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1"/>
  </p:sldMasterIdLst>
  <p:notesMasterIdLst>
    <p:notesMasterId r:id="rId71"/>
  </p:notesMasterIdLst>
  <p:handoutMasterIdLst>
    <p:handoutMasterId r:id="rId72"/>
  </p:handoutMasterIdLst>
  <p:sldIdLst>
    <p:sldId id="256" r:id="rId2"/>
    <p:sldId id="325" r:id="rId3"/>
    <p:sldId id="276" r:id="rId4"/>
    <p:sldId id="269" r:id="rId5"/>
    <p:sldId id="277" r:id="rId6"/>
    <p:sldId id="278" r:id="rId7"/>
    <p:sldId id="279" r:id="rId8"/>
    <p:sldId id="315" r:id="rId9"/>
    <p:sldId id="313" r:id="rId10"/>
    <p:sldId id="316" r:id="rId11"/>
    <p:sldId id="314" r:id="rId12"/>
    <p:sldId id="317" r:id="rId13"/>
    <p:sldId id="281" r:id="rId14"/>
    <p:sldId id="271" r:id="rId15"/>
    <p:sldId id="282" r:id="rId16"/>
    <p:sldId id="283" r:id="rId17"/>
    <p:sldId id="318" r:id="rId18"/>
    <p:sldId id="284" r:id="rId19"/>
    <p:sldId id="319" r:id="rId20"/>
    <p:sldId id="320" r:id="rId21"/>
    <p:sldId id="285" r:id="rId22"/>
    <p:sldId id="275" r:id="rId23"/>
    <p:sldId id="286" r:id="rId24"/>
    <p:sldId id="287" r:id="rId25"/>
    <p:sldId id="321" r:id="rId26"/>
    <p:sldId id="288" r:id="rId27"/>
    <p:sldId id="289" r:id="rId28"/>
    <p:sldId id="290" r:id="rId29"/>
    <p:sldId id="268" r:id="rId30"/>
    <p:sldId id="291" r:id="rId31"/>
    <p:sldId id="292" r:id="rId32"/>
    <p:sldId id="293" r:id="rId33"/>
    <p:sldId id="294" r:id="rId34"/>
    <p:sldId id="295" r:id="rId35"/>
    <p:sldId id="322" r:id="rId36"/>
    <p:sldId id="267" r:id="rId37"/>
    <p:sldId id="296" r:id="rId38"/>
    <p:sldId id="297" r:id="rId39"/>
    <p:sldId id="266" r:id="rId40"/>
    <p:sldId id="298" r:id="rId41"/>
    <p:sldId id="299" r:id="rId42"/>
    <p:sldId id="300" r:id="rId43"/>
    <p:sldId id="301" r:id="rId44"/>
    <p:sldId id="265" r:id="rId45"/>
    <p:sldId id="272" r:id="rId46"/>
    <p:sldId id="273" r:id="rId47"/>
    <p:sldId id="274" r:id="rId48"/>
    <p:sldId id="302" r:id="rId49"/>
    <p:sldId id="303" r:id="rId50"/>
    <p:sldId id="304" r:id="rId51"/>
    <p:sldId id="323" r:id="rId52"/>
    <p:sldId id="270" r:id="rId53"/>
    <p:sldId id="257" r:id="rId54"/>
    <p:sldId id="305" r:id="rId55"/>
    <p:sldId id="324" r:id="rId56"/>
    <p:sldId id="306" r:id="rId57"/>
    <p:sldId id="307" r:id="rId58"/>
    <p:sldId id="258" r:id="rId59"/>
    <p:sldId id="264" r:id="rId60"/>
    <p:sldId id="261" r:id="rId61"/>
    <p:sldId id="262" r:id="rId62"/>
    <p:sldId id="263" r:id="rId63"/>
    <p:sldId id="308" r:id="rId64"/>
    <p:sldId id="260" r:id="rId65"/>
    <p:sldId id="259" r:id="rId66"/>
    <p:sldId id="309" r:id="rId67"/>
    <p:sldId id="310" r:id="rId68"/>
    <p:sldId id="311" r:id="rId69"/>
    <p:sldId id="312" r:id="rId70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E88A9"/>
    <a:srgbClr val="3B608D"/>
    <a:srgbClr val="EFE3B3"/>
    <a:srgbClr val="F0D3D5"/>
    <a:srgbClr val="CFD8E1"/>
    <a:srgbClr val="F7ECCE"/>
    <a:srgbClr val="C7BDD2"/>
    <a:srgbClr val="AC9DBD"/>
    <a:srgbClr val="DAC126"/>
    <a:srgbClr val="4568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852" autoAdjust="0"/>
    <p:restoredTop sz="94660"/>
  </p:normalViewPr>
  <p:slideViewPr>
    <p:cSldViewPr snapToGrid="0" snapToObjects="1">
      <p:cViewPr varScale="1">
        <p:scale>
          <a:sx n="58" d="100"/>
          <a:sy n="58" d="100"/>
        </p:scale>
        <p:origin x="90" y="30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 snapToGrid="0" snapToObjects="1">
      <p:cViewPr varScale="1">
        <p:scale>
          <a:sx n="88" d="100"/>
          <a:sy n="88" d="100"/>
        </p:scale>
        <p:origin x="3822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CADF38E-74AC-0D40-B0D5-7EC4C125E7FD}" type="datetimeFigureOut">
              <a:rPr lang="en-US" smtClean="0"/>
              <a:t>9/14/2017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10B88-B5D3-9740-B038-5E379E31E3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833483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08FBBC-5B36-C141-B827-04E0D6A20364}" type="datetimeFigureOut">
              <a:rPr lang="en-US" smtClean="0"/>
              <a:t>9/14/2017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56A13F-28BC-9E49-9D0E-49492B5171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502013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4008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6679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995996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7912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38078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47751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85515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45228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47016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15009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62984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5564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8051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4281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2763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18353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56A13F-28BC-9E49-9D0E-49492B51710C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9186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1F16902-E129-4B0D-9B9E-A4131C0D4FAE}" type="datetime1">
              <a:rPr lang="en-US" smtClean="0"/>
              <a:t>9/14/2017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9602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009DC90-2AB6-4ADE-909B-55D2724D855F}" type="datetime1">
              <a:rPr lang="en-US" smtClean="0"/>
              <a:t>9/14/2017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7759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DA360580-3DC0-4950-95C2-9D5797258633}" type="datetime1">
              <a:rPr lang="en-US" smtClean="0"/>
              <a:t>9/14/2017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62426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9AF6EB1-510D-4FD8-8C6B-96EFC275784D}" type="datetime1">
              <a:rPr lang="en-US" smtClean="0"/>
              <a:t>9/14/2017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5249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420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243C6BF6-DCDA-4A1B-BA74-50A8AD0B4A71}" type="datetime1">
              <a:rPr lang="en-US" smtClean="0"/>
              <a:t>9/14/2017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70989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37C6E7CF-A316-4121-A9DF-E7A8FD72372E}" type="datetime1">
              <a:rPr lang="en-US" smtClean="0"/>
              <a:t>9/14/2017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98031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33E2CB36-AFEB-4EC4-A43F-F351F12BE8B4}" type="datetime1">
              <a:rPr lang="en-US" smtClean="0"/>
              <a:t>9/14/2017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24379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30F6167B-32A5-4CD8-884F-A15FB98A9E70}" type="datetime1">
              <a:rPr lang="en-US" smtClean="0"/>
              <a:t>9/14/2017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46126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BEA99982-EFC1-45F5-942F-B77C0441D2FF}" type="datetime1">
              <a:rPr lang="en-US" smtClean="0"/>
              <a:t>9/14/2017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50929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A9F06CE0-5D9A-4C55-AA6B-3D7547D4961B}" type="datetime1">
              <a:rPr lang="en-US" smtClean="0"/>
              <a:t>9/14/2017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603145" y="6427104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800">
                <a:latin typeface="+mj-lt"/>
              </a:defRPr>
            </a:lvl1pPr>
          </a:lstStyle>
          <a:p>
            <a:fld id="{BEFBC90E-502A-A54D-9BAE-6F74229062B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14837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 userDrawn="1"/>
        </p:nvCxnSpPr>
        <p:spPr>
          <a:xfrm flipV="1">
            <a:off x="506211" y="6409705"/>
            <a:ext cx="8134908" cy="1"/>
          </a:xfrm>
          <a:prstGeom prst="line">
            <a:avLst/>
          </a:prstGeom>
          <a:ln w="63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 flipV="1">
            <a:off x="502920" y="588898"/>
            <a:ext cx="8138199" cy="0"/>
          </a:xfrm>
          <a:prstGeom prst="line">
            <a:avLst/>
          </a:prstGeom>
          <a:ln w="63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3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tif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tif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5" Type="http://schemas.openxmlformats.org/officeDocument/2006/relationships/image" Target="../media/image28.tiff"/><Relationship Id="rId4" Type="http://schemas.openxmlformats.org/officeDocument/2006/relationships/image" Target="../media/image27.tif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5" Type="http://schemas.openxmlformats.org/officeDocument/2006/relationships/image" Target="../media/image28.tiff"/><Relationship Id="rId4" Type="http://schemas.openxmlformats.org/officeDocument/2006/relationships/image" Target="../media/image27.tif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tif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tiff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tif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tif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6.tif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tif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6.tif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tif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jpg"/><Relationship Id="rId4" Type="http://schemas.openxmlformats.org/officeDocument/2006/relationships/image" Target="../media/image61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7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7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2.jpeg"/><Relationship Id="rId4" Type="http://schemas.openxmlformats.org/officeDocument/2006/relationships/image" Target="../media/image71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7.PNG"/><Relationship Id="rId4" Type="http://schemas.openxmlformats.org/officeDocument/2006/relationships/image" Target="../media/image76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7.PNG"/><Relationship Id="rId4" Type="http://schemas.openxmlformats.org/officeDocument/2006/relationships/image" Target="../media/image76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tif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4.tiff"/><Relationship Id="rId4" Type="http://schemas.openxmlformats.org/officeDocument/2006/relationships/image" Target="../media/image1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tif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4.tiff"/><Relationship Id="rId4" Type="http://schemas.openxmlformats.org/officeDocument/2006/relationships/image" Target="../media/image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6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0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tif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9.tif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5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7.jpg"/><Relationship Id="rId4" Type="http://schemas.openxmlformats.org/officeDocument/2006/relationships/image" Target="../media/image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0.png"/><Relationship Id="rId4" Type="http://schemas.openxmlformats.org/officeDocument/2006/relationships/image" Target="../media/image9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2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tif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104.tif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tif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106.tif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8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110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7"/>
          <p:cNvSpPr>
            <a:spLocks noGrp="1"/>
          </p:cNvSpPr>
          <p:nvPr>
            <p:ph type="ctrTitle"/>
          </p:nvPr>
        </p:nvSpPr>
        <p:spPr>
          <a:xfrm>
            <a:off x="404814" y="1122363"/>
            <a:ext cx="8167688" cy="1116012"/>
          </a:xfrm>
        </p:spPr>
        <p:txBody>
          <a:bodyPr>
            <a:normAutofit fontScale="90000"/>
          </a:bodyPr>
          <a:lstStyle/>
          <a:p>
            <a:pPr algn="l"/>
            <a:r>
              <a:rPr lang="en-US" altLang="en-US" sz="3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Georgia" charset="0"/>
                <a:ea typeface="ＭＳ Ｐゴシック" charset="-128"/>
                <a:cs typeface="MS PGothic" charset="-128"/>
              </a:rPr>
              <a:t>Voter margins in the 2016 presidential election by congressional district</a:t>
            </a:r>
            <a:endParaRPr lang="en-US" altLang="en-US" sz="3200" b="1" dirty="0">
              <a:solidFill>
                <a:schemeClr val="tx1">
                  <a:lumMod val="65000"/>
                  <a:lumOff val="35000"/>
                </a:schemeClr>
              </a:solidFill>
              <a:latin typeface="Georgia" charset="0"/>
              <a:ea typeface="ＭＳ Ｐゴシック" charset="-128"/>
              <a:cs typeface="MS PGothic" charset="-12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12748" y="4220996"/>
            <a:ext cx="36750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200" b="1" dirty="0" smtClean="0">
                <a:latin typeface="Georgia"/>
                <a:ea typeface="MS PGothic" panose="020B0600070205080204" pitchFamily="34" charset="-128"/>
                <a:cs typeface="Georgia"/>
              </a:rPr>
              <a:t>September 13, 2017</a:t>
            </a:r>
            <a:endParaRPr lang="en-US" sz="1200" b="1" dirty="0">
              <a:latin typeface="Georgia"/>
              <a:ea typeface="MS PGothic" panose="020B0600070205080204" pitchFamily="34" charset="-128"/>
              <a:cs typeface="Georgia"/>
            </a:endParaRPr>
          </a:p>
          <a:p>
            <a:pPr>
              <a:defRPr/>
            </a:pPr>
            <a:endParaRPr lang="en-US" sz="1200" b="1" dirty="0">
              <a:latin typeface="Georgia"/>
              <a:ea typeface="MS PGothic" panose="020B0600070205080204" pitchFamily="34" charset="-128"/>
              <a:cs typeface="Georgia"/>
            </a:endParaRPr>
          </a:p>
          <a:p>
            <a:pPr>
              <a:defRPr/>
            </a:pPr>
            <a:r>
              <a:rPr lang="en-US" sz="1200" b="1" dirty="0">
                <a:latin typeface="Georgia"/>
                <a:ea typeface="MS PGothic" panose="020B0600070205080204" pitchFamily="34" charset="-128"/>
                <a:cs typeface="Georgia"/>
              </a:rPr>
              <a:t>Producer </a:t>
            </a:r>
          </a:p>
          <a:p>
            <a:pPr>
              <a:defRPr/>
            </a:pPr>
            <a:r>
              <a:rPr lang="en-US" sz="1200" i="1" dirty="0" smtClean="0">
                <a:latin typeface="Georgia"/>
                <a:ea typeface="MS PGothic" panose="020B0600070205080204" pitchFamily="34" charset="-128"/>
                <a:cs typeface="Georgia"/>
              </a:rPr>
              <a:t>Claire </a:t>
            </a:r>
            <a:r>
              <a:rPr lang="en-US" sz="1200" i="1" dirty="0" err="1" smtClean="0">
                <a:latin typeface="Georgia"/>
                <a:ea typeface="MS PGothic" panose="020B0600070205080204" pitchFamily="34" charset="-128"/>
                <a:cs typeface="Georgia"/>
              </a:rPr>
              <a:t>Garney</a:t>
            </a:r>
            <a:r>
              <a:rPr lang="en-US" sz="1200" i="1" dirty="0" smtClean="0">
                <a:latin typeface="Georgia"/>
                <a:ea typeface="MS PGothic" panose="020B0600070205080204" pitchFamily="34" charset="-128"/>
                <a:cs typeface="Georgia"/>
              </a:rPr>
              <a:t> </a:t>
            </a:r>
            <a:endParaRPr lang="en-US" sz="1200" i="1" dirty="0">
              <a:latin typeface="Georgia"/>
              <a:ea typeface="MS PGothic" panose="020B0600070205080204" pitchFamily="34" charset="-128"/>
              <a:cs typeface="Georgia"/>
            </a:endParaRPr>
          </a:p>
          <a:p>
            <a:pPr>
              <a:defRPr/>
            </a:pPr>
            <a:endParaRPr lang="en-US" sz="1200" b="1" dirty="0">
              <a:latin typeface="Georgia"/>
              <a:ea typeface="MS PGothic" panose="020B0600070205080204" pitchFamily="34" charset="-128"/>
              <a:cs typeface="Georgia"/>
            </a:endParaRPr>
          </a:p>
          <a:p>
            <a:pPr>
              <a:defRPr/>
            </a:pPr>
            <a:r>
              <a:rPr lang="en-US" sz="1200" b="1" dirty="0">
                <a:latin typeface="Georgia"/>
                <a:ea typeface="MS PGothic" panose="020B0600070205080204" pitchFamily="34" charset="-128"/>
                <a:cs typeface="Georgia"/>
              </a:rPr>
              <a:t>Director </a:t>
            </a:r>
          </a:p>
          <a:p>
            <a:pPr>
              <a:defRPr/>
            </a:pPr>
            <a:r>
              <a:rPr lang="en-US" sz="1200" i="1" dirty="0">
                <a:latin typeface="Georgia"/>
                <a:ea typeface="MS PGothic" panose="020B0600070205080204" pitchFamily="34" charset="-128"/>
                <a:cs typeface="Georgia"/>
              </a:rPr>
              <a:t>Alistair Taylor</a:t>
            </a:r>
          </a:p>
          <a:p>
            <a:endParaRPr lang="en-US" sz="1200" dirty="0">
              <a:latin typeface="Georgia"/>
              <a:cs typeface="Georgia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35331" y="6206980"/>
            <a:ext cx="8490283" cy="51110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735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4237958"/>
              </p:ext>
            </p:extLst>
          </p:nvPr>
        </p:nvGraphicFramePr>
        <p:xfrm>
          <a:off x="514349" y="1484092"/>
          <a:ext cx="4535424" cy="3511260"/>
        </p:xfrm>
        <a:graphic>
          <a:graphicData uri="http://schemas.openxmlformats.org/drawingml/2006/table">
            <a:tbl>
              <a:tblPr/>
              <a:tblGrid>
                <a:gridCol w="575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04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9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9614">
                  <a:extLst>
                    <a:ext uri="{9D8B030D-6E8A-4147-A177-3AD203B41FA5}">
                      <a16:colId xmlns:a16="http://schemas.microsoft.com/office/drawing/2014/main" val="4133203458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Monterey Park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Judy Chu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Burbank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Adam Schiff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Fernando Valley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Tony Cardenas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16.8%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47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Sherman Oaks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Brad Sherman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85328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Fontana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 Aguilar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91753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Norwalk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Grace Napolitano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01142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Torrance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Ted Lieu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Los Angeles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Jimmy Gomez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83.6%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10.7%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92" name="TextBox 13"/>
          <p:cNvSpPr txBox="1">
            <a:spLocks noChangeArrowheads="1"/>
          </p:cNvSpPr>
          <p:nvPr/>
        </p:nvSpPr>
        <p:spPr bwMode="auto">
          <a:xfrm>
            <a:off x="5785736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95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96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90" name="Group 89"/>
          <p:cNvGrpSpPr/>
          <p:nvPr/>
        </p:nvGrpSpPr>
        <p:grpSpPr>
          <a:xfrm>
            <a:off x="5195141" y="3084893"/>
            <a:ext cx="3296581" cy="2969544"/>
            <a:chOff x="5195141" y="3211505"/>
            <a:chExt cx="3296581" cy="2969544"/>
          </a:xfrm>
        </p:grpSpPr>
        <p:sp>
          <p:nvSpPr>
            <p:cNvPr id="98" name="Freeform 97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5195141" y="3211505"/>
              <a:ext cx="3296581" cy="2969544"/>
              <a:chOff x="5195141" y="3211505"/>
              <a:chExt cx="3296581" cy="2969544"/>
            </a:xfrm>
          </p:grpSpPr>
          <p:sp>
            <p:nvSpPr>
              <p:cNvPr id="101" name="Freeform 100"/>
              <p:cNvSpPr/>
              <p:nvPr/>
            </p:nvSpPr>
            <p:spPr bwMode="auto">
              <a:xfrm>
                <a:off x="5901621" y="3215387"/>
                <a:ext cx="467751" cy="1318827"/>
              </a:xfrm>
              <a:custGeom>
                <a:avLst/>
                <a:gdLst>
                  <a:gd name="connsiteX0" fmla="*/ 365760 w 765616"/>
                  <a:gd name="connsiteY0" fmla="*/ 0 h 2157474"/>
                  <a:gd name="connsiteX1" fmla="*/ 74392 w 765616"/>
                  <a:gd name="connsiteY1" fmla="*/ 0 h 2157474"/>
                  <a:gd name="connsiteX2" fmla="*/ 83691 w 765616"/>
                  <a:gd name="connsiteY2" fmla="*/ 58894 h 2157474"/>
                  <a:gd name="connsiteX3" fmla="*/ 80591 w 765616"/>
                  <a:gd name="connsiteY3" fmla="*/ 86791 h 2157474"/>
                  <a:gd name="connsiteX4" fmla="*/ 77491 w 765616"/>
                  <a:gd name="connsiteY4" fmla="*/ 120887 h 2157474"/>
                  <a:gd name="connsiteX5" fmla="*/ 83691 w 765616"/>
                  <a:gd name="connsiteY5" fmla="*/ 127086 h 2157474"/>
                  <a:gd name="connsiteX6" fmla="*/ 92989 w 765616"/>
                  <a:gd name="connsiteY6" fmla="*/ 133285 h 2157474"/>
                  <a:gd name="connsiteX7" fmla="*/ 105388 w 765616"/>
                  <a:gd name="connsiteY7" fmla="*/ 139485 h 2157474"/>
                  <a:gd name="connsiteX8" fmla="*/ 123986 w 765616"/>
                  <a:gd name="connsiteY8" fmla="*/ 158083 h 2157474"/>
                  <a:gd name="connsiteX9" fmla="*/ 133285 w 765616"/>
                  <a:gd name="connsiteY9" fmla="*/ 185980 h 2157474"/>
                  <a:gd name="connsiteX10" fmla="*/ 139484 w 765616"/>
                  <a:gd name="connsiteY10" fmla="*/ 244873 h 2157474"/>
                  <a:gd name="connsiteX11" fmla="*/ 133285 w 765616"/>
                  <a:gd name="connsiteY11" fmla="*/ 347162 h 2157474"/>
                  <a:gd name="connsiteX12" fmla="*/ 127086 w 765616"/>
                  <a:gd name="connsiteY12" fmla="*/ 378159 h 2157474"/>
                  <a:gd name="connsiteX13" fmla="*/ 123986 w 765616"/>
                  <a:gd name="connsiteY13" fmla="*/ 399856 h 2157474"/>
                  <a:gd name="connsiteX14" fmla="*/ 108488 w 765616"/>
                  <a:gd name="connsiteY14" fmla="*/ 433953 h 2157474"/>
                  <a:gd name="connsiteX15" fmla="*/ 102288 w 765616"/>
                  <a:gd name="connsiteY15" fmla="*/ 452551 h 2157474"/>
                  <a:gd name="connsiteX16" fmla="*/ 92989 w 765616"/>
                  <a:gd name="connsiteY16" fmla="*/ 474248 h 2157474"/>
                  <a:gd name="connsiteX17" fmla="*/ 96089 w 765616"/>
                  <a:gd name="connsiteY17" fmla="*/ 514544 h 2157474"/>
                  <a:gd name="connsiteX18" fmla="*/ 105388 w 765616"/>
                  <a:gd name="connsiteY18" fmla="*/ 526942 h 2157474"/>
                  <a:gd name="connsiteX19" fmla="*/ 102288 w 765616"/>
                  <a:gd name="connsiteY19" fmla="*/ 570338 h 2157474"/>
                  <a:gd name="connsiteX20" fmla="*/ 80591 w 765616"/>
                  <a:gd name="connsiteY20" fmla="*/ 598235 h 2157474"/>
                  <a:gd name="connsiteX21" fmla="*/ 71292 w 765616"/>
                  <a:gd name="connsiteY21" fmla="*/ 619932 h 2157474"/>
                  <a:gd name="connsiteX22" fmla="*/ 65093 w 765616"/>
                  <a:gd name="connsiteY22" fmla="*/ 626132 h 2157474"/>
                  <a:gd name="connsiteX23" fmla="*/ 61993 w 765616"/>
                  <a:gd name="connsiteY23" fmla="*/ 635431 h 2157474"/>
                  <a:gd name="connsiteX24" fmla="*/ 52694 w 765616"/>
                  <a:gd name="connsiteY24" fmla="*/ 654029 h 2157474"/>
                  <a:gd name="connsiteX25" fmla="*/ 46495 w 765616"/>
                  <a:gd name="connsiteY25" fmla="*/ 678826 h 2157474"/>
                  <a:gd name="connsiteX26" fmla="*/ 43395 w 765616"/>
                  <a:gd name="connsiteY26" fmla="*/ 691224 h 2157474"/>
                  <a:gd name="connsiteX27" fmla="*/ 37196 w 765616"/>
                  <a:gd name="connsiteY27" fmla="*/ 700523 h 2157474"/>
                  <a:gd name="connsiteX28" fmla="*/ 27897 w 765616"/>
                  <a:gd name="connsiteY28" fmla="*/ 722221 h 2157474"/>
                  <a:gd name="connsiteX29" fmla="*/ 21697 w 765616"/>
                  <a:gd name="connsiteY29" fmla="*/ 728420 h 2157474"/>
                  <a:gd name="connsiteX30" fmla="*/ 18598 w 765616"/>
                  <a:gd name="connsiteY30" fmla="*/ 743919 h 2157474"/>
                  <a:gd name="connsiteX31" fmla="*/ 6199 w 765616"/>
                  <a:gd name="connsiteY31" fmla="*/ 762517 h 2157474"/>
                  <a:gd name="connsiteX32" fmla="*/ 0 w 765616"/>
                  <a:gd name="connsiteY32" fmla="*/ 781115 h 2157474"/>
                  <a:gd name="connsiteX33" fmla="*/ 3099 w 765616"/>
                  <a:gd name="connsiteY33" fmla="*/ 861706 h 2157474"/>
                  <a:gd name="connsiteX34" fmla="*/ 9299 w 765616"/>
                  <a:gd name="connsiteY34" fmla="*/ 877204 h 2157474"/>
                  <a:gd name="connsiteX35" fmla="*/ 12398 w 765616"/>
                  <a:gd name="connsiteY35" fmla="*/ 886503 h 2157474"/>
                  <a:gd name="connsiteX36" fmla="*/ 15498 w 765616"/>
                  <a:gd name="connsiteY36" fmla="*/ 917500 h 2157474"/>
                  <a:gd name="connsiteX37" fmla="*/ 18598 w 765616"/>
                  <a:gd name="connsiteY37" fmla="*/ 926799 h 2157474"/>
                  <a:gd name="connsiteX38" fmla="*/ 46495 w 765616"/>
                  <a:gd name="connsiteY38" fmla="*/ 948496 h 2157474"/>
                  <a:gd name="connsiteX39" fmla="*/ 55794 w 765616"/>
                  <a:gd name="connsiteY39" fmla="*/ 951596 h 2157474"/>
                  <a:gd name="connsiteX40" fmla="*/ 86790 w 765616"/>
                  <a:gd name="connsiteY40" fmla="*/ 973294 h 2157474"/>
                  <a:gd name="connsiteX41" fmla="*/ 96089 w 765616"/>
                  <a:gd name="connsiteY41" fmla="*/ 982593 h 2157474"/>
                  <a:gd name="connsiteX42" fmla="*/ 108488 w 765616"/>
                  <a:gd name="connsiteY42" fmla="*/ 1001191 h 2157474"/>
                  <a:gd name="connsiteX43" fmla="*/ 114687 w 765616"/>
                  <a:gd name="connsiteY43" fmla="*/ 1010490 h 2157474"/>
                  <a:gd name="connsiteX44" fmla="*/ 123986 w 765616"/>
                  <a:gd name="connsiteY44" fmla="*/ 1022888 h 2157474"/>
                  <a:gd name="connsiteX45" fmla="*/ 133285 w 765616"/>
                  <a:gd name="connsiteY45" fmla="*/ 1029088 h 2157474"/>
                  <a:gd name="connsiteX46" fmla="*/ 142584 w 765616"/>
                  <a:gd name="connsiteY46" fmla="*/ 1041486 h 2157474"/>
                  <a:gd name="connsiteX47" fmla="*/ 154983 w 765616"/>
                  <a:gd name="connsiteY47" fmla="*/ 1053885 h 2157474"/>
                  <a:gd name="connsiteX48" fmla="*/ 170481 w 765616"/>
                  <a:gd name="connsiteY48" fmla="*/ 1069383 h 2157474"/>
                  <a:gd name="connsiteX49" fmla="*/ 173581 w 765616"/>
                  <a:gd name="connsiteY49" fmla="*/ 1078682 h 2157474"/>
                  <a:gd name="connsiteX50" fmla="*/ 195278 w 765616"/>
                  <a:gd name="connsiteY50" fmla="*/ 1109679 h 2157474"/>
                  <a:gd name="connsiteX51" fmla="*/ 198378 w 765616"/>
                  <a:gd name="connsiteY51" fmla="*/ 1118978 h 2157474"/>
                  <a:gd name="connsiteX52" fmla="*/ 210777 w 765616"/>
                  <a:gd name="connsiteY52" fmla="*/ 1137576 h 2157474"/>
                  <a:gd name="connsiteX53" fmla="*/ 216976 w 765616"/>
                  <a:gd name="connsiteY53" fmla="*/ 1146875 h 2157474"/>
                  <a:gd name="connsiteX54" fmla="*/ 226275 w 765616"/>
                  <a:gd name="connsiteY54" fmla="*/ 1168572 h 2157474"/>
                  <a:gd name="connsiteX55" fmla="*/ 229375 w 765616"/>
                  <a:gd name="connsiteY55" fmla="*/ 1202669 h 2157474"/>
                  <a:gd name="connsiteX56" fmla="*/ 232474 w 765616"/>
                  <a:gd name="connsiteY56" fmla="*/ 1224366 h 2157474"/>
                  <a:gd name="connsiteX57" fmla="*/ 226275 w 765616"/>
                  <a:gd name="connsiteY57" fmla="*/ 1298758 h 2157474"/>
                  <a:gd name="connsiteX58" fmla="*/ 226275 w 765616"/>
                  <a:gd name="connsiteY58" fmla="*/ 1416545 h 2157474"/>
                  <a:gd name="connsiteX59" fmla="*/ 238674 w 765616"/>
                  <a:gd name="connsiteY59" fmla="*/ 1441342 h 2157474"/>
                  <a:gd name="connsiteX60" fmla="*/ 241773 w 765616"/>
                  <a:gd name="connsiteY60" fmla="*/ 1456841 h 2157474"/>
                  <a:gd name="connsiteX61" fmla="*/ 247973 w 765616"/>
                  <a:gd name="connsiteY61" fmla="*/ 1463040 h 2157474"/>
                  <a:gd name="connsiteX62" fmla="*/ 257272 w 765616"/>
                  <a:gd name="connsiteY62" fmla="*/ 1484738 h 2157474"/>
                  <a:gd name="connsiteX63" fmla="*/ 263471 w 765616"/>
                  <a:gd name="connsiteY63" fmla="*/ 1494037 h 2157474"/>
                  <a:gd name="connsiteX64" fmla="*/ 269670 w 765616"/>
                  <a:gd name="connsiteY64" fmla="*/ 1512635 h 2157474"/>
                  <a:gd name="connsiteX65" fmla="*/ 266571 w 765616"/>
                  <a:gd name="connsiteY65" fmla="*/ 1543631 h 2157474"/>
                  <a:gd name="connsiteX66" fmla="*/ 257272 w 765616"/>
                  <a:gd name="connsiteY66" fmla="*/ 1552930 h 2157474"/>
                  <a:gd name="connsiteX67" fmla="*/ 251072 w 765616"/>
                  <a:gd name="connsiteY67" fmla="*/ 1571528 h 2157474"/>
                  <a:gd name="connsiteX68" fmla="*/ 254172 w 765616"/>
                  <a:gd name="connsiteY68" fmla="*/ 1599425 h 2157474"/>
                  <a:gd name="connsiteX69" fmla="*/ 260371 w 765616"/>
                  <a:gd name="connsiteY69" fmla="*/ 1608724 h 2157474"/>
                  <a:gd name="connsiteX70" fmla="*/ 282069 w 765616"/>
                  <a:gd name="connsiteY70" fmla="*/ 1630422 h 2157474"/>
                  <a:gd name="connsiteX71" fmla="*/ 303766 w 765616"/>
                  <a:gd name="connsiteY71" fmla="*/ 1649020 h 2157474"/>
                  <a:gd name="connsiteX72" fmla="*/ 309966 w 765616"/>
                  <a:gd name="connsiteY72" fmla="*/ 1655219 h 2157474"/>
                  <a:gd name="connsiteX73" fmla="*/ 319265 w 765616"/>
                  <a:gd name="connsiteY73" fmla="*/ 1658319 h 2157474"/>
                  <a:gd name="connsiteX74" fmla="*/ 331663 w 765616"/>
                  <a:gd name="connsiteY74" fmla="*/ 1667618 h 2157474"/>
                  <a:gd name="connsiteX75" fmla="*/ 337863 w 765616"/>
                  <a:gd name="connsiteY75" fmla="*/ 1673817 h 2157474"/>
                  <a:gd name="connsiteX76" fmla="*/ 356461 w 765616"/>
                  <a:gd name="connsiteY76" fmla="*/ 1686216 h 2157474"/>
                  <a:gd name="connsiteX77" fmla="*/ 371959 w 765616"/>
                  <a:gd name="connsiteY77" fmla="*/ 1701714 h 2157474"/>
                  <a:gd name="connsiteX78" fmla="*/ 378158 w 765616"/>
                  <a:gd name="connsiteY78" fmla="*/ 1711013 h 2157474"/>
                  <a:gd name="connsiteX79" fmla="*/ 390557 w 765616"/>
                  <a:gd name="connsiteY79" fmla="*/ 1723412 h 2157474"/>
                  <a:gd name="connsiteX80" fmla="*/ 396756 w 765616"/>
                  <a:gd name="connsiteY80" fmla="*/ 1732711 h 2157474"/>
                  <a:gd name="connsiteX81" fmla="*/ 412255 w 765616"/>
                  <a:gd name="connsiteY81" fmla="*/ 1748209 h 2157474"/>
                  <a:gd name="connsiteX82" fmla="*/ 421554 w 765616"/>
                  <a:gd name="connsiteY82" fmla="*/ 1763707 h 2157474"/>
                  <a:gd name="connsiteX83" fmla="*/ 427753 w 765616"/>
                  <a:gd name="connsiteY83" fmla="*/ 1773006 h 2157474"/>
                  <a:gd name="connsiteX84" fmla="*/ 446351 w 765616"/>
                  <a:gd name="connsiteY84" fmla="*/ 1788504 h 2157474"/>
                  <a:gd name="connsiteX85" fmla="*/ 452550 w 765616"/>
                  <a:gd name="connsiteY85" fmla="*/ 1797803 h 2157474"/>
                  <a:gd name="connsiteX86" fmla="*/ 458749 w 765616"/>
                  <a:gd name="connsiteY86" fmla="*/ 1804003 h 2157474"/>
                  <a:gd name="connsiteX87" fmla="*/ 464949 w 765616"/>
                  <a:gd name="connsiteY87" fmla="*/ 1822601 h 2157474"/>
                  <a:gd name="connsiteX88" fmla="*/ 480447 w 765616"/>
                  <a:gd name="connsiteY88" fmla="*/ 1841199 h 2157474"/>
                  <a:gd name="connsiteX89" fmla="*/ 489746 w 765616"/>
                  <a:gd name="connsiteY89" fmla="*/ 1859797 h 2157474"/>
                  <a:gd name="connsiteX90" fmla="*/ 502145 w 765616"/>
                  <a:gd name="connsiteY90" fmla="*/ 1878395 h 2157474"/>
                  <a:gd name="connsiteX91" fmla="*/ 508344 w 765616"/>
                  <a:gd name="connsiteY91" fmla="*/ 1903192 h 2157474"/>
                  <a:gd name="connsiteX92" fmla="*/ 511444 w 765616"/>
                  <a:gd name="connsiteY92" fmla="*/ 1912491 h 2157474"/>
                  <a:gd name="connsiteX93" fmla="*/ 514543 w 765616"/>
                  <a:gd name="connsiteY93" fmla="*/ 1924890 h 2157474"/>
                  <a:gd name="connsiteX94" fmla="*/ 520743 w 765616"/>
                  <a:gd name="connsiteY94" fmla="*/ 1931089 h 2157474"/>
                  <a:gd name="connsiteX95" fmla="*/ 542440 w 765616"/>
                  <a:gd name="connsiteY95" fmla="*/ 1940388 h 2157474"/>
                  <a:gd name="connsiteX96" fmla="*/ 545540 w 765616"/>
                  <a:gd name="connsiteY96" fmla="*/ 1952787 h 2157474"/>
                  <a:gd name="connsiteX97" fmla="*/ 548640 w 765616"/>
                  <a:gd name="connsiteY97" fmla="*/ 1962085 h 2157474"/>
                  <a:gd name="connsiteX98" fmla="*/ 545540 w 765616"/>
                  <a:gd name="connsiteY98" fmla="*/ 1999281 h 2157474"/>
                  <a:gd name="connsiteX99" fmla="*/ 542440 w 765616"/>
                  <a:gd name="connsiteY99" fmla="*/ 2014780 h 2157474"/>
                  <a:gd name="connsiteX100" fmla="*/ 536241 w 765616"/>
                  <a:gd name="connsiteY100" fmla="*/ 2033378 h 2157474"/>
                  <a:gd name="connsiteX101" fmla="*/ 539341 w 765616"/>
                  <a:gd name="connsiteY101" fmla="*/ 2051976 h 2157474"/>
                  <a:gd name="connsiteX102" fmla="*/ 561038 w 765616"/>
                  <a:gd name="connsiteY102" fmla="*/ 2067474 h 2157474"/>
                  <a:gd name="connsiteX103" fmla="*/ 582736 w 765616"/>
                  <a:gd name="connsiteY103" fmla="*/ 2079873 h 2157474"/>
                  <a:gd name="connsiteX104" fmla="*/ 604434 w 765616"/>
                  <a:gd name="connsiteY104" fmla="*/ 2092271 h 2157474"/>
                  <a:gd name="connsiteX105" fmla="*/ 610633 w 765616"/>
                  <a:gd name="connsiteY105" fmla="*/ 2098471 h 2157474"/>
                  <a:gd name="connsiteX106" fmla="*/ 623032 w 765616"/>
                  <a:gd name="connsiteY106" fmla="*/ 2101570 h 2157474"/>
                  <a:gd name="connsiteX107" fmla="*/ 632331 w 765616"/>
                  <a:gd name="connsiteY107" fmla="*/ 2104670 h 2157474"/>
                  <a:gd name="connsiteX108" fmla="*/ 641629 w 765616"/>
                  <a:gd name="connsiteY108" fmla="*/ 2110869 h 2157474"/>
                  <a:gd name="connsiteX109" fmla="*/ 660227 w 765616"/>
                  <a:gd name="connsiteY109" fmla="*/ 2117069 h 2157474"/>
                  <a:gd name="connsiteX110" fmla="*/ 675726 w 765616"/>
                  <a:gd name="connsiteY110" fmla="*/ 2132567 h 2157474"/>
                  <a:gd name="connsiteX111" fmla="*/ 694324 w 765616"/>
                  <a:gd name="connsiteY111" fmla="*/ 2141866 h 2157474"/>
                  <a:gd name="connsiteX112" fmla="*/ 709822 w 765616"/>
                  <a:gd name="connsiteY112" fmla="*/ 2157364 h 2157474"/>
                  <a:gd name="connsiteX113" fmla="*/ 728420 w 765616"/>
                  <a:gd name="connsiteY113" fmla="*/ 2154264 h 2157474"/>
                  <a:gd name="connsiteX114" fmla="*/ 737719 w 765616"/>
                  <a:gd name="connsiteY114" fmla="*/ 2144965 h 2157474"/>
                  <a:gd name="connsiteX115" fmla="*/ 737719 w 765616"/>
                  <a:gd name="connsiteY115" fmla="*/ 2117069 h 2157474"/>
                  <a:gd name="connsiteX116" fmla="*/ 734619 w 765616"/>
                  <a:gd name="connsiteY116" fmla="*/ 2104670 h 2157474"/>
                  <a:gd name="connsiteX117" fmla="*/ 737719 w 765616"/>
                  <a:gd name="connsiteY117" fmla="*/ 1986883 h 2157474"/>
                  <a:gd name="connsiteX118" fmla="*/ 734619 w 765616"/>
                  <a:gd name="connsiteY118" fmla="*/ 1965185 h 2157474"/>
                  <a:gd name="connsiteX119" fmla="*/ 725320 w 765616"/>
                  <a:gd name="connsiteY119" fmla="*/ 1955886 h 2157474"/>
                  <a:gd name="connsiteX120" fmla="*/ 722221 w 765616"/>
                  <a:gd name="connsiteY120" fmla="*/ 1946587 h 2157474"/>
                  <a:gd name="connsiteX121" fmla="*/ 712922 w 765616"/>
                  <a:gd name="connsiteY121" fmla="*/ 1924890 h 2157474"/>
                  <a:gd name="connsiteX122" fmla="*/ 709822 w 765616"/>
                  <a:gd name="connsiteY122" fmla="*/ 1909391 h 2157474"/>
                  <a:gd name="connsiteX123" fmla="*/ 700523 w 765616"/>
                  <a:gd name="connsiteY123" fmla="*/ 1900092 h 2157474"/>
                  <a:gd name="connsiteX124" fmla="*/ 694324 w 765616"/>
                  <a:gd name="connsiteY124" fmla="*/ 1890793 h 2157474"/>
                  <a:gd name="connsiteX125" fmla="*/ 681925 w 765616"/>
                  <a:gd name="connsiteY125" fmla="*/ 1887694 h 2157474"/>
                  <a:gd name="connsiteX126" fmla="*/ 638530 w 765616"/>
                  <a:gd name="connsiteY126" fmla="*/ 1881494 h 2157474"/>
                  <a:gd name="connsiteX127" fmla="*/ 629231 w 765616"/>
                  <a:gd name="connsiteY127" fmla="*/ 1862896 h 2157474"/>
                  <a:gd name="connsiteX128" fmla="*/ 623032 w 765616"/>
                  <a:gd name="connsiteY128" fmla="*/ 1853597 h 2157474"/>
                  <a:gd name="connsiteX129" fmla="*/ 616832 w 765616"/>
                  <a:gd name="connsiteY129" fmla="*/ 1834999 h 2157474"/>
                  <a:gd name="connsiteX130" fmla="*/ 619932 w 765616"/>
                  <a:gd name="connsiteY130" fmla="*/ 1813302 h 2157474"/>
                  <a:gd name="connsiteX131" fmla="*/ 638530 w 765616"/>
                  <a:gd name="connsiteY131" fmla="*/ 1807102 h 2157474"/>
                  <a:gd name="connsiteX132" fmla="*/ 660227 w 765616"/>
                  <a:gd name="connsiteY132" fmla="*/ 1810202 h 2157474"/>
                  <a:gd name="connsiteX133" fmla="*/ 669526 w 765616"/>
                  <a:gd name="connsiteY133" fmla="*/ 1813302 h 2157474"/>
                  <a:gd name="connsiteX134" fmla="*/ 697423 w 765616"/>
                  <a:gd name="connsiteY134" fmla="*/ 1810202 h 2157474"/>
                  <a:gd name="connsiteX135" fmla="*/ 703623 w 765616"/>
                  <a:gd name="connsiteY135" fmla="*/ 1788504 h 2157474"/>
                  <a:gd name="connsiteX136" fmla="*/ 700523 w 765616"/>
                  <a:gd name="connsiteY136" fmla="*/ 1748209 h 2157474"/>
                  <a:gd name="connsiteX137" fmla="*/ 697423 w 765616"/>
                  <a:gd name="connsiteY137" fmla="*/ 1738910 h 2157474"/>
                  <a:gd name="connsiteX138" fmla="*/ 694324 w 765616"/>
                  <a:gd name="connsiteY138" fmla="*/ 1723412 h 2157474"/>
                  <a:gd name="connsiteX139" fmla="*/ 691224 w 765616"/>
                  <a:gd name="connsiteY139" fmla="*/ 1655219 h 2157474"/>
                  <a:gd name="connsiteX140" fmla="*/ 685025 w 765616"/>
                  <a:gd name="connsiteY140" fmla="*/ 1645920 h 2157474"/>
                  <a:gd name="connsiteX141" fmla="*/ 669526 w 765616"/>
                  <a:gd name="connsiteY141" fmla="*/ 1642820 h 2157474"/>
                  <a:gd name="connsiteX142" fmla="*/ 663327 w 765616"/>
                  <a:gd name="connsiteY142" fmla="*/ 1633521 h 2157474"/>
                  <a:gd name="connsiteX143" fmla="*/ 654028 w 765616"/>
                  <a:gd name="connsiteY143" fmla="*/ 1621123 h 2157474"/>
                  <a:gd name="connsiteX144" fmla="*/ 650928 w 765616"/>
                  <a:gd name="connsiteY144" fmla="*/ 1611824 h 2157474"/>
                  <a:gd name="connsiteX145" fmla="*/ 635430 w 765616"/>
                  <a:gd name="connsiteY145" fmla="*/ 1599425 h 2157474"/>
                  <a:gd name="connsiteX146" fmla="*/ 610633 w 765616"/>
                  <a:gd name="connsiteY146" fmla="*/ 1593226 h 2157474"/>
                  <a:gd name="connsiteX147" fmla="*/ 601334 w 765616"/>
                  <a:gd name="connsiteY147" fmla="*/ 1587027 h 2157474"/>
                  <a:gd name="connsiteX148" fmla="*/ 592035 w 765616"/>
                  <a:gd name="connsiteY148" fmla="*/ 1583927 h 2157474"/>
                  <a:gd name="connsiteX149" fmla="*/ 582736 w 765616"/>
                  <a:gd name="connsiteY149" fmla="*/ 1574628 h 2157474"/>
                  <a:gd name="connsiteX150" fmla="*/ 564138 w 765616"/>
                  <a:gd name="connsiteY150" fmla="*/ 1565329 h 2157474"/>
                  <a:gd name="connsiteX151" fmla="*/ 554839 w 765616"/>
                  <a:gd name="connsiteY151" fmla="*/ 1556030 h 2157474"/>
                  <a:gd name="connsiteX152" fmla="*/ 536241 w 765616"/>
                  <a:gd name="connsiteY152" fmla="*/ 1543631 h 2157474"/>
                  <a:gd name="connsiteX153" fmla="*/ 523842 w 765616"/>
                  <a:gd name="connsiteY153" fmla="*/ 1525033 h 2157474"/>
                  <a:gd name="connsiteX154" fmla="*/ 520743 w 765616"/>
                  <a:gd name="connsiteY154" fmla="*/ 1515734 h 2157474"/>
                  <a:gd name="connsiteX155" fmla="*/ 523842 w 765616"/>
                  <a:gd name="connsiteY155" fmla="*/ 1441342 h 2157474"/>
                  <a:gd name="connsiteX156" fmla="*/ 530042 w 765616"/>
                  <a:gd name="connsiteY156" fmla="*/ 1435143 h 2157474"/>
                  <a:gd name="connsiteX157" fmla="*/ 548640 w 765616"/>
                  <a:gd name="connsiteY157" fmla="*/ 1422744 h 2157474"/>
                  <a:gd name="connsiteX158" fmla="*/ 554839 w 765616"/>
                  <a:gd name="connsiteY158" fmla="*/ 1413445 h 2157474"/>
                  <a:gd name="connsiteX159" fmla="*/ 554839 w 765616"/>
                  <a:gd name="connsiteY159" fmla="*/ 1382449 h 2157474"/>
                  <a:gd name="connsiteX160" fmla="*/ 542440 w 765616"/>
                  <a:gd name="connsiteY160" fmla="*/ 1366951 h 2157474"/>
                  <a:gd name="connsiteX161" fmla="*/ 536241 w 765616"/>
                  <a:gd name="connsiteY161" fmla="*/ 1342153 h 2157474"/>
                  <a:gd name="connsiteX162" fmla="*/ 530042 w 765616"/>
                  <a:gd name="connsiteY162" fmla="*/ 1295658 h 2157474"/>
                  <a:gd name="connsiteX163" fmla="*/ 533141 w 765616"/>
                  <a:gd name="connsiteY163" fmla="*/ 1286359 h 2157474"/>
                  <a:gd name="connsiteX164" fmla="*/ 576537 w 765616"/>
                  <a:gd name="connsiteY164" fmla="*/ 1289459 h 2157474"/>
                  <a:gd name="connsiteX165" fmla="*/ 585836 w 765616"/>
                  <a:gd name="connsiteY165" fmla="*/ 1292559 h 2157474"/>
                  <a:gd name="connsiteX166" fmla="*/ 601334 w 765616"/>
                  <a:gd name="connsiteY166" fmla="*/ 1292559 h 2157474"/>
                  <a:gd name="connsiteX167" fmla="*/ 570337 w 765616"/>
                  <a:gd name="connsiteY167" fmla="*/ 1103479 h 2157474"/>
                  <a:gd name="connsiteX168" fmla="*/ 582736 w 765616"/>
                  <a:gd name="connsiteY168" fmla="*/ 1078682 h 2157474"/>
                  <a:gd name="connsiteX169" fmla="*/ 588935 w 765616"/>
                  <a:gd name="connsiteY169" fmla="*/ 1069383 h 2157474"/>
                  <a:gd name="connsiteX170" fmla="*/ 592035 w 765616"/>
                  <a:gd name="connsiteY170" fmla="*/ 1041486 h 2157474"/>
                  <a:gd name="connsiteX171" fmla="*/ 588935 w 765616"/>
                  <a:gd name="connsiteY171" fmla="*/ 1016689 h 2157474"/>
                  <a:gd name="connsiteX172" fmla="*/ 582736 w 765616"/>
                  <a:gd name="connsiteY172" fmla="*/ 1007390 h 2157474"/>
                  <a:gd name="connsiteX173" fmla="*/ 573437 w 765616"/>
                  <a:gd name="connsiteY173" fmla="*/ 976393 h 2157474"/>
                  <a:gd name="connsiteX174" fmla="*/ 570337 w 765616"/>
                  <a:gd name="connsiteY174" fmla="*/ 914400 h 2157474"/>
                  <a:gd name="connsiteX175" fmla="*/ 557939 w 765616"/>
                  <a:gd name="connsiteY175" fmla="*/ 883403 h 2157474"/>
                  <a:gd name="connsiteX176" fmla="*/ 561038 w 765616"/>
                  <a:gd name="connsiteY176" fmla="*/ 852407 h 2157474"/>
                  <a:gd name="connsiteX177" fmla="*/ 567238 w 765616"/>
                  <a:gd name="connsiteY177" fmla="*/ 833809 h 2157474"/>
                  <a:gd name="connsiteX178" fmla="*/ 576537 w 765616"/>
                  <a:gd name="connsiteY178" fmla="*/ 830709 h 2157474"/>
                  <a:gd name="connsiteX179" fmla="*/ 585836 w 765616"/>
                  <a:gd name="connsiteY179" fmla="*/ 821410 h 2157474"/>
                  <a:gd name="connsiteX180" fmla="*/ 598234 w 765616"/>
                  <a:gd name="connsiteY180" fmla="*/ 815211 h 2157474"/>
                  <a:gd name="connsiteX181" fmla="*/ 604434 w 765616"/>
                  <a:gd name="connsiteY181" fmla="*/ 802812 h 2157474"/>
                  <a:gd name="connsiteX182" fmla="*/ 623032 w 765616"/>
                  <a:gd name="connsiteY182" fmla="*/ 793513 h 2157474"/>
                  <a:gd name="connsiteX183" fmla="*/ 632331 w 765616"/>
                  <a:gd name="connsiteY183" fmla="*/ 784214 h 2157474"/>
                  <a:gd name="connsiteX184" fmla="*/ 638530 w 765616"/>
                  <a:gd name="connsiteY184" fmla="*/ 774915 h 2157474"/>
                  <a:gd name="connsiteX185" fmla="*/ 647829 w 765616"/>
                  <a:gd name="connsiteY185" fmla="*/ 768716 h 2157474"/>
                  <a:gd name="connsiteX186" fmla="*/ 657128 w 765616"/>
                  <a:gd name="connsiteY186" fmla="*/ 759417 h 2157474"/>
                  <a:gd name="connsiteX187" fmla="*/ 669526 w 765616"/>
                  <a:gd name="connsiteY187" fmla="*/ 743919 h 2157474"/>
                  <a:gd name="connsiteX188" fmla="*/ 672626 w 765616"/>
                  <a:gd name="connsiteY188" fmla="*/ 731520 h 2157474"/>
                  <a:gd name="connsiteX189" fmla="*/ 681925 w 765616"/>
                  <a:gd name="connsiteY189" fmla="*/ 719121 h 2157474"/>
                  <a:gd name="connsiteX190" fmla="*/ 688124 w 765616"/>
                  <a:gd name="connsiteY190" fmla="*/ 700523 h 2157474"/>
                  <a:gd name="connsiteX191" fmla="*/ 678825 w 765616"/>
                  <a:gd name="connsiteY191" fmla="*/ 694324 h 2157474"/>
                  <a:gd name="connsiteX192" fmla="*/ 669526 w 765616"/>
                  <a:gd name="connsiteY192" fmla="*/ 685025 h 2157474"/>
                  <a:gd name="connsiteX193" fmla="*/ 675726 w 765616"/>
                  <a:gd name="connsiteY193" fmla="*/ 657128 h 2157474"/>
                  <a:gd name="connsiteX194" fmla="*/ 681925 w 765616"/>
                  <a:gd name="connsiteY194" fmla="*/ 647829 h 2157474"/>
                  <a:gd name="connsiteX195" fmla="*/ 694324 w 765616"/>
                  <a:gd name="connsiteY195" fmla="*/ 607534 h 2157474"/>
                  <a:gd name="connsiteX196" fmla="*/ 700523 w 765616"/>
                  <a:gd name="connsiteY196" fmla="*/ 561039 h 2157474"/>
                  <a:gd name="connsiteX197" fmla="*/ 703623 w 765616"/>
                  <a:gd name="connsiteY197" fmla="*/ 551740 h 2157474"/>
                  <a:gd name="connsiteX198" fmla="*/ 722221 w 765616"/>
                  <a:gd name="connsiteY198" fmla="*/ 539341 h 2157474"/>
                  <a:gd name="connsiteX199" fmla="*/ 725320 w 765616"/>
                  <a:gd name="connsiteY199" fmla="*/ 530042 h 2157474"/>
                  <a:gd name="connsiteX200" fmla="*/ 728420 w 765616"/>
                  <a:gd name="connsiteY200" fmla="*/ 486647 h 2157474"/>
                  <a:gd name="connsiteX201" fmla="*/ 743918 w 765616"/>
                  <a:gd name="connsiteY201" fmla="*/ 483547 h 2157474"/>
                  <a:gd name="connsiteX202" fmla="*/ 753217 w 765616"/>
                  <a:gd name="connsiteY202" fmla="*/ 477348 h 2157474"/>
                  <a:gd name="connsiteX203" fmla="*/ 756317 w 765616"/>
                  <a:gd name="connsiteY203" fmla="*/ 468049 h 2157474"/>
                  <a:gd name="connsiteX204" fmla="*/ 753217 w 765616"/>
                  <a:gd name="connsiteY204" fmla="*/ 415355 h 2157474"/>
                  <a:gd name="connsiteX205" fmla="*/ 756317 w 765616"/>
                  <a:gd name="connsiteY205" fmla="*/ 387458 h 2157474"/>
                  <a:gd name="connsiteX206" fmla="*/ 762516 w 765616"/>
                  <a:gd name="connsiteY206" fmla="*/ 378159 h 2157474"/>
                  <a:gd name="connsiteX207" fmla="*/ 765616 w 765616"/>
                  <a:gd name="connsiteY207" fmla="*/ 368860 h 2157474"/>
                  <a:gd name="connsiteX208" fmla="*/ 762516 w 765616"/>
                  <a:gd name="connsiteY208" fmla="*/ 328564 h 2157474"/>
                  <a:gd name="connsiteX209" fmla="*/ 753217 w 765616"/>
                  <a:gd name="connsiteY209" fmla="*/ 319265 h 2157474"/>
                  <a:gd name="connsiteX210" fmla="*/ 697423 w 765616"/>
                  <a:gd name="connsiteY210" fmla="*/ 322365 h 2157474"/>
                  <a:gd name="connsiteX211" fmla="*/ 681925 w 765616"/>
                  <a:gd name="connsiteY211" fmla="*/ 340963 h 2157474"/>
                  <a:gd name="connsiteX212" fmla="*/ 647829 w 765616"/>
                  <a:gd name="connsiteY212" fmla="*/ 350262 h 2157474"/>
                  <a:gd name="connsiteX213" fmla="*/ 635430 w 765616"/>
                  <a:gd name="connsiteY213" fmla="*/ 356461 h 2157474"/>
                  <a:gd name="connsiteX214" fmla="*/ 626131 w 765616"/>
                  <a:gd name="connsiteY214" fmla="*/ 359561 h 2157474"/>
                  <a:gd name="connsiteX215" fmla="*/ 604434 w 765616"/>
                  <a:gd name="connsiteY215" fmla="*/ 368860 h 2157474"/>
                  <a:gd name="connsiteX216" fmla="*/ 592035 w 765616"/>
                  <a:gd name="connsiteY216" fmla="*/ 393657 h 2157474"/>
                  <a:gd name="connsiteX217" fmla="*/ 588935 w 765616"/>
                  <a:gd name="connsiteY217" fmla="*/ 402956 h 2157474"/>
                  <a:gd name="connsiteX218" fmla="*/ 576537 w 765616"/>
                  <a:gd name="connsiteY218" fmla="*/ 406056 h 2157474"/>
                  <a:gd name="connsiteX219" fmla="*/ 570337 w 765616"/>
                  <a:gd name="connsiteY219" fmla="*/ 412255 h 2157474"/>
                  <a:gd name="connsiteX220" fmla="*/ 551739 w 765616"/>
                  <a:gd name="connsiteY220" fmla="*/ 415355 h 2157474"/>
                  <a:gd name="connsiteX221" fmla="*/ 542440 w 765616"/>
                  <a:gd name="connsiteY221" fmla="*/ 418454 h 2157474"/>
                  <a:gd name="connsiteX222" fmla="*/ 545540 w 765616"/>
                  <a:gd name="connsiteY222" fmla="*/ 464949 h 2157474"/>
                  <a:gd name="connsiteX223" fmla="*/ 545540 w 765616"/>
                  <a:gd name="connsiteY223" fmla="*/ 486647 h 2157474"/>
                  <a:gd name="connsiteX224" fmla="*/ 526942 w 765616"/>
                  <a:gd name="connsiteY224" fmla="*/ 483547 h 2157474"/>
                  <a:gd name="connsiteX225" fmla="*/ 520743 w 765616"/>
                  <a:gd name="connsiteY225" fmla="*/ 474248 h 2157474"/>
                  <a:gd name="connsiteX226" fmla="*/ 505244 w 765616"/>
                  <a:gd name="connsiteY226" fmla="*/ 461850 h 2157474"/>
                  <a:gd name="connsiteX227" fmla="*/ 486646 w 765616"/>
                  <a:gd name="connsiteY227" fmla="*/ 440152 h 2157474"/>
                  <a:gd name="connsiteX228" fmla="*/ 477347 w 765616"/>
                  <a:gd name="connsiteY228" fmla="*/ 437052 h 2157474"/>
                  <a:gd name="connsiteX229" fmla="*/ 461849 w 765616"/>
                  <a:gd name="connsiteY229" fmla="*/ 418454 h 2157474"/>
                  <a:gd name="connsiteX230" fmla="*/ 449451 w 765616"/>
                  <a:gd name="connsiteY230" fmla="*/ 415355 h 2157474"/>
                  <a:gd name="connsiteX231" fmla="*/ 443251 w 765616"/>
                  <a:gd name="connsiteY231" fmla="*/ 409155 h 2157474"/>
                  <a:gd name="connsiteX232" fmla="*/ 424653 w 765616"/>
                  <a:gd name="connsiteY232" fmla="*/ 396757 h 2157474"/>
                  <a:gd name="connsiteX233" fmla="*/ 406055 w 765616"/>
                  <a:gd name="connsiteY233" fmla="*/ 381258 h 2157474"/>
                  <a:gd name="connsiteX234" fmla="*/ 393657 w 765616"/>
                  <a:gd name="connsiteY234" fmla="*/ 362660 h 2157474"/>
                  <a:gd name="connsiteX235" fmla="*/ 387457 w 765616"/>
                  <a:gd name="connsiteY235" fmla="*/ 344062 h 2157474"/>
                  <a:gd name="connsiteX236" fmla="*/ 375059 w 765616"/>
                  <a:gd name="connsiteY236" fmla="*/ 325464 h 2157474"/>
                  <a:gd name="connsiteX237" fmla="*/ 368859 w 765616"/>
                  <a:gd name="connsiteY237" fmla="*/ 306867 h 2157474"/>
                  <a:gd name="connsiteX238" fmla="*/ 359560 w 765616"/>
                  <a:gd name="connsiteY238" fmla="*/ 300667 h 2157474"/>
                  <a:gd name="connsiteX239" fmla="*/ 331663 w 765616"/>
                  <a:gd name="connsiteY239" fmla="*/ 294468 h 2157474"/>
                  <a:gd name="connsiteX240" fmla="*/ 322364 w 765616"/>
                  <a:gd name="connsiteY240" fmla="*/ 291368 h 2157474"/>
                  <a:gd name="connsiteX241" fmla="*/ 316165 w 765616"/>
                  <a:gd name="connsiteY241" fmla="*/ 238674 h 2157474"/>
                  <a:gd name="connsiteX242" fmla="*/ 309966 w 765616"/>
                  <a:gd name="connsiteY242" fmla="*/ 229375 h 2157474"/>
                  <a:gd name="connsiteX243" fmla="*/ 303766 w 765616"/>
                  <a:gd name="connsiteY243" fmla="*/ 210777 h 2157474"/>
                  <a:gd name="connsiteX244" fmla="*/ 288268 w 765616"/>
                  <a:gd name="connsiteY244" fmla="*/ 192179 h 2157474"/>
                  <a:gd name="connsiteX245" fmla="*/ 291368 w 765616"/>
                  <a:gd name="connsiteY245" fmla="*/ 170481 h 2157474"/>
                  <a:gd name="connsiteX246" fmla="*/ 294467 w 765616"/>
                  <a:gd name="connsiteY246" fmla="*/ 161182 h 2157474"/>
                  <a:gd name="connsiteX247" fmla="*/ 297567 w 765616"/>
                  <a:gd name="connsiteY247" fmla="*/ 142584 h 2157474"/>
                  <a:gd name="connsiteX248" fmla="*/ 294467 w 765616"/>
                  <a:gd name="connsiteY248" fmla="*/ 105389 h 2157474"/>
                  <a:gd name="connsiteX249" fmla="*/ 288268 w 765616"/>
                  <a:gd name="connsiteY249" fmla="*/ 96090 h 2157474"/>
                  <a:gd name="connsiteX250" fmla="*/ 297567 w 765616"/>
                  <a:gd name="connsiteY250" fmla="*/ 89890 h 2157474"/>
                  <a:gd name="connsiteX251" fmla="*/ 306866 w 765616"/>
                  <a:gd name="connsiteY251" fmla="*/ 80591 h 2157474"/>
                  <a:gd name="connsiteX252" fmla="*/ 325464 w 765616"/>
                  <a:gd name="connsiteY252" fmla="*/ 74392 h 2157474"/>
                  <a:gd name="connsiteX253" fmla="*/ 334763 w 765616"/>
                  <a:gd name="connsiteY253" fmla="*/ 65093 h 2157474"/>
                  <a:gd name="connsiteX254" fmla="*/ 353361 w 765616"/>
                  <a:gd name="connsiteY254" fmla="*/ 52694 h 2157474"/>
                  <a:gd name="connsiteX255" fmla="*/ 362660 w 765616"/>
                  <a:gd name="connsiteY255" fmla="*/ 34096 h 2157474"/>
                  <a:gd name="connsiteX256" fmla="*/ 365760 w 765616"/>
                  <a:gd name="connsiteY256" fmla="*/ 0 h 215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65616" h="2157474">
                    <a:moveTo>
                      <a:pt x="365760" y="0"/>
                    </a:moveTo>
                    <a:lnTo>
                      <a:pt x="74392" y="0"/>
                    </a:lnTo>
                    <a:lnTo>
                      <a:pt x="83691" y="58894"/>
                    </a:lnTo>
                    <a:cubicBezTo>
                      <a:pt x="82658" y="68193"/>
                      <a:pt x="82860" y="77714"/>
                      <a:pt x="80591" y="86791"/>
                    </a:cubicBezTo>
                    <a:cubicBezTo>
                      <a:pt x="74474" y="111260"/>
                      <a:pt x="63416" y="73970"/>
                      <a:pt x="77491" y="120887"/>
                    </a:cubicBezTo>
                    <a:cubicBezTo>
                      <a:pt x="78331" y="123686"/>
                      <a:pt x="81409" y="125260"/>
                      <a:pt x="83691" y="127086"/>
                    </a:cubicBezTo>
                    <a:cubicBezTo>
                      <a:pt x="86600" y="129413"/>
                      <a:pt x="89755" y="131437"/>
                      <a:pt x="92989" y="133285"/>
                    </a:cubicBezTo>
                    <a:cubicBezTo>
                      <a:pt x="97001" y="135578"/>
                      <a:pt x="101780" y="136598"/>
                      <a:pt x="105388" y="139485"/>
                    </a:cubicBezTo>
                    <a:cubicBezTo>
                      <a:pt x="112234" y="144962"/>
                      <a:pt x="123986" y="158083"/>
                      <a:pt x="123986" y="158083"/>
                    </a:cubicBezTo>
                    <a:cubicBezTo>
                      <a:pt x="127086" y="167382"/>
                      <a:pt x="132397" y="176218"/>
                      <a:pt x="133285" y="185980"/>
                    </a:cubicBezTo>
                    <a:cubicBezTo>
                      <a:pt x="137139" y="228372"/>
                      <a:pt x="134970" y="208752"/>
                      <a:pt x="139484" y="244873"/>
                    </a:cubicBezTo>
                    <a:cubicBezTo>
                      <a:pt x="137418" y="278969"/>
                      <a:pt x="136449" y="313150"/>
                      <a:pt x="133285" y="347162"/>
                    </a:cubicBezTo>
                    <a:cubicBezTo>
                      <a:pt x="132309" y="357654"/>
                      <a:pt x="128576" y="367728"/>
                      <a:pt x="127086" y="378159"/>
                    </a:cubicBezTo>
                    <a:cubicBezTo>
                      <a:pt x="126053" y="385391"/>
                      <a:pt x="125419" y="392692"/>
                      <a:pt x="123986" y="399856"/>
                    </a:cubicBezTo>
                    <a:cubicBezTo>
                      <a:pt x="121537" y="412100"/>
                      <a:pt x="112240" y="422699"/>
                      <a:pt x="108488" y="433953"/>
                    </a:cubicBezTo>
                    <a:cubicBezTo>
                      <a:pt x="106421" y="440152"/>
                      <a:pt x="105210" y="446706"/>
                      <a:pt x="102288" y="452551"/>
                    </a:cubicBezTo>
                    <a:cubicBezTo>
                      <a:pt x="94628" y="467871"/>
                      <a:pt x="97550" y="460566"/>
                      <a:pt x="92989" y="474248"/>
                    </a:cubicBezTo>
                    <a:cubicBezTo>
                      <a:pt x="94022" y="487680"/>
                      <a:pt x="93003" y="501430"/>
                      <a:pt x="96089" y="514544"/>
                    </a:cubicBezTo>
                    <a:cubicBezTo>
                      <a:pt x="97272" y="519573"/>
                      <a:pt x="104818" y="521808"/>
                      <a:pt x="105388" y="526942"/>
                    </a:cubicBezTo>
                    <a:cubicBezTo>
                      <a:pt x="106989" y="541356"/>
                      <a:pt x="105805" y="556269"/>
                      <a:pt x="102288" y="570338"/>
                    </a:cubicBezTo>
                    <a:cubicBezTo>
                      <a:pt x="97908" y="587857"/>
                      <a:pt x="89010" y="586448"/>
                      <a:pt x="80591" y="598235"/>
                    </a:cubicBezTo>
                    <a:cubicBezTo>
                      <a:pt x="57930" y="629960"/>
                      <a:pt x="86461" y="594649"/>
                      <a:pt x="71292" y="619932"/>
                    </a:cubicBezTo>
                    <a:cubicBezTo>
                      <a:pt x="69788" y="622438"/>
                      <a:pt x="67159" y="624065"/>
                      <a:pt x="65093" y="626132"/>
                    </a:cubicBezTo>
                    <a:cubicBezTo>
                      <a:pt x="64060" y="629232"/>
                      <a:pt x="63454" y="632509"/>
                      <a:pt x="61993" y="635431"/>
                    </a:cubicBezTo>
                    <a:cubicBezTo>
                      <a:pt x="53531" y="652356"/>
                      <a:pt x="57368" y="636892"/>
                      <a:pt x="52694" y="654029"/>
                    </a:cubicBezTo>
                    <a:cubicBezTo>
                      <a:pt x="50452" y="662249"/>
                      <a:pt x="48561" y="670560"/>
                      <a:pt x="46495" y="678826"/>
                    </a:cubicBezTo>
                    <a:cubicBezTo>
                      <a:pt x="45462" y="682959"/>
                      <a:pt x="45758" y="687679"/>
                      <a:pt x="43395" y="691224"/>
                    </a:cubicBezTo>
                    <a:cubicBezTo>
                      <a:pt x="41329" y="694324"/>
                      <a:pt x="38862" y="697191"/>
                      <a:pt x="37196" y="700523"/>
                    </a:cubicBezTo>
                    <a:cubicBezTo>
                      <a:pt x="28934" y="717047"/>
                      <a:pt x="40791" y="702881"/>
                      <a:pt x="27897" y="722221"/>
                    </a:cubicBezTo>
                    <a:cubicBezTo>
                      <a:pt x="26276" y="724653"/>
                      <a:pt x="23764" y="726354"/>
                      <a:pt x="21697" y="728420"/>
                    </a:cubicBezTo>
                    <a:cubicBezTo>
                      <a:pt x="20664" y="733586"/>
                      <a:pt x="20778" y="739123"/>
                      <a:pt x="18598" y="743919"/>
                    </a:cubicBezTo>
                    <a:cubicBezTo>
                      <a:pt x="15515" y="750702"/>
                      <a:pt x="8555" y="755449"/>
                      <a:pt x="6199" y="762517"/>
                    </a:cubicBezTo>
                    <a:lnTo>
                      <a:pt x="0" y="781115"/>
                    </a:lnTo>
                    <a:cubicBezTo>
                      <a:pt x="1033" y="807979"/>
                      <a:pt x="509" y="834947"/>
                      <a:pt x="3099" y="861706"/>
                    </a:cubicBezTo>
                    <a:cubicBezTo>
                      <a:pt x="3635" y="867244"/>
                      <a:pt x="7345" y="871994"/>
                      <a:pt x="9299" y="877204"/>
                    </a:cubicBezTo>
                    <a:cubicBezTo>
                      <a:pt x="10446" y="880263"/>
                      <a:pt x="11365" y="883403"/>
                      <a:pt x="12398" y="886503"/>
                    </a:cubicBezTo>
                    <a:cubicBezTo>
                      <a:pt x="13431" y="896835"/>
                      <a:pt x="13919" y="907237"/>
                      <a:pt x="15498" y="917500"/>
                    </a:cubicBezTo>
                    <a:cubicBezTo>
                      <a:pt x="15995" y="920729"/>
                      <a:pt x="16786" y="924080"/>
                      <a:pt x="18598" y="926799"/>
                    </a:cubicBezTo>
                    <a:cubicBezTo>
                      <a:pt x="23183" y="933677"/>
                      <a:pt x="41215" y="946736"/>
                      <a:pt x="46495" y="948496"/>
                    </a:cubicBezTo>
                    <a:cubicBezTo>
                      <a:pt x="49595" y="949529"/>
                      <a:pt x="52938" y="950009"/>
                      <a:pt x="55794" y="951596"/>
                    </a:cubicBezTo>
                    <a:cubicBezTo>
                      <a:pt x="60850" y="954405"/>
                      <a:pt x="80801" y="968160"/>
                      <a:pt x="86790" y="973294"/>
                    </a:cubicBezTo>
                    <a:cubicBezTo>
                      <a:pt x="90118" y="976147"/>
                      <a:pt x="92989" y="979493"/>
                      <a:pt x="96089" y="982593"/>
                    </a:cubicBezTo>
                    <a:cubicBezTo>
                      <a:pt x="101725" y="1005133"/>
                      <a:pt x="94217" y="986919"/>
                      <a:pt x="108488" y="1001191"/>
                    </a:cubicBezTo>
                    <a:cubicBezTo>
                      <a:pt x="111122" y="1003825"/>
                      <a:pt x="112522" y="1007459"/>
                      <a:pt x="114687" y="1010490"/>
                    </a:cubicBezTo>
                    <a:cubicBezTo>
                      <a:pt x="117690" y="1014694"/>
                      <a:pt x="120333" y="1019235"/>
                      <a:pt x="123986" y="1022888"/>
                    </a:cubicBezTo>
                    <a:cubicBezTo>
                      <a:pt x="126620" y="1025522"/>
                      <a:pt x="130651" y="1026454"/>
                      <a:pt x="133285" y="1029088"/>
                    </a:cubicBezTo>
                    <a:cubicBezTo>
                      <a:pt x="136938" y="1032741"/>
                      <a:pt x="139182" y="1037598"/>
                      <a:pt x="142584" y="1041486"/>
                    </a:cubicBezTo>
                    <a:cubicBezTo>
                      <a:pt x="146433" y="1045885"/>
                      <a:pt x="151179" y="1049447"/>
                      <a:pt x="154983" y="1053885"/>
                    </a:cubicBezTo>
                    <a:cubicBezTo>
                      <a:pt x="168759" y="1069957"/>
                      <a:pt x="152572" y="1057444"/>
                      <a:pt x="170481" y="1069383"/>
                    </a:cubicBezTo>
                    <a:cubicBezTo>
                      <a:pt x="171514" y="1072483"/>
                      <a:pt x="171960" y="1075845"/>
                      <a:pt x="173581" y="1078682"/>
                    </a:cubicBezTo>
                    <a:cubicBezTo>
                      <a:pt x="179240" y="1088586"/>
                      <a:pt x="191710" y="1098977"/>
                      <a:pt x="195278" y="1109679"/>
                    </a:cubicBezTo>
                    <a:cubicBezTo>
                      <a:pt x="196311" y="1112779"/>
                      <a:pt x="196791" y="1116122"/>
                      <a:pt x="198378" y="1118978"/>
                    </a:cubicBezTo>
                    <a:cubicBezTo>
                      <a:pt x="201997" y="1125491"/>
                      <a:pt x="206644" y="1131377"/>
                      <a:pt x="210777" y="1137576"/>
                    </a:cubicBezTo>
                    <a:cubicBezTo>
                      <a:pt x="212843" y="1140676"/>
                      <a:pt x="215310" y="1143543"/>
                      <a:pt x="216976" y="1146875"/>
                    </a:cubicBezTo>
                    <a:cubicBezTo>
                      <a:pt x="224636" y="1162195"/>
                      <a:pt x="221714" y="1154890"/>
                      <a:pt x="226275" y="1168572"/>
                    </a:cubicBezTo>
                    <a:cubicBezTo>
                      <a:pt x="227308" y="1179938"/>
                      <a:pt x="228115" y="1191326"/>
                      <a:pt x="229375" y="1202669"/>
                    </a:cubicBezTo>
                    <a:cubicBezTo>
                      <a:pt x="230182" y="1209930"/>
                      <a:pt x="232474" y="1217060"/>
                      <a:pt x="232474" y="1224366"/>
                    </a:cubicBezTo>
                    <a:cubicBezTo>
                      <a:pt x="232474" y="1282961"/>
                      <a:pt x="235755" y="1270320"/>
                      <a:pt x="226275" y="1298758"/>
                    </a:cubicBezTo>
                    <a:cubicBezTo>
                      <a:pt x="222972" y="1341692"/>
                      <a:pt x="219221" y="1369991"/>
                      <a:pt x="226275" y="1416545"/>
                    </a:cubicBezTo>
                    <a:cubicBezTo>
                      <a:pt x="227659" y="1425682"/>
                      <a:pt x="238674" y="1441342"/>
                      <a:pt x="238674" y="1441342"/>
                    </a:cubicBezTo>
                    <a:cubicBezTo>
                      <a:pt x="239707" y="1446508"/>
                      <a:pt x="239698" y="1451998"/>
                      <a:pt x="241773" y="1456841"/>
                    </a:cubicBezTo>
                    <a:cubicBezTo>
                      <a:pt x="242924" y="1459527"/>
                      <a:pt x="246822" y="1460354"/>
                      <a:pt x="247973" y="1463040"/>
                    </a:cubicBezTo>
                    <a:cubicBezTo>
                      <a:pt x="264818" y="1502343"/>
                      <a:pt x="240039" y="1463196"/>
                      <a:pt x="257272" y="1484738"/>
                    </a:cubicBezTo>
                    <a:cubicBezTo>
                      <a:pt x="259599" y="1487647"/>
                      <a:pt x="261958" y="1490633"/>
                      <a:pt x="263471" y="1494037"/>
                    </a:cubicBezTo>
                    <a:cubicBezTo>
                      <a:pt x="266125" y="1500008"/>
                      <a:pt x="269670" y="1512635"/>
                      <a:pt x="269670" y="1512635"/>
                    </a:cubicBezTo>
                    <a:cubicBezTo>
                      <a:pt x="268637" y="1522967"/>
                      <a:pt x="269625" y="1533707"/>
                      <a:pt x="266571" y="1543631"/>
                    </a:cubicBezTo>
                    <a:cubicBezTo>
                      <a:pt x="265282" y="1547821"/>
                      <a:pt x="259401" y="1549098"/>
                      <a:pt x="257272" y="1552930"/>
                    </a:cubicBezTo>
                    <a:cubicBezTo>
                      <a:pt x="254098" y="1558642"/>
                      <a:pt x="251072" y="1571528"/>
                      <a:pt x="251072" y="1571528"/>
                    </a:cubicBezTo>
                    <a:cubicBezTo>
                      <a:pt x="252105" y="1580827"/>
                      <a:pt x="251903" y="1590348"/>
                      <a:pt x="254172" y="1599425"/>
                    </a:cubicBezTo>
                    <a:cubicBezTo>
                      <a:pt x="255076" y="1603039"/>
                      <a:pt x="257879" y="1605955"/>
                      <a:pt x="260371" y="1608724"/>
                    </a:cubicBezTo>
                    <a:cubicBezTo>
                      <a:pt x="267213" y="1616327"/>
                      <a:pt x="274836" y="1623189"/>
                      <a:pt x="282069" y="1630422"/>
                    </a:cubicBezTo>
                    <a:cubicBezTo>
                      <a:pt x="311902" y="1660255"/>
                      <a:pt x="280170" y="1630143"/>
                      <a:pt x="303766" y="1649020"/>
                    </a:cubicBezTo>
                    <a:cubicBezTo>
                      <a:pt x="306048" y="1650846"/>
                      <a:pt x="307460" y="1653715"/>
                      <a:pt x="309966" y="1655219"/>
                    </a:cubicBezTo>
                    <a:cubicBezTo>
                      <a:pt x="312768" y="1656900"/>
                      <a:pt x="316165" y="1657286"/>
                      <a:pt x="319265" y="1658319"/>
                    </a:cubicBezTo>
                    <a:cubicBezTo>
                      <a:pt x="323398" y="1661419"/>
                      <a:pt x="327694" y="1664311"/>
                      <a:pt x="331663" y="1667618"/>
                    </a:cubicBezTo>
                    <a:cubicBezTo>
                      <a:pt x="333908" y="1669489"/>
                      <a:pt x="335525" y="1672064"/>
                      <a:pt x="337863" y="1673817"/>
                    </a:cubicBezTo>
                    <a:cubicBezTo>
                      <a:pt x="343824" y="1678287"/>
                      <a:pt x="356461" y="1686216"/>
                      <a:pt x="356461" y="1686216"/>
                    </a:cubicBezTo>
                    <a:cubicBezTo>
                      <a:pt x="372992" y="1711013"/>
                      <a:pt x="351295" y="1681050"/>
                      <a:pt x="371959" y="1701714"/>
                    </a:cubicBezTo>
                    <a:cubicBezTo>
                      <a:pt x="374593" y="1704348"/>
                      <a:pt x="375734" y="1708185"/>
                      <a:pt x="378158" y="1711013"/>
                    </a:cubicBezTo>
                    <a:cubicBezTo>
                      <a:pt x="381962" y="1715451"/>
                      <a:pt x="387315" y="1718549"/>
                      <a:pt x="390557" y="1723412"/>
                    </a:cubicBezTo>
                    <a:cubicBezTo>
                      <a:pt x="392623" y="1726512"/>
                      <a:pt x="394303" y="1729907"/>
                      <a:pt x="396756" y="1732711"/>
                    </a:cubicBezTo>
                    <a:cubicBezTo>
                      <a:pt x="401567" y="1738209"/>
                      <a:pt x="412255" y="1748209"/>
                      <a:pt x="412255" y="1748209"/>
                    </a:cubicBezTo>
                    <a:cubicBezTo>
                      <a:pt x="417637" y="1764359"/>
                      <a:pt x="411828" y="1751550"/>
                      <a:pt x="421554" y="1763707"/>
                    </a:cubicBezTo>
                    <a:cubicBezTo>
                      <a:pt x="423881" y="1766616"/>
                      <a:pt x="425368" y="1770144"/>
                      <a:pt x="427753" y="1773006"/>
                    </a:cubicBezTo>
                    <a:cubicBezTo>
                      <a:pt x="435211" y="1781956"/>
                      <a:pt x="437208" y="1782409"/>
                      <a:pt x="446351" y="1788504"/>
                    </a:cubicBezTo>
                    <a:cubicBezTo>
                      <a:pt x="448417" y="1791604"/>
                      <a:pt x="450223" y="1794894"/>
                      <a:pt x="452550" y="1797803"/>
                    </a:cubicBezTo>
                    <a:cubicBezTo>
                      <a:pt x="454376" y="1800085"/>
                      <a:pt x="457442" y="1801389"/>
                      <a:pt x="458749" y="1804003"/>
                    </a:cubicBezTo>
                    <a:cubicBezTo>
                      <a:pt x="461671" y="1809848"/>
                      <a:pt x="461028" y="1817373"/>
                      <a:pt x="464949" y="1822601"/>
                    </a:cubicBezTo>
                    <a:cubicBezTo>
                      <a:pt x="476002" y="1837337"/>
                      <a:pt x="470595" y="1831346"/>
                      <a:pt x="480447" y="1841199"/>
                    </a:cubicBezTo>
                    <a:cubicBezTo>
                      <a:pt x="488239" y="1864573"/>
                      <a:pt x="477728" y="1835762"/>
                      <a:pt x="489746" y="1859797"/>
                    </a:cubicBezTo>
                    <a:cubicBezTo>
                      <a:pt x="498717" y="1877739"/>
                      <a:pt x="484519" y="1860769"/>
                      <a:pt x="502145" y="1878395"/>
                    </a:cubicBezTo>
                    <a:cubicBezTo>
                      <a:pt x="509232" y="1899660"/>
                      <a:pt x="500859" y="1873254"/>
                      <a:pt x="508344" y="1903192"/>
                    </a:cubicBezTo>
                    <a:cubicBezTo>
                      <a:pt x="509137" y="1906362"/>
                      <a:pt x="510546" y="1909349"/>
                      <a:pt x="511444" y="1912491"/>
                    </a:cubicBezTo>
                    <a:cubicBezTo>
                      <a:pt x="512614" y="1916587"/>
                      <a:pt x="512638" y="1921080"/>
                      <a:pt x="514543" y="1924890"/>
                    </a:cubicBezTo>
                    <a:cubicBezTo>
                      <a:pt x="515850" y="1927504"/>
                      <a:pt x="518311" y="1929468"/>
                      <a:pt x="520743" y="1931089"/>
                    </a:cubicBezTo>
                    <a:cubicBezTo>
                      <a:pt x="528403" y="1936196"/>
                      <a:pt x="534175" y="1937633"/>
                      <a:pt x="542440" y="1940388"/>
                    </a:cubicBezTo>
                    <a:cubicBezTo>
                      <a:pt x="543473" y="1944521"/>
                      <a:pt x="544369" y="1948691"/>
                      <a:pt x="545540" y="1952787"/>
                    </a:cubicBezTo>
                    <a:cubicBezTo>
                      <a:pt x="546438" y="1955928"/>
                      <a:pt x="548640" y="1958818"/>
                      <a:pt x="548640" y="1962085"/>
                    </a:cubicBezTo>
                    <a:cubicBezTo>
                      <a:pt x="548640" y="1974527"/>
                      <a:pt x="546994" y="1986925"/>
                      <a:pt x="545540" y="1999281"/>
                    </a:cubicBezTo>
                    <a:cubicBezTo>
                      <a:pt x="544924" y="2004514"/>
                      <a:pt x="543826" y="2009697"/>
                      <a:pt x="542440" y="2014780"/>
                    </a:cubicBezTo>
                    <a:cubicBezTo>
                      <a:pt x="540721" y="2021084"/>
                      <a:pt x="536241" y="2033378"/>
                      <a:pt x="536241" y="2033378"/>
                    </a:cubicBezTo>
                    <a:cubicBezTo>
                      <a:pt x="537274" y="2039577"/>
                      <a:pt x="536788" y="2046233"/>
                      <a:pt x="539341" y="2051976"/>
                    </a:cubicBezTo>
                    <a:cubicBezTo>
                      <a:pt x="543616" y="2061595"/>
                      <a:pt x="553458" y="2062421"/>
                      <a:pt x="561038" y="2067474"/>
                    </a:cubicBezTo>
                    <a:cubicBezTo>
                      <a:pt x="583840" y="2082675"/>
                      <a:pt x="540407" y="2062939"/>
                      <a:pt x="582736" y="2079873"/>
                    </a:cubicBezTo>
                    <a:cubicBezTo>
                      <a:pt x="603617" y="2100754"/>
                      <a:pt x="579454" y="2079781"/>
                      <a:pt x="604434" y="2092271"/>
                    </a:cubicBezTo>
                    <a:cubicBezTo>
                      <a:pt x="607048" y="2093578"/>
                      <a:pt x="608019" y="2097164"/>
                      <a:pt x="610633" y="2098471"/>
                    </a:cubicBezTo>
                    <a:cubicBezTo>
                      <a:pt x="614443" y="2100376"/>
                      <a:pt x="618936" y="2100400"/>
                      <a:pt x="623032" y="2101570"/>
                    </a:cubicBezTo>
                    <a:cubicBezTo>
                      <a:pt x="626174" y="2102468"/>
                      <a:pt x="629409" y="2103209"/>
                      <a:pt x="632331" y="2104670"/>
                    </a:cubicBezTo>
                    <a:cubicBezTo>
                      <a:pt x="635663" y="2106336"/>
                      <a:pt x="638225" y="2109356"/>
                      <a:pt x="641629" y="2110869"/>
                    </a:cubicBezTo>
                    <a:cubicBezTo>
                      <a:pt x="647600" y="2113523"/>
                      <a:pt x="660227" y="2117069"/>
                      <a:pt x="660227" y="2117069"/>
                    </a:cubicBezTo>
                    <a:cubicBezTo>
                      <a:pt x="665393" y="2122235"/>
                      <a:pt x="668795" y="2130256"/>
                      <a:pt x="675726" y="2132567"/>
                    </a:cubicBezTo>
                    <a:cubicBezTo>
                      <a:pt x="688559" y="2136845"/>
                      <a:pt x="682306" y="2133855"/>
                      <a:pt x="694324" y="2141866"/>
                    </a:cubicBezTo>
                    <a:cubicBezTo>
                      <a:pt x="697630" y="2146826"/>
                      <a:pt x="702382" y="2156538"/>
                      <a:pt x="709822" y="2157364"/>
                    </a:cubicBezTo>
                    <a:cubicBezTo>
                      <a:pt x="716068" y="2158058"/>
                      <a:pt x="722221" y="2155297"/>
                      <a:pt x="728420" y="2154264"/>
                    </a:cubicBezTo>
                    <a:cubicBezTo>
                      <a:pt x="731520" y="2151164"/>
                      <a:pt x="735287" y="2148612"/>
                      <a:pt x="737719" y="2144965"/>
                    </a:cubicBezTo>
                    <a:cubicBezTo>
                      <a:pt x="743690" y="2136010"/>
                      <a:pt x="739658" y="2126761"/>
                      <a:pt x="737719" y="2117069"/>
                    </a:cubicBezTo>
                    <a:cubicBezTo>
                      <a:pt x="736883" y="2112892"/>
                      <a:pt x="735652" y="2108803"/>
                      <a:pt x="734619" y="2104670"/>
                    </a:cubicBezTo>
                    <a:cubicBezTo>
                      <a:pt x="735652" y="2065408"/>
                      <a:pt x="737719" y="2026159"/>
                      <a:pt x="737719" y="1986883"/>
                    </a:cubicBezTo>
                    <a:cubicBezTo>
                      <a:pt x="737719" y="1979577"/>
                      <a:pt x="737332" y="1971969"/>
                      <a:pt x="734619" y="1965185"/>
                    </a:cubicBezTo>
                    <a:cubicBezTo>
                      <a:pt x="732991" y="1961115"/>
                      <a:pt x="728420" y="1958986"/>
                      <a:pt x="725320" y="1955886"/>
                    </a:cubicBezTo>
                    <a:cubicBezTo>
                      <a:pt x="724287" y="1952786"/>
                      <a:pt x="723508" y="1949590"/>
                      <a:pt x="722221" y="1946587"/>
                    </a:cubicBezTo>
                    <a:cubicBezTo>
                      <a:pt x="716894" y="1934157"/>
                      <a:pt x="715832" y="1936529"/>
                      <a:pt x="712922" y="1924890"/>
                    </a:cubicBezTo>
                    <a:cubicBezTo>
                      <a:pt x="711644" y="1919779"/>
                      <a:pt x="712178" y="1914103"/>
                      <a:pt x="709822" y="1909391"/>
                    </a:cubicBezTo>
                    <a:cubicBezTo>
                      <a:pt x="707862" y="1905470"/>
                      <a:pt x="703329" y="1903460"/>
                      <a:pt x="700523" y="1900092"/>
                    </a:cubicBezTo>
                    <a:cubicBezTo>
                      <a:pt x="698138" y="1897230"/>
                      <a:pt x="697424" y="1892859"/>
                      <a:pt x="694324" y="1890793"/>
                    </a:cubicBezTo>
                    <a:cubicBezTo>
                      <a:pt x="690779" y="1888430"/>
                      <a:pt x="686021" y="1888864"/>
                      <a:pt x="681925" y="1887694"/>
                    </a:cubicBezTo>
                    <a:cubicBezTo>
                      <a:pt x="656873" y="1880537"/>
                      <a:pt x="693086" y="1886454"/>
                      <a:pt x="638530" y="1881494"/>
                    </a:cubicBezTo>
                    <a:cubicBezTo>
                      <a:pt x="620765" y="1854845"/>
                      <a:pt x="642064" y="1888562"/>
                      <a:pt x="629231" y="1862896"/>
                    </a:cubicBezTo>
                    <a:cubicBezTo>
                      <a:pt x="627565" y="1859564"/>
                      <a:pt x="624545" y="1857001"/>
                      <a:pt x="623032" y="1853597"/>
                    </a:cubicBezTo>
                    <a:cubicBezTo>
                      <a:pt x="620378" y="1847626"/>
                      <a:pt x="616832" y="1834999"/>
                      <a:pt x="616832" y="1834999"/>
                    </a:cubicBezTo>
                    <a:cubicBezTo>
                      <a:pt x="617865" y="1827767"/>
                      <a:pt x="615447" y="1819069"/>
                      <a:pt x="619932" y="1813302"/>
                    </a:cubicBezTo>
                    <a:cubicBezTo>
                      <a:pt x="623944" y="1808144"/>
                      <a:pt x="638530" y="1807102"/>
                      <a:pt x="638530" y="1807102"/>
                    </a:cubicBezTo>
                    <a:cubicBezTo>
                      <a:pt x="645762" y="1808135"/>
                      <a:pt x="653063" y="1808769"/>
                      <a:pt x="660227" y="1810202"/>
                    </a:cubicBezTo>
                    <a:cubicBezTo>
                      <a:pt x="663431" y="1810843"/>
                      <a:pt x="666259" y="1813302"/>
                      <a:pt x="669526" y="1813302"/>
                    </a:cubicBezTo>
                    <a:cubicBezTo>
                      <a:pt x="678882" y="1813302"/>
                      <a:pt x="688124" y="1811235"/>
                      <a:pt x="697423" y="1810202"/>
                    </a:cubicBezTo>
                    <a:cubicBezTo>
                      <a:pt x="698885" y="1805817"/>
                      <a:pt x="703623" y="1792397"/>
                      <a:pt x="703623" y="1788504"/>
                    </a:cubicBezTo>
                    <a:cubicBezTo>
                      <a:pt x="703623" y="1775033"/>
                      <a:pt x="702194" y="1761576"/>
                      <a:pt x="700523" y="1748209"/>
                    </a:cubicBezTo>
                    <a:cubicBezTo>
                      <a:pt x="700118" y="1744967"/>
                      <a:pt x="698215" y="1742080"/>
                      <a:pt x="697423" y="1738910"/>
                    </a:cubicBezTo>
                    <a:cubicBezTo>
                      <a:pt x="696145" y="1733799"/>
                      <a:pt x="695357" y="1728578"/>
                      <a:pt x="694324" y="1723412"/>
                    </a:cubicBezTo>
                    <a:cubicBezTo>
                      <a:pt x="693291" y="1700681"/>
                      <a:pt x="693935" y="1677811"/>
                      <a:pt x="691224" y="1655219"/>
                    </a:cubicBezTo>
                    <a:cubicBezTo>
                      <a:pt x="690780" y="1651520"/>
                      <a:pt x="688259" y="1647768"/>
                      <a:pt x="685025" y="1645920"/>
                    </a:cubicBezTo>
                    <a:cubicBezTo>
                      <a:pt x="680451" y="1643306"/>
                      <a:pt x="674692" y="1643853"/>
                      <a:pt x="669526" y="1642820"/>
                    </a:cubicBezTo>
                    <a:cubicBezTo>
                      <a:pt x="667460" y="1639720"/>
                      <a:pt x="665492" y="1636552"/>
                      <a:pt x="663327" y="1633521"/>
                    </a:cubicBezTo>
                    <a:cubicBezTo>
                      <a:pt x="660324" y="1629317"/>
                      <a:pt x="656591" y="1625608"/>
                      <a:pt x="654028" y="1621123"/>
                    </a:cubicBezTo>
                    <a:cubicBezTo>
                      <a:pt x="652407" y="1618286"/>
                      <a:pt x="652609" y="1614626"/>
                      <a:pt x="650928" y="1611824"/>
                    </a:cubicBezTo>
                    <a:cubicBezTo>
                      <a:pt x="648753" y="1608199"/>
                      <a:pt x="638674" y="1600604"/>
                      <a:pt x="635430" y="1599425"/>
                    </a:cubicBezTo>
                    <a:cubicBezTo>
                      <a:pt x="627423" y="1596513"/>
                      <a:pt x="610633" y="1593226"/>
                      <a:pt x="610633" y="1593226"/>
                    </a:cubicBezTo>
                    <a:cubicBezTo>
                      <a:pt x="607533" y="1591160"/>
                      <a:pt x="604666" y="1588693"/>
                      <a:pt x="601334" y="1587027"/>
                    </a:cubicBezTo>
                    <a:cubicBezTo>
                      <a:pt x="598412" y="1585566"/>
                      <a:pt x="594754" y="1585739"/>
                      <a:pt x="592035" y="1583927"/>
                    </a:cubicBezTo>
                    <a:cubicBezTo>
                      <a:pt x="588388" y="1581495"/>
                      <a:pt x="586383" y="1577060"/>
                      <a:pt x="582736" y="1574628"/>
                    </a:cubicBezTo>
                    <a:cubicBezTo>
                      <a:pt x="554777" y="1555988"/>
                      <a:pt x="593402" y="1589715"/>
                      <a:pt x="564138" y="1565329"/>
                    </a:cubicBezTo>
                    <a:cubicBezTo>
                      <a:pt x="560770" y="1562523"/>
                      <a:pt x="558299" y="1558721"/>
                      <a:pt x="554839" y="1556030"/>
                    </a:cubicBezTo>
                    <a:cubicBezTo>
                      <a:pt x="548958" y="1551456"/>
                      <a:pt x="536241" y="1543631"/>
                      <a:pt x="536241" y="1543631"/>
                    </a:cubicBezTo>
                    <a:cubicBezTo>
                      <a:pt x="528869" y="1521517"/>
                      <a:pt x="539323" y="1548256"/>
                      <a:pt x="523842" y="1525033"/>
                    </a:cubicBezTo>
                    <a:cubicBezTo>
                      <a:pt x="522030" y="1522314"/>
                      <a:pt x="521776" y="1518834"/>
                      <a:pt x="520743" y="1515734"/>
                    </a:cubicBezTo>
                    <a:cubicBezTo>
                      <a:pt x="521776" y="1490937"/>
                      <a:pt x="520997" y="1465997"/>
                      <a:pt x="523842" y="1441342"/>
                    </a:cubicBezTo>
                    <a:cubicBezTo>
                      <a:pt x="524177" y="1438439"/>
                      <a:pt x="527704" y="1436896"/>
                      <a:pt x="530042" y="1435143"/>
                    </a:cubicBezTo>
                    <a:cubicBezTo>
                      <a:pt x="536003" y="1430673"/>
                      <a:pt x="548640" y="1422744"/>
                      <a:pt x="548640" y="1422744"/>
                    </a:cubicBezTo>
                    <a:cubicBezTo>
                      <a:pt x="550706" y="1419644"/>
                      <a:pt x="553372" y="1416869"/>
                      <a:pt x="554839" y="1413445"/>
                    </a:cubicBezTo>
                    <a:cubicBezTo>
                      <a:pt x="559460" y="1402664"/>
                      <a:pt x="558645" y="1393868"/>
                      <a:pt x="554839" y="1382449"/>
                    </a:cubicBezTo>
                    <a:cubicBezTo>
                      <a:pt x="552883" y="1376582"/>
                      <a:pt x="546674" y="1371184"/>
                      <a:pt x="542440" y="1366951"/>
                    </a:cubicBezTo>
                    <a:cubicBezTo>
                      <a:pt x="540374" y="1358685"/>
                      <a:pt x="536949" y="1350644"/>
                      <a:pt x="536241" y="1342153"/>
                    </a:cubicBezTo>
                    <a:cubicBezTo>
                      <a:pt x="532870" y="1301701"/>
                      <a:pt x="537075" y="1316760"/>
                      <a:pt x="530042" y="1295658"/>
                    </a:cubicBezTo>
                    <a:cubicBezTo>
                      <a:pt x="531075" y="1292558"/>
                      <a:pt x="529902" y="1286791"/>
                      <a:pt x="533141" y="1286359"/>
                    </a:cubicBezTo>
                    <a:cubicBezTo>
                      <a:pt x="547516" y="1284442"/>
                      <a:pt x="562134" y="1287764"/>
                      <a:pt x="576537" y="1289459"/>
                    </a:cubicBezTo>
                    <a:cubicBezTo>
                      <a:pt x="579782" y="1289841"/>
                      <a:pt x="582594" y="1292154"/>
                      <a:pt x="585836" y="1292559"/>
                    </a:cubicBezTo>
                    <a:cubicBezTo>
                      <a:pt x="590962" y="1293200"/>
                      <a:pt x="596168" y="1292559"/>
                      <a:pt x="601334" y="1292559"/>
                    </a:cubicBezTo>
                    <a:lnTo>
                      <a:pt x="570337" y="1103479"/>
                    </a:lnTo>
                    <a:cubicBezTo>
                      <a:pt x="574470" y="1095213"/>
                      <a:pt x="578311" y="1086795"/>
                      <a:pt x="582736" y="1078682"/>
                    </a:cubicBezTo>
                    <a:cubicBezTo>
                      <a:pt x="584520" y="1075412"/>
                      <a:pt x="588031" y="1072997"/>
                      <a:pt x="588935" y="1069383"/>
                    </a:cubicBezTo>
                    <a:cubicBezTo>
                      <a:pt x="591204" y="1060306"/>
                      <a:pt x="591002" y="1050785"/>
                      <a:pt x="592035" y="1041486"/>
                    </a:cubicBezTo>
                    <a:cubicBezTo>
                      <a:pt x="591002" y="1033220"/>
                      <a:pt x="591127" y="1024725"/>
                      <a:pt x="588935" y="1016689"/>
                    </a:cubicBezTo>
                    <a:cubicBezTo>
                      <a:pt x="587955" y="1013095"/>
                      <a:pt x="584249" y="1010794"/>
                      <a:pt x="582736" y="1007390"/>
                    </a:cubicBezTo>
                    <a:cubicBezTo>
                      <a:pt x="578425" y="997690"/>
                      <a:pt x="576013" y="986696"/>
                      <a:pt x="573437" y="976393"/>
                    </a:cubicBezTo>
                    <a:cubicBezTo>
                      <a:pt x="572404" y="955729"/>
                      <a:pt x="572709" y="934954"/>
                      <a:pt x="570337" y="914400"/>
                    </a:cubicBezTo>
                    <a:cubicBezTo>
                      <a:pt x="569188" y="904442"/>
                      <a:pt x="562456" y="892438"/>
                      <a:pt x="557939" y="883403"/>
                    </a:cubicBezTo>
                    <a:cubicBezTo>
                      <a:pt x="558972" y="873071"/>
                      <a:pt x="559124" y="862613"/>
                      <a:pt x="561038" y="852407"/>
                    </a:cubicBezTo>
                    <a:cubicBezTo>
                      <a:pt x="562242" y="845984"/>
                      <a:pt x="561039" y="835876"/>
                      <a:pt x="567238" y="833809"/>
                    </a:cubicBezTo>
                    <a:lnTo>
                      <a:pt x="576537" y="830709"/>
                    </a:lnTo>
                    <a:cubicBezTo>
                      <a:pt x="579637" y="827609"/>
                      <a:pt x="582269" y="823958"/>
                      <a:pt x="585836" y="821410"/>
                    </a:cubicBezTo>
                    <a:cubicBezTo>
                      <a:pt x="589596" y="818724"/>
                      <a:pt x="594967" y="818478"/>
                      <a:pt x="598234" y="815211"/>
                    </a:cubicBezTo>
                    <a:cubicBezTo>
                      <a:pt x="601501" y="811944"/>
                      <a:pt x="601476" y="806362"/>
                      <a:pt x="604434" y="802812"/>
                    </a:cubicBezTo>
                    <a:cubicBezTo>
                      <a:pt x="609056" y="797266"/>
                      <a:pt x="616686" y="795629"/>
                      <a:pt x="623032" y="793513"/>
                    </a:cubicBezTo>
                    <a:cubicBezTo>
                      <a:pt x="626132" y="790413"/>
                      <a:pt x="629525" y="787582"/>
                      <a:pt x="632331" y="784214"/>
                    </a:cubicBezTo>
                    <a:cubicBezTo>
                      <a:pt x="634716" y="781352"/>
                      <a:pt x="635896" y="777549"/>
                      <a:pt x="638530" y="774915"/>
                    </a:cubicBezTo>
                    <a:cubicBezTo>
                      <a:pt x="641164" y="772281"/>
                      <a:pt x="644967" y="771101"/>
                      <a:pt x="647829" y="768716"/>
                    </a:cubicBezTo>
                    <a:cubicBezTo>
                      <a:pt x="651197" y="765910"/>
                      <a:pt x="654028" y="762517"/>
                      <a:pt x="657128" y="759417"/>
                    </a:cubicBezTo>
                    <a:cubicBezTo>
                      <a:pt x="667258" y="729021"/>
                      <a:pt x="650835" y="771955"/>
                      <a:pt x="669526" y="743919"/>
                    </a:cubicBezTo>
                    <a:cubicBezTo>
                      <a:pt x="671889" y="740374"/>
                      <a:pt x="670721" y="735330"/>
                      <a:pt x="672626" y="731520"/>
                    </a:cubicBezTo>
                    <a:cubicBezTo>
                      <a:pt x="674936" y="726899"/>
                      <a:pt x="678825" y="723254"/>
                      <a:pt x="681925" y="719121"/>
                    </a:cubicBezTo>
                    <a:cubicBezTo>
                      <a:pt x="683991" y="712922"/>
                      <a:pt x="688935" y="707007"/>
                      <a:pt x="688124" y="700523"/>
                    </a:cubicBezTo>
                    <a:cubicBezTo>
                      <a:pt x="687662" y="696826"/>
                      <a:pt x="681687" y="696709"/>
                      <a:pt x="678825" y="694324"/>
                    </a:cubicBezTo>
                    <a:cubicBezTo>
                      <a:pt x="675457" y="691518"/>
                      <a:pt x="672626" y="688125"/>
                      <a:pt x="669526" y="685025"/>
                    </a:cubicBezTo>
                    <a:cubicBezTo>
                      <a:pt x="670717" y="677879"/>
                      <a:pt x="671910" y="664760"/>
                      <a:pt x="675726" y="657128"/>
                    </a:cubicBezTo>
                    <a:cubicBezTo>
                      <a:pt x="677392" y="653796"/>
                      <a:pt x="679859" y="650929"/>
                      <a:pt x="681925" y="647829"/>
                    </a:cubicBezTo>
                    <a:cubicBezTo>
                      <a:pt x="689473" y="617634"/>
                      <a:pt x="684959" y="630943"/>
                      <a:pt x="694324" y="607534"/>
                    </a:cubicBezTo>
                    <a:cubicBezTo>
                      <a:pt x="696761" y="580718"/>
                      <a:pt x="695046" y="580207"/>
                      <a:pt x="700523" y="561039"/>
                    </a:cubicBezTo>
                    <a:cubicBezTo>
                      <a:pt x="701421" y="557897"/>
                      <a:pt x="701313" y="554050"/>
                      <a:pt x="703623" y="551740"/>
                    </a:cubicBezTo>
                    <a:cubicBezTo>
                      <a:pt x="708891" y="546472"/>
                      <a:pt x="722221" y="539341"/>
                      <a:pt x="722221" y="539341"/>
                    </a:cubicBezTo>
                    <a:cubicBezTo>
                      <a:pt x="723254" y="536241"/>
                      <a:pt x="724938" y="533287"/>
                      <a:pt x="725320" y="530042"/>
                    </a:cubicBezTo>
                    <a:cubicBezTo>
                      <a:pt x="727014" y="515639"/>
                      <a:pt x="723034" y="500112"/>
                      <a:pt x="728420" y="486647"/>
                    </a:cubicBezTo>
                    <a:cubicBezTo>
                      <a:pt x="730377" y="481755"/>
                      <a:pt x="738752" y="484580"/>
                      <a:pt x="743918" y="483547"/>
                    </a:cubicBezTo>
                    <a:cubicBezTo>
                      <a:pt x="747018" y="481481"/>
                      <a:pt x="750890" y="480257"/>
                      <a:pt x="753217" y="477348"/>
                    </a:cubicBezTo>
                    <a:cubicBezTo>
                      <a:pt x="755258" y="474797"/>
                      <a:pt x="756317" y="471316"/>
                      <a:pt x="756317" y="468049"/>
                    </a:cubicBezTo>
                    <a:cubicBezTo>
                      <a:pt x="756317" y="450454"/>
                      <a:pt x="754250" y="432920"/>
                      <a:pt x="753217" y="415355"/>
                    </a:cubicBezTo>
                    <a:cubicBezTo>
                      <a:pt x="754250" y="406056"/>
                      <a:pt x="754048" y="396535"/>
                      <a:pt x="756317" y="387458"/>
                    </a:cubicBezTo>
                    <a:cubicBezTo>
                      <a:pt x="757221" y="383844"/>
                      <a:pt x="760850" y="381491"/>
                      <a:pt x="762516" y="378159"/>
                    </a:cubicBezTo>
                    <a:cubicBezTo>
                      <a:pt x="763977" y="375237"/>
                      <a:pt x="764583" y="371960"/>
                      <a:pt x="765616" y="368860"/>
                    </a:cubicBezTo>
                    <a:cubicBezTo>
                      <a:pt x="764583" y="355428"/>
                      <a:pt x="765783" y="341633"/>
                      <a:pt x="762516" y="328564"/>
                    </a:cubicBezTo>
                    <a:cubicBezTo>
                      <a:pt x="761453" y="324311"/>
                      <a:pt x="757581" y="319681"/>
                      <a:pt x="753217" y="319265"/>
                    </a:cubicBezTo>
                    <a:cubicBezTo>
                      <a:pt x="734674" y="317499"/>
                      <a:pt x="716021" y="321332"/>
                      <a:pt x="697423" y="322365"/>
                    </a:cubicBezTo>
                    <a:cubicBezTo>
                      <a:pt x="696823" y="323165"/>
                      <a:pt x="685863" y="338994"/>
                      <a:pt x="681925" y="340963"/>
                    </a:cubicBezTo>
                    <a:cubicBezTo>
                      <a:pt x="671441" y="346205"/>
                      <a:pt x="659163" y="347995"/>
                      <a:pt x="647829" y="350262"/>
                    </a:cubicBezTo>
                    <a:cubicBezTo>
                      <a:pt x="643696" y="352328"/>
                      <a:pt x="639677" y="354641"/>
                      <a:pt x="635430" y="356461"/>
                    </a:cubicBezTo>
                    <a:cubicBezTo>
                      <a:pt x="632427" y="357748"/>
                      <a:pt x="629053" y="358100"/>
                      <a:pt x="626131" y="359561"/>
                    </a:cubicBezTo>
                    <a:cubicBezTo>
                      <a:pt x="604726" y="370264"/>
                      <a:pt x="630237" y="362408"/>
                      <a:pt x="604434" y="368860"/>
                    </a:cubicBezTo>
                    <a:cubicBezTo>
                      <a:pt x="593613" y="379680"/>
                      <a:pt x="599159" y="372286"/>
                      <a:pt x="592035" y="393657"/>
                    </a:cubicBezTo>
                    <a:cubicBezTo>
                      <a:pt x="591002" y="396757"/>
                      <a:pt x="592105" y="402163"/>
                      <a:pt x="588935" y="402956"/>
                    </a:cubicBezTo>
                    <a:lnTo>
                      <a:pt x="576537" y="406056"/>
                    </a:lnTo>
                    <a:cubicBezTo>
                      <a:pt x="574470" y="408122"/>
                      <a:pt x="573073" y="411229"/>
                      <a:pt x="570337" y="412255"/>
                    </a:cubicBezTo>
                    <a:cubicBezTo>
                      <a:pt x="564452" y="414462"/>
                      <a:pt x="557874" y="413992"/>
                      <a:pt x="551739" y="415355"/>
                    </a:cubicBezTo>
                    <a:cubicBezTo>
                      <a:pt x="548550" y="416064"/>
                      <a:pt x="545540" y="417421"/>
                      <a:pt x="542440" y="418454"/>
                    </a:cubicBezTo>
                    <a:cubicBezTo>
                      <a:pt x="543473" y="433952"/>
                      <a:pt x="543914" y="449502"/>
                      <a:pt x="545540" y="464949"/>
                    </a:cubicBezTo>
                    <a:cubicBezTo>
                      <a:pt x="547720" y="485655"/>
                      <a:pt x="551301" y="469366"/>
                      <a:pt x="545540" y="486647"/>
                    </a:cubicBezTo>
                    <a:cubicBezTo>
                      <a:pt x="539341" y="485614"/>
                      <a:pt x="532563" y="486358"/>
                      <a:pt x="526942" y="483547"/>
                    </a:cubicBezTo>
                    <a:cubicBezTo>
                      <a:pt x="523610" y="481881"/>
                      <a:pt x="523070" y="477157"/>
                      <a:pt x="520743" y="474248"/>
                    </a:cubicBezTo>
                    <a:cubicBezTo>
                      <a:pt x="515696" y="467940"/>
                      <a:pt x="512146" y="466451"/>
                      <a:pt x="505244" y="461850"/>
                    </a:cubicBezTo>
                    <a:cubicBezTo>
                      <a:pt x="501278" y="455900"/>
                      <a:pt x="493090" y="442300"/>
                      <a:pt x="486646" y="440152"/>
                    </a:cubicBezTo>
                    <a:lnTo>
                      <a:pt x="477347" y="437052"/>
                    </a:lnTo>
                    <a:cubicBezTo>
                      <a:pt x="476747" y="436252"/>
                      <a:pt x="465787" y="420423"/>
                      <a:pt x="461849" y="418454"/>
                    </a:cubicBezTo>
                    <a:cubicBezTo>
                      <a:pt x="458039" y="416549"/>
                      <a:pt x="453584" y="416388"/>
                      <a:pt x="449451" y="415355"/>
                    </a:cubicBezTo>
                    <a:cubicBezTo>
                      <a:pt x="447384" y="413288"/>
                      <a:pt x="445589" y="410909"/>
                      <a:pt x="443251" y="409155"/>
                    </a:cubicBezTo>
                    <a:cubicBezTo>
                      <a:pt x="437291" y="404685"/>
                      <a:pt x="429921" y="402026"/>
                      <a:pt x="424653" y="396757"/>
                    </a:cubicBezTo>
                    <a:cubicBezTo>
                      <a:pt x="414801" y="386904"/>
                      <a:pt x="420792" y="392310"/>
                      <a:pt x="406055" y="381258"/>
                    </a:cubicBezTo>
                    <a:cubicBezTo>
                      <a:pt x="401922" y="375059"/>
                      <a:pt x="396013" y="369728"/>
                      <a:pt x="393657" y="362660"/>
                    </a:cubicBezTo>
                    <a:cubicBezTo>
                      <a:pt x="391590" y="356461"/>
                      <a:pt x="391082" y="349499"/>
                      <a:pt x="387457" y="344062"/>
                    </a:cubicBezTo>
                    <a:cubicBezTo>
                      <a:pt x="383324" y="337863"/>
                      <a:pt x="377415" y="332532"/>
                      <a:pt x="375059" y="325464"/>
                    </a:cubicBezTo>
                    <a:cubicBezTo>
                      <a:pt x="372992" y="319265"/>
                      <a:pt x="374296" y="310492"/>
                      <a:pt x="368859" y="306867"/>
                    </a:cubicBezTo>
                    <a:cubicBezTo>
                      <a:pt x="365759" y="304800"/>
                      <a:pt x="363094" y="301845"/>
                      <a:pt x="359560" y="300667"/>
                    </a:cubicBezTo>
                    <a:cubicBezTo>
                      <a:pt x="350523" y="297655"/>
                      <a:pt x="340904" y="296778"/>
                      <a:pt x="331663" y="294468"/>
                    </a:cubicBezTo>
                    <a:cubicBezTo>
                      <a:pt x="328493" y="293676"/>
                      <a:pt x="325464" y="292401"/>
                      <a:pt x="322364" y="291368"/>
                    </a:cubicBezTo>
                    <a:cubicBezTo>
                      <a:pt x="312333" y="261270"/>
                      <a:pt x="329914" y="316582"/>
                      <a:pt x="316165" y="238674"/>
                    </a:cubicBezTo>
                    <a:cubicBezTo>
                      <a:pt x="315518" y="235005"/>
                      <a:pt x="311479" y="232779"/>
                      <a:pt x="309966" y="229375"/>
                    </a:cubicBezTo>
                    <a:cubicBezTo>
                      <a:pt x="307312" y="223404"/>
                      <a:pt x="308387" y="215398"/>
                      <a:pt x="303766" y="210777"/>
                    </a:cubicBezTo>
                    <a:cubicBezTo>
                      <a:pt x="291833" y="198844"/>
                      <a:pt x="296898" y="205125"/>
                      <a:pt x="288268" y="192179"/>
                    </a:cubicBezTo>
                    <a:cubicBezTo>
                      <a:pt x="289301" y="184946"/>
                      <a:pt x="289935" y="177645"/>
                      <a:pt x="291368" y="170481"/>
                    </a:cubicBezTo>
                    <a:cubicBezTo>
                      <a:pt x="292009" y="167277"/>
                      <a:pt x="293758" y="164371"/>
                      <a:pt x="294467" y="161182"/>
                    </a:cubicBezTo>
                    <a:cubicBezTo>
                      <a:pt x="295830" y="155047"/>
                      <a:pt x="296534" y="148783"/>
                      <a:pt x="297567" y="142584"/>
                    </a:cubicBezTo>
                    <a:cubicBezTo>
                      <a:pt x="296534" y="130186"/>
                      <a:pt x="296907" y="117589"/>
                      <a:pt x="294467" y="105389"/>
                    </a:cubicBezTo>
                    <a:cubicBezTo>
                      <a:pt x="293736" y="101736"/>
                      <a:pt x="287537" y="99743"/>
                      <a:pt x="288268" y="96090"/>
                    </a:cubicBezTo>
                    <a:cubicBezTo>
                      <a:pt x="288999" y="92437"/>
                      <a:pt x="294705" y="92275"/>
                      <a:pt x="297567" y="89890"/>
                    </a:cubicBezTo>
                    <a:cubicBezTo>
                      <a:pt x="300935" y="87084"/>
                      <a:pt x="303034" y="82720"/>
                      <a:pt x="306866" y="80591"/>
                    </a:cubicBezTo>
                    <a:cubicBezTo>
                      <a:pt x="312578" y="77418"/>
                      <a:pt x="325464" y="74392"/>
                      <a:pt x="325464" y="74392"/>
                    </a:cubicBezTo>
                    <a:cubicBezTo>
                      <a:pt x="328564" y="71292"/>
                      <a:pt x="331303" y="67784"/>
                      <a:pt x="334763" y="65093"/>
                    </a:cubicBezTo>
                    <a:cubicBezTo>
                      <a:pt x="340644" y="60519"/>
                      <a:pt x="353361" y="52694"/>
                      <a:pt x="353361" y="52694"/>
                    </a:cubicBezTo>
                    <a:cubicBezTo>
                      <a:pt x="356495" y="47993"/>
                      <a:pt x="362660" y="40511"/>
                      <a:pt x="362660" y="34096"/>
                    </a:cubicBezTo>
                    <a:cubicBezTo>
                      <a:pt x="362660" y="23712"/>
                      <a:pt x="359560" y="13484"/>
                      <a:pt x="365760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68536" y="3211505"/>
                <a:ext cx="875336" cy="994701"/>
              </a:xfrm>
              <a:custGeom>
                <a:avLst/>
                <a:gdLst>
                  <a:gd name="connsiteX0" fmla="*/ 1432079 w 1432079"/>
                  <a:gd name="connsiteY0" fmla="*/ 1388648 h 1627322"/>
                  <a:gd name="connsiteX1" fmla="*/ 1401083 w 1432079"/>
                  <a:gd name="connsiteY1" fmla="*/ 0 h 1627322"/>
                  <a:gd name="connsiteX2" fmla="*/ 74428 w 1432079"/>
                  <a:gd name="connsiteY2" fmla="*/ 6199 h 1627322"/>
                  <a:gd name="connsiteX3" fmla="*/ 58929 w 1432079"/>
                  <a:gd name="connsiteY3" fmla="*/ 49594 h 1627322"/>
                  <a:gd name="connsiteX4" fmla="*/ 43431 w 1432079"/>
                  <a:gd name="connsiteY4" fmla="*/ 71292 h 1627322"/>
                  <a:gd name="connsiteX5" fmla="*/ 34132 w 1432079"/>
                  <a:gd name="connsiteY5" fmla="*/ 74392 h 1627322"/>
                  <a:gd name="connsiteX6" fmla="*/ 12434 w 1432079"/>
                  <a:gd name="connsiteY6" fmla="*/ 83691 h 1627322"/>
                  <a:gd name="connsiteX7" fmla="*/ 36 w 1432079"/>
                  <a:gd name="connsiteY7" fmla="*/ 102289 h 1627322"/>
                  <a:gd name="connsiteX8" fmla="*/ 6235 w 1432079"/>
                  <a:gd name="connsiteY8" fmla="*/ 145684 h 1627322"/>
                  <a:gd name="connsiteX9" fmla="*/ 15534 w 1432079"/>
                  <a:gd name="connsiteY9" fmla="*/ 158082 h 1627322"/>
                  <a:gd name="connsiteX10" fmla="*/ 12434 w 1432079"/>
                  <a:gd name="connsiteY10" fmla="*/ 179780 h 1627322"/>
                  <a:gd name="connsiteX11" fmla="*/ 3135 w 1432079"/>
                  <a:gd name="connsiteY11" fmla="*/ 213876 h 1627322"/>
                  <a:gd name="connsiteX12" fmla="*/ 12434 w 1432079"/>
                  <a:gd name="connsiteY12" fmla="*/ 241773 h 1627322"/>
                  <a:gd name="connsiteX13" fmla="*/ 18634 w 1432079"/>
                  <a:gd name="connsiteY13" fmla="*/ 247973 h 1627322"/>
                  <a:gd name="connsiteX14" fmla="*/ 34132 w 1432079"/>
                  <a:gd name="connsiteY14" fmla="*/ 269670 h 1627322"/>
                  <a:gd name="connsiteX15" fmla="*/ 37232 w 1432079"/>
                  <a:gd name="connsiteY15" fmla="*/ 278969 h 1627322"/>
                  <a:gd name="connsiteX16" fmla="*/ 34132 w 1432079"/>
                  <a:gd name="connsiteY16" fmla="*/ 303767 h 1627322"/>
                  <a:gd name="connsiteX17" fmla="*/ 27933 w 1432079"/>
                  <a:gd name="connsiteY17" fmla="*/ 316165 h 1627322"/>
                  <a:gd name="connsiteX18" fmla="*/ 52730 w 1432079"/>
                  <a:gd name="connsiteY18" fmla="*/ 322364 h 1627322"/>
                  <a:gd name="connsiteX19" fmla="*/ 62029 w 1432079"/>
                  <a:gd name="connsiteY19" fmla="*/ 325464 h 1627322"/>
                  <a:gd name="connsiteX20" fmla="*/ 86826 w 1432079"/>
                  <a:gd name="connsiteY20" fmla="*/ 328564 h 1627322"/>
                  <a:gd name="connsiteX21" fmla="*/ 89926 w 1432079"/>
                  <a:gd name="connsiteY21" fmla="*/ 337863 h 1627322"/>
                  <a:gd name="connsiteX22" fmla="*/ 99225 w 1432079"/>
                  <a:gd name="connsiteY22" fmla="*/ 390557 h 1627322"/>
                  <a:gd name="connsiteX23" fmla="*/ 111624 w 1432079"/>
                  <a:gd name="connsiteY23" fmla="*/ 415354 h 1627322"/>
                  <a:gd name="connsiteX24" fmla="*/ 127122 w 1432079"/>
                  <a:gd name="connsiteY24" fmla="*/ 430853 h 1627322"/>
                  <a:gd name="connsiteX25" fmla="*/ 139521 w 1432079"/>
                  <a:gd name="connsiteY25" fmla="*/ 446351 h 1627322"/>
                  <a:gd name="connsiteX26" fmla="*/ 142620 w 1432079"/>
                  <a:gd name="connsiteY26" fmla="*/ 455650 h 1627322"/>
                  <a:gd name="connsiteX27" fmla="*/ 170517 w 1432079"/>
                  <a:gd name="connsiteY27" fmla="*/ 468049 h 1627322"/>
                  <a:gd name="connsiteX28" fmla="*/ 207713 w 1432079"/>
                  <a:gd name="connsiteY28" fmla="*/ 483547 h 1627322"/>
                  <a:gd name="connsiteX29" fmla="*/ 223211 w 1432079"/>
                  <a:gd name="connsiteY29" fmla="*/ 495946 h 1627322"/>
                  <a:gd name="connsiteX30" fmla="*/ 232510 w 1432079"/>
                  <a:gd name="connsiteY30" fmla="*/ 502145 h 1627322"/>
                  <a:gd name="connsiteX31" fmla="*/ 238710 w 1432079"/>
                  <a:gd name="connsiteY31" fmla="*/ 508344 h 1627322"/>
                  <a:gd name="connsiteX32" fmla="*/ 260407 w 1432079"/>
                  <a:gd name="connsiteY32" fmla="*/ 511444 h 1627322"/>
                  <a:gd name="connsiteX33" fmla="*/ 269706 w 1432079"/>
                  <a:gd name="connsiteY33" fmla="*/ 514543 h 1627322"/>
                  <a:gd name="connsiteX34" fmla="*/ 279005 w 1432079"/>
                  <a:gd name="connsiteY34" fmla="*/ 520743 h 1627322"/>
                  <a:gd name="connsiteX35" fmla="*/ 303803 w 1432079"/>
                  <a:gd name="connsiteY35" fmla="*/ 517643 h 1627322"/>
                  <a:gd name="connsiteX36" fmla="*/ 297603 w 1432079"/>
                  <a:gd name="connsiteY36" fmla="*/ 483547 h 1627322"/>
                  <a:gd name="connsiteX37" fmla="*/ 294504 w 1432079"/>
                  <a:gd name="connsiteY37" fmla="*/ 474248 h 1627322"/>
                  <a:gd name="connsiteX38" fmla="*/ 288304 w 1432079"/>
                  <a:gd name="connsiteY38" fmla="*/ 468049 h 1627322"/>
                  <a:gd name="connsiteX39" fmla="*/ 291404 w 1432079"/>
                  <a:gd name="connsiteY39" fmla="*/ 437052 h 1627322"/>
                  <a:gd name="connsiteX40" fmla="*/ 294504 w 1432079"/>
                  <a:gd name="connsiteY40" fmla="*/ 427753 h 1627322"/>
                  <a:gd name="connsiteX41" fmla="*/ 303803 w 1432079"/>
                  <a:gd name="connsiteY41" fmla="*/ 421554 h 1627322"/>
                  <a:gd name="connsiteX42" fmla="*/ 325500 w 1432079"/>
                  <a:gd name="connsiteY42" fmla="*/ 415354 h 1627322"/>
                  <a:gd name="connsiteX43" fmla="*/ 337899 w 1432079"/>
                  <a:gd name="connsiteY43" fmla="*/ 409155 h 1627322"/>
                  <a:gd name="connsiteX44" fmla="*/ 347198 w 1432079"/>
                  <a:gd name="connsiteY44" fmla="*/ 396756 h 1627322"/>
                  <a:gd name="connsiteX45" fmla="*/ 350298 w 1432079"/>
                  <a:gd name="connsiteY45" fmla="*/ 387457 h 1627322"/>
                  <a:gd name="connsiteX46" fmla="*/ 384394 w 1432079"/>
                  <a:gd name="connsiteY46" fmla="*/ 371959 h 1627322"/>
                  <a:gd name="connsiteX47" fmla="*/ 418490 w 1432079"/>
                  <a:gd name="connsiteY47" fmla="*/ 356461 h 1627322"/>
                  <a:gd name="connsiteX48" fmla="*/ 437088 w 1432079"/>
                  <a:gd name="connsiteY48" fmla="*/ 344062 h 1627322"/>
                  <a:gd name="connsiteX49" fmla="*/ 446387 w 1432079"/>
                  <a:gd name="connsiteY49" fmla="*/ 337863 h 1627322"/>
                  <a:gd name="connsiteX50" fmla="*/ 468085 w 1432079"/>
                  <a:gd name="connsiteY50" fmla="*/ 340962 h 1627322"/>
                  <a:gd name="connsiteX51" fmla="*/ 471184 w 1432079"/>
                  <a:gd name="connsiteY51" fmla="*/ 350261 h 1627322"/>
                  <a:gd name="connsiteX52" fmla="*/ 477384 w 1432079"/>
                  <a:gd name="connsiteY52" fmla="*/ 359560 h 1627322"/>
                  <a:gd name="connsiteX53" fmla="*/ 477384 w 1432079"/>
                  <a:gd name="connsiteY53" fmla="*/ 393657 h 1627322"/>
                  <a:gd name="connsiteX54" fmla="*/ 471184 w 1432079"/>
                  <a:gd name="connsiteY54" fmla="*/ 399856 h 1627322"/>
                  <a:gd name="connsiteX55" fmla="*/ 458786 w 1432079"/>
                  <a:gd name="connsiteY55" fmla="*/ 418454 h 1627322"/>
                  <a:gd name="connsiteX56" fmla="*/ 461885 w 1432079"/>
                  <a:gd name="connsiteY56" fmla="*/ 437052 h 1627322"/>
                  <a:gd name="connsiteX57" fmla="*/ 468085 w 1432079"/>
                  <a:gd name="connsiteY57" fmla="*/ 443251 h 1627322"/>
                  <a:gd name="connsiteX58" fmla="*/ 474284 w 1432079"/>
                  <a:gd name="connsiteY58" fmla="*/ 452550 h 1627322"/>
                  <a:gd name="connsiteX59" fmla="*/ 468085 w 1432079"/>
                  <a:gd name="connsiteY59" fmla="*/ 471148 h 1627322"/>
                  <a:gd name="connsiteX60" fmla="*/ 446387 w 1432079"/>
                  <a:gd name="connsiteY60" fmla="*/ 486647 h 1627322"/>
                  <a:gd name="connsiteX61" fmla="*/ 437088 w 1432079"/>
                  <a:gd name="connsiteY61" fmla="*/ 495946 h 1627322"/>
                  <a:gd name="connsiteX62" fmla="*/ 427789 w 1432079"/>
                  <a:gd name="connsiteY62" fmla="*/ 548640 h 1627322"/>
                  <a:gd name="connsiteX63" fmla="*/ 421590 w 1432079"/>
                  <a:gd name="connsiteY63" fmla="*/ 557939 h 1627322"/>
                  <a:gd name="connsiteX64" fmla="*/ 402992 w 1432079"/>
                  <a:gd name="connsiteY64" fmla="*/ 573437 h 1627322"/>
                  <a:gd name="connsiteX65" fmla="*/ 396792 w 1432079"/>
                  <a:gd name="connsiteY65" fmla="*/ 582736 h 1627322"/>
                  <a:gd name="connsiteX66" fmla="*/ 390593 w 1432079"/>
                  <a:gd name="connsiteY66" fmla="*/ 601334 h 1627322"/>
                  <a:gd name="connsiteX67" fmla="*/ 381294 w 1432079"/>
                  <a:gd name="connsiteY67" fmla="*/ 669527 h 1627322"/>
                  <a:gd name="connsiteX68" fmla="*/ 378194 w 1432079"/>
                  <a:gd name="connsiteY68" fmla="*/ 678826 h 1627322"/>
                  <a:gd name="connsiteX69" fmla="*/ 375095 w 1432079"/>
                  <a:gd name="connsiteY69" fmla="*/ 691224 h 1627322"/>
                  <a:gd name="connsiteX70" fmla="*/ 368895 w 1432079"/>
                  <a:gd name="connsiteY70" fmla="*/ 697423 h 1627322"/>
                  <a:gd name="connsiteX71" fmla="*/ 371995 w 1432079"/>
                  <a:gd name="connsiteY71" fmla="*/ 719121 h 1627322"/>
                  <a:gd name="connsiteX72" fmla="*/ 390593 w 1432079"/>
                  <a:gd name="connsiteY72" fmla="*/ 731520 h 1627322"/>
                  <a:gd name="connsiteX73" fmla="*/ 387493 w 1432079"/>
                  <a:gd name="connsiteY73" fmla="*/ 743918 h 1627322"/>
                  <a:gd name="connsiteX74" fmla="*/ 378194 w 1432079"/>
                  <a:gd name="connsiteY74" fmla="*/ 747018 h 1627322"/>
                  <a:gd name="connsiteX75" fmla="*/ 365796 w 1432079"/>
                  <a:gd name="connsiteY75" fmla="*/ 756317 h 1627322"/>
                  <a:gd name="connsiteX76" fmla="*/ 353397 w 1432079"/>
                  <a:gd name="connsiteY76" fmla="*/ 762516 h 1627322"/>
                  <a:gd name="connsiteX77" fmla="*/ 334799 w 1432079"/>
                  <a:gd name="connsiteY77" fmla="*/ 771815 h 1627322"/>
                  <a:gd name="connsiteX78" fmla="*/ 316201 w 1432079"/>
                  <a:gd name="connsiteY78" fmla="*/ 790413 h 1627322"/>
                  <a:gd name="connsiteX79" fmla="*/ 306902 w 1432079"/>
                  <a:gd name="connsiteY79" fmla="*/ 796613 h 1627322"/>
                  <a:gd name="connsiteX80" fmla="*/ 288304 w 1432079"/>
                  <a:gd name="connsiteY80" fmla="*/ 824510 h 1627322"/>
                  <a:gd name="connsiteX81" fmla="*/ 269706 w 1432079"/>
                  <a:gd name="connsiteY81" fmla="*/ 843108 h 1627322"/>
                  <a:gd name="connsiteX82" fmla="*/ 260407 w 1432079"/>
                  <a:gd name="connsiteY82" fmla="*/ 849307 h 1627322"/>
                  <a:gd name="connsiteX83" fmla="*/ 260407 w 1432079"/>
                  <a:gd name="connsiteY83" fmla="*/ 905101 h 1627322"/>
                  <a:gd name="connsiteX84" fmla="*/ 266607 w 1432079"/>
                  <a:gd name="connsiteY84" fmla="*/ 911300 h 1627322"/>
                  <a:gd name="connsiteX85" fmla="*/ 279005 w 1432079"/>
                  <a:gd name="connsiteY85" fmla="*/ 929898 h 1627322"/>
                  <a:gd name="connsiteX86" fmla="*/ 285205 w 1432079"/>
                  <a:gd name="connsiteY86" fmla="*/ 1025988 h 1627322"/>
                  <a:gd name="connsiteX87" fmla="*/ 297603 w 1432079"/>
                  <a:gd name="connsiteY87" fmla="*/ 1069383 h 1627322"/>
                  <a:gd name="connsiteX88" fmla="*/ 300703 w 1432079"/>
                  <a:gd name="connsiteY88" fmla="*/ 1078682 h 1627322"/>
                  <a:gd name="connsiteX89" fmla="*/ 291404 w 1432079"/>
                  <a:gd name="connsiteY89" fmla="*/ 1097280 h 1627322"/>
                  <a:gd name="connsiteX90" fmla="*/ 282105 w 1432079"/>
                  <a:gd name="connsiteY90" fmla="*/ 1115878 h 1627322"/>
                  <a:gd name="connsiteX91" fmla="*/ 285205 w 1432079"/>
                  <a:gd name="connsiteY91" fmla="*/ 1143775 h 1627322"/>
                  <a:gd name="connsiteX92" fmla="*/ 291404 w 1432079"/>
                  <a:gd name="connsiteY92" fmla="*/ 1153074 h 1627322"/>
                  <a:gd name="connsiteX93" fmla="*/ 626167 w 1432079"/>
                  <a:gd name="connsiteY93" fmla="*/ 1159273 h 1627322"/>
                  <a:gd name="connsiteX94" fmla="*/ 626167 w 1432079"/>
                  <a:gd name="connsiteY94" fmla="*/ 1159273 h 1627322"/>
                  <a:gd name="connsiteX95" fmla="*/ 557975 w 1432079"/>
                  <a:gd name="connsiteY95" fmla="*/ 1193369 h 1627322"/>
                  <a:gd name="connsiteX96" fmla="*/ 561074 w 1432079"/>
                  <a:gd name="connsiteY96" fmla="*/ 1382449 h 1627322"/>
                  <a:gd name="connsiteX97" fmla="*/ 604470 w 1432079"/>
                  <a:gd name="connsiteY97" fmla="*/ 1366950 h 1627322"/>
                  <a:gd name="connsiteX98" fmla="*/ 638566 w 1432079"/>
                  <a:gd name="connsiteY98" fmla="*/ 1373150 h 1627322"/>
                  <a:gd name="connsiteX99" fmla="*/ 647865 w 1432079"/>
                  <a:gd name="connsiteY99" fmla="*/ 1376249 h 1627322"/>
                  <a:gd name="connsiteX100" fmla="*/ 654064 w 1432079"/>
                  <a:gd name="connsiteY100" fmla="*/ 1385548 h 1627322"/>
                  <a:gd name="connsiteX101" fmla="*/ 663363 w 1432079"/>
                  <a:gd name="connsiteY101" fmla="*/ 1388648 h 1627322"/>
                  <a:gd name="connsiteX102" fmla="*/ 672662 w 1432079"/>
                  <a:gd name="connsiteY102" fmla="*/ 1394847 h 1627322"/>
                  <a:gd name="connsiteX103" fmla="*/ 678862 w 1432079"/>
                  <a:gd name="connsiteY103" fmla="*/ 1416545 h 1627322"/>
                  <a:gd name="connsiteX104" fmla="*/ 688161 w 1432079"/>
                  <a:gd name="connsiteY104" fmla="*/ 1425844 h 1627322"/>
                  <a:gd name="connsiteX105" fmla="*/ 697460 w 1432079"/>
                  <a:gd name="connsiteY105" fmla="*/ 1432043 h 1627322"/>
                  <a:gd name="connsiteX106" fmla="*/ 747054 w 1432079"/>
                  <a:gd name="connsiteY106" fmla="*/ 1435143 h 1627322"/>
                  <a:gd name="connsiteX107" fmla="*/ 914436 w 1432079"/>
                  <a:gd name="connsiteY107" fmla="*/ 1394847 h 1627322"/>
                  <a:gd name="connsiteX108" fmla="*/ 933034 w 1432079"/>
                  <a:gd name="connsiteY108" fmla="*/ 1373150 h 1627322"/>
                  <a:gd name="connsiteX109" fmla="*/ 939233 w 1432079"/>
                  <a:gd name="connsiteY109" fmla="*/ 1366950 h 1627322"/>
                  <a:gd name="connsiteX110" fmla="*/ 942333 w 1432079"/>
                  <a:gd name="connsiteY110" fmla="*/ 1326655 h 1627322"/>
                  <a:gd name="connsiteX111" fmla="*/ 945432 w 1432079"/>
                  <a:gd name="connsiteY111" fmla="*/ 1317356 h 1627322"/>
                  <a:gd name="connsiteX112" fmla="*/ 985728 w 1432079"/>
                  <a:gd name="connsiteY112" fmla="*/ 1308057 h 1627322"/>
                  <a:gd name="connsiteX113" fmla="*/ 998127 w 1432079"/>
                  <a:gd name="connsiteY113" fmla="*/ 1289459 h 1627322"/>
                  <a:gd name="connsiteX114" fmla="*/ 1004326 w 1432079"/>
                  <a:gd name="connsiteY114" fmla="*/ 1283259 h 1627322"/>
                  <a:gd name="connsiteX115" fmla="*/ 1019824 w 1432079"/>
                  <a:gd name="connsiteY115" fmla="*/ 1270861 h 1627322"/>
                  <a:gd name="connsiteX116" fmla="*/ 1022924 w 1432079"/>
                  <a:gd name="connsiteY116" fmla="*/ 1280160 h 1627322"/>
                  <a:gd name="connsiteX117" fmla="*/ 1016725 w 1432079"/>
                  <a:gd name="connsiteY117" fmla="*/ 1326655 h 1627322"/>
                  <a:gd name="connsiteX118" fmla="*/ 1007426 w 1432079"/>
                  <a:gd name="connsiteY118" fmla="*/ 1329754 h 1627322"/>
                  <a:gd name="connsiteX119" fmla="*/ 985728 w 1432079"/>
                  <a:gd name="connsiteY119" fmla="*/ 1342153 h 1627322"/>
                  <a:gd name="connsiteX120" fmla="*/ 967130 w 1432079"/>
                  <a:gd name="connsiteY120" fmla="*/ 1370050 h 1627322"/>
                  <a:gd name="connsiteX121" fmla="*/ 960931 w 1432079"/>
                  <a:gd name="connsiteY121" fmla="*/ 1379349 h 1627322"/>
                  <a:gd name="connsiteX122" fmla="*/ 951632 w 1432079"/>
                  <a:gd name="connsiteY122" fmla="*/ 1385548 h 1627322"/>
                  <a:gd name="connsiteX123" fmla="*/ 939233 w 1432079"/>
                  <a:gd name="connsiteY123" fmla="*/ 1404146 h 1627322"/>
                  <a:gd name="connsiteX124" fmla="*/ 933034 w 1432079"/>
                  <a:gd name="connsiteY124" fmla="*/ 1413445 h 1627322"/>
                  <a:gd name="connsiteX125" fmla="*/ 923735 w 1432079"/>
                  <a:gd name="connsiteY125" fmla="*/ 1419644 h 1627322"/>
                  <a:gd name="connsiteX126" fmla="*/ 917535 w 1432079"/>
                  <a:gd name="connsiteY126" fmla="*/ 1428943 h 1627322"/>
                  <a:gd name="connsiteX127" fmla="*/ 914436 w 1432079"/>
                  <a:gd name="connsiteY127" fmla="*/ 1438242 h 1627322"/>
                  <a:gd name="connsiteX128" fmla="*/ 905137 w 1432079"/>
                  <a:gd name="connsiteY128" fmla="*/ 1447541 h 1627322"/>
                  <a:gd name="connsiteX129" fmla="*/ 908237 w 1432079"/>
                  <a:gd name="connsiteY129" fmla="*/ 1549830 h 1627322"/>
                  <a:gd name="connsiteX130" fmla="*/ 914436 w 1432079"/>
                  <a:gd name="connsiteY130" fmla="*/ 1559129 h 1627322"/>
                  <a:gd name="connsiteX131" fmla="*/ 929934 w 1432079"/>
                  <a:gd name="connsiteY131" fmla="*/ 1574628 h 1627322"/>
                  <a:gd name="connsiteX132" fmla="*/ 945432 w 1432079"/>
                  <a:gd name="connsiteY132" fmla="*/ 1590126 h 1627322"/>
                  <a:gd name="connsiteX133" fmla="*/ 951632 w 1432079"/>
                  <a:gd name="connsiteY133" fmla="*/ 1599425 h 1627322"/>
                  <a:gd name="connsiteX134" fmla="*/ 954731 w 1432079"/>
                  <a:gd name="connsiteY134" fmla="*/ 1608724 h 1627322"/>
                  <a:gd name="connsiteX135" fmla="*/ 964030 w 1432079"/>
                  <a:gd name="connsiteY135" fmla="*/ 1614923 h 1627322"/>
                  <a:gd name="connsiteX136" fmla="*/ 976429 w 1432079"/>
                  <a:gd name="connsiteY136" fmla="*/ 1627322 h 1627322"/>
                  <a:gd name="connsiteX137" fmla="*/ 1032223 w 1432079"/>
                  <a:gd name="connsiteY137" fmla="*/ 1624222 h 1627322"/>
                  <a:gd name="connsiteX138" fmla="*/ 1047721 w 1432079"/>
                  <a:gd name="connsiteY138" fmla="*/ 1621122 h 1627322"/>
                  <a:gd name="connsiteX139" fmla="*/ 1060120 w 1432079"/>
                  <a:gd name="connsiteY139" fmla="*/ 1602524 h 1627322"/>
                  <a:gd name="connsiteX140" fmla="*/ 1072519 w 1432079"/>
                  <a:gd name="connsiteY140" fmla="*/ 1587026 h 1627322"/>
                  <a:gd name="connsiteX141" fmla="*/ 1088017 w 1432079"/>
                  <a:gd name="connsiteY141" fmla="*/ 1568428 h 1627322"/>
                  <a:gd name="connsiteX142" fmla="*/ 1094216 w 1432079"/>
                  <a:gd name="connsiteY142" fmla="*/ 1540531 h 1627322"/>
                  <a:gd name="connsiteX143" fmla="*/ 1097316 w 1432079"/>
                  <a:gd name="connsiteY143" fmla="*/ 1521933 h 1627322"/>
                  <a:gd name="connsiteX144" fmla="*/ 1100415 w 1432079"/>
                  <a:gd name="connsiteY144" fmla="*/ 1512634 h 1627322"/>
                  <a:gd name="connsiteX145" fmla="*/ 1103515 w 1432079"/>
                  <a:gd name="connsiteY145" fmla="*/ 1500236 h 1627322"/>
                  <a:gd name="connsiteX146" fmla="*/ 1109714 w 1432079"/>
                  <a:gd name="connsiteY146" fmla="*/ 1494036 h 1627322"/>
                  <a:gd name="connsiteX147" fmla="*/ 1115914 w 1432079"/>
                  <a:gd name="connsiteY147" fmla="*/ 1484737 h 1627322"/>
                  <a:gd name="connsiteX148" fmla="*/ 1137611 w 1432079"/>
                  <a:gd name="connsiteY148" fmla="*/ 1481638 h 1627322"/>
                  <a:gd name="connsiteX149" fmla="*/ 1156209 w 1432079"/>
                  <a:gd name="connsiteY149" fmla="*/ 1478538 h 1627322"/>
                  <a:gd name="connsiteX150" fmla="*/ 1184106 w 1432079"/>
                  <a:gd name="connsiteY150" fmla="*/ 1472339 h 1627322"/>
                  <a:gd name="connsiteX151" fmla="*/ 1212003 w 1432079"/>
                  <a:gd name="connsiteY151" fmla="*/ 1469239 h 1627322"/>
                  <a:gd name="connsiteX152" fmla="*/ 1224402 w 1432079"/>
                  <a:gd name="connsiteY152" fmla="*/ 1463040 h 1627322"/>
                  <a:gd name="connsiteX153" fmla="*/ 1236801 w 1432079"/>
                  <a:gd name="connsiteY153" fmla="*/ 1444442 h 1627322"/>
                  <a:gd name="connsiteX154" fmla="*/ 1239900 w 1432079"/>
                  <a:gd name="connsiteY154" fmla="*/ 1435143 h 1627322"/>
                  <a:gd name="connsiteX155" fmla="*/ 1252299 w 1432079"/>
                  <a:gd name="connsiteY155" fmla="*/ 1416545 h 1627322"/>
                  <a:gd name="connsiteX156" fmla="*/ 1255399 w 1432079"/>
                  <a:gd name="connsiteY156" fmla="*/ 1407246 h 1627322"/>
                  <a:gd name="connsiteX157" fmla="*/ 1280196 w 1432079"/>
                  <a:gd name="connsiteY157" fmla="*/ 1407246 h 1627322"/>
                  <a:gd name="connsiteX158" fmla="*/ 1326691 w 1432079"/>
                  <a:gd name="connsiteY158" fmla="*/ 1407246 h 1627322"/>
                  <a:gd name="connsiteX159" fmla="*/ 1345289 w 1432079"/>
                  <a:gd name="connsiteY159" fmla="*/ 1373150 h 1627322"/>
                  <a:gd name="connsiteX160" fmla="*/ 1432079 w 1432079"/>
                  <a:gd name="connsiteY160" fmla="*/ 1388648 h 162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432079" h="1627322">
                    <a:moveTo>
                      <a:pt x="1432079" y="1388648"/>
                    </a:moveTo>
                    <a:lnTo>
                      <a:pt x="1401083" y="0"/>
                    </a:lnTo>
                    <a:lnTo>
                      <a:pt x="74428" y="6199"/>
                    </a:lnTo>
                    <a:lnTo>
                      <a:pt x="58929" y="49594"/>
                    </a:lnTo>
                    <a:cubicBezTo>
                      <a:pt x="53763" y="56827"/>
                      <a:pt x="49716" y="65007"/>
                      <a:pt x="43431" y="71292"/>
                    </a:cubicBezTo>
                    <a:cubicBezTo>
                      <a:pt x="41121" y="73602"/>
                      <a:pt x="37054" y="72931"/>
                      <a:pt x="34132" y="74392"/>
                    </a:cubicBezTo>
                    <a:cubicBezTo>
                      <a:pt x="12727" y="85095"/>
                      <a:pt x="38238" y="77240"/>
                      <a:pt x="12434" y="83691"/>
                    </a:cubicBezTo>
                    <a:cubicBezTo>
                      <a:pt x="8301" y="89890"/>
                      <a:pt x="-638" y="94869"/>
                      <a:pt x="36" y="102289"/>
                    </a:cubicBezTo>
                    <a:cubicBezTo>
                      <a:pt x="265" y="104813"/>
                      <a:pt x="432" y="135529"/>
                      <a:pt x="6235" y="145684"/>
                    </a:cubicBezTo>
                    <a:cubicBezTo>
                      <a:pt x="8798" y="150169"/>
                      <a:pt x="12434" y="153949"/>
                      <a:pt x="15534" y="158082"/>
                    </a:cubicBezTo>
                    <a:cubicBezTo>
                      <a:pt x="14501" y="165315"/>
                      <a:pt x="13867" y="172616"/>
                      <a:pt x="12434" y="179780"/>
                    </a:cubicBezTo>
                    <a:cubicBezTo>
                      <a:pt x="8937" y="197264"/>
                      <a:pt x="7589" y="200514"/>
                      <a:pt x="3135" y="213876"/>
                    </a:cubicBezTo>
                    <a:cubicBezTo>
                      <a:pt x="5747" y="226937"/>
                      <a:pt x="5101" y="230774"/>
                      <a:pt x="12434" y="241773"/>
                    </a:cubicBezTo>
                    <a:cubicBezTo>
                      <a:pt x="14055" y="244205"/>
                      <a:pt x="16763" y="245728"/>
                      <a:pt x="18634" y="247973"/>
                    </a:cubicBezTo>
                    <a:cubicBezTo>
                      <a:pt x="20392" y="250082"/>
                      <a:pt x="32118" y="265641"/>
                      <a:pt x="34132" y="269670"/>
                    </a:cubicBezTo>
                    <a:cubicBezTo>
                      <a:pt x="35593" y="272592"/>
                      <a:pt x="36199" y="275869"/>
                      <a:pt x="37232" y="278969"/>
                    </a:cubicBezTo>
                    <a:cubicBezTo>
                      <a:pt x="36199" y="287235"/>
                      <a:pt x="36152" y="295685"/>
                      <a:pt x="34132" y="303767"/>
                    </a:cubicBezTo>
                    <a:cubicBezTo>
                      <a:pt x="33011" y="308250"/>
                      <a:pt x="24666" y="312898"/>
                      <a:pt x="27933" y="316165"/>
                    </a:cubicBezTo>
                    <a:cubicBezTo>
                      <a:pt x="33958" y="322189"/>
                      <a:pt x="44647" y="319669"/>
                      <a:pt x="52730" y="322364"/>
                    </a:cubicBezTo>
                    <a:cubicBezTo>
                      <a:pt x="55830" y="323397"/>
                      <a:pt x="58814" y="324879"/>
                      <a:pt x="62029" y="325464"/>
                    </a:cubicBezTo>
                    <a:cubicBezTo>
                      <a:pt x="70225" y="326954"/>
                      <a:pt x="78560" y="327531"/>
                      <a:pt x="86826" y="328564"/>
                    </a:cubicBezTo>
                    <a:cubicBezTo>
                      <a:pt x="87859" y="331664"/>
                      <a:pt x="89324" y="334652"/>
                      <a:pt x="89926" y="337863"/>
                    </a:cubicBezTo>
                    <a:cubicBezTo>
                      <a:pt x="91455" y="346020"/>
                      <a:pt x="94496" y="376369"/>
                      <a:pt x="99225" y="390557"/>
                    </a:cubicBezTo>
                    <a:cubicBezTo>
                      <a:pt x="102101" y="399184"/>
                      <a:pt x="105489" y="408343"/>
                      <a:pt x="111624" y="415354"/>
                    </a:cubicBezTo>
                    <a:cubicBezTo>
                      <a:pt x="116435" y="420852"/>
                      <a:pt x="123069" y="424774"/>
                      <a:pt x="127122" y="430853"/>
                    </a:cubicBezTo>
                    <a:cubicBezTo>
                      <a:pt x="134942" y="442584"/>
                      <a:pt x="130687" y="437518"/>
                      <a:pt x="139521" y="446351"/>
                    </a:cubicBezTo>
                    <a:cubicBezTo>
                      <a:pt x="140554" y="449451"/>
                      <a:pt x="140579" y="453099"/>
                      <a:pt x="142620" y="455650"/>
                    </a:cubicBezTo>
                    <a:cubicBezTo>
                      <a:pt x="148697" y="463246"/>
                      <a:pt x="163575" y="464578"/>
                      <a:pt x="170517" y="468049"/>
                    </a:cubicBezTo>
                    <a:cubicBezTo>
                      <a:pt x="199124" y="482352"/>
                      <a:pt x="186349" y="478206"/>
                      <a:pt x="207713" y="483547"/>
                    </a:cubicBezTo>
                    <a:cubicBezTo>
                      <a:pt x="236334" y="502626"/>
                      <a:pt x="201128" y="478279"/>
                      <a:pt x="223211" y="495946"/>
                    </a:cubicBezTo>
                    <a:cubicBezTo>
                      <a:pt x="226120" y="498273"/>
                      <a:pt x="229601" y="499818"/>
                      <a:pt x="232510" y="502145"/>
                    </a:cubicBezTo>
                    <a:cubicBezTo>
                      <a:pt x="234792" y="503971"/>
                      <a:pt x="235937" y="507420"/>
                      <a:pt x="238710" y="508344"/>
                    </a:cubicBezTo>
                    <a:cubicBezTo>
                      <a:pt x="245641" y="510654"/>
                      <a:pt x="253175" y="510411"/>
                      <a:pt x="260407" y="511444"/>
                    </a:cubicBezTo>
                    <a:cubicBezTo>
                      <a:pt x="263507" y="512477"/>
                      <a:pt x="266784" y="513082"/>
                      <a:pt x="269706" y="514543"/>
                    </a:cubicBezTo>
                    <a:cubicBezTo>
                      <a:pt x="273038" y="516209"/>
                      <a:pt x="275295" y="520406"/>
                      <a:pt x="279005" y="520743"/>
                    </a:cubicBezTo>
                    <a:cubicBezTo>
                      <a:pt x="287301" y="521497"/>
                      <a:pt x="295537" y="518676"/>
                      <a:pt x="303803" y="517643"/>
                    </a:cubicBezTo>
                    <a:cubicBezTo>
                      <a:pt x="302420" y="509347"/>
                      <a:pt x="299770" y="492216"/>
                      <a:pt x="297603" y="483547"/>
                    </a:cubicBezTo>
                    <a:cubicBezTo>
                      <a:pt x="296811" y="480377"/>
                      <a:pt x="296185" y="477050"/>
                      <a:pt x="294504" y="474248"/>
                    </a:cubicBezTo>
                    <a:cubicBezTo>
                      <a:pt x="293000" y="471742"/>
                      <a:pt x="290371" y="470115"/>
                      <a:pt x="288304" y="468049"/>
                    </a:cubicBezTo>
                    <a:cubicBezTo>
                      <a:pt x="289337" y="457717"/>
                      <a:pt x="289825" y="447315"/>
                      <a:pt x="291404" y="437052"/>
                    </a:cubicBezTo>
                    <a:cubicBezTo>
                      <a:pt x="291901" y="433823"/>
                      <a:pt x="292463" y="430304"/>
                      <a:pt x="294504" y="427753"/>
                    </a:cubicBezTo>
                    <a:cubicBezTo>
                      <a:pt x="296831" y="424844"/>
                      <a:pt x="300471" y="423220"/>
                      <a:pt x="303803" y="421554"/>
                    </a:cubicBezTo>
                    <a:cubicBezTo>
                      <a:pt x="311297" y="417807"/>
                      <a:pt x="317554" y="418334"/>
                      <a:pt x="325500" y="415354"/>
                    </a:cubicBezTo>
                    <a:cubicBezTo>
                      <a:pt x="329827" y="413732"/>
                      <a:pt x="333766" y="411221"/>
                      <a:pt x="337899" y="409155"/>
                    </a:cubicBezTo>
                    <a:cubicBezTo>
                      <a:pt x="340999" y="405022"/>
                      <a:pt x="344635" y="401242"/>
                      <a:pt x="347198" y="396756"/>
                    </a:cubicBezTo>
                    <a:cubicBezTo>
                      <a:pt x="348819" y="393919"/>
                      <a:pt x="347988" y="389767"/>
                      <a:pt x="350298" y="387457"/>
                    </a:cubicBezTo>
                    <a:cubicBezTo>
                      <a:pt x="365215" y="372540"/>
                      <a:pt x="367292" y="376235"/>
                      <a:pt x="384394" y="371959"/>
                    </a:cubicBezTo>
                    <a:cubicBezTo>
                      <a:pt x="394925" y="369326"/>
                      <a:pt x="412082" y="360733"/>
                      <a:pt x="418490" y="356461"/>
                    </a:cubicBezTo>
                    <a:lnTo>
                      <a:pt x="437088" y="344062"/>
                    </a:lnTo>
                    <a:lnTo>
                      <a:pt x="446387" y="337863"/>
                    </a:lnTo>
                    <a:cubicBezTo>
                      <a:pt x="453620" y="338896"/>
                      <a:pt x="461550" y="337695"/>
                      <a:pt x="468085" y="340962"/>
                    </a:cubicBezTo>
                    <a:cubicBezTo>
                      <a:pt x="471007" y="342423"/>
                      <a:pt x="469723" y="347339"/>
                      <a:pt x="471184" y="350261"/>
                    </a:cubicBezTo>
                    <a:cubicBezTo>
                      <a:pt x="472850" y="353593"/>
                      <a:pt x="475317" y="356460"/>
                      <a:pt x="477384" y="359560"/>
                    </a:cubicBezTo>
                    <a:cubicBezTo>
                      <a:pt x="482104" y="373722"/>
                      <a:pt x="483471" y="373367"/>
                      <a:pt x="477384" y="393657"/>
                    </a:cubicBezTo>
                    <a:cubicBezTo>
                      <a:pt x="476544" y="396456"/>
                      <a:pt x="472937" y="397518"/>
                      <a:pt x="471184" y="399856"/>
                    </a:cubicBezTo>
                    <a:cubicBezTo>
                      <a:pt x="466714" y="405816"/>
                      <a:pt x="458786" y="418454"/>
                      <a:pt x="458786" y="418454"/>
                    </a:cubicBezTo>
                    <a:cubicBezTo>
                      <a:pt x="459819" y="424653"/>
                      <a:pt x="459678" y="431167"/>
                      <a:pt x="461885" y="437052"/>
                    </a:cubicBezTo>
                    <a:cubicBezTo>
                      <a:pt x="462911" y="439788"/>
                      <a:pt x="466259" y="440969"/>
                      <a:pt x="468085" y="443251"/>
                    </a:cubicBezTo>
                    <a:cubicBezTo>
                      <a:pt x="470412" y="446160"/>
                      <a:pt x="472218" y="449450"/>
                      <a:pt x="474284" y="452550"/>
                    </a:cubicBezTo>
                    <a:cubicBezTo>
                      <a:pt x="472218" y="458749"/>
                      <a:pt x="471258" y="465436"/>
                      <a:pt x="468085" y="471148"/>
                    </a:cubicBezTo>
                    <a:cubicBezTo>
                      <a:pt x="461723" y="482600"/>
                      <a:pt x="456166" y="479662"/>
                      <a:pt x="446387" y="486647"/>
                    </a:cubicBezTo>
                    <a:cubicBezTo>
                      <a:pt x="442820" y="489195"/>
                      <a:pt x="440188" y="492846"/>
                      <a:pt x="437088" y="495946"/>
                    </a:cubicBezTo>
                    <a:cubicBezTo>
                      <a:pt x="435866" y="504500"/>
                      <a:pt x="430563" y="544479"/>
                      <a:pt x="427789" y="548640"/>
                    </a:cubicBezTo>
                    <a:cubicBezTo>
                      <a:pt x="425723" y="551740"/>
                      <a:pt x="423917" y="555030"/>
                      <a:pt x="421590" y="557939"/>
                    </a:cubicBezTo>
                    <a:cubicBezTo>
                      <a:pt x="413259" y="568352"/>
                      <a:pt x="415037" y="561392"/>
                      <a:pt x="402992" y="573437"/>
                    </a:cubicBezTo>
                    <a:cubicBezTo>
                      <a:pt x="400358" y="576071"/>
                      <a:pt x="398859" y="579636"/>
                      <a:pt x="396792" y="582736"/>
                    </a:cubicBezTo>
                    <a:cubicBezTo>
                      <a:pt x="394726" y="588935"/>
                      <a:pt x="390919" y="594808"/>
                      <a:pt x="390593" y="601334"/>
                    </a:cubicBezTo>
                    <a:cubicBezTo>
                      <a:pt x="387347" y="666246"/>
                      <a:pt x="402122" y="648696"/>
                      <a:pt x="381294" y="669527"/>
                    </a:cubicBezTo>
                    <a:cubicBezTo>
                      <a:pt x="380261" y="672627"/>
                      <a:pt x="379092" y="675684"/>
                      <a:pt x="378194" y="678826"/>
                    </a:cubicBezTo>
                    <a:cubicBezTo>
                      <a:pt x="377024" y="682922"/>
                      <a:pt x="377000" y="687414"/>
                      <a:pt x="375095" y="691224"/>
                    </a:cubicBezTo>
                    <a:cubicBezTo>
                      <a:pt x="373788" y="693838"/>
                      <a:pt x="370962" y="695357"/>
                      <a:pt x="368895" y="697423"/>
                    </a:cubicBezTo>
                    <a:cubicBezTo>
                      <a:pt x="369928" y="704656"/>
                      <a:pt x="368073" y="712957"/>
                      <a:pt x="371995" y="719121"/>
                    </a:cubicBezTo>
                    <a:cubicBezTo>
                      <a:pt x="375995" y="725407"/>
                      <a:pt x="390593" y="731520"/>
                      <a:pt x="390593" y="731520"/>
                    </a:cubicBezTo>
                    <a:cubicBezTo>
                      <a:pt x="389560" y="735653"/>
                      <a:pt x="390154" y="740592"/>
                      <a:pt x="387493" y="743918"/>
                    </a:cubicBezTo>
                    <a:cubicBezTo>
                      <a:pt x="385452" y="746469"/>
                      <a:pt x="381031" y="745397"/>
                      <a:pt x="378194" y="747018"/>
                    </a:cubicBezTo>
                    <a:cubicBezTo>
                      <a:pt x="373709" y="749581"/>
                      <a:pt x="370177" y="753579"/>
                      <a:pt x="365796" y="756317"/>
                    </a:cubicBezTo>
                    <a:cubicBezTo>
                      <a:pt x="361878" y="758766"/>
                      <a:pt x="357409" y="760223"/>
                      <a:pt x="353397" y="762516"/>
                    </a:cubicBezTo>
                    <a:cubicBezTo>
                      <a:pt x="336571" y="772131"/>
                      <a:pt x="351850" y="766133"/>
                      <a:pt x="334799" y="771815"/>
                    </a:cubicBezTo>
                    <a:cubicBezTo>
                      <a:pt x="312884" y="786427"/>
                      <a:pt x="339270" y="767344"/>
                      <a:pt x="316201" y="790413"/>
                    </a:cubicBezTo>
                    <a:cubicBezTo>
                      <a:pt x="313567" y="793047"/>
                      <a:pt x="310002" y="794546"/>
                      <a:pt x="306902" y="796613"/>
                    </a:cubicBezTo>
                    <a:cubicBezTo>
                      <a:pt x="300970" y="806500"/>
                      <a:pt x="296051" y="815902"/>
                      <a:pt x="288304" y="824510"/>
                    </a:cubicBezTo>
                    <a:cubicBezTo>
                      <a:pt x="282439" y="831027"/>
                      <a:pt x="277001" y="838245"/>
                      <a:pt x="269706" y="843108"/>
                    </a:cubicBezTo>
                    <a:lnTo>
                      <a:pt x="260407" y="849307"/>
                    </a:lnTo>
                    <a:cubicBezTo>
                      <a:pt x="253149" y="871087"/>
                      <a:pt x="253518" y="866065"/>
                      <a:pt x="260407" y="905101"/>
                    </a:cubicBezTo>
                    <a:cubicBezTo>
                      <a:pt x="260915" y="907979"/>
                      <a:pt x="264854" y="908962"/>
                      <a:pt x="266607" y="911300"/>
                    </a:cubicBezTo>
                    <a:cubicBezTo>
                      <a:pt x="271077" y="917260"/>
                      <a:pt x="279005" y="929898"/>
                      <a:pt x="279005" y="929898"/>
                    </a:cubicBezTo>
                    <a:cubicBezTo>
                      <a:pt x="281072" y="961928"/>
                      <a:pt x="281930" y="994059"/>
                      <a:pt x="285205" y="1025988"/>
                    </a:cubicBezTo>
                    <a:cubicBezTo>
                      <a:pt x="286358" y="1037231"/>
                      <a:pt x="293795" y="1057960"/>
                      <a:pt x="297603" y="1069383"/>
                    </a:cubicBezTo>
                    <a:lnTo>
                      <a:pt x="300703" y="1078682"/>
                    </a:lnTo>
                    <a:cubicBezTo>
                      <a:pt x="282938" y="1105331"/>
                      <a:pt x="304237" y="1071614"/>
                      <a:pt x="291404" y="1097280"/>
                    </a:cubicBezTo>
                    <a:cubicBezTo>
                      <a:pt x="279386" y="1121315"/>
                      <a:pt x="289897" y="1092504"/>
                      <a:pt x="282105" y="1115878"/>
                    </a:cubicBezTo>
                    <a:cubicBezTo>
                      <a:pt x="283138" y="1125177"/>
                      <a:pt x="283667" y="1134546"/>
                      <a:pt x="285205" y="1143775"/>
                    </a:cubicBezTo>
                    <a:cubicBezTo>
                      <a:pt x="286918" y="1154054"/>
                      <a:pt x="285578" y="1153074"/>
                      <a:pt x="291404" y="1153074"/>
                    </a:cubicBezTo>
                    <a:lnTo>
                      <a:pt x="626167" y="1159273"/>
                    </a:lnTo>
                    <a:lnTo>
                      <a:pt x="626167" y="1159273"/>
                    </a:lnTo>
                    <a:lnTo>
                      <a:pt x="557975" y="1193369"/>
                    </a:lnTo>
                    <a:lnTo>
                      <a:pt x="561074" y="1382449"/>
                    </a:lnTo>
                    <a:lnTo>
                      <a:pt x="604470" y="1366950"/>
                    </a:lnTo>
                    <a:cubicBezTo>
                      <a:pt x="615835" y="1369017"/>
                      <a:pt x="627271" y="1370730"/>
                      <a:pt x="638566" y="1373150"/>
                    </a:cubicBezTo>
                    <a:cubicBezTo>
                      <a:pt x="641761" y="1373835"/>
                      <a:pt x="645314" y="1374208"/>
                      <a:pt x="647865" y="1376249"/>
                    </a:cubicBezTo>
                    <a:cubicBezTo>
                      <a:pt x="650774" y="1378576"/>
                      <a:pt x="651155" y="1383221"/>
                      <a:pt x="654064" y="1385548"/>
                    </a:cubicBezTo>
                    <a:cubicBezTo>
                      <a:pt x="656615" y="1387589"/>
                      <a:pt x="660441" y="1387187"/>
                      <a:pt x="663363" y="1388648"/>
                    </a:cubicBezTo>
                    <a:cubicBezTo>
                      <a:pt x="666695" y="1390314"/>
                      <a:pt x="669562" y="1392781"/>
                      <a:pt x="672662" y="1394847"/>
                    </a:cubicBezTo>
                    <a:cubicBezTo>
                      <a:pt x="673076" y="1396501"/>
                      <a:pt x="677083" y="1413876"/>
                      <a:pt x="678862" y="1416545"/>
                    </a:cubicBezTo>
                    <a:cubicBezTo>
                      <a:pt x="681294" y="1420192"/>
                      <a:pt x="684793" y="1423038"/>
                      <a:pt x="688161" y="1425844"/>
                    </a:cubicBezTo>
                    <a:cubicBezTo>
                      <a:pt x="691023" y="1428229"/>
                      <a:pt x="694036" y="1430576"/>
                      <a:pt x="697460" y="1432043"/>
                    </a:cubicBezTo>
                    <a:cubicBezTo>
                      <a:pt x="711711" y="1438151"/>
                      <a:pt x="735215" y="1435143"/>
                      <a:pt x="747054" y="1435143"/>
                    </a:cubicBezTo>
                    <a:lnTo>
                      <a:pt x="914436" y="1394847"/>
                    </a:lnTo>
                    <a:cubicBezTo>
                      <a:pt x="920635" y="1387615"/>
                      <a:pt x="926706" y="1380270"/>
                      <a:pt x="933034" y="1373150"/>
                    </a:cubicBezTo>
                    <a:cubicBezTo>
                      <a:pt x="934976" y="1370966"/>
                      <a:pt x="938660" y="1369816"/>
                      <a:pt x="939233" y="1366950"/>
                    </a:cubicBezTo>
                    <a:cubicBezTo>
                      <a:pt x="941875" y="1353740"/>
                      <a:pt x="940662" y="1340022"/>
                      <a:pt x="942333" y="1326655"/>
                    </a:cubicBezTo>
                    <a:cubicBezTo>
                      <a:pt x="942738" y="1323413"/>
                      <a:pt x="942773" y="1319255"/>
                      <a:pt x="945432" y="1317356"/>
                    </a:cubicBezTo>
                    <a:cubicBezTo>
                      <a:pt x="953943" y="1311276"/>
                      <a:pt x="976587" y="1309363"/>
                      <a:pt x="985728" y="1308057"/>
                    </a:cubicBezTo>
                    <a:cubicBezTo>
                      <a:pt x="1003118" y="1302260"/>
                      <a:pt x="989400" y="1309823"/>
                      <a:pt x="998127" y="1289459"/>
                    </a:cubicBezTo>
                    <a:cubicBezTo>
                      <a:pt x="999278" y="1286773"/>
                      <a:pt x="1002500" y="1285541"/>
                      <a:pt x="1004326" y="1283259"/>
                    </a:cubicBezTo>
                    <a:cubicBezTo>
                      <a:pt x="1014521" y="1270514"/>
                      <a:pt x="1005075" y="1275776"/>
                      <a:pt x="1019824" y="1270861"/>
                    </a:cubicBezTo>
                    <a:cubicBezTo>
                      <a:pt x="1020857" y="1273961"/>
                      <a:pt x="1023105" y="1276898"/>
                      <a:pt x="1022924" y="1280160"/>
                    </a:cubicBezTo>
                    <a:cubicBezTo>
                      <a:pt x="1022057" y="1295771"/>
                      <a:pt x="1021389" y="1311731"/>
                      <a:pt x="1016725" y="1326655"/>
                    </a:cubicBezTo>
                    <a:cubicBezTo>
                      <a:pt x="1015750" y="1329774"/>
                      <a:pt x="1010429" y="1328467"/>
                      <a:pt x="1007426" y="1329754"/>
                    </a:cubicBezTo>
                    <a:cubicBezTo>
                      <a:pt x="996418" y="1334472"/>
                      <a:pt x="995064" y="1335929"/>
                      <a:pt x="985728" y="1342153"/>
                    </a:cubicBezTo>
                    <a:lnTo>
                      <a:pt x="967130" y="1370050"/>
                    </a:lnTo>
                    <a:cubicBezTo>
                      <a:pt x="965064" y="1373150"/>
                      <a:pt x="964031" y="1377283"/>
                      <a:pt x="960931" y="1379349"/>
                    </a:cubicBezTo>
                    <a:lnTo>
                      <a:pt x="951632" y="1385548"/>
                    </a:lnTo>
                    <a:lnTo>
                      <a:pt x="939233" y="1404146"/>
                    </a:lnTo>
                    <a:cubicBezTo>
                      <a:pt x="937167" y="1407246"/>
                      <a:pt x="936134" y="1411379"/>
                      <a:pt x="933034" y="1413445"/>
                    </a:cubicBezTo>
                    <a:lnTo>
                      <a:pt x="923735" y="1419644"/>
                    </a:lnTo>
                    <a:cubicBezTo>
                      <a:pt x="921668" y="1422744"/>
                      <a:pt x="919201" y="1425611"/>
                      <a:pt x="917535" y="1428943"/>
                    </a:cubicBezTo>
                    <a:cubicBezTo>
                      <a:pt x="916074" y="1431865"/>
                      <a:pt x="916248" y="1435523"/>
                      <a:pt x="914436" y="1438242"/>
                    </a:cubicBezTo>
                    <a:cubicBezTo>
                      <a:pt x="912005" y="1441889"/>
                      <a:pt x="908237" y="1444441"/>
                      <a:pt x="905137" y="1447541"/>
                    </a:cubicBezTo>
                    <a:cubicBezTo>
                      <a:pt x="906170" y="1481637"/>
                      <a:pt x="905404" y="1515836"/>
                      <a:pt x="908237" y="1549830"/>
                    </a:cubicBezTo>
                    <a:cubicBezTo>
                      <a:pt x="908546" y="1553542"/>
                      <a:pt x="911983" y="1556325"/>
                      <a:pt x="914436" y="1559129"/>
                    </a:cubicBezTo>
                    <a:cubicBezTo>
                      <a:pt x="919247" y="1564628"/>
                      <a:pt x="925881" y="1568549"/>
                      <a:pt x="929934" y="1574628"/>
                    </a:cubicBezTo>
                    <a:cubicBezTo>
                      <a:pt x="938199" y="1587027"/>
                      <a:pt x="933033" y="1581861"/>
                      <a:pt x="945432" y="1590126"/>
                    </a:cubicBezTo>
                    <a:cubicBezTo>
                      <a:pt x="947499" y="1593226"/>
                      <a:pt x="949966" y="1596093"/>
                      <a:pt x="951632" y="1599425"/>
                    </a:cubicBezTo>
                    <a:cubicBezTo>
                      <a:pt x="953093" y="1602347"/>
                      <a:pt x="952690" y="1606173"/>
                      <a:pt x="954731" y="1608724"/>
                    </a:cubicBezTo>
                    <a:cubicBezTo>
                      <a:pt x="957058" y="1611633"/>
                      <a:pt x="961202" y="1612499"/>
                      <a:pt x="964030" y="1614923"/>
                    </a:cubicBezTo>
                    <a:cubicBezTo>
                      <a:pt x="968468" y="1618727"/>
                      <a:pt x="976429" y="1627322"/>
                      <a:pt x="976429" y="1627322"/>
                    </a:cubicBezTo>
                    <a:cubicBezTo>
                      <a:pt x="995027" y="1626289"/>
                      <a:pt x="1013666" y="1625836"/>
                      <a:pt x="1032223" y="1624222"/>
                    </a:cubicBezTo>
                    <a:cubicBezTo>
                      <a:pt x="1037472" y="1623766"/>
                      <a:pt x="1043562" y="1624356"/>
                      <a:pt x="1047721" y="1621122"/>
                    </a:cubicBezTo>
                    <a:cubicBezTo>
                      <a:pt x="1053602" y="1616548"/>
                      <a:pt x="1055987" y="1608723"/>
                      <a:pt x="1060120" y="1602524"/>
                    </a:cubicBezTo>
                    <a:cubicBezTo>
                      <a:pt x="1079203" y="1573901"/>
                      <a:pt x="1054848" y="1609115"/>
                      <a:pt x="1072519" y="1587026"/>
                    </a:cubicBezTo>
                    <a:cubicBezTo>
                      <a:pt x="1089781" y="1565448"/>
                      <a:pt x="1065927" y="1590518"/>
                      <a:pt x="1088017" y="1568428"/>
                    </a:cubicBezTo>
                    <a:cubicBezTo>
                      <a:pt x="1091337" y="1555149"/>
                      <a:pt x="1091590" y="1554975"/>
                      <a:pt x="1094216" y="1540531"/>
                    </a:cubicBezTo>
                    <a:cubicBezTo>
                      <a:pt x="1095340" y="1534347"/>
                      <a:pt x="1095953" y="1528068"/>
                      <a:pt x="1097316" y="1521933"/>
                    </a:cubicBezTo>
                    <a:cubicBezTo>
                      <a:pt x="1098025" y="1518744"/>
                      <a:pt x="1099517" y="1515776"/>
                      <a:pt x="1100415" y="1512634"/>
                    </a:cubicBezTo>
                    <a:cubicBezTo>
                      <a:pt x="1101585" y="1508538"/>
                      <a:pt x="1101610" y="1504046"/>
                      <a:pt x="1103515" y="1500236"/>
                    </a:cubicBezTo>
                    <a:cubicBezTo>
                      <a:pt x="1104822" y="1497622"/>
                      <a:pt x="1107888" y="1496318"/>
                      <a:pt x="1109714" y="1494036"/>
                    </a:cubicBezTo>
                    <a:cubicBezTo>
                      <a:pt x="1112041" y="1491127"/>
                      <a:pt x="1112510" y="1486250"/>
                      <a:pt x="1115914" y="1484737"/>
                    </a:cubicBezTo>
                    <a:cubicBezTo>
                      <a:pt x="1122590" y="1481770"/>
                      <a:pt x="1130390" y="1482749"/>
                      <a:pt x="1137611" y="1481638"/>
                    </a:cubicBezTo>
                    <a:cubicBezTo>
                      <a:pt x="1143823" y="1480682"/>
                      <a:pt x="1150046" y="1479771"/>
                      <a:pt x="1156209" y="1478538"/>
                    </a:cubicBezTo>
                    <a:cubicBezTo>
                      <a:pt x="1173139" y="1475152"/>
                      <a:pt x="1165148" y="1475047"/>
                      <a:pt x="1184106" y="1472339"/>
                    </a:cubicBezTo>
                    <a:cubicBezTo>
                      <a:pt x="1193368" y="1471016"/>
                      <a:pt x="1202704" y="1470272"/>
                      <a:pt x="1212003" y="1469239"/>
                    </a:cubicBezTo>
                    <a:cubicBezTo>
                      <a:pt x="1216136" y="1467173"/>
                      <a:pt x="1221135" y="1466307"/>
                      <a:pt x="1224402" y="1463040"/>
                    </a:cubicBezTo>
                    <a:cubicBezTo>
                      <a:pt x="1229671" y="1457772"/>
                      <a:pt x="1236801" y="1444442"/>
                      <a:pt x="1236801" y="1444442"/>
                    </a:cubicBezTo>
                    <a:cubicBezTo>
                      <a:pt x="1237834" y="1441342"/>
                      <a:pt x="1238313" y="1437999"/>
                      <a:pt x="1239900" y="1435143"/>
                    </a:cubicBezTo>
                    <a:cubicBezTo>
                      <a:pt x="1243518" y="1428630"/>
                      <a:pt x="1249943" y="1423613"/>
                      <a:pt x="1252299" y="1416545"/>
                    </a:cubicBezTo>
                    <a:cubicBezTo>
                      <a:pt x="1253332" y="1413445"/>
                      <a:pt x="1252299" y="1408279"/>
                      <a:pt x="1255399" y="1407246"/>
                    </a:cubicBezTo>
                    <a:cubicBezTo>
                      <a:pt x="1263240" y="1404632"/>
                      <a:pt x="1271930" y="1407246"/>
                      <a:pt x="1280196" y="1407246"/>
                    </a:cubicBezTo>
                    <a:lnTo>
                      <a:pt x="1326691" y="1407246"/>
                    </a:lnTo>
                    <a:lnTo>
                      <a:pt x="1345289" y="1373150"/>
                    </a:lnTo>
                    <a:lnTo>
                      <a:pt x="1432079" y="1388648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7249561" y="5549293"/>
                <a:ext cx="507540" cy="319274"/>
              </a:xfrm>
              <a:custGeom>
                <a:avLst/>
                <a:gdLst>
                  <a:gd name="connsiteX0" fmla="*/ 236103 w 830363"/>
                  <a:gd name="connsiteY0" fmla="*/ 44019 h 522229"/>
                  <a:gd name="connsiteX1" fmla="*/ 236103 w 830363"/>
                  <a:gd name="connsiteY1" fmla="*/ 44019 h 522229"/>
                  <a:gd name="connsiteX2" fmla="*/ 222097 w 830363"/>
                  <a:gd name="connsiteY2" fmla="*/ 56025 h 522229"/>
                  <a:gd name="connsiteX3" fmla="*/ 220096 w 830363"/>
                  <a:gd name="connsiteY3" fmla="*/ 64028 h 522229"/>
                  <a:gd name="connsiteX4" fmla="*/ 214093 w 830363"/>
                  <a:gd name="connsiteY4" fmla="*/ 70031 h 522229"/>
                  <a:gd name="connsiteX5" fmla="*/ 208091 w 830363"/>
                  <a:gd name="connsiteY5" fmla="*/ 82036 h 522229"/>
                  <a:gd name="connsiteX6" fmla="*/ 202088 w 830363"/>
                  <a:gd name="connsiteY6" fmla="*/ 84037 h 522229"/>
                  <a:gd name="connsiteX7" fmla="*/ 186081 w 830363"/>
                  <a:gd name="connsiteY7" fmla="*/ 94041 h 522229"/>
                  <a:gd name="connsiteX8" fmla="*/ 180079 w 830363"/>
                  <a:gd name="connsiteY8" fmla="*/ 98043 h 522229"/>
                  <a:gd name="connsiteX9" fmla="*/ 174076 w 830363"/>
                  <a:gd name="connsiteY9" fmla="*/ 100044 h 522229"/>
                  <a:gd name="connsiteX10" fmla="*/ 162071 w 830363"/>
                  <a:gd name="connsiteY10" fmla="*/ 106046 h 522229"/>
                  <a:gd name="connsiteX11" fmla="*/ 148065 w 830363"/>
                  <a:gd name="connsiteY11" fmla="*/ 116051 h 522229"/>
                  <a:gd name="connsiteX12" fmla="*/ 134058 w 830363"/>
                  <a:gd name="connsiteY12" fmla="*/ 124054 h 522229"/>
                  <a:gd name="connsiteX13" fmla="*/ 130057 w 830363"/>
                  <a:gd name="connsiteY13" fmla="*/ 130057 h 522229"/>
                  <a:gd name="connsiteX14" fmla="*/ 124054 w 830363"/>
                  <a:gd name="connsiteY14" fmla="*/ 132058 h 522229"/>
                  <a:gd name="connsiteX15" fmla="*/ 110048 w 830363"/>
                  <a:gd name="connsiteY15" fmla="*/ 138060 h 522229"/>
                  <a:gd name="connsiteX16" fmla="*/ 104045 w 830363"/>
                  <a:gd name="connsiteY16" fmla="*/ 142062 h 522229"/>
                  <a:gd name="connsiteX17" fmla="*/ 96042 w 830363"/>
                  <a:gd name="connsiteY17" fmla="*/ 144063 h 522229"/>
                  <a:gd name="connsiteX18" fmla="*/ 62027 w 830363"/>
                  <a:gd name="connsiteY18" fmla="*/ 148065 h 522229"/>
                  <a:gd name="connsiteX19" fmla="*/ 54023 w 830363"/>
                  <a:gd name="connsiteY19" fmla="*/ 150066 h 522229"/>
                  <a:gd name="connsiteX20" fmla="*/ 64028 w 830363"/>
                  <a:gd name="connsiteY20" fmla="*/ 162071 h 522229"/>
                  <a:gd name="connsiteX21" fmla="*/ 70030 w 830363"/>
                  <a:gd name="connsiteY21" fmla="*/ 166073 h 522229"/>
                  <a:gd name="connsiteX22" fmla="*/ 78034 w 830363"/>
                  <a:gd name="connsiteY22" fmla="*/ 168074 h 522229"/>
                  <a:gd name="connsiteX23" fmla="*/ 88038 w 830363"/>
                  <a:gd name="connsiteY23" fmla="*/ 180079 h 522229"/>
                  <a:gd name="connsiteX24" fmla="*/ 80035 w 830363"/>
                  <a:gd name="connsiteY24" fmla="*/ 182080 h 522229"/>
                  <a:gd name="connsiteX25" fmla="*/ 44019 w 830363"/>
                  <a:gd name="connsiteY25" fmla="*/ 186081 h 522229"/>
                  <a:gd name="connsiteX26" fmla="*/ 26011 w 830363"/>
                  <a:gd name="connsiteY26" fmla="*/ 202088 h 522229"/>
                  <a:gd name="connsiteX27" fmla="*/ 22009 w 830363"/>
                  <a:gd name="connsiteY27" fmla="*/ 208091 h 522229"/>
                  <a:gd name="connsiteX28" fmla="*/ 10004 w 830363"/>
                  <a:gd name="connsiteY28" fmla="*/ 220096 h 522229"/>
                  <a:gd name="connsiteX29" fmla="*/ 4002 w 830363"/>
                  <a:gd name="connsiteY29" fmla="*/ 226099 h 522229"/>
                  <a:gd name="connsiteX30" fmla="*/ 0 w 830363"/>
                  <a:gd name="connsiteY30" fmla="*/ 232102 h 522229"/>
                  <a:gd name="connsiteX31" fmla="*/ 4002 w 830363"/>
                  <a:gd name="connsiteY31" fmla="*/ 242106 h 522229"/>
                  <a:gd name="connsiteX32" fmla="*/ 10004 w 830363"/>
                  <a:gd name="connsiteY32" fmla="*/ 244107 h 522229"/>
                  <a:gd name="connsiteX33" fmla="*/ 26011 w 830363"/>
                  <a:gd name="connsiteY33" fmla="*/ 250110 h 522229"/>
                  <a:gd name="connsiteX34" fmla="*/ 40017 w 830363"/>
                  <a:gd name="connsiteY34" fmla="*/ 252110 h 522229"/>
                  <a:gd name="connsiteX35" fmla="*/ 54023 w 830363"/>
                  <a:gd name="connsiteY35" fmla="*/ 260114 h 522229"/>
                  <a:gd name="connsiteX36" fmla="*/ 60026 w 830363"/>
                  <a:gd name="connsiteY36" fmla="*/ 262115 h 522229"/>
                  <a:gd name="connsiteX37" fmla="*/ 124054 w 830363"/>
                  <a:gd name="connsiteY37" fmla="*/ 258113 h 522229"/>
                  <a:gd name="connsiteX38" fmla="*/ 136059 w 830363"/>
                  <a:gd name="connsiteY38" fmla="*/ 254111 h 522229"/>
                  <a:gd name="connsiteX39" fmla="*/ 142062 w 830363"/>
                  <a:gd name="connsiteY39" fmla="*/ 252110 h 522229"/>
                  <a:gd name="connsiteX40" fmla="*/ 150065 w 830363"/>
                  <a:gd name="connsiteY40" fmla="*/ 248109 h 522229"/>
                  <a:gd name="connsiteX41" fmla="*/ 190083 w 830363"/>
                  <a:gd name="connsiteY41" fmla="*/ 254111 h 522229"/>
                  <a:gd name="connsiteX42" fmla="*/ 202088 w 830363"/>
                  <a:gd name="connsiteY42" fmla="*/ 260114 h 522229"/>
                  <a:gd name="connsiteX43" fmla="*/ 214093 w 830363"/>
                  <a:gd name="connsiteY43" fmla="*/ 268117 h 522229"/>
                  <a:gd name="connsiteX44" fmla="*/ 222097 w 830363"/>
                  <a:gd name="connsiteY44" fmla="*/ 280123 h 522229"/>
                  <a:gd name="connsiteX45" fmla="*/ 226099 w 830363"/>
                  <a:gd name="connsiteY45" fmla="*/ 292128 h 522229"/>
                  <a:gd name="connsiteX46" fmla="*/ 242106 w 830363"/>
                  <a:gd name="connsiteY46" fmla="*/ 316138 h 522229"/>
                  <a:gd name="connsiteX47" fmla="*/ 248108 w 830363"/>
                  <a:gd name="connsiteY47" fmla="*/ 328144 h 522229"/>
                  <a:gd name="connsiteX48" fmla="*/ 252110 w 830363"/>
                  <a:gd name="connsiteY48" fmla="*/ 344151 h 522229"/>
                  <a:gd name="connsiteX49" fmla="*/ 248108 w 830363"/>
                  <a:gd name="connsiteY49" fmla="*/ 370162 h 522229"/>
                  <a:gd name="connsiteX50" fmla="*/ 244107 w 830363"/>
                  <a:gd name="connsiteY50" fmla="*/ 376165 h 522229"/>
                  <a:gd name="connsiteX51" fmla="*/ 246107 w 830363"/>
                  <a:gd name="connsiteY51" fmla="*/ 394173 h 522229"/>
                  <a:gd name="connsiteX52" fmla="*/ 252110 w 830363"/>
                  <a:gd name="connsiteY52" fmla="*/ 398174 h 522229"/>
                  <a:gd name="connsiteX53" fmla="*/ 256112 w 830363"/>
                  <a:gd name="connsiteY53" fmla="*/ 404177 h 522229"/>
                  <a:gd name="connsiteX54" fmla="*/ 262114 w 830363"/>
                  <a:gd name="connsiteY54" fmla="*/ 410180 h 522229"/>
                  <a:gd name="connsiteX55" fmla="*/ 296129 w 830363"/>
                  <a:gd name="connsiteY55" fmla="*/ 408179 h 522229"/>
                  <a:gd name="connsiteX56" fmla="*/ 306134 w 830363"/>
                  <a:gd name="connsiteY56" fmla="*/ 398174 h 522229"/>
                  <a:gd name="connsiteX57" fmla="*/ 312136 w 830363"/>
                  <a:gd name="connsiteY57" fmla="*/ 394173 h 522229"/>
                  <a:gd name="connsiteX58" fmla="*/ 318139 w 830363"/>
                  <a:gd name="connsiteY58" fmla="*/ 388170 h 522229"/>
                  <a:gd name="connsiteX59" fmla="*/ 326142 w 830363"/>
                  <a:gd name="connsiteY59" fmla="*/ 386169 h 522229"/>
                  <a:gd name="connsiteX60" fmla="*/ 332145 w 830363"/>
                  <a:gd name="connsiteY60" fmla="*/ 384168 h 522229"/>
                  <a:gd name="connsiteX61" fmla="*/ 362158 w 830363"/>
                  <a:gd name="connsiteY61" fmla="*/ 386169 h 522229"/>
                  <a:gd name="connsiteX62" fmla="*/ 370162 w 830363"/>
                  <a:gd name="connsiteY62" fmla="*/ 388170 h 522229"/>
                  <a:gd name="connsiteX63" fmla="*/ 388170 w 830363"/>
                  <a:gd name="connsiteY63" fmla="*/ 396173 h 522229"/>
                  <a:gd name="connsiteX64" fmla="*/ 400175 w 830363"/>
                  <a:gd name="connsiteY64" fmla="*/ 404177 h 522229"/>
                  <a:gd name="connsiteX65" fmla="*/ 414181 w 830363"/>
                  <a:gd name="connsiteY65" fmla="*/ 412180 h 522229"/>
                  <a:gd name="connsiteX66" fmla="*/ 426186 w 830363"/>
                  <a:gd name="connsiteY66" fmla="*/ 420184 h 522229"/>
                  <a:gd name="connsiteX67" fmla="*/ 432189 w 830363"/>
                  <a:gd name="connsiteY67" fmla="*/ 424186 h 522229"/>
                  <a:gd name="connsiteX68" fmla="*/ 444194 w 830363"/>
                  <a:gd name="connsiteY68" fmla="*/ 430188 h 522229"/>
                  <a:gd name="connsiteX69" fmla="*/ 456199 w 830363"/>
                  <a:gd name="connsiteY69" fmla="*/ 444194 h 522229"/>
                  <a:gd name="connsiteX70" fmla="*/ 460201 w 830363"/>
                  <a:gd name="connsiteY70" fmla="*/ 450197 h 522229"/>
                  <a:gd name="connsiteX71" fmla="*/ 468205 w 830363"/>
                  <a:gd name="connsiteY71" fmla="*/ 456200 h 522229"/>
                  <a:gd name="connsiteX72" fmla="*/ 474207 w 830363"/>
                  <a:gd name="connsiteY72" fmla="*/ 462202 h 522229"/>
                  <a:gd name="connsiteX73" fmla="*/ 486212 w 830363"/>
                  <a:gd name="connsiteY73" fmla="*/ 470206 h 522229"/>
                  <a:gd name="connsiteX74" fmla="*/ 492215 w 830363"/>
                  <a:gd name="connsiteY74" fmla="*/ 474208 h 522229"/>
                  <a:gd name="connsiteX75" fmla="*/ 498218 w 830363"/>
                  <a:gd name="connsiteY75" fmla="*/ 480210 h 522229"/>
                  <a:gd name="connsiteX76" fmla="*/ 504220 w 830363"/>
                  <a:gd name="connsiteY76" fmla="*/ 482211 h 522229"/>
                  <a:gd name="connsiteX77" fmla="*/ 510223 w 830363"/>
                  <a:gd name="connsiteY77" fmla="*/ 486213 h 522229"/>
                  <a:gd name="connsiteX78" fmla="*/ 514225 w 830363"/>
                  <a:gd name="connsiteY78" fmla="*/ 492215 h 522229"/>
                  <a:gd name="connsiteX79" fmla="*/ 520227 w 830363"/>
                  <a:gd name="connsiteY79" fmla="*/ 496217 h 522229"/>
                  <a:gd name="connsiteX80" fmla="*/ 534233 w 830363"/>
                  <a:gd name="connsiteY80" fmla="*/ 514225 h 522229"/>
                  <a:gd name="connsiteX81" fmla="*/ 542237 w 830363"/>
                  <a:gd name="connsiteY81" fmla="*/ 518227 h 522229"/>
                  <a:gd name="connsiteX82" fmla="*/ 554242 w 830363"/>
                  <a:gd name="connsiteY82" fmla="*/ 522229 h 522229"/>
                  <a:gd name="connsiteX83" fmla="*/ 566247 w 830363"/>
                  <a:gd name="connsiteY83" fmla="*/ 512224 h 522229"/>
                  <a:gd name="connsiteX84" fmla="*/ 578253 w 830363"/>
                  <a:gd name="connsiteY84" fmla="*/ 504221 h 522229"/>
                  <a:gd name="connsiteX85" fmla="*/ 574251 w 830363"/>
                  <a:gd name="connsiteY85" fmla="*/ 486213 h 522229"/>
                  <a:gd name="connsiteX86" fmla="*/ 576252 w 830363"/>
                  <a:gd name="connsiteY86" fmla="*/ 476208 h 522229"/>
                  <a:gd name="connsiteX87" fmla="*/ 596261 w 830363"/>
                  <a:gd name="connsiteY87" fmla="*/ 468205 h 522229"/>
                  <a:gd name="connsiteX88" fmla="*/ 602263 w 830363"/>
                  <a:gd name="connsiteY88" fmla="*/ 466204 h 522229"/>
                  <a:gd name="connsiteX89" fmla="*/ 608266 w 830363"/>
                  <a:gd name="connsiteY89" fmla="*/ 464203 h 522229"/>
                  <a:gd name="connsiteX90" fmla="*/ 662289 w 830363"/>
                  <a:gd name="connsiteY90" fmla="*/ 464203 h 522229"/>
                  <a:gd name="connsiteX91" fmla="*/ 668292 w 830363"/>
                  <a:gd name="connsiteY91" fmla="*/ 460201 h 522229"/>
                  <a:gd name="connsiteX92" fmla="*/ 670293 w 830363"/>
                  <a:gd name="connsiteY92" fmla="*/ 454199 h 522229"/>
                  <a:gd name="connsiteX93" fmla="*/ 672294 w 830363"/>
                  <a:gd name="connsiteY93" fmla="*/ 444194 h 522229"/>
                  <a:gd name="connsiteX94" fmla="*/ 676296 w 830363"/>
                  <a:gd name="connsiteY94" fmla="*/ 438192 h 522229"/>
                  <a:gd name="connsiteX95" fmla="*/ 672294 w 830363"/>
                  <a:gd name="connsiteY95" fmla="*/ 408179 h 522229"/>
                  <a:gd name="connsiteX96" fmla="*/ 670293 w 830363"/>
                  <a:gd name="connsiteY96" fmla="*/ 402176 h 522229"/>
                  <a:gd name="connsiteX97" fmla="*/ 662289 w 830363"/>
                  <a:gd name="connsiteY97" fmla="*/ 390171 h 522229"/>
                  <a:gd name="connsiteX98" fmla="*/ 656287 w 830363"/>
                  <a:gd name="connsiteY98" fmla="*/ 386169 h 522229"/>
                  <a:gd name="connsiteX99" fmla="*/ 652285 w 830363"/>
                  <a:gd name="connsiteY99" fmla="*/ 380166 h 522229"/>
                  <a:gd name="connsiteX100" fmla="*/ 640280 w 830363"/>
                  <a:gd name="connsiteY100" fmla="*/ 374164 h 522229"/>
                  <a:gd name="connsiteX101" fmla="*/ 636278 w 830363"/>
                  <a:gd name="connsiteY101" fmla="*/ 368161 h 522229"/>
                  <a:gd name="connsiteX102" fmla="*/ 622272 w 830363"/>
                  <a:gd name="connsiteY102" fmla="*/ 362159 h 522229"/>
                  <a:gd name="connsiteX103" fmla="*/ 610267 w 830363"/>
                  <a:gd name="connsiteY103" fmla="*/ 354155 h 522229"/>
                  <a:gd name="connsiteX104" fmla="*/ 604264 w 830363"/>
                  <a:gd name="connsiteY104" fmla="*/ 350153 h 522229"/>
                  <a:gd name="connsiteX105" fmla="*/ 596261 w 830363"/>
                  <a:gd name="connsiteY105" fmla="*/ 338148 h 522229"/>
                  <a:gd name="connsiteX106" fmla="*/ 592259 w 830363"/>
                  <a:gd name="connsiteY106" fmla="*/ 332145 h 522229"/>
                  <a:gd name="connsiteX107" fmla="*/ 590258 w 830363"/>
                  <a:gd name="connsiteY107" fmla="*/ 326143 h 522229"/>
                  <a:gd name="connsiteX108" fmla="*/ 578253 w 830363"/>
                  <a:gd name="connsiteY108" fmla="*/ 318139 h 522229"/>
                  <a:gd name="connsiteX109" fmla="*/ 572250 w 830363"/>
                  <a:gd name="connsiteY109" fmla="*/ 312137 h 522229"/>
                  <a:gd name="connsiteX110" fmla="*/ 574251 w 830363"/>
                  <a:gd name="connsiteY110" fmla="*/ 306134 h 522229"/>
                  <a:gd name="connsiteX111" fmla="*/ 580254 w 830363"/>
                  <a:gd name="connsiteY111" fmla="*/ 304133 h 522229"/>
                  <a:gd name="connsiteX112" fmla="*/ 594260 w 830363"/>
                  <a:gd name="connsiteY112" fmla="*/ 302132 h 522229"/>
                  <a:gd name="connsiteX113" fmla="*/ 600262 w 830363"/>
                  <a:gd name="connsiteY113" fmla="*/ 298131 h 522229"/>
                  <a:gd name="connsiteX114" fmla="*/ 606265 w 830363"/>
                  <a:gd name="connsiteY114" fmla="*/ 318139 h 522229"/>
                  <a:gd name="connsiteX115" fmla="*/ 624273 w 830363"/>
                  <a:gd name="connsiteY115" fmla="*/ 314138 h 522229"/>
                  <a:gd name="connsiteX116" fmla="*/ 642281 w 830363"/>
                  <a:gd name="connsiteY116" fmla="*/ 310136 h 522229"/>
                  <a:gd name="connsiteX117" fmla="*/ 664290 w 830363"/>
                  <a:gd name="connsiteY117" fmla="*/ 308135 h 522229"/>
                  <a:gd name="connsiteX118" fmla="*/ 660289 w 830363"/>
                  <a:gd name="connsiteY118" fmla="*/ 328144 h 522229"/>
                  <a:gd name="connsiteX119" fmla="*/ 662289 w 830363"/>
                  <a:gd name="connsiteY119" fmla="*/ 344151 h 522229"/>
                  <a:gd name="connsiteX120" fmla="*/ 688301 w 830363"/>
                  <a:gd name="connsiteY120" fmla="*/ 356156 h 522229"/>
                  <a:gd name="connsiteX121" fmla="*/ 698305 w 830363"/>
                  <a:gd name="connsiteY121" fmla="*/ 370162 h 522229"/>
                  <a:gd name="connsiteX122" fmla="*/ 710310 w 830363"/>
                  <a:gd name="connsiteY122" fmla="*/ 380166 h 522229"/>
                  <a:gd name="connsiteX123" fmla="*/ 722316 w 830363"/>
                  <a:gd name="connsiteY123" fmla="*/ 392172 h 522229"/>
                  <a:gd name="connsiteX124" fmla="*/ 734321 w 830363"/>
                  <a:gd name="connsiteY124" fmla="*/ 398174 h 522229"/>
                  <a:gd name="connsiteX125" fmla="*/ 740324 w 830363"/>
                  <a:gd name="connsiteY125" fmla="*/ 400175 h 522229"/>
                  <a:gd name="connsiteX126" fmla="*/ 764334 w 830363"/>
                  <a:gd name="connsiteY126" fmla="*/ 396173 h 522229"/>
                  <a:gd name="connsiteX127" fmla="*/ 770337 w 830363"/>
                  <a:gd name="connsiteY127" fmla="*/ 392172 h 522229"/>
                  <a:gd name="connsiteX128" fmla="*/ 780341 w 830363"/>
                  <a:gd name="connsiteY128" fmla="*/ 374164 h 522229"/>
                  <a:gd name="connsiteX129" fmla="*/ 782342 w 830363"/>
                  <a:gd name="connsiteY129" fmla="*/ 366160 h 522229"/>
                  <a:gd name="connsiteX130" fmla="*/ 780341 w 830363"/>
                  <a:gd name="connsiteY130" fmla="*/ 356156 h 522229"/>
                  <a:gd name="connsiteX131" fmla="*/ 770337 w 830363"/>
                  <a:gd name="connsiteY131" fmla="*/ 340149 h 522229"/>
                  <a:gd name="connsiteX132" fmla="*/ 770337 w 830363"/>
                  <a:gd name="connsiteY132" fmla="*/ 320140 h 522229"/>
                  <a:gd name="connsiteX133" fmla="*/ 772338 w 830363"/>
                  <a:gd name="connsiteY133" fmla="*/ 314138 h 522229"/>
                  <a:gd name="connsiteX134" fmla="*/ 784343 w 830363"/>
                  <a:gd name="connsiteY134" fmla="*/ 310136 h 522229"/>
                  <a:gd name="connsiteX135" fmla="*/ 788345 w 830363"/>
                  <a:gd name="connsiteY135" fmla="*/ 304133 h 522229"/>
                  <a:gd name="connsiteX136" fmla="*/ 800350 w 830363"/>
                  <a:gd name="connsiteY136" fmla="*/ 300131 h 522229"/>
                  <a:gd name="connsiteX137" fmla="*/ 808353 w 830363"/>
                  <a:gd name="connsiteY137" fmla="*/ 294129 h 522229"/>
                  <a:gd name="connsiteX138" fmla="*/ 820359 w 830363"/>
                  <a:gd name="connsiteY138" fmla="*/ 284124 h 522229"/>
                  <a:gd name="connsiteX139" fmla="*/ 826361 w 830363"/>
                  <a:gd name="connsiteY139" fmla="*/ 272119 h 522229"/>
                  <a:gd name="connsiteX140" fmla="*/ 830363 w 830363"/>
                  <a:gd name="connsiteY140" fmla="*/ 266117 h 522229"/>
                  <a:gd name="connsiteX141" fmla="*/ 824360 w 830363"/>
                  <a:gd name="connsiteY141" fmla="*/ 246108 h 522229"/>
                  <a:gd name="connsiteX142" fmla="*/ 822360 w 830363"/>
                  <a:gd name="connsiteY142" fmla="*/ 238104 h 522229"/>
                  <a:gd name="connsiteX143" fmla="*/ 816357 w 830363"/>
                  <a:gd name="connsiteY143" fmla="*/ 232102 h 522229"/>
                  <a:gd name="connsiteX144" fmla="*/ 804352 w 830363"/>
                  <a:gd name="connsiteY144" fmla="*/ 226099 h 522229"/>
                  <a:gd name="connsiteX145" fmla="*/ 794347 w 830363"/>
                  <a:gd name="connsiteY145" fmla="*/ 214094 h 522229"/>
                  <a:gd name="connsiteX146" fmla="*/ 786344 w 830363"/>
                  <a:gd name="connsiteY146" fmla="*/ 196086 h 522229"/>
                  <a:gd name="connsiteX147" fmla="*/ 778340 w 830363"/>
                  <a:gd name="connsiteY147" fmla="*/ 192084 h 522229"/>
                  <a:gd name="connsiteX148" fmla="*/ 766335 w 830363"/>
                  <a:gd name="connsiteY148" fmla="*/ 188082 h 522229"/>
                  <a:gd name="connsiteX149" fmla="*/ 758332 w 830363"/>
                  <a:gd name="connsiteY149" fmla="*/ 182080 h 522229"/>
                  <a:gd name="connsiteX150" fmla="*/ 748327 w 830363"/>
                  <a:gd name="connsiteY150" fmla="*/ 174076 h 522229"/>
                  <a:gd name="connsiteX151" fmla="*/ 740324 w 830363"/>
                  <a:gd name="connsiteY151" fmla="*/ 168074 h 522229"/>
                  <a:gd name="connsiteX152" fmla="*/ 734321 w 830363"/>
                  <a:gd name="connsiteY152" fmla="*/ 164072 h 522229"/>
                  <a:gd name="connsiteX153" fmla="*/ 732320 w 830363"/>
                  <a:gd name="connsiteY153" fmla="*/ 156068 h 522229"/>
                  <a:gd name="connsiteX154" fmla="*/ 728318 w 830363"/>
                  <a:gd name="connsiteY154" fmla="*/ 150066 h 522229"/>
                  <a:gd name="connsiteX155" fmla="*/ 726318 w 830363"/>
                  <a:gd name="connsiteY155" fmla="*/ 144063 h 522229"/>
                  <a:gd name="connsiteX156" fmla="*/ 704308 w 830363"/>
                  <a:gd name="connsiteY156" fmla="*/ 136060 h 522229"/>
                  <a:gd name="connsiteX157" fmla="*/ 696304 w 830363"/>
                  <a:gd name="connsiteY157" fmla="*/ 132058 h 522229"/>
                  <a:gd name="connsiteX158" fmla="*/ 684299 w 830363"/>
                  <a:gd name="connsiteY158" fmla="*/ 130057 h 522229"/>
                  <a:gd name="connsiteX159" fmla="*/ 678296 w 830363"/>
                  <a:gd name="connsiteY159" fmla="*/ 128056 h 522229"/>
                  <a:gd name="connsiteX160" fmla="*/ 594260 w 830363"/>
                  <a:gd name="connsiteY160" fmla="*/ 130057 h 522229"/>
                  <a:gd name="connsiteX161" fmla="*/ 588257 w 830363"/>
                  <a:gd name="connsiteY161" fmla="*/ 136060 h 522229"/>
                  <a:gd name="connsiteX162" fmla="*/ 576252 w 830363"/>
                  <a:gd name="connsiteY162" fmla="*/ 140061 h 522229"/>
                  <a:gd name="connsiteX163" fmla="*/ 562246 w 830363"/>
                  <a:gd name="connsiteY163" fmla="*/ 146064 h 522229"/>
                  <a:gd name="connsiteX164" fmla="*/ 550240 w 830363"/>
                  <a:gd name="connsiteY164" fmla="*/ 144063 h 522229"/>
                  <a:gd name="connsiteX165" fmla="*/ 544238 w 830363"/>
                  <a:gd name="connsiteY165" fmla="*/ 138060 h 522229"/>
                  <a:gd name="connsiteX166" fmla="*/ 546239 w 830363"/>
                  <a:gd name="connsiteY166" fmla="*/ 90039 h 522229"/>
                  <a:gd name="connsiteX167" fmla="*/ 552241 w 830363"/>
                  <a:gd name="connsiteY167" fmla="*/ 66029 h 522229"/>
                  <a:gd name="connsiteX168" fmla="*/ 554242 w 830363"/>
                  <a:gd name="connsiteY168" fmla="*/ 60026 h 522229"/>
                  <a:gd name="connsiteX169" fmla="*/ 552241 w 830363"/>
                  <a:gd name="connsiteY169" fmla="*/ 22010 h 522229"/>
                  <a:gd name="connsiteX170" fmla="*/ 546239 w 830363"/>
                  <a:gd name="connsiteY170" fmla="*/ 16007 h 522229"/>
                  <a:gd name="connsiteX171" fmla="*/ 500219 w 830363"/>
                  <a:gd name="connsiteY171" fmla="*/ 18008 h 522229"/>
                  <a:gd name="connsiteX172" fmla="*/ 452198 w 830363"/>
                  <a:gd name="connsiteY172" fmla="*/ 18008 h 522229"/>
                  <a:gd name="connsiteX173" fmla="*/ 440192 w 830363"/>
                  <a:gd name="connsiteY173" fmla="*/ 14006 h 522229"/>
                  <a:gd name="connsiteX174" fmla="*/ 426186 w 830363"/>
                  <a:gd name="connsiteY174" fmla="*/ 8004 h 522229"/>
                  <a:gd name="connsiteX175" fmla="*/ 420184 w 830363"/>
                  <a:gd name="connsiteY175" fmla="*/ 2001 h 522229"/>
                  <a:gd name="connsiteX176" fmla="*/ 406177 w 830363"/>
                  <a:gd name="connsiteY176" fmla="*/ 0 h 522229"/>
                  <a:gd name="connsiteX177" fmla="*/ 332145 w 830363"/>
                  <a:gd name="connsiteY177" fmla="*/ 2001 h 522229"/>
                  <a:gd name="connsiteX178" fmla="*/ 326142 w 830363"/>
                  <a:gd name="connsiteY178" fmla="*/ 6003 h 522229"/>
                  <a:gd name="connsiteX179" fmla="*/ 318139 w 830363"/>
                  <a:gd name="connsiteY179" fmla="*/ 16007 h 522229"/>
                  <a:gd name="connsiteX180" fmla="*/ 312136 w 830363"/>
                  <a:gd name="connsiteY180" fmla="*/ 34015 h 522229"/>
                  <a:gd name="connsiteX181" fmla="*/ 310135 w 830363"/>
                  <a:gd name="connsiteY181" fmla="*/ 40018 h 522229"/>
                  <a:gd name="connsiteX182" fmla="*/ 296129 w 830363"/>
                  <a:gd name="connsiteY182" fmla="*/ 50022 h 522229"/>
                  <a:gd name="connsiteX183" fmla="*/ 278121 w 830363"/>
                  <a:gd name="connsiteY183" fmla="*/ 48021 h 522229"/>
                  <a:gd name="connsiteX184" fmla="*/ 266116 w 830363"/>
                  <a:gd name="connsiteY184" fmla="*/ 36016 h 522229"/>
                  <a:gd name="connsiteX185" fmla="*/ 260114 w 830363"/>
                  <a:gd name="connsiteY185" fmla="*/ 34015 h 522229"/>
                  <a:gd name="connsiteX186" fmla="*/ 240105 w 830363"/>
                  <a:gd name="connsiteY186" fmla="*/ 44019 h 522229"/>
                  <a:gd name="connsiteX187" fmla="*/ 236103 w 830363"/>
                  <a:gd name="connsiteY187" fmla="*/ 44019 h 52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30363" h="522229">
                    <a:moveTo>
                      <a:pt x="236103" y="44019"/>
                    </a:moveTo>
                    <a:lnTo>
                      <a:pt x="236103" y="44019"/>
                    </a:lnTo>
                    <a:cubicBezTo>
                      <a:pt x="231434" y="48021"/>
                      <a:pt x="225938" y="51223"/>
                      <a:pt x="222097" y="56025"/>
                    </a:cubicBezTo>
                    <a:cubicBezTo>
                      <a:pt x="220379" y="58172"/>
                      <a:pt x="221460" y="61641"/>
                      <a:pt x="220096" y="64028"/>
                    </a:cubicBezTo>
                    <a:cubicBezTo>
                      <a:pt x="218692" y="66485"/>
                      <a:pt x="216094" y="68030"/>
                      <a:pt x="214093" y="70031"/>
                    </a:cubicBezTo>
                    <a:cubicBezTo>
                      <a:pt x="212775" y="73986"/>
                      <a:pt x="211618" y="79214"/>
                      <a:pt x="208091" y="82036"/>
                    </a:cubicBezTo>
                    <a:cubicBezTo>
                      <a:pt x="206444" y="83354"/>
                      <a:pt x="204089" y="83370"/>
                      <a:pt x="202088" y="84037"/>
                    </a:cubicBezTo>
                    <a:cubicBezTo>
                      <a:pt x="186781" y="95517"/>
                      <a:pt x="201466" y="85249"/>
                      <a:pt x="186081" y="94041"/>
                    </a:cubicBezTo>
                    <a:cubicBezTo>
                      <a:pt x="183993" y="95234"/>
                      <a:pt x="182230" y="96968"/>
                      <a:pt x="180079" y="98043"/>
                    </a:cubicBezTo>
                    <a:cubicBezTo>
                      <a:pt x="178192" y="98986"/>
                      <a:pt x="175963" y="99101"/>
                      <a:pt x="174076" y="100044"/>
                    </a:cubicBezTo>
                    <a:cubicBezTo>
                      <a:pt x="158566" y="107799"/>
                      <a:pt x="177153" y="101020"/>
                      <a:pt x="162071" y="106046"/>
                    </a:cubicBezTo>
                    <a:cubicBezTo>
                      <a:pt x="158642" y="108618"/>
                      <a:pt x="152156" y="113713"/>
                      <a:pt x="148065" y="116051"/>
                    </a:cubicBezTo>
                    <a:cubicBezTo>
                      <a:pt x="130273" y="126219"/>
                      <a:pt x="148700" y="114295"/>
                      <a:pt x="134058" y="124054"/>
                    </a:cubicBezTo>
                    <a:cubicBezTo>
                      <a:pt x="132724" y="126055"/>
                      <a:pt x="131935" y="128555"/>
                      <a:pt x="130057" y="130057"/>
                    </a:cubicBezTo>
                    <a:cubicBezTo>
                      <a:pt x="128410" y="131375"/>
                      <a:pt x="125941" y="131115"/>
                      <a:pt x="124054" y="132058"/>
                    </a:cubicBezTo>
                    <a:cubicBezTo>
                      <a:pt x="110238" y="138966"/>
                      <a:pt x="126702" y="133898"/>
                      <a:pt x="110048" y="138060"/>
                    </a:cubicBezTo>
                    <a:cubicBezTo>
                      <a:pt x="108047" y="139394"/>
                      <a:pt x="106255" y="141115"/>
                      <a:pt x="104045" y="142062"/>
                    </a:cubicBezTo>
                    <a:cubicBezTo>
                      <a:pt x="101518" y="143145"/>
                      <a:pt x="98747" y="143571"/>
                      <a:pt x="96042" y="144063"/>
                    </a:cubicBezTo>
                    <a:cubicBezTo>
                      <a:pt x="85230" y="146029"/>
                      <a:pt x="72758" y="146992"/>
                      <a:pt x="62027" y="148065"/>
                    </a:cubicBezTo>
                    <a:cubicBezTo>
                      <a:pt x="59359" y="148732"/>
                      <a:pt x="55253" y="147606"/>
                      <a:pt x="54023" y="150066"/>
                    </a:cubicBezTo>
                    <a:cubicBezTo>
                      <a:pt x="48660" y="160791"/>
                      <a:pt x="59116" y="160843"/>
                      <a:pt x="64028" y="162071"/>
                    </a:cubicBezTo>
                    <a:cubicBezTo>
                      <a:pt x="66029" y="163405"/>
                      <a:pt x="67820" y="165126"/>
                      <a:pt x="70030" y="166073"/>
                    </a:cubicBezTo>
                    <a:cubicBezTo>
                      <a:pt x="72558" y="167156"/>
                      <a:pt x="75646" y="166710"/>
                      <a:pt x="78034" y="168074"/>
                    </a:cubicBezTo>
                    <a:cubicBezTo>
                      <a:pt x="82185" y="170445"/>
                      <a:pt x="85487" y="176252"/>
                      <a:pt x="88038" y="180079"/>
                    </a:cubicBezTo>
                    <a:cubicBezTo>
                      <a:pt x="85370" y="180746"/>
                      <a:pt x="82770" y="181792"/>
                      <a:pt x="80035" y="182080"/>
                    </a:cubicBezTo>
                    <a:cubicBezTo>
                      <a:pt x="42478" y="186034"/>
                      <a:pt x="60679" y="180531"/>
                      <a:pt x="44019" y="186081"/>
                    </a:cubicBezTo>
                    <a:cubicBezTo>
                      <a:pt x="36802" y="190892"/>
                      <a:pt x="31493" y="193865"/>
                      <a:pt x="26011" y="202088"/>
                    </a:cubicBezTo>
                    <a:cubicBezTo>
                      <a:pt x="24677" y="204089"/>
                      <a:pt x="23607" y="206294"/>
                      <a:pt x="22009" y="208091"/>
                    </a:cubicBezTo>
                    <a:cubicBezTo>
                      <a:pt x="18249" y="212321"/>
                      <a:pt x="14006" y="216094"/>
                      <a:pt x="10004" y="220096"/>
                    </a:cubicBezTo>
                    <a:cubicBezTo>
                      <a:pt x="8003" y="222097"/>
                      <a:pt x="5572" y="223745"/>
                      <a:pt x="4002" y="226099"/>
                    </a:cubicBezTo>
                    <a:lnTo>
                      <a:pt x="0" y="232102"/>
                    </a:lnTo>
                    <a:cubicBezTo>
                      <a:pt x="1334" y="235437"/>
                      <a:pt x="1703" y="239347"/>
                      <a:pt x="4002" y="242106"/>
                    </a:cubicBezTo>
                    <a:cubicBezTo>
                      <a:pt x="5352" y="243726"/>
                      <a:pt x="8029" y="243366"/>
                      <a:pt x="10004" y="244107"/>
                    </a:cubicBezTo>
                    <a:cubicBezTo>
                      <a:pt x="11459" y="244653"/>
                      <a:pt x="22771" y="249462"/>
                      <a:pt x="26011" y="250110"/>
                    </a:cubicBezTo>
                    <a:cubicBezTo>
                      <a:pt x="30635" y="251035"/>
                      <a:pt x="35348" y="251443"/>
                      <a:pt x="40017" y="252110"/>
                    </a:cubicBezTo>
                    <a:cubicBezTo>
                      <a:pt x="46044" y="256128"/>
                      <a:pt x="46917" y="257068"/>
                      <a:pt x="54023" y="260114"/>
                    </a:cubicBezTo>
                    <a:cubicBezTo>
                      <a:pt x="55962" y="260945"/>
                      <a:pt x="58025" y="261448"/>
                      <a:pt x="60026" y="262115"/>
                    </a:cubicBezTo>
                    <a:cubicBezTo>
                      <a:pt x="67028" y="261846"/>
                      <a:pt x="106404" y="262526"/>
                      <a:pt x="124054" y="258113"/>
                    </a:cubicBezTo>
                    <a:cubicBezTo>
                      <a:pt x="128146" y="257090"/>
                      <a:pt x="132057" y="255445"/>
                      <a:pt x="136059" y="254111"/>
                    </a:cubicBezTo>
                    <a:cubicBezTo>
                      <a:pt x="138060" y="253444"/>
                      <a:pt x="140175" y="253053"/>
                      <a:pt x="142062" y="252110"/>
                    </a:cubicBezTo>
                    <a:lnTo>
                      <a:pt x="150065" y="248109"/>
                    </a:lnTo>
                    <a:cubicBezTo>
                      <a:pt x="156322" y="248556"/>
                      <a:pt x="180895" y="247986"/>
                      <a:pt x="190083" y="254111"/>
                    </a:cubicBezTo>
                    <a:cubicBezTo>
                      <a:pt x="216730" y="271875"/>
                      <a:pt x="177240" y="246310"/>
                      <a:pt x="202088" y="260114"/>
                    </a:cubicBezTo>
                    <a:cubicBezTo>
                      <a:pt x="206292" y="262450"/>
                      <a:pt x="214093" y="268117"/>
                      <a:pt x="214093" y="268117"/>
                    </a:cubicBezTo>
                    <a:cubicBezTo>
                      <a:pt x="216761" y="272119"/>
                      <a:pt x="220576" y="275560"/>
                      <a:pt x="222097" y="280123"/>
                    </a:cubicBezTo>
                    <a:cubicBezTo>
                      <a:pt x="223431" y="284125"/>
                      <a:pt x="223759" y="288618"/>
                      <a:pt x="226099" y="292128"/>
                    </a:cubicBezTo>
                    <a:lnTo>
                      <a:pt x="242106" y="316138"/>
                    </a:lnTo>
                    <a:cubicBezTo>
                      <a:pt x="246307" y="322440"/>
                      <a:pt x="246197" y="321136"/>
                      <a:pt x="248108" y="328144"/>
                    </a:cubicBezTo>
                    <a:cubicBezTo>
                      <a:pt x="249555" y="333450"/>
                      <a:pt x="252110" y="344151"/>
                      <a:pt x="252110" y="344151"/>
                    </a:cubicBezTo>
                    <a:cubicBezTo>
                      <a:pt x="251536" y="349895"/>
                      <a:pt x="251714" y="362950"/>
                      <a:pt x="248108" y="370162"/>
                    </a:cubicBezTo>
                    <a:cubicBezTo>
                      <a:pt x="247033" y="372313"/>
                      <a:pt x="245441" y="374164"/>
                      <a:pt x="244107" y="376165"/>
                    </a:cubicBezTo>
                    <a:cubicBezTo>
                      <a:pt x="244774" y="382168"/>
                      <a:pt x="244043" y="388497"/>
                      <a:pt x="246107" y="394173"/>
                    </a:cubicBezTo>
                    <a:cubicBezTo>
                      <a:pt x="246929" y="396433"/>
                      <a:pt x="250410" y="396474"/>
                      <a:pt x="252110" y="398174"/>
                    </a:cubicBezTo>
                    <a:cubicBezTo>
                      <a:pt x="253811" y="399874"/>
                      <a:pt x="254573" y="402329"/>
                      <a:pt x="256112" y="404177"/>
                    </a:cubicBezTo>
                    <a:cubicBezTo>
                      <a:pt x="257923" y="406351"/>
                      <a:pt x="260113" y="408179"/>
                      <a:pt x="262114" y="410180"/>
                    </a:cubicBezTo>
                    <a:cubicBezTo>
                      <a:pt x="273452" y="409513"/>
                      <a:pt x="284897" y="409864"/>
                      <a:pt x="296129" y="408179"/>
                    </a:cubicBezTo>
                    <a:cubicBezTo>
                      <a:pt x="302407" y="407237"/>
                      <a:pt x="302524" y="401784"/>
                      <a:pt x="306134" y="398174"/>
                    </a:cubicBezTo>
                    <a:cubicBezTo>
                      <a:pt x="307834" y="396474"/>
                      <a:pt x="310289" y="395712"/>
                      <a:pt x="312136" y="394173"/>
                    </a:cubicBezTo>
                    <a:cubicBezTo>
                      <a:pt x="314310" y="392361"/>
                      <a:pt x="315682" y="389574"/>
                      <a:pt x="318139" y="388170"/>
                    </a:cubicBezTo>
                    <a:cubicBezTo>
                      <a:pt x="320526" y="386806"/>
                      <a:pt x="323498" y="386924"/>
                      <a:pt x="326142" y="386169"/>
                    </a:cubicBezTo>
                    <a:cubicBezTo>
                      <a:pt x="328170" y="385590"/>
                      <a:pt x="330144" y="384835"/>
                      <a:pt x="332145" y="384168"/>
                    </a:cubicBezTo>
                    <a:cubicBezTo>
                      <a:pt x="342149" y="384835"/>
                      <a:pt x="352187" y="385119"/>
                      <a:pt x="362158" y="386169"/>
                    </a:cubicBezTo>
                    <a:cubicBezTo>
                      <a:pt x="364893" y="386457"/>
                      <a:pt x="367702" y="386940"/>
                      <a:pt x="370162" y="388170"/>
                    </a:cubicBezTo>
                    <a:cubicBezTo>
                      <a:pt x="389820" y="398000"/>
                      <a:pt x="365783" y="391698"/>
                      <a:pt x="388170" y="396173"/>
                    </a:cubicBezTo>
                    <a:cubicBezTo>
                      <a:pt x="407316" y="415322"/>
                      <a:pt x="382802" y="392594"/>
                      <a:pt x="400175" y="404177"/>
                    </a:cubicBezTo>
                    <a:cubicBezTo>
                      <a:pt x="414478" y="413713"/>
                      <a:pt x="397254" y="407950"/>
                      <a:pt x="414181" y="412180"/>
                    </a:cubicBezTo>
                    <a:lnTo>
                      <a:pt x="426186" y="420184"/>
                    </a:lnTo>
                    <a:cubicBezTo>
                      <a:pt x="428187" y="421518"/>
                      <a:pt x="429908" y="423425"/>
                      <a:pt x="432189" y="424186"/>
                    </a:cubicBezTo>
                    <a:cubicBezTo>
                      <a:pt x="440472" y="426948"/>
                      <a:pt x="436436" y="425017"/>
                      <a:pt x="444194" y="430188"/>
                    </a:cubicBezTo>
                    <a:cubicBezTo>
                      <a:pt x="453382" y="443970"/>
                      <a:pt x="441643" y="427212"/>
                      <a:pt x="456199" y="444194"/>
                    </a:cubicBezTo>
                    <a:cubicBezTo>
                      <a:pt x="457764" y="446020"/>
                      <a:pt x="458500" y="448496"/>
                      <a:pt x="460201" y="450197"/>
                    </a:cubicBezTo>
                    <a:cubicBezTo>
                      <a:pt x="462559" y="452555"/>
                      <a:pt x="465673" y="454030"/>
                      <a:pt x="468205" y="456200"/>
                    </a:cubicBezTo>
                    <a:cubicBezTo>
                      <a:pt x="470353" y="458041"/>
                      <a:pt x="471974" y="460465"/>
                      <a:pt x="474207" y="462202"/>
                    </a:cubicBezTo>
                    <a:cubicBezTo>
                      <a:pt x="478003" y="465155"/>
                      <a:pt x="482210" y="467538"/>
                      <a:pt x="486212" y="470206"/>
                    </a:cubicBezTo>
                    <a:cubicBezTo>
                      <a:pt x="488213" y="471540"/>
                      <a:pt x="490514" y="472508"/>
                      <a:pt x="492215" y="474208"/>
                    </a:cubicBezTo>
                    <a:cubicBezTo>
                      <a:pt x="494216" y="476209"/>
                      <a:pt x="495864" y="478640"/>
                      <a:pt x="498218" y="480210"/>
                    </a:cubicBezTo>
                    <a:cubicBezTo>
                      <a:pt x="499973" y="481380"/>
                      <a:pt x="502334" y="481268"/>
                      <a:pt x="504220" y="482211"/>
                    </a:cubicBezTo>
                    <a:cubicBezTo>
                      <a:pt x="506371" y="483287"/>
                      <a:pt x="508222" y="484879"/>
                      <a:pt x="510223" y="486213"/>
                    </a:cubicBezTo>
                    <a:cubicBezTo>
                      <a:pt x="511557" y="488214"/>
                      <a:pt x="512525" y="490515"/>
                      <a:pt x="514225" y="492215"/>
                    </a:cubicBezTo>
                    <a:cubicBezTo>
                      <a:pt x="515925" y="493915"/>
                      <a:pt x="518644" y="494407"/>
                      <a:pt x="520227" y="496217"/>
                    </a:cubicBezTo>
                    <a:cubicBezTo>
                      <a:pt x="527117" y="504091"/>
                      <a:pt x="526410" y="508636"/>
                      <a:pt x="534233" y="514225"/>
                    </a:cubicBezTo>
                    <a:cubicBezTo>
                      <a:pt x="536660" y="515959"/>
                      <a:pt x="539467" y="517119"/>
                      <a:pt x="542237" y="518227"/>
                    </a:cubicBezTo>
                    <a:cubicBezTo>
                      <a:pt x="546153" y="519794"/>
                      <a:pt x="554242" y="522229"/>
                      <a:pt x="554242" y="522229"/>
                    </a:cubicBezTo>
                    <a:cubicBezTo>
                      <a:pt x="576096" y="511302"/>
                      <a:pt x="551160" y="525425"/>
                      <a:pt x="566247" y="512224"/>
                    </a:cubicBezTo>
                    <a:cubicBezTo>
                      <a:pt x="569867" y="509057"/>
                      <a:pt x="578253" y="504221"/>
                      <a:pt x="578253" y="504221"/>
                    </a:cubicBezTo>
                    <a:cubicBezTo>
                      <a:pt x="576190" y="498031"/>
                      <a:pt x="574251" y="493255"/>
                      <a:pt x="574251" y="486213"/>
                    </a:cubicBezTo>
                    <a:cubicBezTo>
                      <a:pt x="574251" y="482812"/>
                      <a:pt x="574275" y="478976"/>
                      <a:pt x="576252" y="476208"/>
                    </a:cubicBezTo>
                    <a:cubicBezTo>
                      <a:pt x="578091" y="473633"/>
                      <a:pt x="595481" y="468465"/>
                      <a:pt x="596261" y="468205"/>
                    </a:cubicBezTo>
                    <a:lnTo>
                      <a:pt x="602263" y="466204"/>
                    </a:lnTo>
                    <a:lnTo>
                      <a:pt x="608266" y="464203"/>
                    </a:lnTo>
                    <a:cubicBezTo>
                      <a:pt x="630085" y="466021"/>
                      <a:pt x="639473" y="468006"/>
                      <a:pt x="662289" y="464203"/>
                    </a:cubicBezTo>
                    <a:cubicBezTo>
                      <a:pt x="664661" y="463808"/>
                      <a:pt x="666291" y="461535"/>
                      <a:pt x="668292" y="460201"/>
                    </a:cubicBezTo>
                    <a:cubicBezTo>
                      <a:pt x="668959" y="458200"/>
                      <a:pt x="669781" y="456245"/>
                      <a:pt x="670293" y="454199"/>
                    </a:cubicBezTo>
                    <a:cubicBezTo>
                      <a:pt x="671118" y="450900"/>
                      <a:pt x="671100" y="447378"/>
                      <a:pt x="672294" y="444194"/>
                    </a:cubicBezTo>
                    <a:cubicBezTo>
                      <a:pt x="673138" y="441942"/>
                      <a:pt x="674962" y="440193"/>
                      <a:pt x="676296" y="438192"/>
                    </a:cubicBezTo>
                    <a:cubicBezTo>
                      <a:pt x="674722" y="420882"/>
                      <a:pt x="675830" y="420553"/>
                      <a:pt x="672294" y="408179"/>
                    </a:cubicBezTo>
                    <a:cubicBezTo>
                      <a:pt x="671715" y="406151"/>
                      <a:pt x="671317" y="404020"/>
                      <a:pt x="670293" y="402176"/>
                    </a:cubicBezTo>
                    <a:cubicBezTo>
                      <a:pt x="667957" y="397972"/>
                      <a:pt x="666291" y="392839"/>
                      <a:pt x="662289" y="390171"/>
                    </a:cubicBezTo>
                    <a:lnTo>
                      <a:pt x="656287" y="386169"/>
                    </a:lnTo>
                    <a:cubicBezTo>
                      <a:pt x="654953" y="384168"/>
                      <a:pt x="653986" y="381866"/>
                      <a:pt x="652285" y="380166"/>
                    </a:cubicBezTo>
                    <a:cubicBezTo>
                      <a:pt x="648408" y="376289"/>
                      <a:pt x="645160" y="375791"/>
                      <a:pt x="640280" y="374164"/>
                    </a:cubicBezTo>
                    <a:cubicBezTo>
                      <a:pt x="638946" y="372163"/>
                      <a:pt x="637979" y="369862"/>
                      <a:pt x="636278" y="368161"/>
                    </a:cubicBezTo>
                    <a:cubicBezTo>
                      <a:pt x="631671" y="363554"/>
                      <a:pt x="628396" y="363689"/>
                      <a:pt x="622272" y="362159"/>
                    </a:cubicBezTo>
                    <a:lnTo>
                      <a:pt x="610267" y="354155"/>
                    </a:lnTo>
                    <a:lnTo>
                      <a:pt x="604264" y="350153"/>
                    </a:lnTo>
                    <a:lnTo>
                      <a:pt x="596261" y="338148"/>
                    </a:lnTo>
                    <a:cubicBezTo>
                      <a:pt x="594927" y="336147"/>
                      <a:pt x="593020" y="334426"/>
                      <a:pt x="592259" y="332145"/>
                    </a:cubicBezTo>
                    <a:cubicBezTo>
                      <a:pt x="591592" y="330144"/>
                      <a:pt x="591749" y="327634"/>
                      <a:pt x="590258" y="326143"/>
                    </a:cubicBezTo>
                    <a:cubicBezTo>
                      <a:pt x="586857" y="322742"/>
                      <a:pt x="581654" y="321540"/>
                      <a:pt x="578253" y="318139"/>
                    </a:cubicBezTo>
                    <a:lnTo>
                      <a:pt x="572250" y="312137"/>
                    </a:lnTo>
                    <a:cubicBezTo>
                      <a:pt x="572917" y="310136"/>
                      <a:pt x="572760" y="307625"/>
                      <a:pt x="574251" y="306134"/>
                    </a:cubicBezTo>
                    <a:cubicBezTo>
                      <a:pt x="575742" y="304643"/>
                      <a:pt x="578186" y="304547"/>
                      <a:pt x="580254" y="304133"/>
                    </a:cubicBezTo>
                    <a:cubicBezTo>
                      <a:pt x="584878" y="303208"/>
                      <a:pt x="589591" y="302799"/>
                      <a:pt x="594260" y="302132"/>
                    </a:cubicBezTo>
                    <a:cubicBezTo>
                      <a:pt x="598312" y="289973"/>
                      <a:pt x="597772" y="284434"/>
                      <a:pt x="600262" y="298131"/>
                    </a:cubicBezTo>
                    <a:cubicBezTo>
                      <a:pt x="603481" y="315834"/>
                      <a:pt x="599199" y="307542"/>
                      <a:pt x="606265" y="318139"/>
                    </a:cubicBezTo>
                    <a:cubicBezTo>
                      <a:pt x="612268" y="316805"/>
                      <a:pt x="618243" y="315344"/>
                      <a:pt x="624273" y="314138"/>
                    </a:cubicBezTo>
                    <a:cubicBezTo>
                      <a:pt x="641876" y="310618"/>
                      <a:pt x="630601" y="314029"/>
                      <a:pt x="642281" y="310136"/>
                    </a:cubicBezTo>
                    <a:cubicBezTo>
                      <a:pt x="648131" y="306236"/>
                      <a:pt x="656242" y="298938"/>
                      <a:pt x="664290" y="308135"/>
                    </a:cubicBezTo>
                    <a:cubicBezTo>
                      <a:pt x="666508" y="310670"/>
                      <a:pt x="661759" y="323731"/>
                      <a:pt x="660289" y="328144"/>
                    </a:cubicBezTo>
                    <a:cubicBezTo>
                      <a:pt x="660956" y="333480"/>
                      <a:pt x="660221" y="339187"/>
                      <a:pt x="662289" y="344151"/>
                    </a:cubicBezTo>
                    <a:cubicBezTo>
                      <a:pt x="666574" y="354436"/>
                      <a:pt x="679522" y="354693"/>
                      <a:pt x="688301" y="356156"/>
                    </a:cubicBezTo>
                    <a:cubicBezTo>
                      <a:pt x="703911" y="371769"/>
                      <a:pt x="685133" y="351722"/>
                      <a:pt x="698305" y="370162"/>
                    </a:cubicBezTo>
                    <a:cubicBezTo>
                      <a:pt x="704258" y="378495"/>
                      <a:pt x="703441" y="374060"/>
                      <a:pt x="710310" y="380166"/>
                    </a:cubicBezTo>
                    <a:cubicBezTo>
                      <a:pt x="714540" y="383926"/>
                      <a:pt x="716947" y="390382"/>
                      <a:pt x="722316" y="392172"/>
                    </a:cubicBezTo>
                    <a:cubicBezTo>
                      <a:pt x="737405" y="397203"/>
                      <a:pt x="718803" y="390416"/>
                      <a:pt x="734321" y="398174"/>
                    </a:cubicBezTo>
                    <a:cubicBezTo>
                      <a:pt x="736208" y="399117"/>
                      <a:pt x="738323" y="399508"/>
                      <a:pt x="740324" y="400175"/>
                    </a:cubicBezTo>
                    <a:cubicBezTo>
                      <a:pt x="746036" y="399540"/>
                      <a:pt x="757628" y="399526"/>
                      <a:pt x="764334" y="396173"/>
                    </a:cubicBezTo>
                    <a:cubicBezTo>
                      <a:pt x="766485" y="395098"/>
                      <a:pt x="768336" y="393506"/>
                      <a:pt x="770337" y="392172"/>
                    </a:cubicBezTo>
                    <a:cubicBezTo>
                      <a:pt x="777500" y="381426"/>
                      <a:pt x="777700" y="383407"/>
                      <a:pt x="780341" y="374164"/>
                    </a:cubicBezTo>
                    <a:cubicBezTo>
                      <a:pt x="781097" y="371520"/>
                      <a:pt x="781675" y="368828"/>
                      <a:pt x="782342" y="366160"/>
                    </a:cubicBezTo>
                    <a:cubicBezTo>
                      <a:pt x="781675" y="362825"/>
                      <a:pt x="781416" y="359382"/>
                      <a:pt x="780341" y="356156"/>
                    </a:cubicBezTo>
                    <a:cubicBezTo>
                      <a:pt x="778144" y="349564"/>
                      <a:pt x="774444" y="345626"/>
                      <a:pt x="770337" y="340149"/>
                    </a:cubicBezTo>
                    <a:cubicBezTo>
                      <a:pt x="767646" y="329383"/>
                      <a:pt x="767451" y="333126"/>
                      <a:pt x="770337" y="320140"/>
                    </a:cubicBezTo>
                    <a:cubicBezTo>
                      <a:pt x="770795" y="318081"/>
                      <a:pt x="770622" y="315364"/>
                      <a:pt x="772338" y="314138"/>
                    </a:cubicBezTo>
                    <a:cubicBezTo>
                      <a:pt x="775770" y="311686"/>
                      <a:pt x="784343" y="310136"/>
                      <a:pt x="784343" y="310136"/>
                    </a:cubicBezTo>
                    <a:cubicBezTo>
                      <a:pt x="785677" y="308135"/>
                      <a:pt x="786306" y="305408"/>
                      <a:pt x="788345" y="304133"/>
                    </a:cubicBezTo>
                    <a:cubicBezTo>
                      <a:pt x="791922" y="301897"/>
                      <a:pt x="800350" y="300131"/>
                      <a:pt x="800350" y="300131"/>
                    </a:cubicBezTo>
                    <a:cubicBezTo>
                      <a:pt x="803018" y="298130"/>
                      <a:pt x="805640" y="296067"/>
                      <a:pt x="808353" y="294129"/>
                    </a:cubicBezTo>
                    <a:cubicBezTo>
                      <a:pt x="814834" y="289500"/>
                      <a:pt x="814864" y="290718"/>
                      <a:pt x="820359" y="284124"/>
                    </a:cubicBezTo>
                    <a:cubicBezTo>
                      <a:pt x="827526" y="275523"/>
                      <a:pt x="821849" y="281143"/>
                      <a:pt x="826361" y="272119"/>
                    </a:cubicBezTo>
                    <a:cubicBezTo>
                      <a:pt x="827436" y="269968"/>
                      <a:pt x="829029" y="268118"/>
                      <a:pt x="830363" y="266117"/>
                    </a:cubicBezTo>
                    <a:cubicBezTo>
                      <a:pt x="825702" y="233493"/>
                      <a:pt x="832161" y="264312"/>
                      <a:pt x="824360" y="246108"/>
                    </a:cubicBezTo>
                    <a:cubicBezTo>
                      <a:pt x="823277" y="243580"/>
                      <a:pt x="823724" y="240492"/>
                      <a:pt x="822360" y="238104"/>
                    </a:cubicBezTo>
                    <a:cubicBezTo>
                      <a:pt x="820956" y="235647"/>
                      <a:pt x="818531" y="233913"/>
                      <a:pt x="816357" y="232102"/>
                    </a:cubicBezTo>
                    <a:cubicBezTo>
                      <a:pt x="811185" y="227792"/>
                      <a:pt x="810368" y="228105"/>
                      <a:pt x="804352" y="226099"/>
                    </a:cubicBezTo>
                    <a:cubicBezTo>
                      <a:pt x="800585" y="222332"/>
                      <a:pt x="796574" y="219106"/>
                      <a:pt x="794347" y="214094"/>
                    </a:cubicBezTo>
                    <a:cubicBezTo>
                      <a:pt x="792297" y="209481"/>
                      <a:pt x="791141" y="200083"/>
                      <a:pt x="786344" y="196086"/>
                    </a:cubicBezTo>
                    <a:cubicBezTo>
                      <a:pt x="784052" y="194176"/>
                      <a:pt x="781110" y="193192"/>
                      <a:pt x="778340" y="192084"/>
                    </a:cubicBezTo>
                    <a:cubicBezTo>
                      <a:pt x="774424" y="190517"/>
                      <a:pt x="766335" y="188082"/>
                      <a:pt x="766335" y="188082"/>
                    </a:cubicBezTo>
                    <a:cubicBezTo>
                      <a:pt x="763667" y="186081"/>
                      <a:pt x="760690" y="184438"/>
                      <a:pt x="758332" y="182080"/>
                    </a:cubicBezTo>
                    <a:cubicBezTo>
                      <a:pt x="749281" y="173029"/>
                      <a:pt x="760014" y="177972"/>
                      <a:pt x="748327" y="174076"/>
                    </a:cubicBezTo>
                    <a:cubicBezTo>
                      <a:pt x="745659" y="172075"/>
                      <a:pt x="743037" y="170012"/>
                      <a:pt x="740324" y="168074"/>
                    </a:cubicBezTo>
                    <a:cubicBezTo>
                      <a:pt x="738367" y="166676"/>
                      <a:pt x="735655" y="166073"/>
                      <a:pt x="734321" y="164072"/>
                    </a:cubicBezTo>
                    <a:cubicBezTo>
                      <a:pt x="732796" y="161784"/>
                      <a:pt x="733403" y="158596"/>
                      <a:pt x="732320" y="156068"/>
                    </a:cubicBezTo>
                    <a:cubicBezTo>
                      <a:pt x="731373" y="153858"/>
                      <a:pt x="729652" y="152067"/>
                      <a:pt x="728318" y="150066"/>
                    </a:cubicBezTo>
                    <a:cubicBezTo>
                      <a:pt x="727651" y="148065"/>
                      <a:pt x="727261" y="145950"/>
                      <a:pt x="726318" y="144063"/>
                    </a:cubicBezTo>
                    <a:cubicBezTo>
                      <a:pt x="720913" y="133251"/>
                      <a:pt x="719816" y="137782"/>
                      <a:pt x="704308" y="136060"/>
                    </a:cubicBezTo>
                    <a:cubicBezTo>
                      <a:pt x="701640" y="134726"/>
                      <a:pt x="699161" y="132915"/>
                      <a:pt x="696304" y="132058"/>
                    </a:cubicBezTo>
                    <a:cubicBezTo>
                      <a:pt x="692418" y="130892"/>
                      <a:pt x="688259" y="130937"/>
                      <a:pt x="684299" y="130057"/>
                    </a:cubicBezTo>
                    <a:cubicBezTo>
                      <a:pt x="682240" y="129599"/>
                      <a:pt x="680297" y="128723"/>
                      <a:pt x="678296" y="128056"/>
                    </a:cubicBezTo>
                    <a:cubicBezTo>
                      <a:pt x="650284" y="128723"/>
                      <a:pt x="622170" y="127576"/>
                      <a:pt x="594260" y="130057"/>
                    </a:cubicBezTo>
                    <a:cubicBezTo>
                      <a:pt x="591441" y="130308"/>
                      <a:pt x="590731" y="134686"/>
                      <a:pt x="588257" y="136060"/>
                    </a:cubicBezTo>
                    <a:cubicBezTo>
                      <a:pt x="584570" y="138108"/>
                      <a:pt x="580254" y="138727"/>
                      <a:pt x="576252" y="140061"/>
                    </a:cubicBezTo>
                    <a:cubicBezTo>
                      <a:pt x="567421" y="143004"/>
                      <a:pt x="572133" y="141120"/>
                      <a:pt x="562246" y="146064"/>
                    </a:cubicBezTo>
                    <a:cubicBezTo>
                      <a:pt x="558244" y="145397"/>
                      <a:pt x="553947" y="145711"/>
                      <a:pt x="550240" y="144063"/>
                    </a:cubicBezTo>
                    <a:cubicBezTo>
                      <a:pt x="547654" y="142914"/>
                      <a:pt x="544447" y="140882"/>
                      <a:pt x="544238" y="138060"/>
                    </a:cubicBezTo>
                    <a:cubicBezTo>
                      <a:pt x="543055" y="122083"/>
                      <a:pt x="545173" y="106024"/>
                      <a:pt x="546239" y="90039"/>
                    </a:cubicBezTo>
                    <a:cubicBezTo>
                      <a:pt x="546912" y="79938"/>
                      <a:pt x="549059" y="75577"/>
                      <a:pt x="552241" y="66029"/>
                    </a:cubicBezTo>
                    <a:lnTo>
                      <a:pt x="554242" y="60026"/>
                    </a:lnTo>
                    <a:cubicBezTo>
                      <a:pt x="553575" y="47354"/>
                      <a:pt x="554511" y="34495"/>
                      <a:pt x="552241" y="22010"/>
                    </a:cubicBezTo>
                    <a:cubicBezTo>
                      <a:pt x="551735" y="19226"/>
                      <a:pt x="549060" y="16224"/>
                      <a:pt x="546239" y="16007"/>
                    </a:cubicBezTo>
                    <a:cubicBezTo>
                      <a:pt x="530930" y="14829"/>
                      <a:pt x="515559" y="17341"/>
                      <a:pt x="500219" y="18008"/>
                    </a:cubicBezTo>
                    <a:cubicBezTo>
                      <a:pt x="478745" y="19960"/>
                      <a:pt x="474699" y="21561"/>
                      <a:pt x="452198" y="18008"/>
                    </a:cubicBezTo>
                    <a:cubicBezTo>
                      <a:pt x="448031" y="17350"/>
                      <a:pt x="444194" y="15340"/>
                      <a:pt x="440192" y="14006"/>
                    </a:cubicBezTo>
                    <a:cubicBezTo>
                      <a:pt x="431362" y="11063"/>
                      <a:pt x="436074" y="12947"/>
                      <a:pt x="426186" y="8004"/>
                    </a:cubicBezTo>
                    <a:cubicBezTo>
                      <a:pt x="424185" y="6003"/>
                      <a:pt x="422811" y="3052"/>
                      <a:pt x="420184" y="2001"/>
                    </a:cubicBezTo>
                    <a:cubicBezTo>
                      <a:pt x="415805" y="249"/>
                      <a:pt x="410893" y="0"/>
                      <a:pt x="406177" y="0"/>
                    </a:cubicBezTo>
                    <a:cubicBezTo>
                      <a:pt x="381491" y="0"/>
                      <a:pt x="356822" y="1334"/>
                      <a:pt x="332145" y="2001"/>
                    </a:cubicBezTo>
                    <a:cubicBezTo>
                      <a:pt x="330144" y="3335"/>
                      <a:pt x="327644" y="4125"/>
                      <a:pt x="326142" y="6003"/>
                    </a:cubicBezTo>
                    <a:cubicBezTo>
                      <a:pt x="315097" y="19810"/>
                      <a:pt x="335345" y="4536"/>
                      <a:pt x="318139" y="16007"/>
                    </a:cubicBezTo>
                    <a:lnTo>
                      <a:pt x="312136" y="34015"/>
                    </a:lnTo>
                    <a:cubicBezTo>
                      <a:pt x="311469" y="36016"/>
                      <a:pt x="311822" y="38752"/>
                      <a:pt x="310135" y="40018"/>
                    </a:cubicBezTo>
                    <a:cubicBezTo>
                      <a:pt x="300208" y="47463"/>
                      <a:pt x="304906" y="44170"/>
                      <a:pt x="296129" y="50022"/>
                    </a:cubicBezTo>
                    <a:cubicBezTo>
                      <a:pt x="290126" y="49355"/>
                      <a:pt x="283893" y="49797"/>
                      <a:pt x="278121" y="48021"/>
                    </a:cubicBezTo>
                    <a:cubicBezTo>
                      <a:pt x="265579" y="44161"/>
                      <a:pt x="273854" y="42206"/>
                      <a:pt x="266116" y="36016"/>
                    </a:cubicBezTo>
                    <a:cubicBezTo>
                      <a:pt x="264469" y="34699"/>
                      <a:pt x="262115" y="34682"/>
                      <a:pt x="260114" y="34015"/>
                    </a:cubicBezTo>
                    <a:cubicBezTo>
                      <a:pt x="243579" y="36082"/>
                      <a:pt x="245163" y="31375"/>
                      <a:pt x="240105" y="44019"/>
                    </a:cubicBezTo>
                    <a:cubicBezTo>
                      <a:pt x="239857" y="44638"/>
                      <a:pt x="236770" y="44019"/>
                      <a:pt x="236103" y="4401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4" name="Group 7180"/>
              <p:cNvGrpSpPr>
                <a:grpSpLocks/>
              </p:cNvGrpSpPr>
              <p:nvPr/>
            </p:nvGrpSpPr>
            <p:grpSpPr bwMode="auto">
              <a:xfrm>
                <a:off x="6634092" y="5158877"/>
                <a:ext cx="674565" cy="599684"/>
                <a:chOff x="3761563" y="4605079"/>
                <a:chExt cx="1103423" cy="980939"/>
              </a:xfrm>
            </p:grpSpPr>
            <p:sp>
              <p:nvSpPr>
                <p:cNvPr id="158" name="Freeform 157"/>
                <p:cNvSpPr/>
                <p:nvPr/>
              </p:nvSpPr>
              <p:spPr>
                <a:xfrm>
                  <a:off x="3761907" y="4605570"/>
                  <a:ext cx="1103244" cy="774654"/>
                </a:xfrm>
                <a:custGeom>
                  <a:avLst/>
                  <a:gdLst>
                    <a:gd name="connsiteX0" fmla="*/ 0 w 1103423"/>
                    <a:gd name="connsiteY0" fmla="*/ 0 h 774995"/>
                    <a:gd name="connsiteX1" fmla="*/ 28353 w 1103423"/>
                    <a:gd name="connsiteY1" fmla="*/ 80335 h 774995"/>
                    <a:gd name="connsiteX2" fmla="*/ 87423 w 1103423"/>
                    <a:gd name="connsiteY2" fmla="*/ 99237 h 774995"/>
                    <a:gd name="connsiteX3" fmla="*/ 148856 w 1103423"/>
                    <a:gd name="connsiteY3" fmla="*/ 191386 h 774995"/>
                    <a:gd name="connsiteX4" fmla="*/ 186660 w 1103423"/>
                    <a:gd name="connsiteY4" fmla="*/ 189023 h 774995"/>
                    <a:gd name="connsiteX5" fmla="*/ 205563 w 1103423"/>
                    <a:gd name="connsiteY5" fmla="*/ 215014 h 774995"/>
                    <a:gd name="connsiteX6" fmla="*/ 215014 w 1103423"/>
                    <a:gd name="connsiteY6" fmla="*/ 236279 h 774995"/>
                    <a:gd name="connsiteX7" fmla="*/ 210288 w 1103423"/>
                    <a:gd name="connsiteY7" fmla="*/ 269358 h 774995"/>
                    <a:gd name="connsiteX8" fmla="*/ 207925 w 1103423"/>
                    <a:gd name="connsiteY8" fmla="*/ 276447 h 774995"/>
                    <a:gd name="connsiteX9" fmla="*/ 203200 w 1103423"/>
                    <a:gd name="connsiteY9" fmla="*/ 283535 h 774995"/>
                    <a:gd name="connsiteX10" fmla="*/ 200837 w 1103423"/>
                    <a:gd name="connsiteY10" fmla="*/ 292986 h 774995"/>
                    <a:gd name="connsiteX11" fmla="*/ 198474 w 1103423"/>
                    <a:gd name="connsiteY11" fmla="*/ 300074 h 774995"/>
                    <a:gd name="connsiteX12" fmla="*/ 207925 w 1103423"/>
                    <a:gd name="connsiteY12" fmla="*/ 311888 h 774995"/>
                    <a:gd name="connsiteX13" fmla="*/ 217377 w 1103423"/>
                    <a:gd name="connsiteY13" fmla="*/ 316614 h 774995"/>
                    <a:gd name="connsiteX14" fmla="*/ 231553 w 1103423"/>
                    <a:gd name="connsiteY14" fmla="*/ 326065 h 774995"/>
                    <a:gd name="connsiteX15" fmla="*/ 276446 w 1103423"/>
                    <a:gd name="connsiteY15" fmla="*/ 330791 h 774995"/>
                    <a:gd name="connsiteX16" fmla="*/ 281172 w 1103423"/>
                    <a:gd name="connsiteY16" fmla="*/ 337879 h 774995"/>
                    <a:gd name="connsiteX17" fmla="*/ 295349 w 1103423"/>
                    <a:gd name="connsiteY17" fmla="*/ 347330 h 774995"/>
                    <a:gd name="connsiteX18" fmla="*/ 297711 w 1103423"/>
                    <a:gd name="connsiteY18" fmla="*/ 356781 h 774995"/>
                    <a:gd name="connsiteX19" fmla="*/ 302437 w 1103423"/>
                    <a:gd name="connsiteY19" fmla="*/ 363870 h 774995"/>
                    <a:gd name="connsiteX20" fmla="*/ 300074 w 1103423"/>
                    <a:gd name="connsiteY20" fmla="*/ 465470 h 774995"/>
                    <a:gd name="connsiteX21" fmla="*/ 309525 w 1103423"/>
                    <a:gd name="connsiteY21" fmla="*/ 491461 h 774995"/>
                    <a:gd name="connsiteX22" fmla="*/ 316614 w 1103423"/>
                    <a:gd name="connsiteY22" fmla="*/ 493823 h 774995"/>
                    <a:gd name="connsiteX23" fmla="*/ 314251 w 1103423"/>
                    <a:gd name="connsiteY23" fmla="*/ 500912 h 774995"/>
                    <a:gd name="connsiteX24" fmla="*/ 307163 w 1103423"/>
                    <a:gd name="connsiteY24" fmla="*/ 505637 h 774995"/>
                    <a:gd name="connsiteX25" fmla="*/ 304800 w 1103423"/>
                    <a:gd name="connsiteY25" fmla="*/ 517451 h 774995"/>
                    <a:gd name="connsiteX26" fmla="*/ 307163 w 1103423"/>
                    <a:gd name="connsiteY26" fmla="*/ 562344 h 774995"/>
                    <a:gd name="connsiteX27" fmla="*/ 311888 w 1103423"/>
                    <a:gd name="connsiteY27" fmla="*/ 576521 h 774995"/>
                    <a:gd name="connsiteX28" fmla="*/ 309525 w 1103423"/>
                    <a:gd name="connsiteY28" fmla="*/ 600149 h 774995"/>
                    <a:gd name="connsiteX29" fmla="*/ 304800 w 1103423"/>
                    <a:gd name="connsiteY29" fmla="*/ 609600 h 774995"/>
                    <a:gd name="connsiteX30" fmla="*/ 309525 w 1103423"/>
                    <a:gd name="connsiteY30" fmla="*/ 649768 h 774995"/>
                    <a:gd name="connsiteX31" fmla="*/ 314251 w 1103423"/>
                    <a:gd name="connsiteY31" fmla="*/ 656856 h 774995"/>
                    <a:gd name="connsiteX32" fmla="*/ 347330 w 1103423"/>
                    <a:gd name="connsiteY32" fmla="*/ 659219 h 774995"/>
                    <a:gd name="connsiteX33" fmla="*/ 363870 w 1103423"/>
                    <a:gd name="connsiteY33" fmla="*/ 673395 h 774995"/>
                    <a:gd name="connsiteX34" fmla="*/ 368595 w 1103423"/>
                    <a:gd name="connsiteY34" fmla="*/ 680484 h 774995"/>
                    <a:gd name="connsiteX35" fmla="*/ 375684 w 1103423"/>
                    <a:gd name="connsiteY35" fmla="*/ 687572 h 774995"/>
                    <a:gd name="connsiteX36" fmla="*/ 380409 w 1103423"/>
                    <a:gd name="connsiteY36" fmla="*/ 694661 h 774995"/>
                    <a:gd name="connsiteX37" fmla="*/ 387497 w 1103423"/>
                    <a:gd name="connsiteY37" fmla="*/ 697023 h 774995"/>
                    <a:gd name="connsiteX38" fmla="*/ 415851 w 1103423"/>
                    <a:gd name="connsiteY38" fmla="*/ 694661 h 774995"/>
                    <a:gd name="connsiteX39" fmla="*/ 458381 w 1103423"/>
                    <a:gd name="connsiteY39" fmla="*/ 689935 h 774995"/>
                    <a:gd name="connsiteX40" fmla="*/ 515088 w 1103423"/>
                    <a:gd name="connsiteY40" fmla="*/ 687572 h 774995"/>
                    <a:gd name="connsiteX41" fmla="*/ 559981 w 1103423"/>
                    <a:gd name="connsiteY41" fmla="*/ 689935 h 774995"/>
                    <a:gd name="connsiteX42" fmla="*/ 576521 w 1103423"/>
                    <a:gd name="connsiteY42" fmla="*/ 694661 h 774995"/>
                    <a:gd name="connsiteX43" fmla="*/ 585972 w 1103423"/>
                    <a:gd name="connsiteY43" fmla="*/ 699386 h 774995"/>
                    <a:gd name="connsiteX44" fmla="*/ 600149 w 1103423"/>
                    <a:gd name="connsiteY44" fmla="*/ 701749 h 774995"/>
                    <a:gd name="connsiteX45" fmla="*/ 609600 w 1103423"/>
                    <a:gd name="connsiteY45" fmla="*/ 704112 h 774995"/>
                    <a:gd name="connsiteX46" fmla="*/ 623777 w 1103423"/>
                    <a:gd name="connsiteY46" fmla="*/ 708837 h 774995"/>
                    <a:gd name="connsiteX47" fmla="*/ 630865 w 1103423"/>
                    <a:gd name="connsiteY47" fmla="*/ 711200 h 774995"/>
                    <a:gd name="connsiteX48" fmla="*/ 649767 w 1103423"/>
                    <a:gd name="connsiteY48" fmla="*/ 715926 h 774995"/>
                    <a:gd name="connsiteX49" fmla="*/ 678121 w 1103423"/>
                    <a:gd name="connsiteY49" fmla="*/ 713563 h 774995"/>
                    <a:gd name="connsiteX50" fmla="*/ 741916 w 1103423"/>
                    <a:gd name="connsiteY50" fmla="*/ 708837 h 774995"/>
                    <a:gd name="connsiteX51" fmla="*/ 770270 w 1103423"/>
                    <a:gd name="connsiteY51" fmla="*/ 713563 h 774995"/>
                    <a:gd name="connsiteX52" fmla="*/ 784446 w 1103423"/>
                    <a:gd name="connsiteY52" fmla="*/ 723014 h 774995"/>
                    <a:gd name="connsiteX53" fmla="*/ 791535 w 1103423"/>
                    <a:gd name="connsiteY53" fmla="*/ 727740 h 774995"/>
                    <a:gd name="connsiteX54" fmla="*/ 798623 w 1103423"/>
                    <a:gd name="connsiteY54" fmla="*/ 732465 h 774995"/>
                    <a:gd name="connsiteX55" fmla="*/ 803349 w 1103423"/>
                    <a:gd name="connsiteY55" fmla="*/ 739554 h 774995"/>
                    <a:gd name="connsiteX56" fmla="*/ 824614 w 1103423"/>
                    <a:gd name="connsiteY56" fmla="*/ 751368 h 774995"/>
                    <a:gd name="connsiteX57" fmla="*/ 831702 w 1103423"/>
                    <a:gd name="connsiteY57" fmla="*/ 756093 h 774995"/>
                    <a:gd name="connsiteX58" fmla="*/ 848242 w 1103423"/>
                    <a:gd name="connsiteY58" fmla="*/ 760819 h 774995"/>
                    <a:gd name="connsiteX59" fmla="*/ 850604 w 1103423"/>
                    <a:gd name="connsiteY59" fmla="*/ 767907 h 774995"/>
                    <a:gd name="connsiteX60" fmla="*/ 864781 w 1103423"/>
                    <a:gd name="connsiteY60" fmla="*/ 774995 h 774995"/>
                    <a:gd name="connsiteX61" fmla="*/ 864781 w 1103423"/>
                    <a:gd name="connsiteY61" fmla="*/ 741916 h 774995"/>
                    <a:gd name="connsiteX62" fmla="*/ 857693 w 1103423"/>
                    <a:gd name="connsiteY62" fmla="*/ 734828 h 774995"/>
                    <a:gd name="connsiteX63" fmla="*/ 834065 w 1103423"/>
                    <a:gd name="connsiteY63" fmla="*/ 730102 h 774995"/>
                    <a:gd name="connsiteX64" fmla="*/ 829339 w 1103423"/>
                    <a:gd name="connsiteY64" fmla="*/ 720651 h 774995"/>
                    <a:gd name="connsiteX65" fmla="*/ 843516 w 1103423"/>
                    <a:gd name="connsiteY65" fmla="*/ 711200 h 774995"/>
                    <a:gd name="connsiteX66" fmla="*/ 850604 w 1103423"/>
                    <a:gd name="connsiteY66" fmla="*/ 704112 h 774995"/>
                    <a:gd name="connsiteX67" fmla="*/ 852967 w 1103423"/>
                    <a:gd name="connsiteY67" fmla="*/ 697023 h 774995"/>
                    <a:gd name="connsiteX68" fmla="*/ 838790 w 1103423"/>
                    <a:gd name="connsiteY68" fmla="*/ 687572 h 774995"/>
                    <a:gd name="connsiteX69" fmla="*/ 817525 w 1103423"/>
                    <a:gd name="connsiteY69" fmla="*/ 680484 h 774995"/>
                    <a:gd name="connsiteX70" fmla="*/ 810437 w 1103423"/>
                    <a:gd name="connsiteY70" fmla="*/ 678121 h 774995"/>
                    <a:gd name="connsiteX71" fmla="*/ 800986 w 1103423"/>
                    <a:gd name="connsiteY71" fmla="*/ 673395 h 774995"/>
                    <a:gd name="connsiteX72" fmla="*/ 803349 w 1103423"/>
                    <a:gd name="connsiteY72" fmla="*/ 652130 h 774995"/>
                    <a:gd name="connsiteX73" fmla="*/ 815163 w 1103423"/>
                    <a:gd name="connsiteY73" fmla="*/ 637954 h 774995"/>
                    <a:gd name="connsiteX74" fmla="*/ 822251 w 1103423"/>
                    <a:gd name="connsiteY74" fmla="*/ 635591 h 774995"/>
                    <a:gd name="connsiteX75" fmla="*/ 848242 w 1103423"/>
                    <a:gd name="connsiteY75" fmla="*/ 637954 h 774995"/>
                    <a:gd name="connsiteX76" fmla="*/ 860056 w 1103423"/>
                    <a:gd name="connsiteY76" fmla="*/ 640316 h 774995"/>
                    <a:gd name="connsiteX77" fmla="*/ 923851 w 1103423"/>
                    <a:gd name="connsiteY77" fmla="*/ 637954 h 774995"/>
                    <a:gd name="connsiteX78" fmla="*/ 942753 w 1103423"/>
                    <a:gd name="connsiteY78" fmla="*/ 635591 h 774995"/>
                    <a:gd name="connsiteX79" fmla="*/ 952204 w 1103423"/>
                    <a:gd name="connsiteY79" fmla="*/ 694661 h 774995"/>
                    <a:gd name="connsiteX80" fmla="*/ 1025451 w 1103423"/>
                    <a:gd name="connsiteY80" fmla="*/ 694661 h 774995"/>
                    <a:gd name="connsiteX81" fmla="*/ 1034902 w 1103423"/>
                    <a:gd name="connsiteY81" fmla="*/ 673395 h 774995"/>
                    <a:gd name="connsiteX82" fmla="*/ 1041990 w 1103423"/>
                    <a:gd name="connsiteY82" fmla="*/ 671033 h 774995"/>
                    <a:gd name="connsiteX83" fmla="*/ 1046716 w 1103423"/>
                    <a:gd name="connsiteY83" fmla="*/ 663944 h 774995"/>
                    <a:gd name="connsiteX84" fmla="*/ 1065618 w 1103423"/>
                    <a:gd name="connsiteY84" fmla="*/ 666307 h 774995"/>
                    <a:gd name="connsiteX85" fmla="*/ 1075070 w 1103423"/>
                    <a:gd name="connsiteY85" fmla="*/ 668670 h 774995"/>
                    <a:gd name="connsiteX86" fmla="*/ 1103423 w 1103423"/>
                    <a:gd name="connsiteY86" fmla="*/ 663944 h 774995"/>
                    <a:gd name="connsiteX87" fmla="*/ 1027814 w 1103423"/>
                    <a:gd name="connsiteY87" fmla="*/ 510363 h 774995"/>
                    <a:gd name="connsiteX88" fmla="*/ 1006549 w 1103423"/>
                    <a:gd name="connsiteY88" fmla="*/ 510363 h 774995"/>
                    <a:gd name="connsiteX89" fmla="*/ 992372 w 1103423"/>
                    <a:gd name="connsiteY89" fmla="*/ 498549 h 774995"/>
                    <a:gd name="connsiteX90" fmla="*/ 886046 w 1103423"/>
                    <a:gd name="connsiteY90" fmla="*/ 498549 h 774995"/>
                    <a:gd name="connsiteX91" fmla="*/ 860056 w 1103423"/>
                    <a:gd name="connsiteY91" fmla="*/ 474921 h 774995"/>
                    <a:gd name="connsiteX92" fmla="*/ 777358 w 1103423"/>
                    <a:gd name="connsiteY92" fmla="*/ 460744 h 774995"/>
                    <a:gd name="connsiteX93" fmla="*/ 777358 w 1103423"/>
                    <a:gd name="connsiteY93" fmla="*/ 366233 h 774995"/>
                    <a:gd name="connsiteX94" fmla="*/ 744279 w 1103423"/>
                    <a:gd name="connsiteY94" fmla="*/ 361507 h 774995"/>
                    <a:gd name="connsiteX95" fmla="*/ 749004 w 1103423"/>
                    <a:gd name="connsiteY95" fmla="*/ 321340 h 774995"/>
                    <a:gd name="connsiteX96" fmla="*/ 701749 w 1103423"/>
                    <a:gd name="connsiteY96" fmla="*/ 318977 h 774995"/>
                    <a:gd name="connsiteX97" fmla="*/ 697023 w 1103423"/>
                    <a:gd name="connsiteY97" fmla="*/ 271721 h 774995"/>
                    <a:gd name="connsiteX98" fmla="*/ 640316 w 1103423"/>
                    <a:gd name="connsiteY98" fmla="*/ 274084 h 774995"/>
                    <a:gd name="connsiteX99" fmla="*/ 630865 w 1103423"/>
                    <a:gd name="connsiteY99" fmla="*/ 219740 h 774995"/>
                    <a:gd name="connsiteX100" fmla="*/ 604874 w 1103423"/>
                    <a:gd name="connsiteY100" fmla="*/ 224465 h 774995"/>
                    <a:gd name="connsiteX101" fmla="*/ 607237 w 1103423"/>
                    <a:gd name="connsiteY101" fmla="*/ 177209 h 774995"/>
                    <a:gd name="connsiteX102" fmla="*/ 557618 w 1103423"/>
                    <a:gd name="connsiteY102" fmla="*/ 184298 h 774995"/>
                    <a:gd name="connsiteX103" fmla="*/ 517451 w 1103423"/>
                    <a:gd name="connsiteY103" fmla="*/ 134679 h 774995"/>
                    <a:gd name="connsiteX104" fmla="*/ 515088 w 1103423"/>
                    <a:gd name="connsiteY104" fmla="*/ 99237 h 774995"/>
                    <a:gd name="connsiteX105" fmla="*/ 467832 w 1103423"/>
                    <a:gd name="connsiteY105" fmla="*/ 99237 h 774995"/>
                    <a:gd name="connsiteX106" fmla="*/ 465470 w 1103423"/>
                    <a:gd name="connsiteY106" fmla="*/ 7088 h 774995"/>
                    <a:gd name="connsiteX107" fmla="*/ 0 w 1103423"/>
                    <a:gd name="connsiteY107" fmla="*/ 0 h 774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103423" h="774995">
                      <a:moveTo>
                        <a:pt x="0" y="0"/>
                      </a:moveTo>
                      <a:lnTo>
                        <a:pt x="28353" y="80335"/>
                      </a:lnTo>
                      <a:lnTo>
                        <a:pt x="87423" y="99237"/>
                      </a:lnTo>
                      <a:lnTo>
                        <a:pt x="148856" y="191386"/>
                      </a:lnTo>
                      <a:lnTo>
                        <a:pt x="186660" y="189023"/>
                      </a:lnTo>
                      <a:cubicBezTo>
                        <a:pt x="192961" y="197687"/>
                        <a:pt x="202176" y="204851"/>
                        <a:pt x="205563" y="215014"/>
                      </a:cubicBezTo>
                      <a:cubicBezTo>
                        <a:pt x="211186" y="231885"/>
                        <a:pt x="207525" y="225047"/>
                        <a:pt x="215014" y="236279"/>
                      </a:cubicBezTo>
                      <a:cubicBezTo>
                        <a:pt x="213131" y="255111"/>
                        <a:pt x="214242" y="255521"/>
                        <a:pt x="210288" y="269358"/>
                      </a:cubicBezTo>
                      <a:cubicBezTo>
                        <a:pt x="209604" y="271753"/>
                        <a:pt x="209039" y="274219"/>
                        <a:pt x="207925" y="276447"/>
                      </a:cubicBezTo>
                      <a:cubicBezTo>
                        <a:pt x="206655" y="278987"/>
                        <a:pt x="204775" y="281172"/>
                        <a:pt x="203200" y="283535"/>
                      </a:cubicBezTo>
                      <a:cubicBezTo>
                        <a:pt x="202412" y="286685"/>
                        <a:pt x="201729" y="289864"/>
                        <a:pt x="200837" y="292986"/>
                      </a:cubicBezTo>
                      <a:cubicBezTo>
                        <a:pt x="200153" y="295381"/>
                        <a:pt x="198474" y="297583"/>
                        <a:pt x="198474" y="300074"/>
                      </a:cubicBezTo>
                      <a:cubicBezTo>
                        <a:pt x="198474" y="307228"/>
                        <a:pt x="202482" y="308778"/>
                        <a:pt x="207925" y="311888"/>
                      </a:cubicBezTo>
                      <a:cubicBezTo>
                        <a:pt x="210983" y="313636"/>
                        <a:pt x="214356" y="314802"/>
                        <a:pt x="217377" y="316614"/>
                      </a:cubicBezTo>
                      <a:cubicBezTo>
                        <a:pt x="222247" y="319536"/>
                        <a:pt x="226043" y="324687"/>
                        <a:pt x="231553" y="326065"/>
                      </a:cubicBezTo>
                      <a:cubicBezTo>
                        <a:pt x="252491" y="331300"/>
                        <a:pt x="237764" y="328212"/>
                        <a:pt x="276446" y="330791"/>
                      </a:cubicBezTo>
                      <a:cubicBezTo>
                        <a:pt x="278021" y="333154"/>
                        <a:pt x="279035" y="336009"/>
                        <a:pt x="281172" y="337879"/>
                      </a:cubicBezTo>
                      <a:cubicBezTo>
                        <a:pt x="285446" y="341619"/>
                        <a:pt x="295349" y="347330"/>
                        <a:pt x="295349" y="347330"/>
                      </a:cubicBezTo>
                      <a:cubicBezTo>
                        <a:pt x="296136" y="350480"/>
                        <a:pt x="296432" y="353796"/>
                        <a:pt x="297711" y="356781"/>
                      </a:cubicBezTo>
                      <a:cubicBezTo>
                        <a:pt x="298830" y="359391"/>
                        <a:pt x="302375" y="361031"/>
                        <a:pt x="302437" y="363870"/>
                      </a:cubicBezTo>
                      <a:cubicBezTo>
                        <a:pt x="303173" y="397738"/>
                        <a:pt x="300862" y="431603"/>
                        <a:pt x="300074" y="465470"/>
                      </a:cubicBezTo>
                      <a:cubicBezTo>
                        <a:pt x="301851" y="479684"/>
                        <a:pt x="298474" y="484094"/>
                        <a:pt x="309525" y="491461"/>
                      </a:cubicBezTo>
                      <a:cubicBezTo>
                        <a:pt x="311597" y="492843"/>
                        <a:pt x="314251" y="493036"/>
                        <a:pt x="316614" y="493823"/>
                      </a:cubicBezTo>
                      <a:cubicBezTo>
                        <a:pt x="315826" y="496186"/>
                        <a:pt x="315807" y="498967"/>
                        <a:pt x="314251" y="500912"/>
                      </a:cubicBezTo>
                      <a:cubicBezTo>
                        <a:pt x="312477" y="503129"/>
                        <a:pt x="308572" y="503172"/>
                        <a:pt x="307163" y="505637"/>
                      </a:cubicBezTo>
                      <a:cubicBezTo>
                        <a:pt x="305170" y="509124"/>
                        <a:pt x="305588" y="513513"/>
                        <a:pt x="304800" y="517451"/>
                      </a:cubicBezTo>
                      <a:cubicBezTo>
                        <a:pt x="305588" y="532415"/>
                        <a:pt x="305378" y="547466"/>
                        <a:pt x="307163" y="562344"/>
                      </a:cubicBezTo>
                      <a:cubicBezTo>
                        <a:pt x="307756" y="567290"/>
                        <a:pt x="311888" y="576521"/>
                        <a:pt x="311888" y="576521"/>
                      </a:cubicBezTo>
                      <a:cubicBezTo>
                        <a:pt x="311100" y="584397"/>
                        <a:pt x="311183" y="592409"/>
                        <a:pt x="309525" y="600149"/>
                      </a:cubicBezTo>
                      <a:cubicBezTo>
                        <a:pt x="308787" y="603593"/>
                        <a:pt x="304800" y="606078"/>
                        <a:pt x="304800" y="609600"/>
                      </a:cubicBezTo>
                      <a:cubicBezTo>
                        <a:pt x="304800" y="623082"/>
                        <a:pt x="306881" y="636548"/>
                        <a:pt x="309525" y="649768"/>
                      </a:cubicBezTo>
                      <a:cubicBezTo>
                        <a:pt x="310082" y="652553"/>
                        <a:pt x="311496" y="656167"/>
                        <a:pt x="314251" y="656856"/>
                      </a:cubicBezTo>
                      <a:cubicBezTo>
                        <a:pt x="324975" y="659537"/>
                        <a:pt x="336304" y="658431"/>
                        <a:pt x="347330" y="659219"/>
                      </a:cubicBezTo>
                      <a:cubicBezTo>
                        <a:pt x="355689" y="664791"/>
                        <a:pt x="356232" y="664484"/>
                        <a:pt x="363870" y="673395"/>
                      </a:cubicBezTo>
                      <a:cubicBezTo>
                        <a:pt x="365718" y="675551"/>
                        <a:pt x="366777" y="678302"/>
                        <a:pt x="368595" y="680484"/>
                      </a:cubicBezTo>
                      <a:cubicBezTo>
                        <a:pt x="370734" y="683051"/>
                        <a:pt x="373545" y="685005"/>
                        <a:pt x="375684" y="687572"/>
                      </a:cubicBezTo>
                      <a:cubicBezTo>
                        <a:pt x="377502" y="689754"/>
                        <a:pt x="378192" y="692887"/>
                        <a:pt x="380409" y="694661"/>
                      </a:cubicBezTo>
                      <a:cubicBezTo>
                        <a:pt x="382354" y="696217"/>
                        <a:pt x="385134" y="696236"/>
                        <a:pt x="387497" y="697023"/>
                      </a:cubicBezTo>
                      <a:lnTo>
                        <a:pt x="415851" y="694661"/>
                      </a:lnTo>
                      <a:cubicBezTo>
                        <a:pt x="430044" y="693242"/>
                        <a:pt x="444153" y="690951"/>
                        <a:pt x="458381" y="689935"/>
                      </a:cubicBezTo>
                      <a:cubicBezTo>
                        <a:pt x="477252" y="688587"/>
                        <a:pt x="496186" y="688360"/>
                        <a:pt x="515088" y="687572"/>
                      </a:cubicBezTo>
                      <a:cubicBezTo>
                        <a:pt x="530052" y="688360"/>
                        <a:pt x="545052" y="688637"/>
                        <a:pt x="559981" y="689935"/>
                      </a:cubicBezTo>
                      <a:cubicBezTo>
                        <a:pt x="562488" y="690153"/>
                        <a:pt x="573531" y="693380"/>
                        <a:pt x="576521" y="694661"/>
                      </a:cubicBezTo>
                      <a:cubicBezTo>
                        <a:pt x="579758" y="696048"/>
                        <a:pt x="582598" y="698374"/>
                        <a:pt x="585972" y="699386"/>
                      </a:cubicBezTo>
                      <a:cubicBezTo>
                        <a:pt x="590561" y="700763"/>
                        <a:pt x="595451" y="700809"/>
                        <a:pt x="600149" y="701749"/>
                      </a:cubicBezTo>
                      <a:cubicBezTo>
                        <a:pt x="603333" y="702386"/>
                        <a:pt x="606490" y="703179"/>
                        <a:pt x="609600" y="704112"/>
                      </a:cubicBezTo>
                      <a:cubicBezTo>
                        <a:pt x="614371" y="705543"/>
                        <a:pt x="619051" y="707262"/>
                        <a:pt x="623777" y="708837"/>
                      </a:cubicBezTo>
                      <a:cubicBezTo>
                        <a:pt x="626140" y="709625"/>
                        <a:pt x="628449" y="710596"/>
                        <a:pt x="630865" y="711200"/>
                      </a:cubicBezTo>
                      <a:lnTo>
                        <a:pt x="649767" y="715926"/>
                      </a:lnTo>
                      <a:cubicBezTo>
                        <a:pt x="659218" y="715138"/>
                        <a:pt x="668653" y="714120"/>
                        <a:pt x="678121" y="713563"/>
                      </a:cubicBezTo>
                      <a:cubicBezTo>
                        <a:pt x="739416" y="709957"/>
                        <a:pt x="711866" y="714847"/>
                        <a:pt x="741916" y="708837"/>
                      </a:cubicBezTo>
                      <a:cubicBezTo>
                        <a:pt x="745820" y="709271"/>
                        <a:pt x="763343" y="709714"/>
                        <a:pt x="770270" y="713563"/>
                      </a:cubicBezTo>
                      <a:cubicBezTo>
                        <a:pt x="775235" y="716321"/>
                        <a:pt x="779721" y="719864"/>
                        <a:pt x="784446" y="723014"/>
                      </a:cubicBezTo>
                      <a:lnTo>
                        <a:pt x="791535" y="727740"/>
                      </a:lnTo>
                      <a:lnTo>
                        <a:pt x="798623" y="732465"/>
                      </a:lnTo>
                      <a:cubicBezTo>
                        <a:pt x="800198" y="734828"/>
                        <a:pt x="801212" y="737684"/>
                        <a:pt x="803349" y="739554"/>
                      </a:cubicBezTo>
                      <a:cubicBezTo>
                        <a:pt x="823210" y="756933"/>
                        <a:pt x="810553" y="744338"/>
                        <a:pt x="824614" y="751368"/>
                      </a:cubicBezTo>
                      <a:cubicBezTo>
                        <a:pt x="827154" y="752638"/>
                        <a:pt x="829162" y="754823"/>
                        <a:pt x="831702" y="756093"/>
                      </a:cubicBezTo>
                      <a:cubicBezTo>
                        <a:pt x="835094" y="757789"/>
                        <a:pt x="845212" y="760061"/>
                        <a:pt x="848242" y="760819"/>
                      </a:cubicBezTo>
                      <a:cubicBezTo>
                        <a:pt x="849029" y="763182"/>
                        <a:pt x="849048" y="765962"/>
                        <a:pt x="850604" y="767907"/>
                      </a:cubicBezTo>
                      <a:cubicBezTo>
                        <a:pt x="853936" y="772072"/>
                        <a:pt x="860110" y="773439"/>
                        <a:pt x="864781" y="774995"/>
                      </a:cubicBezTo>
                      <a:cubicBezTo>
                        <a:pt x="883425" y="770335"/>
                        <a:pt x="879144" y="774748"/>
                        <a:pt x="864781" y="741916"/>
                      </a:cubicBezTo>
                      <a:cubicBezTo>
                        <a:pt x="863442" y="738855"/>
                        <a:pt x="860473" y="736681"/>
                        <a:pt x="857693" y="734828"/>
                      </a:cubicBezTo>
                      <a:cubicBezTo>
                        <a:pt x="853194" y="731829"/>
                        <a:pt x="835467" y="730302"/>
                        <a:pt x="834065" y="730102"/>
                      </a:cubicBezTo>
                      <a:cubicBezTo>
                        <a:pt x="832490" y="726952"/>
                        <a:pt x="827764" y="723801"/>
                        <a:pt x="829339" y="720651"/>
                      </a:cubicBezTo>
                      <a:cubicBezTo>
                        <a:pt x="831879" y="715571"/>
                        <a:pt x="839500" y="715216"/>
                        <a:pt x="843516" y="711200"/>
                      </a:cubicBezTo>
                      <a:lnTo>
                        <a:pt x="850604" y="704112"/>
                      </a:lnTo>
                      <a:cubicBezTo>
                        <a:pt x="851392" y="701749"/>
                        <a:pt x="853376" y="699480"/>
                        <a:pt x="852967" y="697023"/>
                      </a:cubicBezTo>
                      <a:cubicBezTo>
                        <a:pt x="851492" y="688171"/>
                        <a:pt x="845219" y="689550"/>
                        <a:pt x="838790" y="687572"/>
                      </a:cubicBezTo>
                      <a:cubicBezTo>
                        <a:pt x="831649" y="685375"/>
                        <a:pt x="824613" y="682847"/>
                        <a:pt x="817525" y="680484"/>
                      </a:cubicBezTo>
                      <a:cubicBezTo>
                        <a:pt x="815162" y="679696"/>
                        <a:pt x="812665" y="679235"/>
                        <a:pt x="810437" y="678121"/>
                      </a:cubicBezTo>
                      <a:lnTo>
                        <a:pt x="800986" y="673395"/>
                      </a:lnTo>
                      <a:cubicBezTo>
                        <a:pt x="801774" y="666307"/>
                        <a:pt x="801619" y="659049"/>
                        <a:pt x="803349" y="652130"/>
                      </a:cubicBezTo>
                      <a:cubicBezTo>
                        <a:pt x="804221" y="648642"/>
                        <a:pt x="812781" y="639542"/>
                        <a:pt x="815163" y="637954"/>
                      </a:cubicBezTo>
                      <a:cubicBezTo>
                        <a:pt x="817235" y="636573"/>
                        <a:pt x="819888" y="636379"/>
                        <a:pt x="822251" y="635591"/>
                      </a:cubicBezTo>
                      <a:cubicBezTo>
                        <a:pt x="830915" y="636379"/>
                        <a:pt x="839610" y="636875"/>
                        <a:pt x="848242" y="637954"/>
                      </a:cubicBezTo>
                      <a:cubicBezTo>
                        <a:pt x="852227" y="638452"/>
                        <a:pt x="856040" y="640316"/>
                        <a:pt x="860056" y="640316"/>
                      </a:cubicBezTo>
                      <a:cubicBezTo>
                        <a:pt x="881336" y="640316"/>
                        <a:pt x="902586" y="638741"/>
                        <a:pt x="923851" y="637954"/>
                      </a:cubicBezTo>
                      <a:cubicBezTo>
                        <a:pt x="934675" y="634346"/>
                        <a:pt x="928448" y="635591"/>
                        <a:pt x="942753" y="635591"/>
                      </a:cubicBezTo>
                      <a:lnTo>
                        <a:pt x="952204" y="694661"/>
                      </a:lnTo>
                      <a:lnTo>
                        <a:pt x="1025451" y="694661"/>
                      </a:lnTo>
                      <a:cubicBezTo>
                        <a:pt x="1028601" y="687572"/>
                        <a:pt x="1030454" y="679750"/>
                        <a:pt x="1034902" y="673395"/>
                      </a:cubicBezTo>
                      <a:cubicBezTo>
                        <a:pt x="1036330" y="671355"/>
                        <a:pt x="1040045" y="672589"/>
                        <a:pt x="1041990" y="671033"/>
                      </a:cubicBezTo>
                      <a:cubicBezTo>
                        <a:pt x="1044208" y="669259"/>
                        <a:pt x="1045141" y="666307"/>
                        <a:pt x="1046716" y="663944"/>
                      </a:cubicBezTo>
                      <a:cubicBezTo>
                        <a:pt x="1053017" y="664732"/>
                        <a:pt x="1059355" y="665263"/>
                        <a:pt x="1065618" y="666307"/>
                      </a:cubicBezTo>
                      <a:cubicBezTo>
                        <a:pt x="1068821" y="666841"/>
                        <a:pt x="1071822" y="668670"/>
                        <a:pt x="1075070" y="668670"/>
                      </a:cubicBezTo>
                      <a:cubicBezTo>
                        <a:pt x="1099705" y="668670"/>
                        <a:pt x="1095224" y="672143"/>
                        <a:pt x="1103423" y="663944"/>
                      </a:cubicBezTo>
                      <a:lnTo>
                        <a:pt x="1027814" y="510363"/>
                      </a:lnTo>
                      <a:lnTo>
                        <a:pt x="1006549" y="510363"/>
                      </a:lnTo>
                      <a:lnTo>
                        <a:pt x="992372" y="498549"/>
                      </a:lnTo>
                      <a:lnTo>
                        <a:pt x="886046" y="498549"/>
                      </a:lnTo>
                      <a:lnTo>
                        <a:pt x="860056" y="474921"/>
                      </a:lnTo>
                      <a:lnTo>
                        <a:pt x="777358" y="460744"/>
                      </a:lnTo>
                      <a:lnTo>
                        <a:pt x="777358" y="366233"/>
                      </a:lnTo>
                      <a:lnTo>
                        <a:pt x="744279" y="361507"/>
                      </a:lnTo>
                      <a:lnTo>
                        <a:pt x="749004" y="321340"/>
                      </a:lnTo>
                      <a:lnTo>
                        <a:pt x="701749" y="318977"/>
                      </a:lnTo>
                      <a:lnTo>
                        <a:pt x="697023" y="271721"/>
                      </a:lnTo>
                      <a:lnTo>
                        <a:pt x="640316" y="274084"/>
                      </a:lnTo>
                      <a:lnTo>
                        <a:pt x="630865" y="219740"/>
                      </a:lnTo>
                      <a:lnTo>
                        <a:pt x="604874" y="224465"/>
                      </a:lnTo>
                      <a:lnTo>
                        <a:pt x="607237" y="177209"/>
                      </a:lnTo>
                      <a:lnTo>
                        <a:pt x="557618" y="184298"/>
                      </a:lnTo>
                      <a:lnTo>
                        <a:pt x="517451" y="134679"/>
                      </a:lnTo>
                      <a:lnTo>
                        <a:pt x="515088" y="99237"/>
                      </a:lnTo>
                      <a:lnTo>
                        <a:pt x="467832" y="99237"/>
                      </a:lnTo>
                      <a:cubicBezTo>
                        <a:pt x="467045" y="68521"/>
                        <a:pt x="466257" y="37804"/>
                        <a:pt x="465470" y="70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" name="Freeform 158"/>
                <p:cNvSpPr/>
                <p:nvPr/>
              </p:nvSpPr>
              <p:spPr>
                <a:xfrm>
                  <a:off x="4239715" y="5507217"/>
                  <a:ext cx="106355" cy="79370"/>
                </a:xfrm>
                <a:custGeom>
                  <a:avLst/>
                  <a:gdLst>
                    <a:gd name="connsiteX0" fmla="*/ 0 w 106227"/>
                    <a:gd name="connsiteY0" fmla="*/ 20782 h 78836"/>
                    <a:gd name="connsiteX1" fmla="*/ 0 w 106227"/>
                    <a:gd name="connsiteY1" fmla="*/ 20782 h 78836"/>
                    <a:gd name="connsiteX2" fmla="*/ 34636 w 106227"/>
                    <a:gd name="connsiteY2" fmla="*/ 6927 h 78836"/>
                    <a:gd name="connsiteX3" fmla="*/ 39254 w 106227"/>
                    <a:gd name="connsiteY3" fmla="*/ 0 h 78836"/>
                    <a:gd name="connsiteX4" fmla="*/ 60036 w 106227"/>
                    <a:gd name="connsiteY4" fmla="*/ 2309 h 78836"/>
                    <a:gd name="connsiteX5" fmla="*/ 73891 w 106227"/>
                    <a:gd name="connsiteY5" fmla="*/ 16163 h 78836"/>
                    <a:gd name="connsiteX6" fmla="*/ 87745 w 106227"/>
                    <a:gd name="connsiteY6" fmla="*/ 23091 h 78836"/>
                    <a:gd name="connsiteX7" fmla="*/ 92364 w 106227"/>
                    <a:gd name="connsiteY7" fmla="*/ 27709 h 78836"/>
                    <a:gd name="connsiteX8" fmla="*/ 96982 w 106227"/>
                    <a:gd name="connsiteY8" fmla="*/ 34636 h 78836"/>
                    <a:gd name="connsiteX9" fmla="*/ 103909 w 106227"/>
                    <a:gd name="connsiteY9" fmla="*/ 36945 h 78836"/>
                    <a:gd name="connsiteX10" fmla="*/ 106218 w 106227"/>
                    <a:gd name="connsiteY10" fmla="*/ 43873 h 78836"/>
                    <a:gd name="connsiteX11" fmla="*/ 103909 w 106227"/>
                    <a:gd name="connsiteY11" fmla="*/ 57727 h 78836"/>
                    <a:gd name="connsiteX12" fmla="*/ 66964 w 106227"/>
                    <a:gd name="connsiteY12" fmla="*/ 66963 h 78836"/>
                    <a:gd name="connsiteX13" fmla="*/ 36945 w 106227"/>
                    <a:gd name="connsiteY13" fmla="*/ 76200 h 78836"/>
                    <a:gd name="connsiteX14" fmla="*/ 32327 w 106227"/>
                    <a:gd name="connsiteY14" fmla="*/ 69273 h 78836"/>
                    <a:gd name="connsiteX15" fmla="*/ 25400 w 106227"/>
                    <a:gd name="connsiteY15" fmla="*/ 64654 h 78836"/>
                    <a:gd name="connsiteX16" fmla="*/ 20782 w 106227"/>
                    <a:gd name="connsiteY16" fmla="*/ 50800 h 78836"/>
                    <a:gd name="connsiteX17" fmla="*/ 16164 w 106227"/>
                    <a:gd name="connsiteY17" fmla="*/ 43873 h 78836"/>
                    <a:gd name="connsiteX18" fmla="*/ 13854 w 106227"/>
                    <a:gd name="connsiteY18" fmla="*/ 32327 h 78836"/>
                    <a:gd name="connsiteX19" fmla="*/ 0 w 106227"/>
                    <a:gd name="connsiteY19" fmla="*/ 20782 h 7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6227" h="78836">
                      <a:moveTo>
                        <a:pt x="0" y="20782"/>
                      </a:moveTo>
                      <a:lnTo>
                        <a:pt x="0" y="20782"/>
                      </a:lnTo>
                      <a:cubicBezTo>
                        <a:pt x="16368" y="16317"/>
                        <a:pt x="23968" y="17595"/>
                        <a:pt x="34636" y="6927"/>
                      </a:cubicBezTo>
                      <a:cubicBezTo>
                        <a:pt x="36598" y="4965"/>
                        <a:pt x="37715" y="2309"/>
                        <a:pt x="39254" y="0"/>
                      </a:cubicBezTo>
                      <a:cubicBezTo>
                        <a:pt x="46181" y="770"/>
                        <a:pt x="53720" y="-638"/>
                        <a:pt x="60036" y="2309"/>
                      </a:cubicBezTo>
                      <a:cubicBezTo>
                        <a:pt x="65954" y="5071"/>
                        <a:pt x="68457" y="12540"/>
                        <a:pt x="73891" y="16163"/>
                      </a:cubicBezTo>
                      <a:cubicBezTo>
                        <a:pt x="82843" y="22132"/>
                        <a:pt x="78185" y="19904"/>
                        <a:pt x="87745" y="23091"/>
                      </a:cubicBezTo>
                      <a:cubicBezTo>
                        <a:pt x="89285" y="24630"/>
                        <a:pt x="91004" y="26009"/>
                        <a:pt x="92364" y="27709"/>
                      </a:cubicBezTo>
                      <a:cubicBezTo>
                        <a:pt x="94098" y="29876"/>
                        <a:pt x="94815" y="32902"/>
                        <a:pt x="96982" y="34636"/>
                      </a:cubicBezTo>
                      <a:cubicBezTo>
                        <a:pt x="98883" y="36156"/>
                        <a:pt x="101600" y="36175"/>
                        <a:pt x="103909" y="36945"/>
                      </a:cubicBezTo>
                      <a:cubicBezTo>
                        <a:pt x="104679" y="39254"/>
                        <a:pt x="106218" y="41439"/>
                        <a:pt x="106218" y="43873"/>
                      </a:cubicBezTo>
                      <a:cubicBezTo>
                        <a:pt x="106218" y="48555"/>
                        <a:pt x="106506" y="53832"/>
                        <a:pt x="103909" y="57727"/>
                      </a:cubicBezTo>
                      <a:cubicBezTo>
                        <a:pt x="97104" y="67934"/>
                        <a:pt x="74044" y="66319"/>
                        <a:pt x="66964" y="66963"/>
                      </a:cubicBezTo>
                      <a:cubicBezTo>
                        <a:pt x="51030" y="82897"/>
                        <a:pt x="60819" y="79184"/>
                        <a:pt x="36945" y="76200"/>
                      </a:cubicBezTo>
                      <a:cubicBezTo>
                        <a:pt x="35406" y="73891"/>
                        <a:pt x="34289" y="71235"/>
                        <a:pt x="32327" y="69273"/>
                      </a:cubicBezTo>
                      <a:cubicBezTo>
                        <a:pt x="30365" y="67311"/>
                        <a:pt x="26871" y="67007"/>
                        <a:pt x="25400" y="64654"/>
                      </a:cubicBezTo>
                      <a:cubicBezTo>
                        <a:pt x="22820" y="60526"/>
                        <a:pt x="23482" y="54850"/>
                        <a:pt x="20782" y="50800"/>
                      </a:cubicBezTo>
                      <a:lnTo>
                        <a:pt x="16164" y="43873"/>
                      </a:lnTo>
                      <a:cubicBezTo>
                        <a:pt x="15394" y="40024"/>
                        <a:pt x="15232" y="36002"/>
                        <a:pt x="13854" y="32327"/>
                      </a:cubicBezTo>
                      <a:cubicBezTo>
                        <a:pt x="12880" y="29729"/>
                        <a:pt x="2309" y="22706"/>
                        <a:pt x="0" y="20782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0" name="Freeform 159"/>
                <p:cNvSpPr/>
                <p:nvPr/>
              </p:nvSpPr>
              <p:spPr>
                <a:xfrm>
                  <a:off x="4373057" y="5496104"/>
                  <a:ext cx="169851" cy="55560"/>
                </a:xfrm>
                <a:custGeom>
                  <a:avLst/>
                  <a:gdLst>
                    <a:gd name="connsiteX0" fmla="*/ 13855 w 169712"/>
                    <a:gd name="connsiteY0" fmla="*/ 278 h 55697"/>
                    <a:gd name="connsiteX1" fmla="*/ 13855 w 169712"/>
                    <a:gd name="connsiteY1" fmla="*/ 278 h 55697"/>
                    <a:gd name="connsiteX2" fmla="*/ 36946 w 169712"/>
                    <a:gd name="connsiteY2" fmla="*/ 7206 h 55697"/>
                    <a:gd name="connsiteX3" fmla="*/ 50800 w 169712"/>
                    <a:gd name="connsiteY3" fmla="*/ 11824 h 55697"/>
                    <a:gd name="connsiteX4" fmla="*/ 80818 w 169712"/>
                    <a:gd name="connsiteY4" fmla="*/ 14133 h 55697"/>
                    <a:gd name="connsiteX5" fmla="*/ 90055 w 169712"/>
                    <a:gd name="connsiteY5" fmla="*/ 18751 h 55697"/>
                    <a:gd name="connsiteX6" fmla="*/ 101600 w 169712"/>
                    <a:gd name="connsiteY6" fmla="*/ 21060 h 55697"/>
                    <a:gd name="connsiteX7" fmla="*/ 108527 w 169712"/>
                    <a:gd name="connsiteY7" fmla="*/ 27987 h 55697"/>
                    <a:gd name="connsiteX8" fmla="*/ 124691 w 169712"/>
                    <a:gd name="connsiteY8" fmla="*/ 11824 h 55697"/>
                    <a:gd name="connsiteX9" fmla="*/ 138546 w 169712"/>
                    <a:gd name="connsiteY9" fmla="*/ 7206 h 55697"/>
                    <a:gd name="connsiteX10" fmla="*/ 166255 w 169712"/>
                    <a:gd name="connsiteY10" fmla="*/ 11824 h 55697"/>
                    <a:gd name="connsiteX11" fmla="*/ 157018 w 169712"/>
                    <a:gd name="connsiteY11" fmla="*/ 32606 h 55697"/>
                    <a:gd name="connsiteX12" fmla="*/ 147782 w 169712"/>
                    <a:gd name="connsiteY12" fmla="*/ 34915 h 55697"/>
                    <a:gd name="connsiteX13" fmla="*/ 140855 w 169712"/>
                    <a:gd name="connsiteY13" fmla="*/ 37224 h 55697"/>
                    <a:gd name="connsiteX14" fmla="*/ 129309 w 169712"/>
                    <a:gd name="connsiteY14" fmla="*/ 39533 h 55697"/>
                    <a:gd name="connsiteX15" fmla="*/ 108527 w 169712"/>
                    <a:gd name="connsiteY15" fmla="*/ 46460 h 55697"/>
                    <a:gd name="connsiteX16" fmla="*/ 101600 w 169712"/>
                    <a:gd name="connsiteY16" fmla="*/ 48769 h 55697"/>
                    <a:gd name="connsiteX17" fmla="*/ 87746 w 169712"/>
                    <a:gd name="connsiteY17" fmla="*/ 55697 h 55697"/>
                    <a:gd name="connsiteX18" fmla="*/ 62346 w 169712"/>
                    <a:gd name="connsiteY18" fmla="*/ 53387 h 55697"/>
                    <a:gd name="connsiteX19" fmla="*/ 55418 w 169712"/>
                    <a:gd name="connsiteY19" fmla="*/ 51078 h 55697"/>
                    <a:gd name="connsiteX20" fmla="*/ 30018 w 169712"/>
                    <a:gd name="connsiteY20" fmla="*/ 44151 h 55697"/>
                    <a:gd name="connsiteX21" fmla="*/ 23091 w 169712"/>
                    <a:gd name="connsiteY21" fmla="*/ 41842 h 55697"/>
                    <a:gd name="connsiteX22" fmla="*/ 16164 w 169712"/>
                    <a:gd name="connsiteY22" fmla="*/ 37224 h 55697"/>
                    <a:gd name="connsiteX23" fmla="*/ 13855 w 169712"/>
                    <a:gd name="connsiteY23" fmla="*/ 30297 h 55697"/>
                    <a:gd name="connsiteX24" fmla="*/ 9237 w 169712"/>
                    <a:gd name="connsiteY24" fmla="*/ 25678 h 55697"/>
                    <a:gd name="connsiteX25" fmla="*/ 0 w 169712"/>
                    <a:gd name="connsiteY25" fmla="*/ 2587 h 55697"/>
                    <a:gd name="connsiteX26" fmla="*/ 13855 w 169712"/>
                    <a:gd name="connsiteY26" fmla="*/ 278 h 55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69712" h="55697">
                      <a:moveTo>
                        <a:pt x="13855" y="278"/>
                      </a:moveTo>
                      <a:lnTo>
                        <a:pt x="13855" y="278"/>
                      </a:lnTo>
                      <a:lnTo>
                        <a:pt x="36946" y="7206"/>
                      </a:lnTo>
                      <a:cubicBezTo>
                        <a:pt x="41592" y="8658"/>
                        <a:pt x="45947" y="11451"/>
                        <a:pt x="50800" y="11824"/>
                      </a:cubicBezTo>
                      <a:lnTo>
                        <a:pt x="80818" y="14133"/>
                      </a:lnTo>
                      <a:cubicBezTo>
                        <a:pt x="83897" y="15672"/>
                        <a:pt x="86789" y="17662"/>
                        <a:pt x="90055" y="18751"/>
                      </a:cubicBezTo>
                      <a:cubicBezTo>
                        <a:pt x="93778" y="19992"/>
                        <a:pt x="98090" y="19305"/>
                        <a:pt x="101600" y="21060"/>
                      </a:cubicBezTo>
                      <a:cubicBezTo>
                        <a:pt x="104521" y="22520"/>
                        <a:pt x="106218" y="25678"/>
                        <a:pt x="108527" y="27987"/>
                      </a:cubicBezTo>
                      <a:cubicBezTo>
                        <a:pt x="111722" y="18407"/>
                        <a:pt x="110798" y="16455"/>
                        <a:pt x="124691" y="11824"/>
                      </a:cubicBezTo>
                      <a:lnTo>
                        <a:pt x="138546" y="7206"/>
                      </a:lnTo>
                      <a:cubicBezTo>
                        <a:pt x="147782" y="8745"/>
                        <a:pt x="159008" y="5895"/>
                        <a:pt x="166255" y="11824"/>
                      </a:cubicBezTo>
                      <a:cubicBezTo>
                        <a:pt x="176204" y="19964"/>
                        <a:pt x="162023" y="30461"/>
                        <a:pt x="157018" y="32606"/>
                      </a:cubicBezTo>
                      <a:cubicBezTo>
                        <a:pt x="154101" y="33856"/>
                        <a:pt x="150833" y="34043"/>
                        <a:pt x="147782" y="34915"/>
                      </a:cubicBezTo>
                      <a:cubicBezTo>
                        <a:pt x="145442" y="35584"/>
                        <a:pt x="143216" y="36634"/>
                        <a:pt x="140855" y="37224"/>
                      </a:cubicBezTo>
                      <a:cubicBezTo>
                        <a:pt x="137047" y="38176"/>
                        <a:pt x="133096" y="38500"/>
                        <a:pt x="129309" y="39533"/>
                      </a:cubicBezTo>
                      <a:cubicBezTo>
                        <a:pt x="122264" y="41454"/>
                        <a:pt x="115454" y="44151"/>
                        <a:pt x="108527" y="46460"/>
                      </a:cubicBezTo>
                      <a:cubicBezTo>
                        <a:pt x="106218" y="47230"/>
                        <a:pt x="103625" y="47419"/>
                        <a:pt x="101600" y="48769"/>
                      </a:cubicBezTo>
                      <a:cubicBezTo>
                        <a:pt x="92648" y="54737"/>
                        <a:pt x="97306" y="52509"/>
                        <a:pt x="87746" y="55697"/>
                      </a:cubicBezTo>
                      <a:cubicBezTo>
                        <a:pt x="79279" y="54927"/>
                        <a:pt x="70762" y="54589"/>
                        <a:pt x="62346" y="53387"/>
                      </a:cubicBezTo>
                      <a:cubicBezTo>
                        <a:pt x="59936" y="53043"/>
                        <a:pt x="57780" y="51668"/>
                        <a:pt x="55418" y="51078"/>
                      </a:cubicBezTo>
                      <a:cubicBezTo>
                        <a:pt x="29312" y="44552"/>
                        <a:pt x="59737" y="54057"/>
                        <a:pt x="30018" y="44151"/>
                      </a:cubicBezTo>
                      <a:cubicBezTo>
                        <a:pt x="27709" y="43381"/>
                        <a:pt x="25116" y="43192"/>
                        <a:pt x="23091" y="41842"/>
                      </a:cubicBezTo>
                      <a:lnTo>
                        <a:pt x="16164" y="37224"/>
                      </a:lnTo>
                      <a:cubicBezTo>
                        <a:pt x="15394" y="34915"/>
                        <a:pt x="15107" y="32384"/>
                        <a:pt x="13855" y="30297"/>
                      </a:cubicBezTo>
                      <a:cubicBezTo>
                        <a:pt x="12735" y="28430"/>
                        <a:pt x="10002" y="27717"/>
                        <a:pt x="9237" y="25678"/>
                      </a:cubicBezTo>
                      <a:cubicBezTo>
                        <a:pt x="-1060" y="-1779"/>
                        <a:pt x="15781" y="23631"/>
                        <a:pt x="0" y="2587"/>
                      </a:cubicBezTo>
                      <a:cubicBezTo>
                        <a:pt x="11308" y="-1182"/>
                        <a:pt x="4493" y="278"/>
                        <a:pt x="13855" y="278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1" name="Freeform 160"/>
                <p:cNvSpPr/>
                <p:nvPr/>
              </p:nvSpPr>
              <p:spPr>
                <a:xfrm>
                  <a:off x="4149233" y="5507217"/>
                  <a:ext cx="57146" cy="26985"/>
                </a:xfrm>
                <a:custGeom>
                  <a:avLst/>
                  <a:gdLst>
                    <a:gd name="connsiteX0" fmla="*/ 0 w 55901"/>
                    <a:gd name="connsiteY0" fmla="*/ 13959 h 27026"/>
                    <a:gd name="connsiteX1" fmla="*/ 0 w 55901"/>
                    <a:gd name="connsiteY1" fmla="*/ 13959 h 27026"/>
                    <a:gd name="connsiteX2" fmla="*/ 16164 w 55901"/>
                    <a:gd name="connsiteY2" fmla="*/ 2414 h 27026"/>
                    <a:gd name="connsiteX3" fmla="*/ 50800 w 55901"/>
                    <a:gd name="connsiteY3" fmla="*/ 2414 h 27026"/>
                    <a:gd name="connsiteX4" fmla="*/ 55419 w 55901"/>
                    <a:gd name="connsiteY4" fmla="*/ 7032 h 27026"/>
                    <a:gd name="connsiteX5" fmla="*/ 20782 w 55901"/>
                    <a:gd name="connsiteY5" fmla="*/ 23196 h 27026"/>
                    <a:gd name="connsiteX6" fmla="*/ 0 w 55901"/>
                    <a:gd name="connsiteY6" fmla="*/ 13959 h 27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01" h="27026">
                      <a:moveTo>
                        <a:pt x="0" y="13959"/>
                      </a:moveTo>
                      <a:lnTo>
                        <a:pt x="0" y="13959"/>
                      </a:lnTo>
                      <a:cubicBezTo>
                        <a:pt x="5388" y="10111"/>
                        <a:pt x="10351" y="5584"/>
                        <a:pt x="16164" y="2414"/>
                      </a:cubicBezTo>
                      <a:cubicBezTo>
                        <a:pt x="25531" y="-2695"/>
                        <a:pt x="43986" y="1795"/>
                        <a:pt x="50800" y="2414"/>
                      </a:cubicBezTo>
                      <a:cubicBezTo>
                        <a:pt x="52340" y="3953"/>
                        <a:pt x="55202" y="4866"/>
                        <a:pt x="55419" y="7032"/>
                      </a:cubicBezTo>
                      <a:cubicBezTo>
                        <a:pt x="58385" y="36697"/>
                        <a:pt x="47780" y="25124"/>
                        <a:pt x="20782" y="23196"/>
                      </a:cubicBezTo>
                      <a:cubicBezTo>
                        <a:pt x="12222" y="20343"/>
                        <a:pt x="3464" y="15499"/>
                        <a:pt x="0" y="13959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" name="Freeform 104"/>
              <p:cNvSpPr/>
              <p:nvPr/>
            </p:nvSpPr>
            <p:spPr bwMode="auto">
              <a:xfrm>
                <a:off x="7700815" y="5964641"/>
                <a:ext cx="98014" cy="136832"/>
              </a:xfrm>
              <a:custGeom>
                <a:avLst/>
                <a:gdLst>
                  <a:gd name="connsiteX0" fmla="*/ 92363 w 159327"/>
                  <a:gd name="connsiteY0" fmla="*/ 4618 h 223982"/>
                  <a:gd name="connsiteX1" fmla="*/ 92363 w 159327"/>
                  <a:gd name="connsiteY1" fmla="*/ 4618 h 223982"/>
                  <a:gd name="connsiteX2" fmla="*/ 80818 w 159327"/>
                  <a:gd name="connsiteY2" fmla="*/ 23091 h 223982"/>
                  <a:gd name="connsiteX3" fmla="*/ 78509 w 159327"/>
                  <a:gd name="connsiteY3" fmla="*/ 30018 h 223982"/>
                  <a:gd name="connsiteX4" fmla="*/ 66963 w 159327"/>
                  <a:gd name="connsiteY4" fmla="*/ 41564 h 223982"/>
                  <a:gd name="connsiteX5" fmla="*/ 64654 w 159327"/>
                  <a:gd name="connsiteY5" fmla="*/ 53109 h 223982"/>
                  <a:gd name="connsiteX6" fmla="*/ 57727 w 159327"/>
                  <a:gd name="connsiteY6" fmla="*/ 60037 h 223982"/>
                  <a:gd name="connsiteX7" fmla="*/ 2309 w 159327"/>
                  <a:gd name="connsiteY7" fmla="*/ 71582 h 223982"/>
                  <a:gd name="connsiteX8" fmla="*/ 0 w 159327"/>
                  <a:gd name="connsiteY8" fmla="*/ 78509 h 223982"/>
                  <a:gd name="connsiteX9" fmla="*/ 4618 w 159327"/>
                  <a:gd name="connsiteY9" fmla="*/ 103909 h 223982"/>
                  <a:gd name="connsiteX10" fmla="*/ 6927 w 159327"/>
                  <a:gd name="connsiteY10" fmla="*/ 113146 h 223982"/>
                  <a:gd name="connsiteX11" fmla="*/ 9236 w 159327"/>
                  <a:gd name="connsiteY11" fmla="*/ 120073 h 223982"/>
                  <a:gd name="connsiteX12" fmla="*/ 13854 w 159327"/>
                  <a:gd name="connsiteY12" fmla="*/ 140855 h 223982"/>
                  <a:gd name="connsiteX13" fmla="*/ 18473 w 159327"/>
                  <a:gd name="connsiteY13" fmla="*/ 145473 h 223982"/>
                  <a:gd name="connsiteX14" fmla="*/ 16163 w 159327"/>
                  <a:gd name="connsiteY14" fmla="*/ 152400 h 223982"/>
                  <a:gd name="connsiteX15" fmla="*/ 11545 w 159327"/>
                  <a:gd name="connsiteY15" fmla="*/ 159327 h 223982"/>
                  <a:gd name="connsiteX16" fmla="*/ 18473 w 159327"/>
                  <a:gd name="connsiteY16" fmla="*/ 203200 h 223982"/>
                  <a:gd name="connsiteX17" fmla="*/ 20782 w 159327"/>
                  <a:gd name="connsiteY17" fmla="*/ 212437 h 223982"/>
                  <a:gd name="connsiteX18" fmla="*/ 34636 w 159327"/>
                  <a:gd name="connsiteY18" fmla="*/ 223982 h 223982"/>
                  <a:gd name="connsiteX19" fmla="*/ 53109 w 159327"/>
                  <a:gd name="connsiteY19" fmla="*/ 221673 h 223982"/>
                  <a:gd name="connsiteX20" fmla="*/ 55418 w 159327"/>
                  <a:gd name="connsiteY20" fmla="*/ 214746 h 223982"/>
                  <a:gd name="connsiteX21" fmla="*/ 57727 w 159327"/>
                  <a:gd name="connsiteY21" fmla="*/ 189346 h 223982"/>
                  <a:gd name="connsiteX22" fmla="*/ 71582 w 159327"/>
                  <a:gd name="connsiteY22" fmla="*/ 184727 h 223982"/>
                  <a:gd name="connsiteX23" fmla="*/ 106218 w 159327"/>
                  <a:gd name="connsiteY23" fmla="*/ 177800 h 223982"/>
                  <a:gd name="connsiteX24" fmla="*/ 131618 w 159327"/>
                  <a:gd name="connsiteY24" fmla="*/ 175491 h 223982"/>
                  <a:gd name="connsiteX25" fmla="*/ 138545 w 159327"/>
                  <a:gd name="connsiteY25" fmla="*/ 170873 h 223982"/>
                  <a:gd name="connsiteX26" fmla="*/ 140854 w 159327"/>
                  <a:gd name="connsiteY26" fmla="*/ 163946 h 223982"/>
                  <a:gd name="connsiteX27" fmla="*/ 143163 w 159327"/>
                  <a:gd name="connsiteY27" fmla="*/ 124691 h 223982"/>
                  <a:gd name="connsiteX28" fmla="*/ 147782 w 159327"/>
                  <a:gd name="connsiteY28" fmla="*/ 117764 h 223982"/>
                  <a:gd name="connsiteX29" fmla="*/ 152400 w 159327"/>
                  <a:gd name="connsiteY29" fmla="*/ 103909 h 223982"/>
                  <a:gd name="connsiteX30" fmla="*/ 159327 w 159327"/>
                  <a:gd name="connsiteY30" fmla="*/ 64655 h 223982"/>
                  <a:gd name="connsiteX31" fmla="*/ 157018 w 159327"/>
                  <a:gd name="connsiteY31" fmla="*/ 46182 h 223982"/>
                  <a:gd name="connsiteX32" fmla="*/ 150091 w 159327"/>
                  <a:gd name="connsiteY32" fmla="*/ 43873 h 223982"/>
                  <a:gd name="connsiteX33" fmla="*/ 143163 w 159327"/>
                  <a:gd name="connsiteY33" fmla="*/ 39255 h 223982"/>
                  <a:gd name="connsiteX34" fmla="*/ 136236 w 159327"/>
                  <a:gd name="connsiteY34" fmla="*/ 25400 h 223982"/>
                  <a:gd name="connsiteX35" fmla="*/ 133927 w 159327"/>
                  <a:gd name="connsiteY35" fmla="*/ 9237 h 223982"/>
                  <a:gd name="connsiteX36" fmla="*/ 131618 w 159327"/>
                  <a:gd name="connsiteY36" fmla="*/ 2309 h 223982"/>
                  <a:gd name="connsiteX37" fmla="*/ 124691 w 159327"/>
                  <a:gd name="connsiteY37" fmla="*/ 0 h 223982"/>
                  <a:gd name="connsiteX38" fmla="*/ 92363 w 159327"/>
                  <a:gd name="connsiteY38" fmla="*/ 4618 h 22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9327" h="223982">
                    <a:moveTo>
                      <a:pt x="92363" y="4618"/>
                    </a:moveTo>
                    <a:lnTo>
                      <a:pt x="92363" y="4618"/>
                    </a:lnTo>
                    <a:cubicBezTo>
                      <a:pt x="88515" y="10776"/>
                      <a:pt x="84295" y="16716"/>
                      <a:pt x="80818" y="23091"/>
                    </a:cubicBezTo>
                    <a:cubicBezTo>
                      <a:pt x="79653" y="25228"/>
                      <a:pt x="79597" y="27841"/>
                      <a:pt x="78509" y="30018"/>
                    </a:cubicBezTo>
                    <a:cubicBezTo>
                      <a:pt x="74660" y="37717"/>
                      <a:pt x="73892" y="36945"/>
                      <a:pt x="66963" y="41564"/>
                    </a:cubicBezTo>
                    <a:cubicBezTo>
                      <a:pt x="66193" y="45412"/>
                      <a:pt x="66409" y="49599"/>
                      <a:pt x="64654" y="53109"/>
                    </a:cubicBezTo>
                    <a:cubicBezTo>
                      <a:pt x="63194" y="56030"/>
                      <a:pt x="60305" y="58032"/>
                      <a:pt x="57727" y="60037"/>
                    </a:cubicBezTo>
                    <a:cubicBezTo>
                      <a:pt x="36236" y="76753"/>
                      <a:pt x="39642" y="69508"/>
                      <a:pt x="2309" y="71582"/>
                    </a:cubicBezTo>
                    <a:cubicBezTo>
                      <a:pt x="1539" y="73891"/>
                      <a:pt x="0" y="76075"/>
                      <a:pt x="0" y="78509"/>
                    </a:cubicBezTo>
                    <a:cubicBezTo>
                      <a:pt x="0" y="95706"/>
                      <a:pt x="1371" y="92543"/>
                      <a:pt x="4618" y="103909"/>
                    </a:cubicBezTo>
                    <a:cubicBezTo>
                      <a:pt x="5490" y="106961"/>
                      <a:pt x="6055" y="110094"/>
                      <a:pt x="6927" y="113146"/>
                    </a:cubicBezTo>
                    <a:cubicBezTo>
                      <a:pt x="7596" y="115486"/>
                      <a:pt x="8708" y="117697"/>
                      <a:pt x="9236" y="120073"/>
                    </a:cubicBezTo>
                    <a:cubicBezTo>
                      <a:pt x="9949" y="123280"/>
                      <a:pt x="11103" y="136270"/>
                      <a:pt x="13854" y="140855"/>
                    </a:cubicBezTo>
                    <a:cubicBezTo>
                      <a:pt x="14974" y="142722"/>
                      <a:pt x="16933" y="143934"/>
                      <a:pt x="18473" y="145473"/>
                    </a:cubicBezTo>
                    <a:cubicBezTo>
                      <a:pt x="17703" y="147782"/>
                      <a:pt x="17252" y="150223"/>
                      <a:pt x="16163" y="152400"/>
                    </a:cubicBezTo>
                    <a:cubicBezTo>
                      <a:pt x="14922" y="154882"/>
                      <a:pt x="11691" y="156556"/>
                      <a:pt x="11545" y="159327"/>
                    </a:cubicBezTo>
                    <a:cubicBezTo>
                      <a:pt x="9789" y="192687"/>
                      <a:pt x="7961" y="187436"/>
                      <a:pt x="18473" y="203200"/>
                    </a:cubicBezTo>
                    <a:cubicBezTo>
                      <a:pt x="19243" y="206279"/>
                      <a:pt x="19207" y="209681"/>
                      <a:pt x="20782" y="212437"/>
                    </a:cubicBezTo>
                    <a:cubicBezTo>
                      <a:pt x="23517" y="217223"/>
                      <a:pt x="30222" y="221039"/>
                      <a:pt x="34636" y="223982"/>
                    </a:cubicBezTo>
                    <a:cubicBezTo>
                      <a:pt x="40794" y="223212"/>
                      <a:pt x="47438" y="224193"/>
                      <a:pt x="53109" y="221673"/>
                    </a:cubicBezTo>
                    <a:cubicBezTo>
                      <a:pt x="55333" y="220685"/>
                      <a:pt x="55074" y="217155"/>
                      <a:pt x="55418" y="214746"/>
                    </a:cubicBezTo>
                    <a:cubicBezTo>
                      <a:pt x="56620" y="206330"/>
                      <a:pt x="53696" y="196831"/>
                      <a:pt x="57727" y="189346"/>
                    </a:cubicBezTo>
                    <a:cubicBezTo>
                      <a:pt x="60035" y="185060"/>
                      <a:pt x="66830" y="185783"/>
                      <a:pt x="71582" y="184727"/>
                    </a:cubicBezTo>
                    <a:cubicBezTo>
                      <a:pt x="82121" y="182385"/>
                      <a:pt x="95137" y="179104"/>
                      <a:pt x="106218" y="177800"/>
                    </a:cubicBezTo>
                    <a:cubicBezTo>
                      <a:pt x="114661" y="176807"/>
                      <a:pt x="123151" y="176261"/>
                      <a:pt x="131618" y="175491"/>
                    </a:cubicBezTo>
                    <a:cubicBezTo>
                      <a:pt x="133927" y="173952"/>
                      <a:pt x="136811" y="173040"/>
                      <a:pt x="138545" y="170873"/>
                    </a:cubicBezTo>
                    <a:cubicBezTo>
                      <a:pt x="140065" y="168972"/>
                      <a:pt x="140612" y="166368"/>
                      <a:pt x="140854" y="163946"/>
                    </a:cubicBezTo>
                    <a:cubicBezTo>
                      <a:pt x="142158" y="150903"/>
                      <a:pt x="141218" y="137654"/>
                      <a:pt x="143163" y="124691"/>
                    </a:cubicBezTo>
                    <a:cubicBezTo>
                      <a:pt x="143575" y="121946"/>
                      <a:pt x="146242" y="120073"/>
                      <a:pt x="147782" y="117764"/>
                    </a:cubicBezTo>
                    <a:cubicBezTo>
                      <a:pt x="149321" y="113146"/>
                      <a:pt x="152027" y="108763"/>
                      <a:pt x="152400" y="103909"/>
                    </a:cubicBezTo>
                    <a:cubicBezTo>
                      <a:pt x="154973" y="70459"/>
                      <a:pt x="150221" y="82867"/>
                      <a:pt x="159327" y="64655"/>
                    </a:cubicBezTo>
                    <a:cubicBezTo>
                      <a:pt x="158557" y="58497"/>
                      <a:pt x="159538" y="51853"/>
                      <a:pt x="157018" y="46182"/>
                    </a:cubicBezTo>
                    <a:cubicBezTo>
                      <a:pt x="156030" y="43958"/>
                      <a:pt x="152268" y="44961"/>
                      <a:pt x="150091" y="43873"/>
                    </a:cubicBezTo>
                    <a:cubicBezTo>
                      <a:pt x="147609" y="42632"/>
                      <a:pt x="145472" y="40794"/>
                      <a:pt x="143163" y="39255"/>
                    </a:cubicBezTo>
                    <a:cubicBezTo>
                      <a:pt x="139272" y="33417"/>
                      <a:pt x="137602" y="32228"/>
                      <a:pt x="136236" y="25400"/>
                    </a:cubicBezTo>
                    <a:cubicBezTo>
                      <a:pt x="135169" y="20063"/>
                      <a:pt x="134994" y="14574"/>
                      <a:pt x="133927" y="9237"/>
                    </a:cubicBezTo>
                    <a:cubicBezTo>
                      <a:pt x="133450" y="6850"/>
                      <a:pt x="133339" y="4030"/>
                      <a:pt x="131618" y="2309"/>
                    </a:cubicBezTo>
                    <a:cubicBezTo>
                      <a:pt x="129897" y="588"/>
                      <a:pt x="127000" y="770"/>
                      <a:pt x="124691" y="0"/>
                    </a:cubicBezTo>
                    <a:cubicBezTo>
                      <a:pt x="95897" y="2399"/>
                      <a:pt x="97751" y="3848"/>
                      <a:pt x="92363" y="461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7731868" y="6066537"/>
                <a:ext cx="79576" cy="78606"/>
              </a:xfrm>
              <a:custGeom>
                <a:avLst/>
                <a:gdLst>
                  <a:gd name="connsiteX0" fmla="*/ 41892 w 129638"/>
                  <a:gd name="connsiteY0" fmla="*/ 73891 h 129309"/>
                  <a:gd name="connsiteX1" fmla="*/ 41892 w 129638"/>
                  <a:gd name="connsiteY1" fmla="*/ 73891 h 129309"/>
                  <a:gd name="connsiteX2" fmla="*/ 9565 w 129638"/>
                  <a:gd name="connsiteY2" fmla="*/ 53109 h 129309"/>
                  <a:gd name="connsiteX3" fmla="*/ 329 w 129638"/>
                  <a:gd name="connsiteY3" fmla="*/ 43872 h 129309"/>
                  <a:gd name="connsiteX4" fmla="*/ 2638 w 129638"/>
                  <a:gd name="connsiteY4" fmla="*/ 32327 h 129309"/>
                  <a:gd name="connsiteX5" fmla="*/ 14183 w 129638"/>
                  <a:gd name="connsiteY5" fmla="*/ 11545 h 129309"/>
                  <a:gd name="connsiteX6" fmla="*/ 21111 w 129638"/>
                  <a:gd name="connsiteY6" fmla="*/ 6927 h 129309"/>
                  <a:gd name="connsiteX7" fmla="*/ 34965 w 129638"/>
                  <a:gd name="connsiteY7" fmla="*/ 4618 h 129309"/>
                  <a:gd name="connsiteX8" fmla="*/ 69602 w 129638"/>
                  <a:gd name="connsiteY8" fmla="*/ 0 h 129309"/>
                  <a:gd name="connsiteX9" fmla="*/ 104238 w 129638"/>
                  <a:gd name="connsiteY9" fmla="*/ 2309 h 129309"/>
                  <a:gd name="connsiteX10" fmla="*/ 111165 w 129638"/>
                  <a:gd name="connsiteY10" fmla="*/ 9236 h 129309"/>
                  <a:gd name="connsiteX11" fmla="*/ 120402 w 129638"/>
                  <a:gd name="connsiteY11" fmla="*/ 23091 h 129309"/>
                  <a:gd name="connsiteX12" fmla="*/ 122711 w 129638"/>
                  <a:gd name="connsiteY12" fmla="*/ 66963 h 129309"/>
                  <a:gd name="connsiteX13" fmla="*/ 127329 w 129638"/>
                  <a:gd name="connsiteY13" fmla="*/ 76200 h 129309"/>
                  <a:gd name="connsiteX14" fmla="*/ 129638 w 129638"/>
                  <a:gd name="connsiteY14" fmla="*/ 83127 h 129309"/>
                  <a:gd name="connsiteX15" fmla="*/ 120402 w 129638"/>
                  <a:gd name="connsiteY15" fmla="*/ 108527 h 129309"/>
                  <a:gd name="connsiteX16" fmla="*/ 113474 w 129638"/>
                  <a:gd name="connsiteY16" fmla="*/ 110836 h 129309"/>
                  <a:gd name="connsiteX17" fmla="*/ 104238 w 129638"/>
                  <a:gd name="connsiteY17" fmla="*/ 117763 h 129309"/>
                  <a:gd name="connsiteX18" fmla="*/ 92692 w 129638"/>
                  <a:gd name="connsiteY18" fmla="*/ 129309 h 129309"/>
                  <a:gd name="connsiteX19" fmla="*/ 67292 w 129638"/>
                  <a:gd name="connsiteY19" fmla="*/ 127000 h 129309"/>
                  <a:gd name="connsiteX20" fmla="*/ 64983 w 129638"/>
                  <a:gd name="connsiteY20" fmla="*/ 120072 h 129309"/>
                  <a:gd name="connsiteX21" fmla="*/ 58056 w 129638"/>
                  <a:gd name="connsiteY21" fmla="*/ 113145 h 129309"/>
                  <a:gd name="connsiteX22" fmla="*/ 51129 w 129638"/>
                  <a:gd name="connsiteY22" fmla="*/ 103909 h 129309"/>
                  <a:gd name="connsiteX23" fmla="*/ 46511 w 129638"/>
                  <a:gd name="connsiteY23" fmla="*/ 85436 h 129309"/>
                  <a:gd name="connsiteX24" fmla="*/ 41892 w 129638"/>
                  <a:gd name="connsiteY24" fmla="*/ 80818 h 129309"/>
                  <a:gd name="connsiteX25" fmla="*/ 39583 w 129638"/>
                  <a:gd name="connsiteY25" fmla="*/ 73891 h 129309"/>
                  <a:gd name="connsiteX26" fmla="*/ 37274 w 129638"/>
                  <a:gd name="connsiteY26" fmla="*/ 55418 h 129309"/>
                  <a:gd name="connsiteX27" fmla="*/ 41892 w 129638"/>
                  <a:gd name="connsiteY27" fmla="*/ 73891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9638" h="129309">
                    <a:moveTo>
                      <a:pt x="41892" y="73891"/>
                    </a:moveTo>
                    <a:lnTo>
                      <a:pt x="41892" y="73891"/>
                    </a:lnTo>
                    <a:cubicBezTo>
                      <a:pt x="15982" y="55753"/>
                      <a:pt x="27205" y="61928"/>
                      <a:pt x="9565" y="53109"/>
                    </a:cubicBezTo>
                    <a:cubicBezTo>
                      <a:pt x="6486" y="50030"/>
                      <a:pt x="1706" y="48003"/>
                      <a:pt x="329" y="43872"/>
                    </a:cubicBezTo>
                    <a:cubicBezTo>
                      <a:pt x="-912" y="40149"/>
                      <a:pt x="1686" y="36134"/>
                      <a:pt x="2638" y="32327"/>
                    </a:cubicBezTo>
                    <a:cubicBezTo>
                      <a:pt x="4322" y="25590"/>
                      <a:pt x="9024" y="14984"/>
                      <a:pt x="14183" y="11545"/>
                    </a:cubicBezTo>
                    <a:cubicBezTo>
                      <a:pt x="16492" y="10006"/>
                      <a:pt x="18478" y="7805"/>
                      <a:pt x="21111" y="6927"/>
                    </a:cubicBezTo>
                    <a:cubicBezTo>
                      <a:pt x="25552" y="5447"/>
                      <a:pt x="30319" y="5199"/>
                      <a:pt x="34965" y="4618"/>
                    </a:cubicBezTo>
                    <a:cubicBezTo>
                      <a:pt x="70962" y="118"/>
                      <a:pt x="45904" y="4739"/>
                      <a:pt x="69602" y="0"/>
                    </a:cubicBezTo>
                    <a:cubicBezTo>
                      <a:pt x="81147" y="770"/>
                      <a:pt x="92943" y="-201"/>
                      <a:pt x="104238" y="2309"/>
                    </a:cubicBezTo>
                    <a:cubicBezTo>
                      <a:pt x="107426" y="3017"/>
                      <a:pt x="109160" y="6658"/>
                      <a:pt x="111165" y="9236"/>
                    </a:cubicBezTo>
                    <a:cubicBezTo>
                      <a:pt x="114573" y="13617"/>
                      <a:pt x="120402" y="23091"/>
                      <a:pt x="120402" y="23091"/>
                    </a:cubicBezTo>
                    <a:cubicBezTo>
                      <a:pt x="121172" y="37715"/>
                      <a:pt x="120817" y="52442"/>
                      <a:pt x="122711" y="66963"/>
                    </a:cubicBezTo>
                    <a:cubicBezTo>
                      <a:pt x="123156" y="70376"/>
                      <a:pt x="125973" y="73036"/>
                      <a:pt x="127329" y="76200"/>
                    </a:cubicBezTo>
                    <a:cubicBezTo>
                      <a:pt x="128288" y="78437"/>
                      <a:pt x="128868" y="80818"/>
                      <a:pt x="129638" y="83127"/>
                    </a:cubicBezTo>
                    <a:cubicBezTo>
                      <a:pt x="127901" y="97020"/>
                      <a:pt x="131203" y="101327"/>
                      <a:pt x="120402" y="108527"/>
                    </a:cubicBezTo>
                    <a:cubicBezTo>
                      <a:pt x="118377" y="109877"/>
                      <a:pt x="115783" y="110066"/>
                      <a:pt x="113474" y="110836"/>
                    </a:cubicBezTo>
                    <a:cubicBezTo>
                      <a:pt x="110395" y="113145"/>
                      <a:pt x="106959" y="115042"/>
                      <a:pt x="104238" y="117763"/>
                    </a:cubicBezTo>
                    <a:cubicBezTo>
                      <a:pt x="88847" y="133155"/>
                      <a:pt x="111163" y="116997"/>
                      <a:pt x="92692" y="129309"/>
                    </a:cubicBezTo>
                    <a:cubicBezTo>
                      <a:pt x="84225" y="128539"/>
                      <a:pt x="75357" y="129689"/>
                      <a:pt x="67292" y="127000"/>
                    </a:cubicBezTo>
                    <a:cubicBezTo>
                      <a:pt x="64983" y="126230"/>
                      <a:pt x="66333" y="122097"/>
                      <a:pt x="64983" y="120072"/>
                    </a:cubicBezTo>
                    <a:cubicBezTo>
                      <a:pt x="63172" y="117355"/>
                      <a:pt x="60181" y="115624"/>
                      <a:pt x="58056" y="113145"/>
                    </a:cubicBezTo>
                    <a:cubicBezTo>
                      <a:pt x="55552" y="110223"/>
                      <a:pt x="53438" y="106988"/>
                      <a:pt x="51129" y="103909"/>
                    </a:cubicBezTo>
                    <a:cubicBezTo>
                      <a:pt x="50633" y="101427"/>
                      <a:pt x="48641" y="88986"/>
                      <a:pt x="46511" y="85436"/>
                    </a:cubicBezTo>
                    <a:cubicBezTo>
                      <a:pt x="45391" y="83569"/>
                      <a:pt x="43432" y="82357"/>
                      <a:pt x="41892" y="80818"/>
                    </a:cubicBezTo>
                    <a:cubicBezTo>
                      <a:pt x="41122" y="78509"/>
                      <a:pt x="40018" y="76286"/>
                      <a:pt x="39583" y="73891"/>
                    </a:cubicBezTo>
                    <a:cubicBezTo>
                      <a:pt x="38473" y="67786"/>
                      <a:pt x="40563" y="60680"/>
                      <a:pt x="37274" y="55418"/>
                    </a:cubicBezTo>
                    <a:cubicBezTo>
                      <a:pt x="35642" y="52807"/>
                      <a:pt x="41122" y="70812"/>
                      <a:pt x="41892" y="738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7588244" y="5700682"/>
                <a:ext cx="245521" cy="184383"/>
              </a:xfrm>
              <a:custGeom>
                <a:avLst/>
                <a:gdLst>
                  <a:gd name="connsiteX0" fmla="*/ 124690 w 401781"/>
                  <a:gd name="connsiteY0" fmla="*/ 43735 h 302353"/>
                  <a:gd name="connsiteX1" fmla="*/ 124690 w 401781"/>
                  <a:gd name="connsiteY1" fmla="*/ 43735 h 302353"/>
                  <a:gd name="connsiteX2" fmla="*/ 101600 w 401781"/>
                  <a:gd name="connsiteY2" fmla="*/ 50662 h 302353"/>
                  <a:gd name="connsiteX3" fmla="*/ 94672 w 401781"/>
                  <a:gd name="connsiteY3" fmla="*/ 52971 h 302353"/>
                  <a:gd name="connsiteX4" fmla="*/ 78509 w 401781"/>
                  <a:gd name="connsiteY4" fmla="*/ 59899 h 302353"/>
                  <a:gd name="connsiteX5" fmla="*/ 62345 w 401781"/>
                  <a:gd name="connsiteY5" fmla="*/ 57589 h 302353"/>
                  <a:gd name="connsiteX6" fmla="*/ 60036 w 401781"/>
                  <a:gd name="connsiteY6" fmla="*/ 46044 h 302353"/>
                  <a:gd name="connsiteX7" fmla="*/ 53109 w 401781"/>
                  <a:gd name="connsiteY7" fmla="*/ 22953 h 302353"/>
                  <a:gd name="connsiteX8" fmla="*/ 48490 w 401781"/>
                  <a:gd name="connsiteY8" fmla="*/ 16026 h 302353"/>
                  <a:gd name="connsiteX9" fmla="*/ 39254 w 401781"/>
                  <a:gd name="connsiteY9" fmla="*/ 13717 h 302353"/>
                  <a:gd name="connsiteX10" fmla="*/ 30018 w 401781"/>
                  <a:gd name="connsiteY10" fmla="*/ 34499 h 302353"/>
                  <a:gd name="connsiteX11" fmla="*/ 11545 w 401781"/>
                  <a:gd name="connsiteY11" fmla="*/ 52971 h 302353"/>
                  <a:gd name="connsiteX12" fmla="*/ 4618 w 401781"/>
                  <a:gd name="connsiteY12" fmla="*/ 55280 h 302353"/>
                  <a:gd name="connsiteX13" fmla="*/ 0 w 401781"/>
                  <a:gd name="connsiteY13" fmla="*/ 59899 h 302353"/>
                  <a:gd name="connsiteX14" fmla="*/ 9236 w 401781"/>
                  <a:gd name="connsiteY14" fmla="*/ 87608 h 302353"/>
                  <a:gd name="connsiteX15" fmla="*/ 18472 w 401781"/>
                  <a:gd name="connsiteY15" fmla="*/ 99153 h 302353"/>
                  <a:gd name="connsiteX16" fmla="*/ 25400 w 401781"/>
                  <a:gd name="connsiteY16" fmla="*/ 113008 h 302353"/>
                  <a:gd name="connsiteX17" fmla="*/ 36945 w 401781"/>
                  <a:gd name="connsiteY17" fmla="*/ 124553 h 302353"/>
                  <a:gd name="connsiteX18" fmla="*/ 50800 w 401781"/>
                  <a:gd name="connsiteY18" fmla="*/ 133789 h 302353"/>
                  <a:gd name="connsiteX19" fmla="*/ 64654 w 401781"/>
                  <a:gd name="connsiteY19" fmla="*/ 143026 h 302353"/>
                  <a:gd name="connsiteX20" fmla="*/ 78509 w 401781"/>
                  <a:gd name="connsiteY20" fmla="*/ 152262 h 302353"/>
                  <a:gd name="connsiteX21" fmla="*/ 85436 w 401781"/>
                  <a:gd name="connsiteY21" fmla="*/ 154571 h 302353"/>
                  <a:gd name="connsiteX22" fmla="*/ 101600 w 401781"/>
                  <a:gd name="connsiteY22" fmla="*/ 166117 h 302353"/>
                  <a:gd name="connsiteX23" fmla="*/ 106218 w 401781"/>
                  <a:gd name="connsiteY23" fmla="*/ 173044 h 302353"/>
                  <a:gd name="connsiteX24" fmla="*/ 96981 w 401781"/>
                  <a:gd name="connsiteY24" fmla="*/ 193826 h 302353"/>
                  <a:gd name="connsiteX25" fmla="*/ 90054 w 401781"/>
                  <a:gd name="connsiteY25" fmla="*/ 207680 h 302353"/>
                  <a:gd name="connsiteX26" fmla="*/ 69272 w 401781"/>
                  <a:gd name="connsiteY26" fmla="*/ 226153 h 302353"/>
                  <a:gd name="connsiteX27" fmla="*/ 60036 w 401781"/>
                  <a:gd name="connsiteY27" fmla="*/ 235389 h 302353"/>
                  <a:gd name="connsiteX28" fmla="*/ 60036 w 401781"/>
                  <a:gd name="connsiteY28" fmla="*/ 246935 h 302353"/>
                  <a:gd name="connsiteX29" fmla="*/ 90054 w 401781"/>
                  <a:gd name="connsiteY29" fmla="*/ 260789 h 302353"/>
                  <a:gd name="connsiteX30" fmla="*/ 145472 w 401781"/>
                  <a:gd name="connsiteY30" fmla="*/ 267717 h 302353"/>
                  <a:gd name="connsiteX31" fmla="*/ 182418 w 401781"/>
                  <a:gd name="connsiteY31" fmla="*/ 302353 h 302353"/>
                  <a:gd name="connsiteX32" fmla="*/ 401781 w 401781"/>
                  <a:gd name="connsiteY32" fmla="*/ 293117 h 302353"/>
                  <a:gd name="connsiteX33" fmla="*/ 397163 w 401781"/>
                  <a:gd name="connsiteY33" fmla="*/ 237699 h 302353"/>
                  <a:gd name="connsiteX34" fmla="*/ 344054 w 401781"/>
                  <a:gd name="connsiteY34" fmla="*/ 209989 h 302353"/>
                  <a:gd name="connsiteX35" fmla="*/ 337127 w 401781"/>
                  <a:gd name="connsiteY35" fmla="*/ 189208 h 302353"/>
                  <a:gd name="connsiteX36" fmla="*/ 364836 w 401781"/>
                  <a:gd name="connsiteY36" fmla="*/ 168426 h 302353"/>
                  <a:gd name="connsiteX37" fmla="*/ 364836 w 401781"/>
                  <a:gd name="connsiteY37" fmla="*/ 117626 h 302353"/>
                  <a:gd name="connsiteX38" fmla="*/ 362527 w 401781"/>
                  <a:gd name="connsiteY38" fmla="*/ 108389 h 302353"/>
                  <a:gd name="connsiteX39" fmla="*/ 355600 w 401781"/>
                  <a:gd name="connsiteY39" fmla="*/ 103771 h 302353"/>
                  <a:gd name="connsiteX40" fmla="*/ 350981 w 401781"/>
                  <a:gd name="connsiteY40" fmla="*/ 99153 h 302353"/>
                  <a:gd name="connsiteX41" fmla="*/ 323272 w 401781"/>
                  <a:gd name="connsiteY41" fmla="*/ 101462 h 302353"/>
                  <a:gd name="connsiteX42" fmla="*/ 316345 w 401781"/>
                  <a:gd name="connsiteY42" fmla="*/ 103771 h 302353"/>
                  <a:gd name="connsiteX43" fmla="*/ 309418 w 401781"/>
                  <a:gd name="connsiteY43" fmla="*/ 110699 h 302353"/>
                  <a:gd name="connsiteX44" fmla="*/ 307109 w 401781"/>
                  <a:gd name="connsiteY44" fmla="*/ 117626 h 302353"/>
                  <a:gd name="connsiteX45" fmla="*/ 286327 w 401781"/>
                  <a:gd name="connsiteY45" fmla="*/ 117626 h 302353"/>
                  <a:gd name="connsiteX46" fmla="*/ 290945 w 401781"/>
                  <a:gd name="connsiteY46" fmla="*/ 99153 h 302353"/>
                  <a:gd name="connsiteX47" fmla="*/ 293254 w 401781"/>
                  <a:gd name="connsiteY47" fmla="*/ 92226 h 302353"/>
                  <a:gd name="connsiteX48" fmla="*/ 297872 w 401781"/>
                  <a:gd name="connsiteY48" fmla="*/ 85299 h 302353"/>
                  <a:gd name="connsiteX49" fmla="*/ 300181 w 401781"/>
                  <a:gd name="connsiteY49" fmla="*/ 76062 h 302353"/>
                  <a:gd name="connsiteX50" fmla="*/ 302490 w 401781"/>
                  <a:gd name="connsiteY50" fmla="*/ 52971 h 302353"/>
                  <a:gd name="connsiteX51" fmla="*/ 307109 w 401781"/>
                  <a:gd name="connsiteY51" fmla="*/ 39117 h 302353"/>
                  <a:gd name="connsiteX52" fmla="*/ 304800 w 401781"/>
                  <a:gd name="connsiteY52" fmla="*/ 4480 h 302353"/>
                  <a:gd name="connsiteX53" fmla="*/ 274781 w 401781"/>
                  <a:gd name="connsiteY53" fmla="*/ 11408 h 302353"/>
                  <a:gd name="connsiteX54" fmla="*/ 263236 w 401781"/>
                  <a:gd name="connsiteY54" fmla="*/ 16026 h 302353"/>
                  <a:gd name="connsiteX55" fmla="*/ 249381 w 401781"/>
                  <a:gd name="connsiteY55" fmla="*/ 32189 h 302353"/>
                  <a:gd name="connsiteX56" fmla="*/ 244763 w 401781"/>
                  <a:gd name="connsiteY56" fmla="*/ 36808 h 302353"/>
                  <a:gd name="connsiteX57" fmla="*/ 240145 w 401781"/>
                  <a:gd name="connsiteY57" fmla="*/ 43735 h 302353"/>
                  <a:gd name="connsiteX58" fmla="*/ 219363 w 401781"/>
                  <a:gd name="connsiteY58" fmla="*/ 52971 h 302353"/>
                  <a:gd name="connsiteX59" fmla="*/ 207818 w 401781"/>
                  <a:gd name="connsiteY59" fmla="*/ 62208 h 302353"/>
                  <a:gd name="connsiteX60" fmla="*/ 207818 w 401781"/>
                  <a:gd name="connsiteY60" fmla="*/ 110699 h 302353"/>
                  <a:gd name="connsiteX61" fmla="*/ 205509 w 401781"/>
                  <a:gd name="connsiteY61" fmla="*/ 138408 h 302353"/>
                  <a:gd name="connsiteX62" fmla="*/ 173181 w 401781"/>
                  <a:gd name="connsiteY62" fmla="*/ 136099 h 302353"/>
                  <a:gd name="connsiteX63" fmla="*/ 157018 w 401781"/>
                  <a:gd name="connsiteY63" fmla="*/ 117626 h 302353"/>
                  <a:gd name="connsiteX64" fmla="*/ 154709 w 401781"/>
                  <a:gd name="connsiteY64" fmla="*/ 108389 h 302353"/>
                  <a:gd name="connsiteX65" fmla="*/ 124690 w 401781"/>
                  <a:gd name="connsiteY65" fmla="*/ 99153 h 302353"/>
                  <a:gd name="connsiteX66" fmla="*/ 122381 w 401781"/>
                  <a:gd name="connsiteY66" fmla="*/ 73753 h 302353"/>
                  <a:gd name="connsiteX67" fmla="*/ 131618 w 401781"/>
                  <a:gd name="connsiteY67" fmla="*/ 71444 h 302353"/>
                  <a:gd name="connsiteX68" fmla="*/ 133927 w 401781"/>
                  <a:gd name="connsiteY68" fmla="*/ 55280 h 302353"/>
                  <a:gd name="connsiteX69" fmla="*/ 124690 w 401781"/>
                  <a:gd name="connsiteY69" fmla="*/ 43735 h 30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1781" h="302353">
                    <a:moveTo>
                      <a:pt x="124690" y="43735"/>
                    </a:moveTo>
                    <a:lnTo>
                      <a:pt x="124690" y="43735"/>
                    </a:lnTo>
                    <a:lnTo>
                      <a:pt x="101600" y="50662"/>
                    </a:lnTo>
                    <a:cubicBezTo>
                      <a:pt x="99273" y="51378"/>
                      <a:pt x="96849" y="51882"/>
                      <a:pt x="94672" y="52971"/>
                    </a:cubicBezTo>
                    <a:cubicBezTo>
                      <a:pt x="78721" y="60946"/>
                      <a:pt x="97737" y="55090"/>
                      <a:pt x="78509" y="59899"/>
                    </a:cubicBezTo>
                    <a:cubicBezTo>
                      <a:pt x="73121" y="59129"/>
                      <a:pt x="66699" y="60855"/>
                      <a:pt x="62345" y="57589"/>
                    </a:cubicBezTo>
                    <a:cubicBezTo>
                      <a:pt x="59205" y="55234"/>
                      <a:pt x="60887" y="49875"/>
                      <a:pt x="60036" y="46044"/>
                    </a:cubicBezTo>
                    <a:cubicBezTo>
                      <a:pt x="58961" y="41205"/>
                      <a:pt x="55027" y="25829"/>
                      <a:pt x="53109" y="22953"/>
                    </a:cubicBezTo>
                    <a:cubicBezTo>
                      <a:pt x="51569" y="20644"/>
                      <a:pt x="50799" y="17565"/>
                      <a:pt x="48490" y="16026"/>
                    </a:cubicBezTo>
                    <a:cubicBezTo>
                      <a:pt x="45849" y="14266"/>
                      <a:pt x="42333" y="14487"/>
                      <a:pt x="39254" y="13717"/>
                    </a:cubicBezTo>
                    <a:cubicBezTo>
                      <a:pt x="24663" y="23444"/>
                      <a:pt x="38869" y="11488"/>
                      <a:pt x="30018" y="34499"/>
                    </a:cubicBezTo>
                    <a:cubicBezTo>
                      <a:pt x="25272" y="46838"/>
                      <a:pt x="21776" y="48586"/>
                      <a:pt x="11545" y="52971"/>
                    </a:cubicBezTo>
                    <a:cubicBezTo>
                      <a:pt x="9308" y="53930"/>
                      <a:pt x="6927" y="54510"/>
                      <a:pt x="4618" y="55280"/>
                    </a:cubicBezTo>
                    <a:cubicBezTo>
                      <a:pt x="3079" y="56820"/>
                      <a:pt x="0" y="57722"/>
                      <a:pt x="0" y="59899"/>
                    </a:cubicBezTo>
                    <a:cubicBezTo>
                      <a:pt x="0" y="80078"/>
                      <a:pt x="468" y="78838"/>
                      <a:pt x="9236" y="87608"/>
                    </a:cubicBezTo>
                    <a:cubicBezTo>
                      <a:pt x="13731" y="101093"/>
                      <a:pt x="8028" y="88709"/>
                      <a:pt x="18472" y="99153"/>
                    </a:cubicBezTo>
                    <a:cubicBezTo>
                      <a:pt x="25088" y="105769"/>
                      <a:pt x="21644" y="105497"/>
                      <a:pt x="25400" y="113008"/>
                    </a:cubicBezTo>
                    <a:cubicBezTo>
                      <a:pt x="30239" y="122684"/>
                      <a:pt x="29028" y="117955"/>
                      <a:pt x="36945" y="124553"/>
                    </a:cubicBezTo>
                    <a:cubicBezTo>
                      <a:pt x="48476" y="134162"/>
                      <a:pt x="38625" y="129731"/>
                      <a:pt x="50800" y="133789"/>
                    </a:cubicBezTo>
                    <a:cubicBezTo>
                      <a:pt x="59785" y="147269"/>
                      <a:pt x="49744" y="135572"/>
                      <a:pt x="64654" y="143026"/>
                    </a:cubicBezTo>
                    <a:cubicBezTo>
                      <a:pt x="69618" y="145508"/>
                      <a:pt x="73243" y="150507"/>
                      <a:pt x="78509" y="152262"/>
                    </a:cubicBezTo>
                    <a:cubicBezTo>
                      <a:pt x="80818" y="153032"/>
                      <a:pt x="83259" y="153482"/>
                      <a:pt x="85436" y="154571"/>
                    </a:cubicBezTo>
                    <a:cubicBezTo>
                      <a:pt x="91701" y="157704"/>
                      <a:pt x="97274" y="160710"/>
                      <a:pt x="101600" y="166117"/>
                    </a:cubicBezTo>
                    <a:cubicBezTo>
                      <a:pt x="103334" y="168284"/>
                      <a:pt x="104679" y="170735"/>
                      <a:pt x="106218" y="173044"/>
                    </a:cubicBezTo>
                    <a:cubicBezTo>
                      <a:pt x="101741" y="199906"/>
                      <a:pt x="108357" y="176763"/>
                      <a:pt x="96981" y="193826"/>
                    </a:cubicBezTo>
                    <a:cubicBezTo>
                      <a:pt x="85638" y="210839"/>
                      <a:pt x="105322" y="190230"/>
                      <a:pt x="90054" y="207680"/>
                    </a:cubicBezTo>
                    <a:cubicBezTo>
                      <a:pt x="74424" y="225544"/>
                      <a:pt x="83828" y="213417"/>
                      <a:pt x="69272" y="226153"/>
                    </a:cubicBezTo>
                    <a:cubicBezTo>
                      <a:pt x="65995" y="229020"/>
                      <a:pt x="61804" y="231410"/>
                      <a:pt x="60036" y="235389"/>
                    </a:cubicBezTo>
                    <a:cubicBezTo>
                      <a:pt x="58473" y="238906"/>
                      <a:pt x="60036" y="243086"/>
                      <a:pt x="60036" y="246935"/>
                    </a:cubicBezTo>
                    <a:lnTo>
                      <a:pt x="90054" y="260789"/>
                    </a:lnTo>
                    <a:lnTo>
                      <a:pt x="145472" y="267717"/>
                    </a:lnTo>
                    <a:lnTo>
                      <a:pt x="182418" y="302353"/>
                    </a:lnTo>
                    <a:lnTo>
                      <a:pt x="401781" y="293117"/>
                    </a:lnTo>
                    <a:lnTo>
                      <a:pt x="397163" y="237699"/>
                    </a:lnTo>
                    <a:lnTo>
                      <a:pt x="344054" y="209989"/>
                    </a:lnTo>
                    <a:lnTo>
                      <a:pt x="337127" y="189208"/>
                    </a:lnTo>
                    <a:lnTo>
                      <a:pt x="364836" y="168426"/>
                    </a:lnTo>
                    <a:cubicBezTo>
                      <a:pt x="367520" y="141586"/>
                      <a:pt x="368443" y="146485"/>
                      <a:pt x="364836" y="117626"/>
                    </a:cubicBezTo>
                    <a:cubicBezTo>
                      <a:pt x="364442" y="114477"/>
                      <a:pt x="364287" y="111030"/>
                      <a:pt x="362527" y="108389"/>
                    </a:cubicBezTo>
                    <a:cubicBezTo>
                      <a:pt x="360988" y="106080"/>
                      <a:pt x="357767" y="105504"/>
                      <a:pt x="355600" y="103771"/>
                    </a:cubicBezTo>
                    <a:cubicBezTo>
                      <a:pt x="353900" y="102411"/>
                      <a:pt x="352521" y="100692"/>
                      <a:pt x="350981" y="99153"/>
                    </a:cubicBezTo>
                    <a:cubicBezTo>
                      <a:pt x="341745" y="99923"/>
                      <a:pt x="332459" y="100237"/>
                      <a:pt x="323272" y="101462"/>
                    </a:cubicBezTo>
                    <a:cubicBezTo>
                      <a:pt x="320859" y="101784"/>
                      <a:pt x="318370" y="102421"/>
                      <a:pt x="316345" y="103771"/>
                    </a:cubicBezTo>
                    <a:cubicBezTo>
                      <a:pt x="313628" y="105583"/>
                      <a:pt x="311727" y="108390"/>
                      <a:pt x="309418" y="110699"/>
                    </a:cubicBezTo>
                    <a:cubicBezTo>
                      <a:pt x="308648" y="113008"/>
                      <a:pt x="308830" y="115905"/>
                      <a:pt x="307109" y="117626"/>
                    </a:cubicBezTo>
                    <a:cubicBezTo>
                      <a:pt x="302236" y="122498"/>
                      <a:pt x="290087" y="118253"/>
                      <a:pt x="286327" y="117626"/>
                    </a:cubicBezTo>
                    <a:cubicBezTo>
                      <a:pt x="287866" y="111468"/>
                      <a:pt x="289275" y="105277"/>
                      <a:pt x="290945" y="99153"/>
                    </a:cubicBezTo>
                    <a:cubicBezTo>
                      <a:pt x="291585" y="96805"/>
                      <a:pt x="292166" y="94403"/>
                      <a:pt x="293254" y="92226"/>
                    </a:cubicBezTo>
                    <a:cubicBezTo>
                      <a:pt x="294495" y="89744"/>
                      <a:pt x="296333" y="87608"/>
                      <a:pt x="297872" y="85299"/>
                    </a:cubicBezTo>
                    <a:cubicBezTo>
                      <a:pt x="298642" y="82220"/>
                      <a:pt x="299732" y="79204"/>
                      <a:pt x="300181" y="76062"/>
                    </a:cubicBezTo>
                    <a:cubicBezTo>
                      <a:pt x="301275" y="68404"/>
                      <a:pt x="301064" y="60574"/>
                      <a:pt x="302490" y="52971"/>
                    </a:cubicBezTo>
                    <a:cubicBezTo>
                      <a:pt x="303387" y="48186"/>
                      <a:pt x="307109" y="39117"/>
                      <a:pt x="307109" y="39117"/>
                    </a:cubicBezTo>
                    <a:cubicBezTo>
                      <a:pt x="306339" y="27571"/>
                      <a:pt x="311949" y="13579"/>
                      <a:pt x="304800" y="4480"/>
                    </a:cubicBezTo>
                    <a:cubicBezTo>
                      <a:pt x="295464" y="-7402"/>
                      <a:pt x="282219" y="7689"/>
                      <a:pt x="274781" y="11408"/>
                    </a:cubicBezTo>
                    <a:cubicBezTo>
                      <a:pt x="271074" y="13262"/>
                      <a:pt x="267084" y="14487"/>
                      <a:pt x="263236" y="16026"/>
                    </a:cubicBezTo>
                    <a:cubicBezTo>
                      <a:pt x="241014" y="38248"/>
                      <a:pt x="263442" y="14613"/>
                      <a:pt x="249381" y="32189"/>
                    </a:cubicBezTo>
                    <a:cubicBezTo>
                      <a:pt x="248021" y="33889"/>
                      <a:pt x="246123" y="35108"/>
                      <a:pt x="244763" y="36808"/>
                    </a:cubicBezTo>
                    <a:cubicBezTo>
                      <a:pt x="243030" y="38975"/>
                      <a:pt x="242107" y="41773"/>
                      <a:pt x="240145" y="43735"/>
                    </a:cubicBezTo>
                    <a:cubicBezTo>
                      <a:pt x="230746" y="53134"/>
                      <a:pt x="233082" y="43825"/>
                      <a:pt x="219363" y="52971"/>
                    </a:cubicBezTo>
                    <a:cubicBezTo>
                      <a:pt x="210624" y="58797"/>
                      <a:pt x="214398" y="55627"/>
                      <a:pt x="207818" y="62208"/>
                    </a:cubicBezTo>
                    <a:cubicBezTo>
                      <a:pt x="200692" y="83585"/>
                      <a:pt x="207818" y="59373"/>
                      <a:pt x="207818" y="110699"/>
                    </a:cubicBezTo>
                    <a:cubicBezTo>
                      <a:pt x="207818" y="119967"/>
                      <a:pt x="206279" y="129172"/>
                      <a:pt x="205509" y="138408"/>
                    </a:cubicBezTo>
                    <a:cubicBezTo>
                      <a:pt x="194733" y="137638"/>
                      <a:pt x="183483" y="139352"/>
                      <a:pt x="173181" y="136099"/>
                    </a:cubicBezTo>
                    <a:cubicBezTo>
                      <a:pt x="167479" y="134298"/>
                      <a:pt x="160675" y="123112"/>
                      <a:pt x="157018" y="117626"/>
                    </a:cubicBezTo>
                    <a:cubicBezTo>
                      <a:pt x="156248" y="114547"/>
                      <a:pt x="155581" y="111441"/>
                      <a:pt x="154709" y="108389"/>
                    </a:cubicBezTo>
                    <a:cubicBezTo>
                      <a:pt x="150236" y="92733"/>
                      <a:pt x="151904" y="101421"/>
                      <a:pt x="124690" y="99153"/>
                    </a:cubicBezTo>
                    <a:cubicBezTo>
                      <a:pt x="118859" y="90407"/>
                      <a:pt x="114743" y="87502"/>
                      <a:pt x="122381" y="73753"/>
                    </a:cubicBezTo>
                    <a:cubicBezTo>
                      <a:pt x="123922" y="70979"/>
                      <a:pt x="128539" y="72214"/>
                      <a:pt x="131618" y="71444"/>
                    </a:cubicBezTo>
                    <a:cubicBezTo>
                      <a:pt x="135542" y="65558"/>
                      <a:pt x="139716" y="62999"/>
                      <a:pt x="133927" y="55280"/>
                    </a:cubicBezTo>
                    <a:cubicBezTo>
                      <a:pt x="133003" y="54048"/>
                      <a:pt x="130848" y="55280"/>
                      <a:pt x="124690" y="43735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694992" y="5844307"/>
                <a:ext cx="318304" cy="272693"/>
              </a:xfrm>
              <a:custGeom>
                <a:avLst/>
                <a:gdLst>
                  <a:gd name="connsiteX0" fmla="*/ 499242 w 520262"/>
                  <a:gd name="connsiteY0" fmla="*/ 0 h 446690"/>
                  <a:gd name="connsiteX1" fmla="*/ 520262 w 520262"/>
                  <a:gd name="connsiteY1" fmla="*/ 381000 h 446690"/>
                  <a:gd name="connsiteX2" fmla="*/ 367862 w 520262"/>
                  <a:gd name="connsiteY2" fmla="*/ 396766 h 446690"/>
                  <a:gd name="connsiteX3" fmla="*/ 354724 w 520262"/>
                  <a:gd name="connsiteY3" fmla="*/ 362607 h 446690"/>
                  <a:gd name="connsiteX4" fmla="*/ 328449 w 520262"/>
                  <a:gd name="connsiteY4" fmla="*/ 359980 h 446690"/>
                  <a:gd name="connsiteX5" fmla="*/ 312683 w 520262"/>
                  <a:gd name="connsiteY5" fmla="*/ 357352 h 446690"/>
                  <a:gd name="connsiteX6" fmla="*/ 257504 w 520262"/>
                  <a:gd name="connsiteY6" fmla="*/ 359980 h 446690"/>
                  <a:gd name="connsiteX7" fmla="*/ 246993 w 520262"/>
                  <a:gd name="connsiteY7" fmla="*/ 362607 h 446690"/>
                  <a:gd name="connsiteX8" fmla="*/ 236483 w 520262"/>
                  <a:gd name="connsiteY8" fmla="*/ 381000 h 446690"/>
                  <a:gd name="connsiteX9" fmla="*/ 228600 w 520262"/>
                  <a:gd name="connsiteY9" fmla="*/ 383628 h 446690"/>
                  <a:gd name="connsiteX10" fmla="*/ 220718 w 520262"/>
                  <a:gd name="connsiteY10" fmla="*/ 381000 h 446690"/>
                  <a:gd name="connsiteX11" fmla="*/ 215462 w 520262"/>
                  <a:gd name="connsiteY11" fmla="*/ 394138 h 446690"/>
                  <a:gd name="connsiteX12" fmla="*/ 220718 w 520262"/>
                  <a:gd name="connsiteY12" fmla="*/ 399393 h 446690"/>
                  <a:gd name="connsiteX13" fmla="*/ 225973 w 520262"/>
                  <a:gd name="connsiteY13" fmla="*/ 409904 h 446690"/>
                  <a:gd name="connsiteX14" fmla="*/ 225973 w 520262"/>
                  <a:gd name="connsiteY14" fmla="*/ 425669 h 446690"/>
                  <a:gd name="connsiteX15" fmla="*/ 210207 w 520262"/>
                  <a:gd name="connsiteY15" fmla="*/ 433552 h 446690"/>
                  <a:gd name="connsiteX16" fmla="*/ 202324 w 520262"/>
                  <a:gd name="connsiteY16" fmla="*/ 438807 h 446690"/>
                  <a:gd name="connsiteX17" fmla="*/ 186559 w 520262"/>
                  <a:gd name="connsiteY17" fmla="*/ 444062 h 446690"/>
                  <a:gd name="connsiteX18" fmla="*/ 178676 w 520262"/>
                  <a:gd name="connsiteY18" fmla="*/ 446690 h 446690"/>
                  <a:gd name="connsiteX19" fmla="*/ 170793 w 520262"/>
                  <a:gd name="connsiteY19" fmla="*/ 438807 h 446690"/>
                  <a:gd name="connsiteX20" fmla="*/ 168166 w 520262"/>
                  <a:gd name="connsiteY20" fmla="*/ 428297 h 446690"/>
                  <a:gd name="connsiteX21" fmla="*/ 165538 w 520262"/>
                  <a:gd name="connsiteY21" fmla="*/ 420414 h 446690"/>
                  <a:gd name="connsiteX22" fmla="*/ 162911 w 520262"/>
                  <a:gd name="connsiteY22" fmla="*/ 404649 h 446690"/>
                  <a:gd name="connsiteX23" fmla="*/ 160283 w 520262"/>
                  <a:gd name="connsiteY23" fmla="*/ 378373 h 446690"/>
                  <a:gd name="connsiteX24" fmla="*/ 152400 w 520262"/>
                  <a:gd name="connsiteY24" fmla="*/ 375745 h 446690"/>
                  <a:gd name="connsiteX25" fmla="*/ 136635 w 520262"/>
                  <a:gd name="connsiteY25" fmla="*/ 365235 h 446690"/>
                  <a:gd name="connsiteX26" fmla="*/ 134007 w 520262"/>
                  <a:gd name="connsiteY26" fmla="*/ 357352 h 446690"/>
                  <a:gd name="connsiteX27" fmla="*/ 139262 w 520262"/>
                  <a:gd name="connsiteY27" fmla="*/ 310056 h 446690"/>
                  <a:gd name="connsiteX28" fmla="*/ 141890 w 520262"/>
                  <a:gd name="connsiteY28" fmla="*/ 291662 h 446690"/>
                  <a:gd name="connsiteX29" fmla="*/ 147145 w 520262"/>
                  <a:gd name="connsiteY29" fmla="*/ 283780 h 446690"/>
                  <a:gd name="connsiteX30" fmla="*/ 149773 w 520262"/>
                  <a:gd name="connsiteY30" fmla="*/ 275897 h 446690"/>
                  <a:gd name="connsiteX31" fmla="*/ 147145 w 520262"/>
                  <a:gd name="connsiteY31" fmla="*/ 257504 h 446690"/>
                  <a:gd name="connsiteX32" fmla="*/ 139262 w 520262"/>
                  <a:gd name="connsiteY32" fmla="*/ 254876 h 446690"/>
                  <a:gd name="connsiteX33" fmla="*/ 131380 w 520262"/>
                  <a:gd name="connsiteY33" fmla="*/ 228600 h 446690"/>
                  <a:gd name="connsiteX34" fmla="*/ 139262 w 520262"/>
                  <a:gd name="connsiteY34" fmla="*/ 223345 h 446690"/>
                  <a:gd name="connsiteX35" fmla="*/ 149773 w 520262"/>
                  <a:gd name="connsiteY35" fmla="*/ 220718 h 446690"/>
                  <a:gd name="connsiteX36" fmla="*/ 107731 w 520262"/>
                  <a:gd name="connsiteY36" fmla="*/ 223345 h 446690"/>
                  <a:gd name="connsiteX37" fmla="*/ 86711 w 520262"/>
                  <a:gd name="connsiteY37" fmla="*/ 241738 h 446690"/>
                  <a:gd name="connsiteX38" fmla="*/ 73573 w 520262"/>
                  <a:gd name="connsiteY38" fmla="*/ 244366 h 446690"/>
                  <a:gd name="connsiteX39" fmla="*/ 65690 w 520262"/>
                  <a:gd name="connsiteY39" fmla="*/ 239111 h 446690"/>
                  <a:gd name="connsiteX40" fmla="*/ 18393 w 520262"/>
                  <a:gd name="connsiteY40" fmla="*/ 236483 h 446690"/>
                  <a:gd name="connsiteX41" fmla="*/ 23649 w 520262"/>
                  <a:gd name="connsiteY41" fmla="*/ 194442 h 446690"/>
                  <a:gd name="connsiteX42" fmla="*/ 28904 w 520262"/>
                  <a:gd name="connsiteY42" fmla="*/ 186559 h 446690"/>
                  <a:gd name="connsiteX43" fmla="*/ 31531 w 520262"/>
                  <a:gd name="connsiteY43" fmla="*/ 176049 h 446690"/>
                  <a:gd name="connsiteX44" fmla="*/ 28904 w 520262"/>
                  <a:gd name="connsiteY44" fmla="*/ 168166 h 446690"/>
                  <a:gd name="connsiteX45" fmla="*/ 26276 w 520262"/>
                  <a:gd name="connsiteY45" fmla="*/ 157656 h 446690"/>
                  <a:gd name="connsiteX46" fmla="*/ 23649 w 520262"/>
                  <a:gd name="connsiteY46" fmla="*/ 149773 h 446690"/>
                  <a:gd name="connsiteX47" fmla="*/ 21021 w 520262"/>
                  <a:gd name="connsiteY47" fmla="*/ 136635 h 446690"/>
                  <a:gd name="connsiteX48" fmla="*/ 10511 w 520262"/>
                  <a:gd name="connsiteY48" fmla="*/ 118242 h 446690"/>
                  <a:gd name="connsiteX49" fmla="*/ 2628 w 520262"/>
                  <a:gd name="connsiteY49" fmla="*/ 89338 h 446690"/>
                  <a:gd name="connsiteX50" fmla="*/ 0 w 520262"/>
                  <a:gd name="connsiteY50" fmla="*/ 81456 h 446690"/>
                  <a:gd name="connsiteX51" fmla="*/ 5256 w 520262"/>
                  <a:gd name="connsiteY51" fmla="*/ 49924 h 446690"/>
                  <a:gd name="connsiteX52" fmla="*/ 212835 w 520262"/>
                  <a:gd name="connsiteY52" fmla="*/ 44669 h 446690"/>
                  <a:gd name="connsiteX53" fmla="*/ 499242 w 520262"/>
                  <a:gd name="connsiteY53" fmla="*/ 0 h 44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0262" h="446690">
                    <a:moveTo>
                      <a:pt x="499242" y="0"/>
                    </a:moveTo>
                    <a:lnTo>
                      <a:pt x="520262" y="381000"/>
                    </a:lnTo>
                    <a:lnTo>
                      <a:pt x="367862" y="396766"/>
                    </a:lnTo>
                    <a:lnTo>
                      <a:pt x="354724" y="362607"/>
                    </a:lnTo>
                    <a:cubicBezTo>
                      <a:pt x="345966" y="361731"/>
                      <a:pt x="337183" y="361072"/>
                      <a:pt x="328449" y="359980"/>
                    </a:cubicBezTo>
                    <a:cubicBezTo>
                      <a:pt x="323162" y="359319"/>
                      <a:pt x="318011" y="357352"/>
                      <a:pt x="312683" y="357352"/>
                    </a:cubicBezTo>
                    <a:cubicBezTo>
                      <a:pt x="294269" y="357352"/>
                      <a:pt x="275897" y="359104"/>
                      <a:pt x="257504" y="359980"/>
                    </a:cubicBezTo>
                    <a:cubicBezTo>
                      <a:pt x="254000" y="360856"/>
                      <a:pt x="249998" y="360604"/>
                      <a:pt x="246993" y="362607"/>
                    </a:cubicBezTo>
                    <a:cubicBezTo>
                      <a:pt x="242010" y="365929"/>
                      <a:pt x="240118" y="377365"/>
                      <a:pt x="236483" y="381000"/>
                    </a:cubicBezTo>
                    <a:cubicBezTo>
                      <a:pt x="234524" y="382959"/>
                      <a:pt x="231228" y="382752"/>
                      <a:pt x="228600" y="383628"/>
                    </a:cubicBezTo>
                    <a:cubicBezTo>
                      <a:pt x="225973" y="382752"/>
                      <a:pt x="223488" y="381000"/>
                      <a:pt x="220718" y="381000"/>
                    </a:cubicBezTo>
                    <a:cubicBezTo>
                      <a:pt x="210056" y="381000"/>
                      <a:pt x="211321" y="385856"/>
                      <a:pt x="215462" y="394138"/>
                    </a:cubicBezTo>
                    <a:cubicBezTo>
                      <a:pt x="216570" y="396354"/>
                      <a:pt x="218966" y="397641"/>
                      <a:pt x="220718" y="399393"/>
                    </a:cubicBezTo>
                    <a:cubicBezTo>
                      <a:pt x="222470" y="402897"/>
                      <a:pt x="224430" y="406303"/>
                      <a:pt x="225973" y="409904"/>
                    </a:cubicBezTo>
                    <a:cubicBezTo>
                      <a:pt x="228416" y="415606"/>
                      <a:pt x="230535" y="419967"/>
                      <a:pt x="225973" y="425669"/>
                    </a:cubicBezTo>
                    <a:cubicBezTo>
                      <a:pt x="220954" y="431943"/>
                      <a:pt x="216553" y="430379"/>
                      <a:pt x="210207" y="433552"/>
                    </a:cubicBezTo>
                    <a:cubicBezTo>
                      <a:pt x="207382" y="434964"/>
                      <a:pt x="205210" y="437524"/>
                      <a:pt x="202324" y="438807"/>
                    </a:cubicBezTo>
                    <a:cubicBezTo>
                      <a:pt x="197262" y="441057"/>
                      <a:pt x="191814" y="442310"/>
                      <a:pt x="186559" y="444062"/>
                    </a:cubicBezTo>
                    <a:lnTo>
                      <a:pt x="178676" y="446690"/>
                    </a:lnTo>
                    <a:cubicBezTo>
                      <a:pt x="176048" y="444062"/>
                      <a:pt x="172637" y="442033"/>
                      <a:pt x="170793" y="438807"/>
                    </a:cubicBezTo>
                    <a:cubicBezTo>
                      <a:pt x="169001" y="435672"/>
                      <a:pt x="169158" y="431769"/>
                      <a:pt x="168166" y="428297"/>
                    </a:cubicBezTo>
                    <a:cubicBezTo>
                      <a:pt x="167405" y="425634"/>
                      <a:pt x="166414" y="423042"/>
                      <a:pt x="165538" y="420414"/>
                    </a:cubicBezTo>
                    <a:cubicBezTo>
                      <a:pt x="164662" y="415159"/>
                      <a:pt x="163572" y="409935"/>
                      <a:pt x="162911" y="404649"/>
                    </a:cubicBezTo>
                    <a:cubicBezTo>
                      <a:pt x="161819" y="395915"/>
                      <a:pt x="163291" y="386645"/>
                      <a:pt x="160283" y="378373"/>
                    </a:cubicBezTo>
                    <a:cubicBezTo>
                      <a:pt x="159336" y="375770"/>
                      <a:pt x="154821" y="377090"/>
                      <a:pt x="152400" y="375745"/>
                    </a:cubicBezTo>
                    <a:cubicBezTo>
                      <a:pt x="146879" y="372678"/>
                      <a:pt x="136635" y="365235"/>
                      <a:pt x="136635" y="365235"/>
                    </a:cubicBezTo>
                    <a:cubicBezTo>
                      <a:pt x="135759" y="362607"/>
                      <a:pt x="134007" y="360122"/>
                      <a:pt x="134007" y="357352"/>
                    </a:cubicBezTo>
                    <a:cubicBezTo>
                      <a:pt x="134007" y="323613"/>
                      <a:pt x="133063" y="328655"/>
                      <a:pt x="139262" y="310056"/>
                    </a:cubicBezTo>
                    <a:cubicBezTo>
                      <a:pt x="140138" y="303925"/>
                      <a:pt x="140110" y="297594"/>
                      <a:pt x="141890" y="291662"/>
                    </a:cubicBezTo>
                    <a:cubicBezTo>
                      <a:pt x="142797" y="288637"/>
                      <a:pt x="145733" y="286604"/>
                      <a:pt x="147145" y="283780"/>
                    </a:cubicBezTo>
                    <a:cubicBezTo>
                      <a:pt x="148384" y="281303"/>
                      <a:pt x="148897" y="278525"/>
                      <a:pt x="149773" y="275897"/>
                    </a:cubicBezTo>
                    <a:cubicBezTo>
                      <a:pt x="148897" y="269766"/>
                      <a:pt x="149915" y="263043"/>
                      <a:pt x="147145" y="257504"/>
                    </a:cubicBezTo>
                    <a:cubicBezTo>
                      <a:pt x="145906" y="255027"/>
                      <a:pt x="140872" y="257130"/>
                      <a:pt x="139262" y="254876"/>
                    </a:cubicBezTo>
                    <a:cubicBezTo>
                      <a:pt x="136800" y="251429"/>
                      <a:pt x="132785" y="234220"/>
                      <a:pt x="131380" y="228600"/>
                    </a:cubicBezTo>
                    <a:cubicBezTo>
                      <a:pt x="134007" y="226848"/>
                      <a:pt x="136360" y="224589"/>
                      <a:pt x="139262" y="223345"/>
                    </a:cubicBezTo>
                    <a:cubicBezTo>
                      <a:pt x="142581" y="221922"/>
                      <a:pt x="153384" y="220718"/>
                      <a:pt x="149773" y="220718"/>
                    </a:cubicBezTo>
                    <a:cubicBezTo>
                      <a:pt x="135732" y="220718"/>
                      <a:pt x="121745" y="222469"/>
                      <a:pt x="107731" y="223345"/>
                    </a:cubicBezTo>
                    <a:cubicBezTo>
                      <a:pt x="104292" y="226784"/>
                      <a:pt x="93662" y="239131"/>
                      <a:pt x="86711" y="241738"/>
                    </a:cubicBezTo>
                    <a:cubicBezTo>
                      <a:pt x="82529" y="243306"/>
                      <a:pt x="77952" y="243490"/>
                      <a:pt x="73573" y="244366"/>
                    </a:cubicBezTo>
                    <a:cubicBezTo>
                      <a:pt x="70945" y="242614"/>
                      <a:pt x="68816" y="239558"/>
                      <a:pt x="65690" y="239111"/>
                    </a:cubicBezTo>
                    <a:cubicBezTo>
                      <a:pt x="50059" y="236878"/>
                      <a:pt x="30582" y="246521"/>
                      <a:pt x="18393" y="236483"/>
                    </a:cubicBezTo>
                    <a:cubicBezTo>
                      <a:pt x="16436" y="234871"/>
                      <a:pt x="18572" y="204595"/>
                      <a:pt x="23649" y="194442"/>
                    </a:cubicBezTo>
                    <a:cubicBezTo>
                      <a:pt x="25061" y="191617"/>
                      <a:pt x="27152" y="189187"/>
                      <a:pt x="28904" y="186559"/>
                    </a:cubicBezTo>
                    <a:cubicBezTo>
                      <a:pt x="29780" y="183056"/>
                      <a:pt x="31531" y="179660"/>
                      <a:pt x="31531" y="176049"/>
                    </a:cubicBezTo>
                    <a:cubicBezTo>
                      <a:pt x="31531" y="173279"/>
                      <a:pt x="29665" y="170829"/>
                      <a:pt x="28904" y="168166"/>
                    </a:cubicBezTo>
                    <a:cubicBezTo>
                      <a:pt x="27912" y="164694"/>
                      <a:pt x="27268" y="161128"/>
                      <a:pt x="26276" y="157656"/>
                    </a:cubicBezTo>
                    <a:cubicBezTo>
                      <a:pt x="25515" y="154993"/>
                      <a:pt x="24321" y="152460"/>
                      <a:pt x="23649" y="149773"/>
                    </a:cubicBezTo>
                    <a:cubicBezTo>
                      <a:pt x="22566" y="145440"/>
                      <a:pt x="22433" y="140872"/>
                      <a:pt x="21021" y="136635"/>
                    </a:cubicBezTo>
                    <a:cubicBezTo>
                      <a:pt x="14026" y="115649"/>
                      <a:pt x="18204" y="135551"/>
                      <a:pt x="10511" y="118242"/>
                    </a:cubicBezTo>
                    <a:cubicBezTo>
                      <a:pt x="4069" y="103747"/>
                      <a:pt x="6161" y="103467"/>
                      <a:pt x="2628" y="89338"/>
                    </a:cubicBezTo>
                    <a:cubicBezTo>
                      <a:pt x="1956" y="86651"/>
                      <a:pt x="876" y="84083"/>
                      <a:pt x="0" y="81456"/>
                    </a:cubicBezTo>
                    <a:cubicBezTo>
                      <a:pt x="2823" y="53231"/>
                      <a:pt x="-1309" y="63053"/>
                      <a:pt x="5256" y="49924"/>
                    </a:cubicBezTo>
                    <a:lnTo>
                      <a:pt x="212835" y="44669"/>
                    </a:lnTo>
                    <a:lnTo>
                      <a:pt x="49924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575627" y="5823928"/>
                <a:ext cx="178561" cy="222231"/>
              </a:xfrm>
              <a:custGeom>
                <a:avLst/>
                <a:gdLst>
                  <a:gd name="connsiteX0" fmla="*/ 28903 w 291662"/>
                  <a:gd name="connsiteY0" fmla="*/ 19346 h 363560"/>
                  <a:gd name="connsiteX1" fmla="*/ 28903 w 291662"/>
                  <a:gd name="connsiteY1" fmla="*/ 19346 h 363560"/>
                  <a:gd name="connsiteX2" fmla="*/ 49924 w 291662"/>
                  <a:gd name="connsiteY2" fmla="*/ 8836 h 363560"/>
                  <a:gd name="connsiteX3" fmla="*/ 63062 w 291662"/>
                  <a:gd name="connsiteY3" fmla="*/ 11464 h 363560"/>
                  <a:gd name="connsiteX4" fmla="*/ 70945 w 291662"/>
                  <a:gd name="connsiteY4" fmla="*/ 8836 h 363560"/>
                  <a:gd name="connsiteX5" fmla="*/ 73572 w 291662"/>
                  <a:gd name="connsiteY5" fmla="*/ 953 h 363560"/>
                  <a:gd name="connsiteX6" fmla="*/ 97221 w 291662"/>
                  <a:gd name="connsiteY6" fmla="*/ 8836 h 363560"/>
                  <a:gd name="connsiteX7" fmla="*/ 112986 w 291662"/>
                  <a:gd name="connsiteY7" fmla="*/ 16719 h 363560"/>
                  <a:gd name="connsiteX8" fmla="*/ 107731 w 291662"/>
                  <a:gd name="connsiteY8" fmla="*/ 24602 h 363560"/>
                  <a:gd name="connsiteX9" fmla="*/ 99848 w 291662"/>
                  <a:gd name="connsiteY9" fmla="*/ 29857 h 363560"/>
                  <a:gd name="connsiteX10" fmla="*/ 89338 w 291662"/>
                  <a:gd name="connsiteY10" fmla="*/ 45622 h 363560"/>
                  <a:gd name="connsiteX11" fmla="*/ 105103 w 291662"/>
                  <a:gd name="connsiteY11" fmla="*/ 50877 h 363560"/>
                  <a:gd name="connsiteX12" fmla="*/ 168165 w 291662"/>
                  <a:gd name="connsiteY12" fmla="*/ 53505 h 363560"/>
                  <a:gd name="connsiteX13" fmla="*/ 212834 w 291662"/>
                  <a:gd name="connsiteY13" fmla="*/ 87664 h 363560"/>
                  <a:gd name="connsiteX14" fmla="*/ 210207 w 291662"/>
                  <a:gd name="connsiteY14" fmla="*/ 134960 h 363560"/>
                  <a:gd name="connsiteX15" fmla="*/ 215462 w 291662"/>
                  <a:gd name="connsiteY15" fmla="*/ 158608 h 363560"/>
                  <a:gd name="connsiteX16" fmla="*/ 223345 w 291662"/>
                  <a:gd name="connsiteY16" fmla="*/ 163864 h 363560"/>
                  <a:gd name="connsiteX17" fmla="*/ 225972 w 291662"/>
                  <a:gd name="connsiteY17" fmla="*/ 171746 h 363560"/>
                  <a:gd name="connsiteX18" fmla="*/ 231228 w 291662"/>
                  <a:gd name="connsiteY18" fmla="*/ 177002 h 363560"/>
                  <a:gd name="connsiteX19" fmla="*/ 241738 w 291662"/>
                  <a:gd name="connsiteY19" fmla="*/ 200650 h 363560"/>
                  <a:gd name="connsiteX20" fmla="*/ 239110 w 291662"/>
                  <a:gd name="connsiteY20" fmla="*/ 224298 h 363560"/>
                  <a:gd name="connsiteX21" fmla="*/ 231228 w 291662"/>
                  <a:gd name="connsiteY21" fmla="*/ 232181 h 363560"/>
                  <a:gd name="connsiteX22" fmla="*/ 236483 w 291662"/>
                  <a:gd name="connsiteY22" fmla="*/ 261084 h 363560"/>
                  <a:gd name="connsiteX23" fmla="*/ 257503 w 291662"/>
                  <a:gd name="connsiteY23" fmla="*/ 258457 h 363560"/>
                  <a:gd name="connsiteX24" fmla="*/ 265386 w 291662"/>
                  <a:gd name="connsiteY24" fmla="*/ 255829 h 363560"/>
                  <a:gd name="connsiteX25" fmla="*/ 275897 w 291662"/>
                  <a:gd name="connsiteY25" fmla="*/ 258457 h 363560"/>
                  <a:gd name="connsiteX26" fmla="*/ 278524 w 291662"/>
                  <a:gd name="connsiteY26" fmla="*/ 274222 h 363560"/>
                  <a:gd name="connsiteX27" fmla="*/ 286407 w 291662"/>
                  <a:gd name="connsiteY27" fmla="*/ 282105 h 363560"/>
                  <a:gd name="connsiteX28" fmla="*/ 291662 w 291662"/>
                  <a:gd name="connsiteY28" fmla="*/ 289988 h 363560"/>
                  <a:gd name="connsiteX29" fmla="*/ 283779 w 291662"/>
                  <a:gd name="connsiteY29" fmla="*/ 297871 h 363560"/>
                  <a:gd name="connsiteX30" fmla="*/ 257503 w 291662"/>
                  <a:gd name="connsiteY30" fmla="*/ 313636 h 363560"/>
                  <a:gd name="connsiteX31" fmla="*/ 241738 w 291662"/>
                  <a:gd name="connsiteY31" fmla="*/ 324146 h 363560"/>
                  <a:gd name="connsiteX32" fmla="*/ 215462 w 291662"/>
                  <a:gd name="connsiteY32" fmla="*/ 324146 h 363560"/>
                  <a:gd name="connsiteX33" fmla="*/ 223345 w 291662"/>
                  <a:gd name="connsiteY33" fmla="*/ 353050 h 363560"/>
                  <a:gd name="connsiteX34" fmla="*/ 225972 w 291662"/>
                  <a:gd name="connsiteY34" fmla="*/ 360933 h 363560"/>
                  <a:gd name="connsiteX35" fmla="*/ 220717 w 291662"/>
                  <a:gd name="connsiteY35" fmla="*/ 363560 h 363560"/>
                  <a:gd name="connsiteX36" fmla="*/ 186559 w 291662"/>
                  <a:gd name="connsiteY36" fmla="*/ 276850 h 363560"/>
                  <a:gd name="connsiteX37" fmla="*/ 178676 w 291662"/>
                  <a:gd name="connsiteY37" fmla="*/ 255829 h 363560"/>
                  <a:gd name="connsiteX38" fmla="*/ 176048 w 291662"/>
                  <a:gd name="connsiteY38" fmla="*/ 247946 h 363560"/>
                  <a:gd name="connsiteX39" fmla="*/ 170793 w 291662"/>
                  <a:gd name="connsiteY39" fmla="*/ 240064 h 363560"/>
                  <a:gd name="connsiteX40" fmla="*/ 165538 w 291662"/>
                  <a:gd name="connsiteY40" fmla="*/ 224298 h 363560"/>
                  <a:gd name="connsiteX41" fmla="*/ 155028 w 291662"/>
                  <a:gd name="connsiteY41" fmla="*/ 208533 h 363560"/>
                  <a:gd name="connsiteX42" fmla="*/ 139262 w 291662"/>
                  <a:gd name="connsiteY42" fmla="*/ 192767 h 363560"/>
                  <a:gd name="connsiteX43" fmla="*/ 123497 w 291662"/>
                  <a:gd name="connsiteY43" fmla="*/ 171746 h 363560"/>
                  <a:gd name="connsiteX44" fmla="*/ 115614 w 291662"/>
                  <a:gd name="connsiteY44" fmla="*/ 166491 h 363560"/>
                  <a:gd name="connsiteX45" fmla="*/ 99848 w 291662"/>
                  <a:gd name="connsiteY45" fmla="*/ 150726 h 363560"/>
                  <a:gd name="connsiteX46" fmla="*/ 89338 w 291662"/>
                  <a:gd name="connsiteY46" fmla="*/ 142843 h 363560"/>
                  <a:gd name="connsiteX47" fmla="*/ 81455 w 291662"/>
                  <a:gd name="connsiteY47" fmla="*/ 137588 h 363560"/>
                  <a:gd name="connsiteX48" fmla="*/ 73572 w 291662"/>
                  <a:gd name="connsiteY48" fmla="*/ 129705 h 363560"/>
                  <a:gd name="connsiteX49" fmla="*/ 65690 w 291662"/>
                  <a:gd name="connsiteY49" fmla="*/ 124450 h 363560"/>
                  <a:gd name="connsiteX50" fmla="*/ 49924 w 291662"/>
                  <a:gd name="connsiteY50" fmla="*/ 111312 h 363560"/>
                  <a:gd name="connsiteX51" fmla="*/ 44669 w 291662"/>
                  <a:gd name="connsiteY51" fmla="*/ 103429 h 363560"/>
                  <a:gd name="connsiteX52" fmla="*/ 28903 w 291662"/>
                  <a:gd name="connsiteY52" fmla="*/ 90291 h 363560"/>
                  <a:gd name="connsiteX53" fmla="*/ 18393 w 291662"/>
                  <a:gd name="connsiteY53" fmla="*/ 87664 h 363560"/>
                  <a:gd name="connsiteX54" fmla="*/ 10510 w 291662"/>
                  <a:gd name="connsiteY54" fmla="*/ 79781 h 363560"/>
                  <a:gd name="connsiteX55" fmla="*/ 2628 w 291662"/>
                  <a:gd name="connsiteY55" fmla="*/ 77153 h 363560"/>
                  <a:gd name="connsiteX56" fmla="*/ 0 w 291662"/>
                  <a:gd name="connsiteY56" fmla="*/ 69271 h 363560"/>
                  <a:gd name="connsiteX57" fmla="*/ 18393 w 291662"/>
                  <a:gd name="connsiteY57" fmla="*/ 50877 h 363560"/>
                  <a:gd name="connsiteX58" fmla="*/ 28903 w 291662"/>
                  <a:gd name="connsiteY58" fmla="*/ 19346 h 36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91662" h="363560">
                    <a:moveTo>
                      <a:pt x="28903" y="19346"/>
                    </a:moveTo>
                    <a:lnTo>
                      <a:pt x="28903" y="19346"/>
                    </a:lnTo>
                    <a:cubicBezTo>
                      <a:pt x="35910" y="15843"/>
                      <a:pt x="42291" y="10597"/>
                      <a:pt x="49924" y="8836"/>
                    </a:cubicBezTo>
                    <a:cubicBezTo>
                      <a:pt x="54276" y="7832"/>
                      <a:pt x="58596" y="11464"/>
                      <a:pt x="63062" y="11464"/>
                    </a:cubicBezTo>
                    <a:cubicBezTo>
                      <a:pt x="65832" y="11464"/>
                      <a:pt x="68317" y="9712"/>
                      <a:pt x="70945" y="8836"/>
                    </a:cubicBezTo>
                    <a:cubicBezTo>
                      <a:pt x="71821" y="6208"/>
                      <a:pt x="70909" y="1714"/>
                      <a:pt x="73572" y="953"/>
                    </a:cubicBezTo>
                    <a:cubicBezTo>
                      <a:pt x="85988" y="-2594"/>
                      <a:pt x="88737" y="4594"/>
                      <a:pt x="97221" y="8836"/>
                    </a:cubicBezTo>
                    <a:cubicBezTo>
                      <a:pt x="118978" y="19715"/>
                      <a:pt x="90393" y="1658"/>
                      <a:pt x="112986" y="16719"/>
                    </a:cubicBezTo>
                    <a:cubicBezTo>
                      <a:pt x="111234" y="19347"/>
                      <a:pt x="109964" y="22369"/>
                      <a:pt x="107731" y="24602"/>
                    </a:cubicBezTo>
                    <a:cubicBezTo>
                      <a:pt x="105498" y="26835"/>
                      <a:pt x="101928" y="27480"/>
                      <a:pt x="99848" y="29857"/>
                    </a:cubicBezTo>
                    <a:cubicBezTo>
                      <a:pt x="95689" y="34610"/>
                      <a:pt x="89338" y="45622"/>
                      <a:pt x="89338" y="45622"/>
                    </a:cubicBezTo>
                    <a:cubicBezTo>
                      <a:pt x="99407" y="52334"/>
                      <a:pt x="94063" y="50877"/>
                      <a:pt x="105103" y="50877"/>
                    </a:cubicBezTo>
                    <a:lnTo>
                      <a:pt x="168165" y="53505"/>
                    </a:lnTo>
                    <a:lnTo>
                      <a:pt x="212834" y="87664"/>
                    </a:lnTo>
                    <a:lnTo>
                      <a:pt x="210207" y="134960"/>
                    </a:lnTo>
                    <a:cubicBezTo>
                      <a:pt x="211959" y="142843"/>
                      <a:pt x="212121" y="151257"/>
                      <a:pt x="215462" y="158608"/>
                    </a:cubicBezTo>
                    <a:cubicBezTo>
                      <a:pt x="216769" y="161483"/>
                      <a:pt x="221372" y="161398"/>
                      <a:pt x="223345" y="163864"/>
                    </a:cubicBezTo>
                    <a:cubicBezTo>
                      <a:pt x="225075" y="166027"/>
                      <a:pt x="224547" y="169371"/>
                      <a:pt x="225972" y="171746"/>
                    </a:cubicBezTo>
                    <a:cubicBezTo>
                      <a:pt x="227247" y="173871"/>
                      <a:pt x="229476" y="175250"/>
                      <a:pt x="231228" y="177002"/>
                    </a:cubicBezTo>
                    <a:cubicBezTo>
                      <a:pt x="237482" y="195763"/>
                      <a:pt x="233411" y="188158"/>
                      <a:pt x="241738" y="200650"/>
                    </a:cubicBezTo>
                    <a:cubicBezTo>
                      <a:pt x="240862" y="208533"/>
                      <a:pt x="241618" y="216774"/>
                      <a:pt x="239110" y="224298"/>
                    </a:cubicBezTo>
                    <a:cubicBezTo>
                      <a:pt x="237935" y="227823"/>
                      <a:pt x="231893" y="228525"/>
                      <a:pt x="231228" y="232181"/>
                    </a:cubicBezTo>
                    <a:cubicBezTo>
                      <a:pt x="229480" y="241797"/>
                      <a:pt x="233472" y="252054"/>
                      <a:pt x="236483" y="261084"/>
                    </a:cubicBezTo>
                    <a:cubicBezTo>
                      <a:pt x="243490" y="260208"/>
                      <a:pt x="250556" y="259720"/>
                      <a:pt x="257503" y="258457"/>
                    </a:cubicBezTo>
                    <a:cubicBezTo>
                      <a:pt x="260228" y="257962"/>
                      <a:pt x="262616" y="255829"/>
                      <a:pt x="265386" y="255829"/>
                    </a:cubicBezTo>
                    <a:cubicBezTo>
                      <a:pt x="268998" y="255829"/>
                      <a:pt x="272393" y="257581"/>
                      <a:pt x="275897" y="258457"/>
                    </a:cubicBezTo>
                    <a:cubicBezTo>
                      <a:pt x="276773" y="263712"/>
                      <a:pt x="276360" y="269354"/>
                      <a:pt x="278524" y="274222"/>
                    </a:cubicBezTo>
                    <a:cubicBezTo>
                      <a:pt x="280033" y="277618"/>
                      <a:pt x="284028" y="279250"/>
                      <a:pt x="286407" y="282105"/>
                    </a:cubicBezTo>
                    <a:cubicBezTo>
                      <a:pt x="288429" y="284531"/>
                      <a:pt x="289910" y="287360"/>
                      <a:pt x="291662" y="289988"/>
                    </a:cubicBezTo>
                    <a:cubicBezTo>
                      <a:pt x="289034" y="292616"/>
                      <a:pt x="286803" y="295711"/>
                      <a:pt x="283779" y="297871"/>
                    </a:cubicBezTo>
                    <a:cubicBezTo>
                      <a:pt x="269271" y="308234"/>
                      <a:pt x="273866" y="297271"/>
                      <a:pt x="257503" y="313636"/>
                    </a:cubicBezTo>
                    <a:cubicBezTo>
                      <a:pt x="247663" y="323478"/>
                      <a:pt x="253146" y="320344"/>
                      <a:pt x="241738" y="324146"/>
                    </a:cubicBezTo>
                    <a:cubicBezTo>
                      <a:pt x="215463" y="315388"/>
                      <a:pt x="220718" y="308382"/>
                      <a:pt x="215462" y="324146"/>
                    </a:cubicBezTo>
                    <a:cubicBezTo>
                      <a:pt x="226732" y="357959"/>
                      <a:pt x="215919" y="323346"/>
                      <a:pt x="223345" y="353050"/>
                    </a:cubicBezTo>
                    <a:cubicBezTo>
                      <a:pt x="224017" y="355737"/>
                      <a:pt x="226644" y="358246"/>
                      <a:pt x="225972" y="360933"/>
                    </a:cubicBezTo>
                    <a:cubicBezTo>
                      <a:pt x="225497" y="362833"/>
                      <a:pt x="222469" y="362684"/>
                      <a:pt x="220717" y="363560"/>
                    </a:cubicBezTo>
                    <a:lnTo>
                      <a:pt x="186559" y="276850"/>
                    </a:lnTo>
                    <a:cubicBezTo>
                      <a:pt x="183931" y="269843"/>
                      <a:pt x="181234" y="262862"/>
                      <a:pt x="178676" y="255829"/>
                    </a:cubicBezTo>
                    <a:cubicBezTo>
                      <a:pt x="177729" y="253226"/>
                      <a:pt x="177287" y="250423"/>
                      <a:pt x="176048" y="247946"/>
                    </a:cubicBezTo>
                    <a:cubicBezTo>
                      <a:pt x="174636" y="245122"/>
                      <a:pt x="172075" y="242950"/>
                      <a:pt x="170793" y="240064"/>
                    </a:cubicBezTo>
                    <a:cubicBezTo>
                      <a:pt x="168543" y="235002"/>
                      <a:pt x="168611" y="228907"/>
                      <a:pt x="165538" y="224298"/>
                    </a:cubicBezTo>
                    <a:cubicBezTo>
                      <a:pt x="162035" y="219043"/>
                      <a:pt x="159494" y="212999"/>
                      <a:pt x="155028" y="208533"/>
                    </a:cubicBezTo>
                    <a:cubicBezTo>
                      <a:pt x="149773" y="203278"/>
                      <a:pt x="143721" y="198713"/>
                      <a:pt x="139262" y="192767"/>
                    </a:cubicBezTo>
                    <a:cubicBezTo>
                      <a:pt x="134007" y="185760"/>
                      <a:pt x="130785" y="176604"/>
                      <a:pt x="123497" y="171746"/>
                    </a:cubicBezTo>
                    <a:cubicBezTo>
                      <a:pt x="120869" y="169994"/>
                      <a:pt x="117974" y="168589"/>
                      <a:pt x="115614" y="166491"/>
                    </a:cubicBezTo>
                    <a:cubicBezTo>
                      <a:pt x="110059" y="161554"/>
                      <a:pt x="105793" y="155185"/>
                      <a:pt x="99848" y="150726"/>
                    </a:cubicBezTo>
                    <a:cubicBezTo>
                      <a:pt x="96345" y="148098"/>
                      <a:pt x="92902" y="145388"/>
                      <a:pt x="89338" y="142843"/>
                    </a:cubicBezTo>
                    <a:cubicBezTo>
                      <a:pt x="86768" y="141007"/>
                      <a:pt x="83881" y="139610"/>
                      <a:pt x="81455" y="137588"/>
                    </a:cubicBezTo>
                    <a:cubicBezTo>
                      <a:pt x="78600" y="135209"/>
                      <a:pt x="76427" y="132084"/>
                      <a:pt x="73572" y="129705"/>
                    </a:cubicBezTo>
                    <a:cubicBezTo>
                      <a:pt x="71146" y="127683"/>
                      <a:pt x="68116" y="126472"/>
                      <a:pt x="65690" y="124450"/>
                    </a:cubicBezTo>
                    <a:cubicBezTo>
                      <a:pt x="45464" y="107595"/>
                      <a:pt x="69490" y="124355"/>
                      <a:pt x="49924" y="111312"/>
                    </a:cubicBezTo>
                    <a:cubicBezTo>
                      <a:pt x="48172" y="108684"/>
                      <a:pt x="46691" y="105855"/>
                      <a:pt x="44669" y="103429"/>
                    </a:cubicBezTo>
                    <a:cubicBezTo>
                      <a:pt x="41161" y="99220"/>
                      <a:pt x="34262" y="92588"/>
                      <a:pt x="28903" y="90291"/>
                    </a:cubicBezTo>
                    <a:cubicBezTo>
                      <a:pt x="25584" y="88869"/>
                      <a:pt x="21896" y="88540"/>
                      <a:pt x="18393" y="87664"/>
                    </a:cubicBezTo>
                    <a:cubicBezTo>
                      <a:pt x="15765" y="85036"/>
                      <a:pt x="13602" y="81842"/>
                      <a:pt x="10510" y="79781"/>
                    </a:cubicBezTo>
                    <a:cubicBezTo>
                      <a:pt x="8206" y="78245"/>
                      <a:pt x="4586" y="79111"/>
                      <a:pt x="2628" y="77153"/>
                    </a:cubicBezTo>
                    <a:cubicBezTo>
                      <a:pt x="670" y="75195"/>
                      <a:pt x="876" y="71898"/>
                      <a:pt x="0" y="69271"/>
                    </a:cubicBezTo>
                    <a:cubicBezTo>
                      <a:pt x="12046" y="51200"/>
                      <a:pt x="4518" y="55503"/>
                      <a:pt x="18393" y="50877"/>
                    </a:cubicBezTo>
                    <a:cubicBezTo>
                      <a:pt x="21118" y="26359"/>
                      <a:pt x="27151" y="24601"/>
                      <a:pt x="28903" y="19346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106906" y="5528914"/>
                <a:ext cx="234846" cy="170797"/>
              </a:xfrm>
              <a:custGeom>
                <a:avLst/>
                <a:gdLst>
                  <a:gd name="connsiteX0" fmla="*/ 36786 w 383627"/>
                  <a:gd name="connsiteY0" fmla="*/ 18394 h 278525"/>
                  <a:gd name="connsiteX1" fmla="*/ 36786 w 383627"/>
                  <a:gd name="connsiteY1" fmla="*/ 18394 h 278525"/>
                  <a:gd name="connsiteX2" fmla="*/ 134007 w 383627"/>
                  <a:gd name="connsiteY2" fmla="*/ 13138 h 278525"/>
                  <a:gd name="connsiteX3" fmla="*/ 144517 w 383627"/>
                  <a:gd name="connsiteY3" fmla="*/ 10511 h 278525"/>
                  <a:gd name="connsiteX4" fmla="*/ 157655 w 383627"/>
                  <a:gd name="connsiteY4" fmla="*/ 7883 h 278525"/>
                  <a:gd name="connsiteX5" fmla="*/ 173420 w 383627"/>
                  <a:gd name="connsiteY5" fmla="*/ 2628 h 278525"/>
                  <a:gd name="connsiteX6" fmla="*/ 181303 w 383627"/>
                  <a:gd name="connsiteY6" fmla="*/ 0 h 278525"/>
                  <a:gd name="connsiteX7" fmla="*/ 183931 w 383627"/>
                  <a:gd name="connsiteY7" fmla="*/ 7883 h 278525"/>
                  <a:gd name="connsiteX8" fmla="*/ 191814 w 383627"/>
                  <a:gd name="connsiteY8" fmla="*/ 70945 h 278525"/>
                  <a:gd name="connsiteX9" fmla="*/ 244365 w 383627"/>
                  <a:gd name="connsiteY9" fmla="*/ 73573 h 278525"/>
                  <a:gd name="connsiteX10" fmla="*/ 273269 w 383627"/>
                  <a:gd name="connsiteY10" fmla="*/ 44669 h 278525"/>
                  <a:gd name="connsiteX11" fmla="*/ 346841 w 383627"/>
                  <a:gd name="connsiteY11" fmla="*/ 39414 h 278525"/>
                  <a:gd name="connsiteX12" fmla="*/ 383627 w 383627"/>
                  <a:gd name="connsiteY12" fmla="*/ 123497 h 278525"/>
                  <a:gd name="connsiteX13" fmla="*/ 352096 w 383627"/>
                  <a:gd name="connsiteY13" fmla="*/ 160283 h 278525"/>
                  <a:gd name="connsiteX14" fmla="*/ 331076 w 383627"/>
                  <a:gd name="connsiteY14" fmla="*/ 173421 h 278525"/>
                  <a:gd name="connsiteX15" fmla="*/ 312683 w 383627"/>
                  <a:gd name="connsiteY15" fmla="*/ 178676 h 278525"/>
                  <a:gd name="connsiteX16" fmla="*/ 315310 w 383627"/>
                  <a:gd name="connsiteY16" fmla="*/ 199697 h 278525"/>
                  <a:gd name="connsiteX17" fmla="*/ 331076 w 383627"/>
                  <a:gd name="connsiteY17" fmla="*/ 204952 h 278525"/>
                  <a:gd name="connsiteX18" fmla="*/ 349469 w 383627"/>
                  <a:gd name="connsiteY18" fmla="*/ 210207 h 278525"/>
                  <a:gd name="connsiteX19" fmla="*/ 352096 w 383627"/>
                  <a:gd name="connsiteY19" fmla="*/ 218090 h 278525"/>
                  <a:gd name="connsiteX20" fmla="*/ 331076 w 383627"/>
                  <a:gd name="connsiteY20" fmla="*/ 225973 h 278525"/>
                  <a:gd name="connsiteX21" fmla="*/ 294289 w 383627"/>
                  <a:gd name="connsiteY21" fmla="*/ 228600 h 278525"/>
                  <a:gd name="connsiteX22" fmla="*/ 283779 w 383627"/>
                  <a:gd name="connsiteY22" fmla="*/ 241738 h 278525"/>
                  <a:gd name="connsiteX23" fmla="*/ 270641 w 383627"/>
                  <a:gd name="connsiteY23" fmla="*/ 252249 h 278525"/>
                  <a:gd name="connsiteX24" fmla="*/ 249620 w 383627"/>
                  <a:gd name="connsiteY24" fmla="*/ 270642 h 278525"/>
                  <a:gd name="connsiteX25" fmla="*/ 244365 w 383627"/>
                  <a:gd name="connsiteY25" fmla="*/ 278525 h 278525"/>
                  <a:gd name="connsiteX26" fmla="*/ 181303 w 383627"/>
                  <a:gd name="connsiteY26" fmla="*/ 262759 h 278525"/>
                  <a:gd name="connsiteX27" fmla="*/ 155027 w 383627"/>
                  <a:gd name="connsiteY27" fmla="*/ 244366 h 278525"/>
                  <a:gd name="connsiteX28" fmla="*/ 139262 w 383627"/>
                  <a:gd name="connsiteY28" fmla="*/ 239111 h 278525"/>
                  <a:gd name="connsiteX29" fmla="*/ 115614 w 383627"/>
                  <a:gd name="connsiteY29" fmla="*/ 218090 h 278525"/>
                  <a:gd name="connsiteX30" fmla="*/ 110358 w 383627"/>
                  <a:gd name="connsiteY30" fmla="*/ 207580 h 278525"/>
                  <a:gd name="connsiteX31" fmla="*/ 105103 w 383627"/>
                  <a:gd name="connsiteY31" fmla="*/ 191814 h 278525"/>
                  <a:gd name="connsiteX32" fmla="*/ 94593 w 383627"/>
                  <a:gd name="connsiteY32" fmla="*/ 176049 h 278525"/>
                  <a:gd name="connsiteX33" fmla="*/ 89338 w 383627"/>
                  <a:gd name="connsiteY33" fmla="*/ 168166 h 278525"/>
                  <a:gd name="connsiteX34" fmla="*/ 81455 w 383627"/>
                  <a:gd name="connsiteY34" fmla="*/ 157656 h 278525"/>
                  <a:gd name="connsiteX35" fmla="*/ 76200 w 383627"/>
                  <a:gd name="connsiteY35" fmla="*/ 149773 h 278525"/>
                  <a:gd name="connsiteX36" fmla="*/ 49924 w 383627"/>
                  <a:gd name="connsiteY36" fmla="*/ 136635 h 278525"/>
                  <a:gd name="connsiteX37" fmla="*/ 44669 w 383627"/>
                  <a:gd name="connsiteY37" fmla="*/ 126125 h 278525"/>
                  <a:gd name="connsiteX38" fmla="*/ 52552 w 383627"/>
                  <a:gd name="connsiteY38" fmla="*/ 99849 h 278525"/>
                  <a:gd name="connsiteX39" fmla="*/ 49924 w 383627"/>
                  <a:gd name="connsiteY39" fmla="*/ 91966 h 278525"/>
                  <a:gd name="connsiteX40" fmla="*/ 42041 w 383627"/>
                  <a:gd name="connsiteY40" fmla="*/ 89338 h 278525"/>
                  <a:gd name="connsiteX41" fmla="*/ 34158 w 383627"/>
                  <a:gd name="connsiteY41" fmla="*/ 84083 h 278525"/>
                  <a:gd name="connsiteX42" fmla="*/ 2627 w 383627"/>
                  <a:gd name="connsiteY42" fmla="*/ 78828 h 278525"/>
                  <a:gd name="connsiteX43" fmla="*/ 0 w 383627"/>
                  <a:gd name="connsiteY43" fmla="*/ 70945 h 278525"/>
                  <a:gd name="connsiteX44" fmla="*/ 2627 w 383627"/>
                  <a:gd name="connsiteY44" fmla="*/ 49925 h 278525"/>
                  <a:gd name="connsiteX45" fmla="*/ 15765 w 383627"/>
                  <a:gd name="connsiteY45" fmla="*/ 39414 h 278525"/>
                  <a:gd name="connsiteX46" fmla="*/ 34158 w 383627"/>
                  <a:gd name="connsiteY46" fmla="*/ 28904 h 278525"/>
                  <a:gd name="connsiteX47" fmla="*/ 36786 w 383627"/>
                  <a:gd name="connsiteY47" fmla="*/ 18394 h 27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83627" h="278525">
                    <a:moveTo>
                      <a:pt x="36786" y="18394"/>
                    </a:moveTo>
                    <a:lnTo>
                      <a:pt x="36786" y="18394"/>
                    </a:lnTo>
                    <a:cubicBezTo>
                      <a:pt x="99327" y="11444"/>
                      <a:pt x="7632" y="21036"/>
                      <a:pt x="134007" y="13138"/>
                    </a:cubicBezTo>
                    <a:cubicBezTo>
                      <a:pt x="137611" y="12913"/>
                      <a:pt x="140992" y="11294"/>
                      <a:pt x="144517" y="10511"/>
                    </a:cubicBezTo>
                    <a:cubicBezTo>
                      <a:pt x="148877" y="9542"/>
                      <a:pt x="153346" y="9058"/>
                      <a:pt x="157655" y="7883"/>
                    </a:cubicBezTo>
                    <a:cubicBezTo>
                      <a:pt x="162999" y="6425"/>
                      <a:pt x="168165" y="4380"/>
                      <a:pt x="173420" y="2628"/>
                    </a:cubicBezTo>
                    <a:lnTo>
                      <a:pt x="181303" y="0"/>
                    </a:lnTo>
                    <a:lnTo>
                      <a:pt x="183931" y="7883"/>
                    </a:lnTo>
                    <a:lnTo>
                      <a:pt x="191814" y="70945"/>
                    </a:lnTo>
                    <a:lnTo>
                      <a:pt x="244365" y="73573"/>
                    </a:lnTo>
                    <a:lnTo>
                      <a:pt x="273269" y="44669"/>
                    </a:lnTo>
                    <a:lnTo>
                      <a:pt x="346841" y="39414"/>
                    </a:lnTo>
                    <a:lnTo>
                      <a:pt x="383627" y="123497"/>
                    </a:lnTo>
                    <a:lnTo>
                      <a:pt x="352096" y="160283"/>
                    </a:lnTo>
                    <a:cubicBezTo>
                      <a:pt x="345089" y="164662"/>
                      <a:pt x="338330" y="169464"/>
                      <a:pt x="331076" y="173421"/>
                    </a:cubicBezTo>
                    <a:cubicBezTo>
                      <a:pt x="327884" y="175162"/>
                      <a:pt x="315299" y="178022"/>
                      <a:pt x="312683" y="178676"/>
                    </a:cubicBezTo>
                    <a:cubicBezTo>
                      <a:pt x="313559" y="185683"/>
                      <a:pt x="311261" y="193912"/>
                      <a:pt x="315310" y="199697"/>
                    </a:cubicBezTo>
                    <a:cubicBezTo>
                      <a:pt x="318487" y="204235"/>
                      <a:pt x="325821" y="203200"/>
                      <a:pt x="331076" y="204952"/>
                    </a:cubicBezTo>
                    <a:cubicBezTo>
                      <a:pt x="342394" y="208725"/>
                      <a:pt x="336259" y="206905"/>
                      <a:pt x="349469" y="210207"/>
                    </a:cubicBezTo>
                    <a:cubicBezTo>
                      <a:pt x="350345" y="212835"/>
                      <a:pt x="353125" y="215518"/>
                      <a:pt x="352096" y="218090"/>
                    </a:cubicBezTo>
                    <a:cubicBezTo>
                      <a:pt x="349831" y="223752"/>
                      <a:pt x="334110" y="225654"/>
                      <a:pt x="331076" y="225973"/>
                    </a:cubicBezTo>
                    <a:cubicBezTo>
                      <a:pt x="318850" y="227260"/>
                      <a:pt x="306551" y="227724"/>
                      <a:pt x="294289" y="228600"/>
                    </a:cubicBezTo>
                    <a:cubicBezTo>
                      <a:pt x="281600" y="241291"/>
                      <a:pt x="297038" y="225164"/>
                      <a:pt x="283779" y="241738"/>
                    </a:cubicBezTo>
                    <a:cubicBezTo>
                      <a:pt x="276945" y="250280"/>
                      <a:pt x="279751" y="244278"/>
                      <a:pt x="270641" y="252249"/>
                    </a:cubicBezTo>
                    <a:cubicBezTo>
                      <a:pt x="246047" y="273768"/>
                      <a:pt x="267359" y="258817"/>
                      <a:pt x="249620" y="270642"/>
                    </a:cubicBezTo>
                    <a:lnTo>
                      <a:pt x="244365" y="278525"/>
                    </a:lnTo>
                    <a:lnTo>
                      <a:pt x="181303" y="262759"/>
                    </a:lnTo>
                    <a:cubicBezTo>
                      <a:pt x="172544" y="256628"/>
                      <a:pt x="165170" y="247747"/>
                      <a:pt x="155027" y="244366"/>
                    </a:cubicBezTo>
                    <a:lnTo>
                      <a:pt x="139262" y="239111"/>
                    </a:lnTo>
                    <a:cubicBezTo>
                      <a:pt x="121263" y="221112"/>
                      <a:pt x="129680" y="227468"/>
                      <a:pt x="115614" y="218090"/>
                    </a:cubicBezTo>
                    <a:cubicBezTo>
                      <a:pt x="113862" y="214587"/>
                      <a:pt x="111813" y="211217"/>
                      <a:pt x="110358" y="207580"/>
                    </a:cubicBezTo>
                    <a:cubicBezTo>
                      <a:pt x="108301" y="202437"/>
                      <a:pt x="108176" y="196423"/>
                      <a:pt x="105103" y="191814"/>
                    </a:cubicBezTo>
                    <a:lnTo>
                      <a:pt x="94593" y="176049"/>
                    </a:lnTo>
                    <a:cubicBezTo>
                      <a:pt x="92841" y="173421"/>
                      <a:pt x="91233" y="170692"/>
                      <a:pt x="89338" y="168166"/>
                    </a:cubicBezTo>
                    <a:cubicBezTo>
                      <a:pt x="86710" y="164663"/>
                      <a:pt x="84000" y="161220"/>
                      <a:pt x="81455" y="157656"/>
                    </a:cubicBezTo>
                    <a:cubicBezTo>
                      <a:pt x="79619" y="155086"/>
                      <a:pt x="78577" y="151853"/>
                      <a:pt x="76200" y="149773"/>
                    </a:cubicBezTo>
                    <a:cubicBezTo>
                      <a:pt x="63688" y="138825"/>
                      <a:pt x="62983" y="139900"/>
                      <a:pt x="49924" y="136635"/>
                    </a:cubicBezTo>
                    <a:cubicBezTo>
                      <a:pt x="48172" y="133132"/>
                      <a:pt x="45024" y="130026"/>
                      <a:pt x="44669" y="126125"/>
                    </a:cubicBezTo>
                    <a:cubicBezTo>
                      <a:pt x="43316" y="111243"/>
                      <a:pt x="46117" y="109499"/>
                      <a:pt x="52552" y="99849"/>
                    </a:cubicBezTo>
                    <a:cubicBezTo>
                      <a:pt x="51676" y="97221"/>
                      <a:pt x="51883" y="93925"/>
                      <a:pt x="49924" y="91966"/>
                    </a:cubicBezTo>
                    <a:cubicBezTo>
                      <a:pt x="47965" y="90007"/>
                      <a:pt x="44518" y="90577"/>
                      <a:pt x="42041" y="89338"/>
                    </a:cubicBezTo>
                    <a:cubicBezTo>
                      <a:pt x="39216" y="87926"/>
                      <a:pt x="37115" y="85192"/>
                      <a:pt x="34158" y="84083"/>
                    </a:cubicBezTo>
                    <a:cubicBezTo>
                      <a:pt x="29434" y="82312"/>
                      <a:pt x="5352" y="79217"/>
                      <a:pt x="2627" y="78828"/>
                    </a:cubicBezTo>
                    <a:cubicBezTo>
                      <a:pt x="1751" y="76200"/>
                      <a:pt x="0" y="73715"/>
                      <a:pt x="0" y="70945"/>
                    </a:cubicBezTo>
                    <a:cubicBezTo>
                      <a:pt x="0" y="63884"/>
                      <a:pt x="769" y="56737"/>
                      <a:pt x="2627" y="49925"/>
                    </a:cubicBezTo>
                    <a:cubicBezTo>
                      <a:pt x="5424" y="39669"/>
                      <a:pt x="8390" y="43102"/>
                      <a:pt x="15765" y="39414"/>
                    </a:cubicBezTo>
                    <a:cubicBezTo>
                      <a:pt x="31005" y="31793"/>
                      <a:pt x="15741" y="35811"/>
                      <a:pt x="34158" y="28904"/>
                    </a:cubicBezTo>
                    <a:cubicBezTo>
                      <a:pt x="48213" y="23633"/>
                      <a:pt x="36348" y="20146"/>
                      <a:pt x="36786" y="1839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256354" y="5428959"/>
                <a:ext cx="335772" cy="220290"/>
              </a:xfrm>
              <a:custGeom>
                <a:avLst/>
                <a:gdLst>
                  <a:gd name="connsiteX0" fmla="*/ 49924 w 549166"/>
                  <a:gd name="connsiteY0" fmla="*/ 170793 h 359742"/>
                  <a:gd name="connsiteX1" fmla="*/ 115614 w 549166"/>
                  <a:gd name="connsiteY1" fmla="*/ 283779 h 359742"/>
                  <a:gd name="connsiteX2" fmla="*/ 97221 w 549166"/>
                  <a:gd name="connsiteY2" fmla="*/ 317938 h 359742"/>
                  <a:gd name="connsiteX3" fmla="*/ 65690 w 549166"/>
                  <a:gd name="connsiteY3" fmla="*/ 328448 h 359742"/>
                  <a:gd name="connsiteX4" fmla="*/ 60435 w 549166"/>
                  <a:gd name="connsiteY4" fmla="*/ 333704 h 359742"/>
                  <a:gd name="connsiteX5" fmla="*/ 57807 w 549166"/>
                  <a:gd name="connsiteY5" fmla="*/ 341586 h 359742"/>
                  <a:gd name="connsiteX6" fmla="*/ 120869 w 549166"/>
                  <a:gd name="connsiteY6" fmla="*/ 349469 h 359742"/>
                  <a:gd name="connsiteX7" fmla="*/ 128752 w 549166"/>
                  <a:gd name="connsiteY7" fmla="*/ 344214 h 359742"/>
                  <a:gd name="connsiteX8" fmla="*/ 144518 w 549166"/>
                  <a:gd name="connsiteY8" fmla="*/ 328448 h 359742"/>
                  <a:gd name="connsiteX9" fmla="*/ 168166 w 549166"/>
                  <a:gd name="connsiteY9" fmla="*/ 320566 h 359742"/>
                  <a:gd name="connsiteX10" fmla="*/ 183931 w 549166"/>
                  <a:gd name="connsiteY10" fmla="*/ 312683 h 359742"/>
                  <a:gd name="connsiteX11" fmla="*/ 197069 w 549166"/>
                  <a:gd name="connsiteY11" fmla="*/ 299545 h 359742"/>
                  <a:gd name="connsiteX12" fmla="*/ 207580 w 549166"/>
                  <a:gd name="connsiteY12" fmla="*/ 283779 h 359742"/>
                  <a:gd name="connsiteX13" fmla="*/ 212835 w 549166"/>
                  <a:gd name="connsiteY13" fmla="*/ 275897 h 359742"/>
                  <a:gd name="connsiteX14" fmla="*/ 220718 w 549166"/>
                  <a:gd name="connsiteY14" fmla="*/ 273269 h 359742"/>
                  <a:gd name="connsiteX15" fmla="*/ 228600 w 549166"/>
                  <a:gd name="connsiteY15" fmla="*/ 265386 h 359742"/>
                  <a:gd name="connsiteX16" fmla="*/ 231228 w 549166"/>
                  <a:gd name="connsiteY16" fmla="*/ 254876 h 359742"/>
                  <a:gd name="connsiteX17" fmla="*/ 233855 w 549166"/>
                  <a:gd name="connsiteY17" fmla="*/ 246993 h 359742"/>
                  <a:gd name="connsiteX18" fmla="*/ 252249 w 549166"/>
                  <a:gd name="connsiteY18" fmla="*/ 249621 h 359742"/>
                  <a:gd name="connsiteX19" fmla="*/ 260131 w 549166"/>
                  <a:gd name="connsiteY19" fmla="*/ 270641 h 359742"/>
                  <a:gd name="connsiteX20" fmla="*/ 302173 w 549166"/>
                  <a:gd name="connsiteY20" fmla="*/ 268014 h 359742"/>
                  <a:gd name="connsiteX21" fmla="*/ 310055 w 549166"/>
                  <a:gd name="connsiteY21" fmla="*/ 260131 h 359742"/>
                  <a:gd name="connsiteX22" fmla="*/ 312683 w 549166"/>
                  <a:gd name="connsiteY22" fmla="*/ 249621 h 359742"/>
                  <a:gd name="connsiteX23" fmla="*/ 315311 w 549166"/>
                  <a:gd name="connsiteY23" fmla="*/ 241738 h 359742"/>
                  <a:gd name="connsiteX24" fmla="*/ 328449 w 549166"/>
                  <a:gd name="connsiteY24" fmla="*/ 225973 h 359742"/>
                  <a:gd name="connsiteX25" fmla="*/ 349469 w 549166"/>
                  <a:gd name="connsiteY25" fmla="*/ 210207 h 359742"/>
                  <a:gd name="connsiteX26" fmla="*/ 367862 w 549166"/>
                  <a:gd name="connsiteY26" fmla="*/ 212835 h 359742"/>
                  <a:gd name="connsiteX27" fmla="*/ 383628 w 549166"/>
                  <a:gd name="connsiteY27" fmla="*/ 215462 h 359742"/>
                  <a:gd name="connsiteX28" fmla="*/ 417787 w 549166"/>
                  <a:gd name="connsiteY28" fmla="*/ 218090 h 359742"/>
                  <a:gd name="connsiteX29" fmla="*/ 428297 w 549166"/>
                  <a:gd name="connsiteY29" fmla="*/ 233855 h 359742"/>
                  <a:gd name="connsiteX30" fmla="*/ 549166 w 549166"/>
                  <a:gd name="connsiteY30" fmla="*/ 233855 h 359742"/>
                  <a:gd name="connsiteX31" fmla="*/ 541283 w 549166"/>
                  <a:gd name="connsiteY31" fmla="*/ 0 h 359742"/>
                  <a:gd name="connsiteX32" fmla="*/ 459828 w 549166"/>
                  <a:gd name="connsiteY32" fmla="*/ 21021 h 359742"/>
                  <a:gd name="connsiteX33" fmla="*/ 444062 w 549166"/>
                  <a:gd name="connsiteY33" fmla="*/ 42041 h 359742"/>
                  <a:gd name="connsiteX34" fmla="*/ 304800 w 549166"/>
                  <a:gd name="connsiteY34" fmla="*/ 49924 h 359742"/>
                  <a:gd name="connsiteX35" fmla="*/ 273269 w 549166"/>
                  <a:gd name="connsiteY35" fmla="*/ 105104 h 359742"/>
                  <a:gd name="connsiteX36" fmla="*/ 265387 w 549166"/>
                  <a:gd name="connsiteY36" fmla="*/ 86710 h 359742"/>
                  <a:gd name="connsiteX37" fmla="*/ 257504 w 549166"/>
                  <a:gd name="connsiteY37" fmla="*/ 42041 h 359742"/>
                  <a:gd name="connsiteX38" fmla="*/ 254876 w 549166"/>
                  <a:gd name="connsiteY38" fmla="*/ 18393 h 359742"/>
                  <a:gd name="connsiteX39" fmla="*/ 0 w 549166"/>
                  <a:gd name="connsiteY39" fmla="*/ 57807 h 359742"/>
                  <a:gd name="connsiteX40" fmla="*/ 49924 w 549166"/>
                  <a:gd name="connsiteY40" fmla="*/ 170793 h 35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9166" h="359742">
                    <a:moveTo>
                      <a:pt x="49924" y="170793"/>
                    </a:moveTo>
                    <a:lnTo>
                      <a:pt x="115614" y="283779"/>
                    </a:lnTo>
                    <a:lnTo>
                      <a:pt x="97221" y="317938"/>
                    </a:lnTo>
                    <a:cubicBezTo>
                      <a:pt x="79111" y="321962"/>
                      <a:pt x="76920" y="319463"/>
                      <a:pt x="65690" y="328448"/>
                    </a:cubicBezTo>
                    <a:cubicBezTo>
                      <a:pt x="63755" y="329996"/>
                      <a:pt x="62187" y="331952"/>
                      <a:pt x="60435" y="333704"/>
                    </a:cubicBezTo>
                    <a:cubicBezTo>
                      <a:pt x="59559" y="336331"/>
                      <a:pt x="57807" y="338816"/>
                      <a:pt x="57807" y="341586"/>
                    </a:cubicBezTo>
                    <a:cubicBezTo>
                      <a:pt x="57807" y="375125"/>
                      <a:pt x="85842" y="352515"/>
                      <a:pt x="120869" y="349469"/>
                    </a:cubicBezTo>
                    <a:cubicBezTo>
                      <a:pt x="123497" y="347717"/>
                      <a:pt x="126392" y="346312"/>
                      <a:pt x="128752" y="344214"/>
                    </a:cubicBezTo>
                    <a:cubicBezTo>
                      <a:pt x="134307" y="339276"/>
                      <a:pt x="137467" y="330798"/>
                      <a:pt x="144518" y="328448"/>
                    </a:cubicBezTo>
                    <a:lnTo>
                      <a:pt x="168166" y="320566"/>
                    </a:lnTo>
                    <a:cubicBezTo>
                      <a:pt x="175607" y="318086"/>
                      <a:pt x="177663" y="318168"/>
                      <a:pt x="183931" y="312683"/>
                    </a:cubicBezTo>
                    <a:cubicBezTo>
                      <a:pt x="188592" y="308605"/>
                      <a:pt x="193633" y="304698"/>
                      <a:pt x="197069" y="299545"/>
                    </a:cubicBezTo>
                    <a:lnTo>
                      <a:pt x="207580" y="283779"/>
                    </a:lnTo>
                    <a:cubicBezTo>
                      <a:pt x="209332" y="281152"/>
                      <a:pt x="209839" y="276896"/>
                      <a:pt x="212835" y="275897"/>
                    </a:cubicBezTo>
                    <a:lnTo>
                      <a:pt x="220718" y="273269"/>
                    </a:lnTo>
                    <a:cubicBezTo>
                      <a:pt x="223345" y="270641"/>
                      <a:pt x="226756" y="268612"/>
                      <a:pt x="228600" y="265386"/>
                    </a:cubicBezTo>
                    <a:cubicBezTo>
                      <a:pt x="230392" y="262251"/>
                      <a:pt x="230236" y="258348"/>
                      <a:pt x="231228" y="254876"/>
                    </a:cubicBezTo>
                    <a:cubicBezTo>
                      <a:pt x="231989" y="252213"/>
                      <a:pt x="232979" y="249621"/>
                      <a:pt x="233855" y="246993"/>
                    </a:cubicBezTo>
                    <a:cubicBezTo>
                      <a:pt x="239986" y="247869"/>
                      <a:pt x="246589" y="247105"/>
                      <a:pt x="252249" y="249621"/>
                    </a:cubicBezTo>
                    <a:cubicBezTo>
                      <a:pt x="258190" y="252261"/>
                      <a:pt x="259418" y="267075"/>
                      <a:pt x="260131" y="270641"/>
                    </a:cubicBezTo>
                    <a:cubicBezTo>
                      <a:pt x="274145" y="269765"/>
                      <a:pt x="288433" y="270907"/>
                      <a:pt x="302173" y="268014"/>
                    </a:cubicBezTo>
                    <a:cubicBezTo>
                      <a:pt x="305809" y="267249"/>
                      <a:pt x="308211" y="263357"/>
                      <a:pt x="310055" y="260131"/>
                    </a:cubicBezTo>
                    <a:cubicBezTo>
                      <a:pt x="311847" y="256996"/>
                      <a:pt x="311691" y="253093"/>
                      <a:pt x="312683" y="249621"/>
                    </a:cubicBezTo>
                    <a:cubicBezTo>
                      <a:pt x="313444" y="246958"/>
                      <a:pt x="314220" y="244284"/>
                      <a:pt x="315311" y="241738"/>
                    </a:cubicBezTo>
                    <a:cubicBezTo>
                      <a:pt x="322429" y="225129"/>
                      <a:pt x="316943" y="236040"/>
                      <a:pt x="328449" y="225973"/>
                    </a:cubicBezTo>
                    <a:cubicBezTo>
                      <a:pt x="347030" y="209715"/>
                      <a:pt x="334153" y="215314"/>
                      <a:pt x="349469" y="210207"/>
                    </a:cubicBezTo>
                    <a:lnTo>
                      <a:pt x="367862" y="212835"/>
                    </a:lnTo>
                    <a:cubicBezTo>
                      <a:pt x="373128" y="213645"/>
                      <a:pt x="378329" y="214904"/>
                      <a:pt x="383628" y="215462"/>
                    </a:cubicBezTo>
                    <a:cubicBezTo>
                      <a:pt x="394985" y="216657"/>
                      <a:pt x="406401" y="217214"/>
                      <a:pt x="417787" y="218090"/>
                    </a:cubicBezTo>
                    <a:cubicBezTo>
                      <a:pt x="426306" y="232290"/>
                      <a:pt x="422057" y="227617"/>
                      <a:pt x="428297" y="233855"/>
                    </a:cubicBezTo>
                    <a:lnTo>
                      <a:pt x="549166" y="233855"/>
                    </a:lnTo>
                    <a:lnTo>
                      <a:pt x="541283" y="0"/>
                    </a:lnTo>
                    <a:lnTo>
                      <a:pt x="459828" y="21021"/>
                    </a:lnTo>
                    <a:lnTo>
                      <a:pt x="444062" y="42041"/>
                    </a:lnTo>
                    <a:lnTo>
                      <a:pt x="304800" y="49924"/>
                    </a:lnTo>
                    <a:lnTo>
                      <a:pt x="273269" y="105104"/>
                    </a:lnTo>
                    <a:lnTo>
                      <a:pt x="265387" y="86710"/>
                    </a:lnTo>
                    <a:cubicBezTo>
                      <a:pt x="259116" y="58494"/>
                      <a:pt x="260680" y="69041"/>
                      <a:pt x="257504" y="42041"/>
                    </a:cubicBezTo>
                    <a:cubicBezTo>
                      <a:pt x="256577" y="34164"/>
                      <a:pt x="254876" y="18393"/>
                      <a:pt x="254876" y="18393"/>
                    </a:cubicBezTo>
                    <a:lnTo>
                      <a:pt x="0" y="57807"/>
                    </a:lnTo>
                    <a:lnTo>
                      <a:pt x="49924" y="170793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7013744" y="4234348"/>
                <a:ext cx="1477978" cy="1463423"/>
              </a:xfrm>
              <a:custGeom>
                <a:avLst/>
                <a:gdLst>
                  <a:gd name="connsiteX0" fmla="*/ 38555 w 2417396"/>
                  <a:gd name="connsiteY0" fmla="*/ 0 h 2392855"/>
                  <a:gd name="connsiteX1" fmla="*/ 2168651 w 2417396"/>
                  <a:gd name="connsiteY1" fmla="*/ 1800772 h 2392855"/>
                  <a:gd name="connsiteX2" fmla="*/ 2175658 w 2417396"/>
                  <a:gd name="connsiteY2" fmla="*/ 1881352 h 2392855"/>
                  <a:gd name="connsiteX3" fmla="*/ 2193175 w 2417396"/>
                  <a:gd name="connsiteY3" fmla="*/ 1905876 h 2392855"/>
                  <a:gd name="connsiteX4" fmla="*/ 2200182 w 2417396"/>
                  <a:gd name="connsiteY4" fmla="*/ 1919889 h 2392855"/>
                  <a:gd name="connsiteX5" fmla="*/ 2210693 w 2417396"/>
                  <a:gd name="connsiteY5" fmla="*/ 1930400 h 2392855"/>
                  <a:gd name="connsiteX6" fmla="*/ 2221203 w 2417396"/>
                  <a:gd name="connsiteY6" fmla="*/ 1944414 h 2392855"/>
                  <a:gd name="connsiteX7" fmla="*/ 2235217 w 2417396"/>
                  <a:gd name="connsiteY7" fmla="*/ 1951421 h 2392855"/>
                  <a:gd name="connsiteX8" fmla="*/ 2245727 w 2417396"/>
                  <a:gd name="connsiteY8" fmla="*/ 1958427 h 2392855"/>
                  <a:gd name="connsiteX9" fmla="*/ 2266748 w 2417396"/>
                  <a:gd name="connsiteY9" fmla="*/ 1972441 h 2392855"/>
                  <a:gd name="connsiteX10" fmla="*/ 2270251 w 2417396"/>
                  <a:gd name="connsiteY10" fmla="*/ 1982952 h 2392855"/>
                  <a:gd name="connsiteX11" fmla="*/ 2284265 w 2417396"/>
                  <a:gd name="connsiteY11" fmla="*/ 2007476 h 2392855"/>
                  <a:gd name="connsiteX12" fmla="*/ 2287769 w 2417396"/>
                  <a:gd name="connsiteY12" fmla="*/ 2021489 h 2392855"/>
                  <a:gd name="connsiteX13" fmla="*/ 2294775 w 2417396"/>
                  <a:gd name="connsiteY13" fmla="*/ 2035503 h 2392855"/>
                  <a:gd name="connsiteX14" fmla="*/ 2298279 w 2417396"/>
                  <a:gd name="connsiteY14" fmla="*/ 2046014 h 2392855"/>
                  <a:gd name="connsiteX15" fmla="*/ 2301782 w 2417396"/>
                  <a:gd name="connsiteY15" fmla="*/ 2088055 h 2392855"/>
                  <a:gd name="connsiteX16" fmla="*/ 2312293 w 2417396"/>
                  <a:gd name="connsiteY16" fmla="*/ 2091558 h 2392855"/>
                  <a:gd name="connsiteX17" fmla="*/ 2350831 w 2417396"/>
                  <a:gd name="connsiteY17" fmla="*/ 2098565 h 2392855"/>
                  <a:gd name="connsiteX18" fmla="*/ 2361341 w 2417396"/>
                  <a:gd name="connsiteY18" fmla="*/ 2102069 h 2392855"/>
                  <a:gd name="connsiteX19" fmla="*/ 2371851 w 2417396"/>
                  <a:gd name="connsiteY19" fmla="*/ 2109076 h 2392855"/>
                  <a:gd name="connsiteX20" fmla="*/ 2378858 w 2417396"/>
                  <a:gd name="connsiteY20" fmla="*/ 2123089 h 2392855"/>
                  <a:gd name="connsiteX21" fmla="*/ 2389369 w 2417396"/>
                  <a:gd name="connsiteY21" fmla="*/ 2126593 h 2392855"/>
                  <a:gd name="connsiteX22" fmla="*/ 2403382 w 2417396"/>
                  <a:gd name="connsiteY22" fmla="*/ 2154621 h 2392855"/>
                  <a:gd name="connsiteX23" fmla="*/ 2417396 w 2417396"/>
                  <a:gd name="connsiteY23" fmla="*/ 2175641 h 2392855"/>
                  <a:gd name="connsiteX24" fmla="*/ 2392872 w 2417396"/>
                  <a:gd name="connsiteY24" fmla="*/ 2193158 h 2392855"/>
                  <a:gd name="connsiteX25" fmla="*/ 2371851 w 2417396"/>
                  <a:gd name="connsiteY25" fmla="*/ 2196662 h 2392855"/>
                  <a:gd name="connsiteX26" fmla="*/ 2361341 w 2417396"/>
                  <a:gd name="connsiteY26" fmla="*/ 2203669 h 2392855"/>
                  <a:gd name="connsiteX27" fmla="*/ 2350831 w 2417396"/>
                  <a:gd name="connsiteY27" fmla="*/ 2207172 h 2392855"/>
                  <a:gd name="connsiteX28" fmla="*/ 2343824 w 2417396"/>
                  <a:gd name="connsiteY28" fmla="*/ 2217683 h 2392855"/>
                  <a:gd name="connsiteX29" fmla="*/ 2333313 w 2417396"/>
                  <a:gd name="connsiteY29" fmla="*/ 2224689 h 2392855"/>
                  <a:gd name="connsiteX30" fmla="*/ 2315796 w 2417396"/>
                  <a:gd name="connsiteY30" fmla="*/ 2245710 h 2392855"/>
                  <a:gd name="connsiteX31" fmla="*/ 2308789 w 2417396"/>
                  <a:gd name="connsiteY31" fmla="*/ 2256221 h 2392855"/>
                  <a:gd name="connsiteX32" fmla="*/ 2294775 w 2417396"/>
                  <a:gd name="connsiteY32" fmla="*/ 2270234 h 2392855"/>
                  <a:gd name="connsiteX33" fmla="*/ 1156155 w 2417396"/>
                  <a:gd name="connsiteY33" fmla="*/ 2392855 h 2392855"/>
                  <a:gd name="connsiteX34" fmla="*/ 1152651 w 2417396"/>
                  <a:gd name="connsiteY34" fmla="*/ 2357821 h 2392855"/>
                  <a:gd name="connsiteX35" fmla="*/ 1124624 w 2417396"/>
                  <a:gd name="connsiteY35" fmla="*/ 2343807 h 2392855"/>
                  <a:gd name="connsiteX36" fmla="*/ 1103603 w 2417396"/>
                  <a:gd name="connsiteY36" fmla="*/ 2333296 h 2392855"/>
                  <a:gd name="connsiteX37" fmla="*/ 1100100 w 2417396"/>
                  <a:gd name="connsiteY37" fmla="*/ 2312276 h 2392855"/>
                  <a:gd name="connsiteX38" fmla="*/ 1065065 w 2417396"/>
                  <a:gd name="connsiteY38" fmla="*/ 2305269 h 2392855"/>
                  <a:gd name="connsiteX39" fmla="*/ 1054555 w 2417396"/>
                  <a:gd name="connsiteY39" fmla="*/ 2298262 h 2392855"/>
                  <a:gd name="connsiteX40" fmla="*/ 1016017 w 2417396"/>
                  <a:gd name="connsiteY40" fmla="*/ 2298262 h 2392855"/>
                  <a:gd name="connsiteX41" fmla="*/ 994996 w 2417396"/>
                  <a:gd name="connsiteY41" fmla="*/ 2315779 h 2392855"/>
                  <a:gd name="connsiteX42" fmla="*/ 984486 w 2417396"/>
                  <a:gd name="connsiteY42" fmla="*/ 2319283 h 2392855"/>
                  <a:gd name="connsiteX43" fmla="*/ 942444 w 2417396"/>
                  <a:gd name="connsiteY43" fmla="*/ 2315779 h 2392855"/>
                  <a:gd name="connsiteX44" fmla="*/ 914417 w 2417396"/>
                  <a:gd name="connsiteY44" fmla="*/ 2305269 h 2392855"/>
                  <a:gd name="connsiteX45" fmla="*/ 921424 w 2417396"/>
                  <a:gd name="connsiteY45" fmla="*/ 2172138 h 2392855"/>
                  <a:gd name="connsiteX46" fmla="*/ 921424 w 2417396"/>
                  <a:gd name="connsiteY46" fmla="*/ 1961931 h 2392855"/>
                  <a:gd name="connsiteX47" fmla="*/ 893396 w 2417396"/>
                  <a:gd name="connsiteY47" fmla="*/ 1492469 h 2392855"/>
                  <a:gd name="connsiteX48" fmla="*/ 725231 w 2417396"/>
                  <a:gd name="connsiteY48" fmla="*/ 1495972 h 2392855"/>
                  <a:gd name="connsiteX49" fmla="*/ 739244 w 2417396"/>
                  <a:gd name="connsiteY49" fmla="*/ 1443421 h 2392855"/>
                  <a:gd name="connsiteX50" fmla="*/ 732237 w 2417396"/>
                  <a:gd name="connsiteY50" fmla="*/ 1408386 h 2392855"/>
                  <a:gd name="connsiteX51" fmla="*/ 725231 w 2417396"/>
                  <a:gd name="connsiteY51" fmla="*/ 1397876 h 2392855"/>
                  <a:gd name="connsiteX52" fmla="*/ 721727 w 2417396"/>
                  <a:gd name="connsiteY52" fmla="*/ 1383862 h 2392855"/>
                  <a:gd name="connsiteX53" fmla="*/ 718224 w 2417396"/>
                  <a:gd name="connsiteY53" fmla="*/ 1373352 h 2392855"/>
                  <a:gd name="connsiteX54" fmla="*/ 714720 w 2417396"/>
                  <a:gd name="connsiteY54" fmla="*/ 1355834 h 2392855"/>
                  <a:gd name="connsiteX55" fmla="*/ 700706 w 2417396"/>
                  <a:gd name="connsiteY55" fmla="*/ 1334814 h 2392855"/>
                  <a:gd name="connsiteX56" fmla="*/ 693700 w 2417396"/>
                  <a:gd name="connsiteY56" fmla="*/ 1324303 h 2392855"/>
                  <a:gd name="connsiteX57" fmla="*/ 683189 w 2417396"/>
                  <a:gd name="connsiteY57" fmla="*/ 1285765 h 2392855"/>
                  <a:gd name="connsiteX58" fmla="*/ 676182 w 2417396"/>
                  <a:gd name="connsiteY58" fmla="*/ 1247227 h 2392855"/>
                  <a:gd name="connsiteX59" fmla="*/ 672679 w 2417396"/>
                  <a:gd name="connsiteY59" fmla="*/ 1226207 h 2392855"/>
                  <a:gd name="connsiteX60" fmla="*/ 658665 w 2417396"/>
                  <a:gd name="connsiteY60" fmla="*/ 1187669 h 2392855"/>
                  <a:gd name="connsiteX61" fmla="*/ 655162 w 2417396"/>
                  <a:gd name="connsiteY61" fmla="*/ 1177158 h 2392855"/>
                  <a:gd name="connsiteX62" fmla="*/ 648155 w 2417396"/>
                  <a:gd name="connsiteY62" fmla="*/ 1163145 h 2392855"/>
                  <a:gd name="connsiteX63" fmla="*/ 641148 w 2417396"/>
                  <a:gd name="connsiteY63" fmla="*/ 1142124 h 2392855"/>
                  <a:gd name="connsiteX64" fmla="*/ 637644 w 2417396"/>
                  <a:gd name="connsiteY64" fmla="*/ 1131614 h 2392855"/>
                  <a:gd name="connsiteX65" fmla="*/ 630637 w 2417396"/>
                  <a:gd name="connsiteY65" fmla="*/ 1107089 h 2392855"/>
                  <a:gd name="connsiteX66" fmla="*/ 623631 w 2417396"/>
                  <a:gd name="connsiteY66" fmla="*/ 1086069 h 2392855"/>
                  <a:gd name="connsiteX67" fmla="*/ 613120 w 2417396"/>
                  <a:gd name="connsiteY67" fmla="*/ 1082565 h 2392855"/>
                  <a:gd name="connsiteX68" fmla="*/ 574582 w 2417396"/>
                  <a:gd name="connsiteY68" fmla="*/ 1075558 h 2392855"/>
                  <a:gd name="connsiteX69" fmla="*/ 564072 w 2417396"/>
                  <a:gd name="connsiteY69" fmla="*/ 1065048 h 2392855"/>
                  <a:gd name="connsiteX70" fmla="*/ 560569 w 2417396"/>
                  <a:gd name="connsiteY70" fmla="*/ 1051034 h 2392855"/>
                  <a:gd name="connsiteX71" fmla="*/ 564072 w 2417396"/>
                  <a:gd name="connsiteY71" fmla="*/ 980965 h 2392855"/>
                  <a:gd name="connsiteX72" fmla="*/ 560569 w 2417396"/>
                  <a:gd name="connsiteY72" fmla="*/ 921407 h 2392855"/>
                  <a:gd name="connsiteX73" fmla="*/ 546555 w 2417396"/>
                  <a:gd name="connsiteY73" fmla="*/ 900386 h 2392855"/>
                  <a:gd name="connsiteX74" fmla="*/ 532541 w 2417396"/>
                  <a:gd name="connsiteY74" fmla="*/ 865352 h 2392855"/>
                  <a:gd name="connsiteX75" fmla="*/ 525534 w 2417396"/>
                  <a:gd name="connsiteY75" fmla="*/ 854841 h 2392855"/>
                  <a:gd name="connsiteX76" fmla="*/ 508017 w 2417396"/>
                  <a:gd name="connsiteY76" fmla="*/ 851338 h 2392855"/>
                  <a:gd name="connsiteX77" fmla="*/ 486996 w 2417396"/>
                  <a:gd name="connsiteY77" fmla="*/ 844331 h 2392855"/>
                  <a:gd name="connsiteX78" fmla="*/ 476486 w 2417396"/>
                  <a:gd name="connsiteY78" fmla="*/ 840827 h 2392855"/>
                  <a:gd name="connsiteX79" fmla="*/ 465975 w 2417396"/>
                  <a:gd name="connsiteY79" fmla="*/ 830317 h 2392855"/>
                  <a:gd name="connsiteX80" fmla="*/ 455465 w 2417396"/>
                  <a:gd name="connsiteY80" fmla="*/ 826814 h 2392855"/>
                  <a:gd name="connsiteX81" fmla="*/ 441451 w 2417396"/>
                  <a:gd name="connsiteY81" fmla="*/ 819807 h 2392855"/>
                  <a:gd name="connsiteX82" fmla="*/ 427437 w 2417396"/>
                  <a:gd name="connsiteY82" fmla="*/ 809296 h 2392855"/>
                  <a:gd name="connsiteX83" fmla="*/ 437948 w 2417396"/>
                  <a:gd name="connsiteY83" fmla="*/ 749738 h 2392855"/>
                  <a:gd name="connsiteX84" fmla="*/ 395906 w 2417396"/>
                  <a:gd name="connsiteY84" fmla="*/ 725214 h 2392855"/>
                  <a:gd name="connsiteX85" fmla="*/ 374886 w 2417396"/>
                  <a:gd name="connsiteY85" fmla="*/ 690179 h 2392855"/>
                  <a:gd name="connsiteX86" fmla="*/ 371382 w 2417396"/>
                  <a:gd name="connsiteY86" fmla="*/ 655145 h 2392855"/>
                  <a:gd name="connsiteX87" fmla="*/ 364375 w 2417396"/>
                  <a:gd name="connsiteY87" fmla="*/ 634124 h 2392855"/>
                  <a:gd name="connsiteX88" fmla="*/ 343355 w 2417396"/>
                  <a:gd name="connsiteY88" fmla="*/ 620110 h 2392855"/>
                  <a:gd name="connsiteX89" fmla="*/ 332844 w 2417396"/>
                  <a:gd name="connsiteY89" fmla="*/ 613103 h 2392855"/>
                  <a:gd name="connsiteX90" fmla="*/ 308320 w 2417396"/>
                  <a:gd name="connsiteY90" fmla="*/ 588579 h 2392855"/>
                  <a:gd name="connsiteX91" fmla="*/ 297810 w 2417396"/>
                  <a:gd name="connsiteY91" fmla="*/ 578069 h 2392855"/>
                  <a:gd name="connsiteX92" fmla="*/ 287300 w 2417396"/>
                  <a:gd name="connsiteY92" fmla="*/ 567558 h 2392855"/>
                  <a:gd name="connsiteX93" fmla="*/ 276789 w 2417396"/>
                  <a:gd name="connsiteY93" fmla="*/ 564055 h 2392855"/>
                  <a:gd name="connsiteX94" fmla="*/ 259272 w 2417396"/>
                  <a:gd name="connsiteY94" fmla="*/ 539531 h 2392855"/>
                  <a:gd name="connsiteX95" fmla="*/ 248762 w 2417396"/>
                  <a:gd name="connsiteY95" fmla="*/ 536027 h 2392855"/>
                  <a:gd name="connsiteX96" fmla="*/ 220734 w 2417396"/>
                  <a:gd name="connsiteY96" fmla="*/ 539531 h 2392855"/>
                  <a:gd name="connsiteX97" fmla="*/ 210224 w 2417396"/>
                  <a:gd name="connsiteY97" fmla="*/ 543034 h 2392855"/>
                  <a:gd name="connsiteX98" fmla="*/ 206720 w 2417396"/>
                  <a:gd name="connsiteY98" fmla="*/ 532524 h 2392855"/>
                  <a:gd name="connsiteX99" fmla="*/ 199713 w 2417396"/>
                  <a:gd name="connsiteY99" fmla="*/ 522014 h 2392855"/>
                  <a:gd name="connsiteX100" fmla="*/ 199713 w 2417396"/>
                  <a:gd name="connsiteY100" fmla="*/ 416910 h 2392855"/>
                  <a:gd name="connsiteX101" fmla="*/ 192706 w 2417396"/>
                  <a:gd name="connsiteY101" fmla="*/ 406400 h 2392855"/>
                  <a:gd name="connsiteX102" fmla="*/ 157672 w 2417396"/>
                  <a:gd name="connsiteY102" fmla="*/ 385379 h 2392855"/>
                  <a:gd name="connsiteX103" fmla="*/ 147162 w 2417396"/>
                  <a:gd name="connsiteY103" fmla="*/ 360855 h 2392855"/>
                  <a:gd name="connsiteX104" fmla="*/ 126141 w 2417396"/>
                  <a:gd name="connsiteY104" fmla="*/ 343338 h 2392855"/>
                  <a:gd name="connsiteX105" fmla="*/ 115631 w 2417396"/>
                  <a:gd name="connsiteY105" fmla="*/ 339834 h 2392855"/>
                  <a:gd name="connsiteX106" fmla="*/ 87603 w 2417396"/>
                  <a:gd name="connsiteY106" fmla="*/ 325821 h 2392855"/>
                  <a:gd name="connsiteX107" fmla="*/ 77093 w 2417396"/>
                  <a:gd name="connsiteY107" fmla="*/ 322317 h 2392855"/>
                  <a:gd name="connsiteX108" fmla="*/ 35051 w 2417396"/>
                  <a:gd name="connsiteY108" fmla="*/ 318814 h 2392855"/>
                  <a:gd name="connsiteX109" fmla="*/ 28044 w 2417396"/>
                  <a:gd name="connsiteY109" fmla="*/ 304800 h 2392855"/>
                  <a:gd name="connsiteX110" fmla="*/ 17534 w 2417396"/>
                  <a:gd name="connsiteY110" fmla="*/ 294289 h 2392855"/>
                  <a:gd name="connsiteX111" fmla="*/ 14031 w 2417396"/>
                  <a:gd name="connsiteY111" fmla="*/ 283779 h 2392855"/>
                  <a:gd name="connsiteX112" fmla="*/ 7024 w 2417396"/>
                  <a:gd name="connsiteY112" fmla="*/ 273269 h 2392855"/>
                  <a:gd name="connsiteX113" fmla="*/ 3520 w 2417396"/>
                  <a:gd name="connsiteY113" fmla="*/ 255752 h 2392855"/>
                  <a:gd name="connsiteX114" fmla="*/ 17 w 2417396"/>
                  <a:gd name="connsiteY114" fmla="*/ 241738 h 2392855"/>
                  <a:gd name="connsiteX115" fmla="*/ 3520 w 2417396"/>
                  <a:gd name="connsiteY115" fmla="*/ 175172 h 2392855"/>
                  <a:gd name="connsiteX116" fmla="*/ 14031 w 2417396"/>
                  <a:gd name="connsiteY116" fmla="*/ 164662 h 2392855"/>
                  <a:gd name="connsiteX117" fmla="*/ 35051 w 2417396"/>
                  <a:gd name="connsiteY117" fmla="*/ 147145 h 2392855"/>
                  <a:gd name="connsiteX118" fmla="*/ 38555 w 2417396"/>
                  <a:gd name="connsiteY118" fmla="*/ 136634 h 2392855"/>
                  <a:gd name="connsiteX119" fmla="*/ 45562 w 2417396"/>
                  <a:gd name="connsiteY119" fmla="*/ 126124 h 2392855"/>
                  <a:gd name="connsiteX120" fmla="*/ 38555 w 2417396"/>
                  <a:gd name="connsiteY120" fmla="*/ 87586 h 2392855"/>
                  <a:gd name="connsiteX121" fmla="*/ 31548 w 2417396"/>
                  <a:gd name="connsiteY121" fmla="*/ 77076 h 2392855"/>
                  <a:gd name="connsiteX122" fmla="*/ 21037 w 2417396"/>
                  <a:gd name="connsiteY122" fmla="*/ 56055 h 2392855"/>
                  <a:gd name="connsiteX123" fmla="*/ 38555 w 2417396"/>
                  <a:gd name="connsiteY123" fmla="*/ 31531 h 2392855"/>
                  <a:gd name="connsiteX124" fmla="*/ 49065 w 2417396"/>
                  <a:gd name="connsiteY124" fmla="*/ 24524 h 2392855"/>
                  <a:gd name="connsiteX125" fmla="*/ 38555 w 2417396"/>
                  <a:gd name="connsiteY125" fmla="*/ 0 h 239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2417396" h="2392855">
                    <a:moveTo>
                      <a:pt x="38555" y="0"/>
                    </a:moveTo>
                    <a:lnTo>
                      <a:pt x="2168651" y="1800772"/>
                    </a:lnTo>
                    <a:lnTo>
                      <a:pt x="2175658" y="1881352"/>
                    </a:lnTo>
                    <a:cubicBezTo>
                      <a:pt x="2181497" y="1889527"/>
                      <a:pt x="2187782" y="1897401"/>
                      <a:pt x="2193175" y="1905876"/>
                    </a:cubicBezTo>
                    <a:cubicBezTo>
                      <a:pt x="2195979" y="1910282"/>
                      <a:pt x="2197146" y="1915639"/>
                      <a:pt x="2200182" y="1919889"/>
                    </a:cubicBezTo>
                    <a:cubicBezTo>
                      <a:pt x="2203062" y="1923921"/>
                      <a:pt x="2207468" y="1926638"/>
                      <a:pt x="2210693" y="1930400"/>
                    </a:cubicBezTo>
                    <a:cubicBezTo>
                      <a:pt x="2214493" y="1934833"/>
                      <a:pt x="2216770" y="1940614"/>
                      <a:pt x="2221203" y="1944414"/>
                    </a:cubicBezTo>
                    <a:cubicBezTo>
                      <a:pt x="2225168" y="1947813"/>
                      <a:pt x="2230682" y="1948830"/>
                      <a:pt x="2235217" y="1951421"/>
                    </a:cubicBezTo>
                    <a:cubicBezTo>
                      <a:pt x="2238873" y="1953510"/>
                      <a:pt x="2242493" y="1955732"/>
                      <a:pt x="2245727" y="1958427"/>
                    </a:cubicBezTo>
                    <a:cubicBezTo>
                      <a:pt x="2263223" y="1973008"/>
                      <a:pt x="2248275" y="1966285"/>
                      <a:pt x="2266748" y="1972441"/>
                    </a:cubicBezTo>
                    <a:cubicBezTo>
                      <a:pt x="2267916" y="1975945"/>
                      <a:pt x="2268599" y="1979649"/>
                      <a:pt x="2270251" y="1982952"/>
                    </a:cubicBezTo>
                    <a:cubicBezTo>
                      <a:pt x="2280421" y="2003293"/>
                      <a:pt x="2275045" y="1982892"/>
                      <a:pt x="2284265" y="2007476"/>
                    </a:cubicBezTo>
                    <a:cubicBezTo>
                      <a:pt x="2285956" y="2011984"/>
                      <a:pt x="2286078" y="2016981"/>
                      <a:pt x="2287769" y="2021489"/>
                    </a:cubicBezTo>
                    <a:cubicBezTo>
                      <a:pt x="2289603" y="2026379"/>
                      <a:pt x="2292718" y="2030703"/>
                      <a:pt x="2294775" y="2035503"/>
                    </a:cubicBezTo>
                    <a:cubicBezTo>
                      <a:pt x="2296230" y="2038898"/>
                      <a:pt x="2297111" y="2042510"/>
                      <a:pt x="2298279" y="2046014"/>
                    </a:cubicBezTo>
                    <a:cubicBezTo>
                      <a:pt x="2299447" y="2060028"/>
                      <a:pt x="2297646" y="2074615"/>
                      <a:pt x="2301782" y="2088055"/>
                    </a:cubicBezTo>
                    <a:cubicBezTo>
                      <a:pt x="2302868" y="2091585"/>
                      <a:pt x="2308672" y="2090834"/>
                      <a:pt x="2312293" y="2091558"/>
                    </a:cubicBezTo>
                    <a:cubicBezTo>
                      <a:pt x="2345346" y="2098169"/>
                      <a:pt x="2326612" y="2091645"/>
                      <a:pt x="2350831" y="2098565"/>
                    </a:cubicBezTo>
                    <a:cubicBezTo>
                      <a:pt x="2354382" y="2099580"/>
                      <a:pt x="2358038" y="2100417"/>
                      <a:pt x="2361341" y="2102069"/>
                    </a:cubicBezTo>
                    <a:cubicBezTo>
                      <a:pt x="2365107" y="2103952"/>
                      <a:pt x="2368348" y="2106740"/>
                      <a:pt x="2371851" y="2109076"/>
                    </a:cubicBezTo>
                    <a:cubicBezTo>
                      <a:pt x="2374187" y="2113747"/>
                      <a:pt x="2375165" y="2119396"/>
                      <a:pt x="2378858" y="2123089"/>
                    </a:cubicBezTo>
                    <a:cubicBezTo>
                      <a:pt x="2381470" y="2125700"/>
                      <a:pt x="2387102" y="2123678"/>
                      <a:pt x="2389369" y="2126593"/>
                    </a:cubicBezTo>
                    <a:cubicBezTo>
                      <a:pt x="2395782" y="2134838"/>
                      <a:pt x="2397588" y="2145930"/>
                      <a:pt x="2403382" y="2154621"/>
                    </a:cubicBezTo>
                    <a:lnTo>
                      <a:pt x="2417396" y="2175641"/>
                    </a:lnTo>
                    <a:cubicBezTo>
                      <a:pt x="2417061" y="2175892"/>
                      <a:pt x="2395949" y="2192132"/>
                      <a:pt x="2392872" y="2193158"/>
                    </a:cubicBezTo>
                    <a:cubicBezTo>
                      <a:pt x="2386133" y="2195404"/>
                      <a:pt x="2378858" y="2195494"/>
                      <a:pt x="2371851" y="2196662"/>
                    </a:cubicBezTo>
                    <a:cubicBezTo>
                      <a:pt x="2368348" y="2198998"/>
                      <a:pt x="2365107" y="2201786"/>
                      <a:pt x="2361341" y="2203669"/>
                    </a:cubicBezTo>
                    <a:cubicBezTo>
                      <a:pt x="2358038" y="2205320"/>
                      <a:pt x="2353715" y="2204865"/>
                      <a:pt x="2350831" y="2207172"/>
                    </a:cubicBezTo>
                    <a:cubicBezTo>
                      <a:pt x="2347543" y="2209803"/>
                      <a:pt x="2346802" y="2214706"/>
                      <a:pt x="2343824" y="2217683"/>
                    </a:cubicBezTo>
                    <a:cubicBezTo>
                      <a:pt x="2340847" y="2220660"/>
                      <a:pt x="2336817" y="2222354"/>
                      <a:pt x="2333313" y="2224689"/>
                    </a:cubicBezTo>
                    <a:cubicBezTo>
                      <a:pt x="2315915" y="2250787"/>
                      <a:pt x="2338276" y="2218734"/>
                      <a:pt x="2315796" y="2245710"/>
                    </a:cubicBezTo>
                    <a:cubicBezTo>
                      <a:pt x="2313100" y="2248945"/>
                      <a:pt x="2311236" y="2252795"/>
                      <a:pt x="2308789" y="2256221"/>
                    </a:cubicBezTo>
                    <a:cubicBezTo>
                      <a:pt x="2298112" y="2271168"/>
                      <a:pt x="2304011" y="2270234"/>
                      <a:pt x="2294775" y="2270234"/>
                    </a:cubicBezTo>
                    <a:lnTo>
                      <a:pt x="1156155" y="2392855"/>
                    </a:lnTo>
                    <a:lnTo>
                      <a:pt x="1152651" y="2357821"/>
                    </a:lnTo>
                    <a:cubicBezTo>
                      <a:pt x="1143309" y="2353150"/>
                      <a:pt x="1134133" y="2348129"/>
                      <a:pt x="1124624" y="2343807"/>
                    </a:cubicBezTo>
                    <a:cubicBezTo>
                      <a:pt x="1101831" y="2333446"/>
                      <a:pt x="1126634" y="2348651"/>
                      <a:pt x="1103603" y="2333296"/>
                    </a:cubicBezTo>
                    <a:cubicBezTo>
                      <a:pt x="1102435" y="2326289"/>
                      <a:pt x="1105845" y="2316454"/>
                      <a:pt x="1100100" y="2312276"/>
                    </a:cubicBezTo>
                    <a:cubicBezTo>
                      <a:pt x="1090468" y="2305271"/>
                      <a:pt x="1065065" y="2305269"/>
                      <a:pt x="1065065" y="2305269"/>
                    </a:cubicBezTo>
                    <a:cubicBezTo>
                      <a:pt x="1061562" y="2302933"/>
                      <a:pt x="1058497" y="2299740"/>
                      <a:pt x="1054555" y="2298262"/>
                    </a:cubicBezTo>
                    <a:cubicBezTo>
                      <a:pt x="1037981" y="2292046"/>
                      <a:pt x="1033477" y="2295351"/>
                      <a:pt x="1016017" y="2298262"/>
                    </a:cubicBezTo>
                    <a:cubicBezTo>
                      <a:pt x="1008269" y="2306009"/>
                      <a:pt x="1004750" y="2310902"/>
                      <a:pt x="994996" y="2315779"/>
                    </a:cubicBezTo>
                    <a:cubicBezTo>
                      <a:pt x="991693" y="2317431"/>
                      <a:pt x="987989" y="2318115"/>
                      <a:pt x="984486" y="2319283"/>
                    </a:cubicBezTo>
                    <a:cubicBezTo>
                      <a:pt x="970472" y="2318115"/>
                      <a:pt x="956315" y="2318091"/>
                      <a:pt x="942444" y="2315779"/>
                    </a:cubicBezTo>
                    <a:cubicBezTo>
                      <a:pt x="930699" y="2313821"/>
                      <a:pt x="923875" y="2309997"/>
                      <a:pt x="914417" y="2305269"/>
                    </a:cubicBezTo>
                    <a:lnTo>
                      <a:pt x="921424" y="2172138"/>
                    </a:lnTo>
                    <a:lnTo>
                      <a:pt x="921424" y="1961931"/>
                    </a:lnTo>
                    <a:lnTo>
                      <a:pt x="893396" y="1492469"/>
                    </a:lnTo>
                    <a:lnTo>
                      <a:pt x="725231" y="1495972"/>
                    </a:lnTo>
                    <a:lnTo>
                      <a:pt x="739244" y="1443421"/>
                    </a:lnTo>
                    <a:cubicBezTo>
                      <a:pt x="736908" y="1431743"/>
                      <a:pt x="735739" y="1419769"/>
                      <a:pt x="732237" y="1408386"/>
                    </a:cubicBezTo>
                    <a:cubicBezTo>
                      <a:pt x="730999" y="1404362"/>
                      <a:pt x="726890" y="1401746"/>
                      <a:pt x="725231" y="1397876"/>
                    </a:cubicBezTo>
                    <a:cubicBezTo>
                      <a:pt x="723334" y="1393450"/>
                      <a:pt x="723050" y="1388492"/>
                      <a:pt x="721727" y="1383862"/>
                    </a:cubicBezTo>
                    <a:cubicBezTo>
                      <a:pt x="720712" y="1380311"/>
                      <a:pt x="719120" y="1376935"/>
                      <a:pt x="718224" y="1373352"/>
                    </a:cubicBezTo>
                    <a:cubicBezTo>
                      <a:pt x="716780" y="1367575"/>
                      <a:pt x="717184" y="1361255"/>
                      <a:pt x="714720" y="1355834"/>
                    </a:cubicBezTo>
                    <a:cubicBezTo>
                      <a:pt x="711235" y="1348168"/>
                      <a:pt x="705377" y="1341821"/>
                      <a:pt x="700706" y="1334814"/>
                    </a:cubicBezTo>
                    <a:lnTo>
                      <a:pt x="693700" y="1324303"/>
                    </a:lnTo>
                    <a:cubicBezTo>
                      <a:pt x="685797" y="1292693"/>
                      <a:pt x="689738" y="1305412"/>
                      <a:pt x="683189" y="1285765"/>
                    </a:cubicBezTo>
                    <a:cubicBezTo>
                      <a:pt x="672867" y="1223828"/>
                      <a:pt x="685975" y="1301088"/>
                      <a:pt x="676182" y="1247227"/>
                    </a:cubicBezTo>
                    <a:cubicBezTo>
                      <a:pt x="674911" y="1240238"/>
                      <a:pt x="674402" y="1233098"/>
                      <a:pt x="672679" y="1226207"/>
                    </a:cubicBezTo>
                    <a:cubicBezTo>
                      <a:pt x="668998" y="1211482"/>
                      <a:pt x="663890" y="1201604"/>
                      <a:pt x="658665" y="1187669"/>
                    </a:cubicBezTo>
                    <a:cubicBezTo>
                      <a:pt x="657368" y="1184211"/>
                      <a:pt x="656617" y="1180553"/>
                      <a:pt x="655162" y="1177158"/>
                    </a:cubicBezTo>
                    <a:cubicBezTo>
                      <a:pt x="653105" y="1172358"/>
                      <a:pt x="650095" y="1167994"/>
                      <a:pt x="648155" y="1163145"/>
                    </a:cubicBezTo>
                    <a:cubicBezTo>
                      <a:pt x="645412" y="1156287"/>
                      <a:pt x="643484" y="1149131"/>
                      <a:pt x="641148" y="1142124"/>
                    </a:cubicBezTo>
                    <a:lnTo>
                      <a:pt x="637644" y="1131614"/>
                    </a:lnTo>
                    <a:cubicBezTo>
                      <a:pt x="625886" y="1096339"/>
                      <a:pt x="643815" y="1151017"/>
                      <a:pt x="630637" y="1107089"/>
                    </a:cubicBezTo>
                    <a:cubicBezTo>
                      <a:pt x="628515" y="1100015"/>
                      <a:pt x="630638" y="1088405"/>
                      <a:pt x="623631" y="1086069"/>
                    </a:cubicBezTo>
                    <a:cubicBezTo>
                      <a:pt x="620127" y="1084901"/>
                      <a:pt x="616703" y="1083461"/>
                      <a:pt x="613120" y="1082565"/>
                    </a:cubicBezTo>
                    <a:cubicBezTo>
                      <a:pt x="603338" y="1080119"/>
                      <a:pt x="583939" y="1077118"/>
                      <a:pt x="574582" y="1075558"/>
                    </a:cubicBezTo>
                    <a:cubicBezTo>
                      <a:pt x="571079" y="1072055"/>
                      <a:pt x="566530" y="1069350"/>
                      <a:pt x="564072" y="1065048"/>
                    </a:cubicBezTo>
                    <a:cubicBezTo>
                      <a:pt x="561683" y="1060867"/>
                      <a:pt x="560569" y="1055849"/>
                      <a:pt x="560569" y="1051034"/>
                    </a:cubicBezTo>
                    <a:cubicBezTo>
                      <a:pt x="560569" y="1027648"/>
                      <a:pt x="562904" y="1004321"/>
                      <a:pt x="564072" y="980965"/>
                    </a:cubicBezTo>
                    <a:cubicBezTo>
                      <a:pt x="562904" y="961112"/>
                      <a:pt x="564794" y="940840"/>
                      <a:pt x="560569" y="921407"/>
                    </a:cubicBezTo>
                    <a:cubicBezTo>
                      <a:pt x="558780" y="913178"/>
                      <a:pt x="549218" y="908375"/>
                      <a:pt x="546555" y="900386"/>
                    </a:cubicBezTo>
                    <a:cubicBezTo>
                      <a:pt x="540812" y="883156"/>
                      <a:pt x="540790" y="879788"/>
                      <a:pt x="532541" y="865352"/>
                    </a:cubicBezTo>
                    <a:cubicBezTo>
                      <a:pt x="530452" y="861696"/>
                      <a:pt x="529190" y="856930"/>
                      <a:pt x="525534" y="854841"/>
                    </a:cubicBezTo>
                    <a:cubicBezTo>
                      <a:pt x="520364" y="851887"/>
                      <a:pt x="513762" y="852905"/>
                      <a:pt x="508017" y="851338"/>
                    </a:cubicBezTo>
                    <a:cubicBezTo>
                      <a:pt x="500891" y="849395"/>
                      <a:pt x="494003" y="846667"/>
                      <a:pt x="486996" y="844331"/>
                    </a:cubicBezTo>
                    <a:lnTo>
                      <a:pt x="476486" y="840827"/>
                    </a:lnTo>
                    <a:cubicBezTo>
                      <a:pt x="472982" y="837324"/>
                      <a:pt x="470098" y="833065"/>
                      <a:pt x="465975" y="830317"/>
                    </a:cubicBezTo>
                    <a:cubicBezTo>
                      <a:pt x="462902" y="828269"/>
                      <a:pt x="458859" y="828269"/>
                      <a:pt x="455465" y="826814"/>
                    </a:cubicBezTo>
                    <a:cubicBezTo>
                      <a:pt x="450665" y="824757"/>
                      <a:pt x="446122" y="822143"/>
                      <a:pt x="441451" y="819807"/>
                    </a:cubicBezTo>
                    <a:cubicBezTo>
                      <a:pt x="433148" y="807353"/>
                      <a:pt x="438655" y="809296"/>
                      <a:pt x="427437" y="809296"/>
                    </a:cubicBezTo>
                    <a:lnTo>
                      <a:pt x="437948" y="749738"/>
                    </a:lnTo>
                    <a:lnTo>
                      <a:pt x="395906" y="725214"/>
                    </a:lnTo>
                    <a:cubicBezTo>
                      <a:pt x="388712" y="715142"/>
                      <a:pt x="376982" y="703802"/>
                      <a:pt x="374886" y="690179"/>
                    </a:cubicBezTo>
                    <a:cubicBezTo>
                      <a:pt x="373101" y="678579"/>
                      <a:pt x="373545" y="666680"/>
                      <a:pt x="371382" y="655145"/>
                    </a:cubicBezTo>
                    <a:cubicBezTo>
                      <a:pt x="370021" y="647885"/>
                      <a:pt x="370520" y="638221"/>
                      <a:pt x="364375" y="634124"/>
                    </a:cubicBezTo>
                    <a:lnTo>
                      <a:pt x="343355" y="620110"/>
                    </a:lnTo>
                    <a:cubicBezTo>
                      <a:pt x="339851" y="617774"/>
                      <a:pt x="335822" y="616081"/>
                      <a:pt x="332844" y="613103"/>
                    </a:cubicBezTo>
                    <a:lnTo>
                      <a:pt x="308320" y="588579"/>
                    </a:lnTo>
                    <a:lnTo>
                      <a:pt x="297810" y="578069"/>
                    </a:lnTo>
                    <a:cubicBezTo>
                      <a:pt x="294307" y="574565"/>
                      <a:pt x="292001" y="569125"/>
                      <a:pt x="287300" y="567558"/>
                    </a:cubicBezTo>
                    <a:lnTo>
                      <a:pt x="276789" y="564055"/>
                    </a:lnTo>
                    <a:cubicBezTo>
                      <a:pt x="273595" y="559264"/>
                      <a:pt x="262529" y="542245"/>
                      <a:pt x="259272" y="539531"/>
                    </a:cubicBezTo>
                    <a:cubicBezTo>
                      <a:pt x="256435" y="537167"/>
                      <a:pt x="252265" y="537195"/>
                      <a:pt x="248762" y="536027"/>
                    </a:cubicBezTo>
                    <a:cubicBezTo>
                      <a:pt x="239419" y="537195"/>
                      <a:pt x="229998" y="537847"/>
                      <a:pt x="220734" y="539531"/>
                    </a:cubicBezTo>
                    <a:cubicBezTo>
                      <a:pt x="217101" y="540192"/>
                      <a:pt x="213527" y="544685"/>
                      <a:pt x="210224" y="543034"/>
                    </a:cubicBezTo>
                    <a:cubicBezTo>
                      <a:pt x="206921" y="541382"/>
                      <a:pt x="208372" y="535827"/>
                      <a:pt x="206720" y="532524"/>
                    </a:cubicBezTo>
                    <a:cubicBezTo>
                      <a:pt x="204837" y="528758"/>
                      <a:pt x="202049" y="525517"/>
                      <a:pt x="199713" y="522014"/>
                    </a:cubicBezTo>
                    <a:cubicBezTo>
                      <a:pt x="201856" y="485581"/>
                      <a:pt x="206469" y="452939"/>
                      <a:pt x="199713" y="416910"/>
                    </a:cubicBezTo>
                    <a:cubicBezTo>
                      <a:pt x="198937" y="412772"/>
                      <a:pt x="195875" y="409173"/>
                      <a:pt x="192706" y="406400"/>
                    </a:cubicBezTo>
                    <a:cubicBezTo>
                      <a:pt x="181431" y="396534"/>
                      <a:pt x="170479" y="391783"/>
                      <a:pt x="157672" y="385379"/>
                    </a:cubicBezTo>
                    <a:cubicBezTo>
                      <a:pt x="154813" y="376802"/>
                      <a:pt x="152574" y="368431"/>
                      <a:pt x="147162" y="360855"/>
                    </a:cubicBezTo>
                    <a:cubicBezTo>
                      <a:pt x="142858" y="354830"/>
                      <a:pt x="132968" y="346752"/>
                      <a:pt x="126141" y="343338"/>
                    </a:cubicBezTo>
                    <a:cubicBezTo>
                      <a:pt x="122838" y="341686"/>
                      <a:pt x="118993" y="341362"/>
                      <a:pt x="115631" y="339834"/>
                    </a:cubicBezTo>
                    <a:cubicBezTo>
                      <a:pt x="106122" y="335512"/>
                      <a:pt x="97512" y="329125"/>
                      <a:pt x="87603" y="325821"/>
                    </a:cubicBezTo>
                    <a:cubicBezTo>
                      <a:pt x="84100" y="324653"/>
                      <a:pt x="80754" y="322805"/>
                      <a:pt x="77093" y="322317"/>
                    </a:cubicBezTo>
                    <a:cubicBezTo>
                      <a:pt x="63154" y="320458"/>
                      <a:pt x="49065" y="319982"/>
                      <a:pt x="35051" y="318814"/>
                    </a:cubicBezTo>
                    <a:cubicBezTo>
                      <a:pt x="32715" y="314143"/>
                      <a:pt x="31080" y="309050"/>
                      <a:pt x="28044" y="304800"/>
                    </a:cubicBezTo>
                    <a:cubicBezTo>
                      <a:pt x="25164" y="300768"/>
                      <a:pt x="20282" y="298412"/>
                      <a:pt x="17534" y="294289"/>
                    </a:cubicBezTo>
                    <a:cubicBezTo>
                      <a:pt x="15486" y="291216"/>
                      <a:pt x="15682" y="287082"/>
                      <a:pt x="14031" y="283779"/>
                    </a:cubicBezTo>
                    <a:cubicBezTo>
                      <a:pt x="12148" y="280013"/>
                      <a:pt x="9360" y="276772"/>
                      <a:pt x="7024" y="273269"/>
                    </a:cubicBezTo>
                    <a:cubicBezTo>
                      <a:pt x="5856" y="267430"/>
                      <a:pt x="4812" y="261565"/>
                      <a:pt x="3520" y="255752"/>
                    </a:cubicBezTo>
                    <a:cubicBezTo>
                      <a:pt x="2475" y="251052"/>
                      <a:pt x="17" y="246553"/>
                      <a:pt x="17" y="241738"/>
                    </a:cubicBezTo>
                    <a:cubicBezTo>
                      <a:pt x="17" y="219519"/>
                      <a:pt x="-455" y="197033"/>
                      <a:pt x="3520" y="175172"/>
                    </a:cubicBezTo>
                    <a:cubicBezTo>
                      <a:pt x="4406" y="170297"/>
                      <a:pt x="10225" y="167834"/>
                      <a:pt x="14031" y="164662"/>
                    </a:cubicBezTo>
                    <a:cubicBezTo>
                      <a:pt x="43289" y="140281"/>
                      <a:pt x="4354" y="177842"/>
                      <a:pt x="35051" y="147145"/>
                    </a:cubicBezTo>
                    <a:cubicBezTo>
                      <a:pt x="36219" y="143641"/>
                      <a:pt x="36903" y="139937"/>
                      <a:pt x="38555" y="136634"/>
                    </a:cubicBezTo>
                    <a:cubicBezTo>
                      <a:pt x="40438" y="132868"/>
                      <a:pt x="45181" y="130317"/>
                      <a:pt x="45562" y="126124"/>
                    </a:cubicBezTo>
                    <a:cubicBezTo>
                      <a:pt x="46119" y="119997"/>
                      <a:pt x="43263" y="97001"/>
                      <a:pt x="38555" y="87586"/>
                    </a:cubicBezTo>
                    <a:cubicBezTo>
                      <a:pt x="36672" y="83820"/>
                      <a:pt x="33431" y="80842"/>
                      <a:pt x="31548" y="77076"/>
                    </a:cubicBezTo>
                    <a:cubicBezTo>
                      <a:pt x="17043" y="48067"/>
                      <a:pt x="41117" y="86174"/>
                      <a:pt x="21037" y="56055"/>
                    </a:cubicBezTo>
                    <a:cubicBezTo>
                      <a:pt x="25016" y="50087"/>
                      <a:pt x="34209" y="35877"/>
                      <a:pt x="38555" y="31531"/>
                    </a:cubicBezTo>
                    <a:cubicBezTo>
                      <a:pt x="41532" y="28554"/>
                      <a:pt x="45697" y="27050"/>
                      <a:pt x="49065" y="24524"/>
                    </a:cubicBezTo>
                    <a:cubicBezTo>
                      <a:pt x="50386" y="23533"/>
                      <a:pt x="51401" y="22189"/>
                      <a:pt x="38555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6992394" y="4836991"/>
                <a:ext cx="588086" cy="672514"/>
              </a:xfrm>
              <a:custGeom>
                <a:avLst/>
                <a:gdLst>
                  <a:gd name="connsiteX0" fmla="*/ 585972 w 961656"/>
                  <a:gd name="connsiteY0" fmla="*/ 0 h 1101089"/>
                  <a:gd name="connsiteX1" fmla="*/ 585972 w 961656"/>
                  <a:gd name="connsiteY1" fmla="*/ 0 h 1101089"/>
                  <a:gd name="connsiteX2" fmla="*/ 602512 w 961656"/>
                  <a:gd name="connsiteY2" fmla="*/ 16539 h 1101089"/>
                  <a:gd name="connsiteX3" fmla="*/ 604874 w 961656"/>
                  <a:gd name="connsiteY3" fmla="*/ 23628 h 1101089"/>
                  <a:gd name="connsiteX4" fmla="*/ 609600 w 961656"/>
                  <a:gd name="connsiteY4" fmla="*/ 30716 h 1101089"/>
                  <a:gd name="connsiteX5" fmla="*/ 611963 w 961656"/>
                  <a:gd name="connsiteY5" fmla="*/ 37804 h 1101089"/>
                  <a:gd name="connsiteX6" fmla="*/ 616688 w 961656"/>
                  <a:gd name="connsiteY6" fmla="*/ 44893 h 1101089"/>
                  <a:gd name="connsiteX7" fmla="*/ 621414 w 961656"/>
                  <a:gd name="connsiteY7" fmla="*/ 54344 h 1101089"/>
                  <a:gd name="connsiteX8" fmla="*/ 630865 w 961656"/>
                  <a:gd name="connsiteY8" fmla="*/ 61432 h 1101089"/>
                  <a:gd name="connsiteX9" fmla="*/ 640316 w 961656"/>
                  <a:gd name="connsiteY9" fmla="*/ 75609 h 1101089"/>
                  <a:gd name="connsiteX10" fmla="*/ 642679 w 961656"/>
                  <a:gd name="connsiteY10" fmla="*/ 82697 h 1101089"/>
                  <a:gd name="connsiteX11" fmla="*/ 659218 w 961656"/>
                  <a:gd name="connsiteY11" fmla="*/ 99237 h 1101089"/>
                  <a:gd name="connsiteX12" fmla="*/ 673395 w 961656"/>
                  <a:gd name="connsiteY12" fmla="*/ 108688 h 1101089"/>
                  <a:gd name="connsiteX13" fmla="*/ 680484 w 961656"/>
                  <a:gd name="connsiteY13" fmla="*/ 113414 h 1101089"/>
                  <a:gd name="connsiteX14" fmla="*/ 687572 w 961656"/>
                  <a:gd name="connsiteY14" fmla="*/ 127590 h 1101089"/>
                  <a:gd name="connsiteX15" fmla="*/ 692298 w 961656"/>
                  <a:gd name="connsiteY15" fmla="*/ 167758 h 1101089"/>
                  <a:gd name="connsiteX16" fmla="*/ 704112 w 961656"/>
                  <a:gd name="connsiteY16" fmla="*/ 179572 h 1101089"/>
                  <a:gd name="connsiteX17" fmla="*/ 713563 w 961656"/>
                  <a:gd name="connsiteY17" fmla="*/ 189023 h 1101089"/>
                  <a:gd name="connsiteX18" fmla="*/ 718288 w 961656"/>
                  <a:gd name="connsiteY18" fmla="*/ 198474 h 1101089"/>
                  <a:gd name="connsiteX19" fmla="*/ 725377 w 961656"/>
                  <a:gd name="connsiteY19" fmla="*/ 207925 h 1101089"/>
                  <a:gd name="connsiteX20" fmla="*/ 727739 w 961656"/>
                  <a:gd name="connsiteY20" fmla="*/ 217376 h 1101089"/>
                  <a:gd name="connsiteX21" fmla="*/ 732465 w 961656"/>
                  <a:gd name="connsiteY21" fmla="*/ 226828 h 1101089"/>
                  <a:gd name="connsiteX22" fmla="*/ 734828 w 961656"/>
                  <a:gd name="connsiteY22" fmla="*/ 297711 h 1101089"/>
                  <a:gd name="connsiteX23" fmla="*/ 741916 w 961656"/>
                  <a:gd name="connsiteY23" fmla="*/ 316614 h 1101089"/>
                  <a:gd name="connsiteX24" fmla="*/ 751367 w 961656"/>
                  <a:gd name="connsiteY24" fmla="*/ 323702 h 1101089"/>
                  <a:gd name="connsiteX25" fmla="*/ 753730 w 961656"/>
                  <a:gd name="connsiteY25" fmla="*/ 337879 h 1101089"/>
                  <a:gd name="connsiteX26" fmla="*/ 763181 w 961656"/>
                  <a:gd name="connsiteY26" fmla="*/ 361507 h 1101089"/>
                  <a:gd name="connsiteX27" fmla="*/ 767907 w 961656"/>
                  <a:gd name="connsiteY27" fmla="*/ 368595 h 1101089"/>
                  <a:gd name="connsiteX28" fmla="*/ 770270 w 961656"/>
                  <a:gd name="connsiteY28" fmla="*/ 380409 h 1101089"/>
                  <a:gd name="connsiteX29" fmla="*/ 774995 w 961656"/>
                  <a:gd name="connsiteY29" fmla="*/ 396949 h 1101089"/>
                  <a:gd name="connsiteX30" fmla="*/ 777358 w 961656"/>
                  <a:gd name="connsiteY30" fmla="*/ 411125 h 1101089"/>
                  <a:gd name="connsiteX31" fmla="*/ 782084 w 961656"/>
                  <a:gd name="connsiteY31" fmla="*/ 425302 h 1101089"/>
                  <a:gd name="connsiteX32" fmla="*/ 786809 w 961656"/>
                  <a:gd name="connsiteY32" fmla="*/ 446567 h 1101089"/>
                  <a:gd name="connsiteX33" fmla="*/ 791535 w 961656"/>
                  <a:gd name="connsiteY33" fmla="*/ 460744 h 1101089"/>
                  <a:gd name="connsiteX34" fmla="*/ 796260 w 961656"/>
                  <a:gd name="connsiteY34" fmla="*/ 477283 h 1101089"/>
                  <a:gd name="connsiteX35" fmla="*/ 791535 w 961656"/>
                  <a:gd name="connsiteY35" fmla="*/ 491460 h 1101089"/>
                  <a:gd name="connsiteX36" fmla="*/ 789172 w 961656"/>
                  <a:gd name="connsiteY36" fmla="*/ 498549 h 1101089"/>
                  <a:gd name="connsiteX37" fmla="*/ 789172 w 961656"/>
                  <a:gd name="connsiteY37" fmla="*/ 508000 h 1101089"/>
                  <a:gd name="connsiteX38" fmla="*/ 945116 w 961656"/>
                  <a:gd name="connsiteY38" fmla="*/ 503274 h 1101089"/>
                  <a:gd name="connsiteX39" fmla="*/ 961656 w 961656"/>
                  <a:gd name="connsiteY39" fmla="*/ 1001823 h 1101089"/>
                  <a:gd name="connsiteX40" fmla="*/ 909674 w 961656"/>
                  <a:gd name="connsiteY40" fmla="*/ 1006549 h 1101089"/>
                  <a:gd name="connsiteX41" fmla="*/ 902586 w 961656"/>
                  <a:gd name="connsiteY41" fmla="*/ 1032539 h 1101089"/>
                  <a:gd name="connsiteX42" fmla="*/ 758456 w 961656"/>
                  <a:gd name="connsiteY42" fmla="*/ 1034902 h 1101089"/>
                  <a:gd name="connsiteX43" fmla="*/ 737191 w 961656"/>
                  <a:gd name="connsiteY43" fmla="*/ 1082158 h 1101089"/>
                  <a:gd name="connsiteX44" fmla="*/ 715925 w 961656"/>
                  <a:gd name="connsiteY44" fmla="*/ 1101060 h 1101089"/>
                  <a:gd name="connsiteX45" fmla="*/ 697023 w 961656"/>
                  <a:gd name="connsiteY45" fmla="*/ 1096335 h 1101089"/>
                  <a:gd name="connsiteX46" fmla="*/ 687572 w 961656"/>
                  <a:gd name="connsiteY46" fmla="*/ 1089246 h 1101089"/>
                  <a:gd name="connsiteX47" fmla="*/ 682846 w 961656"/>
                  <a:gd name="connsiteY47" fmla="*/ 1082158 h 1101089"/>
                  <a:gd name="connsiteX48" fmla="*/ 680484 w 961656"/>
                  <a:gd name="connsiteY48" fmla="*/ 1079795 h 1101089"/>
                  <a:gd name="connsiteX49" fmla="*/ 678121 w 961656"/>
                  <a:gd name="connsiteY49" fmla="*/ 1013637 h 1101089"/>
                  <a:gd name="connsiteX50" fmla="*/ 430028 w 961656"/>
                  <a:gd name="connsiteY50" fmla="*/ 1041990 h 1101089"/>
                  <a:gd name="connsiteX51" fmla="*/ 406400 w 961656"/>
                  <a:gd name="connsiteY51" fmla="*/ 1044353 h 1101089"/>
                  <a:gd name="connsiteX52" fmla="*/ 285898 w 961656"/>
                  <a:gd name="connsiteY52" fmla="*/ 1037265 h 1101089"/>
                  <a:gd name="connsiteX53" fmla="*/ 255181 w 961656"/>
                  <a:gd name="connsiteY53" fmla="*/ 1011274 h 1101089"/>
                  <a:gd name="connsiteX54" fmla="*/ 155944 w 961656"/>
                  <a:gd name="connsiteY54" fmla="*/ 992372 h 1101089"/>
                  <a:gd name="connsiteX55" fmla="*/ 174846 w 961656"/>
                  <a:gd name="connsiteY55" fmla="*/ 900223 h 1101089"/>
                  <a:gd name="connsiteX56" fmla="*/ 146493 w 961656"/>
                  <a:gd name="connsiteY56" fmla="*/ 890772 h 1101089"/>
                  <a:gd name="connsiteX57" fmla="*/ 151218 w 961656"/>
                  <a:gd name="connsiteY57" fmla="*/ 855330 h 1101089"/>
                  <a:gd name="connsiteX58" fmla="*/ 99237 w 961656"/>
                  <a:gd name="connsiteY58" fmla="*/ 852967 h 1101089"/>
                  <a:gd name="connsiteX59" fmla="*/ 89786 w 961656"/>
                  <a:gd name="connsiteY59" fmla="*/ 812800 h 1101089"/>
                  <a:gd name="connsiteX60" fmla="*/ 35442 w 961656"/>
                  <a:gd name="connsiteY60" fmla="*/ 815163 h 1101089"/>
                  <a:gd name="connsiteX61" fmla="*/ 37805 w 961656"/>
                  <a:gd name="connsiteY61" fmla="*/ 767907 h 1101089"/>
                  <a:gd name="connsiteX62" fmla="*/ 0 w 961656"/>
                  <a:gd name="connsiteY62" fmla="*/ 763181 h 1101089"/>
                  <a:gd name="connsiteX63" fmla="*/ 2363 w 961656"/>
                  <a:gd name="connsiteY63" fmla="*/ 689935 h 1101089"/>
                  <a:gd name="connsiteX64" fmla="*/ 59070 w 961656"/>
                  <a:gd name="connsiteY64" fmla="*/ 666307 h 1101089"/>
                  <a:gd name="connsiteX65" fmla="*/ 132316 w 961656"/>
                  <a:gd name="connsiteY65" fmla="*/ 666307 h 1101089"/>
                  <a:gd name="connsiteX66" fmla="*/ 141767 w 961656"/>
                  <a:gd name="connsiteY66" fmla="*/ 671032 h 1101089"/>
                  <a:gd name="connsiteX67" fmla="*/ 155944 w 961656"/>
                  <a:gd name="connsiteY67" fmla="*/ 687572 h 1101089"/>
                  <a:gd name="connsiteX68" fmla="*/ 160670 w 961656"/>
                  <a:gd name="connsiteY68" fmla="*/ 699386 h 1101089"/>
                  <a:gd name="connsiteX69" fmla="*/ 165395 w 961656"/>
                  <a:gd name="connsiteY69" fmla="*/ 706474 h 1101089"/>
                  <a:gd name="connsiteX70" fmla="*/ 167758 w 961656"/>
                  <a:gd name="connsiteY70" fmla="*/ 713563 h 1101089"/>
                  <a:gd name="connsiteX71" fmla="*/ 189023 w 961656"/>
                  <a:gd name="connsiteY71" fmla="*/ 730102 h 1101089"/>
                  <a:gd name="connsiteX72" fmla="*/ 203200 w 961656"/>
                  <a:gd name="connsiteY72" fmla="*/ 737190 h 1101089"/>
                  <a:gd name="connsiteX73" fmla="*/ 212651 w 961656"/>
                  <a:gd name="connsiteY73" fmla="*/ 744279 h 1101089"/>
                  <a:gd name="connsiteX74" fmla="*/ 222102 w 961656"/>
                  <a:gd name="connsiteY74" fmla="*/ 746642 h 1101089"/>
                  <a:gd name="connsiteX75" fmla="*/ 229191 w 961656"/>
                  <a:gd name="connsiteY75" fmla="*/ 749004 h 1101089"/>
                  <a:gd name="connsiteX76" fmla="*/ 236279 w 961656"/>
                  <a:gd name="connsiteY76" fmla="*/ 753730 h 1101089"/>
                  <a:gd name="connsiteX77" fmla="*/ 250456 w 961656"/>
                  <a:gd name="connsiteY77" fmla="*/ 767907 h 1101089"/>
                  <a:gd name="connsiteX78" fmla="*/ 259907 w 961656"/>
                  <a:gd name="connsiteY78" fmla="*/ 784446 h 1101089"/>
                  <a:gd name="connsiteX79" fmla="*/ 266995 w 961656"/>
                  <a:gd name="connsiteY79" fmla="*/ 791535 h 1101089"/>
                  <a:gd name="connsiteX80" fmla="*/ 271721 w 961656"/>
                  <a:gd name="connsiteY80" fmla="*/ 798623 h 1101089"/>
                  <a:gd name="connsiteX81" fmla="*/ 281172 w 961656"/>
                  <a:gd name="connsiteY81" fmla="*/ 800986 h 1101089"/>
                  <a:gd name="connsiteX82" fmla="*/ 295349 w 961656"/>
                  <a:gd name="connsiteY82" fmla="*/ 810437 h 1101089"/>
                  <a:gd name="connsiteX83" fmla="*/ 309525 w 961656"/>
                  <a:gd name="connsiteY83" fmla="*/ 817525 h 1101089"/>
                  <a:gd name="connsiteX84" fmla="*/ 316614 w 961656"/>
                  <a:gd name="connsiteY84" fmla="*/ 819888 h 1101089"/>
                  <a:gd name="connsiteX85" fmla="*/ 335516 w 961656"/>
                  <a:gd name="connsiteY85" fmla="*/ 826976 h 1101089"/>
                  <a:gd name="connsiteX86" fmla="*/ 342605 w 961656"/>
                  <a:gd name="connsiteY86" fmla="*/ 834065 h 1101089"/>
                  <a:gd name="connsiteX87" fmla="*/ 349693 w 961656"/>
                  <a:gd name="connsiteY87" fmla="*/ 838790 h 1101089"/>
                  <a:gd name="connsiteX88" fmla="*/ 352056 w 961656"/>
                  <a:gd name="connsiteY88" fmla="*/ 850604 h 1101089"/>
                  <a:gd name="connsiteX89" fmla="*/ 380409 w 961656"/>
                  <a:gd name="connsiteY89" fmla="*/ 857693 h 1101089"/>
                  <a:gd name="connsiteX90" fmla="*/ 396949 w 961656"/>
                  <a:gd name="connsiteY90" fmla="*/ 864781 h 1101089"/>
                  <a:gd name="connsiteX91" fmla="*/ 411125 w 961656"/>
                  <a:gd name="connsiteY91" fmla="*/ 871870 h 1101089"/>
                  <a:gd name="connsiteX92" fmla="*/ 422939 w 961656"/>
                  <a:gd name="connsiteY92" fmla="*/ 893135 h 1101089"/>
                  <a:gd name="connsiteX93" fmla="*/ 432391 w 961656"/>
                  <a:gd name="connsiteY93" fmla="*/ 890772 h 1101089"/>
                  <a:gd name="connsiteX94" fmla="*/ 439479 w 961656"/>
                  <a:gd name="connsiteY94" fmla="*/ 867144 h 1101089"/>
                  <a:gd name="connsiteX95" fmla="*/ 444205 w 961656"/>
                  <a:gd name="connsiteY95" fmla="*/ 850604 h 1101089"/>
                  <a:gd name="connsiteX96" fmla="*/ 448930 w 961656"/>
                  <a:gd name="connsiteY96" fmla="*/ 843516 h 1101089"/>
                  <a:gd name="connsiteX97" fmla="*/ 453656 w 961656"/>
                  <a:gd name="connsiteY97" fmla="*/ 834065 h 1101089"/>
                  <a:gd name="connsiteX98" fmla="*/ 458381 w 961656"/>
                  <a:gd name="connsiteY98" fmla="*/ 819888 h 1101089"/>
                  <a:gd name="connsiteX99" fmla="*/ 470195 w 961656"/>
                  <a:gd name="connsiteY99" fmla="*/ 805711 h 1101089"/>
                  <a:gd name="connsiteX100" fmla="*/ 474921 w 961656"/>
                  <a:gd name="connsiteY100" fmla="*/ 791535 h 1101089"/>
                  <a:gd name="connsiteX101" fmla="*/ 472558 w 961656"/>
                  <a:gd name="connsiteY101" fmla="*/ 779721 h 1101089"/>
                  <a:gd name="connsiteX102" fmla="*/ 465470 w 961656"/>
                  <a:gd name="connsiteY102" fmla="*/ 777358 h 1101089"/>
                  <a:gd name="connsiteX103" fmla="*/ 441842 w 961656"/>
                  <a:gd name="connsiteY103" fmla="*/ 774995 h 1101089"/>
                  <a:gd name="connsiteX104" fmla="*/ 418214 w 961656"/>
                  <a:gd name="connsiteY104" fmla="*/ 763181 h 1101089"/>
                  <a:gd name="connsiteX105" fmla="*/ 413488 w 961656"/>
                  <a:gd name="connsiteY105" fmla="*/ 753730 h 1101089"/>
                  <a:gd name="connsiteX106" fmla="*/ 408763 w 961656"/>
                  <a:gd name="connsiteY106" fmla="*/ 746642 h 1101089"/>
                  <a:gd name="connsiteX107" fmla="*/ 399312 w 961656"/>
                  <a:gd name="connsiteY107" fmla="*/ 751367 h 1101089"/>
                  <a:gd name="connsiteX108" fmla="*/ 396949 w 961656"/>
                  <a:gd name="connsiteY108" fmla="*/ 763181 h 1101089"/>
                  <a:gd name="connsiteX109" fmla="*/ 394586 w 961656"/>
                  <a:gd name="connsiteY109" fmla="*/ 803349 h 1101089"/>
                  <a:gd name="connsiteX110" fmla="*/ 385135 w 961656"/>
                  <a:gd name="connsiteY110" fmla="*/ 808074 h 1101089"/>
                  <a:gd name="connsiteX111" fmla="*/ 368595 w 961656"/>
                  <a:gd name="connsiteY111" fmla="*/ 815163 h 1101089"/>
                  <a:gd name="connsiteX112" fmla="*/ 344967 w 961656"/>
                  <a:gd name="connsiteY112" fmla="*/ 812800 h 1101089"/>
                  <a:gd name="connsiteX113" fmla="*/ 335516 w 961656"/>
                  <a:gd name="connsiteY113" fmla="*/ 798623 h 1101089"/>
                  <a:gd name="connsiteX114" fmla="*/ 328428 w 961656"/>
                  <a:gd name="connsiteY114" fmla="*/ 796260 h 1101089"/>
                  <a:gd name="connsiteX115" fmla="*/ 314251 w 961656"/>
                  <a:gd name="connsiteY115" fmla="*/ 786809 h 1101089"/>
                  <a:gd name="connsiteX116" fmla="*/ 307163 w 961656"/>
                  <a:gd name="connsiteY116" fmla="*/ 784446 h 1101089"/>
                  <a:gd name="connsiteX117" fmla="*/ 271721 w 961656"/>
                  <a:gd name="connsiteY117" fmla="*/ 779721 h 1101089"/>
                  <a:gd name="connsiteX118" fmla="*/ 269358 w 961656"/>
                  <a:gd name="connsiteY118" fmla="*/ 772632 h 1101089"/>
                  <a:gd name="connsiteX119" fmla="*/ 264632 w 961656"/>
                  <a:gd name="connsiteY119" fmla="*/ 765544 h 1101089"/>
                  <a:gd name="connsiteX120" fmla="*/ 264632 w 961656"/>
                  <a:gd name="connsiteY120" fmla="*/ 697023 h 1101089"/>
                  <a:gd name="connsiteX121" fmla="*/ 337879 w 961656"/>
                  <a:gd name="connsiteY121" fmla="*/ 680483 h 1101089"/>
                  <a:gd name="connsiteX122" fmla="*/ 344967 w 961656"/>
                  <a:gd name="connsiteY122" fmla="*/ 508000 h 1101089"/>
                  <a:gd name="connsiteX123" fmla="*/ 425302 w 961656"/>
                  <a:gd name="connsiteY123" fmla="*/ 515088 h 1101089"/>
                  <a:gd name="connsiteX124" fmla="*/ 373321 w 961656"/>
                  <a:gd name="connsiteY124" fmla="*/ 441842 h 1101089"/>
                  <a:gd name="connsiteX125" fmla="*/ 333153 w 961656"/>
                  <a:gd name="connsiteY125" fmla="*/ 437116 h 1101089"/>
                  <a:gd name="connsiteX126" fmla="*/ 318977 w 961656"/>
                  <a:gd name="connsiteY126" fmla="*/ 422939 h 1101089"/>
                  <a:gd name="connsiteX127" fmla="*/ 300074 w 961656"/>
                  <a:gd name="connsiteY127" fmla="*/ 422939 h 1101089"/>
                  <a:gd name="connsiteX128" fmla="*/ 300074 w 961656"/>
                  <a:gd name="connsiteY128" fmla="*/ 337879 h 1101089"/>
                  <a:gd name="connsiteX129" fmla="*/ 326065 w 961656"/>
                  <a:gd name="connsiteY129" fmla="*/ 328428 h 1101089"/>
                  <a:gd name="connsiteX130" fmla="*/ 330791 w 961656"/>
                  <a:gd name="connsiteY130" fmla="*/ 304800 h 1101089"/>
                  <a:gd name="connsiteX131" fmla="*/ 326065 w 961656"/>
                  <a:gd name="connsiteY131" fmla="*/ 295349 h 1101089"/>
                  <a:gd name="connsiteX132" fmla="*/ 316614 w 961656"/>
                  <a:gd name="connsiteY132" fmla="*/ 278809 h 1101089"/>
                  <a:gd name="connsiteX133" fmla="*/ 311888 w 961656"/>
                  <a:gd name="connsiteY133" fmla="*/ 215014 h 1101089"/>
                  <a:gd name="connsiteX134" fmla="*/ 307163 w 961656"/>
                  <a:gd name="connsiteY134" fmla="*/ 207925 h 1101089"/>
                  <a:gd name="connsiteX135" fmla="*/ 290623 w 961656"/>
                  <a:gd name="connsiteY135" fmla="*/ 193749 h 1101089"/>
                  <a:gd name="connsiteX136" fmla="*/ 285898 w 961656"/>
                  <a:gd name="connsiteY136" fmla="*/ 186660 h 1101089"/>
                  <a:gd name="connsiteX137" fmla="*/ 281172 w 961656"/>
                  <a:gd name="connsiteY137" fmla="*/ 170121 h 1101089"/>
                  <a:gd name="connsiteX138" fmla="*/ 274084 w 961656"/>
                  <a:gd name="connsiteY138" fmla="*/ 148856 h 1101089"/>
                  <a:gd name="connsiteX139" fmla="*/ 269358 w 961656"/>
                  <a:gd name="connsiteY139" fmla="*/ 134679 h 1101089"/>
                  <a:gd name="connsiteX140" fmla="*/ 264632 w 961656"/>
                  <a:gd name="connsiteY140" fmla="*/ 127590 h 1101089"/>
                  <a:gd name="connsiteX141" fmla="*/ 259907 w 961656"/>
                  <a:gd name="connsiteY141" fmla="*/ 106325 h 1101089"/>
                  <a:gd name="connsiteX142" fmla="*/ 262270 w 961656"/>
                  <a:gd name="connsiteY142" fmla="*/ 77972 h 1101089"/>
                  <a:gd name="connsiteX143" fmla="*/ 266995 w 961656"/>
                  <a:gd name="connsiteY143" fmla="*/ 70883 h 1101089"/>
                  <a:gd name="connsiteX144" fmla="*/ 281172 w 961656"/>
                  <a:gd name="connsiteY144" fmla="*/ 56707 h 1101089"/>
                  <a:gd name="connsiteX145" fmla="*/ 318977 w 961656"/>
                  <a:gd name="connsiteY145" fmla="*/ 51981 h 1101089"/>
                  <a:gd name="connsiteX146" fmla="*/ 356781 w 961656"/>
                  <a:gd name="connsiteY146" fmla="*/ 59070 h 1101089"/>
                  <a:gd name="connsiteX147" fmla="*/ 356781 w 961656"/>
                  <a:gd name="connsiteY147" fmla="*/ 11814 h 1101089"/>
                  <a:gd name="connsiteX148" fmla="*/ 585972 w 961656"/>
                  <a:gd name="connsiteY148" fmla="*/ 0 h 11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961656" h="1101089">
                    <a:moveTo>
                      <a:pt x="585972" y="0"/>
                    </a:moveTo>
                    <a:lnTo>
                      <a:pt x="585972" y="0"/>
                    </a:lnTo>
                    <a:cubicBezTo>
                      <a:pt x="591485" y="5513"/>
                      <a:pt x="597641" y="10451"/>
                      <a:pt x="602512" y="16539"/>
                    </a:cubicBezTo>
                    <a:cubicBezTo>
                      <a:pt x="604068" y="18484"/>
                      <a:pt x="603760" y="21400"/>
                      <a:pt x="604874" y="23628"/>
                    </a:cubicBezTo>
                    <a:cubicBezTo>
                      <a:pt x="606144" y="26168"/>
                      <a:pt x="608330" y="28176"/>
                      <a:pt x="609600" y="30716"/>
                    </a:cubicBezTo>
                    <a:cubicBezTo>
                      <a:pt x="610714" y="32944"/>
                      <a:pt x="610849" y="35576"/>
                      <a:pt x="611963" y="37804"/>
                    </a:cubicBezTo>
                    <a:cubicBezTo>
                      <a:pt x="613233" y="40344"/>
                      <a:pt x="615279" y="42427"/>
                      <a:pt x="616688" y="44893"/>
                    </a:cubicBezTo>
                    <a:cubicBezTo>
                      <a:pt x="618435" y="47951"/>
                      <a:pt x="619122" y="51670"/>
                      <a:pt x="621414" y="54344"/>
                    </a:cubicBezTo>
                    <a:cubicBezTo>
                      <a:pt x="623977" y="57334"/>
                      <a:pt x="627715" y="59069"/>
                      <a:pt x="630865" y="61432"/>
                    </a:cubicBezTo>
                    <a:cubicBezTo>
                      <a:pt x="634015" y="66158"/>
                      <a:pt x="638520" y="70221"/>
                      <a:pt x="640316" y="75609"/>
                    </a:cubicBezTo>
                    <a:cubicBezTo>
                      <a:pt x="641104" y="77972"/>
                      <a:pt x="641123" y="80752"/>
                      <a:pt x="642679" y="82697"/>
                    </a:cubicBezTo>
                    <a:cubicBezTo>
                      <a:pt x="647550" y="88785"/>
                      <a:pt x="652731" y="94912"/>
                      <a:pt x="659218" y="99237"/>
                    </a:cubicBezTo>
                    <a:lnTo>
                      <a:pt x="673395" y="108688"/>
                    </a:lnTo>
                    <a:lnTo>
                      <a:pt x="680484" y="113414"/>
                    </a:lnTo>
                    <a:cubicBezTo>
                      <a:pt x="683802" y="118391"/>
                      <a:pt x="686757" y="121477"/>
                      <a:pt x="687572" y="127590"/>
                    </a:cubicBezTo>
                    <a:cubicBezTo>
                      <a:pt x="687965" y="130537"/>
                      <a:pt x="689050" y="159097"/>
                      <a:pt x="692298" y="167758"/>
                    </a:cubicBezTo>
                    <a:cubicBezTo>
                      <a:pt x="695531" y="176380"/>
                      <a:pt x="697728" y="174100"/>
                      <a:pt x="704112" y="179572"/>
                    </a:cubicBezTo>
                    <a:cubicBezTo>
                      <a:pt x="707495" y="182471"/>
                      <a:pt x="710413" y="185873"/>
                      <a:pt x="713563" y="189023"/>
                    </a:cubicBezTo>
                    <a:cubicBezTo>
                      <a:pt x="715138" y="192173"/>
                      <a:pt x="716421" y="195487"/>
                      <a:pt x="718288" y="198474"/>
                    </a:cubicBezTo>
                    <a:cubicBezTo>
                      <a:pt x="720375" y="201813"/>
                      <a:pt x="723616" y="204403"/>
                      <a:pt x="725377" y="207925"/>
                    </a:cubicBezTo>
                    <a:cubicBezTo>
                      <a:pt x="726829" y="210829"/>
                      <a:pt x="726599" y="214335"/>
                      <a:pt x="727739" y="217376"/>
                    </a:cubicBezTo>
                    <a:cubicBezTo>
                      <a:pt x="728976" y="220674"/>
                      <a:pt x="730890" y="223677"/>
                      <a:pt x="732465" y="226828"/>
                    </a:cubicBezTo>
                    <a:cubicBezTo>
                      <a:pt x="733253" y="250456"/>
                      <a:pt x="733440" y="274111"/>
                      <a:pt x="734828" y="297711"/>
                    </a:cubicBezTo>
                    <a:cubicBezTo>
                      <a:pt x="735104" y="302401"/>
                      <a:pt x="738929" y="313129"/>
                      <a:pt x="741916" y="316614"/>
                    </a:cubicBezTo>
                    <a:cubicBezTo>
                      <a:pt x="744479" y="319604"/>
                      <a:pt x="748217" y="321339"/>
                      <a:pt x="751367" y="323702"/>
                    </a:cubicBezTo>
                    <a:cubicBezTo>
                      <a:pt x="752155" y="328428"/>
                      <a:pt x="752568" y="333231"/>
                      <a:pt x="753730" y="337879"/>
                    </a:cubicBezTo>
                    <a:cubicBezTo>
                      <a:pt x="755881" y="346481"/>
                      <a:pt x="758837" y="353905"/>
                      <a:pt x="763181" y="361507"/>
                    </a:cubicBezTo>
                    <a:cubicBezTo>
                      <a:pt x="764590" y="363973"/>
                      <a:pt x="766332" y="366232"/>
                      <a:pt x="767907" y="368595"/>
                    </a:cubicBezTo>
                    <a:cubicBezTo>
                      <a:pt x="768695" y="372533"/>
                      <a:pt x="769296" y="376513"/>
                      <a:pt x="770270" y="380409"/>
                    </a:cubicBezTo>
                    <a:cubicBezTo>
                      <a:pt x="774773" y="398422"/>
                      <a:pt x="770575" y="374852"/>
                      <a:pt x="774995" y="396949"/>
                    </a:cubicBezTo>
                    <a:cubicBezTo>
                      <a:pt x="775935" y="401646"/>
                      <a:pt x="776196" y="406478"/>
                      <a:pt x="777358" y="411125"/>
                    </a:cubicBezTo>
                    <a:cubicBezTo>
                      <a:pt x="778566" y="415958"/>
                      <a:pt x="781004" y="420439"/>
                      <a:pt x="782084" y="425302"/>
                    </a:cubicBezTo>
                    <a:cubicBezTo>
                      <a:pt x="783659" y="432390"/>
                      <a:pt x="784938" y="439551"/>
                      <a:pt x="786809" y="446567"/>
                    </a:cubicBezTo>
                    <a:cubicBezTo>
                      <a:pt x="788092" y="451380"/>
                      <a:pt x="790327" y="455911"/>
                      <a:pt x="791535" y="460744"/>
                    </a:cubicBezTo>
                    <a:cubicBezTo>
                      <a:pt x="794502" y="472611"/>
                      <a:pt x="792871" y="467114"/>
                      <a:pt x="796260" y="477283"/>
                    </a:cubicBezTo>
                    <a:lnTo>
                      <a:pt x="791535" y="491460"/>
                    </a:lnTo>
                    <a:cubicBezTo>
                      <a:pt x="790747" y="493823"/>
                      <a:pt x="789172" y="496058"/>
                      <a:pt x="789172" y="498549"/>
                    </a:cubicBezTo>
                    <a:lnTo>
                      <a:pt x="789172" y="508000"/>
                    </a:lnTo>
                    <a:lnTo>
                      <a:pt x="945116" y="503274"/>
                    </a:lnTo>
                    <a:lnTo>
                      <a:pt x="961656" y="1001823"/>
                    </a:lnTo>
                    <a:lnTo>
                      <a:pt x="909674" y="1006549"/>
                    </a:lnTo>
                    <a:lnTo>
                      <a:pt x="902586" y="1032539"/>
                    </a:lnTo>
                    <a:lnTo>
                      <a:pt x="758456" y="1034902"/>
                    </a:lnTo>
                    <a:lnTo>
                      <a:pt x="737191" y="1082158"/>
                    </a:lnTo>
                    <a:cubicBezTo>
                      <a:pt x="735139" y="1084552"/>
                      <a:pt x="725187" y="1101902"/>
                      <a:pt x="715925" y="1101060"/>
                    </a:cubicBezTo>
                    <a:cubicBezTo>
                      <a:pt x="709457" y="1100472"/>
                      <a:pt x="703324" y="1097910"/>
                      <a:pt x="697023" y="1096335"/>
                    </a:cubicBezTo>
                    <a:cubicBezTo>
                      <a:pt x="693873" y="1093972"/>
                      <a:pt x="690357" y="1092031"/>
                      <a:pt x="687572" y="1089246"/>
                    </a:cubicBezTo>
                    <a:cubicBezTo>
                      <a:pt x="685564" y="1087238"/>
                      <a:pt x="684550" y="1084430"/>
                      <a:pt x="682846" y="1082158"/>
                    </a:cubicBezTo>
                    <a:cubicBezTo>
                      <a:pt x="682178" y="1081267"/>
                      <a:pt x="681271" y="1080583"/>
                      <a:pt x="680484" y="1079795"/>
                    </a:cubicBezTo>
                    <a:cubicBezTo>
                      <a:pt x="679696" y="1057742"/>
                      <a:pt x="678909" y="1035690"/>
                      <a:pt x="678121" y="1013637"/>
                    </a:cubicBezTo>
                    <a:lnTo>
                      <a:pt x="430028" y="1041990"/>
                    </a:lnTo>
                    <a:lnTo>
                      <a:pt x="406400" y="1044353"/>
                    </a:lnTo>
                    <a:lnTo>
                      <a:pt x="285898" y="1037265"/>
                    </a:lnTo>
                    <a:lnTo>
                      <a:pt x="255181" y="1011274"/>
                    </a:lnTo>
                    <a:lnTo>
                      <a:pt x="155944" y="992372"/>
                    </a:lnTo>
                    <a:lnTo>
                      <a:pt x="174846" y="900223"/>
                    </a:lnTo>
                    <a:lnTo>
                      <a:pt x="146493" y="890772"/>
                    </a:lnTo>
                    <a:lnTo>
                      <a:pt x="151218" y="855330"/>
                    </a:lnTo>
                    <a:lnTo>
                      <a:pt x="99237" y="852967"/>
                    </a:lnTo>
                    <a:lnTo>
                      <a:pt x="89786" y="812800"/>
                    </a:lnTo>
                    <a:lnTo>
                      <a:pt x="35442" y="815163"/>
                    </a:lnTo>
                    <a:lnTo>
                      <a:pt x="37805" y="767907"/>
                    </a:lnTo>
                    <a:lnTo>
                      <a:pt x="0" y="763181"/>
                    </a:lnTo>
                    <a:cubicBezTo>
                      <a:pt x="788" y="738766"/>
                      <a:pt x="1575" y="714350"/>
                      <a:pt x="2363" y="689935"/>
                    </a:cubicBezTo>
                    <a:lnTo>
                      <a:pt x="59070" y="666307"/>
                    </a:lnTo>
                    <a:cubicBezTo>
                      <a:pt x="90128" y="663201"/>
                      <a:pt x="93715" y="661675"/>
                      <a:pt x="132316" y="666307"/>
                    </a:cubicBezTo>
                    <a:cubicBezTo>
                      <a:pt x="135813" y="666727"/>
                      <a:pt x="138617" y="669457"/>
                      <a:pt x="141767" y="671032"/>
                    </a:cubicBezTo>
                    <a:cubicBezTo>
                      <a:pt x="147581" y="676846"/>
                      <a:pt x="152345" y="680374"/>
                      <a:pt x="155944" y="687572"/>
                    </a:cubicBezTo>
                    <a:cubicBezTo>
                      <a:pt x="157841" y="691366"/>
                      <a:pt x="158773" y="695592"/>
                      <a:pt x="160670" y="699386"/>
                    </a:cubicBezTo>
                    <a:cubicBezTo>
                      <a:pt x="161940" y="701926"/>
                      <a:pt x="164125" y="703934"/>
                      <a:pt x="165395" y="706474"/>
                    </a:cubicBezTo>
                    <a:cubicBezTo>
                      <a:pt x="166509" y="708702"/>
                      <a:pt x="166376" y="711490"/>
                      <a:pt x="167758" y="713563"/>
                    </a:cubicBezTo>
                    <a:cubicBezTo>
                      <a:pt x="172200" y="720226"/>
                      <a:pt x="183391" y="726347"/>
                      <a:pt x="189023" y="730102"/>
                    </a:cubicBezTo>
                    <a:cubicBezTo>
                      <a:pt x="198185" y="736210"/>
                      <a:pt x="193417" y="733930"/>
                      <a:pt x="203200" y="737190"/>
                    </a:cubicBezTo>
                    <a:cubicBezTo>
                      <a:pt x="206350" y="739553"/>
                      <a:pt x="209129" y="742518"/>
                      <a:pt x="212651" y="744279"/>
                    </a:cubicBezTo>
                    <a:cubicBezTo>
                      <a:pt x="215555" y="745731"/>
                      <a:pt x="218980" y="745750"/>
                      <a:pt x="222102" y="746642"/>
                    </a:cubicBezTo>
                    <a:cubicBezTo>
                      <a:pt x="224497" y="747326"/>
                      <a:pt x="226828" y="748217"/>
                      <a:pt x="229191" y="749004"/>
                    </a:cubicBezTo>
                    <a:cubicBezTo>
                      <a:pt x="231554" y="750579"/>
                      <a:pt x="234157" y="751843"/>
                      <a:pt x="236279" y="753730"/>
                    </a:cubicBezTo>
                    <a:cubicBezTo>
                      <a:pt x="241274" y="758170"/>
                      <a:pt x="250456" y="767907"/>
                      <a:pt x="250456" y="767907"/>
                    </a:cubicBezTo>
                    <a:cubicBezTo>
                      <a:pt x="253347" y="773690"/>
                      <a:pt x="255730" y="779433"/>
                      <a:pt x="259907" y="784446"/>
                    </a:cubicBezTo>
                    <a:cubicBezTo>
                      <a:pt x="262046" y="787013"/>
                      <a:pt x="264856" y="788968"/>
                      <a:pt x="266995" y="791535"/>
                    </a:cubicBezTo>
                    <a:cubicBezTo>
                      <a:pt x="268813" y="793717"/>
                      <a:pt x="269358" y="797048"/>
                      <a:pt x="271721" y="798623"/>
                    </a:cubicBezTo>
                    <a:cubicBezTo>
                      <a:pt x="274423" y="800424"/>
                      <a:pt x="278022" y="800198"/>
                      <a:pt x="281172" y="800986"/>
                    </a:cubicBezTo>
                    <a:cubicBezTo>
                      <a:pt x="285898" y="804136"/>
                      <a:pt x="289961" y="808641"/>
                      <a:pt x="295349" y="810437"/>
                    </a:cubicBezTo>
                    <a:cubicBezTo>
                      <a:pt x="313169" y="816378"/>
                      <a:pt x="291201" y="808363"/>
                      <a:pt x="309525" y="817525"/>
                    </a:cubicBezTo>
                    <a:cubicBezTo>
                      <a:pt x="311753" y="818639"/>
                      <a:pt x="314282" y="819013"/>
                      <a:pt x="316614" y="819888"/>
                    </a:cubicBezTo>
                    <a:cubicBezTo>
                      <a:pt x="339198" y="828357"/>
                      <a:pt x="319438" y="821618"/>
                      <a:pt x="335516" y="826976"/>
                    </a:cubicBezTo>
                    <a:cubicBezTo>
                      <a:pt x="337879" y="829339"/>
                      <a:pt x="340038" y="831926"/>
                      <a:pt x="342605" y="834065"/>
                    </a:cubicBezTo>
                    <a:cubicBezTo>
                      <a:pt x="344786" y="835883"/>
                      <a:pt x="348284" y="836325"/>
                      <a:pt x="349693" y="838790"/>
                    </a:cubicBezTo>
                    <a:cubicBezTo>
                      <a:pt x="351686" y="842277"/>
                      <a:pt x="349722" y="847336"/>
                      <a:pt x="352056" y="850604"/>
                    </a:cubicBezTo>
                    <a:cubicBezTo>
                      <a:pt x="356506" y="856835"/>
                      <a:pt x="377265" y="857300"/>
                      <a:pt x="380409" y="857693"/>
                    </a:cubicBezTo>
                    <a:cubicBezTo>
                      <a:pt x="397031" y="863234"/>
                      <a:pt x="376516" y="856024"/>
                      <a:pt x="396949" y="864781"/>
                    </a:cubicBezTo>
                    <a:cubicBezTo>
                      <a:pt x="410640" y="870648"/>
                      <a:pt x="397508" y="862791"/>
                      <a:pt x="411125" y="871870"/>
                    </a:cubicBezTo>
                    <a:cubicBezTo>
                      <a:pt x="421959" y="888118"/>
                      <a:pt x="418782" y="880658"/>
                      <a:pt x="422939" y="893135"/>
                    </a:cubicBezTo>
                    <a:cubicBezTo>
                      <a:pt x="426090" y="892347"/>
                      <a:pt x="429689" y="892574"/>
                      <a:pt x="432391" y="890772"/>
                    </a:cubicBezTo>
                    <a:cubicBezTo>
                      <a:pt x="439398" y="886100"/>
                      <a:pt x="438295" y="872667"/>
                      <a:pt x="439479" y="867144"/>
                    </a:cubicBezTo>
                    <a:cubicBezTo>
                      <a:pt x="440681" y="861537"/>
                      <a:pt x="442075" y="855928"/>
                      <a:pt x="444205" y="850604"/>
                    </a:cubicBezTo>
                    <a:cubicBezTo>
                      <a:pt x="445260" y="847968"/>
                      <a:pt x="447521" y="845981"/>
                      <a:pt x="448930" y="843516"/>
                    </a:cubicBezTo>
                    <a:cubicBezTo>
                      <a:pt x="450678" y="840458"/>
                      <a:pt x="452348" y="837335"/>
                      <a:pt x="453656" y="834065"/>
                    </a:cubicBezTo>
                    <a:cubicBezTo>
                      <a:pt x="455506" y="829440"/>
                      <a:pt x="454858" y="823410"/>
                      <a:pt x="458381" y="819888"/>
                    </a:cubicBezTo>
                    <a:cubicBezTo>
                      <a:pt x="462836" y="815433"/>
                      <a:pt x="467562" y="811636"/>
                      <a:pt x="470195" y="805711"/>
                    </a:cubicBezTo>
                    <a:cubicBezTo>
                      <a:pt x="472218" y="801159"/>
                      <a:pt x="474921" y="791535"/>
                      <a:pt x="474921" y="791535"/>
                    </a:cubicBezTo>
                    <a:cubicBezTo>
                      <a:pt x="474133" y="787597"/>
                      <a:pt x="474786" y="783063"/>
                      <a:pt x="472558" y="779721"/>
                    </a:cubicBezTo>
                    <a:cubicBezTo>
                      <a:pt x="471177" y="777649"/>
                      <a:pt x="467932" y="777737"/>
                      <a:pt x="465470" y="777358"/>
                    </a:cubicBezTo>
                    <a:cubicBezTo>
                      <a:pt x="457647" y="776154"/>
                      <a:pt x="449718" y="775783"/>
                      <a:pt x="441842" y="774995"/>
                    </a:cubicBezTo>
                    <a:cubicBezTo>
                      <a:pt x="423929" y="769025"/>
                      <a:pt x="431650" y="773259"/>
                      <a:pt x="418214" y="763181"/>
                    </a:cubicBezTo>
                    <a:cubicBezTo>
                      <a:pt x="416639" y="760031"/>
                      <a:pt x="415236" y="756788"/>
                      <a:pt x="413488" y="753730"/>
                    </a:cubicBezTo>
                    <a:cubicBezTo>
                      <a:pt x="412079" y="751265"/>
                      <a:pt x="411564" y="747109"/>
                      <a:pt x="408763" y="746642"/>
                    </a:cubicBezTo>
                    <a:cubicBezTo>
                      <a:pt x="405289" y="746063"/>
                      <a:pt x="402462" y="749792"/>
                      <a:pt x="399312" y="751367"/>
                    </a:cubicBezTo>
                    <a:cubicBezTo>
                      <a:pt x="398524" y="755305"/>
                      <a:pt x="397313" y="759181"/>
                      <a:pt x="396949" y="763181"/>
                    </a:cubicBezTo>
                    <a:cubicBezTo>
                      <a:pt x="395735" y="776538"/>
                      <a:pt x="397999" y="790378"/>
                      <a:pt x="394586" y="803349"/>
                    </a:cubicBezTo>
                    <a:cubicBezTo>
                      <a:pt x="393690" y="806755"/>
                      <a:pt x="388372" y="806687"/>
                      <a:pt x="385135" y="808074"/>
                    </a:cubicBezTo>
                    <a:cubicBezTo>
                      <a:pt x="360819" y="818494"/>
                      <a:pt x="399909" y="799504"/>
                      <a:pt x="368595" y="815163"/>
                    </a:cubicBezTo>
                    <a:cubicBezTo>
                      <a:pt x="360719" y="814375"/>
                      <a:pt x="352532" y="815128"/>
                      <a:pt x="344967" y="812800"/>
                    </a:cubicBezTo>
                    <a:cubicBezTo>
                      <a:pt x="331716" y="808722"/>
                      <a:pt x="342217" y="805324"/>
                      <a:pt x="335516" y="798623"/>
                    </a:cubicBezTo>
                    <a:cubicBezTo>
                      <a:pt x="333755" y="796862"/>
                      <a:pt x="330605" y="797470"/>
                      <a:pt x="328428" y="796260"/>
                    </a:cubicBezTo>
                    <a:cubicBezTo>
                      <a:pt x="323463" y="793502"/>
                      <a:pt x="319639" y="788605"/>
                      <a:pt x="314251" y="786809"/>
                    </a:cubicBezTo>
                    <a:cubicBezTo>
                      <a:pt x="311888" y="786021"/>
                      <a:pt x="309605" y="784934"/>
                      <a:pt x="307163" y="784446"/>
                    </a:cubicBezTo>
                    <a:cubicBezTo>
                      <a:pt x="301718" y="783357"/>
                      <a:pt x="276334" y="780297"/>
                      <a:pt x="271721" y="779721"/>
                    </a:cubicBezTo>
                    <a:cubicBezTo>
                      <a:pt x="270933" y="777358"/>
                      <a:pt x="270472" y="774860"/>
                      <a:pt x="269358" y="772632"/>
                    </a:cubicBezTo>
                    <a:cubicBezTo>
                      <a:pt x="268088" y="770092"/>
                      <a:pt x="264809" y="768378"/>
                      <a:pt x="264632" y="765544"/>
                    </a:cubicBezTo>
                    <a:cubicBezTo>
                      <a:pt x="263207" y="742748"/>
                      <a:pt x="264632" y="719863"/>
                      <a:pt x="264632" y="697023"/>
                    </a:cubicBezTo>
                    <a:lnTo>
                      <a:pt x="337879" y="680483"/>
                    </a:lnTo>
                    <a:lnTo>
                      <a:pt x="344967" y="508000"/>
                    </a:lnTo>
                    <a:lnTo>
                      <a:pt x="425302" y="515088"/>
                    </a:lnTo>
                    <a:lnTo>
                      <a:pt x="373321" y="441842"/>
                    </a:lnTo>
                    <a:lnTo>
                      <a:pt x="333153" y="437116"/>
                    </a:lnTo>
                    <a:lnTo>
                      <a:pt x="318977" y="422939"/>
                    </a:lnTo>
                    <a:lnTo>
                      <a:pt x="300074" y="422939"/>
                    </a:lnTo>
                    <a:lnTo>
                      <a:pt x="300074" y="337879"/>
                    </a:lnTo>
                    <a:lnTo>
                      <a:pt x="326065" y="328428"/>
                    </a:lnTo>
                    <a:cubicBezTo>
                      <a:pt x="327640" y="320552"/>
                      <a:pt x="330791" y="312832"/>
                      <a:pt x="330791" y="304800"/>
                    </a:cubicBezTo>
                    <a:cubicBezTo>
                      <a:pt x="330791" y="301278"/>
                      <a:pt x="327453" y="298586"/>
                      <a:pt x="326065" y="295349"/>
                    </a:cubicBezTo>
                    <a:cubicBezTo>
                      <a:pt x="320050" y="281315"/>
                      <a:pt x="329001" y="295326"/>
                      <a:pt x="316614" y="278809"/>
                    </a:cubicBezTo>
                    <a:cubicBezTo>
                      <a:pt x="308476" y="246261"/>
                      <a:pt x="322080" y="303351"/>
                      <a:pt x="311888" y="215014"/>
                    </a:cubicBezTo>
                    <a:cubicBezTo>
                      <a:pt x="311563" y="212193"/>
                      <a:pt x="308981" y="210107"/>
                      <a:pt x="307163" y="207925"/>
                    </a:cubicBezTo>
                    <a:cubicBezTo>
                      <a:pt x="301681" y="201346"/>
                      <a:pt x="297572" y="198961"/>
                      <a:pt x="290623" y="193749"/>
                    </a:cubicBezTo>
                    <a:cubicBezTo>
                      <a:pt x="289048" y="191386"/>
                      <a:pt x="287168" y="189200"/>
                      <a:pt x="285898" y="186660"/>
                    </a:cubicBezTo>
                    <a:cubicBezTo>
                      <a:pt x="283912" y="182688"/>
                      <a:pt x="282308" y="173909"/>
                      <a:pt x="281172" y="170121"/>
                    </a:cubicBezTo>
                    <a:cubicBezTo>
                      <a:pt x="279025" y="162964"/>
                      <a:pt x="276446" y="155944"/>
                      <a:pt x="274084" y="148856"/>
                    </a:cubicBezTo>
                    <a:cubicBezTo>
                      <a:pt x="274084" y="148855"/>
                      <a:pt x="269359" y="134680"/>
                      <a:pt x="269358" y="134679"/>
                    </a:cubicBezTo>
                    <a:lnTo>
                      <a:pt x="264632" y="127590"/>
                    </a:lnTo>
                    <a:cubicBezTo>
                      <a:pt x="262197" y="120282"/>
                      <a:pt x="259907" y="114639"/>
                      <a:pt x="259907" y="106325"/>
                    </a:cubicBezTo>
                    <a:cubicBezTo>
                      <a:pt x="259907" y="96841"/>
                      <a:pt x="260410" y="87272"/>
                      <a:pt x="262270" y="77972"/>
                    </a:cubicBezTo>
                    <a:cubicBezTo>
                      <a:pt x="262827" y="75187"/>
                      <a:pt x="265108" y="73005"/>
                      <a:pt x="266995" y="70883"/>
                    </a:cubicBezTo>
                    <a:cubicBezTo>
                      <a:pt x="271435" y="65888"/>
                      <a:pt x="274832" y="58820"/>
                      <a:pt x="281172" y="56707"/>
                    </a:cubicBezTo>
                    <a:cubicBezTo>
                      <a:pt x="302821" y="49490"/>
                      <a:pt x="290368" y="51981"/>
                      <a:pt x="318977" y="51981"/>
                    </a:cubicBezTo>
                    <a:lnTo>
                      <a:pt x="356781" y="59070"/>
                    </a:lnTo>
                    <a:lnTo>
                      <a:pt x="356781" y="11814"/>
                    </a:lnTo>
                    <a:lnTo>
                      <a:pt x="58597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6731346" y="4772942"/>
                <a:ext cx="561885" cy="621081"/>
              </a:xfrm>
              <a:custGeom>
                <a:avLst/>
                <a:gdLst>
                  <a:gd name="connsiteX0" fmla="*/ 749004 w 919125"/>
                  <a:gd name="connsiteY0" fmla="*/ 439479 h 1016000"/>
                  <a:gd name="connsiteX1" fmla="*/ 749004 w 919125"/>
                  <a:gd name="connsiteY1" fmla="*/ 439479 h 1016000"/>
                  <a:gd name="connsiteX2" fmla="*/ 746642 w 919125"/>
                  <a:gd name="connsiteY2" fmla="*/ 460744 h 1016000"/>
                  <a:gd name="connsiteX3" fmla="*/ 744279 w 919125"/>
                  <a:gd name="connsiteY3" fmla="*/ 470195 h 1016000"/>
                  <a:gd name="connsiteX4" fmla="*/ 741916 w 919125"/>
                  <a:gd name="connsiteY4" fmla="*/ 489098 h 1016000"/>
                  <a:gd name="connsiteX5" fmla="*/ 744279 w 919125"/>
                  <a:gd name="connsiteY5" fmla="*/ 510363 h 1016000"/>
                  <a:gd name="connsiteX6" fmla="*/ 763181 w 919125"/>
                  <a:gd name="connsiteY6" fmla="*/ 512726 h 1016000"/>
                  <a:gd name="connsiteX7" fmla="*/ 770270 w 919125"/>
                  <a:gd name="connsiteY7" fmla="*/ 519814 h 1016000"/>
                  <a:gd name="connsiteX8" fmla="*/ 777358 w 919125"/>
                  <a:gd name="connsiteY8" fmla="*/ 533991 h 1016000"/>
                  <a:gd name="connsiteX9" fmla="*/ 798623 w 919125"/>
                  <a:gd name="connsiteY9" fmla="*/ 529265 h 1016000"/>
                  <a:gd name="connsiteX10" fmla="*/ 810437 w 919125"/>
                  <a:gd name="connsiteY10" fmla="*/ 526902 h 1016000"/>
                  <a:gd name="connsiteX11" fmla="*/ 883683 w 919125"/>
                  <a:gd name="connsiteY11" fmla="*/ 633228 h 1016000"/>
                  <a:gd name="connsiteX12" fmla="*/ 789172 w 919125"/>
                  <a:gd name="connsiteY12" fmla="*/ 626139 h 1016000"/>
                  <a:gd name="connsiteX13" fmla="*/ 782083 w 919125"/>
                  <a:gd name="connsiteY13" fmla="*/ 805712 h 1016000"/>
                  <a:gd name="connsiteX14" fmla="*/ 711200 w 919125"/>
                  <a:gd name="connsiteY14" fmla="*/ 812800 h 1016000"/>
                  <a:gd name="connsiteX15" fmla="*/ 708837 w 919125"/>
                  <a:gd name="connsiteY15" fmla="*/ 871870 h 1016000"/>
                  <a:gd name="connsiteX16" fmla="*/ 727739 w 919125"/>
                  <a:gd name="connsiteY16" fmla="*/ 878958 h 1016000"/>
                  <a:gd name="connsiteX17" fmla="*/ 734828 w 919125"/>
                  <a:gd name="connsiteY17" fmla="*/ 883684 h 1016000"/>
                  <a:gd name="connsiteX18" fmla="*/ 746642 w 919125"/>
                  <a:gd name="connsiteY18" fmla="*/ 888409 h 1016000"/>
                  <a:gd name="connsiteX19" fmla="*/ 763181 w 919125"/>
                  <a:gd name="connsiteY19" fmla="*/ 893135 h 1016000"/>
                  <a:gd name="connsiteX20" fmla="*/ 774995 w 919125"/>
                  <a:gd name="connsiteY20" fmla="*/ 897860 h 1016000"/>
                  <a:gd name="connsiteX21" fmla="*/ 782083 w 919125"/>
                  <a:gd name="connsiteY21" fmla="*/ 900223 h 1016000"/>
                  <a:gd name="connsiteX22" fmla="*/ 789172 w 919125"/>
                  <a:gd name="connsiteY22" fmla="*/ 904949 h 1016000"/>
                  <a:gd name="connsiteX23" fmla="*/ 808074 w 919125"/>
                  <a:gd name="connsiteY23" fmla="*/ 878958 h 1016000"/>
                  <a:gd name="connsiteX24" fmla="*/ 817525 w 919125"/>
                  <a:gd name="connsiteY24" fmla="*/ 864781 h 1016000"/>
                  <a:gd name="connsiteX25" fmla="*/ 822251 w 919125"/>
                  <a:gd name="connsiteY25" fmla="*/ 843516 h 1016000"/>
                  <a:gd name="connsiteX26" fmla="*/ 829339 w 919125"/>
                  <a:gd name="connsiteY26" fmla="*/ 836428 h 1016000"/>
                  <a:gd name="connsiteX27" fmla="*/ 852967 w 919125"/>
                  <a:gd name="connsiteY27" fmla="*/ 838791 h 1016000"/>
                  <a:gd name="connsiteX28" fmla="*/ 857693 w 919125"/>
                  <a:gd name="connsiteY28" fmla="*/ 845879 h 1016000"/>
                  <a:gd name="connsiteX29" fmla="*/ 867144 w 919125"/>
                  <a:gd name="connsiteY29" fmla="*/ 860056 h 1016000"/>
                  <a:gd name="connsiteX30" fmla="*/ 912037 w 919125"/>
                  <a:gd name="connsiteY30" fmla="*/ 862419 h 1016000"/>
                  <a:gd name="connsiteX31" fmla="*/ 916763 w 919125"/>
                  <a:gd name="connsiteY31" fmla="*/ 888409 h 1016000"/>
                  <a:gd name="connsiteX32" fmla="*/ 919125 w 919125"/>
                  <a:gd name="connsiteY32" fmla="*/ 897860 h 1016000"/>
                  <a:gd name="connsiteX33" fmla="*/ 907311 w 919125"/>
                  <a:gd name="connsiteY33" fmla="*/ 914400 h 1016000"/>
                  <a:gd name="connsiteX34" fmla="*/ 900223 w 919125"/>
                  <a:gd name="connsiteY34" fmla="*/ 921488 h 1016000"/>
                  <a:gd name="connsiteX35" fmla="*/ 897860 w 919125"/>
                  <a:gd name="connsiteY35" fmla="*/ 930939 h 1016000"/>
                  <a:gd name="connsiteX36" fmla="*/ 895497 w 919125"/>
                  <a:gd name="connsiteY36" fmla="*/ 942753 h 1016000"/>
                  <a:gd name="connsiteX37" fmla="*/ 893135 w 919125"/>
                  <a:gd name="connsiteY37" fmla="*/ 949842 h 1016000"/>
                  <a:gd name="connsiteX38" fmla="*/ 890772 w 919125"/>
                  <a:gd name="connsiteY38" fmla="*/ 968744 h 1016000"/>
                  <a:gd name="connsiteX39" fmla="*/ 888409 w 919125"/>
                  <a:gd name="connsiteY39" fmla="*/ 990009 h 1016000"/>
                  <a:gd name="connsiteX40" fmla="*/ 886046 w 919125"/>
                  <a:gd name="connsiteY40" fmla="*/ 997098 h 1016000"/>
                  <a:gd name="connsiteX41" fmla="*/ 883683 w 919125"/>
                  <a:gd name="connsiteY41" fmla="*/ 1006549 h 1016000"/>
                  <a:gd name="connsiteX42" fmla="*/ 876595 w 919125"/>
                  <a:gd name="connsiteY42" fmla="*/ 1011274 h 1016000"/>
                  <a:gd name="connsiteX43" fmla="*/ 860056 w 919125"/>
                  <a:gd name="connsiteY43" fmla="*/ 1016000 h 1016000"/>
                  <a:gd name="connsiteX44" fmla="*/ 829339 w 919125"/>
                  <a:gd name="connsiteY44" fmla="*/ 1006549 h 1016000"/>
                  <a:gd name="connsiteX45" fmla="*/ 824614 w 919125"/>
                  <a:gd name="connsiteY45" fmla="*/ 999460 h 1016000"/>
                  <a:gd name="connsiteX46" fmla="*/ 822251 w 919125"/>
                  <a:gd name="connsiteY46" fmla="*/ 980558 h 1016000"/>
                  <a:gd name="connsiteX47" fmla="*/ 793897 w 919125"/>
                  <a:gd name="connsiteY47" fmla="*/ 978195 h 1016000"/>
                  <a:gd name="connsiteX48" fmla="*/ 763181 w 919125"/>
                  <a:gd name="connsiteY48" fmla="*/ 975833 h 1016000"/>
                  <a:gd name="connsiteX49" fmla="*/ 760818 w 919125"/>
                  <a:gd name="connsiteY49" fmla="*/ 964019 h 1016000"/>
                  <a:gd name="connsiteX50" fmla="*/ 758456 w 919125"/>
                  <a:gd name="connsiteY50" fmla="*/ 945116 h 1016000"/>
                  <a:gd name="connsiteX51" fmla="*/ 744279 w 919125"/>
                  <a:gd name="connsiteY51" fmla="*/ 940391 h 1016000"/>
                  <a:gd name="connsiteX52" fmla="*/ 727739 w 919125"/>
                  <a:gd name="connsiteY52" fmla="*/ 935665 h 1016000"/>
                  <a:gd name="connsiteX53" fmla="*/ 718288 w 919125"/>
                  <a:gd name="connsiteY53" fmla="*/ 933302 h 1016000"/>
                  <a:gd name="connsiteX54" fmla="*/ 711200 w 919125"/>
                  <a:gd name="connsiteY54" fmla="*/ 928577 h 1016000"/>
                  <a:gd name="connsiteX55" fmla="*/ 701749 w 919125"/>
                  <a:gd name="connsiteY55" fmla="*/ 914400 h 1016000"/>
                  <a:gd name="connsiteX56" fmla="*/ 697023 w 919125"/>
                  <a:gd name="connsiteY56" fmla="*/ 907312 h 1016000"/>
                  <a:gd name="connsiteX57" fmla="*/ 692297 w 919125"/>
                  <a:gd name="connsiteY57" fmla="*/ 900223 h 1016000"/>
                  <a:gd name="connsiteX58" fmla="*/ 685209 w 919125"/>
                  <a:gd name="connsiteY58" fmla="*/ 893135 h 1016000"/>
                  <a:gd name="connsiteX59" fmla="*/ 668670 w 919125"/>
                  <a:gd name="connsiteY59" fmla="*/ 886046 h 1016000"/>
                  <a:gd name="connsiteX60" fmla="*/ 659218 w 919125"/>
                  <a:gd name="connsiteY60" fmla="*/ 881321 h 1016000"/>
                  <a:gd name="connsiteX61" fmla="*/ 645042 w 919125"/>
                  <a:gd name="connsiteY61" fmla="*/ 869507 h 1016000"/>
                  <a:gd name="connsiteX62" fmla="*/ 635590 w 919125"/>
                  <a:gd name="connsiteY62" fmla="*/ 864781 h 1016000"/>
                  <a:gd name="connsiteX63" fmla="*/ 628502 w 919125"/>
                  <a:gd name="connsiteY63" fmla="*/ 860056 h 1016000"/>
                  <a:gd name="connsiteX64" fmla="*/ 621414 w 919125"/>
                  <a:gd name="connsiteY64" fmla="*/ 857693 h 1016000"/>
                  <a:gd name="connsiteX65" fmla="*/ 607237 w 919125"/>
                  <a:gd name="connsiteY65" fmla="*/ 848242 h 1016000"/>
                  <a:gd name="connsiteX66" fmla="*/ 600149 w 919125"/>
                  <a:gd name="connsiteY66" fmla="*/ 843516 h 1016000"/>
                  <a:gd name="connsiteX67" fmla="*/ 593060 w 919125"/>
                  <a:gd name="connsiteY67" fmla="*/ 841153 h 1016000"/>
                  <a:gd name="connsiteX68" fmla="*/ 581246 w 919125"/>
                  <a:gd name="connsiteY68" fmla="*/ 831702 h 1016000"/>
                  <a:gd name="connsiteX69" fmla="*/ 567070 w 919125"/>
                  <a:gd name="connsiteY69" fmla="*/ 822251 h 1016000"/>
                  <a:gd name="connsiteX70" fmla="*/ 559981 w 919125"/>
                  <a:gd name="connsiteY70" fmla="*/ 815163 h 1016000"/>
                  <a:gd name="connsiteX71" fmla="*/ 555256 w 919125"/>
                  <a:gd name="connsiteY71" fmla="*/ 805712 h 1016000"/>
                  <a:gd name="connsiteX72" fmla="*/ 548167 w 919125"/>
                  <a:gd name="connsiteY72" fmla="*/ 800986 h 1016000"/>
                  <a:gd name="connsiteX73" fmla="*/ 543442 w 919125"/>
                  <a:gd name="connsiteY73" fmla="*/ 793898 h 1016000"/>
                  <a:gd name="connsiteX74" fmla="*/ 522177 w 919125"/>
                  <a:gd name="connsiteY74" fmla="*/ 789172 h 1016000"/>
                  <a:gd name="connsiteX75" fmla="*/ 515088 w 919125"/>
                  <a:gd name="connsiteY75" fmla="*/ 786809 h 1016000"/>
                  <a:gd name="connsiteX76" fmla="*/ 482009 w 919125"/>
                  <a:gd name="connsiteY76" fmla="*/ 789172 h 1016000"/>
                  <a:gd name="connsiteX77" fmla="*/ 467832 w 919125"/>
                  <a:gd name="connsiteY77" fmla="*/ 793898 h 1016000"/>
                  <a:gd name="connsiteX78" fmla="*/ 451293 w 919125"/>
                  <a:gd name="connsiteY78" fmla="*/ 805712 h 1016000"/>
                  <a:gd name="connsiteX79" fmla="*/ 444204 w 919125"/>
                  <a:gd name="connsiteY79" fmla="*/ 808074 h 1016000"/>
                  <a:gd name="connsiteX80" fmla="*/ 437116 w 919125"/>
                  <a:gd name="connsiteY80" fmla="*/ 815163 h 1016000"/>
                  <a:gd name="connsiteX81" fmla="*/ 394586 w 919125"/>
                  <a:gd name="connsiteY81" fmla="*/ 829339 h 1016000"/>
                  <a:gd name="connsiteX82" fmla="*/ 337879 w 919125"/>
                  <a:gd name="connsiteY82" fmla="*/ 777358 h 1016000"/>
                  <a:gd name="connsiteX83" fmla="*/ 340242 w 919125"/>
                  <a:gd name="connsiteY83" fmla="*/ 746642 h 1016000"/>
                  <a:gd name="connsiteX84" fmla="*/ 295349 w 919125"/>
                  <a:gd name="connsiteY84" fmla="*/ 746642 h 1016000"/>
                  <a:gd name="connsiteX85" fmla="*/ 295349 w 919125"/>
                  <a:gd name="connsiteY85" fmla="*/ 640316 h 1016000"/>
                  <a:gd name="connsiteX86" fmla="*/ 229190 w 919125"/>
                  <a:gd name="connsiteY86" fmla="*/ 578884 h 1016000"/>
                  <a:gd name="connsiteX87" fmla="*/ 203200 w 919125"/>
                  <a:gd name="connsiteY87" fmla="*/ 567070 h 1016000"/>
                  <a:gd name="connsiteX88" fmla="*/ 184297 w 919125"/>
                  <a:gd name="connsiteY88" fmla="*/ 564707 h 1016000"/>
                  <a:gd name="connsiteX89" fmla="*/ 165395 w 919125"/>
                  <a:gd name="connsiteY89" fmla="*/ 559981 h 1016000"/>
                  <a:gd name="connsiteX90" fmla="*/ 158307 w 919125"/>
                  <a:gd name="connsiteY90" fmla="*/ 557619 h 1016000"/>
                  <a:gd name="connsiteX91" fmla="*/ 151218 w 919125"/>
                  <a:gd name="connsiteY91" fmla="*/ 552893 h 1016000"/>
                  <a:gd name="connsiteX92" fmla="*/ 144130 w 919125"/>
                  <a:gd name="connsiteY92" fmla="*/ 538716 h 1016000"/>
                  <a:gd name="connsiteX93" fmla="*/ 139404 w 919125"/>
                  <a:gd name="connsiteY93" fmla="*/ 531628 h 1016000"/>
                  <a:gd name="connsiteX94" fmla="*/ 129953 w 919125"/>
                  <a:gd name="connsiteY94" fmla="*/ 510363 h 1016000"/>
                  <a:gd name="connsiteX95" fmla="*/ 127590 w 919125"/>
                  <a:gd name="connsiteY95" fmla="*/ 503274 h 1016000"/>
                  <a:gd name="connsiteX96" fmla="*/ 118139 w 919125"/>
                  <a:gd name="connsiteY96" fmla="*/ 486735 h 1016000"/>
                  <a:gd name="connsiteX97" fmla="*/ 111051 w 919125"/>
                  <a:gd name="connsiteY97" fmla="*/ 458381 h 1016000"/>
                  <a:gd name="connsiteX98" fmla="*/ 108688 w 919125"/>
                  <a:gd name="connsiteY98" fmla="*/ 451293 h 1016000"/>
                  <a:gd name="connsiteX99" fmla="*/ 101600 w 919125"/>
                  <a:gd name="connsiteY99" fmla="*/ 446567 h 1016000"/>
                  <a:gd name="connsiteX100" fmla="*/ 99237 w 919125"/>
                  <a:gd name="connsiteY100" fmla="*/ 439479 h 1016000"/>
                  <a:gd name="connsiteX101" fmla="*/ 94511 w 919125"/>
                  <a:gd name="connsiteY101" fmla="*/ 432391 h 1016000"/>
                  <a:gd name="connsiteX102" fmla="*/ 92149 w 919125"/>
                  <a:gd name="connsiteY102" fmla="*/ 411126 h 1016000"/>
                  <a:gd name="connsiteX103" fmla="*/ 94511 w 919125"/>
                  <a:gd name="connsiteY103" fmla="*/ 385135 h 1016000"/>
                  <a:gd name="connsiteX104" fmla="*/ 99237 w 919125"/>
                  <a:gd name="connsiteY104" fmla="*/ 375684 h 1016000"/>
                  <a:gd name="connsiteX105" fmla="*/ 132316 w 919125"/>
                  <a:gd name="connsiteY105" fmla="*/ 352056 h 1016000"/>
                  <a:gd name="connsiteX106" fmla="*/ 127590 w 919125"/>
                  <a:gd name="connsiteY106" fmla="*/ 290623 h 1016000"/>
                  <a:gd name="connsiteX107" fmla="*/ 9451 w 919125"/>
                  <a:gd name="connsiteY107" fmla="*/ 172484 h 1016000"/>
                  <a:gd name="connsiteX108" fmla="*/ 0 w 919125"/>
                  <a:gd name="connsiteY108" fmla="*/ 146493 h 1016000"/>
                  <a:gd name="connsiteX109" fmla="*/ 160670 w 919125"/>
                  <a:gd name="connsiteY109" fmla="*/ 0 h 1016000"/>
                  <a:gd name="connsiteX110" fmla="*/ 215014 w 919125"/>
                  <a:gd name="connsiteY110" fmla="*/ 49619 h 1016000"/>
                  <a:gd name="connsiteX111" fmla="*/ 212651 w 919125"/>
                  <a:gd name="connsiteY111" fmla="*/ 70884 h 1016000"/>
                  <a:gd name="connsiteX112" fmla="*/ 226828 w 919125"/>
                  <a:gd name="connsiteY112" fmla="*/ 96874 h 1016000"/>
                  <a:gd name="connsiteX113" fmla="*/ 236279 w 919125"/>
                  <a:gd name="connsiteY113" fmla="*/ 106326 h 1016000"/>
                  <a:gd name="connsiteX114" fmla="*/ 250456 w 919125"/>
                  <a:gd name="connsiteY114" fmla="*/ 115777 h 1016000"/>
                  <a:gd name="connsiteX115" fmla="*/ 271721 w 919125"/>
                  <a:gd name="connsiteY115" fmla="*/ 120502 h 1016000"/>
                  <a:gd name="connsiteX116" fmla="*/ 333153 w 919125"/>
                  <a:gd name="connsiteY116" fmla="*/ 118139 h 1016000"/>
                  <a:gd name="connsiteX117" fmla="*/ 340242 w 919125"/>
                  <a:gd name="connsiteY117" fmla="*/ 115777 h 1016000"/>
                  <a:gd name="connsiteX118" fmla="*/ 359144 w 919125"/>
                  <a:gd name="connsiteY118" fmla="*/ 111051 h 1016000"/>
                  <a:gd name="connsiteX119" fmla="*/ 389860 w 919125"/>
                  <a:gd name="connsiteY119" fmla="*/ 113414 h 1016000"/>
                  <a:gd name="connsiteX120" fmla="*/ 396949 w 919125"/>
                  <a:gd name="connsiteY120" fmla="*/ 118139 h 1016000"/>
                  <a:gd name="connsiteX121" fmla="*/ 411125 w 919125"/>
                  <a:gd name="connsiteY121" fmla="*/ 132316 h 1016000"/>
                  <a:gd name="connsiteX122" fmla="*/ 420577 w 919125"/>
                  <a:gd name="connsiteY122" fmla="*/ 137042 h 1016000"/>
                  <a:gd name="connsiteX123" fmla="*/ 432390 w 919125"/>
                  <a:gd name="connsiteY123" fmla="*/ 139405 h 1016000"/>
                  <a:gd name="connsiteX124" fmla="*/ 439479 w 919125"/>
                  <a:gd name="connsiteY124" fmla="*/ 141767 h 1016000"/>
                  <a:gd name="connsiteX125" fmla="*/ 448930 w 919125"/>
                  <a:gd name="connsiteY125" fmla="*/ 148856 h 1016000"/>
                  <a:gd name="connsiteX126" fmla="*/ 451293 w 919125"/>
                  <a:gd name="connsiteY126" fmla="*/ 167758 h 1016000"/>
                  <a:gd name="connsiteX127" fmla="*/ 465470 w 919125"/>
                  <a:gd name="connsiteY127" fmla="*/ 172484 h 1016000"/>
                  <a:gd name="connsiteX128" fmla="*/ 472558 w 919125"/>
                  <a:gd name="connsiteY128" fmla="*/ 170121 h 1016000"/>
                  <a:gd name="connsiteX129" fmla="*/ 479646 w 919125"/>
                  <a:gd name="connsiteY129" fmla="*/ 165395 h 1016000"/>
                  <a:gd name="connsiteX130" fmla="*/ 489097 w 919125"/>
                  <a:gd name="connsiteY130" fmla="*/ 163033 h 1016000"/>
                  <a:gd name="connsiteX131" fmla="*/ 503274 w 919125"/>
                  <a:gd name="connsiteY131" fmla="*/ 158307 h 1016000"/>
                  <a:gd name="connsiteX132" fmla="*/ 510363 w 919125"/>
                  <a:gd name="connsiteY132" fmla="*/ 155944 h 1016000"/>
                  <a:gd name="connsiteX133" fmla="*/ 543442 w 919125"/>
                  <a:gd name="connsiteY133" fmla="*/ 158307 h 1016000"/>
                  <a:gd name="connsiteX134" fmla="*/ 550530 w 919125"/>
                  <a:gd name="connsiteY134" fmla="*/ 163033 h 1016000"/>
                  <a:gd name="connsiteX135" fmla="*/ 593060 w 919125"/>
                  <a:gd name="connsiteY135" fmla="*/ 165395 h 1016000"/>
                  <a:gd name="connsiteX136" fmla="*/ 600149 w 919125"/>
                  <a:gd name="connsiteY136" fmla="*/ 167758 h 1016000"/>
                  <a:gd name="connsiteX137" fmla="*/ 609600 w 919125"/>
                  <a:gd name="connsiteY137" fmla="*/ 174846 h 1016000"/>
                  <a:gd name="connsiteX138" fmla="*/ 616688 w 919125"/>
                  <a:gd name="connsiteY138" fmla="*/ 189023 h 1016000"/>
                  <a:gd name="connsiteX139" fmla="*/ 619051 w 919125"/>
                  <a:gd name="connsiteY139" fmla="*/ 203200 h 1016000"/>
                  <a:gd name="connsiteX140" fmla="*/ 585972 w 919125"/>
                  <a:gd name="connsiteY140" fmla="*/ 271721 h 1016000"/>
                  <a:gd name="connsiteX141" fmla="*/ 595423 w 919125"/>
                  <a:gd name="connsiteY141" fmla="*/ 314251 h 1016000"/>
                  <a:gd name="connsiteX142" fmla="*/ 633228 w 919125"/>
                  <a:gd name="connsiteY142" fmla="*/ 318977 h 1016000"/>
                  <a:gd name="connsiteX143" fmla="*/ 635590 w 919125"/>
                  <a:gd name="connsiteY143" fmla="*/ 396949 h 1016000"/>
                  <a:gd name="connsiteX144" fmla="*/ 597786 w 919125"/>
                  <a:gd name="connsiteY144" fmla="*/ 415851 h 1016000"/>
                  <a:gd name="connsiteX145" fmla="*/ 600149 w 919125"/>
                  <a:gd name="connsiteY145" fmla="*/ 472558 h 1016000"/>
                  <a:gd name="connsiteX146" fmla="*/ 720651 w 919125"/>
                  <a:gd name="connsiteY146" fmla="*/ 448930 h 1016000"/>
                  <a:gd name="connsiteX147" fmla="*/ 749004 w 919125"/>
                  <a:gd name="connsiteY147" fmla="*/ 439479 h 10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919125" h="1016000">
                    <a:moveTo>
                      <a:pt x="749004" y="439479"/>
                    </a:moveTo>
                    <a:lnTo>
                      <a:pt x="749004" y="439479"/>
                    </a:lnTo>
                    <a:cubicBezTo>
                      <a:pt x="748217" y="446567"/>
                      <a:pt x="747726" y="453695"/>
                      <a:pt x="746642" y="460744"/>
                    </a:cubicBezTo>
                    <a:cubicBezTo>
                      <a:pt x="746148" y="463954"/>
                      <a:pt x="744813" y="466992"/>
                      <a:pt x="744279" y="470195"/>
                    </a:cubicBezTo>
                    <a:cubicBezTo>
                      <a:pt x="743235" y="476459"/>
                      <a:pt x="742704" y="482797"/>
                      <a:pt x="741916" y="489098"/>
                    </a:cubicBezTo>
                    <a:cubicBezTo>
                      <a:pt x="742704" y="496186"/>
                      <a:pt x="739508" y="505062"/>
                      <a:pt x="744279" y="510363"/>
                    </a:cubicBezTo>
                    <a:cubicBezTo>
                      <a:pt x="748527" y="515083"/>
                      <a:pt x="757214" y="510556"/>
                      <a:pt x="763181" y="512726"/>
                    </a:cubicBezTo>
                    <a:cubicBezTo>
                      <a:pt x="766321" y="513868"/>
                      <a:pt x="768131" y="517247"/>
                      <a:pt x="770270" y="519814"/>
                    </a:cubicBezTo>
                    <a:cubicBezTo>
                      <a:pt x="775358" y="525920"/>
                      <a:pt x="774990" y="526888"/>
                      <a:pt x="777358" y="533991"/>
                    </a:cubicBezTo>
                    <a:lnTo>
                      <a:pt x="798623" y="529265"/>
                    </a:lnTo>
                    <a:cubicBezTo>
                      <a:pt x="809689" y="526711"/>
                      <a:pt x="804620" y="526902"/>
                      <a:pt x="810437" y="526902"/>
                    </a:cubicBezTo>
                    <a:lnTo>
                      <a:pt x="883683" y="633228"/>
                    </a:lnTo>
                    <a:lnTo>
                      <a:pt x="789172" y="626139"/>
                    </a:lnTo>
                    <a:lnTo>
                      <a:pt x="782083" y="805712"/>
                    </a:lnTo>
                    <a:lnTo>
                      <a:pt x="711200" y="812800"/>
                    </a:lnTo>
                    <a:cubicBezTo>
                      <a:pt x="710412" y="832490"/>
                      <a:pt x="709625" y="852180"/>
                      <a:pt x="708837" y="871870"/>
                    </a:cubicBezTo>
                    <a:cubicBezTo>
                      <a:pt x="715138" y="874233"/>
                      <a:pt x="721613" y="876174"/>
                      <a:pt x="727739" y="878958"/>
                    </a:cubicBezTo>
                    <a:cubicBezTo>
                      <a:pt x="730324" y="880133"/>
                      <a:pt x="732288" y="882414"/>
                      <a:pt x="734828" y="883684"/>
                    </a:cubicBezTo>
                    <a:cubicBezTo>
                      <a:pt x="738622" y="885581"/>
                      <a:pt x="742671" y="886920"/>
                      <a:pt x="746642" y="888409"/>
                    </a:cubicBezTo>
                    <a:cubicBezTo>
                      <a:pt x="764850" y="895237"/>
                      <a:pt x="740832" y="885686"/>
                      <a:pt x="763181" y="893135"/>
                    </a:cubicBezTo>
                    <a:cubicBezTo>
                      <a:pt x="767205" y="894476"/>
                      <a:pt x="771024" y="896371"/>
                      <a:pt x="774995" y="897860"/>
                    </a:cubicBezTo>
                    <a:cubicBezTo>
                      <a:pt x="777327" y="898734"/>
                      <a:pt x="779855" y="899109"/>
                      <a:pt x="782083" y="900223"/>
                    </a:cubicBezTo>
                    <a:cubicBezTo>
                      <a:pt x="784623" y="901493"/>
                      <a:pt x="786809" y="903374"/>
                      <a:pt x="789172" y="904949"/>
                    </a:cubicBezTo>
                    <a:cubicBezTo>
                      <a:pt x="818111" y="900814"/>
                      <a:pt x="798669" y="909054"/>
                      <a:pt x="808074" y="878958"/>
                    </a:cubicBezTo>
                    <a:cubicBezTo>
                      <a:pt x="809768" y="873537"/>
                      <a:pt x="817525" y="864781"/>
                      <a:pt x="817525" y="864781"/>
                    </a:cubicBezTo>
                    <a:cubicBezTo>
                      <a:pt x="817811" y="863065"/>
                      <a:pt x="819666" y="847394"/>
                      <a:pt x="822251" y="843516"/>
                    </a:cubicBezTo>
                    <a:cubicBezTo>
                      <a:pt x="824104" y="840736"/>
                      <a:pt x="826976" y="838791"/>
                      <a:pt x="829339" y="836428"/>
                    </a:cubicBezTo>
                    <a:cubicBezTo>
                      <a:pt x="837215" y="837216"/>
                      <a:pt x="845458" y="836288"/>
                      <a:pt x="852967" y="838791"/>
                    </a:cubicBezTo>
                    <a:cubicBezTo>
                      <a:pt x="855661" y="839689"/>
                      <a:pt x="856423" y="843339"/>
                      <a:pt x="857693" y="845879"/>
                    </a:cubicBezTo>
                    <a:cubicBezTo>
                      <a:pt x="860025" y="850542"/>
                      <a:pt x="859755" y="858712"/>
                      <a:pt x="867144" y="860056"/>
                    </a:cubicBezTo>
                    <a:cubicBezTo>
                      <a:pt x="881887" y="862737"/>
                      <a:pt x="897073" y="861631"/>
                      <a:pt x="912037" y="862419"/>
                    </a:cubicBezTo>
                    <a:cubicBezTo>
                      <a:pt x="917106" y="877624"/>
                      <a:pt x="912312" y="861698"/>
                      <a:pt x="916763" y="888409"/>
                    </a:cubicBezTo>
                    <a:cubicBezTo>
                      <a:pt x="917297" y="891612"/>
                      <a:pt x="918338" y="894710"/>
                      <a:pt x="919125" y="897860"/>
                    </a:cubicBezTo>
                    <a:cubicBezTo>
                      <a:pt x="915381" y="903477"/>
                      <a:pt x="911715" y="909263"/>
                      <a:pt x="907311" y="914400"/>
                    </a:cubicBezTo>
                    <a:cubicBezTo>
                      <a:pt x="905136" y="916937"/>
                      <a:pt x="902586" y="919125"/>
                      <a:pt x="900223" y="921488"/>
                    </a:cubicBezTo>
                    <a:cubicBezTo>
                      <a:pt x="899435" y="924638"/>
                      <a:pt x="898565" y="927769"/>
                      <a:pt x="897860" y="930939"/>
                    </a:cubicBezTo>
                    <a:cubicBezTo>
                      <a:pt x="896989" y="934859"/>
                      <a:pt x="896471" y="938857"/>
                      <a:pt x="895497" y="942753"/>
                    </a:cubicBezTo>
                    <a:cubicBezTo>
                      <a:pt x="894893" y="945169"/>
                      <a:pt x="893922" y="947479"/>
                      <a:pt x="893135" y="949842"/>
                    </a:cubicBezTo>
                    <a:cubicBezTo>
                      <a:pt x="892347" y="956143"/>
                      <a:pt x="891514" y="962438"/>
                      <a:pt x="890772" y="968744"/>
                    </a:cubicBezTo>
                    <a:cubicBezTo>
                      <a:pt x="889939" y="975827"/>
                      <a:pt x="889582" y="982974"/>
                      <a:pt x="888409" y="990009"/>
                    </a:cubicBezTo>
                    <a:cubicBezTo>
                      <a:pt x="887999" y="992466"/>
                      <a:pt x="886730" y="994703"/>
                      <a:pt x="886046" y="997098"/>
                    </a:cubicBezTo>
                    <a:cubicBezTo>
                      <a:pt x="885154" y="1000220"/>
                      <a:pt x="885484" y="1003847"/>
                      <a:pt x="883683" y="1006549"/>
                    </a:cubicBezTo>
                    <a:cubicBezTo>
                      <a:pt x="882108" y="1008912"/>
                      <a:pt x="879135" y="1010004"/>
                      <a:pt x="876595" y="1011274"/>
                    </a:cubicBezTo>
                    <a:cubicBezTo>
                      <a:pt x="873204" y="1012969"/>
                      <a:pt x="863086" y="1015243"/>
                      <a:pt x="860056" y="1016000"/>
                    </a:cubicBezTo>
                    <a:cubicBezTo>
                      <a:pt x="842600" y="1014060"/>
                      <a:pt x="840232" y="1017442"/>
                      <a:pt x="829339" y="1006549"/>
                    </a:cubicBezTo>
                    <a:cubicBezTo>
                      <a:pt x="827331" y="1004541"/>
                      <a:pt x="826189" y="1001823"/>
                      <a:pt x="824614" y="999460"/>
                    </a:cubicBezTo>
                    <a:cubicBezTo>
                      <a:pt x="823826" y="993159"/>
                      <a:pt x="825091" y="986237"/>
                      <a:pt x="822251" y="980558"/>
                    </a:cubicBezTo>
                    <a:cubicBezTo>
                      <a:pt x="817801" y="971659"/>
                      <a:pt x="797038" y="977802"/>
                      <a:pt x="793897" y="978195"/>
                    </a:cubicBezTo>
                    <a:lnTo>
                      <a:pt x="763181" y="975833"/>
                    </a:lnTo>
                    <a:cubicBezTo>
                      <a:pt x="759490" y="974251"/>
                      <a:pt x="761429" y="967988"/>
                      <a:pt x="760818" y="964019"/>
                    </a:cubicBezTo>
                    <a:cubicBezTo>
                      <a:pt x="759853" y="957743"/>
                      <a:pt x="762097" y="950318"/>
                      <a:pt x="758456" y="945116"/>
                    </a:cubicBezTo>
                    <a:cubicBezTo>
                      <a:pt x="755600" y="941035"/>
                      <a:pt x="749111" y="941599"/>
                      <a:pt x="744279" y="940391"/>
                    </a:cubicBezTo>
                    <a:cubicBezTo>
                      <a:pt x="714736" y="933004"/>
                      <a:pt x="751467" y="942445"/>
                      <a:pt x="727739" y="935665"/>
                    </a:cubicBezTo>
                    <a:cubicBezTo>
                      <a:pt x="724617" y="934773"/>
                      <a:pt x="721438" y="934090"/>
                      <a:pt x="718288" y="933302"/>
                    </a:cubicBezTo>
                    <a:cubicBezTo>
                      <a:pt x="715925" y="931727"/>
                      <a:pt x="713070" y="930714"/>
                      <a:pt x="711200" y="928577"/>
                    </a:cubicBezTo>
                    <a:cubicBezTo>
                      <a:pt x="707460" y="924303"/>
                      <a:pt x="704899" y="919126"/>
                      <a:pt x="701749" y="914400"/>
                    </a:cubicBezTo>
                    <a:lnTo>
                      <a:pt x="697023" y="907312"/>
                    </a:lnTo>
                    <a:cubicBezTo>
                      <a:pt x="695448" y="904949"/>
                      <a:pt x="694305" y="902231"/>
                      <a:pt x="692297" y="900223"/>
                    </a:cubicBezTo>
                    <a:cubicBezTo>
                      <a:pt x="689934" y="897860"/>
                      <a:pt x="687776" y="895274"/>
                      <a:pt x="685209" y="893135"/>
                    </a:cubicBezTo>
                    <a:cubicBezTo>
                      <a:pt x="676068" y="885517"/>
                      <a:pt x="680134" y="890344"/>
                      <a:pt x="668670" y="886046"/>
                    </a:cubicBezTo>
                    <a:cubicBezTo>
                      <a:pt x="665372" y="884809"/>
                      <a:pt x="662276" y="883069"/>
                      <a:pt x="659218" y="881321"/>
                    </a:cubicBezTo>
                    <a:cubicBezTo>
                      <a:pt x="640476" y="870612"/>
                      <a:pt x="664580" y="883462"/>
                      <a:pt x="645042" y="869507"/>
                    </a:cubicBezTo>
                    <a:cubicBezTo>
                      <a:pt x="642176" y="867460"/>
                      <a:pt x="638648" y="866529"/>
                      <a:pt x="635590" y="864781"/>
                    </a:cubicBezTo>
                    <a:cubicBezTo>
                      <a:pt x="633125" y="863372"/>
                      <a:pt x="631042" y="861326"/>
                      <a:pt x="628502" y="860056"/>
                    </a:cubicBezTo>
                    <a:cubicBezTo>
                      <a:pt x="626274" y="858942"/>
                      <a:pt x="623591" y="858903"/>
                      <a:pt x="621414" y="857693"/>
                    </a:cubicBezTo>
                    <a:cubicBezTo>
                      <a:pt x="616449" y="854935"/>
                      <a:pt x="611963" y="851392"/>
                      <a:pt x="607237" y="848242"/>
                    </a:cubicBezTo>
                    <a:cubicBezTo>
                      <a:pt x="604874" y="846667"/>
                      <a:pt x="602843" y="844414"/>
                      <a:pt x="600149" y="843516"/>
                    </a:cubicBezTo>
                    <a:lnTo>
                      <a:pt x="593060" y="841153"/>
                    </a:lnTo>
                    <a:cubicBezTo>
                      <a:pt x="582494" y="825302"/>
                      <a:pt x="594941" y="840832"/>
                      <a:pt x="581246" y="831702"/>
                    </a:cubicBezTo>
                    <a:cubicBezTo>
                      <a:pt x="563545" y="819902"/>
                      <a:pt x="583925" y="827870"/>
                      <a:pt x="567070" y="822251"/>
                    </a:cubicBezTo>
                    <a:cubicBezTo>
                      <a:pt x="564707" y="819888"/>
                      <a:pt x="561923" y="817882"/>
                      <a:pt x="559981" y="815163"/>
                    </a:cubicBezTo>
                    <a:cubicBezTo>
                      <a:pt x="557934" y="812297"/>
                      <a:pt x="557511" y="808418"/>
                      <a:pt x="555256" y="805712"/>
                    </a:cubicBezTo>
                    <a:cubicBezTo>
                      <a:pt x="553438" y="803530"/>
                      <a:pt x="550530" y="802561"/>
                      <a:pt x="548167" y="800986"/>
                    </a:cubicBezTo>
                    <a:cubicBezTo>
                      <a:pt x="546592" y="798623"/>
                      <a:pt x="546027" y="795073"/>
                      <a:pt x="543442" y="793898"/>
                    </a:cubicBezTo>
                    <a:cubicBezTo>
                      <a:pt x="536832" y="790893"/>
                      <a:pt x="529221" y="790933"/>
                      <a:pt x="522177" y="789172"/>
                    </a:cubicBezTo>
                    <a:cubicBezTo>
                      <a:pt x="519761" y="788568"/>
                      <a:pt x="517451" y="787597"/>
                      <a:pt x="515088" y="786809"/>
                    </a:cubicBezTo>
                    <a:cubicBezTo>
                      <a:pt x="504062" y="787597"/>
                      <a:pt x="492941" y="787532"/>
                      <a:pt x="482009" y="789172"/>
                    </a:cubicBezTo>
                    <a:cubicBezTo>
                      <a:pt x="477083" y="789911"/>
                      <a:pt x="467832" y="793898"/>
                      <a:pt x="467832" y="793898"/>
                    </a:cubicBezTo>
                    <a:cubicBezTo>
                      <a:pt x="465698" y="795498"/>
                      <a:pt x="454743" y="803987"/>
                      <a:pt x="451293" y="805712"/>
                    </a:cubicBezTo>
                    <a:cubicBezTo>
                      <a:pt x="449065" y="806826"/>
                      <a:pt x="446567" y="807287"/>
                      <a:pt x="444204" y="808074"/>
                    </a:cubicBezTo>
                    <a:cubicBezTo>
                      <a:pt x="439042" y="815818"/>
                      <a:pt x="442319" y="815163"/>
                      <a:pt x="437116" y="815163"/>
                    </a:cubicBezTo>
                    <a:lnTo>
                      <a:pt x="394586" y="829339"/>
                    </a:lnTo>
                    <a:lnTo>
                      <a:pt x="337879" y="777358"/>
                    </a:lnTo>
                    <a:lnTo>
                      <a:pt x="340242" y="746642"/>
                    </a:lnTo>
                    <a:lnTo>
                      <a:pt x="295349" y="746642"/>
                    </a:lnTo>
                    <a:lnTo>
                      <a:pt x="295349" y="640316"/>
                    </a:lnTo>
                    <a:lnTo>
                      <a:pt x="229190" y="578884"/>
                    </a:lnTo>
                    <a:cubicBezTo>
                      <a:pt x="226613" y="577596"/>
                      <a:pt x="210412" y="568381"/>
                      <a:pt x="203200" y="567070"/>
                    </a:cubicBezTo>
                    <a:cubicBezTo>
                      <a:pt x="196952" y="565934"/>
                      <a:pt x="190598" y="565495"/>
                      <a:pt x="184297" y="564707"/>
                    </a:cubicBezTo>
                    <a:cubicBezTo>
                      <a:pt x="177996" y="563132"/>
                      <a:pt x="171661" y="561690"/>
                      <a:pt x="165395" y="559981"/>
                    </a:cubicBezTo>
                    <a:cubicBezTo>
                      <a:pt x="162992" y="559326"/>
                      <a:pt x="160535" y="558733"/>
                      <a:pt x="158307" y="557619"/>
                    </a:cubicBezTo>
                    <a:cubicBezTo>
                      <a:pt x="155767" y="556349"/>
                      <a:pt x="153581" y="554468"/>
                      <a:pt x="151218" y="552893"/>
                    </a:cubicBezTo>
                    <a:cubicBezTo>
                      <a:pt x="137672" y="532572"/>
                      <a:pt x="153917" y="558288"/>
                      <a:pt x="144130" y="538716"/>
                    </a:cubicBezTo>
                    <a:cubicBezTo>
                      <a:pt x="142860" y="536176"/>
                      <a:pt x="140979" y="533991"/>
                      <a:pt x="139404" y="531628"/>
                    </a:cubicBezTo>
                    <a:cubicBezTo>
                      <a:pt x="133781" y="514757"/>
                      <a:pt x="137442" y="521595"/>
                      <a:pt x="129953" y="510363"/>
                    </a:cubicBezTo>
                    <a:cubicBezTo>
                      <a:pt x="129165" y="508000"/>
                      <a:pt x="128571" y="505563"/>
                      <a:pt x="127590" y="503274"/>
                    </a:cubicBezTo>
                    <a:cubicBezTo>
                      <a:pt x="123992" y="494877"/>
                      <a:pt x="122887" y="493855"/>
                      <a:pt x="118139" y="486735"/>
                    </a:cubicBezTo>
                    <a:cubicBezTo>
                      <a:pt x="113907" y="448637"/>
                      <a:pt x="120353" y="476983"/>
                      <a:pt x="111051" y="458381"/>
                    </a:cubicBezTo>
                    <a:cubicBezTo>
                      <a:pt x="109937" y="456153"/>
                      <a:pt x="110244" y="453238"/>
                      <a:pt x="108688" y="451293"/>
                    </a:cubicBezTo>
                    <a:cubicBezTo>
                      <a:pt x="106914" y="449076"/>
                      <a:pt x="103963" y="448142"/>
                      <a:pt x="101600" y="446567"/>
                    </a:cubicBezTo>
                    <a:cubicBezTo>
                      <a:pt x="100812" y="444204"/>
                      <a:pt x="100351" y="441707"/>
                      <a:pt x="99237" y="439479"/>
                    </a:cubicBezTo>
                    <a:cubicBezTo>
                      <a:pt x="97967" y="436939"/>
                      <a:pt x="95200" y="435146"/>
                      <a:pt x="94511" y="432391"/>
                    </a:cubicBezTo>
                    <a:cubicBezTo>
                      <a:pt x="92781" y="425472"/>
                      <a:pt x="92936" y="418214"/>
                      <a:pt x="92149" y="411126"/>
                    </a:cubicBezTo>
                    <a:cubicBezTo>
                      <a:pt x="92936" y="402462"/>
                      <a:pt x="92805" y="393665"/>
                      <a:pt x="94511" y="385135"/>
                    </a:cubicBezTo>
                    <a:cubicBezTo>
                      <a:pt x="95202" y="381681"/>
                      <a:pt x="99237" y="375684"/>
                      <a:pt x="99237" y="375684"/>
                    </a:cubicBezTo>
                    <a:lnTo>
                      <a:pt x="132316" y="352056"/>
                    </a:lnTo>
                    <a:lnTo>
                      <a:pt x="127590" y="290623"/>
                    </a:lnTo>
                    <a:lnTo>
                      <a:pt x="9451" y="172484"/>
                    </a:lnTo>
                    <a:lnTo>
                      <a:pt x="0" y="146493"/>
                    </a:lnTo>
                    <a:lnTo>
                      <a:pt x="160670" y="0"/>
                    </a:lnTo>
                    <a:lnTo>
                      <a:pt x="215014" y="49619"/>
                    </a:lnTo>
                    <a:lnTo>
                      <a:pt x="212651" y="70884"/>
                    </a:lnTo>
                    <a:cubicBezTo>
                      <a:pt x="214810" y="75203"/>
                      <a:pt x="221645" y="90828"/>
                      <a:pt x="226828" y="96874"/>
                    </a:cubicBezTo>
                    <a:cubicBezTo>
                      <a:pt x="229728" y="100257"/>
                      <a:pt x="232800" y="103543"/>
                      <a:pt x="236279" y="106326"/>
                    </a:cubicBezTo>
                    <a:cubicBezTo>
                      <a:pt x="240714" y="109874"/>
                      <a:pt x="245068" y="113981"/>
                      <a:pt x="250456" y="115777"/>
                    </a:cubicBezTo>
                    <a:cubicBezTo>
                      <a:pt x="262089" y="119654"/>
                      <a:pt x="255087" y="117730"/>
                      <a:pt x="271721" y="120502"/>
                    </a:cubicBezTo>
                    <a:cubicBezTo>
                      <a:pt x="292198" y="119714"/>
                      <a:pt x="312709" y="119549"/>
                      <a:pt x="333153" y="118139"/>
                    </a:cubicBezTo>
                    <a:cubicBezTo>
                      <a:pt x="335638" y="117968"/>
                      <a:pt x="337839" y="116432"/>
                      <a:pt x="340242" y="115777"/>
                    </a:cubicBezTo>
                    <a:cubicBezTo>
                      <a:pt x="346508" y="114068"/>
                      <a:pt x="359144" y="111051"/>
                      <a:pt x="359144" y="111051"/>
                    </a:cubicBezTo>
                    <a:cubicBezTo>
                      <a:pt x="369383" y="111839"/>
                      <a:pt x="379767" y="111522"/>
                      <a:pt x="389860" y="113414"/>
                    </a:cubicBezTo>
                    <a:cubicBezTo>
                      <a:pt x="392651" y="113937"/>
                      <a:pt x="394827" y="116252"/>
                      <a:pt x="396949" y="118139"/>
                    </a:cubicBezTo>
                    <a:cubicBezTo>
                      <a:pt x="401944" y="122579"/>
                      <a:pt x="405148" y="129327"/>
                      <a:pt x="411125" y="132316"/>
                    </a:cubicBezTo>
                    <a:cubicBezTo>
                      <a:pt x="414276" y="133891"/>
                      <a:pt x="417235" y="135928"/>
                      <a:pt x="420577" y="137042"/>
                    </a:cubicBezTo>
                    <a:cubicBezTo>
                      <a:pt x="424387" y="138312"/>
                      <a:pt x="428494" y="138431"/>
                      <a:pt x="432390" y="139405"/>
                    </a:cubicBezTo>
                    <a:cubicBezTo>
                      <a:pt x="434806" y="140009"/>
                      <a:pt x="437116" y="140980"/>
                      <a:pt x="439479" y="141767"/>
                    </a:cubicBezTo>
                    <a:cubicBezTo>
                      <a:pt x="442629" y="144130"/>
                      <a:pt x="447300" y="145271"/>
                      <a:pt x="448930" y="148856"/>
                    </a:cubicBezTo>
                    <a:cubicBezTo>
                      <a:pt x="451558" y="154637"/>
                      <a:pt x="447652" y="162556"/>
                      <a:pt x="451293" y="167758"/>
                    </a:cubicBezTo>
                    <a:cubicBezTo>
                      <a:pt x="454150" y="171839"/>
                      <a:pt x="465470" y="172484"/>
                      <a:pt x="465470" y="172484"/>
                    </a:cubicBezTo>
                    <a:cubicBezTo>
                      <a:pt x="467833" y="171696"/>
                      <a:pt x="470330" y="171235"/>
                      <a:pt x="472558" y="170121"/>
                    </a:cubicBezTo>
                    <a:cubicBezTo>
                      <a:pt x="475098" y="168851"/>
                      <a:pt x="477036" y="166514"/>
                      <a:pt x="479646" y="165395"/>
                    </a:cubicBezTo>
                    <a:cubicBezTo>
                      <a:pt x="482631" y="164116"/>
                      <a:pt x="485987" y="163966"/>
                      <a:pt x="489097" y="163033"/>
                    </a:cubicBezTo>
                    <a:cubicBezTo>
                      <a:pt x="493868" y="161602"/>
                      <a:pt x="498548" y="159882"/>
                      <a:pt x="503274" y="158307"/>
                    </a:cubicBezTo>
                    <a:lnTo>
                      <a:pt x="510363" y="155944"/>
                    </a:lnTo>
                    <a:cubicBezTo>
                      <a:pt x="521389" y="156732"/>
                      <a:pt x="532556" y="156386"/>
                      <a:pt x="543442" y="158307"/>
                    </a:cubicBezTo>
                    <a:cubicBezTo>
                      <a:pt x="546238" y="158801"/>
                      <a:pt x="547719" y="162631"/>
                      <a:pt x="550530" y="163033"/>
                    </a:cubicBezTo>
                    <a:cubicBezTo>
                      <a:pt x="564586" y="165041"/>
                      <a:pt x="578883" y="164608"/>
                      <a:pt x="593060" y="165395"/>
                    </a:cubicBezTo>
                    <a:cubicBezTo>
                      <a:pt x="595423" y="166183"/>
                      <a:pt x="597986" y="166522"/>
                      <a:pt x="600149" y="167758"/>
                    </a:cubicBezTo>
                    <a:cubicBezTo>
                      <a:pt x="603568" y="169712"/>
                      <a:pt x="606816" y="172061"/>
                      <a:pt x="609600" y="174846"/>
                    </a:cubicBezTo>
                    <a:cubicBezTo>
                      <a:pt x="613740" y="178987"/>
                      <a:pt x="615151" y="183644"/>
                      <a:pt x="616688" y="189023"/>
                    </a:cubicBezTo>
                    <a:cubicBezTo>
                      <a:pt x="619433" y="198630"/>
                      <a:pt x="619051" y="195893"/>
                      <a:pt x="619051" y="203200"/>
                    </a:cubicBezTo>
                    <a:lnTo>
                      <a:pt x="585972" y="271721"/>
                    </a:lnTo>
                    <a:lnTo>
                      <a:pt x="595423" y="314251"/>
                    </a:lnTo>
                    <a:lnTo>
                      <a:pt x="633228" y="318977"/>
                    </a:lnTo>
                    <a:cubicBezTo>
                      <a:pt x="634015" y="344968"/>
                      <a:pt x="634803" y="370958"/>
                      <a:pt x="635590" y="396949"/>
                    </a:cubicBezTo>
                    <a:lnTo>
                      <a:pt x="597786" y="415851"/>
                    </a:lnTo>
                    <a:cubicBezTo>
                      <a:pt x="598574" y="434753"/>
                      <a:pt x="599361" y="453656"/>
                      <a:pt x="600149" y="472558"/>
                    </a:cubicBezTo>
                    <a:lnTo>
                      <a:pt x="720651" y="448930"/>
                    </a:lnTo>
                    <a:cubicBezTo>
                      <a:pt x="745830" y="446132"/>
                      <a:pt x="744279" y="441054"/>
                      <a:pt x="749004" y="439479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6446037" y="4757415"/>
                <a:ext cx="473574" cy="411466"/>
              </a:xfrm>
              <a:custGeom>
                <a:avLst/>
                <a:gdLst>
                  <a:gd name="connsiteX0" fmla="*/ 460845 w 775096"/>
                  <a:gd name="connsiteY0" fmla="*/ 167758 h 673396"/>
                  <a:gd name="connsiteX1" fmla="*/ 602613 w 775096"/>
                  <a:gd name="connsiteY1" fmla="*/ 311889 h 673396"/>
                  <a:gd name="connsiteX2" fmla="*/ 609701 w 775096"/>
                  <a:gd name="connsiteY2" fmla="*/ 396949 h 673396"/>
                  <a:gd name="connsiteX3" fmla="*/ 583710 w 775096"/>
                  <a:gd name="connsiteY3" fmla="*/ 406400 h 673396"/>
                  <a:gd name="connsiteX4" fmla="*/ 583710 w 775096"/>
                  <a:gd name="connsiteY4" fmla="*/ 446568 h 673396"/>
                  <a:gd name="connsiteX5" fmla="*/ 586073 w 775096"/>
                  <a:gd name="connsiteY5" fmla="*/ 460744 h 673396"/>
                  <a:gd name="connsiteX6" fmla="*/ 593161 w 775096"/>
                  <a:gd name="connsiteY6" fmla="*/ 465470 h 673396"/>
                  <a:gd name="connsiteX7" fmla="*/ 597887 w 775096"/>
                  <a:gd name="connsiteY7" fmla="*/ 472558 h 673396"/>
                  <a:gd name="connsiteX8" fmla="*/ 607338 w 775096"/>
                  <a:gd name="connsiteY8" fmla="*/ 526903 h 673396"/>
                  <a:gd name="connsiteX9" fmla="*/ 614427 w 775096"/>
                  <a:gd name="connsiteY9" fmla="*/ 529265 h 673396"/>
                  <a:gd name="connsiteX10" fmla="*/ 621515 w 775096"/>
                  <a:gd name="connsiteY10" fmla="*/ 533991 h 673396"/>
                  <a:gd name="connsiteX11" fmla="*/ 628603 w 775096"/>
                  <a:gd name="connsiteY11" fmla="*/ 536354 h 673396"/>
                  <a:gd name="connsiteX12" fmla="*/ 635692 w 775096"/>
                  <a:gd name="connsiteY12" fmla="*/ 543442 h 673396"/>
                  <a:gd name="connsiteX13" fmla="*/ 649868 w 775096"/>
                  <a:gd name="connsiteY13" fmla="*/ 548168 h 673396"/>
                  <a:gd name="connsiteX14" fmla="*/ 661682 w 775096"/>
                  <a:gd name="connsiteY14" fmla="*/ 564707 h 673396"/>
                  <a:gd name="connsiteX15" fmla="*/ 675859 w 775096"/>
                  <a:gd name="connsiteY15" fmla="*/ 571796 h 673396"/>
                  <a:gd name="connsiteX16" fmla="*/ 682948 w 775096"/>
                  <a:gd name="connsiteY16" fmla="*/ 576521 h 673396"/>
                  <a:gd name="connsiteX17" fmla="*/ 692399 w 775096"/>
                  <a:gd name="connsiteY17" fmla="*/ 581247 h 673396"/>
                  <a:gd name="connsiteX18" fmla="*/ 706575 w 775096"/>
                  <a:gd name="connsiteY18" fmla="*/ 595424 h 673396"/>
                  <a:gd name="connsiteX19" fmla="*/ 713664 w 775096"/>
                  <a:gd name="connsiteY19" fmla="*/ 600149 h 673396"/>
                  <a:gd name="connsiteX20" fmla="*/ 730203 w 775096"/>
                  <a:gd name="connsiteY20" fmla="*/ 616689 h 673396"/>
                  <a:gd name="connsiteX21" fmla="*/ 734929 w 775096"/>
                  <a:gd name="connsiteY21" fmla="*/ 623777 h 673396"/>
                  <a:gd name="connsiteX22" fmla="*/ 758557 w 775096"/>
                  <a:gd name="connsiteY22" fmla="*/ 642679 h 673396"/>
                  <a:gd name="connsiteX23" fmla="*/ 768008 w 775096"/>
                  <a:gd name="connsiteY23" fmla="*/ 654493 h 673396"/>
                  <a:gd name="connsiteX24" fmla="*/ 775096 w 775096"/>
                  <a:gd name="connsiteY24" fmla="*/ 668670 h 673396"/>
                  <a:gd name="connsiteX25" fmla="*/ 309627 w 775096"/>
                  <a:gd name="connsiteY25" fmla="*/ 673396 h 673396"/>
                  <a:gd name="connsiteX26" fmla="*/ 260008 w 775096"/>
                  <a:gd name="connsiteY26" fmla="*/ 635591 h 673396"/>
                  <a:gd name="connsiteX27" fmla="*/ 243468 w 775096"/>
                  <a:gd name="connsiteY27" fmla="*/ 562344 h 673396"/>
                  <a:gd name="connsiteX28" fmla="*/ 212752 w 775096"/>
                  <a:gd name="connsiteY28" fmla="*/ 557619 h 673396"/>
                  <a:gd name="connsiteX29" fmla="*/ 174948 w 775096"/>
                  <a:gd name="connsiteY29" fmla="*/ 482010 h 673396"/>
                  <a:gd name="connsiteX30" fmla="*/ 106427 w 775096"/>
                  <a:gd name="connsiteY30" fmla="*/ 451293 h 673396"/>
                  <a:gd name="connsiteX31" fmla="*/ 75710 w 775096"/>
                  <a:gd name="connsiteY31" fmla="*/ 404037 h 673396"/>
                  <a:gd name="connsiteX32" fmla="*/ 52082 w 775096"/>
                  <a:gd name="connsiteY32" fmla="*/ 274084 h 673396"/>
                  <a:gd name="connsiteX33" fmla="*/ 78073 w 775096"/>
                  <a:gd name="connsiteY33" fmla="*/ 259907 h 673396"/>
                  <a:gd name="connsiteX34" fmla="*/ 111152 w 775096"/>
                  <a:gd name="connsiteY34" fmla="*/ 222103 h 673396"/>
                  <a:gd name="connsiteX35" fmla="*/ 125329 w 775096"/>
                  <a:gd name="connsiteY35" fmla="*/ 155944 h 673396"/>
                  <a:gd name="connsiteX36" fmla="*/ 94613 w 775096"/>
                  <a:gd name="connsiteY36" fmla="*/ 94512 h 673396"/>
                  <a:gd name="connsiteX37" fmla="*/ 75710 w 775096"/>
                  <a:gd name="connsiteY37" fmla="*/ 59070 h 673396"/>
                  <a:gd name="connsiteX38" fmla="*/ 33180 w 775096"/>
                  <a:gd name="connsiteY38" fmla="*/ 73247 h 673396"/>
                  <a:gd name="connsiteX39" fmla="*/ 2464 w 775096"/>
                  <a:gd name="connsiteY39" fmla="*/ 73247 h 673396"/>
                  <a:gd name="connsiteX40" fmla="*/ 101 w 775096"/>
                  <a:gd name="connsiteY40" fmla="*/ 51982 h 673396"/>
                  <a:gd name="connsiteX41" fmla="*/ 4827 w 775096"/>
                  <a:gd name="connsiteY41" fmla="*/ 44893 h 673396"/>
                  <a:gd name="connsiteX42" fmla="*/ 16641 w 775096"/>
                  <a:gd name="connsiteY42" fmla="*/ 28354 h 673396"/>
                  <a:gd name="connsiteX43" fmla="*/ 19003 w 775096"/>
                  <a:gd name="connsiteY43" fmla="*/ 21265 h 673396"/>
                  <a:gd name="connsiteX44" fmla="*/ 30817 w 775096"/>
                  <a:gd name="connsiteY44" fmla="*/ 7089 h 673396"/>
                  <a:gd name="connsiteX45" fmla="*/ 40268 w 775096"/>
                  <a:gd name="connsiteY45" fmla="*/ 0 h 673396"/>
                  <a:gd name="connsiteX46" fmla="*/ 66259 w 775096"/>
                  <a:gd name="connsiteY46" fmla="*/ 23628 h 673396"/>
                  <a:gd name="connsiteX47" fmla="*/ 113515 w 775096"/>
                  <a:gd name="connsiteY47" fmla="*/ 14177 h 673396"/>
                  <a:gd name="connsiteX48" fmla="*/ 134780 w 775096"/>
                  <a:gd name="connsiteY48" fmla="*/ 18903 h 673396"/>
                  <a:gd name="connsiteX49" fmla="*/ 151320 w 775096"/>
                  <a:gd name="connsiteY49" fmla="*/ 37805 h 673396"/>
                  <a:gd name="connsiteX50" fmla="*/ 158408 w 775096"/>
                  <a:gd name="connsiteY50" fmla="*/ 47256 h 673396"/>
                  <a:gd name="connsiteX51" fmla="*/ 165496 w 775096"/>
                  <a:gd name="connsiteY51" fmla="*/ 61433 h 673396"/>
                  <a:gd name="connsiteX52" fmla="*/ 179673 w 775096"/>
                  <a:gd name="connsiteY52" fmla="*/ 70884 h 673396"/>
                  <a:gd name="connsiteX53" fmla="*/ 189124 w 775096"/>
                  <a:gd name="connsiteY53" fmla="*/ 7089 h 673396"/>
                  <a:gd name="connsiteX54" fmla="*/ 212752 w 775096"/>
                  <a:gd name="connsiteY54" fmla="*/ 9451 h 673396"/>
                  <a:gd name="connsiteX55" fmla="*/ 236380 w 775096"/>
                  <a:gd name="connsiteY55" fmla="*/ 23628 h 673396"/>
                  <a:gd name="connsiteX56" fmla="*/ 250557 w 775096"/>
                  <a:gd name="connsiteY56" fmla="*/ 33079 h 673396"/>
                  <a:gd name="connsiteX57" fmla="*/ 260008 w 775096"/>
                  <a:gd name="connsiteY57" fmla="*/ 47256 h 673396"/>
                  <a:gd name="connsiteX58" fmla="*/ 267096 w 775096"/>
                  <a:gd name="connsiteY58" fmla="*/ 49619 h 673396"/>
                  <a:gd name="connsiteX59" fmla="*/ 345068 w 775096"/>
                  <a:gd name="connsiteY59" fmla="*/ 61433 h 673396"/>
                  <a:gd name="connsiteX60" fmla="*/ 359245 w 775096"/>
                  <a:gd name="connsiteY60" fmla="*/ 82698 h 673396"/>
                  <a:gd name="connsiteX61" fmla="*/ 366334 w 775096"/>
                  <a:gd name="connsiteY61" fmla="*/ 89786 h 673396"/>
                  <a:gd name="connsiteX62" fmla="*/ 380510 w 775096"/>
                  <a:gd name="connsiteY62" fmla="*/ 106326 h 673396"/>
                  <a:gd name="connsiteX63" fmla="*/ 385236 w 775096"/>
                  <a:gd name="connsiteY63" fmla="*/ 118140 h 673396"/>
                  <a:gd name="connsiteX64" fmla="*/ 397050 w 775096"/>
                  <a:gd name="connsiteY64" fmla="*/ 132317 h 673396"/>
                  <a:gd name="connsiteX65" fmla="*/ 460845 w 775096"/>
                  <a:gd name="connsiteY65" fmla="*/ 167758 h 67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75096" h="673396">
                    <a:moveTo>
                      <a:pt x="460845" y="167758"/>
                    </a:moveTo>
                    <a:lnTo>
                      <a:pt x="602613" y="311889"/>
                    </a:lnTo>
                    <a:lnTo>
                      <a:pt x="609701" y="396949"/>
                    </a:lnTo>
                    <a:lnTo>
                      <a:pt x="583710" y="406400"/>
                    </a:lnTo>
                    <a:cubicBezTo>
                      <a:pt x="580875" y="431921"/>
                      <a:pt x="580260" y="422418"/>
                      <a:pt x="583710" y="446568"/>
                    </a:cubicBezTo>
                    <a:cubicBezTo>
                      <a:pt x="584387" y="451310"/>
                      <a:pt x="583931" y="456459"/>
                      <a:pt x="586073" y="460744"/>
                    </a:cubicBezTo>
                    <a:cubicBezTo>
                      <a:pt x="587343" y="463284"/>
                      <a:pt x="590798" y="463895"/>
                      <a:pt x="593161" y="465470"/>
                    </a:cubicBezTo>
                    <a:cubicBezTo>
                      <a:pt x="594736" y="467833"/>
                      <a:pt x="597520" y="469742"/>
                      <a:pt x="597887" y="472558"/>
                    </a:cubicBezTo>
                    <a:cubicBezTo>
                      <a:pt x="600773" y="494678"/>
                      <a:pt x="589023" y="514694"/>
                      <a:pt x="607338" y="526903"/>
                    </a:cubicBezTo>
                    <a:cubicBezTo>
                      <a:pt x="609410" y="528285"/>
                      <a:pt x="612064" y="528478"/>
                      <a:pt x="614427" y="529265"/>
                    </a:cubicBezTo>
                    <a:cubicBezTo>
                      <a:pt x="616790" y="530840"/>
                      <a:pt x="618975" y="532721"/>
                      <a:pt x="621515" y="533991"/>
                    </a:cubicBezTo>
                    <a:cubicBezTo>
                      <a:pt x="623743" y="535105"/>
                      <a:pt x="626531" y="534973"/>
                      <a:pt x="628603" y="536354"/>
                    </a:cubicBezTo>
                    <a:cubicBezTo>
                      <a:pt x="631383" y="538208"/>
                      <a:pt x="632771" y="541819"/>
                      <a:pt x="635692" y="543442"/>
                    </a:cubicBezTo>
                    <a:cubicBezTo>
                      <a:pt x="640046" y="545861"/>
                      <a:pt x="649868" y="548168"/>
                      <a:pt x="649868" y="548168"/>
                    </a:cubicBezTo>
                    <a:cubicBezTo>
                      <a:pt x="652550" y="552190"/>
                      <a:pt x="658755" y="561780"/>
                      <a:pt x="661682" y="564707"/>
                    </a:cubicBezTo>
                    <a:cubicBezTo>
                      <a:pt x="668452" y="571477"/>
                      <a:pt x="668173" y="567954"/>
                      <a:pt x="675859" y="571796"/>
                    </a:cubicBezTo>
                    <a:cubicBezTo>
                      <a:pt x="678399" y="573066"/>
                      <a:pt x="680482" y="575112"/>
                      <a:pt x="682948" y="576521"/>
                    </a:cubicBezTo>
                    <a:cubicBezTo>
                      <a:pt x="686006" y="578268"/>
                      <a:pt x="689649" y="579047"/>
                      <a:pt x="692399" y="581247"/>
                    </a:cubicBezTo>
                    <a:cubicBezTo>
                      <a:pt x="697617" y="585422"/>
                      <a:pt x="701014" y="591718"/>
                      <a:pt x="706575" y="595424"/>
                    </a:cubicBezTo>
                    <a:lnTo>
                      <a:pt x="713664" y="600149"/>
                    </a:lnTo>
                    <a:cubicBezTo>
                      <a:pt x="724496" y="616398"/>
                      <a:pt x="717727" y="612530"/>
                      <a:pt x="730203" y="616689"/>
                    </a:cubicBezTo>
                    <a:cubicBezTo>
                      <a:pt x="731778" y="619052"/>
                      <a:pt x="733111" y="621596"/>
                      <a:pt x="734929" y="623777"/>
                    </a:cubicBezTo>
                    <a:cubicBezTo>
                      <a:pt x="741472" y="631628"/>
                      <a:pt x="750159" y="637081"/>
                      <a:pt x="758557" y="642679"/>
                    </a:cubicBezTo>
                    <a:cubicBezTo>
                      <a:pt x="766282" y="665854"/>
                      <a:pt x="753758" y="633119"/>
                      <a:pt x="768008" y="654493"/>
                    </a:cubicBezTo>
                    <a:cubicBezTo>
                      <a:pt x="785434" y="680630"/>
                      <a:pt x="758113" y="651683"/>
                      <a:pt x="775096" y="668670"/>
                    </a:cubicBezTo>
                    <a:lnTo>
                      <a:pt x="309627" y="673396"/>
                    </a:lnTo>
                    <a:lnTo>
                      <a:pt x="260008" y="635591"/>
                    </a:lnTo>
                    <a:lnTo>
                      <a:pt x="243468" y="562344"/>
                    </a:lnTo>
                    <a:lnTo>
                      <a:pt x="212752" y="557619"/>
                    </a:lnTo>
                    <a:lnTo>
                      <a:pt x="174948" y="482010"/>
                    </a:lnTo>
                    <a:lnTo>
                      <a:pt x="106427" y="451293"/>
                    </a:lnTo>
                    <a:lnTo>
                      <a:pt x="75710" y="404037"/>
                    </a:lnTo>
                    <a:lnTo>
                      <a:pt x="52082" y="274084"/>
                    </a:lnTo>
                    <a:lnTo>
                      <a:pt x="78073" y="259907"/>
                    </a:lnTo>
                    <a:lnTo>
                      <a:pt x="111152" y="222103"/>
                    </a:lnTo>
                    <a:lnTo>
                      <a:pt x="125329" y="155944"/>
                    </a:lnTo>
                    <a:lnTo>
                      <a:pt x="94613" y="94512"/>
                    </a:lnTo>
                    <a:lnTo>
                      <a:pt x="75710" y="59070"/>
                    </a:lnTo>
                    <a:lnTo>
                      <a:pt x="33180" y="73247"/>
                    </a:lnTo>
                    <a:lnTo>
                      <a:pt x="2464" y="73247"/>
                    </a:lnTo>
                    <a:cubicBezTo>
                      <a:pt x="1676" y="66159"/>
                      <a:pt x="-491" y="59089"/>
                      <a:pt x="101" y="51982"/>
                    </a:cubicBezTo>
                    <a:cubicBezTo>
                      <a:pt x="337" y="49152"/>
                      <a:pt x="3176" y="47204"/>
                      <a:pt x="4827" y="44893"/>
                    </a:cubicBezTo>
                    <a:cubicBezTo>
                      <a:pt x="19493" y="24360"/>
                      <a:pt x="5494" y="45072"/>
                      <a:pt x="16641" y="28354"/>
                    </a:cubicBezTo>
                    <a:cubicBezTo>
                      <a:pt x="17428" y="25991"/>
                      <a:pt x="17889" y="23493"/>
                      <a:pt x="19003" y="21265"/>
                    </a:cubicBezTo>
                    <a:cubicBezTo>
                      <a:pt x="21657" y="15957"/>
                      <a:pt x="26340" y="10820"/>
                      <a:pt x="30817" y="7089"/>
                    </a:cubicBezTo>
                    <a:cubicBezTo>
                      <a:pt x="46827" y="-6252"/>
                      <a:pt x="32763" y="7508"/>
                      <a:pt x="40268" y="0"/>
                    </a:cubicBezTo>
                    <a:lnTo>
                      <a:pt x="66259" y="23628"/>
                    </a:lnTo>
                    <a:lnTo>
                      <a:pt x="113515" y="14177"/>
                    </a:lnTo>
                    <a:cubicBezTo>
                      <a:pt x="120603" y="15752"/>
                      <a:pt x="127891" y="16607"/>
                      <a:pt x="134780" y="18903"/>
                    </a:cubicBezTo>
                    <a:cubicBezTo>
                      <a:pt x="143575" y="21835"/>
                      <a:pt x="146332" y="31154"/>
                      <a:pt x="151320" y="37805"/>
                    </a:cubicBezTo>
                    <a:lnTo>
                      <a:pt x="158408" y="47256"/>
                    </a:lnTo>
                    <a:cubicBezTo>
                      <a:pt x="160093" y="52310"/>
                      <a:pt x="161187" y="57662"/>
                      <a:pt x="165496" y="61433"/>
                    </a:cubicBezTo>
                    <a:cubicBezTo>
                      <a:pt x="169770" y="65173"/>
                      <a:pt x="179673" y="70884"/>
                      <a:pt x="179673" y="70884"/>
                    </a:cubicBezTo>
                    <a:cubicBezTo>
                      <a:pt x="209857" y="60821"/>
                      <a:pt x="156586" y="81037"/>
                      <a:pt x="189124" y="7089"/>
                    </a:cubicBezTo>
                    <a:cubicBezTo>
                      <a:pt x="192312" y="-156"/>
                      <a:pt x="204876" y="8664"/>
                      <a:pt x="212752" y="9451"/>
                    </a:cubicBezTo>
                    <a:cubicBezTo>
                      <a:pt x="220207" y="13179"/>
                      <a:pt x="230681" y="17928"/>
                      <a:pt x="236380" y="23628"/>
                    </a:cubicBezTo>
                    <a:cubicBezTo>
                      <a:pt x="245229" y="32478"/>
                      <a:pt x="240298" y="29661"/>
                      <a:pt x="250557" y="33079"/>
                    </a:cubicBezTo>
                    <a:cubicBezTo>
                      <a:pt x="253707" y="37805"/>
                      <a:pt x="254620" y="45460"/>
                      <a:pt x="260008" y="47256"/>
                    </a:cubicBezTo>
                    <a:cubicBezTo>
                      <a:pt x="262371" y="48044"/>
                      <a:pt x="264919" y="48409"/>
                      <a:pt x="267096" y="49619"/>
                    </a:cubicBezTo>
                    <a:cubicBezTo>
                      <a:pt x="305809" y="71126"/>
                      <a:pt x="250006" y="57912"/>
                      <a:pt x="345068" y="61433"/>
                    </a:cubicBezTo>
                    <a:cubicBezTo>
                      <a:pt x="361322" y="77685"/>
                      <a:pt x="342079" y="56950"/>
                      <a:pt x="359245" y="82698"/>
                    </a:cubicBezTo>
                    <a:cubicBezTo>
                      <a:pt x="361099" y="85478"/>
                      <a:pt x="364195" y="87219"/>
                      <a:pt x="366334" y="89786"/>
                    </a:cubicBezTo>
                    <a:cubicBezTo>
                      <a:pt x="384334" y="111386"/>
                      <a:pt x="352101" y="77917"/>
                      <a:pt x="380510" y="106326"/>
                    </a:cubicBezTo>
                    <a:cubicBezTo>
                      <a:pt x="382085" y="110264"/>
                      <a:pt x="383176" y="114432"/>
                      <a:pt x="385236" y="118140"/>
                    </a:cubicBezTo>
                    <a:cubicBezTo>
                      <a:pt x="388747" y="124459"/>
                      <a:pt x="392320" y="127587"/>
                      <a:pt x="397050" y="132317"/>
                    </a:cubicBezTo>
                    <a:lnTo>
                      <a:pt x="460845" y="16775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6986571" y="4783616"/>
                <a:ext cx="219319" cy="293073"/>
              </a:xfrm>
              <a:custGeom>
                <a:avLst/>
                <a:gdLst>
                  <a:gd name="connsiteX0" fmla="*/ 75609 w 359144"/>
                  <a:gd name="connsiteY0" fmla="*/ 141768 h 479647"/>
                  <a:gd name="connsiteX1" fmla="*/ 75609 w 359144"/>
                  <a:gd name="connsiteY1" fmla="*/ 141768 h 479647"/>
                  <a:gd name="connsiteX2" fmla="*/ 92149 w 359144"/>
                  <a:gd name="connsiteY2" fmla="*/ 153582 h 479647"/>
                  <a:gd name="connsiteX3" fmla="*/ 106325 w 359144"/>
                  <a:gd name="connsiteY3" fmla="*/ 158307 h 479647"/>
                  <a:gd name="connsiteX4" fmla="*/ 113414 w 359144"/>
                  <a:gd name="connsiteY4" fmla="*/ 163033 h 479647"/>
                  <a:gd name="connsiteX5" fmla="*/ 139404 w 359144"/>
                  <a:gd name="connsiteY5" fmla="*/ 163033 h 479647"/>
                  <a:gd name="connsiteX6" fmla="*/ 146493 w 359144"/>
                  <a:gd name="connsiteY6" fmla="*/ 155945 h 479647"/>
                  <a:gd name="connsiteX7" fmla="*/ 167758 w 359144"/>
                  <a:gd name="connsiteY7" fmla="*/ 165396 h 479647"/>
                  <a:gd name="connsiteX8" fmla="*/ 170121 w 359144"/>
                  <a:gd name="connsiteY8" fmla="*/ 172484 h 479647"/>
                  <a:gd name="connsiteX9" fmla="*/ 174846 w 359144"/>
                  <a:gd name="connsiteY9" fmla="*/ 179573 h 479647"/>
                  <a:gd name="connsiteX10" fmla="*/ 184297 w 359144"/>
                  <a:gd name="connsiteY10" fmla="*/ 198475 h 479647"/>
                  <a:gd name="connsiteX11" fmla="*/ 179572 w 359144"/>
                  <a:gd name="connsiteY11" fmla="*/ 210289 h 479647"/>
                  <a:gd name="connsiteX12" fmla="*/ 148856 w 359144"/>
                  <a:gd name="connsiteY12" fmla="*/ 259907 h 479647"/>
                  <a:gd name="connsiteX13" fmla="*/ 165395 w 359144"/>
                  <a:gd name="connsiteY13" fmla="*/ 311889 h 479647"/>
                  <a:gd name="connsiteX14" fmla="*/ 189023 w 359144"/>
                  <a:gd name="connsiteY14" fmla="*/ 311889 h 479647"/>
                  <a:gd name="connsiteX15" fmla="*/ 189023 w 359144"/>
                  <a:gd name="connsiteY15" fmla="*/ 370959 h 479647"/>
                  <a:gd name="connsiteX16" fmla="*/ 165395 w 359144"/>
                  <a:gd name="connsiteY16" fmla="*/ 370959 h 479647"/>
                  <a:gd name="connsiteX17" fmla="*/ 163032 w 359144"/>
                  <a:gd name="connsiteY17" fmla="*/ 479647 h 479647"/>
                  <a:gd name="connsiteX18" fmla="*/ 198474 w 359144"/>
                  <a:gd name="connsiteY18" fmla="*/ 463107 h 479647"/>
                  <a:gd name="connsiteX19" fmla="*/ 241004 w 359144"/>
                  <a:gd name="connsiteY19" fmla="*/ 458382 h 479647"/>
                  <a:gd name="connsiteX20" fmla="*/ 250456 w 359144"/>
                  <a:gd name="connsiteY20" fmla="*/ 456019 h 479647"/>
                  <a:gd name="connsiteX21" fmla="*/ 257544 w 359144"/>
                  <a:gd name="connsiteY21" fmla="*/ 453656 h 479647"/>
                  <a:gd name="connsiteX22" fmla="*/ 340242 w 359144"/>
                  <a:gd name="connsiteY22" fmla="*/ 448931 h 479647"/>
                  <a:gd name="connsiteX23" fmla="*/ 347330 w 359144"/>
                  <a:gd name="connsiteY23" fmla="*/ 434754 h 479647"/>
                  <a:gd name="connsiteX24" fmla="*/ 349693 w 359144"/>
                  <a:gd name="connsiteY24" fmla="*/ 415852 h 479647"/>
                  <a:gd name="connsiteX25" fmla="*/ 359144 w 359144"/>
                  <a:gd name="connsiteY25" fmla="*/ 401675 h 479647"/>
                  <a:gd name="connsiteX26" fmla="*/ 356781 w 359144"/>
                  <a:gd name="connsiteY26" fmla="*/ 382773 h 479647"/>
                  <a:gd name="connsiteX27" fmla="*/ 347330 w 359144"/>
                  <a:gd name="connsiteY27" fmla="*/ 375684 h 479647"/>
                  <a:gd name="connsiteX28" fmla="*/ 344967 w 359144"/>
                  <a:gd name="connsiteY28" fmla="*/ 368596 h 479647"/>
                  <a:gd name="connsiteX29" fmla="*/ 342604 w 359144"/>
                  <a:gd name="connsiteY29" fmla="*/ 347331 h 479647"/>
                  <a:gd name="connsiteX30" fmla="*/ 340242 w 359144"/>
                  <a:gd name="connsiteY30" fmla="*/ 340242 h 479647"/>
                  <a:gd name="connsiteX31" fmla="*/ 337879 w 359144"/>
                  <a:gd name="connsiteY31" fmla="*/ 281173 h 479647"/>
                  <a:gd name="connsiteX32" fmla="*/ 330790 w 359144"/>
                  <a:gd name="connsiteY32" fmla="*/ 274084 h 479647"/>
                  <a:gd name="connsiteX33" fmla="*/ 311888 w 359144"/>
                  <a:gd name="connsiteY33" fmla="*/ 271721 h 479647"/>
                  <a:gd name="connsiteX34" fmla="*/ 304800 w 359144"/>
                  <a:gd name="connsiteY34" fmla="*/ 264633 h 479647"/>
                  <a:gd name="connsiteX35" fmla="*/ 302437 w 359144"/>
                  <a:gd name="connsiteY35" fmla="*/ 248094 h 479647"/>
                  <a:gd name="connsiteX36" fmla="*/ 295349 w 359144"/>
                  <a:gd name="connsiteY36" fmla="*/ 233917 h 479647"/>
                  <a:gd name="connsiteX37" fmla="*/ 281172 w 359144"/>
                  <a:gd name="connsiteY37" fmla="*/ 226828 h 479647"/>
                  <a:gd name="connsiteX38" fmla="*/ 283535 w 359144"/>
                  <a:gd name="connsiteY38" fmla="*/ 191387 h 479647"/>
                  <a:gd name="connsiteX39" fmla="*/ 285897 w 359144"/>
                  <a:gd name="connsiteY39" fmla="*/ 181935 h 479647"/>
                  <a:gd name="connsiteX40" fmla="*/ 292986 w 359144"/>
                  <a:gd name="connsiteY40" fmla="*/ 174847 h 479647"/>
                  <a:gd name="connsiteX41" fmla="*/ 297711 w 359144"/>
                  <a:gd name="connsiteY41" fmla="*/ 167759 h 479647"/>
                  <a:gd name="connsiteX42" fmla="*/ 318976 w 359144"/>
                  <a:gd name="connsiteY42" fmla="*/ 155945 h 479647"/>
                  <a:gd name="connsiteX43" fmla="*/ 337879 w 359144"/>
                  <a:gd name="connsiteY43" fmla="*/ 158307 h 479647"/>
                  <a:gd name="connsiteX44" fmla="*/ 337879 w 359144"/>
                  <a:gd name="connsiteY44" fmla="*/ 113414 h 479647"/>
                  <a:gd name="connsiteX45" fmla="*/ 304800 w 359144"/>
                  <a:gd name="connsiteY45" fmla="*/ 103963 h 479647"/>
                  <a:gd name="connsiteX46" fmla="*/ 283535 w 359144"/>
                  <a:gd name="connsiteY46" fmla="*/ 99238 h 479647"/>
                  <a:gd name="connsiteX47" fmla="*/ 264632 w 359144"/>
                  <a:gd name="connsiteY47" fmla="*/ 101600 h 479647"/>
                  <a:gd name="connsiteX48" fmla="*/ 250456 w 359144"/>
                  <a:gd name="connsiteY48" fmla="*/ 99238 h 479647"/>
                  <a:gd name="connsiteX49" fmla="*/ 248093 w 359144"/>
                  <a:gd name="connsiteY49" fmla="*/ 85061 h 479647"/>
                  <a:gd name="connsiteX50" fmla="*/ 233916 w 359144"/>
                  <a:gd name="connsiteY50" fmla="*/ 75610 h 479647"/>
                  <a:gd name="connsiteX51" fmla="*/ 212651 w 359144"/>
                  <a:gd name="connsiteY51" fmla="*/ 77973 h 479647"/>
                  <a:gd name="connsiteX52" fmla="*/ 196111 w 359144"/>
                  <a:gd name="connsiteY52" fmla="*/ 87424 h 479647"/>
                  <a:gd name="connsiteX53" fmla="*/ 193749 w 359144"/>
                  <a:gd name="connsiteY53" fmla="*/ 94512 h 479647"/>
                  <a:gd name="connsiteX54" fmla="*/ 174846 w 359144"/>
                  <a:gd name="connsiteY54" fmla="*/ 96875 h 479647"/>
                  <a:gd name="connsiteX55" fmla="*/ 163032 w 359144"/>
                  <a:gd name="connsiteY55" fmla="*/ 80335 h 479647"/>
                  <a:gd name="connsiteX56" fmla="*/ 155944 w 359144"/>
                  <a:gd name="connsiteY56" fmla="*/ 73247 h 479647"/>
                  <a:gd name="connsiteX57" fmla="*/ 148856 w 359144"/>
                  <a:gd name="connsiteY57" fmla="*/ 59070 h 479647"/>
                  <a:gd name="connsiteX58" fmla="*/ 141767 w 359144"/>
                  <a:gd name="connsiteY58" fmla="*/ 54345 h 479647"/>
                  <a:gd name="connsiteX59" fmla="*/ 120502 w 359144"/>
                  <a:gd name="connsiteY59" fmla="*/ 35442 h 479647"/>
                  <a:gd name="connsiteX60" fmla="*/ 115776 w 359144"/>
                  <a:gd name="connsiteY60" fmla="*/ 25991 h 479647"/>
                  <a:gd name="connsiteX61" fmla="*/ 96874 w 359144"/>
                  <a:gd name="connsiteY61" fmla="*/ 9452 h 479647"/>
                  <a:gd name="connsiteX62" fmla="*/ 80335 w 359144"/>
                  <a:gd name="connsiteY62" fmla="*/ 0 h 479647"/>
                  <a:gd name="connsiteX63" fmla="*/ 68521 w 359144"/>
                  <a:gd name="connsiteY63" fmla="*/ 2363 h 479647"/>
                  <a:gd name="connsiteX64" fmla="*/ 49618 w 359144"/>
                  <a:gd name="connsiteY64" fmla="*/ 14177 h 479647"/>
                  <a:gd name="connsiteX65" fmla="*/ 33079 w 359144"/>
                  <a:gd name="connsiteY65" fmla="*/ 35442 h 479647"/>
                  <a:gd name="connsiteX66" fmla="*/ 25990 w 359144"/>
                  <a:gd name="connsiteY66" fmla="*/ 44894 h 479647"/>
                  <a:gd name="connsiteX67" fmla="*/ 21265 w 359144"/>
                  <a:gd name="connsiteY67" fmla="*/ 51982 h 479647"/>
                  <a:gd name="connsiteX68" fmla="*/ 7088 w 359144"/>
                  <a:gd name="connsiteY68" fmla="*/ 61433 h 479647"/>
                  <a:gd name="connsiteX69" fmla="*/ 0 w 359144"/>
                  <a:gd name="connsiteY69" fmla="*/ 66159 h 479647"/>
                  <a:gd name="connsiteX70" fmla="*/ 7088 w 359144"/>
                  <a:gd name="connsiteY70" fmla="*/ 92149 h 479647"/>
                  <a:gd name="connsiteX71" fmla="*/ 9451 w 359144"/>
                  <a:gd name="connsiteY71" fmla="*/ 101600 h 479647"/>
                  <a:gd name="connsiteX72" fmla="*/ 16539 w 359144"/>
                  <a:gd name="connsiteY72" fmla="*/ 106326 h 479647"/>
                  <a:gd name="connsiteX73" fmla="*/ 30716 w 359144"/>
                  <a:gd name="connsiteY73" fmla="*/ 120503 h 479647"/>
                  <a:gd name="connsiteX74" fmla="*/ 63795 w 359144"/>
                  <a:gd name="connsiteY74" fmla="*/ 129954 h 479647"/>
                  <a:gd name="connsiteX75" fmla="*/ 70883 w 359144"/>
                  <a:gd name="connsiteY75" fmla="*/ 132317 h 479647"/>
                  <a:gd name="connsiteX76" fmla="*/ 77972 w 359144"/>
                  <a:gd name="connsiteY76" fmla="*/ 139405 h 479647"/>
                  <a:gd name="connsiteX77" fmla="*/ 85060 w 359144"/>
                  <a:gd name="connsiteY77" fmla="*/ 144131 h 479647"/>
                  <a:gd name="connsiteX78" fmla="*/ 75609 w 359144"/>
                  <a:gd name="connsiteY78" fmla="*/ 141768 h 47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59144" h="479647">
                    <a:moveTo>
                      <a:pt x="75609" y="141768"/>
                    </a:moveTo>
                    <a:lnTo>
                      <a:pt x="75609" y="141768"/>
                    </a:lnTo>
                    <a:cubicBezTo>
                      <a:pt x="81122" y="145706"/>
                      <a:pt x="86184" y="150370"/>
                      <a:pt x="92149" y="153582"/>
                    </a:cubicBezTo>
                    <a:cubicBezTo>
                      <a:pt x="96535" y="155943"/>
                      <a:pt x="106325" y="158307"/>
                      <a:pt x="106325" y="158307"/>
                    </a:cubicBezTo>
                    <a:cubicBezTo>
                      <a:pt x="108688" y="159882"/>
                      <a:pt x="110874" y="161763"/>
                      <a:pt x="113414" y="163033"/>
                    </a:cubicBezTo>
                    <a:cubicBezTo>
                      <a:pt x="123030" y="167841"/>
                      <a:pt x="126944" y="164591"/>
                      <a:pt x="139404" y="163033"/>
                    </a:cubicBezTo>
                    <a:cubicBezTo>
                      <a:pt x="141767" y="160670"/>
                      <a:pt x="143231" y="156670"/>
                      <a:pt x="146493" y="155945"/>
                    </a:cubicBezTo>
                    <a:cubicBezTo>
                      <a:pt x="158406" y="153297"/>
                      <a:pt x="161159" y="158797"/>
                      <a:pt x="167758" y="165396"/>
                    </a:cubicBezTo>
                    <a:cubicBezTo>
                      <a:pt x="168546" y="167759"/>
                      <a:pt x="169007" y="170256"/>
                      <a:pt x="170121" y="172484"/>
                    </a:cubicBezTo>
                    <a:cubicBezTo>
                      <a:pt x="171391" y="175024"/>
                      <a:pt x="173849" y="176914"/>
                      <a:pt x="174846" y="179573"/>
                    </a:cubicBezTo>
                    <a:cubicBezTo>
                      <a:pt x="182088" y="198887"/>
                      <a:pt x="170855" y="185033"/>
                      <a:pt x="184297" y="198475"/>
                    </a:cubicBezTo>
                    <a:cubicBezTo>
                      <a:pt x="181665" y="209007"/>
                      <a:pt x="184231" y="205630"/>
                      <a:pt x="179572" y="210289"/>
                    </a:cubicBezTo>
                    <a:lnTo>
                      <a:pt x="148856" y="259907"/>
                    </a:lnTo>
                    <a:lnTo>
                      <a:pt x="165395" y="311889"/>
                    </a:lnTo>
                    <a:lnTo>
                      <a:pt x="189023" y="311889"/>
                    </a:lnTo>
                    <a:lnTo>
                      <a:pt x="189023" y="370959"/>
                    </a:lnTo>
                    <a:lnTo>
                      <a:pt x="165395" y="370959"/>
                    </a:lnTo>
                    <a:cubicBezTo>
                      <a:pt x="164607" y="407188"/>
                      <a:pt x="163820" y="443418"/>
                      <a:pt x="163032" y="479647"/>
                    </a:cubicBezTo>
                    <a:lnTo>
                      <a:pt x="198474" y="463107"/>
                    </a:lnTo>
                    <a:cubicBezTo>
                      <a:pt x="213183" y="461770"/>
                      <a:pt x="226626" y="460996"/>
                      <a:pt x="241004" y="458382"/>
                    </a:cubicBezTo>
                    <a:cubicBezTo>
                      <a:pt x="244199" y="457801"/>
                      <a:pt x="247333" y="456911"/>
                      <a:pt x="250456" y="456019"/>
                    </a:cubicBezTo>
                    <a:cubicBezTo>
                      <a:pt x="252851" y="455335"/>
                      <a:pt x="255082" y="454035"/>
                      <a:pt x="257544" y="453656"/>
                    </a:cubicBezTo>
                    <a:cubicBezTo>
                      <a:pt x="280321" y="450152"/>
                      <a:pt x="324199" y="449573"/>
                      <a:pt x="340242" y="448931"/>
                    </a:cubicBezTo>
                    <a:cubicBezTo>
                      <a:pt x="344024" y="443257"/>
                      <a:pt x="346107" y="441478"/>
                      <a:pt x="347330" y="434754"/>
                    </a:cubicBezTo>
                    <a:cubicBezTo>
                      <a:pt x="348466" y="428507"/>
                      <a:pt x="347557" y="421832"/>
                      <a:pt x="349693" y="415852"/>
                    </a:cubicBezTo>
                    <a:cubicBezTo>
                      <a:pt x="351603" y="410503"/>
                      <a:pt x="359144" y="401675"/>
                      <a:pt x="359144" y="401675"/>
                    </a:cubicBezTo>
                    <a:cubicBezTo>
                      <a:pt x="358356" y="395374"/>
                      <a:pt x="359409" y="388554"/>
                      <a:pt x="356781" y="382773"/>
                    </a:cubicBezTo>
                    <a:cubicBezTo>
                      <a:pt x="355151" y="379188"/>
                      <a:pt x="349851" y="378709"/>
                      <a:pt x="347330" y="375684"/>
                    </a:cubicBezTo>
                    <a:cubicBezTo>
                      <a:pt x="345736" y="373771"/>
                      <a:pt x="345755" y="370959"/>
                      <a:pt x="344967" y="368596"/>
                    </a:cubicBezTo>
                    <a:cubicBezTo>
                      <a:pt x="344179" y="361508"/>
                      <a:pt x="343776" y="354366"/>
                      <a:pt x="342604" y="347331"/>
                    </a:cubicBezTo>
                    <a:cubicBezTo>
                      <a:pt x="342195" y="344874"/>
                      <a:pt x="340419" y="342726"/>
                      <a:pt x="340242" y="340242"/>
                    </a:cubicBezTo>
                    <a:cubicBezTo>
                      <a:pt x="338838" y="320587"/>
                      <a:pt x="340666" y="300680"/>
                      <a:pt x="337879" y="281173"/>
                    </a:cubicBezTo>
                    <a:cubicBezTo>
                      <a:pt x="337406" y="277865"/>
                      <a:pt x="333931" y="275226"/>
                      <a:pt x="330790" y="274084"/>
                    </a:cubicBezTo>
                    <a:cubicBezTo>
                      <a:pt x="324823" y="271914"/>
                      <a:pt x="318189" y="272509"/>
                      <a:pt x="311888" y="271721"/>
                    </a:cubicBezTo>
                    <a:cubicBezTo>
                      <a:pt x="309525" y="269358"/>
                      <a:pt x="306041" y="267735"/>
                      <a:pt x="304800" y="264633"/>
                    </a:cubicBezTo>
                    <a:cubicBezTo>
                      <a:pt x="302732" y="259462"/>
                      <a:pt x="303529" y="253555"/>
                      <a:pt x="302437" y="248094"/>
                    </a:cubicBezTo>
                    <a:cubicBezTo>
                      <a:pt x="301476" y="243290"/>
                      <a:pt x="298834" y="237402"/>
                      <a:pt x="295349" y="233917"/>
                    </a:cubicBezTo>
                    <a:cubicBezTo>
                      <a:pt x="290769" y="229337"/>
                      <a:pt x="286937" y="228750"/>
                      <a:pt x="281172" y="226828"/>
                    </a:cubicBezTo>
                    <a:cubicBezTo>
                      <a:pt x="281960" y="215014"/>
                      <a:pt x="282296" y="203162"/>
                      <a:pt x="283535" y="191387"/>
                    </a:cubicBezTo>
                    <a:cubicBezTo>
                      <a:pt x="283875" y="188157"/>
                      <a:pt x="284286" y="184755"/>
                      <a:pt x="285897" y="181935"/>
                    </a:cubicBezTo>
                    <a:cubicBezTo>
                      <a:pt x="287555" y="179034"/>
                      <a:pt x="290847" y="177414"/>
                      <a:pt x="292986" y="174847"/>
                    </a:cubicBezTo>
                    <a:cubicBezTo>
                      <a:pt x="294804" y="172666"/>
                      <a:pt x="295574" y="169629"/>
                      <a:pt x="297711" y="167759"/>
                    </a:cubicBezTo>
                    <a:cubicBezTo>
                      <a:pt x="307712" y="159008"/>
                      <a:pt x="309239" y="159190"/>
                      <a:pt x="318976" y="155945"/>
                    </a:cubicBezTo>
                    <a:lnTo>
                      <a:pt x="337879" y="158307"/>
                    </a:lnTo>
                    <a:lnTo>
                      <a:pt x="337879" y="113414"/>
                    </a:lnTo>
                    <a:lnTo>
                      <a:pt x="304800" y="103963"/>
                    </a:lnTo>
                    <a:cubicBezTo>
                      <a:pt x="297712" y="102388"/>
                      <a:pt x="290784" y="99664"/>
                      <a:pt x="283535" y="99238"/>
                    </a:cubicBezTo>
                    <a:cubicBezTo>
                      <a:pt x="277196" y="98865"/>
                      <a:pt x="270982" y="101600"/>
                      <a:pt x="264632" y="101600"/>
                    </a:cubicBezTo>
                    <a:cubicBezTo>
                      <a:pt x="259842" y="101600"/>
                      <a:pt x="255181" y="100025"/>
                      <a:pt x="250456" y="99238"/>
                    </a:cubicBezTo>
                    <a:cubicBezTo>
                      <a:pt x="249668" y="94512"/>
                      <a:pt x="250840" y="88986"/>
                      <a:pt x="248093" y="85061"/>
                    </a:cubicBezTo>
                    <a:cubicBezTo>
                      <a:pt x="244836" y="80408"/>
                      <a:pt x="233916" y="75610"/>
                      <a:pt x="233916" y="75610"/>
                    </a:cubicBezTo>
                    <a:cubicBezTo>
                      <a:pt x="226828" y="76398"/>
                      <a:pt x="219600" y="76369"/>
                      <a:pt x="212651" y="77973"/>
                    </a:cubicBezTo>
                    <a:cubicBezTo>
                      <a:pt x="208065" y="79031"/>
                      <a:pt x="200160" y="84725"/>
                      <a:pt x="196111" y="87424"/>
                    </a:cubicBezTo>
                    <a:cubicBezTo>
                      <a:pt x="195324" y="89787"/>
                      <a:pt x="195305" y="92567"/>
                      <a:pt x="193749" y="94512"/>
                    </a:cubicBezTo>
                    <a:cubicBezTo>
                      <a:pt x="187515" y="102305"/>
                      <a:pt x="183511" y="98608"/>
                      <a:pt x="174846" y="96875"/>
                    </a:cubicBezTo>
                    <a:cubicBezTo>
                      <a:pt x="171105" y="91263"/>
                      <a:pt x="167430" y="85466"/>
                      <a:pt x="163032" y="80335"/>
                    </a:cubicBezTo>
                    <a:cubicBezTo>
                      <a:pt x="160858" y="77798"/>
                      <a:pt x="158307" y="75610"/>
                      <a:pt x="155944" y="73247"/>
                    </a:cubicBezTo>
                    <a:cubicBezTo>
                      <a:pt x="154023" y="67484"/>
                      <a:pt x="153434" y="63648"/>
                      <a:pt x="148856" y="59070"/>
                    </a:cubicBezTo>
                    <a:cubicBezTo>
                      <a:pt x="146848" y="57062"/>
                      <a:pt x="143890" y="56232"/>
                      <a:pt x="141767" y="54345"/>
                    </a:cubicBezTo>
                    <a:cubicBezTo>
                      <a:pt x="117480" y="32758"/>
                      <a:pt x="136593" y="46171"/>
                      <a:pt x="120502" y="35442"/>
                    </a:cubicBezTo>
                    <a:cubicBezTo>
                      <a:pt x="118927" y="32292"/>
                      <a:pt x="117889" y="28809"/>
                      <a:pt x="115776" y="25991"/>
                    </a:cubicBezTo>
                    <a:cubicBezTo>
                      <a:pt x="108790" y="16676"/>
                      <a:pt x="105250" y="16631"/>
                      <a:pt x="96874" y="9452"/>
                    </a:cubicBezTo>
                    <a:cubicBezTo>
                      <a:pt x="85281" y="-486"/>
                      <a:pt x="95175" y="3710"/>
                      <a:pt x="80335" y="0"/>
                    </a:cubicBezTo>
                    <a:cubicBezTo>
                      <a:pt x="76397" y="788"/>
                      <a:pt x="72331" y="1093"/>
                      <a:pt x="68521" y="2363"/>
                    </a:cubicBezTo>
                    <a:cubicBezTo>
                      <a:pt x="60737" y="4958"/>
                      <a:pt x="56086" y="9327"/>
                      <a:pt x="49618" y="14177"/>
                    </a:cubicBezTo>
                    <a:cubicBezTo>
                      <a:pt x="28877" y="45290"/>
                      <a:pt x="49735" y="16010"/>
                      <a:pt x="33079" y="35442"/>
                    </a:cubicBezTo>
                    <a:cubicBezTo>
                      <a:pt x="30516" y="38432"/>
                      <a:pt x="28279" y="41689"/>
                      <a:pt x="25990" y="44894"/>
                    </a:cubicBezTo>
                    <a:cubicBezTo>
                      <a:pt x="24340" y="47205"/>
                      <a:pt x="23402" y="50112"/>
                      <a:pt x="21265" y="51982"/>
                    </a:cubicBezTo>
                    <a:cubicBezTo>
                      <a:pt x="16991" y="55722"/>
                      <a:pt x="11814" y="58283"/>
                      <a:pt x="7088" y="61433"/>
                    </a:cubicBezTo>
                    <a:lnTo>
                      <a:pt x="0" y="66159"/>
                    </a:lnTo>
                    <a:cubicBezTo>
                      <a:pt x="5428" y="109575"/>
                      <a:pt x="-2372" y="70075"/>
                      <a:pt x="7088" y="92149"/>
                    </a:cubicBezTo>
                    <a:cubicBezTo>
                      <a:pt x="8367" y="95134"/>
                      <a:pt x="7650" y="98898"/>
                      <a:pt x="9451" y="101600"/>
                    </a:cubicBezTo>
                    <a:cubicBezTo>
                      <a:pt x="11026" y="103963"/>
                      <a:pt x="14531" y="104318"/>
                      <a:pt x="16539" y="106326"/>
                    </a:cubicBezTo>
                    <a:cubicBezTo>
                      <a:pt x="24854" y="114641"/>
                      <a:pt x="20696" y="116050"/>
                      <a:pt x="30716" y="120503"/>
                    </a:cubicBezTo>
                    <a:cubicBezTo>
                      <a:pt x="44361" y="126568"/>
                      <a:pt x="48787" y="124951"/>
                      <a:pt x="63795" y="129954"/>
                    </a:cubicBezTo>
                    <a:lnTo>
                      <a:pt x="70883" y="132317"/>
                    </a:lnTo>
                    <a:cubicBezTo>
                      <a:pt x="73246" y="134680"/>
                      <a:pt x="75405" y="137266"/>
                      <a:pt x="77972" y="139405"/>
                    </a:cubicBezTo>
                    <a:cubicBezTo>
                      <a:pt x="80154" y="141223"/>
                      <a:pt x="82938" y="142244"/>
                      <a:pt x="85060" y="144131"/>
                    </a:cubicBezTo>
                    <a:cubicBezTo>
                      <a:pt x="104887" y="161754"/>
                      <a:pt x="77184" y="142162"/>
                      <a:pt x="75609" y="141768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6646918" y="4583706"/>
                <a:ext cx="397880" cy="303748"/>
              </a:xfrm>
              <a:custGeom>
                <a:avLst/>
                <a:gdLst>
                  <a:gd name="connsiteX0" fmla="*/ 0 w 649767"/>
                  <a:gd name="connsiteY0" fmla="*/ 330791 h 496186"/>
                  <a:gd name="connsiteX1" fmla="*/ 0 w 649767"/>
                  <a:gd name="connsiteY1" fmla="*/ 330791 h 496186"/>
                  <a:gd name="connsiteX2" fmla="*/ 14177 w 649767"/>
                  <a:gd name="connsiteY2" fmla="*/ 368596 h 496186"/>
                  <a:gd name="connsiteX3" fmla="*/ 18902 w 649767"/>
                  <a:gd name="connsiteY3" fmla="*/ 375684 h 496186"/>
                  <a:gd name="connsiteX4" fmla="*/ 25991 w 649767"/>
                  <a:gd name="connsiteY4" fmla="*/ 382772 h 496186"/>
                  <a:gd name="connsiteX5" fmla="*/ 30716 w 649767"/>
                  <a:gd name="connsiteY5" fmla="*/ 389861 h 496186"/>
                  <a:gd name="connsiteX6" fmla="*/ 44893 w 649767"/>
                  <a:gd name="connsiteY6" fmla="*/ 401675 h 496186"/>
                  <a:gd name="connsiteX7" fmla="*/ 54344 w 649767"/>
                  <a:gd name="connsiteY7" fmla="*/ 415852 h 496186"/>
                  <a:gd name="connsiteX8" fmla="*/ 56707 w 649767"/>
                  <a:gd name="connsiteY8" fmla="*/ 422940 h 496186"/>
                  <a:gd name="connsiteX9" fmla="*/ 68521 w 649767"/>
                  <a:gd name="connsiteY9" fmla="*/ 434754 h 496186"/>
                  <a:gd name="connsiteX10" fmla="*/ 146493 w 649767"/>
                  <a:gd name="connsiteY10" fmla="*/ 470196 h 496186"/>
                  <a:gd name="connsiteX11" fmla="*/ 295349 w 649767"/>
                  <a:gd name="connsiteY11" fmla="*/ 328428 h 496186"/>
                  <a:gd name="connsiteX12" fmla="*/ 335516 w 649767"/>
                  <a:gd name="connsiteY12" fmla="*/ 363870 h 496186"/>
                  <a:gd name="connsiteX13" fmla="*/ 333153 w 649767"/>
                  <a:gd name="connsiteY13" fmla="*/ 385135 h 496186"/>
                  <a:gd name="connsiteX14" fmla="*/ 344967 w 649767"/>
                  <a:gd name="connsiteY14" fmla="*/ 406400 h 496186"/>
                  <a:gd name="connsiteX15" fmla="*/ 359144 w 649767"/>
                  <a:gd name="connsiteY15" fmla="*/ 422940 h 496186"/>
                  <a:gd name="connsiteX16" fmla="*/ 368595 w 649767"/>
                  <a:gd name="connsiteY16" fmla="*/ 427665 h 496186"/>
                  <a:gd name="connsiteX17" fmla="*/ 382772 w 649767"/>
                  <a:gd name="connsiteY17" fmla="*/ 437117 h 496186"/>
                  <a:gd name="connsiteX18" fmla="*/ 396949 w 649767"/>
                  <a:gd name="connsiteY18" fmla="*/ 444205 h 496186"/>
                  <a:gd name="connsiteX19" fmla="*/ 413488 w 649767"/>
                  <a:gd name="connsiteY19" fmla="*/ 446568 h 496186"/>
                  <a:gd name="connsiteX20" fmla="*/ 448930 w 649767"/>
                  <a:gd name="connsiteY20" fmla="*/ 444205 h 496186"/>
                  <a:gd name="connsiteX21" fmla="*/ 458381 w 649767"/>
                  <a:gd name="connsiteY21" fmla="*/ 439479 h 496186"/>
                  <a:gd name="connsiteX22" fmla="*/ 467832 w 649767"/>
                  <a:gd name="connsiteY22" fmla="*/ 437117 h 496186"/>
                  <a:gd name="connsiteX23" fmla="*/ 493823 w 649767"/>
                  <a:gd name="connsiteY23" fmla="*/ 430028 h 496186"/>
                  <a:gd name="connsiteX24" fmla="*/ 500912 w 649767"/>
                  <a:gd name="connsiteY24" fmla="*/ 427665 h 496186"/>
                  <a:gd name="connsiteX25" fmla="*/ 519814 w 649767"/>
                  <a:gd name="connsiteY25" fmla="*/ 432391 h 496186"/>
                  <a:gd name="connsiteX26" fmla="*/ 526902 w 649767"/>
                  <a:gd name="connsiteY26" fmla="*/ 453656 h 496186"/>
                  <a:gd name="connsiteX27" fmla="*/ 541079 w 649767"/>
                  <a:gd name="connsiteY27" fmla="*/ 456019 h 496186"/>
                  <a:gd name="connsiteX28" fmla="*/ 548167 w 649767"/>
                  <a:gd name="connsiteY28" fmla="*/ 458382 h 496186"/>
                  <a:gd name="connsiteX29" fmla="*/ 562344 w 649767"/>
                  <a:gd name="connsiteY29" fmla="*/ 460745 h 496186"/>
                  <a:gd name="connsiteX30" fmla="*/ 564707 w 649767"/>
                  <a:gd name="connsiteY30" fmla="*/ 467833 h 496186"/>
                  <a:gd name="connsiteX31" fmla="*/ 567070 w 649767"/>
                  <a:gd name="connsiteY31" fmla="*/ 493824 h 496186"/>
                  <a:gd name="connsiteX32" fmla="*/ 574158 w 649767"/>
                  <a:gd name="connsiteY32" fmla="*/ 496186 h 496186"/>
                  <a:gd name="connsiteX33" fmla="*/ 593060 w 649767"/>
                  <a:gd name="connsiteY33" fmla="*/ 493824 h 496186"/>
                  <a:gd name="connsiteX34" fmla="*/ 607237 w 649767"/>
                  <a:gd name="connsiteY34" fmla="*/ 489098 h 496186"/>
                  <a:gd name="connsiteX35" fmla="*/ 614325 w 649767"/>
                  <a:gd name="connsiteY35" fmla="*/ 484372 h 496186"/>
                  <a:gd name="connsiteX36" fmla="*/ 640316 w 649767"/>
                  <a:gd name="connsiteY36" fmla="*/ 482010 h 496186"/>
                  <a:gd name="connsiteX37" fmla="*/ 647405 w 649767"/>
                  <a:gd name="connsiteY37" fmla="*/ 479647 h 496186"/>
                  <a:gd name="connsiteX38" fmla="*/ 649767 w 649767"/>
                  <a:gd name="connsiteY38" fmla="*/ 472559 h 496186"/>
                  <a:gd name="connsiteX39" fmla="*/ 642679 w 649767"/>
                  <a:gd name="connsiteY39" fmla="*/ 446568 h 496186"/>
                  <a:gd name="connsiteX40" fmla="*/ 626139 w 649767"/>
                  <a:gd name="connsiteY40" fmla="*/ 441842 h 496186"/>
                  <a:gd name="connsiteX41" fmla="*/ 619051 w 649767"/>
                  <a:gd name="connsiteY41" fmla="*/ 437117 h 496186"/>
                  <a:gd name="connsiteX42" fmla="*/ 597786 w 649767"/>
                  <a:gd name="connsiteY42" fmla="*/ 434754 h 496186"/>
                  <a:gd name="connsiteX43" fmla="*/ 590698 w 649767"/>
                  <a:gd name="connsiteY43" fmla="*/ 432391 h 496186"/>
                  <a:gd name="connsiteX44" fmla="*/ 583609 w 649767"/>
                  <a:gd name="connsiteY44" fmla="*/ 425303 h 496186"/>
                  <a:gd name="connsiteX45" fmla="*/ 574158 w 649767"/>
                  <a:gd name="connsiteY45" fmla="*/ 408763 h 496186"/>
                  <a:gd name="connsiteX46" fmla="*/ 567070 w 649767"/>
                  <a:gd name="connsiteY46" fmla="*/ 404038 h 496186"/>
                  <a:gd name="connsiteX47" fmla="*/ 593060 w 649767"/>
                  <a:gd name="connsiteY47" fmla="*/ 392224 h 496186"/>
                  <a:gd name="connsiteX48" fmla="*/ 604874 w 649767"/>
                  <a:gd name="connsiteY48" fmla="*/ 370959 h 496186"/>
                  <a:gd name="connsiteX49" fmla="*/ 609600 w 649767"/>
                  <a:gd name="connsiteY49" fmla="*/ 361507 h 496186"/>
                  <a:gd name="connsiteX50" fmla="*/ 619051 w 649767"/>
                  <a:gd name="connsiteY50" fmla="*/ 354419 h 496186"/>
                  <a:gd name="connsiteX51" fmla="*/ 623777 w 649767"/>
                  <a:gd name="connsiteY51" fmla="*/ 347331 h 496186"/>
                  <a:gd name="connsiteX52" fmla="*/ 630865 w 649767"/>
                  <a:gd name="connsiteY52" fmla="*/ 342605 h 496186"/>
                  <a:gd name="connsiteX53" fmla="*/ 645042 w 649767"/>
                  <a:gd name="connsiteY53" fmla="*/ 337879 h 496186"/>
                  <a:gd name="connsiteX54" fmla="*/ 647405 w 649767"/>
                  <a:gd name="connsiteY54" fmla="*/ 330791 h 496186"/>
                  <a:gd name="connsiteX55" fmla="*/ 633228 w 649767"/>
                  <a:gd name="connsiteY55" fmla="*/ 316614 h 496186"/>
                  <a:gd name="connsiteX56" fmla="*/ 626139 w 649767"/>
                  <a:gd name="connsiteY56" fmla="*/ 309526 h 496186"/>
                  <a:gd name="connsiteX57" fmla="*/ 557619 w 649767"/>
                  <a:gd name="connsiteY57" fmla="*/ 302438 h 496186"/>
                  <a:gd name="connsiteX58" fmla="*/ 550530 w 649767"/>
                  <a:gd name="connsiteY58" fmla="*/ 295349 h 496186"/>
                  <a:gd name="connsiteX59" fmla="*/ 543442 w 649767"/>
                  <a:gd name="connsiteY59" fmla="*/ 278810 h 496186"/>
                  <a:gd name="connsiteX60" fmla="*/ 533991 w 649767"/>
                  <a:gd name="connsiteY60" fmla="*/ 264633 h 496186"/>
                  <a:gd name="connsiteX61" fmla="*/ 519814 w 649767"/>
                  <a:gd name="connsiteY61" fmla="*/ 250456 h 496186"/>
                  <a:gd name="connsiteX62" fmla="*/ 498549 w 649767"/>
                  <a:gd name="connsiteY62" fmla="*/ 248093 h 496186"/>
                  <a:gd name="connsiteX63" fmla="*/ 491460 w 649767"/>
                  <a:gd name="connsiteY63" fmla="*/ 245731 h 496186"/>
                  <a:gd name="connsiteX64" fmla="*/ 500912 w 649767"/>
                  <a:gd name="connsiteY64" fmla="*/ 231554 h 496186"/>
                  <a:gd name="connsiteX65" fmla="*/ 505637 w 649767"/>
                  <a:gd name="connsiteY65" fmla="*/ 224465 h 496186"/>
                  <a:gd name="connsiteX66" fmla="*/ 498549 w 649767"/>
                  <a:gd name="connsiteY66" fmla="*/ 205563 h 496186"/>
                  <a:gd name="connsiteX67" fmla="*/ 484372 w 649767"/>
                  <a:gd name="connsiteY67" fmla="*/ 200838 h 496186"/>
                  <a:gd name="connsiteX68" fmla="*/ 453656 w 649767"/>
                  <a:gd name="connsiteY68" fmla="*/ 196112 h 496186"/>
                  <a:gd name="connsiteX69" fmla="*/ 427665 w 649767"/>
                  <a:gd name="connsiteY69" fmla="*/ 186661 h 496186"/>
                  <a:gd name="connsiteX70" fmla="*/ 415851 w 649767"/>
                  <a:gd name="connsiteY70" fmla="*/ 163033 h 496186"/>
                  <a:gd name="connsiteX71" fmla="*/ 413488 w 649767"/>
                  <a:gd name="connsiteY71" fmla="*/ 132317 h 496186"/>
                  <a:gd name="connsiteX72" fmla="*/ 408763 w 649767"/>
                  <a:gd name="connsiteY72" fmla="*/ 118140 h 496186"/>
                  <a:gd name="connsiteX73" fmla="*/ 406400 w 649767"/>
                  <a:gd name="connsiteY73" fmla="*/ 108689 h 496186"/>
                  <a:gd name="connsiteX74" fmla="*/ 401674 w 649767"/>
                  <a:gd name="connsiteY74" fmla="*/ 101600 h 496186"/>
                  <a:gd name="connsiteX75" fmla="*/ 399312 w 649767"/>
                  <a:gd name="connsiteY75" fmla="*/ 92149 h 496186"/>
                  <a:gd name="connsiteX76" fmla="*/ 394586 w 649767"/>
                  <a:gd name="connsiteY76" fmla="*/ 61433 h 496186"/>
                  <a:gd name="connsiteX77" fmla="*/ 392223 w 649767"/>
                  <a:gd name="connsiteY77" fmla="*/ 54345 h 496186"/>
                  <a:gd name="connsiteX78" fmla="*/ 385135 w 649767"/>
                  <a:gd name="connsiteY78" fmla="*/ 30717 h 496186"/>
                  <a:gd name="connsiteX79" fmla="*/ 380409 w 649767"/>
                  <a:gd name="connsiteY79" fmla="*/ 16540 h 496186"/>
                  <a:gd name="connsiteX80" fmla="*/ 375684 w 649767"/>
                  <a:gd name="connsiteY80" fmla="*/ 7089 h 496186"/>
                  <a:gd name="connsiteX81" fmla="*/ 370958 w 649767"/>
                  <a:gd name="connsiteY81" fmla="*/ 0 h 496186"/>
                  <a:gd name="connsiteX82" fmla="*/ 99237 w 649767"/>
                  <a:gd name="connsiteY82" fmla="*/ 122865 h 496186"/>
                  <a:gd name="connsiteX83" fmla="*/ 103963 w 649767"/>
                  <a:gd name="connsiteY83" fmla="*/ 160670 h 496186"/>
                  <a:gd name="connsiteX84" fmla="*/ 11814 w 649767"/>
                  <a:gd name="connsiteY84" fmla="*/ 269359 h 496186"/>
                  <a:gd name="connsiteX85" fmla="*/ 0 w 649767"/>
                  <a:gd name="connsiteY85" fmla="*/ 330791 h 49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49767" h="496186">
                    <a:moveTo>
                      <a:pt x="0" y="330791"/>
                    </a:moveTo>
                    <a:lnTo>
                      <a:pt x="0" y="330791"/>
                    </a:lnTo>
                    <a:cubicBezTo>
                      <a:pt x="5375" y="346917"/>
                      <a:pt x="6830" y="355739"/>
                      <a:pt x="14177" y="368596"/>
                    </a:cubicBezTo>
                    <a:cubicBezTo>
                      <a:pt x="15586" y="371061"/>
                      <a:pt x="17084" y="373503"/>
                      <a:pt x="18902" y="375684"/>
                    </a:cubicBezTo>
                    <a:cubicBezTo>
                      <a:pt x="21041" y="378251"/>
                      <a:pt x="23852" y="380205"/>
                      <a:pt x="25991" y="382772"/>
                    </a:cubicBezTo>
                    <a:cubicBezTo>
                      <a:pt x="27809" y="384954"/>
                      <a:pt x="28898" y="387679"/>
                      <a:pt x="30716" y="389861"/>
                    </a:cubicBezTo>
                    <a:cubicBezTo>
                      <a:pt x="36399" y="396680"/>
                      <a:pt x="37927" y="397030"/>
                      <a:pt x="44893" y="401675"/>
                    </a:cubicBezTo>
                    <a:cubicBezTo>
                      <a:pt x="50512" y="418528"/>
                      <a:pt x="42545" y="398153"/>
                      <a:pt x="54344" y="415852"/>
                    </a:cubicBezTo>
                    <a:cubicBezTo>
                      <a:pt x="55725" y="417924"/>
                      <a:pt x="55471" y="420778"/>
                      <a:pt x="56707" y="422940"/>
                    </a:cubicBezTo>
                    <a:cubicBezTo>
                      <a:pt x="62137" y="432443"/>
                      <a:pt x="61487" y="431237"/>
                      <a:pt x="68521" y="434754"/>
                    </a:cubicBezTo>
                    <a:lnTo>
                      <a:pt x="146493" y="470196"/>
                    </a:lnTo>
                    <a:lnTo>
                      <a:pt x="295349" y="328428"/>
                    </a:lnTo>
                    <a:lnTo>
                      <a:pt x="335516" y="363870"/>
                    </a:lnTo>
                    <a:cubicBezTo>
                      <a:pt x="334728" y="370958"/>
                      <a:pt x="333153" y="378003"/>
                      <a:pt x="333153" y="385135"/>
                    </a:cubicBezTo>
                    <a:cubicBezTo>
                      <a:pt x="333153" y="391275"/>
                      <a:pt x="343617" y="404600"/>
                      <a:pt x="344967" y="406400"/>
                    </a:cubicBezTo>
                    <a:cubicBezTo>
                      <a:pt x="348690" y="411363"/>
                      <a:pt x="353828" y="419143"/>
                      <a:pt x="359144" y="422940"/>
                    </a:cubicBezTo>
                    <a:cubicBezTo>
                      <a:pt x="362010" y="424987"/>
                      <a:pt x="365575" y="425853"/>
                      <a:pt x="368595" y="427665"/>
                    </a:cubicBezTo>
                    <a:cubicBezTo>
                      <a:pt x="373465" y="430587"/>
                      <a:pt x="378046" y="433966"/>
                      <a:pt x="382772" y="437117"/>
                    </a:cubicBezTo>
                    <a:cubicBezTo>
                      <a:pt x="388745" y="441099"/>
                      <a:pt x="389962" y="442807"/>
                      <a:pt x="396949" y="444205"/>
                    </a:cubicBezTo>
                    <a:cubicBezTo>
                      <a:pt x="402410" y="445297"/>
                      <a:pt x="407975" y="445780"/>
                      <a:pt x="413488" y="446568"/>
                    </a:cubicBezTo>
                    <a:cubicBezTo>
                      <a:pt x="425302" y="445780"/>
                      <a:pt x="437235" y="446052"/>
                      <a:pt x="448930" y="444205"/>
                    </a:cubicBezTo>
                    <a:cubicBezTo>
                      <a:pt x="452409" y="443656"/>
                      <a:pt x="455083" y="440716"/>
                      <a:pt x="458381" y="439479"/>
                    </a:cubicBezTo>
                    <a:cubicBezTo>
                      <a:pt x="461421" y="438339"/>
                      <a:pt x="464662" y="437821"/>
                      <a:pt x="467832" y="437117"/>
                    </a:cubicBezTo>
                    <a:cubicBezTo>
                      <a:pt x="487864" y="432666"/>
                      <a:pt x="471702" y="437402"/>
                      <a:pt x="493823" y="430028"/>
                    </a:cubicBezTo>
                    <a:lnTo>
                      <a:pt x="500912" y="427665"/>
                    </a:lnTo>
                    <a:cubicBezTo>
                      <a:pt x="507213" y="429240"/>
                      <a:pt x="514005" y="429486"/>
                      <a:pt x="519814" y="432391"/>
                    </a:cubicBezTo>
                    <a:cubicBezTo>
                      <a:pt x="529201" y="437085"/>
                      <a:pt x="520689" y="447443"/>
                      <a:pt x="526902" y="453656"/>
                    </a:cubicBezTo>
                    <a:cubicBezTo>
                      <a:pt x="530290" y="457044"/>
                      <a:pt x="536353" y="455231"/>
                      <a:pt x="541079" y="456019"/>
                    </a:cubicBezTo>
                    <a:cubicBezTo>
                      <a:pt x="543442" y="456807"/>
                      <a:pt x="545736" y="457842"/>
                      <a:pt x="548167" y="458382"/>
                    </a:cubicBezTo>
                    <a:cubicBezTo>
                      <a:pt x="552844" y="459421"/>
                      <a:pt x="558184" y="458368"/>
                      <a:pt x="562344" y="460745"/>
                    </a:cubicBezTo>
                    <a:cubicBezTo>
                      <a:pt x="564506" y="461981"/>
                      <a:pt x="563919" y="465470"/>
                      <a:pt x="564707" y="467833"/>
                    </a:cubicBezTo>
                    <a:cubicBezTo>
                      <a:pt x="565495" y="476497"/>
                      <a:pt x="564319" y="485571"/>
                      <a:pt x="567070" y="493824"/>
                    </a:cubicBezTo>
                    <a:cubicBezTo>
                      <a:pt x="567858" y="496187"/>
                      <a:pt x="571668" y="496186"/>
                      <a:pt x="574158" y="496186"/>
                    </a:cubicBezTo>
                    <a:cubicBezTo>
                      <a:pt x="580508" y="496186"/>
                      <a:pt x="586759" y="494611"/>
                      <a:pt x="593060" y="493824"/>
                    </a:cubicBezTo>
                    <a:cubicBezTo>
                      <a:pt x="597786" y="492249"/>
                      <a:pt x="603092" y="491861"/>
                      <a:pt x="607237" y="489098"/>
                    </a:cubicBezTo>
                    <a:cubicBezTo>
                      <a:pt x="609600" y="487523"/>
                      <a:pt x="611548" y="484967"/>
                      <a:pt x="614325" y="484372"/>
                    </a:cubicBezTo>
                    <a:cubicBezTo>
                      <a:pt x="622831" y="482549"/>
                      <a:pt x="631652" y="482797"/>
                      <a:pt x="640316" y="482010"/>
                    </a:cubicBezTo>
                    <a:cubicBezTo>
                      <a:pt x="642679" y="481222"/>
                      <a:pt x="645644" y="481408"/>
                      <a:pt x="647405" y="479647"/>
                    </a:cubicBezTo>
                    <a:cubicBezTo>
                      <a:pt x="649166" y="477886"/>
                      <a:pt x="649767" y="475049"/>
                      <a:pt x="649767" y="472559"/>
                    </a:cubicBezTo>
                    <a:cubicBezTo>
                      <a:pt x="649767" y="465918"/>
                      <a:pt x="649714" y="452196"/>
                      <a:pt x="642679" y="446568"/>
                    </a:cubicBezTo>
                    <a:cubicBezTo>
                      <a:pt x="641137" y="445335"/>
                      <a:pt x="626757" y="441997"/>
                      <a:pt x="626139" y="441842"/>
                    </a:cubicBezTo>
                    <a:cubicBezTo>
                      <a:pt x="623776" y="440267"/>
                      <a:pt x="621806" y="437806"/>
                      <a:pt x="619051" y="437117"/>
                    </a:cubicBezTo>
                    <a:cubicBezTo>
                      <a:pt x="612132" y="435387"/>
                      <a:pt x="604821" y="435927"/>
                      <a:pt x="597786" y="434754"/>
                    </a:cubicBezTo>
                    <a:cubicBezTo>
                      <a:pt x="595329" y="434345"/>
                      <a:pt x="593061" y="433179"/>
                      <a:pt x="590698" y="432391"/>
                    </a:cubicBezTo>
                    <a:cubicBezTo>
                      <a:pt x="588335" y="430028"/>
                      <a:pt x="585551" y="428022"/>
                      <a:pt x="583609" y="425303"/>
                    </a:cubicBezTo>
                    <a:cubicBezTo>
                      <a:pt x="578973" y="418813"/>
                      <a:pt x="579742" y="414347"/>
                      <a:pt x="574158" y="408763"/>
                    </a:cubicBezTo>
                    <a:cubicBezTo>
                      <a:pt x="572150" y="406755"/>
                      <a:pt x="569433" y="405613"/>
                      <a:pt x="567070" y="404038"/>
                    </a:cubicBezTo>
                    <a:cubicBezTo>
                      <a:pt x="584587" y="392358"/>
                      <a:pt x="575677" y="395699"/>
                      <a:pt x="593060" y="392224"/>
                    </a:cubicBezTo>
                    <a:cubicBezTo>
                      <a:pt x="599595" y="372620"/>
                      <a:pt x="588624" y="403458"/>
                      <a:pt x="604874" y="370959"/>
                    </a:cubicBezTo>
                    <a:cubicBezTo>
                      <a:pt x="606449" y="367808"/>
                      <a:pt x="607308" y="364182"/>
                      <a:pt x="609600" y="361507"/>
                    </a:cubicBezTo>
                    <a:cubicBezTo>
                      <a:pt x="612163" y="358517"/>
                      <a:pt x="616266" y="357203"/>
                      <a:pt x="619051" y="354419"/>
                    </a:cubicBezTo>
                    <a:cubicBezTo>
                      <a:pt x="621059" y="352411"/>
                      <a:pt x="621769" y="349339"/>
                      <a:pt x="623777" y="347331"/>
                    </a:cubicBezTo>
                    <a:cubicBezTo>
                      <a:pt x="625785" y="345323"/>
                      <a:pt x="628270" y="343758"/>
                      <a:pt x="630865" y="342605"/>
                    </a:cubicBezTo>
                    <a:cubicBezTo>
                      <a:pt x="635417" y="340582"/>
                      <a:pt x="645042" y="337879"/>
                      <a:pt x="645042" y="337879"/>
                    </a:cubicBezTo>
                    <a:cubicBezTo>
                      <a:pt x="645830" y="335516"/>
                      <a:pt x="648089" y="333186"/>
                      <a:pt x="647405" y="330791"/>
                    </a:cubicBezTo>
                    <a:cubicBezTo>
                      <a:pt x="644859" y="321880"/>
                      <a:pt x="639088" y="321497"/>
                      <a:pt x="633228" y="316614"/>
                    </a:cubicBezTo>
                    <a:cubicBezTo>
                      <a:pt x="630661" y="314475"/>
                      <a:pt x="629060" y="311149"/>
                      <a:pt x="626139" y="309526"/>
                    </a:cubicBezTo>
                    <a:cubicBezTo>
                      <a:pt x="608375" y="299657"/>
                      <a:pt x="567384" y="302862"/>
                      <a:pt x="557619" y="302438"/>
                    </a:cubicBezTo>
                    <a:cubicBezTo>
                      <a:pt x="555256" y="300075"/>
                      <a:pt x="552472" y="298068"/>
                      <a:pt x="550530" y="295349"/>
                    </a:cubicBezTo>
                    <a:cubicBezTo>
                      <a:pt x="538705" y="278793"/>
                      <a:pt x="551152" y="292688"/>
                      <a:pt x="543442" y="278810"/>
                    </a:cubicBezTo>
                    <a:cubicBezTo>
                      <a:pt x="540684" y="273845"/>
                      <a:pt x="538007" y="268649"/>
                      <a:pt x="533991" y="264633"/>
                    </a:cubicBezTo>
                    <a:cubicBezTo>
                      <a:pt x="529265" y="259907"/>
                      <a:pt x="526456" y="251194"/>
                      <a:pt x="519814" y="250456"/>
                    </a:cubicBezTo>
                    <a:lnTo>
                      <a:pt x="498549" y="248093"/>
                    </a:lnTo>
                    <a:cubicBezTo>
                      <a:pt x="496186" y="247306"/>
                      <a:pt x="492385" y="248044"/>
                      <a:pt x="491460" y="245731"/>
                    </a:cubicBezTo>
                    <a:cubicBezTo>
                      <a:pt x="488247" y="237700"/>
                      <a:pt x="496599" y="234429"/>
                      <a:pt x="500912" y="231554"/>
                    </a:cubicBezTo>
                    <a:cubicBezTo>
                      <a:pt x="502487" y="229191"/>
                      <a:pt x="505285" y="227283"/>
                      <a:pt x="505637" y="224465"/>
                    </a:cubicBezTo>
                    <a:cubicBezTo>
                      <a:pt x="506120" y="220599"/>
                      <a:pt x="503095" y="208404"/>
                      <a:pt x="498549" y="205563"/>
                    </a:cubicBezTo>
                    <a:cubicBezTo>
                      <a:pt x="494325" y="202923"/>
                      <a:pt x="489204" y="202046"/>
                      <a:pt x="484372" y="200838"/>
                    </a:cubicBezTo>
                    <a:cubicBezTo>
                      <a:pt x="468002" y="196745"/>
                      <a:pt x="478148" y="198834"/>
                      <a:pt x="453656" y="196112"/>
                    </a:cubicBezTo>
                    <a:cubicBezTo>
                      <a:pt x="431998" y="190697"/>
                      <a:pt x="440157" y="194989"/>
                      <a:pt x="427665" y="186661"/>
                    </a:cubicBezTo>
                    <a:cubicBezTo>
                      <a:pt x="416413" y="169782"/>
                      <a:pt x="419592" y="177994"/>
                      <a:pt x="415851" y="163033"/>
                    </a:cubicBezTo>
                    <a:cubicBezTo>
                      <a:pt x="415063" y="152794"/>
                      <a:pt x="415089" y="142460"/>
                      <a:pt x="413488" y="132317"/>
                    </a:cubicBezTo>
                    <a:cubicBezTo>
                      <a:pt x="412711" y="127397"/>
                      <a:pt x="409971" y="122972"/>
                      <a:pt x="408763" y="118140"/>
                    </a:cubicBezTo>
                    <a:cubicBezTo>
                      <a:pt x="407975" y="114990"/>
                      <a:pt x="407679" y="111674"/>
                      <a:pt x="406400" y="108689"/>
                    </a:cubicBezTo>
                    <a:cubicBezTo>
                      <a:pt x="405281" y="106079"/>
                      <a:pt x="403249" y="103963"/>
                      <a:pt x="401674" y="101600"/>
                    </a:cubicBezTo>
                    <a:cubicBezTo>
                      <a:pt x="400887" y="98450"/>
                      <a:pt x="399893" y="95344"/>
                      <a:pt x="399312" y="92149"/>
                    </a:cubicBezTo>
                    <a:cubicBezTo>
                      <a:pt x="397430" y="81798"/>
                      <a:pt x="396868" y="71700"/>
                      <a:pt x="394586" y="61433"/>
                    </a:cubicBezTo>
                    <a:cubicBezTo>
                      <a:pt x="394046" y="59002"/>
                      <a:pt x="392907" y="56740"/>
                      <a:pt x="392223" y="54345"/>
                    </a:cubicBezTo>
                    <a:cubicBezTo>
                      <a:pt x="385077" y="29337"/>
                      <a:pt x="396369" y="64421"/>
                      <a:pt x="385135" y="30717"/>
                    </a:cubicBezTo>
                    <a:cubicBezTo>
                      <a:pt x="385134" y="30715"/>
                      <a:pt x="380410" y="16543"/>
                      <a:pt x="380409" y="16540"/>
                    </a:cubicBezTo>
                    <a:cubicBezTo>
                      <a:pt x="378834" y="13390"/>
                      <a:pt x="377431" y="10147"/>
                      <a:pt x="375684" y="7089"/>
                    </a:cubicBezTo>
                    <a:cubicBezTo>
                      <a:pt x="374275" y="4623"/>
                      <a:pt x="370958" y="0"/>
                      <a:pt x="370958" y="0"/>
                    </a:cubicBezTo>
                    <a:lnTo>
                      <a:pt x="99237" y="122865"/>
                    </a:lnTo>
                    <a:lnTo>
                      <a:pt x="103963" y="160670"/>
                    </a:lnTo>
                    <a:lnTo>
                      <a:pt x="11814" y="269359"/>
                    </a:lnTo>
                    <a:lnTo>
                      <a:pt x="0" y="33079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6581899" y="4035408"/>
                <a:ext cx="795760" cy="847193"/>
              </a:xfrm>
              <a:custGeom>
                <a:avLst/>
                <a:gdLst>
                  <a:gd name="connsiteX0" fmla="*/ 75610 w 1301898"/>
                  <a:gd name="connsiteY0" fmla="*/ 163032 h 1386958"/>
                  <a:gd name="connsiteX1" fmla="*/ 75610 w 1301898"/>
                  <a:gd name="connsiteY1" fmla="*/ 163032 h 1386958"/>
                  <a:gd name="connsiteX2" fmla="*/ 77972 w 1301898"/>
                  <a:gd name="connsiteY2" fmla="*/ 184298 h 1386958"/>
                  <a:gd name="connsiteX3" fmla="*/ 85061 w 1301898"/>
                  <a:gd name="connsiteY3" fmla="*/ 193749 h 1386958"/>
                  <a:gd name="connsiteX4" fmla="*/ 99238 w 1301898"/>
                  <a:gd name="connsiteY4" fmla="*/ 210288 h 1386958"/>
                  <a:gd name="connsiteX5" fmla="*/ 106326 w 1301898"/>
                  <a:gd name="connsiteY5" fmla="*/ 229191 h 1386958"/>
                  <a:gd name="connsiteX6" fmla="*/ 111051 w 1301898"/>
                  <a:gd name="connsiteY6" fmla="*/ 245730 h 1386958"/>
                  <a:gd name="connsiteX7" fmla="*/ 115777 w 1301898"/>
                  <a:gd name="connsiteY7" fmla="*/ 252819 h 1386958"/>
                  <a:gd name="connsiteX8" fmla="*/ 122865 w 1301898"/>
                  <a:gd name="connsiteY8" fmla="*/ 255181 h 1386958"/>
                  <a:gd name="connsiteX9" fmla="*/ 189024 w 1301898"/>
                  <a:gd name="connsiteY9" fmla="*/ 252819 h 1386958"/>
                  <a:gd name="connsiteX10" fmla="*/ 196112 w 1301898"/>
                  <a:gd name="connsiteY10" fmla="*/ 248093 h 1386958"/>
                  <a:gd name="connsiteX11" fmla="*/ 203200 w 1301898"/>
                  <a:gd name="connsiteY11" fmla="*/ 245730 h 1386958"/>
                  <a:gd name="connsiteX12" fmla="*/ 210289 w 1301898"/>
                  <a:gd name="connsiteY12" fmla="*/ 231553 h 1386958"/>
                  <a:gd name="connsiteX13" fmla="*/ 217377 w 1301898"/>
                  <a:gd name="connsiteY13" fmla="*/ 224465 h 1386958"/>
                  <a:gd name="connsiteX14" fmla="*/ 222103 w 1301898"/>
                  <a:gd name="connsiteY14" fmla="*/ 215014 h 1386958"/>
                  <a:gd name="connsiteX15" fmla="*/ 229191 w 1301898"/>
                  <a:gd name="connsiteY15" fmla="*/ 200837 h 1386958"/>
                  <a:gd name="connsiteX16" fmla="*/ 236279 w 1301898"/>
                  <a:gd name="connsiteY16" fmla="*/ 196112 h 1386958"/>
                  <a:gd name="connsiteX17" fmla="*/ 238642 w 1301898"/>
                  <a:gd name="connsiteY17" fmla="*/ 189023 h 1386958"/>
                  <a:gd name="connsiteX18" fmla="*/ 243368 w 1301898"/>
                  <a:gd name="connsiteY18" fmla="*/ 181935 h 1386958"/>
                  <a:gd name="connsiteX19" fmla="*/ 241005 w 1301898"/>
                  <a:gd name="connsiteY19" fmla="*/ 153581 h 1386958"/>
                  <a:gd name="connsiteX20" fmla="*/ 250456 w 1301898"/>
                  <a:gd name="connsiteY20" fmla="*/ 125228 h 1386958"/>
                  <a:gd name="connsiteX21" fmla="*/ 278810 w 1301898"/>
                  <a:gd name="connsiteY21" fmla="*/ 111051 h 1386958"/>
                  <a:gd name="connsiteX22" fmla="*/ 302438 w 1301898"/>
                  <a:gd name="connsiteY22" fmla="*/ 103963 h 1386958"/>
                  <a:gd name="connsiteX23" fmla="*/ 347331 w 1301898"/>
                  <a:gd name="connsiteY23" fmla="*/ 99237 h 1386958"/>
                  <a:gd name="connsiteX24" fmla="*/ 368596 w 1301898"/>
                  <a:gd name="connsiteY24" fmla="*/ 94512 h 1386958"/>
                  <a:gd name="connsiteX25" fmla="*/ 389861 w 1301898"/>
                  <a:gd name="connsiteY25" fmla="*/ 75609 h 1386958"/>
                  <a:gd name="connsiteX26" fmla="*/ 394586 w 1301898"/>
                  <a:gd name="connsiteY26" fmla="*/ 68521 h 1386958"/>
                  <a:gd name="connsiteX27" fmla="*/ 394586 w 1301898"/>
                  <a:gd name="connsiteY27" fmla="*/ 42530 h 1386958"/>
                  <a:gd name="connsiteX28" fmla="*/ 477284 w 1301898"/>
                  <a:gd name="connsiteY28" fmla="*/ 40167 h 1386958"/>
                  <a:gd name="connsiteX29" fmla="*/ 489098 w 1301898"/>
                  <a:gd name="connsiteY29" fmla="*/ 0 h 1386958"/>
                  <a:gd name="connsiteX30" fmla="*/ 569433 w 1301898"/>
                  <a:gd name="connsiteY30" fmla="*/ 11814 h 1386958"/>
                  <a:gd name="connsiteX31" fmla="*/ 576521 w 1301898"/>
                  <a:gd name="connsiteY31" fmla="*/ 18902 h 1386958"/>
                  <a:gd name="connsiteX32" fmla="*/ 581247 w 1301898"/>
                  <a:gd name="connsiteY32" fmla="*/ 25991 h 1386958"/>
                  <a:gd name="connsiteX33" fmla="*/ 588335 w 1301898"/>
                  <a:gd name="connsiteY33" fmla="*/ 28353 h 1386958"/>
                  <a:gd name="connsiteX34" fmla="*/ 595424 w 1301898"/>
                  <a:gd name="connsiteY34" fmla="*/ 33079 h 1386958"/>
                  <a:gd name="connsiteX35" fmla="*/ 600149 w 1301898"/>
                  <a:gd name="connsiteY35" fmla="*/ 189023 h 1386958"/>
                  <a:gd name="connsiteX36" fmla="*/ 770270 w 1301898"/>
                  <a:gd name="connsiteY36" fmla="*/ 342605 h 1386958"/>
                  <a:gd name="connsiteX37" fmla="*/ 758456 w 1301898"/>
                  <a:gd name="connsiteY37" fmla="*/ 370958 h 1386958"/>
                  <a:gd name="connsiteX38" fmla="*/ 756093 w 1301898"/>
                  <a:gd name="connsiteY38" fmla="*/ 399312 h 1386958"/>
                  <a:gd name="connsiteX39" fmla="*/ 763182 w 1301898"/>
                  <a:gd name="connsiteY39" fmla="*/ 401674 h 1386958"/>
                  <a:gd name="connsiteX40" fmla="*/ 774996 w 1301898"/>
                  <a:gd name="connsiteY40" fmla="*/ 422939 h 1386958"/>
                  <a:gd name="connsiteX41" fmla="*/ 777358 w 1301898"/>
                  <a:gd name="connsiteY41" fmla="*/ 444205 h 1386958"/>
                  <a:gd name="connsiteX42" fmla="*/ 777358 w 1301898"/>
                  <a:gd name="connsiteY42" fmla="*/ 489098 h 1386958"/>
                  <a:gd name="connsiteX43" fmla="*/ 767907 w 1301898"/>
                  <a:gd name="connsiteY43" fmla="*/ 503274 h 1386958"/>
                  <a:gd name="connsiteX44" fmla="*/ 763182 w 1301898"/>
                  <a:gd name="connsiteY44" fmla="*/ 510363 h 1386958"/>
                  <a:gd name="connsiteX45" fmla="*/ 751368 w 1301898"/>
                  <a:gd name="connsiteY45" fmla="*/ 524539 h 1386958"/>
                  <a:gd name="connsiteX46" fmla="*/ 753731 w 1301898"/>
                  <a:gd name="connsiteY46" fmla="*/ 614325 h 1386958"/>
                  <a:gd name="connsiteX47" fmla="*/ 760819 w 1301898"/>
                  <a:gd name="connsiteY47" fmla="*/ 628502 h 1386958"/>
                  <a:gd name="connsiteX48" fmla="*/ 767907 w 1301898"/>
                  <a:gd name="connsiteY48" fmla="*/ 635591 h 1386958"/>
                  <a:gd name="connsiteX49" fmla="*/ 784447 w 1301898"/>
                  <a:gd name="connsiteY49" fmla="*/ 637953 h 1386958"/>
                  <a:gd name="connsiteX50" fmla="*/ 793898 w 1301898"/>
                  <a:gd name="connsiteY50" fmla="*/ 640316 h 1386958"/>
                  <a:gd name="connsiteX51" fmla="*/ 800986 w 1301898"/>
                  <a:gd name="connsiteY51" fmla="*/ 642679 h 1386958"/>
                  <a:gd name="connsiteX52" fmla="*/ 819889 w 1301898"/>
                  <a:gd name="connsiteY52" fmla="*/ 645042 h 1386958"/>
                  <a:gd name="connsiteX53" fmla="*/ 834065 w 1301898"/>
                  <a:gd name="connsiteY53" fmla="*/ 649767 h 1386958"/>
                  <a:gd name="connsiteX54" fmla="*/ 848242 w 1301898"/>
                  <a:gd name="connsiteY54" fmla="*/ 656856 h 1386958"/>
                  <a:gd name="connsiteX55" fmla="*/ 871870 w 1301898"/>
                  <a:gd name="connsiteY55" fmla="*/ 668670 h 1386958"/>
                  <a:gd name="connsiteX56" fmla="*/ 886047 w 1301898"/>
                  <a:gd name="connsiteY56" fmla="*/ 673395 h 1386958"/>
                  <a:gd name="connsiteX57" fmla="*/ 890772 w 1301898"/>
                  <a:gd name="connsiteY57" fmla="*/ 680484 h 1386958"/>
                  <a:gd name="connsiteX58" fmla="*/ 893135 w 1301898"/>
                  <a:gd name="connsiteY58" fmla="*/ 687572 h 1386958"/>
                  <a:gd name="connsiteX59" fmla="*/ 902586 w 1301898"/>
                  <a:gd name="connsiteY59" fmla="*/ 701749 h 1386958"/>
                  <a:gd name="connsiteX60" fmla="*/ 907312 w 1301898"/>
                  <a:gd name="connsiteY60" fmla="*/ 708837 h 1386958"/>
                  <a:gd name="connsiteX61" fmla="*/ 912038 w 1301898"/>
                  <a:gd name="connsiteY61" fmla="*/ 715925 h 1386958"/>
                  <a:gd name="connsiteX62" fmla="*/ 919126 w 1301898"/>
                  <a:gd name="connsiteY62" fmla="*/ 725377 h 1386958"/>
                  <a:gd name="connsiteX63" fmla="*/ 923851 w 1301898"/>
                  <a:gd name="connsiteY63" fmla="*/ 741916 h 1386958"/>
                  <a:gd name="connsiteX64" fmla="*/ 928577 w 1301898"/>
                  <a:gd name="connsiteY64" fmla="*/ 751367 h 1386958"/>
                  <a:gd name="connsiteX65" fmla="*/ 930940 w 1301898"/>
                  <a:gd name="connsiteY65" fmla="*/ 758456 h 1386958"/>
                  <a:gd name="connsiteX66" fmla="*/ 938028 w 1301898"/>
                  <a:gd name="connsiteY66" fmla="*/ 760819 h 1386958"/>
                  <a:gd name="connsiteX67" fmla="*/ 935665 w 1301898"/>
                  <a:gd name="connsiteY67" fmla="*/ 786809 h 1386958"/>
                  <a:gd name="connsiteX68" fmla="*/ 930940 w 1301898"/>
                  <a:gd name="connsiteY68" fmla="*/ 796260 h 1386958"/>
                  <a:gd name="connsiteX69" fmla="*/ 926214 w 1301898"/>
                  <a:gd name="connsiteY69" fmla="*/ 810437 h 1386958"/>
                  <a:gd name="connsiteX70" fmla="*/ 923851 w 1301898"/>
                  <a:gd name="connsiteY70" fmla="*/ 817525 h 1386958"/>
                  <a:gd name="connsiteX71" fmla="*/ 919126 w 1301898"/>
                  <a:gd name="connsiteY71" fmla="*/ 824614 h 1386958"/>
                  <a:gd name="connsiteX72" fmla="*/ 923851 w 1301898"/>
                  <a:gd name="connsiteY72" fmla="*/ 848242 h 1386958"/>
                  <a:gd name="connsiteX73" fmla="*/ 961656 w 1301898"/>
                  <a:gd name="connsiteY73" fmla="*/ 845879 h 1386958"/>
                  <a:gd name="connsiteX74" fmla="*/ 975833 w 1301898"/>
                  <a:gd name="connsiteY74" fmla="*/ 852967 h 1386958"/>
                  <a:gd name="connsiteX75" fmla="*/ 980558 w 1301898"/>
                  <a:gd name="connsiteY75" fmla="*/ 860056 h 1386958"/>
                  <a:gd name="connsiteX76" fmla="*/ 997098 w 1301898"/>
                  <a:gd name="connsiteY76" fmla="*/ 869507 h 1386958"/>
                  <a:gd name="connsiteX77" fmla="*/ 1004186 w 1301898"/>
                  <a:gd name="connsiteY77" fmla="*/ 874232 h 1386958"/>
                  <a:gd name="connsiteX78" fmla="*/ 1013638 w 1301898"/>
                  <a:gd name="connsiteY78" fmla="*/ 890772 h 1386958"/>
                  <a:gd name="connsiteX79" fmla="*/ 1025451 w 1301898"/>
                  <a:gd name="connsiteY79" fmla="*/ 904949 h 1386958"/>
                  <a:gd name="connsiteX80" fmla="*/ 1037265 w 1301898"/>
                  <a:gd name="connsiteY80" fmla="*/ 926214 h 1386958"/>
                  <a:gd name="connsiteX81" fmla="*/ 1041991 w 1301898"/>
                  <a:gd name="connsiteY81" fmla="*/ 933302 h 1386958"/>
                  <a:gd name="connsiteX82" fmla="*/ 1063256 w 1301898"/>
                  <a:gd name="connsiteY82" fmla="*/ 940391 h 1386958"/>
                  <a:gd name="connsiteX83" fmla="*/ 1079796 w 1301898"/>
                  <a:gd name="connsiteY83" fmla="*/ 949842 h 1386958"/>
                  <a:gd name="connsiteX84" fmla="*/ 1098698 w 1301898"/>
                  <a:gd name="connsiteY84" fmla="*/ 971107 h 1386958"/>
                  <a:gd name="connsiteX85" fmla="*/ 1105786 w 1301898"/>
                  <a:gd name="connsiteY85" fmla="*/ 973470 h 1386958"/>
                  <a:gd name="connsiteX86" fmla="*/ 1110512 w 1301898"/>
                  <a:gd name="connsiteY86" fmla="*/ 980558 h 1386958"/>
                  <a:gd name="connsiteX87" fmla="*/ 1115238 w 1301898"/>
                  <a:gd name="connsiteY87" fmla="*/ 1046716 h 1386958"/>
                  <a:gd name="connsiteX88" fmla="*/ 1119963 w 1301898"/>
                  <a:gd name="connsiteY88" fmla="*/ 1053805 h 1386958"/>
                  <a:gd name="connsiteX89" fmla="*/ 1129414 w 1301898"/>
                  <a:gd name="connsiteY89" fmla="*/ 1058530 h 1386958"/>
                  <a:gd name="connsiteX90" fmla="*/ 1136503 w 1301898"/>
                  <a:gd name="connsiteY90" fmla="*/ 1063256 h 1386958"/>
                  <a:gd name="connsiteX91" fmla="*/ 1155405 w 1301898"/>
                  <a:gd name="connsiteY91" fmla="*/ 1065619 h 1386958"/>
                  <a:gd name="connsiteX92" fmla="*/ 1162493 w 1301898"/>
                  <a:gd name="connsiteY92" fmla="*/ 1070344 h 1386958"/>
                  <a:gd name="connsiteX93" fmla="*/ 1164856 w 1301898"/>
                  <a:gd name="connsiteY93" fmla="*/ 1077432 h 1386958"/>
                  <a:gd name="connsiteX94" fmla="*/ 1167219 w 1301898"/>
                  <a:gd name="connsiteY94" fmla="*/ 1138865 h 1386958"/>
                  <a:gd name="connsiteX95" fmla="*/ 1181396 w 1301898"/>
                  <a:gd name="connsiteY95" fmla="*/ 1145953 h 1386958"/>
                  <a:gd name="connsiteX96" fmla="*/ 1200298 w 1301898"/>
                  <a:gd name="connsiteY96" fmla="*/ 1153042 h 1386958"/>
                  <a:gd name="connsiteX97" fmla="*/ 1228651 w 1301898"/>
                  <a:gd name="connsiteY97" fmla="*/ 1160130 h 1386958"/>
                  <a:gd name="connsiteX98" fmla="*/ 1235740 w 1301898"/>
                  <a:gd name="connsiteY98" fmla="*/ 1164856 h 1386958"/>
                  <a:gd name="connsiteX99" fmla="*/ 1254642 w 1301898"/>
                  <a:gd name="connsiteY99" fmla="*/ 1174307 h 1386958"/>
                  <a:gd name="connsiteX100" fmla="*/ 1259368 w 1301898"/>
                  <a:gd name="connsiteY100" fmla="*/ 1181395 h 1386958"/>
                  <a:gd name="connsiteX101" fmla="*/ 1266456 w 1301898"/>
                  <a:gd name="connsiteY101" fmla="*/ 1183758 h 1386958"/>
                  <a:gd name="connsiteX102" fmla="*/ 1273545 w 1301898"/>
                  <a:gd name="connsiteY102" fmla="*/ 1214474 h 1386958"/>
                  <a:gd name="connsiteX103" fmla="*/ 1278270 w 1301898"/>
                  <a:gd name="connsiteY103" fmla="*/ 1231014 h 1386958"/>
                  <a:gd name="connsiteX104" fmla="*/ 1282996 w 1301898"/>
                  <a:gd name="connsiteY104" fmla="*/ 1238102 h 1386958"/>
                  <a:gd name="connsiteX105" fmla="*/ 1285358 w 1301898"/>
                  <a:gd name="connsiteY105" fmla="*/ 1245191 h 1386958"/>
                  <a:gd name="connsiteX106" fmla="*/ 1297172 w 1301898"/>
                  <a:gd name="connsiteY106" fmla="*/ 1259367 h 1386958"/>
                  <a:gd name="connsiteX107" fmla="*/ 1301898 w 1301898"/>
                  <a:gd name="connsiteY107" fmla="*/ 1275907 h 1386958"/>
                  <a:gd name="connsiteX108" fmla="*/ 1297172 w 1301898"/>
                  <a:gd name="connsiteY108" fmla="*/ 1320800 h 1386958"/>
                  <a:gd name="connsiteX109" fmla="*/ 1292447 w 1301898"/>
                  <a:gd name="connsiteY109" fmla="*/ 1342065 h 1386958"/>
                  <a:gd name="connsiteX110" fmla="*/ 1039628 w 1301898"/>
                  <a:gd name="connsiteY110" fmla="*/ 1342065 h 1386958"/>
                  <a:gd name="connsiteX111" fmla="*/ 1039628 w 1301898"/>
                  <a:gd name="connsiteY111" fmla="*/ 1386958 h 1386958"/>
                  <a:gd name="connsiteX112" fmla="*/ 994735 w 1301898"/>
                  <a:gd name="connsiteY112" fmla="*/ 1386958 h 1386958"/>
                  <a:gd name="connsiteX113" fmla="*/ 985284 w 1301898"/>
                  <a:gd name="connsiteY113" fmla="*/ 1353879 h 1386958"/>
                  <a:gd name="connsiteX114" fmla="*/ 966382 w 1301898"/>
                  <a:gd name="connsiteY114" fmla="*/ 1344428 h 1386958"/>
                  <a:gd name="connsiteX115" fmla="*/ 959293 w 1301898"/>
                  <a:gd name="connsiteY115" fmla="*/ 1339702 h 1386958"/>
                  <a:gd name="connsiteX116" fmla="*/ 940391 w 1301898"/>
                  <a:gd name="connsiteY116" fmla="*/ 1342065 h 1386958"/>
                  <a:gd name="connsiteX117" fmla="*/ 923851 w 1301898"/>
                  <a:gd name="connsiteY117" fmla="*/ 1346791 h 1386958"/>
                  <a:gd name="connsiteX118" fmla="*/ 912038 w 1301898"/>
                  <a:gd name="connsiteY118" fmla="*/ 1344428 h 1386958"/>
                  <a:gd name="connsiteX119" fmla="*/ 902586 w 1301898"/>
                  <a:gd name="connsiteY119" fmla="*/ 1330251 h 1386958"/>
                  <a:gd name="connsiteX120" fmla="*/ 897861 w 1301898"/>
                  <a:gd name="connsiteY120" fmla="*/ 1323163 h 1386958"/>
                  <a:gd name="connsiteX121" fmla="*/ 890772 w 1301898"/>
                  <a:gd name="connsiteY121" fmla="*/ 1316074 h 1386958"/>
                  <a:gd name="connsiteX122" fmla="*/ 878958 w 1301898"/>
                  <a:gd name="connsiteY122" fmla="*/ 1318437 h 1386958"/>
                  <a:gd name="connsiteX123" fmla="*/ 869507 w 1301898"/>
                  <a:gd name="connsiteY123" fmla="*/ 1327888 h 1386958"/>
                  <a:gd name="connsiteX124" fmla="*/ 860056 w 1301898"/>
                  <a:gd name="connsiteY124" fmla="*/ 1332614 h 1386958"/>
                  <a:gd name="connsiteX125" fmla="*/ 845879 w 1301898"/>
                  <a:gd name="connsiteY125" fmla="*/ 1339702 h 1386958"/>
                  <a:gd name="connsiteX126" fmla="*/ 822251 w 1301898"/>
                  <a:gd name="connsiteY126" fmla="*/ 1332614 h 1386958"/>
                  <a:gd name="connsiteX127" fmla="*/ 819889 w 1301898"/>
                  <a:gd name="connsiteY127" fmla="*/ 1320800 h 1386958"/>
                  <a:gd name="connsiteX128" fmla="*/ 812800 w 1301898"/>
                  <a:gd name="connsiteY128" fmla="*/ 1311349 h 1386958"/>
                  <a:gd name="connsiteX129" fmla="*/ 803349 w 1301898"/>
                  <a:gd name="connsiteY129" fmla="*/ 1294809 h 1386958"/>
                  <a:gd name="connsiteX130" fmla="*/ 789172 w 1301898"/>
                  <a:gd name="connsiteY130" fmla="*/ 1280632 h 1386958"/>
                  <a:gd name="connsiteX131" fmla="*/ 782084 w 1301898"/>
                  <a:gd name="connsiteY131" fmla="*/ 1273544 h 1386958"/>
                  <a:gd name="connsiteX132" fmla="*/ 767907 w 1301898"/>
                  <a:gd name="connsiteY132" fmla="*/ 1264093 h 1386958"/>
                  <a:gd name="connsiteX133" fmla="*/ 760819 w 1301898"/>
                  <a:gd name="connsiteY133" fmla="*/ 1257005 h 1386958"/>
                  <a:gd name="connsiteX134" fmla="*/ 741917 w 1301898"/>
                  <a:gd name="connsiteY134" fmla="*/ 1247553 h 1386958"/>
                  <a:gd name="connsiteX135" fmla="*/ 737191 w 1301898"/>
                  <a:gd name="connsiteY135" fmla="*/ 1240465 h 1386958"/>
                  <a:gd name="connsiteX136" fmla="*/ 734828 w 1301898"/>
                  <a:gd name="connsiteY136" fmla="*/ 1228651 h 1386958"/>
                  <a:gd name="connsiteX137" fmla="*/ 725377 w 1301898"/>
                  <a:gd name="connsiteY137" fmla="*/ 1226288 h 1386958"/>
                  <a:gd name="connsiteX138" fmla="*/ 682847 w 1301898"/>
                  <a:gd name="connsiteY138" fmla="*/ 1223925 h 1386958"/>
                  <a:gd name="connsiteX139" fmla="*/ 673396 w 1301898"/>
                  <a:gd name="connsiteY139" fmla="*/ 1219200 h 1386958"/>
                  <a:gd name="connsiteX140" fmla="*/ 656856 w 1301898"/>
                  <a:gd name="connsiteY140" fmla="*/ 1214474 h 1386958"/>
                  <a:gd name="connsiteX141" fmla="*/ 647405 w 1301898"/>
                  <a:gd name="connsiteY141" fmla="*/ 1209749 h 1386958"/>
                  <a:gd name="connsiteX142" fmla="*/ 645042 w 1301898"/>
                  <a:gd name="connsiteY142" fmla="*/ 1202660 h 1386958"/>
                  <a:gd name="connsiteX143" fmla="*/ 637954 w 1301898"/>
                  <a:gd name="connsiteY143" fmla="*/ 1195572 h 1386958"/>
                  <a:gd name="connsiteX144" fmla="*/ 633228 w 1301898"/>
                  <a:gd name="connsiteY144" fmla="*/ 1188484 h 1386958"/>
                  <a:gd name="connsiteX145" fmla="*/ 630865 w 1301898"/>
                  <a:gd name="connsiteY145" fmla="*/ 1181395 h 1386958"/>
                  <a:gd name="connsiteX146" fmla="*/ 619051 w 1301898"/>
                  <a:gd name="connsiteY146" fmla="*/ 1164856 h 1386958"/>
                  <a:gd name="connsiteX147" fmla="*/ 611963 w 1301898"/>
                  <a:gd name="connsiteY147" fmla="*/ 1160130 h 1386958"/>
                  <a:gd name="connsiteX148" fmla="*/ 590698 w 1301898"/>
                  <a:gd name="connsiteY148" fmla="*/ 1153042 h 1386958"/>
                  <a:gd name="connsiteX149" fmla="*/ 569433 w 1301898"/>
                  <a:gd name="connsiteY149" fmla="*/ 1150679 h 1386958"/>
                  <a:gd name="connsiteX150" fmla="*/ 562345 w 1301898"/>
                  <a:gd name="connsiteY150" fmla="*/ 1145953 h 1386958"/>
                  <a:gd name="connsiteX151" fmla="*/ 559982 w 1301898"/>
                  <a:gd name="connsiteY151" fmla="*/ 1138865 h 1386958"/>
                  <a:gd name="connsiteX152" fmla="*/ 567070 w 1301898"/>
                  <a:gd name="connsiteY152" fmla="*/ 1134139 h 1386958"/>
                  <a:gd name="connsiteX153" fmla="*/ 583610 w 1301898"/>
                  <a:gd name="connsiteY153" fmla="*/ 1129414 h 1386958"/>
                  <a:gd name="connsiteX154" fmla="*/ 576521 w 1301898"/>
                  <a:gd name="connsiteY154" fmla="*/ 1115237 h 1386958"/>
                  <a:gd name="connsiteX155" fmla="*/ 569433 w 1301898"/>
                  <a:gd name="connsiteY155" fmla="*/ 1110512 h 1386958"/>
                  <a:gd name="connsiteX156" fmla="*/ 555256 w 1301898"/>
                  <a:gd name="connsiteY156" fmla="*/ 1101060 h 1386958"/>
                  <a:gd name="connsiteX157" fmla="*/ 541079 w 1301898"/>
                  <a:gd name="connsiteY157" fmla="*/ 1096335 h 1386958"/>
                  <a:gd name="connsiteX158" fmla="*/ 533991 w 1301898"/>
                  <a:gd name="connsiteY158" fmla="*/ 1089246 h 1386958"/>
                  <a:gd name="connsiteX159" fmla="*/ 526903 w 1301898"/>
                  <a:gd name="connsiteY159" fmla="*/ 1086884 h 1386958"/>
                  <a:gd name="connsiteX160" fmla="*/ 519814 w 1301898"/>
                  <a:gd name="connsiteY160" fmla="*/ 1082158 h 1386958"/>
                  <a:gd name="connsiteX161" fmla="*/ 515089 w 1301898"/>
                  <a:gd name="connsiteY161" fmla="*/ 1034902 h 1386958"/>
                  <a:gd name="connsiteX162" fmla="*/ 510363 w 1301898"/>
                  <a:gd name="connsiteY162" fmla="*/ 1027814 h 1386958"/>
                  <a:gd name="connsiteX163" fmla="*/ 508000 w 1301898"/>
                  <a:gd name="connsiteY163" fmla="*/ 1018363 h 1386958"/>
                  <a:gd name="connsiteX164" fmla="*/ 505638 w 1301898"/>
                  <a:gd name="connsiteY164" fmla="*/ 1006549 h 1386958"/>
                  <a:gd name="connsiteX165" fmla="*/ 500912 w 1301898"/>
                  <a:gd name="connsiteY165" fmla="*/ 999460 h 1386958"/>
                  <a:gd name="connsiteX166" fmla="*/ 491461 w 1301898"/>
                  <a:gd name="connsiteY166" fmla="*/ 982921 h 1386958"/>
                  <a:gd name="connsiteX167" fmla="*/ 486735 w 1301898"/>
                  <a:gd name="connsiteY167" fmla="*/ 961656 h 1386958"/>
                  <a:gd name="connsiteX168" fmla="*/ 482010 w 1301898"/>
                  <a:gd name="connsiteY168" fmla="*/ 945116 h 1386958"/>
                  <a:gd name="connsiteX169" fmla="*/ 479647 w 1301898"/>
                  <a:gd name="connsiteY169" fmla="*/ 933302 h 1386958"/>
                  <a:gd name="connsiteX170" fmla="*/ 472558 w 1301898"/>
                  <a:gd name="connsiteY170" fmla="*/ 916763 h 1386958"/>
                  <a:gd name="connsiteX171" fmla="*/ 470196 w 1301898"/>
                  <a:gd name="connsiteY171" fmla="*/ 909674 h 1386958"/>
                  <a:gd name="connsiteX172" fmla="*/ 446568 w 1301898"/>
                  <a:gd name="connsiteY172" fmla="*/ 886046 h 1386958"/>
                  <a:gd name="connsiteX173" fmla="*/ 444205 w 1301898"/>
                  <a:gd name="connsiteY173" fmla="*/ 886046 h 1386958"/>
                  <a:gd name="connsiteX174" fmla="*/ 344968 w 1301898"/>
                  <a:gd name="connsiteY174" fmla="*/ 824614 h 1386958"/>
                  <a:gd name="connsiteX175" fmla="*/ 231554 w 1301898"/>
                  <a:gd name="connsiteY175" fmla="*/ 689935 h 1386958"/>
                  <a:gd name="connsiteX176" fmla="*/ 181935 w 1301898"/>
                  <a:gd name="connsiteY176" fmla="*/ 569432 h 1386958"/>
                  <a:gd name="connsiteX177" fmla="*/ 186661 w 1301898"/>
                  <a:gd name="connsiteY177" fmla="*/ 463107 h 1386958"/>
                  <a:gd name="connsiteX178" fmla="*/ 148856 w 1301898"/>
                  <a:gd name="connsiteY178" fmla="*/ 375684 h 1386958"/>
                  <a:gd name="connsiteX179" fmla="*/ 68521 w 1301898"/>
                  <a:gd name="connsiteY179" fmla="*/ 361507 h 1386958"/>
                  <a:gd name="connsiteX180" fmla="*/ 21265 w 1301898"/>
                  <a:gd name="connsiteY180" fmla="*/ 349693 h 1386958"/>
                  <a:gd name="connsiteX181" fmla="*/ 2363 w 1301898"/>
                  <a:gd name="connsiteY181" fmla="*/ 316614 h 1386958"/>
                  <a:gd name="connsiteX182" fmla="*/ 0 w 1301898"/>
                  <a:gd name="connsiteY182" fmla="*/ 309525 h 1386958"/>
                  <a:gd name="connsiteX183" fmla="*/ 2363 w 1301898"/>
                  <a:gd name="connsiteY183" fmla="*/ 250456 h 1386958"/>
                  <a:gd name="connsiteX184" fmla="*/ 7089 w 1301898"/>
                  <a:gd name="connsiteY184" fmla="*/ 231553 h 1386958"/>
                  <a:gd name="connsiteX185" fmla="*/ 9451 w 1301898"/>
                  <a:gd name="connsiteY185" fmla="*/ 219739 h 1386958"/>
                  <a:gd name="connsiteX186" fmla="*/ 16540 w 1301898"/>
                  <a:gd name="connsiteY186" fmla="*/ 198474 h 1386958"/>
                  <a:gd name="connsiteX187" fmla="*/ 35442 w 1301898"/>
                  <a:gd name="connsiteY187" fmla="*/ 186660 h 1386958"/>
                  <a:gd name="connsiteX188" fmla="*/ 42531 w 1301898"/>
                  <a:gd name="connsiteY188" fmla="*/ 181935 h 1386958"/>
                  <a:gd name="connsiteX189" fmla="*/ 51982 w 1301898"/>
                  <a:gd name="connsiteY189" fmla="*/ 179572 h 1386958"/>
                  <a:gd name="connsiteX190" fmla="*/ 66158 w 1301898"/>
                  <a:gd name="connsiteY190" fmla="*/ 174846 h 1386958"/>
                  <a:gd name="connsiteX191" fmla="*/ 75610 w 1301898"/>
                  <a:gd name="connsiteY191" fmla="*/ 163032 h 138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1301898" h="1386958">
                    <a:moveTo>
                      <a:pt x="75610" y="163032"/>
                    </a:moveTo>
                    <a:lnTo>
                      <a:pt x="75610" y="163032"/>
                    </a:lnTo>
                    <a:cubicBezTo>
                      <a:pt x="76397" y="170121"/>
                      <a:pt x="75875" y="177481"/>
                      <a:pt x="77972" y="184298"/>
                    </a:cubicBezTo>
                    <a:cubicBezTo>
                      <a:pt x="79130" y="188062"/>
                      <a:pt x="82468" y="190785"/>
                      <a:pt x="85061" y="193749"/>
                    </a:cubicBezTo>
                    <a:cubicBezTo>
                      <a:pt x="101104" y="212083"/>
                      <a:pt x="89119" y="195111"/>
                      <a:pt x="99238" y="210288"/>
                    </a:cubicBezTo>
                    <a:cubicBezTo>
                      <a:pt x="103794" y="233076"/>
                      <a:pt x="98214" y="212969"/>
                      <a:pt x="106326" y="229191"/>
                    </a:cubicBezTo>
                    <a:cubicBezTo>
                      <a:pt x="110929" y="238396"/>
                      <a:pt x="106504" y="235120"/>
                      <a:pt x="111051" y="245730"/>
                    </a:cubicBezTo>
                    <a:cubicBezTo>
                      <a:pt x="112170" y="248340"/>
                      <a:pt x="113559" y="251045"/>
                      <a:pt x="115777" y="252819"/>
                    </a:cubicBezTo>
                    <a:cubicBezTo>
                      <a:pt x="117722" y="254375"/>
                      <a:pt x="120502" y="254394"/>
                      <a:pt x="122865" y="255181"/>
                    </a:cubicBezTo>
                    <a:cubicBezTo>
                      <a:pt x="144918" y="254394"/>
                      <a:pt x="167060" y="254944"/>
                      <a:pt x="189024" y="252819"/>
                    </a:cubicBezTo>
                    <a:cubicBezTo>
                      <a:pt x="191850" y="252545"/>
                      <a:pt x="193572" y="249363"/>
                      <a:pt x="196112" y="248093"/>
                    </a:cubicBezTo>
                    <a:cubicBezTo>
                      <a:pt x="198340" y="246979"/>
                      <a:pt x="200837" y="246518"/>
                      <a:pt x="203200" y="245730"/>
                    </a:cubicBezTo>
                    <a:cubicBezTo>
                      <a:pt x="205568" y="238626"/>
                      <a:pt x="205200" y="237660"/>
                      <a:pt x="210289" y="231553"/>
                    </a:cubicBezTo>
                    <a:cubicBezTo>
                      <a:pt x="212428" y="228986"/>
                      <a:pt x="215435" y="227184"/>
                      <a:pt x="217377" y="224465"/>
                    </a:cubicBezTo>
                    <a:cubicBezTo>
                      <a:pt x="219424" y="221599"/>
                      <a:pt x="220716" y="218252"/>
                      <a:pt x="222103" y="215014"/>
                    </a:cubicBezTo>
                    <a:cubicBezTo>
                      <a:pt x="224987" y="208285"/>
                      <a:pt x="223512" y="206516"/>
                      <a:pt x="229191" y="200837"/>
                    </a:cubicBezTo>
                    <a:cubicBezTo>
                      <a:pt x="231199" y="198829"/>
                      <a:pt x="233916" y="197687"/>
                      <a:pt x="236279" y="196112"/>
                    </a:cubicBezTo>
                    <a:cubicBezTo>
                      <a:pt x="237067" y="193749"/>
                      <a:pt x="237528" y="191251"/>
                      <a:pt x="238642" y="189023"/>
                    </a:cubicBezTo>
                    <a:cubicBezTo>
                      <a:pt x="239912" y="186483"/>
                      <a:pt x="243179" y="184768"/>
                      <a:pt x="243368" y="181935"/>
                    </a:cubicBezTo>
                    <a:cubicBezTo>
                      <a:pt x="243999" y="172472"/>
                      <a:pt x="241793" y="163032"/>
                      <a:pt x="241005" y="153581"/>
                    </a:cubicBezTo>
                    <a:cubicBezTo>
                      <a:pt x="244155" y="144130"/>
                      <a:pt x="245176" y="133676"/>
                      <a:pt x="250456" y="125228"/>
                    </a:cubicBezTo>
                    <a:cubicBezTo>
                      <a:pt x="255277" y="117514"/>
                      <a:pt x="271086" y="113626"/>
                      <a:pt x="278810" y="111051"/>
                    </a:cubicBezTo>
                    <a:cubicBezTo>
                      <a:pt x="286052" y="108637"/>
                      <a:pt x="294838" y="105049"/>
                      <a:pt x="302438" y="103963"/>
                    </a:cubicBezTo>
                    <a:cubicBezTo>
                      <a:pt x="313019" y="102452"/>
                      <a:pt x="336350" y="101067"/>
                      <a:pt x="347331" y="99237"/>
                    </a:cubicBezTo>
                    <a:cubicBezTo>
                      <a:pt x="354493" y="98043"/>
                      <a:pt x="361508" y="96087"/>
                      <a:pt x="368596" y="94512"/>
                    </a:cubicBezTo>
                    <a:cubicBezTo>
                      <a:pt x="377117" y="88830"/>
                      <a:pt x="383389" y="85318"/>
                      <a:pt x="389861" y="75609"/>
                    </a:cubicBezTo>
                    <a:cubicBezTo>
                      <a:pt x="391436" y="73246"/>
                      <a:pt x="394184" y="71332"/>
                      <a:pt x="394586" y="68521"/>
                    </a:cubicBezTo>
                    <a:cubicBezTo>
                      <a:pt x="395811" y="59944"/>
                      <a:pt x="394586" y="51194"/>
                      <a:pt x="394586" y="42530"/>
                    </a:cubicBezTo>
                    <a:lnTo>
                      <a:pt x="477284" y="40167"/>
                    </a:lnTo>
                    <a:lnTo>
                      <a:pt x="489098" y="0"/>
                    </a:lnTo>
                    <a:cubicBezTo>
                      <a:pt x="537656" y="10405"/>
                      <a:pt x="510956" y="5966"/>
                      <a:pt x="569433" y="11814"/>
                    </a:cubicBezTo>
                    <a:cubicBezTo>
                      <a:pt x="571796" y="14177"/>
                      <a:pt x="574382" y="16335"/>
                      <a:pt x="576521" y="18902"/>
                    </a:cubicBezTo>
                    <a:cubicBezTo>
                      <a:pt x="578339" y="21084"/>
                      <a:pt x="579029" y="24217"/>
                      <a:pt x="581247" y="25991"/>
                    </a:cubicBezTo>
                    <a:cubicBezTo>
                      <a:pt x="583192" y="27547"/>
                      <a:pt x="585972" y="27566"/>
                      <a:pt x="588335" y="28353"/>
                    </a:cubicBezTo>
                    <a:lnTo>
                      <a:pt x="595424" y="33079"/>
                    </a:lnTo>
                    <a:lnTo>
                      <a:pt x="600149" y="189023"/>
                    </a:lnTo>
                    <a:lnTo>
                      <a:pt x="770270" y="342605"/>
                    </a:lnTo>
                    <a:lnTo>
                      <a:pt x="758456" y="370958"/>
                    </a:lnTo>
                    <a:cubicBezTo>
                      <a:pt x="758131" y="372422"/>
                      <a:pt x="749741" y="392960"/>
                      <a:pt x="756093" y="399312"/>
                    </a:cubicBezTo>
                    <a:cubicBezTo>
                      <a:pt x="757854" y="401073"/>
                      <a:pt x="760819" y="400887"/>
                      <a:pt x="763182" y="401674"/>
                    </a:cubicBezTo>
                    <a:cubicBezTo>
                      <a:pt x="774014" y="417923"/>
                      <a:pt x="770837" y="410463"/>
                      <a:pt x="774996" y="422939"/>
                    </a:cubicBezTo>
                    <a:cubicBezTo>
                      <a:pt x="775783" y="430028"/>
                      <a:pt x="776611" y="437112"/>
                      <a:pt x="777358" y="444205"/>
                    </a:cubicBezTo>
                    <a:cubicBezTo>
                      <a:pt x="778829" y="458182"/>
                      <a:pt x="782038" y="475057"/>
                      <a:pt x="777358" y="489098"/>
                    </a:cubicBezTo>
                    <a:cubicBezTo>
                      <a:pt x="775562" y="494486"/>
                      <a:pt x="771057" y="498549"/>
                      <a:pt x="767907" y="503274"/>
                    </a:cubicBezTo>
                    <a:cubicBezTo>
                      <a:pt x="766332" y="505637"/>
                      <a:pt x="765190" y="508355"/>
                      <a:pt x="763182" y="510363"/>
                    </a:cubicBezTo>
                    <a:cubicBezTo>
                      <a:pt x="754085" y="519459"/>
                      <a:pt x="757946" y="514671"/>
                      <a:pt x="751368" y="524539"/>
                    </a:cubicBezTo>
                    <a:cubicBezTo>
                      <a:pt x="752156" y="554468"/>
                      <a:pt x="752272" y="584422"/>
                      <a:pt x="753731" y="614325"/>
                    </a:cubicBezTo>
                    <a:cubicBezTo>
                      <a:pt x="753952" y="618856"/>
                      <a:pt x="758176" y="625330"/>
                      <a:pt x="760819" y="628502"/>
                    </a:cubicBezTo>
                    <a:cubicBezTo>
                      <a:pt x="762958" y="631069"/>
                      <a:pt x="764804" y="634350"/>
                      <a:pt x="767907" y="635591"/>
                    </a:cubicBezTo>
                    <a:cubicBezTo>
                      <a:pt x="773078" y="637659"/>
                      <a:pt x="778968" y="636957"/>
                      <a:pt x="784447" y="637953"/>
                    </a:cubicBezTo>
                    <a:cubicBezTo>
                      <a:pt x="787642" y="638534"/>
                      <a:pt x="790776" y="639424"/>
                      <a:pt x="793898" y="640316"/>
                    </a:cubicBezTo>
                    <a:cubicBezTo>
                      <a:pt x="796293" y="641000"/>
                      <a:pt x="798536" y="642233"/>
                      <a:pt x="800986" y="642679"/>
                    </a:cubicBezTo>
                    <a:cubicBezTo>
                      <a:pt x="807234" y="643815"/>
                      <a:pt x="813588" y="644254"/>
                      <a:pt x="819889" y="645042"/>
                    </a:cubicBezTo>
                    <a:cubicBezTo>
                      <a:pt x="824614" y="646617"/>
                      <a:pt x="829921" y="647004"/>
                      <a:pt x="834065" y="649767"/>
                    </a:cubicBezTo>
                    <a:cubicBezTo>
                      <a:pt x="843226" y="655874"/>
                      <a:pt x="838460" y="653595"/>
                      <a:pt x="848242" y="656856"/>
                    </a:cubicBezTo>
                    <a:cubicBezTo>
                      <a:pt x="856849" y="669765"/>
                      <a:pt x="849577" y="662301"/>
                      <a:pt x="871870" y="668670"/>
                    </a:cubicBezTo>
                    <a:cubicBezTo>
                      <a:pt x="876660" y="670038"/>
                      <a:pt x="886047" y="673395"/>
                      <a:pt x="886047" y="673395"/>
                    </a:cubicBezTo>
                    <a:cubicBezTo>
                      <a:pt x="887622" y="675758"/>
                      <a:pt x="889502" y="677944"/>
                      <a:pt x="890772" y="680484"/>
                    </a:cubicBezTo>
                    <a:cubicBezTo>
                      <a:pt x="891886" y="682712"/>
                      <a:pt x="891925" y="685395"/>
                      <a:pt x="893135" y="687572"/>
                    </a:cubicBezTo>
                    <a:cubicBezTo>
                      <a:pt x="895893" y="692537"/>
                      <a:pt x="899436" y="697023"/>
                      <a:pt x="902586" y="701749"/>
                    </a:cubicBezTo>
                    <a:lnTo>
                      <a:pt x="907312" y="708837"/>
                    </a:lnTo>
                    <a:cubicBezTo>
                      <a:pt x="908887" y="711200"/>
                      <a:pt x="910334" y="713653"/>
                      <a:pt x="912038" y="715925"/>
                    </a:cubicBezTo>
                    <a:lnTo>
                      <a:pt x="919126" y="725377"/>
                    </a:lnTo>
                    <a:cubicBezTo>
                      <a:pt x="920323" y="730165"/>
                      <a:pt x="921820" y="737177"/>
                      <a:pt x="923851" y="741916"/>
                    </a:cubicBezTo>
                    <a:cubicBezTo>
                      <a:pt x="925238" y="745153"/>
                      <a:pt x="927189" y="748130"/>
                      <a:pt x="928577" y="751367"/>
                    </a:cubicBezTo>
                    <a:cubicBezTo>
                      <a:pt x="929558" y="753656"/>
                      <a:pt x="929179" y="756695"/>
                      <a:pt x="930940" y="758456"/>
                    </a:cubicBezTo>
                    <a:cubicBezTo>
                      <a:pt x="932701" y="760217"/>
                      <a:pt x="935665" y="760031"/>
                      <a:pt x="938028" y="760819"/>
                    </a:cubicBezTo>
                    <a:cubicBezTo>
                      <a:pt x="937240" y="769482"/>
                      <a:pt x="937371" y="778279"/>
                      <a:pt x="935665" y="786809"/>
                    </a:cubicBezTo>
                    <a:cubicBezTo>
                      <a:pt x="934974" y="790263"/>
                      <a:pt x="932248" y="792990"/>
                      <a:pt x="930940" y="796260"/>
                    </a:cubicBezTo>
                    <a:cubicBezTo>
                      <a:pt x="929090" y="800885"/>
                      <a:pt x="927789" y="805711"/>
                      <a:pt x="926214" y="810437"/>
                    </a:cubicBezTo>
                    <a:cubicBezTo>
                      <a:pt x="925426" y="812800"/>
                      <a:pt x="925232" y="815453"/>
                      <a:pt x="923851" y="817525"/>
                    </a:cubicBezTo>
                    <a:lnTo>
                      <a:pt x="919126" y="824614"/>
                    </a:lnTo>
                    <a:cubicBezTo>
                      <a:pt x="920701" y="832490"/>
                      <a:pt x="916667" y="844650"/>
                      <a:pt x="923851" y="848242"/>
                    </a:cubicBezTo>
                    <a:cubicBezTo>
                      <a:pt x="935144" y="853889"/>
                      <a:pt x="949030" y="845879"/>
                      <a:pt x="961656" y="845879"/>
                    </a:cubicBezTo>
                    <a:cubicBezTo>
                      <a:pt x="966547" y="845879"/>
                      <a:pt x="972249" y="850578"/>
                      <a:pt x="975833" y="852967"/>
                    </a:cubicBezTo>
                    <a:cubicBezTo>
                      <a:pt x="977408" y="855330"/>
                      <a:pt x="978550" y="858048"/>
                      <a:pt x="980558" y="860056"/>
                    </a:cubicBezTo>
                    <a:cubicBezTo>
                      <a:pt x="984391" y="863889"/>
                      <a:pt x="992780" y="867040"/>
                      <a:pt x="997098" y="869507"/>
                    </a:cubicBezTo>
                    <a:cubicBezTo>
                      <a:pt x="999563" y="870916"/>
                      <a:pt x="1001823" y="872657"/>
                      <a:pt x="1004186" y="874232"/>
                    </a:cubicBezTo>
                    <a:cubicBezTo>
                      <a:pt x="1007301" y="883577"/>
                      <a:pt x="1005834" y="881668"/>
                      <a:pt x="1013638" y="890772"/>
                    </a:cubicBezTo>
                    <a:cubicBezTo>
                      <a:pt x="1018777" y="896767"/>
                      <a:pt x="1022236" y="897715"/>
                      <a:pt x="1025451" y="904949"/>
                    </a:cubicBezTo>
                    <a:cubicBezTo>
                      <a:pt x="1038372" y="934023"/>
                      <a:pt x="1021866" y="907735"/>
                      <a:pt x="1037265" y="926214"/>
                    </a:cubicBezTo>
                    <a:cubicBezTo>
                      <a:pt x="1039083" y="928396"/>
                      <a:pt x="1039583" y="931797"/>
                      <a:pt x="1041991" y="933302"/>
                    </a:cubicBezTo>
                    <a:cubicBezTo>
                      <a:pt x="1051432" y="939202"/>
                      <a:pt x="1054992" y="936259"/>
                      <a:pt x="1063256" y="940391"/>
                    </a:cubicBezTo>
                    <a:cubicBezTo>
                      <a:pt x="1075247" y="946386"/>
                      <a:pt x="1069776" y="943162"/>
                      <a:pt x="1079796" y="949842"/>
                    </a:cubicBezTo>
                    <a:cubicBezTo>
                      <a:pt x="1084299" y="956597"/>
                      <a:pt x="1091761" y="968794"/>
                      <a:pt x="1098698" y="971107"/>
                    </a:cubicBezTo>
                    <a:lnTo>
                      <a:pt x="1105786" y="973470"/>
                    </a:lnTo>
                    <a:cubicBezTo>
                      <a:pt x="1107361" y="975833"/>
                      <a:pt x="1110149" y="977742"/>
                      <a:pt x="1110512" y="980558"/>
                    </a:cubicBezTo>
                    <a:cubicBezTo>
                      <a:pt x="1113342" y="1002485"/>
                      <a:pt x="1112409" y="1024789"/>
                      <a:pt x="1115238" y="1046716"/>
                    </a:cubicBezTo>
                    <a:cubicBezTo>
                      <a:pt x="1115601" y="1049532"/>
                      <a:pt x="1117781" y="1051987"/>
                      <a:pt x="1119963" y="1053805"/>
                    </a:cubicBezTo>
                    <a:cubicBezTo>
                      <a:pt x="1122669" y="1056060"/>
                      <a:pt x="1126356" y="1056783"/>
                      <a:pt x="1129414" y="1058530"/>
                    </a:cubicBezTo>
                    <a:cubicBezTo>
                      <a:pt x="1131880" y="1059939"/>
                      <a:pt x="1133763" y="1062509"/>
                      <a:pt x="1136503" y="1063256"/>
                    </a:cubicBezTo>
                    <a:cubicBezTo>
                      <a:pt x="1142629" y="1064927"/>
                      <a:pt x="1149104" y="1064831"/>
                      <a:pt x="1155405" y="1065619"/>
                    </a:cubicBezTo>
                    <a:cubicBezTo>
                      <a:pt x="1157768" y="1067194"/>
                      <a:pt x="1160719" y="1068127"/>
                      <a:pt x="1162493" y="1070344"/>
                    </a:cubicBezTo>
                    <a:cubicBezTo>
                      <a:pt x="1164049" y="1072289"/>
                      <a:pt x="1164685" y="1074947"/>
                      <a:pt x="1164856" y="1077432"/>
                    </a:cubicBezTo>
                    <a:cubicBezTo>
                      <a:pt x="1166266" y="1097876"/>
                      <a:pt x="1164321" y="1118578"/>
                      <a:pt x="1167219" y="1138865"/>
                    </a:cubicBezTo>
                    <a:cubicBezTo>
                      <a:pt x="1167693" y="1142182"/>
                      <a:pt x="1179232" y="1145142"/>
                      <a:pt x="1181396" y="1145953"/>
                    </a:cubicBezTo>
                    <a:cubicBezTo>
                      <a:pt x="1184070" y="1146956"/>
                      <a:pt x="1195911" y="1152067"/>
                      <a:pt x="1200298" y="1153042"/>
                    </a:cubicBezTo>
                    <a:cubicBezTo>
                      <a:pt x="1228939" y="1159407"/>
                      <a:pt x="1200001" y="1150581"/>
                      <a:pt x="1228651" y="1160130"/>
                    </a:cubicBezTo>
                    <a:cubicBezTo>
                      <a:pt x="1231014" y="1161705"/>
                      <a:pt x="1233247" y="1163496"/>
                      <a:pt x="1235740" y="1164856"/>
                    </a:cubicBezTo>
                    <a:cubicBezTo>
                      <a:pt x="1241924" y="1168229"/>
                      <a:pt x="1254642" y="1174307"/>
                      <a:pt x="1254642" y="1174307"/>
                    </a:cubicBezTo>
                    <a:cubicBezTo>
                      <a:pt x="1256217" y="1176670"/>
                      <a:pt x="1257151" y="1179621"/>
                      <a:pt x="1259368" y="1181395"/>
                    </a:cubicBezTo>
                    <a:cubicBezTo>
                      <a:pt x="1261313" y="1182951"/>
                      <a:pt x="1265605" y="1181417"/>
                      <a:pt x="1266456" y="1183758"/>
                    </a:cubicBezTo>
                    <a:cubicBezTo>
                      <a:pt x="1284440" y="1233217"/>
                      <a:pt x="1258925" y="1192547"/>
                      <a:pt x="1273545" y="1214474"/>
                    </a:cubicBezTo>
                    <a:cubicBezTo>
                      <a:pt x="1274303" y="1217505"/>
                      <a:pt x="1276574" y="1227622"/>
                      <a:pt x="1278270" y="1231014"/>
                    </a:cubicBezTo>
                    <a:cubicBezTo>
                      <a:pt x="1279540" y="1233554"/>
                      <a:pt x="1281421" y="1235739"/>
                      <a:pt x="1282996" y="1238102"/>
                    </a:cubicBezTo>
                    <a:cubicBezTo>
                      <a:pt x="1283783" y="1240465"/>
                      <a:pt x="1284244" y="1242963"/>
                      <a:pt x="1285358" y="1245191"/>
                    </a:cubicBezTo>
                    <a:cubicBezTo>
                      <a:pt x="1288646" y="1251767"/>
                      <a:pt x="1291949" y="1254144"/>
                      <a:pt x="1297172" y="1259367"/>
                    </a:cubicBezTo>
                    <a:cubicBezTo>
                      <a:pt x="1298286" y="1262709"/>
                      <a:pt x="1301898" y="1272941"/>
                      <a:pt x="1301898" y="1275907"/>
                    </a:cubicBezTo>
                    <a:cubicBezTo>
                      <a:pt x="1301898" y="1291778"/>
                      <a:pt x="1299217" y="1305461"/>
                      <a:pt x="1297172" y="1320800"/>
                    </a:cubicBezTo>
                    <a:cubicBezTo>
                      <a:pt x="1294479" y="1341000"/>
                      <a:pt x="1299334" y="1335178"/>
                      <a:pt x="1292447" y="1342065"/>
                    </a:cubicBezTo>
                    <a:lnTo>
                      <a:pt x="1039628" y="1342065"/>
                    </a:lnTo>
                    <a:lnTo>
                      <a:pt x="1039628" y="1386958"/>
                    </a:lnTo>
                    <a:lnTo>
                      <a:pt x="994735" y="1386958"/>
                    </a:lnTo>
                    <a:lnTo>
                      <a:pt x="985284" y="1353879"/>
                    </a:lnTo>
                    <a:cubicBezTo>
                      <a:pt x="978983" y="1350729"/>
                      <a:pt x="972566" y="1347801"/>
                      <a:pt x="966382" y="1344428"/>
                    </a:cubicBezTo>
                    <a:cubicBezTo>
                      <a:pt x="963889" y="1343068"/>
                      <a:pt x="962121" y="1339959"/>
                      <a:pt x="959293" y="1339702"/>
                    </a:cubicBezTo>
                    <a:cubicBezTo>
                      <a:pt x="952969" y="1339127"/>
                      <a:pt x="946692" y="1341277"/>
                      <a:pt x="940391" y="1342065"/>
                    </a:cubicBezTo>
                    <a:cubicBezTo>
                      <a:pt x="937047" y="1343180"/>
                      <a:pt x="926819" y="1346791"/>
                      <a:pt x="923851" y="1346791"/>
                    </a:cubicBezTo>
                    <a:cubicBezTo>
                      <a:pt x="919835" y="1346791"/>
                      <a:pt x="915976" y="1345216"/>
                      <a:pt x="912038" y="1344428"/>
                    </a:cubicBezTo>
                    <a:lnTo>
                      <a:pt x="902586" y="1330251"/>
                    </a:lnTo>
                    <a:cubicBezTo>
                      <a:pt x="901011" y="1327888"/>
                      <a:pt x="899869" y="1325171"/>
                      <a:pt x="897861" y="1323163"/>
                    </a:cubicBezTo>
                    <a:lnTo>
                      <a:pt x="890772" y="1316074"/>
                    </a:lnTo>
                    <a:cubicBezTo>
                      <a:pt x="886834" y="1316862"/>
                      <a:pt x="882469" y="1316487"/>
                      <a:pt x="878958" y="1318437"/>
                    </a:cubicBezTo>
                    <a:cubicBezTo>
                      <a:pt x="875063" y="1320601"/>
                      <a:pt x="873071" y="1325215"/>
                      <a:pt x="869507" y="1327888"/>
                    </a:cubicBezTo>
                    <a:cubicBezTo>
                      <a:pt x="866689" y="1330001"/>
                      <a:pt x="863114" y="1330866"/>
                      <a:pt x="860056" y="1332614"/>
                    </a:cubicBezTo>
                    <a:cubicBezTo>
                      <a:pt x="847234" y="1339941"/>
                      <a:pt x="858874" y="1335370"/>
                      <a:pt x="845879" y="1339702"/>
                    </a:cubicBezTo>
                    <a:cubicBezTo>
                      <a:pt x="842027" y="1339152"/>
                      <a:pt x="826071" y="1339298"/>
                      <a:pt x="822251" y="1332614"/>
                    </a:cubicBezTo>
                    <a:cubicBezTo>
                      <a:pt x="820259" y="1329127"/>
                      <a:pt x="821520" y="1324470"/>
                      <a:pt x="819889" y="1320800"/>
                    </a:cubicBezTo>
                    <a:cubicBezTo>
                      <a:pt x="818290" y="1317201"/>
                      <a:pt x="814887" y="1314688"/>
                      <a:pt x="812800" y="1311349"/>
                    </a:cubicBezTo>
                    <a:cubicBezTo>
                      <a:pt x="798946" y="1289183"/>
                      <a:pt x="816366" y="1313033"/>
                      <a:pt x="803349" y="1294809"/>
                    </a:cubicBezTo>
                    <a:cubicBezTo>
                      <a:pt x="791364" y="1278030"/>
                      <a:pt x="801840" y="1291188"/>
                      <a:pt x="789172" y="1280632"/>
                    </a:cubicBezTo>
                    <a:cubicBezTo>
                      <a:pt x="786605" y="1278493"/>
                      <a:pt x="784722" y="1275595"/>
                      <a:pt x="782084" y="1273544"/>
                    </a:cubicBezTo>
                    <a:cubicBezTo>
                      <a:pt x="777601" y="1270057"/>
                      <a:pt x="771923" y="1268109"/>
                      <a:pt x="767907" y="1264093"/>
                    </a:cubicBezTo>
                    <a:cubicBezTo>
                      <a:pt x="765544" y="1261730"/>
                      <a:pt x="763492" y="1259010"/>
                      <a:pt x="760819" y="1257005"/>
                    </a:cubicBezTo>
                    <a:cubicBezTo>
                      <a:pt x="751891" y="1250309"/>
                      <a:pt x="750639" y="1250461"/>
                      <a:pt x="741917" y="1247553"/>
                    </a:cubicBezTo>
                    <a:cubicBezTo>
                      <a:pt x="740342" y="1245190"/>
                      <a:pt x="738188" y="1243124"/>
                      <a:pt x="737191" y="1240465"/>
                    </a:cubicBezTo>
                    <a:cubicBezTo>
                      <a:pt x="735781" y="1236705"/>
                      <a:pt x="737399" y="1231736"/>
                      <a:pt x="734828" y="1228651"/>
                    </a:cubicBezTo>
                    <a:cubicBezTo>
                      <a:pt x="732749" y="1226156"/>
                      <a:pt x="728611" y="1226582"/>
                      <a:pt x="725377" y="1226288"/>
                    </a:cubicBezTo>
                    <a:cubicBezTo>
                      <a:pt x="711237" y="1225002"/>
                      <a:pt x="697024" y="1224713"/>
                      <a:pt x="682847" y="1223925"/>
                    </a:cubicBezTo>
                    <a:cubicBezTo>
                      <a:pt x="679697" y="1222350"/>
                      <a:pt x="676633" y="1220587"/>
                      <a:pt x="673396" y="1219200"/>
                    </a:cubicBezTo>
                    <a:cubicBezTo>
                      <a:pt x="660065" y="1213487"/>
                      <a:pt x="672845" y="1220470"/>
                      <a:pt x="656856" y="1214474"/>
                    </a:cubicBezTo>
                    <a:cubicBezTo>
                      <a:pt x="653558" y="1213237"/>
                      <a:pt x="650555" y="1211324"/>
                      <a:pt x="647405" y="1209749"/>
                    </a:cubicBezTo>
                    <a:cubicBezTo>
                      <a:pt x="646617" y="1207386"/>
                      <a:pt x="646424" y="1204733"/>
                      <a:pt x="645042" y="1202660"/>
                    </a:cubicBezTo>
                    <a:cubicBezTo>
                      <a:pt x="643189" y="1199880"/>
                      <a:pt x="640093" y="1198139"/>
                      <a:pt x="637954" y="1195572"/>
                    </a:cubicBezTo>
                    <a:cubicBezTo>
                      <a:pt x="636136" y="1193391"/>
                      <a:pt x="634803" y="1190847"/>
                      <a:pt x="633228" y="1188484"/>
                    </a:cubicBezTo>
                    <a:cubicBezTo>
                      <a:pt x="632440" y="1186121"/>
                      <a:pt x="631979" y="1183623"/>
                      <a:pt x="630865" y="1181395"/>
                    </a:cubicBezTo>
                    <a:cubicBezTo>
                      <a:pt x="629522" y="1178709"/>
                      <a:pt x="620124" y="1165929"/>
                      <a:pt x="619051" y="1164856"/>
                    </a:cubicBezTo>
                    <a:cubicBezTo>
                      <a:pt x="617043" y="1162848"/>
                      <a:pt x="614503" y="1161400"/>
                      <a:pt x="611963" y="1160130"/>
                    </a:cubicBezTo>
                    <a:cubicBezTo>
                      <a:pt x="606343" y="1157320"/>
                      <a:pt x="597213" y="1154044"/>
                      <a:pt x="590698" y="1153042"/>
                    </a:cubicBezTo>
                    <a:cubicBezTo>
                      <a:pt x="583649" y="1151957"/>
                      <a:pt x="576521" y="1151467"/>
                      <a:pt x="569433" y="1150679"/>
                    </a:cubicBezTo>
                    <a:cubicBezTo>
                      <a:pt x="567070" y="1149104"/>
                      <a:pt x="564119" y="1148170"/>
                      <a:pt x="562345" y="1145953"/>
                    </a:cubicBezTo>
                    <a:cubicBezTo>
                      <a:pt x="560789" y="1144008"/>
                      <a:pt x="559057" y="1141177"/>
                      <a:pt x="559982" y="1138865"/>
                    </a:cubicBezTo>
                    <a:cubicBezTo>
                      <a:pt x="561037" y="1136228"/>
                      <a:pt x="564433" y="1135194"/>
                      <a:pt x="567070" y="1134139"/>
                    </a:cubicBezTo>
                    <a:cubicBezTo>
                      <a:pt x="572394" y="1132010"/>
                      <a:pt x="578097" y="1130989"/>
                      <a:pt x="583610" y="1129414"/>
                    </a:cubicBezTo>
                    <a:cubicBezTo>
                      <a:pt x="581688" y="1123648"/>
                      <a:pt x="581102" y="1119818"/>
                      <a:pt x="576521" y="1115237"/>
                    </a:cubicBezTo>
                    <a:cubicBezTo>
                      <a:pt x="574513" y="1113229"/>
                      <a:pt x="571796" y="1112087"/>
                      <a:pt x="569433" y="1110512"/>
                    </a:cubicBezTo>
                    <a:cubicBezTo>
                      <a:pt x="562461" y="1100054"/>
                      <a:pt x="567970" y="1104874"/>
                      <a:pt x="555256" y="1101060"/>
                    </a:cubicBezTo>
                    <a:cubicBezTo>
                      <a:pt x="550485" y="1099629"/>
                      <a:pt x="541079" y="1096335"/>
                      <a:pt x="541079" y="1096335"/>
                    </a:cubicBezTo>
                    <a:cubicBezTo>
                      <a:pt x="538716" y="1093972"/>
                      <a:pt x="536771" y="1091100"/>
                      <a:pt x="533991" y="1089246"/>
                    </a:cubicBezTo>
                    <a:cubicBezTo>
                      <a:pt x="531919" y="1087865"/>
                      <a:pt x="529131" y="1087998"/>
                      <a:pt x="526903" y="1086884"/>
                    </a:cubicBezTo>
                    <a:cubicBezTo>
                      <a:pt x="524363" y="1085614"/>
                      <a:pt x="522177" y="1083733"/>
                      <a:pt x="519814" y="1082158"/>
                    </a:cubicBezTo>
                    <a:cubicBezTo>
                      <a:pt x="511896" y="1058408"/>
                      <a:pt x="524668" y="1098766"/>
                      <a:pt x="515089" y="1034902"/>
                    </a:cubicBezTo>
                    <a:cubicBezTo>
                      <a:pt x="514668" y="1032094"/>
                      <a:pt x="511938" y="1030177"/>
                      <a:pt x="510363" y="1027814"/>
                    </a:cubicBezTo>
                    <a:cubicBezTo>
                      <a:pt x="509575" y="1024664"/>
                      <a:pt x="508704" y="1021533"/>
                      <a:pt x="508000" y="1018363"/>
                    </a:cubicBezTo>
                    <a:cubicBezTo>
                      <a:pt x="507129" y="1014443"/>
                      <a:pt x="507048" y="1010309"/>
                      <a:pt x="505638" y="1006549"/>
                    </a:cubicBezTo>
                    <a:cubicBezTo>
                      <a:pt x="504641" y="1003890"/>
                      <a:pt x="502182" y="1002000"/>
                      <a:pt x="500912" y="999460"/>
                    </a:cubicBezTo>
                    <a:cubicBezTo>
                      <a:pt x="491891" y="981419"/>
                      <a:pt x="508601" y="1005776"/>
                      <a:pt x="491461" y="982921"/>
                    </a:cubicBezTo>
                    <a:cubicBezTo>
                      <a:pt x="486862" y="969125"/>
                      <a:pt x="490894" y="982448"/>
                      <a:pt x="486735" y="961656"/>
                    </a:cubicBezTo>
                    <a:cubicBezTo>
                      <a:pt x="482318" y="939571"/>
                      <a:pt x="486511" y="963122"/>
                      <a:pt x="482010" y="945116"/>
                    </a:cubicBezTo>
                    <a:cubicBezTo>
                      <a:pt x="481036" y="941220"/>
                      <a:pt x="480621" y="937198"/>
                      <a:pt x="479647" y="933302"/>
                    </a:cubicBezTo>
                    <a:cubicBezTo>
                      <a:pt x="477430" y="924434"/>
                      <a:pt x="476616" y="926233"/>
                      <a:pt x="472558" y="916763"/>
                    </a:cubicBezTo>
                    <a:cubicBezTo>
                      <a:pt x="471577" y="914474"/>
                      <a:pt x="471533" y="911775"/>
                      <a:pt x="470196" y="909674"/>
                    </a:cubicBezTo>
                    <a:cubicBezTo>
                      <a:pt x="460367" y="894228"/>
                      <a:pt x="460173" y="891489"/>
                      <a:pt x="446568" y="886046"/>
                    </a:cubicBezTo>
                    <a:cubicBezTo>
                      <a:pt x="445837" y="885753"/>
                      <a:pt x="444993" y="886046"/>
                      <a:pt x="444205" y="886046"/>
                    </a:cubicBezTo>
                    <a:lnTo>
                      <a:pt x="344968" y="824614"/>
                    </a:lnTo>
                    <a:lnTo>
                      <a:pt x="231554" y="689935"/>
                    </a:lnTo>
                    <a:lnTo>
                      <a:pt x="181935" y="569432"/>
                    </a:lnTo>
                    <a:lnTo>
                      <a:pt x="186661" y="463107"/>
                    </a:lnTo>
                    <a:lnTo>
                      <a:pt x="148856" y="375684"/>
                    </a:lnTo>
                    <a:lnTo>
                      <a:pt x="68521" y="361507"/>
                    </a:lnTo>
                    <a:lnTo>
                      <a:pt x="21265" y="349693"/>
                    </a:lnTo>
                    <a:cubicBezTo>
                      <a:pt x="-490" y="318613"/>
                      <a:pt x="8191" y="337010"/>
                      <a:pt x="2363" y="316614"/>
                    </a:cubicBezTo>
                    <a:cubicBezTo>
                      <a:pt x="1679" y="314219"/>
                      <a:pt x="788" y="311888"/>
                      <a:pt x="0" y="309525"/>
                    </a:cubicBezTo>
                    <a:cubicBezTo>
                      <a:pt x="788" y="289835"/>
                      <a:pt x="1052" y="270118"/>
                      <a:pt x="2363" y="250456"/>
                    </a:cubicBezTo>
                    <a:cubicBezTo>
                      <a:pt x="3155" y="238578"/>
                      <a:pt x="4733" y="240977"/>
                      <a:pt x="7089" y="231553"/>
                    </a:cubicBezTo>
                    <a:cubicBezTo>
                      <a:pt x="8063" y="227657"/>
                      <a:pt x="8733" y="223690"/>
                      <a:pt x="9451" y="219739"/>
                    </a:cubicBezTo>
                    <a:cubicBezTo>
                      <a:pt x="11211" y="210059"/>
                      <a:pt x="9791" y="205223"/>
                      <a:pt x="16540" y="198474"/>
                    </a:cubicBezTo>
                    <a:cubicBezTo>
                      <a:pt x="24066" y="190948"/>
                      <a:pt x="26711" y="191649"/>
                      <a:pt x="35442" y="186660"/>
                    </a:cubicBezTo>
                    <a:cubicBezTo>
                      <a:pt x="37908" y="185251"/>
                      <a:pt x="39921" y="183054"/>
                      <a:pt x="42531" y="181935"/>
                    </a:cubicBezTo>
                    <a:cubicBezTo>
                      <a:pt x="45516" y="180656"/>
                      <a:pt x="48872" y="180505"/>
                      <a:pt x="51982" y="179572"/>
                    </a:cubicBezTo>
                    <a:cubicBezTo>
                      <a:pt x="56753" y="178141"/>
                      <a:pt x="61433" y="176421"/>
                      <a:pt x="66158" y="174846"/>
                    </a:cubicBezTo>
                    <a:lnTo>
                      <a:pt x="75610" y="163032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6209250" y="3908281"/>
                <a:ext cx="497835" cy="574500"/>
              </a:xfrm>
              <a:custGeom>
                <a:avLst/>
                <a:gdLst>
                  <a:gd name="connsiteX0" fmla="*/ 25991 w 813885"/>
                  <a:gd name="connsiteY0" fmla="*/ 413489 h 940391"/>
                  <a:gd name="connsiteX1" fmla="*/ 25991 w 813885"/>
                  <a:gd name="connsiteY1" fmla="*/ 413489 h 940391"/>
                  <a:gd name="connsiteX2" fmla="*/ 9451 w 813885"/>
                  <a:gd name="connsiteY2" fmla="*/ 401675 h 940391"/>
                  <a:gd name="connsiteX3" fmla="*/ 7089 w 813885"/>
                  <a:gd name="connsiteY3" fmla="*/ 394586 h 940391"/>
                  <a:gd name="connsiteX4" fmla="*/ 0 w 813885"/>
                  <a:gd name="connsiteY4" fmla="*/ 387498 h 940391"/>
                  <a:gd name="connsiteX5" fmla="*/ 4726 w 813885"/>
                  <a:gd name="connsiteY5" fmla="*/ 318977 h 940391"/>
                  <a:gd name="connsiteX6" fmla="*/ 11814 w 813885"/>
                  <a:gd name="connsiteY6" fmla="*/ 304800 h 940391"/>
                  <a:gd name="connsiteX7" fmla="*/ 18903 w 813885"/>
                  <a:gd name="connsiteY7" fmla="*/ 300075 h 940391"/>
                  <a:gd name="connsiteX8" fmla="*/ 28354 w 813885"/>
                  <a:gd name="connsiteY8" fmla="*/ 292986 h 940391"/>
                  <a:gd name="connsiteX9" fmla="*/ 28354 w 813885"/>
                  <a:gd name="connsiteY9" fmla="*/ 248093 h 940391"/>
                  <a:gd name="connsiteX10" fmla="*/ 23628 w 813885"/>
                  <a:gd name="connsiteY10" fmla="*/ 241005 h 940391"/>
                  <a:gd name="connsiteX11" fmla="*/ 18903 w 813885"/>
                  <a:gd name="connsiteY11" fmla="*/ 231554 h 940391"/>
                  <a:gd name="connsiteX12" fmla="*/ 14177 w 813885"/>
                  <a:gd name="connsiteY12" fmla="*/ 212651 h 940391"/>
                  <a:gd name="connsiteX13" fmla="*/ 9451 w 813885"/>
                  <a:gd name="connsiteY13" fmla="*/ 198475 h 940391"/>
                  <a:gd name="connsiteX14" fmla="*/ 7089 w 813885"/>
                  <a:gd name="connsiteY14" fmla="*/ 191386 h 940391"/>
                  <a:gd name="connsiteX15" fmla="*/ 2363 w 813885"/>
                  <a:gd name="connsiteY15" fmla="*/ 181935 h 940391"/>
                  <a:gd name="connsiteX16" fmla="*/ 4726 w 813885"/>
                  <a:gd name="connsiteY16" fmla="*/ 163033 h 940391"/>
                  <a:gd name="connsiteX17" fmla="*/ 16540 w 813885"/>
                  <a:gd name="connsiteY17" fmla="*/ 151219 h 940391"/>
                  <a:gd name="connsiteX18" fmla="*/ 35442 w 813885"/>
                  <a:gd name="connsiteY18" fmla="*/ 146493 h 940391"/>
                  <a:gd name="connsiteX19" fmla="*/ 80335 w 813885"/>
                  <a:gd name="connsiteY19" fmla="*/ 139405 h 940391"/>
                  <a:gd name="connsiteX20" fmla="*/ 56707 w 813885"/>
                  <a:gd name="connsiteY20" fmla="*/ 0 h 940391"/>
                  <a:gd name="connsiteX21" fmla="*/ 411126 w 813885"/>
                  <a:gd name="connsiteY21" fmla="*/ 0 h 940391"/>
                  <a:gd name="connsiteX22" fmla="*/ 434754 w 813885"/>
                  <a:gd name="connsiteY22" fmla="*/ 44893 h 940391"/>
                  <a:gd name="connsiteX23" fmla="*/ 366233 w 813885"/>
                  <a:gd name="connsiteY23" fmla="*/ 47256 h 940391"/>
                  <a:gd name="connsiteX24" fmla="*/ 359145 w 813885"/>
                  <a:gd name="connsiteY24" fmla="*/ 49619 h 940391"/>
                  <a:gd name="connsiteX25" fmla="*/ 356782 w 813885"/>
                  <a:gd name="connsiteY25" fmla="*/ 56707 h 940391"/>
                  <a:gd name="connsiteX26" fmla="*/ 352056 w 813885"/>
                  <a:gd name="connsiteY26" fmla="*/ 155945 h 940391"/>
                  <a:gd name="connsiteX27" fmla="*/ 349693 w 813885"/>
                  <a:gd name="connsiteY27" fmla="*/ 163033 h 940391"/>
                  <a:gd name="connsiteX28" fmla="*/ 347331 w 813885"/>
                  <a:gd name="connsiteY28" fmla="*/ 172484 h 940391"/>
                  <a:gd name="connsiteX29" fmla="*/ 340242 w 813885"/>
                  <a:gd name="connsiteY29" fmla="*/ 198475 h 940391"/>
                  <a:gd name="connsiteX30" fmla="*/ 342605 w 813885"/>
                  <a:gd name="connsiteY30" fmla="*/ 222103 h 940391"/>
                  <a:gd name="connsiteX31" fmla="*/ 352056 w 813885"/>
                  <a:gd name="connsiteY31" fmla="*/ 224465 h 940391"/>
                  <a:gd name="connsiteX32" fmla="*/ 380410 w 813885"/>
                  <a:gd name="connsiteY32" fmla="*/ 210289 h 940391"/>
                  <a:gd name="connsiteX33" fmla="*/ 387498 w 813885"/>
                  <a:gd name="connsiteY33" fmla="*/ 207926 h 940391"/>
                  <a:gd name="connsiteX34" fmla="*/ 411126 w 813885"/>
                  <a:gd name="connsiteY34" fmla="*/ 210289 h 940391"/>
                  <a:gd name="connsiteX35" fmla="*/ 418214 w 813885"/>
                  <a:gd name="connsiteY35" fmla="*/ 217377 h 940391"/>
                  <a:gd name="connsiteX36" fmla="*/ 430028 w 813885"/>
                  <a:gd name="connsiteY36" fmla="*/ 222103 h 940391"/>
                  <a:gd name="connsiteX37" fmla="*/ 460745 w 813885"/>
                  <a:gd name="connsiteY37" fmla="*/ 224465 h 940391"/>
                  <a:gd name="connsiteX38" fmla="*/ 463107 w 813885"/>
                  <a:gd name="connsiteY38" fmla="*/ 262270 h 940391"/>
                  <a:gd name="connsiteX39" fmla="*/ 477284 w 813885"/>
                  <a:gd name="connsiteY39" fmla="*/ 266996 h 940391"/>
                  <a:gd name="connsiteX40" fmla="*/ 524540 w 813885"/>
                  <a:gd name="connsiteY40" fmla="*/ 264633 h 940391"/>
                  <a:gd name="connsiteX41" fmla="*/ 541079 w 813885"/>
                  <a:gd name="connsiteY41" fmla="*/ 262270 h 940391"/>
                  <a:gd name="connsiteX42" fmla="*/ 604875 w 813885"/>
                  <a:gd name="connsiteY42" fmla="*/ 255182 h 940391"/>
                  <a:gd name="connsiteX43" fmla="*/ 637954 w 813885"/>
                  <a:gd name="connsiteY43" fmla="*/ 248093 h 940391"/>
                  <a:gd name="connsiteX44" fmla="*/ 647405 w 813885"/>
                  <a:gd name="connsiteY44" fmla="*/ 245731 h 940391"/>
                  <a:gd name="connsiteX45" fmla="*/ 654493 w 813885"/>
                  <a:gd name="connsiteY45" fmla="*/ 243368 h 940391"/>
                  <a:gd name="connsiteX46" fmla="*/ 668670 w 813885"/>
                  <a:gd name="connsiteY46" fmla="*/ 233917 h 940391"/>
                  <a:gd name="connsiteX47" fmla="*/ 671033 w 813885"/>
                  <a:gd name="connsiteY47" fmla="*/ 226828 h 940391"/>
                  <a:gd name="connsiteX48" fmla="*/ 685210 w 813885"/>
                  <a:gd name="connsiteY48" fmla="*/ 203200 h 940391"/>
                  <a:gd name="connsiteX49" fmla="*/ 689935 w 813885"/>
                  <a:gd name="connsiteY49" fmla="*/ 189024 h 940391"/>
                  <a:gd name="connsiteX50" fmla="*/ 692298 w 813885"/>
                  <a:gd name="connsiteY50" fmla="*/ 165396 h 940391"/>
                  <a:gd name="connsiteX51" fmla="*/ 704112 w 813885"/>
                  <a:gd name="connsiteY51" fmla="*/ 153582 h 940391"/>
                  <a:gd name="connsiteX52" fmla="*/ 718289 w 813885"/>
                  <a:gd name="connsiteY52" fmla="*/ 144131 h 940391"/>
                  <a:gd name="connsiteX53" fmla="*/ 763182 w 813885"/>
                  <a:gd name="connsiteY53" fmla="*/ 146493 h 940391"/>
                  <a:gd name="connsiteX54" fmla="*/ 767907 w 813885"/>
                  <a:gd name="connsiteY54" fmla="*/ 132317 h 940391"/>
                  <a:gd name="connsiteX55" fmla="*/ 770270 w 813885"/>
                  <a:gd name="connsiteY55" fmla="*/ 113414 h 940391"/>
                  <a:gd name="connsiteX56" fmla="*/ 777358 w 813885"/>
                  <a:gd name="connsiteY56" fmla="*/ 106326 h 940391"/>
                  <a:gd name="connsiteX57" fmla="*/ 793898 w 813885"/>
                  <a:gd name="connsiteY57" fmla="*/ 99238 h 940391"/>
                  <a:gd name="connsiteX58" fmla="*/ 812800 w 813885"/>
                  <a:gd name="connsiteY58" fmla="*/ 96875 h 940391"/>
                  <a:gd name="connsiteX59" fmla="*/ 810438 w 813885"/>
                  <a:gd name="connsiteY59" fmla="*/ 118140 h 940391"/>
                  <a:gd name="connsiteX60" fmla="*/ 800986 w 813885"/>
                  <a:gd name="connsiteY60" fmla="*/ 132317 h 940391"/>
                  <a:gd name="connsiteX61" fmla="*/ 798624 w 813885"/>
                  <a:gd name="connsiteY61" fmla="*/ 139405 h 940391"/>
                  <a:gd name="connsiteX62" fmla="*/ 803349 w 813885"/>
                  <a:gd name="connsiteY62" fmla="*/ 160670 h 940391"/>
                  <a:gd name="connsiteX63" fmla="*/ 808075 w 813885"/>
                  <a:gd name="connsiteY63" fmla="*/ 167758 h 940391"/>
                  <a:gd name="connsiteX64" fmla="*/ 810438 w 813885"/>
                  <a:gd name="connsiteY64" fmla="*/ 174847 h 940391"/>
                  <a:gd name="connsiteX65" fmla="*/ 808075 w 813885"/>
                  <a:gd name="connsiteY65" fmla="*/ 212651 h 940391"/>
                  <a:gd name="connsiteX66" fmla="*/ 796261 w 813885"/>
                  <a:gd name="connsiteY66" fmla="*/ 222103 h 940391"/>
                  <a:gd name="connsiteX67" fmla="*/ 765545 w 813885"/>
                  <a:gd name="connsiteY67" fmla="*/ 226828 h 940391"/>
                  <a:gd name="connsiteX68" fmla="*/ 756093 w 813885"/>
                  <a:gd name="connsiteY68" fmla="*/ 229191 h 940391"/>
                  <a:gd name="connsiteX69" fmla="*/ 739554 w 813885"/>
                  <a:gd name="connsiteY69" fmla="*/ 243368 h 940391"/>
                  <a:gd name="connsiteX70" fmla="*/ 727740 w 813885"/>
                  <a:gd name="connsiteY70" fmla="*/ 255182 h 940391"/>
                  <a:gd name="connsiteX71" fmla="*/ 723014 w 813885"/>
                  <a:gd name="connsiteY71" fmla="*/ 269358 h 940391"/>
                  <a:gd name="connsiteX72" fmla="*/ 713563 w 813885"/>
                  <a:gd name="connsiteY72" fmla="*/ 283535 h 940391"/>
                  <a:gd name="connsiteX73" fmla="*/ 708838 w 813885"/>
                  <a:gd name="connsiteY73" fmla="*/ 300075 h 940391"/>
                  <a:gd name="connsiteX74" fmla="*/ 706475 w 813885"/>
                  <a:gd name="connsiteY74" fmla="*/ 349693 h 940391"/>
                  <a:gd name="connsiteX75" fmla="*/ 704112 w 813885"/>
                  <a:gd name="connsiteY75" fmla="*/ 389861 h 940391"/>
                  <a:gd name="connsiteX76" fmla="*/ 697024 w 813885"/>
                  <a:gd name="connsiteY76" fmla="*/ 392224 h 940391"/>
                  <a:gd name="connsiteX77" fmla="*/ 673396 w 813885"/>
                  <a:gd name="connsiteY77" fmla="*/ 399312 h 940391"/>
                  <a:gd name="connsiteX78" fmla="*/ 659219 w 813885"/>
                  <a:gd name="connsiteY78" fmla="*/ 408763 h 940391"/>
                  <a:gd name="connsiteX79" fmla="*/ 645042 w 813885"/>
                  <a:gd name="connsiteY79" fmla="*/ 418214 h 940391"/>
                  <a:gd name="connsiteX80" fmla="*/ 640317 w 813885"/>
                  <a:gd name="connsiteY80" fmla="*/ 425303 h 940391"/>
                  <a:gd name="connsiteX81" fmla="*/ 640317 w 813885"/>
                  <a:gd name="connsiteY81" fmla="*/ 463107 h 940391"/>
                  <a:gd name="connsiteX82" fmla="*/ 630865 w 813885"/>
                  <a:gd name="connsiteY82" fmla="*/ 477284 h 940391"/>
                  <a:gd name="connsiteX83" fmla="*/ 630865 w 813885"/>
                  <a:gd name="connsiteY83" fmla="*/ 522177 h 940391"/>
                  <a:gd name="connsiteX84" fmla="*/ 633228 w 813885"/>
                  <a:gd name="connsiteY84" fmla="*/ 529265 h 940391"/>
                  <a:gd name="connsiteX85" fmla="*/ 640317 w 813885"/>
                  <a:gd name="connsiteY85" fmla="*/ 536354 h 940391"/>
                  <a:gd name="connsiteX86" fmla="*/ 663945 w 813885"/>
                  <a:gd name="connsiteY86" fmla="*/ 552893 h 940391"/>
                  <a:gd name="connsiteX87" fmla="*/ 659219 w 813885"/>
                  <a:gd name="connsiteY87" fmla="*/ 569433 h 940391"/>
                  <a:gd name="connsiteX88" fmla="*/ 649768 w 813885"/>
                  <a:gd name="connsiteY88" fmla="*/ 590698 h 940391"/>
                  <a:gd name="connsiteX89" fmla="*/ 642679 w 813885"/>
                  <a:gd name="connsiteY89" fmla="*/ 597786 h 940391"/>
                  <a:gd name="connsiteX90" fmla="*/ 609600 w 813885"/>
                  <a:gd name="connsiteY90" fmla="*/ 593061 h 940391"/>
                  <a:gd name="connsiteX91" fmla="*/ 600149 w 813885"/>
                  <a:gd name="connsiteY91" fmla="*/ 590698 h 940391"/>
                  <a:gd name="connsiteX92" fmla="*/ 588335 w 813885"/>
                  <a:gd name="connsiteY92" fmla="*/ 588335 h 940391"/>
                  <a:gd name="connsiteX93" fmla="*/ 590698 w 813885"/>
                  <a:gd name="connsiteY93" fmla="*/ 602512 h 940391"/>
                  <a:gd name="connsiteX94" fmla="*/ 597786 w 813885"/>
                  <a:gd name="connsiteY94" fmla="*/ 609600 h 940391"/>
                  <a:gd name="connsiteX95" fmla="*/ 600149 w 813885"/>
                  <a:gd name="connsiteY95" fmla="*/ 621414 h 940391"/>
                  <a:gd name="connsiteX96" fmla="*/ 604875 w 813885"/>
                  <a:gd name="connsiteY96" fmla="*/ 628503 h 940391"/>
                  <a:gd name="connsiteX97" fmla="*/ 609600 w 813885"/>
                  <a:gd name="connsiteY97" fmla="*/ 645042 h 940391"/>
                  <a:gd name="connsiteX98" fmla="*/ 614326 w 813885"/>
                  <a:gd name="connsiteY98" fmla="*/ 652131 h 940391"/>
                  <a:gd name="connsiteX99" fmla="*/ 619051 w 813885"/>
                  <a:gd name="connsiteY99" fmla="*/ 666307 h 940391"/>
                  <a:gd name="connsiteX100" fmla="*/ 626140 w 813885"/>
                  <a:gd name="connsiteY100" fmla="*/ 671033 h 940391"/>
                  <a:gd name="connsiteX101" fmla="*/ 640317 w 813885"/>
                  <a:gd name="connsiteY101" fmla="*/ 675758 h 940391"/>
                  <a:gd name="connsiteX102" fmla="*/ 647405 w 813885"/>
                  <a:gd name="connsiteY102" fmla="*/ 678121 h 940391"/>
                  <a:gd name="connsiteX103" fmla="*/ 654493 w 813885"/>
                  <a:gd name="connsiteY103" fmla="*/ 682847 h 940391"/>
                  <a:gd name="connsiteX104" fmla="*/ 659219 w 813885"/>
                  <a:gd name="connsiteY104" fmla="*/ 713563 h 940391"/>
                  <a:gd name="connsiteX105" fmla="*/ 663945 w 813885"/>
                  <a:gd name="connsiteY105" fmla="*/ 720651 h 940391"/>
                  <a:gd name="connsiteX106" fmla="*/ 671033 w 813885"/>
                  <a:gd name="connsiteY106" fmla="*/ 730103 h 940391"/>
                  <a:gd name="connsiteX107" fmla="*/ 692298 w 813885"/>
                  <a:gd name="connsiteY107" fmla="*/ 741917 h 940391"/>
                  <a:gd name="connsiteX108" fmla="*/ 706475 w 813885"/>
                  <a:gd name="connsiteY108" fmla="*/ 751368 h 940391"/>
                  <a:gd name="connsiteX109" fmla="*/ 704112 w 813885"/>
                  <a:gd name="connsiteY109" fmla="*/ 774996 h 940391"/>
                  <a:gd name="connsiteX110" fmla="*/ 701749 w 813885"/>
                  <a:gd name="connsiteY110" fmla="*/ 782084 h 940391"/>
                  <a:gd name="connsiteX111" fmla="*/ 694661 w 813885"/>
                  <a:gd name="connsiteY111" fmla="*/ 789172 h 940391"/>
                  <a:gd name="connsiteX112" fmla="*/ 680484 w 813885"/>
                  <a:gd name="connsiteY112" fmla="*/ 798624 h 940391"/>
                  <a:gd name="connsiteX113" fmla="*/ 673396 w 813885"/>
                  <a:gd name="connsiteY113" fmla="*/ 803349 h 940391"/>
                  <a:gd name="connsiteX114" fmla="*/ 649768 w 813885"/>
                  <a:gd name="connsiteY114" fmla="*/ 808075 h 940391"/>
                  <a:gd name="connsiteX115" fmla="*/ 642679 w 813885"/>
                  <a:gd name="connsiteY115" fmla="*/ 810438 h 940391"/>
                  <a:gd name="connsiteX116" fmla="*/ 628503 w 813885"/>
                  <a:gd name="connsiteY116" fmla="*/ 819889 h 940391"/>
                  <a:gd name="connsiteX117" fmla="*/ 616689 w 813885"/>
                  <a:gd name="connsiteY117" fmla="*/ 834065 h 940391"/>
                  <a:gd name="connsiteX118" fmla="*/ 611963 w 813885"/>
                  <a:gd name="connsiteY118" fmla="*/ 841154 h 940391"/>
                  <a:gd name="connsiteX119" fmla="*/ 604875 w 813885"/>
                  <a:gd name="connsiteY119" fmla="*/ 850605 h 940391"/>
                  <a:gd name="connsiteX120" fmla="*/ 600149 w 813885"/>
                  <a:gd name="connsiteY120" fmla="*/ 864782 h 940391"/>
                  <a:gd name="connsiteX121" fmla="*/ 597786 w 813885"/>
                  <a:gd name="connsiteY121" fmla="*/ 900224 h 940391"/>
                  <a:gd name="connsiteX122" fmla="*/ 595424 w 813885"/>
                  <a:gd name="connsiteY122" fmla="*/ 912038 h 940391"/>
                  <a:gd name="connsiteX123" fmla="*/ 588335 w 813885"/>
                  <a:gd name="connsiteY123" fmla="*/ 919126 h 940391"/>
                  <a:gd name="connsiteX124" fmla="*/ 574158 w 813885"/>
                  <a:gd name="connsiteY124" fmla="*/ 926214 h 940391"/>
                  <a:gd name="connsiteX125" fmla="*/ 545805 w 813885"/>
                  <a:gd name="connsiteY125" fmla="*/ 928577 h 940391"/>
                  <a:gd name="connsiteX126" fmla="*/ 538717 w 813885"/>
                  <a:gd name="connsiteY126" fmla="*/ 930940 h 940391"/>
                  <a:gd name="connsiteX127" fmla="*/ 531628 w 813885"/>
                  <a:gd name="connsiteY127" fmla="*/ 935665 h 940391"/>
                  <a:gd name="connsiteX128" fmla="*/ 519814 w 813885"/>
                  <a:gd name="connsiteY128" fmla="*/ 938028 h 940391"/>
                  <a:gd name="connsiteX129" fmla="*/ 510363 w 813885"/>
                  <a:gd name="connsiteY129" fmla="*/ 940391 h 940391"/>
                  <a:gd name="connsiteX130" fmla="*/ 413489 w 813885"/>
                  <a:gd name="connsiteY130" fmla="*/ 938028 h 940391"/>
                  <a:gd name="connsiteX131" fmla="*/ 399312 w 813885"/>
                  <a:gd name="connsiteY131" fmla="*/ 933303 h 940391"/>
                  <a:gd name="connsiteX132" fmla="*/ 394586 w 813885"/>
                  <a:gd name="connsiteY132" fmla="*/ 926214 h 940391"/>
                  <a:gd name="connsiteX133" fmla="*/ 380410 w 813885"/>
                  <a:gd name="connsiteY133" fmla="*/ 914400 h 940391"/>
                  <a:gd name="connsiteX134" fmla="*/ 375684 w 813885"/>
                  <a:gd name="connsiteY134" fmla="*/ 900224 h 940391"/>
                  <a:gd name="connsiteX135" fmla="*/ 373321 w 813885"/>
                  <a:gd name="connsiteY135" fmla="*/ 883684 h 940391"/>
                  <a:gd name="connsiteX136" fmla="*/ 359145 w 813885"/>
                  <a:gd name="connsiteY136" fmla="*/ 878958 h 940391"/>
                  <a:gd name="connsiteX137" fmla="*/ 352056 w 813885"/>
                  <a:gd name="connsiteY137" fmla="*/ 874233 h 940391"/>
                  <a:gd name="connsiteX138" fmla="*/ 335517 w 813885"/>
                  <a:gd name="connsiteY138" fmla="*/ 864782 h 940391"/>
                  <a:gd name="connsiteX139" fmla="*/ 328428 w 813885"/>
                  <a:gd name="connsiteY139" fmla="*/ 857693 h 940391"/>
                  <a:gd name="connsiteX140" fmla="*/ 321340 w 813885"/>
                  <a:gd name="connsiteY140" fmla="*/ 841154 h 940391"/>
                  <a:gd name="connsiteX141" fmla="*/ 318977 w 813885"/>
                  <a:gd name="connsiteY141" fmla="*/ 834065 h 940391"/>
                  <a:gd name="connsiteX142" fmla="*/ 318977 w 813885"/>
                  <a:gd name="connsiteY142" fmla="*/ 749005 h 940391"/>
                  <a:gd name="connsiteX143" fmla="*/ 373321 w 813885"/>
                  <a:gd name="connsiteY143" fmla="*/ 751368 h 940391"/>
                  <a:gd name="connsiteX144" fmla="*/ 363870 w 813885"/>
                  <a:gd name="connsiteY144" fmla="*/ 718289 h 940391"/>
                  <a:gd name="connsiteX145" fmla="*/ 359145 w 813885"/>
                  <a:gd name="connsiteY145" fmla="*/ 649768 h 940391"/>
                  <a:gd name="connsiteX146" fmla="*/ 354419 w 813885"/>
                  <a:gd name="connsiteY146" fmla="*/ 635591 h 940391"/>
                  <a:gd name="connsiteX147" fmla="*/ 349693 w 813885"/>
                  <a:gd name="connsiteY147" fmla="*/ 621414 h 940391"/>
                  <a:gd name="connsiteX148" fmla="*/ 340242 w 813885"/>
                  <a:gd name="connsiteY148" fmla="*/ 593061 h 940391"/>
                  <a:gd name="connsiteX149" fmla="*/ 337879 w 813885"/>
                  <a:gd name="connsiteY149" fmla="*/ 585972 h 940391"/>
                  <a:gd name="connsiteX150" fmla="*/ 335517 w 813885"/>
                  <a:gd name="connsiteY150" fmla="*/ 578884 h 940391"/>
                  <a:gd name="connsiteX151" fmla="*/ 328428 w 813885"/>
                  <a:gd name="connsiteY151" fmla="*/ 569433 h 940391"/>
                  <a:gd name="connsiteX152" fmla="*/ 318977 w 813885"/>
                  <a:gd name="connsiteY152" fmla="*/ 555256 h 940391"/>
                  <a:gd name="connsiteX153" fmla="*/ 314251 w 813885"/>
                  <a:gd name="connsiteY153" fmla="*/ 548168 h 940391"/>
                  <a:gd name="connsiteX154" fmla="*/ 307163 w 813885"/>
                  <a:gd name="connsiteY154" fmla="*/ 538717 h 940391"/>
                  <a:gd name="connsiteX155" fmla="*/ 300075 w 813885"/>
                  <a:gd name="connsiteY155" fmla="*/ 531628 h 940391"/>
                  <a:gd name="connsiteX156" fmla="*/ 295349 w 813885"/>
                  <a:gd name="connsiteY156" fmla="*/ 524540 h 940391"/>
                  <a:gd name="connsiteX157" fmla="*/ 288261 w 813885"/>
                  <a:gd name="connsiteY157" fmla="*/ 519814 h 940391"/>
                  <a:gd name="connsiteX158" fmla="*/ 281172 w 813885"/>
                  <a:gd name="connsiteY158" fmla="*/ 512726 h 940391"/>
                  <a:gd name="connsiteX159" fmla="*/ 266996 w 813885"/>
                  <a:gd name="connsiteY159" fmla="*/ 503275 h 940391"/>
                  <a:gd name="connsiteX160" fmla="*/ 262270 w 813885"/>
                  <a:gd name="connsiteY160" fmla="*/ 496186 h 940391"/>
                  <a:gd name="connsiteX161" fmla="*/ 248093 w 813885"/>
                  <a:gd name="connsiteY161" fmla="*/ 486735 h 940391"/>
                  <a:gd name="connsiteX162" fmla="*/ 245731 w 813885"/>
                  <a:gd name="connsiteY162" fmla="*/ 479647 h 940391"/>
                  <a:gd name="connsiteX163" fmla="*/ 231554 w 813885"/>
                  <a:gd name="connsiteY163" fmla="*/ 467833 h 940391"/>
                  <a:gd name="connsiteX164" fmla="*/ 155945 w 813885"/>
                  <a:gd name="connsiteY164" fmla="*/ 470196 h 940391"/>
                  <a:gd name="connsiteX165" fmla="*/ 148856 w 813885"/>
                  <a:gd name="connsiteY165" fmla="*/ 463107 h 940391"/>
                  <a:gd name="connsiteX166" fmla="*/ 132317 w 813885"/>
                  <a:gd name="connsiteY166" fmla="*/ 439479 h 940391"/>
                  <a:gd name="connsiteX167" fmla="*/ 111051 w 813885"/>
                  <a:gd name="connsiteY167" fmla="*/ 430028 h 940391"/>
                  <a:gd name="connsiteX168" fmla="*/ 96875 w 813885"/>
                  <a:gd name="connsiteY168" fmla="*/ 425303 h 940391"/>
                  <a:gd name="connsiteX169" fmla="*/ 89786 w 813885"/>
                  <a:gd name="connsiteY169" fmla="*/ 422940 h 940391"/>
                  <a:gd name="connsiteX170" fmla="*/ 73247 w 813885"/>
                  <a:gd name="connsiteY170" fmla="*/ 418214 h 940391"/>
                  <a:gd name="connsiteX171" fmla="*/ 61433 w 813885"/>
                  <a:gd name="connsiteY171" fmla="*/ 406400 h 940391"/>
                  <a:gd name="connsiteX172" fmla="*/ 56707 w 813885"/>
                  <a:gd name="connsiteY172" fmla="*/ 399312 h 940391"/>
                  <a:gd name="connsiteX173" fmla="*/ 25991 w 813885"/>
                  <a:gd name="connsiteY173" fmla="*/ 413489 h 94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813885" h="940391">
                    <a:moveTo>
                      <a:pt x="25991" y="413489"/>
                    </a:moveTo>
                    <a:lnTo>
                      <a:pt x="25991" y="413489"/>
                    </a:lnTo>
                    <a:cubicBezTo>
                      <a:pt x="20478" y="409551"/>
                      <a:pt x="14242" y="406466"/>
                      <a:pt x="9451" y="401675"/>
                    </a:cubicBezTo>
                    <a:cubicBezTo>
                      <a:pt x="7690" y="399914"/>
                      <a:pt x="8471" y="396658"/>
                      <a:pt x="7089" y="394586"/>
                    </a:cubicBezTo>
                    <a:cubicBezTo>
                      <a:pt x="5235" y="391806"/>
                      <a:pt x="2363" y="389861"/>
                      <a:pt x="0" y="387498"/>
                    </a:cubicBezTo>
                    <a:cubicBezTo>
                      <a:pt x="1485" y="350384"/>
                      <a:pt x="-2251" y="343392"/>
                      <a:pt x="4726" y="318977"/>
                    </a:cubicBezTo>
                    <a:cubicBezTo>
                      <a:pt x="6263" y="313599"/>
                      <a:pt x="7674" y="308940"/>
                      <a:pt x="11814" y="304800"/>
                    </a:cubicBezTo>
                    <a:cubicBezTo>
                      <a:pt x="13822" y="302792"/>
                      <a:pt x="16592" y="301726"/>
                      <a:pt x="18903" y="300075"/>
                    </a:cubicBezTo>
                    <a:cubicBezTo>
                      <a:pt x="22108" y="297786"/>
                      <a:pt x="25204" y="295349"/>
                      <a:pt x="28354" y="292986"/>
                    </a:cubicBezTo>
                    <a:cubicBezTo>
                      <a:pt x="34196" y="275463"/>
                      <a:pt x="33481" y="280560"/>
                      <a:pt x="28354" y="248093"/>
                    </a:cubicBezTo>
                    <a:cubicBezTo>
                      <a:pt x="27911" y="245288"/>
                      <a:pt x="25037" y="243471"/>
                      <a:pt x="23628" y="241005"/>
                    </a:cubicBezTo>
                    <a:cubicBezTo>
                      <a:pt x="21881" y="237947"/>
                      <a:pt x="20290" y="234791"/>
                      <a:pt x="18903" y="231554"/>
                    </a:cubicBezTo>
                    <a:cubicBezTo>
                      <a:pt x="15317" y="223187"/>
                      <a:pt x="16952" y="222825"/>
                      <a:pt x="14177" y="212651"/>
                    </a:cubicBezTo>
                    <a:cubicBezTo>
                      <a:pt x="12866" y="207846"/>
                      <a:pt x="11026" y="203200"/>
                      <a:pt x="9451" y="198475"/>
                    </a:cubicBezTo>
                    <a:cubicBezTo>
                      <a:pt x="8663" y="196112"/>
                      <a:pt x="8203" y="193614"/>
                      <a:pt x="7089" y="191386"/>
                    </a:cubicBezTo>
                    <a:lnTo>
                      <a:pt x="2363" y="181935"/>
                    </a:lnTo>
                    <a:cubicBezTo>
                      <a:pt x="3151" y="175634"/>
                      <a:pt x="3055" y="169159"/>
                      <a:pt x="4726" y="163033"/>
                    </a:cubicBezTo>
                    <a:cubicBezTo>
                      <a:pt x="6027" y="158263"/>
                      <a:pt x="12089" y="152838"/>
                      <a:pt x="16540" y="151219"/>
                    </a:cubicBezTo>
                    <a:cubicBezTo>
                      <a:pt x="22644" y="148999"/>
                      <a:pt x="28992" y="147252"/>
                      <a:pt x="35442" y="146493"/>
                    </a:cubicBezTo>
                    <a:cubicBezTo>
                      <a:pt x="77359" y="141562"/>
                      <a:pt x="63552" y="147798"/>
                      <a:pt x="80335" y="139405"/>
                    </a:cubicBezTo>
                    <a:lnTo>
                      <a:pt x="56707" y="0"/>
                    </a:lnTo>
                    <a:lnTo>
                      <a:pt x="411126" y="0"/>
                    </a:lnTo>
                    <a:lnTo>
                      <a:pt x="434754" y="44893"/>
                    </a:lnTo>
                    <a:cubicBezTo>
                      <a:pt x="411914" y="45681"/>
                      <a:pt x="389042" y="45830"/>
                      <a:pt x="366233" y="47256"/>
                    </a:cubicBezTo>
                    <a:cubicBezTo>
                      <a:pt x="363747" y="47411"/>
                      <a:pt x="360906" y="47858"/>
                      <a:pt x="359145" y="49619"/>
                    </a:cubicBezTo>
                    <a:cubicBezTo>
                      <a:pt x="357384" y="51380"/>
                      <a:pt x="357570" y="54344"/>
                      <a:pt x="356782" y="56707"/>
                    </a:cubicBezTo>
                    <a:cubicBezTo>
                      <a:pt x="356302" y="72060"/>
                      <a:pt x="356260" y="128625"/>
                      <a:pt x="352056" y="155945"/>
                    </a:cubicBezTo>
                    <a:cubicBezTo>
                      <a:pt x="351677" y="158407"/>
                      <a:pt x="350377" y="160638"/>
                      <a:pt x="349693" y="163033"/>
                    </a:cubicBezTo>
                    <a:cubicBezTo>
                      <a:pt x="348801" y="166155"/>
                      <a:pt x="348185" y="169351"/>
                      <a:pt x="347331" y="172484"/>
                    </a:cubicBezTo>
                    <a:cubicBezTo>
                      <a:pt x="338891" y="203434"/>
                      <a:pt x="345594" y="177069"/>
                      <a:pt x="340242" y="198475"/>
                    </a:cubicBezTo>
                    <a:cubicBezTo>
                      <a:pt x="341030" y="206351"/>
                      <a:pt x="339330" y="214897"/>
                      <a:pt x="342605" y="222103"/>
                    </a:cubicBezTo>
                    <a:cubicBezTo>
                      <a:pt x="343949" y="225059"/>
                      <a:pt x="348825" y="224788"/>
                      <a:pt x="352056" y="224465"/>
                    </a:cubicBezTo>
                    <a:cubicBezTo>
                      <a:pt x="375011" y="222169"/>
                      <a:pt x="358223" y="217686"/>
                      <a:pt x="380410" y="210289"/>
                    </a:cubicBezTo>
                    <a:lnTo>
                      <a:pt x="387498" y="207926"/>
                    </a:lnTo>
                    <a:cubicBezTo>
                      <a:pt x="395374" y="208714"/>
                      <a:pt x="403561" y="207961"/>
                      <a:pt x="411126" y="210289"/>
                    </a:cubicBezTo>
                    <a:cubicBezTo>
                      <a:pt x="414320" y="211272"/>
                      <a:pt x="415381" y="215606"/>
                      <a:pt x="418214" y="217377"/>
                    </a:cubicBezTo>
                    <a:cubicBezTo>
                      <a:pt x="421811" y="219625"/>
                      <a:pt x="425844" y="221406"/>
                      <a:pt x="430028" y="222103"/>
                    </a:cubicBezTo>
                    <a:cubicBezTo>
                      <a:pt x="440158" y="223791"/>
                      <a:pt x="450506" y="223678"/>
                      <a:pt x="460745" y="224465"/>
                    </a:cubicBezTo>
                    <a:cubicBezTo>
                      <a:pt x="461532" y="237067"/>
                      <a:pt x="458531" y="250502"/>
                      <a:pt x="463107" y="262270"/>
                    </a:cubicBezTo>
                    <a:cubicBezTo>
                      <a:pt x="464912" y="266913"/>
                      <a:pt x="477284" y="266996"/>
                      <a:pt x="477284" y="266996"/>
                    </a:cubicBezTo>
                    <a:cubicBezTo>
                      <a:pt x="493036" y="266208"/>
                      <a:pt x="508811" y="265798"/>
                      <a:pt x="524540" y="264633"/>
                    </a:cubicBezTo>
                    <a:cubicBezTo>
                      <a:pt x="530094" y="264222"/>
                      <a:pt x="535538" y="262824"/>
                      <a:pt x="541079" y="262270"/>
                    </a:cubicBezTo>
                    <a:cubicBezTo>
                      <a:pt x="583116" y="258066"/>
                      <a:pt x="561397" y="262429"/>
                      <a:pt x="604875" y="255182"/>
                    </a:cubicBezTo>
                    <a:cubicBezTo>
                      <a:pt x="625464" y="251750"/>
                      <a:pt x="614395" y="253982"/>
                      <a:pt x="637954" y="248093"/>
                    </a:cubicBezTo>
                    <a:cubicBezTo>
                      <a:pt x="641104" y="247305"/>
                      <a:pt x="644324" y="246758"/>
                      <a:pt x="647405" y="245731"/>
                    </a:cubicBezTo>
                    <a:cubicBezTo>
                      <a:pt x="649768" y="244943"/>
                      <a:pt x="652316" y="244578"/>
                      <a:pt x="654493" y="243368"/>
                    </a:cubicBezTo>
                    <a:cubicBezTo>
                      <a:pt x="659458" y="240610"/>
                      <a:pt x="668670" y="233917"/>
                      <a:pt x="668670" y="233917"/>
                    </a:cubicBezTo>
                    <a:cubicBezTo>
                      <a:pt x="669458" y="231554"/>
                      <a:pt x="669823" y="229005"/>
                      <a:pt x="671033" y="226828"/>
                    </a:cubicBezTo>
                    <a:cubicBezTo>
                      <a:pt x="678954" y="212570"/>
                      <a:pt x="680105" y="215963"/>
                      <a:pt x="685210" y="203200"/>
                    </a:cubicBezTo>
                    <a:cubicBezTo>
                      <a:pt x="687060" y="198575"/>
                      <a:pt x="689935" y="189024"/>
                      <a:pt x="689935" y="189024"/>
                    </a:cubicBezTo>
                    <a:cubicBezTo>
                      <a:pt x="690723" y="181148"/>
                      <a:pt x="690518" y="173109"/>
                      <a:pt x="692298" y="165396"/>
                    </a:cubicBezTo>
                    <a:cubicBezTo>
                      <a:pt x="693949" y="158244"/>
                      <a:pt x="699311" y="157583"/>
                      <a:pt x="704112" y="153582"/>
                    </a:cubicBezTo>
                    <a:cubicBezTo>
                      <a:pt x="715911" y="143749"/>
                      <a:pt x="705831" y="148282"/>
                      <a:pt x="718289" y="144131"/>
                    </a:cubicBezTo>
                    <a:cubicBezTo>
                      <a:pt x="728224" y="146118"/>
                      <a:pt x="752303" y="153416"/>
                      <a:pt x="763182" y="146493"/>
                    </a:cubicBezTo>
                    <a:cubicBezTo>
                      <a:pt x="767384" y="143819"/>
                      <a:pt x="767907" y="132317"/>
                      <a:pt x="767907" y="132317"/>
                    </a:cubicBezTo>
                    <a:cubicBezTo>
                      <a:pt x="768695" y="126016"/>
                      <a:pt x="768100" y="119382"/>
                      <a:pt x="770270" y="113414"/>
                    </a:cubicBezTo>
                    <a:cubicBezTo>
                      <a:pt x="771412" y="110274"/>
                      <a:pt x="774639" y="108268"/>
                      <a:pt x="777358" y="106326"/>
                    </a:cubicBezTo>
                    <a:cubicBezTo>
                      <a:pt x="782470" y="102675"/>
                      <a:pt x="788112" y="101166"/>
                      <a:pt x="793898" y="99238"/>
                    </a:cubicBezTo>
                    <a:cubicBezTo>
                      <a:pt x="796830" y="97283"/>
                      <a:pt x="808804" y="86886"/>
                      <a:pt x="812800" y="96875"/>
                    </a:cubicBezTo>
                    <a:cubicBezTo>
                      <a:pt x="815449" y="103497"/>
                      <a:pt x="812693" y="111374"/>
                      <a:pt x="810438" y="118140"/>
                    </a:cubicBezTo>
                    <a:cubicBezTo>
                      <a:pt x="808642" y="123528"/>
                      <a:pt x="800986" y="132317"/>
                      <a:pt x="800986" y="132317"/>
                    </a:cubicBezTo>
                    <a:cubicBezTo>
                      <a:pt x="800199" y="134680"/>
                      <a:pt x="798624" y="136915"/>
                      <a:pt x="798624" y="139405"/>
                    </a:cubicBezTo>
                    <a:cubicBezTo>
                      <a:pt x="798624" y="143038"/>
                      <a:pt x="800911" y="155796"/>
                      <a:pt x="803349" y="160670"/>
                    </a:cubicBezTo>
                    <a:cubicBezTo>
                      <a:pt x="804619" y="163210"/>
                      <a:pt x="806500" y="165395"/>
                      <a:pt x="808075" y="167758"/>
                    </a:cubicBezTo>
                    <a:cubicBezTo>
                      <a:pt x="808863" y="170121"/>
                      <a:pt x="810438" y="172356"/>
                      <a:pt x="810438" y="174847"/>
                    </a:cubicBezTo>
                    <a:cubicBezTo>
                      <a:pt x="810438" y="187473"/>
                      <a:pt x="810044" y="200180"/>
                      <a:pt x="808075" y="212651"/>
                    </a:cubicBezTo>
                    <a:cubicBezTo>
                      <a:pt x="807001" y="219454"/>
                      <a:pt x="801629" y="220910"/>
                      <a:pt x="796261" y="222103"/>
                    </a:cubicBezTo>
                    <a:cubicBezTo>
                      <a:pt x="786010" y="224381"/>
                      <a:pt x="775877" y="224949"/>
                      <a:pt x="765545" y="226828"/>
                    </a:cubicBezTo>
                    <a:cubicBezTo>
                      <a:pt x="762350" y="227409"/>
                      <a:pt x="759244" y="228403"/>
                      <a:pt x="756093" y="229191"/>
                    </a:cubicBezTo>
                    <a:cubicBezTo>
                      <a:pt x="749136" y="234409"/>
                      <a:pt x="745042" y="236783"/>
                      <a:pt x="739554" y="243368"/>
                    </a:cubicBezTo>
                    <a:cubicBezTo>
                      <a:pt x="729710" y="255181"/>
                      <a:pt x="740733" y="246519"/>
                      <a:pt x="727740" y="255182"/>
                    </a:cubicBezTo>
                    <a:cubicBezTo>
                      <a:pt x="726165" y="259907"/>
                      <a:pt x="725777" y="265214"/>
                      <a:pt x="723014" y="269358"/>
                    </a:cubicBezTo>
                    <a:lnTo>
                      <a:pt x="713563" y="283535"/>
                    </a:lnTo>
                    <a:cubicBezTo>
                      <a:pt x="712208" y="287599"/>
                      <a:pt x="709151" y="296168"/>
                      <a:pt x="708838" y="300075"/>
                    </a:cubicBezTo>
                    <a:cubicBezTo>
                      <a:pt x="707518" y="316580"/>
                      <a:pt x="707345" y="333158"/>
                      <a:pt x="706475" y="349693"/>
                    </a:cubicBezTo>
                    <a:cubicBezTo>
                      <a:pt x="705770" y="363087"/>
                      <a:pt x="707021" y="376768"/>
                      <a:pt x="704112" y="389861"/>
                    </a:cubicBezTo>
                    <a:cubicBezTo>
                      <a:pt x="703572" y="392292"/>
                      <a:pt x="699419" y="391540"/>
                      <a:pt x="697024" y="392224"/>
                    </a:cubicBezTo>
                    <a:cubicBezTo>
                      <a:pt x="691240" y="393876"/>
                      <a:pt x="677615" y="396500"/>
                      <a:pt x="673396" y="399312"/>
                    </a:cubicBezTo>
                    <a:cubicBezTo>
                      <a:pt x="668670" y="402462"/>
                      <a:pt x="663235" y="404747"/>
                      <a:pt x="659219" y="408763"/>
                    </a:cubicBezTo>
                    <a:cubicBezTo>
                      <a:pt x="650370" y="417612"/>
                      <a:pt x="655301" y="414794"/>
                      <a:pt x="645042" y="418214"/>
                    </a:cubicBezTo>
                    <a:cubicBezTo>
                      <a:pt x="643467" y="420577"/>
                      <a:pt x="640553" y="422473"/>
                      <a:pt x="640317" y="425303"/>
                    </a:cubicBezTo>
                    <a:cubicBezTo>
                      <a:pt x="638664" y="445140"/>
                      <a:pt x="647303" y="444945"/>
                      <a:pt x="640317" y="463107"/>
                    </a:cubicBezTo>
                    <a:cubicBezTo>
                      <a:pt x="638278" y="468408"/>
                      <a:pt x="630865" y="477284"/>
                      <a:pt x="630865" y="477284"/>
                    </a:cubicBezTo>
                    <a:cubicBezTo>
                      <a:pt x="625959" y="496916"/>
                      <a:pt x="627097" y="488258"/>
                      <a:pt x="630865" y="522177"/>
                    </a:cubicBezTo>
                    <a:cubicBezTo>
                      <a:pt x="631140" y="524652"/>
                      <a:pt x="631846" y="527193"/>
                      <a:pt x="633228" y="529265"/>
                    </a:cubicBezTo>
                    <a:cubicBezTo>
                      <a:pt x="635082" y="532045"/>
                      <a:pt x="637954" y="533991"/>
                      <a:pt x="640317" y="536354"/>
                    </a:cubicBezTo>
                    <a:cubicBezTo>
                      <a:pt x="647050" y="556555"/>
                      <a:pt x="640099" y="549913"/>
                      <a:pt x="663945" y="552893"/>
                    </a:cubicBezTo>
                    <a:cubicBezTo>
                      <a:pt x="668275" y="565890"/>
                      <a:pt x="666657" y="554556"/>
                      <a:pt x="659219" y="569433"/>
                    </a:cubicBezTo>
                    <a:cubicBezTo>
                      <a:pt x="651496" y="584880"/>
                      <a:pt x="658453" y="580277"/>
                      <a:pt x="649768" y="590698"/>
                    </a:cubicBezTo>
                    <a:cubicBezTo>
                      <a:pt x="647629" y="593265"/>
                      <a:pt x="645042" y="595423"/>
                      <a:pt x="642679" y="597786"/>
                    </a:cubicBezTo>
                    <a:cubicBezTo>
                      <a:pt x="631653" y="596211"/>
                      <a:pt x="620587" y="594892"/>
                      <a:pt x="609600" y="593061"/>
                    </a:cubicBezTo>
                    <a:cubicBezTo>
                      <a:pt x="606397" y="592527"/>
                      <a:pt x="603319" y="591403"/>
                      <a:pt x="600149" y="590698"/>
                    </a:cubicBezTo>
                    <a:cubicBezTo>
                      <a:pt x="596229" y="589827"/>
                      <a:pt x="592273" y="589123"/>
                      <a:pt x="588335" y="588335"/>
                    </a:cubicBezTo>
                    <a:cubicBezTo>
                      <a:pt x="589123" y="593061"/>
                      <a:pt x="588752" y="598134"/>
                      <a:pt x="590698" y="602512"/>
                    </a:cubicBezTo>
                    <a:cubicBezTo>
                      <a:pt x="592055" y="605565"/>
                      <a:pt x="596292" y="606611"/>
                      <a:pt x="597786" y="609600"/>
                    </a:cubicBezTo>
                    <a:cubicBezTo>
                      <a:pt x="599582" y="613192"/>
                      <a:pt x="598739" y="617654"/>
                      <a:pt x="600149" y="621414"/>
                    </a:cubicBezTo>
                    <a:cubicBezTo>
                      <a:pt x="601146" y="624073"/>
                      <a:pt x="603605" y="625963"/>
                      <a:pt x="604875" y="628503"/>
                    </a:cubicBezTo>
                    <a:cubicBezTo>
                      <a:pt x="609478" y="637708"/>
                      <a:pt x="605053" y="634432"/>
                      <a:pt x="609600" y="645042"/>
                    </a:cubicBezTo>
                    <a:cubicBezTo>
                      <a:pt x="610719" y="647652"/>
                      <a:pt x="613173" y="649536"/>
                      <a:pt x="614326" y="652131"/>
                    </a:cubicBezTo>
                    <a:cubicBezTo>
                      <a:pt x="616349" y="656683"/>
                      <a:pt x="614907" y="663544"/>
                      <a:pt x="619051" y="666307"/>
                    </a:cubicBezTo>
                    <a:cubicBezTo>
                      <a:pt x="621414" y="667882"/>
                      <a:pt x="623545" y="669880"/>
                      <a:pt x="626140" y="671033"/>
                    </a:cubicBezTo>
                    <a:cubicBezTo>
                      <a:pt x="630692" y="673056"/>
                      <a:pt x="635591" y="674183"/>
                      <a:pt x="640317" y="675758"/>
                    </a:cubicBezTo>
                    <a:cubicBezTo>
                      <a:pt x="642680" y="676546"/>
                      <a:pt x="645333" y="676739"/>
                      <a:pt x="647405" y="678121"/>
                    </a:cubicBezTo>
                    <a:lnTo>
                      <a:pt x="654493" y="682847"/>
                    </a:lnTo>
                    <a:cubicBezTo>
                      <a:pt x="655171" y="689623"/>
                      <a:pt x="654961" y="705048"/>
                      <a:pt x="659219" y="713563"/>
                    </a:cubicBezTo>
                    <a:cubicBezTo>
                      <a:pt x="660489" y="716103"/>
                      <a:pt x="662294" y="718340"/>
                      <a:pt x="663945" y="720651"/>
                    </a:cubicBezTo>
                    <a:cubicBezTo>
                      <a:pt x="666234" y="723856"/>
                      <a:pt x="668090" y="727487"/>
                      <a:pt x="671033" y="730103"/>
                    </a:cubicBezTo>
                    <a:cubicBezTo>
                      <a:pt x="695409" y="751772"/>
                      <a:pt x="676258" y="733006"/>
                      <a:pt x="692298" y="741917"/>
                    </a:cubicBezTo>
                    <a:cubicBezTo>
                      <a:pt x="697263" y="744675"/>
                      <a:pt x="706475" y="751368"/>
                      <a:pt x="706475" y="751368"/>
                    </a:cubicBezTo>
                    <a:cubicBezTo>
                      <a:pt x="705687" y="759244"/>
                      <a:pt x="705316" y="767173"/>
                      <a:pt x="704112" y="774996"/>
                    </a:cubicBezTo>
                    <a:cubicBezTo>
                      <a:pt x="703733" y="777458"/>
                      <a:pt x="703131" y="780012"/>
                      <a:pt x="701749" y="782084"/>
                    </a:cubicBezTo>
                    <a:cubicBezTo>
                      <a:pt x="699896" y="784864"/>
                      <a:pt x="697298" y="787121"/>
                      <a:pt x="694661" y="789172"/>
                    </a:cubicBezTo>
                    <a:cubicBezTo>
                      <a:pt x="690178" y="792659"/>
                      <a:pt x="685210" y="795473"/>
                      <a:pt x="680484" y="798624"/>
                    </a:cubicBezTo>
                    <a:cubicBezTo>
                      <a:pt x="678121" y="800199"/>
                      <a:pt x="676197" y="802882"/>
                      <a:pt x="673396" y="803349"/>
                    </a:cubicBezTo>
                    <a:cubicBezTo>
                      <a:pt x="662254" y="805206"/>
                      <a:pt x="659638" y="805255"/>
                      <a:pt x="649768" y="808075"/>
                    </a:cubicBezTo>
                    <a:cubicBezTo>
                      <a:pt x="647373" y="808759"/>
                      <a:pt x="644856" y="809228"/>
                      <a:pt x="642679" y="810438"/>
                    </a:cubicBezTo>
                    <a:cubicBezTo>
                      <a:pt x="637714" y="813196"/>
                      <a:pt x="628503" y="819889"/>
                      <a:pt x="628503" y="819889"/>
                    </a:cubicBezTo>
                    <a:cubicBezTo>
                      <a:pt x="616765" y="837493"/>
                      <a:pt x="631854" y="815867"/>
                      <a:pt x="616689" y="834065"/>
                    </a:cubicBezTo>
                    <a:cubicBezTo>
                      <a:pt x="614871" y="836247"/>
                      <a:pt x="613614" y="838843"/>
                      <a:pt x="611963" y="841154"/>
                    </a:cubicBezTo>
                    <a:cubicBezTo>
                      <a:pt x="609674" y="844358"/>
                      <a:pt x="607238" y="847455"/>
                      <a:pt x="604875" y="850605"/>
                    </a:cubicBezTo>
                    <a:cubicBezTo>
                      <a:pt x="603300" y="855331"/>
                      <a:pt x="600480" y="859812"/>
                      <a:pt x="600149" y="864782"/>
                    </a:cubicBezTo>
                    <a:cubicBezTo>
                      <a:pt x="599361" y="876596"/>
                      <a:pt x="598964" y="888443"/>
                      <a:pt x="597786" y="900224"/>
                    </a:cubicBezTo>
                    <a:cubicBezTo>
                      <a:pt x="597386" y="904220"/>
                      <a:pt x="597220" y="908446"/>
                      <a:pt x="595424" y="912038"/>
                    </a:cubicBezTo>
                    <a:cubicBezTo>
                      <a:pt x="593930" y="915027"/>
                      <a:pt x="590902" y="916987"/>
                      <a:pt x="588335" y="919126"/>
                    </a:cubicBezTo>
                    <a:cubicBezTo>
                      <a:pt x="584542" y="922287"/>
                      <a:pt x="579232" y="925537"/>
                      <a:pt x="574158" y="926214"/>
                    </a:cubicBezTo>
                    <a:cubicBezTo>
                      <a:pt x="564757" y="927468"/>
                      <a:pt x="555256" y="927789"/>
                      <a:pt x="545805" y="928577"/>
                    </a:cubicBezTo>
                    <a:cubicBezTo>
                      <a:pt x="543442" y="929365"/>
                      <a:pt x="540945" y="929826"/>
                      <a:pt x="538717" y="930940"/>
                    </a:cubicBezTo>
                    <a:cubicBezTo>
                      <a:pt x="536177" y="932210"/>
                      <a:pt x="534287" y="934668"/>
                      <a:pt x="531628" y="935665"/>
                    </a:cubicBezTo>
                    <a:cubicBezTo>
                      <a:pt x="527868" y="937075"/>
                      <a:pt x="523734" y="937157"/>
                      <a:pt x="519814" y="938028"/>
                    </a:cubicBezTo>
                    <a:cubicBezTo>
                      <a:pt x="516644" y="938733"/>
                      <a:pt x="513513" y="939603"/>
                      <a:pt x="510363" y="940391"/>
                    </a:cubicBezTo>
                    <a:cubicBezTo>
                      <a:pt x="478072" y="939603"/>
                      <a:pt x="445724" y="940085"/>
                      <a:pt x="413489" y="938028"/>
                    </a:cubicBezTo>
                    <a:cubicBezTo>
                      <a:pt x="408518" y="937711"/>
                      <a:pt x="399312" y="933303"/>
                      <a:pt x="399312" y="933303"/>
                    </a:cubicBezTo>
                    <a:cubicBezTo>
                      <a:pt x="397737" y="930940"/>
                      <a:pt x="396404" y="928396"/>
                      <a:pt x="394586" y="926214"/>
                    </a:cubicBezTo>
                    <a:cubicBezTo>
                      <a:pt x="388902" y="919393"/>
                      <a:pt x="387378" y="919046"/>
                      <a:pt x="380410" y="914400"/>
                    </a:cubicBezTo>
                    <a:cubicBezTo>
                      <a:pt x="378835" y="909675"/>
                      <a:pt x="376388" y="905155"/>
                      <a:pt x="375684" y="900224"/>
                    </a:cubicBezTo>
                    <a:cubicBezTo>
                      <a:pt x="374896" y="894711"/>
                      <a:pt x="376740" y="888080"/>
                      <a:pt x="373321" y="883684"/>
                    </a:cubicBezTo>
                    <a:cubicBezTo>
                      <a:pt x="370263" y="879752"/>
                      <a:pt x="363290" y="881721"/>
                      <a:pt x="359145" y="878958"/>
                    </a:cubicBezTo>
                    <a:cubicBezTo>
                      <a:pt x="356782" y="877383"/>
                      <a:pt x="354522" y="875642"/>
                      <a:pt x="352056" y="874233"/>
                    </a:cubicBezTo>
                    <a:cubicBezTo>
                      <a:pt x="344709" y="870035"/>
                      <a:pt x="341792" y="870011"/>
                      <a:pt x="335517" y="864782"/>
                    </a:cubicBezTo>
                    <a:cubicBezTo>
                      <a:pt x="332950" y="862643"/>
                      <a:pt x="330791" y="860056"/>
                      <a:pt x="328428" y="857693"/>
                    </a:cubicBezTo>
                    <a:cubicBezTo>
                      <a:pt x="322885" y="841066"/>
                      <a:pt x="330101" y="861597"/>
                      <a:pt x="321340" y="841154"/>
                    </a:cubicBezTo>
                    <a:cubicBezTo>
                      <a:pt x="320359" y="838865"/>
                      <a:pt x="319041" y="836555"/>
                      <a:pt x="318977" y="834065"/>
                    </a:cubicBezTo>
                    <a:cubicBezTo>
                      <a:pt x="318250" y="805721"/>
                      <a:pt x="318977" y="777358"/>
                      <a:pt x="318977" y="749005"/>
                    </a:cubicBezTo>
                    <a:lnTo>
                      <a:pt x="373321" y="751368"/>
                    </a:lnTo>
                    <a:lnTo>
                      <a:pt x="363870" y="718289"/>
                    </a:lnTo>
                    <a:cubicBezTo>
                      <a:pt x="362295" y="695449"/>
                      <a:pt x="361745" y="672515"/>
                      <a:pt x="359145" y="649768"/>
                    </a:cubicBezTo>
                    <a:cubicBezTo>
                      <a:pt x="358579" y="644819"/>
                      <a:pt x="355994" y="640317"/>
                      <a:pt x="354419" y="635591"/>
                    </a:cubicBezTo>
                    <a:lnTo>
                      <a:pt x="349693" y="621414"/>
                    </a:lnTo>
                    <a:lnTo>
                      <a:pt x="340242" y="593061"/>
                    </a:lnTo>
                    <a:lnTo>
                      <a:pt x="337879" y="585972"/>
                    </a:lnTo>
                    <a:cubicBezTo>
                      <a:pt x="337092" y="583609"/>
                      <a:pt x="337011" y="580876"/>
                      <a:pt x="335517" y="578884"/>
                    </a:cubicBezTo>
                    <a:lnTo>
                      <a:pt x="328428" y="569433"/>
                    </a:lnTo>
                    <a:cubicBezTo>
                      <a:pt x="324276" y="556978"/>
                      <a:pt x="328809" y="567054"/>
                      <a:pt x="318977" y="555256"/>
                    </a:cubicBezTo>
                    <a:cubicBezTo>
                      <a:pt x="317159" y="553074"/>
                      <a:pt x="315902" y="550479"/>
                      <a:pt x="314251" y="548168"/>
                    </a:cubicBezTo>
                    <a:cubicBezTo>
                      <a:pt x="311962" y="544964"/>
                      <a:pt x="309726" y="541707"/>
                      <a:pt x="307163" y="538717"/>
                    </a:cubicBezTo>
                    <a:cubicBezTo>
                      <a:pt x="304988" y="536180"/>
                      <a:pt x="302214" y="534195"/>
                      <a:pt x="300075" y="531628"/>
                    </a:cubicBezTo>
                    <a:cubicBezTo>
                      <a:pt x="298257" y="529446"/>
                      <a:pt x="297357" y="526548"/>
                      <a:pt x="295349" y="524540"/>
                    </a:cubicBezTo>
                    <a:cubicBezTo>
                      <a:pt x="293341" y="522532"/>
                      <a:pt x="290443" y="521632"/>
                      <a:pt x="288261" y="519814"/>
                    </a:cubicBezTo>
                    <a:cubicBezTo>
                      <a:pt x="285694" y="517675"/>
                      <a:pt x="283810" y="514777"/>
                      <a:pt x="281172" y="512726"/>
                    </a:cubicBezTo>
                    <a:cubicBezTo>
                      <a:pt x="276689" y="509239"/>
                      <a:pt x="266996" y="503275"/>
                      <a:pt x="266996" y="503275"/>
                    </a:cubicBezTo>
                    <a:cubicBezTo>
                      <a:pt x="265421" y="500912"/>
                      <a:pt x="264407" y="498056"/>
                      <a:pt x="262270" y="496186"/>
                    </a:cubicBezTo>
                    <a:cubicBezTo>
                      <a:pt x="257996" y="492446"/>
                      <a:pt x="248093" y="486735"/>
                      <a:pt x="248093" y="486735"/>
                    </a:cubicBezTo>
                    <a:cubicBezTo>
                      <a:pt x="247306" y="484372"/>
                      <a:pt x="247112" y="481719"/>
                      <a:pt x="245731" y="479647"/>
                    </a:cubicBezTo>
                    <a:cubicBezTo>
                      <a:pt x="242092" y="474189"/>
                      <a:pt x="236785" y="471320"/>
                      <a:pt x="231554" y="467833"/>
                    </a:cubicBezTo>
                    <a:cubicBezTo>
                      <a:pt x="187643" y="475150"/>
                      <a:pt x="212770" y="473036"/>
                      <a:pt x="155945" y="470196"/>
                    </a:cubicBezTo>
                    <a:cubicBezTo>
                      <a:pt x="153582" y="467833"/>
                      <a:pt x="150514" y="466008"/>
                      <a:pt x="148856" y="463107"/>
                    </a:cubicBezTo>
                    <a:cubicBezTo>
                      <a:pt x="139063" y="445971"/>
                      <a:pt x="160743" y="458426"/>
                      <a:pt x="132317" y="439479"/>
                    </a:cubicBezTo>
                    <a:cubicBezTo>
                      <a:pt x="121083" y="431991"/>
                      <a:pt x="127922" y="435652"/>
                      <a:pt x="111051" y="430028"/>
                    </a:cubicBezTo>
                    <a:lnTo>
                      <a:pt x="96875" y="425303"/>
                    </a:lnTo>
                    <a:cubicBezTo>
                      <a:pt x="94512" y="424515"/>
                      <a:pt x="92202" y="423544"/>
                      <a:pt x="89786" y="422940"/>
                    </a:cubicBezTo>
                    <a:cubicBezTo>
                      <a:pt x="77919" y="419973"/>
                      <a:pt x="83416" y="421604"/>
                      <a:pt x="73247" y="418214"/>
                    </a:cubicBezTo>
                    <a:cubicBezTo>
                      <a:pt x="60644" y="399313"/>
                      <a:pt x="77185" y="422152"/>
                      <a:pt x="61433" y="406400"/>
                    </a:cubicBezTo>
                    <a:cubicBezTo>
                      <a:pt x="59425" y="404392"/>
                      <a:pt x="59508" y="399779"/>
                      <a:pt x="56707" y="399312"/>
                    </a:cubicBezTo>
                    <a:cubicBezTo>
                      <a:pt x="44277" y="397240"/>
                      <a:pt x="31110" y="411126"/>
                      <a:pt x="25991" y="41348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6214102" y="4130511"/>
                <a:ext cx="243580" cy="368767"/>
              </a:xfrm>
              <a:custGeom>
                <a:avLst/>
                <a:gdLst>
                  <a:gd name="connsiteX0" fmla="*/ 0 w 399311"/>
                  <a:gd name="connsiteY0" fmla="*/ 28354 h 603995"/>
                  <a:gd name="connsiteX1" fmla="*/ 0 w 399311"/>
                  <a:gd name="connsiteY1" fmla="*/ 28354 h 603995"/>
                  <a:gd name="connsiteX2" fmla="*/ 35442 w 399311"/>
                  <a:gd name="connsiteY2" fmla="*/ 18902 h 603995"/>
                  <a:gd name="connsiteX3" fmla="*/ 37804 w 399311"/>
                  <a:gd name="connsiteY3" fmla="*/ 0 h 603995"/>
                  <a:gd name="connsiteX4" fmla="*/ 49618 w 399311"/>
                  <a:gd name="connsiteY4" fmla="*/ 2363 h 603995"/>
                  <a:gd name="connsiteX5" fmla="*/ 59069 w 399311"/>
                  <a:gd name="connsiteY5" fmla="*/ 11814 h 603995"/>
                  <a:gd name="connsiteX6" fmla="*/ 66158 w 399311"/>
                  <a:gd name="connsiteY6" fmla="*/ 16540 h 603995"/>
                  <a:gd name="connsiteX7" fmla="*/ 73246 w 399311"/>
                  <a:gd name="connsiteY7" fmla="*/ 23628 h 603995"/>
                  <a:gd name="connsiteX8" fmla="*/ 82697 w 399311"/>
                  <a:gd name="connsiteY8" fmla="*/ 30716 h 603995"/>
                  <a:gd name="connsiteX9" fmla="*/ 87423 w 399311"/>
                  <a:gd name="connsiteY9" fmla="*/ 37805 h 603995"/>
                  <a:gd name="connsiteX10" fmla="*/ 89786 w 399311"/>
                  <a:gd name="connsiteY10" fmla="*/ 44893 h 603995"/>
                  <a:gd name="connsiteX11" fmla="*/ 96874 w 399311"/>
                  <a:gd name="connsiteY11" fmla="*/ 49619 h 603995"/>
                  <a:gd name="connsiteX12" fmla="*/ 129953 w 399311"/>
                  <a:gd name="connsiteY12" fmla="*/ 54344 h 603995"/>
                  <a:gd name="connsiteX13" fmla="*/ 137042 w 399311"/>
                  <a:gd name="connsiteY13" fmla="*/ 59070 h 603995"/>
                  <a:gd name="connsiteX14" fmla="*/ 148856 w 399311"/>
                  <a:gd name="connsiteY14" fmla="*/ 80335 h 603995"/>
                  <a:gd name="connsiteX15" fmla="*/ 163032 w 399311"/>
                  <a:gd name="connsiteY15" fmla="*/ 96875 h 603995"/>
                  <a:gd name="connsiteX16" fmla="*/ 191386 w 399311"/>
                  <a:gd name="connsiteY16" fmla="*/ 94512 h 603995"/>
                  <a:gd name="connsiteX17" fmla="*/ 198474 w 399311"/>
                  <a:gd name="connsiteY17" fmla="*/ 87423 h 603995"/>
                  <a:gd name="connsiteX18" fmla="*/ 212651 w 399311"/>
                  <a:gd name="connsiteY18" fmla="*/ 80335 h 603995"/>
                  <a:gd name="connsiteX19" fmla="*/ 215014 w 399311"/>
                  <a:gd name="connsiteY19" fmla="*/ 70884 h 603995"/>
                  <a:gd name="connsiteX20" fmla="*/ 233916 w 399311"/>
                  <a:gd name="connsiteY20" fmla="*/ 70884 h 603995"/>
                  <a:gd name="connsiteX21" fmla="*/ 248093 w 399311"/>
                  <a:gd name="connsiteY21" fmla="*/ 85061 h 603995"/>
                  <a:gd name="connsiteX22" fmla="*/ 255181 w 399311"/>
                  <a:gd name="connsiteY22" fmla="*/ 99237 h 603995"/>
                  <a:gd name="connsiteX23" fmla="*/ 259907 w 399311"/>
                  <a:gd name="connsiteY23" fmla="*/ 108688 h 603995"/>
                  <a:gd name="connsiteX24" fmla="*/ 269358 w 399311"/>
                  <a:gd name="connsiteY24" fmla="*/ 122865 h 603995"/>
                  <a:gd name="connsiteX25" fmla="*/ 285897 w 399311"/>
                  <a:gd name="connsiteY25" fmla="*/ 134679 h 603995"/>
                  <a:gd name="connsiteX26" fmla="*/ 292986 w 399311"/>
                  <a:gd name="connsiteY26" fmla="*/ 141768 h 603995"/>
                  <a:gd name="connsiteX27" fmla="*/ 307162 w 399311"/>
                  <a:gd name="connsiteY27" fmla="*/ 146493 h 603995"/>
                  <a:gd name="connsiteX28" fmla="*/ 321339 w 399311"/>
                  <a:gd name="connsiteY28" fmla="*/ 158307 h 603995"/>
                  <a:gd name="connsiteX29" fmla="*/ 333153 w 399311"/>
                  <a:gd name="connsiteY29" fmla="*/ 179572 h 603995"/>
                  <a:gd name="connsiteX30" fmla="*/ 337879 w 399311"/>
                  <a:gd name="connsiteY30" fmla="*/ 186661 h 603995"/>
                  <a:gd name="connsiteX31" fmla="*/ 344967 w 399311"/>
                  <a:gd name="connsiteY31" fmla="*/ 200837 h 603995"/>
                  <a:gd name="connsiteX32" fmla="*/ 347330 w 399311"/>
                  <a:gd name="connsiteY32" fmla="*/ 207926 h 603995"/>
                  <a:gd name="connsiteX33" fmla="*/ 356781 w 399311"/>
                  <a:gd name="connsiteY33" fmla="*/ 224465 h 603995"/>
                  <a:gd name="connsiteX34" fmla="*/ 359144 w 399311"/>
                  <a:gd name="connsiteY34" fmla="*/ 231554 h 603995"/>
                  <a:gd name="connsiteX35" fmla="*/ 363869 w 399311"/>
                  <a:gd name="connsiteY35" fmla="*/ 241005 h 603995"/>
                  <a:gd name="connsiteX36" fmla="*/ 368595 w 399311"/>
                  <a:gd name="connsiteY36" fmla="*/ 262270 h 603995"/>
                  <a:gd name="connsiteX37" fmla="*/ 375683 w 399311"/>
                  <a:gd name="connsiteY37" fmla="*/ 278809 h 603995"/>
                  <a:gd name="connsiteX38" fmla="*/ 378046 w 399311"/>
                  <a:gd name="connsiteY38" fmla="*/ 292986 h 603995"/>
                  <a:gd name="connsiteX39" fmla="*/ 373321 w 399311"/>
                  <a:gd name="connsiteY39" fmla="*/ 342605 h 603995"/>
                  <a:gd name="connsiteX40" fmla="*/ 370958 w 399311"/>
                  <a:gd name="connsiteY40" fmla="*/ 349693 h 603995"/>
                  <a:gd name="connsiteX41" fmla="*/ 373321 w 399311"/>
                  <a:gd name="connsiteY41" fmla="*/ 363870 h 603995"/>
                  <a:gd name="connsiteX42" fmla="*/ 378046 w 399311"/>
                  <a:gd name="connsiteY42" fmla="*/ 370958 h 603995"/>
                  <a:gd name="connsiteX43" fmla="*/ 380409 w 399311"/>
                  <a:gd name="connsiteY43" fmla="*/ 378047 h 603995"/>
                  <a:gd name="connsiteX44" fmla="*/ 394586 w 399311"/>
                  <a:gd name="connsiteY44" fmla="*/ 389861 h 603995"/>
                  <a:gd name="connsiteX45" fmla="*/ 399311 w 399311"/>
                  <a:gd name="connsiteY45" fmla="*/ 404037 h 603995"/>
                  <a:gd name="connsiteX46" fmla="*/ 335516 w 399311"/>
                  <a:gd name="connsiteY46" fmla="*/ 404037 h 603995"/>
                  <a:gd name="connsiteX47" fmla="*/ 330790 w 399311"/>
                  <a:gd name="connsiteY47" fmla="*/ 460744 h 603995"/>
                  <a:gd name="connsiteX48" fmla="*/ 337879 w 399311"/>
                  <a:gd name="connsiteY48" fmla="*/ 482009 h 603995"/>
                  <a:gd name="connsiteX49" fmla="*/ 352056 w 399311"/>
                  <a:gd name="connsiteY49" fmla="*/ 491461 h 603995"/>
                  <a:gd name="connsiteX50" fmla="*/ 359144 w 399311"/>
                  <a:gd name="connsiteY50" fmla="*/ 496186 h 603995"/>
                  <a:gd name="connsiteX51" fmla="*/ 387497 w 399311"/>
                  <a:gd name="connsiteY51" fmla="*/ 503275 h 603995"/>
                  <a:gd name="connsiteX52" fmla="*/ 387497 w 399311"/>
                  <a:gd name="connsiteY52" fmla="*/ 583609 h 603995"/>
                  <a:gd name="connsiteX53" fmla="*/ 380409 w 399311"/>
                  <a:gd name="connsiteY53" fmla="*/ 585972 h 603995"/>
                  <a:gd name="connsiteX54" fmla="*/ 373321 w 399311"/>
                  <a:gd name="connsiteY54" fmla="*/ 593061 h 603995"/>
                  <a:gd name="connsiteX55" fmla="*/ 269358 w 399311"/>
                  <a:gd name="connsiteY55" fmla="*/ 595423 h 603995"/>
                  <a:gd name="connsiteX56" fmla="*/ 274083 w 399311"/>
                  <a:gd name="connsiteY56" fmla="*/ 578884 h 603995"/>
                  <a:gd name="connsiteX57" fmla="*/ 288260 w 399311"/>
                  <a:gd name="connsiteY57" fmla="*/ 569433 h 603995"/>
                  <a:gd name="connsiteX58" fmla="*/ 295349 w 399311"/>
                  <a:gd name="connsiteY58" fmla="*/ 564707 h 603995"/>
                  <a:gd name="connsiteX59" fmla="*/ 300074 w 399311"/>
                  <a:gd name="connsiteY59" fmla="*/ 557619 h 603995"/>
                  <a:gd name="connsiteX60" fmla="*/ 307162 w 399311"/>
                  <a:gd name="connsiteY60" fmla="*/ 550530 h 603995"/>
                  <a:gd name="connsiteX61" fmla="*/ 316614 w 399311"/>
                  <a:gd name="connsiteY61" fmla="*/ 541079 h 603995"/>
                  <a:gd name="connsiteX62" fmla="*/ 314251 w 399311"/>
                  <a:gd name="connsiteY62" fmla="*/ 529265 h 603995"/>
                  <a:gd name="connsiteX63" fmla="*/ 300074 w 399311"/>
                  <a:gd name="connsiteY63" fmla="*/ 524540 h 603995"/>
                  <a:gd name="connsiteX64" fmla="*/ 292986 w 399311"/>
                  <a:gd name="connsiteY64" fmla="*/ 519814 h 603995"/>
                  <a:gd name="connsiteX65" fmla="*/ 285897 w 399311"/>
                  <a:gd name="connsiteY65" fmla="*/ 517451 h 603995"/>
                  <a:gd name="connsiteX66" fmla="*/ 276446 w 399311"/>
                  <a:gd name="connsiteY66" fmla="*/ 512726 h 603995"/>
                  <a:gd name="connsiteX67" fmla="*/ 269358 w 399311"/>
                  <a:gd name="connsiteY67" fmla="*/ 503275 h 603995"/>
                  <a:gd name="connsiteX68" fmla="*/ 266995 w 399311"/>
                  <a:gd name="connsiteY68" fmla="*/ 496186 h 603995"/>
                  <a:gd name="connsiteX69" fmla="*/ 259907 w 399311"/>
                  <a:gd name="connsiteY69" fmla="*/ 491461 h 603995"/>
                  <a:gd name="connsiteX70" fmla="*/ 224465 w 399311"/>
                  <a:gd name="connsiteY70" fmla="*/ 496186 h 603995"/>
                  <a:gd name="connsiteX71" fmla="*/ 217376 w 399311"/>
                  <a:gd name="connsiteY71" fmla="*/ 500912 h 603995"/>
                  <a:gd name="connsiteX72" fmla="*/ 207925 w 399311"/>
                  <a:gd name="connsiteY72" fmla="*/ 498549 h 603995"/>
                  <a:gd name="connsiteX73" fmla="*/ 200837 w 399311"/>
                  <a:gd name="connsiteY73" fmla="*/ 491461 h 603995"/>
                  <a:gd name="connsiteX74" fmla="*/ 191386 w 399311"/>
                  <a:gd name="connsiteY74" fmla="*/ 472558 h 603995"/>
                  <a:gd name="connsiteX75" fmla="*/ 186660 w 399311"/>
                  <a:gd name="connsiteY75" fmla="*/ 458381 h 603995"/>
                  <a:gd name="connsiteX76" fmla="*/ 181935 w 399311"/>
                  <a:gd name="connsiteY76" fmla="*/ 439479 h 603995"/>
                  <a:gd name="connsiteX77" fmla="*/ 174846 w 399311"/>
                  <a:gd name="connsiteY77" fmla="*/ 430028 h 603995"/>
                  <a:gd name="connsiteX78" fmla="*/ 167758 w 399311"/>
                  <a:gd name="connsiteY78" fmla="*/ 422940 h 603995"/>
                  <a:gd name="connsiteX79" fmla="*/ 160669 w 399311"/>
                  <a:gd name="connsiteY79" fmla="*/ 420577 h 603995"/>
                  <a:gd name="connsiteX80" fmla="*/ 141767 w 399311"/>
                  <a:gd name="connsiteY80" fmla="*/ 415851 h 603995"/>
                  <a:gd name="connsiteX81" fmla="*/ 132316 w 399311"/>
                  <a:gd name="connsiteY81" fmla="*/ 413488 h 603995"/>
                  <a:gd name="connsiteX82" fmla="*/ 115776 w 399311"/>
                  <a:gd name="connsiteY82" fmla="*/ 401675 h 603995"/>
                  <a:gd name="connsiteX83" fmla="*/ 101600 w 399311"/>
                  <a:gd name="connsiteY83" fmla="*/ 389861 h 603995"/>
                  <a:gd name="connsiteX84" fmla="*/ 96874 w 399311"/>
                  <a:gd name="connsiteY84" fmla="*/ 375684 h 603995"/>
                  <a:gd name="connsiteX85" fmla="*/ 85060 w 399311"/>
                  <a:gd name="connsiteY85" fmla="*/ 356781 h 603995"/>
                  <a:gd name="connsiteX86" fmla="*/ 80335 w 399311"/>
                  <a:gd name="connsiteY86" fmla="*/ 328428 h 603995"/>
                  <a:gd name="connsiteX87" fmla="*/ 82697 w 399311"/>
                  <a:gd name="connsiteY87" fmla="*/ 309526 h 603995"/>
                  <a:gd name="connsiteX88" fmla="*/ 163032 w 399311"/>
                  <a:gd name="connsiteY88" fmla="*/ 292986 h 603995"/>
                  <a:gd name="connsiteX89" fmla="*/ 174846 w 399311"/>
                  <a:gd name="connsiteY89" fmla="*/ 281172 h 603995"/>
                  <a:gd name="connsiteX90" fmla="*/ 172483 w 399311"/>
                  <a:gd name="connsiteY90" fmla="*/ 264633 h 603995"/>
                  <a:gd name="connsiteX91" fmla="*/ 170121 w 399311"/>
                  <a:gd name="connsiteY91" fmla="*/ 255181 h 603995"/>
                  <a:gd name="connsiteX92" fmla="*/ 163032 w 399311"/>
                  <a:gd name="connsiteY92" fmla="*/ 250456 h 603995"/>
                  <a:gd name="connsiteX93" fmla="*/ 165395 w 399311"/>
                  <a:gd name="connsiteY93" fmla="*/ 224465 h 603995"/>
                  <a:gd name="connsiteX94" fmla="*/ 165395 w 399311"/>
                  <a:gd name="connsiteY94" fmla="*/ 196112 h 603995"/>
                  <a:gd name="connsiteX95" fmla="*/ 158307 w 399311"/>
                  <a:gd name="connsiteY95" fmla="*/ 193749 h 603995"/>
                  <a:gd name="connsiteX96" fmla="*/ 148856 w 399311"/>
                  <a:gd name="connsiteY96" fmla="*/ 191386 h 603995"/>
                  <a:gd name="connsiteX97" fmla="*/ 141767 w 399311"/>
                  <a:gd name="connsiteY97" fmla="*/ 189023 h 603995"/>
                  <a:gd name="connsiteX98" fmla="*/ 125228 w 399311"/>
                  <a:gd name="connsiteY98" fmla="*/ 148856 h 603995"/>
                  <a:gd name="connsiteX99" fmla="*/ 108688 w 399311"/>
                  <a:gd name="connsiteY99" fmla="*/ 132316 h 603995"/>
                  <a:gd name="connsiteX100" fmla="*/ 94511 w 399311"/>
                  <a:gd name="connsiteY100" fmla="*/ 127591 h 603995"/>
                  <a:gd name="connsiteX101" fmla="*/ 87423 w 399311"/>
                  <a:gd name="connsiteY101" fmla="*/ 125228 h 603995"/>
                  <a:gd name="connsiteX102" fmla="*/ 73246 w 399311"/>
                  <a:gd name="connsiteY102" fmla="*/ 120502 h 603995"/>
                  <a:gd name="connsiteX103" fmla="*/ 66158 w 399311"/>
                  <a:gd name="connsiteY103" fmla="*/ 118140 h 603995"/>
                  <a:gd name="connsiteX104" fmla="*/ 59069 w 399311"/>
                  <a:gd name="connsiteY104" fmla="*/ 113414 h 603995"/>
                  <a:gd name="connsiteX105" fmla="*/ 51981 w 399311"/>
                  <a:gd name="connsiteY105" fmla="*/ 106326 h 603995"/>
                  <a:gd name="connsiteX106" fmla="*/ 42530 w 399311"/>
                  <a:gd name="connsiteY106" fmla="*/ 103963 h 603995"/>
                  <a:gd name="connsiteX107" fmla="*/ 21265 w 399311"/>
                  <a:gd name="connsiteY107" fmla="*/ 80335 h 603995"/>
                  <a:gd name="connsiteX108" fmla="*/ 16539 w 399311"/>
                  <a:gd name="connsiteY108" fmla="*/ 59070 h 603995"/>
                  <a:gd name="connsiteX109" fmla="*/ 9451 w 399311"/>
                  <a:gd name="connsiteY109" fmla="*/ 54344 h 603995"/>
                  <a:gd name="connsiteX110" fmla="*/ 0 w 399311"/>
                  <a:gd name="connsiteY110" fmla="*/ 28354 h 60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399311" h="603995">
                    <a:moveTo>
                      <a:pt x="0" y="28354"/>
                    </a:moveTo>
                    <a:lnTo>
                      <a:pt x="0" y="28354"/>
                    </a:lnTo>
                    <a:cubicBezTo>
                      <a:pt x="5991" y="27855"/>
                      <a:pt x="30700" y="31943"/>
                      <a:pt x="35442" y="18902"/>
                    </a:cubicBezTo>
                    <a:cubicBezTo>
                      <a:pt x="37612" y="12935"/>
                      <a:pt x="37017" y="6301"/>
                      <a:pt x="37804" y="0"/>
                    </a:cubicBezTo>
                    <a:cubicBezTo>
                      <a:pt x="41742" y="788"/>
                      <a:pt x="46107" y="413"/>
                      <a:pt x="49618" y="2363"/>
                    </a:cubicBezTo>
                    <a:cubicBezTo>
                      <a:pt x="53513" y="4527"/>
                      <a:pt x="55686" y="8915"/>
                      <a:pt x="59069" y="11814"/>
                    </a:cubicBezTo>
                    <a:cubicBezTo>
                      <a:pt x="61225" y="13662"/>
                      <a:pt x="63976" y="14722"/>
                      <a:pt x="66158" y="16540"/>
                    </a:cubicBezTo>
                    <a:cubicBezTo>
                      <a:pt x="68725" y="18679"/>
                      <a:pt x="70709" y="21454"/>
                      <a:pt x="73246" y="23628"/>
                    </a:cubicBezTo>
                    <a:cubicBezTo>
                      <a:pt x="76236" y="26191"/>
                      <a:pt x="79547" y="28353"/>
                      <a:pt x="82697" y="30716"/>
                    </a:cubicBezTo>
                    <a:cubicBezTo>
                      <a:pt x="84272" y="33079"/>
                      <a:pt x="86153" y="35265"/>
                      <a:pt x="87423" y="37805"/>
                    </a:cubicBezTo>
                    <a:cubicBezTo>
                      <a:pt x="88537" y="40033"/>
                      <a:pt x="88230" y="42948"/>
                      <a:pt x="89786" y="44893"/>
                    </a:cubicBezTo>
                    <a:cubicBezTo>
                      <a:pt x="91560" y="47110"/>
                      <a:pt x="94334" y="48349"/>
                      <a:pt x="96874" y="49619"/>
                    </a:cubicBezTo>
                    <a:cubicBezTo>
                      <a:pt x="105961" y="54163"/>
                      <a:pt x="123327" y="53742"/>
                      <a:pt x="129953" y="54344"/>
                    </a:cubicBezTo>
                    <a:cubicBezTo>
                      <a:pt x="132316" y="55919"/>
                      <a:pt x="135172" y="56933"/>
                      <a:pt x="137042" y="59070"/>
                    </a:cubicBezTo>
                    <a:cubicBezTo>
                      <a:pt x="154422" y="78932"/>
                      <a:pt x="141826" y="66275"/>
                      <a:pt x="148856" y="80335"/>
                    </a:cubicBezTo>
                    <a:cubicBezTo>
                      <a:pt x="152455" y="87532"/>
                      <a:pt x="157219" y="91061"/>
                      <a:pt x="163032" y="96875"/>
                    </a:cubicBezTo>
                    <a:cubicBezTo>
                      <a:pt x="172483" y="96087"/>
                      <a:pt x="182222" y="96956"/>
                      <a:pt x="191386" y="94512"/>
                    </a:cubicBezTo>
                    <a:cubicBezTo>
                      <a:pt x="194615" y="93651"/>
                      <a:pt x="195907" y="89562"/>
                      <a:pt x="198474" y="87423"/>
                    </a:cubicBezTo>
                    <a:cubicBezTo>
                      <a:pt x="204580" y="82335"/>
                      <a:pt x="205548" y="82703"/>
                      <a:pt x="212651" y="80335"/>
                    </a:cubicBezTo>
                    <a:cubicBezTo>
                      <a:pt x="213439" y="77185"/>
                      <a:pt x="212985" y="73420"/>
                      <a:pt x="215014" y="70884"/>
                    </a:cubicBezTo>
                    <a:cubicBezTo>
                      <a:pt x="219023" y="65873"/>
                      <a:pt x="230769" y="70254"/>
                      <a:pt x="233916" y="70884"/>
                    </a:cubicBezTo>
                    <a:cubicBezTo>
                      <a:pt x="238642" y="75610"/>
                      <a:pt x="245979" y="78721"/>
                      <a:pt x="248093" y="85061"/>
                    </a:cubicBezTo>
                    <a:cubicBezTo>
                      <a:pt x="252425" y="98055"/>
                      <a:pt x="247854" y="86414"/>
                      <a:pt x="255181" y="99237"/>
                    </a:cubicBezTo>
                    <a:cubicBezTo>
                      <a:pt x="256929" y="102295"/>
                      <a:pt x="258095" y="105668"/>
                      <a:pt x="259907" y="108688"/>
                    </a:cubicBezTo>
                    <a:cubicBezTo>
                      <a:pt x="262829" y="113558"/>
                      <a:pt x="264633" y="119714"/>
                      <a:pt x="269358" y="122865"/>
                    </a:cubicBezTo>
                    <a:cubicBezTo>
                      <a:pt x="274964" y="126603"/>
                      <a:pt x="280773" y="130287"/>
                      <a:pt x="285897" y="134679"/>
                    </a:cubicBezTo>
                    <a:cubicBezTo>
                      <a:pt x="288434" y="136854"/>
                      <a:pt x="290065" y="140145"/>
                      <a:pt x="292986" y="141768"/>
                    </a:cubicBezTo>
                    <a:cubicBezTo>
                      <a:pt x="297340" y="144187"/>
                      <a:pt x="303018" y="143730"/>
                      <a:pt x="307162" y="146493"/>
                    </a:cubicBezTo>
                    <a:cubicBezTo>
                      <a:pt x="317031" y="153072"/>
                      <a:pt x="312243" y="149211"/>
                      <a:pt x="321339" y="158307"/>
                    </a:cubicBezTo>
                    <a:cubicBezTo>
                      <a:pt x="325498" y="170783"/>
                      <a:pt x="322321" y="163323"/>
                      <a:pt x="333153" y="179572"/>
                    </a:cubicBezTo>
                    <a:cubicBezTo>
                      <a:pt x="334728" y="181935"/>
                      <a:pt x="336981" y="183967"/>
                      <a:pt x="337879" y="186661"/>
                    </a:cubicBezTo>
                    <a:cubicBezTo>
                      <a:pt x="343820" y="204481"/>
                      <a:pt x="335805" y="182513"/>
                      <a:pt x="344967" y="200837"/>
                    </a:cubicBezTo>
                    <a:cubicBezTo>
                      <a:pt x="346081" y="203065"/>
                      <a:pt x="346349" y="205637"/>
                      <a:pt x="347330" y="207926"/>
                    </a:cubicBezTo>
                    <a:cubicBezTo>
                      <a:pt x="359762" y="236932"/>
                      <a:pt x="344914" y="200729"/>
                      <a:pt x="356781" y="224465"/>
                    </a:cubicBezTo>
                    <a:cubicBezTo>
                      <a:pt x="357895" y="226693"/>
                      <a:pt x="358163" y="229265"/>
                      <a:pt x="359144" y="231554"/>
                    </a:cubicBezTo>
                    <a:cubicBezTo>
                      <a:pt x="360531" y="234791"/>
                      <a:pt x="362632" y="237707"/>
                      <a:pt x="363869" y="241005"/>
                    </a:cubicBezTo>
                    <a:cubicBezTo>
                      <a:pt x="365689" y="245858"/>
                      <a:pt x="367471" y="257776"/>
                      <a:pt x="368595" y="262270"/>
                    </a:cubicBezTo>
                    <a:cubicBezTo>
                      <a:pt x="370333" y="269221"/>
                      <a:pt x="372304" y="272050"/>
                      <a:pt x="375683" y="278809"/>
                    </a:cubicBezTo>
                    <a:cubicBezTo>
                      <a:pt x="376471" y="283535"/>
                      <a:pt x="378046" y="288195"/>
                      <a:pt x="378046" y="292986"/>
                    </a:cubicBezTo>
                    <a:cubicBezTo>
                      <a:pt x="378046" y="309116"/>
                      <a:pt x="377327" y="326579"/>
                      <a:pt x="373321" y="342605"/>
                    </a:cubicBezTo>
                    <a:cubicBezTo>
                      <a:pt x="372717" y="345021"/>
                      <a:pt x="371746" y="347330"/>
                      <a:pt x="370958" y="349693"/>
                    </a:cubicBezTo>
                    <a:cubicBezTo>
                      <a:pt x="371746" y="354419"/>
                      <a:pt x="371806" y="359325"/>
                      <a:pt x="373321" y="363870"/>
                    </a:cubicBezTo>
                    <a:cubicBezTo>
                      <a:pt x="374219" y="366564"/>
                      <a:pt x="376776" y="368418"/>
                      <a:pt x="378046" y="370958"/>
                    </a:cubicBezTo>
                    <a:cubicBezTo>
                      <a:pt x="379160" y="373186"/>
                      <a:pt x="379027" y="375974"/>
                      <a:pt x="380409" y="378047"/>
                    </a:cubicBezTo>
                    <a:cubicBezTo>
                      <a:pt x="384047" y="383505"/>
                      <a:pt x="389356" y="386374"/>
                      <a:pt x="394586" y="389861"/>
                    </a:cubicBezTo>
                    <a:cubicBezTo>
                      <a:pt x="397376" y="401020"/>
                      <a:pt x="395497" y="396407"/>
                      <a:pt x="399311" y="404037"/>
                    </a:cubicBezTo>
                    <a:lnTo>
                      <a:pt x="335516" y="404037"/>
                    </a:lnTo>
                    <a:lnTo>
                      <a:pt x="330790" y="460744"/>
                    </a:lnTo>
                    <a:cubicBezTo>
                      <a:pt x="333153" y="467832"/>
                      <a:pt x="333626" y="475866"/>
                      <a:pt x="337879" y="482009"/>
                    </a:cubicBezTo>
                    <a:cubicBezTo>
                      <a:pt x="341112" y="486679"/>
                      <a:pt x="347330" y="488310"/>
                      <a:pt x="352056" y="491461"/>
                    </a:cubicBezTo>
                    <a:cubicBezTo>
                      <a:pt x="354419" y="493036"/>
                      <a:pt x="356450" y="495288"/>
                      <a:pt x="359144" y="496186"/>
                    </a:cubicBezTo>
                    <a:cubicBezTo>
                      <a:pt x="377866" y="502427"/>
                      <a:pt x="368407" y="500093"/>
                      <a:pt x="387497" y="503275"/>
                    </a:cubicBezTo>
                    <a:cubicBezTo>
                      <a:pt x="389418" y="530171"/>
                      <a:pt x="392646" y="556579"/>
                      <a:pt x="387497" y="583609"/>
                    </a:cubicBezTo>
                    <a:cubicBezTo>
                      <a:pt x="387031" y="586056"/>
                      <a:pt x="382772" y="585184"/>
                      <a:pt x="380409" y="585972"/>
                    </a:cubicBezTo>
                    <a:cubicBezTo>
                      <a:pt x="378046" y="588335"/>
                      <a:pt x="375888" y="590922"/>
                      <a:pt x="373321" y="593061"/>
                    </a:cubicBezTo>
                    <a:cubicBezTo>
                      <a:pt x="345960" y="615862"/>
                      <a:pt x="293939" y="596023"/>
                      <a:pt x="269358" y="595423"/>
                    </a:cubicBezTo>
                    <a:cubicBezTo>
                      <a:pt x="269378" y="595344"/>
                      <a:pt x="272955" y="580012"/>
                      <a:pt x="274083" y="578884"/>
                    </a:cubicBezTo>
                    <a:cubicBezTo>
                      <a:pt x="278099" y="574868"/>
                      <a:pt x="283534" y="572583"/>
                      <a:pt x="288260" y="569433"/>
                    </a:cubicBezTo>
                    <a:lnTo>
                      <a:pt x="295349" y="564707"/>
                    </a:lnTo>
                    <a:cubicBezTo>
                      <a:pt x="296924" y="562344"/>
                      <a:pt x="298256" y="559800"/>
                      <a:pt x="300074" y="557619"/>
                    </a:cubicBezTo>
                    <a:cubicBezTo>
                      <a:pt x="302213" y="555052"/>
                      <a:pt x="305308" y="553310"/>
                      <a:pt x="307162" y="550530"/>
                    </a:cubicBezTo>
                    <a:cubicBezTo>
                      <a:pt x="314362" y="539729"/>
                      <a:pt x="303112" y="545580"/>
                      <a:pt x="316614" y="541079"/>
                    </a:cubicBezTo>
                    <a:cubicBezTo>
                      <a:pt x="315826" y="537141"/>
                      <a:pt x="317091" y="532105"/>
                      <a:pt x="314251" y="529265"/>
                    </a:cubicBezTo>
                    <a:cubicBezTo>
                      <a:pt x="310729" y="525743"/>
                      <a:pt x="300074" y="524540"/>
                      <a:pt x="300074" y="524540"/>
                    </a:cubicBezTo>
                    <a:cubicBezTo>
                      <a:pt x="297711" y="522965"/>
                      <a:pt x="295526" y="521084"/>
                      <a:pt x="292986" y="519814"/>
                    </a:cubicBezTo>
                    <a:cubicBezTo>
                      <a:pt x="290758" y="518700"/>
                      <a:pt x="288186" y="518432"/>
                      <a:pt x="285897" y="517451"/>
                    </a:cubicBezTo>
                    <a:cubicBezTo>
                      <a:pt x="282660" y="516064"/>
                      <a:pt x="279596" y="514301"/>
                      <a:pt x="276446" y="512726"/>
                    </a:cubicBezTo>
                    <a:cubicBezTo>
                      <a:pt x="274083" y="509576"/>
                      <a:pt x="271312" y="506694"/>
                      <a:pt x="269358" y="503275"/>
                    </a:cubicBezTo>
                    <a:cubicBezTo>
                      <a:pt x="268122" y="501112"/>
                      <a:pt x="268551" y="498131"/>
                      <a:pt x="266995" y="496186"/>
                    </a:cubicBezTo>
                    <a:cubicBezTo>
                      <a:pt x="265221" y="493969"/>
                      <a:pt x="262270" y="493036"/>
                      <a:pt x="259907" y="491461"/>
                    </a:cubicBezTo>
                    <a:cubicBezTo>
                      <a:pt x="253567" y="491989"/>
                      <a:pt x="234118" y="491359"/>
                      <a:pt x="224465" y="496186"/>
                    </a:cubicBezTo>
                    <a:cubicBezTo>
                      <a:pt x="221925" y="497456"/>
                      <a:pt x="219739" y="499337"/>
                      <a:pt x="217376" y="500912"/>
                    </a:cubicBezTo>
                    <a:cubicBezTo>
                      <a:pt x="214226" y="500124"/>
                      <a:pt x="210744" y="500160"/>
                      <a:pt x="207925" y="498549"/>
                    </a:cubicBezTo>
                    <a:cubicBezTo>
                      <a:pt x="205024" y="496891"/>
                      <a:pt x="202976" y="494028"/>
                      <a:pt x="200837" y="491461"/>
                    </a:cubicBezTo>
                    <a:cubicBezTo>
                      <a:pt x="195752" y="485359"/>
                      <a:pt x="194188" y="480265"/>
                      <a:pt x="191386" y="472558"/>
                    </a:cubicBezTo>
                    <a:cubicBezTo>
                      <a:pt x="189684" y="467877"/>
                      <a:pt x="187868" y="463214"/>
                      <a:pt x="186660" y="458381"/>
                    </a:cubicBezTo>
                    <a:cubicBezTo>
                      <a:pt x="185085" y="452080"/>
                      <a:pt x="185832" y="444674"/>
                      <a:pt x="181935" y="439479"/>
                    </a:cubicBezTo>
                    <a:cubicBezTo>
                      <a:pt x="179572" y="436329"/>
                      <a:pt x="177409" y="433018"/>
                      <a:pt x="174846" y="430028"/>
                    </a:cubicBezTo>
                    <a:cubicBezTo>
                      <a:pt x="172671" y="427491"/>
                      <a:pt x="170538" y="424793"/>
                      <a:pt x="167758" y="422940"/>
                    </a:cubicBezTo>
                    <a:cubicBezTo>
                      <a:pt x="165685" y="421558"/>
                      <a:pt x="163072" y="421232"/>
                      <a:pt x="160669" y="420577"/>
                    </a:cubicBezTo>
                    <a:cubicBezTo>
                      <a:pt x="154403" y="418868"/>
                      <a:pt x="148068" y="417426"/>
                      <a:pt x="141767" y="415851"/>
                    </a:cubicBezTo>
                    <a:cubicBezTo>
                      <a:pt x="138617" y="415063"/>
                      <a:pt x="135221" y="414940"/>
                      <a:pt x="132316" y="413488"/>
                    </a:cubicBezTo>
                    <a:cubicBezTo>
                      <a:pt x="114832" y="404747"/>
                      <a:pt x="130141" y="413646"/>
                      <a:pt x="115776" y="401675"/>
                    </a:cubicBezTo>
                    <a:cubicBezTo>
                      <a:pt x="96047" y="385234"/>
                      <a:pt x="122299" y="410560"/>
                      <a:pt x="101600" y="389861"/>
                    </a:cubicBezTo>
                    <a:cubicBezTo>
                      <a:pt x="100025" y="385135"/>
                      <a:pt x="99863" y="379669"/>
                      <a:pt x="96874" y="375684"/>
                    </a:cubicBezTo>
                    <a:cubicBezTo>
                      <a:pt x="87673" y="363415"/>
                      <a:pt x="91547" y="369755"/>
                      <a:pt x="85060" y="356781"/>
                    </a:cubicBezTo>
                    <a:cubicBezTo>
                      <a:pt x="83485" y="347330"/>
                      <a:pt x="79147" y="337935"/>
                      <a:pt x="80335" y="328428"/>
                    </a:cubicBezTo>
                    <a:cubicBezTo>
                      <a:pt x="81122" y="322127"/>
                      <a:pt x="79857" y="315205"/>
                      <a:pt x="82697" y="309526"/>
                    </a:cubicBezTo>
                    <a:cubicBezTo>
                      <a:pt x="97316" y="280287"/>
                      <a:pt x="140256" y="293799"/>
                      <a:pt x="163032" y="292986"/>
                    </a:cubicBezTo>
                    <a:cubicBezTo>
                      <a:pt x="166747" y="290510"/>
                      <a:pt x="174283" y="286800"/>
                      <a:pt x="174846" y="281172"/>
                    </a:cubicBezTo>
                    <a:cubicBezTo>
                      <a:pt x="175400" y="275631"/>
                      <a:pt x="173479" y="270112"/>
                      <a:pt x="172483" y="264633"/>
                    </a:cubicBezTo>
                    <a:cubicBezTo>
                      <a:pt x="171902" y="261438"/>
                      <a:pt x="171922" y="257883"/>
                      <a:pt x="170121" y="255181"/>
                    </a:cubicBezTo>
                    <a:cubicBezTo>
                      <a:pt x="168546" y="252818"/>
                      <a:pt x="165395" y="252031"/>
                      <a:pt x="163032" y="250456"/>
                    </a:cubicBezTo>
                    <a:cubicBezTo>
                      <a:pt x="163820" y="241792"/>
                      <a:pt x="164165" y="233077"/>
                      <a:pt x="165395" y="224465"/>
                    </a:cubicBezTo>
                    <a:cubicBezTo>
                      <a:pt x="167439" y="210161"/>
                      <a:pt x="175407" y="221142"/>
                      <a:pt x="165395" y="196112"/>
                    </a:cubicBezTo>
                    <a:cubicBezTo>
                      <a:pt x="164470" y="193800"/>
                      <a:pt x="160702" y="194433"/>
                      <a:pt x="158307" y="193749"/>
                    </a:cubicBezTo>
                    <a:cubicBezTo>
                      <a:pt x="155185" y="192857"/>
                      <a:pt x="151978" y="192278"/>
                      <a:pt x="148856" y="191386"/>
                    </a:cubicBezTo>
                    <a:cubicBezTo>
                      <a:pt x="146461" y="190702"/>
                      <a:pt x="141767" y="189023"/>
                      <a:pt x="141767" y="189023"/>
                    </a:cubicBezTo>
                    <a:lnTo>
                      <a:pt x="125228" y="148856"/>
                    </a:lnTo>
                    <a:cubicBezTo>
                      <a:pt x="119715" y="143343"/>
                      <a:pt x="115099" y="136754"/>
                      <a:pt x="108688" y="132316"/>
                    </a:cubicBezTo>
                    <a:cubicBezTo>
                      <a:pt x="104592" y="129481"/>
                      <a:pt x="99237" y="129166"/>
                      <a:pt x="94511" y="127591"/>
                    </a:cubicBezTo>
                    <a:lnTo>
                      <a:pt x="87423" y="125228"/>
                    </a:lnTo>
                    <a:lnTo>
                      <a:pt x="73246" y="120502"/>
                    </a:lnTo>
                    <a:lnTo>
                      <a:pt x="66158" y="118140"/>
                    </a:lnTo>
                    <a:cubicBezTo>
                      <a:pt x="63795" y="116565"/>
                      <a:pt x="61251" y="115232"/>
                      <a:pt x="59069" y="113414"/>
                    </a:cubicBezTo>
                    <a:cubicBezTo>
                      <a:pt x="56502" y="111275"/>
                      <a:pt x="54882" y="107984"/>
                      <a:pt x="51981" y="106326"/>
                    </a:cubicBezTo>
                    <a:cubicBezTo>
                      <a:pt x="49162" y="104715"/>
                      <a:pt x="45680" y="104751"/>
                      <a:pt x="42530" y="103963"/>
                    </a:cubicBezTo>
                    <a:cubicBezTo>
                      <a:pt x="25569" y="87002"/>
                      <a:pt x="32363" y="95133"/>
                      <a:pt x="21265" y="80335"/>
                    </a:cubicBezTo>
                    <a:cubicBezTo>
                      <a:pt x="21213" y="80074"/>
                      <a:pt x="17493" y="60500"/>
                      <a:pt x="16539" y="59070"/>
                    </a:cubicBezTo>
                    <a:cubicBezTo>
                      <a:pt x="14964" y="56707"/>
                      <a:pt x="11814" y="55919"/>
                      <a:pt x="9451" y="54344"/>
                    </a:cubicBezTo>
                    <a:cubicBezTo>
                      <a:pt x="3748" y="45791"/>
                      <a:pt x="1575" y="32686"/>
                      <a:pt x="0" y="2835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6560549" y="4238230"/>
                <a:ext cx="74724" cy="88310"/>
              </a:xfrm>
              <a:custGeom>
                <a:avLst/>
                <a:gdLst>
                  <a:gd name="connsiteX0" fmla="*/ 99646 w 121139"/>
                  <a:gd name="connsiteY0" fmla="*/ 0 h 144806"/>
                  <a:gd name="connsiteX1" fmla="*/ 99646 w 121139"/>
                  <a:gd name="connsiteY1" fmla="*/ 0 h 144806"/>
                  <a:gd name="connsiteX2" fmla="*/ 87923 w 121139"/>
                  <a:gd name="connsiteY2" fmla="*/ 13677 h 144806"/>
                  <a:gd name="connsiteX3" fmla="*/ 84016 w 121139"/>
                  <a:gd name="connsiteY3" fmla="*/ 19538 h 144806"/>
                  <a:gd name="connsiteX4" fmla="*/ 70339 w 121139"/>
                  <a:gd name="connsiteY4" fmla="*/ 33215 h 144806"/>
                  <a:gd name="connsiteX5" fmla="*/ 68385 w 121139"/>
                  <a:gd name="connsiteY5" fmla="*/ 39077 h 144806"/>
                  <a:gd name="connsiteX6" fmla="*/ 41031 w 121139"/>
                  <a:gd name="connsiteY6" fmla="*/ 44938 h 144806"/>
                  <a:gd name="connsiteX7" fmla="*/ 37123 w 121139"/>
                  <a:gd name="connsiteY7" fmla="*/ 39077 h 144806"/>
                  <a:gd name="connsiteX8" fmla="*/ 35169 w 121139"/>
                  <a:gd name="connsiteY8" fmla="*/ 29308 h 144806"/>
                  <a:gd name="connsiteX9" fmla="*/ 21493 w 121139"/>
                  <a:gd name="connsiteY9" fmla="*/ 19538 h 144806"/>
                  <a:gd name="connsiteX10" fmla="*/ 15631 w 121139"/>
                  <a:gd name="connsiteY10" fmla="*/ 13677 h 144806"/>
                  <a:gd name="connsiteX11" fmla="*/ 9769 w 121139"/>
                  <a:gd name="connsiteY11" fmla="*/ 9769 h 144806"/>
                  <a:gd name="connsiteX12" fmla="*/ 3908 w 121139"/>
                  <a:gd name="connsiteY12" fmla="*/ 13677 h 144806"/>
                  <a:gd name="connsiteX13" fmla="*/ 0 w 121139"/>
                  <a:gd name="connsiteY13" fmla="*/ 31262 h 144806"/>
                  <a:gd name="connsiteX14" fmla="*/ 1954 w 121139"/>
                  <a:gd name="connsiteY14" fmla="*/ 48846 h 144806"/>
                  <a:gd name="connsiteX15" fmla="*/ 5862 w 121139"/>
                  <a:gd name="connsiteY15" fmla="*/ 54708 h 144806"/>
                  <a:gd name="connsiteX16" fmla="*/ 7816 w 121139"/>
                  <a:gd name="connsiteY16" fmla="*/ 60569 h 144806"/>
                  <a:gd name="connsiteX17" fmla="*/ 11723 w 121139"/>
                  <a:gd name="connsiteY17" fmla="*/ 68385 h 144806"/>
                  <a:gd name="connsiteX18" fmla="*/ 13677 w 121139"/>
                  <a:gd name="connsiteY18" fmla="*/ 74246 h 144806"/>
                  <a:gd name="connsiteX19" fmla="*/ 19539 w 121139"/>
                  <a:gd name="connsiteY19" fmla="*/ 78154 h 144806"/>
                  <a:gd name="connsiteX20" fmla="*/ 21493 w 121139"/>
                  <a:gd name="connsiteY20" fmla="*/ 115277 h 144806"/>
                  <a:gd name="connsiteX21" fmla="*/ 23446 w 121139"/>
                  <a:gd name="connsiteY21" fmla="*/ 127000 h 144806"/>
                  <a:gd name="connsiteX22" fmla="*/ 37123 w 121139"/>
                  <a:gd name="connsiteY22" fmla="*/ 144585 h 144806"/>
                  <a:gd name="connsiteX23" fmla="*/ 85969 w 121139"/>
                  <a:gd name="connsiteY23" fmla="*/ 142631 h 144806"/>
                  <a:gd name="connsiteX24" fmla="*/ 93785 w 121139"/>
                  <a:gd name="connsiteY24" fmla="*/ 130908 h 144806"/>
                  <a:gd name="connsiteX25" fmla="*/ 105508 w 121139"/>
                  <a:gd name="connsiteY25" fmla="*/ 128954 h 144806"/>
                  <a:gd name="connsiteX26" fmla="*/ 107462 w 121139"/>
                  <a:gd name="connsiteY26" fmla="*/ 123092 h 144806"/>
                  <a:gd name="connsiteX27" fmla="*/ 103554 w 121139"/>
                  <a:gd name="connsiteY27" fmla="*/ 85969 h 144806"/>
                  <a:gd name="connsiteX28" fmla="*/ 99646 w 121139"/>
                  <a:gd name="connsiteY28" fmla="*/ 78154 h 144806"/>
                  <a:gd name="connsiteX29" fmla="*/ 101600 w 121139"/>
                  <a:gd name="connsiteY29" fmla="*/ 52754 h 144806"/>
                  <a:gd name="connsiteX30" fmla="*/ 109416 w 121139"/>
                  <a:gd name="connsiteY30" fmla="*/ 48846 h 144806"/>
                  <a:gd name="connsiteX31" fmla="*/ 119185 w 121139"/>
                  <a:gd name="connsiteY31" fmla="*/ 37123 h 144806"/>
                  <a:gd name="connsiteX32" fmla="*/ 121139 w 121139"/>
                  <a:gd name="connsiteY32" fmla="*/ 31262 h 144806"/>
                  <a:gd name="connsiteX33" fmla="*/ 99646 w 121139"/>
                  <a:gd name="connsiteY33" fmla="*/ 0 h 14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139" h="144806">
                    <a:moveTo>
                      <a:pt x="99646" y="0"/>
                    </a:moveTo>
                    <a:lnTo>
                      <a:pt x="99646" y="0"/>
                    </a:lnTo>
                    <a:cubicBezTo>
                      <a:pt x="95738" y="4559"/>
                      <a:pt x="91674" y="8988"/>
                      <a:pt x="87923" y="13677"/>
                    </a:cubicBezTo>
                    <a:cubicBezTo>
                      <a:pt x="86456" y="15510"/>
                      <a:pt x="85587" y="17793"/>
                      <a:pt x="84016" y="19538"/>
                    </a:cubicBezTo>
                    <a:cubicBezTo>
                      <a:pt x="79703" y="24330"/>
                      <a:pt x="70339" y="33215"/>
                      <a:pt x="70339" y="33215"/>
                    </a:cubicBezTo>
                    <a:cubicBezTo>
                      <a:pt x="69688" y="35169"/>
                      <a:pt x="69196" y="37184"/>
                      <a:pt x="68385" y="39077"/>
                    </a:cubicBezTo>
                    <a:cubicBezTo>
                      <a:pt x="61993" y="53992"/>
                      <a:pt x="64624" y="46904"/>
                      <a:pt x="41031" y="44938"/>
                    </a:cubicBezTo>
                    <a:cubicBezTo>
                      <a:pt x="39728" y="42984"/>
                      <a:pt x="37948" y="41276"/>
                      <a:pt x="37123" y="39077"/>
                    </a:cubicBezTo>
                    <a:cubicBezTo>
                      <a:pt x="35957" y="35968"/>
                      <a:pt x="36654" y="32278"/>
                      <a:pt x="35169" y="29308"/>
                    </a:cubicBezTo>
                    <a:cubicBezTo>
                      <a:pt x="31782" y="22534"/>
                      <a:pt x="27001" y="23472"/>
                      <a:pt x="21493" y="19538"/>
                    </a:cubicBezTo>
                    <a:cubicBezTo>
                      <a:pt x="19245" y="17932"/>
                      <a:pt x="17754" y="15446"/>
                      <a:pt x="15631" y="13677"/>
                    </a:cubicBezTo>
                    <a:cubicBezTo>
                      <a:pt x="13827" y="12174"/>
                      <a:pt x="11723" y="11072"/>
                      <a:pt x="9769" y="9769"/>
                    </a:cubicBezTo>
                    <a:cubicBezTo>
                      <a:pt x="7815" y="11072"/>
                      <a:pt x="5210" y="11723"/>
                      <a:pt x="3908" y="13677"/>
                    </a:cubicBezTo>
                    <a:cubicBezTo>
                      <a:pt x="3119" y="14860"/>
                      <a:pt x="43" y="31046"/>
                      <a:pt x="0" y="31262"/>
                    </a:cubicBezTo>
                    <a:cubicBezTo>
                      <a:pt x="651" y="37123"/>
                      <a:pt x="524" y="43125"/>
                      <a:pt x="1954" y="48846"/>
                    </a:cubicBezTo>
                    <a:cubicBezTo>
                      <a:pt x="2524" y="51124"/>
                      <a:pt x="4812" y="52608"/>
                      <a:pt x="5862" y="54708"/>
                    </a:cubicBezTo>
                    <a:cubicBezTo>
                      <a:pt x="6783" y="56550"/>
                      <a:pt x="7005" y="58676"/>
                      <a:pt x="7816" y="60569"/>
                    </a:cubicBezTo>
                    <a:cubicBezTo>
                      <a:pt x="8963" y="63246"/>
                      <a:pt x="10576" y="65708"/>
                      <a:pt x="11723" y="68385"/>
                    </a:cubicBezTo>
                    <a:cubicBezTo>
                      <a:pt x="12534" y="70278"/>
                      <a:pt x="12390" y="72638"/>
                      <a:pt x="13677" y="74246"/>
                    </a:cubicBezTo>
                    <a:cubicBezTo>
                      <a:pt x="15144" y="76080"/>
                      <a:pt x="17585" y="76851"/>
                      <a:pt x="19539" y="78154"/>
                    </a:cubicBezTo>
                    <a:cubicBezTo>
                      <a:pt x="20190" y="90528"/>
                      <a:pt x="20505" y="102925"/>
                      <a:pt x="21493" y="115277"/>
                    </a:cubicBezTo>
                    <a:cubicBezTo>
                      <a:pt x="21809" y="119226"/>
                      <a:pt x="21922" y="123343"/>
                      <a:pt x="23446" y="127000"/>
                    </a:cubicBezTo>
                    <a:cubicBezTo>
                      <a:pt x="26783" y="135009"/>
                      <a:pt x="31478" y="138939"/>
                      <a:pt x="37123" y="144585"/>
                    </a:cubicBezTo>
                    <a:cubicBezTo>
                      <a:pt x="53405" y="143934"/>
                      <a:pt x="70129" y="146454"/>
                      <a:pt x="85969" y="142631"/>
                    </a:cubicBezTo>
                    <a:cubicBezTo>
                      <a:pt x="90534" y="141529"/>
                      <a:pt x="89152" y="131680"/>
                      <a:pt x="93785" y="130908"/>
                    </a:cubicBezTo>
                    <a:lnTo>
                      <a:pt x="105508" y="128954"/>
                    </a:lnTo>
                    <a:cubicBezTo>
                      <a:pt x="106159" y="127000"/>
                      <a:pt x="107462" y="125152"/>
                      <a:pt x="107462" y="123092"/>
                    </a:cubicBezTo>
                    <a:cubicBezTo>
                      <a:pt x="107462" y="112399"/>
                      <a:pt x="108399" y="97273"/>
                      <a:pt x="103554" y="85969"/>
                    </a:cubicBezTo>
                    <a:cubicBezTo>
                      <a:pt x="102407" y="83292"/>
                      <a:pt x="100949" y="80759"/>
                      <a:pt x="99646" y="78154"/>
                    </a:cubicBezTo>
                    <a:cubicBezTo>
                      <a:pt x="100297" y="69687"/>
                      <a:pt x="98915" y="60810"/>
                      <a:pt x="101600" y="52754"/>
                    </a:cubicBezTo>
                    <a:cubicBezTo>
                      <a:pt x="102521" y="49991"/>
                      <a:pt x="107046" y="50539"/>
                      <a:pt x="109416" y="48846"/>
                    </a:cubicBezTo>
                    <a:cubicBezTo>
                      <a:pt x="112777" y="46445"/>
                      <a:pt x="117281" y="40931"/>
                      <a:pt x="119185" y="37123"/>
                    </a:cubicBezTo>
                    <a:cubicBezTo>
                      <a:pt x="120106" y="35281"/>
                      <a:pt x="120488" y="33216"/>
                      <a:pt x="121139" y="31262"/>
                    </a:cubicBezTo>
                    <a:lnTo>
                      <a:pt x="99646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6600337" y="4248905"/>
                <a:ext cx="104807" cy="161093"/>
              </a:xfrm>
              <a:custGeom>
                <a:avLst/>
                <a:gdLst>
                  <a:gd name="connsiteX0" fmla="*/ 171939 w 171939"/>
                  <a:gd name="connsiteY0" fmla="*/ 240323 h 263769"/>
                  <a:gd name="connsiteX1" fmla="*/ 171939 w 171939"/>
                  <a:gd name="connsiteY1" fmla="*/ 117230 h 263769"/>
                  <a:gd name="connsiteX2" fmla="*/ 134816 w 171939"/>
                  <a:gd name="connsiteY2" fmla="*/ 7815 h 263769"/>
                  <a:gd name="connsiteX3" fmla="*/ 52754 w 171939"/>
                  <a:gd name="connsiteY3" fmla="*/ 0 h 263769"/>
                  <a:gd name="connsiteX4" fmla="*/ 23446 w 171939"/>
                  <a:gd name="connsiteY4" fmla="*/ 39077 h 263769"/>
                  <a:gd name="connsiteX5" fmla="*/ 19539 w 171939"/>
                  <a:gd name="connsiteY5" fmla="*/ 56661 h 263769"/>
                  <a:gd name="connsiteX6" fmla="*/ 21492 w 171939"/>
                  <a:gd name="connsiteY6" fmla="*/ 66430 h 263769"/>
                  <a:gd name="connsiteX7" fmla="*/ 27354 w 171939"/>
                  <a:gd name="connsiteY7" fmla="*/ 82061 h 263769"/>
                  <a:gd name="connsiteX8" fmla="*/ 27354 w 171939"/>
                  <a:gd name="connsiteY8" fmla="*/ 105507 h 263769"/>
                  <a:gd name="connsiteX9" fmla="*/ 13677 w 171939"/>
                  <a:gd name="connsiteY9" fmla="*/ 111369 h 263769"/>
                  <a:gd name="connsiteX10" fmla="*/ 7816 w 171939"/>
                  <a:gd name="connsiteY10" fmla="*/ 146538 h 263769"/>
                  <a:gd name="connsiteX11" fmla="*/ 0 w 171939"/>
                  <a:gd name="connsiteY11" fmla="*/ 148492 h 263769"/>
                  <a:gd name="connsiteX12" fmla="*/ 1954 w 171939"/>
                  <a:gd name="connsiteY12" fmla="*/ 175846 h 263769"/>
                  <a:gd name="connsiteX13" fmla="*/ 7816 w 171939"/>
                  <a:gd name="connsiteY13" fmla="*/ 183661 h 263769"/>
                  <a:gd name="connsiteX14" fmla="*/ 13677 w 171939"/>
                  <a:gd name="connsiteY14" fmla="*/ 189523 h 263769"/>
                  <a:gd name="connsiteX15" fmla="*/ 19539 w 171939"/>
                  <a:gd name="connsiteY15" fmla="*/ 193430 h 263769"/>
                  <a:gd name="connsiteX16" fmla="*/ 50800 w 171939"/>
                  <a:gd name="connsiteY16" fmla="*/ 197338 h 263769"/>
                  <a:gd name="connsiteX17" fmla="*/ 52754 w 171939"/>
                  <a:gd name="connsiteY17" fmla="*/ 218830 h 263769"/>
                  <a:gd name="connsiteX18" fmla="*/ 54708 w 171939"/>
                  <a:gd name="connsiteY18" fmla="*/ 224692 h 263769"/>
                  <a:gd name="connsiteX19" fmla="*/ 56662 w 171939"/>
                  <a:gd name="connsiteY19" fmla="*/ 259861 h 263769"/>
                  <a:gd name="connsiteX20" fmla="*/ 62523 w 171939"/>
                  <a:gd name="connsiteY20" fmla="*/ 263769 h 263769"/>
                  <a:gd name="connsiteX21" fmla="*/ 80108 w 171939"/>
                  <a:gd name="connsiteY21" fmla="*/ 261815 h 263769"/>
                  <a:gd name="connsiteX22" fmla="*/ 85969 w 171939"/>
                  <a:gd name="connsiteY22" fmla="*/ 255953 h 263769"/>
                  <a:gd name="connsiteX23" fmla="*/ 113323 w 171939"/>
                  <a:gd name="connsiteY23" fmla="*/ 252046 h 263769"/>
                  <a:gd name="connsiteX24" fmla="*/ 119185 w 171939"/>
                  <a:gd name="connsiteY24" fmla="*/ 250092 h 263769"/>
                  <a:gd name="connsiteX25" fmla="*/ 134816 w 171939"/>
                  <a:gd name="connsiteY25" fmla="*/ 246184 h 263769"/>
                  <a:gd name="connsiteX26" fmla="*/ 140677 w 171939"/>
                  <a:gd name="connsiteY26" fmla="*/ 242277 h 263769"/>
                  <a:gd name="connsiteX27" fmla="*/ 154354 w 171939"/>
                  <a:gd name="connsiteY27" fmla="*/ 238369 h 263769"/>
                  <a:gd name="connsiteX28" fmla="*/ 171939 w 171939"/>
                  <a:gd name="connsiteY28" fmla="*/ 240323 h 2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1939" h="263769">
                    <a:moveTo>
                      <a:pt x="171939" y="240323"/>
                    </a:moveTo>
                    <a:lnTo>
                      <a:pt x="171939" y="117230"/>
                    </a:lnTo>
                    <a:lnTo>
                      <a:pt x="134816" y="7815"/>
                    </a:lnTo>
                    <a:lnTo>
                      <a:pt x="52754" y="0"/>
                    </a:lnTo>
                    <a:lnTo>
                      <a:pt x="23446" y="39077"/>
                    </a:lnTo>
                    <a:cubicBezTo>
                      <a:pt x="22144" y="44938"/>
                      <a:pt x="19967" y="50672"/>
                      <a:pt x="19539" y="56661"/>
                    </a:cubicBezTo>
                    <a:cubicBezTo>
                      <a:pt x="19302" y="59973"/>
                      <a:pt x="20772" y="63188"/>
                      <a:pt x="21492" y="66430"/>
                    </a:cubicBezTo>
                    <a:cubicBezTo>
                      <a:pt x="23620" y="76006"/>
                      <a:pt x="22823" y="73000"/>
                      <a:pt x="27354" y="82061"/>
                    </a:cubicBezTo>
                    <a:cubicBezTo>
                      <a:pt x="29592" y="91012"/>
                      <a:pt x="31576" y="94953"/>
                      <a:pt x="27354" y="105507"/>
                    </a:cubicBezTo>
                    <a:cubicBezTo>
                      <a:pt x="25855" y="109255"/>
                      <a:pt x="16227" y="110731"/>
                      <a:pt x="13677" y="111369"/>
                    </a:cubicBezTo>
                    <a:cubicBezTo>
                      <a:pt x="15343" y="138024"/>
                      <a:pt x="25100" y="140056"/>
                      <a:pt x="7816" y="146538"/>
                    </a:cubicBezTo>
                    <a:cubicBezTo>
                      <a:pt x="5301" y="147481"/>
                      <a:pt x="2605" y="147841"/>
                      <a:pt x="0" y="148492"/>
                    </a:cubicBezTo>
                    <a:cubicBezTo>
                      <a:pt x="651" y="157610"/>
                      <a:pt x="-29" y="166922"/>
                      <a:pt x="1954" y="175846"/>
                    </a:cubicBezTo>
                    <a:cubicBezTo>
                      <a:pt x="2660" y="179025"/>
                      <a:pt x="5697" y="181189"/>
                      <a:pt x="7816" y="183661"/>
                    </a:cubicBezTo>
                    <a:cubicBezTo>
                      <a:pt x="9614" y="185759"/>
                      <a:pt x="11554" y="187754"/>
                      <a:pt x="13677" y="189523"/>
                    </a:cubicBezTo>
                    <a:cubicBezTo>
                      <a:pt x="15481" y="191026"/>
                      <a:pt x="17439" y="192380"/>
                      <a:pt x="19539" y="193430"/>
                    </a:cubicBezTo>
                    <a:cubicBezTo>
                      <a:pt x="27976" y="197648"/>
                      <a:pt x="45942" y="196964"/>
                      <a:pt x="50800" y="197338"/>
                    </a:cubicBezTo>
                    <a:cubicBezTo>
                      <a:pt x="51451" y="204502"/>
                      <a:pt x="51737" y="211709"/>
                      <a:pt x="52754" y="218830"/>
                    </a:cubicBezTo>
                    <a:cubicBezTo>
                      <a:pt x="53045" y="220869"/>
                      <a:pt x="54513" y="222642"/>
                      <a:pt x="54708" y="224692"/>
                    </a:cubicBezTo>
                    <a:cubicBezTo>
                      <a:pt x="55821" y="236380"/>
                      <a:pt x="54359" y="248348"/>
                      <a:pt x="56662" y="259861"/>
                    </a:cubicBezTo>
                    <a:cubicBezTo>
                      <a:pt x="57122" y="262164"/>
                      <a:pt x="60569" y="262466"/>
                      <a:pt x="62523" y="263769"/>
                    </a:cubicBezTo>
                    <a:cubicBezTo>
                      <a:pt x="68385" y="263118"/>
                      <a:pt x="74513" y="263680"/>
                      <a:pt x="80108" y="261815"/>
                    </a:cubicBezTo>
                    <a:cubicBezTo>
                      <a:pt x="82729" y="260941"/>
                      <a:pt x="83444" y="257075"/>
                      <a:pt x="85969" y="255953"/>
                    </a:cubicBezTo>
                    <a:cubicBezTo>
                      <a:pt x="88170" y="254975"/>
                      <a:pt x="113248" y="252055"/>
                      <a:pt x="113323" y="252046"/>
                    </a:cubicBezTo>
                    <a:cubicBezTo>
                      <a:pt x="115277" y="251395"/>
                      <a:pt x="117187" y="250592"/>
                      <a:pt x="119185" y="250092"/>
                    </a:cubicBezTo>
                    <a:cubicBezTo>
                      <a:pt x="123645" y="248977"/>
                      <a:pt x="130349" y="248417"/>
                      <a:pt x="134816" y="246184"/>
                    </a:cubicBezTo>
                    <a:cubicBezTo>
                      <a:pt x="136916" y="245134"/>
                      <a:pt x="138577" y="243327"/>
                      <a:pt x="140677" y="242277"/>
                    </a:cubicBezTo>
                    <a:cubicBezTo>
                      <a:pt x="142794" y="241219"/>
                      <a:pt x="152744" y="238548"/>
                      <a:pt x="154354" y="238369"/>
                    </a:cubicBezTo>
                    <a:cubicBezTo>
                      <a:pt x="157590" y="238009"/>
                      <a:pt x="160867" y="238369"/>
                      <a:pt x="171939" y="240323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6494559" y="4380885"/>
                <a:ext cx="249403" cy="184383"/>
              </a:xfrm>
              <a:custGeom>
                <a:avLst/>
                <a:gdLst>
                  <a:gd name="connsiteX0" fmla="*/ 394677 w 408354"/>
                  <a:gd name="connsiteY0" fmla="*/ 134815 h 300892"/>
                  <a:gd name="connsiteX1" fmla="*/ 345831 w 408354"/>
                  <a:gd name="connsiteY1" fmla="*/ 0 h 300892"/>
                  <a:gd name="connsiteX2" fmla="*/ 316523 w 408354"/>
                  <a:gd name="connsiteY2" fmla="*/ 1953 h 300892"/>
                  <a:gd name="connsiteX3" fmla="*/ 302846 w 408354"/>
                  <a:gd name="connsiteY3" fmla="*/ 11723 h 300892"/>
                  <a:gd name="connsiteX4" fmla="*/ 295031 w 408354"/>
                  <a:gd name="connsiteY4" fmla="*/ 13676 h 300892"/>
                  <a:gd name="connsiteX5" fmla="*/ 287215 w 408354"/>
                  <a:gd name="connsiteY5" fmla="*/ 17584 h 300892"/>
                  <a:gd name="connsiteX6" fmla="*/ 281354 w 408354"/>
                  <a:gd name="connsiteY6" fmla="*/ 19538 h 300892"/>
                  <a:gd name="connsiteX7" fmla="*/ 275492 w 408354"/>
                  <a:gd name="connsiteY7" fmla="*/ 23446 h 300892"/>
                  <a:gd name="connsiteX8" fmla="*/ 267677 w 408354"/>
                  <a:gd name="connsiteY8" fmla="*/ 25400 h 300892"/>
                  <a:gd name="connsiteX9" fmla="*/ 261815 w 408354"/>
                  <a:gd name="connsiteY9" fmla="*/ 27353 h 300892"/>
                  <a:gd name="connsiteX10" fmla="*/ 238369 w 408354"/>
                  <a:gd name="connsiteY10" fmla="*/ 25400 h 300892"/>
                  <a:gd name="connsiteX11" fmla="*/ 236415 w 408354"/>
                  <a:gd name="connsiteY11" fmla="*/ 13676 h 300892"/>
                  <a:gd name="connsiteX12" fmla="*/ 226646 w 408354"/>
                  <a:gd name="connsiteY12" fmla="*/ 1953 h 300892"/>
                  <a:gd name="connsiteX13" fmla="*/ 195384 w 408354"/>
                  <a:gd name="connsiteY13" fmla="*/ 5861 h 300892"/>
                  <a:gd name="connsiteX14" fmla="*/ 187569 w 408354"/>
                  <a:gd name="connsiteY14" fmla="*/ 9769 h 300892"/>
                  <a:gd name="connsiteX15" fmla="*/ 175846 w 408354"/>
                  <a:gd name="connsiteY15" fmla="*/ 13676 h 300892"/>
                  <a:gd name="connsiteX16" fmla="*/ 164123 w 408354"/>
                  <a:gd name="connsiteY16" fmla="*/ 25400 h 300892"/>
                  <a:gd name="connsiteX17" fmla="*/ 158261 w 408354"/>
                  <a:gd name="connsiteY17" fmla="*/ 31261 h 300892"/>
                  <a:gd name="connsiteX18" fmla="*/ 150446 w 408354"/>
                  <a:gd name="connsiteY18" fmla="*/ 44938 h 300892"/>
                  <a:gd name="connsiteX19" fmla="*/ 138723 w 408354"/>
                  <a:gd name="connsiteY19" fmla="*/ 54707 h 300892"/>
                  <a:gd name="connsiteX20" fmla="*/ 128954 w 408354"/>
                  <a:gd name="connsiteY20" fmla="*/ 64476 h 300892"/>
                  <a:gd name="connsiteX21" fmla="*/ 123092 w 408354"/>
                  <a:gd name="connsiteY21" fmla="*/ 105507 h 300892"/>
                  <a:gd name="connsiteX22" fmla="*/ 121138 w 408354"/>
                  <a:gd name="connsiteY22" fmla="*/ 113323 h 300892"/>
                  <a:gd name="connsiteX23" fmla="*/ 117231 w 408354"/>
                  <a:gd name="connsiteY23" fmla="*/ 132861 h 300892"/>
                  <a:gd name="connsiteX24" fmla="*/ 99646 w 408354"/>
                  <a:gd name="connsiteY24" fmla="*/ 130907 h 300892"/>
                  <a:gd name="connsiteX25" fmla="*/ 87923 w 408354"/>
                  <a:gd name="connsiteY25" fmla="*/ 128953 h 300892"/>
                  <a:gd name="connsiteX26" fmla="*/ 84015 w 408354"/>
                  <a:gd name="connsiteY26" fmla="*/ 134815 h 300892"/>
                  <a:gd name="connsiteX27" fmla="*/ 82061 w 408354"/>
                  <a:gd name="connsiteY27" fmla="*/ 140676 h 300892"/>
                  <a:gd name="connsiteX28" fmla="*/ 76200 w 408354"/>
                  <a:gd name="connsiteY28" fmla="*/ 144584 h 300892"/>
                  <a:gd name="connsiteX29" fmla="*/ 62523 w 408354"/>
                  <a:gd name="connsiteY29" fmla="*/ 148492 h 300892"/>
                  <a:gd name="connsiteX30" fmla="*/ 50800 w 408354"/>
                  <a:gd name="connsiteY30" fmla="*/ 144584 h 300892"/>
                  <a:gd name="connsiteX31" fmla="*/ 11723 w 408354"/>
                  <a:gd name="connsiteY31" fmla="*/ 146538 h 300892"/>
                  <a:gd name="connsiteX32" fmla="*/ 0 w 408354"/>
                  <a:gd name="connsiteY32" fmla="*/ 160215 h 300892"/>
                  <a:gd name="connsiteX33" fmla="*/ 3908 w 408354"/>
                  <a:gd name="connsiteY33" fmla="*/ 179753 h 300892"/>
                  <a:gd name="connsiteX34" fmla="*/ 9769 w 408354"/>
                  <a:gd name="connsiteY34" fmla="*/ 181707 h 300892"/>
                  <a:gd name="connsiteX35" fmla="*/ 15631 w 408354"/>
                  <a:gd name="connsiteY35" fmla="*/ 185615 h 300892"/>
                  <a:gd name="connsiteX36" fmla="*/ 119184 w 408354"/>
                  <a:gd name="connsiteY36" fmla="*/ 267676 h 300892"/>
                  <a:gd name="connsiteX37" fmla="*/ 140677 w 408354"/>
                  <a:gd name="connsiteY37" fmla="*/ 295030 h 300892"/>
                  <a:gd name="connsiteX38" fmla="*/ 201246 w 408354"/>
                  <a:gd name="connsiteY38" fmla="*/ 277446 h 300892"/>
                  <a:gd name="connsiteX39" fmla="*/ 230554 w 408354"/>
                  <a:gd name="connsiteY39" fmla="*/ 293076 h 300892"/>
                  <a:gd name="connsiteX40" fmla="*/ 275492 w 408354"/>
                  <a:gd name="connsiteY40" fmla="*/ 254000 h 300892"/>
                  <a:gd name="connsiteX41" fmla="*/ 285261 w 408354"/>
                  <a:gd name="connsiteY41" fmla="*/ 289169 h 300892"/>
                  <a:gd name="connsiteX42" fmla="*/ 341923 w 408354"/>
                  <a:gd name="connsiteY42" fmla="*/ 273538 h 300892"/>
                  <a:gd name="connsiteX43" fmla="*/ 388815 w 408354"/>
                  <a:gd name="connsiteY43" fmla="*/ 300892 h 300892"/>
                  <a:gd name="connsiteX44" fmla="*/ 408354 w 408354"/>
                  <a:gd name="connsiteY44" fmla="*/ 285261 h 300892"/>
                  <a:gd name="connsiteX45" fmla="*/ 394677 w 408354"/>
                  <a:gd name="connsiteY45" fmla="*/ 134815 h 30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08354" h="300892">
                    <a:moveTo>
                      <a:pt x="394677" y="134815"/>
                    </a:moveTo>
                    <a:lnTo>
                      <a:pt x="345831" y="0"/>
                    </a:lnTo>
                    <a:lnTo>
                      <a:pt x="316523" y="1953"/>
                    </a:lnTo>
                    <a:cubicBezTo>
                      <a:pt x="311964" y="5210"/>
                      <a:pt x="307765" y="9040"/>
                      <a:pt x="302846" y="11723"/>
                    </a:cubicBezTo>
                    <a:cubicBezTo>
                      <a:pt x="300489" y="13009"/>
                      <a:pt x="297545" y="12733"/>
                      <a:pt x="295031" y="13676"/>
                    </a:cubicBezTo>
                    <a:cubicBezTo>
                      <a:pt x="292304" y="14699"/>
                      <a:pt x="289892" y="16437"/>
                      <a:pt x="287215" y="17584"/>
                    </a:cubicBezTo>
                    <a:cubicBezTo>
                      <a:pt x="285322" y="18395"/>
                      <a:pt x="283196" y="18617"/>
                      <a:pt x="281354" y="19538"/>
                    </a:cubicBezTo>
                    <a:cubicBezTo>
                      <a:pt x="279254" y="20588"/>
                      <a:pt x="277651" y="22521"/>
                      <a:pt x="275492" y="23446"/>
                    </a:cubicBezTo>
                    <a:cubicBezTo>
                      <a:pt x="273024" y="24504"/>
                      <a:pt x="270259" y="24662"/>
                      <a:pt x="267677" y="25400"/>
                    </a:cubicBezTo>
                    <a:cubicBezTo>
                      <a:pt x="265697" y="25966"/>
                      <a:pt x="263769" y="26702"/>
                      <a:pt x="261815" y="27353"/>
                    </a:cubicBezTo>
                    <a:cubicBezTo>
                      <a:pt x="254000" y="26702"/>
                      <a:pt x="245274" y="29118"/>
                      <a:pt x="238369" y="25400"/>
                    </a:cubicBezTo>
                    <a:cubicBezTo>
                      <a:pt x="234881" y="23522"/>
                      <a:pt x="237668" y="17435"/>
                      <a:pt x="236415" y="13676"/>
                    </a:cubicBezTo>
                    <a:cubicBezTo>
                      <a:pt x="235055" y="9595"/>
                      <a:pt x="229367" y="4674"/>
                      <a:pt x="226646" y="1953"/>
                    </a:cubicBezTo>
                    <a:cubicBezTo>
                      <a:pt x="216225" y="3256"/>
                      <a:pt x="204777" y="1164"/>
                      <a:pt x="195384" y="5861"/>
                    </a:cubicBezTo>
                    <a:cubicBezTo>
                      <a:pt x="192779" y="7164"/>
                      <a:pt x="190273" y="8687"/>
                      <a:pt x="187569" y="9769"/>
                    </a:cubicBezTo>
                    <a:cubicBezTo>
                      <a:pt x="183745" y="11299"/>
                      <a:pt x="175846" y="13676"/>
                      <a:pt x="175846" y="13676"/>
                    </a:cubicBezTo>
                    <a:lnTo>
                      <a:pt x="164123" y="25400"/>
                    </a:lnTo>
                    <a:lnTo>
                      <a:pt x="158261" y="31261"/>
                    </a:lnTo>
                    <a:cubicBezTo>
                      <a:pt x="156728" y="34327"/>
                      <a:pt x="153208" y="42176"/>
                      <a:pt x="150446" y="44938"/>
                    </a:cubicBezTo>
                    <a:cubicBezTo>
                      <a:pt x="135078" y="60306"/>
                      <a:pt x="154723" y="35506"/>
                      <a:pt x="138723" y="54707"/>
                    </a:cubicBezTo>
                    <a:cubicBezTo>
                      <a:pt x="130582" y="64476"/>
                      <a:pt x="139699" y="57313"/>
                      <a:pt x="128954" y="64476"/>
                    </a:cubicBezTo>
                    <a:cubicBezTo>
                      <a:pt x="121157" y="87868"/>
                      <a:pt x="127205" y="66434"/>
                      <a:pt x="123092" y="105507"/>
                    </a:cubicBezTo>
                    <a:cubicBezTo>
                      <a:pt x="122811" y="108178"/>
                      <a:pt x="121701" y="110697"/>
                      <a:pt x="121138" y="113323"/>
                    </a:cubicBezTo>
                    <a:cubicBezTo>
                      <a:pt x="119747" y="119817"/>
                      <a:pt x="117231" y="132861"/>
                      <a:pt x="117231" y="132861"/>
                    </a:cubicBezTo>
                    <a:cubicBezTo>
                      <a:pt x="111369" y="132210"/>
                      <a:pt x="105241" y="132772"/>
                      <a:pt x="99646" y="130907"/>
                    </a:cubicBezTo>
                    <a:cubicBezTo>
                      <a:pt x="87109" y="126728"/>
                      <a:pt x="100344" y="120673"/>
                      <a:pt x="87923" y="128953"/>
                    </a:cubicBezTo>
                    <a:cubicBezTo>
                      <a:pt x="86620" y="130907"/>
                      <a:pt x="85065" y="132715"/>
                      <a:pt x="84015" y="134815"/>
                    </a:cubicBezTo>
                    <a:cubicBezTo>
                      <a:pt x="83094" y="136657"/>
                      <a:pt x="83347" y="139068"/>
                      <a:pt x="82061" y="140676"/>
                    </a:cubicBezTo>
                    <a:cubicBezTo>
                      <a:pt x="80594" y="142510"/>
                      <a:pt x="78154" y="143281"/>
                      <a:pt x="76200" y="144584"/>
                    </a:cubicBezTo>
                    <a:cubicBezTo>
                      <a:pt x="73177" y="153654"/>
                      <a:pt x="75925" y="151843"/>
                      <a:pt x="62523" y="148492"/>
                    </a:cubicBezTo>
                    <a:cubicBezTo>
                      <a:pt x="58527" y="147493"/>
                      <a:pt x="50800" y="144584"/>
                      <a:pt x="50800" y="144584"/>
                    </a:cubicBezTo>
                    <a:cubicBezTo>
                      <a:pt x="19548" y="146816"/>
                      <a:pt x="32587" y="146538"/>
                      <a:pt x="11723" y="146538"/>
                    </a:cubicBezTo>
                    <a:lnTo>
                      <a:pt x="0" y="160215"/>
                    </a:lnTo>
                    <a:cubicBezTo>
                      <a:pt x="1303" y="166728"/>
                      <a:pt x="1160" y="173707"/>
                      <a:pt x="3908" y="179753"/>
                    </a:cubicBezTo>
                    <a:cubicBezTo>
                      <a:pt x="4760" y="181628"/>
                      <a:pt x="7927" y="180786"/>
                      <a:pt x="9769" y="181707"/>
                    </a:cubicBezTo>
                    <a:cubicBezTo>
                      <a:pt x="11869" y="182757"/>
                      <a:pt x="15631" y="185615"/>
                      <a:pt x="15631" y="185615"/>
                    </a:cubicBezTo>
                    <a:lnTo>
                      <a:pt x="119184" y="267676"/>
                    </a:lnTo>
                    <a:lnTo>
                      <a:pt x="140677" y="295030"/>
                    </a:lnTo>
                    <a:lnTo>
                      <a:pt x="201246" y="277446"/>
                    </a:lnTo>
                    <a:lnTo>
                      <a:pt x="230554" y="293076"/>
                    </a:lnTo>
                    <a:lnTo>
                      <a:pt x="275492" y="254000"/>
                    </a:lnTo>
                    <a:lnTo>
                      <a:pt x="285261" y="289169"/>
                    </a:lnTo>
                    <a:lnTo>
                      <a:pt x="341923" y="273538"/>
                    </a:lnTo>
                    <a:lnTo>
                      <a:pt x="388815" y="300892"/>
                    </a:lnTo>
                    <a:lnTo>
                      <a:pt x="408354" y="285261"/>
                    </a:lnTo>
                    <a:lnTo>
                      <a:pt x="394677" y="13481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6370343" y="4462401"/>
                <a:ext cx="199911" cy="108689"/>
              </a:xfrm>
              <a:custGeom>
                <a:avLst/>
                <a:gdLst>
                  <a:gd name="connsiteX0" fmla="*/ 328246 w 328246"/>
                  <a:gd name="connsiteY0" fmla="*/ 121139 h 177815"/>
                  <a:gd name="connsiteX1" fmla="*/ 261815 w 328246"/>
                  <a:gd name="connsiteY1" fmla="*/ 66431 h 177815"/>
                  <a:gd name="connsiteX2" fmla="*/ 222738 w 328246"/>
                  <a:gd name="connsiteY2" fmla="*/ 41031 h 177815"/>
                  <a:gd name="connsiteX3" fmla="*/ 220784 w 328246"/>
                  <a:gd name="connsiteY3" fmla="*/ 23446 h 177815"/>
                  <a:gd name="connsiteX4" fmla="*/ 236415 w 328246"/>
                  <a:gd name="connsiteY4" fmla="*/ 13677 h 177815"/>
                  <a:gd name="connsiteX5" fmla="*/ 152400 w 328246"/>
                  <a:gd name="connsiteY5" fmla="*/ 0 h 177815"/>
                  <a:gd name="connsiteX6" fmla="*/ 130908 w 328246"/>
                  <a:gd name="connsiteY6" fmla="*/ 1954 h 177815"/>
                  <a:gd name="connsiteX7" fmla="*/ 123092 w 328246"/>
                  <a:gd name="connsiteY7" fmla="*/ 5862 h 177815"/>
                  <a:gd name="connsiteX8" fmla="*/ 127000 w 328246"/>
                  <a:gd name="connsiteY8" fmla="*/ 23446 h 177815"/>
                  <a:gd name="connsiteX9" fmla="*/ 119184 w 328246"/>
                  <a:gd name="connsiteY9" fmla="*/ 29308 h 177815"/>
                  <a:gd name="connsiteX10" fmla="*/ 101600 w 328246"/>
                  <a:gd name="connsiteY10" fmla="*/ 33215 h 177815"/>
                  <a:gd name="connsiteX11" fmla="*/ 89877 w 328246"/>
                  <a:gd name="connsiteY11" fmla="*/ 41031 h 177815"/>
                  <a:gd name="connsiteX12" fmla="*/ 84015 w 328246"/>
                  <a:gd name="connsiteY12" fmla="*/ 44939 h 177815"/>
                  <a:gd name="connsiteX13" fmla="*/ 66431 w 328246"/>
                  <a:gd name="connsiteY13" fmla="*/ 41031 h 177815"/>
                  <a:gd name="connsiteX14" fmla="*/ 42984 w 328246"/>
                  <a:gd name="connsiteY14" fmla="*/ 31262 h 177815"/>
                  <a:gd name="connsiteX15" fmla="*/ 17584 w 328246"/>
                  <a:gd name="connsiteY15" fmla="*/ 27354 h 177815"/>
                  <a:gd name="connsiteX16" fmla="*/ 3908 w 328246"/>
                  <a:gd name="connsiteY16" fmla="*/ 33215 h 177815"/>
                  <a:gd name="connsiteX17" fmla="*/ 1954 w 328246"/>
                  <a:gd name="connsiteY17" fmla="*/ 42985 h 177815"/>
                  <a:gd name="connsiteX18" fmla="*/ 0 w 328246"/>
                  <a:gd name="connsiteY18" fmla="*/ 48846 h 177815"/>
                  <a:gd name="connsiteX19" fmla="*/ 9769 w 328246"/>
                  <a:gd name="connsiteY19" fmla="*/ 58615 h 177815"/>
                  <a:gd name="connsiteX20" fmla="*/ 17584 w 328246"/>
                  <a:gd name="connsiteY20" fmla="*/ 60569 h 177815"/>
                  <a:gd name="connsiteX21" fmla="*/ 31261 w 328246"/>
                  <a:gd name="connsiteY21" fmla="*/ 68385 h 177815"/>
                  <a:gd name="connsiteX22" fmla="*/ 37123 w 328246"/>
                  <a:gd name="connsiteY22" fmla="*/ 70339 h 177815"/>
                  <a:gd name="connsiteX23" fmla="*/ 42984 w 328246"/>
                  <a:gd name="connsiteY23" fmla="*/ 76200 h 177815"/>
                  <a:gd name="connsiteX24" fmla="*/ 48846 w 328246"/>
                  <a:gd name="connsiteY24" fmla="*/ 78154 h 177815"/>
                  <a:gd name="connsiteX25" fmla="*/ 50800 w 328246"/>
                  <a:gd name="connsiteY25" fmla="*/ 84015 h 177815"/>
                  <a:gd name="connsiteX26" fmla="*/ 58615 w 328246"/>
                  <a:gd name="connsiteY26" fmla="*/ 95739 h 177815"/>
                  <a:gd name="connsiteX27" fmla="*/ 76200 w 328246"/>
                  <a:gd name="connsiteY27" fmla="*/ 107462 h 177815"/>
                  <a:gd name="connsiteX28" fmla="*/ 82061 w 328246"/>
                  <a:gd name="connsiteY28" fmla="*/ 111369 h 177815"/>
                  <a:gd name="connsiteX29" fmla="*/ 87923 w 328246"/>
                  <a:gd name="connsiteY29" fmla="*/ 113323 h 177815"/>
                  <a:gd name="connsiteX30" fmla="*/ 93784 w 328246"/>
                  <a:gd name="connsiteY30" fmla="*/ 117231 h 177815"/>
                  <a:gd name="connsiteX31" fmla="*/ 105508 w 328246"/>
                  <a:gd name="connsiteY31" fmla="*/ 127000 h 177815"/>
                  <a:gd name="connsiteX32" fmla="*/ 111369 w 328246"/>
                  <a:gd name="connsiteY32" fmla="*/ 128954 h 177815"/>
                  <a:gd name="connsiteX33" fmla="*/ 117231 w 328246"/>
                  <a:gd name="connsiteY33" fmla="*/ 132862 h 177815"/>
                  <a:gd name="connsiteX34" fmla="*/ 128954 w 328246"/>
                  <a:gd name="connsiteY34" fmla="*/ 134815 h 177815"/>
                  <a:gd name="connsiteX35" fmla="*/ 138723 w 328246"/>
                  <a:gd name="connsiteY35" fmla="*/ 136769 h 177815"/>
                  <a:gd name="connsiteX36" fmla="*/ 152400 w 328246"/>
                  <a:gd name="connsiteY36" fmla="*/ 142631 h 177815"/>
                  <a:gd name="connsiteX37" fmla="*/ 164123 w 328246"/>
                  <a:gd name="connsiteY37" fmla="*/ 146539 h 177815"/>
                  <a:gd name="connsiteX38" fmla="*/ 173892 w 328246"/>
                  <a:gd name="connsiteY38" fmla="*/ 148492 h 177815"/>
                  <a:gd name="connsiteX39" fmla="*/ 179754 w 328246"/>
                  <a:gd name="connsiteY39" fmla="*/ 150446 h 177815"/>
                  <a:gd name="connsiteX40" fmla="*/ 197338 w 328246"/>
                  <a:gd name="connsiteY40" fmla="*/ 152400 h 177815"/>
                  <a:gd name="connsiteX41" fmla="*/ 207108 w 328246"/>
                  <a:gd name="connsiteY41" fmla="*/ 171939 h 177815"/>
                  <a:gd name="connsiteX42" fmla="*/ 211015 w 328246"/>
                  <a:gd name="connsiteY42" fmla="*/ 177800 h 177815"/>
                  <a:gd name="connsiteX43" fmla="*/ 328246 w 328246"/>
                  <a:gd name="connsiteY43" fmla="*/ 121139 h 1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8246" h="177815">
                    <a:moveTo>
                      <a:pt x="328246" y="121139"/>
                    </a:moveTo>
                    <a:lnTo>
                      <a:pt x="261815" y="66431"/>
                    </a:lnTo>
                    <a:lnTo>
                      <a:pt x="222738" y="41031"/>
                    </a:lnTo>
                    <a:cubicBezTo>
                      <a:pt x="222087" y="35169"/>
                      <a:pt x="218667" y="28951"/>
                      <a:pt x="220784" y="23446"/>
                    </a:cubicBezTo>
                    <a:cubicBezTo>
                      <a:pt x="221809" y="20780"/>
                      <a:pt x="232000" y="15885"/>
                      <a:pt x="236415" y="13677"/>
                    </a:cubicBezTo>
                    <a:lnTo>
                      <a:pt x="152400" y="0"/>
                    </a:lnTo>
                    <a:cubicBezTo>
                      <a:pt x="145236" y="651"/>
                      <a:pt x="137962" y="543"/>
                      <a:pt x="130908" y="1954"/>
                    </a:cubicBezTo>
                    <a:cubicBezTo>
                      <a:pt x="128052" y="2525"/>
                      <a:pt x="124115" y="3135"/>
                      <a:pt x="123092" y="5862"/>
                    </a:cubicBezTo>
                    <a:cubicBezTo>
                      <a:pt x="121878" y="9099"/>
                      <a:pt x="125616" y="19294"/>
                      <a:pt x="127000" y="23446"/>
                    </a:cubicBezTo>
                    <a:cubicBezTo>
                      <a:pt x="124395" y="25400"/>
                      <a:pt x="122012" y="27692"/>
                      <a:pt x="119184" y="29308"/>
                    </a:cubicBezTo>
                    <a:cubicBezTo>
                      <a:pt x="115221" y="31573"/>
                      <a:pt x="104473" y="32736"/>
                      <a:pt x="101600" y="33215"/>
                    </a:cubicBezTo>
                    <a:lnTo>
                      <a:pt x="89877" y="41031"/>
                    </a:lnTo>
                    <a:lnTo>
                      <a:pt x="84015" y="44939"/>
                    </a:lnTo>
                    <a:cubicBezTo>
                      <a:pt x="82276" y="44591"/>
                      <a:pt x="68846" y="42066"/>
                      <a:pt x="66431" y="41031"/>
                    </a:cubicBezTo>
                    <a:cubicBezTo>
                      <a:pt x="51966" y="34831"/>
                      <a:pt x="71905" y="34878"/>
                      <a:pt x="42984" y="31262"/>
                    </a:cubicBezTo>
                    <a:cubicBezTo>
                      <a:pt x="24058" y="28896"/>
                      <a:pt x="32503" y="30338"/>
                      <a:pt x="17584" y="27354"/>
                    </a:cubicBezTo>
                    <a:cubicBezTo>
                      <a:pt x="14178" y="28206"/>
                      <a:pt x="6156" y="29281"/>
                      <a:pt x="3908" y="33215"/>
                    </a:cubicBezTo>
                    <a:cubicBezTo>
                      <a:pt x="2260" y="36099"/>
                      <a:pt x="2760" y="39763"/>
                      <a:pt x="1954" y="42985"/>
                    </a:cubicBezTo>
                    <a:cubicBezTo>
                      <a:pt x="1454" y="44983"/>
                      <a:pt x="651" y="46892"/>
                      <a:pt x="0" y="48846"/>
                    </a:cubicBezTo>
                    <a:cubicBezTo>
                      <a:pt x="3474" y="54057"/>
                      <a:pt x="3690" y="56010"/>
                      <a:pt x="9769" y="58615"/>
                    </a:cubicBezTo>
                    <a:cubicBezTo>
                      <a:pt x="12237" y="59673"/>
                      <a:pt x="15070" y="59626"/>
                      <a:pt x="17584" y="60569"/>
                    </a:cubicBezTo>
                    <a:cubicBezTo>
                      <a:pt x="31294" y="65710"/>
                      <a:pt x="19918" y="62713"/>
                      <a:pt x="31261" y="68385"/>
                    </a:cubicBezTo>
                    <a:cubicBezTo>
                      <a:pt x="33103" y="69306"/>
                      <a:pt x="35169" y="69688"/>
                      <a:pt x="37123" y="70339"/>
                    </a:cubicBezTo>
                    <a:cubicBezTo>
                      <a:pt x="39077" y="72293"/>
                      <a:pt x="40685" y="74667"/>
                      <a:pt x="42984" y="76200"/>
                    </a:cubicBezTo>
                    <a:cubicBezTo>
                      <a:pt x="44698" y="77342"/>
                      <a:pt x="47389" y="76698"/>
                      <a:pt x="48846" y="78154"/>
                    </a:cubicBezTo>
                    <a:cubicBezTo>
                      <a:pt x="50302" y="79610"/>
                      <a:pt x="49800" y="82215"/>
                      <a:pt x="50800" y="84015"/>
                    </a:cubicBezTo>
                    <a:cubicBezTo>
                      <a:pt x="53081" y="88121"/>
                      <a:pt x="54707" y="93134"/>
                      <a:pt x="58615" y="95739"/>
                    </a:cubicBezTo>
                    <a:lnTo>
                      <a:pt x="76200" y="107462"/>
                    </a:lnTo>
                    <a:cubicBezTo>
                      <a:pt x="78154" y="108764"/>
                      <a:pt x="79834" y="110627"/>
                      <a:pt x="82061" y="111369"/>
                    </a:cubicBezTo>
                    <a:lnTo>
                      <a:pt x="87923" y="113323"/>
                    </a:lnTo>
                    <a:cubicBezTo>
                      <a:pt x="89877" y="114626"/>
                      <a:pt x="91980" y="115728"/>
                      <a:pt x="93784" y="117231"/>
                    </a:cubicBezTo>
                    <a:cubicBezTo>
                      <a:pt x="100264" y="122631"/>
                      <a:pt x="98233" y="123362"/>
                      <a:pt x="105508" y="127000"/>
                    </a:cubicBezTo>
                    <a:cubicBezTo>
                      <a:pt x="107350" y="127921"/>
                      <a:pt x="109527" y="128033"/>
                      <a:pt x="111369" y="128954"/>
                    </a:cubicBezTo>
                    <a:cubicBezTo>
                      <a:pt x="113469" y="130004"/>
                      <a:pt x="115003" y="132119"/>
                      <a:pt x="117231" y="132862"/>
                    </a:cubicBezTo>
                    <a:cubicBezTo>
                      <a:pt x="120989" y="134115"/>
                      <a:pt x="125056" y="134106"/>
                      <a:pt x="128954" y="134815"/>
                    </a:cubicBezTo>
                    <a:cubicBezTo>
                      <a:pt x="132221" y="135409"/>
                      <a:pt x="135501" y="135963"/>
                      <a:pt x="138723" y="136769"/>
                    </a:cubicBezTo>
                    <a:cubicBezTo>
                      <a:pt x="147106" y="138865"/>
                      <a:pt x="143084" y="138904"/>
                      <a:pt x="152400" y="142631"/>
                    </a:cubicBezTo>
                    <a:cubicBezTo>
                      <a:pt x="156224" y="144161"/>
                      <a:pt x="160084" y="145732"/>
                      <a:pt x="164123" y="146539"/>
                    </a:cubicBezTo>
                    <a:cubicBezTo>
                      <a:pt x="167379" y="147190"/>
                      <a:pt x="170670" y="147687"/>
                      <a:pt x="173892" y="148492"/>
                    </a:cubicBezTo>
                    <a:cubicBezTo>
                      <a:pt x="175890" y="148991"/>
                      <a:pt x="177722" y="150107"/>
                      <a:pt x="179754" y="150446"/>
                    </a:cubicBezTo>
                    <a:cubicBezTo>
                      <a:pt x="185571" y="151416"/>
                      <a:pt x="191477" y="151749"/>
                      <a:pt x="197338" y="152400"/>
                    </a:cubicBezTo>
                    <a:cubicBezTo>
                      <a:pt x="202276" y="167213"/>
                      <a:pt x="198775" y="160828"/>
                      <a:pt x="207108" y="171939"/>
                    </a:cubicBezTo>
                    <a:cubicBezTo>
                      <a:pt x="209267" y="178418"/>
                      <a:pt x="207002" y="177800"/>
                      <a:pt x="211015" y="177800"/>
                    </a:cubicBezTo>
                    <a:lnTo>
                      <a:pt x="328246" y="121139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6476121" y="4631258"/>
                <a:ext cx="184383" cy="185354"/>
              </a:xfrm>
              <a:custGeom>
                <a:avLst/>
                <a:gdLst>
                  <a:gd name="connsiteX0" fmla="*/ 297041 w 301897"/>
                  <a:gd name="connsiteY0" fmla="*/ 150447 h 302981"/>
                  <a:gd name="connsiteX1" fmla="*/ 297041 w 301897"/>
                  <a:gd name="connsiteY1" fmla="*/ 150447 h 302981"/>
                  <a:gd name="connsiteX2" fmla="*/ 298995 w 301897"/>
                  <a:gd name="connsiteY2" fmla="*/ 169985 h 302981"/>
                  <a:gd name="connsiteX3" fmla="*/ 300948 w 301897"/>
                  <a:gd name="connsiteY3" fmla="*/ 181708 h 302981"/>
                  <a:gd name="connsiteX4" fmla="*/ 297041 w 301897"/>
                  <a:gd name="connsiteY4" fmla="*/ 283308 h 302981"/>
                  <a:gd name="connsiteX5" fmla="*/ 283364 w 301897"/>
                  <a:gd name="connsiteY5" fmla="*/ 279400 h 302981"/>
                  <a:gd name="connsiteX6" fmla="*/ 269687 w 301897"/>
                  <a:gd name="connsiteY6" fmla="*/ 273539 h 302981"/>
                  <a:gd name="connsiteX7" fmla="*/ 230610 w 301897"/>
                  <a:gd name="connsiteY7" fmla="*/ 275493 h 302981"/>
                  <a:gd name="connsiteX8" fmla="*/ 213025 w 301897"/>
                  <a:gd name="connsiteY8" fmla="*/ 275493 h 302981"/>
                  <a:gd name="connsiteX9" fmla="*/ 195441 w 301897"/>
                  <a:gd name="connsiteY9" fmla="*/ 259862 h 302981"/>
                  <a:gd name="connsiteX10" fmla="*/ 189579 w 301897"/>
                  <a:gd name="connsiteY10" fmla="*/ 255954 h 302981"/>
                  <a:gd name="connsiteX11" fmla="*/ 181764 w 301897"/>
                  <a:gd name="connsiteY11" fmla="*/ 250093 h 302981"/>
                  <a:gd name="connsiteX12" fmla="*/ 177856 w 301897"/>
                  <a:gd name="connsiteY12" fmla="*/ 244231 h 302981"/>
                  <a:gd name="connsiteX13" fmla="*/ 175902 w 301897"/>
                  <a:gd name="connsiteY13" fmla="*/ 238370 h 302981"/>
                  <a:gd name="connsiteX14" fmla="*/ 168087 w 301897"/>
                  <a:gd name="connsiteY14" fmla="*/ 232508 h 302981"/>
                  <a:gd name="connsiteX15" fmla="*/ 156364 w 301897"/>
                  <a:gd name="connsiteY15" fmla="*/ 238370 h 302981"/>
                  <a:gd name="connsiteX16" fmla="*/ 162225 w 301897"/>
                  <a:gd name="connsiteY16" fmla="*/ 277447 h 302981"/>
                  <a:gd name="connsiteX17" fmla="*/ 166133 w 301897"/>
                  <a:gd name="connsiteY17" fmla="*/ 283308 h 302981"/>
                  <a:gd name="connsiteX18" fmla="*/ 164179 w 301897"/>
                  <a:gd name="connsiteY18" fmla="*/ 302847 h 302981"/>
                  <a:gd name="connsiteX19" fmla="*/ 158318 w 301897"/>
                  <a:gd name="connsiteY19" fmla="*/ 296985 h 302981"/>
                  <a:gd name="connsiteX20" fmla="*/ 152456 w 301897"/>
                  <a:gd name="connsiteY20" fmla="*/ 293077 h 302981"/>
                  <a:gd name="connsiteX21" fmla="*/ 146595 w 301897"/>
                  <a:gd name="connsiteY21" fmla="*/ 287216 h 302981"/>
                  <a:gd name="connsiteX22" fmla="*/ 140733 w 301897"/>
                  <a:gd name="connsiteY22" fmla="*/ 283308 h 302981"/>
                  <a:gd name="connsiteX23" fmla="*/ 125102 w 301897"/>
                  <a:gd name="connsiteY23" fmla="*/ 279400 h 302981"/>
                  <a:gd name="connsiteX24" fmla="*/ 117287 w 301897"/>
                  <a:gd name="connsiteY24" fmla="*/ 277447 h 302981"/>
                  <a:gd name="connsiteX25" fmla="*/ 111425 w 301897"/>
                  <a:gd name="connsiteY25" fmla="*/ 273539 h 302981"/>
                  <a:gd name="connsiteX26" fmla="*/ 105564 w 301897"/>
                  <a:gd name="connsiteY26" fmla="*/ 271585 h 302981"/>
                  <a:gd name="connsiteX27" fmla="*/ 99702 w 301897"/>
                  <a:gd name="connsiteY27" fmla="*/ 259862 h 302981"/>
                  <a:gd name="connsiteX28" fmla="*/ 95795 w 301897"/>
                  <a:gd name="connsiteY28" fmla="*/ 254000 h 302981"/>
                  <a:gd name="connsiteX29" fmla="*/ 93841 w 301897"/>
                  <a:gd name="connsiteY29" fmla="*/ 248139 h 302981"/>
                  <a:gd name="connsiteX30" fmla="*/ 82118 w 301897"/>
                  <a:gd name="connsiteY30" fmla="*/ 240323 h 302981"/>
                  <a:gd name="connsiteX31" fmla="*/ 76256 w 301897"/>
                  <a:gd name="connsiteY31" fmla="*/ 236416 h 302981"/>
                  <a:gd name="connsiteX32" fmla="*/ 72348 w 301897"/>
                  <a:gd name="connsiteY32" fmla="*/ 230554 h 302981"/>
                  <a:gd name="connsiteX33" fmla="*/ 56718 w 301897"/>
                  <a:gd name="connsiteY33" fmla="*/ 226647 h 302981"/>
                  <a:gd name="connsiteX34" fmla="*/ 50856 w 301897"/>
                  <a:gd name="connsiteY34" fmla="*/ 220785 h 302981"/>
                  <a:gd name="connsiteX35" fmla="*/ 44995 w 301897"/>
                  <a:gd name="connsiteY35" fmla="*/ 218831 h 302981"/>
                  <a:gd name="connsiteX36" fmla="*/ 43041 w 301897"/>
                  <a:gd name="connsiteY36" fmla="*/ 212970 h 302981"/>
                  <a:gd name="connsiteX37" fmla="*/ 39133 w 301897"/>
                  <a:gd name="connsiteY37" fmla="*/ 205154 h 302981"/>
                  <a:gd name="connsiteX38" fmla="*/ 43041 w 301897"/>
                  <a:gd name="connsiteY38" fmla="*/ 177800 h 302981"/>
                  <a:gd name="connsiteX39" fmla="*/ 48902 w 301897"/>
                  <a:gd name="connsiteY39" fmla="*/ 171939 h 302981"/>
                  <a:gd name="connsiteX40" fmla="*/ 58672 w 301897"/>
                  <a:gd name="connsiteY40" fmla="*/ 164123 h 302981"/>
                  <a:gd name="connsiteX41" fmla="*/ 39133 w 301897"/>
                  <a:gd name="connsiteY41" fmla="*/ 156308 h 302981"/>
                  <a:gd name="connsiteX42" fmla="*/ 31318 w 301897"/>
                  <a:gd name="connsiteY42" fmla="*/ 152400 h 302981"/>
                  <a:gd name="connsiteX43" fmla="*/ 23502 w 301897"/>
                  <a:gd name="connsiteY43" fmla="*/ 130908 h 302981"/>
                  <a:gd name="connsiteX44" fmla="*/ 15687 w 301897"/>
                  <a:gd name="connsiteY44" fmla="*/ 119185 h 302981"/>
                  <a:gd name="connsiteX45" fmla="*/ 13733 w 301897"/>
                  <a:gd name="connsiteY45" fmla="*/ 113323 h 302981"/>
                  <a:gd name="connsiteX46" fmla="*/ 7872 w 301897"/>
                  <a:gd name="connsiteY46" fmla="*/ 105508 h 302981"/>
                  <a:gd name="connsiteX47" fmla="*/ 3964 w 301897"/>
                  <a:gd name="connsiteY47" fmla="*/ 99647 h 302981"/>
                  <a:gd name="connsiteX48" fmla="*/ 56 w 301897"/>
                  <a:gd name="connsiteY48" fmla="*/ 85970 h 302981"/>
                  <a:gd name="connsiteX49" fmla="*/ 56 w 301897"/>
                  <a:gd name="connsiteY49" fmla="*/ 84016 h 302981"/>
                  <a:gd name="connsiteX50" fmla="*/ 54764 w 301897"/>
                  <a:gd name="connsiteY50" fmla="*/ 58616 h 302981"/>
                  <a:gd name="connsiteX51" fmla="*/ 41087 w 301897"/>
                  <a:gd name="connsiteY51" fmla="*/ 1954 h 302981"/>
                  <a:gd name="connsiteX52" fmla="*/ 43041 w 301897"/>
                  <a:gd name="connsiteY52" fmla="*/ 0 h 302981"/>
                  <a:gd name="connsiteX53" fmla="*/ 207164 w 301897"/>
                  <a:gd name="connsiteY53" fmla="*/ 1954 h 302981"/>
                  <a:gd name="connsiteX54" fmla="*/ 205210 w 301897"/>
                  <a:gd name="connsiteY54" fmla="*/ 19539 h 302981"/>
                  <a:gd name="connsiteX55" fmla="*/ 214979 w 301897"/>
                  <a:gd name="connsiteY55" fmla="*/ 33216 h 302981"/>
                  <a:gd name="connsiteX56" fmla="*/ 222795 w 301897"/>
                  <a:gd name="connsiteY56" fmla="*/ 42985 h 302981"/>
                  <a:gd name="connsiteX57" fmla="*/ 230610 w 301897"/>
                  <a:gd name="connsiteY57" fmla="*/ 60570 h 302981"/>
                  <a:gd name="connsiteX58" fmla="*/ 238425 w 301897"/>
                  <a:gd name="connsiteY58" fmla="*/ 72293 h 302981"/>
                  <a:gd name="connsiteX59" fmla="*/ 238425 w 301897"/>
                  <a:gd name="connsiteY59" fmla="*/ 97693 h 302981"/>
                  <a:gd name="connsiteX60" fmla="*/ 228656 w 301897"/>
                  <a:gd name="connsiteY60" fmla="*/ 109416 h 302981"/>
                  <a:gd name="connsiteX61" fmla="*/ 230610 w 301897"/>
                  <a:gd name="connsiteY61" fmla="*/ 128954 h 302981"/>
                  <a:gd name="connsiteX62" fmla="*/ 236472 w 301897"/>
                  <a:gd name="connsiteY62" fmla="*/ 144585 h 302981"/>
                  <a:gd name="connsiteX63" fmla="*/ 250148 w 301897"/>
                  <a:gd name="connsiteY63" fmla="*/ 158262 h 302981"/>
                  <a:gd name="connsiteX64" fmla="*/ 297041 w 301897"/>
                  <a:gd name="connsiteY64" fmla="*/ 150447 h 30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1897" h="302981">
                    <a:moveTo>
                      <a:pt x="297041" y="150447"/>
                    </a:moveTo>
                    <a:lnTo>
                      <a:pt x="297041" y="150447"/>
                    </a:lnTo>
                    <a:cubicBezTo>
                      <a:pt x="297692" y="156960"/>
                      <a:pt x="298183" y="163490"/>
                      <a:pt x="298995" y="169985"/>
                    </a:cubicBezTo>
                    <a:cubicBezTo>
                      <a:pt x="299486" y="173916"/>
                      <a:pt x="300948" y="177746"/>
                      <a:pt x="300948" y="181708"/>
                    </a:cubicBezTo>
                    <a:cubicBezTo>
                      <a:pt x="300948" y="266742"/>
                      <a:pt x="304781" y="244614"/>
                      <a:pt x="297041" y="283308"/>
                    </a:cubicBezTo>
                    <a:cubicBezTo>
                      <a:pt x="294534" y="282681"/>
                      <a:pt x="286169" y="280803"/>
                      <a:pt x="283364" y="279400"/>
                    </a:cubicBezTo>
                    <a:cubicBezTo>
                      <a:pt x="269873" y="272655"/>
                      <a:pt x="285949" y="277605"/>
                      <a:pt x="269687" y="273539"/>
                    </a:cubicBezTo>
                    <a:cubicBezTo>
                      <a:pt x="256661" y="274190"/>
                      <a:pt x="243603" y="274363"/>
                      <a:pt x="230610" y="275493"/>
                    </a:cubicBezTo>
                    <a:cubicBezTo>
                      <a:pt x="211645" y="277142"/>
                      <a:pt x="244753" y="280781"/>
                      <a:pt x="213025" y="275493"/>
                    </a:cubicBezTo>
                    <a:cubicBezTo>
                      <a:pt x="186071" y="257522"/>
                      <a:pt x="212802" y="277223"/>
                      <a:pt x="195441" y="259862"/>
                    </a:cubicBezTo>
                    <a:cubicBezTo>
                      <a:pt x="193780" y="258201"/>
                      <a:pt x="191490" y="257319"/>
                      <a:pt x="189579" y="255954"/>
                    </a:cubicBezTo>
                    <a:cubicBezTo>
                      <a:pt x="186929" y="254061"/>
                      <a:pt x="184369" y="252047"/>
                      <a:pt x="181764" y="250093"/>
                    </a:cubicBezTo>
                    <a:cubicBezTo>
                      <a:pt x="180461" y="248139"/>
                      <a:pt x="178906" y="246331"/>
                      <a:pt x="177856" y="244231"/>
                    </a:cubicBezTo>
                    <a:cubicBezTo>
                      <a:pt x="176935" y="242389"/>
                      <a:pt x="177220" y="239952"/>
                      <a:pt x="175902" y="238370"/>
                    </a:cubicBezTo>
                    <a:cubicBezTo>
                      <a:pt x="173817" y="235868"/>
                      <a:pt x="170692" y="234462"/>
                      <a:pt x="168087" y="232508"/>
                    </a:cubicBezTo>
                    <a:cubicBezTo>
                      <a:pt x="166353" y="233086"/>
                      <a:pt x="156693" y="235734"/>
                      <a:pt x="156364" y="238370"/>
                    </a:cubicBezTo>
                    <a:cubicBezTo>
                      <a:pt x="155790" y="242961"/>
                      <a:pt x="156699" y="269160"/>
                      <a:pt x="162225" y="277447"/>
                    </a:cubicBezTo>
                    <a:lnTo>
                      <a:pt x="166133" y="283308"/>
                    </a:lnTo>
                    <a:cubicBezTo>
                      <a:pt x="166882" y="287052"/>
                      <a:pt x="171320" y="299990"/>
                      <a:pt x="164179" y="302847"/>
                    </a:cubicBezTo>
                    <a:cubicBezTo>
                      <a:pt x="161614" y="303873"/>
                      <a:pt x="160441" y="298754"/>
                      <a:pt x="158318" y="296985"/>
                    </a:cubicBezTo>
                    <a:cubicBezTo>
                      <a:pt x="156514" y="295482"/>
                      <a:pt x="154260" y="294580"/>
                      <a:pt x="152456" y="293077"/>
                    </a:cubicBezTo>
                    <a:cubicBezTo>
                      <a:pt x="150333" y="291308"/>
                      <a:pt x="148718" y="288985"/>
                      <a:pt x="146595" y="287216"/>
                    </a:cubicBezTo>
                    <a:cubicBezTo>
                      <a:pt x="144791" y="285713"/>
                      <a:pt x="142833" y="284358"/>
                      <a:pt x="140733" y="283308"/>
                    </a:cubicBezTo>
                    <a:cubicBezTo>
                      <a:pt x="136543" y="281213"/>
                      <a:pt x="129116" y="280292"/>
                      <a:pt x="125102" y="279400"/>
                    </a:cubicBezTo>
                    <a:cubicBezTo>
                      <a:pt x="122481" y="278818"/>
                      <a:pt x="119892" y="278098"/>
                      <a:pt x="117287" y="277447"/>
                    </a:cubicBezTo>
                    <a:cubicBezTo>
                      <a:pt x="115333" y="276144"/>
                      <a:pt x="113525" y="274589"/>
                      <a:pt x="111425" y="273539"/>
                    </a:cubicBezTo>
                    <a:cubicBezTo>
                      <a:pt x="109583" y="272618"/>
                      <a:pt x="107172" y="272872"/>
                      <a:pt x="105564" y="271585"/>
                    </a:cubicBezTo>
                    <a:cubicBezTo>
                      <a:pt x="100898" y="267852"/>
                      <a:pt x="102061" y="264581"/>
                      <a:pt x="99702" y="259862"/>
                    </a:cubicBezTo>
                    <a:cubicBezTo>
                      <a:pt x="98652" y="257762"/>
                      <a:pt x="96845" y="256100"/>
                      <a:pt x="95795" y="254000"/>
                    </a:cubicBezTo>
                    <a:cubicBezTo>
                      <a:pt x="94874" y="252158"/>
                      <a:pt x="95297" y="249595"/>
                      <a:pt x="93841" y="248139"/>
                    </a:cubicBezTo>
                    <a:cubicBezTo>
                      <a:pt x="90520" y="244818"/>
                      <a:pt x="86026" y="242928"/>
                      <a:pt x="82118" y="240323"/>
                    </a:cubicBezTo>
                    <a:lnTo>
                      <a:pt x="76256" y="236416"/>
                    </a:lnTo>
                    <a:cubicBezTo>
                      <a:pt x="74953" y="234462"/>
                      <a:pt x="74182" y="232021"/>
                      <a:pt x="72348" y="230554"/>
                    </a:cubicBezTo>
                    <a:cubicBezTo>
                      <a:pt x="70344" y="228951"/>
                      <a:pt x="57207" y="226745"/>
                      <a:pt x="56718" y="226647"/>
                    </a:cubicBezTo>
                    <a:cubicBezTo>
                      <a:pt x="54764" y="224693"/>
                      <a:pt x="53155" y="222318"/>
                      <a:pt x="50856" y="220785"/>
                    </a:cubicBezTo>
                    <a:cubicBezTo>
                      <a:pt x="49143" y="219643"/>
                      <a:pt x="46451" y="220287"/>
                      <a:pt x="44995" y="218831"/>
                    </a:cubicBezTo>
                    <a:cubicBezTo>
                      <a:pt x="43539" y="217375"/>
                      <a:pt x="43852" y="214863"/>
                      <a:pt x="43041" y="212970"/>
                    </a:cubicBezTo>
                    <a:cubicBezTo>
                      <a:pt x="41894" y="210293"/>
                      <a:pt x="40436" y="207759"/>
                      <a:pt x="39133" y="205154"/>
                    </a:cubicBezTo>
                    <a:cubicBezTo>
                      <a:pt x="40436" y="196036"/>
                      <a:pt x="40442" y="186636"/>
                      <a:pt x="43041" y="177800"/>
                    </a:cubicBezTo>
                    <a:cubicBezTo>
                      <a:pt x="43821" y="175149"/>
                      <a:pt x="47133" y="174062"/>
                      <a:pt x="48902" y="171939"/>
                    </a:cubicBezTo>
                    <a:cubicBezTo>
                      <a:pt x="55701" y="163781"/>
                      <a:pt x="49049" y="167331"/>
                      <a:pt x="58672" y="164123"/>
                    </a:cubicBezTo>
                    <a:cubicBezTo>
                      <a:pt x="54556" y="151778"/>
                      <a:pt x="59613" y="161035"/>
                      <a:pt x="39133" y="156308"/>
                    </a:cubicBezTo>
                    <a:cubicBezTo>
                      <a:pt x="36295" y="155653"/>
                      <a:pt x="33923" y="153703"/>
                      <a:pt x="31318" y="152400"/>
                    </a:cubicBezTo>
                    <a:cubicBezTo>
                      <a:pt x="29950" y="148296"/>
                      <a:pt x="25833" y="135182"/>
                      <a:pt x="23502" y="130908"/>
                    </a:cubicBezTo>
                    <a:cubicBezTo>
                      <a:pt x="21253" y="126785"/>
                      <a:pt x="17172" y="123640"/>
                      <a:pt x="15687" y="119185"/>
                    </a:cubicBezTo>
                    <a:cubicBezTo>
                      <a:pt x="15036" y="117231"/>
                      <a:pt x="14755" y="115111"/>
                      <a:pt x="13733" y="113323"/>
                    </a:cubicBezTo>
                    <a:cubicBezTo>
                      <a:pt x="12118" y="110496"/>
                      <a:pt x="9765" y="108158"/>
                      <a:pt x="7872" y="105508"/>
                    </a:cubicBezTo>
                    <a:cubicBezTo>
                      <a:pt x="6507" y="103597"/>
                      <a:pt x="5267" y="101601"/>
                      <a:pt x="3964" y="99647"/>
                    </a:cubicBezTo>
                    <a:cubicBezTo>
                      <a:pt x="2102" y="94061"/>
                      <a:pt x="1282" y="92102"/>
                      <a:pt x="56" y="85970"/>
                    </a:cubicBezTo>
                    <a:cubicBezTo>
                      <a:pt x="-72" y="85331"/>
                      <a:pt x="56" y="84667"/>
                      <a:pt x="56" y="84016"/>
                    </a:cubicBezTo>
                    <a:lnTo>
                      <a:pt x="54764" y="58616"/>
                    </a:lnTo>
                    <a:cubicBezTo>
                      <a:pt x="33669" y="29610"/>
                      <a:pt x="36730" y="43340"/>
                      <a:pt x="41087" y="1954"/>
                    </a:cubicBezTo>
                    <a:cubicBezTo>
                      <a:pt x="41183" y="1038"/>
                      <a:pt x="42390" y="651"/>
                      <a:pt x="43041" y="0"/>
                    </a:cubicBezTo>
                    <a:lnTo>
                      <a:pt x="207164" y="1954"/>
                    </a:lnTo>
                    <a:lnTo>
                      <a:pt x="205210" y="19539"/>
                    </a:lnTo>
                    <a:cubicBezTo>
                      <a:pt x="208466" y="24098"/>
                      <a:pt x="212096" y="28412"/>
                      <a:pt x="214979" y="33216"/>
                    </a:cubicBezTo>
                    <a:cubicBezTo>
                      <a:pt x="221270" y="43701"/>
                      <a:pt x="211121" y="35202"/>
                      <a:pt x="222795" y="42985"/>
                    </a:cubicBezTo>
                    <a:cubicBezTo>
                      <a:pt x="226412" y="61079"/>
                      <a:pt x="221750" y="45065"/>
                      <a:pt x="230610" y="60570"/>
                    </a:cubicBezTo>
                    <a:cubicBezTo>
                      <a:pt x="238152" y="73767"/>
                      <a:pt x="224784" y="58649"/>
                      <a:pt x="238425" y="72293"/>
                    </a:cubicBezTo>
                    <a:cubicBezTo>
                      <a:pt x="240661" y="83471"/>
                      <a:pt x="241974" y="84680"/>
                      <a:pt x="238425" y="97693"/>
                    </a:cubicBezTo>
                    <a:cubicBezTo>
                      <a:pt x="237405" y="101434"/>
                      <a:pt x="230977" y="107095"/>
                      <a:pt x="228656" y="109416"/>
                    </a:cubicBezTo>
                    <a:cubicBezTo>
                      <a:pt x="229307" y="115929"/>
                      <a:pt x="229615" y="122485"/>
                      <a:pt x="230610" y="128954"/>
                    </a:cubicBezTo>
                    <a:cubicBezTo>
                      <a:pt x="230984" y="131384"/>
                      <a:pt x="236378" y="144413"/>
                      <a:pt x="236472" y="144585"/>
                    </a:cubicBezTo>
                    <a:cubicBezTo>
                      <a:pt x="240074" y="151188"/>
                      <a:pt x="242180" y="157819"/>
                      <a:pt x="250148" y="158262"/>
                    </a:cubicBezTo>
                    <a:cubicBezTo>
                      <a:pt x="259902" y="158804"/>
                      <a:pt x="289226" y="151749"/>
                      <a:pt x="297041" y="15044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6568312" y="4451726"/>
                <a:ext cx="296954" cy="295013"/>
              </a:xfrm>
              <a:custGeom>
                <a:avLst/>
                <a:gdLst>
                  <a:gd name="connsiteX0" fmla="*/ 1954 w 486508"/>
                  <a:gd name="connsiteY0" fmla="*/ 166077 h 482600"/>
                  <a:gd name="connsiteX1" fmla="*/ 41031 w 486508"/>
                  <a:gd name="connsiteY1" fmla="*/ 166077 h 482600"/>
                  <a:gd name="connsiteX2" fmla="*/ 78154 w 486508"/>
                  <a:gd name="connsiteY2" fmla="*/ 148493 h 482600"/>
                  <a:gd name="connsiteX3" fmla="*/ 107462 w 486508"/>
                  <a:gd name="connsiteY3" fmla="*/ 162170 h 482600"/>
                  <a:gd name="connsiteX4" fmla="*/ 117231 w 486508"/>
                  <a:gd name="connsiteY4" fmla="*/ 152400 h 482600"/>
                  <a:gd name="connsiteX5" fmla="*/ 130908 w 486508"/>
                  <a:gd name="connsiteY5" fmla="*/ 140677 h 482600"/>
                  <a:gd name="connsiteX6" fmla="*/ 136770 w 486508"/>
                  <a:gd name="connsiteY6" fmla="*/ 134816 h 482600"/>
                  <a:gd name="connsiteX7" fmla="*/ 148493 w 486508"/>
                  <a:gd name="connsiteY7" fmla="*/ 127000 h 482600"/>
                  <a:gd name="connsiteX8" fmla="*/ 169985 w 486508"/>
                  <a:gd name="connsiteY8" fmla="*/ 138724 h 482600"/>
                  <a:gd name="connsiteX9" fmla="*/ 171939 w 486508"/>
                  <a:gd name="connsiteY9" fmla="*/ 144585 h 482600"/>
                  <a:gd name="connsiteX10" fmla="*/ 173893 w 486508"/>
                  <a:gd name="connsiteY10" fmla="*/ 156308 h 482600"/>
                  <a:gd name="connsiteX11" fmla="*/ 195385 w 486508"/>
                  <a:gd name="connsiteY11" fmla="*/ 158262 h 482600"/>
                  <a:gd name="connsiteX12" fmla="*/ 205154 w 486508"/>
                  <a:gd name="connsiteY12" fmla="*/ 150447 h 482600"/>
                  <a:gd name="connsiteX13" fmla="*/ 209062 w 486508"/>
                  <a:gd name="connsiteY13" fmla="*/ 144585 h 482600"/>
                  <a:gd name="connsiteX14" fmla="*/ 230554 w 486508"/>
                  <a:gd name="connsiteY14" fmla="*/ 142631 h 482600"/>
                  <a:gd name="connsiteX15" fmla="*/ 236416 w 486508"/>
                  <a:gd name="connsiteY15" fmla="*/ 138724 h 482600"/>
                  <a:gd name="connsiteX16" fmla="*/ 248139 w 486508"/>
                  <a:gd name="connsiteY16" fmla="*/ 162170 h 482600"/>
                  <a:gd name="connsiteX17" fmla="*/ 248139 w 486508"/>
                  <a:gd name="connsiteY17" fmla="*/ 162170 h 482600"/>
                  <a:gd name="connsiteX18" fmla="*/ 254000 w 486508"/>
                  <a:gd name="connsiteY18" fmla="*/ 166077 h 482600"/>
                  <a:gd name="connsiteX19" fmla="*/ 265723 w 486508"/>
                  <a:gd name="connsiteY19" fmla="*/ 168031 h 482600"/>
                  <a:gd name="connsiteX20" fmla="*/ 267677 w 486508"/>
                  <a:gd name="connsiteY20" fmla="*/ 0 h 482600"/>
                  <a:gd name="connsiteX21" fmla="*/ 373185 w 486508"/>
                  <a:gd name="connsiteY21" fmla="*/ 127000 h 482600"/>
                  <a:gd name="connsiteX22" fmla="*/ 486508 w 486508"/>
                  <a:gd name="connsiteY22" fmla="*/ 220785 h 482600"/>
                  <a:gd name="connsiteX23" fmla="*/ 242277 w 486508"/>
                  <a:gd name="connsiteY23" fmla="*/ 347785 h 482600"/>
                  <a:gd name="connsiteX24" fmla="*/ 248139 w 486508"/>
                  <a:gd name="connsiteY24" fmla="*/ 379047 h 482600"/>
                  <a:gd name="connsiteX25" fmla="*/ 150446 w 486508"/>
                  <a:gd name="connsiteY25" fmla="*/ 482600 h 482600"/>
                  <a:gd name="connsiteX26" fmla="*/ 134816 w 486508"/>
                  <a:gd name="connsiteY26" fmla="*/ 461108 h 482600"/>
                  <a:gd name="connsiteX27" fmla="*/ 89877 w 486508"/>
                  <a:gd name="connsiteY27" fmla="*/ 472831 h 482600"/>
                  <a:gd name="connsiteX28" fmla="*/ 80108 w 486508"/>
                  <a:gd name="connsiteY28" fmla="*/ 470877 h 482600"/>
                  <a:gd name="connsiteX29" fmla="*/ 72293 w 486508"/>
                  <a:gd name="connsiteY29" fmla="*/ 447431 h 482600"/>
                  <a:gd name="connsiteX30" fmla="*/ 66431 w 486508"/>
                  <a:gd name="connsiteY30" fmla="*/ 435708 h 482600"/>
                  <a:gd name="connsiteX31" fmla="*/ 62523 w 486508"/>
                  <a:gd name="connsiteY31" fmla="*/ 420077 h 482600"/>
                  <a:gd name="connsiteX32" fmla="*/ 64477 w 486508"/>
                  <a:gd name="connsiteY32" fmla="*/ 396631 h 482600"/>
                  <a:gd name="connsiteX33" fmla="*/ 78154 w 486508"/>
                  <a:gd name="connsiteY33" fmla="*/ 379047 h 482600"/>
                  <a:gd name="connsiteX34" fmla="*/ 64477 w 486508"/>
                  <a:gd name="connsiteY34" fmla="*/ 341924 h 482600"/>
                  <a:gd name="connsiteX35" fmla="*/ 58616 w 486508"/>
                  <a:gd name="connsiteY35" fmla="*/ 336062 h 482600"/>
                  <a:gd name="connsiteX36" fmla="*/ 52754 w 486508"/>
                  <a:gd name="connsiteY36" fmla="*/ 334108 h 482600"/>
                  <a:gd name="connsiteX37" fmla="*/ 46893 w 486508"/>
                  <a:gd name="connsiteY37" fmla="*/ 306754 h 482600"/>
                  <a:gd name="connsiteX38" fmla="*/ 39077 w 486508"/>
                  <a:gd name="connsiteY38" fmla="*/ 293077 h 482600"/>
                  <a:gd name="connsiteX39" fmla="*/ 39077 w 486508"/>
                  <a:gd name="connsiteY39" fmla="*/ 289170 h 482600"/>
                  <a:gd name="connsiteX40" fmla="*/ 0 w 486508"/>
                  <a:gd name="connsiteY40" fmla="*/ 275493 h 482600"/>
                  <a:gd name="connsiteX41" fmla="*/ 1954 w 486508"/>
                  <a:gd name="connsiteY41" fmla="*/ 166077 h 48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86508" h="482600">
                    <a:moveTo>
                      <a:pt x="1954" y="166077"/>
                    </a:moveTo>
                    <a:lnTo>
                      <a:pt x="41031" y="166077"/>
                    </a:lnTo>
                    <a:lnTo>
                      <a:pt x="78154" y="148493"/>
                    </a:lnTo>
                    <a:cubicBezTo>
                      <a:pt x="104222" y="157182"/>
                      <a:pt x="95775" y="150483"/>
                      <a:pt x="107462" y="162170"/>
                    </a:cubicBezTo>
                    <a:cubicBezTo>
                      <a:pt x="121790" y="158587"/>
                      <a:pt x="110717" y="163798"/>
                      <a:pt x="117231" y="152400"/>
                    </a:cubicBezTo>
                    <a:cubicBezTo>
                      <a:pt x="119556" y="148332"/>
                      <a:pt x="127765" y="143371"/>
                      <a:pt x="130908" y="140677"/>
                    </a:cubicBezTo>
                    <a:cubicBezTo>
                      <a:pt x="133006" y="138879"/>
                      <a:pt x="134589" y="136512"/>
                      <a:pt x="136770" y="134816"/>
                    </a:cubicBezTo>
                    <a:cubicBezTo>
                      <a:pt x="140477" y="131933"/>
                      <a:pt x="148493" y="127000"/>
                      <a:pt x="148493" y="127000"/>
                    </a:cubicBezTo>
                    <a:cubicBezTo>
                      <a:pt x="172972" y="129448"/>
                      <a:pt x="165917" y="122453"/>
                      <a:pt x="169985" y="138724"/>
                    </a:cubicBezTo>
                    <a:cubicBezTo>
                      <a:pt x="170485" y="140722"/>
                      <a:pt x="171288" y="142631"/>
                      <a:pt x="171939" y="144585"/>
                    </a:cubicBezTo>
                    <a:cubicBezTo>
                      <a:pt x="172590" y="148493"/>
                      <a:pt x="172121" y="152765"/>
                      <a:pt x="173893" y="156308"/>
                    </a:cubicBezTo>
                    <a:cubicBezTo>
                      <a:pt x="177704" y="163931"/>
                      <a:pt x="191777" y="158713"/>
                      <a:pt x="195385" y="158262"/>
                    </a:cubicBezTo>
                    <a:cubicBezTo>
                      <a:pt x="206586" y="141460"/>
                      <a:pt x="191671" y="161233"/>
                      <a:pt x="205154" y="150447"/>
                    </a:cubicBezTo>
                    <a:cubicBezTo>
                      <a:pt x="206988" y="148980"/>
                      <a:pt x="206817" y="145276"/>
                      <a:pt x="209062" y="144585"/>
                    </a:cubicBezTo>
                    <a:cubicBezTo>
                      <a:pt x="215937" y="142469"/>
                      <a:pt x="223390" y="143282"/>
                      <a:pt x="230554" y="142631"/>
                    </a:cubicBezTo>
                    <a:cubicBezTo>
                      <a:pt x="232508" y="141329"/>
                      <a:pt x="234377" y="137559"/>
                      <a:pt x="236416" y="138724"/>
                    </a:cubicBezTo>
                    <a:cubicBezTo>
                      <a:pt x="242654" y="142289"/>
                      <a:pt x="246133" y="156153"/>
                      <a:pt x="248139" y="162170"/>
                    </a:cubicBezTo>
                    <a:lnTo>
                      <a:pt x="248139" y="162170"/>
                    </a:lnTo>
                    <a:cubicBezTo>
                      <a:pt x="250093" y="163472"/>
                      <a:pt x="251773" y="165335"/>
                      <a:pt x="254000" y="166077"/>
                    </a:cubicBezTo>
                    <a:cubicBezTo>
                      <a:pt x="257758" y="167330"/>
                      <a:pt x="265723" y="168031"/>
                      <a:pt x="265723" y="168031"/>
                    </a:cubicBezTo>
                    <a:cubicBezTo>
                      <a:pt x="266374" y="112021"/>
                      <a:pt x="267026" y="56010"/>
                      <a:pt x="267677" y="0"/>
                    </a:cubicBezTo>
                    <a:lnTo>
                      <a:pt x="373185" y="127000"/>
                    </a:lnTo>
                    <a:lnTo>
                      <a:pt x="486508" y="220785"/>
                    </a:lnTo>
                    <a:lnTo>
                      <a:pt x="242277" y="347785"/>
                    </a:lnTo>
                    <a:lnTo>
                      <a:pt x="248139" y="379047"/>
                    </a:lnTo>
                    <a:lnTo>
                      <a:pt x="150446" y="482600"/>
                    </a:lnTo>
                    <a:lnTo>
                      <a:pt x="134816" y="461108"/>
                    </a:lnTo>
                    <a:cubicBezTo>
                      <a:pt x="101908" y="472861"/>
                      <a:pt x="117085" y="469808"/>
                      <a:pt x="89877" y="472831"/>
                    </a:cubicBezTo>
                    <a:cubicBezTo>
                      <a:pt x="86621" y="472180"/>
                      <a:pt x="81698" y="473792"/>
                      <a:pt x="80108" y="470877"/>
                    </a:cubicBezTo>
                    <a:cubicBezTo>
                      <a:pt x="62607" y="438792"/>
                      <a:pt x="89093" y="458633"/>
                      <a:pt x="72293" y="447431"/>
                    </a:cubicBezTo>
                    <a:cubicBezTo>
                      <a:pt x="68188" y="441275"/>
                      <a:pt x="68298" y="442554"/>
                      <a:pt x="66431" y="435708"/>
                    </a:cubicBezTo>
                    <a:cubicBezTo>
                      <a:pt x="65018" y="430527"/>
                      <a:pt x="62523" y="420077"/>
                      <a:pt x="62523" y="420077"/>
                    </a:cubicBezTo>
                    <a:cubicBezTo>
                      <a:pt x="63174" y="412262"/>
                      <a:pt x="62378" y="404187"/>
                      <a:pt x="64477" y="396631"/>
                    </a:cubicBezTo>
                    <a:cubicBezTo>
                      <a:pt x="66275" y="390160"/>
                      <a:pt x="73414" y="383787"/>
                      <a:pt x="78154" y="379047"/>
                    </a:cubicBezTo>
                    <a:cubicBezTo>
                      <a:pt x="75424" y="365397"/>
                      <a:pt x="74880" y="352329"/>
                      <a:pt x="64477" y="341924"/>
                    </a:cubicBezTo>
                    <a:cubicBezTo>
                      <a:pt x="62523" y="339970"/>
                      <a:pt x="60915" y="337595"/>
                      <a:pt x="58616" y="336062"/>
                    </a:cubicBezTo>
                    <a:cubicBezTo>
                      <a:pt x="56902" y="334919"/>
                      <a:pt x="54708" y="334759"/>
                      <a:pt x="52754" y="334108"/>
                    </a:cubicBezTo>
                    <a:cubicBezTo>
                      <a:pt x="43643" y="320443"/>
                      <a:pt x="52773" y="336156"/>
                      <a:pt x="46893" y="306754"/>
                    </a:cubicBezTo>
                    <a:cubicBezTo>
                      <a:pt x="45146" y="298017"/>
                      <a:pt x="42011" y="300412"/>
                      <a:pt x="39077" y="293077"/>
                    </a:cubicBezTo>
                    <a:cubicBezTo>
                      <a:pt x="38593" y="291868"/>
                      <a:pt x="39077" y="290472"/>
                      <a:pt x="39077" y="289170"/>
                    </a:cubicBezTo>
                    <a:lnTo>
                      <a:pt x="0" y="275493"/>
                    </a:lnTo>
                    <a:cubicBezTo>
                      <a:pt x="651" y="239021"/>
                      <a:pt x="1303" y="202549"/>
                      <a:pt x="1954" y="166077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6428569" y="4533243"/>
                <a:ext cx="169827" cy="105778"/>
              </a:xfrm>
              <a:custGeom>
                <a:avLst/>
                <a:gdLst>
                  <a:gd name="connsiteX0" fmla="*/ 0 w 277446"/>
                  <a:gd name="connsiteY0" fmla="*/ 54708 h 173892"/>
                  <a:gd name="connsiteX1" fmla="*/ 0 w 277446"/>
                  <a:gd name="connsiteY1" fmla="*/ 54708 h 173892"/>
                  <a:gd name="connsiteX2" fmla="*/ 1954 w 277446"/>
                  <a:gd name="connsiteY2" fmla="*/ 85969 h 173892"/>
                  <a:gd name="connsiteX3" fmla="*/ 3908 w 277446"/>
                  <a:gd name="connsiteY3" fmla="*/ 91831 h 173892"/>
                  <a:gd name="connsiteX4" fmla="*/ 9770 w 277446"/>
                  <a:gd name="connsiteY4" fmla="*/ 95738 h 173892"/>
                  <a:gd name="connsiteX5" fmla="*/ 11723 w 277446"/>
                  <a:gd name="connsiteY5" fmla="*/ 101600 h 173892"/>
                  <a:gd name="connsiteX6" fmla="*/ 13677 w 277446"/>
                  <a:gd name="connsiteY6" fmla="*/ 132862 h 173892"/>
                  <a:gd name="connsiteX7" fmla="*/ 19539 w 277446"/>
                  <a:gd name="connsiteY7" fmla="*/ 138723 h 173892"/>
                  <a:gd name="connsiteX8" fmla="*/ 27354 w 277446"/>
                  <a:gd name="connsiteY8" fmla="*/ 150446 h 173892"/>
                  <a:gd name="connsiteX9" fmla="*/ 31262 w 277446"/>
                  <a:gd name="connsiteY9" fmla="*/ 156308 h 173892"/>
                  <a:gd name="connsiteX10" fmla="*/ 62523 w 277446"/>
                  <a:gd name="connsiteY10" fmla="*/ 164123 h 173892"/>
                  <a:gd name="connsiteX11" fmla="*/ 68385 w 277446"/>
                  <a:gd name="connsiteY11" fmla="*/ 166077 h 173892"/>
                  <a:gd name="connsiteX12" fmla="*/ 74246 w 277446"/>
                  <a:gd name="connsiteY12" fmla="*/ 162169 h 173892"/>
                  <a:gd name="connsiteX13" fmla="*/ 82062 w 277446"/>
                  <a:gd name="connsiteY13" fmla="*/ 160215 h 173892"/>
                  <a:gd name="connsiteX14" fmla="*/ 93785 w 277446"/>
                  <a:gd name="connsiteY14" fmla="*/ 156308 h 173892"/>
                  <a:gd name="connsiteX15" fmla="*/ 107462 w 277446"/>
                  <a:gd name="connsiteY15" fmla="*/ 158262 h 173892"/>
                  <a:gd name="connsiteX16" fmla="*/ 111370 w 277446"/>
                  <a:gd name="connsiteY16" fmla="*/ 164123 h 173892"/>
                  <a:gd name="connsiteX17" fmla="*/ 117231 w 277446"/>
                  <a:gd name="connsiteY17" fmla="*/ 169985 h 173892"/>
                  <a:gd name="connsiteX18" fmla="*/ 127000 w 277446"/>
                  <a:gd name="connsiteY18" fmla="*/ 173892 h 173892"/>
                  <a:gd name="connsiteX19" fmla="*/ 277446 w 277446"/>
                  <a:gd name="connsiteY19" fmla="*/ 171938 h 173892"/>
                  <a:gd name="connsiteX20" fmla="*/ 269631 w 277446"/>
                  <a:gd name="connsiteY20" fmla="*/ 148492 h 173892"/>
                  <a:gd name="connsiteX21" fmla="*/ 246185 w 277446"/>
                  <a:gd name="connsiteY21" fmla="*/ 140677 h 173892"/>
                  <a:gd name="connsiteX22" fmla="*/ 238370 w 277446"/>
                  <a:gd name="connsiteY22" fmla="*/ 136769 h 173892"/>
                  <a:gd name="connsiteX23" fmla="*/ 242277 w 277446"/>
                  <a:gd name="connsiteY23" fmla="*/ 0 h 173892"/>
                  <a:gd name="connsiteX24" fmla="*/ 121139 w 277446"/>
                  <a:gd name="connsiteY24" fmla="*/ 41031 h 173892"/>
                  <a:gd name="connsiteX25" fmla="*/ 107462 w 277446"/>
                  <a:gd name="connsiteY25" fmla="*/ 21492 h 173892"/>
                  <a:gd name="connsiteX26" fmla="*/ 85970 w 277446"/>
                  <a:gd name="connsiteY26" fmla="*/ 19538 h 173892"/>
                  <a:gd name="connsiteX27" fmla="*/ 46893 w 277446"/>
                  <a:gd name="connsiteY27" fmla="*/ 15631 h 173892"/>
                  <a:gd name="connsiteX28" fmla="*/ 17585 w 277446"/>
                  <a:gd name="connsiteY28" fmla="*/ 13677 h 173892"/>
                  <a:gd name="connsiteX29" fmla="*/ 15631 w 277446"/>
                  <a:gd name="connsiteY29" fmla="*/ 35169 h 173892"/>
                  <a:gd name="connsiteX30" fmla="*/ 7816 w 277446"/>
                  <a:gd name="connsiteY30" fmla="*/ 46892 h 173892"/>
                  <a:gd name="connsiteX31" fmla="*/ 5862 w 277446"/>
                  <a:gd name="connsiteY31" fmla="*/ 52754 h 173892"/>
                  <a:gd name="connsiteX32" fmla="*/ 0 w 277446"/>
                  <a:gd name="connsiteY32" fmla="*/ 54708 h 173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446" h="173892">
                    <a:moveTo>
                      <a:pt x="0" y="54708"/>
                    </a:moveTo>
                    <a:lnTo>
                      <a:pt x="0" y="54708"/>
                    </a:lnTo>
                    <a:cubicBezTo>
                      <a:pt x="651" y="65128"/>
                      <a:pt x="861" y="75586"/>
                      <a:pt x="1954" y="85969"/>
                    </a:cubicBezTo>
                    <a:cubicBezTo>
                      <a:pt x="2170" y="88017"/>
                      <a:pt x="2621" y="90223"/>
                      <a:pt x="3908" y="91831"/>
                    </a:cubicBezTo>
                    <a:cubicBezTo>
                      <a:pt x="5375" y="93665"/>
                      <a:pt x="7816" y="94436"/>
                      <a:pt x="9770" y="95738"/>
                    </a:cubicBezTo>
                    <a:cubicBezTo>
                      <a:pt x="10421" y="97692"/>
                      <a:pt x="11507" y="99552"/>
                      <a:pt x="11723" y="101600"/>
                    </a:cubicBezTo>
                    <a:cubicBezTo>
                      <a:pt x="12816" y="111984"/>
                      <a:pt x="11526" y="122645"/>
                      <a:pt x="13677" y="132862"/>
                    </a:cubicBezTo>
                    <a:cubicBezTo>
                      <a:pt x="14246" y="135566"/>
                      <a:pt x="17585" y="136769"/>
                      <a:pt x="19539" y="138723"/>
                    </a:cubicBezTo>
                    <a:cubicBezTo>
                      <a:pt x="22973" y="149025"/>
                      <a:pt x="19223" y="140689"/>
                      <a:pt x="27354" y="150446"/>
                    </a:cubicBezTo>
                    <a:cubicBezTo>
                      <a:pt x="28857" y="152250"/>
                      <a:pt x="29601" y="154647"/>
                      <a:pt x="31262" y="156308"/>
                    </a:cubicBezTo>
                    <a:cubicBezTo>
                      <a:pt x="39102" y="164148"/>
                      <a:pt x="53073" y="163178"/>
                      <a:pt x="62523" y="164123"/>
                    </a:cubicBezTo>
                    <a:cubicBezTo>
                      <a:pt x="64477" y="164774"/>
                      <a:pt x="66353" y="166416"/>
                      <a:pt x="68385" y="166077"/>
                    </a:cubicBezTo>
                    <a:cubicBezTo>
                      <a:pt x="70701" y="165691"/>
                      <a:pt x="72088" y="163094"/>
                      <a:pt x="74246" y="162169"/>
                    </a:cubicBezTo>
                    <a:cubicBezTo>
                      <a:pt x="76714" y="161111"/>
                      <a:pt x="79490" y="160987"/>
                      <a:pt x="82062" y="160215"/>
                    </a:cubicBezTo>
                    <a:cubicBezTo>
                      <a:pt x="86007" y="159032"/>
                      <a:pt x="93785" y="156308"/>
                      <a:pt x="93785" y="156308"/>
                    </a:cubicBezTo>
                    <a:cubicBezTo>
                      <a:pt x="98344" y="156959"/>
                      <a:pt x="103254" y="156392"/>
                      <a:pt x="107462" y="158262"/>
                    </a:cubicBezTo>
                    <a:cubicBezTo>
                      <a:pt x="109608" y="159216"/>
                      <a:pt x="109867" y="162319"/>
                      <a:pt x="111370" y="164123"/>
                    </a:cubicBezTo>
                    <a:cubicBezTo>
                      <a:pt x="113139" y="166246"/>
                      <a:pt x="114888" y="168521"/>
                      <a:pt x="117231" y="169985"/>
                    </a:cubicBezTo>
                    <a:cubicBezTo>
                      <a:pt x="120205" y="171844"/>
                      <a:pt x="127000" y="173892"/>
                      <a:pt x="127000" y="173892"/>
                    </a:cubicBezTo>
                    <a:lnTo>
                      <a:pt x="277446" y="171938"/>
                    </a:lnTo>
                    <a:lnTo>
                      <a:pt x="269631" y="148492"/>
                    </a:lnTo>
                    <a:lnTo>
                      <a:pt x="246185" y="140677"/>
                    </a:lnTo>
                    <a:cubicBezTo>
                      <a:pt x="239449" y="138432"/>
                      <a:pt x="241779" y="140180"/>
                      <a:pt x="238370" y="136769"/>
                    </a:cubicBezTo>
                    <a:lnTo>
                      <a:pt x="242277" y="0"/>
                    </a:lnTo>
                    <a:lnTo>
                      <a:pt x="121139" y="41031"/>
                    </a:lnTo>
                    <a:lnTo>
                      <a:pt x="107462" y="21492"/>
                    </a:lnTo>
                    <a:lnTo>
                      <a:pt x="85970" y="19538"/>
                    </a:lnTo>
                    <a:cubicBezTo>
                      <a:pt x="49793" y="16859"/>
                      <a:pt x="65412" y="20261"/>
                      <a:pt x="46893" y="15631"/>
                    </a:cubicBezTo>
                    <a:cubicBezTo>
                      <a:pt x="38584" y="10092"/>
                      <a:pt x="29750" y="2447"/>
                      <a:pt x="17585" y="13677"/>
                    </a:cubicBezTo>
                    <a:cubicBezTo>
                      <a:pt x="12299" y="18556"/>
                      <a:pt x="17661" y="28268"/>
                      <a:pt x="15631" y="35169"/>
                    </a:cubicBezTo>
                    <a:cubicBezTo>
                      <a:pt x="14306" y="39675"/>
                      <a:pt x="9301" y="42437"/>
                      <a:pt x="7816" y="46892"/>
                    </a:cubicBezTo>
                    <a:cubicBezTo>
                      <a:pt x="7165" y="48846"/>
                      <a:pt x="7318" y="51298"/>
                      <a:pt x="5862" y="52754"/>
                    </a:cubicBezTo>
                    <a:cubicBezTo>
                      <a:pt x="-1236" y="59852"/>
                      <a:pt x="977" y="54382"/>
                      <a:pt x="0" y="5470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6441185" y="4616701"/>
                <a:ext cx="79576" cy="84429"/>
              </a:xfrm>
              <a:custGeom>
                <a:avLst/>
                <a:gdLst>
                  <a:gd name="connsiteX0" fmla="*/ 1953 w 128965"/>
                  <a:gd name="connsiteY0" fmla="*/ 13757 h 138803"/>
                  <a:gd name="connsiteX1" fmla="*/ 1953 w 128965"/>
                  <a:gd name="connsiteY1" fmla="*/ 13757 h 138803"/>
                  <a:gd name="connsiteX2" fmla="*/ 21492 w 128965"/>
                  <a:gd name="connsiteY2" fmla="*/ 11803 h 138803"/>
                  <a:gd name="connsiteX3" fmla="*/ 27353 w 128965"/>
                  <a:gd name="connsiteY3" fmla="*/ 9849 h 138803"/>
                  <a:gd name="connsiteX4" fmla="*/ 35169 w 128965"/>
                  <a:gd name="connsiteY4" fmla="*/ 7896 h 138803"/>
                  <a:gd name="connsiteX5" fmla="*/ 42984 w 128965"/>
                  <a:gd name="connsiteY5" fmla="*/ 3988 h 138803"/>
                  <a:gd name="connsiteX6" fmla="*/ 48846 w 128965"/>
                  <a:gd name="connsiteY6" fmla="*/ 80 h 138803"/>
                  <a:gd name="connsiteX7" fmla="*/ 87923 w 128965"/>
                  <a:gd name="connsiteY7" fmla="*/ 3988 h 138803"/>
                  <a:gd name="connsiteX8" fmla="*/ 91830 w 128965"/>
                  <a:gd name="connsiteY8" fmla="*/ 17665 h 138803"/>
                  <a:gd name="connsiteX9" fmla="*/ 103553 w 128965"/>
                  <a:gd name="connsiteY9" fmla="*/ 37203 h 138803"/>
                  <a:gd name="connsiteX10" fmla="*/ 105507 w 128965"/>
                  <a:gd name="connsiteY10" fmla="*/ 43065 h 138803"/>
                  <a:gd name="connsiteX11" fmla="*/ 107461 w 128965"/>
                  <a:gd name="connsiteY11" fmla="*/ 50880 h 138803"/>
                  <a:gd name="connsiteX12" fmla="*/ 111369 w 128965"/>
                  <a:gd name="connsiteY12" fmla="*/ 56742 h 138803"/>
                  <a:gd name="connsiteX13" fmla="*/ 113323 w 128965"/>
                  <a:gd name="connsiteY13" fmla="*/ 62603 h 138803"/>
                  <a:gd name="connsiteX14" fmla="*/ 119184 w 128965"/>
                  <a:gd name="connsiteY14" fmla="*/ 66511 h 138803"/>
                  <a:gd name="connsiteX15" fmla="*/ 125046 w 128965"/>
                  <a:gd name="connsiteY15" fmla="*/ 72373 h 138803"/>
                  <a:gd name="connsiteX16" fmla="*/ 128953 w 128965"/>
                  <a:gd name="connsiteY16" fmla="*/ 86049 h 138803"/>
                  <a:gd name="connsiteX17" fmla="*/ 117230 w 128965"/>
                  <a:gd name="connsiteY17" fmla="*/ 95819 h 138803"/>
                  <a:gd name="connsiteX18" fmla="*/ 105507 w 128965"/>
                  <a:gd name="connsiteY18" fmla="*/ 99726 h 138803"/>
                  <a:gd name="connsiteX19" fmla="*/ 85969 w 128965"/>
                  <a:gd name="connsiteY19" fmla="*/ 105588 h 138803"/>
                  <a:gd name="connsiteX20" fmla="*/ 64477 w 128965"/>
                  <a:gd name="connsiteY20" fmla="*/ 115357 h 138803"/>
                  <a:gd name="connsiteX21" fmla="*/ 60569 w 128965"/>
                  <a:gd name="connsiteY21" fmla="*/ 121219 h 138803"/>
                  <a:gd name="connsiteX22" fmla="*/ 39077 w 128965"/>
                  <a:gd name="connsiteY22" fmla="*/ 134896 h 138803"/>
                  <a:gd name="connsiteX23" fmla="*/ 27353 w 128965"/>
                  <a:gd name="connsiteY23" fmla="*/ 138803 h 138803"/>
                  <a:gd name="connsiteX24" fmla="*/ 7815 w 128965"/>
                  <a:gd name="connsiteY24" fmla="*/ 136849 h 138803"/>
                  <a:gd name="connsiteX25" fmla="*/ 3907 w 128965"/>
                  <a:gd name="connsiteY25" fmla="*/ 130988 h 138803"/>
                  <a:gd name="connsiteX26" fmla="*/ 1953 w 128965"/>
                  <a:gd name="connsiteY26" fmla="*/ 119265 h 138803"/>
                  <a:gd name="connsiteX27" fmla="*/ 0 w 128965"/>
                  <a:gd name="connsiteY27" fmla="*/ 113403 h 138803"/>
                  <a:gd name="connsiteX28" fmla="*/ 7815 w 128965"/>
                  <a:gd name="connsiteY28" fmla="*/ 93865 h 138803"/>
                  <a:gd name="connsiteX29" fmla="*/ 15630 w 128965"/>
                  <a:gd name="connsiteY29" fmla="*/ 82142 h 138803"/>
                  <a:gd name="connsiteX30" fmla="*/ 19538 w 128965"/>
                  <a:gd name="connsiteY30" fmla="*/ 68465 h 138803"/>
                  <a:gd name="connsiteX31" fmla="*/ 29307 w 128965"/>
                  <a:gd name="connsiteY31" fmla="*/ 56742 h 138803"/>
                  <a:gd name="connsiteX32" fmla="*/ 13677 w 128965"/>
                  <a:gd name="connsiteY32" fmla="*/ 33296 h 138803"/>
                  <a:gd name="connsiteX33" fmla="*/ 7815 w 128965"/>
                  <a:gd name="connsiteY33" fmla="*/ 29388 h 138803"/>
                  <a:gd name="connsiteX34" fmla="*/ 1953 w 128965"/>
                  <a:gd name="connsiteY34" fmla="*/ 13757 h 13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965" h="138803">
                    <a:moveTo>
                      <a:pt x="1953" y="13757"/>
                    </a:moveTo>
                    <a:lnTo>
                      <a:pt x="1953" y="13757"/>
                    </a:lnTo>
                    <a:cubicBezTo>
                      <a:pt x="8466" y="13106"/>
                      <a:pt x="15023" y="12798"/>
                      <a:pt x="21492" y="11803"/>
                    </a:cubicBezTo>
                    <a:cubicBezTo>
                      <a:pt x="23527" y="11490"/>
                      <a:pt x="25373" y="10415"/>
                      <a:pt x="27353" y="9849"/>
                    </a:cubicBezTo>
                    <a:cubicBezTo>
                      <a:pt x="29935" y="9111"/>
                      <a:pt x="32564" y="8547"/>
                      <a:pt x="35169" y="7896"/>
                    </a:cubicBezTo>
                    <a:cubicBezTo>
                      <a:pt x="37774" y="6593"/>
                      <a:pt x="40455" y="5433"/>
                      <a:pt x="42984" y="3988"/>
                    </a:cubicBezTo>
                    <a:cubicBezTo>
                      <a:pt x="45023" y="2823"/>
                      <a:pt x="46502" y="226"/>
                      <a:pt x="48846" y="80"/>
                    </a:cubicBezTo>
                    <a:cubicBezTo>
                      <a:pt x="58475" y="-522"/>
                      <a:pt x="76883" y="2411"/>
                      <a:pt x="87923" y="3988"/>
                    </a:cubicBezTo>
                    <a:cubicBezTo>
                      <a:pt x="88381" y="5821"/>
                      <a:pt x="90559" y="15377"/>
                      <a:pt x="91830" y="17665"/>
                    </a:cubicBezTo>
                    <a:cubicBezTo>
                      <a:pt x="100517" y="33302"/>
                      <a:pt x="98008" y="24263"/>
                      <a:pt x="103553" y="37203"/>
                    </a:cubicBezTo>
                    <a:cubicBezTo>
                      <a:pt x="104364" y="39096"/>
                      <a:pt x="104941" y="41085"/>
                      <a:pt x="105507" y="43065"/>
                    </a:cubicBezTo>
                    <a:cubicBezTo>
                      <a:pt x="106245" y="45647"/>
                      <a:pt x="106403" y="48412"/>
                      <a:pt x="107461" y="50880"/>
                    </a:cubicBezTo>
                    <a:cubicBezTo>
                      <a:pt x="108386" y="53039"/>
                      <a:pt x="110319" y="54642"/>
                      <a:pt x="111369" y="56742"/>
                    </a:cubicBezTo>
                    <a:cubicBezTo>
                      <a:pt x="112290" y="58584"/>
                      <a:pt x="112037" y="60995"/>
                      <a:pt x="113323" y="62603"/>
                    </a:cubicBezTo>
                    <a:cubicBezTo>
                      <a:pt x="114790" y="64437"/>
                      <a:pt x="117380" y="65008"/>
                      <a:pt x="119184" y="66511"/>
                    </a:cubicBezTo>
                    <a:cubicBezTo>
                      <a:pt x="121307" y="68280"/>
                      <a:pt x="123092" y="70419"/>
                      <a:pt x="125046" y="72373"/>
                    </a:cubicBezTo>
                    <a:cubicBezTo>
                      <a:pt x="125780" y="74574"/>
                      <a:pt x="129199" y="84329"/>
                      <a:pt x="128953" y="86049"/>
                    </a:cubicBezTo>
                    <a:cubicBezTo>
                      <a:pt x="128153" y="91646"/>
                      <a:pt x="121288" y="94196"/>
                      <a:pt x="117230" y="95819"/>
                    </a:cubicBezTo>
                    <a:cubicBezTo>
                      <a:pt x="113406" y="97349"/>
                      <a:pt x="109503" y="98727"/>
                      <a:pt x="105507" y="99726"/>
                    </a:cubicBezTo>
                    <a:cubicBezTo>
                      <a:pt x="99897" y="101129"/>
                      <a:pt x="90727" y="103209"/>
                      <a:pt x="85969" y="105588"/>
                    </a:cubicBezTo>
                    <a:cubicBezTo>
                      <a:pt x="68496" y="114324"/>
                      <a:pt x="75864" y="111561"/>
                      <a:pt x="64477" y="115357"/>
                    </a:cubicBezTo>
                    <a:cubicBezTo>
                      <a:pt x="63174" y="117311"/>
                      <a:pt x="62072" y="119415"/>
                      <a:pt x="60569" y="121219"/>
                    </a:cubicBezTo>
                    <a:cubicBezTo>
                      <a:pt x="54545" y="128448"/>
                      <a:pt x="48837" y="131644"/>
                      <a:pt x="39077" y="134896"/>
                    </a:cubicBezTo>
                    <a:lnTo>
                      <a:pt x="27353" y="138803"/>
                    </a:lnTo>
                    <a:cubicBezTo>
                      <a:pt x="20840" y="138152"/>
                      <a:pt x="14024" y="138919"/>
                      <a:pt x="7815" y="136849"/>
                    </a:cubicBezTo>
                    <a:cubicBezTo>
                      <a:pt x="5587" y="136106"/>
                      <a:pt x="4650" y="133216"/>
                      <a:pt x="3907" y="130988"/>
                    </a:cubicBezTo>
                    <a:cubicBezTo>
                      <a:pt x="2654" y="127230"/>
                      <a:pt x="2812" y="123132"/>
                      <a:pt x="1953" y="119265"/>
                    </a:cubicBezTo>
                    <a:cubicBezTo>
                      <a:pt x="1506" y="117254"/>
                      <a:pt x="651" y="115357"/>
                      <a:pt x="0" y="113403"/>
                    </a:cubicBezTo>
                    <a:cubicBezTo>
                      <a:pt x="3103" y="91670"/>
                      <a:pt x="-1760" y="106175"/>
                      <a:pt x="7815" y="93865"/>
                    </a:cubicBezTo>
                    <a:cubicBezTo>
                      <a:pt x="10698" y="90158"/>
                      <a:pt x="15630" y="82142"/>
                      <a:pt x="15630" y="82142"/>
                    </a:cubicBezTo>
                    <a:cubicBezTo>
                      <a:pt x="16256" y="79636"/>
                      <a:pt x="18136" y="71269"/>
                      <a:pt x="19538" y="68465"/>
                    </a:cubicBezTo>
                    <a:cubicBezTo>
                      <a:pt x="22259" y="63024"/>
                      <a:pt x="24985" y="61064"/>
                      <a:pt x="29307" y="56742"/>
                    </a:cubicBezTo>
                    <a:cubicBezTo>
                      <a:pt x="25211" y="44451"/>
                      <a:pt x="26222" y="41659"/>
                      <a:pt x="13677" y="33296"/>
                    </a:cubicBezTo>
                    <a:cubicBezTo>
                      <a:pt x="11723" y="31993"/>
                      <a:pt x="9915" y="30438"/>
                      <a:pt x="7815" y="29388"/>
                    </a:cubicBezTo>
                    <a:cubicBezTo>
                      <a:pt x="5973" y="28467"/>
                      <a:pt x="2930" y="16362"/>
                      <a:pt x="1953" y="1375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6362579" y="4636110"/>
                <a:ext cx="164974" cy="166916"/>
              </a:xfrm>
              <a:custGeom>
                <a:avLst/>
                <a:gdLst>
                  <a:gd name="connsiteX0" fmla="*/ 105507 w 269459"/>
                  <a:gd name="connsiteY0" fmla="*/ 5861 h 273538"/>
                  <a:gd name="connsiteX1" fmla="*/ 105507 w 269459"/>
                  <a:gd name="connsiteY1" fmla="*/ 5861 h 273538"/>
                  <a:gd name="connsiteX2" fmla="*/ 123092 w 269459"/>
                  <a:gd name="connsiteY2" fmla="*/ 9769 h 273538"/>
                  <a:gd name="connsiteX3" fmla="*/ 134815 w 269459"/>
                  <a:gd name="connsiteY3" fmla="*/ 17584 h 273538"/>
                  <a:gd name="connsiteX4" fmla="*/ 140677 w 269459"/>
                  <a:gd name="connsiteY4" fmla="*/ 19538 h 273538"/>
                  <a:gd name="connsiteX5" fmla="*/ 144584 w 269459"/>
                  <a:gd name="connsiteY5" fmla="*/ 25400 h 273538"/>
                  <a:gd name="connsiteX6" fmla="*/ 156307 w 269459"/>
                  <a:gd name="connsiteY6" fmla="*/ 33215 h 273538"/>
                  <a:gd name="connsiteX7" fmla="*/ 150446 w 269459"/>
                  <a:gd name="connsiteY7" fmla="*/ 64477 h 273538"/>
                  <a:gd name="connsiteX8" fmla="*/ 146538 w 269459"/>
                  <a:gd name="connsiteY8" fmla="*/ 70338 h 273538"/>
                  <a:gd name="connsiteX9" fmla="*/ 146538 w 269459"/>
                  <a:gd name="connsiteY9" fmla="*/ 97692 h 273538"/>
                  <a:gd name="connsiteX10" fmla="*/ 156307 w 269459"/>
                  <a:gd name="connsiteY10" fmla="*/ 99646 h 273538"/>
                  <a:gd name="connsiteX11" fmla="*/ 171938 w 269459"/>
                  <a:gd name="connsiteY11" fmla="*/ 103554 h 273538"/>
                  <a:gd name="connsiteX12" fmla="*/ 187569 w 269459"/>
                  <a:gd name="connsiteY12" fmla="*/ 97692 h 273538"/>
                  <a:gd name="connsiteX13" fmla="*/ 193431 w 269459"/>
                  <a:gd name="connsiteY13" fmla="*/ 89877 h 273538"/>
                  <a:gd name="connsiteX14" fmla="*/ 197338 w 269459"/>
                  <a:gd name="connsiteY14" fmla="*/ 84015 h 273538"/>
                  <a:gd name="connsiteX15" fmla="*/ 205154 w 269459"/>
                  <a:gd name="connsiteY15" fmla="*/ 82061 h 273538"/>
                  <a:gd name="connsiteX16" fmla="*/ 212969 w 269459"/>
                  <a:gd name="connsiteY16" fmla="*/ 95738 h 273538"/>
                  <a:gd name="connsiteX17" fmla="*/ 216877 w 269459"/>
                  <a:gd name="connsiteY17" fmla="*/ 101600 h 273538"/>
                  <a:gd name="connsiteX18" fmla="*/ 224692 w 269459"/>
                  <a:gd name="connsiteY18" fmla="*/ 119184 h 273538"/>
                  <a:gd name="connsiteX19" fmla="*/ 230554 w 269459"/>
                  <a:gd name="connsiteY19" fmla="*/ 132861 h 273538"/>
                  <a:gd name="connsiteX20" fmla="*/ 238369 w 269459"/>
                  <a:gd name="connsiteY20" fmla="*/ 142631 h 273538"/>
                  <a:gd name="connsiteX21" fmla="*/ 263769 w 269459"/>
                  <a:gd name="connsiteY21" fmla="*/ 144584 h 273538"/>
                  <a:gd name="connsiteX22" fmla="*/ 263769 w 269459"/>
                  <a:gd name="connsiteY22" fmla="*/ 166077 h 273538"/>
                  <a:gd name="connsiteX23" fmla="*/ 248138 w 269459"/>
                  <a:gd name="connsiteY23" fmla="*/ 168031 h 273538"/>
                  <a:gd name="connsiteX24" fmla="*/ 242277 w 269459"/>
                  <a:gd name="connsiteY24" fmla="*/ 171938 h 273538"/>
                  <a:gd name="connsiteX25" fmla="*/ 240323 w 269459"/>
                  <a:gd name="connsiteY25" fmla="*/ 177800 h 273538"/>
                  <a:gd name="connsiteX26" fmla="*/ 242277 w 269459"/>
                  <a:gd name="connsiteY26" fmla="*/ 201246 h 273538"/>
                  <a:gd name="connsiteX27" fmla="*/ 240323 w 269459"/>
                  <a:gd name="connsiteY27" fmla="*/ 222738 h 273538"/>
                  <a:gd name="connsiteX28" fmla="*/ 181707 w 269459"/>
                  <a:gd name="connsiteY28" fmla="*/ 214923 h 273538"/>
                  <a:gd name="connsiteX29" fmla="*/ 173892 w 269459"/>
                  <a:gd name="connsiteY29" fmla="*/ 224692 h 273538"/>
                  <a:gd name="connsiteX30" fmla="*/ 166077 w 269459"/>
                  <a:gd name="connsiteY30" fmla="*/ 234461 h 273538"/>
                  <a:gd name="connsiteX31" fmla="*/ 160215 w 269459"/>
                  <a:gd name="connsiteY31" fmla="*/ 244231 h 273538"/>
                  <a:gd name="connsiteX32" fmla="*/ 156307 w 269459"/>
                  <a:gd name="connsiteY32" fmla="*/ 250092 h 273538"/>
                  <a:gd name="connsiteX33" fmla="*/ 154354 w 269459"/>
                  <a:gd name="connsiteY33" fmla="*/ 257907 h 273538"/>
                  <a:gd name="connsiteX34" fmla="*/ 150446 w 269459"/>
                  <a:gd name="connsiteY34" fmla="*/ 263769 h 273538"/>
                  <a:gd name="connsiteX35" fmla="*/ 148492 w 269459"/>
                  <a:gd name="connsiteY35" fmla="*/ 269631 h 273538"/>
                  <a:gd name="connsiteX36" fmla="*/ 142631 w 269459"/>
                  <a:gd name="connsiteY36" fmla="*/ 273538 h 273538"/>
                  <a:gd name="connsiteX37" fmla="*/ 127000 w 269459"/>
                  <a:gd name="connsiteY37" fmla="*/ 271584 h 273538"/>
                  <a:gd name="connsiteX38" fmla="*/ 115277 w 269459"/>
                  <a:gd name="connsiteY38" fmla="*/ 257907 h 273538"/>
                  <a:gd name="connsiteX39" fmla="*/ 109415 w 269459"/>
                  <a:gd name="connsiteY39" fmla="*/ 254000 h 273538"/>
                  <a:gd name="connsiteX40" fmla="*/ 103554 w 269459"/>
                  <a:gd name="connsiteY40" fmla="*/ 242277 h 273538"/>
                  <a:gd name="connsiteX41" fmla="*/ 97692 w 269459"/>
                  <a:gd name="connsiteY41" fmla="*/ 236415 h 273538"/>
                  <a:gd name="connsiteX42" fmla="*/ 93784 w 269459"/>
                  <a:gd name="connsiteY42" fmla="*/ 228600 h 273538"/>
                  <a:gd name="connsiteX43" fmla="*/ 82061 w 269459"/>
                  <a:gd name="connsiteY43" fmla="*/ 220784 h 273538"/>
                  <a:gd name="connsiteX44" fmla="*/ 76200 w 269459"/>
                  <a:gd name="connsiteY44" fmla="*/ 216877 h 273538"/>
                  <a:gd name="connsiteX45" fmla="*/ 70338 w 269459"/>
                  <a:gd name="connsiteY45" fmla="*/ 211015 h 273538"/>
                  <a:gd name="connsiteX46" fmla="*/ 66431 w 269459"/>
                  <a:gd name="connsiteY46" fmla="*/ 205154 h 273538"/>
                  <a:gd name="connsiteX47" fmla="*/ 60569 w 269459"/>
                  <a:gd name="connsiteY47" fmla="*/ 203200 h 273538"/>
                  <a:gd name="connsiteX48" fmla="*/ 46892 w 269459"/>
                  <a:gd name="connsiteY48" fmla="*/ 197338 h 273538"/>
                  <a:gd name="connsiteX49" fmla="*/ 33215 w 269459"/>
                  <a:gd name="connsiteY49" fmla="*/ 189523 h 273538"/>
                  <a:gd name="connsiteX50" fmla="*/ 15631 w 269459"/>
                  <a:gd name="connsiteY50" fmla="*/ 179754 h 273538"/>
                  <a:gd name="connsiteX51" fmla="*/ 3907 w 269459"/>
                  <a:gd name="connsiteY51" fmla="*/ 168031 h 273538"/>
                  <a:gd name="connsiteX52" fmla="*/ 0 w 269459"/>
                  <a:gd name="connsiteY52" fmla="*/ 156307 h 273538"/>
                  <a:gd name="connsiteX53" fmla="*/ 1954 w 269459"/>
                  <a:gd name="connsiteY53" fmla="*/ 142631 h 273538"/>
                  <a:gd name="connsiteX54" fmla="*/ 3907 w 269459"/>
                  <a:gd name="connsiteY54" fmla="*/ 136769 h 273538"/>
                  <a:gd name="connsiteX55" fmla="*/ 5861 w 269459"/>
                  <a:gd name="connsiteY55" fmla="*/ 115277 h 273538"/>
                  <a:gd name="connsiteX56" fmla="*/ 9769 w 269459"/>
                  <a:gd name="connsiteY56" fmla="*/ 107461 h 273538"/>
                  <a:gd name="connsiteX57" fmla="*/ 11723 w 269459"/>
                  <a:gd name="connsiteY57" fmla="*/ 101600 h 273538"/>
                  <a:gd name="connsiteX58" fmla="*/ 13677 w 269459"/>
                  <a:gd name="connsiteY58" fmla="*/ 66431 h 273538"/>
                  <a:gd name="connsiteX59" fmla="*/ 19538 w 269459"/>
                  <a:gd name="connsiteY59" fmla="*/ 60569 h 273538"/>
                  <a:gd name="connsiteX60" fmla="*/ 27354 w 269459"/>
                  <a:gd name="connsiteY60" fmla="*/ 58615 h 273538"/>
                  <a:gd name="connsiteX61" fmla="*/ 39077 w 269459"/>
                  <a:gd name="connsiteY61" fmla="*/ 54707 h 273538"/>
                  <a:gd name="connsiteX62" fmla="*/ 44938 w 269459"/>
                  <a:gd name="connsiteY62" fmla="*/ 52754 h 273538"/>
                  <a:gd name="connsiteX63" fmla="*/ 46892 w 269459"/>
                  <a:gd name="connsiteY63" fmla="*/ 44938 h 273538"/>
                  <a:gd name="connsiteX64" fmla="*/ 42984 w 269459"/>
                  <a:gd name="connsiteY64" fmla="*/ 29307 h 273538"/>
                  <a:gd name="connsiteX65" fmla="*/ 39077 w 269459"/>
                  <a:gd name="connsiteY65" fmla="*/ 23446 h 273538"/>
                  <a:gd name="connsiteX66" fmla="*/ 41031 w 269459"/>
                  <a:gd name="connsiteY66" fmla="*/ 7815 h 273538"/>
                  <a:gd name="connsiteX67" fmla="*/ 58615 w 269459"/>
                  <a:gd name="connsiteY67" fmla="*/ 0 h 273538"/>
                  <a:gd name="connsiteX68" fmla="*/ 105507 w 269459"/>
                  <a:gd name="connsiteY68" fmla="*/ 5861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9459" h="273538">
                    <a:moveTo>
                      <a:pt x="105507" y="5861"/>
                    </a:moveTo>
                    <a:lnTo>
                      <a:pt x="105507" y="5861"/>
                    </a:lnTo>
                    <a:cubicBezTo>
                      <a:pt x="111369" y="7164"/>
                      <a:pt x="117517" y="7539"/>
                      <a:pt x="123092" y="9769"/>
                    </a:cubicBezTo>
                    <a:cubicBezTo>
                      <a:pt x="127452" y="11513"/>
                      <a:pt x="130360" y="16099"/>
                      <a:pt x="134815" y="17584"/>
                    </a:cubicBezTo>
                    <a:lnTo>
                      <a:pt x="140677" y="19538"/>
                    </a:lnTo>
                    <a:cubicBezTo>
                      <a:pt x="141979" y="21492"/>
                      <a:pt x="142817" y="23854"/>
                      <a:pt x="144584" y="25400"/>
                    </a:cubicBezTo>
                    <a:cubicBezTo>
                      <a:pt x="148118" y="28493"/>
                      <a:pt x="156307" y="33215"/>
                      <a:pt x="156307" y="33215"/>
                    </a:cubicBezTo>
                    <a:cubicBezTo>
                      <a:pt x="155620" y="40091"/>
                      <a:pt x="155370" y="57093"/>
                      <a:pt x="150446" y="64477"/>
                    </a:cubicBezTo>
                    <a:lnTo>
                      <a:pt x="146538" y="70338"/>
                    </a:lnTo>
                    <a:cubicBezTo>
                      <a:pt x="145320" y="77648"/>
                      <a:pt x="141973" y="90845"/>
                      <a:pt x="146538" y="97692"/>
                    </a:cubicBezTo>
                    <a:cubicBezTo>
                      <a:pt x="148380" y="100455"/>
                      <a:pt x="153071" y="98899"/>
                      <a:pt x="156307" y="99646"/>
                    </a:cubicBezTo>
                    <a:cubicBezTo>
                      <a:pt x="161540" y="100854"/>
                      <a:pt x="166728" y="102251"/>
                      <a:pt x="171938" y="103554"/>
                    </a:cubicBezTo>
                    <a:cubicBezTo>
                      <a:pt x="178929" y="102156"/>
                      <a:pt x="182537" y="102723"/>
                      <a:pt x="187569" y="97692"/>
                    </a:cubicBezTo>
                    <a:cubicBezTo>
                      <a:pt x="189872" y="95389"/>
                      <a:pt x="191538" y="92527"/>
                      <a:pt x="193431" y="89877"/>
                    </a:cubicBezTo>
                    <a:cubicBezTo>
                      <a:pt x="194796" y="87966"/>
                      <a:pt x="195384" y="85318"/>
                      <a:pt x="197338" y="84015"/>
                    </a:cubicBezTo>
                    <a:cubicBezTo>
                      <a:pt x="199572" y="82525"/>
                      <a:pt x="202549" y="82712"/>
                      <a:pt x="205154" y="82061"/>
                    </a:cubicBezTo>
                    <a:cubicBezTo>
                      <a:pt x="219330" y="100966"/>
                      <a:pt x="205508" y="80817"/>
                      <a:pt x="212969" y="95738"/>
                    </a:cubicBezTo>
                    <a:cubicBezTo>
                      <a:pt x="214019" y="97838"/>
                      <a:pt x="215923" y="99454"/>
                      <a:pt x="216877" y="101600"/>
                    </a:cubicBezTo>
                    <a:cubicBezTo>
                      <a:pt x="226175" y="122523"/>
                      <a:pt x="215849" y="105921"/>
                      <a:pt x="224692" y="119184"/>
                    </a:cubicBezTo>
                    <a:cubicBezTo>
                      <a:pt x="229278" y="132941"/>
                      <a:pt x="223306" y="115947"/>
                      <a:pt x="230554" y="132861"/>
                    </a:cubicBezTo>
                    <a:cubicBezTo>
                      <a:pt x="232605" y="137646"/>
                      <a:pt x="231528" y="141349"/>
                      <a:pt x="238369" y="142631"/>
                    </a:cubicBezTo>
                    <a:cubicBezTo>
                      <a:pt x="246715" y="144196"/>
                      <a:pt x="255302" y="143933"/>
                      <a:pt x="263769" y="144584"/>
                    </a:cubicBezTo>
                    <a:cubicBezTo>
                      <a:pt x="268127" y="151122"/>
                      <a:pt x="274030" y="156842"/>
                      <a:pt x="263769" y="166077"/>
                    </a:cubicBezTo>
                    <a:cubicBezTo>
                      <a:pt x="259866" y="169590"/>
                      <a:pt x="253348" y="167380"/>
                      <a:pt x="248138" y="168031"/>
                    </a:cubicBezTo>
                    <a:cubicBezTo>
                      <a:pt x="246184" y="169333"/>
                      <a:pt x="243744" y="170105"/>
                      <a:pt x="242277" y="171938"/>
                    </a:cubicBezTo>
                    <a:cubicBezTo>
                      <a:pt x="240990" y="173546"/>
                      <a:pt x="240323" y="175740"/>
                      <a:pt x="240323" y="177800"/>
                    </a:cubicBezTo>
                    <a:cubicBezTo>
                      <a:pt x="240323" y="185642"/>
                      <a:pt x="241626" y="193431"/>
                      <a:pt x="242277" y="201246"/>
                    </a:cubicBezTo>
                    <a:cubicBezTo>
                      <a:pt x="241626" y="208410"/>
                      <a:pt x="247097" y="220319"/>
                      <a:pt x="240323" y="222738"/>
                    </a:cubicBezTo>
                    <a:cubicBezTo>
                      <a:pt x="200934" y="236805"/>
                      <a:pt x="197481" y="230694"/>
                      <a:pt x="181707" y="214923"/>
                    </a:cubicBezTo>
                    <a:cubicBezTo>
                      <a:pt x="176799" y="229653"/>
                      <a:pt x="183991" y="212068"/>
                      <a:pt x="173892" y="224692"/>
                    </a:cubicBezTo>
                    <a:cubicBezTo>
                      <a:pt x="163107" y="238173"/>
                      <a:pt x="182873" y="223265"/>
                      <a:pt x="166077" y="234461"/>
                    </a:cubicBezTo>
                    <a:cubicBezTo>
                      <a:pt x="164123" y="237718"/>
                      <a:pt x="162228" y="241010"/>
                      <a:pt x="160215" y="244231"/>
                    </a:cubicBezTo>
                    <a:cubicBezTo>
                      <a:pt x="158970" y="246222"/>
                      <a:pt x="157232" y="247934"/>
                      <a:pt x="156307" y="250092"/>
                    </a:cubicBezTo>
                    <a:cubicBezTo>
                      <a:pt x="155249" y="252560"/>
                      <a:pt x="155412" y="255439"/>
                      <a:pt x="154354" y="257907"/>
                    </a:cubicBezTo>
                    <a:cubicBezTo>
                      <a:pt x="153429" y="260066"/>
                      <a:pt x="151496" y="261669"/>
                      <a:pt x="150446" y="263769"/>
                    </a:cubicBezTo>
                    <a:cubicBezTo>
                      <a:pt x="149525" y="265611"/>
                      <a:pt x="149779" y="268023"/>
                      <a:pt x="148492" y="269631"/>
                    </a:cubicBezTo>
                    <a:cubicBezTo>
                      <a:pt x="147025" y="271464"/>
                      <a:pt x="144585" y="272236"/>
                      <a:pt x="142631" y="273538"/>
                    </a:cubicBezTo>
                    <a:cubicBezTo>
                      <a:pt x="137421" y="272887"/>
                      <a:pt x="131935" y="273378"/>
                      <a:pt x="127000" y="271584"/>
                    </a:cubicBezTo>
                    <a:cubicBezTo>
                      <a:pt x="123654" y="270367"/>
                      <a:pt x="117117" y="259747"/>
                      <a:pt x="115277" y="257907"/>
                    </a:cubicBezTo>
                    <a:cubicBezTo>
                      <a:pt x="113617" y="256247"/>
                      <a:pt x="111369" y="255302"/>
                      <a:pt x="109415" y="254000"/>
                    </a:cubicBezTo>
                    <a:cubicBezTo>
                      <a:pt x="107457" y="248126"/>
                      <a:pt x="107762" y="247326"/>
                      <a:pt x="103554" y="242277"/>
                    </a:cubicBezTo>
                    <a:cubicBezTo>
                      <a:pt x="101785" y="240154"/>
                      <a:pt x="99298" y="238664"/>
                      <a:pt x="97692" y="236415"/>
                    </a:cubicBezTo>
                    <a:cubicBezTo>
                      <a:pt x="95999" y="234045"/>
                      <a:pt x="95843" y="230659"/>
                      <a:pt x="93784" y="228600"/>
                    </a:cubicBezTo>
                    <a:cubicBezTo>
                      <a:pt x="90463" y="225279"/>
                      <a:pt x="85969" y="223389"/>
                      <a:pt x="82061" y="220784"/>
                    </a:cubicBezTo>
                    <a:cubicBezTo>
                      <a:pt x="80107" y="219482"/>
                      <a:pt x="77860" y="218537"/>
                      <a:pt x="76200" y="216877"/>
                    </a:cubicBezTo>
                    <a:cubicBezTo>
                      <a:pt x="74246" y="214923"/>
                      <a:pt x="72107" y="213138"/>
                      <a:pt x="70338" y="211015"/>
                    </a:cubicBezTo>
                    <a:cubicBezTo>
                      <a:pt x="68835" y="209211"/>
                      <a:pt x="68264" y="206621"/>
                      <a:pt x="66431" y="205154"/>
                    </a:cubicBezTo>
                    <a:cubicBezTo>
                      <a:pt x="64823" y="203867"/>
                      <a:pt x="62411" y="204121"/>
                      <a:pt x="60569" y="203200"/>
                    </a:cubicBezTo>
                    <a:cubicBezTo>
                      <a:pt x="47075" y="196453"/>
                      <a:pt x="63158" y="201405"/>
                      <a:pt x="46892" y="197338"/>
                    </a:cubicBezTo>
                    <a:cubicBezTo>
                      <a:pt x="26598" y="183810"/>
                      <a:pt x="58029" y="204412"/>
                      <a:pt x="33215" y="189523"/>
                    </a:cubicBezTo>
                    <a:cubicBezTo>
                      <a:pt x="16420" y="179446"/>
                      <a:pt x="27420" y="183682"/>
                      <a:pt x="15631" y="179754"/>
                    </a:cubicBezTo>
                    <a:cubicBezTo>
                      <a:pt x="9682" y="175788"/>
                      <a:pt x="7541" y="175300"/>
                      <a:pt x="3907" y="168031"/>
                    </a:cubicBezTo>
                    <a:cubicBezTo>
                      <a:pt x="2065" y="164347"/>
                      <a:pt x="0" y="156307"/>
                      <a:pt x="0" y="156307"/>
                    </a:cubicBezTo>
                    <a:cubicBezTo>
                      <a:pt x="651" y="151748"/>
                      <a:pt x="1051" y="147147"/>
                      <a:pt x="1954" y="142631"/>
                    </a:cubicBezTo>
                    <a:cubicBezTo>
                      <a:pt x="2358" y="140611"/>
                      <a:pt x="3616" y="138808"/>
                      <a:pt x="3907" y="136769"/>
                    </a:cubicBezTo>
                    <a:cubicBezTo>
                      <a:pt x="4924" y="129648"/>
                      <a:pt x="4450" y="122331"/>
                      <a:pt x="5861" y="115277"/>
                    </a:cubicBezTo>
                    <a:cubicBezTo>
                      <a:pt x="6432" y="112421"/>
                      <a:pt x="8622" y="110138"/>
                      <a:pt x="9769" y="107461"/>
                    </a:cubicBezTo>
                    <a:cubicBezTo>
                      <a:pt x="10580" y="105568"/>
                      <a:pt x="11072" y="103554"/>
                      <a:pt x="11723" y="101600"/>
                    </a:cubicBezTo>
                    <a:cubicBezTo>
                      <a:pt x="12374" y="89877"/>
                      <a:pt x="11480" y="77965"/>
                      <a:pt x="13677" y="66431"/>
                    </a:cubicBezTo>
                    <a:cubicBezTo>
                      <a:pt x="14194" y="63717"/>
                      <a:pt x="17139" y="61940"/>
                      <a:pt x="19538" y="60569"/>
                    </a:cubicBezTo>
                    <a:cubicBezTo>
                      <a:pt x="21870" y="59237"/>
                      <a:pt x="24782" y="59387"/>
                      <a:pt x="27354" y="58615"/>
                    </a:cubicBezTo>
                    <a:cubicBezTo>
                      <a:pt x="31299" y="57431"/>
                      <a:pt x="35169" y="56009"/>
                      <a:pt x="39077" y="54707"/>
                    </a:cubicBezTo>
                    <a:lnTo>
                      <a:pt x="44938" y="52754"/>
                    </a:lnTo>
                    <a:cubicBezTo>
                      <a:pt x="45589" y="50149"/>
                      <a:pt x="46892" y="47624"/>
                      <a:pt x="46892" y="44938"/>
                    </a:cubicBezTo>
                    <a:cubicBezTo>
                      <a:pt x="46892" y="42708"/>
                      <a:pt x="44526" y="32391"/>
                      <a:pt x="42984" y="29307"/>
                    </a:cubicBezTo>
                    <a:cubicBezTo>
                      <a:pt x="41934" y="27207"/>
                      <a:pt x="40379" y="25400"/>
                      <a:pt x="39077" y="23446"/>
                    </a:cubicBezTo>
                    <a:cubicBezTo>
                      <a:pt x="39728" y="18236"/>
                      <a:pt x="39081" y="12690"/>
                      <a:pt x="41031" y="7815"/>
                    </a:cubicBezTo>
                    <a:cubicBezTo>
                      <a:pt x="42448" y="4272"/>
                      <a:pt x="58471" y="0"/>
                      <a:pt x="58615" y="0"/>
                    </a:cubicBezTo>
                    <a:lnTo>
                      <a:pt x="105507" y="586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6339288" y="4558475"/>
                <a:ext cx="98985" cy="125187"/>
              </a:xfrm>
              <a:custGeom>
                <a:avLst/>
                <a:gdLst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23446 w 162169"/>
                  <a:gd name="connsiteY2" fmla="*/ 11723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11723 w 162169"/>
                  <a:gd name="connsiteY2" fmla="*/ 21492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69" h="205154">
                    <a:moveTo>
                      <a:pt x="9769" y="0"/>
                    </a:moveTo>
                    <a:lnTo>
                      <a:pt x="9769" y="0"/>
                    </a:lnTo>
                    <a:cubicBezTo>
                      <a:pt x="10095" y="3582"/>
                      <a:pt x="10267" y="15667"/>
                      <a:pt x="11723" y="21492"/>
                    </a:cubicBezTo>
                    <a:cubicBezTo>
                      <a:pt x="17975" y="46501"/>
                      <a:pt x="26337" y="39624"/>
                      <a:pt x="17584" y="52754"/>
                    </a:cubicBezTo>
                    <a:cubicBezTo>
                      <a:pt x="12941" y="66686"/>
                      <a:pt x="19524" y="49846"/>
                      <a:pt x="9769" y="64477"/>
                    </a:cubicBezTo>
                    <a:cubicBezTo>
                      <a:pt x="8627" y="66190"/>
                      <a:pt x="8837" y="68550"/>
                      <a:pt x="7815" y="70338"/>
                    </a:cubicBezTo>
                    <a:cubicBezTo>
                      <a:pt x="6199" y="73165"/>
                      <a:pt x="3908" y="75549"/>
                      <a:pt x="1954" y="78154"/>
                    </a:cubicBezTo>
                    <a:cubicBezTo>
                      <a:pt x="1303" y="80759"/>
                      <a:pt x="0" y="83284"/>
                      <a:pt x="0" y="85969"/>
                    </a:cubicBezTo>
                    <a:cubicBezTo>
                      <a:pt x="0" y="91615"/>
                      <a:pt x="565" y="101094"/>
                      <a:pt x="5861" y="105507"/>
                    </a:cubicBezTo>
                    <a:cubicBezTo>
                      <a:pt x="8099" y="107372"/>
                      <a:pt x="11072" y="108112"/>
                      <a:pt x="13677" y="109415"/>
                    </a:cubicBezTo>
                    <a:cubicBezTo>
                      <a:pt x="31492" y="127230"/>
                      <a:pt x="20803" y="114070"/>
                      <a:pt x="29308" y="128954"/>
                    </a:cubicBezTo>
                    <a:cubicBezTo>
                      <a:pt x="30473" y="130993"/>
                      <a:pt x="32165" y="132715"/>
                      <a:pt x="33215" y="134815"/>
                    </a:cubicBezTo>
                    <a:cubicBezTo>
                      <a:pt x="34136" y="136657"/>
                      <a:pt x="34706" y="138670"/>
                      <a:pt x="35169" y="140677"/>
                    </a:cubicBezTo>
                    <a:cubicBezTo>
                      <a:pt x="36663" y="147149"/>
                      <a:pt x="36977" y="153914"/>
                      <a:pt x="39077" y="160215"/>
                    </a:cubicBezTo>
                    <a:cubicBezTo>
                      <a:pt x="41880" y="168624"/>
                      <a:pt x="40532" y="164079"/>
                      <a:pt x="42984" y="173892"/>
                    </a:cubicBezTo>
                    <a:cubicBezTo>
                      <a:pt x="43545" y="179498"/>
                      <a:pt x="43371" y="192250"/>
                      <a:pt x="46892" y="199292"/>
                    </a:cubicBezTo>
                    <a:cubicBezTo>
                      <a:pt x="47942" y="201392"/>
                      <a:pt x="49497" y="203200"/>
                      <a:pt x="50800" y="205154"/>
                    </a:cubicBezTo>
                    <a:cubicBezTo>
                      <a:pt x="54708" y="204503"/>
                      <a:pt x="58765" y="204453"/>
                      <a:pt x="62523" y="203200"/>
                    </a:cubicBezTo>
                    <a:cubicBezTo>
                      <a:pt x="68333" y="201263"/>
                      <a:pt x="69489" y="196829"/>
                      <a:pt x="74246" y="193431"/>
                    </a:cubicBezTo>
                    <a:cubicBezTo>
                      <a:pt x="79749" y="189500"/>
                      <a:pt x="83582" y="189143"/>
                      <a:pt x="89877" y="187569"/>
                    </a:cubicBezTo>
                    <a:cubicBezTo>
                      <a:pt x="92482" y="188220"/>
                      <a:pt x="95178" y="188580"/>
                      <a:pt x="97692" y="189523"/>
                    </a:cubicBezTo>
                    <a:cubicBezTo>
                      <a:pt x="100419" y="190546"/>
                      <a:pt x="102613" y="193109"/>
                      <a:pt x="105508" y="193431"/>
                    </a:cubicBezTo>
                    <a:cubicBezTo>
                      <a:pt x="108809" y="193798"/>
                      <a:pt x="112021" y="192128"/>
                      <a:pt x="115277" y="191477"/>
                    </a:cubicBezTo>
                    <a:cubicBezTo>
                      <a:pt x="114626" y="186267"/>
                      <a:pt x="114984" y="180827"/>
                      <a:pt x="113323" y="175846"/>
                    </a:cubicBezTo>
                    <a:cubicBezTo>
                      <a:pt x="111297" y="169769"/>
                      <a:pt x="104276" y="165642"/>
                      <a:pt x="99646" y="162169"/>
                    </a:cubicBezTo>
                    <a:cubicBezTo>
                      <a:pt x="98995" y="160215"/>
                      <a:pt x="97692" y="158367"/>
                      <a:pt x="97692" y="156307"/>
                    </a:cubicBezTo>
                    <a:cubicBezTo>
                      <a:pt x="97692" y="151702"/>
                      <a:pt x="97586" y="146750"/>
                      <a:pt x="99646" y="142631"/>
                    </a:cubicBezTo>
                    <a:cubicBezTo>
                      <a:pt x="100567" y="140789"/>
                      <a:pt x="103528" y="141243"/>
                      <a:pt x="105508" y="140677"/>
                    </a:cubicBezTo>
                    <a:cubicBezTo>
                      <a:pt x="122673" y="135772"/>
                      <a:pt x="105137" y="141452"/>
                      <a:pt x="119184" y="136769"/>
                    </a:cubicBezTo>
                    <a:cubicBezTo>
                      <a:pt x="130907" y="137420"/>
                      <a:pt x="142731" y="137062"/>
                      <a:pt x="154354" y="138723"/>
                    </a:cubicBezTo>
                    <a:cubicBezTo>
                      <a:pt x="156679" y="139055"/>
                      <a:pt x="157937" y="143201"/>
                      <a:pt x="160215" y="142631"/>
                    </a:cubicBezTo>
                    <a:cubicBezTo>
                      <a:pt x="162213" y="142131"/>
                      <a:pt x="161518" y="138723"/>
                      <a:pt x="162169" y="136769"/>
                    </a:cubicBezTo>
                    <a:cubicBezTo>
                      <a:pt x="160215" y="135466"/>
                      <a:pt x="158408" y="133911"/>
                      <a:pt x="156308" y="132861"/>
                    </a:cubicBezTo>
                    <a:cubicBezTo>
                      <a:pt x="154466" y="131940"/>
                      <a:pt x="152054" y="132194"/>
                      <a:pt x="150446" y="130907"/>
                    </a:cubicBezTo>
                    <a:cubicBezTo>
                      <a:pt x="148612" y="129440"/>
                      <a:pt x="148372" y="126513"/>
                      <a:pt x="146538" y="125046"/>
                    </a:cubicBezTo>
                    <a:cubicBezTo>
                      <a:pt x="144930" y="123760"/>
                      <a:pt x="142519" y="124013"/>
                      <a:pt x="140677" y="123092"/>
                    </a:cubicBezTo>
                    <a:cubicBezTo>
                      <a:pt x="138577" y="122042"/>
                      <a:pt x="136769" y="120487"/>
                      <a:pt x="134815" y="119184"/>
                    </a:cubicBezTo>
                    <a:cubicBezTo>
                      <a:pt x="132383" y="115535"/>
                      <a:pt x="129029" y="109674"/>
                      <a:pt x="125046" y="107461"/>
                    </a:cubicBezTo>
                    <a:cubicBezTo>
                      <a:pt x="116803" y="102882"/>
                      <a:pt x="96233" y="100705"/>
                      <a:pt x="89877" y="99646"/>
                    </a:cubicBezTo>
                    <a:cubicBezTo>
                      <a:pt x="87923" y="98343"/>
                      <a:pt x="85482" y="97572"/>
                      <a:pt x="84015" y="95738"/>
                    </a:cubicBezTo>
                    <a:cubicBezTo>
                      <a:pt x="79944" y="90650"/>
                      <a:pt x="84673" y="86718"/>
                      <a:pt x="78154" y="82061"/>
                    </a:cubicBezTo>
                    <a:cubicBezTo>
                      <a:pt x="75452" y="80131"/>
                      <a:pt x="71641" y="80758"/>
                      <a:pt x="68384" y="80107"/>
                    </a:cubicBezTo>
                    <a:cubicBezTo>
                      <a:pt x="65779" y="76199"/>
                      <a:pt x="61490" y="72989"/>
                      <a:pt x="60569" y="68384"/>
                    </a:cubicBezTo>
                    <a:cubicBezTo>
                      <a:pt x="55900" y="45043"/>
                      <a:pt x="60407" y="69041"/>
                      <a:pt x="54708" y="23446"/>
                    </a:cubicBezTo>
                    <a:cubicBezTo>
                      <a:pt x="54217" y="19515"/>
                      <a:pt x="53613" y="15590"/>
                      <a:pt x="52754" y="11723"/>
                    </a:cubicBezTo>
                    <a:cubicBezTo>
                      <a:pt x="52307" y="9712"/>
                      <a:pt x="52476" y="7058"/>
                      <a:pt x="50800" y="5861"/>
                    </a:cubicBezTo>
                    <a:cubicBezTo>
                      <a:pt x="47448" y="3467"/>
                      <a:pt x="42985" y="3256"/>
                      <a:pt x="39077" y="1954"/>
                    </a:cubicBezTo>
                    <a:cubicBezTo>
                      <a:pt x="30743" y="-824"/>
                      <a:pt x="14654" y="326"/>
                      <a:pt x="9769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343170" y="4541007"/>
                <a:ext cx="31054" cy="27172"/>
              </a:xfrm>
              <a:custGeom>
                <a:avLst/>
                <a:gdLst>
                  <a:gd name="connsiteX0" fmla="*/ 319 w 51119"/>
                  <a:gd name="connsiteY0" fmla="*/ 33215 h 43251"/>
                  <a:gd name="connsiteX1" fmla="*/ 319 w 51119"/>
                  <a:gd name="connsiteY1" fmla="*/ 33215 h 43251"/>
                  <a:gd name="connsiteX2" fmla="*/ 8135 w 51119"/>
                  <a:gd name="connsiteY2" fmla="*/ 1954 h 43251"/>
                  <a:gd name="connsiteX3" fmla="*/ 21812 w 51119"/>
                  <a:gd name="connsiteY3" fmla="*/ 0 h 43251"/>
                  <a:gd name="connsiteX4" fmla="*/ 35488 w 51119"/>
                  <a:gd name="connsiteY4" fmla="*/ 5861 h 43251"/>
                  <a:gd name="connsiteX5" fmla="*/ 37442 w 51119"/>
                  <a:gd name="connsiteY5" fmla="*/ 13677 h 43251"/>
                  <a:gd name="connsiteX6" fmla="*/ 45258 w 51119"/>
                  <a:gd name="connsiteY6" fmla="*/ 27354 h 43251"/>
                  <a:gd name="connsiteX7" fmla="*/ 51119 w 51119"/>
                  <a:gd name="connsiteY7" fmla="*/ 33215 h 43251"/>
                  <a:gd name="connsiteX8" fmla="*/ 45258 w 51119"/>
                  <a:gd name="connsiteY8" fmla="*/ 42985 h 43251"/>
                  <a:gd name="connsiteX9" fmla="*/ 27673 w 51119"/>
                  <a:gd name="connsiteY9" fmla="*/ 39077 h 43251"/>
                  <a:gd name="connsiteX10" fmla="*/ 25719 w 51119"/>
                  <a:gd name="connsiteY10" fmla="*/ 33215 h 43251"/>
                  <a:gd name="connsiteX11" fmla="*/ 19858 w 51119"/>
                  <a:gd name="connsiteY11" fmla="*/ 31261 h 43251"/>
                  <a:gd name="connsiteX12" fmla="*/ 319 w 51119"/>
                  <a:gd name="connsiteY12" fmla="*/ 33215 h 4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19" h="43251">
                    <a:moveTo>
                      <a:pt x="319" y="33215"/>
                    </a:moveTo>
                    <a:lnTo>
                      <a:pt x="319" y="33215"/>
                    </a:lnTo>
                    <a:cubicBezTo>
                      <a:pt x="749" y="27631"/>
                      <a:pt x="-3167" y="6474"/>
                      <a:pt x="8135" y="1954"/>
                    </a:cubicBezTo>
                    <a:cubicBezTo>
                      <a:pt x="12411" y="244"/>
                      <a:pt x="17253" y="651"/>
                      <a:pt x="21812" y="0"/>
                    </a:cubicBezTo>
                    <a:cubicBezTo>
                      <a:pt x="25732" y="980"/>
                      <a:pt x="32790" y="1814"/>
                      <a:pt x="35488" y="5861"/>
                    </a:cubicBezTo>
                    <a:cubicBezTo>
                      <a:pt x="36978" y="8096"/>
                      <a:pt x="36499" y="11162"/>
                      <a:pt x="37442" y="13677"/>
                    </a:cubicBezTo>
                    <a:cubicBezTo>
                      <a:pt x="38745" y="17151"/>
                      <a:pt x="42682" y="24263"/>
                      <a:pt x="45258" y="27354"/>
                    </a:cubicBezTo>
                    <a:cubicBezTo>
                      <a:pt x="47027" y="29477"/>
                      <a:pt x="49165" y="31261"/>
                      <a:pt x="51119" y="33215"/>
                    </a:cubicBezTo>
                    <a:cubicBezTo>
                      <a:pt x="49165" y="36472"/>
                      <a:pt x="48728" y="41442"/>
                      <a:pt x="45258" y="42985"/>
                    </a:cubicBezTo>
                    <a:cubicBezTo>
                      <a:pt x="42311" y="44295"/>
                      <a:pt x="31674" y="40411"/>
                      <a:pt x="27673" y="39077"/>
                    </a:cubicBezTo>
                    <a:cubicBezTo>
                      <a:pt x="27022" y="37123"/>
                      <a:pt x="27175" y="34672"/>
                      <a:pt x="25719" y="33215"/>
                    </a:cubicBezTo>
                    <a:cubicBezTo>
                      <a:pt x="24263" y="31759"/>
                      <a:pt x="21910" y="31432"/>
                      <a:pt x="19858" y="31261"/>
                    </a:cubicBezTo>
                    <a:cubicBezTo>
                      <a:pt x="14017" y="30774"/>
                      <a:pt x="3575" y="32889"/>
                      <a:pt x="319" y="332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391692" y="4505101"/>
                <a:ext cx="51434" cy="71812"/>
              </a:xfrm>
              <a:custGeom>
                <a:avLst/>
                <a:gdLst>
                  <a:gd name="connsiteX0" fmla="*/ 0 w 84448"/>
                  <a:gd name="connsiteY0" fmla="*/ 6191 h 117560"/>
                  <a:gd name="connsiteX1" fmla="*/ 0 w 84448"/>
                  <a:gd name="connsiteY1" fmla="*/ 6191 h 117560"/>
                  <a:gd name="connsiteX2" fmla="*/ 25400 w 84448"/>
                  <a:gd name="connsiteY2" fmla="*/ 2283 h 117560"/>
                  <a:gd name="connsiteX3" fmla="*/ 29308 w 84448"/>
                  <a:gd name="connsiteY3" fmla="*/ 14006 h 117560"/>
                  <a:gd name="connsiteX4" fmla="*/ 39077 w 84448"/>
                  <a:gd name="connsiteY4" fmla="*/ 23776 h 117560"/>
                  <a:gd name="connsiteX5" fmla="*/ 50800 w 84448"/>
                  <a:gd name="connsiteY5" fmla="*/ 33545 h 117560"/>
                  <a:gd name="connsiteX6" fmla="*/ 56662 w 84448"/>
                  <a:gd name="connsiteY6" fmla="*/ 45268 h 117560"/>
                  <a:gd name="connsiteX7" fmla="*/ 58615 w 84448"/>
                  <a:gd name="connsiteY7" fmla="*/ 51130 h 117560"/>
                  <a:gd name="connsiteX8" fmla="*/ 68385 w 84448"/>
                  <a:gd name="connsiteY8" fmla="*/ 53083 h 117560"/>
                  <a:gd name="connsiteX9" fmla="*/ 80108 w 84448"/>
                  <a:gd name="connsiteY9" fmla="*/ 58945 h 117560"/>
                  <a:gd name="connsiteX10" fmla="*/ 80108 w 84448"/>
                  <a:gd name="connsiteY10" fmla="*/ 105837 h 117560"/>
                  <a:gd name="connsiteX11" fmla="*/ 72292 w 84448"/>
                  <a:gd name="connsiteY11" fmla="*/ 117560 h 117560"/>
                  <a:gd name="connsiteX12" fmla="*/ 58615 w 84448"/>
                  <a:gd name="connsiteY12" fmla="*/ 115606 h 117560"/>
                  <a:gd name="connsiteX13" fmla="*/ 54708 w 84448"/>
                  <a:gd name="connsiteY13" fmla="*/ 107791 h 117560"/>
                  <a:gd name="connsiteX14" fmla="*/ 48846 w 84448"/>
                  <a:gd name="connsiteY14" fmla="*/ 103883 h 117560"/>
                  <a:gd name="connsiteX15" fmla="*/ 37123 w 84448"/>
                  <a:gd name="connsiteY15" fmla="*/ 96068 h 117560"/>
                  <a:gd name="connsiteX16" fmla="*/ 35169 w 84448"/>
                  <a:gd name="connsiteY16" fmla="*/ 86299 h 117560"/>
                  <a:gd name="connsiteX17" fmla="*/ 31262 w 84448"/>
                  <a:gd name="connsiteY17" fmla="*/ 80437 h 117560"/>
                  <a:gd name="connsiteX18" fmla="*/ 7815 w 84448"/>
                  <a:gd name="connsiteY18" fmla="*/ 72622 h 117560"/>
                  <a:gd name="connsiteX19" fmla="*/ 3908 w 84448"/>
                  <a:gd name="connsiteY19" fmla="*/ 66760 h 117560"/>
                  <a:gd name="connsiteX20" fmla="*/ 0 w 84448"/>
                  <a:gd name="connsiteY20" fmla="*/ 53083 h 117560"/>
                  <a:gd name="connsiteX21" fmla="*/ 3908 w 84448"/>
                  <a:gd name="connsiteY21" fmla="*/ 47222 h 117560"/>
                  <a:gd name="connsiteX22" fmla="*/ 9769 w 84448"/>
                  <a:gd name="connsiteY22" fmla="*/ 43314 h 117560"/>
                  <a:gd name="connsiteX23" fmla="*/ 11723 w 84448"/>
                  <a:gd name="connsiteY23" fmla="*/ 37453 h 117560"/>
                  <a:gd name="connsiteX24" fmla="*/ 7815 w 84448"/>
                  <a:gd name="connsiteY24" fmla="*/ 15960 h 117560"/>
                  <a:gd name="connsiteX25" fmla="*/ 0 w 84448"/>
                  <a:gd name="connsiteY25" fmla="*/ 6191 h 11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4448" h="117560">
                    <a:moveTo>
                      <a:pt x="0" y="6191"/>
                    </a:moveTo>
                    <a:lnTo>
                      <a:pt x="0" y="6191"/>
                    </a:lnTo>
                    <a:cubicBezTo>
                      <a:pt x="3895" y="4731"/>
                      <a:pt x="19034" y="-4083"/>
                      <a:pt x="25400" y="2283"/>
                    </a:cubicBezTo>
                    <a:cubicBezTo>
                      <a:pt x="28313" y="5196"/>
                      <a:pt x="27024" y="10578"/>
                      <a:pt x="29308" y="14006"/>
                    </a:cubicBezTo>
                    <a:cubicBezTo>
                      <a:pt x="36469" y="24750"/>
                      <a:pt x="29310" y="15637"/>
                      <a:pt x="39077" y="23776"/>
                    </a:cubicBezTo>
                    <a:cubicBezTo>
                      <a:pt x="54127" y="36317"/>
                      <a:pt x="36243" y="23839"/>
                      <a:pt x="50800" y="33545"/>
                    </a:cubicBezTo>
                    <a:cubicBezTo>
                      <a:pt x="55715" y="48286"/>
                      <a:pt x="49083" y="30107"/>
                      <a:pt x="56662" y="45268"/>
                    </a:cubicBezTo>
                    <a:cubicBezTo>
                      <a:pt x="57583" y="47110"/>
                      <a:pt x="56901" y="49988"/>
                      <a:pt x="58615" y="51130"/>
                    </a:cubicBezTo>
                    <a:cubicBezTo>
                      <a:pt x="61378" y="52972"/>
                      <a:pt x="65163" y="52278"/>
                      <a:pt x="68385" y="53083"/>
                    </a:cubicBezTo>
                    <a:cubicBezTo>
                      <a:pt x="74854" y="54700"/>
                      <a:pt x="74379" y="55126"/>
                      <a:pt x="80108" y="58945"/>
                    </a:cubicBezTo>
                    <a:cubicBezTo>
                      <a:pt x="85819" y="76076"/>
                      <a:pt x="85971" y="74180"/>
                      <a:pt x="80108" y="105837"/>
                    </a:cubicBezTo>
                    <a:cubicBezTo>
                      <a:pt x="79253" y="110455"/>
                      <a:pt x="72292" y="117560"/>
                      <a:pt x="72292" y="117560"/>
                    </a:cubicBezTo>
                    <a:cubicBezTo>
                      <a:pt x="67733" y="116909"/>
                      <a:pt x="62641" y="117843"/>
                      <a:pt x="58615" y="115606"/>
                    </a:cubicBezTo>
                    <a:cubicBezTo>
                      <a:pt x="56069" y="114192"/>
                      <a:pt x="56572" y="110028"/>
                      <a:pt x="54708" y="107791"/>
                    </a:cubicBezTo>
                    <a:cubicBezTo>
                      <a:pt x="53205" y="105987"/>
                      <a:pt x="50650" y="105386"/>
                      <a:pt x="48846" y="103883"/>
                    </a:cubicBezTo>
                    <a:cubicBezTo>
                      <a:pt x="39089" y="95752"/>
                      <a:pt x="47425" y="99502"/>
                      <a:pt x="37123" y="96068"/>
                    </a:cubicBezTo>
                    <a:cubicBezTo>
                      <a:pt x="36472" y="92812"/>
                      <a:pt x="36335" y="89408"/>
                      <a:pt x="35169" y="86299"/>
                    </a:cubicBezTo>
                    <a:cubicBezTo>
                      <a:pt x="34345" y="84100"/>
                      <a:pt x="32922" y="82097"/>
                      <a:pt x="31262" y="80437"/>
                    </a:cubicBezTo>
                    <a:cubicBezTo>
                      <a:pt x="25174" y="74349"/>
                      <a:pt x="15629" y="73924"/>
                      <a:pt x="7815" y="72622"/>
                    </a:cubicBezTo>
                    <a:cubicBezTo>
                      <a:pt x="6513" y="70668"/>
                      <a:pt x="4958" y="68860"/>
                      <a:pt x="3908" y="66760"/>
                    </a:cubicBezTo>
                    <a:cubicBezTo>
                      <a:pt x="2505" y="63955"/>
                      <a:pt x="627" y="55590"/>
                      <a:pt x="0" y="53083"/>
                    </a:cubicBezTo>
                    <a:cubicBezTo>
                      <a:pt x="1303" y="51129"/>
                      <a:pt x="2248" y="48882"/>
                      <a:pt x="3908" y="47222"/>
                    </a:cubicBezTo>
                    <a:cubicBezTo>
                      <a:pt x="5568" y="45562"/>
                      <a:pt x="8302" y="45148"/>
                      <a:pt x="9769" y="43314"/>
                    </a:cubicBezTo>
                    <a:cubicBezTo>
                      <a:pt x="11055" y="41706"/>
                      <a:pt x="11072" y="39407"/>
                      <a:pt x="11723" y="37453"/>
                    </a:cubicBezTo>
                    <a:cubicBezTo>
                      <a:pt x="10141" y="26378"/>
                      <a:pt x="10448" y="25176"/>
                      <a:pt x="7815" y="15960"/>
                    </a:cubicBezTo>
                    <a:cubicBezTo>
                      <a:pt x="7249" y="13980"/>
                      <a:pt x="1302" y="7819"/>
                      <a:pt x="0" y="61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 bwMode="auto">
              <a:xfrm>
                <a:off x="7197157" y="5549293"/>
                <a:ext cx="533742" cy="3590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5199993" y="5335796"/>
                <a:ext cx="547328" cy="353240"/>
              </a:xfrm>
              <a:custGeom>
                <a:avLst/>
                <a:gdLst>
                  <a:gd name="connsiteX0" fmla="*/ 72390 w 895350"/>
                  <a:gd name="connsiteY0" fmla="*/ 579120 h 579120"/>
                  <a:gd name="connsiteX1" fmla="*/ 3810 w 895350"/>
                  <a:gd name="connsiteY1" fmla="*/ 560070 h 579120"/>
                  <a:gd name="connsiteX2" fmla="*/ 0 w 895350"/>
                  <a:gd name="connsiteY2" fmla="*/ 0 h 579120"/>
                  <a:gd name="connsiteX3" fmla="*/ 895350 w 895350"/>
                  <a:gd name="connsiteY3" fmla="*/ 3810 h 579120"/>
                  <a:gd name="connsiteX4" fmla="*/ 800100 w 895350"/>
                  <a:gd name="connsiteY4" fmla="*/ 85725 h 579120"/>
                  <a:gd name="connsiteX5" fmla="*/ 800100 w 895350"/>
                  <a:gd name="connsiteY5" fmla="*/ 179070 h 579120"/>
                  <a:gd name="connsiteX6" fmla="*/ 641985 w 895350"/>
                  <a:gd name="connsiteY6" fmla="*/ 177165 h 579120"/>
                  <a:gd name="connsiteX7" fmla="*/ 624840 w 895350"/>
                  <a:gd name="connsiteY7" fmla="*/ 106680 h 579120"/>
                  <a:gd name="connsiteX8" fmla="*/ 586740 w 895350"/>
                  <a:gd name="connsiteY8" fmla="*/ 121920 h 579120"/>
                  <a:gd name="connsiteX9" fmla="*/ 598170 w 895350"/>
                  <a:gd name="connsiteY9" fmla="*/ 177165 h 579120"/>
                  <a:gd name="connsiteX10" fmla="*/ 529590 w 895350"/>
                  <a:gd name="connsiteY10" fmla="*/ 173355 h 579120"/>
                  <a:gd name="connsiteX11" fmla="*/ 512445 w 895350"/>
                  <a:gd name="connsiteY11" fmla="*/ 198120 h 579120"/>
                  <a:gd name="connsiteX12" fmla="*/ 497205 w 895350"/>
                  <a:gd name="connsiteY12" fmla="*/ 203835 h 579120"/>
                  <a:gd name="connsiteX13" fmla="*/ 487680 w 895350"/>
                  <a:gd name="connsiteY13" fmla="*/ 205740 h 579120"/>
                  <a:gd name="connsiteX14" fmla="*/ 485775 w 895350"/>
                  <a:gd name="connsiteY14" fmla="*/ 222885 h 579120"/>
                  <a:gd name="connsiteX15" fmla="*/ 481965 w 895350"/>
                  <a:gd name="connsiteY15" fmla="*/ 228600 h 579120"/>
                  <a:gd name="connsiteX16" fmla="*/ 464820 w 895350"/>
                  <a:gd name="connsiteY16" fmla="*/ 238125 h 579120"/>
                  <a:gd name="connsiteX17" fmla="*/ 459105 w 895350"/>
                  <a:gd name="connsiteY17" fmla="*/ 259080 h 579120"/>
                  <a:gd name="connsiteX18" fmla="*/ 464820 w 895350"/>
                  <a:gd name="connsiteY18" fmla="*/ 264795 h 579120"/>
                  <a:gd name="connsiteX19" fmla="*/ 472440 w 895350"/>
                  <a:gd name="connsiteY19" fmla="*/ 276225 h 579120"/>
                  <a:gd name="connsiteX20" fmla="*/ 470535 w 895350"/>
                  <a:gd name="connsiteY20" fmla="*/ 300990 h 579120"/>
                  <a:gd name="connsiteX21" fmla="*/ 464820 w 895350"/>
                  <a:gd name="connsiteY21" fmla="*/ 304800 h 579120"/>
                  <a:gd name="connsiteX22" fmla="*/ 438150 w 895350"/>
                  <a:gd name="connsiteY22" fmla="*/ 306705 h 579120"/>
                  <a:gd name="connsiteX23" fmla="*/ 422910 w 895350"/>
                  <a:gd name="connsiteY23" fmla="*/ 304800 h 579120"/>
                  <a:gd name="connsiteX24" fmla="*/ 415290 w 895350"/>
                  <a:gd name="connsiteY24" fmla="*/ 300990 h 579120"/>
                  <a:gd name="connsiteX25" fmla="*/ 403860 w 895350"/>
                  <a:gd name="connsiteY25" fmla="*/ 291465 h 579120"/>
                  <a:gd name="connsiteX26" fmla="*/ 392430 w 895350"/>
                  <a:gd name="connsiteY26" fmla="*/ 293370 h 579120"/>
                  <a:gd name="connsiteX27" fmla="*/ 384810 w 895350"/>
                  <a:gd name="connsiteY27" fmla="*/ 299085 h 579120"/>
                  <a:gd name="connsiteX28" fmla="*/ 379095 w 895350"/>
                  <a:gd name="connsiteY28" fmla="*/ 302895 h 579120"/>
                  <a:gd name="connsiteX29" fmla="*/ 375285 w 895350"/>
                  <a:gd name="connsiteY29" fmla="*/ 308610 h 579120"/>
                  <a:gd name="connsiteX30" fmla="*/ 365760 w 895350"/>
                  <a:gd name="connsiteY30" fmla="*/ 325755 h 579120"/>
                  <a:gd name="connsiteX31" fmla="*/ 358140 w 895350"/>
                  <a:gd name="connsiteY31" fmla="*/ 331470 h 579120"/>
                  <a:gd name="connsiteX32" fmla="*/ 344805 w 895350"/>
                  <a:gd name="connsiteY32" fmla="*/ 340995 h 579120"/>
                  <a:gd name="connsiteX33" fmla="*/ 333375 w 895350"/>
                  <a:gd name="connsiteY33" fmla="*/ 350520 h 579120"/>
                  <a:gd name="connsiteX34" fmla="*/ 327660 w 895350"/>
                  <a:gd name="connsiteY34" fmla="*/ 352425 h 579120"/>
                  <a:gd name="connsiteX35" fmla="*/ 321945 w 895350"/>
                  <a:gd name="connsiteY35" fmla="*/ 356235 h 579120"/>
                  <a:gd name="connsiteX36" fmla="*/ 299085 w 895350"/>
                  <a:gd name="connsiteY36" fmla="*/ 361950 h 579120"/>
                  <a:gd name="connsiteX37" fmla="*/ 316230 w 895350"/>
                  <a:gd name="connsiteY37" fmla="*/ 369570 h 579120"/>
                  <a:gd name="connsiteX38" fmla="*/ 321945 w 895350"/>
                  <a:gd name="connsiteY38" fmla="*/ 371475 h 579120"/>
                  <a:gd name="connsiteX39" fmla="*/ 329565 w 895350"/>
                  <a:gd name="connsiteY39" fmla="*/ 379095 h 579120"/>
                  <a:gd name="connsiteX40" fmla="*/ 340995 w 895350"/>
                  <a:gd name="connsiteY40" fmla="*/ 382905 h 579120"/>
                  <a:gd name="connsiteX41" fmla="*/ 346710 w 895350"/>
                  <a:gd name="connsiteY41" fmla="*/ 388620 h 579120"/>
                  <a:gd name="connsiteX42" fmla="*/ 348615 w 895350"/>
                  <a:gd name="connsiteY42" fmla="*/ 394335 h 579120"/>
                  <a:gd name="connsiteX43" fmla="*/ 352425 w 895350"/>
                  <a:gd name="connsiteY43" fmla="*/ 401955 h 579120"/>
                  <a:gd name="connsiteX44" fmla="*/ 350520 w 895350"/>
                  <a:gd name="connsiteY44" fmla="*/ 422910 h 579120"/>
                  <a:gd name="connsiteX45" fmla="*/ 346710 w 895350"/>
                  <a:gd name="connsiteY45" fmla="*/ 430530 h 579120"/>
                  <a:gd name="connsiteX46" fmla="*/ 339090 w 895350"/>
                  <a:gd name="connsiteY46" fmla="*/ 443865 h 579120"/>
                  <a:gd name="connsiteX47" fmla="*/ 327660 w 895350"/>
                  <a:gd name="connsiteY47" fmla="*/ 449580 h 579120"/>
                  <a:gd name="connsiteX48" fmla="*/ 314325 w 895350"/>
                  <a:gd name="connsiteY48" fmla="*/ 455295 h 579120"/>
                  <a:gd name="connsiteX49" fmla="*/ 293370 w 895350"/>
                  <a:gd name="connsiteY49" fmla="*/ 453390 h 579120"/>
                  <a:gd name="connsiteX50" fmla="*/ 281940 w 895350"/>
                  <a:gd name="connsiteY50" fmla="*/ 445770 h 579120"/>
                  <a:gd name="connsiteX51" fmla="*/ 270510 w 895350"/>
                  <a:gd name="connsiteY51" fmla="*/ 440055 h 579120"/>
                  <a:gd name="connsiteX52" fmla="*/ 264795 w 895350"/>
                  <a:gd name="connsiteY52" fmla="*/ 434340 h 579120"/>
                  <a:gd name="connsiteX53" fmla="*/ 253365 w 895350"/>
                  <a:gd name="connsiteY53" fmla="*/ 430530 h 579120"/>
                  <a:gd name="connsiteX54" fmla="*/ 228600 w 895350"/>
                  <a:gd name="connsiteY54" fmla="*/ 434340 h 579120"/>
                  <a:gd name="connsiteX55" fmla="*/ 222885 w 895350"/>
                  <a:gd name="connsiteY55" fmla="*/ 438150 h 579120"/>
                  <a:gd name="connsiteX56" fmla="*/ 211455 w 895350"/>
                  <a:gd name="connsiteY56" fmla="*/ 440055 h 579120"/>
                  <a:gd name="connsiteX57" fmla="*/ 200025 w 895350"/>
                  <a:gd name="connsiteY57" fmla="*/ 485775 h 579120"/>
                  <a:gd name="connsiteX58" fmla="*/ 144780 w 895350"/>
                  <a:gd name="connsiteY58" fmla="*/ 520065 h 579120"/>
                  <a:gd name="connsiteX59" fmla="*/ 116205 w 895350"/>
                  <a:gd name="connsiteY59" fmla="*/ 497205 h 579120"/>
                  <a:gd name="connsiteX60" fmla="*/ 72390 w 895350"/>
                  <a:gd name="connsiteY60" fmla="*/ 579120 h 57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95350" h="579120">
                    <a:moveTo>
                      <a:pt x="72390" y="579120"/>
                    </a:moveTo>
                    <a:lnTo>
                      <a:pt x="3810" y="560070"/>
                    </a:lnTo>
                    <a:lnTo>
                      <a:pt x="0" y="0"/>
                    </a:lnTo>
                    <a:lnTo>
                      <a:pt x="895350" y="3810"/>
                    </a:lnTo>
                    <a:lnTo>
                      <a:pt x="800100" y="85725"/>
                    </a:lnTo>
                    <a:lnTo>
                      <a:pt x="800100" y="179070"/>
                    </a:lnTo>
                    <a:lnTo>
                      <a:pt x="641985" y="177165"/>
                    </a:lnTo>
                    <a:lnTo>
                      <a:pt x="624840" y="106680"/>
                    </a:lnTo>
                    <a:lnTo>
                      <a:pt x="586740" y="121920"/>
                    </a:lnTo>
                    <a:lnTo>
                      <a:pt x="598170" y="177165"/>
                    </a:lnTo>
                    <a:lnTo>
                      <a:pt x="529590" y="173355"/>
                    </a:lnTo>
                    <a:lnTo>
                      <a:pt x="512445" y="198120"/>
                    </a:lnTo>
                    <a:cubicBezTo>
                      <a:pt x="507365" y="200025"/>
                      <a:pt x="502391" y="202239"/>
                      <a:pt x="497205" y="203835"/>
                    </a:cubicBezTo>
                    <a:cubicBezTo>
                      <a:pt x="494110" y="204787"/>
                      <a:pt x="489346" y="202964"/>
                      <a:pt x="487680" y="205740"/>
                    </a:cubicBezTo>
                    <a:cubicBezTo>
                      <a:pt x="484722" y="210671"/>
                      <a:pt x="487170" y="217307"/>
                      <a:pt x="485775" y="222885"/>
                    </a:cubicBezTo>
                    <a:cubicBezTo>
                      <a:pt x="485220" y="225106"/>
                      <a:pt x="483688" y="227092"/>
                      <a:pt x="481965" y="228600"/>
                    </a:cubicBezTo>
                    <a:cubicBezTo>
                      <a:pt x="473903" y="235654"/>
                      <a:pt x="472669" y="235509"/>
                      <a:pt x="464820" y="238125"/>
                    </a:cubicBezTo>
                    <a:cubicBezTo>
                      <a:pt x="460788" y="246188"/>
                      <a:pt x="453818" y="251149"/>
                      <a:pt x="459105" y="259080"/>
                    </a:cubicBezTo>
                    <a:cubicBezTo>
                      <a:pt x="460599" y="261322"/>
                      <a:pt x="463166" y="262668"/>
                      <a:pt x="464820" y="264795"/>
                    </a:cubicBezTo>
                    <a:cubicBezTo>
                      <a:pt x="467631" y="268409"/>
                      <a:pt x="472440" y="276225"/>
                      <a:pt x="472440" y="276225"/>
                    </a:cubicBezTo>
                    <a:cubicBezTo>
                      <a:pt x="471805" y="284480"/>
                      <a:pt x="472668" y="292990"/>
                      <a:pt x="470535" y="300990"/>
                    </a:cubicBezTo>
                    <a:cubicBezTo>
                      <a:pt x="469945" y="303202"/>
                      <a:pt x="467075" y="304402"/>
                      <a:pt x="464820" y="304800"/>
                    </a:cubicBezTo>
                    <a:cubicBezTo>
                      <a:pt x="456043" y="306349"/>
                      <a:pt x="447040" y="306070"/>
                      <a:pt x="438150" y="306705"/>
                    </a:cubicBezTo>
                    <a:cubicBezTo>
                      <a:pt x="433070" y="306070"/>
                      <a:pt x="427877" y="306042"/>
                      <a:pt x="422910" y="304800"/>
                    </a:cubicBezTo>
                    <a:cubicBezTo>
                      <a:pt x="420155" y="304111"/>
                      <a:pt x="417756" y="302399"/>
                      <a:pt x="415290" y="300990"/>
                    </a:cubicBezTo>
                    <a:cubicBezTo>
                      <a:pt x="409102" y="297454"/>
                      <a:pt x="409113" y="296718"/>
                      <a:pt x="403860" y="291465"/>
                    </a:cubicBezTo>
                    <a:cubicBezTo>
                      <a:pt x="400050" y="292100"/>
                      <a:pt x="396016" y="291935"/>
                      <a:pt x="392430" y="293370"/>
                    </a:cubicBezTo>
                    <a:cubicBezTo>
                      <a:pt x="389482" y="294549"/>
                      <a:pt x="387394" y="297240"/>
                      <a:pt x="384810" y="299085"/>
                    </a:cubicBezTo>
                    <a:cubicBezTo>
                      <a:pt x="382947" y="300416"/>
                      <a:pt x="381000" y="301625"/>
                      <a:pt x="379095" y="302895"/>
                    </a:cubicBezTo>
                    <a:cubicBezTo>
                      <a:pt x="377825" y="304800"/>
                      <a:pt x="376309" y="306562"/>
                      <a:pt x="375285" y="308610"/>
                    </a:cubicBezTo>
                    <a:cubicBezTo>
                      <a:pt x="371548" y="316085"/>
                      <a:pt x="375370" y="318547"/>
                      <a:pt x="365760" y="325755"/>
                    </a:cubicBezTo>
                    <a:cubicBezTo>
                      <a:pt x="363220" y="327660"/>
                      <a:pt x="360724" y="329625"/>
                      <a:pt x="358140" y="331470"/>
                    </a:cubicBezTo>
                    <a:cubicBezTo>
                      <a:pt x="352109" y="335778"/>
                      <a:pt x="351031" y="335659"/>
                      <a:pt x="344805" y="340995"/>
                    </a:cubicBezTo>
                    <a:cubicBezTo>
                      <a:pt x="338907" y="346051"/>
                      <a:pt x="340112" y="347152"/>
                      <a:pt x="333375" y="350520"/>
                    </a:cubicBezTo>
                    <a:cubicBezTo>
                      <a:pt x="331579" y="351418"/>
                      <a:pt x="329456" y="351527"/>
                      <a:pt x="327660" y="352425"/>
                    </a:cubicBezTo>
                    <a:cubicBezTo>
                      <a:pt x="325612" y="353449"/>
                      <a:pt x="324037" y="355305"/>
                      <a:pt x="321945" y="356235"/>
                    </a:cubicBezTo>
                    <a:cubicBezTo>
                      <a:pt x="312888" y="360260"/>
                      <a:pt x="308670" y="360353"/>
                      <a:pt x="299085" y="361950"/>
                    </a:cubicBezTo>
                    <a:cubicBezTo>
                      <a:pt x="308142" y="367988"/>
                      <a:pt x="302628" y="365036"/>
                      <a:pt x="316230" y="369570"/>
                    </a:cubicBezTo>
                    <a:lnTo>
                      <a:pt x="321945" y="371475"/>
                    </a:lnTo>
                    <a:cubicBezTo>
                      <a:pt x="324485" y="374015"/>
                      <a:pt x="326485" y="377247"/>
                      <a:pt x="329565" y="379095"/>
                    </a:cubicBezTo>
                    <a:cubicBezTo>
                      <a:pt x="333009" y="381161"/>
                      <a:pt x="340995" y="382905"/>
                      <a:pt x="340995" y="382905"/>
                    </a:cubicBezTo>
                    <a:cubicBezTo>
                      <a:pt x="342900" y="384810"/>
                      <a:pt x="345216" y="386378"/>
                      <a:pt x="346710" y="388620"/>
                    </a:cubicBezTo>
                    <a:cubicBezTo>
                      <a:pt x="347824" y="390291"/>
                      <a:pt x="347824" y="392489"/>
                      <a:pt x="348615" y="394335"/>
                    </a:cubicBezTo>
                    <a:cubicBezTo>
                      <a:pt x="349734" y="396945"/>
                      <a:pt x="351155" y="399415"/>
                      <a:pt x="352425" y="401955"/>
                    </a:cubicBezTo>
                    <a:cubicBezTo>
                      <a:pt x="351790" y="408940"/>
                      <a:pt x="351896" y="416032"/>
                      <a:pt x="350520" y="422910"/>
                    </a:cubicBezTo>
                    <a:cubicBezTo>
                      <a:pt x="349963" y="425695"/>
                      <a:pt x="347829" y="427920"/>
                      <a:pt x="346710" y="430530"/>
                    </a:cubicBezTo>
                    <a:cubicBezTo>
                      <a:pt x="343441" y="438159"/>
                      <a:pt x="346580" y="436375"/>
                      <a:pt x="339090" y="443865"/>
                    </a:cubicBezTo>
                    <a:cubicBezTo>
                      <a:pt x="333631" y="449324"/>
                      <a:pt x="333858" y="446481"/>
                      <a:pt x="327660" y="449580"/>
                    </a:cubicBezTo>
                    <a:cubicBezTo>
                      <a:pt x="314504" y="456158"/>
                      <a:pt x="330184" y="451330"/>
                      <a:pt x="314325" y="455295"/>
                    </a:cubicBezTo>
                    <a:cubicBezTo>
                      <a:pt x="307340" y="454660"/>
                      <a:pt x="300099" y="455369"/>
                      <a:pt x="293370" y="453390"/>
                    </a:cubicBezTo>
                    <a:cubicBezTo>
                      <a:pt x="288977" y="452098"/>
                      <a:pt x="285750" y="448310"/>
                      <a:pt x="281940" y="445770"/>
                    </a:cubicBezTo>
                    <a:cubicBezTo>
                      <a:pt x="274554" y="440846"/>
                      <a:pt x="278397" y="442684"/>
                      <a:pt x="270510" y="440055"/>
                    </a:cubicBezTo>
                    <a:cubicBezTo>
                      <a:pt x="268605" y="438150"/>
                      <a:pt x="267150" y="435648"/>
                      <a:pt x="264795" y="434340"/>
                    </a:cubicBezTo>
                    <a:cubicBezTo>
                      <a:pt x="261284" y="432390"/>
                      <a:pt x="253365" y="430530"/>
                      <a:pt x="253365" y="430530"/>
                    </a:cubicBezTo>
                    <a:cubicBezTo>
                      <a:pt x="249923" y="430912"/>
                      <a:pt x="234374" y="431865"/>
                      <a:pt x="228600" y="434340"/>
                    </a:cubicBezTo>
                    <a:cubicBezTo>
                      <a:pt x="226496" y="435242"/>
                      <a:pt x="225057" y="437426"/>
                      <a:pt x="222885" y="438150"/>
                    </a:cubicBezTo>
                    <a:cubicBezTo>
                      <a:pt x="219221" y="439371"/>
                      <a:pt x="211455" y="440055"/>
                      <a:pt x="211455" y="440055"/>
                    </a:cubicBezTo>
                    <a:lnTo>
                      <a:pt x="200025" y="485775"/>
                    </a:lnTo>
                    <a:lnTo>
                      <a:pt x="144780" y="520065"/>
                    </a:lnTo>
                    <a:lnTo>
                      <a:pt x="116205" y="497205"/>
                    </a:lnTo>
                    <a:lnTo>
                      <a:pt x="72390" y="57912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5790991" y="5326092"/>
                <a:ext cx="538593" cy="286279"/>
              </a:xfrm>
              <a:custGeom>
                <a:avLst/>
                <a:gdLst>
                  <a:gd name="connsiteX0" fmla="*/ 20955 w 880110"/>
                  <a:gd name="connsiteY0" fmla="*/ 0 h 468630"/>
                  <a:gd name="connsiteX1" fmla="*/ 0 w 880110"/>
                  <a:gd name="connsiteY1" fmla="*/ 91440 h 468630"/>
                  <a:gd name="connsiteX2" fmla="*/ 110490 w 880110"/>
                  <a:gd name="connsiteY2" fmla="*/ 104775 h 468630"/>
                  <a:gd name="connsiteX3" fmla="*/ 310515 w 880110"/>
                  <a:gd name="connsiteY3" fmla="*/ 93345 h 468630"/>
                  <a:gd name="connsiteX4" fmla="*/ 333375 w 880110"/>
                  <a:gd name="connsiteY4" fmla="*/ 116205 h 468630"/>
                  <a:gd name="connsiteX5" fmla="*/ 346710 w 880110"/>
                  <a:gd name="connsiteY5" fmla="*/ 238125 h 468630"/>
                  <a:gd name="connsiteX6" fmla="*/ 308610 w 880110"/>
                  <a:gd name="connsiteY6" fmla="*/ 396240 h 468630"/>
                  <a:gd name="connsiteX7" fmla="*/ 434340 w 880110"/>
                  <a:gd name="connsiteY7" fmla="*/ 411480 h 468630"/>
                  <a:gd name="connsiteX8" fmla="*/ 476250 w 880110"/>
                  <a:gd name="connsiteY8" fmla="*/ 426720 h 468630"/>
                  <a:gd name="connsiteX9" fmla="*/ 491490 w 880110"/>
                  <a:gd name="connsiteY9" fmla="*/ 419100 h 468630"/>
                  <a:gd name="connsiteX10" fmla="*/ 495300 w 880110"/>
                  <a:gd name="connsiteY10" fmla="*/ 413385 h 468630"/>
                  <a:gd name="connsiteX11" fmla="*/ 499110 w 880110"/>
                  <a:gd name="connsiteY11" fmla="*/ 400050 h 468630"/>
                  <a:gd name="connsiteX12" fmla="*/ 501015 w 880110"/>
                  <a:gd name="connsiteY12" fmla="*/ 392430 h 468630"/>
                  <a:gd name="connsiteX13" fmla="*/ 607695 w 880110"/>
                  <a:gd name="connsiteY13" fmla="*/ 367665 h 468630"/>
                  <a:gd name="connsiteX14" fmla="*/ 621030 w 880110"/>
                  <a:gd name="connsiteY14" fmla="*/ 337185 h 468630"/>
                  <a:gd name="connsiteX15" fmla="*/ 607695 w 880110"/>
                  <a:gd name="connsiteY15" fmla="*/ 314325 h 468630"/>
                  <a:gd name="connsiteX16" fmla="*/ 626745 w 880110"/>
                  <a:gd name="connsiteY16" fmla="*/ 310515 h 468630"/>
                  <a:gd name="connsiteX17" fmla="*/ 636270 w 880110"/>
                  <a:gd name="connsiteY17" fmla="*/ 320040 h 468630"/>
                  <a:gd name="connsiteX18" fmla="*/ 641985 w 880110"/>
                  <a:gd name="connsiteY18" fmla="*/ 323850 h 468630"/>
                  <a:gd name="connsiteX19" fmla="*/ 649605 w 880110"/>
                  <a:gd name="connsiteY19" fmla="*/ 335280 h 468630"/>
                  <a:gd name="connsiteX20" fmla="*/ 655320 w 880110"/>
                  <a:gd name="connsiteY20" fmla="*/ 337185 h 468630"/>
                  <a:gd name="connsiteX21" fmla="*/ 659130 w 880110"/>
                  <a:gd name="connsiteY21" fmla="*/ 342900 h 468630"/>
                  <a:gd name="connsiteX22" fmla="*/ 683895 w 880110"/>
                  <a:gd name="connsiteY22" fmla="*/ 348615 h 468630"/>
                  <a:gd name="connsiteX23" fmla="*/ 699135 w 880110"/>
                  <a:gd name="connsiteY23" fmla="*/ 352425 h 468630"/>
                  <a:gd name="connsiteX24" fmla="*/ 704850 w 880110"/>
                  <a:gd name="connsiteY24" fmla="*/ 356235 h 468630"/>
                  <a:gd name="connsiteX25" fmla="*/ 708660 w 880110"/>
                  <a:gd name="connsiteY25" fmla="*/ 361950 h 468630"/>
                  <a:gd name="connsiteX26" fmla="*/ 727710 w 880110"/>
                  <a:gd name="connsiteY26" fmla="*/ 373380 h 468630"/>
                  <a:gd name="connsiteX27" fmla="*/ 739140 w 880110"/>
                  <a:gd name="connsiteY27" fmla="*/ 379095 h 468630"/>
                  <a:gd name="connsiteX28" fmla="*/ 742950 w 880110"/>
                  <a:gd name="connsiteY28" fmla="*/ 384810 h 468630"/>
                  <a:gd name="connsiteX29" fmla="*/ 748665 w 880110"/>
                  <a:gd name="connsiteY29" fmla="*/ 386715 h 468630"/>
                  <a:gd name="connsiteX30" fmla="*/ 762000 w 880110"/>
                  <a:gd name="connsiteY30" fmla="*/ 392430 h 468630"/>
                  <a:gd name="connsiteX31" fmla="*/ 773430 w 880110"/>
                  <a:gd name="connsiteY31" fmla="*/ 394335 h 468630"/>
                  <a:gd name="connsiteX32" fmla="*/ 788670 w 880110"/>
                  <a:gd name="connsiteY32" fmla="*/ 398145 h 468630"/>
                  <a:gd name="connsiteX33" fmla="*/ 794385 w 880110"/>
                  <a:gd name="connsiteY33" fmla="*/ 401955 h 468630"/>
                  <a:gd name="connsiteX34" fmla="*/ 781050 w 880110"/>
                  <a:gd name="connsiteY34" fmla="*/ 409575 h 468630"/>
                  <a:gd name="connsiteX35" fmla="*/ 762000 w 880110"/>
                  <a:gd name="connsiteY35" fmla="*/ 421005 h 468630"/>
                  <a:gd name="connsiteX36" fmla="*/ 756285 w 880110"/>
                  <a:gd name="connsiteY36" fmla="*/ 422910 h 468630"/>
                  <a:gd name="connsiteX37" fmla="*/ 758190 w 880110"/>
                  <a:gd name="connsiteY37" fmla="*/ 428625 h 468630"/>
                  <a:gd name="connsiteX38" fmla="*/ 760095 w 880110"/>
                  <a:gd name="connsiteY38" fmla="*/ 440055 h 468630"/>
                  <a:gd name="connsiteX39" fmla="*/ 763905 w 880110"/>
                  <a:gd name="connsiteY39" fmla="*/ 445770 h 468630"/>
                  <a:gd name="connsiteX40" fmla="*/ 771525 w 880110"/>
                  <a:gd name="connsiteY40" fmla="*/ 457200 h 468630"/>
                  <a:gd name="connsiteX41" fmla="*/ 777240 w 880110"/>
                  <a:gd name="connsiteY41" fmla="*/ 464820 h 468630"/>
                  <a:gd name="connsiteX42" fmla="*/ 788670 w 880110"/>
                  <a:gd name="connsiteY42" fmla="*/ 468630 h 468630"/>
                  <a:gd name="connsiteX43" fmla="*/ 811530 w 880110"/>
                  <a:gd name="connsiteY43" fmla="*/ 466725 h 468630"/>
                  <a:gd name="connsiteX44" fmla="*/ 824865 w 880110"/>
                  <a:gd name="connsiteY44" fmla="*/ 461010 h 468630"/>
                  <a:gd name="connsiteX45" fmla="*/ 830580 w 880110"/>
                  <a:gd name="connsiteY45" fmla="*/ 459105 h 468630"/>
                  <a:gd name="connsiteX46" fmla="*/ 862965 w 880110"/>
                  <a:gd name="connsiteY46" fmla="*/ 461010 h 468630"/>
                  <a:gd name="connsiteX47" fmla="*/ 870585 w 880110"/>
                  <a:gd name="connsiteY47" fmla="*/ 462915 h 468630"/>
                  <a:gd name="connsiteX48" fmla="*/ 880110 w 880110"/>
                  <a:gd name="connsiteY48" fmla="*/ 19050 h 468630"/>
                  <a:gd name="connsiteX49" fmla="*/ 20955 w 880110"/>
                  <a:gd name="connsiteY49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880110" h="468630">
                    <a:moveTo>
                      <a:pt x="20955" y="0"/>
                    </a:moveTo>
                    <a:lnTo>
                      <a:pt x="0" y="91440"/>
                    </a:lnTo>
                    <a:lnTo>
                      <a:pt x="110490" y="104775"/>
                    </a:lnTo>
                    <a:lnTo>
                      <a:pt x="310515" y="93345"/>
                    </a:lnTo>
                    <a:lnTo>
                      <a:pt x="333375" y="116205"/>
                    </a:lnTo>
                    <a:lnTo>
                      <a:pt x="346710" y="238125"/>
                    </a:lnTo>
                    <a:lnTo>
                      <a:pt x="308610" y="396240"/>
                    </a:lnTo>
                    <a:lnTo>
                      <a:pt x="434340" y="411480"/>
                    </a:lnTo>
                    <a:lnTo>
                      <a:pt x="476250" y="426720"/>
                    </a:lnTo>
                    <a:cubicBezTo>
                      <a:pt x="481330" y="424180"/>
                      <a:pt x="486837" y="422357"/>
                      <a:pt x="491490" y="419100"/>
                    </a:cubicBezTo>
                    <a:cubicBezTo>
                      <a:pt x="493366" y="417787"/>
                      <a:pt x="494276" y="415433"/>
                      <a:pt x="495300" y="413385"/>
                    </a:cubicBezTo>
                    <a:cubicBezTo>
                      <a:pt x="496823" y="410340"/>
                      <a:pt x="498296" y="402898"/>
                      <a:pt x="499110" y="400050"/>
                    </a:cubicBezTo>
                    <a:cubicBezTo>
                      <a:pt x="501216" y="392680"/>
                      <a:pt x="501015" y="396676"/>
                      <a:pt x="501015" y="392430"/>
                    </a:cubicBezTo>
                    <a:lnTo>
                      <a:pt x="607695" y="367665"/>
                    </a:lnTo>
                    <a:lnTo>
                      <a:pt x="621030" y="337185"/>
                    </a:lnTo>
                    <a:lnTo>
                      <a:pt x="607695" y="314325"/>
                    </a:lnTo>
                    <a:cubicBezTo>
                      <a:pt x="614045" y="313055"/>
                      <a:pt x="620269" y="310515"/>
                      <a:pt x="626745" y="310515"/>
                    </a:cubicBezTo>
                    <a:cubicBezTo>
                      <a:pt x="637944" y="310515"/>
                      <a:pt x="632206" y="314960"/>
                      <a:pt x="636270" y="320040"/>
                    </a:cubicBezTo>
                    <a:cubicBezTo>
                      <a:pt x="637700" y="321828"/>
                      <a:pt x="640080" y="322580"/>
                      <a:pt x="641985" y="323850"/>
                    </a:cubicBezTo>
                    <a:cubicBezTo>
                      <a:pt x="643982" y="329842"/>
                      <a:pt x="643489" y="331203"/>
                      <a:pt x="649605" y="335280"/>
                    </a:cubicBezTo>
                    <a:cubicBezTo>
                      <a:pt x="651276" y="336394"/>
                      <a:pt x="653415" y="336550"/>
                      <a:pt x="655320" y="337185"/>
                    </a:cubicBezTo>
                    <a:cubicBezTo>
                      <a:pt x="656590" y="339090"/>
                      <a:pt x="657082" y="341876"/>
                      <a:pt x="659130" y="342900"/>
                    </a:cubicBezTo>
                    <a:cubicBezTo>
                      <a:pt x="663152" y="344911"/>
                      <a:pt x="678114" y="347281"/>
                      <a:pt x="683895" y="348615"/>
                    </a:cubicBezTo>
                    <a:cubicBezTo>
                      <a:pt x="688997" y="349792"/>
                      <a:pt x="699135" y="352425"/>
                      <a:pt x="699135" y="352425"/>
                    </a:cubicBezTo>
                    <a:cubicBezTo>
                      <a:pt x="701040" y="353695"/>
                      <a:pt x="703231" y="354616"/>
                      <a:pt x="704850" y="356235"/>
                    </a:cubicBezTo>
                    <a:cubicBezTo>
                      <a:pt x="706469" y="357854"/>
                      <a:pt x="706937" y="360442"/>
                      <a:pt x="708660" y="361950"/>
                    </a:cubicBezTo>
                    <a:cubicBezTo>
                      <a:pt x="717432" y="369626"/>
                      <a:pt x="719108" y="368465"/>
                      <a:pt x="727710" y="373380"/>
                    </a:cubicBezTo>
                    <a:cubicBezTo>
                      <a:pt x="738050" y="379289"/>
                      <a:pt x="728662" y="375602"/>
                      <a:pt x="739140" y="379095"/>
                    </a:cubicBezTo>
                    <a:cubicBezTo>
                      <a:pt x="740410" y="381000"/>
                      <a:pt x="741162" y="383380"/>
                      <a:pt x="742950" y="384810"/>
                    </a:cubicBezTo>
                    <a:cubicBezTo>
                      <a:pt x="744518" y="386064"/>
                      <a:pt x="746819" y="385924"/>
                      <a:pt x="748665" y="386715"/>
                    </a:cubicBezTo>
                    <a:cubicBezTo>
                      <a:pt x="754937" y="389403"/>
                      <a:pt x="755814" y="391055"/>
                      <a:pt x="762000" y="392430"/>
                    </a:cubicBezTo>
                    <a:cubicBezTo>
                      <a:pt x="765771" y="393268"/>
                      <a:pt x="769653" y="393526"/>
                      <a:pt x="773430" y="394335"/>
                    </a:cubicBezTo>
                    <a:cubicBezTo>
                      <a:pt x="778550" y="395432"/>
                      <a:pt x="788670" y="398145"/>
                      <a:pt x="788670" y="398145"/>
                    </a:cubicBezTo>
                    <a:cubicBezTo>
                      <a:pt x="790575" y="399415"/>
                      <a:pt x="793535" y="399829"/>
                      <a:pt x="794385" y="401955"/>
                    </a:cubicBezTo>
                    <a:cubicBezTo>
                      <a:pt x="797707" y="410260"/>
                      <a:pt x="782057" y="409407"/>
                      <a:pt x="781050" y="409575"/>
                    </a:cubicBezTo>
                    <a:cubicBezTo>
                      <a:pt x="772924" y="414992"/>
                      <a:pt x="770201" y="417490"/>
                      <a:pt x="762000" y="421005"/>
                    </a:cubicBezTo>
                    <a:cubicBezTo>
                      <a:pt x="760154" y="421796"/>
                      <a:pt x="758190" y="422275"/>
                      <a:pt x="756285" y="422910"/>
                    </a:cubicBezTo>
                    <a:cubicBezTo>
                      <a:pt x="756920" y="424815"/>
                      <a:pt x="757754" y="426665"/>
                      <a:pt x="758190" y="428625"/>
                    </a:cubicBezTo>
                    <a:cubicBezTo>
                      <a:pt x="759028" y="432396"/>
                      <a:pt x="758874" y="436391"/>
                      <a:pt x="760095" y="440055"/>
                    </a:cubicBezTo>
                    <a:cubicBezTo>
                      <a:pt x="760819" y="442227"/>
                      <a:pt x="762881" y="443722"/>
                      <a:pt x="763905" y="445770"/>
                    </a:cubicBezTo>
                    <a:cubicBezTo>
                      <a:pt x="771034" y="460028"/>
                      <a:pt x="758525" y="442033"/>
                      <a:pt x="771525" y="457200"/>
                    </a:cubicBezTo>
                    <a:cubicBezTo>
                      <a:pt x="773591" y="459611"/>
                      <a:pt x="774598" y="463059"/>
                      <a:pt x="777240" y="464820"/>
                    </a:cubicBezTo>
                    <a:cubicBezTo>
                      <a:pt x="780582" y="467048"/>
                      <a:pt x="788670" y="468630"/>
                      <a:pt x="788670" y="468630"/>
                    </a:cubicBezTo>
                    <a:cubicBezTo>
                      <a:pt x="796290" y="467995"/>
                      <a:pt x="803951" y="467736"/>
                      <a:pt x="811530" y="466725"/>
                    </a:cubicBezTo>
                    <a:cubicBezTo>
                      <a:pt x="815853" y="466149"/>
                      <a:pt x="821227" y="462569"/>
                      <a:pt x="824865" y="461010"/>
                    </a:cubicBezTo>
                    <a:cubicBezTo>
                      <a:pt x="826711" y="460219"/>
                      <a:pt x="828675" y="459740"/>
                      <a:pt x="830580" y="459105"/>
                    </a:cubicBezTo>
                    <a:cubicBezTo>
                      <a:pt x="841375" y="459740"/>
                      <a:pt x="852205" y="459934"/>
                      <a:pt x="862965" y="461010"/>
                    </a:cubicBezTo>
                    <a:cubicBezTo>
                      <a:pt x="884023" y="463116"/>
                      <a:pt x="862011" y="462915"/>
                      <a:pt x="870585" y="462915"/>
                    </a:cubicBezTo>
                    <a:lnTo>
                      <a:pt x="880110" y="1905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5985078" y="5686125"/>
                <a:ext cx="344505" cy="494924"/>
              </a:xfrm>
              <a:custGeom>
                <a:avLst/>
                <a:gdLst>
                  <a:gd name="connsiteX0" fmla="*/ 154519 w 564094"/>
                  <a:gd name="connsiteY0" fmla="*/ 0 h 809625"/>
                  <a:gd name="connsiteX1" fmla="*/ 207859 w 564094"/>
                  <a:gd name="connsiteY1" fmla="*/ 45720 h 809625"/>
                  <a:gd name="connsiteX2" fmla="*/ 230719 w 564094"/>
                  <a:gd name="connsiteY2" fmla="*/ 129540 h 809625"/>
                  <a:gd name="connsiteX3" fmla="*/ 318349 w 564094"/>
                  <a:gd name="connsiteY3" fmla="*/ 120015 h 809625"/>
                  <a:gd name="connsiteX4" fmla="*/ 348829 w 564094"/>
                  <a:gd name="connsiteY4" fmla="*/ 100965 h 809625"/>
                  <a:gd name="connsiteX5" fmla="*/ 411694 w 564094"/>
                  <a:gd name="connsiteY5" fmla="*/ 114300 h 809625"/>
                  <a:gd name="connsiteX6" fmla="*/ 407884 w 564094"/>
                  <a:gd name="connsiteY6" fmla="*/ 139065 h 809625"/>
                  <a:gd name="connsiteX7" fmla="*/ 404074 w 564094"/>
                  <a:gd name="connsiteY7" fmla="*/ 150495 h 809625"/>
                  <a:gd name="connsiteX8" fmla="*/ 400264 w 564094"/>
                  <a:gd name="connsiteY8" fmla="*/ 158115 h 809625"/>
                  <a:gd name="connsiteX9" fmla="*/ 396454 w 564094"/>
                  <a:gd name="connsiteY9" fmla="*/ 163830 h 809625"/>
                  <a:gd name="connsiteX10" fmla="*/ 394549 w 564094"/>
                  <a:gd name="connsiteY10" fmla="*/ 169545 h 809625"/>
                  <a:gd name="connsiteX11" fmla="*/ 386929 w 564094"/>
                  <a:gd name="connsiteY11" fmla="*/ 171450 h 809625"/>
                  <a:gd name="connsiteX12" fmla="*/ 364069 w 564094"/>
                  <a:gd name="connsiteY12" fmla="*/ 175260 h 809625"/>
                  <a:gd name="connsiteX13" fmla="*/ 362164 w 564094"/>
                  <a:gd name="connsiteY13" fmla="*/ 180975 h 809625"/>
                  <a:gd name="connsiteX14" fmla="*/ 360259 w 564094"/>
                  <a:gd name="connsiteY14" fmla="*/ 207645 h 809625"/>
                  <a:gd name="connsiteX15" fmla="*/ 354544 w 564094"/>
                  <a:gd name="connsiteY15" fmla="*/ 213360 h 809625"/>
                  <a:gd name="connsiteX16" fmla="*/ 371689 w 564094"/>
                  <a:gd name="connsiteY16" fmla="*/ 200025 h 809625"/>
                  <a:gd name="connsiteX17" fmla="*/ 377404 w 564094"/>
                  <a:gd name="connsiteY17" fmla="*/ 196215 h 809625"/>
                  <a:gd name="connsiteX18" fmla="*/ 383119 w 564094"/>
                  <a:gd name="connsiteY18" fmla="*/ 192405 h 809625"/>
                  <a:gd name="connsiteX19" fmla="*/ 388834 w 564094"/>
                  <a:gd name="connsiteY19" fmla="*/ 190500 h 809625"/>
                  <a:gd name="connsiteX20" fmla="*/ 405979 w 564094"/>
                  <a:gd name="connsiteY20" fmla="*/ 192405 h 809625"/>
                  <a:gd name="connsiteX21" fmla="*/ 417409 w 564094"/>
                  <a:gd name="connsiteY21" fmla="*/ 200025 h 809625"/>
                  <a:gd name="connsiteX22" fmla="*/ 421219 w 564094"/>
                  <a:gd name="connsiteY22" fmla="*/ 205740 h 809625"/>
                  <a:gd name="connsiteX23" fmla="*/ 423124 w 564094"/>
                  <a:gd name="connsiteY23" fmla="*/ 211455 h 809625"/>
                  <a:gd name="connsiteX24" fmla="*/ 428839 w 564094"/>
                  <a:gd name="connsiteY24" fmla="*/ 217170 h 809625"/>
                  <a:gd name="connsiteX25" fmla="*/ 434554 w 564094"/>
                  <a:gd name="connsiteY25" fmla="*/ 228600 h 809625"/>
                  <a:gd name="connsiteX26" fmla="*/ 436459 w 564094"/>
                  <a:gd name="connsiteY26" fmla="*/ 234315 h 809625"/>
                  <a:gd name="connsiteX27" fmla="*/ 444079 w 564094"/>
                  <a:gd name="connsiteY27" fmla="*/ 249555 h 809625"/>
                  <a:gd name="connsiteX28" fmla="*/ 449794 w 564094"/>
                  <a:gd name="connsiteY28" fmla="*/ 262890 h 809625"/>
                  <a:gd name="connsiteX29" fmla="*/ 453604 w 564094"/>
                  <a:gd name="connsiteY29" fmla="*/ 281940 h 809625"/>
                  <a:gd name="connsiteX30" fmla="*/ 461224 w 564094"/>
                  <a:gd name="connsiteY30" fmla="*/ 293370 h 809625"/>
                  <a:gd name="connsiteX31" fmla="*/ 466939 w 564094"/>
                  <a:gd name="connsiteY31" fmla="*/ 291465 h 809625"/>
                  <a:gd name="connsiteX32" fmla="*/ 472654 w 564094"/>
                  <a:gd name="connsiteY32" fmla="*/ 278130 h 809625"/>
                  <a:gd name="connsiteX33" fmla="*/ 478369 w 564094"/>
                  <a:gd name="connsiteY33" fmla="*/ 274320 h 809625"/>
                  <a:gd name="connsiteX34" fmla="*/ 493609 w 564094"/>
                  <a:gd name="connsiteY34" fmla="*/ 270510 h 809625"/>
                  <a:gd name="connsiteX35" fmla="*/ 520279 w 564094"/>
                  <a:gd name="connsiteY35" fmla="*/ 262890 h 809625"/>
                  <a:gd name="connsiteX36" fmla="*/ 560284 w 564094"/>
                  <a:gd name="connsiteY36" fmla="*/ 262890 h 809625"/>
                  <a:gd name="connsiteX37" fmla="*/ 564094 w 564094"/>
                  <a:gd name="connsiteY37" fmla="*/ 782955 h 809625"/>
                  <a:gd name="connsiteX38" fmla="*/ 184999 w 564094"/>
                  <a:gd name="connsiteY38" fmla="*/ 809625 h 809625"/>
                  <a:gd name="connsiteX39" fmla="*/ 169759 w 564094"/>
                  <a:gd name="connsiteY39" fmla="*/ 752475 h 809625"/>
                  <a:gd name="connsiteX40" fmla="*/ 156424 w 564094"/>
                  <a:gd name="connsiteY40" fmla="*/ 742950 h 809625"/>
                  <a:gd name="connsiteX41" fmla="*/ 150709 w 564094"/>
                  <a:gd name="connsiteY41" fmla="*/ 735330 h 809625"/>
                  <a:gd name="connsiteX42" fmla="*/ 131659 w 564094"/>
                  <a:gd name="connsiteY42" fmla="*/ 716280 h 809625"/>
                  <a:gd name="connsiteX43" fmla="*/ 125944 w 564094"/>
                  <a:gd name="connsiteY43" fmla="*/ 710565 h 809625"/>
                  <a:gd name="connsiteX44" fmla="*/ 122134 w 564094"/>
                  <a:gd name="connsiteY44" fmla="*/ 704850 h 809625"/>
                  <a:gd name="connsiteX45" fmla="*/ 116419 w 564094"/>
                  <a:gd name="connsiteY45" fmla="*/ 702945 h 809625"/>
                  <a:gd name="connsiteX46" fmla="*/ 104989 w 564094"/>
                  <a:gd name="connsiteY46" fmla="*/ 691515 h 809625"/>
                  <a:gd name="connsiteX47" fmla="*/ 95464 w 564094"/>
                  <a:gd name="connsiteY47" fmla="*/ 689610 h 809625"/>
                  <a:gd name="connsiteX48" fmla="*/ 87844 w 564094"/>
                  <a:gd name="connsiteY48" fmla="*/ 687705 h 809625"/>
                  <a:gd name="connsiteX49" fmla="*/ 82129 w 564094"/>
                  <a:gd name="connsiteY49" fmla="*/ 683895 h 809625"/>
                  <a:gd name="connsiteX50" fmla="*/ 44029 w 564094"/>
                  <a:gd name="connsiteY50" fmla="*/ 680085 h 809625"/>
                  <a:gd name="connsiteX51" fmla="*/ 30694 w 564094"/>
                  <a:gd name="connsiteY51" fmla="*/ 674370 h 809625"/>
                  <a:gd name="connsiteX52" fmla="*/ 26884 w 564094"/>
                  <a:gd name="connsiteY52" fmla="*/ 668655 h 809625"/>
                  <a:gd name="connsiteX53" fmla="*/ 15454 w 564094"/>
                  <a:gd name="connsiteY53" fmla="*/ 657225 h 809625"/>
                  <a:gd name="connsiteX54" fmla="*/ 11644 w 564094"/>
                  <a:gd name="connsiteY54" fmla="*/ 640080 h 809625"/>
                  <a:gd name="connsiteX55" fmla="*/ 2119 w 564094"/>
                  <a:gd name="connsiteY55" fmla="*/ 626745 h 809625"/>
                  <a:gd name="connsiteX56" fmla="*/ 214 w 564094"/>
                  <a:gd name="connsiteY56" fmla="*/ 621030 h 809625"/>
                  <a:gd name="connsiteX57" fmla="*/ 7834 w 564094"/>
                  <a:gd name="connsiteY57" fmla="*/ 615315 h 809625"/>
                  <a:gd name="connsiteX58" fmla="*/ 21169 w 564094"/>
                  <a:gd name="connsiteY58" fmla="*/ 611505 h 809625"/>
                  <a:gd name="connsiteX59" fmla="*/ 26884 w 564094"/>
                  <a:gd name="connsiteY59" fmla="*/ 607695 h 809625"/>
                  <a:gd name="connsiteX60" fmla="*/ 32599 w 564094"/>
                  <a:gd name="connsiteY60" fmla="*/ 605790 h 809625"/>
                  <a:gd name="connsiteX61" fmla="*/ 34504 w 564094"/>
                  <a:gd name="connsiteY61" fmla="*/ 600075 h 809625"/>
                  <a:gd name="connsiteX62" fmla="*/ 38314 w 564094"/>
                  <a:gd name="connsiteY62" fmla="*/ 594360 h 809625"/>
                  <a:gd name="connsiteX63" fmla="*/ 44029 w 564094"/>
                  <a:gd name="connsiteY63" fmla="*/ 575310 h 809625"/>
                  <a:gd name="connsiteX64" fmla="*/ 47839 w 564094"/>
                  <a:gd name="connsiteY64" fmla="*/ 558165 h 809625"/>
                  <a:gd name="connsiteX65" fmla="*/ 51649 w 564094"/>
                  <a:gd name="connsiteY65" fmla="*/ 550545 h 809625"/>
                  <a:gd name="connsiteX66" fmla="*/ 55459 w 564094"/>
                  <a:gd name="connsiteY66" fmla="*/ 531495 h 809625"/>
                  <a:gd name="connsiteX67" fmla="*/ 59269 w 564094"/>
                  <a:gd name="connsiteY67" fmla="*/ 525780 h 809625"/>
                  <a:gd name="connsiteX68" fmla="*/ 64984 w 564094"/>
                  <a:gd name="connsiteY68" fmla="*/ 518160 h 809625"/>
                  <a:gd name="connsiteX69" fmla="*/ 68794 w 564094"/>
                  <a:gd name="connsiteY69" fmla="*/ 512445 h 809625"/>
                  <a:gd name="connsiteX70" fmla="*/ 74509 w 564094"/>
                  <a:gd name="connsiteY70" fmla="*/ 506730 h 809625"/>
                  <a:gd name="connsiteX71" fmla="*/ 82129 w 564094"/>
                  <a:gd name="connsiteY71" fmla="*/ 495300 h 809625"/>
                  <a:gd name="connsiteX72" fmla="*/ 95464 w 564094"/>
                  <a:gd name="connsiteY72" fmla="*/ 483870 h 809625"/>
                  <a:gd name="connsiteX73" fmla="*/ 101179 w 564094"/>
                  <a:gd name="connsiteY73" fmla="*/ 480060 h 809625"/>
                  <a:gd name="connsiteX74" fmla="*/ 108799 w 564094"/>
                  <a:gd name="connsiteY74" fmla="*/ 478155 h 809625"/>
                  <a:gd name="connsiteX75" fmla="*/ 133564 w 564094"/>
                  <a:gd name="connsiteY75" fmla="*/ 480060 h 809625"/>
                  <a:gd name="connsiteX76" fmla="*/ 137374 w 564094"/>
                  <a:gd name="connsiteY76" fmla="*/ 485775 h 809625"/>
                  <a:gd name="connsiteX77" fmla="*/ 143089 w 564094"/>
                  <a:gd name="connsiteY77" fmla="*/ 491490 h 809625"/>
                  <a:gd name="connsiteX78" fmla="*/ 146899 w 564094"/>
                  <a:gd name="connsiteY78" fmla="*/ 485775 h 809625"/>
                  <a:gd name="connsiteX79" fmla="*/ 150709 w 564094"/>
                  <a:gd name="connsiteY79" fmla="*/ 474345 h 809625"/>
                  <a:gd name="connsiteX80" fmla="*/ 152614 w 564094"/>
                  <a:gd name="connsiteY80" fmla="*/ 468630 h 809625"/>
                  <a:gd name="connsiteX81" fmla="*/ 156424 w 564094"/>
                  <a:gd name="connsiteY81" fmla="*/ 455295 h 809625"/>
                  <a:gd name="connsiteX82" fmla="*/ 160234 w 564094"/>
                  <a:gd name="connsiteY82" fmla="*/ 449580 h 809625"/>
                  <a:gd name="connsiteX83" fmla="*/ 165949 w 564094"/>
                  <a:gd name="connsiteY83" fmla="*/ 434340 h 809625"/>
                  <a:gd name="connsiteX84" fmla="*/ 171664 w 564094"/>
                  <a:gd name="connsiteY84" fmla="*/ 432435 h 809625"/>
                  <a:gd name="connsiteX85" fmla="*/ 194524 w 564094"/>
                  <a:gd name="connsiteY85" fmla="*/ 434340 h 809625"/>
                  <a:gd name="connsiteX86" fmla="*/ 202144 w 564094"/>
                  <a:gd name="connsiteY86" fmla="*/ 445770 h 809625"/>
                  <a:gd name="connsiteX87" fmla="*/ 213574 w 564094"/>
                  <a:gd name="connsiteY87" fmla="*/ 464820 h 809625"/>
                  <a:gd name="connsiteX88" fmla="*/ 219289 w 564094"/>
                  <a:gd name="connsiteY88" fmla="*/ 470535 h 809625"/>
                  <a:gd name="connsiteX89" fmla="*/ 230719 w 564094"/>
                  <a:gd name="connsiteY89" fmla="*/ 474345 h 809625"/>
                  <a:gd name="connsiteX90" fmla="*/ 266914 w 564094"/>
                  <a:gd name="connsiteY90" fmla="*/ 470535 h 809625"/>
                  <a:gd name="connsiteX91" fmla="*/ 268819 w 564094"/>
                  <a:gd name="connsiteY91" fmla="*/ 468630 h 809625"/>
                  <a:gd name="connsiteX92" fmla="*/ 308824 w 564094"/>
                  <a:gd name="connsiteY92" fmla="*/ 421005 h 809625"/>
                  <a:gd name="connsiteX93" fmla="*/ 268819 w 564094"/>
                  <a:gd name="connsiteY93" fmla="*/ 382905 h 809625"/>
                  <a:gd name="connsiteX94" fmla="*/ 188809 w 564094"/>
                  <a:gd name="connsiteY94" fmla="*/ 382905 h 809625"/>
                  <a:gd name="connsiteX95" fmla="*/ 184999 w 564094"/>
                  <a:gd name="connsiteY95" fmla="*/ 302895 h 809625"/>
                  <a:gd name="connsiteX96" fmla="*/ 125944 w 564094"/>
                  <a:gd name="connsiteY96" fmla="*/ 304800 h 809625"/>
                  <a:gd name="connsiteX97" fmla="*/ 24979 w 564094"/>
                  <a:gd name="connsiteY97" fmla="*/ 167640 h 809625"/>
                  <a:gd name="connsiteX98" fmla="*/ 30694 w 564094"/>
                  <a:gd name="connsiteY98" fmla="*/ 121920 h 809625"/>
                  <a:gd name="connsiteX99" fmla="*/ 42124 w 564094"/>
                  <a:gd name="connsiteY99" fmla="*/ 120015 h 809625"/>
                  <a:gd name="connsiteX100" fmla="*/ 57364 w 564094"/>
                  <a:gd name="connsiteY100" fmla="*/ 78105 h 809625"/>
                  <a:gd name="connsiteX101" fmla="*/ 85939 w 564094"/>
                  <a:gd name="connsiteY101" fmla="*/ 80010 h 809625"/>
                  <a:gd name="connsiteX102" fmla="*/ 84034 w 564094"/>
                  <a:gd name="connsiteY102" fmla="*/ 34290 h 809625"/>
                  <a:gd name="connsiteX103" fmla="*/ 154519 w 564094"/>
                  <a:gd name="connsiteY103" fmla="*/ 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564094" h="809625">
                    <a:moveTo>
                      <a:pt x="154519" y="0"/>
                    </a:moveTo>
                    <a:lnTo>
                      <a:pt x="207859" y="45720"/>
                    </a:lnTo>
                    <a:lnTo>
                      <a:pt x="230719" y="129540"/>
                    </a:lnTo>
                    <a:lnTo>
                      <a:pt x="318349" y="120015"/>
                    </a:lnTo>
                    <a:lnTo>
                      <a:pt x="348829" y="100965"/>
                    </a:lnTo>
                    <a:lnTo>
                      <a:pt x="411694" y="114300"/>
                    </a:lnTo>
                    <a:cubicBezTo>
                      <a:pt x="410352" y="126374"/>
                      <a:pt x="410795" y="129360"/>
                      <a:pt x="407884" y="139065"/>
                    </a:cubicBezTo>
                    <a:cubicBezTo>
                      <a:pt x="406730" y="142912"/>
                      <a:pt x="405870" y="146903"/>
                      <a:pt x="404074" y="150495"/>
                    </a:cubicBezTo>
                    <a:cubicBezTo>
                      <a:pt x="402804" y="153035"/>
                      <a:pt x="401673" y="155649"/>
                      <a:pt x="400264" y="158115"/>
                    </a:cubicBezTo>
                    <a:cubicBezTo>
                      <a:pt x="399128" y="160103"/>
                      <a:pt x="397478" y="161782"/>
                      <a:pt x="396454" y="163830"/>
                    </a:cubicBezTo>
                    <a:cubicBezTo>
                      <a:pt x="395556" y="165626"/>
                      <a:pt x="396117" y="168291"/>
                      <a:pt x="394549" y="169545"/>
                    </a:cubicBezTo>
                    <a:cubicBezTo>
                      <a:pt x="392505" y="171181"/>
                      <a:pt x="389446" y="170731"/>
                      <a:pt x="386929" y="171450"/>
                    </a:cubicBezTo>
                    <a:cubicBezTo>
                      <a:pt x="372713" y="175512"/>
                      <a:pt x="391933" y="172164"/>
                      <a:pt x="364069" y="175260"/>
                    </a:cubicBezTo>
                    <a:cubicBezTo>
                      <a:pt x="363434" y="177165"/>
                      <a:pt x="362399" y="178981"/>
                      <a:pt x="362164" y="180975"/>
                    </a:cubicBezTo>
                    <a:cubicBezTo>
                      <a:pt x="361123" y="189827"/>
                      <a:pt x="362300" y="198969"/>
                      <a:pt x="360259" y="207645"/>
                    </a:cubicBezTo>
                    <a:cubicBezTo>
                      <a:pt x="359642" y="210267"/>
                      <a:pt x="352639" y="215265"/>
                      <a:pt x="354544" y="213360"/>
                    </a:cubicBezTo>
                    <a:cubicBezTo>
                      <a:pt x="363497" y="204407"/>
                      <a:pt x="358017" y="209139"/>
                      <a:pt x="371689" y="200025"/>
                    </a:cubicBezTo>
                    <a:lnTo>
                      <a:pt x="377404" y="196215"/>
                    </a:lnTo>
                    <a:cubicBezTo>
                      <a:pt x="379309" y="194945"/>
                      <a:pt x="380947" y="193129"/>
                      <a:pt x="383119" y="192405"/>
                    </a:cubicBezTo>
                    <a:lnTo>
                      <a:pt x="388834" y="190500"/>
                    </a:lnTo>
                    <a:cubicBezTo>
                      <a:pt x="394549" y="191135"/>
                      <a:pt x="400524" y="190587"/>
                      <a:pt x="405979" y="192405"/>
                    </a:cubicBezTo>
                    <a:cubicBezTo>
                      <a:pt x="410323" y="193853"/>
                      <a:pt x="417409" y="200025"/>
                      <a:pt x="417409" y="200025"/>
                    </a:cubicBezTo>
                    <a:cubicBezTo>
                      <a:pt x="418679" y="201930"/>
                      <a:pt x="420195" y="203692"/>
                      <a:pt x="421219" y="205740"/>
                    </a:cubicBezTo>
                    <a:cubicBezTo>
                      <a:pt x="422117" y="207536"/>
                      <a:pt x="422010" y="209784"/>
                      <a:pt x="423124" y="211455"/>
                    </a:cubicBezTo>
                    <a:cubicBezTo>
                      <a:pt x="424618" y="213697"/>
                      <a:pt x="426934" y="215265"/>
                      <a:pt x="428839" y="217170"/>
                    </a:cubicBezTo>
                    <a:cubicBezTo>
                      <a:pt x="433627" y="231535"/>
                      <a:pt x="427168" y="213828"/>
                      <a:pt x="434554" y="228600"/>
                    </a:cubicBezTo>
                    <a:cubicBezTo>
                      <a:pt x="435452" y="230396"/>
                      <a:pt x="435628" y="232487"/>
                      <a:pt x="436459" y="234315"/>
                    </a:cubicBezTo>
                    <a:cubicBezTo>
                      <a:pt x="438809" y="239486"/>
                      <a:pt x="441539" y="244475"/>
                      <a:pt x="444079" y="249555"/>
                    </a:cubicBezTo>
                    <a:cubicBezTo>
                      <a:pt x="446409" y="254214"/>
                      <a:pt x="448673" y="257845"/>
                      <a:pt x="449794" y="262890"/>
                    </a:cubicBezTo>
                    <a:cubicBezTo>
                      <a:pt x="450177" y="264612"/>
                      <a:pt x="452086" y="278904"/>
                      <a:pt x="453604" y="281940"/>
                    </a:cubicBezTo>
                    <a:cubicBezTo>
                      <a:pt x="455652" y="286036"/>
                      <a:pt x="461224" y="293370"/>
                      <a:pt x="461224" y="293370"/>
                    </a:cubicBezTo>
                    <a:cubicBezTo>
                      <a:pt x="463129" y="292735"/>
                      <a:pt x="465519" y="292885"/>
                      <a:pt x="466939" y="291465"/>
                    </a:cubicBezTo>
                    <a:cubicBezTo>
                      <a:pt x="480563" y="277841"/>
                      <a:pt x="463546" y="289515"/>
                      <a:pt x="472654" y="278130"/>
                    </a:cubicBezTo>
                    <a:cubicBezTo>
                      <a:pt x="474084" y="276342"/>
                      <a:pt x="476321" y="275344"/>
                      <a:pt x="478369" y="274320"/>
                    </a:cubicBezTo>
                    <a:cubicBezTo>
                      <a:pt x="482993" y="272008"/>
                      <a:pt x="488827" y="271814"/>
                      <a:pt x="493609" y="270510"/>
                    </a:cubicBezTo>
                    <a:cubicBezTo>
                      <a:pt x="500197" y="268713"/>
                      <a:pt x="513933" y="262890"/>
                      <a:pt x="520279" y="262890"/>
                    </a:cubicBezTo>
                    <a:lnTo>
                      <a:pt x="560284" y="262890"/>
                    </a:lnTo>
                    <a:lnTo>
                      <a:pt x="564094" y="782955"/>
                    </a:lnTo>
                    <a:lnTo>
                      <a:pt x="184999" y="809625"/>
                    </a:lnTo>
                    <a:lnTo>
                      <a:pt x="169759" y="752475"/>
                    </a:lnTo>
                    <a:cubicBezTo>
                      <a:pt x="165314" y="749300"/>
                      <a:pt x="160484" y="746604"/>
                      <a:pt x="156424" y="742950"/>
                    </a:cubicBezTo>
                    <a:cubicBezTo>
                      <a:pt x="154064" y="740826"/>
                      <a:pt x="152845" y="737679"/>
                      <a:pt x="150709" y="735330"/>
                    </a:cubicBezTo>
                    <a:cubicBezTo>
                      <a:pt x="144668" y="728685"/>
                      <a:pt x="138009" y="722630"/>
                      <a:pt x="131659" y="716280"/>
                    </a:cubicBezTo>
                    <a:cubicBezTo>
                      <a:pt x="129754" y="714375"/>
                      <a:pt x="127438" y="712807"/>
                      <a:pt x="125944" y="710565"/>
                    </a:cubicBezTo>
                    <a:cubicBezTo>
                      <a:pt x="124674" y="708660"/>
                      <a:pt x="123922" y="706280"/>
                      <a:pt x="122134" y="704850"/>
                    </a:cubicBezTo>
                    <a:cubicBezTo>
                      <a:pt x="120566" y="703596"/>
                      <a:pt x="118324" y="703580"/>
                      <a:pt x="116419" y="702945"/>
                    </a:cubicBezTo>
                    <a:cubicBezTo>
                      <a:pt x="112821" y="697548"/>
                      <a:pt x="111705" y="694500"/>
                      <a:pt x="104989" y="691515"/>
                    </a:cubicBezTo>
                    <a:cubicBezTo>
                      <a:pt x="102030" y="690200"/>
                      <a:pt x="98625" y="690312"/>
                      <a:pt x="95464" y="689610"/>
                    </a:cubicBezTo>
                    <a:cubicBezTo>
                      <a:pt x="92908" y="689042"/>
                      <a:pt x="90384" y="688340"/>
                      <a:pt x="87844" y="687705"/>
                    </a:cubicBezTo>
                    <a:cubicBezTo>
                      <a:pt x="85939" y="686435"/>
                      <a:pt x="84273" y="684699"/>
                      <a:pt x="82129" y="683895"/>
                    </a:cubicBezTo>
                    <a:cubicBezTo>
                      <a:pt x="73962" y="680832"/>
                      <a:pt x="44232" y="680099"/>
                      <a:pt x="44029" y="680085"/>
                    </a:cubicBezTo>
                    <a:cubicBezTo>
                      <a:pt x="38200" y="678628"/>
                      <a:pt x="35079" y="678755"/>
                      <a:pt x="30694" y="674370"/>
                    </a:cubicBezTo>
                    <a:cubicBezTo>
                      <a:pt x="29075" y="672751"/>
                      <a:pt x="28405" y="670366"/>
                      <a:pt x="26884" y="668655"/>
                    </a:cubicBezTo>
                    <a:cubicBezTo>
                      <a:pt x="23304" y="664628"/>
                      <a:pt x="15454" y="657225"/>
                      <a:pt x="15454" y="657225"/>
                    </a:cubicBezTo>
                    <a:cubicBezTo>
                      <a:pt x="14722" y="652835"/>
                      <a:pt x="13989" y="644770"/>
                      <a:pt x="11644" y="640080"/>
                    </a:cubicBezTo>
                    <a:cubicBezTo>
                      <a:pt x="10251" y="637294"/>
                      <a:pt x="3413" y="628471"/>
                      <a:pt x="2119" y="626745"/>
                    </a:cubicBezTo>
                    <a:cubicBezTo>
                      <a:pt x="1484" y="624840"/>
                      <a:pt x="-684" y="622826"/>
                      <a:pt x="214" y="621030"/>
                    </a:cubicBezTo>
                    <a:cubicBezTo>
                      <a:pt x="1634" y="618190"/>
                      <a:pt x="5077" y="616890"/>
                      <a:pt x="7834" y="615315"/>
                    </a:cubicBezTo>
                    <a:cubicBezTo>
                      <a:pt x="9960" y="614100"/>
                      <a:pt x="19519" y="611917"/>
                      <a:pt x="21169" y="611505"/>
                    </a:cubicBezTo>
                    <a:cubicBezTo>
                      <a:pt x="23074" y="610235"/>
                      <a:pt x="24836" y="608719"/>
                      <a:pt x="26884" y="607695"/>
                    </a:cubicBezTo>
                    <a:cubicBezTo>
                      <a:pt x="28680" y="606797"/>
                      <a:pt x="31179" y="607210"/>
                      <a:pt x="32599" y="605790"/>
                    </a:cubicBezTo>
                    <a:cubicBezTo>
                      <a:pt x="34019" y="604370"/>
                      <a:pt x="33606" y="601871"/>
                      <a:pt x="34504" y="600075"/>
                    </a:cubicBezTo>
                    <a:cubicBezTo>
                      <a:pt x="35528" y="598027"/>
                      <a:pt x="37044" y="596265"/>
                      <a:pt x="38314" y="594360"/>
                    </a:cubicBezTo>
                    <a:cubicBezTo>
                      <a:pt x="42192" y="571091"/>
                      <a:pt x="37384" y="593030"/>
                      <a:pt x="44029" y="575310"/>
                    </a:cubicBezTo>
                    <a:cubicBezTo>
                      <a:pt x="47692" y="565543"/>
                      <a:pt x="44218" y="569028"/>
                      <a:pt x="47839" y="558165"/>
                    </a:cubicBezTo>
                    <a:cubicBezTo>
                      <a:pt x="48737" y="555471"/>
                      <a:pt x="50652" y="553204"/>
                      <a:pt x="51649" y="550545"/>
                    </a:cubicBezTo>
                    <a:cubicBezTo>
                      <a:pt x="57371" y="535287"/>
                      <a:pt x="48875" y="551248"/>
                      <a:pt x="55459" y="531495"/>
                    </a:cubicBezTo>
                    <a:cubicBezTo>
                      <a:pt x="56183" y="529323"/>
                      <a:pt x="57938" y="527643"/>
                      <a:pt x="59269" y="525780"/>
                    </a:cubicBezTo>
                    <a:cubicBezTo>
                      <a:pt x="61114" y="523196"/>
                      <a:pt x="63139" y="520744"/>
                      <a:pt x="64984" y="518160"/>
                    </a:cubicBezTo>
                    <a:cubicBezTo>
                      <a:pt x="66315" y="516297"/>
                      <a:pt x="67328" y="514204"/>
                      <a:pt x="68794" y="512445"/>
                    </a:cubicBezTo>
                    <a:cubicBezTo>
                      <a:pt x="70519" y="510375"/>
                      <a:pt x="72855" y="508857"/>
                      <a:pt x="74509" y="506730"/>
                    </a:cubicBezTo>
                    <a:cubicBezTo>
                      <a:pt x="77320" y="503116"/>
                      <a:pt x="78891" y="498538"/>
                      <a:pt x="82129" y="495300"/>
                    </a:cubicBezTo>
                    <a:cubicBezTo>
                      <a:pt x="89052" y="488377"/>
                      <a:pt x="86911" y="489980"/>
                      <a:pt x="95464" y="483870"/>
                    </a:cubicBezTo>
                    <a:cubicBezTo>
                      <a:pt x="97327" y="482539"/>
                      <a:pt x="99075" y="480962"/>
                      <a:pt x="101179" y="480060"/>
                    </a:cubicBezTo>
                    <a:cubicBezTo>
                      <a:pt x="103585" y="479029"/>
                      <a:pt x="106259" y="478790"/>
                      <a:pt x="108799" y="478155"/>
                    </a:cubicBezTo>
                    <a:cubicBezTo>
                      <a:pt x="117054" y="478790"/>
                      <a:pt x="125564" y="477927"/>
                      <a:pt x="133564" y="480060"/>
                    </a:cubicBezTo>
                    <a:cubicBezTo>
                      <a:pt x="135776" y="480650"/>
                      <a:pt x="135908" y="484016"/>
                      <a:pt x="137374" y="485775"/>
                    </a:cubicBezTo>
                    <a:cubicBezTo>
                      <a:pt x="139099" y="487845"/>
                      <a:pt x="141184" y="489585"/>
                      <a:pt x="143089" y="491490"/>
                    </a:cubicBezTo>
                    <a:cubicBezTo>
                      <a:pt x="144359" y="489585"/>
                      <a:pt x="145969" y="487867"/>
                      <a:pt x="146899" y="485775"/>
                    </a:cubicBezTo>
                    <a:cubicBezTo>
                      <a:pt x="148530" y="482105"/>
                      <a:pt x="149439" y="478155"/>
                      <a:pt x="150709" y="474345"/>
                    </a:cubicBezTo>
                    <a:cubicBezTo>
                      <a:pt x="151344" y="472440"/>
                      <a:pt x="152127" y="470578"/>
                      <a:pt x="152614" y="468630"/>
                    </a:cubicBezTo>
                    <a:cubicBezTo>
                      <a:pt x="153224" y="466189"/>
                      <a:pt x="155058" y="458028"/>
                      <a:pt x="156424" y="455295"/>
                    </a:cubicBezTo>
                    <a:cubicBezTo>
                      <a:pt x="157448" y="453247"/>
                      <a:pt x="158964" y="451485"/>
                      <a:pt x="160234" y="449580"/>
                    </a:cubicBezTo>
                    <a:cubicBezTo>
                      <a:pt x="161267" y="444417"/>
                      <a:pt x="161277" y="438077"/>
                      <a:pt x="165949" y="434340"/>
                    </a:cubicBezTo>
                    <a:cubicBezTo>
                      <a:pt x="167517" y="433086"/>
                      <a:pt x="169759" y="433070"/>
                      <a:pt x="171664" y="432435"/>
                    </a:cubicBezTo>
                    <a:cubicBezTo>
                      <a:pt x="179284" y="433070"/>
                      <a:pt x="187026" y="432840"/>
                      <a:pt x="194524" y="434340"/>
                    </a:cubicBezTo>
                    <a:cubicBezTo>
                      <a:pt x="202087" y="435853"/>
                      <a:pt x="200062" y="440217"/>
                      <a:pt x="202144" y="445770"/>
                    </a:cubicBezTo>
                    <a:cubicBezTo>
                      <a:pt x="203948" y="450580"/>
                      <a:pt x="210916" y="462162"/>
                      <a:pt x="213574" y="464820"/>
                    </a:cubicBezTo>
                    <a:cubicBezTo>
                      <a:pt x="215479" y="466725"/>
                      <a:pt x="216934" y="469227"/>
                      <a:pt x="219289" y="470535"/>
                    </a:cubicBezTo>
                    <a:cubicBezTo>
                      <a:pt x="222800" y="472485"/>
                      <a:pt x="230719" y="474345"/>
                      <a:pt x="230719" y="474345"/>
                    </a:cubicBezTo>
                    <a:cubicBezTo>
                      <a:pt x="233515" y="474170"/>
                      <a:pt x="257398" y="475293"/>
                      <a:pt x="266914" y="470535"/>
                    </a:cubicBezTo>
                    <a:cubicBezTo>
                      <a:pt x="267717" y="470133"/>
                      <a:pt x="268184" y="469265"/>
                      <a:pt x="268819" y="468630"/>
                    </a:cubicBezTo>
                    <a:lnTo>
                      <a:pt x="308824" y="421005"/>
                    </a:lnTo>
                    <a:lnTo>
                      <a:pt x="268819" y="382905"/>
                    </a:lnTo>
                    <a:lnTo>
                      <a:pt x="188809" y="382905"/>
                    </a:lnTo>
                    <a:lnTo>
                      <a:pt x="184999" y="302895"/>
                    </a:lnTo>
                    <a:lnTo>
                      <a:pt x="125944" y="304800"/>
                    </a:lnTo>
                    <a:lnTo>
                      <a:pt x="24979" y="167640"/>
                    </a:lnTo>
                    <a:lnTo>
                      <a:pt x="30694" y="121920"/>
                    </a:lnTo>
                    <a:lnTo>
                      <a:pt x="42124" y="120015"/>
                    </a:lnTo>
                    <a:lnTo>
                      <a:pt x="57364" y="78105"/>
                    </a:lnTo>
                    <a:lnTo>
                      <a:pt x="85939" y="80010"/>
                    </a:lnTo>
                    <a:lnTo>
                      <a:pt x="84034" y="34290"/>
                    </a:lnTo>
                    <a:lnTo>
                      <a:pt x="154519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5894827" y="5777346"/>
                <a:ext cx="288221" cy="250373"/>
              </a:xfrm>
              <a:custGeom>
                <a:avLst/>
                <a:gdLst>
                  <a:gd name="connsiteX0" fmla="*/ 165735 w 470535"/>
                  <a:gd name="connsiteY0" fmla="*/ 3810 h 409575"/>
                  <a:gd name="connsiteX1" fmla="*/ 297180 w 470535"/>
                  <a:gd name="connsiteY1" fmla="*/ 140970 h 409575"/>
                  <a:gd name="connsiteX2" fmla="*/ 344805 w 470535"/>
                  <a:gd name="connsiteY2" fmla="*/ 152400 h 409575"/>
                  <a:gd name="connsiteX3" fmla="*/ 346710 w 470535"/>
                  <a:gd name="connsiteY3" fmla="*/ 205740 h 409575"/>
                  <a:gd name="connsiteX4" fmla="*/ 415290 w 470535"/>
                  <a:gd name="connsiteY4" fmla="*/ 217170 h 409575"/>
                  <a:gd name="connsiteX5" fmla="*/ 470535 w 470535"/>
                  <a:gd name="connsiteY5" fmla="*/ 268605 h 409575"/>
                  <a:gd name="connsiteX6" fmla="*/ 426720 w 470535"/>
                  <a:gd name="connsiteY6" fmla="*/ 350520 h 409575"/>
                  <a:gd name="connsiteX7" fmla="*/ 390525 w 470535"/>
                  <a:gd name="connsiteY7" fmla="*/ 346710 h 409575"/>
                  <a:gd name="connsiteX8" fmla="*/ 354330 w 470535"/>
                  <a:gd name="connsiteY8" fmla="*/ 344805 h 409575"/>
                  <a:gd name="connsiteX9" fmla="*/ 348615 w 470535"/>
                  <a:gd name="connsiteY9" fmla="*/ 339090 h 409575"/>
                  <a:gd name="connsiteX10" fmla="*/ 342900 w 470535"/>
                  <a:gd name="connsiteY10" fmla="*/ 327660 h 409575"/>
                  <a:gd name="connsiteX11" fmla="*/ 340995 w 470535"/>
                  <a:gd name="connsiteY11" fmla="*/ 308610 h 409575"/>
                  <a:gd name="connsiteX12" fmla="*/ 335280 w 470535"/>
                  <a:gd name="connsiteY12" fmla="*/ 304800 h 409575"/>
                  <a:gd name="connsiteX13" fmla="*/ 323850 w 470535"/>
                  <a:gd name="connsiteY13" fmla="*/ 300990 h 409575"/>
                  <a:gd name="connsiteX14" fmla="*/ 316230 w 470535"/>
                  <a:gd name="connsiteY14" fmla="*/ 302895 h 409575"/>
                  <a:gd name="connsiteX15" fmla="*/ 314325 w 470535"/>
                  <a:gd name="connsiteY15" fmla="*/ 308610 h 409575"/>
                  <a:gd name="connsiteX16" fmla="*/ 308610 w 470535"/>
                  <a:gd name="connsiteY16" fmla="*/ 333375 h 409575"/>
                  <a:gd name="connsiteX17" fmla="*/ 306705 w 470535"/>
                  <a:gd name="connsiteY17" fmla="*/ 340995 h 409575"/>
                  <a:gd name="connsiteX18" fmla="*/ 297180 w 470535"/>
                  <a:gd name="connsiteY18" fmla="*/ 398145 h 409575"/>
                  <a:gd name="connsiteX19" fmla="*/ 287655 w 470535"/>
                  <a:gd name="connsiteY19" fmla="*/ 396240 h 409575"/>
                  <a:gd name="connsiteX20" fmla="*/ 283845 w 470535"/>
                  <a:gd name="connsiteY20" fmla="*/ 384810 h 409575"/>
                  <a:gd name="connsiteX21" fmla="*/ 280035 w 470535"/>
                  <a:gd name="connsiteY21" fmla="*/ 379095 h 409575"/>
                  <a:gd name="connsiteX22" fmla="*/ 276225 w 470535"/>
                  <a:gd name="connsiteY22" fmla="*/ 361950 h 409575"/>
                  <a:gd name="connsiteX23" fmla="*/ 270510 w 470535"/>
                  <a:gd name="connsiteY23" fmla="*/ 356235 h 409575"/>
                  <a:gd name="connsiteX24" fmla="*/ 268605 w 470535"/>
                  <a:gd name="connsiteY24" fmla="*/ 350520 h 409575"/>
                  <a:gd name="connsiteX25" fmla="*/ 253365 w 470535"/>
                  <a:gd name="connsiteY25" fmla="*/ 348615 h 409575"/>
                  <a:gd name="connsiteX26" fmla="*/ 249555 w 470535"/>
                  <a:gd name="connsiteY26" fmla="*/ 356235 h 409575"/>
                  <a:gd name="connsiteX27" fmla="*/ 245745 w 470535"/>
                  <a:gd name="connsiteY27" fmla="*/ 369570 h 409575"/>
                  <a:gd name="connsiteX28" fmla="*/ 243840 w 470535"/>
                  <a:gd name="connsiteY28" fmla="*/ 382905 h 409575"/>
                  <a:gd name="connsiteX29" fmla="*/ 236220 w 470535"/>
                  <a:gd name="connsiteY29" fmla="*/ 386715 h 409575"/>
                  <a:gd name="connsiteX30" fmla="*/ 230505 w 470535"/>
                  <a:gd name="connsiteY30" fmla="*/ 390525 h 409575"/>
                  <a:gd name="connsiteX31" fmla="*/ 219075 w 470535"/>
                  <a:gd name="connsiteY31" fmla="*/ 394335 h 409575"/>
                  <a:gd name="connsiteX32" fmla="*/ 207645 w 470535"/>
                  <a:gd name="connsiteY32" fmla="*/ 401955 h 409575"/>
                  <a:gd name="connsiteX33" fmla="*/ 200025 w 470535"/>
                  <a:gd name="connsiteY33" fmla="*/ 407670 h 409575"/>
                  <a:gd name="connsiteX34" fmla="*/ 192405 w 470535"/>
                  <a:gd name="connsiteY34" fmla="*/ 409575 h 409575"/>
                  <a:gd name="connsiteX35" fmla="*/ 179070 w 470535"/>
                  <a:gd name="connsiteY35" fmla="*/ 407670 h 409575"/>
                  <a:gd name="connsiteX36" fmla="*/ 177165 w 470535"/>
                  <a:gd name="connsiteY36" fmla="*/ 401955 h 409575"/>
                  <a:gd name="connsiteX37" fmla="*/ 171450 w 470535"/>
                  <a:gd name="connsiteY37" fmla="*/ 396240 h 409575"/>
                  <a:gd name="connsiteX38" fmla="*/ 163830 w 470535"/>
                  <a:gd name="connsiteY38" fmla="*/ 384810 h 409575"/>
                  <a:gd name="connsiteX39" fmla="*/ 160020 w 470535"/>
                  <a:gd name="connsiteY39" fmla="*/ 379095 h 409575"/>
                  <a:gd name="connsiteX40" fmla="*/ 158115 w 470535"/>
                  <a:gd name="connsiteY40" fmla="*/ 373380 h 409575"/>
                  <a:gd name="connsiteX41" fmla="*/ 154305 w 470535"/>
                  <a:gd name="connsiteY41" fmla="*/ 367665 h 409575"/>
                  <a:gd name="connsiteX42" fmla="*/ 140970 w 470535"/>
                  <a:gd name="connsiteY42" fmla="*/ 350520 h 409575"/>
                  <a:gd name="connsiteX43" fmla="*/ 123825 w 470535"/>
                  <a:gd name="connsiteY43" fmla="*/ 348615 h 409575"/>
                  <a:gd name="connsiteX44" fmla="*/ 112395 w 470535"/>
                  <a:gd name="connsiteY44" fmla="*/ 350520 h 409575"/>
                  <a:gd name="connsiteX45" fmla="*/ 108585 w 470535"/>
                  <a:gd name="connsiteY45" fmla="*/ 356235 h 409575"/>
                  <a:gd name="connsiteX46" fmla="*/ 102870 w 470535"/>
                  <a:gd name="connsiteY46" fmla="*/ 360045 h 409575"/>
                  <a:gd name="connsiteX47" fmla="*/ 91440 w 470535"/>
                  <a:gd name="connsiteY47" fmla="*/ 358140 h 409575"/>
                  <a:gd name="connsiteX48" fmla="*/ 80010 w 470535"/>
                  <a:gd name="connsiteY48" fmla="*/ 350520 h 409575"/>
                  <a:gd name="connsiteX49" fmla="*/ 62865 w 470535"/>
                  <a:gd name="connsiteY49" fmla="*/ 342900 h 409575"/>
                  <a:gd name="connsiteX50" fmla="*/ 47625 w 470535"/>
                  <a:gd name="connsiteY50" fmla="*/ 339090 h 409575"/>
                  <a:gd name="connsiteX51" fmla="*/ 36195 w 470535"/>
                  <a:gd name="connsiteY51" fmla="*/ 331470 h 409575"/>
                  <a:gd name="connsiteX52" fmla="*/ 30480 w 470535"/>
                  <a:gd name="connsiteY52" fmla="*/ 329565 h 409575"/>
                  <a:gd name="connsiteX53" fmla="*/ 19050 w 470535"/>
                  <a:gd name="connsiteY53" fmla="*/ 321945 h 409575"/>
                  <a:gd name="connsiteX54" fmla="*/ 11430 w 470535"/>
                  <a:gd name="connsiteY54" fmla="*/ 312420 h 409575"/>
                  <a:gd name="connsiteX55" fmla="*/ 3810 w 470535"/>
                  <a:gd name="connsiteY55" fmla="*/ 300990 h 409575"/>
                  <a:gd name="connsiteX56" fmla="*/ 1905 w 470535"/>
                  <a:gd name="connsiteY56" fmla="*/ 287655 h 409575"/>
                  <a:gd name="connsiteX57" fmla="*/ 0 w 470535"/>
                  <a:gd name="connsiteY57" fmla="*/ 281940 h 409575"/>
                  <a:gd name="connsiteX58" fmla="*/ 3810 w 470535"/>
                  <a:gd name="connsiteY58" fmla="*/ 245745 h 409575"/>
                  <a:gd name="connsiteX59" fmla="*/ 7620 w 470535"/>
                  <a:gd name="connsiteY59" fmla="*/ 230505 h 409575"/>
                  <a:gd name="connsiteX60" fmla="*/ 9525 w 470535"/>
                  <a:gd name="connsiteY60" fmla="*/ 222885 h 409575"/>
                  <a:gd name="connsiteX61" fmla="*/ 17145 w 470535"/>
                  <a:gd name="connsiteY61" fmla="*/ 209550 h 409575"/>
                  <a:gd name="connsiteX62" fmla="*/ 28575 w 470535"/>
                  <a:gd name="connsiteY62" fmla="*/ 198120 h 409575"/>
                  <a:gd name="connsiteX63" fmla="*/ 32385 w 470535"/>
                  <a:gd name="connsiteY63" fmla="*/ 60960 h 409575"/>
                  <a:gd name="connsiteX64" fmla="*/ 74295 w 470535"/>
                  <a:gd name="connsiteY64" fmla="*/ 24765 h 409575"/>
                  <a:gd name="connsiteX65" fmla="*/ 85725 w 470535"/>
                  <a:gd name="connsiteY65" fmla="*/ 11430 h 409575"/>
                  <a:gd name="connsiteX66" fmla="*/ 99060 w 470535"/>
                  <a:gd name="connsiteY66" fmla="*/ 3810 h 409575"/>
                  <a:gd name="connsiteX67" fmla="*/ 110490 w 470535"/>
                  <a:gd name="connsiteY67" fmla="*/ 0 h 409575"/>
                  <a:gd name="connsiteX68" fmla="*/ 148590 w 470535"/>
                  <a:gd name="connsiteY68" fmla="*/ 3810 h 409575"/>
                  <a:gd name="connsiteX69" fmla="*/ 161925 w 470535"/>
                  <a:gd name="connsiteY69" fmla="*/ 5715 h 409575"/>
                  <a:gd name="connsiteX70" fmla="*/ 165735 w 470535"/>
                  <a:gd name="connsiteY70" fmla="*/ 3810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70535" h="409575">
                    <a:moveTo>
                      <a:pt x="165735" y="3810"/>
                    </a:moveTo>
                    <a:lnTo>
                      <a:pt x="297180" y="140970"/>
                    </a:lnTo>
                    <a:lnTo>
                      <a:pt x="344805" y="152400"/>
                    </a:lnTo>
                    <a:lnTo>
                      <a:pt x="346710" y="205740"/>
                    </a:lnTo>
                    <a:lnTo>
                      <a:pt x="415290" y="217170"/>
                    </a:lnTo>
                    <a:lnTo>
                      <a:pt x="470535" y="268605"/>
                    </a:lnTo>
                    <a:lnTo>
                      <a:pt x="426720" y="350520"/>
                    </a:lnTo>
                    <a:lnTo>
                      <a:pt x="390525" y="346710"/>
                    </a:lnTo>
                    <a:cubicBezTo>
                      <a:pt x="378460" y="346075"/>
                      <a:pt x="366217" y="346966"/>
                      <a:pt x="354330" y="344805"/>
                    </a:cubicBezTo>
                    <a:cubicBezTo>
                      <a:pt x="351679" y="344323"/>
                      <a:pt x="350340" y="341160"/>
                      <a:pt x="348615" y="339090"/>
                    </a:cubicBezTo>
                    <a:cubicBezTo>
                      <a:pt x="344512" y="334166"/>
                      <a:pt x="344809" y="333388"/>
                      <a:pt x="342900" y="327660"/>
                    </a:cubicBezTo>
                    <a:cubicBezTo>
                      <a:pt x="342265" y="321310"/>
                      <a:pt x="343013" y="314664"/>
                      <a:pt x="340995" y="308610"/>
                    </a:cubicBezTo>
                    <a:cubicBezTo>
                      <a:pt x="340271" y="306438"/>
                      <a:pt x="337372" y="305730"/>
                      <a:pt x="335280" y="304800"/>
                    </a:cubicBezTo>
                    <a:cubicBezTo>
                      <a:pt x="331610" y="303169"/>
                      <a:pt x="323850" y="300990"/>
                      <a:pt x="323850" y="300990"/>
                    </a:cubicBezTo>
                    <a:cubicBezTo>
                      <a:pt x="321310" y="301625"/>
                      <a:pt x="318274" y="301259"/>
                      <a:pt x="316230" y="302895"/>
                    </a:cubicBezTo>
                    <a:cubicBezTo>
                      <a:pt x="314662" y="304149"/>
                      <a:pt x="314630" y="306625"/>
                      <a:pt x="314325" y="308610"/>
                    </a:cubicBezTo>
                    <a:cubicBezTo>
                      <a:pt x="310699" y="332178"/>
                      <a:pt x="316496" y="321547"/>
                      <a:pt x="308610" y="333375"/>
                    </a:cubicBezTo>
                    <a:cubicBezTo>
                      <a:pt x="307975" y="335915"/>
                      <a:pt x="306942" y="338388"/>
                      <a:pt x="306705" y="340995"/>
                    </a:cubicBezTo>
                    <a:cubicBezTo>
                      <a:pt x="301461" y="398675"/>
                      <a:pt x="320547" y="390356"/>
                      <a:pt x="297180" y="398145"/>
                    </a:cubicBezTo>
                    <a:cubicBezTo>
                      <a:pt x="294005" y="397510"/>
                      <a:pt x="289945" y="398530"/>
                      <a:pt x="287655" y="396240"/>
                    </a:cubicBezTo>
                    <a:cubicBezTo>
                      <a:pt x="284815" y="393400"/>
                      <a:pt x="286073" y="388152"/>
                      <a:pt x="283845" y="384810"/>
                    </a:cubicBezTo>
                    <a:lnTo>
                      <a:pt x="280035" y="379095"/>
                    </a:lnTo>
                    <a:cubicBezTo>
                      <a:pt x="279920" y="378519"/>
                      <a:pt x="277053" y="363399"/>
                      <a:pt x="276225" y="361950"/>
                    </a:cubicBezTo>
                    <a:cubicBezTo>
                      <a:pt x="274888" y="359611"/>
                      <a:pt x="272415" y="358140"/>
                      <a:pt x="270510" y="356235"/>
                    </a:cubicBezTo>
                    <a:cubicBezTo>
                      <a:pt x="269875" y="354330"/>
                      <a:pt x="269859" y="352088"/>
                      <a:pt x="268605" y="350520"/>
                    </a:cubicBezTo>
                    <a:cubicBezTo>
                      <a:pt x="263579" y="344237"/>
                      <a:pt x="260351" y="347218"/>
                      <a:pt x="253365" y="348615"/>
                    </a:cubicBezTo>
                    <a:cubicBezTo>
                      <a:pt x="252095" y="351155"/>
                      <a:pt x="250674" y="353625"/>
                      <a:pt x="249555" y="356235"/>
                    </a:cubicBezTo>
                    <a:cubicBezTo>
                      <a:pt x="248266" y="359242"/>
                      <a:pt x="246254" y="366772"/>
                      <a:pt x="245745" y="369570"/>
                    </a:cubicBezTo>
                    <a:cubicBezTo>
                      <a:pt x="244942" y="373988"/>
                      <a:pt x="246021" y="378980"/>
                      <a:pt x="243840" y="382905"/>
                    </a:cubicBezTo>
                    <a:cubicBezTo>
                      <a:pt x="242461" y="385387"/>
                      <a:pt x="238686" y="385306"/>
                      <a:pt x="236220" y="386715"/>
                    </a:cubicBezTo>
                    <a:cubicBezTo>
                      <a:pt x="234232" y="387851"/>
                      <a:pt x="232597" y="389595"/>
                      <a:pt x="230505" y="390525"/>
                    </a:cubicBezTo>
                    <a:cubicBezTo>
                      <a:pt x="226835" y="392156"/>
                      <a:pt x="222417" y="392107"/>
                      <a:pt x="219075" y="394335"/>
                    </a:cubicBezTo>
                    <a:cubicBezTo>
                      <a:pt x="215265" y="396875"/>
                      <a:pt x="211308" y="399208"/>
                      <a:pt x="207645" y="401955"/>
                    </a:cubicBezTo>
                    <a:cubicBezTo>
                      <a:pt x="205105" y="403860"/>
                      <a:pt x="202865" y="406250"/>
                      <a:pt x="200025" y="407670"/>
                    </a:cubicBezTo>
                    <a:cubicBezTo>
                      <a:pt x="197683" y="408841"/>
                      <a:pt x="194945" y="408940"/>
                      <a:pt x="192405" y="409575"/>
                    </a:cubicBezTo>
                    <a:cubicBezTo>
                      <a:pt x="187960" y="408940"/>
                      <a:pt x="183086" y="409678"/>
                      <a:pt x="179070" y="407670"/>
                    </a:cubicBezTo>
                    <a:cubicBezTo>
                      <a:pt x="177274" y="406772"/>
                      <a:pt x="178279" y="403626"/>
                      <a:pt x="177165" y="401955"/>
                    </a:cubicBezTo>
                    <a:cubicBezTo>
                      <a:pt x="175671" y="399713"/>
                      <a:pt x="173104" y="398367"/>
                      <a:pt x="171450" y="396240"/>
                    </a:cubicBezTo>
                    <a:cubicBezTo>
                      <a:pt x="168639" y="392626"/>
                      <a:pt x="166370" y="388620"/>
                      <a:pt x="163830" y="384810"/>
                    </a:cubicBezTo>
                    <a:cubicBezTo>
                      <a:pt x="162560" y="382905"/>
                      <a:pt x="160744" y="381267"/>
                      <a:pt x="160020" y="379095"/>
                    </a:cubicBezTo>
                    <a:cubicBezTo>
                      <a:pt x="159385" y="377190"/>
                      <a:pt x="159013" y="375176"/>
                      <a:pt x="158115" y="373380"/>
                    </a:cubicBezTo>
                    <a:cubicBezTo>
                      <a:pt x="157091" y="371332"/>
                      <a:pt x="155329" y="369713"/>
                      <a:pt x="154305" y="367665"/>
                    </a:cubicBezTo>
                    <a:cubicBezTo>
                      <a:pt x="151039" y="361133"/>
                      <a:pt x="152900" y="351846"/>
                      <a:pt x="140970" y="350520"/>
                    </a:cubicBezTo>
                    <a:lnTo>
                      <a:pt x="123825" y="348615"/>
                    </a:lnTo>
                    <a:cubicBezTo>
                      <a:pt x="120015" y="349250"/>
                      <a:pt x="115850" y="348793"/>
                      <a:pt x="112395" y="350520"/>
                    </a:cubicBezTo>
                    <a:cubicBezTo>
                      <a:pt x="110347" y="351544"/>
                      <a:pt x="110204" y="354616"/>
                      <a:pt x="108585" y="356235"/>
                    </a:cubicBezTo>
                    <a:cubicBezTo>
                      <a:pt x="106966" y="357854"/>
                      <a:pt x="104775" y="358775"/>
                      <a:pt x="102870" y="360045"/>
                    </a:cubicBezTo>
                    <a:cubicBezTo>
                      <a:pt x="99060" y="359410"/>
                      <a:pt x="95005" y="359626"/>
                      <a:pt x="91440" y="358140"/>
                    </a:cubicBezTo>
                    <a:cubicBezTo>
                      <a:pt x="87213" y="356379"/>
                      <a:pt x="84354" y="351968"/>
                      <a:pt x="80010" y="350520"/>
                    </a:cubicBezTo>
                    <a:cubicBezTo>
                      <a:pt x="50522" y="340691"/>
                      <a:pt x="80978" y="351957"/>
                      <a:pt x="62865" y="342900"/>
                    </a:cubicBezTo>
                    <a:cubicBezTo>
                      <a:pt x="58960" y="340947"/>
                      <a:pt x="51248" y="339815"/>
                      <a:pt x="47625" y="339090"/>
                    </a:cubicBezTo>
                    <a:cubicBezTo>
                      <a:pt x="43815" y="336550"/>
                      <a:pt x="40539" y="332918"/>
                      <a:pt x="36195" y="331470"/>
                    </a:cubicBezTo>
                    <a:cubicBezTo>
                      <a:pt x="34290" y="330835"/>
                      <a:pt x="32235" y="330540"/>
                      <a:pt x="30480" y="329565"/>
                    </a:cubicBezTo>
                    <a:cubicBezTo>
                      <a:pt x="26477" y="327341"/>
                      <a:pt x="19050" y="321945"/>
                      <a:pt x="19050" y="321945"/>
                    </a:cubicBezTo>
                    <a:cubicBezTo>
                      <a:pt x="14760" y="309075"/>
                      <a:pt x="20710" y="323025"/>
                      <a:pt x="11430" y="312420"/>
                    </a:cubicBezTo>
                    <a:cubicBezTo>
                      <a:pt x="8415" y="308974"/>
                      <a:pt x="3810" y="300990"/>
                      <a:pt x="3810" y="300990"/>
                    </a:cubicBezTo>
                    <a:cubicBezTo>
                      <a:pt x="3175" y="296545"/>
                      <a:pt x="2786" y="292058"/>
                      <a:pt x="1905" y="287655"/>
                    </a:cubicBezTo>
                    <a:cubicBezTo>
                      <a:pt x="1511" y="285686"/>
                      <a:pt x="0" y="283948"/>
                      <a:pt x="0" y="281940"/>
                    </a:cubicBezTo>
                    <a:cubicBezTo>
                      <a:pt x="0" y="272931"/>
                      <a:pt x="1571" y="256195"/>
                      <a:pt x="3810" y="245745"/>
                    </a:cubicBezTo>
                    <a:cubicBezTo>
                      <a:pt x="4907" y="240625"/>
                      <a:pt x="6350" y="235585"/>
                      <a:pt x="7620" y="230505"/>
                    </a:cubicBezTo>
                    <a:cubicBezTo>
                      <a:pt x="8255" y="227965"/>
                      <a:pt x="8354" y="225227"/>
                      <a:pt x="9525" y="222885"/>
                    </a:cubicBezTo>
                    <a:cubicBezTo>
                      <a:pt x="11496" y="218943"/>
                      <a:pt x="14068" y="213012"/>
                      <a:pt x="17145" y="209550"/>
                    </a:cubicBezTo>
                    <a:cubicBezTo>
                      <a:pt x="20725" y="205523"/>
                      <a:pt x="28575" y="198120"/>
                      <a:pt x="28575" y="198120"/>
                    </a:cubicBezTo>
                    <a:lnTo>
                      <a:pt x="32385" y="60960"/>
                    </a:lnTo>
                    <a:lnTo>
                      <a:pt x="74295" y="24765"/>
                    </a:lnTo>
                    <a:cubicBezTo>
                      <a:pt x="78105" y="20320"/>
                      <a:pt x="81585" y="15570"/>
                      <a:pt x="85725" y="11430"/>
                    </a:cubicBezTo>
                    <a:cubicBezTo>
                      <a:pt x="88016" y="9139"/>
                      <a:pt x="96570" y="4806"/>
                      <a:pt x="99060" y="3810"/>
                    </a:cubicBezTo>
                    <a:cubicBezTo>
                      <a:pt x="102789" y="2318"/>
                      <a:pt x="110490" y="0"/>
                      <a:pt x="110490" y="0"/>
                    </a:cubicBezTo>
                    <a:lnTo>
                      <a:pt x="148590" y="3810"/>
                    </a:lnTo>
                    <a:cubicBezTo>
                      <a:pt x="153053" y="4306"/>
                      <a:pt x="157453" y="5308"/>
                      <a:pt x="161925" y="5715"/>
                    </a:cubicBezTo>
                    <a:cubicBezTo>
                      <a:pt x="183345" y="7662"/>
                      <a:pt x="181472" y="7620"/>
                      <a:pt x="165735" y="381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5747320" y="5851099"/>
                <a:ext cx="279486" cy="223201"/>
              </a:xfrm>
              <a:custGeom>
                <a:avLst/>
                <a:gdLst>
                  <a:gd name="connsiteX0" fmla="*/ 260985 w 457267"/>
                  <a:gd name="connsiteY0" fmla="*/ 102870 h 363856"/>
                  <a:gd name="connsiteX1" fmla="*/ 260985 w 457267"/>
                  <a:gd name="connsiteY1" fmla="*/ 102870 h 363856"/>
                  <a:gd name="connsiteX2" fmla="*/ 259080 w 457267"/>
                  <a:gd name="connsiteY2" fmla="*/ 160020 h 363856"/>
                  <a:gd name="connsiteX3" fmla="*/ 259080 w 457267"/>
                  <a:gd name="connsiteY3" fmla="*/ 180975 h 363856"/>
                  <a:gd name="connsiteX4" fmla="*/ 270510 w 457267"/>
                  <a:gd name="connsiteY4" fmla="*/ 188595 h 363856"/>
                  <a:gd name="connsiteX5" fmla="*/ 276225 w 457267"/>
                  <a:gd name="connsiteY5" fmla="*/ 192405 h 363856"/>
                  <a:gd name="connsiteX6" fmla="*/ 281940 w 457267"/>
                  <a:gd name="connsiteY6" fmla="*/ 196215 h 363856"/>
                  <a:gd name="connsiteX7" fmla="*/ 287655 w 457267"/>
                  <a:gd name="connsiteY7" fmla="*/ 198120 h 363856"/>
                  <a:gd name="connsiteX8" fmla="*/ 304800 w 457267"/>
                  <a:gd name="connsiteY8" fmla="*/ 213360 h 363856"/>
                  <a:gd name="connsiteX9" fmla="*/ 316230 w 457267"/>
                  <a:gd name="connsiteY9" fmla="*/ 217170 h 363856"/>
                  <a:gd name="connsiteX10" fmla="*/ 333375 w 457267"/>
                  <a:gd name="connsiteY10" fmla="*/ 220980 h 363856"/>
                  <a:gd name="connsiteX11" fmla="*/ 340995 w 457267"/>
                  <a:gd name="connsiteY11" fmla="*/ 226695 h 363856"/>
                  <a:gd name="connsiteX12" fmla="*/ 352425 w 457267"/>
                  <a:gd name="connsiteY12" fmla="*/ 222885 h 363856"/>
                  <a:gd name="connsiteX13" fmla="*/ 354330 w 457267"/>
                  <a:gd name="connsiteY13" fmla="*/ 215265 h 363856"/>
                  <a:gd name="connsiteX14" fmla="*/ 358140 w 457267"/>
                  <a:gd name="connsiteY14" fmla="*/ 209550 h 363856"/>
                  <a:gd name="connsiteX15" fmla="*/ 369570 w 457267"/>
                  <a:gd name="connsiteY15" fmla="*/ 207645 h 363856"/>
                  <a:gd name="connsiteX16" fmla="*/ 403860 w 457267"/>
                  <a:gd name="connsiteY16" fmla="*/ 232410 h 363856"/>
                  <a:gd name="connsiteX17" fmla="*/ 438150 w 457267"/>
                  <a:gd name="connsiteY17" fmla="*/ 278130 h 363856"/>
                  <a:gd name="connsiteX18" fmla="*/ 455295 w 457267"/>
                  <a:gd name="connsiteY18" fmla="*/ 276225 h 363856"/>
                  <a:gd name="connsiteX19" fmla="*/ 457200 w 457267"/>
                  <a:gd name="connsiteY19" fmla="*/ 281940 h 363856"/>
                  <a:gd name="connsiteX20" fmla="*/ 453390 w 457267"/>
                  <a:gd name="connsiteY20" fmla="*/ 295275 h 363856"/>
                  <a:gd name="connsiteX21" fmla="*/ 451485 w 457267"/>
                  <a:gd name="connsiteY21" fmla="*/ 329565 h 363856"/>
                  <a:gd name="connsiteX22" fmla="*/ 447675 w 457267"/>
                  <a:gd name="connsiteY22" fmla="*/ 335280 h 363856"/>
                  <a:gd name="connsiteX23" fmla="*/ 443865 w 457267"/>
                  <a:gd name="connsiteY23" fmla="*/ 352425 h 363856"/>
                  <a:gd name="connsiteX24" fmla="*/ 438150 w 457267"/>
                  <a:gd name="connsiteY24" fmla="*/ 356235 h 363856"/>
                  <a:gd name="connsiteX25" fmla="*/ 434340 w 457267"/>
                  <a:gd name="connsiteY25" fmla="*/ 361950 h 363856"/>
                  <a:gd name="connsiteX26" fmla="*/ 415290 w 457267"/>
                  <a:gd name="connsiteY26" fmla="*/ 361950 h 363856"/>
                  <a:gd name="connsiteX27" fmla="*/ 409575 w 457267"/>
                  <a:gd name="connsiteY27" fmla="*/ 360045 h 363856"/>
                  <a:gd name="connsiteX28" fmla="*/ 394335 w 457267"/>
                  <a:gd name="connsiteY28" fmla="*/ 360045 h 363856"/>
                  <a:gd name="connsiteX29" fmla="*/ 348615 w 457267"/>
                  <a:gd name="connsiteY29" fmla="*/ 320040 h 363856"/>
                  <a:gd name="connsiteX30" fmla="*/ 333375 w 457267"/>
                  <a:gd name="connsiteY30" fmla="*/ 306705 h 363856"/>
                  <a:gd name="connsiteX31" fmla="*/ 325755 w 457267"/>
                  <a:gd name="connsiteY31" fmla="*/ 304800 h 363856"/>
                  <a:gd name="connsiteX32" fmla="*/ 314325 w 457267"/>
                  <a:gd name="connsiteY32" fmla="*/ 297180 h 363856"/>
                  <a:gd name="connsiteX33" fmla="*/ 308610 w 457267"/>
                  <a:gd name="connsiteY33" fmla="*/ 293370 h 363856"/>
                  <a:gd name="connsiteX34" fmla="*/ 289560 w 457267"/>
                  <a:gd name="connsiteY34" fmla="*/ 287655 h 363856"/>
                  <a:gd name="connsiteX35" fmla="*/ 272415 w 457267"/>
                  <a:gd name="connsiteY35" fmla="*/ 274320 h 363856"/>
                  <a:gd name="connsiteX36" fmla="*/ 266700 w 457267"/>
                  <a:gd name="connsiteY36" fmla="*/ 270510 h 363856"/>
                  <a:gd name="connsiteX37" fmla="*/ 260985 w 457267"/>
                  <a:gd name="connsiteY37" fmla="*/ 262890 h 363856"/>
                  <a:gd name="connsiteX38" fmla="*/ 249555 w 457267"/>
                  <a:gd name="connsiteY38" fmla="*/ 255270 h 363856"/>
                  <a:gd name="connsiteX39" fmla="*/ 243840 w 457267"/>
                  <a:gd name="connsiteY39" fmla="*/ 251460 h 363856"/>
                  <a:gd name="connsiteX40" fmla="*/ 240030 w 457267"/>
                  <a:gd name="connsiteY40" fmla="*/ 245745 h 363856"/>
                  <a:gd name="connsiteX41" fmla="*/ 238125 w 457267"/>
                  <a:gd name="connsiteY41" fmla="*/ 240030 h 363856"/>
                  <a:gd name="connsiteX42" fmla="*/ 232410 w 457267"/>
                  <a:gd name="connsiteY42" fmla="*/ 238125 h 363856"/>
                  <a:gd name="connsiteX43" fmla="*/ 226695 w 457267"/>
                  <a:gd name="connsiteY43" fmla="*/ 234315 h 363856"/>
                  <a:gd name="connsiteX44" fmla="*/ 211455 w 457267"/>
                  <a:gd name="connsiteY44" fmla="*/ 230505 h 363856"/>
                  <a:gd name="connsiteX45" fmla="*/ 200025 w 457267"/>
                  <a:gd name="connsiteY45" fmla="*/ 224790 h 363856"/>
                  <a:gd name="connsiteX46" fmla="*/ 194310 w 457267"/>
                  <a:gd name="connsiteY46" fmla="*/ 222885 h 363856"/>
                  <a:gd name="connsiteX47" fmla="*/ 188595 w 457267"/>
                  <a:gd name="connsiteY47" fmla="*/ 217170 h 363856"/>
                  <a:gd name="connsiteX48" fmla="*/ 179070 w 457267"/>
                  <a:gd name="connsiteY48" fmla="*/ 215265 h 363856"/>
                  <a:gd name="connsiteX49" fmla="*/ 173355 w 457267"/>
                  <a:gd name="connsiteY49" fmla="*/ 213360 h 363856"/>
                  <a:gd name="connsiteX50" fmla="*/ 165735 w 457267"/>
                  <a:gd name="connsiteY50" fmla="*/ 207645 h 363856"/>
                  <a:gd name="connsiteX51" fmla="*/ 160020 w 457267"/>
                  <a:gd name="connsiteY51" fmla="*/ 201930 h 363856"/>
                  <a:gd name="connsiteX52" fmla="*/ 154305 w 457267"/>
                  <a:gd name="connsiteY52" fmla="*/ 200025 h 363856"/>
                  <a:gd name="connsiteX53" fmla="*/ 142875 w 457267"/>
                  <a:gd name="connsiteY53" fmla="*/ 192405 h 363856"/>
                  <a:gd name="connsiteX54" fmla="*/ 131445 w 457267"/>
                  <a:gd name="connsiteY54" fmla="*/ 184785 h 363856"/>
                  <a:gd name="connsiteX55" fmla="*/ 118110 w 457267"/>
                  <a:gd name="connsiteY55" fmla="*/ 180975 h 363856"/>
                  <a:gd name="connsiteX56" fmla="*/ 106680 w 457267"/>
                  <a:gd name="connsiteY56" fmla="*/ 175260 h 363856"/>
                  <a:gd name="connsiteX57" fmla="*/ 100965 w 457267"/>
                  <a:gd name="connsiteY57" fmla="*/ 169545 h 363856"/>
                  <a:gd name="connsiteX58" fmla="*/ 95250 w 457267"/>
                  <a:gd name="connsiteY58" fmla="*/ 165735 h 363856"/>
                  <a:gd name="connsiteX59" fmla="*/ 78105 w 457267"/>
                  <a:gd name="connsiteY59" fmla="*/ 146685 h 363856"/>
                  <a:gd name="connsiteX60" fmla="*/ 72390 w 457267"/>
                  <a:gd name="connsiteY60" fmla="*/ 140970 h 363856"/>
                  <a:gd name="connsiteX61" fmla="*/ 68580 w 457267"/>
                  <a:gd name="connsiteY61" fmla="*/ 135255 h 363856"/>
                  <a:gd name="connsiteX62" fmla="*/ 62865 w 457267"/>
                  <a:gd name="connsiteY62" fmla="*/ 131445 h 363856"/>
                  <a:gd name="connsiteX63" fmla="*/ 57150 w 457267"/>
                  <a:gd name="connsiteY63" fmla="*/ 125730 h 363856"/>
                  <a:gd name="connsiteX64" fmla="*/ 43815 w 457267"/>
                  <a:gd name="connsiteY64" fmla="*/ 108585 h 363856"/>
                  <a:gd name="connsiteX65" fmla="*/ 40005 w 457267"/>
                  <a:gd name="connsiteY65" fmla="*/ 102870 h 363856"/>
                  <a:gd name="connsiteX66" fmla="*/ 30480 w 457267"/>
                  <a:gd name="connsiteY66" fmla="*/ 91440 h 363856"/>
                  <a:gd name="connsiteX67" fmla="*/ 15240 w 457267"/>
                  <a:gd name="connsiteY67" fmla="*/ 68580 h 363856"/>
                  <a:gd name="connsiteX68" fmla="*/ 9525 w 457267"/>
                  <a:gd name="connsiteY68" fmla="*/ 64770 h 363856"/>
                  <a:gd name="connsiteX69" fmla="*/ 0 w 457267"/>
                  <a:gd name="connsiteY69" fmla="*/ 45720 h 363856"/>
                  <a:gd name="connsiteX70" fmla="*/ 1905 w 457267"/>
                  <a:gd name="connsiteY70" fmla="*/ 19050 h 363856"/>
                  <a:gd name="connsiteX71" fmla="*/ 5715 w 457267"/>
                  <a:gd name="connsiteY71" fmla="*/ 7620 h 363856"/>
                  <a:gd name="connsiteX72" fmla="*/ 11430 w 457267"/>
                  <a:gd name="connsiteY72" fmla="*/ 3810 h 363856"/>
                  <a:gd name="connsiteX73" fmla="*/ 24765 w 457267"/>
                  <a:gd name="connsiteY73" fmla="*/ 0 h 363856"/>
                  <a:gd name="connsiteX74" fmla="*/ 62865 w 457267"/>
                  <a:gd name="connsiteY74" fmla="*/ 1905 h 363856"/>
                  <a:gd name="connsiteX75" fmla="*/ 68580 w 457267"/>
                  <a:gd name="connsiteY75" fmla="*/ 3810 h 363856"/>
                  <a:gd name="connsiteX76" fmla="*/ 74295 w 457267"/>
                  <a:gd name="connsiteY76" fmla="*/ 9525 h 363856"/>
                  <a:gd name="connsiteX77" fmla="*/ 81915 w 457267"/>
                  <a:gd name="connsiteY77" fmla="*/ 24765 h 363856"/>
                  <a:gd name="connsiteX78" fmla="*/ 95250 w 457267"/>
                  <a:gd name="connsiteY78" fmla="*/ 41910 h 363856"/>
                  <a:gd name="connsiteX79" fmla="*/ 97155 w 457267"/>
                  <a:gd name="connsiteY79" fmla="*/ 47625 h 363856"/>
                  <a:gd name="connsiteX80" fmla="*/ 129540 w 457267"/>
                  <a:gd name="connsiteY80" fmla="*/ 43815 h 363856"/>
                  <a:gd name="connsiteX81" fmla="*/ 135255 w 457267"/>
                  <a:gd name="connsiteY81" fmla="*/ 40005 h 363856"/>
                  <a:gd name="connsiteX82" fmla="*/ 148590 w 457267"/>
                  <a:gd name="connsiteY82" fmla="*/ 36195 h 363856"/>
                  <a:gd name="connsiteX83" fmla="*/ 161925 w 457267"/>
                  <a:gd name="connsiteY83" fmla="*/ 28575 h 363856"/>
                  <a:gd name="connsiteX84" fmla="*/ 167640 w 457267"/>
                  <a:gd name="connsiteY84" fmla="*/ 24765 h 363856"/>
                  <a:gd name="connsiteX85" fmla="*/ 186690 w 457267"/>
                  <a:gd name="connsiteY85" fmla="*/ 20955 h 363856"/>
                  <a:gd name="connsiteX86" fmla="*/ 207645 w 457267"/>
                  <a:gd name="connsiteY86" fmla="*/ 22860 h 363856"/>
                  <a:gd name="connsiteX87" fmla="*/ 209550 w 457267"/>
                  <a:gd name="connsiteY87" fmla="*/ 28575 h 363856"/>
                  <a:gd name="connsiteX88" fmla="*/ 215265 w 457267"/>
                  <a:gd name="connsiteY88" fmla="*/ 43815 h 363856"/>
                  <a:gd name="connsiteX89" fmla="*/ 219075 w 457267"/>
                  <a:gd name="connsiteY89" fmla="*/ 70485 h 363856"/>
                  <a:gd name="connsiteX90" fmla="*/ 220980 w 457267"/>
                  <a:gd name="connsiteY90" fmla="*/ 76200 h 363856"/>
                  <a:gd name="connsiteX91" fmla="*/ 217170 w 457267"/>
                  <a:gd name="connsiteY91" fmla="*/ 95250 h 363856"/>
                  <a:gd name="connsiteX92" fmla="*/ 213360 w 457267"/>
                  <a:gd name="connsiteY92" fmla="*/ 100965 h 363856"/>
                  <a:gd name="connsiteX93" fmla="*/ 217170 w 457267"/>
                  <a:gd name="connsiteY93" fmla="*/ 108585 h 363856"/>
                  <a:gd name="connsiteX94" fmla="*/ 222885 w 457267"/>
                  <a:gd name="connsiteY94" fmla="*/ 110490 h 363856"/>
                  <a:gd name="connsiteX95" fmla="*/ 260985 w 457267"/>
                  <a:gd name="connsiteY95" fmla="*/ 102870 h 36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57267" h="363856">
                    <a:moveTo>
                      <a:pt x="260985" y="102870"/>
                    </a:moveTo>
                    <a:lnTo>
                      <a:pt x="260985" y="102870"/>
                    </a:lnTo>
                    <a:cubicBezTo>
                      <a:pt x="260350" y="121920"/>
                      <a:pt x="260199" y="140992"/>
                      <a:pt x="259080" y="160020"/>
                    </a:cubicBezTo>
                    <a:cubicBezTo>
                      <a:pt x="258570" y="168697"/>
                      <a:pt x="252545" y="170706"/>
                      <a:pt x="259080" y="180975"/>
                    </a:cubicBezTo>
                    <a:cubicBezTo>
                      <a:pt x="261538" y="184838"/>
                      <a:pt x="266700" y="186055"/>
                      <a:pt x="270510" y="188595"/>
                    </a:cubicBezTo>
                    <a:lnTo>
                      <a:pt x="276225" y="192405"/>
                    </a:lnTo>
                    <a:cubicBezTo>
                      <a:pt x="278130" y="193675"/>
                      <a:pt x="279768" y="195491"/>
                      <a:pt x="281940" y="196215"/>
                    </a:cubicBezTo>
                    <a:lnTo>
                      <a:pt x="287655" y="198120"/>
                    </a:lnTo>
                    <a:cubicBezTo>
                      <a:pt x="291104" y="201569"/>
                      <a:pt x="298681" y="210640"/>
                      <a:pt x="304800" y="213360"/>
                    </a:cubicBezTo>
                    <a:cubicBezTo>
                      <a:pt x="308470" y="214991"/>
                      <a:pt x="312420" y="215900"/>
                      <a:pt x="316230" y="217170"/>
                    </a:cubicBezTo>
                    <a:cubicBezTo>
                      <a:pt x="325609" y="220296"/>
                      <a:pt x="319964" y="218745"/>
                      <a:pt x="333375" y="220980"/>
                    </a:cubicBezTo>
                    <a:cubicBezTo>
                      <a:pt x="335915" y="222885"/>
                      <a:pt x="337836" y="226379"/>
                      <a:pt x="340995" y="226695"/>
                    </a:cubicBezTo>
                    <a:cubicBezTo>
                      <a:pt x="344991" y="227095"/>
                      <a:pt x="349376" y="225499"/>
                      <a:pt x="352425" y="222885"/>
                    </a:cubicBezTo>
                    <a:cubicBezTo>
                      <a:pt x="354413" y="221181"/>
                      <a:pt x="353299" y="217671"/>
                      <a:pt x="354330" y="215265"/>
                    </a:cubicBezTo>
                    <a:cubicBezTo>
                      <a:pt x="355232" y="213161"/>
                      <a:pt x="356352" y="210980"/>
                      <a:pt x="358140" y="209550"/>
                    </a:cubicBezTo>
                    <a:cubicBezTo>
                      <a:pt x="361274" y="207043"/>
                      <a:pt x="366010" y="207645"/>
                      <a:pt x="369570" y="207645"/>
                    </a:cubicBezTo>
                    <a:lnTo>
                      <a:pt x="403860" y="232410"/>
                    </a:lnTo>
                    <a:lnTo>
                      <a:pt x="438150" y="278130"/>
                    </a:lnTo>
                    <a:cubicBezTo>
                      <a:pt x="443865" y="277495"/>
                      <a:pt x="449656" y="275097"/>
                      <a:pt x="455295" y="276225"/>
                    </a:cubicBezTo>
                    <a:cubicBezTo>
                      <a:pt x="457264" y="276619"/>
                      <a:pt x="457400" y="279942"/>
                      <a:pt x="457200" y="281940"/>
                    </a:cubicBezTo>
                    <a:cubicBezTo>
                      <a:pt x="456740" y="286540"/>
                      <a:pt x="454660" y="290830"/>
                      <a:pt x="453390" y="295275"/>
                    </a:cubicBezTo>
                    <a:cubicBezTo>
                      <a:pt x="452755" y="306705"/>
                      <a:pt x="453104" y="318232"/>
                      <a:pt x="451485" y="329565"/>
                    </a:cubicBezTo>
                    <a:cubicBezTo>
                      <a:pt x="451161" y="331832"/>
                      <a:pt x="448399" y="333108"/>
                      <a:pt x="447675" y="335280"/>
                    </a:cubicBezTo>
                    <a:cubicBezTo>
                      <a:pt x="447622" y="335439"/>
                      <a:pt x="445857" y="349935"/>
                      <a:pt x="443865" y="352425"/>
                    </a:cubicBezTo>
                    <a:cubicBezTo>
                      <a:pt x="442435" y="354213"/>
                      <a:pt x="440055" y="354965"/>
                      <a:pt x="438150" y="356235"/>
                    </a:cubicBezTo>
                    <a:cubicBezTo>
                      <a:pt x="436880" y="358140"/>
                      <a:pt x="436245" y="360680"/>
                      <a:pt x="434340" y="361950"/>
                    </a:cubicBezTo>
                    <a:cubicBezTo>
                      <a:pt x="428895" y="365580"/>
                      <a:pt x="420566" y="363122"/>
                      <a:pt x="415290" y="361950"/>
                    </a:cubicBezTo>
                    <a:cubicBezTo>
                      <a:pt x="413330" y="361514"/>
                      <a:pt x="411575" y="360227"/>
                      <a:pt x="409575" y="360045"/>
                    </a:cubicBezTo>
                    <a:cubicBezTo>
                      <a:pt x="404516" y="359585"/>
                      <a:pt x="399415" y="360045"/>
                      <a:pt x="394335" y="360045"/>
                    </a:cubicBezTo>
                    <a:lnTo>
                      <a:pt x="348615" y="320040"/>
                    </a:lnTo>
                    <a:cubicBezTo>
                      <a:pt x="343535" y="315595"/>
                      <a:pt x="338991" y="310449"/>
                      <a:pt x="333375" y="306705"/>
                    </a:cubicBezTo>
                    <a:cubicBezTo>
                      <a:pt x="331197" y="305253"/>
                      <a:pt x="327933" y="306252"/>
                      <a:pt x="325755" y="304800"/>
                    </a:cubicBezTo>
                    <a:cubicBezTo>
                      <a:pt x="309968" y="294275"/>
                      <a:pt x="336202" y="302649"/>
                      <a:pt x="314325" y="297180"/>
                    </a:cubicBezTo>
                    <a:cubicBezTo>
                      <a:pt x="312420" y="295910"/>
                      <a:pt x="310702" y="294300"/>
                      <a:pt x="308610" y="293370"/>
                    </a:cubicBezTo>
                    <a:cubicBezTo>
                      <a:pt x="302647" y="290720"/>
                      <a:pt x="295893" y="289238"/>
                      <a:pt x="289560" y="287655"/>
                    </a:cubicBezTo>
                    <a:cubicBezTo>
                      <a:pt x="260671" y="268396"/>
                      <a:pt x="290321" y="289241"/>
                      <a:pt x="272415" y="274320"/>
                    </a:cubicBezTo>
                    <a:cubicBezTo>
                      <a:pt x="270656" y="272854"/>
                      <a:pt x="268319" y="272129"/>
                      <a:pt x="266700" y="270510"/>
                    </a:cubicBezTo>
                    <a:cubicBezTo>
                      <a:pt x="264455" y="268265"/>
                      <a:pt x="263358" y="264999"/>
                      <a:pt x="260985" y="262890"/>
                    </a:cubicBezTo>
                    <a:cubicBezTo>
                      <a:pt x="257563" y="259848"/>
                      <a:pt x="253365" y="257810"/>
                      <a:pt x="249555" y="255270"/>
                    </a:cubicBezTo>
                    <a:lnTo>
                      <a:pt x="243840" y="251460"/>
                    </a:lnTo>
                    <a:cubicBezTo>
                      <a:pt x="242570" y="249555"/>
                      <a:pt x="241054" y="247793"/>
                      <a:pt x="240030" y="245745"/>
                    </a:cubicBezTo>
                    <a:cubicBezTo>
                      <a:pt x="239132" y="243949"/>
                      <a:pt x="239545" y="241450"/>
                      <a:pt x="238125" y="240030"/>
                    </a:cubicBezTo>
                    <a:cubicBezTo>
                      <a:pt x="236705" y="238610"/>
                      <a:pt x="234206" y="239023"/>
                      <a:pt x="232410" y="238125"/>
                    </a:cubicBezTo>
                    <a:cubicBezTo>
                      <a:pt x="230362" y="237101"/>
                      <a:pt x="228743" y="235339"/>
                      <a:pt x="226695" y="234315"/>
                    </a:cubicBezTo>
                    <a:cubicBezTo>
                      <a:pt x="222790" y="232362"/>
                      <a:pt x="215078" y="231230"/>
                      <a:pt x="211455" y="230505"/>
                    </a:cubicBezTo>
                    <a:cubicBezTo>
                      <a:pt x="207645" y="228600"/>
                      <a:pt x="203918" y="226520"/>
                      <a:pt x="200025" y="224790"/>
                    </a:cubicBezTo>
                    <a:cubicBezTo>
                      <a:pt x="198190" y="223974"/>
                      <a:pt x="195981" y="223999"/>
                      <a:pt x="194310" y="222885"/>
                    </a:cubicBezTo>
                    <a:cubicBezTo>
                      <a:pt x="192068" y="221391"/>
                      <a:pt x="191005" y="218375"/>
                      <a:pt x="188595" y="217170"/>
                    </a:cubicBezTo>
                    <a:cubicBezTo>
                      <a:pt x="185699" y="215722"/>
                      <a:pt x="182211" y="216050"/>
                      <a:pt x="179070" y="215265"/>
                    </a:cubicBezTo>
                    <a:cubicBezTo>
                      <a:pt x="177122" y="214778"/>
                      <a:pt x="175260" y="213995"/>
                      <a:pt x="173355" y="213360"/>
                    </a:cubicBezTo>
                    <a:cubicBezTo>
                      <a:pt x="170815" y="211455"/>
                      <a:pt x="168146" y="209711"/>
                      <a:pt x="165735" y="207645"/>
                    </a:cubicBezTo>
                    <a:cubicBezTo>
                      <a:pt x="163690" y="205892"/>
                      <a:pt x="162262" y="203424"/>
                      <a:pt x="160020" y="201930"/>
                    </a:cubicBezTo>
                    <a:cubicBezTo>
                      <a:pt x="158349" y="200816"/>
                      <a:pt x="156210" y="200660"/>
                      <a:pt x="154305" y="200025"/>
                    </a:cubicBezTo>
                    <a:cubicBezTo>
                      <a:pt x="141622" y="187342"/>
                      <a:pt x="155281" y="199297"/>
                      <a:pt x="142875" y="192405"/>
                    </a:cubicBezTo>
                    <a:cubicBezTo>
                      <a:pt x="138872" y="190181"/>
                      <a:pt x="135887" y="185896"/>
                      <a:pt x="131445" y="184785"/>
                    </a:cubicBezTo>
                    <a:cubicBezTo>
                      <a:pt x="129004" y="184175"/>
                      <a:pt x="120843" y="182341"/>
                      <a:pt x="118110" y="180975"/>
                    </a:cubicBezTo>
                    <a:cubicBezTo>
                      <a:pt x="103338" y="173589"/>
                      <a:pt x="121045" y="180048"/>
                      <a:pt x="106680" y="175260"/>
                    </a:cubicBezTo>
                    <a:cubicBezTo>
                      <a:pt x="104775" y="173355"/>
                      <a:pt x="103035" y="171270"/>
                      <a:pt x="100965" y="169545"/>
                    </a:cubicBezTo>
                    <a:cubicBezTo>
                      <a:pt x="99206" y="168079"/>
                      <a:pt x="96952" y="167267"/>
                      <a:pt x="95250" y="165735"/>
                    </a:cubicBezTo>
                    <a:cubicBezTo>
                      <a:pt x="65246" y="138731"/>
                      <a:pt x="90883" y="162019"/>
                      <a:pt x="78105" y="146685"/>
                    </a:cubicBezTo>
                    <a:cubicBezTo>
                      <a:pt x="76380" y="144615"/>
                      <a:pt x="74115" y="143040"/>
                      <a:pt x="72390" y="140970"/>
                    </a:cubicBezTo>
                    <a:cubicBezTo>
                      <a:pt x="70924" y="139211"/>
                      <a:pt x="70199" y="136874"/>
                      <a:pt x="68580" y="135255"/>
                    </a:cubicBezTo>
                    <a:cubicBezTo>
                      <a:pt x="66961" y="133636"/>
                      <a:pt x="64624" y="132911"/>
                      <a:pt x="62865" y="131445"/>
                    </a:cubicBezTo>
                    <a:cubicBezTo>
                      <a:pt x="60795" y="129720"/>
                      <a:pt x="59055" y="127635"/>
                      <a:pt x="57150" y="125730"/>
                    </a:cubicBezTo>
                    <a:cubicBezTo>
                      <a:pt x="51945" y="110114"/>
                      <a:pt x="60948" y="134285"/>
                      <a:pt x="43815" y="108585"/>
                    </a:cubicBezTo>
                    <a:cubicBezTo>
                      <a:pt x="42545" y="106680"/>
                      <a:pt x="41471" y="104629"/>
                      <a:pt x="40005" y="102870"/>
                    </a:cubicBezTo>
                    <a:cubicBezTo>
                      <a:pt x="32841" y="94274"/>
                      <a:pt x="35640" y="100470"/>
                      <a:pt x="30480" y="91440"/>
                    </a:cubicBezTo>
                    <a:cubicBezTo>
                      <a:pt x="25910" y="83443"/>
                      <a:pt x="23723" y="74235"/>
                      <a:pt x="15240" y="68580"/>
                    </a:cubicBezTo>
                    <a:lnTo>
                      <a:pt x="9525" y="64770"/>
                    </a:lnTo>
                    <a:cubicBezTo>
                      <a:pt x="453" y="51162"/>
                      <a:pt x="3016" y="57782"/>
                      <a:pt x="0" y="45720"/>
                    </a:cubicBezTo>
                    <a:cubicBezTo>
                      <a:pt x="635" y="36830"/>
                      <a:pt x="583" y="27864"/>
                      <a:pt x="1905" y="19050"/>
                    </a:cubicBezTo>
                    <a:cubicBezTo>
                      <a:pt x="2501" y="15078"/>
                      <a:pt x="2373" y="9848"/>
                      <a:pt x="5715" y="7620"/>
                    </a:cubicBezTo>
                    <a:cubicBezTo>
                      <a:pt x="7620" y="6350"/>
                      <a:pt x="9382" y="4834"/>
                      <a:pt x="11430" y="3810"/>
                    </a:cubicBezTo>
                    <a:cubicBezTo>
                      <a:pt x="14163" y="2444"/>
                      <a:pt x="22324" y="610"/>
                      <a:pt x="24765" y="0"/>
                    </a:cubicBezTo>
                    <a:cubicBezTo>
                      <a:pt x="37465" y="635"/>
                      <a:pt x="50197" y="803"/>
                      <a:pt x="62865" y="1905"/>
                    </a:cubicBezTo>
                    <a:cubicBezTo>
                      <a:pt x="64865" y="2079"/>
                      <a:pt x="66909" y="2696"/>
                      <a:pt x="68580" y="3810"/>
                    </a:cubicBezTo>
                    <a:cubicBezTo>
                      <a:pt x="70822" y="5304"/>
                      <a:pt x="72390" y="7620"/>
                      <a:pt x="74295" y="9525"/>
                    </a:cubicBezTo>
                    <a:cubicBezTo>
                      <a:pt x="77193" y="21115"/>
                      <a:pt x="74359" y="13971"/>
                      <a:pt x="81915" y="24765"/>
                    </a:cubicBezTo>
                    <a:cubicBezTo>
                      <a:pt x="92548" y="39956"/>
                      <a:pt x="85403" y="32063"/>
                      <a:pt x="95250" y="41910"/>
                    </a:cubicBezTo>
                    <a:cubicBezTo>
                      <a:pt x="95885" y="43815"/>
                      <a:pt x="95167" y="47341"/>
                      <a:pt x="97155" y="47625"/>
                    </a:cubicBezTo>
                    <a:cubicBezTo>
                      <a:pt x="109216" y="49348"/>
                      <a:pt x="118731" y="46517"/>
                      <a:pt x="129540" y="43815"/>
                    </a:cubicBezTo>
                    <a:cubicBezTo>
                      <a:pt x="131445" y="42545"/>
                      <a:pt x="133207" y="41029"/>
                      <a:pt x="135255" y="40005"/>
                    </a:cubicBezTo>
                    <a:cubicBezTo>
                      <a:pt x="137988" y="38639"/>
                      <a:pt x="146149" y="36805"/>
                      <a:pt x="148590" y="36195"/>
                    </a:cubicBezTo>
                    <a:cubicBezTo>
                      <a:pt x="162514" y="26913"/>
                      <a:pt x="145006" y="38243"/>
                      <a:pt x="161925" y="28575"/>
                    </a:cubicBezTo>
                    <a:cubicBezTo>
                      <a:pt x="163913" y="27439"/>
                      <a:pt x="165536" y="25667"/>
                      <a:pt x="167640" y="24765"/>
                    </a:cubicBezTo>
                    <a:cubicBezTo>
                      <a:pt x="171257" y="23215"/>
                      <a:pt x="184111" y="21385"/>
                      <a:pt x="186690" y="20955"/>
                    </a:cubicBezTo>
                    <a:cubicBezTo>
                      <a:pt x="193675" y="21590"/>
                      <a:pt x="200991" y="20642"/>
                      <a:pt x="207645" y="22860"/>
                    </a:cubicBezTo>
                    <a:cubicBezTo>
                      <a:pt x="209550" y="23495"/>
                      <a:pt x="208759" y="26729"/>
                      <a:pt x="209550" y="28575"/>
                    </a:cubicBezTo>
                    <a:cubicBezTo>
                      <a:pt x="215527" y="42521"/>
                      <a:pt x="211753" y="29766"/>
                      <a:pt x="215265" y="43815"/>
                    </a:cubicBezTo>
                    <a:cubicBezTo>
                      <a:pt x="216450" y="54484"/>
                      <a:pt x="216649" y="60780"/>
                      <a:pt x="219075" y="70485"/>
                    </a:cubicBezTo>
                    <a:cubicBezTo>
                      <a:pt x="219562" y="72433"/>
                      <a:pt x="220345" y="74295"/>
                      <a:pt x="220980" y="76200"/>
                    </a:cubicBezTo>
                    <a:cubicBezTo>
                      <a:pt x="220278" y="81114"/>
                      <a:pt x="219830" y="89930"/>
                      <a:pt x="217170" y="95250"/>
                    </a:cubicBezTo>
                    <a:cubicBezTo>
                      <a:pt x="216146" y="97298"/>
                      <a:pt x="214630" y="99060"/>
                      <a:pt x="213360" y="100965"/>
                    </a:cubicBezTo>
                    <a:cubicBezTo>
                      <a:pt x="214630" y="103505"/>
                      <a:pt x="215162" y="106577"/>
                      <a:pt x="217170" y="108585"/>
                    </a:cubicBezTo>
                    <a:cubicBezTo>
                      <a:pt x="218590" y="110005"/>
                      <a:pt x="220880" y="110372"/>
                      <a:pt x="222885" y="110490"/>
                    </a:cubicBezTo>
                    <a:cubicBezTo>
                      <a:pt x="231760" y="111012"/>
                      <a:pt x="254635" y="104140"/>
                      <a:pt x="260985" y="10287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5800695" y="5779287"/>
                <a:ext cx="121305" cy="150418"/>
              </a:xfrm>
              <a:custGeom>
                <a:avLst/>
                <a:gdLst>
                  <a:gd name="connsiteX0" fmla="*/ 78105 w 198120"/>
                  <a:gd name="connsiteY0" fmla="*/ 133350 h 245511"/>
                  <a:gd name="connsiteX1" fmla="*/ 78105 w 198120"/>
                  <a:gd name="connsiteY1" fmla="*/ 133350 h 245511"/>
                  <a:gd name="connsiteX2" fmla="*/ 93345 w 198120"/>
                  <a:gd name="connsiteY2" fmla="*/ 139065 h 245511"/>
                  <a:gd name="connsiteX3" fmla="*/ 99060 w 198120"/>
                  <a:gd name="connsiteY3" fmla="*/ 144780 h 245511"/>
                  <a:gd name="connsiteX4" fmla="*/ 106680 w 198120"/>
                  <a:gd name="connsiteY4" fmla="*/ 161925 h 245511"/>
                  <a:gd name="connsiteX5" fmla="*/ 108585 w 198120"/>
                  <a:gd name="connsiteY5" fmla="*/ 167640 h 245511"/>
                  <a:gd name="connsiteX6" fmla="*/ 114300 w 198120"/>
                  <a:gd name="connsiteY6" fmla="*/ 175260 h 245511"/>
                  <a:gd name="connsiteX7" fmla="*/ 114300 w 198120"/>
                  <a:gd name="connsiteY7" fmla="*/ 207645 h 245511"/>
                  <a:gd name="connsiteX8" fmla="*/ 110490 w 198120"/>
                  <a:gd name="connsiteY8" fmla="*/ 224790 h 245511"/>
                  <a:gd name="connsiteX9" fmla="*/ 112395 w 198120"/>
                  <a:gd name="connsiteY9" fmla="*/ 238125 h 245511"/>
                  <a:gd name="connsiteX10" fmla="*/ 184785 w 198120"/>
                  <a:gd name="connsiteY10" fmla="*/ 230505 h 245511"/>
                  <a:gd name="connsiteX11" fmla="*/ 186690 w 198120"/>
                  <a:gd name="connsiteY11" fmla="*/ 224790 h 245511"/>
                  <a:gd name="connsiteX12" fmla="*/ 190500 w 198120"/>
                  <a:gd name="connsiteY12" fmla="*/ 219075 h 245511"/>
                  <a:gd name="connsiteX13" fmla="*/ 194310 w 198120"/>
                  <a:gd name="connsiteY13" fmla="*/ 207645 h 245511"/>
                  <a:gd name="connsiteX14" fmla="*/ 196215 w 198120"/>
                  <a:gd name="connsiteY14" fmla="*/ 93345 h 245511"/>
                  <a:gd name="connsiteX15" fmla="*/ 198120 w 198120"/>
                  <a:gd name="connsiteY15" fmla="*/ 83820 h 245511"/>
                  <a:gd name="connsiteX16" fmla="*/ 196215 w 198120"/>
                  <a:gd name="connsiteY16" fmla="*/ 51435 h 245511"/>
                  <a:gd name="connsiteX17" fmla="*/ 194310 w 198120"/>
                  <a:gd name="connsiteY17" fmla="*/ 43815 h 245511"/>
                  <a:gd name="connsiteX18" fmla="*/ 190500 w 198120"/>
                  <a:gd name="connsiteY18" fmla="*/ 0 h 245511"/>
                  <a:gd name="connsiteX19" fmla="*/ 175260 w 198120"/>
                  <a:gd name="connsiteY19" fmla="*/ 5715 h 245511"/>
                  <a:gd name="connsiteX20" fmla="*/ 169545 w 198120"/>
                  <a:gd name="connsiteY20" fmla="*/ 7620 h 245511"/>
                  <a:gd name="connsiteX21" fmla="*/ 161925 w 198120"/>
                  <a:gd name="connsiteY21" fmla="*/ 11430 h 245511"/>
                  <a:gd name="connsiteX22" fmla="*/ 148590 w 198120"/>
                  <a:gd name="connsiteY22" fmla="*/ 13335 h 245511"/>
                  <a:gd name="connsiteX23" fmla="*/ 142875 w 198120"/>
                  <a:gd name="connsiteY23" fmla="*/ 15240 h 245511"/>
                  <a:gd name="connsiteX24" fmla="*/ 135255 w 198120"/>
                  <a:gd name="connsiteY24" fmla="*/ 19050 h 245511"/>
                  <a:gd name="connsiteX25" fmla="*/ 123825 w 198120"/>
                  <a:gd name="connsiteY25" fmla="*/ 20955 h 245511"/>
                  <a:gd name="connsiteX26" fmla="*/ 118110 w 198120"/>
                  <a:gd name="connsiteY26" fmla="*/ 22860 h 245511"/>
                  <a:gd name="connsiteX27" fmla="*/ 110490 w 198120"/>
                  <a:gd name="connsiteY27" fmla="*/ 24765 h 245511"/>
                  <a:gd name="connsiteX28" fmla="*/ 104775 w 198120"/>
                  <a:gd name="connsiteY28" fmla="*/ 30480 h 245511"/>
                  <a:gd name="connsiteX29" fmla="*/ 66675 w 198120"/>
                  <a:gd name="connsiteY29" fmla="*/ 32385 h 245511"/>
                  <a:gd name="connsiteX30" fmla="*/ 45720 w 198120"/>
                  <a:gd name="connsiteY30" fmla="*/ 32385 h 245511"/>
                  <a:gd name="connsiteX31" fmla="*/ 43815 w 198120"/>
                  <a:gd name="connsiteY31" fmla="*/ 38100 h 245511"/>
                  <a:gd name="connsiteX32" fmla="*/ 40005 w 198120"/>
                  <a:gd name="connsiteY32" fmla="*/ 43815 h 245511"/>
                  <a:gd name="connsiteX33" fmla="*/ 38100 w 198120"/>
                  <a:gd name="connsiteY33" fmla="*/ 51435 h 245511"/>
                  <a:gd name="connsiteX34" fmla="*/ 36195 w 198120"/>
                  <a:gd name="connsiteY34" fmla="*/ 57150 h 245511"/>
                  <a:gd name="connsiteX35" fmla="*/ 28575 w 198120"/>
                  <a:gd name="connsiteY35" fmla="*/ 59055 h 245511"/>
                  <a:gd name="connsiteX36" fmla="*/ 15240 w 198120"/>
                  <a:gd name="connsiteY36" fmla="*/ 66675 h 245511"/>
                  <a:gd name="connsiteX37" fmla="*/ 3810 w 198120"/>
                  <a:gd name="connsiteY37" fmla="*/ 76200 h 245511"/>
                  <a:gd name="connsiteX38" fmla="*/ 0 w 198120"/>
                  <a:gd name="connsiteY38" fmla="*/ 81915 h 245511"/>
                  <a:gd name="connsiteX39" fmla="*/ 7620 w 198120"/>
                  <a:gd name="connsiteY39" fmla="*/ 91440 h 245511"/>
                  <a:gd name="connsiteX40" fmla="*/ 20955 w 198120"/>
                  <a:gd name="connsiteY40" fmla="*/ 102870 h 245511"/>
                  <a:gd name="connsiteX41" fmla="*/ 36195 w 198120"/>
                  <a:gd name="connsiteY41" fmla="*/ 120015 h 245511"/>
                  <a:gd name="connsiteX42" fmla="*/ 57150 w 198120"/>
                  <a:gd name="connsiteY42" fmla="*/ 121920 h 245511"/>
                  <a:gd name="connsiteX43" fmla="*/ 68580 w 198120"/>
                  <a:gd name="connsiteY43" fmla="*/ 125730 h 245511"/>
                  <a:gd name="connsiteX44" fmla="*/ 78105 w 198120"/>
                  <a:gd name="connsiteY44" fmla="*/ 133350 h 24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8120" h="245511">
                    <a:moveTo>
                      <a:pt x="78105" y="133350"/>
                    </a:moveTo>
                    <a:lnTo>
                      <a:pt x="78105" y="133350"/>
                    </a:lnTo>
                    <a:cubicBezTo>
                      <a:pt x="83185" y="135255"/>
                      <a:pt x="88582" y="136467"/>
                      <a:pt x="93345" y="139065"/>
                    </a:cubicBezTo>
                    <a:cubicBezTo>
                      <a:pt x="95710" y="140355"/>
                      <a:pt x="97335" y="142710"/>
                      <a:pt x="99060" y="144780"/>
                    </a:cubicBezTo>
                    <a:cubicBezTo>
                      <a:pt x="104091" y="150818"/>
                      <a:pt x="103911" y="153618"/>
                      <a:pt x="106680" y="161925"/>
                    </a:cubicBezTo>
                    <a:cubicBezTo>
                      <a:pt x="107315" y="163830"/>
                      <a:pt x="107380" y="166034"/>
                      <a:pt x="108585" y="167640"/>
                    </a:cubicBezTo>
                    <a:lnTo>
                      <a:pt x="114300" y="175260"/>
                    </a:lnTo>
                    <a:cubicBezTo>
                      <a:pt x="118040" y="190222"/>
                      <a:pt x="116952" y="182453"/>
                      <a:pt x="114300" y="207645"/>
                    </a:cubicBezTo>
                    <a:cubicBezTo>
                      <a:pt x="113268" y="217445"/>
                      <a:pt x="112991" y="217288"/>
                      <a:pt x="110490" y="224790"/>
                    </a:cubicBezTo>
                    <a:cubicBezTo>
                      <a:pt x="111125" y="229235"/>
                      <a:pt x="107966" y="237387"/>
                      <a:pt x="112395" y="238125"/>
                    </a:cubicBezTo>
                    <a:cubicBezTo>
                      <a:pt x="170154" y="247752"/>
                      <a:pt x="164755" y="250535"/>
                      <a:pt x="184785" y="230505"/>
                    </a:cubicBezTo>
                    <a:cubicBezTo>
                      <a:pt x="185420" y="228600"/>
                      <a:pt x="185792" y="226586"/>
                      <a:pt x="186690" y="224790"/>
                    </a:cubicBezTo>
                    <a:cubicBezTo>
                      <a:pt x="187714" y="222742"/>
                      <a:pt x="189570" y="221167"/>
                      <a:pt x="190500" y="219075"/>
                    </a:cubicBezTo>
                    <a:cubicBezTo>
                      <a:pt x="192131" y="215405"/>
                      <a:pt x="194310" y="207645"/>
                      <a:pt x="194310" y="207645"/>
                    </a:cubicBezTo>
                    <a:cubicBezTo>
                      <a:pt x="194945" y="169545"/>
                      <a:pt x="195043" y="131432"/>
                      <a:pt x="196215" y="93345"/>
                    </a:cubicBezTo>
                    <a:cubicBezTo>
                      <a:pt x="196315" y="90109"/>
                      <a:pt x="198120" y="87058"/>
                      <a:pt x="198120" y="83820"/>
                    </a:cubicBezTo>
                    <a:cubicBezTo>
                      <a:pt x="198120" y="73006"/>
                      <a:pt x="197291" y="62195"/>
                      <a:pt x="196215" y="51435"/>
                    </a:cubicBezTo>
                    <a:cubicBezTo>
                      <a:pt x="194109" y="30377"/>
                      <a:pt x="194310" y="52389"/>
                      <a:pt x="194310" y="43815"/>
                    </a:cubicBezTo>
                    <a:lnTo>
                      <a:pt x="190500" y="0"/>
                    </a:lnTo>
                    <a:lnTo>
                      <a:pt x="175260" y="5715"/>
                    </a:lnTo>
                    <a:cubicBezTo>
                      <a:pt x="173373" y="6401"/>
                      <a:pt x="171391" y="6829"/>
                      <a:pt x="169545" y="7620"/>
                    </a:cubicBezTo>
                    <a:cubicBezTo>
                      <a:pt x="166935" y="8739"/>
                      <a:pt x="164665" y="10683"/>
                      <a:pt x="161925" y="11430"/>
                    </a:cubicBezTo>
                    <a:cubicBezTo>
                      <a:pt x="157593" y="12611"/>
                      <a:pt x="153035" y="12700"/>
                      <a:pt x="148590" y="13335"/>
                    </a:cubicBezTo>
                    <a:cubicBezTo>
                      <a:pt x="146685" y="13970"/>
                      <a:pt x="144721" y="14449"/>
                      <a:pt x="142875" y="15240"/>
                    </a:cubicBezTo>
                    <a:cubicBezTo>
                      <a:pt x="140265" y="16359"/>
                      <a:pt x="137975" y="18234"/>
                      <a:pt x="135255" y="19050"/>
                    </a:cubicBezTo>
                    <a:cubicBezTo>
                      <a:pt x="131555" y="20160"/>
                      <a:pt x="127596" y="20117"/>
                      <a:pt x="123825" y="20955"/>
                    </a:cubicBezTo>
                    <a:cubicBezTo>
                      <a:pt x="121865" y="21391"/>
                      <a:pt x="120041" y="22308"/>
                      <a:pt x="118110" y="22860"/>
                    </a:cubicBezTo>
                    <a:cubicBezTo>
                      <a:pt x="115593" y="23579"/>
                      <a:pt x="113030" y="24130"/>
                      <a:pt x="110490" y="24765"/>
                    </a:cubicBezTo>
                    <a:cubicBezTo>
                      <a:pt x="108585" y="26670"/>
                      <a:pt x="106845" y="28755"/>
                      <a:pt x="104775" y="30480"/>
                    </a:cubicBezTo>
                    <a:cubicBezTo>
                      <a:pt x="92811" y="40450"/>
                      <a:pt x="88364" y="33661"/>
                      <a:pt x="66675" y="32385"/>
                    </a:cubicBezTo>
                    <a:cubicBezTo>
                      <a:pt x="58879" y="29786"/>
                      <a:pt x="55875" y="27872"/>
                      <a:pt x="45720" y="32385"/>
                    </a:cubicBezTo>
                    <a:cubicBezTo>
                      <a:pt x="43885" y="33201"/>
                      <a:pt x="44713" y="36304"/>
                      <a:pt x="43815" y="38100"/>
                    </a:cubicBezTo>
                    <a:cubicBezTo>
                      <a:pt x="42791" y="40148"/>
                      <a:pt x="41275" y="41910"/>
                      <a:pt x="40005" y="43815"/>
                    </a:cubicBezTo>
                    <a:cubicBezTo>
                      <a:pt x="39370" y="46355"/>
                      <a:pt x="38819" y="48918"/>
                      <a:pt x="38100" y="51435"/>
                    </a:cubicBezTo>
                    <a:cubicBezTo>
                      <a:pt x="37548" y="53366"/>
                      <a:pt x="37763" y="55896"/>
                      <a:pt x="36195" y="57150"/>
                    </a:cubicBezTo>
                    <a:cubicBezTo>
                      <a:pt x="34151" y="58786"/>
                      <a:pt x="31115" y="58420"/>
                      <a:pt x="28575" y="59055"/>
                    </a:cubicBezTo>
                    <a:cubicBezTo>
                      <a:pt x="17718" y="69912"/>
                      <a:pt x="28672" y="60919"/>
                      <a:pt x="15240" y="66675"/>
                    </a:cubicBezTo>
                    <a:cubicBezTo>
                      <a:pt x="11355" y="68340"/>
                      <a:pt x="6353" y="73149"/>
                      <a:pt x="3810" y="76200"/>
                    </a:cubicBezTo>
                    <a:cubicBezTo>
                      <a:pt x="2344" y="77959"/>
                      <a:pt x="1270" y="80010"/>
                      <a:pt x="0" y="81915"/>
                    </a:cubicBezTo>
                    <a:cubicBezTo>
                      <a:pt x="3205" y="91529"/>
                      <a:pt x="-422" y="84547"/>
                      <a:pt x="7620" y="91440"/>
                    </a:cubicBezTo>
                    <a:cubicBezTo>
                      <a:pt x="23788" y="105298"/>
                      <a:pt x="7835" y="94123"/>
                      <a:pt x="20955" y="102870"/>
                    </a:cubicBezTo>
                    <a:cubicBezTo>
                      <a:pt x="23959" y="107376"/>
                      <a:pt x="29334" y="118185"/>
                      <a:pt x="36195" y="120015"/>
                    </a:cubicBezTo>
                    <a:cubicBezTo>
                      <a:pt x="42972" y="121822"/>
                      <a:pt x="50165" y="121285"/>
                      <a:pt x="57150" y="121920"/>
                    </a:cubicBezTo>
                    <a:lnTo>
                      <a:pt x="68580" y="125730"/>
                    </a:lnTo>
                    <a:cubicBezTo>
                      <a:pt x="74897" y="127836"/>
                      <a:pt x="76518" y="132080"/>
                      <a:pt x="78105" y="13335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" name="Freeform 139"/>
              <p:cNvSpPr/>
              <p:nvPr/>
            </p:nvSpPr>
            <p:spPr bwMode="auto">
              <a:xfrm>
                <a:off x="6058832" y="5639544"/>
                <a:ext cx="270752" cy="256196"/>
              </a:xfrm>
              <a:custGeom>
                <a:avLst/>
                <a:gdLst>
                  <a:gd name="connsiteX0" fmla="*/ 19050 w 441960"/>
                  <a:gd name="connsiteY0" fmla="*/ 89535 h 419100"/>
                  <a:gd name="connsiteX1" fmla="*/ 19050 w 441960"/>
                  <a:gd name="connsiteY1" fmla="*/ 89535 h 419100"/>
                  <a:gd name="connsiteX2" fmla="*/ 38100 w 441960"/>
                  <a:gd name="connsiteY2" fmla="*/ 95250 h 419100"/>
                  <a:gd name="connsiteX3" fmla="*/ 41910 w 441960"/>
                  <a:gd name="connsiteY3" fmla="*/ 100965 h 419100"/>
                  <a:gd name="connsiteX4" fmla="*/ 47625 w 441960"/>
                  <a:gd name="connsiteY4" fmla="*/ 106680 h 419100"/>
                  <a:gd name="connsiteX5" fmla="*/ 49530 w 441960"/>
                  <a:gd name="connsiteY5" fmla="*/ 112395 h 419100"/>
                  <a:gd name="connsiteX6" fmla="*/ 59055 w 441960"/>
                  <a:gd name="connsiteY6" fmla="*/ 123825 h 419100"/>
                  <a:gd name="connsiteX7" fmla="*/ 64770 w 441960"/>
                  <a:gd name="connsiteY7" fmla="*/ 127635 h 419100"/>
                  <a:gd name="connsiteX8" fmla="*/ 70485 w 441960"/>
                  <a:gd name="connsiteY8" fmla="*/ 135255 h 419100"/>
                  <a:gd name="connsiteX9" fmla="*/ 76200 w 441960"/>
                  <a:gd name="connsiteY9" fmla="*/ 158115 h 419100"/>
                  <a:gd name="connsiteX10" fmla="*/ 78105 w 441960"/>
                  <a:gd name="connsiteY10" fmla="*/ 165735 h 419100"/>
                  <a:gd name="connsiteX11" fmla="*/ 80010 w 441960"/>
                  <a:gd name="connsiteY11" fmla="*/ 179070 h 419100"/>
                  <a:gd name="connsiteX12" fmla="*/ 85725 w 441960"/>
                  <a:gd name="connsiteY12" fmla="*/ 192405 h 419100"/>
                  <a:gd name="connsiteX13" fmla="*/ 87630 w 441960"/>
                  <a:gd name="connsiteY13" fmla="*/ 201930 h 419100"/>
                  <a:gd name="connsiteX14" fmla="*/ 95250 w 441960"/>
                  <a:gd name="connsiteY14" fmla="*/ 207645 h 419100"/>
                  <a:gd name="connsiteX15" fmla="*/ 106680 w 441960"/>
                  <a:gd name="connsiteY15" fmla="*/ 217170 h 419100"/>
                  <a:gd name="connsiteX16" fmla="*/ 152400 w 441960"/>
                  <a:gd name="connsiteY16" fmla="*/ 215265 h 419100"/>
                  <a:gd name="connsiteX17" fmla="*/ 184785 w 441960"/>
                  <a:gd name="connsiteY17" fmla="*/ 213360 h 419100"/>
                  <a:gd name="connsiteX18" fmla="*/ 205740 w 441960"/>
                  <a:gd name="connsiteY18" fmla="*/ 209550 h 419100"/>
                  <a:gd name="connsiteX19" fmla="*/ 211455 w 441960"/>
                  <a:gd name="connsiteY19" fmla="*/ 207645 h 419100"/>
                  <a:gd name="connsiteX20" fmla="*/ 215265 w 441960"/>
                  <a:gd name="connsiteY20" fmla="*/ 201930 h 419100"/>
                  <a:gd name="connsiteX21" fmla="*/ 226695 w 441960"/>
                  <a:gd name="connsiteY21" fmla="*/ 190500 h 419100"/>
                  <a:gd name="connsiteX22" fmla="*/ 266700 w 441960"/>
                  <a:gd name="connsiteY22" fmla="*/ 194310 h 419100"/>
                  <a:gd name="connsiteX23" fmla="*/ 268605 w 441960"/>
                  <a:gd name="connsiteY23" fmla="*/ 207645 h 419100"/>
                  <a:gd name="connsiteX24" fmla="*/ 262890 w 441960"/>
                  <a:gd name="connsiteY24" fmla="*/ 211455 h 419100"/>
                  <a:gd name="connsiteX25" fmla="*/ 251460 w 441960"/>
                  <a:gd name="connsiteY25" fmla="*/ 222885 h 419100"/>
                  <a:gd name="connsiteX26" fmla="*/ 255270 w 441960"/>
                  <a:gd name="connsiteY26" fmla="*/ 228600 h 419100"/>
                  <a:gd name="connsiteX27" fmla="*/ 262890 w 441960"/>
                  <a:gd name="connsiteY27" fmla="*/ 236220 h 419100"/>
                  <a:gd name="connsiteX28" fmla="*/ 257175 w 441960"/>
                  <a:gd name="connsiteY28" fmla="*/ 238125 h 419100"/>
                  <a:gd name="connsiteX29" fmla="*/ 215265 w 441960"/>
                  <a:gd name="connsiteY29" fmla="*/ 243840 h 419100"/>
                  <a:gd name="connsiteX30" fmla="*/ 203835 w 441960"/>
                  <a:gd name="connsiteY30" fmla="*/ 249555 h 419100"/>
                  <a:gd name="connsiteX31" fmla="*/ 205740 w 441960"/>
                  <a:gd name="connsiteY31" fmla="*/ 259080 h 419100"/>
                  <a:gd name="connsiteX32" fmla="*/ 211455 w 441960"/>
                  <a:gd name="connsiteY32" fmla="*/ 260985 h 419100"/>
                  <a:gd name="connsiteX33" fmla="*/ 220980 w 441960"/>
                  <a:gd name="connsiteY33" fmla="*/ 262890 h 419100"/>
                  <a:gd name="connsiteX34" fmla="*/ 222885 w 441960"/>
                  <a:gd name="connsiteY34" fmla="*/ 268605 h 419100"/>
                  <a:gd name="connsiteX35" fmla="*/ 209550 w 441960"/>
                  <a:gd name="connsiteY35" fmla="*/ 274320 h 419100"/>
                  <a:gd name="connsiteX36" fmla="*/ 194310 w 441960"/>
                  <a:gd name="connsiteY36" fmla="*/ 276225 h 419100"/>
                  <a:gd name="connsiteX37" fmla="*/ 184785 w 441960"/>
                  <a:gd name="connsiteY37" fmla="*/ 278130 h 419100"/>
                  <a:gd name="connsiteX38" fmla="*/ 180975 w 441960"/>
                  <a:gd name="connsiteY38" fmla="*/ 283845 h 419100"/>
                  <a:gd name="connsiteX39" fmla="*/ 190500 w 441960"/>
                  <a:gd name="connsiteY39" fmla="*/ 293370 h 419100"/>
                  <a:gd name="connsiteX40" fmla="*/ 196215 w 441960"/>
                  <a:gd name="connsiteY40" fmla="*/ 299085 h 419100"/>
                  <a:gd name="connsiteX41" fmla="*/ 203835 w 441960"/>
                  <a:gd name="connsiteY41" fmla="*/ 304800 h 419100"/>
                  <a:gd name="connsiteX42" fmla="*/ 215265 w 441960"/>
                  <a:gd name="connsiteY42" fmla="*/ 310515 h 419100"/>
                  <a:gd name="connsiteX43" fmla="*/ 232410 w 441960"/>
                  <a:gd name="connsiteY43" fmla="*/ 312420 h 419100"/>
                  <a:gd name="connsiteX44" fmla="*/ 259080 w 441960"/>
                  <a:gd name="connsiteY44" fmla="*/ 310515 h 419100"/>
                  <a:gd name="connsiteX45" fmla="*/ 262890 w 441960"/>
                  <a:gd name="connsiteY45" fmla="*/ 302895 h 419100"/>
                  <a:gd name="connsiteX46" fmla="*/ 266700 w 441960"/>
                  <a:gd name="connsiteY46" fmla="*/ 291465 h 419100"/>
                  <a:gd name="connsiteX47" fmla="*/ 268605 w 441960"/>
                  <a:gd name="connsiteY47" fmla="*/ 285750 h 419100"/>
                  <a:gd name="connsiteX48" fmla="*/ 280035 w 441960"/>
                  <a:gd name="connsiteY48" fmla="*/ 287655 h 419100"/>
                  <a:gd name="connsiteX49" fmla="*/ 285750 w 441960"/>
                  <a:gd name="connsiteY49" fmla="*/ 289560 h 419100"/>
                  <a:gd name="connsiteX50" fmla="*/ 291465 w 441960"/>
                  <a:gd name="connsiteY50" fmla="*/ 308610 h 419100"/>
                  <a:gd name="connsiteX51" fmla="*/ 295275 w 441960"/>
                  <a:gd name="connsiteY51" fmla="*/ 320040 h 419100"/>
                  <a:gd name="connsiteX52" fmla="*/ 304800 w 441960"/>
                  <a:gd name="connsiteY52" fmla="*/ 333375 h 419100"/>
                  <a:gd name="connsiteX53" fmla="*/ 306705 w 441960"/>
                  <a:gd name="connsiteY53" fmla="*/ 367665 h 419100"/>
                  <a:gd name="connsiteX54" fmla="*/ 310515 w 441960"/>
                  <a:gd name="connsiteY54" fmla="*/ 379095 h 419100"/>
                  <a:gd name="connsiteX55" fmla="*/ 321945 w 441960"/>
                  <a:gd name="connsiteY55" fmla="*/ 382905 h 419100"/>
                  <a:gd name="connsiteX56" fmla="*/ 333375 w 441960"/>
                  <a:gd name="connsiteY56" fmla="*/ 386715 h 419100"/>
                  <a:gd name="connsiteX57" fmla="*/ 339090 w 441960"/>
                  <a:gd name="connsiteY57" fmla="*/ 390525 h 419100"/>
                  <a:gd name="connsiteX58" fmla="*/ 344805 w 441960"/>
                  <a:gd name="connsiteY58" fmla="*/ 401955 h 419100"/>
                  <a:gd name="connsiteX59" fmla="*/ 350520 w 441960"/>
                  <a:gd name="connsiteY59" fmla="*/ 405765 h 419100"/>
                  <a:gd name="connsiteX60" fmla="*/ 363855 w 441960"/>
                  <a:gd name="connsiteY60" fmla="*/ 417195 h 419100"/>
                  <a:gd name="connsiteX61" fmla="*/ 369570 w 441960"/>
                  <a:gd name="connsiteY61" fmla="*/ 419100 h 419100"/>
                  <a:gd name="connsiteX62" fmla="*/ 373380 w 441960"/>
                  <a:gd name="connsiteY62" fmla="*/ 413385 h 419100"/>
                  <a:gd name="connsiteX63" fmla="*/ 377190 w 441960"/>
                  <a:gd name="connsiteY63" fmla="*/ 379095 h 419100"/>
                  <a:gd name="connsiteX64" fmla="*/ 400050 w 441960"/>
                  <a:gd name="connsiteY64" fmla="*/ 373380 h 419100"/>
                  <a:gd name="connsiteX65" fmla="*/ 438150 w 441960"/>
                  <a:gd name="connsiteY65" fmla="*/ 373380 h 419100"/>
                  <a:gd name="connsiteX66" fmla="*/ 430530 w 441960"/>
                  <a:gd name="connsiteY66" fmla="*/ 268605 h 419100"/>
                  <a:gd name="connsiteX67" fmla="*/ 441960 w 441960"/>
                  <a:gd name="connsiteY67" fmla="*/ 45720 h 419100"/>
                  <a:gd name="connsiteX68" fmla="*/ 381000 w 441960"/>
                  <a:gd name="connsiteY68" fmla="*/ 38100 h 419100"/>
                  <a:gd name="connsiteX69" fmla="*/ 365760 w 441960"/>
                  <a:gd name="connsiteY69" fmla="*/ 0 h 419100"/>
                  <a:gd name="connsiteX70" fmla="*/ 234315 w 441960"/>
                  <a:gd name="connsiteY70" fmla="*/ 26670 h 419100"/>
                  <a:gd name="connsiteX71" fmla="*/ 228600 w 441960"/>
                  <a:gd name="connsiteY71" fmla="*/ 3810 h 419100"/>
                  <a:gd name="connsiteX72" fmla="*/ 0 w 441960"/>
                  <a:gd name="connsiteY72" fmla="*/ 30480 h 419100"/>
                  <a:gd name="connsiteX73" fmla="*/ 19050 w 441960"/>
                  <a:gd name="connsiteY73" fmla="*/ 89535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441960" h="419100">
                    <a:moveTo>
                      <a:pt x="19050" y="89535"/>
                    </a:moveTo>
                    <a:lnTo>
                      <a:pt x="19050" y="89535"/>
                    </a:lnTo>
                    <a:cubicBezTo>
                      <a:pt x="25400" y="91440"/>
                      <a:pt x="32170" y="92285"/>
                      <a:pt x="38100" y="95250"/>
                    </a:cubicBezTo>
                    <a:cubicBezTo>
                      <a:pt x="40148" y="96274"/>
                      <a:pt x="40444" y="99206"/>
                      <a:pt x="41910" y="100965"/>
                    </a:cubicBezTo>
                    <a:cubicBezTo>
                      <a:pt x="43635" y="103035"/>
                      <a:pt x="45720" y="104775"/>
                      <a:pt x="47625" y="106680"/>
                    </a:cubicBezTo>
                    <a:cubicBezTo>
                      <a:pt x="48260" y="108585"/>
                      <a:pt x="48632" y="110599"/>
                      <a:pt x="49530" y="112395"/>
                    </a:cubicBezTo>
                    <a:cubicBezTo>
                      <a:pt x="51671" y="116676"/>
                      <a:pt x="55444" y="120816"/>
                      <a:pt x="59055" y="123825"/>
                    </a:cubicBezTo>
                    <a:cubicBezTo>
                      <a:pt x="60814" y="125291"/>
                      <a:pt x="63151" y="126016"/>
                      <a:pt x="64770" y="127635"/>
                    </a:cubicBezTo>
                    <a:cubicBezTo>
                      <a:pt x="67015" y="129880"/>
                      <a:pt x="68580" y="132715"/>
                      <a:pt x="70485" y="135255"/>
                    </a:cubicBezTo>
                    <a:cubicBezTo>
                      <a:pt x="76850" y="154350"/>
                      <a:pt x="72352" y="138876"/>
                      <a:pt x="76200" y="158115"/>
                    </a:cubicBezTo>
                    <a:cubicBezTo>
                      <a:pt x="76713" y="160682"/>
                      <a:pt x="77637" y="163159"/>
                      <a:pt x="78105" y="165735"/>
                    </a:cubicBezTo>
                    <a:cubicBezTo>
                      <a:pt x="78908" y="170153"/>
                      <a:pt x="79129" y="174667"/>
                      <a:pt x="80010" y="179070"/>
                    </a:cubicBezTo>
                    <a:cubicBezTo>
                      <a:pt x="80944" y="183742"/>
                      <a:pt x="83660" y="188274"/>
                      <a:pt x="85725" y="192405"/>
                    </a:cubicBezTo>
                    <a:cubicBezTo>
                      <a:pt x="86360" y="195580"/>
                      <a:pt x="85914" y="199184"/>
                      <a:pt x="87630" y="201930"/>
                    </a:cubicBezTo>
                    <a:cubicBezTo>
                      <a:pt x="89313" y="204622"/>
                      <a:pt x="92839" y="205579"/>
                      <a:pt x="95250" y="207645"/>
                    </a:cubicBezTo>
                    <a:cubicBezTo>
                      <a:pt x="108084" y="218646"/>
                      <a:pt x="94049" y="208749"/>
                      <a:pt x="106680" y="217170"/>
                    </a:cubicBezTo>
                    <a:lnTo>
                      <a:pt x="152400" y="215265"/>
                    </a:lnTo>
                    <a:cubicBezTo>
                      <a:pt x="163201" y="214738"/>
                      <a:pt x="174012" y="214297"/>
                      <a:pt x="184785" y="213360"/>
                    </a:cubicBezTo>
                    <a:cubicBezTo>
                      <a:pt x="187389" y="213134"/>
                      <a:pt x="202503" y="210359"/>
                      <a:pt x="205740" y="209550"/>
                    </a:cubicBezTo>
                    <a:cubicBezTo>
                      <a:pt x="207688" y="209063"/>
                      <a:pt x="209550" y="208280"/>
                      <a:pt x="211455" y="207645"/>
                    </a:cubicBezTo>
                    <a:cubicBezTo>
                      <a:pt x="212725" y="205740"/>
                      <a:pt x="213744" y="203641"/>
                      <a:pt x="215265" y="201930"/>
                    </a:cubicBezTo>
                    <a:cubicBezTo>
                      <a:pt x="218845" y="197903"/>
                      <a:pt x="226695" y="190500"/>
                      <a:pt x="226695" y="190500"/>
                    </a:cubicBezTo>
                    <a:cubicBezTo>
                      <a:pt x="240030" y="191770"/>
                      <a:pt x="253610" y="191464"/>
                      <a:pt x="266700" y="194310"/>
                    </a:cubicBezTo>
                    <a:cubicBezTo>
                      <a:pt x="272760" y="195627"/>
                      <a:pt x="270153" y="205324"/>
                      <a:pt x="268605" y="207645"/>
                    </a:cubicBezTo>
                    <a:cubicBezTo>
                      <a:pt x="267335" y="209550"/>
                      <a:pt x="264509" y="209836"/>
                      <a:pt x="262890" y="211455"/>
                    </a:cubicBezTo>
                    <a:cubicBezTo>
                      <a:pt x="248713" y="225632"/>
                      <a:pt x="264929" y="213906"/>
                      <a:pt x="251460" y="222885"/>
                    </a:cubicBezTo>
                    <a:cubicBezTo>
                      <a:pt x="252730" y="224790"/>
                      <a:pt x="253482" y="227170"/>
                      <a:pt x="255270" y="228600"/>
                    </a:cubicBezTo>
                    <a:cubicBezTo>
                      <a:pt x="264506" y="235989"/>
                      <a:pt x="258734" y="223751"/>
                      <a:pt x="262890" y="236220"/>
                    </a:cubicBezTo>
                    <a:cubicBezTo>
                      <a:pt x="260985" y="236855"/>
                      <a:pt x="259123" y="237638"/>
                      <a:pt x="257175" y="238125"/>
                    </a:cubicBezTo>
                    <a:cubicBezTo>
                      <a:pt x="243518" y="241539"/>
                      <a:pt x="229200" y="242446"/>
                      <a:pt x="215265" y="243840"/>
                    </a:cubicBezTo>
                    <a:cubicBezTo>
                      <a:pt x="213174" y="244537"/>
                      <a:pt x="204612" y="246834"/>
                      <a:pt x="203835" y="249555"/>
                    </a:cubicBezTo>
                    <a:cubicBezTo>
                      <a:pt x="202945" y="252668"/>
                      <a:pt x="203944" y="256386"/>
                      <a:pt x="205740" y="259080"/>
                    </a:cubicBezTo>
                    <a:cubicBezTo>
                      <a:pt x="206854" y="260751"/>
                      <a:pt x="209507" y="260498"/>
                      <a:pt x="211455" y="260985"/>
                    </a:cubicBezTo>
                    <a:cubicBezTo>
                      <a:pt x="214596" y="261770"/>
                      <a:pt x="217805" y="262255"/>
                      <a:pt x="220980" y="262890"/>
                    </a:cubicBezTo>
                    <a:cubicBezTo>
                      <a:pt x="221615" y="264795"/>
                      <a:pt x="223631" y="266741"/>
                      <a:pt x="222885" y="268605"/>
                    </a:cubicBezTo>
                    <a:cubicBezTo>
                      <a:pt x="221501" y="272065"/>
                      <a:pt x="211947" y="273920"/>
                      <a:pt x="209550" y="274320"/>
                    </a:cubicBezTo>
                    <a:cubicBezTo>
                      <a:pt x="204500" y="275162"/>
                      <a:pt x="199370" y="275447"/>
                      <a:pt x="194310" y="276225"/>
                    </a:cubicBezTo>
                    <a:cubicBezTo>
                      <a:pt x="191110" y="276717"/>
                      <a:pt x="187960" y="277495"/>
                      <a:pt x="184785" y="278130"/>
                    </a:cubicBezTo>
                    <a:cubicBezTo>
                      <a:pt x="183515" y="280035"/>
                      <a:pt x="180975" y="281555"/>
                      <a:pt x="180975" y="283845"/>
                    </a:cubicBezTo>
                    <a:cubicBezTo>
                      <a:pt x="180975" y="288502"/>
                      <a:pt x="187960" y="291253"/>
                      <a:pt x="190500" y="293370"/>
                    </a:cubicBezTo>
                    <a:cubicBezTo>
                      <a:pt x="192570" y="295095"/>
                      <a:pt x="194170" y="297332"/>
                      <a:pt x="196215" y="299085"/>
                    </a:cubicBezTo>
                    <a:cubicBezTo>
                      <a:pt x="198626" y="301151"/>
                      <a:pt x="201251" y="302955"/>
                      <a:pt x="203835" y="304800"/>
                    </a:cubicBezTo>
                    <a:cubicBezTo>
                      <a:pt x="207842" y="307662"/>
                      <a:pt x="210342" y="309694"/>
                      <a:pt x="215265" y="310515"/>
                    </a:cubicBezTo>
                    <a:cubicBezTo>
                      <a:pt x="220937" y="311460"/>
                      <a:pt x="226695" y="311785"/>
                      <a:pt x="232410" y="312420"/>
                    </a:cubicBezTo>
                    <a:cubicBezTo>
                      <a:pt x="241300" y="311785"/>
                      <a:pt x="250573" y="313173"/>
                      <a:pt x="259080" y="310515"/>
                    </a:cubicBezTo>
                    <a:cubicBezTo>
                      <a:pt x="261791" y="309668"/>
                      <a:pt x="261835" y="305532"/>
                      <a:pt x="262890" y="302895"/>
                    </a:cubicBezTo>
                    <a:cubicBezTo>
                      <a:pt x="264382" y="299166"/>
                      <a:pt x="265430" y="295275"/>
                      <a:pt x="266700" y="291465"/>
                    </a:cubicBezTo>
                    <a:lnTo>
                      <a:pt x="268605" y="285750"/>
                    </a:lnTo>
                    <a:cubicBezTo>
                      <a:pt x="272415" y="286385"/>
                      <a:pt x="276264" y="286817"/>
                      <a:pt x="280035" y="287655"/>
                    </a:cubicBezTo>
                    <a:cubicBezTo>
                      <a:pt x="281995" y="288091"/>
                      <a:pt x="284583" y="287926"/>
                      <a:pt x="285750" y="289560"/>
                    </a:cubicBezTo>
                    <a:cubicBezTo>
                      <a:pt x="288072" y="292811"/>
                      <a:pt x="290095" y="304045"/>
                      <a:pt x="291465" y="308610"/>
                    </a:cubicBezTo>
                    <a:cubicBezTo>
                      <a:pt x="292619" y="312457"/>
                      <a:pt x="293047" y="316698"/>
                      <a:pt x="295275" y="320040"/>
                    </a:cubicBezTo>
                    <a:cubicBezTo>
                      <a:pt x="300846" y="328397"/>
                      <a:pt x="297711" y="323923"/>
                      <a:pt x="304800" y="333375"/>
                    </a:cubicBezTo>
                    <a:cubicBezTo>
                      <a:pt x="305435" y="344805"/>
                      <a:pt x="305285" y="356306"/>
                      <a:pt x="306705" y="367665"/>
                    </a:cubicBezTo>
                    <a:cubicBezTo>
                      <a:pt x="307203" y="371650"/>
                      <a:pt x="306705" y="377825"/>
                      <a:pt x="310515" y="379095"/>
                    </a:cubicBezTo>
                    <a:lnTo>
                      <a:pt x="321945" y="382905"/>
                    </a:lnTo>
                    <a:cubicBezTo>
                      <a:pt x="325755" y="384175"/>
                      <a:pt x="330033" y="384487"/>
                      <a:pt x="333375" y="386715"/>
                    </a:cubicBezTo>
                    <a:lnTo>
                      <a:pt x="339090" y="390525"/>
                    </a:lnTo>
                    <a:cubicBezTo>
                      <a:pt x="340639" y="395173"/>
                      <a:pt x="341112" y="398262"/>
                      <a:pt x="344805" y="401955"/>
                    </a:cubicBezTo>
                    <a:cubicBezTo>
                      <a:pt x="346424" y="403574"/>
                      <a:pt x="348761" y="404299"/>
                      <a:pt x="350520" y="405765"/>
                    </a:cubicBezTo>
                    <a:cubicBezTo>
                      <a:pt x="357890" y="411907"/>
                      <a:pt x="354775" y="412006"/>
                      <a:pt x="363855" y="417195"/>
                    </a:cubicBezTo>
                    <a:cubicBezTo>
                      <a:pt x="365598" y="418191"/>
                      <a:pt x="367665" y="418465"/>
                      <a:pt x="369570" y="419100"/>
                    </a:cubicBezTo>
                    <a:cubicBezTo>
                      <a:pt x="370840" y="417195"/>
                      <a:pt x="372952" y="415634"/>
                      <a:pt x="373380" y="413385"/>
                    </a:cubicBezTo>
                    <a:cubicBezTo>
                      <a:pt x="375532" y="402088"/>
                      <a:pt x="366280" y="382732"/>
                      <a:pt x="377190" y="379095"/>
                    </a:cubicBezTo>
                    <a:cubicBezTo>
                      <a:pt x="385326" y="376383"/>
                      <a:pt x="391350" y="373715"/>
                      <a:pt x="400050" y="373380"/>
                    </a:cubicBezTo>
                    <a:cubicBezTo>
                      <a:pt x="412741" y="372892"/>
                      <a:pt x="425450" y="373380"/>
                      <a:pt x="438150" y="373380"/>
                    </a:cubicBezTo>
                    <a:lnTo>
                      <a:pt x="430530" y="268605"/>
                    </a:lnTo>
                    <a:lnTo>
                      <a:pt x="441960" y="45720"/>
                    </a:lnTo>
                    <a:lnTo>
                      <a:pt x="381000" y="38100"/>
                    </a:lnTo>
                    <a:lnTo>
                      <a:pt x="365760" y="0"/>
                    </a:lnTo>
                    <a:lnTo>
                      <a:pt x="234315" y="26670"/>
                    </a:lnTo>
                    <a:lnTo>
                      <a:pt x="228600" y="3810"/>
                    </a:lnTo>
                    <a:lnTo>
                      <a:pt x="0" y="30480"/>
                    </a:lnTo>
                    <a:lnTo>
                      <a:pt x="19050" y="895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" name="Freeform 140"/>
              <p:cNvSpPr/>
              <p:nvPr/>
            </p:nvSpPr>
            <p:spPr bwMode="auto">
              <a:xfrm>
                <a:off x="5903562" y="5575495"/>
                <a:ext cx="304718" cy="176620"/>
              </a:xfrm>
              <a:custGeom>
                <a:avLst/>
                <a:gdLst>
                  <a:gd name="connsiteX0" fmla="*/ 499110 w 499110"/>
                  <a:gd name="connsiteY0" fmla="*/ 121920 h 289560"/>
                  <a:gd name="connsiteX1" fmla="*/ 276225 w 499110"/>
                  <a:gd name="connsiteY1" fmla="*/ 146685 h 289560"/>
                  <a:gd name="connsiteX2" fmla="*/ 285750 w 499110"/>
                  <a:gd name="connsiteY2" fmla="*/ 200025 h 289560"/>
                  <a:gd name="connsiteX3" fmla="*/ 232410 w 499110"/>
                  <a:gd name="connsiteY3" fmla="*/ 224790 h 289560"/>
                  <a:gd name="connsiteX4" fmla="*/ 230505 w 499110"/>
                  <a:gd name="connsiteY4" fmla="*/ 278130 h 289560"/>
                  <a:gd name="connsiteX5" fmla="*/ 179070 w 499110"/>
                  <a:gd name="connsiteY5" fmla="*/ 289560 h 289560"/>
                  <a:gd name="connsiteX6" fmla="*/ 131445 w 499110"/>
                  <a:gd name="connsiteY6" fmla="*/ 234315 h 289560"/>
                  <a:gd name="connsiteX7" fmla="*/ 120015 w 499110"/>
                  <a:gd name="connsiteY7" fmla="*/ 219075 h 289560"/>
                  <a:gd name="connsiteX8" fmla="*/ 118110 w 499110"/>
                  <a:gd name="connsiteY8" fmla="*/ 213360 h 289560"/>
                  <a:gd name="connsiteX9" fmla="*/ 104775 w 499110"/>
                  <a:gd name="connsiteY9" fmla="*/ 198120 h 289560"/>
                  <a:gd name="connsiteX10" fmla="*/ 99060 w 499110"/>
                  <a:gd name="connsiteY10" fmla="*/ 192405 h 289560"/>
                  <a:gd name="connsiteX11" fmla="*/ 89535 w 499110"/>
                  <a:gd name="connsiteY11" fmla="*/ 190500 h 289560"/>
                  <a:gd name="connsiteX12" fmla="*/ 62865 w 499110"/>
                  <a:gd name="connsiteY12" fmla="*/ 186690 h 289560"/>
                  <a:gd name="connsiteX13" fmla="*/ 55245 w 499110"/>
                  <a:gd name="connsiteY13" fmla="*/ 184785 h 289560"/>
                  <a:gd name="connsiteX14" fmla="*/ 41910 w 499110"/>
                  <a:gd name="connsiteY14" fmla="*/ 182880 h 289560"/>
                  <a:gd name="connsiteX15" fmla="*/ 24765 w 499110"/>
                  <a:gd name="connsiteY15" fmla="*/ 175260 h 289560"/>
                  <a:gd name="connsiteX16" fmla="*/ 17145 w 499110"/>
                  <a:gd name="connsiteY16" fmla="*/ 173355 h 289560"/>
                  <a:gd name="connsiteX17" fmla="*/ 11430 w 499110"/>
                  <a:gd name="connsiteY17" fmla="*/ 169545 h 289560"/>
                  <a:gd name="connsiteX18" fmla="*/ 5715 w 499110"/>
                  <a:gd name="connsiteY18" fmla="*/ 167640 h 289560"/>
                  <a:gd name="connsiteX19" fmla="*/ 3810 w 499110"/>
                  <a:gd name="connsiteY19" fmla="*/ 161925 h 289560"/>
                  <a:gd name="connsiteX20" fmla="*/ 0 w 499110"/>
                  <a:gd name="connsiteY20" fmla="*/ 156210 h 289560"/>
                  <a:gd name="connsiteX21" fmla="*/ 1905 w 499110"/>
                  <a:gd name="connsiteY21" fmla="*/ 129540 h 289560"/>
                  <a:gd name="connsiteX22" fmla="*/ 3810 w 499110"/>
                  <a:gd name="connsiteY22" fmla="*/ 123825 h 289560"/>
                  <a:gd name="connsiteX23" fmla="*/ 9525 w 499110"/>
                  <a:gd name="connsiteY23" fmla="*/ 120015 h 289560"/>
                  <a:gd name="connsiteX24" fmla="*/ 11430 w 499110"/>
                  <a:gd name="connsiteY24" fmla="*/ 114300 h 289560"/>
                  <a:gd name="connsiteX25" fmla="*/ 22860 w 499110"/>
                  <a:gd name="connsiteY25" fmla="*/ 102870 h 289560"/>
                  <a:gd name="connsiteX26" fmla="*/ 28575 w 499110"/>
                  <a:gd name="connsiteY26" fmla="*/ 100965 h 289560"/>
                  <a:gd name="connsiteX27" fmla="*/ 41910 w 499110"/>
                  <a:gd name="connsiteY27" fmla="*/ 89535 h 289560"/>
                  <a:gd name="connsiteX28" fmla="*/ 45720 w 499110"/>
                  <a:gd name="connsiteY28" fmla="*/ 83820 h 289560"/>
                  <a:gd name="connsiteX29" fmla="*/ 51435 w 499110"/>
                  <a:gd name="connsiteY29" fmla="*/ 80010 h 289560"/>
                  <a:gd name="connsiteX30" fmla="*/ 57150 w 499110"/>
                  <a:gd name="connsiteY30" fmla="*/ 74295 h 289560"/>
                  <a:gd name="connsiteX31" fmla="*/ 64770 w 499110"/>
                  <a:gd name="connsiteY31" fmla="*/ 64770 h 289560"/>
                  <a:gd name="connsiteX32" fmla="*/ 68580 w 499110"/>
                  <a:gd name="connsiteY32" fmla="*/ 57150 h 289560"/>
                  <a:gd name="connsiteX33" fmla="*/ 74295 w 499110"/>
                  <a:gd name="connsiteY33" fmla="*/ 51435 h 289560"/>
                  <a:gd name="connsiteX34" fmla="*/ 81915 w 499110"/>
                  <a:gd name="connsiteY34" fmla="*/ 49530 h 289560"/>
                  <a:gd name="connsiteX35" fmla="*/ 87630 w 499110"/>
                  <a:gd name="connsiteY35" fmla="*/ 47625 h 289560"/>
                  <a:gd name="connsiteX36" fmla="*/ 106680 w 499110"/>
                  <a:gd name="connsiteY36" fmla="*/ 49530 h 289560"/>
                  <a:gd name="connsiteX37" fmla="*/ 123825 w 499110"/>
                  <a:gd name="connsiteY37" fmla="*/ 59055 h 289560"/>
                  <a:gd name="connsiteX38" fmla="*/ 154305 w 499110"/>
                  <a:gd name="connsiteY38" fmla="*/ 60960 h 289560"/>
                  <a:gd name="connsiteX39" fmla="*/ 161925 w 499110"/>
                  <a:gd name="connsiteY39" fmla="*/ 64770 h 289560"/>
                  <a:gd name="connsiteX40" fmla="*/ 184785 w 499110"/>
                  <a:gd name="connsiteY40" fmla="*/ 66675 h 289560"/>
                  <a:gd name="connsiteX41" fmla="*/ 198120 w 499110"/>
                  <a:gd name="connsiteY41" fmla="*/ 68580 h 289560"/>
                  <a:gd name="connsiteX42" fmla="*/ 203835 w 499110"/>
                  <a:gd name="connsiteY42" fmla="*/ 70485 h 289560"/>
                  <a:gd name="connsiteX43" fmla="*/ 215265 w 499110"/>
                  <a:gd name="connsiteY43" fmla="*/ 62865 h 289560"/>
                  <a:gd name="connsiteX44" fmla="*/ 220980 w 499110"/>
                  <a:gd name="connsiteY44" fmla="*/ 60960 h 289560"/>
                  <a:gd name="connsiteX45" fmla="*/ 249555 w 499110"/>
                  <a:gd name="connsiteY45" fmla="*/ 62865 h 289560"/>
                  <a:gd name="connsiteX46" fmla="*/ 255270 w 499110"/>
                  <a:gd name="connsiteY46" fmla="*/ 64770 h 289560"/>
                  <a:gd name="connsiteX47" fmla="*/ 314325 w 499110"/>
                  <a:gd name="connsiteY47" fmla="*/ 62865 h 289560"/>
                  <a:gd name="connsiteX48" fmla="*/ 312420 w 499110"/>
                  <a:gd name="connsiteY48" fmla="*/ 41910 h 289560"/>
                  <a:gd name="connsiteX49" fmla="*/ 314325 w 499110"/>
                  <a:gd name="connsiteY49" fmla="*/ 34290 h 289560"/>
                  <a:gd name="connsiteX50" fmla="*/ 316230 w 499110"/>
                  <a:gd name="connsiteY50" fmla="*/ 28575 h 289560"/>
                  <a:gd name="connsiteX51" fmla="*/ 327660 w 499110"/>
                  <a:gd name="connsiteY51" fmla="*/ 13335 h 289560"/>
                  <a:gd name="connsiteX52" fmla="*/ 339090 w 499110"/>
                  <a:gd name="connsiteY52" fmla="*/ 5715 h 289560"/>
                  <a:gd name="connsiteX53" fmla="*/ 350520 w 499110"/>
                  <a:gd name="connsiteY53" fmla="*/ 0 h 289560"/>
                  <a:gd name="connsiteX54" fmla="*/ 381000 w 499110"/>
                  <a:gd name="connsiteY54" fmla="*/ 1905 h 289560"/>
                  <a:gd name="connsiteX55" fmla="*/ 386715 w 499110"/>
                  <a:gd name="connsiteY55" fmla="*/ 5715 h 289560"/>
                  <a:gd name="connsiteX56" fmla="*/ 394335 w 499110"/>
                  <a:gd name="connsiteY56" fmla="*/ 7620 h 289560"/>
                  <a:gd name="connsiteX57" fmla="*/ 419100 w 499110"/>
                  <a:gd name="connsiteY57" fmla="*/ 9525 h 289560"/>
                  <a:gd name="connsiteX58" fmla="*/ 422910 w 499110"/>
                  <a:gd name="connsiteY58" fmla="*/ 15240 h 289560"/>
                  <a:gd name="connsiteX59" fmla="*/ 434340 w 499110"/>
                  <a:gd name="connsiteY59" fmla="*/ 24765 h 289560"/>
                  <a:gd name="connsiteX60" fmla="*/ 445770 w 499110"/>
                  <a:gd name="connsiteY60" fmla="*/ 28575 h 289560"/>
                  <a:gd name="connsiteX61" fmla="*/ 491490 w 499110"/>
                  <a:gd name="connsiteY61" fmla="*/ 30480 h 289560"/>
                  <a:gd name="connsiteX62" fmla="*/ 499110 w 499110"/>
                  <a:gd name="connsiteY62" fmla="*/ 121920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9110" h="289560">
                    <a:moveTo>
                      <a:pt x="499110" y="121920"/>
                    </a:moveTo>
                    <a:lnTo>
                      <a:pt x="276225" y="146685"/>
                    </a:lnTo>
                    <a:lnTo>
                      <a:pt x="285750" y="200025"/>
                    </a:lnTo>
                    <a:lnTo>
                      <a:pt x="232410" y="224790"/>
                    </a:lnTo>
                    <a:lnTo>
                      <a:pt x="230505" y="278130"/>
                    </a:lnTo>
                    <a:lnTo>
                      <a:pt x="179070" y="289560"/>
                    </a:lnTo>
                    <a:lnTo>
                      <a:pt x="131445" y="234315"/>
                    </a:lnTo>
                    <a:cubicBezTo>
                      <a:pt x="127635" y="229235"/>
                      <a:pt x="123424" y="224432"/>
                      <a:pt x="120015" y="219075"/>
                    </a:cubicBezTo>
                    <a:cubicBezTo>
                      <a:pt x="118937" y="217381"/>
                      <a:pt x="119085" y="215115"/>
                      <a:pt x="118110" y="213360"/>
                    </a:cubicBezTo>
                    <a:cubicBezTo>
                      <a:pt x="108694" y="196412"/>
                      <a:pt x="114563" y="206276"/>
                      <a:pt x="104775" y="198120"/>
                    </a:cubicBezTo>
                    <a:cubicBezTo>
                      <a:pt x="102705" y="196395"/>
                      <a:pt x="101470" y="193610"/>
                      <a:pt x="99060" y="192405"/>
                    </a:cubicBezTo>
                    <a:cubicBezTo>
                      <a:pt x="96164" y="190957"/>
                      <a:pt x="92696" y="191202"/>
                      <a:pt x="89535" y="190500"/>
                    </a:cubicBezTo>
                    <a:cubicBezTo>
                      <a:pt x="72585" y="186733"/>
                      <a:pt x="92171" y="189621"/>
                      <a:pt x="62865" y="186690"/>
                    </a:cubicBezTo>
                    <a:cubicBezTo>
                      <a:pt x="60325" y="186055"/>
                      <a:pt x="57821" y="185253"/>
                      <a:pt x="55245" y="184785"/>
                    </a:cubicBezTo>
                    <a:cubicBezTo>
                      <a:pt x="50827" y="183982"/>
                      <a:pt x="46285" y="183890"/>
                      <a:pt x="41910" y="182880"/>
                    </a:cubicBezTo>
                    <a:cubicBezTo>
                      <a:pt x="16238" y="176956"/>
                      <a:pt x="40702" y="182090"/>
                      <a:pt x="24765" y="175260"/>
                    </a:cubicBezTo>
                    <a:cubicBezTo>
                      <a:pt x="22359" y="174229"/>
                      <a:pt x="19685" y="173990"/>
                      <a:pt x="17145" y="173355"/>
                    </a:cubicBezTo>
                    <a:cubicBezTo>
                      <a:pt x="15240" y="172085"/>
                      <a:pt x="13478" y="170569"/>
                      <a:pt x="11430" y="169545"/>
                    </a:cubicBezTo>
                    <a:cubicBezTo>
                      <a:pt x="9634" y="168647"/>
                      <a:pt x="7135" y="169060"/>
                      <a:pt x="5715" y="167640"/>
                    </a:cubicBezTo>
                    <a:cubicBezTo>
                      <a:pt x="4295" y="166220"/>
                      <a:pt x="4708" y="163721"/>
                      <a:pt x="3810" y="161925"/>
                    </a:cubicBezTo>
                    <a:cubicBezTo>
                      <a:pt x="2786" y="159877"/>
                      <a:pt x="1270" y="158115"/>
                      <a:pt x="0" y="156210"/>
                    </a:cubicBezTo>
                    <a:cubicBezTo>
                      <a:pt x="635" y="147320"/>
                      <a:pt x="864" y="138392"/>
                      <a:pt x="1905" y="129540"/>
                    </a:cubicBezTo>
                    <a:cubicBezTo>
                      <a:pt x="2140" y="127546"/>
                      <a:pt x="2556" y="125393"/>
                      <a:pt x="3810" y="123825"/>
                    </a:cubicBezTo>
                    <a:cubicBezTo>
                      <a:pt x="5240" y="122037"/>
                      <a:pt x="7620" y="121285"/>
                      <a:pt x="9525" y="120015"/>
                    </a:cubicBezTo>
                    <a:cubicBezTo>
                      <a:pt x="10160" y="118110"/>
                      <a:pt x="10434" y="116043"/>
                      <a:pt x="11430" y="114300"/>
                    </a:cubicBezTo>
                    <a:cubicBezTo>
                      <a:pt x="14611" y="108734"/>
                      <a:pt x="17321" y="105639"/>
                      <a:pt x="22860" y="102870"/>
                    </a:cubicBezTo>
                    <a:cubicBezTo>
                      <a:pt x="24656" y="101972"/>
                      <a:pt x="26670" y="101600"/>
                      <a:pt x="28575" y="100965"/>
                    </a:cubicBezTo>
                    <a:cubicBezTo>
                      <a:pt x="34181" y="96761"/>
                      <a:pt x="37488" y="94842"/>
                      <a:pt x="41910" y="89535"/>
                    </a:cubicBezTo>
                    <a:cubicBezTo>
                      <a:pt x="43376" y="87776"/>
                      <a:pt x="44101" y="85439"/>
                      <a:pt x="45720" y="83820"/>
                    </a:cubicBezTo>
                    <a:cubicBezTo>
                      <a:pt x="47339" y="82201"/>
                      <a:pt x="49676" y="81476"/>
                      <a:pt x="51435" y="80010"/>
                    </a:cubicBezTo>
                    <a:cubicBezTo>
                      <a:pt x="53505" y="78285"/>
                      <a:pt x="55245" y="76200"/>
                      <a:pt x="57150" y="74295"/>
                    </a:cubicBezTo>
                    <a:cubicBezTo>
                      <a:pt x="61698" y="60650"/>
                      <a:pt x="55196" y="76259"/>
                      <a:pt x="64770" y="64770"/>
                    </a:cubicBezTo>
                    <a:cubicBezTo>
                      <a:pt x="66588" y="62588"/>
                      <a:pt x="66929" y="59461"/>
                      <a:pt x="68580" y="57150"/>
                    </a:cubicBezTo>
                    <a:cubicBezTo>
                      <a:pt x="70146" y="54958"/>
                      <a:pt x="71956" y="52772"/>
                      <a:pt x="74295" y="51435"/>
                    </a:cubicBezTo>
                    <a:cubicBezTo>
                      <a:pt x="76568" y="50136"/>
                      <a:pt x="79398" y="50249"/>
                      <a:pt x="81915" y="49530"/>
                    </a:cubicBezTo>
                    <a:cubicBezTo>
                      <a:pt x="83846" y="48978"/>
                      <a:pt x="85725" y="48260"/>
                      <a:pt x="87630" y="47625"/>
                    </a:cubicBezTo>
                    <a:cubicBezTo>
                      <a:pt x="93980" y="48260"/>
                      <a:pt x="100589" y="47627"/>
                      <a:pt x="106680" y="49530"/>
                    </a:cubicBezTo>
                    <a:cubicBezTo>
                      <a:pt x="116926" y="52732"/>
                      <a:pt x="115018" y="58128"/>
                      <a:pt x="123825" y="59055"/>
                    </a:cubicBezTo>
                    <a:cubicBezTo>
                      <a:pt x="133949" y="60121"/>
                      <a:pt x="144145" y="60325"/>
                      <a:pt x="154305" y="60960"/>
                    </a:cubicBezTo>
                    <a:cubicBezTo>
                      <a:pt x="156845" y="62230"/>
                      <a:pt x="159134" y="64247"/>
                      <a:pt x="161925" y="64770"/>
                    </a:cubicBezTo>
                    <a:cubicBezTo>
                      <a:pt x="169440" y="66179"/>
                      <a:pt x="177181" y="65875"/>
                      <a:pt x="184785" y="66675"/>
                    </a:cubicBezTo>
                    <a:cubicBezTo>
                      <a:pt x="189250" y="67145"/>
                      <a:pt x="193675" y="67945"/>
                      <a:pt x="198120" y="68580"/>
                    </a:cubicBezTo>
                    <a:cubicBezTo>
                      <a:pt x="200025" y="69215"/>
                      <a:pt x="201827" y="70485"/>
                      <a:pt x="203835" y="70485"/>
                    </a:cubicBezTo>
                    <a:cubicBezTo>
                      <a:pt x="210629" y="70485"/>
                      <a:pt x="210111" y="66301"/>
                      <a:pt x="215265" y="62865"/>
                    </a:cubicBezTo>
                    <a:cubicBezTo>
                      <a:pt x="216936" y="61751"/>
                      <a:pt x="219075" y="61595"/>
                      <a:pt x="220980" y="60960"/>
                    </a:cubicBezTo>
                    <a:cubicBezTo>
                      <a:pt x="230505" y="61595"/>
                      <a:pt x="240067" y="61811"/>
                      <a:pt x="249555" y="62865"/>
                    </a:cubicBezTo>
                    <a:cubicBezTo>
                      <a:pt x="251551" y="63087"/>
                      <a:pt x="253262" y="64770"/>
                      <a:pt x="255270" y="64770"/>
                    </a:cubicBezTo>
                    <a:cubicBezTo>
                      <a:pt x="274965" y="64770"/>
                      <a:pt x="294640" y="63500"/>
                      <a:pt x="314325" y="62865"/>
                    </a:cubicBezTo>
                    <a:cubicBezTo>
                      <a:pt x="313690" y="55880"/>
                      <a:pt x="312420" y="48924"/>
                      <a:pt x="312420" y="41910"/>
                    </a:cubicBezTo>
                    <a:cubicBezTo>
                      <a:pt x="312420" y="39292"/>
                      <a:pt x="313606" y="36807"/>
                      <a:pt x="314325" y="34290"/>
                    </a:cubicBezTo>
                    <a:cubicBezTo>
                      <a:pt x="314877" y="32359"/>
                      <a:pt x="315152" y="30269"/>
                      <a:pt x="316230" y="28575"/>
                    </a:cubicBezTo>
                    <a:cubicBezTo>
                      <a:pt x="319639" y="23218"/>
                      <a:pt x="322376" y="16857"/>
                      <a:pt x="327660" y="13335"/>
                    </a:cubicBezTo>
                    <a:cubicBezTo>
                      <a:pt x="331470" y="10795"/>
                      <a:pt x="334746" y="7163"/>
                      <a:pt x="339090" y="5715"/>
                    </a:cubicBezTo>
                    <a:cubicBezTo>
                      <a:pt x="346977" y="3086"/>
                      <a:pt x="343134" y="4924"/>
                      <a:pt x="350520" y="0"/>
                    </a:cubicBezTo>
                    <a:cubicBezTo>
                      <a:pt x="360680" y="635"/>
                      <a:pt x="370945" y="317"/>
                      <a:pt x="381000" y="1905"/>
                    </a:cubicBezTo>
                    <a:cubicBezTo>
                      <a:pt x="383262" y="2262"/>
                      <a:pt x="384611" y="4813"/>
                      <a:pt x="386715" y="5715"/>
                    </a:cubicBezTo>
                    <a:cubicBezTo>
                      <a:pt x="389121" y="6746"/>
                      <a:pt x="391735" y="7314"/>
                      <a:pt x="394335" y="7620"/>
                    </a:cubicBezTo>
                    <a:cubicBezTo>
                      <a:pt x="402558" y="8587"/>
                      <a:pt x="410845" y="8890"/>
                      <a:pt x="419100" y="9525"/>
                    </a:cubicBezTo>
                    <a:cubicBezTo>
                      <a:pt x="420370" y="11430"/>
                      <a:pt x="421444" y="13481"/>
                      <a:pt x="422910" y="15240"/>
                    </a:cubicBezTo>
                    <a:cubicBezTo>
                      <a:pt x="425549" y="18407"/>
                      <a:pt x="430373" y="23002"/>
                      <a:pt x="434340" y="24765"/>
                    </a:cubicBezTo>
                    <a:cubicBezTo>
                      <a:pt x="438010" y="26396"/>
                      <a:pt x="441757" y="28408"/>
                      <a:pt x="445770" y="28575"/>
                    </a:cubicBezTo>
                    <a:lnTo>
                      <a:pt x="491490" y="30480"/>
                    </a:lnTo>
                    <a:lnTo>
                      <a:pt x="499110" y="12192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" name="Freeform 141"/>
              <p:cNvSpPr/>
              <p:nvPr/>
            </p:nvSpPr>
            <p:spPr bwMode="auto">
              <a:xfrm>
                <a:off x="5971492" y="5507564"/>
                <a:ext cx="358092" cy="165945"/>
              </a:xfrm>
              <a:custGeom>
                <a:avLst/>
                <a:gdLst>
                  <a:gd name="connsiteX0" fmla="*/ 68861 w 585116"/>
                  <a:gd name="connsiteY0" fmla="*/ 100127 h 271577"/>
                  <a:gd name="connsiteX1" fmla="*/ 167921 w 585116"/>
                  <a:gd name="connsiteY1" fmla="*/ 98222 h 271577"/>
                  <a:gd name="connsiteX2" fmla="*/ 173636 w 585116"/>
                  <a:gd name="connsiteY2" fmla="*/ 113462 h 271577"/>
                  <a:gd name="connsiteX3" fmla="*/ 190781 w 585116"/>
                  <a:gd name="connsiteY3" fmla="*/ 105842 h 271577"/>
                  <a:gd name="connsiteX4" fmla="*/ 192686 w 585116"/>
                  <a:gd name="connsiteY4" fmla="*/ 92507 h 271577"/>
                  <a:gd name="connsiteX5" fmla="*/ 198401 w 585116"/>
                  <a:gd name="connsiteY5" fmla="*/ 88697 h 271577"/>
                  <a:gd name="connsiteX6" fmla="*/ 211736 w 585116"/>
                  <a:gd name="connsiteY6" fmla="*/ 84887 h 271577"/>
                  <a:gd name="connsiteX7" fmla="*/ 240311 w 585116"/>
                  <a:gd name="connsiteY7" fmla="*/ 82982 h 271577"/>
                  <a:gd name="connsiteX8" fmla="*/ 265076 w 585116"/>
                  <a:gd name="connsiteY8" fmla="*/ 81077 h 271577"/>
                  <a:gd name="connsiteX9" fmla="*/ 276506 w 585116"/>
                  <a:gd name="connsiteY9" fmla="*/ 73457 h 271577"/>
                  <a:gd name="connsiteX10" fmla="*/ 286031 w 585116"/>
                  <a:gd name="connsiteY10" fmla="*/ 65837 h 271577"/>
                  <a:gd name="connsiteX11" fmla="*/ 297461 w 585116"/>
                  <a:gd name="connsiteY11" fmla="*/ 56312 h 271577"/>
                  <a:gd name="connsiteX12" fmla="*/ 301271 w 585116"/>
                  <a:gd name="connsiteY12" fmla="*/ 50597 h 271577"/>
                  <a:gd name="connsiteX13" fmla="*/ 306986 w 585116"/>
                  <a:gd name="connsiteY13" fmla="*/ 44882 h 271577"/>
                  <a:gd name="connsiteX14" fmla="*/ 308891 w 585116"/>
                  <a:gd name="connsiteY14" fmla="*/ 39167 h 271577"/>
                  <a:gd name="connsiteX15" fmla="*/ 299366 w 585116"/>
                  <a:gd name="connsiteY15" fmla="*/ 20117 h 271577"/>
                  <a:gd name="connsiteX16" fmla="*/ 297461 w 585116"/>
                  <a:gd name="connsiteY16" fmla="*/ 12497 h 271577"/>
                  <a:gd name="connsiteX17" fmla="*/ 324131 w 585116"/>
                  <a:gd name="connsiteY17" fmla="*/ 2972 h 271577"/>
                  <a:gd name="connsiteX18" fmla="*/ 331751 w 585116"/>
                  <a:gd name="connsiteY18" fmla="*/ 4877 h 271577"/>
                  <a:gd name="connsiteX19" fmla="*/ 345086 w 585116"/>
                  <a:gd name="connsiteY19" fmla="*/ 12497 h 271577"/>
                  <a:gd name="connsiteX20" fmla="*/ 356516 w 585116"/>
                  <a:gd name="connsiteY20" fmla="*/ 20117 h 271577"/>
                  <a:gd name="connsiteX21" fmla="*/ 362231 w 585116"/>
                  <a:gd name="connsiteY21" fmla="*/ 25832 h 271577"/>
                  <a:gd name="connsiteX22" fmla="*/ 381281 w 585116"/>
                  <a:gd name="connsiteY22" fmla="*/ 29642 h 271577"/>
                  <a:gd name="connsiteX23" fmla="*/ 386996 w 585116"/>
                  <a:gd name="connsiteY23" fmla="*/ 33452 h 271577"/>
                  <a:gd name="connsiteX24" fmla="*/ 402236 w 585116"/>
                  <a:gd name="connsiteY24" fmla="*/ 37262 h 271577"/>
                  <a:gd name="connsiteX25" fmla="*/ 407951 w 585116"/>
                  <a:gd name="connsiteY25" fmla="*/ 39167 h 271577"/>
                  <a:gd name="connsiteX26" fmla="*/ 413666 w 585116"/>
                  <a:gd name="connsiteY26" fmla="*/ 42977 h 271577"/>
                  <a:gd name="connsiteX27" fmla="*/ 419381 w 585116"/>
                  <a:gd name="connsiteY27" fmla="*/ 44882 h 271577"/>
                  <a:gd name="connsiteX28" fmla="*/ 430811 w 585116"/>
                  <a:gd name="connsiteY28" fmla="*/ 52502 h 271577"/>
                  <a:gd name="connsiteX29" fmla="*/ 444146 w 585116"/>
                  <a:gd name="connsiteY29" fmla="*/ 56312 h 271577"/>
                  <a:gd name="connsiteX30" fmla="*/ 455576 w 585116"/>
                  <a:gd name="connsiteY30" fmla="*/ 60122 h 271577"/>
                  <a:gd name="connsiteX31" fmla="*/ 461291 w 585116"/>
                  <a:gd name="connsiteY31" fmla="*/ 63932 h 271577"/>
                  <a:gd name="connsiteX32" fmla="*/ 474626 w 585116"/>
                  <a:gd name="connsiteY32" fmla="*/ 79172 h 271577"/>
                  <a:gd name="connsiteX33" fmla="*/ 484151 w 585116"/>
                  <a:gd name="connsiteY33" fmla="*/ 81077 h 271577"/>
                  <a:gd name="connsiteX34" fmla="*/ 514631 w 585116"/>
                  <a:gd name="connsiteY34" fmla="*/ 86792 h 271577"/>
                  <a:gd name="connsiteX35" fmla="*/ 531776 w 585116"/>
                  <a:gd name="connsiteY35" fmla="*/ 94412 h 271577"/>
                  <a:gd name="connsiteX36" fmla="*/ 545111 w 585116"/>
                  <a:gd name="connsiteY36" fmla="*/ 98222 h 271577"/>
                  <a:gd name="connsiteX37" fmla="*/ 550826 w 585116"/>
                  <a:gd name="connsiteY37" fmla="*/ 102032 h 271577"/>
                  <a:gd name="connsiteX38" fmla="*/ 545111 w 585116"/>
                  <a:gd name="connsiteY38" fmla="*/ 113462 h 271577"/>
                  <a:gd name="connsiteX39" fmla="*/ 531776 w 585116"/>
                  <a:gd name="connsiteY39" fmla="*/ 119177 h 271577"/>
                  <a:gd name="connsiteX40" fmla="*/ 487961 w 585116"/>
                  <a:gd name="connsiteY40" fmla="*/ 122987 h 271577"/>
                  <a:gd name="connsiteX41" fmla="*/ 476531 w 585116"/>
                  <a:gd name="connsiteY41" fmla="*/ 132512 h 271577"/>
                  <a:gd name="connsiteX42" fmla="*/ 472721 w 585116"/>
                  <a:gd name="connsiteY42" fmla="*/ 138227 h 271577"/>
                  <a:gd name="connsiteX43" fmla="*/ 476531 w 585116"/>
                  <a:gd name="connsiteY43" fmla="*/ 161087 h 271577"/>
                  <a:gd name="connsiteX44" fmla="*/ 505106 w 585116"/>
                  <a:gd name="connsiteY44" fmla="*/ 157277 h 271577"/>
                  <a:gd name="connsiteX45" fmla="*/ 512726 w 585116"/>
                  <a:gd name="connsiteY45" fmla="*/ 155372 h 271577"/>
                  <a:gd name="connsiteX46" fmla="*/ 545111 w 585116"/>
                  <a:gd name="connsiteY46" fmla="*/ 153467 h 271577"/>
                  <a:gd name="connsiteX47" fmla="*/ 571781 w 585116"/>
                  <a:gd name="connsiteY47" fmla="*/ 151562 h 271577"/>
                  <a:gd name="connsiteX48" fmla="*/ 577496 w 585116"/>
                  <a:gd name="connsiteY48" fmla="*/ 153467 h 271577"/>
                  <a:gd name="connsiteX49" fmla="*/ 585116 w 585116"/>
                  <a:gd name="connsiteY49" fmla="*/ 267767 h 271577"/>
                  <a:gd name="connsiteX50" fmla="*/ 518441 w 585116"/>
                  <a:gd name="connsiteY50" fmla="*/ 271577 h 271577"/>
                  <a:gd name="connsiteX51" fmla="*/ 507011 w 585116"/>
                  <a:gd name="connsiteY51" fmla="*/ 241097 h 271577"/>
                  <a:gd name="connsiteX52" fmla="*/ 366041 w 585116"/>
                  <a:gd name="connsiteY52" fmla="*/ 262052 h 271577"/>
                  <a:gd name="connsiteX53" fmla="*/ 360326 w 585116"/>
                  <a:gd name="connsiteY53" fmla="*/ 216332 h 271577"/>
                  <a:gd name="connsiteX54" fmla="*/ 356516 w 585116"/>
                  <a:gd name="connsiteY54" fmla="*/ 199187 h 271577"/>
                  <a:gd name="connsiteX55" fmla="*/ 354611 w 585116"/>
                  <a:gd name="connsiteY55" fmla="*/ 193472 h 271577"/>
                  <a:gd name="connsiteX56" fmla="*/ 356516 w 585116"/>
                  <a:gd name="connsiteY56" fmla="*/ 164897 h 271577"/>
                  <a:gd name="connsiteX57" fmla="*/ 360326 w 585116"/>
                  <a:gd name="connsiteY57" fmla="*/ 159182 h 271577"/>
                  <a:gd name="connsiteX58" fmla="*/ 362231 w 585116"/>
                  <a:gd name="connsiteY58" fmla="*/ 153467 h 271577"/>
                  <a:gd name="connsiteX59" fmla="*/ 308891 w 585116"/>
                  <a:gd name="connsiteY59" fmla="*/ 151562 h 271577"/>
                  <a:gd name="connsiteX60" fmla="*/ 301271 w 585116"/>
                  <a:gd name="connsiteY60" fmla="*/ 140132 h 271577"/>
                  <a:gd name="connsiteX61" fmla="*/ 291746 w 585116"/>
                  <a:gd name="connsiteY61" fmla="*/ 130607 h 271577"/>
                  <a:gd name="connsiteX62" fmla="*/ 255551 w 585116"/>
                  <a:gd name="connsiteY62" fmla="*/ 128702 h 271577"/>
                  <a:gd name="connsiteX63" fmla="*/ 249836 w 585116"/>
                  <a:gd name="connsiteY63" fmla="*/ 126797 h 271577"/>
                  <a:gd name="connsiteX64" fmla="*/ 230786 w 585116"/>
                  <a:gd name="connsiteY64" fmla="*/ 128702 h 271577"/>
                  <a:gd name="connsiteX65" fmla="*/ 226976 w 585116"/>
                  <a:gd name="connsiteY65" fmla="*/ 134417 h 271577"/>
                  <a:gd name="connsiteX66" fmla="*/ 221261 w 585116"/>
                  <a:gd name="connsiteY66" fmla="*/ 140132 h 271577"/>
                  <a:gd name="connsiteX67" fmla="*/ 211736 w 585116"/>
                  <a:gd name="connsiteY67" fmla="*/ 149657 h 271577"/>
                  <a:gd name="connsiteX68" fmla="*/ 211736 w 585116"/>
                  <a:gd name="connsiteY68" fmla="*/ 168707 h 271577"/>
                  <a:gd name="connsiteX69" fmla="*/ 209831 w 585116"/>
                  <a:gd name="connsiteY69" fmla="*/ 197282 h 271577"/>
                  <a:gd name="connsiteX70" fmla="*/ 204116 w 585116"/>
                  <a:gd name="connsiteY70" fmla="*/ 199187 h 271577"/>
                  <a:gd name="connsiteX71" fmla="*/ 175541 w 585116"/>
                  <a:gd name="connsiteY71" fmla="*/ 201092 h 271577"/>
                  <a:gd name="connsiteX72" fmla="*/ 122201 w 585116"/>
                  <a:gd name="connsiteY72" fmla="*/ 201092 h 271577"/>
                  <a:gd name="connsiteX73" fmla="*/ 110771 w 585116"/>
                  <a:gd name="connsiteY73" fmla="*/ 195377 h 271577"/>
                  <a:gd name="connsiteX74" fmla="*/ 95531 w 585116"/>
                  <a:gd name="connsiteY74" fmla="*/ 191567 h 271577"/>
                  <a:gd name="connsiteX75" fmla="*/ 89816 w 585116"/>
                  <a:gd name="connsiteY75" fmla="*/ 189662 h 271577"/>
                  <a:gd name="connsiteX76" fmla="*/ 72671 w 585116"/>
                  <a:gd name="connsiteY76" fmla="*/ 191567 h 271577"/>
                  <a:gd name="connsiteX77" fmla="*/ 66956 w 585116"/>
                  <a:gd name="connsiteY77" fmla="*/ 197282 h 271577"/>
                  <a:gd name="connsiteX78" fmla="*/ 36476 w 585116"/>
                  <a:gd name="connsiteY78" fmla="*/ 195377 h 271577"/>
                  <a:gd name="connsiteX79" fmla="*/ 25046 w 585116"/>
                  <a:gd name="connsiteY79" fmla="*/ 189662 h 271577"/>
                  <a:gd name="connsiteX80" fmla="*/ 19331 w 585116"/>
                  <a:gd name="connsiteY80" fmla="*/ 187757 h 271577"/>
                  <a:gd name="connsiteX81" fmla="*/ 13616 w 585116"/>
                  <a:gd name="connsiteY81" fmla="*/ 183947 h 271577"/>
                  <a:gd name="connsiteX82" fmla="*/ 5996 w 585116"/>
                  <a:gd name="connsiteY82" fmla="*/ 180137 h 271577"/>
                  <a:gd name="connsiteX83" fmla="*/ 2186 w 585116"/>
                  <a:gd name="connsiteY83" fmla="*/ 174422 h 271577"/>
                  <a:gd name="connsiteX84" fmla="*/ 2186 w 585116"/>
                  <a:gd name="connsiteY84" fmla="*/ 149657 h 271577"/>
                  <a:gd name="connsiteX85" fmla="*/ 9806 w 585116"/>
                  <a:gd name="connsiteY85" fmla="*/ 132512 h 271577"/>
                  <a:gd name="connsiteX86" fmla="*/ 76481 w 585116"/>
                  <a:gd name="connsiteY86" fmla="*/ 130607 h 271577"/>
                  <a:gd name="connsiteX87" fmla="*/ 68861 w 585116"/>
                  <a:gd name="connsiteY87" fmla="*/ 100127 h 27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85116" h="271577">
                    <a:moveTo>
                      <a:pt x="68861" y="100127"/>
                    </a:moveTo>
                    <a:cubicBezTo>
                      <a:pt x="84101" y="94730"/>
                      <a:pt x="134901" y="98857"/>
                      <a:pt x="167921" y="98222"/>
                    </a:cubicBezTo>
                    <a:cubicBezTo>
                      <a:pt x="169826" y="103302"/>
                      <a:pt x="169191" y="110351"/>
                      <a:pt x="173636" y="113462"/>
                    </a:cubicBezTo>
                    <a:cubicBezTo>
                      <a:pt x="183260" y="120199"/>
                      <a:pt x="187528" y="110721"/>
                      <a:pt x="190781" y="105842"/>
                    </a:cubicBezTo>
                    <a:cubicBezTo>
                      <a:pt x="191416" y="101397"/>
                      <a:pt x="190862" y="96610"/>
                      <a:pt x="192686" y="92507"/>
                    </a:cubicBezTo>
                    <a:cubicBezTo>
                      <a:pt x="193616" y="90415"/>
                      <a:pt x="196353" y="89721"/>
                      <a:pt x="198401" y="88697"/>
                    </a:cubicBezTo>
                    <a:cubicBezTo>
                      <a:pt x="200447" y="87674"/>
                      <a:pt x="210190" y="85050"/>
                      <a:pt x="211736" y="84887"/>
                    </a:cubicBezTo>
                    <a:cubicBezTo>
                      <a:pt x="221230" y="83888"/>
                      <a:pt x="230789" y="83662"/>
                      <a:pt x="240311" y="82982"/>
                    </a:cubicBezTo>
                    <a:lnTo>
                      <a:pt x="265076" y="81077"/>
                    </a:lnTo>
                    <a:cubicBezTo>
                      <a:pt x="268886" y="78537"/>
                      <a:pt x="273966" y="77267"/>
                      <a:pt x="276506" y="73457"/>
                    </a:cubicBezTo>
                    <a:cubicBezTo>
                      <a:pt x="281430" y="66071"/>
                      <a:pt x="278144" y="68466"/>
                      <a:pt x="286031" y="65837"/>
                    </a:cubicBezTo>
                    <a:cubicBezTo>
                      <a:pt x="295313" y="51913"/>
                      <a:pt x="282959" y="68397"/>
                      <a:pt x="297461" y="56312"/>
                    </a:cubicBezTo>
                    <a:cubicBezTo>
                      <a:pt x="299220" y="54846"/>
                      <a:pt x="299805" y="52356"/>
                      <a:pt x="301271" y="50597"/>
                    </a:cubicBezTo>
                    <a:cubicBezTo>
                      <a:pt x="302996" y="48527"/>
                      <a:pt x="305081" y="46787"/>
                      <a:pt x="306986" y="44882"/>
                    </a:cubicBezTo>
                    <a:cubicBezTo>
                      <a:pt x="307621" y="42977"/>
                      <a:pt x="309091" y="41165"/>
                      <a:pt x="308891" y="39167"/>
                    </a:cubicBezTo>
                    <a:cubicBezTo>
                      <a:pt x="307627" y="26528"/>
                      <a:pt x="306435" y="27186"/>
                      <a:pt x="299366" y="20117"/>
                    </a:cubicBezTo>
                    <a:cubicBezTo>
                      <a:pt x="298731" y="17577"/>
                      <a:pt x="297200" y="15102"/>
                      <a:pt x="297461" y="12497"/>
                    </a:cubicBezTo>
                    <a:cubicBezTo>
                      <a:pt x="299365" y="-6547"/>
                      <a:pt x="305501" y="1419"/>
                      <a:pt x="324131" y="2972"/>
                    </a:cubicBezTo>
                    <a:cubicBezTo>
                      <a:pt x="326671" y="3607"/>
                      <a:pt x="329409" y="3706"/>
                      <a:pt x="331751" y="4877"/>
                    </a:cubicBezTo>
                    <a:cubicBezTo>
                      <a:pt x="354817" y="16410"/>
                      <a:pt x="327606" y="6670"/>
                      <a:pt x="345086" y="12497"/>
                    </a:cubicBezTo>
                    <a:cubicBezTo>
                      <a:pt x="363317" y="30728"/>
                      <a:pt x="339974" y="9089"/>
                      <a:pt x="356516" y="20117"/>
                    </a:cubicBezTo>
                    <a:cubicBezTo>
                      <a:pt x="358758" y="21611"/>
                      <a:pt x="359892" y="24495"/>
                      <a:pt x="362231" y="25832"/>
                    </a:cubicBezTo>
                    <a:cubicBezTo>
                      <a:pt x="364571" y="27169"/>
                      <a:pt x="380586" y="29526"/>
                      <a:pt x="381281" y="29642"/>
                    </a:cubicBezTo>
                    <a:cubicBezTo>
                      <a:pt x="383186" y="30912"/>
                      <a:pt x="384844" y="32670"/>
                      <a:pt x="386996" y="33452"/>
                    </a:cubicBezTo>
                    <a:cubicBezTo>
                      <a:pt x="391917" y="35241"/>
                      <a:pt x="397268" y="35606"/>
                      <a:pt x="402236" y="37262"/>
                    </a:cubicBezTo>
                    <a:cubicBezTo>
                      <a:pt x="404141" y="37897"/>
                      <a:pt x="406155" y="38269"/>
                      <a:pt x="407951" y="39167"/>
                    </a:cubicBezTo>
                    <a:cubicBezTo>
                      <a:pt x="409999" y="40191"/>
                      <a:pt x="411618" y="41953"/>
                      <a:pt x="413666" y="42977"/>
                    </a:cubicBezTo>
                    <a:cubicBezTo>
                      <a:pt x="415462" y="43875"/>
                      <a:pt x="417626" y="43907"/>
                      <a:pt x="419381" y="44882"/>
                    </a:cubicBezTo>
                    <a:cubicBezTo>
                      <a:pt x="423384" y="47106"/>
                      <a:pt x="426467" y="51054"/>
                      <a:pt x="430811" y="52502"/>
                    </a:cubicBezTo>
                    <a:cubicBezTo>
                      <a:pt x="450017" y="58904"/>
                      <a:pt x="420226" y="49136"/>
                      <a:pt x="444146" y="56312"/>
                    </a:cubicBezTo>
                    <a:cubicBezTo>
                      <a:pt x="447993" y="57466"/>
                      <a:pt x="452234" y="57894"/>
                      <a:pt x="455576" y="60122"/>
                    </a:cubicBezTo>
                    <a:lnTo>
                      <a:pt x="461291" y="63932"/>
                    </a:lnTo>
                    <a:cubicBezTo>
                      <a:pt x="465242" y="69859"/>
                      <a:pt x="467570" y="76526"/>
                      <a:pt x="474626" y="79172"/>
                    </a:cubicBezTo>
                    <a:cubicBezTo>
                      <a:pt x="477658" y="80309"/>
                      <a:pt x="480976" y="80442"/>
                      <a:pt x="484151" y="81077"/>
                    </a:cubicBezTo>
                    <a:cubicBezTo>
                      <a:pt x="500995" y="89499"/>
                      <a:pt x="482519" y="81440"/>
                      <a:pt x="514631" y="86792"/>
                    </a:cubicBezTo>
                    <a:cubicBezTo>
                      <a:pt x="534019" y="90023"/>
                      <a:pt x="519421" y="89117"/>
                      <a:pt x="531776" y="94412"/>
                    </a:cubicBezTo>
                    <a:cubicBezTo>
                      <a:pt x="540321" y="98074"/>
                      <a:pt x="537697" y="94515"/>
                      <a:pt x="545111" y="98222"/>
                    </a:cubicBezTo>
                    <a:cubicBezTo>
                      <a:pt x="547159" y="99246"/>
                      <a:pt x="548921" y="100762"/>
                      <a:pt x="550826" y="102032"/>
                    </a:cubicBezTo>
                    <a:cubicBezTo>
                      <a:pt x="549277" y="106680"/>
                      <a:pt x="548804" y="109769"/>
                      <a:pt x="545111" y="113462"/>
                    </a:cubicBezTo>
                    <a:cubicBezTo>
                      <a:pt x="541151" y="117422"/>
                      <a:pt x="537120" y="118205"/>
                      <a:pt x="531776" y="119177"/>
                    </a:cubicBezTo>
                    <a:cubicBezTo>
                      <a:pt x="516008" y="122044"/>
                      <a:pt x="505590" y="121885"/>
                      <a:pt x="487961" y="122987"/>
                    </a:cubicBezTo>
                    <a:cubicBezTo>
                      <a:pt x="482342" y="126733"/>
                      <a:pt x="481115" y="127012"/>
                      <a:pt x="476531" y="132512"/>
                    </a:cubicBezTo>
                    <a:cubicBezTo>
                      <a:pt x="475065" y="134271"/>
                      <a:pt x="473991" y="136322"/>
                      <a:pt x="472721" y="138227"/>
                    </a:cubicBezTo>
                    <a:cubicBezTo>
                      <a:pt x="473991" y="145847"/>
                      <a:pt x="469872" y="157170"/>
                      <a:pt x="476531" y="161087"/>
                    </a:cubicBezTo>
                    <a:cubicBezTo>
                      <a:pt x="484814" y="165959"/>
                      <a:pt x="495614" y="158776"/>
                      <a:pt x="505106" y="157277"/>
                    </a:cubicBezTo>
                    <a:cubicBezTo>
                      <a:pt x="507692" y="156869"/>
                      <a:pt x="510120" y="155620"/>
                      <a:pt x="512726" y="155372"/>
                    </a:cubicBezTo>
                    <a:cubicBezTo>
                      <a:pt x="523491" y="154347"/>
                      <a:pt x="534316" y="154102"/>
                      <a:pt x="545111" y="153467"/>
                    </a:cubicBezTo>
                    <a:cubicBezTo>
                      <a:pt x="556175" y="146091"/>
                      <a:pt x="550037" y="148456"/>
                      <a:pt x="571781" y="151562"/>
                    </a:cubicBezTo>
                    <a:cubicBezTo>
                      <a:pt x="573769" y="151846"/>
                      <a:pt x="577496" y="153467"/>
                      <a:pt x="577496" y="153467"/>
                    </a:cubicBezTo>
                    <a:lnTo>
                      <a:pt x="585116" y="267767"/>
                    </a:lnTo>
                    <a:lnTo>
                      <a:pt x="518441" y="271577"/>
                    </a:lnTo>
                    <a:lnTo>
                      <a:pt x="507011" y="241097"/>
                    </a:lnTo>
                    <a:lnTo>
                      <a:pt x="366041" y="262052"/>
                    </a:lnTo>
                    <a:lnTo>
                      <a:pt x="360326" y="216332"/>
                    </a:lnTo>
                    <a:cubicBezTo>
                      <a:pt x="359056" y="210617"/>
                      <a:pt x="357936" y="204867"/>
                      <a:pt x="356516" y="199187"/>
                    </a:cubicBezTo>
                    <a:cubicBezTo>
                      <a:pt x="356029" y="197239"/>
                      <a:pt x="354611" y="195480"/>
                      <a:pt x="354611" y="193472"/>
                    </a:cubicBezTo>
                    <a:cubicBezTo>
                      <a:pt x="354611" y="183926"/>
                      <a:pt x="354947" y="174313"/>
                      <a:pt x="356516" y="164897"/>
                    </a:cubicBezTo>
                    <a:cubicBezTo>
                      <a:pt x="356892" y="162639"/>
                      <a:pt x="359302" y="161230"/>
                      <a:pt x="360326" y="159182"/>
                    </a:cubicBezTo>
                    <a:cubicBezTo>
                      <a:pt x="361224" y="157386"/>
                      <a:pt x="361596" y="155372"/>
                      <a:pt x="362231" y="153467"/>
                    </a:cubicBezTo>
                    <a:cubicBezTo>
                      <a:pt x="344451" y="152832"/>
                      <a:pt x="326271" y="155364"/>
                      <a:pt x="308891" y="151562"/>
                    </a:cubicBezTo>
                    <a:cubicBezTo>
                      <a:pt x="304418" y="150583"/>
                      <a:pt x="303811" y="143942"/>
                      <a:pt x="301271" y="140132"/>
                    </a:cubicBezTo>
                    <a:cubicBezTo>
                      <a:pt x="299154" y="136957"/>
                      <a:pt x="296403" y="131242"/>
                      <a:pt x="291746" y="130607"/>
                    </a:cubicBezTo>
                    <a:cubicBezTo>
                      <a:pt x="279775" y="128975"/>
                      <a:pt x="267616" y="129337"/>
                      <a:pt x="255551" y="128702"/>
                    </a:cubicBezTo>
                    <a:cubicBezTo>
                      <a:pt x="253646" y="128067"/>
                      <a:pt x="251844" y="126797"/>
                      <a:pt x="249836" y="126797"/>
                    </a:cubicBezTo>
                    <a:cubicBezTo>
                      <a:pt x="243454" y="126797"/>
                      <a:pt x="236840" y="126684"/>
                      <a:pt x="230786" y="128702"/>
                    </a:cubicBezTo>
                    <a:cubicBezTo>
                      <a:pt x="228614" y="129426"/>
                      <a:pt x="228442" y="132658"/>
                      <a:pt x="226976" y="134417"/>
                    </a:cubicBezTo>
                    <a:cubicBezTo>
                      <a:pt x="225251" y="136487"/>
                      <a:pt x="222986" y="138062"/>
                      <a:pt x="221261" y="140132"/>
                    </a:cubicBezTo>
                    <a:cubicBezTo>
                      <a:pt x="213324" y="149657"/>
                      <a:pt x="222213" y="142672"/>
                      <a:pt x="211736" y="149657"/>
                    </a:cubicBezTo>
                    <a:cubicBezTo>
                      <a:pt x="207311" y="167356"/>
                      <a:pt x="211736" y="145353"/>
                      <a:pt x="211736" y="168707"/>
                    </a:cubicBezTo>
                    <a:cubicBezTo>
                      <a:pt x="211736" y="178253"/>
                      <a:pt x="212146" y="188021"/>
                      <a:pt x="209831" y="197282"/>
                    </a:cubicBezTo>
                    <a:cubicBezTo>
                      <a:pt x="209344" y="199230"/>
                      <a:pt x="206112" y="198965"/>
                      <a:pt x="204116" y="199187"/>
                    </a:cubicBezTo>
                    <a:cubicBezTo>
                      <a:pt x="194628" y="200241"/>
                      <a:pt x="185066" y="200457"/>
                      <a:pt x="175541" y="201092"/>
                    </a:cubicBezTo>
                    <a:cubicBezTo>
                      <a:pt x="151353" y="204547"/>
                      <a:pt x="159666" y="204214"/>
                      <a:pt x="122201" y="201092"/>
                    </a:cubicBezTo>
                    <a:cubicBezTo>
                      <a:pt x="116455" y="200613"/>
                      <a:pt x="115716" y="197849"/>
                      <a:pt x="110771" y="195377"/>
                    </a:cubicBezTo>
                    <a:cubicBezTo>
                      <a:pt x="106416" y="193200"/>
                      <a:pt x="99878" y="192654"/>
                      <a:pt x="95531" y="191567"/>
                    </a:cubicBezTo>
                    <a:cubicBezTo>
                      <a:pt x="93583" y="191080"/>
                      <a:pt x="91721" y="190297"/>
                      <a:pt x="89816" y="189662"/>
                    </a:cubicBezTo>
                    <a:cubicBezTo>
                      <a:pt x="84101" y="190297"/>
                      <a:pt x="78126" y="189749"/>
                      <a:pt x="72671" y="191567"/>
                    </a:cubicBezTo>
                    <a:cubicBezTo>
                      <a:pt x="70115" y="192419"/>
                      <a:pt x="69635" y="197000"/>
                      <a:pt x="66956" y="197282"/>
                    </a:cubicBezTo>
                    <a:cubicBezTo>
                      <a:pt x="56832" y="198348"/>
                      <a:pt x="46636" y="196012"/>
                      <a:pt x="36476" y="195377"/>
                    </a:cubicBezTo>
                    <a:cubicBezTo>
                      <a:pt x="22111" y="190589"/>
                      <a:pt x="39818" y="197048"/>
                      <a:pt x="25046" y="189662"/>
                    </a:cubicBezTo>
                    <a:cubicBezTo>
                      <a:pt x="23250" y="188764"/>
                      <a:pt x="21127" y="188655"/>
                      <a:pt x="19331" y="187757"/>
                    </a:cubicBezTo>
                    <a:cubicBezTo>
                      <a:pt x="17283" y="186733"/>
                      <a:pt x="15604" y="185083"/>
                      <a:pt x="13616" y="183947"/>
                    </a:cubicBezTo>
                    <a:cubicBezTo>
                      <a:pt x="11150" y="182538"/>
                      <a:pt x="8536" y="181407"/>
                      <a:pt x="5996" y="180137"/>
                    </a:cubicBezTo>
                    <a:cubicBezTo>
                      <a:pt x="4726" y="178232"/>
                      <a:pt x="3210" y="176470"/>
                      <a:pt x="2186" y="174422"/>
                    </a:cubicBezTo>
                    <a:cubicBezTo>
                      <a:pt x="-1976" y="166099"/>
                      <a:pt x="840" y="159754"/>
                      <a:pt x="2186" y="149657"/>
                    </a:cubicBezTo>
                    <a:cubicBezTo>
                      <a:pt x="2582" y="146684"/>
                      <a:pt x="4238" y="133245"/>
                      <a:pt x="9806" y="132512"/>
                    </a:cubicBezTo>
                    <a:cubicBezTo>
                      <a:pt x="31850" y="129611"/>
                      <a:pt x="54256" y="131242"/>
                      <a:pt x="76481" y="130607"/>
                    </a:cubicBezTo>
                    <a:cubicBezTo>
                      <a:pt x="84870" y="118023"/>
                      <a:pt x="53621" y="105524"/>
                      <a:pt x="68861" y="10012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 bwMode="auto">
              <a:xfrm>
                <a:off x="5640572" y="5336767"/>
                <a:ext cx="390117" cy="355181"/>
              </a:xfrm>
              <a:custGeom>
                <a:avLst/>
                <a:gdLst>
                  <a:gd name="connsiteX0" fmla="*/ 55366 w 636620"/>
                  <a:gd name="connsiteY0" fmla="*/ 165735 h 581025"/>
                  <a:gd name="connsiteX1" fmla="*/ 57271 w 636620"/>
                  <a:gd name="connsiteY1" fmla="*/ 76200 h 581025"/>
                  <a:gd name="connsiteX2" fmla="*/ 116326 w 636620"/>
                  <a:gd name="connsiteY2" fmla="*/ 36195 h 581025"/>
                  <a:gd name="connsiteX3" fmla="*/ 169666 w 636620"/>
                  <a:gd name="connsiteY3" fmla="*/ 0 h 581025"/>
                  <a:gd name="connsiteX4" fmla="*/ 276346 w 636620"/>
                  <a:gd name="connsiteY4" fmla="*/ 3810 h 581025"/>
                  <a:gd name="connsiteX5" fmla="*/ 268726 w 636620"/>
                  <a:gd name="connsiteY5" fmla="*/ 64770 h 581025"/>
                  <a:gd name="connsiteX6" fmla="*/ 348736 w 636620"/>
                  <a:gd name="connsiteY6" fmla="*/ 72390 h 581025"/>
                  <a:gd name="connsiteX7" fmla="*/ 565906 w 636620"/>
                  <a:gd name="connsiteY7" fmla="*/ 60960 h 581025"/>
                  <a:gd name="connsiteX8" fmla="*/ 596386 w 636620"/>
                  <a:gd name="connsiteY8" fmla="*/ 100965 h 581025"/>
                  <a:gd name="connsiteX9" fmla="*/ 602101 w 636620"/>
                  <a:gd name="connsiteY9" fmla="*/ 228600 h 581025"/>
                  <a:gd name="connsiteX10" fmla="*/ 581146 w 636620"/>
                  <a:gd name="connsiteY10" fmla="*/ 373380 h 581025"/>
                  <a:gd name="connsiteX11" fmla="*/ 628771 w 636620"/>
                  <a:gd name="connsiteY11" fmla="*/ 379095 h 581025"/>
                  <a:gd name="connsiteX12" fmla="*/ 628771 w 636620"/>
                  <a:gd name="connsiteY12" fmla="*/ 398145 h 581025"/>
                  <a:gd name="connsiteX13" fmla="*/ 634486 w 636620"/>
                  <a:gd name="connsiteY13" fmla="*/ 434340 h 581025"/>
                  <a:gd name="connsiteX14" fmla="*/ 628771 w 636620"/>
                  <a:gd name="connsiteY14" fmla="*/ 438150 h 581025"/>
                  <a:gd name="connsiteX15" fmla="*/ 613531 w 636620"/>
                  <a:gd name="connsiteY15" fmla="*/ 441960 h 581025"/>
                  <a:gd name="connsiteX16" fmla="*/ 598291 w 636620"/>
                  <a:gd name="connsiteY16" fmla="*/ 440055 h 581025"/>
                  <a:gd name="connsiteX17" fmla="*/ 592576 w 636620"/>
                  <a:gd name="connsiteY17" fmla="*/ 436245 h 581025"/>
                  <a:gd name="connsiteX18" fmla="*/ 579241 w 636620"/>
                  <a:gd name="connsiteY18" fmla="*/ 428625 h 581025"/>
                  <a:gd name="connsiteX19" fmla="*/ 564001 w 636620"/>
                  <a:gd name="connsiteY19" fmla="*/ 430530 h 581025"/>
                  <a:gd name="connsiteX20" fmla="*/ 558286 w 636620"/>
                  <a:gd name="connsiteY20" fmla="*/ 432435 h 581025"/>
                  <a:gd name="connsiteX21" fmla="*/ 554476 w 636620"/>
                  <a:gd name="connsiteY21" fmla="*/ 438150 h 581025"/>
                  <a:gd name="connsiteX22" fmla="*/ 554476 w 636620"/>
                  <a:gd name="connsiteY22" fmla="*/ 474345 h 581025"/>
                  <a:gd name="connsiteX23" fmla="*/ 552571 w 636620"/>
                  <a:gd name="connsiteY23" fmla="*/ 480060 h 581025"/>
                  <a:gd name="connsiteX24" fmla="*/ 546856 w 636620"/>
                  <a:gd name="connsiteY24" fmla="*/ 481965 h 581025"/>
                  <a:gd name="connsiteX25" fmla="*/ 539236 w 636620"/>
                  <a:gd name="connsiteY25" fmla="*/ 480060 h 581025"/>
                  <a:gd name="connsiteX26" fmla="*/ 531616 w 636620"/>
                  <a:gd name="connsiteY26" fmla="*/ 464820 h 581025"/>
                  <a:gd name="connsiteX27" fmla="*/ 520186 w 636620"/>
                  <a:gd name="connsiteY27" fmla="*/ 455295 h 581025"/>
                  <a:gd name="connsiteX28" fmla="*/ 514471 w 636620"/>
                  <a:gd name="connsiteY28" fmla="*/ 449580 h 581025"/>
                  <a:gd name="connsiteX29" fmla="*/ 499231 w 636620"/>
                  <a:gd name="connsiteY29" fmla="*/ 447675 h 581025"/>
                  <a:gd name="connsiteX30" fmla="*/ 495421 w 636620"/>
                  <a:gd name="connsiteY30" fmla="*/ 415290 h 581025"/>
                  <a:gd name="connsiteX31" fmla="*/ 489706 w 636620"/>
                  <a:gd name="connsiteY31" fmla="*/ 403860 h 581025"/>
                  <a:gd name="connsiteX32" fmla="*/ 483991 w 636620"/>
                  <a:gd name="connsiteY32" fmla="*/ 401955 h 581025"/>
                  <a:gd name="connsiteX33" fmla="*/ 476371 w 636620"/>
                  <a:gd name="connsiteY33" fmla="*/ 398145 h 581025"/>
                  <a:gd name="connsiteX34" fmla="*/ 470656 w 636620"/>
                  <a:gd name="connsiteY34" fmla="*/ 401955 h 581025"/>
                  <a:gd name="connsiteX35" fmla="*/ 466846 w 636620"/>
                  <a:gd name="connsiteY35" fmla="*/ 413385 h 581025"/>
                  <a:gd name="connsiteX36" fmla="*/ 459226 w 636620"/>
                  <a:gd name="connsiteY36" fmla="*/ 441960 h 581025"/>
                  <a:gd name="connsiteX37" fmla="*/ 445891 w 636620"/>
                  <a:gd name="connsiteY37" fmla="*/ 443865 h 581025"/>
                  <a:gd name="connsiteX38" fmla="*/ 438271 w 636620"/>
                  <a:gd name="connsiteY38" fmla="*/ 449580 h 581025"/>
                  <a:gd name="connsiteX39" fmla="*/ 424936 w 636620"/>
                  <a:gd name="connsiteY39" fmla="*/ 453390 h 581025"/>
                  <a:gd name="connsiteX40" fmla="*/ 386836 w 636620"/>
                  <a:gd name="connsiteY40" fmla="*/ 451485 h 581025"/>
                  <a:gd name="connsiteX41" fmla="*/ 381121 w 636620"/>
                  <a:gd name="connsiteY41" fmla="*/ 447675 h 581025"/>
                  <a:gd name="connsiteX42" fmla="*/ 375406 w 636620"/>
                  <a:gd name="connsiteY42" fmla="*/ 445770 h 581025"/>
                  <a:gd name="connsiteX43" fmla="*/ 371596 w 636620"/>
                  <a:gd name="connsiteY43" fmla="*/ 440055 h 581025"/>
                  <a:gd name="connsiteX44" fmla="*/ 369691 w 636620"/>
                  <a:gd name="connsiteY44" fmla="*/ 432435 h 581025"/>
                  <a:gd name="connsiteX45" fmla="*/ 363976 w 636620"/>
                  <a:gd name="connsiteY45" fmla="*/ 428625 h 581025"/>
                  <a:gd name="connsiteX46" fmla="*/ 362071 w 636620"/>
                  <a:gd name="connsiteY46" fmla="*/ 422910 h 581025"/>
                  <a:gd name="connsiteX47" fmla="*/ 341116 w 636620"/>
                  <a:gd name="connsiteY47" fmla="*/ 407670 h 581025"/>
                  <a:gd name="connsiteX48" fmla="*/ 335401 w 636620"/>
                  <a:gd name="connsiteY48" fmla="*/ 405765 h 581025"/>
                  <a:gd name="connsiteX49" fmla="*/ 329686 w 636620"/>
                  <a:gd name="connsiteY49" fmla="*/ 401955 h 581025"/>
                  <a:gd name="connsiteX50" fmla="*/ 325876 w 636620"/>
                  <a:gd name="connsiteY50" fmla="*/ 422910 h 581025"/>
                  <a:gd name="connsiteX51" fmla="*/ 322066 w 636620"/>
                  <a:gd name="connsiteY51" fmla="*/ 428625 h 581025"/>
                  <a:gd name="connsiteX52" fmla="*/ 289681 w 636620"/>
                  <a:gd name="connsiteY52" fmla="*/ 426720 h 581025"/>
                  <a:gd name="connsiteX53" fmla="*/ 283966 w 636620"/>
                  <a:gd name="connsiteY53" fmla="*/ 424815 h 581025"/>
                  <a:gd name="connsiteX54" fmla="*/ 270631 w 636620"/>
                  <a:gd name="connsiteY54" fmla="*/ 426720 h 581025"/>
                  <a:gd name="connsiteX55" fmla="*/ 274441 w 636620"/>
                  <a:gd name="connsiteY55" fmla="*/ 443865 h 581025"/>
                  <a:gd name="connsiteX56" fmla="*/ 280156 w 636620"/>
                  <a:gd name="connsiteY56" fmla="*/ 447675 h 581025"/>
                  <a:gd name="connsiteX57" fmla="*/ 278251 w 636620"/>
                  <a:gd name="connsiteY57" fmla="*/ 461010 h 581025"/>
                  <a:gd name="connsiteX58" fmla="*/ 274441 w 636620"/>
                  <a:gd name="connsiteY58" fmla="*/ 466725 h 581025"/>
                  <a:gd name="connsiteX59" fmla="*/ 272536 w 636620"/>
                  <a:gd name="connsiteY59" fmla="*/ 472440 h 581025"/>
                  <a:gd name="connsiteX60" fmla="*/ 255391 w 636620"/>
                  <a:gd name="connsiteY60" fmla="*/ 487680 h 581025"/>
                  <a:gd name="connsiteX61" fmla="*/ 243961 w 636620"/>
                  <a:gd name="connsiteY61" fmla="*/ 491490 h 581025"/>
                  <a:gd name="connsiteX62" fmla="*/ 238246 w 636620"/>
                  <a:gd name="connsiteY62" fmla="*/ 495300 h 581025"/>
                  <a:gd name="connsiteX63" fmla="*/ 226816 w 636620"/>
                  <a:gd name="connsiteY63" fmla="*/ 499110 h 581025"/>
                  <a:gd name="connsiteX64" fmla="*/ 223006 w 636620"/>
                  <a:gd name="connsiteY64" fmla="*/ 504825 h 581025"/>
                  <a:gd name="connsiteX65" fmla="*/ 223006 w 636620"/>
                  <a:gd name="connsiteY65" fmla="*/ 523875 h 581025"/>
                  <a:gd name="connsiteX66" fmla="*/ 215386 w 636620"/>
                  <a:gd name="connsiteY66" fmla="*/ 546735 h 581025"/>
                  <a:gd name="connsiteX67" fmla="*/ 209671 w 636620"/>
                  <a:gd name="connsiteY67" fmla="*/ 548640 h 581025"/>
                  <a:gd name="connsiteX68" fmla="*/ 205861 w 636620"/>
                  <a:gd name="connsiteY68" fmla="*/ 554355 h 581025"/>
                  <a:gd name="connsiteX69" fmla="*/ 192526 w 636620"/>
                  <a:gd name="connsiteY69" fmla="*/ 558165 h 581025"/>
                  <a:gd name="connsiteX70" fmla="*/ 186811 w 636620"/>
                  <a:gd name="connsiteY70" fmla="*/ 561975 h 581025"/>
                  <a:gd name="connsiteX71" fmla="*/ 173476 w 636620"/>
                  <a:gd name="connsiteY71" fmla="*/ 569595 h 581025"/>
                  <a:gd name="connsiteX72" fmla="*/ 169666 w 636620"/>
                  <a:gd name="connsiteY72" fmla="*/ 575310 h 581025"/>
                  <a:gd name="connsiteX73" fmla="*/ 162046 w 636620"/>
                  <a:gd name="connsiteY73" fmla="*/ 577215 h 581025"/>
                  <a:gd name="connsiteX74" fmla="*/ 154426 w 636620"/>
                  <a:gd name="connsiteY74" fmla="*/ 581025 h 581025"/>
                  <a:gd name="connsiteX75" fmla="*/ 95371 w 636620"/>
                  <a:gd name="connsiteY75" fmla="*/ 577215 h 581025"/>
                  <a:gd name="connsiteX76" fmla="*/ 89656 w 636620"/>
                  <a:gd name="connsiteY76" fmla="*/ 575310 h 581025"/>
                  <a:gd name="connsiteX77" fmla="*/ 76321 w 636620"/>
                  <a:gd name="connsiteY77" fmla="*/ 563880 h 581025"/>
                  <a:gd name="connsiteX78" fmla="*/ 80131 w 636620"/>
                  <a:gd name="connsiteY78" fmla="*/ 516255 h 581025"/>
                  <a:gd name="connsiteX79" fmla="*/ 83941 w 636620"/>
                  <a:gd name="connsiteY79" fmla="*/ 508635 h 581025"/>
                  <a:gd name="connsiteX80" fmla="*/ 80131 w 636620"/>
                  <a:gd name="connsiteY80" fmla="*/ 472440 h 581025"/>
                  <a:gd name="connsiteX81" fmla="*/ 76321 w 636620"/>
                  <a:gd name="connsiteY81" fmla="*/ 464820 h 581025"/>
                  <a:gd name="connsiteX82" fmla="*/ 72511 w 636620"/>
                  <a:gd name="connsiteY82" fmla="*/ 449580 h 581025"/>
                  <a:gd name="connsiteX83" fmla="*/ 76321 w 636620"/>
                  <a:gd name="connsiteY83" fmla="*/ 426720 h 581025"/>
                  <a:gd name="connsiteX84" fmla="*/ 83941 w 636620"/>
                  <a:gd name="connsiteY84" fmla="*/ 415290 h 581025"/>
                  <a:gd name="connsiteX85" fmla="*/ 74416 w 636620"/>
                  <a:gd name="connsiteY85" fmla="*/ 392430 h 581025"/>
                  <a:gd name="connsiteX86" fmla="*/ 72511 w 636620"/>
                  <a:gd name="connsiteY86" fmla="*/ 386715 h 581025"/>
                  <a:gd name="connsiteX87" fmla="*/ 70606 w 636620"/>
                  <a:gd name="connsiteY87" fmla="*/ 379095 h 581025"/>
                  <a:gd name="connsiteX88" fmla="*/ 59176 w 636620"/>
                  <a:gd name="connsiteY88" fmla="*/ 365760 h 581025"/>
                  <a:gd name="connsiteX89" fmla="*/ 53461 w 636620"/>
                  <a:gd name="connsiteY89" fmla="*/ 352425 h 581025"/>
                  <a:gd name="connsiteX90" fmla="*/ 51556 w 636620"/>
                  <a:gd name="connsiteY90" fmla="*/ 346710 h 581025"/>
                  <a:gd name="connsiteX91" fmla="*/ 42031 w 636620"/>
                  <a:gd name="connsiteY91" fmla="*/ 333375 h 581025"/>
                  <a:gd name="connsiteX92" fmla="*/ 28696 w 636620"/>
                  <a:gd name="connsiteY92" fmla="*/ 325755 h 581025"/>
                  <a:gd name="connsiteX93" fmla="*/ 15361 w 636620"/>
                  <a:gd name="connsiteY93" fmla="*/ 316230 h 581025"/>
                  <a:gd name="connsiteX94" fmla="*/ 9646 w 636620"/>
                  <a:gd name="connsiteY94" fmla="*/ 314325 h 581025"/>
                  <a:gd name="connsiteX95" fmla="*/ 121 w 636620"/>
                  <a:gd name="connsiteY95" fmla="*/ 302895 h 581025"/>
                  <a:gd name="connsiteX96" fmla="*/ 2026 w 636620"/>
                  <a:gd name="connsiteY96" fmla="*/ 270510 h 581025"/>
                  <a:gd name="connsiteX97" fmla="*/ 3931 w 636620"/>
                  <a:gd name="connsiteY97" fmla="*/ 264795 h 581025"/>
                  <a:gd name="connsiteX98" fmla="*/ 9646 w 636620"/>
                  <a:gd name="connsiteY98" fmla="*/ 259080 h 581025"/>
                  <a:gd name="connsiteX99" fmla="*/ 17266 w 636620"/>
                  <a:gd name="connsiteY99" fmla="*/ 257175 h 581025"/>
                  <a:gd name="connsiteX100" fmla="*/ 22981 w 636620"/>
                  <a:gd name="connsiteY100" fmla="*/ 253365 h 581025"/>
                  <a:gd name="connsiteX101" fmla="*/ 38221 w 636620"/>
                  <a:gd name="connsiteY101" fmla="*/ 251460 h 581025"/>
                  <a:gd name="connsiteX102" fmla="*/ 42031 w 636620"/>
                  <a:gd name="connsiteY102" fmla="*/ 245745 h 581025"/>
                  <a:gd name="connsiteX103" fmla="*/ 47746 w 636620"/>
                  <a:gd name="connsiteY103" fmla="*/ 241935 h 581025"/>
                  <a:gd name="connsiteX104" fmla="*/ 49651 w 636620"/>
                  <a:gd name="connsiteY104" fmla="*/ 236220 h 581025"/>
                  <a:gd name="connsiteX105" fmla="*/ 53461 w 636620"/>
                  <a:gd name="connsiteY105" fmla="*/ 230505 h 581025"/>
                  <a:gd name="connsiteX106" fmla="*/ 55366 w 636620"/>
                  <a:gd name="connsiteY106" fmla="*/ 211455 h 581025"/>
                  <a:gd name="connsiteX107" fmla="*/ 57271 w 636620"/>
                  <a:gd name="connsiteY107" fmla="*/ 205740 h 581025"/>
                  <a:gd name="connsiteX108" fmla="*/ 55366 w 636620"/>
                  <a:gd name="connsiteY108" fmla="*/ 165735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36620" h="581025">
                    <a:moveTo>
                      <a:pt x="55366" y="165735"/>
                    </a:moveTo>
                    <a:lnTo>
                      <a:pt x="57271" y="76200"/>
                    </a:lnTo>
                    <a:lnTo>
                      <a:pt x="116326" y="36195"/>
                    </a:lnTo>
                    <a:lnTo>
                      <a:pt x="169666" y="0"/>
                    </a:lnTo>
                    <a:lnTo>
                      <a:pt x="276346" y="3810"/>
                    </a:lnTo>
                    <a:lnTo>
                      <a:pt x="268726" y="64770"/>
                    </a:lnTo>
                    <a:lnTo>
                      <a:pt x="348736" y="72390"/>
                    </a:lnTo>
                    <a:lnTo>
                      <a:pt x="565906" y="60960"/>
                    </a:lnTo>
                    <a:lnTo>
                      <a:pt x="596386" y="100965"/>
                    </a:lnTo>
                    <a:lnTo>
                      <a:pt x="602101" y="228600"/>
                    </a:lnTo>
                    <a:lnTo>
                      <a:pt x="581146" y="373380"/>
                    </a:lnTo>
                    <a:lnTo>
                      <a:pt x="628771" y="379095"/>
                    </a:lnTo>
                    <a:lnTo>
                      <a:pt x="628771" y="398145"/>
                    </a:lnTo>
                    <a:cubicBezTo>
                      <a:pt x="632889" y="410500"/>
                      <a:pt x="640278" y="421307"/>
                      <a:pt x="634486" y="434340"/>
                    </a:cubicBezTo>
                    <a:cubicBezTo>
                      <a:pt x="633556" y="436432"/>
                      <a:pt x="630819" y="437126"/>
                      <a:pt x="628771" y="438150"/>
                    </a:cubicBezTo>
                    <a:cubicBezTo>
                      <a:pt x="624866" y="440103"/>
                      <a:pt x="617154" y="441235"/>
                      <a:pt x="613531" y="441960"/>
                    </a:cubicBezTo>
                    <a:cubicBezTo>
                      <a:pt x="608451" y="441325"/>
                      <a:pt x="603230" y="441402"/>
                      <a:pt x="598291" y="440055"/>
                    </a:cubicBezTo>
                    <a:cubicBezTo>
                      <a:pt x="596082" y="439453"/>
                      <a:pt x="594564" y="437381"/>
                      <a:pt x="592576" y="436245"/>
                    </a:cubicBezTo>
                    <a:cubicBezTo>
                      <a:pt x="575657" y="426577"/>
                      <a:pt x="593165" y="437907"/>
                      <a:pt x="579241" y="428625"/>
                    </a:cubicBezTo>
                    <a:cubicBezTo>
                      <a:pt x="574161" y="429260"/>
                      <a:pt x="569038" y="429614"/>
                      <a:pt x="564001" y="430530"/>
                    </a:cubicBezTo>
                    <a:cubicBezTo>
                      <a:pt x="562025" y="430889"/>
                      <a:pt x="559854" y="431181"/>
                      <a:pt x="558286" y="432435"/>
                    </a:cubicBezTo>
                    <a:cubicBezTo>
                      <a:pt x="556498" y="433865"/>
                      <a:pt x="555746" y="436245"/>
                      <a:pt x="554476" y="438150"/>
                    </a:cubicBezTo>
                    <a:cubicBezTo>
                      <a:pt x="556156" y="458305"/>
                      <a:pt x="557814" y="457656"/>
                      <a:pt x="554476" y="474345"/>
                    </a:cubicBezTo>
                    <a:cubicBezTo>
                      <a:pt x="554082" y="476314"/>
                      <a:pt x="553991" y="478640"/>
                      <a:pt x="552571" y="480060"/>
                    </a:cubicBezTo>
                    <a:cubicBezTo>
                      <a:pt x="551151" y="481480"/>
                      <a:pt x="548761" y="481330"/>
                      <a:pt x="546856" y="481965"/>
                    </a:cubicBezTo>
                    <a:cubicBezTo>
                      <a:pt x="544316" y="481330"/>
                      <a:pt x="541414" y="481512"/>
                      <a:pt x="539236" y="480060"/>
                    </a:cubicBezTo>
                    <a:cubicBezTo>
                      <a:pt x="535616" y="477647"/>
                      <a:pt x="533160" y="467290"/>
                      <a:pt x="531616" y="464820"/>
                    </a:cubicBezTo>
                    <a:cubicBezTo>
                      <a:pt x="527986" y="459013"/>
                      <a:pt x="524995" y="459302"/>
                      <a:pt x="520186" y="455295"/>
                    </a:cubicBezTo>
                    <a:cubicBezTo>
                      <a:pt x="518116" y="453570"/>
                      <a:pt x="517003" y="450501"/>
                      <a:pt x="514471" y="449580"/>
                    </a:cubicBezTo>
                    <a:cubicBezTo>
                      <a:pt x="509660" y="447830"/>
                      <a:pt x="504311" y="448310"/>
                      <a:pt x="499231" y="447675"/>
                    </a:cubicBezTo>
                    <a:cubicBezTo>
                      <a:pt x="494046" y="432120"/>
                      <a:pt x="499517" y="450107"/>
                      <a:pt x="495421" y="415290"/>
                    </a:cubicBezTo>
                    <a:cubicBezTo>
                      <a:pt x="495062" y="412242"/>
                      <a:pt x="492041" y="405728"/>
                      <a:pt x="489706" y="403860"/>
                    </a:cubicBezTo>
                    <a:cubicBezTo>
                      <a:pt x="488138" y="402606"/>
                      <a:pt x="485837" y="402746"/>
                      <a:pt x="483991" y="401955"/>
                    </a:cubicBezTo>
                    <a:cubicBezTo>
                      <a:pt x="481381" y="400836"/>
                      <a:pt x="478911" y="399415"/>
                      <a:pt x="476371" y="398145"/>
                    </a:cubicBezTo>
                    <a:cubicBezTo>
                      <a:pt x="474466" y="399415"/>
                      <a:pt x="471869" y="400013"/>
                      <a:pt x="470656" y="401955"/>
                    </a:cubicBezTo>
                    <a:cubicBezTo>
                      <a:pt x="468527" y="405361"/>
                      <a:pt x="466846" y="413385"/>
                      <a:pt x="466846" y="413385"/>
                    </a:cubicBezTo>
                    <a:cubicBezTo>
                      <a:pt x="466350" y="419337"/>
                      <a:pt x="469773" y="437741"/>
                      <a:pt x="459226" y="441960"/>
                    </a:cubicBezTo>
                    <a:cubicBezTo>
                      <a:pt x="455057" y="443628"/>
                      <a:pt x="450336" y="443230"/>
                      <a:pt x="445891" y="443865"/>
                    </a:cubicBezTo>
                    <a:cubicBezTo>
                      <a:pt x="443351" y="445770"/>
                      <a:pt x="441028" y="448005"/>
                      <a:pt x="438271" y="449580"/>
                    </a:cubicBezTo>
                    <a:cubicBezTo>
                      <a:pt x="436145" y="450795"/>
                      <a:pt x="426586" y="452978"/>
                      <a:pt x="424936" y="453390"/>
                    </a:cubicBezTo>
                    <a:cubicBezTo>
                      <a:pt x="412236" y="452755"/>
                      <a:pt x="399445" y="453130"/>
                      <a:pt x="386836" y="451485"/>
                    </a:cubicBezTo>
                    <a:cubicBezTo>
                      <a:pt x="384566" y="451189"/>
                      <a:pt x="383169" y="448699"/>
                      <a:pt x="381121" y="447675"/>
                    </a:cubicBezTo>
                    <a:cubicBezTo>
                      <a:pt x="379325" y="446777"/>
                      <a:pt x="377311" y="446405"/>
                      <a:pt x="375406" y="445770"/>
                    </a:cubicBezTo>
                    <a:cubicBezTo>
                      <a:pt x="374136" y="443865"/>
                      <a:pt x="372498" y="442159"/>
                      <a:pt x="371596" y="440055"/>
                    </a:cubicBezTo>
                    <a:cubicBezTo>
                      <a:pt x="370565" y="437649"/>
                      <a:pt x="371143" y="434613"/>
                      <a:pt x="369691" y="432435"/>
                    </a:cubicBezTo>
                    <a:cubicBezTo>
                      <a:pt x="368421" y="430530"/>
                      <a:pt x="365881" y="429895"/>
                      <a:pt x="363976" y="428625"/>
                    </a:cubicBezTo>
                    <a:cubicBezTo>
                      <a:pt x="363341" y="426720"/>
                      <a:pt x="363238" y="424544"/>
                      <a:pt x="362071" y="422910"/>
                    </a:cubicBezTo>
                    <a:cubicBezTo>
                      <a:pt x="357039" y="415866"/>
                      <a:pt x="348906" y="411008"/>
                      <a:pt x="341116" y="407670"/>
                    </a:cubicBezTo>
                    <a:cubicBezTo>
                      <a:pt x="339270" y="406879"/>
                      <a:pt x="337197" y="406663"/>
                      <a:pt x="335401" y="405765"/>
                    </a:cubicBezTo>
                    <a:cubicBezTo>
                      <a:pt x="333353" y="404741"/>
                      <a:pt x="331591" y="403225"/>
                      <a:pt x="329686" y="401955"/>
                    </a:cubicBezTo>
                    <a:cubicBezTo>
                      <a:pt x="329029" y="407208"/>
                      <a:pt x="328813" y="417037"/>
                      <a:pt x="325876" y="422910"/>
                    </a:cubicBezTo>
                    <a:cubicBezTo>
                      <a:pt x="324852" y="424958"/>
                      <a:pt x="323336" y="426720"/>
                      <a:pt x="322066" y="428625"/>
                    </a:cubicBezTo>
                    <a:cubicBezTo>
                      <a:pt x="311271" y="427990"/>
                      <a:pt x="300441" y="427796"/>
                      <a:pt x="289681" y="426720"/>
                    </a:cubicBezTo>
                    <a:cubicBezTo>
                      <a:pt x="287683" y="426520"/>
                      <a:pt x="285974" y="424815"/>
                      <a:pt x="283966" y="424815"/>
                    </a:cubicBezTo>
                    <a:cubicBezTo>
                      <a:pt x="279476" y="424815"/>
                      <a:pt x="275076" y="426085"/>
                      <a:pt x="270631" y="426720"/>
                    </a:cubicBezTo>
                    <a:cubicBezTo>
                      <a:pt x="270650" y="426837"/>
                      <a:pt x="272466" y="441397"/>
                      <a:pt x="274441" y="443865"/>
                    </a:cubicBezTo>
                    <a:cubicBezTo>
                      <a:pt x="275871" y="445653"/>
                      <a:pt x="278251" y="446405"/>
                      <a:pt x="280156" y="447675"/>
                    </a:cubicBezTo>
                    <a:cubicBezTo>
                      <a:pt x="279521" y="452120"/>
                      <a:pt x="279541" y="456709"/>
                      <a:pt x="278251" y="461010"/>
                    </a:cubicBezTo>
                    <a:cubicBezTo>
                      <a:pt x="277593" y="463203"/>
                      <a:pt x="275465" y="464677"/>
                      <a:pt x="274441" y="466725"/>
                    </a:cubicBezTo>
                    <a:cubicBezTo>
                      <a:pt x="273543" y="468521"/>
                      <a:pt x="273532" y="470697"/>
                      <a:pt x="272536" y="472440"/>
                    </a:cubicBezTo>
                    <a:cubicBezTo>
                      <a:pt x="268858" y="478876"/>
                      <a:pt x="262562" y="485290"/>
                      <a:pt x="255391" y="487680"/>
                    </a:cubicBezTo>
                    <a:cubicBezTo>
                      <a:pt x="251581" y="488950"/>
                      <a:pt x="247303" y="489262"/>
                      <a:pt x="243961" y="491490"/>
                    </a:cubicBezTo>
                    <a:cubicBezTo>
                      <a:pt x="242056" y="492760"/>
                      <a:pt x="240338" y="494370"/>
                      <a:pt x="238246" y="495300"/>
                    </a:cubicBezTo>
                    <a:cubicBezTo>
                      <a:pt x="234576" y="496931"/>
                      <a:pt x="226816" y="499110"/>
                      <a:pt x="226816" y="499110"/>
                    </a:cubicBezTo>
                    <a:cubicBezTo>
                      <a:pt x="225546" y="501015"/>
                      <a:pt x="224030" y="502777"/>
                      <a:pt x="223006" y="504825"/>
                    </a:cubicBezTo>
                    <a:cubicBezTo>
                      <a:pt x="219312" y="512214"/>
                      <a:pt x="221643" y="514335"/>
                      <a:pt x="223006" y="523875"/>
                    </a:cubicBezTo>
                    <a:cubicBezTo>
                      <a:pt x="221412" y="539812"/>
                      <a:pt x="226217" y="541319"/>
                      <a:pt x="215386" y="546735"/>
                    </a:cubicBezTo>
                    <a:cubicBezTo>
                      <a:pt x="213590" y="547633"/>
                      <a:pt x="211576" y="548005"/>
                      <a:pt x="209671" y="548640"/>
                    </a:cubicBezTo>
                    <a:cubicBezTo>
                      <a:pt x="208401" y="550545"/>
                      <a:pt x="207649" y="552925"/>
                      <a:pt x="205861" y="554355"/>
                    </a:cubicBezTo>
                    <a:cubicBezTo>
                      <a:pt x="204619" y="555349"/>
                      <a:pt x="193024" y="558041"/>
                      <a:pt x="192526" y="558165"/>
                    </a:cubicBezTo>
                    <a:cubicBezTo>
                      <a:pt x="190621" y="559435"/>
                      <a:pt x="188859" y="560951"/>
                      <a:pt x="186811" y="561975"/>
                    </a:cubicBezTo>
                    <a:cubicBezTo>
                      <a:pt x="178093" y="566334"/>
                      <a:pt x="182689" y="560382"/>
                      <a:pt x="173476" y="569595"/>
                    </a:cubicBezTo>
                    <a:cubicBezTo>
                      <a:pt x="171857" y="571214"/>
                      <a:pt x="171571" y="574040"/>
                      <a:pt x="169666" y="575310"/>
                    </a:cubicBezTo>
                    <a:cubicBezTo>
                      <a:pt x="167488" y="576762"/>
                      <a:pt x="164497" y="576296"/>
                      <a:pt x="162046" y="577215"/>
                    </a:cubicBezTo>
                    <a:cubicBezTo>
                      <a:pt x="159387" y="578212"/>
                      <a:pt x="156966" y="579755"/>
                      <a:pt x="154426" y="581025"/>
                    </a:cubicBezTo>
                    <a:cubicBezTo>
                      <a:pt x="123210" y="579869"/>
                      <a:pt x="116151" y="583152"/>
                      <a:pt x="95371" y="577215"/>
                    </a:cubicBezTo>
                    <a:cubicBezTo>
                      <a:pt x="93440" y="576663"/>
                      <a:pt x="91452" y="576208"/>
                      <a:pt x="89656" y="575310"/>
                    </a:cubicBezTo>
                    <a:cubicBezTo>
                      <a:pt x="83853" y="572409"/>
                      <a:pt x="81008" y="568567"/>
                      <a:pt x="76321" y="563880"/>
                    </a:cubicBezTo>
                    <a:cubicBezTo>
                      <a:pt x="76443" y="561310"/>
                      <a:pt x="75362" y="528972"/>
                      <a:pt x="80131" y="516255"/>
                    </a:cubicBezTo>
                    <a:cubicBezTo>
                      <a:pt x="81128" y="513596"/>
                      <a:pt x="82671" y="511175"/>
                      <a:pt x="83941" y="508635"/>
                    </a:cubicBezTo>
                    <a:cubicBezTo>
                      <a:pt x="83697" y="505711"/>
                      <a:pt x="81923" y="479010"/>
                      <a:pt x="80131" y="472440"/>
                    </a:cubicBezTo>
                    <a:cubicBezTo>
                      <a:pt x="79384" y="469700"/>
                      <a:pt x="77219" y="467514"/>
                      <a:pt x="76321" y="464820"/>
                    </a:cubicBezTo>
                    <a:cubicBezTo>
                      <a:pt x="74665" y="459852"/>
                      <a:pt x="72511" y="449580"/>
                      <a:pt x="72511" y="449580"/>
                    </a:cubicBezTo>
                    <a:cubicBezTo>
                      <a:pt x="72861" y="446432"/>
                      <a:pt x="73218" y="432305"/>
                      <a:pt x="76321" y="426720"/>
                    </a:cubicBezTo>
                    <a:cubicBezTo>
                      <a:pt x="78545" y="422717"/>
                      <a:pt x="83941" y="415290"/>
                      <a:pt x="83941" y="415290"/>
                    </a:cubicBezTo>
                    <a:cubicBezTo>
                      <a:pt x="79682" y="393995"/>
                      <a:pt x="85519" y="399832"/>
                      <a:pt x="74416" y="392430"/>
                    </a:cubicBezTo>
                    <a:cubicBezTo>
                      <a:pt x="73781" y="390525"/>
                      <a:pt x="73063" y="388646"/>
                      <a:pt x="72511" y="386715"/>
                    </a:cubicBezTo>
                    <a:cubicBezTo>
                      <a:pt x="71792" y="384198"/>
                      <a:pt x="71777" y="381437"/>
                      <a:pt x="70606" y="379095"/>
                    </a:cubicBezTo>
                    <a:cubicBezTo>
                      <a:pt x="68162" y="374207"/>
                      <a:pt x="62989" y="369573"/>
                      <a:pt x="59176" y="365760"/>
                    </a:cubicBezTo>
                    <a:cubicBezTo>
                      <a:pt x="55211" y="349901"/>
                      <a:pt x="60039" y="365581"/>
                      <a:pt x="53461" y="352425"/>
                    </a:cubicBezTo>
                    <a:cubicBezTo>
                      <a:pt x="52563" y="350629"/>
                      <a:pt x="52454" y="348506"/>
                      <a:pt x="51556" y="346710"/>
                    </a:cubicBezTo>
                    <a:cubicBezTo>
                      <a:pt x="50474" y="344547"/>
                      <a:pt x="42894" y="334238"/>
                      <a:pt x="42031" y="333375"/>
                    </a:cubicBezTo>
                    <a:cubicBezTo>
                      <a:pt x="38535" y="329879"/>
                      <a:pt x="32680" y="328245"/>
                      <a:pt x="28696" y="325755"/>
                    </a:cubicBezTo>
                    <a:cubicBezTo>
                      <a:pt x="25244" y="323598"/>
                      <a:pt x="19391" y="318245"/>
                      <a:pt x="15361" y="316230"/>
                    </a:cubicBezTo>
                    <a:cubicBezTo>
                      <a:pt x="13565" y="315332"/>
                      <a:pt x="11551" y="314960"/>
                      <a:pt x="9646" y="314325"/>
                    </a:cubicBezTo>
                    <a:cubicBezTo>
                      <a:pt x="8389" y="313068"/>
                      <a:pt x="261" y="305687"/>
                      <a:pt x="121" y="302895"/>
                    </a:cubicBezTo>
                    <a:cubicBezTo>
                      <a:pt x="-419" y="292095"/>
                      <a:pt x="950" y="281270"/>
                      <a:pt x="2026" y="270510"/>
                    </a:cubicBezTo>
                    <a:cubicBezTo>
                      <a:pt x="2226" y="268512"/>
                      <a:pt x="2817" y="266466"/>
                      <a:pt x="3931" y="264795"/>
                    </a:cubicBezTo>
                    <a:cubicBezTo>
                      <a:pt x="5425" y="262553"/>
                      <a:pt x="7307" y="260417"/>
                      <a:pt x="9646" y="259080"/>
                    </a:cubicBezTo>
                    <a:cubicBezTo>
                      <a:pt x="11919" y="257781"/>
                      <a:pt x="14726" y="257810"/>
                      <a:pt x="17266" y="257175"/>
                    </a:cubicBezTo>
                    <a:cubicBezTo>
                      <a:pt x="19171" y="255905"/>
                      <a:pt x="20772" y="253967"/>
                      <a:pt x="22981" y="253365"/>
                    </a:cubicBezTo>
                    <a:cubicBezTo>
                      <a:pt x="27920" y="252018"/>
                      <a:pt x="33468" y="253361"/>
                      <a:pt x="38221" y="251460"/>
                    </a:cubicBezTo>
                    <a:cubicBezTo>
                      <a:pt x="40347" y="250610"/>
                      <a:pt x="40412" y="247364"/>
                      <a:pt x="42031" y="245745"/>
                    </a:cubicBezTo>
                    <a:cubicBezTo>
                      <a:pt x="43650" y="244126"/>
                      <a:pt x="45841" y="243205"/>
                      <a:pt x="47746" y="241935"/>
                    </a:cubicBezTo>
                    <a:cubicBezTo>
                      <a:pt x="48381" y="240030"/>
                      <a:pt x="48753" y="238016"/>
                      <a:pt x="49651" y="236220"/>
                    </a:cubicBezTo>
                    <a:cubicBezTo>
                      <a:pt x="50675" y="234172"/>
                      <a:pt x="52946" y="232736"/>
                      <a:pt x="53461" y="230505"/>
                    </a:cubicBezTo>
                    <a:cubicBezTo>
                      <a:pt x="54896" y="224287"/>
                      <a:pt x="54396" y="217762"/>
                      <a:pt x="55366" y="211455"/>
                    </a:cubicBezTo>
                    <a:cubicBezTo>
                      <a:pt x="55671" y="209470"/>
                      <a:pt x="57212" y="207747"/>
                      <a:pt x="57271" y="205740"/>
                    </a:cubicBezTo>
                    <a:cubicBezTo>
                      <a:pt x="57850" y="186064"/>
                      <a:pt x="57271" y="166370"/>
                      <a:pt x="55366" y="16573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 bwMode="auto">
              <a:xfrm>
                <a:off x="5540618" y="5386259"/>
                <a:ext cx="166915" cy="269782"/>
              </a:xfrm>
              <a:custGeom>
                <a:avLst/>
                <a:gdLst>
                  <a:gd name="connsiteX0" fmla="*/ 15615 w 272790"/>
                  <a:gd name="connsiteY0" fmla="*/ 81915 h 440645"/>
                  <a:gd name="connsiteX1" fmla="*/ 19425 w 272790"/>
                  <a:gd name="connsiteY1" fmla="*/ 15240 h 440645"/>
                  <a:gd name="connsiteX2" fmla="*/ 86100 w 272790"/>
                  <a:gd name="connsiteY2" fmla="*/ 0 h 440645"/>
                  <a:gd name="connsiteX3" fmla="*/ 93720 w 272790"/>
                  <a:gd name="connsiteY3" fmla="*/ 68580 h 440645"/>
                  <a:gd name="connsiteX4" fmla="*/ 225165 w 272790"/>
                  <a:gd name="connsiteY4" fmla="*/ 64770 h 440645"/>
                  <a:gd name="connsiteX5" fmla="*/ 230880 w 272790"/>
                  <a:gd name="connsiteY5" fmla="*/ 160020 h 440645"/>
                  <a:gd name="connsiteX6" fmla="*/ 225165 w 272790"/>
                  <a:gd name="connsiteY6" fmla="*/ 182880 h 440645"/>
                  <a:gd name="connsiteX7" fmla="*/ 200400 w 272790"/>
                  <a:gd name="connsiteY7" fmla="*/ 190500 h 440645"/>
                  <a:gd name="connsiteX8" fmla="*/ 188970 w 272790"/>
                  <a:gd name="connsiteY8" fmla="*/ 198120 h 440645"/>
                  <a:gd name="connsiteX9" fmla="*/ 183255 w 272790"/>
                  <a:gd name="connsiteY9" fmla="*/ 201930 h 440645"/>
                  <a:gd name="connsiteX10" fmla="*/ 185160 w 272790"/>
                  <a:gd name="connsiteY10" fmla="*/ 222885 h 440645"/>
                  <a:gd name="connsiteX11" fmla="*/ 198495 w 272790"/>
                  <a:gd name="connsiteY11" fmla="*/ 226695 h 440645"/>
                  <a:gd name="connsiteX12" fmla="*/ 209925 w 272790"/>
                  <a:gd name="connsiteY12" fmla="*/ 230505 h 440645"/>
                  <a:gd name="connsiteX13" fmla="*/ 215640 w 272790"/>
                  <a:gd name="connsiteY13" fmla="*/ 236220 h 440645"/>
                  <a:gd name="connsiteX14" fmla="*/ 221355 w 272790"/>
                  <a:gd name="connsiteY14" fmla="*/ 243840 h 440645"/>
                  <a:gd name="connsiteX15" fmla="*/ 227070 w 272790"/>
                  <a:gd name="connsiteY15" fmla="*/ 247650 h 440645"/>
                  <a:gd name="connsiteX16" fmla="*/ 234690 w 272790"/>
                  <a:gd name="connsiteY16" fmla="*/ 264795 h 440645"/>
                  <a:gd name="connsiteX17" fmla="*/ 240405 w 272790"/>
                  <a:gd name="connsiteY17" fmla="*/ 270510 h 440645"/>
                  <a:gd name="connsiteX18" fmla="*/ 242310 w 272790"/>
                  <a:gd name="connsiteY18" fmla="*/ 280035 h 440645"/>
                  <a:gd name="connsiteX19" fmla="*/ 248025 w 272790"/>
                  <a:gd name="connsiteY19" fmla="*/ 291465 h 440645"/>
                  <a:gd name="connsiteX20" fmla="*/ 251835 w 272790"/>
                  <a:gd name="connsiteY20" fmla="*/ 310515 h 440645"/>
                  <a:gd name="connsiteX21" fmla="*/ 263265 w 272790"/>
                  <a:gd name="connsiteY21" fmla="*/ 325755 h 440645"/>
                  <a:gd name="connsiteX22" fmla="*/ 267075 w 272790"/>
                  <a:gd name="connsiteY22" fmla="*/ 331470 h 440645"/>
                  <a:gd name="connsiteX23" fmla="*/ 268980 w 272790"/>
                  <a:gd name="connsiteY23" fmla="*/ 340995 h 440645"/>
                  <a:gd name="connsiteX24" fmla="*/ 272790 w 272790"/>
                  <a:gd name="connsiteY24" fmla="*/ 352425 h 440645"/>
                  <a:gd name="connsiteX25" fmla="*/ 270885 w 272790"/>
                  <a:gd name="connsiteY25" fmla="*/ 360045 h 440645"/>
                  <a:gd name="connsiteX26" fmla="*/ 265170 w 272790"/>
                  <a:gd name="connsiteY26" fmla="*/ 361950 h 440645"/>
                  <a:gd name="connsiteX27" fmla="*/ 251835 w 272790"/>
                  <a:gd name="connsiteY27" fmla="*/ 363855 h 440645"/>
                  <a:gd name="connsiteX28" fmla="*/ 221355 w 272790"/>
                  <a:gd name="connsiteY28" fmla="*/ 365760 h 440645"/>
                  <a:gd name="connsiteX29" fmla="*/ 208020 w 272790"/>
                  <a:gd name="connsiteY29" fmla="*/ 371475 h 440645"/>
                  <a:gd name="connsiteX30" fmla="*/ 206115 w 272790"/>
                  <a:gd name="connsiteY30" fmla="*/ 382905 h 440645"/>
                  <a:gd name="connsiteX31" fmla="*/ 208020 w 272790"/>
                  <a:gd name="connsiteY31" fmla="*/ 401955 h 440645"/>
                  <a:gd name="connsiteX32" fmla="*/ 198495 w 272790"/>
                  <a:gd name="connsiteY32" fmla="*/ 422910 h 440645"/>
                  <a:gd name="connsiteX33" fmla="*/ 194685 w 272790"/>
                  <a:gd name="connsiteY33" fmla="*/ 428625 h 440645"/>
                  <a:gd name="connsiteX34" fmla="*/ 181350 w 272790"/>
                  <a:gd name="connsiteY34" fmla="*/ 434340 h 440645"/>
                  <a:gd name="connsiteX35" fmla="*/ 48000 w 272790"/>
                  <a:gd name="connsiteY35" fmla="*/ 438150 h 440645"/>
                  <a:gd name="connsiteX36" fmla="*/ 27045 w 272790"/>
                  <a:gd name="connsiteY36" fmla="*/ 438150 h 440645"/>
                  <a:gd name="connsiteX37" fmla="*/ 23235 w 272790"/>
                  <a:gd name="connsiteY37" fmla="*/ 426720 h 440645"/>
                  <a:gd name="connsiteX38" fmla="*/ 21330 w 272790"/>
                  <a:gd name="connsiteY38" fmla="*/ 421005 h 440645"/>
                  <a:gd name="connsiteX39" fmla="*/ 17520 w 272790"/>
                  <a:gd name="connsiteY39" fmla="*/ 403860 h 440645"/>
                  <a:gd name="connsiteX40" fmla="*/ 19425 w 272790"/>
                  <a:gd name="connsiteY40" fmla="*/ 381000 h 440645"/>
                  <a:gd name="connsiteX41" fmla="*/ 25140 w 272790"/>
                  <a:gd name="connsiteY41" fmla="*/ 379095 h 440645"/>
                  <a:gd name="connsiteX42" fmla="*/ 28950 w 272790"/>
                  <a:gd name="connsiteY42" fmla="*/ 373380 h 440645"/>
                  <a:gd name="connsiteX43" fmla="*/ 34665 w 272790"/>
                  <a:gd name="connsiteY43" fmla="*/ 367665 h 440645"/>
                  <a:gd name="connsiteX44" fmla="*/ 44190 w 272790"/>
                  <a:gd name="connsiteY44" fmla="*/ 358140 h 440645"/>
                  <a:gd name="connsiteX45" fmla="*/ 49905 w 272790"/>
                  <a:gd name="connsiteY45" fmla="*/ 346710 h 440645"/>
                  <a:gd name="connsiteX46" fmla="*/ 55620 w 272790"/>
                  <a:gd name="connsiteY46" fmla="*/ 344805 h 440645"/>
                  <a:gd name="connsiteX47" fmla="*/ 61335 w 272790"/>
                  <a:gd name="connsiteY47" fmla="*/ 340995 h 440645"/>
                  <a:gd name="connsiteX48" fmla="*/ 67050 w 272790"/>
                  <a:gd name="connsiteY48" fmla="*/ 335280 h 440645"/>
                  <a:gd name="connsiteX49" fmla="*/ 78480 w 272790"/>
                  <a:gd name="connsiteY49" fmla="*/ 325755 h 440645"/>
                  <a:gd name="connsiteX50" fmla="*/ 70860 w 272790"/>
                  <a:gd name="connsiteY50" fmla="*/ 321945 h 440645"/>
                  <a:gd name="connsiteX51" fmla="*/ 63240 w 272790"/>
                  <a:gd name="connsiteY51" fmla="*/ 320040 h 440645"/>
                  <a:gd name="connsiteX52" fmla="*/ 51810 w 272790"/>
                  <a:gd name="connsiteY52" fmla="*/ 306705 h 440645"/>
                  <a:gd name="connsiteX53" fmla="*/ 42285 w 272790"/>
                  <a:gd name="connsiteY53" fmla="*/ 236220 h 440645"/>
                  <a:gd name="connsiteX54" fmla="*/ 34665 w 272790"/>
                  <a:gd name="connsiteY54" fmla="*/ 232410 h 440645"/>
                  <a:gd name="connsiteX55" fmla="*/ 34665 w 272790"/>
                  <a:gd name="connsiteY55" fmla="*/ 203835 h 440645"/>
                  <a:gd name="connsiteX56" fmla="*/ 42285 w 272790"/>
                  <a:gd name="connsiteY56" fmla="*/ 192405 h 440645"/>
                  <a:gd name="connsiteX57" fmla="*/ 48000 w 272790"/>
                  <a:gd name="connsiteY57" fmla="*/ 190500 h 440645"/>
                  <a:gd name="connsiteX58" fmla="*/ 44190 w 272790"/>
                  <a:gd name="connsiteY58" fmla="*/ 182880 h 440645"/>
                  <a:gd name="connsiteX59" fmla="*/ 13710 w 272790"/>
                  <a:gd name="connsiteY59" fmla="*/ 180975 h 440645"/>
                  <a:gd name="connsiteX60" fmla="*/ 6090 w 272790"/>
                  <a:gd name="connsiteY60" fmla="*/ 182880 h 440645"/>
                  <a:gd name="connsiteX61" fmla="*/ 375 w 272790"/>
                  <a:gd name="connsiteY61" fmla="*/ 177165 h 440645"/>
                  <a:gd name="connsiteX62" fmla="*/ 2280 w 272790"/>
                  <a:gd name="connsiteY62" fmla="*/ 146685 h 440645"/>
                  <a:gd name="connsiteX63" fmla="*/ 6090 w 272790"/>
                  <a:gd name="connsiteY63" fmla="*/ 140970 h 440645"/>
                  <a:gd name="connsiteX64" fmla="*/ 11805 w 272790"/>
                  <a:gd name="connsiteY64" fmla="*/ 125730 h 440645"/>
                  <a:gd name="connsiteX65" fmla="*/ 13710 w 272790"/>
                  <a:gd name="connsiteY65" fmla="*/ 116205 h 440645"/>
                  <a:gd name="connsiteX66" fmla="*/ 19425 w 272790"/>
                  <a:gd name="connsiteY66" fmla="*/ 89535 h 440645"/>
                  <a:gd name="connsiteX67" fmla="*/ 15615 w 272790"/>
                  <a:gd name="connsiteY67" fmla="*/ 81915 h 44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72790" h="440645">
                    <a:moveTo>
                      <a:pt x="15615" y="81915"/>
                    </a:moveTo>
                    <a:lnTo>
                      <a:pt x="19425" y="15240"/>
                    </a:lnTo>
                    <a:lnTo>
                      <a:pt x="86100" y="0"/>
                    </a:lnTo>
                    <a:lnTo>
                      <a:pt x="93720" y="68580"/>
                    </a:lnTo>
                    <a:lnTo>
                      <a:pt x="225165" y="64770"/>
                    </a:lnTo>
                    <a:lnTo>
                      <a:pt x="230880" y="160020"/>
                    </a:lnTo>
                    <a:lnTo>
                      <a:pt x="225165" y="182880"/>
                    </a:lnTo>
                    <a:cubicBezTo>
                      <a:pt x="212264" y="185747"/>
                      <a:pt x="209853" y="184828"/>
                      <a:pt x="200400" y="190500"/>
                    </a:cubicBezTo>
                    <a:cubicBezTo>
                      <a:pt x="196473" y="192856"/>
                      <a:pt x="192780" y="195580"/>
                      <a:pt x="188970" y="198120"/>
                    </a:cubicBezTo>
                    <a:lnTo>
                      <a:pt x="183255" y="201930"/>
                    </a:lnTo>
                    <a:cubicBezTo>
                      <a:pt x="179266" y="209909"/>
                      <a:pt x="174949" y="213695"/>
                      <a:pt x="185160" y="222885"/>
                    </a:cubicBezTo>
                    <a:cubicBezTo>
                      <a:pt x="188596" y="225978"/>
                      <a:pt x="194077" y="225335"/>
                      <a:pt x="198495" y="226695"/>
                    </a:cubicBezTo>
                    <a:cubicBezTo>
                      <a:pt x="202333" y="227876"/>
                      <a:pt x="209925" y="230505"/>
                      <a:pt x="209925" y="230505"/>
                    </a:cubicBezTo>
                    <a:cubicBezTo>
                      <a:pt x="211830" y="232410"/>
                      <a:pt x="213887" y="234175"/>
                      <a:pt x="215640" y="236220"/>
                    </a:cubicBezTo>
                    <a:cubicBezTo>
                      <a:pt x="217706" y="238631"/>
                      <a:pt x="219110" y="241595"/>
                      <a:pt x="221355" y="243840"/>
                    </a:cubicBezTo>
                    <a:cubicBezTo>
                      <a:pt x="222974" y="245459"/>
                      <a:pt x="225165" y="246380"/>
                      <a:pt x="227070" y="247650"/>
                    </a:cubicBezTo>
                    <a:cubicBezTo>
                      <a:pt x="229839" y="255957"/>
                      <a:pt x="229659" y="258757"/>
                      <a:pt x="234690" y="264795"/>
                    </a:cubicBezTo>
                    <a:cubicBezTo>
                      <a:pt x="236415" y="266865"/>
                      <a:pt x="238500" y="268605"/>
                      <a:pt x="240405" y="270510"/>
                    </a:cubicBezTo>
                    <a:cubicBezTo>
                      <a:pt x="241040" y="273685"/>
                      <a:pt x="241173" y="277003"/>
                      <a:pt x="242310" y="280035"/>
                    </a:cubicBezTo>
                    <a:cubicBezTo>
                      <a:pt x="248283" y="295962"/>
                      <a:pt x="244476" y="276087"/>
                      <a:pt x="248025" y="291465"/>
                    </a:cubicBezTo>
                    <a:cubicBezTo>
                      <a:pt x="249481" y="297775"/>
                      <a:pt x="249205" y="304597"/>
                      <a:pt x="251835" y="310515"/>
                    </a:cubicBezTo>
                    <a:cubicBezTo>
                      <a:pt x="254414" y="316318"/>
                      <a:pt x="259743" y="320471"/>
                      <a:pt x="263265" y="325755"/>
                    </a:cubicBezTo>
                    <a:lnTo>
                      <a:pt x="267075" y="331470"/>
                    </a:lnTo>
                    <a:cubicBezTo>
                      <a:pt x="267710" y="334645"/>
                      <a:pt x="268128" y="337871"/>
                      <a:pt x="268980" y="340995"/>
                    </a:cubicBezTo>
                    <a:cubicBezTo>
                      <a:pt x="270037" y="344870"/>
                      <a:pt x="272790" y="352425"/>
                      <a:pt x="272790" y="352425"/>
                    </a:cubicBezTo>
                    <a:cubicBezTo>
                      <a:pt x="272155" y="354965"/>
                      <a:pt x="272521" y="358001"/>
                      <a:pt x="270885" y="360045"/>
                    </a:cubicBezTo>
                    <a:cubicBezTo>
                      <a:pt x="269631" y="361613"/>
                      <a:pt x="267139" y="361556"/>
                      <a:pt x="265170" y="361950"/>
                    </a:cubicBezTo>
                    <a:cubicBezTo>
                      <a:pt x="260767" y="362831"/>
                      <a:pt x="256308" y="363466"/>
                      <a:pt x="251835" y="363855"/>
                    </a:cubicBezTo>
                    <a:cubicBezTo>
                      <a:pt x="241693" y="364737"/>
                      <a:pt x="231515" y="365125"/>
                      <a:pt x="221355" y="365760"/>
                    </a:cubicBezTo>
                    <a:cubicBezTo>
                      <a:pt x="218728" y="366636"/>
                      <a:pt x="209259" y="369493"/>
                      <a:pt x="208020" y="371475"/>
                    </a:cubicBezTo>
                    <a:cubicBezTo>
                      <a:pt x="205973" y="374750"/>
                      <a:pt x="206750" y="379095"/>
                      <a:pt x="206115" y="382905"/>
                    </a:cubicBezTo>
                    <a:cubicBezTo>
                      <a:pt x="206750" y="389255"/>
                      <a:pt x="208020" y="395573"/>
                      <a:pt x="208020" y="401955"/>
                    </a:cubicBezTo>
                    <a:cubicBezTo>
                      <a:pt x="208020" y="411766"/>
                      <a:pt x="203947" y="414732"/>
                      <a:pt x="198495" y="422910"/>
                    </a:cubicBezTo>
                    <a:cubicBezTo>
                      <a:pt x="197225" y="424815"/>
                      <a:pt x="196590" y="427355"/>
                      <a:pt x="194685" y="428625"/>
                    </a:cubicBezTo>
                    <a:cubicBezTo>
                      <a:pt x="189670" y="431968"/>
                      <a:pt x="187899" y="434075"/>
                      <a:pt x="181350" y="434340"/>
                    </a:cubicBezTo>
                    <a:cubicBezTo>
                      <a:pt x="136918" y="436141"/>
                      <a:pt x="92450" y="436880"/>
                      <a:pt x="48000" y="438150"/>
                    </a:cubicBezTo>
                    <a:cubicBezTo>
                      <a:pt x="41761" y="439710"/>
                      <a:pt x="33133" y="442885"/>
                      <a:pt x="27045" y="438150"/>
                    </a:cubicBezTo>
                    <a:cubicBezTo>
                      <a:pt x="23875" y="435684"/>
                      <a:pt x="24505" y="430530"/>
                      <a:pt x="23235" y="426720"/>
                    </a:cubicBezTo>
                    <a:cubicBezTo>
                      <a:pt x="22600" y="424815"/>
                      <a:pt x="21660" y="422986"/>
                      <a:pt x="21330" y="421005"/>
                    </a:cubicBezTo>
                    <a:cubicBezTo>
                      <a:pt x="19095" y="407594"/>
                      <a:pt x="20646" y="413239"/>
                      <a:pt x="17520" y="403860"/>
                    </a:cubicBezTo>
                    <a:cubicBezTo>
                      <a:pt x="18155" y="396240"/>
                      <a:pt x="17176" y="388308"/>
                      <a:pt x="19425" y="381000"/>
                    </a:cubicBezTo>
                    <a:cubicBezTo>
                      <a:pt x="20016" y="379081"/>
                      <a:pt x="23572" y="380349"/>
                      <a:pt x="25140" y="379095"/>
                    </a:cubicBezTo>
                    <a:cubicBezTo>
                      <a:pt x="26928" y="377665"/>
                      <a:pt x="27484" y="375139"/>
                      <a:pt x="28950" y="373380"/>
                    </a:cubicBezTo>
                    <a:cubicBezTo>
                      <a:pt x="30675" y="371310"/>
                      <a:pt x="32940" y="369735"/>
                      <a:pt x="34665" y="367665"/>
                    </a:cubicBezTo>
                    <a:cubicBezTo>
                      <a:pt x="42602" y="358140"/>
                      <a:pt x="33713" y="365125"/>
                      <a:pt x="44190" y="358140"/>
                    </a:cubicBezTo>
                    <a:cubicBezTo>
                      <a:pt x="45445" y="354375"/>
                      <a:pt x="46548" y="349396"/>
                      <a:pt x="49905" y="346710"/>
                    </a:cubicBezTo>
                    <a:cubicBezTo>
                      <a:pt x="51473" y="345456"/>
                      <a:pt x="53824" y="345703"/>
                      <a:pt x="55620" y="344805"/>
                    </a:cubicBezTo>
                    <a:cubicBezTo>
                      <a:pt x="57668" y="343781"/>
                      <a:pt x="59576" y="342461"/>
                      <a:pt x="61335" y="340995"/>
                    </a:cubicBezTo>
                    <a:cubicBezTo>
                      <a:pt x="63405" y="339270"/>
                      <a:pt x="64980" y="337005"/>
                      <a:pt x="67050" y="335280"/>
                    </a:cubicBezTo>
                    <a:cubicBezTo>
                      <a:pt x="82963" y="322019"/>
                      <a:pt x="61784" y="342451"/>
                      <a:pt x="78480" y="325755"/>
                    </a:cubicBezTo>
                    <a:cubicBezTo>
                      <a:pt x="75940" y="324485"/>
                      <a:pt x="73519" y="322942"/>
                      <a:pt x="70860" y="321945"/>
                    </a:cubicBezTo>
                    <a:cubicBezTo>
                      <a:pt x="68409" y="321026"/>
                      <a:pt x="65513" y="321339"/>
                      <a:pt x="63240" y="320040"/>
                    </a:cubicBezTo>
                    <a:cubicBezTo>
                      <a:pt x="59757" y="318050"/>
                      <a:pt x="53865" y="309444"/>
                      <a:pt x="51810" y="306705"/>
                    </a:cubicBezTo>
                    <a:cubicBezTo>
                      <a:pt x="50800" y="289543"/>
                      <a:pt x="62924" y="250962"/>
                      <a:pt x="42285" y="236220"/>
                    </a:cubicBezTo>
                    <a:cubicBezTo>
                      <a:pt x="39974" y="234569"/>
                      <a:pt x="37205" y="233680"/>
                      <a:pt x="34665" y="232410"/>
                    </a:cubicBezTo>
                    <a:cubicBezTo>
                      <a:pt x="31034" y="221518"/>
                      <a:pt x="29956" y="220786"/>
                      <a:pt x="34665" y="203835"/>
                    </a:cubicBezTo>
                    <a:cubicBezTo>
                      <a:pt x="35891" y="199423"/>
                      <a:pt x="37941" y="193853"/>
                      <a:pt x="42285" y="192405"/>
                    </a:cubicBezTo>
                    <a:lnTo>
                      <a:pt x="48000" y="190500"/>
                    </a:lnTo>
                    <a:cubicBezTo>
                      <a:pt x="46730" y="187960"/>
                      <a:pt x="46008" y="185062"/>
                      <a:pt x="44190" y="182880"/>
                    </a:cubicBezTo>
                    <a:cubicBezTo>
                      <a:pt x="36850" y="174072"/>
                      <a:pt x="21721" y="180359"/>
                      <a:pt x="13710" y="180975"/>
                    </a:cubicBezTo>
                    <a:cubicBezTo>
                      <a:pt x="11170" y="181610"/>
                      <a:pt x="8607" y="183599"/>
                      <a:pt x="6090" y="182880"/>
                    </a:cubicBezTo>
                    <a:cubicBezTo>
                      <a:pt x="3500" y="182140"/>
                      <a:pt x="657" y="179844"/>
                      <a:pt x="375" y="177165"/>
                    </a:cubicBezTo>
                    <a:cubicBezTo>
                      <a:pt x="-691" y="167041"/>
                      <a:pt x="692" y="156740"/>
                      <a:pt x="2280" y="146685"/>
                    </a:cubicBezTo>
                    <a:cubicBezTo>
                      <a:pt x="2637" y="144423"/>
                      <a:pt x="5066" y="143018"/>
                      <a:pt x="6090" y="140970"/>
                    </a:cubicBezTo>
                    <a:cubicBezTo>
                      <a:pt x="6964" y="139222"/>
                      <a:pt x="10981" y="129027"/>
                      <a:pt x="11805" y="125730"/>
                    </a:cubicBezTo>
                    <a:cubicBezTo>
                      <a:pt x="12590" y="122589"/>
                      <a:pt x="12982" y="119360"/>
                      <a:pt x="13710" y="116205"/>
                    </a:cubicBezTo>
                    <a:cubicBezTo>
                      <a:pt x="15517" y="108373"/>
                      <a:pt x="18827" y="97902"/>
                      <a:pt x="19425" y="89535"/>
                    </a:cubicBezTo>
                    <a:cubicBezTo>
                      <a:pt x="19787" y="84468"/>
                      <a:pt x="19425" y="79375"/>
                      <a:pt x="15615" y="819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 bwMode="auto">
              <a:xfrm>
                <a:off x="5782256" y="5645367"/>
                <a:ext cx="242610" cy="180502"/>
              </a:xfrm>
              <a:custGeom>
                <a:avLst/>
                <a:gdLst>
                  <a:gd name="connsiteX0" fmla="*/ 224790 w 397124"/>
                  <a:gd name="connsiteY0" fmla="*/ 0 h 295275"/>
                  <a:gd name="connsiteX1" fmla="*/ 224790 w 397124"/>
                  <a:gd name="connsiteY1" fmla="*/ 0 h 295275"/>
                  <a:gd name="connsiteX2" fmla="*/ 222885 w 397124"/>
                  <a:gd name="connsiteY2" fmla="*/ 19050 h 295275"/>
                  <a:gd name="connsiteX3" fmla="*/ 219075 w 397124"/>
                  <a:gd name="connsiteY3" fmla="*/ 24765 h 295275"/>
                  <a:gd name="connsiteX4" fmla="*/ 215265 w 397124"/>
                  <a:gd name="connsiteY4" fmla="*/ 40005 h 295275"/>
                  <a:gd name="connsiteX5" fmla="*/ 260985 w 397124"/>
                  <a:gd name="connsiteY5" fmla="*/ 49530 h 295275"/>
                  <a:gd name="connsiteX6" fmla="*/ 272415 w 397124"/>
                  <a:gd name="connsiteY6" fmla="*/ 57150 h 295275"/>
                  <a:gd name="connsiteX7" fmla="*/ 314325 w 397124"/>
                  <a:gd name="connsiteY7" fmla="*/ 62865 h 295275"/>
                  <a:gd name="connsiteX8" fmla="*/ 318135 w 397124"/>
                  <a:gd name="connsiteY8" fmla="*/ 68580 h 295275"/>
                  <a:gd name="connsiteX9" fmla="*/ 323850 w 397124"/>
                  <a:gd name="connsiteY9" fmla="*/ 72390 h 295275"/>
                  <a:gd name="connsiteX10" fmla="*/ 327660 w 397124"/>
                  <a:gd name="connsiteY10" fmla="*/ 81915 h 295275"/>
                  <a:gd name="connsiteX11" fmla="*/ 337185 w 397124"/>
                  <a:gd name="connsiteY11" fmla="*/ 93345 h 295275"/>
                  <a:gd name="connsiteX12" fmla="*/ 342900 w 397124"/>
                  <a:gd name="connsiteY12" fmla="*/ 95250 h 295275"/>
                  <a:gd name="connsiteX13" fmla="*/ 350520 w 397124"/>
                  <a:gd name="connsiteY13" fmla="*/ 108585 h 295275"/>
                  <a:gd name="connsiteX14" fmla="*/ 358140 w 397124"/>
                  <a:gd name="connsiteY14" fmla="*/ 114300 h 295275"/>
                  <a:gd name="connsiteX15" fmla="*/ 365760 w 397124"/>
                  <a:gd name="connsiteY15" fmla="*/ 125730 h 295275"/>
                  <a:gd name="connsiteX16" fmla="*/ 371475 w 397124"/>
                  <a:gd name="connsiteY16" fmla="*/ 133350 h 295275"/>
                  <a:gd name="connsiteX17" fmla="*/ 381000 w 397124"/>
                  <a:gd name="connsiteY17" fmla="*/ 150495 h 295275"/>
                  <a:gd name="connsiteX18" fmla="*/ 386715 w 397124"/>
                  <a:gd name="connsiteY18" fmla="*/ 154305 h 295275"/>
                  <a:gd name="connsiteX19" fmla="*/ 390525 w 397124"/>
                  <a:gd name="connsiteY19" fmla="*/ 165735 h 295275"/>
                  <a:gd name="connsiteX20" fmla="*/ 396240 w 397124"/>
                  <a:gd name="connsiteY20" fmla="*/ 177165 h 295275"/>
                  <a:gd name="connsiteX21" fmla="*/ 388620 w 397124"/>
                  <a:gd name="connsiteY21" fmla="*/ 205740 h 295275"/>
                  <a:gd name="connsiteX22" fmla="*/ 377190 w 397124"/>
                  <a:gd name="connsiteY22" fmla="*/ 207645 h 295275"/>
                  <a:gd name="connsiteX23" fmla="*/ 375285 w 397124"/>
                  <a:gd name="connsiteY23" fmla="*/ 234315 h 295275"/>
                  <a:gd name="connsiteX24" fmla="*/ 369570 w 397124"/>
                  <a:gd name="connsiteY24" fmla="*/ 240030 h 295275"/>
                  <a:gd name="connsiteX25" fmla="*/ 299085 w 397124"/>
                  <a:gd name="connsiteY25" fmla="*/ 238125 h 295275"/>
                  <a:gd name="connsiteX26" fmla="*/ 281940 w 397124"/>
                  <a:gd name="connsiteY26" fmla="*/ 238125 h 295275"/>
                  <a:gd name="connsiteX27" fmla="*/ 270510 w 397124"/>
                  <a:gd name="connsiteY27" fmla="*/ 249555 h 295275"/>
                  <a:gd name="connsiteX28" fmla="*/ 266700 w 397124"/>
                  <a:gd name="connsiteY28" fmla="*/ 259080 h 295275"/>
                  <a:gd name="connsiteX29" fmla="*/ 260985 w 397124"/>
                  <a:gd name="connsiteY29" fmla="*/ 264795 h 295275"/>
                  <a:gd name="connsiteX30" fmla="*/ 247650 w 397124"/>
                  <a:gd name="connsiteY30" fmla="*/ 274320 h 295275"/>
                  <a:gd name="connsiteX31" fmla="*/ 236220 w 397124"/>
                  <a:gd name="connsiteY31" fmla="*/ 280035 h 295275"/>
                  <a:gd name="connsiteX32" fmla="*/ 224790 w 397124"/>
                  <a:gd name="connsiteY32" fmla="*/ 278130 h 295275"/>
                  <a:gd name="connsiteX33" fmla="*/ 213360 w 397124"/>
                  <a:gd name="connsiteY33" fmla="*/ 260985 h 295275"/>
                  <a:gd name="connsiteX34" fmla="*/ 211455 w 397124"/>
                  <a:gd name="connsiteY34" fmla="*/ 245745 h 295275"/>
                  <a:gd name="connsiteX35" fmla="*/ 203835 w 397124"/>
                  <a:gd name="connsiteY35" fmla="*/ 243840 h 295275"/>
                  <a:gd name="connsiteX36" fmla="*/ 179070 w 397124"/>
                  <a:gd name="connsiteY36" fmla="*/ 245745 h 295275"/>
                  <a:gd name="connsiteX37" fmla="*/ 167640 w 397124"/>
                  <a:gd name="connsiteY37" fmla="*/ 253365 h 295275"/>
                  <a:gd name="connsiteX38" fmla="*/ 161925 w 397124"/>
                  <a:gd name="connsiteY38" fmla="*/ 259080 h 295275"/>
                  <a:gd name="connsiteX39" fmla="*/ 150495 w 397124"/>
                  <a:gd name="connsiteY39" fmla="*/ 262890 h 295275"/>
                  <a:gd name="connsiteX40" fmla="*/ 85725 w 397124"/>
                  <a:gd name="connsiteY40" fmla="*/ 266700 h 295275"/>
                  <a:gd name="connsiteX41" fmla="*/ 78105 w 397124"/>
                  <a:gd name="connsiteY41" fmla="*/ 289560 h 295275"/>
                  <a:gd name="connsiteX42" fmla="*/ 72390 w 397124"/>
                  <a:gd name="connsiteY42" fmla="*/ 291465 h 295275"/>
                  <a:gd name="connsiteX43" fmla="*/ 57150 w 397124"/>
                  <a:gd name="connsiteY43" fmla="*/ 295275 h 295275"/>
                  <a:gd name="connsiteX44" fmla="*/ 45720 w 397124"/>
                  <a:gd name="connsiteY44" fmla="*/ 293370 h 295275"/>
                  <a:gd name="connsiteX45" fmla="*/ 28575 w 397124"/>
                  <a:gd name="connsiteY45" fmla="*/ 287655 h 295275"/>
                  <a:gd name="connsiteX46" fmla="*/ 20955 w 397124"/>
                  <a:gd name="connsiteY46" fmla="*/ 285750 h 295275"/>
                  <a:gd name="connsiteX47" fmla="*/ 13335 w 397124"/>
                  <a:gd name="connsiteY47" fmla="*/ 278130 h 295275"/>
                  <a:gd name="connsiteX48" fmla="*/ 1905 w 397124"/>
                  <a:gd name="connsiteY48" fmla="*/ 270510 h 295275"/>
                  <a:gd name="connsiteX49" fmla="*/ 0 w 397124"/>
                  <a:gd name="connsiteY49" fmla="*/ 264795 h 295275"/>
                  <a:gd name="connsiteX50" fmla="*/ 3810 w 397124"/>
                  <a:gd name="connsiteY50" fmla="*/ 241935 h 295275"/>
                  <a:gd name="connsiteX51" fmla="*/ 13335 w 397124"/>
                  <a:gd name="connsiteY51" fmla="*/ 232410 h 295275"/>
                  <a:gd name="connsiteX52" fmla="*/ 19050 w 397124"/>
                  <a:gd name="connsiteY52" fmla="*/ 226695 h 295275"/>
                  <a:gd name="connsiteX53" fmla="*/ 24765 w 397124"/>
                  <a:gd name="connsiteY53" fmla="*/ 222885 h 295275"/>
                  <a:gd name="connsiteX54" fmla="*/ 32385 w 397124"/>
                  <a:gd name="connsiteY54" fmla="*/ 217170 h 295275"/>
                  <a:gd name="connsiteX55" fmla="*/ 49530 w 397124"/>
                  <a:gd name="connsiteY55" fmla="*/ 205740 h 295275"/>
                  <a:gd name="connsiteX56" fmla="*/ 55245 w 397124"/>
                  <a:gd name="connsiteY56" fmla="*/ 201930 h 295275"/>
                  <a:gd name="connsiteX57" fmla="*/ 57150 w 397124"/>
                  <a:gd name="connsiteY57" fmla="*/ 156210 h 295275"/>
                  <a:gd name="connsiteX58" fmla="*/ 55245 w 397124"/>
                  <a:gd name="connsiteY58" fmla="*/ 144780 h 295275"/>
                  <a:gd name="connsiteX59" fmla="*/ 45720 w 397124"/>
                  <a:gd name="connsiteY59" fmla="*/ 133350 h 295275"/>
                  <a:gd name="connsiteX60" fmla="*/ 34290 w 397124"/>
                  <a:gd name="connsiteY60" fmla="*/ 125730 h 295275"/>
                  <a:gd name="connsiteX61" fmla="*/ 28575 w 397124"/>
                  <a:gd name="connsiteY61" fmla="*/ 114300 h 295275"/>
                  <a:gd name="connsiteX62" fmla="*/ 24765 w 397124"/>
                  <a:gd name="connsiteY62" fmla="*/ 108585 h 295275"/>
                  <a:gd name="connsiteX63" fmla="*/ 20955 w 397124"/>
                  <a:gd name="connsiteY63" fmla="*/ 95250 h 295275"/>
                  <a:gd name="connsiteX64" fmla="*/ 15240 w 397124"/>
                  <a:gd name="connsiteY64" fmla="*/ 89535 h 295275"/>
                  <a:gd name="connsiteX65" fmla="*/ 19050 w 397124"/>
                  <a:gd name="connsiteY65" fmla="*/ 62865 h 295275"/>
                  <a:gd name="connsiteX66" fmla="*/ 22860 w 397124"/>
                  <a:gd name="connsiteY66" fmla="*/ 57150 h 295275"/>
                  <a:gd name="connsiteX67" fmla="*/ 28575 w 397124"/>
                  <a:gd name="connsiteY67" fmla="*/ 51435 h 295275"/>
                  <a:gd name="connsiteX68" fmla="*/ 40005 w 397124"/>
                  <a:gd name="connsiteY68" fmla="*/ 47625 h 295275"/>
                  <a:gd name="connsiteX69" fmla="*/ 91440 w 397124"/>
                  <a:gd name="connsiteY69" fmla="*/ 51435 h 295275"/>
                  <a:gd name="connsiteX70" fmla="*/ 97155 w 397124"/>
                  <a:gd name="connsiteY70" fmla="*/ 53340 h 295275"/>
                  <a:gd name="connsiteX71" fmla="*/ 102870 w 397124"/>
                  <a:gd name="connsiteY71" fmla="*/ 59055 h 295275"/>
                  <a:gd name="connsiteX72" fmla="*/ 112395 w 397124"/>
                  <a:gd name="connsiteY72" fmla="*/ 68580 h 295275"/>
                  <a:gd name="connsiteX73" fmla="*/ 123825 w 397124"/>
                  <a:gd name="connsiteY73" fmla="*/ 72390 h 295275"/>
                  <a:gd name="connsiteX74" fmla="*/ 131445 w 397124"/>
                  <a:gd name="connsiteY74" fmla="*/ 70485 h 295275"/>
                  <a:gd name="connsiteX75" fmla="*/ 148590 w 397124"/>
                  <a:gd name="connsiteY75" fmla="*/ 68580 h 295275"/>
                  <a:gd name="connsiteX76" fmla="*/ 160020 w 397124"/>
                  <a:gd name="connsiteY76" fmla="*/ 66675 h 295275"/>
                  <a:gd name="connsiteX77" fmla="*/ 161925 w 397124"/>
                  <a:gd name="connsiteY77" fmla="*/ 60960 h 295275"/>
                  <a:gd name="connsiteX78" fmla="*/ 150495 w 397124"/>
                  <a:gd name="connsiteY78" fmla="*/ 55245 h 295275"/>
                  <a:gd name="connsiteX79" fmla="*/ 146685 w 397124"/>
                  <a:gd name="connsiteY79" fmla="*/ 49530 h 295275"/>
                  <a:gd name="connsiteX80" fmla="*/ 146685 w 397124"/>
                  <a:gd name="connsiteY80" fmla="*/ 28575 h 295275"/>
                  <a:gd name="connsiteX81" fmla="*/ 150495 w 397124"/>
                  <a:gd name="connsiteY81" fmla="*/ 22860 h 295275"/>
                  <a:gd name="connsiteX82" fmla="*/ 160020 w 397124"/>
                  <a:gd name="connsiteY82" fmla="*/ 13335 h 295275"/>
                  <a:gd name="connsiteX83" fmla="*/ 163830 w 397124"/>
                  <a:gd name="connsiteY83" fmla="*/ 7620 h 295275"/>
                  <a:gd name="connsiteX84" fmla="*/ 209550 w 397124"/>
                  <a:gd name="connsiteY84" fmla="*/ 1905 h 295275"/>
                  <a:gd name="connsiteX85" fmla="*/ 220980 w 397124"/>
                  <a:gd name="connsiteY85" fmla="*/ 3810 h 295275"/>
                  <a:gd name="connsiteX86" fmla="*/ 226695 w 397124"/>
                  <a:gd name="connsiteY86" fmla="*/ 9525 h 295275"/>
                  <a:gd name="connsiteX87" fmla="*/ 224790 w 397124"/>
                  <a:gd name="connsiteY87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7124" h="295275">
                    <a:moveTo>
                      <a:pt x="224790" y="0"/>
                    </a:moveTo>
                    <a:lnTo>
                      <a:pt x="224790" y="0"/>
                    </a:lnTo>
                    <a:cubicBezTo>
                      <a:pt x="224155" y="6350"/>
                      <a:pt x="224320" y="12832"/>
                      <a:pt x="222885" y="19050"/>
                    </a:cubicBezTo>
                    <a:cubicBezTo>
                      <a:pt x="222370" y="21281"/>
                      <a:pt x="219857" y="22613"/>
                      <a:pt x="219075" y="24765"/>
                    </a:cubicBezTo>
                    <a:cubicBezTo>
                      <a:pt x="217286" y="29686"/>
                      <a:pt x="215265" y="40005"/>
                      <a:pt x="215265" y="40005"/>
                    </a:cubicBezTo>
                    <a:cubicBezTo>
                      <a:pt x="235681" y="55317"/>
                      <a:pt x="209335" y="37611"/>
                      <a:pt x="260985" y="49530"/>
                    </a:cubicBezTo>
                    <a:cubicBezTo>
                      <a:pt x="265447" y="50560"/>
                      <a:pt x="268071" y="55702"/>
                      <a:pt x="272415" y="57150"/>
                    </a:cubicBezTo>
                    <a:cubicBezTo>
                      <a:pt x="293502" y="64179"/>
                      <a:pt x="279837" y="60709"/>
                      <a:pt x="314325" y="62865"/>
                    </a:cubicBezTo>
                    <a:cubicBezTo>
                      <a:pt x="315595" y="64770"/>
                      <a:pt x="316516" y="66961"/>
                      <a:pt x="318135" y="68580"/>
                    </a:cubicBezTo>
                    <a:cubicBezTo>
                      <a:pt x="319754" y="70199"/>
                      <a:pt x="322519" y="70527"/>
                      <a:pt x="323850" y="72390"/>
                    </a:cubicBezTo>
                    <a:cubicBezTo>
                      <a:pt x="325838" y="75173"/>
                      <a:pt x="326131" y="78856"/>
                      <a:pt x="327660" y="81915"/>
                    </a:cubicBezTo>
                    <a:cubicBezTo>
                      <a:pt x="329417" y="85429"/>
                      <a:pt x="334025" y="91238"/>
                      <a:pt x="337185" y="93345"/>
                    </a:cubicBezTo>
                    <a:cubicBezTo>
                      <a:pt x="338856" y="94459"/>
                      <a:pt x="340995" y="94615"/>
                      <a:pt x="342900" y="95250"/>
                    </a:cubicBezTo>
                    <a:cubicBezTo>
                      <a:pt x="345080" y="101789"/>
                      <a:pt x="344753" y="102818"/>
                      <a:pt x="350520" y="108585"/>
                    </a:cubicBezTo>
                    <a:cubicBezTo>
                      <a:pt x="352765" y="110830"/>
                      <a:pt x="356031" y="111927"/>
                      <a:pt x="358140" y="114300"/>
                    </a:cubicBezTo>
                    <a:cubicBezTo>
                      <a:pt x="361182" y="117722"/>
                      <a:pt x="363013" y="122067"/>
                      <a:pt x="365760" y="125730"/>
                    </a:cubicBezTo>
                    <a:lnTo>
                      <a:pt x="371475" y="133350"/>
                    </a:lnTo>
                    <a:cubicBezTo>
                      <a:pt x="373460" y="139305"/>
                      <a:pt x="375385" y="146752"/>
                      <a:pt x="381000" y="150495"/>
                    </a:cubicBezTo>
                    <a:lnTo>
                      <a:pt x="386715" y="154305"/>
                    </a:lnTo>
                    <a:cubicBezTo>
                      <a:pt x="387985" y="158115"/>
                      <a:pt x="388297" y="162393"/>
                      <a:pt x="390525" y="165735"/>
                    </a:cubicBezTo>
                    <a:cubicBezTo>
                      <a:pt x="395449" y="173121"/>
                      <a:pt x="393611" y="169278"/>
                      <a:pt x="396240" y="177165"/>
                    </a:cubicBezTo>
                    <a:cubicBezTo>
                      <a:pt x="394699" y="198737"/>
                      <a:pt x="402676" y="202616"/>
                      <a:pt x="388620" y="205740"/>
                    </a:cubicBezTo>
                    <a:cubicBezTo>
                      <a:pt x="384849" y="206578"/>
                      <a:pt x="381000" y="207010"/>
                      <a:pt x="377190" y="207645"/>
                    </a:cubicBezTo>
                    <a:cubicBezTo>
                      <a:pt x="376555" y="216535"/>
                      <a:pt x="377326" y="225639"/>
                      <a:pt x="375285" y="234315"/>
                    </a:cubicBezTo>
                    <a:cubicBezTo>
                      <a:pt x="374668" y="236937"/>
                      <a:pt x="372261" y="239895"/>
                      <a:pt x="369570" y="240030"/>
                    </a:cubicBezTo>
                    <a:cubicBezTo>
                      <a:pt x="346096" y="241204"/>
                      <a:pt x="322580" y="238760"/>
                      <a:pt x="299085" y="238125"/>
                    </a:cubicBezTo>
                    <a:cubicBezTo>
                      <a:pt x="292875" y="236055"/>
                      <a:pt x="289255" y="233858"/>
                      <a:pt x="281940" y="238125"/>
                    </a:cubicBezTo>
                    <a:cubicBezTo>
                      <a:pt x="277286" y="240840"/>
                      <a:pt x="270510" y="249555"/>
                      <a:pt x="270510" y="249555"/>
                    </a:cubicBezTo>
                    <a:cubicBezTo>
                      <a:pt x="269240" y="252730"/>
                      <a:pt x="268512" y="256180"/>
                      <a:pt x="266700" y="259080"/>
                    </a:cubicBezTo>
                    <a:cubicBezTo>
                      <a:pt x="265272" y="261365"/>
                      <a:pt x="263030" y="263042"/>
                      <a:pt x="260985" y="264795"/>
                    </a:cubicBezTo>
                    <a:cubicBezTo>
                      <a:pt x="259777" y="265830"/>
                      <a:pt x="250062" y="273114"/>
                      <a:pt x="247650" y="274320"/>
                    </a:cubicBezTo>
                    <a:cubicBezTo>
                      <a:pt x="231876" y="282207"/>
                      <a:pt x="252598" y="269116"/>
                      <a:pt x="236220" y="280035"/>
                    </a:cubicBezTo>
                    <a:cubicBezTo>
                      <a:pt x="232410" y="279400"/>
                      <a:pt x="228454" y="279351"/>
                      <a:pt x="224790" y="278130"/>
                    </a:cubicBezTo>
                    <a:cubicBezTo>
                      <a:pt x="217123" y="275574"/>
                      <a:pt x="215586" y="267663"/>
                      <a:pt x="213360" y="260985"/>
                    </a:cubicBezTo>
                    <a:cubicBezTo>
                      <a:pt x="212725" y="255905"/>
                      <a:pt x="213941" y="250220"/>
                      <a:pt x="211455" y="245745"/>
                    </a:cubicBezTo>
                    <a:cubicBezTo>
                      <a:pt x="210184" y="243456"/>
                      <a:pt x="206453" y="243840"/>
                      <a:pt x="203835" y="243840"/>
                    </a:cubicBezTo>
                    <a:cubicBezTo>
                      <a:pt x="195556" y="243840"/>
                      <a:pt x="187325" y="245110"/>
                      <a:pt x="179070" y="245745"/>
                    </a:cubicBezTo>
                    <a:cubicBezTo>
                      <a:pt x="175260" y="248285"/>
                      <a:pt x="170878" y="250127"/>
                      <a:pt x="167640" y="253365"/>
                    </a:cubicBezTo>
                    <a:cubicBezTo>
                      <a:pt x="165735" y="255270"/>
                      <a:pt x="164280" y="257772"/>
                      <a:pt x="161925" y="259080"/>
                    </a:cubicBezTo>
                    <a:cubicBezTo>
                      <a:pt x="158414" y="261030"/>
                      <a:pt x="154305" y="261620"/>
                      <a:pt x="150495" y="262890"/>
                    </a:cubicBezTo>
                    <a:cubicBezTo>
                      <a:pt x="126095" y="271023"/>
                      <a:pt x="146787" y="264730"/>
                      <a:pt x="85725" y="266700"/>
                    </a:cubicBezTo>
                    <a:cubicBezTo>
                      <a:pt x="71564" y="271420"/>
                      <a:pt x="86452" y="264518"/>
                      <a:pt x="78105" y="289560"/>
                    </a:cubicBezTo>
                    <a:cubicBezTo>
                      <a:pt x="77470" y="291465"/>
                      <a:pt x="74338" y="290978"/>
                      <a:pt x="72390" y="291465"/>
                    </a:cubicBezTo>
                    <a:lnTo>
                      <a:pt x="57150" y="295275"/>
                    </a:lnTo>
                    <a:cubicBezTo>
                      <a:pt x="53340" y="294640"/>
                      <a:pt x="49452" y="294365"/>
                      <a:pt x="45720" y="293370"/>
                    </a:cubicBezTo>
                    <a:cubicBezTo>
                      <a:pt x="39899" y="291818"/>
                      <a:pt x="34419" y="289116"/>
                      <a:pt x="28575" y="287655"/>
                    </a:cubicBezTo>
                    <a:lnTo>
                      <a:pt x="20955" y="285750"/>
                    </a:lnTo>
                    <a:cubicBezTo>
                      <a:pt x="17722" y="276052"/>
                      <a:pt x="21648" y="282748"/>
                      <a:pt x="13335" y="278130"/>
                    </a:cubicBezTo>
                    <a:cubicBezTo>
                      <a:pt x="9332" y="275906"/>
                      <a:pt x="1905" y="270510"/>
                      <a:pt x="1905" y="270510"/>
                    </a:cubicBezTo>
                    <a:cubicBezTo>
                      <a:pt x="1270" y="268605"/>
                      <a:pt x="0" y="266803"/>
                      <a:pt x="0" y="264795"/>
                    </a:cubicBezTo>
                    <a:cubicBezTo>
                      <a:pt x="0" y="260570"/>
                      <a:pt x="829" y="247896"/>
                      <a:pt x="3810" y="241935"/>
                    </a:cubicBezTo>
                    <a:cubicBezTo>
                      <a:pt x="7801" y="233952"/>
                      <a:pt x="6804" y="237853"/>
                      <a:pt x="13335" y="232410"/>
                    </a:cubicBezTo>
                    <a:cubicBezTo>
                      <a:pt x="15405" y="230685"/>
                      <a:pt x="16980" y="228420"/>
                      <a:pt x="19050" y="226695"/>
                    </a:cubicBezTo>
                    <a:cubicBezTo>
                      <a:pt x="20809" y="225229"/>
                      <a:pt x="22902" y="224216"/>
                      <a:pt x="24765" y="222885"/>
                    </a:cubicBezTo>
                    <a:cubicBezTo>
                      <a:pt x="27349" y="221040"/>
                      <a:pt x="29784" y="218991"/>
                      <a:pt x="32385" y="217170"/>
                    </a:cubicBezTo>
                    <a:lnTo>
                      <a:pt x="49530" y="205740"/>
                    </a:lnTo>
                    <a:lnTo>
                      <a:pt x="55245" y="201930"/>
                    </a:lnTo>
                    <a:cubicBezTo>
                      <a:pt x="66288" y="185366"/>
                      <a:pt x="60171" y="196992"/>
                      <a:pt x="57150" y="156210"/>
                    </a:cubicBezTo>
                    <a:cubicBezTo>
                      <a:pt x="56865" y="152358"/>
                      <a:pt x="56466" y="148444"/>
                      <a:pt x="55245" y="144780"/>
                    </a:cubicBezTo>
                    <a:cubicBezTo>
                      <a:pt x="54144" y="141478"/>
                      <a:pt x="48107" y="135207"/>
                      <a:pt x="45720" y="133350"/>
                    </a:cubicBezTo>
                    <a:cubicBezTo>
                      <a:pt x="42106" y="130539"/>
                      <a:pt x="34290" y="125730"/>
                      <a:pt x="34290" y="125730"/>
                    </a:cubicBezTo>
                    <a:cubicBezTo>
                      <a:pt x="23371" y="109352"/>
                      <a:pt x="36462" y="130074"/>
                      <a:pt x="28575" y="114300"/>
                    </a:cubicBezTo>
                    <a:cubicBezTo>
                      <a:pt x="27551" y="112252"/>
                      <a:pt x="26035" y="110490"/>
                      <a:pt x="24765" y="108585"/>
                    </a:cubicBezTo>
                    <a:cubicBezTo>
                      <a:pt x="24511" y="107569"/>
                      <a:pt x="22048" y="96890"/>
                      <a:pt x="20955" y="95250"/>
                    </a:cubicBezTo>
                    <a:cubicBezTo>
                      <a:pt x="19461" y="93008"/>
                      <a:pt x="17145" y="91440"/>
                      <a:pt x="15240" y="89535"/>
                    </a:cubicBezTo>
                    <a:cubicBezTo>
                      <a:pt x="15727" y="84181"/>
                      <a:pt x="15385" y="70195"/>
                      <a:pt x="19050" y="62865"/>
                    </a:cubicBezTo>
                    <a:cubicBezTo>
                      <a:pt x="20074" y="60817"/>
                      <a:pt x="21394" y="58909"/>
                      <a:pt x="22860" y="57150"/>
                    </a:cubicBezTo>
                    <a:cubicBezTo>
                      <a:pt x="24585" y="55080"/>
                      <a:pt x="26220" y="52743"/>
                      <a:pt x="28575" y="51435"/>
                    </a:cubicBezTo>
                    <a:cubicBezTo>
                      <a:pt x="32086" y="49485"/>
                      <a:pt x="40005" y="47625"/>
                      <a:pt x="40005" y="47625"/>
                    </a:cubicBezTo>
                    <a:cubicBezTo>
                      <a:pt x="60616" y="48562"/>
                      <a:pt x="73883" y="47046"/>
                      <a:pt x="91440" y="51435"/>
                    </a:cubicBezTo>
                    <a:cubicBezTo>
                      <a:pt x="93388" y="51922"/>
                      <a:pt x="95250" y="52705"/>
                      <a:pt x="97155" y="53340"/>
                    </a:cubicBezTo>
                    <a:cubicBezTo>
                      <a:pt x="99060" y="55245"/>
                      <a:pt x="101145" y="56985"/>
                      <a:pt x="102870" y="59055"/>
                    </a:cubicBezTo>
                    <a:cubicBezTo>
                      <a:pt x="107726" y="64882"/>
                      <a:pt x="104999" y="65293"/>
                      <a:pt x="112395" y="68580"/>
                    </a:cubicBezTo>
                    <a:cubicBezTo>
                      <a:pt x="116065" y="70211"/>
                      <a:pt x="123825" y="72390"/>
                      <a:pt x="123825" y="72390"/>
                    </a:cubicBezTo>
                    <a:cubicBezTo>
                      <a:pt x="126365" y="71755"/>
                      <a:pt x="128857" y="70883"/>
                      <a:pt x="131445" y="70485"/>
                    </a:cubicBezTo>
                    <a:cubicBezTo>
                      <a:pt x="137128" y="69611"/>
                      <a:pt x="142890" y="69340"/>
                      <a:pt x="148590" y="68580"/>
                    </a:cubicBezTo>
                    <a:cubicBezTo>
                      <a:pt x="152419" y="68070"/>
                      <a:pt x="156210" y="67310"/>
                      <a:pt x="160020" y="66675"/>
                    </a:cubicBezTo>
                    <a:cubicBezTo>
                      <a:pt x="160655" y="64770"/>
                      <a:pt x="162671" y="62824"/>
                      <a:pt x="161925" y="60960"/>
                    </a:cubicBezTo>
                    <a:cubicBezTo>
                      <a:pt x="160789" y="58119"/>
                      <a:pt x="152901" y="56047"/>
                      <a:pt x="150495" y="55245"/>
                    </a:cubicBezTo>
                    <a:cubicBezTo>
                      <a:pt x="149225" y="53340"/>
                      <a:pt x="147709" y="51578"/>
                      <a:pt x="146685" y="49530"/>
                    </a:cubicBezTo>
                    <a:cubicBezTo>
                      <a:pt x="143185" y="42531"/>
                      <a:pt x="144469" y="36700"/>
                      <a:pt x="146685" y="28575"/>
                    </a:cubicBezTo>
                    <a:cubicBezTo>
                      <a:pt x="147287" y="26366"/>
                      <a:pt x="149359" y="24848"/>
                      <a:pt x="150495" y="22860"/>
                    </a:cubicBezTo>
                    <a:cubicBezTo>
                      <a:pt x="156034" y="13167"/>
                      <a:pt x="151023" y="16334"/>
                      <a:pt x="160020" y="13335"/>
                    </a:cubicBezTo>
                    <a:cubicBezTo>
                      <a:pt x="161290" y="11430"/>
                      <a:pt x="162071" y="9086"/>
                      <a:pt x="163830" y="7620"/>
                    </a:cubicBezTo>
                    <a:cubicBezTo>
                      <a:pt x="174741" y="-1473"/>
                      <a:pt x="204804" y="2142"/>
                      <a:pt x="209550" y="1905"/>
                    </a:cubicBezTo>
                    <a:cubicBezTo>
                      <a:pt x="213360" y="2540"/>
                      <a:pt x="217450" y="2241"/>
                      <a:pt x="220980" y="3810"/>
                    </a:cubicBezTo>
                    <a:cubicBezTo>
                      <a:pt x="223442" y="4904"/>
                      <a:pt x="224970" y="7455"/>
                      <a:pt x="226695" y="9525"/>
                    </a:cubicBezTo>
                    <a:cubicBezTo>
                      <a:pt x="228161" y="11284"/>
                      <a:pt x="225108" y="1588"/>
                      <a:pt x="224790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 bwMode="auto">
              <a:xfrm>
                <a:off x="5763818" y="5551234"/>
                <a:ext cx="192147" cy="147507"/>
              </a:xfrm>
              <a:custGeom>
                <a:avLst/>
                <a:gdLst>
                  <a:gd name="connsiteX0" fmla="*/ 6900 w 313605"/>
                  <a:gd name="connsiteY0" fmla="*/ 203835 h 241935"/>
                  <a:gd name="connsiteX1" fmla="*/ 6900 w 313605"/>
                  <a:gd name="connsiteY1" fmla="*/ 203835 h 241935"/>
                  <a:gd name="connsiteX2" fmla="*/ 4995 w 313605"/>
                  <a:gd name="connsiteY2" fmla="*/ 167640 h 241935"/>
                  <a:gd name="connsiteX3" fmla="*/ 4995 w 313605"/>
                  <a:gd name="connsiteY3" fmla="*/ 142875 h 241935"/>
                  <a:gd name="connsiteX4" fmla="*/ 18330 w 313605"/>
                  <a:gd name="connsiteY4" fmla="*/ 135255 h 241935"/>
                  <a:gd name="connsiteX5" fmla="*/ 31665 w 313605"/>
                  <a:gd name="connsiteY5" fmla="*/ 125730 h 241935"/>
                  <a:gd name="connsiteX6" fmla="*/ 45000 w 313605"/>
                  <a:gd name="connsiteY6" fmla="*/ 121920 h 241935"/>
                  <a:gd name="connsiteX7" fmla="*/ 56430 w 313605"/>
                  <a:gd name="connsiteY7" fmla="*/ 118110 h 241935"/>
                  <a:gd name="connsiteX8" fmla="*/ 58335 w 313605"/>
                  <a:gd name="connsiteY8" fmla="*/ 99060 h 241935"/>
                  <a:gd name="connsiteX9" fmla="*/ 50715 w 313605"/>
                  <a:gd name="connsiteY9" fmla="*/ 87630 h 241935"/>
                  <a:gd name="connsiteX10" fmla="*/ 50715 w 313605"/>
                  <a:gd name="connsiteY10" fmla="*/ 57150 h 241935"/>
                  <a:gd name="connsiteX11" fmla="*/ 62145 w 313605"/>
                  <a:gd name="connsiteY11" fmla="*/ 51435 h 241935"/>
                  <a:gd name="connsiteX12" fmla="*/ 75480 w 313605"/>
                  <a:gd name="connsiteY12" fmla="*/ 53340 h 241935"/>
                  <a:gd name="connsiteX13" fmla="*/ 81195 w 313605"/>
                  <a:gd name="connsiteY13" fmla="*/ 59055 h 241935"/>
                  <a:gd name="connsiteX14" fmla="*/ 86910 w 313605"/>
                  <a:gd name="connsiteY14" fmla="*/ 60960 h 241935"/>
                  <a:gd name="connsiteX15" fmla="*/ 92625 w 313605"/>
                  <a:gd name="connsiteY15" fmla="*/ 64770 h 241935"/>
                  <a:gd name="connsiteX16" fmla="*/ 109770 w 313605"/>
                  <a:gd name="connsiteY16" fmla="*/ 62865 h 241935"/>
                  <a:gd name="connsiteX17" fmla="*/ 117390 w 313605"/>
                  <a:gd name="connsiteY17" fmla="*/ 30480 h 241935"/>
                  <a:gd name="connsiteX18" fmla="*/ 123105 w 313605"/>
                  <a:gd name="connsiteY18" fmla="*/ 28575 h 241935"/>
                  <a:gd name="connsiteX19" fmla="*/ 121200 w 313605"/>
                  <a:gd name="connsiteY19" fmla="*/ 19050 h 241935"/>
                  <a:gd name="connsiteX20" fmla="*/ 107865 w 313605"/>
                  <a:gd name="connsiteY20" fmla="*/ 13335 h 241935"/>
                  <a:gd name="connsiteX21" fmla="*/ 109770 w 313605"/>
                  <a:gd name="connsiteY21" fmla="*/ 7620 h 241935"/>
                  <a:gd name="connsiteX22" fmla="*/ 121200 w 313605"/>
                  <a:gd name="connsiteY22" fmla="*/ 0 h 241935"/>
                  <a:gd name="connsiteX23" fmla="*/ 136440 w 313605"/>
                  <a:gd name="connsiteY23" fmla="*/ 1905 h 241935"/>
                  <a:gd name="connsiteX24" fmla="*/ 144060 w 313605"/>
                  <a:gd name="connsiteY24" fmla="*/ 19050 h 241935"/>
                  <a:gd name="connsiteX25" fmla="*/ 145965 w 313605"/>
                  <a:gd name="connsiteY25" fmla="*/ 38100 h 241935"/>
                  <a:gd name="connsiteX26" fmla="*/ 147870 w 313605"/>
                  <a:gd name="connsiteY26" fmla="*/ 43815 h 241935"/>
                  <a:gd name="connsiteX27" fmla="*/ 172635 w 313605"/>
                  <a:gd name="connsiteY27" fmla="*/ 45720 h 241935"/>
                  <a:gd name="connsiteX28" fmla="*/ 174540 w 313605"/>
                  <a:gd name="connsiteY28" fmla="*/ 59055 h 241935"/>
                  <a:gd name="connsiteX29" fmla="*/ 176445 w 313605"/>
                  <a:gd name="connsiteY29" fmla="*/ 70485 h 241935"/>
                  <a:gd name="connsiteX30" fmla="*/ 182160 w 313605"/>
                  <a:gd name="connsiteY30" fmla="*/ 74295 h 241935"/>
                  <a:gd name="connsiteX31" fmla="*/ 187875 w 313605"/>
                  <a:gd name="connsiteY31" fmla="*/ 80010 h 241935"/>
                  <a:gd name="connsiteX32" fmla="*/ 199305 w 313605"/>
                  <a:gd name="connsiteY32" fmla="*/ 83820 h 241935"/>
                  <a:gd name="connsiteX33" fmla="*/ 206925 w 313605"/>
                  <a:gd name="connsiteY33" fmla="*/ 89535 h 241935"/>
                  <a:gd name="connsiteX34" fmla="*/ 243120 w 313605"/>
                  <a:gd name="connsiteY34" fmla="*/ 85725 h 241935"/>
                  <a:gd name="connsiteX35" fmla="*/ 252645 w 313605"/>
                  <a:gd name="connsiteY35" fmla="*/ 68580 h 241935"/>
                  <a:gd name="connsiteX36" fmla="*/ 254550 w 313605"/>
                  <a:gd name="connsiteY36" fmla="*/ 62865 h 241935"/>
                  <a:gd name="connsiteX37" fmla="*/ 256455 w 313605"/>
                  <a:gd name="connsiteY37" fmla="*/ 45720 h 241935"/>
                  <a:gd name="connsiteX38" fmla="*/ 262170 w 313605"/>
                  <a:gd name="connsiteY38" fmla="*/ 43815 h 241935"/>
                  <a:gd name="connsiteX39" fmla="*/ 269790 w 313605"/>
                  <a:gd name="connsiteY39" fmla="*/ 40005 h 241935"/>
                  <a:gd name="connsiteX40" fmla="*/ 285030 w 313605"/>
                  <a:gd name="connsiteY40" fmla="*/ 41910 h 241935"/>
                  <a:gd name="connsiteX41" fmla="*/ 305985 w 313605"/>
                  <a:gd name="connsiteY41" fmla="*/ 40005 h 241935"/>
                  <a:gd name="connsiteX42" fmla="*/ 311700 w 313605"/>
                  <a:gd name="connsiteY42" fmla="*/ 85725 h 241935"/>
                  <a:gd name="connsiteX43" fmla="*/ 313605 w 313605"/>
                  <a:gd name="connsiteY43" fmla="*/ 93345 h 241935"/>
                  <a:gd name="connsiteX44" fmla="*/ 309795 w 313605"/>
                  <a:gd name="connsiteY44" fmla="*/ 114300 h 241935"/>
                  <a:gd name="connsiteX45" fmla="*/ 298365 w 313605"/>
                  <a:gd name="connsiteY45" fmla="*/ 129540 h 241935"/>
                  <a:gd name="connsiteX46" fmla="*/ 292650 w 313605"/>
                  <a:gd name="connsiteY46" fmla="*/ 140970 h 241935"/>
                  <a:gd name="connsiteX47" fmla="*/ 285030 w 313605"/>
                  <a:gd name="connsiteY47" fmla="*/ 142875 h 241935"/>
                  <a:gd name="connsiteX48" fmla="*/ 279315 w 313605"/>
                  <a:gd name="connsiteY48" fmla="*/ 148590 h 241935"/>
                  <a:gd name="connsiteX49" fmla="*/ 267885 w 313605"/>
                  <a:gd name="connsiteY49" fmla="*/ 156210 h 241935"/>
                  <a:gd name="connsiteX50" fmla="*/ 262170 w 313605"/>
                  <a:gd name="connsiteY50" fmla="*/ 161925 h 241935"/>
                  <a:gd name="connsiteX51" fmla="*/ 248835 w 313605"/>
                  <a:gd name="connsiteY51" fmla="*/ 167640 h 241935"/>
                  <a:gd name="connsiteX52" fmla="*/ 233595 w 313605"/>
                  <a:gd name="connsiteY52" fmla="*/ 173355 h 241935"/>
                  <a:gd name="connsiteX53" fmla="*/ 201210 w 313605"/>
                  <a:gd name="connsiteY53" fmla="*/ 175260 h 241935"/>
                  <a:gd name="connsiteX54" fmla="*/ 189780 w 313605"/>
                  <a:gd name="connsiteY54" fmla="*/ 182880 h 241935"/>
                  <a:gd name="connsiteX55" fmla="*/ 182160 w 313605"/>
                  <a:gd name="connsiteY55" fmla="*/ 194310 h 241935"/>
                  <a:gd name="connsiteX56" fmla="*/ 185970 w 313605"/>
                  <a:gd name="connsiteY56" fmla="*/ 207645 h 241935"/>
                  <a:gd name="connsiteX57" fmla="*/ 197400 w 313605"/>
                  <a:gd name="connsiteY57" fmla="*/ 213360 h 241935"/>
                  <a:gd name="connsiteX58" fmla="*/ 195495 w 313605"/>
                  <a:gd name="connsiteY58" fmla="*/ 240030 h 241935"/>
                  <a:gd name="connsiteX59" fmla="*/ 189780 w 313605"/>
                  <a:gd name="connsiteY59" fmla="*/ 241935 h 241935"/>
                  <a:gd name="connsiteX60" fmla="*/ 134535 w 313605"/>
                  <a:gd name="connsiteY60" fmla="*/ 240030 h 241935"/>
                  <a:gd name="connsiteX61" fmla="*/ 128820 w 313605"/>
                  <a:gd name="connsiteY61" fmla="*/ 234315 h 241935"/>
                  <a:gd name="connsiteX62" fmla="*/ 125010 w 313605"/>
                  <a:gd name="connsiteY62" fmla="*/ 228600 h 241935"/>
                  <a:gd name="connsiteX63" fmla="*/ 117390 w 313605"/>
                  <a:gd name="connsiteY63" fmla="*/ 224790 h 241935"/>
                  <a:gd name="connsiteX64" fmla="*/ 111675 w 313605"/>
                  <a:gd name="connsiteY64" fmla="*/ 220980 h 241935"/>
                  <a:gd name="connsiteX65" fmla="*/ 92625 w 313605"/>
                  <a:gd name="connsiteY65" fmla="*/ 217170 h 241935"/>
                  <a:gd name="connsiteX66" fmla="*/ 86910 w 313605"/>
                  <a:gd name="connsiteY66" fmla="*/ 215265 h 241935"/>
                  <a:gd name="connsiteX67" fmla="*/ 69765 w 313605"/>
                  <a:gd name="connsiteY67" fmla="*/ 217170 h 241935"/>
                  <a:gd name="connsiteX68" fmla="*/ 64050 w 313605"/>
                  <a:gd name="connsiteY68" fmla="*/ 219075 h 241935"/>
                  <a:gd name="connsiteX69" fmla="*/ 46905 w 313605"/>
                  <a:gd name="connsiteY69" fmla="*/ 234315 h 241935"/>
                  <a:gd name="connsiteX70" fmla="*/ 39285 w 313605"/>
                  <a:gd name="connsiteY70" fmla="*/ 236220 h 241935"/>
                  <a:gd name="connsiteX71" fmla="*/ 33570 w 313605"/>
                  <a:gd name="connsiteY71" fmla="*/ 234315 h 241935"/>
                  <a:gd name="connsiteX72" fmla="*/ 22140 w 313605"/>
                  <a:gd name="connsiteY72" fmla="*/ 226695 h 241935"/>
                  <a:gd name="connsiteX73" fmla="*/ 24045 w 313605"/>
                  <a:gd name="connsiteY73" fmla="*/ 192405 h 241935"/>
                  <a:gd name="connsiteX74" fmla="*/ 22140 w 313605"/>
                  <a:gd name="connsiteY74" fmla="*/ 180975 h 241935"/>
                  <a:gd name="connsiteX75" fmla="*/ 6900 w 313605"/>
                  <a:gd name="connsiteY75" fmla="*/ 203835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13605" h="241935">
                    <a:moveTo>
                      <a:pt x="6900" y="203835"/>
                    </a:moveTo>
                    <a:lnTo>
                      <a:pt x="6900" y="203835"/>
                    </a:lnTo>
                    <a:cubicBezTo>
                      <a:pt x="6265" y="191770"/>
                      <a:pt x="6089" y="179672"/>
                      <a:pt x="4995" y="167640"/>
                    </a:cubicBezTo>
                    <a:cubicBezTo>
                      <a:pt x="3740" y="153835"/>
                      <a:pt x="-5589" y="170393"/>
                      <a:pt x="4995" y="142875"/>
                    </a:cubicBezTo>
                    <a:cubicBezTo>
                      <a:pt x="6691" y="138465"/>
                      <a:pt x="14366" y="136576"/>
                      <a:pt x="18330" y="135255"/>
                    </a:cubicBezTo>
                    <a:cubicBezTo>
                      <a:pt x="20056" y="133961"/>
                      <a:pt x="28879" y="127123"/>
                      <a:pt x="31665" y="125730"/>
                    </a:cubicBezTo>
                    <a:cubicBezTo>
                      <a:pt x="34866" y="124129"/>
                      <a:pt x="41948" y="122836"/>
                      <a:pt x="45000" y="121920"/>
                    </a:cubicBezTo>
                    <a:cubicBezTo>
                      <a:pt x="48847" y="120766"/>
                      <a:pt x="56430" y="118110"/>
                      <a:pt x="56430" y="118110"/>
                    </a:cubicBezTo>
                    <a:cubicBezTo>
                      <a:pt x="61511" y="110488"/>
                      <a:pt x="62956" y="111074"/>
                      <a:pt x="58335" y="99060"/>
                    </a:cubicBezTo>
                    <a:cubicBezTo>
                      <a:pt x="56691" y="94786"/>
                      <a:pt x="50715" y="87630"/>
                      <a:pt x="50715" y="87630"/>
                    </a:cubicBezTo>
                    <a:cubicBezTo>
                      <a:pt x="47779" y="75886"/>
                      <a:pt x="46187" y="72997"/>
                      <a:pt x="50715" y="57150"/>
                    </a:cubicBezTo>
                    <a:cubicBezTo>
                      <a:pt x="51492" y="54429"/>
                      <a:pt x="60054" y="52132"/>
                      <a:pt x="62145" y="51435"/>
                    </a:cubicBezTo>
                    <a:cubicBezTo>
                      <a:pt x="66590" y="52070"/>
                      <a:pt x="71311" y="51672"/>
                      <a:pt x="75480" y="53340"/>
                    </a:cubicBezTo>
                    <a:cubicBezTo>
                      <a:pt x="77981" y="54341"/>
                      <a:pt x="78953" y="57561"/>
                      <a:pt x="81195" y="59055"/>
                    </a:cubicBezTo>
                    <a:cubicBezTo>
                      <a:pt x="82866" y="60169"/>
                      <a:pt x="85114" y="60062"/>
                      <a:pt x="86910" y="60960"/>
                    </a:cubicBezTo>
                    <a:cubicBezTo>
                      <a:pt x="88958" y="61984"/>
                      <a:pt x="90720" y="63500"/>
                      <a:pt x="92625" y="64770"/>
                    </a:cubicBezTo>
                    <a:cubicBezTo>
                      <a:pt x="98340" y="64135"/>
                      <a:pt x="106428" y="67544"/>
                      <a:pt x="109770" y="62865"/>
                    </a:cubicBezTo>
                    <a:cubicBezTo>
                      <a:pt x="131320" y="32695"/>
                      <a:pt x="99267" y="45582"/>
                      <a:pt x="117390" y="30480"/>
                    </a:cubicBezTo>
                    <a:cubicBezTo>
                      <a:pt x="118933" y="29194"/>
                      <a:pt x="121200" y="29210"/>
                      <a:pt x="123105" y="28575"/>
                    </a:cubicBezTo>
                    <a:cubicBezTo>
                      <a:pt x="122470" y="25400"/>
                      <a:pt x="122806" y="21861"/>
                      <a:pt x="121200" y="19050"/>
                    </a:cubicBezTo>
                    <a:cubicBezTo>
                      <a:pt x="119007" y="15213"/>
                      <a:pt x="111187" y="14166"/>
                      <a:pt x="107865" y="13335"/>
                    </a:cubicBezTo>
                    <a:cubicBezTo>
                      <a:pt x="108500" y="11430"/>
                      <a:pt x="108350" y="9040"/>
                      <a:pt x="109770" y="7620"/>
                    </a:cubicBezTo>
                    <a:cubicBezTo>
                      <a:pt x="113008" y="4382"/>
                      <a:pt x="121200" y="0"/>
                      <a:pt x="121200" y="0"/>
                    </a:cubicBezTo>
                    <a:cubicBezTo>
                      <a:pt x="126280" y="635"/>
                      <a:pt x="131687" y="4"/>
                      <a:pt x="136440" y="1905"/>
                    </a:cubicBezTo>
                    <a:cubicBezTo>
                      <a:pt x="139923" y="3298"/>
                      <a:pt x="144007" y="18890"/>
                      <a:pt x="144060" y="19050"/>
                    </a:cubicBezTo>
                    <a:cubicBezTo>
                      <a:pt x="144695" y="25400"/>
                      <a:pt x="144995" y="31793"/>
                      <a:pt x="145965" y="38100"/>
                    </a:cubicBezTo>
                    <a:cubicBezTo>
                      <a:pt x="146270" y="40085"/>
                      <a:pt x="145939" y="43263"/>
                      <a:pt x="147870" y="43815"/>
                    </a:cubicBezTo>
                    <a:cubicBezTo>
                      <a:pt x="155831" y="46090"/>
                      <a:pt x="164380" y="45085"/>
                      <a:pt x="172635" y="45720"/>
                    </a:cubicBezTo>
                    <a:cubicBezTo>
                      <a:pt x="173270" y="50165"/>
                      <a:pt x="173857" y="54617"/>
                      <a:pt x="174540" y="59055"/>
                    </a:cubicBezTo>
                    <a:cubicBezTo>
                      <a:pt x="175127" y="62873"/>
                      <a:pt x="174718" y="67030"/>
                      <a:pt x="176445" y="70485"/>
                    </a:cubicBezTo>
                    <a:cubicBezTo>
                      <a:pt x="177469" y="72533"/>
                      <a:pt x="180401" y="72829"/>
                      <a:pt x="182160" y="74295"/>
                    </a:cubicBezTo>
                    <a:cubicBezTo>
                      <a:pt x="184230" y="76020"/>
                      <a:pt x="185520" y="78702"/>
                      <a:pt x="187875" y="80010"/>
                    </a:cubicBezTo>
                    <a:cubicBezTo>
                      <a:pt x="191386" y="81960"/>
                      <a:pt x="199305" y="83820"/>
                      <a:pt x="199305" y="83820"/>
                    </a:cubicBezTo>
                    <a:cubicBezTo>
                      <a:pt x="201845" y="85725"/>
                      <a:pt x="203769" y="89184"/>
                      <a:pt x="206925" y="89535"/>
                    </a:cubicBezTo>
                    <a:cubicBezTo>
                      <a:pt x="219281" y="90908"/>
                      <a:pt x="231229" y="88103"/>
                      <a:pt x="243120" y="85725"/>
                    </a:cubicBezTo>
                    <a:cubicBezTo>
                      <a:pt x="251675" y="77170"/>
                      <a:pt x="247983" y="82566"/>
                      <a:pt x="252645" y="68580"/>
                    </a:cubicBezTo>
                    <a:lnTo>
                      <a:pt x="254550" y="62865"/>
                    </a:lnTo>
                    <a:cubicBezTo>
                      <a:pt x="255185" y="57150"/>
                      <a:pt x="254319" y="51059"/>
                      <a:pt x="256455" y="45720"/>
                    </a:cubicBezTo>
                    <a:cubicBezTo>
                      <a:pt x="257201" y="43856"/>
                      <a:pt x="260324" y="44606"/>
                      <a:pt x="262170" y="43815"/>
                    </a:cubicBezTo>
                    <a:cubicBezTo>
                      <a:pt x="264780" y="42696"/>
                      <a:pt x="267250" y="41275"/>
                      <a:pt x="269790" y="40005"/>
                    </a:cubicBezTo>
                    <a:cubicBezTo>
                      <a:pt x="274870" y="40640"/>
                      <a:pt x="279920" y="42229"/>
                      <a:pt x="285030" y="41910"/>
                    </a:cubicBezTo>
                    <a:cubicBezTo>
                      <a:pt x="310360" y="40327"/>
                      <a:pt x="292180" y="35403"/>
                      <a:pt x="305985" y="40005"/>
                    </a:cubicBezTo>
                    <a:cubicBezTo>
                      <a:pt x="312370" y="59159"/>
                      <a:pt x="306074" y="38846"/>
                      <a:pt x="311700" y="85725"/>
                    </a:cubicBezTo>
                    <a:cubicBezTo>
                      <a:pt x="312012" y="88325"/>
                      <a:pt x="312970" y="90805"/>
                      <a:pt x="313605" y="93345"/>
                    </a:cubicBezTo>
                    <a:cubicBezTo>
                      <a:pt x="313447" y="94605"/>
                      <a:pt x="312536" y="109993"/>
                      <a:pt x="309795" y="114300"/>
                    </a:cubicBezTo>
                    <a:cubicBezTo>
                      <a:pt x="306386" y="119657"/>
                      <a:pt x="298365" y="129540"/>
                      <a:pt x="298365" y="129540"/>
                    </a:cubicBezTo>
                    <a:cubicBezTo>
                      <a:pt x="297278" y="132800"/>
                      <a:pt x="295815" y="138860"/>
                      <a:pt x="292650" y="140970"/>
                    </a:cubicBezTo>
                    <a:cubicBezTo>
                      <a:pt x="290472" y="142422"/>
                      <a:pt x="287570" y="142240"/>
                      <a:pt x="285030" y="142875"/>
                    </a:cubicBezTo>
                    <a:cubicBezTo>
                      <a:pt x="283125" y="144780"/>
                      <a:pt x="281442" y="146936"/>
                      <a:pt x="279315" y="148590"/>
                    </a:cubicBezTo>
                    <a:cubicBezTo>
                      <a:pt x="275701" y="151401"/>
                      <a:pt x="271123" y="152972"/>
                      <a:pt x="267885" y="156210"/>
                    </a:cubicBezTo>
                    <a:cubicBezTo>
                      <a:pt x="265980" y="158115"/>
                      <a:pt x="264362" y="160359"/>
                      <a:pt x="262170" y="161925"/>
                    </a:cubicBezTo>
                    <a:cubicBezTo>
                      <a:pt x="255852" y="166438"/>
                      <a:pt x="255053" y="164975"/>
                      <a:pt x="248835" y="167640"/>
                    </a:cubicBezTo>
                    <a:cubicBezTo>
                      <a:pt x="241963" y="170585"/>
                      <a:pt x="241121" y="172638"/>
                      <a:pt x="233595" y="173355"/>
                    </a:cubicBezTo>
                    <a:cubicBezTo>
                      <a:pt x="222830" y="174380"/>
                      <a:pt x="212005" y="174625"/>
                      <a:pt x="201210" y="175260"/>
                    </a:cubicBezTo>
                    <a:cubicBezTo>
                      <a:pt x="194535" y="177485"/>
                      <a:pt x="194774" y="176459"/>
                      <a:pt x="189780" y="182880"/>
                    </a:cubicBezTo>
                    <a:cubicBezTo>
                      <a:pt x="186969" y="186494"/>
                      <a:pt x="182160" y="194310"/>
                      <a:pt x="182160" y="194310"/>
                    </a:cubicBezTo>
                    <a:cubicBezTo>
                      <a:pt x="182284" y="194808"/>
                      <a:pt x="184976" y="206403"/>
                      <a:pt x="185970" y="207645"/>
                    </a:cubicBezTo>
                    <a:cubicBezTo>
                      <a:pt x="188656" y="211002"/>
                      <a:pt x="193635" y="212105"/>
                      <a:pt x="197400" y="213360"/>
                    </a:cubicBezTo>
                    <a:cubicBezTo>
                      <a:pt x="196765" y="222250"/>
                      <a:pt x="197791" y="231418"/>
                      <a:pt x="195495" y="240030"/>
                    </a:cubicBezTo>
                    <a:cubicBezTo>
                      <a:pt x="194978" y="241970"/>
                      <a:pt x="191788" y="241935"/>
                      <a:pt x="189780" y="241935"/>
                    </a:cubicBezTo>
                    <a:cubicBezTo>
                      <a:pt x="171354" y="241935"/>
                      <a:pt x="152950" y="240665"/>
                      <a:pt x="134535" y="240030"/>
                    </a:cubicBezTo>
                    <a:cubicBezTo>
                      <a:pt x="132630" y="238125"/>
                      <a:pt x="130545" y="236385"/>
                      <a:pt x="128820" y="234315"/>
                    </a:cubicBezTo>
                    <a:cubicBezTo>
                      <a:pt x="127354" y="232556"/>
                      <a:pt x="126769" y="230066"/>
                      <a:pt x="125010" y="228600"/>
                    </a:cubicBezTo>
                    <a:cubicBezTo>
                      <a:pt x="122828" y="226782"/>
                      <a:pt x="119856" y="226199"/>
                      <a:pt x="117390" y="224790"/>
                    </a:cubicBezTo>
                    <a:cubicBezTo>
                      <a:pt x="115402" y="223654"/>
                      <a:pt x="113779" y="221882"/>
                      <a:pt x="111675" y="220980"/>
                    </a:cubicBezTo>
                    <a:cubicBezTo>
                      <a:pt x="107588" y="219228"/>
                      <a:pt x="95898" y="217897"/>
                      <a:pt x="92625" y="217170"/>
                    </a:cubicBezTo>
                    <a:cubicBezTo>
                      <a:pt x="90665" y="216734"/>
                      <a:pt x="88815" y="215900"/>
                      <a:pt x="86910" y="215265"/>
                    </a:cubicBezTo>
                    <a:cubicBezTo>
                      <a:pt x="81195" y="215900"/>
                      <a:pt x="75437" y="216225"/>
                      <a:pt x="69765" y="217170"/>
                    </a:cubicBezTo>
                    <a:cubicBezTo>
                      <a:pt x="67784" y="217500"/>
                      <a:pt x="65635" y="217842"/>
                      <a:pt x="64050" y="219075"/>
                    </a:cubicBezTo>
                    <a:cubicBezTo>
                      <a:pt x="59061" y="222955"/>
                      <a:pt x="53678" y="231412"/>
                      <a:pt x="46905" y="234315"/>
                    </a:cubicBezTo>
                    <a:cubicBezTo>
                      <a:pt x="44499" y="235346"/>
                      <a:pt x="41825" y="235585"/>
                      <a:pt x="39285" y="236220"/>
                    </a:cubicBezTo>
                    <a:cubicBezTo>
                      <a:pt x="37380" y="235585"/>
                      <a:pt x="35325" y="235290"/>
                      <a:pt x="33570" y="234315"/>
                    </a:cubicBezTo>
                    <a:cubicBezTo>
                      <a:pt x="29567" y="232091"/>
                      <a:pt x="22140" y="226695"/>
                      <a:pt x="22140" y="226695"/>
                    </a:cubicBezTo>
                    <a:cubicBezTo>
                      <a:pt x="22775" y="215265"/>
                      <a:pt x="24045" y="203853"/>
                      <a:pt x="24045" y="192405"/>
                    </a:cubicBezTo>
                    <a:cubicBezTo>
                      <a:pt x="24045" y="188542"/>
                      <a:pt x="24283" y="184189"/>
                      <a:pt x="22140" y="180975"/>
                    </a:cubicBezTo>
                    <a:lnTo>
                      <a:pt x="6900" y="2038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" name="Freeform 146"/>
              <p:cNvSpPr/>
              <p:nvPr/>
            </p:nvSpPr>
            <p:spPr bwMode="auto">
              <a:xfrm>
                <a:off x="5663863" y="5808400"/>
                <a:ext cx="196999" cy="87340"/>
              </a:xfrm>
              <a:custGeom>
                <a:avLst/>
                <a:gdLst>
                  <a:gd name="connsiteX0" fmla="*/ 189819 w 323169"/>
                  <a:gd name="connsiteY0" fmla="*/ 1905 h 142875"/>
                  <a:gd name="connsiteX1" fmla="*/ 189819 w 323169"/>
                  <a:gd name="connsiteY1" fmla="*/ 1905 h 142875"/>
                  <a:gd name="connsiteX2" fmla="*/ 206964 w 323169"/>
                  <a:gd name="connsiteY2" fmla="*/ 3810 h 142875"/>
                  <a:gd name="connsiteX3" fmla="*/ 212679 w 323169"/>
                  <a:gd name="connsiteY3" fmla="*/ 7620 h 142875"/>
                  <a:gd name="connsiteX4" fmla="*/ 220299 w 323169"/>
                  <a:gd name="connsiteY4" fmla="*/ 9525 h 142875"/>
                  <a:gd name="connsiteX5" fmla="*/ 226014 w 323169"/>
                  <a:gd name="connsiteY5" fmla="*/ 15240 h 142875"/>
                  <a:gd name="connsiteX6" fmla="*/ 231729 w 323169"/>
                  <a:gd name="connsiteY6" fmla="*/ 17145 h 142875"/>
                  <a:gd name="connsiteX7" fmla="*/ 237444 w 323169"/>
                  <a:gd name="connsiteY7" fmla="*/ 20955 h 142875"/>
                  <a:gd name="connsiteX8" fmla="*/ 237444 w 323169"/>
                  <a:gd name="connsiteY8" fmla="*/ 38100 h 142875"/>
                  <a:gd name="connsiteX9" fmla="*/ 241254 w 323169"/>
                  <a:gd name="connsiteY9" fmla="*/ 47625 h 142875"/>
                  <a:gd name="connsiteX10" fmla="*/ 266019 w 323169"/>
                  <a:gd name="connsiteY10" fmla="*/ 49530 h 142875"/>
                  <a:gd name="connsiteX11" fmla="*/ 271734 w 323169"/>
                  <a:gd name="connsiteY11" fmla="*/ 51435 h 142875"/>
                  <a:gd name="connsiteX12" fmla="*/ 283164 w 323169"/>
                  <a:gd name="connsiteY12" fmla="*/ 53340 h 142875"/>
                  <a:gd name="connsiteX13" fmla="*/ 288879 w 323169"/>
                  <a:gd name="connsiteY13" fmla="*/ 57150 h 142875"/>
                  <a:gd name="connsiteX14" fmla="*/ 296499 w 323169"/>
                  <a:gd name="connsiteY14" fmla="*/ 68580 h 142875"/>
                  <a:gd name="connsiteX15" fmla="*/ 302214 w 323169"/>
                  <a:gd name="connsiteY15" fmla="*/ 70485 h 142875"/>
                  <a:gd name="connsiteX16" fmla="*/ 315549 w 323169"/>
                  <a:gd name="connsiteY16" fmla="*/ 85725 h 142875"/>
                  <a:gd name="connsiteX17" fmla="*/ 323169 w 323169"/>
                  <a:gd name="connsiteY17" fmla="*/ 100965 h 142875"/>
                  <a:gd name="connsiteX18" fmla="*/ 319359 w 323169"/>
                  <a:gd name="connsiteY18" fmla="*/ 116205 h 142875"/>
                  <a:gd name="connsiteX19" fmla="*/ 311739 w 323169"/>
                  <a:gd name="connsiteY19" fmla="*/ 118110 h 142875"/>
                  <a:gd name="connsiteX20" fmla="*/ 306024 w 323169"/>
                  <a:gd name="connsiteY20" fmla="*/ 120015 h 142875"/>
                  <a:gd name="connsiteX21" fmla="*/ 264114 w 323169"/>
                  <a:gd name="connsiteY21" fmla="*/ 121920 h 142875"/>
                  <a:gd name="connsiteX22" fmla="*/ 262209 w 323169"/>
                  <a:gd name="connsiteY22" fmla="*/ 129540 h 142875"/>
                  <a:gd name="connsiteX23" fmla="*/ 248874 w 323169"/>
                  <a:gd name="connsiteY23" fmla="*/ 137160 h 142875"/>
                  <a:gd name="connsiteX24" fmla="*/ 227919 w 323169"/>
                  <a:gd name="connsiteY24" fmla="*/ 135255 h 142875"/>
                  <a:gd name="connsiteX25" fmla="*/ 220299 w 323169"/>
                  <a:gd name="connsiteY25" fmla="*/ 127635 h 142875"/>
                  <a:gd name="connsiteX26" fmla="*/ 214584 w 323169"/>
                  <a:gd name="connsiteY26" fmla="*/ 123825 h 142875"/>
                  <a:gd name="connsiteX27" fmla="*/ 206964 w 323169"/>
                  <a:gd name="connsiteY27" fmla="*/ 112395 h 142875"/>
                  <a:gd name="connsiteX28" fmla="*/ 199344 w 323169"/>
                  <a:gd name="connsiteY28" fmla="*/ 95250 h 142875"/>
                  <a:gd name="connsiteX29" fmla="*/ 193629 w 323169"/>
                  <a:gd name="connsiteY29" fmla="*/ 89535 h 142875"/>
                  <a:gd name="connsiteX30" fmla="*/ 186009 w 323169"/>
                  <a:gd name="connsiteY30" fmla="*/ 85725 h 142875"/>
                  <a:gd name="connsiteX31" fmla="*/ 170769 w 323169"/>
                  <a:gd name="connsiteY31" fmla="*/ 87630 h 142875"/>
                  <a:gd name="connsiteX32" fmla="*/ 165054 w 323169"/>
                  <a:gd name="connsiteY32" fmla="*/ 91440 h 142875"/>
                  <a:gd name="connsiteX33" fmla="*/ 155529 w 323169"/>
                  <a:gd name="connsiteY33" fmla="*/ 93345 h 142875"/>
                  <a:gd name="connsiteX34" fmla="*/ 153624 w 323169"/>
                  <a:gd name="connsiteY34" fmla="*/ 108585 h 142875"/>
                  <a:gd name="connsiteX35" fmla="*/ 147909 w 323169"/>
                  <a:gd name="connsiteY35" fmla="*/ 142875 h 142875"/>
                  <a:gd name="connsiteX36" fmla="*/ 140289 w 323169"/>
                  <a:gd name="connsiteY36" fmla="*/ 140970 h 142875"/>
                  <a:gd name="connsiteX37" fmla="*/ 128859 w 323169"/>
                  <a:gd name="connsiteY37" fmla="*/ 131445 h 142875"/>
                  <a:gd name="connsiteX38" fmla="*/ 126954 w 323169"/>
                  <a:gd name="connsiteY38" fmla="*/ 125730 h 142875"/>
                  <a:gd name="connsiteX39" fmla="*/ 115524 w 323169"/>
                  <a:gd name="connsiteY39" fmla="*/ 121920 h 142875"/>
                  <a:gd name="connsiteX40" fmla="*/ 109809 w 323169"/>
                  <a:gd name="connsiteY40" fmla="*/ 120015 h 142875"/>
                  <a:gd name="connsiteX41" fmla="*/ 104094 w 323169"/>
                  <a:gd name="connsiteY41" fmla="*/ 118110 h 142875"/>
                  <a:gd name="connsiteX42" fmla="*/ 94569 w 323169"/>
                  <a:gd name="connsiteY42" fmla="*/ 116205 h 142875"/>
                  <a:gd name="connsiteX43" fmla="*/ 60279 w 323169"/>
                  <a:gd name="connsiteY43" fmla="*/ 118110 h 142875"/>
                  <a:gd name="connsiteX44" fmla="*/ 54564 w 323169"/>
                  <a:gd name="connsiteY44" fmla="*/ 120015 h 142875"/>
                  <a:gd name="connsiteX45" fmla="*/ 46944 w 323169"/>
                  <a:gd name="connsiteY45" fmla="*/ 121920 h 142875"/>
                  <a:gd name="connsiteX46" fmla="*/ 5034 w 323169"/>
                  <a:gd name="connsiteY46" fmla="*/ 120015 h 142875"/>
                  <a:gd name="connsiteX47" fmla="*/ 6939 w 323169"/>
                  <a:gd name="connsiteY47" fmla="*/ 36195 h 142875"/>
                  <a:gd name="connsiteX48" fmla="*/ 8844 w 323169"/>
                  <a:gd name="connsiteY48" fmla="*/ 30480 h 142875"/>
                  <a:gd name="connsiteX49" fmla="*/ 14559 w 323169"/>
                  <a:gd name="connsiteY49" fmla="*/ 24765 h 142875"/>
                  <a:gd name="connsiteX50" fmla="*/ 22179 w 323169"/>
                  <a:gd name="connsiteY50" fmla="*/ 15240 h 142875"/>
                  <a:gd name="connsiteX51" fmla="*/ 29799 w 323169"/>
                  <a:gd name="connsiteY51" fmla="*/ 3810 h 142875"/>
                  <a:gd name="connsiteX52" fmla="*/ 41229 w 323169"/>
                  <a:gd name="connsiteY52" fmla="*/ 0 h 142875"/>
                  <a:gd name="connsiteX53" fmla="*/ 121239 w 323169"/>
                  <a:gd name="connsiteY53" fmla="*/ 1905 h 142875"/>
                  <a:gd name="connsiteX54" fmla="*/ 126954 w 323169"/>
                  <a:gd name="connsiteY54" fmla="*/ 5715 h 142875"/>
                  <a:gd name="connsiteX55" fmla="*/ 134574 w 323169"/>
                  <a:gd name="connsiteY55" fmla="*/ 7620 h 142875"/>
                  <a:gd name="connsiteX56" fmla="*/ 146004 w 323169"/>
                  <a:gd name="connsiteY56" fmla="*/ 15240 h 142875"/>
                  <a:gd name="connsiteX57" fmla="*/ 151719 w 323169"/>
                  <a:gd name="connsiteY57" fmla="*/ 19050 h 142875"/>
                  <a:gd name="connsiteX58" fmla="*/ 157434 w 323169"/>
                  <a:gd name="connsiteY58" fmla="*/ 20955 h 142875"/>
                  <a:gd name="connsiteX59" fmla="*/ 168864 w 323169"/>
                  <a:gd name="connsiteY59" fmla="*/ 19050 h 142875"/>
                  <a:gd name="connsiteX60" fmla="*/ 170769 w 323169"/>
                  <a:gd name="connsiteY60" fmla="*/ 13335 h 142875"/>
                  <a:gd name="connsiteX61" fmla="*/ 180294 w 323169"/>
                  <a:gd name="connsiteY61" fmla="*/ 3810 h 142875"/>
                  <a:gd name="connsiteX62" fmla="*/ 189819 w 323169"/>
                  <a:gd name="connsiteY62" fmla="*/ 190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23169" h="142875">
                    <a:moveTo>
                      <a:pt x="189819" y="1905"/>
                    </a:moveTo>
                    <a:lnTo>
                      <a:pt x="189819" y="1905"/>
                    </a:lnTo>
                    <a:cubicBezTo>
                      <a:pt x="195534" y="2540"/>
                      <a:pt x="201386" y="2415"/>
                      <a:pt x="206964" y="3810"/>
                    </a:cubicBezTo>
                    <a:cubicBezTo>
                      <a:pt x="209185" y="4365"/>
                      <a:pt x="210575" y="6718"/>
                      <a:pt x="212679" y="7620"/>
                    </a:cubicBezTo>
                    <a:cubicBezTo>
                      <a:pt x="215085" y="8651"/>
                      <a:pt x="217759" y="8890"/>
                      <a:pt x="220299" y="9525"/>
                    </a:cubicBezTo>
                    <a:cubicBezTo>
                      <a:pt x="222204" y="11430"/>
                      <a:pt x="223772" y="13746"/>
                      <a:pt x="226014" y="15240"/>
                    </a:cubicBezTo>
                    <a:cubicBezTo>
                      <a:pt x="227685" y="16354"/>
                      <a:pt x="229933" y="16247"/>
                      <a:pt x="231729" y="17145"/>
                    </a:cubicBezTo>
                    <a:cubicBezTo>
                      <a:pt x="233777" y="18169"/>
                      <a:pt x="235539" y="19685"/>
                      <a:pt x="237444" y="20955"/>
                    </a:cubicBezTo>
                    <a:cubicBezTo>
                      <a:pt x="243040" y="37742"/>
                      <a:pt x="234929" y="10440"/>
                      <a:pt x="237444" y="38100"/>
                    </a:cubicBezTo>
                    <a:cubicBezTo>
                      <a:pt x="237754" y="41506"/>
                      <a:pt x="238079" y="46355"/>
                      <a:pt x="241254" y="47625"/>
                    </a:cubicBezTo>
                    <a:cubicBezTo>
                      <a:pt x="248941" y="50700"/>
                      <a:pt x="257764" y="48895"/>
                      <a:pt x="266019" y="49530"/>
                    </a:cubicBezTo>
                    <a:cubicBezTo>
                      <a:pt x="267924" y="50165"/>
                      <a:pt x="269774" y="50999"/>
                      <a:pt x="271734" y="51435"/>
                    </a:cubicBezTo>
                    <a:cubicBezTo>
                      <a:pt x="275505" y="52273"/>
                      <a:pt x="279500" y="52119"/>
                      <a:pt x="283164" y="53340"/>
                    </a:cubicBezTo>
                    <a:cubicBezTo>
                      <a:pt x="285336" y="54064"/>
                      <a:pt x="286974" y="55880"/>
                      <a:pt x="288879" y="57150"/>
                    </a:cubicBezTo>
                    <a:cubicBezTo>
                      <a:pt x="290876" y="63142"/>
                      <a:pt x="290383" y="64503"/>
                      <a:pt x="296499" y="68580"/>
                    </a:cubicBezTo>
                    <a:cubicBezTo>
                      <a:pt x="298170" y="69694"/>
                      <a:pt x="300309" y="69850"/>
                      <a:pt x="302214" y="70485"/>
                    </a:cubicBezTo>
                    <a:cubicBezTo>
                      <a:pt x="311104" y="83820"/>
                      <a:pt x="306024" y="79375"/>
                      <a:pt x="315549" y="85725"/>
                    </a:cubicBezTo>
                    <a:cubicBezTo>
                      <a:pt x="318136" y="89605"/>
                      <a:pt x="323169" y="96305"/>
                      <a:pt x="323169" y="100965"/>
                    </a:cubicBezTo>
                    <a:cubicBezTo>
                      <a:pt x="323169" y="106201"/>
                      <a:pt x="322264" y="111848"/>
                      <a:pt x="319359" y="116205"/>
                    </a:cubicBezTo>
                    <a:cubicBezTo>
                      <a:pt x="317907" y="118383"/>
                      <a:pt x="314256" y="117391"/>
                      <a:pt x="311739" y="118110"/>
                    </a:cubicBezTo>
                    <a:cubicBezTo>
                      <a:pt x="309808" y="118662"/>
                      <a:pt x="308026" y="119855"/>
                      <a:pt x="306024" y="120015"/>
                    </a:cubicBezTo>
                    <a:cubicBezTo>
                      <a:pt x="292084" y="121130"/>
                      <a:pt x="278084" y="121285"/>
                      <a:pt x="264114" y="121920"/>
                    </a:cubicBezTo>
                    <a:cubicBezTo>
                      <a:pt x="263479" y="124460"/>
                      <a:pt x="263731" y="127410"/>
                      <a:pt x="262209" y="129540"/>
                    </a:cubicBezTo>
                    <a:cubicBezTo>
                      <a:pt x="258605" y="134586"/>
                      <a:pt x="254045" y="135436"/>
                      <a:pt x="248874" y="137160"/>
                    </a:cubicBezTo>
                    <a:cubicBezTo>
                      <a:pt x="241889" y="136525"/>
                      <a:pt x="234573" y="137473"/>
                      <a:pt x="227919" y="135255"/>
                    </a:cubicBezTo>
                    <a:cubicBezTo>
                      <a:pt x="224511" y="134119"/>
                      <a:pt x="223026" y="129973"/>
                      <a:pt x="220299" y="127635"/>
                    </a:cubicBezTo>
                    <a:cubicBezTo>
                      <a:pt x="218561" y="126145"/>
                      <a:pt x="216489" y="125095"/>
                      <a:pt x="214584" y="123825"/>
                    </a:cubicBezTo>
                    <a:cubicBezTo>
                      <a:pt x="212044" y="120015"/>
                      <a:pt x="208412" y="116739"/>
                      <a:pt x="206964" y="112395"/>
                    </a:cubicBezTo>
                    <a:cubicBezTo>
                      <a:pt x="204195" y="104088"/>
                      <a:pt x="204375" y="101288"/>
                      <a:pt x="199344" y="95250"/>
                    </a:cubicBezTo>
                    <a:cubicBezTo>
                      <a:pt x="197619" y="93180"/>
                      <a:pt x="195821" y="91101"/>
                      <a:pt x="193629" y="89535"/>
                    </a:cubicBezTo>
                    <a:cubicBezTo>
                      <a:pt x="191318" y="87884"/>
                      <a:pt x="188549" y="86995"/>
                      <a:pt x="186009" y="85725"/>
                    </a:cubicBezTo>
                    <a:cubicBezTo>
                      <a:pt x="180929" y="86360"/>
                      <a:pt x="175708" y="86283"/>
                      <a:pt x="170769" y="87630"/>
                    </a:cubicBezTo>
                    <a:cubicBezTo>
                      <a:pt x="168560" y="88232"/>
                      <a:pt x="167198" y="90636"/>
                      <a:pt x="165054" y="91440"/>
                    </a:cubicBezTo>
                    <a:cubicBezTo>
                      <a:pt x="162022" y="92577"/>
                      <a:pt x="158704" y="92710"/>
                      <a:pt x="155529" y="93345"/>
                    </a:cubicBezTo>
                    <a:cubicBezTo>
                      <a:pt x="148258" y="104251"/>
                      <a:pt x="153624" y="93284"/>
                      <a:pt x="153624" y="108585"/>
                    </a:cubicBezTo>
                    <a:cubicBezTo>
                      <a:pt x="153624" y="136359"/>
                      <a:pt x="156521" y="129957"/>
                      <a:pt x="147909" y="142875"/>
                    </a:cubicBezTo>
                    <a:cubicBezTo>
                      <a:pt x="145369" y="142240"/>
                      <a:pt x="142695" y="142001"/>
                      <a:pt x="140289" y="140970"/>
                    </a:cubicBezTo>
                    <a:cubicBezTo>
                      <a:pt x="135648" y="138981"/>
                      <a:pt x="132292" y="134878"/>
                      <a:pt x="128859" y="131445"/>
                    </a:cubicBezTo>
                    <a:cubicBezTo>
                      <a:pt x="128224" y="129540"/>
                      <a:pt x="128588" y="126897"/>
                      <a:pt x="126954" y="125730"/>
                    </a:cubicBezTo>
                    <a:cubicBezTo>
                      <a:pt x="123686" y="123396"/>
                      <a:pt x="119334" y="123190"/>
                      <a:pt x="115524" y="121920"/>
                    </a:cubicBezTo>
                    <a:lnTo>
                      <a:pt x="109809" y="120015"/>
                    </a:lnTo>
                    <a:cubicBezTo>
                      <a:pt x="107904" y="119380"/>
                      <a:pt x="106063" y="118504"/>
                      <a:pt x="104094" y="118110"/>
                    </a:cubicBezTo>
                    <a:lnTo>
                      <a:pt x="94569" y="116205"/>
                    </a:lnTo>
                    <a:cubicBezTo>
                      <a:pt x="83139" y="116840"/>
                      <a:pt x="71675" y="117025"/>
                      <a:pt x="60279" y="118110"/>
                    </a:cubicBezTo>
                    <a:cubicBezTo>
                      <a:pt x="58280" y="118300"/>
                      <a:pt x="56495" y="119463"/>
                      <a:pt x="54564" y="120015"/>
                    </a:cubicBezTo>
                    <a:cubicBezTo>
                      <a:pt x="52047" y="120734"/>
                      <a:pt x="49484" y="121285"/>
                      <a:pt x="46944" y="121920"/>
                    </a:cubicBezTo>
                    <a:cubicBezTo>
                      <a:pt x="32974" y="121285"/>
                      <a:pt x="10948" y="132687"/>
                      <a:pt x="5034" y="120015"/>
                    </a:cubicBezTo>
                    <a:cubicBezTo>
                      <a:pt x="-6784" y="94690"/>
                      <a:pt x="5751" y="64117"/>
                      <a:pt x="6939" y="36195"/>
                    </a:cubicBezTo>
                    <a:cubicBezTo>
                      <a:pt x="7024" y="34189"/>
                      <a:pt x="7730" y="32151"/>
                      <a:pt x="8844" y="30480"/>
                    </a:cubicBezTo>
                    <a:cubicBezTo>
                      <a:pt x="10338" y="28238"/>
                      <a:pt x="12654" y="26670"/>
                      <a:pt x="14559" y="24765"/>
                    </a:cubicBezTo>
                    <a:cubicBezTo>
                      <a:pt x="18849" y="11895"/>
                      <a:pt x="12899" y="25845"/>
                      <a:pt x="22179" y="15240"/>
                    </a:cubicBezTo>
                    <a:cubicBezTo>
                      <a:pt x="25194" y="11794"/>
                      <a:pt x="25455" y="5258"/>
                      <a:pt x="29799" y="3810"/>
                    </a:cubicBezTo>
                    <a:lnTo>
                      <a:pt x="41229" y="0"/>
                    </a:lnTo>
                    <a:cubicBezTo>
                      <a:pt x="67899" y="635"/>
                      <a:pt x="94621" y="130"/>
                      <a:pt x="121239" y="1905"/>
                    </a:cubicBezTo>
                    <a:cubicBezTo>
                      <a:pt x="123523" y="2057"/>
                      <a:pt x="124850" y="4813"/>
                      <a:pt x="126954" y="5715"/>
                    </a:cubicBezTo>
                    <a:cubicBezTo>
                      <a:pt x="129360" y="6746"/>
                      <a:pt x="132034" y="6985"/>
                      <a:pt x="134574" y="7620"/>
                    </a:cubicBezTo>
                    <a:lnTo>
                      <a:pt x="146004" y="15240"/>
                    </a:lnTo>
                    <a:cubicBezTo>
                      <a:pt x="147909" y="16510"/>
                      <a:pt x="149547" y="18326"/>
                      <a:pt x="151719" y="19050"/>
                    </a:cubicBezTo>
                    <a:lnTo>
                      <a:pt x="157434" y="20955"/>
                    </a:lnTo>
                    <a:cubicBezTo>
                      <a:pt x="161244" y="20320"/>
                      <a:pt x="165510" y="20966"/>
                      <a:pt x="168864" y="19050"/>
                    </a:cubicBezTo>
                    <a:cubicBezTo>
                      <a:pt x="170607" y="18054"/>
                      <a:pt x="169871" y="15131"/>
                      <a:pt x="170769" y="13335"/>
                    </a:cubicBezTo>
                    <a:cubicBezTo>
                      <a:pt x="172332" y="10209"/>
                      <a:pt x="176191" y="4396"/>
                      <a:pt x="180294" y="3810"/>
                    </a:cubicBezTo>
                    <a:cubicBezTo>
                      <a:pt x="187209" y="2822"/>
                      <a:pt x="188231" y="2223"/>
                      <a:pt x="189819" y="190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8" name="Freeform 147"/>
              <p:cNvSpPr/>
              <p:nvPr/>
            </p:nvSpPr>
            <p:spPr bwMode="auto">
              <a:xfrm>
                <a:off x="5699770" y="5658953"/>
                <a:ext cx="126157" cy="172738"/>
              </a:xfrm>
              <a:custGeom>
                <a:avLst/>
                <a:gdLst>
                  <a:gd name="connsiteX0" fmla="*/ 5715 w 207645"/>
                  <a:gd name="connsiteY0" fmla="*/ 53700 h 282300"/>
                  <a:gd name="connsiteX1" fmla="*/ 5715 w 207645"/>
                  <a:gd name="connsiteY1" fmla="*/ 53700 h 282300"/>
                  <a:gd name="connsiteX2" fmla="*/ 15240 w 207645"/>
                  <a:gd name="connsiteY2" fmla="*/ 40365 h 282300"/>
                  <a:gd name="connsiteX3" fmla="*/ 36195 w 207645"/>
                  <a:gd name="connsiteY3" fmla="*/ 38460 h 282300"/>
                  <a:gd name="connsiteX4" fmla="*/ 53340 w 207645"/>
                  <a:gd name="connsiteY4" fmla="*/ 36555 h 282300"/>
                  <a:gd name="connsiteX5" fmla="*/ 60960 w 207645"/>
                  <a:gd name="connsiteY5" fmla="*/ 32745 h 282300"/>
                  <a:gd name="connsiteX6" fmla="*/ 66675 w 207645"/>
                  <a:gd name="connsiteY6" fmla="*/ 30840 h 282300"/>
                  <a:gd name="connsiteX7" fmla="*/ 83820 w 207645"/>
                  <a:gd name="connsiteY7" fmla="*/ 21315 h 282300"/>
                  <a:gd name="connsiteX8" fmla="*/ 91440 w 207645"/>
                  <a:gd name="connsiteY8" fmla="*/ 15600 h 282300"/>
                  <a:gd name="connsiteX9" fmla="*/ 108585 w 207645"/>
                  <a:gd name="connsiteY9" fmla="*/ 360 h 282300"/>
                  <a:gd name="connsiteX10" fmla="*/ 144780 w 207645"/>
                  <a:gd name="connsiteY10" fmla="*/ 6075 h 282300"/>
                  <a:gd name="connsiteX11" fmla="*/ 148590 w 207645"/>
                  <a:gd name="connsiteY11" fmla="*/ 11790 h 282300"/>
                  <a:gd name="connsiteX12" fmla="*/ 150495 w 207645"/>
                  <a:gd name="connsiteY12" fmla="*/ 17505 h 282300"/>
                  <a:gd name="connsiteX13" fmla="*/ 148590 w 207645"/>
                  <a:gd name="connsiteY13" fmla="*/ 27030 h 282300"/>
                  <a:gd name="connsiteX14" fmla="*/ 137160 w 207645"/>
                  <a:gd name="connsiteY14" fmla="*/ 38460 h 282300"/>
                  <a:gd name="connsiteX15" fmla="*/ 135255 w 207645"/>
                  <a:gd name="connsiteY15" fmla="*/ 44175 h 282300"/>
                  <a:gd name="connsiteX16" fmla="*/ 156210 w 207645"/>
                  <a:gd name="connsiteY16" fmla="*/ 51795 h 282300"/>
                  <a:gd name="connsiteX17" fmla="*/ 169545 w 207645"/>
                  <a:gd name="connsiteY17" fmla="*/ 72750 h 282300"/>
                  <a:gd name="connsiteX18" fmla="*/ 177165 w 207645"/>
                  <a:gd name="connsiteY18" fmla="*/ 80370 h 282300"/>
                  <a:gd name="connsiteX19" fmla="*/ 180975 w 207645"/>
                  <a:gd name="connsiteY19" fmla="*/ 89895 h 282300"/>
                  <a:gd name="connsiteX20" fmla="*/ 186690 w 207645"/>
                  <a:gd name="connsiteY20" fmla="*/ 93705 h 282300"/>
                  <a:gd name="connsiteX21" fmla="*/ 192405 w 207645"/>
                  <a:gd name="connsiteY21" fmla="*/ 99420 h 282300"/>
                  <a:gd name="connsiteX22" fmla="*/ 200025 w 207645"/>
                  <a:gd name="connsiteY22" fmla="*/ 110850 h 282300"/>
                  <a:gd name="connsiteX23" fmla="*/ 201930 w 207645"/>
                  <a:gd name="connsiteY23" fmla="*/ 122280 h 282300"/>
                  <a:gd name="connsiteX24" fmla="*/ 203835 w 207645"/>
                  <a:gd name="connsiteY24" fmla="*/ 135615 h 282300"/>
                  <a:gd name="connsiteX25" fmla="*/ 207645 w 207645"/>
                  <a:gd name="connsiteY25" fmla="*/ 150855 h 282300"/>
                  <a:gd name="connsiteX26" fmla="*/ 205740 w 207645"/>
                  <a:gd name="connsiteY26" fmla="*/ 188955 h 282300"/>
                  <a:gd name="connsiteX27" fmla="*/ 200025 w 207645"/>
                  <a:gd name="connsiteY27" fmla="*/ 192765 h 282300"/>
                  <a:gd name="connsiteX28" fmla="*/ 186690 w 207645"/>
                  <a:gd name="connsiteY28" fmla="*/ 198480 h 282300"/>
                  <a:gd name="connsiteX29" fmla="*/ 169545 w 207645"/>
                  <a:gd name="connsiteY29" fmla="*/ 215625 h 282300"/>
                  <a:gd name="connsiteX30" fmla="*/ 163830 w 207645"/>
                  <a:gd name="connsiteY30" fmla="*/ 221340 h 282300"/>
                  <a:gd name="connsiteX31" fmla="*/ 152400 w 207645"/>
                  <a:gd name="connsiteY31" fmla="*/ 227055 h 282300"/>
                  <a:gd name="connsiteX32" fmla="*/ 146685 w 207645"/>
                  <a:gd name="connsiteY32" fmla="*/ 230865 h 282300"/>
                  <a:gd name="connsiteX33" fmla="*/ 148590 w 207645"/>
                  <a:gd name="connsiteY33" fmla="*/ 240390 h 282300"/>
                  <a:gd name="connsiteX34" fmla="*/ 152400 w 207645"/>
                  <a:gd name="connsiteY34" fmla="*/ 246105 h 282300"/>
                  <a:gd name="connsiteX35" fmla="*/ 154305 w 207645"/>
                  <a:gd name="connsiteY35" fmla="*/ 251820 h 282300"/>
                  <a:gd name="connsiteX36" fmla="*/ 148590 w 207645"/>
                  <a:gd name="connsiteY36" fmla="*/ 265155 h 282300"/>
                  <a:gd name="connsiteX37" fmla="*/ 142875 w 207645"/>
                  <a:gd name="connsiteY37" fmla="*/ 268965 h 282300"/>
                  <a:gd name="connsiteX38" fmla="*/ 116205 w 207645"/>
                  <a:gd name="connsiteY38" fmla="*/ 272775 h 282300"/>
                  <a:gd name="connsiteX39" fmla="*/ 114300 w 207645"/>
                  <a:gd name="connsiteY39" fmla="*/ 282300 h 282300"/>
                  <a:gd name="connsiteX40" fmla="*/ 95250 w 207645"/>
                  <a:gd name="connsiteY40" fmla="*/ 280395 h 282300"/>
                  <a:gd name="connsiteX41" fmla="*/ 87630 w 207645"/>
                  <a:gd name="connsiteY41" fmla="*/ 276585 h 282300"/>
                  <a:gd name="connsiteX42" fmla="*/ 76200 w 207645"/>
                  <a:gd name="connsiteY42" fmla="*/ 267060 h 282300"/>
                  <a:gd name="connsiteX43" fmla="*/ 74295 w 207645"/>
                  <a:gd name="connsiteY43" fmla="*/ 261345 h 282300"/>
                  <a:gd name="connsiteX44" fmla="*/ 68580 w 207645"/>
                  <a:gd name="connsiteY44" fmla="*/ 259440 h 282300"/>
                  <a:gd name="connsiteX45" fmla="*/ 9525 w 207645"/>
                  <a:gd name="connsiteY45" fmla="*/ 257535 h 282300"/>
                  <a:gd name="connsiteX46" fmla="*/ 0 w 207645"/>
                  <a:gd name="connsiteY46" fmla="*/ 248010 h 282300"/>
                  <a:gd name="connsiteX47" fmla="*/ 3810 w 207645"/>
                  <a:gd name="connsiteY47" fmla="*/ 238485 h 282300"/>
                  <a:gd name="connsiteX48" fmla="*/ 17145 w 207645"/>
                  <a:gd name="connsiteY48" fmla="*/ 223245 h 282300"/>
                  <a:gd name="connsiteX49" fmla="*/ 22860 w 207645"/>
                  <a:gd name="connsiteY49" fmla="*/ 217530 h 282300"/>
                  <a:gd name="connsiteX50" fmla="*/ 34290 w 207645"/>
                  <a:gd name="connsiteY50" fmla="*/ 209910 h 282300"/>
                  <a:gd name="connsiteX51" fmla="*/ 59055 w 207645"/>
                  <a:gd name="connsiteY51" fmla="*/ 206100 h 282300"/>
                  <a:gd name="connsiteX52" fmla="*/ 62865 w 207645"/>
                  <a:gd name="connsiteY52" fmla="*/ 198480 h 282300"/>
                  <a:gd name="connsiteX53" fmla="*/ 70485 w 207645"/>
                  <a:gd name="connsiteY53" fmla="*/ 152760 h 282300"/>
                  <a:gd name="connsiteX54" fmla="*/ 68580 w 207645"/>
                  <a:gd name="connsiteY54" fmla="*/ 141330 h 282300"/>
                  <a:gd name="connsiteX55" fmla="*/ 60960 w 207645"/>
                  <a:gd name="connsiteY55" fmla="*/ 135615 h 282300"/>
                  <a:gd name="connsiteX56" fmla="*/ 55245 w 207645"/>
                  <a:gd name="connsiteY56" fmla="*/ 124185 h 282300"/>
                  <a:gd name="connsiteX57" fmla="*/ 49530 w 207645"/>
                  <a:gd name="connsiteY57" fmla="*/ 118470 h 282300"/>
                  <a:gd name="connsiteX58" fmla="*/ 47625 w 207645"/>
                  <a:gd name="connsiteY58" fmla="*/ 112755 h 282300"/>
                  <a:gd name="connsiteX59" fmla="*/ 43815 w 207645"/>
                  <a:gd name="connsiteY59" fmla="*/ 107040 h 282300"/>
                  <a:gd name="connsiteX60" fmla="*/ 40005 w 207645"/>
                  <a:gd name="connsiteY60" fmla="*/ 70845 h 282300"/>
                  <a:gd name="connsiteX61" fmla="*/ 36195 w 207645"/>
                  <a:gd name="connsiteY61" fmla="*/ 65130 h 282300"/>
                  <a:gd name="connsiteX62" fmla="*/ 22860 w 207645"/>
                  <a:gd name="connsiteY62" fmla="*/ 61320 h 282300"/>
                  <a:gd name="connsiteX63" fmla="*/ 5715 w 207645"/>
                  <a:gd name="connsiteY63" fmla="*/ 53700 h 2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7645" h="282300">
                    <a:moveTo>
                      <a:pt x="5715" y="53700"/>
                    </a:moveTo>
                    <a:lnTo>
                      <a:pt x="5715" y="53700"/>
                    </a:lnTo>
                    <a:cubicBezTo>
                      <a:pt x="8890" y="49255"/>
                      <a:pt x="10354" y="42808"/>
                      <a:pt x="15240" y="40365"/>
                    </a:cubicBezTo>
                    <a:cubicBezTo>
                      <a:pt x="21513" y="37228"/>
                      <a:pt x="29216" y="39158"/>
                      <a:pt x="36195" y="38460"/>
                    </a:cubicBezTo>
                    <a:cubicBezTo>
                      <a:pt x="41917" y="37888"/>
                      <a:pt x="47625" y="37190"/>
                      <a:pt x="53340" y="36555"/>
                    </a:cubicBezTo>
                    <a:cubicBezTo>
                      <a:pt x="55880" y="35285"/>
                      <a:pt x="58350" y="33864"/>
                      <a:pt x="60960" y="32745"/>
                    </a:cubicBezTo>
                    <a:cubicBezTo>
                      <a:pt x="62806" y="31954"/>
                      <a:pt x="64920" y="31815"/>
                      <a:pt x="66675" y="30840"/>
                    </a:cubicBezTo>
                    <a:cubicBezTo>
                      <a:pt x="86326" y="19923"/>
                      <a:pt x="70888" y="25626"/>
                      <a:pt x="83820" y="21315"/>
                    </a:cubicBezTo>
                    <a:cubicBezTo>
                      <a:pt x="86360" y="19410"/>
                      <a:pt x="89080" y="17724"/>
                      <a:pt x="91440" y="15600"/>
                    </a:cubicBezTo>
                    <a:cubicBezTo>
                      <a:pt x="110081" y="-1177"/>
                      <a:pt x="96010" y="8743"/>
                      <a:pt x="108585" y="360"/>
                    </a:cubicBezTo>
                    <a:cubicBezTo>
                      <a:pt x="118925" y="1006"/>
                      <a:pt x="135638" y="-3067"/>
                      <a:pt x="144780" y="6075"/>
                    </a:cubicBezTo>
                    <a:cubicBezTo>
                      <a:pt x="146399" y="7694"/>
                      <a:pt x="147566" y="9742"/>
                      <a:pt x="148590" y="11790"/>
                    </a:cubicBezTo>
                    <a:cubicBezTo>
                      <a:pt x="149488" y="13586"/>
                      <a:pt x="149860" y="15600"/>
                      <a:pt x="150495" y="17505"/>
                    </a:cubicBezTo>
                    <a:cubicBezTo>
                      <a:pt x="149860" y="20680"/>
                      <a:pt x="150328" y="24298"/>
                      <a:pt x="148590" y="27030"/>
                    </a:cubicBezTo>
                    <a:cubicBezTo>
                      <a:pt x="145697" y="31576"/>
                      <a:pt x="137160" y="38460"/>
                      <a:pt x="137160" y="38460"/>
                    </a:cubicBezTo>
                    <a:cubicBezTo>
                      <a:pt x="136525" y="40365"/>
                      <a:pt x="134357" y="42379"/>
                      <a:pt x="135255" y="44175"/>
                    </a:cubicBezTo>
                    <a:cubicBezTo>
                      <a:pt x="138920" y="51506"/>
                      <a:pt x="150404" y="50966"/>
                      <a:pt x="156210" y="51795"/>
                    </a:cubicBezTo>
                    <a:cubicBezTo>
                      <a:pt x="158414" y="55469"/>
                      <a:pt x="167127" y="70332"/>
                      <a:pt x="169545" y="72750"/>
                    </a:cubicBezTo>
                    <a:lnTo>
                      <a:pt x="177165" y="80370"/>
                    </a:lnTo>
                    <a:cubicBezTo>
                      <a:pt x="178435" y="83545"/>
                      <a:pt x="178987" y="87112"/>
                      <a:pt x="180975" y="89895"/>
                    </a:cubicBezTo>
                    <a:cubicBezTo>
                      <a:pt x="182306" y="91758"/>
                      <a:pt x="184931" y="92239"/>
                      <a:pt x="186690" y="93705"/>
                    </a:cubicBezTo>
                    <a:cubicBezTo>
                      <a:pt x="188760" y="95430"/>
                      <a:pt x="190751" y="97293"/>
                      <a:pt x="192405" y="99420"/>
                    </a:cubicBezTo>
                    <a:cubicBezTo>
                      <a:pt x="195216" y="103034"/>
                      <a:pt x="200025" y="110850"/>
                      <a:pt x="200025" y="110850"/>
                    </a:cubicBezTo>
                    <a:cubicBezTo>
                      <a:pt x="200660" y="114660"/>
                      <a:pt x="201343" y="118462"/>
                      <a:pt x="201930" y="122280"/>
                    </a:cubicBezTo>
                    <a:cubicBezTo>
                      <a:pt x="202613" y="126718"/>
                      <a:pt x="202954" y="131212"/>
                      <a:pt x="203835" y="135615"/>
                    </a:cubicBezTo>
                    <a:cubicBezTo>
                      <a:pt x="204862" y="140750"/>
                      <a:pt x="206375" y="145775"/>
                      <a:pt x="207645" y="150855"/>
                    </a:cubicBezTo>
                    <a:cubicBezTo>
                      <a:pt x="207010" y="163555"/>
                      <a:pt x="208015" y="176444"/>
                      <a:pt x="205740" y="188955"/>
                    </a:cubicBezTo>
                    <a:cubicBezTo>
                      <a:pt x="205330" y="191208"/>
                      <a:pt x="202073" y="191741"/>
                      <a:pt x="200025" y="192765"/>
                    </a:cubicBezTo>
                    <a:cubicBezTo>
                      <a:pt x="193602" y="195976"/>
                      <a:pt x="193297" y="193195"/>
                      <a:pt x="186690" y="198480"/>
                    </a:cubicBezTo>
                    <a:lnTo>
                      <a:pt x="169545" y="215625"/>
                    </a:lnTo>
                    <a:cubicBezTo>
                      <a:pt x="167640" y="217530"/>
                      <a:pt x="166072" y="219846"/>
                      <a:pt x="163830" y="221340"/>
                    </a:cubicBezTo>
                    <a:cubicBezTo>
                      <a:pt x="147452" y="232259"/>
                      <a:pt x="168174" y="219168"/>
                      <a:pt x="152400" y="227055"/>
                    </a:cubicBezTo>
                    <a:cubicBezTo>
                      <a:pt x="150352" y="228079"/>
                      <a:pt x="148590" y="229595"/>
                      <a:pt x="146685" y="230865"/>
                    </a:cubicBezTo>
                    <a:cubicBezTo>
                      <a:pt x="147320" y="234040"/>
                      <a:pt x="147453" y="237358"/>
                      <a:pt x="148590" y="240390"/>
                    </a:cubicBezTo>
                    <a:cubicBezTo>
                      <a:pt x="149394" y="242534"/>
                      <a:pt x="151376" y="244057"/>
                      <a:pt x="152400" y="246105"/>
                    </a:cubicBezTo>
                    <a:cubicBezTo>
                      <a:pt x="153298" y="247901"/>
                      <a:pt x="153670" y="249915"/>
                      <a:pt x="154305" y="251820"/>
                    </a:cubicBezTo>
                    <a:cubicBezTo>
                      <a:pt x="152848" y="257649"/>
                      <a:pt x="152975" y="260770"/>
                      <a:pt x="148590" y="265155"/>
                    </a:cubicBezTo>
                    <a:cubicBezTo>
                      <a:pt x="146971" y="266774"/>
                      <a:pt x="144780" y="267695"/>
                      <a:pt x="142875" y="268965"/>
                    </a:cubicBezTo>
                    <a:cubicBezTo>
                      <a:pt x="120682" y="267258"/>
                      <a:pt x="119619" y="259120"/>
                      <a:pt x="116205" y="272775"/>
                    </a:cubicBezTo>
                    <a:cubicBezTo>
                      <a:pt x="115420" y="275916"/>
                      <a:pt x="114935" y="279125"/>
                      <a:pt x="114300" y="282300"/>
                    </a:cubicBezTo>
                    <a:cubicBezTo>
                      <a:pt x="107950" y="281665"/>
                      <a:pt x="101490" y="281732"/>
                      <a:pt x="95250" y="280395"/>
                    </a:cubicBezTo>
                    <a:cubicBezTo>
                      <a:pt x="92473" y="279800"/>
                      <a:pt x="90096" y="277994"/>
                      <a:pt x="87630" y="276585"/>
                    </a:cubicBezTo>
                    <a:cubicBezTo>
                      <a:pt x="81442" y="273049"/>
                      <a:pt x="81453" y="272313"/>
                      <a:pt x="76200" y="267060"/>
                    </a:cubicBezTo>
                    <a:cubicBezTo>
                      <a:pt x="75565" y="265155"/>
                      <a:pt x="75715" y="262765"/>
                      <a:pt x="74295" y="261345"/>
                    </a:cubicBezTo>
                    <a:cubicBezTo>
                      <a:pt x="72875" y="259925"/>
                      <a:pt x="70585" y="259558"/>
                      <a:pt x="68580" y="259440"/>
                    </a:cubicBezTo>
                    <a:cubicBezTo>
                      <a:pt x="48919" y="258283"/>
                      <a:pt x="29210" y="258170"/>
                      <a:pt x="9525" y="257535"/>
                    </a:cubicBezTo>
                    <a:cubicBezTo>
                      <a:pt x="6985" y="255842"/>
                      <a:pt x="0" y="252243"/>
                      <a:pt x="0" y="248010"/>
                    </a:cubicBezTo>
                    <a:cubicBezTo>
                      <a:pt x="0" y="244590"/>
                      <a:pt x="2173" y="241487"/>
                      <a:pt x="3810" y="238485"/>
                    </a:cubicBezTo>
                    <a:cubicBezTo>
                      <a:pt x="12912" y="221799"/>
                      <a:pt x="7514" y="231271"/>
                      <a:pt x="17145" y="223245"/>
                    </a:cubicBezTo>
                    <a:cubicBezTo>
                      <a:pt x="19215" y="221520"/>
                      <a:pt x="20733" y="219184"/>
                      <a:pt x="22860" y="217530"/>
                    </a:cubicBezTo>
                    <a:cubicBezTo>
                      <a:pt x="26474" y="214719"/>
                      <a:pt x="29773" y="210663"/>
                      <a:pt x="34290" y="209910"/>
                    </a:cubicBezTo>
                    <a:cubicBezTo>
                      <a:pt x="50149" y="207267"/>
                      <a:pt x="41896" y="208551"/>
                      <a:pt x="59055" y="206100"/>
                    </a:cubicBezTo>
                    <a:cubicBezTo>
                      <a:pt x="60325" y="203560"/>
                      <a:pt x="62539" y="201301"/>
                      <a:pt x="62865" y="198480"/>
                    </a:cubicBezTo>
                    <a:cubicBezTo>
                      <a:pt x="68222" y="152051"/>
                      <a:pt x="52586" y="164693"/>
                      <a:pt x="70485" y="152760"/>
                    </a:cubicBezTo>
                    <a:cubicBezTo>
                      <a:pt x="69850" y="148950"/>
                      <a:pt x="70456" y="144706"/>
                      <a:pt x="68580" y="141330"/>
                    </a:cubicBezTo>
                    <a:cubicBezTo>
                      <a:pt x="67038" y="138555"/>
                      <a:pt x="63205" y="137860"/>
                      <a:pt x="60960" y="135615"/>
                    </a:cubicBezTo>
                    <a:cubicBezTo>
                      <a:pt x="51967" y="126622"/>
                      <a:pt x="61443" y="133481"/>
                      <a:pt x="55245" y="124185"/>
                    </a:cubicBezTo>
                    <a:cubicBezTo>
                      <a:pt x="53751" y="121943"/>
                      <a:pt x="51435" y="120375"/>
                      <a:pt x="49530" y="118470"/>
                    </a:cubicBezTo>
                    <a:cubicBezTo>
                      <a:pt x="48895" y="116565"/>
                      <a:pt x="48523" y="114551"/>
                      <a:pt x="47625" y="112755"/>
                    </a:cubicBezTo>
                    <a:cubicBezTo>
                      <a:pt x="46601" y="110707"/>
                      <a:pt x="44295" y="109279"/>
                      <a:pt x="43815" y="107040"/>
                    </a:cubicBezTo>
                    <a:cubicBezTo>
                      <a:pt x="42920" y="102864"/>
                      <a:pt x="41704" y="77076"/>
                      <a:pt x="40005" y="70845"/>
                    </a:cubicBezTo>
                    <a:cubicBezTo>
                      <a:pt x="39403" y="68636"/>
                      <a:pt x="37983" y="66560"/>
                      <a:pt x="36195" y="65130"/>
                    </a:cubicBezTo>
                    <a:cubicBezTo>
                      <a:pt x="34953" y="64136"/>
                      <a:pt x="23358" y="61444"/>
                      <a:pt x="22860" y="61320"/>
                    </a:cubicBezTo>
                    <a:lnTo>
                      <a:pt x="5715" y="5370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9" name="Freeform 148"/>
              <p:cNvSpPr/>
              <p:nvPr/>
            </p:nvSpPr>
            <p:spPr bwMode="auto">
              <a:xfrm>
                <a:off x="5624075" y="5668657"/>
                <a:ext cx="129068" cy="131980"/>
              </a:xfrm>
              <a:custGeom>
                <a:avLst/>
                <a:gdLst>
                  <a:gd name="connsiteX0" fmla="*/ 97155 w 211787"/>
                  <a:gd name="connsiteY0" fmla="*/ 0 h 215265"/>
                  <a:gd name="connsiteX1" fmla="*/ 97155 w 211787"/>
                  <a:gd name="connsiteY1" fmla="*/ 0 h 215265"/>
                  <a:gd name="connsiteX2" fmla="*/ 114300 w 211787"/>
                  <a:gd name="connsiteY2" fmla="*/ 1905 h 215265"/>
                  <a:gd name="connsiteX3" fmla="*/ 120015 w 211787"/>
                  <a:gd name="connsiteY3" fmla="*/ 5715 h 215265"/>
                  <a:gd name="connsiteX4" fmla="*/ 133350 w 211787"/>
                  <a:gd name="connsiteY4" fmla="*/ 9525 h 215265"/>
                  <a:gd name="connsiteX5" fmla="*/ 139065 w 211787"/>
                  <a:gd name="connsiteY5" fmla="*/ 17145 h 215265"/>
                  <a:gd name="connsiteX6" fmla="*/ 142875 w 211787"/>
                  <a:gd name="connsiteY6" fmla="*/ 22860 h 215265"/>
                  <a:gd name="connsiteX7" fmla="*/ 150495 w 211787"/>
                  <a:gd name="connsiteY7" fmla="*/ 24765 h 215265"/>
                  <a:gd name="connsiteX8" fmla="*/ 160020 w 211787"/>
                  <a:gd name="connsiteY8" fmla="*/ 28575 h 215265"/>
                  <a:gd name="connsiteX9" fmla="*/ 177165 w 211787"/>
                  <a:gd name="connsiteY9" fmla="*/ 45720 h 215265"/>
                  <a:gd name="connsiteX10" fmla="*/ 180975 w 211787"/>
                  <a:gd name="connsiteY10" fmla="*/ 89535 h 215265"/>
                  <a:gd name="connsiteX11" fmla="*/ 182880 w 211787"/>
                  <a:gd name="connsiteY11" fmla="*/ 95250 h 215265"/>
                  <a:gd name="connsiteX12" fmla="*/ 188595 w 211787"/>
                  <a:gd name="connsiteY12" fmla="*/ 100965 h 215265"/>
                  <a:gd name="connsiteX13" fmla="*/ 194310 w 211787"/>
                  <a:gd name="connsiteY13" fmla="*/ 108585 h 215265"/>
                  <a:gd name="connsiteX14" fmla="*/ 200025 w 211787"/>
                  <a:gd name="connsiteY14" fmla="*/ 121920 h 215265"/>
                  <a:gd name="connsiteX15" fmla="*/ 205740 w 211787"/>
                  <a:gd name="connsiteY15" fmla="*/ 127635 h 215265"/>
                  <a:gd name="connsiteX16" fmla="*/ 209550 w 211787"/>
                  <a:gd name="connsiteY16" fmla="*/ 137160 h 215265"/>
                  <a:gd name="connsiteX17" fmla="*/ 211455 w 211787"/>
                  <a:gd name="connsiteY17" fmla="*/ 142875 h 215265"/>
                  <a:gd name="connsiteX18" fmla="*/ 203835 w 211787"/>
                  <a:gd name="connsiteY18" fmla="*/ 144780 h 215265"/>
                  <a:gd name="connsiteX19" fmla="*/ 198120 w 211787"/>
                  <a:gd name="connsiteY19" fmla="*/ 146685 h 215265"/>
                  <a:gd name="connsiteX20" fmla="*/ 196215 w 211787"/>
                  <a:gd name="connsiteY20" fmla="*/ 152400 h 215265"/>
                  <a:gd name="connsiteX21" fmla="*/ 194310 w 211787"/>
                  <a:gd name="connsiteY21" fmla="*/ 200025 h 215265"/>
                  <a:gd name="connsiteX22" fmla="*/ 188595 w 211787"/>
                  <a:gd name="connsiteY22" fmla="*/ 203835 h 215265"/>
                  <a:gd name="connsiteX23" fmla="*/ 150495 w 211787"/>
                  <a:gd name="connsiteY23" fmla="*/ 205740 h 215265"/>
                  <a:gd name="connsiteX24" fmla="*/ 139065 w 211787"/>
                  <a:gd name="connsiteY24" fmla="*/ 211455 h 215265"/>
                  <a:gd name="connsiteX25" fmla="*/ 133350 w 211787"/>
                  <a:gd name="connsiteY25" fmla="*/ 215265 h 215265"/>
                  <a:gd name="connsiteX26" fmla="*/ 114300 w 211787"/>
                  <a:gd name="connsiteY26" fmla="*/ 211455 h 215265"/>
                  <a:gd name="connsiteX27" fmla="*/ 108585 w 211787"/>
                  <a:gd name="connsiteY27" fmla="*/ 205740 h 215265"/>
                  <a:gd name="connsiteX28" fmla="*/ 108585 w 211787"/>
                  <a:gd name="connsiteY28" fmla="*/ 152400 h 215265"/>
                  <a:gd name="connsiteX29" fmla="*/ 123825 w 211787"/>
                  <a:gd name="connsiteY29" fmla="*/ 146685 h 215265"/>
                  <a:gd name="connsiteX30" fmla="*/ 114300 w 211787"/>
                  <a:gd name="connsiteY30" fmla="*/ 127635 h 215265"/>
                  <a:gd name="connsiteX31" fmla="*/ 110490 w 211787"/>
                  <a:gd name="connsiteY31" fmla="*/ 121920 h 215265"/>
                  <a:gd name="connsiteX32" fmla="*/ 95250 w 211787"/>
                  <a:gd name="connsiteY32" fmla="*/ 118110 h 215265"/>
                  <a:gd name="connsiteX33" fmla="*/ 89535 w 211787"/>
                  <a:gd name="connsiteY33" fmla="*/ 114300 h 215265"/>
                  <a:gd name="connsiteX34" fmla="*/ 78105 w 211787"/>
                  <a:gd name="connsiteY34" fmla="*/ 110490 h 215265"/>
                  <a:gd name="connsiteX35" fmla="*/ 64770 w 211787"/>
                  <a:gd name="connsiteY35" fmla="*/ 116205 h 215265"/>
                  <a:gd name="connsiteX36" fmla="*/ 57150 w 211787"/>
                  <a:gd name="connsiteY36" fmla="*/ 123825 h 215265"/>
                  <a:gd name="connsiteX37" fmla="*/ 22860 w 211787"/>
                  <a:gd name="connsiteY37" fmla="*/ 121920 h 215265"/>
                  <a:gd name="connsiteX38" fmla="*/ 11430 w 211787"/>
                  <a:gd name="connsiteY38" fmla="*/ 118110 h 215265"/>
                  <a:gd name="connsiteX39" fmla="*/ 5715 w 211787"/>
                  <a:gd name="connsiteY39" fmla="*/ 112395 h 215265"/>
                  <a:gd name="connsiteX40" fmla="*/ 3810 w 211787"/>
                  <a:gd name="connsiteY40" fmla="*/ 106680 h 215265"/>
                  <a:gd name="connsiteX41" fmla="*/ 0 w 211787"/>
                  <a:gd name="connsiteY41" fmla="*/ 100965 h 215265"/>
                  <a:gd name="connsiteX42" fmla="*/ 1905 w 211787"/>
                  <a:gd name="connsiteY42" fmla="*/ 70485 h 215265"/>
                  <a:gd name="connsiteX43" fmla="*/ 7620 w 211787"/>
                  <a:gd name="connsiteY43" fmla="*/ 64770 h 215265"/>
                  <a:gd name="connsiteX44" fmla="*/ 15240 w 211787"/>
                  <a:gd name="connsiteY44" fmla="*/ 53340 h 215265"/>
                  <a:gd name="connsiteX45" fmla="*/ 19050 w 211787"/>
                  <a:gd name="connsiteY45" fmla="*/ 47625 h 215265"/>
                  <a:gd name="connsiteX46" fmla="*/ 22860 w 211787"/>
                  <a:gd name="connsiteY46" fmla="*/ 32385 h 215265"/>
                  <a:gd name="connsiteX47" fmla="*/ 26670 w 211787"/>
                  <a:gd name="connsiteY47" fmla="*/ 20955 h 215265"/>
                  <a:gd name="connsiteX48" fmla="*/ 28575 w 211787"/>
                  <a:gd name="connsiteY48" fmla="*/ 13335 h 215265"/>
                  <a:gd name="connsiteX49" fmla="*/ 36195 w 211787"/>
                  <a:gd name="connsiteY49" fmla="*/ 11430 h 215265"/>
                  <a:gd name="connsiteX50" fmla="*/ 41910 w 211787"/>
                  <a:gd name="connsiteY50" fmla="*/ 9525 h 215265"/>
                  <a:gd name="connsiteX51" fmla="*/ 59055 w 211787"/>
                  <a:gd name="connsiteY51" fmla="*/ 17145 h 215265"/>
                  <a:gd name="connsiteX52" fmla="*/ 60960 w 211787"/>
                  <a:gd name="connsiteY52" fmla="*/ 22860 h 215265"/>
                  <a:gd name="connsiteX53" fmla="*/ 66675 w 211787"/>
                  <a:gd name="connsiteY53" fmla="*/ 24765 h 215265"/>
                  <a:gd name="connsiteX54" fmla="*/ 72390 w 211787"/>
                  <a:gd name="connsiteY54" fmla="*/ 28575 h 215265"/>
                  <a:gd name="connsiteX55" fmla="*/ 93345 w 211787"/>
                  <a:gd name="connsiteY55" fmla="*/ 22860 h 215265"/>
                  <a:gd name="connsiteX56" fmla="*/ 97155 w 211787"/>
                  <a:gd name="connsiteY56" fmla="*/ 9525 h 215265"/>
                  <a:gd name="connsiteX57" fmla="*/ 97155 w 211787"/>
                  <a:gd name="connsiteY57" fmla="*/ 0 h 21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11787" h="215265">
                    <a:moveTo>
                      <a:pt x="97155" y="0"/>
                    </a:moveTo>
                    <a:lnTo>
                      <a:pt x="97155" y="0"/>
                    </a:lnTo>
                    <a:cubicBezTo>
                      <a:pt x="102870" y="635"/>
                      <a:pt x="108722" y="510"/>
                      <a:pt x="114300" y="1905"/>
                    </a:cubicBezTo>
                    <a:cubicBezTo>
                      <a:pt x="116521" y="2460"/>
                      <a:pt x="117967" y="4691"/>
                      <a:pt x="120015" y="5715"/>
                    </a:cubicBezTo>
                    <a:cubicBezTo>
                      <a:pt x="122748" y="7081"/>
                      <a:pt x="130909" y="8915"/>
                      <a:pt x="133350" y="9525"/>
                    </a:cubicBezTo>
                    <a:cubicBezTo>
                      <a:pt x="135255" y="12065"/>
                      <a:pt x="137220" y="14561"/>
                      <a:pt x="139065" y="17145"/>
                    </a:cubicBezTo>
                    <a:cubicBezTo>
                      <a:pt x="140396" y="19008"/>
                      <a:pt x="140970" y="21590"/>
                      <a:pt x="142875" y="22860"/>
                    </a:cubicBezTo>
                    <a:cubicBezTo>
                      <a:pt x="145053" y="24312"/>
                      <a:pt x="148011" y="23937"/>
                      <a:pt x="150495" y="24765"/>
                    </a:cubicBezTo>
                    <a:cubicBezTo>
                      <a:pt x="153739" y="25846"/>
                      <a:pt x="156961" y="27046"/>
                      <a:pt x="160020" y="28575"/>
                    </a:cubicBezTo>
                    <a:cubicBezTo>
                      <a:pt x="167718" y="32424"/>
                      <a:pt x="172178" y="39070"/>
                      <a:pt x="177165" y="45720"/>
                    </a:cubicBezTo>
                    <a:cubicBezTo>
                      <a:pt x="178435" y="60325"/>
                      <a:pt x="179295" y="74972"/>
                      <a:pt x="180975" y="89535"/>
                    </a:cubicBezTo>
                    <a:cubicBezTo>
                      <a:pt x="181205" y="91530"/>
                      <a:pt x="181766" y="93579"/>
                      <a:pt x="182880" y="95250"/>
                    </a:cubicBezTo>
                    <a:cubicBezTo>
                      <a:pt x="184374" y="97492"/>
                      <a:pt x="186842" y="98920"/>
                      <a:pt x="188595" y="100965"/>
                    </a:cubicBezTo>
                    <a:cubicBezTo>
                      <a:pt x="190661" y="103376"/>
                      <a:pt x="192405" y="106045"/>
                      <a:pt x="194310" y="108585"/>
                    </a:cubicBezTo>
                    <a:cubicBezTo>
                      <a:pt x="195865" y="113249"/>
                      <a:pt x="197082" y="117800"/>
                      <a:pt x="200025" y="121920"/>
                    </a:cubicBezTo>
                    <a:cubicBezTo>
                      <a:pt x="201591" y="124112"/>
                      <a:pt x="203835" y="125730"/>
                      <a:pt x="205740" y="127635"/>
                    </a:cubicBezTo>
                    <a:cubicBezTo>
                      <a:pt x="207010" y="130810"/>
                      <a:pt x="208349" y="133958"/>
                      <a:pt x="209550" y="137160"/>
                    </a:cubicBezTo>
                    <a:cubicBezTo>
                      <a:pt x="210255" y="139040"/>
                      <a:pt x="212660" y="141269"/>
                      <a:pt x="211455" y="142875"/>
                    </a:cubicBezTo>
                    <a:cubicBezTo>
                      <a:pt x="209884" y="144970"/>
                      <a:pt x="206352" y="144061"/>
                      <a:pt x="203835" y="144780"/>
                    </a:cubicBezTo>
                    <a:cubicBezTo>
                      <a:pt x="201904" y="145332"/>
                      <a:pt x="200025" y="146050"/>
                      <a:pt x="198120" y="146685"/>
                    </a:cubicBezTo>
                    <a:cubicBezTo>
                      <a:pt x="197485" y="148590"/>
                      <a:pt x="196358" y="150397"/>
                      <a:pt x="196215" y="152400"/>
                    </a:cubicBezTo>
                    <a:cubicBezTo>
                      <a:pt x="195083" y="168247"/>
                      <a:pt x="196638" y="184309"/>
                      <a:pt x="194310" y="200025"/>
                    </a:cubicBezTo>
                    <a:cubicBezTo>
                      <a:pt x="193974" y="202290"/>
                      <a:pt x="190865" y="203539"/>
                      <a:pt x="188595" y="203835"/>
                    </a:cubicBezTo>
                    <a:cubicBezTo>
                      <a:pt x="175986" y="205480"/>
                      <a:pt x="163195" y="205105"/>
                      <a:pt x="150495" y="205740"/>
                    </a:cubicBezTo>
                    <a:cubicBezTo>
                      <a:pt x="134117" y="216659"/>
                      <a:pt x="154839" y="203568"/>
                      <a:pt x="139065" y="211455"/>
                    </a:cubicBezTo>
                    <a:cubicBezTo>
                      <a:pt x="137017" y="212479"/>
                      <a:pt x="135255" y="213995"/>
                      <a:pt x="133350" y="215265"/>
                    </a:cubicBezTo>
                    <a:cubicBezTo>
                      <a:pt x="132655" y="215149"/>
                      <a:pt x="116640" y="212792"/>
                      <a:pt x="114300" y="211455"/>
                    </a:cubicBezTo>
                    <a:cubicBezTo>
                      <a:pt x="111961" y="210118"/>
                      <a:pt x="110490" y="207645"/>
                      <a:pt x="108585" y="205740"/>
                    </a:cubicBezTo>
                    <a:cubicBezTo>
                      <a:pt x="102241" y="186709"/>
                      <a:pt x="101967" y="188135"/>
                      <a:pt x="108585" y="152400"/>
                    </a:cubicBezTo>
                    <a:cubicBezTo>
                      <a:pt x="109069" y="149789"/>
                      <a:pt x="122188" y="147094"/>
                      <a:pt x="123825" y="146685"/>
                    </a:cubicBezTo>
                    <a:cubicBezTo>
                      <a:pt x="127624" y="131491"/>
                      <a:pt x="126374" y="145746"/>
                      <a:pt x="114300" y="127635"/>
                    </a:cubicBezTo>
                    <a:cubicBezTo>
                      <a:pt x="113030" y="125730"/>
                      <a:pt x="112538" y="122944"/>
                      <a:pt x="110490" y="121920"/>
                    </a:cubicBezTo>
                    <a:cubicBezTo>
                      <a:pt x="105806" y="119578"/>
                      <a:pt x="95250" y="118110"/>
                      <a:pt x="95250" y="118110"/>
                    </a:cubicBezTo>
                    <a:cubicBezTo>
                      <a:pt x="93345" y="116840"/>
                      <a:pt x="91627" y="115230"/>
                      <a:pt x="89535" y="114300"/>
                    </a:cubicBezTo>
                    <a:cubicBezTo>
                      <a:pt x="85865" y="112669"/>
                      <a:pt x="78105" y="110490"/>
                      <a:pt x="78105" y="110490"/>
                    </a:cubicBezTo>
                    <a:cubicBezTo>
                      <a:pt x="73529" y="111634"/>
                      <a:pt x="68059" y="112094"/>
                      <a:pt x="64770" y="116205"/>
                    </a:cubicBezTo>
                    <a:cubicBezTo>
                      <a:pt x="57381" y="125441"/>
                      <a:pt x="69619" y="119669"/>
                      <a:pt x="57150" y="123825"/>
                    </a:cubicBezTo>
                    <a:cubicBezTo>
                      <a:pt x="45720" y="123190"/>
                      <a:pt x="34219" y="123340"/>
                      <a:pt x="22860" y="121920"/>
                    </a:cubicBezTo>
                    <a:cubicBezTo>
                      <a:pt x="18875" y="121422"/>
                      <a:pt x="11430" y="118110"/>
                      <a:pt x="11430" y="118110"/>
                    </a:cubicBezTo>
                    <a:cubicBezTo>
                      <a:pt x="9525" y="116205"/>
                      <a:pt x="7209" y="114637"/>
                      <a:pt x="5715" y="112395"/>
                    </a:cubicBezTo>
                    <a:cubicBezTo>
                      <a:pt x="4601" y="110724"/>
                      <a:pt x="4708" y="108476"/>
                      <a:pt x="3810" y="106680"/>
                    </a:cubicBezTo>
                    <a:cubicBezTo>
                      <a:pt x="2786" y="104632"/>
                      <a:pt x="1270" y="102870"/>
                      <a:pt x="0" y="100965"/>
                    </a:cubicBezTo>
                    <a:cubicBezTo>
                      <a:pt x="635" y="90805"/>
                      <a:pt x="-192" y="80446"/>
                      <a:pt x="1905" y="70485"/>
                    </a:cubicBezTo>
                    <a:cubicBezTo>
                      <a:pt x="2460" y="67849"/>
                      <a:pt x="5966" y="66897"/>
                      <a:pt x="7620" y="64770"/>
                    </a:cubicBezTo>
                    <a:cubicBezTo>
                      <a:pt x="10431" y="61156"/>
                      <a:pt x="12700" y="57150"/>
                      <a:pt x="15240" y="53340"/>
                    </a:cubicBezTo>
                    <a:lnTo>
                      <a:pt x="19050" y="47625"/>
                    </a:lnTo>
                    <a:cubicBezTo>
                      <a:pt x="20320" y="42545"/>
                      <a:pt x="21204" y="37353"/>
                      <a:pt x="22860" y="32385"/>
                    </a:cubicBezTo>
                    <a:cubicBezTo>
                      <a:pt x="24130" y="28575"/>
                      <a:pt x="25696" y="24851"/>
                      <a:pt x="26670" y="20955"/>
                    </a:cubicBezTo>
                    <a:cubicBezTo>
                      <a:pt x="27305" y="18415"/>
                      <a:pt x="26724" y="15186"/>
                      <a:pt x="28575" y="13335"/>
                    </a:cubicBezTo>
                    <a:cubicBezTo>
                      <a:pt x="30426" y="11484"/>
                      <a:pt x="33678" y="12149"/>
                      <a:pt x="36195" y="11430"/>
                    </a:cubicBezTo>
                    <a:cubicBezTo>
                      <a:pt x="38126" y="10878"/>
                      <a:pt x="40005" y="10160"/>
                      <a:pt x="41910" y="9525"/>
                    </a:cubicBezTo>
                    <a:cubicBezTo>
                      <a:pt x="55512" y="14059"/>
                      <a:pt x="49998" y="11107"/>
                      <a:pt x="59055" y="17145"/>
                    </a:cubicBezTo>
                    <a:cubicBezTo>
                      <a:pt x="59690" y="19050"/>
                      <a:pt x="59540" y="21440"/>
                      <a:pt x="60960" y="22860"/>
                    </a:cubicBezTo>
                    <a:cubicBezTo>
                      <a:pt x="62380" y="24280"/>
                      <a:pt x="64879" y="23867"/>
                      <a:pt x="66675" y="24765"/>
                    </a:cubicBezTo>
                    <a:cubicBezTo>
                      <a:pt x="68723" y="25789"/>
                      <a:pt x="70485" y="27305"/>
                      <a:pt x="72390" y="28575"/>
                    </a:cubicBezTo>
                    <a:cubicBezTo>
                      <a:pt x="78337" y="27832"/>
                      <a:pt x="88542" y="28863"/>
                      <a:pt x="93345" y="22860"/>
                    </a:cubicBezTo>
                    <a:cubicBezTo>
                      <a:pt x="94360" y="21591"/>
                      <a:pt x="97003" y="10057"/>
                      <a:pt x="97155" y="9525"/>
                    </a:cubicBezTo>
                    <a:cubicBezTo>
                      <a:pt x="97707" y="7594"/>
                      <a:pt x="97155" y="1587"/>
                      <a:pt x="97155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" name="Freeform 149"/>
              <p:cNvSpPr/>
              <p:nvPr/>
            </p:nvSpPr>
            <p:spPr bwMode="auto">
              <a:xfrm>
                <a:off x="5609519" y="5723002"/>
                <a:ext cx="114512" cy="206704"/>
              </a:xfrm>
              <a:custGeom>
                <a:avLst/>
                <a:gdLst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5245 w 187496"/>
                  <a:gd name="connsiteY56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1435 w 187496"/>
                  <a:gd name="connsiteY56" fmla="*/ 81915 h 337185"/>
                  <a:gd name="connsiteX57" fmla="*/ 55245 w 187496"/>
                  <a:gd name="connsiteY57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55245 w 187496"/>
                  <a:gd name="connsiteY57" fmla="*/ 32385 h 337185"/>
                  <a:gd name="connsiteX0" fmla="*/ 64770 w 187496"/>
                  <a:gd name="connsiteY0" fmla="*/ 5143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64770 w 187496"/>
                  <a:gd name="connsiteY57" fmla="*/ 51435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87496" h="337185">
                    <a:moveTo>
                      <a:pt x="64770" y="51435"/>
                    </a:moveTo>
                    <a:cubicBezTo>
                      <a:pt x="61595" y="45085"/>
                      <a:pt x="53658" y="37783"/>
                      <a:pt x="55245" y="32385"/>
                    </a:cubicBezTo>
                    <a:cubicBezTo>
                      <a:pt x="56833" y="26988"/>
                      <a:pt x="69995" y="25499"/>
                      <a:pt x="74295" y="19050"/>
                    </a:cubicBezTo>
                    <a:cubicBezTo>
                      <a:pt x="77742" y="13879"/>
                      <a:pt x="80826" y="6078"/>
                      <a:pt x="87630" y="3810"/>
                    </a:cubicBezTo>
                    <a:cubicBezTo>
                      <a:pt x="91294" y="2589"/>
                      <a:pt x="95289" y="2743"/>
                      <a:pt x="99060" y="1905"/>
                    </a:cubicBezTo>
                    <a:cubicBezTo>
                      <a:pt x="101020" y="1469"/>
                      <a:pt x="102870" y="635"/>
                      <a:pt x="104775" y="0"/>
                    </a:cubicBezTo>
                    <a:cubicBezTo>
                      <a:pt x="107950" y="1270"/>
                      <a:pt x="111517" y="1822"/>
                      <a:pt x="114300" y="3810"/>
                    </a:cubicBezTo>
                    <a:cubicBezTo>
                      <a:pt x="116163" y="5141"/>
                      <a:pt x="116644" y="7766"/>
                      <a:pt x="118110" y="9525"/>
                    </a:cubicBezTo>
                    <a:cubicBezTo>
                      <a:pt x="119835" y="11595"/>
                      <a:pt x="121698" y="13586"/>
                      <a:pt x="123825" y="15240"/>
                    </a:cubicBezTo>
                    <a:cubicBezTo>
                      <a:pt x="127439" y="18051"/>
                      <a:pt x="130911" y="21412"/>
                      <a:pt x="135255" y="22860"/>
                    </a:cubicBezTo>
                    <a:cubicBezTo>
                      <a:pt x="139065" y="24130"/>
                      <a:pt x="143343" y="24442"/>
                      <a:pt x="146685" y="26670"/>
                    </a:cubicBezTo>
                    <a:cubicBezTo>
                      <a:pt x="148590" y="27940"/>
                      <a:pt x="150641" y="29014"/>
                      <a:pt x="152400" y="30480"/>
                    </a:cubicBezTo>
                    <a:cubicBezTo>
                      <a:pt x="157900" y="35064"/>
                      <a:pt x="158179" y="36291"/>
                      <a:pt x="161925" y="41910"/>
                    </a:cubicBezTo>
                    <a:cubicBezTo>
                      <a:pt x="162560" y="45085"/>
                      <a:pt x="163830" y="48197"/>
                      <a:pt x="163830" y="51435"/>
                    </a:cubicBezTo>
                    <a:cubicBezTo>
                      <a:pt x="163830" y="56555"/>
                      <a:pt x="163675" y="61864"/>
                      <a:pt x="161925" y="66675"/>
                    </a:cubicBezTo>
                    <a:cubicBezTo>
                      <a:pt x="159518" y="73296"/>
                      <a:pt x="155242" y="71921"/>
                      <a:pt x="150495" y="74295"/>
                    </a:cubicBezTo>
                    <a:cubicBezTo>
                      <a:pt x="148447" y="75319"/>
                      <a:pt x="146685" y="76835"/>
                      <a:pt x="144780" y="78105"/>
                    </a:cubicBezTo>
                    <a:cubicBezTo>
                      <a:pt x="141864" y="86853"/>
                      <a:pt x="140342" y="88759"/>
                      <a:pt x="144780" y="100965"/>
                    </a:cubicBezTo>
                    <a:cubicBezTo>
                      <a:pt x="145562" y="103117"/>
                      <a:pt x="148590" y="103505"/>
                      <a:pt x="150495" y="104775"/>
                    </a:cubicBezTo>
                    <a:cubicBezTo>
                      <a:pt x="151765" y="106680"/>
                      <a:pt x="152546" y="109024"/>
                      <a:pt x="154305" y="110490"/>
                    </a:cubicBezTo>
                    <a:cubicBezTo>
                      <a:pt x="159969" y="115210"/>
                      <a:pt x="164673" y="114357"/>
                      <a:pt x="171450" y="116205"/>
                    </a:cubicBezTo>
                    <a:cubicBezTo>
                      <a:pt x="175325" y="117262"/>
                      <a:pt x="182880" y="120015"/>
                      <a:pt x="182880" y="120015"/>
                    </a:cubicBezTo>
                    <a:cubicBezTo>
                      <a:pt x="187287" y="126626"/>
                      <a:pt x="189674" y="127383"/>
                      <a:pt x="184785" y="137160"/>
                    </a:cubicBezTo>
                    <a:cubicBezTo>
                      <a:pt x="183761" y="139208"/>
                      <a:pt x="180829" y="139504"/>
                      <a:pt x="179070" y="140970"/>
                    </a:cubicBezTo>
                    <a:cubicBezTo>
                      <a:pt x="177000" y="142695"/>
                      <a:pt x="175482" y="145031"/>
                      <a:pt x="173355" y="146685"/>
                    </a:cubicBezTo>
                    <a:cubicBezTo>
                      <a:pt x="167815" y="150994"/>
                      <a:pt x="160903" y="155287"/>
                      <a:pt x="154305" y="158115"/>
                    </a:cubicBezTo>
                    <a:cubicBezTo>
                      <a:pt x="152459" y="158906"/>
                      <a:pt x="150495" y="159385"/>
                      <a:pt x="148590" y="160020"/>
                    </a:cubicBezTo>
                    <a:cubicBezTo>
                      <a:pt x="144780" y="159385"/>
                      <a:pt x="140931" y="158953"/>
                      <a:pt x="137160" y="158115"/>
                    </a:cubicBezTo>
                    <a:cubicBezTo>
                      <a:pt x="135200" y="157679"/>
                      <a:pt x="133309" y="155464"/>
                      <a:pt x="131445" y="156210"/>
                    </a:cubicBezTo>
                    <a:cubicBezTo>
                      <a:pt x="127860" y="157644"/>
                      <a:pt x="124056" y="173124"/>
                      <a:pt x="123825" y="173355"/>
                    </a:cubicBezTo>
                    <a:cubicBezTo>
                      <a:pt x="121920" y="175260"/>
                      <a:pt x="119835" y="177000"/>
                      <a:pt x="118110" y="179070"/>
                    </a:cubicBezTo>
                    <a:cubicBezTo>
                      <a:pt x="104849" y="194983"/>
                      <a:pt x="125281" y="173804"/>
                      <a:pt x="108585" y="190500"/>
                    </a:cubicBezTo>
                    <a:cubicBezTo>
                      <a:pt x="107315" y="194310"/>
                      <a:pt x="103987" y="197992"/>
                      <a:pt x="104775" y="201930"/>
                    </a:cubicBezTo>
                    <a:cubicBezTo>
                      <a:pt x="105410" y="205105"/>
                      <a:pt x="105828" y="208331"/>
                      <a:pt x="106680" y="211455"/>
                    </a:cubicBezTo>
                    <a:cubicBezTo>
                      <a:pt x="107737" y="215330"/>
                      <a:pt x="109516" y="218989"/>
                      <a:pt x="110490" y="222885"/>
                    </a:cubicBezTo>
                    <a:lnTo>
                      <a:pt x="112395" y="230505"/>
                    </a:lnTo>
                    <a:cubicBezTo>
                      <a:pt x="108573" y="249616"/>
                      <a:pt x="114222" y="233043"/>
                      <a:pt x="104775" y="243840"/>
                    </a:cubicBezTo>
                    <a:cubicBezTo>
                      <a:pt x="101760" y="247286"/>
                      <a:pt x="97155" y="255270"/>
                      <a:pt x="97155" y="255270"/>
                    </a:cubicBezTo>
                    <a:cubicBezTo>
                      <a:pt x="94059" y="283134"/>
                      <a:pt x="97407" y="263914"/>
                      <a:pt x="93345" y="278130"/>
                    </a:cubicBezTo>
                    <a:cubicBezTo>
                      <a:pt x="92626" y="280647"/>
                      <a:pt x="92611" y="283408"/>
                      <a:pt x="91440" y="285750"/>
                    </a:cubicBezTo>
                    <a:cubicBezTo>
                      <a:pt x="82619" y="303392"/>
                      <a:pt x="86885" y="291606"/>
                      <a:pt x="78105" y="302895"/>
                    </a:cubicBezTo>
                    <a:cubicBezTo>
                      <a:pt x="75294" y="306509"/>
                      <a:pt x="73025" y="310515"/>
                      <a:pt x="70485" y="314325"/>
                    </a:cubicBezTo>
                    <a:cubicBezTo>
                      <a:pt x="69215" y="316230"/>
                      <a:pt x="68294" y="318421"/>
                      <a:pt x="66675" y="320040"/>
                    </a:cubicBezTo>
                    <a:cubicBezTo>
                      <a:pt x="61744" y="324971"/>
                      <a:pt x="56366" y="331096"/>
                      <a:pt x="49530" y="333375"/>
                    </a:cubicBezTo>
                    <a:lnTo>
                      <a:pt x="38100" y="337185"/>
                    </a:lnTo>
                    <a:cubicBezTo>
                      <a:pt x="35560" y="336550"/>
                      <a:pt x="32753" y="336579"/>
                      <a:pt x="30480" y="335280"/>
                    </a:cubicBezTo>
                    <a:cubicBezTo>
                      <a:pt x="10502" y="323864"/>
                      <a:pt x="36893" y="333608"/>
                      <a:pt x="19050" y="327660"/>
                    </a:cubicBezTo>
                    <a:cubicBezTo>
                      <a:pt x="6001" y="314611"/>
                      <a:pt x="12103" y="319219"/>
                      <a:pt x="1905" y="312420"/>
                    </a:cubicBezTo>
                    <a:cubicBezTo>
                      <a:pt x="1270" y="309245"/>
                      <a:pt x="0" y="306133"/>
                      <a:pt x="0" y="302895"/>
                    </a:cubicBezTo>
                    <a:cubicBezTo>
                      <a:pt x="0" y="297634"/>
                      <a:pt x="563" y="279169"/>
                      <a:pt x="3810" y="270510"/>
                    </a:cubicBezTo>
                    <a:cubicBezTo>
                      <a:pt x="4807" y="267851"/>
                      <a:pt x="6211" y="265356"/>
                      <a:pt x="7620" y="262890"/>
                    </a:cubicBezTo>
                    <a:cubicBezTo>
                      <a:pt x="8756" y="260902"/>
                      <a:pt x="9811" y="258794"/>
                      <a:pt x="11430" y="257175"/>
                    </a:cubicBezTo>
                    <a:cubicBezTo>
                      <a:pt x="19184" y="249421"/>
                      <a:pt x="17257" y="257100"/>
                      <a:pt x="28575" y="249555"/>
                    </a:cubicBezTo>
                    <a:lnTo>
                      <a:pt x="34290" y="245745"/>
                    </a:lnTo>
                    <a:cubicBezTo>
                      <a:pt x="40451" y="233423"/>
                      <a:pt x="38213" y="242388"/>
                      <a:pt x="34290" y="226695"/>
                    </a:cubicBezTo>
                    <a:lnTo>
                      <a:pt x="32385" y="219075"/>
                    </a:lnTo>
                    <a:lnTo>
                      <a:pt x="26670" y="55245"/>
                    </a:lnTo>
                    <a:lnTo>
                      <a:pt x="64770" y="514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1" name="Freeform 150"/>
              <p:cNvSpPr/>
              <p:nvPr/>
            </p:nvSpPr>
            <p:spPr bwMode="auto">
              <a:xfrm>
                <a:off x="5532854" y="5715238"/>
                <a:ext cx="121305" cy="156241"/>
              </a:xfrm>
              <a:custGeom>
                <a:avLst/>
                <a:gdLst>
                  <a:gd name="connsiteX0" fmla="*/ 148590 w 198120"/>
                  <a:gd name="connsiteY0" fmla="*/ 20955 h 255270"/>
                  <a:gd name="connsiteX1" fmla="*/ 148590 w 198120"/>
                  <a:gd name="connsiteY1" fmla="*/ 20955 h 255270"/>
                  <a:gd name="connsiteX2" fmla="*/ 165735 w 198120"/>
                  <a:gd name="connsiteY2" fmla="*/ 22860 h 255270"/>
                  <a:gd name="connsiteX3" fmla="*/ 177165 w 198120"/>
                  <a:gd name="connsiteY3" fmla="*/ 32385 h 255270"/>
                  <a:gd name="connsiteX4" fmla="*/ 190500 w 198120"/>
                  <a:gd name="connsiteY4" fmla="*/ 36195 h 255270"/>
                  <a:gd name="connsiteX5" fmla="*/ 198120 w 198120"/>
                  <a:gd name="connsiteY5" fmla="*/ 38100 h 255270"/>
                  <a:gd name="connsiteX6" fmla="*/ 198120 w 198120"/>
                  <a:gd name="connsiteY6" fmla="*/ 80010 h 255270"/>
                  <a:gd name="connsiteX7" fmla="*/ 169545 w 198120"/>
                  <a:gd name="connsiteY7" fmla="*/ 80010 h 255270"/>
                  <a:gd name="connsiteX8" fmla="*/ 169545 w 198120"/>
                  <a:gd name="connsiteY8" fmla="*/ 192405 h 255270"/>
                  <a:gd name="connsiteX9" fmla="*/ 167640 w 198120"/>
                  <a:gd name="connsiteY9" fmla="*/ 243840 h 255270"/>
                  <a:gd name="connsiteX10" fmla="*/ 158115 w 198120"/>
                  <a:gd name="connsiteY10" fmla="*/ 253365 h 255270"/>
                  <a:gd name="connsiteX11" fmla="*/ 129540 w 198120"/>
                  <a:gd name="connsiteY11" fmla="*/ 255270 h 255270"/>
                  <a:gd name="connsiteX12" fmla="*/ 104775 w 198120"/>
                  <a:gd name="connsiteY12" fmla="*/ 253365 h 255270"/>
                  <a:gd name="connsiteX13" fmla="*/ 99060 w 198120"/>
                  <a:gd name="connsiteY13" fmla="*/ 249555 h 255270"/>
                  <a:gd name="connsiteX14" fmla="*/ 87630 w 198120"/>
                  <a:gd name="connsiteY14" fmla="*/ 238125 h 255270"/>
                  <a:gd name="connsiteX15" fmla="*/ 85725 w 198120"/>
                  <a:gd name="connsiteY15" fmla="*/ 232410 h 255270"/>
                  <a:gd name="connsiteX16" fmla="*/ 81915 w 198120"/>
                  <a:gd name="connsiteY16" fmla="*/ 219075 h 255270"/>
                  <a:gd name="connsiteX17" fmla="*/ 80010 w 198120"/>
                  <a:gd name="connsiteY17" fmla="*/ 156210 h 255270"/>
                  <a:gd name="connsiteX18" fmla="*/ 78105 w 198120"/>
                  <a:gd name="connsiteY18" fmla="*/ 140970 h 255270"/>
                  <a:gd name="connsiteX19" fmla="*/ 74295 w 198120"/>
                  <a:gd name="connsiteY19" fmla="*/ 135255 h 255270"/>
                  <a:gd name="connsiteX20" fmla="*/ 70485 w 198120"/>
                  <a:gd name="connsiteY20" fmla="*/ 121920 h 255270"/>
                  <a:gd name="connsiteX21" fmla="*/ 66675 w 198120"/>
                  <a:gd name="connsiteY21" fmla="*/ 116205 h 255270"/>
                  <a:gd name="connsiteX22" fmla="*/ 60960 w 198120"/>
                  <a:gd name="connsiteY22" fmla="*/ 110490 h 255270"/>
                  <a:gd name="connsiteX23" fmla="*/ 51435 w 198120"/>
                  <a:gd name="connsiteY23" fmla="*/ 99060 h 255270"/>
                  <a:gd name="connsiteX24" fmla="*/ 40005 w 198120"/>
                  <a:gd name="connsiteY24" fmla="*/ 93345 h 255270"/>
                  <a:gd name="connsiteX25" fmla="*/ 22860 w 198120"/>
                  <a:gd name="connsiteY25" fmla="*/ 83820 h 255270"/>
                  <a:gd name="connsiteX26" fmla="*/ 17145 w 198120"/>
                  <a:gd name="connsiteY26" fmla="*/ 78105 h 255270"/>
                  <a:gd name="connsiteX27" fmla="*/ 11430 w 198120"/>
                  <a:gd name="connsiteY27" fmla="*/ 68580 h 255270"/>
                  <a:gd name="connsiteX28" fmla="*/ 5715 w 198120"/>
                  <a:gd name="connsiteY28" fmla="*/ 60960 h 255270"/>
                  <a:gd name="connsiteX29" fmla="*/ 3810 w 198120"/>
                  <a:gd name="connsiteY29" fmla="*/ 51435 h 255270"/>
                  <a:gd name="connsiteX30" fmla="*/ 0 w 198120"/>
                  <a:gd name="connsiteY30" fmla="*/ 40005 h 255270"/>
                  <a:gd name="connsiteX31" fmla="*/ 3810 w 198120"/>
                  <a:gd name="connsiteY31" fmla="*/ 22860 h 255270"/>
                  <a:gd name="connsiteX32" fmla="*/ 9525 w 198120"/>
                  <a:gd name="connsiteY32" fmla="*/ 17145 h 255270"/>
                  <a:gd name="connsiteX33" fmla="*/ 13335 w 198120"/>
                  <a:gd name="connsiteY33" fmla="*/ 9525 h 255270"/>
                  <a:gd name="connsiteX34" fmla="*/ 24765 w 198120"/>
                  <a:gd name="connsiteY34" fmla="*/ 0 h 255270"/>
                  <a:gd name="connsiteX35" fmla="*/ 91440 w 198120"/>
                  <a:gd name="connsiteY35" fmla="*/ 3810 h 255270"/>
                  <a:gd name="connsiteX36" fmla="*/ 97155 w 198120"/>
                  <a:gd name="connsiteY36" fmla="*/ 5715 h 255270"/>
                  <a:gd name="connsiteX37" fmla="*/ 108585 w 198120"/>
                  <a:gd name="connsiteY37" fmla="*/ 7620 h 255270"/>
                  <a:gd name="connsiteX38" fmla="*/ 120015 w 198120"/>
                  <a:gd name="connsiteY38" fmla="*/ 11430 h 255270"/>
                  <a:gd name="connsiteX39" fmla="*/ 127635 w 198120"/>
                  <a:gd name="connsiteY39" fmla="*/ 13335 h 255270"/>
                  <a:gd name="connsiteX40" fmla="*/ 135255 w 198120"/>
                  <a:gd name="connsiteY40" fmla="*/ 19050 h 255270"/>
                  <a:gd name="connsiteX41" fmla="*/ 140970 w 198120"/>
                  <a:gd name="connsiteY41" fmla="*/ 22860 h 255270"/>
                  <a:gd name="connsiteX42" fmla="*/ 148590 w 198120"/>
                  <a:gd name="connsiteY42" fmla="*/ 20955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98120" h="255270">
                    <a:moveTo>
                      <a:pt x="148590" y="20955"/>
                    </a:moveTo>
                    <a:lnTo>
                      <a:pt x="148590" y="20955"/>
                    </a:lnTo>
                    <a:cubicBezTo>
                      <a:pt x="154305" y="21590"/>
                      <a:pt x="160157" y="21465"/>
                      <a:pt x="165735" y="22860"/>
                    </a:cubicBezTo>
                    <a:cubicBezTo>
                      <a:pt x="170721" y="24107"/>
                      <a:pt x="173326" y="29826"/>
                      <a:pt x="177165" y="32385"/>
                    </a:cubicBezTo>
                    <a:cubicBezTo>
                      <a:pt x="178878" y="33527"/>
                      <a:pt x="189389" y="35877"/>
                      <a:pt x="190500" y="36195"/>
                    </a:cubicBezTo>
                    <a:cubicBezTo>
                      <a:pt x="197870" y="38301"/>
                      <a:pt x="193874" y="38100"/>
                      <a:pt x="198120" y="38100"/>
                    </a:cubicBezTo>
                    <a:lnTo>
                      <a:pt x="198120" y="80010"/>
                    </a:lnTo>
                    <a:lnTo>
                      <a:pt x="169545" y="80010"/>
                    </a:lnTo>
                    <a:cubicBezTo>
                      <a:pt x="164126" y="134200"/>
                      <a:pt x="169545" y="72328"/>
                      <a:pt x="169545" y="192405"/>
                    </a:cubicBezTo>
                    <a:cubicBezTo>
                      <a:pt x="169545" y="209562"/>
                      <a:pt x="169347" y="226768"/>
                      <a:pt x="167640" y="243840"/>
                    </a:cubicBezTo>
                    <a:cubicBezTo>
                      <a:pt x="167339" y="246854"/>
                      <a:pt x="160956" y="252891"/>
                      <a:pt x="158115" y="253365"/>
                    </a:cubicBezTo>
                    <a:cubicBezTo>
                      <a:pt x="148699" y="254934"/>
                      <a:pt x="139065" y="254635"/>
                      <a:pt x="129540" y="255270"/>
                    </a:cubicBezTo>
                    <a:cubicBezTo>
                      <a:pt x="121285" y="254635"/>
                      <a:pt x="112913" y="254891"/>
                      <a:pt x="104775" y="253365"/>
                    </a:cubicBezTo>
                    <a:cubicBezTo>
                      <a:pt x="102525" y="252943"/>
                      <a:pt x="100771" y="251076"/>
                      <a:pt x="99060" y="249555"/>
                    </a:cubicBezTo>
                    <a:cubicBezTo>
                      <a:pt x="95033" y="245975"/>
                      <a:pt x="87630" y="238125"/>
                      <a:pt x="87630" y="238125"/>
                    </a:cubicBezTo>
                    <a:cubicBezTo>
                      <a:pt x="86995" y="236220"/>
                      <a:pt x="86277" y="234341"/>
                      <a:pt x="85725" y="232410"/>
                    </a:cubicBezTo>
                    <a:cubicBezTo>
                      <a:pt x="80941" y="215666"/>
                      <a:pt x="86483" y="232778"/>
                      <a:pt x="81915" y="219075"/>
                    </a:cubicBezTo>
                    <a:cubicBezTo>
                      <a:pt x="81280" y="198120"/>
                      <a:pt x="81031" y="177150"/>
                      <a:pt x="80010" y="156210"/>
                    </a:cubicBezTo>
                    <a:cubicBezTo>
                      <a:pt x="79761" y="151097"/>
                      <a:pt x="79452" y="145909"/>
                      <a:pt x="78105" y="140970"/>
                    </a:cubicBezTo>
                    <a:cubicBezTo>
                      <a:pt x="77503" y="138761"/>
                      <a:pt x="75565" y="137160"/>
                      <a:pt x="74295" y="135255"/>
                    </a:cubicBezTo>
                    <a:cubicBezTo>
                      <a:pt x="73685" y="132814"/>
                      <a:pt x="71851" y="124653"/>
                      <a:pt x="70485" y="121920"/>
                    </a:cubicBezTo>
                    <a:cubicBezTo>
                      <a:pt x="69461" y="119872"/>
                      <a:pt x="68141" y="117964"/>
                      <a:pt x="66675" y="116205"/>
                    </a:cubicBezTo>
                    <a:cubicBezTo>
                      <a:pt x="64950" y="114135"/>
                      <a:pt x="62685" y="112560"/>
                      <a:pt x="60960" y="110490"/>
                    </a:cubicBezTo>
                    <a:cubicBezTo>
                      <a:pt x="54149" y="102316"/>
                      <a:pt x="60542" y="106649"/>
                      <a:pt x="51435" y="99060"/>
                    </a:cubicBezTo>
                    <a:cubicBezTo>
                      <a:pt x="41287" y="90603"/>
                      <a:pt x="50315" y="99073"/>
                      <a:pt x="40005" y="93345"/>
                    </a:cubicBezTo>
                    <a:cubicBezTo>
                      <a:pt x="20354" y="82428"/>
                      <a:pt x="35792" y="88131"/>
                      <a:pt x="22860" y="83820"/>
                    </a:cubicBezTo>
                    <a:cubicBezTo>
                      <a:pt x="20955" y="81915"/>
                      <a:pt x="18761" y="80260"/>
                      <a:pt x="17145" y="78105"/>
                    </a:cubicBezTo>
                    <a:cubicBezTo>
                      <a:pt x="14923" y="75143"/>
                      <a:pt x="13484" y="71661"/>
                      <a:pt x="11430" y="68580"/>
                    </a:cubicBezTo>
                    <a:cubicBezTo>
                      <a:pt x="9669" y="65938"/>
                      <a:pt x="7620" y="63500"/>
                      <a:pt x="5715" y="60960"/>
                    </a:cubicBezTo>
                    <a:cubicBezTo>
                      <a:pt x="5080" y="57785"/>
                      <a:pt x="4662" y="54559"/>
                      <a:pt x="3810" y="51435"/>
                    </a:cubicBezTo>
                    <a:cubicBezTo>
                      <a:pt x="2753" y="47560"/>
                      <a:pt x="0" y="40005"/>
                      <a:pt x="0" y="40005"/>
                    </a:cubicBezTo>
                    <a:cubicBezTo>
                      <a:pt x="115" y="39429"/>
                      <a:pt x="2982" y="24309"/>
                      <a:pt x="3810" y="22860"/>
                    </a:cubicBezTo>
                    <a:cubicBezTo>
                      <a:pt x="5147" y="20521"/>
                      <a:pt x="7959" y="19337"/>
                      <a:pt x="9525" y="17145"/>
                    </a:cubicBezTo>
                    <a:cubicBezTo>
                      <a:pt x="11176" y="14834"/>
                      <a:pt x="11684" y="11836"/>
                      <a:pt x="13335" y="9525"/>
                    </a:cubicBezTo>
                    <a:cubicBezTo>
                      <a:pt x="16669" y="4858"/>
                      <a:pt x="20208" y="3038"/>
                      <a:pt x="24765" y="0"/>
                    </a:cubicBezTo>
                    <a:cubicBezTo>
                      <a:pt x="38247" y="519"/>
                      <a:pt x="72419" y="640"/>
                      <a:pt x="91440" y="3810"/>
                    </a:cubicBezTo>
                    <a:cubicBezTo>
                      <a:pt x="93421" y="4140"/>
                      <a:pt x="95195" y="5279"/>
                      <a:pt x="97155" y="5715"/>
                    </a:cubicBezTo>
                    <a:cubicBezTo>
                      <a:pt x="100926" y="6553"/>
                      <a:pt x="104838" y="6683"/>
                      <a:pt x="108585" y="7620"/>
                    </a:cubicBezTo>
                    <a:cubicBezTo>
                      <a:pt x="112481" y="8594"/>
                      <a:pt x="116119" y="10456"/>
                      <a:pt x="120015" y="11430"/>
                    </a:cubicBezTo>
                    <a:lnTo>
                      <a:pt x="127635" y="13335"/>
                    </a:lnTo>
                    <a:cubicBezTo>
                      <a:pt x="130175" y="15240"/>
                      <a:pt x="132671" y="17205"/>
                      <a:pt x="135255" y="19050"/>
                    </a:cubicBezTo>
                    <a:cubicBezTo>
                      <a:pt x="137118" y="20381"/>
                      <a:pt x="138749" y="22305"/>
                      <a:pt x="140970" y="22860"/>
                    </a:cubicBezTo>
                    <a:lnTo>
                      <a:pt x="148590" y="2095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 bwMode="auto">
              <a:xfrm>
                <a:off x="5598844" y="5598785"/>
                <a:ext cx="106748" cy="99956"/>
              </a:xfrm>
              <a:custGeom>
                <a:avLst/>
                <a:gdLst>
                  <a:gd name="connsiteX0" fmla="*/ 0 w 173355"/>
                  <a:gd name="connsiteY0" fmla="*/ 89667 h 163962"/>
                  <a:gd name="connsiteX1" fmla="*/ 0 w 173355"/>
                  <a:gd name="connsiteY1" fmla="*/ 89667 h 163962"/>
                  <a:gd name="connsiteX2" fmla="*/ 13335 w 173355"/>
                  <a:gd name="connsiteY2" fmla="*/ 78237 h 163962"/>
                  <a:gd name="connsiteX3" fmla="*/ 19050 w 173355"/>
                  <a:gd name="connsiteY3" fmla="*/ 74427 h 163962"/>
                  <a:gd name="connsiteX4" fmla="*/ 43815 w 173355"/>
                  <a:gd name="connsiteY4" fmla="*/ 76332 h 163962"/>
                  <a:gd name="connsiteX5" fmla="*/ 95250 w 173355"/>
                  <a:gd name="connsiteY5" fmla="*/ 76332 h 163962"/>
                  <a:gd name="connsiteX6" fmla="*/ 99060 w 173355"/>
                  <a:gd name="connsiteY6" fmla="*/ 70617 h 163962"/>
                  <a:gd name="connsiteX7" fmla="*/ 97155 w 173355"/>
                  <a:gd name="connsiteY7" fmla="*/ 59187 h 163962"/>
                  <a:gd name="connsiteX8" fmla="*/ 83820 w 173355"/>
                  <a:gd name="connsiteY8" fmla="*/ 47757 h 163962"/>
                  <a:gd name="connsiteX9" fmla="*/ 91440 w 173355"/>
                  <a:gd name="connsiteY9" fmla="*/ 32517 h 163962"/>
                  <a:gd name="connsiteX10" fmla="*/ 99060 w 173355"/>
                  <a:gd name="connsiteY10" fmla="*/ 28707 h 163962"/>
                  <a:gd name="connsiteX11" fmla="*/ 104775 w 173355"/>
                  <a:gd name="connsiteY11" fmla="*/ 21087 h 163962"/>
                  <a:gd name="connsiteX12" fmla="*/ 118110 w 173355"/>
                  <a:gd name="connsiteY12" fmla="*/ 3942 h 163962"/>
                  <a:gd name="connsiteX13" fmla="*/ 125730 w 173355"/>
                  <a:gd name="connsiteY13" fmla="*/ 132 h 163962"/>
                  <a:gd name="connsiteX14" fmla="*/ 156210 w 173355"/>
                  <a:gd name="connsiteY14" fmla="*/ 5847 h 163962"/>
                  <a:gd name="connsiteX15" fmla="*/ 158115 w 173355"/>
                  <a:gd name="connsiteY15" fmla="*/ 11562 h 163962"/>
                  <a:gd name="connsiteX16" fmla="*/ 163830 w 173355"/>
                  <a:gd name="connsiteY16" fmla="*/ 51567 h 163962"/>
                  <a:gd name="connsiteX17" fmla="*/ 171450 w 173355"/>
                  <a:gd name="connsiteY17" fmla="*/ 55377 h 163962"/>
                  <a:gd name="connsiteX18" fmla="*/ 173355 w 173355"/>
                  <a:gd name="connsiteY18" fmla="*/ 61092 h 163962"/>
                  <a:gd name="connsiteX19" fmla="*/ 169545 w 173355"/>
                  <a:gd name="connsiteY19" fmla="*/ 87762 h 163962"/>
                  <a:gd name="connsiteX20" fmla="*/ 165735 w 173355"/>
                  <a:gd name="connsiteY20" fmla="*/ 93477 h 163962"/>
                  <a:gd name="connsiteX21" fmla="*/ 163830 w 173355"/>
                  <a:gd name="connsiteY21" fmla="*/ 104907 h 163962"/>
                  <a:gd name="connsiteX22" fmla="*/ 158115 w 173355"/>
                  <a:gd name="connsiteY22" fmla="*/ 110622 h 163962"/>
                  <a:gd name="connsiteX23" fmla="*/ 154305 w 173355"/>
                  <a:gd name="connsiteY23" fmla="*/ 116337 h 163962"/>
                  <a:gd name="connsiteX24" fmla="*/ 142875 w 173355"/>
                  <a:gd name="connsiteY24" fmla="*/ 127767 h 163962"/>
                  <a:gd name="connsiteX25" fmla="*/ 140970 w 173355"/>
                  <a:gd name="connsiteY25" fmla="*/ 139197 h 163962"/>
                  <a:gd name="connsiteX26" fmla="*/ 133350 w 173355"/>
                  <a:gd name="connsiteY26" fmla="*/ 163962 h 163962"/>
                  <a:gd name="connsiteX27" fmla="*/ 102870 w 173355"/>
                  <a:gd name="connsiteY27" fmla="*/ 162057 h 163962"/>
                  <a:gd name="connsiteX28" fmla="*/ 93345 w 173355"/>
                  <a:gd name="connsiteY28" fmla="*/ 152532 h 163962"/>
                  <a:gd name="connsiteX29" fmla="*/ 81915 w 173355"/>
                  <a:gd name="connsiteY29" fmla="*/ 144912 h 163962"/>
                  <a:gd name="connsiteX30" fmla="*/ 30480 w 173355"/>
                  <a:gd name="connsiteY30" fmla="*/ 143007 h 163962"/>
                  <a:gd name="connsiteX31" fmla="*/ 19050 w 173355"/>
                  <a:gd name="connsiteY31" fmla="*/ 135387 h 163962"/>
                  <a:gd name="connsiteX32" fmla="*/ 13335 w 173355"/>
                  <a:gd name="connsiteY32" fmla="*/ 133482 h 163962"/>
                  <a:gd name="connsiteX33" fmla="*/ 7620 w 173355"/>
                  <a:gd name="connsiteY33" fmla="*/ 129672 h 163962"/>
                  <a:gd name="connsiteX34" fmla="*/ 3810 w 173355"/>
                  <a:gd name="connsiteY34" fmla="*/ 123957 h 163962"/>
                  <a:gd name="connsiteX35" fmla="*/ 0 w 173355"/>
                  <a:gd name="connsiteY35" fmla="*/ 112527 h 163962"/>
                  <a:gd name="connsiteX36" fmla="*/ 0 w 173355"/>
                  <a:gd name="connsiteY36" fmla="*/ 89667 h 1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3355" h="163962">
                    <a:moveTo>
                      <a:pt x="0" y="89667"/>
                    </a:moveTo>
                    <a:lnTo>
                      <a:pt x="0" y="89667"/>
                    </a:lnTo>
                    <a:cubicBezTo>
                      <a:pt x="4445" y="85857"/>
                      <a:pt x="8763" y="81894"/>
                      <a:pt x="13335" y="78237"/>
                    </a:cubicBezTo>
                    <a:cubicBezTo>
                      <a:pt x="15123" y="76807"/>
                      <a:pt x="16765" y="74570"/>
                      <a:pt x="19050" y="74427"/>
                    </a:cubicBezTo>
                    <a:cubicBezTo>
                      <a:pt x="27313" y="73911"/>
                      <a:pt x="35560" y="75697"/>
                      <a:pt x="43815" y="76332"/>
                    </a:cubicBezTo>
                    <a:cubicBezTo>
                      <a:pt x="62554" y="82578"/>
                      <a:pt x="58513" y="81984"/>
                      <a:pt x="95250" y="76332"/>
                    </a:cubicBezTo>
                    <a:cubicBezTo>
                      <a:pt x="97513" y="75984"/>
                      <a:pt x="97790" y="72522"/>
                      <a:pt x="99060" y="70617"/>
                    </a:cubicBezTo>
                    <a:cubicBezTo>
                      <a:pt x="98425" y="66807"/>
                      <a:pt x="98724" y="62717"/>
                      <a:pt x="97155" y="59187"/>
                    </a:cubicBezTo>
                    <a:cubicBezTo>
                      <a:pt x="95828" y="56202"/>
                      <a:pt x="85778" y="49225"/>
                      <a:pt x="83820" y="47757"/>
                    </a:cubicBezTo>
                    <a:cubicBezTo>
                      <a:pt x="85585" y="40698"/>
                      <a:pt x="85258" y="37816"/>
                      <a:pt x="91440" y="32517"/>
                    </a:cubicBezTo>
                    <a:cubicBezTo>
                      <a:pt x="93596" y="30669"/>
                      <a:pt x="96520" y="29977"/>
                      <a:pt x="99060" y="28707"/>
                    </a:cubicBezTo>
                    <a:cubicBezTo>
                      <a:pt x="100965" y="26167"/>
                      <a:pt x="102954" y="23688"/>
                      <a:pt x="104775" y="21087"/>
                    </a:cubicBezTo>
                    <a:cubicBezTo>
                      <a:pt x="108714" y="15460"/>
                      <a:pt x="112202" y="8162"/>
                      <a:pt x="118110" y="3942"/>
                    </a:cubicBezTo>
                    <a:cubicBezTo>
                      <a:pt x="120421" y="2291"/>
                      <a:pt x="123190" y="1402"/>
                      <a:pt x="125730" y="132"/>
                    </a:cubicBezTo>
                    <a:cubicBezTo>
                      <a:pt x="130113" y="469"/>
                      <a:pt x="149874" y="-2073"/>
                      <a:pt x="156210" y="5847"/>
                    </a:cubicBezTo>
                    <a:cubicBezTo>
                      <a:pt x="157464" y="7415"/>
                      <a:pt x="157480" y="9657"/>
                      <a:pt x="158115" y="11562"/>
                    </a:cubicBezTo>
                    <a:cubicBezTo>
                      <a:pt x="158174" y="12627"/>
                      <a:pt x="154065" y="43429"/>
                      <a:pt x="163830" y="51567"/>
                    </a:cubicBezTo>
                    <a:cubicBezTo>
                      <a:pt x="166012" y="53385"/>
                      <a:pt x="168910" y="54107"/>
                      <a:pt x="171450" y="55377"/>
                    </a:cubicBezTo>
                    <a:cubicBezTo>
                      <a:pt x="172085" y="57282"/>
                      <a:pt x="173355" y="59084"/>
                      <a:pt x="173355" y="61092"/>
                    </a:cubicBezTo>
                    <a:cubicBezTo>
                      <a:pt x="173355" y="65472"/>
                      <a:pt x="173071" y="80711"/>
                      <a:pt x="169545" y="87762"/>
                    </a:cubicBezTo>
                    <a:cubicBezTo>
                      <a:pt x="168521" y="89810"/>
                      <a:pt x="167005" y="91572"/>
                      <a:pt x="165735" y="93477"/>
                    </a:cubicBezTo>
                    <a:cubicBezTo>
                      <a:pt x="165100" y="97287"/>
                      <a:pt x="165399" y="101377"/>
                      <a:pt x="163830" y="104907"/>
                    </a:cubicBezTo>
                    <a:cubicBezTo>
                      <a:pt x="162736" y="107369"/>
                      <a:pt x="159840" y="108552"/>
                      <a:pt x="158115" y="110622"/>
                    </a:cubicBezTo>
                    <a:cubicBezTo>
                      <a:pt x="156649" y="112381"/>
                      <a:pt x="155826" y="114626"/>
                      <a:pt x="154305" y="116337"/>
                    </a:cubicBezTo>
                    <a:cubicBezTo>
                      <a:pt x="150725" y="120364"/>
                      <a:pt x="142875" y="127767"/>
                      <a:pt x="142875" y="127767"/>
                    </a:cubicBezTo>
                    <a:cubicBezTo>
                      <a:pt x="142240" y="131577"/>
                      <a:pt x="141397" y="135358"/>
                      <a:pt x="140970" y="139197"/>
                    </a:cubicBezTo>
                    <a:cubicBezTo>
                      <a:pt x="138181" y="164297"/>
                      <a:pt x="146507" y="159576"/>
                      <a:pt x="133350" y="163962"/>
                    </a:cubicBezTo>
                    <a:cubicBezTo>
                      <a:pt x="123190" y="163327"/>
                      <a:pt x="112925" y="163645"/>
                      <a:pt x="102870" y="162057"/>
                    </a:cubicBezTo>
                    <a:cubicBezTo>
                      <a:pt x="97508" y="161210"/>
                      <a:pt x="96167" y="155919"/>
                      <a:pt x="93345" y="152532"/>
                    </a:cubicBezTo>
                    <a:cubicBezTo>
                      <a:pt x="90080" y="148614"/>
                      <a:pt x="87301" y="145271"/>
                      <a:pt x="81915" y="144912"/>
                    </a:cubicBezTo>
                    <a:cubicBezTo>
                      <a:pt x="64796" y="143771"/>
                      <a:pt x="47625" y="143642"/>
                      <a:pt x="30480" y="143007"/>
                    </a:cubicBezTo>
                    <a:cubicBezTo>
                      <a:pt x="16891" y="138477"/>
                      <a:pt x="33320" y="144900"/>
                      <a:pt x="19050" y="135387"/>
                    </a:cubicBezTo>
                    <a:cubicBezTo>
                      <a:pt x="17379" y="134273"/>
                      <a:pt x="15131" y="134380"/>
                      <a:pt x="13335" y="133482"/>
                    </a:cubicBezTo>
                    <a:cubicBezTo>
                      <a:pt x="11287" y="132458"/>
                      <a:pt x="9525" y="130942"/>
                      <a:pt x="7620" y="129672"/>
                    </a:cubicBezTo>
                    <a:cubicBezTo>
                      <a:pt x="6350" y="127767"/>
                      <a:pt x="4740" y="126049"/>
                      <a:pt x="3810" y="123957"/>
                    </a:cubicBezTo>
                    <a:cubicBezTo>
                      <a:pt x="2179" y="120287"/>
                      <a:pt x="0" y="112527"/>
                      <a:pt x="0" y="112527"/>
                    </a:cubicBezTo>
                    <a:cubicBezTo>
                      <a:pt x="2115" y="93489"/>
                      <a:pt x="0" y="93477"/>
                      <a:pt x="0" y="8966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 bwMode="auto">
              <a:xfrm>
                <a:off x="5516356" y="5657011"/>
                <a:ext cx="131010" cy="80547"/>
              </a:xfrm>
              <a:custGeom>
                <a:avLst/>
                <a:gdLst>
                  <a:gd name="connsiteX0" fmla="*/ 131445 w 213680"/>
                  <a:gd name="connsiteY0" fmla="*/ 0 h 131445"/>
                  <a:gd name="connsiteX1" fmla="*/ 131445 w 213680"/>
                  <a:gd name="connsiteY1" fmla="*/ 0 h 131445"/>
                  <a:gd name="connsiteX2" fmla="*/ 150495 w 213680"/>
                  <a:gd name="connsiteY2" fmla="*/ 19050 h 131445"/>
                  <a:gd name="connsiteX3" fmla="*/ 156210 w 213680"/>
                  <a:gd name="connsiteY3" fmla="*/ 24765 h 131445"/>
                  <a:gd name="connsiteX4" fmla="*/ 160020 w 213680"/>
                  <a:gd name="connsiteY4" fmla="*/ 32385 h 131445"/>
                  <a:gd name="connsiteX5" fmla="*/ 171450 w 213680"/>
                  <a:gd name="connsiteY5" fmla="*/ 38100 h 131445"/>
                  <a:gd name="connsiteX6" fmla="*/ 205740 w 213680"/>
                  <a:gd name="connsiteY6" fmla="*/ 40005 h 131445"/>
                  <a:gd name="connsiteX7" fmla="*/ 213360 w 213680"/>
                  <a:gd name="connsiteY7" fmla="*/ 43815 h 131445"/>
                  <a:gd name="connsiteX8" fmla="*/ 211455 w 213680"/>
                  <a:gd name="connsiteY8" fmla="*/ 51435 h 131445"/>
                  <a:gd name="connsiteX9" fmla="*/ 203835 w 213680"/>
                  <a:gd name="connsiteY9" fmla="*/ 62865 h 131445"/>
                  <a:gd name="connsiteX10" fmla="*/ 198120 w 213680"/>
                  <a:gd name="connsiteY10" fmla="*/ 74295 h 131445"/>
                  <a:gd name="connsiteX11" fmla="*/ 196215 w 213680"/>
                  <a:gd name="connsiteY11" fmla="*/ 89535 h 131445"/>
                  <a:gd name="connsiteX12" fmla="*/ 190500 w 213680"/>
                  <a:gd name="connsiteY12" fmla="*/ 118110 h 131445"/>
                  <a:gd name="connsiteX13" fmla="*/ 182880 w 213680"/>
                  <a:gd name="connsiteY13" fmla="*/ 129540 h 131445"/>
                  <a:gd name="connsiteX14" fmla="*/ 177165 w 213680"/>
                  <a:gd name="connsiteY14" fmla="*/ 131445 h 131445"/>
                  <a:gd name="connsiteX15" fmla="*/ 158115 w 213680"/>
                  <a:gd name="connsiteY15" fmla="*/ 127635 h 131445"/>
                  <a:gd name="connsiteX16" fmla="*/ 150495 w 213680"/>
                  <a:gd name="connsiteY16" fmla="*/ 121920 h 131445"/>
                  <a:gd name="connsiteX17" fmla="*/ 144780 w 213680"/>
                  <a:gd name="connsiteY17" fmla="*/ 120015 h 131445"/>
                  <a:gd name="connsiteX18" fmla="*/ 129540 w 213680"/>
                  <a:gd name="connsiteY18" fmla="*/ 116205 h 131445"/>
                  <a:gd name="connsiteX19" fmla="*/ 123825 w 213680"/>
                  <a:gd name="connsiteY19" fmla="*/ 114300 h 131445"/>
                  <a:gd name="connsiteX20" fmla="*/ 112395 w 213680"/>
                  <a:gd name="connsiteY20" fmla="*/ 108585 h 131445"/>
                  <a:gd name="connsiteX21" fmla="*/ 59055 w 213680"/>
                  <a:gd name="connsiteY21" fmla="*/ 110490 h 131445"/>
                  <a:gd name="connsiteX22" fmla="*/ 47625 w 213680"/>
                  <a:gd name="connsiteY22" fmla="*/ 114300 h 131445"/>
                  <a:gd name="connsiteX23" fmla="*/ 20955 w 213680"/>
                  <a:gd name="connsiteY23" fmla="*/ 112395 h 131445"/>
                  <a:gd name="connsiteX24" fmla="*/ 17145 w 213680"/>
                  <a:gd name="connsiteY24" fmla="*/ 106680 h 131445"/>
                  <a:gd name="connsiteX25" fmla="*/ 13335 w 213680"/>
                  <a:gd name="connsiteY25" fmla="*/ 93345 h 131445"/>
                  <a:gd name="connsiteX26" fmla="*/ 11430 w 213680"/>
                  <a:gd name="connsiteY26" fmla="*/ 59055 h 131445"/>
                  <a:gd name="connsiteX27" fmla="*/ 5715 w 213680"/>
                  <a:gd name="connsiteY27" fmla="*/ 55245 h 131445"/>
                  <a:gd name="connsiteX28" fmla="*/ 3810 w 213680"/>
                  <a:gd name="connsiteY28" fmla="*/ 49530 h 131445"/>
                  <a:gd name="connsiteX29" fmla="*/ 0 w 213680"/>
                  <a:gd name="connsiteY29" fmla="*/ 43815 h 131445"/>
                  <a:gd name="connsiteX30" fmla="*/ 1905 w 213680"/>
                  <a:gd name="connsiteY30" fmla="*/ 34290 h 131445"/>
                  <a:gd name="connsiteX31" fmla="*/ 11430 w 213680"/>
                  <a:gd name="connsiteY31" fmla="*/ 17145 h 131445"/>
                  <a:gd name="connsiteX32" fmla="*/ 17145 w 213680"/>
                  <a:gd name="connsiteY32" fmla="*/ 11430 h 131445"/>
                  <a:gd name="connsiteX33" fmla="*/ 22860 w 213680"/>
                  <a:gd name="connsiteY33" fmla="*/ 9525 h 131445"/>
                  <a:gd name="connsiteX34" fmla="*/ 28575 w 213680"/>
                  <a:gd name="connsiteY34" fmla="*/ 5715 h 131445"/>
                  <a:gd name="connsiteX35" fmla="*/ 38100 w 213680"/>
                  <a:gd name="connsiteY35" fmla="*/ 3810 h 131445"/>
                  <a:gd name="connsiteX36" fmla="*/ 43815 w 213680"/>
                  <a:gd name="connsiteY36" fmla="*/ 1905 h 131445"/>
                  <a:gd name="connsiteX37" fmla="*/ 55245 w 213680"/>
                  <a:gd name="connsiteY37" fmla="*/ 3810 h 131445"/>
                  <a:gd name="connsiteX38" fmla="*/ 70485 w 213680"/>
                  <a:gd name="connsiteY38" fmla="*/ 7620 h 131445"/>
                  <a:gd name="connsiteX39" fmla="*/ 80010 w 213680"/>
                  <a:gd name="connsiteY39" fmla="*/ 9525 h 131445"/>
                  <a:gd name="connsiteX40" fmla="*/ 87630 w 213680"/>
                  <a:gd name="connsiteY40" fmla="*/ 13335 h 131445"/>
                  <a:gd name="connsiteX41" fmla="*/ 129540 w 213680"/>
                  <a:gd name="connsiteY41" fmla="*/ 7620 h 131445"/>
                  <a:gd name="connsiteX42" fmla="*/ 131445 w 213680"/>
                  <a:gd name="connsiteY42" fmla="*/ 0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3680" h="131445">
                    <a:moveTo>
                      <a:pt x="131445" y="0"/>
                    </a:moveTo>
                    <a:lnTo>
                      <a:pt x="131445" y="0"/>
                    </a:lnTo>
                    <a:lnTo>
                      <a:pt x="150495" y="19050"/>
                    </a:lnTo>
                    <a:cubicBezTo>
                      <a:pt x="152400" y="20955"/>
                      <a:pt x="155005" y="22355"/>
                      <a:pt x="156210" y="24765"/>
                    </a:cubicBezTo>
                    <a:cubicBezTo>
                      <a:pt x="157480" y="27305"/>
                      <a:pt x="158202" y="30203"/>
                      <a:pt x="160020" y="32385"/>
                    </a:cubicBezTo>
                    <a:cubicBezTo>
                      <a:pt x="161902" y="34644"/>
                      <a:pt x="168390" y="37809"/>
                      <a:pt x="171450" y="38100"/>
                    </a:cubicBezTo>
                    <a:cubicBezTo>
                      <a:pt x="182846" y="39185"/>
                      <a:pt x="194310" y="39370"/>
                      <a:pt x="205740" y="40005"/>
                    </a:cubicBezTo>
                    <a:cubicBezTo>
                      <a:pt x="208280" y="41275"/>
                      <a:pt x="212090" y="41275"/>
                      <a:pt x="213360" y="43815"/>
                    </a:cubicBezTo>
                    <a:cubicBezTo>
                      <a:pt x="214531" y="46157"/>
                      <a:pt x="212174" y="48918"/>
                      <a:pt x="211455" y="51435"/>
                    </a:cubicBezTo>
                    <a:cubicBezTo>
                      <a:pt x="208835" y="60605"/>
                      <a:pt x="210786" y="54524"/>
                      <a:pt x="203835" y="62865"/>
                    </a:cubicBezTo>
                    <a:cubicBezTo>
                      <a:pt x="199732" y="67789"/>
                      <a:pt x="200029" y="68567"/>
                      <a:pt x="198120" y="74295"/>
                    </a:cubicBezTo>
                    <a:cubicBezTo>
                      <a:pt x="197485" y="79375"/>
                      <a:pt x="196813" y="84451"/>
                      <a:pt x="196215" y="89535"/>
                    </a:cubicBezTo>
                    <a:cubicBezTo>
                      <a:pt x="193653" y="111312"/>
                      <a:pt x="196277" y="100778"/>
                      <a:pt x="190500" y="118110"/>
                    </a:cubicBezTo>
                    <a:cubicBezTo>
                      <a:pt x="188503" y="124102"/>
                      <a:pt x="188996" y="125463"/>
                      <a:pt x="182880" y="129540"/>
                    </a:cubicBezTo>
                    <a:cubicBezTo>
                      <a:pt x="181209" y="130654"/>
                      <a:pt x="179070" y="130810"/>
                      <a:pt x="177165" y="131445"/>
                    </a:cubicBezTo>
                    <a:cubicBezTo>
                      <a:pt x="170815" y="130175"/>
                      <a:pt x="164213" y="129813"/>
                      <a:pt x="158115" y="127635"/>
                    </a:cubicBezTo>
                    <a:cubicBezTo>
                      <a:pt x="155125" y="126567"/>
                      <a:pt x="153252" y="123495"/>
                      <a:pt x="150495" y="121920"/>
                    </a:cubicBezTo>
                    <a:cubicBezTo>
                      <a:pt x="148752" y="120924"/>
                      <a:pt x="146717" y="120543"/>
                      <a:pt x="144780" y="120015"/>
                    </a:cubicBezTo>
                    <a:cubicBezTo>
                      <a:pt x="139728" y="118637"/>
                      <a:pt x="134508" y="117861"/>
                      <a:pt x="129540" y="116205"/>
                    </a:cubicBezTo>
                    <a:cubicBezTo>
                      <a:pt x="127635" y="115570"/>
                      <a:pt x="125621" y="115198"/>
                      <a:pt x="123825" y="114300"/>
                    </a:cubicBezTo>
                    <a:cubicBezTo>
                      <a:pt x="109053" y="106914"/>
                      <a:pt x="126760" y="113373"/>
                      <a:pt x="112395" y="108585"/>
                    </a:cubicBezTo>
                    <a:cubicBezTo>
                      <a:pt x="94615" y="109220"/>
                      <a:pt x="76777" y="108926"/>
                      <a:pt x="59055" y="110490"/>
                    </a:cubicBezTo>
                    <a:cubicBezTo>
                      <a:pt x="55054" y="110843"/>
                      <a:pt x="47625" y="114300"/>
                      <a:pt x="47625" y="114300"/>
                    </a:cubicBezTo>
                    <a:cubicBezTo>
                      <a:pt x="38735" y="113665"/>
                      <a:pt x="29602" y="114557"/>
                      <a:pt x="20955" y="112395"/>
                    </a:cubicBezTo>
                    <a:cubicBezTo>
                      <a:pt x="18734" y="111840"/>
                      <a:pt x="18169" y="108728"/>
                      <a:pt x="17145" y="106680"/>
                    </a:cubicBezTo>
                    <a:cubicBezTo>
                      <a:pt x="15779" y="103947"/>
                      <a:pt x="13945" y="95786"/>
                      <a:pt x="13335" y="93345"/>
                    </a:cubicBezTo>
                    <a:cubicBezTo>
                      <a:pt x="12700" y="81915"/>
                      <a:pt x="13675" y="70280"/>
                      <a:pt x="11430" y="59055"/>
                    </a:cubicBezTo>
                    <a:cubicBezTo>
                      <a:pt x="10981" y="56810"/>
                      <a:pt x="7145" y="57033"/>
                      <a:pt x="5715" y="55245"/>
                    </a:cubicBezTo>
                    <a:cubicBezTo>
                      <a:pt x="4461" y="53677"/>
                      <a:pt x="4708" y="51326"/>
                      <a:pt x="3810" y="49530"/>
                    </a:cubicBezTo>
                    <a:cubicBezTo>
                      <a:pt x="2786" y="47482"/>
                      <a:pt x="1270" y="45720"/>
                      <a:pt x="0" y="43815"/>
                    </a:cubicBezTo>
                    <a:cubicBezTo>
                      <a:pt x="635" y="40640"/>
                      <a:pt x="1120" y="37431"/>
                      <a:pt x="1905" y="34290"/>
                    </a:cubicBezTo>
                    <a:cubicBezTo>
                      <a:pt x="3502" y="27902"/>
                      <a:pt x="6700" y="21875"/>
                      <a:pt x="11430" y="17145"/>
                    </a:cubicBezTo>
                    <a:cubicBezTo>
                      <a:pt x="13335" y="15240"/>
                      <a:pt x="14903" y="12924"/>
                      <a:pt x="17145" y="11430"/>
                    </a:cubicBezTo>
                    <a:cubicBezTo>
                      <a:pt x="18816" y="10316"/>
                      <a:pt x="21064" y="10423"/>
                      <a:pt x="22860" y="9525"/>
                    </a:cubicBezTo>
                    <a:cubicBezTo>
                      <a:pt x="24908" y="8501"/>
                      <a:pt x="26431" y="6519"/>
                      <a:pt x="28575" y="5715"/>
                    </a:cubicBezTo>
                    <a:cubicBezTo>
                      <a:pt x="31607" y="4578"/>
                      <a:pt x="34959" y="4595"/>
                      <a:pt x="38100" y="3810"/>
                    </a:cubicBezTo>
                    <a:cubicBezTo>
                      <a:pt x="40048" y="3323"/>
                      <a:pt x="41910" y="2540"/>
                      <a:pt x="43815" y="1905"/>
                    </a:cubicBezTo>
                    <a:cubicBezTo>
                      <a:pt x="47625" y="2540"/>
                      <a:pt x="51468" y="3001"/>
                      <a:pt x="55245" y="3810"/>
                    </a:cubicBezTo>
                    <a:cubicBezTo>
                      <a:pt x="60365" y="4907"/>
                      <a:pt x="65350" y="6593"/>
                      <a:pt x="70485" y="7620"/>
                    </a:cubicBezTo>
                    <a:lnTo>
                      <a:pt x="80010" y="9525"/>
                    </a:lnTo>
                    <a:cubicBezTo>
                      <a:pt x="82550" y="10795"/>
                      <a:pt x="84794" y="13193"/>
                      <a:pt x="87630" y="13335"/>
                    </a:cubicBezTo>
                    <a:cubicBezTo>
                      <a:pt x="124033" y="15155"/>
                      <a:pt x="107697" y="13081"/>
                      <a:pt x="129540" y="7620"/>
                    </a:cubicBezTo>
                    <a:lnTo>
                      <a:pt x="131445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" name="Freeform 153"/>
              <p:cNvSpPr/>
              <p:nvPr/>
            </p:nvSpPr>
            <p:spPr bwMode="auto">
              <a:xfrm>
                <a:off x="5224254" y="5588111"/>
                <a:ext cx="417289" cy="325097"/>
              </a:xfrm>
              <a:custGeom>
                <a:avLst/>
                <a:gdLst>
                  <a:gd name="connsiteX0" fmla="*/ 300990 w 683417"/>
                  <a:gd name="connsiteY0" fmla="*/ 15361 h 531901"/>
                  <a:gd name="connsiteX1" fmla="*/ 300990 w 683417"/>
                  <a:gd name="connsiteY1" fmla="*/ 15361 h 531901"/>
                  <a:gd name="connsiteX2" fmla="*/ 283845 w 683417"/>
                  <a:gd name="connsiteY2" fmla="*/ 13456 h 531901"/>
                  <a:gd name="connsiteX3" fmla="*/ 259080 w 683417"/>
                  <a:gd name="connsiteY3" fmla="*/ 11551 h 531901"/>
                  <a:gd name="connsiteX4" fmla="*/ 249555 w 683417"/>
                  <a:gd name="connsiteY4" fmla="*/ 9646 h 531901"/>
                  <a:gd name="connsiteX5" fmla="*/ 238125 w 683417"/>
                  <a:gd name="connsiteY5" fmla="*/ 5836 h 531901"/>
                  <a:gd name="connsiteX6" fmla="*/ 230505 w 683417"/>
                  <a:gd name="connsiteY6" fmla="*/ 121 h 531901"/>
                  <a:gd name="connsiteX7" fmla="*/ 217170 w 683417"/>
                  <a:gd name="connsiteY7" fmla="*/ 3931 h 531901"/>
                  <a:gd name="connsiteX8" fmla="*/ 152400 w 683417"/>
                  <a:gd name="connsiteY8" fmla="*/ 5836 h 531901"/>
                  <a:gd name="connsiteX9" fmla="*/ 150495 w 683417"/>
                  <a:gd name="connsiteY9" fmla="*/ 45841 h 531901"/>
                  <a:gd name="connsiteX10" fmla="*/ 99060 w 683417"/>
                  <a:gd name="connsiteY10" fmla="*/ 83941 h 531901"/>
                  <a:gd name="connsiteX11" fmla="*/ 83820 w 683417"/>
                  <a:gd name="connsiteY11" fmla="*/ 61081 h 531901"/>
                  <a:gd name="connsiteX12" fmla="*/ 0 w 683417"/>
                  <a:gd name="connsiteY12" fmla="*/ 137281 h 531901"/>
                  <a:gd name="connsiteX13" fmla="*/ 3810 w 683417"/>
                  <a:gd name="connsiteY13" fmla="*/ 162046 h 531901"/>
                  <a:gd name="connsiteX14" fmla="*/ 106680 w 683417"/>
                  <a:gd name="connsiteY14" fmla="*/ 177286 h 531901"/>
                  <a:gd name="connsiteX15" fmla="*/ 125730 w 683417"/>
                  <a:gd name="connsiteY15" fmla="*/ 192526 h 531901"/>
                  <a:gd name="connsiteX16" fmla="*/ 135255 w 683417"/>
                  <a:gd name="connsiteY16" fmla="*/ 203956 h 531901"/>
                  <a:gd name="connsiteX17" fmla="*/ 140970 w 683417"/>
                  <a:gd name="connsiteY17" fmla="*/ 207766 h 531901"/>
                  <a:gd name="connsiteX18" fmla="*/ 148590 w 683417"/>
                  <a:gd name="connsiteY18" fmla="*/ 213481 h 531901"/>
                  <a:gd name="connsiteX19" fmla="*/ 158115 w 683417"/>
                  <a:gd name="connsiteY19" fmla="*/ 211576 h 531901"/>
                  <a:gd name="connsiteX20" fmla="*/ 160020 w 683417"/>
                  <a:gd name="connsiteY20" fmla="*/ 205861 h 531901"/>
                  <a:gd name="connsiteX21" fmla="*/ 163830 w 683417"/>
                  <a:gd name="connsiteY21" fmla="*/ 192526 h 531901"/>
                  <a:gd name="connsiteX22" fmla="*/ 167640 w 683417"/>
                  <a:gd name="connsiteY22" fmla="*/ 186811 h 531901"/>
                  <a:gd name="connsiteX23" fmla="*/ 173355 w 683417"/>
                  <a:gd name="connsiteY23" fmla="*/ 184906 h 531901"/>
                  <a:gd name="connsiteX24" fmla="*/ 213360 w 683417"/>
                  <a:gd name="connsiteY24" fmla="*/ 179191 h 531901"/>
                  <a:gd name="connsiteX25" fmla="*/ 234315 w 683417"/>
                  <a:gd name="connsiteY25" fmla="*/ 175381 h 531901"/>
                  <a:gd name="connsiteX26" fmla="*/ 245745 w 683417"/>
                  <a:gd name="connsiteY26" fmla="*/ 171571 h 531901"/>
                  <a:gd name="connsiteX27" fmla="*/ 262890 w 683417"/>
                  <a:gd name="connsiteY27" fmla="*/ 169666 h 531901"/>
                  <a:gd name="connsiteX28" fmla="*/ 268605 w 683417"/>
                  <a:gd name="connsiteY28" fmla="*/ 167761 h 531901"/>
                  <a:gd name="connsiteX29" fmla="*/ 285750 w 683417"/>
                  <a:gd name="connsiteY29" fmla="*/ 163951 h 531901"/>
                  <a:gd name="connsiteX30" fmla="*/ 310515 w 683417"/>
                  <a:gd name="connsiteY30" fmla="*/ 158236 h 531901"/>
                  <a:gd name="connsiteX31" fmla="*/ 400050 w 683417"/>
                  <a:gd name="connsiteY31" fmla="*/ 160141 h 531901"/>
                  <a:gd name="connsiteX32" fmla="*/ 409575 w 683417"/>
                  <a:gd name="connsiteY32" fmla="*/ 162046 h 531901"/>
                  <a:gd name="connsiteX33" fmla="*/ 426720 w 683417"/>
                  <a:gd name="connsiteY33" fmla="*/ 169666 h 531901"/>
                  <a:gd name="connsiteX34" fmla="*/ 434340 w 683417"/>
                  <a:gd name="connsiteY34" fmla="*/ 177286 h 531901"/>
                  <a:gd name="connsiteX35" fmla="*/ 447675 w 683417"/>
                  <a:gd name="connsiteY35" fmla="*/ 184906 h 531901"/>
                  <a:gd name="connsiteX36" fmla="*/ 453390 w 683417"/>
                  <a:gd name="connsiteY36" fmla="*/ 188716 h 531901"/>
                  <a:gd name="connsiteX37" fmla="*/ 464820 w 683417"/>
                  <a:gd name="connsiteY37" fmla="*/ 200146 h 531901"/>
                  <a:gd name="connsiteX38" fmla="*/ 470535 w 683417"/>
                  <a:gd name="connsiteY38" fmla="*/ 203956 h 531901"/>
                  <a:gd name="connsiteX39" fmla="*/ 478155 w 683417"/>
                  <a:gd name="connsiteY39" fmla="*/ 213481 h 531901"/>
                  <a:gd name="connsiteX40" fmla="*/ 483870 w 683417"/>
                  <a:gd name="connsiteY40" fmla="*/ 228721 h 531901"/>
                  <a:gd name="connsiteX41" fmla="*/ 487680 w 683417"/>
                  <a:gd name="connsiteY41" fmla="*/ 234436 h 531901"/>
                  <a:gd name="connsiteX42" fmla="*/ 493395 w 683417"/>
                  <a:gd name="connsiteY42" fmla="*/ 245866 h 531901"/>
                  <a:gd name="connsiteX43" fmla="*/ 499110 w 683417"/>
                  <a:gd name="connsiteY43" fmla="*/ 259201 h 531901"/>
                  <a:gd name="connsiteX44" fmla="*/ 502920 w 683417"/>
                  <a:gd name="connsiteY44" fmla="*/ 270631 h 531901"/>
                  <a:gd name="connsiteX45" fmla="*/ 510540 w 683417"/>
                  <a:gd name="connsiteY45" fmla="*/ 282061 h 531901"/>
                  <a:gd name="connsiteX46" fmla="*/ 514350 w 683417"/>
                  <a:gd name="connsiteY46" fmla="*/ 287776 h 531901"/>
                  <a:gd name="connsiteX47" fmla="*/ 520065 w 683417"/>
                  <a:gd name="connsiteY47" fmla="*/ 299206 h 531901"/>
                  <a:gd name="connsiteX48" fmla="*/ 523875 w 683417"/>
                  <a:gd name="connsiteY48" fmla="*/ 310636 h 531901"/>
                  <a:gd name="connsiteX49" fmla="*/ 527685 w 683417"/>
                  <a:gd name="connsiteY49" fmla="*/ 316351 h 531901"/>
                  <a:gd name="connsiteX50" fmla="*/ 531495 w 683417"/>
                  <a:gd name="connsiteY50" fmla="*/ 327781 h 531901"/>
                  <a:gd name="connsiteX51" fmla="*/ 533400 w 683417"/>
                  <a:gd name="connsiteY51" fmla="*/ 333496 h 531901"/>
                  <a:gd name="connsiteX52" fmla="*/ 535305 w 683417"/>
                  <a:gd name="connsiteY52" fmla="*/ 339211 h 531901"/>
                  <a:gd name="connsiteX53" fmla="*/ 539115 w 683417"/>
                  <a:gd name="connsiteY53" fmla="*/ 344926 h 531901"/>
                  <a:gd name="connsiteX54" fmla="*/ 542925 w 683417"/>
                  <a:gd name="connsiteY54" fmla="*/ 356356 h 531901"/>
                  <a:gd name="connsiteX55" fmla="*/ 544830 w 683417"/>
                  <a:gd name="connsiteY55" fmla="*/ 362071 h 531901"/>
                  <a:gd name="connsiteX56" fmla="*/ 550545 w 683417"/>
                  <a:gd name="connsiteY56" fmla="*/ 365881 h 531901"/>
                  <a:gd name="connsiteX57" fmla="*/ 558165 w 683417"/>
                  <a:gd name="connsiteY57" fmla="*/ 384931 h 531901"/>
                  <a:gd name="connsiteX58" fmla="*/ 560070 w 683417"/>
                  <a:gd name="connsiteY58" fmla="*/ 390646 h 531901"/>
                  <a:gd name="connsiteX59" fmla="*/ 563880 w 683417"/>
                  <a:gd name="connsiteY59" fmla="*/ 396361 h 531901"/>
                  <a:gd name="connsiteX60" fmla="*/ 567690 w 683417"/>
                  <a:gd name="connsiteY60" fmla="*/ 407791 h 531901"/>
                  <a:gd name="connsiteX61" fmla="*/ 569595 w 683417"/>
                  <a:gd name="connsiteY61" fmla="*/ 413506 h 531901"/>
                  <a:gd name="connsiteX62" fmla="*/ 571500 w 683417"/>
                  <a:gd name="connsiteY62" fmla="*/ 419221 h 531901"/>
                  <a:gd name="connsiteX63" fmla="*/ 569595 w 683417"/>
                  <a:gd name="connsiteY63" fmla="*/ 440176 h 531901"/>
                  <a:gd name="connsiteX64" fmla="*/ 567690 w 683417"/>
                  <a:gd name="connsiteY64" fmla="*/ 447796 h 531901"/>
                  <a:gd name="connsiteX65" fmla="*/ 561975 w 683417"/>
                  <a:gd name="connsiteY65" fmla="*/ 451606 h 531901"/>
                  <a:gd name="connsiteX66" fmla="*/ 558165 w 683417"/>
                  <a:gd name="connsiteY66" fmla="*/ 457321 h 531901"/>
                  <a:gd name="connsiteX67" fmla="*/ 552450 w 683417"/>
                  <a:gd name="connsiteY67" fmla="*/ 459226 h 531901"/>
                  <a:gd name="connsiteX68" fmla="*/ 546735 w 683417"/>
                  <a:gd name="connsiteY68" fmla="*/ 464941 h 531901"/>
                  <a:gd name="connsiteX69" fmla="*/ 544830 w 683417"/>
                  <a:gd name="connsiteY69" fmla="*/ 470656 h 531901"/>
                  <a:gd name="connsiteX70" fmla="*/ 539115 w 683417"/>
                  <a:gd name="connsiteY70" fmla="*/ 482086 h 531901"/>
                  <a:gd name="connsiteX71" fmla="*/ 544830 w 683417"/>
                  <a:gd name="connsiteY71" fmla="*/ 503041 h 531901"/>
                  <a:gd name="connsiteX72" fmla="*/ 550545 w 683417"/>
                  <a:gd name="connsiteY72" fmla="*/ 506851 h 531901"/>
                  <a:gd name="connsiteX73" fmla="*/ 554355 w 683417"/>
                  <a:gd name="connsiteY73" fmla="*/ 512566 h 531901"/>
                  <a:gd name="connsiteX74" fmla="*/ 561975 w 683417"/>
                  <a:gd name="connsiteY74" fmla="*/ 516376 h 531901"/>
                  <a:gd name="connsiteX75" fmla="*/ 567690 w 683417"/>
                  <a:gd name="connsiteY75" fmla="*/ 520186 h 531901"/>
                  <a:gd name="connsiteX76" fmla="*/ 611505 w 683417"/>
                  <a:gd name="connsiteY76" fmla="*/ 520186 h 531901"/>
                  <a:gd name="connsiteX77" fmla="*/ 619125 w 683417"/>
                  <a:gd name="connsiteY77" fmla="*/ 523996 h 531901"/>
                  <a:gd name="connsiteX78" fmla="*/ 624840 w 683417"/>
                  <a:gd name="connsiteY78" fmla="*/ 525901 h 531901"/>
                  <a:gd name="connsiteX79" fmla="*/ 636270 w 683417"/>
                  <a:gd name="connsiteY79" fmla="*/ 531616 h 531901"/>
                  <a:gd name="connsiteX80" fmla="*/ 649605 w 683417"/>
                  <a:gd name="connsiteY80" fmla="*/ 529711 h 531901"/>
                  <a:gd name="connsiteX81" fmla="*/ 664845 w 683417"/>
                  <a:gd name="connsiteY81" fmla="*/ 503041 h 531901"/>
                  <a:gd name="connsiteX82" fmla="*/ 668655 w 683417"/>
                  <a:gd name="connsiteY82" fmla="*/ 497326 h 531901"/>
                  <a:gd name="connsiteX83" fmla="*/ 680085 w 683417"/>
                  <a:gd name="connsiteY83" fmla="*/ 480181 h 531901"/>
                  <a:gd name="connsiteX84" fmla="*/ 681990 w 683417"/>
                  <a:gd name="connsiteY84" fmla="*/ 474466 h 531901"/>
                  <a:gd name="connsiteX85" fmla="*/ 674370 w 683417"/>
                  <a:gd name="connsiteY85" fmla="*/ 443986 h 531901"/>
                  <a:gd name="connsiteX86" fmla="*/ 662940 w 683417"/>
                  <a:gd name="connsiteY86" fmla="*/ 445891 h 531901"/>
                  <a:gd name="connsiteX87" fmla="*/ 657225 w 683417"/>
                  <a:gd name="connsiteY87" fmla="*/ 449701 h 531901"/>
                  <a:gd name="connsiteX88" fmla="*/ 653415 w 683417"/>
                  <a:gd name="connsiteY88" fmla="*/ 455416 h 531901"/>
                  <a:gd name="connsiteX89" fmla="*/ 647700 w 683417"/>
                  <a:gd name="connsiteY89" fmla="*/ 457321 h 531901"/>
                  <a:gd name="connsiteX90" fmla="*/ 634365 w 683417"/>
                  <a:gd name="connsiteY90" fmla="*/ 455416 h 531901"/>
                  <a:gd name="connsiteX91" fmla="*/ 628650 w 683417"/>
                  <a:gd name="connsiteY91" fmla="*/ 451606 h 531901"/>
                  <a:gd name="connsiteX92" fmla="*/ 622935 w 683417"/>
                  <a:gd name="connsiteY92" fmla="*/ 449701 h 531901"/>
                  <a:gd name="connsiteX93" fmla="*/ 607695 w 683417"/>
                  <a:gd name="connsiteY93" fmla="*/ 432556 h 531901"/>
                  <a:gd name="connsiteX94" fmla="*/ 605790 w 683417"/>
                  <a:gd name="connsiteY94" fmla="*/ 426841 h 531901"/>
                  <a:gd name="connsiteX95" fmla="*/ 601980 w 683417"/>
                  <a:gd name="connsiteY95" fmla="*/ 362071 h 531901"/>
                  <a:gd name="connsiteX96" fmla="*/ 598170 w 683417"/>
                  <a:gd name="connsiteY96" fmla="*/ 337306 h 531901"/>
                  <a:gd name="connsiteX97" fmla="*/ 594360 w 683417"/>
                  <a:gd name="connsiteY97" fmla="*/ 325876 h 531901"/>
                  <a:gd name="connsiteX98" fmla="*/ 588645 w 683417"/>
                  <a:gd name="connsiteY98" fmla="*/ 320161 h 531901"/>
                  <a:gd name="connsiteX99" fmla="*/ 586740 w 683417"/>
                  <a:gd name="connsiteY99" fmla="*/ 314446 h 531901"/>
                  <a:gd name="connsiteX100" fmla="*/ 582930 w 683417"/>
                  <a:gd name="connsiteY100" fmla="*/ 308731 h 531901"/>
                  <a:gd name="connsiteX101" fmla="*/ 575310 w 683417"/>
                  <a:gd name="connsiteY101" fmla="*/ 289681 h 531901"/>
                  <a:gd name="connsiteX102" fmla="*/ 571500 w 683417"/>
                  <a:gd name="connsiteY102" fmla="*/ 283966 h 531901"/>
                  <a:gd name="connsiteX103" fmla="*/ 565785 w 683417"/>
                  <a:gd name="connsiteY103" fmla="*/ 280156 h 531901"/>
                  <a:gd name="connsiteX104" fmla="*/ 537210 w 683417"/>
                  <a:gd name="connsiteY104" fmla="*/ 282061 h 531901"/>
                  <a:gd name="connsiteX105" fmla="*/ 514350 w 683417"/>
                  <a:gd name="connsiteY105" fmla="*/ 249676 h 531901"/>
                  <a:gd name="connsiteX106" fmla="*/ 529590 w 683417"/>
                  <a:gd name="connsiteY106" fmla="*/ 236341 h 531901"/>
                  <a:gd name="connsiteX107" fmla="*/ 533400 w 683417"/>
                  <a:gd name="connsiteY107" fmla="*/ 230626 h 531901"/>
                  <a:gd name="connsiteX108" fmla="*/ 531495 w 683417"/>
                  <a:gd name="connsiteY108" fmla="*/ 223006 h 531901"/>
                  <a:gd name="connsiteX109" fmla="*/ 521970 w 683417"/>
                  <a:gd name="connsiteY109" fmla="*/ 221101 h 531901"/>
                  <a:gd name="connsiteX110" fmla="*/ 510540 w 683417"/>
                  <a:gd name="connsiteY110" fmla="*/ 215386 h 531901"/>
                  <a:gd name="connsiteX111" fmla="*/ 504825 w 683417"/>
                  <a:gd name="connsiteY111" fmla="*/ 184906 h 531901"/>
                  <a:gd name="connsiteX112" fmla="*/ 506730 w 683417"/>
                  <a:gd name="connsiteY112" fmla="*/ 179191 h 531901"/>
                  <a:gd name="connsiteX113" fmla="*/ 504825 w 683417"/>
                  <a:gd name="connsiteY113" fmla="*/ 162046 h 531901"/>
                  <a:gd name="connsiteX114" fmla="*/ 495300 w 683417"/>
                  <a:gd name="connsiteY114" fmla="*/ 160141 h 531901"/>
                  <a:gd name="connsiteX115" fmla="*/ 489585 w 683417"/>
                  <a:gd name="connsiteY115" fmla="*/ 156331 h 531901"/>
                  <a:gd name="connsiteX116" fmla="*/ 487680 w 683417"/>
                  <a:gd name="connsiteY116" fmla="*/ 150616 h 531901"/>
                  <a:gd name="connsiteX117" fmla="*/ 491490 w 683417"/>
                  <a:gd name="connsiteY117" fmla="*/ 144901 h 531901"/>
                  <a:gd name="connsiteX118" fmla="*/ 502920 w 683417"/>
                  <a:gd name="connsiteY118" fmla="*/ 137281 h 531901"/>
                  <a:gd name="connsiteX119" fmla="*/ 508635 w 683417"/>
                  <a:gd name="connsiteY119" fmla="*/ 133471 h 531901"/>
                  <a:gd name="connsiteX120" fmla="*/ 520065 w 683417"/>
                  <a:gd name="connsiteY120" fmla="*/ 127756 h 531901"/>
                  <a:gd name="connsiteX121" fmla="*/ 535305 w 683417"/>
                  <a:gd name="connsiteY121" fmla="*/ 129661 h 531901"/>
                  <a:gd name="connsiteX122" fmla="*/ 546735 w 683417"/>
                  <a:gd name="connsiteY122" fmla="*/ 137281 h 531901"/>
                  <a:gd name="connsiteX123" fmla="*/ 560070 w 683417"/>
                  <a:gd name="connsiteY123" fmla="*/ 135376 h 531901"/>
                  <a:gd name="connsiteX124" fmla="*/ 565785 w 683417"/>
                  <a:gd name="connsiteY124" fmla="*/ 133471 h 531901"/>
                  <a:gd name="connsiteX125" fmla="*/ 581025 w 683417"/>
                  <a:gd name="connsiteY125" fmla="*/ 129661 h 531901"/>
                  <a:gd name="connsiteX126" fmla="*/ 588645 w 683417"/>
                  <a:gd name="connsiteY126" fmla="*/ 127756 h 531901"/>
                  <a:gd name="connsiteX127" fmla="*/ 600075 w 683417"/>
                  <a:gd name="connsiteY127" fmla="*/ 123946 h 531901"/>
                  <a:gd name="connsiteX128" fmla="*/ 634365 w 683417"/>
                  <a:gd name="connsiteY128" fmla="*/ 122041 h 531901"/>
                  <a:gd name="connsiteX129" fmla="*/ 632460 w 683417"/>
                  <a:gd name="connsiteY129" fmla="*/ 108706 h 531901"/>
                  <a:gd name="connsiteX130" fmla="*/ 630555 w 683417"/>
                  <a:gd name="connsiteY130" fmla="*/ 102991 h 531901"/>
                  <a:gd name="connsiteX131" fmla="*/ 624840 w 683417"/>
                  <a:gd name="connsiteY131" fmla="*/ 99181 h 531901"/>
                  <a:gd name="connsiteX132" fmla="*/ 619125 w 683417"/>
                  <a:gd name="connsiteY132" fmla="*/ 97276 h 531901"/>
                  <a:gd name="connsiteX133" fmla="*/ 586740 w 683417"/>
                  <a:gd name="connsiteY133" fmla="*/ 101086 h 531901"/>
                  <a:gd name="connsiteX134" fmla="*/ 573405 w 683417"/>
                  <a:gd name="connsiteY134" fmla="*/ 102991 h 531901"/>
                  <a:gd name="connsiteX135" fmla="*/ 558165 w 683417"/>
                  <a:gd name="connsiteY135" fmla="*/ 101086 h 531901"/>
                  <a:gd name="connsiteX136" fmla="*/ 554355 w 683417"/>
                  <a:gd name="connsiteY136" fmla="*/ 89656 h 531901"/>
                  <a:gd name="connsiteX137" fmla="*/ 550545 w 683417"/>
                  <a:gd name="connsiteY137" fmla="*/ 74416 h 531901"/>
                  <a:gd name="connsiteX138" fmla="*/ 552450 w 683417"/>
                  <a:gd name="connsiteY138" fmla="*/ 68701 h 531901"/>
                  <a:gd name="connsiteX139" fmla="*/ 563880 w 683417"/>
                  <a:gd name="connsiteY139" fmla="*/ 62986 h 531901"/>
                  <a:gd name="connsiteX140" fmla="*/ 567690 w 683417"/>
                  <a:gd name="connsiteY140" fmla="*/ 57271 h 531901"/>
                  <a:gd name="connsiteX141" fmla="*/ 567690 w 683417"/>
                  <a:gd name="connsiteY141" fmla="*/ 40126 h 531901"/>
                  <a:gd name="connsiteX142" fmla="*/ 563880 w 683417"/>
                  <a:gd name="connsiteY142" fmla="*/ 34411 h 531901"/>
                  <a:gd name="connsiteX143" fmla="*/ 561975 w 683417"/>
                  <a:gd name="connsiteY143" fmla="*/ 21076 h 531901"/>
                  <a:gd name="connsiteX144" fmla="*/ 558165 w 683417"/>
                  <a:gd name="connsiteY144" fmla="*/ 15361 h 531901"/>
                  <a:gd name="connsiteX145" fmla="*/ 546735 w 683417"/>
                  <a:gd name="connsiteY145" fmla="*/ 22981 h 531901"/>
                  <a:gd name="connsiteX146" fmla="*/ 539115 w 683417"/>
                  <a:gd name="connsiteY146" fmla="*/ 26791 h 531901"/>
                  <a:gd name="connsiteX147" fmla="*/ 533400 w 683417"/>
                  <a:gd name="connsiteY147" fmla="*/ 30601 h 531901"/>
                  <a:gd name="connsiteX148" fmla="*/ 527685 w 683417"/>
                  <a:gd name="connsiteY148" fmla="*/ 32506 h 531901"/>
                  <a:gd name="connsiteX149" fmla="*/ 478155 w 683417"/>
                  <a:gd name="connsiteY149" fmla="*/ 30601 h 531901"/>
                  <a:gd name="connsiteX150" fmla="*/ 464820 w 683417"/>
                  <a:gd name="connsiteY150" fmla="*/ 28696 h 531901"/>
                  <a:gd name="connsiteX151" fmla="*/ 445770 w 683417"/>
                  <a:gd name="connsiteY151" fmla="*/ 26791 h 531901"/>
                  <a:gd name="connsiteX152" fmla="*/ 432435 w 683417"/>
                  <a:gd name="connsiteY152" fmla="*/ 24886 h 531901"/>
                  <a:gd name="connsiteX153" fmla="*/ 396240 w 683417"/>
                  <a:gd name="connsiteY153" fmla="*/ 21076 h 531901"/>
                  <a:gd name="connsiteX154" fmla="*/ 379095 w 683417"/>
                  <a:gd name="connsiteY154" fmla="*/ 17266 h 531901"/>
                  <a:gd name="connsiteX155" fmla="*/ 365760 w 683417"/>
                  <a:gd name="connsiteY155" fmla="*/ 13456 h 531901"/>
                  <a:gd name="connsiteX156" fmla="*/ 300990 w 683417"/>
                  <a:gd name="connsiteY156" fmla="*/ 15361 h 53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83417" h="531901">
                    <a:moveTo>
                      <a:pt x="300990" y="15361"/>
                    </a:moveTo>
                    <a:lnTo>
                      <a:pt x="300990" y="15361"/>
                    </a:lnTo>
                    <a:cubicBezTo>
                      <a:pt x="295275" y="14726"/>
                      <a:pt x="289572" y="13977"/>
                      <a:pt x="283845" y="13456"/>
                    </a:cubicBezTo>
                    <a:cubicBezTo>
                      <a:pt x="275600" y="12706"/>
                      <a:pt x="267309" y="12465"/>
                      <a:pt x="259080" y="11551"/>
                    </a:cubicBezTo>
                    <a:cubicBezTo>
                      <a:pt x="255862" y="11193"/>
                      <a:pt x="252679" y="10498"/>
                      <a:pt x="249555" y="9646"/>
                    </a:cubicBezTo>
                    <a:cubicBezTo>
                      <a:pt x="245680" y="8589"/>
                      <a:pt x="238125" y="5836"/>
                      <a:pt x="238125" y="5836"/>
                    </a:cubicBezTo>
                    <a:cubicBezTo>
                      <a:pt x="235585" y="3931"/>
                      <a:pt x="233585" y="891"/>
                      <a:pt x="230505" y="121"/>
                    </a:cubicBezTo>
                    <a:cubicBezTo>
                      <a:pt x="226852" y="-792"/>
                      <a:pt x="220832" y="3733"/>
                      <a:pt x="217170" y="3931"/>
                    </a:cubicBezTo>
                    <a:cubicBezTo>
                      <a:pt x="195602" y="5097"/>
                      <a:pt x="152400" y="5836"/>
                      <a:pt x="152400" y="5836"/>
                    </a:cubicBezTo>
                    <a:lnTo>
                      <a:pt x="150495" y="45841"/>
                    </a:lnTo>
                    <a:lnTo>
                      <a:pt x="99060" y="83941"/>
                    </a:lnTo>
                    <a:lnTo>
                      <a:pt x="83820" y="61081"/>
                    </a:lnTo>
                    <a:lnTo>
                      <a:pt x="0" y="137281"/>
                    </a:lnTo>
                    <a:lnTo>
                      <a:pt x="3810" y="162046"/>
                    </a:lnTo>
                    <a:lnTo>
                      <a:pt x="106680" y="177286"/>
                    </a:lnTo>
                    <a:cubicBezTo>
                      <a:pt x="114211" y="182665"/>
                      <a:pt x="120096" y="185765"/>
                      <a:pt x="125730" y="192526"/>
                    </a:cubicBezTo>
                    <a:cubicBezTo>
                      <a:pt x="132541" y="200700"/>
                      <a:pt x="126148" y="196367"/>
                      <a:pt x="135255" y="203956"/>
                    </a:cubicBezTo>
                    <a:cubicBezTo>
                      <a:pt x="137014" y="205422"/>
                      <a:pt x="139107" y="206435"/>
                      <a:pt x="140970" y="207766"/>
                    </a:cubicBezTo>
                    <a:cubicBezTo>
                      <a:pt x="143554" y="209611"/>
                      <a:pt x="146050" y="211576"/>
                      <a:pt x="148590" y="213481"/>
                    </a:cubicBezTo>
                    <a:cubicBezTo>
                      <a:pt x="151765" y="212846"/>
                      <a:pt x="155421" y="213372"/>
                      <a:pt x="158115" y="211576"/>
                    </a:cubicBezTo>
                    <a:cubicBezTo>
                      <a:pt x="159786" y="210462"/>
                      <a:pt x="159468" y="207792"/>
                      <a:pt x="160020" y="205861"/>
                    </a:cubicBezTo>
                    <a:cubicBezTo>
                      <a:pt x="160834" y="203013"/>
                      <a:pt x="162307" y="195571"/>
                      <a:pt x="163830" y="192526"/>
                    </a:cubicBezTo>
                    <a:cubicBezTo>
                      <a:pt x="164854" y="190478"/>
                      <a:pt x="165852" y="188241"/>
                      <a:pt x="167640" y="186811"/>
                    </a:cubicBezTo>
                    <a:cubicBezTo>
                      <a:pt x="169208" y="185557"/>
                      <a:pt x="171418" y="185434"/>
                      <a:pt x="173355" y="184906"/>
                    </a:cubicBezTo>
                    <a:cubicBezTo>
                      <a:pt x="193926" y="179296"/>
                      <a:pt x="187645" y="181169"/>
                      <a:pt x="213360" y="179191"/>
                    </a:cubicBezTo>
                    <a:cubicBezTo>
                      <a:pt x="229001" y="173977"/>
                      <a:pt x="204158" y="181843"/>
                      <a:pt x="234315" y="175381"/>
                    </a:cubicBezTo>
                    <a:cubicBezTo>
                      <a:pt x="238242" y="174540"/>
                      <a:pt x="241935" y="172841"/>
                      <a:pt x="245745" y="171571"/>
                    </a:cubicBezTo>
                    <a:cubicBezTo>
                      <a:pt x="251200" y="169753"/>
                      <a:pt x="257175" y="170301"/>
                      <a:pt x="262890" y="169666"/>
                    </a:cubicBezTo>
                    <a:cubicBezTo>
                      <a:pt x="264795" y="169031"/>
                      <a:pt x="266674" y="168313"/>
                      <a:pt x="268605" y="167761"/>
                    </a:cubicBezTo>
                    <a:cubicBezTo>
                      <a:pt x="275941" y="165665"/>
                      <a:pt x="277893" y="165635"/>
                      <a:pt x="285750" y="163951"/>
                    </a:cubicBezTo>
                    <a:cubicBezTo>
                      <a:pt x="301073" y="160668"/>
                      <a:pt x="299173" y="161071"/>
                      <a:pt x="310515" y="158236"/>
                    </a:cubicBezTo>
                    <a:lnTo>
                      <a:pt x="400050" y="160141"/>
                    </a:lnTo>
                    <a:cubicBezTo>
                      <a:pt x="403285" y="160265"/>
                      <a:pt x="406474" y="161116"/>
                      <a:pt x="409575" y="162046"/>
                    </a:cubicBezTo>
                    <a:cubicBezTo>
                      <a:pt x="415656" y="163870"/>
                      <a:pt x="421091" y="166852"/>
                      <a:pt x="426720" y="169666"/>
                    </a:cubicBezTo>
                    <a:cubicBezTo>
                      <a:pt x="430349" y="180552"/>
                      <a:pt x="425631" y="171480"/>
                      <a:pt x="434340" y="177286"/>
                    </a:cubicBezTo>
                    <a:cubicBezTo>
                      <a:pt x="447959" y="186366"/>
                      <a:pt x="431559" y="180877"/>
                      <a:pt x="447675" y="184906"/>
                    </a:cubicBezTo>
                    <a:cubicBezTo>
                      <a:pt x="449580" y="186176"/>
                      <a:pt x="451679" y="187195"/>
                      <a:pt x="453390" y="188716"/>
                    </a:cubicBezTo>
                    <a:cubicBezTo>
                      <a:pt x="457417" y="192296"/>
                      <a:pt x="460337" y="197157"/>
                      <a:pt x="464820" y="200146"/>
                    </a:cubicBezTo>
                    <a:lnTo>
                      <a:pt x="470535" y="203956"/>
                    </a:lnTo>
                    <a:cubicBezTo>
                      <a:pt x="475083" y="217601"/>
                      <a:pt x="468581" y="201992"/>
                      <a:pt x="478155" y="213481"/>
                    </a:cubicBezTo>
                    <a:cubicBezTo>
                      <a:pt x="483757" y="220204"/>
                      <a:pt x="480703" y="221332"/>
                      <a:pt x="483870" y="228721"/>
                    </a:cubicBezTo>
                    <a:cubicBezTo>
                      <a:pt x="484772" y="230825"/>
                      <a:pt x="486656" y="232388"/>
                      <a:pt x="487680" y="234436"/>
                    </a:cubicBezTo>
                    <a:cubicBezTo>
                      <a:pt x="495567" y="250210"/>
                      <a:pt x="482476" y="229488"/>
                      <a:pt x="493395" y="245866"/>
                    </a:cubicBezTo>
                    <a:cubicBezTo>
                      <a:pt x="498434" y="266023"/>
                      <a:pt x="491592" y="242286"/>
                      <a:pt x="499110" y="259201"/>
                    </a:cubicBezTo>
                    <a:cubicBezTo>
                      <a:pt x="500741" y="262871"/>
                      <a:pt x="500692" y="267289"/>
                      <a:pt x="502920" y="270631"/>
                    </a:cubicBezTo>
                    <a:lnTo>
                      <a:pt x="510540" y="282061"/>
                    </a:lnTo>
                    <a:cubicBezTo>
                      <a:pt x="511810" y="283966"/>
                      <a:pt x="513626" y="285604"/>
                      <a:pt x="514350" y="287776"/>
                    </a:cubicBezTo>
                    <a:cubicBezTo>
                      <a:pt x="521298" y="308619"/>
                      <a:pt x="510217" y="277049"/>
                      <a:pt x="520065" y="299206"/>
                    </a:cubicBezTo>
                    <a:cubicBezTo>
                      <a:pt x="521696" y="302876"/>
                      <a:pt x="521647" y="307294"/>
                      <a:pt x="523875" y="310636"/>
                    </a:cubicBezTo>
                    <a:cubicBezTo>
                      <a:pt x="525145" y="312541"/>
                      <a:pt x="526755" y="314259"/>
                      <a:pt x="527685" y="316351"/>
                    </a:cubicBezTo>
                    <a:cubicBezTo>
                      <a:pt x="529316" y="320021"/>
                      <a:pt x="530225" y="323971"/>
                      <a:pt x="531495" y="327781"/>
                    </a:cubicBezTo>
                    <a:lnTo>
                      <a:pt x="533400" y="333496"/>
                    </a:lnTo>
                    <a:cubicBezTo>
                      <a:pt x="534035" y="335401"/>
                      <a:pt x="534191" y="337540"/>
                      <a:pt x="535305" y="339211"/>
                    </a:cubicBezTo>
                    <a:cubicBezTo>
                      <a:pt x="536575" y="341116"/>
                      <a:pt x="538185" y="342834"/>
                      <a:pt x="539115" y="344926"/>
                    </a:cubicBezTo>
                    <a:cubicBezTo>
                      <a:pt x="540746" y="348596"/>
                      <a:pt x="541655" y="352546"/>
                      <a:pt x="542925" y="356356"/>
                    </a:cubicBezTo>
                    <a:cubicBezTo>
                      <a:pt x="543560" y="358261"/>
                      <a:pt x="543159" y="360957"/>
                      <a:pt x="544830" y="362071"/>
                    </a:cubicBezTo>
                    <a:lnTo>
                      <a:pt x="550545" y="365881"/>
                    </a:lnTo>
                    <a:cubicBezTo>
                      <a:pt x="559217" y="391897"/>
                      <a:pt x="549756" y="365310"/>
                      <a:pt x="558165" y="384931"/>
                    </a:cubicBezTo>
                    <a:cubicBezTo>
                      <a:pt x="558956" y="386777"/>
                      <a:pt x="559172" y="388850"/>
                      <a:pt x="560070" y="390646"/>
                    </a:cubicBezTo>
                    <a:cubicBezTo>
                      <a:pt x="561094" y="392694"/>
                      <a:pt x="562950" y="394269"/>
                      <a:pt x="563880" y="396361"/>
                    </a:cubicBezTo>
                    <a:cubicBezTo>
                      <a:pt x="565511" y="400031"/>
                      <a:pt x="566420" y="403981"/>
                      <a:pt x="567690" y="407791"/>
                    </a:cubicBezTo>
                    <a:lnTo>
                      <a:pt x="569595" y="413506"/>
                    </a:lnTo>
                    <a:lnTo>
                      <a:pt x="571500" y="419221"/>
                    </a:lnTo>
                    <a:cubicBezTo>
                      <a:pt x="570865" y="426206"/>
                      <a:pt x="570522" y="433224"/>
                      <a:pt x="569595" y="440176"/>
                    </a:cubicBezTo>
                    <a:cubicBezTo>
                      <a:pt x="569249" y="442771"/>
                      <a:pt x="569142" y="445618"/>
                      <a:pt x="567690" y="447796"/>
                    </a:cubicBezTo>
                    <a:cubicBezTo>
                      <a:pt x="566420" y="449701"/>
                      <a:pt x="563880" y="450336"/>
                      <a:pt x="561975" y="451606"/>
                    </a:cubicBezTo>
                    <a:cubicBezTo>
                      <a:pt x="560705" y="453511"/>
                      <a:pt x="559953" y="455891"/>
                      <a:pt x="558165" y="457321"/>
                    </a:cubicBezTo>
                    <a:cubicBezTo>
                      <a:pt x="556597" y="458575"/>
                      <a:pt x="554121" y="458112"/>
                      <a:pt x="552450" y="459226"/>
                    </a:cubicBezTo>
                    <a:cubicBezTo>
                      <a:pt x="550208" y="460720"/>
                      <a:pt x="548640" y="463036"/>
                      <a:pt x="546735" y="464941"/>
                    </a:cubicBezTo>
                    <a:cubicBezTo>
                      <a:pt x="546100" y="466846"/>
                      <a:pt x="545728" y="468860"/>
                      <a:pt x="544830" y="470656"/>
                    </a:cubicBezTo>
                    <a:cubicBezTo>
                      <a:pt x="537444" y="485428"/>
                      <a:pt x="543903" y="467721"/>
                      <a:pt x="539115" y="482086"/>
                    </a:cubicBezTo>
                    <a:cubicBezTo>
                      <a:pt x="540242" y="491101"/>
                      <a:pt x="538655" y="496866"/>
                      <a:pt x="544830" y="503041"/>
                    </a:cubicBezTo>
                    <a:cubicBezTo>
                      <a:pt x="546449" y="504660"/>
                      <a:pt x="548640" y="505581"/>
                      <a:pt x="550545" y="506851"/>
                    </a:cubicBezTo>
                    <a:cubicBezTo>
                      <a:pt x="551815" y="508756"/>
                      <a:pt x="552596" y="511100"/>
                      <a:pt x="554355" y="512566"/>
                    </a:cubicBezTo>
                    <a:cubicBezTo>
                      <a:pt x="556537" y="514384"/>
                      <a:pt x="559509" y="514967"/>
                      <a:pt x="561975" y="516376"/>
                    </a:cubicBezTo>
                    <a:cubicBezTo>
                      <a:pt x="563963" y="517512"/>
                      <a:pt x="565785" y="518916"/>
                      <a:pt x="567690" y="520186"/>
                    </a:cubicBezTo>
                    <a:cubicBezTo>
                      <a:pt x="586272" y="517089"/>
                      <a:pt x="585103" y="516414"/>
                      <a:pt x="611505" y="520186"/>
                    </a:cubicBezTo>
                    <a:cubicBezTo>
                      <a:pt x="614316" y="520588"/>
                      <a:pt x="616515" y="522877"/>
                      <a:pt x="619125" y="523996"/>
                    </a:cubicBezTo>
                    <a:cubicBezTo>
                      <a:pt x="620971" y="524787"/>
                      <a:pt x="623044" y="525003"/>
                      <a:pt x="624840" y="525901"/>
                    </a:cubicBezTo>
                    <a:cubicBezTo>
                      <a:pt x="639612" y="533287"/>
                      <a:pt x="621905" y="526828"/>
                      <a:pt x="636270" y="531616"/>
                    </a:cubicBezTo>
                    <a:cubicBezTo>
                      <a:pt x="640715" y="530981"/>
                      <a:pt x="647377" y="533610"/>
                      <a:pt x="649605" y="529711"/>
                    </a:cubicBezTo>
                    <a:cubicBezTo>
                      <a:pt x="667600" y="498220"/>
                      <a:pt x="634775" y="507337"/>
                      <a:pt x="664845" y="503041"/>
                    </a:cubicBezTo>
                    <a:cubicBezTo>
                      <a:pt x="666115" y="501136"/>
                      <a:pt x="667324" y="499189"/>
                      <a:pt x="668655" y="497326"/>
                    </a:cubicBezTo>
                    <a:cubicBezTo>
                      <a:pt x="673973" y="489881"/>
                      <a:pt x="675791" y="488770"/>
                      <a:pt x="680085" y="480181"/>
                    </a:cubicBezTo>
                    <a:cubicBezTo>
                      <a:pt x="680983" y="478385"/>
                      <a:pt x="681355" y="476371"/>
                      <a:pt x="681990" y="474466"/>
                    </a:cubicBezTo>
                    <a:cubicBezTo>
                      <a:pt x="681512" y="467295"/>
                      <a:pt x="688813" y="443986"/>
                      <a:pt x="674370" y="443986"/>
                    </a:cubicBezTo>
                    <a:cubicBezTo>
                      <a:pt x="670507" y="443986"/>
                      <a:pt x="666750" y="445256"/>
                      <a:pt x="662940" y="445891"/>
                    </a:cubicBezTo>
                    <a:cubicBezTo>
                      <a:pt x="661035" y="447161"/>
                      <a:pt x="658844" y="448082"/>
                      <a:pt x="657225" y="449701"/>
                    </a:cubicBezTo>
                    <a:cubicBezTo>
                      <a:pt x="655606" y="451320"/>
                      <a:pt x="655203" y="453986"/>
                      <a:pt x="653415" y="455416"/>
                    </a:cubicBezTo>
                    <a:cubicBezTo>
                      <a:pt x="651847" y="456670"/>
                      <a:pt x="649605" y="456686"/>
                      <a:pt x="647700" y="457321"/>
                    </a:cubicBezTo>
                    <a:cubicBezTo>
                      <a:pt x="643255" y="456686"/>
                      <a:pt x="638666" y="456706"/>
                      <a:pt x="634365" y="455416"/>
                    </a:cubicBezTo>
                    <a:cubicBezTo>
                      <a:pt x="632172" y="454758"/>
                      <a:pt x="630698" y="452630"/>
                      <a:pt x="628650" y="451606"/>
                    </a:cubicBezTo>
                    <a:cubicBezTo>
                      <a:pt x="626854" y="450708"/>
                      <a:pt x="624840" y="450336"/>
                      <a:pt x="622935" y="449701"/>
                    </a:cubicBezTo>
                    <a:cubicBezTo>
                      <a:pt x="617886" y="444652"/>
                      <a:pt x="611094" y="439355"/>
                      <a:pt x="607695" y="432556"/>
                    </a:cubicBezTo>
                    <a:cubicBezTo>
                      <a:pt x="606797" y="430760"/>
                      <a:pt x="606425" y="428746"/>
                      <a:pt x="605790" y="426841"/>
                    </a:cubicBezTo>
                    <a:cubicBezTo>
                      <a:pt x="602688" y="339978"/>
                      <a:pt x="607040" y="397490"/>
                      <a:pt x="601980" y="362071"/>
                    </a:cubicBezTo>
                    <a:cubicBezTo>
                      <a:pt x="600821" y="353960"/>
                      <a:pt x="600353" y="345311"/>
                      <a:pt x="598170" y="337306"/>
                    </a:cubicBezTo>
                    <a:cubicBezTo>
                      <a:pt x="597113" y="333431"/>
                      <a:pt x="597200" y="328716"/>
                      <a:pt x="594360" y="325876"/>
                    </a:cubicBezTo>
                    <a:lnTo>
                      <a:pt x="588645" y="320161"/>
                    </a:lnTo>
                    <a:cubicBezTo>
                      <a:pt x="588010" y="318256"/>
                      <a:pt x="587638" y="316242"/>
                      <a:pt x="586740" y="314446"/>
                    </a:cubicBezTo>
                    <a:cubicBezTo>
                      <a:pt x="585716" y="312398"/>
                      <a:pt x="583860" y="310823"/>
                      <a:pt x="582930" y="308731"/>
                    </a:cubicBezTo>
                    <a:cubicBezTo>
                      <a:pt x="575124" y="291168"/>
                      <a:pt x="583107" y="303325"/>
                      <a:pt x="575310" y="289681"/>
                    </a:cubicBezTo>
                    <a:cubicBezTo>
                      <a:pt x="574174" y="287693"/>
                      <a:pt x="573119" y="285585"/>
                      <a:pt x="571500" y="283966"/>
                    </a:cubicBezTo>
                    <a:cubicBezTo>
                      <a:pt x="569881" y="282347"/>
                      <a:pt x="565785" y="280156"/>
                      <a:pt x="565785" y="280156"/>
                    </a:cubicBezTo>
                    <a:lnTo>
                      <a:pt x="537210" y="282061"/>
                    </a:lnTo>
                    <a:lnTo>
                      <a:pt x="514350" y="249676"/>
                    </a:lnTo>
                    <a:cubicBezTo>
                      <a:pt x="519430" y="245231"/>
                      <a:pt x="524817" y="241114"/>
                      <a:pt x="529590" y="236341"/>
                    </a:cubicBezTo>
                    <a:cubicBezTo>
                      <a:pt x="531209" y="234722"/>
                      <a:pt x="533076" y="232893"/>
                      <a:pt x="533400" y="230626"/>
                    </a:cubicBezTo>
                    <a:cubicBezTo>
                      <a:pt x="533770" y="228034"/>
                      <a:pt x="533506" y="224682"/>
                      <a:pt x="531495" y="223006"/>
                    </a:cubicBezTo>
                    <a:cubicBezTo>
                      <a:pt x="529008" y="220933"/>
                      <a:pt x="525111" y="221886"/>
                      <a:pt x="521970" y="221101"/>
                    </a:cubicBezTo>
                    <a:cubicBezTo>
                      <a:pt x="515660" y="219524"/>
                      <a:pt x="516127" y="219111"/>
                      <a:pt x="510540" y="215386"/>
                    </a:cubicBezTo>
                    <a:cubicBezTo>
                      <a:pt x="500121" y="199758"/>
                      <a:pt x="501432" y="206963"/>
                      <a:pt x="504825" y="184906"/>
                    </a:cubicBezTo>
                    <a:cubicBezTo>
                      <a:pt x="505130" y="182921"/>
                      <a:pt x="506095" y="181096"/>
                      <a:pt x="506730" y="179191"/>
                    </a:cubicBezTo>
                    <a:cubicBezTo>
                      <a:pt x="506095" y="173476"/>
                      <a:pt x="507783" y="166977"/>
                      <a:pt x="504825" y="162046"/>
                    </a:cubicBezTo>
                    <a:cubicBezTo>
                      <a:pt x="503159" y="159270"/>
                      <a:pt x="498332" y="161278"/>
                      <a:pt x="495300" y="160141"/>
                    </a:cubicBezTo>
                    <a:cubicBezTo>
                      <a:pt x="493156" y="159337"/>
                      <a:pt x="491490" y="157601"/>
                      <a:pt x="489585" y="156331"/>
                    </a:cubicBezTo>
                    <a:cubicBezTo>
                      <a:pt x="488950" y="154426"/>
                      <a:pt x="487350" y="152597"/>
                      <a:pt x="487680" y="150616"/>
                    </a:cubicBezTo>
                    <a:cubicBezTo>
                      <a:pt x="488056" y="148358"/>
                      <a:pt x="489767" y="146409"/>
                      <a:pt x="491490" y="144901"/>
                    </a:cubicBezTo>
                    <a:cubicBezTo>
                      <a:pt x="494936" y="141886"/>
                      <a:pt x="499110" y="139821"/>
                      <a:pt x="502920" y="137281"/>
                    </a:cubicBezTo>
                    <a:cubicBezTo>
                      <a:pt x="504825" y="136011"/>
                      <a:pt x="506463" y="134195"/>
                      <a:pt x="508635" y="133471"/>
                    </a:cubicBezTo>
                    <a:cubicBezTo>
                      <a:pt x="516522" y="130842"/>
                      <a:pt x="512679" y="132680"/>
                      <a:pt x="520065" y="127756"/>
                    </a:cubicBezTo>
                    <a:cubicBezTo>
                      <a:pt x="525145" y="128391"/>
                      <a:pt x="530484" y="127939"/>
                      <a:pt x="535305" y="129661"/>
                    </a:cubicBezTo>
                    <a:cubicBezTo>
                      <a:pt x="539617" y="131201"/>
                      <a:pt x="546735" y="137281"/>
                      <a:pt x="546735" y="137281"/>
                    </a:cubicBezTo>
                    <a:cubicBezTo>
                      <a:pt x="551180" y="136646"/>
                      <a:pt x="555667" y="136257"/>
                      <a:pt x="560070" y="135376"/>
                    </a:cubicBezTo>
                    <a:cubicBezTo>
                      <a:pt x="562039" y="134982"/>
                      <a:pt x="563848" y="133999"/>
                      <a:pt x="565785" y="133471"/>
                    </a:cubicBezTo>
                    <a:cubicBezTo>
                      <a:pt x="570837" y="132093"/>
                      <a:pt x="575945" y="130931"/>
                      <a:pt x="581025" y="129661"/>
                    </a:cubicBezTo>
                    <a:cubicBezTo>
                      <a:pt x="583565" y="129026"/>
                      <a:pt x="586161" y="128584"/>
                      <a:pt x="588645" y="127756"/>
                    </a:cubicBezTo>
                    <a:cubicBezTo>
                      <a:pt x="592455" y="126486"/>
                      <a:pt x="596065" y="124169"/>
                      <a:pt x="600075" y="123946"/>
                    </a:cubicBezTo>
                    <a:lnTo>
                      <a:pt x="634365" y="122041"/>
                    </a:lnTo>
                    <a:cubicBezTo>
                      <a:pt x="633730" y="117596"/>
                      <a:pt x="633341" y="113109"/>
                      <a:pt x="632460" y="108706"/>
                    </a:cubicBezTo>
                    <a:cubicBezTo>
                      <a:pt x="632066" y="106737"/>
                      <a:pt x="631809" y="104559"/>
                      <a:pt x="630555" y="102991"/>
                    </a:cubicBezTo>
                    <a:cubicBezTo>
                      <a:pt x="629125" y="101203"/>
                      <a:pt x="626888" y="100205"/>
                      <a:pt x="624840" y="99181"/>
                    </a:cubicBezTo>
                    <a:cubicBezTo>
                      <a:pt x="623044" y="98283"/>
                      <a:pt x="621030" y="97911"/>
                      <a:pt x="619125" y="97276"/>
                    </a:cubicBezTo>
                    <a:lnTo>
                      <a:pt x="586740" y="101086"/>
                    </a:lnTo>
                    <a:cubicBezTo>
                      <a:pt x="582285" y="101643"/>
                      <a:pt x="577895" y="102991"/>
                      <a:pt x="573405" y="102991"/>
                    </a:cubicBezTo>
                    <a:cubicBezTo>
                      <a:pt x="568285" y="102991"/>
                      <a:pt x="563245" y="101721"/>
                      <a:pt x="558165" y="101086"/>
                    </a:cubicBezTo>
                    <a:cubicBezTo>
                      <a:pt x="556895" y="97276"/>
                      <a:pt x="555329" y="93552"/>
                      <a:pt x="554355" y="89656"/>
                    </a:cubicBezTo>
                    <a:lnTo>
                      <a:pt x="550545" y="74416"/>
                    </a:lnTo>
                    <a:cubicBezTo>
                      <a:pt x="551180" y="72511"/>
                      <a:pt x="551196" y="70269"/>
                      <a:pt x="552450" y="68701"/>
                    </a:cubicBezTo>
                    <a:cubicBezTo>
                      <a:pt x="555136" y="65344"/>
                      <a:pt x="560115" y="64241"/>
                      <a:pt x="563880" y="62986"/>
                    </a:cubicBezTo>
                    <a:cubicBezTo>
                      <a:pt x="565150" y="61081"/>
                      <a:pt x="566666" y="59319"/>
                      <a:pt x="567690" y="57271"/>
                    </a:cubicBezTo>
                    <a:cubicBezTo>
                      <a:pt x="570745" y="51162"/>
                      <a:pt x="570063" y="47246"/>
                      <a:pt x="567690" y="40126"/>
                    </a:cubicBezTo>
                    <a:cubicBezTo>
                      <a:pt x="566966" y="37954"/>
                      <a:pt x="565150" y="36316"/>
                      <a:pt x="563880" y="34411"/>
                    </a:cubicBezTo>
                    <a:cubicBezTo>
                      <a:pt x="563245" y="29966"/>
                      <a:pt x="563265" y="25377"/>
                      <a:pt x="561975" y="21076"/>
                    </a:cubicBezTo>
                    <a:cubicBezTo>
                      <a:pt x="561317" y="18883"/>
                      <a:pt x="560437" y="15077"/>
                      <a:pt x="558165" y="15361"/>
                    </a:cubicBezTo>
                    <a:cubicBezTo>
                      <a:pt x="553621" y="15929"/>
                      <a:pt x="550831" y="20933"/>
                      <a:pt x="546735" y="22981"/>
                    </a:cubicBezTo>
                    <a:cubicBezTo>
                      <a:pt x="544195" y="24251"/>
                      <a:pt x="541581" y="25382"/>
                      <a:pt x="539115" y="26791"/>
                    </a:cubicBezTo>
                    <a:cubicBezTo>
                      <a:pt x="537127" y="27927"/>
                      <a:pt x="535448" y="29577"/>
                      <a:pt x="533400" y="30601"/>
                    </a:cubicBezTo>
                    <a:cubicBezTo>
                      <a:pt x="531604" y="31499"/>
                      <a:pt x="529590" y="31871"/>
                      <a:pt x="527685" y="32506"/>
                    </a:cubicBezTo>
                    <a:cubicBezTo>
                      <a:pt x="511175" y="31871"/>
                      <a:pt x="494647" y="31601"/>
                      <a:pt x="478155" y="30601"/>
                    </a:cubicBezTo>
                    <a:cubicBezTo>
                      <a:pt x="473673" y="30329"/>
                      <a:pt x="469279" y="29221"/>
                      <a:pt x="464820" y="28696"/>
                    </a:cubicBezTo>
                    <a:cubicBezTo>
                      <a:pt x="458482" y="27950"/>
                      <a:pt x="452108" y="27537"/>
                      <a:pt x="445770" y="26791"/>
                    </a:cubicBezTo>
                    <a:cubicBezTo>
                      <a:pt x="441311" y="26266"/>
                      <a:pt x="436900" y="25356"/>
                      <a:pt x="432435" y="24886"/>
                    </a:cubicBezTo>
                    <a:cubicBezTo>
                      <a:pt x="389155" y="20330"/>
                      <a:pt x="426508" y="25400"/>
                      <a:pt x="396240" y="21076"/>
                    </a:cubicBezTo>
                    <a:cubicBezTo>
                      <a:pt x="383375" y="16788"/>
                      <a:pt x="399211" y="21736"/>
                      <a:pt x="379095" y="17266"/>
                    </a:cubicBezTo>
                    <a:cubicBezTo>
                      <a:pt x="373621" y="16049"/>
                      <a:pt x="371776" y="13871"/>
                      <a:pt x="365760" y="13456"/>
                    </a:cubicBezTo>
                    <a:cubicBezTo>
                      <a:pt x="334825" y="11323"/>
                      <a:pt x="311785" y="15043"/>
                      <a:pt x="300990" y="1536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" name="Freeform 154"/>
              <p:cNvSpPr/>
              <p:nvPr/>
            </p:nvSpPr>
            <p:spPr bwMode="auto">
              <a:xfrm>
                <a:off x="5482391" y="5430899"/>
                <a:ext cx="121305" cy="164975"/>
              </a:xfrm>
              <a:custGeom>
                <a:avLst/>
                <a:gdLst>
                  <a:gd name="connsiteX0" fmla="*/ 7620 w 198120"/>
                  <a:gd name="connsiteY0" fmla="*/ 76308 h 270618"/>
                  <a:gd name="connsiteX1" fmla="*/ 7620 w 198120"/>
                  <a:gd name="connsiteY1" fmla="*/ 76308 h 270618"/>
                  <a:gd name="connsiteX2" fmla="*/ 3810 w 198120"/>
                  <a:gd name="connsiteY2" fmla="*/ 45828 h 270618"/>
                  <a:gd name="connsiteX3" fmla="*/ 1905 w 198120"/>
                  <a:gd name="connsiteY3" fmla="*/ 40113 h 270618"/>
                  <a:gd name="connsiteX4" fmla="*/ 7620 w 198120"/>
                  <a:gd name="connsiteY4" fmla="*/ 36303 h 270618"/>
                  <a:gd name="connsiteX5" fmla="*/ 34290 w 198120"/>
                  <a:gd name="connsiteY5" fmla="*/ 30588 h 270618"/>
                  <a:gd name="connsiteX6" fmla="*/ 40005 w 198120"/>
                  <a:gd name="connsiteY6" fmla="*/ 28683 h 270618"/>
                  <a:gd name="connsiteX7" fmla="*/ 32385 w 198120"/>
                  <a:gd name="connsiteY7" fmla="*/ 9633 h 270618"/>
                  <a:gd name="connsiteX8" fmla="*/ 26670 w 198120"/>
                  <a:gd name="connsiteY8" fmla="*/ 7728 h 270618"/>
                  <a:gd name="connsiteX9" fmla="*/ 34290 w 198120"/>
                  <a:gd name="connsiteY9" fmla="*/ 2013 h 270618"/>
                  <a:gd name="connsiteX10" fmla="*/ 120015 w 198120"/>
                  <a:gd name="connsiteY10" fmla="*/ 2013 h 270618"/>
                  <a:gd name="connsiteX11" fmla="*/ 116205 w 198120"/>
                  <a:gd name="connsiteY11" fmla="*/ 30588 h 270618"/>
                  <a:gd name="connsiteX12" fmla="*/ 112395 w 198120"/>
                  <a:gd name="connsiteY12" fmla="*/ 47733 h 270618"/>
                  <a:gd name="connsiteX13" fmla="*/ 110490 w 198120"/>
                  <a:gd name="connsiteY13" fmla="*/ 53448 h 270618"/>
                  <a:gd name="connsiteX14" fmla="*/ 106680 w 198120"/>
                  <a:gd name="connsiteY14" fmla="*/ 66783 h 270618"/>
                  <a:gd name="connsiteX15" fmla="*/ 104775 w 198120"/>
                  <a:gd name="connsiteY15" fmla="*/ 83928 h 270618"/>
                  <a:gd name="connsiteX16" fmla="*/ 150495 w 198120"/>
                  <a:gd name="connsiteY16" fmla="*/ 99168 h 270618"/>
                  <a:gd name="connsiteX17" fmla="*/ 198120 w 198120"/>
                  <a:gd name="connsiteY17" fmla="*/ 108693 h 270618"/>
                  <a:gd name="connsiteX18" fmla="*/ 196215 w 198120"/>
                  <a:gd name="connsiteY18" fmla="*/ 114408 h 270618"/>
                  <a:gd name="connsiteX19" fmla="*/ 184785 w 198120"/>
                  <a:gd name="connsiteY19" fmla="*/ 122028 h 270618"/>
                  <a:gd name="connsiteX20" fmla="*/ 179070 w 198120"/>
                  <a:gd name="connsiteY20" fmla="*/ 125838 h 270618"/>
                  <a:gd name="connsiteX21" fmla="*/ 169545 w 198120"/>
                  <a:gd name="connsiteY21" fmla="*/ 127743 h 270618"/>
                  <a:gd name="connsiteX22" fmla="*/ 158115 w 198120"/>
                  <a:gd name="connsiteY22" fmla="*/ 131553 h 270618"/>
                  <a:gd name="connsiteX23" fmla="*/ 152400 w 198120"/>
                  <a:gd name="connsiteY23" fmla="*/ 133458 h 270618"/>
                  <a:gd name="connsiteX24" fmla="*/ 146685 w 198120"/>
                  <a:gd name="connsiteY24" fmla="*/ 135363 h 270618"/>
                  <a:gd name="connsiteX25" fmla="*/ 139065 w 198120"/>
                  <a:gd name="connsiteY25" fmla="*/ 139173 h 270618"/>
                  <a:gd name="connsiteX26" fmla="*/ 135255 w 198120"/>
                  <a:gd name="connsiteY26" fmla="*/ 146793 h 270618"/>
                  <a:gd name="connsiteX27" fmla="*/ 146685 w 198120"/>
                  <a:gd name="connsiteY27" fmla="*/ 156318 h 270618"/>
                  <a:gd name="connsiteX28" fmla="*/ 150495 w 198120"/>
                  <a:gd name="connsiteY28" fmla="*/ 162033 h 270618"/>
                  <a:gd name="connsiteX29" fmla="*/ 156210 w 198120"/>
                  <a:gd name="connsiteY29" fmla="*/ 163938 h 270618"/>
                  <a:gd name="connsiteX30" fmla="*/ 158115 w 198120"/>
                  <a:gd name="connsiteY30" fmla="*/ 169653 h 270618"/>
                  <a:gd name="connsiteX31" fmla="*/ 163830 w 198120"/>
                  <a:gd name="connsiteY31" fmla="*/ 175368 h 270618"/>
                  <a:gd name="connsiteX32" fmla="*/ 165735 w 198120"/>
                  <a:gd name="connsiteY32" fmla="*/ 181083 h 270618"/>
                  <a:gd name="connsiteX33" fmla="*/ 161925 w 198120"/>
                  <a:gd name="connsiteY33" fmla="*/ 192513 h 270618"/>
                  <a:gd name="connsiteX34" fmla="*/ 158115 w 198120"/>
                  <a:gd name="connsiteY34" fmla="*/ 205848 h 270618"/>
                  <a:gd name="connsiteX35" fmla="*/ 160020 w 198120"/>
                  <a:gd name="connsiteY35" fmla="*/ 242043 h 270618"/>
                  <a:gd name="connsiteX36" fmla="*/ 158115 w 198120"/>
                  <a:gd name="connsiteY36" fmla="*/ 253473 h 270618"/>
                  <a:gd name="connsiteX37" fmla="*/ 152400 w 198120"/>
                  <a:gd name="connsiteY37" fmla="*/ 257283 h 270618"/>
                  <a:gd name="connsiteX38" fmla="*/ 150495 w 198120"/>
                  <a:gd name="connsiteY38" fmla="*/ 262998 h 270618"/>
                  <a:gd name="connsiteX39" fmla="*/ 139065 w 198120"/>
                  <a:gd name="connsiteY39" fmla="*/ 270618 h 270618"/>
                  <a:gd name="connsiteX40" fmla="*/ 110490 w 198120"/>
                  <a:gd name="connsiteY40" fmla="*/ 268713 h 270618"/>
                  <a:gd name="connsiteX41" fmla="*/ 102870 w 198120"/>
                  <a:gd name="connsiteY41" fmla="*/ 264903 h 270618"/>
                  <a:gd name="connsiteX42" fmla="*/ 85725 w 198120"/>
                  <a:gd name="connsiteY42" fmla="*/ 257283 h 270618"/>
                  <a:gd name="connsiteX43" fmla="*/ 36195 w 198120"/>
                  <a:gd name="connsiteY43" fmla="*/ 255378 h 270618"/>
                  <a:gd name="connsiteX44" fmla="*/ 22860 w 198120"/>
                  <a:gd name="connsiteY44" fmla="*/ 243948 h 270618"/>
                  <a:gd name="connsiteX45" fmla="*/ 11430 w 198120"/>
                  <a:gd name="connsiteY45" fmla="*/ 224898 h 270618"/>
                  <a:gd name="connsiteX46" fmla="*/ 1905 w 198120"/>
                  <a:gd name="connsiteY46" fmla="*/ 211563 h 270618"/>
                  <a:gd name="connsiteX47" fmla="*/ 0 w 198120"/>
                  <a:gd name="connsiteY47" fmla="*/ 205848 h 270618"/>
                  <a:gd name="connsiteX48" fmla="*/ 1905 w 198120"/>
                  <a:gd name="connsiteY48" fmla="*/ 186798 h 270618"/>
                  <a:gd name="connsiteX49" fmla="*/ 3810 w 198120"/>
                  <a:gd name="connsiteY49" fmla="*/ 177273 h 270618"/>
                  <a:gd name="connsiteX50" fmla="*/ 7620 w 198120"/>
                  <a:gd name="connsiteY50" fmla="*/ 154413 h 270618"/>
                  <a:gd name="connsiteX51" fmla="*/ 11430 w 198120"/>
                  <a:gd name="connsiteY51" fmla="*/ 148698 h 270618"/>
                  <a:gd name="connsiteX52" fmla="*/ 17145 w 198120"/>
                  <a:gd name="connsiteY52" fmla="*/ 133458 h 270618"/>
                  <a:gd name="connsiteX53" fmla="*/ 20955 w 198120"/>
                  <a:gd name="connsiteY53" fmla="*/ 122028 h 270618"/>
                  <a:gd name="connsiteX54" fmla="*/ 19050 w 198120"/>
                  <a:gd name="connsiteY54" fmla="*/ 87738 h 270618"/>
                  <a:gd name="connsiteX55" fmla="*/ 11430 w 198120"/>
                  <a:gd name="connsiteY55" fmla="*/ 72498 h 270618"/>
                  <a:gd name="connsiteX56" fmla="*/ 7620 w 198120"/>
                  <a:gd name="connsiteY56" fmla="*/ 76308 h 27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98120" h="270618">
                    <a:moveTo>
                      <a:pt x="7620" y="76308"/>
                    </a:moveTo>
                    <a:lnTo>
                      <a:pt x="7620" y="76308"/>
                    </a:lnTo>
                    <a:cubicBezTo>
                      <a:pt x="6960" y="70365"/>
                      <a:pt x="5169" y="52623"/>
                      <a:pt x="3810" y="45828"/>
                    </a:cubicBezTo>
                    <a:cubicBezTo>
                      <a:pt x="3416" y="43859"/>
                      <a:pt x="2540" y="42018"/>
                      <a:pt x="1905" y="40113"/>
                    </a:cubicBezTo>
                    <a:cubicBezTo>
                      <a:pt x="3810" y="38843"/>
                      <a:pt x="5424" y="36949"/>
                      <a:pt x="7620" y="36303"/>
                    </a:cubicBezTo>
                    <a:cubicBezTo>
                      <a:pt x="16342" y="33738"/>
                      <a:pt x="25665" y="33463"/>
                      <a:pt x="34290" y="30588"/>
                    </a:cubicBezTo>
                    <a:lnTo>
                      <a:pt x="40005" y="28683"/>
                    </a:lnTo>
                    <a:cubicBezTo>
                      <a:pt x="38312" y="15136"/>
                      <a:pt x="42138" y="14510"/>
                      <a:pt x="32385" y="9633"/>
                    </a:cubicBezTo>
                    <a:cubicBezTo>
                      <a:pt x="30589" y="8735"/>
                      <a:pt x="28575" y="8363"/>
                      <a:pt x="26670" y="7728"/>
                    </a:cubicBezTo>
                    <a:cubicBezTo>
                      <a:pt x="29210" y="5823"/>
                      <a:pt x="31152" y="2496"/>
                      <a:pt x="34290" y="2013"/>
                    </a:cubicBezTo>
                    <a:cubicBezTo>
                      <a:pt x="59760" y="-1906"/>
                      <a:pt x="94680" y="911"/>
                      <a:pt x="120015" y="2013"/>
                    </a:cubicBezTo>
                    <a:cubicBezTo>
                      <a:pt x="119052" y="9718"/>
                      <a:pt x="117520" y="22701"/>
                      <a:pt x="116205" y="30588"/>
                    </a:cubicBezTo>
                    <a:cubicBezTo>
                      <a:pt x="115419" y="35302"/>
                      <a:pt x="113765" y="42938"/>
                      <a:pt x="112395" y="47733"/>
                    </a:cubicBezTo>
                    <a:cubicBezTo>
                      <a:pt x="111843" y="49664"/>
                      <a:pt x="111042" y="51517"/>
                      <a:pt x="110490" y="53448"/>
                    </a:cubicBezTo>
                    <a:cubicBezTo>
                      <a:pt x="105706" y="70192"/>
                      <a:pt x="111248" y="53080"/>
                      <a:pt x="106680" y="66783"/>
                    </a:cubicBezTo>
                    <a:cubicBezTo>
                      <a:pt x="106045" y="72498"/>
                      <a:pt x="104775" y="78178"/>
                      <a:pt x="104775" y="83928"/>
                    </a:cubicBezTo>
                    <a:cubicBezTo>
                      <a:pt x="104775" y="111562"/>
                      <a:pt x="115127" y="97630"/>
                      <a:pt x="150495" y="99168"/>
                    </a:cubicBezTo>
                    <a:cubicBezTo>
                      <a:pt x="171978" y="113490"/>
                      <a:pt x="157352" y="106547"/>
                      <a:pt x="198120" y="108693"/>
                    </a:cubicBezTo>
                    <a:cubicBezTo>
                      <a:pt x="197485" y="110598"/>
                      <a:pt x="197635" y="112988"/>
                      <a:pt x="196215" y="114408"/>
                    </a:cubicBezTo>
                    <a:cubicBezTo>
                      <a:pt x="192977" y="117646"/>
                      <a:pt x="188595" y="119488"/>
                      <a:pt x="184785" y="122028"/>
                    </a:cubicBezTo>
                    <a:cubicBezTo>
                      <a:pt x="182880" y="123298"/>
                      <a:pt x="181315" y="125389"/>
                      <a:pt x="179070" y="125838"/>
                    </a:cubicBezTo>
                    <a:cubicBezTo>
                      <a:pt x="175895" y="126473"/>
                      <a:pt x="172669" y="126891"/>
                      <a:pt x="169545" y="127743"/>
                    </a:cubicBezTo>
                    <a:cubicBezTo>
                      <a:pt x="165670" y="128800"/>
                      <a:pt x="161925" y="130283"/>
                      <a:pt x="158115" y="131553"/>
                    </a:cubicBezTo>
                    <a:lnTo>
                      <a:pt x="152400" y="133458"/>
                    </a:lnTo>
                    <a:cubicBezTo>
                      <a:pt x="150495" y="134093"/>
                      <a:pt x="148481" y="134465"/>
                      <a:pt x="146685" y="135363"/>
                    </a:cubicBezTo>
                    <a:lnTo>
                      <a:pt x="139065" y="139173"/>
                    </a:lnTo>
                    <a:cubicBezTo>
                      <a:pt x="137795" y="141713"/>
                      <a:pt x="134853" y="143982"/>
                      <a:pt x="135255" y="146793"/>
                    </a:cubicBezTo>
                    <a:cubicBezTo>
                      <a:pt x="135641" y="149495"/>
                      <a:pt x="144633" y="154950"/>
                      <a:pt x="146685" y="156318"/>
                    </a:cubicBezTo>
                    <a:cubicBezTo>
                      <a:pt x="147955" y="158223"/>
                      <a:pt x="148707" y="160603"/>
                      <a:pt x="150495" y="162033"/>
                    </a:cubicBezTo>
                    <a:cubicBezTo>
                      <a:pt x="152063" y="163287"/>
                      <a:pt x="154790" y="162518"/>
                      <a:pt x="156210" y="163938"/>
                    </a:cubicBezTo>
                    <a:cubicBezTo>
                      <a:pt x="157630" y="165358"/>
                      <a:pt x="157001" y="167982"/>
                      <a:pt x="158115" y="169653"/>
                    </a:cubicBezTo>
                    <a:cubicBezTo>
                      <a:pt x="159609" y="171895"/>
                      <a:pt x="161925" y="173463"/>
                      <a:pt x="163830" y="175368"/>
                    </a:cubicBezTo>
                    <a:cubicBezTo>
                      <a:pt x="164465" y="177273"/>
                      <a:pt x="165957" y="179087"/>
                      <a:pt x="165735" y="181083"/>
                    </a:cubicBezTo>
                    <a:cubicBezTo>
                      <a:pt x="165291" y="185075"/>
                      <a:pt x="163195" y="188703"/>
                      <a:pt x="161925" y="192513"/>
                    </a:cubicBezTo>
                    <a:cubicBezTo>
                      <a:pt x="159192" y="200712"/>
                      <a:pt x="160507" y="196280"/>
                      <a:pt x="158115" y="205848"/>
                    </a:cubicBezTo>
                    <a:cubicBezTo>
                      <a:pt x="158750" y="217913"/>
                      <a:pt x="160020" y="229961"/>
                      <a:pt x="160020" y="242043"/>
                    </a:cubicBezTo>
                    <a:cubicBezTo>
                      <a:pt x="160020" y="245906"/>
                      <a:pt x="159842" y="250018"/>
                      <a:pt x="158115" y="253473"/>
                    </a:cubicBezTo>
                    <a:cubicBezTo>
                      <a:pt x="157091" y="255521"/>
                      <a:pt x="154305" y="256013"/>
                      <a:pt x="152400" y="257283"/>
                    </a:cubicBezTo>
                    <a:cubicBezTo>
                      <a:pt x="151765" y="259188"/>
                      <a:pt x="151915" y="261578"/>
                      <a:pt x="150495" y="262998"/>
                    </a:cubicBezTo>
                    <a:cubicBezTo>
                      <a:pt x="147257" y="266236"/>
                      <a:pt x="139065" y="270618"/>
                      <a:pt x="139065" y="270618"/>
                    </a:cubicBezTo>
                    <a:cubicBezTo>
                      <a:pt x="129540" y="269983"/>
                      <a:pt x="119919" y="270202"/>
                      <a:pt x="110490" y="268713"/>
                    </a:cubicBezTo>
                    <a:cubicBezTo>
                      <a:pt x="107685" y="268270"/>
                      <a:pt x="105336" y="266312"/>
                      <a:pt x="102870" y="264903"/>
                    </a:cubicBezTo>
                    <a:cubicBezTo>
                      <a:pt x="96485" y="261255"/>
                      <a:pt x="94640" y="257626"/>
                      <a:pt x="85725" y="257283"/>
                    </a:cubicBezTo>
                    <a:lnTo>
                      <a:pt x="36195" y="255378"/>
                    </a:lnTo>
                    <a:cubicBezTo>
                      <a:pt x="30015" y="251258"/>
                      <a:pt x="28139" y="250547"/>
                      <a:pt x="22860" y="243948"/>
                    </a:cubicBezTo>
                    <a:cubicBezTo>
                      <a:pt x="9438" y="227170"/>
                      <a:pt x="19909" y="238465"/>
                      <a:pt x="11430" y="224898"/>
                    </a:cubicBezTo>
                    <a:cubicBezTo>
                      <a:pt x="9273" y="221446"/>
                      <a:pt x="3920" y="215593"/>
                      <a:pt x="1905" y="211563"/>
                    </a:cubicBezTo>
                    <a:cubicBezTo>
                      <a:pt x="1007" y="209767"/>
                      <a:pt x="635" y="207753"/>
                      <a:pt x="0" y="205848"/>
                    </a:cubicBezTo>
                    <a:cubicBezTo>
                      <a:pt x="635" y="199498"/>
                      <a:pt x="1062" y="193124"/>
                      <a:pt x="1905" y="186798"/>
                    </a:cubicBezTo>
                    <a:cubicBezTo>
                      <a:pt x="2333" y="183589"/>
                      <a:pt x="3352" y="180478"/>
                      <a:pt x="3810" y="177273"/>
                    </a:cubicBezTo>
                    <a:cubicBezTo>
                      <a:pt x="4655" y="171358"/>
                      <a:pt x="4344" y="160965"/>
                      <a:pt x="7620" y="154413"/>
                    </a:cubicBezTo>
                    <a:cubicBezTo>
                      <a:pt x="8644" y="152365"/>
                      <a:pt x="10294" y="150686"/>
                      <a:pt x="11430" y="148698"/>
                    </a:cubicBezTo>
                    <a:cubicBezTo>
                      <a:pt x="16809" y="139285"/>
                      <a:pt x="14184" y="143327"/>
                      <a:pt x="17145" y="133458"/>
                    </a:cubicBezTo>
                    <a:cubicBezTo>
                      <a:pt x="18299" y="129611"/>
                      <a:pt x="20955" y="122028"/>
                      <a:pt x="20955" y="122028"/>
                    </a:cubicBezTo>
                    <a:cubicBezTo>
                      <a:pt x="20320" y="110598"/>
                      <a:pt x="20531" y="99089"/>
                      <a:pt x="19050" y="87738"/>
                    </a:cubicBezTo>
                    <a:cubicBezTo>
                      <a:pt x="18641" y="84600"/>
                      <a:pt x="14291" y="75359"/>
                      <a:pt x="11430" y="72498"/>
                    </a:cubicBezTo>
                    <a:lnTo>
                      <a:pt x="7620" y="7630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 bwMode="auto">
              <a:xfrm>
                <a:off x="5195141" y="5333855"/>
                <a:ext cx="1135414" cy="84525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 bwMode="auto">
              <a:xfrm>
                <a:off x="5366908" y="5466806"/>
                <a:ext cx="234846" cy="150418"/>
              </a:xfrm>
              <a:custGeom>
                <a:avLst/>
                <a:gdLst>
                  <a:gd name="connsiteX0" fmla="*/ 193081 w 384222"/>
                  <a:gd name="connsiteY0" fmla="*/ 1905 h 245745"/>
                  <a:gd name="connsiteX1" fmla="*/ 193081 w 384222"/>
                  <a:gd name="connsiteY1" fmla="*/ 1905 h 245745"/>
                  <a:gd name="connsiteX2" fmla="*/ 170221 w 384222"/>
                  <a:gd name="connsiteY2" fmla="*/ 11430 h 245745"/>
                  <a:gd name="connsiteX3" fmla="*/ 164506 w 384222"/>
                  <a:gd name="connsiteY3" fmla="*/ 17145 h 245745"/>
                  <a:gd name="connsiteX4" fmla="*/ 164506 w 384222"/>
                  <a:gd name="connsiteY4" fmla="*/ 32385 h 245745"/>
                  <a:gd name="connsiteX5" fmla="*/ 172126 w 384222"/>
                  <a:gd name="connsiteY5" fmla="*/ 38100 h 245745"/>
                  <a:gd name="connsiteX6" fmla="*/ 177841 w 384222"/>
                  <a:gd name="connsiteY6" fmla="*/ 49530 h 245745"/>
                  <a:gd name="connsiteX7" fmla="*/ 181651 w 384222"/>
                  <a:gd name="connsiteY7" fmla="*/ 57150 h 245745"/>
                  <a:gd name="connsiteX8" fmla="*/ 179746 w 384222"/>
                  <a:gd name="connsiteY8" fmla="*/ 74295 h 245745"/>
                  <a:gd name="connsiteX9" fmla="*/ 153076 w 384222"/>
                  <a:gd name="connsiteY9" fmla="*/ 72390 h 245745"/>
                  <a:gd name="connsiteX10" fmla="*/ 141646 w 384222"/>
                  <a:gd name="connsiteY10" fmla="*/ 68580 h 245745"/>
                  <a:gd name="connsiteX11" fmla="*/ 135931 w 384222"/>
                  <a:gd name="connsiteY11" fmla="*/ 62865 h 245745"/>
                  <a:gd name="connsiteX12" fmla="*/ 128311 w 384222"/>
                  <a:gd name="connsiteY12" fmla="*/ 49530 h 245745"/>
                  <a:gd name="connsiteX13" fmla="*/ 116881 w 384222"/>
                  <a:gd name="connsiteY13" fmla="*/ 41910 h 245745"/>
                  <a:gd name="connsiteX14" fmla="*/ 114976 w 384222"/>
                  <a:gd name="connsiteY14" fmla="*/ 47625 h 245745"/>
                  <a:gd name="connsiteX15" fmla="*/ 113071 w 384222"/>
                  <a:gd name="connsiteY15" fmla="*/ 64770 h 245745"/>
                  <a:gd name="connsiteX16" fmla="*/ 105451 w 384222"/>
                  <a:gd name="connsiteY16" fmla="*/ 70485 h 245745"/>
                  <a:gd name="connsiteX17" fmla="*/ 84496 w 384222"/>
                  <a:gd name="connsiteY17" fmla="*/ 68580 h 245745"/>
                  <a:gd name="connsiteX18" fmla="*/ 80686 w 384222"/>
                  <a:gd name="connsiteY18" fmla="*/ 74295 h 245745"/>
                  <a:gd name="connsiteX19" fmla="*/ 78781 w 384222"/>
                  <a:gd name="connsiteY19" fmla="*/ 80010 h 245745"/>
                  <a:gd name="connsiteX20" fmla="*/ 74971 w 384222"/>
                  <a:gd name="connsiteY20" fmla="*/ 89535 h 245745"/>
                  <a:gd name="connsiteX21" fmla="*/ 73066 w 384222"/>
                  <a:gd name="connsiteY21" fmla="*/ 108585 h 245745"/>
                  <a:gd name="connsiteX22" fmla="*/ 54016 w 384222"/>
                  <a:gd name="connsiteY22" fmla="*/ 118110 h 245745"/>
                  <a:gd name="connsiteX23" fmla="*/ 6391 w 384222"/>
                  <a:gd name="connsiteY23" fmla="*/ 120015 h 245745"/>
                  <a:gd name="connsiteX24" fmla="*/ 676 w 384222"/>
                  <a:gd name="connsiteY24" fmla="*/ 125730 h 245745"/>
                  <a:gd name="connsiteX25" fmla="*/ 4486 w 384222"/>
                  <a:gd name="connsiteY25" fmla="*/ 150495 h 245745"/>
                  <a:gd name="connsiteX26" fmla="*/ 8296 w 384222"/>
                  <a:gd name="connsiteY26" fmla="*/ 165735 h 245745"/>
                  <a:gd name="connsiteX27" fmla="*/ 15916 w 384222"/>
                  <a:gd name="connsiteY27" fmla="*/ 177165 h 245745"/>
                  <a:gd name="connsiteX28" fmla="*/ 29251 w 384222"/>
                  <a:gd name="connsiteY28" fmla="*/ 175260 h 245745"/>
                  <a:gd name="connsiteX29" fmla="*/ 34966 w 384222"/>
                  <a:gd name="connsiteY29" fmla="*/ 173355 h 245745"/>
                  <a:gd name="connsiteX30" fmla="*/ 46396 w 384222"/>
                  <a:gd name="connsiteY30" fmla="*/ 184785 h 245745"/>
                  <a:gd name="connsiteX31" fmla="*/ 48301 w 384222"/>
                  <a:gd name="connsiteY31" fmla="*/ 192405 h 245745"/>
                  <a:gd name="connsiteX32" fmla="*/ 52111 w 384222"/>
                  <a:gd name="connsiteY32" fmla="*/ 198120 h 245745"/>
                  <a:gd name="connsiteX33" fmla="*/ 54016 w 384222"/>
                  <a:gd name="connsiteY33" fmla="*/ 203835 h 245745"/>
                  <a:gd name="connsiteX34" fmla="*/ 48301 w 384222"/>
                  <a:gd name="connsiteY34" fmla="*/ 207645 h 245745"/>
                  <a:gd name="connsiteX35" fmla="*/ 25441 w 384222"/>
                  <a:gd name="connsiteY35" fmla="*/ 209550 h 245745"/>
                  <a:gd name="connsiteX36" fmla="*/ 27346 w 384222"/>
                  <a:gd name="connsiteY36" fmla="*/ 215265 h 245745"/>
                  <a:gd name="connsiteX37" fmla="*/ 34966 w 384222"/>
                  <a:gd name="connsiteY37" fmla="*/ 219075 h 245745"/>
                  <a:gd name="connsiteX38" fmla="*/ 54016 w 384222"/>
                  <a:gd name="connsiteY38" fmla="*/ 224790 h 245745"/>
                  <a:gd name="connsiteX39" fmla="*/ 59731 w 384222"/>
                  <a:gd name="connsiteY39" fmla="*/ 228600 h 245745"/>
                  <a:gd name="connsiteX40" fmla="*/ 84496 w 384222"/>
                  <a:gd name="connsiteY40" fmla="*/ 228600 h 245745"/>
                  <a:gd name="connsiteX41" fmla="*/ 90211 w 384222"/>
                  <a:gd name="connsiteY41" fmla="*/ 224790 h 245745"/>
                  <a:gd name="connsiteX42" fmla="*/ 134026 w 384222"/>
                  <a:gd name="connsiteY42" fmla="*/ 228600 h 245745"/>
                  <a:gd name="connsiteX43" fmla="*/ 139741 w 384222"/>
                  <a:gd name="connsiteY43" fmla="*/ 232410 h 245745"/>
                  <a:gd name="connsiteX44" fmla="*/ 145456 w 384222"/>
                  <a:gd name="connsiteY44" fmla="*/ 234315 h 245745"/>
                  <a:gd name="connsiteX45" fmla="*/ 160696 w 384222"/>
                  <a:gd name="connsiteY45" fmla="*/ 240030 h 245745"/>
                  <a:gd name="connsiteX46" fmla="*/ 168316 w 384222"/>
                  <a:gd name="connsiteY46" fmla="*/ 243840 h 245745"/>
                  <a:gd name="connsiteX47" fmla="*/ 175936 w 384222"/>
                  <a:gd name="connsiteY47" fmla="*/ 245745 h 245745"/>
                  <a:gd name="connsiteX48" fmla="*/ 276901 w 384222"/>
                  <a:gd name="connsiteY48" fmla="*/ 243840 h 245745"/>
                  <a:gd name="connsiteX49" fmla="*/ 320716 w 384222"/>
                  <a:gd name="connsiteY49" fmla="*/ 238125 h 245745"/>
                  <a:gd name="connsiteX50" fmla="*/ 326431 w 384222"/>
                  <a:gd name="connsiteY50" fmla="*/ 236220 h 245745"/>
                  <a:gd name="connsiteX51" fmla="*/ 335956 w 384222"/>
                  <a:gd name="connsiteY51" fmla="*/ 234315 h 245745"/>
                  <a:gd name="connsiteX52" fmla="*/ 343576 w 384222"/>
                  <a:gd name="connsiteY52" fmla="*/ 230505 h 245745"/>
                  <a:gd name="connsiteX53" fmla="*/ 355006 w 384222"/>
                  <a:gd name="connsiteY53" fmla="*/ 222885 h 245745"/>
                  <a:gd name="connsiteX54" fmla="*/ 370246 w 384222"/>
                  <a:gd name="connsiteY54" fmla="*/ 215265 h 245745"/>
                  <a:gd name="connsiteX55" fmla="*/ 377866 w 384222"/>
                  <a:gd name="connsiteY55" fmla="*/ 211455 h 245745"/>
                  <a:gd name="connsiteX56" fmla="*/ 381676 w 384222"/>
                  <a:gd name="connsiteY56" fmla="*/ 205740 h 245745"/>
                  <a:gd name="connsiteX57" fmla="*/ 381676 w 384222"/>
                  <a:gd name="connsiteY57" fmla="*/ 182880 h 245745"/>
                  <a:gd name="connsiteX58" fmla="*/ 370246 w 384222"/>
                  <a:gd name="connsiteY58" fmla="*/ 179070 h 245745"/>
                  <a:gd name="connsiteX59" fmla="*/ 358816 w 384222"/>
                  <a:gd name="connsiteY59" fmla="*/ 180975 h 245745"/>
                  <a:gd name="connsiteX60" fmla="*/ 347386 w 384222"/>
                  <a:gd name="connsiteY60" fmla="*/ 198120 h 245745"/>
                  <a:gd name="connsiteX61" fmla="*/ 343576 w 384222"/>
                  <a:gd name="connsiteY61" fmla="*/ 203835 h 245745"/>
                  <a:gd name="connsiteX62" fmla="*/ 337861 w 384222"/>
                  <a:gd name="connsiteY62" fmla="*/ 205740 h 245745"/>
                  <a:gd name="connsiteX63" fmla="*/ 309286 w 384222"/>
                  <a:gd name="connsiteY63" fmla="*/ 203835 h 245745"/>
                  <a:gd name="connsiteX64" fmla="*/ 305476 w 384222"/>
                  <a:gd name="connsiteY64" fmla="*/ 198120 h 245745"/>
                  <a:gd name="connsiteX65" fmla="*/ 299761 w 384222"/>
                  <a:gd name="connsiteY65" fmla="*/ 196215 h 245745"/>
                  <a:gd name="connsiteX66" fmla="*/ 282616 w 384222"/>
                  <a:gd name="connsiteY66" fmla="*/ 190500 h 245745"/>
                  <a:gd name="connsiteX67" fmla="*/ 244516 w 384222"/>
                  <a:gd name="connsiteY67" fmla="*/ 188595 h 245745"/>
                  <a:gd name="connsiteX68" fmla="*/ 233086 w 384222"/>
                  <a:gd name="connsiteY68" fmla="*/ 180975 h 245745"/>
                  <a:gd name="connsiteX69" fmla="*/ 221656 w 384222"/>
                  <a:gd name="connsiteY69" fmla="*/ 169545 h 245745"/>
                  <a:gd name="connsiteX70" fmla="*/ 212131 w 384222"/>
                  <a:gd name="connsiteY70" fmla="*/ 156210 h 245745"/>
                  <a:gd name="connsiteX71" fmla="*/ 210226 w 384222"/>
                  <a:gd name="connsiteY71" fmla="*/ 148590 h 245745"/>
                  <a:gd name="connsiteX72" fmla="*/ 208321 w 384222"/>
                  <a:gd name="connsiteY72" fmla="*/ 142875 h 245745"/>
                  <a:gd name="connsiteX73" fmla="*/ 204511 w 384222"/>
                  <a:gd name="connsiteY73" fmla="*/ 123825 h 245745"/>
                  <a:gd name="connsiteX74" fmla="*/ 206416 w 384222"/>
                  <a:gd name="connsiteY74" fmla="*/ 100965 h 245745"/>
                  <a:gd name="connsiteX75" fmla="*/ 208321 w 384222"/>
                  <a:gd name="connsiteY75" fmla="*/ 95250 h 245745"/>
                  <a:gd name="connsiteX76" fmla="*/ 215941 w 384222"/>
                  <a:gd name="connsiteY76" fmla="*/ 80010 h 245745"/>
                  <a:gd name="connsiteX77" fmla="*/ 217846 w 384222"/>
                  <a:gd name="connsiteY77" fmla="*/ 72390 h 245745"/>
                  <a:gd name="connsiteX78" fmla="*/ 225466 w 384222"/>
                  <a:gd name="connsiteY78" fmla="*/ 57150 h 245745"/>
                  <a:gd name="connsiteX79" fmla="*/ 233086 w 384222"/>
                  <a:gd name="connsiteY79" fmla="*/ 40005 h 245745"/>
                  <a:gd name="connsiteX80" fmla="*/ 231181 w 384222"/>
                  <a:gd name="connsiteY80" fmla="*/ 30480 h 245745"/>
                  <a:gd name="connsiteX81" fmla="*/ 227371 w 384222"/>
                  <a:gd name="connsiteY81" fmla="*/ 24765 h 245745"/>
                  <a:gd name="connsiteX82" fmla="*/ 215941 w 384222"/>
                  <a:gd name="connsiteY82" fmla="*/ 15240 h 245745"/>
                  <a:gd name="connsiteX83" fmla="*/ 210226 w 384222"/>
                  <a:gd name="connsiteY83" fmla="*/ 13335 h 245745"/>
                  <a:gd name="connsiteX84" fmla="*/ 198796 w 384222"/>
                  <a:gd name="connsiteY84" fmla="*/ 5715 h 245745"/>
                  <a:gd name="connsiteX85" fmla="*/ 194986 w 384222"/>
                  <a:gd name="connsiteY85" fmla="*/ 0 h 245745"/>
                  <a:gd name="connsiteX86" fmla="*/ 193081 w 384222"/>
                  <a:gd name="connsiteY86" fmla="*/ 1905 h 245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84222" h="245745">
                    <a:moveTo>
                      <a:pt x="193081" y="1905"/>
                    </a:moveTo>
                    <a:lnTo>
                      <a:pt x="193081" y="1905"/>
                    </a:lnTo>
                    <a:cubicBezTo>
                      <a:pt x="183173" y="5208"/>
                      <a:pt x="177373" y="5470"/>
                      <a:pt x="170221" y="11430"/>
                    </a:cubicBezTo>
                    <a:cubicBezTo>
                      <a:pt x="168151" y="13155"/>
                      <a:pt x="166411" y="15240"/>
                      <a:pt x="164506" y="17145"/>
                    </a:cubicBezTo>
                    <a:cubicBezTo>
                      <a:pt x="163189" y="22413"/>
                      <a:pt x="160743" y="27117"/>
                      <a:pt x="164506" y="32385"/>
                    </a:cubicBezTo>
                    <a:cubicBezTo>
                      <a:pt x="166351" y="34969"/>
                      <a:pt x="169881" y="35855"/>
                      <a:pt x="172126" y="38100"/>
                    </a:cubicBezTo>
                    <a:cubicBezTo>
                      <a:pt x="176702" y="42676"/>
                      <a:pt x="175517" y="44107"/>
                      <a:pt x="177841" y="49530"/>
                    </a:cubicBezTo>
                    <a:cubicBezTo>
                      <a:pt x="178960" y="52140"/>
                      <a:pt x="180381" y="54610"/>
                      <a:pt x="181651" y="57150"/>
                    </a:cubicBezTo>
                    <a:cubicBezTo>
                      <a:pt x="181016" y="62865"/>
                      <a:pt x="184820" y="71589"/>
                      <a:pt x="179746" y="74295"/>
                    </a:cubicBezTo>
                    <a:cubicBezTo>
                      <a:pt x="171882" y="78489"/>
                      <a:pt x="161890" y="73712"/>
                      <a:pt x="153076" y="72390"/>
                    </a:cubicBezTo>
                    <a:cubicBezTo>
                      <a:pt x="149104" y="71794"/>
                      <a:pt x="141646" y="68580"/>
                      <a:pt x="141646" y="68580"/>
                    </a:cubicBezTo>
                    <a:cubicBezTo>
                      <a:pt x="139741" y="66675"/>
                      <a:pt x="137425" y="65107"/>
                      <a:pt x="135931" y="62865"/>
                    </a:cubicBezTo>
                    <a:cubicBezTo>
                      <a:pt x="129065" y="52565"/>
                      <a:pt x="141488" y="61243"/>
                      <a:pt x="128311" y="49530"/>
                    </a:cubicBezTo>
                    <a:cubicBezTo>
                      <a:pt x="124889" y="46488"/>
                      <a:pt x="116881" y="41910"/>
                      <a:pt x="116881" y="41910"/>
                    </a:cubicBezTo>
                    <a:cubicBezTo>
                      <a:pt x="116246" y="43815"/>
                      <a:pt x="115306" y="45644"/>
                      <a:pt x="114976" y="47625"/>
                    </a:cubicBezTo>
                    <a:cubicBezTo>
                      <a:pt x="114031" y="53297"/>
                      <a:pt x="115283" y="59462"/>
                      <a:pt x="113071" y="64770"/>
                    </a:cubicBezTo>
                    <a:cubicBezTo>
                      <a:pt x="111850" y="67701"/>
                      <a:pt x="107991" y="68580"/>
                      <a:pt x="105451" y="70485"/>
                    </a:cubicBezTo>
                    <a:cubicBezTo>
                      <a:pt x="98466" y="69850"/>
                      <a:pt x="91428" y="67514"/>
                      <a:pt x="84496" y="68580"/>
                    </a:cubicBezTo>
                    <a:cubicBezTo>
                      <a:pt x="82233" y="68928"/>
                      <a:pt x="81710" y="72247"/>
                      <a:pt x="80686" y="74295"/>
                    </a:cubicBezTo>
                    <a:cubicBezTo>
                      <a:pt x="79788" y="76091"/>
                      <a:pt x="79486" y="78130"/>
                      <a:pt x="78781" y="80010"/>
                    </a:cubicBezTo>
                    <a:cubicBezTo>
                      <a:pt x="77580" y="83212"/>
                      <a:pt x="76241" y="86360"/>
                      <a:pt x="74971" y="89535"/>
                    </a:cubicBezTo>
                    <a:cubicBezTo>
                      <a:pt x="74336" y="95885"/>
                      <a:pt x="75357" y="102629"/>
                      <a:pt x="73066" y="108585"/>
                    </a:cubicBezTo>
                    <a:cubicBezTo>
                      <a:pt x="71370" y="112995"/>
                      <a:pt x="56901" y="117995"/>
                      <a:pt x="54016" y="118110"/>
                    </a:cubicBezTo>
                    <a:lnTo>
                      <a:pt x="6391" y="120015"/>
                    </a:lnTo>
                    <a:cubicBezTo>
                      <a:pt x="4486" y="121920"/>
                      <a:pt x="1086" y="123067"/>
                      <a:pt x="676" y="125730"/>
                    </a:cubicBezTo>
                    <a:cubicBezTo>
                      <a:pt x="-1453" y="139567"/>
                      <a:pt x="1895" y="140995"/>
                      <a:pt x="4486" y="150495"/>
                    </a:cubicBezTo>
                    <a:cubicBezTo>
                      <a:pt x="5864" y="155547"/>
                      <a:pt x="5391" y="161378"/>
                      <a:pt x="8296" y="165735"/>
                    </a:cubicBezTo>
                    <a:lnTo>
                      <a:pt x="15916" y="177165"/>
                    </a:lnTo>
                    <a:cubicBezTo>
                      <a:pt x="20361" y="176530"/>
                      <a:pt x="24848" y="176141"/>
                      <a:pt x="29251" y="175260"/>
                    </a:cubicBezTo>
                    <a:cubicBezTo>
                      <a:pt x="31220" y="174866"/>
                      <a:pt x="32985" y="173025"/>
                      <a:pt x="34966" y="173355"/>
                    </a:cubicBezTo>
                    <a:cubicBezTo>
                      <a:pt x="39741" y="174151"/>
                      <a:pt x="44274" y="181956"/>
                      <a:pt x="46396" y="184785"/>
                    </a:cubicBezTo>
                    <a:cubicBezTo>
                      <a:pt x="47031" y="187325"/>
                      <a:pt x="47270" y="189999"/>
                      <a:pt x="48301" y="192405"/>
                    </a:cubicBezTo>
                    <a:cubicBezTo>
                      <a:pt x="49203" y="194509"/>
                      <a:pt x="51087" y="196072"/>
                      <a:pt x="52111" y="198120"/>
                    </a:cubicBezTo>
                    <a:cubicBezTo>
                      <a:pt x="53009" y="199916"/>
                      <a:pt x="53381" y="201930"/>
                      <a:pt x="54016" y="203835"/>
                    </a:cubicBezTo>
                    <a:cubicBezTo>
                      <a:pt x="52111" y="205105"/>
                      <a:pt x="50546" y="207196"/>
                      <a:pt x="48301" y="207645"/>
                    </a:cubicBezTo>
                    <a:cubicBezTo>
                      <a:pt x="40803" y="209145"/>
                      <a:pt x="32627" y="206937"/>
                      <a:pt x="25441" y="209550"/>
                    </a:cubicBezTo>
                    <a:cubicBezTo>
                      <a:pt x="23554" y="210236"/>
                      <a:pt x="25926" y="213845"/>
                      <a:pt x="27346" y="215265"/>
                    </a:cubicBezTo>
                    <a:cubicBezTo>
                      <a:pt x="29354" y="217273"/>
                      <a:pt x="32371" y="217922"/>
                      <a:pt x="34966" y="219075"/>
                    </a:cubicBezTo>
                    <a:cubicBezTo>
                      <a:pt x="45219" y="223632"/>
                      <a:pt x="43295" y="222646"/>
                      <a:pt x="54016" y="224790"/>
                    </a:cubicBezTo>
                    <a:cubicBezTo>
                      <a:pt x="55921" y="226060"/>
                      <a:pt x="57683" y="227576"/>
                      <a:pt x="59731" y="228600"/>
                    </a:cubicBezTo>
                    <a:cubicBezTo>
                      <a:pt x="68231" y="232850"/>
                      <a:pt x="73838" y="229666"/>
                      <a:pt x="84496" y="228600"/>
                    </a:cubicBezTo>
                    <a:cubicBezTo>
                      <a:pt x="86401" y="227330"/>
                      <a:pt x="87921" y="224790"/>
                      <a:pt x="90211" y="224790"/>
                    </a:cubicBezTo>
                    <a:cubicBezTo>
                      <a:pt x="104871" y="224790"/>
                      <a:pt x="119536" y="226371"/>
                      <a:pt x="134026" y="228600"/>
                    </a:cubicBezTo>
                    <a:cubicBezTo>
                      <a:pt x="136289" y="228948"/>
                      <a:pt x="137693" y="231386"/>
                      <a:pt x="139741" y="232410"/>
                    </a:cubicBezTo>
                    <a:cubicBezTo>
                      <a:pt x="141537" y="233308"/>
                      <a:pt x="143660" y="233417"/>
                      <a:pt x="145456" y="234315"/>
                    </a:cubicBezTo>
                    <a:cubicBezTo>
                      <a:pt x="158537" y="240855"/>
                      <a:pt x="142319" y="236355"/>
                      <a:pt x="160696" y="240030"/>
                    </a:cubicBezTo>
                    <a:cubicBezTo>
                      <a:pt x="163236" y="241300"/>
                      <a:pt x="165657" y="242843"/>
                      <a:pt x="168316" y="243840"/>
                    </a:cubicBezTo>
                    <a:cubicBezTo>
                      <a:pt x="170767" y="244759"/>
                      <a:pt x="173318" y="245745"/>
                      <a:pt x="175936" y="245745"/>
                    </a:cubicBezTo>
                    <a:cubicBezTo>
                      <a:pt x="209597" y="245745"/>
                      <a:pt x="243246" y="244475"/>
                      <a:pt x="276901" y="243840"/>
                    </a:cubicBezTo>
                    <a:cubicBezTo>
                      <a:pt x="297288" y="241987"/>
                      <a:pt x="300037" y="242261"/>
                      <a:pt x="320716" y="238125"/>
                    </a:cubicBezTo>
                    <a:cubicBezTo>
                      <a:pt x="322685" y="237731"/>
                      <a:pt x="324483" y="236707"/>
                      <a:pt x="326431" y="236220"/>
                    </a:cubicBezTo>
                    <a:cubicBezTo>
                      <a:pt x="329572" y="235435"/>
                      <a:pt x="332781" y="234950"/>
                      <a:pt x="335956" y="234315"/>
                    </a:cubicBezTo>
                    <a:cubicBezTo>
                      <a:pt x="338496" y="233045"/>
                      <a:pt x="341141" y="231966"/>
                      <a:pt x="343576" y="230505"/>
                    </a:cubicBezTo>
                    <a:cubicBezTo>
                      <a:pt x="347503" y="228149"/>
                      <a:pt x="350910" y="224933"/>
                      <a:pt x="355006" y="222885"/>
                    </a:cubicBezTo>
                    <a:lnTo>
                      <a:pt x="370246" y="215265"/>
                    </a:lnTo>
                    <a:lnTo>
                      <a:pt x="377866" y="211455"/>
                    </a:lnTo>
                    <a:cubicBezTo>
                      <a:pt x="379136" y="209550"/>
                      <a:pt x="380652" y="207788"/>
                      <a:pt x="381676" y="205740"/>
                    </a:cubicBezTo>
                    <a:cubicBezTo>
                      <a:pt x="384897" y="199298"/>
                      <a:pt x="385241" y="188482"/>
                      <a:pt x="381676" y="182880"/>
                    </a:cubicBezTo>
                    <a:cubicBezTo>
                      <a:pt x="379520" y="179492"/>
                      <a:pt x="374056" y="180340"/>
                      <a:pt x="370246" y="179070"/>
                    </a:cubicBezTo>
                    <a:cubicBezTo>
                      <a:pt x="366436" y="179705"/>
                      <a:pt x="361980" y="178760"/>
                      <a:pt x="358816" y="180975"/>
                    </a:cubicBezTo>
                    <a:lnTo>
                      <a:pt x="347386" y="198120"/>
                    </a:lnTo>
                    <a:cubicBezTo>
                      <a:pt x="346116" y="200025"/>
                      <a:pt x="345748" y="203111"/>
                      <a:pt x="343576" y="203835"/>
                    </a:cubicBezTo>
                    <a:lnTo>
                      <a:pt x="337861" y="205740"/>
                    </a:lnTo>
                    <a:cubicBezTo>
                      <a:pt x="328336" y="205105"/>
                      <a:pt x="318578" y="206021"/>
                      <a:pt x="309286" y="203835"/>
                    </a:cubicBezTo>
                    <a:cubicBezTo>
                      <a:pt x="307057" y="203311"/>
                      <a:pt x="307264" y="199550"/>
                      <a:pt x="305476" y="198120"/>
                    </a:cubicBezTo>
                    <a:cubicBezTo>
                      <a:pt x="303908" y="196866"/>
                      <a:pt x="301641" y="196920"/>
                      <a:pt x="299761" y="196215"/>
                    </a:cubicBezTo>
                    <a:cubicBezTo>
                      <a:pt x="294943" y="194408"/>
                      <a:pt x="288088" y="190956"/>
                      <a:pt x="282616" y="190500"/>
                    </a:cubicBezTo>
                    <a:cubicBezTo>
                      <a:pt x="269944" y="189444"/>
                      <a:pt x="257216" y="189230"/>
                      <a:pt x="244516" y="188595"/>
                    </a:cubicBezTo>
                    <a:cubicBezTo>
                      <a:pt x="240706" y="186055"/>
                      <a:pt x="236324" y="184213"/>
                      <a:pt x="233086" y="180975"/>
                    </a:cubicBezTo>
                    <a:cubicBezTo>
                      <a:pt x="229276" y="177165"/>
                      <a:pt x="224889" y="173856"/>
                      <a:pt x="221656" y="169545"/>
                    </a:cubicBezTo>
                    <a:cubicBezTo>
                      <a:pt x="214567" y="160093"/>
                      <a:pt x="217702" y="164567"/>
                      <a:pt x="212131" y="156210"/>
                    </a:cubicBezTo>
                    <a:cubicBezTo>
                      <a:pt x="211496" y="153670"/>
                      <a:pt x="210945" y="151107"/>
                      <a:pt x="210226" y="148590"/>
                    </a:cubicBezTo>
                    <a:cubicBezTo>
                      <a:pt x="209674" y="146659"/>
                      <a:pt x="208715" y="144844"/>
                      <a:pt x="208321" y="142875"/>
                    </a:cubicBezTo>
                    <a:cubicBezTo>
                      <a:pt x="203943" y="120985"/>
                      <a:pt x="208815" y="136737"/>
                      <a:pt x="204511" y="123825"/>
                    </a:cubicBezTo>
                    <a:cubicBezTo>
                      <a:pt x="205146" y="116205"/>
                      <a:pt x="205405" y="108544"/>
                      <a:pt x="206416" y="100965"/>
                    </a:cubicBezTo>
                    <a:cubicBezTo>
                      <a:pt x="206681" y="98975"/>
                      <a:pt x="207490" y="97078"/>
                      <a:pt x="208321" y="95250"/>
                    </a:cubicBezTo>
                    <a:cubicBezTo>
                      <a:pt x="210671" y="90079"/>
                      <a:pt x="214563" y="85520"/>
                      <a:pt x="215941" y="80010"/>
                    </a:cubicBezTo>
                    <a:cubicBezTo>
                      <a:pt x="216576" y="77470"/>
                      <a:pt x="216839" y="74807"/>
                      <a:pt x="217846" y="72390"/>
                    </a:cubicBezTo>
                    <a:cubicBezTo>
                      <a:pt x="220030" y="67147"/>
                      <a:pt x="223670" y="62538"/>
                      <a:pt x="225466" y="57150"/>
                    </a:cubicBezTo>
                    <a:cubicBezTo>
                      <a:pt x="230000" y="43548"/>
                      <a:pt x="227048" y="49062"/>
                      <a:pt x="233086" y="40005"/>
                    </a:cubicBezTo>
                    <a:cubicBezTo>
                      <a:pt x="232451" y="36830"/>
                      <a:pt x="232318" y="33512"/>
                      <a:pt x="231181" y="30480"/>
                    </a:cubicBezTo>
                    <a:cubicBezTo>
                      <a:pt x="230377" y="28336"/>
                      <a:pt x="228837" y="26524"/>
                      <a:pt x="227371" y="24765"/>
                    </a:cubicBezTo>
                    <a:cubicBezTo>
                      <a:pt x="224362" y="21154"/>
                      <a:pt x="220222" y="17381"/>
                      <a:pt x="215941" y="15240"/>
                    </a:cubicBezTo>
                    <a:cubicBezTo>
                      <a:pt x="214145" y="14342"/>
                      <a:pt x="211981" y="14310"/>
                      <a:pt x="210226" y="13335"/>
                    </a:cubicBezTo>
                    <a:cubicBezTo>
                      <a:pt x="206223" y="11111"/>
                      <a:pt x="198796" y="5715"/>
                      <a:pt x="198796" y="5715"/>
                    </a:cubicBezTo>
                    <a:cubicBezTo>
                      <a:pt x="197526" y="3810"/>
                      <a:pt x="196605" y="1619"/>
                      <a:pt x="194986" y="0"/>
                    </a:cubicBezTo>
                    <a:lnTo>
                      <a:pt x="193081" y="190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0645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11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236912"/>
              </p:ext>
            </p:extLst>
          </p:nvPr>
        </p:nvGraphicFramePr>
        <p:xfrm>
          <a:off x="585148" y="1327870"/>
          <a:ext cx="4535424" cy="4263919"/>
        </p:xfrm>
        <a:graphic>
          <a:graphicData uri="http://schemas.openxmlformats.org/drawingml/2006/table">
            <a:tbl>
              <a:tblPr/>
              <a:tblGrid>
                <a:gridCol w="5600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92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130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3031">
                  <a:extLst>
                    <a:ext uri="{9D8B030D-6E8A-4147-A177-3AD203B41FA5}">
                      <a16:colId xmlns:a16="http://schemas.microsoft.com/office/drawing/2014/main" val="30869216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Pomona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Norma Torres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Palm Desert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Raul Ruiz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43.4%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Los Angeles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Karen Bass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85.7%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Orange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Linda Sanchez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Fullerton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Edward Royce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42.9%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Los Angeles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Lucille Roybal-Allard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82.2%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Riverside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Takano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61.0%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Corona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Ken Calvert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Inglewood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Maxine Waters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78.4%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16.7%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Hermosa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Nanette Barragan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83.0%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</a:tbl>
          </a:graphicData>
        </a:graphic>
      </p:graphicFrame>
      <p:sp>
        <p:nvSpPr>
          <p:cNvPr id="92" name="TextBox 13"/>
          <p:cNvSpPr txBox="1">
            <a:spLocks noChangeArrowheads="1"/>
          </p:cNvSpPr>
          <p:nvPr/>
        </p:nvSpPr>
        <p:spPr bwMode="auto">
          <a:xfrm>
            <a:off x="5801234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95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96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90" name="Group 89"/>
          <p:cNvGrpSpPr/>
          <p:nvPr/>
        </p:nvGrpSpPr>
        <p:grpSpPr>
          <a:xfrm>
            <a:off x="5195141" y="3084893"/>
            <a:ext cx="3296581" cy="2969544"/>
            <a:chOff x="5195141" y="3211505"/>
            <a:chExt cx="3296581" cy="2969544"/>
          </a:xfrm>
        </p:grpSpPr>
        <p:sp>
          <p:nvSpPr>
            <p:cNvPr id="98" name="Freeform 97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5195141" y="3211505"/>
              <a:ext cx="3296581" cy="2969544"/>
              <a:chOff x="5195141" y="3211505"/>
              <a:chExt cx="3296581" cy="2969544"/>
            </a:xfrm>
          </p:grpSpPr>
          <p:sp>
            <p:nvSpPr>
              <p:cNvPr id="101" name="Freeform 100"/>
              <p:cNvSpPr/>
              <p:nvPr/>
            </p:nvSpPr>
            <p:spPr bwMode="auto">
              <a:xfrm>
                <a:off x="5901621" y="3215387"/>
                <a:ext cx="467751" cy="1318827"/>
              </a:xfrm>
              <a:custGeom>
                <a:avLst/>
                <a:gdLst>
                  <a:gd name="connsiteX0" fmla="*/ 365760 w 765616"/>
                  <a:gd name="connsiteY0" fmla="*/ 0 h 2157474"/>
                  <a:gd name="connsiteX1" fmla="*/ 74392 w 765616"/>
                  <a:gd name="connsiteY1" fmla="*/ 0 h 2157474"/>
                  <a:gd name="connsiteX2" fmla="*/ 83691 w 765616"/>
                  <a:gd name="connsiteY2" fmla="*/ 58894 h 2157474"/>
                  <a:gd name="connsiteX3" fmla="*/ 80591 w 765616"/>
                  <a:gd name="connsiteY3" fmla="*/ 86791 h 2157474"/>
                  <a:gd name="connsiteX4" fmla="*/ 77491 w 765616"/>
                  <a:gd name="connsiteY4" fmla="*/ 120887 h 2157474"/>
                  <a:gd name="connsiteX5" fmla="*/ 83691 w 765616"/>
                  <a:gd name="connsiteY5" fmla="*/ 127086 h 2157474"/>
                  <a:gd name="connsiteX6" fmla="*/ 92989 w 765616"/>
                  <a:gd name="connsiteY6" fmla="*/ 133285 h 2157474"/>
                  <a:gd name="connsiteX7" fmla="*/ 105388 w 765616"/>
                  <a:gd name="connsiteY7" fmla="*/ 139485 h 2157474"/>
                  <a:gd name="connsiteX8" fmla="*/ 123986 w 765616"/>
                  <a:gd name="connsiteY8" fmla="*/ 158083 h 2157474"/>
                  <a:gd name="connsiteX9" fmla="*/ 133285 w 765616"/>
                  <a:gd name="connsiteY9" fmla="*/ 185980 h 2157474"/>
                  <a:gd name="connsiteX10" fmla="*/ 139484 w 765616"/>
                  <a:gd name="connsiteY10" fmla="*/ 244873 h 2157474"/>
                  <a:gd name="connsiteX11" fmla="*/ 133285 w 765616"/>
                  <a:gd name="connsiteY11" fmla="*/ 347162 h 2157474"/>
                  <a:gd name="connsiteX12" fmla="*/ 127086 w 765616"/>
                  <a:gd name="connsiteY12" fmla="*/ 378159 h 2157474"/>
                  <a:gd name="connsiteX13" fmla="*/ 123986 w 765616"/>
                  <a:gd name="connsiteY13" fmla="*/ 399856 h 2157474"/>
                  <a:gd name="connsiteX14" fmla="*/ 108488 w 765616"/>
                  <a:gd name="connsiteY14" fmla="*/ 433953 h 2157474"/>
                  <a:gd name="connsiteX15" fmla="*/ 102288 w 765616"/>
                  <a:gd name="connsiteY15" fmla="*/ 452551 h 2157474"/>
                  <a:gd name="connsiteX16" fmla="*/ 92989 w 765616"/>
                  <a:gd name="connsiteY16" fmla="*/ 474248 h 2157474"/>
                  <a:gd name="connsiteX17" fmla="*/ 96089 w 765616"/>
                  <a:gd name="connsiteY17" fmla="*/ 514544 h 2157474"/>
                  <a:gd name="connsiteX18" fmla="*/ 105388 w 765616"/>
                  <a:gd name="connsiteY18" fmla="*/ 526942 h 2157474"/>
                  <a:gd name="connsiteX19" fmla="*/ 102288 w 765616"/>
                  <a:gd name="connsiteY19" fmla="*/ 570338 h 2157474"/>
                  <a:gd name="connsiteX20" fmla="*/ 80591 w 765616"/>
                  <a:gd name="connsiteY20" fmla="*/ 598235 h 2157474"/>
                  <a:gd name="connsiteX21" fmla="*/ 71292 w 765616"/>
                  <a:gd name="connsiteY21" fmla="*/ 619932 h 2157474"/>
                  <a:gd name="connsiteX22" fmla="*/ 65093 w 765616"/>
                  <a:gd name="connsiteY22" fmla="*/ 626132 h 2157474"/>
                  <a:gd name="connsiteX23" fmla="*/ 61993 w 765616"/>
                  <a:gd name="connsiteY23" fmla="*/ 635431 h 2157474"/>
                  <a:gd name="connsiteX24" fmla="*/ 52694 w 765616"/>
                  <a:gd name="connsiteY24" fmla="*/ 654029 h 2157474"/>
                  <a:gd name="connsiteX25" fmla="*/ 46495 w 765616"/>
                  <a:gd name="connsiteY25" fmla="*/ 678826 h 2157474"/>
                  <a:gd name="connsiteX26" fmla="*/ 43395 w 765616"/>
                  <a:gd name="connsiteY26" fmla="*/ 691224 h 2157474"/>
                  <a:gd name="connsiteX27" fmla="*/ 37196 w 765616"/>
                  <a:gd name="connsiteY27" fmla="*/ 700523 h 2157474"/>
                  <a:gd name="connsiteX28" fmla="*/ 27897 w 765616"/>
                  <a:gd name="connsiteY28" fmla="*/ 722221 h 2157474"/>
                  <a:gd name="connsiteX29" fmla="*/ 21697 w 765616"/>
                  <a:gd name="connsiteY29" fmla="*/ 728420 h 2157474"/>
                  <a:gd name="connsiteX30" fmla="*/ 18598 w 765616"/>
                  <a:gd name="connsiteY30" fmla="*/ 743919 h 2157474"/>
                  <a:gd name="connsiteX31" fmla="*/ 6199 w 765616"/>
                  <a:gd name="connsiteY31" fmla="*/ 762517 h 2157474"/>
                  <a:gd name="connsiteX32" fmla="*/ 0 w 765616"/>
                  <a:gd name="connsiteY32" fmla="*/ 781115 h 2157474"/>
                  <a:gd name="connsiteX33" fmla="*/ 3099 w 765616"/>
                  <a:gd name="connsiteY33" fmla="*/ 861706 h 2157474"/>
                  <a:gd name="connsiteX34" fmla="*/ 9299 w 765616"/>
                  <a:gd name="connsiteY34" fmla="*/ 877204 h 2157474"/>
                  <a:gd name="connsiteX35" fmla="*/ 12398 w 765616"/>
                  <a:gd name="connsiteY35" fmla="*/ 886503 h 2157474"/>
                  <a:gd name="connsiteX36" fmla="*/ 15498 w 765616"/>
                  <a:gd name="connsiteY36" fmla="*/ 917500 h 2157474"/>
                  <a:gd name="connsiteX37" fmla="*/ 18598 w 765616"/>
                  <a:gd name="connsiteY37" fmla="*/ 926799 h 2157474"/>
                  <a:gd name="connsiteX38" fmla="*/ 46495 w 765616"/>
                  <a:gd name="connsiteY38" fmla="*/ 948496 h 2157474"/>
                  <a:gd name="connsiteX39" fmla="*/ 55794 w 765616"/>
                  <a:gd name="connsiteY39" fmla="*/ 951596 h 2157474"/>
                  <a:gd name="connsiteX40" fmla="*/ 86790 w 765616"/>
                  <a:gd name="connsiteY40" fmla="*/ 973294 h 2157474"/>
                  <a:gd name="connsiteX41" fmla="*/ 96089 w 765616"/>
                  <a:gd name="connsiteY41" fmla="*/ 982593 h 2157474"/>
                  <a:gd name="connsiteX42" fmla="*/ 108488 w 765616"/>
                  <a:gd name="connsiteY42" fmla="*/ 1001191 h 2157474"/>
                  <a:gd name="connsiteX43" fmla="*/ 114687 w 765616"/>
                  <a:gd name="connsiteY43" fmla="*/ 1010490 h 2157474"/>
                  <a:gd name="connsiteX44" fmla="*/ 123986 w 765616"/>
                  <a:gd name="connsiteY44" fmla="*/ 1022888 h 2157474"/>
                  <a:gd name="connsiteX45" fmla="*/ 133285 w 765616"/>
                  <a:gd name="connsiteY45" fmla="*/ 1029088 h 2157474"/>
                  <a:gd name="connsiteX46" fmla="*/ 142584 w 765616"/>
                  <a:gd name="connsiteY46" fmla="*/ 1041486 h 2157474"/>
                  <a:gd name="connsiteX47" fmla="*/ 154983 w 765616"/>
                  <a:gd name="connsiteY47" fmla="*/ 1053885 h 2157474"/>
                  <a:gd name="connsiteX48" fmla="*/ 170481 w 765616"/>
                  <a:gd name="connsiteY48" fmla="*/ 1069383 h 2157474"/>
                  <a:gd name="connsiteX49" fmla="*/ 173581 w 765616"/>
                  <a:gd name="connsiteY49" fmla="*/ 1078682 h 2157474"/>
                  <a:gd name="connsiteX50" fmla="*/ 195278 w 765616"/>
                  <a:gd name="connsiteY50" fmla="*/ 1109679 h 2157474"/>
                  <a:gd name="connsiteX51" fmla="*/ 198378 w 765616"/>
                  <a:gd name="connsiteY51" fmla="*/ 1118978 h 2157474"/>
                  <a:gd name="connsiteX52" fmla="*/ 210777 w 765616"/>
                  <a:gd name="connsiteY52" fmla="*/ 1137576 h 2157474"/>
                  <a:gd name="connsiteX53" fmla="*/ 216976 w 765616"/>
                  <a:gd name="connsiteY53" fmla="*/ 1146875 h 2157474"/>
                  <a:gd name="connsiteX54" fmla="*/ 226275 w 765616"/>
                  <a:gd name="connsiteY54" fmla="*/ 1168572 h 2157474"/>
                  <a:gd name="connsiteX55" fmla="*/ 229375 w 765616"/>
                  <a:gd name="connsiteY55" fmla="*/ 1202669 h 2157474"/>
                  <a:gd name="connsiteX56" fmla="*/ 232474 w 765616"/>
                  <a:gd name="connsiteY56" fmla="*/ 1224366 h 2157474"/>
                  <a:gd name="connsiteX57" fmla="*/ 226275 w 765616"/>
                  <a:gd name="connsiteY57" fmla="*/ 1298758 h 2157474"/>
                  <a:gd name="connsiteX58" fmla="*/ 226275 w 765616"/>
                  <a:gd name="connsiteY58" fmla="*/ 1416545 h 2157474"/>
                  <a:gd name="connsiteX59" fmla="*/ 238674 w 765616"/>
                  <a:gd name="connsiteY59" fmla="*/ 1441342 h 2157474"/>
                  <a:gd name="connsiteX60" fmla="*/ 241773 w 765616"/>
                  <a:gd name="connsiteY60" fmla="*/ 1456841 h 2157474"/>
                  <a:gd name="connsiteX61" fmla="*/ 247973 w 765616"/>
                  <a:gd name="connsiteY61" fmla="*/ 1463040 h 2157474"/>
                  <a:gd name="connsiteX62" fmla="*/ 257272 w 765616"/>
                  <a:gd name="connsiteY62" fmla="*/ 1484738 h 2157474"/>
                  <a:gd name="connsiteX63" fmla="*/ 263471 w 765616"/>
                  <a:gd name="connsiteY63" fmla="*/ 1494037 h 2157474"/>
                  <a:gd name="connsiteX64" fmla="*/ 269670 w 765616"/>
                  <a:gd name="connsiteY64" fmla="*/ 1512635 h 2157474"/>
                  <a:gd name="connsiteX65" fmla="*/ 266571 w 765616"/>
                  <a:gd name="connsiteY65" fmla="*/ 1543631 h 2157474"/>
                  <a:gd name="connsiteX66" fmla="*/ 257272 w 765616"/>
                  <a:gd name="connsiteY66" fmla="*/ 1552930 h 2157474"/>
                  <a:gd name="connsiteX67" fmla="*/ 251072 w 765616"/>
                  <a:gd name="connsiteY67" fmla="*/ 1571528 h 2157474"/>
                  <a:gd name="connsiteX68" fmla="*/ 254172 w 765616"/>
                  <a:gd name="connsiteY68" fmla="*/ 1599425 h 2157474"/>
                  <a:gd name="connsiteX69" fmla="*/ 260371 w 765616"/>
                  <a:gd name="connsiteY69" fmla="*/ 1608724 h 2157474"/>
                  <a:gd name="connsiteX70" fmla="*/ 282069 w 765616"/>
                  <a:gd name="connsiteY70" fmla="*/ 1630422 h 2157474"/>
                  <a:gd name="connsiteX71" fmla="*/ 303766 w 765616"/>
                  <a:gd name="connsiteY71" fmla="*/ 1649020 h 2157474"/>
                  <a:gd name="connsiteX72" fmla="*/ 309966 w 765616"/>
                  <a:gd name="connsiteY72" fmla="*/ 1655219 h 2157474"/>
                  <a:gd name="connsiteX73" fmla="*/ 319265 w 765616"/>
                  <a:gd name="connsiteY73" fmla="*/ 1658319 h 2157474"/>
                  <a:gd name="connsiteX74" fmla="*/ 331663 w 765616"/>
                  <a:gd name="connsiteY74" fmla="*/ 1667618 h 2157474"/>
                  <a:gd name="connsiteX75" fmla="*/ 337863 w 765616"/>
                  <a:gd name="connsiteY75" fmla="*/ 1673817 h 2157474"/>
                  <a:gd name="connsiteX76" fmla="*/ 356461 w 765616"/>
                  <a:gd name="connsiteY76" fmla="*/ 1686216 h 2157474"/>
                  <a:gd name="connsiteX77" fmla="*/ 371959 w 765616"/>
                  <a:gd name="connsiteY77" fmla="*/ 1701714 h 2157474"/>
                  <a:gd name="connsiteX78" fmla="*/ 378158 w 765616"/>
                  <a:gd name="connsiteY78" fmla="*/ 1711013 h 2157474"/>
                  <a:gd name="connsiteX79" fmla="*/ 390557 w 765616"/>
                  <a:gd name="connsiteY79" fmla="*/ 1723412 h 2157474"/>
                  <a:gd name="connsiteX80" fmla="*/ 396756 w 765616"/>
                  <a:gd name="connsiteY80" fmla="*/ 1732711 h 2157474"/>
                  <a:gd name="connsiteX81" fmla="*/ 412255 w 765616"/>
                  <a:gd name="connsiteY81" fmla="*/ 1748209 h 2157474"/>
                  <a:gd name="connsiteX82" fmla="*/ 421554 w 765616"/>
                  <a:gd name="connsiteY82" fmla="*/ 1763707 h 2157474"/>
                  <a:gd name="connsiteX83" fmla="*/ 427753 w 765616"/>
                  <a:gd name="connsiteY83" fmla="*/ 1773006 h 2157474"/>
                  <a:gd name="connsiteX84" fmla="*/ 446351 w 765616"/>
                  <a:gd name="connsiteY84" fmla="*/ 1788504 h 2157474"/>
                  <a:gd name="connsiteX85" fmla="*/ 452550 w 765616"/>
                  <a:gd name="connsiteY85" fmla="*/ 1797803 h 2157474"/>
                  <a:gd name="connsiteX86" fmla="*/ 458749 w 765616"/>
                  <a:gd name="connsiteY86" fmla="*/ 1804003 h 2157474"/>
                  <a:gd name="connsiteX87" fmla="*/ 464949 w 765616"/>
                  <a:gd name="connsiteY87" fmla="*/ 1822601 h 2157474"/>
                  <a:gd name="connsiteX88" fmla="*/ 480447 w 765616"/>
                  <a:gd name="connsiteY88" fmla="*/ 1841199 h 2157474"/>
                  <a:gd name="connsiteX89" fmla="*/ 489746 w 765616"/>
                  <a:gd name="connsiteY89" fmla="*/ 1859797 h 2157474"/>
                  <a:gd name="connsiteX90" fmla="*/ 502145 w 765616"/>
                  <a:gd name="connsiteY90" fmla="*/ 1878395 h 2157474"/>
                  <a:gd name="connsiteX91" fmla="*/ 508344 w 765616"/>
                  <a:gd name="connsiteY91" fmla="*/ 1903192 h 2157474"/>
                  <a:gd name="connsiteX92" fmla="*/ 511444 w 765616"/>
                  <a:gd name="connsiteY92" fmla="*/ 1912491 h 2157474"/>
                  <a:gd name="connsiteX93" fmla="*/ 514543 w 765616"/>
                  <a:gd name="connsiteY93" fmla="*/ 1924890 h 2157474"/>
                  <a:gd name="connsiteX94" fmla="*/ 520743 w 765616"/>
                  <a:gd name="connsiteY94" fmla="*/ 1931089 h 2157474"/>
                  <a:gd name="connsiteX95" fmla="*/ 542440 w 765616"/>
                  <a:gd name="connsiteY95" fmla="*/ 1940388 h 2157474"/>
                  <a:gd name="connsiteX96" fmla="*/ 545540 w 765616"/>
                  <a:gd name="connsiteY96" fmla="*/ 1952787 h 2157474"/>
                  <a:gd name="connsiteX97" fmla="*/ 548640 w 765616"/>
                  <a:gd name="connsiteY97" fmla="*/ 1962085 h 2157474"/>
                  <a:gd name="connsiteX98" fmla="*/ 545540 w 765616"/>
                  <a:gd name="connsiteY98" fmla="*/ 1999281 h 2157474"/>
                  <a:gd name="connsiteX99" fmla="*/ 542440 w 765616"/>
                  <a:gd name="connsiteY99" fmla="*/ 2014780 h 2157474"/>
                  <a:gd name="connsiteX100" fmla="*/ 536241 w 765616"/>
                  <a:gd name="connsiteY100" fmla="*/ 2033378 h 2157474"/>
                  <a:gd name="connsiteX101" fmla="*/ 539341 w 765616"/>
                  <a:gd name="connsiteY101" fmla="*/ 2051976 h 2157474"/>
                  <a:gd name="connsiteX102" fmla="*/ 561038 w 765616"/>
                  <a:gd name="connsiteY102" fmla="*/ 2067474 h 2157474"/>
                  <a:gd name="connsiteX103" fmla="*/ 582736 w 765616"/>
                  <a:gd name="connsiteY103" fmla="*/ 2079873 h 2157474"/>
                  <a:gd name="connsiteX104" fmla="*/ 604434 w 765616"/>
                  <a:gd name="connsiteY104" fmla="*/ 2092271 h 2157474"/>
                  <a:gd name="connsiteX105" fmla="*/ 610633 w 765616"/>
                  <a:gd name="connsiteY105" fmla="*/ 2098471 h 2157474"/>
                  <a:gd name="connsiteX106" fmla="*/ 623032 w 765616"/>
                  <a:gd name="connsiteY106" fmla="*/ 2101570 h 2157474"/>
                  <a:gd name="connsiteX107" fmla="*/ 632331 w 765616"/>
                  <a:gd name="connsiteY107" fmla="*/ 2104670 h 2157474"/>
                  <a:gd name="connsiteX108" fmla="*/ 641629 w 765616"/>
                  <a:gd name="connsiteY108" fmla="*/ 2110869 h 2157474"/>
                  <a:gd name="connsiteX109" fmla="*/ 660227 w 765616"/>
                  <a:gd name="connsiteY109" fmla="*/ 2117069 h 2157474"/>
                  <a:gd name="connsiteX110" fmla="*/ 675726 w 765616"/>
                  <a:gd name="connsiteY110" fmla="*/ 2132567 h 2157474"/>
                  <a:gd name="connsiteX111" fmla="*/ 694324 w 765616"/>
                  <a:gd name="connsiteY111" fmla="*/ 2141866 h 2157474"/>
                  <a:gd name="connsiteX112" fmla="*/ 709822 w 765616"/>
                  <a:gd name="connsiteY112" fmla="*/ 2157364 h 2157474"/>
                  <a:gd name="connsiteX113" fmla="*/ 728420 w 765616"/>
                  <a:gd name="connsiteY113" fmla="*/ 2154264 h 2157474"/>
                  <a:gd name="connsiteX114" fmla="*/ 737719 w 765616"/>
                  <a:gd name="connsiteY114" fmla="*/ 2144965 h 2157474"/>
                  <a:gd name="connsiteX115" fmla="*/ 737719 w 765616"/>
                  <a:gd name="connsiteY115" fmla="*/ 2117069 h 2157474"/>
                  <a:gd name="connsiteX116" fmla="*/ 734619 w 765616"/>
                  <a:gd name="connsiteY116" fmla="*/ 2104670 h 2157474"/>
                  <a:gd name="connsiteX117" fmla="*/ 737719 w 765616"/>
                  <a:gd name="connsiteY117" fmla="*/ 1986883 h 2157474"/>
                  <a:gd name="connsiteX118" fmla="*/ 734619 w 765616"/>
                  <a:gd name="connsiteY118" fmla="*/ 1965185 h 2157474"/>
                  <a:gd name="connsiteX119" fmla="*/ 725320 w 765616"/>
                  <a:gd name="connsiteY119" fmla="*/ 1955886 h 2157474"/>
                  <a:gd name="connsiteX120" fmla="*/ 722221 w 765616"/>
                  <a:gd name="connsiteY120" fmla="*/ 1946587 h 2157474"/>
                  <a:gd name="connsiteX121" fmla="*/ 712922 w 765616"/>
                  <a:gd name="connsiteY121" fmla="*/ 1924890 h 2157474"/>
                  <a:gd name="connsiteX122" fmla="*/ 709822 w 765616"/>
                  <a:gd name="connsiteY122" fmla="*/ 1909391 h 2157474"/>
                  <a:gd name="connsiteX123" fmla="*/ 700523 w 765616"/>
                  <a:gd name="connsiteY123" fmla="*/ 1900092 h 2157474"/>
                  <a:gd name="connsiteX124" fmla="*/ 694324 w 765616"/>
                  <a:gd name="connsiteY124" fmla="*/ 1890793 h 2157474"/>
                  <a:gd name="connsiteX125" fmla="*/ 681925 w 765616"/>
                  <a:gd name="connsiteY125" fmla="*/ 1887694 h 2157474"/>
                  <a:gd name="connsiteX126" fmla="*/ 638530 w 765616"/>
                  <a:gd name="connsiteY126" fmla="*/ 1881494 h 2157474"/>
                  <a:gd name="connsiteX127" fmla="*/ 629231 w 765616"/>
                  <a:gd name="connsiteY127" fmla="*/ 1862896 h 2157474"/>
                  <a:gd name="connsiteX128" fmla="*/ 623032 w 765616"/>
                  <a:gd name="connsiteY128" fmla="*/ 1853597 h 2157474"/>
                  <a:gd name="connsiteX129" fmla="*/ 616832 w 765616"/>
                  <a:gd name="connsiteY129" fmla="*/ 1834999 h 2157474"/>
                  <a:gd name="connsiteX130" fmla="*/ 619932 w 765616"/>
                  <a:gd name="connsiteY130" fmla="*/ 1813302 h 2157474"/>
                  <a:gd name="connsiteX131" fmla="*/ 638530 w 765616"/>
                  <a:gd name="connsiteY131" fmla="*/ 1807102 h 2157474"/>
                  <a:gd name="connsiteX132" fmla="*/ 660227 w 765616"/>
                  <a:gd name="connsiteY132" fmla="*/ 1810202 h 2157474"/>
                  <a:gd name="connsiteX133" fmla="*/ 669526 w 765616"/>
                  <a:gd name="connsiteY133" fmla="*/ 1813302 h 2157474"/>
                  <a:gd name="connsiteX134" fmla="*/ 697423 w 765616"/>
                  <a:gd name="connsiteY134" fmla="*/ 1810202 h 2157474"/>
                  <a:gd name="connsiteX135" fmla="*/ 703623 w 765616"/>
                  <a:gd name="connsiteY135" fmla="*/ 1788504 h 2157474"/>
                  <a:gd name="connsiteX136" fmla="*/ 700523 w 765616"/>
                  <a:gd name="connsiteY136" fmla="*/ 1748209 h 2157474"/>
                  <a:gd name="connsiteX137" fmla="*/ 697423 w 765616"/>
                  <a:gd name="connsiteY137" fmla="*/ 1738910 h 2157474"/>
                  <a:gd name="connsiteX138" fmla="*/ 694324 w 765616"/>
                  <a:gd name="connsiteY138" fmla="*/ 1723412 h 2157474"/>
                  <a:gd name="connsiteX139" fmla="*/ 691224 w 765616"/>
                  <a:gd name="connsiteY139" fmla="*/ 1655219 h 2157474"/>
                  <a:gd name="connsiteX140" fmla="*/ 685025 w 765616"/>
                  <a:gd name="connsiteY140" fmla="*/ 1645920 h 2157474"/>
                  <a:gd name="connsiteX141" fmla="*/ 669526 w 765616"/>
                  <a:gd name="connsiteY141" fmla="*/ 1642820 h 2157474"/>
                  <a:gd name="connsiteX142" fmla="*/ 663327 w 765616"/>
                  <a:gd name="connsiteY142" fmla="*/ 1633521 h 2157474"/>
                  <a:gd name="connsiteX143" fmla="*/ 654028 w 765616"/>
                  <a:gd name="connsiteY143" fmla="*/ 1621123 h 2157474"/>
                  <a:gd name="connsiteX144" fmla="*/ 650928 w 765616"/>
                  <a:gd name="connsiteY144" fmla="*/ 1611824 h 2157474"/>
                  <a:gd name="connsiteX145" fmla="*/ 635430 w 765616"/>
                  <a:gd name="connsiteY145" fmla="*/ 1599425 h 2157474"/>
                  <a:gd name="connsiteX146" fmla="*/ 610633 w 765616"/>
                  <a:gd name="connsiteY146" fmla="*/ 1593226 h 2157474"/>
                  <a:gd name="connsiteX147" fmla="*/ 601334 w 765616"/>
                  <a:gd name="connsiteY147" fmla="*/ 1587027 h 2157474"/>
                  <a:gd name="connsiteX148" fmla="*/ 592035 w 765616"/>
                  <a:gd name="connsiteY148" fmla="*/ 1583927 h 2157474"/>
                  <a:gd name="connsiteX149" fmla="*/ 582736 w 765616"/>
                  <a:gd name="connsiteY149" fmla="*/ 1574628 h 2157474"/>
                  <a:gd name="connsiteX150" fmla="*/ 564138 w 765616"/>
                  <a:gd name="connsiteY150" fmla="*/ 1565329 h 2157474"/>
                  <a:gd name="connsiteX151" fmla="*/ 554839 w 765616"/>
                  <a:gd name="connsiteY151" fmla="*/ 1556030 h 2157474"/>
                  <a:gd name="connsiteX152" fmla="*/ 536241 w 765616"/>
                  <a:gd name="connsiteY152" fmla="*/ 1543631 h 2157474"/>
                  <a:gd name="connsiteX153" fmla="*/ 523842 w 765616"/>
                  <a:gd name="connsiteY153" fmla="*/ 1525033 h 2157474"/>
                  <a:gd name="connsiteX154" fmla="*/ 520743 w 765616"/>
                  <a:gd name="connsiteY154" fmla="*/ 1515734 h 2157474"/>
                  <a:gd name="connsiteX155" fmla="*/ 523842 w 765616"/>
                  <a:gd name="connsiteY155" fmla="*/ 1441342 h 2157474"/>
                  <a:gd name="connsiteX156" fmla="*/ 530042 w 765616"/>
                  <a:gd name="connsiteY156" fmla="*/ 1435143 h 2157474"/>
                  <a:gd name="connsiteX157" fmla="*/ 548640 w 765616"/>
                  <a:gd name="connsiteY157" fmla="*/ 1422744 h 2157474"/>
                  <a:gd name="connsiteX158" fmla="*/ 554839 w 765616"/>
                  <a:gd name="connsiteY158" fmla="*/ 1413445 h 2157474"/>
                  <a:gd name="connsiteX159" fmla="*/ 554839 w 765616"/>
                  <a:gd name="connsiteY159" fmla="*/ 1382449 h 2157474"/>
                  <a:gd name="connsiteX160" fmla="*/ 542440 w 765616"/>
                  <a:gd name="connsiteY160" fmla="*/ 1366951 h 2157474"/>
                  <a:gd name="connsiteX161" fmla="*/ 536241 w 765616"/>
                  <a:gd name="connsiteY161" fmla="*/ 1342153 h 2157474"/>
                  <a:gd name="connsiteX162" fmla="*/ 530042 w 765616"/>
                  <a:gd name="connsiteY162" fmla="*/ 1295658 h 2157474"/>
                  <a:gd name="connsiteX163" fmla="*/ 533141 w 765616"/>
                  <a:gd name="connsiteY163" fmla="*/ 1286359 h 2157474"/>
                  <a:gd name="connsiteX164" fmla="*/ 576537 w 765616"/>
                  <a:gd name="connsiteY164" fmla="*/ 1289459 h 2157474"/>
                  <a:gd name="connsiteX165" fmla="*/ 585836 w 765616"/>
                  <a:gd name="connsiteY165" fmla="*/ 1292559 h 2157474"/>
                  <a:gd name="connsiteX166" fmla="*/ 601334 w 765616"/>
                  <a:gd name="connsiteY166" fmla="*/ 1292559 h 2157474"/>
                  <a:gd name="connsiteX167" fmla="*/ 570337 w 765616"/>
                  <a:gd name="connsiteY167" fmla="*/ 1103479 h 2157474"/>
                  <a:gd name="connsiteX168" fmla="*/ 582736 w 765616"/>
                  <a:gd name="connsiteY168" fmla="*/ 1078682 h 2157474"/>
                  <a:gd name="connsiteX169" fmla="*/ 588935 w 765616"/>
                  <a:gd name="connsiteY169" fmla="*/ 1069383 h 2157474"/>
                  <a:gd name="connsiteX170" fmla="*/ 592035 w 765616"/>
                  <a:gd name="connsiteY170" fmla="*/ 1041486 h 2157474"/>
                  <a:gd name="connsiteX171" fmla="*/ 588935 w 765616"/>
                  <a:gd name="connsiteY171" fmla="*/ 1016689 h 2157474"/>
                  <a:gd name="connsiteX172" fmla="*/ 582736 w 765616"/>
                  <a:gd name="connsiteY172" fmla="*/ 1007390 h 2157474"/>
                  <a:gd name="connsiteX173" fmla="*/ 573437 w 765616"/>
                  <a:gd name="connsiteY173" fmla="*/ 976393 h 2157474"/>
                  <a:gd name="connsiteX174" fmla="*/ 570337 w 765616"/>
                  <a:gd name="connsiteY174" fmla="*/ 914400 h 2157474"/>
                  <a:gd name="connsiteX175" fmla="*/ 557939 w 765616"/>
                  <a:gd name="connsiteY175" fmla="*/ 883403 h 2157474"/>
                  <a:gd name="connsiteX176" fmla="*/ 561038 w 765616"/>
                  <a:gd name="connsiteY176" fmla="*/ 852407 h 2157474"/>
                  <a:gd name="connsiteX177" fmla="*/ 567238 w 765616"/>
                  <a:gd name="connsiteY177" fmla="*/ 833809 h 2157474"/>
                  <a:gd name="connsiteX178" fmla="*/ 576537 w 765616"/>
                  <a:gd name="connsiteY178" fmla="*/ 830709 h 2157474"/>
                  <a:gd name="connsiteX179" fmla="*/ 585836 w 765616"/>
                  <a:gd name="connsiteY179" fmla="*/ 821410 h 2157474"/>
                  <a:gd name="connsiteX180" fmla="*/ 598234 w 765616"/>
                  <a:gd name="connsiteY180" fmla="*/ 815211 h 2157474"/>
                  <a:gd name="connsiteX181" fmla="*/ 604434 w 765616"/>
                  <a:gd name="connsiteY181" fmla="*/ 802812 h 2157474"/>
                  <a:gd name="connsiteX182" fmla="*/ 623032 w 765616"/>
                  <a:gd name="connsiteY182" fmla="*/ 793513 h 2157474"/>
                  <a:gd name="connsiteX183" fmla="*/ 632331 w 765616"/>
                  <a:gd name="connsiteY183" fmla="*/ 784214 h 2157474"/>
                  <a:gd name="connsiteX184" fmla="*/ 638530 w 765616"/>
                  <a:gd name="connsiteY184" fmla="*/ 774915 h 2157474"/>
                  <a:gd name="connsiteX185" fmla="*/ 647829 w 765616"/>
                  <a:gd name="connsiteY185" fmla="*/ 768716 h 2157474"/>
                  <a:gd name="connsiteX186" fmla="*/ 657128 w 765616"/>
                  <a:gd name="connsiteY186" fmla="*/ 759417 h 2157474"/>
                  <a:gd name="connsiteX187" fmla="*/ 669526 w 765616"/>
                  <a:gd name="connsiteY187" fmla="*/ 743919 h 2157474"/>
                  <a:gd name="connsiteX188" fmla="*/ 672626 w 765616"/>
                  <a:gd name="connsiteY188" fmla="*/ 731520 h 2157474"/>
                  <a:gd name="connsiteX189" fmla="*/ 681925 w 765616"/>
                  <a:gd name="connsiteY189" fmla="*/ 719121 h 2157474"/>
                  <a:gd name="connsiteX190" fmla="*/ 688124 w 765616"/>
                  <a:gd name="connsiteY190" fmla="*/ 700523 h 2157474"/>
                  <a:gd name="connsiteX191" fmla="*/ 678825 w 765616"/>
                  <a:gd name="connsiteY191" fmla="*/ 694324 h 2157474"/>
                  <a:gd name="connsiteX192" fmla="*/ 669526 w 765616"/>
                  <a:gd name="connsiteY192" fmla="*/ 685025 h 2157474"/>
                  <a:gd name="connsiteX193" fmla="*/ 675726 w 765616"/>
                  <a:gd name="connsiteY193" fmla="*/ 657128 h 2157474"/>
                  <a:gd name="connsiteX194" fmla="*/ 681925 w 765616"/>
                  <a:gd name="connsiteY194" fmla="*/ 647829 h 2157474"/>
                  <a:gd name="connsiteX195" fmla="*/ 694324 w 765616"/>
                  <a:gd name="connsiteY195" fmla="*/ 607534 h 2157474"/>
                  <a:gd name="connsiteX196" fmla="*/ 700523 w 765616"/>
                  <a:gd name="connsiteY196" fmla="*/ 561039 h 2157474"/>
                  <a:gd name="connsiteX197" fmla="*/ 703623 w 765616"/>
                  <a:gd name="connsiteY197" fmla="*/ 551740 h 2157474"/>
                  <a:gd name="connsiteX198" fmla="*/ 722221 w 765616"/>
                  <a:gd name="connsiteY198" fmla="*/ 539341 h 2157474"/>
                  <a:gd name="connsiteX199" fmla="*/ 725320 w 765616"/>
                  <a:gd name="connsiteY199" fmla="*/ 530042 h 2157474"/>
                  <a:gd name="connsiteX200" fmla="*/ 728420 w 765616"/>
                  <a:gd name="connsiteY200" fmla="*/ 486647 h 2157474"/>
                  <a:gd name="connsiteX201" fmla="*/ 743918 w 765616"/>
                  <a:gd name="connsiteY201" fmla="*/ 483547 h 2157474"/>
                  <a:gd name="connsiteX202" fmla="*/ 753217 w 765616"/>
                  <a:gd name="connsiteY202" fmla="*/ 477348 h 2157474"/>
                  <a:gd name="connsiteX203" fmla="*/ 756317 w 765616"/>
                  <a:gd name="connsiteY203" fmla="*/ 468049 h 2157474"/>
                  <a:gd name="connsiteX204" fmla="*/ 753217 w 765616"/>
                  <a:gd name="connsiteY204" fmla="*/ 415355 h 2157474"/>
                  <a:gd name="connsiteX205" fmla="*/ 756317 w 765616"/>
                  <a:gd name="connsiteY205" fmla="*/ 387458 h 2157474"/>
                  <a:gd name="connsiteX206" fmla="*/ 762516 w 765616"/>
                  <a:gd name="connsiteY206" fmla="*/ 378159 h 2157474"/>
                  <a:gd name="connsiteX207" fmla="*/ 765616 w 765616"/>
                  <a:gd name="connsiteY207" fmla="*/ 368860 h 2157474"/>
                  <a:gd name="connsiteX208" fmla="*/ 762516 w 765616"/>
                  <a:gd name="connsiteY208" fmla="*/ 328564 h 2157474"/>
                  <a:gd name="connsiteX209" fmla="*/ 753217 w 765616"/>
                  <a:gd name="connsiteY209" fmla="*/ 319265 h 2157474"/>
                  <a:gd name="connsiteX210" fmla="*/ 697423 w 765616"/>
                  <a:gd name="connsiteY210" fmla="*/ 322365 h 2157474"/>
                  <a:gd name="connsiteX211" fmla="*/ 681925 w 765616"/>
                  <a:gd name="connsiteY211" fmla="*/ 340963 h 2157474"/>
                  <a:gd name="connsiteX212" fmla="*/ 647829 w 765616"/>
                  <a:gd name="connsiteY212" fmla="*/ 350262 h 2157474"/>
                  <a:gd name="connsiteX213" fmla="*/ 635430 w 765616"/>
                  <a:gd name="connsiteY213" fmla="*/ 356461 h 2157474"/>
                  <a:gd name="connsiteX214" fmla="*/ 626131 w 765616"/>
                  <a:gd name="connsiteY214" fmla="*/ 359561 h 2157474"/>
                  <a:gd name="connsiteX215" fmla="*/ 604434 w 765616"/>
                  <a:gd name="connsiteY215" fmla="*/ 368860 h 2157474"/>
                  <a:gd name="connsiteX216" fmla="*/ 592035 w 765616"/>
                  <a:gd name="connsiteY216" fmla="*/ 393657 h 2157474"/>
                  <a:gd name="connsiteX217" fmla="*/ 588935 w 765616"/>
                  <a:gd name="connsiteY217" fmla="*/ 402956 h 2157474"/>
                  <a:gd name="connsiteX218" fmla="*/ 576537 w 765616"/>
                  <a:gd name="connsiteY218" fmla="*/ 406056 h 2157474"/>
                  <a:gd name="connsiteX219" fmla="*/ 570337 w 765616"/>
                  <a:gd name="connsiteY219" fmla="*/ 412255 h 2157474"/>
                  <a:gd name="connsiteX220" fmla="*/ 551739 w 765616"/>
                  <a:gd name="connsiteY220" fmla="*/ 415355 h 2157474"/>
                  <a:gd name="connsiteX221" fmla="*/ 542440 w 765616"/>
                  <a:gd name="connsiteY221" fmla="*/ 418454 h 2157474"/>
                  <a:gd name="connsiteX222" fmla="*/ 545540 w 765616"/>
                  <a:gd name="connsiteY222" fmla="*/ 464949 h 2157474"/>
                  <a:gd name="connsiteX223" fmla="*/ 545540 w 765616"/>
                  <a:gd name="connsiteY223" fmla="*/ 486647 h 2157474"/>
                  <a:gd name="connsiteX224" fmla="*/ 526942 w 765616"/>
                  <a:gd name="connsiteY224" fmla="*/ 483547 h 2157474"/>
                  <a:gd name="connsiteX225" fmla="*/ 520743 w 765616"/>
                  <a:gd name="connsiteY225" fmla="*/ 474248 h 2157474"/>
                  <a:gd name="connsiteX226" fmla="*/ 505244 w 765616"/>
                  <a:gd name="connsiteY226" fmla="*/ 461850 h 2157474"/>
                  <a:gd name="connsiteX227" fmla="*/ 486646 w 765616"/>
                  <a:gd name="connsiteY227" fmla="*/ 440152 h 2157474"/>
                  <a:gd name="connsiteX228" fmla="*/ 477347 w 765616"/>
                  <a:gd name="connsiteY228" fmla="*/ 437052 h 2157474"/>
                  <a:gd name="connsiteX229" fmla="*/ 461849 w 765616"/>
                  <a:gd name="connsiteY229" fmla="*/ 418454 h 2157474"/>
                  <a:gd name="connsiteX230" fmla="*/ 449451 w 765616"/>
                  <a:gd name="connsiteY230" fmla="*/ 415355 h 2157474"/>
                  <a:gd name="connsiteX231" fmla="*/ 443251 w 765616"/>
                  <a:gd name="connsiteY231" fmla="*/ 409155 h 2157474"/>
                  <a:gd name="connsiteX232" fmla="*/ 424653 w 765616"/>
                  <a:gd name="connsiteY232" fmla="*/ 396757 h 2157474"/>
                  <a:gd name="connsiteX233" fmla="*/ 406055 w 765616"/>
                  <a:gd name="connsiteY233" fmla="*/ 381258 h 2157474"/>
                  <a:gd name="connsiteX234" fmla="*/ 393657 w 765616"/>
                  <a:gd name="connsiteY234" fmla="*/ 362660 h 2157474"/>
                  <a:gd name="connsiteX235" fmla="*/ 387457 w 765616"/>
                  <a:gd name="connsiteY235" fmla="*/ 344062 h 2157474"/>
                  <a:gd name="connsiteX236" fmla="*/ 375059 w 765616"/>
                  <a:gd name="connsiteY236" fmla="*/ 325464 h 2157474"/>
                  <a:gd name="connsiteX237" fmla="*/ 368859 w 765616"/>
                  <a:gd name="connsiteY237" fmla="*/ 306867 h 2157474"/>
                  <a:gd name="connsiteX238" fmla="*/ 359560 w 765616"/>
                  <a:gd name="connsiteY238" fmla="*/ 300667 h 2157474"/>
                  <a:gd name="connsiteX239" fmla="*/ 331663 w 765616"/>
                  <a:gd name="connsiteY239" fmla="*/ 294468 h 2157474"/>
                  <a:gd name="connsiteX240" fmla="*/ 322364 w 765616"/>
                  <a:gd name="connsiteY240" fmla="*/ 291368 h 2157474"/>
                  <a:gd name="connsiteX241" fmla="*/ 316165 w 765616"/>
                  <a:gd name="connsiteY241" fmla="*/ 238674 h 2157474"/>
                  <a:gd name="connsiteX242" fmla="*/ 309966 w 765616"/>
                  <a:gd name="connsiteY242" fmla="*/ 229375 h 2157474"/>
                  <a:gd name="connsiteX243" fmla="*/ 303766 w 765616"/>
                  <a:gd name="connsiteY243" fmla="*/ 210777 h 2157474"/>
                  <a:gd name="connsiteX244" fmla="*/ 288268 w 765616"/>
                  <a:gd name="connsiteY244" fmla="*/ 192179 h 2157474"/>
                  <a:gd name="connsiteX245" fmla="*/ 291368 w 765616"/>
                  <a:gd name="connsiteY245" fmla="*/ 170481 h 2157474"/>
                  <a:gd name="connsiteX246" fmla="*/ 294467 w 765616"/>
                  <a:gd name="connsiteY246" fmla="*/ 161182 h 2157474"/>
                  <a:gd name="connsiteX247" fmla="*/ 297567 w 765616"/>
                  <a:gd name="connsiteY247" fmla="*/ 142584 h 2157474"/>
                  <a:gd name="connsiteX248" fmla="*/ 294467 w 765616"/>
                  <a:gd name="connsiteY248" fmla="*/ 105389 h 2157474"/>
                  <a:gd name="connsiteX249" fmla="*/ 288268 w 765616"/>
                  <a:gd name="connsiteY249" fmla="*/ 96090 h 2157474"/>
                  <a:gd name="connsiteX250" fmla="*/ 297567 w 765616"/>
                  <a:gd name="connsiteY250" fmla="*/ 89890 h 2157474"/>
                  <a:gd name="connsiteX251" fmla="*/ 306866 w 765616"/>
                  <a:gd name="connsiteY251" fmla="*/ 80591 h 2157474"/>
                  <a:gd name="connsiteX252" fmla="*/ 325464 w 765616"/>
                  <a:gd name="connsiteY252" fmla="*/ 74392 h 2157474"/>
                  <a:gd name="connsiteX253" fmla="*/ 334763 w 765616"/>
                  <a:gd name="connsiteY253" fmla="*/ 65093 h 2157474"/>
                  <a:gd name="connsiteX254" fmla="*/ 353361 w 765616"/>
                  <a:gd name="connsiteY254" fmla="*/ 52694 h 2157474"/>
                  <a:gd name="connsiteX255" fmla="*/ 362660 w 765616"/>
                  <a:gd name="connsiteY255" fmla="*/ 34096 h 2157474"/>
                  <a:gd name="connsiteX256" fmla="*/ 365760 w 765616"/>
                  <a:gd name="connsiteY256" fmla="*/ 0 h 215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65616" h="2157474">
                    <a:moveTo>
                      <a:pt x="365760" y="0"/>
                    </a:moveTo>
                    <a:lnTo>
                      <a:pt x="74392" y="0"/>
                    </a:lnTo>
                    <a:lnTo>
                      <a:pt x="83691" y="58894"/>
                    </a:lnTo>
                    <a:cubicBezTo>
                      <a:pt x="82658" y="68193"/>
                      <a:pt x="82860" y="77714"/>
                      <a:pt x="80591" y="86791"/>
                    </a:cubicBezTo>
                    <a:cubicBezTo>
                      <a:pt x="74474" y="111260"/>
                      <a:pt x="63416" y="73970"/>
                      <a:pt x="77491" y="120887"/>
                    </a:cubicBezTo>
                    <a:cubicBezTo>
                      <a:pt x="78331" y="123686"/>
                      <a:pt x="81409" y="125260"/>
                      <a:pt x="83691" y="127086"/>
                    </a:cubicBezTo>
                    <a:cubicBezTo>
                      <a:pt x="86600" y="129413"/>
                      <a:pt x="89755" y="131437"/>
                      <a:pt x="92989" y="133285"/>
                    </a:cubicBezTo>
                    <a:cubicBezTo>
                      <a:pt x="97001" y="135578"/>
                      <a:pt x="101780" y="136598"/>
                      <a:pt x="105388" y="139485"/>
                    </a:cubicBezTo>
                    <a:cubicBezTo>
                      <a:pt x="112234" y="144962"/>
                      <a:pt x="123986" y="158083"/>
                      <a:pt x="123986" y="158083"/>
                    </a:cubicBezTo>
                    <a:cubicBezTo>
                      <a:pt x="127086" y="167382"/>
                      <a:pt x="132397" y="176218"/>
                      <a:pt x="133285" y="185980"/>
                    </a:cubicBezTo>
                    <a:cubicBezTo>
                      <a:pt x="137139" y="228372"/>
                      <a:pt x="134970" y="208752"/>
                      <a:pt x="139484" y="244873"/>
                    </a:cubicBezTo>
                    <a:cubicBezTo>
                      <a:pt x="137418" y="278969"/>
                      <a:pt x="136449" y="313150"/>
                      <a:pt x="133285" y="347162"/>
                    </a:cubicBezTo>
                    <a:cubicBezTo>
                      <a:pt x="132309" y="357654"/>
                      <a:pt x="128576" y="367728"/>
                      <a:pt x="127086" y="378159"/>
                    </a:cubicBezTo>
                    <a:cubicBezTo>
                      <a:pt x="126053" y="385391"/>
                      <a:pt x="125419" y="392692"/>
                      <a:pt x="123986" y="399856"/>
                    </a:cubicBezTo>
                    <a:cubicBezTo>
                      <a:pt x="121537" y="412100"/>
                      <a:pt x="112240" y="422699"/>
                      <a:pt x="108488" y="433953"/>
                    </a:cubicBezTo>
                    <a:cubicBezTo>
                      <a:pt x="106421" y="440152"/>
                      <a:pt x="105210" y="446706"/>
                      <a:pt x="102288" y="452551"/>
                    </a:cubicBezTo>
                    <a:cubicBezTo>
                      <a:pt x="94628" y="467871"/>
                      <a:pt x="97550" y="460566"/>
                      <a:pt x="92989" y="474248"/>
                    </a:cubicBezTo>
                    <a:cubicBezTo>
                      <a:pt x="94022" y="487680"/>
                      <a:pt x="93003" y="501430"/>
                      <a:pt x="96089" y="514544"/>
                    </a:cubicBezTo>
                    <a:cubicBezTo>
                      <a:pt x="97272" y="519573"/>
                      <a:pt x="104818" y="521808"/>
                      <a:pt x="105388" y="526942"/>
                    </a:cubicBezTo>
                    <a:cubicBezTo>
                      <a:pt x="106989" y="541356"/>
                      <a:pt x="105805" y="556269"/>
                      <a:pt x="102288" y="570338"/>
                    </a:cubicBezTo>
                    <a:cubicBezTo>
                      <a:pt x="97908" y="587857"/>
                      <a:pt x="89010" y="586448"/>
                      <a:pt x="80591" y="598235"/>
                    </a:cubicBezTo>
                    <a:cubicBezTo>
                      <a:pt x="57930" y="629960"/>
                      <a:pt x="86461" y="594649"/>
                      <a:pt x="71292" y="619932"/>
                    </a:cubicBezTo>
                    <a:cubicBezTo>
                      <a:pt x="69788" y="622438"/>
                      <a:pt x="67159" y="624065"/>
                      <a:pt x="65093" y="626132"/>
                    </a:cubicBezTo>
                    <a:cubicBezTo>
                      <a:pt x="64060" y="629232"/>
                      <a:pt x="63454" y="632509"/>
                      <a:pt x="61993" y="635431"/>
                    </a:cubicBezTo>
                    <a:cubicBezTo>
                      <a:pt x="53531" y="652356"/>
                      <a:pt x="57368" y="636892"/>
                      <a:pt x="52694" y="654029"/>
                    </a:cubicBezTo>
                    <a:cubicBezTo>
                      <a:pt x="50452" y="662249"/>
                      <a:pt x="48561" y="670560"/>
                      <a:pt x="46495" y="678826"/>
                    </a:cubicBezTo>
                    <a:cubicBezTo>
                      <a:pt x="45462" y="682959"/>
                      <a:pt x="45758" y="687679"/>
                      <a:pt x="43395" y="691224"/>
                    </a:cubicBezTo>
                    <a:cubicBezTo>
                      <a:pt x="41329" y="694324"/>
                      <a:pt x="38862" y="697191"/>
                      <a:pt x="37196" y="700523"/>
                    </a:cubicBezTo>
                    <a:cubicBezTo>
                      <a:pt x="28934" y="717047"/>
                      <a:pt x="40791" y="702881"/>
                      <a:pt x="27897" y="722221"/>
                    </a:cubicBezTo>
                    <a:cubicBezTo>
                      <a:pt x="26276" y="724653"/>
                      <a:pt x="23764" y="726354"/>
                      <a:pt x="21697" y="728420"/>
                    </a:cubicBezTo>
                    <a:cubicBezTo>
                      <a:pt x="20664" y="733586"/>
                      <a:pt x="20778" y="739123"/>
                      <a:pt x="18598" y="743919"/>
                    </a:cubicBezTo>
                    <a:cubicBezTo>
                      <a:pt x="15515" y="750702"/>
                      <a:pt x="8555" y="755449"/>
                      <a:pt x="6199" y="762517"/>
                    </a:cubicBezTo>
                    <a:lnTo>
                      <a:pt x="0" y="781115"/>
                    </a:lnTo>
                    <a:cubicBezTo>
                      <a:pt x="1033" y="807979"/>
                      <a:pt x="509" y="834947"/>
                      <a:pt x="3099" y="861706"/>
                    </a:cubicBezTo>
                    <a:cubicBezTo>
                      <a:pt x="3635" y="867244"/>
                      <a:pt x="7345" y="871994"/>
                      <a:pt x="9299" y="877204"/>
                    </a:cubicBezTo>
                    <a:cubicBezTo>
                      <a:pt x="10446" y="880263"/>
                      <a:pt x="11365" y="883403"/>
                      <a:pt x="12398" y="886503"/>
                    </a:cubicBezTo>
                    <a:cubicBezTo>
                      <a:pt x="13431" y="896835"/>
                      <a:pt x="13919" y="907237"/>
                      <a:pt x="15498" y="917500"/>
                    </a:cubicBezTo>
                    <a:cubicBezTo>
                      <a:pt x="15995" y="920729"/>
                      <a:pt x="16786" y="924080"/>
                      <a:pt x="18598" y="926799"/>
                    </a:cubicBezTo>
                    <a:cubicBezTo>
                      <a:pt x="23183" y="933677"/>
                      <a:pt x="41215" y="946736"/>
                      <a:pt x="46495" y="948496"/>
                    </a:cubicBezTo>
                    <a:cubicBezTo>
                      <a:pt x="49595" y="949529"/>
                      <a:pt x="52938" y="950009"/>
                      <a:pt x="55794" y="951596"/>
                    </a:cubicBezTo>
                    <a:cubicBezTo>
                      <a:pt x="60850" y="954405"/>
                      <a:pt x="80801" y="968160"/>
                      <a:pt x="86790" y="973294"/>
                    </a:cubicBezTo>
                    <a:cubicBezTo>
                      <a:pt x="90118" y="976147"/>
                      <a:pt x="92989" y="979493"/>
                      <a:pt x="96089" y="982593"/>
                    </a:cubicBezTo>
                    <a:cubicBezTo>
                      <a:pt x="101725" y="1005133"/>
                      <a:pt x="94217" y="986919"/>
                      <a:pt x="108488" y="1001191"/>
                    </a:cubicBezTo>
                    <a:cubicBezTo>
                      <a:pt x="111122" y="1003825"/>
                      <a:pt x="112522" y="1007459"/>
                      <a:pt x="114687" y="1010490"/>
                    </a:cubicBezTo>
                    <a:cubicBezTo>
                      <a:pt x="117690" y="1014694"/>
                      <a:pt x="120333" y="1019235"/>
                      <a:pt x="123986" y="1022888"/>
                    </a:cubicBezTo>
                    <a:cubicBezTo>
                      <a:pt x="126620" y="1025522"/>
                      <a:pt x="130651" y="1026454"/>
                      <a:pt x="133285" y="1029088"/>
                    </a:cubicBezTo>
                    <a:cubicBezTo>
                      <a:pt x="136938" y="1032741"/>
                      <a:pt x="139182" y="1037598"/>
                      <a:pt x="142584" y="1041486"/>
                    </a:cubicBezTo>
                    <a:cubicBezTo>
                      <a:pt x="146433" y="1045885"/>
                      <a:pt x="151179" y="1049447"/>
                      <a:pt x="154983" y="1053885"/>
                    </a:cubicBezTo>
                    <a:cubicBezTo>
                      <a:pt x="168759" y="1069957"/>
                      <a:pt x="152572" y="1057444"/>
                      <a:pt x="170481" y="1069383"/>
                    </a:cubicBezTo>
                    <a:cubicBezTo>
                      <a:pt x="171514" y="1072483"/>
                      <a:pt x="171960" y="1075845"/>
                      <a:pt x="173581" y="1078682"/>
                    </a:cubicBezTo>
                    <a:cubicBezTo>
                      <a:pt x="179240" y="1088586"/>
                      <a:pt x="191710" y="1098977"/>
                      <a:pt x="195278" y="1109679"/>
                    </a:cubicBezTo>
                    <a:cubicBezTo>
                      <a:pt x="196311" y="1112779"/>
                      <a:pt x="196791" y="1116122"/>
                      <a:pt x="198378" y="1118978"/>
                    </a:cubicBezTo>
                    <a:cubicBezTo>
                      <a:pt x="201997" y="1125491"/>
                      <a:pt x="206644" y="1131377"/>
                      <a:pt x="210777" y="1137576"/>
                    </a:cubicBezTo>
                    <a:cubicBezTo>
                      <a:pt x="212843" y="1140676"/>
                      <a:pt x="215310" y="1143543"/>
                      <a:pt x="216976" y="1146875"/>
                    </a:cubicBezTo>
                    <a:cubicBezTo>
                      <a:pt x="224636" y="1162195"/>
                      <a:pt x="221714" y="1154890"/>
                      <a:pt x="226275" y="1168572"/>
                    </a:cubicBezTo>
                    <a:cubicBezTo>
                      <a:pt x="227308" y="1179938"/>
                      <a:pt x="228115" y="1191326"/>
                      <a:pt x="229375" y="1202669"/>
                    </a:cubicBezTo>
                    <a:cubicBezTo>
                      <a:pt x="230182" y="1209930"/>
                      <a:pt x="232474" y="1217060"/>
                      <a:pt x="232474" y="1224366"/>
                    </a:cubicBezTo>
                    <a:cubicBezTo>
                      <a:pt x="232474" y="1282961"/>
                      <a:pt x="235755" y="1270320"/>
                      <a:pt x="226275" y="1298758"/>
                    </a:cubicBezTo>
                    <a:cubicBezTo>
                      <a:pt x="222972" y="1341692"/>
                      <a:pt x="219221" y="1369991"/>
                      <a:pt x="226275" y="1416545"/>
                    </a:cubicBezTo>
                    <a:cubicBezTo>
                      <a:pt x="227659" y="1425682"/>
                      <a:pt x="238674" y="1441342"/>
                      <a:pt x="238674" y="1441342"/>
                    </a:cubicBezTo>
                    <a:cubicBezTo>
                      <a:pt x="239707" y="1446508"/>
                      <a:pt x="239698" y="1451998"/>
                      <a:pt x="241773" y="1456841"/>
                    </a:cubicBezTo>
                    <a:cubicBezTo>
                      <a:pt x="242924" y="1459527"/>
                      <a:pt x="246822" y="1460354"/>
                      <a:pt x="247973" y="1463040"/>
                    </a:cubicBezTo>
                    <a:cubicBezTo>
                      <a:pt x="264818" y="1502343"/>
                      <a:pt x="240039" y="1463196"/>
                      <a:pt x="257272" y="1484738"/>
                    </a:cubicBezTo>
                    <a:cubicBezTo>
                      <a:pt x="259599" y="1487647"/>
                      <a:pt x="261958" y="1490633"/>
                      <a:pt x="263471" y="1494037"/>
                    </a:cubicBezTo>
                    <a:cubicBezTo>
                      <a:pt x="266125" y="1500008"/>
                      <a:pt x="269670" y="1512635"/>
                      <a:pt x="269670" y="1512635"/>
                    </a:cubicBezTo>
                    <a:cubicBezTo>
                      <a:pt x="268637" y="1522967"/>
                      <a:pt x="269625" y="1533707"/>
                      <a:pt x="266571" y="1543631"/>
                    </a:cubicBezTo>
                    <a:cubicBezTo>
                      <a:pt x="265282" y="1547821"/>
                      <a:pt x="259401" y="1549098"/>
                      <a:pt x="257272" y="1552930"/>
                    </a:cubicBezTo>
                    <a:cubicBezTo>
                      <a:pt x="254098" y="1558642"/>
                      <a:pt x="251072" y="1571528"/>
                      <a:pt x="251072" y="1571528"/>
                    </a:cubicBezTo>
                    <a:cubicBezTo>
                      <a:pt x="252105" y="1580827"/>
                      <a:pt x="251903" y="1590348"/>
                      <a:pt x="254172" y="1599425"/>
                    </a:cubicBezTo>
                    <a:cubicBezTo>
                      <a:pt x="255076" y="1603039"/>
                      <a:pt x="257879" y="1605955"/>
                      <a:pt x="260371" y="1608724"/>
                    </a:cubicBezTo>
                    <a:cubicBezTo>
                      <a:pt x="267213" y="1616327"/>
                      <a:pt x="274836" y="1623189"/>
                      <a:pt x="282069" y="1630422"/>
                    </a:cubicBezTo>
                    <a:cubicBezTo>
                      <a:pt x="311902" y="1660255"/>
                      <a:pt x="280170" y="1630143"/>
                      <a:pt x="303766" y="1649020"/>
                    </a:cubicBezTo>
                    <a:cubicBezTo>
                      <a:pt x="306048" y="1650846"/>
                      <a:pt x="307460" y="1653715"/>
                      <a:pt x="309966" y="1655219"/>
                    </a:cubicBezTo>
                    <a:cubicBezTo>
                      <a:pt x="312768" y="1656900"/>
                      <a:pt x="316165" y="1657286"/>
                      <a:pt x="319265" y="1658319"/>
                    </a:cubicBezTo>
                    <a:cubicBezTo>
                      <a:pt x="323398" y="1661419"/>
                      <a:pt x="327694" y="1664311"/>
                      <a:pt x="331663" y="1667618"/>
                    </a:cubicBezTo>
                    <a:cubicBezTo>
                      <a:pt x="333908" y="1669489"/>
                      <a:pt x="335525" y="1672064"/>
                      <a:pt x="337863" y="1673817"/>
                    </a:cubicBezTo>
                    <a:cubicBezTo>
                      <a:pt x="343824" y="1678287"/>
                      <a:pt x="356461" y="1686216"/>
                      <a:pt x="356461" y="1686216"/>
                    </a:cubicBezTo>
                    <a:cubicBezTo>
                      <a:pt x="372992" y="1711013"/>
                      <a:pt x="351295" y="1681050"/>
                      <a:pt x="371959" y="1701714"/>
                    </a:cubicBezTo>
                    <a:cubicBezTo>
                      <a:pt x="374593" y="1704348"/>
                      <a:pt x="375734" y="1708185"/>
                      <a:pt x="378158" y="1711013"/>
                    </a:cubicBezTo>
                    <a:cubicBezTo>
                      <a:pt x="381962" y="1715451"/>
                      <a:pt x="387315" y="1718549"/>
                      <a:pt x="390557" y="1723412"/>
                    </a:cubicBezTo>
                    <a:cubicBezTo>
                      <a:pt x="392623" y="1726512"/>
                      <a:pt x="394303" y="1729907"/>
                      <a:pt x="396756" y="1732711"/>
                    </a:cubicBezTo>
                    <a:cubicBezTo>
                      <a:pt x="401567" y="1738209"/>
                      <a:pt x="412255" y="1748209"/>
                      <a:pt x="412255" y="1748209"/>
                    </a:cubicBezTo>
                    <a:cubicBezTo>
                      <a:pt x="417637" y="1764359"/>
                      <a:pt x="411828" y="1751550"/>
                      <a:pt x="421554" y="1763707"/>
                    </a:cubicBezTo>
                    <a:cubicBezTo>
                      <a:pt x="423881" y="1766616"/>
                      <a:pt x="425368" y="1770144"/>
                      <a:pt x="427753" y="1773006"/>
                    </a:cubicBezTo>
                    <a:cubicBezTo>
                      <a:pt x="435211" y="1781956"/>
                      <a:pt x="437208" y="1782409"/>
                      <a:pt x="446351" y="1788504"/>
                    </a:cubicBezTo>
                    <a:cubicBezTo>
                      <a:pt x="448417" y="1791604"/>
                      <a:pt x="450223" y="1794894"/>
                      <a:pt x="452550" y="1797803"/>
                    </a:cubicBezTo>
                    <a:cubicBezTo>
                      <a:pt x="454376" y="1800085"/>
                      <a:pt x="457442" y="1801389"/>
                      <a:pt x="458749" y="1804003"/>
                    </a:cubicBezTo>
                    <a:cubicBezTo>
                      <a:pt x="461671" y="1809848"/>
                      <a:pt x="461028" y="1817373"/>
                      <a:pt x="464949" y="1822601"/>
                    </a:cubicBezTo>
                    <a:cubicBezTo>
                      <a:pt x="476002" y="1837337"/>
                      <a:pt x="470595" y="1831346"/>
                      <a:pt x="480447" y="1841199"/>
                    </a:cubicBezTo>
                    <a:cubicBezTo>
                      <a:pt x="488239" y="1864573"/>
                      <a:pt x="477728" y="1835762"/>
                      <a:pt x="489746" y="1859797"/>
                    </a:cubicBezTo>
                    <a:cubicBezTo>
                      <a:pt x="498717" y="1877739"/>
                      <a:pt x="484519" y="1860769"/>
                      <a:pt x="502145" y="1878395"/>
                    </a:cubicBezTo>
                    <a:cubicBezTo>
                      <a:pt x="509232" y="1899660"/>
                      <a:pt x="500859" y="1873254"/>
                      <a:pt x="508344" y="1903192"/>
                    </a:cubicBezTo>
                    <a:cubicBezTo>
                      <a:pt x="509137" y="1906362"/>
                      <a:pt x="510546" y="1909349"/>
                      <a:pt x="511444" y="1912491"/>
                    </a:cubicBezTo>
                    <a:cubicBezTo>
                      <a:pt x="512614" y="1916587"/>
                      <a:pt x="512638" y="1921080"/>
                      <a:pt x="514543" y="1924890"/>
                    </a:cubicBezTo>
                    <a:cubicBezTo>
                      <a:pt x="515850" y="1927504"/>
                      <a:pt x="518311" y="1929468"/>
                      <a:pt x="520743" y="1931089"/>
                    </a:cubicBezTo>
                    <a:cubicBezTo>
                      <a:pt x="528403" y="1936196"/>
                      <a:pt x="534175" y="1937633"/>
                      <a:pt x="542440" y="1940388"/>
                    </a:cubicBezTo>
                    <a:cubicBezTo>
                      <a:pt x="543473" y="1944521"/>
                      <a:pt x="544369" y="1948691"/>
                      <a:pt x="545540" y="1952787"/>
                    </a:cubicBezTo>
                    <a:cubicBezTo>
                      <a:pt x="546438" y="1955928"/>
                      <a:pt x="548640" y="1958818"/>
                      <a:pt x="548640" y="1962085"/>
                    </a:cubicBezTo>
                    <a:cubicBezTo>
                      <a:pt x="548640" y="1974527"/>
                      <a:pt x="546994" y="1986925"/>
                      <a:pt x="545540" y="1999281"/>
                    </a:cubicBezTo>
                    <a:cubicBezTo>
                      <a:pt x="544924" y="2004514"/>
                      <a:pt x="543826" y="2009697"/>
                      <a:pt x="542440" y="2014780"/>
                    </a:cubicBezTo>
                    <a:cubicBezTo>
                      <a:pt x="540721" y="2021084"/>
                      <a:pt x="536241" y="2033378"/>
                      <a:pt x="536241" y="2033378"/>
                    </a:cubicBezTo>
                    <a:cubicBezTo>
                      <a:pt x="537274" y="2039577"/>
                      <a:pt x="536788" y="2046233"/>
                      <a:pt x="539341" y="2051976"/>
                    </a:cubicBezTo>
                    <a:cubicBezTo>
                      <a:pt x="543616" y="2061595"/>
                      <a:pt x="553458" y="2062421"/>
                      <a:pt x="561038" y="2067474"/>
                    </a:cubicBezTo>
                    <a:cubicBezTo>
                      <a:pt x="583840" y="2082675"/>
                      <a:pt x="540407" y="2062939"/>
                      <a:pt x="582736" y="2079873"/>
                    </a:cubicBezTo>
                    <a:cubicBezTo>
                      <a:pt x="603617" y="2100754"/>
                      <a:pt x="579454" y="2079781"/>
                      <a:pt x="604434" y="2092271"/>
                    </a:cubicBezTo>
                    <a:cubicBezTo>
                      <a:pt x="607048" y="2093578"/>
                      <a:pt x="608019" y="2097164"/>
                      <a:pt x="610633" y="2098471"/>
                    </a:cubicBezTo>
                    <a:cubicBezTo>
                      <a:pt x="614443" y="2100376"/>
                      <a:pt x="618936" y="2100400"/>
                      <a:pt x="623032" y="2101570"/>
                    </a:cubicBezTo>
                    <a:cubicBezTo>
                      <a:pt x="626174" y="2102468"/>
                      <a:pt x="629409" y="2103209"/>
                      <a:pt x="632331" y="2104670"/>
                    </a:cubicBezTo>
                    <a:cubicBezTo>
                      <a:pt x="635663" y="2106336"/>
                      <a:pt x="638225" y="2109356"/>
                      <a:pt x="641629" y="2110869"/>
                    </a:cubicBezTo>
                    <a:cubicBezTo>
                      <a:pt x="647600" y="2113523"/>
                      <a:pt x="660227" y="2117069"/>
                      <a:pt x="660227" y="2117069"/>
                    </a:cubicBezTo>
                    <a:cubicBezTo>
                      <a:pt x="665393" y="2122235"/>
                      <a:pt x="668795" y="2130256"/>
                      <a:pt x="675726" y="2132567"/>
                    </a:cubicBezTo>
                    <a:cubicBezTo>
                      <a:pt x="688559" y="2136845"/>
                      <a:pt x="682306" y="2133855"/>
                      <a:pt x="694324" y="2141866"/>
                    </a:cubicBezTo>
                    <a:cubicBezTo>
                      <a:pt x="697630" y="2146826"/>
                      <a:pt x="702382" y="2156538"/>
                      <a:pt x="709822" y="2157364"/>
                    </a:cubicBezTo>
                    <a:cubicBezTo>
                      <a:pt x="716068" y="2158058"/>
                      <a:pt x="722221" y="2155297"/>
                      <a:pt x="728420" y="2154264"/>
                    </a:cubicBezTo>
                    <a:cubicBezTo>
                      <a:pt x="731520" y="2151164"/>
                      <a:pt x="735287" y="2148612"/>
                      <a:pt x="737719" y="2144965"/>
                    </a:cubicBezTo>
                    <a:cubicBezTo>
                      <a:pt x="743690" y="2136010"/>
                      <a:pt x="739658" y="2126761"/>
                      <a:pt x="737719" y="2117069"/>
                    </a:cubicBezTo>
                    <a:cubicBezTo>
                      <a:pt x="736883" y="2112892"/>
                      <a:pt x="735652" y="2108803"/>
                      <a:pt x="734619" y="2104670"/>
                    </a:cubicBezTo>
                    <a:cubicBezTo>
                      <a:pt x="735652" y="2065408"/>
                      <a:pt x="737719" y="2026159"/>
                      <a:pt x="737719" y="1986883"/>
                    </a:cubicBezTo>
                    <a:cubicBezTo>
                      <a:pt x="737719" y="1979577"/>
                      <a:pt x="737332" y="1971969"/>
                      <a:pt x="734619" y="1965185"/>
                    </a:cubicBezTo>
                    <a:cubicBezTo>
                      <a:pt x="732991" y="1961115"/>
                      <a:pt x="728420" y="1958986"/>
                      <a:pt x="725320" y="1955886"/>
                    </a:cubicBezTo>
                    <a:cubicBezTo>
                      <a:pt x="724287" y="1952786"/>
                      <a:pt x="723508" y="1949590"/>
                      <a:pt x="722221" y="1946587"/>
                    </a:cubicBezTo>
                    <a:cubicBezTo>
                      <a:pt x="716894" y="1934157"/>
                      <a:pt x="715832" y="1936529"/>
                      <a:pt x="712922" y="1924890"/>
                    </a:cubicBezTo>
                    <a:cubicBezTo>
                      <a:pt x="711644" y="1919779"/>
                      <a:pt x="712178" y="1914103"/>
                      <a:pt x="709822" y="1909391"/>
                    </a:cubicBezTo>
                    <a:cubicBezTo>
                      <a:pt x="707862" y="1905470"/>
                      <a:pt x="703329" y="1903460"/>
                      <a:pt x="700523" y="1900092"/>
                    </a:cubicBezTo>
                    <a:cubicBezTo>
                      <a:pt x="698138" y="1897230"/>
                      <a:pt x="697424" y="1892859"/>
                      <a:pt x="694324" y="1890793"/>
                    </a:cubicBezTo>
                    <a:cubicBezTo>
                      <a:pt x="690779" y="1888430"/>
                      <a:pt x="686021" y="1888864"/>
                      <a:pt x="681925" y="1887694"/>
                    </a:cubicBezTo>
                    <a:cubicBezTo>
                      <a:pt x="656873" y="1880537"/>
                      <a:pt x="693086" y="1886454"/>
                      <a:pt x="638530" y="1881494"/>
                    </a:cubicBezTo>
                    <a:cubicBezTo>
                      <a:pt x="620765" y="1854845"/>
                      <a:pt x="642064" y="1888562"/>
                      <a:pt x="629231" y="1862896"/>
                    </a:cubicBezTo>
                    <a:cubicBezTo>
                      <a:pt x="627565" y="1859564"/>
                      <a:pt x="624545" y="1857001"/>
                      <a:pt x="623032" y="1853597"/>
                    </a:cubicBezTo>
                    <a:cubicBezTo>
                      <a:pt x="620378" y="1847626"/>
                      <a:pt x="616832" y="1834999"/>
                      <a:pt x="616832" y="1834999"/>
                    </a:cubicBezTo>
                    <a:cubicBezTo>
                      <a:pt x="617865" y="1827767"/>
                      <a:pt x="615447" y="1819069"/>
                      <a:pt x="619932" y="1813302"/>
                    </a:cubicBezTo>
                    <a:cubicBezTo>
                      <a:pt x="623944" y="1808144"/>
                      <a:pt x="638530" y="1807102"/>
                      <a:pt x="638530" y="1807102"/>
                    </a:cubicBezTo>
                    <a:cubicBezTo>
                      <a:pt x="645762" y="1808135"/>
                      <a:pt x="653063" y="1808769"/>
                      <a:pt x="660227" y="1810202"/>
                    </a:cubicBezTo>
                    <a:cubicBezTo>
                      <a:pt x="663431" y="1810843"/>
                      <a:pt x="666259" y="1813302"/>
                      <a:pt x="669526" y="1813302"/>
                    </a:cubicBezTo>
                    <a:cubicBezTo>
                      <a:pt x="678882" y="1813302"/>
                      <a:pt x="688124" y="1811235"/>
                      <a:pt x="697423" y="1810202"/>
                    </a:cubicBezTo>
                    <a:cubicBezTo>
                      <a:pt x="698885" y="1805817"/>
                      <a:pt x="703623" y="1792397"/>
                      <a:pt x="703623" y="1788504"/>
                    </a:cubicBezTo>
                    <a:cubicBezTo>
                      <a:pt x="703623" y="1775033"/>
                      <a:pt x="702194" y="1761576"/>
                      <a:pt x="700523" y="1748209"/>
                    </a:cubicBezTo>
                    <a:cubicBezTo>
                      <a:pt x="700118" y="1744967"/>
                      <a:pt x="698215" y="1742080"/>
                      <a:pt x="697423" y="1738910"/>
                    </a:cubicBezTo>
                    <a:cubicBezTo>
                      <a:pt x="696145" y="1733799"/>
                      <a:pt x="695357" y="1728578"/>
                      <a:pt x="694324" y="1723412"/>
                    </a:cubicBezTo>
                    <a:cubicBezTo>
                      <a:pt x="693291" y="1700681"/>
                      <a:pt x="693935" y="1677811"/>
                      <a:pt x="691224" y="1655219"/>
                    </a:cubicBezTo>
                    <a:cubicBezTo>
                      <a:pt x="690780" y="1651520"/>
                      <a:pt x="688259" y="1647768"/>
                      <a:pt x="685025" y="1645920"/>
                    </a:cubicBezTo>
                    <a:cubicBezTo>
                      <a:pt x="680451" y="1643306"/>
                      <a:pt x="674692" y="1643853"/>
                      <a:pt x="669526" y="1642820"/>
                    </a:cubicBezTo>
                    <a:cubicBezTo>
                      <a:pt x="667460" y="1639720"/>
                      <a:pt x="665492" y="1636552"/>
                      <a:pt x="663327" y="1633521"/>
                    </a:cubicBezTo>
                    <a:cubicBezTo>
                      <a:pt x="660324" y="1629317"/>
                      <a:pt x="656591" y="1625608"/>
                      <a:pt x="654028" y="1621123"/>
                    </a:cubicBezTo>
                    <a:cubicBezTo>
                      <a:pt x="652407" y="1618286"/>
                      <a:pt x="652609" y="1614626"/>
                      <a:pt x="650928" y="1611824"/>
                    </a:cubicBezTo>
                    <a:cubicBezTo>
                      <a:pt x="648753" y="1608199"/>
                      <a:pt x="638674" y="1600604"/>
                      <a:pt x="635430" y="1599425"/>
                    </a:cubicBezTo>
                    <a:cubicBezTo>
                      <a:pt x="627423" y="1596513"/>
                      <a:pt x="610633" y="1593226"/>
                      <a:pt x="610633" y="1593226"/>
                    </a:cubicBezTo>
                    <a:cubicBezTo>
                      <a:pt x="607533" y="1591160"/>
                      <a:pt x="604666" y="1588693"/>
                      <a:pt x="601334" y="1587027"/>
                    </a:cubicBezTo>
                    <a:cubicBezTo>
                      <a:pt x="598412" y="1585566"/>
                      <a:pt x="594754" y="1585739"/>
                      <a:pt x="592035" y="1583927"/>
                    </a:cubicBezTo>
                    <a:cubicBezTo>
                      <a:pt x="588388" y="1581495"/>
                      <a:pt x="586383" y="1577060"/>
                      <a:pt x="582736" y="1574628"/>
                    </a:cubicBezTo>
                    <a:cubicBezTo>
                      <a:pt x="554777" y="1555988"/>
                      <a:pt x="593402" y="1589715"/>
                      <a:pt x="564138" y="1565329"/>
                    </a:cubicBezTo>
                    <a:cubicBezTo>
                      <a:pt x="560770" y="1562523"/>
                      <a:pt x="558299" y="1558721"/>
                      <a:pt x="554839" y="1556030"/>
                    </a:cubicBezTo>
                    <a:cubicBezTo>
                      <a:pt x="548958" y="1551456"/>
                      <a:pt x="536241" y="1543631"/>
                      <a:pt x="536241" y="1543631"/>
                    </a:cubicBezTo>
                    <a:cubicBezTo>
                      <a:pt x="528869" y="1521517"/>
                      <a:pt x="539323" y="1548256"/>
                      <a:pt x="523842" y="1525033"/>
                    </a:cubicBezTo>
                    <a:cubicBezTo>
                      <a:pt x="522030" y="1522314"/>
                      <a:pt x="521776" y="1518834"/>
                      <a:pt x="520743" y="1515734"/>
                    </a:cubicBezTo>
                    <a:cubicBezTo>
                      <a:pt x="521776" y="1490937"/>
                      <a:pt x="520997" y="1465997"/>
                      <a:pt x="523842" y="1441342"/>
                    </a:cubicBezTo>
                    <a:cubicBezTo>
                      <a:pt x="524177" y="1438439"/>
                      <a:pt x="527704" y="1436896"/>
                      <a:pt x="530042" y="1435143"/>
                    </a:cubicBezTo>
                    <a:cubicBezTo>
                      <a:pt x="536003" y="1430673"/>
                      <a:pt x="548640" y="1422744"/>
                      <a:pt x="548640" y="1422744"/>
                    </a:cubicBezTo>
                    <a:cubicBezTo>
                      <a:pt x="550706" y="1419644"/>
                      <a:pt x="553372" y="1416869"/>
                      <a:pt x="554839" y="1413445"/>
                    </a:cubicBezTo>
                    <a:cubicBezTo>
                      <a:pt x="559460" y="1402664"/>
                      <a:pt x="558645" y="1393868"/>
                      <a:pt x="554839" y="1382449"/>
                    </a:cubicBezTo>
                    <a:cubicBezTo>
                      <a:pt x="552883" y="1376582"/>
                      <a:pt x="546674" y="1371184"/>
                      <a:pt x="542440" y="1366951"/>
                    </a:cubicBezTo>
                    <a:cubicBezTo>
                      <a:pt x="540374" y="1358685"/>
                      <a:pt x="536949" y="1350644"/>
                      <a:pt x="536241" y="1342153"/>
                    </a:cubicBezTo>
                    <a:cubicBezTo>
                      <a:pt x="532870" y="1301701"/>
                      <a:pt x="537075" y="1316760"/>
                      <a:pt x="530042" y="1295658"/>
                    </a:cubicBezTo>
                    <a:cubicBezTo>
                      <a:pt x="531075" y="1292558"/>
                      <a:pt x="529902" y="1286791"/>
                      <a:pt x="533141" y="1286359"/>
                    </a:cubicBezTo>
                    <a:cubicBezTo>
                      <a:pt x="547516" y="1284442"/>
                      <a:pt x="562134" y="1287764"/>
                      <a:pt x="576537" y="1289459"/>
                    </a:cubicBezTo>
                    <a:cubicBezTo>
                      <a:pt x="579782" y="1289841"/>
                      <a:pt x="582594" y="1292154"/>
                      <a:pt x="585836" y="1292559"/>
                    </a:cubicBezTo>
                    <a:cubicBezTo>
                      <a:pt x="590962" y="1293200"/>
                      <a:pt x="596168" y="1292559"/>
                      <a:pt x="601334" y="1292559"/>
                    </a:cubicBezTo>
                    <a:lnTo>
                      <a:pt x="570337" y="1103479"/>
                    </a:lnTo>
                    <a:cubicBezTo>
                      <a:pt x="574470" y="1095213"/>
                      <a:pt x="578311" y="1086795"/>
                      <a:pt x="582736" y="1078682"/>
                    </a:cubicBezTo>
                    <a:cubicBezTo>
                      <a:pt x="584520" y="1075412"/>
                      <a:pt x="588031" y="1072997"/>
                      <a:pt x="588935" y="1069383"/>
                    </a:cubicBezTo>
                    <a:cubicBezTo>
                      <a:pt x="591204" y="1060306"/>
                      <a:pt x="591002" y="1050785"/>
                      <a:pt x="592035" y="1041486"/>
                    </a:cubicBezTo>
                    <a:cubicBezTo>
                      <a:pt x="591002" y="1033220"/>
                      <a:pt x="591127" y="1024725"/>
                      <a:pt x="588935" y="1016689"/>
                    </a:cubicBezTo>
                    <a:cubicBezTo>
                      <a:pt x="587955" y="1013095"/>
                      <a:pt x="584249" y="1010794"/>
                      <a:pt x="582736" y="1007390"/>
                    </a:cubicBezTo>
                    <a:cubicBezTo>
                      <a:pt x="578425" y="997690"/>
                      <a:pt x="576013" y="986696"/>
                      <a:pt x="573437" y="976393"/>
                    </a:cubicBezTo>
                    <a:cubicBezTo>
                      <a:pt x="572404" y="955729"/>
                      <a:pt x="572709" y="934954"/>
                      <a:pt x="570337" y="914400"/>
                    </a:cubicBezTo>
                    <a:cubicBezTo>
                      <a:pt x="569188" y="904442"/>
                      <a:pt x="562456" y="892438"/>
                      <a:pt x="557939" y="883403"/>
                    </a:cubicBezTo>
                    <a:cubicBezTo>
                      <a:pt x="558972" y="873071"/>
                      <a:pt x="559124" y="862613"/>
                      <a:pt x="561038" y="852407"/>
                    </a:cubicBezTo>
                    <a:cubicBezTo>
                      <a:pt x="562242" y="845984"/>
                      <a:pt x="561039" y="835876"/>
                      <a:pt x="567238" y="833809"/>
                    </a:cubicBezTo>
                    <a:lnTo>
                      <a:pt x="576537" y="830709"/>
                    </a:lnTo>
                    <a:cubicBezTo>
                      <a:pt x="579637" y="827609"/>
                      <a:pt x="582269" y="823958"/>
                      <a:pt x="585836" y="821410"/>
                    </a:cubicBezTo>
                    <a:cubicBezTo>
                      <a:pt x="589596" y="818724"/>
                      <a:pt x="594967" y="818478"/>
                      <a:pt x="598234" y="815211"/>
                    </a:cubicBezTo>
                    <a:cubicBezTo>
                      <a:pt x="601501" y="811944"/>
                      <a:pt x="601476" y="806362"/>
                      <a:pt x="604434" y="802812"/>
                    </a:cubicBezTo>
                    <a:cubicBezTo>
                      <a:pt x="609056" y="797266"/>
                      <a:pt x="616686" y="795629"/>
                      <a:pt x="623032" y="793513"/>
                    </a:cubicBezTo>
                    <a:cubicBezTo>
                      <a:pt x="626132" y="790413"/>
                      <a:pt x="629525" y="787582"/>
                      <a:pt x="632331" y="784214"/>
                    </a:cubicBezTo>
                    <a:cubicBezTo>
                      <a:pt x="634716" y="781352"/>
                      <a:pt x="635896" y="777549"/>
                      <a:pt x="638530" y="774915"/>
                    </a:cubicBezTo>
                    <a:cubicBezTo>
                      <a:pt x="641164" y="772281"/>
                      <a:pt x="644967" y="771101"/>
                      <a:pt x="647829" y="768716"/>
                    </a:cubicBezTo>
                    <a:cubicBezTo>
                      <a:pt x="651197" y="765910"/>
                      <a:pt x="654028" y="762517"/>
                      <a:pt x="657128" y="759417"/>
                    </a:cubicBezTo>
                    <a:cubicBezTo>
                      <a:pt x="667258" y="729021"/>
                      <a:pt x="650835" y="771955"/>
                      <a:pt x="669526" y="743919"/>
                    </a:cubicBezTo>
                    <a:cubicBezTo>
                      <a:pt x="671889" y="740374"/>
                      <a:pt x="670721" y="735330"/>
                      <a:pt x="672626" y="731520"/>
                    </a:cubicBezTo>
                    <a:cubicBezTo>
                      <a:pt x="674936" y="726899"/>
                      <a:pt x="678825" y="723254"/>
                      <a:pt x="681925" y="719121"/>
                    </a:cubicBezTo>
                    <a:cubicBezTo>
                      <a:pt x="683991" y="712922"/>
                      <a:pt x="688935" y="707007"/>
                      <a:pt x="688124" y="700523"/>
                    </a:cubicBezTo>
                    <a:cubicBezTo>
                      <a:pt x="687662" y="696826"/>
                      <a:pt x="681687" y="696709"/>
                      <a:pt x="678825" y="694324"/>
                    </a:cubicBezTo>
                    <a:cubicBezTo>
                      <a:pt x="675457" y="691518"/>
                      <a:pt x="672626" y="688125"/>
                      <a:pt x="669526" y="685025"/>
                    </a:cubicBezTo>
                    <a:cubicBezTo>
                      <a:pt x="670717" y="677879"/>
                      <a:pt x="671910" y="664760"/>
                      <a:pt x="675726" y="657128"/>
                    </a:cubicBezTo>
                    <a:cubicBezTo>
                      <a:pt x="677392" y="653796"/>
                      <a:pt x="679859" y="650929"/>
                      <a:pt x="681925" y="647829"/>
                    </a:cubicBezTo>
                    <a:cubicBezTo>
                      <a:pt x="689473" y="617634"/>
                      <a:pt x="684959" y="630943"/>
                      <a:pt x="694324" y="607534"/>
                    </a:cubicBezTo>
                    <a:cubicBezTo>
                      <a:pt x="696761" y="580718"/>
                      <a:pt x="695046" y="580207"/>
                      <a:pt x="700523" y="561039"/>
                    </a:cubicBezTo>
                    <a:cubicBezTo>
                      <a:pt x="701421" y="557897"/>
                      <a:pt x="701313" y="554050"/>
                      <a:pt x="703623" y="551740"/>
                    </a:cubicBezTo>
                    <a:cubicBezTo>
                      <a:pt x="708891" y="546472"/>
                      <a:pt x="722221" y="539341"/>
                      <a:pt x="722221" y="539341"/>
                    </a:cubicBezTo>
                    <a:cubicBezTo>
                      <a:pt x="723254" y="536241"/>
                      <a:pt x="724938" y="533287"/>
                      <a:pt x="725320" y="530042"/>
                    </a:cubicBezTo>
                    <a:cubicBezTo>
                      <a:pt x="727014" y="515639"/>
                      <a:pt x="723034" y="500112"/>
                      <a:pt x="728420" y="486647"/>
                    </a:cubicBezTo>
                    <a:cubicBezTo>
                      <a:pt x="730377" y="481755"/>
                      <a:pt x="738752" y="484580"/>
                      <a:pt x="743918" y="483547"/>
                    </a:cubicBezTo>
                    <a:cubicBezTo>
                      <a:pt x="747018" y="481481"/>
                      <a:pt x="750890" y="480257"/>
                      <a:pt x="753217" y="477348"/>
                    </a:cubicBezTo>
                    <a:cubicBezTo>
                      <a:pt x="755258" y="474797"/>
                      <a:pt x="756317" y="471316"/>
                      <a:pt x="756317" y="468049"/>
                    </a:cubicBezTo>
                    <a:cubicBezTo>
                      <a:pt x="756317" y="450454"/>
                      <a:pt x="754250" y="432920"/>
                      <a:pt x="753217" y="415355"/>
                    </a:cubicBezTo>
                    <a:cubicBezTo>
                      <a:pt x="754250" y="406056"/>
                      <a:pt x="754048" y="396535"/>
                      <a:pt x="756317" y="387458"/>
                    </a:cubicBezTo>
                    <a:cubicBezTo>
                      <a:pt x="757221" y="383844"/>
                      <a:pt x="760850" y="381491"/>
                      <a:pt x="762516" y="378159"/>
                    </a:cubicBezTo>
                    <a:cubicBezTo>
                      <a:pt x="763977" y="375237"/>
                      <a:pt x="764583" y="371960"/>
                      <a:pt x="765616" y="368860"/>
                    </a:cubicBezTo>
                    <a:cubicBezTo>
                      <a:pt x="764583" y="355428"/>
                      <a:pt x="765783" y="341633"/>
                      <a:pt x="762516" y="328564"/>
                    </a:cubicBezTo>
                    <a:cubicBezTo>
                      <a:pt x="761453" y="324311"/>
                      <a:pt x="757581" y="319681"/>
                      <a:pt x="753217" y="319265"/>
                    </a:cubicBezTo>
                    <a:cubicBezTo>
                      <a:pt x="734674" y="317499"/>
                      <a:pt x="716021" y="321332"/>
                      <a:pt x="697423" y="322365"/>
                    </a:cubicBezTo>
                    <a:cubicBezTo>
                      <a:pt x="696823" y="323165"/>
                      <a:pt x="685863" y="338994"/>
                      <a:pt x="681925" y="340963"/>
                    </a:cubicBezTo>
                    <a:cubicBezTo>
                      <a:pt x="671441" y="346205"/>
                      <a:pt x="659163" y="347995"/>
                      <a:pt x="647829" y="350262"/>
                    </a:cubicBezTo>
                    <a:cubicBezTo>
                      <a:pt x="643696" y="352328"/>
                      <a:pt x="639677" y="354641"/>
                      <a:pt x="635430" y="356461"/>
                    </a:cubicBezTo>
                    <a:cubicBezTo>
                      <a:pt x="632427" y="357748"/>
                      <a:pt x="629053" y="358100"/>
                      <a:pt x="626131" y="359561"/>
                    </a:cubicBezTo>
                    <a:cubicBezTo>
                      <a:pt x="604726" y="370264"/>
                      <a:pt x="630237" y="362408"/>
                      <a:pt x="604434" y="368860"/>
                    </a:cubicBezTo>
                    <a:cubicBezTo>
                      <a:pt x="593613" y="379680"/>
                      <a:pt x="599159" y="372286"/>
                      <a:pt x="592035" y="393657"/>
                    </a:cubicBezTo>
                    <a:cubicBezTo>
                      <a:pt x="591002" y="396757"/>
                      <a:pt x="592105" y="402163"/>
                      <a:pt x="588935" y="402956"/>
                    </a:cubicBezTo>
                    <a:lnTo>
                      <a:pt x="576537" y="406056"/>
                    </a:lnTo>
                    <a:cubicBezTo>
                      <a:pt x="574470" y="408122"/>
                      <a:pt x="573073" y="411229"/>
                      <a:pt x="570337" y="412255"/>
                    </a:cubicBezTo>
                    <a:cubicBezTo>
                      <a:pt x="564452" y="414462"/>
                      <a:pt x="557874" y="413992"/>
                      <a:pt x="551739" y="415355"/>
                    </a:cubicBezTo>
                    <a:cubicBezTo>
                      <a:pt x="548550" y="416064"/>
                      <a:pt x="545540" y="417421"/>
                      <a:pt x="542440" y="418454"/>
                    </a:cubicBezTo>
                    <a:cubicBezTo>
                      <a:pt x="543473" y="433952"/>
                      <a:pt x="543914" y="449502"/>
                      <a:pt x="545540" y="464949"/>
                    </a:cubicBezTo>
                    <a:cubicBezTo>
                      <a:pt x="547720" y="485655"/>
                      <a:pt x="551301" y="469366"/>
                      <a:pt x="545540" y="486647"/>
                    </a:cubicBezTo>
                    <a:cubicBezTo>
                      <a:pt x="539341" y="485614"/>
                      <a:pt x="532563" y="486358"/>
                      <a:pt x="526942" y="483547"/>
                    </a:cubicBezTo>
                    <a:cubicBezTo>
                      <a:pt x="523610" y="481881"/>
                      <a:pt x="523070" y="477157"/>
                      <a:pt x="520743" y="474248"/>
                    </a:cubicBezTo>
                    <a:cubicBezTo>
                      <a:pt x="515696" y="467940"/>
                      <a:pt x="512146" y="466451"/>
                      <a:pt x="505244" y="461850"/>
                    </a:cubicBezTo>
                    <a:cubicBezTo>
                      <a:pt x="501278" y="455900"/>
                      <a:pt x="493090" y="442300"/>
                      <a:pt x="486646" y="440152"/>
                    </a:cubicBezTo>
                    <a:lnTo>
                      <a:pt x="477347" y="437052"/>
                    </a:lnTo>
                    <a:cubicBezTo>
                      <a:pt x="476747" y="436252"/>
                      <a:pt x="465787" y="420423"/>
                      <a:pt x="461849" y="418454"/>
                    </a:cubicBezTo>
                    <a:cubicBezTo>
                      <a:pt x="458039" y="416549"/>
                      <a:pt x="453584" y="416388"/>
                      <a:pt x="449451" y="415355"/>
                    </a:cubicBezTo>
                    <a:cubicBezTo>
                      <a:pt x="447384" y="413288"/>
                      <a:pt x="445589" y="410909"/>
                      <a:pt x="443251" y="409155"/>
                    </a:cubicBezTo>
                    <a:cubicBezTo>
                      <a:pt x="437291" y="404685"/>
                      <a:pt x="429921" y="402026"/>
                      <a:pt x="424653" y="396757"/>
                    </a:cubicBezTo>
                    <a:cubicBezTo>
                      <a:pt x="414801" y="386904"/>
                      <a:pt x="420792" y="392310"/>
                      <a:pt x="406055" y="381258"/>
                    </a:cubicBezTo>
                    <a:cubicBezTo>
                      <a:pt x="401922" y="375059"/>
                      <a:pt x="396013" y="369728"/>
                      <a:pt x="393657" y="362660"/>
                    </a:cubicBezTo>
                    <a:cubicBezTo>
                      <a:pt x="391590" y="356461"/>
                      <a:pt x="391082" y="349499"/>
                      <a:pt x="387457" y="344062"/>
                    </a:cubicBezTo>
                    <a:cubicBezTo>
                      <a:pt x="383324" y="337863"/>
                      <a:pt x="377415" y="332532"/>
                      <a:pt x="375059" y="325464"/>
                    </a:cubicBezTo>
                    <a:cubicBezTo>
                      <a:pt x="372992" y="319265"/>
                      <a:pt x="374296" y="310492"/>
                      <a:pt x="368859" y="306867"/>
                    </a:cubicBezTo>
                    <a:cubicBezTo>
                      <a:pt x="365759" y="304800"/>
                      <a:pt x="363094" y="301845"/>
                      <a:pt x="359560" y="300667"/>
                    </a:cubicBezTo>
                    <a:cubicBezTo>
                      <a:pt x="350523" y="297655"/>
                      <a:pt x="340904" y="296778"/>
                      <a:pt x="331663" y="294468"/>
                    </a:cubicBezTo>
                    <a:cubicBezTo>
                      <a:pt x="328493" y="293676"/>
                      <a:pt x="325464" y="292401"/>
                      <a:pt x="322364" y="291368"/>
                    </a:cubicBezTo>
                    <a:cubicBezTo>
                      <a:pt x="312333" y="261270"/>
                      <a:pt x="329914" y="316582"/>
                      <a:pt x="316165" y="238674"/>
                    </a:cubicBezTo>
                    <a:cubicBezTo>
                      <a:pt x="315518" y="235005"/>
                      <a:pt x="311479" y="232779"/>
                      <a:pt x="309966" y="229375"/>
                    </a:cubicBezTo>
                    <a:cubicBezTo>
                      <a:pt x="307312" y="223404"/>
                      <a:pt x="308387" y="215398"/>
                      <a:pt x="303766" y="210777"/>
                    </a:cubicBezTo>
                    <a:cubicBezTo>
                      <a:pt x="291833" y="198844"/>
                      <a:pt x="296898" y="205125"/>
                      <a:pt x="288268" y="192179"/>
                    </a:cubicBezTo>
                    <a:cubicBezTo>
                      <a:pt x="289301" y="184946"/>
                      <a:pt x="289935" y="177645"/>
                      <a:pt x="291368" y="170481"/>
                    </a:cubicBezTo>
                    <a:cubicBezTo>
                      <a:pt x="292009" y="167277"/>
                      <a:pt x="293758" y="164371"/>
                      <a:pt x="294467" y="161182"/>
                    </a:cubicBezTo>
                    <a:cubicBezTo>
                      <a:pt x="295830" y="155047"/>
                      <a:pt x="296534" y="148783"/>
                      <a:pt x="297567" y="142584"/>
                    </a:cubicBezTo>
                    <a:cubicBezTo>
                      <a:pt x="296534" y="130186"/>
                      <a:pt x="296907" y="117589"/>
                      <a:pt x="294467" y="105389"/>
                    </a:cubicBezTo>
                    <a:cubicBezTo>
                      <a:pt x="293736" y="101736"/>
                      <a:pt x="287537" y="99743"/>
                      <a:pt x="288268" y="96090"/>
                    </a:cubicBezTo>
                    <a:cubicBezTo>
                      <a:pt x="288999" y="92437"/>
                      <a:pt x="294705" y="92275"/>
                      <a:pt x="297567" y="89890"/>
                    </a:cubicBezTo>
                    <a:cubicBezTo>
                      <a:pt x="300935" y="87084"/>
                      <a:pt x="303034" y="82720"/>
                      <a:pt x="306866" y="80591"/>
                    </a:cubicBezTo>
                    <a:cubicBezTo>
                      <a:pt x="312578" y="77418"/>
                      <a:pt x="325464" y="74392"/>
                      <a:pt x="325464" y="74392"/>
                    </a:cubicBezTo>
                    <a:cubicBezTo>
                      <a:pt x="328564" y="71292"/>
                      <a:pt x="331303" y="67784"/>
                      <a:pt x="334763" y="65093"/>
                    </a:cubicBezTo>
                    <a:cubicBezTo>
                      <a:pt x="340644" y="60519"/>
                      <a:pt x="353361" y="52694"/>
                      <a:pt x="353361" y="52694"/>
                    </a:cubicBezTo>
                    <a:cubicBezTo>
                      <a:pt x="356495" y="47993"/>
                      <a:pt x="362660" y="40511"/>
                      <a:pt x="362660" y="34096"/>
                    </a:cubicBezTo>
                    <a:cubicBezTo>
                      <a:pt x="362660" y="23712"/>
                      <a:pt x="359560" y="13484"/>
                      <a:pt x="365760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68536" y="3211505"/>
                <a:ext cx="875336" cy="994701"/>
              </a:xfrm>
              <a:custGeom>
                <a:avLst/>
                <a:gdLst>
                  <a:gd name="connsiteX0" fmla="*/ 1432079 w 1432079"/>
                  <a:gd name="connsiteY0" fmla="*/ 1388648 h 1627322"/>
                  <a:gd name="connsiteX1" fmla="*/ 1401083 w 1432079"/>
                  <a:gd name="connsiteY1" fmla="*/ 0 h 1627322"/>
                  <a:gd name="connsiteX2" fmla="*/ 74428 w 1432079"/>
                  <a:gd name="connsiteY2" fmla="*/ 6199 h 1627322"/>
                  <a:gd name="connsiteX3" fmla="*/ 58929 w 1432079"/>
                  <a:gd name="connsiteY3" fmla="*/ 49594 h 1627322"/>
                  <a:gd name="connsiteX4" fmla="*/ 43431 w 1432079"/>
                  <a:gd name="connsiteY4" fmla="*/ 71292 h 1627322"/>
                  <a:gd name="connsiteX5" fmla="*/ 34132 w 1432079"/>
                  <a:gd name="connsiteY5" fmla="*/ 74392 h 1627322"/>
                  <a:gd name="connsiteX6" fmla="*/ 12434 w 1432079"/>
                  <a:gd name="connsiteY6" fmla="*/ 83691 h 1627322"/>
                  <a:gd name="connsiteX7" fmla="*/ 36 w 1432079"/>
                  <a:gd name="connsiteY7" fmla="*/ 102289 h 1627322"/>
                  <a:gd name="connsiteX8" fmla="*/ 6235 w 1432079"/>
                  <a:gd name="connsiteY8" fmla="*/ 145684 h 1627322"/>
                  <a:gd name="connsiteX9" fmla="*/ 15534 w 1432079"/>
                  <a:gd name="connsiteY9" fmla="*/ 158082 h 1627322"/>
                  <a:gd name="connsiteX10" fmla="*/ 12434 w 1432079"/>
                  <a:gd name="connsiteY10" fmla="*/ 179780 h 1627322"/>
                  <a:gd name="connsiteX11" fmla="*/ 3135 w 1432079"/>
                  <a:gd name="connsiteY11" fmla="*/ 213876 h 1627322"/>
                  <a:gd name="connsiteX12" fmla="*/ 12434 w 1432079"/>
                  <a:gd name="connsiteY12" fmla="*/ 241773 h 1627322"/>
                  <a:gd name="connsiteX13" fmla="*/ 18634 w 1432079"/>
                  <a:gd name="connsiteY13" fmla="*/ 247973 h 1627322"/>
                  <a:gd name="connsiteX14" fmla="*/ 34132 w 1432079"/>
                  <a:gd name="connsiteY14" fmla="*/ 269670 h 1627322"/>
                  <a:gd name="connsiteX15" fmla="*/ 37232 w 1432079"/>
                  <a:gd name="connsiteY15" fmla="*/ 278969 h 1627322"/>
                  <a:gd name="connsiteX16" fmla="*/ 34132 w 1432079"/>
                  <a:gd name="connsiteY16" fmla="*/ 303767 h 1627322"/>
                  <a:gd name="connsiteX17" fmla="*/ 27933 w 1432079"/>
                  <a:gd name="connsiteY17" fmla="*/ 316165 h 1627322"/>
                  <a:gd name="connsiteX18" fmla="*/ 52730 w 1432079"/>
                  <a:gd name="connsiteY18" fmla="*/ 322364 h 1627322"/>
                  <a:gd name="connsiteX19" fmla="*/ 62029 w 1432079"/>
                  <a:gd name="connsiteY19" fmla="*/ 325464 h 1627322"/>
                  <a:gd name="connsiteX20" fmla="*/ 86826 w 1432079"/>
                  <a:gd name="connsiteY20" fmla="*/ 328564 h 1627322"/>
                  <a:gd name="connsiteX21" fmla="*/ 89926 w 1432079"/>
                  <a:gd name="connsiteY21" fmla="*/ 337863 h 1627322"/>
                  <a:gd name="connsiteX22" fmla="*/ 99225 w 1432079"/>
                  <a:gd name="connsiteY22" fmla="*/ 390557 h 1627322"/>
                  <a:gd name="connsiteX23" fmla="*/ 111624 w 1432079"/>
                  <a:gd name="connsiteY23" fmla="*/ 415354 h 1627322"/>
                  <a:gd name="connsiteX24" fmla="*/ 127122 w 1432079"/>
                  <a:gd name="connsiteY24" fmla="*/ 430853 h 1627322"/>
                  <a:gd name="connsiteX25" fmla="*/ 139521 w 1432079"/>
                  <a:gd name="connsiteY25" fmla="*/ 446351 h 1627322"/>
                  <a:gd name="connsiteX26" fmla="*/ 142620 w 1432079"/>
                  <a:gd name="connsiteY26" fmla="*/ 455650 h 1627322"/>
                  <a:gd name="connsiteX27" fmla="*/ 170517 w 1432079"/>
                  <a:gd name="connsiteY27" fmla="*/ 468049 h 1627322"/>
                  <a:gd name="connsiteX28" fmla="*/ 207713 w 1432079"/>
                  <a:gd name="connsiteY28" fmla="*/ 483547 h 1627322"/>
                  <a:gd name="connsiteX29" fmla="*/ 223211 w 1432079"/>
                  <a:gd name="connsiteY29" fmla="*/ 495946 h 1627322"/>
                  <a:gd name="connsiteX30" fmla="*/ 232510 w 1432079"/>
                  <a:gd name="connsiteY30" fmla="*/ 502145 h 1627322"/>
                  <a:gd name="connsiteX31" fmla="*/ 238710 w 1432079"/>
                  <a:gd name="connsiteY31" fmla="*/ 508344 h 1627322"/>
                  <a:gd name="connsiteX32" fmla="*/ 260407 w 1432079"/>
                  <a:gd name="connsiteY32" fmla="*/ 511444 h 1627322"/>
                  <a:gd name="connsiteX33" fmla="*/ 269706 w 1432079"/>
                  <a:gd name="connsiteY33" fmla="*/ 514543 h 1627322"/>
                  <a:gd name="connsiteX34" fmla="*/ 279005 w 1432079"/>
                  <a:gd name="connsiteY34" fmla="*/ 520743 h 1627322"/>
                  <a:gd name="connsiteX35" fmla="*/ 303803 w 1432079"/>
                  <a:gd name="connsiteY35" fmla="*/ 517643 h 1627322"/>
                  <a:gd name="connsiteX36" fmla="*/ 297603 w 1432079"/>
                  <a:gd name="connsiteY36" fmla="*/ 483547 h 1627322"/>
                  <a:gd name="connsiteX37" fmla="*/ 294504 w 1432079"/>
                  <a:gd name="connsiteY37" fmla="*/ 474248 h 1627322"/>
                  <a:gd name="connsiteX38" fmla="*/ 288304 w 1432079"/>
                  <a:gd name="connsiteY38" fmla="*/ 468049 h 1627322"/>
                  <a:gd name="connsiteX39" fmla="*/ 291404 w 1432079"/>
                  <a:gd name="connsiteY39" fmla="*/ 437052 h 1627322"/>
                  <a:gd name="connsiteX40" fmla="*/ 294504 w 1432079"/>
                  <a:gd name="connsiteY40" fmla="*/ 427753 h 1627322"/>
                  <a:gd name="connsiteX41" fmla="*/ 303803 w 1432079"/>
                  <a:gd name="connsiteY41" fmla="*/ 421554 h 1627322"/>
                  <a:gd name="connsiteX42" fmla="*/ 325500 w 1432079"/>
                  <a:gd name="connsiteY42" fmla="*/ 415354 h 1627322"/>
                  <a:gd name="connsiteX43" fmla="*/ 337899 w 1432079"/>
                  <a:gd name="connsiteY43" fmla="*/ 409155 h 1627322"/>
                  <a:gd name="connsiteX44" fmla="*/ 347198 w 1432079"/>
                  <a:gd name="connsiteY44" fmla="*/ 396756 h 1627322"/>
                  <a:gd name="connsiteX45" fmla="*/ 350298 w 1432079"/>
                  <a:gd name="connsiteY45" fmla="*/ 387457 h 1627322"/>
                  <a:gd name="connsiteX46" fmla="*/ 384394 w 1432079"/>
                  <a:gd name="connsiteY46" fmla="*/ 371959 h 1627322"/>
                  <a:gd name="connsiteX47" fmla="*/ 418490 w 1432079"/>
                  <a:gd name="connsiteY47" fmla="*/ 356461 h 1627322"/>
                  <a:gd name="connsiteX48" fmla="*/ 437088 w 1432079"/>
                  <a:gd name="connsiteY48" fmla="*/ 344062 h 1627322"/>
                  <a:gd name="connsiteX49" fmla="*/ 446387 w 1432079"/>
                  <a:gd name="connsiteY49" fmla="*/ 337863 h 1627322"/>
                  <a:gd name="connsiteX50" fmla="*/ 468085 w 1432079"/>
                  <a:gd name="connsiteY50" fmla="*/ 340962 h 1627322"/>
                  <a:gd name="connsiteX51" fmla="*/ 471184 w 1432079"/>
                  <a:gd name="connsiteY51" fmla="*/ 350261 h 1627322"/>
                  <a:gd name="connsiteX52" fmla="*/ 477384 w 1432079"/>
                  <a:gd name="connsiteY52" fmla="*/ 359560 h 1627322"/>
                  <a:gd name="connsiteX53" fmla="*/ 477384 w 1432079"/>
                  <a:gd name="connsiteY53" fmla="*/ 393657 h 1627322"/>
                  <a:gd name="connsiteX54" fmla="*/ 471184 w 1432079"/>
                  <a:gd name="connsiteY54" fmla="*/ 399856 h 1627322"/>
                  <a:gd name="connsiteX55" fmla="*/ 458786 w 1432079"/>
                  <a:gd name="connsiteY55" fmla="*/ 418454 h 1627322"/>
                  <a:gd name="connsiteX56" fmla="*/ 461885 w 1432079"/>
                  <a:gd name="connsiteY56" fmla="*/ 437052 h 1627322"/>
                  <a:gd name="connsiteX57" fmla="*/ 468085 w 1432079"/>
                  <a:gd name="connsiteY57" fmla="*/ 443251 h 1627322"/>
                  <a:gd name="connsiteX58" fmla="*/ 474284 w 1432079"/>
                  <a:gd name="connsiteY58" fmla="*/ 452550 h 1627322"/>
                  <a:gd name="connsiteX59" fmla="*/ 468085 w 1432079"/>
                  <a:gd name="connsiteY59" fmla="*/ 471148 h 1627322"/>
                  <a:gd name="connsiteX60" fmla="*/ 446387 w 1432079"/>
                  <a:gd name="connsiteY60" fmla="*/ 486647 h 1627322"/>
                  <a:gd name="connsiteX61" fmla="*/ 437088 w 1432079"/>
                  <a:gd name="connsiteY61" fmla="*/ 495946 h 1627322"/>
                  <a:gd name="connsiteX62" fmla="*/ 427789 w 1432079"/>
                  <a:gd name="connsiteY62" fmla="*/ 548640 h 1627322"/>
                  <a:gd name="connsiteX63" fmla="*/ 421590 w 1432079"/>
                  <a:gd name="connsiteY63" fmla="*/ 557939 h 1627322"/>
                  <a:gd name="connsiteX64" fmla="*/ 402992 w 1432079"/>
                  <a:gd name="connsiteY64" fmla="*/ 573437 h 1627322"/>
                  <a:gd name="connsiteX65" fmla="*/ 396792 w 1432079"/>
                  <a:gd name="connsiteY65" fmla="*/ 582736 h 1627322"/>
                  <a:gd name="connsiteX66" fmla="*/ 390593 w 1432079"/>
                  <a:gd name="connsiteY66" fmla="*/ 601334 h 1627322"/>
                  <a:gd name="connsiteX67" fmla="*/ 381294 w 1432079"/>
                  <a:gd name="connsiteY67" fmla="*/ 669527 h 1627322"/>
                  <a:gd name="connsiteX68" fmla="*/ 378194 w 1432079"/>
                  <a:gd name="connsiteY68" fmla="*/ 678826 h 1627322"/>
                  <a:gd name="connsiteX69" fmla="*/ 375095 w 1432079"/>
                  <a:gd name="connsiteY69" fmla="*/ 691224 h 1627322"/>
                  <a:gd name="connsiteX70" fmla="*/ 368895 w 1432079"/>
                  <a:gd name="connsiteY70" fmla="*/ 697423 h 1627322"/>
                  <a:gd name="connsiteX71" fmla="*/ 371995 w 1432079"/>
                  <a:gd name="connsiteY71" fmla="*/ 719121 h 1627322"/>
                  <a:gd name="connsiteX72" fmla="*/ 390593 w 1432079"/>
                  <a:gd name="connsiteY72" fmla="*/ 731520 h 1627322"/>
                  <a:gd name="connsiteX73" fmla="*/ 387493 w 1432079"/>
                  <a:gd name="connsiteY73" fmla="*/ 743918 h 1627322"/>
                  <a:gd name="connsiteX74" fmla="*/ 378194 w 1432079"/>
                  <a:gd name="connsiteY74" fmla="*/ 747018 h 1627322"/>
                  <a:gd name="connsiteX75" fmla="*/ 365796 w 1432079"/>
                  <a:gd name="connsiteY75" fmla="*/ 756317 h 1627322"/>
                  <a:gd name="connsiteX76" fmla="*/ 353397 w 1432079"/>
                  <a:gd name="connsiteY76" fmla="*/ 762516 h 1627322"/>
                  <a:gd name="connsiteX77" fmla="*/ 334799 w 1432079"/>
                  <a:gd name="connsiteY77" fmla="*/ 771815 h 1627322"/>
                  <a:gd name="connsiteX78" fmla="*/ 316201 w 1432079"/>
                  <a:gd name="connsiteY78" fmla="*/ 790413 h 1627322"/>
                  <a:gd name="connsiteX79" fmla="*/ 306902 w 1432079"/>
                  <a:gd name="connsiteY79" fmla="*/ 796613 h 1627322"/>
                  <a:gd name="connsiteX80" fmla="*/ 288304 w 1432079"/>
                  <a:gd name="connsiteY80" fmla="*/ 824510 h 1627322"/>
                  <a:gd name="connsiteX81" fmla="*/ 269706 w 1432079"/>
                  <a:gd name="connsiteY81" fmla="*/ 843108 h 1627322"/>
                  <a:gd name="connsiteX82" fmla="*/ 260407 w 1432079"/>
                  <a:gd name="connsiteY82" fmla="*/ 849307 h 1627322"/>
                  <a:gd name="connsiteX83" fmla="*/ 260407 w 1432079"/>
                  <a:gd name="connsiteY83" fmla="*/ 905101 h 1627322"/>
                  <a:gd name="connsiteX84" fmla="*/ 266607 w 1432079"/>
                  <a:gd name="connsiteY84" fmla="*/ 911300 h 1627322"/>
                  <a:gd name="connsiteX85" fmla="*/ 279005 w 1432079"/>
                  <a:gd name="connsiteY85" fmla="*/ 929898 h 1627322"/>
                  <a:gd name="connsiteX86" fmla="*/ 285205 w 1432079"/>
                  <a:gd name="connsiteY86" fmla="*/ 1025988 h 1627322"/>
                  <a:gd name="connsiteX87" fmla="*/ 297603 w 1432079"/>
                  <a:gd name="connsiteY87" fmla="*/ 1069383 h 1627322"/>
                  <a:gd name="connsiteX88" fmla="*/ 300703 w 1432079"/>
                  <a:gd name="connsiteY88" fmla="*/ 1078682 h 1627322"/>
                  <a:gd name="connsiteX89" fmla="*/ 291404 w 1432079"/>
                  <a:gd name="connsiteY89" fmla="*/ 1097280 h 1627322"/>
                  <a:gd name="connsiteX90" fmla="*/ 282105 w 1432079"/>
                  <a:gd name="connsiteY90" fmla="*/ 1115878 h 1627322"/>
                  <a:gd name="connsiteX91" fmla="*/ 285205 w 1432079"/>
                  <a:gd name="connsiteY91" fmla="*/ 1143775 h 1627322"/>
                  <a:gd name="connsiteX92" fmla="*/ 291404 w 1432079"/>
                  <a:gd name="connsiteY92" fmla="*/ 1153074 h 1627322"/>
                  <a:gd name="connsiteX93" fmla="*/ 626167 w 1432079"/>
                  <a:gd name="connsiteY93" fmla="*/ 1159273 h 1627322"/>
                  <a:gd name="connsiteX94" fmla="*/ 626167 w 1432079"/>
                  <a:gd name="connsiteY94" fmla="*/ 1159273 h 1627322"/>
                  <a:gd name="connsiteX95" fmla="*/ 557975 w 1432079"/>
                  <a:gd name="connsiteY95" fmla="*/ 1193369 h 1627322"/>
                  <a:gd name="connsiteX96" fmla="*/ 561074 w 1432079"/>
                  <a:gd name="connsiteY96" fmla="*/ 1382449 h 1627322"/>
                  <a:gd name="connsiteX97" fmla="*/ 604470 w 1432079"/>
                  <a:gd name="connsiteY97" fmla="*/ 1366950 h 1627322"/>
                  <a:gd name="connsiteX98" fmla="*/ 638566 w 1432079"/>
                  <a:gd name="connsiteY98" fmla="*/ 1373150 h 1627322"/>
                  <a:gd name="connsiteX99" fmla="*/ 647865 w 1432079"/>
                  <a:gd name="connsiteY99" fmla="*/ 1376249 h 1627322"/>
                  <a:gd name="connsiteX100" fmla="*/ 654064 w 1432079"/>
                  <a:gd name="connsiteY100" fmla="*/ 1385548 h 1627322"/>
                  <a:gd name="connsiteX101" fmla="*/ 663363 w 1432079"/>
                  <a:gd name="connsiteY101" fmla="*/ 1388648 h 1627322"/>
                  <a:gd name="connsiteX102" fmla="*/ 672662 w 1432079"/>
                  <a:gd name="connsiteY102" fmla="*/ 1394847 h 1627322"/>
                  <a:gd name="connsiteX103" fmla="*/ 678862 w 1432079"/>
                  <a:gd name="connsiteY103" fmla="*/ 1416545 h 1627322"/>
                  <a:gd name="connsiteX104" fmla="*/ 688161 w 1432079"/>
                  <a:gd name="connsiteY104" fmla="*/ 1425844 h 1627322"/>
                  <a:gd name="connsiteX105" fmla="*/ 697460 w 1432079"/>
                  <a:gd name="connsiteY105" fmla="*/ 1432043 h 1627322"/>
                  <a:gd name="connsiteX106" fmla="*/ 747054 w 1432079"/>
                  <a:gd name="connsiteY106" fmla="*/ 1435143 h 1627322"/>
                  <a:gd name="connsiteX107" fmla="*/ 914436 w 1432079"/>
                  <a:gd name="connsiteY107" fmla="*/ 1394847 h 1627322"/>
                  <a:gd name="connsiteX108" fmla="*/ 933034 w 1432079"/>
                  <a:gd name="connsiteY108" fmla="*/ 1373150 h 1627322"/>
                  <a:gd name="connsiteX109" fmla="*/ 939233 w 1432079"/>
                  <a:gd name="connsiteY109" fmla="*/ 1366950 h 1627322"/>
                  <a:gd name="connsiteX110" fmla="*/ 942333 w 1432079"/>
                  <a:gd name="connsiteY110" fmla="*/ 1326655 h 1627322"/>
                  <a:gd name="connsiteX111" fmla="*/ 945432 w 1432079"/>
                  <a:gd name="connsiteY111" fmla="*/ 1317356 h 1627322"/>
                  <a:gd name="connsiteX112" fmla="*/ 985728 w 1432079"/>
                  <a:gd name="connsiteY112" fmla="*/ 1308057 h 1627322"/>
                  <a:gd name="connsiteX113" fmla="*/ 998127 w 1432079"/>
                  <a:gd name="connsiteY113" fmla="*/ 1289459 h 1627322"/>
                  <a:gd name="connsiteX114" fmla="*/ 1004326 w 1432079"/>
                  <a:gd name="connsiteY114" fmla="*/ 1283259 h 1627322"/>
                  <a:gd name="connsiteX115" fmla="*/ 1019824 w 1432079"/>
                  <a:gd name="connsiteY115" fmla="*/ 1270861 h 1627322"/>
                  <a:gd name="connsiteX116" fmla="*/ 1022924 w 1432079"/>
                  <a:gd name="connsiteY116" fmla="*/ 1280160 h 1627322"/>
                  <a:gd name="connsiteX117" fmla="*/ 1016725 w 1432079"/>
                  <a:gd name="connsiteY117" fmla="*/ 1326655 h 1627322"/>
                  <a:gd name="connsiteX118" fmla="*/ 1007426 w 1432079"/>
                  <a:gd name="connsiteY118" fmla="*/ 1329754 h 1627322"/>
                  <a:gd name="connsiteX119" fmla="*/ 985728 w 1432079"/>
                  <a:gd name="connsiteY119" fmla="*/ 1342153 h 1627322"/>
                  <a:gd name="connsiteX120" fmla="*/ 967130 w 1432079"/>
                  <a:gd name="connsiteY120" fmla="*/ 1370050 h 1627322"/>
                  <a:gd name="connsiteX121" fmla="*/ 960931 w 1432079"/>
                  <a:gd name="connsiteY121" fmla="*/ 1379349 h 1627322"/>
                  <a:gd name="connsiteX122" fmla="*/ 951632 w 1432079"/>
                  <a:gd name="connsiteY122" fmla="*/ 1385548 h 1627322"/>
                  <a:gd name="connsiteX123" fmla="*/ 939233 w 1432079"/>
                  <a:gd name="connsiteY123" fmla="*/ 1404146 h 1627322"/>
                  <a:gd name="connsiteX124" fmla="*/ 933034 w 1432079"/>
                  <a:gd name="connsiteY124" fmla="*/ 1413445 h 1627322"/>
                  <a:gd name="connsiteX125" fmla="*/ 923735 w 1432079"/>
                  <a:gd name="connsiteY125" fmla="*/ 1419644 h 1627322"/>
                  <a:gd name="connsiteX126" fmla="*/ 917535 w 1432079"/>
                  <a:gd name="connsiteY126" fmla="*/ 1428943 h 1627322"/>
                  <a:gd name="connsiteX127" fmla="*/ 914436 w 1432079"/>
                  <a:gd name="connsiteY127" fmla="*/ 1438242 h 1627322"/>
                  <a:gd name="connsiteX128" fmla="*/ 905137 w 1432079"/>
                  <a:gd name="connsiteY128" fmla="*/ 1447541 h 1627322"/>
                  <a:gd name="connsiteX129" fmla="*/ 908237 w 1432079"/>
                  <a:gd name="connsiteY129" fmla="*/ 1549830 h 1627322"/>
                  <a:gd name="connsiteX130" fmla="*/ 914436 w 1432079"/>
                  <a:gd name="connsiteY130" fmla="*/ 1559129 h 1627322"/>
                  <a:gd name="connsiteX131" fmla="*/ 929934 w 1432079"/>
                  <a:gd name="connsiteY131" fmla="*/ 1574628 h 1627322"/>
                  <a:gd name="connsiteX132" fmla="*/ 945432 w 1432079"/>
                  <a:gd name="connsiteY132" fmla="*/ 1590126 h 1627322"/>
                  <a:gd name="connsiteX133" fmla="*/ 951632 w 1432079"/>
                  <a:gd name="connsiteY133" fmla="*/ 1599425 h 1627322"/>
                  <a:gd name="connsiteX134" fmla="*/ 954731 w 1432079"/>
                  <a:gd name="connsiteY134" fmla="*/ 1608724 h 1627322"/>
                  <a:gd name="connsiteX135" fmla="*/ 964030 w 1432079"/>
                  <a:gd name="connsiteY135" fmla="*/ 1614923 h 1627322"/>
                  <a:gd name="connsiteX136" fmla="*/ 976429 w 1432079"/>
                  <a:gd name="connsiteY136" fmla="*/ 1627322 h 1627322"/>
                  <a:gd name="connsiteX137" fmla="*/ 1032223 w 1432079"/>
                  <a:gd name="connsiteY137" fmla="*/ 1624222 h 1627322"/>
                  <a:gd name="connsiteX138" fmla="*/ 1047721 w 1432079"/>
                  <a:gd name="connsiteY138" fmla="*/ 1621122 h 1627322"/>
                  <a:gd name="connsiteX139" fmla="*/ 1060120 w 1432079"/>
                  <a:gd name="connsiteY139" fmla="*/ 1602524 h 1627322"/>
                  <a:gd name="connsiteX140" fmla="*/ 1072519 w 1432079"/>
                  <a:gd name="connsiteY140" fmla="*/ 1587026 h 1627322"/>
                  <a:gd name="connsiteX141" fmla="*/ 1088017 w 1432079"/>
                  <a:gd name="connsiteY141" fmla="*/ 1568428 h 1627322"/>
                  <a:gd name="connsiteX142" fmla="*/ 1094216 w 1432079"/>
                  <a:gd name="connsiteY142" fmla="*/ 1540531 h 1627322"/>
                  <a:gd name="connsiteX143" fmla="*/ 1097316 w 1432079"/>
                  <a:gd name="connsiteY143" fmla="*/ 1521933 h 1627322"/>
                  <a:gd name="connsiteX144" fmla="*/ 1100415 w 1432079"/>
                  <a:gd name="connsiteY144" fmla="*/ 1512634 h 1627322"/>
                  <a:gd name="connsiteX145" fmla="*/ 1103515 w 1432079"/>
                  <a:gd name="connsiteY145" fmla="*/ 1500236 h 1627322"/>
                  <a:gd name="connsiteX146" fmla="*/ 1109714 w 1432079"/>
                  <a:gd name="connsiteY146" fmla="*/ 1494036 h 1627322"/>
                  <a:gd name="connsiteX147" fmla="*/ 1115914 w 1432079"/>
                  <a:gd name="connsiteY147" fmla="*/ 1484737 h 1627322"/>
                  <a:gd name="connsiteX148" fmla="*/ 1137611 w 1432079"/>
                  <a:gd name="connsiteY148" fmla="*/ 1481638 h 1627322"/>
                  <a:gd name="connsiteX149" fmla="*/ 1156209 w 1432079"/>
                  <a:gd name="connsiteY149" fmla="*/ 1478538 h 1627322"/>
                  <a:gd name="connsiteX150" fmla="*/ 1184106 w 1432079"/>
                  <a:gd name="connsiteY150" fmla="*/ 1472339 h 1627322"/>
                  <a:gd name="connsiteX151" fmla="*/ 1212003 w 1432079"/>
                  <a:gd name="connsiteY151" fmla="*/ 1469239 h 1627322"/>
                  <a:gd name="connsiteX152" fmla="*/ 1224402 w 1432079"/>
                  <a:gd name="connsiteY152" fmla="*/ 1463040 h 1627322"/>
                  <a:gd name="connsiteX153" fmla="*/ 1236801 w 1432079"/>
                  <a:gd name="connsiteY153" fmla="*/ 1444442 h 1627322"/>
                  <a:gd name="connsiteX154" fmla="*/ 1239900 w 1432079"/>
                  <a:gd name="connsiteY154" fmla="*/ 1435143 h 1627322"/>
                  <a:gd name="connsiteX155" fmla="*/ 1252299 w 1432079"/>
                  <a:gd name="connsiteY155" fmla="*/ 1416545 h 1627322"/>
                  <a:gd name="connsiteX156" fmla="*/ 1255399 w 1432079"/>
                  <a:gd name="connsiteY156" fmla="*/ 1407246 h 1627322"/>
                  <a:gd name="connsiteX157" fmla="*/ 1280196 w 1432079"/>
                  <a:gd name="connsiteY157" fmla="*/ 1407246 h 1627322"/>
                  <a:gd name="connsiteX158" fmla="*/ 1326691 w 1432079"/>
                  <a:gd name="connsiteY158" fmla="*/ 1407246 h 1627322"/>
                  <a:gd name="connsiteX159" fmla="*/ 1345289 w 1432079"/>
                  <a:gd name="connsiteY159" fmla="*/ 1373150 h 1627322"/>
                  <a:gd name="connsiteX160" fmla="*/ 1432079 w 1432079"/>
                  <a:gd name="connsiteY160" fmla="*/ 1388648 h 162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432079" h="1627322">
                    <a:moveTo>
                      <a:pt x="1432079" y="1388648"/>
                    </a:moveTo>
                    <a:lnTo>
                      <a:pt x="1401083" y="0"/>
                    </a:lnTo>
                    <a:lnTo>
                      <a:pt x="74428" y="6199"/>
                    </a:lnTo>
                    <a:lnTo>
                      <a:pt x="58929" y="49594"/>
                    </a:lnTo>
                    <a:cubicBezTo>
                      <a:pt x="53763" y="56827"/>
                      <a:pt x="49716" y="65007"/>
                      <a:pt x="43431" y="71292"/>
                    </a:cubicBezTo>
                    <a:cubicBezTo>
                      <a:pt x="41121" y="73602"/>
                      <a:pt x="37054" y="72931"/>
                      <a:pt x="34132" y="74392"/>
                    </a:cubicBezTo>
                    <a:cubicBezTo>
                      <a:pt x="12727" y="85095"/>
                      <a:pt x="38238" y="77240"/>
                      <a:pt x="12434" y="83691"/>
                    </a:cubicBezTo>
                    <a:cubicBezTo>
                      <a:pt x="8301" y="89890"/>
                      <a:pt x="-638" y="94869"/>
                      <a:pt x="36" y="102289"/>
                    </a:cubicBezTo>
                    <a:cubicBezTo>
                      <a:pt x="265" y="104813"/>
                      <a:pt x="432" y="135529"/>
                      <a:pt x="6235" y="145684"/>
                    </a:cubicBezTo>
                    <a:cubicBezTo>
                      <a:pt x="8798" y="150169"/>
                      <a:pt x="12434" y="153949"/>
                      <a:pt x="15534" y="158082"/>
                    </a:cubicBezTo>
                    <a:cubicBezTo>
                      <a:pt x="14501" y="165315"/>
                      <a:pt x="13867" y="172616"/>
                      <a:pt x="12434" y="179780"/>
                    </a:cubicBezTo>
                    <a:cubicBezTo>
                      <a:pt x="8937" y="197264"/>
                      <a:pt x="7589" y="200514"/>
                      <a:pt x="3135" y="213876"/>
                    </a:cubicBezTo>
                    <a:cubicBezTo>
                      <a:pt x="5747" y="226937"/>
                      <a:pt x="5101" y="230774"/>
                      <a:pt x="12434" y="241773"/>
                    </a:cubicBezTo>
                    <a:cubicBezTo>
                      <a:pt x="14055" y="244205"/>
                      <a:pt x="16763" y="245728"/>
                      <a:pt x="18634" y="247973"/>
                    </a:cubicBezTo>
                    <a:cubicBezTo>
                      <a:pt x="20392" y="250082"/>
                      <a:pt x="32118" y="265641"/>
                      <a:pt x="34132" y="269670"/>
                    </a:cubicBezTo>
                    <a:cubicBezTo>
                      <a:pt x="35593" y="272592"/>
                      <a:pt x="36199" y="275869"/>
                      <a:pt x="37232" y="278969"/>
                    </a:cubicBezTo>
                    <a:cubicBezTo>
                      <a:pt x="36199" y="287235"/>
                      <a:pt x="36152" y="295685"/>
                      <a:pt x="34132" y="303767"/>
                    </a:cubicBezTo>
                    <a:cubicBezTo>
                      <a:pt x="33011" y="308250"/>
                      <a:pt x="24666" y="312898"/>
                      <a:pt x="27933" y="316165"/>
                    </a:cubicBezTo>
                    <a:cubicBezTo>
                      <a:pt x="33958" y="322189"/>
                      <a:pt x="44647" y="319669"/>
                      <a:pt x="52730" y="322364"/>
                    </a:cubicBezTo>
                    <a:cubicBezTo>
                      <a:pt x="55830" y="323397"/>
                      <a:pt x="58814" y="324879"/>
                      <a:pt x="62029" y="325464"/>
                    </a:cubicBezTo>
                    <a:cubicBezTo>
                      <a:pt x="70225" y="326954"/>
                      <a:pt x="78560" y="327531"/>
                      <a:pt x="86826" y="328564"/>
                    </a:cubicBezTo>
                    <a:cubicBezTo>
                      <a:pt x="87859" y="331664"/>
                      <a:pt x="89324" y="334652"/>
                      <a:pt x="89926" y="337863"/>
                    </a:cubicBezTo>
                    <a:cubicBezTo>
                      <a:pt x="91455" y="346020"/>
                      <a:pt x="94496" y="376369"/>
                      <a:pt x="99225" y="390557"/>
                    </a:cubicBezTo>
                    <a:cubicBezTo>
                      <a:pt x="102101" y="399184"/>
                      <a:pt x="105489" y="408343"/>
                      <a:pt x="111624" y="415354"/>
                    </a:cubicBezTo>
                    <a:cubicBezTo>
                      <a:pt x="116435" y="420852"/>
                      <a:pt x="123069" y="424774"/>
                      <a:pt x="127122" y="430853"/>
                    </a:cubicBezTo>
                    <a:cubicBezTo>
                      <a:pt x="134942" y="442584"/>
                      <a:pt x="130687" y="437518"/>
                      <a:pt x="139521" y="446351"/>
                    </a:cubicBezTo>
                    <a:cubicBezTo>
                      <a:pt x="140554" y="449451"/>
                      <a:pt x="140579" y="453099"/>
                      <a:pt x="142620" y="455650"/>
                    </a:cubicBezTo>
                    <a:cubicBezTo>
                      <a:pt x="148697" y="463246"/>
                      <a:pt x="163575" y="464578"/>
                      <a:pt x="170517" y="468049"/>
                    </a:cubicBezTo>
                    <a:cubicBezTo>
                      <a:pt x="199124" y="482352"/>
                      <a:pt x="186349" y="478206"/>
                      <a:pt x="207713" y="483547"/>
                    </a:cubicBezTo>
                    <a:cubicBezTo>
                      <a:pt x="236334" y="502626"/>
                      <a:pt x="201128" y="478279"/>
                      <a:pt x="223211" y="495946"/>
                    </a:cubicBezTo>
                    <a:cubicBezTo>
                      <a:pt x="226120" y="498273"/>
                      <a:pt x="229601" y="499818"/>
                      <a:pt x="232510" y="502145"/>
                    </a:cubicBezTo>
                    <a:cubicBezTo>
                      <a:pt x="234792" y="503971"/>
                      <a:pt x="235937" y="507420"/>
                      <a:pt x="238710" y="508344"/>
                    </a:cubicBezTo>
                    <a:cubicBezTo>
                      <a:pt x="245641" y="510654"/>
                      <a:pt x="253175" y="510411"/>
                      <a:pt x="260407" y="511444"/>
                    </a:cubicBezTo>
                    <a:cubicBezTo>
                      <a:pt x="263507" y="512477"/>
                      <a:pt x="266784" y="513082"/>
                      <a:pt x="269706" y="514543"/>
                    </a:cubicBezTo>
                    <a:cubicBezTo>
                      <a:pt x="273038" y="516209"/>
                      <a:pt x="275295" y="520406"/>
                      <a:pt x="279005" y="520743"/>
                    </a:cubicBezTo>
                    <a:cubicBezTo>
                      <a:pt x="287301" y="521497"/>
                      <a:pt x="295537" y="518676"/>
                      <a:pt x="303803" y="517643"/>
                    </a:cubicBezTo>
                    <a:cubicBezTo>
                      <a:pt x="302420" y="509347"/>
                      <a:pt x="299770" y="492216"/>
                      <a:pt x="297603" y="483547"/>
                    </a:cubicBezTo>
                    <a:cubicBezTo>
                      <a:pt x="296811" y="480377"/>
                      <a:pt x="296185" y="477050"/>
                      <a:pt x="294504" y="474248"/>
                    </a:cubicBezTo>
                    <a:cubicBezTo>
                      <a:pt x="293000" y="471742"/>
                      <a:pt x="290371" y="470115"/>
                      <a:pt x="288304" y="468049"/>
                    </a:cubicBezTo>
                    <a:cubicBezTo>
                      <a:pt x="289337" y="457717"/>
                      <a:pt x="289825" y="447315"/>
                      <a:pt x="291404" y="437052"/>
                    </a:cubicBezTo>
                    <a:cubicBezTo>
                      <a:pt x="291901" y="433823"/>
                      <a:pt x="292463" y="430304"/>
                      <a:pt x="294504" y="427753"/>
                    </a:cubicBezTo>
                    <a:cubicBezTo>
                      <a:pt x="296831" y="424844"/>
                      <a:pt x="300471" y="423220"/>
                      <a:pt x="303803" y="421554"/>
                    </a:cubicBezTo>
                    <a:cubicBezTo>
                      <a:pt x="311297" y="417807"/>
                      <a:pt x="317554" y="418334"/>
                      <a:pt x="325500" y="415354"/>
                    </a:cubicBezTo>
                    <a:cubicBezTo>
                      <a:pt x="329827" y="413732"/>
                      <a:pt x="333766" y="411221"/>
                      <a:pt x="337899" y="409155"/>
                    </a:cubicBezTo>
                    <a:cubicBezTo>
                      <a:pt x="340999" y="405022"/>
                      <a:pt x="344635" y="401242"/>
                      <a:pt x="347198" y="396756"/>
                    </a:cubicBezTo>
                    <a:cubicBezTo>
                      <a:pt x="348819" y="393919"/>
                      <a:pt x="347988" y="389767"/>
                      <a:pt x="350298" y="387457"/>
                    </a:cubicBezTo>
                    <a:cubicBezTo>
                      <a:pt x="365215" y="372540"/>
                      <a:pt x="367292" y="376235"/>
                      <a:pt x="384394" y="371959"/>
                    </a:cubicBezTo>
                    <a:cubicBezTo>
                      <a:pt x="394925" y="369326"/>
                      <a:pt x="412082" y="360733"/>
                      <a:pt x="418490" y="356461"/>
                    </a:cubicBezTo>
                    <a:lnTo>
                      <a:pt x="437088" y="344062"/>
                    </a:lnTo>
                    <a:lnTo>
                      <a:pt x="446387" y="337863"/>
                    </a:lnTo>
                    <a:cubicBezTo>
                      <a:pt x="453620" y="338896"/>
                      <a:pt x="461550" y="337695"/>
                      <a:pt x="468085" y="340962"/>
                    </a:cubicBezTo>
                    <a:cubicBezTo>
                      <a:pt x="471007" y="342423"/>
                      <a:pt x="469723" y="347339"/>
                      <a:pt x="471184" y="350261"/>
                    </a:cubicBezTo>
                    <a:cubicBezTo>
                      <a:pt x="472850" y="353593"/>
                      <a:pt x="475317" y="356460"/>
                      <a:pt x="477384" y="359560"/>
                    </a:cubicBezTo>
                    <a:cubicBezTo>
                      <a:pt x="482104" y="373722"/>
                      <a:pt x="483471" y="373367"/>
                      <a:pt x="477384" y="393657"/>
                    </a:cubicBezTo>
                    <a:cubicBezTo>
                      <a:pt x="476544" y="396456"/>
                      <a:pt x="472937" y="397518"/>
                      <a:pt x="471184" y="399856"/>
                    </a:cubicBezTo>
                    <a:cubicBezTo>
                      <a:pt x="466714" y="405816"/>
                      <a:pt x="458786" y="418454"/>
                      <a:pt x="458786" y="418454"/>
                    </a:cubicBezTo>
                    <a:cubicBezTo>
                      <a:pt x="459819" y="424653"/>
                      <a:pt x="459678" y="431167"/>
                      <a:pt x="461885" y="437052"/>
                    </a:cubicBezTo>
                    <a:cubicBezTo>
                      <a:pt x="462911" y="439788"/>
                      <a:pt x="466259" y="440969"/>
                      <a:pt x="468085" y="443251"/>
                    </a:cubicBezTo>
                    <a:cubicBezTo>
                      <a:pt x="470412" y="446160"/>
                      <a:pt x="472218" y="449450"/>
                      <a:pt x="474284" y="452550"/>
                    </a:cubicBezTo>
                    <a:cubicBezTo>
                      <a:pt x="472218" y="458749"/>
                      <a:pt x="471258" y="465436"/>
                      <a:pt x="468085" y="471148"/>
                    </a:cubicBezTo>
                    <a:cubicBezTo>
                      <a:pt x="461723" y="482600"/>
                      <a:pt x="456166" y="479662"/>
                      <a:pt x="446387" y="486647"/>
                    </a:cubicBezTo>
                    <a:cubicBezTo>
                      <a:pt x="442820" y="489195"/>
                      <a:pt x="440188" y="492846"/>
                      <a:pt x="437088" y="495946"/>
                    </a:cubicBezTo>
                    <a:cubicBezTo>
                      <a:pt x="435866" y="504500"/>
                      <a:pt x="430563" y="544479"/>
                      <a:pt x="427789" y="548640"/>
                    </a:cubicBezTo>
                    <a:cubicBezTo>
                      <a:pt x="425723" y="551740"/>
                      <a:pt x="423917" y="555030"/>
                      <a:pt x="421590" y="557939"/>
                    </a:cubicBezTo>
                    <a:cubicBezTo>
                      <a:pt x="413259" y="568352"/>
                      <a:pt x="415037" y="561392"/>
                      <a:pt x="402992" y="573437"/>
                    </a:cubicBezTo>
                    <a:cubicBezTo>
                      <a:pt x="400358" y="576071"/>
                      <a:pt x="398859" y="579636"/>
                      <a:pt x="396792" y="582736"/>
                    </a:cubicBezTo>
                    <a:cubicBezTo>
                      <a:pt x="394726" y="588935"/>
                      <a:pt x="390919" y="594808"/>
                      <a:pt x="390593" y="601334"/>
                    </a:cubicBezTo>
                    <a:cubicBezTo>
                      <a:pt x="387347" y="666246"/>
                      <a:pt x="402122" y="648696"/>
                      <a:pt x="381294" y="669527"/>
                    </a:cubicBezTo>
                    <a:cubicBezTo>
                      <a:pt x="380261" y="672627"/>
                      <a:pt x="379092" y="675684"/>
                      <a:pt x="378194" y="678826"/>
                    </a:cubicBezTo>
                    <a:cubicBezTo>
                      <a:pt x="377024" y="682922"/>
                      <a:pt x="377000" y="687414"/>
                      <a:pt x="375095" y="691224"/>
                    </a:cubicBezTo>
                    <a:cubicBezTo>
                      <a:pt x="373788" y="693838"/>
                      <a:pt x="370962" y="695357"/>
                      <a:pt x="368895" y="697423"/>
                    </a:cubicBezTo>
                    <a:cubicBezTo>
                      <a:pt x="369928" y="704656"/>
                      <a:pt x="368073" y="712957"/>
                      <a:pt x="371995" y="719121"/>
                    </a:cubicBezTo>
                    <a:cubicBezTo>
                      <a:pt x="375995" y="725407"/>
                      <a:pt x="390593" y="731520"/>
                      <a:pt x="390593" y="731520"/>
                    </a:cubicBezTo>
                    <a:cubicBezTo>
                      <a:pt x="389560" y="735653"/>
                      <a:pt x="390154" y="740592"/>
                      <a:pt x="387493" y="743918"/>
                    </a:cubicBezTo>
                    <a:cubicBezTo>
                      <a:pt x="385452" y="746469"/>
                      <a:pt x="381031" y="745397"/>
                      <a:pt x="378194" y="747018"/>
                    </a:cubicBezTo>
                    <a:cubicBezTo>
                      <a:pt x="373709" y="749581"/>
                      <a:pt x="370177" y="753579"/>
                      <a:pt x="365796" y="756317"/>
                    </a:cubicBezTo>
                    <a:cubicBezTo>
                      <a:pt x="361878" y="758766"/>
                      <a:pt x="357409" y="760223"/>
                      <a:pt x="353397" y="762516"/>
                    </a:cubicBezTo>
                    <a:cubicBezTo>
                      <a:pt x="336571" y="772131"/>
                      <a:pt x="351850" y="766133"/>
                      <a:pt x="334799" y="771815"/>
                    </a:cubicBezTo>
                    <a:cubicBezTo>
                      <a:pt x="312884" y="786427"/>
                      <a:pt x="339270" y="767344"/>
                      <a:pt x="316201" y="790413"/>
                    </a:cubicBezTo>
                    <a:cubicBezTo>
                      <a:pt x="313567" y="793047"/>
                      <a:pt x="310002" y="794546"/>
                      <a:pt x="306902" y="796613"/>
                    </a:cubicBezTo>
                    <a:cubicBezTo>
                      <a:pt x="300970" y="806500"/>
                      <a:pt x="296051" y="815902"/>
                      <a:pt x="288304" y="824510"/>
                    </a:cubicBezTo>
                    <a:cubicBezTo>
                      <a:pt x="282439" y="831027"/>
                      <a:pt x="277001" y="838245"/>
                      <a:pt x="269706" y="843108"/>
                    </a:cubicBezTo>
                    <a:lnTo>
                      <a:pt x="260407" y="849307"/>
                    </a:lnTo>
                    <a:cubicBezTo>
                      <a:pt x="253149" y="871087"/>
                      <a:pt x="253518" y="866065"/>
                      <a:pt x="260407" y="905101"/>
                    </a:cubicBezTo>
                    <a:cubicBezTo>
                      <a:pt x="260915" y="907979"/>
                      <a:pt x="264854" y="908962"/>
                      <a:pt x="266607" y="911300"/>
                    </a:cubicBezTo>
                    <a:cubicBezTo>
                      <a:pt x="271077" y="917260"/>
                      <a:pt x="279005" y="929898"/>
                      <a:pt x="279005" y="929898"/>
                    </a:cubicBezTo>
                    <a:cubicBezTo>
                      <a:pt x="281072" y="961928"/>
                      <a:pt x="281930" y="994059"/>
                      <a:pt x="285205" y="1025988"/>
                    </a:cubicBezTo>
                    <a:cubicBezTo>
                      <a:pt x="286358" y="1037231"/>
                      <a:pt x="293795" y="1057960"/>
                      <a:pt x="297603" y="1069383"/>
                    </a:cubicBezTo>
                    <a:lnTo>
                      <a:pt x="300703" y="1078682"/>
                    </a:lnTo>
                    <a:cubicBezTo>
                      <a:pt x="282938" y="1105331"/>
                      <a:pt x="304237" y="1071614"/>
                      <a:pt x="291404" y="1097280"/>
                    </a:cubicBezTo>
                    <a:cubicBezTo>
                      <a:pt x="279386" y="1121315"/>
                      <a:pt x="289897" y="1092504"/>
                      <a:pt x="282105" y="1115878"/>
                    </a:cubicBezTo>
                    <a:cubicBezTo>
                      <a:pt x="283138" y="1125177"/>
                      <a:pt x="283667" y="1134546"/>
                      <a:pt x="285205" y="1143775"/>
                    </a:cubicBezTo>
                    <a:cubicBezTo>
                      <a:pt x="286918" y="1154054"/>
                      <a:pt x="285578" y="1153074"/>
                      <a:pt x="291404" y="1153074"/>
                    </a:cubicBezTo>
                    <a:lnTo>
                      <a:pt x="626167" y="1159273"/>
                    </a:lnTo>
                    <a:lnTo>
                      <a:pt x="626167" y="1159273"/>
                    </a:lnTo>
                    <a:lnTo>
                      <a:pt x="557975" y="1193369"/>
                    </a:lnTo>
                    <a:lnTo>
                      <a:pt x="561074" y="1382449"/>
                    </a:lnTo>
                    <a:lnTo>
                      <a:pt x="604470" y="1366950"/>
                    </a:lnTo>
                    <a:cubicBezTo>
                      <a:pt x="615835" y="1369017"/>
                      <a:pt x="627271" y="1370730"/>
                      <a:pt x="638566" y="1373150"/>
                    </a:cubicBezTo>
                    <a:cubicBezTo>
                      <a:pt x="641761" y="1373835"/>
                      <a:pt x="645314" y="1374208"/>
                      <a:pt x="647865" y="1376249"/>
                    </a:cubicBezTo>
                    <a:cubicBezTo>
                      <a:pt x="650774" y="1378576"/>
                      <a:pt x="651155" y="1383221"/>
                      <a:pt x="654064" y="1385548"/>
                    </a:cubicBezTo>
                    <a:cubicBezTo>
                      <a:pt x="656615" y="1387589"/>
                      <a:pt x="660441" y="1387187"/>
                      <a:pt x="663363" y="1388648"/>
                    </a:cubicBezTo>
                    <a:cubicBezTo>
                      <a:pt x="666695" y="1390314"/>
                      <a:pt x="669562" y="1392781"/>
                      <a:pt x="672662" y="1394847"/>
                    </a:cubicBezTo>
                    <a:cubicBezTo>
                      <a:pt x="673076" y="1396501"/>
                      <a:pt x="677083" y="1413876"/>
                      <a:pt x="678862" y="1416545"/>
                    </a:cubicBezTo>
                    <a:cubicBezTo>
                      <a:pt x="681294" y="1420192"/>
                      <a:pt x="684793" y="1423038"/>
                      <a:pt x="688161" y="1425844"/>
                    </a:cubicBezTo>
                    <a:cubicBezTo>
                      <a:pt x="691023" y="1428229"/>
                      <a:pt x="694036" y="1430576"/>
                      <a:pt x="697460" y="1432043"/>
                    </a:cubicBezTo>
                    <a:cubicBezTo>
                      <a:pt x="711711" y="1438151"/>
                      <a:pt x="735215" y="1435143"/>
                      <a:pt x="747054" y="1435143"/>
                    </a:cubicBezTo>
                    <a:lnTo>
                      <a:pt x="914436" y="1394847"/>
                    </a:lnTo>
                    <a:cubicBezTo>
                      <a:pt x="920635" y="1387615"/>
                      <a:pt x="926706" y="1380270"/>
                      <a:pt x="933034" y="1373150"/>
                    </a:cubicBezTo>
                    <a:cubicBezTo>
                      <a:pt x="934976" y="1370966"/>
                      <a:pt x="938660" y="1369816"/>
                      <a:pt x="939233" y="1366950"/>
                    </a:cubicBezTo>
                    <a:cubicBezTo>
                      <a:pt x="941875" y="1353740"/>
                      <a:pt x="940662" y="1340022"/>
                      <a:pt x="942333" y="1326655"/>
                    </a:cubicBezTo>
                    <a:cubicBezTo>
                      <a:pt x="942738" y="1323413"/>
                      <a:pt x="942773" y="1319255"/>
                      <a:pt x="945432" y="1317356"/>
                    </a:cubicBezTo>
                    <a:cubicBezTo>
                      <a:pt x="953943" y="1311276"/>
                      <a:pt x="976587" y="1309363"/>
                      <a:pt x="985728" y="1308057"/>
                    </a:cubicBezTo>
                    <a:cubicBezTo>
                      <a:pt x="1003118" y="1302260"/>
                      <a:pt x="989400" y="1309823"/>
                      <a:pt x="998127" y="1289459"/>
                    </a:cubicBezTo>
                    <a:cubicBezTo>
                      <a:pt x="999278" y="1286773"/>
                      <a:pt x="1002500" y="1285541"/>
                      <a:pt x="1004326" y="1283259"/>
                    </a:cubicBezTo>
                    <a:cubicBezTo>
                      <a:pt x="1014521" y="1270514"/>
                      <a:pt x="1005075" y="1275776"/>
                      <a:pt x="1019824" y="1270861"/>
                    </a:cubicBezTo>
                    <a:cubicBezTo>
                      <a:pt x="1020857" y="1273961"/>
                      <a:pt x="1023105" y="1276898"/>
                      <a:pt x="1022924" y="1280160"/>
                    </a:cubicBezTo>
                    <a:cubicBezTo>
                      <a:pt x="1022057" y="1295771"/>
                      <a:pt x="1021389" y="1311731"/>
                      <a:pt x="1016725" y="1326655"/>
                    </a:cubicBezTo>
                    <a:cubicBezTo>
                      <a:pt x="1015750" y="1329774"/>
                      <a:pt x="1010429" y="1328467"/>
                      <a:pt x="1007426" y="1329754"/>
                    </a:cubicBezTo>
                    <a:cubicBezTo>
                      <a:pt x="996418" y="1334472"/>
                      <a:pt x="995064" y="1335929"/>
                      <a:pt x="985728" y="1342153"/>
                    </a:cubicBezTo>
                    <a:lnTo>
                      <a:pt x="967130" y="1370050"/>
                    </a:lnTo>
                    <a:cubicBezTo>
                      <a:pt x="965064" y="1373150"/>
                      <a:pt x="964031" y="1377283"/>
                      <a:pt x="960931" y="1379349"/>
                    </a:cubicBezTo>
                    <a:lnTo>
                      <a:pt x="951632" y="1385548"/>
                    </a:lnTo>
                    <a:lnTo>
                      <a:pt x="939233" y="1404146"/>
                    </a:lnTo>
                    <a:cubicBezTo>
                      <a:pt x="937167" y="1407246"/>
                      <a:pt x="936134" y="1411379"/>
                      <a:pt x="933034" y="1413445"/>
                    </a:cubicBezTo>
                    <a:lnTo>
                      <a:pt x="923735" y="1419644"/>
                    </a:lnTo>
                    <a:cubicBezTo>
                      <a:pt x="921668" y="1422744"/>
                      <a:pt x="919201" y="1425611"/>
                      <a:pt x="917535" y="1428943"/>
                    </a:cubicBezTo>
                    <a:cubicBezTo>
                      <a:pt x="916074" y="1431865"/>
                      <a:pt x="916248" y="1435523"/>
                      <a:pt x="914436" y="1438242"/>
                    </a:cubicBezTo>
                    <a:cubicBezTo>
                      <a:pt x="912005" y="1441889"/>
                      <a:pt x="908237" y="1444441"/>
                      <a:pt x="905137" y="1447541"/>
                    </a:cubicBezTo>
                    <a:cubicBezTo>
                      <a:pt x="906170" y="1481637"/>
                      <a:pt x="905404" y="1515836"/>
                      <a:pt x="908237" y="1549830"/>
                    </a:cubicBezTo>
                    <a:cubicBezTo>
                      <a:pt x="908546" y="1553542"/>
                      <a:pt x="911983" y="1556325"/>
                      <a:pt x="914436" y="1559129"/>
                    </a:cubicBezTo>
                    <a:cubicBezTo>
                      <a:pt x="919247" y="1564628"/>
                      <a:pt x="925881" y="1568549"/>
                      <a:pt x="929934" y="1574628"/>
                    </a:cubicBezTo>
                    <a:cubicBezTo>
                      <a:pt x="938199" y="1587027"/>
                      <a:pt x="933033" y="1581861"/>
                      <a:pt x="945432" y="1590126"/>
                    </a:cubicBezTo>
                    <a:cubicBezTo>
                      <a:pt x="947499" y="1593226"/>
                      <a:pt x="949966" y="1596093"/>
                      <a:pt x="951632" y="1599425"/>
                    </a:cubicBezTo>
                    <a:cubicBezTo>
                      <a:pt x="953093" y="1602347"/>
                      <a:pt x="952690" y="1606173"/>
                      <a:pt x="954731" y="1608724"/>
                    </a:cubicBezTo>
                    <a:cubicBezTo>
                      <a:pt x="957058" y="1611633"/>
                      <a:pt x="961202" y="1612499"/>
                      <a:pt x="964030" y="1614923"/>
                    </a:cubicBezTo>
                    <a:cubicBezTo>
                      <a:pt x="968468" y="1618727"/>
                      <a:pt x="976429" y="1627322"/>
                      <a:pt x="976429" y="1627322"/>
                    </a:cubicBezTo>
                    <a:cubicBezTo>
                      <a:pt x="995027" y="1626289"/>
                      <a:pt x="1013666" y="1625836"/>
                      <a:pt x="1032223" y="1624222"/>
                    </a:cubicBezTo>
                    <a:cubicBezTo>
                      <a:pt x="1037472" y="1623766"/>
                      <a:pt x="1043562" y="1624356"/>
                      <a:pt x="1047721" y="1621122"/>
                    </a:cubicBezTo>
                    <a:cubicBezTo>
                      <a:pt x="1053602" y="1616548"/>
                      <a:pt x="1055987" y="1608723"/>
                      <a:pt x="1060120" y="1602524"/>
                    </a:cubicBezTo>
                    <a:cubicBezTo>
                      <a:pt x="1079203" y="1573901"/>
                      <a:pt x="1054848" y="1609115"/>
                      <a:pt x="1072519" y="1587026"/>
                    </a:cubicBezTo>
                    <a:cubicBezTo>
                      <a:pt x="1089781" y="1565448"/>
                      <a:pt x="1065927" y="1590518"/>
                      <a:pt x="1088017" y="1568428"/>
                    </a:cubicBezTo>
                    <a:cubicBezTo>
                      <a:pt x="1091337" y="1555149"/>
                      <a:pt x="1091590" y="1554975"/>
                      <a:pt x="1094216" y="1540531"/>
                    </a:cubicBezTo>
                    <a:cubicBezTo>
                      <a:pt x="1095340" y="1534347"/>
                      <a:pt x="1095953" y="1528068"/>
                      <a:pt x="1097316" y="1521933"/>
                    </a:cubicBezTo>
                    <a:cubicBezTo>
                      <a:pt x="1098025" y="1518744"/>
                      <a:pt x="1099517" y="1515776"/>
                      <a:pt x="1100415" y="1512634"/>
                    </a:cubicBezTo>
                    <a:cubicBezTo>
                      <a:pt x="1101585" y="1508538"/>
                      <a:pt x="1101610" y="1504046"/>
                      <a:pt x="1103515" y="1500236"/>
                    </a:cubicBezTo>
                    <a:cubicBezTo>
                      <a:pt x="1104822" y="1497622"/>
                      <a:pt x="1107888" y="1496318"/>
                      <a:pt x="1109714" y="1494036"/>
                    </a:cubicBezTo>
                    <a:cubicBezTo>
                      <a:pt x="1112041" y="1491127"/>
                      <a:pt x="1112510" y="1486250"/>
                      <a:pt x="1115914" y="1484737"/>
                    </a:cubicBezTo>
                    <a:cubicBezTo>
                      <a:pt x="1122590" y="1481770"/>
                      <a:pt x="1130390" y="1482749"/>
                      <a:pt x="1137611" y="1481638"/>
                    </a:cubicBezTo>
                    <a:cubicBezTo>
                      <a:pt x="1143823" y="1480682"/>
                      <a:pt x="1150046" y="1479771"/>
                      <a:pt x="1156209" y="1478538"/>
                    </a:cubicBezTo>
                    <a:cubicBezTo>
                      <a:pt x="1173139" y="1475152"/>
                      <a:pt x="1165148" y="1475047"/>
                      <a:pt x="1184106" y="1472339"/>
                    </a:cubicBezTo>
                    <a:cubicBezTo>
                      <a:pt x="1193368" y="1471016"/>
                      <a:pt x="1202704" y="1470272"/>
                      <a:pt x="1212003" y="1469239"/>
                    </a:cubicBezTo>
                    <a:cubicBezTo>
                      <a:pt x="1216136" y="1467173"/>
                      <a:pt x="1221135" y="1466307"/>
                      <a:pt x="1224402" y="1463040"/>
                    </a:cubicBezTo>
                    <a:cubicBezTo>
                      <a:pt x="1229671" y="1457772"/>
                      <a:pt x="1236801" y="1444442"/>
                      <a:pt x="1236801" y="1444442"/>
                    </a:cubicBezTo>
                    <a:cubicBezTo>
                      <a:pt x="1237834" y="1441342"/>
                      <a:pt x="1238313" y="1437999"/>
                      <a:pt x="1239900" y="1435143"/>
                    </a:cubicBezTo>
                    <a:cubicBezTo>
                      <a:pt x="1243518" y="1428630"/>
                      <a:pt x="1249943" y="1423613"/>
                      <a:pt x="1252299" y="1416545"/>
                    </a:cubicBezTo>
                    <a:cubicBezTo>
                      <a:pt x="1253332" y="1413445"/>
                      <a:pt x="1252299" y="1408279"/>
                      <a:pt x="1255399" y="1407246"/>
                    </a:cubicBezTo>
                    <a:cubicBezTo>
                      <a:pt x="1263240" y="1404632"/>
                      <a:pt x="1271930" y="1407246"/>
                      <a:pt x="1280196" y="1407246"/>
                    </a:cubicBezTo>
                    <a:lnTo>
                      <a:pt x="1326691" y="1407246"/>
                    </a:lnTo>
                    <a:lnTo>
                      <a:pt x="1345289" y="1373150"/>
                    </a:lnTo>
                    <a:lnTo>
                      <a:pt x="1432079" y="1388648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7249561" y="5549293"/>
                <a:ext cx="507540" cy="319274"/>
              </a:xfrm>
              <a:custGeom>
                <a:avLst/>
                <a:gdLst>
                  <a:gd name="connsiteX0" fmla="*/ 236103 w 830363"/>
                  <a:gd name="connsiteY0" fmla="*/ 44019 h 522229"/>
                  <a:gd name="connsiteX1" fmla="*/ 236103 w 830363"/>
                  <a:gd name="connsiteY1" fmla="*/ 44019 h 522229"/>
                  <a:gd name="connsiteX2" fmla="*/ 222097 w 830363"/>
                  <a:gd name="connsiteY2" fmla="*/ 56025 h 522229"/>
                  <a:gd name="connsiteX3" fmla="*/ 220096 w 830363"/>
                  <a:gd name="connsiteY3" fmla="*/ 64028 h 522229"/>
                  <a:gd name="connsiteX4" fmla="*/ 214093 w 830363"/>
                  <a:gd name="connsiteY4" fmla="*/ 70031 h 522229"/>
                  <a:gd name="connsiteX5" fmla="*/ 208091 w 830363"/>
                  <a:gd name="connsiteY5" fmla="*/ 82036 h 522229"/>
                  <a:gd name="connsiteX6" fmla="*/ 202088 w 830363"/>
                  <a:gd name="connsiteY6" fmla="*/ 84037 h 522229"/>
                  <a:gd name="connsiteX7" fmla="*/ 186081 w 830363"/>
                  <a:gd name="connsiteY7" fmla="*/ 94041 h 522229"/>
                  <a:gd name="connsiteX8" fmla="*/ 180079 w 830363"/>
                  <a:gd name="connsiteY8" fmla="*/ 98043 h 522229"/>
                  <a:gd name="connsiteX9" fmla="*/ 174076 w 830363"/>
                  <a:gd name="connsiteY9" fmla="*/ 100044 h 522229"/>
                  <a:gd name="connsiteX10" fmla="*/ 162071 w 830363"/>
                  <a:gd name="connsiteY10" fmla="*/ 106046 h 522229"/>
                  <a:gd name="connsiteX11" fmla="*/ 148065 w 830363"/>
                  <a:gd name="connsiteY11" fmla="*/ 116051 h 522229"/>
                  <a:gd name="connsiteX12" fmla="*/ 134058 w 830363"/>
                  <a:gd name="connsiteY12" fmla="*/ 124054 h 522229"/>
                  <a:gd name="connsiteX13" fmla="*/ 130057 w 830363"/>
                  <a:gd name="connsiteY13" fmla="*/ 130057 h 522229"/>
                  <a:gd name="connsiteX14" fmla="*/ 124054 w 830363"/>
                  <a:gd name="connsiteY14" fmla="*/ 132058 h 522229"/>
                  <a:gd name="connsiteX15" fmla="*/ 110048 w 830363"/>
                  <a:gd name="connsiteY15" fmla="*/ 138060 h 522229"/>
                  <a:gd name="connsiteX16" fmla="*/ 104045 w 830363"/>
                  <a:gd name="connsiteY16" fmla="*/ 142062 h 522229"/>
                  <a:gd name="connsiteX17" fmla="*/ 96042 w 830363"/>
                  <a:gd name="connsiteY17" fmla="*/ 144063 h 522229"/>
                  <a:gd name="connsiteX18" fmla="*/ 62027 w 830363"/>
                  <a:gd name="connsiteY18" fmla="*/ 148065 h 522229"/>
                  <a:gd name="connsiteX19" fmla="*/ 54023 w 830363"/>
                  <a:gd name="connsiteY19" fmla="*/ 150066 h 522229"/>
                  <a:gd name="connsiteX20" fmla="*/ 64028 w 830363"/>
                  <a:gd name="connsiteY20" fmla="*/ 162071 h 522229"/>
                  <a:gd name="connsiteX21" fmla="*/ 70030 w 830363"/>
                  <a:gd name="connsiteY21" fmla="*/ 166073 h 522229"/>
                  <a:gd name="connsiteX22" fmla="*/ 78034 w 830363"/>
                  <a:gd name="connsiteY22" fmla="*/ 168074 h 522229"/>
                  <a:gd name="connsiteX23" fmla="*/ 88038 w 830363"/>
                  <a:gd name="connsiteY23" fmla="*/ 180079 h 522229"/>
                  <a:gd name="connsiteX24" fmla="*/ 80035 w 830363"/>
                  <a:gd name="connsiteY24" fmla="*/ 182080 h 522229"/>
                  <a:gd name="connsiteX25" fmla="*/ 44019 w 830363"/>
                  <a:gd name="connsiteY25" fmla="*/ 186081 h 522229"/>
                  <a:gd name="connsiteX26" fmla="*/ 26011 w 830363"/>
                  <a:gd name="connsiteY26" fmla="*/ 202088 h 522229"/>
                  <a:gd name="connsiteX27" fmla="*/ 22009 w 830363"/>
                  <a:gd name="connsiteY27" fmla="*/ 208091 h 522229"/>
                  <a:gd name="connsiteX28" fmla="*/ 10004 w 830363"/>
                  <a:gd name="connsiteY28" fmla="*/ 220096 h 522229"/>
                  <a:gd name="connsiteX29" fmla="*/ 4002 w 830363"/>
                  <a:gd name="connsiteY29" fmla="*/ 226099 h 522229"/>
                  <a:gd name="connsiteX30" fmla="*/ 0 w 830363"/>
                  <a:gd name="connsiteY30" fmla="*/ 232102 h 522229"/>
                  <a:gd name="connsiteX31" fmla="*/ 4002 w 830363"/>
                  <a:gd name="connsiteY31" fmla="*/ 242106 h 522229"/>
                  <a:gd name="connsiteX32" fmla="*/ 10004 w 830363"/>
                  <a:gd name="connsiteY32" fmla="*/ 244107 h 522229"/>
                  <a:gd name="connsiteX33" fmla="*/ 26011 w 830363"/>
                  <a:gd name="connsiteY33" fmla="*/ 250110 h 522229"/>
                  <a:gd name="connsiteX34" fmla="*/ 40017 w 830363"/>
                  <a:gd name="connsiteY34" fmla="*/ 252110 h 522229"/>
                  <a:gd name="connsiteX35" fmla="*/ 54023 w 830363"/>
                  <a:gd name="connsiteY35" fmla="*/ 260114 h 522229"/>
                  <a:gd name="connsiteX36" fmla="*/ 60026 w 830363"/>
                  <a:gd name="connsiteY36" fmla="*/ 262115 h 522229"/>
                  <a:gd name="connsiteX37" fmla="*/ 124054 w 830363"/>
                  <a:gd name="connsiteY37" fmla="*/ 258113 h 522229"/>
                  <a:gd name="connsiteX38" fmla="*/ 136059 w 830363"/>
                  <a:gd name="connsiteY38" fmla="*/ 254111 h 522229"/>
                  <a:gd name="connsiteX39" fmla="*/ 142062 w 830363"/>
                  <a:gd name="connsiteY39" fmla="*/ 252110 h 522229"/>
                  <a:gd name="connsiteX40" fmla="*/ 150065 w 830363"/>
                  <a:gd name="connsiteY40" fmla="*/ 248109 h 522229"/>
                  <a:gd name="connsiteX41" fmla="*/ 190083 w 830363"/>
                  <a:gd name="connsiteY41" fmla="*/ 254111 h 522229"/>
                  <a:gd name="connsiteX42" fmla="*/ 202088 w 830363"/>
                  <a:gd name="connsiteY42" fmla="*/ 260114 h 522229"/>
                  <a:gd name="connsiteX43" fmla="*/ 214093 w 830363"/>
                  <a:gd name="connsiteY43" fmla="*/ 268117 h 522229"/>
                  <a:gd name="connsiteX44" fmla="*/ 222097 w 830363"/>
                  <a:gd name="connsiteY44" fmla="*/ 280123 h 522229"/>
                  <a:gd name="connsiteX45" fmla="*/ 226099 w 830363"/>
                  <a:gd name="connsiteY45" fmla="*/ 292128 h 522229"/>
                  <a:gd name="connsiteX46" fmla="*/ 242106 w 830363"/>
                  <a:gd name="connsiteY46" fmla="*/ 316138 h 522229"/>
                  <a:gd name="connsiteX47" fmla="*/ 248108 w 830363"/>
                  <a:gd name="connsiteY47" fmla="*/ 328144 h 522229"/>
                  <a:gd name="connsiteX48" fmla="*/ 252110 w 830363"/>
                  <a:gd name="connsiteY48" fmla="*/ 344151 h 522229"/>
                  <a:gd name="connsiteX49" fmla="*/ 248108 w 830363"/>
                  <a:gd name="connsiteY49" fmla="*/ 370162 h 522229"/>
                  <a:gd name="connsiteX50" fmla="*/ 244107 w 830363"/>
                  <a:gd name="connsiteY50" fmla="*/ 376165 h 522229"/>
                  <a:gd name="connsiteX51" fmla="*/ 246107 w 830363"/>
                  <a:gd name="connsiteY51" fmla="*/ 394173 h 522229"/>
                  <a:gd name="connsiteX52" fmla="*/ 252110 w 830363"/>
                  <a:gd name="connsiteY52" fmla="*/ 398174 h 522229"/>
                  <a:gd name="connsiteX53" fmla="*/ 256112 w 830363"/>
                  <a:gd name="connsiteY53" fmla="*/ 404177 h 522229"/>
                  <a:gd name="connsiteX54" fmla="*/ 262114 w 830363"/>
                  <a:gd name="connsiteY54" fmla="*/ 410180 h 522229"/>
                  <a:gd name="connsiteX55" fmla="*/ 296129 w 830363"/>
                  <a:gd name="connsiteY55" fmla="*/ 408179 h 522229"/>
                  <a:gd name="connsiteX56" fmla="*/ 306134 w 830363"/>
                  <a:gd name="connsiteY56" fmla="*/ 398174 h 522229"/>
                  <a:gd name="connsiteX57" fmla="*/ 312136 w 830363"/>
                  <a:gd name="connsiteY57" fmla="*/ 394173 h 522229"/>
                  <a:gd name="connsiteX58" fmla="*/ 318139 w 830363"/>
                  <a:gd name="connsiteY58" fmla="*/ 388170 h 522229"/>
                  <a:gd name="connsiteX59" fmla="*/ 326142 w 830363"/>
                  <a:gd name="connsiteY59" fmla="*/ 386169 h 522229"/>
                  <a:gd name="connsiteX60" fmla="*/ 332145 w 830363"/>
                  <a:gd name="connsiteY60" fmla="*/ 384168 h 522229"/>
                  <a:gd name="connsiteX61" fmla="*/ 362158 w 830363"/>
                  <a:gd name="connsiteY61" fmla="*/ 386169 h 522229"/>
                  <a:gd name="connsiteX62" fmla="*/ 370162 w 830363"/>
                  <a:gd name="connsiteY62" fmla="*/ 388170 h 522229"/>
                  <a:gd name="connsiteX63" fmla="*/ 388170 w 830363"/>
                  <a:gd name="connsiteY63" fmla="*/ 396173 h 522229"/>
                  <a:gd name="connsiteX64" fmla="*/ 400175 w 830363"/>
                  <a:gd name="connsiteY64" fmla="*/ 404177 h 522229"/>
                  <a:gd name="connsiteX65" fmla="*/ 414181 w 830363"/>
                  <a:gd name="connsiteY65" fmla="*/ 412180 h 522229"/>
                  <a:gd name="connsiteX66" fmla="*/ 426186 w 830363"/>
                  <a:gd name="connsiteY66" fmla="*/ 420184 h 522229"/>
                  <a:gd name="connsiteX67" fmla="*/ 432189 w 830363"/>
                  <a:gd name="connsiteY67" fmla="*/ 424186 h 522229"/>
                  <a:gd name="connsiteX68" fmla="*/ 444194 w 830363"/>
                  <a:gd name="connsiteY68" fmla="*/ 430188 h 522229"/>
                  <a:gd name="connsiteX69" fmla="*/ 456199 w 830363"/>
                  <a:gd name="connsiteY69" fmla="*/ 444194 h 522229"/>
                  <a:gd name="connsiteX70" fmla="*/ 460201 w 830363"/>
                  <a:gd name="connsiteY70" fmla="*/ 450197 h 522229"/>
                  <a:gd name="connsiteX71" fmla="*/ 468205 w 830363"/>
                  <a:gd name="connsiteY71" fmla="*/ 456200 h 522229"/>
                  <a:gd name="connsiteX72" fmla="*/ 474207 w 830363"/>
                  <a:gd name="connsiteY72" fmla="*/ 462202 h 522229"/>
                  <a:gd name="connsiteX73" fmla="*/ 486212 w 830363"/>
                  <a:gd name="connsiteY73" fmla="*/ 470206 h 522229"/>
                  <a:gd name="connsiteX74" fmla="*/ 492215 w 830363"/>
                  <a:gd name="connsiteY74" fmla="*/ 474208 h 522229"/>
                  <a:gd name="connsiteX75" fmla="*/ 498218 w 830363"/>
                  <a:gd name="connsiteY75" fmla="*/ 480210 h 522229"/>
                  <a:gd name="connsiteX76" fmla="*/ 504220 w 830363"/>
                  <a:gd name="connsiteY76" fmla="*/ 482211 h 522229"/>
                  <a:gd name="connsiteX77" fmla="*/ 510223 w 830363"/>
                  <a:gd name="connsiteY77" fmla="*/ 486213 h 522229"/>
                  <a:gd name="connsiteX78" fmla="*/ 514225 w 830363"/>
                  <a:gd name="connsiteY78" fmla="*/ 492215 h 522229"/>
                  <a:gd name="connsiteX79" fmla="*/ 520227 w 830363"/>
                  <a:gd name="connsiteY79" fmla="*/ 496217 h 522229"/>
                  <a:gd name="connsiteX80" fmla="*/ 534233 w 830363"/>
                  <a:gd name="connsiteY80" fmla="*/ 514225 h 522229"/>
                  <a:gd name="connsiteX81" fmla="*/ 542237 w 830363"/>
                  <a:gd name="connsiteY81" fmla="*/ 518227 h 522229"/>
                  <a:gd name="connsiteX82" fmla="*/ 554242 w 830363"/>
                  <a:gd name="connsiteY82" fmla="*/ 522229 h 522229"/>
                  <a:gd name="connsiteX83" fmla="*/ 566247 w 830363"/>
                  <a:gd name="connsiteY83" fmla="*/ 512224 h 522229"/>
                  <a:gd name="connsiteX84" fmla="*/ 578253 w 830363"/>
                  <a:gd name="connsiteY84" fmla="*/ 504221 h 522229"/>
                  <a:gd name="connsiteX85" fmla="*/ 574251 w 830363"/>
                  <a:gd name="connsiteY85" fmla="*/ 486213 h 522229"/>
                  <a:gd name="connsiteX86" fmla="*/ 576252 w 830363"/>
                  <a:gd name="connsiteY86" fmla="*/ 476208 h 522229"/>
                  <a:gd name="connsiteX87" fmla="*/ 596261 w 830363"/>
                  <a:gd name="connsiteY87" fmla="*/ 468205 h 522229"/>
                  <a:gd name="connsiteX88" fmla="*/ 602263 w 830363"/>
                  <a:gd name="connsiteY88" fmla="*/ 466204 h 522229"/>
                  <a:gd name="connsiteX89" fmla="*/ 608266 w 830363"/>
                  <a:gd name="connsiteY89" fmla="*/ 464203 h 522229"/>
                  <a:gd name="connsiteX90" fmla="*/ 662289 w 830363"/>
                  <a:gd name="connsiteY90" fmla="*/ 464203 h 522229"/>
                  <a:gd name="connsiteX91" fmla="*/ 668292 w 830363"/>
                  <a:gd name="connsiteY91" fmla="*/ 460201 h 522229"/>
                  <a:gd name="connsiteX92" fmla="*/ 670293 w 830363"/>
                  <a:gd name="connsiteY92" fmla="*/ 454199 h 522229"/>
                  <a:gd name="connsiteX93" fmla="*/ 672294 w 830363"/>
                  <a:gd name="connsiteY93" fmla="*/ 444194 h 522229"/>
                  <a:gd name="connsiteX94" fmla="*/ 676296 w 830363"/>
                  <a:gd name="connsiteY94" fmla="*/ 438192 h 522229"/>
                  <a:gd name="connsiteX95" fmla="*/ 672294 w 830363"/>
                  <a:gd name="connsiteY95" fmla="*/ 408179 h 522229"/>
                  <a:gd name="connsiteX96" fmla="*/ 670293 w 830363"/>
                  <a:gd name="connsiteY96" fmla="*/ 402176 h 522229"/>
                  <a:gd name="connsiteX97" fmla="*/ 662289 w 830363"/>
                  <a:gd name="connsiteY97" fmla="*/ 390171 h 522229"/>
                  <a:gd name="connsiteX98" fmla="*/ 656287 w 830363"/>
                  <a:gd name="connsiteY98" fmla="*/ 386169 h 522229"/>
                  <a:gd name="connsiteX99" fmla="*/ 652285 w 830363"/>
                  <a:gd name="connsiteY99" fmla="*/ 380166 h 522229"/>
                  <a:gd name="connsiteX100" fmla="*/ 640280 w 830363"/>
                  <a:gd name="connsiteY100" fmla="*/ 374164 h 522229"/>
                  <a:gd name="connsiteX101" fmla="*/ 636278 w 830363"/>
                  <a:gd name="connsiteY101" fmla="*/ 368161 h 522229"/>
                  <a:gd name="connsiteX102" fmla="*/ 622272 w 830363"/>
                  <a:gd name="connsiteY102" fmla="*/ 362159 h 522229"/>
                  <a:gd name="connsiteX103" fmla="*/ 610267 w 830363"/>
                  <a:gd name="connsiteY103" fmla="*/ 354155 h 522229"/>
                  <a:gd name="connsiteX104" fmla="*/ 604264 w 830363"/>
                  <a:gd name="connsiteY104" fmla="*/ 350153 h 522229"/>
                  <a:gd name="connsiteX105" fmla="*/ 596261 w 830363"/>
                  <a:gd name="connsiteY105" fmla="*/ 338148 h 522229"/>
                  <a:gd name="connsiteX106" fmla="*/ 592259 w 830363"/>
                  <a:gd name="connsiteY106" fmla="*/ 332145 h 522229"/>
                  <a:gd name="connsiteX107" fmla="*/ 590258 w 830363"/>
                  <a:gd name="connsiteY107" fmla="*/ 326143 h 522229"/>
                  <a:gd name="connsiteX108" fmla="*/ 578253 w 830363"/>
                  <a:gd name="connsiteY108" fmla="*/ 318139 h 522229"/>
                  <a:gd name="connsiteX109" fmla="*/ 572250 w 830363"/>
                  <a:gd name="connsiteY109" fmla="*/ 312137 h 522229"/>
                  <a:gd name="connsiteX110" fmla="*/ 574251 w 830363"/>
                  <a:gd name="connsiteY110" fmla="*/ 306134 h 522229"/>
                  <a:gd name="connsiteX111" fmla="*/ 580254 w 830363"/>
                  <a:gd name="connsiteY111" fmla="*/ 304133 h 522229"/>
                  <a:gd name="connsiteX112" fmla="*/ 594260 w 830363"/>
                  <a:gd name="connsiteY112" fmla="*/ 302132 h 522229"/>
                  <a:gd name="connsiteX113" fmla="*/ 600262 w 830363"/>
                  <a:gd name="connsiteY113" fmla="*/ 298131 h 522229"/>
                  <a:gd name="connsiteX114" fmla="*/ 606265 w 830363"/>
                  <a:gd name="connsiteY114" fmla="*/ 318139 h 522229"/>
                  <a:gd name="connsiteX115" fmla="*/ 624273 w 830363"/>
                  <a:gd name="connsiteY115" fmla="*/ 314138 h 522229"/>
                  <a:gd name="connsiteX116" fmla="*/ 642281 w 830363"/>
                  <a:gd name="connsiteY116" fmla="*/ 310136 h 522229"/>
                  <a:gd name="connsiteX117" fmla="*/ 664290 w 830363"/>
                  <a:gd name="connsiteY117" fmla="*/ 308135 h 522229"/>
                  <a:gd name="connsiteX118" fmla="*/ 660289 w 830363"/>
                  <a:gd name="connsiteY118" fmla="*/ 328144 h 522229"/>
                  <a:gd name="connsiteX119" fmla="*/ 662289 w 830363"/>
                  <a:gd name="connsiteY119" fmla="*/ 344151 h 522229"/>
                  <a:gd name="connsiteX120" fmla="*/ 688301 w 830363"/>
                  <a:gd name="connsiteY120" fmla="*/ 356156 h 522229"/>
                  <a:gd name="connsiteX121" fmla="*/ 698305 w 830363"/>
                  <a:gd name="connsiteY121" fmla="*/ 370162 h 522229"/>
                  <a:gd name="connsiteX122" fmla="*/ 710310 w 830363"/>
                  <a:gd name="connsiteY122" fmla="*/ 380166 h 522229"/>
                  <a:gd name="connsiteX123" fmla="*/ 722316 w 830363"/>
                  <a:gd name="connsiteY123" fmla="*/ 392172 h 522229"/>
                  <a:gd name="connsiteX124" fmla="*/ 734321 w 830363"/>
                  <a:gd name="connsiteY124" fmla="*/ 398174 h 522229"/>
                  <a:gd name="connsiteX125" fmla="*/ 740324 w 830363"/>
                  <a:gd name="connsiteY125" fmla="*/ 400175 h 522229"/>
                  <a:gd name="connsiteX126" fmla="*/ 764334 w 830363"/>
                  <a:gd name="connsiteY126" fmla="*/ 396173 h 522229"/>
                  <a:gd name="connsiteX127" fmla="*/ 770337 w 830363"/>
                  <a:gd name="connsiteY127" fmla="*/ 392172 h 522229"/>
                  <a:gd name="connsiteX128" fmla="*/ 780341 w 830363"/>
                  <a:gd name="connsiteY128" fmla="*/ 374164 h 522229"/>
                  <a:gd name="connsiteX129" fmla="*/ 782342 w 830363"/>
                  <a:gd name="connsiteY129" fmla="*/ 366160 h 522229"/>
                  <a:gd name="connsiteX130" fmla="*/ 780341 w 830363"/>
                  <a:gd name="connsiteY130" fmla="*/ 356156 h 522229"/>
                  <a:gd name="connsiteX131" fmla="*/ 770337 w 830363"/>
                  <a:gd name="connsiteY131" fmla="*/ 340149 h 522229"/>
                  <a:gd name="connsiteX132" fmla="*/ 770337 w 830363"/>
                  <a:gd name="connsiteY132" fmla="*/ 320140 h 522229"/>
                  <a:gd name="connsiteX133" fmla="*/ 772338 w 830363"/>
                  <a:gd name="connsiteY133" fmla="*/ 314138 h 522229"/>
                  <a:gd name="connsiteX134" fmla="*/ 784343 w 830363"/>
                  <a:gd name="connsiteY134" fmla="*/ 310136 h 522229"/>
                  <a:gd name="connsiteX135" fmla="*/ 788345 w 830363"/>
                  <a:gd name="connsiteY135" fmla="*/ 304133 h 522229"/>
                  <a:gd name="connsiteX136" fmla="*/ 800350 w 830363"/>
                  <a:gd name="connsiteY136" fmla="*/ 300131 h 522229"/>
                  <a:gd name="connsiteX137" fmla="*/ 808353 w 830363"/>
                  <a:gd name="connsiteY137" fmla="*/ 294129 h 522229"/>
                  <a:gd name="connsiteX138" fmla="*/ 820359 w 830363"/>
                  <a:gd name="connsiteY138" fmla="*/ 284124 h 522229"/>
                  <a:gd name="connsiteX139" fmla="*/ 826361 w 830363"/>
                  <a:gd name="connsiteY139" fmla="*/ 272119 h 522229"/>
                  <a:gd name="connsiteX140" fmla="*/ 830363 w 830363"/>
                  <a:gd name="connsiteY140" fmla="*/ 266117 h 522229"/>
                  <a:gd name="connsiteX141" fmla="*/ 824360 w 830363"/>
                  <a:gd name="connsiteY141" fmla="*/ 246108 h 522229"/>
                  <a:gd name="connsiteX142" fmla="*/ 822360 w 830363"/>
                  <a:gd name="connsiteY142" fmla="*/ 238104 h 522229"/>
                  <a:gd name="connsiteX143" fmla="*/ 816357 w 830363"/>
                  <a:gd name="connsiteY143" fmla="*/ 232102 h 522229"/>
                  <a:gd name="connsiteX144" fmla="*/ 804352 w 830363"/>
                  <a:gd name="connsiteY144" fmla="*/ 226099 h 522229"/>
                  <a:gd name="connsiteX145" fmla="*/ 794347 w 830363"/>
                  <a:gd name="connsiteY145" fmla="*/ 214094 h 522229"/>
                  <a:gd name="connsiteX146" fmla="*/ 786344 w 830363"/>
                  <a:gd name="connsiteY146" fmla="*/ 196086 h 522229"/>
                  <a:gd name="connsiteX147" fmla="*/ 778340 w 830363"/>
                  <a:gd name="connsiteY147" fmla="*/ 192084 h 522229"/>
                  <a:gd name="connsiteX148" fmla="*/ 766335 w 830363"/>
                  <a:gd name="connsiteY148" fmla="*/ 188082 h 522229"/>
                  <a:gd name="connsiteX149" fmla="*/ 758332 w 830363"/>
                  <a:gd name="connsiteY149" fmla="*/ 182080 h 522229"/>
                  <a:gd name="connsiteX150" fmla="*/ 748327 w 830363"/>
                  <a:gd name="connsiteY150" fmla="*/ 174076 h 522229"/>
                  <a:gd name="connsiteX151" fmla="*/ 740324 w 830363"/>
                  <a:gd name="connsiteY151" fmla="*/ 168074 h 522229"/>
                  <a:gd name="connsiteX152" fmla="*/ 734321 w 830363"/>
                  <a:gd name="connsiteY152" fmla="*/ 164072 h 522229"/>
                  <a:gd name="connsiteX153" fmla="*/ 732320 w 830363"/>
                  <a:gd name="connsiteY153" fmla="*/ 156068 h 522229"/>
                  <a:gd name="connsiteX154" fmla="*/ 728318 w 830363"/>
                  <a:gd name="connsiteY154" fmla="*/ 150066 h 522229"/>
                  <a:gd name="connsiteX155" fmla="*/ 726318 w 830363"/>
                  <a:gd name="connsiteY155" fmla="*/ 144063 h 522229"/>
                  <a:gd name="connsiteX156" fmla="*/ 704308 w 830363"/>
                  <a:gd name="connsiteY156" fmla="*/ 136060 h 522229"/>
                  <a:gd name="connsiteX157" fmla="*/ 696304 w 830363"/>
                  <a:gd name="connsiteY157" fmla="*/ 132058 h 522229"/>
                  <a:gd name="connsiteX158" fmla="*/ 684299 w 830363"/>
                  <a:gd name="connsiteY158" fmla="*/ 130057 h 522229"/>
                  <a:gd name="connsiteX159" fmla="*/ 678296 w 830363"/>
                  <a:gd name="connsiteY159" fmla="*/ 128056 h 522229"/>
                  <a:gd name="connsiteX160" fmla="*/ 594260 w 830363"/>
                  <a:gd name="connsiteY160" fmla="*/ 130057 h 522229"/>
                  <a:gd name="connsiteX161" fmla="*/ 588257 w 830363"/>
                  <a:gd name="connsiteY161" fmla="*/ 136060 h 522229"/>
                  <a:gd name="connsiteX162" fmla="*/ 576252 w 830363"/>
                  <a:gd name="connsiteY162" fmla="*/ 140061 h 522229"/>
                  <a:gd name="connsiteX163" fmla="*/ 562246 w 830363"/>
                  <a:gd name="connsiteY163" fmla="*/ 146064 h 522229"/>
                  <a:gd name="connsiteX164" fmla="*/ 550240 w 830363"/>
                  <a:gd name="connsiteY164" fmla="*/ 144063 h 522229"/>
                  <a:gd name="connsiteX165" fmla="*/ 544238 w 830363"/>
                  <a:gd name="connsiteY165" fmla="*/ 138060 h 522229"/>
                  <a:gd name="connsiteX166" fmla="*/ 546239 w 830363"/>
                  <a:gd name="connsiteY166" fmla="*/ 90039 h 522229"/>
                  <a:gd name="connsiteX167" fmla="*/ 552241 w 830363"/>
                  <a:gd name="connsiteY167" fmla="*/ 66029 h 522229"/>
                  <a:gd name="connsiteX168" fmla="*/ 554242 w 830363"/>
                  <a:gd name="connsiteY168" fmla="*/ 60026 h 522229"/>
                  <a:gd name="connsiteX169" fmla="*/ 552241 w 830363"/>
                  <a:gd name="connsiteY169" fmla="*/ 22010 h 522229"/>
                  <a:gd name="connsiteX170" fmla="*/ 546239 w 830363"/>
                  <a:gd name="connsiteY170" fmla="*/ 16007 h 522229"/>
                  <a:gd name="connsiteX171" fmla="*/ 500219 w 830363"/>
                  <a:gd name="connsiteY171" fmla="*/ 18008 h 522229"/>
                  <a:gd name="connsiteX172" fmla="*/ 452198 w 830363"/>
                  <a:gd name="connsiteY172" fmla="*/ 18008 h 522229"/>
                  <a:gd name="connsiteX173" fmla="*/ 440192 w 830363"/>
                  <a:gd name="connsiteY173" fmla="*/ 14006 h 522229"/>
                  <a:gd name="connsiteX174" fmla="*/ 426186 w 830363"/>
                  <a:gd name="connsiteY174" fmla="*/ 8004 h 522229"/>
                  <a:gd name="connsiteX175" fmla="*/ 420184 w 830363"/>
                  <a:gd name="connsiteY175" fmla="*/ 2001 h 522229"/>
                  <a:gd name="connsiteX176" fmla="*/ 406177 w 830363"/>
                  <a:gd name="connsiteY176" fmla="*/ 0 h 522229"/>
                  <a:gd name="connsiteX177" fmla="*/ 332145 w 830363"/>
                  <a:gd name="connsiteY177" fmla="*/ 2001 h 522229"/>
                  <a:gd name="connsiteX178" fmla="*/ 326142 w 830363"/>
                  <a:gd name="connsiteY178" fmla="*/ 6003 h 522229"/>
                  <a:gd name="connsiteX179" fmla="*/ 318139 w 830363"/>
                  <a:gd name="connsiteY179" fmla="*/ 16007 h 522229"/>
                  <a:gd name="connsiteX180" fmla="*/ 312136 w 830363"/>
                  <a:gd name="connsiteY180" fmla="*/ 34015 h 522229"/>
                  <a:gd name="connsiteX181" fmla="*/ 310135 w 830363"/>
                  <a:gd name="connsiteY181" fmla="*/ 40018 h 522229"/>
                  <a:gd name="connsiteX182" fmla="*/ 296129 w 830363"/>
                  <a:gd name="connsiteY182" fmla="*/ 50022 h 522229"/>
                  <a:gd name="connsiteX183" fmla="*/ 278121 w 830363"/>
                  <a:gd name="connsiteY183" fmla="*/ 48021 h 522229"/>
                  <a:gd name="connsiteX184" fmla="*/ 266116 w 830363"/>
                  <a:gd name="connsiteY184" fmla="*/ 36016 h 522229"/>
                  <a:gd name="connsiteX185" fmla="*/ 260114 w 830363"/>
                  <a:gd name="connsiteY185" fmla="*/ 34015 h 522229"/>
                  <a:gd name="connsiteX186" fmla="*/ 240105 w 830363"/>
                  <a:gd name="connsiteY186" fmla="*/ 44019 h 522229"/>
                  <a:gd name="connsiteX187" fmla="*/ 236103 w 830363"/>
                  <a:gd name="connsiteY187" fmla="*/ 44019 h 52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30363" h="522229">
                    <a:moveTo>
                      <a:pt x="236103" y="44019"/>
                    </a:moveTo>
                    <a:lnTo>
                      <a:pt x="236103" y="44019"/>
                    </a:lnTo>
                    <a:cubicBezTo>
                      <a:pt x="231434" y="48021"/>
                      <a:pt x="225938" y="51223"/>
                      <a:pt x="222097" y="56025"/>
                    </a:cubicBezTo>
                    <a:cubicBezTo>
                      <a:pt x="220379" y="58172"/>
                      <a:pt x="221460" y="61641"/>
                      <a:pt x="220096" y="64028"/>
                    </a:cubicBezTo>
                    <a:cubicBezTo>
                      <a:pt x="218692" y="66485"/>
                      <a:pt x="216094" y="68030"/>
                      <a:pt x="214093" y="70031"/>
                    </a:cubicBezTo>
                    <a:cubicBezTo>
                      <a:pt x="212775" y="73986"/>
                      <a:pt x="211618" y="79214"/>
                      <a:pt x="208091" y="82036"/>
                    </a:cubicBezTo>
                    <a:cubicBezTo>
                      <a:pt x="206444" y="83354"/>
                      <a:pt x="204089" y="83370"/>
                      <a:pt x="202088" y="84037"/>
                    </a:cubicBezTo>
                    <a:cubicBezTo>
                      <a:pt x="186781" y="95517"/>
                      <a:pt x="201466" y="85249"/>
                      <a:pt x="186081" y="94041"/>
                    </a:cubicBezTo>
                    <a:cubicBezTo>
                      <a:pt x="183993" y="95234"/>
                      <a:pt x="182230" y="96968"/>
                      <a:pt x="180079" y="98043"/>
                    </a:cubicBezTo>
                    <a:cubicBezTo>
                      <a:pt x="178192" y="98986"/>
                      <a:pt x="175963" y="99101"/>
                      <a:pt x="174076" y="100044"/>
                    </a:cubicBezTo>
                    <a:cubicBezTo>
                      <a:pt x="158566" y="107799"/>
                      <a:pt x="177153" y="101020"/>
                      <a:pt x="162071" y="106046"/>
                    </a:cubicBezTo>
                    <a:cubicBezTo>
                      <a:pt x="158642" y="108618"/>
                      <a:pt x="152156" y="113713"/>
                      <a:pt x="148065" y="116051"/>
                    </a:cubicBezTo>
                    <a:cubicBezTo>
                      <a:pt x="130273" y="126219"/>
                      <a:pt x="148700" y="114295"/>
                      <a:pt x="134058" y="124054"/>
                    </a:cubicBezTo>
                    <a:cubicBezTo>
                      <a:pt x="132724" y="126055"/>
                      <a:pt x="131935" y="128555"/>
                      <a:pt x="130057" y="130057"/>
                    </a:cubicBezTo>
                    <a:cubicBezTo>
                      <a:pt x="128410" y="131375"/>
                      <a:pt x="125941" y="131115"/>
                      <a:pt x="124054" y="132058"/>
                    </a:cubicBezTo>
                    <a:cubicBezTo>
                      <a:pt x="110238" y="138966"/>
                      <a:pt x="126702" y="133898"/>
                      <a:pt x="110048" y="138060"/>
                    </a:cubicBezTo>
                    <a:cubicBezTo>
                      <a:pt x="108047" y="139394"/>
                      <a:pt x="106255" y="141115"/>
                      <a:pt x="104045" y="142062"/>
                    </a:cubicBezTo>
                    <a:cubicBezTo>
                      <a:pt x="101518" y="143145"/>
                      <a:pt x="98747" y="143571"/>
                      <a:pt x="96042" y="144063"/>
                    </a:cubicBezTo>
                    <a:cubicBezTo>
                      <a:pt x="85230" y="146029"/>
                      <a:pt x="72758" y="146992"/>
                      <a:pt x="62027" y="148065"/>
                    </a:cubicBezTo>
                    <a:cubicBezTo>
                      <a:pt x="59359" y="148732"/>
                      <a:pt x="55253" y="147606"/>
                      <a:pt x="54023" y="150066"/>
                    </a:cubicBezTo>
                    <a:cubicBezTo>
                      <a:pt x="48660" y="160791"/>
                      <a:pt x="59116" y="160843"/>
                      <a:pt x="64028" y="162071"/>
                    </a:cubicBezTo>
                    <a:cubicBezTo>
                      <a:pt x="66029" y="163405"/>
                      <a:pt x="67820" y="165126"/>
                      <a:pt x="70030" y="166073"/>
                    </a:cubicBezTo>
                    <a:cubicBezTo>
                      <a:pt x="72558" y="167156"/>
                      <a:pt x="75646" y="166710"/>
                      <a:pt x="78034" y="168074"/>
                    </a:cubicBezTo>
                    <a:cubicBezTo>
                      <a:pt x="82185" y="170445"/>
                      <a:pt x="85487" y="176252"/>
                      <a:pt x="88038" y="180079"/>
                    </a:cubicBezTo>
                    <a:cubicBezTo>
                      <a:pt x="85370" y="180746"/>
                      <a:pt x="82770" y="181792"/>
                      <a:pt x="80035" y="182080"/>
                    </a:cubicBezTo>
                    <a:cubicBezTo>
                      <a:pt x="42478" y="186034"/>
                      <a:pt x="60679" y="180531"/>
                      <a:pt x="44019" y="186081"/>
                    </a:cubicBezTo>
                    <a:cubicBezTo>
                      <a:pt x="36802" y="190892"/>
                      <a:pt x="31493" y="193865"/>
                      <a:pt x="26011" y="202088"/>
                    </a:cubicBezTo>
                    <a:cubicBezTo>
                      <a:pt x="24677" y="204089"/>
                      <a:pt x="23607" y="206294"/>
                      <a:pt x="22009" y="208091"/>
                    </a:cubicBezTo>
                    <a:cubicBezTo>
                      <a:pt x="18249" y="212321"/>
                      <a:pt x="14006" y="216094"/>
                      <a:pt x="10004" y="220096"/>
                    </a:cubicBezTo>
                    <a:cubicBezTo>
                      <a:pt x="8003" y="222097"/>
                      <a:pt x="5572" y="223745"/>
                      <a:pt x="4002" y="226099"/>
                    </a:cubicBezTo>
                    <a:lnTo>
                      <a:pt x="0" y="232102"/>
                    </a:lnTo>
                    <a:cubicBezTo>
                      <a:pt x="1334" y="235437"/>
                      <a:pt x="1703" y="239347"/>
                      <a:pt x="4002" y="242106"/>
                    </a:cubicBezTo>
                    <a:cubicBezTo>
                      <a:pt x="5352" y="243726"/>
                      <a:pt x="8029" y="243366"/>
                      <a:pt x="10004" y="244107"/>
                    </a:cubicBezTo>
                    <a:cubicBezTo>
                      <a:pt x="11459" y="244653"/>
                      <a:pt x="22771" y="249462"/>
                      <a:pt x="26011" y="250110"/>
                    </a:cubicBezTo>
                    <a:cubicBezTo>
                      <a:pt x="30635" y="251035"/>
                      <a:pt x="35348" y="251443"/>
                      <a:pt x="40017" y="252110"/>
                    </a:cubicBezTo>
                    <a:cubicBezTo>
                      <a:pt x="46044" y="256128"/>
                      <a:pt x="46917" y="257068"/>
                      <a:pt x="54023" y="260114"/>
                    </a:cubicBezTo>
                    <a:cubicBezTo>
                      <a:pt x="55962" y="260945"/>
                      <a:pt x="58025" y="261448"/>
                      <a:pt x="60026" y="262115"/>
                    </a:cubicBezTo>
                    <a:cubicBezTo>
                      <a:pt x="67028" y="261846"/>
                      <a:pt x="106404" y="262526"/>
                      <a:pt x="124054" y="258113"/>
                    </a:cubicBezTo>
                    <a:cubicBezTo>
                      <a:pt x="128146" y="257090"/>
                      <a:pt x="132057" y="255445"/>
                      <a:pt x="136059" y="254111"/>
                    </a:cubicBezTo>
                    <a:cubicBezTo>
                      <a:pt x="138060" y="253444"/>
                      <a:pt x="140175" y="253053"/>
                      <a:pt x="142062" y="252110"/>
                    </a:cubicBezTo>
                    <a:lnTo>
                      <a:pt x="150065" y="248109"/>
                    </a:lnTo>
                    <a:cubicBezTo>
                      <a:pt x="156322" y="248556"/>
                      <a:pt x="180895" y="247986"/>
                      <a:pt x="190083" y="254111"/>
                    </a:cubicBezTo>
                    <a:cubicBezTo>
                      <a:pt x="216730" y="271875"/>
                      <a:pt x="177240" y="246310"/>
                      <a:pt x="202088" y="260114"/>
                    </a:cubicBezTo>
                    <a:cubicBezTo>
                      <a:pt x="206292" y="262450"/>
                      <a:pt x="214093" y="268117"/>
                      <a:pt x="214093" y="268117"/>
                    </a:cubicBezTo>
                    <a:cubicBezTo>
                      <a:pt x="216761" y="272119"/>
                      <a:pt x="220576" y="275560"/>
                      <a:pt x="222097" y="280123"/>
                    </a:cubicBezTo>
                    <a:cubicBezTo>
                      <a:pt x="223431" y="284125"/>
                      <a:pt x="223759" y="288618"/>
                      <a:pt x="226099" y="292128"/>
                    </a:cubicBezTo>
                    <a:lnTo>
                      <a:pt x="242106" y="316138"/>
                    </a:lnTo>
                    <a:cubicBezTo>
                      <a:pt x="246307" y="322440"/>
                      <a:pt x="246197" y="321136"/>
                      <a:pt x="248108" y="328144"/>
                    </a:cubicBezTo>
                    <a:cubicBezTo>
                      <a:pt x="249555" y="333450"/>
                      <a:pt x="252110" y="344151"/>
                      <a:pt x="252110" y="344151"/>
                    </a:cubicBezTo>
                    <a:cubicBezTo>
                      <a:pt x="251536" y="349895"/>
                      <a:pt x="251714" y="362950"/>
                      <a:pt x="248108" y="370162"/>
                    </a:cubicBezTo>
                    <a:cubicBezTo>
                      <a:pt x="247033" y="372313"/>
                      <a:pt x="245441" y="374164"/>
                      <a:pt x="244107" y="376165"/>
                    </a:cubicBezTo>
                    <a:cubicBezTo>
                      <a:pt x="244774" y="382168"/>
                      <a:pt x="244043" y="388497"/>
                      <a:pt x="246107" y="394173"/>
                    </a:cubicBezTo>
                    <a:cubicBezTo>
                      <a:pt x="246929" y="396433"/>
                      <a:pt x="250410" y="396474"/>
                      <a:pt x="252110" y="398174"/>
                    </a:cubicBezTo>
                    <a:cubicBezTo>
                      <a:pt x="253811" y="399874"/>
                      <a:pt x="254573" y="402329"/>
                      <a:pt x="256112" y="404177"/>
                    </a:cubicBezTo>
                    <a:cubicBezTo>
                      <a:pt x="257923" y="406351"/>
                      <a:pt x="260113" y="408179"/>
                      <a:pt x="262114" y="410180"/>
                    </a:cubicBezTo>
                    <a:cubicBezTo>
                      <a:pt x="273452" y="409513"/>
                      <a:pt x="284897" y="409864"/>
                      <a:pt x="296129" y="408179"/>
                    </a:cubicBezTo>
                    <a:cubicBezTo>
                      <a:pt x="302407" y="407237"/>
                      <a:pt x="302524" y="401784"/>
                      <a:pt x="306134" y="398174"/>
                    </a:cubicBezTo>
                    <a:cubicBezTo>
                      <a:pt x="307834" y="396474"/>
                      <a:pt x="310289" y="395712"/>
                      <a:pt x="312136" y="394173"/>
                    </a:cubicBezTo>
                    <a:cubicBezTo>
                      <a:pt x="314310" y="392361"/>
                      <a:pt x="315682" y="389574"/>
                      <a:pt x="318139" y="388170"/>
                    </a:cubicBezTo>
                    <a:cubicBezTo>
                      <a:pt x="320526" y="386806"/>
                      <a:pt x="323498" y="386924"/>
                      <a:pt x="326142" y="386169"/>
                    </a:cubicBezTo>
                    <a:cubicBezTo>
                      <a:pt x="328170" y="385590"/>
                      <a:pt x="330144" y="384835"/>
                      <a:pt x="332145" y="384168"/>
                    </a:cubicBezTo>
                    <a:cubicBezTo>
                      <a:pt x="342149" y="384835"/>
                      <a:pt x="352187" y="385119"/>
                      <a:pt x="362158" y="386169"/>
                    </a:cubicBezTo>
                    <a:cubicBezTo>
                      <a:pt x="364893" y="386457"/>
                      <a:pt x="367702" y="386940"/>
                      <a:pt x="370162" y="388170"/>
                    </a:cubicBezTo>
                    <a:cubicBezTo>
                      <a:pt x="389820" y="398000"/>
                      <a:pt x="365783" y="391698"/>
                      <a:pt x="388170" y="396173"/>
                    </a:cubicBezTo>
                    <a:cubicBezTo>
                      <a:pt x="407316" y="415322"/>
                      <a:pt x="382802" y="392594"/>
                      <a:pt x="400175" y="404177"/>
                    </a:cubicBezTo>
                    <a:cubicBezTo>
                      <a:pt x="414478" y="413713"/>
                      <a:pt x="397254" y="407950"/>
                      <a:pt x="414181" y="412180"/>
                    </a:cubicBezTo>
                    <a:lnTo>
                      <a:pt x="426186" y="420184"/>
                    </a:lnTo>
                    <a:cubicBezTo>
                      <a:pt x="428187" y="421518"/>
                      <a:pt x="429908" y="423425"/>
                      <a:pt x="432189" y="424186"/>
                    </a:cubicBezTo>
                    <a:cubicBezTo>
                      <a:pt x="440472" y="426948"/>
                      <a:pt x="436436" y="425017"/>
                      <a:pt x="444194" y="430188"/>
                    </a:cubicBezTo>
                    <a:cubicBezTo>
                      <a:pt x="453382" y="443970"/>
                      <a:pt x="441643" y="427212"/>
                      <a:pt x="456199" y="444194"/>
                    </a:cubicBezTo>
                    <a:cubicBezTo>
                      <a:pt x="457764" y="446020"/>
                      <a:pt x="458500" y="448496"/>
                      <a:pt x="460201" y="450197"/>
                    </a:cubicBezTo>
                    <a:cubicBezTo>
                      <a:pt x="462559" y="452555"/>
                      <a:pt x="465673" y="454030"/>
                      <a:pt x="468205" y="456200"/>
                    </a:cubicBezTo>
                    <a:cubicBezTo>
                      <a:pt x="470353" y="458041"/>
                      <a:pt x="471974" y="460465"/>
                      <a:pt x="474207" y="462202"/>
                    </a:cubicBezTo>
                    <a:cubicBezTo>
                      <a:pt x="478003" y="465155"/>
                      <a:pt x="482210" y="467538"/>
                      <a:pt x="486212" y="470206"/>
                    </a:cubicBezTo>
                    <a:cubicBezTo>
                      <a:pt x="488213" y="471540"/>
                      <a:pt x="490514" y="472508"/>
                      <a:pt x="492215" y="474208"/>
                    </a:cubicBezTo>
                    <a:cubicBezTo>
                      <a:pt x="494216" y="476209"/>
                      <a:pt x="495864" y="478640"/>
                      <a:pt x="498218" y="480210"/>
                    </a:cubicBezTo>
                    <a:cubicBezTo>
                      <a:pt x="499973" y="481380"/>
                      <a:pt x="502334" y="481268"/>
                      <a:pt x="504220" y="482211"/>
                    </a:cubicBezTo>
                    <a:cubicBezTo>
                      <a:pt x="506371" y="483287"/>
                      <a:pt x="508222" y="484879"/>
                      <a:pt x="510223" y="486213"/>
                    </a:cubicBezTo>
                    <a:cubicBezTo>
                      <a:pt x="511557" y="488214"/>
                      <a:pt x="512525" y="490515"/>
                      <a:pt x="514225" y="492215"/>
                    </a:cubicBezTo>
                    <a:cubicBezTo>
                      <a:pt x="515925" y="493915"/>
                      <a:pt x="518644" y="494407"/>
                      <a:pt x="520227" y="496217"/>
                    </a:cubicBezTo>
                    <a:cubicBezTo>
                      <a:pt x="527117" y="504091"/>
                      <a:pt x="526410" y="508636"/>
                      <a:pt x="534233" y="514225"/>
                    </a:cubicBezTo>
                    <a:cubicBezTo>
                      <a:pt x="536660" y="515959"/>
                      <a:pt x="539467" y="517119"/>
                      <a:pt x="542237" y="518227"/>
                    </a:cubicBezTo>
                    <a:cubicBezTo>
                      <a:pt x="546153" y="519794"/>
                      <a:pt x="554242" y="522229"/>
                      <a:pt x="554242" y="522229"/>
                    </a:cubicBezTo>
                    <a:cubicBezTo>
                      <a:pt x="576096" y="511302"/>
                      <a:pt x="551160" y="525425"/>
                      <a:pt x="566247" y="512224"/>
                    </a:cubicBezTo>
                    <a:cubicBezTo>
                      <a:pt x="569867" y="509057"/>
                      <a:pt x="578253" y="504221"/>
                      <a:pt x="578253" y="504221"/>
                    </a:cubicBezTo>
                    <a:cubicBezTo>
                      <a:pt x="576190" y="498031"/>
                      <a:pt x="574251" y="493255"/>
                      <a:pt x="574251" y="486213"/>
                    </a:cubicBezTo>
                    <a:cubicBezTo>
                      <a:pt x="574251" y="482812"/>
                      <a:pt x="574275" y="478976"/>
                      <a:pt x="576252" y="476208"/>
                    </a:cubicBezTo>
                    <a:cubicBezTo>
                      <a:pt x="578091" y="473633"/>
                      <a:pt x="595481" y="468465"/>
                      <a:pt x="596261" y="468205"/>
                    </a:cubicBezTo>
                    <a:lnTo>
                      <a:pt x="602263" y="466204"/>
                    </a:lnTo>
                    <a:lnTo>
                      <a:pt x="608266" y="464203"/>
                    </a:lnTo>
                    <a:cubicBezTo>
                      <a:pt x="630085" y="466021"/>
                      <a:pt x="639473" y="468006"/>
                      <a:pt x="662289" y="464203"/>
                    </a:cubicBezTo>
                    <a:cubicBezTo>
                      <a:pt x="664661" y="463808"/>
                      <a:pt x="666291" y="461535"/>
                      <a:pt x="668292" y="460201"/>
                    </a:cubicBezTo>
                    <a:cubicBezTo>
                      <a:pt x="668959" y="458200"/>
                      <a:pt x="669781" y="456245"/>
                      <a:pt x="670293" y="454199"/>
                    </a:cubicBezTo>
                    <a:cubicBezTo>
                      <a:pt x="671118" y="450900"/>
                      <a:pt x="671100" y="447378"/>
                      <a:pt x="672294" y="444194"/>
                    </a:cubicBezTo>
                    <a:cubicBezTo>
                      <a:pt x="673138" y="441942"/>
                      <a:pt x="674962" y="440193"/>
                      <a:pt x="676296" y="438192"/>
                    </a:cubicBezTo>
                    <a:cubicBezTo>
                      <a:pt x="674722" y="420882"/>
                      <a:pt x="675830" y="420553"/>
                      <a:pt x="672294" y="408179"/>
                    </a:cubicBezTo>
                    <a:cubicBezTo>
                      <a:pt x="671715" y="406151"/>
                      <a:pt x="671317" y="404020"/>
                      <a:pt x="670293" y="402176"/>
                    </a:cubicBezTo>
                    <a:cubicBezTo>
                      <a:pt x="667957" y="397972"/>
                      <a:pt x="666291" y="392839"/>
                      <a:pt x="662289" y="390171"/>
                    </a:cubicBezTo>
                    <a:lnTo>
                      <a:pt x="656287" y="386169"/>
                    </a:lnTo>
                    <a:cubicBezTo>
                      <a:pt x="654953" y="384168"/>
                      <a:pt x="653986" y="381866"/>
                      <a:pt x="652285" y="380166"/>
                    </a:cubicBezTo>
                    <a:cubicBezTo>
                      <a:pt x="648408" y="376289"/>
                      <a:pt x="645160" y="375791"/>
                      <a:pt x="640280" y="374164"/>
                    </a:cubicBezTo>
                    <a:cubicBezTo>
                      <a:pt x="638946" y="372163"/>
                      <a:pt x="637979" y="369862"/>
                      <a:pt x="636278" y="368161"/>
                    </a:cubicBezTo>
                    <a:cubicBezTo>
                      <a:pt x="631671" y="363554"/>
                      <a:pt x="628396" y="363689"/>
                      <a:pt x="622272" y="362159"/>
                    </a:cubicBezTo>
                    <a:lnTo>
                      <a:pt x="610267" y="354155"/>
                    </a:lnTo>
                    <a:lnTo>
                      <a:pt x="604264" y="350153"/>
                    </a:lnTo>
                    <a:lnTo>
                      <a:pt x="596261" y="338148"/>
                    </a:lnTo>
                    <a:cubicBezTo>
                      <a:pt x="594927" y="336147"/>
                      <a:pt x="593020" y="334426"/>
                      <a:pt x="592259" y="332145"/>
                    </a:cubicBezTo>
                    <a:cubicBezTo>
                      <a:pt x="591592" y="330144"/>
                      <a:pt x="591749" y="327634"/>
                      <a:pt x="590258" y="326143"/>
                    </a:cubicBezTo>
                    <a:cubicBezTo>
                      <a:pt x="586857" y="322742"/>
                      <a:pt x="581654" y="321540"/>
                      <a:pt x="578253" y="318139"/>
                    </a:cubicBezTo>
                    <a:lnTo>
                      <a:pt x="572250" y="312137"/>
                    </a:lnTo>
                    <a:cubicBezTo>
                      <a:pt x="572917" y="310136"/>
                      <a:pt x="572760" y="307625"/>
                      <a:pt x="574251" y="306134"/>
                    </a:cubicBezTo>
                    <a:cubicBezTo>
                      <a:pt x="575742" y="304643"/>
                      <a:pt x="578186" y="304547"/>
                      <a:pt x="580254" y="304133"/>
                    </a:cubicBezTo>
                    <a:cubicBezTo>
                      <a:pt x="584878" y="303208"/>
                      <a:pt x="589591" y="302799"/>
                      <a:pt x="594260" y="302132"/>
                    </a:cubicBezTo>
                    <a:cubicBezTo>
                      <a:pt x="598312" y="289973"/>
                      <a:pt x="597772" y="284434"/>
                      <a:pt x="600262" y="298131"/>
                    </a:cubicBezTo>
                    <a:cubicBezTo>
                      <a:pt x="603481" y="315834"/>
                      <a:pt x="599199" y="307542"/>
                      <a:pt x="606265" y="318139"/>
                    </a:cubicBezTo>
                    <a:cubicBezTo>
                      <a:pt x="612268" y="316805"/>
                      <a:pt x="618243" y="315344"/>
                      <a:pt x="624273" y="314138"/>
                    </a:cubicBezTo>
                    <a:cubicBezTo>
                      <a:pt x="641876" y="310618"/>
                      <a:pt x="630601" y="314029"/>
                      <a:pt x="642281" y="310136"/>
                    </a:cubicBezTo>
                    <a:cubicBezTo>
                      <a:pt x="648131" y="306236"/>
                      <a:pt x="656242" y="298938"/>
                      <a:pt x="664290" y="308135"/>
                    </a:cubicBezTo>
                    <a:cubicBezTo>
                      <a:pt x="666508" y="310670"/>
                      <a:pt x="661759" y="323731"/>
                      <a:pt x="660289" y="328144"/>
                    </a:cubicBezTo>
                    <a:cubicBezTo>
                      <a:pt x="660956" y="333480"/>
                      <a:pt x="660221" y="339187"/>
                      <a:pt x="662289" y="344151"/>
                    </a:cubicBezTo>
                    <a:cubicBezTo>
                      <a:pt x="666574" y="354436"/>
                      <a:pt x="679522" y="354693"/>
                      <a:pt x="688301" y="356156"/>
                    </a:cubicBezTo>
                    <a:cubicBezTo>
                      <a:pt x="703911" y="371769"/>
                      <a:pt x="685133" y="351722"/>
                      <a:pt x="698305" y="370162"/>
                    </a:cubicBezTo>
                    <a:cubicBezTo>
                      <a:pt x="704258" y="378495"/>
                      <a:pt x="703441" y="374060"/>
                      <a:pt x="710310" y="380166"/>
                    </a:cubicBezTo>
                    <a:cubicBezTo>
                      <a:pt x="714540" y="383926"/>
                      <a:pt x="716947" y="390382"/>
                      <a:pt x="722316" y="392172"/>
                    </a:cubicBezTo>
                    <a:cubicBezTo>
                      <a:pt x="737405" y="397203"/>
                      <a:pt x="718803" y="390416"/>
                      <a:pt x="734321" y="398174"/>
                    </a:cubicBezTo>
                    <a:cubicBezTo>
                      <a:pt x="736208" y="399117"/>
                      <a:pt x="738323" y="399508"/>
                      <a:pt x="740324" y="400175"/>
                    </a:cubicBezTo>
                    <a:cubicBezTo>
                      <a:pt x="746036" y="399540"/>
                      <a:pt x="757628" y="399526"/>
                      <a:pt x="764334" y="396173"/>
                    </a:cubicBezTo>
                    <a:cubicBezTo>
                      <a:pt x="766485" y="395098"/>
                      <a:pt x="768336" y="393506"/>
                      <a:pt x="770337" y="392172"/>
                    </a:cubicBezTo>
                    <a:cubicBezTo>
                      <a:pt x="777500" y="381426"/>
                      <a:pt x="777700" y="383407"/>
                      <a:pt x="780341" y="374164"/>
                    </a:cubicBezTo>
                    <a:cubicBezTo>
                      <a:pt x="781097" y="371520"/>
                      <a:pt x="781675" y="368828"/>
                      <a:pt x="782342" y="366160"/>
                    </a:cubicBezTo>
                    <a:cubicBezTo>
                      <a:pt x="781675" y="362825"/>
                      <a:pt x="781416" y="359382"/>
                      <a:pt x="780341" y="356156"/>
                    </a:cubicBezTo>
                    <a:cubicBezTo>
                      <a:pt x="778144" y="349564"/>
                      <a:pt x="774444" y="345626"/>
                      <a:pt x="770337" y="340149"/>
                    </a:cubicBezTo>
                    <a:cubicBezTo>
                      <a:pt x="767646" y="329383"/>
                      <a:pt x="767451" y="333126"/>
                      <a:pt x="770337" y="320140"/>
                    </a:cubicBezTo>
                    <a:cubicBezTo>
                      <a:pt x="770795" y="318081"/>
                      <a:pt x="770622" y="315364"/>
                      <a:pt x="772338" y="314138"/>
                    </a:cubicBezTo>
                    <a:cubicBezTo>
                      <a:pt x="775770" y="311686"/>
                      <a:pt x="784343" y="310136"/>
                      <a:pt x="784343" y="310136"/>
                    </a:cubicBezTo>
                    <a:cubicBezTo>
                      <a:pt x="785677" y="308135"/>
                      <a:pt x="786306" y="305408"/>
                      <a:pt x="788345" y="304133"/>
                    </a:cubicBezTo>
                    <a:cubicBezTo>
                      <a:pt x="791922" y="301897"/>
                      <a:pt x="800350" y="300131"/>
                      <a:pt x="800350" y="300131"/>
                    </a:cubicBezTo>
                    <a:cubicBezTo>
                      <a:pt x="803018" y="298130"/>
                      <a:pt x="805640" y="296067"/>
                      <a:pt x="808353" y="294129"/>
                    </a:cubicBezTo>
                    <a:cubicBezTo>
                      <a:pt x="814834" y="289500"/>
                      <a:pt x="814864" y="290718"/>
                      <a:pt x="820359" y="284124"/>
                    </a:cubicBezTo>
                    <a:cubicBezTo>
                      <a:pt x="827526" y="275523"/>
                      <a:pt x="821849" y="281143"/>
                      <a:pt x="826361" y="272119"/>
                    </a:cubicBezTo>
                    <a:cubicBezTo>
                      <a:pt x="827436" y="269968"/>
                      <a:pt x="829029" y="268118"/>
                      <a:pt x="830363" y="266117"/>
                    </a:cubicBezTo>
                    <a:cubicBezTo>
                      <a:pt x="825702" y="233493"/>
                      <a:pt x="832161" y="264312"/>
                      <a:pt x="824360" y="246108"/>
                    </a:cubicBezTo>
                    <a:cubicBezTo>
                      <a:pt x="823277" y="243580"/>
                      <a:pt x="823724" y="240492"/>
                      <a:pt x="822360" y="238104"/>
                    </a:cubicBezTo>
                    <a:cubicBezTo>
                      <a:pt x="820956" y="235647"/>
                      <a:pt x="818531" y="233913"/>
                      <a:pt x="816357" y="232102"/>
                    </a:cubicBezTo>
                    <a:cubicBezTo>
                      <a:pt x="811185" y="227792"/>
                      <a:pt x="810368" y="228105"/>
                      <a:pt x="804352" y="226099"/>
                    </a:cubicBezTo>
                    <a:cubicBezTo>
                      <a:pt x="800585" y="222332"/>
                      <a:pt x="796574" y="219106"/>
                      <a:pt x="794347" y="214094"/>
                    </a:cubicBezTo>
                    <a:cubicBezTo>
                      <a:pt x="792297" y="209481"/>
                      <a:pt x="791141" y="200083"/>
                      <a:pt x="786344" y="196086"/>
                    </a:cubicBezTo>
                    <a:cubicBezTo>
                      <a:pt x="784052" y="194176"/>
                      <a:pt x="781110" y="193192"/>
                      <a:pt x="778340" y="192084"/>
                    </a:cubicBezTo>
                    <a:cubicBezTo>
                      <a:pt x="774424" y="190517"/>
                      <a:pt x="766335" y="188082"/>
                      <a:pt x="766335" y="188082"/>
                    </a:cubicBezTo>
                    <a:cubicBezTo>
                      <a:pt x="763667" y="186081"/>
                      <a:pt x="760690" y="184438"/>
                      <a:pt x="758332" y="182080"/>
                    </a:cubicBezTo>
                    <a:cubicBezTo>
                      <a:pt x="749281" y="173029"/>
                      <a:pt x="760014" y="177972"/>
                      <a:pt x="748327" y="174076"/>
                    </a:cubicBezTo>
                    <a:cubicBezTo>
                      <a:pt x="745659" y="172075"/>
                      <a:pt x="743037" y="170012"/>
                      <a:pt x="740324" y="168074"/>
                    </a:cubicBezTo>
                    <a:cubicBezTo>
                      <a:pt x="738367" y="166676"/>
                      <a:pt x="735655" y="166073"/>
                      <a:pt x="734321" y="164072"/>
                    </a:cubicBezTo>
                    <a:cubicBezTo>
                      <a:pt x="732796" y="161784"/>
                      <a:pt x="733403" y="158596"/>
                      <a:pt x="732320" y="156068"/>
                    </a:cubicBezTo>
                    <a:cubicBezTo>
                      <a:pt x="731373" y="153858"/>
                      <a:pt x="729652" y="152067"/>
                      <a:pt x="728318" y="150066"/>
                    </a:cubicBezTo>
                    <a:cubicBezTo>
                      <a:pt x="727651" y="148065"/>
                      <a:pt x="727261" y="145950"/>
                      <a:pt x="726318" y="144063"/>
                    </a:cubicBezTo>
                    <a:cubicBezTo>
                      <a:pt x="720913" y="133251"/>
                      <a:pt x="719816" y="137782"/>
                      <a:pt x="704308" y="136060"/>
                    </a:cubicBezTo>
                    <a:cubicBezTo>
                      <a:pt x="701640" y="134726"/>
                      <a:pt x="699161" y="132915"/>
                      <a:pt x="696304" y="132058"/>
                    </a:cubicBezTo>
                    <a:cubicBezTo>
                      <a:pt x="692418" y="130892"/>
                      <a:pt x="688259" y="130937"/>
                      <a:pt x="684299" y="130057"/>
                    </a:cubicBezTo>
                    <a:cubicBezTo>
                      <a:pt x="682240" y="129599"/>
                      <a:pt x="680297" y="128723"/>
                      <a:pt x="678296" y="128056"/>
                    </a:cubicBezTo>
                    <a:cubicBezTo>
                      <a:pt x="650284" y="128723"/>
                      <a:pt x="622170" y="127576"/>
                      <a:pt x="594260" y="130057"/>
                    </a:cubicBezTo>
                    <a:cubicBezTo>
                      <a:pt x="591441" y="130308"/>
                      <a:pt x="590731" y="134686"/>
                      <a:pt x="588257" y="136060"/>
                    </a:cubicBezTo>
                    <a:cubicBezTo>
                      <a:pt x="584570" y="138108"/>
                      <a:pt x="580254" y="138727"/>
                      <a:pt x="576252" y="140061"/>
                    </a:cubicBezTo>
                    <a:cubicBezTo>
                      <a:pt x="567421" y="143004"/>
                      <a:pt x="572133" y="141120"/>
                      <a:pt x="562246" y="146064"/>
                    </a:cubicBezTo>
                    <a:cubicBezTo>
                      <a:pt x="558244" y="145397"/>
                      <a:pt x="553947" y="145711"/>
                      <a:pt x="550240" y="144063"/>
                    </a:cubicBezTo>
                    <a:cubicBezTo>
                      <a:pt x="547654" y="142914"/>
                      <a:pt x="544447" y="140882"/>
                      <a:pt x="544238" y="138060"/>
                    </a:cubicBezTo>
                    <a:cubicBezTo>
                      <a:pt x="543055" y="122083"/>
                      <a:pt x="545173" y="106024"/>
                      <a:pt x="546239" y="90039"/>
                    </a:cubicBezTo>
                    <a:cubicBezTo>
                      <a:pt x="546912" y="79938"/>
                      <a:pt x="549059" y="75577"/>
                      <a:pt x="552241" y="66029"/>
                    </a:cubicBezTo>
                    <a:lnTo>
                      <a:pt x="554242" y="60026"/>
                    </a:lnTo>
                    <a:cubicBezTo>
                      <a:pt x="553575" y="47354"/>
                      <a:pt x="554511" y="34495"/>
                      <a:pt x="552241" y="22010"/>
                    </a:cubicBezTo>
                    <a:cubicBezTo>
                      <a:pt x="551735" y="19226"/>
                      <a:pt x="549060" y="16224"/>
                      <a:pt x="546239" y="16007"/>
                    </a:cubicBezTo>
                    <a:cubicBezTo>
                      <a:pt x="530930" y="14829"/>
                      <a:pt x="515559" y="17341"/>
                      <a:pt x="500219" y="18008"/>
                    </a:cubicBezTo>
                    <a:cubicBezTo>
                      <a:pt x="478745" y="19960"/>
                      <a:pt x="474699" y="21561"/>
                      <a:pt x="452198" y="18008"/>
                    </a:cubicBezTo>
                    <a:cubicBezTo>
                      <a:pt x="448031" y="17350"/>
                      <a:pt x="444194" y="15340"/>
                      <a:pt x="440192" y="14006"/>
                    </a:cubicBezTo>
                    <a:cubicBezTo>
                      <a:pt x="431362" y="11063"/>
                      <a:pt x="436074" y="12947"/>
                      <a:pt x="426186" y="8004"/>
                    </a:cubicBezTo>
                    <a:cubicBezTo>
                      <a:pt x="424185" y="6003"/>
                      <a:pt x="422811" y="3052"/>
                      <a:pt x="420184" y="2001"/>
                    </a:cubicBezTo>
                    <a:cubicBezTo>
                      <a:pt x="415805" y="249"/>
                      <a:pt x="410893" y="0"/>
                      <a:pt x="406177" y="0"/>
                    </a:cubicBezTo>
                    <a:cubicBezTo>
                      <a:pt x="381491" y="0"/>
                      <a:pt x="356822" y="1334"/>
                      <a:pt x="332145" y="2001"/>
                    </a:cubicBezTo>
                    <a:cubicBezTo>
                      <a:pt x="330144" y="3335"/>
                      <a:pt x="327644" y="4125"/>
                      <a:pt x="326142" y="6003"/>
                    </a:cubicBezTo>
                    <a:cubicBezTo>
                      <a:pt x="315097" y="19810"/>
                      <a:pt x="335345" y="4536"/>
                      <a:pt x="318139" y="16007"/>
                    </a:cubicBezTo>
                    <a:lnTo>
                      <a:pt x="312136" y="34015"/>
                    </a:lnTo>
                    <a:cubicBezTo>
                      <a:pt x="311469" y="36016"/>
                      <a:pt x="311822" y="38752"/>
                      <a:pt x="310135" y="40018"/>
                    </a:cubicBezTo>
                    <a:cubicBezTo>
                      <a:pt x="300208" y="47463"/>
                      <a:pt x="304906" y="44170"/>
                      <a:pt x="296129" y="50022"/>
                    </a:cubicBezTo>
                    <a:cubicBezTo>
                      <a:pt x="290126" y="49355"/>
                      <a:pt x="283893" y="49797"/>
                      <a:pt x="278121" y="48021"/>
                    </a:cubicBezTo>
                    <a:cubicBezTo>
                      <a:pt x="265579" y="44161"/>
                      <a:pt x="273854" y="42206"/>
                      <a:pt x="266116" y="36016"/>
                    </a:cubicBezTo>
                    <a:cubicBezTo>
                      <a:pt x="264469" y="34699"/>
                      <a:pt x="262115" y="34682"/>
                      <a:pt x="260114" y="34015"/>
                    </a:cubicBezTo>
                    <a:cubicBezTo>
                      <a:pt x="243579" y="36082"/>
                      <a:pt x="245163" y="31375"/>
                      <a:pt x="240105" y="44019"/>
                    </a:cubicBezTo>
                    <a:cubicBezTo>
                      <a:pt x="239857" y="44638"/>
                      <a:pt x="236770" y="44019"/>
                      <a:pt x="236103" y="4401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4" name="Group 7180"/>
              <p:cNvGrpSpPr>
                <a:grpSpLocks/>
              </p:cNvGrpSpPr>
              <p:nvPr/>
            </p:nvGrpSpPr>
            <p:grpSpPr bwMode="auto">
              <a:xfrm>
                <a:off x="6634092" y="5158877"/>
                <a:ext cx="674565" cy="599684"/>
                <a:chOff x="3761563" y="4605079"/>
                <a:chExt cx="1103423" cy="980939"/>
              </a:xfrm>
            </p:grpSpPr>
            <p:sp>
              <p:nvSpPr>
                <p:cNvPr id="158" name="Freeform 157"/>
                <p:cNvSpPr/>
                <p:nvPr/>
              </p:nvSpPr>
              <p:spPr>
                <a:xfrm>
                  <a:off x="3761907" y="4605570"/>
                  <a:ext cx="1103244" cy="774654"/>
                </a:xfrm>
                <a:custGeom>
                  <a:avLst/>
                  <a:gdLst>
                    <a:gd name="connsiteX0" fmla="*/ 0 w 1103423"/>
                    <a:gd name="connsiteY0" fmla="*/ 0 h 774995"/>
                    <a:gd name="connsiteX1" fmla="*/ 28353 w 1103423"/>
                    <a:gd name="connsiteY1" fmla="*/ 80335 h 774995"/>
                    <a:gd name="connsiteX2" fmla="*/ 87423 w 1103423"/>
                    <a:gd name="connsiteY2" fmla="*/ 99237 h 774995"/>
                    <a:gd name="connsiteX3" fmla="*/ 148856 w 1103423"/>
                    <a:gd name="connsiteY3" fmla="*/ 191386 h 774995"/>
                    <a:gd name="connsiteX4" fmla="*/ 186660 w 1103423"/>
                    <a:gd name="connsiteY4" fmla="*/ 189023 h 774995"/>
                    <a:gd name="connsiteX5" fmla="*/ 205563 w 1103423"/>
                    <a:gd name="connsiteY5" fmla="*/ 215014 h 774995"/>
                    <a:gd name="connsiteX6" fmla="*/ 215014 w 1103423"/>
                    <a:gd name="connsiteY6" fmla="*/ 236279 h 774995"/>
                    <a:gd name="connsiteX7" fmla="*/ 210288 w 1103423"/>
                    <a:gd name="connsiteY7" fmla="*/ 269358 h 774995"/>
                    <a:gd name="connsiteX8" fmla="*/ 207925 w 1103423"/>
                    <a:gd name="connsiteY8" fmla="*/ 276447 h 774995"/>
                    <a:gd name="connsiteX9" fmla="*/ 203200 w 1103423"/>
                    <a:gd name="connsiteY9" fmla="*/ 283535 h 774995"/>
                    <a:gd name="connsiteX10" fmla="*/ 200837 w 1103423"/>
                    <a:gd name="connsiteY10" fmla="*/ 292986 h 774995"/>
                    <a:gd name="connsiteX11" fmla="*/ 198474 w 1103423"/>
                    <a:gd name="connsiteY11" fmla="*/ 300074 h 774995"/>
                    <a:gd name="connsiteX12" fmla="*/ 207925 w 1103423"/>
                    <a:gd name="connsiteY12" fmla="*/ 311888 h 774995"/>
                    <a:gd name="connsiteX13" fmla="*/ 217377 w 1103423"/>
                    <a:gd name="connsiteY13" fmla="*/ 316614 h 774995"/>
                    <a:gd name="connsiteX14" fmla="*/ 231553 w 1103423"/>
                    <a:gd name="connsiteY14" fmla="*/ 326065 h 774995"/>
                    <a:gd name="connsiteX15" fmla="*/ 276446 w 1103423"/>
                    <a:gd name="connsiteY15" fmla="*/ 330791 h 774995"/>
                    <a:gd name="connsiteX16" fmla="*/ 281172 w 1103423"/>
                    <a:gd name="connsiteY16" fmla="*/ 337879 h 774995"/>
                    <a:gd name="connsiteX17" fmla="*/ 295349 w 1103423"/>
                    <a:gd name="connsiteY17" fmla="*/ 347330 h 774995"/>
                    <a:gd name="connsiteX18" fmla="*/ 297711 w 1103423"/>
                    <a:gd name="connsiteY18" fmla="*/ 356781 h 774995"/>
                    <a:gd name="connsiteX19" fmla="*/ 302437 w 1103423"/>
                    <a:gd name="connsiteY19" fmla="*/ 363870 h 774995"/>
                    <a:gd name="connsiteX20" fmla="*/ 300074 w 1103423"/>
                    <a:gd name="connsiteY20" fmla="*/ 465470 h 774995"/>
                    <a:gd name="connsiteX21" fmla="*/ 309525 w 1103423"/>
                    <a:gd name="connsiteY21" fmla="*/ 491461 h 774995"/>
                    <a:gd name="connsiteX22" fmla="*/ 316614 w 1103423"/>
                    <a:gd name="connsiteY22" fmla="*/ 493823 h 774995"/>
                    <a:gd name="connsiteX23" fmla="*/ 314251 w 1103423"/>
                    <a:gd name="connsiteY23" fmla="*/ 500912 h 774995"/>
                    <a:gd name="connsiteX24" fmla="*/ 307163 w 1103423"/>
                    <a:gd name="connsiteY24" fmla="*/ 505637 h 774995"/>
                    <a:gd name="connsiteX25" fmla="*/ 304800 w 1103423"/>
                    <a:gd name="connsiteY25" fmla="*/ 517451 h 774995"/>
                    <a:gd name="connsiteX26" fmla="*/ 307163 w 1103423"/>
                    <a:gd name="connsiteY26" fmla="*/ 562344 h 774995"/>
                    <a:gd name="connsiteX27" fmla="*/ 311888 w 1103423"/>
                    <a:gd name="connsiteY27" fmla="*/ 576521 h 774995"/>
                    <a:gd name="connsiteX28" fmla="*/ 309525 w 1103423"/>
                    <a:gd name="connsiteY28" fmla="*/ 600149 h 774995"/>
                    <a:gd name="connsiteX29" fmla="*/ 304800 w 1103423"/>
                    <a:gd name="connsiteY29" fmla="*/ 609600 h 774995"/>
                    <a:gd name="connsiteX30" fmla="*/ 309525 w 1103423"/>
                    <a:gd name="connsiteY30" fmla="*/ 649768 h 774995"/>
                    <a:gd name="connsiteX31" fmla="*/ 314251 w 1103423"/>
                    <a:gd name="connsiteY31" fmla="*/ 656856 h 774995"/>
                    <a:gd name="connsiteX32" fmla="*/ 347330 w 1103423"/>
                    <a:gd name="connsiteY32" fmla="*/ 659219 h 774995"/>
                    <a:gd name="connsiteX33" fmla="*/ 363870 w 1103423"/>
                    <a:gd name="connsiteY33" fmla="*/ 673395 h 774995"/>
                    <a:gd name="connsiteX34" fmla="*/ 368595 w 1103423"/>
                    <a:gd name="connsiteY34" fmla="*/ 680484 h 774995"/>
                    <a:gd name="connsiteX35" fmla="*/ 375684 w 1103423"/>
                    <a:gd name="connsiteY35" fmla="*/ 687572 h 774995"/>
                    <a:gd name="connsiteX36" fmla="*/ 380409 w 1103423"/>
                    <a:gd name="connsiteY36" fmla="*/ 694661 h 774995"/>
                    <a:gd name="connsiteX37" fmla="*/ 387497 w 1103423"/>
                    <a:gd name="connsiteY37" fmla="*/ 697023 h 774995"/>
                    <a:gd name="connsiteX38" fmla="*/ 415851 w 1103423"/>
                    <a:gd name="connsiteY38" fmla="*/ 694661 h 774995"/>
                    <a:gd name="connsiteX39" fmla="*/ 458381 w 1103423"/>
                    <a:gd name="connsiteY39" fmla="*/ 689935 h 774995"/>
                    <a:gd name="connsiteX40" fmla="*/ 515088 w 1103423"/>
                    <a:gd name="connsiteY40" fmla="*/ 687572 h 774995"/>
                    <a:gd name="connsiteX41" fmla="*/ 559981 w 1103423"/>
                    <a:gd name="connsiteY41" fmla="*/ 689935 h 774995"/>
                    <a:gd name="connsiteX42" fmla="*/ 576521 w 1103423"/>
                    <a:gd name="connsiteY42" fmla="*/ 694661 h 774995"/>
                    <a:gd name="connsiteX43" fmla="*/ 585972 w 1103423"/>
                    <a:gd name="connsiteY43" fmla="*/ 699386 h 774995"/>
                    <a:gd name="connsiteX44" fmla="*/ 600149 w 1103423"/>
                    <a:gd name="connsiteY44" fmla="*/ 701749 h 774995"/>
                    <a:gd name="connsiteX45" fmla="*/ 609600 w 1103423"/>
                    <a:gd name="connsiteY45" fmla="*/ 704112 h 774995"/>
                    <a:gd name="connsiteX46" fmla="*/ 623777 w 1103423"/>
                    <a:gd name="connsiteY46" fmla="*/ 708837 h 774995"/>
                    <a:gd name="connsiteX47" fmla="*/ 630865 w 1103423"/>
                    <a:gd name="connsiteY47" fmla="*/ 711200 h 774995"/>
                    <a:gd name="connsiteX48" fmla="*/ 649767 w 1103423"/>
                    <a:gd name="connsiteY48" fmla="*/ 715926 h 774995"/>
                    <a:gd name="connsiteX49" fmla="*/ 678121 w 1103423"/>
                    <a:gd name="connsiteY49" fmla="*/ 713563 h 774995"/>
                    <a:gd name="connsiteX50" fmla="*/ 741916 w 1103423"/>
                    <a:gd name="connsiteY50" fmla="*/ 708837 h 774995"/>
                    <a:gd name="connsiteX51" fmla="*/ 770270 w 1103423"/>
                    <a:gd name="connsiteY51" fmla="*/ 713563 h 774995"/>
                    <a:gd name="connsiteX52" fmla="*/ 784446 w 1103423"/>
                    <a:gd name="connsiteY52" fmla="*/ 723014 h 774995"/>
                    <a:gd name="connsiteX53" fmla="*/ 791535 w 1103423"/>
                    <a:gd name="connsiteY53" fmla="*/ 727740 h 774995"/>
                    <a:gd name="connsiteX54" fmla="*/ 798623 w 1103423"/>
                    <a:gd name="connsiteY54" fmla="*/ 732465 h 774995"/>
                    <a:gd name="connsiteX55" fmla="*/ 803349 w 1103423"/>
                    <a:gd name="connsiteY55" fmla="*/ 739554 h 774995"/>
                    <a:gd name="connsiteX56" fmla="*/ 824614 w 1103423"/>
                    <a:gd name="connsiteY56" fmla="*/ 751368 h 774995"/>
                    <a:gd name="connsiteX57" fmla="*/ 831702 w 1103423"/>
                    <a:gd name="connsiteY57" fmla="*/ 756093 h 774995"/>
                    <a:gd name="connsiteX58" fmla="*/ 848242 w 1103423"/>
                    <a:gd name="connsiteY58" fmla="*/ 760819 h 774995"/>
                    <a:gd name="connsiteX59" fmla="*/ 850604 w 1103423"/>
                    <a:gd name="connsiteY59" fmla="*/ 767907 h 774995"/>
                    <a:gd name="connsiteX60" fmla="*/ 864781 w 1103423"/>
                    <a:gd name="connsiteY60" fmla="*/ 774995 h 774995"/>
                    <a:gd name="connsiteX61" fmla="*/ 864781 w 1103423"/>
                    <a:gd name="connsiteY61" fmla="*/ 741916 h 774995"/>
                    <a:gd name="connsiteX62" fmla="*/ 857693 w 1103423"/>
                    <a:gd name="connsiteY62" fmla="*/ 734828 h 774995"/>
                    <a:gd name="connsiteX63" fmla="*/ 834065 w 1103423"/>
                    <a:gd name="connsiteY63" fmla="*/ 730102 h 774995"/>
                    <a:gd name="connsiteX64" fmla="*/ 829339 w 1103423"/>
                    <a:gd name="connsiteY64" fmla="*/ 720651 h 774995"/>
                    <a:gd name="connsiteX65" fmla="*/ 843516 w 1103423"/>
                    <a:gd name="connsiteY65" fmla="*/ 711200 h 774995"/>
                    <a:gd name="connsiteX66" fmla="*/ 850604 w 1103423"/>
                    <a:gd name="connsiteY66" fmla="*/ 704112 h 774995"/>
                    <a:gd name="connsiteX67" fmla="*/ 852967 w 1103423"/>
                    <a:gd name="connsiteY67" fmla="*/ 697023 h 774995"/>
                    <a:gd name="connsiteX68" fmla="*/ 838790 w 1103423"/>
                    <a:gd name="connsiteY68" fmla="*/ 687572 h 774995"/>
                    <a:gd name="connsiteX69" fmla="*/ 817525 w 1103423"/>
                    <a:gd name="connsiteY69" fmla="*/ 680484 h 774995"/>
                    <a:gd name="connsiteX70" fmla="*/ 810437 w 1103423"/>
                    <a:gd name="connsiteY70" fmla="*/ 678121 h 774995"/>
                    <a:gd name="connsiteX71" fmla="*/ 800986 w 1103423"/>
                    <a:gd name="connsiteY71" fmla="*/ 673395 h 774995"/>
                    <a:gd name="connsiteX72" fmla="*/ 803349 w 1103423"/>
                    <a:gd name="connsiteY72" fmla="*/ 652130 h 774995"/>
                    <a:gd name="connsiteX73" fmla="*/ 815163 w 1103423"/>
                    <a:gd name="connsiteY73" fmla="*/ 637954 h 774995"/>
                    <a:gd name="connsiteX74" fmla="*/ 822251 w 1103423"/>
                    <a:gd name="connsiteY74" fmla="*/ 635591 h 774995"/>
                    <a:gd name="connsiteX75" fmla="*/ 848242 w 1103423"/>
                    <a:gd name="connsiteY75" fmla="*/ 637954 h 774995"/>
                    <a:gd name="connsiteX76" fmla="*/ 860056 w 1103423"/>
                    <a:gd name="connsiteY76" fmla="*/ 640316 h 774995"/>
                    <a:gd name="connsiteX77" fmla="*/ 923851 w 1103423"/>
                    <a:gd name="connsiteY77" fmla="*/ 637954 h 774995"/>
                    <a:gd name="connsiteX78" fmla="*/ 942753 w 1103423"/>
                    <a:gd name="connsiteY78" fmla="*/ 635591 h 774995"/>
                    <a:gd name="connsiteX79" fmla="*/ 952204 w 1103423"/>
                    <a:gd name="connsiteY79" fmla="*/ 694661 h 774995"/>
                    <a:gd name="connsiteX80" fmla="*/ 1025451 w 1103423"/>
                    <a:gd name="connsiteY80" fmla="*/ 694661 h 774995"/>
                    <a:gd name="connsiteX81" fmla="*/ 1034902 w 1103423"/>
                    <a:gd name="connsiteY81" fmla="*/ 673395 h 774995"/>
                    <a:gd name="connsiteX82" fmla="*/ 1041990 w 1103423"/>
                    <a:gd name="connsiteY82" fmla="*/ 671033 h 774995"/>
                    <a:gd name="connsiteX83" fmla="*/ 1046716 w 1103423"/>
                    <a:gd name="connsiteY83" fmla="*/ 663944 h 774995"/>
                    <a:gd name="connsiteX84" fmla="*/ 1065618 w 1103423"/>
                    <a:gd name="connsiteY84" fmla="*/ 666307 h 774995"/>
                    <a:gd name="connsiteX85" fmla="*/ 1075070 w 1103423"/>
                    <a:gd name="connsiteY85" fmla="*/ 668670 h 774995"/>
                    <a:gd name="connsiteX86" fmla="*/ 1103423 w 1103423"/>
                    <a:gd name="connsiteY86" fmla="*/ 663944 h 774995"/>
                    <a:gd name="connsiteX87" fmla="*/ 1027814 w 1103423"/>
                    <a:gd name="connsiteY87" fmla="*/ 510363 h 774995"/>
                    <a:gd name="connsiteX88" fmla="*/ 1006549 w 1103423"/>
                    <a:gd name="connsiteY88" fmla="*/ 510363 h 774995"/>
                    <a:gd name="connsiteX89" fmla="*/ 992372 w 1103423"/>
                    <a:gd name="connsiteY89" fmla="*/ 498549 h 774995"/>
                    <a:gd name="connsiteX90" fmla="*/ 886046 w 1103423"/>
                    <a:gd name="connsiteY90" fmla="*/ 498549 h 774995"/>
                    <a:gd name="connsiteX91" fmla="*/ 860056 w 1103423"/>
                    <a:gd name="connsiteY91" fmla="*/ 474921 h 774995"/>
                    <a:gd name="connsiteX92" fmla="*/ 777358 w 1103423"/>
                    <a:gd name="connsiteY92" fmla="*/ 460744 h 774995"/>
                    <a:gd name="connsiteX93" fmla="*/ 777358 w 1103423"/>
                    <a:gd name="connsiteY93" fmla="*/ 366233 h 774995"/>
                    <a:gd name="connsiteX94" fmla="*/ 744279 w 1103423"/>
                    <a:gd name="connsiteY94" fmla="*/ 361507 h 774995"/>
                    <a:gd name="connsiteX95" fmla="*/ 749004 w 1103423"/>
                    <a:gd name="connsiteY95" fmla="*/ 321340 h 774995"/>
                    <a:gd name="connsiteX96" fmla="*/ 701749 w 1103423"/>
                    <a:gd name="connsiteY96" fmla="*/ 318977 h 774995"/>
                    <a:gd name="connsiteX97" fmla="*/ 697023 w 1103423"/>
                    <a:gd name="connsiteY97" fmla="*/ 271721 h 774995"/>
                    <a:gd name="connsiteX98" fmla="*/ 640316 w 1103423"/>
                    <a:gd name="connsiteY98" fmla="*/ 274084 h 774995"/>
                    <a:gd name="connsiteX99" fmla="*/ 630865 w 1103423"/>
                    <a:gd name="connsiteY99" fmla="*/ 219740 h 774995"/>
                    <a:gd name="connsiteX100" fmla="*/ 604874 w 1103423"/>
                    <a:gd name="connsiteY100" fmla="*/ 224465 h 774995"/>
                    <a:gd name="connsiteX101" fmla="*/ 607237 w 1103423"/>
                    <a:gd name="connsiteY101" fmla="*/ 177209 h 774995"/>
                    <a:gd name="connsiteX102" fmla="*/ 557618 w 1103423"/>
                    <a:gd name="connsiteY102" fmla="*/ 184298 h 774995"/>
                    <a:gd name="connsiteX103" fmla="*/ 517451 w 1103423"/>
                    <a:gd name="connsiteY103" fmla="*/ 134679 h 774995"/>
                    <a:gd name="connsiteX104" fmla="*/ 515088 w 1103423"/>
                    <a:gd name="connsiteY104" fmla="*/ 99237 h 774995"/>
                    <a:gd name="connsiteX105" fmla="*/ 467832 w 1103423"/>
                    <a:gd name="connsiteY105" fmla="*/ 99237 h 774995"/>
                    <a:gd name="connsiteX106" fmla="*/ 465470 w 1103423"/>
                    <a:gd name="connsiteY106" fmla="*/ 7088 h 774995"/>
                    <a:gd name="connsiteX107" fmla="*/ 0 w 1103423"/>
                    <a:gd name="connsiteY107" fmla="*/ 0 h 774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103423" h="774995">
                      <a:moveTo>
                        <a:pt x="0" y="0"/>
                      </a:moveTo>
                      <a:lnTo>
                        <a:pt x="28353" y="80335"/>
                      </a:lnTo>
                      <a:lnTo>
                        <a:pt x="87423" y="99237"/>
                      </a:lnTo>
                      <a:lnTo>
                        <a:pt x="148856" y="191386"/>
                      </a:lnTo>
                      <a:lnTo>
                        <a:pt x="186660" y="189023"/>
                      </a:lnTo>
                      <a:cubicBezTo>
                        <a:pt x="192961" y="197687"/>
                        <a:pt x="202176" y="204851"/>
                        <a:pt x="205563" y="215014"/>
                      </a:cubicBezTo>
                      <a:cubicBezTo>
                        <a:pt x="211186" y="231885"/>
                        <a:pt x="207525" y="225047"/>
                        <a:pt x="215014" y="236279"/>
                      </a:cubicBezTo>
                      <a:cubicBezTo>
                        <a:pt x="213131" y="255111"/>
                        <a:pt x="214242" y="255521"/>
                        <a:pt x="210288" y="269358"/>
                      </a:cubicBezTo>
                      <a:cubicBezTo>
                        <a:pt x="209604" y="271753"/>
                        <a:pt x="209039" y="274219"/>
                        <a:pt x="207925" y="276447"/>
                      </a:cubicBezTo>
                      <a:cubicBezTo>
                        <a:pt x="206655" y="278987"/>
                        <a:pt x="204775" y="281172"/>
                        <a:pt x="203200" y="283535"/>
                      </a:cubicBezTo>
                      <a:cubicBezTo>
                        <a:pt x="202412" y="286685"/>
                        <a:pt x="201729" y="289864"/>
                        <a:pt x="200837" y="292986"/>
                      </a:cubicBezTo>
                      <a:cubicBezTo>
                        <a:pt x="200153" y="295381"/>
                        <a:pt x="198474" y="297583"/>
                        <a:pt x="198474" y="300074"/>
                      </a:cubicBezTo>
                      <a:cubicBezTo>
                        <a:pt x="198474" y="307228"/>
                        <a:pt x="202482" y="308778"/>
                        <a:pt x="207925" y="311888"/>
                      </a:cubicBezTo>
                      <a:cubicBezTo>
                        <a:pt x="210983" y="313636"/>
                        <a:pt x="214356" y="314802"/>
                        <a:pt x="217377" y="316614"/>
                      </a:cubicBezTo>
                      <a:cubicBezTo>
                        <a:pt x="222247" y="319536"/>
                        <a:pt x="226043" y="324687"/>
                        <a:pt x="231553" y="326065"/>
                      </a:cubicBezTo>
                      <a:cubicBezTo>
                        <a:pt x="252491" y="331300"/>
                        <a:pt x="237764" y="328212"/>
                        <a:pt x="276446" y="330791"/>
                      </a:cubicBezTo>
                      <a:cubicBezTo>
                        <a:pt x="278021" y="333154"/>
                        <a:pt x="279035" y="336009"/>
                        <a:pt x="281172" y="337879"/>
                      </a:cubicBezTo>
                      <a:cubicBezTo>
                        <a:pt x="285446" y="341619"/>
                        <a:pt x="295349" y="347330"/>
                        <a:pt x="295349" y="347330"/>
                      </a:cubicBezTo>
                      <a:cubicBezTo>
                        <a:pt x="296136" y="350480"/>
                        <a:pt x="296432" y="353796"/>
                        <a:pt x="297711" y="356781"/>
                      </a:cubicBezTo>
                      <a:cubicBezTo>
                        <a:pt x="298830" y="359391"/>
                        <a:pt x="302375" y="361031"/>
                        <a:pt x="302437" y="363870"/>
                      </a:cubicBezTo>
                      <a:cubicBezTo>
                        <a:pt x="303173" y="397738"/>
                        <a:pt x="300862" y="431603"/>
                        <a:pt x="300074" y="465470"/>
                      </a:cubicBezTo>
                      <a:cubicBezTo>
                        <a:pt x="301851" y="479684"/>
                        <a:pt x="298474" y="484094"/>
                        <a:pt x="309525" y="491461"/>
                      </a:cubicBezTo>
                      <a:cubicBezTo>
                        <a:pt x="311597" y="492843"/>
                        <a:pt x="314251" y="493036"/>
                        <a:pt x="316614" y="493823"/>
                      </a:cubicBezTo>
                      <a:cubicBezTo>
                        <a:pt x="315826" y="496186"/>
                        <a:pt x="315807" y="498967"/>
                        <a:pt x="314251" y="500912"/>
                      </a:cubicBezTo>
                      <a:cubicBezTo>
                        <a:pt x="312477" y="503129"/>
                        <a:pt x="308572" y="503172"/>
                        <a:pt x="307163" y="505637"/>
                      </a:cubicBezTo>
                      <a:cubicBezTo>
                        <a:pt x="305170" y="509124"/>
                        <a:pt x="305588" y="513513"/>
                        <a:pt x="304800" y="517451"/>
                      </a:cubicBezTo>
                      <a:cubicBezTo>
                        <a:pt x="305588" y="532415"/>
                        <a:pt x="305378" y="547466"/>
                        <a:pt x="307163" y="562344"/>
                      </a:cubicBezTo>
                      <a:cubicBezTo>
                        <a:pt x="307756" y="567290"/>
                        <a:pt x="311888" y="576521"/>
                        <a:pt x="311888" y="576521"/>
                      </a:cubicBezTo>
                      <a:cubicBezTo>
                        <a:pt x="311100" y="584397"/>
                        <a:pt x="311183" y="592409"/>
                        <a:pt x="309525" y="600149"/>
                      </a:cubicBezTo>
                      <a:cubicBezTo>
                        <a:pt x="308787" y="603593"/>
                        <a:pt x="304800" y="606078"/>
                        <a:pt x="304800" y="609600"/>
                      </a:cubicBezTo>
                      <a:cubicBezTo>
                        <a:pt x="304800" y="623082"/>
                        <a:pt x="306881" y="636548"/>
                        <a:pt x="309525" y="649768"/>
                      </a:cubicBezTo>
                      <a:cubicBezTo>
                        <a:pt x="310082" y="652553"/>
                        <a:pt x="311496" y="656167"/>
                        <a:pt x="314251" y="656856"/>
                      </a:cubicBezTo>
                      <a:cubicBezTo>
                        <a:pt x="324975" y="659537"/>
                        <a:pt x="336304" y="658431"/>
                        <a:pt x="347330" y="659219"/>
                      </a:cubicBezTo>
                      <a:cubicBezTo>
                        <a:pt x="355689" y="664791"/>
                        <a:pt x="356232" y="664484"/>
                        <a:pt x="363870" y="673395"/>
                      </a:cubicBezTo>
                      <a:cubicBezTo>
                        <a:pt x="365718" y="675551"/>
                        <a:pt x="366777" y="678302"/>
                        <a:pt x="368595" y="680484"/>
                      </a:cubicBezTo>
                      <a:cubicBezTo>
                        <a:pt x="370734" y="683051"/>
                        <a:pt x="373545" y="685005"/>
                        <a:pt x="375684" y="687572"/>
                      </a:cubicBezTo>
                      <a:cubicBezTo>
                        <a:pt x="377502" y="689754"/>
                        <a:pt x="378192" y="692887"/>
                        <a:pt x="380409" y="694661"/>
                      </a:cubicBezTo>
                      <a:cubicBezTo>
                        <a:pt x="382354" y="696217"/>
                        <a:pt x="385134" y="696236"/>
                        <a:pt x="387497" y="697023"/>
                      </a:cubicBezTo>
                      <a:lnTo>
                        <a:pt x="415851" y="694661"/>
                      </a:lnTo>
                      <a:cubicBezTo>
                        <a:pt x="430044" y="693242"/>
                        <a:pt x="444153" y="690951"/>
                        <a:pt x="458381" y="689935"/>
                      </a:cubicBezTo>
                      <a:cubicBezTo>
                        <a:pt x="477252" y="688587"/>
                        <a:pt x="496186" y="688360"/>
                        <a:pt x="515088" y="687572"/>
                      </a:cubicBezTo>
                      <a:cubicBezTo>
                        <a:pt x="530052" y="688360"/>
                        <a:pt x="545052" y="688637"/>
                        <a:pt x="559981" y="689935"/>
                      </a:cubicBezTo>
                      <a:cubicBezTo>
                        <a:pt x="562488" y="690153"/>
                        <a:pt x="573531" y="693380"/>
                        <a:pt x="576521" y="694661"/>
                      </a:cubicBezTo>
                      <a:cubicBezTo>
                        <a:pt x="579758" y="696048"/>
                        <a:pt x="582598" y="698374"/>
                        <a:pt x="585972" y="699386"/>
                      </a:cubicBezTo>
                      <a:cubicBezTo>
                        <a:pt x="590561" y="700763"/>
                        <a:pt x="595451" y="700809"/>
                        <a:pt x="600149" y="701749"/>
                      </a:cubicBezTo>
                      <a:cubicBezTo>
                        <a:pt x="603333" y="702386"/>
                        <a:pt x="606490" y="703179"/>
                        <a:pt x="609600" y="704112"/>
                      </a:cubicBezTo>
                      <a:cubicBezTo>
                        <a:pt x="614371" y="705543"/>
                        <a:pt x="619051" y="707262"/>
                        <a:pt x="623777" y="708837"/>
                      </a:cubicBezTo>
                      <a:cubicBezTo>
                        <a:pt x="626140" y="709625"/>
                        <a:pt x="628449" y="710596"/>
                        <a:pt x="630865" y="711200"/>
                      </a:cubicBezTo>
                      <a:lnTo>
                        <a:pt x="649767" y="715926"/>
                      </a:lnTo>
                      <a:cubicBezTo>
                        <a:pt x="659218" y="715138"/>
                        <a:pt x="668653" y="714120"/>
                        <a:pt x="678121" y="713563"/>
                      </a:cubicBezTo>
                      <a:cubicBezTo>
                        <a:pt x="739416" y="709957"/>
                        <a:pt x="711866" y="714847"/>
                        <a:pt x="741916" y="708837"/>
                      </a:cubicBezTo>
                      <a:cubicBezTo>
                        <a:pt x="745820" y="709271"/>
                        <a:pt x="763343" y="709714"/>
                        <a:pt x="770270" y="713563"/>
                      </a:cubicBezTo>
                      <a:cubicBezTo>
                        <a:pt x="775235" y="716321"/>
                        <a:pt x="779721" y="719864"/>
                        <a:pt x="784446" y="723014"/>
                      </a:cubicBezTo>
                      <a:lnTo>
                        <a:pt x="791535" y="727740"/>
                      </a:lnTo>
                      <a:lnTo>
                        <a:pt x="798623" y="732465"/>
                      </a:lnTo>
                      <a:cubicBezTo>
                        <a:pt x="800198" y="734828"/>
                        <a:pt x="801212" y="737684"/>
                        <a:pt x="803349" y="739554"/>
                      </a:cubicBezTo>
                      <a:cubicBezTo>
                        <a:pt x="823210" y="756933"/>
                        <a:pt x="810553" y="744338"/>
                        <a:pt x="824614" y="751368"/>
                      </a:cubicBezTo>
                      <a:cubicBezTo>
                        <a:pt x="827154" y="752638"/>
                        <a:pt x="829162" y="754823"/>
                        <a:pt x="831702" y="756093"/>
                      </a:cubicBezTo>
                      <a:cubicBezTo>
                        <a:pt x="835094" y="757789"/>
                        <a:pt x="845212" y="760061"/>
                        <a:pt x="848242" y="760819"/>
                      </a:cubicBezTo>
                      <a:cubicBezTo>
                        <a:pt x="849029" y="763182"/>
                        <a:pt x="849048" y="765962"/>
                        <a:pt x="850604" y="767907"/>
                      </a:cubicBezTo>
                      <a:cubicBezTo>
                        <a:pt x="853936" y="772072"/>
                        <a:pt x="860110" y="773439"/>
                        <a:pt x="864781" y="774995"/>
                      </a:cubicBezTo>
                      <a:cubicBezTo>
                        <a:pt x="883425" y="770335"/>
                        <a:pt x="879144" y="774748"/>
                        <a:pt x="864781" y="741916"/>
                      </a:cubicBezTo>
                      <a:cubicBezTo>
                        <a:pt x="863442" y="738855"/>
                        <a:pt x="860473" y="736681"/>
                        <a:pt x="857693" y="734828"/>
                      </a:cubicBezTo>
                      <a:cubicBezTo>
                        <a:pt x="853194" y="731829"/>
                        <a:pt x="835467" y="730302"/>
                        <a:pt x="834065" y="730102"/>
                      </a:cubicBezTo>
                      <a:cubicBezTo>
                        <a:pt x="832490" y="726952"/>
                        <a:pt x="827764" y="723801"/>
                        <a:pt x="829339" y="720651"/>
                      </a:cubicBezTo>
                      <a:cubicBezTo>
                        <a:pt x="831879" y="715571"/>
                        <a:pt x="839500" y="715216"/>
                        <a:pt x="843516" y="711200"/>
                      </a:cubicBezTo>
                      <a:lnTo>
                        <a:pt x="850604" y="704112"/>
                      </a:lnTo>
                      <a:cubicBezTo>
                        <a:pt x="851392" y="701749"/>
                        <a:pt x="853376" y="699480"/>
                        <a:pt x="852967" y="697023"/>
                      </a:cubicBezTo>
                      <a:cubicBezTo>
                        <a:pt x="851492" y="688171"/>
                        <a:pt x="845219" y="689550"/>
                        <a:pt x="838790" y="687572"/>
                      </a:cubicBezTo>
                      <a:cubicBezTo>
                        <a:pt x="831649" y="685375"/>
                        <a:pt x="824613" y="682847"/>
                        <a:pt x="817525" y="680484"/>
                      </a:cubicBezTo>
                      <a:cubicBezTo>
                        <a:pt x="815162" y="679696"/>
                        <a:pt x="812665" y="679235"/>
                        <a:pt x="810437" y="678121"/>
                      </a:cubicBezTo>
                      <a:lnTo>
                        <a:pt x="800986" y="673395"/>
                      </a:lnTo>
                      <a:cubicBezTo>
                        <a:pt x="801774" y="666307"/>
                        <a:pt x="801619" y="659049"/>
                        <a:pt x="803349" y="652130"/>
                      </a:cubicBezTo>
                      <a:cubicBezTo>
                        <a:pt x="804221" y="648642"/>
                        <a:pt x="812781" y="639542"/>
                        <a:pt x="815163" y="637954"/>
                      </a:cubicBezTo>
                      <a:cubicBezTo>
                        <a:pt x="817235" y="636573"/>
                        <a:pt x="819888" y="636379"/>
                        <a:pt x="822251" y="635591"/>
                      </a:cubicBezTo>
                      <a:cubicBezTo>
                        <a:pt x="830915" y="636379"/>
                        <a:pt x="839610" y="636875"/>
                        <a:pt x="848242" y="637954"/>
                      </a:cubicBezTo>
                      <a:cubicBezTo>
                        <a:pt x="852227" y="638452"/>
                        <a:pt x="856040" y="640316"/>
                        <a:pt x="860056" y="640316"/>
                      </a:cubicBezTo>
                      <a:cubicBezTo>
                        <a:pt x="881336" y="640316"/>
                        <a:pt x="902586" y="638741"/>
                        <a:pt x="923851" y="637954"/>
                      </a:cubicBezTo>
                      <a:cubicBezTo>
                        <a:pt x="934675" y="634346"/>
                        <a:pt x="928448" y="635591"/>
                        <a:pt x="942753" y="635591"/>
                      </a:cubicBezTo>
                      <a:lnTo>
                        <a:pt x="952204" y="694661"/>
                      </a:lnTo>
                      <a:lnTo>
                        <a:pt x="1025451" y="694661"/>
                      </a:lnTo>
                      <a:cubicBezTo>
                        <a:pt x="1028601" y="687572"/>
                        <a:pt x="1030454" y="679750"/>
                        <a:pt x="1034902" y="673395"/>
                      </a:cubicBezTo>
                      <a:cubicBezTo>
                        <a:pt x="1036330" y="671355"/>
                        <a:pt x="1040045" y="672589"/>
                        <a:pt x="1041990" y="671033"/>
                      </a:cubicBezTo>
                      <a:cubicBezTo>
                        <a:pt x="1044208" y="669259"/>
                        <a:pt x="1045141" y="666307"/>
                        <a:pt x="1046716" y="663944"/>
                      </a:cubicBezTo>
                      <a:cubicBezTo>
                        <a:pt x="1053017" y="664732"/>
                        <a:pt x="1059355" y="665263"/>
                        <a:pt x="1065618" y="666307"/>
                      </a:cubicBezTo>
                      <a:cubicBezTo>
                        <a:pt x="1068821" y="666841"/>
                        <a:pt x="1071822" y="668670"/>
                        <a:pt x="1075070" y="668670"/>
                      </a:cubicBezTo>
                      <a:cubicBezTo>
                        <a:pt x="1099705" y="668670"/>
                        <a:pt x="1095224" y="672143"/>
                        <a:pt x="1103423" y="663944"/>
                      </a:cubicBezTo>
                      <a:lnTo>
                        <a:pt x="1027814" y="510363"/>
                      </a:lnTo>
                      <a:lnTo>
                        <a:pt x="1006549" y="510363"/>
                      </a:lnTo>
                      <a:lnTo>
                        <a:pt x="992372" y="498549"/>
                      </a:lnTo>
                      <a:lnTo>
                        <a:pt x="886046" y="498549"/>
                      </a:lnTo>
                      <a:lnTo>
                        <a:pt x="860056" y="474921"/>
                      </a:lnTo>
                      <a:lnTo>
                        <a:pt x="777358" y="460744"/>
                      </a:lnTo>
                      <a:lnTo>
                        <a:pt x="777358" y="366233"/>
                      </a:lnTo>
                      <a:lnTo>
                        <a:pt x="744279" y="361507"/>
                      </a:lnTo>
                      <a:lnTo>
                        <a:pt x="749004" y="321340"/>
                      </a:lnTo>
                      <a:lnTo>
                        <a:pt x="701749" y="318977"/>
                      </a:lnTo>
                      <a:lnTo>
                        <a:pt x="697023" y="271721"/>
                      </a:lnTo>
                      <a:lnTo>
                        <a:pt x="640316" y="274084"/>
                      </a:lnTo>
                      <a:lnTo>
                        <a:pt x="630865" y="219740"/>
                      </a:lnTo>
                      <a:lnTo>
                        <a:pt x="604874" y="224465"/>
                      </a:lnTo>
                      <a:lnTo>
                        <a:pt x="607237" y="177209"/>
                      </a:lnTo>
                      <a:lnTo>
                        <a:pt x="557618" y="184298"/>
                      </a:lnTo>
                      <a:lnTo>
                        <a:pt x="517451" y="134679"/>
                      </a:lnTo>
                      <a:lnTo>
                        <a:pt x="515088" y="99237"/>
                      </a:lnTo>
                      <a:lnTo>
                        <a:pt x="467832" y="99237"/>
                      </a:lnTo>
                      <a:cubicBezTo>
                        <a:pt x="467045" y="68521"/>
                        <a:pt x="466257" y="37804"/>
                        <a:pt x="465470" y="70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" name="Freeform 158"/>
                <p:cNvSpPr/>
                <p:nvPr/>
              </p:nvSpPr>
              <p:spPr>
                <a:xfrm>
                  <a:off x="4239715" y="5507217"/>
                  <a:ext cx="106355" cy="79370"/>
                </a:xfrm>
                <a:custGeom>
                  <a:avLst/>
                  <a:gdLst>
                    <a:gd name="connsiteX0" fmla="*/ 0 w 106227"/>
                    <a:gd name="connsiteY0" fmla="*/ 20782 h 78836"/>
                    <a:gd name="connsiteX1" fmla="*/ 0 w 106227"/>
                    <a:gd name="connsiteY1" fmla="*/ 20782 h 78836"/>
                    <a:gd name="connsiteX2" fmla="*/ 34636 w 106227"/>
                    <a:gd name="connsiteY2" fmla="*/ 6927 h 78836"/>
                    <a:gd name="connsiteX3" fmla="*/ 39254 w 106227"/>
                    <a:gd name="connsiteY3" fmla="*/ 0 h 78836"/>
                    <a:gd name="connsiteX4" fmla="*/ 60036 w 106227"/>
                    <a:gd name="connsiteY4" fmla="*/ 2309 h 78836"/>
                    <a:gd name="connsiteX5" fmla="*/ 73891 w 106227"/>
                    <a:gd name="connsiteY5" fmla="*/ 16163 h 78836"/>
                    <a:gd name="connsiteX6" fmla="*/ 87745 w 106227"/>
                    <a:gd name="connsiteY6" fmla="*/ 23091 h 78836"/>
                    <a:gd name="connsiteX7" fmla="*/ 92364 w 106227"/>
                    <a:gd name="connsiteY7" fmla="*/ 27709 h 78836"/>
                    <a:gd name="connsiteX8" fmla="*/ 96982 w 106227"/>
                    <a:gd name="connsiteY8" fmla="*/ 34636 h 78836"/>
                    <a:gd name="connsiteX9" fmla="*/ 103909 w 106227"/>
                    <a:gd name="connsiteY9" fmla="*/ 36945 h 78836"/>
                    <a:gd name="connsiteX10" fmla="*/ 106218 w 106227"/>
                    <a:gd name="connsiteY10" fmla="*/ 43873 h 78836"/>
                    <a:gd name="connsiteX11" fmla="*/ 103909 w 106227"/>
                    <a:gd name="connsiteY11" fmla="*/ 57727 h 78836"/>
                    <a:gd name="connsiteX12" fmla="*/ 66964 w 106227"/>
                    <a:gd name="connsiteY12" fmla="*/ 66963 h 78836"/>
                    <a:gd name="connsiteX13" fmla="*/ 36945 w 106227"/>
                    <a:gd name="connsiteY13" fmla="*/ 76200 h 78836"/>
                    <a:gd name="connsiteX14" fmla="*/ 32327 w 106227"/>
                    <a:gd name="connsiteY14" fmla="*/ 69273 h 78836"/>
                    <a:gd name="connsiteX15" fmla="*/ 25400 w 106227"/>
                    <a:gd name="connsiteY15" fmla="*/ 64654 h 78836"/>
                    <a:gd name="connsiteX16" fmla="*/ 20782 w 106227"/>
                    <a:gd name="connsiteY16" fmla="*/ 50800 h 78836"/>
                    <a:gd name="connsiteX17" fmla="*/ 16164 w 106227"/>
                    <a:gd name="connsiteY17" fmla="*/ 43873 h 78836"/>
                    <a:gd name="connsiteX18" fmla="*/ 13854 w 106227"/>
                    <a:gd name="connsiteY18" fmla="*/ 32327 h 78836"/>
                    <a:gd name="connsiteX19" fmla="*/ 0 w 106227"/>
                    <a:gd name="connsiteY19" fmla="*/ 20782 h 7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6227" h="78836">
                      <a:moveTo>
                        <a:pt x="0" y="20782"/>
                      </a:moveTo>
                      <a:lnTo>
                        <a:pt x="0" y="20782"/>
                      </a:lnTo>
                      <a:cubicBezTo>
                        <a:pt x="16368" y="16317"/>
                        <a:pt x="23968" y="17595"/>
                        <a:pt x="34636" y="6927"/>
                      </a:cubicBezTo>
                      <a:cubicBezTo>
                        <a:pt x="36598" y="4965"/>
                        <a:pt x="37715" y="2309"/>
                        <a:pt x="39254" y="0"/>
                      </a:cubicBezTo>
                      <a:cubicBezTo>
                        <a:pt x="46181" y="770"/>
                        <a:pt x="53720" y="-638"/>
                        <a:pt x="60036" y="2309"/>
                      </a:cubicBezTo>
                      <a:cubicBezTo>
                        <a:pt x="65954" y="5071"/>
                        <a:pt x="68457" y="12540"/>
                        <a:pt x="73891" y="16163"/>
                      </a:cubicBezTo>
                      <a:cubicBezTo>
                        <a:pt x="82843" y="22132"/>
                        <a:pt x="78185" y="19904"/>
                        <a:pt x="87745" y="23091"/>
                      </a:cubicBezTo>
                      <a:cubicBezTo>
                        <a:pt x="89285" y="24630"/>
                        <a:pt x="91004" y="26009"/>
                        <a:pt x="92364" y="27709"/>
                      </a:cubicBezTo>
                      <a:cubicBezTo>
                        <a:pt x="94098" y="29876"/>
                        <a:pt x="94815" y="32902"/>
                        <a:pt x="96982" y="34636"/>
                      </a:cubicBezTo>
                      <a:cubicBezTo>
                        <a:pt x="98883" y="36156"/>
                        <a:pt x="101600" y="36175"/>
                        <a:pt x="103909" y="36945"/>
                      </a:cubicBezTo>
                      <a:cubicBezTo>
                        <a:pt x="104679" y="39254"/>
                        <a:pt x="106218" y="41439"/>
                        <a:pt x="106218" y="43873"/>
                      </a:cubicBezTo>
                      <a:cubicBezTo>
                        <a:pt x="106218" y="48555"/>
                        <a:pt x="106506" y="53832"/>
                        <a:pt x="103909" y="57727"/>
                      </a:cubicBezTo>
                      <a:cubicBezTo>
                        <a:pt x="97104" y="67934"/>
                        <a:pt x="74044" y="66319"/>
                        <a:pt x="66964" y="66963"/>
                      </a:cubicBezTo>
                      <a:cubicBezTo>
                        <a:pt x="51030" y="82897"/>
                        <a:pt x="60819" y="79184"/>
                        <a:pt x="36945" y="76200"/>
                      </a:cubicBezTo>
                      <a:cubicBezTo>
                        <a:pt x="35406" y="73891"/>
                        <a:pt x="34289" y="71235"/>
                        <a:pt x="32327" y="69273"/>
                      </a:cubicBezTo>
                      <a:cubicBezTo>
                        <a:pt x="30365" y="67311"/>
                        <a:pt x="26871" y="67007"/>
                        <a:pt x="25400" y="64654"/>
                      </a:cubicBezTo>
                      <a:cubicBezTo>
                        <a:pt x="22820" y="60526"/>
                        <a:pt x="23482" y="54850"/>
                        <a:pt x="20782" y="50800"/>
                      </a:cubicBezTo>
                      <a:lnTo>
                        <a:pt x="16164" y="43873"/>
                      </a:lnTo>
                      <a:cubicBezTo>
                        <a:pt x="15394" y="40024"/>
                        <a:pt x="15232" y="36002"/>
                        <a:pt x="13854" y="32327"/>
                      </a:cubicBezTo>
                      <a:cubicBezTo>
                        <a:pt x="12880" y="29729"/>
                        <a:pt x="2309" y="22706"/>
                        <a:pt x="0" y="20782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0" name="Freeform 159"/>
                <p:cNvSpPr/>
                <p:nvPr/>
              </p:nvSpPr>
              <p:spPr>
                <a:xfrm>
                  <a:off x="4373057" y="5496104"/>
                  <a:ext cx="169851" cy="55560"/>
                </a:xfrm>
                <a:custGeom>
                  <a:avLst/>
                  <a:gdLst>
                    <a:gd name="connsiteX0" fmla="*/ 13855 w 169712"/>
                    <a:gd name="connsiteY0" fmla="*/ 278 h 55697"/>
                    <a:gd name="connsiteX1" fmla="*/ 13855 w 169712"/>
                    <a:gd name="connsiteY1" fmla="*/ 278 h 55697"/>
                    <a:gd name="connsiteX2" fmla="*/ 36946 w 169712"/>
                    <a:gd name="connsiteY2" fmla="*/ 7206 h 55697"/>
                    <a:gd name="connsiteX3" fmla="*/ 50800 w 169712"/>
                    <a:gd name="connsiteY3" fmla="*/ 11824 h 55697"/>
                    <a:gd name="connsiteX4" fmla="*/ 80818 w 169712"/>
                    <a:gd name="connsiteY4" fmla="*/ 14133 h 55697"/>
                    <a:gd name="connsiteX5" fmla="*/ 90055 w 169712"/>
                    <a:gd name="connsiteY5" fmla="*/ 18751 h 55697"/>
                    <a:gd name="connsiteX6" fmla="*/ 101600 w 169712"/>
                    <a:gd name="connsiteY6" fmla="*/ 21060 h 55697"/>
                    <a:gd name="connsiteX7" fmla="*/ 108527 w 169712"/>
                    <a:gd name="connsiteY7" fmla="*/ 27987 h 55697"/>
                    <a:gd name="connsiteX8" fmla="*/ 124691 w 169712"/>
                    <a:gd name="connsiteY8" fmla="*/ 11824 h 55697"/>
                    <a:gd name="connsiteX9" fmla="*/ 138546 w 169712"/>
                    <a:gd name="connsiteY9" fmla="*/ 7206 h 55697"/>
                    <a:gd name="connsiteX10" fmla="*/ 166255 w 169712"/>
                    <a:gd name="connsiteY10" fmla="*/ 11824 h 55697"/>
                    <a:gd name="connsiteX11" fmla="*/ 157018 w 169712"/>
                    <a:gd name="connsiteY11" fmla="*/ 32606 h 55697"/>
                    <a:gd name="connsiteX12" fmla="*/ 147782 w 169712"/>
                    <a:gd name="connsiteY12" fmla="*/ 34915 h 55697"/>
                    <a:gd name="connsiteX13" fmla="*/ 140855 w 169712"/>
                    <a:gd name="connsiteY13" fmla="*/ 37224 h 55697"/>
                    <a:gd name="connsiteX14" fmla="*/ 129309 w 169712"/>
                    <a:gd name="connsiteY14" fmla="*/ 39533 h 55697"/>
                    <a:gd name="connsiteX15" fmla="*/ 108527 w 169712"/>
                    <a:gd name="connsiteY15" fmla="*/ 46460 h 55697"/>
                    <a:gd name="connsiteX16" fmla="*/ 101600 w 169712"/>
                    <a:gd name="connsiteY16" fmla="*/ 48769 h 55697"/>
                    <a:gd name="connsiteX17" fmla="*/ 87746 w 169712"/>
                    <a:gd name="connsiteY17" fmla="*/ 55697 h 55697"/>
                    <a:gd name="connsiteX18" fmla="*/ 62346 w 169712"/>
                    <a:gd name="connsiteY18" fmla="*/ 53387 h 55697"/>
                    <a:gd name="connsiteX19" fmla="*/ 55418 w 169712"/>
                    <a:gd name="connsiteY19" fmla="*/ 51078 h 55697"/>
                    <a:gd name="connsiteX20" fmla="*/ 30018 w 169712"/>
                    <a:gd name="connsiteY20" fmla="*/ 44151 h 55697"/>
                    <a:gd name="connsiteX21" fmla="*/ 23091 w 169712"/>
                    <a:gd name="connsiteY21" fmla="*/ 41842 h 55697"/>
                    <a:gd name="connsiteX22" fmla="*/ 16164 w 169712"/>
                    <a:gd name="connsiteY22" fmla="*/ 37224 h 55697"/>
                    <a:gd name="connsiteX23" fmla="*/ 13855 w 169712"/>
                    <a:gd name="connsiteY23" fmla="*/ 30297 h 55697"/>
                    <a:gd name="connsiteX24" fmla="*/ 9237 w 169712"/>
                    <a:gd name="connsiteY24" fmla="*/ 25678 h 55697"/>
                    <a:gd name="connsiteX25" fmla="*/ 0 w 169712"/>
                    <a:gd name="connsiteY25" fmla="*/ 2587 h 55697"/>
                    <a:gd name="connsiteX26" fmla="*/ 13855 w 169712"/>
                    <a:gd name="connsiteY26" fmla="*/ 278 h 55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69712" h="55697">
                      <a:moveTo>
                        <a:pt x="13855" y="278"/>
                      </a:moveTo>
                      <a:lnTo>
                        <a:pt x="13855" y="278"/>
                      </a:lnTo>
                      <a:lnTo>
                        <a:pt x="36946" y="7206"/>
                      </a:lnTo>
                      <a:cubicBezTo>
                        <a:pt x="41592" y="8658"/>
                        <a:pt x="45947" y="11451"/>
                        <a:pt x="50800" y="11824"/>
                      </a:cubicBezTo>
                      <a:lnTo>
                        <a:pt x="80818" y="14133"/>
                      </a:lnTo>
                      <a:cubicBezTo>
                        <a:pt x="83897" y="15672"/>
                        <a:pt x="86789" y="17662"/>
                        <a:pt x="90055" y="18751"/>
                      </a:cubicBezTo>
                      <a:cubicBezTo>
                        <a:pt x="93778" y="19992"/>
                        <a:pt x="98090" y="19305"/>
                        <a:pt x="101600" y="21060"/>
                      </a:cubicBezTo>
                      <a:cubicBezTo>
                        <a:pt x="104521" y="22520"/>
                        <a:pt x="106218" y="25678"/>
                        <a:pt x="108527" y="27987"/>
                      </a:cubicBezTo>
                      <a:cubicBezTo>
                        <a:pt x="111722" y="18407"/>
                        <a:pt x="110798" y="16455"/>
                        <a:pt x="124691" y="11824"/>
                      </a:cubicBezTo>
                      <a:lnTo>
                        <a:pt x="138546" y="7206"/>
                      </a:lnTo>
                      <a:cubicBezTo>
                        <a:pt x="147782" y="8745"/>
                        <a:pt x="159008" y="5895"/>
                        <a:pt x="166255" y="11824"/>
                      </a:cubicBezTo>
                      <a:cubicBezTo>
                        <a:pt x="176204" y="19964"/>
                        <a:pt x="162023" y="30461"/>
                        <a:pt x="157018" y="32606"/>
                      </a:cubicBezTo>
                      <a:cubicBezTo>
                        <a:pt x="154101" y="33856"/>
                        <a:pt x="150833" y="34043"/>
                        <a:pt x="147782" y="34915"/>
                      </a:cubicBezTo>
                      <a:cubicBezTo>
                        <a:pt x="145442" y="35584"/>
                        <a:pt x="143216" y="36634"/>
                        <a:pt x="140855" y="37224"/>
                      </a:cubicBezTo>
                      <a:cubicBezTo>
                        <a:pt x="137047" y="38176"/>
                        <a:pt x="133096" y="38500"/>
                        <a:pt x="129309" y="39533"/>
                      </a:cubicBezTo>
                      <a:cubicBezTo>
                        <a:pt x="122264" y="41454"/>
                        <a:pt x="115454" y="44151"/>
                        <a:pt x="108527" y="46460"/>
                      </a:cubicBezTo>
                      <a:cubicBezTo>
                        <a:pt x="106218" y="47230"/>
                        <a:pt x="103625" y="47419"/>
                        <a:pt x="101600" y="48769"/>
                      </a:cubicBezTo>
                      <a:cubicBezTo>
                        <a:pt x="92648" y="54737"/>
                        <a:pt x="97306" y="52509"/>
                        <a:pt x="87746" y="55697"/>
                      </a:cubicBezTo>
                      <a:cubicBezTo>
                        <a:pt x="79279" y="54927"/>
                        <a:pt x="70762" y="54589"/>
                        <a:pt x="62346" y="53387"/>
                      </a:cubicBezTo>
                      <a:cubicBezTo>
                        <a:pt x="59936" y="53043"/>
                        <a:pt x="57780" y="51668"/>
                        <a:pt x="55418" y="51078"/>
                      </a:cubicBezTo>
                      <a:cubicBezTo>
                        <a:pt x="29312" y="44552"/>
                        <a:pt x="59737" y="54057"/>
                        <a:pt x="30018" y="44151"/>
                      </a:cubicBezTo>
                      <a:cubicBezTo>
                        <a:pt x="27709" y="43381"/>
                        <a:pt x="25116" y="43192"/>
                        <a:pt x="23091" y="41842"/>
                      </a:cubicBezTo>
                      <a:lnTo>
                        <a:pt x="16164" y="37224"/>
                      </a:lnTo>
                      <a:cubicBezTo>
                        <a:pt x="15394" y="34915"/>
                        <a:pt x="15107" y="32384"/>
                        <a:pt x="13855" y="30297"/>
                      </a:cubicBezTo>
                      <a:cubicBezTo>
                        <a:pt x="12735" y="28430"/>
                        <a:pt x="10002" y="27717"/>
                        <a:pt x="9237" y="25678"/>
                      </a:cubicBezTo>
                      <a:cubicBezTo>
                        <a:pt x="-1060" y="-1779"/>
                        <a:pt x="15781" y="23631"/>
                        <a:pt x="0" y="2587"/>
                      </a:cubicBezTo>
                      <a:cubicBezTo>
                        <a:pt x="11308" y="-1182"/>
                        <a:pt x="4493" y="278"/>
                        <a:pt x="13855" y="278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1" name="Freeform 160"/>
                <p:cNvSpPr/>
                <p:nvPr/>
              </p:nvSpPr>
              <p:spPr>
                <a:xfrm>
                  <a:off x="4149233" y="5507217"/>
                  <a:ext cx="57146" cy="26985"/>
                </a:xfrm>
                <a:custGeom>
                  <a:avLst/>
                  <a:gdLst>
                    <a:gd name="connsiteX0" fmla="*/ 0 w 55901"/>
                    <a:gd name="connsiteY0" fmla="*/ 13959 h 27026"/>
                    <a:gd name="connsiteX1" fmla="*/ 0 w 55901"/>
                    <a:gd name="connsiteY1" fmla="*/ 13959 h 27026"/>
                    <a:gd name="connsiteX2" fmla="*/ 16164 w 55901"/>
                    <a:gd name="connsiteY2" fmla="*/ 2414 h 27026"/>
                    <a:gd name="connsiteX3" fmla="*/ 50800 w 55901"/>
                    <a:gd name="connsiteY3" fmla="*/ 2414 h 27026"/>
                    <a:gd name="connsiteX4" fmla="*/ 55419 w 55901"/>
                    <a:gd name="connsiteY4" fmla="*/ 7032 h 27026"/>
                    <a:gd name="connsiteX5" fmla="*/ 20782 w 55901"/>
                    <a:gd name="connsiteY5" fmla="*/ 23196 h 27026"/>
                    <a:gd name="connsiteX6" fmla="*/ 0 w 55901"/>
                    <a:gd name="connsiteY6" fmla="*/ 13959 h 27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01" h="27026">
                      <a:moveTo>
                        <a:pt x="0" y="13959"/>
                      </a:moveTo>
                      <a:lnTo>
                        <a:pt x="0" y="13959"/>
                      </a:lnTo>
                      <a:cubicBezTo>
                        <a:pt x="5388" y="10111"/>
                        <a:pt x="10351" y="5584"/>
                        <a:pt x="16164" y="2414"/>
                      </a:cubicBezTo>
                      <a:cubicBezTo>
                        <a:pt x="25531" y="-2695"/>
                        <a:pt x="43986" y="1795"/>
                        <a:pt x="50800" y="2414"/>
                      </a:cubicBezTo>
                      <a:cubicBezTo>
                        <a:pt x="52340" y="3953"/>
                        <a:pt x="55202" y="4866"/>
                        <a:pt x="55419" y="7032"/>
                      </a:cubicBezTo>
                      <a:cubicBezTo>
                        <a:pt x="58385" y="36697"/>
                        <a:pt x="47780" y="25124"/>
                        <a:pt x="20782" y="23196"/>
                      </a:cubicBezTo>
                      <a:cubicBezTo>
                        <a:pt x="12222" y="20343"/>
                        <a:pt x="3464" y="15499"/>
                        <a:pt x="0" y="13959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" name="Freeform 104"/>
              <p:cNvSpPr/>
              <p:nvPr/>
            </p:nvSpPr>
            <p:spPr bwMode="auto">
              <a:xfrm>
                <a:off x="7700815" y="5964641"/>
                <a:ext cx="98014" cy="136832"/>
              </a:xfrm>
              <a:custGeom>
                <a:avLst/>
                <a:gdLst>
                  <a:gd name="connsiteX0" fmla="*/ 92363 w 159327"/>
                  <a:gd name="connsiteY0" fmla="*/ 4618 h 223982"/>
                  <a:gd name="connsiteX1" fmla="*/ 92363 w 159327"/>
                  <a:gd name="connsiteY1" fmla="*/ 4618 h 223982"/>
                  <a:gd name="connsiteX2" fmla="*/ 80818 w 159327"/>
                  <a:gd name="connsiteY2" fmla="*/ 23091 h 223982"/>
                  <a:gd name="connsiteX3" fmla="*/ 78509 w 159327"/>
                  <a:gd name="connsiteY3" fmla="*/ 30018 h 223982"/>
                  <a:gd name="connsiteX4" fmla="*/ 66963 w 159327"/>
                  <a:gd name="connsiteY4" fmla="*/ 41564 h 223982"/>
                  <a:gd name="connsiteX5" fmla="*/ 64654 w 159327"/>
                  <a:gd name="connsiteY5" fmla="*/ 53109 h 223982"/>
                  <a:gd name="connsiteX6" fmla="*/ 57727 w 159327"/>
                  <a:gd name="connsiteY6" fmla="*/ 60037 h 223982"/>
                  <a:gd name="connsiteX7" fmla="*/ 2309 w 159327"/>
                  <a:gd name="connsiteY7" fmla="*/ 71582 h 223982"/>
                  <a:gd name="connsiteX8" fmla="*/ 0 w 159327"/>
                  <a:gd name="connsiteY8" fmla="*/ 78509 h 223982"/>
                  <a:gd name="connsiteX9" fmla="*/ 4618 w 159327"/>
                  <a:gd name="connsiteY9" fmla="*/ 103909 h 223982"/>
                  <a:gd name="connsiteX10" fmla="*/ 6927 w 159327"/>
                  <a:gd name="connsiteY10" fmla="*/ 113146 h 223982"/>
                  <a:gd name="connsiteX11" fmla="*/ 9236 w 159327"/>
                  <a:gd name="connsiteY11" fmla="*/ 120073 h 223982"/>
                  <a:gd name="connsiteX12" fmla="*/ 13854 w 159327"/>
                  <a:gd name="connsiteY12" fmla="*/ 140855 h 223982"/>
                  <a:gd name="connsiteX13" fmla="*/ 18473 w 159327"/>
                  <a:gd name="connsiteY13" fmla="*/ 145473 h 223982"/>
                  <a:gd name="connsiteX14" fmla="*/ 16163 w 159327"/>
                  <a:gd name="connsiteY14" fmla="*/ 152400 h 223982"/>
                  <a:gd name="connsiteX15" fmla="*/ 11545 w 159327"/>
                  <a:gd name="connsiteY15" fmla="*/ 159327 h 223982"/>
                  <a:gd name="connsiteX16" fmla="*/ 18473 w 159327"/>
                  <a:gd name="connsiteY16" fmla="*/ 203200 h 223982"/>
                  <a:gd name="connsiteX17" fmla="*/ 20782 w 159327"/>
                  <a:gd name="connsiteY17" fmla="*/ 212437 h 223982"/>
                  <a:gd name="connsiteX18" fmla="*/ 34636 w 159327"/>
                  <a:gd name="connsiteY18" fmla="*/ 223982 h 223982"/>
                  <a:gd name="connsiteX19" fmla="*/ 53109 w 159327"/>
                  <a:gd name="connsiteY19" fmla="*/ 221673 h 223982"/>
                  <a:gd name="connsiteX20" fmla="*/ 55418 w 159327"/>
                  <a:gd name="connsiteY20" fmla="*/ 214746 h 223982"/>
                  <a:gd name="connsiteX21" fmla="*/ 57727 w 159327"/>
                  <a:gd name="connsiteY21" fmla="*/ 189346 h 223982"/>
                  <a:gd name="connsiteX22" fmla="*/ 71582 w 159327"/>
                  <a:gd name="connsiteY22" fmla="*/ 184727 h 223982"/>
                  <a:gd name="connsiteX23" fmla="*/ 106218 w 159327"/>
                  <a:gd name="connsiteY23" fmla="*/ 177800 h 223982"/>
                  <a:gd name="connsiteX24" fmla="*/ 131618 w 159327"/>
                  <a:gd name="connsiteY24" fmla="*/ 175491 h 223982"/>
                  <a:gd name="connsiteX25" fmla="*/ 138545 w 159327"/>
                  <a:gd name="connsiteY25" fmla="*/ 170873 h 223982"/>
                  <a:gd name="connsiteX26" fmla="*/ 140854 w 159327"/>
                  <a:gd name="connsiteY26" fmla="*/ 163946 h 223982"/>
                  <a:gd name="connsiteX27" fmla="*/ 143163 w 159327"/>
                  <a:gd name="connsiteY27" fmla="*/ 124691 h 223982"/>
                  <a:gd name="connsiteX28" fmla="*/ 147782 w 159327"/>
                  <a:gd name="connsiteY28" fmla="*/ 117764 h 223982"/>
                  <a:gd name="connsiteX29" fmla="*/ 152400 w 159327"/>
                  <a:gd name="connsiteY29" fmla="*/ 103909 h 223982"/>
                  <a:gd name="connsiteX30" fmla="*/ 159327 w 159327"/>
                  <a:gd name="connsiteY30" fmla="*/ 64655 h 223982"/>
                  <a:gd name="connsiteX31" fmla="*/ 157018 w 159327"/>
                  <a:gd name="connsiteY31" fmla="*/ 46182 h 223982"/>
                  <a:gd name="connsiteX32" fmla="*/ 150091 w 159327"/>
                  <a:gd name="connsiteY32" fmla="*/ 43873 h 223982"/>
                  <a:gd name="connsiteX33" fmla="*/ 143163 w 159327"/>
                  <a:gd name="connsiteY33" fmla="*/ 39255 h 223982"/>
                  <a:gd name="connsiteX34" fmla="*/ 136236 w 159327"/>
                  <a:gd name="connsiteY34" fmla="*/ 25400 h 223982"/>
                  <a:gd name="connsiteX35" fmla="*/ 133927 w 159327"/>
                  <a:gd name="connsiteY35" fmla="*/ 9237 h 223982"/>
                  <a:gd name="connsiteX36" fmla="*/ 131618 w 159327"/>
                  <a:gd name="connsiteY36" fmla="*/ 2309 h 223982"/>
                  <a:gd name="connsiteX37" fmla="*/ 124691 w 159327"/>
                  <a:gd name="connsiteY37" fmla="*/ 0 h 223982"/>
                  <a:gd name="connsiteX38" fmla="*/ 92363 w 159327"/>
                  <a:gd name="connsiteY38" fmla="*/ 4618 h 22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9327" h="223982">
                    <a:moveTo>
                      <a:pt x="92363" y="4618"/>
                    </a:moveTo>
                    <a:lnTo>
                      <a:pt x="92363" y="4618"/>
                    </a:lnTo>
                    <a:cubicBezTo>
                      <a:pt x="88515" y="10776"/>
                      <a:pt x="84295" y="16716"/>
                      <a:pt x="80818" y="23091"/>
                    </a:cubicBezTo>
                    <a:cubicBezTo>
                      <a:pt x="79653" y="25228"/>
                      <a:pt x="79597" y="27841"/>
                      <a:pt x="78509" y="30018"/>
                    </a:cubicBezTo>
                    <a:cubicBezTo>
                      <a:pt x="74660" y="37717"/>
                      <a:pt x="73892" y="36945"/>
                      <a:pt x="66963" y="41564"/>
                    </a:cubicBezTo>
                    <a:cubicBezTo>
                      <a:pt x="66193" y="45412"/>
                      <a:pt x="66409" y="49599"/>
                      <a:pt x="64654" y="53109"/>
                    </a:cubicBezTo>
                    <a:cubicBezTo>
                      <a:pt x="63194" y="56030"/>
                      <a:pt x="60305" y="58032"/>
                      <a:pt x="57727" y="60037"/>
                    </a:cubicBezTo>
                    <a:cubicBezTo>
                      <a:pt x="36236" y="76753"/>
                      <a:pt x="39642" y="69508"/>
                      <a:pt x="2309" y="71582"/>
                    </a:cubicBezTo>
                    <a:cubicBezTo>
                      <a:pt x="1539" y="73891"/>
                      <a:pt x="0" y="76075"/>
                      <a:pt x="0" y="78509"/>
                    </a:cubicBezTo>
                    <a:cubicBezTo>
                      <a:pt x="0" y="95706"/>
                      <a:pt x="1371" y="92543"/>
                      <a:pt x="4618" y="103909"/>
                    </a:cubicBezTo>
                    <a:cubicBezTo>
                      <a:pt x="5490" y="106961"/>
                      <a:pt x="6055" y="110094"/>
                      <a:pt x="6927" y="113146"/>
                    </a:cubicBezTo>
                    <a:cubicBezTo>
                      <a:pt x="7596" y="115486"/>
                      <a:pt x="8708" y="117697"/>
                      <a:pt x="9236" y="120073"/>
                    </a:cubicBezTo>
                    <a:cubicBezTo>
                      <a:pt x="9949" y="123280"/>
                      <a:pt x="11103" y="136270"/>
                      <a:pt x="13854" y="140855"/>
                    </a:cubicBezTo>
                    <a:cubicBezTo>
                      <a:pt x="14974" y="142722"/>
                      <a:pt x="16933" y="143934"/>
                      <a:pt x="18473" y="145473"/>
                    </a:cubicBezTo>
                    <a:cubicBezTo>
                      <a:pt x="17703" y="147782"/>
                      <a:pt x="17252" y="150223"/>
                      <a:pt x="16163" y="152400"/>
                    </a:cubicBezTo>
                    <a:cubicBezTo>
                      <a:pt x="14922" y="154882"/>
                      <a:pt x="11691" y="156556"/>
                      <a:pt x="11545" y="159327"/>
                    </a:cubicBezTo>
                    <a:cubicBezTo>
                      <a:pt x="9789" y="192687"/>
                      <a:pt x="7961" y="187436"/>
                      <a:pt x="18473" y="203200"/>
                    </a:cubicBezTo>
                    <a:cubicBezTo>
                      <a:pt x="19243" y="206279"/>
                      <a:pt x="19207" y="209681"/>
                      <a:pt x="20782" y="212437"/>
                    </a:cubicBezTo>
                    <a:cubicBezTo>
                      <a:pt x="23517" y="217223"/>
                      <a:pt x="30222" y="221039"/>
                      <a:pt x="34636" y="223982"/>
                    </a:cubicBezTo>
                    <a:cubicBezTo>
                      <a:pt x="40794" y="223212"/>
                      <a:pt x="47438" y="224193"/>
                      <a:pt x="53109" y="221673"/>
                    </a:cubicBezTo>
                    <a:cubicBezTo>
                      <a:pt x="55333" y="220685"/>
                      <a:pt x="55074" y="217155"/>
                      <a:pt x="55418" y="214746"/>
                    </a:cubicBezTo>
                    <a:cubicBezTo>
                      <a:pt x="56620" y="206330"/>
                      <a:pt x="53696" y="196831"/>
                      <a:pt x="57727" y="189346"/>
                    </a:cubicBezTo>
                    <a:cubicBezTo>
                      <a:pt x="60035" y="185060"/>
                      <a:pt x="66830" y="185783"/>
                      <a:pt x="71582" y="184727"/>
                    </a:cubicBezTo>
                    <a:cubicBezTo>
                      <a:pt x="82121" y="182385"/>
                      <a:pt x="95137" y="179104"/>
                      <a:pt x="106218" y="177800"/>
                    </a:cubicBezTo>
                    <a:cubicBezTo>
                      <a:pt x="114661" y="176807"/>
                      <a:pt x="123151" y="176261"/>
                      <a:pt x="131618" y="175491"/>
                    </a:cubicBezTo>
                    <a:cubicBezTo>
                      <a:pt x="133927" y="173952"/>
                      <a:pt x="136811" y="173040"/>
                      <a:pt x="138545" y="170873"/>
                    </a:cubicBezTo>
                    <a:cubicBezTo>
                      <a:pt x="140065" y="168972"/>
                      <a:pt x="140612" y="166368"/>
                      <a:pt x="140854" y="163946"/>
                    </a:cubicBezTo>
                    <a:cubicBezTo>
                      <a:pt x="142158" y="150903"/>
                      <a:pt x="141218" y="137654"/>
                      <a:pt x="143163" y="124691"/>
                    </a:cubicBezTo>
                    <a:cubicBezTo>
                      <a:pt x="143575" y="121946"/>
                      <a:pt x="146242" y="120073"/>
                      <a:pt x="147782" y="117764"/>
                    </a:cubicBezTo>
                    <a:cubicBezTo>
                      <a:pt x="149321" y="113146"/>
                      <a:pt x="152027" y="108763"/>
                      <a:pt x="152400" y="103909"/>
                    </a:cubicBezTo>
                    <a:cubicBezTo>
                      <a:pt x="154973" y="70459"/>
                      <a:pt x="150221" y="82867"/>
                      <a:pt x="159327" y="64655"/>
                    </a:cubicBezTo>
                    <a:cubicBezTo>
                      <a:pt x="158557" y="58497"/>
                      <a:pt x="159538" y="51853"/>
                      <a:pt x="157018" y="46182"/>
                    </a:cubicBezTo>
                    <a:cubicBezTo>
                      <a:pt x="156030" y="43958"/>
                      <a:pt x="152268" y="44961"/>
                      <a:pt x="150091" y="43873"/>
                    </a:cubicBezTo>
                    <a:cubicBezTo>
                      <a:pt x="147609" y="42632"/>
                      <a:pt x="145472" y="40794"/>
                      <a:pt x="143163" y="39255"/>
                    </a:cubicBezTo>
                    <a:cubicBezTo>
                      <a:pt x="139272" y="33417"/>
                      <a:pt x="137602" y="32228"/>
                      <a:pt x="136236" y="25400"/>
                    </a:cubicBezTo>
                    <a:cubicBezTo>
                      <a:pt x="135169" y="20063"/>
                      <a:pt x="134994" y="14574"/>
                      <a:pt x="133927" y="9237"/>
                    </a:cubicBezTo>
                    <a:cubicBezTo>
                      <a:pt x="133450" y="6850"/>
                      <a:pt x="133339" y="4030"/>
                      <a:pt x="131618" y="2309"/>
                    </a:cubicBezTo>
                    <a:cubicBezTo>
                      <a:pt x="129897" y="588"/>
                      <a:pt x="127000" y="770"/>
                      <a:pt x="124691" y="0"/>
                    </a:cubicBezTo>
                    <a:cubicBezTo>
                      <a:pt x="95897" y="2399"/>
                      <a:pt x="97751" y="3848"/>
                      <a:pt x="92363" y="461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7731868" y="6066537"/>
                <a:ext cx="79576" cy="78606"/>
              </a:xfrm>
              <a:custGeom>
                <a:avLst/>
                <a:gdLst>
                  <a:gd name="connsiteX0" fmla="*/ 41892 w 129638"/>
                  <a:gd name="connsiteY0" fmla="*/ 73891 h 129309"/>
                  <a:gd name="connsiteX1" fmla="*/ 41892 w 129638"/>
                  <a:gd name="connsiteY1" fmla="*/ 73891 h 129309"/>
                  <a:gd name="connsiteX2" fmla="*/ 9565 w 129638"/>
                  <a:gd name="connsiteY2" fmla="*/ 53109 h 129309"/>
                  <a:gd name="connsiteX3" fmla="*/ 329 w 129638"/>
                  <a:gd name="connsiteY3" fmla="*/ 43872 h 129309"/>
                  <a:gd name="connsiteX4" fmla="*/ 2638 w 129638"/>
                  <a:gd name="connsiteY4" fmla="*/ 32327 h 129309"/>
                  <a:gd name="connsiteX5" fmla="*/ 14183 w 129638"/>
                  <a:gd name="connsiteY5" fmla="*/ 11545 h 129309"/>
                  <a:gd name="connsiteX6" fmla="*/ 21111 w 129638"/>
                  <a:gd name="connsiteY6" fmla="*/ 6927 h 129309"/>
                  <a:gd name="connsiteX7" fmla="*/ 34965 w 129638"/>
                  <a:gd name="connsiteY7" fmla="*/ 4618 h 129309"/>
                  <a:gd name="connsiteX8" fmla="*/ 69602 w 129638"/>
                  <a:gd name="connsiteY8" fmla="*/ 0 h 129309"/>
                  <a:gd name="connsiteX9" fmla="*/ 104238 w 129638"/>
                  <a:gd name="connsiteY9" fmla="*/ 2309 h 129309"/>
                  <a:gd name="connsiteX10" fmla="*/ 111165 w 129638"/>
                  <a:gd name="connsiteY10" fmla="*/ 9236 h 129309"/>
                  <a:gd name="connsiteX11" fmla="*/ 120402 w 129638"/>
                  <a:gd name="connsiteY11" fmla="*/ 23091 h 129309"/>
                  <a:gd name="connsiteX12" fmla="*/ 122711 w 129638"/>
                  <a:gd name="connsiteY12" fmla="*/ 66963 h 129309"/>
                  <a:gd name="connsiteX13" fmla="*/ 127329 w 129638"/>
                  <a:gd name="connsiteY13" fmla="*/ 76200 h 129309"/>
                  <a:gd name="connsiteX14" fmla="*/ 129638 w 129638"/>
                  <a:gd name="connsiteY14" fmla="*/ 83127 h 129309"/>
                  <a:gd name="connsiteX15" fmla="*/ 120402 w 129638"/>
                  <a:gd name="connsiteY15" fmla="*/ 108527 h 129309"/>
                  <a:gd name="connsiteX16" fmla="*/ 113474 w 129638"/>
                  <a:gd name="connsiteY16" fmla="*/ 110836 h 129309"/>
                  <a:gd name="connsiteX17" fmla="*/ 104238 w 129638"/>
                  <a:gd name="connsiteY17" fmla="*/ 117763 h 129309"/>
                  <a:gd name="connsiteX18" fmla="*/ 92692 w 129638"/>
                  <a:gd name="connsiteY18" fmla="*/ 129309 h 129309"/>
                  <a:gd name="connsiteX19" fmla="*/ 67292 w 129638"/>
                  <a:gd name="connsiteY19" fmla="*/ 127000 h 129309"/>
                  <a:gd name="connsiteX20" fmla="*/ 64983 w 129638"/>
                  <a:gd name="connsiteY20" fmla="*/ 120072 h 129309"/>
                  <a:gd name="connsiteX21" fmla="*/ 58056 w 129638"/>
                  <a:gd name="connsiteY21" fmla="*/ 113145 h 129309"/>
                  <a:gd name="connsiteX22" fmla="*/ 51129 w 129638"/>
                  <a:gd name="connsiteY22" fmla="*/ 103909 h 129309"/>
                  <a:gd name="connsiteX23" fmla="*/ 46511 w 129638"/>
                  <a:gd name="connsiteY23" fmla="*/ 85436 h 129309"/>
                  <a:gd name="connsiteX24" fmla="*/ 41892 w 129638"/>
                  <a:gd name="connsiteY24" fmla="*/ 80818 h 129309"/>
                  <a:gd name="connsiteX25" fmla="*/ 39583 w 129638"/>
                  <a:gd name="connsiteY25" fmla="*/ 73891 h 129309"/>
                  <a:gd name="connsiteX26" fmla="*/ 37274 w 129638"/>
                  <a:gd name="connsiteY26" fmla="*/ 55418 h 129309"/>
                  <a:gd name="connsiteX27" fmla="*/ 41892 w 129638"/>
                  <a:gd name="connsiteY27" fmla="*/ 73891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9638" h="129309">
                    <a:moveTo>
                      <a:pt x="41892" y="73891"/>
                    </a:moveTo>
                    <a:lnTo>
                      <a:pt x="41892" y="73891"/>
                    </a:lnTo>
                    <a:cubicBezTo>
                      <a:pt x="15982" y="55753"/>
                      <a:pt x="27205" y="61928"/>
                      <a:pt x="9565" y="53109"/>
                    </a:cubicBezTo>
                    <a:cubicBezTo>
                      <a:pt x="6486" y="50030"/>
                      <a:pt x="1706" y="48003"/>
                      <a:pt x="329" y="43872"/>
                    </a:cubicBezTo>
                    <a:cubicBezTo>
                      <a:pt x="-912" y="40149"/>
                      <a:pt x="1686" y="36134"/>
                      <a:pt x="2638" y="32327"/>
                    </a:cubicBezTo>
                    <a:cubicBezTo>
                      <a:pt x="4322" y="25590"/>
                      <a:pt x="9024" y="14984"/>
                      <a:pt x="14183" y="11545"/>
                    </a:cubicBezTo>
                    <a:cubicBezTo>
                      <a:pt x="16492" y="10006"/>
                      <a:pt x="18478" y="7805"/>
                      <a:pt x="21111" y="6927"/>
                    </a:cubicBezTo>
                    <a:cubicBezTo>
                      <a:pt x="25552" y="5447"/>
                      <a:pt x="30319" y="5199"/>
                      <a:pt x="34965" y="4618"/>
                    </a:cubicBezTo>
                    <a:cubicBezTo>
                      <a:pt x="70962" y="118"/>
                      <a:pt x="45904" y="4739"/>
                      <a:pt x="69602" y="0"/>
                    </a:cubicBezTo>
                    <a:cubicBezTo>
                      <a:pt x="81147" y="770"/>
                      <a:pt x="92943" y="-201"/>
                      <a:pt x="104238" y="2309"/>
                    </a:cubicBezTo>
                    <a:cubicBezTo>
                      <a:pt x="107426" y="3017"/>
                      <a:pt x="109160" y="6658"/>
                      <a:pt x="111165" y="9236"/>
                    </a:cubicBezTo>
                    <a:cubicBezTo>
                      <a:pt x="114573" y="13617"/>
                      <a:pt x="120402" y="23091"/>
                      <a:pt x="120402" y="23091"/>
                    </a:cubicBezTo>
                    <a:cubicBezTo>
                      <a:pt x="121172" y="37715"/>
                      <a:pt x="120817" y="52442"/>
                      <a:pt x="122711" y="66963"/>
                    </a:cubicBezTo>
                    <a:cubicBezTo>
                      <a:pt x="123156" y="70376"/>
                      <a:pt x="125973" y="73036"/>
                      <a:pt x="127329" y="76200"/>
                    </a:cubicBezTo>
                    <a:cubicBezTo>
                      <a:pt x="128288" y="78437"/>
                      <a:pt x="128868" y="80818"/>
                      <a:pt x="129638" y="83127"/>
                    </a:cubicBezTo>
                    <a:cubicBezTo>
                      <a:pt x="127901" y="97020"/>
                      <a:pt x="131203" y="101327"/>
                      <a:pt x="120402" y="108527"/>
                    </a:cubicBezTo>
                    <a:cubicBezTo>
                      <a:pt x="118377" y="109877"/>
                      <a:pt x="115783" y="110066"/>
                      <a:pt x="113474" y="110836"/>
                    </a:cubicBezTo>
                    <a:cubicBezTo>
                      <a:pt x="110395" y="113145"/>
                      <a:pt x="106959" y="115042"/>
                      <a:pt x="104238" y="117763"/>
                    </a:cubicBezTo>
                    <a:cubicBezTo>
                      <a:pt x="88847" y="133155"/>
                      <a:pt x="111163" y="116997"/>
                      <a:pt x="92692" y="129309"/>
                    </a:cubicBezTo>
                    <a:cubicBezTo>
                      <a:pt x="84225" y="128539"/>
                      <a:pt x="75357" y="129689"/>
                      <a:pt x="67292" y="127000"/>
                    </a:cubicBezTo>
                    <a:cubicBezTo>
                      <a:pt x="64983" y="126230"/>
                      <a:pt x="66333" y="122097"/>
                      <a:pt x="64983" y="120072"/>
                    </a:cubicBezTo>
                    <a:cubicBezTo>
                      <a:pt x="63172" y="117355"/>
                      <a:pt x="60181" y="115624"/>
                      <a:pt x="58056" y="113145"/>
                    </a:cubicBezTo>
                    <a:cubicBezTo>
                      <a:pt x="55552" y="110223"/>
                      <a:pt x="53438" y="106988"/>
                      <a:pt x="51129" y="103909"/>
                    </a:cubicBezTo>
                    <a:cubicBezTo>
                      <a:pt x="50633" y="101427"/>
                      <a:pt x="48641" y="88986"/>
                      <a:pt x="46511" y="85436"/>
                    </a:cubicBezTo>
                    <a:cubicBezTo>
                      <a:pt x="45391" y="83569"/>
                      <a:pt x="43432" y="82357"/>
                      <a:pt x="41892" y="80818"/>
                    </a:cubicBezTo>
                    <a:cubicBezTo>
                      <a:pt x="41122" y="78509"/>
                      <a:pt x="40018" y="76286"/>
                      <a:pt x="39583" y="73891"/>
                    </a:cubicBezTo>
                    <a:cubicBezTo>
                      <a:pt x="38473" y="67786"/>
                      <a:pt x="40563" y="60680"/>
                      <a:pt x="37274" y="55418"/>
                    </a:cubicBezTo>
                    <a:cubicBezTo>
                      <a:pt x="35642" y="52807"/>
                      <a:pt x="41122" y="70812"/>
                      <a:pt x="41892" y="738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7588244" y="5700682"/>
                <a:ext cx="245521" cy="184383"/>
              </a:xfrm>
              <a:custGeom>
                <a:avLst/>
                <a:gdLst>
                  <a:gd name="connsiteX0" fmla="*/ 124690 w 401781"/>
                  <a:gd name="connsiteY0" fmla="*/ 43735 h 302353"/>
                  <a:gd name="connsiteX1" fmla="*/ 124690 w 401781"/>
                  <a:gd name="connsiteY1" fmla="*/ 43735 h 302353"/>
                  <a:gd name="connsiteX2" fmla="*/ 101600 w 401781"/>
                  <a:gd name="connsiteY2" fmla="*/ 50662 h 302353"/>
                  <a:gd name="connsiteX3" fmla="*/ 94672 w 401781"/>
                  <a:gd name="connsiteY3" fmla="*/ 52971 h 302353"/>
                  <a:gd name="connsiteX4" fmla="*/ 78509 w 401781"/>
                  <a:gd name="connsiteY4" fmla="*/ 59899 h 302353"/>
                  <a:gd name="connsiteX5" fmla="*/ 62345 w 401781"/>
                  <a:gd name="connsiteY5" fmla="*/ 57589 h 302353"/>
                  <a:gd name="connsiteX6" fmla="*/ 60036 w 401781"/>
                  <a:gd name="connsiteY6" fmla="*/ 46044 h 302353"/>
                  <a:gd name="connsiteX7" fmla="*/ 53109 w 401781"/>
                  <a:gd name="connsiteY7" fmla="*/ 22953 h 302353"/>
                  <a:gd name="connsiteX8" fmla="*/ 48490 w 401781"/>
                  <a:gd name="connsiteY8" fmla="*/ 16026 h 302353"/>
                  <a:gd name="connsiteX9" fmla="*/ 39254 w 401781"/>
                  <a:gd name="connsiteY9" fmla="*/ 13717 h 302353"/>
                  <a:gd name="connsiteX10" fmla="*/ 30018 w 401781"/>
                  <a:gd name="connsiteY10" fmla="*/ 34499 h 302353"/>
                  <a:gd name="connsiteX11" fmla="*/ 11545 w 401781"/>
                  <a:gd name="connsiteY11" fmla="*/ 52971 h 302353"/>
                  <a:gd name="connsiteX12" fmla="*/ 4618 w 401781"/>
                  <a:gd name="connsiteY12" fmla="*/ 55280 h 302353"/>
                  <a:gd name="connsiteX13" fmla="*/ 0 w 401781"/>
                  <a:gd name="connsiteY13" fmla="*/ 59899 h 302353"/>
                  <a:gd name="connsiteX14" fmla="*/ 9236 w 401781"/>
                  <a:gd name="connsiteY14" fmla="*/ 87608 h 302353"/>
                  <a:gd name="connsiteX15" fmla="*/ 18472 w 401781"/>
                  <a:gd name="connsiteY15" fmla="*/ 99153 h 302353"/>
                  <a:gd name="connsiteX16" fmla="*/ 25400 w 401781"/>
                  <a:gd name="connsiteY16" fmla="*/ 113008 h 302353"/>
                  <a:gd name="connsiteX17" fmla="*/ 36945 w 401781"/>
                  <a:gd name="connsiteY17" fmla="*/ 124553 h 302353"/>
                  <a:gd name="connsiteX18" fmla="*/ 50800 w 401781"/>
                  <a:gd name="connsiteY18" fmla="*/ 133789 h 302353"/>
                  <a:gd name="connsiteX19" fmla="*/ 64654 w 401781"/>
                  <a:gd name="connsiteY19" fmla="*/ 143026 h 302353"/>
                  <a:gd name="connsiteX20" fmla="*/ 78509 w 401781"/>
                  <a:gd name="connsiteY20" fmla="*/ 152262 h 302353"/>
                  <a:gd name="connsiteX21" fmla="*/ 85436 w 401781"/>
                  <a:gd name="connsiteY21" fmla="*/ 154571 h 302353"/>
                  <a:gd name="connsiteX22" fmla="*/ 101600 w 401781"/>
                  <a:gd name="connsiteY22" fmla="*/ 166117 h 302353"/>
                  <a:gd name="connsiteX23" fmla="*/ 106218 w 401781"/>
                  <a:gd name="connsiteY23" fmla="*/ 173044 h 302353"/>
                  <a:gd name="connsiteX24" fmla="*/ 96981 w 401781"/>
                  <a:gd name="connsiteY24" fmla="*/ 193826 h 302353"/>
                  <a:gd name="connsiteX25" fmla="*/ 90054 w 401781"/>
                  <a:gd name="connsiteY25" fmla="*/ 207680 h 302353"/>
                  <a:gd name="connsiteX26" fmla="*/ 69272 w 401781"/>
                  <a:gd name="connsiteY26" fmla="*/ 226153 h 302353"/>
                  <a:gd name="connsiteX27" fmla="*/ 60036 w 401781"/>
                  <a:gd name="connsiteY27" fmla="*/ 235389 h 302353"/>
                  <a:gd name="connsiteX28" fmla="*/ 60036 w 401781"/>
                  <a:gd name="connsiteY28" fmla="*/ 246935 h 302353"/>
                  <a:gd name="connsiteX29" fmla="*/ 90054 w 401781"/>
                  <a:gd name="connsiteY29" fmla="*/ 260789 h 302353"/>
                  <a:gd name="connsiteX30" fmla="*/ 145472 w 401781"/>
                  <a:gd name="connsiteY30" fmla="*/ 267717 h 302353"/>
                  <a:gd name="connsiteX31" fmla="*/ 182418 w 401781"/>
                  <a:gd name="connsiteY31" fmla="*/ 302353 h 302353"/>
                  <a:gd name="connsiteX32" fmla="*/ 401781 w 401781"/>
                  <a:gd name="connsiteY32" fmla="*/ 293117 h 302353"/>
                  <a:gd name="connsiteX33" fmla="*/ 397163 w 401781"/>
                  <a:gd name="connsiteY33" fmla="*/ 237699 h 302353"/>
                  <a:gd name="connsiteX34" fmla="*/ 344054 w 401781"/>
                  <a:gd name="connsiteY34" fmla="*/ 209989 h 302353"/>
                  <a:gd name="connsiteX35" fmla="*/ 337127 w 401781"/>
                  <a:gd name="connsiteY35" fmla="*/ 189208 h 302353"/>
                  <a:gd name="connsiteX36" fmla="*/ 364836 w 401781"/>
                  <a:gd name="connsiteY36" fmla="*/ 168426 h 302353"/>
                  <a:gd name="connsiteX37" fmla="*/ 364836 w 401781"/>
                  <a:gd name="connsiteY37" fmla="*/ 117626 h 302353"/>
                  <a:gd name="connsiteX38" fmla="*/ 362527 w 401781"/>
                  <a:gd name="connsiteY38" fmla="*/ 108389 h 302353"/>
                  <a:gd name="connsiteX39" fmla="*/ 355600 w 401781"/>
                  <a:gd name="connsiteY39" fmla="*/ 103771 h 302353"/>
                  <a:gd name="connsiteX40" fmla="*/ 350981 w 401781"/>
                  <a:gd name="connsiteY40" fmla="*/ 99153 h 302353"/>
                  <a:gd name="connsiteX41" fmla="*/ 323272 w 401781"/>
                  <a:gd name="connsiteY41" fmla="*/ 101462 h 302353"/>
                  <a:gd name="connsiteX42" fmla="*/ 316345 w 401781"/>
                  <a:gd name="connsiteY42" fmla="*/ 103771 h 302353"/>
                  <a:gd name="connsiteX43" fmla="*/ 309418 w 401781"/>
                  <a:gd name="connsiteY43" fmla="*/ 110699 h 302353"/>
                  <a:gd name="connsiteX44" fmla="*/ 307109 w 401781"/>
                  <a:gd name="connsiteY44" fmla="*/ 117626 h 302353"/>
                  <a:gd name="connsiteX45" fmla="*/ 286327 w 401781"/>
                  <a:gd name="connsiteY45" fmla="*/ 117626 h 302353"/>
                  <a:gd name="connsiteX46" fmla="*/ 290945 w 401781"/>
                  <a:gd name="connsiteY46" fmla="*/ 99153 h 302353"/>
                  <a:gd name="connsiteX47" fmla="*/ 293254 w 401781"/>
                  <a:gd name="connsiteY47" fmla="*/ 92226 h 302353"/>
                  <a:gd name="connsiteX48" fmla="*/ 297872 w 401781"/>
                  <a:gd name="connsiteY48" fmla="*/ 85299 h 302353"/>
                  <a:gd name="connsiteX49" fmla="*/ 300181 w 401781"/>
                  <a:gd name="connsiteY49" fmla="*/ 76062 h 302353"/>
                  <a:gd name="connsiteX50" fmla="*/ 302490 w 401781"/>
                  <a:gd name="connsiteY50" fmla="*/ 52971 h 302353"/>
                  <a:gd name="connsiteX51" fmla="*/ 307109 w 401781"/>
                  <a:gd name="connsiteY51" fmla="*/ 39117 h 302353"/>
                  <a:gd name="connsiteX52" fmla="*/ 304800 w 401781"/>
                  <a:gd name="connsiteY52" fmla="*/ 4480 h 302353"/>
                  <a:gd name="connsiteX53" fmla="*/ 274781 w 401781"/>
                  <a:gd name="connsiteY53" fmla="*/ 11408 h 302353"/>
                  <a:gd name="connsiteX54" fmla="*/ 263236 w 401781"/>
                  <a:gd name="connsiteY54" fmla="*/ 16026 h 302353"/>
                  <a:gd name="connsiteX55" fmla="*/ 249381 w 401781"/>
                  <a:gd name="connsiteY55" fmla="*/ 32189 h 302353"/>
                  <a:gd name="connsiteX56" fmla="*/ 244763 w 401781"/>
                  <a:gd name="connsiteY56" fmla="*/ 36808 h 302353"/>
                  <a:gd name="connsiteX57" fmla="*/ 240145 w 401781"/>
                  <a:gd name="connsiteY57" fmla="*/ 43735 h 302353"/>
                  <a:gd name="connsiteX58" fmla="*/ 219363 w 401781"/>
                  <a:gd name="connsiteY58" fmla="*/ 52971 h 302353"/>
                  <a:gd name="connsiteX59" fmla="*/ 207818 w 401781"/>
                  <a:gd name="connsiteY59" fmla="*/ 62208 h 302353"/>
                  <a:gd name="connsiteX60" fmla="*/ 207818 w 401781"/>
                  <a:gd name="connsiteY60" fmla="*/ 110699 h 302353"/>
                  <a:gd name="connsiteX61" fmla="*/ 205509 w 401781"/>
                  <a:gd name="connsiteY61" fmla="*/ 138408 h 302353"/>
                  <a:gd name="connsiteX62" fmla="*/ 173181 w 401781"/>
                  <a:gd name="connsiteY62" fmla="*/ 136099 h 302353"/>
                  <a:gd name="connsiteX63" fmla="*/ 157018 w 401781"/>
                  <a:gd name="connsiteY63" fmla="*/ 117626 h 302353"/>
                  <a:gd name="connsiteX64" fmla="*/ 154709 w 401781"/>
                  <a:gd name="connsiteY64" fmla="*/ 108389 h 302353"/>
                  <a:gd name="connsiteX65" fmla="*/ 124690 w 401781"/>
                  <a:gd name="connsiteY65" fmla="*/ 99153 h 302353"/>
                  <a:gd name="connsiteX66" fmla="*/ 122381 w 401781"/>
                  <a:gd name="connsiteY66" fmla="*/ 73753 h 302353"/>
                  <a:gd name="connsiteX67" fmla="*/ 131618 w 401781"/>
                  <a:gd name="connsiteY67" fmla="*/ 71444 h 302353"/>
                  <a:gd name="connsiteX68" fmla="*/ 133927 w 401781"/>
                  <a:gd name="connsiteY68" fmla="*/ 55280 h 302353"/>
                  <a:gd name="connsiteX69" fmla="*/ 124690 w 401781"/>
                  <a:gd name="connsiteY69" fmla="*/ 43735 h 30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1781" h="302353">
                    <a:moveTo>
                      <a:pt x="124690" y="43735"/>
                    </a:moveTo>
                    <a:lnTo>
                      <a:pt x="124690" y="43735"/>
                    </a:lnTo>
                    <a:lnTo>
                      <a:pt x="101600" y="50662"/>
                    </a:lnTo>
                    <a:cubicBezTo>
                      <a:pt x="99273" y="51378"/>
                      <a:pt x="96849" y="51882"/>
                      <a:pt x="94672" y="52971"/>
                    </a:cubicBezTo>
                    <a:cubicBezTo>
                      <a:pt x="78721" y="60946"/>
                      <a:pt x="97737" y="55090"/>
                      <a:pt x="78509" y="59899"/>
                    </a:cubicBezTo>
                    <a:cubicBezTo>
                      <a:pt x="73121" y="59129"/>
                      <a:pt x="66699" y="60855"/>
                      <a:pt x="62345" y="57589"/>
                    </a:cubicBezTo>
                    <a:cubicBezTo>
                      <a:pt x="59205" y="55234"/>
                      <a:pt x="60887" y="49875"/>
                      <a:pt x="60036" y="46044"/>
                    </a:cubicBezTo>
                    <a:cubicBezTo>
                      <a:pt x="58961" y="41205"/>
                      <a:pt x="55027" y="25829"/>
                      <a:pt x="53109" y="22953"/>
                    </a:cubicBezTo>
                    <a:cubicBezTo>
                      <a:pt x="51569" y="20644"/>
                      <a:pt x="50799" y="17565"/>
                      <a:pt x="48490" y="16026"/>
                    </a:cubicBezTo>
                    <a:cubicBezTo>
                      <a:pt x="45849" y="14266"/>
                      <a:pt x="42333" y="14487"/>
                      <a:pt x="39254" y="13717"/>
                    </a:cubicBezTo>
                    <a:cubicBezTo>
                      <a:pt x="24663" y="23444"/>
                      <a:pt x="38869" y="11488"/>
                      <a:pt x="30018" y="34499"/>
                    </a:cubicBezTo>
                    <a:cubicBezTo>
                      <a:pt x="25272" y="46838"/>
                      <a:pt x="21776" y="48586"/>
                      <a:pt x="11545" y="52971"/>
                    </a:cubicBezTo>
                    <a:cubicBezTo>
                      <a:pt x="9308" y="53930"/>
                      <a:pt x="6927" y="54510"/>
                      <a:pt x="4618" y="55280"/>
                    </a:cubicBezTo>
                    <a:cubicBezTo>
                      <a:pt x="3079" y="56820"/>
                      <a:pt x="0" y="57722"/>
                      <a:pt x="0" y="59899"/>
                    </a:cubicBezTo>
                    <a:cubicBezTo>
                      <a:pt x="0" y="80078"/>
                      <a:pt x="468" y="78838"/>
                      <a:pt x="9236" y="87608"/>
                    </a:cubicBezTo>
                    <a:cubicBezTo>
                      <a:pt x="13731" y="101093"/>
                      <a:pt x="8028" y="88709"/>
                      <a:pt x="18472" y="99153"/>
                    </a:cubicBezTo>
                    <a:cubicBezTo>
                      <a:pt x="25088" y="105769"/>
                      <a:pt x="21644" y="105497"/>
                      <a:pt x="25400" y="113008"/>
                    </a:cubicBezTo>
                    <a:cubicBezTo>
                      <a:pt x="30239" y="122684"/>
                      <a:pt x="29028" y="117955"/>
                      <a:pt x="36945" y="124553"/>
                    </a:cubicBezTo>
                    <a:cubicBezTo>
                      <a:pt x="48476" y="134162"/>
                      <a:pt x="38625" y="129731"/>
                      <a:pt x="50800" y="133789"/>
                    </a:cubicBezTo>
                    <a:cubicBezTo>
                      <a:pt x="59785" y="147269"/>
                      <a:pt x="49744" y="135572"/>
                      <a:pt x="64654" y="143026"/>
                    </a:cubicBezTo>
                    <a:cubicBezTo>
                      <a:pt x="69618" y="145508"/>
                      <a:pt x="73243" y="150507"/>
                      <a:pt x="78509" y="152262"/>
                    </a:cubicBezTo>
                    <a:cubicBezTo>
                      <a:pt x="80818" y="153032"/>
                      <a:pt x="83259" y="153482"/>
                      <a:pt x="85436" y="154571"/>
                    </a:cubicBezTo>
                    <a:cubicBezTo>
                      <a:pt x="91701" y="157704"/>
                      <a:pt x="97274" y="160710"/>
                      <a:pt x="101600" y="166117"/>
                    </a:cubicBezTo>
                    <a:cubicBezTo>
                      <a:pt x="103334" y="168284"/>
                      <a:pt x="104679" y="170735"/>
                      <a:pt x="106218" y="173044"/>
                    </a:cubicBezTo>
                    <a:cubicBezTo>
                      <a:pt x="101741" y="199906"/>
                      <a:pt x="108357" y="176763"/>
                      <a:pt x="96981" y="193826"/>
                    </a:cubicBezTo>
                    <a:cubicBezTo>
                      <a:pt x="85638" y="210839"/>
                      <a:pt x="105322" y="190230"/>
                      <a:pt x="90054" y="207680"/>
                    </a:cubicBezTo>
                    <a:cubicBezTo>
                      <a:pt x="74424" y="225544"/>
                      <a:pt x="83828" y="213417"/>
                      <a:pt x="69272" y="226153"/>
                    </a:cubicBezTo>
                    <a:cubicBezTo>
                      <a:pt x="65995" y="229020"/>
                      <a:pt x="61804" y="231410"/>
                      <a:pt x="60036" y="235389"/>
                    </a:cubicBezTo>
                    <a:cubicBezTo>
                      <a:pt x="58473" y="238906"/>
                      <a:pt x="60036" y="243086"/>
                      <a:pt x="60036" y="246935"/>
                    </a:cubicBezTo>
                    <a:lnTo>
                      <a:pt x="90054" y="260789"/>
                    </a:lnTo>
                    <a:lnTo>
                      <a:pt x="145472" y="267717"/>
                    </a:lnTo>
                    <a:lnTo>
                      <a:pt x="182418" y="302353"/>
                    </a:lnTo>
                    <a:lnTo>
                      <a:pt x="401781" y="293117"/>
                    </a:lnTo>
                    <a:lnTo>
                      <a:pt x="397163" y="237699"/>
                    </a:lnTo>
                    <a:lnTo>
                      <a:pt x="344054" y="209989"/>
                    </a:lnTo>
                    <a:lnTo>
                      <a:pt x="337127" y="189208"/>
                    </a:lnTo>
                    <a:lnTo>
                      <a:pt x="364836" y="168426"/>
                    </a:lnTo>
                    <a:cubicBezTo>
                      <a:pt x="367520" y="141586"/>
                      <a:pt x="368443" y="146485"/>
                      <a:pt x="364836" y="117626"/>
                    </a:cubicBezTo>
                    <a:cubicBezTo>
                      <a:pt x="364442" y="114477"/>
                      <a:pt x="364287" y="111030"/>
                      <a:pt x="362527" y="108389"/>
                    </a:cubicBezTo>
                    <a:cubicBezTo>
                      <a:pt x="360988" y="106080"/>
                      <a:pt x="357767" y="105504"/>
                      <a:pt x="355600" y="103771"/>
                    </a:cubicBezTo>
                    <a:cubicBezTo>
                      <a:pt x="353900" y="102411"/>
                      <a:pt x="352521" y="100692"/>
                      <a:pt x="350981" y="99153"/>
                    </a:cubicBezTo>
                    <a:cubicBezTo>
                      <a:pt x="341745" y="99923"/>
                      <a:pt x="332459" y="100237"/>
                      <a:pt x="323272" y="101462"/>
                    </a:cubicBezTo>
                    <a:cubicBezTo>
                      <a:pt x="320859" y="101784"/>
                      <a:pt x="318370" y="102421"/>
                      <a:pt x="316345" y="103771"/>
                    </a:cubicBezTo>
                    <a:cubicBezTo>
                      <a:pt x="313628" y="105583"/>
                      <a:pt x="311727" y="108390"/>
                      <a:pt x="309418" y="110699"/>
                    </a:cubicBezTo>
                    <a:cubicBezTo>
                      <a:pt x="308648" y="113008"/>
                      <a:pt x="308830" y="115905"/>
                      <a:pt x="307109" y="117626"/>
                    </a:cubicBezTo>
                    <a:cubicBezTo>
                      <a:pt x="302236" y="122498"/>
                      <a:pt x="290087" y="118253"/>
                      <a:pt x="286327" y="117626"/>
                    </a:cubicBezTo>
                    <a:cubicBezTo>
                      <a:pt x="287866" y="111468"/>
                      <a:pt x="289275" y="105277"/>
                      <a:pt x="290945" y="99153"/>
                    </a:cubicBezTo>
                    <a:cubicBezTo>
                      <a:pt x="291585" y="96805"/>
                      <a:pt x="292166" y="94403"/>
                      <a:pt x="293254" y="92226"/>
                    </a:cubicBezTo>
                    <a:cubicBezTo>
                      <a:pt x="294495" y="89744"/>
                      <a:pt x="296333" y="87608"/>
                      <a:pt x="297872" y="85299"/>
                    </a:cubicBezTo>
                    <a:cubicBezTo>
                      <a:pt x="298642" y="82220"/>
                      <a:pt x="299732" y="79204"/>
                      <a:pt x="300181" y="76062"/>
                    </a:cubicBezTo>
                    <a:cubicBezTo>
                      <a:pt x="301275" y="68404"/>
                      <a:pt x="301064" y="60574"/>
                      <a:pt x="302490" y="52971"/>
                    </a:cubicBezTo>
                    <a:cubicBezTo>
                      <a:pt x="303387" y="48186"/>
                      <a:pt x="307109" y="39117"/>
                      <a:pt x="307109" y="39117"/>
                    </a:cubicBezTo>
                    <a:cubicBezTo>
                      <a:pt x="306339" y="27571"/>
                      <a:pt x="311949" y="13579"/>
                      <a:pt x="304800" y="4480"/>
                    </a:cubicBezTo>
                    <a:cubicBezTo>
                      <a:pt x="295464" y="-7402"/>
                      <a:pt x="282219" y="7689"/>
                      <a:pt x="274781" y="11408"/>
                    </a:cubicBezTo>
                    <a:cubicBezTo>
                      <a:pt x="271074" y="13262"/>
                      <a:pt x="267084" y="14487"/>
                      <a:pt x="263236" y="16026"/>
                    </a:cubicBezTo>
                    <a:cubicBezTo>
                      <a:pt x="241014" y="38248"/>
                      <a:pt x="263442" y="14613"/>
                      <a:pt x="249381" y="32189"/>
                    </a:cubicBezTo>
                    <a:cubicBezTo>
                      <a:pt x="248021" y="33889"/>
                      <a:pt x="246123" y="35108"/>
                      <a:pt x="244763" y="36808"/>
                    </a:cubicBezTo>
                    <a:cubicBezTo>
                      <a:pt x="243030" y="38975"/>
                      <a:pt x="242107" y="41773"/>
                      <a:pt x="240145" y="43735"/>
                    </a:cubicBezTo>
                    <a:cubicBezTo>
                      <a:pt x="230746" y="53134"/>
                      <a:pt x="233082" y="43825"/>
                      <a:pt x="219363" y="52971"/>
                    </a:cubicBezTo>
                    <a:cubicBezTo>
                      <a:pt x="210624" y="58797"/>
                      <a:pt x="214398" y="55627"/>
                      <a:pt x="207818" y="62208"/>
                    </a:cubicBezTo>
                    <a:cubicBezTo>
                      <a:pt x="200692" y="83585"/>
                      <a:pt x="207818" y="59373"/>
                      <a:pt x="207818" y="110699"/>
                    </a:cubicBezTo>
                    <a:cubicBezTo>
                      <a:pt x="207818" y="119967"/>
                      <a:pt x="206279" y="129172"/>
                      <a:pt x="205509" y="138408"/>
                    </a:cubicBezTo>
                    <a:cubicBezTo>
                      <a:pt x="194733" y="137638"/>
                      <a:pt x="183483" y="139352"/>
                      <a:pt x="173181" y="136099"/>
                    </a:cubicBezTo>
                    <a:cubicBezTo>
                      <a:pt x="167479" y="134298"/>
                      <a:pt x="160675" y="123112"/>
                      <a:pt x="157018" y="117626"/>
                    </a:cubicBezTo>
                    <a:cubicBezTo>
                      <a:pt x="156248" y="114547"/>
                      <a:pt x="155581" y="111441"/>
                      <a:pt x="154709" y="108389"/>
                    </a:cubicBezTo>
                    <a:cubicBezTo>
                      <a:pt x="150236" y="92733"/>
                      <a:pt x="151904" y="101421"/>
                      <a:pt x="124690" y="99153"/>
                    </a:cubicBezTo>
                    <a:cubicBezTo>
                      <a:pt x="118859" y="90407"/>
                      <a:pt x="114743" y="87502"/>
                      <a:pt x="122381" y="73753"/>
                    </a:cubicBezTo>
                    <a:cubicBezTo>
                      <a:pt x="123922" y="70979"/>
                      <a:pt x="128539" y="72214"/>
                      <a:pt x="131618" y="71444"/>
                    </a:cubicBezTo>
                    <a:cubicBezTo>
                      <a:pt x="135542" y="65558"/>
                      <a:pt x="139716" y="62999"/>
                      <a:pt x="133927" y="55280"/>
                    </a:cubicBezTo>
                    <a:cubicBezTo>
                      <a:pt x="133003" y="54048"/>
                      <a:pt x="130848" y="55280"/>
                      <a:pt x="124690" y="43735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694992" y="5844307"/>
                <a:ext cx="318304" cy="272693"/>
              </a:xfrm>
              <a:custGeom>
                <a:avLst/>
                <a:gdLst>
                  <a:gd name="connsiteX0" fmla="*/ 499242 w 520262"/>
                  <a:gd name="connsiteY0" fmla="*/ 0 h 446690"/>
                  <a:gd name="connsiteX1" fmla="*/ 520262 w 520262"/>
                  <a:gd name="connsiteY1" fmla="*/ 381000 h 446690"/>
                  <a:gd name="connsiteX2" fmla="*/ 367862 w 520262"/>
                  <a:gd name="connsiteY2" fmla="*/ 396766 h 446690"/>
                  <a:gd name="connsiteX3" fmla="*/ 354724 w 520262"/>
                  <a:gd name="connsiteY3" fmla="*/ 362607 h 446690"/>
                  <a:gd name="connsiteX4" fmla="*/ 328449 w 520262"/>
                  <a:gd name="connsiteY4" fmla="*/ 359980 h 446690"/>
                  <a:gd name="connsiteX5" fmla="*/ 312683 w 520262"/>
                  <a:gd name="connsiteY5" fmla="*/ 357352 h 446690"/>
                  <a:gd name="connsiteX6" fmla="*/ 257504 w 520262"/>
                  <a:gd name="connsiteY6" fmla="*/ 359980 h 446690"/>
                  <a:gd name="connsiteX7" fmla="*/ 246993 w 520262"/>
                  <a:gd name="connsiteY7" fmla="*/ 362607 h 446690"/>
                  <a:gd name="connsiteX8" fmla="*/ 236483 w 520262"/>
                  <a:gd name="connsiteY8" fmla="*/ 381000 h 446690"/>
                  <a:gd name="connsiteX9" fmla="*/ 228600 w 520262"/>
                  <a:gd name="connsiteY9" fmla="*/ 383628 h 446690"/>
                  <a:gd name="connsiteX10" fmla="*/ 220718 w 520262"/>
                  <a:gd name="connsiteY10" fmla="*/ 381000 h 446690"/>
                  <a:gd name="connsiteX11" fmla="*/ 215462 w 520262"/>
                  <a:gd name="connsiteY11" fmla="*/ 394138 h 446690"/>
                  <a:gd name="connsiteX12" fmla="*/ 220718 w 520262"/>
                  <a:gd name="connsiteY12" fmla="*/ 399393 h 446690"/>
                  <a:gd name="connsiteX13" fmla="*/ 225973 w 520262"/>
                  <a:gd name="connsiteY13" fmla="*/ 409904 h 446690"/>
                  <a:gd name="connsiteX14" fmla="*/ 225973 w 520262"/>
                  <a:gd name="connsiteY14" fmla="*/ 425669 h 446690"/>
                  <a:gd name="connsiteX15" fmla="*/ 210207 w 520262"/>
                  <a:gd name="connsiteY15" fmla="*/ 433552 h 446690"/>
                  <a:gd name="connsiteX16" fmla="*/ 202324 w 520262"/>
                  <a:gd name="connsiteY16" fmla="*/ 438807 h 446690"/>
                  <a:gd name="connsiteX17" fmla="*/ 186559 w 520262"/>
                  <a:gd name="connsiteY17" fmla="*/ 444062 h 446690"/>
                  <a:gd name="connsiteX18" fmla="*/ 178676 w 520262"/>
                  <a:gd name="connsiteY18" fmla="*/ 446690 h 446690"/>
                  <a:gd name="connsiteX19" fmla="*/ 170793 w 520262"/>
                  <a:gd name="connsiteY19" fmla="*/ 438807 h 446690"/>
                  <a:gd name="connsiteX20" fmla="*/ 168166 w 520262"/>
                  <a:gd name="connsiteY20" fmla="*/ 428297 h 446690"/>
                  <a:gd name="connsiteX21" fmla="*/ 165538 w 520262"/>
                  <a:gd name="connsiteY21" fmla="*/ 420414 h 446690"/>
                  <a:gd name="connsiteX22" fmla="*/ 162911 w 520262"/>
                  <a:gd name="connsiteY22" fmla="*/ 404649 h 446690"/>
                  <a:gd name="connsiteX23" fmla="*/ 160283 w 520262"/>
                  <a:gd name="connsiteY23" fmla="*/ 378373 h 446690"/>
                  <a:gd name="connsiteX24" fmla="*/ 152400 w 520262"/>
                  <a:gd name="connsiteY24" fmla="*/ 375745 h 446690"/>
                  <a:gd name="connsiteX25" fmla="*/ 136635 w 520262"/>
                  <a:gd name="connsiteY25" fmla="*/ 365235 h 446690"/>
                  <a:gd name="connsiteX26" fmla="*/ 134007 w 520262"/>
                  <a:gd name="connsiteY26" fmla="*/ 357352 h 446690"/>
                  <a:gd name="connsiteX27" fmla="*/ 139262 w 520262"/>
                  <a:gd name="connsiteY27" fmla="*/ 310056 h 446690"/>
                  <a:gd name="connsiteX28" fmla="*/ 141890 w 520262"/>
                  <a:gd name="connsiteY28" fmla="*/ 291662 h 446690"/>
                  <a:gd name="connsiteX29" fmla="*/ 147145 w 520262"/>
                  <a:gd name="connsiteY29" fmla="*/ 283780 h 446690"/>
                  <a:gd name="connsiteX30" fmla="*/ 149773 w 520262"/>
                  <a:gd name="connsiteY30" fmla="*/ 275897 h 446690"/>
                  <a:gd name="connsiteX31" fmla="*/ 147145 w 520262"/>
                  <a:gd name="connsiteY31" fmla="*/ 257504 h 446690"/>
                  <a:gd name="connsiteX32" fmla="*/ 139262 w 520262"/>
                  <a:gd name="connsiteY32" fmla="*/ 254876 h 446690"/>
                  <a:gd name="connsiteX33" fmla="*/ 131380 w 520262"/>
                  <a:gd name="connsiteY33" fmla="*/ 228600 h 446690"/>
                  <a:gd name="connsiteX34" fmla="*/ 139262 w 520262"/>
                  <a:gd name="connsiteY34" fmla="*/ 223345 h 446690"/>
                  <a:gd name="connsiteX35" fmla="*/ 149773 w 520262"/>
                  <a:gd name="connsiteY35" fmla="*/ 220718 h 446690"/>
                  <a:gd name="connsiteX36" fmla="*/ 107731 w 520262"/>
                  <a:gd name="connsiteY36" fmla="*/ 223345 h 446690"/>
                  <a:gd name="connsiteX37" fmla="*/ 86711 w 520262"/>
                  <a:gd name="connsiteY37" fmla="*/ 241738 h 446690"/>
                  <a:gd name="connsiteX38" fmla="*/ 73573 w 520262"/>
                  <a:gd name="connsiteY38" fmla="*/ 244366 h 446690"/>
                  <a:gd name="connsiteX39" fmla="*/ 65690 w 520262"/>
                  <a:gd name="connsiteY39" fmla="*/ 239111 h 446690"/>
                  <a:gd name="connsiteX40" fmla="*/ 18393 w 520262"/>
                  <a:gd name="connsiteY40" fmla="*/ 236483 h 446690"/>
                  <a:gd name="connsiteX41" fmla="*/ 23649 w 520262"/>
                  <a:gd name="connsiteY41" fmla="*/ 194442 h 446690"/>
                  <a:gd name="connsiteX42" fmla="*/ 28904 w 520262"/>
                  <a:gd name="connsiteY42" fmla="*/ 186559 h 446690"/>
                  <a:gd name="connsiteX43" fmla="*/ 31531 w 520262"/>
                  <a:gd name="connsiteY43" fmla="*/ 176049 h 446690"/>
                  <a:gd name="connsiteX44" fmla="*/ 28904 w 520262"/>
                  <a:gd name="connsiteY44" fmla="*/ 168166 h 446690"/>
                  <a:gd name="connsiteX45" fmla="*/ 26276 w 520262"/>
                  <a:gd name="connsiteY45" fmla="*/ 157656 h 446690"/>
                  <a:gd name="connsiteX46" fmla="*/ 23649 w 520262"/>
                  <a:gd name="connsiteY46" fmla="*/ 149773 h 446690"/>
                  <a:gd name="connsiteX47" fmla="*/ 21021 w 520262"/>
                  <a:gd name="connsiteY47" fmla="*/ 136635 h 446690"/>
                  <a:gd name="connsiteX48" fmla="*/ 10511 w 520262"/>
                  <a:gd name="connsiteY48" fmla="*/ 118242 h 446690"/>
                  <a:gd name="connsiteX49" fmla="*/ 2628 w 520262"/>
                  <a:gd name="connsiteY49" fmla="*/ 89338 h 446690"/>
                  <a:gd name="connsiteX50" fmla="*/ 0 w 520262"/>
                  <a:gd name="connsiteY50" fmla="*/ 81456 h 446690"/>
                  <a:gd name="connsiteX51" fmla="*/ 5256 w 520262"/>
                  <a:gd name="connsiteY51" fmla="*/ 49924 h 446690"/>
                  <a:gd name="connsiteX52" fmla="*/ 212835 w 520262"/>
                  <a:gd name="connsiteY52" fmla="*/ 44669 h 446690"/>
                  <a:gd name="connsiteX53" fmla="*/ 499242 w 520262"/>
                  <a:gd name="connsiteY53" fmla="*/ 0 h 44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0262" h="446690">
                    <a:moveTo>
                      <a:pt x="499242" y="0"/>
                    </a:moveTo>
                    <a:lnTo>
                      <a:pt x="520262" y="381000"/>
                    </a:lnTo>
                    <a:lnTo>
                      <a:pt x="367862" y="396766"/>
                    </a:lnTo>
                    <a:lnTo>
                      <a:pt x="354724" y="362607"/>
                    </a:lnTo>
                    <a:cubicBezTo>
                      <a:pt x="345966" y="361731"/>
                      <a:pt x="337183" y="361072"/>
                      <a:pt x="328449" y="359980"/>
                    </a:cubicBezTo>
                    <a:cubicBezTo>
                      <a:pt x="323162" y="359319"/>
                      <a:pt x="318011" y="357352"/>
                      <a:pt x="312683" y="357352"/>
                    </a:cubicBezTo>
                    <a:cubicBezTo>
                      <a:pt x="294269" y="357352"/>
                      <a:pt x="275897" y="359104"/>
                      <a:pt x="257504" y="359980"/>
                    </a:cubicBezTo>
                    <a:cubicBezTo>
                      <a:pt x="254000" y="360856"/>
                      <a:pt x="249998" y="360604"/>
                      <a:pt x="246993" y="362607"/>
                    </a:cubicBezTo>
                    <a:cubicBezTo>
                      <a:pt x="242010" y="365929"/>
                      <a:pt x="240118" y="377365"/>
                      <a:pt x="236483" y="381000"/>
                    </a:cubicBezTo>
                    <a:cubicBezTo>
                      <a:pt x="234524" y="382959"/>
                      <a:pt x="231228" y="382752"/>
                      <a:pt x="228600" y="383628"/>
                    </a:cubicBezTo>
                    <a:cubicBezTo>
                      <a:pt x="225973" y="382752"/>
                      <a:pt x="223488" y="381000"/>
                      <a:pt x="220718" y="381000"/>
                    </a:cubicBezTo>
                    <a:cubicBezTo>
                      <a:pt x="210056" y="381000"/>
                      <a:pt x="211321" y="385856"/>
                      <a:pt x="215462" y="394138"/>
                    </a:cubicBezTo>
                    <a:cubicBezTo>
                      <a:pt x="216570" y="396354"/>
                      <a:pt x="218966" y="397641"/>
                      <a:pt x="220718" y="399393"/>
                    </a:cubicBezTo>
                    <a:cubicBezTo>
                      <a:pt x="222470" y="402897"/>
                      <a:pt x="224430" y="406303"/>
                      <a:pt x="225973" y="409904"/>
                    </a:cubicBezTo>
                    <a:cubicBezTo>
                      <a:pt x="228416" y="415606"/>
                      <a:pt x="230535" y="419967"/>
                      <a:pt x="225973" y="425669"/>
                    </a:cubicBezTo>
                    <a:cubicBezTo>
                      <a:pt x="220954" y="431943"/>
                      <a:pt x="216553" y="430379"/>
                      <a:pt x="210207" y="433552"/>
                    </a:cubicBezTo>
                    <a:cubicBezTo>
                      <a:pt x="207382" y="434964"/>
                      <a:pt x="205210" y="437524"/>
                      <a:pt x="202324" y="438807"/>
                    </a:cubicBezTo>
                    <a:cubicBezTo>
                      <a:pt x="197262" y="441057"/>
                      <a:pt x="191814" y="442310"/>
                      <a:pt x="186559" y="444062"/>
                    </a:cubicBezTo>
                    <a:lnTo>
                      <a:pt x="178676" y="446690"/>
                    </a:lnTo>
                    <a:cubicBezTo>
                      <a:pt x="176048" y="444062"/>
                      <a:pt x="172637" y="442033"/>
                      <a:pt x="170793" y="438807"/>
                    </a:cubicBezTo>
                    <a:cubicBezTo>
                      <a:pt x="169001" y="435672"/>
                      <a:pt x="169158" y="431769"/>
                      <a:pt x="168166" y="428297"/>
                    </a:cubicBezTo>
                    <a:cubicBezTo>
                      <a:pt x="167405" y="425634"/>
                      <a:pt x="166414" y="423042"/>
                      <a:pt x="165538" y="420414"/>
                    </a:cubicBezTo>
                    <a:cubicBezTo>
                      <a:pt x="164662" y="415159"/>
                      <a:pt x="163572" y="409935"/>
                      <a:pt x="162911" y="404649"/>
                    </a:cubicBezTo>
                    <a:cubicBezTo>
                      <a:pt x="161819" y="395915"/>
                      <a:pt x="163291" y="386645"/>
                      <a:pt x="160283" y="378373"/>
                    </a:cubicBezTo>
                    <a:cubicBezTo>
                      <a:pt x="159336" y="375770"/>
                      <a:pt x="154821" y="377090"/>
                      <a:pt x="152400" y="375745"/>
                    </a:cubicBezTo>
                    <a:cubicBezTo>
                      <a:pt x="146879" y="372678"/>
                      <a:pt x="136635" y="365235"/>
                      <a:pt x="136635" y="365235"/>
                    </a:cubicBezTo>
                    <a:cubicBezTo>
                      <a:pt x="135759" y="362607"/>
                      <a:pt x="134007" y="360122"/>
                      <a:pt x="134007" y="357352"/>
                    </a:cubicBezTo>
                    <a:cubicBezTo>
                      <a:pt x="134007" y="323613"/>
                      <a:pt x="133063" y="328655"/>
                      <a:pt x="139262" y="310056"/>
                    </a:cubicBezTo>
                    <a:cubicBezTo>
                      <a:pt x="140138" y="303925"/>
                      <a:pt x="140110" y="297594"/>
                      <a:pt x="141890" y="291662"/>
                    </a:cubicBezTo>
                    <a:cubicBezTo>
                      <a:pt x="142797" y="288637"/>
                      <a:pt x="145733" y="286604"/>
                      <a:pt x="147145" y="283780"/>
                    </a:cubicBezTo>
                    <a:cubicBezTo>
                      <a:pt x="148384" y="281303"/>
                      <a:pt x="148897" y="278525"/>
                      <a:pt x="149773" y="275897"/>
                    </a:cubicBezTo>
                    <a:cubicBezTo>
                      <a:pt x="148897" y="269766"/>
                      <a:pt x="149915" y="263043"/>
                      <a:pt x="147145" y="257504"/>
                    </a:cubicBezTo>
                    <a:cubicBezTo>
                      <a:pt x="145906" y="255027"/>
                      <a:pt x="140872" y="257130"/>
                      <a:pt x="139262" y="254876"/>
                    </a:cubicBezTo>
                    <a:cubicBezTo>
                      <a:pt x="136800" y="251429"/>
                      <a:pt x="132785" y="234220"/>
                      <a:pt x="131380" y="228600"/>
                    </a:cubicBezTo>
                    <a:cubicBezTo>
                      <a:pt x="134007" y="226848"/>
                      <a:pt x="136360" y="224589"/>
                      <a:pt x="139262" y="223345"/>
                    </a:cubicBezTo>
                    <a:cubicBezTo>
                      <a:pt x="142581" y="221922"/>
                      <a:pt x="153384" y="220718"/>
                      <a:pt x="149773" y="220718"/>
                    </a:cubicBezTo>
                    <a:cubicBezTo>
                      <a:pt x="135732" y="220718"/>
                      <a:pt x="121745" y="222469"/>
                      <a:pt x="107731" y="223345"/>
                    </a:cubicBezTo>
                    <a:cubicBezTo>
                      <a:pt x="104292" y="226784"/>
                      <a:pt x="93662" y="239131"/>
                      <a:pt x="86711" y="241738"/>
                    </a:cubicBezTo>
                    <a:cubicBezTo>
                      <a:pt x="82529" y="243306"/>
                      <a:pt x="77952" y="243490"/>
                      <a:pt x="73573" y="244366"/>
                    </a:cubicBezTo>
                    <a:cubicBezTo>
                      <a:pt x="70945" y="242614"/>
                      <a:pt x="68816" y="239558"/>
                      <a:pt x="65690" y="239111"/>
                    </a:cubicBezTo>
                    <a:cubicBezTo>
                      <a:pt x="50059" y="236878"/>
                      <a:pt x="30582" y="246521"/>
                      <a:pt x="18393" y="236483"/>
                    </a:cubicBezTo>
                    <a:cubicBezTo>
                      <a:pt x="16436" y="234871"/>
                      <a:pt x="18572" y="204595"/>
                      <a:pt x="23649" y="194442"/>
                    </a:cubicBezTo>
                    <a:cubicBezTo>
                      <a:pt x="25061" y="191617"/>
                      <a:pt x="27152" y="189187"/>
                      <a:pt x="28904" y="186559"/>
                    </a:cubicBezTo>
                    <a:cubicBezTo>
                      <a:pt x="29780" y="183056"/>
                      <a:pt x="31531" y="179660"/>
                      <a:pt x="31531" y="176049"/>
                    </a:cubicBezTo>
                    <a:cubicBezTo>
                      <a:pt x="31531" y="173279"/>
                      <a:pt x="29665" y="170829"/>
                      <a:pt x="28904" y="168166"/>
                    </a:cubicBezTo>
                    <a:cubicBezTo>
                      <a:pt x="27912" y="164694"/>
                      <a:pt x="27268" y="161128"/>
                      <a:pt x="26276" y="157656"/>
                    </a:cubicBezTo>
                    <a:cubicBezTo>
                      <a:pt x="25515" y="154993"/>
                      <a:pt x="24321" y="152460"/>
                      <a:pt x="23649" y="149773"/>
                    </a:cubicBezTo>
                    <a:cubicBezTo>
                      <a:pt x="22566" y="145440"/>
                      <a:pt x="22433" y="140872"/>
                      <a:pt x="21021" y="136635"/>
                    </a:cubicBezTo>
                    <a:cubicBezTo>
                      <a:pt x="14026" y="115649"/>
                      <a:pt x="18204" y="135551"/>
                      <a:pt x="10511" y="118242"/>
                    </a:cubicBezTo>
                    <a:cubicBezTo>
                      <a:pt x="4069" y="103747"/>
                      <a:pt x="6161" y="103467"/>
                      <a:pt x="2628" y="89338"/>
                    </a:cubicBezTo>
                    <a:cubicBezTo>
                      <a:pt x="1956" y="86651"/>
                      <a:pt x="876" y="84083"/>
                      <a:pt x="0" y="81456"/>
                    </a:cubicBezTo>
                    <a:cubicBezTo>
                      <a:pt x="2823" y="53231"/>
                      <a:pt x="-1309" y="63053"/>
                      <a:pt x="5256" y="49924"/>
                    </a:cubicBezTo>
                    <a:lnTo>
                      <a:pt x="212835" y="44669"/>
                    </a:lnTo>
                    <a:lnTo>
                      <a:pt x="49924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575627" y="5823928"/>
                <a:ext cx="178561" cy="222231"/>
              </a:xfrm>
              <a:custGeom>
                <a:avLst/>
                <a:gdLst>
                  <a:gd name="connsiteX0" fmla="*/ 28903 w 291662"/>
                  <a:gd name="connsiteY0" fmla="*/ 19346 h 363560"/>
                  <a:gd name="connsiteX1" fmla="*/ 28903 w 291662"/>
                  <a:gd name="connsiteY1" fmla="*/ 19346 h 363560"/>
                  <a:gd name="connsiteX2" fmla="*/ 49924 w 291662"/>
                  <a:gd name="connsiteY2" fmla="*/ 8836 h 363560"/>
                  <a:gd name="connsiteX3" fmla="*/ 63062 w 291662"/>
                  <a:gd name="connsiteY3" fmla="*/ 11464 h 363560"/>
                  <a:gd name="connsiteX4" fmla="*/ 70945 w 291662"/>
                  <a:gd name="connsiteY4" fmla="*/ 8836 h 363560"/>
                  <a:gd name="connsiteX5" fmla="*/ 73572 w 291662"/>
                  <a:gd name="connsiteY5" fmla="*/ 953 h 363560"/>
                  <a:gd name="connsiteX6" fmla="*/ 97221 w 291662"/>
                  <a:gd name="connsiteY6" fmla="*/ 8836 h 363560"/>
                  <a:gd name="connsiteX7" fmla="*/ 112986 w 291662"/>
                  <a:gd name="connsiteY7" fmla="*/ 16719 h 363560"/>
                  <a:gd name="connsiteX8" fmla="*/ 107731 w 291662"/>
                  <a:gd name="connsiteY8" fmla="*/ 24602 h 363560"/>
                  <a:gd name="connsiteX9" fmla="*/ 99848 w 291662"/>
                  <a:gd name="connsiteY9" fmla="*/ 29857 h 363560"/>
                  <a:gd name="connsiteX10" fmla="*/ 89338 w 291662"/>
                  <a:gd name="connsiteY10" fmla="*/ 45622 h 363560"/>
                  <a:gd name="connsiteX11" fmla="*/ 105103 w 291662"/>
                  <a:gd name="connsiteY11" fmla="*/ 50877 h 363560"/>
                  <a:gd name="connsiteX12" fmla="*/ 168165 w 291662"/>
                  <a:gd name="connsiteY12" fmla="*/ 53505 h 363560"/>
                  <a:gd name="connsiteX13" fmla="*/ 212834 w 291662"/>
                  <a:gd name="connsiteY13" fmla="*/ 87664 h 363560"/>
                  <a:gd name="connsiteX14" fmla="*/ 210207 w 291662"/>
                  <a:gd name="connsiteY14" fmla="*/ 134960 h 363560"/>
                  <a:gd name="connsiteX15" fmla="*/ 215462 w 291662"/>
                  <a:gd name="connsiteY15" fmla="*/ 158608 h 363560"/>
                  <a:gd name="connsiteX16" fmla="*/ 223345 w 291662"/>
                  <a:gd name="connsiteY16" fmla="*/ 163864 h 363560"/>
                  <a:gd name="connsiteX17" fmla="*/ 225972 w 291662"/>
                  <a:gd name="connsiteY17" fmla="*/ 171746 h 363560"/>
                  <a:gd name="connsiteX18" fmla="*/ 231228 w 291662"/>
                  <a:gd name="connsiteY18" fmla="*/ 177002 h 363560"/>
                  <a:gd name="connsiteX19" fmla="*/ 241738 w 291662"/>
                  <a:gd name="connsiteY19" fmla="*/ 200650 h 363560"/>
                  <a:gd name="connsiteX20" fmla="*/ 239110 w 291662"/>
                  <a:gd name="connsiteY20" fmla="*/ 224298 h 363560"/>
                  <a:gd name="connsiteX21" fmla="*/ 231228 w 291662"/>
                  <a:gd name="connsiteY21" fmla="*/ 232181 h 363560"/>
                  <a:gd name="connsiteX22" fmla="*/ 236483 w 291662"/>
                  <a:gd name="connsiteY22" fmla="*/ 261084 h 363560"/>
                  <a:gd name="connsiteX23" fmla="*/ 257503 w 291662"/>
                  <a:gd name="connsiteY23" fmla="*/ 258457 h 363560"/>
                  <a:gd name="connsiteX24" fmla="*/ 265386 w 291662"/>
                  <a:gd name="connsiteY24" fmla="*/ 255829 h 363560"/>
                  <a:gd name="connsiteX25" fmla="*/ 275897 w 291662"/>
                  <a:gd name="connsiteY25" fmla="*/ 258457 h 363560"/>
                  <a:gd name="connsiteX26" fmla="*/ 278524 w 291662"/>
                  <a:gd name="connsiteY26" fmla="*/ 274222 h 363560"/>
                  <a:gd name="connsiteX27" fmla="*/ 286407 w 291662"/>
                  <a:gd name="connsiteY27" fmla="*/ 282105 h 363560"/>
                  <a:gd name="connsiteX28" fmla="*/ 291662 w 291662"/>
                  <a:gd name="connsiteY28" fmla="*/ 289988 h 363560"/>
                  <a:gd name="connsiteX29" fmla="*/ 283779 w 291662"/>
                  <a:gd name="connsiteY29" fmla="*/ 297871 h 363560"/>
                  <a:gd name="connsiteX30" fmla="*/ 257503 w 291662"/>
                  <a:gd name="connsiteY30" fmla="*/ 313636 h 363560"/>
                  <a:gd name="connsiteX31" fmla="*/ 241738 w 291662"/>
                  <a:gd name="connsiteY31" fmla="*/ 324146 h 363560"/>
                  <a:gd name="connsiteX32" fmla="*/ 215462 w 291662"/>
                  <a:gd name="connsiteY32" fmla="*/ 324146 h 363560"/>
                  <a:gd name="connsiteX33" fmla="*/ 223345 w 291662"/>
                  <a:gd name="connsiteY33" fmla="*/ 353050 h 363560"/>
                  <a:gd name="connsiteX34" fmla="*/ 225972 w 291662"/>
                  <a:gd name="connsiteY34" fmla="*/ 360933 h 363560"/>
                  <a:gd name="connsiteX35" fmla="*/ 220717 w 291662"/>
                  <a:gd name="connsiteY35" fmla="*/ 363560 h 363560"/>
                  <a:gd name="connsiteX36" fmla="*/ 186559 w 291662"/>
                  <a:gd name="connsiteY36" fmla="*/ 276850 h 363560"/>
                  <a:gd name="connsiteX37" fmla="*/ 178676 w 291662"/>
                  <a:gd name="connsiteY37" fmla="*/ 255829 h 363560"/>
                  <a:gd name="connsiteX38" fmla="*/ 176048 w 291662"/>
                  <a:gd name="connsiteY38" fmla="*/ 247946 h 363560"/>
                  <a:gd name="connsiteX39" fmla="*/ 170793 w 291662"/>
                  <a:gd name="connsiteY39" fmla="*/ 240064 h 363560"/>
                  <a:gd name="connsiteX40" fmla="*/ 165538 w 291662"/>
                  <a:gd name="connsiteY40" fmla="*/ 224298 h 363560"/>
                  <a:gd name="connsiteX41" fmla="*/ 155028 w 291662"/>
                  <a:gd name="connsiteY41" fmla="*/ 208533 h 363560"/>
                  <a:gd name="connsiteX42" fmla="*/ 139262 w 291662"/>
                  <a:gd name="connsiteY42" fmla="*/ 192767 h 363560"/>
                  <a:gd name="connsiteX43" fmla="*/ 123497 w 291662"/>
                  <a:gd name="connsiteY43" fmla="*/ 171746 h 363560"/>
                  <a:gd name="connsiteX44" fmla="*/ 115614 w 291662"/>
                  <a:gd name="connsiteY44" fmla="*/ 166491 h 363560"/>
                  <a:gd name="connsiteX45" fmla="*/ 99848 w 291662"/>
                  <a:gd name="connsiteY45" fmla="*/ 150726 h 363560"/>
                  <a:gd name="connsiteX46" fmla="*/ 89338 w 291662"/>
                  <a:gd name="connsiteY46" fmla="*/ 142843 h 363560"/>
                  <a:gd name="connsiteX47" fmla="*/ 81455 w 291662"/>
                  <a:gd name="connsiteY47" fmla="*/ 137588 h 363560"/>
                  <a:gd name="connsiteX48" fmla="*/ 73572 w 291662"/>
                  <a:gd name="connsiteY48" fmla="*/ 129705 h 363560"/>
                  <a:gd name="connsiteX49" fmla="*/ 65690 w 291662"/>
                  <a:gd name="connsiteY49" fmla="*/ 124450 h 363560"/>
                  <a:gd name="connsiteX50" fmla="*/ 49924 w 291662"/>
                  <a:gd name="connsiteY50" fmla="*/ 111312 h 363560"/>
                  <a:gd name="connsiteX51" fmla="*/ 44669 w 291662"/>
                  <a:gd name="connsiteY51" fmla="*/ 103429 h 363560"/>
                  <a:gd name="connsiteX52" fmla="*/ 28903 w 291662"/>
                  <a:gd name="connsiteY52" fmla="*/ 90291 h 363560"/>
                  <a:gd name="connsiteX53" fmla="*/ 18393 w 291662"/>
                  <a:gd name="connsiteY53" fmla="*/ 87664 h 363560"/>
                  <a:gd name="connsiteX54" fmla="*/ 10510 w 291662"/>
                  <a:gd name="connsiteY54" fmla="*/ 79781 h 363560"/>
                  <a:gd name="connsiteX55" fmla="*/ 2628 w 291662"/>
                  <a:gd name="connsiteY55" fmla="*/ 77153 h 363560"/>
                  <a:gd name="connsiteX56" fmla="*/ 0 w 291662"/>
                  <a:gd name="connsiteY56" fmla="*/ 69271 h 363560"/>
                  <a:gd name="connsiteX57" fmla="*/ 18393 w 291662"/>
                  <a:gd name="connsiteY57" fmla="*/ 50877 h 363560"/>
                  <a:gd name="connsiteX58" fmla="*/ 28903 w 291662"/>
                  <a:gd name="connsiteY58" fmla="*/ 19346 h 36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91662" h="363560">
                    <a:moveTo>
                      <a:pt x="28903" y="19346"/>
                    </a:moveTo>
                    <a:lnTo>
                      <a:pt x="28903" y="19346"/>
                    </a:lnTo>
                    <a:cubicBezTo>
                      <a:pt x="35910" y="15843"/>
                      <a:pt x="42291" y="10597"/>
                      <a:pt x="49924" y="8836"/>
                    </a:cubicBezTo>
                    <a:cubicBezTo>
                      <a:pt x="54276" y="7832"/>
                      <a:pt x="58596" y="11464"/>
                      <a:pt x="63062" y="11464"/>
                    </a:cubicBezTo>
                    <a:cubicBezTo>
                      <a:pt x="65832" y="11464"/>
                      <a:pt x="68317" y="9712"/>
                      <a:pt x="70945" y="8836"/>
                    </a:cubicBezTo>
                    <a:cubicBezTo>
                      <a:pt x="71821" y="6208"/>
                      <a:pt x="70909" y="1714"/>
                      <a:pt x="73572" y="953"/>
                    </a:cubicBezTo>
                    <a:cubicBezTo>
                      <a:pt x="85988" y="-2594"/>
                      <a:pt x="88737" y="4594"/>
                      <a:pt x="97221" y="8836"/>
                    </a:cubicBezTo>
                    <a:cubicBezTo>
                      <a:pt x="118978" y="19715"/>
                      <a:pt x="90393" y="1658"/>
                      <a:pt x="112986" y="16719"/>
                    </a:cubicBezTo>
                    <a:cubicBezTo>
                      <a:pt x="111234" y="19347"/>
                      <a:pt x="109964" y="22369"/>
                      <a:pt x="107731" y="24602"/>
                    </a:cubicBezTo>
                    <a:cubicBezTo>
                      <a:pt x="105498" y="26835"/>
                      <a:pt x="101928" y="27480"/>
                      <a:pt x="99848" y="29857"/>
                    </a:cubicBezTo>
                    <a:cubicBezTo>
                      <a:pt x="95689" y="34610"/>
                      <a:pt x="89338" y="45622"/>
                      <a:pt x="89338" y="45622"/>
                    </a:cubicBezTo>
                    <a:cubicBezTo>
                      <a:pt x="99407" y="52334"/>
                      <a:pt x="94063" y="50877"/>
                      <a:pt x="105103" y="50877"/>
                    </a:cubicBezTo>
                    <a:lnTo>
                      <a:pt x="168165" y="53505"/>
                    </a:lnTo>
                    <a:lnTo>
                      <a:pt x="212834" y="87664"/>
                    </a:lnTo>
                    <a:lnTo>
                      <a:pt x="210207" y="134960"/>
                    </a:lnTo>
                    <a:cubicBezTo>
                      <a:pt x="211959" y="142843"/>
                      <a:pt x="212121" y="151257"/>
                      <a:pt x="215462" y="158608"/>
                    </a:cubicBezTo>
                    <a:cubicBezTo>
                      <a:pt x="216769" y="161483"/>
                      <a:pt x="221372" y="161398"/>
                      <a:pt x="223345" y="163864"/>
                    </a:cubicBezTo>
                    <a:cubicBezTo>
                      <a:pt x="225075" y="166027"/>
                      <a:pt x="224547" y="169371"/>
                      <a:pt x="225972" y="171746"/>
                    </a:cubicBezTo>
                    <a:cubicBezTo>
                      <a:pt x="227247" y="173871"/>
                      <a:pt x="229476" y="175250"/>
                      <a:pt x="231228" y="177002"/>
                    </a:cubicBezTo>
                    <a:cubicBezTo>
                      <a:pt x="237482" y="195763"/>
                      <a:pt x="233411" y="188158"/>
                      <a:pt x="241738" y="200650"/>
                    </a:cubicBezTo>
                    <a:cubicBezTo>
                      <a:pt x="240862" y="208533"/>
                      <a:pt x="241618" y="216774"/>
                      <a:pt x="239110" y="224298"/>
                    </a:cubicBezTo>
                    <a:cubicBezTo>
                      <a:pt x="237935" y="227823"/>
                      <a:pt x="231893" y="228525"/>
                      <a:pt x="231228" y="232181"/>
                    </a:cubicBezTo>
                    <a:cubicBezTo>
                      <a:pt x="229480" y="241797"/>
                      <a:pt x="233472" y="252054"/>
                      <a:pt x="236483" y="261084"/>
                    </a:cubicBezTo>
                    <a:cubicBezTo>
                      <a:pt x="243490" y="260208"/>
                      <a:pt x="250556" y="259720"/>
                      <a:pt x="257503" y="258457"/>
                    </a:cubicBezTo>
                    <a:cubicBezTo>
                      <a:pt x="260228" y="257962"/>
                      <a:pt x="262616" y="255829"/>
                      <a:pt x="265386" y="255829"/>
                    </a:cubicBezTo>
                    <a:cubicBezTo>
                      <a:pt x="268998" y="255829"/>
                      <a:pt x="272393" y="257581"/>
                      <a:pt x="275897" y="258457"/>
                    </a:cubicBezTo>
                    <a:cubicBezTo>
                      <a:pt x="276773" y="263712"/>
                      <a:pt x="276360" y="269354"/>
                      <a:pt x="278524" y="274222"/>
                    </a:cubicBezTo>
                    <a:cubicBezTo>
                      <a:pt x="280033" y="277618"/>
                      <a:pt x="284028" y="279250"/>
                      <a:pt x="286407" y="282105"/>
                    </a:cubicBezTo>
                    <a:cubicBezTo>
                      <a:pt x="288429" y="284531"/>
                      <a:pt x="289910" y="287360"/>
                      <a:pt x="291662" y="289988"/>
                    </a:cubicBezTo>
                    <a:cubicBezTo>
                      <a:pt x="289034" y="292616"/>
                      <a:pt x="286803" y="295711"/>
                      <a:pt x="283779" y="297871"/>
                    </a:cubicBezTo>
                    <a:cubicBezTo>
                      <a:pt x="269271" y="308234"/>
                      <a:pt x="273866" y="297271"/>
                      <a:pt x="257503" y="313636"/>
                    </a:cubicBezTo>
                    <a:cubicBezTo>
                      <a:pt x="247663" y="323478"/>
                      <a:pt x="253146" y="320344"/>
                      <a:pt x="241738" y="324146"/>
                    </a:cubicBezTo>
                    <a:cubicBezTo>
                      <a:pt x="215463" y="315388"/>
                      <a:pt x="220718" y="308382"/>
                      <a:pt x="215462" y="324146"/>
                    </a:cubicBezTo>
                    <a:cubicBezTo>
                      <a:pt x="226732" y="357959"/>
                      <a:pt x="215919" y="323346"/>
                      <a:pt x="223345" y="353050"/>
                    </a:cubicBezTo>
                    <a:cubicBezTo>
                      <a:pt x="224017" y="355737"/>
                      <a:pt x="226644" y="358246"/>
                      <a:pt x="225972" y="360933"/>
                    </a:cubicBezTo>
                    <a:cubicBezTo>
                      <a:pt x="225497" y="362833"/>
                      <a:pt x="222469" y="362684"/>
                      <a:pt x="220717" y="363560"/>
                    </a:cubicBezTo>
                    <a:lnTo>
                      <a:pt x="186559" y="276850"/>
                    </a:lnTo>
                    <a:cubicBezTo>
                      <a:pt x="183931" y="269843"/>
                      <a:pt x="181234" y="262862"/>
                      <a:pt x="178676" y="255829"/>
                    </a:cubicBezTo>
                    <a:cubicBezTo>
                      <a:pt x="177729" y="253226"/>
                      <a:pt x="177287" y="250423"/>
                      <a:pt x="176048" y="247946"/>
                    </a:cubicBezTo>
                    <a:cubicBezTo>
                      <a:pt x="174636" y="245122"/>
                      <a:pt x="172075" y="242950"/>
                      <a:pt x="170793" y="240064"/>
                    </a:cubicBezTo>
                    <a:cubicBezTo>
                      <a:pt x="168543" y="235002"/>
                      <a:pt x="168611" y="228907"/>
                      <a:pt x="165538" y="224298"/>
                    </a:cubicBezTo>
                    <a:cubicBezTo>
                      <a:pt x="162035" y="219043"/>
                      <a:pt x="159494" y="212999"/>
                      <a:pt x="155028" y="208533"/>
                    </a:cubicBezTo>
                    <a:cubicBezTo>
                      <a:pt x="149773" y="203278"/>
                      <a:pt x="143721" y="198713"/>
                      <a:pt x="139262" y="192767"/>
                    </a:cubicBezTo>
                    <a:cubicBezTo>
                      <a:pt x="134007" y="185760"/>
                      <a:pt x="130785" y="176604"/>
                      <a:pt x="123497" y="171746"/>
                    </a:cubicBezTo>
                    <a:cubicBezTo>
                      <a:pt x="120869" y="169994"/>
                      <a:pt x="117974" y="168589"/>
                      <a:pt x="115614" y="166491"/>
                    </a:cubicBezTo>
                    <a:cubicBezTo>
                      <a:pt x="110059" y="161554"/>
                      <a:pt x="105793" y="155185"/>
                      <a:pt x="99848" y="150726"/>
                    </a:cubicBezTo>
                    <a:cubicBezTo>
                      <a:pt x="96345" y="148098"/>
                      <a:pt x="92902" y="145388"/>
                      <a:pt x="89338" y="142843"/>
                    </a:cubicBezTo>
                    <a:cubicBezTo>
                      <a:pt x="86768" y="141007"/>
                      <a:pt x="83881" y="139610"/>
                      <a:pt x="81455" y="137588"/>
                    </a:cubicBezTo>
                    <a:cubicBezTo>
                      <a:pt x="78600" y="135209"/>
                      <a:pt x="76427" y="132084"/>
                      <a:pt x="73572" y="129705"/>
                    </a:cubicBezTo>
                    <a:cubicBezTo>
                      <a:pt x="71146" y="127683"/>
                      <a:pt x="68116" y="126472"/>
                      <a:pt x="65690" y="124450"/>
                    </a:cubicBezTo>
                    <a:cubicBezTo>
                      <a:pt x="45464" y="107595"/>
                      <a:pt x="69490" y="124355"/>
                      <a:pt x="49924" y="111312"/>
                    </a:cubicBezTo>
                    <a:cubicBezTo>
                      <a:pt x="48172" y="108684"/>
                      <a:pt x="46691" y="105855"/>
                      <a:pt x="44669" y="103429"/>
                    </a:cubicBezTo>
                    <a:cubicBezTo>
                      <a:pt x="41161" y="99220"/>
                      <a:pt x="34262" y="92588"/>
                      <a:pt x="28903" y="90291"/>
                    </a:cubicBezTo>
                    <a:cubicBezTo>
                      <a:pt x="25584" y="88869"/>
                      <a:pt x="21896" y="88540"/>
                      <a:pt x="18393" y="87664"/>
                    </a:cubicBezTo>
                    <a:cubicBezTo>
                      <a:pt x="15765" y="85036"/>
                      <a:pt x="13602" y="81842"/>
                      <a:pt x="10510" y="79781"/>
                    </a:cubicBezTo>
                    <a:cubicBezTo>
                      <a:pt x="8206" y="78245"/>
                      <a:pt x="4586" y="79111"/>
                      <a:pt x="2628" y="77153"/>
                    </a:cubicBezTo>
                    <a:cubicBezTo>
                      <a:pt x="670" y="75195"/>
                      <a:pt x="876" y="71898"/>
                      <a:pt x="0" y="69271"/>
                    </a:cubicBezTo>
                    <a:cubicBezTo>
                      <a:pt x="12046" y="51200"/>
                      <a:pt x="4518" y="55503"/>
                      <a:pt x="18393" y="50877"/>
                    </a:cubicBezTo>
                    <a:cubicBezTo>
                      <a:pt x="21118" y="26359"/>
                      <a:pt x="27151" y="24601"/>
                      <a:pt x="28903" y="19346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106906" y="5528914"/>
                <a:ext cx="234846" cy="170797"/>
              </a:xfrm>
              <a:custGeom>
                <a:avLst/>
                <a:gdLst>
                  <a:gd name="connsiteX0" fmla="*/ 36786 w 383627"/>
                  <a:gd name="connsiteY0" fmla="*/ 18394 h 278525"/>
                  <a:gd name="connsiteX1" fmla="*/ 36786 w 383627"/>
                  <a:gd name="connsiteY1" fmla="*/ 18394 h 278525"/>
                  <a:gd name="connsiteX2" fmla="*/ 134007 w 383627"/>
                  <a:gd name="connsiteY2" fmla="*/ 13138 h 278525"/>
                  <a:gd name="connsiteX3" fmla="*/ 144517 w 383627"/>
                  <a:gd name="connsiteY3" fmla="*/ 10511 h 278525"/>
                  <a:gd name="connsiteX4" fmla="*/ 157655 w 383627"/>
                  <a:gd name="connsiteY4" fmla="*/ 7883 h 278525"/>
                  <a:gd name="connsiteX5" fmla="*/ 173420 w 383627"/>
                  <a:gd name="connsiteY5" fmla="*/ 2628 h 278525"/>
                  <a:gd name="connsiteX6" fmla="*/ 181303 w 383627"/>
                  <a:gd name="connsiteY6" fmla="*/ 0 h 278525"/>
                  <a:gd name="connsiteX7" fmla="*/ 183931 w 383627"/>
                  <a:gd name="connsiteY7" fmla="*/ 7883 h 278525"/>
                  <a:gd name="connsiteX8" fmla="*/ 191814 w 383627"/>
                  <a:gd name="connsiteY8" fmla="*/ 70945 h 278525"/>
                  <a:gd name="connsiteX9" fmla="*/ 244365 w 383627"/>
                  <a:gd name="connsiteY9" fmla="*/ 73573 h 278525"/>
                  <a:gd name="connsiteX10" fmla="*/ 273269 w 383627"/>
                  <a:gd name="connsiteY10" fmla="*/ 44669 h 278525"/>
                  <a:gd name="connsiteX11" fmla="*/ 346841 w 383627"/>
                  <a:gd name="connsiteY11" fmla="*/ 39414 h 278525"/>
                  <a:gd name="connsiteX12" fmla="*/ 383627 w 383627"/>
                  <a:gd name="connsiteY12" fmla="*/ 123497 h 278525"/>
                  <a:gd name="connsiteX13" fmla="*/ 352096 w 383627"/>
                  <a:gd name="connsiteY13" fmla="*/ 160283 h 278525"/>
                  <a:gd name="connsiteX14" fmla="*/ 331076 w 383627"/>
                  <a:gd name="connsiteY14" fmla="*/ 173421 h 278525"/>
                  <a:gd name="connsiteX15" fmla="*/ 312683 w 383627"/>
                  <a:gd name="connsiteY15" fmla="*/ 178676 h 278525"/>
                  <a:gd name="connsiteX16" fmla="*/ 315310 w 383627"/>
                  <a:gd name="connsiteY16" fmla="*/ 199697 h 278525"/>
                  <a:gd name="connsiteX17" fmla="*/ 331076 w 383627"/>
                  <a:gd name="connsiteY17" fmla="*/ 204952 h 278525"/>
                  <a:gd name="connsiteX18" fmla="*/ 349469 w 383627"/>
                  <a:gd name="connsiteY18" fmla="*/ 210207 h 278525"/>
                  <a:gd name="connsiteX19" fmla="*/ 352096 w 383627"/>
                  <a:gd name="connsiteY19" fmla="*/ 218090 h 278525"/>
                  <a:gd name="connsiteX20" fmla="*/ 331076 w 383627"/>
                  <a:gd name="connsiteY20" fmla="*/ 225973 h 278525"/>
                  <a:gd name="connsiteX21" fmla="*/ 294289 w 383627"/>
                  <a:gd name="connsiteY21" fmla="*/ 228600 h 278525"/>
                  <a:gd name="connsiteX22" fmla="*/ 283779 w 383627"/>
                  <a:gd name="connsiteY22" fmla="*/ 241738 h 278525"/>
                  <a:gd name="connsiteX23" fmla="*/ 270641 w 383627"/>
                  <a:gd name="connsiteY23" fmla="*/ 252249 h 278525"/>
                  <a:gd name="connsiteX24" fmla="*/ 249620 w 383627"/>
                  <a:gd name="connsiteY24" fmla="*/ 270642 h 278525"/>
                  <a:gd name="connsiteX25" fmla="*/ 244365 w 383627"/>
                  <a:gd name="connsiteY25" fmla="*/ 278525 h 278525"/>
                  <a:gd name="connsiteX26" fmla="*/ 181303 w 383627"/>
                  <a:gd name="connsiteY26" fmla="*/ 262759 h 278525"/>
                  <a:gd name="connsiteX27" fmla="*/ 155027 w 383627"/>
                  <a:gd name="connsiteY27" fmla="*/ 244366 h 278525"/>
                  <a:gd name="connsiteX28" fmla="*/ 139262 w 383627"/>
                  <a:gd name="connsiteY28" fmla="*/ 239111 h 278525"/>
                  <a:gd name="connsiteX29" fmla="*/ 115614 w 383627"/>
                  <a:gd name="connsiteY29" fmla="*/ 218090 h 278525"/>
                  <a:gd name="connsiteX30" fmla="*/ 110358 w 383627"/>
                  <a:gd name="connsiteY30" fmla="*/ 207580 h 278525"/>
                  <a:gd name="connsiteX31" fmla="*/ 105103 w 383627"/>
                  <a:gd name="connsiteY31" fmla="*/ 191814 h 278525"/>
                  <a:gd name="connsiteX32" fmla="*/ 94593 w 383627"/>
                  <a:gd name="connsiteY32" fmla="*/ 176049 h 278525"/>
                  <a:gd name="connsiteX33" fmla="*/ 89338 w 383627"/>
                  <a:gd name="connsiteY33" fmla="*/ 168166 h 278525"/>
                  <a:gd name="connsiteX34" fmla="*/ 81455 w 383627"/>
                  <a:gd name="connsiteY34" fmla="*/ 157656 h 278525"/>
                  <a:gd name="connsiteX35" fmla="*/ 76200 w 383627"/>
                  <a:gd name="connsiteY35" fmla="*/ 149773 h 278525"/>
                  <a:gd name="connsiteX36" fmla="*/ 49924 w 383627"/>
                  <a:gd name="connsiteY36" fmla="*/ 136635 h 278525"/>
                  <a:gd name="connsiteX37" fmla="*/ 44669 w 383627"/>
                  <a:gd name="connsiteY37" fmla="*/ 126125 h 278525"/>
                  <a:gd name="connsiteX38" fmla="*/ 52552 w 383627"/>
                  <a:gd name="connsiteY38" fmla="*/ 99849 h 278525"/>
                  <a:gd name="connsiteX39" fmla="*/ 49924 w 383627"/>
                  <a:gd name="connsiteY39" fmla="*/ 91966 h 278525"/>
                  <a:gd name="connsiteX40" fmla="*/ 42041 w 383627"/>
                  <a:gd name="connsiteY40" fmla="*/ 89338 h 278525"/>
                  <a:gd name="connsiteX41" fmla="*/ 34158 w 383627"/>
                  <a:gd name="connsiteY41" fmla="*/ 84083 h 278525"/>
                  <a:gd name="connsiteX42" fmla="*/ 2627 w 383627"/>
                  <a:gd name="connsiteY42" fmla="*/ 78828 h 278525"/>
                  <a:gd name="connsiteX43" fmla="*/ 0 w 383627"/>
                  <a:gd name="connsiteY43" fmla="*/ 70945 h 278525"/>
                  <a:gd name="connsiteX44" fmla="*/ 2627 w 383627"/>
                  <a:gd name="connsiteY44" fmla="*/ 49925 h 278525"/>
                  <a:gd name="connsiteX45" fmla="*/ 15765 w 383627"/>
                  <a:gd name="connsiteY45" fmla="*/ 39414 h 278525"/>
                  <a:gd name="connsiteX46" fmla="*/ 34158 w 383627"/>
                  <a:gd name="connsiteY46" fmla="*/ 28904 h 278525"/>
                  <a:gd name="connsiteX47" fmla="*/ 36786 w 383627"/>
                  <a:gd name="connsiteY47" fmla="*/ 18394 h 27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83627" h="278525">
                    <a:moveTo>
                      <a:pt x="36786" y="18394"/>
                    </a:moveTo>
                    <a:lnTo>
                      <a:pt x="36786" y="18394"/>
                    </a:lnTo>
                    <a:cubicBezTo>
                      <a:pt x="99327" y="11444"/>
                      <a:pt x="7632" y="21036"/>
                      <a:pt x="134007" y="13138"/>
                    </a:cubicBezTo>
                    <a:cubicBezTo>
                      <a:pt x="137611" y="12913"/>
                      <a:pt x="140992" y="11294"/>
                      <a:pt x="144517" y="10511"/>
                    </a:cubicBezTo>
                    <a:cubicBezTo>
                      <a:pt x="148877" y="9542"/>
                      <a:pt x="153346" y="9058"/>
                      <a:pt x="157655" y="7883"/>
                    </a:cubicBezTo>
                    <a:cubicBezTo>
                      <a:pt x="162999" y="6425"/>
                      <a:pt x="168165" y="4380"/>
                      <a:pt x="173420" y="2628"/>
                    </a:cubicBezTo>
                    <a:lnTo>
                      <a:pt x="181303" y="0"/>
                    </a:lnTo>
                    <a:lnTo>
                      <a:pt x="183931" y="7883"/>
                    </a:lnTo>
                    <a:lnTo>
                      <a:pt x="191814" y="70945"/>
                    </a:lnTo>
                    <a:lnTo>
                      <a:pt x="244365" y="73573"/>
                    </a:lnTo>
                    <a:lnTo>
                      <a:pt x="273269" y="44669"/>
                    </a:lnTo>
                    <a:lnTo>
                      <a:pt x="346841" y="39414"/>
                    </a:lnTo>
                    <a:lnTo>
                      <a:pt x="383627" y="123497"/>
                    </a:lnTo>
                    <a:lnTo>
                      <a:pt x="352096" y="160283"/>
                    </a:lnTo>
                    <a:cubicBezTo>
                      <a:pt x="345089" y="164662"/>
                      <a:pt x="338330" y="169464"/>
                      <a:pt x="331076" y="173421"/>
                    </a:cubicBezTo>
                    <a:cubicBezTo>
                      <a:pt x="327884" y="175162"/>
                      <a:pt x="315299" y="178022"/>
                      <a:pt x="312683" y="178676"/>
                    </a:cubicBezTo>
                    <a:cubicBezTo>
                      <a:pt x="313559" y="185683"/>
                      <a:pt x="311261" y="193912"/>
                      <a:pt x="315310" y="199697"/>
                    </a:cubicBezTo>
                    <a:cubicBezTo>
                      <a:pt x="318487" y="204235"/>
                      <a:pt x="325821" y="203200"/>
                      <a:pt x="331076" y="204952"/>
                    </a:cubicBezTo>
                    <a:cubicBezTo>
                      <a:pt x="342394" y="208725"/>
                      <a:pt x="336259" y="206905"/>
                      <a:pt x="349469" y="210207"/>
                    </a:cubicBezTo>
                    <a:cubicBezTo>
                      <a:pt x="350345" y="212835"/>
                      <a:pt x="353125" y="215518"/>
                      <a:pt x="352096" y="218090"/>
                    </a:cubicBezTo>
                    <a:cubicBezTo>
                      <a:pt x="349831" y="223752"/>
                      <a:pt x="334110" y="225654"/>
                      <a:pt x="331076" y="225973"/>
                    </a:cubicBezTo>
                    <a:cubicBezTo>
                      <a:pt x="318850" y="227260"/>
                      <a:pt x="306551" y="227724"/>
                      <a:pt x="294289" y="228600"/>
                    </a:cubicBezTo>
                    <a:cubicBezTo>
                      <a:pt x="281600" y="241291"/>
                      <a:pt x="297038" y="225164"/>
                      <a:pt x="283779" y="241738"/>
                    </a:cubicBezTo>
                    <a:cubicBezTo>
                      <a:pt x="276945" y="250280"/>
                      <a:pt x="279751" y="244278"/>
                      <a:pt x="270641" y="252249"/>
                    </a:cubicBezTo>
                    <a:cubicBezTo>
                      <a:pt x="246047" y="273768"/>
                      <a:pt x="267359" y="258817"/>
                      <a:pt x="249620" y="270642"/>
                    </a:cubicBezTo>
                    <a:lnTo>
                      <a:pt x="244365" y="278525"/>
                    </a:lnTo>
                    <a:lnTo>
                      <a:pt x="181303" y="262759"/>
                    </a:lnTo>
                    <a:cubicBezTo>
                      <a:pt x="172544" y="256628"/>
                      <a:pt x="165170" y="247747"/>
                      <a:pt x="155027" y="244366"/>
                    </a:cubicBezTo>
                    <a:lnTo>
                      <a:pt x="139262" y="239111"/>
                    </a:lnTo>
                    <a:cubicBezTo>
                      <a:pt x="121263" y="221112"/>
                      <a:pt x="129680" y="227468"/>
                      <a:pt x="115614" y="218090"/>
                    </a:cubicBezTo>
                    <a:cubicBezTo>
                      <a:pt x="113862" y="214587"/>
                      <a:pt x="111813" y="211217"/>
                      <a:pt x="110358" y="207580"/>
                    </a:cubicBezTo>
                    <a:cubicBezTo>
                      <a:pt x="108301" y="202437"/>
                      <a:pt x="108176" y="196423"/>
                      <a:pt x="105103" y="191814"/>
                    </a:cubicBezTo>
                    <a:lnTo>
                      <a:pt x="94593" y="176049"/>
                    </a:lnTo>
                    <a:cubicBezTo>
                      <a:pt x="92841" y="173421"/>
                      <a:pt x="91233" y="170692"/>
                      <a:pt x="89338" y="168166"/>
                    </a:cubicBezTo>
                    <a:cubicBezTo>
                      <a:pt x="86710" y="164663"/>
                      <a:pt x="84000" y="161220"/>
                      <a:pt x="81455" y="157656"/>
                    </a:cubicBezTo>
                    <a:cubicBezTo>
                      <a:pt x="79619" y="155086"/>
                      <a:pt x="78577" y="151853"/>
                      <a:pt x="76200" y="149773"/>
                    </a:cubicBezTo>
                    <a:cubicBezTo>
                      <a:pt x="63688" y="138825"/>
                      <a:pt x="62983" y="139900"/>
                      <a:pt x="49924" y="136635"/>
                    </a:cubicBezTo>
                    <a:cubicBezTo>
                      <a:pt x="48172" y="133132"/>
                      <a:pt x="45024" y="130026"/>
                      <a:pt x="44669" y="126125"/>
                    </a:cubicBezTo>
                    <a:cubicBezTo>
                      <a:pt x="43316" y="111243"/>
                      <a:pt x="46117" y="109499"/>
                      <a:pt x="52552" y="99849"/>
                    </a:cubicBezTo>
                    <a:cubicBezTo>
                      <a:pt x="51676" y="97221"/>
                      <a:pt x="51883" y="93925"/>
                      <a:pt x="49924" y="91966"/>
                    </a:cubicBezTo>
                    <a:cubicBezTo>
                      <a:pt x="47965" y="90007"/>
                      <a:pt x="44518" y="90577"/>
                      <a:pt x="42041" y="89338"/>
                    </a:cubicBezTo>
                    <a:cubicBezTo>
                      <a:pt x="39216" y="87926"/>
                      <a:pt x="37115" y="85192"/>
                      <a:pt x="34158" y="84083"/>
                    </a:cubicBezTo>
                    <a:cubicBezTo>
                      <a:pt x="29434" y="82312"/>
                      <a:pt x="5352" y="79217"/>
                      <a:pt x="2627" y="78828"/>
                    </a:cubicBezTo>
                    <a:cubicBezTo>
                      <a:pt x="1751" y="76200"/>
                      <a:pt x="0" y="73715"/>
                      <a:pt x="0" y="70945"/>
                    </a:cubicBezTo>
                    <a:cubicBezTo>
                      <a:pt x="0" y="63884"/>
                      <a:pt x="769" y="56737"/>
                      <a:pt x="2627" y="49925"/>
                    </a:cubicBezTo>
                    <a:cubicBezTo>
                      <a:pt x="5424" y="39669"/>
                      <a:pt x="8390" y="43102"/>
                      <a:pt x="15765" y="39414"/>
                    </a:cubicBezTo>
                    <a:cubicBezTo>
                      <a:pt x="31005" y="31793"/>
                      <a:pt x="15741" y="35811"/>
                      <a:pt x="34158" y="28904"/>
                    </a:cubicBezTo>
                    <a:cubicBezTo>
                      <a:pt x="48213" y="23633"/>
                      <a:pt x="36348" y="20146"/>
                      <a:pt x="36786" y="1839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256354" y="5428959"/>
                <a:ext cx="335772" cy="220290"/>
              </a:xfrm>
              <a:custGeom>
                <a:avLst/>
                <a:gdLst>
                  <a:gd name="connsiteX0" fmla="*/ 49924 w 549166"/>
                  <a:gd name="connsiteY0" fmla="*/ 170793 h 359742"/>
                  <a:gd name="connsiteX1" fmla="*/ 115614 w 549166"/>
                  <a:gd name="connsiteY1" fmla="*/ 283779 h 359742"/>
                  <a:gd name="connsiteX2" fmla="*/ 97221 w 549166"/>
                  <a:gd name="connsiteY2" fmla="*/ 317938 h 359742"/>
                  <a:gd name="connsiteX3" fmla="*/ 65690 w 549166"/>
                  <a:gd name="connsiteY3" fmla="*/ 328448 h 359742"/>
                  <a:gd name="connsiteX4" fmla="*/ 60435 w 549166"/>
                  <a:gd name="connsiteY4" fmla="*/ 333704 h 359742"/>
                  <a:gd name="connsiteX5" fmla="*/ 57807 w 549166"/>
                  <a:gd name="connsiteY5" fmla="*/ 341586 h 359742"/>
                  <a:gd name="connsiteX6" fmla="*/ 120869 w 549166"/>
                  <a:gd name="connsiteY6" fmla="*/ 349469 h 359742"/>
                  <a:gd name="connsiteX7" fmla="*/ 128752 w 549166"/>
                  <a:gd name="connsiteY7" fmla="*/ 344214 h 359742"/>
                  <a:gd name="connsiteX8" fmla="*/ 144518 w 549166"/>
                  <a:gd name="connsiteY8" fmla="*/ 328448 h 359742"/>
                  <a:gd name="connsiteX9" fmla="*/ 168166 w 549166"/>
                  <a:gd name="connsiteY9" fmla="*/ 320566 h 359742"/>
                  <a:gd name="connsiteX10" fmla="*/ 183931 w 549166"/>
                  <a:gd name="connsiteY10" fmla="*/ 312683 h 359742"/>
                  <a:gd name="connsiteX11" fmla="*/ 197069 w 549166"/>
                  <a:gd name="connsiteY11" fmla="*/ 299545 h 359742"/>
                  <a:gd name="connsiteX12" fmla="*/ 207580 w 549166"/>
                  <a:gd name="connsiteY12" fmla="*/ 283779 h 359742"/>
                  <a:gd name="connsiteX13" fmla="*/ 212835 w 549166"/>
                  <a:gd name="connsiteY13" fmla="*/ 275897 h 359742"/>
                  <a:gd name="connsiteX14" fmla="*/ 220718 w 549166"/>
                  <a:gd name="connsiteY14" fmla="*/ 273269 h 359742"/>
                  <a:gd name="connsiteX15" fmla="*/ 228600 w 549166"/>
                  <a:gd name="connsiteY15" fmla="*/ 265386 h 359742"/>
                  <a:gd name="connsiteX16" fmla="*/ 231228 w 549166"/>
                  <a:gd name="connsiteY16" fmla="*/ 254876 h 359742"/>
                  <a:gd name="connsiteX17" fmla="*/ 233855 w 549166"/>
                  <a:gd name="connsiteY17" fmla="*/ 246993 h 359742"/>
                  <a:gd name="connsiteX18" fmla="*/ 252249 w 549166"/>
                  <a:gd name="connsiteY18" fmla="*/ 249621 h 359742"/>
                  <a:gd name="connsiteX19" fmla="*/ 260131 w 549166"/>
                  <a:gd name="connsiteY19" fmla="*/ 270641 h 359742"/>
                  <a:gd name="connsiteX20" fmla="*/ 302173 w 549166"/>
                  <a:gd name="connsiteY20" fmla="*/ 268014 h 359742"/>
                  <a:gd name="connsiteX21" fmla="*/ 310055 w 549166"/>
                  <a:gd name="connsiteY21" fmla="*/ 260131 h 359742"/>
                  <a:gd name="connsiteX22" fmla="*/ 312683 w 549166"/>
                  <a:gd name="connsiteY22" fmla="*/ 249621 h 359742"/>
                  <a:gd name="connsiteX23" fmla="*/ 315311 w 549166"/>
                  <a:gd name="connsiteY23" fmla="*/ 241738 h 359742"/>
                  <a:gd name="connsiteX24" fmla="*/ 328449 w 549166"/>
                  <a:gd name="connsiteY24" fmla="*/ 225973 h 359742"/>
                  <a:gd name="connsiteX25" fmla="*/ 349469 w 549166"/>
                  <a:gd name="connsiteY25" fmla="*/ 210207 h 359742"/>
                  <a:gd name="connsiteX26" fmla="*/ 367862 w 549166"/>
                  <a:gd name="connsiteY26" fmla="*/ 212835 h 359742"/>
                  <a:gd name="connsiteX27" fmla="*/ 383628 w 549166"/>
                  <a:gd name="connsiteY27" fmla="*/ 215462 h 359742"/>
                  <a:gd name="connsiteX28" fmla="*/ 417787 w 549166"/>
                  <a:gd name="connsiteY28" fmla="*/ 218090 h 359742"/>
                  <a:gd name="connsiteX29" fmla="*/ 428297 w 549166"/>
                  <a:gd name="connsiteY29" fmla="*/ 233855 h 359742"/>
                  <a:gd name="connsiteX30" fmla="*/ 549166 w 549166"/>
                  <a:gd name="connsiteY30" fmla="*/ 233855 h 359742"/>
                  <a:gd name="connsiteX31" fmla="*/ 541283 w 549166"/>
                  <a:gd name="connsiteY31" fmla="*/ 0 h 359742"/>
                  <a:gd name="connsiteX32" fmla="*/ 459828 w 549166"/>
                  <a:gd name="connsiteY32" fmla="*/ 21021 h 359742"/>
                  <a:gd name="connsiteX33" fmla="*/ 444062 w 549166"/>
                  <a:gd name="connsiteY33" fmla="*/ 42041 h 359742"/>
                  <a:gd name="connsiteX34" fmla="*/ 304800 w 549166"/>
                  <a:gd name="connsiteY34" fmla="*/ 49924 h 359742"/>
                  <a:gd name="connsiteX35" fmla="*/ 273269 w 549166"/>
                  <a:gd name="connsiteY35" fmla="*/ 105104 h 359742"/>
                  <a:gd name="connsiteX36" fmla="*/ 265387 w 549166"/>
                  <a:gd name="connsiteY36" fmla="*/ 86710 h 359742"/>
                  <a:gd name="connsiteX37" fmla="*/ 257504 w 549166"/>
                  <a:gd name="connsiteY37" fmla="*/ 42041 h 359742"/>
                  <a:gd name="connsiteX38" fmla="*/ 254876 w 549166"/>
                  <a:gd name="connsiteY38" fmla="*/ 18393 h 359742"/>
                  <a:gd name="connsiteX39" fmla="*/ 0 w 549166"/>
                  <a:gd name="connsiteY39" fmla="*/ 57807 h 359742"/>
                  <a:gd name="connsiteX40" fmla="*/ 49924 w 549166"/>
                  <a:gd name="connsiteY40" fmla="*/ 170793 h 35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9166" h="359742">
                    <a:moveTo>
                      <a:pt x="49924" y="170793"/>
                    </a:moveTo>
                    <a:lnTo>
                      <a:pt x="115614" y="283779"/>
                    </a:lnTo>
                    <a:lnTo>
                      <a:pt x="97221" y="317938"/>
                    </a:lnTo>
                    <a:cubicBezTo>
                      <a:pt x="79111" y="321962"/>
                      <a:pt x="76920" y="319463"/>
                      <a:pt x="65690" y="328448"/>
                    </a:cubicBezTo>
                    <a:cubicBezTo>
                      <a:pt x="63755" y="329996"/>
                      <a:pt x="62187" y="331952"/>
                      <a:pt x="60435" y="333704"/>
                    </a:cubicBezTo>
                    <a:cubicBezTo>
                      <a:pt x="59559" y="336331"/>
                      <a:pt x="57807" y="338816"/>
                      <a:pt x="57807" y="341586"/>
                    </a:cubicBezTo>
                    <a:cubicBezTo>
                      <a:pt x="57807" y="375125"/>
                      <a:pt x="85842" y="352515"/>
                      <a:pt x="120869" y="349469"/>
                    </a:cubicBezTo>
                    <a:cubicBezTo>
                      <a:pt x="123497" y="347717"/>
                      <a:pt x="126392" y="346312"/>
                      <a:pt x="128752" y="344214"/>
                    </a:cubicBezTo>
                    <a:cubicBezTo>
                      <a:pt x="134307" y="339276"/>
                      <a:pt x="137467" y="330798"/>
                      <a:pt x="144518" y="328448"/>
                    </a:cubicBezTo>
                    <a:lnTo>
                      <a:pt x="168166" y="320566"/>
                    </a:lnTo>
                    <a:cubicBezTo>
                      <a:pt x="175607" y="318086"/>
                      <a:pt x="177663" y="318168"/>
                      <a:pt x="183931" y="312683"/>
                    </a:cubicBezTo>
                    <a:cubicBezTo>
                      <a:pt x="188592" y="308605"/>
                      <a:pt x="193633" y="304698"/>
                      <a:pt x="197069" y="299545"/>
                    </a:cubicBezTo>
                    <a:lnTo>
                      <a:pt x="207580" y="283779"/>
                    </a:lnTo>
                    <a:cubicBezTo>
                      <a:pt x="209332" y="281152"/>
                      <a:pt x="209839" y="276896"/>
                      <a:pt x="212835" y="275897"/>
                    </a:cubicBezTo>
                    <a:lnTo>
                      <a:pt x="220718" y="273269"/>
                    </a:lnTo>
                    <a:cubicBezTo>
                      <a:pt x="223345" y="270641"/>
                      <a:pt x="226756" y="268612"/>
                      <a:pt x="228600" y="265386"/>
                    </a:cubicBezTo>
                    <a:cubicBezTo>
                      <a:pt x="230392" y="262251"/>
                      <a:pt x="230236" y="258348"/>
                      <a:pt x="231228" y="254876"/>
                    </a:cubicBezTo>
                    <a:cubicBezTo>
                      <a:pt x="231989" y="252213"/>
                      <a:pt x="232979" y="249621"/>
                      <a:pt x="233855" y="246993"/>
                    </a:cubicBezTo>
                    <a:cubicBezTo>
                      <a:pt x="239986" y="247869"/>
                      <a:pt x="246589" y="247105"/>
                      <a:pt x="252249" y="249621"/>
                    </a:cubicBezTo>
                    <a:cubicBezTo>
                      <a:pt x="258190" y="252261"/>
                      <a:pt x="259418" y="267075"/>
                      <a:pt x="260131" y="270641"/>
                    </a:cubicBezTo>
                    <a:cubicBezTo>
                      <a:pt x="274145" y="269765"/>
                      <a:pt x="288433" y="270907"/>
                      <a:pt x="302173" y="268014"/>
                    </a:cubicBezTo>
                    <a:cubicBezTo>
                      <a:pt x="305809" y="267249"/>
                      <a:pt x="308211" y="263357"/>
                      <a:pt x="310055" y="260131"/>
                    </a:cubicBezTo>
                    <a:cubicBezTo>
                      <a:pt x="311847" y="256996"/>
                      <a:pt x="311691" y="253093"/>
                      <a:pt x="312683" y="249621"/>
                    </a:cubicBezTo>
                    <a:cubicBezTo>
                      <a:pt x="313444" y="246958"/>
                      <a:pt x="314220" y="244284"/>
                      <a:pt x="315311" y="241738"/>
                    </a:cubicBezTo>
                    <a:cubicBezTo>
                      <a:pt x="322429" y="225129"/>
                      <a:pt x="316943" y="236040"/>
                      <a:pt x="328449" y="225973"/>
                    </a:cubicBezTo>
                    <a:cubicBezTo>
                      <a:pt x="347030" y="209715"/>
                      <a:pt x="334153" y="215314"/>
                      <a:pt x="349469" y="210207"/>
                    </a:cubicBezTo>
                    <a:lnTo>
                      <a:pt x="367862" y="212835"/>
                    </a:lnTo>
                    <a:cubicBezTo>
                      <a:pt x="373128" y="213645"/>
                      <a:pt x="378329" y="214904"/>
                      <a:pt x="383628" y="215462"/>
                    </a:cubicBezTo>
                    <a:cubicBezTo>
                      <a:pt x="394985" y="216657"/>
                      <a:pt x="406401" y="217214"/>
                      <a:pt x="417787" y="218090"/>
                    </a:cubicBezTo>
                    <a:cubicBezTo>
                      <a:pt x="426306" y="232290"/>
                      <a:pt x="422057" y="227617"/>
                      <a:pt x="428297" y="233855"/>
                    </a:cubicBezTo>
                    <a:lnTo>
                      <a:pt x="549166" y="233855"/>
                    </a:lnTo>
                    <a:lnTo>
                      <a:pt x="541283" y="0"/>
                    </a:lnTo>
                    <a:lnTo>
                      <a:pt x="459828" y="21021"/>
                    </a:lnTo>
                    <a:lnTo>
                      <a:pt x="444062" y="42041"/>
                    </a:lnTo>
                    <a:lnTo>
                      <a:pt x="304800" y="49924"/>
                    </a:lnTo>
                    <a:lnTo>
                      <a:pt x="273269" y="105104"/>
                    </a:lnTo>
                    <a:lnTo>
                      <a:pt x="265387" y="86710"/>
                    </a:lnTo>
                    <a:cubicBezTo>
                      <a:pt x="259116" y="58494"/>
                      <a:pt x="260680" y="69041"/>
                      <a:pt x="257504" y="42041"/>
                    </a:cubicBezTo>
                    <a:cubicBezTo>
                      <a:pt x="256577" y="34164"/>
                      <a:pt x="254876" y="18393"/>
                      <a:pt x="254876" y="18393"/>
                    </a:cubicBezTo>
                    <a:lnTo>
                      <a:pt x="0" y="57807"/>
                    </a:lnTo>
                    <a:lnTo>
                      <a:pt x="49924" y="170793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7013744" y="4234348"/>
                <a:ext cx="1477978" cy="1463423"/>
              </a:xfrm>
              <a:custGeom>
                <a:avLst/>
                <a:gdLst>
                  <a:gd name="connsiteX0" fmla="*/ 38555 w 2417396"/>
                  <a:gd name="connsiteY0" fmla="*/ 0 h 2392855"/>
                  <a:gd name="connsiteX1" fmla="*/ 2168651 w 2417396"/>
                  <a:gd name="connsiteY1" fmla="*/ 1800772 h 2392855"/>
                  <a:gd name="connsiteX2" fmla="*/ 2175658 w 2417396"/>
                  <a:gd name="connsiteY2" fmla="*/ 1881352 h 2392855"/>
                  <a:gd name="connsiteX3" fmla="*/ 2193175 w 2417396"/>
                  <a:gd name="connsiteY3" fmla="*/ 1905876 h 2392855"/>
                  <a:gd name="connsiteX4" fmla="*/ 2200182 w 2417396"/>
                  <a:gd name="connsiteY4" fmla="*/ 1919889 h 2392855"/>
                  <a:gd name="connsiteX5" fmla="*/ 2210693 w 2417396"/>
                  <a:gd name="connsiteY5" fmla="*/ 1930400 h 2392855"/>
                  <a:gd name="connsiteX6" fmla="*/ 2221203 w 2417396"/>
                  <a:gd name="connsiteY6" fmla="*/ 1944414 h 2392855"/>
                  <a:gd name="connsiteX7" fmla="*/ 2235217 w 2417396"/>
                  <a:gd name="connsiteY7" fmla="*/ 1951421 h 2392855"/>
                  <a:gd name="connsiteX8" fmla="*/ 2245727 w 2417396"/>
                  <a:gd name="connsiteY8" fmla="*/ 1958427 h 2392855"/>
                  <a:gd name="connsiteX9" fmla="*/ 2266748 w 2417396"/>
                  <a:gd name="connsiteY9" fmla="*/ 1972441 h 2392855"/>
                  <a:gd name="connsiteX10" fmla="*/ 2270251 w 2417396"/>
                  <a:gd name="connsiteY10" fmla="*/ 1982952 h 2392855"/>
                  <a:gd name="connsiteX11" fmla="*/ 2284265 w 2417396"/>
                  <a:gd name="connsiteY11" fmla="*/ 2007476 h 2392855"/>
                  <a:gd name="connsiteX12" fmla="*/ 2287769 w 2417396"/>
                  <a:gd name="connsiteY12" fmla="*/ 2021489 h 2392855"/>
                  <a:gd name="connsiteX13" fmla="*/ 2294775 w 2417396"/>
                  <a:gd name="connsiteY13" fmla="*/ 2035503 h 2392855"/>
                  <a:gd name="connsiteX14" fmla="*/ 2298279 w 2417396"/>
                  <a:gd name="connsiteY14" fmla="*/ 2046014 h 2392855"/>
                  <a:gd name="connsiteX15" fmla="*/ 2301782 w 2417396"/>
                  <a:gd name="connsiteY15" fmla="*/ 2088055 h 2392855"/>
                  <a:gd name="connsiteX16" fmla="*/ 2312293 w 2417396"/>
                  <a:gd name="connsiteY16" fmla="*/ 2091558 h 2392855"/>
                  <a:gd name="connsiteX17" fmla="*/ 2350831 w 2417396"/>
                  <a:gd name="connsiteY17" fmla="*/ 2098565 h 2392855"/>
                  <a:gd name="connsiteX18" fmla="*/ 2361341 w 2417396"/>
                  <a:gd name="connsiteY18" fmla="*/ 2102069 h 2392855"/>
                  <a:gd name="connsiteX19" fmla="*/ 2371851 w 2417396"/>
                  <a:gd name="connsiteY19" fmla="*/ 2109076 h 2392855"/>
                  <a:gd name="connsiteX20" fmla="*/ 2378858 w 2417396"/>
                  <a:gd name="connsiteY20" fmla="*/ 2123089 h 2392855"/>
                  <a:gd name="connsiteX21" fmla="*/ 2389369 w 2417396"/>
                  <a:gd name="connsiteY21" fmla="*/ 2126593 h 2392855"/>
                  <a:gd name="connsiteX22" fmla="*/ 2403382 w 2417396"/>
                  <a:gd name="connsiteY22" fmla="*/ 2154621 h 2392855"/>
                  <a:gd name="connsiteX23" fmla="*/ 2417396 w 2417396"/>
                  <a:gd name="connsiteY23" fmla="*/ 2175641 h 2392855"/>
                  <a:gd name="connsiteX24" fmla="*/ 2392872 w 2417396"/>
                  <a:gd name="connsiteY24" fmla="*/ 2193158 h 2392855"/>
                  <a:gd name="connsiteX25" fmla="*/ 2371851 w 2417396"/>
                  <a:gd name="connsiteY25" fmla="*/ 2196662 h 2392855"/>
                  <a:gd name="connsiteX26" fmla="*/ 2361341 w 2417396"/>
                  <a:gd name="connsiteY26" fmla="*/ 2203669 h 2392855"/>
                  <a:gd name="connsiteX27" fmla="*/ 2350831 w 2417396"/>
                  <a:gd name="connsiteY27" fmla="*/ 2207172 h 2392855"/>
                  <a:gd name="connsiteX28" fmla="*/ 2343824 w 2417396"/>
                  <a:gd name="connsiteY28" fmla="*/ 2217683 h 2392855"/>
                  <a:gd name="connsiteX29" fmla="*/ 2333313 w 2417396"/>
                  <a:gd name="connsiteY29" fmla="*/ 2224689 h 2392855"/>
                  <a:gd name="connsiteX30" fmla="*/ 2315796 w 2417396"/>
                  <a:gd name="connsiteY30" fmla="*/ 2245710 h 2392855"/>
                  <a:gd name="connsiteX31" fmla="*/ 2308789 w 2417396"/>
                  <a:gd name="connsiteY31" fmla="*/ 2256221 h 2392855"/>
                  <a:gd name="connsiteX32" fmla="*/ 2294775 w 2417396"/>
                  <a:gd name="connsiteY32" fmla="*/ 2270234 h 2392855"/>
                  <a:gd name="connsiteX33" fmla="*/ 1156155 w 2417396"/>
                  <a:gd name="connsiteY33" fmla="*/ 2392855 h 2392855"/>
                  <a:gd name="connsiteX34" fmla="*/ 1152651 w 2417396"/>
                  <a:gd name="connsiteY34" fmla="*/ 2357821 h 2392855"/>
                  <a:gd name="connsiteX35" fmla="*/ 1124624 w 2417396"/>
                  <a:gd name="connsiteY35" fmla="*/ 2343807 h 2392855"/>
                  <a:gd name="connsiteX36" fmla="*/ 1103603 w 2417396"/>
                  <a:gd name="connsiteY36" fmla="*/ 2333296 h 2392855"/>
                  <a:gd name="connsiteX37" fmla="*/ 1100100 w 2417396"/>
                  <a:gd name="connsiteY37" fmla="*/ 2312276 h 2392855"/>
                  <a:gd name="connsiteX38" fmla="*/ 1065065 w 2417396"/>
                  <a:gd name="connsiteY38" fmla="*/ 2305269 h 2392855"/>
                  <a:gd name="connsiteX39" fmla="*/ 1054555 w 2417396"/>
                  <a:gd name="connsiteY39" fmla="*/ 2298262 h 2392855"/>
                  <a:gd name="connsiteX40" fmla="*/ 1016017 w 2417396"/>
                  <a:gd name="connsiteY40" fmla="*/ 2298262 h 2392855"/>
                  <a:gd name="connsiteX41" fmla="*/ 994996 w 2417396"/>
                  <a:gd name="connsiteY41" fmla="*/ 2315779 h 2392855"/>
                  <a:gd name="connsiteX42" fmla="*/ 984486 w 2417396"/>
                  <a:gd name="connsiteY42" fmla="*/ 2319283 h 2392855"/>
                  <a:gd name="connsiteX43" fmla="*/ 942444 w 2417396"/>
                  <a:gd name="connsiteY43" fmla="*/ 2315779 h 2392855"/>
                  <a:gd name="connsiteX44" fmla="*/ 914417 w 2417396"/>
                  <a:gd name="connsiteY44" fmla="*/ 2305269 h 2392855"/>
                  <a:gd name="connsiteX45" fmla="*/ 921424 w 2417396"/>
                  <a:gd name="connsiteY45" fmla="*/ 2172138 h 2392855"/>
                  <a:gd name="connsiteX46" fmla="*/ 921424 w 2417396"/>
                  <a:gd name="connsiteY46" fmla="*/ 1961931 h 2392855"/>
                  <a:gd name="connsiteX47" fmla="*/ 893396 w 2417396"/>
                  <a:gd name="connsiteY47" fmla="*/ 1492469 h 2392855"/>
                  <a:gd name="connsiteX48" fmla="*/ 725231 w 2417396"/>
                  <a:gd name="connsiteY48" fmla="*/ 1495972 h 2392855"/>
                  <a:gd name="connsiteX49" fmla="*/ 739244 w 2417396"/>
                  <a:gd name="connsiteY49" fmla="*/ 1443421 h 2392855"/>
                  <a:gd name="connsiteX50" fmla="*/ 732237 w 2417396"/>
                  <a:gd name="connsiteY50" fmla="*/ 1408386 h 2392855"/>
                  <a:gd name="connsiteX51" fmla="*/ 725231 w 2417396"/>
                  <a:gd name="connsiteY51" fmla="*/ 1397876 h 2392855"/>
                  <a:gd name="connsiteX52" fmla="*/ 721727 w 2417396"/>
                  <a:gd name="connsiteY52" fmla="*/ 1383862 h 2392855"/>
                  <a:gd name="connsiteX53" fmla="*/ 718224 w 2417396"/>
                  <a:gd name="connsiteY53" fmla="*/ 1373352 h 2392855"/>
                  <a:gd name="connsiteX54" fmla="*/ 714720 w 2417396"/>
                  <a:gd name="connsiteY54" fmla="*/ 1355834 h 2392855"/>
                  <a:gd name="connsiteX55" fmla="*/ 700706 w 2417396"/>
                  <a:gd name="connsiteY55" fmla="*/ 1334814 h 2392855"/>
                  <a:gd name="connsiteX56" fmla="*/ 693700 w 2417396"/>
                  <a:gd name="connsiteY56" fmla="*/ 1324303 h 2392855"/>
                  <a:gd name="connsiteX57" fmla="*/ 683189 w 2417396"/>
                  <a:gd name="connsiteY57" fmla="*/ 1285765 h 2392855"/>
                  <a:gd name="connsiteX58" fmla="*/ 676182 w 2417396"/>
                  <a:gd name="connsiteY58" fmla="*/ 1247227 h 2392855"/>
                  <a:gd name="connsiteX59" fmla="*/ 672679 w 2417396"/>
                  <a:gd name="connsiteY59" fmla="*/ 1226207 h 2392855"/>
                  <a:gd name="connsiteX60" fmla="*/ 658665 w 2417396"/>
                  <a:gd name="connsiteY60" fmla="*/ 1187669 h 2392855"/>
                  <a:gd name="connsiteX61" fmla="*/ 655162 w 2417396"/>
                  <a:gd name="connsiteY61" fmla="*/ 1177158 h 2392855"/>
                  <a:gd name="connsiteX62" fmla="*/ 648155 w 2417396"/>
                  <a:gd name="connsiteY62" fmla="*/ 1163145 h 2392855"/>
                  <a:gd name="connsiteX63" fmla="*/ 641148 w 2417396"/>
                  <a:gd name="connsiteY63" fmla="*/ 1142124 h 2392855"/>
                  <a:gd name="connsiteX64" fmla="*/ 637644 w 2417396"/>
                  <a:gd name="connsiteY64" fmla="*/ 1131614 h 2392855"/>
                  <a:gd name="connsiteX65" fmla="*/ 630637 w 2417396"/>
                  <a:gd name="connsiteY65" fmla="*/ 1107089 h 2392855"/>
                  <a:gd name="connsiteX66" fmla="*/ 623631 w 2417396"/>
                  <a:gd name="connsiteY66" fmla="*/ 1086069 h 2392855"/>
                  <a:gd name="connsiteX67" fmla="*/ 613120 w 2417396"/>
                  <a:gd name="connsiteY67" fmla="*/ 1082565 h 2392855"/>
                  <a:gd name="connsiteX68" fmla="*/ 574582 w 2417396"/>
                  <a:gd name="connsiteY68" fmla="*/ 1075558 h 2392855"/>
                  <a:gd name="connsiteX69" fmla="*/ 564072 w 2417396"/>
                  <a:gd name="connsiteY69" fmla="*/ 1065048 h 2392855"/>
                  <a:gd name="connsiteX70" fmla="*/ 560569 w 2417396"/>
                  <a:gd name="connsiteY70" fmla="*/ 1051034 h 2392855"/>
                  <a:gd name="connsiteX71" fmla="*/ 564072 w 2417396"/>
                  <a:gd name="connsiteY71" fmla="*/ 980965 h 2392855"/>
                  <a:gd name="connsiteX72" fmla="*/ 560569 w 2417396"/>
                  <a:gd name="connsiteY72" fmla="*/ 921407 h 2392855"/>
                  <a:gd name="connsiteX73" fmla="*/ 546555 w 2417396"/>
                  <a:gd name="connsiteY73" fmla="*/ 900386 h 2392855"/>
                  <a:gd name="connsiteX74" fmla="*/ 532541 w 2417396"/>
                  <a:gd name="connsiteY74" fmla="*/ 865352 h 2392855"/>
                  <a:gd name="connsiteX75" fmla="*/ 525534 w 2417396"/>
                  <a:gd name="connsiteY75" fmla="*/ 854841 h 2392855"/>
                  <a:gd name="connsiteX76" fmla="*/ 508017 w 2417396"/>
                  <a:gd name="connsiteY76" fmla="*/ 851338 h 2392855"/>
                  <a:gd name="connsiteX77" fmla="*/ 486996 w 2417396"/>
                  <a:gd name="connsiteY77" fmla="*/ 844331 h 2392855"/>
                  <a:gd name="connsiteX78" fmla="*/ 476486 w 2417396"/>
                  <a:gd name="connsiteY78" fmla="*/ 840827 h 2392855"/>
                  <a:gd name="connsiteX79" fmla="*/ 465975 w 2417396"/>
                  <a:gd name="connsiteY79" fmla="*/ 830317 h 2392855"/>
                  <a:gd name="connsiteX80" fmla="*/ 455465 w 2417396"/>
                  <a:gd name="connsiteY80" fmla="*/ 826814 h 2392855"/>
                  <a:gd name="connsiteX81" fmla="*/ 441451 w 2417396"/>
                  <a:gd name="connsiteY81" fmla="*/ 819807 h 2392855"/>
                  <a:gd name="connsiteX82" fmla="*/ 427437 w 2417396"/>
                  <a:gd name="connsiteY82" fmla="*/ 809296 h 2392855"/>
                  <a:gd name="connsiteX83" fmla="*/ 437948 w 2417396"/>
                  <a:gd name="connsiteY83" fmla="*/ 749738 h 2392855"/>
                  <a:gd name="connsiteX84" fmla="*/ 395906 w 2417396"/>
                  <a:gd name="connsiteY84" fmla="*/ 725214 h 2392855"/>
                  <a:gd name="connsiteX85" fmla="*/ 374886 w 2417396"/>
                  <a:gd name="connsiteY85" fmla="*/ 690179 h 2392855"/>
                  <a:gd name="connsiteX86" fmla="*/ 371382 w 2417396"/>
                  <a:gd name="connsiteY86" fmla="*/ 655145 h 2392855"/>
                  <a:gd name="connsiteX87" fmla="*/ 364375 w 2417396"/>
                  <a:gd name="connsiteY87" fmla="*/ 634124 h 2392855"/>
                  <a:gd name="connsiteX88" fmla="*/ 343355 w 2417396"/>
                  <a:gd name="connsiteY88" fmla="*/ 620110 h 2392855"/>
                  <a:gd name="connsiteX89" fmla="*/ 332844 w 2417396"/>
                  <a:gd name="connsiteY89" fmla="*/ 613103 h 2392855"/>
                  <a:gd name="connsiteX90" fmla="*/ 308320 w 2417396"/>
                  <a:gd name="connsiteY90" fmla="*/ 588579 h 2392855"/>
                  <a:gd name="connsiteX91" fmla="*/ 297810 w 2417396"/>
                  <a:gd name="connsiteY91" fmla="*/ 578069 h 2392855"/>
                  <a:gd name="connsiteX92" fmla="*/ 287300 w 2417396"/>
                  <a:gd name="connsiteY92" fmla="*/ 567558 h 2392855"/>
                  <a:gd name="connsiteX93" fmla="*/ 276789 w 2417396"/>
                  <a:gd name="connsiteY93" fmla="*/ 564055 h 2392855"/>
                  <a:gd name="connsiteX94" fmla="*/ 259272 w 2417396"/>
                  <a:gd name="connsiteY94" fmla="*/ 539531 h 2392855"/>
                  <a:gd name="connsiteX95" fmla="*/ 248762 w 2417396"/>
                  <a:gd name="connsiteY95" fmla="*/ 536027 h 2392855"/>
                  <a:gd name="connsiteX96" fmla="*/ 220734 w 2417396"/>
                  <a:gd name="connsiteY96" fmla="*/ 539531 h 2392855"/>
                  <a:gd name="connsiteX97" fmla="*/ 210224 w 2417396"/>
                  <a:gd name="connsiteY97" fmla="*/ 543034 h 2392855"/>
                  <a:gd name="connsiteX98" fmla="*/ 206720 w 2417396"/>
                  <a:gd name="connsiteY98" fmla="*/ 532524 h 2392855"/>
                  <a:gd name="connsiteX99" fmla="*/ 199713 w 2417396"/>
                  <a:gd name="connsiteY99" fmla="*/ 522014 h 2392855"/>
                  <a:gd name="connsiteX100" fmla="*/ 199713 w 2417396"/>
                  <a:gd name="connsiteY100" fmla="*/ 416910 h 2392855"/>
                  <a:gd name="connsiteX101" fmla="*/ 192706 w 2417396"/>
                  <a:gd name="connsiteY101" fmla="*/ 406400 h 2392855"/>
                  <a:gd name="connsiteX102" fmla="*/ 157672 w 2417396"/>
                  <a:gd name="connsiteY102" fmla="*/ 385379 h 2392855"/>
                  <a:gd name="connsiteX103" fmla="*/ 147162 w 2417396"/>
                  <a:gd name="connsiteY103" fmla="*/ 360855 h 2392855"/>
                  <a:gd name="connsiteX104" fmla="*/ 126141 w 2417396"/>
                  <a:gd name="connsiteY104" fmla="*/ 343338 h 2392855"/>
                  <a:gd name="connsiteX105" fmla="*/ 115631 w 2417396"/>
                  <a:gd name="connsiteY105" fmla="*/ 339834 h 2392855"/>
                  <a:gd name="connsiteX106" fmla="*/ 87603 w 2417396"/>
                  <a:gd name="connsiteY106" fmla="*/ 325821 h 2392855"/>
                  <a:gd name="connsiteX107" fmla="*/ 77093 w 2417396"/>
                  <a:gd name="connsiteY107" fmla="*/ 322317 h 2392855"/>
                  <a:gd name="connsiteX108" fmla="*/ 35051 w 2417396"/>
                  <a:gd name="connsiteY108" fmla="*/ 318814 h 2392855"/>
                  <a:gd name="connsiteX109" fmla="*/ 28044 w 2417396"/>
                  <a:gd name="connsiteY109" fmla="*/ 304800 h 2392855"/>
                  <a:gd name="connsiteX110" fmla="*/ 17534 w 2417396"/>
                  <a:gd name="connsiteY110" fmla="*/ 294289 h 2392855"/>
                  <a:gd name="connsiteX111" fmla="*/ 14031 w 2417396"/>
                  <a:gd name="connsiteY111" fmla="*/ 283779 h 2392855"/>
                  <a:gd name="connsiteX112" fmla="*/ 7024 w 2417396"/>
                  <a:gd name="connsiteY112" fmla="*/ 273269 h 2392855"/>
                  <a:gd name="connsiteX113" fmla="*/ 3520 w 2417396"/>
                  <a:gd name="connsiteY113" fmla="*/ 255752 h 2392855"/>
                  <a:gd name="connsiteX114" fmla="*/ 17 w 2417396"/>
                  <a:gd name="connsiteY114" fmla="*/ 241738 h 2392855"/>
                  <a:gd name="connsiteX115" fmla="*/ 3520 w 2417396"/>
                  <a:gd name="connsiteY115" fmla="*/ 175172 h 2392855"/>
                  <a:gd name="connsiteX116" fmla="*/ 14031 w 2417396"/>
                  <a:gd name="connsiteY116" fmla="*/ 164662 h 2392855"/>
                  <a:gd name="connsiteX117" fmla="*/ 35051 w 2417396"/>
                  <a:gd name="connsiteY117" fmla="*/ 147145 h 2392855"/>
                  <a:gd name="connsiteX118" fmla="*/ 38555 w 2417396"/>
                  <a:gd name="connsiteY118" fmla="*/ 136634 h 2392855"/>
                  <a:gd name="connsiteX119" fmla="*/ 45562 w 2417396"/>
                  <a:gd name="connsiteY119" fmla="*/ 126124 h 2392855"/>
                  <a:gd name="connsiteX120" fmla="*/ 38555 w 2417396"/>
                  <a:gd name="connsiteY120" fmla="*/ 87586 h 2392855"/>
                  <a:gd name="connsiteX121" fmla="*/ 31548 w 2417396"/>
                  <a:gd name="connsiteY121" fmla="*/ 77076 h 2392855"/>
                  <a:gd name="connsiteX122" fmla="*/ 21037 w 2417396"/>
                  <a:gd name="connsiteY122" fmla="*/ 56055 h 2392855"/>
                  <a:gd name="connsiteX123" fmla="*/ 38555 w 2417396"/>
                  <a:gd name="connsiteY123" fmla="*/ 31531 h 2392855"/>
                  <a:gd name="connsiteX124" fmla="*/ 49065 w 2417396"/>
                  <a:gd name="connsiteY124" fmla="*/ 24524 h 2392855"/>
                  <a:gd name="connsiteX125" fmla="*/ 38555 w 2417396"/>
                  <a:gd name="connsiteY125" fmla="*/ 0 h 239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2417396" h="2392855">
                    <a:moveTo>
                      <a:pt x="38555" y="0"/>
                    </a:moveTo>
                    <a:lnTo>
                      <a:pt x="2168651" y="1800772"/>
                    </a:lnTo>
                    <a:lnTo>
                      <a:pt x="2175658" y="1881352"/>
                    </a:lnTo>
                    <a:cubicBezTo>
                      <a:pt x="2181497" y="1889527"/>
                      <a:pt x="2187782" y="1897401"/>
                      <a:pt x="2193175" y="1905876"/>
                    </a:cubicBezTo>
                    <a:cubicBezTo>
                      <a:pt x="2195979" y="1910282"/>
                      <a:pt x="2197146" y="1915639"/>
                      <a:pt x="2200182" y="1919889"/>
                    </a:cubicBezTo>
                    <a:cubicBezTo>
                      <a:pt x="2203062" y="1923921"/>
                      <a:pt x="2207468" y="1926638"/>
                      <a:pt x="2210693" y="1930400"/>
                    </a:cubicBezTo>
                    <a:cubicBezTo>
                      <a:pt x="2214493" y="1934833"/>
                      <a:pt x="2216770" y="1940614"/>
                      <a:pt x="2221203" y="1944414"/>
                    </a:cubicBezTo>
                    <a:cubicBezTo>
                      <a:pt x="2225168" y="1947813"/>
                      <a:pt x="2230682" y="1948830"/>
                      <a:pt x="2235217" y="1951421"/>
                    </a:cubicBezTo>
                    <a:cubicBezTo>
                      <a:pt x="2238873" y="1953510"/>
                      <a:pt x="2242493" y="1955732"/>
                      <a:pt x="2245727" y="1958427"/>
                    </a:cubicBezTo>
                    <a:cubicBezTo>
                      <a:pt x="2263223" y="1973008"/>
                      <a:pt x="2248275" y="1966285"/>
                      <a:pt x="2266748" y="1972441"/>
                    </a:cubicBezTo>
                    <a:cubicBezTo>
                      <a:pt x="2267916" y="1975945"/>
                      <a:pt x="2268599" y="1979649"/>
                      <a:pt x="2270251" y="1982952"/>
                    </a:cubicBezTo>
                    <a:cubicBezTo>
                      <a:pt x="2280421" y="2003293"/>
                      <a:pt x="2275045" y="1982892"/>
                      <a:pt x="2284265" y="2007476"/>
                    </a:cubicBezTo>
                    <a:cubicBezTo>
                      <a:pt x="2285956" y="2011984"/>
                      <a:pt x="2286078" y="2016981"/>
                      <a:pt x="2287769" y="2021489"/>
                    </a:cubicBezTo>
                    <a:cubicBezTo>
                      <a:pt x="2289603" y="2026379"/>
                      <a:pt x="2292718" y="2030703"/>
                      <a:pt x="2294775" y="2035503"/>
                    </a:cubicBezTo>
                    <a:cubicBezTo>
                      <a:pt x="2296230" y="2038898"/>
                      <a:pt x="2297111" y="2042510"/>
                      <a:pt x="2298279" y="2046014"/>
                    </a:cubicBezTo>
                    <a:cubicBezTo>
                      <a:pt x="2299447" y="2060028"/>
                      <a:pt x="2297646" y="2074615"/>
                      <a:pt x="2301782" y="2088055"/>
                    </a:cubicBezTo>
                    <a:cubicBezTo>
                      <a:pt x="2302868" y="2091585"/>
                      <a:pt x="2308672" y="2090834"/>
                      <a:pt x="2312293" y="2091558"/>
                    </a:cubicBezTo>
                    <a:cubicBezTo>
                      <a:pt x="2345346" y="2098169"/>
                      <a:pt x="2326612" y="2091645"/>
                      <a:pt x="2350831" y="2098565"/>
                    </a:cubicBezTo>
                    <a:cubicBezTo>
                      <a:pt x="2354382" y="2099580"/>
                      <a:pt x="2358038" y="2100417"/>
                      <a:pt x="2361341" y="2102069"/>
                    </a:cubicBezTo>
                    <a:cubicBezTo>
                      <a:pt x="2365107" y="2103952"/>
                      <a:pt x="2368348" y="2106740"/>
                      <a:pt x="2371851" y="2109076"/>
                    </a:cubicBezTo>
                    <a:cubicBezTo>
                      <a:pt x="2374187" y="2113747"/>
                      <a:pt x="2375165" y="2119396"/>
                      <a:pt x="2378858" y="2123089"/>
                    </a:cubicBezTo>
                    <a:cubicBezTo>
                      <a:pt x="2381470" y="2125700"/>
                      <a:pt x="2387102" y="2123678"/>
                      <a:pt x="2389369" y="2126593"/>
                    </a:cubicBezTo>
                    <a:cubicBezTo>
                      <a:pt x="2395782" y="2134838"/>
                      <a:pt x="2397588" y="2145930"/>
                      <a:pt x="2403382" y="2154621"/>
                    </a:cubicBezTo>
                    <a:lnTo>
                      <a:pt x="2417396" y="2175641"/>
                    </a:lnTo>
                    <a:cubicBezTo>
                      <a:pt x="2417061" y="2175892"/>
                      <a:pt x="2395949" y="2192132"/>
                      <a:pt x="2392872" y="2193158"/>
                    </a:cubicBezTo>
                    <a:cubicBezTo>
                      <a:pt x="2386133" y="2195404"/>
                      <a:pt x="2378858" y="2195494"/>
                      <a:pt x="2371851" y="2196662"/>
                    </a:cubicBezTo>
                    <a:cubicBezTo>
                      <a:pt x="2368348" y="2198998"/>
                      <a:pt x="2365107" y="2201786"/>
                      <a:pt x="2361341" y="2203669"/>
                    </a:cubicBezTo>
                    <a:cubicBezTo>
                      <a:pt x="2358038" y="2205320"/>
                      <a:pt x="2353715" y="2204865"/>
                      <a:pt x="2350831" y="2207172"/>
                    </a:cubicBezTo>
                    <a:cubicBezTo>
                      <a:pt x="2347543" y="2209803"/>
                      <a:pt x="2346802" y="2214706"/>
                      <a:pt x="2343824" y="2217683"/>
                    </a:cubicBezTo>
                    <a:cubicBezTo>
                      <a:pt x="2340847" y="2220660"/>
                      <a:pt x="2336817" y="2222354"/>
                      <a:pt x="2333313" y="2224689"/>
                    </a:cubicBezTo>
                    <a:cubicBezTo>
                      <a:pt x="2315915" y="2250787"/>
                      <a:pt x="2338276" y="2218734"/>
                      <a:pt x="2315796" y="2245710"/>
                    </a:cubicBezTo>
                    <a:cubicBezTo>
                      <a:pt x="2313100" y="2248945"/>
                      <a:pt x="2311236" y="2252795"/>
                      <a:pt x="2308789" y="2256221"/>
                    </a:cubicBezTo>
                    <a:cubicBezTo>
                      <a:pt x="2298112" y="2271168"/>
                      <a:pt x="2304011" y="2270234"/>
                      <a:pt x="2294775" y="2270234"/>
                    </a:cubicBezTo>
                    <a:lnTo>
                      <a:pt x="1156155" y="2392855"/>
                    </a:lnTo>
                    <a:lnTo>
                      <a:pt x="1152651" y="2357821"/>
                    </a:lnTo>
                    <a:cubicBezTo>
                      <a:pt x="1143309" y="2353150"/>
                      <a:pt x="1134133" y="2348129"/>
                      <a:pt x="1124624" y="2343807"/>
                    </a:cubicBezTo>
                    <a:cubicBezTo>
                      <a:pt x="1101831" y="2333446"/>
                      <a:pt x="1126634" y="2348651"/>
                      <a:pt x="1103603" y="2333296"/>
                    </a:cubicBezTo>
                    <a:cubicBezTo>
                      <a:pt x="1102435" y="2326289"/>
                      <a:pt x="1105845" y="2316454"/>
                      <a:pt x="1100100" y="2312276"/>
                    </a:cubicBezTo>
                    <a:cubicBezTo>
                      <a:pt x="1090468" y="2305271"/>
                      <a:pt x="1065065" y="2305269"/>
                      <a:pt x="1065065" y="2305269"/>
                    </a:cubicBezTo>
                    <a:cubicBezTo>
                      <a:pt x="1061562" y="2302933"/>
                      <a:pt x="1058497" y="2299740"/>
                      <a:pt x="1054555" y="2298262"/>
                    </a:cubicBezTo>
                    <a:cubicBezTo>
                      <a:pt x="1037981" y="2292046"/>
                      <a:pt x="1033477" y="2295351"/>
                      <a:pt x="1016017" y="2298262"/>
                    </a:cubicBezTo>
                    <a:cubicBezTo>
                      <a:pt x="1008269" y="2306009"/>
                      <a:pt x="1004750" y="2310902"/>
                      <a:pt x="994996" y="2315779"/>
                    </a:cubicBezTo>
                    <a:cubicBezTo>
                      <a:pt x="991693" y="2317431"/>
                      <a:pt x="987989" y="2318115"/>
                      <a:pt x="984486" y="2319283"/>
                    </a:cubicBezTo>
                    <a:cubicBezTo>
                      <a:pt x="970472" y="2318115"/>
                      <a:pt x="956315" y="2318091"/>
                      <a:pt x="942444" y="2315779"/>
                    </a:cubicBezTo>
                    <a:cubicBezTo>
                      <a:pt x="930699" y="2313821"/>
                      <a:pt x="923875" y="2309997"/>
                      <a:pt x="914417" y="2305269"/>
                    </a:cubicBezTo>
                    <a:lnTo>
                      <a:pt x="921424" y="2172138"/>
                    </a:lnTo>
                    <a:lnTo>
                      <a:pt x="921424" y="1961931"/>
                    </a:lnTo>
                    <a:lnTo>
                      <a:pt x="893396" y="1492469"/>
                    </a:lnTo>
                    <a:lnTo>
                      <a:pt x="725231" y="1495972"/>
                    </a:lnTo>
                    <a:lnTo>
                      <a:pt x="739244" y="1443421"/>
                    </a:lnTo>
                    <a:cubicBezTo>
                      <a:pt x="736908" y="1431743"/>
                      <a:pt x="735739" y="1419769"/>
                      <a:pt x="732237" y="1408386"/>
                    </a:cubicBezTo>
                    <a:cubicBezTo>
                      <a:pt x="730999" y="1404362"/>
                      <a:pt x="726890" y="1401746"/>
                      <a:pt x="725231" y="1397876"/>
                    </a:cubicBezTo>
                    <a:cubicBezTo>
                      <a:pt x="723334" y="1393450"/>
                      <a:pt x="723050" y="1388492"/>
                      <a:pt x="721727" y="1383862"/>
                    </a:cubicBezTo>
                    <a:cubicBezTo>
                      <a:pt x="720712" y="1380311"/>
                      <a:pt x="719120" y="1376935"/>
                      <a:pt x="718224" y="1373352"/>
                    </a:cubicBezTo>
                    <a:cubicBezTo>
                      <a:pt x="716780" y="1367575"/>
                      <a:pt x="717184" y="1361255"/>
                      <a:pt x="714720" y="1355834"/>
                    </a:cubicBezTo>
                    <a:cubicBezTo>
                      <a:pt x="711235" y="1348168"/>
                      <a:pt x="705377" y="1341821"/>
                      <a:pt x="700706" y="1334814"/>
                    </a:cubicBezTo>
                    <a:lnTo>
                      <a:pt x="693700" y="1324303"/>
                    </a:lnTo>
                    <a:cubicBezTo>
                      <a:pt x="685797" y="1292693"/>
                      <a:pt x="689738" y="1305412"/>
                      <a:pt x="683189" y="1285765"/>
                    </a:cubicBezTo>
                    <a:cubicBezTo>
                      <a:pt x="672867" y="1223828"/>
                      <a:pt x="685975" y="1301088"/>
                      <a:pt x="676182" y="1247227"/>
                    </a:cubicBezTo>
                    <a:cubicBezTo>
                      <a:pt x="674911" y="1240238"/>
                      <a:pt x="674402" y="1233098"/>
                      <a:pt x="672679" y="1226207"/>
                    </a:cubicBezTo>
                    <a:cubicBezTo>
                      <a:pt x="668998" y="1211482"/>
                      <a:pt x="663890" y="1201604"/>
                      <a:pt x="658665" y="1187669"/>
                    </a:cubicBezTo>
                    <a:cubicBezTo>
                      <a:pt x="657368" y="1184211"/>
                      <a:pt x="656617" y="1180553"/>
                      <a:pt x="655162" y="1177158"/>
                    </a:cubicBezTo>
                    <a:cubicBezTo>
                      <a:pt x="653105" y="1172358"/>
                      <a:pt x="650095" y="1167994"/>
                      <a:pt x="648155" y="1163145"/>
                    </a:cubicBezTo>
                    <a:cubicBezTo>
                      <a:pt x="645412" y="1156287"/>
                      <a:pt x="643484" y="1149131"/>
                      <a:pt x="641148" y="1142124"/>
                    </a:cubicBezTo>
                    <a:lnTo>
                      <a:pt x="637644" y="1131614"/>
                    </a:lnTo>
                    <a:cubicBezTo>
                      <a:pt x="625886" y="1096339"/>
                      <a:pt x="643815" y="1151017"/>
                      <a:pt x="630637" y="1107089"/>
                    </a:cubicBezTo>
                    <a:cubicBezTo>
                      <a:pt x="628515" y="1100015"/>
                      <a:pt x="630638" y="1088405"/>
                      <a:pt x="623631" y="1086069"/>
                    </a:cubicBezTo>
                    <a:cubicBezTo>
                      <a:pt x="620127" y="1084901"/>
                      <a:pt x="616703" y="1083461"/>
                      <a:pt x="613120" y="1082565"/>
                    </a:cubicBezTo>
                    <a:cubicBezTo>
                      <a:pt x="603338" y="1080119"/>
                      <a:pt x="583939" y="1077118"/>
                      <a:pt x="574582" y="1075558"/>
                    </a:cubicBezTo>
                    <a:cubicBezTo>
                      <a:pt x="571079" y="1072055"/>
                      <a:pt x="566530" y="1069350"/>
                      <a:pt x="564072" y="1065048"/>
                    </a:cubicBezTo>
                    <a:cubicBezTo>
                      <a:pt x="561683" y="1060867"/>
                      <a:pt x="560569" y="1055849"/>
                      <a:pt x="560569" y="1051034"/>
                    </a:cubicBezTo>
                    <a:cubicBezTo>
                      <a:pt x="560569" y="1027648"/>
                      <a:pt x="562904" y="1004321"/>
                      <a:pt x="564072" y="980965"/>
                    </a:cubicBezTo>
                    <a:cubicBezTo>
                      <a:pt x="562904" y="961112"/>
                      <a:pt x="564794" y="940840"/>
                      <a:pt x="560569" y="921407"/>
                    </a:cubicBezTo>
                    <a:cubicBezTo>
                      <a:pt x="558780" y="913178"/>
                      <a:pt x="549218" y="908375"/>
                      <a:pt x="546555" y="900386"/>
                    </a:cubicBezTo>
                    <a:cubicBezTo>
                      <a:pt x="540812" y="883156"/>
                      <a:pt x="540790" y="879788"/>
                      <a:pt x="532541" y="865352"/>
                    </a:cubicBezTo>
                    <a:cubicBezTo>
                      <a:pt x="530452" y="861696"/>
                      <a:pt x="529190" y="856930"/>
                      <a:pt x="525534" y="854841"/>
                    </a:cubicBezTo>
                    <a:cubicBezTo>
                      <a:pt x="520364" y="851887"/>
                      <a:pt x="513762" y="852905"/>
                      <a:pt x="508017" y="851338"/>
                    </a:cubicBezTo>
                    <a:cubicBezTo>
                      <a:pt x="500891" y="849395"/>
                      <a:pt x="494003" y="846667"/>
                      <a:pt x="486996" y="844331"/>
                    </a:cubicBezTo>
                    <a:lnTo>
                      <a:pt x="476486" y="840827"/>
                    </a:lnTo>
                    <a:cubicBezTo>
                      <a:pt x="472982" y="837324"/>
                      <a:pt x="470098" y="833065"/>
                      <a:pt x="465975" y="830317"/>
                    </a:cubicBezTo>
                    <a:cubicBezTo>
                      <a:pt x="462902" y="828269"/>
                      <a:pt x="458859" y="828269"/>
                      <a:pt x="455465" y="826814"/>
                    </a:cubicBezTo>
                    <a:cubicBezTo>
                      <a:pt x="450665" y="824757"/>
                      <a:pt x="446122" y="822143"/>
                      <a:pt x="441451" y="819807"/>
                    </a:cubicBezTo>
                    <a:cubicBezTo>
                      <a:pt x="433148" y="807353"/>
                      <a:pt x="438655" y="809296"/>
                      <a:pt x="427437" y="809296"/>
                    </a:cubicBezTo>
                    <a:lnTo>
                      <a:pt x="437948" y="749738"/>
                    </a:lnTo>
                    <a:lnTo>
                      <a:pt x="395906" y="725214"/>
                    </a:lnTo>
                    <a:cubicBezTo>
                      <a:pt x="388712" y="715142"/>
                      <a:pt x="376982" y="703802"/>
                      <a:pt x="374886" y="690179"/>
                    </a:cubicBezTo>
                    <a:cubicBezTo>
                      <a:pt x="373101" y="678579"/>
                      <a:pt x="373545" y="666680"/>
                      <a:pt x="371382" y="655145"/>
                    </a:cubicBezTo>
                    <a:cubicBezTo>
                      <a:pt x="370021" y="647885"/>
                      <a:pt x="370520" y="638221"/>
                      <a:pt x="364375" y="634124"/>
                    </a:cubicBezTo>
                    <a:lnTo>
                      <a:pt x="343355" y="620110"/>
                    </a:lnTo>
                    <a:cubicBezTo>
                      <a:pt x="339851" y="617774"/>
                      <a:pt x="335822" y="616081"/>
                      <a:pt x="332844" y="613103"/>
                    </a:cubicBezTo>
                    <a:lnTo>
                      <a:pt x="308320" y="588579"/>
                    </a:lnTo>
                    <a:lnTo>
                      <a:pt x="297810" y="578069"/>
                    </a:lnTo>
                    <a:cubicBezTo>
                      <a:pt x="294307" y="574565"/>
                      <a:pt x="292001" y="569125"/>
                      <a:pt x="287300" y="567558"/>
                    </a:cubicBezTo>
                    <a:lnTo>
                      <a:pt x="276789" y="564055"/>
                    </a:lnTo>
                    <a:cubicBezTo>
                      <a:pt x="273595" y="559264"/>
                      <a:pt x="262529" y="542245"/>
                      <a:pt x="259272" y="539531"/>
                    </a:cubicBezTo>
                    <a:cubicBezTo>
                      <a:pt x="256435" y="537167"/>
                      <a:pt x="252265" y="537195"/>
                      <a:pt x="248762" y="536027"/>
                    </a:cubicBezTo>
                    <a:cubicBezTo>
                      <a:pt x="239419" y="537195"/>
                      <a:pt x="229998" y="537847"/>
                      <a:pt x="220734" y="539531"/>
                    </a:cubicBezTo>
                    <a:cubicBezTo>
                      <a:pt x="217101" y="540192"/>
                      <a:pt x="213527" y="544685"/>
                      <a:pt x="210224" y="543034"/>
                    </a:cubicBezTo>
                    <a:cubicBezTo>
                      <a:pt x="206921" y="541382"/>
                      <a:pt x="208372" y="535827"/>
                      <a:pt x="206720" y="532524"/>
                    </a:cubicBezTo>
                    <a:cubicBezTo>
                      <a:pt x="204837" y="528758"/>
                      <a:pt x="202049" y="525517"/>
                      <a:pt x="199713" y="522014"/>
                    </a:cubicBezTo>
                    <a:cubicBezTo>
                      <a:pt x="201856" y="485581"/>
                      <a:pt x="206469" y="452939"/>
                      <a:pt x="199713" y="416910"/>
                    </a:cubicBezTo>
                    <a:cubicBezTo>
                      <a:pt x="198937" y="412772"/>
                      <a:pt x="195875" y="409173"/>
                      <a:pt x="192706" y="406400"/>
                    </a:cubicBezTo>
                    <a:cubicBezTo>
                      <a:pt x="181431" y="396534"/>
                      <a:pt x="170479" y="391783"/>
                      <a:pt x="157672" y="385379"/>
                    </a:cubicBezTo>
                    <a:cubicBezTo>
                      <a:pt x="154813" y="376802"/>
                      <a:pt x="152574" y="368431"/>
                      <a:pt x="147162" y="360855"/>
                    </a:cubicBezTo>
                    <a:cubicBezTo>
                      <a:pt x="142858" y="354830"/>
                      <a:pt x="132968" y="346752"/>
                      <a:pt x="126141" y="343338"/>
                    </a:cubicBezTo>
                    <a:cubicBezTo>
                      <a:pt x="122838" y="341686"/>
                      <a:pt x="118993" y="341362"/>
                      <a:pt x="115631" y="339834"/>
                    </a:cubicBezTo>
                    <a:cubicBezTo>
                      <a:pt x="106122" y="335512"/>
                      <a:pt x="97512" y="329125"/>
                      <a:pt x="87603" y="325821"/>
                    </a:cubicBezTo>
                    <a:cubicBezTo>
                      <a:pt x="84100" y="324653"/>
                      <a:pt x="80754" y="322805"/>
                      <a:pt x="77093" y="322317"/>
                    </a:cubicBezTo>
                    <a:cubicBezTo>
                      <a:pt x="63154" y="320458"/>
                      <a:pt x="49065" y="319982"/>
                      <a:pt x="35051" y="318814"/>
                    </a:cubicBezTo>
                    <a:cubicBezTo>
                      <a:pt x="32715" y="314143"/>
                      <a:pt x="31080" y="309050"/>
                      <a:pt x="28044" y="304800"/>
                    </a:cubicBezTo>
                    <a:cubicBezTo>
                      <a:pt x="25164" y="300768"/>
                      <a:pt x="20282" y="298412"/>
                      <a:pt x="17534" y="294289"/>
                    </a:cubicBezTo>
                    <a:cubicBezTo>
                      <a:pt x="15486" y="291216"/>
                      <a:pt x="15682" y="287082"/>
                      <a:pt x="14031" y="283779"/>
                    </a:cubicBezTo>
                    <a:cubicBezTo>
                      <a:pt x="12148" y="280013"/>
                      <a:pt x="9360" y="276772"/>
                      <a:pt x="7024" y="273269"/>
                    </a:cubicBezTo>
                    <a:cubicBezTo>
                      <a:pt x="5856" y="267430"/>
                      <a:pt x="4812" y="261565"/>
                      <a:pt x="3520" y="255752"/>
                    </a:cubicBezTo>
                    <a:cubicBezTo>
                      <a:pt x="2475" y="251052"/>
                      <a:pt x="17" y="246553"/>
                      <a:pt x="17" y="241738"/>
                    </a:cubicBezTo>
                    <a:cubicBezTo>
                      <a:pt x="17" y="219519"/>
                      <a:pt x="-455" y="197033"/>
                      <a:pt x="3520" y="175172"/>
                    </a:cubicBezTo>
                    <a:cubicBezTo>
                      <a:pt x="4406" y="170297"/>
                      <a:pt x="10225" y="167834"/>
                      <a:pt x="14031" y="164662"/>
                    </a:cubicBezTo>
                    <a:cubicBezTo>
                      <a:pt x="43289" y="140281"/>
                      <a:pt x="4354" y="177842"/>
                      <a:pt x="35051" y="147145"/>
                    </a:cubicBezTo>
                    <a:cubicBezTo>
                      <a:pt x="36219" y="143641"/>
                      <a:pt x="36903" y="139937"/>
                      <a:pt x="38555" y="136634"/>
                    </a:cubicBezTo>
                    <a:cubicBezTo>
                      <a:pt x="40438" y="132868"/>
                      <a:pt x="45181" y="130317"/>
                      <a:pt x="45562" y="126124"/>
                    </a:cubicBezTo>
                    <a:cubicBezTo>
                      <a:pt x="46119" y="119997"/>
                      <a:pt x="43263" y="97001"/>
                      <a:pt x="38555" y="87586"/>
                    </a:cubicBezTo>
                    <a:cubicBezTo>
                      <a:pt x="36672" y="83820"/>
                      <a:pt x="33431" y="80842"/>
                      <a:pt x="31548" y="77076"/>
                    </a:cubicBezTo>
                    <a:cubicBezTo>
                      <a:pt x="17043" y="48067"/>
                      <a:pt x="41117" y="86174"/>
                      <a:pt x="21037" y="56055"/>
                    </a:cubicBezTo>
                    <a:cubicBezTo>
                      <a:pt x="25016" y="50087"/>
                      <a:pt x="34209" y="35877"/>
                      <a:pt x="38555" y="31531"/>
                    </a:cubicBezTo>
                    <a:cubicBezTo>
                      <a:pt x="41532" y="28554"/>
                      <a:pt x="45697" y="27050"/>
                      <a:pt x="49065" y="24524"/>
                    </a:cubicBezTo>
                    <a:cubicBezTo>
                      <a:pt x="50386" y="23533"/>
                      <a:pt x="51401" y="22189"/>
                      <a:pt x="38555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6992394" y="4836991"/>
                <a:ext cx="588086" cy="672514"/>
              </a:xfrm>
              <a:custGeom>
                <a:avLst/>
                <a:gdLst>
                  <a:gd name="connsiteX0" fmla="*/ 585972 w 961656"/>
                  <a:gd name="connsiteY0" fmla="*/ 0 h 1101089"/>
                  <a:gd name="connsiteX1" fmla="*/ 585972 w 961656"/>
                  <a:gd name="connsiteY1" fmla="*/ 0 h 1101089"/>
                  <a:gd name="connsiteX2" fmla="*/ 602512 w 961656"/>
                  <a:gd name="connsiteY2" fmla="*/ 16539 h 1101089"/>
                  <a:gd name="connsiteX3" fmla="*/ 604874 w 961656"/>
                  <a:gd name="connsiteY3" fmla="*/ 23628 h 1101089"/>
                  <a:gd name="connsiteX4" fmla="*/ 609600 w 961656"/>
                  <a:gd name="connsiteY4" fmla="*/ 30716 h 1101089"/>
                  <a:gd name="connsiteX5" fmla="*/ 611963 w 961656"/>
                  <a:gd name="connsiteY5" fmla="*/ 37804 h 1101089"/>
                  <a:gd name="connsiteX6" fmla="*/ 616688 w 961656"/>
                  <a:gd name="connsiteY6" fmla="*/ 44893 h 1101089"/>
                  <a:gd name="connsiteX7" fmla="*/ 621414 w 961656"/>
                  <a:gd name="connsiteY7" fmla="*/ 54344 h 1101089"/>
                  <a:gd name="connsiteX8" fmla="*/ 630865 w 961656"/>
                  <a:gd name="connsiteY8" fmla="*/ 61432 h 1101089"/>
                  <a:gd name="connsiteX9" fmla="*/ 640316 w 961656"/>
                  <a:gd name="connsiteY9" fmla="*/ 75609 h 1101089"/>
                  <a:gd name="connsiteX10" fmla="*/ 642679 w 961656"/>
                  <a:gd name="connsiteY10" fmla="*/ 82697 h 1101089"/>
                  <a:gd name="connsiteX11" fmla="*/ 659218 w 961656"/>
                  <a:gd name="connsiteY11" fmla="*/ 99237 h 1101089"/>
                  <a:gd name="connsiteX12" fmla="*/ 673395 w 961656"/>
                  <a:gd name="connsiteY12" fmla="*/ 108688 h 1101089"/>
                  <a:gd name="connsiteX13" fmla="*/ 680484 w 961656"/>
                  <a:gd name="connsiteY13" fmla="*/ 113414 h 1101089"/>
                  <a:gd name="connsiteX14" fmla="*/ 687572 w 961656"/>
                  <a:gd name="connsiteY14" fmla="*/ 127590 h 1101089"/>
                  <a:gd name="connsiteX15" fmla="*/ 692298 w 961656"/>
                  <a:gd name="connsiteY15" fmla="*/ 167758 h 1101089"/>
                  <a:gd name="connsiteX16" fmla="*/ 704112 w 961656"/>
                  <a:gd name="connsiteY16" fmla="*/ 179572 h 1101089"/>
                  <a:gd name="connsiteX17" fmla="*/ 713563 w 961656"/>
                  <a:gd name="connsiteY17" fmla="*/ 189023 h 1101089"/>
                  <a:gd name="connsiteX18" fmla="*/ 718288 w 961656"/>
                  <a:gd name="connsiteY18" fmla="*/ 198474 h 1101089"/>
                  <a:gd name="connsiteX19" fmla="*/ 725377 w 961656"/>
                  <a:gd name="connsiteY19" fmla="*/ 207925 h 1101089"/>
                  <a:gd name="connsiteX20" fmla="*/ 727739 w 961656"/>
                  <a:gd name="connsiteY20" fmla="*/ 217376 h 1101089"/>
                  <a:gd name="connsiteX21" fmla="*/ 732465 w 961656"/>
                  <a:gd name="connsiteY21" fmla="*/ 226828 h 1101089"/>
                  <a:gd name="connsiteX22" fmla="*/ 734828 w 961656"/>
                  <a:gd name="connsiteY22" fmla="*/ 297711 h 1101089"/>
                  <a:gd name="connsiteX23" fmla="*/ 741916 w 961656"/>
                  <a:gd name="connsiteY23" fmla="*/ 316614 h 1101089"/>
                  <a:gd name="connsiteX24" fmla="*/ 751367 w 961656"/>
                  <a:gd name="connsiteY24" fmla="*/ 323702 h 1101089"/>
                  <a:gd name="connsiteX25" fmla="*/ 753730 w 961656"/>
                  <a:gd name="connsiteY25" fmla="*/ 337879 h 1101089"/>
                  <a:gd name="connsiteX26" fmla="*/ 763181 w 961656"/>
                  <a:gd name="connsiteY26" fmla="*/ 361507 h 1101089"/>
                  <a:gd name="connsiteX27" fmla="*/ 767907 w 961656"/>
                  <a:gd name="connsiteY27" fmla="*/ 368595 h 1101089"/>
                  <a:gd name="connsiteX28" fmla="*/ 770270 w 961656"/>
                  <a:gd name="connsiteY28" fmla="*/ 380409 h 1101089"/>
                  <a:gd name="connsiteX29" fmla="*/ 774995 w 961656"/>
                  <a:gd name="connsiteY29" fmla="*/ 396949 h 1101089"/>
                  <a:gd name="connsiteX30" fmla="*/ 777358 w 961656"/>
                  <a:gd name="connsiteY30" fmla="*/ 411125 h 1101089"/>
                  <a:gd name="connsiteX31" fmla="*/ 782084 w 961656"/>
                  <a:gd name="connsiteY31" fmla="*/ 425302 h 1101089"/>
                  <a:gd name="connsiteX32" fmla="*/ 786809 w 961656"/>
                  <a:gd name="connsiteY32" fmla="*/ 446567 h 1101089"/>
                  <a:gd name="connsiteX33" fmla="*/ 791535 w 961656"/>
                  <a:gd name="connsiteY33" fmla="*/ 460744 h 1101089"/>
                  <a:gd name="connsiteX34" fmla="*/ 796260 w 961656"/>
                  <a:gd name="connsiteY34" fmla="*/ 477283 h 1101089"/>
                  <a:gd name="connsiteX35" fmla="*/ 791535 w 961656"/>
                  <a:gd name="connsiteY35" fmla="*/ 491460 h 1101089"/>
                  <a:gd name="connsiteX36" fmla="*/ 789172 w 961656"/>
                  <a:gd name="connsiteY36" fmla="*/ 498549 h 1101089"/>
                  <a:gd name="connsiteX37" fmla="*/ 789172 w 961656"/>
                  <a:gd name="connsiteY37" fmla="*/ 508000 h 1101089"/>
                  <a:gd name="connsiteX38" fmla="*/ 945116 w 961656"/>
                  <a:gd name="connsiteY38" fmla="*/ 503274 h 1101089"/>
                  <a:gd name="connsiteX39" fmla="*/ 961656 w 961656"/>
                  <a:gd name="connsiteY39" fmla="*/ 1001823 h 1101089"/>
                  <a:gd name="connsiteX40" fmla="*/ 909674 w 961656"/>
                  <a:gd name="connsiteY40" fmla="*/ 1006549 h 1101089"/>
                  <a:gd name="connsiteX41" fmla="*/ 902586 w 961656"/>
                  <a:gd name="connsiteY41" fmla="*/ 1032539 h 1101089"/>
                  <a:gd name="connsiteX42" fmla="*/ 758456 w 961656"/>
                  <a:gd name="connsiteY42" fmla="*/ 1034902 h 1101089"/>
                  <a:gd name="connsiteX43" fmla="*/ 737191 w 961656"/>
                  <a:gd name="connsiteY43" fmla="*/ 1082158 h 1101089"/>
                  <a:gd name="connsiteX44" fmla="*/ 715925 w 961656"/>
                  <a:gd name="connsiteY44" fmla="*/ 1101060 h 1101089"/>
                  <a:gd name="connsiteX45" fmla="*/ 697023 w 961656"/>
                  <a:gd name="connsiteY45" fmla="*/ 1096335 h 1101089"/>
                  <a:gd name="connsiteX46" fmla="*/ 687572 w 961656"/>
                  <a:gd name="connsiteY46" fmla="*/ 1089246 h 1101089"/>
                  <a:gd name="connsiteX47" fmla="*/ 682846 w 961656"/>
                  <a:gd name="connsiteY47" fmla="*/ 1082158 h 1101089"/>
                  <a:gd name="connsiteX48" fmla="*/ 680484 w 961656"/>
                  <a:gd name="connsiteY48" fmla="*/ 1079795 h 1101089"/>
                  <a:gd name="connsiteX49" fmla="*/ 678121 w 961656"/>
                  <a:gd name="connsiteY49" fmla="*/ 1013637 h 1101089"/>
                  <a:gd name="connsiteX50" fmla="*/ 430028 w 961656"/>
                  <a:gd name="connsiteY50" fmla="*/ 1041990 h 1101089"/>
                  <a:gd name="connsiteX51" fmla="*/ 406400 w 961656"/>
                  <a:gd name="connsiteY51" fmla="*/ 1044353 h 1101089"/>
                  <a:gd name="connsiteX52" fmla="*/ 285898 w 961656"/>
                  <a:gd name="connsiteY52" fmla="*/ 1037265 h 1101089"/>
                  <a:gd name="connsiteX53" fmla="*/ 255181 w 961656"/>
                  <a:gd name="connsiteY53" fmla="*/ 1011274 h 1101089"/>
                  <a:gd name="connsiteX54" fmla="*/ 155944 w 961656"/>
                  <a:gd name="connsiteY54" fmla="*/ 992372 h 1101089"/>
                  <a:gd name="connsiteX55" fmla="*/ 174846 w 961656"/>
                  <a:gd name="connsiteY55" fmla="*/ 900223 h 1101089"/>
                  <a:gd name="connsiteX56" fmla="*/ 146493 w 961656"/>
                  <a:gd name="connsiteY56" fmla="*/ 890772 h 1101089"/>
                  <a:gd name="connsiteX57" fmla="*/ 151218 w 961656"/>
                  <a:gd name="connsiteY57" fmla="*/ 855330 h 1101089"/>
                  <a:gd name="connsiteX58" fmla="*/ 99237 w 961656"/>
                  <a:gd name="connsiteY58" fmla="*/ 852967 h 1101089"/>
                  <a:gd name="connsiteX59" fmla="*/ 89786 w 961656"/>
                  <a:gd name="connsiteY59" fmla="*/ 812800 h 1101089"/>
                  <a:gd name="connsiteX60" fmla="*/ 35442 w 961656"/>
                  <a:gd name="connsiteY60" fmla="*/ 815163 h 1101089"/>
                  <a:gd name="connsiteX61" fmla="*/ 37805 w 961656"/>
                  <a:gd name="connsiteY61" fmla="*/ 767907 h 1101089"/>
                  <a:gd name="connsiteX62" fmla="*/ 0 w 961656"/>
                  <a:gd name="connsiteY62" fmla="*/ 763181 h 1101089"/>
                  <a:gd name="connsiteX63" fmla="*/ 2363 w 961656"/>
                  <a:gd name="connsiteY63" fmla="*/ 689935 h 1101089"/>
                  <a:gd name="connsiteX64" fmla="*/ 59070 w 961656"/>
                  <a:gd name="connsiteY64" fmla="*/ 666307 h 1101089"/>
                  <a:gd name="connsiteX65" fmla="*/ 132316 w 961656"/>
                  <a:gd name="connsiteY65" fmla="*/ 666307 h 1101089"/>
                  <a:gd name="connsiteX66" fmla="*/ 141767 w 961656"/>
                  <a:gd name="connsiteY66" fmla="*/ 671032 h 1101089"/>
                  <a:gd name="connsiteX67" fmla="*/ 155944 w 961656"/>
                  <a:gd name="connsiteY67" fmla="*/ 687572 h 1101089"/>
                  <a:gd name="connsiteX68" fmla="*/ 160670 w 961656"/>
                  <a:gd name="connsiteY68" fmla="*/ 699386 h 1101089"/>
                  <a:gd name="connsiteX69" fmla="*/ 165395 w 961656"/>
                  <a:gd name="connsiteY69" fmla="*/ 706474 h 1101089"/>
                  <a:gd name="connsiteX70" fmla="*/ 167758 w 961656"/>
                  <a:gd name="connsiteY70" fmla="*/ 713563 h 1101089"/>
                  <a:gd name="connsiteX71" fmla="*/ 189023 w 961656"/>
                  <a:gd name="connsiteY71" fmla="*/ 730102 h 1101089"/>
                  <a:gd name="connsiteX72" fmla="*/ 203200 w 961656"/>
                  <a:gd name="connsiteY72" fmla="*/ 737190 h 1101089"/>
                  <a:gd name="connsiteX73" fmla="*/ 212651 w 961656"/>
                  <a:gd name="connsiteY73" fmla="*/ 744279 h 1101089"/>
                  <a:gd name="connsiteX74" fmla="*/ 222102 w 961656"/>
                  <a:gd name="connsiteY74" fmla="*/ 746642 h 1101089"/>
                  <a:gd name="connsiteX75" fmla="*/ 229191 w 961656"/>
                  <a:gd name="connsiteY75" fmla="*/ 749004 h 1101089"/>
                  <a:gd name="connsiteX76" fmla="*/ 236279 w 961656"/>
                  <a:gd name="connsiteY76" fmla="*/ 753730 h 1101089"/>
                  <a:gd name="connsiteX77" fmla="*/ 250456 w 961656"/>
                  <a:gd name="connsiteY77" fmla="*/ 767907 h 1101089"/>
                  <a:gd name="connsiteX78" fmla="*/ 259907 w 961656"/>
                  <a:gd name="connsiteY78" fmla="*/ 784446 h 1101089"/>
                  <a:gd name="connsiteX79" fmla="*/ 266995 w 961656"/>
                  <a:gd name="connsiteY79" fmla="*/ 791535 h 1101089"/>
                  <a:gd name="connsiteX80" fmla="*/ 271721 w 961656"/>
                  <a:gd name="connsiteY80" fmla="*/ 798623 h 1101089"/>
                  <a:gd name="connsiteX81" fmla="*/ 281172 w 961656"/>
                  <a:gd name="connsiteY81" fmla="*/ 800986 h 1101089"/>
                  <a:gd name="connsiteX82" fmla="*/ 295349 w 961656"/>
                  <a:gd name="connsiteY82" fmla="*/ 810437 h 1101089"/>
                  <a:gd name="connsiteX83" fmla="*/ 309525 w 961656"/>
                  <a:gd name="connsiteY83" fmla="*/ 817525 h 1101089"/>
                  <a:gd name="connsiteX84" fmla="*/ 316614 w 961656"/>
                  <a:gd name="connsiteY84" fmla="*/ 819888 h 1101089"/>
                  <a:gd name="connsiteX85" fmla="*/ 335516 w 961656"/>
                  <a:gd name="connsiteY85" fmla="*/ 826976 h 1101089"/>
                  <a:gd name="connsiteX86" fmla="*/ 342605 w 961656"/>
                  <a:gd name="connsiteY86" fmla="*/ 834065 h 1101089"/>
                  <a:gd name="connsiteX87" fmla="*/ 349693 w 961656"/>
                  <a:gd name="connsiteY87" fmla="*/ 838790 h 1101089"/>
                  <a:gd name="connsiteX88" fmla="*/ 352056 w 961656"/>
                  <a:gd name="connsiteY88" fmla="*/ 850604 h 1101089"/>
                  <a:gd name="connsiteX89" fmla="*/ 380409 w 961656"/>
                  <a:gd name="connsiteY89" fmla="*/ 857693 h 1101089"/>
                  <a:gd name="connsiteX90" fmla="*/ 396949 w 961656"/>
                  <a:gd name="connsiteY90" fmla="*/ 864781 h 1101089"/>
                  <a:gd name="connsiteX91" fmla="*/ 411125 w 961656"/>
                  <a:gd name="connsiteY91" fmla="*/ 871870 h 1101089"/>
                  <a:gd name="connsiteX92" fmla="*/ 422939 w 961656"/>
                  <a:gd name="connsiteY92" fmla="*/ 893135 h 1101089"/>
                  <a:gd name="connsiteX93" fmla="*/ 432391 w 961656"/>
                  <a:gd name="connsiteY93" fmla="*/ 890772 h 1101089"/>
                  <a:gd name="connsiteX94" fmla="*/ 439479 w 961656"/>
                  <a:gd name="connsiteY94" fmla="*/ 867144 h 1101089"/>
                  <a:gd name="connsiteX95" fmla="*/ 444205 w 961656"/>
                  <a:gd name="connsiteY95" fmla="*/ 850604 h 1101089"/>
                  <a:gd name="connsiteX96" fmla="*/ 448930 w 961656"/>
                  <a:gd name="connsiteY96" fmla="*/ 843516 h 1101089"/>
                  <a:gd name="connsiteX97" fmla="*/ 453656 w 961656"/>
                  <a:gd name="connsiteY97" fmla="*/ 834065 h 1101089"/>
                  <a:gd name="connsiteX98" fmla="*/ 458381 w 961656"/>
                  <a:gd name="connsiteY98" fmla="*/ 819888 h 1101089"/>
                  <a:gd name="connsiteX99" fmla="*/ 470195 w 961656"/>
                  <a:gd name="connsiteY99" fmla="*/ 805711 h 1101089"/>
                  <a:gd name="connsiteX100" fmla="*/ 474921 w 961656"/>
                  <a:gd name="connsiteY100" fmla="*/ 791535 h 1101089"/>
                  <a:gd name="connsiteX101" fmla="*/ 472558 w 961656"/>
                  <a:gd name="connsiteY101" fmla="*/ 779721 h 1101089"/>
                  <a:gd name="connsiteX102" fmla="*/ 465470 w 961656"/>
                  <a:gd name="connsiteY102" fmla="*/ 777358 h 1101089"/>
                  <a:gd name="connsiteX103" fmla="*/ 441842 w 961656"/>
                  <a:gd name="connsiteY103" fmla="*/ 774995 h 1101089"/>
                  <a:gd name="connsiteX104" fmla="*/ 418214 w 961656"/>
                  <a:gd name="connsiteY104" fmla="*/ 763181 h 1101089"/>
                  <a:gd name="connsiteX105" fmla="*/ 413488 w 961656"/>
                  <a:gd name="connsiteY105" fmla="*/ 753730 h 1101089"/>
                  <a:gd name="connsiteX106" fmla="*/ 408763 w 961656"/>
                  <a:gd name="connsiteY106" fmla="*/ 746642 h 1101089"/>
                  <a:gd name="connsiteX107" fmla="*/ 399312 w 961656"/>
                  <a:gd name="connsiteY107" fmla="*/ 751367 h 1101089"/>
                  <a:gd name="connsiteX108" fmla="*/ 396949 w 961656"/>
                  <a:gd name="connsiteY108" fmla="*/ 763181 h 1101089"/>
                  <a:gd name="connsiteX109" fmla="*/ 394586 w 961656"/>
                  <a:gd name="connsiteY109" fmla="*/ 803349 h 1101089"/>
                  <a:gd name="connsiteX110" fmla="*/ 385135 w 961656"/>
                  <a:gd name="connsiteY110" fmla="*/ 808074 h 1101089"/>
                  <a:gd name="connsiteX111" fmla="*/ 368595 w 961656"/>
                  <a:gd name="connsiteY111" fmla="*/ 815163 h 1101089"/>
                  <a:gd name="connsiteX112" fmla="*/ 344967 w 961656"/>
                  <a:gd name="connsiteY112" fmla="*/ 812800 h 1101089"/>
                  <a:gd name="connsiteX113" fmla="*/ 335516 w 961656"/>
                  <a:gd name="connsiteY113" fmla="*/ 798623 h 1101089"/>
                  <a:gd name="connsiteX114" fmla="*/ 328428 w 961656"/>
                  <a:gd name="connsiteY114" fmla="*/ 796260 h 1101089"/>
                  <a:gd name="connsiteX115" fmla="*/ 314251 w 961656"/>
                  <a:gd name="connsiteY115" fmla="*/ 786809 h 1101089"/>
                  <a:gd name="connsiteX116" fmla="*/ 307163 w 961656"/>
                  <a:gd name="connsiteY116" fmla="*/ 784446 h 1101089"/>
                  <a:gd name="connsiteX117" fmla="*/ 271721 w 961656"/>
                  <a:gd name="connsiteY117" fmla="*/ 779721 h 1101089"/>
                  <a:gd name="connsiteX118" fmla="*/ 269358 w 961656"/>
                  <a:gd name="connsiteY118" fmla="*/ 772632 h 1101089"/>
                  <a:gd name="connsiteX119" fmla="*/ 264632 w 961656"/>
                  <a:gd name="connsiteY119" fmla="*/ 765544 h 1101089"/>
                  <a:gd name="connsiteX120" fmla="*/ 264632 w 961656"/>
                  <a:gd name="connsiteY120" fmla="*/ 697023 h 1101089"/>
                  <a:gd name="connsiteX121" fmla="*/ 337879 w 961656"/>
                  <a:gd name="connsiteY121" fmla="*/ 680483 h 1101089"/>
                  <a:gd name="connsiteX122" fmla="*/ 344967 w 961656"/>
                  <a:gd name="connsiteY122" fmla="*/ 508000 h 1101089"/>
                  <a:gd name="connsiteX123" fmla="*/ 425302 w 961656"/>
                  <a:gd name="connsiteY123" fmla="*/ 515088 h 1101089"/>
                  <a:gd name="connsiteX124" fmla="*/ 373321 w 961656"/>
                  <a:gd name="connsiteY124" fmla="*/ 441842 h 1101089"/>
                  <a:gd name="connsiteX125" fmla="*/ 333153 w 961656"/>
                  <a:gd name="connsiteY125" fmla="*/ 437116 h 1101089"/>
                  <a:gd name="connsiteX126" fmla="*/ 318977 w 961656"/>
                  <a:gd name="connsiteY126" fmla="*/ 422939 h 1101089"/>
                  <a:gd name="connsiteX127" fmla="*/ 300074 w 961656"/>
                  <a:gd name="connsiteY127" fmla="*/ 422939 h 1101089"/>
                  <a:gd name="connsiteX128" fmla="*/ 300074 w 961656"/>
                  <a:gd name="connsiteY128" fmla="*/ 337879 h 1101089"/>
                  <a:gd name="connsiteX129" fmla="*/ 326065 w 961656"/>
                  <a:gd name="connsiteY129" fmla="*/ 328428 h 1101089"/>
                  <a:gd name="connsiteX130" fmla="*/ 330791 w 961656"/>
                  <a:gd name="connsiteY130" fmla="*/ 304800 h 1101089"/>
                  <a:gd name="connsiteX131" fmla="*/ 326065 w 961656"/>
                  <a:gd name="connsiteY131" fmla="*/ 295349 h 1101089"/>
                  <a:gd name="connsiteX132" fmla="*/ 316614 w 961656"/>
                  <a:gd name="connsiteY132" fmla="*/ 278809 h 1101089"/>
                  <a:gd name="connsiteX133" fmla="*/ 311888 w 961656"/>
                  <a:gd name="connsiteY133" fmla="*/ 215014 h 1101089"/>
                  <a:gd name="connsiteX134" fmla="*/ 307163 w 961656"/>
                  <a:gd name="connsiteY134" fmla="*/ 207925 h 1101089"/>
                  <a:gd name="connsiteX135" fmla="*/ 290623 w 961656"/>
                  <a:gd name="connsiteY135" fmla="*/ 193749 h 1101089"/>
                  <a:gd name="connsiteX136" fmla="*/ 285898 w 961656"/>
                  <a:gd name="connsiteY136" fmla="*/ 186660 h 1101089"/>
                  <a:gd name="connsiteX137" fmla="*/ 281172 w 961656"/>
                  <a:gd name="connsiteY137" fmla="*/ 170121 h 1101089"/>
                  <a:gd name="connsiteX138" fmla="*/ 274084 w 961656"/>
                  <a:gd name="connsiteY138" fmla="*/ 148856 h 1101089"/>
                  <a:gd name="connsiteX139" fmla="*/ 269358 w 961656"/>
                  <a:gd name="connsiteY139" fmla="*/ 134679 h 1101089"/>
                  <a:gd name="connsiteX140" fmla="*/ 264632 w 961656"/>
                  <a:gd name="connsiteY140" fmla="*/ 127590 h 1101089"/>
                  <a:gd name="connsiteX141" fmla="*/ 259907 w 961656"/>
                  <a:gd name="connsiteY141" fmla="*/ 106325 h 1101089"/>
                  <a:gd name="connsiteX142" fmla="*/ 262270 w 961656"/>
                  <a:gd name="connsiteY142" fmla="*/ 77972 h 1101089"/>
                  <a:gd name="connsiteX143" fmla="*/ 266995 w 961656"/>
                  <a:gd name="connsiteY143" fmla="*/ 70883 h 1101089"/>
                  <a:gd name="connsiteX144" fmla="*/ 281172 w 961656"/>
                  <a:gd name="connsiteY144" fmla="*/ 56707 h 1101089"/>
                  <a:gd name="connsiteX145" fmla="*/ 318977 w 961656"/>
                  <a:gd name="connsiteY145" fmla="*/ 51981 h 1101089"/>
                  <a:gd name="connsiteX146" fmla="*/ 356781 w 961656"/>
                  <a:gd name="connsiteY146" fmla="*/ 59070 h 1101089"/>
                  <a:gd name="connsiteX147" fmla="*/ 356781 w 961656"/>
                  <a:gd name="connsiteY147" fmla="*/ 11814 h 1101089"/>
                  <a:gd name="connsiteX148" fmla="*/ 585972 w 961656"/>
                  <a:gd name="connsiteY148" fmla="*/ 0 h 11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961656" h="1101089">
                    <a:moveTo>
                      <a:pt x="585972" y="0"/>
                    </a:moveTo>
                    <a:lnTo>
                      <a:pt x="585972" y="0"/>
                    </a:lnTo>
                    <a:cubicBezTo>
                      <a:pt x="591485" y="5513"/>
                      <a:pt x="597641" y="10451"/>
                      <a:pt x="602512" y="16539"/>
                    </a:cubicBezTo>
                    <a:cubicBezTo>
                      <a:pt x="604068" y="18484"/>
                      <a:pt x="603760" y="21400"/>
                      <a:pt x="604874" y="23628"/>
                    </a:cubicBezTo>
                    <a:cubicBezTo>
                      <a:pt x="606144" y="26168"/>
                      <a:pt x="608330" y="28176"/>
                      <a:pt x="609600" y="30716"/>
                    </a:cubicBezTo>
                    <a:cubicBezTo>
                      <a:pt x="610714" y="32944"/>
                      <a:pt x="610849" y="35576"/>
                      <a:pt x="611963" y="37804"/>
                    </a:cubicBezTo>
                    <a:cubicBezTo>
                      <a:pt x="613233" y="40344"/>
                      <a:pt x="615279" y="42427"/>
                      <a:pt x="616688" y="44893"/>
                    </a:cubicBezTo>
                    <a:cubicBezTo>
                      <a:pt x="618435" y="47951"/>
                      <a:pt x="619122" y="51670"/>
                      <a:pt x="621414" y="54344"/>
                    </a:cubicBezTo>
                    <a:cubicBezTo>
                      <a:pt x="623977" y="57334"/>
                      <a:pt x="627715" y="59069"/>
                      <a:pt x="630865" y="61432"/>
                    </a:cubicBezTo>
                    <a:cubicBezTo>
                      <a:pt x="634015" y="66158"/>
                      <a:pt x="638520" y="70221"/>
                      <a:pt x="640316" y="75609"/>
                    </a:cubicBezTo>
                    <a:cubicBezTo>
                      <a:pt x="641104" y="77972"/>
                      <a:pt x="641123" y="80752"/>
                      <a:pt x="642679" y="82697"/>
                    </a:cubicBezTo>
                    <a:cubicBezTo>
                      <a:pt x="647550" y="88785"/>
                      <a:pt x="652731" y="94912"/>
                      <a:pt x="659218" y="99237"/>
                    </a:cubicBezTo>
                    <a:lnTo>
                      <a:pt x="673395" y="108688"/>
                    </a:lnTo>
                    <a:lnTo>
                      <a:pt x="680484" y="113414"/>
                    </a:lnTo>
                    <a:cubicBezTo>
                      <a:pt x="683802" y="118391"/>
                      <a:pt x="686757" y="121477"/>
                      <a:pt x="687572" y="127590"/>
                    </a:cubicBezTo>
                    <a:cubicBezTo>
                      <a:pt x="687965" y="130537"/>
                      <a:pt x="689050" y="159097"/>
                      <a:pt x="692298" y="167758"/>
                    </a:cubicBezTo>
                    <a:cubicBezTo>
                      <a:pt x="695531" y="176380"/>
                      <a:pt x="697728" y="174100"/>
                      <a:pt x="704112" y="179572"/>
                    </a:cubicBezTo>
                    <a:cubicBezTo>
                      <a:pt x="707495" y="182471"/>
                      <a:pt x="710413" y="185873"/>
                      <a:pt x="713563" y="189023"/>
                    </a:cubicBezTo>
                    <a:cubicBezTo>
                      <a:pt x="715138" y="192173"/>
                      <a:pt x="716421" y="195487"/>
                      <a:pt x="718288" y="198474"/>
                    </a:cubicBezTo>
                    <a:cubicBezTo>
                      <a:pt x="720375" y="201813"/>
                      <a:pt x="723616" y="204403"/>
                      <a:pt x="725377" y="207925"/>
                    </a:cubicBezTo>
                    <a:cubicBezTo>
                      <a:pt x="726829" y="210829"/>
                      <a:pt x="726599" y="214335"/>
                      <a:pt x="727739" y="217376"/>
                    </a:cubicBezTo>
                    <a:cubicBezTo>
                      <a:pt x="728976" y="220674"/>
                      <a:pt x="730890" y="223677"/>
                      <a:pt x="732465" y="226828"/>
                    </a:cubicBezTo>
                    <a:cubicBezTo>
                      <a:pt x="733253" y="250456"/>
                      <a:pt x="733440" y="274111"/>
                      <a:pt x="734828" y="297711"/>
                    </a:cubicBezTo>
                    <a:cubicBezTo>
                      <a:pt x="735104" y="302401"/>
                      <a:pt x="738929" y="313129"/>
                      <a:pt x="741916" y="316614"/>
                    </a:cubicBezTo>
                    <a:cubicBezTo>
                      <a:pt x="744479" y="319604"/>
                      <a:pt x="748217" y="321339"/>
                      <a:pt x="751367" y="323702"/>
                    </a:cubicBezTo>
                    <a:cubicBezTo>
                      <a:pt x="752155" y="328428"/>
                      <a:pt x="752568" y="333231"/>
                      <a:pt x="753730" y="337879"/>
                    </a:cubicBezTo>
                    <a:cubicBezTo>
                      <a:pt x="755881" y="346481"/>
                      <a:pt x="758837" y="353905"/>
                      <a:pt x="763181" y="361507"/>
                    </a:cubicBezTo>
                    <a:cubicBezTo>
                      <a:pt x="764590" y="363973"/>
                      <a:pt x="766332" y="366232"/>
                      <a:pt x="767907" y="368595"/>
                    </a:cubicBezTo>
                    <a:cubicBezTo>
                      <a:pt x="768695" y="372533"/>
                      <a:pt x="769296" y="376513"/>
                      <a:pt x="770270" y="380409"/>
                    </a:cubicBezTo>
                    <a:cubicBezTo>
                      <a:pt x="774773" y="398422"/>
                      <a:pt x="770575" y="374852"/>
                      <a:pt x="774995" y="396949"/>
                    </a:cubicBezTo>
                    <a:cubicBezTo>
                      <a:pt x="775935" y="401646"/>
                      <a:pt x="776196" y="406478"/>
                      <a:pt x="777358" y="411125"/>
                    </a:cubicBezTo>
                    <a:cubicBezTo>
                      <a:pt x="778566" y="415958"/>
                      <a:pt x="781004" y="420439"/>
                      <a:pt x="782084" y="425302"/>
                    </a:cubicBezTo>
                    <a:cubicBezTo>
                      <a:pt x="783659" y="432390"/>
                      <a:pt x="784938" y="439551"/>
                      <a:pt x="786809" y="446567"/>
                    </a:cubicBezTo>
                    <a:cubicBezTo>
                      <a:pt x="788092" y="451380"/>
                      <a:pt x="790327" y="455911"/>
                      <a:pt x="791535" y="460744"/>
                    </a:cubicBezTo>
                    <a:cubicBezTo>
                      <a:pt x="794502" y="472611"/>
                      <a:pt x="792871" y="467114"/>
                      <a:pt x="796260" y="477283"/>
                    </a:cubicBezTo>
                    <a:lnTo>
                      <a:pt x="791535" y="491460"/>
                    </a:lnTo>
                    <a:cubicBezTo>
                      <a:pt x="790747" y="493823"/>
                      <a:pt x="789172" y="496058"/>
                      <a:pt x="789172" y="498549"/>
                    </a:cubicBezTo>
                    <a:lnTo>
                      <a:pt x="789172" y="508000"/>
                    </a:lnTo>
                    <a:lnTo>
                      <a:pt x="945116" y="503274"/>
                    </a:lnTo>
                    <a:lnTo>
                      <a:pt x="961656" y="1001823"/>
                    </a:lnTo>
                    <a:lnTo>
                      <a:pt x="909674" y="1006549"/>
                    </a:lnTo>
                    <a:lnTo>
                      <a:pt x="902586" y="1032539"/>
                    </a:lnTo>
                    <a:lnTo>
                      <a:pt x="758456" y="1034902"/>
                    </a:lnTo>
                    <a:lnTo>
                      <a:pt x="737191" y="1082158"/>
                    </a:lnTo>
                    <a:cubicBezTo>
                      <a:pt x="735139" y="1084552"/>
                      <a:pt x="725187" y="1101902"/>
                      <a:pt x="715925" y="1101060"/>
                    </a:cubicBezTo>
                    <a:cubicBezTo>
                      <a:pt x="709457" y="1100472"/>
                      <a:pt x="703324" y="1097910"/>
                      <a:pt x="697023" y="1096335"/>
                    </a:cubicBezTo>
                    <a:cubicBezTo>
                      <a:pt x="693873" y="1093972"/>
                      <a:pt x="690357" y="1092031"/>
                      <a:pt x="687572" y="1089246"/>
                    </a:cubicBezTo>
                    <a:cubicBezTo>
                      <a:pt x="685564" y="1087238"/>
                      <a:pt x="684550" y="1084430"/>
                      <a:pt x="682846" y="1082158"/>
                    </a:cubicBezTo>
                    <a:cubicBezTo>
                      <a:pt x="682178" y="1081267"/>
                      <a:pt x="681271" y="1080583"/>
                      <a:pt x="680484" y="1079795"/>
                    </a:cubicBezTo>
                    <a:cubicBezTo>
                      <a:pt x="679696" y="1057742"/>
                      <a:pt x="678909" y="1035690"/>
                      <a:pt x="678121" y="1013637"/>
                    </a:cubicBezTo>
                    <a:lnTo>
                      <a:pt x="430028" y="1041990"/>
                    </a:lnTo>
                    <a:lnTo>
                      <a:pt x="406400" y="1044353"/>
                    </a:lnTo>
                    <a:lnTo>
                      <a:pt x="285898" y="1037265"/>
                    </a:lnTo>
                    <a:lnTo>
                      <a:pt x="255181" y="1011274"/>
                    </a:lnTo>
                    <a:lnTo>
                      <a:pt x="155944" y="992372"/>
                    </a:lnTo>
                    <a:lnTo>
                      <a:pt x="174846" y="900223"/>
                    </a:lnTo>
                    <a:lnTo>
                      <a:pt x="146493" y="890772"/>
                    </a:lnTo>
                    <a:lnTo>
                      <a:pt x="151218" y="855330"/>
                    </a:lnTo>
                    <a:lnTo>
                      <a:pt x="99237" y="852967"/>
                    </a:lnTo>
                    <a:lnTo>
                      <a:pt x="89786" y="812800"/>
                    </a:lnTo>
                    <a:lnTo>
                      <a:pt x="35442" y="815163"/>
                    </a:lnTo>
                    <a:lnTo>
                      <a:pt x="37805" y="767907"/>
                    </a:lnTo>
                    <a:lnTo>
                      <a:pt x="0" y="763181"/>
                    </a:lnTo>
                    <a:cubicBezTo>
                      <a:pt x="788" y="738766"/>
                      <a:pt x="1575" y="714350"/>
                      <a:pt x="2363" y="689935"/>
                    </a:cubicBezTo>
                    <a:lnTo>
                      <a:pt x="59070" y="666307"/>
                    </a:lnTo>
                    <a:cubicBezTo>
                      <a:pt x="90128" y="663201"/>
                      <a:pt x="93715" y="661675"/>
                      <a:pt x="132316" y="666307"/>
                    </a:cubicBezTo>
                    <a:cubicBezTo>
                      <a:pt x="135813" y="666727"/>
                      <a:pt x="138617" y="669457"/>
                      <a:pt x="141767" y="671032"/>
                    </a:cubicBezTo>
                    <a:cubicBezTo>
                      <a:pt x="147581" y="676846"/>
                      <a:pt x="152345" y="680374"/>
                      <a:pt x="155944" y="687572"/>
                    </a:cubicBezTo>
                    <a:cubicBezTo>
                      <a:pt x="157841" y="691366"/>
                      <a:pt x="158773" y="695592"/>
                      <a:pt x="160670" y="699386"/>
                    </a:cubicBezTo>
                    <a:cubicBezTo>
                      <a:pt x="161940" y="701926"/>
                      <a:pt x="164125" y="703934"/>
                      <a:pt x="165395" y="706474"/>
                    </a:cubicBezTo>
                    <a:cubicBezTo>
                      <a:pt x="166509" y="708702"/>
                      <a:pt x="166376" y="711490"/>
                      <a:pt x="167758" y="713563"/>
                    </a:cubicBezTo>
                    <a:cubicBezTo>
                      <a:pt x="172200" y="720226"/>
                      <a:pt x="183391" y="726347"/>
                      <a:pt x="189023" y="730102"/>
                    </a:cubicBezTo>
                    <a:cubicBezTo>
                      <a:pt x="198185" y="736210"/>
                      <a:pt x="193417" y="733930"/>
                      <a:pt x="203200" y="737190"/>
                    </a:cubicBezTo>
                    <a:cubicBezTo>
                      <a:pt x="206350" y="739553"/>
                      <a:pt x="209129" y="742518"/>
                      <a:pt x="212651" y="744279"/>
                    </a:cubicBezTo>
                    <a:cubicBezTo>
                      <a:pt x="215555" y="745731"/>
                      <a:pt x="218980" y="745750"/>
                      <a:pt x="222102" y="746642"/>
                    </a:cubicBezTo>
                    <a:cubicBezTo>
                      <a:pt x="224497" y="747326"/>
                      <a:pt x="226828" y="748217"/>
                      <a:pt x="229191" y="749004"/>
                    </a:cubicBezTo>
                    <a:cubicBezTo>
                      <a:pt x="231554" y="750579"/>
                      <a:pt x="234157" y="751843"/>
                      <a:pt x="236279" y="753730"/>
                    </a:cubicBezTo>
                    <a:cubicBezTo>
                      <a:pt x="241274" y="758170"/>
                      <a:pt x="250456" y="767907"/>
                      <a:pt x="250456" y="767907"/>
                    </a:cubicBezTo>
                    <a:cubicBezTo>
                      <a:pt x="253347" y="773690"/>
                      <a:pt x="255730" y="779433"/>
                      <a:pt x="259907" y="784446"/>
                    </a:cubicBezTo>
                    <a:cubicBezTo>
                      <a:pt x="262046" y="787013"/>
                      <a:pt x="264856" y="788968"/>
                      <a:pt x="266995" y="791535"/>
                    </a:cubicBezTo>
                    <a:cubicBezTo>
                      <a:pt x="268813" y="793717"/>
                      <a:pt x="269358" y="797048"/>
                      <a:pt x="271721" y="798623"/>
                    </a:cubicBezTo>
                    <a:cubicBezTo>
                      <a:pt x="274423" y="800424"/>
                      <a:pt x="278022" y="800198"/>
                      <a:pt x="281172" y="800986"/>
                    </a:cubicBezTo>
                    <a:cubicBezTo>
                      <a:pt x="285898" y="804136"/>
                      <a:pt x="289961" y="808641"/>
                      <a:pt x="295349" y="810437"/>
                    </a:cubicBezTo>
                    <a:cubicBezTo>
                      <a:pt x="313169" y="816378"/>
                      <a:pt x="291201" y="808363"/>
                      <a:pt x="309525" y="817525"/>
                    </a:cubicBezTo>
                    <a:cubicBezTo>
                      <a:pt x="311753" y="818639"/>
                      <a:pt x="314282" y="819013"/>
                      <a:pt x="316614" y="819888"/>
                    </a:cubicBezTo>
                    <a:cubicBezTo>
                      <a:pt x="339198" y="828357"/>
                      <a:pt x="319438" y="821618"/>
                      <a:pt x="335516" y="826976"/>
                    </a:cubicBezTo>
                    <a:cubicBezTo>
                      <a:pt x="337879" y="829339"/>
                      <a:pt x="340038" y="831926"/>
                      <a:pt x="342605" y="834065"/>
                    </a:cubicBezTo>
                    <a:cubicBezTo>
                      <a:pt x="344786" y="835883"/>
                      <a:pt x="348284" y="836325"/>
                      <a:pt x="349693" y="838790"/>
                    </a:cubicBezTo>
                    <a:cubicBezTo>
                      <a:pt x="351686" y="842277"/>
                      <a:pt x="349722" y="847336"/>
                      <a:pt x="352056" y="850604"/>
                    </a:cubicBezTo>
                    <a:cubicBezTo>
                      <a:pt x="356506" y="856835"/>
                      <a:pt x="377265" y="857300"/>
                      <a:pt x="380409" y="857693"/>
                    </a:cubicBezTo>
                    <a:cubicBezTo>
                      <a:pt x="397031" y="863234"/>
                      <a:pt x="376516" y="856024"/>
                      <a:pt x="396949" y="864781"/>
                    </a:cubicBezTo>
                    <a:cubicBezTo>
                      <a:pt x="410640" y="870648"/>
                      <a:pt x="397508" y="862791"/>
                      <a:pt x="411125" y="871870"/>
                    </a:cubicBezTo>
                    <a:cubicBezTo>
                      <a:pt x="421959" y="888118"/>
                      <a:pt x="418782" y="880658"/>
                      <a:pt x="422939" y="893135"/>
                    </a:cubicBezTo>
                    <a:cubicBezTo>
                      <a:pt x="426090" y="892347"/>
                      <a:pt x="429689" y="892574"/>
                      <a:pt x="432391" y="890772"/>
                    </a:cubicBezTo>
                    <a:cubicBezTo>
                      <a:pt x="439398" y="886100"/>
                      <a:pt x="438295" y="872667"/>
                      <a:pt x="439479" y="867144"/>
                    </a:cubicBezTo>
                    <a:cubicBezTo>
                      <a:pt x="440681" y="861537"/>
                      <a:pt x="442075" y="855928"/>
                      <a:pt x="444205" y="850604"/>
                    </a:cubicBezTo>
                    <a:cubicBezTo>
                      <a:pt x="445260" y="847968"/>
                      <a:pt x="447521" y="845981"/>
                      <a:pt x="448930" y="843516"/>
                    </a:cubicBezTo>
                    <a:cubicBezTo>
                      <a:pt x="450678" y="840458"/>
                      <a:pt x="452348" y="837335"/>
                      <a:pt x="453656" y="834065"/>
                    </a:cubicBezTo>
                    <a:cubicBezTo>
                      <a:pt x="455506" y="829440"/>
                      <a:pt x="454858" y="823410"/>
                      <a:pt x="458381" y="819888"/>
                    </a:cubicBezTo>
                    <a:cubicBezTo>
                      <a:pt x="462836" y="815433"/>
                      <a:pt x="467562" y="811636"/>
                      <a:pt x="470195" y="805711"/>
                    </a:cubicBezTo>
                    <a:cubicBezTo>
                      <a:pt x="472218" y="801159"/>
                      <a:pt x="474921" y="791535"/>
                      <a:pt x="474921" y="791535"/>
                    </a:cubicBezTo>
                    <a:cubicBezTo>
                      <a:pt x="474133" y="787597"/>
                      <a:pt x="474786" y="783063"/>
                      <a:pt x="472558" y="779721"/>
                    </a:cubicBezTo>
                    <a:cubicBezTo>
                      <a:pt x="471177" y="777649"/>
                      <a:pt x="467932" y="777737"/>
                      <a:pt x="465470" y="777358"/>
                    </a:cubicBezTo>
                    <a:cubicBezTo>
                      <a:pt x="457647" y="776154"/>
                      <a:pt x="449718" y="775783"/>
                      <a:pt x="441842" y="774995"/>
                    </a:cubicBezTo>
                    <a:cubicBezTo>
                      <a:pt x="423929" y="769025"/>
                      <a:pt x="431650" y="773259"/>
                      <a:pt x="418214" y="763181"/>
                    </a:cubicBezTo>
                    <a:cubicBezTo>
                      <a:pt x="416639" y="760031"/>
                      <a:pt x="415236" y="756788"/>
                      <a:pt x="413488" y="753730"/>
                    </a:cubicBezTo>
                    <a:cubicBezTo>
                      <a:pt x="412079" y="751265"/>
                      <a:pt x="411564" y="747109"/>
                      <a:pt x="408763" y="746642"/>
                    </a:cubicBezTo>
                    <a:cubicBezTo>
                      <a:pt x="405289" y="746063"/>
                      <a:pt x="402462" y="749792"/>
                      <a:pt x="399312" y="751367"/>
                    </a:cubicBezTo>
                    <a:cubicBezTo>
                      <a:pt x="398524" y="755305"/>
                      <a:pt x="397313" y="759181"/>
                      <a:pt x="396949" y="763181"/>
                    </a:cubicBezTo>
                    <a:cubicBezTo>
                      <a:pt x="395735" y="776538"/>
                      <a:pt x="397999" y="790378"/>
                      <a:pt x="394586" y="803349"/>
                    </a:cubicBezTo>
                    <a:cubicBezTo>
                      <a:pt x="393690" y="806755"/>
                      <a:pt x="388372" y="806687"/>
                      <a:pt x="385135" y="808074"/>
                    </a:cubicBezTo>
                    <a:cubicBezTo>
                      <a:pt x="360819" y="818494"/>
                      <a:pt x="399909" y="799504"/>
                      <a:pt x="368595" y="815163"/>
                    </a:cubicBezTo>
                    <a:cubicBezTo>
                      <a:pt x="360719" y="814375"/>
                      <a:pt x="352532" y="815128"/>
                      <a:pt x="344967" y="812800"/>
                    </a:cubicBezTo>
                    <a:cubicBezTo>
                      <a:pt x="331716" y="808722"/>
                      <a:pt x="342217" y="805324"/>
                      <a:pt x="335516" y="798623"/>
                    </a:cubicBezTo>
                    <a:cubicBezTo>
                      <a:pt x="333755" y="796862"/>
                      <a:pt x="330605" y="797470"/>
                      <a:pt x="328428" y="796260"/>
                    </a:cubicBezTo>
                    <a:cubicBezTo>
                      <a:pt x="323463" y="793502"/>
                      <a:pt x="319639" y="788605"/>
                      <a:pt x="314251" y="786809"/>
                    </a:cubicBezTo>
                    <a:cubicBezTo>
                      <a:pt x="311888" y="786021"/>
                      <a:pt x="309605" y="784934"/>
                      <a:pt x="307163" y="784446"/>
                    </a:cubicBezTo>
                    <a:cubicBezTo>
                      <a:pt x="301718" y="783357"/>
                      <a:pt x="276334" y="780297"/>
                      <a:pt x="271721" y="779721"/>
                    </a:cubicBezTo>
                    <a:cubicBezTo>
                      <a:pt x="270933" y="777358"/>
                      <a:pt x="270472" y="774860"/>
                      <a:pt x="269358" y="772632"/>
                    </a:cubicBezTo>
                    <a:cubicBezTo>
                      <a:pt x="268088" y="770092"/>
                      <a:pt x="264809" y="768378"/>
                      <a:pt x="264632" y="765544"/>
                    </a:cubicBezTo>
                    <a:cubicBezTo>
                      <a:pt x="263207" y="742748"/>
                      <a:pt x="264632" y="719863"/>
                      <a:pt x="264632" y="697023"/>
                    </a:cubicBezTo>
                    <a:lnTo>
                      <a:pt x="337879" y="680483"/>
                    </a:lnTo>
                    <a:lnTo>
                      <a:pt x="344967" y="508000"/>
                    </a:lnTo>
                    <a:lnTo>
                      <a:pt x="425302" y="515088"/>
                    </a:lnTo>
                    <a:lnTo>
                      <a:pt x="373321" y="441842"/>
                    </a:lnTo>
                    <a:lnTo>
                      <a:pt x="333153" y="437116"/>
                    </a:lnTo>
                    <a:lnTo>
                      <a:pt x="318977" y="422939"/>
                    </a:lnTo>
                    <a:lnTo>
                      <a:pt x="300074" y="422939"/>
                    </a:lnTo>
                    <a:lnTo>
                      <a:pt x="300074" y="337879"/>
                    </a:lnTo>
                    <a:lnTo>
                      <a:pt x="326065" y="328428"/>
                    </a:lnTo>
                    <a:cubicBezTo>
                      <a:pt x="327640" y="320552"/>
                      <a:pt x="330791" y="312832"/>
                      <a:pt x="330791" y="304800"/>
                    </a:cubicBezTo>
                    <a:cubicBezTo>
                      <a:pt x="330791" y="301278"/>
                      <a:pt x="327453" y="298586"/>
                      <a:pt x="326065" y="295349"/>
                    </a:cubicBezTo>
                    <a:cubicBezTo>
                      <a:pt x="320050" y="281315"/>
                      <a:pt x="329001" y="295326"/>
                      <a:pt x="316614" y="278809"/>
                    </a:cubicBezTo>
                    <a:cubicBezTo>
                      <a:pt x="308476" y="246261"/>
                      <a:pt x="322080" y="303351"/>
                      <a:pt x="311888" y="215014"/>
                    </a:cubicBezTo>
                    <a:cubicBezTo>
                      <a:pt x="311563" y="212193"/>
                      <a:pt x="308981" y="210107"/>
                      <a:pt x="307163" y="207925"/>
                    </a:cubicBezTo>
                    <a:cubicBezTo>
                      <a:pt x="301681" y="201346"/>
                      <a:pt x="297572" y="198961"/>
                      <a:pt x="290623" y="193749"/>
                    </a:cubicBezTo>
                    <a:cubicBezTo>
                      <a:pt x="289048" y="191386"/>
                      <a:pt x="287168" y="189200"/>
                      <a:pt x="285898" y="186660"/>
                    </a:cubicBezTo>
                    <a:cubicBezTo>
                      <a:pt x="283912" y="182688"/>
                      <a:pt x="282308" y="173909"/>
                      <a:pt x="281172" y="170121"/>
                    </a:cubicBezTo>
                    <a:cubicBezTo>
                      <a:pt x="279025" y="162964"/>
                      <a:pt x="276446" y="155944"/>
                      <a:pt x="274084" y="148856"/>
                    </a:cubicBezTo>
                    <a:cubicBezTo>
                      <a:pt x="274084" y="148855"/>
                      <a:pt x="269359" y="134680"/>
                      <a:pt x="269358" y="134679"/>
                    </a:cubicBezTo>
                    <a:lnTo>
                      <a:pt x="264632" y="127590"/>
                    </a:lnTo>
                    <a:cubicBezTo>
                      <a:pt x="262197" y="120282"/>
                      <a:pt x="259907" y="114639"/>
                      <a:pt x="259907" y="106325"/>
                    </a:cubicBezTo>
                    <a:cubicBezTo>
                      <a:pt x="259907" y="96841"/>
                      <a:pt x="260410" y="87272"/>
                      <a:pt x="262270" y="77972"/>
                    </a:cubicBezTo>
                    <a:cubicBezTo>
                      <a:pt x="262827" y="75187"/>
                      <a:pt x="265108" y="73005"/>
                      <a:pt x="266995" y="70883"/>
                    </a:cubicBezTo>
                    <a:cubicBezTo>
                      <a:pt x="271435" y="65888"/>
                      <a:pt x="274832" y="58820"/>
                      <a:pt x="281172" y="56707"/>
                    </a:cubicBezTo>
                    <a:cubicBezTo>
                      <a:pt x="302821" y="49490"/>
                      <a:pt x="290368" y="51981"/>
                      <a:pt x="318977" y="51981"/>
                    </a:cubicBezTo>
                    <a:lnTo>
                      <a:pt x="356781" y="59070"/>
                    </a:lnTo>
                    <a:lnTo>
                      <a:pt x="356781" y="11814"/>
                    </a:lnTo>
                    <a:lnTo>
                      <a:pt x="58597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6731346" y="4772942"/>
                <a:ext cx="561885" cy="621081"/>
              </a:xfrm>
              <a:custGeom>
                <a:avLst/>
                <a:gdLst>
                  <a:gd name="connsiteX0" fmla="*/ 749004 w 919125"/>
                  <a:gd name="connsiteY0" fmla="*/ 439479 h 1016000"/>
                  <a:gd name="connsiteX1" fmla="*/ 749004 w 919125"/>
                  <a:gd name="connsiteY1" fmla="*/ 439479 h 1016000"/>
                  <a:gd name="connsiteX2" fmla="*/ 746642 w 919125"/>
                  <a:gd name="connsiteY2" fmla="*/ 460744 h 1016000"/>
                  <a:gd name="connsiteX3" fmla="*/ 744279 w 919125"/>
                  <a:gd name="connsiteY3" fmla="*/ 470195 h 1016000"/>
                  <a:gd name="connsiteX4" fmla="*/ 741916 w 919125"/>
                  <a:gd name="connsiteY4" fmla="*/ 489098 h 1016000"/>
                  <a:gd name="connsiteX5" fmla="*/ 744279 w 919125"/>
                  <a:gd name="connsiteY5" fmla="*/ 510363 h 1016000"/>
                  <a:gd name="connsiteX6" fmla="*/ 763181 w 919125"/>
                  <a:gd name="connsiteY6" fmla="*/ 512726 h 1016000"/>
                  <a:gd name="connsiteX7" fmla="*/ 770270 w 919125"/>
                  <a:gd name="connsiteY7" fmla="*/ 519814 h 1016000"/>
                  <a:gd name="connsiteX8" fmla="*/ 777358 w 919125"/>
                  <a:gd name="connsiteY8" fmla="*/ 533991 h 1016000"/>
                  <a:gd name="connsiteX9" fmla="*/ 798623 w 919125"/>
                  <a:gd name="connsiteY9" fmla="*/ 529265 h 1016000"/>
                  <a:gd name="connsiteX10" fmla="*/ 810437 w 919125"/>
                  <a:gd name="connsiteY10" fmla="*/ 526902 h 1016000"/>
                  <a:gd name="connsiteX11" fmla="*/ 883683 w 919125"/>
                  <a:gd name="connsiteY11" fmla="*/ 633228 h 1016000"/>
                  <a:gd name="connsiteX12" fmla="*/ 789172 w 919125"/>
                  <a:gd name="connsiteY12" fmla="*/ 626139 h 1016000"/>
                  <a:gd name="connsiteX13" fmla="*/ 782083 w 919125"/>
                  <a:gd name="connsiteY13" fmla="*/ 805712 h 1016000"/>
                  <a:gd name="connsiteX14" fmla="*/ 711200 w 919125"/>
                  <a:gd name="connsiteY14" fmla="*/ 812800 h 1016000"/>
                  <a:gd name="connsiteX15" fmla="*/ 708837 w 919125"/>
                  <a:gd name="connsiteY15" fmla="*/ 871870 h 1016000"/>
                  <a:gd name="connsiteX16" fmla="*/ 727739 w 919125"/>
                  <a:gd name="connsiteY16" fmla="*/ 878958 h 1016000"/>
                  <a:gd name="connsiteX17" fmla="*/ 734828 w 919125"/>
                  <a:gd name="connsiteY17" fmla="*/ 883684 h 1016000"/>
                  <a:gd name="connsiteX18" fmla="*/ 746642 w 919125"/>
                  <a:gd name="connsiteY18" fmla="*/ 888409 h 1016000"/>
                  <a:gd name="connsiteX19" fmla="*/ 763181 w 919125"/>
                  <a:gd name="connsiteY19" fmla="*/ 893135 h 1016000"/>
                  <a:gd name="connsiteX20" fmla="*/ 774995 w 919125"/>
                  <a:gd name="connsiteY20" fmla="*/ 897860 h 1016000"/>
                  <a:gd name="connsiteX21" fmla="*/ 782083 w 919125"/>
                  <a:gd name="connsiteY21" fmla="*/ 900223 h 1016000"/>
                  <a:gd name="connsiteX22" fmla="*/ 789172 w 919125"/>
                  <a:gd name="connsiteY22" fmla="*/ 904949 h 1016000"/>
                  <a:gd name="connsiteX23" fmla="*/ 808074 w 919125"/>
                  <a:gd name="connsiteY23" fmla="*/ 878958 h 1016000"/>
                  <a:gd name="connsiteX24" fmla="*/ 817525 w 919125"/>
                  <a:gd name="connsiteY24" fmla="*/ 864781 h 1016000"/>
                  <a:gd name="connsiteX25" fmla="*/ 822251 w 919125"/>
                  <a:gd name="connsiteY25" fmla="*/ 843516 h 1016000"/>
                  <a:gd name="connsiteX26" fmla="*/ 829339 w 919125"/>
                  <a:gd name="connsiteY26" fmla="*/ 836428 h 1016000"/>
                  <a:gd name="connsiteX27" fmla="*/ 852967 w 919125"/>
                  <a:gd name="connsiteY27" fmla="*/ 838791 h 1016000"/>
                  <a:gd name="connsiteX28" fmla="*/ 857693 w 919125"/>
                  <a:gd name="connsiteY28" fmla="*/ 845879 h 1016000"/>
                  <a:gd name="connsiteX29" fmla="*/ 867144 w 919125"/>
                  <a:gd name="connsiteY29" fmla="*/ 860056 h 1016000"/>
                  <a:gd name="connsiteX30" fmla="*/ 912037 w 919125"/>
                  <a:gd name="connsiteY30" fmla="*/ 862419 h 1016000"/>
                  <a:gd name="connsiteX31" fmla="*/ 916763 w 919125"/>
                  <a:gd name="connsiteY31" fmla="*/ 888409 h 1016000"/>
                  <a:gd name="connsiteX32" fmla="*/ 919125 w 919125"/>
                  <a:gd name="connsiteY32" fmla="*/ 897860 h 1016000"/>
                  <a:gd name="connsiteX33" fmla="*/ 907311 w 919125"/>
                  <a:gd name="connsiteY33" fmla="*/ 914400 h 1016000"/>
                  <a:gd name="connsiteX34" fmla="*/ 900223 w 919125"/>
                  <a:gd name="connsiteY34" fmla="*/ 921488 h 1016000"/>
                  <a:gd name="connsiteX35" fmla="*/ 897860 w 919125"/>
                  <a:gd name="connsiteY35" fmla="*/ 930939 h 1016000"/>
                  <a:gd name="connsiteX36" fmla="*/ 895497 w 919125"/>
                  <a:gd name="connsiteY36" fmla="*/ 942753 h 1016000"/>
                  <a:gd name="connsiteX37" fmla="*/ 893135 w 919125"/>
                  <a:gd name="connsiteY37" fmla="*/ 949842 h 1016000"/>
                  <a:gd name="connsiteX38" fmla="*/ 890772 w 919125"/>
                  <a:gd name="connsiteY38" fmla="*/ 968744 h 1016000"/>
                  <a:gd name="connsiteX39" fmla="*/ 888409 w 919125"/>
                  <a:gd name="connsiteY39" fmla="*/ 990009 h 1016000"/>
                  <a:gd name="connsiteX40" fmla="*/ 886046 w 919125"/>
                  <a:gd name="connsiteY40" fmla="*/ 997098 h 1016000"/>
                  <a:gd name="connsiteX41" fmla="*/ 883683 w 919125"/>
                  <a:gd name="connsiteY41" fmla="*/ 1006549 h 1016000"/>
                  <a:gd name="connsiteX42" fmla="*/ 876595 w 919125"/>
                  <a:gd name="connsiteY42" fmla="*/ 1011274 h 1016000"/>
                  <a:gd name="connsiteX43" fmla="*/ 860056 w 919125"/>
                  <a:gd name="connsiteY43" fmla="*/ 1016000 h 1016000"/>
                  <a:gd name="connsiteX44" fmla="*/ 829339 w 919125"/>
                  <a:gd name="connsiteY44" fmla="*/ 1006549 h 1016000"/>
                  <a:gd name="connsiteX45" fmla="*/ 824614 w 919125"/>
                  <a:gd name="connsiteY45" fmla="*/ 999460 h 1016000"/>
                  <a:gd name="connsiteX46" fmla="*/ 822251 w 919125"/>
                  <a:gd name="connsiteY46" fmla="*/ 980558 h 1016000"/>
                  <a:gd name="connsiteX47" fmla="*/ 793897 w 919125"/>
                  <a:gd name="connsiteY47" fmla="*/ 978195 h 1016000"/>
                  <a:gd name="connsiteX48" fmla="*/ 763181 w 919125"/>
                  <a:gd name="connsiteY48" fmla="*/ 975833 h 1016000"/>
                  <a:gd name="connsiteX49" fmla="*/ 760818 w 919125"/>
                  <a:gd name="connsiteY49" fmla="*/ 964019 h 1016000"/>
                  <a:gd name="connsiteX50" fmla="*/ 758456 w 919125"/>
                  <a:gd name="connsiteY50" fmla="*/ 945116 h 1016000"/>
                  <a:gd name="connsiteX51" fmla="*/ 744279 w 919125"/>
                  <a:gd name="connsiteY51" fmla="*/ 940391 h 1016000"/>
                  <a:gd name="connsiteX52" fmla="*/ 727739 w 919125"/>
                  <a:gd name="connsiteY52" fmla="*/ 935665 h 1016000"/>
                  <a:gd name="connsiteX53" fmla="*/ 718288 w 919125"/>
                  <a:gd name="connsiteY53" fmla="*/ 933302 h 1016000"/>
                  <a:gd name="connsiteX54" fmla="*/ 711200 w 919125"/>
                  <a:gd name="connsiteY54" fmla="*/ 928577 h 1016000"/>
                  <a:gd name="connsiteX55" fmla="*/ 701749 w 919125"/>
                  <a:gd name="connsiteY55" fmla="*/ 914400 h 1016000"/>
                  <a:gd name="connsiteX56" fmla="*/ 697023 w 919125"/>
                  <a:gd name="connsiteY56" fmla="*/ 907312 h 1016000"/>
                  <a:gd name="connsiteX57" fmla="*/ 692297 w 919125"/>
                  <a:gd name="connsiteY57" fmla="*/ 900223 h 1016000"/>
                  <a:gd name="connsiteX58" fmla="*/ 685209 w 919125"/>
                  <a:gd name="connsiteY58" fmla="*/ 893135 h 1016000"/>
                  <a:gd name="connsiteX59" fmla="*/ 668670 w 919125"/>
                  <a:gd name="connsiteY59" fmla="*/ 886046 h 1016000"/>
                  <a:gd name="connsiteX60" fmla="*/ 659218 w 919125"/>
                  <a:gd name="connsiteY60" fmla="*/ 881321 h 1016000"/>
                  <a:gd name="connsiteX61" fmla="*/ 645042 w 919125"/>
                  <a:gd name="connsiteY61" fmla="*/ 869507 h 1016000"/>
                  <a:gd name="connsiteX62" fmla="*/ 635590 w 919125"/>
                  <a:gd name="connsiteY62" fmla="*/ 864781 h 1016000"/>
                  <a:gd name="connsiteX63" fmla="*/ 628502 w 919125"/>
                  <a:gd name="connsiteY63" fmla="*/ 860056 h 1016000"/>
                  <a:gd name="connsiteX64" fmla="*/ 621414 w 919125"/>
                  <a:gd name="connsiteY64" fmla="*/ 857693 h 1016000"/>
                  <a:gd name="connsiteX65" fmla="*/ 607237 w 919125"/>
                  <a:gd name="connsiteY65" fmla="*/ 848242 h 1016000"/>
                  <a:gd name="connsiteX66" fmla="*/ 600149 w 919125"/>
                  <a:gd name="connsiteY66" fmla="*/ 843516 h 1016000"/>
                  <a:gd name="connsiteX67" fmla="*/ 593060 w 919125"/>
                  <a:gd name="connsiteY67" fmla="*/ 841153 h 1016000"/>
                  <a:gd name="connsiteX68" fmla="*/ 581246 w 919125"/>
                  <a:gd name="connsiteY68" fmla="*/ 831702 h 1016000"/>
                  <a:gd name="connsiteX69" fmla="*/ 567070 w 919125"/>
                  <a:gd name="connsiteY69" fmla="*/ 822251 h 1016000"/>
                  <a:gd name="connsiteX70" fmla="*/ 559981 w 919125"/>
                  <a:gd name="connsiteY70" fmla="*/ 815163 h 1016000"/>
                  <a:gd name="connsiteX71" fmla="*/ 555256 w 919125"/>
                  <a:gd name="connsiteY71" fmla="*/ 805712 h 1016000"/>
                  <a:gd name="connsiteX72" fmla="*/ 548167 w 919125"/>
                  <a:gd name="connsiteY72" fmla="*/ 800986 h 1016000"/>
                  <a:gd name="connsiteX73" fmla="*/ 543442 w 919125"/>
                  <a:gd name="connsiteY73" fmla="*/ 793898 h 1016000"/>
                  <a:gd name="connsiteX74" fmla="*/ 522177 w 919125"/>
                  <a:gd name="connsiteY74" fmla="*/ 789172 h 1016000"/>
                  <a:gd name="connsiteX75" fmla="*/ 515088 w 919125"/>
                  <a:gd name="connsiteY75" fmla="*/ 786809 h 1016000"/>
                  <a:gd name="connsiteX76" fmla="*/ 482009 w 919125"/>
                  <a:gd name="connsiteY76" fmla="*/ 789172 h 1016000"/>
                  <a:gd name="connsiteX77" fmla="*/ 467832 w 919125"/>
                  <a:gd name="connsiteY77" fmla="*/ 793898 h 1016000"/>
                  <a:gd name="connsiteX78" fmla="*/ 451293 w 919125"/>
                  <a:gd name="connsiteY78" fmla="*/ 805712 h 1016000"/>
                  <a:gd name="connsiteX79" fmla="*/ 444204 w 919125"/>
                  <a:gd name="connsiteY79" fmla="*/ 808074 h 1016000"/>
                  <a:gd name="connsiteX80" fmla="*/ 437116 w 919125"/>
                  <a:gd name="connsiteY80" fmla="*/ 815163 h 1016000"/>
                  <a:gd name="connsiteX81" fmla="*/ 394586 w 919125"/>
                  <a:gd name="connsiteY81" fmla="*/ 829339 h 1016000"/>
                  <a:gd name="connsiteX82" fmla="*/ 337879 w 919125"/>
                  <a:gd name="connsiteY82" fmla="*/ 777358 h 1016000"/>
                  <a:gd name="connsiteX83" fmla="*/ 340242 w 919125"/>
                  <a:gd name="connsiteY83" fmla="*/ 746642 h 1016000"/>
                  <a:gd name="connsiteX84" fmla="*/ 295349 w 919125"/>
                  <a:gd name="connsiteY84" fmla="*/ 746642 h 1016000"/>
                  <a:gd name="connsiteX85" fmla="*/ 295349 w 919125"/>
                  <a:gd name="connsiteY85" fmla="*/ 640316 h 1016000"/>
                  <a:gd name="connsiteX86" fmla="*/ 229190 w 919125"/>
                  <a:gd name="connsiteY86" fmla="*/ 578884 h 1016000"/>
                  <a:gd name="connsiteX87" fmla="*/ 203200 w 919125"/>
                  <a:gd name="connsiteY87" fmla="*/ 567070 h 1016000"/>
                  <a:gd name="connsiteX88" fmla="*/ 184297 w 919125"/>
                  <a:gd name="connsiteY88" fmla="*/ 564707 h 1016000"/>
                  <a:gd name="connsiteX89" fmla="*/ 165395 w 919125"/>
                  <a:gd name="connsiteY89" fmla="*/ 559981 h 1016000"/>
                  <a:gd name="connsiteX90" fmla="*/ 158307 w 919125"/>
                  <a:gd name="connsiteY90" fmla="*/ 557619 h 1016000"/>
                  <a:gd name="connsiteX91" fmla="*/ 151218 w 919125"/>
                  <a:gd name="connsiteY91" fmla="*/ 552893 h 1016000"/>
                  <a:gd name="connsiteX92" fmla="*/ 144130 w 919125"/>
                  <a:gd name="connsiteY92" fmla="*/ 538716 h 1016000"/>
                  <a:gd name="connsiteX93" fmla="*/ 139404 w 919125"/>
                  <a:gd name="connsiteY93" fmla="*/ 531628 h 1016000"/>
                  <a:gd name="connsiteX94" fmla="*/ 129953 w 919125"/>
                  <a:gd name="connsiteY94" fmla="*/ 510363 h 1016000"/>
                  <a:gd name="connsiteX95" fmla="*/ 127590 w 919125"/>
                  <a:gd name="connsiteY95" fmla="*/ 503274 h 1016000"/>
                  <a:gd name="connsiteX96" fmla="*/ 118139 w 919125"/>
                  <a:gd name="connsiteY96" fmla="*/ 486735 h 1016000"/>
                  <a:gd name="connsiteX97" fmla="*/ 111051 w 919125"/>
                  <a:gd name="connsiteY97" fmla="*/ 458381 h 1016000"/>
                  <a:gd name="connsiteX98" fmla="*/ 108688 w 919125"/>
                  <a:gd name="connsiteY98" fmla="*/ 451293 h 1016000"/>
                  <a:gd name="connsiteX99" fmla="*/ 101600 w 919125"/>
                  <a:gd name="connsiteY99" fmla="*/ 446567 h 1016000"/>
                  <a:gd name="connsiteX100" fmla="*/ 99237 w 919125"/>
                  <a:gd name="connsiteY100" fmla="*/ 439479 h 1016000"/>
                  <a:gd name="connsiteX101" fmla="*/ 94511 w 919125"/>
                  <a:gd name="connsiteY101" fmla="*/ 432391 h 1016000"/>
                  <a:gd name="connsiteX102" fmla="*/ 92149 w 919125"/>
                  <a:gd name="connsiteY102" fmla="*/ 411126 h 1016000"/>
                  <a:gd name="connsiteX103" fmla="*/ 94511 w 919125"/>
                  <a:gd name="connsiteY103" fmla="*/ 385135 h 1016000"/>
                  <a:gd name="connsiteX104" fmla="*/ 99237 w 919125"/>
                  <a:gd name="connsiteY104" fmla="*/ 375684 h 1016000"/>
                  <a:gd name="connsiteX105" fmla="*/ 132316 w 919125"/>
                  <a:gd name="connsiteY105" fmla="*/ 352056 h 1016000"/>
                  <a:gd name="connsiteX106" fmla="*/ 127590 w 919125"/>
                  <a:gd name="connsiteY106" fmla="*/ 290623 h 1016000"/>
                  <a:gd name="connsiteX107" fmla="*/ 9451 w 919125"/>
                  <a:gd name="connsiteY107" fmla="*/ 172484 h 1016000"/>
                  <a:gd name="connsiteX108" fmla="*/ 0 w 919125"/>
                  <a:gd name="connsiteY108" fmla="*/ 146493 h 1016000"/>
                  <a:gd name="connsiteX109" fmla="*/ 160670 w 919125"/>
                  <a:gd name="connsiteY109" fmla="*/ 0 h 1016000"/>
                  <a:gd name="connsiteX110" fmla="*/ 215014 w 919125"/>
                  <a:gd name="connsiteY110" fmla="*/ 49619 h 1016000"/>
                  <a:gd name="connsiteX111" fmla="*/ 212651 w 919125"/>
                  <a:gd name="connsiteY111" fmla="*/ 70884 h 1016000"/>
                  <a:gd name="connsiteX112" fmla="*/ 226828 w 919125"/>
                  <a:gd name="connsiteY112" fmla="*/ 96874 h 1016000"/>
                  <a:gd name="connsiteX113" fmla="*/ 236279 w 919125"/>
                  <a:gd name="connsiteY113" fmla="*/ 106326 h 1016000"/>
                  <a:gd name="connsiteX114" fmla="*/ 250456 w 919125"/>
                  <a:gd name="connsiteY114" fmla="*/ 115777 h 1016000"/>
                  <a:gd name="connsiteX115" fmla="*/ 271721 w 919125"/>
                  <a:gd name="connsiteY115" fmla="*/ 120502 h 1016000"/>
                  <a:gd name="connsiteX116" fmla="*/ 333153 w 919125"/>
                  <a:gd name="connsiteY116" fmla="*/ 118139 h 1016000"/>
                  <a:gd name="connsiteX117" fmla="*/ 340242 w 919125"/>
                  <a:gd name="connsiteY117" fmla="*/ 115777 h 1016000"/>
                  <a:gd name="connsiteX118" fmla="*/ 359144 w 919125"/>
                  <a:gd name="connsiteY118" fmla="*/ 111051 h 1016000"/>
                  <a:gd name="connsiteX119" fmla="*/ 389860 w 919125"/>
                  <a:gd name="connsiteY119" fmla="*/ 113414 h 1016000"/>
                  <a:gd name="connsiteX120" fmla="*/ 396949 w 919125"/>
                  <a:gd name="connsiteY120" fmla="*/ 118139 h 1016000"/>
                  <a:gd name="connsiteX121" fmla="*/ 411125 w 919125"/>
                  <a:gd name="connsiteY121" fmla="*/ 132316 h 1016000"/>
                  <a:gd name="connsiteX122" fmla="*/ 420577 w 919125"/>
                  <a:gd name="connsiteY122" fmla="*/ 137042 h 1016000"/>
                  <a:gd name="connsiteX123" fmla="*/ 432390 w 919125"/>
                  <a:gd name="connsiteY123" fmla="*/ 139405 h 1016000"/>
                  <a:gd name="connsiteX124" fmla="*/ 439479 w 919125"/>
                  <a:gd name="connsiteY124" fmla="*/ 141767 h 1016000"/>
                  <a:gd name="connsiteX125" fmla="*/ 448930 w 919125"/>
                  <a:gd name="connsiteY125" fmla="*/ 148856 h 1016000"/>
                  <a:gd name="connsiteX126" fmla="*/ 451293 w 919125"/>
                  <a:gd name="connsiteY126" fmla="*/ 167758 h 1016000"/>
                  <a:gd name="connsiteX127" fmla="*/ 465470 w 919125"/>
                  <a:gd name="connsiteY127" fmla="*/ 172484 h 1016000"/>
                  <a:gd name="connsiteX128" fmla="*/ 472558 w 919125"/>
                  <a:gd name="connsiteY128" fmla="*/ 170121 h 1016000"/>
                  <a:gd name="connsiteX129" fmla="*/ 479646 w 919125"/>
                  <a:gd name="connsiteY129" fmla="*/ 165395 h 1016000"/>
                  <a:gd name="connsiteX130" fmla="*/ 489097 w 919125"/>
                  <a:gd name="connsiteY130" fmla="*/ 163033 h 1016000"/>
                  <a:gd name="connsiteX131" fmla="*/ 503274 w 919125"/>
                  <a:gd name="connsiteY131" fmla="*/ 158307 h 1016000"/>
                  <a:gd name="connsiteX132" fmla="*/ 510363 w 919125"/>
                  <a:gd name="connsiteY132" fmla="*/ 155944 h 1016000"/>
                  <a:gd name="connsiteX133" fmla="*/ 543442 w 919125"/>
                  <a:gd name="connsiteY133" fmla="*/ 158307 h 1016000"/>
                  <a:gd name="connsiteX134" fmla="*/ 550530 w 919125"/>
                  <a:gd name="connsiteY134" fmla="*/ 163033 h 1016000"/>
                  <a:gd name="connsiteX135" fmla="*/ 593060 w 919125"/>
                  <a:gd name="connsiteY135" fmla="*/ 165395 h 1016000"/>
                  <a:gd name="connsiteX136" fmla="*/ 600149 w 919125"/>
                  <a:gd name="connsiteY136" fmla="*/ 167758 h 1016000"/>
                  <a:gd name="connsiteX137" fmla="*/ 609600 w 919125"/>
                  <a:gd name="connsiteY137" fmla="*/ 174846 h 1016000"/>
                  <a:gd name="connsiteX138" fmla="*/ 616688 w 919125"/>
                  <a:gd name="connsiteY138" fmla="*/ 189023 h 1016000"/>
                  <a:gd name="connsiteX139" fmla="*/ 619051 w 919125"/>
                  <a:gd name="connsiteY139" fmla="*/ 203200 h 1016000"/>
                  <a:gd name="connsiteX140" fmla="*/ 585972 w 919125"/>
                  <a:gd name="connsiteY140" fmla="*/ 271721 h 1016000"/>
                  <a:gd name="connsiteX141" fmla="*/ 595423 w 919125"/>
                  <a:gd name="connsiteY141" fmla="*/ 314251 h 1016000"/>
                  <a:gd name="connsiteX142" fmla="*/ 633228 w 919125"/>
                  <a:gd name="connsiteY142" fmla="*/ 318977 h 1016000"/>
                  <a:gd name="connsiteX143" fmla="*/ 635590 w 919125"/>
                  <a:gd name="connsiteY143" fmla="*/ 396949 h 1016000"/>
                  <a:gd name="connsiteX144" fmla="*/ 597786 w 919125"/>
                  <a:gd name="connsiteY144" fmla="*/ 415851 h 1016000"/>
                  <a:gd name="connsiteX145" fmla="*/ 600149 w 919125"/>
                  <a:gd name="connsiteY145" fmla="*/ 472558 h 1016000"/>
                  <a:gd name="connsiteX146" fmla="*/ 720651 w 919125"/>
                  <a:gd name="connsiteY146" fmla="*/ 448930 h 1016000"/>
                  <a:gd name="connsiteX147" fmla="*/ 749004 w 919125"/>
                  <a:gd name="connsiteY147" fmla="*/ 439479 h 10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919125" h="1016000">
                    <a:moveTo>
                      <a:pt x="749004" y="439479"/>
                    </a:moveTo>
                    <a:lnTo>
                      <a:pt x="749004" y="439479"/>
                    </a:lnTo>
                    <a:cubicBezTo>
                      <a:pt x="748217" y="446567"/>
                      <a:pt x="747726" y="453695"/>
                      <a:pt x="746642" y="460744"/>
                    </a:cubicBezTo>
                    <a:cubicBezTo>
                      <a:pt x="746148" y="463954"/>
                      <a:pt x="744813" y="466992"/>
                      <a:pt x="744279" y="470195"/>
                    </a:cubicBezTo>
                    <a:cubicBezTo>
                      <a:pt x="743235" y="476459"/>
                      <a:pt x="742704" y="482797"/>
                      <a:pt x="741916" y="489098"/>
                    </a:cubicBezTo>
                    <a:cubicBezTo>
                      <a:pt x="742704" y="496186"/>
                      <a:pt x="739508" y="505062"/>
                      <a:pt x="744279" y="510363"/>
                    </a:cubicBezTo>
                    <a:cubicBezTo>
                      <a:pt x="748527" y="515083"/>
                      <a:pt x="757214" y="510556"/>
                      <a:pt x="763181" y="512726"/>
                    </a:cubicBezTo>
                    <a:cubicBezTo>
                      <a:pt x="766321" y="513868"/>
                      <a:pt x="768131" y="517247"/>
                      <a:pt x="770270" y="519814"/>
                    </a:cubicBezTo>
                    <a:cubicBezTo>
                      <a:pt x="775358" y="525920"/>
                      <a:pt x="774990" y="526888"/>
                      <a:pt x="777358" y="533991"/>
                    </a:cubicBezTo>
                    <a:lnTo>
                      <a:pt x="798623" y="529265"/>
                    </a:lnTo>
                    <a:cubicBezTo>
                      <a:pt x="809689" y="526711"/>
                      <a:pt x="804620" y="526902"/>
                      <a:pt x="810437" y="526902"/>
                    </a:cubicBezTo>
                    <a:lnTo>
                      <a:pt x="883683" y="633228"/>
                    </a:lnTo>
                    <a:lnTo>
                      <a:pt x="789172" y="626139"/>
                    </a:lnTo>
                    <a:lnTo>
                      <a:pt x="782083" y="805712"/>
                    </a:lnTo>
                    <a:lnTo>
                      <a:pt x="711200" y="812800"/>
                    </a:lnTo>
                    <a:cubicBezTo>
                      <a:pt x="710412" y="832490"/>
                      <a:pt x="709625" y="852180"/>
                      <a:pt x="708837" y="871870"/>
                    </a:cubicBezTo>
                    <a:cubicBezTo>
                      <a:pt x="715138" y="874233"/>
                      <a:pt x="721613" y="876174"/>
                      <a:pt x="727739" y="878958"/>
                    </a:cubicBezTo>
                    <a:cubicBezTo>
                      <a:pt x="730324" y="880133"/>
                      <a:pt x="732288" y="882414"/>
                      <a:pt x="734828" y="883684"/>
                    </a:cubicBezTo>
                    <a:cubicBezTo>
                      <a:pt x="738622" y="885581"/>
                      <a:pt x="742671" y="886920"/>
                      <a:pt x="746642" y="888409"/>
                    </a:cubicBezTo>
                    <a:cubicBezTo>
                      <a:pt x="764850" y="895237"/>
                      <a:pt x="740832" y="885686"/>
                      <a:pt x="763181" y="893135"/>
                    </a:cubicBezTo>
                    <a:cubicBezTo>
                      <a:pt x="767205" y="894476"/>
                      <a:pt x="771024" y="896371"/>
                      <a:pt x="774995" y="897860"/>
                    </a:cubicBezTo>
                    <a:cubicBezTo>
                      <a:pt x="777327" y="898734"/>
                      <a:pt x="779855" y="899109"/>
                      <a:pt x="782083" y="900223"/>
                    </a:cubicBezTo>
                    <a:cubicBezTo>
                      <a:pt x="784623" y="901493"/>
                      <a:pt x="786809" y="903374"/>
                      <a:pt x="789172" y="904949"/>
                    </a:cubicBezTo>
                    <a:cubicBezTo>
                      <a:pt x="818111" y="900814"/>
                      <a:pt x="798669" y="909054"/>
                      <a:pt x="808074" y="878958"/>
                    </a:cubicBezTo>
                    <a:cubicBezTo>
                      <a:pt x="809768" y="873537"/>
                      <a:pt x="817525" y="864781"/>
                      <a:pt x="817525" y="864781"/>
                    </a:cubicBezTo>
                    <a:cubicBezTo>
                      <a:pt x="817811" y="863065"/>
                      <a:pt x="819666" y="847394"/>
                      <a:pt x="822251" y="843516"/>
                    </a:cubicBezTo>
                    <a:cubicBezTo>
                      <a:pt x="824104" y="840736"/>
                      <a:pt x="826976" y="838791"/>
                      <a:pt x="829339" y="836428"/>
                    </a:cubicBezTo>
                    <a:cubicBezTo>
                      <a:pt x="837215" y="837216"/>
                      <a:pt x="845458" y="836288"/>
                      <a:pt x="852967" y="838791"/>
                    </a:cubicBezTo>
                    <a:cubicBezTo>
                      <a:pt x="855661" y="839689"/>
                      <a:pt x="856423" y="843339"/>
                      <a:pt x="857693" y="845879"/>
                    </a:cubicBezTo>
                    <a:cubicBezTo>
                      <a:pt x="860025" y="850542"/>
                      <a:pt x="859755" y="858712"/>
                      <a:pt x="867144" y="860056"/>
                    </a:cubicBezTo>
                    <a:cubicBezTo>
                      <a:pt x="881887" y="862737"/>
                      <a:pt x="897073" y="861631"/>
                      <a:pt x="912037" y="862419"/>
                    </a:cubicBezTo>
                    <a:cubicBezTo>
                      <a:pt x="917106" y="877624"/>
                      <a:pt x="912312" y="861698"/>
                      <a:pt x="916763" y="888409"/>
                    </a:cubicBezTo>
                    <a:cubicBezTo>
                      <a:pt x="917297" y="891612"/>
                      <a:pt x="918338" y="894710"/>
                      <a:pt x="919125" y="897860"/>
                    </a:cubicBezTo>
                    <a:cubicBezTo>
                      <a:pt x="915381" y="903477"/>
                      <a:pt x="911715" y="909263"/>
                      <a:pt x="907311" y="914400"/>
                    </a:cubicBezTo>
                    <a:cubicBezTo>
                      <a:pt x="905136" y="916937"/>
                      <a:pt x="902586" y="919125"/>
                      <a:pt x="900223" y="921488"/>
                    </a:cubicBezTo>
                    <a:cubicBezTo>
                      <a:pt x="899435" y="924638"/>
                      <a:pt x="898565" y="927769"/>
                      <a:pt x="897860" y="930939"/>
                    </a:cubicBezTo>
                    <a:cubicBezTo>
                      <a:pt x="896989" y="934859"/>
                      <a:pt x="896471" y="938857"/>
                      <a:pt x="895497" y="942753"/>
                    </a:cubicBezTo>
                    <a:cubicBezTo>
                      <a:pt x="894893" y="945169"/>
                      <a:pt x="893922" y="947479"/>
                      <a:pt x="893135" y="949842"/>
                    </a:cubicBezTo>
                    <a:cubicBezTo>
                      <a:pt x="892347" y="956143"/>
                      <a:pt x="891514" y="962438"/>
                      <a:pt x="890772" y="968744"/>
                    </a:cubicBezTo>
                    <a:cubicBezTo>
                      <a:pt x="889939" y="975827"/>
                      <a:pt x="889582" y="982974"/>
                      <a:pt x="888409" y="990009"/>
                    </a:cubicBezTo>
                    <a:cubicBezTo>
                      <a:pt x="887999" y="992466"/>
                      <a:pt x="886730" y="994703"/>
                      <a:pt x="886046" y="997098"/>
                    </a:cubicBezTo>
                    <a:cubicBezTo>
                      <a:pt x="885154" y="1000220"/>
                      <a:pt x="885484" y="1003847"/>
                      <a:pt x="883683" y="1006549"/>
                    </a:cubicBezTo>
                    <a:cubicBezTo>
                      <a:pt x="882108" y="1008912"/>
                      <a:pt x="879135" y="1010004"/>
                      <a:pt x="876595" y="1011274"/>
                    </a:cubicBezTo>
                    <a:cubicBezTo>
                      <a:pt x="873204" y="1012969"/>
                      <a:pt x="863086" y="1015243"/>
                      <a:pt x="860056" y="1016000"/>
                    </a:cubicBezTo>
                    <a:cubicBezTo>
                      <a:pt x="842600" y="1014060"/>
                      <a:pt x="840232" y="1017442"/>
                      <a:pt x="829339" y="1006549"/>
                    </a:cubicBezTo>
                    <a:cubicBezTo>
                      <a:pt x="827331" y="1004541"/>
                      <a:pt x="826189" y="1001823"/>
                      <a:pt x="824614" y="999460"/>
                    </a:cubicBezTo>
                    <a:cubicBezTo>
                      <a:pt x="823826" y="993159"/>
                      <a:pt x="825091" y="986237"/>
                      <a:pt x="822251" y="980558"/>
                    </a:cubicBezTo>
                    <a:cubicBezTo>
                      <a:pt x="817801" y="971659"/>
                      <a:pt x="797038" y="977802"/>
                      <a:pt x="793897" y="978195"/>
                    </a:cubicBezTo>
                    <a:lnTo>
                      <a:pt x="763181" y="975833"/>
                    </a:lnTo>
                    <a:cubicBezTo>
                      <a:pt x="759490" y="974251"/>
                      <a:pt x="761429" y="967988"/>
                      <a:pt x="760818" y="964019"/>
                    </a:cubicBezTo>
                    <a:cubicBezTo>
                      <a:pt x="759853" y="957743"/>
                      <a:pt x="762097" y="950318"/>
                      <a:pt x="758456" y="945116"/>
                    </a:cubicBezTo>
                    <a:cubicBezTo>
                      <a:pt x="755600" y="941035"/>
                      <a:pt x="749111" y="941599"/>
                      <a:pt x="744279" y="940391"/>
                    </a:cubicBezTo>
                    <a:cubicBezTo>
                      <a:pt x="714736" y="933004"/>
                      <a:pt x="751467" y="942445"/>
                      <a:pt x="727739" y="935665"/>
                    </a:cubicBezTo>
                    <a:cubicBezTo>
                      <a:pt x="724617" y="934773"/>
                      <a:pt x="721438" y="934090"/>
                      <a:pt x="718288" y="933302"/>
                    </a:cubicBezTo>
                    <a:cubicBezTo>
                      <a:pt x="715925" y="931727"/>
                      <a:pt x="713070" y="930714"/>
                      <a:pt x="711200" y="928577"/>
                    </a:cubicBezTo>
                    <a:cubicBezTo>
                      <a:pt x="707460" y="924303"/>
                      <a:pt x="704899" y="919126"/>
                      <a:pt x="701749" y="914400"/>
                    </a:cubicBezTo>
                    <a:lnTo>
                      <a:pt x="697023" y="907312"/>
                    </a:lnTo>
                    <a:cubicBezTo>
                      <a:pt x="695448" y="904949"/>
                      <a:pt x="694305" y="902231"/>
                      <a:pt x="692297" y="900223"/>
                    </a:cubicBezTo>
                    <a:cubicBezTo>
                      <a:pt x="689934" y="897860"/>
                      <a:pt x="687776" y="895274"/>
                      <a:pt x="685209" y="893135"/>
                    </a:cubicBezTo>
                    <a:cubicBezTo>
                      <a:pt x="676068" y="885517"/>
                      <a:pt x="680134" y="890344"/>
                      <a:pt x="668670" y="886046"/>
                    </a:cubicBezTo>
                    <a:cubicBezTo>
                      <a:pt x="665372" y="884809"/>
                      <a:pt x="662276" y="883069"/>
                      <a:pt x="659218" y="881321"/>
                    </a:cubicBezTo>
                    <a:cubicBezTo>
                      <a:pt x="640476" y="870612"/>
                      <a:pt x="664580" y="883462"/>
                      <a:pt x="645042" y="869507"/>
                    </a:cubicBezTo>
                    <a:cubicBezTo>
                      <a:pt x="642176" y="867460"/>
                      <a:pt x="638648" y="866529"/>
                      <a:pt x="635590" y="864781"/>
                    </a:cubicBezTo>
                    <a:cubicBezTo>
                      <a:pt x="633125" y="863372"/>
                      <a:pt x="631042" y="861326"/>
                      <a:pt x="628502" y="860056"/>
                    </a:cubicBezTo>
                    <a:cubicBezTo>
                      <a:pt x="626274" y="858942"/>
                      <a:pt x="623591" y="858903"/>
                      <a:pt x="621414" y="857693"/>
                    </a:cubicBezTo>
                    <a:cubicBezTo>
                      <a:pt x="616449" y="854935"/>
                      <a:pt x="611963" y="851392"/>
                      <a:pt x="607237" y="848242"/>
                    </a:cubicBezTo>
                    <a:cubicBezTo>
                      <a:pt x="604874" y="846667"/>
                      <a:pt x="602843" y="844414"/>
                      <a:pt x="600149" y="843516"/>
                    </a:cubicBezTo>
                    <a:lnTo>
                      <a:pt x="593060" y="841153"/>
                    </a:lnTo>
                    <a:cubicBezTo>
                      <a:pt x="582494" y="825302"/>
                      <a:pt x="594941" y="840832"/>
                      <a:pt x="581246" y="831702"/>
                    </a:cubicBezTo>
                    <a:cubicBezTo>
                      <a:pt x="563545" y="819902"/>
                      <a:pt x="583925" y="827870"/>
                      <a:pt x="567070" y="822251"/>
                    </a:cubicBezTo>
                    <a:cubicBezTo>
                      <a:pt x="564707" y="819888"/>
                      <a:pt x="561923" y="817882"/>
                      <a:pt x="559981" y="815163"/>
                    </a:cubicBezTo>
                    <a:cubicBezTo>
                      <a:pt x="557934" y="812297"/>
                      <a:pt x="557511" y="808418"/>
                      <a:pt x="555256" y="805712"/>
                    </a:cubicBezTo>
                    <a:cubicBezTo>
                      <a:pt x="553438" y="803530"/>
                      <a:pt x="550530" y="802561"/>
                      <a:pt x="548167" y="800986"/>
                    </a:cubicBezTo>
                    <a:cubicBezTo>
                      <a:pt x="546592" y="798623"/>
                      <a:pt x="546027" y="795073"/>
                      <a:pt x="543442" y="793898"/>
                    </a:cubicBezTo>
                    <a:cubicBezTo>
                      <a:pt x="536832" y="790893"/>
                      <a:pt x="529221" y="790933"/>
                      <a:pt x="522177" y="789172"/>
                    </a:cubicBezTo>
                    <a:cubicBezTo>
                      <a:pt x="519761" y="788568"/>
                      <a:pt x="517451" y="787597"/>
                      <a:pt x="515088" y="786809"/>
                    </a:cubicBezTo>
                    <a:cubicBezTo>
                      <a:pt x="504062" y="787597"/>
                      <a:pt x="492941" y="787532"/>
                      <a:pt x="482009" y="789172"/>
                    </a:cubicBezTo>
                    <a:cubicBezTo>
                      <a:pt x="477083" y="789911"/>
                      <a:pt x="467832" y="793898"/>
                      <a:pt x="467832" y="793898"/>
                    </a:cubicBezTo>
                    <a:cubicBezTo>
                      <a:pt x="465698" y="795498"/>
                      <a:pt x="454743" y="803987"/>
                      <a:pt x="451293" y="805712"/>
                    </a:cubicBezTo>
                    <a:cubicBezTo>
                      <a:pt x="449065" y="806826"/>
                      <a:pt x="446567" y="807287"/>
                      <a:pt x="444204" y="808074"/>
                    </a:cubicBezTo>
                    <a:cubicBezTo>
                      <a:pt x="439042" y="815818"/>
                      <a:pt x="442319" y="815163"/>
                      <a:pt x="437116" y="815163"/>
                    </a:cubicBezTo>
                    <a:lnTo>
                      <a:pt x="394586" y="829339"/>
                    </a:lnTo>
                    <a:lnTo>
                      <a:pt x="337879" y="777358"/>
                    </a:lnTo>
                    <a:lnTo>
                      <a:pt x="340242" y="746642"/>
                    </a:lnTo>
                    <a:lnTo>
                      <a:pt x="295349" y="746642"/>
                    </a:lnTo>
                    <a:lnTo>
                      <a:pt x="295349" y="640316"/>
                    </a:lnTo>
                    <a:lnTo>
                      <a:pt x="229190" y="578884"/>
                    </a:lnTo>
                    <a:cubicBezTo>
                      <a:pt x="226613" y="577596"/>
                      <a:pt x="210412" y="568381"/>
                      <a:pt x="203200" y="567070"/>
                    </a:cubicBezTo>
                    <a:cubicBezTo>
                      <a:pt x="196952" y="565934"/>
                      <a:pt x="190598" y="565495"/>
                      <a:pt x="184297" y="564707"/>
                    </a:cubicBezTo>
                    <a:cubicBezTo>
                      <a:pt x="177996" y="563132"/>
                      <a:pt x="171661" y="561690"/>
                      <a:pt x="165395" y="559981"/>
                    </a:cubicBezTo>
                    <a:cubicBezTo>
                      <a:pt x="162992" y="559326"/>
                      <a:pt x="160535" y="558733"/>
                      <a:pt x="158307" y="557619"/>
                    </a:cubicBezTo>
                    <a:cubicBezTo>
                      <a:pt x="155767" y="556349"/>
                      <a:pt x="153581" y="554468"/>
                      <a:pt x="151218" y="552893"/>
                    </a:cubicBezTo>
                    <a:cubicBezTo>
                      <a:pt x="137672" y="532572"/>
                      <a:pt x="153917" y="558288"/>
                      <a:pt x="144130" y="538716"/>
                    </a:cubicBezTo>
                    <a:cubicBezTo>
                      <a:pt x="142860" y="536176"/>
                      <a:pt x="140979" y="533991"/>
                      <a:pt x="139404" y="531628"/>
                    </a:cubicBezTo>
                    <a:cubicBezTo>
                      <a:pt x="133781" y="514757"/>
                      <a:pt x="137442" y="521595"/>
                      <a:pt x="129953" y="510363"/>
                    </a:cubicBezTo>
                    <a:cubicBezTo>
                      <a:pt x="129165" y="508000"/>
                      <a:pt x="128571" y="505563"/>
                      <a:pt x="127590" y="503274"/>
                    </a:cubicBezTo>
                    <a:cubicBezTo>
                      <a:pt x="123992" y="494877"/>
                      <a:pt x="122887" y="493855"/>
                      <a:pt x="118139" y="486735"/>
                    </a:cubicBezTo>
                    <a:cubicBezTo>
                      <a:pt x="113907" y="448637"/>
                      <a:pt x="120353" y="476983"/>
                      <a:pt x="111051" y="458381"/>
                    </a:cubicBezTo>
                    <a:cubicBezTo>
                      <a:pt x="109937" y="456153"/>
                      <a:pt x="110244" y="453238"/>
                      <a:pt x="108688" y="451293"/>
                    </a:cubicBezTo>
                    <a:cubicBezTo>
                      <a:pt x="106914" y="449076"/>
                      <a:pt x="103963" y="448142"/>
                      <a:pt x="101600" y="446567"/>
                    </a:cubicBezTo>
                    <a:cubicBezTo>
                      <a:pt x="100812" y="444204"/>
                      <a:pt x="100351" y="441707"/>
                      <a:pt x="99237" y="439479"/>
                    </a:cubicBezTo>
                    <a:cubicBezTo>
                      <a:pt x="97967" y="436939"/>
                      <a:pt x="95200" y="435146"/>
                      <a:pt x="94511" y="432391"/>
                    </a:cubicBezTo>
                    <a:cubicBezTo>
                      <a:pt x="92781" y="425472"/>
                      <a:pt x="92936" y="418214"/>
                      <a:pt x="92149" y="411126"/>
                    </a:cubicBezTo>
                    <a:cubicBezTo>
                      <a:pt x="92936" y="402462"/>
                      <a:pt x="92805" y="393665"/>
                      <a:pt x="94511" y="385135"/>
                    </a:cubicBezTo>
                    <a:cubicBezTo>
                      <a:pt x="95202" y="381681"/>
                      <a:pt x="99237" y="375684"/>
                      <a:pt x="99237" y="375684"/>
                    </a:cubicBezTo>
                    <a:lnTo>
                      <a:pt x="132316" y="352056"/>
                    </a:lnTo>
                    <a:lnTo>
                      <a:pt x="127590" y="290623"/>
                    </a:lnTo>
                    <a:lnTo>
                      <a:pt x="9451" y="172484"/>
                    </a:lnTo>
                    <a:lnTo>
                      <a:pt x="0" y="146493"/>
                    </a:lnTo>
                    <a:lnTo>
                      <a:pt x="160670" y="0"/>
                    </a:lnTo>
                    <a:lnTo>
                      <a:pt x="215014" y="49619"/>
                    </a:lnTo>
                    <a:lnTo>
                      <a:pt x="212651" y="70884"/>
                    </a:lnTo>
                    <a:cubicBezTo>
                      <a:pt x="214810" y="75203"/>
                      <a:pt x="221645" y="90828"/>
                      <a:pt x="226828" y="96874"/>
                    </a:cubicBezTo>
                    <a:cubicBezTo>
                      <a:pt x="229728" y="100257"/>
                      <a:pt x="232800" y="103543"/>
                      <a:pt x="236279" y="106326"/>
                    </a:cubicBezTo>
                    <a:cubicBezTo>
                      <a:pt x="240714" y="109874"/>
                      <a:pt x="245068" y="113981"/>
                      <a:pt x="250456" y="115777"/>
                    </a:cubicBezTo>
                    <a:cubicBezTo>
                      <a:pt x="262089" y="119654"/>
                      <a:pt x="255087" y="117730"/>
                      <a:pt x="271721" y="120502"/>
                    </a:cubicBezTo>
                    <a:cubicBezTo>
                      <a:pt x="292198" y="119714"/>
                      <a:pt x="312709" y="119549"/>
                      <a:pt x="333153" y="118139"/>
                    </a:cubicBezTo>
                    <a:cubicBezTo>
                      <a:pt x="335638" y="117968"/>
                      <a:pt x="337839" y="116432"/>
                      <a:pt x="340242" y="115777"/>
                    </a:cubicBezTo>
                    <a:cubicBezTo>
                      <a:pt x="346508" y="114068"/>
                      <a:pt x="359144" y="111051"/>
                      <a:pt x="359144" y="111051"/>
                    </a:cubicBezTo>
                    <a:cubicBezTo>
                      <a:pt x="369383" y="111839"/>
                      <a:pt x="379767" y="111522"/>
                      <a:pt x="389860" y="113414"/>
                    </a:cubicBezTo>
                    <a:cubicBezTo>
                      <a:pt x="392651" y="113937"/>
                      <a:pt x="394827" y="116252"/>
                      <a:pt x="396949" y="118139"/>
                    </a:cubicBezTo>
                    <a:cubicBezTo>
                      <a:pt x="401944" y="122579"/>
                      <a:pt x="405148" y="129327"/>
                      <a:pt x="411125" y="132316"/>
                    </a:cubicBezTo>
                    <a:cubicBezTo>
                      <a:pt x="414276" y="133891"/>
                      <a:pt x="417235" y="135928"/>
                      <a:pt x="420577" y="137042"/>
                    </a:cubicBezTo>
                    <a:cubicBezTo>
                      <a:pt x="424387" y="138312"/>
                      <a:pt x="428494" y="138431"/>
                      <a:pt x="432390" y="139405"/>
                    </a:cubicBezTo>
                    <a:cubicBezTo>
                      <a:pt x="434806" y="140009"/>
                      <a:pt x="437116" y="140980"/>
                      <a:pt x="439479" y="141767"/>
                    </a:cubicBezTo>
                    <a:cubicBezTo>
                      <a:pt x="442629" y="144130"/>
                      <a:pt x="447300" y="145271"/>
                      <a:pt x="448930" y="148856"/>
                    </a:cubicBezTo>
                    <a:cubicBezTo>
                      <a:pt x="451558" y="154637"/>
                      <a:pt x="447652" y="162556"/>
                      <a:pt x="451293" y="167758"/>
                    </a:cubicBezTo>
                    <a:cubicBezTo>
                      <a:pt x="454150" y="171839"/>
                      <a:pt x="465470" y="172484"/>
                      <a:pt x="465470" y="172484"/>
                    </a:cubicBezTo>
                    <a:cubicBezTo>
                      <a:pt x="467833" y="171696"/>
                      <a:pt x="470330" y="171235"/>
                      <a:pt x="472558" y="170121"/>
                    </a:cubicBezTo>
                    <a:cubicBezTo>
                      <a:pt x="475098" y="168851"/>
                      <a:pt x="477036" y="166514"/>
                      <a:pt x="479646" y="165395"/>
                    </a:cubicBezTo>
                    <a:cubicBezTo>
                      <a:pt x="482631" y="164116"/>
                      <a:pt x="485987" y="163966"/>
                      <a:pt x="489097" y="163033"/>
                    </a:cubicBezTo>
                    <a:cubicBezTo>
                      <a:pt x="493868" y="161602"/>
                      <a:pt x="498548" y="159882"/>
                      <a:pt x="503274" y="158307"/>
                    </a:cubicBezTo>
                    <a:lnTo>
                      <a:pt x="510363" y="155944"/>
                    </a:lnTo>
                    <a:cubicBezTo>
                      <a:pt x="521389" y="156732"/>
                      <a:pt x="532556" y="156386"/>
                      <a:pt x="543442" y="158307"/>
                    </a:cubicBezTo>
                    <a:cubicBezTo>
                      <a:pt x="546238" y="158801"/>
                      <a:pt x="547719" y="162631"/>
                      <a:pt x="550530" y="163033"/>
                    </a:cubicBezTo>
                    <a:cubicBezTo>
                      <a:pt x="564586" y="165041"/>
                      <a:pt x="578883" y="164608"/>
                      <a:pt x="593060" y="165395"/>
                    </a:cubicBezTo>
                    <a:cubicBezTo>
                      <a:pt x="595423" y="166183"/>
                      <a:pt x="597986" y="166522"/>
                      <a:pt x="600149" y="167758"/>
                    </a:cubicBezTo>
                    <a:cubicBezTo>
                      <a:pt x="603568" y="169712"/>
                      <a:pt x="606816" y="172061"/>
                      <a:pt x="609600" y="174846"/>
                    </a:cubicBezTo>
                    <a:cubicBezTo>
                      <a:pt x="613740" y="178987"/>
                      <a:pt x="615151" y="183644"/>
                      <a:pt x="616688" y="189023"/>
                    </a:cubicBezTo>
                    <a:cubicBezTo>
                      <a:pt x="619433" y="198630"/>
                      <a:pt x="619051" y="195893"/>
                      <a:pt x="619051" y="203200"/>
                    </a:cubicBezTo>
                    <a:lnTo>
                      <a:pt x="585972" y="271721"/>
                    </a:lnTo>
                    <a:lnTo>
                      <a:pt x="595423" y="314251"/>
                    </a:lnTo>
                    <a:lnTo>
                      <a:pt x="633228" y="318977"/>
                    </a:lnTo>
                    <a:cubicBezTo>
                      <a:pt x="634015" y="344968"/>
                      <a:pt x="634803" y="370958"/>
                      <a:pt x="635590" y="396949"/>
                    </a:cubicBezTo>
                    <a:lnTo>
                      <a:pt x="597786" y="415851"/>
                    </a:lnTo>
                    <a:cubicBezTo>
                      <a:pt x="598574" y="434753"/>
                      <a:pt x="599361" y="453656"/>
                      <a:pt x="600149" y="472558"/>
                    </a:cubicBezTo>
                    <a:lnTo>
                      <a:pt x="720651" y="448930"/>
                    </a:lnTo>
                    <a:cubicBezTo>
                      <a:pt x="745830" y="446132"/>
                      <a:pt x="744279" y="441054"/>
                      <a:pt x="749004" y="439479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6446037" y="4757415"/>
                <a:ext cx="473574" cy="411466"/>
              </a:xfrm>
              <a:custGeom>
                <a:avLst/>
                <a:gdLst>
                  <a:gd name="connsiteX0" fmla="*/ 460845 w 775096"/>
                  <a:gd name="connsiteY0" fmla="*/ 167758 h 673396"/>
                  <a:gd name="connsiteX1" fmla="*/ 602613 w 775096"/>
                  <a:gd name="connsiteY1" fmla="*/ 311889 h 673396"/>
                  <a:gd name="connsiteX2" fmla="*/ 609701 w 775096"/>
                  <a:gd name="connsiteY2" fmla="*/ 396949 h 673396"/>
                  <a:gd name="connsiteX3" fmla="*/ 583710 w 775096"/>
                  <a:gd name="connsiteY3" fmla="*/ 406400 h 673396"/>
                  <a:gd name="connsiteX4" fmla="*/ 583710 w 775096"/>
                  <a:gd name="connsiteY4" fmla="*/ 446568 h 673396"/>
                  <a:gd name="connsiteX5" fmla="*/ 586073 w 775096"/>
                  <a:gd name="connsiteY5" fmla="*/ 460744 h 673396"/>
                  <a:gd name="connsiteX6" fmla="*/ 593161 w 775096"/>
                  <a:gd name="connsiteY6" fmla="*/ 465470 h 673396"/>
                  <a:gd name="connsiteX7" fmla="*/ 597887 w 775096"/>
                  <a:gd name="connsiteY7" fmla="*/ 472558 h 673396"/>
                  <a:gd name="connsiteX8" fmla="*/ 607338 w 775096"/>
                  <a:gd name="connsiteY8" fmla="*/ 526903 h 673396"/>
                  <a:gd name="connsiteX9" fmla="*/ 614427 w 775096"/>
                  <a:gd name="connsiteY9" fmla="*/ 529265 h 673396"/>
                  <a:gd name="connsiteX10" fmla="*/ 621515 w 775096"/>
                  <a:gd name="connsiteY10" fmla="*/ 533991 h 673396"/>
                  <a:gd name="connsiteX11" fmla="*/ 628603 w 775096"/>
                  <a:gd name="connsiteY11" fmla="*/ 536354 h 673396"/>
                  <a:gd name="connsiteX12" fmla="*/ 635692 w 775096"/>
                  <a:gd name="connsiteY12" fmla="*/ 543442 h 673396"/>
                  <a:gd name="connsiteX13" fmla="*/ 649868 w 775096"/>
                  <a:gd name="connsiteY13" fmla="*/ 548168 h 673396"/>
                  <a:gd name="connsiteX14" fmla="*/ 661682 w 775096"/>
                  <a:gd name="connsiteY14" fmla="*/ 564707 h 673396"/>
                  <a:gd name="connsiteX15" fmla="*/ 675859 w 775096"/>
                  <a:gd name="connsiteY15" fmla="*/ 571796 h 673396"/>
                  <a:gd name="connsiteX16" fmla="*/ 682948 w 775096"/>
                  <a:gd name="connsiteY16" fmla="*/ 576521 h 673396"/>
                  <a:gd name="connsiteX17" fmla="*/ 692399 w 775096"/>
                  <a:gd name="connsiteY17" fmla="*/ 581247 h 673396"/>
                  <a:gd name="connsiteX18" fmla="*/ 706575 w 775096"/>
                  <a:gd name="connsiteY18" fmla="*/ 595424 h 673396"/>
                  <a:gd name="connsiteX19" fmla="*/ 713664 w 775096"/>
                  <a:gd name="connsiteY19" fmla="*/ 600149 h 673396"/>
                  <a:gd name="connsiteX20" fmla="*/ 730203 w 775096"/>
                  <a:gd name="connsiteY20" fmla="*/ 616689 h 673396"/>
                  <a:gd name="connsiteX21" fmla="*/ 734929 w 775096"/>
                  <a:gd name="connsiteY21" fmla="*/ 623777 h 673396"/>
                  <a:gd name="connsiteX22" fmla="*/ 758557 w 775096"/>
                  <a:gd name="connsiteY22" fmla="*/ 642679 h 673396"/>
                  <a:gd name="connsiteX23" fmla="*/ 768008 w 775096"/>
                  <a:gd name="connsiteY23" fmla="*/ 654493 h 673396"/>
                  <a:gd name="connsiteX24" fmla="*/ 775096 w 775096"/>
                  <a:gd name="connsiteY24" fmla="*/ 668670 h 673396"/>
                  <a:gd name="connsiteX25" fmla="*/ 309627 w 775096"/>
                  <a:gd name="connsiteY25" fmla="*/ 673396 h 673396"/>
                  <a:gd name="connsiteX26" fmla="*/ 260008 w 775096"/>
                  <a:gd name="connsiteY26" fmla="*/ 635591 h 673396"/>
                  <a:gd name="connsiteX27" fmla="*/ 243468 w 775096"/>
                  <a:gd name="connsiteY27" fmla="*/ 562344 h 673396"/>
                  <a:gd name="connsiteX28" fmla="*/ 212752 w 775096"/>
                  <a:gd name="connsiteY28" fmla="*/ 557619 h 673396"/>
                  <a:gd name="connsiteX29" fmla="*/ 174948 w 775096"/>
                  <a:gd name="connsiteY29" fmla="*/ 482010 h 673396"/>
                  <a:gd name="connsiteX30" fmla="*/ 106427 w 775096"/>
                  <a:gd name="connsiteY30" fmla="*/ 451293 h 673396"/>
                  <a:gd name="connsiteX31" fmla="*/ 75710 w 775096"/>
                  <a:gd name="connsiteY31" fmla="*/ 404037 h 673396"/>
                  <a:gd name="connsiteX32" fmla="*/ 52082 w 775096"/>
                  <a:gd name="connsiteY32" fmla="*/ 274084 h 673396"/>
                  <a:gd name="connsiteX33" fmla="*/ 78073 w 775096"/>
                  <a:gd name="connsiteY33" fmla="*/ 259907 h 673396"/>
                  <a:gd name="connsiteX34" fmla="*/ 111152 w 775096"/>
                  <a:gd name="connsiteY34" fmla="*/ 222103 h 673396"/>
                  <a:gd name="connsiteX35" fmla="*/ 125329 w 775096"/>
                  <a:gd name="connsiteY35" fmla="*/ 155944 h 673396"/>
                  <a:gd name="connsiteX36" fmla="*/ 94613 w 775096"/>
                  <a:gd name="connsiteY36" fmla="*/ 94512 h 673396"/>
                  <a:gd name="connsiteX37" fmla="*/ 75710 w 775096"/>
                  <a:gd name="connsiteY37" fmla="*/ 59070 h 673396"/>
                  <a:gd name="connsiteX38" fmla="*/ 33180 w 775096"/>
                  <a:gd name="connsiteY38" fmla="*/ 73247 h 673396"/>
                  <a:gd name="connsiteX39" fmla="*/ 2464 w 775096"/>
                  <a:gd name="connsiteY39" fmla="*/ 73247 h 673396"/>
                  <a:gd name="connsiteX40" fmla="*/ 101 w 775096"/>
                  <a:gd name="connsiteY40" fmla="*/ 51982 h 673396"/>
                  <a:gd name="connsiteX41" fmla="*/ 4827 w 775096"/>
                  <a:gd name="connsiteY41" fmla="*/ 44893 h 673396"/>
                  <a:gd name="connsiteX42" fmla="*/ 16641 w 775096"/>
                  <a:gd name="connsiteY42" fmla="*/ 28354 h 673396"/>
                  <a:gd name="connsiteX43" fmla="*/ 19003 w 775096"/>
                  <a:gd name="connsiteY43" fmla="*/ 21265 h 673396"/>
                  <a:gd name="connsiteX44" fmla="*/ 30817 w 775096"/>
                  <a:gd name="connsiteY44" fmla="*/ 7089 h 673396"/>
                  <a:gd name="connsiteX45" fmla="*/ 40268 w 775096"/>
                  <a:gd name="connsiteY45" fmla="*/ 0 h 673396"/>
                  <a:gd name="connsiteX46" fmla="*/ 66259 w 775096"/>
                  <a:gd name="connsiteY46" fmla="*/ 23628 h 673396"/>
                  <a:gd name="connsiteX47" fmla="*/ 113515 w 775096"/>
                  <a:gd name="connsiteY47" fmla="*/ 14177 h 673396"/>
                  <a:gd name="connsiteX48" fmla="*/ 134780 w 775096"/>
                  <a:gd name="connsiteY48" fmla="*/ 18903 h 673396"/>
                  <a:gd name="connsiteX49" fmla="*/ 151320 w 775096"/>
                  <a:gd name="connsiteY49" fmla="*/ 37805 h 673396"/>
                  <a:gd name="connsiteX50" fmla="*/ 158408 w 775096"/>
                  <a:gd name="connsiteY50" fmla="*/ 47256 h 673396"/>
                  <a:gd name="connsiteX51" fmla="*/ 165496 w 775096"/>
                  <a:gd name="connsiteY51" fmla="*/ 61433 h 673396"/>
                  <a:gd name="connsiteX52" fmla="*/ 179673 w 775096"/>
                  <a:gd name="connsiteY52" fmla="*/ 70884 h 673396"/>
                  <a:gd name="connsiteX53" fmla="*/ 189124 w 775096"/>
                  <a:gd name="connsiteY53" fmla="*/ 7089 h 673396"/>
                  <a:gd name="connsiteX54" fmla="*/ 212752 w 775096"/>
                  <a:gd name="connsiteY54" fmla="*/ 9451 h 673396"/>
                  <a:gd name="connsiteX55" fmla="*/ 236380 w 775096"/>
                  <a:gd name="connsiteY55" fmla="*/ 23628 h 673396"/>
                  <a:gd name="connsiteX56" fmla="*/ 250557 w 775096"/>
                  <a:gd name="connsiteY56" fmla="*/ 33079 h 673396"/>
                  <a:gd name="connsiteX57" fmla="*/ 260008 w 775096"/>
                  <a:gd name="connsiteY57" fmla="*/ 47256 h 673396"/>
                  <a:gd name="connsiteX58" fmla="*/ 267096 w 775096"/>
                  <a:gd name="connsiteY58" fmla="*/ 49619 h 673396"/>
                  <a:gd name="connsiteX59" fmla="*/ 345068 w 775096"/>
                  <a:gd name="connsiteY59" fmla="*/ 61433 h 673396"/>
                  <a:gd name="connsiteX60" fmla="*/ 359245 w 775096"/>
                  <a:gd name="connsiteY60" fmla="*/ 82698 h 673396"/>
                  <a:gd name="connsiteX61" fmla="*/ 366334 w 775096"/>
                  <a:gd name="connsiteY61" fmla="*/ 89786 h 673396"/>
                  <a:gd name="connsiteX62" fmla="*/ 380510 w 775096"/>
                  <a:gd name="connsiteY62" fmla="*/ 106326 h 673396"/>
                  <a:gd name="connsiteX63" fmla="*/ 385236 w 775096"/>
                  <a:gd name="connsiteY63" fmla="*/ 118140 h 673396"/>
                  <a:gd name="connsiteX64" fmla="*/ 397050 w 775096"/>
                  <a:gd name="connsiteY64" fmla="*/ 132317 h 673396"/>
                  <a:gd name="connsiteX65" fmla="*/ 460845 w 775096"/>
                  <a:gd name="connsiteY65" fmla="*/ 167758 h 67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75096" h="673396">
                    <a:moveTo>
                      <a:pt x="460845" y="167758"/>
                    </a:moveTo>
                    <a:lnTo>
                      <a:pt x="602613" y="311889"/>
                    </a:lnTo>
                    <a:lnTo>
                      <a:pt x="609701" y="396949"/>
                    </a:lnTo>
                    <a:lnTo>
                      <a:pt x="583710" y="406400"/>
                    </a:lnTo>
                    <a:cubicBezTo>
                      <a:pt x="580875" y="431921"/>
                      <a:pt x="580260" y="422418"/>
                      <a:pt x="583710" y="446568"/>
                    </a:cubicBezTo>
                    <a:cubicBezTo>
                      <a:pt x="584387" y="451310"/>
                      <a:pt x="583931" y="456459"/>
                      <a:pt x="586073" y="460744"/>
                    </a:cubicBezTo>
                    <a:cubicBezTo>
                      <a:pt x="587343" y="463284"/>
                      <a:pt x="590798" y="463895"/>
                      <a:pt x="593161" y="465470"/>
                    </a:cubicBezTo>
                    <a:cubicBezTo>
                      <a:pt x="594736" y="467833"/>
                      <a:pt x="597520" y="469742"/>
                      <a:pt x="597887" y="472558"/>
                    </a:cubicBezTo>
                    <a:cubicBezTo>
                      <a:pt x="600773" y="494678"/>
                      <a:pt x="589023" y="514694"/>
                      <a:pt x="607338" y="526903"/>
                    </a:cubicBezTo>
                    <a:cubicBezTo>
                      <a:pt x="609410" y="528285"/>
                      <a:pt x="612064" y="528478"/>
                      <a:pt x="614427" y="529265"/>
                    </a:cubicBezTo>
                    <a:cubicBezTo>
                      <a:pt x="616790" y="530840"/>
                      <a:pt x="618975" y="532721"/>
                      <a:pt x="621515" y="533991"/>
                    </a:cubicBezTo>
                    <a:cubicBezTo>
                      <a:pt x="623743" y="535105"/>
                      <a:pt x="626531" y="534973"/>
                      <a:pt x="628603" y="536354"/>
                    </a:cubicBezTo>
                    <a:cubicBezTo>
                      <a:pt x="631383" y="538208"/>
                      <a:pt x="632771" y="541819"/>
                      <a:pt x="635692" y="543442"/>
                    </a:cubicBezTo>
                    <a:cubicBezTo>
                      <a:pt x="640046" y="545861"/>
                      <a:pt x="649868" y="548168"/>
                      <a:pt x="649868" y="548168"/>
                    </a:cubicBezTo>
                    <a:cubicBezTo>
                      <a:pt x="652550" y="552190"/>
                      <a:pt x="658755" y="561780"/>
                      <a:pt x="661682" y="564707"/>
                    </a:cubicBezTo>
                    <a:cubicBezTo>
                      <a:pt x="668452" y="571477"/>
                      <a:pt x="668173" y="567954"/>
                      <a:pt x="675859" y="571796"/>
                    </a:cubicBezTo>
                    <a:cubicBezTo>
                      <a:pt x="678399" y="573066"/>
                      <a:pt x="680482" y="575112"/>
                      <a:pt x="682948" y="576521"/>
                    </a:cubicBezTo>
                    <a:cubicBezTo>
                      <a:pt x="686006" y="578268"/>
                      <a:pt x="689649" y="579047"/>
                      <a:pt x="692399" y="581247"/>
                    </a:cubicBezTo>
                    <a:cubicBezTo>
                      <a:pt x="697617" y="585422"/>
                      <a:pt x="701014" y="591718"/>
                      <a:pt x="706575" y="595424"/>
                    </a:cubicBezTo>
                    <a:lnTo>
                      <a:pt x="713664" y="600149"/>
                    </a:lnTo>
                    <a:cubicBezTo>
                      <a:pt x="724496" y="616398"/>
                      <a:pt x="717727" y="612530"/>
                      <a:pt x="730203" y="616689"/>
                    </a:cubicBezTo>
                    <a:cubicBezTo>
                      <a:pt x="731778" y="619052"/>
                      <a:pt x="733111" y="621596"/>
                      <a:pt x="734929" y="623777"/>
                    </a:cubicBezTo>
                    <a:cubicBezTo>
                      <a:pt x="741472" y="631628"/>
                      <a:pt x="750159" y="637081"/>
                      <a:pt x="758557" y="642679"/>
                    </a:cubicBezTo>
                    <a:cubicBezTo>
                      <a:pt x="766282" y="665854"/>
                      <a:pt x="753758" y="633119"/>
                      <a:pt x="768008" y="654493"/>
                    </a:cubicBezTo>
                    <a:cubicBezTo>
                      <a:pt x="785434" y="680630"/>
                      <a:pt x="758113" y="651683"/>
                      <a:pt x="775096" y="668670"/>
                    </a:cubicBezTo>
                    <a:lnTo>
                      <a:pt x="309627" y="673396"/>
                    </a:lnTo>
                    <a:lnTo>
                      <a:pt x="260008" y="635591"/>
                    </a:lnTo>
                    <a:lnTo>
                      <a:pt x="243468" y="562344"/>
                    </a:lnTo>
                    <a:lnTo>
                      <a:pt x="212752" y="557619"/>
                    </a:lnTo>
                    <a:lnTo>
                      <a:pt x="174948" y="482010"/>
                    </a:lnTo>
                    <a:lnTo>
                      <a:pt x="106427" y="451293"/>
                    </a:lnTo>
                    <a:lnTo>
                      <a:pt x="75710" y="404037"/>
                    </a:lnTo>
                    <a:lnTo>
                      <a:pt x="52082" y="274084"/>
                    </a:lnTo>
                    <a:lnTo>
                      <a:pt x="78073" y="259907"/>
                    </a:lnTo>
                    <a:lnTo>
                      <a:pt x="111152" y="222103"/>
                    </a:lnTo>
                    <a:lnTo>
                      <a:pt x="125329" y="155944"/>
                    </a:lnTo>
                    <a:lnTo>
                      <a:pt x="94613" y="94512"/>
                    </a:lnTo>
                    <a:lnTo>
                      <a:pt x="75710" y="59070"/>
                    </a:lnTo>
                    <a:lnTo>
                      <a:pt x="33180" y="73247"/>
                    </a:lnTo>
                    <a:lnTo>
                      <a:pt x="2464" y="73247"/>
                    </a:lnTo>
                    <a:cubicBezTo>
                      <a:pt x="1676" y="66159"/>
                      <a:pt x="-491" y="59089"/>
                      <a:pt x="101" y="51982"/>
                    </a:cubicBezTo>
                    <a:cubicBezTo>
                      <a:pt x="337" y="49152"/>
                      <a:pt x="3176" y="47204"/>
                      <a:pt x="4827" y="44893"/>
                    </a:cubicBezTo>
                    <a:cubicBezTo>
                      <a:pt x="19493" y="24360"/>
                      <a:pt x="5494" y="45072"/>
                      <a:pt x="16641" y="28354"/>
                    </a:cubicBezTo>
                    <a:cubicBezTo>
                      <a:pt x="17428" y="25991"/>
                      <a:pt x="17889" y="23493"/>
                      <a:pt x="19003" y="21265"/>
                    </a:cubicBezTo>
                    <a:cubicBezTo>
                      <a:pt x="21657" y="15957"/>
                      <a:pt x="26340" y="10820"/>
                      <a:pt x="30817" y="7089"/>
                    </a:cubicBezTo>
                    <a:cubicBezTo>
                      <a:pt x="46827" y="-6252"/>
                      <a:pt x="32763" y="7508"/>
                      <a:pt x="40268" y="0"/>
                    </a:cubicBezTo>
                    <a:lnTo>
                      <a:pt x="66259" y="23628"/>
                    </a:lnTo>
                    <a:lnTo>
                      <a:pt x="113515" y="14177"/>
                    </a:lnTo>
                    <a:cubicBezTo>
                      <a:pt x="120603" y="15752"/>
                      <a:pt x="127891" y="16607"/>
                      <a:pt x="134780" y="18903"/>
                    </a:cubicBezTo>
                    <a:cubicBezTo>
                      <a:pt x="143575" y="21835"/>
                      <a:pt x="146332" y="31154"/>
                      <a:pt x="151320" y="37805"/>
                    </a:cubicBezTo>
                    <a:lnTo>
                      <a:pt x="158408" y="47256"/>
                    </a:lnTo>
                    <a:cubicBezTo>
                      <a:pt x="160093" y="52310"/>
                      <a:pt x="161187" y="57662"/>
                      <a:pt x="165496" y="61433"/>
                    </a:cubicBezTo>
                    <a:cubicBezTo>
                      <a:pt x="169770" y="65173"/>
                      <a:pt x="179673" y="70884"/>
                      <a:pt x="179673" y="70884"/>
                    </a:cubicBezTo>
                    <a:cubicBezTo>
                      <a:pt x="209857" y="60821"/>
                      <a:pt x="156586" y="81037"/>
                      <a:pt x="189124" y="7089"/>
                    </a:cubicBezTo>
                    <a:cubicBezTo>
                      <a:pt x="192312" y="-156"/>
                      <a:pt x="204876" y="8664"/>
                      <a:pt x="212752" y="9451"/>
                    </a:cubicBezTo>
                    <a:cubicBezTo>
                      <a:pt x="220207" y="13179"/>
                      <a:pt x="230681" y="17928"/>
                      <a:pt x="236380" y="23628"/>
                    </a:cubicBezTo>
                    <a:cubicBezTo>
                      <a:pt x="245229" y="32478"/>
                      <a:pt x="240298" y="29661"/>
                      <a:pt x="250557" y="33079"/>
                    </a:cubicBezTo>
                    <a:cubicBezTo>
                      <a:pt x="253707" y="37805"/>
                      <a:pt x="254620" y="45460"/>
                      <a:pt x="260008" y="47256"/>
                    </a:cubicBezTo>
                    <a:cubicBezTo>
                      <a:pt x="262371" y="48044"/>
                      <a:pt x="264919" y="48409"/>
                      <a:pt x="267096" y="49619"/>
                    </a:cubicBezTo>
                    <a:cubicBezTo>
                      <a:pt x="305809" y="71126"/>
                      <a:pt x="250006" y="57912"/>
                      <a:pt x="345068" y="61433"/>
                    </a:cubicBezTo>
                    <a:cubicBezTo>
                      <a:pt x="361322" y="77685"/>
                      <a:pt x="342079" y="56950"/>
                      <a:pt x="359245" y="82698"/>
                    </a:cubicBezTo>
                    <a:cubicBezTo>
                      <a:pt x="361099" y="85478"/>
                      <a:pt x="364195" y="87219"/>
                      <a:pt x="366334" y="89786"/>
                    </a:cubicBezTo>
                    <a:cubicBezTo>
                      <a:pt x="384334" y="111386"/>
                      <a:pt x="352101" y="77917"/>
                      <a:pt x="380510" y="106326"/>
                    </a:cubicBezTo>
                    <a:cubicBezTo>
                      <a:pt x="382085" y="110264"/>
                      <a:pt x="383176" y="114432"/>
                      <a:pt x="385236" y="118140"/>
                    </a:cubicBezTo>
                    <a:cubicBezTo>
                      <a:pt x="388747" y="124459"/>
                      <a:pt x="392320" y="127587"/>
                      <a:pt x="397050" y="132317"/>
                    </a:cubicBezTo>
                    <a:lnTo>
                      <a:pt x="460845" y="16775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6986571" y="4783616"/>
                <a:ext cx="219319" cy="293073"/>
              </a:xfrm>
              <a:custGeom>
                <a:avLst/>
                <a:gdLst>
                  <a:gd name="connsiteX0" fmla="*/ 75609 w 359144"/>
                  <a:gd name="connsiteY0" fmla="*/ 141768 h 479647"/>
                  <a:gd name="connsiteX1" fmla="*/ 75609 w 359144"/>
                  <a:gd name="connsiteY1" fmla="*/ 141768 h 479647"/>
                  <a:gd name="connsiteX2" fmla="*/ 92149 w 359144"/>
                  <a:gd name="connsiteY2" fmla="*/ 153582 h 479647"/>
                  <a:gd name="connsiteX3" fmla="*/ 106325 w 359144"/>
                  <a:gd name="connsiteY3" fmla="*/ 158307 h 479647"/>
                  <a:gd name="connsiteX4" fmla="*/ 113414 w 359144"/>
                  <a:gd name="connsiteY4" fmla="*/ 163033 h 479647"/>
                  <a:gd name="connsiteX5" fmla="*/ 139404 w 359144"/>
                  <a:gd name="connsiteY5" fmla="*/ 163033 h 479647"/>
                  <a:gd name="connsiteX6" fmla="*/ 146493 w 359144"/>
                  <a:gd name="connsiteY6" fmla="*/ 155945 h 479647"/>
                  <a:gd name="connsiteX7" fmla="*/ 167758 w 359144"/>
                  <a:gd name="connsiteY7" fmla="*/ 165396 h 479647"/>
                  <a:gd name="connsiteX8" fmla="*/ 170121 w 359144"/>
                  <a:gd name="connsiteY8" fmla="*/ 172484 h 479647"/>
                  <a:gd name="connsiteX9" fmla="*/ 174846 w 359144"/>
                  <a:gd name="connsiteY9" fmla="*/ 179573 h 479647"/>
                  <a:gd name="connsiteX10" fmla="*/ 184297 w 359144"/>
                  <a:gd name="connsiteY10" fmla="*/ 198475 h 479647"/>
                  <a:gd name="connsiteX11" fmla="*/ 179572 w 359144"/>
                  <a:gd name="connsiteY11" fmla="*/ 210289 h 479647"/>
                  <a:gd name="connsiteX12" fmla="*/ 148856 w 359144"/>
                  <a:gd name="connsiteY12" fmla="*/ 259907 h 479647"/>
                  <a:gd name="connsiteX13" fmla="*/ 165395 w 359144"/>
                  <a:gd name="connsiteY13" fmla="*/ 311889 h 479647"/>
                  <a:gd name="connsiteX14" fmla="*/ 189023 w 359144"/>
                  <a:gd name="connsiteY14" fmla="*/ 311889 h 479647"/>
                  <a:gd name="connsiteX15" fmla="*/ 189023 w 359144"/>
                  <a:gd name="connsiteY15" fmla="*/ 370959 h 479647"/>
                  <a:gd name="connsiteX16" fmla="*/ 165395 w 359144"/>
                  <a:gd name="connsiteY16" fmla="*/ 370959 h 479647"/>
                  <a:gd name="connsiteX17" fmla="*/ 163032 w 359144"/>
                  <a:gd name="connsiteY17" fmla="*/ 479647 h 479647"/>
                  <a:gd name="connsiteX18" fmla="*/ 198474 w 359144"/>
                  <a:gd name="connsiteY18" fmla="*/ 463107 h 479647"/>
                  <a:gd name="connsiteX19" fmla="*/ 241004 w 359144"/>
                  <a:gd name="connsiteY19" fmla="*/ 458382 h 479647"/>
                  <a:gd name="connsiteX20" fmla="*/ 250456 w 359144"/>
                  <a:gd name="connsiteY20" fmla="*/ 456019 h 479647"/>
                  <a:gd name="connsiteX21" fmla="*/ 257544 w 359144"/>
                  <a:gd name="connsiteY21" fmla="*/ 453656 h 479647"/>
                  <a:gd name="connsiteX22" fmla="*/ 340242 w 359144"/>
                  <a:gd name="connsiteY22" fmla="*/ 448931 h 479647"/>
                  <a:gd name="connsiteX23" fmla="*/ 347330 w 359144"/>
                  <a:gd name="connsiteY23" fmla="*/ 434754 h 479647"/>
                  <a:gd name="connsiteX24" fmla="*/ 349693 w 359144"/>
                  <a:gd name="connsiteY24" fmla="*/ 415852 h 479647"/>
                  <a:gd name="connsiteX25" fmla="*/ 359144 w 359144"/>
                  <a:gd name="connsiteY25" fmla="*/ 401675 h 479647"/>
                  <a:gd name="connsiteX26" fmla="*/ 356781 w 359144"/>
                  <a:gd name="connsiteY26" fmla="*/ 382773 h 479647"/>
                  <a:gd name="connsiteX27" fmla="*/ 347330 w 359144"/>
                  <a:gd name="connsiteY27" fmla="*/ 375684 h 479647"/>
                  <a:gd name="connsiteX28" fmla="*/ 344967 w 359144"/>
                  <a:gd name="connsiteY28" fmla="*/ 368596 h 479647"/>
                  <a:gd name="connsiteX29" fmla="*/ 342604 w 359144"/>
                  <a:gd name="connsiteY29" fmla="*/ 347331 h 479647"/>
                  <a:gd name="connsiteX30" fmla="*/ 340242 w 359144"/>
                  <a:gd name="connsiteY30" fmla="*/ 340242 h 479647"/>
                  <a:gd name="connsiteX31" fmla="*/ 337879 w 359144"/>
                  <a:gd name="connsiteY31" fmla="*/ 281173 h 479647"/>
                  <a:gd name="connsiteX32" fmla="*/ 330790 w 359144"/>
                  <a:gd name="connsiteY32" fmla="*/ 274084 h 479647"/>
                  <a:gd name="connsiteX33" fmla="*/ 311888 w 359144"/>
                  <a:gd name="connsiteY33" fmla="*/ 271721 h 479647"/>
                  <a:gd name="connsiteX34" fmla="*/ 304800 w 359144"/>
                  <a:gd name="connsiteY34" fmla="*/ 264633 h 479647"/>
                  <a:gd name="connsiteX35" fmla="*/ 302437 w 359144"/>
                  <a:gd name="connsiteY35" fmla="*/ 248094 h 479647"/>
                  <a:gd name="connsiteX36" fmla="*/ 295349 w 359144"/>
                  <a:gd name="connsiteY36" fmla="*/ 233917 h 479647"/>
                  <a:gd name="connsiteX37" fmla="*/ 281172 w 359144"/>
                  <a:gd name="connsiteY37" fmla="*/ 226828 h 479647"/>
                  <a:gd name="connsiteX38" fmla="*/ 283535 w 359144"/>
                  <a:gd name="connsiteY38" fmla="*/ 191387 h 479647"/>
                  <a:gd name="connsiteX39" fmla="*/ 285897 w 359144"/>
                  <a:gd name="connsiteY39" fmla="*/ 181935 h 479647"/>
                  <a:gd name="connsiteX40" fmla="*/ 292986 w 359144"/>
                  <a:gd name="connsiteY40" fmla="*/ 174847 h 479647"/>
                  <a:gd name="connsiteX41" fmla="*/ 297711 w 359144"/>
                  <a:gd name="connsiteY41" fmla="*/ 167759 h 479647"/>
                  <a:gd name="connsiteX42" fmla="*/ 318976 w 359144"/>
                  <a:gd name="connsiteY42" fmla="*/ 155945 h 479647"/>
                  <a:gd name="connsiteX43" fmla="*/ 337879 w 359144"/>
                  <a:gd name="connsiteY43" fmla="*/ 158307 h 479647"/>
                  <a:gd name="connsiteX44" fmla="*/ 337879 w 359144"/>
                  <a:gd name="connsiteY44" fmla="*/ 113414 h 479647"/>
                  <a:gd name="connsiteX45" fmla="*/ 304800 w 359144"/>
                  <a:gd name="connsiteY45" fmla="*/ 103963 h 479647"/>
                  <a:gd name="connsiteX46" fmla="*/ 283535 w 359144"/>
                  <a:gd name="connsiteY46" fmla="*/ 99238 h 479647"/>
                  <a:gd name="connsiteX47" fmla="*/ 264632 w 359144"/>
                  <a:gd name="connsiteY47" fmla="*/ 101600 h 479647"/>
                  <a:gd name="connsiteX48" fmla="*/ 250456 w 359144"/>
                  <a:gd name="connsiteY48" fmla="*/ 99238 h 479647"/>
                  <a:gd name="connsiteX49" fmla="*/ 248093 w 359144"/>
                  <a:gd name="connsiteY49" fmla="*/ 85061 h 479647"/>
                  <a:gd name="connsiteX50" fmla="*/ 233916 w 359144"/>
                  <a:gd name="connsiteY50" fmla="*/ 75610 h 479647"/>
                  <a:gd name="connsiteX51" fmla="*/ 212651 w 359144"/>
                  <a:gd name="connsiteY51" fmla="*/ 77973 h 479647"/>
                  <a:gd name="connsiteX52" fmla="*/ 196111 w 359144"/>
                  <a:gd name="connsiteY52" fmla="*/ 87424 h 479647"/>
                  <a:gd name="connsiteX53" fmla="*/ 193749 w 359144"/>
                  <a:gd name="connsiteY53" fmla="*/ 94512 h 479647"/>
                  <a:gd name="connsiteX54" fmla="*/ 174846 w 359144"/>
                  <a:gd name="connsiteY54" fmla="*/ 96875 h 479647"/>
                  <a:gd name="connsiteX55" fmla="*/ 163032 w 359144"/>
                  <a:gd name="connsiteY55" fmla="*/ 80335 h 479647"/>
                  <a:gd name="connsiteX56" fmla="*/ 155944 w 359144"/>
                  <a:gd name="connsiteY56" fmla="*/ 73247 h 479647"/>
                  <a:gd name="connsiteX57" fmla="*/ 148856 w 359144"/>
                  <a:gd name="connsiteY57" fmla="*/ 59070 h 479647"/>
                  <a:gd name="connsiteX58" fmla="*/ 141767 w 359144"/>
                  <a:gd name="connsiteY58" fmla="*/ 54345 h 479647"/>
                  <a:gd name="connsiteX59" fmla="*/ 120502 w 359144"/>
                  <a:gd name="connsiteY59" fmla="*/ 35442 h 479647"/>
                  <a:gd name="connsiteX60" fmla="*/ 115776 w 359144"/>
                  <a:gd name="connsiteY60" fmla="*/ 25991 h 479647"/>
                  <a:gd name="connsiteX61" fmla="*/ 96874 w 359144"/>
                  <a:gd name="connsiteY61" fmla="*/ 9452 h 479647"/>
                  <a:gd name="connsiteX62" fmla="*/ 80335 w 359144"/>
                  <a:gd name="connsiteY62" fmla="*/ 0 h 479647"/>
                  <a:gd name="connsiteX63" fmla="*/ 68521 w 359144"/>
                  <a:gd name="connsiteY63" fmla="*/ 2363 h 479647"/>
                  <a:gd name="connsiteX64" fmla="*/ 49618 w 359144"/>
                  <a:gd name="connsiteY64" fmla="*/ 14177 h 479647"/>
                  <a:gd name="connsiteX65" fmla="*/ 33079 w 359144"/>
                  <a:gd name="connsiteY65" fmla="*/ 35442 h 479647"/>
                  <a:gd name="connsiteX66" fmla="*/ 25990 w 359144"/>
                  <a:gd name="connsiteY66" fmla="*/ 44894 h 479647"/>
                  <a:gd name="connsiteX67" fmla="*/ 21265 w 359144"/>
                  <a:gd name="connsiteY67" fmla="*/ 51982 h 479647"/>
                  <a:gd name="connsiteX68" fmla="*/ 7088 w 359144"/>
                  <a:gd name="connsiteY68" fmla="*/ 61433 h 479647"/>
                  <a:gd name="connsiteX69" fmla="*/ 0 w 359144"/>
                  <a:gd name="connsiteY69" fmla="*/ 66159 h 479647"/>
                  <a:gd name="connsiteX70" fmla="*/ 7088 w 359144"/>
                  <a:gd name="connsiteY70" fmla="*/ 92149 h 479647"/>
                  <a:gd name="connsiteX71" fmla="*/ 9451 w 359144"/>
                  <a:gd name="connsiteY71" fmla="*/ 101600 h 479647"/>
                  <a:gd name="connsiteX72" fmla="*/ 16539 w 359144"/>
                  <a:gd name="connsiteY72" fmla="*/ 106326 h 479647"/>
                  <a:gd name="connsiteX73" fmla="*/ 30716 w 359144"/>
                  <a:gd name="connsiteY73" fmla="*/ 120503 h 479647"/>
                  <a:gd name="connsiteX74" fmla="*/ 63795 w 359144"/>
                  <a:gd name="connsiteY74" fmla="*/ 129954 h 479647"/>
                  <a:gd name="connsiteX75" fmla="*/ 70883 w 359144"/>
                  <a:gd name="connsiteY75" fmla="*/ 132317 h 479647"/>
                  <a:gd name="connsiteX76" fmla="*/ 77972 w 359144"/>
                  <a:gd name="connsiteY76" fmla="*/ 139405 h 479647"/>
                  <a:gd name="connsiteX77" fmla="*/ 85060 w 359144"/>
                  <a:gd name="connsiteY77" fmla="*/ 144131 h 479647"/>
                  <a:gd name="connsiteX78" fmla="*/ 75609 w 359144"/>
                  <a:gd name="connsiteY78" fmla="*/ 141768 h 47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59144" h="479647">
                    <a:moveTo>
                      <a:pt x="75609" y="141768"/>
                    </a:moveTo>
                    <a:lnTo>
                      <a:pt x="75609" y="141768"/>
                    </a:lnTo>
                    <a:cubicBezTo>
                      <a:pt x="81122" y="145706"/>
                      <a:pt x="86184" y="150370"/>
                      <a:pt x="92149" y="153582"/>
                    </a:cubicBezTo>
                    <a:cubicBezTo>
                      <a:pt x="96535" y="155943"/>
                      <a:pt x="106325" y="158307"/>
                      <a:pt x="106325" y="158307"/>
                    </a:cubicBezTo>
                    <a:cubicBezTo>
                      <a:pt x="108688" y="159882"/>
                      <a:pt x="110874" y="161763"/>
                      <a:pt x="113414" y="163033"/>
                    </a:cubicBezTo>
                    <a:cubicBezTo>
                      <a:pt x="123030" y="167841"/>
                      <a:pt x="126944" y="164591"/>
                      <a:pt x="139404" y="163033"/>
                    </a:cubicBezTo>
                    <a:cubicBezTo>
                      <a:pt x="141767" y="160670"/>
                      <a:pt x="143231" y="156670"/>
                      <a:pt x="146493" y="155945"/>
                    </a:cubicBezTo>
                    <a:cubicBezTo>
                      <a:pt x="158406" y="153297"/>
                      <a:pt x="161159" y="158797"/>
                      <a:pt x="167758" y="165396"/>
                    </a:cubicBezTo>
                    <a:cubicBezTo>
                      <a:pt x="168546" y="167759"/>
                      <a:pt x="169007" y="170256"/>
                      <a:pt x="170121" y="172484"/>
                    </a:cubicBezTo>
                    <a:cubicBezTo>
                      <a:pt x="171391" y="175024"/>
                      <a:pt x="173849" y="176914"/>
                      <a:pt x="174846" y="179573"/>
                    </a:cubicBezTo>
                    <a:cubicBezTo>
                      <a:pt x="182088" y="198887"/>
                      <a:pt x="170855" y="185033"/>
                      <a:pt x="184297" y="198475"/>
                    </a:cubicBezTo>
                    <a:cubicBezTo>
                      <a:pt x="181665" y="209007"/>
                      <a:pt x="184231" y="205630"/>
                      <a:pt x="179572" y="210289"/>
                    </a:cubicBezTo>
                    <a:lnTo>
                      <a:pt x="148856" y="259907"/>
                    </a:lnTo>
                    <a:lnTo>
                      <a:pt x="165395" y="311889"/>
                    </a:lnTo>
                    <a:lnTo>
                      <a:pt x="189023" y="311889"/>
                    </a:lnTo>
                    <a:lnTo>
                      <a:pt x="189023" y="370959"/>
                    </a:lnTo>
                    <a:lnTo>
                      <a:pt x="165395" y="370959"/>
                    </a:lnTo>
                    <a:cubicBezTo>
                      <a:pt x="164607" y="407188"/>
                      <a:pt x="163820" y="443418"/>
                      <a:pt x="163032" y="479647"/>
                    </a:cubicBezTo>
                    <a:lnTo>
                      <a:pt x="198474" y="463107"/>
                    </a:lnTo>
                    <a:cubicBezTo>
                      <a:pt x="213183" y="461770"/>
                      <a:pt x="226626" y="460996"/>
                      <a:pt x="241004" y="458382"/>
                    </a:cubicBezTo>
                    <a:cubicBezTo>
                      <a:pt x="244199" y="457801"/>
                      <a:pt x="247333" y="456911"/>
                      <a:pt x="250456" y="456019"/>
                    </a:cubicBezTo>
                    <a:cubicBezTo>
                      <a:pt x="252851" y="455335"/>
                      <a:pt x="255082" y="454035"/>
                      <a:pt x="257544" y="453656"/>
                    </a:cubicBezTo>
                    <a:cubicBezTo>
                      <a:pt x="280321" y="450152"/>
                      <a:pt x="324199" y="449573"/>
                      <a:pt x="340242" y="448931"/>
                    </a:cubicBezTo>
                    <a:cubicBezTo>
                      <a:pt x="344024" y="443257"/>
                      <a:pt x="346107" y="441478"/>
                      <a:pt x="347330" y="434754"/>
                    </a:cubicBezTo>
                    <a:cubicBezTo>
                      <a:pt x="348466" y="428507"/>
                      <a:pt x="347557" y="421832"/>
                      <a:pt x="349693" y="415852"/>
                    </a:cubicBezTo>
                    <a:cubicBezTo>
                      <a:pt x="351603" y="410503"/>
                      <a:pt x="359144" y="401675"/>
                      <a:pt x="359144" y="401675"/>
                    </a:cubicBezTo>
                    <a:cubicBezTo>
                      <a:pt x="358356" y="395374"/>
                      <a:pt x="359409" y="388554"/>
                      <a:pt x="356781" y="382773"/>
                    </a:cubicBezTo>
                    <a:cubicBezTo>
                      <a:pt x="355151" y="379188"/>
                      <a:pt x="349851" y="378709"/>
                      <a:pt x="347330" y="375684"/>
                    </a:cubicBezTo>
                    <a:cubicBezTo>
                      <a:pt x="345736" y="373771"/>
                      <a:pt x="345755" y="370959"/>
                      <a:pt x="344967" y="368596"/>
                    </a:cubicBezTo>
                    <a:cubicBezTo>
                      <a:pt x="344179" y="361508"/>
                      <a:pt x="343776" y="354366"/>
                      <a:pt x="342604" y="347331"/>
                    </a:cubicBezTo>
                    <a:cubicBezTo>
                      <a:pt x="342195" y="344874"/>
                      <a:pt x="340419" y="342726"/>
                      <a:pt x="340242" y="340242"/>
                    </a:cubicBezTo>
                    <a:cubicBezTo>
                      <a:pt x="338838" y="320587"/>
                      <a:pt x="340666" y="300680"/>
                      <a:pt x="337879" y="281173"/>
                    </a:cubicBezTo>
                    <a:cubicBezTo>
                      <a:pt x="337406" y="277865"/>
                      <a:pt x="333931" y="275226"/>
                      <a:pt x="330790" y="274084"/>
                    </a:cubicBezTo>
                    <a:cubicBezTo>
                      <a:pt x="324823" y="271914"/>
                      <a:pt x="318189" y="272509"/>
                      <a:pt x="311888" y="271721"/>
                    </a:cubicBezTo>
                    <a:cubicBezTo>
                      <a:pt x="309525" y="269358"/>
                      <a:pt x="306041" y="267735"/>
                      <a:pt x="304800" y="264633"/>
                    </a:cubicBezTo>
                    <a:cubicBezTo>
                      <a:pt x="302732" y="259462"/>
                      <a:pt x="303529" y="253555"/>
                      <a:pt x="302437" y="248094"/>
                    </a:cubicBezTo>
                    <a:cubicBezTo>
                      <a:pt x="301476" y="243290"/>
                      <a:pt x="298834" y="237402"/>
                      <a:pt x="295349" y="233917"/>
                    </a:cubicBezTo>
                    <a:cubicBezTo>
                      <a:pt x="290769" y="229337"/>
                      <a:pt x="286937" y="228750"/>
                      <a:pt x="281172" y="226828"/>
                    </a:cubicBezTo>
                    <a:cubicBezTo>
                      <a:pt x="281960" y="215014"/>
                      <a:pt x="282296" y="203162"/>
                      <a:pt x="283535" y="191387"/>
                    </a:cubicBezTo>
                    <a:cubicBezTo>
                      <a:pt x="283875" y="188157"/>
                      <a:pt x="284286" y="184755"/>
                      <a:pt x="285897" y="181935"/>
                    </a:cubicBezTo>
                    <a:cubicBezTo>
                      <a:pt x="287555" y="179034"/>
                      <a:pt x="290847" y="177414"/>
                      <a:pt x="292986" y="174847"/>
                    </a:cubicBezTo>
                    <a:cubicBezTo>
                      <a:pt x="294804" y="172666"/>
                      <a:pt x="295574" y="169629"/>
                      <a:pt x="297711" y="167759"/>
                    </a:cubicBezTo>
                    <a:cubicBezTo>
                      <a:pt x="307712" y="159008"/>
                      <a:pt x="309239" y="159190"/>
                      <a:pt x="318976" y="155945"/>
                    </a:cubicBezTo>
                    <a:lnTo>
                      <a:pt x="337879" y="158307"/>
                    </a:lnTo>
                    <a:lnTo>
                      <a:pt x="337879" y="113414"/>
                    </a:lnTo>
                    <a:lnTo>
                      <a:pt x="304800" y="103963"/>
                    </a:lnTo>
                    <a:cubicBezTo>
                      <a:pt x="297712" y="102388"/>
                      <a:pt x="290784" y="99664"/>
                      <a:pt x="283535" y="99238"/>
                    </a:cubicBezTo>
                    <a:cubicBezTo>
                      <a:pt x="277196" y="98865"/>
                      <a:pt x="270982" y="101600"/>
                      <a:pt x="264632" y="101600"/>
                    </a:cubicBezTo>
                    <a:cubicBezTo>
                      <a:pt x="259842" y="101600"/>
                      <a:pt x="255181" y="100025"/>
                      <a:pt x="250456" y="99238"/>
                    </a:cubicBezTo>
                    <a:cubicBezTo>
                      <a:pt x="249668" y="94512"/>
                      <a:pt x="250840" y="88986"/>
                      <a:pt x="248093" y="85061"/>
                    </a:cubicBezTo>
                    <a:cubicBezTo>
                      <a:pt x="244836" y="80408"/>
                      <a:pt x="233916" y="75610"/>
                      <a:pt x="233916" y="75610"/>
                    </a:cubicBezTo>
                    <a:cubicBezTo>
                      <a:pt x="226828" y="76398"/>
                      <a:pt x="219600" y="76369"/>
                      <a:pt x="212651" y="77973"/>
                    </a:cubicBezTo>
                    <a:cubicBezTo>
                      <a:pt x="208065" y="79031"/>
                      <a:pt x="200160" y="84725"/>
                      <a:pt x="196111" y="87424"/>
                    </a:cubicBezTo>
                    <a:cubicBezTo>
                      <a:pt x="195324" y="89787"/>
                      <a:pt x="195305" y="92567"/>
                      <a:pt x="193749" y="94512"/>
                    </a:cubicBezTo>
                    <a:cubicBezTo>
                      <a:pt x="187515" y="102305"/>
                      <a:pt x="183511" y="98608"/>
                      <a:pt x="174846" y="96875"/>
                    </a:cubicBezTo>
                    <a:cubicBezTo>
                      <a:pt x="171105" y="91263"/>
                      <a:pt x="167430" y="85466"/>
                      <a:pt x="163032" y="80335"/>
                    </a:cubicBezTo>
                    <a:cubicBezTo>
                      <a:pt x="160858" y="77798"/>
                      <a:pt x="158307" y="75610"/>
                      <a:pt x="155944" y="73247"/>
                    </a:cubicBezTo>
                    <a:cubicBezTo>
                      <a:pt x="154023" y="67484"/>
                      <a:pt x="153434" y="63648"/>
                      <a:pt x="148856" y="59070"/>
                    </a:cubicBezTo>
                    <a:cubicBezTo>
                      <a:pt x="146848" y="57062"/>
                      <a:pt x="143890" y="56232"/>
                      <a:pt x="141767" y="54345"/>
                    </a:cubicBezTo>
                    <a:cubicBezTo>
                      <a:pt x="117480" y="32758"/>
                      <a:pt x="136593" y="46171"/>
                      <a:pt x="120502" y="35442"/>
                    </a:cubicBezTo>
                    <a:cubicBezTo>
                      <a:pt x="118927" y="32292"/>
                      <a:pt x="117889" y="28809"/>
                      <a:pt x="115776" y="25991"/>
                    </a:cubicBezTo>
                    <a:cubicBezTo>
                      <a:pt x="108790" y="16676"/>
                      <a:pt x="105250" y="16631"/>
                      <a:pt x="96874" y="9452"/>
                    </a:cubicBezTo>
                    <a:cubicBezTo>
                      <a:pt x="85281" y="-486"/>
                      <a:pt x="95175" y="3710"/>
                      <a:pt x="80335" y="0"/>
                    </a:cubicBezTo>
                    <a:cubicBezTo>
                      <a:pt x="76397" y="788"/>
                      <a:pt x="72331" y="1093"/>
                      <a:pt x="68521" y="2363"/>
                    </a:cubicBezTo>
                    <a:cubicBezTo>
                      <a:pt x="60737" y="4958"/>
                      <a:pt x="56086" y="9327"/>
                      <a:pt x="49618" y="14177"/>
                    </a:cubicBezTo>
                    <a:cubicBezTo>
                      <a:pt x="28877" y="45290"/>
                      <a:pt x="49735" y="16010"/>
                      <a:pt x="33079" y="35442"/>
                    </a:cubicBezTo>
                    <a:cubicBezTo>
                      <a:pt x="30516" y="38432"/>
                      <a:pt x="28279" y="41689"/>
                      <a:pt x="25990" y="44894"/>
                    </a:cubicBezTo>
                    <a:cubicBezTo>
                      <a:pt x="24340" y="47205"/>
                      <a:pt x="23402" y="50112"/>
                      <a:pt x="21265" y="51982"/>
                    </a:cubicBezTo>
                    <a:cubicBezTo>
                      <a:pt x="16991" y="55722"/>
                      <a:pt x="11814" y="58283"/>
                      <a:pt x="7088" y="61433"/>
                    </a:cubicBezTo>
                    <a:lnTo>
                      <a:pt x="0" y="66159"/>
                    </a:lnTo>
                    <a:cubicBezTo>
                      <a:pt x="5428" y="109575"/>
                      <a:pt x="-2372" y="70075"/>
                      <a:pt x="7088" y="92149"/>
                    </a:cubicBezTo>
                    <a:cubicBezTo>
                      <a:pt x="8367" y="95134"/>
                      <a:pt x="7650" y="98898"/>
                      <a:pt x="9451" y="101600"/>
                    </a:cubicBezTo>
                    <a:cubicBezTo>
                      <a:pt x="11026" y="103963"/>
                      <a:pt x="14531" y="104318"/>
                      <a:pt x="16539" y="106326"/>
                    </a:cubicBezTo>
                    <a:cubicBezTo>
                      <a:pt x="24854" y="114641"/>
                      <a:pt x="20696" y="116050"/>
                      <a:pt x="30716" y="120503"/>
                    </a:cubicBezTo>
                    <a:cubicBezTo>
                      <a:pt x="44361" y="126568"/>
                      <a:pt x="48787" y="124951"/>
                      <a:pt x="63795" y="129954"/>
                    </a:cubicBezTo>
                    <a:lnTo>
                      <a:pt x="70883" y="132317"/>
                    </a:lnTo>
                    <a:cubicBezTo>
                      <a:pt x="73246" y="134680"/>
                      <a:pt x="75405" y="137266"/>
                      <a:pt x="77972" y="139405"/>
                    </a:cubicBezTo>
                    <a:cubicBezTo>
                      <a:pt x="80154" y="141223"/>
                      <a:pt x="82938" y="142244"/>
                      <a:pt x="85060" y="144131"/>
                    </a:cubicBezTo>
                    <a:cubicBezTo>
                      <a:pt x="104887" y="161754"/>
                      <a:pt x="77184" y="142162"/>
                      <a:pt x="75609" y="141768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6646918" y="4583706"/>
                <a:ext cx="397880" cy="303748"/>
              </a:xfrm>
              <a:custGeom>
                <a:avLst/>
                <a:gdLst>
                  <a:gd name="connsiteX0" fmla="*/ 0 w 649767"/>
                  <a:gd name="connsiteY0" fmla="*/ 330791 h 496186"/>
                  <a:gd name="connsiteX1" fmla="*/ 0 w 649767"/>
                  <a:gd name="connsiteY1" fmla="*/ 330791 h 496186"/>
                  <a:gd name="connsiteX2" fmla="*/ 14177 w 649767"/>
                  <a:gd name="connsiteY2" fmla="*/ 368596 h 496186"/>
                  <a:gd name="connsiteX3" fmla="*/ 18902 w 649767"/>
                  <a:gd name="connsiteY3" fmla="*/ 375684 h 496186"/>
                  <a:gd name="connsiteX4" fmla="*/ 25991 w 649767"/>
                  <a:gd name="connsiteY4" fmla="*/ 382772 h 496186"/>
                  <a:gd name="connsiteX5" fmla="*/ 30716 w 649767"/>
                  <a:gd name="connsiteY5" fmla="*/ 389861 h 496186"/>
                  <a:gd name="connsiteX6" fmla="*/ 44893 w 649767"/>
                  <a:gd name="connsiteY6" fmla="*/ 401675 h 496186"/>
                  <a:gd name="connsiteX7" fmla="*/ 54344 w 649767"/>
                  <a:gd name="connsiteY7" fmla="*/ 415852 h 496186"/>
                  <a:gd name="connsiteX8" fmla="*/ 56707 w 649767"/>
                  <a:gd name="connsiteY8" fmla="*/ 422940 h 496186"/>
                  <a:gd name="connsiteX9" fmla="*/ 68521 w 649767"/>
                  <a:gd name="connsiteY9" fmla="*/ 434754 h 496186"/>
                  <a:gd name="connsiteX10" fmla="*/ 146493 w 649767"/>
                  <a:gd name="connsiteY10" fmla="*/ 470196 h 496186"/>
                  <a:gd name="connsiteX11" fmla="*/ 295349 w 649767"/>
                  <a:gd name="connsiteY11" fmla="*/ 328428 h 496186"/>
                  <a:gd name="connsiteX12" fmla="*/ 335516 w 649767"/>
                  <a:gd name="connsiteY12" fmla="*/ 363870 h 496186"/>
                  <a:gd name="connsiteX13" fmla="*/ 333153 w 649767"/>
                  <a:gd name="connsiteY13" fmla="*/ 385135 h 496186"/>
                  <a:gd name="connsiteX14" fmla="*/ 344967 w 649767"/>
                  <a:gd name="connsiteY14" fmla="*/ 406400 h 496186"/>
                  <a:gd name="connsiteX15" fmla="*/ 359144 w 649767"/>
                  <a:gd name="connsiteY15" fmla="*/ 422940 h 496186"/>
                  <a:gd name="connsiteX16" fmla="*/ 368595 w 649767"/>
                  <a:gd name="connsiteY16" fmla="*/ 427665 h 496186"/>
                  <a:gd name="connsiteX17" fmla="*/ 382772 w 649767"/>
                  <a:gd name="connsiteY17" fmla="*/ 437117 h 496186"/>
                  <a:gd name="connsiteX18" fmla="*/ 396949 w 649767"/>
                  <a:gd name="connsiteY18" fmla="*/ 444205 h 496186"/>
                  <a:gd name="connsiteX19" fmla="*/ 413488 w 649767"/>
                  <a:gd name="connsiteY19" fmla="*/ 446568 h 496186"/>
                  <a:gd name="connsiteX20" fmla="*/ 448930 w 649767"/>
                  <a:gd name="connsiteY20" fmla="*/ 444205 h 496186"/>
                  <a:gd name="connsiteX21" fmla="*/ 458381 w 649767"/>
                  <a:gd name="connsiteY21" fmla="*/ 439479 h 496186"/>
                  <a:gd name="connsiteX22" fmla="*/ 467832 w 649767"/>
                  <a:gd name="connsiteY22" fmla="*/ 437117 h 496186"/>
                  <a:gd name="connsiteX23" fmla="*/ 493823 w 649767"/>
                  <a:gd name="connsiteY23" fmla="*/ 430028 h 496186"/>
                  <a:gd name="connsiteX24" fmla="*/ 500912 w 649767"/>
                  <a:gd name="connsiteY24" fmla="*/ 427665 h 496186"/>
                  <a:gd name="connsiteX25" fmla="*/ 519814 w 649767"/>
                  <a:gd name="connsiteY25" fmla="*/ 432391 h 496186"/>
                  <a:gd name="connsiteX26" fmla="*/ 526902 w 649767"/>
                  <a:gd name="connsiteY26" fmla="*/ 453656 h 496186"/>
                  <a:gd name="connsiteX27" fmla="*/ 541079 w 649767"/>
                  <a:gd name="connsiteY27" fmla="*/ 456019 h 496186"/>
                  <a:gd name="connsiteX28" fmla="*/ 548167 w 649767"/>
                  <a:gd name="connsiteY28" fmla="*/ 458382 h 496186"/>
                  <a:gd name="connsiteX29" fmla="*/ 562344 w 649767"/>
                  <a:gd name="connsiteY29" fmla="*/ 460745 h 496186"/>
                  <a:gd name="connsiteX30" fmla="*/ 564707 w 649767"/>
                  <a:gd name="connsiteY30" fmla="*/ 467833 h 496186"/>
                  <a:gd name="connsiteX31" fmla="*/ 567070 w 649767"/>
                  <a:gd name="connsiteY31" fmla="*/ 493824 h 496186"/>
                  <a:gd name="connsiteX32" fmla="*/ 574158 w 649767"/>
                  <a:gd name="connsiteY32" fmla="*/ 496186 h 496186"/>
                  <a:gd name="connsiteX33" fmla="*/ 593060 w 649767"/>
                  <a:gd name="connsiteY33" fmla="*/ 493824 h 496186"/>
                  <a:gd name="connsiteX34" fmla="*/ 607237 w 649767"/>
                  <a:gd name="connsiteY34" fmla="*/ 489098 h 496186"/>
                  <a:gd name="connsiteX35" fmla="*/ 614325 w 649767"/>
                  <a:gd name="connsiteY35" fmla="*/ 484372 h 496186"/>
                  <a:gd name="connsiteX36" fmla="*/ 640316 w 649767"/>
                  <a:gd name="connsiteY36" fmla="*/ 482010 h 496186"/>
                  <a:gd name="connsiteX37" fmla="*/ 647405 w 649767"/>
                  <a:gd name="connsiteY37" fmla="*/ 479647 h 496186"/>
                  <a:gd name="connsiteX38" fmla="*/ 649767 w 649767"/>
                  <a:gd name="connsiteY38" fmla="*/ 472559 h 496186"/>
                  <a:gd name="connsiteX39" fmla="*/ 642679 w 649767"/>
                  <a:gd name="connsiteY39" fmla="*/ 446568 h 496186"/>
                  <a:gd name="connsiteX40" fmla="*/ 626139 w 649767"/>
                  <a:gd name="connsiteY40" fmla="*/ 441842 h 496186"/>
                  <a:gd name="connsiteX41" fmla="*/ 619051 w 649767"/>
                  <a:gd name="connsiteY41" fmla="*/ 437117 h 496186"/>
                  <a:gd name="connsiteX42" fmla="*/ 597786 w 649767"/>
                  <a:gd name="connsiteY42" fmla="*/ 434754 h 496186"/>
                  <a:gd name="connsiteX43" fmla="*/ 590698 w 649767"/>
                  <a:gd name="connsiteY43" fmla="*/ 432391 h 496186"/>
                  <a:gd name="connsiteX44" fmla="*/ 583609 w 649767"/>
                  <a:gd name="connsiteY44" fmla="*/ 425303 h 496186"/>
                  <a:gd name="connsiteX45" fmla="*/ 574158 w 649767"/>
                  <a:gd name="connsiteY45" fmla="*/ 408763 h 496186"/>
                  <a:gd name="connsiteX46" fmla="*/ 567070 w 649767"/>
                  <a:gd name="connsiteY46" fmla="*/ 404038 h 496186"/>
                  <a:gd name="connsiteX47" fmla="*/ 593060 w 649767"/>
                  <a:gd name="connsiteY47" fmla="*/ 392224 h 496186"/>
                  <a:gd name="connsiteX48" fmla="*/ 604874 w 649767"/>
                  <a:gd name="connsiteY48" fmla="*/ 370959 h 496186"/>
                  <a:gd name="connsiteX49" fmla="*/ 609600 w 649767"/>
                  <a:gd name="connsiteY49" fmla="*/ 361507 h 496186"/>
                  <a:gd name="connsiteX50" fmla="*/ 619051 w 649767"/>
                  <a:gd name="connsiteY50" fmla="*/ 354419 h 496186"/>
                  <a:gd name="connsiteX51" fmla="*/ 623777 w 649767"/>
                  <a:gd name="connsiteY51" fmla="*/ 347331 h 496186"/>
                  <a:gd name="connsiteX52" fmla="*/ 630865 w 649767"/>
                  <a:gd name="connsiteY52" fmla="*/ 342605 h 496186"/>
                  <a:gd name="connsiteX53" fmla="*/ 645042 w 649767"/>
                  <a:gd name="connsiteY53" fmla="*/ 337879 h 496186"/>
                  <a:gd name="connsiteX54" fmla="*/ 647405 w 649767"/>
                  <a:gd name="connsiteY54" fmla="*/ 330791 h 496186"/>
                  <a:gd name="connsiteX55" fmla="*/ 633228 w 649767"/>
                  <a:gd name="connsiteY55" fmla="*/ 316614 h 496186"/>
                  <a:gd name="connsiteX56" fmla="*/ 626139 w 649767"/>
                  <a:gd name="connsiteY56" fmla="*/ 309526 h 496186"/>
                  <a:gd name="connsiteX57" fmla="*/ 557619 w 649767"/>
                  <a:gd name="connsiteY57" fmla="*/ 302438 h 496186"/>
                  <a:gd name="connsiteX58" fmla="*/ 550530 w 649767"/>
                  <a:gd name="connsiteY58" fmla="*/ 295349 h 496186"/>
                  <a:gd name="connsiteX59" fmla="*/ 543442 w 649767"/>
                  <a:gd name="connsiteY59" fmla="*/ 278810 h 496186"/>
                  <a:gd name="connsiteX60" fmla="*/ 533991 w 649767"/>
                  <a:gd name="connsiteY60" fmla="*/ 264633 h 496186"/>
                  <a:gd name="connsiteX61" fmla="*/ 519814 w 649767"/>
                  <a:gd name="connsiteY61" fmla="*/ 250456 h 496186"/>
                  <a:gd name="connsiteX62" fmla="*/ 498549 w 649767"/>
                  <a:gd name="connsiteY62" fmla="*/ 248093 h 496186"/>
                  <a:gd name="connsiteX63" fmla="*/ 491460 w 649767"/>
                  <a:gd name="connsiteY63" fmla="*/ 245731 h 496186"/>
                  <a:gd name="connsiteX64" fmla="*/ 500912 w 649767"/>
                  <a:gd name="connsiteY64" fmla="*/ 231554 h 496186"/>
                  <a:gd name="connsiteX65" fmla="*/ 505637 w 649767"/>
                  <a:gd name="connsiteY65" fmla="*/ 224465 h 496186"/>
                  <a:gd name="connsiteX66" fmla="*/ 498549 w 649767"/>
                  <a:gd name="connsiteY66" fmla="*/ 205563 h 496186"/>
                  <a:gd name="connsiteX67" fmla="*/ 484372 w 649767"/>
                  <a:gd name="connsiteY67" fmla="*/ 200838 h 496186"/>
                  <a:gd name="connsiteX68" fmla="*/ 453656 w 649767"/>
                  <a:gd name="connsiteY68" fmla="*/ 196112 h 496186"/>
                  <a:gd name="connsiteX69" fmla="*/ 427665 w 649767"/>
                  <a:gd name="connsiteY69" fmla="*/ 186661 h 496186"/>
                  <a:gd name="connsiteX70" fmla="*/ 415851 w 649767"/>
                  <a:gd name="connsiteY70" fmla="*/ 163033 h 496186"/>
                  <a:gd name="connsiteX71" fmla="*/ 413488 w 649767"/>
                  <a:gd name="connsiteY71" fmla="*/ 132317 h 496186"/>
                  <a:gd name="connsiteX72" fmla="*/ 408763 w 649767"/>
                  <a:gd name="connsiteY72" fmla="*/ 118140 h 496186"/>
                  <a:gd name="connsiteX73" fmla="*/ 406400 w 649767"/>
                  <a:gd name="connsiteY73" fmla="*/ 108689 h 496186"/>
                  <a:gd name="connsiteX74" fmla="*/ 401674 w 649767"/>
                  <a:gd name="connsiteY74" fmla="*/ 101600 h 496186"/>
                  <a:gd name="connsiteX75" fmla="*/ 399312 w 649767"/>
                  <a:gd name="connsiteY75" fmla="*/ 92149 h 496186"/>
                  <a:gd name="connsiteX76" fmla="*/ 394586 w 649767"/>
                  <a:gd name="connsiteY76" fmla="*/ 61433 h 496186"/>
                  <a:gd name="connsiteX77" fmla="*/ 392223 w 649767"/>
                  <a:gd name="connsiteY77" fmla="*/ 54345 h 496186"/>
                  <a:gd name="connsiteX78" fmla="*/ 385135 w 649767"/>
                  <a:gd name="connsiteY78" fmla="*/ 30717 h 496186"/>
                  <a:gd name="connsiteX79" fmla="*/ 380409 w 649767"/>
                  <a:gd name="connsiteY79" fmla="*/ 16540 h 496186"/>
                  <a:gd name="connsiteX80" fmla="*/ 375684 w 649767"/>
                  <a:gd name="connsiteY80" fmla="*/ 7089 h 496186"/>
                  <a:gd name="connsiteX81" fmla="*/ 370958 w 649767"/>
                  <a:gd name="connsiteY81" fmla="*/ 0 h 496186"/>
                  <a:gd name="connsiteX82" fmla="*/ 99237 w 649767"/>
                  <a:gd name="connsiteY82" fmla="*/ 122865 h 496186"/>
                  <a:gd name="connsiteX83" fmla="*/ 103963 w 649767"/>
                  <a:gd name="connsiteY83" fmla="*/ 160670 h 496186"/>
                  <a:gd name="connsiteX84" fmla="*/ 11814 w 649767"/>
                  <a:gd name="connsiteY84" fmla="*/ 269359 h 496186"/>
                  <a:gd name="connsiteX85" fmla="*/ 0 w 649767"/>
                  <a:gd name="connsiteY85" fmla="*/ 330791 h 49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49767" h="496186">
                    <a:moveTo>
                      <a:pt x="0" y="330791"/>
                    </a:moveTo>
                    <a:lnTo>
                      <a:pt x="0" y="330791"/>
                    </a:lnTo>
                    <a:cubicBezTo>
                      <a:pt x="5375" y="346917"/>
                      <a:pt x="6830" y="355739"/>
                      <a:pt x="14177" y="368596"/>
                    </a:cubicBezTo>
                    <a:cubicBezTo>
                      <a:pt x="15586" y="371061"/>
                      <a:pt x="17084" y="373503"/>
                      <a:pt x="18902" y="375684"/>
                    </a:cubicBezTo>
                    <a:cubicBezTo>
                      <a:pt x="21041" y="378251"/>
                      <a:pt x="23852" y="380205"/>
                      <a:pt x="25991" y="382772"/>
                    </a:cubicBezTo>
                    <a:cubicBezTo>
                      <a:pt x="27809" y="384954"/>
                      <a:pt x="28898" y="387679"/>
                      <a:pt x="30716" y="389861"/>
                    </a:cubicBezTo>
                    <a:cubicBezTo>
                      <a:pt x="36399" y="396680"/>
                      <a:pt x="37927" y="397030"/>
                      <a:pt x="44893" y="401675"/>
                    </a:cubicBezTo>
                    <a:cubicBezTo>
                      <a:pt x="50512" y="418528"/>
                      <a:pt x="42545" y="398153"/>
                      <a:pt x="54344" y="415852"/>
                    </a:cubicBezTo>
                    <a:cubicBezTo>
                      <a:pt x="55725" y="417924"/>
                      <a:pt x="55471" y="420778"/>
                      <a:pt x="56707" y="422940"/>
                    </a:cubicBezTo>
                    <a:cubicBezTo>
                      <a:pt x="62137" y="432443"/>
                      <a:pt x="61487" y="431237"/>
                      <a:pt x="68521" y="434754"/>
                    </a:cubicBezTo>
                    <a:lnTo>
                      <a:pt x="146493" y="470196"/>
                    </a:lnTo>
                    <a:lnTo>
                      <a:pt x="295349" y="328428"/>
                    </a:lnTo>
                    <a:lnTo>
                      <a:pt x="335516" y="363870"/>
                    </a:lnTo>
                    <a:cubicBezTo>
                      <a:pt x="334728" y="370958"/>
                      <a:pt x="333153" y="378003"/>
                      <a:pt x="333153" y="385135"/>
                    </a:cubicBezTo>
                    <a:cubicBezTo>
                      <a:pt x="333153" y="391275"/>
                      <a:pt x="343617" y="404600"/>
                      <a:pt x="344967" y="406400"/>
                    </a:cubicBezTo>
                    <a:cubicBezTo>
                      <a:pt x="348690" y="411363"/>
                      <a:pt x="353828" y="419143"/>
                      <a:pt x="359144" y="422940"/>
                    </a:cubicBezTo>
                    <a:cubicBezTo>
                      <a:pt x="362010" y="424987"/>
                      <a:pt x="365575" y="425853"/>
                      <a:pt x="368595" y="427665"/>
                    </a:cubicBezTo>
                    <a:cubicBezTo>
                      <a:pt x="373465" y="430587"/>
                      <a:pt x="378046" y="433966"/>
                      <a:pt x="382772" y="437117"/>
                    </a:cubicBezTo>
                    <a:cubicBezTo>
                      <a:pt x="388745" y="441099"/>
                      <a:pt x="389962" y="442807"/>
                      <a:pt x="396949" y="444205"/>
                    </a:cubicBezTo>
                    <a:cubicBezTo>
                      <a:pt x="402410" y="445297"/>
                      <a:pt x="407975" y="445780"/>
                      <a:pt x="413488" y="446568"/>
                    </a:cubicBezTo>
                    <a:cubicBezTo>
                      <a:pt x="425302" y="445780"/>
                      <a:pt x="437235" y="446052"/>
                      <a:pt x="448930" y="444205"/>
                    </a:cubicBezTo>
                    <a:cubicBezTo>
                      <a:pt x="452409" y="443656"/>
                      <a:pt x="455083" y="440716"/>
                      <a:pt x="458381" y="439479"/>
                    </a:cubicBezTo>
                    <a:cubicBezTo>
                      <a:pt x="461421" y="438339"/>
                      <a:pt x="464662" y="437821"/>
                      <a:pt x="467832" y="437117"/>
                    </a:cubicBezTo>
                    <a:cubicBezTo>
                      <a:pt x="487864" y="432666"/>
                      <a:pt x="471702" y="437402"/>
                      <a:pt x="493823" y="430028"/>
                    </a:cubicBezTo>
                    <a:lnTo>
                      <a:pt x="500912" y="427665"/>
                    </a:lnTo>
                    <a:cubicBezTo>
                      <a:pt x="507213" y="429240"/>
                      <a:pt x="514005" y="429486"/>
                      <a:pt x="519814" y="432391"/>
                    </a:cubicBezTo>
                    <a:cubicBezTo>
                      <a:pt x="529201" y="437085"/>
                      <a:pt x="520689" y="447443"/>
                      <a:pt x="526902" y="453656"/>
                    </a:cubicBezTo>
                    <a:cubicBezTo>
                      <a:pt x="530290" y="457044"/>
                      <a:pt x="536353" y="455231"/>
                      <a:pt x="541079" y="456019"/>
                    </a:cubicBezTo>
                    <a:cubicBezTo>
                      <a:pt x="543442" y="456807"/>
                      <a:pt x="545736" y="457842"/>
                      <a:pt x="548167" y="458382"/>
                    </a:cubicBezTo>
                    <a:cubicBezTo>
                      <a:pt x="552844" y="459421"/>
                      <a:pt x="558184" y="458368"/>
                      <a:pt x="562344" y="460745"/>
                    </a:cubicBezTo>
                    <a:cubicBezTo>
                      <a:pt x="564506" y="461981"/>
                      <a:pt x="563919" y="465470"/>
                      <a:pt x="564707" y="467833"/>
                    </a:cubicBezTo>
                    <a:cubicBezTo>
                      <a:pt x="565495" y="476497"/>
                      <a:pt x="564319" y="485571"/>
                      <a:pt x="567070" y="493824"/>
                    </a:cubicBezTo>
                    <a:cubicBezTo>
                      <a:pt x="567858" y="496187"/>
                      <a:pt x="571668" y="496186"/>
                      <a:pt x="574158" y="496186"/>
                    </a:cubicBezTo>
                    <a:cubicBezTo>
                      <a:pt x="580508" y="496186"/>
                      <a:pt x="586759" y="494611"/>
                      <a:pt x="593060" y="493824"/>
                    </a:cubicBezTo>
                    <a:cubicBezTo>
                      <a:pt x="597786" y="492249"/>
                      <a:pt x="603092" y="491861"/>
                      <a:pt x="607237" y="489098"/>
                    </a:cubicBezTo>
                    <a:cubicBezTo>
                      <a:pt x="609600" y="487523"/>
                      <a:pt x="611548" y="484967"/>
                      <a:pt x="614325" y="484372"/>
                    </a:cubicBezTo>
                    <a:cubicBezTo>
                      <a:pt x="622831" y="482549"/>
                      <a:pt x="631652" y="482797"/>
                      <a:pt x="640316" y="482010"/>
                    </a:cubicBezTo>
                    <a:cubicBezTo>
                      <a:pt x="642679" y="481222"/>
                      <a:pt x="645644" y="481408"/>
                      <a:pt x="647405" y="479647"/>
                    </a:cubicBezTo>
                    <a:cubicBezTo>
                      <a:pt x="649166" y="477886"/>
                      <a:pt x="649767" y="475049"/>
                      <a:pt x="649767" y="472559"/>
                    </a:cubicBezTo>
                    <a:cubicBezTo>
                      <a:pt x="649767" y="465918"/>
                      <a:pt x="649714" y="452196"/>
                      <a:pt x="642679" y="446568"/>
                    </a:cubicBezTo>
                    <a:cubicBezTo>
                      <a:pt x="641137" y="445335"/>
                      <a:pt x="626757" y="441997"/>
                      <a:pt x="626139" y="441842"/>
                    </a:cubicBezTo>
                    <a:cubicBezTo>
                      <a:pt x="623776" y="440267"/>
                      <a:pt x="621806" y="437806"/>
                      <a:pt x="619051" y="437117"/>
                    </a:cubicBezTo>
                    <a:cubicBezTo>
                      <a:pt x="612132" y="435387"/>
                      <a:pt x="604821" y="435927"/>
                      <a:pt x="597786" y="434754"/>
                    </a:cubicBezTo>
                    <a:cubicBezTo>
                      <a:pt x="595329" y="434345"/>
                      <a:pt x="593061" y="433179"/>
                      <a:pt x="590698" y="432391"/>
                    </a:cubicBezTo>
                    <a:cubicBezTo>
                      <a:pt x="588335" y="430028"/>
                      <a:pt x="585551" y="428022"/>
                      <a:pt x="583609" y="425303"/>
                    </a:cubicBezTo>
                    <a:cubicBezTo>
                      <a:pt x="578973" y="418813"/>
                      <a:pt x="579742" y="414347"/>
                      <a:pt x="574158" y="408763"/>
                    </a:cubicBezTo>
                    <a:cubicBezTo>
                      <a:pt x="572150" y="406755"/>
                      <a:pt x="569433" y="405613"/>
                      <a:pt x="567070" y="404038"/>
                    </a:cubicBezTo>
                    <a:cubicBezTo>
                      <a:pt x="584587" y="392358"/>
                      <a:pt x="575677" y="395699"/>
                      <a:pt x="593060" y="392224"/>
                    </a:cubicBezTo>
                    <a:cubicBezTo>
                      <a:pt x="599595" y="372620"/>
                      <a:pt x="588624" y="403458"/>
                      <a:pt x="604874" y="370959"/>
                    </a:cubicBezTo>
                    <a:cubicBezTo>
                      <a:pt x="606449" y="367808"/>
                      <a:pt x="607308" y="364182"/>
                      <a:pt x="609600" y="361507"/>
                    </a:cubicBezTo>
                    <a:cubicBezTo>
                      <a:pt x="612163" y="358517"/>
                      <a:pt x="616266" y="357203"/>
                      <a:pt x="619051" y="354419"/>
                    </a:cubicBezTo>
                    <a:cubicBezTo>
                      <a:pt x="621059" y="352411"/>
                      <a:pt x="621769" y="349339"/>
                      <a:pt x="623777" y="347331"/>
                    </a:cubicBezTo>
                    <a:cubicBezTo>
                      <a:pt x="625785" y="345323"/>
                      <a:pt x="628270" y="343758"/>
                      <a:pt x="630865" y="342605"/>
                    </a:cubicBezTo>
                    <a:cubicBezTo>
                      <a:pt x="635417" y="340582"/>
                      <a:pt x="645042" y="337879"/>
                      <a:pt x="645042" y="337879"/>
                    </a:cubicBezTo>
                    <a:cubicBezTo>
                      <a:pt x="645830" y="335516"/>
                      <a:pt x="648089" y="333186"/>
                      <a:pt x="647405" y="330791"/>
                    </a:cubicBezTo>
                    <a:cubicBezTo>
                      <a:pt x="644859" y="321880"/>
                      <a:pt x="639088" y="321497"/>
                      <a:pt x="633228" y="316614"/>
                    </a:cubicBezTo>
                    <a:cubicBezTo>
                      <a:pt x="630661" y="314475"/>
                      <a:pt x="629060" y="311149"/>
                      <a:pt x="626139" y="309526"/>
                    </a:cubicBezTo>
                    <a:cubicBezTo>
                      <a:pt x="608375" y="299657"/>
                      <a:pt x="567384" y="302862"/>
                      <a:pt x="557619" y="302438"/>
                    </a:cubicBezTo>
                    <a:cubicBezTo>
                      <a:pt x="555256" y="300075"/>
                      <a:pt x="552472" y="298068"/>
                      <a:pt x="550530" y="295349"/>
                    </a:cubicBezTo>
                    <a:cubicBezTo>
                      <a:pt x="538705" y="278793"/>
                      <a:pt x="551152" y="292688"/>
                      <a:pt x="543442" y="278810"/>
                    </a:cubicBezTo>
                    <a:cubicBezTo>
                      <a:pt x="540684" y="273845"/>
                      <a:pt x="538007" y="268649"/>
                      <a:pt x="533991" y="264633"/>
                    </a:cubicBezTo>
                    <a:cubicBezTo>
                      <a:pt x="529265" y="259907"/>
                      <a:pt x="526456" y="251194"/>
                      <a:pt x="519814" y="250456"/>
                    </a:cubicBezTo>
                    <a:lnTo>
                      <a:pt x="498549" y="248093"/>
                    </a:lnTo>
                    <a:cubicBezTo>
                      <a:pt x="496186" y="247306"/>
                      <a:pt x="492385" y="248044"/>
                      <a:pt x="491460" y="245731"/>
                    </a:cubicBezTo>
                    <a:cubicBezTo>
                      <a:pt x="488247" y="237700"/>
                      <a:pt x="496599" y="234429"/>
                      <a:pt x="500912" y="231554"/>
                    </a:cubicBezTo>
                    <a:cubicBezTo>
                      <a:pt x="502487" y="229191"/>
                      <a:pt x="505285" y="227283"/>
                      <a:pt x="505637" y="224465"/>
                    </a:cubicBezTo>
                    <a:cubicBezTo>
                      <a:pt x="506120" y="220599"/>
                      <a:pt x="503095" y="208404"/>
                      <a:pt x="498549" y="205563"/>
                    </a:cubicBezTo>
                    <a:cubicBezTo>
                      <a:pt x="494325" y="202923"/>
                      <a:pt x="489204" y="202046"/>
                      <a:pt x="484372" y="200838"/>
                    </a:cubicBezTo>
                    <a:cubicBezTo>
                      <a:pt x="468002" y="196745"/>
                      <a:pt x="478148" y="198834"/>
                      <a:pt x="453656" y="196112"/>
                    </a:cubicBezTo>
                    <a:cubicBezTo>
                      <a:pt x="431998" y="190697"/>
                      <a:pt x="440157" y="194989"/>
                      <a:pt x="427665" y="186661"/>
                    </a:cubicBezTo>
                    <a:cubicBezTo>
                      <a:pt x="416413" y="169782"/>
                      <a:pt x="419592" y="177994"/>
                      <a:pt x="415851" y="163033"/>
                    </a:cubicBezTo>
                    <a:cubicBezTo>
                      <a:pt x="415063" y="152794"/>
                      <a:pt x="415089" y="142460"/>
                      <a:pt x="413488" y="132317"/>
                    </a:cubicBezTo>
                    <a:cubicBezTo>
                      <a:pt x="412711" y="127397"/>
                      <a:pt x="409971" y="122972"/>
                      <a:pt x="408763" y="118140"/>
                    </a:cubicBezTo>
                    <a:cubicBezTo>
                      <a:pt x="407975" y="114990"/>
                      <a:pt x="407679" y="111674"/>
                      <a:pt x="406400" y="108689"/>
                    </a:cubicBezTo>
                    <a:cubicBezTo>
                      <a:pt x="405281" y="106079"/>
                      <a:pt x="403249" y="103963"/>
                      <a:pt x="401674" y="101600"/>
                    </a:cubicBezTo>
                    <a:cubicBezTo>
                      <a:pt x="400887" y="98450"/>
                      <a:pt x="399893" y="95344"/>
                      <a:pt x="399312" y="92149"/>
                    </a:cubicBezTo>
                    <a:cubicBezTo>
                      <a:pt x="397430" y="81798"/>
                      <a:pt x="396868" y="71700"/>
                      <a:pt x="394586" y="61433"/>
                    </a:cubicBezTo>
                    <a:cubicBezTo>
                      <a:pt x="394046" y="59002"/>
                      <a:pt x="392907" y="56740"/>
                      <a:pt x="392223" y="54345"/>
                    </a:cubicBezTo>
                    <a:cubicBezTo>
                      <a:pt x="385077" y="29337"/>
                      <a:pt x="396369" y="64421"/>
                      <a:pt x="385135" y="30717"/>
                    </a:cubicBezTo>
                    <a:cubicBezTo>
                      <a:pt x="385134" y="30715"/>
                      <a:pt x="380410" y="16543"/>
                      <a:pt x="380409" y="16540"/>
                    </a:cubicBezTo>
                    <a:cubicBezTo>
                      <a:pt x="378834" y="13390"/>
                      <a:pt x="377431" y="10147"/>
                      <a:pt x="375684" y="7089"/>
                    </a:cubicBezTo>
                    <a:cubicBezTo>
                      <a:pt x="374275" y="4623"/>
                      <a:pt x="370958" y="0"/>
                      <a:pt x="370958" y="0"/>
                    </a:cubicBezTo>
                    <a:lnTo>
                      <a:pt x="99237" y="122865"/>
                    </a:lnTo>
                    <a:lnTo>
                      <a:pt x="103963" y="160670"/>
                    </a:lnTo>
                    <a:lnTo>
                      <a:pt x="11814" y="269359"/>
                    </a:lnTo>
                    <a:lnTo>
                      <a:pt x="0" y="33079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6581899" y="4035408"/>
                <a:ext cx="795760" cy="847193"/>
              </a:xfrm>
              <a:custGeom>
                <a:avLst/>
                <a:gdLst>
                  <a:gd name="connsiteX0" fmla="*/ 75610 w 1301898"/>
                  <a:gd name="connsiteY0" fmla="*/ 163032 h 1386958"/>
                  <a:gd name="connsiteX1" fmla="*/ 75610 w 1301898"/>
                  <a:gd name="connsiteY1" fmla="*/ 163032 h 1386958"/>
                  <a:gd name="connsiteX2" fmla="*/ 77972 w 1301898"/>
                  <a:gd name="connsiteY2" fmla="*/ 184298 h 1386958"/>
                  <a:gd name="connsiteX3" fmla="*/ 85061 w 1301898"/>
                  <a:gd name="connsiteY3" fmla="*/ 193749 h 1386958"/>
                  <a:gd name="connsiteX4" fmla="*/ 99238 w 1301898"/>
                  <a:gd name="connsiteY4" fmla="*/ 210288 h 1386958"/>
                  <a:gd name="connsiteX5" fmla="*/ 106326 w 1301898"/>
                  <a:gd name="connsiteY5" fmla="*/ 229191 h 1386958"/>
                  <a:gd name="connsiteX6" fmla="*/ 111051 w 1301898"/>
                  <a:gd name="connsiteY6" fmla="*/ 245730 h 1386958"/>
                  <a:gd name="connsiteX7" fmla="*/ 115777 w 1301898"/>
                  <a:gd name="connsiteY7" fmla="*/ 252819 h 1386958"/>
                  <a:gd name="connsiteX8" fmla="*/ 122865 w 1301898"/>
                  <a:gd name="connsiteY8" fmla="*/ 255181 h 1386958"/>
                  <a:gd name="connsiteX9" fmla="*/ 189024 w 1301898"/>
                  <a:gd name="connsiteY9" fmla="*/ 252819 h 1386958"/>
                  <a:gd name="connsiteX10" fmla="*/ 196112 w 1301898"/>
                  <a:gd name="connsiteY10" fmla="*/ 248093 h 1386958"/>
                  <a:gd name="connsiteX11" fmla="*/ 203200 w 1301898"/>
                  <a:gd name="connsiteY11" fmla="*/ 245730 h 1386958"/>
                  <a:gd name="connsiteX12" fmla="*/ 210289 w 1301898"/>
                  <a:gd name="connsiteY12" fmla="*/ 231553 h 1386958"/>
                  <a:gd name="connsiteX13" fmla="*/ 217377 w 1301898"/>
                  <a:gd name="connsiteY13" fmla="*/ 224465 h 1386958"/>
                  <a:gd name="connsiteX14" fmla="*/ 222103 w 1301898"/>
                  <a:gd name="connsiteY14" fmla="*/ 215014 h 1386958"/>
                  <a:gd name="connsiteX15" fmla="*/ 229191 w 1301898"/>
                  <a:gd name="connsiteY15" fmla="*/ 200837 h 1386958"/>
                  <a:gd name="connsiteX16" fmla="*/ 236279 w 1301898"/>
                  <a:gd name="connsiteY16" fmla="*/ 196112 h 1386958"/>
                  <a:gd name="connsiteX17" fmla="*/ 238642 w 1301898"/>
                  <a:gd name="connsiteY17" fmla="*/ 189023 h 1386958"/>
                  <a:gd name="connsiteX18" fmla="*/ 243368 w 1301898"/>
                  <a:gd name="connsiteY18" fmla="*/ 181935 h 1386958"/>
                  <a:gd name="connsiteX19" fmla="*/ 241005 w 1301898"/>
                  <a:gd name="connsiteY19" fmla="*/ 153581 h 1386958"/>
                  <a:gd name="connsiteX20" fmla="*/ 250456 w 1301898"/>
                  <a:gd name="connsiteY20" fmla="*/ 125228 h 1386958"/>
                  <a:gd name="connsiteX21" fmla="*/ 278810 w 1301898"/>
                  <a:gd name="connsiteY21" fmla="*/ 111051 h 1386958"/>
                  <a:gd name="connsiteX22" fmla="*/ 302438 w 1301898"/>
                  <a:gd name="connsiteY22" fmla="*/ 103963 h 1386958"/>
                  <a:gd name="connsiteX23" fmla="*/ 347331 w 1301898"/>
                  <a:gd name="connsiteY23" fmla="*/ 99237 h 1386958"/>
                  <a:gd name="connsiteX24" fmla="*/ 368596 w 1301898"/>
                  <a:gd name="connsiteY24" fmla="*/ 94512 h 1386958"/>
                  <a:gd name="connsiteX25" fmla="*/ 389861 w 1301898"/>
                  <a:gd name="connsiteY25" fmla="*/ 75609 h 1386958"/>
                  <a:gd name="connsiteX26" fmla="*/ 394586 w 1301898"/>
                  <a:gd name="connsiteY26" fmla="*/ 68521 h 1386958"/>
                  <a:gd name="connsiteX27" fmla="*/ 394586 w 1301898"/>
                  <a:gd name="connsiteY27" fmla="*/ 42530 h 1386958"/>
                  <a:gd name="connsiteX28" fmla="*/ 477284 w 1301898"/>
                  <a:gd name="connsiteY28" fmla="*/ 40167 h 1386958"/>
                  <a:gd name="connsiteX29" fmla="*/ 489098 w 1301898"/>
                  <a:gd name="connsiteY29" fmla="*/ 0 h 1386958"/>
                  <a:gd name="connsiteX30" fmla="*/ 569433 w 1301898"/>
                  <a:gd name="connsiteY30" fmla="*/ 11814 h 1386958"/>
                  <a:gd name="connsiteX31" fmla="*/ 576521 w 1301898"/>
                  <a:gd name="connsiteY31" fmla="*/ 18902 h 1386958"/>
                  <a:gd name="connsiteX32" fmla="*/ 581247 w 1301898"/>
                  <a:gd name="connsiteY32" fmla="*/ 25991 h 1386958"/>
                  <a:gd name="connsiteX33" fmla="*/ 588335 w 1301898"/>
                  <a:gd name="connsiteY33" fmla="*/ 28353 h 1386958"/>
                  <a:gd name="connsiteX34" fmla="*/ 595424 w 1301898"/>
                  <a:gd name="connsiteY34" fmla="*/ 33079 h 1386958"/>
                  <a:gd name="connsiteX35" fmla="*/ 600149 w 1301898"/>
                  <a:gd name="connsiteY35" fmla="*/ 189023 h 1386958"/>
                  <a:gd name="connsiteX36" fmla="*/ 770270 w 1301898"/>
                  <a:gd name="connsiteY36" fmla="*/ 342605 h 1386958"/>
                  <a:gd name="connsiteX37" fmla="*/ 758456 w 1301898"/>
                  <a:gd name="connsiteY37" fmla="*/ 370958 h 1386958"/>
                  <a:gd name="connsiteX38" fmla="*/ 756093 w 1301898"/>
                  <a:gd name="connsiteY38" fmla="*/ 399312 h 1386958"/>
                  <a:gd name="connsiteX39" fmla="*/ 763182 w 1301898"/>
                  <a:gd name="connsiteY39" fmla="*/ 401674 h 1386958"/>
                  <a:gd name="connsiteX40" fmla="*/ 774996 w 1301898"/>
                  <a:gd name="connsiteY40" fmla="*/ 422939 h 1386958"/>
                  <a:gd name="connsiteX41" fmla="*/ 777358 w 1301898"/>
                  <a:gd name="connsiteY41" fmla="*/ 444205 h 1386958"/>
                  <a:gd name="connsiteX42" fmla="*/ 777358 w 1301898"/>
                  <a:gd name="connsiteY42" fmla="*/ 489098 h 1386958"/>
                  <a:gd name="connsiteX43" fmla="*/ 767907 w 1301898"/>
                  <a:gd name="connsiteY43" fmla="*/ 503274 h 1386958"/>
                  <a:gd name="connsiteX44" fmla="*/ 763182 w 1301898"/>
                  <a:gd name="connsiteY44" fmla="*/ 510363 h 1386958"/>
                  <a:gd name="connsiteX45" fmla="*/ 751368 w 1301898"/>
                  <a:gd name="connsiteY45" fmla="*/ 524539 h 1386958"/>
                  <a:gd name="connsiteX46" fmla="*/ 753731 w 1301898"/>
                  <a:gd name="connsiteY46" fmla="*/ 614325 h 1386958"/>
                  <a:gd name="connsiteX47" fmla="*/ 760819 w 1301898"/>
                  <a:gd name="connsiteY47" fmla="*/ 628502 h 1386958"/>
                  <a:gd name="connsiteX48" fmla="*/ 767907 w 1301898"/>
                  <a:gd name="connsiteY48" fmla="*/ 635591 h 1386958"/>
                  <a:gd name="connsiteX49" fmla="*/ 784447 w 1301898"/>
                  <a:gd name="connsiteY49" fmla="*/ 637953 h 1386958"/>
                  <a:gd name="connsiteX50" fmla="*/ 793898 w 1301898"/>
                  <a:gd name="connsiteY50" fmla="*/ 640316 h 1386958"/>
                  <a:gd name="connsiteX51" fmla="*/ 800986 w 1301898"/>
                  <a:gd name="connsiteY51" fmla="*/ 642679 h 1386958"/>
                  <a:gd name="connsiteX52" fmla="*/ 819889 w 1301898"/>
                  <a:gd name="connsiteY52" fmla="*/ 645042 h 1386958"/>
                  <a:gd name="connsiteX53" fmla="*/ 834065 w 1301898"/>
                  <a:gd name="connsiteY53" fmla="*/ 649767 h 1386958"/>
                  <a:gd name="connsiteX54" fmla="*/ 848242 w 1301898"/>
                  <a:gd name="connsiteY54" fmla="*/ 656856 h 1386958"/>
                  <a:gd name="connsiteX55" fmla="*/ 871870 w 1301898"/>
                  <a:gd name="connsiteY55" fmla="*/ 668670 h 1386958"/>
                  <a:gd name="connsiteX56" fmla="*/ 886047 w 1301898"/>
                  <a:gd name="connsiteY56" fmla="*/ 673395 h 1386958"/>
                  <a:gd name="connsiteX57" fmla="*/ 890772 w 1301898"/>
                  <a:gd name="connsiteY57" fmla="*/ 680484 h 1386958"/>
                  <a:gd name="connsiteX58" fmla="*/ 893135 w 1301898"/>
                  <a:gd name="connsiteY58" fmla="*/ 687572 h 1386958"/>
                  <a:gd name="connsiteX59" fmla="*/ 902586 w 1301898"/>
                  <a:gd name="connsiteY59" fmla="*/ 701749 h 1386958"/>
                  <a:gd name="connsiteX60" fmla="*/ 907312 w 1301898"/>
                  <a:gd name="connsiteY60" fmla="*/ 708837 h 1386958"/>
                  <a:gd name="connsiteX61" fmla="*/ 912038 w 1301898"/>
                  <a:gd name="connsiteY61" fmla="*/ 715925 h 1386958"/>
                  <a:gd name="connsiteX62" fmla="*/ 919126 w 1301898"/>
                  <a:gd name="connsiteY62" fmla="*/ 725377 h 1386958"/>
                  <a:gd name="connsiteX63" fmla="*/ 923851 w 1301898"/>
                  <a:gd name="connsiteY63" fmla="*/ 741916 h 1386958"/>
                  <a:gd name="connsiteX64" fmla="*/ 928577 w 1301898"/>
                  <a:gd name="connsiteY64" fmla="*/ 751367 h 1386958"/>
                  <a:gd name="connsiteX65" fmla="*/ 930940 w 1301898"/>
                  <a:gd name="connsiteY65" fmla="*/ 758456 h 1386958"/>
                  <a:gd name="connsiteX66" fmla="*/ 938028 w 1301898"/>
                  <a:gd name="connsiteY66" fmla="*/ 760819 h 1386958"/>
                  <a:gd name="connsiteX67" fmla="*/ 935665 w 1301898"/>
                  <a:gd name="connsiteY67" fmla="*/ 786809 h 1386958"/>
                  <a:gd name="connsiteX68" fmla="*/ 930940 w 1301898"/>
                  <a:gd name="connsiteY68" fmla="*/ 796260 h 1386958"/>
                  <a:gd name="connsiteX69" fmla="*/ 926214 w 1301898"/>
                  <a:gd name="connsiteY69" fmla="*/ 810437 h 1386958"/>
                  <a:gd name="connsiteX70" fmla="*/ 923851 w 1301898"/>
                  <a:gd name="connsiteY70" fmla="*/ 817525 h 1386958"/>
                  <a:gd name="connsiteX71" fmla="*/ 919126 w 1301898"/>
                  <a:gd name="connsiteY71" fmla="*/ 824614 h 1386958"/>
                  <a:gd name="connsiteX72" fmla="*/ 923851 w 1301898"/>
                  <a:gd name="connsiteY72" fmla="*/ 848242 h 1386958"/>
                  <a:gd name="connsiteX73" fmla="*/ 961656 w 1301898"/>
                  <a:gd name="connsiteY73" fmla="*/ 845879 h 1386958"/>
                  <a:gd name="connsiteX74" fmla="*/ 975833 w 1301898"/>
                  <a:gd name="connsiteY74" fmla="*/ 852967 h 1386958"/>
                  <a:gd name="connsiteX75" fmla="*/ 980558 w 1301898"/>
                  <a:gd name="connsiteY75" fmla="*/ 860056 h 1386958"/>
                  <a:gd name="connsiteX76" fmla="*/ 997098 w 1301898"/>
                  <a:gd name="connsiteY76" fmla="*/ 869507 h 1386958"/>
                  <a:gd name="connsiteX77" fmla="*/ 1004186 w 1301898"/>
                  <a:gd name="connsiteY77" fmla="*/ 874232 h 1386958"/>
                  <a:gd name="connsiteX78" fmla="*/ 1013638 w 1301898"/>
                  <a:gd name="connsiteY78" fmla="*/ 890772 h 1386958"/>
                  <a:gd name="connsiteX79" fmla="*/ 1025451 w 1301898"/>
                  <a:gd name="connsiteY79" fmla="*/ 904949 h 1386958"/>
                  <a:gd name="connsiteX80" fmla="*/ 1037265 w 1301898"/>
                  <a:gd name="connsiteY80" fmla="*/ 926214 h 1386958"/>
                  <a:gd name="connsiteX81" fmla="*/ 1041991 w 1301898"/>
                  <a:gd name="connsiteY81" fmla="*/ 933302 h 1386958"/>
                  <a:gd name="connsiteX82" fmla="*/ 1063256 w 1301898"/>
                  <a:gd name="connsiteY82" fmla="*/ 940391 h 1386958"/>
                  <a:gd name="connsiteX83" fmla="*/ 1079796 w 1301898"/>
                  <a:gd name="connsiteY83" fmla="*/ 949842 h 1386958"/>
                  <a:gd name="connsiteX84" fmla="*/ 1098698 w 1301898"/>
                  <a:gd name="connsiteY84" fmla="*/ 971107 h 1386958"/>
                  <a:gd name="connsiteX85" fmla="*/ 1105786 w 1301898"/>
                  <a:gd name="connsiteY85" fmla="*/ 973470 h 1386958"/>
                  <a:gd name="connsiteX86" fmla="*/ 1110512 w 1301898"/>
                  <a:gd name="connsiteY86" fmla="*/ 980558 h 1386958"/>
                  <a:gd name="connsiteX87" fmla="*/ 1115238 w 1301898"/>
                  <a:gd name="connsiteY87" fmla="*/ 1046716 h 1386958"/>
                  <a:gd name="connsiteX88" fmla="*/ 1119963 w 1301898"/>
                  <a:gd name="connsiteY88" fmla="*/ 1053805 h 1386958"/>
                  <a:gd name="connsiteX89" fmla="*/ 1129414 w 1301898"/>
                  <a:gd name="connsiteY89" fmla="*/ 1058530 h 1386958"/>
                  <a:gd name="connsiteX90" fmla="*/ 1136503 w 1301898"/>
                  <a:gd name="connsiteY90" fmla="*/ 1063256 h 1386958"/>
                  <a:gd name="connsiteX91" fmla="*/ 1155405 w 1301898"/>
                  <a:gd name="connsiteY91" fmla="*/ 1065619 h 1386958"/>
                  <a:gd name="connsiteX92" fmla="*/ 1162493 w 1301898"/>
                  <a:gd name="connsiteY92" fmla="*/ 1070344 h 1386958"/>
                  <a:gd name="connsiteX93" fmla="*/ 1164856 w 1301898"/>
                  <a:gd name="connsiteY93" fmla="*/ 1077432 h 1386958"/>
                  <a:gd name="connsiteX94" fmla="*/ 1167219 w 1301898"/>
                  <a:gd name="connsiteY94" fmla="*/ 1138865 h 1386958"/>
                  <a:gd name="connsiteX95" fmla="*/ 1181396 w 1301898"/>
                  <a:gd name="connsiteY95" fmla="*/ 1145953 h 1386958"/>
                  <a:gd name="connsiteX96" fmla="*/ 1200298 w 1301898"/>
                  <a:gd name="connsiteY96" fmla="*/ 1153042 h 1386958"/>
                  <a:gd name="connsiteX97" fmla="*/ 1228651 w 1301898"/>
                  <a:gd name="connsiteY97" fmla="*/ 1160130 h 1386958"/>
                  <a:gd name="connsiteX98" fmla="*/ 1235740 w 1301898"/>
                  <a:gd name="connsiteY98" fmla="*/ 1164856 h 1386958"/>
                  <a:gd name="connsiteX99" fmla="*/ 1254642 w 1301898"/>
                  <a:gd name="connsiteY99" fmla="*/ 1174307 h 1386958"/>
                  <a:gd name="connsiteX100" fmla="*/ 1259368 w 1301898"/>
                  <a:gd name="connsiteY100" fmla="*/ 1181395 h 1386958"/>
                  <a:gd name="connsiteX101" fmla="*/ 1266456 w 1301898"/>
                  <a:gd name="connsiteY101" fmla="*/ 1183758 h 1386958"/>
                  <a:gd name="connsiteX102" fmla="*/ 1273545 w 1301898"/>
                  <a:gd name="connsiteY102" fmla="*/ 1214474 h 1386958"/>
                  <a:gd name="connsiteX103" fmla="*/ 1278270 w 1301898"/>
                  <a:gd name="connsiteY103" fmla="*/ 1231014 h 1386958"/>
                  <a:gd name="connsiteX104" fmla="*/ 1282996 w 1301898"/>
                  <a:gd name="connsiteY104" fmla="*/ 1238102 h 1386958"/>
                  <a:gd name="connsiteX105" fmla="*/ 1285358 w 1301898"/>
                  <a:gd name="connsiteY105" fmla="*/ 1245191 h 1386958"/>
                  <a:gd name="connsiteX106" fmla="*/ 1297172 w 1301898"/>
                  <a:gd name="connsiteY106" fmla="*/ 1259367 h 1386958"/>
                  <a:gd name="connsiteX107" fmla="*/ 1301898 w 1301898"/>
                  <a:gd name="connsiteY107" fmla="*/ 1275907 h 1386958"/>
                  <a:gd name="connsiteX108" fmla="*/ 1297172 w 1301898"/>
                  <a:gd name="connsiteY108" fmla="*/ 1320800 h 1386958"/>
                  <a:gd name="connsiteX109" fmla="*/ 1292447 w 1301898"/>
                  <a:gd name="connsiteY109" fmla="*/ 1342065 h 1386958"/>
                  <a:gd name="connsiteX110" fmla="*/ 1039628 w 1301898"/>
                  <a:gd name="connsiteY110" fmla="*/ 1342065 h 1386958"/>
                  <a:gd name="connsiteX111" fmla="*/ 1039628 w 1301898"/>
                  <a:gd name="connsiteY111" fmla="*/ 1386958 h 1386958"/>
                  <a:gd name="connsiteX112" fmla="*/ 994735 w 1301898"/>
                  <a:gd name="connsiteY112" fmla="*/ 1386958 h 1386958"/>
                  <a:gd name="connsiteX113" fmla="*/ 985284 w 1301898"/>
                  <a:gd name="connsiteY113" fmla="*/ 1353879 h 1386958"/>
                  <a:gd name="connsiteX114" fmla="*/ 966382 w 1301898"/>
                  <a:gd name="connsiteY114" fmla="*/ 1344428 h 1386958"/>
                  <a:gd name="connsiteX115" fmla="*/ 959293 w 1301898"/>
                  <a:gd name="connsiteY115" fmla="*/ 1339702 h 1386958"/>
                  <a:gd name="connsiteX116" fmla="*/ 940391 w 1301898"/>
                  <a:gd name="connsiteY116" fmla="*/ 1342065 h 1386958"/>
                  <a:gd name="connsiteX117" fmla="*/ 923851 w 1301898"/>
                  <a:gd name="connsiteY117" fmla="*/ 1346791 h 1386958"/>
                  <a:gd name="connsiteX118" fmla="*/ 912038 w 1301898"/>
                  <a:gd name="connsiteY118" fmla="*/ 1344428 h 1386958"/>
                  <a:gd name="connsiteX119" fmla="*/ 902586 w 1301898"/>
                  <a:gd name="connsiteY119" fmla="*/ 1330251 h 1386958"/>
                  <a:gd name="connsiteX120" fmla="*/ 897861 w 1301898"/>
                  <a:gd name="connsiteY120" fmla="*/ 1323163 h 1386958"/>
                  <a:gd name="connsiteX121" fmla="*/ 890772 w 1301898"/>
                  <a:gd name="connsiteY121" fmla="*/ 1316074 h 1386958"/>
                  <a:gd name="connsiteX122" fmla="*/ 878958 w 1301898"/>
                  <a:gd name="connsiteY122" fmla="*/ 1318437 h 1386958"/>
                  <a:gd name="connsiteX123" fmla="*/ 869507 w 1301898"/>
                  <a:gd name="connsiteY123" fmla="*/ 1327888 h 1386958"/>
                  <a:gd name="connsiteX124" fmla="*/ 860056 w 1301898"/>
                  <a:gd name="connsiteY124" fmla="*/ 1332614 h 1386958"/>
                  <a:gd name="connsiteX125" fmla="*/ 845879 w 1301898"/>
                  <a:gd name="connsiteY125" fmla="*/ 1339702 h 1386958"/>
                  <a:gd name="connsiteX126" fmla="*/ 822251 w 1301898"/>
                  <a:gd name="connsiteY126" fmla="*/ 1332614 h 1386958"/>
                  <a:gd name="connsiteX127" fmla="*/ 819889 w 1301898"/>
                  <a:gd name="connsiteY127" fmla="*/ 1320800 h 1386958"/>
                  <a:gd name="connsiteX128" fmla="*/ 812800 w 1301898"/>
                  <a:gd name="connsiteY128" fmla="*/ 1311349 h 1386958"/>
                  <a:gd name="connsiteX129" fmla="*/ 803349 w 1301898"/>
                  <a:gd name="connsiteY129" fmla="*/ 1294809 h 1386958"/>
                  <a:gd name="connsiteX130" fmla="*/ 789172 w 1301898"/>
                  <a:gd name="connsiteY130" fmla="*/ 1280632 h 1386958"/>
                  <a:gd name="connsiteX131" fmla="*/ 782084 w 1301898"/>
                  <a:gd name="connsiteY131" fmla="*/ 1273544 h 1386958"/>
                  <a:gd name="connsiteX132" fmla="*/ 767907 w 1301898"/>
                  <a:gd name="connsiteY132" fmla="*/ 1264093 h 1386958"/>
                  <a:gd name="connsiteX133" fmla="*/ 760819 w 1301898"/>
                  <a:gd name="connsiteY133" fmla="*/ 1257005 h 1386958"/>
                  <a:gd name="connsiteX134" fmla="*/ 741917 w 1301898"/>
                  <a:gd name="connsiteY134" fmla="*/ 1247553 h 1386958"/>
                  <a:gd name="connsiteX135" fmla="*/ 737191 w 1301898"/>
                  <a:gd name="connsiteY135" fmla="*/ 1240465 h 1386958"/>
                  <a:gd name="connsiteX136" fmla="*/ 734828 w 1301898"/>
                  <a:gd name="connsiteY136" fmla="*/ 1228651 h 1386958"/>
                  <a:gd name="connsiteX137" fmla="*/ 725377 w 1301898"/>
                  <a:gd name="connsiteY137" fmla="*/ 1226288 h 1386958"/>
                  <a:gd name="connsiteX138" fmla="*/ 682847 w 1301898"/>
                  <a:gd name="connsiteY138" fmla="*/ 1223925 h 1386958"/>
                  <a:gd name="connsiteX139" fmla="*/ 673396 w 1301898"/>
                  <a:gd name="connsiteY139" fmla="*/ 1219200 h 1386958"/>
                  <a:gd name="connsiteX140" fmla="*/ 656856 w 1301898"/>
                  <a:gd name="connsiteY140" fmla="*/ 1214474 h 1386958"/>
                  <a:gd name="connsiteX141" fmla="*/ 647405 w 1301898"/>
                  <a:gd name="connsiteY141" fmla="*/ 1209749 h 1386958"/>
                  <a:gd name="connsiteX142" fmla="*/ 645042 w 1301898"/>
                  <a:gd name="connsiteY142" fmla="*/ 1202660 h 1386958"/>
                  <a:gd name="connsiteX143" fmla="*/ 637954 w 1301898"/>
                  <a:gd name="connsiteY143" fmla="*/ 1195572 h 1386958"/>
                  <a:gd name="connsiteX144" fmla="*/ 633228 w 1301898"/>
                  <a:gd name="connsiteY144" fmla="*/ 1188484 h 1386958"/>
                  <a:gd name="connsiteX145" fmla="*/ 630865 w 1301898"/>
                  <a:gd name="connsiteY145" fmla="*/ 1181395 h 1386958"/>
                  <a:gd name="connsiteX146" fmla="*/ 619051 w 1301898"/>
                  <a:gd name="connsiteY146" fmla="*/ 1164856 h 1386958"/>
                  <a:gd name="connsiteX147" fmla="*/ 611963 w 1301898"/>
                  <a:gd name="connsiteY147" fmla="*/ 1160130 h 1386958"/>
                  <a:gd name="connsiteX148" fmla="*/ 590698 w 1301898"/>
                  <a:gd name="connsiteY148" fmla="*/ 1153042 h 1386958"/>
                  <a:gd name="connsiteX149" fmla="*/ 569433 w 1301898"/>
                  <a:gd name="connsiteY149" fmla="*/ 1150679 h 1386958"/>
                  <a:gd name="connsiteX150" fmla="*/ 562345 w 1301898"/>
                  <a:gd name="connsiteY150" fmla="*/ 1145953 h 1386958"/>
                  <a:gd name="connsiteX151" fmla="*/ 559982 w 1301898"/>
                  <a:gd name="connsiteY151" fmla="*/ 1138865 h 1386958"/>
                  <a:gd name="connsiteX152" fmla="*/ 567070 w 1301898"/>
                  <a:gd name="connsiteY152" fmla="*/ 1134139 h 1386958"/>
                  <a:gd name="connsiteX153" fmla="*/ 583610 w 1301898"/>
                  <a:gd name="connsiteY153" fmla="*/ 1129414 h 1386958"/>
                  <a:gd name="connsiteX154" fmla="*/ 576521 w 1301898"/>
                  <a:gd name="connsiteY154" fmla="*/ 1115237 h 1386958"/>
                  <a:gd name="connsiteX155" fmla="*/ 569433 w 1301898"/>
                  <a:gd name="connsiteY155" fmla="*/ 1110512 h 1386958"/>
                  <a:gd name="connsiteX156" fmla="*/ 555256 w 1301898"/>
                  <a:gd name="connsiteY156" fmla="*/ 1101060 h 1386958"/>
                  <a:gd name="connsiteX157" fmla="*/ 541079 w 1301898"/>
                  <a:gd name="connsiteY157" fmla="*/ 1096335 h 1386958"/>
                  <a:gd name="connsiteX158" fmla="*/ 533991 w 1301898"/>
                  <a:gd name="connsiteY158" fmla="*/ 1089246 h 1386958"/>
                  <a:gd name="connsiteX159" fmla="*/ 526903 w 1301898"/>
                  <a:gd name="connsiteY159" fmla="*/ 1086884 h 1386958"/>
                  <a:gd name="connsiteX160" fmla="*/ 519814 w 1301898"/>
                  <a:gd name="connsiteY160" fmla="*/ 1082158 h 1386958"/>
                  <a:gd name="connsiteX161" fmla="*/ 515089 w 1301898"/>
                  <a:gd name="connsiteY161" fmla="*/ 1034902 h 1386958"/>
                  <a:gd name="connsiteX162" fmla="*/ 510363 w 1301898"/>
                  <a:gd name="connsiteY162" fmla="*/ 1027814 h 1386958"/>
                  <a:gd name="connsiteX163" fmla="*/ 508000 w 1301898"/>
                  <a:gd name="connsiteY163" fmla="*/ 1018363 h 1386958"/>
                  <a:gd name="connsiteX164" fmla="*/ 505638 w 1301898"/>
                  <a:gd name="connsiteY164" fmla="*/ 1006549 h 1386958"/>
                  <a:gd name="connsiteX165" fmla="*/ 500912 w 1301898"/>
                  <a:gd name="connsiteY165" fmla="*/ 999460 h 1386958"/>
                  <a:gd name="connsiteX166" fmla="*/ 491461 w 1301898"/>
                  <a:gd name="connsiteY166" fmla="*/ 982921 h 1386958"/>
                  <a:gd name="connsiteX167" fmla="*/ 486735 w 1301898"/>
                  <a:gd name="connsiteY167" fmla="*/ 961656 h 1386958"/>
                  <a:gd name="connsiteX168" fmla="*/ 482010 w 1301898"/>
                  <a:gd name="connsiteY168" fmla="*/ 945116 h 1386958"/>
                  <a:gd name="connsiteX169" fmla="*/ 479647 w 1301898"/>
                  <a:gd name="connsiteY169" fmla="*/ 933302 h 1386958"/>
                  <a:gd name="connsiteX170" fmla="*/ 472558 w 1301898"/>
                  <a:gd name="connsiteY170" fmla="*/ 916763 h 1386958"/>
                  <a:gd name="connsiteX171" fmla="*/ 470196 w 1301898"/>
                  <a:gd name="connsiteY171" fmla="*/ 909674 h 1386958"/>
                  <a:gd name="connsiteX172" fmla="*/ 446568 w 1301898"/>
                  <a:gd name="connsiteY172" fmla="*/ 886046 h 1386958"/>
                  <a:gd name="connsiteX173" fmla="*/ 444205 w 1301898"/>
                  <a:gd name="connsiteY173" fmla="*/ 886046 h 1386958"/>
                  <a:gd name="connsiteX174" fmla="*/ 344968 w 1301898"/>
                  <a:gd name="connsiteY174" fmla="*/ 824614 h 1386958"/>
                  <a:gd name="connsiteX175" fmla="*/ 231554 w 1301898"/>
                  <a:gd name="connsiteY175" fmla="*/ 689935 h 1386958"/>
                  <a:gd name="connsiteX176" fmla="*/ 181935 w 1301898"/>
                  <a:gd name="connsiteY176" fmla="*/ 569432 h 1386958"/>
                  <a:gd name="connsiteX177" fmla="*/ 186661 w 1301898"/>
                  <a:gd name="connsiteY177" fmla="*/ 463107 h 1386958"/>
                  <a:gd name="connsiteX178" fmla="*/ 148856 w 1301898"/>
                  <a:gd name="connsiteY178" fmla="*/ 375684 h 1386958"/>
                  <a:gd name="connsiteX179" fmla="*/ 68521 w 1301898"/>
                  <a:gd name="connsiteY179" fmla="*/ 361507 h 1386958"/>
                  <a:gd name="connsiteX180" fmla="*/ 21265 w 1301898"/>
                  <a:gd name="connsiteY180" fmla="*/ 349693 h 1386958"/>
                  <a:gd name="connsiteX181" fmla="*/ 2363 w 1301898"/>
                  <a:gd name="connsiteY181" fmla="*/ 316614 h 1386958"/>
                  <a:gd name="connsiteX182" fmla="*/ 0 w 1301898"/>
                  <a:gd name="connsiteY182" fmla="*/ 309525 h 1386958"/>
                  <a:gd name="connsiteX183" fmla="*/ 2363 w 1301898"/>
                  <a:gd name="connsiteY183" fmla="*/ 250456 h 1386958"/>
                  <a:gd name="connsiteX184" fmla="*/ 7089 w 1301898"/>
                  <a:gd name="connsiteY184" fmla="*/ 231553 h 1386958"/>
                  <a:gd name="connsiteX185" fmla="*/ 9451 w 1301898"/>
                  <a:gd name="connsiteY185" fmla="*/ 219739 h 1386958"/>
                  <a:gd name="connsiteX186" fmla="*/ 16540 w 1301898"/>
                  <a:gd name="connsiteY186" fmla="*/ 198474 h 1386958"/>
                  <a:gd name="connsiteX187" fmla="*/ 35442 w 1301898"/>
                  <a:gd name="connsiteY187" fmla="*/ 186660 h 1386958"/>
                  <a:gd name="connsiteX188" fmla="*/ 42531 w 1301898"/>
                  <a:gd name="connsiteY188" fmla="*/ 181935 h 1386958"/>
                  <a:gd name="connsiteX189" fmla="*/ 51982 w 1301898"/>
                  <a:gd name="connsiteY189" fmla="*/ 179572 h 1386958"/>
                  <a:gd name="connsiteX190" fmla="*/ 66158 w 1301898"/>
                  <a:gd name="connsiteY190" fmla="*/ 174846 h 1386958"/>
                  <a:gd name="connsiteX191" fmla="*/ 75610 w 1301898"/>
                  <a:gd name="connsiteY191" fmla="*/ 163032 h 138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1301898" h="1386958">
                    <a:moveTo>
                      <a:pt x="75610" y="163032"/>
                    </a:moveTo>
                    <a:lnTo>
                      <a:pt x="75610" y="163032"/>
                    </a:lnTo>
                    <a:cubicBezTo>
                      <a:pt x="76397" y="170121"/>
                      <a:pt x="75875" y="177481"/>
                      <a:pt x="77972" y="184298"/>
                    </a:cubicBezTo>
                    <a:cubicBezTo>
                      <a:pt x="79130" y="188062"/>
                      <a:pt x="82468" y="190785"/>
                      <a:pt x="85061" y="193749"/>
                    </a:cubicBezTo>
                    <a:cubicBezTo>
                      <a:pt x="101104" y="212083"/>
                      <a:pt x="89119" y="195111"/>
                      <a:pt x="99238" y="210288"/>
                    </a:cubicBezTo>
                    <a:cubicBezTo>
                      <a:pt x="103794" y="233076"/>
                      <a:pt x="98214" y="212969"/>
                      <a:pt x="106326" y="229191"/>
                    </a:cubicBezTo>
                    <a:cubicBezTo>
                      <a:pt x="110929" y="238396"/>
                      <a:pt x="106504" y="235120"/>
                      <a:pt x="111051" y="245730"/>
                    </a:cubicBezTo>
                    <a:cubicBezTo>
                      <a:pt x="112170" y="248340"/>
                      <a:pt x="113559" y="251045"/>
                      <a:pt x="115777" y="252819"/>
                    </a:cubicBezTo>
                    <a:cubicBezTo>
                      <a:pt x="117722" y="254375"/>
                      <a:pt x="120502" y="254394"/>
                      <a:pt x="122865" y="255181"/>
                    </a:cubicBezTo>
                    <a:cubicBezTo>
                      <a:pt x="144918" y="254394"/>
                      <a:pt x="167060" y="254944"/>
                      <a:pt x="189024" y="252819"/>
                    </a:cubicBezTo>
                    <a:cubicBezTo>
                      <a:pt x="191850" y="252545"/>
                      <a:pt x="193572" y="249363"/>
                      <a:pt x="196112" y="248093"/>
                    </a:cubicBezTo>
                    <a:cubicBezTo>
                      <a:pt x="198340" y="246979"/>
                      <a:pt x="200837" y="246518"/>
                      <a:pt x="203200" y="245730"/>
                    </a:cubicBezTo>
                    <a:cubicBezTo>
                      <a:pt x="205568" y="238626"/>
                      <a:pt x="205200" y="237660"/>
                      <a:pt x="210289" y="231553"/>
                    </a:cubicBezTo>
                    <a:cubicBezTo>
                      <a:pt x="212428" y="228986"/>
                      <a:pt x="215435" y="227184"/>
                      <a:pt x="217377" y="224465"/>
                    </a:cubicBezTo>
                    <a:cubicBezTo>
                      <a:pt x="219424" y="221599"/>
                      <a:pt x="220716" y="218252"/>
                      <a:pt x="222103" y="215014"/>
                    </a:cubicBezTo>
                    <a:cubicBezTo>
                      <a:pt x="224987" y="208285"/>
                      <a:pt x="223512" y="206516"/>
                      <a:pt x="229191" y="200837"/>
                    </a:cubicBezTo>
                    <a:cubicBezTo>
                      <a:pt x="231199" y="198829"/>
                      <a:pt x="233916" y="197687"/>
                      <a:pt x="236279" y="196112"/>
                    </a:cubicBezTo>
                    <a:cubicBezTo>
                      <a:pt x="237067" y="193749"/>
                      <a:pt x="237528" y="191251"/>
                      <a:pt x="238642" y="189023"/>
                    </a:cubicBezTo>
                    <a:cubicBezTo>
                      <a:pt x="239912" y="186483"/>
                      <a:pt x="243179" y="184768"/>
                      <a:pt x="243368" y="181935"/>
                    </a:cubicBezTo>
                    <a:cubicBezTo>
                      <a:pt x="243999" y="172472"/>
                      <a:pt x="241793" y="163032"/>
                      <a:pt x="241005" y="153581"/>
                    </a:cubicBezTo>
                    <a:cubicBezTo>
                      <a:pt x="244155" y="144130"/>
                      <a:pt x="245176" y="133676"/>
                      <a:pt x="250456" y="125228"/>
                    </a:cubicBezTo>
                    <a:cubicBezTo>
                      <a:pt x="255277" y="117514"/>
                      <a:pt x="271086" y="113626"/>
                      <a:pt x="278810" y="111051"/>
                    </a:cubicBezTo>
                    <a:cubicBezTo>
                      <a:pt x="286052" y="108637"/>
                      <a:pt x="294838" y="105049"/>
                      <a:pt x="302438" y="103963"/>
                    </a:cubicBezTo>
                    <a:cubicBezTo>
                      <a:pt x="313019" y="102452"/>
                      <a:pt x="336350" y="101067"/>
                      <a:pt x="347331" y="99237"/>
                    </a:cubicBezTo>
                    <a:cubicBezTo>
                      <a:pt x="354493" y="98043"/>
                      <a:pt x="361508" y="96087"/>
                      <a:pt x="368596" y="94512"/>
                    </a:cubicBezTo>
                    <a:cubicBezTo>
                      <a:pt x="377117" y="88830"/>
                      <a:pt x="383389" y="85318"/>
                      <a:pt x="389861" y="75609"/>
                    </a:cubicBezTo>
                    <a:cubicBezTo>
                      <a:pt x="391436" y="73246"/>
                      <a:pt x="394184" y="71332"/>
                      <a:pt x="394586" y="68521"/>
                    </a:cubicBezTo>
                    <a:cubicBezTo>
                      <a:pt x="395811" y="59944"/>
                      <a:pt x="394586" y="51194"/>
                      <a:pt x="394586" y="42530"/>
                    </a:cubicBezTo>
                    <a:lnTo>
                      <a:pt x="477284" y="40167"/>
                    </a:lnTo>
                    <a:lnTo>
                      <a:pt x="489098" y="0"/>
                    </a:lnTo>
                    <a:cubicBezTo>
                      <a:pt x="537656" y="10405"/>
                      <a:pt x="510956" y="5966"/>
                      <a:pt x="569433" y="11814"/>
                    </a:cubicBezTo>
                    <a:cubicBezTo>
                      <a:pt x="571796" y="14177"/>
                      <a:pt x="574382" y="16335"/>
                      <a:pt x="576521" y="18902"/>
                    </a:cubicBezTo>
                    <a:cubicBezTo>
                      <a:pt x="578339" y="21084"/>
                      <a:pt x="579029" y="24217"/>
                      <a:pt x="581247" y="25991"/>
                    </a:cubicBezTo>
                    <a:cubicBezTo>
                      <a:pt x="583192" y="27547"/>
                      <a:pt x="585972" y="27566"/>
                      <a:pt x="588335" y="28353"/>
                    </a:cubicBezTo>
                    <a:lnTo>
                      <a:pt x="595424" y="33079"/>
                    </a:lnTo>
                    <a:lnTo>
                      <a:pt x="600149" y="189023"/>
                    </a:lnTo>
                    <a:lnTo>
                      <a:pt x="770270" y="342605"/>
                    </a:lnTo>
                    <a:lnTo>
                      <a:pt x="758456" y="370958"/>
                    </a:lnTo>
                    <a:cubicBezTo>
                      <a:pt x="758131" y="372422"/>
                      <a:pt x="749741" y="392960"/>
                      <a:pt x="756093" y="399312"/>
                    </a:cubicBezTo>
                    <a:cubicBezTo>
                      <a:pt x="757854" y="401073"/>
                      <a:pt x="760819" y="400887"/>
                      <a:pt x="763182" y="401674"/>
                    </a:cubicBezTo>
                    <a:cubicBezTo>
                      <a:pt x="774014" y="417923"/>
                      <a:pt x="770837" y="410463"/>
                      <a:pt x="774996" y="422939"/>
                    </a:cubicBezTo>
                    <a:cubicBezTo>
                      <a:pt x="775783" y="430028"/>
                      <a:pt x="776611" y="437112"/>
                      <a:pt x="777358" y="444205"/>
                    </a:cubicBezTo>
                    <a:cubicBezTo>
                      <a:pt x="778829" y="458182"/>
                      <a:pt x="782038" y="475057"/>
                      <a:pt x="777358" y="489098"/>
                    </a:cubicBezTo>
                    <a:cubicBezTo>
                      <a:pt x="775562" y="494486"/>
                      <a:pt x="771057" y="498549"/>
                      <a:pt x="767907" y="503274"/>
                    </a:cubicBezTo>
                    <a:cubicBezTo>
                      <a:pt x="766332" y="505637"/>
                      <a:pt x="765190" y="508355"/>
                      <a:pt x="763182" y="510363"/>
                    </a:cubicBezTo>
                    <a:cubicBezTo>
                      <a:pt x="754085" y="519459"/>
                      <a:pt x="757946" y="514671"/>
                      <a:pt x="751368" y="524539"/>
                    </a:cubicBezTo>
                    <a:cubicBezTo>
                      <a:pt x="752156" y="554468"/>
                      <a:pt x="752272" y="584422"/>
                      <a:pt x="753731" y="614325"/>
                    </a:cubicBezTo>
                    <a:cubicBezTo>
                      <a:pt x="753952" y="618856"/>
                      <a:pt x="758176" y="625330"/>
                      <a:pt x="760819" y="628502"/>
                    </a:cubicBezTo>
                    <a:cubicBezTo>
                      <a:pt x="762958" y="631069"/>
                      <a:pt x="764804" y="634350"/>
                      <a:pt x="767907" y="635591"/>
                    </a:cubicBezTo>
                    <a:cubicBezTo>
                      <a:pt x="773078" y="637659"/>
                      <a:pt x="778968" y="636957"/>
                      <a:pt x="784447" y="637953"/>
                    </a:cubicBezTo>
                    <a:cubicBezTo>
                      <a:pt x="787642" y="638534"/>
                      <a:pt x="790776" y="639424"/>
                      <a:pt x="793898" y="640316"/>
                    </a:cubicBezTo>
                    <a:cubicBezTo>
                      <a:pt x="796293" y="641000"/>
                      <a:pt x="798536" y="642233"/>
                      <a:pt x="800986" y="642679"/>
                    </a:cubicBezTo>
                    <a:cubicBezTo>
                      <a:pt x="807234" y="643815"/>
                      <a:pt x="813588" y="644254"/>
                      <a:pt x="819889" y="645042"/>
                    </a:cubicBezTo>
                    <a:cubicBezTo>
                      <a:pt x="824614" y="646617"/>
                      <a:pt x="829921" y="647004"/>
                      <a:pt x="834065" y="649767"/>
                    </a:cubicBezTo>
                    <a:cubicBezTo>
                      <a:pt x="843226" y="655874"/>
                      <a:pt x="838460" y="653595"/>
                      <a:pt x="848242" y="656856"/>
                    </a:cubicBezTo>
                    <a:cubicBezTo>
                      <a:pt x="856849" y="669765"/>
                      <a:pt x="849577" y="662301"/>
                      <a:pt x="871870" y="668670"/>
                    </a:cubicBezTo>
                    <a:cubicBezTo>
                      <a:pt x="876660" y="670038"/>
                      <a:pt x="886047" y="673395"/>
                      <a:pt x="886047" y="673395"/>
                    </a:cubicBezTo>
                    <a:cubicBezTo>
                      <a:pt x="887622" y="675758"/>
                      <a:pt x="889502" y="677944"/>
                      <a:pt x="890772" y="680484"/>
                    </a:cubicBezTo>
                    <a:cubicBezTo>
                      <a:pt x="891886" y="682712"/>
                      <a:pt x="891925" y="685395"/>
                      <a:pt x="893135" y="687572"/>
                    </a:cubicBezTo>
                    <a:cubicBezTo>
                      <a:pt x="895893" y="692537"/>
                      <a:pt x="899436" y="697023"/>
                      <a:pt x="902586" y="701749"/>
                    </a:cubicBezTo>
                    <a:lnTo>
                      <a:pt x="907312" y="708837"/>
                    </a:lnTo>
                    <a:cubicBezTo>
                      <a:pt x="908887" y="711200"/>
                      <a:pt x="910334" y="713653"/>
                      <a:pt x="912038" y="715925"/>
                    </a:cubicBezTo>
                    <a:lnTo>
                      <a:pt x="919126" y="725377"/>
                    </a:lnTo>
                    <a:cubicBezTo>
                      <a:pt x="920323" y="730165"/>
                      <a:pt x="921820" y="737177"/>
                      <a:pt x="923851" y="741916"/>
                    </a:cubicBezTo>
                    <a:cubicBezTo>
                      <a:pt x="925238" y="745153"/>
                      <a:pt x="927189" y="748130"/>
                      <a:pt x="928577" y="751367"/>
                    </a:cubicBezTo>
                    <a:cubicBezTo>
                      <a:pt x="929558" y="753656"/>
                      <a:pt x="929179" y="756695"/>
                      <a:pt x="930940" y="758456"/>
                    </a:cubicBezTo>
                    <a:cubicBezTo>
                      <a:pt x="932701" y="760217"/>
                      <a:pt x="935665" y="760031"/>
                      <a:pt x="938028" y="760819"/>
                    </a:cubicBezTo>
                    <a:cubicBezTo>
                      <a:pt x="937240" y="769482"/>
                      <a:pt x="937371" y="778279"/>
                      <a:pt x="935665" y="786809"/>
                    </a:cubicBezTo>
                    <a:cubicBezTo>
                      <a:pt x="934974" y="790263"/>
                      <a:pt x="932248" y="792990"/>
                      <a:pt x="930940" y="796260"/>
                    </a:cubicBezTo>
                    <a:cubicBezTo>
                      <a:pt x="929090" y="800885"/>
                      <a:pt x="927789" y="805711"/>
                      <a:pt x="926214" y="810437"/>
                    </a:cubicBezTo>
                    <a:cubicBezTo>
                      <a:pt x="925426" y="812800"/>
                      <a:pt x="925232" y="815453"/>
                      <a:pt x="923851" y="817525"/>
                    </a:cubicBezTo>
                    <a:lnTo>
                      <a:pt x="919126" y="824614"/>
                    </a:lnTo>
                    <a:cubicBezTo>
                      <a:pt x="920701" y="832490"/>
                      <a:pt x="916667" y="844650"/>
                      <a:pt x="923851" y="848242"/>
                    </a:cubicBezTo>
                    <a:cubicBezTo>
                      <a:pt x="935144" y="853889"/>
                      <a:pt x="949030" y="845879"/>
                      <a:pt x="961656" y="845879"/>
                    </a:cubicBezTo>
                    <a:cubicBezTo>
                      <a:pt x="966547" y="845879"/>
                      <a:pt x="972249" y="850578"/>
                      <a:pt x="975833" y="852967"/>
                    </a:cubicBezTo>
                    <a:cubicBezTo>
                      <a:pt x="977408" y="855330"/>
                      <a:pt x="978550" y="858048"/>
                      <a:pt x="980558" y="860056"/>
                    </a:cubicBezTo>
                    <a:cubicBezTo>
                      <a:pt x="984391" y="863889"/>
                      <a:pt x="992780" y="867040"/>
                      <a:pt x="997098" y="869507"/>
                    </a:cubicBezTo>
                    <a:cubicBezTo>
                      <a:pt x="999563" y="870916"/>
                      <a:pt x="1001823" y="872657"/>
                      <a:pt x="1004186" y="874232"/>
                    </a:cubicBezTo>
                    <a:cubicBezTo>
                      <a:pt x="1007301" y="883577"/>
                      <a:pt x="1005834" y="881668"/>
                      <a:pt x="1013638" y="890772"/>
                    </a:cubicBezTo>
                    <a:cubicBezTo>
                      <a:pt x="1018777" y="896767"/>
                      <a:pt x="1022236" y="897715"/>
                      <a:pt x="1025451" y="904949"/>
                    </a:cubicBezTo>
                    <a:cubicBezTo>
                      <a:pt x="1038372" y="934023"/>
                      <a:pt x="1021866" y="907735"/>
                      <a:pt x="1037265" y="926214"/>
                    </a:cubicBezTo>
                    <a:cubicBezTo>
                      <a:pt x="1039083" y="928396"/>
                      <a:pt x="1039583" y="931797"/>
                      <a:pt x="1041991" y="933302"/>
                    </a:cubicBezTo>
                    <a:cubicBezTo>
                      <a:pt x="1051432" y="939202"/>
                      <a:pt x="1054992" y="936259"/>
                      <a:pt x="1063256" y="940391"/>
                    </a:cubicBezTo>
                    <a:cubicBezTo>
                      <a:pt x="1075247" y="946386"/>
                      <a:pt x="1069776" y="943162"/>
                      <a:pt x="1079796" y="949842"/>
                    </a:cubicBezTo>
                    <a:cubicBezTo>
                      <a:pt x="1084299" y="956597"/>
                      <a:pt x="1091761" y="968794"/>
                      <a:pt x="1098698" y="971107"/>
                    </a:cubicBezTo>
                    <a:lnTo>
                      <a:pt x="1105786" y="973470"/>
                    </a:lnTo>
                    <a:cubicBezTo>
                      <a:pt x="1107361" y="975833"/>
                      <a:pt x="1110149" y="977742"/>
                      <a:pt x="1110512" y="980558"/>
                    </a:cubicBezTo>
                    <a:cubicBezTo>
                      <a:pt x="1113342" y="1002485"/>
                      <a:pt x="1112409" y="1024789"/>
                      <a:pt x="1115238" y="1046716"/>
                    </a:cubicBezTo>
                    <a:cubicBezTo>
                      <a:pt x="1115601" y="1049532"/>
                      <a:pt x="1117781" y="1051987"/>
                      <a:pt x="1119963" y="1053805"/>
                    </a:cubicBezTo>
                    <a:cubicBezTo>
                      <a:pt x="1122669" y="1056060"/>
                      <a:pt x="1126356" y="1056783"/>
                      <a:pt x="1129414" y="1058530"/>
                    </a:cubicBezTo>
                    <a:cubicBezTo>
                      <a:pt x="1131880" y="1059939"/>
                      <a:pt x="1133763" y="1062509"/>
                      <a:pt x="1136503" y="1063256"/>
                    </a:cubicBezTo>
                    <a:cubicBezTo>
                      <a:pt x="1142629" y="1064927"/>
                      <a:pt x="1149104" y="1064831"/>
                      <a:pt x="1155405" y="1065619"/>
                    </a:cubicBezTo>
                    <a:cubicBezTo>
                      <a:pt x="1157768" y="1067194"/>
                      <a:pt x="1160719" y="1068127"/>
                      <a:pt x="1162493" y="1070344"/>
                    </a:cubicBezTo>
                    <a:cubicBezTo>
                      <a:pt x="1164049" y="1072289"/>
                      <a:pt x="1164685" y="1074947"/>
                      <a:pt x="1164856" y="1077432"/>
                    </a:cubicBezTo>
                    <a:cubicBezTo>
                      <a:pt x="1166266" y="1097876"/>
                      <a:pt x="1164321" y="1118578"/>
                      <a:pt x="1167219" y="1138865"/>
                    </a:cubicBezTo>
                    <a:cubicBezTo>
                      <a:pt x="1167693" y="1142182"/>
                      <a:pt x="1179232" y="1145142"/>
                      <a:pt x="1181396" y="1145953"/>
                    </a:cubicBezTo>
                    <a:cubicBezTo>
                      <a:pt x="1184070" y="1146956"/>
                      <a:pt x="1195911" y="1152067"/>
                      <a:pt x="1200298" y="1153042"/>
                    </a:cubicBezTo>
                    <a:cubicBezTo>
                      <a:pt x="1228939" y="1159407"/>
                      <a:pt x="1200001" y="1150581"/>
                      <a:pt x="1228651" y="1160130"/>
                    </a:cubicBezTo>
                    <a:cubicBezTo>
                      <a:pt x="1231014" y="1161705"/>
                      <a:pt x="1233247" y="1163496"/>
                      <a:pt x="1235740" y="1164856"/>
                    </a:cubicBezTo>
                    <a:cubicBezTo>
                      <a:pt x="1241924" y="1168229"/>
                      <a:pt x="1254642" y="1174307"/>
                      <a:pt x="1254642" y="1174307"/>
                    </a:cubicBezTo>
                    <a:cubicBezTo>
                      <a:pt x="1256217" y="1176670"/>
                      <a:pt x="1257151" y="1179621"/>
                      <a:pt x="1259368" y="1181395"/>
                    </a:cubicBezTo>
                    <a:cubicBezTo>
                      <a:pt x="1261313" y="1182951"/>
                      <a:pt x="1265605" y="1181417"/>
                      <a:pt x="1266456" y="1183758"/>
                    </a:cubicBezTo>
                    <a:cubicBezTo>
                      <a:pt x="1284440" y="1233217"/>
                      <a:pt x="1258925" y="1192547"/>
                      <a:pt x="1273545" y="1214474"/>
                    </a:cubicBezTo>
                    <a:cubicBezTo>
                      <a:pt x="1274303" y="1217505"/>
                      <a:pt x="1276574" y="1227622"/>
                      <a:pt x="1278270" y="1231014"/>
                    </a:cubicBezTo>
                    <a:cubicBezTo>
                      <a:pt x="1279540" y="1233554"/>
                      <a:pt x="1281421" y="1235739"/>
                      <a:pt x="1282996" y="1238102"/>
                    </a:cubicBezTo>
                    <a:cubicBezTo>
                      <a:pt x="1283783" y="1240465"/>
                      <a:pt x="1284244" y="1242963"/>
                      <a:pt x="1285358" y="1245191"/>
                    </a:cubicBezTo>
                    <a:cubicBezTo>
                      <a:pt x="1288646" y="1251767"/>
                      <a:pt x="1291949" y="1254144"/>
                      <a:pt x="1297172" y="1259367"/>
                    </a:cubicBezTo>
                    <a:cubicBezTo>
                      <a:pt x="1298286" y="1262709"/>
                      <a:pt x="1301898" y="1272941"/>
                      <a:pt x="1301898" y="1275907"/>
                    </a:cubicBezTo>
                    <a:cubicBezTo>
                      <a:pt x="1301898" y="1291778"/>
                      <a:pt x="1299217" y="1305461"/>
                      <a:pt x="1297172" y="1320800"/>
                    </a:cubicBezTo>
                    <a:cubicBezTo>
                      <a:pt x="1294479" y="1341000"/>
                      <a:pt x="1299334" y="1335178"/>
                      <a:pt x="1292447" y="1342065"/>
                    </a:cubicBezTo>
                    <a:lnTo>
                      <a:pt x="1039628" y="1342065"/>
                    </a:lnTo>
                    <a:lnTo>
                      <a:pt x="1039628" y="1386958"/>
                    </a:lnTo>
                    <a:lnTo>
                      <a:pt x="994735" y="1386958"/>
                    </a:lnTo>
                    <a:lnTo>
                      <a:pt x="985284" y="1353879"/>
                    </a:lnTo>
                    <a:cubicBezTo>
                      <a:pt x="978983" y="1350729"/>
                      <a:pt x="972566" y="1347801"/>
                      <a:pt x="966382" y="1344428"/>
                    </a:cubicBezTo>
                    <a:cubicBezTo>
                      <a:pt x="963889" y="1343068"/>
                      <a:pt x="962121" y="1339959"/>
                      <a:pt x="959293" y="1339702"/>
                    </a:cubicBezTo>
                    <a:cubicBezTo>
                      <a:pt x="952969" y="1339127"/>
                      <a:pt x="946692" y="1341277"/>
                      <a:pt x="940391" y="1342065"/>
                    </a:cubicBezTo>
                    <a:cubicBezTo>
                      <a:pt x="937047" y="1343180"/>
                      <a:pt x="926819" y="1346791"/>
                      <a:pt x="923851" y="1346791"/>
                    </a:cubicBezTo>
                    <a:cubicBezTo>
                      <a:pt x="919835" y="1346791"/>
                      <a:pt x="915976" y="1345216"/>
                      <a:pt x="912038" y="1344428"/>
                    </a:cubicBezTo>
                    <a:lnTo>
                      <a:pt x="902586" y="1330251"/>
                    </a:lnTo>
                    <a:cubicBezTo>
                      <a:pt x="901011" y="1327888"/>
                      <a:pt x="899869" y="1325171"/>
                      <a:pt x="897861" y="1323163"/>
                    </a:cubicBezTo>
                    <a:lnTo>
                      <a:pt x="890772" y="1316074"/>
                    </a:lnTo>
                    <a:cubicBezTo>
                      <a:pt x="886834" y="1316862"/>
                      <a:pt x="882469" y="1316487"/>
                      <a:pt x="878958" y="1318437"/>
                    </a:cubicBezTo>
                    <a:cubicBezTo>
                      <a:pt x="875063" y="1320601"/>
                      <a:pt x="873071" y="1325215"/>
                      <a:pt x="869507" y="1327888"/>
                    </a:cubicBezTo>
                    <a:cubicBezTo>
                      <a:pt x="866689" y="1330001"/>
                      <a:pt x="863114" y="1330866"/>
                      <a:pt x="860056" y="1332614"/>
                    </a:cubicBezTo>
                    <a:cubicBezTo>
                      <a:pt x="847234" y="1339941"/>
                      <a:pt x="858874" y="1335370"/>
                      <a:pt x="845879" y="1339702"/>
                    </a:cubicBezTo>
                    <a:cubicBezTo>
                      <a:pt x="842027" y="1339152"/>
                      <a:pt x="826071" y="1339298"/>
                      <a:pt x="822251" y="1332614"/>
                    </a:cubicBezTo>
                    <a:cubicBezTo>
                      <a:pt x="820259" y="1329127"/>
                      <a:pt x="821520" y="1324470"/>
                      <a:pt x="819889" y="1320800"/>
                    </a:cubicBezTo>
                    <a:cubicBezTo>
                      <a:pt x="818290" y="1317201"/>
                      <a:pt x="814887" y="1314688"/>
                      <a:pt x="812800" y="1311349"/>
                    </a:cubicBezTo>
                    <a:cubicBezTo>
                      <a:pt x="798946" y="1289183"/>
                      <a:pt x="816366" y="1313033"/>
                      <a:pt x="803349" y="1294809"/>
                    </a:cubicBezTo>
                    <a:cubicBezTo>
                      <a:pt x="791364" y="1278030"/>
                      <a:pt x="801840" y="1291188"/>
                      <a:pt x="789172" y="1280632"/>
                    </a:cubicBezTo>
                    <a:cubicBezTo>
                      <a:pt x="786605" y="1278493"/>
                      <a:pt x="784722" y="1275595"/>
                      <a:pt x="782084" y="1273544"/>
                    </a:cubicBezTo>
                    <a:cubicBezTo>
                      <a:pt x="777601" y="1270057"/>
                      <a:pt x="771923" y="1268109"/>
                      <a:pt x="767907" y="1264093"/>
                    </a:cubicBezTo>
                    <a:cubicBezTo>
                      <a:pt x="765544" y="1261730"/>
                      <a:pt x="763492" y="1259010"/>
                      <a:pt x="760819" y="1257005"/>
                    </a:cubicBezTo>
                    <a:cubicBezTo>
                      <a:pt x="751891" y="1250309"/>
                      <a:pt x="750639" y="1250461"/>
                      <a:pt x="741917" y="1247553"/>
                    </a:cubicBezTo>
                    <a:cubicBezTo>
                      <a:pt x="740342" y="1245190"/>
                      <a:pt x="738188" y="1243124"/>
                      <a:pt x="737191" y="1240465"/>
                    </a:cubicBezTo>
                    <a:cubicBezTo>
                      <a:pt x="735781" y="1236705"/>
                      <a:pt x="737399" y="1231736"/>
                      <a:pt x="734828" y="1228651"/>
                    </a:cubicBezTo>
                    <a:cubicBezTo>
                      <a:pt x="732749" y="1226156"/>
                      <a:pt x="728611" y="1226582"/>
                      <a:pt x="725377" y="1226288"/>
                    </a:cubicBezTo>
                    <a:cubicBezTo>
                      <a:pt x="711237" y="1225002"/>
                      <a:pt x="697024" y="1224713"/>
                      <a:pt x="682847" y="1223925"/>
                    </a:cubicBezTo>
                    <a:cubicBezTo>
                      <a:pt x="679697" y="1222350"/>
                      <a:pt x="676633" y="1220587"/>
                      <a:pt x="673396" y="1219200"/>
                    </a:cubicBezTo>
                    <a:cubicBezTo>
                      <a:pt x="660065" y="1213487"/>
                      <a:pt x="672845" y="1220470"/>
                      <a:pt x="656856" y="1214474"/>
                    </a:cubicBezTo>
                    <a:cubicBezTo>
                      <a:pt x="653558" y="1213237"/>
                      <a:pt x="650555" y="1211324"/>
                      <a:pt x="647405" y="1209749"/>
                    </a:cubicBezTo>
                    <a:cubicBezTo>
                      <a:pt x="646617" y="1207386"/>
                      <a:pt x="646424" y="1204733"/>
                      <a:pt x="645042" y="1202660"/>
                    </a:cubicBezTo>
                    <a:cubicBezTo>
                      <a:pt x="643189" y="1199880"/>
                      <a:pt x="640093" y="1198139"/>
                      <a:pt x="637954" y="1195572"/>
                    </a:cubicBezTo>
                    <a:cubicBezTo>
                      <a:pt x="636136" y="1193391"/>
                      <a:pt x="634803" y="1190847"/>
                      <a:pt x="633228" y="1188484"/>
                    </a:cubicBezTo>
                    <a:cubicBezTo>
                      <a:pt x="632440" y="1186121"/>
                      <a:pt x="631979" y="1183623"/>
                      <a:pt x="630865" y="1181395"/>
                    </a:cubicBezTo>
                    <a:cubicBezTo>
                      <a:pt x="629522" y="1178709"/>
                      <a:pt x="620124" y="1165929"/>
                      <a:pt x="619051" y="1164856"/>
                    </a:cubicBezTo>
                    <a:cubicBezTo>
                      <a:pt x="617043" y="1162848"/>
                      <a:pt x="614503" y="1161400"/>
                      <a:pt x="611963" y="1160130"/>
                    </a:cubicBezTo>
                    <a:cubicBezTo>
                      <a:pt x="606343" y="1157320"/>
                      <a:pt x="597213" y="1154044"/>
                      <a:pt x="590698" y="1153042"/>
                    </a:cubicBezTo>
                    <a:cubicBezTo>
                      <a:pt x="583649" y="1151957"/>
                      <a:pt x="576521" y="1151467"/>
                      <a:pt x="569433" y="1150679"/>
                    </a:cubicBezTo>
                    <a:cubicBezTo>
                      <a:pt x="567070" y="1149104"/>
                      <a:pt x="564119" y="1148170"/>
                      <a:pt x="562345" y="1145953"/>
                    </a:cubicBezTo>
                    <a:cubicBezTo>
                      <a:pt x="560789" y="1144008"/>
                      <a:pt x="559057" y="1141177"/>
                      <a:pt x="559982" y="1138865"/>
                    </a:cubicBezTo>
                    <a:cubicBezTo>
                      <a:pt x="561037" y="1136228"/>
                      <a:pt x="564433" y="1135194"/>
                      <a:pt x="567070" y="1134139"/>
                    </a:cubicBezTo>
                    <a:cubicBezTo>
                      <a:pt x="572394" y="1132010"/>
                      <a:pt x="578097" y="1130989"/>
                      <a:pt x="583610" y="1129414"/>
                    </a:cubicBezTo>
                    <a:cubicBezTo>
                      <a:pt x="581688" y="1123648"/>
                      <a:pt x="581102" y="1119818"/>
                      <a:pt x="576521" y="1115237"/>
                    </a:cubicBezTo>
                    <a:cubicBezTo>
                      <a:pt x="574513" y="1113229"/>
                      <a:pt x="571796" y="1112087"/>
                      <a:pt x="569433" y="1110512"/>
                    </a:cubicBezTo>
                    <a:cubicBezTo>
                      <a:pt x="562461" y="1100054"/>
                      <a:pt x="567970" y="1104874"/>
                      <a:pt x="555256" y="1101060"/>
                    </a:cubicBezTo>
                    <a:cubicBezTo>
                      <a:pt x="550485" y="1099629"/>
                      <a:pt x="541079" y="1096335"/>
                      <a:pt x="541079" y="1096335"/>
                    </a:cubicBezTo>
                    <a:cubicBezTo>
                      <a:pt x="538716" y="1093972"/>
                      <a:pt x="536771" y="1091100"/>
                      <a:pt x="533991" y="1089246"/>
                    </a:cubicBezTo>
                    <a:cubicBezTo>
                      <a:pt x="531919" y="1087865"/>
                      <a:pt x="529131" y="1087998"/>
                      <a:pt x="526903" y="1086884"/>
                    </a:cubicBezTo>
                    <a:cubicBezTo>
                      <a:pt x="524363" y="1085614"/>
                      <a:pt x="522177" y="1083733"/>
                      <a:pt x="519814" y="1082158"/>
                    </a:cubicBezTo>
                    <a:cubicBezTo>
                      <a:pt x="511896" y="1058408"/>
                      <a:pt x="524668" y="1098766"/>
                      <a:pt x="515089" y="1034902"/>
                    </a:cubicBezTo>
                    <a:cubicBezTo>
                      <a:pt x="514668" y="1032094"/>
                      <a:pt x="511938" y="1030177"/>
                      <a:pt x="510363" y="1027814"/>
                    </a:cubicBezTo>
                    <a:cubicBezTo>
                      <a:pt x="509575" y="1024664"/>
                      <a:pt x="508704" y="1021533"/>
                      <a:pt x="508000" y="1018363"/>
                    </a:cubicBezTo>
                    <a:cubicBezTo>
                      <a:pt x="507129" y="1014443"/>
                      <a:pt x="507048" y="1010309"/>
                      <a:pt x="505638" y="1006549"/>
                    </a:cubicBezTo>
                    <a:cubicBezTo>
                      <a:pt x="504641" y="1003890"/>
                      <a:pt x="502182" y="1002000"/>
                      <a:pt x="500912" y="999460"/>
                    </a:cubicBezTo>
                    <a:cubicBezTo>
                      <a:pt x="491891" y="981419"/>
                      <a:pt x="508601" y="1005776"/>
                      <a:pt x="491461" y="982921"/>
                    </a:cubicBezTo>
                    <a:cubicBezTo>
                      <a:pt x="486862" y="969125"/>
                      <a:pt x="490894" y="982448"/>
                      <a:pt x="486735" y="961656"/>
                    </a:cubicBezTo>
                    <a:cubicBezTo>
                      <a:pt x="482318" y="939571"/>
                      <a:pt x="486511" y="963122"/>
                      <a:pt x="482010" y="945116"/>
                    </a:cubicBezTo>
                    <a:cubicBezTo>
                      <a:pt x="481036" y="941220"/>
                      <a:pt x="480621" y="937198"/>
                      <a:pt x="479647" y="933302"/>
                    </a:cubicBezTo>
                    <a:cubicBezTo>
                      <a:pt x="477430" y="924434"/>
                      <a:pt x="476616" y="926233"/>
                      <a:pt x="472558" y="916763"/>
                    </a:cubicBezTo>
                    <a:cubicBezTo>
                      <a:pt x="471577" y="914474"/>
                      <a:pt x="471533" y="911775"/>
                      <a:pt x="470196" y="909674"/>
                    </a:cubicBezTo>
                    <a:cubicBezTo>
                      <a:pt x="460367" y="894228"/>
                      <a:pt x="460173" y="891489"/>
                      <a:pt x="446568" y="886046"/>
                    </a:cubicBezTo>
                    <a:cubicBezTo>
                      <a:pt x="445837" y="885753"/>
                      <a:pt x="444993" y="886046"/>
                      <a:pt x="444205" y="886046"/>
                    </a:cubicBezTo>
                    <a:lnTo>
                      <a:pt x="344968" y="824614"/>
                    </a:lnTo>
                    <a:lnTo>
                      <a:pt x="231554" y="689935"/>
                    </a:lnTo>
                    <a:lnTo>
                      <a:pt x="181935" y="569432"/>
                    </a:lnTo>
                    <a:lnTo>
                      <a:pt x="186661" y="463107"/>
                    </a:lnTo>
                    <a:lnTo>
                      <a:pt x="148856" y="375684"/>
                    </a:lnTo>
                    <a:lnTo>
                      <a:pt x="68521" y="361507"/>
                    </a:lnTo>
                    <a:lnTo>
                      <a:pt x="21265" y="349693"/>
                    </a:lnTo>
                    <a:cubicBezTo>
                      <a:pt x="-490" y="318613"/>
                      <a:pt x="8191" y="337010"/>
                      <a:pt x="2363" y="316614"/>
                    </a:cubicBezTo>
                    <a:cubicBezTo>
                      <a:pt x="1679" y="314219"/>
                      <a:pt x="788" y="311888"/>
                      <a:pt x="0" y="309525"/>
                    </a:cubicBezTo>
                    <a:cubicBezTo>
                      <a:pt x="788" y="289835"/>
                      <a:pt x="1052" y="270118"/>
                      <a:pt x="2363" y="250456"/>
                    </a:cubicBezTo>
                    <a:cubicBezTo>
                      <a:pt x="3155" y="238578"/>
                      <a:pt x="4733" y="240977"/>
                      <a:pt x="7089" y="231553"/>
                    </a:cubicBezTo>
                    <a:cubicBezTo>
                      <a:pt x="8063" y="227657"/>
                      <a:pt x="8733" y="223690"/>
                      <a:pt x="9451" y="219739"/>
                    </a:cubicBezTo>
                    <a:cubicBezTo>
                      <a:pt x="11211" y="210059"/>
                      <a:pt x="9791" y="205223"/>
                      <a:pt x="16540" y="198474"/>
                    </a:cubicBezTo>
                    <a:cubicBezTo>
                      <a:pt x="24066" y="190948"/>
                      <a:pt x="26711" y="191649"/>
                      <a:pt x="35442" y="186660"/>
                    </a:cubicBezTo>
                    <a:cubicBezTo>
                      <a:pt x="37908" y="185251"/>
                      <a:pt x="39921" y="183054"/>
                      <a:pt x="42531" y="181935"/>
                    </a:cubicBezTo>
                    <a:cubicBezTo>
                      <a:pt x="45516" y="180656"/>
                      <a:pt x="48872" y="180505"/>
                      <a:pt x="51982" y="179572"/>
                    </a:cubicBezTo>
                    <a:cubicBezTo>
                      <a:pt x="56753" y="178141"/>
                      <a:pt x="61433" y="176421"/>
                      <a:pt x="66158" y="174846"/>
                    </a:cubicBezTo>
                    <a:lnTo>
                      <a:pt x="75610" y="163032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6209250" y="3908281"/>
                <a:ext cx="497835" cy="574500"/>
              </a:xfrm>
              <a:custGeom>
                <a:avLst/>
                <a:gdLst>
                  <a:gd name="connsiteX0" fmla="*/ 25991 w 813885"/>
                  <a:gd name="connsiteY0" fmla="*/ 413489 h 940391"/>
                  <a:gd name="connsiteX1" fmla="*/ 25991 w 813885"/>
                  <a:gd name="connsiteY1" fmla="*/ 413489 h 940391"/>
                  <a:gd name="connsiteX2" fmla="*/ 9451 w 813885"/>
                  <a:gd name="connsiteY2" fmla="*/ 401675 h 940391"/>
                  <a:gd name="connsiteX3" fmla="*/ 7089 w 813885"/>
                  <a:gd name="connsiteY3" fmla="*/ 394586 h 940391"/>
                  <a:gd name="connsiteX4" fmla="*/ 0 w 813885"/>
                  <a:gd name="connsiteY4" fmla="*/ 387498 h 940391"/>
                  <a:gd name="connsiteX5" fmla="*/ 4726 w 813885"/>
                  <a:gd name="connsiteY5" fmla="*/ 318977 h 940391"/>
                  <a:gd name="connsiteX6" fmla="*/ 11814 w 813885"/>
                  <a:gd name="connsiteY6" fmla="*/ 304800 h 940391"/>
                  <a:gd name="connsiteX7" fmla="*/ 18903 w 813885"/>
                  <a:gd name="connsiteY7" fmla="*/ 300075 h 940391"/>
                  <a:gd name="connsiteX8" fmla="*/ 28354 w 813885"/>
                  <a:gd name="connsiteY8" fmla="*/ 292986 h 940391"/>
                  <a:gd name="connsiteX9" fmla="*/ 28354 w 813885"/>
                  <a:gd name="connsiteY9" fmla="*/ 248093 h 940391"/>
                  <a:gd name="connsiteX10" fmla="*/ 23628 w 813885"/>
                  <a:gd name="connsiteY10" fmla="*/ 241005 h 940391"/>
                  <a:gd name="connsiteX11" fmla="*/ 18903 w 813885"/>
                  <a:gd name="connsiteY11" fmla="*/ 231554 h 940391"/>
                  <a:gd name="connsiteX12" fmla="*/ 14177 w 813885"/>
                  <a:gd name="connsiteY12" fmla="*/ 212651 h 940391"/>
                  <a:gd name="connsiteX13" fmla="*/ 9451 w 813885"/>
                  <a:gd name="connsiteY13" fmla="*/ 198475 h 940391"/>
                  <a:gd name="connsiteX14" fmla="*/ 7089 w 813885"/>
                  <a:gd name="connsiteY14" fmla="*/ 191386 h 940391"/>
                  <a:gd name="connsiteX15" fmla="*/ 2363 w 813885"/>
                  <a:gd name="connsiteY15" fmla="*/ 181935 h 940391"/>
                  <a:gd name="connsiteX16" fmla="*/ 4726 w 813885"/>
                  <a:gd name="connsiteY16" fmla="*/ 163033 h 940391"/>
                  <a:gd name="connsiteX17" fmla="*/ 16540 w 813885"/>
                  <a:gd name="connsiteY17" fmla="*/ 151219 h 940391"/>
                  <a:gd name="connsiteX18" fmla="*/ 35442 w 813885"/>
                  <a:gd name="connsiteY18" fmla="*/ 146493 h 940391"/>
                  <a:gd name="connsiteX19" fmla="*/ 80335 w 813885"/>
                  <a:gd name="connsiteY19" fmla="*/ 139405 h 940391"/>
                  <a:gd name="connsiteX20" fmla="*/ 56707 w 813885"/>
                  <a:gd name="connsiteY20" fmla="*/ 0 h 940391"/>
                  <a:gd name="connsiteX21" fmla="*/ 411126 w 813885"/>
                  <a:gd name="connsiteY21" fmla="*/ 0 h 940391"/>
                  <a:gd name="connsiteX22" fmla="*/ 434754 w 813885"/>
                  <a:gd name="connsiteY22" fmla="*/ 44893 h 940391"/>
                  <a:gd name="connsiteX23" fmla="*/ 366233 w 813885"/>
                  <a:gd name="connsiteY23" fmla="*/ 47256 h 940391"/>
                  <a:gd name="connsiteX24" fmla="*/ 359145 w 813885"/>
                  <a:gd name="connsiteY24" fmla="*/ 49619 h 940391"/>
                  <a:gd name="connsiteX25" fmla="*/ 356782 w 813885"/>
                  <a:gd name="connsiteY25" fmla="*/ 56707 h 940391"/>
                  <a:gd name="connsiteX26" fmla="*/ 352056 w 813885"/>
                  <a:gd name="connsiteY26" fmla="*/ 155945 h 940391"/>
                  <a:gd name="connsiteX27" fmla="*/ 349693 w 813885"/>
                  <a:gd name="connsiteY27" fmla="*/ 163033 h 940391"/>
                  <a:gd name="connsiteX28" fmla="*/ 347331 w 813885"/>
                  <a:gd name="connsiteY28" fmla="*/ 172484 h 940391"/>
                  <a:gd name="connsiteX29" fmla="*/ 340242 w 813885"/>
                  <a:gd name="connsiteY29" fmla="*/ 198475 h 940391"/>
                  <a:gd name="connsiteX30" fmla="*/ 342605 w 813885"/>
                  <a:gd name="connsiteY30" fmla="*/ 222103 h 940391"/>
                  <a:gd name="connsiteX31" fmla="*/ 352056 w 813885"/>
                  <a:gd name="connsiteY31" fmla="*/ 224465 h 940391"/>
                  <a:gd name="connsiteX32" fmla="*/ 380410 w 813885"/>
                  <a:gd name="connsiteY32" fmla="*/ 210289 h 940391"/>
                  <a:gd name="connsiteX33" fmla="*/ 387498 w 813885"/>
                  <a:gd name="connsiteY33" fmla="*/ 207926 h 940391"/>
                  <a:gd name="connsiteX34" fmla="*/ 411126 w 813885"/>
                  <a:gd name="connsiteY34" fmla="*/ 210289 h 940391"/>
                  <a:gd name="connsiteX35" fmla="*/ 418214 w 813885"/>
                  <a:gd name="connsiteY35" fmla="*/ 217377 h 940391"/>
                  <a:gd name="connsiteX36" fmla="*/ 430028 w 813885"/>
                  <a:gd name="connsiteY36" fmla="*/ 222103 h 940391"/>
                  <a:gd name="connsiteX37" fmla="*/ 460745 w 813885"/>
                  <a:gd name="connsiteY37" fmla="*/ 224465 h 940391"/>
                  <a:gd name="connsiteX38" fmla="*/ 463107 w 813885"/>
                  <a:gd name="connsiteY38" fmla="*/ 262270 h 940391"/>
                  <a:gd name="connsiteX39" fmla="*/ 477284 w 813885"/>
                  <a:gd name="connsiteY39" fmla="*/ 266996 h 940391"/>
                  <a:gd name="connsiteX40" fmla="*/ 524540 w 813885"/>
                  <a:gd name="connsiteY40" fmla="*/ 264633 h 940391"/>
                  <a:gd name="connsiteX41" fmla="*/ 541079 w 813885"/>
                  <a:gd name="connsiteY41" fmla="*/ 262270 h 940391"/>
                  <a:gd name="connsiteX42" fmla="*/ 604875 w 813885"/>
                  <a:gd name="connsiteY42" fmla="*/ 255182 h 940391"/>
                  <a:gd name="connsiteX43" fmla="*/ 637954 w 813885"/>
                  <a:gd name="connsiteY43" fmla="*/ 248093 h 940391"/>
                  <a:gd name="connsiteX44" fmla="*/ 647405 w 813885"/>
                  <a:gd name="connsiteY44" fmla="*/ 245731 h 940391"/>
                  <a:gd name="connsiteX45" fmla="*/ 654493 w 813885"/>
                  <a:gd name="connsiteY45" fmla="*/ 243368 h 940391"/>
                  <a:gd name="connsiteX46" fmla="*/ 668670 w 813885"/>
                  <a:gd name="connsiteY46" fmla="*/ 233917 h 940391"/>
                  <a:gd name="connsiteX47" fmla="*/ 671033 w 813885"/>
                  <a:gd name="connsiteY47" fmla="*/ 226828 h 940391"/>
                  <a:gd name="connsiteX48" fmla="*/ 685210 w 813885"/>
                  <a:gd name="connsiteY48" fmla="*/ 203200 h 940391"/>
                  <a:gd name="connsiteX49" fmla="*/ 689935 w 813885"/>
                  <a:gd name="connsiteY49" fmla="*/ 189024 h 940391"/>
                  <a:gd name="connsiteX50" fmla="*/ 692298 w 813885"/>
                  <a:gd name="connsiteY50" fmla="*/ 165396 h 940391"/>
                  <a:gd name="connsiteX51" fmla="*/ 704112 w 813885"/>
                  <a:gd name="connsiteY51" fmla="*/ 153582 h 940391"/>
                  <a:gd name="connsiteX52" fmla="*/ 718289 w 813885"/>
                  <a:gd name="connsiteY52" fmla="*/ 144131 h 940391"/>
                  <a:gd name="connsiteX53" fmla="*/ 763182 w 813885"/>
                  <a:gd name="connsiteY53" fmla="*/ 146493 h 940391"/>
                  <a:gd name="connsiteX54" fmla="*/ 767907 w 813885"/>
                  <a:gd name="connsiteY54" fmla="*/ 132317 h 940391"/>
                  <a:gd name="connsiteX55" fmla="*/ 770270 w 813885"/>
                  <a:gd name="connsiteY55" fmla="*/ 113414 h 940391"/>
                  <a:gd name="connsiteX56" fmla="*/ 777358 w 813885"/>
                  <a:gd name="connsiteY56" fmla="*/ 106326 h 940391"/>
                  <a:gd name="connsiteX57" fmla="*/ 793898 w 813885"/>
                  <a:gd name="connsiteY57" fmla="*/ 99238 h 940391"/>
                  <a:gd name="connsiteX58" fmla="*/ 812800 w 813885"/>
                  <a:gd name="connsiteY58" fmla="*/ 96875 h 940391"/>
                  <a:gd name="connsiteX59" fmla="*/ 810438 w 813885"/>
                  <a:gd name="connsiteY59" fmla="*/ 118140 h 940391"/>
                  <a:gd name="connsiteX60" fmla="*/ 800986 w 813885"/>
                  <a:gd name="connsiteY60" fmla="*/ 132317 h 940391"/>
                  <a:gd name="connsiteX61" fmla="*/ 798624 w 813885"/>
                  <a:gd name="connsiteY61" fmla="*/ 139405 h 940391"/>
                  <a:gd name="connsiteX62" fmla="*/ 803349 w 813885"/>
                  <a:gd name="connsiteY62" fmla="*/ 160670 h 940391"/>
                  <a:gd name="connsiteX63" fmla="*/ 808075 w 813885"/>
                  <a:gd name="connsiteY63" fmla="*/ 167758 h 940391"/>
                  <a:gd name="connsiteX64" fmla="*/ 810438 w 813885"/>
                  <a:gd name="connsiteY64" fmla="*/ 174847 h 940391"/>
                  <a:gd name="connsiteX65" fmla="*/ 808075 w 813885"/>
                  <a:gd name="connsiteY65" fmla="*/ 212651 h 940391"/>
                  <a:gd name="connsiteX66" fmla="*/ 796261 w 813885"/>
                  <a:gd name="connsiteY66" fmla="*/ 222103 h 940391"/>
                  <a:gd name="connsiteX67" fmla="*/ 765545 w 813885"/>
                  <a:gd name="connsiteY67" fmla="*/ 226828 h 940391"/>
                  <a:gd name="connsiteX68" fmla="*/ 756093 w 813885"/>
                  <a:gd name="connsiteY68" fmla="*/ 229191 h 940391"/>
                  <a:gd name="connsiteX69" fmla="*/ 739554 w 813885"/>
                  <a:gd name="connsiteY69" fmla="*/ 243368 h 940391"/>
                  <a:gd name="connsiteX70" fmla="*/ 727740 w 813885"/>
                  <a:gd name="connsiteY70" fmla="*/ 255182 h 940391"/>
                  <a:gd name="connsiteX71" fmla="*/ 723014 w 813885"/>
                  <a:gd name="connsiteY71" fmla="*/ 269358 h 940391"/>
                  <a:gd name="connsiteX72" fmla="*/ 713563 w 813885"/>
                  <a:gd name="connsiteY72" fmla="*/ 283535 h 940391"/>
                  <a:gd name="connsiteX73" fmla="*/ 708838 w 813885"/>
                  <a:gd name="connsiteY73" fmla="*/ 300075 h 940391"/>
                  <a:gd name="connsiteX74" fmla="*/ 706475 w 813885"/>
                  <a:gd name="connsiteY74" fmla="*/ 349693 h 940391"/>
                  <a:gd name="connsiteX75" fmla="*/ 704112 w 813885"/>
                  <a:gd name="connsiteY75" fmla="*/ 389861 h 940391"/>
                  <a:gd name="connsiteX76" fmla="*/ 697024 w 813885"/>
                  <a:gd name="connsiteY76" fmla="*/ 392224 h 940391"/>
                  <a:gd name="connsiteX77" fmla="*/ 673396 w 813885"/>
                  <a:gd name="connsiteY77" fmla="*/ 399312 h 940391"/>
                  <a:gd name="connsiteX78" fmla="*/ 659219 w 813885"/>
                  <a:gd name="connsiteY78" fmla="*/ 408763 h 940391"/>
                  <a:gd name="connsiteX79" fmla="*/ 645042 w 813885"/>
                  <a:gd name="connsiteY79" fmla="*/ 418214 h 940391"/>
                  <a:gd name="connsiteX80" fmla="*/ 640317 w 813885"/>
                  <a:gd name="connsiteY80" fmla="*/ 425303 h 940391"/>
                  <a:gd name="connsiteX81" fmla="*/ 640317 w 813885"/>
                  <a:gd name="connsiteY81" fmla="*/ 463107 h 940391"/>
                  <a:gd name="connsiteX82" fmla="*/ 630865 w 813885"/>
                  <a:gd name="connsiteY82" fmla="*/ 477284 h 940391"/>
                  <a:gd name="connsiteX83" fmla="*/ 630865 w 813885"/>
                  <a:gd name="connsiteY83" fmla="*/ 522177 h 940391"/>
                  <a:gd name="connsiteX84" fmla="*/ 633228 w 813885"/>
                  <a:gd name="connsiteY84" fmla="*/ 529265 h 940391"/>
                  <a:gd name="connsiteX85" fmla="*/ 640317 w 813885"/>
                  <a:gd name="connsiteY85" fmla="*/ 536354 h 940391"/>
                  <a:gd name="connsiteX86" fmla="*/ 663945 w 813885"/>
                  <a:gd name="connsiteY86" fmla="*/ 552893 h 940391"/>
                  <a:gd name="connsiteX87" fmla="*/ 659219 w 813885"/>
                  <a:gd name="connsiteY87" fmla="*/ 569433 h 940391"/>
                  <a:gd name="connsiteX88" fmla="*/ 649768 w 813885"/>
                  <a:gd name="connsiteY88" fmla="*/ 590698 h 940391"/>
                  <a:gd name="connsiteX89" fmla="*/ 642679 w 813885"/>
                  <a:gd name="connsiteY89" fmla="*/ 597786 h 940391"/>
                  <a:gd name="connsiteX90" fmla="*/ 609600 w 813885"/>
                  <a:gd name="connsiteY90" fmla="*/ 593061 h 940391"/>
                  <a:gd name="connsiteX91" fmla="*/ 600149 w 813885"/>
                  <a:gd name="connsiteY91" fmla="*/ 590698 h 940391"/>
                  <a:gd name="connsiteX92" fmla="*/ 588335 w 813885"/>
                  <a:gd name="connsiteY92" fmla="*/ 588335 h 940391"/>
                  <a:gd name="connsiteX93" fmla="*/ 590698 w 813885"/>
                  <a:gd name="connsiteY93" fmla="*/ 602512 h 940391"/>
                  <a:gd name="connsiteX94" fmla="*/ 597786 w 813885"/>
                  <a:gd name="connsiteY94" fmla="*/ 609600 h 940391"/>
                  <a:gd name="connsiteX95" fmla="*/ 600149 w 813885"/>
                  <a:gd name="connsiteY95" fmla="*/ 621414 h 940391"/>
                  <a:gd name="connsiteX96" fmla="*/ 604875 w 813885"/>
                  <a:gd name="connsiteY96" fmla="*/ 628503 h 940391"/>
                  <a:gd name="connsiteX97" fmla="*/ 609600 w 813885"/>
                  <a:gd name="connsiteY97" fmla="*/ 645042 h 940391"/>
                  <a:gd name="connsiteX98" fmla="*/ 614326 w 813885"/>
                  <a:gd name="connsiteY98" fmla="*/ 652131 h 940391"/>
                  <a:gd name="connsiteX99" fmla="*/ 619051 w 813885"/>
                  <a:gd name="connsiteY99" fmla="*/ 666307 h 940391"/>
                  <a:gd name="connsiteX100" fmla="*/ 626140 w 813885"/>
                  <a:gd name="connsiteY100" fmla="*/ 671033 h 940391"/>
                  <a:gd name="connsiteX101" fmla="*/ 640317 w 813885"/>
                  <a:gd name="connsiteY101" fmla="*/ 675758 h 940391"/>
                  <a:gd name="connsiteX102" fmla="*/ 647405 w 813885"/>
                  <a:gd name="connsiteY102" fmla="*/ 678121 h 940391"/>
                  <a:gd name="connsiteX103" fmla="*/ 654493 w 813885"/>
                  <a:gd name="connsiteY103" fmla="*/ 682847 h 940391"/>
                  <a:gd name="connsiteX104" fmla="*/ 659219 w 813885"/>
                  <a:gd name="connsiteY104" fmla="*/ 713563 h 940391"/>
                  <a:gd name="connsiteX105" fmla="*/ 663945 w 813885"/>
                  <a:gd name="connsiteY105" fmla="*/ 720651 h 940391"/>
                  <a:gd name="connsiteX106" fmla="*/ 671033 w 813885"/>
                  <a:gd name="connsiteY106" fmla="*/ 730103 h 940391"/>
                  <a:gd name="connsiteX107" fmla="*/ 692298 w 813885"/>
                  <a:gd name="connsiteY107" fmla="*/ 741917 h 940391"/>
                  <a:gd name="connsiteX108" fmla="*/ 706475 w 813885"/>
                  <a:gd name="connsiteY108" fmla="*/ 751368 h 940391"/>
                  <a:gd name="connsiteX109" fmla="*/ 704112 w 813885"/>
                  <a:gd name="connsiteY109" fmla="*/ 774996 h 940391"/>
                  <a:gd name="connsiteX110" fmla="*/ 701749 w 813885"/>
                  <a:gd name="connsiteY110" fmla="*/ 782084 h 940391"/>
                  <a:gd name="connsiteX111" fmla="*/ 694661 w 813885"/>
                  <a:gd name="connsiteY111" fmla="*/ 789172 h 940391"/>
                  <a:gd name="connsiteX112" fmla="*/ 680484 w 813885"/>
                  <a:gd name="connsiteY112" fmla="*/ 798624 h 940391"/>
                  <a:gd name="connsiteX113" fmla="*/ 673396 w 813885"/>
                  <a:gd name="connsiteY113" fmla="*/ 803349 h 940391"/>
                  <a:gd name="connsiteX114" fmla="*/ 649768 w 813885"/>
                  <a:gd name="connsiteY114" fmla="*/ 808075 h 940391"/>
                  <a:gd name="connsiteX115" fmla="*/ 642679 w 813885"/>
                  <a:gd name="connsiteY115" fmla="*/ 810438 h 940391"/>
                  <a:gd name="connsiteX116" fmla="*/ 628503 w 813885"/>
                  <a:gd name="connsiteY116" fmla="*/ 819889 h 940391"/>
                  <a:gd name="connsiteX117" fmla="*/ 616689 w 813885"/>
                  <a:gd name="connsiteY117" fmla="*/ 834065 h 940391"/>
                  <a:gd name="connsiteX118" fmla="*/ 611963 w 813885"/>
                  <a:gd name="connsiteY118" fmla="*/ 841154 h 940391"/>
                  <a:gd name="connsiteX119" fmla="*/ 604875 w 813885"/>
                  <a:gd name="connsiteY119" fmla="*/ 850605 h 940391"/>
                  <a:gd name="connsiteX120" fmla="*/ 600149 w 813885"/>
                  <a:gd name="connsiteY120" fmla="*/ 864782 h 940391"/>
                  <a:gd name="connsiteX121" fmla="*/ 597786 w 813885"/>
                  <a:gd name="connsiteY121" fmla="*/ 900224 h 940391"/>
                  <a:gd name="connsiteX122" fmla="*/ 595424 w 813885"/>
                  <a:gd name="connsiteY122" fmla="*/ 912038 h 940391"/>
                  <a:gd name="connsiteX123" fmla="*/ 588335 w 813885"/>
                  <a:gd name="connsiteY123" fmla="*/ 919126 h 940391"/>
                  <a:gd name="connsiteX124" fmla="*/ 574158 w 813885"/>
                  <a:gd name="connsiteY124" fmla="*/ 926214 h 940391"/>
                  <a:gd name="connsiteX125" fmla="*/ 545805 w 813885"/>
                  <a:gd name="connsiteY125" fmla="*/ 928577 h 940391"/>
                  <a:gd name="connsiteX126" fmla="*/ 538717 w 813885"/>
                  <a:gd name="connsiteY126" fmla="*/ 930940 h 940391"/>
                  <a:gd name="connsiteX127" fmla="*/ 531628 w 813885"/>
                  <a:gd name="connsiteY127" fmla="*/ 935665 h 940391"/>
                  <a:gd name="connsiteX128" fmla="*/ 519814 w 813885"/>
                  <a:gd name="connsiteY128" fmla="*/ 938028 h 940391"/>
                  <a:gd name="connsiteX129" fmla="*/ 510363 w 813885"/>
                  <a:gd name="connsiteY129" fmla="*/ 940391 h 940391"/>
                  <a:gd name="connsiteX130" fmla="*/ 413489 w 813885"/>
                  <a:gd name="connsiteY130" fmla="*/ 938028 h 940391"/>
                  <a:gd name="connsiteX131" fmla="*/ 399312 w 813885"/>
                  <a:gd name="connsiteY131" fmla="*/ 933303 h 940391"/>
                  <a:gd name="connsiteX132" fmla="*/ 394586 w 813885"/>
                  <a:gd name="connsiteY132" fmla="*/ 926214 h 940391"/>
                  <a:gd name="connsiteX133" fmla="*/ 380410 w 813885"/>
                  <a:gd name="connsiteY133" fmla="*/ 914400 h 940391"/>
                  <a:gd name="connsiteX134" fmla="*/ 375684 w 813885"/>
                  <a:gd name="connsiteY134" fmla="*/ 900224 h 940391"/>
                  <a:gd name="connsiteX135" fmla="*/ 373321 w 813885"/>
                  <a:gd name="connsiteY135" fmla="*/ 883684 h 940391"/>
                  <a:gd name="connsiteX136" fmla="*/ 359145 w 813885"/>
                  <a:gd name="connsiteY136" fmla="*/ 878958 h 940391"/>
                  <a:gd name="connsiteX137" fmla="*/ 352056 w 813885"/>
                  <a:gd name="connsiteY137" fmla="*/ 874233 h 940391"/>
                  <a:gd name="connsiteX138" fmla="*/ 335517 w 813885"/>
                  <a:gd name="connsiteY138" fmla="*/ 864782 h 940391"/>
                  <a:gd name="connsiteX139" fmla="*/ 328428 w 813885"/>
                  <a:gd name="connsiteY139" fmla="*/ 857693 h 940391"/>
                  <a:gd name="connsiteX140" fmla="*/ 321340 w 813885"/>
                  <a:gd name="connsiteY140" fmla="*/ 841154 h 940391"/>
                  <a:gd name="connsiteX141" fmla="*/ 318977 w 813885"/>
                  <a:gd name="connsiteY141" fmla="*/ 834065 h 940391"/>
                  <a:gd name="connsiteX142" fmla="*/ 318977 w 813885"/>
                  <a:gd name="connsiteY142" fmla="*/ 749005 h 940391"/>
                  <a:gd name="connsiteX143" fmla="*/ 373321 w 813885"/>
                  <a:gd name="connsiteY143" fmla="*/ 751368 h 940391"/>
                  <a:gd name="connsiteX144" fmla="*/ 363870 w 813885"/>
                  <a:gd name="connsiteY144" fmla="*/ 718289 h 940391"/>
                  <a:gd name="connsiteX145" fmla="*/ 359145 w 813885"/>
                  <a:gd name="connsiteY145" fmla="*/ 649768 h 940391"/>
                  <a:gd name="connsiteX146" fmla="*/ 354419 w 813885"/>
                  <a:gd name="connsiteY146" fmla="*/ 635591 h 940391"/>
                  <a:gd name="connsiteX147" fmla="*/ 349693 w 813885"/>
                  <a:gd name="connsiteY147" fmla="*/ 621414 h 940391"/>
                  <a:gd name="connsiteX148" fmla="*/ 340242 w 813885"/>
                  <a:gd name="connsiteY148" fmla="*/ 593061 h 940391"/>
                  <a:gd name="connsiteX149" fmla="*/ 337879 w 813885"/>
                  <a:gd name="connsiteY149" fmla="*/ 585972 h 940391"/>
                  <a:gd name="connsiteX150" fmla="*/ 335517 w 813885"/>
                  <a:gd name="connsiteY150" fmla="*/ 578884 h 940391"/>
                  <a:gd name="connsiteX151" fmla="*/ 328428 w 813885"/>
                  <a:gd name="connsiteY151" fmla="*/ 569433 h 940391"/>
                  <a:gd name="connsiteX152" fmla="*/ 318977 w 813885"/>
                  <a:gd name="connsiteY152" fmla="*/ 555256 h 940391"/>
                  <a:gd name="connsiteX153" fmla="*/ 314251 w 813885"/>
                  <a:gd name="connsiteY153" fmla="*/ 548168 h 940391"/>
                  <a:gd name="connsiteX154" fmla="*/ 307163 w 813885"/>
                  <a:gd name="connsiteY154" fmla="*/ 538717 h 940391"/>
                  <a:gd name="connsiteX155" fmla="*/ 300075 w 813885"/>
                  <a:gd name="connsiteY155" fmla="*/ 531628 h 940391"/>
                  <a:gd name="connsiteX156" fmla="*/ 295349 w 813885"/>
                  <a:gd name="connsiteY156" fmla="*/ 524540 h 940391"/>
                  <a:gd name="connsiteX157" fmla="*/ 288261 w 813885"/>
                  <a:gd name="connsiteY157" fmla="*/ 519814 h 940391"/>
                  <a:gd name="connsiteX158" fmla="*/ 281172 w 813885"/>
                  <a:gd name="connsiteY158" fmla="*/ 512726 h 940391"/>
                  <a:gd name="connsiteX159" fmla="*/ 266996 w 813885"/>
                  <a:gd name="connsiteY159" fmla="*/ 503275 h 940391"/>
                  <a:gd name="connsiteX160" fmla="*/ 262270 w 813885"/>
                  <a:gd name="connsiteY160" fmla="*/ 496186 h 940391"/>
                  <a:gd name="connsiteX161" fmla="*/ 248093 w 813885"/>
                  <a:gd name="connsiteY161" fmla="*/ 486735 h 940391"/>
                  <a:gd name="connsiteX162" fmla="*/ 245731 w 813885"/>
                  <a:gd name="connsiteY162" fmla="*/ 479647 h 940391"/>
                  <a:gd name="connsiteX163" fmla="*/ 231554 w 813885"/>
                  <a:gd name="connsiteY163" fmla="*/ 467833 h 940391"/>
                  <a:gd name="connsiteX164" fmla="*/ 155945 w 813885"/>
                  <a:gd name="connsiteY164" fmla="*/ 470196 h 940391"/>
                  <a:gd name="connsiteX165" fmla="*/ 148856 w 813885"/>
                  <a:gd name="connsiteY165" fmla="*/ 463107 h 940391"/>
                  <a:gd name="connsiteX166" fmla="*/ 132317 w 813885"/>
                  <a:gd name="connsiteY166" fmla="*/ 439479 h 940391"/>
                  <a:gd name="connsiteX167" fmla="*/ 111051 w 813885"/>
                  <a:gd name="connsiteY167" fmla="*/ 430028 h 940391"/>
                  <a:gd name="connsiteX168" fmla="*/ 96875 w 813885"/>
                  <a:gd name="connsiteY168" fmla="*/ 425303 h 940391"/>
                  <a:gd name="connsiteX169" fmla="*/ 89786 w 813885"/>
                  <a:gd name="connsiteY169" fmla="*/ 422940 h 940391"/>
                  <a:gd name="connsiteX170" fmla="*/ 73247 w 813885"/>
                  <a:gd name="connsiteY170" fmla="*/ 418214 h 940391"/>
                  <a:gd name="connsiteX171" fmla="*/ 61433 w 813885"/>
                  <a:gd name="connsiteY171" fmla="*/ 406400 h 940391"/>
                  <a:gd name="connsiteX172" fmla="*/ 56707 w 813885"/>
                  <a:gd name="connsiteY172" fmla="*/ 399312 h 940391"/>
                  <a:gd name="connsiteX173" fmla="*/ 25991 w 813885"/>
                  <a:gd name="connsiteY173" fmla="*/ 413489 h 94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813885" h="940391">
                    <a:moveTo>
                      <a:pt x="25991" y="413489"/>
                    </a:moveTo>
                    <a:lnTo>
                      <a:pt x="25991" y="413489"/>
                    </a:lnTo>
                    <a:cubicBezTo>
                      <a:pt x="20478" y="409551"/>
                      <a:pt x="14242" y="406466"/>
                      <a:pt x="9451" y="401675"/>
                    </a:cubicBezTo>
                    <a:cubicBezTo>
                      <a:pt x="7690" y="399914"/>
                      <a:pt x="8471" y="396658"/>
                      <a:pt x="7089" y="394586"/>
                    </a:cubicBezTo>
                    <a:cubicBezTo>
                      <a:pt x="5235" y="391806"/>
                      <a:pt x="2363" y="389861"/>
                      <a:pt x="0" y="387498"/>
                    </a:cubicBezTo>
                    <a:cubicBezTo>
                      <a:pt x="1485" y="350384"/>
                      <a:pt x="-2251" y="343392"/>
                      <a:pt x="4726" y="318977"/>
                    </a:cubicBezTo>
                    <a:cubicBezTo>
                      <a:pt x="6263" y="313599"/>
                      <a:pt x="7674" y="308940"/>
                      <a:pt x="11814" y="304800"/>
                    </a:cubicBezTo>
                    <a:cubicBezTo>
                      <a:pt x="13822" y="302792"/>
                      <a:pt x="16592" y="301726"/>
                      <a:pt x="18903" y="300075"/>
                    </a:cubicBezTo>
                    <a:cubicBezTo>
                      <a:pt x="22108" y="297786"/>
                      <a:pt x="25204" y="295349"/>
                      <a:pt x="28354" y="292986"/>
                    </a:cubicBezTo>
                    <a:cubicBezTo>
                      <a:pt x="34196" y="275463"/>
                      <a:pt x="33481" y="280560"/>
                      <a:pt x="28354" y="248093"/>
                    </a:cubicBezTo>
                    <a:cubicBezTo>
                      <a:pt x="27911" y="245288"/>
                      <a:pt x="25037" y="243471"/>
                      <a:pt x="23628" y="241005"/>
                    </a:cubicBezTo>
                    <a:cubicBezTo>
                      <a:pt x="21881" y="237947"/>
                      <a:pt x="20290" y="234791"/>
                      <a:pt x="18903" y="231554"/>
                    </a:cubicBezTo>
                    <a:cubicBezTo>
                      <a:pt x="15317" y="223187"/>
                      <a:pt x="16952" y="222825"/>
                      <a:pt x="14177" y="212651"/>
                    </a:cubicBezTo>
                    <a:cubicBezTo>
                      <a:pt x="12866" y="207846"/>
                      <a:pt x="11026" y="203200"/>
                      <a:pt x="9451" y="198475"/>
                    </a:cubicBezTo>
                    <a:cubicBezTo>
                      <a:pt x="8663" y="196112"/>
                      <a:pt x="8203" y="193614"/>
                      <a:pt x="7089" y="191386"/>
                    </a:cubicBezTo>
                    <a:lnTo>
                      <a:pt x="2363" y="181935"/>
                    </a:lnTo>
                    <a:cubicBezTo>
                      <a:pt x="3151" y="175634"/>
                      <a:pt x="3055" y="169159"/>
                      <a:pt x="4726" y="163033"/>
                    </a:cubicBezTo>
                    <a:cubicBezTo>
                      <a:pt x="6027" y="158263"/>
                      <a:pt x="12089" y="152838"/>
                      <a:pt x="16540" y="151219"/>
                    </a:cubicBezTo>
                    <a:cubicBezTo>
                      <a:pt x="22644" y="148999"/>
                      <a:pt x="28992" y="147252"/>
                      <a:pt x="35442" y="146493"/>
                    </a:cubicBezTo>
                    <a:cubicBezTo>
                      <a:pt x="77359" y="141562"/>
                      <a:pt x="63552" y="147798"/>
                      <a:pt x="80335" y="139405"/>
                    </a:cubicBezTo>
                    <a:lnTo>
                      <a:pt x="56707" y="0"/>
                    </a:lnTo>
                    <a:lnTo>
                      <a:pt x="411126" y="0"/>
                    </a:lnTo>
                    <a:lnTo>
                      <a:pt x="434754" y="44893"/>
                    </a:lnTo>
                    <a:cubicBezTo>
                      <a:pt x="411914" y="45681"/>
                      <a:pt x="389042" y="45830"/>
                      <a:pt x="366233" y="47256"/>
                    </a:cubicBezTo>
                    <a:cubicBezTo>
                      <a:pt x="363747" y="47411"/>
                      <a:pt x="360906" y="47858"/>
                      <a:pt x="359145" y="49619"/>
                    </a:cubicBezTo>
                    <a:cubicBezTo>
                      <a:pt x="357384" y="51380"/>
                      <a:pt x="357570" y="54344"/>
                      <a:pt x="356782" y="56707"/>
                    </a:cubicBezTo>
                    <a:cubicBezTo>
                      <a:pt x="356302" y="72060"/>
                      <a:pt x="356260" y="128625"/>
                      <a:pt x="352056" y="155945"/>
                    </a:cubicBezTo>
                    <a:cubicBezTo>
                      <a:pt x="351677" y="158407"/>
                      <a:pt x="350377" y="160638"/>
                      <a:pt x="349693" y="163033"/>
                    </a:cubicBezTo>
                    <a:cubicBezTo>
                      <a:pt x="348801" y="166155"/>
                      <a:pt x="348185" y="169351"/>
                      <a:pt x="347331" y="172484"/>
                    </a:cubicBezTo>
                    <a:cubicBezTo>
                      <a:pt x="338891" y="203434"/>
                      <a:pt x="345594" y="177069"/>
                      <a:pt x="340242" y="198475"/>
                    </a:cubicBezTo>
                    <a:cubicBezTo>
                      <a:pt x="341030" y="206351"/>
                      <a:pt x="339330" y="214897"/>
                      <a:pt x="342605" y="222103"/>
                    </a:cubicBezTo>
                    <a:cubicBezTo>
                      <a:pt x="343949" y="225059"/>
                      <a:pt x="348825" y="224788"/>
                      <a:pt x="352056" y="224465"/>
                    </a:cubicBezTo>
                    <a:cubicBezTo>
                      <a:pt x="375011" y="222169"/>
                      <a:pt x="358223" y="217686"/>
                      <a:pt x="380410" y="210289"/>
                    </a:cubicBezTo>
                    <a:lnTo>
                      <a:pt x="387498" y="207926"/>
                    </a:lnTo>
                    <a:cubicBezTo>
                      <a:pt x="395374" y="208714"/>
                      <a:pt x="403561" y="207961"/>
                      <a:pt x="411126" y="210289"/>
                    </a:cubicBezTo>
                    <a:cubicBezTo>
                      <a:pt x="414320" y="211272"/>
                      <a:pt x="415381" y="215606"/>
                      <a:pt x="418214" y="217377"/>
                    </a:cubicBezTo>
                    <a:cubicBezTo>
                      <a:pt x="421811" y="219625"/>
                      <a:pt x="425844" y="221406"/>
                      <a:pt x="430028" y="222103"/>
                    </a:cubicBezTo>
                    <a:cubicBezTo>
                      <a:pt x="440158" y="223791"/>
                      <a:pt x="450506" y="223678"/>
                      <a:pt x="460745" y="224465"/>
                    </a:cubicBezTo>
                    <a:cubicBezTo>
                      <a:pt x="461532" y="237067"/>
                      <a:pt x="458531" y="250502"/>
                      <a:pt x="463107" y="262270"/>
                    </a:cubicBezTo>
                    <a:cubicBezTo>
                      <a:pt x="464912" y="266913"/>
                      <a:pt x="477284" y="266996"/>
                      <a:pt x="477284" y="266996"/>
                    </a:cubicBezTo>
                    <a:cubicBezTo>
                      <a:pt x="493036" y="266208"/>
                      <a:pt x="508811" y="265798"/>
                      <a:pt x="524540" y="264633"/>
                    </a:cubicBezTo>
                    <a:cubicBezTo>
                      <a:pt x="530094" y="264222"/>
                      <a:pt x="535538" y="262824"/>
                      <a:pt x="541079" y="262270"/>
                    </a:cubicBezTo>
                    <a:cubicBezTo>
                      <a:pt x="583116" y="258066"/>
                      <a:pt x="561397" y="262429"/>
                      <a:pt x="604875" y="255182"/>
                    </a:cubicBezTo>
                    <a:cubicBezTo>
                      <a:pt x="625464" y="251750"/>
                      <a:pt x="614395" y="253982"/>
                      <a:pt x="637954" y="248093"/>
                    </a:cubicBezTo>
                    <a:cubicBezTo>
                      <a:pt x="641104" y="247305"/>
                      <a:pt x="644324" y="246758"/>
                      <a:pt x="647405" y="245731"/>
                    </a:cubicBezTo>
                    <a:cubicBezTo>
                      <a:pt x="649768" y="244943"/>
                      <a:pt x="652316" y="244578"/>
                      <a:pt x="654493" y="243368"/>
                    </a:cubicBezTo>
                    <a:cubicBezTo>
                      <a:pt x="659458" y="240610"/>
                      <a:pt x="668670" y="233917"/>
                      <a:pt x="668670" y="233917"/>
                    </a:cubicBezTo>
                    <a:cubicBezTo>
                      <a:pt x="669458" y="231554"/>
                      <a:pt x="669823" y="229005"/>
                      <a:pt x="671033" y="226828"/>
                    </a:cubicBezTo>
                    <a:cubicBezTo>
                      <a:pt x="678954" y="212570"/>
                      <a:pt x="680105" y="215963"/>
                      <a:pt x="685210" y="203200"/>
                    </a:cubicBezTo>
                    <a:cubicBezTo>
                      <a:pt x="687060" y="198575"/>
                      <a:pt x="689935" y="189024"/>
                      <a:pt x="689935" y="189024"/>
                    </a:cubicBezTo>
                    <a:cubicBezTo>
                      <a:pt x="690723" y="181148"/>
                      <a:pt x="690518" y="173109"/>
                      <a:pt x="692298" y="165396"/>
                    </a:cubicBezTo>
                    <a:cubicBezTo>
                      <a:pt x="693949" y="158244"/>
                      <a:pt x="699311" y="157583"/>
                      <a:pt x="704112" y="153582"/>
                    </a:cubicBezTo>
                    <a:cubicBezTo>
                      <a:pt x="715911" y="143749"/>
                      <a:pt x="705831" y="148282"/>
                      <a:pt x="718289" y="144131"/>
                    </a:cubicBezTo>
                    <a:cubicBezTo>
                      <a:pt x="728224" y="146118"/>
                      <a:pt x="752303" y="153416"/>
                      <a:pt x="763182" y="146493"/>
                    </a:cubicBezTo>
                    <a:cubicBezTo>
                      <a:pt x="767384" y="143819"/>
                      <a:pt x="767907" y="132317"/>
                      <a:pt x="767907" y="132317"/>
                    </a:cubicBezTo>
                    <a:cubicBezTo>
                      <a:pt x="768695" y="126016"/>
                      <a:pt x="768100" y="119382"/>
                      <a:pt x="770270" y="113414"/>
                    </a:cubicBezTo>
                    <a:cubicBezTo>
                      <a:pt x="771412" y="110274"/>
                      <a:pt x="774639" y="108268"/>
                      <a:pt x="777358" y="106326"/>
                    </a:cubicBezTo>
                    <a:cubicBezTo>
                      <a:pt x="782470" y="102675"/>
                      <a:pt x="788112" y="101166"/>
                      <a:pt x="793898" y="99238"/>
                    </a:cubicBezTo>
                    <a:cubicBezTo>
                      <a:pt x="796830" y="97283"/>
                      <a:pt x="808804" y="86886"/>
                      <a:pt x="812800" y="96875"/>
                    </a:cubicBezTo>
                    <a:cubicBezTo>
                      <a:pt x="815449" y="103497"/>
                      <a:pt x="812693" y="111374"/>
                      <a:pt x="810438" y="118140"/>
                    </a:cubicBezTo>
                    <a:cubicBezTo>
                      <a:pt x="808642" y="123528"/>
                      <a:pt x="800986" y="132317"/>
                      <a:pt x="800986" y="132317"/>
                    </a:cubicBezTo>
                    <a:cubicBezTo>
                      <a:pt x="800199" y="134680"/>
                      <a:pt x="798624" y="136915"/>
                      <a:pt x="798624" y="139405"/>
                    </a:cubicBezTo>
                    <a:cubicBezTo>
                      <a:pt x="798624" y="143038"/>
                      <a:pt x="800911" y="155796"/>
                      <a:pt x="803349" y="160670"/>
                    </a:cubicBezTo>
                    <a:cubicBezTo>
                      <a:pt x="804619" y="163210"/>
                      <a:pt x="806500" y="165395"/>
                      <a:pt x="808075" y="167758"/>
                    </a:cubicBezTo>
                    <a:cubicBezTo>
                      <a:pt x="808863" y="170121"/>
                      <a:pt x="810438" y="172356"/>
                      <a:pt x="810438" y="174847"/>
                    </a:cubicBezTo>
                    <a:cubicBezTo>
                      <a:pt x="810438" y="187473"/>
                      <a:pt x="810044" y="200180"/>
                      <a:pt x="808075" y="212651"/>
                    </a:cubicBezTo>
                    <a:cubicBezTo>
                      <a:pt x="807001" y="219454"/>
                      <a:pt x="801629" y="220910"/>
                      <a:pt x="796261" y="222103"/>
                    </a:cubicBezTo>
                    <a:cubicBezTo>
                      <a:pt x="786010" y="224381"/>
                      <a:pt x="775877" y="224949"/>
                      <a:pt x="765545" y="226828"/>
                    </a:cubicBezTo>
                    <a:cubicBezTo>
                      <a:pt x="762350" y="227409"/>
                      <a:pt x="759244" y="228403"/>
                      <a:pt x="756093" y="229191"/>
                    </a:cubicBezTo>
                    <a:cubicBezTo>
                      <a:pt x="749136" y="234409"/>
                      <a:pt x="745042" y="236783"/>
                      <a:pt x="739554" y="243368"/>
                    </a:cubicBezTo>
                    <a:cubicBezTo>
                      <a:pt x="729710" y="255181"/>
                      <a:pt x="740733" y="246519"/>
                      <a:pt x="727740" y="255182"/>
                    </a:cubicBezTo>
                    <a:cubicBezTo>
                      <a:pt x="726165" y="259907"/>
                      <a:pt x="725777" y="265214"/>
                      <a:pt x="723014" y="269358"/>
                    </a:cubicBezTo>
                    <a:lnTo>
                      <a:pt x="713563" y="283535"/>
                    </a:lnTo>
                    <a:cubicBezTo>
                      <a:pt x="712208" y="287599"/>
                      <a:pt x="709151" y="296168"/>
                      <a:pt x="708838" y="300075"/>
                    </a:cubicBezTo>
                    <a:cubicBezTo>
                      <a:pt x="707518" y="316580"/>
                      <a:pt x="707345" y="333158"/>
                      <a:pt x="706475" y="349693"/>
                    </a:cubicBezTo>
                    <a:cubicBezTo>
                      <a:pt x="705770" y="363087"/>
                      <a:pt x="707021" y="376768"/>
                      <a:pt x="704112" y="389861"/>
                    </a:cubicBezTo>
                    <a:cubicBezTo>
                      <a:pt x="703572" y="392292"/>
                      <a:pt x="699419" y="391540"/>
                      <a:pt x="697024" y="392224"/>
                    </a:cubicBezTo>
                    <a:cubicBezTo>
                      <a:pt x="691240" y="393876"/>
                      <a:pt x="677615" y="396500"/>
                      <a:pt x="673396" y="399312"/>
                    </a:cubicBezTo>
                    <a:cubicBezTo>
                      <a:pt x="668670" y="402462"/>
                      <a:pt x="663235" y="404747"/>
                      <a:pt x="659219" y="408763"/>
                    </a:cubicBezTo>
                    <a:cubicBezTo>
                      <a:pt x="650370" y="417612"/>
                      <a:pt x="655301" y="414794"/>
                      <a:pt x="645042" y="418214"/>
                    </a:cubicBezTo>
                    <a:cubicBezTo>
                      <a:pt x="643467" y="420577"/>
                      <a:pt x="640553" y="422473"/>
                      <a:pt x="640317" y="425303"/>
                    </a:cubicBezTo>
                    <a:cubicBezTo>
                      <a:pt x="638664" y="445140"/>
                      <a:pt x="647303" y="444945"/>
                      <a:pt x="640317" y="463107"/>
                    </a:cubicBezTo>
                    <a:cubicBezTo>
                      <a:pt x="638278" y="468408"/>
                      <a:pt x="630865" y="477284"/>
                      <a:pt x="630865" y="477284"/>
                    </a:cubicBezTo>
                    <a:cubicBezTo>
                      <a:pt x="625959" y="496916"/>
                      <a:pt x="627097" y="488258"/>
                      <a:pt x="630865" y="522177"/>
                    </a:cubicBezTo>
                    <a:cubicBezTo>
                      <a:pt x="631140" y="524652"/>
                      <a:pt x="631846" y="527193"/>
                      <a:pt x="633228" y="529265"/>
                    </a:cubicBezTo>
                    <a:cubicBezTo>
                      <a:pt x="635082" y="532045"/>
                      <a:pt x="637954" y="533991"/>
                      <a:pt x="640317" y="536354"/>
                    </a:cubicBezTo>
                    <a:cubicBezTo>
                      <a:pt x="647050" y="556555"/>
                      <a:pt x="640099" y="549913"/>
                      <a:pt x="663945" y="552893"/>
                    </a:cubicBezTo>
                    <a:cubicBezTo>
                      <a:pt x="668275" y="565890"/>
                      <a:pt x="666657" y="554556"/>
                      <a:pt x="659219" y="569433"/>
                    </a:cubicBezTo>
                    <a:cubicBezTo>
                      <a:pt x="651496" y="584880"/>
                      <a:pt x="658453" y="580277"/>
                      <a:pt x="649768" y="590698"/>
                    </a:cubicBezTo>
                    <a:cubicBezTo>
                      <a:pt x="647629" y="593265"/>
                      <a:pt x="645042" y="595423"/>
                      <a:pt x="642679" y="597786"/>
                    </a:cubicBezTo>
                    <a:cubicBezTo>
                      <a:pt x="631653" y="596211"/>
                      <a:pt x="620587" y="594892"/>
                      <a:pt x="609600" y="593061"/>
                    </a:cubicBezTo>
                    <a:cubicBezTo>
                      <a:pt x="606397" y="592527"/>
                      <a:pt x="603319" y="591403"/>
                      <a:pt x="600149" y="590698"/>
                    </a:cubicBezTo>
                    <a:cubicBezTo>
                      <a:pt x="596229" y="589827"/>
                      <a:pt x="592273" y="589123"/>
                      <a:pt x="588335" y="588335"/>
                    </a:cubicBezTo>
                    <a:cubicBezTo>
                      <a:pt x="589123" y="593061"/>
                      <a:pt x="588752" y="598134"/>
                      <a:pt x="590698" y="602512"/>
                    </a:cubicBezTo>
                    <a:cubicBezTo>
                      <a:pt x="592055" y="605565"/>
                      <a:pt x="596292" y="606611"/>
                      <a:pt x="597786" y="609600"/>
                    </a:cubicBezTo>
                    <a:cubicBezTo>
                      <a:pt x="599582" y="613192"/>
                      <a:pt x="598739" y="617654"/>
                      <a:pt x="600149" y="621414"/>
                    </a:cubicBezTo>
                    <a:cubicBezTo>
                      <a:pt x="601146" y="624073"/>
                      <a:pt x="603605" y="625963"/>
                      <a:pt x="604875" y="628503"/>
                    </a:cubicBezTo>
                    <a:cubicBezTo>
                      <a:pt x="609478" y="637708"/>
                      <a:pt x="605053" y="634432"/>
                      <a:pt x="609600" y="645042"/>
                    </a:cubicBezTo>
                    <a:cubicBezTo>
                      <a:pt x="610719" y="647652"/>
                      <a:pt x="613173" y="649536"/>
                      <a:pt x="614326" y="652131"/>
                    </a:cubicBezTo>
                    <a:cubicBezTo>
                      <a:pt x="616349" y="656683"/>
                      <a:pt x="614907" y="663544"/>
                      <a:pt x="619051" y="666307"/>
                    </a:cubicBezTo>
                    <a:cubicBezTo>
                      <a:pt x="621414" y="667882"/>
                      <a:pt x="623545" y="669880"/>
                      <a:pt x="626140" y="671033"/>
                    </a:cubicBezTo>
                    <a:cubicBezTo>
                      <a:pt x="630692" y="673056"/>
                      <a:pt x="635591" y="674183"/>
                      <a:pt x="640317" y="675758"/>
                    </a:cubicBezTo>
                    <a:cubicBezTo>
                      <a:pt x="642680" y="676546"/>
                      <a:pt x="645333" y="676739"/>
                      <a:pt x="647405" y="678121"/>
                    </a:cubicBezTo>
                    <a:lnTo>
                      <a:pt x="654493" y="682847"/>
                    </a:lnTo>
                    <a:cubicBezTo>
                      <a:pt x="655171" y="689623"/>
                      <a:pt x="654961" y="705048"/>
                      <a:pt x="659219" y="713563"/>
                    </a:cubicBezTo>
                    <a:cubicBezTo>
                      <a:pt x="660489" y="716103"/>
                      <a:pt x="662294" y="718340"/>
                      <a:pt x="663945" y="720651"/>
                    </a:cubicBezTo>
                    <a:cubicBezTo>
                      <a:pt x="666234" y="723856"/>
                      <a:pt x="668090" y="727487"/>
                      <a:pt x="671033" y="730103"/>
                    </a:cubicBezTo>
                    <a:cubicBezTo>
                      <a:pt x="695409" y="751772"/>
                      <a:pt x="676258" y="733006"/>
                      <a:pt x="692298" y="741917"/>
                    </a:cubicBezTo>
                    <a:cubicBezTo>
                      <a:pt x="697263" y="744675"/>
                      <a:pt x="706475" y="751368"/>
                      <a:pt x="706475" y="751368"/>
                    </a:cubicBezTo>
                    <a:cubicBezTo>
                      <a:pt x="705687" y="759244"/>
                      <a:pt x="705316" y="767173"/>
                      <a:pt x="704112" y="774996"/>
                    </a:cubicBezTo>
                    <a:cubicBezTo>
                      <a:pt x="703733" y="777458"/>
                      <a:pt x="703131" y="780012"/>
                      <a:pt x="701749" y="782084"/>
                    </a:cubicBezTo>
                    <a:cubicBezTo>
                      <a:pt x="699896" y="784864"/>
                      <a:pt x="697298" y="787121"/>
                      <a:pt x="694661" y="789172"/>
                    </a:cubicBezTo>
                    <a:cubicBezTo>
                      <a:pt x="690178" y="792659"/>
                      <a:pt x="685210" y="795473"/>
                      <a:pt x="680484" y="798624"/>
                    </a:cubicBezTo>
                    <a:cubicBezTo>
                      <a:pt x="678121" y="800199"/>
                      <a:pt x="676197" y="802882"/>
                      <a:pt x="673396" y="803349"/>
                    </a:cubicBezTo>
                    <a:cubicBezTo>
                      <a:pt x="662254" y="805206"/>
                      <a:pt x="659638" y="805255"/>
                      <a:pt x="649768" y="808075"/>
                    </a:cubicBezTo>
                    <a:cubicBezTo>
                      <a:pt x="647373" y="808759"/>
                      <a:pt x="644856" y="809228"/>
                      <a:pt x="642679" y="810438"/>
                    </a:cubicBezTo>
                    <a:cubicBezTo>
                      <a:pt x="637714" y="813196"/>
                      <a:pt x="628503" y="819889"/>
                      <a:pt x="628503" y="819889"/>
                    </a:cubicBezTo>
                    <a:cubicBezTo>
                      <a:pt x="616765" y="837493"/>
                      <a:pt x="631854" y="815867"/>
                      <a:pt x="616689" y="834065"/>
                    </a:cubicBezTo>
                    <a:cubicBezTo>
                      <a:pt x="614871" y="836247"/>
                      <a:pt x="613614" y="838843"/>
                      <a:pt x="611963" y="841154"/>
                    </a:cubicBezTo>
                    <a:cubicBezTo>
                      <a:pt x="609674" y="844358"/>
                      <a:pt x="607238" y="847455"/>
                      <a:pt x="604875" y="850605"/>
                    </a:cubicBezTo>
                    <a:cubicBezTo>
                      <a:pt x="603300" y="855331"/>
                      <a:pt x="600480" y="859812"/>
                      <a:pt x="600149" y="864782"/>
                    </a:cubicBezTo>
                    <a:cubicBezTo>
                      <a:pt x="599361" y="876596"/>
                      <a:pt x="598964" y="888443"/>
                      <a:pt x="597786" y="900224"/>
                    </a:cubicBezTo>
                    <a:cubicBezTo>
                      <a:pt x="597386" y="904220"/>
                      <a:pt x="597220" y="908446"/>
                      <a:pt x="595424" y="912038"/>
                    </a:cubicBezTo>
                    <a:cubicBezTo>
                      <a:pt x="593930" y="915027"/>
                      <a:pt x="590902" y="916987"/>
                      <a:pt x="588335" y="919126"/>
                    </a:cubicBezTo>
                    <a:cubicBezTo>
                      <a:pt x="584542" y="922287"/>
                      <a:pt x="579232" y="925537"/>
                      <a:pt x="574158" y="926214"/>
                    </a:cubicBezTo>
                    <a:cubicBezTo>
                      <a:pt x="564757" y="927468"/>
                      <a:pt x="555256" y="927789"/>
                      <a:pt x="545805" y="928577"/>
                    </a:cubicBezTo>
                    <a:cubicBezTo>
                      <a:pt x="543442" y="929365"/>
                      <a:pt x="540945" y="929826"/>
                      <a:pt x="538717" y="930940"/>
                    </a:cubicBezTo>
                    <a:cubicBezTo>
                      <a:pt x="536177" y="932210"/>
                      <a:pt x="534287" y="934668"/>
                      <a:pt x="531628" y="935665"/>
                    </a:cubicBezTo>
                    <a:cubicBezTo>
                      <a:pt x="527868" y="937075"/>
                      <a:pt x="523734" y="937157"/>
                      <a:pt x="519814" y="938028"/>
                    </a:cubicBezTo>
                    <a:cubicBezTo>
                      <a:pt x="516644" y="938733"/>
                      <a:pt x="513513" y="939603"/>
                      <a:pt x="510363" y="940391"/>
                    </a:cubicBezTo>
                    <a:cubicBezTo>
                      <a:pt x="478072" y="939603"/>
                      <a:pt x="445724" y="940085"/>
                      <a:pt x="413489" y="938028"/>
                    </a:cubicBezTo>
                    <a:cubicBezTo>
                      <a:pt x="408518" y="937711"/>
                      <a:pt x="399312" y="933303"/>
                      <a:pt x="399312" y="933303"/>
                    </a:cubicBezTo>
                    <a:cubicBezTo>
                      <a:pt x="397737" y="930940"/>
                      <a:pt x="396404" y="928396"/>
                      <a:pt x="394586" y="926214"/>
                    </a:cubicBezTo>
                    <a:cubicBezTo>
                      <a:pt x="388902" y="919393"/>
                      <a:pt x="387378" y="919046"/>
                      <a:pt x="380410" y="914400"/>
                    </a:cubicBezTo>
                    <a:cubicBezTo>
                      <a:pt x="378835" y="909675"/>
                      <a:pt x="376388" y="905155"/>
                      <a:pt x="375684" y="900224"/>
                    </a:cubicBezTo>
                    <a:cubicBezTo>
                      <a:pt x="374896" y="894711"/>
                      <a:pt x="376740" y="888080"/>
                      <a:pt x="373321" y="883684"/>
                    </a:cubicBezTo>
                    <a:cubicBezTo>
                      <a:pt x="370263" y="879752"/>
                      <a:pt x="363290" y="881721"/>
                      <a:pt x="359145" y="878958"/>
                    </a:cubicBezTo>
                    <a:cubicBezTo>
                      <a:pt x="356782" y="877383"/>
                      <a:pt x="354522" y="875642"/>
                      <a:pt x="352056" y="874233"/>
                    </a:cubicBezTo>
                    <a:cubicBezTo>
                      <a:pt x="344709" y="870035"/>
                      <a:pt x="341792" y="870011"/>
                      <a:pt x="335517" y="864782"/>
                    </a:cubicBezTo>
                    <a:cubicBezTo>
                      <a:pt x="332950" y="862643"/>
                      <a:pt x="330791" y="860056"/>
                      <a:pt x="328428" y="857693"/>
                    </a:cubicBezTo>
                    <a:cubicBezTo>
                      <a:pt x="322885" y="841066"/>
                      <a:pt x="330101" y="861597"/>
                      <a:pt x="321340" y="841154"/>
                    </a:cubicBezTo>
                    <a:cubicBezTo>
                      <a:pt x="320359" y="838865"/>
                      <a:pt x="319041" y="836555"/>
                      <a:pt x="318977" y="834065"/>
                    </a:cubicBezTo>
                    <a:cubicBezTo>
                      <a:pt x="318250" y="805721"/>
                      <a:pt x="318977" y="777358"/>
                      <a:pt x="318977" y="749005"/>
                    </a:cubicBezTo>
                    <a:lnTo>
                      <a:pt x="373321" y="751368"/>
                    </a:lnTo>
                    <a:lnTo>
                      <a:pt x="363870" y="718289"/>
                    </a:lnTo>
                    <a:cubicBezTo>
                      <a:pt x="362295" y="695449"/>
                      <a:pt x="361745" y="672515"/>
                      <a:pt x="359145" y="649768"/>
                    </a:cubicBezTo>
                    <a:cubicBezTo>
                      <a:pt x="358579" y="644819"/>
                      <a:pt x="355994" y="640317"/>
                      <a:pt x="354419" y="635591"/>
                    </a:cubicBezTo>
                    <a:lnTo>
                      <a:pt x="349693" y="621414"/>
                    </a:lnTo>
                    <a:lnTo>
                      <a:pt x="340242" y="593061"/>
                    </a:lnTo>
                    <a:lnTo>
                      <a:pt x="337879" y="585972"/>
                    </a:lnTo>
                    <a:cubicBezTo>
                      <a:pt x="337092" y="583609"/>
                      <a:pt x="337011" y="580876"/>
                      <a:pt x="335517" y="578884"/>
                    </a:cubicBezTo>
                    <a:lnTo>
                      <a:pt x="328428" y="569433"/>
                    </a:lnTo>
                    <a:cubicBezTo>
                      <a:pt x="324276" y="556978"/>
                      <a:pt x="328809" y="567054"/>
                      <a:pt x="318977" y="555256"/>
                    </a:cubicBezTo>
                    <a:cubicBezTo>
                      <a:pt x="317159" y="553074"/>
                      <a:pt x="315902" y="550479"/>
                      <a:pt x="314251" y="548168"/>
                    </a:cubicBezTo>
                    <a:cubicBezTo>
                      <a:pt x="311962" y="544964"/>
                      <a:pt x="309726" y="541707"/>
                      <a:pt x="307163" y="538717"/>
                    </a:cubicBezTo>
                    <a:cubicBezTo>
                      <a:pt x="304988" y="536180"/>
                      <a:pt x="302214" y="534195"/>
                      <a:pt x="300075" y="531628"/>
                    </a:cubicBezTo>
                    <a:cubicBezTo>
                      <a:pt x="298257" y="529446"/>
                      <a:pt x="297357" y="526548"/>
                      <a:pt x="295349" y="524540"/>
                    </a:cubicBezTo>
                    <a:cubicBezTo>
                      <a:pt x="293341" y="522532"/>
                      <a:pt x="290443" y="521632"/>
                      <a:pt x="288261" y="519814"/>
                    </a:cubicBezTo>
                    <a:cubicBezTo>
                      <a:pt x="285694" y="517675"/>
                      <a:pt x="283810" y="514777"/>
                      <a:pt x="281172" y="512726"/>
                    </a:cubicBezTo>
                    <a:cubicBezTo>
                      <a:pt x="276689" y="509239"/>
                      <a:pt x="266996" y="503275"/>
                      <a:pt x="266996" y="503275"/>
                    </a:cubicBezTo>
                    <a:cubicBezTo>
                      <a:pt x="265421" y="500912"/>
                      <a:pt x="264407" y="498056"/>
                      <a:pt x="262270" y="496186"/>
                    </a:cubicBezTo>
                    <a:cubicBezTo>
                      <a:pt x="257996" y="492446"/>
                      <a:pt x="248093" y="486735"/>
                      <a:pt x="248093" y="486735"/>
                    </a:cubicBezTo>
                    <a:cubicBezTo>
                      <a:pt x="247306" y="484372"/>
                      <a:pt x="247112" y="481719"/>
                      <a:pt x="245731" y="479647"/>
                    </a:cubicBezTo>
                    <a:cubicBezTo>
                      <a:pt x="242092" y="474189"/>
                      <a:pt x="236785" y="471320"/>
                      <a:pt x="231554" y="467833"/>
                    </a:cubicBezTo>
                    <a:cubicBezTo>
                      <a:pt x="187643" y="475150"/>
                      <a:pt x="212770" y="473036"/>
                      <a:pt x="155945" y="470196"/>
                    </a:cubicBezTo>
                    <a:cubicBezTo>
                      <a:pt x="153582" y="467833"/>
                      <a:pt x="150514" y="466008"/>
                      <a:pt x="148856" y="463107"/>
                    </a:cubicBezTo>
                    <a:cubicBezTo>
                      <a:pt x="139063" y="445971"/>
                      <a:pt x="160743" y="458426"/>
                      <a:pt x="132317" y="439479"/>
                    </a:cubicBezTo>
                    <a:cubicBezTo>
                      <a:pt x="121083" y="431991"/>
                      <a:pt x="127922" y="435652"/>
                      <a:pt x="111051" y="430028"/>
                    </a:cubicBezTo>
                    <a:lnTo>
                      <a:pt x="96875" y="425303"/>
                    </a:lnTo>
                    <a:cubicBezTo>
                      <a:pt x="94512" y="424515"/>
                      <a:pt x="92202" y="423544"/>
                      <a:pt x="89786" y="422940"/>
                    </a:cubicBezTo>
                    <a:cubicBezTo>
                      <a:pt x="77919" y="419973"/>
                      <a:pt x="83416" y="421604"/>
                      <a:pt x="73247" y="418214"/>
                    </a:cubicBezTo>
                    <a:cubicBezTo>
                      <a:pt x="60644" y="399313"/>
                      <a:pt x="77185" y="422152"/>
                      <a:pt x="61433" y="406400"/>
                    </a:cubicBezTo>
                    <a:cubicBezTo>
                      <a:pt x="59425" y="404392"/>
                      <a:pt x="59508" y="399779"/>
                      <a:pt x="56707" y="399312"/>
                    </a:cubicBezTo>
                    <a:cubicBezTo>
                      <a:pt x="44277" y="397240"/>
                      <a:pt x="31110" y="411126"/>
                      <a:pt x="25991" y="41348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6214102" y="4130511"/>
                <a:ext cx="243580" cy="368767"/>
              </a:xfrm>
              <a:custGeom>
                <a:avLst/>
                <a:gdLst>
                  <a:gd name="connsiteX0" fmla="*/ 0 w 399311"/>
                  <a:gd name="connsiteY0" fmla="*/ 28354 h 603995"/>
                  <a:gd name="connsiteX1" fmla="*/ 0 w 399311"/>
                  <a:gd name="connsiteY1" fmla="*/ 28354 h 603995"/>
                  <a:gd name="connsiteX2" fmla="*/ 35442 w 399311"/>
                  <a:gd name="connsiteY2" fmla="*/ 18902 h 603995"/>
                  <a:gd name="connsiteX3" fmla="*/ 37804 w 399311"/>
                  <a:gd name="connsiteY3" fmla="*/ 0 h 603995"/>
                  <a:gd name="connsiteX4" fmla="*/ 49618 w 399311"/>
                  <a:gd name="connsiteY4" fmla="*/ 2363 h 603995"/>
                  <a:gd name="connsiteX5" fmla="*/ 59069 w 399311"/>
                  <a:gd name="connsiteY5" fmla="*/ 11814 h 603995"/>
                  <a:gd name="connsiteX6" fmla="*/ 66158 w 399311"/>
                  <a:gd name="connsiteY6" fmla="*/ 16540 h 603995"/>
                  <a:gd name="connsiteX7" fmla="*/ 73246 w 399311"/>
                  <a:gd name="connsiteY7" fmla="*/ 23628 h 603995"/>
                  <a:gd name="connsiteX8" fmla="*/ 82697 w 399311"/>
                  <a:gd name="connsiteY8" fmla="*/ 30716 h 603995"/>
                  <a:gd name="connsiteX9" fmla="*/ 87423 w 399311"/>
                  <a:gd name="connsiteY9" fmla="*/ 37805 h 603995"/>
                  <a:gd name="connsiteX10" fmla="*/ 89786 w 399311"/>
                  <a:gd name="connsiteY10" fmla="*/ 44893 h 603995"/>
                  <a:gd name="connsiteX11" fmla="*/ 96874 w 399311"/>
                  <a:gd name="connsiteY11" fmla="*/ 49619 h 603995"/>
                  <a:gd name="connsiteX12" fmla="*/ 129953 w 399311"/>
                  <a:gd name="connsiteY12" fmla="*/ 54344 h 603995"/>
                  <a:gd name="connsiteX13" fmla="*/ 137042 w 399311"/>
                  <a:gd name="connsiteY13" fmla="*/ 59070 h 603995"/>
                  <a:gd name="connsiteX14" fmla="*/ 148856 w 399311"/>
                  <a:gd name="connsiteY14" fmla="*/ 80335 h 603995"/>
                  <a:gd name="connsiteX15" fmla="*/ 163032 w 399311"/>
                  <a:gd name="connsiteY15" fmla="*/ 96875 h 603995"/>
                  <a:gd name="connsiteX16" fmla="*/ 191386 w 399311"/>
                  <a:gd name="connsiteY16" fmla="*/ 94512 h 603995"/>
                  <a:gd name="connsiteX17" fmla="*/ 198474 w 399311"/>
                  <a:gd name="connsiteY17" fmla="*/ 87423 h 603995"/>
                  <a:gd name="connsiteX18" fmla="*/ 212651 w 399311"/>
                  <a:gd name="connsiteY18" fmla="*/ 80335 h 603995"/>
                  <a:gd name="connsiteX19" fmla="*/ 215014 w 399311"/>
                  <a:gd name="connsiteY19" fmla="*/ 70884 h 603995"/>
                  <a:gd name="connsiteX20" fmla="*/ 233916 w 399311"/>
                  <a:gd name="connsiteY20" fmla="*/ 70884 h 603995"/>
                  <a:gd name="connsiteX21" fmla="*/ 248093 w 399311"/>
                  <a:gd name="connsiteY21" fmla="*/ 85061 h 603995"/>
                  <a:gd name="connsiteX22" fmla="*/ 255181 w 399311"/>
                  <a:gd name="connsiteY22" fmla="*/ 99237 h 603995"/>
                  <a:gd name="connsiteX23" fmla="*/ 259907 w 399311"/>
                  <a:gd name="connsiteY23" fmla="*/ 108688 h 603995"/>
                  <a:gd name="connsiteX24" fmla="*/ 269358 w 399311"/>
                  <a:gd name="connsiteY24" fmla="*/ 122865 h 603995"/>
                  <a:gd name="connsiteX25" fmla="*/ 285897 w 399311"/>
                  <a:gd name="connsiteY25" fmla="*/ 134679 h 603995"/>
                  <a:gd name="connsiteX26" fmla="*/ 292986 w 399311"/>
                  <a:gd name="connsiteY26" fmla="*/ 141768 h 603995"/>
                  <a:gd name="connsiteX27" fmla="*/ 307162 w 399311"/>
                  <a:gd name="connsiteY27" fmla="*/ 146493 h 603995"/>
                  <a:gd name="connsiteX28" fmla="*/ 321339 w 399311"/>
                  <a:gd name="connsiteY28" fmla="*/ 158307 h 603995"/>
                  <a:gd name="connsiteX29" fmla="*/ 333153 w 399311"/>
                  <a:gd name="connsiteY29" fmla="*/ 179572 h 603995"/>
                  <a:gd name="connsiteX30" fmla="*/ 337879 w 399311"/>
                  <a:gd name="connsiteY30" fmla="*/ 186661 h 603995"/>
                  <a:gd name="connsiteX31" fmla="*/ 344967 w 399311"/>
                  <a:gd name="connsiteY31" fmla="*/ 200837 h 603995"/>
                  <a:gd name="connsiteX32" fmla="*/ 347330 w 399311"/>
                  <a:gd name="connsiteY32" fmla="*/ 207926 h 603995"/>
                  <a:gd name="connsiteX33" fmla="*/ 356781 w 399311"/>
                  <a:gd name="connsiteY33" fmla="*/ 224465 h 603995"/>
                  <a:gd name="connsiteX34" fmla="*/ 359144 w 399311"/>
                  <a:gd name="connsiteY34" fmla="*/ 231554 h 603995"/>
                  <a:gd name="connsiteX35" fmla="*/ 363869 w 399311"/>
                  <a:gd name="connsiteY35" fmla="*/ 241005 h 603995"/>
                  <a:gd name="connsiteX36" fmla="*/ 368595 w 399311"/>
                  <a:gd name="connsiteY36" fmla="*/ 262270 h 603995"/>
                  <a:gd name="connsiteX37" fmla="*/ 375683 w 399311"/>
                  <a:gd name="connsiteY37" fmla="*/ 278809 h 603995"/>
                  <a:gd name="connsiteX38" fmla="*/ 378046 w 399311"/>
                  <a:gd name="connsiteY38" fmla="*/ 292986 h 603995"/>
                  <a:gd name="connsiteX39" fmla="*/ 373321 w 399311"/>
                  <a:gd name="connsiteY39" fmla="*/ 342605 h 603995"/>
                  <a:gd name="connsiteX40" fmla="*/ 370958 w 399311"/>
                  <a:gd name="connsiteY40" fmla="*/ 349693 h 603995"/>
                  <a:gd name="connsiteX41" fmla="*/ 373321 w 399311"/>
                  <a:gd name="connsiteY41" fmla="*/ 363870 h 603995"/>
                  <a:gd name="connsiteX42" fmla="*/ 378046 w 399311"/>
                  <a:gd name="connsiteY42" fmla="*/ 370958 h 603995"/>
                  <a:gd name="connsiteX43" fmla="*/ 380409 w 399311"/>
                  <a:gd name="connsiteY43" fmla="*/ 378047 h 603995"/>
                  <a:gd name="connsiteX44" fmla="*/ 394586 w 399311"/>
                  <a:gd name="connsiteY44" fmla="*/ 389861 h 603995"/>
                  <a:gd name="connsiteX45" fmla="*/ 399311 w 399311"/>
                  <a:gd name="connsiteY45" fmla="*/ 404037 h 603995"/>
                  <a:gd name="connsiteX46" fmla="*/ 335516 w 399311"/>
                  <a:gd name="connsiteY46" fmla="*/ 404037 h 603995"/>
                  <a:gd name="connsiteX47" fmla="*/ 330790 w 399311"/>
                  <a:gd name="connsiteY47" fmla="*/ 460744 h 603995"/>
                  <a:gd name="connsiteX48" fmla="*/ 337879 w 399311"/>
                  <a:gd name="connsiteY48" fmla="*/ 482009 h 603995"/>
                  <a:gd name="connsiteX49" fmla="*/ 352056 w 399311"/>
                  <a:gd name="connsiteY49" fmla="*/ 491461 h 603995"/>
                  <a:gd name="connsiteX50" fmla="*/ 359144 w 399311"/>
                  <a:gd name="connsiteY50" fmla="*/ 496186 h 603995"/>
                  <a:gd name="connsiteX51" fmla="*/ 387497 w 399311"/>
                  <a:gd name="connsiteY51" fmla="*/ 503275 h 603995"/>
                  <a:gd name="connsiteX52" fmla="*/ 387497 w 399311"/>
                  <a:gd name="connsiteY52" fmla="*/ 583609 h 603995"/>
                  <a:gd name="connsiteX53" fmla="*/ 380409 w 399311"/>
                  <a:gd name="connsiteY53" fmla="*/ 585972 h 603995"/>
                  <a:gd name="connsiteX54" fmla="*/ 373321 w 399311"/>
                  <a:gd name="connsiteY54" fmla="*/ 593061 h 603995"/>
                  <a:gd name="connsiteX55" fmla="*/ 269358 w 399311"/>
                  <a:gd name="connsiteY55" fmla="*/ 595423 h 603995"/>
                  <a:gd name="connsiteX56" fmla="*/ 274083 w 399311"/>
                  <a:gd name="connsiteY56" fmla="*/ 578884 h 603995"/>
                  <a:gd name="connsiteX57" fmla="*/ 288260 w 399311"/>
                  <a:gd name="connsiteY57" fmla="*/ 569433 h 603995"/>
                  <a:gd name="connsiteX58" fmla="*/ 295349 w 399311"/>
                  <a:gd name="connsiteY58" fmla="*/ 564707 h 603995"/>
                  <a:gd name="connsiteX59" fmla="*/ 300074 w 399311"/>
                  <a:gd name="connsiteY59" fmla="*/ 557619 h 603995"/>
                  <a:gd name="connsiteX60" fmla="*/ 307162 w 399311"/>
                  <a:gd name="connsiteY60" fmla="*/ 550530 h 603995"/>
                  <a:gd name="connsiteX61" fmla="*/ 316614 w 399311"/>
                  <a:gd name="connsiteY61" fmla="*/ 541079 h 603995"/>
                  <a:gd name="connsiteX62" fmla="*/ 314251 w 399311"/>
                  <a:gd name="connsiteY62" fmla="*/ 529265 h 603995"/>
                  <a:gd name="connsiteX63" fmla="*/ 300074 w 399311"/>
                  <a:gd name="connsiteY63" fmla="*/ 524540 h 603995"/>
                  <a:gd name="connsiteX64" fmla="*/ 292986 w 399311"/>
                  <a:gd name="connsiteY64" fmla="*/ 519814 h 603995"/>
                  <a:gd name="connsiteX65" fmla="*/ 285897 w 399311"/>
                  <a:gd name="connsiteY65" fmla="*/ 517451 h 603995"/>
                  <a:gd name="connsiteX66" fmla="*/ 276446 w 399311"/>
                  <a:gd name="connsiteY66" fmla="*/ 512726 h 603995"/>
                  <a:gd name="connsiteX67" fmla="*/ 269358 w 399311"/>
                  <a:gd name="connsiteY67" fmla="*/ 503275 h 603995"/>
                  <a:gd name="connsiteX68" fmla="*/ 266995 w 399311"/>
                  <a:gd name="connsiteY68" fmla="*/ 496186 h 603995"/>
                  <a:gd name="connsiteX69" fmla="*/ 259907 w 399311"/>
                  <a:gd name="connsiteY69" fmla="*/ 491461 h 603995"/>
                  <a:gd name="connsiteX70" fmla="*/ 224465 w 399311"/>
                  <a:gd name="connsiteY70" fmla="*/ 496186 h 603995"/>
                  <a:gd name="connsiteX71" fmla="*/ 217376 w 399311"/>
                  <a:gd name="connsiteY71" fmla="*/ 500912 h 603995"/>
                  <a:gd name="connsiteX72" fmla="*/ 207925 w 399311"/>
                  <a:gd name="connsiteY72" fmla="*/ 498549 h 603995"/>
                  <a:gd name="connsiteX73" fmla="*/ 200837 w 399311"/>
                  <a:gd name="connsiteY73" fmla="*/ 491461 h 603995"/>
                  <a:gd name="connsiteX74" fmla="*/ 191386 w 399311"/>
                  <a:gd name="connsiteY74" fmla="*/ 472558 h 603995"/>
                  <a:gd name="connsiteX75" fmla="*/ 186660 w 399311"/>
                  <a:gd name="connsiteY75" fmla="*/ 458381 h 603995"/>
                  <a:gd name="connsiteX76" fmla="*/ 181935 w 399311"/>
                  <a:gd name="connsiteY76" fmla="*/ 439479 h 603995"/>
                  <a:gd name="connsiteX77" fmla="*/ 174846 w 399311"/>
                  <a:gd name="connsiteY77" fmla="*/ 430028 h 603995"/>
                  <a:gd name="connsiteX78" fmla="*/ 167758 w 399311"/>
                  <a:gd name="connsiteY78" fmla="*/ 422940 h 603995"/>
                  <a:gd name="connsiteX79" fmla="*/ 160669 w 399311"/>
                  <a:gd name="connsiteY79" fmla="*/ 420577 h 603995"/>
                  <a:gd name="connsiteX80" fmla="*/ 141767 w 399311"/>
                  <a:gd name="connsiteY80" fmla="*/ 415851 h 603995"/>
                  <a:gd name="connsiteX81" fmla="*/ 132316 w 399311"/>
                  <a:gd name="connsiteY81" fmla="*/ 413488 h 603995"/>
                  <a:gd name="connsiteX82" fmla="*/ 115776 w 399311"/>
                  <a:gd name="connsiteY82" fmla="*/ 401675 h 603995"/>
                  <a:gd name="connsiteX83" fmla="*/ 101600 w 399311"/>
                  <a:gd name="connsiteY83" fmla="*/ 389861 h 603995"/>
                  <a:gd name="connsiteX84" fmla="*/ 96874 w 399311"/>
                  <a:gd name="connsiteY84" fmla="*/ 375684 h 603995"/>
                  <a:gd name="connsiteX85" fmla="*/ 85060 w 399311"/>
                  <a:gd name="connsiteY85" fmla="*/ 356781 h 603995"/>
                  <a:gd name="connsiteX86" fmla="*/ 80335 w 399311"/>
                  <a:gd name="connsiteY86" fmla="*/ 328428 h 603995"/>
                  <a:gd name="connsiteX87" fmla="*/ 82697 w 399311"/>
                  <a:gd name="connsiteY87" fmla="*/ 309526 h 603995"/>
                  <a:gd name="connsiteX88" fmla="*/ 163032 w 399311"/>
                  <a:gd name="connsiteY88" fmla="*/ 292986 h 603995"/>
                  <a:gd name="connsiteX89" fmla="*/ 174846 w 399311"/>
                  <a:gd name="connsiteY89" fmla="*/ 281172 h 603995"/>
                  <a:gd name="connsiteX90" fmla="*/ 172483 w 399311"/>
                  <a:gd name="connsiteY90" fmla="*/ 264633 h 603995"/>
                  <a:gd name="connsiteX91" fmla="*/ 170121 w 399311"/>
                  <a:gd name="connsiteY91" fmla="*/ 255181 h 603995"/>
                  <a:gd name="connsiteX92" fmla="*/ 163032 w 399311"/>
                  <a:gd name="connsiteY92" fmla="*/ 250456 h 603995"/>
                  <a:gd name="connsiteX93" fmla="*/ 165395 w 399311"/>
                  <a:gd name="connsiteY93" fmla="*/ 224465 h 603995"/>
                  <a:gd name="connsiteX94" fmla="*/ 165395 w 399311"/>
                  <a:gd name="connsiteY94" fmla="*/ 196112 h 603995"/>
                  <a:gd name="connsiteX95" fmla="*/ 158307 w 399311"/>
                  <a:gd name="connsiteY95" fmla="*/ 193749 h 603995"/>
                  <a:gd name="connsiteX96" fmla="*/ 148856 w 399311"/>
                  <a:gd name="connsiteY96" fmla="*/ 191386 h 603995"/>
                  <a:gd name="connsiteX97" fmla="*/ 141767 w 399311"/>
                  <a:gd name="connsiteY97" fmla="*/ 189023 h 603995"/>
                  <a:gd name="connsiteX98" fmla="*/ 125228 w 399311"/>
                  <a:gd name="connsiteY98" fmla="*/ 148856 h 603995"/>
                  <a:gd name="connsiteX99" fmla="*/ 108688 w 399311"/>
                  <a:gd name="connsiteY99" fmla="*/ 132316 h 603995"/>
                  <a:gd name="connsiteX100" fmla="*/ 94511 w 399311"/>
                  <a:gd name="connsiteY100" fmla="*/ 127591 h 603995"/>
                  <a:gd name="connsiteX101" fmla="*/ 87423 w 399311"/>
                  <a:gd name="connsiteY101" fmla="*/ 125228 h 603995"/>
                  <a:gd name="connsiteX102" fmla="*/ 73246 w 399311"/>
                  <a:gd name="connsiteY102" fmla="*/ 120502 h 603995"/>
                  <a:gd name="connsiteX103" fmla="*/ 66158 w 399311"/>
                  <a:gd name="connsiteY103" fmla="*/ 118140 h 603995"/>
                  <a:gd name="connsiteX104" fmla="*/ 59069 w 399311"/>
                  <a:gd name="connsiteY104" fmla="*/ 113414 h 603995"/>
                  <a:gd name="connsiteX105" fmla="*/ 51981 w 399311"/>
                  <a:gd name="connsiteY105" fmla="*/ 106326 h 603995"/>
                  <a:gd name="connsiteX106" fmla="*/ 42530 w 399311"/>
                  <a:gd name="connsiteY106" fmla="*/ 103963 h 603995"/>
                  <a:gd name="connsiteX107" fmla="*/ 21265 w 399311"/>
                  <a:gd name="connsiteY107" fmla="*/ 80335 h 603995"/>
                  <a:gd name="connsiteX108" fmla="*/ 16539 w 399311"/>
                  <a:gd name="connsiteY108" fmla="*/ 59070 h 603995"/>
                  <a:gd name="connsiteX109" fmla="*/ 9451 w 399311"/>
                  <a:gd name="connsiteY109" fmla="*/ 54344 h 603995"/>
                  <a:gd name="connsiteX110" fmla="*/ 0 w 399311"/>
                  <a:gd name="connsiteY110" fmla="*/ 28354 h 60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399311" h="603995">
                    <a:moveTo>
                      <a:pt x="0" y="28354"/>
                    </a:moveTo>
                    <a:lnTo>
                      <a:pt x="0" y="28354"/>
                    </a:lnTo>
                    <a:cubicBezTo>
                      <a:pt x="5991" y="27855"/>
                      <a:pt x="30700" y="31943"/>
                      <a:pt x="35442" y="18902"/>
                    </a:cubicBezTo>
                    <a:cubicBezTo>
                      <a:pt x="37612" y="12935"/>
                      <a:pt x="37017" y="6301"/>
                      <a:pt x="37804" y="0"/>
                    </a:cubicBezTo>
                    <a:cubicBezTo>
                      <a:pt x="41742" y="788"/>
                      <a:pt x="46107" y="413"/>
                      <a:pt x="49618" y="2363"/>
                    </a:cubicBezTo>
                    <a:cubicBezTo>
                      <a:pt x="53513" y="4527"/>
                      <a:pt x="55686" y="8915"/>
                      <a:pt x="59069" y="11814"/>
                    </a:cubicBezTo>
                    <a:cubicBezTo>
                      <a:pt x="61225" y="13662"/>
                      <a:pt x="63976" y="14722"/>
                      <a:pt x="66158" y="16540"/>
                    </a:cubicBezTo>
                    <a:cubicBezTo>
                      <a:pt x="68725" y="18679"/>
                      <a:pt x="70709" y="21454"/>
                      <a:pt x="73246" y="23628"/>
                    </a:cubicBezTo>
                    <a:cubicBezTo>
                      <a:pt x="76236" y="26191"/>
                      <a:pt x="79547" y="28353"/>
                      <a:pt x="82697" y="30716"/>
                    </a:cubicBezTo>
                    <a:cubicBezTo>
                      <a:pt x="84272" y="33079"/>
                      <a:pt x="86153" y="35265"/>
                      <a:pt x="87423" y="37805"/>
                    </a:cubicBezTo>
                    <a:cubicBezTo>
                      <a:pt x="88537" y="40033"/>
                      <a:pt x="88230" y="42948"/>
                      <a:pt x="89786" y="44893"/>
                    </a:cubicBezTo>
                    <a:cubicBezTo>
                      <a:pt x="91560" y="47110"/>
                      <a:pt x="94334" y="48349"/>
                      <a:pt x="96874" y="49619"/>
                    </a:cubicBezTo>
                    <a:cubicBezTo>
                      <a:pt x="105961" y="54163"/>
                      <a:pt x="123327" y="53742"/>
                      <a:pt x="129953" y="54344"/>
                    </a:cubicBezTo>
                    <a:cubicBezTo>
                      <a:pt x="132316" y="55919"/>
                      <a:pt x="135172" y="56933"/>
                      <a:pt x="137042" y="59070"/>
                    </a:cubicBezTo>
                    <a:cubicBezTo>
                      <a:pt x="154422" y="78932"/>
                      <a:pt x="141826" y="66275"/>
                      <a:pt x="148856" y="80335"/>
                    </a:cubicBezTo>
                    <a:cubicBezTo>
                      <a:pt x="152455" y="87532"/>
                      <a:pt x="157219" y="91061"/>
                      <a:pt x="163032" y="96875"/>
                    </a:cubicBezTo>
                    <a:cubicBezTo>
                      <a:pt x="172483" y="96087"/>
                      <a:pt x="182222" y="96956"/>
                      <a:pt x="191386" y="94512"/>
                    </a:cubicBezTo>
                    <a:cubicBezTo>
                      <a:pt x="194615" y="93651"/>
                      <a:pt x="195907" y="89562"/>
                      <a:pt x="198474" y="87423"/>
                    </a:cubicBezTo>
                    <a:cubicBezTo>
                      <a:pt x="204580" y="82335"/>
                      <a:pt x="205548" y="82703"/>
                      <a:pt x="212651" y="80335"/>
                    </a:cubicBezTo>
                    <a:cubicBezTo>
                      <a:pt x="213439" y="77185"/>
                      <a:pt x="212985" y="73420"/>
                      <a:pt x="215014" y="70884"/>
                    </a:cubicBezTo>
                    <a:cubicBezTo>
                      <a:pt x="219023" y="65873"/>
                      <a:pt x="230769" y="70254"/>
                      <a:pt x="233916" y="70884"/>
                    </a:cubicBezTo>
                    <a:cubicBezTo>
                      <a:pt x="238642" y="75610"/>
                      <a:pt x="245979" y="78721"/>
                      <a:pt x="248093" y="85061"/>
                    </a:cubicBezTo>
                    <a:cubicBezTo>
                      <a:pt x="252425" y="98055"/>
                      <a:pt x="247854" y="86414"/>
                      <a:pt x="255181" y="99237"/>
                    </a:cubicBezTo>
                    <a:cubicBezTo>
                      <a:pt x="256929" y="102295"/>
                      <a:pt x="258095" y="105668"/>
                      <a:pt x="259907" y="108688"/>
                    </a:cubicBezTo>
                    <a:cubicBezTo>
                      <a:pt x="262829" y="113558"/>
                      <a:pt x="264633" y="119714"/>
                      <a:pt x="269358" y="122865"/>
                    </a:cubicBezTo>
                    <a:cubicBezTo>
                      <a:pt x="274964" y="126603"/>
                      <a:pt x="280773" y="130287"/>
                      <a:pt x="285897" y="134679"/>
                    </a:cubicBezTo>
                    <a:cubicBezTo>
                      <a:pt x="288434" y="136854"/>
                      <a:pt x="290065" y="140145"/>
                      <a:pt x="292986" y="141768"/>
                    </a:cubicBezTo>
                    <a:cubicBezTo>
                      <a:pt x="297340" y="144187"/>
                      <a:pt x="303018" y="143730"/>
                      <a:pt x="307162" y="146493"/>
                    </a:cubicBezTo>
                    <a:cubicBezTo>
                      <a:pt x="317031" y="153072"/>
                      <a:pt x="312243" y="149211"/>
                      <a:pt x="321339" y="158307"/>
                    </a:cubicBezTo>
                    <a:cubicBezTo>
                      <a:pt x="325498" y="170783"/>
                      <a:pt x="322321" y="163323"/>
                      <a:pt x="333153" y="179572"/>
                    </a:cubicBezTo>
                    <a:cubicBezTo>
                      <a:pt x="334728" y="181935"/>
                      <a:pt x="336981" y="183967"/>
                      <a:pt x="337879" y="186661"/>
                    </a:cubicBezTo>
                    <a:cubicBezTo>
                      <a:pt x="343820" y="204481"/>
                      <a:pt x="335805" y="182513"/>
                      <a:pt x="344967" y="200837"/>
                    </a:cubicBezTo>
                    <a:cubicBezTo>
                      <a:pt x="346081" y="203065"/>
                      <a:pt x="346349" y="205637"/>
                      <a:pt x="347330" y="207926"/>
                    </a:cubicBezTo>
                    <a:cubicBezTo>
                      <a:pt x="359762" y="236932"/>
                      <a:pt x="344914" y="200729"/>
                      <a:pt x="356781" y="224465"/>
                    </a:cubicBezTo>
                    <a:cubicBezTo>
                      <a:pt x="357895" y="226693"/>
                      <a:pt x="358163" y="229265"/>
                      <a:pt x="359144" y="231554"/>
                    </a:cubicBezTo>
                    <a:cubicBezTo>
                      <a:pt x="360531" y="234791"/>
                      <a:pt x="362632" y="237707"/>
                      <a:pt x="363869" y="241005"/>
                    </a:cubicBezTo>
                    <a:cubicBezTo>
                      <a:pt x="365689" y="245858"/>
                      <a:pt x="367471" y="257776"/>
                      <a:pt x="368595" y="262270"/>
                    </a:cubicBezTo>
                    <a:cubicBezTo>
                      <a:pt x="370333" y="269221"/>
                      <a:pt x="372304" y="272050"/>
                      <a:pt x="375683" y="278809"/>
                    </a:cubicBezTo>
                    <a:cubicBezTo>
                      <a:pt x="376471" y="283535"/>
                      <a:pt x="378046" y="288195"/>
                      <a:pt x="378046" y="292986"/>
                    </a:cubicBezTo>
                    <a:cubicBezTo>
                      <a:pt x="378046" y="309116"/>
                      <a:pt x="377327" y="326579"/>
                      <a:pt x="373321" y="342605"/>
                    </a:cubicBezTo>
                    <a:cubicBezTo>
                      <a:pt x="372717" y="345021"/>
                      <a:pt x="371746" y="347330"/>
                      <a:pt x="370958" y="349693"/>
                    </a:cubicBezTo>
                    <a:cubicBezTo>
                      <a:pt x="371746" y="354419"/>
                      <a:pt x="371806" y="359325"/>
                      <a:pt x="373321" y="363870"/>
                    </a:cubicBezTo>
                    <a:cubicBezTo>
                      <a:pt x="374219" y="366564"/>
                      <a:pt x="376776" y="368418"/>
                      <a:pt x="378046" y="370958"/>
                    </a:cubicBezTo>
                    <a:cubicBezTo>
                      <a:pt x="379160" y="373186"/>
                      <a:pt x="379027" y="375974"/>
                      <a:pt x="380409" y="378047"/>
                    </a:cubicBezTo>
                    <a:cubicBezTo>
                      <a:pt x="384047" y="383505"/>
                      <a:pt x="389356" y="386374"/>
                      <a:pt x="394586" y="389861"/>
                    </a:cubicBezTo>
                    <a:cubicBezTo>
                      <a:pt x="397376" y="401020"/>
                      <a:pt x="395497" y="396407"/>
                      <a:pt x="399311" y="404037"/>
                    </a:cubicBezTo>
                    <a:lnTo>
                      <a:pt x="335516" y="404037"/>
                    </a:lnTo>
                    <a:lnTo>
                      <a:pt x="330790" y="460744"/>
                    </a:lnTo>
                    <a:cubicBezTo>
                      <a:pt x="333153" y="467832"/>
                      <a:pt x="333626" y="475866"/>
                      <a:pt x="337879" y="482009"/>
                    </a:cubicBezTo>
                    <a:cubicBezTo>
                      <a:pt x="341112" y="486679"/>
                      <a:pt x="347330" y="488310"/>
                      <a:pt x="352056" y="491461"/>
                    </a:cubicBezTo>
                    <a:cubicBezTo>
                      <a:pt x="354419" y="493036"/>
                      <a:pt x="356450" y="495288"/>
                      <a:pt x="359144" y="496186"/>
                    </a:cubicBezTo>
                    <a:cubicBezTo>
                      <a:pt x="377866" y="502427"/>
                      <a:pt x="368407" y="500093"/>
                      <a:pt x="387497" y="503275"/>
                    </a:cubicBezTo>
                    <a:cubicBezTo>
                      <a:pt x="389418" y="530171"/>
                      <a:pt x="392646" y="556579"/>
                      <a:pt x="387497" y="583609"/>
                    </a:cubicBezTo>
                    <a:cubicBezTo>
                      <a:pt x="387031" y="586056"/>
                      <a:pt x="382772" y="585184"/>
                      <a:pt x="380409" y="585972"/>
                    </a:cubicBezTo>
                    <a:cubicBezTo>
                      <a:pt x="378046" y="588335"/>
                      <a:pt x="375888" y="590922"/>
                      <a:pt x="373321" y="593061"/>
                    </a:cubicBezTo>
                    <a:cubicBezTo>
                      <a:pt x="345960" y="615862"/>
                      <a:pt x="293939" y="596023"/>
                      <a:pt x="269358" y="595423"/>
                    </a:cubicBezTo>
                    <a:cubicBezTo>
                      <a:pt x="269378" y="595344"/>
                      <a:pt x="272955" y="580012"/>
                      <a:pt x="274083" y="578884"/>
                    </a:cubicBezTo>
                    <a:cubicBezTo>
                      <a:pt x="278099" y="574868"/>
                      <a:pt x="283534" y="572583"/>
                      <a:pt x="288260" y="569433"/>
                    </a:cubicBezTo>
                    <a:lnTo>
                      <a:pt x="295349" y="564707"/>
                    </a:lnTo>
                    <a:cubicBezTo>
                      <a:pt x="296924" y="562344"/>
                      <a:pt x="298256" y="559800"/>
                      <a:pt x="300074" y="557619"/>
                    </a:cubicBezTo>
                    <a:cubicBezTo>
                      <a:pt x="302213" y="555052"/>
                      <a:pt x="305308" y="553310"/>
                      <a:pt x="307162" y="550530"/>
                    </a:cubicBezTo>
                    <a:cubicBezTo>
                      <a:pt x="314362" y="539729"/>
                      <a:pt x="303112" y="545580"/>
                      <a:pt x="316614" y="541079"/>
                    </a:cubicBezTo>
                    <a:cubicBezTo>
                      <a:pt x="315826" y="537141"/>
                      <a:pt x="317091" y="532105"/>
                      <a:pt x="314251" y="529265"/>
                    </a:cubicBezTo>
                    <a:cubicBezTo>
                      <a:pt x="310729" y="525743"/>
                      <a:pt x="300074" y="524540"/>
                      <a:pt x="300074" y="524540"/>
                    </a:cubicBezTo>
                    <a:cubicBezTo>
                      <a:pt x="297711" y="522965"/>
                      <a:pt x="295526" y="521084"/>
                      <a:pt x="292986" y="519814"/>
                    </a:cubicBezTo>
                    <a:cubicBezTo>
                      <a:pt x="290758" y="518700"/>
                      <a:pt x="288186" y="518432"/>
                      <a:pt x="285897" y="517451"/>
                    </a:cubicBezTo>
                    <a:cubicBezTo>
                      <a:pt x="282660" y="516064"/>
                      <a:pt x="279596" y="514301"/>
                      <a:pt x="276446" y="512726"/>
                    </a:cubicBezTo>
                    <a:cubicBezTo>
                      <a:pt x="274083" y="509576"/>
                      <a:pt x="271312" y="506694"/>
                      <a:pt x="269358" y="503275"/>
                    </a:cubicBezTo>
                    <a:cubicBezTo>
                      <a:pt x="268122" y="501112"/>
                      <a:pt x="268551" y="498131"/>
                      <a:pt x="266995" y="496186"/>
                    </a:cubicBezTo>
                    <a:cubicBezTo>
                      <a:pt x="265221" y="493969"/>
                      <a:pt x="262270" y="493036"/>
                      <a:pt x="259907" y="491461"/>
                    </a:cubicBezTo>
                    <a:cubicBezTo>
                      <a:pt x="253567" y="491989"/>
                      <a:pt x="234118" y="491359"/>
                      <a:pt x="224465" y="496186"/>
                    </a:cubicBezTo>
                    <a:cubicBezTo>
                      <a:pt x="221925" y="497456"/>
                      <a:pt x="219739" y="499337"/>
                      <a:pt x="217376" y="500912"/>
                    </a:cubicBezTo>
                    <a:cubicBezTo>
                      <a:pt x="214226" y="500124"/>
                      <a:pt x="210744" y="500160"/>
                      <a:pt x="207925" y="498549"/>
                    </a:cubicBezTo>
                    <a:cubicBezTo>
                      <a:pt x="205024" y="496891"/>
                      <a:pt x="202976" y="494028"/>
                      <a:pt x="200837" y="491461"/>
                    </a:cubicBezTo>
                    <a:cubicBezTo>
                      <a:pt x="195752" y="485359"/>
                      <a:pt x="194188" y="480265"/>
                      <a:pt x="191386" y="472558"/>
                    </a:cubicBezTo>
                    <a:cubicBezTo>
                      <a:pt x="189684" y="467877"/>
                      <a:pt x="187868" y="463214"/>
                      <a:pt x="186660" y="458381"/>
                    </a:cubicBezTo>
                    <a:cubicBezTo>
                      <a:pt x="185085" y="452080"/>
                      <a:pt x="185832" y="444674"/>
                      <a:pt x="181935" y="439479"/>
                    </a:cubicBezTo>
                    <a:cubicBezTo>
                      <a:pt x="179572" y="436329"/>
                      <a:pt x="177409" y="433018"/>
                      <a:pt x="174846" y="430028"/>
                    </a:cubicBezTo>
                    <a:cubicBezTo>
                      <a:pt x="172671" y="427491"/>
                      <a:pt x="170538" y="424793"/>
                      <a:pt x="167758" y="422940"/>
                    </a:cubicBezTo>
                    <a:cubicBezTo>
                      <a:pt x="165685" y="421558"/>
                      <a:pt x="163072" y="421232"/>
                      <a:pt x="160669" y="420577"/>
                    </a:cubicBezTo>
                    <a:cubicBezTo>
                      <a:pt x="154403" y="418868"/>
                      <a:pt x="148068" y="417426"/>
                      <a:pt x="141767" y="415851"/>
                    </a:cubicBezTo>
                    <a:cubicBezTo>
                      <a:pt x="138617" y="415063"/>
                      <a:pt x="135221" y="414940"/>
                      <a:pt x="132316" y="413488"/>
                    </a:cubicBezTo>
                    <a:cubicBezTo>
                      <a:pt x="114832" y="404747"/>
                      <a:pt x="130141" y="413646"/>
                      <a:pt x="115776" y="401675"/>
                    </a:cubicBezTo>
                    <a:cubicBezTo>
                      <a:pt x="96047" y="385234"/>
                      <a:pt x="122299" y="410560"/>
                      <a:pt x="101600" y="389861"/>
                    </a:cubicBezTo>
                    <a:cubicBezTo>
                      <a:pt x="100025" y="385135"/>
                      <a:pt x="99863" y="379669"/>
                      <a:pt x="96874" y="375684"/>
                    </a:cubicBezTo>
                    <a:cubicBezTo>
                      <a:pt x="87673" y="363415"/>
                      <a:pt x="91547" y="369755"/>
                      <a:pt x="85060" y="356781"/>
                    </a:cubicBezTo>
                    <a:cubicBezTo>
                      <a:pt x="83485" y="347330"/>
                      <a:pt x="79147" y="337935"/>
                      <a:pt x="80335" y="328428"/>
                    </a:cubicBezTo>
                    <a:cubicBezTo>
                      <a:pt x="81122" y="322127"/>
                      <a:pt x="79857" y="315205"/>
                      <a:pt x="82697" y="309526"/>
                    </a:cubicBezTo>
                    <a:cubicBezTo>
                      <a:pt x="97316" y="280287"/>
                      <a:pt x="140256" y="293799"/>
                      <a:pt x="163032" y="292986"/>
                    </a:cubicBezTo>
                    <a:cubicBezTo>
                      <a:pt x="166747" y="290510"/>
                      <a:pt x="174283" y="286800"/>
                      <a:pt x="174846" y="281172"/>
                    </a:cubicBezTo>
                    <a:cubicBezTo>
                      <a:pt x="175400" y="275631"/>
                      <a:pt x="173479" y="270112"/>
                      <a:pt x="172483" y="264633"/>
                    </a:cubicBezTo>
                    <a:cubicBezTo>
                      <a:pt x="171902" y="261438"/>
                      <a:pt x="171922" y="257883"/>
                      <a:pt x="170121" y="255181"/>
                    </a:cubicBezTo>
                    <a:cubicBezTo>
                      <a:pt x="168546" y="252818"/>
                      <a:pt x="165395" y="252031"/>
                      <a:pt x="163032" y="250456"/>
                    </a:cubicBezTo>
                    <a:cubicBezTo>
                      <a:pt x="163820" y="241792"/>
                      <a:pt x="164165" y="233077"/>
                      <a:pt x="165395" y="224465"/>
                    </a:cubicBezTo>
                    <a:cubicBezTo>
                      <a:pt x="167439" y="210161"/>
                      <a:pt x="175407" y="221142"/>
                      <a:pt x="165395" y="196112"/>
                    </a:cubicBezTo>
                    <a:cubicBezTo>
                      <a:pt x="164470" y="193800"/>
                      <a:pt x="160702" y="194433"/>
                      <a:pt x="158307" y="193749"/>
                    </a:cubicBezTo>
                    <a:cubicBezTo>
                      <a:pt x="155185" y="192857"/>
                      <a:pt x="151978" y="192278"/>
                      <a:pt x="148856" y="191386"/>
                    </a:cubicBezTo>
                    <a:cubicBezTo>
                      <a:pt x="146461" y="190702"/>
                      <a:pt x="141767" y="189023"/>
                      <a:pt x="141767" y="189023"/>
                    </a:cubicBezTo>
                    <a:lnTo>
                      <a:pt x="125228" y="148856"/>
                    </a:lnTo>
                    <a:cubicBezTo>
                      <a:pt x="119715" y="143343"/>
                      <a:pt x="115099" y="136754"/>
                      <a:pt x="108688" y="132316"/>
                    </a:cubicBezTo>
                    <a:cubicBezTo>
                      <a:pt x="104592" y="129481"/>
                      <a:pt x="99237" y="129166"/>
                      <a:pt x="94511" y="127591"/>
                    </a:cubicBezTo>
                    <a:lnTo>
                      <a:pt x="87423" y="125228"/>
                    </a:lnTo>
                    <a:lnTo>
                      <a:pt x="73246" y="120502"/>
                    </a:lnTo>
                    <a:lnTo>
                      <a:pt x="66158" y="118140"/>
                    </a:lnTo>
                    <a:cubicBezTo>
                      <a:pt x="63795" y="116565"/>
                      <a:pt x="61251" y="115232"/>
                      <a:pt x="59069" y="113414"/>
                    </a:cubicBezTo>
                    <a:cubicBezTo>
                      <a:pt x="56502" y="111275"/>
                      <a:pt x="54882" y="107984"/>
                      <a:pt x="51981" y="106326"/>
                    </a:cubicBezTo>
                    <a:cubicBezTo>
                      <a:pt x="49162" y="104715"/>
                      <a:pt x="45680" y="104751"/>
                      <a:pt x="42530" y="103963"/>
                    </a:cubicBezTo>
                    <a:cubicBezTo>
                      <a:pt x="25569" y="87002"/>
                      <a:pt x="32363" y="95133"/>
                      <a:pt x="21265" y="80335"/>
                    </a:cubicBezTo>
                    <a:cubicBezTo>
                      <a:pt x="21213" y="80074"/>
                      <a:pt x="17493" y="60500"/>
                      <a:pt x="16539" y="59070"/>
                    </a:cubicBezTo>
                    <a:cubicBezTo>
                      <a:pt x="14964" y="56707"/>
                      <a:pt x="11814" y="55919"/>
                      <a:pt x="9451" y="54344"/>
                    </a:cubicBezTo>
                    <a:cubicBezTo>
                      <a:pt x="3748" y="45791"/>
                      <a:pt x="1575" y="32686"/>
                      <a:pt x="0" y="2835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6560549" y="4238230"/>
                <a:ext cx="74724" cy="88310"/>
              </a:xfrm>
              <a:custGeom>
                <a:avLst/>
                <a:gdLst>
                  <a:gd name="connsiteX0" fmla="*/ 99646 w 121139"/>
                  <a:gd name="connsiteY0" fmla="*/ 0 h 144806"/>
                  <a:gd name="connsiteX1" fmla="*/ 99646 w 121139"/>
                  <a:gd name="connsiteY1" fmla="*/ 0 h 144806"/>
                  <a:gd name="connsiteX2" fmla="*/ 87923 w 121139"/>
                  <a:gd name="connsiteY2" fmla="*/ 13677 h 144806"/>
                  <a:gd name="connsiteX3" fmla="*/ 84016 w 121139"/>
                  <a:gd name="connsiteY3" fmla="*/ 19538 h 144806"/>
                  <a:gd name="connsiteX4" fmla="*/ 70339 w 121139"/>
                  <a:gd name="connsiteY4" fmla="*/ 33215 h 144806"/>
                  <a:gd name="connsiteX5" fmla="*/ 68385 w 121139"/>
                  <a:gd name="connsiteY5" fmla="*/ 39077 h 144806"/>
                  <a:gd name="connsiteX6" fmla="*/ 41031 w 121139"/>
                  <a:gd name="connsiteY6" fmla="*/ 44938 h 144806"/>
                  <a:gd name="connsiteX7" fmla="*/ 37123 w 121139"/>
                  <a:gd name="connsiteY7" fmla="*/ 39077 h 144806"/>
                  <a:gd name="connsiteX8" fmla="*/ 35169 w 121139"/>
                  <a:gd name="connsiteY8" fmla="*/ 29308 h 144806"/>
                  <a:gd name="connsiteX9" fmla="*/ 21493 w 121139"/>
                  <a:gd name="connsiteY9" fmla="*/ 19538 h 144806"/>
                  <a:gd name="connsiteX10" fmla="*/ 15631 w 121139"/>
                  <a:gd name="connsiteY10" fmla="*/ 13677 h 144806"/>
                  <a:gd name="connsiteX11" fmla="*/ 9769 w 121139"/>
                  <a:gd name="connsiteY11" fmla="*/ 9769 h 144806"/>
                  <a:gd name="connsiteX12" fmla="*/ 3908 w 121139"/>
                  <a:gd name="connsiteY12" fmla="*/ 13677 h 144806"/>
                  <a:gd name="connsiteX13" fmla="*/ 0 w 121139"/>
                  <a:gd name="connsiteY13" fmla="*/ 31262 h 144806"/>
                  <a:gd name="connsiteX14" fmla="*/ 1954 w 121139"/>
                  <a:gd name="connsiteY14" fmla="*/ 48846 h 144806"/>
                  <a:gd name="connsiteX15" fmla="*/ 5862 w 121139"/>
                  <a:gd name="connsiteY15" fmla="*/ 54708 h 144806"/>
                  <a:gd name="connsiteX16" fmla="*/ 7816 w 121139"/>
                  <a:gd name="connsiteY16" fmla="*/ 60569 h 144806"/>
                  <a:gd name="connsiteX17" fmla="*/ 11723 w 121139"/>
                  <a:gd name="connsiteY17" fmla="*/ 68385 h 144806"/>
                  <a:gd name="connsiteX18" fmla="*/ 13677 w 121139"/>
                  <a:gd name="connsiteY18" fmla="*/ 74246 h 144806"/>
                  <a:gd name="connsiteX19" fmla="*/ 19539 w 121139"/>
                  <a:gd name="connsiteY19" fmla="*/ 78154 h 144806"/>
                  <a:gd name="connsiteX20" fmla="*/ 21493 w 121139"/>
                  <a:gd name="connsiteY20" fmla="*/ 115277 h 144806"/>
                  <a:gd name="connsiteX21" fmla="*/ 23446 w 121139"/>
                  <a:gd name="connsiteY21" fmla="*/ 127000 h 144806"/>
                  <a:gd name="connsiteX22" fmla="*/ 37123 w 121139"/>
                  <a:gd name="connsiteY22" fmla="*/ 144585 h 144806"/>
                  <a:gd name="connsiteX23" fmla="*/ 85969 w 121139"/>
                  <a:gd name="connsiteY23" fmla="*/ 142631 h 144806"/>
                  <a:gd name="connsiteX24" fmla="*/ 93785 w 121139"/>
                  <a:gd name="connsiteY24" fmla="*/ 130908 h 144806"/>
                  <a:gd name="connsiteX25" fmla="*/ 105508 w 121139"/>
                  <a:gd name="connsiteY25" fmla="*/ 128954 h 144806"/>
                  <a:gd name="connsiteX26" fmla="*/ 107462 w 121139"/>
                  <a:gd name="connsiteY26" fmla="*/ 123092 h 144806"/>
                  <a:gd name="connsiteX27" fmla="*/ 103554 w 121139"/>
                  <a:gd name="connsiteY27" fmla="*/ 85969 h 144806"/>
                  <a:gd name="connsiteX28" fmla="*/ 99646 w 121139"/>
                  <a:gd name="connsiteY28" fmla="*/ 78154 h 144806"/>
                  <a:gd name="connsiteX29" fmla="*/ 101600 w 121139"/>
                  <a:gd name="connsiteY29" fmla="*/ 52754 h 144806"/>
                  <a:gd name="connsiteX30" fmla="*/ 109416 w 121139"/>
                  <a:gd name="connsiteY30" fmla="*/ 48846 h 144806"/>
                  <a:gd name="connsiteX31" fmla="*/ 119185 w 121139"/>
                  <a:gd name="connsiteY31" fmla="*/ 37123 h 144806"/>
                  <a:gd name="connsiteX32" fmla="*/ 121139 w 121139"/>
                  <a:gd name="connsiteY32" fmla="*/ 31262 h 144806"/>
                  <a:gd name="connsiteX33" fmla="*/ 99646 w 121139"/>
                  <a:gd name="connsiteY33" fmla="*/ 0 h 14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139" h="144806">
                    <a:moveTo>
                      <a:pt x="99646" y="0"/>
                    </a:moveTo>
                    <a:lnTo>
                      <a:pt x="99646" y="0"/>
                    </a:lnTo>
                    <a:cubicBezTo>
                      <a:pt x="95738" y="4559"/>
                      <a:pt x="91674" y="8988"/>
                      <a:pt x="87923" y="13677"/>
                    </a:cubicBezTo>
                    <a:cubicBezTo>
                      <a:pt x="86456" y="15510"/>
                      <a:pt x="85587" y="17793"/>
                      <a:pt x="84016" y="19538"/>
                    </a:cubicBezTo>
                    <a:cubicBezTo>
                      <a:pt x="79703" y="24330"/>
                      <a:pt x="70339" y="33215"/>
                      <a:pt x="70339" y="33215"/>
                    </a:cubicBezTo>
                    <a:cubicBezTo>
                      <a:pt x="69688" y="35169"/>
                      <a:pt x="69196" y="37184"/>
                      <a:pt x="68385" y="39077"/>
                    </a:cubicBezTo>
                    <a:cubicBezTo>
                      <a:pt x="61993" y="53992"/>
                      <a:pt x="64624" y="46904"/>
                      <a:pt x="41031" y="44938"/>
                    </a:cubicBezTo>
                    <a:cubicBezTo>
                      <a:pt x="39728" y="42984"/>
                      <a:pt x="37948" y="41276"/>
                      <a:pt x="37123" y="39077"/>
                    </a:cubicBezTo>
                    <a:cubicBezTo>
                      <a:pt x="35957" y="35968"/>
                      <a:pt x="36654" y="32278"/>
                      <a:pt x="35169" y="29308"/>
                    </a:cubicBezTo>
                    <a:cubicBezTo>
                      <a:pt x="31782" y="22534"/>
                      <a:pt x="27001" y="23472"/>
                      <a:pt x="21493" y="19538"/>
                    </a:cubicBezTo>
                    <a:cubicBezTo>
                      <a:pt x="19245" y="17932"/>
                      <a:pt x="17754" y="15446"/>
                      <a:pt x="15631" y="13677"/>
                    </a:cubicBezTo>
                    <a:cubicBezTo>
                      <a:pt x="13827" y="12174"/>
                      <a:pt x="11723" y="11072"/>
                      <a:pt x="9769" y="9769"/>
                    </a:cubicBezTo>
                    <a:cubicBezTo>
                      <a:pt x="7815" y="11072"/>
                      <a:pt x="5210" y="11723"/>
                      <a:pt x="3908" y="13677"/>
                    </a:cubicBezTo>
                    <a:cubicBezTo>
                      <a:pt x="3119" y="14860"/>
                      <a:pt x="43" y="31046"/>
                      <a:pt x="0" y="31262"/>
                    </a:cubicBezTo>
                    <a:cubicBezTo>
                      <a:pt x="651" y="37123"/>
                      <a:pt x="524" y="43125"/>
                      <a:pt x="1954" y="48846"/>
                    </a:cubicBezTo>
                    <a:cubicBezTo>
                      <a:pt x="2524" y="51124"/>
                      <a:pt x="4812" y="52608"/>
                      <a:pt x="5862" y="54708"/>
                    </a:cubicBezTo>
                    <a:cubicBezTo>
                      <a:pt x="6783" y="56550"/>
                      <a:pt x="7005" y="58676"/>
                      <a:pt x="7816" y="60569"/>
                    </a:cubicBezTo>
                    <a:cubicBezTo>
                      <a:pt x="8963" y="63246"/>
                      <a:pt x="10576" y="65708"/>
                      <a:pt x="11723" y="68385"/>
                    </a:cubicBezTo>
                    <a:cubicBezTo>
                      <a:pt x="12534" y="70278"/>
                      <a:pt x="12390" y="72638"/>
                      <a:pt x="13677" y="74246"/>
                    </a:cubicBezTo>
                    <a:cubicBezTo>
                      <a:pt x="15144" y="76080"/>
                      <a:pt x="17585" y="76851"/>
                      <a:pt x="19539" y="78154"/>
                    </a:cubicBezTo>
                    <a:cubicBezTo>
                      <a:pt x="20190" y="90528"/>
                      <a:pt x="20505" y="102925"/>
                      <a:pt x="21493" y="115277"/>
                    </a:cubicBezTo>
                    <a:cubicBezTo>
                      <a:pt x="21809" y="119226"/>
                      <a:pt x="21922" y="123343"/>
                      <a:pt x="23446" y="127000"/>
                    </a:cubicBezTo>
                    <a:cubicBezTo>
                      <a:pt x="26783" y="135009"/>
                      <a:pt x="31478" y="138939"/>
                      <a:pt x="37123" y="144585"/>
                    </a:cubicBezTo>
                    <a:cubicBezTo>
                      <a:pt x="53405" y="143934"/>
                      <a:pt x="70129" y="146454"/>
                      <a:pt x="85969" y="142631"/>
                    </a:cubicBezTo>
                    <a:cubicBezTo>
                      <a:pt x="90534" y="141529"/>
                      <a:pt x="89152" y="131680"/>
                      <a:pt x="93785" y="130908"/>
                    </a:cubicBezTo>
                    <a:lnTo>
                      <a:pt x="105508" y="128954"/>
                    </a:lnTo>
                    <a:cubicBezTo>
                      <a:pt x="106159" y="127000"/>
                      <a:pt x="107462" y="125152"/>
                      <a:pt x="107462" y="123092"/>
                    </a:cubicBezTo>
                    <a:cubicBezTo>
                      <a:pt x="107462" y="112399"/>
                      <a:pt x="108399" y="97273"/>
                      <a:pt x="103554" y="85969"/>
                    </a:cubicBezTo>
                    <a:cubicBezTo>
                      <a:pt x="102407" y="83292"/>
                      <a:pt x="100949" y="80759"/>
                      <a:pt x="99646" y="78154"/>
                    </a:cubicBezTo>
                    <a:cubicBezTo>
                      <a:pt x="100297" y="69687"/>
                      <a:pt x="98915" y="60810"/>
                      <a:pt x="101600" y="52754"/>
                    </a:cubicBezTo>
                    <a:cubicBezTo>
                      <a:pt x="102521" y="49991"/>
                      <a:pt x="107046" y="50539"/>
                      <a:pt x="109416" y="48846"/>
                    </a:cubicBezTo>
                    <a:cubicBezTo>
                      <a:pt x="112777" y="46445"/>
                      <a:pt x="117281" y="40931"/>
                      <a:pt x="119185" y="37123"/>
                    </a:cubicBezTo>
                    <a:cubicBezTo>
                      <a:pt x="120106" y="35281"/>
                      <a:pt x="120488" y="33216"/>
                      <a:pt x="121139" y="31262"/>
                    </a:cubicBezTo>
                    <a:lnTo>
                      <a:pt x="99646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6600337" y="4248905"/>
                <a:ext cx="104807" cy="161093"/>
              </a:xfrm>
              <a:custGeom>
                <a:avLst/>
                <a:gdLst>
                  <a:gd name="connsiteX0" fmla="*/ 171939 w 171939"/>
                  <a:gd name="connsiteY0" fmla="*/ 240323 h 263769"/>
                  <a:gd name="connsiteX1" fmla="*/ 171939 w 171939"/>
                  <a:gd name="connsiteY1" fmla="*/ 117230 h 263769"/>
                  <a:gd name="connsiteX2" fmla="*/ 134816 w 171939"/>
                  <a:gd name="connsiteY2" fmla="*/ 7815 h 263769"/>
                  <a:gd name="connsiteX3" fmla="*/ 52754 w 171939"/>
                  <a:gd name="connsiteY3" fmla="*/ 0 h 263769"/>
                  <a:gd name="connsiteX4" fmla="*/ 23446 w 171939"/>
                  <a:gd name="connsiteY4" fmla="*/ 39077 h 263769"/>
                  <a:gd name="connsiteX5" fmla="*/ 19539 w 171939"/>
                  <a:gd name="connsiteY5" fmla="*/ 56661 h 263769"/>
                  <a:gd name="connsiteX6" fmla="*/ 21492 w 171939"/>
                  <a:gd name="connsiteY6" fmla="*/ 66430 h 263769"/>
                  <a:gd name="connsiteX7" fmla="*/ 27354 w 171939"/>
                  <a:gd name="connsiteY7" fmla="*/ 82061 h 263769"/>
                  <a:gd name="connsiteX8" fmla="*/ 27354 w 171939"/>
                  <a:gd name="connsiteY8" fmla="*/ 105507 h 263769"/>
                  <a:gd name="connsiteX9" fmla="*/ 13677 w 171939"/>
                  <a:gd name="connsiteY9" fmla="*/ 111369 h 263769"/>
                  <a:gd name="connsiteX10" fmla="*/ 7816 w 171939"/>
                  <a:gd name="connsiteY10" fmla="*/ 146538 h 263769"/>
                  <a:gd name="connsiteX11" fmla="*/ 0 w 171939"/>
                  <a:gd name="connsiteY11" fmla="*/ 148492 h 263769"/>
                  <a:gd name="connsiteX12" fmla="*/ 1954 w 171939"/>
                  <a:gd name="connsiteY12" fmla="*/ 175846 h 263769"/>
                  <a:gd name="connsiteX13" fmla="*/ 7816 w 171939"/>
                  <a:gd name="connsiteY13" fmla="*/ 183661 h 263769"/>
                  <a:gd name="connsiteX14" fmla="*/ 13677 w 171939"/>
                  <a:gd name="connsiteY14" fmla="*/ 189523 h 263769"/>
                  <a:gd name="connsiteX15" fmla="*/ 19539 w 171939"/>
                  <a:gd name="connsiteY15" fmla="*/ 193430 h 263769"/>
                  <a:gd name="connsiteX16" fmla="*/ 50800 w 171939"/>
                  <a:gd name="connsiteY16" fmla="*/ 197338 h 263769"/>
                  <a:gd name="connsiteX17" fmla="*/ 52754 w 171939"/>
                  <a:gd name="connsiteY17" fmla="*/ 218830 h 263769"/>
                  <a:gd name="connsiteX18" fmla="*/ 54708 w 171939"/>
                  <a:gd name="connsiteY18" fmla="*/ 224692 h 263769"/>
                  <a:gd name="connsiteX19" fmla="*/ 56662 w 171939"/>
                  <a:gd name="connsiteY19" fmla="*/ 259861 h 263769"/>
                  <a:gd name="connsiteX20" fmla="*/ 62523 w 171939"/>
                  <a:gd name="connsiteY20" fmla="*/ 263769 h 263769"/>
                  <a:gd name="connsiteX21" fmla="*/ 80108 w 171939"/>
                  <a:gd name="connsiteY21" fmla="*/ 261815 h 263769"/>
                  <a:gd name="connsiteX22" fmla="*/ 85969 w 171939"/>
                  <a:gd name="connsiteY22" fmla="*/ 255953 h 263769"/>
                  <a:gd name="connsiteX23" fmla="*/ 113323 w 171939"/>
                  <a:gd name="connsiteY23" fmla="*/ 252046 h 263769"/>
                  <a:gd name="connsiteX24" fmla="*/ 119185 w 171939"/>
                  <a:gd name="connsiteY24" fmla="*/ 250092 h 263769"/>
                  <a:gd name="connsiteX25" fmla="*/ 134816 w 171939"/>
                  <a:gd name="connsiteY25" fmla="*/ 246184 h 263769"/>
                  <a:gd name="connsiteX26" fmla="*/ 140677 w 171939"/>
                  <a:gd name="connsiteY26" fmla="*/ 242277 h 263769"/>
                  <a:gd name="connsiteX27" fmla="*/ 154354 w 171939"/>
                  <a:gd name="connsiteY27" fmla="*/ 238369 h 263769"/>
                  <a:gd name="connsiteX28" fmla="*/ 171939 w 171939"/>
                  <a:gd name="connsiteY28" fmla="*/ 240323 h 2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1939" h="263769">
                    <a:moveTo>
                      <a:pt x="171939" y="240323"/>
                    </a:moveTo>
                    <a:lnTo>
                      <a:pt x="171939" y="117230"/>
                    </a:lnTo>
                    <a:lnTo>
                      <a:pt x="134816" y="7815"/>
                    </a:lnTo>
                    <a:lnTo>
                      <a:pt x="52754" y="0"/>
                    </a:lnTo>
                    <a:lnTo>
                      <a:pt x="23446" y="39077"/>
                    </a:lnTo>
                    <a:cubicBezTo>
                      <a:pt x="22144" y="44938"/>
                      <a:pt x="19967" y="50672"/>
                      <a:pt x="19539" y="56661"/>
                    </a:cubicBezTo>
                    <a:cubicBezTo>
                      <a:pt x="19302" y="59973"/>
                      <a:pt x="20772" y="63188"/>
                      <a:pt x="21492" y="66430"/>
                    </a:cubicBezTo>
                    <a:cubicBezTo>
                      <a:pt x="23620" y="76006"/>
                      <a:pt x="22823" y="73000"/>
                      <a:pt x="27354" y="82061"/>
                    </a:cubicBezTo>
                    <a:cubicBezTo>
                      <a:pt x="29592" y="91012"/>
                      <a:pt x="31576" y="94953"/>
                      <a:pt x="27354" y="105507"/>
                    </a:cubicBezTo>
                    <a:cubicBezTo>
                      <a:pt x="25855" y="109255"/>
                      <a:pt x="16227" y="110731"/>
                      <a:pt x="13677" y="111369"/>
                    </a:cubicBezTo>
                    <a:cubicBezTo>
                      <a:pt x="15343" y="138024"/>
                      <a:pt x="25100" y="140056"/>
                      <a:pt x="7816" y="146538"/>
                    </a:cubicBezTo>
                    <a:cubicBezTo>
                      <a:pt x="5301" y="147481"/>
                      <a:pt x="2605" y="147841"/>
                      <a:pt x="0" y="148492"/>
                    </a:cubicBezTo>
                    <a:cubicBezTo>
                      <a:pt x="651" y="157610"/>
                      <a:pt x="-29" y="166922"/>
                      <a:pt x="1954" y="175846"/>
                    </a:cubicBezTo>
                    <a:cubicBezTo>
                      <a:pt x="2660" y="179025"/>
                      <a:pt x="5697" y="181189"/>
                      <a:pt x="7816" y="183661"/>
                    </a:cubicBezTo>
                    <a:cubicBezTo>
                      <a:pt x="9614" y="185759"/>
                      <a:pt x="11554" y="187754"/>
                      <a:pt x="13677" y="189523"/>
                    </a:cubicBezTo>
                    <a:cubicBezTo>
                      <a:pt x="15481" y="191026"/>
                      <a:pt x="17439" y="192380"/>
                      <a:pt x="19539" y="193430"/>
                    </a:cubicBezTo>
                    <a:cubicBezTo>
                      <a:pt x="27976" y="197648"/>
                      <a:pt x="45942" y="196964"/>
                      <a:pt x="50800" y="197338"/>
                    </a:cubicBezTo>
                    <a:cubicBezTo>
                      <a:pt x="51451" y="204502"/>
                      <a:pt x="51737" y="211709"/>
                      <a:pt x="52754" y="218830"/>
                    </a:cubicBezTo>
                    <a:cubicBezTo>
                      <a:pt x="53045" y="220869"/>
                      <a:pt x="54513" y="222642"/>
                      <a:pt x="54708" y="224692"/>
                    </a:cubicBezTo>
                    <a:cubicBezTo>
                      <a:pt x="55821" y="236380"/>
                      <a:pt x="54359" y="248348"/>
                      <a:pt x="56662" y="259861"/>
                    </a:cubicBezTo>
                    <a:cubicBezTo>
                      <a:pt x="57122" y="262164"/>
                      <a:pt x="60569" y="262466"/>
                      <a:pt x="62523" y="263769"/>
                    </a:cubicBezTo>
                    <a:cubicBezTo>
                      <a:pt x="68385" y="263118"/>
                      <a:pt x="74513" y="263680"/>
                      <a:pt x="80108" y="261815"/>
                    </a:cubicBezTo>
                    <a:cubicBezTo>
                      <a:pt x="82729" y="260941"/>
                      <a:pt x="83444" y="257075"/>
                      <a:pt x="85969" y="255953"/>
                    </a:cubicBezTo>
                    <a:cubicBezTo>
                      <a:pt x="88170" y="254975"/>
                      <a:pt x="113248" y="252055"/>
                      <a:pt x="113323" y="252046"/>
                    </a:cubicBezTo>
                    <a:cubicBezTo>
                      <a:pt x="115277" y="251395"/>
                      <a:pt x="117187" y="250592"/>
                      <a:pt x="119185" y="250092"/>
                    </a:cubicBezTo>
                    <a:cubicBezTo>
                      <a:pt x="123645" y="248977"/>
                      <a:pt x="130349" y="248417"/>
                      <a:pt x="134816" y="246184"/>
                    </a:cubicBezTo>
                    <a:cubicBezTo>
                      <a:pt x="136916" y="245134"/>
                      <a:pt x="138577" y="243327"/>
                      <a:pt x="140677" y="242277"/>
                    </a:cubicBezTo>
                    <a:cubicBezTo>
                      <a:pt x="142794" y="241219"/>
                      <a:pt x="152744" y="238548"/>
                      <a:pt x="154354" y="238369"/>
                    </a:cubicBezTo>
                    <a:cubicBezTo>
                      <a:pt x="157590" y="238009"/>
                      <a:pt x="160867" y="238369"/>
                      <a:pt x="171939" y="240323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6494559" y="4380885"/>
                <a:ext cx="249403" cy="184383"/>
              </a:xfrm>
              <a:custGeom>
                <a:avLst/>
                <a:gdLst>
                  <a:gd name="connsiteX0" fmla="*/ 394677 w 408354"/>
                  <a:gd name="connsiteY0" fmla="*/ 134815 h 300892"/>
                  <a:gd name="connsiteX1" fmla="*/ 345831 w 408354"/>
                  <a:gd name="connsiteY1" fmla="*/ 0 h 300892"/>
                  <a:gd name="connsiteX2" fmla="*/ 316523 w 408354"/>
                  <a:gd name="connsiteY2" fmla="*/ 1953 h 300892"/>
                  <a:gd name="connsiteX3" fmla="*/ 302846 w 408354"/>
                  <a:gd name="connsiteY3" fmla="*/ 11723 h 300892"/>
                  <a:gd name="connsiteX4" fmla="*/ 295031 w 408354"/>
                  <a:gd name="connsiteY4" fmla="*/ 13676 h 300892"/>
                  <a:gd name="connsiteX5" fmla="*/ 287215 w 408354"/>
                  <a:gd name="connsiteY5" fmla="*/ 17584 h 300892"/>
                  <a:gd name="connsiteX6" fmla="*/ 281354 w 408354"/>
                  <a:gd name="connsiteY6" fmla="*/ 19538 h 300892"/>
                  <a:gd name="connsiteX7" fmla="*/ 275492 w 408354"/>
                  <a:gd name="connsiteY7" fmla="*/ 23446 h 300892"/>
                  <a:gd name="connsiteX8" fmla="*/ 267677 w 408354"/>
                  <a:gd name="connsiteY8" fmla="*/ 25400 h 300892"/>
                  <a:gd name="connsiteX9" fmla="*/ 261815 w 408354"/>
                  <a:gd name="connsiteY9" fmla="*/ 27353 h 300892"/>
                  <a:gd name="connsiteX10" fmla="*/ 238369 w 408354"/>
                  <a:gd name="connsiteY10" fmla="*/ 25400 h 300892"/>
                  <a:gd name="connsiteX11" fmla="*/ 236415 w 408354"/>
                  <a:gd name="connsiteY11" fmla="*/ 13676 h 300892"/>
                  <a:gd name="connsiteX12" fmla="*/ 226646 w 408354"/>
                  <a:gd name="connsiteY12" fmla="*/ 1953 h 300892"/>
                  <a:gd name="connsiteX13" fmla="*/ 195384 w 408354"/>
                  <a:gd name="connsiteY13" fmla="*/ 5861 h 300892"/>
                  <a:gd name="connsiteX14" fmla="*/ 187569 w 408354"/>
                  <a:gd name="connsiteY14" fmla="*/ 9769 h 300892"/>
                  <a:gd name="connsiteX15" fmla="*/ 175846 w 408354"/>
                  <a:gd name="connsiteY15" fmla="*/ 13676 h 300892"/>
                  <a:gd name="connsiteX16" fmla="*/ 164123 w 408354"/>
                  <a:gd name="connsiteY16" fmla="*/ 25400 h 300892"/>
                  <a:gd name="connsiteX17" fmla="*/ 158261 w 408354"/>
                  <a:gd name="connsiteY17" fmla="*/ 31261 h 300892"/>
                  <a:gd name="connsiteX18" fmla="*/ 150446 w 408354"/>
                  <a:gd name="connsiteY18" fmla="*/ 44938 h 300892"/>
                  <a:gd name="connsiteX19" fmla="*/ 138723 w 408354"/>
                  <a:gd name="connsiteY19" fmla="*/ 54707 h 300892"/>
                  <a:gd name="connsiteX20" fmla="*/ 128954 w 408354"/>
                  <a:gd name="connsiteY20" fmla="*/ 64476 h 300892"/>
                  <a:gd name="connsiteX21" fmla="*/ 123092 w 408354"/>
                  <a:gd name="connsiteY21" fmla="*/ 105507 h 300892"/>
                  <a:gd name="connsiteX22" fmla="*/ 121138 w 408354"/>
                  <a:gd name="connsiteY22" fmla="*/ 113323 h 300892"/>
                  <a:gd name="connsiteX23" fmla="*/ 117231 w 408354"/>
                  <a:gd name="connsiteY23" fmla="*/ 132861 h 300892"/>
                  <a:gd name="connsiteX24" fmla="*/ 99646 w 408354"/>
                  <a:gd name="connsiteY24" fmla="*/ 130907 h 300892"/>
                  <a:gd name="connsiteX25" fmla="*/ 87923 w 408354"/>
                  <a:gd name="connsiteY25" fmla="*/ 128953 h 300892"/>
                  <a:gd name="connsiteX26" fmla="*/ 84015 w 408354"/>
                  <a:gd name="connsiteY26" fmla="*/ 134815 h 300892"/>
                  <a:gd name="connsiteX27" fmla="*/ 82061 w 408354"/>
                  <a:gd name="connsiteY27" fmla="*/ 140676 h 300892"/>
                  <a:gd name="connsiteX28" fmla="*/ 76200 w 408354"/>
                  <a:gd name="connsiteY28" fmla="*/ 144584 h 300892"/>
                  <a:gd name="connsiteX29" fmla="*/ 62523 w 408354"/>
                  <a:gd name="connsiteY29" fmla="*/ 148492 h 300892"/>
                  <a:gd name="connsiteX30" fmla="*/ 50800 w 408354"/>
                  <a:gd name="connsiteY30" fmla="*/ 144584 h 300892"/>
                  <a:gd name="connsiteX31" fmla="*/ 11723 w 408354"/>
                  <a:gd name="connsiteY31" fmla="*/ 146538 h 300892"/>
                  <a:gd name="connsiteX32" fmla="*/ 0 w 408354"/>
                  <a:gd name="connsiteY32" fmla="*/ 160215 h 300892"/>
                  <a:gd name="connsiteX33" fmla="*/ 3908 w 408354"/>
                  <a:gd name="connsiteY33" fmla="*/ 179753 h 300892"/>
                  <a:gd name="connsiteX34" fmla="*/ 9769 w 408354"/>
                  <a:gd name="connsiteY34" fmla="*/ 181707 h 300892"/>
                  <a:gd name="connsiteX35" fmla="*/ 15631 w 408354"/>
                  <a:gd name="connsiteY35" fmla="*/ 185615 h 300892"/>
                  <a:gd name="connsiteX36" fmla="*/ 119184 w 408354"/>
                  <a:gd name="connsiteY36" fmla="*/ 267676 h 300892"/>
                  <a:gd name="connsiteX37" fmla="*/ 140677 w 408354"/>
                  <a:gd name="connsiteY37" fmla="*/ 295030 h 300892"/>
                  <a:gd name="connsiteX38" fmla="*/ 201246 w 408354"/>
                  <a:gd name="connsiteY38" fmla="*/ 277446 h 300892"/>
                  <a:gd name="connsiteX39" fmla="*/ 230554 w 408354"/>
                  <a:gd name="connsiteY39" fmla="*/ 293076 h 300892"/>
                  <a:gd name="connsiteX40" fmla="*/ 275492 w 408354"/>
                  <a:gd name="connsiteY40" fmla="*/ 254000 h 300892"/>
                  <a:gd name="connsiteX41" fmla="*/ 285261 w 408354"/>
                  <a:gd name="connsiteY41" fmla="*/ 289169 h 300892"/>
                  <a:gd name="connsiteX42" fmla="*/ 341923 w 408354"/>
                  <a:gd name="connsiteY42" fmla="*/ 273538 h 300892"/>
                  <a:gd name="connsiteX43" fmla="*/ 388815 w 408354"/>
                  <a:gd name="connsiteY43" fmla="*/ 300892 h 300892"/>
                  <a:gd name="connsiteX44" fmla="*/ 408354 w 408354"/>
                  <a:gd name="connsiteY44" fmla="*/ 285261 h 300892"/>
                  <a:gd name="connsiteX45" fmla="*/ 394677 w 408354"/>
                  <a:gd name="connsiteY45" fmla="*/ 134815 h 30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08354" h="300892">
                    <a:moveTo>
                      <a:pt x="394677" y="134815"/>
                    </a:moveTo>
                    <a:lnTo>
                      <a:pt x="345831" y="0"/>
                    </a:lnTo>
                    <a:lnTo>
                      <a:pt x="316523" y="1953"/>
                    </a:lnTo>
                    <a:cubicBezTo>
                      <a:pt x="311964" y="5210"/>
                      <a:pt x="307765" y="9040"/>
                      <a:pt x="302846" y="11723"/>
                    </a:cubicBezTo>
                    <a:cubicBezTo>
                      <a:pt x="300489" y="13009"/>
                      <a:pt x="297545" y="12733"/>
                      <a:pt x="295031" y="13676"/>
                    </a:cubicBezTo>
                    <a:cubicBezTo>
                      <a:pt x="292304" y="14699"/>
                      <a:pt x="289892" y="16437"/>
                      <a:pt x="287215" y="17584"/>
                    </a:cubicBezTo>
                    <a:cubicBezTo>
                      <a:pt x="285322" y="18395"/>
                      <a:pt x="283196" y="18617"/>
                      <a:pt x="281354" y="19538"/>
                    </a:cubicBezTo>
                    <a:cubicBezTo>
                      <a:pt x="279254" y="20588"/>
                      <a:pt x="277651" y="22521"/>
                      <a:pt x="275492" y="23446"/>
                    </a:cubicBezTo>
                    <a:cubicBezTo>
                      <a:pt x="273024" y="24504"/>
                      <a:pt x="270259" y="24662"/>
                      <a:pt x="267677" y="25400"/>
                    </a:cubicBezTo>
                    <a:cubicBezTo>
                      <a:pt x="265697" y="25966"/>
                      <a:pt x="263769" y="26702"/>
                      <a:pt x="261815" y="27353"/>
                    </a:cubicBezTo>
                    <a:cubicBezTo>
                      <a:pt x="254000" y="26702"/>
                      <a:pt x="245274" y="29118"/>
                      <a:pt x="238369" y="25400"/>
                    </a:cubicBezTo>
                    <a:cubicBezTo>
                      <a:pt x="234881" y="23522"/>
                      <a:pt x="237668" y="17435"/>
                      <a:pt x="236415" y="13676"/>
                    </a:cubicBezTo>
                    <a:cubicBezTo>
                      <a:pt x="235055" y="9595"/>
                      <a:pt x="229367" y="4674"/>
                      <a:pt x="226646" y="1953"/>
                    </a:cubicBezTo>
                    <a:cubicBezTo>
                      <a:pt x="216225" y="3256"/>
                      <a:pt x="204777" y="1164"/>
                      <a:pt x="195384" y="5861"/>
                    </a:cubicBezTo>
                    <a:cubicBezTo>
                      <a:pt x="192779" y="7164"/>
                      <a:pt x="190273" y="8687"/>
                      <a:pt x="187569" y="9769"/>
                    </a:cubicBezTo>
                    <a:cubicBezTo>
                      <a:pt x="183745" y="11299"/>
                      <a:pt x="175846" y="13676"/>
                      <a:pt x="175846" y="13676"/>
                    </a:cubicBezTo>
                    <a:lnTo>
                      <a:pt x="164123" y="25400"/>
                    </a:lnTo>
                    <a:lnTo>
                      <a:pt x="158261" y="31261"/>
                    </a:lnTo>
                    <a:cubicBezTo>
                      <a:pt x="156728" y="34327"/>
                      <a:pt x="153208" y="42176"/>
                      <a:pt x="150446" y="44938"/>
                    </a:cubicBezTo>
                    <a:cubicBezTo>
                      <a:pt x="135078" y="60306"/>
                      <a:pt x="154723" y="35506"/>
                      <a:pt x="138723" y="54707"/>
                    </a:cubicBezTo>
                    <a:cubicBezTo>
                      <a:pt x="130582" y="64476"/>
                      <a:pt x="139699" y="57313"/>
                      <a:pt x="128954" y="64476"/>
                    </a:cubicBezTo>
                    <a:cubicBezTo>
                      <a:pt x="121157" y="87868"/>
                      <a:pt x="127205" y="66434"/>
                      <a:pt x="123092" y="105507"/>
                    </a:cubicBezTo>
                    <a:cubicBezTo>
                      <a:pt x="122811" y="108178"/>
                      <a:pt x="121701" y="110697"/>
                      <a:pt x="121138" y="113323"/>
                    </a:cubicBezTo>
                    <a:cubicBezTo>
                      <a:pt x="119747" y="119817"/>
                      <a:pt x="117231" y="132861"/>
                      <a:pt x="117231" y="132861"/>
                    </a:cubicBezTo>
                    <a:cubicBezTo>
                      <a:pt x="111369" y="132210"/>
                      <a:pt x="105241" y="132772"/>
                      <a:pt x="99646" y="130907"/>
                    </a:cubicBezTo>
                    <a:cubicBezTo>
                      <a:pt x="87109" y="126728"/>
                      <a:pt x="100344" y="120673"/>
                      <a:pt x="87923" y="128953"/>
                    </a:cubicBezTo>
                    <a:cubicBezTo>
                      <a:pt x="86620" y="130907"/>
                      <a:pt x="85065" y="132715"/>
                      <a:pt x="84015" y="134815"/>
                    </a:cubicBezTo>
                    <a:cubicBezTo>
                      <a:pt x="83094" y="136657"/>
                      <a:pt x="83347" y="139068"/>
                      <a:pt x="82061" y="140676"/>
                    </a:cubicBezTo>
                    <a:cubicBezTo>
                      <a:pt x="80594" y="142510"/>
                      <a:pt x="78154" y="143281"/>
                      <a:pt x="76200" y="144584"/>
                    </a:cubicBezTo>
                    <a:cubicBezTo>
                      <a:pt x="73177" y="153654"/>
                      <a:pt x="75925" y="151843"/>
                      <a:pt x="62523" y="148492"/>
                    </a:cubicBezTo>
                    <a:cubicBezTo>
                      <a:pt x="58527" y="147493"/>
                      <a:pt x="50800" y="144584"/>
                      <a:pt x="50800" y="144584"/>
                    </a:cubicBezTo>
                    <a:cubicBezTo>
                      <a:pt x="19548" y="146816"/>
                      <a:pt x="32587" y="146538"/>
                      <a:pt x="11723" y="146538"/>
                    </a:cubicBezTo>
                    <a:lnTo>
                      <a:pt x="0" y="160215"/>
                    </a:lnTo>
                    <a:cubicBezTo>
                      <a:pt x="1303" y="166728"/>
                      <a:pt x="1160" y="173707"/>
                      <a:pt x="3908" y="179753"/>
                    </a:cubicBezTo>
                    <a:cubicBezTo>
                      <a:pt x="4760" y="181628"/>
                      <a:pt x="7927" y="180786"/>
                      <a:pt x="9769" y="181707"/>
                    </a:cubicBezTo>
                    <a:cubicBezTo>
                      <a:pt x="11869" y="182757"/>
                      <a:pt x="15631" y="185615"/>
                      <a:pt x="15631" y="185615"/>
                    </a:cubicBezTo>
                    <a:lnTo>
                      <a:pt x="119184" y="267676"/>
                    </a:lnTo>
                    <a:lnTo>
                      <a:pt x="140677" y="295030"/>
                    </a:lnTo>
                    <a:lnTo>
                      <a:pt x="201246" y="277446"/>
                    </a:lnTo>
                    <a:lnTo>
                      <a:pt x="230554" y="293076"/>
                    </a:lnTo>
                    <a:lnTo>
                      <a:pt x="275492" y="254000"/>
                    </a:lnTo>
                    <a:lnTo>
                      <a:pt x="285261" y="289169"/>
                    </a:lnTo>
                    <a:lnTo>
                      <a:pt x="341923" y="273538"/>
                    </a:lnTo>
                    <a:lnTo>
                      <a:pt x="388815" y="300892"/>
                    </a:lnTo>
                    <a:lnTo>
                      <a:pt x="408354" y="285261"/>
                    </a:lnTo>
                    <a:lnTo>
                      <a:pt x="394677" y="13481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6370343" y="4462401"/>
                <a:ext cx="199911" cy="108689"/>
              </a:xfrm>
              <a:custGeom>
                <a:avLst/>
                <a:gdLst>
                  <a:gd name="connsiteX0" fmla="*/ 328246 w 328246"/>
                  <a:gd name="connsiteY0" fmla="*/ 121139 h 177815"/>
                  <a:gd name="connsiteX1" fmla="*/ 261815 w 328246"/>
                  <a:gd name="connsiteY1" fmla="*/ 66431 h 177815"/>
                  <a:gd name="connsiteX2" fmla="*/ 222738 w 328246"/>
                  <a:gd name="connsiteY2" fmla="*/ 41031 h 177815"/>
                  <a:gd name="connsiteX3" fmla="*/ 220784 w 328246"/>
                  <a:gd name="connsiteY3" fmla="*/ 23446 h 177815"/>
                  <a:gd name="connsiteX4" fmla="*/ 236415 w 328246"/>
                  <a:gd name="connsiteY4" fmla="*/ 13677 h 177815"/>
                  <a:gd name="connsiteX5" fmla="*/ 152400 w 328246"/>
                  <a:gd name="connsiteY5" fmla="*/ 0 h 177815"/>
                  <a:gd name="connsiteX6" fmla="*/ 130908 w 328246"/>
                  <a:gd name="connsiteY6" fmla="*/ 1954 h 177815"/>
                  <a:gd name="connsiteX7" fmla="*/ 123092 w 328246"/>
                  <a:gd name="connsiteY7" fmla="*/ 5862 h 177815"/>
                  <a:gd name="connsiteX8" fmla="*/ 127000 w 328246"/>
                  <a:gd name="connsiteY8" fmla="*/ 23446 h 177815"/>
                  <a:gd name="connsiteX9" fmla="*/ 119184 w 328246"/>
                  <a:gd name="connsiteY9" fmla="*/ 29308 h 177815"/>
                  <a:gd name="connsiteX10" fmla="*/ 101600 w 328246"/>
                  <a:gd name="connsiteY10" fmla="*/ 33215 h 177815"/>
                  <a:gd name="connsiteX11" fmla="*/ 89877 w 328246"/>
                  <a:gd name="connsiteY11" fmla="*/ 41031 h 177815"/>
                  <a:gd name="connsiteX12" fmla="*/ 84015 w 328246"/>
                  <a:gd name="connsiteY12" fmla="*/ 44939 h 177815"/>
                  <a:gd name="connsiteX13" fmla="*/ 66431 w 328246"/>
                  <a:gd name="connsiteY13" fmla="*/ 41031 h 177815"/>
                  <a:gd name="connsiteX14" fmla="*/ 42984 w 328246"/>
                  <a:gd name="connsiteY14" fmla="*/ 31262 h 177815"/>
                  <a:gd name="connsiteX15" fmla="*/ 17584 w 328246"/>
                  <a:gd name="connsiteY15" fmla="*/ 27354 h 177815"/>
                  <a:gd name="connsiteX16" fmla="*/ 3908 w 328246"/>
                  <a:gd name="connsiteY16" fmla="*/ 33215 h 177815"/>
                  <a:gd name="connsiteX17" fmla="*/ 1954 w 328246"/>
                  <a:gd name="connsiteY17" fmla="*/ 42985 h 177815"/>
                  <a:gd name="connsiteX18" fmla="*/ 0 w 328246"/>
                  <a:gd name="connsiteY18" fmla="*/ 48846 h 177815"/>
                  <a:gd name="connsiteX19" fmla="*/ 9769 w 328246"/>
                  <a:gd name="connsiteY19" fmla="*/ 58615 h 177815"/>
                  <a:gd name="connsiteX20" fmla="*/ 17584 w 328246"/>
                  <a:gd name="connsiteY20" fmla="*/ 60569 h 177815"/>
                  <a:gd name="connsiteX21" fmla="*/ 31261 w 328246"/>
                  <a:gd name="connsiteY21" fmla="*/ 68385 h 177815"/>
                  <a:gd name="connsiteX22" fmla="*/ 37123 w 328246"/>
                  <a:gd name="connsiteY22" fmla="*/ 70339 h 177815"/>
                  <a:gd name="connsiteX23" fmla="*/ 42984 w 328246"/>
                  <a:gd name="connsiteY23" fmla="*/ 76200 h 177815"/>
                  <a:gd name="connsiteX24" fmla="*/ 48846 w 328246"/>
                  <a:gd name="connsiteY24" fmla="*/ 78154 h 177815"/>
                  <a:gd name="connsiteX25" fmla="*/ 50800 w 328246"/>
                  <a:gd name="connsiteY25" fmla="*/ 84015 h 177815"/>
                  <a:gd name="connsiteX26" fmla="*/ 58615 w 328246"/>
                  <a:gd name="connsiteY26" fmla="*/ 95739 h 177815"/>
                  <a:gd name="connsiteX27" fmla="*/ 76200 w 328246"/>
                  <a:gd name="connsiteY27" fmla="*/ 107462 h 177815"/>
                  <a:gd name="connsiteX28" fmla="*/ 82061 w 328246"/>
                  <a:gd name="connsiteY28" fmla="*/ 111369 h 177815"/>
                  <a:gd name="connsiteX29" fmla="*/ 87923 w 328246"/>
                  <a:gd name="connsiteY29" fmla="*/ 113323 h 177815"/>
                  <a:gd name="connsiteX30" fmla="*/ 93784 w 328246"/>
                  <a:gd name="connsiteY30" fmla="*/ 117231 h 177815"/>
                  <a:gd name="connsiteX31" fmla="*/ 105508 w 328246"/>
                  <a:gd name="connsiteY31" fmla="*/ 127000 h 177815"/>
                  <a:gd name="connsiteX32" fmla="*/ 111369 w 328246"/>
                  <a:gd name="connsiteY32" fmla="*/ 128954 h 177815"/>
                  <a:gd name="connsiteX33" fmla="*/ 117231 w 328246"/>
                  <a:gd name="connsiteY33" fmla="*/ 132862 h 177815"/>
                  <a:gd name="connsiteX34" fmla="*/ 128954 w 328246"/>
                  <a:gd name="connsiteY34" fmla="*/ 134815 h 177815"/>
                  <a:gd name="connsiteX35" fmla="*/ 138723 w 328246"/>
                  <a:gd name="connsiteY35" fmla="*/ 136769 h 177815"/>
                  <a:gd name="connsiteX36" fmla="*/ 152400 w 328246"/>
                  <a:gd name="connsiteY36" fmla="*/ 142631 h 177815"/>
                  <a:gd name="connsiteX37" fmla="*/ 164123 w 328246"/>
                  <a:gd name="connsiteY37" fmla="*/ 146539 h 177815"/>
                  <a:gd name="connsiteX38" fmla="*/ 173892 w 328246"/>
                  <a:gd name="connsiteY38" fmla="*/ 148492 h 177815"/>
                  <a:gd name="connsiteX39" fmla="*/ 179754 w 328246"/>
                  <a:gd name="connsiteY39" fmla="*/ 150446 h 177815"/>
                  <a:gd name="connsiteX40" fmla="*/ 197338 w 328246"/>
                  <a:gd name="connsiteY40" fmla="*/ 152400 h 177815"/>
                  <a:gd name="connsiteX41" fmla="*/ 207108 w 328246"/>
                  <a:gd name="connsiteY41" fmla="*/ 171939 h 177815"/>
                  <a:gd name="connsiteX42" fmla="*/ 211015 w 328246"/>
                  <a:gd name="connsiteY42" fmla="*/ 177800 h 177815"/>
                  <a:gd name="connsiteX43" fmla="*/ 328246 w 328246"/>
                  <a:gd name="connsiteY43" fmla="*/ 121139 h 1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8246" h="177815">
                    <a:moveTo>
                      <a:pt x="328246" y="121139"/>
                    </a:moveTo>
                    <a:lnTo>
                      <a:pt x="261815" y="66431"/>
                    </a:lnTo>
                    <a:lnTo>
                      <a:pt x="222738" y="41031"/>
                    </a:lnTo>
                    <a:cubicBezTo>
                      <a:pt x="222087" y="35169"/>
                      <a:pt x="218667" y="28951"/>
                      <a:pt x="220784" y="23446"/>
                    </a:cubicBezTo>
                    <a:cubicBezTo>
                      <a:pt x="221809" y="20780"/>
                      <a:pt x="232000" y="15885"/>
                      <a:pt x="236415" y="13677"/>
                    </a:cubicBezTo>
                    <a:lnTo>
                      <a:pt x="152400" y="0"/>
                    </a:lnTo>
                    <a:cubicBezTo>
                      <a:pt x="145236" y="651"/>
                      <a:pt x="137962" y="543"/>
                      <a:pt x="130908" y="1954"/>
                    </a:cubicBezTo>
                    <a:cubicBezTo>
                      <a:pt x="128052" y="2525"/>
                      <a:pt x="124115" y="3135"/>
                      <a:pt x="123092" y="5862"/>
                    </a:cubicBezTo>
                    <a:cubicBezTo>
                      <a:pt x="121878" y="9099"/>
                      <a:pt x="125616" y="19294"/>
                      <a:pt x="127000" y="23446"/>
                    </a:cubicBezTo>
                    <a:cubicBezTo>
                      <a:pt x="124395" y="25400"/>
                      <a:pt x="122012" y="27692"/>
                      <a:pt x="119184" y="29308"/>
                    </a:cubicBezTo>
                    <a:cubicBezTo>
                      <a:pt x="115221" y="31573"/>
                      <a:pt x="104473" y="32736"/>
                      <a:pt x="101600" y="33215"/>
                    </a:cubicBezTo>
                    <a:lnTo>
                      <a:pt x="89877" y="41031"/>
                    </a:lnTo>
                    <a:lnTo>
                      <a:pt x="84015" y="44939"/>
                    </a:lnTo>
                    <a:cubicBezTo>
                      <a:pt x="82276" y="44591"/>
                      <a:pt x="68846" y="42066"/>
                      <a:pt x="66431" y="41031"/>
                    </a:cubicBezTo>
                    <a:cubicBezTo>
                      <a:pt x="51966" y="34831"/>
                      <a:pt x="71905" y="34878"/>
                      <a:pt x="42984" y="31262"/>
                    </a:cubicBezTo>
                    <a:cubicBezTo>
                      <a:pt x="24058" y="28896"/>
                      <a:pt x="32503" y="30338"/>
                      <a:pt x="17584" y="27354"/>
                    </a:cubicBezTo>
                    <a:cubicBezTo>
                      <a:pt x="14178" y="28206"/>
                      <a:pt x="6156" y="29281"/>
                      <a:pt x="3908" y="33215"/>
                    </a:cubicBezTo>
                    <a:cubicBezTo>
                      <a:pt x="2260" y="36099"/>
                      <a:pt x="2760" y="39763"/>
                      <a:pt x="1954" y="42985"/>
                    </a:cubicBezTo>
                    <a:cubicBezTo>
                      <a:pt x="1454" y="44983"/>
                      <a:pt x="651" y="46892"/>
                      <a:pt x="0" y="48846"/>
                    </a:cubicBezTo>
                    <a:cubicBezTo>
                      <a:pt x="3474" y="54057"/>
                      <a:pt x="3690" y="56010"/>
                      <a:pt x="9769" y="58615"/>
                    </a:cubicBezTo>
                    <a:cubicBezTo>
                      <a:pt x="12237" y="59673"/>
                      <a:pt x="15070" y="59626"/>
                      <a:pt x="17584" y="60569"/>
                    </a:cubicBezTo>
                    <a:cubicBezTo>
                      <a:pt x="31294" y="65710"/>
                      <a:pt x="19918" y="62713"/>
                      <a:pt x="31261" y="68385"/>
                    </a:cubicBezTo>
                    <a:cubicBezTo>
                      <a:pt x="33103" y="69306"/>
                      <a:pt x="35169" y="69688"/>
                      <a:pt x="37123" y="70339"/>
                    </a:cubicBezTo>
                    <a:cubicBezTo>
                      <a:pt x="39077" y="72293"/>
                      <a:pt x="40685" y="74667"/>
                      <a:pt x="42984" y="76200"/>
                    </a:cubicBezTo>
                    <a:cubicBezTo>
                      <a:pt x="44698" y="77342"/>
                      <a:pt x="47389" y="76698"/>
                      <a:pt x="48846" y="78154"/>
                    </a:cubicBezTo>
                    <a:cubicBezTo>
                      <a:pt x="50302" y="79610"/>
                      <a:pt x="49800" y="82215"/>
                      <a:pt x="50800" y="84015"/>
                    </a:cubicBezTo>
                    <a:cubicBezTo>
                      <a:pt x="53081" y="88121"/>
                      <a:pt x="54707" y="93134"/>
                      <a:pt x="58615" y="95739"/>
                    </a:cubicBezTo>
                    <a:lnTo>
                      <a:pt x="76200" y="107462"/>
                    </a:lnTo>
                    <a:cubicBezTo>
                      <a:pt x="78154" y="108764"/>
                      <a:pt x="79834" y="110627"/>
                      <a:pt x="82061" y="111369"/>
                    </a:cubicBezTo>
                    <a:lnTo>
                      <a:pt x="87923" y="113323"/>
                    </a:lnTo>
                    <a:cubicBezTo>
                      <a:pt x="89877" y="114626"/>
                      <a:pt x="91980" y="115728"/>
                      <a:pt x="93784" y="117231"/>
                    </a:cubicBezTo>
                    <a:cubicBezTo>
                      <a:pt x="100264" y="122631"/>
                      <a:pt x="98233" y="123362"/>
                      <a:pt x="105508" y="127000"/>
                    </a:cubicBezTo>
                    <a:cubicBezTo>
                      <a:pt x="107350" y="127921"/>
                      <a:pt x="109527" y="128033"/>
                      <a:pt x="111369" y="128954"/>
                    </a:cubicBezTo>
                    <a:cubicBezTo>
                      <a:pt x="113469" y="130004"/>
                      <a:pt x="115003" y="132119"/>
                      <a:pt x="117231" y="132862"/>
                    </a:cubicBezTo>
                    <a:cubicBezTo>
                      <a:pt x="120989" y="134115"/>
                      <a:pt x="125056" y="134106"/>
                      <a:pt x="128954" y="134815"/>
                    </a:cubicBezTo>
                    <a:cubicBezTo>
                      <a:pt x="132221" y="135409"/>
                      <a:pt x="135501" y="135963"/>
                      <a:pt x="138723" y="136769"/>
                    </a:cubicBezTo>
                    <a:cubicBezTo>
                      <a:pt x="147106" y="138865"/>
                      <a:pt x="143084" y="138904"/>
                      <a:pt x="152400" y="142631"/>
                    </a:cubicBezTo>
                    <a:cubicBezTo>
                      <a:pt x="156224" y="144161"/>
                      <a:pt x="160084" y="145732"/>
                      <a:pt x="164123" y="146539"/>
                    </a:cubicBezTo>
                    <a:cubicBezTo>
                      <a:pt x="167379" y="147190"/>
                      <a:pt x="170670" y="147687"/>
                      <a:pt x="173892" y="148492"/>
                    </a:cubicBezTo>
                    <a:cubicBezTo>
                      <a:pt x="175890" y="148991"/>
                      <a:pt x="177722" y="150107"/>
                      <a:pt x="179754" y="150446"/>
                    </a:cubicBezTo>
                    <a:cubicBezTo>
                      <a:pt x="185571" y="151416"/>
                      <a:pt x="191477" y="151749"/>
                      <a:pt x="197338" y="152400"/>
                    </a:cubicBezTo>
                    <a:cubicBezTo>
                      <a:pt x="202276" y="167213"/>
                      <a:pt x="198775" y="160828"/>
                      <a:pt x="207108" y="171939"/>
                    </a:cubicBezTo>
                    <a:cubicBezTo>
                      <a:pt x="209267" y="178418"/>
                      <a:pt x="207002" y="177800"/>
                      <a:pt x="211015" y="177800"/>
                    </a:cubicBezTo>
                    <a:lnTo>
                      <a:pt x="328246" y="121139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6476121" y="4631258"/>
                <a:ext cx="184383" cy="185354"/>
              </a:xfrm>
              <a:custGeom>
                <a:avLst/>
                <a:gdLst>
                  <a:gd name="connsiteX0" fmla="*/ 297041 w 301897"/>
                  <a:gd name="connsiteY0" fmla="*/ 150447 h 302981"/>
                  <a:gd name="connsiteX1" fmla="*/ 297041 w 301897"/>
                  <a:gd name="connsiteY1" fmla="*/ 150447 h 302981"/>
                  <a:gd name="connsiteX2" fmla="*/ 298995 w 301897"/>
                  <a:gd name="connsiteY2" fmla="*/ 169985 h 302981"/>
                  <a:gd name="connsiteX3" fmla="*/ 300948 w 301897"/>
                  <a:gd name="connsiteY3" fmla="*/ 181708 h 302981"/>
                  <a:gd name="connsiteX4" fmla="*/ 297041 w 301897"/>
                  <a:gd name="connsiteY4" fmla="*/ 283308 h 302981"/>
                  <a:gd name="connsiteX5" fmla="*/ 283364 w 301897"/>
                  <a:gd name="connsiteY5" fmla="*/ 279400 h 302981"/>
                  <a:gd name="connsiteX6" fmla="*/ 269687 w 301897"/>
                  <a:gd name="connsiteY6" fmla="*/ 273539 h 302981"/>
                  <a:gd name="connsiteX7" fmla="*/ 230610 w 301897"/>
                  <a:gd name="connsiteY7" fmla="*/ 275493 h 302981"/>
                  <a:gd name="connsiteX8" fmla="*/ 213025 w 301897"/>
                  <a:gd name="connsiteY8" fmla="*/ 275493 h 302981"/>
                  <a:gd name="connsiteX9" fmla="*/ 195441 w 301897"/>
                  <a:gd name="connsiteY9" fmla="*/ 259862 h 302981"/>
                  <a:gd name="connsiteX10" fmla="*/ 189579 w 301897"/>
                  <a:gd name="connsiteY10" fmla="*/ 255954 h 302981"/>
                  <a:gd name="connsiteX11" fmla="*/ 181764 w 301897"/>
                  <a:gd name="connsiteY11" fmla="*/ 250093 h 302981"/>
                  <a:gd name="connsiteX12" fmla="*/ 177856 w 301897"/>
                  <a:gd name="connsiteY12" fmla="*/ 244231 h 302981"/>
                  <a:gd name="connsiteX13" fmla="*/ 175902 w 301897"/>
                  <a:gd name="connsiteY13" fmla="*/ 238370 h 302981"/>
                  <a:gd name="connsiteX14" fmla="*/ 168087 w 301897"/>
                  <a:gd name="connsiteY14" fmla="*/ 232508 h 302981"/>
                  <a:gd name="connsiteX15" fmla="*/ 156364 w 301897"/>
                  <a:gd name="connsiteY15" fmla="*/ 238370 h 302981"/>
                  <a:gd name="connsiteX16" fmla="*/ 162225 w 301897"/>
                  <a:gd name="connsiteY16" fmla="*/ 277447 h 302981"/>
                  <a:gd name="connsiteX17" fmla="*/ 166133 w 301897"/>
                  <a:gd name="connsiteY17" fmla="*/ 283308 h 302981"/>
                  <a:gd name="connsiteX18" fmla="*/ 164179 w 301897"/>
                  <a:gd name="connsiteY18" fmla="*/ 302847 h 302981"/>
                  <a:gd name="connsiteX19" fmla="*/ 158318 w 301897"/>
                  <a:gd name="connsiteY19" fmla="*/ 296985 h 302981"/>
                  <a:gd name="connsiteX20" fmla="*/ 152456 w 301897"/>
                  <a:gd name="connsiteY20" fmla="*/ 293077 h 302981"/>
                  <a:gd name="connsiteX21" fmla="*/ 146595 w 301897"/>
                  <a:gd name="connsiteY21" fmla="*/ 287216 h 302981"/>
                  <a:gd name="connsiteX22" fmla="*/ 140733 w 301897"/>
                  <a:gd name="connsiteY22" fmla="*/ 283308 h 302981"/>
                  <a:gd name="connsiteX23" fmla="*/ 125102 w 301897"/>
                  <a:gd name="connsiteY23" fmla="*/ 279400 h 302981"/>
                  <a:gd name="connsiteX24" fmla="*/ 117287 w 301897"/>
                  <a:gd name="connsiteY24" fmla="*/ 277447 h 302981"/>
                  <a:gd name="connsiteX25" fmla="*/ 111425 w 301897"/>
                  <a:gd name="connsiteY25" fmla="*/ 273539 h 302981"/>
                  <a:gd name="connsiteX26" fmla="*/ 105564 w 301897"/>
                  <a:gd name="connsiteY26" fmla="*/ 271585 h 302981"/>
                  <a:gd name="connsiteX27" fmla="*/ 99702 w 301897"/>
                  <a:gd name="connsiteY27" fmla="*/ 259862 h 302981"/>
                  <a:gd name="connsiteX28" fmla="*/ 95795 w 301897"/>
                  <a:gd name="connsiteY28" fmla="*/ 254000 h 302981"/>
                  <a:gd name="connsiteX29" fmla="*/ 93841 w 301897"/>
                  <a:gd name="connsiteY29" fmla="*/ 248139 h 302981"/>
                  <a:gd name="connsiteX30" fmla="*/ 82118 w 301897"/>
                  <a:gd name="connsiteY30" fmla="*/ 240323 h 302981"/>
                  <a:gd name="connsiteX31" fmla="*/ 76256 w 301897"/>
                  <a:gd name="connsiteY31" fmla="*/ 236416 h 302981"/>
                  <a:gd name="connsiteX32" fmla="*/ 72348 w 301897"/>
                  <a:gd name="connsiteY32" fmla="*/ 230554 h 302981"/>
                  <a:gd name="connsiteX33" fmla="*/ 56718 w 301897"/>
                  <a:gd name="connsiteY33" fmla="*/ 226647 h 302981"/>
                  <a:gd name="connsiteX34" fmla="*/ 50856 w 301897"/>
                  <a:gd name="connsiteY34" fmla="*/ 220785 h 302981"/>
                  <a:gd name="connsiteX35" fmla="*/ 44995 w 301897"/>
                  <a:gd name="connsiteY35" fmla="*/ 218831 h 302981"/>
                  <a:gd name="connsiteX36" fmla="*/ 43041 w 301897"/>
                  <a:gd name="connsiteY36" fmla="*/ 212970 h 302981"/>
                  <a:gd name="connsiteX37" fmla="*/ 39133 w 301897"/>
                  <a:gd name="connsiteY37" fmla="*/ 205154 h 302981"/>
                  <a:gd name="connsiteX38" fmla="*/ 43041 w 301897"/>
                  <a:gd name="connsiteY38" fmla="*/ 177800 h 302981"/>
                  <a:gd name="connsiteX39" fmla="*/ 48902 w 301897"/>
                  <a:gd name="connsiteY39" fmla="*/ 171939 h 302981"/>
                  <a:gd name="connsiteX40" fmla="*/ 58672 w 301897"/>
                  <a:gd name="connsiteY40" fmla="*/ 164123 h 302981"/>
                  <a:gd name="connsiteX41" fmla="*/ 39133 w 301897"/>
                  <a:gd name="connsiteY41" fmla="*/ 156308 h 302981"/>
                  <a:gd name="connsiteX42" fmla="*/ 31318 w 301897"/>
                  <a:gd name="connsiteY42" fmla="*/ 152400 h 302981"/>
                  <a:gd name="connsiteX43" fmla="*/ 23502 w 301897"/>
                  <a:gd name="connsiteY43" fmla="*/ 130908 h 302981"/>
                  <a:gd name="connsiteX44" fmla="*/ 15687 w 301897"/>
                  <a:gd name="connsiteY44" fmla="*/ 119185 h 302981"/>
                  <a:gd name="connsiteX45" fmla="*/ 13733 w 301897"/>
                  <a:gd name="connsiteY45" fmla="*/ 113323 h 302981"/>
                  <a:gd name="connsiteX46" fmla="*/ 7872 w 301897"/>
                  <a:gd name="connsiteY46" fmla="*/ 105508 h 302981"/>
                  <a:gd name="connsiteX47" fmla="*/ 3964 w 301897"/>
                  <a:gd name="connsiteY47" fmla="*/ 99647 h 302981"/>
                  <a:gd name="connsiteX48" fmla="*/ 56 w 301897"/>
                  <a:gd name="connsiteY48" fmla="*/ 85970 h 302981"/>
                  <a:gd name="connsiteX49" fmla="*/ 56 w 301897"/>
                  <a:gd name="connsiteY49" fmla="*/ 84016 h 302981"/>
                  <a:gd name="connsiteX50" fmla="*/ 54764 w 301897"/>
                  <a:gd name="connsiteY50" fmla="*/ 58616 h 302981"/>
                  <a:gd name="connsiteX51" fmla="*/ 41087 w 301897"/>
                  <a:gd name="connsiteY51" fmla="*/ 1954 h 302981"/>
                  <a:gd name="connsiteX52" fmla="*/ 43041 w 301897"/>
                  <a:gd name="connsiteY52" fmla="*/ 0 h 302981"/>
                  <a:gd name="connsiteX53" fmla="*/ 207164 w 301897"/>
                  <a:gd name="connsiteY53" fmla="*/ 1954 h 302981"/>
                  <a:gd name="connsiteX54" fmla="*/ 205210 w 301897"/>
                  <a:gd name="connsiteY54" fmla="*/ 19539 h 302981"/>
                  <a:gd name="connsiteX55" fmla="*/ 214979 w 301897"/>
                  <a:gd name="connsiteY55" fmla="*/ 33216 h 302981"/>
                  <a:gd name="connsiteX56" fmla="*/ 222795 w 301897"/>
                  <a:gd name="connsiteY56" fmla="*/ 42985 h 302981"/>
                  <a:gd name="connsiteX57" fmla="*/ 230610 w 301897"/>
                  <a:gd name="connsiteY57" fmla="*/ 60570 h 302981"/>
                  <a:gd name="connsiteX58" fmla="*/ 238425 w 301897"/>
                  <a:gd name="connsiteY58" fmla="*/ 72293 h 302981"/>
                  <a:gd name="connsiteX59" fmla="*/ 238425 w 301897"/>
                  <a:gd name="connsiteY59" fmla="*/ 97693 h 302981"/>
                  <a:gd name="connsiteX60" fmla="*/ 228656 w 301897"/>
                  <a:gd name="connsiteY60" fmla="*/ 109416 h 302981"/>
                  <a:gd name="connsiteX61" fmla="*/ 230610 w 301897"/>
                  <a:gd name="connsiteY61" fmla="*/ 128954 h 302981"/>
                  <a:gd name="connsiteX62" fmla="*/ 236472 w 301897"/>
                  <a:gd name="connsiteY62" fmla="*/ 144585 h 302981"/>
                  <a:gd name="connsiteX63" fmla="*/ 250148 w 301897"/>
                  <a:gd name="connsiteY63" fmla="*/ 158262 h 302981"/>
                  <a:gd name="connsiteX64" fmla="*/ 297041 w 301897"/>
                  <a:gd name="connsiteY64" fmla="*/ 150447 h 30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1897" h="302981">
                    <a:moveTo>
                      <a:pt x="297041" y="150447"/>
                    </a:moveTo>
                    <a:lnTo>
                      <a:pt x="297041" y="150447"/>
                    </a:lnTo>
                    <a:cubicBezTo>
                      <a:pt x="297692" y="156960"/>
                      <a:pt x="298183" y="163490"/>
                      <a:pt x="298995" y="169985"/>
                    </a:cubicBezTo>
                    <a:cubicBezTo>
                      <a:pt x="299486" y="173916"/>
                      <a:pt x="300948" y="177746"/>
                      <a:pt x="300948" y="181708"/>
                    </a:cubicBezTo>
                    <a:cubicBezTo>
                      <a:pt x="300948" y="266742"/>
                      <a:pt x="304781" y="244614"/>
                      <a:pt x="297041" y="283308"/>
                    </a:cubicBezTo>
                    <a:cubicBezTo>
                      <a:pt x="294534" y="282681"/>
                      <a:pt x="286169" y="280803"/>
                      <a:pt x="283364" y="279400"/>
                    </a:cubicBezTo>
                    <a:cubicBezTo>
                      <a:pt x="269873" y="272655"/>
                      <a:pt x="285949" y="277605"/>
                      <a:pt x="269687" y="273539"/>
                    </a:cubicBezTo>
                    <a:cubicBezTo>
                      <a:pt x="256661" y="274190"/>
                      <a:pt x="243603" y="274363"/>
                      <a:pt x="230610" y="275493"/>
                    </a:cubicBezTo>
                    <a:cubicBezTo>
                      <a:pt x="211645" y="277142"/>
                      <a:pt x="244753" y="280781"/>
                      <a:pt x="213025" y="275493"/>
                    </a:cubicBezTo>
                    <a:cubicBezTo>
                      <a:pt x="186071" y="257522"/>
                      <a:pt x="212802" y="277223"/>
                      <a:pt x="195441" y="259862"/>
                    </a:cubicBezTo>
                    <a:cubicBezTo>
                      <a:pt x="193780" y="258201"/>
                      <a:pt x="191490" y="257319"/>
                      <a:pt x="189579" y="255954"/>
                    </a:cubicBezTo>
                    <a:cubicBezTo>
                      <a:pt x="186929" y="254061"/>
                      <a:pt x="184369" y="252047"/>
                      <a:pt x="181764" y="250093"/>
                    </a:cubicBezTo>
                    <a:cubicBezTo>
                      <a:pt x="180461" y="248139"/>
                      <a:pt x="178906" y="246331"/>
                      <a:pt x="177856" y="244231"/>
                    </a:cubicBezTo>
                    <a:cubicBezTo>
                      <a:pt x="176935" y="242389"/>
                      <a:pt x="177220" y="239952"/>
                      <a:pt x="175902" y="238370"/>
                    </a:cubicBezTo>
                    <a:cubicBezTo>
                      <a:pt x="173817" y="235868"/>
                      <a:pt x="170692" y="234462"/>
                      <a:pt x="168087" y="232508"/>
                    </a:cubicBezTo>
                    <a:cubicBezTo>
                      <a:pt x="166353" y="233086"/>
                      <a:pt x="156693" y="235734"/>
                      <a:pt x="156364" y="238370"/>
                    </a:cubicBezTo>
                    <a:cubicBezTo>
                      <a:pt x="155790" y="242961"/>
                      <a:pt x="156699" y="269160"/>
                      <a:pt x="162225" y="277447"/>
                    </a:cubicBezTo>
                    <a:lnTo>
                      <a:pt x="166133" y="283308"/>
                    </a:lnTo>
                    <a:cubicBezTo>
                      <a:pt x="166882" y="287052"/>
                      <a:pt x="171320" y="299990"/>
                      <a:pt x="164179" y="302847"/>
                    </a:cubicBezTo>
                    <a:cubicBezTo>
                      <a:pt x="161614" y="303873"/>
                      <a:pt x="160441" y="298754"/>
                      <a:pt x="158318" y="296985"/>
                    </a:cubicBezTo>
                    <a:cubicBezTo>
                      <a:pt x="156514" y="295482"/>
                      <a:pt x="154260" y="294580"/>
                      <a:pt x="152456" y="293077"/>
                    </a:cubicBezTo>
                    <a:cubicBezTo>
                      <a:pt x="150333" y="291308"/>
                      <a:pt x="148718" y="288985"/>
                      <a:pt x="146595" y="287216"/>
                    </a:cubicBezTo>
                    <a:cubicBezTo>
                      <a:pt x="144791" y="285713"/>
                      <a:pt x="142833" y="284358"/>
                      <a:pt x="140733" y="283308"/>
                    </a:cubicBezTo>
                    <a:cubicBezTo>
                      <a:pt x="136543" y="281213"/>
                      <a:pt x="129116" y="280292"/>
                      <a:pt x="125102" y="279400"/>
                    </a:cubicBezTo>
                    <a:cubicBezTo>
                      <a:pt x="122481" y="278818"/>
                      <a:pt x="119892" y="278098"/>
                      <a:pt x="117287" y="277447"/>
                    </a:cubicBezTo>
                    <a:cubicBezTo>
                      <a:pt x="115333" y="276144"/>
                      <a:pt x="113525" y="274589"/>
                      <a:pt x="111425" y="273539"/>
                    </a:cubicBezTo>
                    <a:cubicBezTo>
                      <a:pt x="109583" y="272618"/>
                      <a:pt x="107172" y="272872"/>
                      <a:pt x="105564" y="271585"/>
                    </a:cubicBezTo>
                    <a:cubicBezTo>
                      <a:pt x="100898" y="267852"/>
                      <a:pt x="102061" y="264581"/>
                      <a:pt x="99702" y="259862"/>
                    </a:cubicBezTo>
                    <a:cubicBezTo>
                      <a:pt x="98652" y="257762"/>
                      <a:pt x="96845" y="256100"/>
                      <a:pt x="95795" y="254000"/>
                    </a:cubicBezTo>
                    <a:cubicBezTo>
                      <a:pt x="94874" y="252158"/>
                      <a:pt x="95297" y="249595"/>
                      <a:pt x="93841" y="248139"/>
                    </a:cubicBezTo>
                    <a:cubicBezTo>
                      <a:pt x="90520" y="244818"/>
                      <a:pt x="86026" y="242928"/>
                      <a:pt x="82118" y="240323"/>
                    </a:cubicBezTo>
                    <a:lnTo>
                      <a:pt x="76256" y="236416"/>
                    </a:lnTo>
                    <a:cubicBezTo>
                      <a:pt x="74953" y="234462"/>
                      <a:pt x="74182" y="232021"/>
                      <a:pt x="72348" y="230554"/>
                    </a:cubicBezTo>
                    <a:cubicBezTo>
                      <a:pt x="70344" y="228951"/>
                      <a:pt x="57207" y="226745"/>
                      <a:pt x="56718" y="226647"/>
                    </a:cubicBezTo>
                    <a:cubicBezTo>
                      <a:pt x="54764" y="224693"/>
                      <a:pt x="53155" y="222318"/>
                      <a:pt x="50856" y="220785"/>
                    </a:cubicBezTo>
                    <a:cubicBezTo>
                      <a:pt x="49143" y="219643"/>
                      <a:pt x="46451" y="220287"/>
                      <a:pt x="44995" y="218831"/>
                    </a:cubicBezTo>
                    <a:cubicBezTo>
                      <a:pt x="43539" y="217375"/>
                      <a:pt x="43852" y="214863"/>
                      <a:pt x="43041" y="212970"/>
                    </a:cubicBezTo>
                    <a:cubicBezTo>
                      <a:pt x="41894" y="210293"/>
                      <a:pt x="40436" y="207759"/>
                      <a:pt x="39133" y="205154"/>
                    </a:cubicBezTo>
                    <a:cubicBezTo>
                      <a:pt x="40436" y="196036"/>
                      <a:pt x="40442" y="186636"/>
                      <a:pt x="43041" y="177800"/>
                    </a:cubicBezTo>
                    <a:cubicBezTo>
                      <a:pt x="43821" y="175149"/>
                      <a:pt x="47133" y="174062"/>
                      <a:pt x="48902" y="171939"/>
                    </a:cubicBezTo>
                    <a:cubicBezTo>
                      <a:pt x="55701" y="163781"/>
                      <a:pt x="49049" y="167331"/>
                      <a:pt x="58672" y="164123"/>
                    </a:cubicBezTo>
                    <a:cubicBezTo>
                      <a:pt x="54556" y="151778"/>
                      <a:pt x="59613" y="161035"/>
                      <a:pt x="39133" y="156308"/>
                    </a:cubicBezTo>
                    <a:cubicBezTo>
                      <a:pt x="36295" y="155653"/>
                      <a:pt x="33923" y="153703"/>
                      <a:pt x="31318" y="152400"/>
                    </a:cubicBezTo>
                    <a:cubicBezTo>
                      <a:pt x="29950" y="148296"/>
                      <a:pt x="25833" y="135182"/>
                      <a:pt x="23502" y="130908"/>
                    </a:cubicBezTo>
                    <a:cubicBezTo>
                      <a:pt x="21253" y="126785"/>
                      <a:pt x="17172" y="123640"/>
                      <a:pt x="15687" y="119185"/>
                    </a:cubicBezTo>
                    <a:cubicBezTo>
                      <a:pt x="15036" y="117231"/>
                      <a:pt x="14755" y="115111"/>
                      <a:pt x="13733" y="113323"/>
                    </a:cubicBezTo>
                    <a:cubicBezTo>
                      <a:pt x="12118" y="110496"/>
                      <a:pt x="9765" y="108158"/>
                      <a:pt x="7872" y="105508"/>
                    </a:cubicBezTo>
                    <a:cubicBezTo>
                      <a:pt x="6507" y="103597"/>
                      <a:pt x="5267" y="101601"/>
                      <a:pt x="3964" y="99647"/>
                    </a:cubicBezTo>
                    <a:cubicBezTo>
                      <a:pt x="2102" y="94061"/>
                      <a:pt x="1282" y="92102"/>
                      <a:pt x="56" y="85970"/>
                    </a:cubicBezTo>
                    <a:cubicBezTo>
                      <a:pt x="-72" y="85331"/>
                      <a:pt x="56" y="84667"/>
                      <a:pt x="56" y="84016"/>
                    </a:cubicBezTo>
                    <a:lnTo>
                      <a:pt x="54764" y="58616"/>
                    </a:lnTo>
                    <a:cubicBezTo>
                      <a:pt x="33669" y="29610"/>
                      <a:pt x="36730" y="43340"/>
                      <a:pt x="41087" y="1954"/>
                    </a:cubicBezTo>
                    <a:cubicBezTo>
                      <a:pt x="41183" y="1038"/>
                      <a:pt x="42390" y="651"/>
                      <a:pt x="43041" y="0"/>
                    </a:cubicBezTo>
                    <a:lnTo>
                      <a:pt x="207164" y="1954"/>
                    </a:lnTo>
                    <a:lnTo>
                      <a:pt x="205210" y="19539"/>
                    </a:lnTo>
                    <a:cubicBezTo>
                      <a:pt x="208466" y="24098"/>
                      <a:pt x="212096" y="28412"/>
                      <a:pt x="214979" y="33216"/>
                    </a:cubicBezTo>
                    <a:cubicBezTo>
                      <a:pt x="221270" y="43701"/>
                      <a:pt x="211121" y="35202"/>
                      <a:pt x="222795" y="42985"/>
                    </a:cubicBezTo>
                    <a:cubicBezTo>
                      <a:pt x="226412" y="61079"/>
                      <a:pt x="221750" y="45065"/>
                      <a:pt x="230610" y="60570"/>
                    </a:cubicBezTo>
                    <a:cubicBezTo>
                      <a:pt x="238152" y="73767"/>
                      <a:pt x="224784" y="58649"/>
                      <a:pt x="238425" y="72293"/>
                    </a:cubicBezTo>
                    <a:cubicBezTo>
                      <a:pt x="240661" y="83471"/>
                      <a:pt x="241974" y="84680"/>
                      <a:pt x="238425" y="97693"/>
                    </a:cubicBezTo>
                    <a:cubicBezTo>
                      <a:pt x="237405" y="101434"/>
                      <a:pt x="230977" y="107095"/>
                      <a:pt x="228656" y="109416"/>
                    </a:cubicBezTo>
                    <a:cubicBezTo>
                      <a:pt x="229307" y="115929"/>
                      <a:pt x="229615" y="122485"/>
                      <a:pt x="230610" y="128954"/>
                    </a:cubicBezTo>
                    <a:cubicBezTo>
                      <a:pt x="230984" y="131384"/>
                      <a:pt x="236378" y="144413"/>
                      <a:pt x="236472" y="144585"/>
                    </a:cubicBezTo>
                    <a:cubicBezTo>
                      <a:pt x="240074" y="151188"/>
                      <a:pt x="242180" y="157819"/>
                      <a:pt x="250148" y="158262"/>
                    </a:cubicBezTo>
                    <a:cubicBezTo>
                      <a:pt x="259902" y="158804"/>
                      <a:pt x="289226" y="151749"/>
                      <a:pt x="297041" y="15044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6568312" y="4451726"/>
                <a:ext cx="296954" cy="295013"/>
              </a:xfrm>
              <a:custGeom>
                <a:avLst/>
                <a:gdLst>
                  <a:gd name="connsiteX0" fmla="*/ 1954 w 486508"/>
                  <a:gd name="connsiteY0" fmla="*/ 166077 h 482600"/>
                  <a:gd name="connsiteX1" fmla="*/ 41031 w 486508"/>
                  <a:gd name="connsiteY1" fmla="*/ 166077 h 482600"/>
                  <a:gd name="connsiteX2" fmla="*/ 78154 w 486508"/>
                  <a:gd name="connsiteY2" fmla="*/ 148493 h 482600"/>
                  <a:gd name="connsiteX3" fmla="*/ 107462 w 486508"/>
                  <a:gd name="connsiteY3" fmla="*/ 162170 h 482600"/>
                  <a:gd name="connsiteX4" fmla="*/ 117231 w 486508"/>
                  <a:gd name="connsiteY4" fmla="*/ 152400 h 482600"/>
                  <a:gd name="connsiteX5" fmla="*/ 130908 w 486508"/>
                  <a:gd name="connsiteY5" fmla="*/ 140677 h 482600"/>
                  <a:gd name="connsiteX6" fmla="*/ 136770 w 486508"/>
                  <a:gd name="connsiteY6" fmla="*/ 134816 h 482600"/>
                  <a:gd name="connsiteX7" fmla="*/ 148493 w 486508"/>
                  <a:gd name="connsiteY7" fmla="*/ 127000 h 482600"/>
                  <a:gd name="connsiteX8" fmla="*/ 169985 w 486508"/>
                  <a:gd name="connsiteY8" fmla="*/ 138724 h 482600"/>
                  <a:gd name="connsiteX9" fmla="*/ 171939 w 486508"/>
                  <a:gd name="connsiteY9" fmla="*/ 144585 h 482600"/>
                  <a:gd name="connsiteX10" fmla="*/ 173893 w 486508"/>
                  <a:gd name="connsiteY10" fmla="*/ 156308 h 482600"/>
                  <a:gd name="connsiteX11" fmla="*/ 195385 w 486508"/>
                  <a:gd name="connsiteY11" fmla="*/ 158262 h 482600"/>
                  <a:gd name="connsiteX12" fmla="*/ 205154 w 486508"/>
                  <a:gd name="connsiteY12" fmla="*/ 150447 h 482600"/>
                  <a:gd name="connsiteX13" fmla="*/ 209062 w 486508"/>
                  <a:gd name="connsiteY13" fmla="*/ 144585 h 482600"/>
                  <a:gd name="connsiteX14" fmla="*/ 230554 w 486508"/>
                  <a:gd name="connsiteY14" fmla="*/ 142631 h 482600"/>
                  <a:gd name="connsiteX15" fmla="*/ 236416 w 486508"/>
                  <a:gd name="connsiteY15" fmla="*/ 138724 h 482600"/>
                  <a:gd name="connsiteX16" fmla="*/ 248139 w 486508"/>
                  <a:gd name="connsiteY16" fmla="*/ 162170 h 482600"/>
                  <a:gd name="connsiteX17" fmla="*/ 248139 w 486508"/>
                  <a:gd name="connsiteY17" fmla="*/ 162170 h 482600"/>
                  <a:gd name="connsiteX18" fmla="*/ 254000 w 486508"/>
                  <a:gd name="connsiteY18" fmla="*/ 166077 h 482600"/>
                  <a:gd name="connsiteX19" fmla="*/ 265723 w 486508"/>
                  <a:gd name="connsiteY19" fmla="*/ 168031 h 482600"/>
                  <a:gd name="connsiteX20" fmla="*/ 267677 w 486508"/>
                  <a:gd name="connsiteY20" fmla="*/ 0 h 482600"/>
                  <a:gd name="connsiteX21" fmla="*/ 373185 w 486508"/>
                  <a:gd name="connsiteY21" fmla="*/ 127000 h 482600"/>
                  <a:gd name="connsiteX22" fmla="*/ 486508 w 486508"/>
                  <a:gd name="connsiteY22" fmla="*/ 220785 h 482600"/>
                  <a:gd name="connsiteX23" fmla="*/ 242277 w 486508"/>
                  <a:gd name="connsiteY23" fmla="*/ 347785 h 482600"/>
                  <a:gd name="connsiteX24" fmla="*/ 248139 w 486508"/>
                  <a:gd name="connsiteY24" fmla="*/ 379047 h 482600"/>
                  <a:gd name="connsiteX25" fmla="*/ 150446 w 486508"/>
                  <a:gd name="connsiteY25" fmla="*/ 482600 h 482600"/>
                  <a:gd name="connsiteX26" fmla="*/ 134816 w 486508"/>
                  <a:gd name="connsiteY26" fmla="*/ 461108 h 482600"/>
                  <a:gd name="connsiteX27" fmla="*/ 89877 w 486508"/>
                  <a:gd name="connsiteY27" fmla="*/ 472831 h 482600"/>
                  <a:gd name="connsiteX28" fmla="*/ 80108 w 486508"/>
                  <a:gd name="connsiteY28" fmla="*/ 470877 h 482600"/>
                  <a:gd name="connsiteX29" fmla="*/ 72293 w 486508"/>
                  <a:gd name="connsiteY29" fmla="*/ 447431 h 482600"/>
                  <a:gd name="connsiteX30" fmla="*/ 66431 w 486508"/>
                  <a:gd name="connsiteY30" fmla="*/ 435708 h 482600"/>
                  <a:gd name="connsiteX31" fmla="*/ 62523 w 486508"/>
                  <a:gd name="connsiteY31" fmla="*/ 420077 h 482600"/>
                  <a:gd name="connsiteX32" fmla="*/ 64477 w 486508"/>
                  <a:gd name="connsiteY32" fmla="*/ 396631 h 482600"/>
                  <a:gd name="connsiteX33" fmla="*/ 78154 w 486508"/>
                  <a:gd name="connsiteY33" fmla="*/ 379047 h 482600"/>
                  <a:gd name="connsiteX34" fmla="*/ 64477 w 486508"/>
                  <a:gd name="connsiteY34" fmla="*/ 341924 h 482600"/>
                  <a:gd name="connsiteX35" fmla="*/ 58616 w 486508"/>
                  <a:gd name="connsiteY35" fmla="*/ 336062 h 482600"/>
                  <a:gd name="connsiteX36" fmla="*/ 52754 w 486508"/>
                  <a:gd name="connsiteY36" fmla="*/ 334108 h 482600"/>
                  <a:gd name="connsiteX37" fmla="*/ 46893 w 486508"/>
                  <a:gd name="connsiteY37" fmla="*/ 306754 h 482600"/>
                  <a:gd name="connsiteX38" fmla="*/ 39077 w 486508"/>
                  <a:gd name="connsiteY38" fmla="*/ 293077 h 482600"/>
                  <a:gd name="connsiteX39" fmla="*/ 39077 w 486508"/>
                  <a:gd name="connsiteY39" fmla="*/ 289170 h 482600"/>
                  <a:gd name="connsiteX40" fmla="*/ 0 w 486508"/>
                  <a:gd name="connsiteY40" fmla="*/ 275493 h 482600"/>
                  <a:gd name="connsiteX41" fmla="*/ 1954 w 486508"/>
                  <a:gd name="connsiteY41" fmla="*/ 166077 h 48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86508" h="482600">
                    <a:moveTo>
                      <a:pt x="1954" y="166077"/>
                    </a:moveTo>
                    <a:lnTo>
                      <a:pt x="41031" y="166077"/>
                    </a:lnTo>
                    <a:lnTo>
                      <a:pt x="78154" y="148493"/>
                    </a:lnTo>
                    <a:cubicBezTo>
                      <a:pt x="104222" y="157182"/>
                      <a:pt x="95775" y="150483"/>
                      <a:pt x="107462" y="162170"/>
                    </a:cubicBezTo>
                    <a:cubicBezTo>
                      <a:pt x="121790" y="158587"/>
                      <a:pt x="110717" y="163798"/>
                      <a:pt x="117231" y="152400"/>
                    </a:cubicBezTo>
                    <a:cubicBezTo>
                      <a:pt x="119556" y="148332"/>
                      <a:pt x="127765" y="143371"/>
                      <a:pt x="130908" y="140677"/>
                    </a:cubicBezTo>
                    <a:cubicBezTo>
                      <a:pt x="133006" y="138879"/>
                      <a:pt x="134589" y="136512"/>
                      <a:pt x="136770" y="134816"/>
                    </a:cubicBezTo>
                    <a:cubicBezTo>
                      <a:pt x="140477" y="131933"/>
                      <a:pt x="148493" y="127000"/>
                      <a:pt x="148493" y="127000"/>
                    </a:cubicBezTo>
                    <a:cubicBezTo>
                      <a:pt x="172972" y="129448"/>
                      <a:pt x="165917" y="122453"/>
                      <a:pt x="169985" y="138724"/>
                    </a:cubicBezTo>
                    <a:cubicBezTo>
                      <a:pt x="170485" y="140722"/>
                      <a:pt x="171288" y="142631"/>
                      <a:pt x="171939" y="144585"/>
                    </a:cubicBezTo>
                    <a:cubicBezTo>
                      <a:pt x="172590" y="148493"/>
                      <a:pt x="172121" y="152765"/>
                      <a:pt x="173893" y="156308"/>
                    </a:cubicBezTo>
                    <a:cubicBezTo>
                      <a:pt x="177704" y="163931"/>
                      <a:pt x="191777" y="158713"/>
                      <a:pt x="195385" y="158262"/>
                    </a:cubicBezTo>
                    <a:cubicBezTo>
                      <a:pt x="206586" y="141460"/>
                      <a:pt x="191671" y="161233"/>
                      <a:pt x="205154" y="150447"/>
                    </a:cubicBezTo>
                    <a:cubicBezTo>
                      <a:pt x="206988" y="148980"/>
                      <a:pt x="206817" y="145276"/>
                      <a:pt x="209062" y="144585"/>
                    </a:cubicBezTo>
                    <a:cubicBezTo>
                      <a:pt x="215937" y="142469"/>
                      <a:pt x="223390" y="143282"/>
                      <a:pt x="230554" y="142631"/>
                    </a:cubicBezTo>
                    <a:cubicBezTo>
                      <a:pt x="232508" y="141329"/>
                      <a:pt x="234377" y="137559"/>
                      <a:pt x="236416" y="138724"/>
                    </a:cubicBezTo>
                    <a:cubicBezTo>
                      <a:pt x="242654" y="142289"/>
                      <a:pt x="246133" y="156153"/>
                      <a:pt x="248139" y="162170"/>
                    </a:cubicBezTo>
                    <a:lnTo>
                      <a:pt x="248139" y="162170"/>
                    </a:lnTo>
                    <a:cubicBezTo>
                      <a:pt x="250093" y="163472"/>
                      <a:pt x="251773" y="165335"/>
                      <a:pt x="254000" y="166077"/>
                    </a:cubicBezTo>
                    <a:cubicBezTo>
                      <a:pt x="257758" y="167330"/>
                      <a:pt x="265723" y="168031"/>
                      <a:pt x="265723" y="168031"/>
                    </a:cubicBezTo>
                    <a:cubicBezTo>
                      <a:pt x="266374" y="112021"/>
                      <a:pt x="267026" y="56010"/>
                      <a:pt x="267677" y="0"/>
                    </a:cubicBezTo>
                    <a:lnTo>
                      <a:pt x="373185" y="127000"/>
                    </a:lnTo>
                    <a:lnTo>
                      <a:pt x="486508" y="220785"/>
                    </a:lnTo>
                    <a:lnTo>
                      <a:pt x="242277" y="347785"/>
                    </a:lnTo>
                    <a:lnTo>
                      <a:pt x="248139" y="379047"/>
                    </a:lnTo>
                    <a:lnTo>
                      <a:pt x="150446" y="482600"/>
                    </a:lnTo>
                    <a:lnTo>
                      <a:pt x="134816" y="461108"/>
                    </a:lnTo>
                    <a:cubicBezTo>
                      <a:pt x="101908" y="472861"/>
                      <a:pt x="117085" y="469808"/>
                      <a:pt x="89877" y="472831"/>
                    </a:cubicBezTo>
                    <a:cubicBezTo>
                      <a:pt x="86621" y="472180"/>
                      <a:pt x="81698" y="473792"/>
                      <a:pt x="80108" y="470877"/>
                    </a:cubicBezTo>
                    <a:cubicBezTo>
                      <a:pt x="62607" y="438792"/>
                      <a:pt x="89093" y="458633"/>
                      <a:pt x="72293" y="447431"/>
                    </a:cubicBezTo>
                    <a:cubicBezTo>
                      <a:pt x="68188" y="441275"/>
                      <a:pt x="68298" y="442554"/>
                      <a:pt x="66431" y="435708"/>
                    </a:cubicBezTo>
                    <a:cubicBezTo>
                      <a:pt x="65018" y="430527"/>
                      <a:pt x="62523" y="420077"/>
                      <a:pt x="62523" y="420077"/>
                    </a:cubicBezTo>
                    <a:cubicBezTo>
                      <a:pt x="63174" y="412262"/>
                      <a:pt x="62378" y="404187"/>
                      <a:pt x="64477" y="396631"/>
                    </a:cubicBezTo>
                    <a:cubicBezTo>
                      <a:pt x="66275" y="390160"/>
                      <a:pt x="73414" y="383787"/>
                      <a:pt x="78154" y="379047"/>
                    </a:cubicBezTo>
                    <a:cubicBezTo>
                      <a:pt x="75424" y="365397"/>
                      <a:pt x="74880" y="352329"/>
                      <a:pt x="64477" y="341924"/>
                    </a:cubicBezTo>
                    <a:cubicBezTo>
                      <a:pt x="62523" y="339970"/>
                      <a:pt x="60915" y="337595"/>
                      <a:pt x="58616" y="336062"/>
                    </a:cubicBezTo>
                    <a:cubicBezTo>
                      <a:pt x="56902" y="334919"/>
                      <a:pt x="54708" y="334759"/>
                      <a:pt x="52754" y="334108"/>
                    </a:cubicBezTo>
                    <a:cubicBezTo>
                      <a:pt x="43643" y="320443"/>
                      <a:pt x="52773" y="336156"/>
                      <a:pt x="46893" y="306754"/>
                    </a:cubicBezTo>
                    <a:cubicBezTo>
                      <a:pt x="45146" y="298017"/>
                      <a:pt x="42011" y="300412"/>
                      <a:pt x="39077" y="293077"/>
                    </a:cubicBezTo>
                    <a:cubicBezTo>
                      <a:pt x="38593" y="291868"/>
                      <a:pt x="39077" y="290472"/>
                      <a:pt x="39077" y="289170"/>
                    </a:cubicBezTo>
                    <a:lnTo>
                      <a:pt x="0" y="275493"/>
                    </a:lnTo>
                    <a:cubicBezTo>
                      <a:pt x="651" y="239021"/>
                      <a:pt x="1303" y="202549"/>
                      <a:pt x="1954" y="166077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6428569" y="4533243"/>
                <a:ext cx="169827" cy="105778"/>
              </a:xfrm>
              <a:custGeom>
                <a:avLst/>
                <a:gdLst>
                  <a:gd name="connsiteX0" fmla="*/ 0 w 277446"/>
                  <a:gd name="connsiteY0" fmla="*/ 54708 h 173892"/>
                  <a:gd name="connsiteX1" fmla="*/ 0 w 277446"/>
                  <a:gd name="connsiteY1" fmla="*/ 54708 h 173892"/>
                  <a:gd name="connsiteX2" fmla="*/ 1954 w 277446"/>
                  <a:gd name="connsiteY2" fmla="*/ 85969 h 173892"/>
                  <a:gd name="connsiteX3" fmla="*/ 3908 w 277446"/>
                  <a:gd name="connsiteY3" fmla="*/ 91831 h 173892"/>
                  <a:gd name="connsiteX4" fmla="*/ 9770 w 277446"/>
                  <a:gd name="connsiteY4" fmla="*/ 95738 h 173892"/>
                  <a:gd name="connsiteX5" fmla="*/ 11723 w 277446"/>
                  <a:gd name="connsiteY5" fmla="*/ 101600 h 173892"/>
                  <a:gd name="connsiteX6" fmla="*/ 13677 w 277446"/>
                  <a:gd name="connsiteY6" fmla="*/ 132862 h 173892"/>
                  <a:gd name="connsiteX7" fmla="*/ 19539 w 277446"/>
                  <a:gd name="connsiteY7" fmla="*/ 138723 h 173892"/>
                  <a:gd name="connsiteX8" fmla="*/ 27354 w 277446"/>
                  <a:gd name="connsiteY8" fmla="*/ 150446 h 173892"/>
                  <a:gd name="connsiteX9" fmla="*/ 31262 w 277446"/>
                  <a:gd name="connsiteY9" fmla="*/ 156308 h 173892"/>
                  <a:gd name="connsiteX10" fmla="*/ 62523 w 277446"/>
                  <a:gd name="connsiteY10" fmla="*/ 164123 h 173892"/>
                  <a:gd name="connsiteX11" fmla="*/ 68385 w 277446"/>
                  <a:gd name="connsiteY11" fmla="*/ 166077 h 173892"/>
                  <a:gd name="connsiteX12" fmla="*/ 74246 w 277446"/>
                  <a:gd name="connsiteY12" fmla="*/ 162169 h 173892"/>
                  <a:gd name="connsiteX13" fmla="*/ 82062 w 277446"/>
                  <a:gd name="connsiteY13" fmla="*/ 160215 h 173892"/>
                  <a:gd name="connsiteX14" fmla="*/ 93785 w 277446"/>
                  <a:gd name="connsiteY14" fmla="*/ 156308 h 173892"/>
                  <a:gd name="connsiteX15" fmla="*/ 107462 w 277446"/>
                  <a:gd name="connsiteY15" fmla="*/ 158262 h 173892"/>
                  <a:gd name="connsiteX16" fmla="*/ 111370 w 277446"/>
                  <a:gd name="connsiteY16" fmla="*/ 164123 h 173892"/>
                  <a:gd name="connsiteX17" fmla="*/ 117231 w 277446"/>
                  <a:gd name="connsiteY17" fmla="*/ 169985 h 173892"/>
                  <a:gd name="connsiteX18" fmla="*/ 127000 w 277446"/>
                  <a:gd name="connsiteY18" fmla="*/ 173892 h 173892"/>
                  <a:gd name="connsiteX19" fmla="*/ 277446 w 277446"/>
                  <a:gd name="connsiteY19" fmla="*/ 171938 h 173892"/>
                  <a:gd name="connsiteX20" fmla="*/ 269631 w 277446"/>
                  <a:gd name="connsiteY20" fmla="*/ 148492 h 173892"/>
                  <a:gd name="connsiteX21" fmla="*/ 246185 w 277446"/>
                  <a:gd name="connsiteY21" fmla="*/ 140677 h 173892"/>
                  <a:gd name="connsiteX22" fmla="*/ 238370 w 277446"/>
                  <a:gd name="connsiteY22" fmla="*/ 136769 h 173892"/>
                  <a:gd name="connsiteX23" fmla="*/ 242277 w 277446"/>
                  <a:gd name="connsiteY23" fmla="*/ 0 h 173892"/>
                  <a:gd name="connsiteX24" fmla="*/ 121139 w 277446"/>
                  <a:gd name="connsiteY24" fmla="*/ 41031 h 173892"/>
                  <a:gd name="connsiteX25" fmla="*/ 107462 w 277446"/>
                  <a:gd name="connsiteY25" fmla="*/ 21492 h 173892"/>
                  <a:gd name="connsiteX26" fmla="*/ 85970 w 277446"/>
                  <a:gd name="connsiteY26" fmla="*/ 19538 h 173892"/>
                  <a:gd name="connsiteX27" fmla="*/ 46893 w 277446"/>
                  <a:gd name="connsiteY27" fmla="*/ 15631 h 173892"/>
                  <a:gd name="connsiteX28" fmla="*/ 17585 w 277446"/>
                  <a:gd name="connsiteY28" fmla="*/ 13677 h 173892"/>
                  <a:gd name="connsiteX29" fmla="*/ 15631 w 277446"/>
                  <a:gd name="connsiteY29" fmla="*/ 35169 h 173892"/>
                  <a:gd name="connsiteX30" fmla="*/ 7816 w 277446"/>
                  <a:gd name="connsiteY30" fmla="*/ 46892 h 173892"/>
                  <a:gd name="connsiteX31" fmla="*/ 5862 w 277446"/>
                  <a:gd name="connsiteY31" fmla="*/ 52754 h 173892"/>
                  <a:gd name="connsiteX32" fmla="*/ 0 w 277446"/>
                  <a:gd name="connsiteY32" fmla="*/ 54708 h 173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446" h="173892">
                    <a:moveTo>
                      <a:pt x="0" y="54708"/>
                    </a:moveTo>
                    <a:lnTo>
                      <a:pt x="0" y="54708"/>
                    </a:lnTo>
                    <a:cubicBezTo>
                      <a:pt x="651" y="65128"/>
                      <a:pt x="861" y="75586"/>
                      <a:pt x="1954" y="85969"/>
                    </a:cubicBezTo>
                    <a:cubicBezTo>
                      <a:pt x="2170" y="88017"/>
                      <a:pt x="2621" y="90223"/>
                      <a:pt x="3908" y="91831"/>
                    </a:cubicBezTo>
                    <a:cubicBezTo>
                      <a:pt x="5375" y="93665"/>
                      <a:pt x="7816" y="94436"/>
                      <a:pt x="9770" y="95738"/>
                    </a:cubicBezTo>
                    <a:cubicBezTo>
                      <a:pt x="10421" y="97692"/>
                      <a:pt x="11507" y="99552"/>
                      <a:pt x="11723" y="101600"/>
                    </a:cubicBezTo>
                    <a:cubicBezTo>
                      <a:pt x="12816" y="111984"/>
                      <a:pt x="11526" y="122645"/>
                      <a:pt x="13677" y="132862"/>
                    </a:cubicBezTo>
                    <a:cubicBezTo>
                      <a:pt x="14246" y="135566"/>
                      <a:pt x="17585" y="136769"/>
                      <a:pt x="19539" y="138723"/>
                    </a:cubicBezTo>
                    <a:cubicBezTo>
                      <a:pt x="22973" y="149025"/>
                      <a:pt x="19223" y="140689"/>
                      <a:pt x="27354" y="150446"/>
                    </a:cubicBezTo>
                    <a:cubicBezTo>
                      <a:pt x="28857" y="152250"/>
                      <a:pt x="29601" y="154647"/>
                      <a:pt x="31262" y="156308"/>
                    </a:cubicBezTo>
                    <a:cubicBezTo>
                      <a:pt x="39102" y="164148"/>
                      <a:pt x="53073" y="163178"/>
                      <a:pt x="62523" y="164123"/>
                    </a:cubicBezTo>
                    <a:cubicBezTo>
                      <a:pt x="64477" y="164774"/>
                      <a:pt x="66353" y="166416"/>
                      <a:pt x="68385" y="166077"/>
                    </a:cubicBezTo>
                    <a:cubicBezTo>
                      <a:pt x="70701" y="165691"/>
                      <a:pt x="72088" y="163094"/>
                      <a:pt x="74246" y="162169"/>
                    </a:cubicBezTo>
                    <a:cubicBezTo>
                      <a:pt x="76714" y="161111"/>
                      <a:pt x="79490" y="160987"/>
                      <a:pt x="82062" y="160215"/>
                    </a:cubicBezTo>
                    <a:cubicBezTo>
                      <a:pt x="86007" y="159032"/>
                      <a:pt x="93785" y="156308"/>
                      <a:pt x="93785" y="156308"/>
                    </a:cubicBezTo>
                    <a:cubicBezTo>
                      <a:pt x="98344" y="156959"/>
                      <a:pt x="103254" y="156392"/>
                      <a:pt x="107462" y="158262"/>
                    </a:cubicBezTo>
                    <a:cubicBezTo>
                      <a:pt x="109608" y="159216"/>
                      <a:pt x="109867" y="162319"/>
                      <a:pt x="111370" y="164123"/>
                    </a:cubicBezTo>
                    <a:cubicBezTo>
                      <a:pt x="113139" y="166246"/>
                      <a:pt x="114888" y="168521"/>
                      <a:pt x="117231" y="169985"/>
                    </a:cubicBezTo>
                    <a:cubicBezTo>
                      <a:pt x="120205" y="171844"/>
                      <a:pt x="127000" y="173892"/>
                      <a:pt x="127000" y="173892"/>
                    </a:cubicBezTo>
                    <a:lnTo>
                      <a:pt x="277446" y="171938"/>
                    </a:lnTo>
                    <a:lnTo>
                      <a:pt x="269631" y="148492"/>
                    </a:lnTo>
                    <a:lnTo>
                      <a:pt x="246185" y="140677"/>
                    </a:lnTo>
                    <a:cubicBezTo>
                      <a:pt x="239449" y="138432"/>
                      <a:pt x="241779" y="140180"/>
                      <a:pt x="238370" y="136769"/>
                    </a:cubicBezTo>
                    <a:lnTo>
                      <a:pt x="242277" y="0"/>
                    </a:lnTo>
                    <a:lnTo>
                      <a:pt x="121139" y="41031"/>
                    </a:lnTo>
                    <a:lnTo>
                      <a:pt x="107462" y="21492"/>
                    </a:lnTo>
                    <a:lnTo>
                      <a:pt x="85970" y="19538"/>
                    </a:lnTo>
                    <a:cubicBezTo>
                      <a:pt x="49793" y="16859"/>
                      <a:pt x="65412" y="20261"/>
                      <a:pt x="46893" y="15631"/>
                    </a:cubicBezTo>
                    <a:cubicBezTo>
                      <a:pt x="38584" y="10092"/>
                      <a:pt x="29750" y="2447"/>
                      <a:pt x="17585" y="13677"/>
                    </a:cubicBezTo>
                    <a:cubicBezTo>
                      <a:pt x="12299" y="18556"/>
                      <a:pt x="17661" y="28268"/>
                      <a:pt x="15631" y="35169"/>
                    </a:cubicBezTo>
                    <a:cubicBezTo>
                      <a:pt x="14306" y="39675"/>
                      <a:pt x="9301" y="42437"/>
                      <a:pt x="7816" y="46892"/>
                    </a:cubicBezTo>
                    <a:cubicBezTo>
                      <a:pt x="7165" y="48846"/>
                      <a:pt x="7318" y="51298"/>
                      <a:pt x="5862" y="52754"/>
                    </a:cubicBezTo>
                    <a:cubicBezTo>
                      <a:pt x="-1236" y="59852"/>
                      <a:pt x="977" y="54382"/>
                      <a:pt x="0" y="5470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6441185" y="4616701"/>
                <a:ext cx="79576" cy="84429"/>
              </a:xfrm>
              <a:custGeom>
                <a:avLst/>
                <a:gdLst>
                  <a:gd name="connsiteX0" fmla="*/ 1953 w 128965"/>
                  <a:gd name="connsiteY0" fmla="*/ 13757 h 138803"/>
                  <a:gd name="connsiteX1" fmla="*/ 1953 w 128965"/>
                  <a:gd name="connsiteY1" fmla="*/ 13757 h 138803"/>
                  <a:gd name="connsiteX2" fmla="*/ 21492 w 128965"/>
                  <a:gd name="connsiteY2" fmla="*/ 11803 h 138803"/>
                  <a:gd name="connsiteX3" fmla="*/ 27353 w 128965"/>
                  <a:gd name="connsiteY3" fmla="*/ 9849 h 138803"/>
                  <a:gd name="connsiteX4" fmla="*/ 35169 w 128965"/>
                  <a:gd name="connsiteY4" fmla="*/ 7896 h 138803"/>
                  <a:gd name="connsiteX5" fmla="*/ 42984 w 128965"/>
                  <a:gd name="connsiteY5" fmla="*/ 3988 h 138803"/>
                  <a:gd name="connsiteX6" fmla="*/ 48846 w 128965"/>
                  <a:gd name="connsiteY6" fmla="*/ 80 h 138803"/>
                  <a:gd name="connsiteX7" fmla="*/ 87923 w 128965"/>
                  <a:gd name="connsiteY7" fmla="*/ 3988 h 138803"/>
                  <a:gd name="connsiteX8" fmla="*/ 91830 w 128965"/>
                  <a:gd name="connsiteY8" fmla="*/ 17665 h 138803"/>
                  <a:gd name="connsiteX9" fmla="*/ 103553 w 128965"/>
                  <a:gd name="connsiteY9" fmla="*/ 37203 h 138803"/>
                  <a:gd name="connsiteX10" fmla="*/ 105507 w 128965"/>
                  <a:gd name="connsiteY10" fmla="*/ 43065 h 138803"/>
                  <a:gd name="connsiteX11" fmla="*/ 107461 w 128965"/>
                  <a:gd name="connsiteY11" fmla="*/ 50880 h 138803"/>
                  <a:gd name="connsiteX12" fmla="*/ 111369 w 128965"/>
                  <a:gd name="connsiteY12" fmla="*/ 56742 h 138803"/>
                  <a:gd name="connsiteX13" fmla="*/ 113323 w 128965"/>
                  <a:gd name="connsiteY13" fmla="*/ 62603 h 138803"/>
                  <a:gd name="connsiteX14" fmla="*/ 119184 w 128965"/>
                  <a:gd name="connsiteY14" fmla="*/ 66511 h 138803"/>
                  <a:gd name="connsiteX15" fmla="*/ 125046 w 128965"/>
                  <a:gd name="connsiteY15" fmla="*/ 72373 h 138803"/>
                  <a:gd name="connsiteX16" fmla="*/ 128953 w 128965"/>
                  <a:gd name="connsiteY16" fmla="*/ 86049 h 138803"/>
                  <a:gd name="connsiteX17" fmla="*/ 117230 w 128965"/>
                  <a:gd name="connsiteY17" fmla="*/ 95819 h 138803"/>
                  <a:gd name="connsiteX18" fmla="*/ 105507 w 128965"/>
                  <a:gd name="connsiteY18" fmla="*/ 99726 h 138803"/>
                  <a:gd name="connsiteX19" fmla="*/ 85969 w 128965"/>
                  <a:gd name="connsiteY19" fmla="*/ 105588 h 138803"/>
                  <a:gd name="connsiteX20" fmla="*/ 64477 w 128965"/>
                  <a:gd name="connsiteY20" fmla="*/ 115357 h 138803"/>
                  <a:gd name="connsiteX21" fmla="*/ 60569 w 128965"/>
                  <a:gd name="connsiteY21" fmla="*/ 121219 h 138803"/>
                  <a:gd name="connsiteX22" fmla="*/ 39077 w 128965"/>
                  <a:gd name="connsiteY22" fmla="*/ 134896 h 138803"/>
                  <a:gd name="connsiteX23" fmla="*/ 27353 w 128965"/>
                  <a:gd name="connsiteY23" fmla="*/ 138803 h 138803"/>
                  <a:gd name="connsiteX24" fmla="*/ 7815 w 128965"/>
                  <a:gd name="connsiteY24" fmla="*/ 136849 h 138803"/>
                  <a:gd name="connsiteX25" fmla="*/ 3907 w 128965"/>
                  <a:gd name="connsiteY25" fmla="*/ 130988 h 138803"/>
                  <a:gd name="connsiteX26" fmla="*/ 1953 w 128965"/>
                  <a:gd name="connsiteY26" fmla="*/ 119265 h 138803"/>
                  <a:gd name="connsiteX27" fmla="*/ 0 w 128965"/>
                  <a:gd name="connsiteY27" fmla="*/ 113403 h 138803"/>
                  <a:gd name="connsiteX28" fmla="*/ 7815 w 128965"/>
                  <a:gd name="connsiteY28" fmla="*/ 93865 h 138803"/>
                  <a:gd name="connsiteX29" fmla="*/ 15630 w 128965"/>
                  <a:gd name="connsiteY29" fmla="*/ 82142 h 138803"/>
                  <a:gd name="connsiteX30" fmla="*/ 19538 w 128965"/>
                  <a:gd name="connsiteY30" fmla="*/ 68465 h 138803"/>
                  <a:gd name="connsiteX31" fmla="*/ 29307 w 128965"/>
                  <a:gd name="connsiteY31" fmla="*/ 56742 h 138803"/>
                  <a:gd name="connsiteX32" fmla="*/ 13677 w 128965"/>
                  <a:gd name="connsiteY32" fmla="*/ 33296 h 138803"/>
                  <a:gd name="connsiteX33" fmla="*/ 7815 w 128965"/>
                  <a:gd name="connsiteY33" fmla="*/ 29388 h 138803"/>
                  <a:gd name="connsiteX34" fmla="*/ 1953 w 128965"/>
                  <a:gd name="connsiteY34" fmla="*/ 13757 h 13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965" h="138803">
                    <a:moveTo>
                      <a:pt x="1953" y="13757"/>
                    </a:moveTo>
                    <a:lnTo>
                      <a:pt x="1953" y="13757"/>
                    </a:lnTo>
                    <a:cubicBezTo>
                      <a:pt x="8466" y="13106"/>
                      <a:pt x="15023" y="12798"/>
                      <a:pt x="21492" y="11803"/>
                    </a:cubicBezTo>
                    <a:cubicBezTo>
                      <a:pt x="23527" y="11490"/>
                      <a:pt x="25373" y="10415"/>
                      <a:pt x="27353" y="9849"/>
                    </a:cubicBezTo>
                    <a:cubicBezTo>
                      <a:pt x="29935" y="9111"/>
                      <a:pt x="32564" y="8547"/>
                      <a:pt x="35169" y="7896"/>
                    </a:cubicBezTo>
                    <a:cubicBezTo>
                      <a:pt x="37774" y="6593"/>
                      <a:pt x="40455" y="5433"/>
                      <a:pt x="42984" y="3988"/>
                    </a:cubicBezTo>
                    <a:cubicBezTo>
                      <a:pt x="45023" y="2823"/>
                      <a:pt x="46502" y="226"/>
                      <a:pt x="48846" y="80"/>
                    </a:cubicBezTo>
                    <a:cubicBezTo>
                      <a:pt x="58475" y="-522"/>
                      <a:pt x="76883" y="2411"/>
                      <a:pt x="87923" y="3988"/>
                    </a:cubicBezTo>
                    <a:cubicBezTo>
                      <a:pt x="88381" y="5821"/>
                      <a:pt x="90559" y="15377"/>
                      <a:pt x="91830" y="17665"/>
                    </a:cubicBezTo>
                    <a:cubicBezTo>
                      <a:pt x="100517" y="33302"/>
                      <a:pt x="98008" y="24263"/>
                      <a:pt x="103553" y="37203"/>
                    </a:cubicBezTo>
                    <a:cubicBezTo>
                      <a:pt x="104364" y="39096"/>
                      <a:pt x="104941" y="41085"/>
                      <a:pt x="105507" y="43065"/>
                    </a:cubicBezTo>
                    <a:cubicBezTo>
                      <a:pt x="106245" y="45647"/>
                      <a:pt x="106403" y="48412"/>
                      <a:pt x="107461" y="50880"/>
                    </a:cubicBezTo>
                    <a:cubicBezTo>
                      <a:pt x="108386" y="53039"/>
                      <a:pt x="110319" y="54642"/>
                      <a:pt x="111369" y="56742"/>
                    </a:cubicBezTo>
                    <a:cubicBezTo>
                      <a:pt x="112290" y="58584"/>
                      <a:pt x="112037" y="60995"/>
                      <a:pt x="113323" y="62603"/>
                    </a:cubicBezTo>
                    <a:cubicBezTo>
                      <a:pt x="114790" y="64437"/>
                      <a:pt x="117380" y="65008"/>
                      <a:pt x="119184" y="66511"/>
                    </a:cubicBezTo>
                    <a:cubicBezTo>
                      <a:pt x="121307" y="68280"/>
                      <a:pt x="123092" y="70419"/>
                      <a:pt x="125046" y="72373"/>
                    </a:cubicBezTo>
                    <a:cubicBezTo>
                      <a:pt x="125780" y="74574"/>
                      <a:pt x="129199" y="84329"/>
                      <a:pt x="128953" y="86049"/>
                    </a:cubicBezTo>
                    <a:cubicBezTo>
                      <a:pt x="128153" y="91646"/>
                      <a:pt x="121288" y="94196"/>
                      <a:pt x="117230" y="95819"/>
                    </a:cubicBezTo>
                    <a:cubicBezTo>
                      <a:pt x="113406" y="97349"/>
                      <a:pt x="109503" y="98727"/>
                      <a:pt x="105507" y="99726"/>
                    </a:cubicBezTo>
                    <a:cubicBezTo>
                      <a:pt x="99897" y="101129"/>
                      <a:pt x="90727" y="103209"/>
                      <a:pt x="85969" y="105588"/>
                    </a:cubicBezTo>
                    <a:cubicBezTo>
                      <a:pt x="68496" y="114324"/>
                      <a:pt x="75864" y="111561"/>
                      <a:pt x="64477" y="115357"/>
                    </a:cubicBezTo>
                    <a:cubicBezTo>
                      <a:pt x="63174" y="117311"/>
                      <a:pt x="62072" y="119415"/>
                      <a:pt x="60569" y="121219"/>
                    </a:cubicBezTo>
                    <a:cubicBezTo>
                      <a:pt x="54545" y="128448"/>
                      <a:pt x="48837" y="131644"/>
                      <a:pt x="39077" y="134896"/>
                    </a:cubicBezTo>
                    <a:lnTo>
                      <a:pt x="27353" y="138803"/>
                    </a:lnTo>
                    <a:cubicBezTo>
                      <a:pt x="20840" y="138152"/>
                      <a:pt x="14024" y="138919"/>
                      <a:pt x="7815" y="136849"/>
                    </a:cubicBezTo>
                    <a:cubicBezTo>
                      <a:pt x="5587" y="136106"/>
                      <a:pt x="4650" y="133216"/>
                      <a:pt x="3907" y="130988"/>
                    </a:cubicBezTo>
                    <a:cubicBezTo>
                      <a:pt x="2654" y="127230"/>
                      <a:pt x="2812" y="123132"/>
                      <a:pt x="1953" y="119265"/>
                    </a:cubicBezTo>
                    <a:cubicBezTo>
                      <a:pt x="1506" y="117254"/>
                      <a:pt x="651" y="115357"/>
                      <a:pt x="0" y="113403"/>
                    </a:cubicBezTo>
                    <a:cubicBezTo>
                      <a:pt x="3103" y="91670"/>
                      <a:pt x="-1760" y="106175"/>
                      <a:pt x="7815" y="93865"/>
                    </a:cubicBezTo>
                    <a:cubicBezTo>
                      <a:pt x="10698" y="90158"/>
                      <a:pt x="15630" y="82142"/>
                      <a:pt x="15630" y="82142"/>
                    </a:cubicBezTo>
                    <a:cubicBezTo>
                      <a:pt x="16256" y="79636"/>
                      <a:pt x="18136" y="71269"/>
                      <a:pt x="19538" y="68465"/>
                    </a:cubicBezTo>
                    <a:cubicBezTo>
                      <a:pt x="22259" y="63024"/>
                      <a:pt x="24985" y="61064"/>
                      <a:pt x="29307" y="56742"/>
                    </a:cubicBezTo>
                    <a:cubicBezTo>
                      <a:pt x="25211" y="44451"/>
                      <a:pt x="26222" y="41659"/>
                      <a:pt x="13677" y="33296"/>
                    </a:cubicBezTo>
                    <a:cubicBezTo>
                      <a:pt x="11723" y="31993"/>
                      <a:pt x="9915" y="30438"/>
                      <a:pt x="7815" y="29388"/>
                    </a:cubicBezTo>
                    <a:cubicBezTo>
                      <a:pt x="5973" y="28467"/>
                      <a:pt x="2930" y="16362"/>
                      <a:pt x="1953" y="1375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6362579" y="4636110"/>
                <a:ext cx="164974" cy="166916"/>
              </a:xfrm>
              <a:custGeom>
                <a:avLst/>
                <a:gdLst>
                  <a:gd name="connsiteX0" fmla="*/ 105507 w 269459"/>
                  <a:gd name="connsiteY0" fmla="*/ 5861 h 273538"/>
                  <a:gd name="connsiteX1" fmla="*/ 105507 w 269459"/>
                  <a:gd name="connsiteY1" fmla="*/ 5861 h 273538"/>
                  <a:gd name="connsiteX2" fmla="*/ 123092 w 269459"/>
                  <a:gd name="connsiteY2" fmla="*/ 9769 h 273538"/>
                  <a:gd name="connsiteX3" fmla="*/ 134815 w 269459"/>
                  <a:gd name="connsiteY3" fmla="*/ 17584 h 273538"/>
                  <a:gd name="connsiteX4" fmla="*/ 140677 w 269459"/>
                  <a:gd name="connsiteY4" fmla="*/ 19538 h 273538"/>
                  <a:gd name="connsiteX5" fmla="*/ 144584 w 269459"/>
                  <a:gd name="connsiteY5" fmla="*/ 25400 h 273538"/>
                  <a:gd name="connsiteX6" fmla="*/ 156307 w 269459"/>
                  <a:gd name="connsiteY6" fmla="*/ 33215 h 273538"/>
                  <a:gd name="connsiteX7" fmla="*/ 150446 w 269459"/>
                  <a:gd name="connsiteY7" fmla="*/ 64477 h 273538"/>
                  <a:gd name="connsiteX8" fmla="*/ 146538 w 269459"/>
                  <a:gd name="connsiteY8" fmla="*/ 70338 h 273538"/>
                  <a:gd name="connsiteX9" fmla="*/ 146538 w 269459"/>
                  <a:gd name="connsiteY9" fmla="*/ 97692 h 273538"/>
                  <a:gd name="connsiteX10" fmla="*/ 156307 w 269459"/>
                  <a:gd name="connsiteY10" fmla="*/ 99646 h 273538"/>
                  <a:gd name="connsiteX11" fmla="*/ 171938 w 269459"/>
                  <a:gd name="connsiteY11" fmla="*/ 103554 h 273538"/>
                  <a:gd name="connsiteX12" fmla="*/ 187569 w 269459"/>
                  <a:gd name="connsiteY12" fmla="*/ 97692 h 273538"/>
                  <a:gd name="connsiteX13" fmla="*/ 193431 w 269459"/>
                  <a:gd name="connsiteY13" fmla="*/ 89877 h 273538"/>
                  <a:gd name="connsiteX14" fmla="*/ 197338 w 269459"/>
                  <a:gd name="connsiteY14" fmla="*/ 84015 h 273538"/>
                  <a:gd name="connsiteX15" fmla="*/ 205154 w 269459"/>
                  <a:gd name="connsiteY15" fmla="*/ 82061 h 273538"/>
                  <a:gd name="connsiteX16" fmla="*/ 212969 w 269459"/>
                  <a:gd name="connsiteY16" fmla="*/ 95738 h 273538"/>
                  <a:gd name="connsiteX17" fmla="*/ 216877 w 269459"/>
                  <a:gd name="connsiteY17" fmla="*/ 101600 h 273538"/>
                  <a:gd name="connsiteX18" fmla="*/ 224692 w 269459"/>
                  <a:gd name="connsiteY18" fmla="*/ 119184 h 273538"/>
                  <a:gd name="connsiteX19" fmla="*/ 230554 w 269459"/>
                  <a:gd name="connsiteY19" fmla="*/ 132861 h 273538"/>
                  <a:gd name="connsiteX20" fmla="*/ 238369 w 269459"/>
                  <a:gd name="connsiteY20" fmla="*/ 142631 h 273538"/>
                  <a:gd name="connsiteX21" fmla="*/ 263769 w 269459"/>
                  <a:gd name="connsiteY21" fmla="*/ 144584 h 273538"/>
                  <a:gd name="connsiteX22" fmla="*/ 263769 w 269459"/>
                  <a:gd name="connsiteY22" fmla="*/ 166077 h 273538"/>
                  <a:gd name="connsiteX23" fmla="*/ 248138 w 269459"/>
                  <a:gd name="connsiteY23" fmla="*/ 168031 h 273538"/>
                  <a:gd name="connsiteX24" fmla="*/ 242277 w 269459"/>
                  <a:gd name="connsiteY24" fmla="*/ 171938 h 273538"/>
                  <a:gd name="connsiteX25" fmla="*/ 240323 w 269459"/>
                  <a:gd name="connsiteY25" fmla="*/ 177800 h 273538"/>
                  <a:gd name="connsiteX26" fmla="*/ 242277 w 269459"/>
                  <a:gd name="connsiteY26" fmla="*/ 201246 h 273538"/>
                  <a:gd name="connsiteX27" fmla="*/ 240323 w 269459"/>
                  <a:gd name="connsiteY27" fmla="*/ 222738 h 273538"/>
                  <a:gd name="connsiteX28" fmla="*/ 181707 w 269459"/>
                  <a:gd name="connsiteY28" fmla="*/ 214923 h 273538"/>
                  <a:gd name="connsiteX29" fmla="*/ 173892 w 269459"/>
                  <a:gd name="connsiteY29" fmla="*/ 224692 h 273538"/>
                  <a:gd name="connsiteX30" fmla="*/ 166077 w 269459"/>
                  <a:gd name="connsiteY30" fmla="*/ 234461 h 273538"/>
                  <a:gd name="connsiteX31" fmla="*/ 160215 w 269459"/>
                  <a:gd name="connsiteY31" fmla="*/ 244231 h 273538"/>
                  <a:gd name="connsiteX32" fmla="*/ 156307 w 269459"/>
                  <a:gd name="connsiteY32" fmla="*/ 250092 h 273538"/>
                  <a:gd name="connsiteX33" fmla="*/ 154354 w 269459"/>
                  <a:gd name="connsiteY33" fmla="*/ 257907 h 273538"/>
                  <a:gd name="connsiteX34" fmla="*/ 150446 w 269459"/>
                  <a:gd name="connsiteY34" fmla="*/ 263769 h 273538"/>
                  <a:gd name="connsiteX35" fmla="*/ 148492 w 269459"/>
                  <a:gd name="connsiteY35" fmla="*/ 269631 h 273538"/>
                  <a:gd name="connsiteX36" fmla="*/ 142631 w 269459"/>
                  <a:gd name="connsiteY36" fmla="*/ 273538 h 273538"/>
                  <a:gd name="connsiteX37" fmla="*/ 127000 w 269459"/>
                  <a:gd name="connsiteY37" fmla="*/ 271584 h 273538"/>
                  <a:gd name="connsiteX38" fmla="*/ 115277 w 269459"/>
                  <a:gd name="connsiteY38" fmla="*/ 257907 h 273538"/>
                  <a:gd name="connsiteX39" fmla="*/ 109415 w 269459"/>
                  <a:gd name="connsiteY39" fmla="*/ 254000 h 273538"/>
                  <a:gd name="connsiteX40" fmla="*/ 103554 w 269459"/>
                  <a:gd name="connsiteY40" fmla="*/ 242277 h 273538"/>
                  <a:gd name="connsiteX41" fmla="*/ 97692 w 269459"/>
                  <a:gd name="connsiteY41" fmla="*/ 236415 h 273538"/>
                  <a:gd name="connsiteX42" fmla="*/ 93784 w 269459"/>
                  <a:gd name="connsiteY42" fmla="*/ 228600 h 273538"/>
                  <a:gd name="connsiteX43" fmla="*/ 82061 w 269459"/>
                  <a:gd name="connsiteY43" fmla="*/ 220784 h 273538"/>
                  <a:gd name="connsiteX44" fmla="*/ 76200 w 269459"/>
                  <a:gd name="connsiteY44" fmla="*/ 216877 h 273538"/>
                  <a:gd name="connsiteX45" fmla="*/ 70338 w 269459"/>
                  <a:gd name="connsiteY45" fmla="*/ 211015 h 273538"/>
                  <a:gd name="connsiteX46" fmla="*/ 66431 w 269459"/>
                  <a:gd name="connsiteY46" fmla="*/ 205154 h 273538"/>
                  <a:gd name="connsiteX47" fmla="*/ 60569 w 269459"/>
                  <a:gd name="connsiteY47" fmla="*/ 203200 h 273538"/>
                  <a:gd name="connsiteX48" fmla="*/ 46892 w 269459"/>
                  <a:gd name="connsiteY48" fmla="*/ 197338 h 273538"/>
                  <a:gd name="connsiteX49" fmla="*/ 33215 w 269459"/>
                  <a:gd name="connsiteY49" fmla="*/ 189523 h 273538"/>
                  <a:gd name="connsiteX50" fmla="*/ 15631 w 269459"/>
                  <a:gd name="connsiteY50" fmla="*/ 179754 h 273538"/>
                  <a:gd name="connsiteX51" fmla="*/ 3907 w 269459"/>
                  <a:gd name="connsiteY51" fmla="*/ 168031 h 273538"/>
                  <a:gd name="connsiteX52" fmla="*/ 0 w 269459"/>
                  <a:gd name="connsiteY52" fmla="*/ 156307 h 273538"/>
                  <a:gd name="connsiteX53" fmla="*/ 1954 w 269459"/>
                  <a:gd name="connsiteY53" fmla="*/ 142631 h 273538"/>
                  <a:gd name="connsiteX54" fmla="*/ 3907 w 269459"/>
                  <a:gd name="connsiteY54" fmla="*/ 136769 h 273538"/>
                  <a:gd name="connsiteX55" fmla="*/ 5861 w 269459"/>
                  <a:gd name="connsiteY55" fmla="*/ 115277 h 273538"/>
                  <a:gd name="connsiteX56" fmla="*/ 9769 w 269459"/>
                  <a:gd name="connsiteY56" fmla="*/ 107461 h 273538"/>
                  <a:gd name="connsiteX57" fmla="*/ 11723 w 269459"/>
                  <a:gd name="connsiteY57" fmla="*/ 101600 h 273538"/>
                  <a:gd name="connsiteX58" fmla="*/ 13677 w 269459"/>
                  <a:gd name="connsiteY58" fmla="*/ 66431 h 273538"/>
                  <a:gd name="connsiteX59" fmla="*/ 19538 w 269459"/>
                  <a:gd name="connsiteY59" fmla="*/ 60569 h 273538"/>
                  <a:gd name="connsiteX60" fmla="*/ 27354 w 269459"/>
                  <a:gd name="connsiteY60" fmla="*/ 58615 h 273538"/>
                  <a:gd name="connsiteX61" fmla="*/ 39077 w 269459"/>
                  <a:gd name="connsiteY61" fmla="*/ 54707 h 273538"/>
                  <a:gd name="connsiteX62" fmla="*/ 44938 w 269459"/>
                  <a:gd name="connsiteY62" fmla="*/ 52754 h 273538"/>
                  <a:gd name="connsiteX63" fmla="*/ 46892 w 269459"/>
                  <a:gd name="connsiteY63" fmla="*/ 44938 h 273538"/>
                  <a:gd name="connsiteX64" fmla="*/ 42984 w 269459"/>
                  <a:gd name="connsiteY64" fmla="*/ 29307 h 273538"/>
                  <a:gd name="connsiteX65" fmla="*/ 39077 w 269459"/>
                  <a:gd name="connsiteY65" fmla="*/ 23446 h 273538"/>
                  <a:gd name="connsiteX66" fmla="*/ 41031 w 269459"/>
                  <a:gd name="connsiteY66" fmla="*/ 7815 h 273538"/>
                  <a:gd name="connsiteX67" fmla="*/ 58615 w 269459"/>
                  <a:gd name="connsiteY67" fmla="*/ 0 h 273538"/>
                  <a:gd name="connsiteX68" fmla="*/ 105507 w 269459"/>
                  <a:gd name="connsiteY68" fmla="*/ 5861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9459" h="273538">
                    <a:moveTo>
                      <a:pt x="105507" y="5861"/>
                    </a:moveTo>
                    <a:lnTo>
                      <a:pt x="105507" y="5861"/>
                    </a:lnTo>
                    <a:cubicBezTo>
                      <a:pt x="111369" y="7164"/>
                      <a:pt x="117517" y="7539"/>
                      <a:pt x="123092" y="9769"/>
                    </a:cubicBezTo>
                    <a:cubicBezTo>
                      <a:pt x="127452" y="11513"/>
                      <a:pt x="130360" y="16099"/>
                      <a:pt x="134815" y="17584"/>
                    </a:cubicBezTo>
                    <a:lnTo>
                      <a:pt x="140677" y="19538"/>
                    </a:lnTo>
                    <a:cubicBezTo>
                      <a:pt x="141979" y="21492"/>
                      <a:pt x="142817" y="23854"/>
                      <a:pt x="144584" y="25400"/>
                    </a:cubicBezTo>
                    <a:cubicBezTo>
                      <a:pt x="148118" y="28493"/>
                      <a:pt x="156307" y="33215"/>
                      <a:pt x="156307" y="33215"/>
                    </a:cubicBezTo>
                    <a:cubicBezTo>
                      <a:pt x="155620" y="40091"/>
                      <a:pt x="155370" y="57093"/>
                      <a:pt x="150446" y="64477"/>
                    </a:cubicBezTo>
                    <a:lnTo>
                      <a:pt x="146538" y="70338"/>
                    </a:lnTo>
                    <a:cubicBezTo>
                      <a:pt x="145320" y="77648"/>
                      <a:pt x="141973" y="90845"/>
                      <a:pt x="146538" y="97692"/>
                    </a:cubicBezTo>
                    <a:cubicBezTo>
                      <a:pt x="148380" y="100455"/>
                      <a:pt x="153071" y="98899"/>
                      <a:pt x="156307" y="99646"/>
                    </a:cubicBezTo>
                    <a:cubicBezTo>
                      <a:pt x="161540" y="100854"/>
                      <a:pt x="166728" y="102251"/>
                      <a:pt x="171938" y="103554"/>
                    </a:cubicBezTo>
                    <a:cubicBezTo>
                      <a:pt x="178929" y="102156"/>
                      <a:pt x="182537" y="102723"/>
                      <a:pt x="187569" y="97692"/>
                    </a:cubicBezTo>
                    <a:cubicBezTo>
                      <a:pt x="189872" y="95389"/>
                      <a:pt x="191538" y="92527"/>
                      <a:pt x="193431" y="89877"/>
                    </a:cubicBezTo>
                    <a:cubicBezTo>
                      <a:pt x="194796" y="87966"/>
                      <a:pt x="195384" y="85318"/>
                      <a:pt x="197338" y="84015"/>
                    </a:cubicBezTo>
                    <a:cubicBezTo>
                      <a:pt x="199572" y="82525"/>
                      <a:pt x="202549" y="82712"/>
                      <a:pt x="205154" y="82061"/>
                    </a:cubicBezTo>
                    <a:cubicBezTo>
                      <a:pt x="219330" y="100966"/>
                      <a:pt x="205508" y="80817"/>
                      <a:pt x="212969" y="95738"/>
                    </a:cubicBezTo>
                    <a:cubicBezTo>
                      <a:pt x="214019" y="97838"/>
                      <a:pt x="215923" y="99454"/>
                      <a:pt x="216877" y="101600"/>
                    </a:cubicBezTo>
                    <a:cubicBezTo>
                      <a:pt x="226175" y="122523"/>
                      <a:pt x="215849" y="105921"/>
                      <a:pt x="224692" y="119184"/>
                    </a:cubicBezTo>
                    <a:cubicBezTo>
                      <a:pt x="229278" y="132941"/>
                      <a:pt x="223306" y="115947"/>
                      <a:pt x="230554" y="132861"/>
                    </a:cubicBezTo>
                    <a:cubicBezTo>
                      <a:pt x="232605" y="137646"/>
                      <a:pt x="231528" y="141349"/>
                      <a:pt x="238369" y="142631"/>
                    </a:cubicBezTo>
                    <a:cubicBezTo>
                      <a:pt x="246715" y="144196"/>
                      <a:pt x="255302" y="143933"/>
                      <a:pt x="263769" y="144584"/>
                    </a:cubicBezTo>
                    <a:cubicBezTo>
                      <a:pt x="268127" y="151122"/>
                      <a:pt x="274030" y="156842"/>
                      <a:pt x="263769" y="166077"/>
                    </a:cubicBezTo>
                    <a:cubicBezTo>
                      <a:pt x="259866" y="169590"/>
                      <a:pt x="253348" y="167380"/>
                      <a:pt x="248138" y="168031"/>
                    </a:cubicBezTo>
                    <a:cubicBezTo>
                      <a:pt x="246184" y="169333"/>
                      <a:pt x="243744" y="170105"/>
                      <a:pt x="242277" y="171938"/>
                    </a:cubicBezTo>
                    <a:cubicBezTo>
                      <a:pt x="240990" y="173546"/>
                      <a:pt x="240323" y="175740"/>
                      <a:pt x="240323" y="177800"/>
                    </a:cubicBezTo>
                    <a:cubicBezTo>
                      <a:pt x="240323" y="185642"/>
                      <a:pt x="241626" y="193431"/>
                      <a:pt x="242277" y="201246"/>
                    </a:cubicBezTo>
                    <a:cubicBezTo>
                      <a:pt x="241626" y="208410"/>
                      <a:pt x="247097" y="220319"/>
                      <a:pt x="240323" y="222738"/>
                    </a:cubicBezTo>
                    <a:cubicBezTo>
                      <a:pt x="200934" y="236805"/>
                      <a:pt x="197481" y="230694"/>
                      <a:pt x="181707" y="214923"/>
                    </a:cubicBezTo>
                    <a:cubicBezTo>
                      <a:pt x="176799" y="229653"/>
                      <a:pt x="183991" y="212068"/>
                      <a:pt x="173892" y="224692"/>
                    </a:cubicBezTo>
                    <a:cubicBezTo>
                      <a:pt x="163107" y="238173"/>
                      <a:pt x="182873" y="223265"/>
                      <a:pt x="166077" y="234461"/>
                    </a:cubicBezTo>
                    <a:cubicBezTo>
                      <a:pt x="164123" y="237718"/>
                      <a:pt x="162228" y="241010"/>
                      <a:pt x="160215" y="244231"/>
                    </a:cubicBezTo>
                    <a:cubicBezTo>
                      <a:pt x="158970" y="246222"/>
                      <a:pt x="157232" y="247934"/>
                      <a:pt x="156307" y="250092"/>
                    </a:cubicBezTo>
                    <a:cubicBezTo>
                      <a:pt x="155249" y="252560"/>
                      <a:pt x="155412" y="255439"/>
                      <a:pt x="154354" y="257907"/>
                    </a:cubicBezTo>
                    <a:cubicBezTo>
                      <a:pt x="153429" y="260066"/>
                      <a:pt x="151496" y="261669"/>
                      <a:pt x="150446" y="263769"/>
                    </a:cubicBezTo>
                    <a:cubicBezTo>
                      <a:pt x="149525" y="265611"/>
                      <a:pt x="149779" y="268023"/>
                      <a:pt x="148492" y="269631"/>
                    </a:cubicBezTo>
                    <a:cubicBezTo>
                      <a:pt x="147025" y="271464"/>
                      <a:pt x="144585" y="272236"/>
                      <a:pt x="142631" y="273538"/>
                    </a:cubicBezTo>
                    <a:cubicBezTo>
                      <a:pt x="137421" y="272887"/>
                      <a:pt x="131935" y="273378"/>
                      <a:pt x="127000" y="271584"/>
                    </a:cubicBezTo>
                    <a:cubicBezTo>
                      <a:pt x="123654" y="270367"/>
                      <a:pt x="117117" y="259747"/>
                      <a:pt x="115277" y="257907"/>
                    </a:cubicBezTo>
                    <a:cubicBezTo>
                      <a:pt x="113617" y="256247"/>
                      <a:pt x="111369" y="255302"/>
                      <a:pt x="109415" y="254000"/>
                    </a:cubicBezTo>
                    <a:cubicBezTo>
                      <a:pt x="107457" y="248126"/>
                      <a:pt x="107762" y="247326"/>
                      <a:pt x="103554" y="242277"/>
                    </a:cubicBezTo>
                    <a:cubicBezTo>
                      <a:pt x="101785" y="240154"/>
                      <a:pt x="99298" y="238664"/>
                      <a:pt x="97692" y="236415"/>
                    </a:cubicBezTo>
                    <a:cubicBezTo>
                      <a:pt x="95999" y="234045"/>
                      <a:pt x="95843" y="230659"/>
                      <a:pt x="93784" y="228600"/>
                    </a:cubicBezTo>
                    <a:cubicBezTo>
                      <a:pt x="90463" y="225279"/>
                      <a:pt x="85969" y="223389"/>
                      <a:pt x="82061" y="220784"/>
                    </a:cubicBezTo>
                    <a:cubicBezTo>
                      <a:pt x="80107" y="219482"/>
                      <a:pt x="77860" y="218537"/>
                      <a:pt x="76200" y="216877"/>
                    </a:cubicBezTo>
                    <a:cubicBezTo>
                      <a:pt x="74246" y="214923"/>
                      <a:pt x="72107" y="213138"/>
                      <a:pt x="70338" y="211015"/>
                    </a:cubicBezTo>
                    <a:cubicBezTo>
                      <a:pt x="68835" y="209211"/>
                      <a:pt x="68264" y="206621"/>
                      <a:pt x="66431" y="205154"/>
                    </a:cubicBezTo>
                    <a:cubicBezTo>
                      <a:pt x="64823" y="203867"/>
                      <a:pt x="62411" y="204121"/>
                      <a:pt x="60569" y="203200"/>
                    </a:cubicBezTo>
                    <a:cubicBezTo>
                      <a:pt x="47075" y="196453"/>
                      <a:pt x="63158" y="201405"/>
                      <a:pt x="46892" y="197338"/>
                    </a:cubicBezTo>
                    <a:cubicBezTo>
                      <a:pt x="26598" y="183810"/>
                      <a:pt x="58029" y="204412"/>
                      <a:pt x="33215" y="189523"/>
                    </a:cubicBezTo>
                    <a:cubicBezTo>
                      <a:pt x="16420" y="179446"/>
                      <a:pt x="27420" y="183682"/>
                      <a:pt x="15631" y="179754"/>
                    </a:cubicBezTo>
                    <a:cubicBezTo>
                      <a:pt x="9682" y="175788"/>
                      <a:pt x="7541" y="175300"/>
                      <a:pt x="3907" y="168031"/>
                    </a:cubicBezTo>
                    <a:cubicBezTo>
                      <a:pt x="2065" y="164347"/>
                      <a:pt x="0" y="156307"/>
                      <a:pt x="0" y="156307"/>
                    </a:cubicBezTo>
                    <a:cubicBezTo>
                      <a:pt x="651" y="151748"/>
                      <a:pt x="1051" y="147147"/>
                      <a:pt x="1954" y="142631"/>
                    </a:cubicBezTo>
                    <a:cubicBezTo>
                      <a:pt x="2358" y="140611"/>
                      <a:pt x="3616" y="138808"/>
                      <a:pt x="3907" y="136769"/>
                    </a:cubicBezTo>
                    <a:cubicBezTo>
                      <a:pt x="4924" y="129648"/>
                      <a:pt x="4450" y="122331"/>
                      <a:pt x="5861" y="115277"/>
                    </a:cubicBezTo>
                    <a:cubicBezTo>
                      <a:pt x="6432" y="112421"/>
                      <a:pt x="8622" y="110138"/>
                      <a:pt x="9769" y="107461"/>
                    </a:cubicBezTo>
                    <a:cubicBezTo>
                      <a:pt x="10580" y="105568"/>
                      <a:pt x="11072" y="103554"/>
                      <a:pt x="11723" y="101600"/>
                    </a:cubicBezTo>
                    <a:cubicBezTo>
                      <a:pt x="12374" y="89877"/>
                      <a:pt x="11480" y="77965"/>
                      <a:pt x="13677" y="66431"/>
                    </a:cubicBezTo>
                    <a:cubicBezTo>
                      <a:pt x="14194" y="63717"/>
                      <a:pt x="17139" y="61940"/>
                      <a:pt x="19538" y="60569"/>
                    </a:cubicBezTo>
                    <a:cubicBezTo>
                      <a:pt x="21870" y="59237"/>
                      <a:pt x="24782" y="59387"/>
                      <a:pt x="27354" y="58615"/>
                    </a:cubicBezTo>
                    <a:cubicBezTo>
                      <a:pt x="31299" y="57431"/>
                      <a:pt x="35169" y="56009"/>
                      <a:pt x="39077" y="54707"/>
                    </a:cubicBezTo>
                    <a:lnTo>
                      <a:pt x="44938" y="52754"/>
                    </a:lnTo>
                    <a:cubicBezTo>
                      <a:pt x="45589" y="50149"/>
                      <a:pt x="46892" y="47624"/>
                      <a:pt x="46892" y="44938"/>
                    </a:cubicBezTo>
                    <a:cubicBezTo>
                      <a:pt x="46892" y="42708"/>
                      <a:pt x="44526" y="32391"/>
                      <a:pt x="42984" y="29307"/>
                    </a:cubicBezTo>
                    <a:cubicBezTo>
                      <a:pt x="41934" y="27207"/>
                      <a:pt x="40379" y="25400"/>
                      <a:pt x="39077" y="23446"/>
                    </a:cubicBezTo>
                    <a:cubicBezTo>
                      <a:pt x="39728" y="18236"/>
                      <a:pt x="39081" y="12690"/>
                      <a:pt x="41031" y="7815"/>
                    </a:cubicBezTo>
                    <a:cubicBezTo>
                      <a:pt x="42448" y="4272"/>
                      <a:pt x="58471" y="0"/>
                      <a:pt x="58615" y="0"/>
                    </a:cubicBezTo>
                    <a:lnTo>
                      <a:pt x="105507" y="586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6339288" y="4558475"/>
                <a:ext cx="98985" cy="125187"/>
              </a:xfrm>
              <a:custGeom>
                <a:avLst/>
                <a:gdLst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23446 w 162169"/>
                  <a:gd name="connsiteY2" fmla="*/ 11723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11723 w 162169"/>
                  <a:gd name="connsiteY2" fmla="*/ 21492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69" h="205154">
                    <a:moveTo>
                      <a:pt x="9769" y="0"/>
                    </a:moveTo>
                    <a:lnTo>
                      <a:pt x="9769" y="0"/>
                    </a:lnTo>
                    <a:cubicBezTo>
                      <a:pt x="10095" y="3582"/>
                      <a:pt x="10267" y="15667"/>
                      <a:pt x="11723" y="21492"/>
                    </a:cubicBezTo>
                    <a:cubicBezTo>
                      <a:pt x="17975" y="46501"/>
                      <a:pt x="26337" y="39624"/>
                      <a:pt x="17584" y="52754"/>
                    </a:cubicBezTo>
                    <a:cubicBezTo>
                      <a:pt x="12941" y="66686"/>
                      <a:pt x="19524" y="49846"/>
                      <a:pt x="9769" y="64477"/>
                    </a:cubicBezTo>
                    <a:cubicBezTo>
                      <a:pt x="8627" y="66190"/>
                      <a:pt x="8837" y="68550"/>
                      <a:pt x="7815" y="70338"/>
                    </a:cubicBezTo>
                    <a:cubicBezTo>
                      <a:pt x="6199" y="73165"/>
                      <a:pt x="3908" y="75549"/>
                      <a:pt x="1954" y="78154"/>
                    </a:cubicBezTo>
                    <a:cubicBezTo>
                      <a:pt x="1303" y="80759"/>
                      <a:pt x="0" y="83284"/>
                      <a:pt x="0" y="85969"/>
                    </a:cubicBezTo>
                    <a:cubicBezTo>
                      <a:pt x="0" y="91615"/>
                      <a:pt x="565" y="101094"/>
                      <a:pt x="5861" y="105507"/>
                    </a:cubicBezTo>
                    <a:cubicBezTo>
                      <a:pt x="8099" y="107372"/>
                      <a:pt x="11072" y="108112"/>
                      <a:pt x="13677" y="109415"/>
                    </a:cubicBezTo>
                    <a:cubicBezTo>
                      <a:pt x="31492" y="127230"/>
                      <a:pt x="20803" y="114070"/>
                      <a:pt x="29308" y="128954"/>
                    </a:cubicBezTo>
                    <a:cubicBezTo>
                      <a:pt x="30473" y="130993"/>
                      <a:pt x="32165" y="132715"/>
                      <a:pt x="33215" y="134815"/>
                    </a:cubicBezTo>
                    <a:cubicBezTo>
                      <a:pt x="34136" y="136657"/>
                      <a:pt x="34706" y="138670"/>
                      <a:pt x="35169" y="140677"/>
                    </a:cubicBezTo>
                    <a:cubicBezTo>
                      <a:pt x="36663" y="147149"/>
                      <a:pt x="36977" y="153914"/>
                      <a:pt x="39077" y="160215"/>
                    </a:cubicBezTo>
                    <a:cubicBezTo>
                      <a:pt x="41880" y="168624"/>
                      <a:pt x="40532" y="164079"/>
                      <a:pt x="42984" y="173892"/>
                    </a:cubicBezTo>
                    <a:cubicBezTo>
                      <a:pt x="43545" y="179498"/>
                      <a:pt x="43371" y="192250"/>
                      <a:pt x="46892" y="199292"/>
                    </a:cubicBezTo>
                    <a:cubicBezTo>
                      <a:pt x="47942" y="201392"/>
                      <a:pt x="49497" y="203200"/>
                      <a:pt x="50800" y="205154"/>
                    </a:cubicBezTo>
                    <a:cubicBezTo>
                      <a:pt x="54708" y="204503"/>
                      <a:pt x="58765" y="204453"/>
                      <a:pt x="62523" y="203200"/>
                    </a:cubicBezTo>
                    <a:cubicBezTo>
                      <a:pt x="68333" y="201263"/>
                      <a:pt x="69489" y="196829"/>
                      <a:pt x="74246" y="193431"/>
                    </a:cubicBezTo>
                    <a:cubicBezTo>
                      <a:pt x="79749" y="189500"/>
                      <a:pt x="83582" y="189143"/>
                      <a:pt x="89877" y="187569"/>
                    </a:cubicBezTo>
                    <a:cubicBezTo>
                      <a:pt x="92482" y="188220"/>
                      <a:pt x="95178" y="188580"/>
                      <a:pt x="97692" y="189523"/>
                    </a:cubicBezTo>
                    <a:cubicBezTo>
                      <a:pt x="100419" y="190546"/>
                      <a:pt x="102613" y="193109"/>
                      <a:pt x="105508" y="193431"/>
                    </a:cubicBezTo>
                    <a:cubicBezTo>
                      <a:pt x="108809" y="193798"/>
                      <a:pt x="112021" y="192128"/>
                      <a:pt x="115277" y="191477"/>
                    </a:cubicBezTo>
                    <a:cubicBezTo>
                      <a:pt x="114626" y="186267"/>
                      <a:pt x="114984" y="180827"/>
                      <a:pt x="113323" y="175846"/>
                    </a:cubicBezTo>
                    <a:cubicBezTo>
                      <a:pt x="111297" y="169769"/>
                      <a:pt x="104276" y="165642"/>
                      <a:pt x="99646" y="162169"/>
                    </a:cubicBezTo>
                    <a:cubicBezTo>
                      <a:pt x="98995" y="160215"/>
                      <a:pt x="97692" y="158367"/>
                      <a:pt x="97692" y="156307"/>
                    </a:cubicBezTo>
                    <a:cubicBezTo>
                      <a:pt x="97692" y="151702"/>
                      <a:pt x="97586" y="146750"/>
                      <a:pt x="99646" y="142631"/>
                    </a:cubicBezTo>
                    <a:cubicBezTo>
                      <a:pt x="100567" y="140789"/>
                      <a:pt x="103528" y="141243"/>
                      <a:pt x="105508" y="140677"/>
                    </a:cubicBezTo>
                    <a:cubicBezTo>
                      <a:pt x="122673" y="135772"/>
                      <a:pt x="105137" y="141452"/>
                      <a:pt x="119184" y="136769"/>
                    </a:cubicBezTo>
                    <a:cubicBezTo>
                      <a:pt x="130907" y="137420"/>
                      <a:pt x="142731" y="137062"/>
                      <a:pt x="154354" y="138723"/>
                    </a:cubicBezTo>
                    <a:cubicBezTo>
                      <a:pt x="156679" y="139055"/>
                      <a:pt x="157937" y="143201"/>
                      <a:pt x="160215" y="142631"/>
                    </a:cubicBezTo>
                    <a:cubicBezTo>
                      <a:pt x="162213" y="142131"/>
                      <a:pt x="161518" y="138723"/>
                      <a:pt x="162169" y="136769"/>
                    </a:cubicBezTo>
                    <a:cubicBezTo>
                      <a:pt x="160215" y="135466"/>
                      <a:pt x="158408" y="133911"/>
                      <a:pt x="156308" y="132861"/>
                    </a:cubicBezTo>
                    <a:cubicBezTo>
                      <a:pt x="154466" y="131940"/>
                      <a:pt x="152054" y="132194"/>
                      <a:pt x="150446" y="130907"/>
                    </a:cubicBezTo>
                    <a:cubicBezTo>
                      <a:pt x="148612" y="129440"/>
                      <a:pt x="148372" y="126513"/>
                      <a:pt x="146538" y="125046"/>
                    </a:cubicBezTo>
                    <a:cubicBezTo>
                      <a:pt x="144930" y="123760"/>
                      <a:pt x="142519" y="124013"/>
                      <a:pt x="140677" y="123092"/>
                    </a:cubicBezTo>
                    <a:cubicBezTo>
                      <a:pt x="138577" y="122042"/>
                      <a:pt x="136769" y="120487"/>
                      <a:pt x="134815" y="119184"/>
                    </a:cubicBezTo>
                    <a:cubicBezTo>
                      <a:pt x="132383" y="115535"/>
                      <a:pt x="129029" y="109674"/>
                      <a:pt x="125046" y="107461"/>
                    </a:cubicBezTo>
                    <a:cubicBezTo>
                      <a:pt x="116803" y="102882"/>
                      <a:pt x="96233" y="100705"/>
                      <a:pt x="89877" y="99646"/>
                    </a:cubicBezTo>
                    <a:cubicBezTo>
                      <a:pt x="87923" y="98343"/>
                      <a:pt x="85482" y="97572"/>
                      <a:pt x="84015" y="95738"/>
                    </a:cubicBezTo>
                    <a:cubicBezTo>
                      <a:pt x="79944" y="90650"/>
                      <a:pt x="84673" y="86718"/>
                      <a:pt x="78154" y="82061"/>
                    </a:cubicBezTo>
                    <a:cubicBezTo>
                      <a:pt x="75452" y="80131"/>
                      <a:pt x="71641" y="80758"/>
                      <a:pt x="68384" y="80107"/>
                    </a:cubicBezTo>
                    <a:cubicBezTo>
                      <a:pt x="65779" y="76199"/>
                      <a:pt x="61490" y="72989"/>
                      <a:pt x="60569" y="68384"/>
                    </a:cubicBezTo>
                    <a:cubicBezTo>
                      <a:pt x="55900" y="45043"/>
                      <a:pt x="60407" y="69041"/>
                      <a:pt x="54708" y="23446"/>
                    </a:cubicBezTo>
                    <a:cubicBezTo>
                      <a:pt x="54217" y="19515"/>
                      <a:pt x="53613" y="15590"/>
                      <a:pt x="52754" y="11723"/>
                    </a:cubicBezTo>
                    <a:cubicBezTo>
                      <a:pt x="52307" y="9712"/>
                      <a:pt x="52476" y="7058"/>
                      <a:pt x="50800" y="5861"/>
                    </a:cubicBezTo>
                    <a:cubicBezTo>
                      <a:pt x="47448" y="3467"/>
                      <a:pt x="42985" y="3256"/>
                      <a:pt x="39077" y="1954"/>
                    </a:cubicBezTo>
                    <a:cubicBezTo>
                      <a:pt x="30743" y="-824"/>
                      <a:pt x="14654" y="326"/>
                      <a:pt x="9769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343170" y="4541007"/>
                <a:ext cx="31054" cy="27172"/>
              </a:xfrm>
              <a:custGeom>
                <a:avLst/>
                <a:gdLst>
                  <a:gd name="connsiteX0" fmla="*/ 319 w 51119"/>
                  <a:gd name="connsiteY0" fmla="*/ 33215 h 43251"/>
                  <a:gd name="connsiteX1" fmla="*/ 319 w 51119"/>
                  <a:gd name="connsiteY1" fmla="*/ 33215 h 43251"/>
                  <a:gd name="connsiteX2" fmla="*/ 8135 w 51119"/>
                  <a:gd name="connsiteY2" fmla="*/ 1954 h 43251"/>
                  <a:gd name="connsiteX3" fmla="*/ 21812 w 51119"/>
                  <a:gd name="connsiteY3" fmla="*/ 0 h 43251"/>
                  <a:gd name="connsiteX4" fmla="*/ 35488 w 51119"/>
                  <a:gd name="connsiteY4" fmla="*/ 5861 h 43251"/>
                  <a:gd name="connsiteX5" fmla="*/ 37442 w 51119"/>
                  <a:gd name="connsiteY5" fmla="*/ 13677 h 43251"/>
                  <a:gd name="connsiteX6" fmla="*/ 45258 w 51119"/>
                  <a:gd name="connsiteY6" fmla="*/ 27354 h 43251"/>
                  <a:gd name="connsiteX7" fmla="*/ 51119 w 51119"/>
                  <a:gd name="connsiteY7" fmla="*/ 33215 h 43251"/>
                  <a:gd name="connsiteX8" fmla="*/ 45258 w 51119"/>
                  <a:gd name="connsiteY8" fmla="*/ 42985 h 43251"/>
                  <a:gd name="connsiteX9" fmla="*/ 27673 w 51119"/>
                  <a:gd name="connsiteY9" fmla="*/ 39077 h 43251"/>
                  <a:gd name="connsiteX10" fmla="*/ 25719 w 51119"/>
                  <a:gd name="connsiteY10" fmla="*/ 33215 h 43251"/>
                  <a:gd name="connsiteX11" fmla="*/ 19858 w 51119"/>
                  <a:gd name="connsiteY11" fmla="*/ 31261 h 43251"/>
                  <a:gd name="connsiteX12" fmla="*/ 319 w 51119"/>
                  <a:gd name="connsiteY12" fmla="*/ 33215 h 4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19" h="43251">
                    <a:moveTo>
                      <a:pt x="319" y="33215"/>
                    </a:moveTo>
                    <a:lnTo>
                      <a:pt x="319" y="33215"/>
                    </a:lnTo>
                    <a:cubicBezTo>
                      <a:pt x="749" y="27631"/>
                      <a:pt x="-3167" y="6474"/>
                      <a:pt x="8135" y="1954"/>
                    </a:cubicBezTo>
                    <a:cubicBezTo>
                      <a:pt x="12411" y="244"/>
                      <a:pt x="17253" y="651"/>
                      <a:pt x="21812" y="0"/>
                    </a:cubicBezTo>
                    <a:cubicBezTo>
                      <a:pt x="25732" y="980"/>
                      <a:pt x="32790" y="1814"/>
                      <a:pt x="35488" y="5861"/>
                    </a:cubicBezTo>
                    <a:cubicBezTo>
                      <a:pt x="36978" y="8096"/>
                      <a:pt x="36499" y="11162"/>
                      <a:pt x="37442" y="13677"/>
                    </a:cubicBezTo>
                    <a:cubicBezTo>
                      <a:pt x="38745" y="17151"/>
                      <a:pt x="42682" y="24263"/>
                      <a:pt x="45258" y="27354"/>
                    </a:cubicBezTo>
                    <a:cubicBezTo>
                      <a:pt x="47027" y="29477"/>
                      <a:pt x="49165" y="31261"/>
                      <a:pt x="51119" y="33215"/>
                    </a:cubicBezTo>
                    <a:cubicBezTo>
                      <a:pt x="49165" y="36472"/>
                      <a:pt x="48728" y="41442"/>
                      <a:pt x="45258" y="42985"/>
                    </a:cubicBezTo>
                    <a:cubicBezTo>
                      <a:pt x="42311" y="44295"/>
                      <a:pt x="31674" y="40411"/>
                      <a:pt x="27673" y="39077"/>
                    </a:cubicBezTo>
                    <a:cubicBezTo>
                      <a:pt x="27022" y="37123"/>
                      <a:pt x="27175" y="34672"/>
                      <a:pt x="25719" y="33215"/>
                    </a:cubicBezTo>
                    <a:cubicBezTo>
                      <a:pt x="24263" y="31759"/>
                      <a:pt x="21910" y="31432"/>
                      <a:pt x="19858" y="31261"/>
                    </a:cubicBezTo>
                    <a:cubicBezTo>
                      <a:pt x="14017" y="30774"/>
                      <a:pt x="3575" y="32889"/>
                      <a:pt x="319" y="332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391692" y="4505101"/>
                <a:ext cx="51434" cy="71812"/>
              </a:xfrm>
              <a:custGeom>
                <a:avLst/>
                <a:gdLst>
                  <a:gd name="connsiteX0" fmla="*/ 0 w 84448"/>
                  <a:gd name="connsiteY0" fmla="*/ 6191 h 117560"/>
                  <a:gd name="connsiteX1" fmla="*/ 0 w 84448"/>
                  <a:gd name="connsiteY1" fmla="*/ 6191 h 117560"/>
                  <a:gd name="connsiteX2" fmla="*/ 25400 w 84448"/>
                  <a:gd name="connsiteY2" fmla="*/ 2283 h 117560"/>
                  <a:gd name="connsiteX3" fmla="*/ 29308 w 84448"/>
                  <a:gd name="connsiteY3" fmla="*/ 14006 h 117560"/>
                  <a:gd name="connsiteX4" fmla="*/ 39077 w 84448"/>
                  <a:gd name="connsiteY4" fmla="*/ 23776 h 117560"/>
                  <a:gd name="connsiteX5" fmla="*/ 50800 w 84448"/>
                  <a:gd name="connsiteY5" fmla="*/ 33545 h 117560"/>
                  <a:gd name="connsiteX6" fmla="*/ 56662 w 84448"/>
                  <a:gd name="connsiteY6" fmla="*/ 45268 h 117560"/>
                  <a:gd name="connsiteX7" fmla="*/ 58615 w 84448"/>
                  <a:gd name="connsiteY7" fmla="*/ 51130 h 117560"/>
                  <a:gd name="connsiteX8" fmla="*/ 68385 w 84448"/>
                  <a:gd name="connsiteY8" fmla="*/ 53083 h 117560"/>
                  <a:gd name="connsiteX9" fmla="*/ 80108 w 84448"/>
                  <a:gd name="connsiteY9" fmla="*/ 58945 h 117560"/>
                  <a:gd name="connsiteX10" fmla="*/ 80108 w 84448"/>
                  <a:gd name="connsiteY10" fmla="*/ 105837 h 117560"/>
                  <a:gd name="connsiteX11" fmla="*/ 72292 w 84448"/>
                  <a:gd name="connsiteY11" fmla="*/ 117560 h 117560"/>
                  <a:gd name="connsiteX12" fmla="*/ 58615 w 84448"/>
                  <a:gd name="connsiteY12" fmla="*/ 115606 h 117560"/>
                  <a:gd name="connsiteX13" fmla="*/ 54708 w 84448"/>
                  <a:gd name="connsiteY13" fmla="*/ 107791 h 117560"/>
                  <a:gd name="connsiteX14" fmla="*/ 48846 w 84448"/>
                  <a:gd name="connsiteY14" fmla="*/ 103883 h 117560"/>
                  <a:gd name="connsiteX15" fmla="*/ 37123 w 84448"/>
                  <a:gd name="connsiteY15" fmla="*/ 96068 h 117560"/>
                  <a:gd name="connsiteX16" fmla="*/ 35169 w 84448"/>
                  <a:gd name="connsiteY16" fmla="*/ 86299 h 117560"/>
                  <a:gd name="connsiteX17" fmla="*/ 31262 w 84448"/>
                  <a:gd name="connsiteY17" fmla="*/ 80437 h 117560"/>
                  <a:gd name="connsiteX18" fmla="*/ 7815 w 84448"/>
                  <a:gd name="connsiteY18" fmla="*/ 72622 h 117560"/>
                  <a:gd name="connsiteX19" fmla="*/ 3908 w 84448"/>
                  <a:gd name="connsiteY19" fmla="*/ 66760 h 117560"/>
                  <a:gd name="connsiteX20" fmla="*/ 0 w 84448"/>
                  <a:gd name="connsiteY20" fmla="*/ 53083 h 117560"/>
                  <a:gd name="connsiteX21" fmla="*/ 3908 w 84448"/>
                  <a:gd name="connsiteY21" fmla="*/ 47222 h 117560"/>
                  <a:gd name="connsiteX22" fmla="*/ 9769 w 84448"/>
                  <a:gd name="connsiteY22" fmla="*/ 43314 h 117560"/>
                  <a:gd name="connsiteX23" fmla="*/ 11723 w 84448"/>
                  <a:gd name="connsiteY23" fmla="*/ 37453 h 117560"/>
                  <a:gd name="connsiteX24" fmla="*/ 7815 w 84448"/>
                  <a:gd name="connsiteY24" fmla="*/ 15960 h 117560"/>
                  <a:gd name="connsiteX25" fmla="*/ 0 w 84448"/>
                  <a:gd name="connsiteY25" fmla="*/ 6191 h 11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4448" h="117560">
                    <a:moveTo>
                      <a:pt x="0" y="6191"/>
                    </a:moveTo>
                    <a:lnTo>
                      <a:pt x="0" y="6191"/>
                    </a:lnTo>
                    <a:cubicBezTo>
                      <a:pt x="3895" y="4731"/>
                      <a:pt x="19034" y="-4083"/>
                      <a:pt x="25400" y="2283"/>
                    </a:cubicBezTo>
                    <a:cubicBezTo>
                      <a:pt x="28313" y="5196"/>
                      <a:pt x="27024" y="10578"/>
                      <a:pt x="29308" y="14006"/>
                    </a:cubicBezTo>
                    <a:cubicBezTo>
                      <a:pt x="36469" y="24750"/>
                      <a:pt x="29310" y="15637"/>
                      <a:pt x="39077" y="23776"/>
                    </a:cubicBezTo>
                    <a:cubicBezTo>
                      <a:pt x="54127" y="36317"/>
                      <a:pt x="36243" y="23839"/>
                      <a:pt x="50800" y="33545"/>
                    </a:cubicBezTo>
                    <a:cubicBezTo>
                      <a:pt x="55715" y="48286"/>
                      <a:pt x="49083" y="30107"/>
                      <a:pt x="56662" y="45268"/>
                    </a:cubicBezTo>
                    <a:cubicBezTo>
                      <a:pt x="57583" y="47110"/>
                      <a:pt x="56901" y="49988"/>
                      <a:pt x="58615" y="51130"/>
                    </a:cubicBezTo>
                    <a:cubicBezTo>
                      <a:pt x="61378" y="52972"/>
                      <a:pt x="65163" y="52278"/>
                      <a:pt x="68385" y="53083"/>
                    </a:cubicBezTo>
                    <a:cubicBezTo>
                      <a:pt x="74854" y="54700"/>
                      <a:pt x="74379" y="55126"/>
                      <a:pt x="80108" y="58945"/>
                    </a:cubicBezTo>
                    <a:cubicBezTo>
                      <a:pt x="85819" y="76076"/>
                      <a:pt x="85971" y="74180"/>
                      <a:pt x="80108" y="105837"/>
                    </a:cubicBezTo>
                    <a:cubicBezTo>
                      <a:pt x="79253" y="110455"/>
                      <a:pt x="72292" y="117560"/>
                      <a:pt x="72292" y="117560"/>
                    </a:cubicBezTo>
                    <a:cubicBezTo>
                      <a:pt x="67733" y="116909"/>
                      <a:pt x="62641" y="117843"/>
                      <a:pt x="58615" y="115606"/>
                    </a:cubicBezTo>
                    <a:cubicBezTo>
                      <a:pt x="56069" y="114192"/>
                      <a:pt x="56572" y="110028"/>
                      <a:pt x="54708" y="107791"/>
                    </a:cubicBezTo>
                    <a:cubicBezTo>
                      <a:pt x="53205" y="105987"/>
                      <a:pt x="50650" y="105386"/>
                      <a:pt x="48846" y="103883"/>
                    </a:cubicBezTo>
                    <a:cubicBezTo>
                      <a:pt x="39089" y="95752"/>
                      <a:pt x="47425" y="99502"/>
                      <a:pt x="37123" y="96068"/>
                    </a:cubicBezTo>
                    <a:cubicBezTo>
                      <a:pt x="36472" y="92812"/>
                      <a:pt x="36335" y="89408"/>
                      <a:pt x="35169" y="86299"/>
                    </a:cubicBezTo>
                    <a:cubicBezTo>
                      <a:pt x="34345" y="84100"/>
                      <a:pt x="32922" y="82097"/>
                      <a:pt x="31262" y="80437"/>
                    </a:cubicBezTo>
                    <a:cubicBezTo>
                      <a:pt x="25174" y="74349"/>
                      <a:pt x="15629" y="73924"/>
                      <a:pt x="7815" y="72622"/>
                    </a:cubicBezTo>
                    <a:cubicBezTo>
                      <a:pt x="6513" y="70668"/>
                      <a:pt x="4958" y="68860"/>
                      <a:pt x="3908" y="66760"/>
                    </a:cubicBezTo>
                    <a:cubicBezTo>
                      <a:pt x="2505" y="63955"/>
                      <a:pt x="627" y="55590"/>
                      <a:pt x="0" y="53083"/>
                    </a:cubicBezTo>
                    <a:cubicBezTo>
                      <a:pt x="1303" y="51129"/>
                      <a:pt x="2248" y="48882"/>
                      <a:pt x="3908" y="47222"/>
                    </a:cubicBezTo>
                    <a:cubicBezTo>
                      <a:pt x="5568" y="45562"/>
                      <a:pt x="8302" y="45148"/>
                      <a:pt x="9769" y="43314"/>
                    </a:cubicBezTo>
                    <a:cubicBezTo>
                      <a:pt x="11055" y="41706"/>
                      <a:pt x="11072" y="39407"/>
                      <a:pt x="11723" y="37453"/>
                    </a:cubicBezTo>
                    <a:cubicBezTo>
                      <a:pt x="10141" y="26378"/>
                      <a:pt x="10448" y="25176"/>
                      <a:pt x="7815" y="15960"/>
                    </a:cubicBezTo>
                    <a:cubicBezTo>
                      <a:pt x="7249" y="13980"/>
                      <a:pt x="1302" y="7819"/>
                      <a:pt x="0" y="61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 bwMode="auto">
              <a:xfrm>
                <a:off x="7197157" y="5549293"/>
                <a:ext cx="533742" cy="3590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5199993" y="5335796"/>
                <a:ext cx="547328" cy="353240"/>
              </a:xfrm>
              <a:custGeom>
                <a:avLst/>
                <a:gdLst>
                  <a:gd name="connsiteX0" fmla="*/ 72390 w 895350"/>
                  <a:gd name="connsiteY0" fmla="*/ 579120 h 579120"/>
                  <a:gd name="connsiteX1" fmla="*/ 3810 w 895350"/>
                  <a:gd name="connsiteY1" fmla="*/ 560070 h 579120"/>
                  <a:gd name="connsiteX2" fmla="*/ 0 w 895350"/>
                  <a:gd name="connsiteY2" fmla="*/ 0 h 579120"/>
                  <a:gd name="connsiteX3" fmla="*/ 895350 w 895350"/>
                  <a:gd name="connsiteY3" fmla="*/ 3810 h 579120"/>
                  <a:gd name="connsiteX4" fmla="*/ 800100 w 895350"/>
                  <a:gd name="connsiteY4" fmla="*/ 85725 h 579120"/>
                  <a:gd name="connsiteX5" fmla="*/ 800100 w 895350"/>
                  <a:gd name="connsiteY5" fmla="*/ 179070 h 579120"/>
                  <a:gd name="connsiteX6" fmla="*/ 641985 w 895350"/>
                  <a:gd name="connsiteY6" fmla="*/ 177165 h 579120"/>
                  <a:gd name="connsiteX7" fmla="*/ 624840 w 895350"/>
                  <a:gd name="connsiteY7" fmla="*/ 106680 h 579120"/>
                  <a:gd name="connsiteX8" fmla="*/ 586740 w 895350"/>
                  <a:gd name="connsiteY8" fmla="*/ 121920 h 579120"/>
                  <a:gd name="connsiteX9" fmla="*/ 598170 w 895350"/>
                  <a:gd name="connsiteY9" fmla="*/ 177165 h 579120"/>
                  <a:gd name="connsiteX10" fmla="*/ 529590 w 895350"/>
                  <a:gd name="connsiteY10" fmla="*/ 173355 h 579120"/>
                  <a:gd name="connsiteX11" fmla="*/ 512445 w 895350"/>
                  <a:gd name="connsiteY11" fmla="*/ 198120 h 579120"/>
                  <a:gd name="connsiteX12" fmla="*/ 497205 w 895350"/>
                  <a:gd name="connsiteY12" fmla="*/ 203835 h 579120"/>
                  <a:gd name="connsiteX13" fmla="*/ 487680 w 895350"/>
                  <a:gd name="connsiteY13" fmla="*/ 205740 h 579120"/>
                  <a:gd name="connsiteX14" fmla="*/ 485775 w 895350"/>
                  <a:gd name="connsiteY14" fmla="*/ 222885 h 579120"/>
                  <a:gd name="connsiteX15" fmla="*/ 481965 w 895350"/>
                  <a:gd name="connsiteY15" fmla="*/ 228600 h 579120"/>
                  <a:gd name="connsiteX16" fmla="*/ 464820 w 895350"/>
                  <a:gd name="connsiteY16" fmla="*/ 238125 h 579120"/>
                  <a:gd name="connsiteX17" fmla="*/ 459105 w 895350"/>
                  <a:gd name="connsiteY17" fmla="*/ 259080 h 579120"/>
                  <a:gd name="connsiteX18" fmla="*/ 464820 w 895350"/>
                  <a:gd name="connsiteY18" fmla="*/ 264795 h 579120"/>
                  <a:gd name="connsiteX19" fmla="*/ 472440 w 895350"/>
                  <a:gd name="connsiteY19" fmla="*/ 276225 h 579120"/>
                  <a:gd name="connsiteX20" fmla="*/ 470535 w 895350"/>
                  <a:gd name="connsiteY20" fmla="*/ 300990 h 579120"/>
                  <a:gd name="connsiteX21" fmla="*/ 464820 w 895350"/>
                  <a:gd name="connsiteY21" fmla="*/ 304800 h 579120"/>
                  <a:gd name="connsiteX22" fmla="*/ 438150 w 895350"/>
                  <a:gd name="connsiteY22" fmla="*/ 306705 h 579120"/>
                  <a:gd name="connsiteX23" fmla="*/ 422910 w 895350"/>
                  <a:gd name="connsiteY23" fmla="*/ 304800 h 579120"/>
                  <a:gd name="connsiteX24" fmla="*/ 415290 w 895350"/>
                  <a:gd name="connsiteY24" fmla="*/ 300990 h 579120"/>
                  <a:gd name="connsiteX25" fmla="*/ 403860 w 895350"/>
                  <a:gd name="connsiteY25" fmla="*/ 291465 h 579120"/>
                  <a:gd name="connsiteX26" fmla="*/ 392430 w 895350"/>
                  <a:gd name="connsiteY26" fmla="*/ 293370 h 579120"/>
                  <a:gd name="connsiteX27" fmla="*/ 384810 w 895350"/>
                  <a:gd name="connsiteY27" fmla="*/ 299085 h 579120"/>
                  <a:gd name="connsiteX28" fmla="*/ 379095 w 895350"/>
                  <a:gd name="connsiteY28" fmla="*/ 302895 h 579120"/>
                  <a:gd name="connsiteX29" fmla="*/ 375285 w 895350"/>
                  <a:gd name="connsiteY29" fmla="*/ 308610 h 579120"/>
                  <a:gd name="connsiteX30" fmla="*/ 365760 w 895350"/>
                  <a:gd name="connsiteY30" fmla="*/ 325755 h 579120"/>
                  <a:gd name="connsiteX31" fmla="*/ 358140 w 895350"/>
                  <a:gd name="connsiteY31" fmla="*/ 331470 h 579120"/>
                  <a:gd name="connsiteX32" fmla="*/ 344805 w 895350"/>
                  <a:gd name="connsiteY32" fmla="*/ 340995 h 579120"/>
                  <a:gd name="connsiteX33" fmla="*/ 333375 w 895350"/>
                  <a:gd name="connsiteY33" fmla="*/ 350520 h 579120"/>
                  <a:gd name="connsiteX34" fmla="*/ 327660 w 895350"/>
                  <a:gd name="connsiteY34" fmla="*/ 352425 h 579120"/>
                  <a:gd name="connsiteX35" fmla="*/ 321945 w 895350"/>
                  <a:gd name="connsiteY35" fmla="*/ 356235 h 579120"/>
                  <a:gd name="connsiteX36" fmla="*/ 299085 w 895350"/>
                  <a:gd name="connsiteY36" fmla="*/ 361950 h 579120"/>
                  <a:gd name="connsiteX37" fmla="*/ 316230 w 895350"/>
                  <a:gd name="connsiteY37" fmla="*/ 369570 h 579120"/>
                  <a:gd name="connsiteX38" fmla="*/ 321945 w 895350"/>
                  <a:gd name="connsiteY38" fmla="*/ 371475 h 579120"/>
                  <a:gd name="connsiteX39" fmla="*/ 329565 w 895350"/>
                  <a:gd name="connsiteY39" fmla="*/ 379095 h 579120"/>
                  <a:gd name="connsiteX40" fmla="*/ 340995 w 895350"/>
                  <a:gd name="connsiteY40" fmla="*/ 382905 h 579120"/>
                  <a:gd name="connsiteX41" fmla="*/ 346710 w 895350"/>
                  <a:gd name="connsiteY41" fmla="*/ 388620 h 579120"/>
                  <a:gd name="connsiteX42" fmla="*/ 348615 w 895350"/>
                  <a:gd name="connsiteY42" fmla="*/ 394335 h 579120"/>
                  <a:gd name="connsiteX43" fmla="*/ 352425 w 895350"/>
                  <a:gd name="connsiteY43" fmla="*/ 401955 h 579120"/>
                  <a:gd name="connsiteX44" fmla="*/ 350520 w 895350"/>
                  <a:gd name="connsiteY44" fmla="*/ 422910 h 579120"/>
                  <a:gd name="connsiteX45" fmla="*/ 346710 w 895350"/>
                  <a:gd name="connsiteY45" fmla="*/ 430530 h 579120"/>
                  <a:gd name="connsiteX46" fmla="*/ 339090 w 895350"/>
                  <a:gd name="connsiteY46" fmla="*/ 443865 h 579120"/>
                  <a:gd name="connsiteX47" fmla="*/ 327660 w 895350"/>
                  <a:gd name="connsiteY47" fmla="*/ 449580 h 579120"/>
                  <a:gd name="connsiteX48" fmla="*/ 314325 w 895350"/>
                  <a:gd name="connsiteY48" fmla="*/ 455295 h 579120"/>
                  <a:gd name="connsiteX49" fmla="*/ 293370 w 895350"/>
                  <a:gd name="connsiteY49" fmla="*/ 453390 h 579120"/>
                  <a:gd name="connsiteX50" fmla="*/ 281940 w 895350"/>
                  <a:gd name="connsiteY50" fmla="*/ 445770 h 579120"/>
                  <a:gd name="connsiteX51" fmla="*/ 270510 w 895350"/>
                  <a:gd name="connsiteY51" fmla="*/ 440055 h 579120"/>
                  <a:gd name="connsiteX52" fmla="*/ 264795 w 895350"/>
                  <a:gd name="connsiteY52" fmla="*/ 434340 h 579120"/>
                  <a:gd name="connsiteX53" fmla="*/ 253365 w 895350"/>
                  <a:gd name="connsiteY53" fmla="*/ 430530 h 579120"/>
                  <a:gd name="connsiteX54" fmla="*/ 228600 w 895350"/>
                  <a:gd name="connsiteY54" fmla="*/ 434340 h 579120"/>
                  <a:gd name="connsiteX55" fmla="*/ 222885 w 895350"/>
                  <a:gd name="connsiteY55" fmla="*/ 438150 h 579120"/>
                  <a:gd name="connsiteX56" fmla="*/ 211455 w 895350"/>
                  <a:gd name="connsiteY56" fmla="*/ 440055 h 579120"/>
                  <a:gd name="connsiteX57" fmla="*/ 200025 w 895350"/>
                  <a:gd name="connsiteY57" fmla="*/ 485775 h 579120"/>
                  <a:gd name="connsiteX58" fmla="*/ 144780 w 895350"/>
                  <a:gd name="connsiteY58" fmla="*/ 520065 h 579120"/>
                  <a:gd name="connsiteX59" fmla="*/ 116205 w 895350"/>
                  <a:gd name="connsiteY59" fmla="*/ 497205 h 579120"/>
                  <a:gd name="connsiteX60" fmla="*/ 72390 w 895350"/>
                  <a:gd name="connsiteY60" fmla="*/ 579120 h 57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95350" h="579120">
                    <a:moveTo>
                      <a:pt x="72390" y="579120"/>
                    </a:moveTo>
                    <a:lnTo>
                      <a:pt x="3810" y="560070"/>
                    </a:lnTo>
                    <a:lnTo>
                      <a:pt x="0" y="0"/>
                    </a:lnTo>
                    <a:lnTo>
                      <a:pt x="895350" y="3810"/>
                    </a:lnTo>
                    <a:lnTo>
                      <a:pt x="800100" y="85725"/>
                    </a:lnTo>
                    <a:lnTo>
                      <a:pt x="800100" y="179070"/>
                    </a:lnTo>
                    <a:lnTo>
                      <a:pt x="641985" y="177165"/>
                    </a:lnTo>
                    <a:lnTo>
                      <a:pt x="624840" y="106680"/>
                    </a:lnTo>
                    <a:lnTo>
                      <a:pt x="586740" y="121920"/>
                    </a:lnTo>
                    <a:lnTo>
                      <a:pt x="598170" y="177165"/>
                    </a:lnTo>
                    <a:lnTo>
                      <a:pt x="529590" y="173355"/>
                    </a:lnTo>
                    <a:lnTo>
                      <a:pt x="512445" y="198120"/>
                    </a:lnTo>
                    <a:cubicBezTo>
                      <a:pt x="507365" y="200025"/>
                      <a:pt x="502391" y="202239"/>
                      <a:pt x="497205" y="203835"/>
                    </a:cubicBezTo>
                    <a:cubicBezTo>
                      <a:pt x="494110" y="204787"/>
                      <a:pt x="489346" y="202964"/>
                      <a:pt x="487680" y="205740"/>
                    </a:cubicBezTo>
                    <a:cubicBezTo>
                      <a:pt x="484722" y="210671"/>
                      <a:pt x="487170" y="217307"/>
                      <a:pt x="485775" y="222885"/>
                    </a:cubicBezTo>
                    <a:cubicBezTo>
                      <a:pt x="485220" y="225106"/>
                      <a:pt x="483688" y="227092"/>
                      <a:pt x="481965" y="228600"/>
                    </a:cubicBezTo>
                    <a:cubicBezTo>
                      <a:pt x="473903" y="235654"/>
                      <a:pt x="472669" y="235509"/>
                      <a:pt x="464820" y="238125"/>
                    </a:cubicBezTo>
                    <a:cubicBezTo>
                      <a:pt x="460788" y="246188"/>
                      <a:pt x="453818" y="251149"/>
                      <a:pt x="459105" y="259080"/>
                    </a:cubicBezTo>
                    <a:cubicBezTo>
                      <a:pt x="460599" y="261322"/>
                      <a:pt x="463166" y="262668"/>
                      <a:pt x="464820" y="264795"/>
                    </a:cubicBezTo>
                    <a:cubicBezTo>
                      <a:pt x="467631" y="268409"/>
                      <a:pt x="472440" y="276225"/>
                      <a:pt x="472440" y="276225"/>
                    </a:cubicBezTo>
                    <a:cubicBezTo>
                      <a:pt x="471805" y="284480"/>
                      <a:pt x="472668" y="292990"/>
                      <a:pt x="470535" y="300990"/>
                    </a:cubicBezTo>
                    <a:cubicBezTo>
                      <a:pt x="469945" y="303202"/>
                      <a:pt x="467075" y="304402"/>
                      <a:pt x="464820" y="304800"/>
                    </a:cubicBezTo>
                    <a:cubicBezTo>
                      <a:pt x="456043" y="306349"/>
                      <a:pt x="447040" y="306070"/>
                      <a:pt x="438150" y="306705"/>
                    </a:cubicBezTo>
                    <a:cubicBezTo>
                      <a:pt x="433070" y="306070"/>
                      <a:pt x="427877" y="306042"/>
                      <a:pt x="422910" y="304800"/>
                    </a:cubicBezTo>
                    <a:cubicBezTo>
                      <a:pt x="420155" y="304111"/>
                      <a:pt x="417756" y="302399"/>
                      <a:pt x="415290" y="300990"/>
                    </a:cubicBezTo>
                    <a:cubicBezTo>
                      <a:pt x="409102" y="297454"/>
                      <a:pt x="409113" y="296718"/>
                      <a:pt x="403860" y="291465"/>
                    </a:cubicBezTo>
                    <a:cubicBezTo>
                      <a:pt x="400050" y="292100"/>
                      <a:pt x="396016" y="291935"/>
                      <a:pt x="392430" y="293370"/>
                    </a:cubicBezTo>
                    <a:cubicBezTo>
                      <a:pt x="389482" y="294549"/>
                      <a:pt x="387394" y="297240"/>
                      <a:pt x="384810" y="299085"/>
                    </a:cubicBezTo>
                    <a:cubicBezTo>
                      <a:pt x="382947" y="300416"/>
                      <a:pt x="381000" y="301625"/>
                      <a:pt x="379095" y="302895"/>
                    </a:cubicBezTo>
                    <a:cubicBezTo>
                      <a:pt x="377825" y="304800"/>
                      <a:pt x="376309" y="306562"/>
                      <a:pt x="375285" y="308610"/>
                    </a:cubicBezTo>
                    <a:cubicBezTo>
                      <a:pt x="371548" y="316085"/>
                      <a:pt x="375370" y="318547"/>
                      <a:pt x="365760" y="325755"/>
                    </a:cubicBezTo>
                    <a:cubicBezTo>
                      <a:pt x="363220" y="327660"/>
                      <a:pt x="360724" y="329625"/>
                      <a:pt x="358140" y="331470"/>
                    </a:cubicBezTo>
                    <a:cubicBezTo>
                      <a:pt x="352109" y="335778"/>
                      <a:pt x="351031" y="335659"/>
                      <a:pt x="344805" y="340995"/>
                    </a:cubicBezTo>
                    <a:cubicBezTo>
                      <a:pt x="338907" y="346051"/>
                      <a:pt x="340112" y="347152"/>
                      <a:pt x="333375" y="350520"/>
                    </a:cubicBezTo>
                    <a:cubicBezTo>
                      <a:pt x="331579" y="351418"/>
                      <a:pt x="329456" y="351527"/>
                      <a:pt x="327660" y="352425"/>
                    </a:cubicBezTo>
                    <a:cubicBezTo>
                      <a:pt x="325612" y="353449"/>
                      <a:pt x="324037" y="355305"/>
                      <a:pt x="321945" y="356235"/>
                    </a:cubicBezTo>
                    <a:cubicBezTo>
                      <a:pt x="312888" y="360260"/>
                      <a:pt x="308670" y="360353"/>
                      <a:pt x="299085" y="361950"/>
                    </a:cubicBezTo>
                    <a:cubicBezTo>
                      <a:pt x="308142" y="367988"/>
                      <a:pt x="302628" y="365036"/>
                      <a:pt x="316230" y="369570"/>
                    </a:cubicBezTo>
                    <a:lnTo>
                      <a:pt x="321945" y="371475"/>
                    </a:lnTo>
                    <a:cubicBezTo>
                      <a:pt x="324485" y="374015"/>
                      <a:pt x="326485" y="377247"/>
                      <a:pt x="329565" y="379095"/>
                    </a:cubicBezTo>
                    <a:cubicBezTo>
                      <a:pt x="333009" y="381161"/>
                      <a:pt x="340995" y="382905"/>
                      <a:pt x="340995" y="382905"/>
                    </a:cubicBezTo>
                    <a:cubicBezTo>
                      <a:pt x="342900" y="384810"/>
                      <a:pt x="345216" y="386378"/>
                      <a:pt x="346710" y="388620"/>
                    </a:cubicBezTo>
                    <a:cubicBezTo>
                      <a:pt x="347824" y="390291"/>
                      <a:pt x="347824" y="392489"/>
                      <a:pt x="348615" y="394335"/>
                    </a:cubicBezTo>
                    <a:cubicBezTo>
                      <a:pt x="349734" y="396945"/>
                      <a:pt x="351155" y="399415"/>
                      <a:pt x="352425" y="401955"/>
                    </a:cubicBezTo>
                    <a:cubicBezTo>
                      <a:pt x="351790" y="408940"/>
                      <a:pt x="351896" y="416032"/>
                      <a:pt x="350520" y="422910"/>
                    </a:cubicBezTo>
                    <a:cubicBezTo>
                      <a:pt x="349963" y="425695"/>
                      <a:pt x="347829" y="427920"/>
                      <a:pt x="346710" y="430530"/>
                    </a:cubicBezTo>
                    <a:cubicBezTo>
                      <a:pt x="343441" y="438159"/>
                      <a:pt x="346580" y="436375"/>
                      <a:pt x="339090" y="443865"/>
                    </a:cubicBezTo>
                    <a:cubicBezTo>
                      <a:pt x="333631" y="449324"/>
                      <a:pt x="333858" y="446481"/>
                      <a:pt x="327660" y="449580"/>
                    </a:cubicBezTo>
                    <a:cubicBezTo>
                      <a:pt x="314504" y="456158"/>
                      <a:pt x="330184" y="451330"/>
                      <a:pt x="314325" y="455295"/>
                    </a:cubicBezTo>
                    <a:cubicBezTo>
                      <a:pt x="307340" y="454660"/>
                      <a:pt x="300099" y="455369"/>
                      <a:pt x="293370" y="453390"/>
                    </a:cubicBezTo>
                    <a:cubicBezTo>
                      <a:pt x="288977" y="452098"/>
                      <a:pt x="285750" y="448310"/>
                      <a:pt x="281940" y="445770"/>
                    </a:cubicBezTo>
                    <a:cubicBezTo>
                      <a:pt x="274554" y="440846"/>
                      <a:pt x="278397" y="442684"/>
                      <a:pt x="270510" y="440055"/>
                    </a:cubicBezTo>
                    <a:cubicBezTo>
                      <a:pt x="268605" y="438150"/>
                      <a:pt x="267150" y="435648"/>
                      <a:pt x="264795" y="434340"/>
                    </a:cubicBezTo>
                    <a:cubicBezTo>
                      <a:pt x="261284" y="432390"/>
                      <a:pt x="253365" y="430530"/>
                      <a:pt x="253365" y="430530"/>
                    </a:cubicBezTo>
                    <a:cubicBezTo>
                      <a:pt x="249923" y="430912"/>
                      <a:pt x="234374" y="431865"/>
                      <a:pt x="228600" y="434340"/>
                    </a:cubicBezTo>
                    <a:cubicBezTo>
                      <a:pt x="226496" y="435242"/>
                      <a:pt x="225057" y="437426"/>
                      <a:pt x="222885" y="438150"/>
                    </a:cubicBezTo>
                    <a:cubicBezTo>
                      <a:pt x="219221" y="439371"/>
                      <a:pt x="211455" y="440055"/>
                      <a:pt x="211455" y="440055"/>
                    </a:cubicBezTo>
                    <a:lnTo>
                      <a:pt x="200025" y="485775"/>
                    </a:lnTo>
                    <a:lnTo>
                      <a:pt x="144780" y="520065"/>
                    </a:lnTo>
                    <a:lnTo>
                      <a:pt x="116205" y="497205"/>
                    </a:lnTo>
                    <a:lnTo>
                      <a:pt x="72390" y="57912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5790991" y="5326092"/>
                <a:ext cx="538593" cy="286279"/>
              </a:xfrm>
              <a:custGeom>
                <a:avLst/>
                <a:gdLst>
                  <a:gd name="connsiteX0" fmla="*/ 20955 w 880110"/>
                  <a:gd name="connsiteY0" fmla="*/ 0 h 468630"/>
                  <a:gd name="connsiteX1" fmla="*/ 0 w 880110"/>
                  <a:gd name="connsiteY1" fmla="*/ 91440 h 468630"/>
                  <a:gd name="connsiteX2" fmla="*/ 110490 w 880110"/>
                  <a:gd name="connsiteY2" fmla="*/ 104775 h 468630"/>
                  <a:gd name="connsiteX3" fmla="*/ 310515 w 880110"/>
                  <a:gd name="connsiteY3" fmla="*/ 93345 h 468630"/>
                  <a:gd name="connsiteX4" fmla="*/ 333375 w 880110"/>
                  <a:gd name="connsiteY4" fmla="*/ 116205 h 468630"/>
                  <a:gd name="connsiteX5" fmla="*/ 346710 w 880110"/>
                  <a:gd name="connsiteY5" fmla="*/ 238125 h 468630"/>
                  <a:gd name="connsiteX6" fmla="*/ 308610 w 880110"/>
                  <a:gd name="connsiteY6" fmla="*/ 396240 h 468630"/>
                  <a:gd name="connsiteX7" fmla="*/ 434340 w 880110"/>
                  <a:gd name="connsiteY7" fmla="*/ 411480 h 468630"/>
                  <a:gd name="connsiteX8" fmla="*/ 476250 w 880110"/>
                  <a:gd name="connsiteY8" fmla="*/ 426720 h 468630"/>
                  <a:gd name="connsiteX9" fmla="*/ 491490 w 880110"/>
                  <a:gd name="connsiteY9" fmla="*/ 419100 h 468630"/>
                  <a:gd name="connsiteX10" fmla="*/ 495300 w 880110"/>
                  <a:gd name="connsiteY10" fmla="*/ 413385 h 468630"/>
                  <a:gd name="connsiteX11" fmla="*/ 499110 w 880110"/>
                  <a:gd name="connsiteY11" fmla="*/ 400050 h 468630"/>
                  <a:gd name="connsiteX12" fmla="*/ 501015 w 880110"/>
                  <a:gd name="connsiteY12" fmla="*/ 392430 h 468630"/>
                  <a:gd name="connsiteX13" fmla="*/ 607695 w 880110"/>
                  <a:gd name="connsiteY13" fmla="*/ 367665 h 468630"/>
                  <a:gd name="connsiteX14" fmla="*/ 621030 w 880110"/>
                  <a:gd name="connsiteY14" fmla="*/ 337185 h 468630"/>
                  <a:gd name="connsiteX15" fmla="*/ 607695 w 880110"/>
                  <a:gd name="connsiteY15" fmla="*/ 314325 h 468630"/>
                  <a:gd name="connsiteX16" fmla="*/ 626745 w 880110"/>
                  <a:gd name="connsiteY16" fmla="*/ 310515 h 468630"/>
                  <a:gd name="connsiteX17" fmla="*/ 636270 w 880110"/>
                  <a:gd name="connsiteY17" fmla="*/ 320040 h 468630"/>
                  <a:gd name="connsiteX18" fmla="*/ 641985 w 880110"/>
                  <a:gd name="connsiteY18" fmla="*/ 323850 h 468630"/>
                  <a:gd name="connsiteX19" fmla="*/ 649605 w 880110"/>
                  <a:gd name="connsiteY19" fmla="*/ 335280 h 468630"/>
                  <a:gd name="connsiteX20" fmla="*/ 655320 w 880110"/>
                  <a:gd name="connsiteY20" fmla="*/ 337185 h 468630"/>
                  <a:gd name="connsiteX21" fmla="*/ 659130 w 880110"/>
                  <a:gd name="connsiteY21" fmla="*/ 342900 h 468630"/>
                  <a:gd name="connsiteX22" fmla="*/ 683895 w 880110"/>
                  <a:gd name="connsiteY22" fmla="*/ 348615 h 468630"/>
                  <a:gd name="connsiteX23" fmla="*/ 699135 w 880110"/>
                  <a:gd name="connsiteY23" fmla="*/ 352425 h 468630"/>
                  <a:gd name="connsiteX24" fmla="*/ 704850 w 880110"/>
                  <a:gd name="connsiteY24" fmla="*/ 356235 h 468630"/>
                  <a:gd name="connsiteX25" fmla="*/ 708660 w 880110"/>
                  <a:gd name="connsiteY25" fmla="*/ 361950 h 468630"/>
                  <a:gd name="connsiteX26" fmla="*/ 727710 w 880110"/>
                  <a:gd name="connsiteY26" fmla="*/ 373380 h 468630"/>
                  <a:gd name="connsiteX27" fmla="*/ 739140 w 880110"/>
                  <a:gd name="connsiteY27" fmla="*/ 379095 h 468630"/>
                  <a:gd name="connsiteX28" fmla="*/ 742950 w 880110"/>
                  <a:gd name="connsiteY28" fmla="*/ 384810 h 468630"/>
                  <a:gd name="connsiteX29" fmla="*/ 748665 w 880110"/>
                  <a:gd name="connsiteY29" fmla="*/ 386715 h 468630"/>
                  <a:gd name="connsiteX30" fmla="*/ 762000 w 880110"/>
                  <a:gd name="connsiteY30" fmla="*/ 392430 h 468630"/>
                  <a:gd name="connsiteX31" fmla="*/ 773430 w 880110"/>
                  <a:gd name="connsiteY31" fmla="*/ 394335 h 468630"/>
                  <a:gd name="connsiteX32" fmla="*/ 788670 w 880110"/>
                  <a:gd name="connsiteY32" fmla="*/ 398145 h 468630"/>
                  <a:gd name="connsiteX33" fmla="*/ 794385 w 880110"/>
                  <a:gd name="connsiteY33" fmla="*/ 401955 h 468630"/>
                  <a:gd name="connsiteX34" fmla="*/ 781050 w 880110"/>
                  <a:gd name="connsiteY34" fmla="*/ 409575 h 468630"/>
                  <a:gd name="connsiteX35" fmla="*/ 762000 w 880110"/>
                  <a:gd name="connsiteY35" fmla="*/ 421005 h 468630"/>
                  <a:gd name="connsiteX36" fmla="*/ 756285 w 880110"/>
                  <a:gd name="connsiteY36" fmla="*/ 422910 h 468630"/>
                  <a:gd name="connsiteX37" fmla="*/ 758190 w 880110"/>
                  <a:gd name="connsiteY37" fmla="*/ 428625 h 468630"/>
                  <a:gd name="connsiteX38" fmla="*/ 760095 w 880110"/>
                  <a:gd name="connsiteY38" fmla="*/ 440055 h 468630"/>
                  <a:gd name="connsiteX39" fmla="*/ 763905 w 880110"/>
                  <a:gd name="connsiteY39" fmla="*/ 445770 h 468630"/>
                  <a:gd name="connsiteX40" fmla="*/ 771525 w 880110"/>
                  <a:gd name="connsiteY40" fmla="*/ 457200 h 468630"/>
                  <a:gd name="connsiteX41" fmla="*/ 777240 w 880110"/>
                  <a:gd name="connsiteY41" fmla="*/ 464820 h 468630"/>
                  <a:gd name="connsiteX42" fmla="*/ 788670 w 880110"/>
                  <a:gd name="connsiteY42" fmla="*/ 468630 h 468630"/>
                  <a:gd name="connsiteX43" fmla="*/ 811530 w 880110"/>
                  <a:gd name="connsiteY43" fmla="*/ 466725 h 468630"/>
                  <a:gd name="connsiteX44" fmla="*/ 824865 w 880110"/>
                  <a:gd name="connsiteY44" fmla="*/ 461010 h 468630"/>
                  <a:gd name="connsiteX45" fmla="*/ 830580 w 880110"/>
                  <a:gd name="connsiteY45" fmla="*/ 459105 h 468630"/>
                  <a:gd name="connsiteX46" fmla="*/ 862965 w 880110"/>
                  <a:gd name="connsiteY46" fmla="*/ 461010 h 468630"/>
                  <a:gd name="connsiteX47" fmla="*/ 870585 w 880110"/>
                  <a:gd name="connsiteY47" fmla="*/ 462915 h 468630"/>
                  <a:gd name="connsiteX48" fmla="*/ 880110 w 880110"/>
                  <a:gd name="connsiteY48" fmla="*/ 19050 h 468630"/>
                  <a:gd name="connsiteX49" fmla="*/ 20955 w 880110"/>
                  <a:gd name="connsiteY49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880110" h="468630">
                    <a:moveTo>
                      <a:pt x="20955" y="0"/>
                    </a:moveTo>
                    <a:lnTo>
                      <a:pt x="0" y="91440"/>
                    </a:lnTo>
                    <a:lnTo>
                      <a:pt x="110490" y="104775"/>
                    </a:lnTo>
                    <a:lnTo>
                      <a:pt x="310515" y="93345"/>
                    </a:lnTo>
                    <a:lnTo>
                      <a:pt x="333375" y="116205"/>
                    </a:lnTo>
                    <a:lnTo>
                      <a:pt x="346710" y="238125"/>
                    </a:lnTo>
                    <a:lnTo>
                      <a:pt x="308610" y="396240"/>
                    </a:lnTo>
                    <a:lnTo>
                      <a:pt x="434340" y="411480"/>
                    </a:lnTo>
                    <a:lnTo>
                      <a:pt x="476250" y="426720"/>
                    </a:lnTo>
                    <a:cubicBezTo>
                      <a:pt x="481330" y="424180"/>
                      <a:pt x="486837" y="422357"/>
                      <a:pt x="491490" y="419100"/>
                    </a:cubicBezTo>
                    <a:cubicBezTo>
                      <a:pt x="493366" y="417787"/>
                      <a:pt x="494276" y="415433"/>
                      <a:pt x="495300" y="413385"/>
                    </a:cubicBezTo>
                    <a:cubicBezTo>
                      <a:pt x="496823" y="410340"/>
                      <a:pt x="498296" y="402898"/>
                      <a:pt x="499110" y="400050"/>
                    </a:cubicBezTo>
                    <a:cubicBezTo>
                      <a:pt x="501216" y="392680"/>
                      <a:pt x="501015" y="396676"/>
                      <a:pt x="501015" y="392430"/>
                    </a:cubicBezTo>
                    <a:lnTo>
                      <a:pt x="607695" y="367665"/>
                    </a:lnTo>
                    <a:lnTo>
                      <a:pt x="621030" y="337185"/>
                    </a:lnTo>
                    <a:lnTo>
                      <a:pt x="607695" y="314325"/>
                    </a:lnTo>
                    <a:cubicBezTo>
                      <a:pt x="614045" y="313055"/>
                      <a:pt x="620269" y="310515"/>
                      <a:pt x="626745" y="310515"/>
                    </a:cubicBezTo>
                    <a:cubicBezTo>
                      <a:pt x="637944" y="310515"/>
                      <a:pt x="632206" y="314960"/>
                      <a:pt x="636270" y="320040"/>
                    </a:cubicBezTo>
                    <a:cubicBezTo>
                      <a:pt x="637700" y="321828"/>
                      <a:pt x="640080" y="322580"/>
                      <a:pt x="641985" y="323850"/>
                    </a:cubicBezTo>
                    <a:cubicBezTo>
                      <a:pt x="643982" y="329842"/>
                      <a:pt x="643489" y="331203"/>
                      <a:pt x="649605" y="335280"/>
                    </a:cubicBezTo>
                    <a:cubicBezTo>
                      <a:pt x="651276" y="336394"/>
                      <a:pt x="653415" y="336550"/>
                      <a:pt x="655320" y="337185"/>
                    </a:cubicBezTo>
                    <a:cubicBezTo>
                      <a:pt x="656590" y="339090"/>
                      <a:pt x="657082" y="341876"/>
                      <a:pt x="659130" y="342900"/>
                    </a:cubicBezTo>
                    <a:cubicBezTo>
                      <a:pt x="663152" y="344911"/>
                      <a:pt x="678114" y="347281"/>
                      <a:pt x="683895" y="348615"/>
                    </a:cubicBezTo>
                    <a:cubicBezTo>
                      <a:pt x="688997" y="349792"/>
                      <a:pt x="699135" y="352425"/>
                      <a:pt x="699135" y="352425"/>
                    </a:cubicBezTo>
                    <a:cubicBezTo>
                      <a:pt x="701040" y="353695"/>
                      <a:pt x="703231" y="354616"/>
                      <a:pt x="704850" y="356235"/>
                    </a:cubicBezTo>
                    <a:cubicBezTo>
                      <a:pt x="706469" y="357854"/>
                      <a:pt x="706937" y="360442"/>
                      <a:pt x="708660" y="361950"/>
                    </a:cubicBezTo>
                    <a:cubicBezTo>
                      <a:pt x="717432" y="369626"/>
                      <a:pt x="719108" y="368465"/>
                      <a:pt x="727710" y="373380"/>
                    </a:cubicBezTo>
                    <a:cubicBezTo>
                      <a:pt x="738050" y="379289"/>
                      <a:pt x="728662" y="375602"/>
                      <a:pt x="739140" y="379095"/>
                    </a:cubicBezTo>
                    <a:cubicBezTo>
                      <a:pt x="740410" y="381000"/>
                      <a:pt x="741162" y="383380"/>
                      <a:pt x="742950" y="384810"/>
                    </a:cubicBezTo>
                    <a:cubicBezTo>
                      <a:pt x="744518" y="386064"/>
                      <a:pt x="746819" y="385924"/>
                      <a:pt x="748665" y="386715"/>
                    </a:cubicBezTo>
                    <a:cubicBezTo>
                      <a:pt x="754937" y="389403"/>
                      <a:pt x="755814" y="391055"/>
                      <a:pt x="762000" y="392430"/>
                    </a:cubicBezTo>
                    <a:cubicBezTo>
                      <a:pt x="765771" y="393268"/>
                      <a:pt x="769653" y="393526"/>
                      <a:pt x="773430" y="394335"/>
                    </a:cubicBezTo>
                    <a:cubicBezTo>
                      <a:pt x="778550" y="395432"/>
                      <a:pt x="788670" y="398145"/>
                      <a:pt x="788670" y="398145"/>
                    </a:cubicBezTo>
                    <a:cubicBezTo>
                      <a:pt x="790575" y="399415"/>
                      <a:pt x="793535" y="399829"/>
                      <a:pt x="794385" y="401955"/>
                    </a:cubicBezTo>
                    <a:cubicBezTo>
                      <a:pt x="797707" y="410260"/>
                      <a:pt x="782057" y="409407"/>
                      <a:pt x="781050" y="409575"/>
                    </a:cubicBezTo>
                    <a:cubicBezTo>
                      <a:pt x="772924" y="414992"/>
                      <a:pt x="770201" y="417490"/>
                      <a:pt x="762000" y="421005"/>
                    </a:cubicBezTo>
                    <a:cubicBezTo>
                      <a:pt x="760154" y="421796"/>
                      <a:pt x="758190" y="422275"/>
                      <a:pt x="756285" y="422910"/>
                    </a:cubicBezTo>
                    <a:cubicBezTo>
                      <a:pt x="756920" y="424815"/>
                      <a:pt x="757754" y="426665"/>
                      <a:pt x="758190" y="428625"/>
                    </a:cubicBezTo>
                    <a:cubicBezTo>
                      <a:pt x="759028" y="432396"/>
                      <a:pt x="758874" y="436391"/>
                      <a:pt x="760095" y="440055"/>
                    </a:cubicBezTo>
                    <a:cubicBezTo>
                      <a:pt x="760819" y="442227"/>
                      <a:pt x="762881" y="443722"/>
                      <a:pt x="763905" y="445770"/>
                    </a:cubicBezTo>
                    <a:cubicBezTo>
                      <a:pt x="771034" y="460028"/>
                      <a:pt x="758525" y="442033"/>
                      <a:pt x="771525" y="457200"/>
                    </a:cubicBezTo>
                    <a:cubicBezTo>
                      <a:pt x="773591" y="459611"/>
                      <a:pt x="774598" y="463059"/>
                      <a:pt x="777240" y="464820"/>
                    </a:cubicBezTo>
                    <a:cubicBezTo>
                      <a:pt x="780582" y="467048"/>
                      <a:pt x="788670" y="468630"/>
                      <a:pt x="788670" y="468630"/>
                    </a:cubicBezTo>
                    <a:cubicBezTo>
                      <a:pt x="796290" y="467995"/>
                      <a:pt x="803951" y="467736"/>
                      <a:pt x="811530" y="466725"/>
                    </a:cubicBezTo>
                    <a:cubicBezTo>
                      <a:pt x="815853" y="466149"/>
                      <a:pt x="821227" y="462569"/>
                      <a:pt x="824865" y="461010"/>
                    </a:cubicBezTo>
                    <a:cubicBezTo>
                      <a:pt x="826711" y="460219"/>
                      <a:pt x="828675" y="459740"/>
                      <a:pt x="830580" y="459105"/>
                    </a:cubicBezTo>
                    <a:cubicBezTo>
                      <a:pt x="841375" y="459740"/>
                      <a:pt x="852205" y="459934"/>
                      <a:pt x="862965" y="461010"/>
                    </a:cubicBezTo>
                    <a:cubicBezTo>
                      <a:pt x="884023" y="463116"/>
                      <a:pt x="862011" y="462915"/>
                      <a:pt x="870585" y="462915"/>
                    </a:cubicBezTo>
                    <a:lnTo>
                      <a:pt x="880110" y="1905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5985078" y="5686125"/>
                <a:ext cx="344505" cy="494924"/>
              </a:xfrm>
              <a:custGeom>
                <a:avLst/>
                <a:gdLst>
                  <a:gd name="connsiteX0" fmla="*/ 154519 w 564094"/>
                  <a:gd name="connsiteY0" fmla="*/ 0 h 809625"/>
                  <a:gd name="connsiteX1" fmla="*/ 207859 w 564094"/>
                  <a:gd name="connsiteY1" fmla="*/ 45720 h 809625"/>
                  <a:gd name="connsiteX2" fmla="*/ 230719 w 564094"/>
                  <a:gd name="connsiteY2" fmla="*/ 129540 h 809625"/>
                  <a:gd name="connsiteX3" fmla="*/ 318349 w 564094"/>
                  <a:gd name="connsiteY3" fmla="*/ 120015 h 809625"/>
                  <a:gd name="connsiteX4" fmla="*/ 348829 w 564094"/>
                  <a:gd name="connsiteY4" fmla="*/ 100965 h 809625"/>
                  <a:gd name="connsiteX5" fmla="*/ 411694 w 564094"/>
                  <a:gd name="connsiteY5" fmla="*/ 114300 h 809625"/>
                  <a:gd name="connsiteX6" fmla="*/ 407884 w 564094"/>
                  <a:gd name="connsiteY6" fmla="*/ 139065 h 809625"/>
                  <a:gd name="connsiteX7" fmla="*/ 404074 w 564094"/>
                  <a:gd name="connsiteY7" fmla="*/ 150495 h 809625"/>
                  <a:gd name="connsiteX8" fmla="*/ 400264 w 564094"/>
                  <a:gd name="connsiteY8" fmla="*/ 158115 h 809625"/>
                  <a:gd name="connsiteX9" fmla="*/ 396454 w 564094"/>
                  <a:gd name="connsiteY9" fmla="*/ 163830 h 809625"/>
                  <a:gd name="connsiteX10" fmla="*/ 394549 w 564094"/>
                  <a:gd name="connsiteY10" fmla="*/ 169545 h 809625"/>
                  <a:gd name="connsiteX11" fmla="*/ 386929 w 564094"/>
                  <a:gd name="connsiteY11" fmla="*/ 171450 h 809625"/>
                  <a:gd name="connsiteX12" fmla="*/ 364069 w 564094"/>
                  <a:gd name="connsiteY12" fmla="*/ 175260 h 809625"/>
                  <a:gd name="connsiteX13" fmla="*/ 362164 w 564094"/>
                  <a:gd name="connsiteY13" fmla="*/ 180975 h 809625"/>
                  <a:gd name="connsiteX14" fmla="*/ 360259 w 564094"/>
                  <a:gd name="connsiteY14" fmla="*/ 207645 h 809625"/>
                  <a:gd name="connsiteX15" fmla="*/ 354544 w 564094"/>
                  <a:gd name="connsiteY15" fmla="*/ 213360 h 809625"/>
                  <a:gd name="connsiteX16" fmla="*/ 371689 w 564094"/>
                  <a:gd name="connsiteY16" fmla="*/ 200025 h 809625"/>
                  <a:gd name="connsiteX17" fmla="*/ 377404 w 564094"/>
                  <a:gd name="connsiteY17" fmla="*/ 196215 h 809625"/>
                  <a:gd name="connsiteX18" fmla="*/ 383119 w 564094"/>
                  <a:gd name="connsiteY18" fmla="*/ 192405 h 809625"/>
                  <a:gd name="connsiteX19" fmla="*/ 388834 w 564094"/>
                  <a:gd name="connsiteY19" fmla="*/ 190500 h 809625"/>
                  <a:gd name="connsiteX20" fmla="*/ 405979 w 564094"/>
                  <a:gd name="connsiteY20" fmla="*/ 192405 h 809625"/>
                  <a:gd name="connsiteX21" fmla="*/ 417409 w 564094"/>
                  <a:gd name="connsiteY21" fmla="*/ 200025 h 809625"/>
                  <a:gd name="connsiteX22" fmla="*/ 421219 w 564094"/>
                  <a:gd name="connsiteY22" fmla="*/ 205740 h 809625"/>
                  <a:gd name="connsiteX23" fmla="*/ 423124 w 564094"/>
                  <a:gd name="connsiteY23" fmla="*/ 211455 h 809625"/>
                  <a:gd name="connsiteX24" fmla="*/ 428839 w 564094"/>
                  <a:gd name="connsiteY24" fmla="*/ 217170 h 809625"/>
                  <a:gd name="connsiteX25" fmla="*/ 434554 w 564094"/>
                  <a:gd name="connsiteY25" fmla="*/ 228600 h 809625"/>
                  <a:gd name="connsiteX26" fmla="*/ 436459 w 564094"/>
                  <a:gd name="connsiteY26" fmla="*/ 234315 h 809625"/>
                  <a:gd name="connsiteX27" fmla="*/ 444079 w 564094"/>
                  <a:gd name="connsiteY27" fmla="*/ 249555 h 809625"/>
                  <a:gd name="connsiteX28" fmla="*/ 449794 w 564094"/>
                  <a:gd name="connsiteY28" fmla="*/ 262890 h 809625"/>
                  <a:gd name="connsiteX29" fmla="*/ 453604 w 564094"/>
                  <a:gd name="connsiteY29" fmla="*/ 281940 h 809625"/>
                  <a:gd name="connsiteX30" fmla="*/ 461224 w 564094"/>
                  <a:gd name="connsiteY30" fmla="*/ 293370 h 809625"/>
                  <a:gd name="connsiteX31" fmla="*/ 466939 w 564094"/>
                  <a:gd name="connsiteY31" fmla="*/ 291465 h 809625"/>
                  <a:gd name="connsiteX32" fmla="*/ 472654 w 564094"/>
                  <a:gd name="connsiteY32" fmla="*/ 278130 h 809625"/>
                  <a:gd name="connsiteX33" fmla="*/ 478369 w 564094"/>
                  <a:gd name="connsiteY33" fmla="*/ 274320 h 809625"/>
                  <a:gd name="connsiteX34" fmla="*/ 493609 w 564094"/>
                  <a:gd name="connsiteY34" fmla="*/ 270510 h 809625"/>
                  <a:gd name="connsiteX35" fmla="*/ 520279 w 564094"/>
                  <a:gd name="connsiteY35" fmla="*/ 262890 h 809625"/>
                  <a:gd name="connsiteX36" fmla="*/ 560284 w 564094"/>
                  <a:gd name="connsiteY36" fmla="*/ 262890 h 809625"/>
                  <a:gd name="connsiteX37" fmla="*/ 564094 w 564094"/>
                  <a:gd name="connsiteY37" fmla="*/ 782955 h 809625"/>
                  <a:gd name="connsiteX38" fmla="*/ 184999 w 564094"/>
                  <a:gd name="connsiteY38" fmla="*/ 809625 h 809625"/>
                  <a:gd name="connsiteX39" fmla="*/ 169759 w 564094"/>
                  <a:gd name="connsiteY39" fmla="*/ 752475 h 809625"/>
                  <a:gd name="connsiteX40" fmla="*/ 156424 w 564094"/>
                  <a:gd name="connsiteY40" fmla="*/ 742950 h 809625"/>
                  <a:gd name="connsiteX41" fmla="*/ 150709 w 564094"/>
                  <a:gd name="connsiteY41" fmla="*/ 735330 h 809625"/>
                  <a:gd name="connsiteX42" fmla="*/ 131659 w 564094"/>
                  <a:gd name="connsiteY42" fmla="*/ 716280 h 809625"/>
                  <a:gd name="connsiteX43" fmla="*/ 125944 w 564094"/>
                  <a:gd name="connsiteY43" fmla="*/ 710565 h 809625"/>
                  <a:gd name="connsiteX44" fmla="*/ 122134 w 564094"/>
                  <a:gd name="connsiteY44" fmla="*/ 704850 h 809625"/>
                  <a:gd name="connsiteX45" fmla="*/ 116419 w 564094"/>
                  <a:gd name="connsiteY45" fmla="*/ 702945 h 809625"/>
                  <a:gd name="connsiteX46" fmla="*/ 104989 w 564094"/>
                  <a:gd name="connsiteY46" fmla="*/ 691515 h 809625"/>
                  <a:gd name="connsiteX47" fmla="*/ 95464 w 564094"/>
                  <a:gd name="connsiteY47" fmla="*/ 689610 h 809625"/>
                  <a:gd name="connsiteX48" fmla="*/ 87844 w 564094"/>
                  <a:gd name="connsiteY48" fmla="*/ 687705 h 809625"/>
                  <a:gd name="connsiteX49" fmla="*/ 82129 w 564094"/>
                  <a:gd name="connsiteY49" fmla="*/ 683895 h 809625"/>
                  <a:gd name="connsiteX50" fmla="*/ 44029 w 564094"/>
                  <a:gd name="connsiteY50" fmla="*/ 680085 h 809625"/>
                  <a:gd name="connsiteX51" fmla="*/ 30694 w 564094"/>
                  <a:gd name="connsiteY51" fmla="*/ 674370 h 809625"/>
                  <a:gd name="connsiteX52" fmla="*/ 26884 w 564094"/>
                  <a:gd name="connsiteY52" fmla="*/ 668655 h 809625"/>
                  <a:gd name="connsiteX53" fmla="*/ 15454 w 564094"/>
                  <a:gd name="connsiteY53" fmla="*/ 657225 h 809625"/>
                  <a:gd name="connsiteX54" fmla="*/ 11644 w 564094"/>
                  <a:gd name="connsiteY54" fmla="*/ 640080 h 809625"/>
                  <a:gd name="connsiteX55" fmla="*/ 2119 w 564094"/>
                  <a:gd name="connsiteY55" fmla="*/ 626745 h 809625"/>
                  <a:gd name="connsiteX56" fmla="*/ 214 w 564094"/>
                  <a:gd name="connsiteY56" fmla="*/ 621030 h 809625"/>
                  <a:gd name="connsiteX57" fmla="*/ 7834 w 564094"/>
                  <a:gd name="connsiteY57" fmla="*/ 615315 h 809625"/>
                  <a:gd name="connsiteX58" fmla="*/ 21169 w 564094"/>
                  <a:gd name="connsiteY58" fmla="*/ 611505 h 809625"/>
                  <a:gd name="connsiteX59" fmla="*/ 26884 w 564094"/>
                  <a:gd name="connsiteY59" fmla="*/ 607695 h 809625"/>
                  <a:gd name="connsiteX60" fmla="*/ 32599 w 564094"/>
                  <a:gd name="connsiteY60" fmla="*/ 605790 h 809625"/>
                  <a:gd name="connsiteX61" fmla="*/ 34504 w 564094"/>
                  <a:gd name="connsiteY61" fmla="*/ 600075 h 809625"/>
                  <a:gd name="connsiteX62" fmla="*/ 38314 w 564094"/>
                  <a:gd name="connsiteY62" fmla="*/ 594360 h 809625"/>
                  <a:gd name="connsiteX63" fmla="*/ 44029 w 564094"/>
                  <a:gd name="connsiteY63" fmla="*/ 575310 h 809625"/>
                  <a:gd name="connsiteX64" fmla="*/ 47839 w 564094"/>
                  <a:gd name="connsiteY64" fmla="*/ 558165 h 809625"/>
                  <a:gd name="connsiteX65" fmla="*/ 51649 w 564094"/>
                  <a:gd name="connsiteY65" fmla="*/ 550545 h 809625"/>
                  <a:gd name="connsiteX66" fmla="*/ 55459 w 564094"/>
                  <a:gd name="connsiteY66" fmla="*/ 531495 h 809625"/>
                  <a:gd name="connsiteX67" fmla="*/ 59269 w 564094"/>
                  <a:gd name="connsiteY67" fmla="*/ 525780 h 809625"/>
                  <a:gd name="connsiteX68" fmla="*/ 64984 w 564094"/>
                  <a:gd name="connsiteY68" fmla="*/ 518160 h 809625"/>
                  <a:gd name="connsiteX69" fmla="*/ 68794 w 564094"/>
                  <a:gd name="connsiteY69" fmla="*/ 512445 h 809625"/>
                  <a:gd name="connsiteX70" fmla="*/ 74509 w 564094"/>
                  <a:gd name="connsiteY70" fmla="*/ 506730 h 809625"/>
                  <a:gd name="connsiteX71" fmla="*/ 82129 w 564094"/>
                  <a:gd name="connsiteY71" fmla="*/ 495300 h 809625"/>
                  <a:gd name="connsiteX72" fmla="*/ 95464 w 564094"/>
                  <a:gd name="connsiteY72" fmla="*/ 483870 h 809625"/>
                  <a:gd name="connsiteX73" fmla="*/ 101179 w 564094"/>
                  <a:gd name="connsiteY73" fmla="*/ 480060 h 809625"/>
                  <a:gd name="connsiteX74" fmla="*/ 108799 w 564094"/>
                  <a:gd name="connsiteY74" fmla="*/ 478155 h 809625"/>
                  <a:gd name="connsiteX75" fmla="*/ 133564 w 564094"/>
                  <a:gd name="connsiteY75" fmla="*/ 480060 h 809625"/>
                  <a:gd name="connsiteX76" fmla="*/ 137374 w 564094"/>
                  <a:gd name="connsiteY76" fmla="*/ 485775 h 809625"/>
                  <a:gd name="connsiteX77" fmla="*/ 143089 w 564094"/>
                  <a:gd name="connsiteY77" fmla="*/ 491490 h 809625"/>
                  <a:gd name="connsiteX78" fmla="*/ 146899 w 564094"/>
                  <a:gd name="connsiteY78" fmla="*/ 485775 h 809625"/>
                  <a:gd name="connsiteX79" fmla="*/ 150709 w 564094"/>
                  <a:gd name="connsiteY79" fmla="*/ 474345 h 809625"/>
                  <a:gd name="connsiteX80" fmla="*/ 152614 w 564094"/>
                  <a:gd name="connsiteY80" fmla="*/ 468630 h 809625"/>
                  <a:gd name="connsiteX81" fmla="*/ 156424 w 564094"/>
                  <a:gd name="connsiteY81" fmla="*/ 455295 h 809625"/>
                  <a:gd name="connsiteX82" fmla="*/ 160234 w 564094"/>
                  <a:gd name="connsiteY82" fmla="*/ 449580 h 809625"/>
                  <a:gd name="connsiteX83" fmla="*/ 165949 w 564094"/>
                  <a:gd name="connsiteY83" fmla="*/ 434340 h 809625"/>
                  <a:gd name="connsiteX84" fmla="*/ 171664 w 564094"/>
                  <a:gd name="connsiteY84" fmla="*/ 432435 h 809625"/>
                  <a:gd name="connsiteX85" fmla="*/ 194524 w 564094"/>
                  <a:gd name="connsiteY85" fmla="*/ 434340 h 809625"/>
                  <a:gd name="connsiteX86" fmla="*/ 202144 w 564094"/>
                  <a:gd name="connsiteY86" fmla="*/ 445770 h 809625"/>
                  <a:gd name="connsiteX87" fmla="*/ 213574 w 564094"/>
                  <a:gd name="connsiteY87" fmla="*/ 464820 h 809625"/>
                  <a:gd name="connsiteX88" fmla="*/ 219289 w 564094"/>
                  <a:gd name="connsiteY88" fmla="*/ 470535 h 809625"/>
                  <a:gd name="connsiteX89" fmla="*/ 230719 w 564094"/>
                  <a:gd name="connsiteY89" fmla="*/ 474345 h 809625"/>
                  <a:gd name="connsiteX90" fmla="*/ 266914 w 564094"/>
                  <a:gd name="connsiteY90" fmla="*/ 470535 h 809625"/>
                  <a:gd name="connsiteX91" fmla="*/ 268819 w 564094"/>
                  <a:gd name="connsiteY91" fmla="*/ 468630 h 809625"/>
                  <a:gd name="connsiteX92" fmla="*/ 308824 w 564094"/>
                  <a:gd name="connsiteY92" fmla="*/ 421005 h 809625"/>
                  <a:gd name="connsiteX93" fmla="*/ 268819 w 564094"/>
                  <a:gd name="connsiteY93" fmla="*/ 382905 h 809625"/>
                  <a:gd name="connsiteX94" fmla="*/ 188809 w 564094"/>
                  <a:gd name="connsiteY94" fmla="*/ 382905 h 809625"/>
                  <a:gd name="connsiteX95" fmla="*/ 184999 w 564094"/>
                  <a:gd name="connsiteY95" fmla="*/ 302895 h 809625"/>
                  <a:gd name="connsiteX96" fmla="*/ 125944 w 564094"/>
                  <a:gd name="connsiteY96" fmla="*/ 304800 h 809625"/>
                  <a:gd name="connsiteX97" fmla="*/ 24979 w 564094"/>
                  <a:gd name="connsiteY97" fmla="*/ 167640 h 809625"/>
                  <a:gd name="connsiteX98" fmla="*/ 30694 w 564094"/>
                  <a:gd name="connsiteY98" fmla="*/ 121920 h 809625"/>
                  <a:gd name="connsiteX99" fmla="*/ 42124 w 564094"/>
                  <a:gd name="connsiteY99" fmla="*/ 120015 h 809625"/>
                  <a:gd name="connsiteX100" fmla="*/ 57364 w 564094"/>
                  <a:gd name="connsiteY100" fmla="*/ 78105 h 809625"/>
                  <a:gd name="connsiteX101" fmla="*/ 85939 w 564094"/>
                  <a:gd name="connsiteY101" fmla="*/ 80010 h 809625"/>
                  <a:gd name="connsiteX102" fmla="*/ 84034 w 564094"/>
                  <a:gd name="connsiteY102" fmla="*/ 34290 h 809625"/>
                  <a:gd name="connsiteX103" fmla="*/ 154519 w 564094"/>
                  <a:gd name="connsiteY103" fmla="*/ 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564094" h="809625">
                    <a:moveTo>
                      <a:pt x="154519" y="0"/>
                    </a:moveTo>
                    <a:lnTo>
                      <a:pt x="207859" y="45720"/>
                    </a:lnTo>
                    <a:lnTo>
                      <a:pt x="230719" y="129540"/>
                    </a:lnTo>
                    <a:lnTo>
                      <a:pt x="318349" y="120015"/>
                    </a:lnTo>
                    <a:lnTo>
                      <a:pt x="348829" y="100965"/>
                    </a:lnTo>
                    <a:lnTo>
                      <a:pt x="411694" y="114300"/>
                    </a:lnTo>
                    <a:cubicBezTo>
                      <a:pt x="410352" y="126374"/>
                      <a:pt x="410795" y="129360"/>
                      <a:pt x="407884" y="139065"/>
                    </a:cubicBezTo>
                    <a:cubicBezTo>
                      <a:pt x="406730" y="142912"/>
                      <a:pt x="405870" y="146903"/>
                      <a:pt x="404074" y="150495"/>
                    </a:cubicBezTo>
                    <a:cubicBezTo>
                      <a:pt x="402804" y="153035"/>
                      <a:pt x="401673" y="155649"/>
                      <a:pt x="400264" y="158115"/>
                    </a:cubicBezTo>
                    <a:cubicBezTo>
                      <a:pt x="399128" y="160103"/>
                      <a:pt x="397478" y="161782"/>
                      <a:pt x="396454" y="163830"/>
                    </a:cubicBezTo>
                    <a:cubicBezTo>
                      <a:pt x="395556" y="165626"/>
                      <a:pt x="396117" y="168291"/>
                      <a:pt x="394549" y="169545"/>
                    </a:cubicBezTo>
                    <a:cubicBezTo>
                      <a:pt x="392505" y="171181"/>
                      <a:pt x="389446" y="170731"/>
                      <a:pt x="386929" y="171450"/>
                    </a:cubicBezTo>
                    <a:cubicBezTo>
                      <a:pt x="372713" y="175512"/>
                      <a:pt x="391933" y="172164"/>
                      <a:pt x="364069" y="175260"/>
                    </a:cubicBezTo>
                    <a:cubicBezTo>
                      <a:pt x="363434" y="177165"/>
                      <a:pt x="362399" y="178981"/>
                      <a:pt x="362164" y="180975"/>
                    </a:cubicBezTo>
                    <a:cubicBezTo>
                      <a:pt x="361123" y="189827"/>
                      <a:pt x="362300" y="198969"/>
                      <a:pt x="360259" y="207645"/>
                    </a:cubicBezTo>
                    <a:cubicBezTo>
                      <a:pt x="359642" y="210267"/>
                      <a:pt x="352639" y="215265"/>
                      <a:pt x="354544" y="213360"/>
                    </a:cubicBezTo>
                    <a:cubicBezTo>
                      <a:pt x="363497" y="204407"/>
                      <a:pt x="358017" y="209139"/>
                      <a:pt x="371689" y="200025"/>
                    </a:cubicBezTo>
                    <a:lnTo>
                      <a:pt x="377404" y="196215"/>
                    </a:lnTo>
                    <a:cubicBezTo>
                      <a:pt x="379309" y="194945"/>
                      <a:pt x="380947" y="193129"/>
                      <a:pt x="383119" y="192405"/>
                    </a:cubicBezTo>
                    <a:lnTo>
                      <a:pt x="388834" y="190500"/>
                    </a:lnTo>
                    <a:cubicBezTo>
                      <a:pt x="394549" y="191135"/>
                      <a:pt x="400524" y="190587"/>
                      <a:pt x="405979" y="192405"/>
                    </a:cubicBezTo>
                    <a:cubicBezTo>
                      <a:pt x="410323" y="193853"/>
                      <a:pt x="417409" y="200025"/>
                      <a:pt x="417409" y="200025"/>
                    </a:cubicBezTo>
                    <a:cubicBezTo>
                      <a:pt x="418679" y="201930"/>
                      <a:pt x="420195" y="203692"/>
                      <a:pt x="421219" y="205740"/>
                    </a:cubicBezTo>
                    <a:cubicBezTo>
                      <a:pt x="422117" y="207536"/>
                      <a:pt x="422010" y="209784"/>
                      <a:pt x="423124" y="211455"/>
                    </a:cubicBezTo>
                    <a:cubicBezTo>
                      <a:pt x="424618" y="213697"/>
                      <a:pt x="426934" y="215265"/>
                      <a:pt x="428839" y="217170"/>
                    </a:cubicBezTo>
                    <a:cubicBezTo>
                      <a:pt x="433627" y="231535"/>
                      <a:pt x="427168" y="213828"/>
                      <a:pt x="434554" y="228600"/>
                    </a:cubicBezTo>
                    <a:cubicBezTo>
                      <a:pt x="435452" y="230396"/>
                      <a:pt x="435628" y="232487"/>
                      <a:pt x="436459" y="234315"/>
                    </a:cubicBezTo>
                    <a:cubicBezTo>
                      <a:pt x="438809" y="239486"/>
                      <a:pt x="441539" y="244475"/>
                      <a:pt x="444079" y="249555"/>
                    </a:cubicBezTo>
                    <a:cubicBezTo>
                      <a:pt x="446409" y="254214"/>
                      <a:pt x="448673" y="257845"/>
                      <a:pt x="449794" y="262890"/>
                    </a:cubicBezTo>
                    <a:cubicBezTo>
                      <a:pt x="450177" y="264612"/>
                      <a:pt x="452086" y="278904"/>
                      <a:pt x="453604" y="281940"/>
                    </a:cubicBezTo>
                    <a:cubicBezTo>
                      <a:pt x="455652" y="286036"/>
                      <a:pt x="461224" y="293370"/>
                      <a:pt x="461224" y="293370"/>
                    </a:cubicBezTo>
                    <a:cubicBezTo>
                      <a:pt x="463129" y="292735"/>
                      <a:pt x="465519" y="292885"/>
                      <a:pt x="466939" y="291465"/>
                    </a:cubicBezTo>
                    <a:cubicBezTo>
                      <a:pt x="480563" y="277841"/>
                      <a:pt x="463546" y="289515"/>
                      <a:pt x="472654" y="278130"/>
                    </a:cubicBezTo>
                    <a:cubicBezTo>
                      <a:pt x="474084" y="276342"/>
                      <a:pt x="476321" y="275344"/>
                      <a:pt x="478369" y="274320"/>
                    </a:cubicBezTo>
                    <a:cubicBezTo>
                      <a:pt x="482993" y="272008"/>
                      <a:pt x="488827" y="271814"/>
                      <a:pt x="493609" y="270510"/>
                    </a:cubicBezTo>
                    <a:cubicBezTo>
                      <a:pt x="500197" y="268713"/>
                      <a:pt x="513933" y="262890"/>
                      <a:pt x="520279" y="262890"/>
                    </a:cubicBezTo>
                    <a:lnTo>
                      <a:pt x="560284" y="262890"/>
                    </a:lnTo>
                    <a:lnTo>
                      <a:pt x="564094" y="782955"/>
                    </a:lnTo>
                    <a:lnTo>
                      <a:pt x="184999" y="809625"/>
                    </a:lnTo>
                    <a:lnTo>
                      <a:pt x="169759" y="752475"/>
                    </a:lnTo>
                    <a:cubicBezTo>
                      <a:pt x="165314" y="749300"/>
                      <a:pt x="160484" y="746604"/>
                      <a:pt x="156424" y="742950"/>
                    </a:cubicBezTo>
                    <a:cubicBezTo>
                      <a:pt x="154064" y="740826"/>
                      <a:pt x="152845" y="737679"/>
                      <a:pt x="150709" y="735330"/>
                    </a:cubicBezTo>
                    <a:cubicBezTo>
                      <a:pt x="144668" y="728685"/>
                      <a:pt x="138009" y="722630"/>
                      <a:pt x="131659" y="716280"/>
                    </a:cubicBezTo>
                    <a:cubicBezTo>
                      <a:pt x="129754" y="714375"/>
                      <a:pt x="127438" y="712807"/>
                      <a:pt x="125944" y="710565"/>
                    </a:cubicBezTo>
                    <a:cubicBezTo>
                      <a:pt x="124674" y="708660"/>
                      <a:pt x="123922" y="706280"/>
                      <a:pt x="122134" y="704850"/>
                    </a:cubicBezTo>
                    <a:cubicBezTo>
                      <a:pt x="120566" y="703596"/>
                      <a:pt x="118324" y="703580"/>
                      <a:pt x="116419" y="702945"/>
                    </a:cubicBezTo>
                    <a:cubicBezTo>
                      <a:pt x="112821" y="697548"/>
                      <a:pt x="111705" y="694500"/>
                      <a:pt x="104989" y="691515"/>
                    </a:cubicBezTo>
                    <a:cubicBezTo>
                      <a:pt x="102030" y="690200"/>
                      <a:pt x="98625" y="690312"/>
                      <a:pt x="95464" y="689610"/>
                    </a:cubicBezTo>
                    <a:cubicBezTo>
                      <a:pt x="92908" y="689042"/>
                      <a:pt x="90384" y="688340"/>
                      <a:pt x="87844" y="687705"/>
                    </a:cubicBezTo>
                    <a:cubicBezTo>
                      <a:pt x="85939" y="686435"/>
                      <a:pt x="84273" y="684699"/>
                      <a:pt x="82129" y="683895"/>
                    </a:cubicBezTo>
                    <a:cubicBezTo>
                      <a:pt x="73962" y="680832"/>
                      <a:pt x="44232" y="680099"/>
                      <a:pt x="44029" y="680085"/>
                    </a:cubicBezTo>
                    <a:cubicBezTo>
                      <a:pt x="38200" y="678628"/>
                      <a:pt x="35079" y="678755"/>
                      <a:pt x="30694" y="674370"/>
                    </a:cubicBezTo>
                    <a:cubicBezTo>
                      <a:pt x="29075" y="672751"/>
                      <a:pt x="28405" y="670366"/>
                      <a:pt x="26884" y="668655"/>
                    </a:cubicBezTo>
                    <a:cubicBezTo>
                      <a:pt x="23304" y="664628"/>
                      <a:pt x="15454" y="657225"/>
                      <a:pt x="15454" y="657225"/>
                    </a:cubicBezTo>
                    <a:cubicBezTo>
                      <a:pt x="14722" y="652835"/>
                      <a:pt x="13989" y="644770"/>
                      <a:pt x="11644" y="640080"/>
                    </a:cubicBezTo>
                    <a:cubicBezTo>
                      <a:pt x="10251" y="637294"/>
                      <a:pt x="3413" y="628471"/>
                      <a:pt x="2119" y="626745"/>
                    </a:cubicBezTo>
                    <a:cubicBezTo>
                      <a:pt x="1484" y="624840"/>
                      <a:pt x="-684" y="622826"/>
                      <a:pt x="214" y="621030"/>
                    </a:cubicBezTo>
                    <a:cubicBezTo>
                      <a:pt x="1634" y="618190"/>
                      <a:pt x="5077" y="616890"/>
                      <a:pt x="7834" y="615315"/>
                    </a:cubicBezTo>
                    <a:cubicBezTo>
                      <a:pt x="9960" y="614100"/>
                      <a:pt x="19519" y="611917"/>
                      <a:pt x="21169" y="611505"/>
                    </a:cubicBezTo>
                    <a:cubicBezTo>
                      <a:pt x="23074" y="610235"/>
                      <a:pt x="24836" y="608719"/>
                      <a:pt x="26884" y="607695"/>
                    </a:cubicBezTo>
                    <a:cubicBezTo>
                      <a:pt x="28680" y="606797"/>
                      <a:pt x="31179" y="607210"/>
                      <a:pt x="32599" y="605790"/>
                    </a:cubicBezTo>
                    <a:cubicBezTo>
                      <a:pt x="34019" y="604370"/>
                      <a:pt x="33606" y="601871"/>
                      <a:pt x="34504" y="600075"/>
                    </a:cubicBezTo>
                    <a:cubicBezTo>
                      <a:pt x="35528" y="598027"/>
                      <a:pt x="37044" y="596265"/>
                      <a:pt x="38314" y="594360"/>
                    </a:cubicBezTo>
                    <a:cubicBezTo>
                      <a:pt x="42192" y="571091"/>
                      <a:pt x="37384" y="593030"/>
                      <a:pt x="44029" y="575310"/>
                    </a:cubicBezTo>
                    <a:cubicBezTo>
                      <a:pt x="47692" y="565543"/>
                      <a:pt x="44218" y="569028"/>
                      <a:pt x="47839" y="558165"/>
                    </a:cubicBezTo>
                    <a:cubicBezTo>
                      <a:pt x="48737" y="555471"/>
                      <a:pt x="50652" y="553204"/>
                      <a:pt x="51649" y="550545"/>
                    </a:cubicBezTo>
                    <a:cubicBezTo>
                      <a:pt x="57371" y="535287"/>
                      <a:pt x="48875" y="551248"/>
                      <a:pt x="55459" y="531495"/>
                    </a:cubicBezTo>
                    <a:cubicBezTo>
                      <a:pt x="56183" y="529323"/>
                      <a:pt x="57938" y="527643"/>
                      <a:pt x="59269" y="525780"/>
                    </a:cubicBezTo>
                    <a:cubicBezTo>
                      <a:pt x="61114" y="523196"/>
                      <a:pt x="63139" y="520744"/>
                      <a:pt x="64984" y="518160"/>
                    </a:cubicBezTo>
                    <a:cubicBezTo>
                      <a:pt x="66315" y="516297"/>
                      <a:pt x="67328" y="514204"/>
                      <a:pt x="68794" y="512445"/>
                    </a:cubicBezTo>
                    <a:cubicBezTo>
                      <a:pt x="70519" y="510375"/>
                      <a:pt x="72855" y="508857"/>
                      <a:pt x="74509" y="506730"/>
                    </a:cubicBezTo>
                    <a:cubicBezTo>
                      <a:pt x="77320" y="503116"/>
                      <a:pt x="78891" y="498538"/>
                      <a:pt x="82129" y="495300"/>
                    </a:cubicBezTo>
                    <a:cubicBezTo>
                      <a:pt x="89052" y="488377"/>
                      <a:pt x="86911" y="489980"/>
                      <a:pt x="95464" y="483870"/>
                    </a:cubicBezTo>
                    <a:cubicBezTo>
                      <a:pt x="97327" y="482539"/>
                      <a:pt x="99075" y="480962"/>
                      <a:pt x="101179" y="480060"/>
                    </a:cubicBezTo>
                    <a:cubicBezTo>
                      <a:pt x="103585" y="479029"/>
                      <a:pt x="106259" y="478790"/>
                      <a:pt x="108799" y="478155"/>
                    </a:cubicBezTo>
                    <a:cubicBezTo>
                      <a:pt x="117054" y="478790"/>
                      <a:pt x="125564" y="477927"/>
                      <a:pt x="133564" y="480060"/>
                    </a:cubicBezTo>
                    <a:cubicBezTo>
                      <a:pt x="135776" y="480650"/>
                      <a:pt x="135908" y="484016"/>
                      <a:pt x="137374" y="485775"/>
                    </a:cubicBezTo>
                    <a:cubicBezTo>
                      <a:pt x="139099" y="487845"/>
                      <a:pt x="141184" y="489585"/>
                      <a:pt x="143089" y="491490"/>
                    </a:cubicBezTo>
                    <a:cubicBezTo>
                      <a:pt x="144359" y="489585"/>
                      <a:pt x="145969" y="487867"/>
                      <a:pt x="146899" y="485775"/>
                    </a:cubicBezTo>
                    <a:cubicBezTo>
                      <a:pt x="148530" y="482105"/>
                      <a:pt x="149439" y="478155"/>
                      <a:pt x="150709" y="474345"/>
                    </a:cubicBezTo>
                    <a:cubicBezTo>
                      <a:pt x="151344" y="472440"/>
                      <a:pt x="152127" y="470578"/>
                      <a:pt x="152614" y="468630"/>
                    </a:cubicBezTo>
                    <a:cubicBezTo>
                      <a:pt x="153224" y="466189"/>
                      <a:pt x="155058" y="458028"/>
                      <a:pt x="156424" y="455295"/>
                    </a:cubicBezTo>
                    <a:cubicBezTo>
                      <a:pt x="157448" y="453247"/>
                      <a:pt x="158964" y="451485"/>
                      <a:pt x="160234" y="449580"/>
                    </a:cubicBezTo>
                    <a:cubicBezTo>
                      <a:pt x="161267" y="444417"/>
                      <a:pt x="161277" y="438077"/>
                      <a:pt x="165949" y="434340"/>
                    </a:cubicBezTo>
                    <a:cubicBezTo>
                      <a:pt x="167517" y="433086"/>
                      <a:pt x="169759" y="433070"/>
                      <a:pt x="171664" y="432435"/>
                    </a:cubicBezTo>
                    <a:cubicBezTo>
                      <a:pt x="179284" y="433070"/>
                      <a:pt x="187026" y="432840"/>
                      <a:pt x="194524" y="434340"/>
                    </a:cubicBezTo>
                    <a:cubicBezTo>
                      <a:pt x="202087" y="435853"/>
                      <a:pt x="200062" y="440217"/>
                      <a:pt x="202144" y="445770"/>
                    </a:cubicBezTo>
                    <a:cubicBezTo>
                      <a:pt x="203948" y="450580"/>
                      <a:pt x="210916" y="462162"/>
                      <a:pt x="213574" y="464820"/>
                    </a:cubicBezTo>
                    <a:cubicBezTo>
                      <a:pt x="215479" y="466725"/>
                      <a:pt x="216934" y="469227"/>
                      <a:pt x="219289" y="470535"/>
                    </a:cubicBezTo>
                    <a:cubicBezTo>
                      <a:pt x="222800" y="472485"/>
                      <a:pt x="230719" y="474345"/>
                      <a:pt x="230719" y="474345"/>
                    </a:cubicBezTo>
                    <a:cubicBezTo>
                      <a:pt x="233515" y="474170"/>
                      <a:pt x="257398" y="475293"/>
                      <a:pt x="266914" y="470535"/>
                    </a:cubicBezTo>
                    <a:cubicBezTo>
                      <a:pt x="267717" y="470133"/>
                      <a:pt x="268184" y="469265"/>
                      <a:pt x="268819" y="468630"/>
                    </a:cubicBezTo>
                    <a:lnTo>
                      <a:pt x="308824" y="421005"/>
                    </a:lnTo>
                    <a:lnTo>
                      <a:pt x="268819" y="382905"/>
                    </a:lnTo>
                    <a:lnTo>
                      <a:pt x="188809" y="382905"/>
                    </a:lnTo>
                    <a:lnTo>
                      <a:pt x="184999" y="302895"/>
                    </a:lnTo>
                    <a:lnTo>
                      <a:pt x="125944" y="304800"/>
                    </a:lnTo>
                    <a:lnTo>
                      <a:pt x="24979" y="167640"/>
                    </a:lnTo>
                    <a:lnTo>
                      <a:pt x="30694" y="121920"/>
                    </a:lnTo>
                    <a:lnTo>
                      <a:pt x="42124" y="120015"/>
                    </a:lnTo>
                    <a:lnTo>
                      <a:pt x="57364" y="78105"/>
                    </a:lnTo>
                    <a:lnTo>
                      <a:pt x="85939" y="80010"/>
                    </a:lnTo>
                    <a:lnTo>
                      <a:pt x="84034" y="34290"/>
                    </a:lnTo>
                    <a:lnTo>
                      <a:pt x="154519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5894827" y="5777346"/>
                <a:ext cx="288221" cy="250373"/>
              </a:xfrm>
              <a:custGeom>
                <a:avLst/>
                <a:gdLst>
                  <a:gd name="connsiteX0" fmla="*/ 165735 w 470535"/>
                  <a:gd name="connsiteY0" fmla="*/ 3810 h 409575"/>
                  <a:gd name="connsiteX1" fmla="*/ 297180 w 470535"/>
                  <a:gd name="connsiteY1" fmla="*/ 140970 h 409575"/>
                  <a:gd name="connsiteX2" fmla="*/ 344805 w 470535"/>
                  <a:gd name="connsiteY2" fmla="*/ 152400 h 409575"/>
                  <a:gd name="connsiteX3" fmla="*/ 346710 w 470535"/>
                  <a:gd name="connsiteY3" fmla="*/ 205740 h 409575"/>
                  <a:gd name="connsiteX4" fmla="*/ 415290 w 470535"/>
                  <a:gd name="connsiteY4" fmla="*/ 217170 h 409575"/>
                  <a:gd name="connsiteX5" fmla="*/ 470535 w 470535"/>
                  <a:gd name="connsiteY5" fmla="*/ 268605 h 409575"/>
                  <a:gd name="connsiteX6" fmla="*/ 426720 w 470535"/>
                  <a:gd name="connsiteY6" fmla="*/ 350520 h 409575"/>
                  <a:gd name="connsiteX7" fmla="*/ 390525 w 470535"/>
                  <a:gd name="connsiteY7" fmla="*/ 346710 h 409575"/>
                  <a:gd name="connsiteX8" fmla="*/ 354330 w 470535"/>
                  <a:gd name="connsiteY8" fmla="*/ 344805 h 409575"/>
                  <a:gd name="connsiteX9" fmla="*/ 348615 w 470535"/>
                  <a:gd name="connsiteY9" fmla="*/ 339090 h 409575"/>
                  <a:gd name="connsiteX10" fmla="*/ 342900 w 470535"/>
                  <a:gd name="connsiteY10" fmla="*/ 327660 h 409575"/>
                  <a:gd name="connsiteX11" fmla="*/ 340995 w 470535"/>
                  <a:gd name="connsiteY11" fmla="*/ 308610 h 409575"/>
                  <a:gd name="connsiteX12" fmla="*/ 335280 w 470535"/>
                  <a:gd name="connsiteY12" fmla="*/ 304800 h 409575"/>
                  <a:gd name="connsiteX13" fmla="*/ 323850 w 470535"/>
                  <a:gd name="connsiteY13" fmla="*/ 300990 h 409575"/>
                  <a:gd name="connsiteX14" fmla="*/ 316230 w 470535"/>
                  <a:gd name="connsiteY14" fmla="*/ 302895 h 409575"/>
                  <a:gd name="connsiteX15" fmla="*/ 314325 w 470535"/>
                  <a:gd name="connsiteY15" fmla="*/ 308610 h 409575"/>
                  <a:gd name="connsiteX16" fmla="*/ 308610 w 470535"/>
                  <a:gd name="connsiteY16" fmla="*/ 333375 h 409575"/>
                  <a:gd name="connsiteX17" fmla="*/ 306705 w 470535"/>
                  <a:gd name="connsiteY17" fmla="*/ 340995 h 409575"/>
                  <a:gd name="connsiteX18" fmla="*/ 297180 w 470535"/>
                  <a:gd name="connsiteY18" fmla="*/ 398145 h 409575"/>
                  <a:gd name="connsiteX19" fmla="*/ 287655 w 470535"/>
                  <a:gd name="connsiteY19" fmla="*/ 396240 h 409575"/>
                  <a:gd name="connsiteX20" fmla="*/ 283845 w 470535"/>
                  <a:gd name="connsiteY20" fmla="*/ 384810 h 409575"/>
                  <a:gd name="connsiteX21" fmla="*/ 280035 w 470535"/>
                  <a:gd name="connsiteY21" fmla="*/ 379095 h 409575"/>
                  <a:gd name="connsiteX22" fmla="*/ 276225 w 470535"/>
                  <a:gd name="connsiteY22" fmla="*/ 361950 h 409575"/>
                  <a:gd name="connsiteX23" fmla="*/ 270510 w 470535"/>
                  <a:gd name="connsiteY23" fmla="*/ 356235 h 409575"/>
                  <a:gd name="connsiteX24" fmla="*/ 268605 w 470535"/>
                  <a:gd name="connsiteY24" fmla="*/ 350520 h 409575"/>
                  <a:gd name="connsiteX25" fmla="*/ 253365 w 470535"/>
                  <a:gd name="connsiteY25" fmla="*/ 348615 h 409575"/>
                  <a:gd name="connsiteX26" fmla="*/ 249555 w 470535"/>
                  <a:gd name="connsiteY26" fmla="*/ 356235 h 409575"/>
                  <a:gd name="connsiteX27" fmla="*/ 245745 w 470535"/>
                  <a:gd name="connsiteY27" fmla="*/ 369570 h 409575"/>
                  <a:gd name="connsiteX28" fmla="*/ 243840 w 470535"/>
                  <a:gd name="connsiteY28" fmla="*/ 382905 h 409575"/>
                  <a:gd name="connsiteX29" fmla="*/ 236220 w 470535"/>
                  <a:gd name="connsiteY29" fmla="*/ 386715 h 409575"/>
                  <a:gd name="connsiteX30" fmla="*/ 230505 w 470535"/>
                  <a:gd name="connsiteY30" fmla="*/ 390525 h 409575"/>
                  <a:gd name="connsiteX31" fmla="*/ 219075 w 470535"/>
                  <a:gd name="connsiteY31" fmla="*/ 394335 h 409575"/>
                  <a:gd name="connsiteX32" fmla="*/ 207645 w 470535"/>
                  <a:gd name="connsiteY32" fmla="*/ 401955 h 409575"/>
                  <a:gd name="connsiteX33" fmla="*/ 200025 w 470535"/>
                  <a:gd name="connsiteY33" fmla="*/ 407670 h 409575"/>
                  <a:gd name="connsiteX34" fmla="*/ 192405 w 470535"/>
                  <a:gd name="connsiteY34" fmla="*/ 409575 h 409575"/>
                  <a:gd name="connsiteX35" fmla="*/ 179070 w 470535"/>
                  <a:gd name="connsiteY35" fmla="*/ 407670 h 409575"/>
                  <a:gd name="connsiteX36" fmla="*/ 177165 w 470535"/>
                  <a:gd name="connsiteY36" fmla="*/ 401955 h 409575"/>
                  <a:gd name="connsiteX37" fmla="*/ 171450 w 470535"/>
                  <a:gd name="connsiteY37" fmla="*/ 396240 h 409575"/>
                  <a:gd name="connsiteX38" fmla="*/ 163830 w 470535"/>
                  <a:gd name="connsiteY38" fmla="*/ 384810 h 409575"/>
                  <a:gd name="connsiteX39" fmla="*/ 160020 w 470535"/>
                  <a:gd name="connsiteY39" fmla="*/ 379095 h 409575"/>
                  <a:gd name="connsiteX40" fmla="*/ 158115 w 470535"/>
                  <a:gd name="connsiteY40" fmla="*/ 373380 h 409575"/>
                  <a:gd name="connsiteX41" fmla="*/ 154305 w 470535"/>
                  <a:gd name="connsiteY41" fmla="*/ 367665 h 409575"/>
                  <a:gd name="connsiteX42" fmla="*/ 140970 w 470535"/>
                  <a:gd name="connsiteY42" fmla="*/ 350520 h 409575"/>
                  <a:gd name="connsiteX43" fmla="*/ 123825 w 470535"/>
                  <a:gd name="connsiteY43" fmla="*/ 348615 h 409575"/>
                  <a:gd name="connsiteX44" fmla="*/ 112395 w 470535"/>
                  <a:gd name="connsiteY44" fmla="*/ 350520 h 409575"/>
                  <a:gd name="connsiteX45" fmla="*/ 108585 w 470535"/>
                  <a:gd name="connsiteY45" fmla="*/ 356235 h 409575"/>
                  <a:gd name="connsiteX46" fmla="*/ 102870 w 470535"/>
                  <a:gd name="connsiteY46" fmla="*/ 360045 h 409575"/>
                  <a:gd name="connsiteX47" fmla="*/ 91440 w 470535"/>
                  <a:gd name="connsiteY47" fmla="*/ 358140 h 409575"/>
                  <a:gd name="connsiteX48" fmla="*/ 80010 w 470535"/>
                  <a:gd name="connsiteY48" fmla="*/ 350520 h 409575"/>
                  <a:gd name="connsiteX49" fmla="*/ 62865 w 470535"/>
                  <a:gd name="connsiteY49" fmla="*/ 342900 h 409575"/>
                  <a:gd name="connsiteX50" fmla="*/ 47625 w 470535"/>
                  <a:gd name="connsiteY50" fmla="*/ 339090 h 409575"/>
                  <a:gd name="connsiteX51" fmla="*/ 36195 w 470535"/>
                  <a:gd name="connsiteY51" fmla="*/ 331470 h 409575"/>
                  <a:gd name="connsiteX52" fmla="*/ 30480 w 470535"/>
                  <a:gd name="connsiteY52" fmla="*/ 329565 h 409575"/>
                  <a:gd name="connsiteX53" fmla="*/ 19050 w 470535"/>
                  <a:gd name="connsiteY53" fmla="*/ 321945 h 409575"/>
                  <a:gd name="connsiteX54" fmla="*/ 11430 w 470535"/>
                  <a:gd name="connsiteY54" fmla="*/ 312420 h 409575"/>
                  <a:gd name="connsiteX55" fmla="*/ 3810 w 470535"/>
                  <a:gd name="connsiteY55" fmla="*/ 300990 h 409575"/>
                  <a:gd name="connsiteX56" fmla="*/ 1905 w 470535"/>
                  <a:gd name="connsiteY56" fmla="*/ 287655 h 409575"/>
                  <a:gd name="connsiteX57" fmla="*/ 0 w 470535"/>
                  <a:gd name="connsiteY57" fmla="*/ 281940 h 409575"/>
                  <a:gd name="connsiteX58" fmla="*/ 3810 w 470535"/>
                  <a:gd name="connsiteY58" fmla="*/ 245745 h 409575"/>
                  <a:gd name="connsiteX59" fmla="*/ 7620 w 470535"/>
                  <a:gd name="connsiteY59" fmla="*/ 230505 h 409575"/>
                  <a:gd name="connsiteX60" fmla="*/ 9525 w 470535"/>
                  <a:gd name="connsiteY60" fmla="*/ 222885 h 409575"/>
                  <a:gd name="connsiteX61" fmla="*/ 17145 w 470535"/>
                  <a:gd name="connsiteY61" fmla="*/ 209550 h 409575"/>
                  <a:gd name="connsiteX62" fmla="*/ 28575 w 470535"/>
                  <a:gd name="connsiteY62" fmla="*/ 198120 h 409575"/>
                  <a:gd name="connsiteX63" fmla="*/ 32385 w 470535"/>
                  <a:gd name="connsiteY63" fmla="*/ 60960 h 409575"/>
                  <a:gd name="connsiteX64" fmla="*/ 74295 w 470535"/>
                  <a:gd name="connsiteY64" fmla="*/ 24765 h 409575"/>
                  <a:gd name="connsiteX65" fmla="*/ 85725 w 470535"/>
                  <a:gd name="connsiteY65" fmla="*/ 11430 h 409575"/>
                  <a:gd name="connsiteX66" fmla="*/ 99060 w 470535"/>
                  <a:gd name="connsiteY66" fmla="*/ 3810 h 409575"/>
                  <a:gd name="connsiteX67" fmla="*/ 110490 w 470535"/>
                  <a:gd name="connsiteY67" fmla="*/ 0 h 409575"/>
                  <a:gd name="connsiteX68" fmla="*/ 148590 w 470535"/>
                  <a:gd name="connsiteY68" fmla="*/ 3810 h 409575"/>
                  <a:gd name="connsiteX69" fmla="*/ 161925 w 470535"/>
                  <a:gd name="connsiteY69" fmla="*/ 5715 h 409575"/>
                  <a:gd name="connsiteX70" fmla="*/ 165735 w 470535"/>
                  <a:gd name="connsiteY70" fmla="*/ 3810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70535" h="409575">
                    <a:moveTo>
                      <a:pt x="165735" y="3810"/>
                    </a:moveTo>
                    <a:lnTo>
                      <a:pt x="297180" y="140970"/>
                    </a:lnTo>
                    <a:lnTo>
                      <a:pt x="344805" y="152400"/>
                    </a:lnTo>
                    <a:lnTo>
                      <a:pt x="346710" y="205740"/>
                    </a:lnTo>
                    <a:lnTo>
                      <a:pt x="415290" y="217170"/>
                    </a:lnTo>
                    <a:lnTo>
                      <a:pt x="470535" y="268605"/>
                    </a:lnTo>
                    <a:lnTo>
                      <a:pt x="426720" y="350520"/>
                    </a:lnTo>
                    <a:lnTo>
                      <a:pt x="390525" y="346710"/>
                    </a:lnTo>
                    <a:cubicBezTo>
                      <a:pt x="378460" y="346075"/>
                      <a:pt x="366217" y="346966"/>
                      <a:pt x="354330" y="344805"/>
                    </a:cubicBezTo>
                    <a:cubicBezTo>
                      <a:pt x="351679" y="344323"/>
                      <a:pt x="350340" y="341160"/>
                      <a:pt x="348615" y="339090"/>
                    </a:cubicBezTo>
                    <a:cubicBezTo>
                      <a:pt x="344512" y="334166"/>
                      <a:pt x="344809" y="333388"/>
                      <a:pt x="342900" y="327660"/>
                    </a:cubicBezTo>
                    <a:cubicBezTo>
                      <a:pt x="342265" y="321310"/>
                      <a:pt x="343013" y="314664"/>
                      <a:pt x="340995" y="308610"/>
                    </a:cubicBezTo>
                    <a:cubicBezTo>
                      <a:pt x="340271" y="306438"/>
                      <a:pt x="337372" y="305730"/>
                      <a:pt x="335280" y="304800"/>
                    </a:cubicBezTo>
                    <a:cubicBezTo>
                      <a:pt x="331610" y="303169"/>
                      <a:pt x="323850" y="300990"/>
                      <a:pt x="323850" y="300990"/>
                    </a:cubicBezTo>
                    <a:cubicBezTo>
                      <a:pt x="321310" y="301625"/>
                      <a:pt x="318274" y="301259"/>
                      <a:pt x="316230" y="302895"/>
                    </a:cubicBezTo>
                    <a:cubicBezTo>
                      <a:pt x="314662" y="304149"/>
                      <a:pt x="314630" y="306625"/>
                      <a:pt x="314325" y="308610"/>
                    </a:cubicBezTo>
                    <a:cubicBezTo>
                      <a:pt x="310699" y="332178"/>
                      <a:pt x="316496" y="321547"/>
                      <a:pt x="308610" y="333375"/>
                    </a:cubicBezTo>
                    <a:cubicBezTo>
                      <a:pt x="307975" y="335915"/>
                      <a:pt x="306942" y="338388"/>
                      <a:pt x="306705" y="340995"/>
                    </a:cubicBezTo>
                    <a:cubicBezTo>
                      <a:pt x="301461" y="398675"/>
                      <a:pt x="320547" y="390356"/>
                      <a:pt x="297180" y="398145"/>
                    </a:cubicBezTo>
                    <a:cubicBezTo>
                      <a:pt x="294005" y="397510"/>
                      <a:pt x="289945" y="398530"/>
                      <a:pt x="287655" y="396240"/>
                    </a:cubicBezTo>
                    <a:cubicBezTo>
                      <a:pt x="284815" y="393400"/>
                      <a:pt x="286073" y="388152"/>
                      <a:pt x="283845" y="384810"/>
                    </a:cubicBezTo>
                    <a:lnTo>
                      <a:pt x="280035" y="379095"/>
                    </a:lnTo>
                    <a:cubicBezTo>
                      <a:pt x="279920" y="378519"/>
                      <a:pt x="277053" y="363399"/>
                      <a:pt x="276225" y="361950"/>
                    </a:cubicBezTo>
                    <a:cubicBezTo>
                      <a:pt x="274888" y="359611"/>
                      <a:pt x="272415" y="358140"/>
                      <a:pt x="270510" y="356235"/>
                    </a:cubicBezTo>
                    <a:cubicBezTo>
                      <a:pt x="269875" y="354330"/>
                      <a:pt x="269859" y="352088"/>
                      <a:pt x="268605" y="350520"/>
                    </a:cubicBezTo>
                    <a:cubicBezTo>
                      <a:pt x="263579" y="344237"/>
                      <a:pt x="260351" y="347218"/>
                      <a:pt x="253365" y="348615"/>
                    </a:cubicBezTo>
                    <a:cubicBezTo>
                      <a:pt x="252095" y="351155"/>
                      <a:pt x="250674" y="353625"/>
                      <a:pt x="249555" y="356235"/>
                    </a:cubicBezTo>
                    <a:cubicBezTo>
                      <a:pt x="248266" y="359242"/>
                      <a:pt x="246254" y="366772"/>
                      <a:pt x="245745" y="369570"/>
                    </a:cubicBezTo>
                    <a:cubicBezTo>
                      <a:pt x="244942" y="373988"/>
                      <a:pt x="246021" y="378980"/>
                      <a:pt x="243840" y="382905"/>
                    </a:cubicBezTo>
                    <a:cubicBezTo>
                      <a:pt x="242461" y="385387"/>
                      <a:pt x="238686" y="385306"/>
                      <a:pt x="236220" y="386715"/>
                    </a:cubicBezTo>
                    <a:cubicBezTo>
                      <a:pt x="234232" y="387851"/>
                      <a:pt x="232597" y="389595"/>
                      <a:pt x="230505" y="390525"/>
                    </a:cubicBezTo>
                    <a:cubicBezTo>
                      <a:pt x="226835" y="392156"/>
                      <a:pt x="222417" y="392107"/>
                      <a:pt x="219075" y="394335"/>
                    </a:cubicBezTo>
                    <a:cubicBezTo>
                      <a:pt x="215265" y="396875"/>
                      <a:pt x="211308" y="399208"/>
                      <a:pt x="207645" y="401955"/>
                    </a:cubicBezTo>
                    <a:cubicBezTo>
                      <a:pt x="205105" y="403860"/>
                      <a:pt x="202865" y="406250"/>
                      <a:pt x="200025" y="407670"/>
                    </a:cubicBezTo>
                    <a:cubicBezTo>
                      <a:pt x="197683" y="408841"/>
                      <a:pt x="194945" y="408940"/>
                      <a:pt x="192405" y="409575"/>
                    </a:cubicBezTo>
                    <a:cubicBezTo>
                      <a:pt x="187960" y="408940"/>
                      <a:pt x="183086" y="409678"/>
                      <a:pt x="179070" y="407670"/>
                    </a:cubicBezTo>
                    <a:cubicBezTo>
                      <a:pt x="177274" y="406772"/>
                      <a:pt x="178279" y="403626"/>
                      <a:pt x="177165" y="401955"/>
                    </a:cubicBezTo>
                    <a:cubicBezTo>
                      <a:pt x="175671" y="399713"/>
                      <a:pt x="173104" y="398367"/>
                      <a:pt x="171450" y="396240"/>
                    </a:cubicBezTo>
                    <a:cubicBezTo>
                      <a:pt x="168639" y="392626"/>
                      <a:pt x="166370" y="388620"/>
                      <a:pt x="163830" y="384810"/>
                    </a:cubicBezTo>
                    <a:cubicBezTo>
                      <a:pt x="162560" y="382905"/>
                      <a:pt x="160744" y="381267"/>
                      <a:pt x="160020" y="379095"/>
                    </a:cubicBezTo>
                    <a:cubicBezTo>
                      <a:pt x="159385" y="377190"/>
                      <a:pt x="159013" y="375176"/>
                      <a:pt x="158115" y="373380"/>
                    </a:cubicBezTo>
                    <a:cubicBezTo>
                      <a:pt x="157091" y="371332"/>
                      <a:pt x="155329" y="369713"/>
                      <a:pt x="154305" y="367665"/>
                    </a:cubicBezTo>
                    <a:cubicBezTo>
                      <a:pt x="151039" y="361133"/>
                      <a:pt x="152900" y="351846"/>
                      <a:pt x="140970" y="350520"/>
                    </a:cubicBezTo>
                    <a:lnTo>
                      <a:pt x="123825" y="348615"/>
                    </a:lnTo>
                    <a:cubicBezTo>
                      <a:pt x="120015" y="349250"/>
                      <a:pt x="115850" y="348793"/>
                      <a:pt x="112395" y="350520"/>
                    </a:cubicBezTo>
                    <a:cubicBezTo>
                      <a:pt x="110347" y="351544"/>
                      <a:pt x="110204" y="354616"/>
                      <a:pt x="108585" y="356235"/>
                    </a:cubicBezTo>
                    <a:cubicBezTo>
                      <a:pt x="106966" y="357854"/>
                      <a:pt x="104775" y="358775"/>
                      <a:pt x="102870" y="360045"/>
                    </a:cubicBezTo>
                    <a:cubicBezTo>
                      <a:pt x="99060" y="359410"/>
                      <a:pt x="95005" y="359626"/>
                      <a:pt x="91440" y="358140"/>
                    </a:cubicBezTo>
                    <a:cubicBezTo>
                      <a:pt x="87213" y="356379"/>
                      <a:pt x="84354" y="351968"/>
                      <a:pt x="80010" y="350520"/>
                    </a:cubicBezTo>
                    <a:cubicBezTo>
                      <a:pt x="50522" y="340691"/>
                      <a:pt x="80978" y="351957"/>
                      <a:pt x="62865" y="342900"/>
                    </a:cubicBezTo>
                    <a:cubicBezTo>
                      <a:pt x="58960" y="340947"/>
                      <a:pt x="51248" y="339815"/>
                      <a:pt x="47625" y="339090"/>
                    </a:cubicBezTo>
                    <a:cubicBezTo>
                      <a:pt x="43815" y="336550"/>
                      <a:pt x="40539" y="332918"/>
                      <a:pt x="36195" y="331470"/>
                    </a:cubicBezTo>
                    <a:cubicBezTo>
                      <a:pt x="34290" y="330835"/>
                      <a:pt x="32235" y="330540"/>
                      <a:pt x="30480" y="329565"/>
                    </a:cubicBezTo>
                    <a:cubicBezTo>
                      <a:pt x="26477" y="327341"/>
                      <a:pt x="19050" y="321945"/>
                      <a:pt x="19050" y="321945"/>
                    </a:cubicBezTo>
                    <a:cubicBezTo>
                      <a:pt x="14760" y="309075"/>
                      <a:pt x="20710" y="323025"/>
                      <a:pt x="11430" y="312420"/>
                    </a:cubicBezTo>
                    <a:cubicBezTo>
                      <a:pt x="8415" y="308974"/>
                      <a:pt x="3810" y="300990"/>
                      <a:pt x="3810" y="300990"/>
                    </a:cubicBezTo>
                    <a:cubicBezTo>
                      <a:pt x="3175" y="296545"/>
                      <a:pt x="2786" y="292058"/>
                      <a:pt x="1905" y="287655"/>
                    </a:cubicBezTo>
                    <a:cubicBezTo>
                      <a:pt x="1511" y="285686"/>
                      <a:pt x="0" y="283948"/>
                      <a:pt x="0" y="281940"/>
                    </a:cubicBezTo>
                    <a:cubicBezTo>
                      <a:pt x="0" y="272931"/>
                      <a:pt x="1571" y="256195"/>
                      <a:pt x="3810" y="245745"/>
                    </a:cubicBezTo>
                    <a:cubicBezTo>
                      <a:pt x="4907" y="240625"/>
                      <a:pt x="6350" y="235585"/>
                      <a:pt x="7620" y="230505"/>
                    </a:cubicBezTo>
                    <a:cubicBezTo>
                      <a:pt x="8255" y="227965"/>
                      <a:pt x="8354" y="225227"/>
                      <a:pt x="9525" y="222885"/>
                    </a:cubicBezTo>
                    <a:cubicBezTo>
                      <a:pt x="11496" y="218943"/>
                      <a:pt x="14068" y="213012"/>
                      <a:pt x="17145" y="209550"/>
                    </a:cubicBezTo>
                    <a:cubicBezTo>
                      <a:pt x="20725" y="205523"/>
                      <a:pt x="28575" y="198120"/>
                      <a:pt x="28575" y="198120"/>
                    </a:cubicBezTo>
                    <a:lnTo>
                      <a:pt x="32385" y="60960"/>
                    </a:lnTo>
                    <a:lnTo>
                      <a:pt x="74295" y="24765"/>
                    </a:lnTo>
                    <a:cubicBezTo>
                      <a:pt x="78105" y="20320"/>
                      <a:pt x="81585" y="15570"/>
                      <a:pt x="85725" y="11430"/>
                    </a:cubicBezTo>
                    <a:cubicBezTo>
                      <a:pt x="88016" y="9139"/>
                      <a:pt x="96570" y="4806"/>
                      <a:pt x="99060" y="3810"/>
                    </a:cubicBezTo>
                    <a:cubicBezTo>
                      <a:pt x="102789" y="2318"/>
                      <a:pt x="110490" y="0"/>
                      <a:pt x="110490" y="0"/>
                    </a:cubicBezTo>
                    <a:lnTo>
                      <a:pt x="148590" y="3810"/>
                    </a:lnTo>
                    <a:cubicBezTo>
                      <a:pt x="153053" y="4306"/>
                      <a:pt x="157453" y="5308"/>
                      <a:pt x="161925" y="5715"/>
                    </a:cubicBezTo>
                    <a:cubicBezTo>
                      <a:pt x="183345" y="7662"/>
                      <a:pt x="181472" y="7620"/>
                      <a:pt x="165735" y="381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5747320" y="5851099"/>
                <a:ext cx="279486" cy="223201"/>
              </a:xfrm>
              <a:custGeom>
                <a:avLst/>
                <a:gdLst>
                  <a:gd name="connsiteX0" fmla="*/ 260985 w 457267"/>
                  <a:gd name="connsiteY0" fmla="*/ 102870 h 363856"/>
                  <a:gd name="connsiteX1" fmla="*/ 260985 w 457267"/>
                  <a:gd name="connsiteY1" fmla="*/ 102870 h 363856"/>
                  <a:gd name="connsiteX2" fmla="*/ 259080 w 457267"/>
                  <a:gd name="connsiteY2" fmla="*/ 160020 h 363856"/>
                  <a:gd name="connsiteX3" fmla="*/ 259080 w 457267"/>
                  <a:gd name="connsiteY3" fmla="*/ 180975 h 363856"/>
                  <a:gd name="connsiteX4" fmla="*/ 270510 w 457267"/>
                  <a:gd name="connsiteY4" fmla="*/ 188595 h 363856"/>
                  <a:gd name="connsiteX5" fmla="*/ 276225 w 457267"/>
                  <a:gd name="connsiteY5" fmla="*/ 192405 h 363856"/>
                  <a:gd name="connsiteX6" fmla="*/ 281940 w 457267"/>
                  <a:gd name="connsiteY6" fmla="*/ 196215 h 363856"/>
                  <a:gd name="connsiteX7" fmla="*/ 287655 w 457267"/>
                  <a:gd name="connsiteY7" fmla="*/ 198120 h 363856"/>
                  <a:gd name="connsiteX8" fmla="*/ 304800 w 457267"/>
                  <a:gd name="connsiteY8" fmla="*/ 213360 h 363856"/>
                  <a:gd name="connsiteX9" fmla="*/ 316230 w 457267"/>
                  <a:gd name="connsiteY9" fmla="*/ 217170 h 363856"/>
                  <a:gd name="connsiteX10" fmla="*/ 333375 w 457267"/>
                  <a:gd name="connsiteY10" fmla="*/ 220980 h 363856"/>
                  <a:gd name="connsiteX11" fmla="*/ 340995 w 457267"/>
                  <a:gd name="connsiteY11" fmla="*/ 226695 h 363856"/>
                  <a:gd name="connsiteX12" fmla="*/ 352425 w 457267"/>
                  <a:gd name="connsiteY12" fmla="*/ 222885 h 363856"/>
                  <a:gd name="connsiteX13" fmla="*/ 354330 w 457267"/>
                  <a:gd name="connsiteY13" fmla="*/ 215265 h 363856"/>
                  <a:gd name="connsiteX14" fmla="*/ 358140 w 457267"/>
                  <a:gd name="connsiteY14" fmla="*/ 209550 h 363856"/>
                  <a:gd name="connsiteX15" fmla="*/ 369570 w 457267"/>
                  <a:gd name="connsiteY15" fmla="*/ 207645 h 363856"/>
                  <a:gd name="connsiteX16" fmla="*/ 403860 w 457267"/>
                  <a:gd name="connsiteY16" fmla="*/ 232410 h 363856"/>
                  <a:gd name="connsiteX17" fmla="*/ 438150 w 457267"/>
                  <a:gd name="connsiteY17" fmla="*/ 278130 h 363856"/>
                  <a:gd name="connsiteX18" fmla="*/ 455295 w 457267"/>
                  <a:gd name="connsiteY18" fmla="*/ 276225 h 363856"/>
                  <a:gd name="connsiteX19" fmla="*/ 457200 w 457267"/>
                  <a:gd name="connsiteY19" fmla="*/ 281940 h 363856"/>
                  <a:gd name="connsiteX20" fmla="*/ 453390 w 457267"/>
                  <a:gd name="connsiteY20" fmla="*/ 295275 h 363856"/>
                  <a:gd name="connsiteX21" fmla="*/ 451485 w 457267"/>
                  <a:gd name="connsiteY21" fmla="*/ 329565 h 363856"/>
                  <a:gd name="connsiteX22" fmla="*/ 447675 w 457267"/>
                  <a:gd name="connsiteY22" fmla="*/ 335280 h 363856"/>
                  <a:gd name="connsiteX23" fmla="*/ 443865 w 457267"/>
                  <a:gd name="connsiteY23" fmla="*/ 352425 h 363856"/>
                  <a:gd name="connsiteX24" fmla="*/ 438150 w 457267"/>
                  <a:gd name="connsiteY24" fmla="*/ 356235 h 363856"/>
                  <a:gd name="connsiteX25" fmla="*/ 434340 w 457267"/>
                  <a:gd name="connsiteY25" fmla="*/ 361950 h 363856"/>
                  <a:gd name="connsiteX26" fmla="*/ 415290 w 457267"/>
                  <a:gd name="connsiteY26" fmla="*/ 361950 h 363856"/>
                  <a:gd name="connsiteX27" fmla="*/ 409575 w 457267"/>
                  <a:gd name="connsiteY27" fmla="*/ 360045 h 363856"/>
                  <a:gd name="connsiteX28" fmla="*/ 394335 w 457267"/>
                  <a:gd name="connsiteY28" fmla="*/ 360045 h 363856"/>
                  <a:gd name="connsiteX29" fmla="*/ 348615 w 457267"/>
                  <a:gd name="connsiteY29" fmla="*/ 320040 h 363856"/>
                  <a:gd name="connsiteX30" fmla="*/ 333375 w 457267"/>
                  <a:gd name="connsiteY30" fmla="*/ 306705 h 363856"/>
                  <a:gd name="connsiteX31" fmla="*/ 325755 w 457267"/>
                  <a:gd name="connsiteY31" fmla="*/ 304800 h 363856"/>
                  <a:gd name="connsiteX32" fmla="*/ 314325 w 457267"/>
                  <a:gd name="connsiteY32" fmla="*/ 297180 h 363856"/>
                  <a:gd name="connsiteX33" fmla="*/ 308610 w 457267"/>
                  <a:gd name="connsiteY33" fmla="*/ 293370 h 363856"/>
                  <a:gd name="connsiteX34" fmla="*/ 289560 w 457267"/>
                  <a:gd name="connsiteY34" fmla="*/ 287655 h 363856"/>
                  <a:gd name="connsiteX35" fmla="*/ 272415 w 457267"/>
                  <a:gd name="connsiteY35" fmla="*/ 274320 h 363856"/>
                  <a:gd name="connsiteX36" fmla="*/ 266700 w 457267"/>
                  <a:gd name="connsiteY36" fmla="*/ 270510 h 363856"/>
                  <a:gd name="connsiteX37" fmla="*/ 260985 w 457267"/>
                  <a:gd name="connsiteY37" fmla="*/ 262890 h 363856"/>
                  <a:gd name="connsiteX38" fmla="*/ 249555 w 457267"/>
                  <a:gd name="connsiteY38" fmla="*/ 255270 h 363856"/>
                  <a:gd name="connsiteX39" fmla="*/ 243840 w 457267"/>
                  <a:gd name="connsiteY39" fmla="*/ 251460 h 363856"/>
                  <a:gd name="connsiteX40" fmla="*/ 240030 w 457267"/>
                  <a:gd name="connsiteY40" fmla="*/ 245745 h 363856"/>
                  <a:gd name="connsiteX41" fmla="*/ 238125 w 457267"/>
                  <a:gd name="connsiteY41" fmla="*/ 240030 h 363856"/>
                  <a:gd name="connsiteX42" fmla="*/ 232410 w 457267"/>
                  <a:gd name="connsiteY42" fmla="*/ 238125 h 363856"/>
                  <a:gd name="connsiteX43" fmla="*/ 226695 w 457267"/>
                  <a:gd name="connsiteY43" fmla="*/ 234315 h 363856"/>
                  <a:gd name="connsiteX44" fmla="*/ 211455 w 457267"/>
                  <a:gd name="connsiteY44" fmla="*/ 230505 h 363856"/>
                  <a:gd name="connsiteX45" fmla="*/ 200025 w 457267"/>
                  <a:gd name="connsiteY45" fmla="*/ 224790 h 363856"/>
                  <a:gd name="connsiteX46" fmla="*/ 194310 w 457267"/>
                  <a:gd name="connsiteY46" fmla="*/ 222885 h 363856"/>
                  <a:gd name="connsiteX47" fmla="*/ 188595 w 457267"/>
                  <a:gd name="connsiteY47" fmla="*/ 217170 h 363856"/>
                  <a:gd name="connsiteX48" fmla="*/ 179070 w 457267"/>
                  <a:gd name="connsiteY48" fmla="*/ 215265 h 363856"/>
                  <a:gd name="connsiteX49" fmla="*/ 173355 w 457267"/>
                  <a:gd name="connsiteY49" fmla="*/ 213360 h 363856"/>
                  <a:gd name="connsiteX50" fmla="*/ 165735 w 457267"/>
                  <a:gd name="connsiteY50" fmla="*/ 207645 h 363856"/>
                  <a:gd name="connsiteX51" fmla="*/ 160020 w 457267"/>
                  <a:gd name="connsiteY51" fmla="*/ 201930 h 363856"/>
                  <a:gd name="connsiteX52" fmla="*/ 154305 w 457267"/>
                  <a:gd name="connsiteY52" fmla="*/ 200025 h 363856"/>
                  <a:gd name="connsiteX53" fmla="*/ 142875 w 457267"/>
                  <a:gd name="connsiteY53" fmla="*/ 192405 h 363856"/>
                  <a:gd name="connsiteX54" fmla="*/ 131445 w 457267"/>
                  <a:gd name="connsiteY54" fmla="*/ 184785 h 363856"/>
                  <a:gd name="connsiteX55" fmla="*/ 118110 w 457267"/>
                  <a:gd name="connsiteY55" fmla="*/ 180975 h 363856"/>
                  <a:gd name="connsiteX56" fmla="*/ 106680 w 457267"/>
                  <a:gd name="connsiteY56" fmla="*/ 175260 h 363856"/>
                  <a:gd name="connsiteX57" fmla="*/ 100965 w 457267"/>
                  <a:gd name="connsiteY57" fmla="*/ 169545 h 363856"/>
                  <a:gd name="connsiteX58" fmla="*/ 95250 w 457267"/>
                  <a:gd name="connsiteY58" fmla="*/ 165735 h 363856"/>
                  <a:gd name="connsiteX59" fmla="*/ 78105 w 457267"/>
                  <a:gd name="connsiteY59" fmla="*/ 146685 h 363856"/>
                  <a:gd name="connsiteX60" fmla="*/ 72390 w 457267"/>
                  <a:gd name="connsiteY60" fmla="*/ 140970 h 363856"/>
                  <a:gd name="connsiteX61" fmla="*/ 68580 w 457267"/>
                  <a:gd name="connsiteY61" fmla="*/ 135255 h 363856"/>
                  <a:gd name="connsiteX62" fmla="*/ 62865 w 457267"/>
                  <a:gd name="connsiteY62" fmla="*/ 131445 h 363856"/>
                  <a:gd name="connsiteX63" fmla="*/ 57150 w 457267"/>
                  <a:gd name="connsiteY63" fmla="*/ 125730 h 363856"/>
                  <a:gd name="connsiteX64" fmla="*/ 43815 w 457267"/>
                  <a:gd name="connsiteY64" fmla="*/ 108585 h 363856"/>
                  <a:gd name="connsiteX65" fmla="*/ 40005 w 457267"/>
                  <a:gd name="connsiteY65" fmla="*/ 102870 h 363856"/>
                  <a:gd name="connsiteX66" fmla="*/ 30480 w 457267"/>
                  <a:gd name="connsiteY66" fmla="*/ 91440 h 363856"/>
                  <a:gd name="connsiteX67" fmla="*/ 15240 w 457267"/>
                  <a:gd name="connsiteY67" fmla="*/ 68580 h 363856"/>
                  <a:gd name="connsiteX68" fmla="*/ 9525 w 457267"/>
                  <a:gd name="connsiteY68" fmla="*/ 64770 h 363856"/>
                  <a:gd name="connsiteX69" fmla="*/ 0 w 457267"/>
                  <a:gd name="connsiteY69" fmla="*/ 45720 h 363856"/>
                  <a:gd name="connsiteX70" fmla="*/ 1905 w 457267"/>
                  <a:gd name="connsiteY70" fmla="*/ 19050 h 363856"/>
                  <a:gd name="connsiteX71" fmla="*/ 5715 w 457267"/>
                  <a:gd name="connsiteY71" fmla="*/ 7620 h 363856"/>
                  <a:gd name="connsiteX72" fmla="*/ 11430 w 457267"/>
                  <a:gd name="connsiteY72" fmla="*/ 3810 h 363856"/>
                  <a:gd name="connsiteX73" fmla="*/ 24765 w 457267"/>
                  <a:gd name="connsiteY73" fmla="*/ 0 h 363856"/>
                  <a:gd name="connsiteX74" fmla="*/ 62865 w 457267"/>
                  <a:gd name="connsiteY74" fmla="*/ 1905 h 363856"/>
                  <a:gd name="connsiteX75" fmla="*/ 68580 w 457267"/>
                  <a:gd name="connsiteY75" fmla="*/ 3810 h 363856"/>
                  <a:gd name="connsiteX76" fmla="*/ 74295 w 457267"/>
                  <a:gd name="connsiteY76" fmla="*/ 9525 h 363856"/>
                  <a:gd name="connsiteX77" fmla="*/ 81915 w 457267"/>
                  <a:gd name="connsiteY77" fmla="*/ 24765 h 363856"/>
                  <a:gd name="connsiteX78" fmla="*/ 95250 w 457267"/>
                  <a:gd name="connsiteY78" fmla="*/ 41910 h 363856"/>
                  <a:gd name="connsiteX79" fmla="*/ 97155 w 457267"/>
                  <a:gd name="connsiteY79" fmla="*/ 47625 h 363856"/>
                  <a:gd name="connsiteX80" fmla="*/ 129540 w 457267"/>
                  <a:gd name="connsiteY80" fmla="*/ 43815 h 363856"/>
                  <a:gd name="connsiteX81" fmla="*/ 135255 w 457267"/>
                  <a:gd name="connsiteY81" fmla="*/ 40005 h 363856"/>
                  <a:gd name="connsiteX82" fmla="*/ 148590 w 457267"/>
                  <a:gd name="connsiteY82" fmla="*/ 36195 h 363856"/>
                  <a:gd name="connsiteX83" fmla="*/ 161925 w 457267"/>
                  <a:gd name="connsiteY83" fmla="*/ 28575 h 363856"/>
                  <a:gd name="connsiteX84" fmla="*/ 167640 w 457267"/>
                  <a:gd name="connsiteY84" fmla="*/ 24765 h 363856"/>
                  <a:gd name="connsiteX85" fmla="*/ 186690 w 457267"/>
                  <a:gd name="connsiteY85" fmla="*/ 20955 h 363856"/>
                  <a:gd name="connsiteX86" fmla="*/ 207645 w 457267"/>
                  <a:gd name="connsiteY86" fmla="*/ 22860 h 363856"/>
                  <a:gd name="connsiteX87" fmla="*/ 209550 w 457267"/>
                  <a:gd name="connsiteY87" fmla="*/ 28575 h 363856"/>
                  <a:gd name="connsiteX88" fmla="*/ 215265 w 457267"/>
                  <a:gd name="connsiteY88" fmla="*/ 43815 h 363856"/>
                  <a:gd name="connsiteX89" fmla="*/ 219075 w 457267"/>
                  <a:gd name="connsiteY89" fmla="*/ 70485 h 363856"/>
                  <a:gd name="connsiteX90" fmla="*/ 220980 w 457267"/>
                  <a:gd name="connsiteY90" fmla="*/ 76200 h 363856"/>
                  <a:gd name="connsiteX91" fmla="*/ 217170 w 457267"/>
                  <a:gd name="connsiteY91" fmla="*/ 95250 h 363856"/>
                  <a:gd name="connsiteX92" fmla="*/ 213360 w 457267"/>
                  <a:gd name="connsiteY92" fmla="*/ 100965 h 363856"/>
                  <a:gd name="connsiteX93" fmla="*/ 217170 w 457267"/>
                  <a:gd name="connsiteY93" fmla="*/ 108585 h 363856"/>
                  <a:gd name="connsiteX94" fmla="*/ 222885 w 457267"/>
                  <a:gd name="connsiteY94" fmla="*/ 110490 h 363856"/>
                  <a:gd name="connsiteX95" fmla="*/ 260985 w 457267"/>
                  <a:gd name="connsiteY95" fmla="*/ 102870 h 36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57267" h="363856">
                    <a:moveTo>
                      <a:pt x="260985" y="102870"/>
                    </a:moveTo>
                    <a:lnTo>
                      <a:pt x="260985" y="102870"/>
                    </a:lnTo>
                    <a:cubicBezTo>
                      <a:pt x="260350" y="121920"/>
                      <a:pt x="260199" y="140992"/>
                      <a:pt x="259080" y="160020"/>
                    </a:cubicBezTo>
                    <a:cubicBezTo>
                      <a:pt x="258570" y="168697"/>
                      <a:pt x="252545" y="170706"/>
                      <a:pt x="259080" y="180975"/>
                    </a:cubicBezTo>
                    <a:cubicBezTo>
                      <a:pt x="261538" y="184838"/>
                      <a:pt x="266700" y="186055"/>
                      <a:pt x="270510" y="188595"/>
                    </a:cubicBezTo>
                    <a:lnTo>
                      <a:pt x="276225" y="192405"/>
                    </a:lnTo>
                    <a:cubicBezTo>
                      <a:pt x="278130" y="193675"/>
                      <a:pt x="279768" y="195491"/>
                      <a:pt x="281940" y="196215"/>
                    </a:cubicBezTo>
                    <a:lnTo>
                      <a:pt x="287655" y="198120"/>
                    </a:lnTo>
                    <a:cubicBezTo>
                      <a:pt x="291104" y="201569"/>
                      <a:pt x="298681" y="210640"/>
                      <a:pt x="304800" y="213360"/>
                    </a:cubicBezTo>
                    <a:cubicBezTo>
                      <a:pt x="308470" y="214991"/>
                      <a:pt x="312420" y="215900"/>
                      <a:pt x="316230" y="217170"/>
                    </a:cubicBezTo>
                    <a:cubicBezTo>
                      <a:pt x="325609" y="220296"/>
                      <a:pt x="319964" y="218745"/>
                      <a:pt x="333375" y="220980"/>
                    </a:cubicBezTo>
                    <a:cubicBezTo>
                      <a:pt x="335915" y="222885"/>
                      <a:pt x="337836" y="226379"/>
                      <a:pt x="340995" y="226695"/>
                    </a:cubicBezTo>
                    <a:cubicBezTo>
                      <a:pt x="344991" y="227095"/>
                      <a:pt x="349376" y="225499"/>
                      <a:pt x="352425" y="222885"/>
                    </a:cubicBezTo>
                    <a:cubicBezTo>
                      <a:pt x="354413" y="221181"/>
                      <a:pt x="353299" y="217671"/>
                      <a:pt x="354330" y="215265"/>
                    </a:cubicBezTo>
                    <a:cubicBezTo>
                      <a:pt x="355232" y="213161"/>
                      <a:pt x="356352" y="210980"/>
                      <a:pt x="358140" y="209550"/>
                    </a:cubicBezTo>
                    <a:cubicBezTo>
                      <a:pt x="361274" y="207043"/>
                      <a:pt x="366010" y="207645"/>
                      <a:pt x="369570" y="207645"/>
                    </a:cubicBezTo>
                    <a:lnTo>
                      <a:pt x="403860" y="232410"/>
                    </a:lnTo>
                    <a:lnTo>
                      <a:pt x="438150" y="278130"/>
                    </a:lnTo>
                    <a:cubicBezTo>
                      <a:pt x="443865" y="277495"/>
                      <a:pt x="449656" y="275097"/>
                      <a:pt x="455295" y="276225"/>
                    </a:cubicBezTo>
                    <a:cubicBezTo>
                      <a:pt x="457264" y="276619"/>
                      <a:pt x="457400" y="279942"/>
                      <a:pt x="457200" y="281940"/>
                    </a:cubicBezTo>
                    <a:cubicBezTo>
                      <a:pt x="456740" y="286540"/>
                      <a:pt x="454660" y="290830"/>
                      <a:pt x="453390" y="295275"/>
                    </a:cubicBezTo>
                    <a:cubicBezTo>
                      <a:pt x="452755" y="306705"/>
                      <a:pt x="453104" y="318232"/>
                      <a:pt x="451485" y="329565"/>
                    </a:cubicBezTo>
                    <a:cubicBezTo>
                      <a:pt x="451161" y="331832"/>
                      <a:pt x="448399" y="333108"/>
                      <a:pt x="447675" y="335280"/>
                    </a:cubicBezTo>
                    <a:cubicBezTo>
                      <a:pt x="447622" y="335439"/>
                      <a:pt x="445857" y="349935"/>
                      <a:pt x="443865" y="352425"/>
                    </a:cubicBezTo>
                    <a:cubicBezTo>
                      <a:pt x="442435" y="354213"/>
                      <a:pt x="440055" y="354965"/>
                      <a:pt x="438150" y="356235"/>
                    </a:cubicBezTo>
                    <a:cubicBezTo>
                      <a:pt x="436880" y="358140"/>
                      <a:pt x="436245" y="360680"/>
                      <a:pt x="434340" y="361950"/>
                    </a:cubicBezTo>
                    <a:cubicBezTo>
                      <a:pt x="428895" y="365580"/>
                      <a:pt x="420566" y="363122"/>
                      <a:pt x="415290" y="361950"/>
                    </a:cubicBezTo>
                    <a:cubicBezTo>
                      <a:pt x="413330" y="361514"/>
                      <a:pt x="411575" y="360227"/>
                      <a:pt x="409575" y="360045"/>
                    </a:cubicBezTo>
                    <a:cubicBezTo>
                      <a:pt x="404516" y="359585"/>
                      <a:pt x="399415" y="360045"/>
                      <a:pt x="394335" y="360045"/>
                    </a:cubicBezTo>
                    <a:lnTo>
                      <a:pt x="348615" y="320040"/>
                    </a:lnTo>
                    <a:cubicBezTo>
                      <a:pt x="343535" y="315595"/>
                      <a:pt x="338991" y="310449"/>
                      <a:pt x="333375" y="306705"/>
                    </a:cubicBezTo>
                    <a:cubicBezTo>
                      <a:pt x="331197" y="305253"/>
                      <a:pt x="327933" y="306252"/>
                      <a:pt x="325755" y="304800"/>
                    </a:cubicBezTo>
                    <a:cubicBezTo>
                      <a:pt x="309968" y="294275"/>
                      <a:pt x="336202" y="302649"/>
                      <a:pt x="314325" y="297180"/>
                    </a:cubicBezTo>
                    <a:cubicBezTo>
                      <a:pt x="312420" y="295910"/>
                      <a:pt x="310702" y="294300"/>
                      <a:pt x="308610" y="293370"/>
                    </a:cubicBezTo>
                    <a:cubicBezTo>
                      <a:pt x="302647" y="290720"/>
                      <a:pt x="295893" y="289238"/>
                      <a:pt x="289560" y="287655"/>
                    </a:cubicBezTo>
                    <a:cubicBezTo>
                      <a:pt x="260671" y="268396"/>
                      <a:pt x="290321" y="289241"/>
                      <a:pt x="272415" y="274320"/>
                    </a:cubicBezTo>
                    <a:cubicBezTo>
                      <a:pt x="270656" y="272854"/>
                      <a:pt x="268319" y="272129"/>
                      <a:pt x="266700" y="270510"/>
                    </a:cubicBezTo>
                    <a:cubicBezTo>
                      <a:pt x="264455" y="268265"/>
                      <a:pt x="263358" y="264999"/>
                      <a:pt x="260985" y="262890"/>
                    </a:cubicBezTo>
                    <a:cubicBezTo>
                      <a:pt x="257563" y="259848"/>
                      <a:pt x="253365" y="257810"/>
                      <a:pt x="249555" y="255270"/>
                    </a:cubicBezTo>
                    <a:lnTo>
                      <a:pt x="243840" y="251460"/>
                    </a:lnTo>
                    <a:cubicBezTo>
                      <a:pt x="242570" y="249555"/>
                      <a:pt x="241054" y="247793"/>
                      <a:pt x="240030" y="245745"/>
                    </a:cubicBezTo>
                    <a:cubicBezTo>
                      <a:pt x="239132" y="243949"/>
                      <a:pt x="239545" y="241450"/>
                      <a:pt x="238125" y="240030"/>
                    </a:cubicBezTo>
                    <a:cubicBezTo>
                      <a:pt x="236705" y="238610"/>
                      <a:pt x="234206" y="239023"/>
                      <a:pt x="232410" y="238125"/>
                    </a:cubicBezTo>
                    <a:cubicBezTo>
                      <a:pt x="230362" y="237101"/>
                      <a:pt x="228743" y="235339"/>
                      <a:pt x="226695" y="234315"/>
                    </a:cubicBezTo>
                    <a:cubicBezTo>
                      <a:pt x="222790" y="232362"/>
                      <a:pt x="215078" y="231230"/>
                      <a:pt x="211455" y="230505"/>
                    </a:cubicBezTo>
                    <a:cubicBezTo>
                      <a:pt x="207645" y="228600"/>
                      <a:pt x="203918" y="226520"/>
                      <a:pt x="200025" y="224790"/>
                    </a:cubicBezTo>
                    <a:cubicBezTo>
                      <a:pt x="198190" y="223974"/>
                      <a:pt x="195981" y="223999"/>
                      <a:pt x="194310" y="222885"/>
                    </a:cubicBezTo>
                    <a:cubicBezTo>
                      <a:pt x="192068" y="221391"/>
                      <a:pt x="191005" y="218375"/>
                      <a:pt x="188595" y="217170"/>
                    </a:cubicBezTo>
                    <a:cubicBezTo>
                      <a:pt x="185699" y="215722"/>
                      <a:pt x="182211" y="216050"/>
                      <a:pt x="179070" y="215265"/>
                    </a:cubicBezTo>
                    <a:cubicBezTo>
                      <a:pt x="177122" y="214778"/>
                      <a:pt x="175260" y="213995"/>
                      <a:pt x="173355" y="213360"/>
                    </a:cubicBezTo>
                    <a:cubicBezTo>
                      <a:pt x="170815" y="211455"/>
                      <a:pt x="168146" y="209711"/>
                      <a:pt x="165735" y="207645"/>
                    </a:cubicBezTo>
                    <a:cubicBezTo>
                      <a:pt x="163690" y="205892"/>
                      <a:pt x="162262" y="203424"/>
                      <a:pt x="160020" y="201930"/>
                    </a:cubicBezTo>
                    <a:cubicBezTo>
                      <a:pt x="158349" y="200816"/>
                      <a:pt x="156210" y="200660"/>
                      <a:pt x="154305" y="200025"/>
                    </a:cubicBezTo>
                    <a:cubicBezTo>
                      <a:pt x="141622" y="187342"/>
                      <a:pt x="155281" y="199297"/>
                      <a:pt x="142875" y="192405"/>
                    </a:cubicBezTo>
                    <a:cubicBezTo>
                      <a:pt x="138872" y="190181"/>
                      <a:pt x="135887" y="185896"/>
                      <a:pt x="131445" y="184785"/>
                    </a:cubicBezTo>
                    <a:cubicBezTo>
                      <a:pt x="129004" y="184175"/>
                      <a:pt x="120843" y="182341"/>
                      <a:pt x="118110" y="180975"/>
                    </a:cubicBezTo>
                    <a:cubicBezTo>
                      <a:pt x="103338" y="173589"/>
                      <a:pt x="121045" y="180048"/>
                      <a:pt x="106680" y="175260"/>
                    </a:cubicBezTo>
                    <a:cubicBezTo>
                      <a:pt x="104775" y="173355"/>
                      <a:pt x="103035" y="171270"/>
                      <a:pt x="100965" y="169545"/>
                    </a:cubicBezTo>
                    <a:cubicBezTo>
                      <a:pt x="99206" y="168079"/>
                      <a:pt x="96952" y="167267"/>
                      <a:pt x="95250" y="165735"/>
                    </a:cubicBezTo>
                    <a:cubicBezTo>
                      <a:pt x="65246" y="138731"/>
                      <a:pt x="90883" y="162019"/>
                      <a:pt x="78105" y="146685"/>
                    </a:cubicBezTo>
                    <a:cubicBezTo>
                      <a:pt x="76380" y="144615"/>
                      <a:pt x="74115" y="143040"/>
                      <a:pt x="72390" y="140970"/>
                    </a:cubicBezTo>
                    <a:cubicBezTo>
                      <a:pt x="70924" y="139211"/>
                      <a:pt x="70199" y="136874"/>
                      <a:pt x="68580" y="135255"/>
                    </a:cubicBezTo>
                    <a:cubicBezTo>
                      <a:pt x="66961" y="133636"/>
                      <a:pt x="64624" y="132911"/>
                      <a:pt x="62865" y="131445"/>
                    </a:cubicBezTo>
                    <a:cubicBezTo>
                      <a:pt x="60795" y="129720"/>
                      <a:pt x="59055" y="127635"/>
                      <a:pt x="57150" y="125730"/>
                    </a:cubicBezTo>
                    <a:cubicBezTo>
                      <a:pt x="51945" y="110114"/>
                      <a:pt x="60948" y="134285"/>
                      <a:pt x="43815" y="108585"/>
                    </a:cubicBezTo>
                    <a:cubicBezTo>
                      <a:pt x="42545" y="106680"/>
                      <a:pt x="41471" y="104629"/>
                      <a:pt x="40005" y="102870"/>
                    </a:cubicBezTo>
                    <a:cubicBezTo>
                      <a:pt x="32841" y="94274"/>
                      <a:pt x="35640" y="100470"/>
                      <a:pt x="30480" y="91440"/>
                    </a:cubicBezTo>
                    <a:cubicBezTo>
                      <a:pt x="25910" y="83443"/>
                      <a:pt x="23723" y="74235"/>
                      <a:pt x="15240" y="68580"/>
                    </a:cubicBezTo>
                    <a:lnTo>
                      <a:pt x="9525" y="64770"/>
                    </a:lnTo>
                    <a:cubicBezTo>
                      <a:pt x="453" y="51162"/>
                      <a:pt x="3016" y="57782"/>
                      <a:pt x="0" y="45720"/>
                    </a:cubicBezTo>
                    <a:cubicBezTo>
                      <a:pt x="635" y="36830"/>
                      <a:pt x="583" y="27864"/>
                      <a:pt x="1905" y="19050"/>
                    </a:cubicBezTo>
                    <a:cubicBezTo>
                      <a:pt x="2501" y="15078"/>
                      <a:pt x="2373" y="9848"/>
                      <a:pt x="5715" y="7620"/>
                    </a:cubicBezTo>
                    <a:cubicBezTo>
                      <a:pt x="7620" y="6350"/>
                      <a:pt x="9382" y="4834"/>
                      <a:pt x="11430" y="3810"/>
                    </a:cubicBezTo>
                    <a:cubicBezTo>
                      <a:pt x="14163" y="2444"/>
                      <a:pt x="22324" y="610"/>
                      <a:pt x="24765" y="0"/>
                    </a:cubicBezTo>
                    <a:cubicBezTo>
                      <a:pt x="37465" y="635"/>
                      <a:pt x="50197" y="803"/>
                      <a:pt x="62865" y="1905"/>
                    </a:cubicBezTo>
                    <a:cubicBezTo>
                      <a:pt x="64865" y="2079"/>
                      <a:pt x="66909" y="2696"/>
                      <a:pt x="68580" y="3810"/>
                    </a:cubicBezTo>
                    <a:cubicBezTo>
                      <a:pt x="70822" y="5304"/>
                      <a:pt x="72390" y="7620"/>
                      <a:pt x="74295" y="9525"/>
                    </a:cubicBezTo>
                    <a:cubicBezTo>
                      <a:pt x="77193" y="21115"/>
                      <a:pt x="74359" y="13971"/>
                      <a:pt x="81915" y="24765"/>
                    </a:cubicBezTo>
                    <a:cubicBezTo>
                      <a:pt x="92548" y="39956"/>
                      <a:pt x="85403" y="32063"/>
                      <a:pt x="95250" y="41910"/>
                    </a:cubicBezTo>
                    <a:cubicBezTo>
                      <a:pt x="95885" y="43815"/>
                      <a:pt x="95167" y="47341"/>
                      <a:pt x="97155" y="47625"/>
                    </a:cubicBezTo>
                    <a:cubicBezTo>
                      <a:pt x="109216" y="49348"/>
                      <a:pt x="118731" y="46517"/>
                      <a:pt x="129540" y="43815"/>
                    </a:cubicBezTo>
                    <a:cubicBezTo>
                      <a:pt x="131445" y="42545"/>
                      <a:pt x="133207" y="41029"/>
                      <a:pt x="135255" y="40005"/>
                    </a:cubicBezTo>
                    <a:cubicBezTo>
                      <a:pt x="137988" y="38639"/>
                      <a:pt x="146149" y="36805"/>
                      <a:pt x="148590" y="36195"/>
                    </a:cubicBezTo>
                    <a:cubicBezTo>
                      <a:pt x="162514" y="26913"/>
                      <a:pt x="145006" y="38243"/>
                      <a:pt x="161925" y="28575"/>
                    </a:cubicBezTo>
                    <a:cubicBezTo>
                      <a:pt x="163913" y="27439"/>
                      <a:pt x="165536" y="25667"/>
                      <a:pt x="167640" y="24765"/>
                    </a:cubicBezTo>
                    <a:cubicBezTo>
                      <a:pt x="171257" y="23215"/>
                      <a:pt x="184111" y="21385"/>
                      <a:pt x="186690" y="20955"/>
                    </a:cubicBezTo>
                    <a:cubicBezTo>
                      <a:pt x="193675" y="21590"/>
                      <a:pt x="200991" y="20642"/>
                      <a:pt x="207645" y="22860"/>
                    </a:cubicBezTo>
                    <a:cubicBezTo>
                      <a:pt x="209550" y="23495"/>
                      <a:pt x="208759" y="26729"/>
                      <a:pt x="209550" y="28575"/>
                    </a:cubicBezTo>
                    <a:cubicBezTo>
                      <a:pt x="215527" y="42521"/>
                      <a:pt x="211753" y="29766"/>
                      <a:pt x="215265" y="43815"/>
                    </a:cubicBezTo>
                    <a:cubicBezTo>
                      <a:pt x="216450" y="54484"/>
                      <a:pt x="216649" y="60780"/>
                      <a:pt x="219075" y="70485"/>
                    </a:cubicBezTo>
                    <a:cubicBezTo>
                      <a:pt x="219562" y="72433"/>
                      <a:pt x="220345" y="74295"/>
                      <a:pt x="220980" y="76200"/>
                    </a:cubicBezTo>
                    <a:cubicBezTo>
                      <a:pt x="220278" y="81114"/>
                      <a:pt x="219830" y="89930"/>
                      <a:pt x="217170" y="95250"/>
                    </a:cubicBezTo>
                    <a:cubicBezTo>
                      <a:pt x="216146" y="97298"/>
                      <a:pt x="214630" y="99060"/>
                      <a:pt x="213360" y="100965"/>
                    </a:cubicBezTo>
                    <a:cubicBezTo>
                      <a:pt x="214630" y="103505"/>
                      <a:pt x="215162" y="106577"/>
                      <a:pt x="217170" y="108585"/>
                    </a:cubicBezTo>
                    <a:cubicBezTo>
                      <a:pt x="218590" y="110005"/>
                      <a:pt x="220880" y="110372"/>
                      <a:pt x="222885" y="110490"/>
                    </a:cubicBezTo>
                    <a:cubicBezTo>
                      <a:pt x="231760" y="111012"/>
                      <a:pt x="254635" y="104140"/>
                      <a:pt x="260985" y="10287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5800695" y="5779287"/>
                <a:ext cx="121305" cy="150418"/>
              </a:xfrm>
              <a:custGeom>
                <a:avLst/>
                <a:gdLst>
                  <a:gd name="connsiteX0" fmla="*/ 78105 w 198120"/>
                  <a:gd name="connsiteY0" fmla="*/ 133350 h 245511"/>
                  <a:gd name="connsiteX1" fmla="*/ 78105 w 198120"/>
                  <a:gd name="connsiteY1" fmla="*/ 133350 h 245511"/>
                  <a:gd name="connsiteX2" fmla="*/ 93345 w 198120"/>
                  <a:gd name="connsiteY2" fmla="*/ 139065 h 245511"/>
                  <a:gd name="connsiteX3" fmla="*/ 99060 w 198120"/>
                  <a:gd name="connsiteY3" fmla="*/ 144780 h 245511"/>
                  <a:gd name="connsiteX4" fmla="*/ 106680 w 198120"/>
                  <a:gd name="connsiteY4" fmla="*/ 161925 h 245511"/>
                  <a:gd name="connsiteX5" fmla="*/ 108585 w 198120"/>
                  <a:gd name="connsiteY5" fmla="*/ 167640 h 245511"/>
                  <a:gd name="connsiteX6" fmla="*/ 114300 w 198120"/>
                  <a:gd name="connsiteY6" fmla="*/ 175260 h 245511"/>
                  <a:gd name="connsiteX7" fmla="*/ 114300 w 198120"/>
                  <a:gd name="connsiteY7" fmla="*/ 207645 h 245511"/>
                  <a:gd name="connsiteX8" fmla="*/ 110490 w 198120"/>
                  <a:gd name="connsiteY8" fmla="*/ 224790 h 245511"/>
                  <a:gd name="connsiteX9" fmla="*/ 112395 w 198120"/>
                  <a:gd name="connsiteY9" fmla="*/ 238125 h 245511"/>
                  <a:gd name="connsiteX10" fmla="*/ 184785 w 198120"/>
                  <a:gd name="connsiteY10" fmla="*/ 230505 h 245511"/>
                  <a:gd name="connsiteX11" fmla="*/ 186690 w 198120"/>
                  <a:gd name="connsiteY11" fmla="*/ 224790 h 245511"/>
                  <a:gd name="connsiteX12" fmla="*/ 190500 w 198120"/>
                  <a:gd name="connsiteY12" fmla="*/ 219075 h 245511"/>
                  <a:gd name="connsiteX13" fmla="*/ 194310 w 198120"/>
                  <a:gd name="connsiteY13" fmla="*/ 207645 h 245511"/>
                  <a:gd name="connsiteX14" fmla="*/ 196215 w 198120"/>
                  <a:gd name="connsiteY14" fmla="*/ 93345 h 245511"/>
                  <a:gd name="connsiteX15" fmla="*/ 198120 w 198120"/>
                  <a:gd name="connsiteY15" fmla="*/ 83820 h 245511"/>
                  <a:gd name="connsiteX16" fmla="*/ 196215 w 198120"/>
                  <a:gd name="connsiteY16" fmla="*/ 51435 h 245511"/>
                  <a:gd name="connsiteX17" fmla="*/ 194310 w 198120"/>
                  <a:gd name="connsiteY17" fmla="*/ 43815 h 245511"/>
                  <a:gd name="connsiteX18" fmla="*/ 190500 w 198120"/>
                  <a:gd name="connsiteY18" fmla="*/ 0 h 245511"/>
                  <a:gd name="connsiteX19" fmla="*/ 175260 w 198120"/>
                  <a:gd name="connsiteY19" fmla="*/ 5715 h 245511"/>
                  <a:gd name="connsiteX20" fmla="*/ 169545 w 198120"/>
                  <a:gd name="connsiteY20" fmla="*/ 7620 h 245511"/>
                  <a:gd name="connsiteX21" fmla="*/ 161925 w 198120"/>
                  <a:gd name="connsiteY21" fmla="*/ 11430 h 245511"/>
                  <a:gd name="connsiteX22" fmla="*/ 148590 w 198120"/>
                  <a:gd name="connsiteY22" fmla="*/ 13335 h 245511"/>
                  <a:gd name="connsiteX23" fmla="*/ 142875 w 198120"/>
                  <a:gd name="connsiteY23" fmla="*/ 15240 h 245511"/>
                  <a:gd name="connsiteX24" fmla="*/ 135255 w 198120"/>
                  <a:gd name="connsiteY24" fmla="*/ 19050 h 245511"/>
                  <a:gd name="connsiteX25" fmla="*/ 123825 w 198120"/>
                  <a:gd name="connsiteY25" fmla="*/ 20955 h 245511"/>
                  <a:gd name="connsiteX26" fmla="*/ 118110 w 198120"/>
                  <a:gd name="connsiteY26" fmla="*/ 22860 h 245511"/>
                  <a:gd name="connsiteX27" fmla="*/ 110490 w 198120"/>
                  <a:gd name="connsiteY27" fmla="*/ 24765 h 245511"/>
                  <a:gd name="connsiteX28" fmla="*/ 104775 w 198120"/>
                  <a:gd name="connsiteY28" fmla="*/ 30480 h 245511"/>
                  <a:gd name="connsiteX29" fmla="*/ 66675 w 198120"/>
                  <a:gd name="connsiteY29" fmla="*/ 32385 h 245511"/>
                  <a:gd name="connsiteX30" fmla="*/ 45720 w 198120"/>
                  <a:gd name="connsiteY30" fmla="*/ 32385 h 245511"/>
                  <a:gd name="connsiteX31" fmla="*/ 43815 w 198120"/>
                  <a:gd name="connsiteY31" fmla="*/ 38100 h 245511"/>
                  <a:gd name="connsiteX32" fmla="*/ 40005 w 198120"/>
                  <a:gd name="connsiteY32" fmla="*/ 43815 h 245511"/>
                  <a:gd name="connsiteX33" fmla="*/ 38100 w 198120"/>
                  <a:gd name="connsiteY33" fmla="*/ 51435 h 245511"/>
                  <a:gd name="connsiteX34" fmla="*/ 36195 w 198120"/>
                  <a:gd name="connsiteY34" fmla="*/ 57150 h 245511"/>
                  <a:gd name="connsiteX35" fmla="*/ 28575 w 198120"/>
                  <a:gd name="connsiteY35" fmla="*/ 59055 h 245511"/>
                  <a:gd name="connsiteX36" fmla="*/ 15240 w 198120"/>
                  <a:gd name="connsiteY36" fmla="*/ 66675 h 245511"/>
                  <a:gd name="connsiteX37" fmla="*/ 3810 w 198120"/>
                  <a:gd name="connsiteY37" fmla="*/ 76200 h 245511"/>
                  <a:gd name="connsiteX38" fmla="*/ 0 w 198120"/>
                  <a:gd name="connsiteY38" fmla="*/ 81915 h 245511"/>
                  <a:gd name="connsiteX39" fmla="*/ 7620 w 198120"/>
                  <a:gd name="connsiteY39" fmla="*/ 91440 h 245511"/>
                  <a:gd name="connsiteX40" fmla="*/ 20955 w 198120"/>
                  <a:gd name="connsiteY40" fmla="*/ 102870 h 245511"/>
                  <a:gd name="connsiteX41" fmla="*/ 36195 w 198120"/>
                  <a:gd name="connsiteY41" fmla="*/ 120015 h 245511"/>
                  <a:gd name="connsiteX42" fmla="*/ 57150 w 198120"/>
                  <a:gd name="connsiteY42" fmla="*/ 121920 h 245511"/>
                  <a:gd name="connsiteX43" fmla="*/ 68580 w 198120"/>
                  <a:gd name="connsiteY43" fmla="*/ 125730 h 245511"/>
                  <a:gd name="connsiteX44" fmla="*/ 78105 w 198120"/>
                  <a:gd name="connsiteY44" fmla="*/ 133350 h 24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8120" h="245511">
                    <a:moveTo>
                      <a:pt x="78105" y="133350"/>
                    </a:moveTo>
                    <a:lnTo>
                      <a:pt x="78105" y="133350"/>
                    </a:lnTo>
                    <a:cubicBezTo>
                      <a:pt x="83185" y="135255"/>
                      <a:pt x="88582" y="136467"/>
                      <a:pt x="93345" y="139065"/>
                    </a:cubicBezTo>
                    <a:cubicBezTo>
                      <a:pt x="95710" y="140355"/>
                      <a:pt x="97335" y="142710"/>
                      <a:pt x="99060" y="144780"/>
                    </a:cubicBezTo>
                    <a:cubicBezTo>
                      <a:pt x="104091" y="150818"/>
                      <a:pt x="103911" y="153618"/>
                      <a:pt x="106680" y="161925"/>
                    </a:cubicBezTo>
                    <a:cubicBezTo>
                      <a:pt x="107315" y="163830"/>
                      <a:pt x="107380" y="166034"/>
                      <a:pt x="108585" y="167640"/>
                    </a:cubicBezTo>
                    <a:lnTo>
                      <a:pt x="114300" y="175260"/>
                    </a:lnTo>
                    <a:cubicBezTo>
                      <a:pt x="118040" y="190222"/>
                      <a:pt x="116952" y="182453"/>
                      <a:pt x="114300" y="207645"/>
                    </a:cubicBezTo>
                    <a:cubicBezTo>
                      <a:pt x="113268" y="217445"/>
                      <a:pt x="112991" y="217288"/>
                      <a:pt x="110490" y="224790"/>
                    </a:cubicBezTo>
                    <a:cubicBezTo>
                      <a:pt x="111125" y="229235"/>
                      <a:pt x="107966" y="237387"/>
                      <a:pt x="112395" y="238125"/>
                    </a:cubicBezTo>
                    <a:cubicBezTo>
                      <a:pt x="170154" y="247752"/>
                      <a:pt x="164755" y="250535"/>
                      <a:pt x="184785" y="230505"/>
                    </a:cubicBezTo>
                    <a:cubicBezTo>
                      <a:pt x="185420" y="228600"/>
                      <a:pt x="185792" y="226586"/>
                      <a:pt x="186690" y="224790"/>
                    </a:cubicBezTo>
                    <a:cubicBezTo>
                      <a:pt x="187714" y="222742"/>
                      <a:pt x="189570" y="221167"/>
                      <a:pt x="190500" y="219075"/>
                    </a:cubicBezTo>
                    <a:cubicBezTo>
                      <a:pt x="192131" y="215405"/>
                      <a:pt x="194310" y="207645"/>
                      <a:pt x="194310" y="207645"/>
                    </a:cubicBezTo>
                    <a:cubicBezTo>
                      <a:pt x="194945" y="169545"/>
                      <a:pt x="195043" y="131432"/>
                      <a:pt x="196215" y="93345"/>
                    </a:cubicBezTo>
                    <a:cubicBezTo>
                      <a:pt x="196315" y="90109"/>
                      <a:pt x="198120" y="87058"/>
                      <a:pt x="198120" y="83820"/>
                    </a:cubicBezTo>
                    <a:cubicBezTo>
                      <a:pt x="198120" y="73006"/>
                      <a:pt x="197291" y="62195"/>
                      <a:pt x="196215" y="51435"/>
                    </a:cubicBezTo>
                    <a:cubicBezTo>
                      <a:pt x="194109" y="30377"/>
                      <a:pt x="194310" y="52389"/>
                      <a:pt x="194310" y="43815"/>
                    </a:cubicBezTo>
                    <a:lnTo>
                      <a:pt x="190500" y="0"/>
                    </a:lnTo>
                    <a:lnTo>
                      <a:pt x="175260" y="5715"/>
                    </a:lnTo>
                    <a:cubicBezTo>
                      <a:pt x="173373" y="6401"/>
                      <a:pt x="171391" y="6829"/>
                      <a:pt x="169545" y="7620"/>
                    </a:cubicBezTo>
                    <a:cubicBezTo>
                      <a:pt x="166935" y="8739"/>
                      <a:pt x="164665" y="10683"/>
                      <a:pt x="161925" y="11430"/>
                    </a:cubicBezTo>
                    <a:cubicBezTo>
                      <a:pt x="157593" y="12611"/>
                      <a:pt x="153035" y="12700"/>
                      <a:pt x="148590" y="13335"/>
                    </a:cubicBezTo>
                    <a:cubicBezTo>
                      <a:pt x="146685" y="13970"/>
                      <a:pt x="144721" y="14449"/>
                      <a:pt x="142875" y="15240"/>
                    </a:cubicBezTo>
                    <a:cubicBezTo>
                      <a:pt x="140265" y="16359"/>
                      <a:pt x="137975" y="18234"/>
                      <a:pt x="135255" y="19050"/>
                    </a:cubicBezTo>
                    <a:cubicBezTo>
                      <a:pt x="131555" y="20160"/>
                      <a:pt x="127596" y="20117"/>
                      <a:pt x="123825" y="20955"/>
                    </a:cubicBezTo>
                    <a:cubicBezTo>
                      <a:pt x="121865" y="21391"/>
                      <a:pt x="120041" y="22308"/>
                      <a:pt x="118110" y="22860"/>
                    </a:cubicBezTo>
                    <a:cubicBezTo>
                      <a:pt x="115593" y="23579"/>
                      <a:pt x="113030" y="24130"/>
                      <a:pt x="110490" y="24765"/>
                    </a:cubicBezTo>
                    <a:cubicBezTo>
                      <a:pt x="108585" y="26670"/>
                      <a:pt x="106845" y="28755"/>
                      <a:pt x="104775" y="30480"/>
                    </a:cubicBezTo>
                    <a:cubicBezTo>
                      <a:pt x="92811" y="40450"/>
                      <a:pt x="88364" y="33661"/>
                      <a:pt x="66675" y="32385"/>
                    </a:cubicBezTo>
                    <a:cubicBezTo>
                      <a:pt x="58879" y="29786"/>
                      <a:pt x="55875" y="27872"/>
                      <a:pt x="45720" y="32385"/>
                    </a:cubicBezTo>
                    <a:cubicBezTo>
                      <a:pt x="43885" y="33201"/>
                      <a:pt x="44713" y="36304"/>
                      <a:pt x="43815" y="38100"/>
                    </a:cubicBezTo>
                    <a:cubicBezTo>
                      <a:pt x="42791" y="40148"/>
                      <a:pt x="41275" y="41910"/>
                      <a:pt x="40005" y="43815"/>
                    </a:cubicBezTo>
                    <a:cubicBezTo>
                      <a:pt x="39370" y="46355"/>
                      <a:pt x="38819" y="48918"/>
                      <a:pt x="38100" y="51435"/>
                    </a:cubicBezTo>
                    <a:cubicBezTo>
                      <a:pt x="37548" y="53366"/>
                      <a:pt x="37763" y="55896"/>
                      <a:pt x="36195" y="57150"/>
                    </a:cubicBezTo>
                    <a:cubicBezTo>
                      <a:pt x="34151" y="58786"/>
                      <a:pt x="31115" y="58420"/>
                      <a:pt x="28575" y="59055"/>
                    </a:cubicBezTo>
                    <a:cubicBezTo>
                      <a:pt x="17718" y="69912"/>
                      <a:pt x="28672" y="60919"/>
                      <a:pt x="15240" y="66675"/>
                    </a:cubicBezTo>
                    <a:cubicBezTo>
                      <a:pt x="11355" y="68340"/>
                      <a:pt x="6353" y="73149"/>
                      <a:pt x="3810" y="76200"/>
                    </a:cubicBezTo>
                    <a:cubicBezTo>
                      <a:pt x="2344" y="77959"/>
                      <a:pt x="1270" y="80010"/>
                      <a:pt x="0" y="81915"/>
                    </a:cubicBezTo>
                    <a:cubicBezTo>
                      <a:pt x="3205" y="91529"/>
                      <a:pt x="-422" y="84547"/>
                      <a:pt x="7620" y="91440"/>
                    </a:cubicBezTo>
                    <a:cubicBezTo>
                      <a:pt x="23788" y="105298"/>
                      <a:pt x="7835" y="94123"/>
                      <a:pt x="20955" y="102870"/>
                    </a:cubicBezTo>
                    <a:cubicBezTo>
                      <a:pt x="23959" y="107376"/>
                      <a:pt x="29334" y="118185"/>
                      <a:pt x="36195" y="120015"/>
                    </a:cubicBezTo>
                    <a:cubicBezTo>
                      <a:pt x="42972" y="121822"/>
                      <a:pt x="50165" y="121285"/>
                      <a:pt x="57150" y="121920"/>
                    </a:cubicBezTo>
                    <a:lnTo>
                      <a:pt x="68580" y="125730"/>
                    </a:lnTo>
                    <a:cubicBezTo>
                      <a:pt x="74897" y="127836"/>
                      <a:pt x="76518" y="132080"/>
                      <a:pt x="78105" y="13335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" name="Freeform 139"/>
              <p:cNvSpPr/>
              <p:nvPr/>
            </p:nvSpPr>
            <p:spPr bwMode="auto">
              <a:xfrm>
                <a:off x="6058832" y="5639544"/>
                <a:ext cx="270752" cy="256196"/>
              </a:xfrm>
              <a:custGeom>
                <a:avLst/>
                <a:gdLst>
                  <a:gd name="connsiteX0" fmla="*/ 19050 w 441960"/>
                  <a:gd name="connsiteY0" fmla="*/ 89535 h 419100"/>
                  <a:gd name="connsiteX1" fmla="*/ 19050 w 441960"/>
                  <a:gd name="connsiteY1" fmla="*/ 89535 h 419100"/>
                  <a:gd name="connsiteX2" fmla="*/ 38100 w 441960"/>
                  <a:gd name="connsiteY2" fmla="*/ 95250 h 419100"/>
                  <a:gd name="connsiteX3" fmla="*/ 41910 w 441960"/>
                  <a:gd name="connsiteY3" fmla="*/ 100965 h 419100"/>
                  <a:gd name="connsiteX4" fmla="*/ 47625 w 441960"/>
                  <a:gd name="connsiteY4" fmla="*/ 106680 h 419100"/>
                  <a:gd name="connsiteX5" fmla="*/ 49530 w 441960"/>
                  <a:gd name="connsiteY5" fmla="*/ 112395 h 419100"/>
                  <a:gd name="connsiteX6" fmla="*/ 59055 w 441960"/>
                  <a:gd name="connsiteY6" fmla="*/ 123825 h 419100"/>
                  <a:gd name="connsiteX7" fmla="*/ 64770 w 441960"/>
                  <a:gd name="connsiteY7" fmla="*/ 127635 h 419100"/>
                  <a:gd name="connsiteX8" fmla="*/ 70485 w 441960"/>
                  <a:gd name="connsiteY8" fmla="*/ 135255 h 419100"/>
                  <a:gd name="connsiteX9" fmla="*/ 76200 w 441960"/>
                  <a:gd name="connsiteY9" fmla="*/ 158115 h 419100"/>
                  <a:gd name="connsiteX10" fmla="*/ 78105 w 441960"/>
                  <a:gd name="connsiteY10" fmla="*/ 165735 h 419100"/>
                  <a:gd name="connsiteX11" fmla="*/ 80010 w 441960"/>
                  <a:gd name="connsiteY11" fmla="*/ 179070 h 419100"/>
                  <a:gd name="connsiteX12" fmla="*/ 85725 w 441960"/>
                  <a:gd name="connsiteY12" fmla="*/ 192405 h 419100"/>
                  <a:gd name="connsiteX13" fmla="*/ 87630 w 441960"/>
                  <a:gd name="connsiteY13" fmla="*/ 201930 h 419100"/>
                  <a:gd name="connsiteX14" fmla="*/ 95250 w 441960"/>
                  <a:gd name="connsiteY14" fmla="*/ 207645 h 419100"/>
                  <a:gd name="connsiteX15" fmla="*/ 106680 w 441960"/>
                  <a:gd name="connsiteY15" fmla="*/ 217170 h 419100"/>
                  <a:gd name="connsiteX16" fmla="*/ 152400 w 441960"/>
                  <a:gd name="connsiteY16" fmla="*/ 215265 h 419100"/>
                  <a:gd name="connsiteX17" fmla="*/ 184785 w 441960"/>
                  <a:gd name="connsiteY17" fmla="*/ 213360 h 419100"/>
                  <a:gd name="connsiteX18" fmla="*/ 205740 w 441960"/>
                  <a:gd name="connsiteY18" fmla="*/ 209550 h 419100"/>
                  <a:gd name="connsiteX19" fmla="*/ 211455 w 441960"/>
                  <a:gd name="connsiteY19" fmla="*/ 207645 h 419100"/>
                  <a:gd name="connsiteX20" fmla="*/ 215265 w 441960"/>
                  <a:gd name="connsiteY20" fmla="*/ 201930 h 419100"/>
                  <a:gd name="connsiteX21" fmla="*/ 226695 w 441960"/>
                  <a:gd name="connsiteY21" fmla="*/ 190500 h 419100"/>
                  <a:gd name="connsiteX22" fmla="*/ 266700 w 441960"/>
                  <a:gd name="connsiteY22" fmla="*/ 194310 h 419100"/>
                  <a:gd name="connsiteX23" fmla="*/ 268605 w 441960"/>
                  <a:gd name="connsiteY23" fmla="*/ 207645 h 419100"/>
                  <a:gd name="connsiteX24" fmla="*/ 262890 w 441960"/>
                  <a:gd name="connsiteY24" fmla="*/ 211455 h 419100"/>
                  <a:gd name="connsiteX25" fmla="*/ 251460 w 441960"/>
                  <a:gd name="connsiteY25" fmla="*/ 222885 h 419100"/>
                  <a:gd name="connsiteX26" fmla="*/ 255270 w 441960"/>
                  <a:gd name="connsiteY26" fmla="*/ 228600 h 419100"/>
                  <a:gd name="connsiteX27" fmla="*/ 262890 w 441960"/>
                  <a:gd name="connsiteY27" fmla="*/ 236220 h 419100"/>
                  <a:gd name="connsiteX28" fmla="*/ 257175 w 441960"/>
                  <a:gd name="connsiteY28" fmla="*/ 238125 h 419100"/>
                  <a:gd name="connsiteX29" fmla="*/ 215265 w 441960"/>
                  <a:gd name="connsiteY29" fmla="*/ 243840 h 419100"/>
                  <a:gd name="connsiteX30" fmla="*/ 203835 w 441960"/>
                  <a:gd name="connsiteY30" fmla="*/ 249555 h 419100"/>
                  <a:gd name="connsiteX31" fmla="*/ 205740 w 441960"/>
                  <a:gd name="connsiteY31" fmla="*/ 259080 h 419100"/>
                  <a:gd name="connsiteX32" fmla="*/ 211455 w 441960"/>
                  <a:gd name="connsiteY32" fmla="*/ 260985 h 419100"/>
                  <a:gd name="connsiteX33" fmla="*/ 220980 w 441960"/>
                  <a:gd name="connsiteY33" fmla="*/ 262890 h 419100"/>
                  <a:gd name="connsiteX34" fmla="*/ 222885 w 441960"/>
                  <a:gd name="connsiteY34" fmla="*/ 268605 h 419100"/>
                  <a:gd name="connsiteX35" fmla="*/ 209550 w 441960"/>
                  <a:gd name="connsiteY35" fmla="*/ 274320 h 419100"/>
                  <a:gd name="connsiteX36" fmla="*/ 194310 w 441960"/>
                  <a:gd name="connsiteY36" fmla="*/ 276225 h 419100"/>
                  <a:gd name="connsiteX37" fmla="*/ 184785 w 441960"/>
                  <a:gd name="connsiteY37" fmla="*/ 278130 h 419100"/>
                  <a:gd name="connsiteX38" fmla="*/ 180975 w 441960"/>
                  <a:gd name="connsiteY38" fmla="*/ 283845 h 419100"/>
                  <a:gd name="connsiteX39" fmla="*/ 190500 w 441960"/>
                  <a:gd name="connsiteY39" fmla="*/ 293370 h 419100"/>
                  <a:gd name="connsiteX40" fmla="*/ 196215 w 441960"/>
                  <a:gd name="connsiteY40" fmla="*/ 299085 h 419100"/>
                  <a:gd name="connsiteX41" fmla="*/ 203835 w 441960"/>
                  <a:gd name="connsiteY41" fmla="*/ 304800 h 419100"/>
                  <a:gd name="connsiteX42" fmla="*/ 215265 w 441960"/>
                  <a:gd name="connsiteY42" fmla="*/ 310515 h 419100"/>
                  <a:gd name="connsiteX43" fmla="*/ 232410 w 441960"/>
                  <a:gd name="connsiteY43" fmla="*/ 312420 h 419100"/>
                  <a:gd name="connsiteX44" fmla="*/ 259080 w 441960"/>
                  <a:gd name="connsiteY44" fmla="*/ 310515 h 419100"/>
                  <a:gd name="connsiteX45" fmla="*/ 262890 w 441960"/>
                  <a:gd name="connsiteY45" fmla="*/ 302895 h 419100"/>
                  <a:gd name="connsiteX46" fmla="*/ 266700 w 441960"/>
                  <a:gd name="connsiteY46" fmla="*/ 291465 h 419100"/>
                  <a:gd name="connsiteX47" fmla="*/ 268605 w 441960"/>
                  <a:gd name="connsiteY47" fmla="*/ 285750 h 419100"/>
                  <a:gd name="connsiteX48" fmla="*/ 280035 w 441960"/>
                  <a:gd name="connsiteY48" fmla="*/ 287655 h 419100"/>
                  <a:gd name="connsiteX49" fmla="*/ 285750 w 441960"/>
                  <a:gd name="connsiteY49" fmla="*/ 289560 h 419100"/>
                  <a:gd name="connsiteX50" fmla="*/ 291465 w 441960"/>
                  <a:gd name="connsiteY50" fmla="*/ 308610 h 419100"/>
                  <a:gd name="connsiteX51" fmla="*/ 295275 w 441960"/>
                  <a:gd name="connsiteY51" fmla="*/ 320040 h 419100"/>
                  <a:gd name="connsiteX52" fmla="*/ 304800 w 441960"/>
                  <a:gd name="connsiteY52" fmla="*/ 333375 h 419100"/>
                  <a:gd name="connsiteX53" fmla="*/ 306705 w 441960"/>
                  <a:gd name="connsiteY53" fmla="*/ 367665 h 419100"/>
                  <a:gd name="connsiteX54" fmla="*/ 310515 w 441960"/>
                  <a:gd name="connsiteY54" fmla="*/ 379095 h 419100"/>
                  <a:gd name="connsiteX55" fmla="*/ 321945 w 441960"/>
                  <a:gd name="connsiteY55" fmla="*/ 382905 h 419100"/>
                  <a:gd name="connsiteX56" fmla="*/ 333375 w 441960"/>
                  <a:gd name="connsiteY56" fmla="*/ 386715 h 419100"/>
                  <a:gd name="connsiteX57" fmla="*/ 339090 w 441960"/>
                  <a:gd name="connsiteY57" fmla="*/ 390525 h 419100"/>
                  <a:gd name="connsiteX58" fmla="*/ 344805 w 441960"/>
                  <a:gd name="connsiteY58" fmla="*/ 401955 h 419100"/>
                  <a:gd name="connsiteX59" fmla="*/ 350520 w 441960"/>
                  <a:gd name="connsiteY59" fmla="*/ 405765 h 419100"/>
                  <a:gd name="connsiteX60" fmla="*/ 363855 w 441960"/>
                  <a:gd name="connsiteY60" fmla="*/ 417195 h 419100"/>
                  <a:gd name="connsiteX61" fmla="*/ 369570 w 441960"/>
                  <a:gd name="connsiteY61" fmla="*/ 419100 h 419100"/>
                  <a:gd name="connsiteX62" fmla="*/ 373380 w 441960"/>
                  <a:gd name="connsiteY62" fmla="*/ 413385 h 419100"/>
                  <a:gd name="connsiteX63" fmla="*/ 377190 w 441960"/>
                  <a:gd name="connsiteY63" fmla="*/ 379095 h 419100"/>
                  <a:gd name="connsiteX64" fmla="*/ 400050 w 441960"/>
                  <a:gd name="connsiteY64" fmla="*/ 373380 h 419100"/>
                  <a:gd name="connsiteX65" fmla="*/ 438150 w 441960"/>
                  <a:gd name="connsiteY65" fmla="*/ 373380 h 419100"/>
                  <a:gd name="connsiteX66" fmla="*/ 430530 w 441960"/>
                  <a:gd name="connsiteY66" fmla="*/ 268605 h 419100"/>
                  <a:gd name="connsiteX67" fmla="*/ 441960 w 441960"/>
                  <a:gd name="connsiteY67" fmla="*/ 45720 h 419100"/>
                  <a:gd name="connsiteX68" fmla="*/ 381000 w 441960"/>
                  <a:gd name="connsiteY68" fmla="*/ 38100 h 419100"/>
                  <a:gd name="connsiteX69" fmla="*/ 365760 w 441960"/>
                  <a:gd name="connsiteY69" fmla="*/ 0 h 419100"/>
                  <a:gd name="connsiteX70" fmla="*/ 234315 w 441960"/>
                  <a:gd name="connsiteY70" fmla="*/ 26670 h 419100"/>
                  <a:gd name="connsiteX71" fmla="*/ 228600 w 441960"/>
                  <a:gd name="connsiteY71" fmla="*/ 3810 h 419100"/>
                  <a:gd name="connsiteX72" fmla="*/ 0 w 441960"/>
                  <a:gd name="connsiteY72" fmla="*/ 30480 h 419100"/>
                  <a:gd name="connsiteX73" fmla="*/ 19050 w 441960"/>
                  <a:gd name="connsiteY73" fmla="*/ 89535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441960" h="419100">
                    <a:moveTo>
                      <a:pt x="19050" y="89535"/>
                    </a:moveTo>
                    <a:lnTo>
                      <a:pt x="19050" y="89535"/>
                    </a:lnTo>
                    <a:cubicBezTo>
                      <a:pt x="25400" y="91440"/>
                      <a:pt x="32170" y="92285"/>
                      <a:pt x="38100" y="95250"/>
                    </a:cubicBezTo>
                    <a:cubicBezTo>
                      <a:pt x="40148" y="96274"/>
                      <a:pt x="40444" y="99206"/>
                      <a:pt x="41910" y="100965"/>
                    </a:cubicBezTo>
                    <a:cubicBezTo>
                      <a:pt x="43635" y="103035"/>
                      <a:pt x="45720" y="104775"/>
                      <a:pt x="47625" y="106680"/>
                    </a:cubicBezTo>
                    <a:cubicBezTo>
                      <a:pt x="48260" y="108585"/>
                      <a:pt x="48632" y="110599"/>
                      <a:pt x="49530" y="112395"/>
                    </a:cubicBezTo>
                    <a:cubicBezTo>
                      <a:pt x="51671" y="116676"/>
                      <a:pt x="55444" y="120816"/>
                      <a:pt x="59055" y="123825"/>
                    </a:cubicBezTo>
                    <a:cubicBezTo>
                      <a:pt x="60814" y="125291"/>
                      <a:pt x="63151" y="126016"/>
                      <a:pt x="64770" y="127635"/>
                    </a:cubicBezTo>
                    <a:cubicBezTo>
                      <a:pt x="67015" y="129880"/>
                      <a:pt x="68580" y="132715"/>
                      <a:pt x="70485" y="135255"/>
                    </a:cubicBezTo>
                    <a:cubicBezTo>
                      <a:pt x="76850" y="154350"/>
                      <a:pt x="72352" y="138876"/>
                      <a:pt x="76200" y="158115"/>
                    </a:cubicBezTo>
                    <a:cubicBezTo>
                      <a:pt x="76713" y="160682"/>
                      <a:pt x="77637" y="163159"/>
                      <a:pt x="78105" y="165735"/>
                    </a:cubicBezTo>
                    <a:cubicBezTo>
                      <a:pt x="78908" y="170153"/>
                      <a:pt x="79129" y="174667"/>
                      <a:pt x="80010" y="179070"/>
                    </a:cubicBezTo>
                    <a:cubicBezTo>
                      <a:pt x="80944" y="183742"/>
                      <a:pt x="83660" y="188274"/>
                      <a:pt x="85725" y="192405"/>
                    </a:cubicBezTo>
                    <a:cubicBezTo>
                      <a:pt x="86360" y="195580"/>
                      <a:pt x="85914" y="199184"/>
                      <a:pt x="87630" y="201930"/>
                    </a:cubicBezTo>
                    <a:cubicBezTo>
                      <a:pt x="89313" y="204622"/>
                      <a:pt x="92839" y="205579"/>
                      <a:pt x="95250" y="207645"/>
                    </a:cubicBezTo>
                    <a:cubicBezTo>
                      <a:pt x="108084" y="218646"/>
                      <a:pt x="94049" y="208749"/>
                      <a:pt x="106680" y="217170"/>
                    </a:cubicBezTo>
                    <a:lnTo>
                      <a:pt x="152400" y="215265"/>
                    </a:lnTo>
                    <a:cubicBezTo>
                      <a:pt x="163201" y="214738"/>
                      <a:pt x="174012" y="214297"/>
                      <a:pt x="184785" y="213360"/>
                    </a:cubicBezTo>
                    <a:cubicBezTo>
                      <a:pt x="187389" y="213134"/>
                      <a:pt x="202503" y="210359"/>
                      <a:pt x="205740" y="209550"/>
                    </a:cubicBezTo>
                    <a:cubicBezTo>
                      <a:pt x="207688" y="209063"/>
                      <a:pt x="209550" y="208280"/>
                      <a:pt x="211455" y="207645"/>
                    </a:cubicBezTo>
                    <a:cubicBezTo>
                      <a:pt x="212725" y="205740"/>
                      <a:pt x="213744" y="203641"/>
                      <a:pt x="215265" y="201930"/>
                    </a:cubicBezTo>
                    <a:cubicBezTo>
                      <a:pt x="218845" y="197903"/>
                      <a:pt x="226695" y="190500"/>
                      <a:pt x="226695" y="190500"/>
                    </a:cubicBezTo>
                    <a:cubicBezTo>
                      <a:pt x="240030" y="191770"/>
                      <a:pt x="253610" y="191464"/>
                      <a:pt x="266700" y="194310"/>
                    </a:cubicBezTo>
                    <a:cubicBezTo>
                      <a:pt x="272760" y="195627"/>
                      <a:pt x="270153" y="205324"/>
                      <a:pt x="268605" y="207645"/>
                    </a:cubicBezTo>
                    <a:cubicBezTo>
                      <a:pt x="267335" y="209550"/>
                      <a:pt x="264509" y="209836"/>
                      <a:pt x="262890" y="211455"/>
                    </a:cubicBezTo>
                    <a:cubicBezTo>
                      <a:pt x="248713" y="225632"/>
                      <a:pt x="264929" y="213906"/>
                      <a:pt x="251460" y="222885"/>
                    </a:cubicBezTo>
                    <a:cubicBezTo>
                      <a:pt x="252730" y="224790"/>
                      <a:pt x="253482" y="227170"/>
                      <a:pt x="255270" y="228600"/>
                    </a:cubicBezTo>
                    <a:cubicBezTo>
                      <a:pt x="264506" y="235989"/>
                      <a:pt x="258734" y="223751"/>
                      <a:pt x="262890" y="236220"/>
                    </a:cubicBezTo>
                    <a:cubicBezTo>
                      <a:pt x="260985" y="236855"/>
                      <a:pt x="259123" y="237638"/>
                      <a:pt x="257175" y="238125"/>
                    </a:cubicBezTo>
                    <a:cubicBezTo>
                      <a:pt x="243518" y="241539"/>
                      <a:pt x="229200" y="242446"/>
                      <a:pt x="215265" y="243840"/>
                    </a:cubicBezTo>
                    <a:cubicBezTo>
                      <a:pt x="213174" y="244537"/>
                      <a:pt x="204612" y="246834"/>
                      <a:pt x="203835" y="249555"/>
                    </a:cubicBezTo>
                    <a:cubicBezTo>
                      <a:pt x="202945" y="252668"/>
                      <a:pt x="203944" y="256386"/>
                      <a:pt x="205740" y="259080"/>
                    </a:cubicBezTo>
                    <a:cubicBezTo>
                      <a:pt x="206854" y="260751"/>
                      <a:pt x="209507" y="260498"/>
                      <a:pt x="211455" y="260985"/>
                    </a:cubicBezTo>
                    <a:cubicBezTo>
                      <a:pt x="214596" y="261770"/>
                      <a:pt x="217805" y="262255"/>
                      <a:pt x="220980" y="262890"/>
                    </a:cubicBezTo>
                    <a:cubicBezTo>
                      <a:pt x="221615" y="264795"/>
                      <a:pt x="223631" y="266741"/>
                      <a:pt x="222885" y="268605"/>
                    </a:cubicBezTo>
                    <a:cubicBezTo>
                      <a:pt x="221501" y="272065"/>
                      <a:pt x="211947" y="273920"/>
                      <a:pt x="209550" y="274320"/>
                    </a:cubicBezTo>
                    <a:cubicBezTo>
                      <a:pt x="204500" y="275162"/>
                      <a:pt x="199370" y="275447"/>
                      <a:pt x="194310" y="276225"/>
                    </a:cubicBezTo>
                    <a:cubicBezTo>
                      <a:pt x="191110" y="276717"/>
                      <a:pt x="187960" y="277495"/>
                      <a:pt x="184785" y="278130"/>
                    </a:cubicBezTo>
                    <a:cubicBezTo>
                      <a:pt x="183515" y="280035"/>
                      <a:pt x="180975" y="281555"/>
                      <a:pt x="180975" y="283845"/>
                    </a:cubicBezTo>
                    <a:cubicBezTo>
                      <a:pt x="180975" y="288502"/>
                      <a:pt x="187960" y="291253"/>
                      <a:pt x="190500" y="293370"/>
                    </a:cubicBezTo>
                    <a:cubicBezTo>
                      <a:pt x="192570" y="295095"/>
                      <a:pt x="194170" y="297332"/>
                      <a:pt x="196215" y="299085"/>
                    </a:cubicBezTo>
                    <a:cubicBezTo>
                      <a:pt x="198626" y="301151"/>
                      <a:pt x="201251" y="302955"/>
                      <a:pt x="203835" y="304800"/>
                    </a:cubicBezTo>
                    <a:cubicBezTo>
                      <a:pt x="207842" y="307662"/>
                      <a:pt x="210342" y="309694"/>
                      <a:pt x="215265" y="310515"/>
                    </a:cubicBezTo>
                    <a:cubicBezTo>
                      <a:pt x="220937" y="311460"/>
                      <a:pt x="226695" y="311785"/>
                      <a:pt x="232410" y="312420"/>
                    </a:cubicBezTo>
                    <a:cubicBezTo>
                      <a:pt x="241300" y="311785"/>
                      <a:pt x="250573" y="313173"/>
                      <a:pt x="259080" y="310515"/>
                    </a:cubicBezTo>
                    <a:cubicBezTo>
                      <a:pt x="261791" y="309668"/>
                      <a:pt x="261835" y="305532"/>
                      <a:pt x="262890" y="302895"/>
                    </a:cubicBezTo>
                    <a:cubicBezTo>
                      <a:pt x="264382" y="299166"/>
                      <a:pt x="265430" y="295275"/>
                      <a:pt x="266700" y="291465"/>
                    </a:cubicBezTo>
                    <a:lnTo>
                      <a:pt x="268605" y="285750"/>
                    </a:lnTo>
                    <a:cubicBezTo>
                      <a:pt x="272415" y="286385"/>
                      <a:pt x="276264" y="286817"/>
                      <a:pt x="280035" y="287655"/>
                    </a:cubicBezTo>
                    <a:cubicBezTo>
                      <a:pt x="281995" y="288091"/>
                      <a:pt x="284583" y="287926"/>
                      <a:pt x="285750" y="289560"/>
                    </a:cubicBezTo>
                    <a:cubicBezTo>
                      <a:pt x="288072" y="292811"/>
                      <a:pt x="290095" y="304045"/>
                      <a:pt x="291465" y="308610"/>
                    </a:cubicBezTo>
                    <a:cubicBezTo>
                      <a:pt x="292619" y="312457"/>
                      <a:pt x="293047" y="316698"/>
                      <a:pt x="295275" y="320040"/>
                    </a:cubicBezTo>
                    <a:cubicBezTo>
                      <a:pt x="300846" y="328397"/>
                      <a:pt x="297711" y="323923"/>
                      <a:pt x="304800" y="333375"/>
                    </a:cubicBezTo>
                    <a:cubicBezTo>
                      <a:pt x="305435" y="344805"/>
                      <a:pt x="305285" y="356306"/>
                      <a:pt x="306705" y="367665"/>
                    </a:cubicBezTo>
                    <a:cubicBezTo>
                      <a:pt x="307203" y="371650"/>
                      <a:pt x="306705" y="377825"/>
                      <a:pt x="310515" y="379095"/>
                    </a:cubicBezTo>
                    <a:lnTo>
                      <a:pt x="321945" y="382905"/>
                    </a:lnTo>
                    <a:cubicBezTo>
                      <a:pt x="325755" y="384175"/>
                      <a:pt x="330033" y="384487"/>
                      <a:pt x="333375" y="386715"/>
                    </a:cubicBezTo>
                    <a:lnTo>
                      <a:pt x="339090" y="390525"/>
                    </a:lnTo>
                    <a:cubicBezTo>
                      <a:pt x="340639" y="395173"/>
                      <a:pt x="341112" y="398262"/>
                      <a:pt x="344805" y="401955"/>
                    </a:cubicBezTo>
                    <a:cubicBezTo>
                      <a:pt x="346424" y="403574"/>
                      <a:pt x="348761" y="404299"/>
                      <a:pt x="350520" y="405765"/>
                    </a:cubicBezTo>
                    <a:cubicBezTo>
                      <a:pt x="357890" y="411907"/>
                      <a:pt x="354775" y="412006"/>
                      <a:pt x="363855" y="417195"/>
                    </a:cubicBezTo>
                    <a:cubicBezTo>
                      <a:pt x="365598" y="418191"/>
                      <a:pt x="367665" y="418465"/>
                      <a:pt x="369570" y="419100"/>
                    </a:cubicBezTo>
                    <a:cubicBezTo>
                      <a:pt x="370840" y="417195"/>
                      <a:pt x="372952" y="415634"/>
                      <a:pt x="373380" y="413385"/>
                    </a:cubicBezTo>
                    <a:cubicBezTo>
                      <a:pt x="375532" y="402088"/>
                      <a:pt x="366280" y="382732"/>
                      <a:pt x="377190" y="379095"/>
                    </a:cubicBezTo>
                    <a:cubicBezTo>
                      <a:pt x="385326" y="376383"/>
                      <a:pt x="391350" y="373715"/>
                      <a:pt x="400050" y="373380"/>
                    </a:cubicBezTo>
                    <a:cubicBezTo>
                      <a:pt x="412741" y="372892"/>
                      <a:pt x="425450" y="373380"/>
                      <a:pt x="438150" y="373380"/>
                    </a:cubicBezTo>
                    <a:lnTo>
                      <a:pt x="430530" y="268605"/>
                    </a:lnTo>
                    <a:lnTo>
                      <a:pt x="441960" y="45720"/>
                    </a:lnTo>
                    <a:lnTo>
                      <a:pt x="381000" y="38100"/>
                    </a:lnTo>
                    <a:lnTo>
                      <a:pt x="365760" y="0"/>
                    </a:lnTo>
                    <a:lnTo>
                      <a:pt x="234315" y="26670"/>
                    </a:lnTo>
                    <a:lnTo>
                      <a:pt x="228600" y="3810"/>
                    </a:lnTo>
                    <a:lnTo>
                      <a:pt x="0" y="30480"/>
                    </a:lnTo>
                    <a:lnTo>
                      <a:pt x="19050" y="895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" name="Freeform 140"/>
              <p:cNvSpPr/>
              <p:nvPr/>
            </p:nvSpPr>
            <p:spPr bwMode="auto">
              <a:xfrm>
                <a:off x="5903562" y="5575495"/>
                <a:ext cx="304718" cy="176620"/>
              </a:xfrm>
              <a:custGeom>
                <a:avLst/>
                <a:gdLst>
                  <a:gd name="connsiteX0" fmla="*/ 499110 w 499110"/>
                  <a:gd name="connsiteY0" fmla="*/ 121920 h 289560"/>
                  <a:gd name="connsiteX1" fmla="*/ 276225 w 499110"/>
                  <a:gd name="connsiteY1" fmla="*/ 146685 h 289560"/>
                  <a:gd name="connsiteX2" fmla="*/ 285750 w 499110"/>
                  <a:gd name="connsiteY2" fmla="*/ 200025 h 289560"/>
                  <a:gd name="connsiteX3" fmla="*/ 232410 w 499110"/>
                  <a:gd name="connsiteY3" fmla="*/ 224790 h 289560"/>
                  <a:gd name="connsiteX4" fmla="*/ 230505 w 499110"/>
                  <a:gd name="connsiteY4" fmla="*/ 278130 h 289560"/>
                  <a:gd name="connsiteX5" fmla="*/ 179070 w 499110"/>
                  <a:gd name="connsiteY5" fmla="*/ 289560 h 289560"/>
                  <a:gd name="connsiteX6" fmla="*/ 131445 w 499110"/>
                  <a:gd name="connsiteY6" fmla="*/ 234315 h 289560"/>
                  <a:gd name="connsiteX7" fmla="*/ 120015 w 499110"/>
                  <a:gd name="connsiteY7" fmla="*/ 219075 h 289560"/>
                  <a:gd name="connsiteX8" fmla="*/ 118110 w 499110"/>
                  <a:gd name="connsiteY8" fmla="*/ 213360 h 289560"/>
                  <a:gd name="connsiteX9" fmla="*/ 104775 w 499110"/>
                  <a:gd name="connsiteY9" fmla="*/ 198120 h 289560"/>
                  <a:gd name="connsiteX10" fmla="*/ 99060 w 499110"/>
                  <a:gd name="connsiteY10" fmla="*/ 192405 h 289560"/>
                  <a:gd name="connsiteX11" fmla="*/ 89535 w 499110"/>
                  <a:gd name="connsiteY11" fmla="*/ 190500 h 289560"/>
                  <a:gd name="connsiteX12" fmla="*/ 62865 w 499110"/>
                  <a:gd name="connsiteY12" fmla="*/ 186690 h 289560"/>
                  <a:gd name="connsiteX13" fmla="*/ 55245 w 499110"/>
                  <a:gd name="connsiteY13" fmla="*/ 184785 h 289560"/>
                  <a:gd name="connsiteX14" fmla="*/ 41910 w 499110"/>
                  <a:gd name="connsiteY14" fmla="*/ 182880 h 289560"/>
                  <a:gd name="connsiteX15" fmla="*/ 24765 w 499110"/>
                  <a:gd name="connsiteY15" fmla="*/ 175260 h 289560"/>
                  <a:gd name="connsiteX16" fmla="*/ 17145 w 499110"/>
                  <a:gd name="connsiteY16" fmla="*/ 173355 h 289560"/>
                  <a:gd name="connsiteX17" fmla="*/ 11430 w 499110"/>
                  <a:gd name="connsiteY17" fmla="*/ 169545 h 289560"/>
                  <a:gd name="connsiteX18" fmla="*/ 5715 w 499110"/>
                  <a:gd name="connsiteY18" fmla="*/ 167640 h 289560"/>
                  <a:gd name="connsiteX19" fmla="*/ 3810 w 499110"/>
                  <a:gd name="connsiteY19" fmla="*/ 161925 h 289560"/>
                  <a:gd name="connsiteX20" fmla="*/ 0 w 499110"/>
                  <a:gd name="connsiteY20" fmla="*/ 156210 h 289560"/>
                  <a:gd name="connsiteX21" fmla="*/ 1905 w 499110"/>
                  <a:gd name="connsiteY21" fmla="*/ 129540 h 289560"/>
                  <a:gd name="connsiteX22" fmla="*/ 3810 w 499110"/>
                  <a:gd name="connsiteY22" fmla="*/ 123825 h 289560"/>
                  <a:gd name="connsiteX23" fmla="*/ 9525 w 499110"/>
                  <a:gd name="connsiteY23" fmla="*/ 120015 h 289560"/>
                  <a:gd name="connsiteX24" fmla="*/ 11430 w 499110"/>
                  <a:gd name="connsiteY24" fmla="*/ 114300 h 289560"/>
                  <a:gd name="connsiteX25" fmla="*/ 22860 w 499110"/>
                  <a:gd name="connsiteY25" fmla="*/ 102870 h 289560"/>
                  <a:gd name="connsiteX26" fmla="*/ 28575 w 499110"/>
                  <a:gd name="connsiteY26" fmla="*/ 100965 h 289560"/>
                  <a:gd name="connsiteX27" fmla="*/ 41910 w 499110"/>
                  <a:gd name="connsiteY27" fmla="*/ 89535 h 289560"/>
                  <a:gd name="connsiteX28" fmla="*/ 45720 w 499110"/>
                  <a:gd name="connsiteY28" fmla="*/ 83820 h 289560"/>
                  <a:gd name="connsiteX29" fmla="*/ 51435 w 499110"/>
                  <a:gd name="connsiteY29" fmla="*/ 80010 h 289560"/>
                  <a:gd name="connsiteX30" fmla="*/ 57150 w 499110"/>
                  <a:gd name="connsiteY30" fmla="*/ 74295 h 289560"/>
                  <a:gd name="connsiteX31" fmla="*/ 64770 w 499110"/>
                  <a:gd name="connsiteY31" fmla="*/ 64770 h 289560"/>
                  <a:gd name="connsiteX32" fmla="*/ 68580 w 499110"/>
                  <a:gd name="connsiteY32" fmla="*/ 57150 h 289560"/>
                  <a:gd name="connsiteX33" fmla="*/ 74295 w 499110"/>
                  <a:gd name="connsiteY33" fmla="*/ 51435 h 289560"/>
                  <a:gd name="connsiteX34" fmla="*/ 81915 w 499110"/>
                  <a:gd name="connsiteY34" fmla="*/ 49530 h 289560"/>
                  <a:gd name="connsiteX35" fmla="*/ 87630 w 499110"/>
                  <a:gd name="connsiteY35" fmla="*/ 47625 h 289560"/>
                  <a:gd name="connsiteX36" fmla="*/ 106680 w 499110"/>
                  <a:gd name="connsiteY36" fmla="*/ 49530 h 289560"/>
                  <a:gd name="connsiteX37" fmla="*/ 123825 w 499110"/>
                  <a:gd name="connsiteY37" fmla="*/ 59055 h 289560"/>
                  <a:gd name="connsiteX38" fmla="*/ 154305 w 499110"/>
                  <a:gd name="connsiteY38" fmla="*/ 60960 h 289560"/>
                  <a:gd name="connsiteX39" fmla="*/ 161925 w 499110"/>
                  <a:gd name="connsiteY39" fmla="*/ 64770 h 289560"/>
                  <a:gd name="connsiteX40" fmla="*/ 184785 w 499110"/>
                  <a:gd name="connsiteY40" fmla="*/ 66675 h 289560"/>
                  <a:gd name="connsiteX41" fmla="*/ 198120 w 499110"/>
                  <a:gd name="connsiteY41" fmla="*/ 68580 h 289560"/>
                  <a:gd name="connsiteX42" fmla="*/ 203835 w 499110"/>
                  <a:gd name="connsiteY42" fmla="*/ 70485 h 289560"/>
                  <a:gd name="connsiteX43" fmla="*/ 215265 w 499110"/>
                  <a:gd name="connsiteY43" fmla="*/ 62865 h 289560"/>
                  <a:gd name="connsiteX44" fmla="*/ 220980 w 499110"/>
                  <a:gd name="connsiteY44" fmla="*/ 60960 h 289560"/>
                  <a:gd name="connsiteX45" fmla="*/ 249555 w 499110"/>
                  <a:gd name="connsiteY45" fmla="*/ 62865 h 289560"/>
                  <a:gd name="connsiteX46" fmla="*/ 255270 w 499110"/>
                  <a:gd name="connsiteY46" fmla="*/ 64770 h 289560"/>
                  <a:gd name="connsiteX47" fmla="*/ 314325 w 499110"/>
                  <a:gd name="connsiteY47" fmla="*/ 62865 h 289560"/>
                  <a:gd name="connsiteX48" fmla="*/ 312420 w 499110"/>
                  <a:gd name="connsiteY48" fmla="*/ 41910 h 289560"/>
                  <a:gd name="connsiteX49" fmla="*/ 314325 w 499110"/>
                  <a:gd name="connsiteY49" fmla="*/ 34290 h 289560"/>
                  <a:gd name="connsiteX50" fmla="*/ 316230 w 499110"/>
                  <a:gd name="connsiteY50" fmla="*/ 28575 h 289560"/>
                  <a:gd name="connsiteX51" fmla="*/ 327660 w 499110"/>
                  <a:gd name="connsiteY51" fmla="*/ 13335 h 289560"/>
                  <a:gd name="connsiteX52" fmla="*/ 339090 w 499110"/>
                  <a:gd name="connsiteY52" fmla="*/ 5715 h 289560"/>
                  <a:gd name="connsiteX53" fmla="*/ 350520 w 499110"/>
                  <a:gd name="connsiteY53" fmla="*/ 0 h 289560"/>
                  <a:gd name="connsiteX54" fmla="*/ 381000 w 499110"/>
                  <a:gd name="connsiteY54" fmla="*/ 1905 h 289560"/>
                  <a:gd name="connsiteX55" fmla="*/ 386715 w 499110"/>
                  <a:gd name="connsiteY55" fmla="*/ 5715 h 289560"/>
                  <a:gd name="connsiteX56" fmla="*/ 394335 w 499110"/>
                  <a:gd name="connsiteY56" fmla="*/ 7620 h 289560"/>
                  <a:gd name="connsiteX57" fmla="*/ 419100 w 499110"/>
                  <a:gd name="connsiteY57" fmla="*/ 9525 h 289560"/>
                  <a:gd name="connsiteX58" fmla="*/ 422910 w 499110"/>
                  <a:gd name="connsiteY58" fmla="*/ 15240 h 289560"/>
                  <a:gd name="connsiteX59" fmla="*/ 434340 w 499110"/>
                  <a:gd name="connsiteY59" fmla="*/ 24765 h 289560"/>
                  <a:gd name="connsiteX60" fmla="*/ 445770 w 499110"/>
                  <a:gd name="connsiteY60" fmla="*/ 28575 h 289560"/>
                  <a:gd name="connsiteX61" fmla="*/ 491490 w 499110"/>
                  <a:gd name="connsiteY61" fmla="*/ 30480 h 289560"/>
                  <a:gd name="connsiteX62" fmla="*/ 499110 w 499110"/>
                  <a:gd name="connsiteY62" fmla="*/ 121920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9110" h="289560">
                    <a:moveTo>
                      <a:pt x="499110" y="121920"/>
                    </a:moveTo>
                    <a:lnTo>
                      <a:pt x="276225" y="146685"/>
                    </a:lnTo>
                    <a:lnTo>
                      <a:pt x="285750" y="200025"/>
                    </a:lnTo>
                    <a:lnTo>
                      <a:pt x="232410" y="224790"/>
                    </a:lnTo>
                    <a:lnTo>
                      <a:pt x="230505" y="278130"/>
                    </a:lnTo>
                    <a:lnTo>
                      <a:pt x="179070" y="289560"/>
                    </a:lnTo>
                    <a:lnTo>
                      <a:pt x="131445" y="234315"/>
                    </a:lnTo>
                    <a:cubicBezTo>
                      <a:pt x="127635" y="229235"/>
                      <a:pt x="123424" y="224432"/>
                      <a:pt x="120015" y="219075"/>
                    </a:cubicBezTo>
                    <a:cubicBezTo>
                      <a:pt x="118937" y="217381"/>
                      <a:pt x="119085" y="215115"/>
                      <a:pt x="118110" y="213360"/>
                    </a:cubicBezTo>
                    <a:cubicBezTo>
                      <a:pt x="108694" y="196412"/>
                      <a:pt x="114563" y="206276"/>
                      <a:pt x="104775" y="198120"/>
                    </a:cubicBezTo>
                    <a:cubicBezTo>
                      <a:pt x="102705" y="196395"/>
                      <a:pt x="101470" y="193610"/>
                      <a:pt x="99060" y="192405"/>
                    </a:cubicBezTo>
                    <a:cubicBezTo>
                      <a:pt x="96164" y="190957"/>
                      <a:pt x="92696" y="191202"/>
                      <a:pt x="89535" y="190500"/>
                    </a:cubicBezTo>
                    <a:cubicBezTo>
                      <a:pt x="72585" y="186733"/>
                      <a:pt x="92171" y="189621"/>
                      <a:pt x="62865" y="186690"/>
                    </a:cubicBezTo>
                    <a:cubicBezTo>
                      <a:pt x="60325" y="186055"/>
                      <a:pt x="57821" y="185253"/>
                      <a:pt x="55245" y="184785"/>
                    </a:cubicBezTo>
                    <a:cubicBezTo>
                      <a:pt x="50827" y="183982"/>
                      <a:pt x="46285" y="183890"/>
                      <a:pt x="41910" y="182880"/>
                    </a:cubicBezTo>
                    <a:cubicBezTo>
                      <a:pt x="16238" y="176956"/>
                      <a:pt x="40702" y="182090"/>
                      <a:pt x="24765" y="175260"/>
                    </a:cubicBezTo>
                    <a:cubicBezTo>
                      <a:pt x="22359" y="174229"/>
                      <a:pt x="19685" y="173990"/>
                      <a:pt x="17145" y="173355"/>
                    </a:cubicBezTo>
                    <a:cubicBezTo>
                      <a:pt x="15240" y="172085"/>
                      <a:pt x="13478" y="170569"/>
                      <a:pt x="11430" y="169545"/>
                    </a:cubicBezTo>
                    <a:cubicBezTo>
                      <a:pt x="9634" y="168647"/>
                      <a:pt x="7135" y="169060"/>
                      <a:pt x="5715" y="167640"/>
                    </a:cubicBezTo>
                    <a:cubicBezTo>
                      <a:pt x="4295" y="166220"/>
                      <a:pt x="4708" y="163721"/>
                      <a:pt x="3810" y="161925"/>
                    </a:cubicBezTo>
                    <a:cubicBezTo>
                      <a:pt x="2786" y="159877"/>
                      <a:pt x="1270" y="158115"/>
                      <a:pt x="0" y="156210"/>
                    </a:cubicBezTo>
                    <a:cubicBezTo>
                      <a:pt x="635" y="147320"/>
                      <a:pt x="864" y="138392"/>
                      <a:pt x="1905" y="129540"/>
                    </a:cubicBezTo>
                    <a:cubicBezTo>
                      <a:pt x="2140" y="127546"/>
                      <a:pt x="2556" y="125393"/>
                      <a:pt x="3810" y="123825"/>
                    </a:cubicBezTo>
                    <a:cubicBezTo>
                      <a:pt x="5240" y="122037"/>
                      <a:pt x="7620" y="121285"/>
                      <a:pt x="9525" y="120015"/>
                    </a:cubicBezTo>
                    <a:cubicBezTo>
                      <a:pt x="10160" y="118110"/>
                      <a:pt x="10434" y="116043"/>
                      <a:pt x="11430" y="114300"/>
                    </a:cubicBezTo>
                    <a:cubicBezTo>
                      <a:pt x="14611" y="108734"/>
                      <a:pt x="17321" y="105639"/>
                      <a:pt x="22860" y="102870"/>
                    </a:cubicBezTo>
                    <a:cubicBezTo>
                      <a:pt x="24656" y="101972"/>
                      <a:pt x="26670" y="101600"/>
                      <a:pt x="28575" y="100965"/>
                    </a:cubicBezTo>
                    <a:cubicBezTo>
                      <a:pt x="34181" y="96761"/>
                      <a:pt x="37488" y="94842"/>
                      <a:pt x="41910" y="89535"/>
                    </a:cubicBezTo>
                    <a:cubicBezTo>
                      <a:pt x="43376" y="87776"/>
                      <a:pt x="44101" y="85439"/>
                      <a:pt x="45720" y="83820"/>
                    </a:cubicBezTo>
                    <a:cubicBezTo>
                      <a:pt x="47339" y="82201"/>
                      <a:pt x="49676" y="81476"/>
                      <a:pt x="51435" y="80010"/>
                    </a:cubicBezTo>
                    <a:cubicBezTo>
                      <a:pt x="53505" y="78285"/>
                      <a:pt x="55245" y="76200"/>
                      <a:pt x="57150" y="74295"/>
                    </a:cubicBezTo>
                    <a:cubicBezTo>
                      <a:pt x="61698" y="60650"/>
                      <a:pt x="55196" y="76259"/>
                      <a:pt x="64770" y="64770"/>
                    </a:cubicBezTo>
                    <a:cubicBezTo>
                      <a:pt x="66588" y="62588"/>
                      <a:pt x="66929" y="59461"/>
                      <a:pt x="68580" y="57150"/>
                    </a:cubicBezTo>
                    <a:cubicBezTo>
                      <a:pt x="70146" y="54958"/>
                      <a:pt x="71956" y="52772"/>
                      <a:pt x="74295" y="51435"/>
                    </a:cubicBezTo>
                    <a:cubicBezTo>
                      <a:pt x="76568" y="50136"/>
                      <a:pt x="79398" y="50249"/>
                      <a:pt x="81915" y="49530"/>
                    </a:cubicBezTo>
                    <a:cubicBezTo>
                      <a:pt x="83846" y="48978"/>
                      <a:pt x="85725" y="48260"/>
                      <a:pt x="87630" y="47625"/>
                    </a:cubicBezTo>
                    <a:cubicBezTo>
                      <a:pt x="93980" y="48260"/>
                      <a:pt x="100589" y="47627"/>
                      <a:pt x="106680" y="49530"/>
                    </a:cubicBezTo>
                    <a:cubicBezTo>
                      <a:pt x="116926" y="52732"/>
                      <a:pt x="115018" y="58128"/>
                      <a:pt x="123825" y="59055"/>
                    </a:cubicBezTo>
                    <a:cubicBezTo>
                      <a:pt x="133949" y="60121"/>
                      <a:pt x="144145" y="60325"/>
                      <a:pt x="154305" y="60960"/>
                    </a:cubicBezTo>
                    <a:cubicBezTo>
                      <a:pt x="156845" y="62230"/>
                      <a:pt x="159134" y="64247"/>
                      <a:pt x="161925" y="64770"/>
                    </a:cubicBezTo>
                    <a:cubicBezTo>
                      <a:pt x="169440" y="66179"/>
                      <a:pt x="177181" y="65875"/>
                      <a:pt x="184785" y="66675"/>
                    </a:cubicBezTo>
                    <a:cubicBezTo>
                      <a:pt x="189250" y="67145"/>
                      <a:pt x="193675" y="67945"/>
                      <a:pt x="198120" y="68580"/>
                    </a:cubicBezTo>
                    <a:cubicBezTo>
                      <a:pt x="200025" y="69215"/>
                      <a:pt x="201827" y="70485"/>
                      <a:pt x="203835" y="70485"/>
                    </a:cubicBezTo>
                    <a:cubicBezTo>
                      <a:pt x="210629" y="70485"/>
                      <a:pt x="210111" y="66301"/>
                      <a:pt x="215265" y="62865"/>
                    </a:cubicBezTo>
                    <a:cubicBezTo>
                      <a:pt x="216936" y="61751"/>
                      <a:pt x="219075" y="61595"/>
                      <a:pt x="220980" y="60960"/>
                    </a:cubicBezTo>
                    <a:cubicBezTo>
                      <a:pt x="230505" y="61595"/>
                      <a:pt x="240067" y="61811"/>
                      <a:pt x="249555" y="62865"/>
                    </a:cubicBezTo>
                    <a:cubicBezTo>
                      <a:pt x="251551" y="63087"/>
                      <a:pt x="253262" y="64770"/>
                      <a:pt x="255270" y="64770"/>
                    </a:cubicBezTo>
                    <a:cubicBezTo>
                      <a:pt x="274965" y="64770"/>
                      <a:pt x="294640" y="63500"/>
                      <a:pt x="314325" y="62865"/>
                    </a:cubicBezTo>
                    <a:cubicBezTo>
                      <a:pt x="313690" y="55880"/>
                      <a:pt x="312420" y="48924"/>
                      <a:pt x="312420" y="41910"/>
                    </a:cubicBezTo>
                    <a:cubicBezTo>
                      <a:pt x="312420" y="39292"/>
                      <a:pt x="313606" y="36807"/>
                      <a:pt x="314325" y="34290"/>
                    </a:cubicBezTo>
                    <a:cubicBezTo>
                      <a:pt x="314877" y="32359"/>
                      <a:pt x="315152" y="30269"/>
                      <a:pt x="316230" y="28575"/>
                    </a:cubicBezTo>
                    <a:cubicBezTo>
                      <a:pt x="319639" y="23218"/>
                      <a:pt x="322376" y="16857"/>
                      <a:pt x="327660" y="13335"/>
                    </a:cubicBezTo>
                    <a:cubicBezTo>
                      <a:pt x="331470" y="10795"/>
                      <a:pt x="334746" y="7163"/>
                      <a:pt x="339090" y="5715"/>
                    </a:cubicBezTo>
                    <a:cubicBezTo>
                      <a:pt x="346977" y="3086"/>
                      <a:pt x="343134" y="4924"/>
                      <a:pt x="350520" y="0"/>
                    </a:cubicBezTo>
                    <a:cubicBezTo>
                      <a:pt x="360680" y="635"/>
                      <a:pt x="370945" y="317"/>
                      <a:pt x="381000" y="1905"/>
                    </a:cubicBezTo>
                    <a:cubicBezTo>
                      <a:pt x="383262" y="2262"/>
                      <a:pt x="384611" y="4813"/>
                      <a:pt x="386715" y="5715"/>
                    </a:cubicBezTo>
                    <a:cubicBezTo>
                      <a:pt x="389121" y="6746"/>
                      <a:pt x="391735" y="7314"/>
                      <a:pt x="394335" y="7620"/>
                    </a:cubicBezTo>
                    <a:cubicBezTo>
                      <a:pt x="402558" y="8587"/>
                      <a:pt x="410845" y="8890"/>
                      <a:pt x="419100" y="9525"/>
                    </a:cubicBezTo>
                    <a:cubicBezTo>
                      <a:pt x="420370" y="11430"/>
                      <a:pt x="421444" y="13481"/>
                      <a:pt x="422910" y="15240"/>
                    </a:cubicBezTo>
                    <a:cubicBezTo>
                      <a:pt x="425549" y="18407"/>
                      <a:pt x="430373" y="23002"/>
                      <a:pt x="434340" y="24765"/>
                    </a:cubicBezTo>
                    <a:cubicBezTo>
                      <a:pt x="438010" y="26396"/>
                      <a:pt x="441757" y="28408"/>
                      <a:pt x="445770" y="28575"/>
                    </a:cubicBezTo>
                    <a:lnTo>
                      <a:pt x="491490" y="30480"/>
                    </a:lnTo>
                    <a:lnTo>
                      <a:pt x="499110" y="12192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" name="Freeform 141"/>
              <p:cNvSpPr/>
              <p:nvPr/>
            </p:nvSpPr>
            <p:spPr bwMode="auto">
              <a:xfrm>
                <a:off x="5971492" y="5507564"/>
                <a:ext cx="358092" cy="165945"/>
              </a:xfrm>
              <a:custGeom>
                <a:avLst/>
                <a:gdLst>
                  <a:gd name="connsiteX0" fmla="*/ 68861 w 585116"/>
                  <a:gd name="connsiteY0" fmla="*/ 100127 h 271577"/>
                  <a:gd name="connsiteX1" fmla="*/ 167921 w 585116"/>
                  <a:gd name="connsiteY1" fmla="*/ 98222 h 271577"/>
                  <a:gd name="connsiteX2" fmla="*/ 173636 w 585116"/>
                  <a:gd name="connsiteY2" fmla="*/ 113462 h 271577"/>
                  <a:gd name="connsiteX3" fmla="*/ 190781 w 585116"/>
                  <a:gd name="connsiteY3" fmla="*/ 105842 h 271577"/>
                  <a:gd name="connsiteX4" fmla="*/ 192686 w 585116"/>
                  <a:gd name="connsiteY4" fmla="*/ 92507 h 271577"/>
                  <a:gd name="connsiteX5" fmla="*/ 198401 w 585116"/>
                  <a:gd name="connsiteY5" fmla="*/ 88697 h 271577"/>
                  <a:gd name="connsiteX6" fmla="*/ 211736 w 585116"/>
                  <a:gd name="connsiteY6" fmla="*/ 84887 h 271577"/>
                  <a:gd name="connsiteX7" fmla="*/ 240311 w 585116"/>
                  <a:gd name="connsiteY7" fmla="*/ 82982 h 271577"/>
                  <a:gd name="connsiteX8" fmla="*/ 265076 w 585116"/>
                  <a:gd name="connsiteY8" fmla="*/ 81077 h 271577"/>
                  <a:gd name="connsiteX9" fmla="*/ 276506 w 585116"/>
                  <a:gd name="connsiteY9" fmla="*/ 73457 h 271577"/>
                  <a:gd name="connsiteX10" fmla="*/ 286031 w 585116"/>
                  <a:gd name="connsiteY10" fmla="*/ 65837 h 271577"/>
                  <a:gd name="connsiteX11" fmla="*/ 297461 w 585116"/>
                  <a:gd name="connsiteY11" fmla="*/ 56312 h 271577"/>
                  <a:gd name="connsiteX12" fmla="*/ 301271 w 585116"/>
                  <a:gd name="connsiteY12" fmla="*/ 50597 h 271577"/>
                  <a:gd name="connsiteX13" fmla="*/ 306986 w 585116"/>
                  <a:gd name="connsiteY13" fmla="*/ 44882 h 271577"/>
                  <a:gd name="connsiteX14" fmla="*/ 308891 w 585116"/>
                  <a:gd name="connsiteY14" fmla="*/ 39167 h 271577"/>
                  <a:gd name="connsiteX15" fmla="*/ 299366 w 585116"/>
                  <a:gd name="connsiteY15" fmla="*/ 20117 h 271577"/>
                  <a:gd name="connsiteX16" fmla="*/ 297461 w 585116"/>
                  <a:gd name="connsiteY16" fmla="*/ 12497 h 271577"/>
                  <a:gd name="connsiteX17" fmla="*/ 324131 w 585116"/>
                  <a:gd name="connsiteY17" fmla="*/ 2972 h 271577"/>
                  <a:gd name="connsiteX18" fmla="*/ 331751 w 585116"/>
                  <a:gd name="connsiteY18" fmla="*/ 4877 h 271577"/>
                  <a:gd name="connsiteX19" fmla="*/ 345086 w 585116"/>
                  <a:gd name="connsiteY19" fmla="*/ 12497 h 271577"/>
                  <a:gd name="connsiteX20" fmla="*/ 356516 w 585116"/>
                  <a:gd name="connsiteY20" fmla="*/ 20117 h 271577"/>
                  <a:gd name="connsiteX21" fmla="*/ 362231 w 585116"/>
                  <a:gd name="connsiteY21" fmla="*/ 25832 h 271577"/>
                  <a:gd name="connsiteX22" fmla="*/ 381281 w 585116"/>
                  <a:gd name="connsiteY22" fmla="*/ 29642 h 271577"/>
                  <a:gd name="connsiteX23" fmla="*/ 386996 w 585116"/>
                  <a:gd name="connsiteY23" fmla="*/ 33452 h 271577"/>
                  <a:gd name="connsiteX24" fmla="*/ 402236 w 585116"/>
                  <a:gd name="connsiteY24" fmla="*/ 37262 h 271577"/>
                  <a:gd name="connsiteX25" fmla="*/ 407951 w 585116"/>
                  <a:gd name="connsiteY25" fmla="*/ 39167 h 271577"/>
                  <a:gd name="connsiteX26" fmla="*/ 413666 w 585116"/>
                  <a:gd name="connsiteY26" fmla="*/ 42977 h 271577"/>
                  <a:gd name="connsiteX27" fmla="*/ 419381 w 585116"/>
                  <a:gd name="connsiteY27" fmla="*/ 44882 h 271577"/>
                  <a:gd name="connsiteX28" fmla="*/ 430811 w 585116"/>
                  <a:gd name="connsiteY28" fmla="*/ 52502 h 271577"/>
                  <a:gd name="connsiteX29" fmla="*/ 444146 w 585116"/>
                  <a:gd name="connsiteY29" fmla="*/ 56312 h 271577"/>
                  <a:gd name="connsiteX30" fmla="*/ 455576 w 585116"/>
                  <a:gd name="connsiteY30" fmla="*/ 60122 h 271577"/>
                  <a:gd name="connsiteX31" fmla="*/ 461291 w 585116"/>
                  <a:gd name="connsiteY31" fmla="*/ 63932 h 271577"/>
                  <a:gd name="connsiteX32" fmla="*/ 474626 w 585116"/>
                  <a:gd name="connsiteY32" fmla="*/ 79172 h 271577"/>
                  <a:gd name="connsiteX33" fmla="*/ 484151 w 585116"/>
                  <a:gd name="connsiteY33" fmla="*/ 81077 h 271577"/>
                  <a:gd name="connsiteX34" fmla="*/ 514631 w 585116"/>
                  <a:gd name="connsiteY34" fmla="*/ 86792 h 271577"/>
                  <a:gd name="connsiteX35" fmla="*/ 531776 w 585116"/>
                  <a:gd name="connsiteY35" fmla="*/ 94412 h 271577"/>
                  <a:gd name="connsiteX36" fmla="*/ 545111 w 585116"/>
                  <a:gd name="connsiteY36" fmla="*/ 98222 h 271577"/>
                  <a:gd name="connsiteX37" fmla="*/ 550826 w 585116"/>
                  <a:gd name="connsiteY37" fmla="*/ 102032 h 271577"/>
                  <a:gd name="connsiteX38" fmla="*/ 545111 w 585116"/>
                  <a:gd name="connsiteY38" fmla="*/ 113462 h 271577"/>
                  <a:gd name="connsiteX39" fmla="*/ 531776 w 585116"/>
                  <a:gd name="connsiteY39" fmla="*/ 119177 h 271577"/>
                  <a:gd name="connsiteX40" fmla="*/ 487961 w 585116"/>
                  <a:gd name="connsiteY40" fmla="*/ 122987 h 271577"/>
                  <a:gd name="connsiteX41" fmla="*/ 476531 w 585116"/>
                  <a:gd name="connsiteY41" fmla="*/ 132512 h 271577"/>
                  <a:gd name="connsiteX42" fmla="*/ 472721 w 585116"/>
                  <a:gd name="connsiteY42" fmla="*/ 138227 h 271577"/>
                  <a:gd name="connsiteX43" fmla="*/ 476531 w 585116"/>
                  <a:gd name="connsiteY43" fmla="*/ 161087 h 271577"/>
                  <a:gd name="connsiteX44" fmla="*/ 505106 w 585116"/>
                  <a:gd name="connsiteY44" fmla="*/ 157277 h 271577"/>
                  <a:gd name="connsiteX45" fmla="*/ 512726 w 585116"/>
                  <a:gd name="connsiteY45" fmla="*/ 155372 h 271577"/>
                  <a:gd name="connsiteX46" fmla="*/ 545111 w 585116"/>
                  <a:gd name="connsiteY46" fmla="*/ 153467 h 271577"/>
                  <a:gd name="connsiteX47" fmla="*/ 571781 w 585116"/>
                  <a:gd name="connsiteY47" fmla="*/ 151562 h 271577"/>
                  <a:gd name="connsiteX48" fmla="*/ 577496 w 585116"/>
                  <a:gd name="connsiteY48" fmla="*/ 153467 h 271577"/>
                  <a:gd name="connsiteX49" fmla="*/ 585116 w 585116"/>
                  <a:gd name="connsiteY49" fmla="*/ 267767 h 271577"/>
                  <a:gd name="connsiteX50" fmla="*/ 518441 w 585116"/>
                  <a:gd name="connsiteY50" fmla="*/ 271577 h 271577"/>
                  <a:gd name="connsiteX51" fmla="*/ 507011 w 585116"/>
                  <a:gd name="connsiteY51" fmla="*/ 241097 h 271577"/>
                  <a:gd name="connsiteX52" fmla="*/ 366041 w 585116"/>
                  <a:gd name="connsiteY52" fmla="*/ 262052 h 271577"/>
                  <a:gd name="connsiteX53" fmla="*/ 360326 w 585116"/>
                  <a:gd name="connsiteY53" fmla="*/ 216332 h 271577"/>
                  <a:gd name="connsiteX54" fmla="*/ 356516 w 585116"/>
                  <a:gd name="connsiteY54" fmla="*/ 199187 h 271577"/>
                  <a:gd name="connsiteX55" fmla="*/ 354611 w 585116"/>
                  <a:gd name="connsiteY55" fmla="*/ 193472 h 271577"/>
                  <a:gd name="connsiteX56" fmla="*/ 356516 w 585116"/>
                  <a:gd name="connsiteY56" fmla="*/ 164897 h 271577"/>
                  <a:gd name="connsiteX57" fmla="*/ 360326 w 585116"/>
                  <a:gd name="connsiteY57" fmla="*/ 159182 h 271577"/>
                  <a:gd name="connsiteX58" fmla="*/ 362231 w 585116"/>
                  <a:gd name="connsiteY58" fmla="*/ 153467 h 271577"/>
                  <a:gd name="connsiteX59" fmla="*/ 308891 w 585116"/>
                  <a:gd name="connsiteY59" fmla="*/ 151562 h 271577"/>
                  <a:gd name="connsiteX60" fmla="*/ 301271 w 585116"/>
                  <a:gd name="connsiteY60" fmla="*/ 140132 h 271577"/>
                  <a:gd name="connsiteX61" fmla="*/ 291746 w 585116"/>
                  <a:gd name="connsiteY61" fmla="*/ 130607 h 271577"/>
                  <a:gd name="connsiteX62" fmla="*/ 255551 w 585116"/>
                  <a:gd name="connsiteY62" fmla="*/ 128702 h 271577"/>
                  <a:gd name="connsiteX63" fmla="*/ 249836 w 585116"/>
                  <a:gd name="connsiteY63" fmla="*/ 126797 h 271577"/>
                  <a:gd name="connsiteX64" fmla="*/ 230786 w 585116"/>
                  <a:gd name="connsiteY64" fmla="*/ 128702 h 271577"/>
                  <a:gd name="connsiteX65" fmla="*/ 226976 w 585116"/>
                  <a:gd name="connsiteY65" fmla="*/ 134417 h 271577"/>
                  <a:gd name="connsiteX66" fmla="*/ 221261 w 585116"/>
                  <a:gd name="connsiteY66" fmla="*/ 140132 h 271577"/>
                  <a:gd name="connsiteX67" fmla="*/ 211736 w 585116"/>
                  <a:gd name="connsiteY67" fmla="*/ 149657 h 271577"/>
                  <a:gd name="connsiteX68" fmla="*/ 211736 w 585116"/>
                  <a:gd name="connsiteY68" fmla="*/ 168707 h 271577"/>
                  <a:gd name="connsiteX69" fmla="*/ 209831 w 585116"/>
                  <a:gd name="connsiteY69" fmla="*/ 197282 h 271577"/>
                  <a:gd name="connsiteX70" fmla="*/ 204116 w 585116"/>
                  <a:gd name="connsiteY70" fmla="*/ 199187 h 271577"/>
                  <a:gd name="connsiteX71" fmla="*/ 175541 w 585116"/>
                  <a:gd name="connsiteY71" fmla="*/ 201092 h 271577"/>
                  <a:gd name="connsiteX72" fmla="*/ 122201 w 585116"/>
                  <a:gd name="connsiteY72" fmla="*/ 201092 h 271577"/>
                  <a:gd name="connsiteX73" fmla="*/ 110771 w 585116"/>
                  <a:gd name="connsiteY73" fmla="*/ 195377 h 271577"/>
                  <a:gd name="connsiteX74" fmla="*/ 95531 w 585116"/>
                  <a:gd name="connsiteY74" fmla="*/ 191567 h 271577"/>
                  <a:gd name="connsiteX75" fmla="*/ 89816 w 585116"/>
                  <a:gd name="connsiteY75" fmla="*/ 189662 h 271577"/>
                  <a:gd name="connsiteX76" fmla="*/ 72671 w 585116"/>
                  <a:gd name="connsiteY76" fmla="*/ 191567 h 271577"/>
                  <a:gd name="connsiteX77" fmla="*/ 66956 w 585116"/>
                  <a:gd name="connsiteY77" fmla="*/ 197282 h 271577"/>
                  <a:gd name="connsiteX78" fmla="*/ 36476 w 585116"/>
                  <a:gd name="connsiteY78" fmla="*/ 195377 h 271577"/>
                  <a:gd name="connsiteX79" fmla="*/ 25046 w 585116"/>
                  <a:gd name="connsiteY79" fmla="*/ 189662 h 271577"/>
                  <a:gd name="connsiteX80" fmla="*/ 19331 w 585116"/>
                  <a:gd name="connsiteY80" fmla="*/ 187757 h 271577"/>
                  <a:gd name="connsiteX81" fmla="*/ 13616 w 585116"/>
                  <a:gd name="connsiteY81" fmla="*/ 183947 h 271577"/>
                  <a:gd name="connsiteX82" fmla="*/ 5996 w 585116"/>
                  <a:gd name="connsiteY82" fmla="*/ 180137 h 271577"/>
                  <a:gd name="connsiteX83" fmla="*/ 2186 w 585116"/>
                  <a:gd name="connsiteY83" fmla="*/ 174422 h 271577"/>
                  <a:gd name="connsiteX84" fmla="*/ 2186 w 585116"/>
                  <a:gd name="connsiteY84" fmla="*/ 149657 h 271577"/>
                  <a:gd name="connsiteX85" fmla="*/ 9806 w 585116"/>
                  <a:gd name="connsiteY85" fmla="*/ 132512 h 271577"/>
                  <a:gd name="connsiteX86" fmla="*/ 76481 w 585116"/>
                  <a:gd name="connsiteY86" fmla="*/ 130607 h 271577"/>
                  <a:gd name="connsiteX87" fmla="*/ 68861 w 585116"/>
                  <a:gd name="connsiteY87" fmla="*/ 100127 h 27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85116" h="271577">
                    <a:moveTo>
                      <a:pt x="68861" y="100127"/>
                    </a:moveTo>
                    <a:cubicBezTo>
                      <a:pt x="84101" y="94730"/>
                      <a:pt x="134901" y="98857"/>
                      <a:pt x="167921" y="98222"/>
                    </a:cubicBezTo>
                    <a:cubicBezTo>
                      <a:pt x="169826" y="103302"/>
                      <a:pt x="169191" y="110351"/>
                      <a:pt x="173636" y="113462"/>
                    </a:cubicBezTo>
                    <a:cubicBezTo>
                      <a:pt x="183260" y="120199"/>
                      <a:pt x="187528" y="110721"/>
                      <a:pt x="190781" y="105842"/>
                    </a:cubicBezTo>
                    <a:cubicBezTo>
                      <a:pt x="191416" y="101397"/>
                      <a:pt x="190862" y="96610"/>
                      <a:pt x="192686" y="92507"/>
                    </a:cubicBezTo>
                    <a:cubicBezTo>
                      <a:pt x="193616" y="90415"/>
                      <a:pt x="196353" y="89721"/>
                      <a:pt x="198401" y="88697"/>
                    </a:cubicBezTo>
                    <a:cubicBezTo>
                      <a:pt x="200447" y="87674"/>
                      <a:pt x="210190" y="85050"/>
                      <a:pt x="211736" y="84887"/>
                    </a:cubicBezTo>
                    <a:cubicBezTo>
                      <a:pt x="221230" y="83888"/>
                      <a:pt x="230789" y="83662"/>
                      <a:pt x="240311" y="82982"/>
                    </a:cubicBezTo>
                    <a:lnTo>
                      <a:pt x="265076" y="81077"/>
                    </a:lnTo>
                    <a:cubicBezTo>
                      <a:pt x="268886" y="78537"/>
                      <a:pt x="273966" y="77267"/>
                      <a:pt x="276506" y="73457"/>
                    </a:cubicBezTo>
                    <a:cubicBezTo>
                      <a:pt x="281430" y="66071"/>
                      <a:pt x="278144" y="68466"/>
                      <a:pt x="286031" y="65837"/>
                    </a:cubicBezTo>
                    <a:cubicBezTo>
                      <a:pt x="295313" y="51913"/>
                      <a:pt x="282959" y="68397"/>
                      <a:pt x="297461" y="56312"/>
                    </a:cubicBezTo>
                    <a:cubicBezTo>
                      <a:pt x="299220" y="54846"/>
                      <a:pt x="299805" y="52356"/>
                      <a:pt x="301271" y="50597"/>
                    </a:cubicBezTo>
                    <a:cubicBezTo>
                      <a:pt x="302996" y="48527"/>
                      <a:pt x="305081" y="46787"/>
                      <a:pt x="306986" y="44882"/>
                    </a:cubicBezTo>
                    <a:cubicBezTo>
                      <a:pt x="307621" y="42977"/>
                      <a:pt x="309091" y="41165"/>
                      <a:pt x="308891" y="39167"/>
                    </a:cubicBezTo>
                    <a:cubicBezTo>
                      <a:pt x="307627" y="26528"/>
                      <a:pt x="306435" y="27186"/>
                      <a:pt x="299366" y="20117"/>
                    </a:cubicBezTo>
                    <a:cubicBezTo>
                      <a:pt x="298731" y="17577"/>
                      <a:pt x="297200" y="15102"/>
                      <a:pt x="297461" y="12497"/>
                    </a:cubicBezTo>
                    <a:cubicBezTo>
                      <a:pt x="299365" y="-6547"/>
                      <a:pt x="305501" y="1419"/>
                      <a:pt x="324131" y="2972"/>
                    </a:cubicBezTo>
                    <a:cubicBezTo>
                      <a:pt x="326671" y="3607"/>
                      <a:pt x="329409" y="3706"/>
                      <a:pt x="331751" y="4877"/>
                    </a:cubicBezTo>
                    <a:cubicBezTo>
                      <a:pt x="354817" y="16410"/>
                      <a:pt x="327606" y="6670"/>
                      <a:pt x="345086" y="12497"/>
                    </a:cubicBezTo>
                    <a:cubicBezTo>
                      <a:pt x="363317" y="30728"/>
                      <a:pt x="339974" y="9089"/>
                      <a:pt x="356516" y="20117"/>
                    </a:cubicBezTo>
                    <a:cubicBezTo>
                      <a:pt x="358758" y="21611"/>
                      <a:pt x="359892" y="24495"/>
                      <a:pt x="362231" y="25832"/>
                    </a:cubicBezTo>
                    <a:cubicBezTo>
                      <a:pt x="364571" y="27169"/>
                      <a:pt x="380586" y="29526"/>
                      <a:pt x="381281" y="29642"/>
                    </a:cubicBezTo>
                    <a:cubicBezTo>
                      <a:pt x="383186" y="30912"/>
                      <a:pt x="384844" y="32670"/>
                      <a:pt x="386996" y="33452"/>
                    </a:cubicBezTo>
                    <a:cubicBezTo>
                      <a:pt x="391917" y="35241"/>
                      <a:pt x="397268" y="35606"/>
                      <a:pt x="402236" y="37262"/>
                    </a:cubicBezTo>
                    <a:cubicBezTo>
                      <a:pt x="404141" y="37897"/>
                      <a:pt x="406155" y="38269"/>
                      <a:pt x="407951" y="39167"/>
                    </a:cubicBezTo>
                    <a:cubicBezTo>
                      <a:pt x="409999" y="40191"/>
                      <a:pt x="411618" y="41953"/>
                      <a:pt x="413666" y="42977"/>
                    </a:cubicBezTo>
                    <a:cubicBezTo>
                      <a:pt x="415462" y="43875"/>
                      <a:pt x="417626" y="43907"/>
                      <a:pt x="419381" y="44882"/>
                    </a:cubicBezTo>
                    <a:cubicBezTo>
                      <a:pt x="423384" y="47106"/>
                      <a:pt x="426467" y="51054"/>
                      <a:pt x="430811" y="52502"/>
                    </a:cubicBezTo>
                    <a:cubicBezTo>
                      <a:pt x="450017" y="58904"/>
                      <a:pt x="420226" y="49136"/>
                      <a:pt x="444146" y="56312"/>
                    </a:cubicBezTo>
                    <a:cubicBezTo>
                      <a:pt x="447993" y="57466"/>
                      <a:pt x="452234" y="57894"/>
                      <a:pt x="455576" y="60122"/>
                    </a:cubicBezTo>
                    <a:lnTo>
                      <a:pt x="461291" y="63932"/>
                    </a:lnTo>
                    <a:cubicBezTo>
                      <a:pt x="465242" y="69859"/>
                      <a:pt x="467570" y="76526"/>
                      <a:pt x="474626" y="79172"/>
                    </a:cubicBezTo>
                    <a:cubicBezTo>
                      <a:pt x="477658" y="80309"/>
                      <a:pt x="480976" y="80442"/>
                      <a:pt x="484151" y="81077"/>
                    </a:cubicBezTo>
                    <a:cubicBezTo>
                      <a:pt x="500995" y="89499"/>
                      <a:pt x="482519" y="81440"/>
                      <a:pt x="514631" y="86792"/>
                    </a:cubicBezTo>
                    <a:cubicBezTo>
                      <a:pt x="534019" y="90023"/>
                      <a:pt x="519421" y="89117"/>
                      <a:pt x="531776" y="94412"/>
                    </a:cubicBezTo>
                    <a:cubicBezTo>
                      <a:pt x="540321" y="98074"/>
                      <a:pt x="537697" y="94515"/>
                      <a:pt x="545111" y="98222"/>
                    </a:cubicBezTo>
                    <a:cubicBezTo>
                      <a:pt x="547159" y="99246"/>
                      <a:pt x="548921" y="100762"/>
                      <a:pt x="550826" y="102032"/>
                    </a:cubicBezTo>
                    <a:cubicBezTo>
                      <a:pt x="549277" y="106680"/>
                      <a:pt x="548804" y="109769"/>
                      <a:pt x="545111" y="113462"/>
                    </a:cubicBezTo>
                    <a:cubicBezTo>
                      <a:pt x="541151" y="117422"/>
                      <a:pt x="537120" y="118205"/>
                      <a:pt x="531776" y="119177"/>
                    </a:cubicBezTo>
                    <a:cubicBezTo>
                      <a:pt x="516008" y="122044"/>
                      <a:pt x="505590" y="121885"/>
                      <a:pt x="487961" y="122987"/>
                    </a:cubicBezTo>
                    <a:cubicBezTo>
                      <a:pt x="482342" y="126733"/>
                      <a:pt x="481115" y="127012"/>
                      <a:pt x="476531" y="132512"/>
                    </a:cubicBezTo>
                    <a:cubicBezTo>
                      <a:pt x="475065" y="134271"/>
                      <a:pt x="473991" y="136322"/>
                      <a:pt x="472721" y="138227"/>
                    </a:cubicBezTo>
                    <a:cubicBezTo>
                      <a:pt x="473991" y="145847"/>
                      <a:pt x="469872" y="157170"/>
                      <a:pt x="476531" y="161087"/>
                    </a:cubicBezTo>
                    <a:cubicBezTo>
                      <a:pt x="484814" y="165959"/>
                      <a:pt x="495614" y="158776"/>
                      <a:pt x="505106" y="157277"/>
                    </a:cubicBezTo>
                    <a:cubicBezTo>
                      <a:pt x="507692" y="156869"/>
                      <a:pt x="510120" y="155620"/>
                      <a:pt x="512726" y="155372"/>
                    </a:cubicBezTo>
                    <a:cubicBezTo>
                      <a:pt x="523491" y="154347"/>
                      <a:pt x="534316" y="154102"/>
                      <a:pt x="545111" y="153467"/>
                    </a:cubicBezTo>
                    <a:cubicBezTo>
                      <a:pt x="556175" y="146091"/>
                      <a:pt x="550037" y="148456"/>
                      <a:pt x="571781" y="151562"/>
                    </a:cubicBezTo>
                    <a:cubicBezTo>
                      <a:pt x="573769" y="151846"/>
                      <a:pt x="577496" y="153467"/>
                      <a:pt x="577496" y="153467"/>
                    </a:cubicBezTo>
                    <a:lnTo>
                      <a:pt x="585116" y="267767"/>
                    </a:lnTo>
                    <a:lnTo>
                      <a:pt x="518441" y="271577"/>
                    </a:lnTo>
                    <a:lnTo>
                      <a:pt x="507011" y="241097"/>
                    </a:lnTo>
                    <a:lnTo>
                      <a:pt x="366041" y="262052"/>
                    </a:lnTo>
                    <a:lnTo>
                      <a:pt x="360326" y="216332"/>
                    </a:lnTo>
                    <a:cubicBezTo>
                      <a:pt x="359056" y="210617"/>
                      <a:pt x="357936" y="204867"/>
                      <a:pt x="356516" y="199187"/>
                    </a:cubicBezTo>
                    <a:cubicBezTo>
                      <a:pt x="356029" y="197239"/>
                      <a:pt x="354611" y="195480"/>
                      <a:pt x="354611" y="193472"/>
                    </a:cubicBezTo>
                    <a:cubicBezTo>
                      <a:pt x="354611" y="183926"/>
                      <a:pt x="354947" y="174313"/>
                      <a:pt x="356516" y="164897"/>
                    </a:cubicBezTo>
                    <a:cubicBezTo>
                      <a:pt x="356892" y="162639"/>
                      <a:pt x="359302" y="161230"/>
                      <a:pt x="360326" y="159182"/>
                    </a:cubicBezTo>
                    <a:cubicBezTo>
                      <a:pt x="361224" y="157386"/>
                      <a:pt x="361596" y="155372"/>
                      <a:pt x="362231" y="153467"/>
                    </a:cubicBezTo>
                    <a:cubicBezTo>
                      <a:pt x="344451" y="152832"/>
                      <a:pt x="326271" y="155364"/>
                      <a:pt x="308891" y="151562"/>
                    </a:cubicBezTo>
                    <a:cubicBezTo>
                      <a:pt x="304418" y="150583"/>
                      <a:pt x="303811" y="143942"/>
                      <a:pt x="301271" y="140132"/>
                    </a:cubicBezTo>
                    <a:cubicBezTo>
                      <a:pt x="299154" y="136957"/>
                      <a:pt x="296403" y="131242"/>
                      <a:pt x="291746" y="130607"/>
                    </a:cubicBezTo>
                    <a:cubicBezTo>
                      <a:pt x="279775" y="128975"/>
                      <a:pt x="267616" y="129337"/>
                      <a:pt x="255551" y="128702"/>
                    </a:cubicBezTo>
                    <a:cubicBezTo>
                      <a:pt x="253646" y="128067"/>
                      <a:pt x="251844" y="126797"/>
                      <a:pt x="249836" y="126797"/>
                    </a:cubicBezTo>
                    <a:cubicBezTo>
                      <a:pt x="243454" y="126797"/>
                      <a:pt x="236840" y="126684"/>
                      <a:pt x="230786" y="128702"/>
                    </a:cubicBezTo>
                    <a:cubicBezTo>
                      <a:pt x="228614" y="129426"/>
                      <a:pt x="228442" y="132658"/>
                      <a:pt x="226976" y="134417"/>
                    </a:cubicBezTo>
                    <a:cubicBezTo>
                      <a:pt x="225251" y="136487"/>
                      <a:pt x="222986" y="138062"/>
                      <a:pt x="221261" y="140132"/>
                    </a:cubicBezTo>
                    <a:cubicBezTo>
                      <a:pt x="213324" y="149657"/>
                      <a:pt x="222213" y="142672"/>
                      <a:pt x="211736" y="149657"/>
                    </a:cubicBezTo>
                    <a:cubicBezTo>
                      <a:pt x="207311" y="167356"/>
                      <a:pt x="211736" y="145353"/>
                      <a:pt x="211736" y="168707"/>
                    </a:cubicBezTo>
                    <a:cubicBezTo>
                      <a:pt x="211736" y="178253"/>
                      <a:pt x="212146" y="188021"/>
                      <a:pt x="209831" y="197282"/>
                    </a:cubicBezTo>
                    <a:cubicBezTo>
                      <a:pt x="209344" y="199230"/>
                      <a:pt x="206112" y="198965"/>
                      <a:pt x="204116" y="199187"/>
                    </a:cubicBezTo>
                    <a:cubicBezTo>
                      <a:pt x="194628" y="200241"/>
                      <a:pt x="185066" y="200457"/>
                      <a:pt x="175541" y="201092"/>
                    </a:cubicBezTo>
                    <a:cubicBezTo>
                      <a:pt x="151353" y="204547"/>
                      <a:pt x="159666" y="204214"/>
                      <a:pt x="122201" y="201092"/>
                    </a:cubicBezTo>
                    <a:cubicBezTo>
                      <a:pt x="116455" y="200613"/>
                      <a:pt x="115716" y="197849"/>
                      <a:pt x="110771" y="195377"/>
                    </a:cubicBezTo>
                    <a:cubicBezTo>
                      <a:pt x="106416" y="193200"/>
                      <a:pt x="99878" y="192654"/>
                      <a:pt x="95531" y="191567"/>
                    </a:cubicBezTo>
                    <a:cubicBezTo>
                      <a:pt x="93583" y="191080"/>
                      <a:pt x="91721" y="190297"/>
                      <a:pt x="89816" y="189662"/>
                    </a:cubicBezTo>
                    <a:cubicBezTo>
                      <a:pt x="84101" y="190297"/>
                      <a:pt x="78126" y="189749"/>
                      <a:pt x="72671" y="191567"/>
                    </a:cubicBezTo>
                    <a:cubicBezTo>
                      <a:pt x="70115" y="192419"/>
                      <a:pt x="69635" y="197000"/>
                      <a:pt x="66956" y="197282"/>
                    </a:cubicBezTo>
                    <a:cubicBezTo>
                      <a:pt x="56832" y="198348"/>
                      <a:pt x="46636" y="196012"/>
                      <a:pt x="36476" y="195377"/>
                    </a:cubicBezTo>
                    <a:cubicBezTo>
                      <a:pt x="22111" y="190589"/>
                      <a:pt x="39818" y="197048"/>
                      <a:pt x="25046" y="189662"/>
                    </a:cubicBezTo>
                    <a:cubicBezTo>
                      <a:pt x="23250" y="188764"/>
                      <a:pt x="21127" y="188655"/>
                      <a:pt x="19331" y="187757"/>
                    </a:cubicBezTo>
                    <a:cubicBezTo>
                      <a:pt x="17283" y="186733"/>
                      <a:pt x="15604" y="185083"/>
                      <a:pt x="13616" y="183947"/>
                    </a:cubicBezTo>
                    <a:cubicBezTo>
                      <a:pt x="11150" y="182538"/>
                      <a:pt x="8536" y="181407"/>
                      <a:pt x="5996" y="180137"/>
                    </a:cubicBezTo>
                    <a:cubicBezTo>
                      <a:pt x="4726" y="178232"/>
                      <a:pt x="3210" y="176470"/>
                      <a:pt x="2186" y="174422"/>
                    </a:cubicBezTo>
                    <a:cubicBezTo>
                      <a:pt x="-1976" y="166099"/>
                      <a:pt x="840" y="159754"/>
                      <a:pt x="2186" y="149657"/>
                    </a:cubicBezTo>
                    <a:cubicBezTo>
                      <a:pt x="2582" y="146684"/>
                      <a:pt x="4238" y="133245"/>
                      <a:pt x="9806" y="132512"/>
                    </a:cubicBezTo>
                    <a:cubicBezTo>
                      <a:pt x="31850" y="129611"/>
                      <a:pt x="54256" y="131242"/>
                      <a:pt x="76481" y="130607"/>
                    </a:cubicBezTo>
                    <a:cubicBezTo>
                      <a:pt x="84870" y="118023"/>
                      <a:pt x="53621" y="105524"/>
                      <a:pt x="68861" y="10012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 bwMode="auto">
              <a:xfrm>
                <a:off x="5640572" y="5336767"/>
                <a:ext cx="390117" cy="355181"/>
              </a:xfrm>
              <a:custGeom>
                <a:avLst/>
                <a:gdLst>
                  <a:gd name="connsiteX0" fmla="*/ 55366 w 636620"/>
                  <a:gd name="connsiteY0" fmla="*/ 165735 h 581025"/>
                  <a:gd name="connsiteX1" fmla="*/ 57271 w 636620"/>
                  <a:gd name="connsiteY1" fmla="*/ 76200 h 581025"/>
                  <a:gd name="connsiteX2" fmla="*/ 116326 w 636620"/>
                  <a:gd name="connsiteY2" fmla="*/ 36195 h 581025"/>
                  <a:gd name="connsiteX3" fmla="*/ 169666 w 636620"/>
                  <a:gd name="connsiteY3" fmla="*/ 0 h 581025"/>
                  <a:gd name="connsiteX4" fmla="*/ 276346 w 636620"/>
                  <a:gd name="connsiteY4" fmla="*/ 3810 h 581025"/>
                  <a:gd name="connsiteX5" fmla="*/ 268726 w 636620"/>
                  <a:gd name="connsiteY5" fmla="*/ 64770 h 581025"/>
                  <a:gd name="connsiteX6" fmla="*/ 348736 w 636620"/>
                  <a:gd name="connsiteY6" fmla="*/ 72390 h 581025"/>
                  <a:gd name="connsiteX7" fmla="*/ 565906 w 636620"/>
                  <a:gd name="connsiteY7" fmla="*/ 60960 h 581025"/>
                  <a:gd name="connsiteX8" fmla="*/ 596386 w 636620"/>
                  <a:gd name="connsiteY8" fmla="*/ 100965 h 581025"/>
                  <a:gd name="connsiteX9" fmla="*/ 602101 w 636620"/>
                  <a:gd name="connsiteY9" fmla="*/ 228600 h 581025"/>
                  <a:gd name="connsiteX10" fmla="*/ 581146 w 636620"/>
                  <a:gd name="connsiteY10" fmla="*/ 373380 h 581025"/>
                  <a:gd name="connsiteX11" fmla="*/ 628771 w 636620"/>
                  <a:gd name="connsiteY11" fmla="*/ 379095 h 581025"/>
                  <a:gd name="connsiteX12" fmla="*/ 628771 w 636620"/>
                  <a:gd name="connsiteY12" fmla="*/ 398145 h 581025"/>
                  <a:gd name="connsiteX13" fmla="*/ 634486 w 636620"/>
                  <a:gd name="connsiteY13" fmla="*/ 434340 h 581025"/>
                  <a:gd name="connsiteX14" fmla="*/ 628771 w 636620"/>
                  <a:gd name="connsiteY14" fmla="*/ 438150 h 581025"/>
                  <a:gd name="connsiteX15" fmla="*/ 613531 w 636620"/>
                  <a:gd name="connsiteY15" fmla="*/ 441960 h 581025"/>
                  <a:gd name="connsiteX16" fmla="*/ 598291 w 636620"/>
                  <a:gd name="connsiteY16" fmla="*/ 440055 h 581025"/>
                  <a:gd name="connsiteX17" fmla="*/ 592576 w 636620"/>
                  <a:gd name="connsiteY17" fmla="*/ 436245 h 581025"/>
                  <a:gd name="connsiteX18" fmla="*/ 579241 w 636620"/>
                  <a:gd name="connsiteY18" fmla="*/ 428625 h 581025"/>
                  <a:gd name="connsiteX19" fmla="*/ 564001 w 636620"/>
                  <a:gd name="connsiteY19" fmla="*/ 430530 h 581025"/>
                  <a:gd name="connsiteX20" fmla="*/ 558286 w 636620"/>
                  <a:gd name="connsiteY20" fmla="*/ 432435 h 581025"/>
                  <a:gd name="connsiteX21" fmla="*/ 554476 w 636620"/>
                  <a:gd name="connsiteY21" fmla="*/ 438150 h 581025"/>
                  <a:gd name="connsiteX22" fmla="*/ 554476 w 636620"/>
                  <a:gd name="connsiteY22" fmla="*/ 474345 h 581025"/>
                  <a:gd name="connsiteX23" fmla="*/ 552571 w 636620"/>
                  <a:gd name="connsiteY23" fmla="*/ 480060 h 581025"/>
                  <a:gd name="connsiteX24" fmla="*/ 546856 w 636620"/>
                  <a:gd name="connsiteY24" fmla="*/ 481965 h 581025"/>
                  <a:gd name="connsiteX25" fmla="*/ 539236 w 636620"/>
                  <a:gd name="connsiteY25" fmla="*/ 480060 h 581025"/>
                  <a:gd name="connsiteX26" fmla="*/ 531616 w 636620"/>
                  <a:gd name="connsiteY26" fmla="*/ 464820 h 581025"/>
                  <a:gd name="connsiteX27" fmla="*/ 520186 w 636620"/>
                  <a:gd name="connsiteY27" fmla="*/ 455295 h 581025"/>
                  <a:gd name="connsiteX28" fmla="*/ 514471 w 636620"/>
                  <a:gd name="connsiteY28" fmla="*/ 449580 h 581025"/>
                  <a:gd name="connsiteX29" fmla="*/ 499231 w 636620"/>
                  <a:gd name="connsiteY29" fmla="*/ 447675 h 581025"/>
                  <a:gd name="connsiteX30" fmla="*/ 495421 w 636620"/>
                  <a:gd name="connsiteY30" fmla="*/ 415290 h 581025"/>
                  <a:gd name="connsiteX31" fmla="*/ 489706 w 636620"/>
                  <a:gd name="connsiteY31" fmla="*/ 403860 h 581025"/>
                  <a:gd name="connsiteX32" fmla="*/ 483991 w 636620"/>
                  <a:gd name="connsiteY32" fmla="*/ 401955 h 581025"/>
                  <a:gd name="connsiteX33" fmla="*/ 476371 w 636620"/>
                  <a:gd name="connsiteY33" fmla="*/ 398145 h 581025"/>
                  <a:gd name="connsiteX34" fmla="*/ 470656 w 636620"/>
                  <a:gd name="connsiteY34" fmla="*/ 401955 h 581025"/>
                  <a:gd name="connsiteX35" fmla="*/ 466846 w 636620"/>
                  <a:gd name="connsiteY35" fmla="*/ 413385 h 581025"/>
                  <a:gd name="connsiteX36" fmla="*/ 459226 w 636620"/>
                  <a:gd name="connsiteY36" fmla="*/ 441960 h 581025"/>
                  <a:gd name="connsiteX37" fmla="*/ 445891 w 636620"/>
                  <a:gd name="connsiteY37" fmla="*/ 443865 h 581025"/>
                  <a:gd name="connsiteX38" fmla="*/ 438271 w 636620"/>
                  <a:gd name="connsiteY38" fmla="*/ 449580 h 581025"/>
                  <a:gd name="connsiteX39" fmla="*/ 424936 w 636620"/>
                  <a:gd name="connsiteY39" fmla="*/ 453390 h 581025"/>
                  <a:gd name="connsiteX40" fmla="*/ 386836 w 636620"/>
                  <a:gd name="connsiteY40" fmla="*/ 451485 h 581025"/>
                  <a:gd name="connsiteX41" fmla="*/ 381121 w 636620"/>
                  <a:gd name="connsiteY41" fmla="*/ 447675 h 581025"/>
                  <a:gd name="connsiteX42" fmla="*/ 375406 w 636620"/>
                  <a:gd name="connsiteY42" fmla="*/ 445770 h 581025"/>
                  <a:gd name="connsiteX43" fmla="*/ 371596 w 636620"/>
                  <a:gd name="connsiteY43" fmla="*/ 440055 h 581025"/>
                  <a:gd name="connsiteX44" fmla="*/ 369691 w 636620"/>
                  <a:gd name="connsiteY44" fmla="*/ 432435 h 581025"/>
                  <a:gd name="connsiteX45" fmla="*/ 363976 w 636620"/>
                  <a:gd name="connsiteY45" fmla="*/ 428625 h 581025"/>
                  <a:gd name="connsiteX46" fmla="*/ 362071 w 636620"/>
                  <a:gd name="connsiteY46" fmla="*/ 422910 h 581025"/>
                  <a:gd name="connsiteX47" fmla="*/ 341116 w 636620"/>
                  <a:gd name="connsiteY47" fmla="*/ 407670 h 581025"/>
                  <a:gd name="connsiteX48" fmla="*/ 335401 w 636620"/>
                  <a:gd name="connsiteY48" fmla="*/ 405765 h 581025"/>
                  <a:gd name="connsiteX49" fmla="*/ 329686 w 636620"/>
                  <a:gd name="connsiteY49" fmla="*/ 401955 h 581025"/>
                  <a:gd name="connsiteX50" fmla="*/ 325876 w 636620"/>
                  <a:gd name="connsiteY50" fmla="*/ 422910 h 581025"/>
                  <a:gd name="connsiteX51" fmla="*/ 322066 w 636620"/>
                  <a:gd name="connsiteY51" fmla="*/ 428625 h 581025"/>
                  <a:gd name="connsiteX52" fmla="*/ 289681 w 636620"/>
                  <a:gd name="connsiteY52" fmla="*/ 426720 h 581025"/>
                  <a:gd name="connsiteX53" fmla="*/ 283966 w 636620"/>
                  <a:gd name="connsiteY53" fmla="*/ 424815 h 581025"/>
                  <a:gd name="connsiteX54" fmla="*/ 270631 w 636620"/>
                  <a:gd name="connsiteY54" fmla="*/ 426720 h 581025"/>
                  <a:gd name="connsiteX55" fmla="*/ 274441 w 636620"/>
                  <a:gd name="connsiteY55" fmla="*/ 443865 h 581025"/>
                  <a:gd name="connsiteX56" fmla="*/ 280156 w 636620"/>
                  <a:gd name="connsiteY56" fmla="*/ 447675 h 581025"/>
                  <a:gd name="connsiteX57" fmla="*/ 278251 w 636620"/>
                  <a:gd name="connsiteY57" fmla="*/ 461010 h 581025"/>
                  <a:gd name="connsiteX58" fmla="*/ 274441 w 636620"/>
                  <a:gd name="connsiteY58" fmla="*/ 466725 h 581025"/>
                  <a:gd name="connsiteX59" fmla="*/ 272536 w 636620"/>
                  <a:gd name="connsiteY59" fmla="*/ 472440 h 581025"/>
                  <a:gd name="connsiteX60" fmla="*/ 255391 w 636620"/>
                  <a:gd name="connsiteY60" fmla="*/ 487680 h 581025"/>
                  <a:gd name="connsiteX61" fmla="*/ 243961 w 636620"/>
                  <a:gd name="connsiteY61" fmla="*/ 491490 h 581025"/>
                  <a:gd name="connsiteX62" fmla="*/ 238246 w 636620"/>
                  <a:gd name="connsiteY62" fmla="*/ 495300 h 581025"/>
                  <a:gd name="connsiteX63" fmla="*/ 226816 w 636620"/>
                  <a:gd name="connsiteY63" fmla="*/ 499110 h 581025"/>
                  <a:gd name="connsiteX64" fmla="*/ 223006 w 636620"/>
                  <a:gd name="connsiteY64" fmla="*/ 504825 h 581025"/>
                  <a:gd name="connsiteX65" fmla="*/ 223006 w 636620"/>
                  <a:gd name="connsiteY65" fmla="*/ 523875 h 581025"/>
                  <a:gd name="connsiteX66" fmla="*/ 215386 w 636620"/>
                  <a:gd name="connsiteY66" fmla="*/ 546735 h 581025"/>
                  <a:gd name="connsiteX67" fmla="*/ 209671 w 636620"/>
                  <a:gd name="connsiteY67" fmla="*/ 548640 h 581025"/>
                  <a:gd name="connsiteX68" fmla="*/ 205861 w 636620"/>
                  <a:gd name="connsiteY68" fmla="*/ 554355 h 581025"/>
                  <a:gd name="connsiteX69" fmla="*/ 192526 w 636620"/>
                  <a:gd name="connsiteY69" fmla="*/ 558165 h 581025"/>
                  <a:gd name="connsiteX70" fmla="*/ 186811 w 636620"/>
                  <a:gd name="connsiteY70" fmla="*/ 561975 h 581025"/>
                  <a:gd name="connsiteX71" fmla="*/ 173476 w 636620"/>
                  <a:gd name="connsiteY71" fmla="*/ 569595 h 581025"/>
                  <a:gd name="connsiteX72" fmla="*/ 169666 w 636620"/>
                  <a:gd name="connsiteY72" fmla="*/ 575310 h 581025"/>
                  <a:gd name="connsiteX73" fmla="*/ 162046 w 636620"/>
                  <a:gd name="connsiteY73" fmla="*/ 577215 h 581025"/>
                  <a:gd name="connsiteX74" fmla="*/ 154426 w 636620"/>
                  <a:gd name="connsiteY74" fmla="*/ 581025 h 581025"/>
                  <a:gd name="connsiteX75" fmla="*/ 95371 w 636620"/>
                  <a:gd name="connsiteY75" fmla="*/ 577215 h 581025"/>
                  <a:gd name="connsiteX76" fmla="*/ 89656 w 636620"/>
                  <a:gd name="connsiteY76" fmla="*/ 575310 h 581025"/>
                  <a:gd name="connsiteX77" fmla="*/ 76321 w 636620"/>
                  <a:gd name="connsiteY77" fmla="*/ 563880 h 581025"/>
                  <a:gd name="connsiteX78" fmla="*/ 80131 w 636620"/>
                  <a:gd name="connsiteY78" fmla="*/ 516255 h 581025"/>
                  <a:gd name="connsiteX79" fmla="*/ 83941 w 636620"/>
                  <a:gd name="connsiteY79" fmla="*/ 508635 h 581025"/>
                  <a:gd name="connsiteX80" fmla="*/ 80131 w 636620"/>
                  <a:gd name="connsiteY80" fmla="*/ 472440 h 581025"/>
                  <a:gd name="connsiteX81" fmla="*/ 76321 w 636620"/>
                  <a:gd name="connsiteY81" fmla="*/ 464820 h 581025"/>
                  <a:gd name="connsiteX82" fmla="*/ 72511 w 636620"/>
                  <a:gd name="connsiteY82" fmla="*/ 449580 h 581025"/>
                  <a:gd name="connsiteX83" fmla="*/ 76321 w 636620"/>
                  <a:gd name="connsiteY83" fmla="*/ 426720 h 581025"/>
                  <a:gd name="connsiteX84" fmla="*/ 83941 w 636620"/>
                  <a:gd name="connsiteY84" fmla="*/ 415290 h 581025"/>
                  <a:gd name="connsiteX85" fmla="*/ 74416 w 636620"/>
                  <a:gd name="connsiteY85" fmla="*/ 392430 h 581025"/>
                  <a:gd name="connsiteX86" fmla="*/ 72511 w 636620"/>
                  <a:gd name="connsiteY86" fmla="*/ 386715 h 581025"/>
                  <a:gd name="connsiteX87" fmla="*/ 70606 w 636620"/>
                  <a:gd name="connsiteY87" fmla="*/ 379095 h 581025"/>
                  <a:gd name="connsiteX88" fmla="*/ 59176 w 636620"/>
                  <a:gd name="connsiteY88" fmla="*/ 365760 h 581025"/>
                  <a:gd name="connsiteX89" fmla="*/ 53461 w 636620"/>
                  <a:gd name="connsiteY89" fmla="*/ 352425 h 581025"/>
                  <a:gd name="connsiteX90" fmla="*/ 51556 w 636620"/>
                  <a:gd name="connsiteY90" fmla="*/ 346710 h 581025"/>
                  <a:gd name="connsiteX91" fmla="*/ 42031 w 636620"/>
                  <a:gd name="connsiteY91" fmla="*/ 333375 h 581025"/>
                  <a:gd name="connsiteX92" fmla="*/ 28696 w 636620"/>
                  <a:gd name="connsiteY92" fmla="*/ 325755 h 581025"/>
                  <a:gd name="connsiteX93" fmla="*/ 15361 w 636620"/>
                  <a:gd name="connsiteY93" fmla="*/ 316230 h 581025"/>
                  <a:gd name="connsiteX94" fmla="*/ 9646 w 636620"/>
                  <a:gd name="connsiteY94" fmla="*/ 314325 h 581025"/>
                  <a:gd name="connsiteX95" fmla="*/ 121 w 636620"/>
                  <a:gd name="connsiteY95" fmla="*/ 302895 h 581025"/>
                  <a:gd name="connsiteX96" fmla="*/ 2026 w 636620"/>
                  <a:gd name="connsiteY96" fmla="*/ 270510 h 581025"/>
                  <a:gd name="connsiteX97" fmla="*/ 3931 w 636620"/>
                  <a:gd name="connsiteY97" fmla="*/ 264795 h 581025"/>
                  <a:gd name="connsiteX98" fmla="*/ 9646 w 636620"/>
                  <a:gd name="connsiteY98" fmla="*/ 259080 h 581025"/>
                  <a:gd name="connsiteX99" fmla="*/ 17266 w 636620"/>
                  <a:gd name="connsiteY99" fmla="*/ 257175 h 581025"/>
                  <a:gd name="connsiteX100" fmla="*/ 22981 w 636620"/>
                  <a:gd name="connsiteY100" fmla="*/ 253365 h 581025"/>
                  <a:gd name="connsiteX101" fmla="*/ 38221 w 636620"/>
                  <a:gd name="connsiteY101" fmla="*/ 251460 h 581025"/>
                  <a:gd name="connsiteX102" fmla="*/ 42031 w 636620"/>
                  <a:gd name="connsiteY102" fmla="*/ 245745 h 581025"/>
                  <a:gd name="connsiteX103" fmla="*/ 47746 w 636620"/>
                  <a:gd name="connsiteY103" fmla="*/ 241935 h 581025"/>
                  <a:gd name="connsiteX104" fmla="*/ 49651 w 636620"/>
                  <a:gd name="connsiteY104" fmla="*/ 236220 h 581025"/>
                  <a:gd name="connsiteX105" fmla="*/ 53461 w 636620"/>
                  <a:gd name="connsiteY105" fmla="*/ 230505 h 581025"/>
                  <a:gd name="connsiteX106" fmla="*/ 55366 w 636620"/>
                  <a:gd name="connsiteY106" fmla="*/ 211455 h 581025"/>
                  <a:gd name="connsiteX107" fmla="*/ 57271 w 636620"/>
                  <a:gd name="connsiteY107" fmla="*/ 205740 h 581025"/>
                  <a:gd name="connsiteX108" fmla="*/ 55366 w 636620"/>
                  <a:gd name="connsiteY108" fmla="*/ 165735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36620" h="581025">
                    <a:moveTo>
                      <a:pt x="55366" y="165735"/>
                    </a:moveTo>
                    <a:lnTo>
                      <a:pt x="57271" y="76200"/>
                    </a:lnTo>
                    <a:lnTo>
                      <a:pt x="116326" y="36195"/>
                    </a:lnTo>
                    <a:lnTo>
                      <a:pt x="169666" y="0"/>
                    </a:lnTo>
                    <a:lnTo>
                      <a:pt x="276346" y="3810"/>
                    </a:lnTo>
                    <a:lnTo>
                      <a:pt x="268726" y="64770"/>
                    </a:lnTo>
                    <a:lnTo>
                      <a:pt x="348736" y="72390"/>
                    </a:lnTo>
                    <a:lnTo>
                      <a:pt x="565906" y="60960"/>
                    </a:lnTo>
                    <a:lnTo>
                      <a:pt x="596386" y="100965"/>
                    </a:lnTo>
                    <a:lnTo>
                      <a:pt x="602101" y="228600"/>
                    </a:lnTo>
                    <a:lnTo>
                      <a:pt x="581146" y="373380"/>
                    </a:lnTo>
                    <a:lnTo>
                      <a:pt x="628771" y="379095"/>
                    </a:lnTo>
                    <a:lnTo>
                      <a:pt x="628771" y="398145"/>
                    </a:lnTo>
                    <a:cubicBezTo>
                      <a:pt x="632889" y="410500"/>
                      <a:pt x="640278" y="421307"/>
                      <a:pt x="634486" y="434340"/>
                    </a:cubicBezTo>
                    <a:cubicBezTo>
                      <a:pt x="633556" y="436432"/>
                      <a:pt x="630819" y="437126"/>
                      <a:pt x="628771" y="438150"/>
                    </a:cubicBezTo>
                    <a:cubicBezTo>
                      <a:pt x="624866" y="440103"/>
                      <a:pt x="617154" y="441235"/>
                      <a:pt x="613531" y="441960"/>
                    </a:cubicBezTo>
                    <a:cubicBezTo>
                      <a:pt x="608451" y="441325"/>
                      <a:pt x="603230" y="441402"/>
                      <a:pt x="598291" y="440055"/>
                    </a:cubicBezTo>
                    <a:cubicBezTo>
                      <a:pt x="596082" y="439453"/>
                      <a:pt x="594564" y="437381"/>
                      <a:pt x="592576" y="436245"/>
                    </a:cubicBezTo>
                    <a:cubicBezTo>
                      <a:pt x="575657" y="426577"/>
                      <a:pt x="593165" y="437907"/>
                      <a:pt x="579241" y="428625"/>
                    </a:cubicBezTo>
                    <a:cubicBezTo>
                      <a:pt x="574161" y="429260"/>
                      <a:pt x="569038" y="429614"/>
                      <a:pt x="564001" y="430530"/>
                    </a:cubicBezTo>
                    <a:cubicBezTo>
                      <a:pt x="562025" y="430889"/>
                      <a:pt x="559854" y="431181"/>
                      <a:pt x="558286" y="432435"/>
                    </a:cubicBezTo>
                    <a:cubicBezTo>
                      <a:pt x="556498" y="433865"/>
                      <a:pt x="555746" y="436245"/>
                      <a:pt x="554476" y="438150"/>
                    </a:cubicBezTo>
                    <a:cubicBezTo>
                      <a:pt x="556156" y="458305"/>
                      <a:pt x="557814" y="457656"/>
                      <a:pt x="554476" y="474345"/>
                    </a:cubicBezTo>
                    <a:cubicBezTo>
                      <a:pt x="554082" y="476314"/>
                      <a:pt x="553991" y="478640"/>
                      <a:pt x="552571" y="480060"/>
                    </a:cubicBezTo>
                    <a:cubicBezTo>
                      <a:pt x="551151" y="481480"/>
                      <a:pt x="548761" y="481330"/>
                      <a:pt x="546856" y="481965"/>
                    </a:cubicBezTo>
                    <a:cubicBezTo>
                      <a:pt x="544316" y="481330"/>
                      <a:pt x="541414" y="481512"/>
                      <a:pt x="539236" y="480060"/>
                    </a:cubicBezTo>
                    <a:cubicBezTo>
                      <a:pt x="535616" y="477647"/>
                      <a:pt x="533160" y="467290"/>
                      <a:pt x="531616" y="464820"/>
                    </a:cubicBezTo>
                    <a:cubicBezTo>
                      <a:pt x="527986" y="459013"/>
                      <a:pt x="524995" y="459302"/>
                      <a:pt x="520186" y="455295"/>
                    </a:cubicBezTo>
                    <a:cubicBezTo>
                      <a:pt x="518116" y="453570"/>
                      <a:pt x="517003" y="450501"/>
                      <a:pt x="514471" y="449580"/>
                    </a:cubicBezTo>
                    <a:cubicBezTo>
                      <a:pt x="509660" y="447830"/>
                      <a:pt x="504311" y="448310"/>
                      <a:pt x="499231" y="447675"/>
                    </a:cubicBezTo>
                    <a:cubicBezTo>
                      <a:pt x="494046" y="432120"/>
                      <a:pt x="499517" y="450107"/>
                      <a:pt x="495421" y="415290"/>
                    </a:cubicBezTo>
                    <a:cubicBezTo>
                      <a:pt x="495062" y="412242"/>
                      <a:pt x="492041" y="405728"/>
                      <a:pt x="489706" y="403860"/>
                    </a:cubicBezTo>
                    <a:cubicBezTo>
                      <a:pt x="488138" y="402606"/>
                      <a:pt x="485837" y="402746"/>
                      <a:pt x="483991" y="401955"/>
                    </a:cubicBezTo>
                    <a:cubicBezTo>
                      <a:pt x="481381" y="400836"/>
                      <a:pt x="478911" y="399415"/>
                      <a:pt x="476371" y="398145"/>
                    </a:cubicBezTo>
                    <a:cubicBezTo>
                      <a:pt x="474466" y="399415"/>
                      <a:pt x="471869" y="400013"/>
                      <a:pt x="470656" y="401955"/>
                    </a:cubicBezTo>
                    <a:cubicBezTo>
                      <a:pt x="468527" y="405361"/>
                      <a:pt x="466846" y="413385"/>
                      <a:pt x="466846" y="413385"/>
                    </a:cubicBezTo>
                    <a:cubicBezTo>
                      <a:pt x="466350" y="419337"/>
                      <a:pt x="469773" y="437741"/>
                      <a:pt x="459226" y="441960"/>
                    </a:cubicBezTo>
                    <a:cubicBezTo>
                      <a:pt x="455057" y="443628"/>
                      <a:pt x="450336" y="443230"/>
                      <a:pt x="445891" y="443865"/>
                    </a:cubicBezTo>
                    <a:cubicBezTo>
                      <a:pt x="443351" y="445770"/>
                      <a:pt x="441028" y="448005"/>
                      <a:pt x="438271" y="449580"/>
                    </a:cubicBezTo>
                    <a:cubicBezTo>
                      <a:pt x="436145" y="450795"/>
                      <a:pt x="426586" y="452978"/>
                      <a:pt x="424936" y="453390"/>
                    </a:cubicBezTo>
                    <a:cubicBezTo>
                      <a:pt x="412236" y="452755"/>
                      <a:pt x="399445" y="453130"/>
                      <a:pt x="386836" y="451485"/>
                    </a:cubicBezTo>
                    <a:cubicBezTo>
                      <a:pt x="384566" y="451189"/>
                      <a:pt x="383169" y="448699"/>
                      <a:pt x="381121" y="447675"/>
                    </a:cubicBezTo>
                    <a:cubicBezTo>
                      <a:pt x="379325" y="446777"/>
                      <a:pt x="377311" y="446405"/>
                      <a:pt x="375406" y="445770"/>
                    </a:cubicBezTo>
                    <a:cubicBezTo>
                      <a:pt x="374136" y="443865"/>
                      <a:pt x="372498" y="442159"/>
                      <a:pt x="371596" y="440055"/>
                    </a:cubicBezTo>
                    <a:cubicBezTo>
                      <a:pt x="370565" y="437649"/>
                      <a:pt x="371143" y="434613"/>
                      <a:pt x="369691" y="432435"/>
                    </a:cubicBezTo>
                    <a:cubicBezTo>
                      <a:pt x="368421" y="430530"/>
                      <a:pt x="365881" y="429895"/>
                      <a:pt x="363976" y="428625"/>
                    </a:cubicBezTo>
                    <a:cubicBezTo>
                      <a:pt x="363341" y="426720"/>
                      <a:pt x="363238" y="424544"/>
                      <a:pt x="362071" y="422910"/>
                    </a:cubicBezTo>
                    <a:cubicBezTo>
                      <a:pt x="357039" y="415866"/>
                      <a:pt x="348906" y="411008"/>
                      <a:pt x="341116" y="407670"/>
                    </a:cubicBezTo>
                    <a:cubicBezTo>
                      <a:pt x="339270" y="406879"/>
                      <a:pt x="337197" y="406663"/>
                      <a:pt x="335401" y="405765"/>
                    </a:cubicBezTo>
                    <a:cubicBezTo>
                      <a:pt x="333353" y="404741"/>
                      <a:pt x="331591" y="403225"/>
                      <a:pt x="329686" y="401955"/>
                    </a:cubicBezTo>
                    <a:cubicBezTo>
                      <a:pt x="329029" y="407208"/>
                      <a:pt x="328813" y="417037"/>
                      <a:pt x="325876" y="422910"/>
                    </a:cubicBezTo>
                    <a:cubicBezTo>
                      <a:pt x="324852" y="424958"/>
                      <a:pt x="323336" y="426720"/>
                      <a:pt x="322066" y="428625"/>
                    </a:cubicBezTo>
                    <a:cubicBezTo>
                      <a:pt x="311271" y="427990"/>
                      <a:pt x="300441" y="427796"/>
                      <a:pt x="289681" y="426720"/>
                    </a:cubicBezTo>
                    <a:cubicBezTo>
                      <a:pt x="287683" y="426520"/>
                      <a:pt x="285974" y="424815"/>
                      <a:pt x="283966" y="424815"/>
                    </a:cubicBezTo>
                    <a:cubicBezTo>
                      <a:pt x="279476" y="424815"/>
                      <a:pt x="275076" y="426085"/>
                      <a:pt x="270631" y="426720"/>
                    </a:cubicBezTo>
                    <a:cubicBezTo>
                      <a:pt x="270650" y="426837"/>
                      <a:pt x="272466" y="441397"/>
                      <a:pt x="274441" y="443865"/>
                    </a:cubicBezTo>
                    <a:cubicBezTo>
                      <a:pt x="275871" y="445653"/>
                      <a:pt x="278251" y="446405"/>
                      <a:pt x="280156" y="447675"/>
                    </a:cubicBezTo>
                    <a:cubicBezTo>
                      <a:pt x="279521" y="452120"/>
                      <a:pt x="279541" y="456709"/>
                      <a:pt x="278251" y="461010"/>
                    </a:cubicBezTo>
                    <a:cubicBezTo>
                      <a:pt x="277593" y="463203"/>
                      <a:pt x="275465" y="464677"/>
                      <a:pt x="274441" y="466725"/>
                    </a:cubicBezTo>
                    <a:cubicBezTo>
                      <a:pt x="273543" y="468521"/>
                      <a:pt x="273532" y="470697"/>
                      <a:pt x="272536" y="472440"/>
                    </a:cubicBezTo>
                    <a:cubicBezTo>
                      <a:pt x="268858" y="478876"/>
                      <a:pt x="262562" y="485290"/>
                      <a:pt x="255391" y="487680"/>
                    </a:cubicBezTo>
                    <a:cubicBezTo>
                      <a:pt x="251581" y="488950"/>
                      <a:pt x="247303" y="489262"/>
                      <a:pt x="243961" y="491490"/>
                    </a:cubicBezTo>
                    <a:cubicBezTo>
                      <a:pt x="242056" y="492760"/>
                      <a:pt x="240338" y="494370"/>
                      <a:pt x="238246" y="495300"/>
                    </a:cubicBezTo>
                    <a:cubicBezTo>
                      <a:pt x="234576" y="496931"/>
                      <a:pt x="226816" y="499110"/>
                      <a:pt x="226816" y="499110"/>
                    </a:cubicBezTo>
                    <a:cubicBezTo>
                      <a:pt x="225546" y="501015"/>
                      <a:pt x="224030" y="502777"/>
                      <a:pt x="223006" y="504825"/>
                    </a:cubicBezTo>
                    <a:cubicBezTo>
                      <a:pt x="219312" y="512214"/>
                      <a:pt x="221643" y="514335"/>
                      <a:pt x="223006" y="523875"/>
                    </a:cubicBezTo>
                    <a:cubicBezTo>
                      <a:pt x="221412" y="539812"/>
                      <a:pt x="226217" y="541319"/>
                      <a:pt x="215386" y="546735"/>
                    </a:cubicBezTo>
                    <a:cubicBezTo>
                      <a:pt x="213590" y="547633"/>
                      <a:pt x="211576" y="548005"/>
                      <a:pt x="209671" y="548640"/>
                    </a:cubicBezTo>
                    <a:cubicBezTo>
                      <a:pt x="208401" y="550545"/>
                      <a:pt x="207649" y="552925"/>
                      <a:pt x="205861" y="554355"/>
                    </a:cubicBezTo>
                    <a:cubicBezTo>
                      <a:pt x="204619" y="555349"/>
                      <a:pt x="193024" y="558041"/>
                      <a:pt x="192526" y="558165"/>
                    </a:cubicBezTo>
                    <a:cubicBezTo>
                      <a:pt x="190621" y="559435"/>
                      <a:pt x="188859" y="560951"/>
                      <a:pt x="186811" y="561975"/>
                    </a:cubicBezTo>
                    <a:cubicBezTo>
                      <a:pt x="178093" y="566334"/>
                      <a:pt x="182689" y="560382"/>
                      <a:pt x="173476" y="569595"/>
                    </a:cubicBezTo>
                    <a:cubicBezTo>
                      <a:pt x="171857" y="571214"/>
                      <a:pt x="171571" y="574040"/>
                      <a:pt x="169666" y="575310"/>
                    </a:cubicBezTo>
                    <a:cubicBezTo>
                      <a:pt x="167488" y="576762"/>
                      <a:pt x="164497" y="576296"/>
                      <a:pt x="162046" y="577215"/>
                    </a:cubicBezTo>
                    <a:cubicBezTo>
                      <a:pt x="159387" y="578212"/>
                      <a:pt x="156966" y="579755"/>
                      <a:pt x="154426" y="581025"/>
                    </a:cubicBezTo>
                    <a:cubicBezTo>
                      <a:pt x="123210" y="579869"/>
                      <a:pt x="116151" y="583152"/>
                      <a:pt x="95371" y="577215"/>
                    </a:cubicBezTo>
                    <a:cubicBezTo>
                      <a:pt x="93440" y="576663"/>
                      <a:pt x="91452" y="576208"/>
                      <a:pt x="89656" y="575310"/>
                    </a:cubicBezTo>
                    <a:cubicBezTo>
                      <a:pt x="83853" y="572409"/>
                      <a:pt x="81008" y="568567"/>
                      <a:pt x="76321" y="563880"/>
                    </a:cubicBezTo>
                    <a:cubicBezTo>
                      <a:pt x="76443" y="561310"/>
                      <a:pt x="75362" y="528972"/>
                      <a:pt x="80131" y="516255"/>
                    </a:cubicBezTo>
                    <a:cubicBezTo>
                      <a:pt x="81128" y="513596"/>
                      <a:pt x="82671" y="511175"/>
                      <a:pt x="83941" y="508635"/>
                    </a:cubicBezTo>
                    <a:cubicBezTo>
                      <a:pt x="83697" y="505711"/>
                      <a:pt x="81923" y="479010"/>
                      <a:pt x="80131" y="472440"/>
                    </a:cubicBezTo>
                    <a:cubicBezTo>
                      <a:pt x="79384" y="469700"/>
                      <a:pt x="77219" y="467514"/>
                      <a:pt x="76321" y="464820"/>
                    </a:cubicBezTo>
                    <a:cubicBezTo>
                      <a:pt x="74665" y="459852"/>
                      <a:pt x="72511" y="449580"/>
                      <a:pt x="72511" y="449580"/>
                    </a:cubicBezTo>
                    <a:cubicBezTo>
                      <a:pt x="72861" y="446432"/>
                      <a:pt x="73218" y="432305"/>
                      <a:pt x="76321" y="426720"/>
                    </a:cubicBezTo>
                    <a:cubicBezTo>
                      <a:pt x="78545" y="422717"/>
                      <a:pt x="83941" y="415290"/>
                      <a:pt x="83941" y="415290"/>
                    </a:cubicBezTo>
                    <a:cubicBezTo>
                      <a:pt x="79682" y="393995"/>
                      <a:pt x="85519" y="399832"/>
                      <a:pt x="74416" y="392430"/>
                    </a:cubicBezTo>
                    <a:cubicBezTo>
                      <a:pt x="73781" y="390525"/>
                      <a:pt x="73063" y="388646"/>
                      <a:pt x="72511" y="386715"/>
                    </a:cubicBezTo>
                    <a:cubicBezTo>
                      <a:pt x="71792" y="384198"/>
                      <a:pt x="71777" y="381437"/>
                      <a:pt x="70606" y="379095"/>
                    </a:cubicBezTo>
                    <a:cubicBezTo>
                      <a:pt x="68162" y="374207"/>
                      <a:pt x="62989" y="369573"/>
                      <a:pt x="59176" y="365760"/>
                    </a:cubicBezTo>
                    <a:cubicBezTo>
                      <a:pt x="55211" y="349901"/>
                      <a:pt x="60039" y="365581"/>
                      <a:pt x="53461" y="352425"/>
                    </a:cubicBezTo>
                    <a:cubicBezTo>
                      <a:pt x="52563" y="350629"/>
                      <a:pt x="52454" y="348506"/>
                      <a:pt x="51556" y="346710"/>
                    </a:cubicBezTo>
                    <a:cubicBezTo>
                      <a:pt x="50474" y="344547"/>
                      <a:pt x="42894" y="334238"/>
                      <a:pt x="42031" y="333375"/>
                    </a:cubicBezTo>
                    <a:cubicBezTo>
                      <a:pt x="38535" y="329879"/>
                      <a:pt x="32680" y="328245"/>
                      <a:pt x="28696" y="325755"/>
                    </a:cubicBezTo>
                    <a:cubicBezTo>
                      <a:pt x="25244" y="323598"/>
                      <a:pt x="19391" y="318245"/>
                      <a:pt x="15361" y="316230"/>
                    </a:cubicBezTo>
                    <a:cubicBezTo>
                      <a:pt x="13565" y="315332"/>
                      <a:pt x="11551" y="314960"/>
                      <a:pt x="9646" y="314325"/>
                    </a:cubicBezTo>
                    <a:cubicBezTo>
                      <a:pt x="8389" y="313068"/>
                      <a:pt x="261" y="305687"/>
                      <a:pt x="121" y="302895"/>
                    </a:cubicBezTo>
                    <a:cubicBezTo>
                      <a:pt x="-419" y="292095"/>
                      <a:pt x="950" y="281270"/>
                      <a:pt x="2026" y="270510"/>
                    </a:cubicBezTo>
                    <a:cubicBezTo>
                      <a:pt x="2226" y="268512"/>
                      <a:pt x="2817" y="266466"/>
                      <a:pt x="3931" y="264795"/>
                    </a:cubicBezTo>
                    <a:cubicBezTo>
                      <a:pt x="5425" y="262553"/>
                      <a:pt x="7307" y="260417"/>
                      <a:pt x="9646" y="259080"/>
                    </a:cubicBezTo>
                    <a:cubicBezTo>
                      <a:pt x="11919" y="257781"/>
                      <a:pt x="14726" y="257810"/>
                      <a:pt x="17266" y="257175"/>
                    </a:cubicBezTo>
                    <a:cubicBezTo>
                      <a:pt x="19171" y="255905"/>
                      <a:pt x="20772" y="253967"/>
                      <a:pt x="22981" y="253365"/>
                    </a:cubicBezTo>
                    <a:cubicBezTo>
                      <a:pt x="27920" y="252018"/>
                      <a:pt x="33468" y="253361"/>
                      <a:pt x="38221" y="251460"/>
                    </a:cubicBezTo>
                    <a:cubicBezTo>
                      <a:pt x="40347" y="250610"/>
                      <a:pt x="40412" y="247364"/>
                      <a:pt x="42031" y="245745"/>
                    </a:cubicBezTo>
                    <a:cubicBezTo>
                      <a:pt x="43650" y="244126"/>
                      <a:pt x="45841" y="243205"/>
                      <a:pt x="47746" y="241935"/>
                    </a:cubicBezTo>
                    <a:cubicBezTo>
                      <a:pt x="48381" y="240030"/>
                      <a:pt x="48753" y="238016"/>
                      <a:pt x="49651" y="236220"/>
                    </a:cubicBezTo>
                    <a:cubicBezTo>
                      <a:pt x="50675" y="234172"/>
                      <a:pt x="52946" y="232736"/>
                      <a:pt x="53461" y="230505"/>
                    </a:cubicBezTo>
                    <a:cubicBezTo>
                      <a:pt x="54896" y="224287"/>
                      <a:pt x="54396" y="217762"/>
                      <a:pt x="55366" y="211455"/>
                    </a:cubicBezTo>
                    <a:cubicBezTo>
                      <a:pt x="55671" y="209470"/>
                      <a:pt x="57212" y="207747"/>
                      <a:pt x="57271" y="205740"/>
                    </a:cubicBezTo>
                    <a:cubicBezTo>
                      <a:pt x="57850" y="186064"/>
                      <a:pt x="57271" y="166370"/>
                      <a:pt x="55366" y="16573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 bwMode="auto">
              <a:xfrm>
                <a:off x="5540618" y="5386259"/>
                <a:ext cx="166915" cy="269782"/>
              </a:xfrm>
              <a:custGeom>
                <a:avLst/>
                <a:gdLst>
                  <a:gd name="connsiteX0" fmla="*/ 15615 w 272790"/>
                  <a:gd name="connsiteY0" fmla="*/ 81915 h 440645"/>
                  <a:gd name="connsiteX1" fmla="*/ 19425 w 272790"/>
                  <a:gd name="connsiteY1" fmla="*/ 15240 h 440645"/>
                  <a:gd name="connsiteX2" fmla="*/ 86100 w 272790"/>
                  <a:gd name="connsiteY2" fmla="*/ 0 h 440645"/>
                  <a:gd name="connsiteX3" fmla="*/ 93720 w 272790"/>
                  <a:gd name="connsiteY3" fmla="*/ 68580 h 440645"/>
                  <a:gd name="connsiteX4" fmla="*/ 225165 w 272790"/>
                  <a:gd name="connsiteY4" fmla="*/ 64770 h 440645"/>
                  <a:gd name="connsiteX5" fmla="*/ 230880 w 272790"/>
                  <a:gd name="connsiteY5" fmla="*/ 160020 h 440645"/>
                  <a:gd name="connsiteX6" fmla="*/ 225165 w 272790"/>
                  <a:gd name="connsiteY6" fmla="*/ 182880 h 440645"/>
                  <a:gd name="connsiteX7" fmla="*/ 200400 w 272790"/>
                  <a:gd name="connsiteY7" fmla="*/ 190500 h 440645"/>
                  <a:gd name="connsiteX8" fmla="*/ 188970 w 272790"/>
                  <a:gd name="connsiteY8" fmla="*/ 198120 h 440645"/>
                  <a:gd name="connsiteX9" fmla="*/ 183255 w 272790"/>
                  <a:gd name="connsiteY9" fmla="*/ 201930 h 440645"/>
                  <a:gd name="connsiteX10" fmla="*/ 185160 w 272790"/>
                  <a:gd name="connsiteY10" fmla="*/ 222885 h 440645"/>
                  <a:gd name="connsiteX11" fmla="*/ 198495 w 272790"/>
                  <a:gd name="connsiteY11" fmla="*/ 226695 h 440645"/>
                  <a:gd name="connsiteX12" fmla="*/ 209925 w 272790"/>
                  <a:gd name="connsiteY12" fmla="*/ 230505 h 440645"/>
                  <a:gd name="connsiteX13" fmla="*/ 215640 w 272790"/>
                  <a:gd name="connsiteY13" fmla="*/ 236220 h 440645"/>
                  <a:gd name="connsiteX14" fmla="*/ 221355 w 272790"/>
                  <a:gd name="connsiteY14" fmla="*/ 243840 h 440645"/>
                  <a:gd name="connsiteX15" fmla="*/ 227070 w 272790"/>
                  <a:gd name="connsiteY15" fmla="*/ 247650 h 440645"/>
                  <a:gd name="connsiteX16" fmla="*/ 234690 w 272790"/>
                  <a:gd name="connsiteY16" fmla="*/ 264795 h 440645"/>
                  <a:gd name="connsiteX17" fmla="*/ 240405 w 272790"/>
                  <a:gd name="connsiteY17" fmla="*/ 270510 h 440645"/>
                  <a:gd name="connsiteX18" fmla="*/ 242310 w 272790"/>
                  <a:gd name="connsiteY18" fmla="*/ 280035 h 440645"/>
                  <a:gd name="connsiteX19" fmla="*/ 248025 w 272790"/>
                  <a:gd name="connsiteY19" fmla="*/ 291465 h 440645"/>
                  <a:gd name="connsiteX20" fmla="*/ 251835 w 272790"/>
                  <a:gd name="connsiteY20" fmla="*/ 310515 h 440645"/>
                  <a:gd name="connsiteX21" fmla="*/ 263265 w 272790"/>
                  <a:gd name="connsiteY21" fmla="*/ 325755 h 440645"/>
                  <a:gd name="connsiteX22" fmla="*/ 267075 w 272790"/>
                  <a:gd name="connsiteY22" fmla="*/ 331470 h 440645"/>
                  <a:gd name="connsiteX23" fmla="*/ 268980 w 272790"/>
                  <a:gd name="connsiteY23" fmla="*/ 340995 h 440645"/>
                  <a:gd name="connsiteX24" fmla="*/ 272790 w 272790"/>
                  <a:gd name="connsiteY24" fmla="*/ 352425 h 440645"/>
                  <a:gd name="connsiteX25" fmla="*/ 270885 w 272790"/>
                  <a:gd name="connsiteY25" fmla="*/ 360045 h 440645"/>
                  <a:gd name="connsiteX26" fmla="*/ 265170 w 272790"/>
                  <a:gd name="connsiteY26" fmla="*/ 361950 h 440645"/>
                  <a:gd name="connsiteX27" fmla="*/ 251835 w 272790"/>
                  <a:gd name="connsiteY27" fmla="*/ 363855 h 440645"/>
                  <a:gd name="connsiteX28" fmla="*/ 221355 w 272790"/>
                  <a:gd name="connsiteY28" fmla="*/ 365760 h 440645"/>
                  <a:gd name="connsiteX29" fmla="*/ 208020 w 272790"/>
                  <a:gd name="connsiteY29" fmla="*/ 371475 h 440645"/>
                  <a:gd name="connsiteX30" fmla="*/ 206115 w 272790"/>
                  <a:gd name="connsiteY30" fmla="*/ 382905 h 440645"/>
                  <a:gd name="connsiteX31" fmla="*/ 208020 w 272790"/>
                  <a:gd name="connsiteY31" fmla="*/ 401955 h 440645"/>
                  <a:gd name="connsiteX32" fmla="*/ 198495 w 272790"/>
                  <a:gd name="connsiteY32" fmla="*/ 422910 h 440645"/>
                  <a:gd name="connsiteX33" fmla="*/ 194685 w 272790"/>
                  <a:gd name="connsiteY33" fmla="*/ 428625 h 440645"/>
                  <a:gd name="connsiteX34" fmla="*/ 181350 w 272790"/>
                  <a:gd name="connsiteY34" fmla="*/ 434340 h 440645"/>
                  <a:gd name="connsiteX35" fmla="*/ 48000 w 272790"/>
                  <a:gd name="connsiteY35" fmla="*/ 438150 h 440645"/>
                  <a:gd name="connsiteX36" fmla="*/ 27045 w 272790"/>
                  <a:gd name="connsiteY36" fmla="*/ 438150 h 440645"/>
                  <a:gd name="connsiteX37" fmla="*/ 23235 w 272790"/>
                  <a:gd name="connsiteY37" fmla="*/ 426720 h 440645"/>
                  <a:gd name="connsiteX38" fmla="*/ 21330 w 272790"/>
                  <a:gd name="connsiteY38" fmla="*/ 421005 h 440645"/>
                  <a:gd name="connsiteX39" fmla="*/ 17520 w 272790"/>
                  <a:gd name="connsiteY39" fmla="*/ 403860 h 440645"/>
                  <a:gd name="connsiteX40" fmla="*/ 19425 w 272790"/>
                  <a:gd name="connsiteY40" fmla="*/ 381000 h 440645"/>
                  <a:gd name="connsiteX41" fmla="*/ 25140 w 272790"/>
                  <a:gd name="connsiteY41" fmla="*/ 379095 h 440645"/>
                  <a:gd name="connsiteX42" fmla="*/ 28950 w 272790"/>
                  <a:gd name="connsiteY42" fmla="*/ 373380 h 440645"/>
                  <a:gd name="connsiteX43" fmla="*/ 34665 w 272790"/>
                  <a:gd name="connsiteY43" fmla="*/ 367665 h 440645"/>
                  <a:gd name="connsiteX44" fmla="*/ 44190 w 272790"/>
                  <a:gd name="connsiteY44" fmla="*/ 358140 h 440645"/>
                  <a:gd name="connsiteX45" fmla="*/ 49905 w 272790"/>
                  <a:gd name="connsiteY45" fmla="*/ 346710 h 440645"/>
                  <a:gd name="connsiteX46" fmla="*/ 55620 w 272790"/>
                  <a:gd name="connsiteY46" fmla="*/ 344805 h 440645"/>
                  <a:gd name="connsiteX47" fmla="*/ 61335 w 272790"/>
                  <a:gd name="connsiteY47" fmla="*/ 340995 h 440645"/>
                  <a:gd name="connsiteX48" fmla="*/ 67050 w 272790"/>
                  <a:gd name="connsiteY48" fmla="*/ 335280 h 440645"/>
                  <a:gd name="connsiteX49" fmla="*/ 78480 w 272790"/>
                  <a:gd name="connsiteY49" fmla="*/ 325755 h 440645"/>
                  <a:gd name="connsiteX50" fmla="*/ 70860 w 272790"/>
                  <a:gd name="connsiteY50" fmla="*/ 321945 h 440645"/>
                  <a:gd name="connsiteX51" fmla="*/ 63240 w 272790"/>
                  <a:gd name="connsiteY51" fmla="*/ 320040 h 440645"/>
                  <a:gd name="connsiteX52" fmla="*/ 51810 w 272790"/>
                  <a:gd name="connsiteY52" fmla="*/ 306705 h 440645"/>
                  <a:gd name="connsiteX53" fmla="*/ 42285 w 272790"/>
                  <a:gd name="connsiteY53" fmla="*/ 236220 h 440645"/>
                  <a:gd name="connsiteX54" fmla="*/ 34665 w 272790"/>
                  <a:gd name="connsiteY54" fmla="*/ 232410 h 440645"/>
                  <a:gd name="connsiteX55" fmla="*/ 34665 w 272790"/>
                  <a:gd name="connsiteY55" fmla="*/ 203835 h 440645"/>
                  <a:gd name="connsiteX56" fmla="*/ 42285 w 272790"/>
                  <a:gd name="connsiteY56" fmla="*/ 192405 h 440645"/>
                  <a:gd name="connsiteX57" fmla="*/ 48000 w 272790"/>
                  <a:gd name="connsiteY57" fmla="*/ 190500 h 440645"/>
                  <a:gd name="connsiteX58" fmla="*/ 44190 w 272790"/>
                  <a:gd name="connsiteY58" fmla="*/ 182880 h 440645"/>
                  <a:gd name="connsiteX59" fmla="*/ 13710 w 272790"/>
                  <a:gd name="connsiteY59" fmla="*/ 180975 h 440645"/>
                  <a:gd name="connsiteX60" fmla="*/ 6090 w 272790"/>
                  <a:gd name="connsiteY60" fmla="*/ 182880 h 440645"/>
                  <a:gd name="connsiteX61" fmla="*/ 375 w 272790"/>
                  <a:gd name="connsiteY61" fmla="*/ 177165 h 440645"/>
                  <a:gd name="connsiteX62" fmla="*/ 2280 w 272790"/>
                  <a:gd name="connsiteY62" fmla="*/ 146685 h 440645"/>
                  <a:gd name="connsiteX63" fmla="*/ 6090 w 272790"/>
                  <a:gd name="connsiteY63" fmla="*/ 140970 h 440645"/>
                  <a:gd name="connsiteX64" fmla="*/ 11805 w 272790"/>
                  <a:gd name="connsiteY64" fmla="*/ 125730 h 440645"/>
                  <a:gd name="connsiteX65" fmla="*/ 13710 w 272790"/>
                  <a:gd name="connsiteY65" fmla="*/ 116205 h 440645"/>
                  <a:gd name="connsiteX66" fmla="*/ 19425 w 272790"/>
                  <a:gd name="connsiteY66" fmla="*/ 89535 h 440645"/>
                  <a:gd name="connsiteX67" fmla="*/ 15615 w 272790"/>
                  <a:gd name="connsiteY67" fmla="*/ 81915 h 44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72790" h="440645">
                    <a:moveTo>
                      <a:pt x="15615" y="81915"/>
                    </a:moveTo>
                    <a:lnTo>
                      <a:pt x="19425" y="15240"/>
                    </a:lnTo>
                    <a:lnTo>
                      <a:pt x="86100" y="0"/>
                    </a:lnTo>
                    <a:lnTo>
                      <a:pt x="93720" y="68580"/>
                    </a:lnTo>
                    <a:lnTo>
                      <a:pt x="225165" y="64770"/>
                    </a:lnTo>
                    <a:lnTo>
                      <a:pt x="230880" y="160020"/>
                    </a:lnTo>
                    <a:lnTo>
                      <a:pt x="225165" y="182880"/>
                    </a:lnTo>
                    <a:cubicBezTo>
                      <a:pt x="212264" y="185747"/>
                      <a:pt x="209853" y="184828"/>
                      <a:pt x="200400" y="190500"/>
                    </a:cubicBezTo>
                    <a:cubicBezTo>
                      <a:pt x="196473" y="192856"/>
                      <a:pt x="192780" y="195580"/>
                      <a:pt x="188970" y="198120"/>
                    </a:cubicBezTo>
                    <a:lnTo>
                      <a:pt x="183255" y="201930"/>
                    </a:lnTo>
                    <a:cubicBezTo>
                      <a:pt x="179266" y="209909"/>
                      <a:pt x="174949" y="213695"/>
                      <a:pt x="185160" y="222885"/>
                    </a:cubicBezTo>
                    <a:cubicBezTo>
                      <a:pt x="188596" y="225978"/>
                      <a:pt x="194077" y="225335"/>
                      <a:pt x="198495" y="226695"/>
                    </a:cubicBezTo>
                    <a:cubicBezTo>
                      <a:pt x="202333" y="227876"/>
                      <a:pt x="209925" y="230505"/>
                      <a:pt x="209925" y="230505"/>
                    </a:cubicBezTo>
                    <a:cubicBezTo>
                      <a:pt x="211830" y="232410"/>
                      <a:pt x="213887" y="234175"/>
                      <a:pt x="215640" y="236220"/>
                    </a:cubicBezTo>
                    <a:cubicBezTo>
                      <a:pt x="217706" y="238631"/>
                      <a:pt x="219110" y="241595"/>
                      <a:pt x="221355" y="243840"/>
                    </a:cubicBezTo>
                    <a:cubicBezTo>
                      <a:pt x="222974" y="245459"/>
                      <a:pt x="225165" y="246380"/>
                      <a:pt x="227070" y="247650"/>
                    </a:cubicBezTo>
                    <a:cubicBezTo>
                      <a:pt x="229839" y="255957"/>
                      <a:pt x="229659" y="258757"/>
                      <a:pt x="234690" y="264795"/>
                    </a:cubicBezTo>
                    <a:cubicBezTo>
                      <a:pt x="236415" y="266865"/>
                      <a:pt x="238500" y="268605"/>
                      <a:pt x="240405" y="270510"/>
                    </a:cubicBezTo>
                    <a:cubicBezTo>
                      <a:pt x="241040" y="273685"/>
                      <a:pt x="241173" y="277003"/>
                      <a:pt x="242310" y="280035"/>
                    </a:cubicBezTo>
                    <a:cubicBezTo>
                      <a:pt x="248283" y="295962"/>
                      <a:pt x="244476" y="276087"/>
                      <a:pt x="248025" y="291465"/>
                    </a:cubicBezTo>
                    <a:cubicBezTo>
                      <a:pt x="249481" y="297775"/>
                      <a:pt x="249205" y="304597"/>
                      <a:pt x="251835" y="310515"/>
                    </a:cubicBezTo>
                    <a:cubicBezTo>
                      <a:pt x="254414" y="316318"/>
                      <a:pt x="259743" y="320471"/>
                      <a:pt x="263265" y="325755"/>
                    </a:cubicBezTo>
                    <a:lnTo>
                      <a:pt x="267075" y="331470"/>
                    </a:lnTo>
                    <a:cubicBezTo>
                      <a:pt x="267710" y="334645"/>
                      <a:pt x="268128" y="337871"/>
                      <a:pt x="268980" y="340995"/>
                    </a:cubicBezTo>
                    <a:cubicBezTo>
                      <a:pt x="270037" y="344870"/>
                      <a:pt x="272790" y="352425"/>
                      <a:pt x="272790" y="352425"/>
                    </a:cubicBezTo>
                    <a:cubicBezTo>
                      <a:pt x="272155" y="354965"/>
                      <a:pt x="272521" y="358001"/>
                      <a:pt x="270885" y="360045"/>
                    </a:cubicBezTo>
                    <a:cubicBezTo>
                      <a:pt x="269631" y="361613"/>
                      <a:pt x="267139" y="361556"/>
                      <a:pt x="265170" y="361950"/>
                    </a:cubicBezTo>
                    <a:cubicBezTo>
                      <a:pt x="260767" y="362831"/>
                      <a:pt x="256308" y="363466"/>
                      <a:pt x="251835" y="363855"/>
                    </a:cubicBezTo>
                    <a:cubicBezTo>
                      <a:pt x="241693" y="364737"/>
                      <a:pt x="231515" y="365125"/>
                      <a:pt x="221355" y="365760"/>
                    </a:cubicBezTo>
                    <a:cubicBezTo>
                      <a:pt x="218728" y="366636"/>
                      <a:pt x="209259" y="369493"/>
                      <a:pt x="208020" y="371475"/>
                    </a:cubicBezTo>
                    <a:cubicBezTo>
                      <a:pt x="205973" y="374750"/>
                      <a:pt x="206750" y="379095"/>
                      <a:pt x="206115" y="382905"/>
                    </a:cubicBezTo>
                    <a:cubicBezTo>
                      <a:pt x="206750" y="389255"/>
                      <a:pt x="208020" y="395573"/>
                      <a:pt x="208020" y="401955"/>
                    </a:cubicBezTo>
                    <a:cubicBezTo>
                      <a:pt x="208020" y="411766"/>
                      <a:pt x="203947" y="414732"/>
                      <a:pt x="198495" y="422910"/>
                    </a:cubicBezTo>
                    <a:cubicBezTo>
                      <a:pt x="197225" y="424815"/>
                      <a:pt x="196590" y="427355"/>
                      <a:pt x="194685" y="428625"/>
                    </a:cubicBezTo>
                    <a:cubicBezTo>
                      <a:pt x="189670" y="431968"/>
                      <a:pt x="187899" y="434075"/>
                      <a:pt x="181350" y="434340"/>
                    </a:cubicBezTo>
                    <a:cubicBezTo>
                      <a:pt x="136918" y="436141"/>
                      <a:pt x="92450" y="436880"/>
                      <a:pt x="48000" y="438150"/>
                    </a:cubicBezTo>
                    <a:cubicBezTo>
                      <a:pt x="41761" y="439710"/>
                      <a:pt x="33133" y="442885"/>
                      <a:pt x="27045" y="438150"/>
                    </a:cubicBezTo>
                    <a:cubicBezTo>
                      <a:pt x="23875" y="435684"/>
                      <a:pt x="24505" y="430530"/>
                      <a:pt x="23235" y="426720"/>
                    </a:cubicBezTo>
                    <a:cubicBezTo>
                      <a:pt x="22600" y="424815"/>
                      <a:pt x="21660" y="422986"/>
                      <a:pt x="21330" y="421005"/>
                    </a:cubicBezTo>
                    <a:cubicBezTo>
                      <a:pt x="19095" y="407594"/>
                      <a:pt x="20646" y="413239"/>
                      <a:pt x="17520" y="403860"/>
                    </a:cubicBezTo>
                    <a:cubicBezTo>
                      <a:pt x="18155" y="396240"/>
                      <a:pt x="17176" y="388308"/>
                      <a:pt x="19425" y="381000"/>
                    </a:cubicBezTo>
                    <a:cubicBezTo>
                      <a:pt x="20016" y="379081"/>
                      <a:pt x="23572" y="380349"/>
                      <a:pt x="25140" y="379095"/>
                    </a:cubicBezTo>
                    <a:cubicBezTo>
                      <a:pt x="26928" y="377665"/>
                      <a:pt x="27484" y="375139"/>
                      <a:pt x="28950" y="373380"/>
                    </a:cubicBezTo>
                    <a:cubicBezTo>
                      <a:pt x="30675" y="371310"/>
                      <a:pt x="32940" y="369735"/>
                      <a:pt x="34665" y="367665"/>
                    </a:cubicBezTo>
                    <a:cubicBezTo>
                      <a:pt x="42602" y="358140"/>
                      <a:pt x="33713" y="365125"/>
                      <a:pt x="44190" y="358140"/>
                    </a:cubicBezTo>
                    <a:cubicBezTo>
                      <a:pt x="45445" y="354375"/>
                      <a:pt x="46548" y="349396"/>
                      <a:pt x="49905" y="346710"/>
                    </a:cubicBezTo>
                    <a:cubicBezTo>
                      <a:pt x="51473" y="345456"/>
                      <a:pt x="53824" y="345703"/>
                      <a:pt x="55620" y="344805"/>
                    </a:cubicBezTo>
                    <a:cubicBezTo>
                      <a:pt x="57668" y="343781"/>
                      <a:pt x="59576" y="342461"/>
                      <a:pt x="61335" y="340995"/>
                    </a:cubicBezTo>
                    <a:cubicBezTo>
                      <a:pt x="63405" y="339270"/>
                      <a:pt x="64980" y="337005"/>
                      <a:pt x="67050" y="335280"/>
                    </a:cubicBezTo>
                    <a:cubicBezTo>
                      <a:pt x="82963" y="322019"/>
                      <a:pt x="61784" y="342451"/>
                      <a:pt x="78480" y="325755"/>
                    </a:cubicBezTo>
                    <a:cubicBezTo>
                      <a:pt x="75940" y="324485"/>
                      <a:pt x="73519" y="322942"/>
                      <a:pt x="70860" y="321945"/>
                    </a:cubicBezTo>
                    <a:cubicBezTo>
                      <a:pt x="68409" y="321026"/>
                      <a:pt x="65513" y="321339"/>
                      <a:pt x="63240" y="320040"/>
                    </a:cubicBezTo>
                    <a:cubicBezTo>
                      <a:pt x="59757" y="318050"/>
                      <a:pt x="53865" y="309444"/>
                      <a:pt x="51810" y="306705"/>
                    </a:cubicBezTo>
                    <a:cubicBezTo>
                      <a:pt x="50800" y="289543"/>
                      <a:pt x="62924" y="250962"/>
                      <a:pt x="42285" y="236220"/>
                    </a:cubicBezTo>
                    <a:cubicBezTo>
                      <a:pt x="39974" y="234569"/>
                      <a:pt x="37205" y="233680"/>
                      <a:pt x="34665" y="232410"/>
                    </a:cubicBezTo>
                    <a:cubicBezTo>
                      <a:pt x="31034" y="221518"/>
                      <a:pt x="29956" y="220786"/>
                      <a:pt x="34665" y="203835"/>
                    </a:cubicBezTo>
                    <a:cubicBezTo>
                      <a:pt x="35891" y="199423"/>
                      <a:pt x="37941" y="193853"/>
                      <a:pt x="42285" y="192405"/>
                    </a:cubicBezTo>
                    <a:lnTo>
                      <a:pt x="48000" y="190500"/>
                    </a:lnTo>
                    <a:cubicBezTo>
                      <a:pt x="46730" y="187960"/>
                      <a:pt x="46008" y="185062"/>
                      <a:pt x="44190" y="182880"/>
                    </a:cubicBezTo>
                    <a:cubicBezTo>
                      <a:pt x="36850" y="174072"/>
                      <a:pt x="21721" y="180359"/>
                      <a:pt x="13710" y="180975"/>
                    </a:cubicBezTo>
                    <a:cubicBezTo>
                      <a:pt x="11170" y="181610"/>
                      <a:pt x="8607" y="183599"/>
                      <a:pt x="6090" y="182880"/>
                    </a:cubicBezTo>
                    <a:cubicBezTo>
                      <a:pt x="3500" y="182140"/>
                      <a:pt x="657" y="179844"/>
                      <a:pt x="375" y="177165"/>
                    </a:cubicBezTo>
                    <a:cubicBezTo>
                      <a:pt x="-691" y="167041"/>
                      <a:pt x="692" y="156740"/>
                      <a:pt x="2280" y="146685"/>
                    </a:cubicBezTo>
                    <a:cubicBezTo>
                      <a:pt x="2637" y="144423"/>
                      <a:pt x="5066" y="143018"/>
                      <a:pt x="6090" y="140970"/>
                    </a:cubicBezTo>
                    <a:cubicBezTo>
                      <a:pt x="6964" y="139222"/>
                      <a:pt x="10981" y="129027"/>
                      <a:pt x="11805" y="125730"/>
                    </a:cubicBezTo>
                    <a:cubicBezTo>
                      <a:pt x="12590" y="122589"/>
                      <a:pt x="12982" y="119360"/>
                      <a:pt x="13710" y="116205"/>
                    </a:cubicBezTo>
                    <a:cubicBezTo>
                      <a:pt x="15517" y="108373"/>
                      <a:pt x="18827" y="97902"/>
                      <a:pt x="19425" y="89535"/>
                    </a:cubicBezTo>
                    <a:cubicBezTo>
                      <a:pt x="19787" y="84468"/>
                      <a:pt x="19425" y="79375"/>
                      <a:pt x="15615" y="819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 bwMode="auto">
              <a:xfrm>
                <a:off x="5782256" y="5645367"/>
                <a:ext cx="242610" cy="180502"/>
              </a:xfrm>
              <a:custGeom>
                <a:avLst/>
                <a:gdLst>
                  <a:gd name="connsiteX0" fmla="*/ 224790 w 397124"/>
                  <a:gd name="connsiteY0" fmla="*/ 0 h 295275"/>
                  <a:gd name="connsiteX1" fmla="*/ 224790 w 397124"/>
                  <a:gd name="connsiteY1" fmla="*/ 0 h 295275"/>
                  <a:gd name="connsiteX2" fmla="*/ 222885 w 397124"/>
                  <a:gd name="connsiteY2" fmla="*/ 19050 h 295275"/>
                  <a:gd name="connsiteX3" fmla="*/ 219075 w 397124"/>
                  <a:gd name="connsiteY3" fmla="*/ 24765 h 295275"/>
                  <a:gd name="connsiteX4" fmla="*/ 215265 w 397124"/>
                  <a:gd name="connsiteY4" fmla="*/ 40005 h 295275"/>
                  <a:gd name="connsiteX5" fmla="*/ 260985 w 397124"/>
                  <a:gd name="connsiteY5" fmla="*/ 49530 h 295275"/>
                  <a:gd name="connsiteX6" fmla="*/ 272415 w 397124"/>
                  <a:gd name="connsiteY6" fmla="*/ 57150 h 295275"/>
                  <a:gd name="connsiteX7" fmla="*/ 314325 w 397124"/>
                  <a:gd name="connsiteY7" fmla="*/ 62865 h 295275"/>
                  <a:gd name="connsiteX8" fmla="*/ 318135 w 397124"/>
                  <a:gd name="connsiteY8" fmla="*/ 68580 h 295275"/>
                  <a:gd name="connsiteX9" fmla="*/ 323850 w 397124"/>
                  <a:gd name="connsiteY9" fmla="*/ 72390 h 295275"/>
                  <a:gd name="connsiteX10" fmla="*/ 327660 w 397124"/>
                  <a:gd name="connsiteY10" fmla="*/ 81915 h 295275"/>
                  <a:gd name="connsiteX11" fmla="*/ 337185 w 397124"/>
                  <a:gd name="connsiteY11" fmla="*/ 93345 h 295275"/>
                  <a:gd name="connsiteX12" fmla="*/ 342900 w 397124"/>
                  <a:gd name="connsiteY12" fmla="*/ 95250 h 295275"/>
                  <a:gd name="connsiteX13" fmla="*/ 350520 w 397124"/>
                  <a:gd name="connsiteY13" fmla="*/ 108585 h 295275"/>
                  <a:gd name="connsiteX14" fmla="*/ 358140 w 397124"/>
                  <a:gd name="connsiteY14" fmla="*/ 114300 h 295275"/>
                  <a:gd name="connsiteX15" fmla="*/ 365760 w 397124"/>
                  <a:gd name="connsiteY15" fmla="*/ 125730 h 295275"/>
                  <a:gd name="connsiteX16" fmla="*/ 371475 w 397124"/>
                  <a:gd name="connsiteY16" fmla="*/ 133350 h 295275"/>
                  <a:gd name="connsiteX17" fmla="*/ 381000 w 397124"/>
                  <a:gd name="connsiteY17" fmla="*/ 150495 h 295275"/>
                  <a:gd name="connsiteX18" fmla="*/ 386715 w 397124"/>
                  <a:gd name="connsiteY18" fmla="*/ 154305 h 295275"/>
                  <a:gd name="connsiteX19" fmla="*/ 390525 w 397124"/>
                  <a:gd name="connsiteY19" fmla="*/ 165735 h 295275"/>
                  <a:gd name="connsiteX20" fmla="*/ 396240 w 397124"/>
                  <a:gd name="connsiteY20" fmla="*/ 177165 h 295275"/>
                  <a:gd name="connsiteX21" fmla="*/ 388620 w 397124"/>
                  <a:gd name="connsiteY21" fmla="*/ 205740 h 295275"/>
                  <a:gd name="connsiteX22" fmla="*/ 377190 w 397124"/>
                  <a:gd name="connsiteY22" fmla="*/ 207645 h 295275"/>
                  <a:gd name="connsiteX23" fmla="*/ 375285 w 397124"/>
                  <a:gd name="connsiteY23" fmla="*/ 234315 h 295275"/>
                  <a:gd name="connsiteX24" fmla="*/ 369570 w 397124"/>
                  <a:gd name="connsiteY24" fmla="*/ 240030 h 295275"/>
                  <a:gd name="connsiteX25" fmla="*/ 299085 w 397124"/>
                  <a:gd name="connsiteY25" fmla="*/ 238125 h 295275"/>
                  <a:gd name="connsiteX26" fmla="*/ 281940 w 397124"/>
                  <a:gd name="connsiteY26" fmla="*/ 238125 h 295275"/>
                  <a:gd name="connsiteX27" fmla="*/ 270510 w 397124"/>
                  <a:gd name="connsiteY27" fmla="*/ 249555 h 295275"/>
                  <a:gd name="connsiteX28" fmla="*/ 266700 w 397124"/>
                  <a:gd name="connsiteY28" fmla="*/ 259080 h 295275"/>
                  <a:gd name="connsiteX29" fmla="*/ 260985 w 397124"/>
                  <a:gd name="connsiteY29" fmla="*/ 264795 h 295275"/>
                  <a:gd name="connsiteX30" fmla="*/ 247650 w 397124"/>
                  <a:gd name="connsiteY30" fmla="*/ 274320 h 295275"/>
                  <a:gd name="connsiteX31" fmla="*/ 236220 w 397124"/>
                  <a:gd name="connsiteY31" fmla="*/ 280035 h 295275"/>
                  <a:gd name="connsiteX32" fmla="*/ 224790 w 397124"/>
                  <a:gd name="connsiteY32" fmla="*/ 278130 h 295275"/>
                  <a:gd name="connsiteX33" fmla="*/ 213360 w 397124"/>
                  <a:gd name="connsiteY33" fmla="*/ 260985 h 295275"/>
                  <a:gd name="connsiteX34" fmla="*/ 211455 w 397124"/>
                  <a:gd name="connsiteY34" fmla="*/ 245745 h 295275"/>
                  <a:gd name="connsiteX35" fmla="*/ 203835 w 397124"/>
                  <a:gd name="connsiteY35" fmla="*/ 243840 h 295275"/>
                  <a:gd name="connsiteX36" fmla="*/ 179070 w 397124"/>
                  <a:gd name="connsiteY36" fmla="*/ 245745 h 295275"/>
                  <a:gd name="connsiteX37" fmla="*/ 167640 w 397124"/>
                  <a:gd name="connsiteY37" fmla="*/ 253365 h 295275"/>
                  <a:gd name="connsiteX38" fmla="*/ 161925 w 397124"/>
                  <a:gd name="connsiteY38" fmla="*/ 259080 h 295275"/>
                  <a:gd name="connsiteX39" fmla="*/ 150495 w 397124"/>
                  <a:gd name="connsiteY39" fmla="*/ 262890 h 295275"/>
                  <a:gd name="connsiteX40" fmla="*/ 85725 w 397124"/>
                  <a:gd name="connsiteY40" fmla="*/ 266700 h 295275"/>
                  <a:gd name="connsiteX41" fmla="*/ 78105 w 397124"/>
                  <a:gd name="connsiteY41" fmla="*/ 289560 h 295275"/>
                  <a:gd name="connsiteX42" fmla="*/ 72390 w 397124"/>
                  <a:gd name="connsiteY42" fmla="*/ 291465 h 295275"/>
                  <a:gd name="connsiteX43" fmla="*/ 57150 w 397124"/>
                  <a:gd name="connsiteY43" fmla="*/ 295275 h 295275"/>
                  <a:gd name="connsiteX44" fmla="*/ 45720 w 397124"/>
                  <a:gd name="connsiteY44" fmla="*/ 293370 h 295275"/>
                  <a:gd name="connsiteX45" fmla="*/ 28575 w 397124"/>
                  <a:gd name="connsiteY45" fmla="*/ 287655 h 295275"/>
                  <a:gd name="connsiteX46" fmla="*/ 20955 w 397124"/>
                  <a:gd name="connsiteY46" fmla="*/ 285750 h 295275"/>
                  <a:gd name="connsiteX47" fmla="*/ 13335 w 397124"/>
                  <a:gd name="connsiteY47" fmla="*/ 278130 h 295275"/>
                  <a:gd name="connsiteX48" fmla="*/ 1905 w 397124"/>
                  <a:gd name="connsiteY48" fmla="*/ 270510 h 295275"/>
                  <a:gd name="connsiteX49" fmla="*/ 0 w 397124"/>
                  <a:gd name="connsiteY49" fmla="*/ 264795 h 295275"/>
                  <a:gd name="connsiteX50" fmla="*/ 3810 w 397124"/>
                  <a:gd name="connsiteY50" fmla="*/ 241935 h 295275"/>
                  <a:gd name="connsiteX51" fmla="*/ 13335 w 397124"/>
                  <a:gd name="connsiteY51" fmla="*/ 232410 h 295275"/>
                  <a:gd name="connsiteX52" fmla="*/ 19050 w 397124"/>
                  <a:gd name="connsiteY52" fmla="*/ 226695 h 295275"/>
                  <a:gd name="connsiteX53" fmla="*/ 24765 w 397124"/>
                  <a:gd name="connsiteY53" fmla="*/ 222885 h 295275"/>
                  <a:gd name="connsiteX54" fmla="*/ 32385 w 397124"/>
                  <a:gd name="connsiteY54" fmla="*/ 217170 h 295275"/>
                  <a:gd name="connsiteX55" fmla="*/ 49530 w 397124"/>
                  <a:gd name="connsiteY55" fmla="*/ 205740 h 295275"/>
                  <a:gd name="connsiteX56" fmla="*/ 55245 w 397124"/>
                  <a:gd name="connsiteY56" fmla="*/ 201930 h 295275"/>
                  <a:gd name="connsiteX57" fmla="*/ 57150 w 397124"/>
                  <a:gd name="connsiteY57" fmla="*/ 156210 h 295275"/>
                  <a:gd name="connsiteX58" fmla="*/ 55245 w 397124"/>
                  <a:gd name="connsiteY58" fmla="*/ 144780 h 295275"/>
                  <a:gd name="connsiteX59" fmla="*/ 45720 w 397124"/>
                  <a:gd name="connsiteY59" fmla="*/ 133350 h 295275"/>
                  <a:gd name="connsiteX60" fmla="*/ 34290 w 397124"/>
                  <a:gd name="connsiteY60" fmla="*/ 125730 h 295275"/>
                  <a:gd name="connsiteX61" fmla="*/ 28575 w 397124"/>
                  <a:gd name="connsiteY61" fmla="*/ 114300 h 295275"/>
                  <a:gd name="connsiteX62" fmla="*/ 24765 w 397124"/>
                  <a:gd name="connsiteY62" fmla="*/ 108585 h 295275"/>
                  <a:gd name="connsiteX63" fmla="*/ 20955 w 397124"/>
                  <a:gd name="connsiteY63" fmla="*/ 95250 h 295275"/>
                  <a:gd name="connsiteX64" fmla="*/ 15240 w 397124"/>
                  <a:gd name="connsiteY64" fmla="*/ 89535 h 295275"/>
                  <a:gd name="connsiteX65" fmla="*/ 19050 w 397124"/>
                  <a:gd name="connsiteY65" fmla="*/ 62865 h 295275"/>
                  <a:gd name="connsiteX66" fmla="*/ 22860 w 397124"/>
                  <a:gd name="connsiteY66" fmla="*/ 57150 h 295275"/>
                  <a:gd name="connsiteX67" fmla="*/ 28575 w 397124"/>
                  <a:gd name="connsiteY67" fmla="*/ 51435 h 295275"/>
                  <a:gd name="connsiteX68" fmla="*/ 40005 w 397124"/>
                  <a:gd name="connsiteY68" fmla="*/ 47625 h 295275"/>
                  <a:gd name="connsiteX69" fmla="*/ 91440 w 397124"/>
                  <a:gd name="connsiteY69" fmla="*/ 51435 h 295275"/>
                  <a:gd name="connsiteX70" fmla="*/ 97155 w 397124"/>
                  <a:gd name="connsiteY70" fmla="*/ 53340 h 295275"/>
                  <a:gd name="connsiteX71" fmla="*/ 102870 w 397124"/>
                  <a:gd name="connsiteY71" fmla="*/ 59055 h 295275"/>
                  <a:gd name="connsiteX72" fmla="*/ 112395 w 397124"/>
                  <a:gd name="connsiteY72" fmla="*/ 68580 h 295275"/>
                  <a:gd name="connsiteX73" fmla="*/ 123825 w 397124"/>
                  <a:gd name="connsiteY73" fmla="*/ 72390 h 295275"/>
                  <a:gd name="connsiteX74" fmla="*/ 131445 w 397124"/>
                  <a:gd name="connsiteY74" fmla="*/ 70485 h 295275"/>
                  <a:gd name="connsiteX75" fmla="*/ 148590 w 397124"/>
                  <a:gd name="connsiteY75" fmla="*/ 68580 h 295275"/>
                  <a:gd name="connsiteX76" fmla="*/ 160020 w 397124"/>
                  <a:gd name="connsiteY76" fmla="*/ 66675 h 295275"/>
                  <a:gd name="connsiteX77" fmla="*/ 161925 w 397124"/>
                  <a:gd name="connsiteY77" fmla="*/ 60960 h 295275"/>
                  <a:gd name="connsiteX78" fmla="*/ 150495 w 397124"/>
                  <a:gd name="connsiteY78" fmla="*/ 55245 h 295275"/>
                  <a:gd name="connsiteX79" fmla="*/ 146685 w 397124"/>
                  <a:gd name="connsiteY79" fmla="*/ 49530 h 295275"/>
                  <a:gd name="connsiteX80" fmla="*/ 146685 w 397124"/>
                  <a:gd name="connsiteY80" fmla="*/ 28575 h 295275"/>
                  <a:gd name="connsiteX81" fmla="*/ 150495 w 397124"/>
                  <a:gd name="connsiteY81" fmla="*/ 22860 h 295275"/>
                  <a:gd name="connsiteX82" fmla="*/ 160020 w 397124"/>
                  <a:gd name="connsiteY82" fmla="*/ 13335 h 295275"/>
                  <a:gd name="connsiteX83" fmla="*/ 163830 w 397124"/>
                  <a:gd name="connsiteY83" fmla="*/ 7620 h 295275"/>
                  <a:gd name="connsiteX84" fmla="*/ 209550 w 397124"/>
                  <a:gd name="connsiteY84" fmla="*/ 1905 h 295275"/>
                  <a:gd name="connsiteX85" fmla="*/ 220980 w 397124"/>
                  <a:gd name="connsiteY85" fmla="*/ 3810 h 295275"/>
                  <a:gd name="connsiteX86" fmla="*/ 226695 w 397124"/>
                  <a:gd name="connsiteY86" fmla="*/ 9525 h 295275"/>
                  <a:gd name="connsiteX87" fmla="*/ 224790 w 397124"/>
                  <a:gd name="connsiteY87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7124" h="295275">
                    <a:moveTo>
                      <a:pt x="224790" y="0"/>
                    </a:moveTo>
                    <a:lnTo>
                      <a:pt x="224790" y="0"/>
                    </a:lnTo>
                    <a:cubicBezTo>
                      <a:pt x="224155" y="6350"/>
                      <a:pt x="224320" y="12832"/>
                      <a:pt x="222885" y="19050"/>
                    </a:cubicBezTo>
                    <a:cubicBezTo>
                      <a:pt x="222370" y="21281"/>
                      <a:pt x="219857" y="22613"/>
                      <a:pt x="219075" y="24765"/>
                    </a:cubicBezTo>
                    <a:cubicBezTo>
                      <a:pt x="217286" y="29686"/>
                      <a:pt x="215265" y="40005"/>
                      <a:pt x="215265" y="40005"/>
                    </a:cubicBezTo>
                    <a:cubicBezTo>
                      <a:pt x="235681" y="55317"/>
                      <a:pt x="209335" y="37611"/>
                      <a:pt x="260985" y="49530"/>
                    </a:cubicBezTo>
                    <a:cubicBezTo>
                      <a:pt x="265447" y="50560"/>
                      <a:pt x="268071" y="55702"/>
                      <a:pt x="272415" y="57150"/>
                    </a:cubicBezTo>
                    <a:cubicBezTo>
                      <a:pt x="293502" y="64179"/>
                      <a:pt x="279837" y="60709"/>
                      <a:pt x="314325" y="62865"/>
                    </a:cubicBezTo>
                    <a:cubicBezTo>
                      <a:pt x="315595" y="64770"/>
                      <a:pt x="316516" y="66961"/>
                      <a:pt x="318135" y="68580"/>
                    </a:cubicBezTo>
                    <a:cubicBezTo>
                      <a:pt x="319754" y="70199"/>
                      <a:pt x="322519" y="70527"/>
                      <a:pt x="323850" y="72390"/>
                    </a:cubicBezTo>
                    <a:cubicBezTo>
                      <a:pt x="325838" y="75173"/>
                      <a:pt x="326131" y="78856"/>
                      <a:pt x="327660" y="81915"/>
                    </a:cubicBezTo>
                    <a:cubicBezTo>
                      <a:pt x="329417" y="85429"/>
                      <a:pt x="334025" y="91238"/>
                      <a:pt x="337185" y="93345"/>
                    </a:cubicBezTo>
                    <a:cubicBezTo>
                      <a:pt x="338856" y="94459"/>
                      <a:pt x="340995" y="94615"/>
                      <a:pt x="342900" y="95250"/>
                    </a:cubicBezTo>
                    <a:cubicBezTo>
                      <a:pt x="345080" y="101789"/>
                      <a:pt x="344753" y="102818"/>
                      <a:pt x="350520" y="108585"/>
                    </a:cubicBezTo>
                    <a:cubicBezTo>
                      <a:pt x="352765" y="110830"/>
                      <a:pt x="356031" y="111927"/>
                      <a:pt x="358140" y="114300"/>
                    </a:cubicBezTo>
                    <a:cubicBezTo>
                      <a:pt x="361182" y="117722"/>
                      <a:pt x="363013" y="122067"/>
                      <a:pt x="365760" y="125730"/>
                    </a:cubicBezTo>
                    <a:lnTo>
                      <a:pt x="371475" y="133350"/>
                    </a:lnTo>
                    <a:cubicBezTo>
                      <a:pt x="373460" y="139305"/>
                      <a:pt x="375385" y="146752"/>
                      <a:pt x="381000" y="150495"/>
                    </a:cubicBezTo>
                    <a:lnTo>
                      <a:pt x="386715" y="154305"/>
                    </a:lnTo>
                    <a:cubicBezTo>
                      <a:pt x="387985" y="158115"/>
                      <a:pt x="388297" y="162393"/>
                      <a:pt x="390525" y="165735"/>
                    </a:cubicBezTo>
                    <a:cubicBezTo>
                      <a:pt x="395449" y="173121"/>
                      <a:pt x="393611" y="169278"/>
                      <a:pt x="396240" y="177165"/>
                    </a:cubicBezTo>
                    <a:cubicBezTo>
                      <a:pt x="394699" y="198737"/>
                      <a:pt x="402676" y="202616"/>
                      <a:pt x="388620" y="205740"/>
                    </a:cubicBezTo>
                    <a:cubicBezTo>
                      <a:pt x="384849" y="206578"/>
                      <a:pt x="381000" y="207010"/>
                      <a:pt x="377190" y="207645"/>
                    </a:cubicBezTo>
                    <a:cubicBezTo>
                      <a:pt x="376555" y="216535"/>
                      <a:pt x="377326" y="225639"/>
                      <a:pt x="375285" y="234315"/>
                    </a:cubicBezTo>
                    <a:cubicBezTo>
                      <a:pt x="374668" y="236937"/>
                      <a:pt x="372261" y="239895"/>
                      <a:pt x="369570" y="240030"/>
                    </a:cubicBezTo>
                    <a:cubicBezTo>
                      <a:pt x="346096" y="241204"/>
                      <a:pt x="322580" y="238760"/>
                      <a:pt x="299085" y="238125"/>
                    </a:cubicBezTo>
                    <a:cubicBezTo>
                      <a:pt x="292875" y="236055"/>
                      <a:pt x="289255" y="233858"/>
                      <a:pt x="281940" y="238125"/>
                    </a:cubicBezTo>
                    <a:cubicBezTo>
                      <a:pt x="277286" y="240840"/>
                      <a:pt x="270510" y="249555"/>
                      <a:pt x="270510" y="249555"/>
                    </a:cubicBezTo>
                    <a:cubicBezTo>
                      <a:pt x="269240" y="252730"/>
                      <a:pt x="268512" y="256180"/>
                      <a:pt x="266700" y="259080"/>
                    </a:cubicBezTo>
                    <a:cubicBezTo>
                      <a:pt x="265272" y="261365"/>
                      <a:pt x="263030" y="263042"/>
                      <a:pt x="260985" y="264795"/>
                    </a:cubicBezTo>
                    <a:cubicBezTo>
                      <a:pt x="259777" y="265830"/>
                      <a:pt x="250062" y="273114"/>
                      <a:pt x="247650" y="274320"/>
                    </a:cubicBezTo>
                    <a:cubicBezTo>
                      <a:pt x="231876" y="282207"/>
                      <a:pt x="252598" y="269116"/>
                      <a:pt x="236220" y="280035"/>
                    </a:cubicBezTo>
                    <a:cubicBezTo>
                      <a:pt x="232410" y="279400"/>
                      <a:pt x="228454" y="279351"/>
                      <a:pt x="224790" y="278130"/>
                    </a:cubicBezTo>
                    <a:cubicBezTo>
                      <a:pt x="217123" y="275574"/>
                      <a:pt x="215586" y="267663"/>
                      <a:pt x="213360" y="260985"/>
                    </a:cubicBezTo>
                    <a:cubicBezTo>
                      <a:pt x="212725" y="255905"/>
                      <a:pt x="213941" y="250220"/>
                      <a:pt x="211455" y="245745"/>
                    </a:cubicBezTo>
                    <a:cubicBezTo>
                      <a:pt x="210184" y="243456"/>
                      <a:pt x="206453" y="243840"/>
                      <a:pt x="203835" y="243840"/>
                    </a:cubicBezTo>
                    <a:cubicBezTo>
                      <a:pt x="195556" y="243840"/>
                      <a:pt x="187325" y="245110"/>
                      <a:pt x="179070" y="245745"/>
                    </a:cubicBezTo>
                    <a:cubicBezTo>
                      <a:pt x="175260" y="248285"/>
                      <a:pt x="170878" y="250127"/>
                      <a:pt x="167640" y="253365"/>
                    </a:cubicBezTo>
                    <a:cubicBezTo>
                      <a:pt x="165735" y="255270"/>
                      <a:pt x="164280" y="257772"/>
                      <a:pt x="161925" y="259080"/>
                    </a:cubicBezTo>
                    <a:cubicBezTo>
                      <a:pt x="158414" y="261030"/>
                      <a:pt x="154305" y="261620"/>
                      <a:pt x="150495" y="262890"/>
                    </a:cubicBezTo>
                    <a:cubicBezTo>
                      <a:pt x="126095" y="271023"/>
                      <a:pt x="146787" y="264730"/>
                      <a:pt x="85725" y="266700"/>
                    </a:cubicBezTo>
                    <a:cubicBezTo>
                      <a:pt x="71564" y="271420"/>
                      <a:pt x="86452" y="264518"/>
                      <a:pt x="78105" y="289560"/>
                    </a:cubicBezTo>
                    <a:cubicBezTo>
                      <a:pt x="77470" y="291465"/>
                      <a:pt x="74338" y="290978"/>
                      <a:pt x="72390" y="291465"/>
                    </a:cubicBezTo>
                    <a:lnTo>
                      <a:pt x="57150" y="295275"/>
                    </a:lnTo>
                    <a:cubicBezTo>
                      <a:pt x="53340" y="294640"/>
                      <a:pt x="49452" y="294365"/>
                      <a:pt x="45720" y="293370"/>
                    </a:cubicBezTo>
                    <a:cubicBezTo>
                      <a:pt x="39899" y="291818"/>
                      <a:pt x="34419" y="289116"/>
                      <a:pt x="28575" y="287655"/>
                    </a:cubicBezTo>
                    <a:lnTo>
                      <a:pt x="20955" y="285750"/>
                    </a:lnTo>
                    <a:cubicBezTo>
                      <a:pt x="17722" y="276052"/>
                      <a:pt x="21648" y="282748"/>
                      <a:pt x="13335" y="278130"/>
                    </a:cubicBezTo>
                    <a:cubicBezTo>
                      <a:pt x="9332" y="275906"/>
                      <a:pt x="1905" y="270510"/>
                      <a:pt x="1905" y="270510"/>
                    </a:cubicBezTo>
                    <a:cubicBezTo>
                      <a:pt x="1270" y="268605"/>
                      <a:pt x="0" y="266803"/>
                      <a:pt x="0" y="264795"/>
                    </a:cubicBezTo>
                    <a:cubicBezTo>
                      <a:pt x="0" y="260570"/>
                      <a:pt x="829" y="247896"/>
                      <a:pt x="3810" y="241935"/>
                    </a:cubicBezTo>
                    <a:cubicBezTo>
                      <a:pt x="7801" y="233952"/>
                      <a:pt x="6804" y="237853"/>
                      <a:pt x="13335" y="232410"/>
                    </a:cubicBezTo>
                    <a:cubicBezTo>
                      <a:pt x="15405" y="230685"/>
                      <a:pt x="16980" y="228420"/>
                      <a:pt x="19050" y="226695"/>
                    </a:cubicBezTo>
                    <a:cubicBezTo>
                      <a:pt x="20809" y="225229"/>
                      <a:pt x="22902" y="224216"/>
                      <a:pt x="24765" y="222885"/>
                    </a:cubicBezTo>
                    <a:cubicBezTo>
                      <a:pt x="27349" y="221040"/>
                      <a:pt x="29784" y="218991"/>
                      <a:pt x="32385" y="217170"/>
                    </a:cubicBezTo>
                    <a:lnTo>
                      <a:pt x="49530" y="205740"/>
                    </a:lnTo>
                    <a:lnTo>
                      <a:pt x="55245" y="201930"/>
                    </a:lnTo>
                    <a:cubicBezTo>
                      <a:pt x="66288" y="185366"/>
                      <a:pt x="60171" y="196992"/>
                      <a:pt x="57150" y="156210"/>
                    </a:cubicBezTo>
                    <a:cubicBezTo>
                      <a:pt x="56865" y="152358"/>
                      <a:pt x="56466" y="148444"/>
                      <a:pt x="55245" y="144780"/>
                    </a:cubicBezTo>
                    <a:cubicBezTo>
                      <a:pt x="54144" y="141478"/>
                      <a:pt x="48107" y="135207"/>
                      <a:pt x="45720" y="133350"/>
                    </a:cubicBezTo>
                    <a:cubicBezTo>
                      <a:pt x="42106" y="130539"/>
                      <a:pt x="34290" y="125730"/>
                      <a:pt x="34290" y="125730"/>
                    </a:cubicBezTo>
                    <a:cubicBezTo>
                      <a:pt x="23371" y="109352"/>
                      <a:pt x="36462" y="130074"/>
                      <a:pt x="28575" y="114300"/>
                    </a:cubicBezTo>
                    <a:cubicBezTo>
                      <a:pt x="27551" y="112252"/>
                      <a:pt x="26035" y="110490"/>
                      <a:pt x="24765" y="108585"/>
                    </a:cubicBezTo>
                    <a:cubicBezTo>
                      <a:pt x="24511" y="107569"/>
                      <a:pt x="22048" y="96890"/>
                      <a:pt x="20955" y="95250"/>
                    </a:cubicBezTo>
                    <a:cubicBezTo>
                      <a:pt x="19461" y="93008"/>
                      <a:pt x="17145" y="91440"/>
                      <a:pt x="15240" y="89535"/>
                    </a:cubicBezTo>
                    <a:cubicBezTo>
                      <a:pt x="15727" y="84181"/>
                      <a:pt x="15385" y="70195"/>
                      <a:pt x="19050" y="62865"/>
                    </a:cubicBezTo>
                    <a:cubicBezTo>
                      <a:pt x="20074" y="60817"/>
                      <a:pt x="21394" y="58909"/>
                      <a:pt x="22860" y="57150"/>
                    </a:cubicBezTo>
                    <a:cubicBezTo>
                      <a:pt x="24585" y="55080"/>
                      <a:pt x="26220" y="52743"/>
                      <a:pt x="28575" y="51435"/>
                    </a:cubicBezTo>
                    <a:cubicBezTo>
                      <a:pt x="32086" y="49485"/>
                      <a:pt x="40005" y="47625"/>
                      <a:pt x="40005" y="47625"/>
                    </a:cubicBezTo>
                    <a:cubicBezTo>
                      <a:pt x="60616" y="48562"/>
                      <a:pt x="73883" y="47046"/>
                      <a:pt x="91440" y="51435"/>
                    </a:cubicBezTo>
                    <a:cubicBezTo>
                      <a:pt x="93388" y="51922"/>
                      <a:pt x="95250" y="52705"/>
                      <a:pt x="97155" y="53340"/>
                    </a:cubicBezTo>
                    <a:cubicBezTo>
                      <a:pt x="99060" y="55245"/>
                      <a:pt x="101145" y="56985"/>
                      <a:pt x="102870" y="59055"/>
                    </a:cubicBezTo>
                    <a:cubicBezTo>
                      <a:pt x="107726" y="64882"/>
                      <a:pt x="104999" y="65293"/>
                      <a:pt x="112395" y="68580"/>
                    </a:cubicBezTo>
                    <a:cubicBezTo>
                      <a:pt x="116065" y="70211"/>
                      <a:pt x="123825" y="72390"/>
                      <a:pt x="123825" y="72390"/>
                    </a:cubicBezTo>
                    <a:cubicBezTo>
                      <a:pt x="126365" y="71755"/>
                      <a:pt x="128857" y="70883"/>
                      <a:pt x="131445" y="70485"/>
                    </a:cubicBezTo>
                    <a:cubicBezTo>
                      <a:pt x="137128" y="69611"/>
                      <a:pt x="142890" y="69340"/>
                      <a:pt x="148590" y="68580"/>
                    </a:cubicBezTo>
                    <a:cubicBezTo>
                      <a:pt x="152419" y="68070"/>
                      <a:pt x="156210" y="67310"/>
                      <a:pt x="160020" y="66675"/>
                    </a:cubicBezTo>
                    <a:cubicBezTo>
                      <a:pt x="160655" y="64770"/>
                      <a:pt x="162671" y="62824"/>
                      <a:pt x="161925" y="60960"/>
                    </a:cubicBezTo>
                    <a:cubicBezTo>
                      <a:pt x="160789" y="58119"/>
                      <a:pt x="152901" y="56047"/>
                      <a:pt x="150495" y="55245"/>
                    </a:cubicBezTo>
                    <a:cubicBezTo>
                      <a:pt x="149225" y="53340"/>
                      <a:pt x="147709" y="51578"/>
                      <a:pt x="146685" y="49530"/>
                    </a:cubicBezTo>
                    <a:cubicBezTo>
                      <a:pt x="143185" y="42531"/>
                      <a:pt x="144469" y="36700"/>
                      <a:pt x="146685" y="28575"/>
                    </a:cubicBezTo>
                    <a:cubicBezTo>
                      <a:pt x="147287" y="26366"/>
                      <a:pt x="149359" y="24848"/>
                      <a:pt x="150495" y="22860"/>
                    </a:cubicBezTo>
                    <a:cubicBezTo>
                      <a:pt x="156034" y="13167"/>
                      <a:pt x="151023" y="16334"/>
                      <a:pt x="160020" y="13335"/>
                    </a:cubicBezTo>
                    <a:cubicBezTo>
                      <a:pt x="161290" y="11430"/>
                      <a:pt x="162071" y="9086"/>
                      <a:pt x="163830" y="7620"/>
                    </a:cubicBezTo>
                    <a:cubicBezTo>
                      <a:pt x="174741" y="-1473"/>
                      <a:pt x="204804" y="2142"/>
                      <a:pt x="209550" y="1905"/>
                    </a:cubicBezTo>
                    <a:cubicBezTo>
                      <a:pt x="213360" y="2540"/>
                      <a:pt x="217450" y="2241"/>
                      <a:pt x="220980" y="3810"/>
                    </a:cubicBezTo>
                    <a:cubicBezTo>
                      <a:pt x="223442" y="4904"/>
                      <a:pt x="224970" y="7455"/>
                      <a:pt x="226695" y="9525"/>
                    </a:cubicBezTo>
                    <a:cubicBezTo>
                      <a:pt x="228161" y="11284"/>
                      <a:pt x="225108" y="1588"/>
                      <a:pt x="224790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 bwMode="auto">
              <a:xfrm>
                <a:off x="5763818" y="5551234"/>
                <a:ext cx="192147" cy="147507"/>
              </a:xfrm>
              <a:custGeom>
                <a:avLst/>
                <a:gdLst>
                  <a:gd name="connsiteX0" fmla="*/ 6900 w 313605"/>
                  <a:gd name="connsiteY0" fmla="*/ 203835 h 241935"/>
                  <a:gd name="connsiteX1" fmla="*/ 6900 w 313605"/>
                  <a:gd name="connsiteY1" fmla="*/ 203835 h 241935"/>
                  <a:gd name="connsiteX2" fmla="*/ 4995 w 313605"/>
                  <a:gd name="connsiteY2" fmla="*/ 167640 h 241935"/>
                  <a:gd name="connsiteX3" fmla="*/ 4995 w 313605"/>
                  <a:gd name="connsiteY3" fmla="*/ 142875 h 241935"/>
                  <a:gd name="connsiteX4" fmla="*/ 18330 w 313605"/>
                  <a:gd name="connsiteY4" fmla="*/ 135255 h 241935"/>
                  <a:gd name="connsiteX5" fmla="*/ 31665 w 313605"/>
                  <a:gd name="connsiteY5" fmla="*/ 125730 h 241935"/>
                  <a:gd name="connsiteX6" fmla="*/ 45000 w 313605"/>
                  <a:gd name="connsiteY6" fmla="*/ 121920 h 241935"/>
                  <a:gd name="connsiteX7" fmla="*/ 56430 w 313605"/>
                  <a:gd name="connsiteY7" fmla="*/ 118110 h 241935"/>
                  <a:gd name="connsiteX8" fmla="*/ 58335 w 313605"/>
                  <a:gd name="connsiteY8" fmla="*/ 99060 h 241935"/>
                  <a:gd name="connsiteX9" fmla="*/ 50715 w 313605"/>
                  <a:gd name="connsiteY9" fmla="*/ 87630 h 241935"/>
                  <a:gd name="connsiteX10" fmla="*/ 50715 w 313605"/>
                  <a:gd name="connsiteY10" fmla="*/ 57150 h 241935"/>
                  <a:gd name="connsiteX11" fmla="*/ 62145 w 313605"/>
                  <a:gd name="connsiteY11" fmla="*/ 51435 h 241935"/>
                  <a:gd name="connsiteX12" fmla="*/ 75480 w 313605"/>
                  <a:gd name="connsiteY12" fmla="*/ 53340 h 241935"/>
                  <a:gd name="connsiteX13" fmla="*/ 81195 w 313605"/>
                  <a:gd name="connsiteY13" fmla="*/ 59055 h 241935"/>
                  <a:gd name="connsiteX14" fmla="*/ 86910 w 313605"/>
                  <a:gd name="connsiteY14" fmla="*/ 60960 h 241935"/>
                  <a:gd name="connsiteX15" fmla="*/ 92625 w 313605"/>
                  <a:gd name="connsiteY15" fmla="*/ 64770 h 241935"/>
                  <a:gd name="connsiteX16" fmla="*/ 109770 w 313605"/>
                  <a:gd name="connsiteY16" fmla="*/ 62865 h 241935"/>
                  <a:gd name="connsiteX17" fmla="*/ 117390 w 313605"/>
                  <a:gd name="connsiteY17" fmla="*/ 30480 h 241935"/>
                  <a:gd name="connsiteX18" fmla="*/ 123105 w 313605"/>
                  <a:gd name="connsiteY18" fmla="*/ 28575 h 241935"/>
                  <a:gd name="connsiteX19" fmla="*/ 121200 w 313605"/>
                  <a:gd name="connsiteY19" fmla="*/ 19050 h 241935"/>
                  <a:gd name="connsiteX20" fmla="*/ 107865 w 313605"/>
                  <a:gd name="connsiteY20" fmla="*/ 13335 h 241935"/>
                  <a:gd name="connsiteX21" fmla="*/ 109770 w 313605"/>
                  <a:gd name="connsiteY21" fmla="*/ 7620 h 241935"/>
                  <a:gd name="connsiteX22" fmla="*/ 121200 w 313605"/>
                  <a:gd name="connsiteY22" fmla="*/ 0 h 241935"/>
                  <a:gd name="connsiteX23" fmla="*/ 136440 w 313605"/>
                  <a:gd name="connsiteY23" fmla="*/ 1905 h 241935"/>
                  <a:gd name="connsiteX24" fmla="*/ 144060 w 313605"/>
                  <a:gd name="connsiteY24" fmla="*/ 19050 h 241935"/>
                  <a:gd name="connsiteX25" fmla="*/ 145965 w 313605"/>
                  <a:gd name="connsiteY25" fmla="*/ 38100 h 241935"/>
                  <a:gd name="connsiteX26" fmla="*/ 147870 w 313605"/>
                  <a:gd name="connsiteY26" fmla="*/ 43815 h 241935"/>
                  <a:gd name="connsiteX27" fmla="*/ 172635 w 313605"/>
                  <a:gd name="connsiteY27" fmla="*/ 45720 h 241935"/>
                  <a:gd name="connsiteX28" fmla="*/ 174540 w 313605"/>
                  <a:gd name="connsiteY28" fmla="*/ 59055 h 241935"/>
                  <a:gd name="connsiteX29" fmla="*/ 176445 w 313605"/>
                  <a:gd name="connsiteY29" fmla="*/ 70485 h 241935"/>
                  <a:gd name="connsiteX30" fmla="*/ 182160 w 313605"/>
                  <a:gd name="connsiteY30" fmla="*/ 74295 h 241935"/>
                  <a:gd name="connsiteX31" fmla="*/ 187875 w 313605"/>
                  <a:gd name="connsiteY31" fmla="*/ 80010 h 241935"/>
                  <a:gd name="connsiteX32" fmla="*/ 199305 w 313605"/>
                  <a:gd name="connsiteY32" fmla="*/ 83820 h 241935"/>
                  <a:gd name="connsiteX33" fmla="*/ 206925 w 313605"/>
                  <a:gd name="connsiteY33" fmla="*/ 89535 h 241935"/>
                  <a:gd name="connsiteX34" fmla="*/ 243120 w 313605"/>
                  <a:gd name="connsiteY34" fmla="*/ 85725 h 241935"/>
                  <a:gd name="connsiteX35" fmla="*/ 252645 w 313605"/>
                  <a:gd name="connsiteY35" fmla="*/ 68580 h 241935"/>
                  <a:gd name="connsiteX36" fmla="*/ 254550 w 313605"/>
                  <a:gd name="connsiteY36" fmla="*/ 62865 h 241935"/>
                  <a:gd name="connsiteX37" fmla="*/ 256455 w 313605"/>
                  <a:gd name="connsiteY37" fmla="*/ 45720 h 241935"/>
                  <a:gd name="connsiteX38" fmla="*/ 262170 w 313605"/>
                  <a:gd name="connsiteY38" fmla="*/ 43815 h 241935"/>
                  <a:gd name="connsiteX39" fmla="*/ 269790 w 313605"/>
                  <a:gd name="connsiteY39" fmla="*/ 40005 h 241935"/>
                  <a:gd name="connsiteX40" fmla="*/ 285030 w 313605"/>
                  <a:gd name="connsiteY40" fmla="*/ 41910 h 241935"/>
                  <a:gd name="connsiteX41" fmla="*/ 305985 w 313605"/>
                  <a:gd name="connsiteY41" fmla="*/ 40005 h 241935"/>
                  <a:gd name="connsiteX42" fmla="*/ 311700 w 313605"/>
                  <a:gd name="connsiteY42" fmla="*/ 85725 h 241935"/>
                  <a:gd name="connsiteX43" fmla="*/ 313605 w 313605"/>
                  <a:gd name="connsiteY43" fmla="*/ 93345 h 241935"/>
                  <a:gd name="connsiteX44" fmla="*/ 309795 w 313605"/>
                  <a:gd name="connsiteY44" fmla="*/ 114300 h 241935"/>
                  <a:gd name="connsiteX45" fmla="*/ 298365 w 313605"/>
                  <a:gd name="connsiteY45" fmla="*/ 129540 h 241935"/>
                  <a:gd name="connsiteX46" fmla="*/ 292650 w 313605"/>
                  <a:gd name="connsiteY46" fmla="*/ 140970 h 241935"/>
                  <a:gd name="connsiteX47" fmla="*/ 285030 w 313605"/>
                  <a:gd name="connsiteY47" fmla="*/ 142875 h 241935"/>
                  <a:gd name="connsiteX48" fmla="*/ 279315 w 313605"/>
                  <a:gd name="connsiteY48" fmla="*/ 148590 h 241935"/>
                  <a:gd name="connsiteX49" fmla="*/ 267885 w 313605"/>
                  <a:gd name="connsiteY49" fmla="*/ 156210 h 241935"/>
                  <a:gd name="connsiteX50" fmla="*/ 262170 w 313605"/>
                  <a:gd name="connsiteY50" fmla="*/ 161925 h 241935"/>
                  <a:gd name="connsiteX51" fmla="*/ 248835 w 313605"/>
                  <a:gd name="connsiteY51" fmla="*/ 167640 h 241935"/>
                  <a:gd name="connsiteX52" fmla="*/ 233595 w 313605"/>
                  <a:gd name="connsiteY52" fmla="*/ 173355 h 241935"/>
                  <a:gd name="connsiteX53" fmla="*/ 201210 w 313605"/>
                  <a:gd name="connsiteY53" fmla="*/ 175260 h 241935"/>
                  <a:gd name="connsiteX54" fmla="*/ 189780 w 313605"/>
                  <a:gd name="connsiteY54" fmla="*/ 182880 h 241935"/>
                  <a:gd name="connsiteX55" fmla="*/ 182160 w 313605"/>
                  <a:gd name="connsiteY55" fmla="*/ 194310 h 241935"/>
                  <a:gd name="connsiteX56" fmla="*/ 185970 w 313605"/>
                  <a:gd name="connsiteY56" fmla="*/ 207645 h 241935"/>
                  <a:gd name="connsiteX57" fmla="*/ 197400 w 313605"/>
                  <a:gd name="connsiteY57" fmla="*/ 213360 h 241935"/>
                  <a:gd name="connsiteX58" fmla="*/ 195495 w 313605"/>
                  <a:gd name="connsiteY58" fmla="*/ 240030 h 241935"/>
                  <a:gd name="connsiteX59" fmla="*/ 189780 w 313605"/>
                  <a:gd name="connsiteY59" fmla="*/ 241935 h 241935"/>
                  <a:gd name="connsiteX60" fmla="*/ 134535 w 313605"/>
                  <a:gd name="connsiteY60" fmla="*/ 240030 h 241935"/>
                  <a:gd name="connsiteX61" fmla="*/ 128820 w 313605"/>
                  <a:gd name="connsiteY61" fmla="*/ 234315 h 241935"/>
                  <a:gd name="connsiteX62" fmla="*/ 125010 w 313605"/>
                  <a:gd name="connsiteY62" fmla="*/ 228600 h 241935"/>
                  <a:gd name="connsiteX63" fmla="*/ 117390 w 313605"/>
                  <a:gd name="connsiteY63" fmla="*/ 224790 h 241935"/>
                  <a:gd name="connsiteX64" fmla="*/ 111675 w 313605"/>
                  <a:gd name="connsiteY64" fmla="*/ 220980 h 241935"/>
                  <a:gd name="connsiteX65" fmla="*/ 92625 w 313605"/>
                  <a:gd name="connsiteY65" fmla="*/ 217170 h 241935"/>
                  <a:gd name="connsiteX66" fmla="*/ 86910 w 313605"/>
                  <a:gd name="connsiteY66" fmla="*/ 215265 h 241935"/>
                  <a:gd name="connsiteX67" fmla="*/ 69765 w 313605"/>
                  <a:gd name="connsiteY67" fmla="*/ 217170 h 241935"/>
                  <a:gd name="connsiteX68" fmla="*/ 64050 w 313605"/>
                  <a:gd name="connsiteY68" fmla="*/ 219075 h 241935"/>
                  <a:gd name="connsiteX69" fmla="*/ 46905 w 313605"/>
                  <a:gd name="connsiteY69" fmla="*/ 234315 h 241935"/>
                  <a:gd name="connsiteX70" fmla="*/ 39285 w 313605"/>
                  <a:gd name="connsiteY70" fmla="*/ 236220 h 241935"/>
                  <a:gd name="connsiteX71" fmla="*/ 33570 w 313605"/>
                  <a:gd name="connsiteY71" fmla="*/ 234315 h 241935"/>
                  <a:gd name="connsiteX72" fmla="*/ 22140 w 313605"/>
                  <a:gd name="connsiteY72" fmla="*/ 226695 h 241935"/>
                  <a:gd name="connsiteX73" fmla="*/ 24045 w 313605"/>
                  <a:gd name="connsiteY73" fmla="*/ 192405 h 241935"/>
                  <a:gd name="connsiteX74" fmla="*/ 22140 w 313605"/>
                  <a:gd name="connsiteY74" fmla="*/ 180975 h 241935"/>
                  <a:gd name="connsiteX75" fmla="*/ 6900 w 313605"/>
                  <a:gd name="connsiteY75" fmla="*/ 203835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13605" h="241935">
                    <a:moveTo>
                      <a:pt x="6900" y="203835"/>
                    </a:moveTo>
                    <a:lnTo>
                      <a:pt x="6900" y="203835"/>
                    </a:lnTo>
                    <a:cubicBezTo>
                      <a:pt x="6265" y="191770"/>
                      <a:pt x="6089" y="179672"/>
                      <a:pt x="4995" y="167640"/>
                    </a:cubicBezTo>
                    <a:cubicBezTo>
                      <a:pt x="3740" y="153835"/>
                      <a:pt x="-5589" y="170393"/>
                      <a:pt x="4995" y="142875"/>
                    </a:cubicBezTo>
                    <a:cubicBezTo>
                      <a:pt x="6691" y="138465"/>
                      <a:pt x="14366" y="136576"/>
                      <a:pt x="18330" y="135255"/>
                    </a:cubicBezTo>
                    <a:cubicBezTo>
                      <a:pt x="20056" y="133961"/>
                      <a:pt x="28879" y="127123"/>
                      <a:pt x="31665" y="125730"/>
                    </a:cubicBezTo>
                    <a:cubicBezTo>
                      <a:pt x="34866" y="124129"/>
                      <a:pt x="41948" y="122836"/>
                      <a:pt x="45000" y="121920"/>
                    </a:cubicBezTo>
                    <a:cubicBezTo>
                      <a:pt x="48847" y="120766"/>
                      <a:pt x="56430" y="118110"/>
                      <a:pt x="56430" y="118110"/>
                    </a:cubicBezTo>
                    <a:cubicBezTo>
                      <a:pt x="61511" y="110488"/>
                      <a:pt x="62956" y="111074"/>
                      <a:pt x="58335" y="99060"/>
                    </a:cubicBezTo>
                    <a:cubicBezTo>
                      <a:pt x="56691" y="94786"/>
                      <a:pt x="50715" y="87630"/>
                      <a:pt x="50715" y="87630"/>
                    </a:cubicBezTo>
                    <a:cubicBezTo>
                      <a:pt x="47779" y="75886"/>
                      <a:pt x="46187" y="72997"/>
                      <a:pt x="50715" y="57150"/>
                    </a:cubicBezTo>
                    <a:cubicBezTo>
                      <a:pt x="51492" y="54429"/>
                      <a:pt x="60054" y="52132"/>
                      <a:pt x="62145" y="51435"/>
                    </a:cubicBezTo>
                    <a:cubicBezTo>
                      <a:pt x="66590" y="52070"/>
                      <a:pt x="71311" y="51672"/>
                      <a:pt x="75480" y="53340"/>
                    </a:cubicBezTo>
                    <a:cubicBezTo>
                      <a:pt x="77981" y="54341"/>
                      <a:pt x="78953" y="57561"/>
                      <a:pt x="81195" y="59055"/>
                    </a:cubicBezTo>
                    <a:cubicBezTo>
                      <a:pt x="82866" y="60169"/>
                      <a:pt x="85114" y="60062"/>
                      <a:pt x="86910" y="60960"/>
                    </a:cubicBezTo>
                    <a:cubicBezTo>
                      <a:pt x="88958" y="61984"/>
                      <a:pt x="90720" y="63500"/>
                      <a:pt x="92625" y="64770"/>
                    </a:cubicBezTo>
                    <a:cubicBezTo>
                      <a:pt x="98340" y="64135"/>
                      <a:pt x="106428" y="67544"/>
                      <a:pt x="109770" y="62865"/>
                    </a:cubicBezTo>
                    <a:cubicBezTo>
                      <a:pt x="131320" y="32695"/>
                      <a:pt x="99267" y="45582"/>
                      <a:pt x="117390" y="30480"/>
                    </a:cubicBezTo>
                    <a:cubicBezTo>
                      <a:pt x="118933" y="29194"/>
                      <a:pt x="121200" y="29210"/>
                      <a:pt x="123105" y="28575"/>
                    </a:cubicBezTo>
                    <a:cubicBezTo>
                      <a:pt x="122470" y="25400"/>
                      <a:pt x="122806" y="21861"/>
                      <a:pt x="121200" y="19050"/>
                    </a:cubicBezTo>
                    <a:cubicBezTo>
                      <a:pt x="119007" y="15213"/>
                      <a:pt x="111187" y="14166"/>
                      <a:pt x="107865" y="13335"/>
                    </a:cubicBezTo>
                    <a:cubicBezTo>
                      <a:pt x="108500" y="11430"/>
                      <a:pt x="108350" y="9040"/>
                      <a:pt x="109770" y="7620"/>
                    </a:cubicBezTo>
                    <a:cubicBezTo>
                      <a:pt x="113008" y="4382"/>
                      <a:pt x="121200" y="0"/>
                      <a:pt x="121200" y="0"/>
                    </a:cubicBezTo>
                    <a:cubicBezTo>
                      <a:pt x="126280" y="635"/>
                      <a:pt x="131687" y="4"/>
                      <a:pt x="136440" y="1905"/>
                    </a:cubicBezTo>
                    <a:cubicBezTo>
                      <a:pt x="139923" y="3298"/>
                      <a:pt x="144007" y="18890"/>
                      <a:pt x="144060" y="19050"/>
                    </a:cubicBezTo>
                    <a:cubicBezTo>
                      <a:pt x="144695" y="25400"/>
                      <a:pt x="144995" y="31793"/>
                      <a:pt x="145965" y="38100"/>
                    </a:cubicBezTo>
                    <a:cubicBezTo>
                      <a:pt x="146270" y="40085"/>
                      <a:pt x="145939" y="43263"/>
                      <a:pt x="147870" y="43815"/>
                    </a:cubicBezTo>
                    <a:cubicBezTo>
                      <a:pt x="155831" y="46090"/>
                      <a:pt x="164380" y="45085"/>
                      <a:pt x="172635" y="45720"/>
                    </a:cubicBezTo>
                    <a:cubicBezTo>
                      <a:pt x="173270" y="50165"/>
                      <a:pt x="173857" y="54617"/>
                      <a:pt x="174540" y="59055"/>
                    </a:cubicBezTo>
                    <a:cubicBezTo>
                      <a:pt x="175127" y="62873"/>
                      <a:pt x="174718" y="67030"/>
                      <a:pt x="176445" y="70485"/>
                    </a:cubicBezTo>
                    <a:cubicBezTo>
                      <a:pt x="177469" y="72533"/>
                      <a:pt x="180401" y="72829"/>
                      <a:pt x="182160" y="74295"/>
                    </a:cubicBezTo>
                    <a:cubicBezTo>
                      <a:pt x="184230" y="76020"/>
                      <a:pt x="185520" y="78702"/>
                      <a:pt x="187875" y="80010"/>
                    </a:cubicBezTo>
                    <a:cubicBezTo>
                      <a:pt x="191386" y="81960"/>
                      <a:pt x="199305" y="83820"/>
                      <a:pt x="199305" y="83820"/>
                    </a:cubicBezTo>
                    <a:cubicBezTo>
                      <a:pt x="201845" y="85725"/>
                      <a:pt x="203769" y="89184"/>
                      <a:pt x="206925" y="89535"/>
                    </a:cubicBezTo>
                    <a:cubicBezTo>
                      <a:pt x="219281" y="90908"/>
                      <a:pt x="231229" y="88103"/>
                      <a:pt x="243120" y="85725"/>
                    </a:cubicBezTo>
                    <a:cubicBezTo>
                      <a:pt x="251675" y="77170"/>
                      <a:pt x="247983" y="82566"/>
                      <a:pt x="252645" y="68580"/>
                    </a:cubicBezTo>
                    <a:lnTo>
                      <a:pt x="254550" y="62865"/>
                    </a:lnTo>
                    <a:cubicBezTo>
                      <a:pt x="255185" y="57150"/>
                      <a:pt x="254319" y="51059"/>
                      <a:pt x="256455" y="45720"/>
                    </a:cubicBezTo>
                    <a:cubicBezTo>
                      <a:pt x="257201" y="43856"/>
                      <a:pt x="260324" y="44606"/>
                      <a:pt x="262170" y="43815"/>
                    </a:cubicBezTo>
                    <a:cubicBezTo>
                      <a:pt x="264780" y="42696"/>
                      <a:pt x="267250" y="41275"/>
                      <a:pt x="269790" y="40005"/>
                    </a:cubicBezTo>
                    <a:cubicBezTo>
                      <a:pt x="274870" y="40640"/>
                      <a:pt x="279920" y="42229"/>
                      <a:pt x="285030" y="41910"/>
                    </a:cubicBezTo>
                    <a:cubicBezTo>
                      <a:pt x="310360" y="40327"/>
                      <a:pt x="292180" y="35403"/>
                      <a:pt x="305985" y="40005"/>
                    </a:cubicBezTo>
                    <a:cubicBezTo>
                      <a:pt x="312370" y="59159"/>
                      <a:pt x="306074" y="38846"/>
                      <a:pt x="311700" y="85725"/>
                    </a:cubicBezTo>
                    <a:cubicBezTo>
                      <a:pt x="312012" y="88325"/>
                      <a:pt x="312970" y="90805"/>
                      <a:pt x="313605" y="93345"/>
                    </a:cubicBezTo>
                    <a:cubicBezTo>
                      <a:pt x="313447" y="94605"/>
                      <a:pt x="312536" y="109993"/>
                      <a:pt x="309795" y="114300"/>
                    </a:cubicBezTo>
                    <a:cubicBezTo>
                      <a:pt x="306386" y="119657"/>
                      <a:pt x="298365" y="129540"/>
                      <a:pt x="298365" y="129540"/>
                    </a:cubicBezTo>
                    <a:cubicBezTo>
                      <a:pt x="297278" y="132800"/>
                      <a:pt x="295815" y="138860"/>
                      <a:pt x="292650" y="140970"/>
                    </a:cubicBezTo>
                    <a:cubicBezTo>
                      <a:pt x="290472" y="142422"/>
                      <a:pt x="287570" y="142240"/>
                      <a:pt x="285030" y="142875"/>
                    </a:cubicBezTo>
                    <a:cubicBezTo>
                      <a:pt x="283125" y="144780"/>
                      <a:pt x="281442" y="146936"/>
                      <a:pt x="279315" y="148590"/>
                    </a:cubicBezTo>
                    <a:cubicBezTo>
                      <a:pt x="275701" y="151401"/>
                      <a:pt x="271123" y="152972"/>
                      <a:pt x="267885" y="156210"/>
                    </a:cubicBezTo>
                    <a:cubicBezTo>
                      <a:pt x="265980" y="158115"/>
                      <a:pt x="264362" y="160359"/>
                      <a:pt x="262170" y="161925"/>
                    </a:cubicBezTo>
                    <a:cubicBezTo>
                      <a:pt x="255852" y="166438"/>
                      <a:pt x="255053" y="164975"/>
                      <a:pt x="248835" y="167640"/>
                    </a:cubicBezTo>
                    <a:cubicBezTo>
                      <a:pt x="241963" y="170585"/>
                      <a:pt x="241121" y="172638"/>
                      <a:pt x="233595" y="173355"/>
                    </a:cubicBezTo>
                    <a:cubicBezTo>
                      <a:pt x="222830" y="174380"/>
                      <a:pt x="212005" y="174625"/>
                      <a:pt x="201210" y="175260"/>
                    </a:cubicBezTo>
                    <a:cubicBezTo>
                      <a:pt x="194535" y="177485"/>
                      <a:pt x="194774" y="176459"/>
                      <a:pt x="189780" y="182880"/>
                    </a:cubicBezTo>
                    <a:cubicBezTo>
                      <a:pt x="186969" y="186494"/>
                      <a:pt x="182160" y="194310"/>
                      <a:pt x="182160" y="194310"/>
                    </a:cubicBezTo>
                    <a:cubicBezTo>
                      <a:pt x="182284" y="194808"/>
                      <a:pt x="184976" y="206403"/>
                      <a:pt x="185970" y="207645"/>
                    </a:cubicBezTo>
                    <a:cubicBezTo>
                      <a:pt x="188656" y="211002"/>
                      <a:pt x="193635" y="212105"/>
                      <a:pt x="197400" y="213360"/>
                    </a:cubicBezTo>
                    <a:cubicBezTo>
                      <a:pt x="196765" y="222250"/>
                      <a:pt x="197791" y="231418"/>
                      <a:pt x="195495" y="240030"/>
                    </a:cubicBezTo>
                    <a:cubicBezTo>
                      <a:pt x="194978" y="241970"/>
                      <a:pt x="191788" y="241935"/>
                      <a:pt x="189780" y="241935"/>
                    </a:cubicBezTo>
                    <a:cubicBezTo>
                      <a:pt x="171354" y="241935"/>
                      <a:pt x="152950" y="240665"/>
                      <a:pt x="134535" y="240030"/>
                    </a:cubicBezTo>
                    <a:cubicBezTo>
                      <a:pt x="132630" y="238125"/>
                      <a:pt x="130545" y="236385"/>
                      <a:pt x="128820" y="234315"/>
                    </a:cubicBezTo>
                    <a:cubicBezTo>
                      <a:pt x="127354" y="232556"/>
                      <a:pt x="126769" y="230066"/>
                      <a:pt x="125010" y="228600"/>
                    </a:cubicBezTo>
                    <a:cubicBezTo>
                      <a:pt x="122828" y="226782"/>
                      <a:pt x="119856" y="226199"/>
                      <a:pt x="117390" y="224790"/>
                    </a:cubicBezTo>
                    <a:cubicBezTo>
                      <a:pt x="115402" y="223654"/>
                      <a:pt x="113779" y="221882"/>
                      <a:pt x="111675" y="220980"/>
                    </a:cubicBezTo>
                    <a:cubicBezTo>
                      <a:pt x="107588" y="219228"/>
                      <a:pt x="95898" y="217897"/>
                      <a:pt x="92625" y="217170"/>
                    </a:cubicBezTo>
                    <a:cubicBezTo>
                      <a:pt x="90665" y="216734"/>
                      <a:pt x="88815" y="215900"/>
                      <a:pt x="86910" y="215265"/>
                    </a:cubicBezTo>
                    <a:cubicBezTo>
                      <a:pt x="81195" y="215900"/>
                      <a:pt x="75437" y="216225"/>
                      <a:pt x="69765" y="217170"/>
                    </a:cubicBezTo>
                    <a:cubicBezTo>
                      <a:pt x="67784" y="217500"/>
                      <a:pt x="65635" y="217842"/>
                      <a:pt x="64050" y="219075"/>
                    </a:cubicBezTo>
                    <a:cubicBezTo>
                      <a:pt x="59061" y="222955"/>
                      <a:pt x="53678" y="231412"/>
                      <a:pt x="46905" y="234315"/>
                    </a:cubicBezTo>
                    <a:cubicBezTo>
                      <a:pt x="44499" y="235346"/>
                      <a:pt x="41825" y="235585"/>
                      <a:pt x="39285" y="236220"/>
                    </a:cubicBezTo>
                    <a:cubicBezTo>
                      <a:pt x="37380" y="235585"/>
                      <a:pt x="35325" y="235290"/>
                      <a:pt x="33570" y="234315"/>
                    </a:cubicBezTo>
                    <a:cubicBezTo>
                      <a:pt x="29567" y="232091"/>
                      <a:pt x="22140" y="226695"/>
                      <a:pt x="22140" y="226695"/>
                    </a:cubicBezTo>
                    <a:cubicBezTo>
                      <a:pt x="22775" y="215265"/>
                      <a:pt x="24045" y="203853"/>
                      <a:pt x="24045" y="192405"/>
                    </a:cubicBezTo>
                    <a:cubicBezTo>
                      <a:pt x="24045" y="188542"/>
                      <a:pt x="24283" y="184189"/>
                      <a:pt x="22140" y="180975"/>
                    </a:cubicBezTo>
                    <a:lnTo>
                      <a:pt x="6900" y="2038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" name="Freeform 146"/>
              <p:cNvSpPr/>
              <p:nvPr/>
            </p:nvSpPr>
            <p:spPr bwMode="auto">
              <a:xfrm>
                <a:off x="5663863" y="5808400"/>
                <a:ext cx="196999" cy="87340"/>
              </a:xfrm>
              <a:custGeom>
                <a:avLst/>
                <a:gdLst>
                  <a:gd name="connsiteX0" fmla="*/ 189819 w 323169"/>
                  <a:gd name="connsiteY0" fmla="*/ 1905 h 142875"/>
                  <a:gd name="connsiteX1" fmla="*/ 189819 w 323169"/>
                  <a:gd name="connsiteY1" fmla="*/ 1905 h 142875"/>
                  <a:gd name="connsiteX2" fmla="*/ 206964 w 323169"/>
                  <a:gd name="connsiteY2" fmla="*/ 3810 h 142875"/>
                  <a:gd name="connsiteX3" fmla="*/ 212679 w 323169"/>
                  <a:gd name="connsiteY3" fmla="*/ 7620 h 142875"/>
                  <a:gd name="connsiteX4" fmla="*/ 220299 w 323169"/>
                  <a:gd name="connsiteY4" fmla="*/ 9525 h 142875"/>
                  <a:gd name="connsiteX5" fmla="*/ 226014 w 323169"/>
                  <a:gd name="connsiteY5" fmla="*/ 15240 h 142875"/>
                  <a:gd name="connsiteX6" fmla="*/ 231729 w 323169"/>
                  <a:gd name="connsiteY6" fmla="*/ 17145 h 142875"/>
                  <a:gd name="connsiteX7" fmla="*/ 237444 w 323169"/>
                  <a:gd name="connsiteY7" fmla="*/ 20955 h 142875"/>
                  <a:gd name="connsiteX8" fmla="*/ 237444 w 323169"/>
                  <a:gd name="connsiteY8" fmla="*/ 38100 h 142875"/>
                  <a:gd name="connsiteX9" fmla="*/ 241254 w 323169"/>
                  <a:gd name="connsiteY9" fmla="*/ 47625 h 142875"/>
                  <a:gd name="connsiteX10" fmla="*/ 266019 w 323169"/>
                  <a:gd name="connsiteY10" fmla="*/ 49530 h 142875"/>
                  <a:gd name="connsiteX11" fmla="*/ 271734 w 323169"/>
                  <a:gd name="connsiteY11" fmla="*/ 51435 h 142875"/>
                  <a:gd name="connsiteX12" fmla="*/ 283164 w 323169"/>
                  <a:gd name="connsiteY12" fmla="*/ 53340 h 142875"/>
                  <a:gd name="connsiteX13" fmla="*/ 288879 w 323169"/>
                  <a:gd name="connsiteY13" fmla="*/ 57150 h 142875"/>
                  <a:gd name="connsiteX14" fmla="*/ 296499 w 323169"/>
                  <a:gd name="connsiteY14" fmla="*/ 68580 h 142875"/>
                  <a:gd name="connsiteX15" fmla="*/ 302214 w 323169"/>
                  <a:gd name="connsiteY15" fmla="*/ 70485 h 142875"/>
                  <a:gd name="connsiteX16" fmla="*/ 315549 w 323169"/>
                  <a:gd name="connsiteY16" fmla="*/ 85725 h 142875"/>
                  <a:gd name="connsiteX17" fmla="*/ 323169 w 323169"/>
                  <a:gd name="connsiteY17" fmla="*/ 100965 h 142875"/>
                  <a:gd name="connsiteX18" fmla="*/ 319359 w 323169"/>
                  <a:gd name="connsiteY18" fmla="*/ 116205 h 142875"/>
                  <a:gd name="connsiteX19" fmla="*/ 311739 w 323169"/>
                  <a:gd name="connsiteY19" fmla="*/ 118110 h 142875"/>
                  <a:gd name="connsiteX20" fmla="*/ 306024 w 323169"/>
                  <a:gd name="connsiteY20" fmla="*/ 120015 h 142875"/>
                  <a:gd name="connsiteX21" fmla="*/ 264114 w 323169"/>
                  <a:gd name="connsiteY21" fmla="*/ 121920 h 142875"/>
                  <a:gd name="connsiteX22" fmla="*/ 262209 w 323169"/>
                  <a:gd name="connsiteY22" fmla="*/ 129540 h 142875"/>
                  <a:gd name="connsiteX23" fmla="*/ 248874 w 323169"/>
                  <a:gd name="connsiteY23" fmla="*/ 137160 h 142875"/>
                  <a:gd name="connsiteX24" fmla="*/ 227919 w 323169"/>
                  <a:gd name="connsiteY24" fmla="*/ 135255 h 142875"/>
                  <a:gd name="connsiteX25" fmla="*/ 220299 w 323169"/>
                  <a:gd name="connsiteY25" fmla="*/ 127635 h 142875"/>
                  <a:gd name="connsiteX26" fmla="*/ 214584 w 323169"/>
                  <a:gd name="connsiteY26" fmla="*/ 123825 h 142875"/>
                  <a:gd name="connsiteX27" fmla="*/ 206964 w 323169"/>
                  <a:gd name="connsiteY27" fmla="*/ 112395 h 142875"/>
                  <a:gd name="connsiteX28" fmla="*/ 199344 w 323169"/>
                  <a:gd name="connsiteY28" fmla="*/ 95250 h 142875"/>
                  <a:gd name="connsiteX29" fmla="*/ 193629 w 323169"/>
                  <a:gd name="connsiteY29" fmla="*/ 89535 h 142875"/>
                  <a:gd name="connsiteX30" fmla="*/ 186009 w 323169"/>
                  <a:gd name="connsiteY30" fmla="*/ 85725 h 142875"/>
                  <a:gd name="connsiteX31" fmla="*/ 170769 w 323169"/>
                  <a:gd name="connsiteY31" fmla="*/ 87630 h 142875"/>
                  <a:gd name="connsiteX32" fmla="*/ 165054 w 323169"/>
                  <a:gd name="connsiteY32" fmla="*/ 91440 h 142875"/>
                  <a:gd name="connsiteX33" fmla="*/ 155529 w 323169"/>
                  <a:gd name="connsiteY33" fmla="*/ 93345 h 142875"/>
                  <a:gd name="connsiteX34" fmla="*/ 153624 w 323169"/>
                  <a:gd name="connsiteY34" fmla="*/ 108585 h 142875"/>
                  <a:gd name="connsiteX35" fmla="*/ 147909 w 323169"/>
                  <a:gd name="connsiteY35" fmla="*/ 142875 h 142875"/>
                  <a:gd name="connsiteX36" fmla="*/ 140289 w 323169"/>
                  <a:gd name="connsiteY36" fmla="*/ 140970 h 142875"/>
                  <a:gd name="connsiteX37" fmla="*/ 128859 w 323169"/>
                  <a:gd name="connsiteY37" fmla="*/ 131445 h 142875"/>
                  <a:gd name="connsiteX38" fmla="*/ 126954 w 323169"/>
                  <a:gd name="connsiteY38" fmla="*/ 125730 h 142875"/>
                  <a:gd name="connsiteX39" fmla="*/ 115524 w 323169"/>
                  <a:gd name="connsiteY39" fmla="*/ 121920 h 142875"/>
                  <a:gd name="connsiteX40" fmla="*/ 109809 w 323169"/>
                  <a:gd name="connsiteY40" fmla="*/ 120015 h 142875"/>
                  <a:gd name="connsiteX41" fmla="*/ 104094 w 323169"/>
                  <a:gd name="connsiteY41" fmla="*/ 118110 h 142875"/>
                  <a:gd name="connsiteX42" fmla="*/ 94569 w 323169"/>
                  <a:gd name="connsiteY42" fmla="*/ 116205 h 142875"/>
                  <a:gd name="connsiteX43" fmla="*/ 60279 w 323169"/>
                  <a:gd name="connsiteY43" fmla="*/ 118110 h 142875"/>
                  <a:gd name="connsiteX44" fmla="*/ 54564 w 323169"/>
                  <a:gd name="connsiteY44" fmla="*/ 120015 h 142875"/>
                  <a:gd name="connsiteX45" fmla="*/ 46944 w 323169"/>
                  <a:gd name="connsiteY45" fmla="*/ 121920 h 142875"/>
                  <a:gd name="connsiteX46" fmla="*/ 5034 w 323169"/>
                  <a:gd name="connsiteY46" fmla="*/ 120015 h 142875"/>
                  <a:gd name="connsiteX47" fmla="*/ 6939 w 323169"/>
                  <a:gd name="connsiteY47" fmla="*/ 36195 h 142875"/>
                  <a:gd name="connsiteX48" fmla="*/ 8844 w 323169"/>
                  <a:gd name="connsiteY48" fmla="*/ 30480 h 142875"/>
                  <a:gd name="connsiteX49" fmla="*/ 14559 w 323169"/>
                  <a:gd name="connsiteY49" fmla="*/ 24765 h 142875"/>
                  <a:gd name="connsiteX50" fmla="*/ 22179 w 323169"/>
                  <a:gd name="connsiteY50" fmla="*/ 15240 h 142875"/>
                  <a:gd name="connsiteX51" fmla="*/ 29799 w 323169"/>
                  <a:gd name="connsiteY51" fmla="*/ 3810 h 142875"/>
                  <a:gd name="connsiteX52" fmla="*/ 41229 w 323169"/>
                  <a:gd name="connsiteY52" fmla="*/ 0 h 142875"/>
                  <a:gd name="connsiteX53" fmla="*/ 121239 w 323169"/>
                  <a:gd name="connsiteY53" fmla="*/ 1905 h 142875"/>
                  <a:gd name="connsiteX54" fmla="*/ 126954 w 323169"/>
                  <a:gd name="connsiteY54" fmla="*/ 5715 h 142875"/>
                  <a:gd name="connsiteX55" fmla="*/ 134574 w 323169"/>
                  <a:gd name="connsiteY55" fmla="*/ 7620 h 142875"/>
                  <a:gd name="connsiteX56" fmla="*/ 146004 w 323169"/>
                  <a:gd name="connsiteY56" fmla="*/ 15240 h 142875"/>
                  <a:gd name="connsiteX57" fmla="*/ 151719 w 323169"/>
                  <a:gd name="connsiteY57" fmla="*/ 19050 h 142875"/>
                  <a:gd name="connsiteX58" fmla="*/ 157434 w 323169"/>
                  <a:gd name="connsiteY58" fmla="*/ 20955 h 142875"/>
                  <a:gd name="connsiteX59" fmla="*/ 168864 w 323169"/>
                  <a:gd name="connsiteY59" fmla="*/ 19050 h 142875"/>
                  <a:gd name="connsiteX60" fmla="*/ 170769 w 323169"/>
                  <a:gd name="connsiteY60" fmla="*/ 13335 h 142875"/>
                  <a:gd name="connsiteX61" fmla="*/ 180294 w 323169"/>
                  <a:gd name="connsiteY61" fmla="*/ 3810 h 142875"/>
                  <a:gd name="connsiteX62" fmla="*/ 189819 w 323169"/>
                  <a:gd name="connsiteY62" fmla="*/ 190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23169" h="142875">
                    <a:moveTo>
                      <a:pt x="189819" y="1905"/>
                    </a:moveTo>
                    <a:lnTo>
                      <a:pt x="189819" y="1905"/>
                    </a:lnTo>
                    <a:cubicBezTo>
                      <a:pt x="195534" y="2540"/>
                      <a:pt x="201386" y="2415"/>
                      <a:pt x="206964" y="3810"/>
                    </a:cubicBezTo>
                    <a:cubicBezTo>
                      <a:pt x="209185" y="4365"/>
                      <a:pt x="210575" y="6718"/>
                      <a:pt x="212679" y="7620"/>
                    </a:cubicBezTo>
                    <a:cubicBezTo>
                      <a:pt x="215085" y="8651"/>
                      <a:pt x="217759" y="8890"/>
                      <a:pt x="220299" y="9525"/>
                    </a:cubicBezTo>
                    <a:cubicBezTo>
                      <a:pt x="222204" y="11430"/>
                      <a:pt x="223772" y="13746"/>
                      <a:pt x="226014" y="15240"/>
                    </a:cubicBezTo>
                    <a:cubicBezTo>
                      <a:pt x="227685" y="16354"/>
                      <a:pt x="229933" y="16247"/>
                      <a:pt x="231729" y="17145"/>
                    </a:cubicBezTo>
                    <a:cubicBezTo>
                      <a:pt x="233777" y="18169"/>
                      <a:pt x="235539" y="19685"/>
                      <a:pt x="237444" y="20955"/>
                    </a:cubicBezTo>
                    <a:cubicBezTo>
                      <a:pt x="243040" y="37742"/>
                      <a:pt x="234929" y="10440"/>
                      <a:pt x="237444" y="38100"/>
                    </a:cubicBezTo>
                    <a:cubicBezTo>
                      <a:pt x="237754" y="41506"/>
                      <a:pt x="238079" y="46355"/>
                      <a:pt x="241254" y="47625"/>
                    </a:cubicBezTo>
                    <a:cubicBezTo>
                      <a:pt x="248941" y="50700"/>
                      <a:pt x="257764" y="48895"/>
                      <a:pt x="266019" y="49530"/>
                    </a:cubicBezTo>
                    <a:cubicBezTo>
                      <a:pt x="267924" y="50165"/>
                      <a:pt x="269774" y="50999"/>
                      <a:pt x="271734" y="51435"/>
                    </a:cubicBezTo>
                    <a:cubicBezTo>
                      <a:pt x="275505" y="52273"/>
                      <a:pt x="279500" y="52119"/>
                      <a:pt x="283164" y="53340"/>
                    </a:cubicBezTo>
                    <a:cubicBezTo>
                      <a:pt x="285336" y="54064"/>
                      <a:pt x="286974" y="55880"/>
                      <a:pt x="288879" y="57150"/>
                    </a:cubicBezTo>
                    <a:cubicBezTo>
                      <a:pt x="290876" y="63142"/>
                      <a:pt x="290383" y="64503"/>
                      <a:pt x="296499" y="68580"/>
                    </a:cubicBezTo>
                    <a:cubicBezTo>
                      <a:pt x="298170" y="69694"/>
                      <a:pt x="300309" y="69850"/>
                      <a:pt x="302214" y="70485"/>
                    </a:cubicBezTo>
                    <a:cubicBezTo>
                      <a:pt x="311104" y="83820"/>
                      <a:pt x="306024" y="79375"/>
                      <a:pt x="315549" y="85725"/>
                    </a:cubicBezTo>
                    <a:cubicBezTo>
                      <a:pt x="318136" y="89605"/>
                      <a:pt x="323169" y="96305"/>
                      <a:pt x="323169" y="100965"/>
                    </a:cubicBezTo>
                    <a:cubicBezTo>
                      <a:pt x="323169" y="106201"/>
                      <a:pt x="322264" y="111848"/>
                      <a:pt x="319359" y="116205"/>
                    </a:cubicBezTo>
                    <a:cubicBezTo>
                      <a:pt x="317907" y="118383"/>
                      <a:pt x="314256" y="117391"/>
                      <a:pt x="311739" y="118110"/>
                    </a:cubicBezTo>
                    <a:cubicBezTo>
                      <a:pt x="309808" y="118662"/>
                      <a:pt x="308026" y="119855"/>
                      <a:pt x="306024" y="120015"/>
                    </a:cubicBezTo>
                    <a:cubicBezTo>
                      <a:pt x="292084" y="121130"/>
                      <a:pt x="278084" y="121285"/>
                      <a:pt x="264114" y="121920"/>
                    </a:cubicBezTo>
                    <a:cubicBezTo>
                      <a:pt x="263479" y="124460"/>
                      <a:pt x="263731" y="127410"/>
                      <a:pt x="262209" y="129540"/>
                    </a:cubicBezTo>
                    <a:cubicBezTo>
                      <a:pt x="258605" y="134586"/>
                      <a:pt x="254045" y="135436"/>
                      <a:pt x="248874" y="137160"/>
                    </a:cubicBezTo>
                    <a:cubicBezTo>
                      <a:pt x="241889" y="136525"/>
                      <a:pt x="234573" y="137473"/>
                      <a:pt x="227919" y="135255"/>
                    </a:cubicBezTo>
                    <a:cubicBezTo>
                      <a:pt x="224511" y="134119"/>
                      <a:pt x="223026" y="129973"/>
                      <a:pt x="220299" y="127635"/>
                    </a:cubicBezTo>
                    <a:cubicBezTo>
                      <a:pt x="218561" y="126145"/>
                      <a:pt x="216489" y="125095"/>
                      <a:pt x="214584" y="123825"/>
                    </a:cubicBezTo>
                    <a:cubicBezTo>
                      <a:pt x="212044" y="120015"/>
                      <a:pt x="208412" y="116739"/>
                      <a:pt x="206964" y="112395"/>
                    </a:cubicBezTo>
                    <a:cubicBezTo>
                      <a:pt x="204195" y="104088"/>
                      <a:pt x="204375" y="101288"/>
                      <a:pt x="199344" y="95250"/>
                    </a:cubicBezTo>
                    <a:cubicBezTo>
                      <a:pt x="197619" y="93180"/>
                      <a:pt x="195821" y="91101"/>
                      <a:pt x="193629" y="89535"/>
                    </a:cubicBezTo>
                    <a:cubicBezTo>
                      <a:pt x="191318" y="87884"/>
                      <a:pt x="188549" y="86995"/>
                      <a:pt x="186009" y="85725"/>
                    </a:cubicBezTo>
                    <a:cubicBezTo>
                      <a:pt x="180929" y="86360"/>
                      <a:pt x="175708" y="86283"/>
                      <a:pt x="170769" y="87630"/>
                    </a:cubicBezTo>
                    <a:cubicBezTo>
                      <a:pt x="168560" y="88232"/>
                      <a:pt x="167198" y="90636"/>
                      <a:pt x="165054" y="91440"/>
                    </a:cubicBezTo>
                    <a:cubicBezTo>
                      <a:pt x="162022" y="92577"/>
                      <a:pt x="158704" y="92710"/>
                      <a:pt x="155529" y="93345"/>
                    </a:cubicBezTo>
                    <a:cubicBezTo>
                      <a:pt x="148258" y="104251"/>
                      <a:pt x="153624" y="93284"/>
                      <a:pt x="153624" y="108585"/>
                    </a:cubicBezTo>
                    <a:cubicBezTo>
                      <a:pt x="153624" y="136359"/>
                      <a:pt x="156521" y="129957"/>
                      <a:pt x="147909" y="142875"/>
                    </a:cubicBezTo>
                    <a:cubicBezTo>
                      <a:pt x="145369" y="142240"/>
                      <a:pt x="142695" y="142001"/>
                      <a:pt x="140289" y="140970"/>
                    </a:cubicBezTo>
                    <a:cubicBezTo>
                      <a:pt x="135648" y="138981"/>
                      <a:pt x="132292" y="134878"/>
                      <a:pt x="128859" y="131445"/>
                    </a:cubicBezTo>
                    <a:cubicBezTo>
                      <a:pt x="128224" y="129540"/>
                      <a:pt x="128588" y="126897"/>
                      <a:pt x="126954" y="125730"/>
                    </a:cubicBezTo>
                    <a:cubicBezTo>
                      <a:pt x="123686" y="123396"/>
                      <a:pt x="119334" y="123190"/>
                      <a:pt x="115524" y="121920"/>
                    </a:cubicBezTo>
                    <a:lnTo>
                      <a:pt x="109809" y="120015"/>
                    </a:lnTo>
                    <a:cubicBezTo>
                      <a:pt x="107904" y="119380"/>
                      <a:pt x="106063" y="118504"/>
                      <a:pt x="104094" y="118110"/>
                    </a:cubicBezTo>
                    <a:lnTo>
                      <a:pt x="94569" y="116205"/>
                    </a:lnTo>
                    <a:cubicBezTo>
                      <a:pt x="83139" y="116840"/>
                      <a:pt x="71675" y="117025"/>
                      <a:pt x="60279" y="118110"/>
                    </a:cubicBezTo>
                    <a:cubicBezTo>
                      <a:pt x="58280" y="118300"/>
                      <a:pt x="56495" y="119463"/>
                      <a:pt x="54564" y="120015"/>
                    </a:cubicBezTo>
                    <a:cubicBezTo>
                      <a:pt x="52047" y="120734"/>
                      <a:pt x="49484" y="121285"/>
                      <a:pt x="46944" y="121920"/>
                    </a:cubicBezTo>
                    <a:cubicBezTo>
                      <a:pt x="32974" y="121285"/>
                      <a:pt x="10948" y="132687"/>
                      <a:pt x="5034" y="120015"/>
                    </a:cubicBezTo>
                    <a:cubicBezTo>
                      <a:pt x="-6784" y="94690"/>
                      <a:pt x="5751" y="64117"/>
                      <a:pt x="6939" y="36195"/>
                    </a:cubicBezTo>
                    <a:cubicBezTo>
                      <a:pt x="7024" y="34189"/>
                      <a:pt x="7730" y="32151"/>
                      <a:pt x="8844" y="30480"/>
                    </a:cubicBezTo>
                    <a:cubicBezTo>
                      <a:pt x="10338" y="28238"/>
                      <a:pt x="12654" y="26670"/>
                      <a:pt x="14559" y="24765"/>
                    </a:cubicBezTo>
                    <a:cubicBezTo>
                      <a:pt x="18849" y="11895"/>
                      <a:pt x="12899" y="25845"/>
                      <a:pt x="22179" y="15240"/>
                    </a:cubicBezTo>
                    <a:cubicBezTo>
                      <a:pt x="25194" y="11794"/>
                      <a:pt x="25455" y="5258"/>
                      <a:pt x="29799" y="3810"/>
                    </a:cubicBezTo>
                    <a:lnTo>
                      <a:pt x="41229" y="0"/>
                    </a:lnTo>
                    <a:cubicBezTo>
                      <a:pt x="67899" y="635"/>
                      <a:pt x="94621" y="130"/>
                      <a:pt x="121239" y="1905"/>
                    </a:cubicBezTo>
                    <a:cubicBezTo>
                      <a:pt x="123523" y="2057"/>
                      <a:pt x="124850" y="4813"/>
                      <a:pt x="126954" y="5715"/>
                    </a:cubicBezTo>
                    <a:cubicBezTo>
                      <a:pt x="129360" y="6746"/>
                      <a:pt x="132034" y="6985"/>
                      <a:pt x="134574" y="7620"/>
                    </a:cubicBezTo>
                    <a:lnTo>
                      <a:pt x="146004" y="15240"/>
                    </a:lnTo>
                    <a:cubicBezTo>
                      <a:pt x="147909" y="16510"/>
                      <a:pt x="149547" y="18326"/>
                      <a:pt x="151719" y="19050"/>
                    </a:cubicBezTo>
                    <a:lnTo>
                      <a:pt x="157434" y="20955"/>
                    </a:lnTo>
                    <a:cubicBezTo>
                      <a:pt x="161244" y="20320"/>
                      <a:pt x="165510" y="20966"/>
                      <a:pt x="168864" y="19050"/>
                    </a:cubicBezTo>
                    <a:cubicBezTo>
                      <a:pt x="170607" y="18054"/>
                      <a:pt x="169871" y="15131"/>
                      <a:pt x="170769" y="13335"/>
                    </a:cubicBezTo>
                    <a:cubicBezTo>
                      <a:pt x="172332" y="10209"/>
                      <a:pt x="176191" y="4396"/>
                      <a:pt x="180294" y="3810"/>
                    </a:cubicBezTo>
                    <a:cubicBezTo>
                      <a:pt x="187209" y="2822"/>
                      <a:pt x="188231" y="2223"/>
                      <a:pt x="189819" y="190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8" name="Freeform 147"/>
              <p:cNvSpPr/>
              <p:nvPr/>
            </p:nvSpPr>
            <p:spPr bwMode="auto">
              <a:xfrm>
                <a:off x="5699770" y="5658953"/>
                <a:ext cx="126157" cy="172738"/>
              </a:xfrm>
              <a:custGeom>
                <a:avLst/>
                <a:gdLst>
                  <a:gd name="connsiteX0" fmla="*/ 5715 w 207645"/>
                  <a:gd name="connsiteY0" fmla="*/ 53700 h 282300"/>
                  <a:gd name="connsiteX1" fmla="*/ 5715 w 207645"/>
                  <a:gd name="connsiteY1" fmla="*/ 53700 h 282300"/>
                  <a:gd name="connsiteX2" fmla="*/ 15240 w 207645"/>
                  <a:gd name="connsiteY2" fmla="*/ 40365 h 282300"/>
                  <a:gd name="connsiteX3" fmla="*/ 36195 w 207645"/>
                  <a:gd name="connsiteY3" fmla="*/ 38460 h 282300"/>
                  <a:gd name="connsiteX4" fmla="*/ 53340 w 207645"/>
                  <a:gd name="connsiteY4" fmla="*/ 36555 h 282300"/>
                  <a:gd name="connsiteX5" fmla="*/ 60960 w 207645"/>
                  <a:gd name="connsiteY5" fmla="*/ 32745 h 282300"/>
                  <a:gd name="connsiteX6" fmla="*/ 66675 w 207645"/>
                  <a:gd name="connsiteY6" fmla="*/ 30840 h 282300"/>
                  <a:gd name="connsiteX7" fmla="*/ 83820 w 207645"/>
                  <a:gd name="connsiteY7" fmla="*/ 21315 h 282300"/>
                  <a:gd name="connsiteX8" fmla="*/ 91440 w 207645"/>
                  <a:gd name="connsiteY8" fmla="*/ 15600 h 282300"/>
                  <a:gd name="connsiteX9" fmla="*/ 108585 w 207645"/>
                  <a:gd name="connsiteY9" fmla="*/ 360 h 282300"/>
                  <a:gd name="connsiteX10" fmla="*/ 144780 w 207645"/>
                  <a:gd name="connsiteY10" fmla="*/ 6075 h 282300"/>
                  <a:gd name="connsiteX11" fmla="*/ 148590 w 207645"/>
                  <a:gd name="connsiteY11" fmla="*/ 11790 h 282300"/>
                  <a:gd name="connsiteX12" fmla="*/ 150495 w 207645"/>
                  <a:gd name="connsiteY12" fmla="*/ 17505 h 282300"/>
                  <a:gd name="connsiteX13" fmla="*/ 148590 w 207645"/>
                  <a:gd name="connsiteY13" fmla="*/ 27030 h 282300"/>
                  <a:gd name="connsiteX14" fmla="*/ 137160 w 207645"/>
                  <a:gd name="connsiteY14" fmla="*/ 38460 h 282300"/>
                  <a:gd name="connsiteX15" fmla="*/ 135255 w 207645"/>
                  <a:gd name="connsiteY15" fmla="*/ 44175 h 282300"/>
                  <a:gd name="connsiteX16" fmla="*/ 156210 w 207645"/>
                  <a:gd name="connsiteY16" fmla="*/ 51795 h 282300"/>
                  <a:gd name="connsiteX17" fmla="*/ 169545 w 207645"/>
                  <a:gd name="connsiteY17" fmla="*/ 72750 h 282300"/>
                  <a:gd name="connsiteX18" fmla="*/ 177165 w 207645"/>
                  <a:gd name="connsiteY18" fmla="*/ 80370 h 282300"/>
                  <a:gd name="connsiteX19" fmla="*/ 180975 w 207645"/>
                  <a:gd name="connsiteY19" fmla="*/ 89895 h 282300"/>
                  <a:gd name="connsiteX20" fmla="*/ 186690 w 207645"/>
                  <a:gd name="connsiteY20" fmla="*/ 93705 h 282300"/>
                  <a:gd name="connsiteX21" fmla="*/ 192405 w 207645"/>
                  <a:gd name="connsiteY21" fmla="*/ 99420 h 282300"/>
                  <a:gd name="connsiteX22" fmla="*/ 200025 w 207645"/>
                  <a:gd name="connsiteY22" fmla="*/ 110850 h 282300"/>
                  <a:gd name="connsiteX23" fmla="*/ 201930 w 207645"/>
                  <a:gd name="connsiteY23" fmla="*/ 122280 h 282300"/>
                  <a:gd name="connsiteX24" fmla="*/ 203835 w 207645"/>
                  <a:gd name="connsiteY24" fmla="*/ 135615 h 282300"/>
                  <a:gd name="connsiteX25" fmla="*/ 207645 w 207645"/>
                  <a:gd name="connsiteY25" fmla="*/ 150855 h 282300"/>
                  <a:gd name="connsiteX26" fmla="*/ 205740 w 207645"/>
                  <a:gd name="connsiteY26" fmla="*/ 188955 h 282300"/>
                  <a:gd name="connsiteX27" fmla="*/ 200025 w 207645"/>
                  <a:gd name="connsiteY27" fmla="*/ 192765 h 282300"/>
                  <a:gd name="connsiteX28" fmla="*/ 186690 w 207645"/>
                  <a:gd name="connsiteY28" fmla="*/ 198480 h 282300"/>
                  <a:gd name="connsiteX29" fmla="*/ 169545 w 207645"/>
                  <a:gd name="connsiteY29" fmla="*/ 215625 h 282300"/>
                  <a:gd name="connsiteX30" fmla="*/ 163830 w 207645"/>
                  <a:gd name="connsiteY30" fmla="*/ 221340 h 282300"/>
                  <a:gd name="connsiteX31" fmla="*/ 152400 w 207645"/>
                  <a:gd name="connsiteY31" fmla="*/ 227055 h 282300"/>
                  <a:gd name="connsiteX32" fmla="*/ 146685 w 207645"/>
                  <a:gd name="connsiteY32" fmla="*/ 230865 h 282300"/>
                  <a:gd name="connsiteX33" fmla="*/ 148590 w 207645"/>
                  <a:gd name="connsiteY33" fmla="*/ 240390 h 282300"/>
                  <a:gd name="connsiteX34" fmla="*/ 152400 w 207645"/>
                  <a:gd name="connsiteY34" fmla="*/ 246105 h 282300"/>
                  <a:gd name="connsiteX35" fmla="*/ 154305 w 207645"/>
                  <a:gd name="connsiteY35" fmla="*/ 251820 h 282300"/>
                  <a:gd name="connsiteX36" fmla="*/ 148590 w 207645"/>
                  <a:gd name="connsiteY36" fmla="*/ 265155 h 282300"/>
                  <a:gd name="connsiteX37" fmla="*/ 142875 w 207645"/>
                  <a:gd name="connsiteY37" fmla="*/ 268965 h 282300"/>
                  <a:gd name="connsiteX38" fmla="*/ 116205 w 207645"/>
                  <a:gd name="connsiteY38" fmla="*/ 272775 h 282300"/>
                  <a:gd name="connsiteX39" fmla="*/ 114300 w 207645"/>
                  <a:gd name="connsiteY39" fmla="*/ 282300 h 282300"/>
                  <a:gd name="connsiteX40" fmla="*/ 95250 w 207645"/>
                  <a:gd name="connsiteY40" fmla="*/ 280395 h 282300"/>
                  <a:gd name="connsiteX41" fmla="*/ 87630 w 207645"/>
                  <a:gd name="connsiteY41" fmla="*/ 276585 h 282300"/>
                  <a:gd name="connsiteX42" fmla="*/ 76200 w 207645"/>
                  <a:gd name="connsiteY42" fmla="*/ 267060 h 282300"/>
                  <a:gd name="connsiteX43" fmla="*/ 74295 w 207645"/>
                  <a:gd name="connsiteY43" fmla="*/ 261345 h 282300"/>
                  <a:gd name="connsiteX44" fmla="*/ 68580 w 207645"/>
                  <a:gd name="connsiteY44" fmla="*/ 259440 h 282300"/>
                  <a:gd name="connsiteX45" fmla="*/ 9525 w 207645"/>
                  <a:gd name="connsiteY45" fmla="*/ 257535 h 282300"/>
                  <a:gd name="connsiteX46" fmla="*/ 0 w 207645"/>
                  <a:gd name="connsiteY46" fmla="*/ 248010 h 282300"/>
                  <a:gd name="connsiteX47" fmla="*/ 3810 w 207645"/>
                  <a:gd name="connsiteY47" fmla="*/ 238485 h 282300"/>
                  <a:gd name="connsiteX48" fmla="*/ 17145 w 207645"/>
                  <a:gd name="connsiteY48" fmla="*/ 223245 h 282300"/>
                  <a:gd name="connsiteX49" fmla="*/ 22860 w 207645"/>
                  <a:gd name="connsiteY49" fmla="*/ 217530 h 282300"/>
                  <a:gd name="connsiteX50" fmla="*/ 34290 w 207645"/>
                  <a:gd name="connsiteY50" fmla="*/ 209910 h 282300"/>
                  <a:gd name="connsiteX51" fmla="*/ 59055 w 207645"/>
                  <a:gd name="connsiteY51" fmla="*/ 206100 h 282300"/>
                  <a:gd name="connsiteX52" fmla="*/ 62865 w 207645"/>
                  <a:gd name="connsiteY52" fmla="*/ 198480 h 282300"/>
                  <a:gd name="connsiteX53" fmla="*/ 70485 w 207645"/>
                  <a:gd name="connsiteY53" fmla="*/ 152760 h 282300"/>
                  <a:gd name="connsiteX54" fmla="*/ 68580 w 207645"/>
                  <a:gd name="connsiteY54" fmla="*/ 141330 h 282300"/>
                  <a:gd name="connsiteX55" fmla="*/ 60960 w 207645"/>
                  <a:gd name="connsiteY55" fmla="*/ 135615 h 282300"/>
                  <a:gd name="connsiteX56" fmla="*/ 55245 w 207645"/>
                  <a:gd name="connsiteY56" fmla="*/ 124185 h 282300"/>
                  <a:gd name="connsiteX57" fmla="*/ 49530 w 207645"/>
                  <a:gd name="connsiteY57" fmla="*/ 118470 h 282300"/>
                  <a:gd name="connsiteX58" fmla="*/ 47625 w 207645"/>
                  <a:gd name="connsiteY58" fmla="*/ 112755 h 282300"/>
                  <a:gd name="connsiteX59" fmla="*/ 43815 w 207645"/>
                  <a:gd name="connsiteY59" fmla="*/ 107040 h 282300"/>
                  <a:gd name="connsiteX60" fmla="*/ 40005 w 207645"/>
                  <a:gd name="connsiteY60" fmla="*/ 70845 h 282300"/>
                  <a:gd name="connsiteX61" fmla="*/ 36195 w 207645"/>
                  <a:gd name="connsiteY61" fmla="*/ 65130 h 282300"/>
                  <a:gd name="connsiteX62" fmla="*/ 22860 w 207645"/>
                  <a:gd name="connsiteY62" fmla="*/ 61320 h 282300"/>
                  <a:gd name="connsiteX63" fmla="*/ 5715 w 207645"/>
                  <a:gd name="connsiteY63" fmla="*/ 53700 h 2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7645" h="282300">
                    <a:moveTo>
                      <a:pt x="5715" y="53700"/>
                    </a:moveTo>
                    <a:lnTo>
                      <a:pt x="5715" y="53700"/>
                    </a:lnTo>
                    <a:cubicBezTo>
                      <a:pt x="8890" y="49255"/>
                      <a:pt x="10354" y="42808"/>
                      <a:pt x="15240" y="40365"/>
                    </a:cubicBezTo>
                    <a:cubicBezTo>
                      <a:pt x="21513" y="37228"/>
                      <a:pt x="29216" y="39158"/>
                      <a:pt x="36195" y="38460"/>
                    </a:cubicBezTo>
                    <a:cubicBezTo>
                      <a:pt x="41917" y="37888"/>
                      <a:pt x="47625" y="37190"/>
                      <a:pt x="53340" y="36555"/>
                    </a:cubicBezTo>
                    <a:cubicBezTo>
                      <a:pt x="55880" y="35285"/>
                      <a:pt x="58350" y="33864"/>
                      <a:pt x="60960" y="32745"/>
                    </a:cubicBezTo>
                    <a:cubicBezTo>
                      <a:pt x="62806" y="31954"/>
                      <a:pt x="64920" y="31815"/>
                      <a:pt x="66675" y="30840"/>
                    </a:cubicBezTo>
                    <a:cubicBezTo>
                      <a:pt x="86326" y="19923"/>
                      <a:pt x="70888" y="25626"/>
                      <a:pt x="83820" y="21315"/>
                    </a:cubicBezTo>
                    <a:cubicBezTo>
                      <a:pt x="86360" y="19410"/>
                      <a:pt x="89080" y="17724"/>
                      <a:pt x="91440" y="15600"/>
                    </a:cubicBezTo>
                    <a:cubicBezTo>
                      <a:pt x="110081" y="-1177"/>
                      <a:pt x="96010" y="8743"/>
                      <a:pt x="108585" y="360"/>
                    </a:cubicBezTo>
                    <a:cubicBezTo>
                      <a:pt x="118925" y="1006"/>
                      <a:pt x="135638" y="-3067"/>
                      <a:pt x="144780" y="6075"/>
                    </a:cubicBezTo>
                    <a:cubicBezTo>
                      <a:pt x="146399" y="7694"/>
                      <a:pt x="147566" y="9742"/>
                      <a:pt x="148590" y="11790"/>
                    </a:cubicBezTo>
                    <a:cubicBezTo>
                      <a:pt x="149488" y="13586"/>
                      <a:pt x="149860" y="15600"/>
                      <a:pt x="150495" y="17505"/>
                    </a:cubicBezTo>
                    <a:cubicBezTo>
                      <a:pt x="149860" y="20680"/>
                      <a:pt x="150328" y="24298"/>
                      <a:pt x="148590" y="27030"/>
                    </a:cubicBezTo>
                    <a:cubicBezTo>
                      <a:pt x="145697" y="31576"/>
                      <a:pt x="137160" y="38460"/>
                      <a:pt x="137160" y="38460"/>
                    </a:cubicBezTo>
                    <a:cubicBezTo>
                      <a:pt x="136525" y="40365"/>
                      <a:pt x="134357" y="42379"/>
                      <a:pt x="135255" y="44175"/>
                    </a:cubicBezTo>
                    <a:cubicBezTo>
                      <a:pt x="138920" y="51506"/>
                      <a:pt x="150404" y="50966"/>
                      <a:pt x="156210" y="51795"/>
                    </a:cubicBezTo>
                    <a:cubicBezTo>
                      <a:pt x="158414" y="55469"/>
                      <a:pt x="167127" y="70332"/>
                      <a:pt x="169545" y="72750"/>
                    </a:cubicBezTo>
                    <a:lnTo>
                      <a:pt x="177165" y="80370"/>
                    </a:lnTo>
                    <a:cubicBezTo>
                      <a:pt x="178435" y="83545"/>
                      <a:pt x="178987" y="87112"/>
                      <a:pt x="180975" y="89895"/>
                    </a:cubicBezTo>
                    <a:cubicBezTo>
                      <a:pt x="182306" y="91758"/>
                      <a:pt x="184931" y="92239"/>
                      <a:pt x="186690" y="93705"/>
                    </a:cubicBezTo>
                    <a:cubicBezTo>
                      <a:pt x="188760" y="95430"/>
                      <a:pt x="190751" y="97293"/>
                      <a:pt x="192405" y="99420"/>
                    </a:cubicBezTo>
                    <a:cubicBezTo>
                      <a:pt x="195216" y="103034"/>
                      <a:pt x="200025" y="110850"/>
                      <a:pt x="200025" y="110850"/>
                    </a:cubicBezTo>
                    <a:cubicBezTo>
                      <a:pt x="200660" y="114660"/>
                      <a:pt x="201343" y="118462"/>
                      <a:pt x="201930" y="122280"/>
                    </a:cubicBezTo>
                    <a:cubicBezTo>
                      <a:pt x="202613" y="126718"/>
                      <a:pt x="202954" y="131212"/>
                      <a:pt x="203835" y="135615"/>
                    </a:cubicBezTo>
                    <a:cubicBezTo>
                      <a:pt x="204862" y="140750"/>
                      <a:pt x="206375" y="145775"/>
                      <a:pt x="207645" y="150855"/>
                    </a:cubicBezTo>
                    <a:cubicBezTo>
                      <a:pt x="207010" y="163555"/>
                      <a:pt x="208015" y="176444"/>
                      <a:pt x="205740" y="188955"/>
                    </a:cubicBezTo>
                    <a:cubicBezTo>
                      <a:pt x="205330" y="191208"/>
                      <a:pt x="202073" y="191741"/>
                      <a:pt x="200025" y="192765"/>
                    </a:cubicBezTo>
                    <a:cubicBezTo>
                      <a:pt x="193602" y="195976"/>
                      <a:pt x="193297" y="193195"/>
                      <a:pt x="186690" y="198480"/>
                    </a:cubicBezTo>
                    <a:lnTo>
                      <a:pt x="169545" y="215625"/>
                    </a:lnTo>
                    <a:cubicBezTo>
                      <a:pt x="167640" y="217530"/>
                      <a:pt x="166072" y="219846"/>
                      <a:pt x="163830" y="221340"/>
                    </a:cubicBezTo>
                    <a:cubicBezTo>
                      <a:pt x="147452" y="232259"/>
                      <a:pt x="168174" y="219168"/>
                      <a:pt x="152400" y="227055"/>
                    </a:cubicBezTo>
                    <a:cubicBezTo>
                      <a:pt x="150352" y="228079"/>
                      <a:pt x="148590" y="229595"/>
                      <a:pt x="146685" y="230865"/>
                    </a:cubicBezTo>
                    <a:cubicBezTo>
                      <a:pt x="147320" y="234040"/>
                      <a:pt x="147453" y="237358"/>
                      <a:pt x="148590" y="240390"/>
                    </a:cubicBezTo>
                    <a:cubicBezTo>
                      <a:pt x="149394" y="242534"/>
                      <a:pt x="151376" y="244057"/>
                      <a:pt x="152400" y="246105"/>
                    </a:cubicBezTo>
                    <a:cubicBezTo>
                      <a:pt x="153298" y="247901"/>
                      <a:pt x="153670" y="249915"/>
                      <a:pt x="154305" y="251820"/>
                    </a:cubicBezTo>
                    <a:cubicBezTo>
                      <a:pt x="152848" y="257649"/>
                      <a:pt x="152975" y="260770"/>
                      <a:pt x="148590" y="265155"/>
                    </a:cubicBezTo>
                    <a:cubicBezTo>
                      <a:pt x="146971" y="266774"/>
                      <a:pt x="144780" y="267695"/>
                      <a:pt x="142875" y="268965"/>
                    </a:cubicBezTo>
                    <a:cubicBezTo>
                      <a:pt x="120682" y="267258"/>
                      <a:pt x="119619" y="259120"/>
                      <a:pt x="116205" y="272775"/>
                    </a:cubicBezTo>
                    <a:cubicBezTo>
                      <a:pt x="115420" y="275916"/>
                      <a:pt x="114935" y="279125"/>
                      <a:pt x="114300" y="282300"/>
                    </a:cubicBezTo>
                    <a:cubicBezTo>
                      <a:pt x="107950" y="281665"/>
                      <a:pt x="101490" y="281732"/>
                      <a:pt x="95250" y="280395"/>
                    </a:cubicBezTo>
                    <a:cubicBezTo>
                      <a:pt x="92473" y="279800"/>
                      <a:pt x="90096" y="277994"/>
                      <a:pt x="87630" y="276585"/>
                    </a:cubicBezTo>
                    <a:cubicBezTo>
                      <a:pt x="81442" y="273049"/>
                      <a:pt x="81453" y="272313"/>
                      <a:pt x="76200" y="267060"/>
                    </a:cubicBezTo>
                    <a:cubicBezTo>
                      <a:pt x="75565" y="265155"/>
                      <a:pt x="75715" y="262765"/>
                      <a:pt x="74295" y="261345"/>
                    </a:cubicBezTo>
                    <a:cubicBezTo>
                      <a:pt x="72875" y="259925"/>
                      <a:pt x="70585" y="259558"/>
                      <a:pt x="68580" y="259440"/>
                    </a:cubicBezTo>
                    <a:cubicBezTo>
                      <a:pt x="48919" y="258283"/>
                      <a:pt x="29210" y="258170"/>
                      <a:pt x="9525" y="257535"/>
                    </a:cubicBezTo>
                    <a:cubicBezTo>
                      <a:pt x="6985" y="255842"/>
                      <a:pt x="0" y="252243"/>
                      <a:pt x="0" y="248010"/>
                    </a:cubicBezTo>
                    <a:cubicBezTo>
                      <a:pt x="0" y="244590"/>
                      <a:pt x="2173" y="241487"/>
                      <a:pt x="3810" y="238485"/>
                    </a:cubicBezTo>
                    <a:cubicBezTo>
                      <a:pt x="12912" y="221799"/>
                      <a:pt x="7514" y="231271"/>
                      <a:pt x="17145" y="223245"/>
                    </a:cubicBezTo>
                    <a:cubicBezTo>
                      <a:pt x="19215" y="221520"/>
                      <a:pt x="20733" y="219184"/>
                      <a:pt x="22860" y="217530"/>
                    </a:cubicBezTo>
                    <a:cubicBezTo>
                      <a:pt x="26474" y="214719"/>
                      <a:pt x="29773" y="210663"/>
                      <a:pt x="34290" y="209910"/>
                    </a:cubicBezTo>
                    <a:cubicBezTo>
                      <a:pt x="50149" y="207267"/>
                      <a:pt x="41896" y="208551"/>
                      <a:pt x="59055" y="206100"/>
                    </a:cubicBezTo>
                    <a:cubicBezTo>
                      <a:pt x="60325" y="203560"/>
                      <a:pt x="62539" y="201301"/>
                      <a:pt x="62865" y="198480"/>
                    </a:cubicBezTo>
                    <a:cubicBezTo>
                      <a:pt x="68222" y="152051"/>
                      <a:pt x="52586" y="164693"/>
                      <a:pt x="70485" y="152760"/>
                    </a:cubicBezTo>
                    <a:cubicBezTo>
                      <a:pt x="69850" y="148950"/>
                      <a:pt x="70456" y="144706"/>
                      <a:pt x="68580" y="141330"/>
                    </a:cubicBezTo>
                    <a:cubicBezTo>
                      <a:pt x="67038" y="138555"/>
                      <a:pt x="63205" y="137860"/>
                      <a:pt x="60960" y="135615"/>
                    </a:cubicBezTo>
                    <a:cubicBezTo>
                      <a:pt x="51967" y="126622"/>
                      <a:pt x="61443" y="133481"/>
                      <a:pt x="55245" y="124185"/>
                    </a:cubicBezTo>
                    <a:cubicBezTo>
                      <a:pt x="53751" y="121943"/>
                      <a:pt x="51435" y="120375"/>
                      <a:pt x="49530" y="118470"/>
                    </a:cubicBezTo>
                    <a:cubicBezTo>
                      <a:pt x="48895" y="116565"/>
                      <a:pt x="48523" y="114551"/>
                      <a:pt x="47625" y="112755"/>
                    </a:cubicBezTo>
                    <a:cubicBezTo>
                      <a:pt x="46601" y="110707"/>
                      <a:pt x="44295" y="109279"/>
                      <a:pt x="43815" y="107040"/>
                    </a:cubicBezTo>
                    <a:cubicBezTo>
                      <a:pt x="42920" y="102864"/>
                      <a:pt x="41704" y="77076"/>
                      <a:pt x="40005" y="70845"/>
                    </a:cubicBezTo>
                    <a:cubicBezTo>
                      <a:pt x="39403" y="68636"/>
                      <a:pt x="37983" y="66560"/>
                      <a:pt x="36195" y="65130"/>
                    </a:cubicBezTo>
                    <a:cubicBezTo>
                      <a:pt x="34953" y="64136"/>
                      <a:pt x="23358" y="61444"/>
                      <a:pt x="22860" y="61320"/>
                    </a:cubicBezTo>
                    <a:lnTo>
                      <a:pt x="5715" y="5370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9" name="Freeform 148"/>
              <p:cNvSpPr/>
              <p:nvPr/>
            </p:nvSpPr>
            <p:spPr bwMode="auto">
              <a:xfrm>
                <a:off x="5624075" y="5668657"/>
                <a:ext cx="129068" cy="131980"/>
              </a:xfrm>
              <a:custGeom>
                <a:avLst/>
                <a:gdLst>
                  <a:gd name="connsiteX0" fmla="*/ 97155 w 211787"/>
                  <a:gd name="connsiteY0" fmla="*/ 0 h 215265"/>
                  <a:gd name="connsiteX1" fmla="*/ 97155 w 211787"/>
                  <a:gd name="connsiteY1" fmla="*/ 0 h 215265"/>
                  <a:gd name="connsiteX2" fmla="*/ 114300 w 211787"/>
                  <a:gd name="connsiteY2" fmla="*/ 1905 h 215265"/>
                  <a:gd name="connsiteX3" fmla="*/ 120015 w 211787"/>
                  <a:gd name="connsiteY3" fmla="*/ 5715 h 215265"/>
                  <a:gd name="connsiteX4" fmla="*/ 133350 w 211787"/>
                  <a:gd name="connsiteY4" fmla="*/ 9525 h 215265"/>
                  <a:gd name="connsiteX5" fmla="*/ 139065 w 211787"/>
                  <a:gd name="connsiteY5" fmla="*/ 17145 h 215265"/>
                  <a:gd name="connsiteX6" fmla="*/ 142875 w 211787"/>
                  <a:gd name="connsiteY6" fmla="*/ 22860 h 215265"/>
                  <a:gd name="connsiteX7" fmla="*/ 150495 w 211787"/>
                  <a:gd name="connsiteY7" fmla="*/ 24765 h 215265"/>
                  <a:gd name="connsiteX8" fmla="*/ 160020 w 211787"/>
                  <a:gd name="connsiteY8" fmla="*/ 28575 h 215265"/>
                  <a:gd name="connsiteX9" fmla="*/ 177165 w 211787"/>
                  <a:gd name="connsiteY9" fmla="*/ 45720 h 215265"/>
                  <a:gd name="connsiteX10" fmla="*/ 180975 w 211787"/>
                  <a:gd name="connsiteY10" fmla="*/ 89535 h 215265"/>
                  <a:gd name="connsiteX11" fmla="*/ 182880 w 211787"/>
                  <a:gd name="connsiteY11" fmla="*/ 95250 h 215265"/>
                  <a:gd name="connsiteX12" fmla="*/ 188595 w 211787"/>
                  <a:gd name="connsiteY12" fmla="*/ 100965 h 215265"/>
                  <a:gd name="connsiteX13" fmla="*/ 194310 w 211787"/>
                  <a:gd name="connsiteY13" fmla="*/ 108585 h 215265"/>
                  <a:gd name="connsiteX14" fmla="*/ 200025 w 211787"/>
                  <a:gd name="connsiteY14" fmla="*/ 121920 h 215265"/>
                  <a:gd name="connsiteX15" fmla="*/ 205740 w 211787"/>
                  <a:gd name="connsiteY15" fmla="*/ 127635 h 215265"/>
                  <a:gd name="connsiteX16" fmla="*/ 209550 w 211787"/>
                  <a:gd name="connsiteY16" fmla="*/ 137160 h 215265"/>
                  <a:gd name="connsiteX17" fmla="*/ 211455 w 211787"/>
                  <a:gd name="connsiteY17" fmla="*/ 142875 h 215265"/>
                  <a:gd name="connsiteX18" fmla="*/ 203835 w 211787"/>
                  <a:gd name="connsiteY18" fmla="*/ 144780 h 215265"/>
                  <a:gd name="connsiteX19" fmla="*/ 198120 w 211787"/>
                  <a:gd name="connsiteY19" fmla="*/ 146685 h 215265"/>
                  <a:gd name="connsiteX20" fmla="*/ 196215 w 211787"/>
                  <a:gd name="connsiteY20" fmla="*/ 152400 h 215265"/>
                  <a:gd name="connsiteX21" fmla="*/ 194310 w 211787"/>
                  <a:gd name="connsiteY21" fmla="*/ 200025 h 215265"/>
                  <a:gd name="connsiteX22" fmla="*/ 188595 w 211787"/>
                  <a:gd name="connsiteY22" fmla="*/ 203835 h 215265"/>
                  <a:gd name="connsiteX23" fmla="*/ 150495 w 211787"/>
                  <a:gd name="connsiteY23" fmla="*/ 205740 h 215265"/>
                  <a:gd name="connsiteX24" fmla="*/ 139065 w 211787"/>
                  <a:gd name="connsiteY24" fmla="*/ 211455 h 215265"/>
                  <a:gd name="connsiteX25" fmla="*/ 133350 w 211787"/>
                  <a:gd name="connsiteY25" fmla="*/ 215265 h 215265"/>
                  <a:gd name="connsiteX26" fmla="*/ 114300 w 211787"/>
                  <a:gd name="connsiteY26" fmla="*/ 211455 h 215265"/>
                  <a:gd name="connsiteX27" fmla="*/ 108585 w 211787"/>
                  <a:gd name="connsiteY27" fmla="*/ 205740 h 215265"/>
                  <a:gd name="connsiteX28" fmla="*/ 108585 w 211787"/>
                  <a:gd name="connsiteY28" fmla="*/ 152400 h 215265"/>
                  <a:gd name="connsiteX29" fmla="*/ 123825 w 211787"/>
                  <a:gd name="connsiteY29" fmla="*/ 146685 h 215265"/>
                  <a:gd name="connsiteX30" fmla="*/ 114300 w 211787"/>
                  <a:gd name="connsiteY30" fmla="*/ 127635 h 215265"/>
                  <a:gd name="connsiteX31" fmla="*/ 110490 w 211787"/>
                  <a:gd name="connsiteY31" fmla="*/ 121920 h 215265"/>
                  <a:gd name="connsiteX32" fmla="*/ 95250 w 211787"/>
                  <a:gd name="connsiteY32" fmla="*/ 118110 h 215265"/>
                  <a:gd name="connsiteX33" fmla="*/ 89535 w 211787"/>
                  <a:gd name="connsiteY33" fmla="*/ 114300 h 215265"/>
                  <a:gd name="connsiteX34" fmla="*/ 78105 w 211787"/>
                  <a:gd name="connsiteY34" fmla="*/ 110490 h 215265"/>
                  <a:gd name="connsiteX35" fmla="*/ 64770 w 211787"/>
                  <a:gd name="connsiteY35" fmla="*/ 116205 h 215265"/>
                  <a:gd name="connsiteX36" fmla="*/ 57150 w 211787"/>
                  <a:gd name="connsiteY36" fmla="*/ 123825 h 215265"/>
                  <a:gd name="connsiteX37" fmla="*/ 22860 w 211787"/>
                  <a:gd name="connsiteY37" fmla="*/ 121920 h 215265"/>
                  <a:gd name="connsiteX38" fmla="*/ 11430 w 211787"/>
                  <a:gd name="connsiteY38" fmla="*/ 118110 h 215265"/>
                  <a:gd name="connsiteX39" fmla="*/ 5715 w 211787"/>
                  <a:gd name="connsiteY39" fmla="*/ 112395 h 215265"/>
                  <a:gd name="connsiteX40" fmla="*/ 3810 w 211787"/>
                  <a:gd name="connsiteY40" fmla="*/ 106680 h 215265"/>
                  <a:gd name="connsiteX41" fmla="*/ 0 w 211787"/>
                  <a:gd name="connsiteY41" fmla="*/ 100965 h 215265"/>
                  <a:gd name="connsiteX42" fmla="*/ 1905 w 211787"/>
                  <a:gd name="connsiteY42" fmla="*/ 70485 h 215265"/>
                  <a:gd name="connsiteX43" fmla="*/ 7620 w 211787"/>
                  <a:gd name="connsiteY43" fmla="*/ 64770 h 215265"/>
                  <a:gd name="connsiteX44" fmla="*/ 15240 w 211787"/>
                  <a:gd name="connsiteY44" fmla="*/ 53340 h 215265"/>
                  <a:gd name="connsiteX45" fmla="*/ 19050 w 211787"/>
                  <a:gd name="connsiteY45" fmla="*/ 47625 h 215265"/>
                  <a:gd name="connsiteX46" fmla="*/ 22860 w 211787"/>
                  <a:gd name="connsiteY46" fmla="*/ 32385 h 215265"/>
                  <a:gd name="connsiteX47" fmla="*/ 26670 w 211787"/>
                  <a:gd name="connsiteY47" fmla="*/ 20955 h 215265"/>
                  <a:gd name="connsiteX48" fmla="*/ 28575 w 211787"/>
                  <a:gd name="connsiteY48" fmla="*/ 13335 h 215265"/>
                  <a:gd name="connsiteX49" fmla="*/ 36195 w 211787"/>
                  <a:gd name="connsiteY49" fmla="*/ 11430 h 215265"/>
                  <a:gd name="connsiteX50" fmla="*/ 41910 w 211787"/>
                  <a:gd name="connsiteY50" fmla="*/ 9525 h 215265"/>
                  <a:gd name="connsiteX51" fmla="*/ 59055 w 211787"/>
                  <a:gd name="connsiteY51" fmla="*/ 17145 h 215265"/>
                  <a:gd name="connsiteX52" fmla="*/ 60960 w 211787"/>
                  <a:gd name="connsiteY52" fmla="*/ 22860 h 215265"/>
                  <a:gd name="connsiteX53" fmla="*/ 66675 w 211787"/>
                  <a:gd name="connsiteY53" fmla="*/ 24765 h 215265"/>
                  <a:gd name="connsiteX54" fmla="*/ 72390 w 211787"/>
                  <a:gd name="connsiteY54" fmla="*/ 28575 h 215265"/>
                  <a:gd name="connsiteX55" fmla="*/ 93345 w 211787"/>
                  <a:gd name="connsiteY55" fmla="*/ 22860 h 215265"/>
                  <a:gd name="connsiteX56" fmla="*/ 97155 w 211787"/>
                  <a:gd name="connsiteY56" fmla="*/ 9525 h 215265"/>
                  <a:gd name="connsiteX57" fmla="*/ 97155 w 211787"/>
                  <a:gd name="connsiteY57" fmla="*/ 0 h 21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11787" h="215265">
                    <a:moveTo>
                      <a:pt x="97155" y="0"/>
                    </a:moveTo>
                    <a:lnTo>
                      <a:pt x="97155" y="0"/>
                    </a:lnTo>
                    <a:cubicBezTo>
                      <a:pt x="102870" y="635"/>
                      <a:pt x="108722" y="510"/>
                      <a:pt x="114300" y="1905"/>
                    </a:cubicBezTo>
                    <a:cubicBezTo>
                      <a:pt x="116521" y="2460"/>
                      <a:pt x="117967" y="4691"/>
                      <a:pt x="120015" y="5715"/>
                    </a:cubicBezTo>
                    <a:cubicBezTo>
                      <a:pt x="122748" y="7081"/>
                      <a:pt x="130909" y="8915"/>
                      <a:pt x="133350" y="9525"/>
                    </a:cubicBezTo>
                    <a:cubicBezTo>
                      <a:pt x="135255" y="12065"/>
                      <a:pt x="137220" y="14561"/>
                      <a:pt x="139065" y="17145"/>
                    </a:cubicBezTo>
                    <a:cubicBezTo>
                      <a:pt x="140396" y="19008"/>
                      <a:pt x="140970" y="21590"/>
                      <a:pt x="142875" y="22860"/>
                    </a:cubicBezTo>
                    <a:cubicBezTo>
                      <a:pt x="145053" y="24312"/>
                      <a:pt x="148011" y="23937"/>
                      <a:pt x="150495" y="24765"/>
                    </a:cubicBezTo>
                    <a:cubicBezTo>
                      <a:pt x="153739" y="25846"/>
                      <a:pt x="156961" y="27046"/>
                      <a:pt x="160020" y="28575"/>
                    </a:cubicBezTo>
                    <a:cubicBezTo>
                      <a:pt x="167718" y="32424"/>
                      <a:pt x="172178" y="39070"/>
                      <a:pt x="177165" y="45720"/>
                    </a:cubicBezTo>
                    <a:cubicBezTo>
                      <a:pt x="178435" y="60325"/>
                      <a:pt x="179295" y="74972"/>
                      <a:pt x="180975" y="89535"/>
                    </a:cubicBezTo>
                    <a:cubicBezTo>
                      <a:pt x="181205" y="91530"/>
                      <a:pt x="181766" y="93579"/>
                      <a:pt x="182880" y="95250"/>
                    </a:cubicBezTo>
                    <a:cubicBezTo>
                      <a:pt x="184374" y="97492"/>
                      <a:pt x="186842" y="98920"/>
                      <a:pt x="188595" y="100965"/>
                    </a:cubicBezTo>
                    <a:cubicBezTo>
                      <a:pt x="190661" y="103376"/>
                      <a:pt x="192405" y="106045"/>
                      <a:pt x="194310" y="108585"/>
                    </a:cubicBezTo>
                    <a:cubicBezTo>
                      <a:pt x="195865" y="113249"/>
                      <a:pt x="197082" y="117800"/>
                      <a:pt x="200025" y="121920"/>
                    </a:cubicBezTo>
                    <a:cubicBezTo>
                      <a:pt x="201591" y="124112"/>
                      <a:pt x="203835" y="125730"/>
                      <a:pt x="205740" y="127635"/>
                    </a:cubicBezTo>
                    <a:cubicBezTo>
                      <a:pt x="207010" y="130810"/>
                      <a:pt x="208349" y="133958"/>
                      <a:pt x="209550" y="137160"/>
                    </a:cubicBezTo>
                    <a:cubicBezTo>
                      <a:pt x="210255" y="139040"/>
                      <a:pt x="212660" y="141269"/>
                      <a:pt x="211455" y="142875"/>
                    </a:cubicBezTo>
                    <a:cubicBezTo>
                      <a:pt x="209884" y="144970"/>
                      <a:pt x="206352" y="144061"/>
                      <a:pt x="203835" y="144780"/>
                    </a:cubicBezTo>
                    <a:cubicBezTo>
                      <a:pt x="201904" y="145332"/>
                      <a:pt x="200025" y="146050"/>
                      <a:pt x="198120" y="146685"/>
                    </a:cubicBezTo>
                    <a:cubicBezTo>
                      <a:pt x="197485" y="148590"/>
                      <a:pt x="196358" y="150397"/>
                      <a:pt x="196215" y="152400"/>
                    </a:cubicBezTo>
                    <a:cubicBezTo>
                      <a:pt x="195083" y="168247"/>
                      <a:pt x="196638" y="184309"/>
                      <a:pt x="194310" y="200025"/>
                    </a:cubicBezTo>
                    <a:cubicBezTo>
                      <a:pt x="193974" y="202290"/>
                      <a:pt x="190865" y="203539"/>
                      <a:pt x="188595" y="203835"/>
                    </a:cubicBezTo>
                    <a:cubicBezTo>
                      <a:pt x="175986" y="205480"/>
                      <a:pt x="163195" y="205105"/>
                      <a:pt x="150495" y="205740"/>
                    </a:cubicBezTo>
                    <a:cubicBezTo>
                      <a:pt x="134117" y="216659"/>
                      <a:pt x="154839" y="203568"/>
                      <a:pt x="139065" y="211455"/>
                    </a:cubicBezTo>
                    <a:cubicBezTo>
                      <a:pt x="137017" y="212479"/>
                      <a:pt x="135255" y="213995"/>
                      <a:pt x="133350" y="215265"/>
                    </a:cubicBezTo>
                    <a:cubicBezTo>
                      <a:pt x="132655" y="215149"/>
                      <a:pt x="116640" y="212792"/>
                      <a:pt x="114300" y="211455"/>
                    </a:cubicBezTo>
                    <a:cubicBezTo>
                      <a:pt x="111961" y="210118"/>
                      <a:pt x="110490" y="207645"/>
                      <a:pt x="108585" y="205740"/>
                    </a:cubicBezTo>
                    <a:cubicBezTo>
                      <a:pt x="102241" y="186709"/>
                      <a:pt x="101967" y="188135"/>
                      <a:pt x="108585" y="152400"/>
                    </a:cubicBezTo>
                    <a:cubicBezTo>
                      <a:pt x="109069" y="149789"/>
                      <a:pt x="122188" y="147094"/>
                      <a:pt x="123825" y="146685"/>
                    </a:cubicBezTo>
                    <a:cubicBezTo>
                      <a:pt x="127624" y="131491"/>
                      <a:pt x="126374" y="145746"/>
                      <a:pt x="114300" y="127635"/>
                    </a:cubicBezTo>
                    <a:cubicBezTo>
                      <a:pt x="113030" y="125730"/>
                      <a:pt x="112538" y="122944"/>
                      <a:pt x="110490" y="121920"/>
                    </a:cubicBezTo>
                    <a:cubicBezTo>
                      <a:pt x="105806" y="119578"/>
                      <a:pt x="95250" y="118110"/>
                      <a:pt x="95250" y="118110"/>
                    </a:cubicBezTo>
                    <a:cubicBezTo>
                      <a:pt x="93345" y="116840"/>
                      <a:pt x="91627" y="115230"/>
                      <a:pt x="89535" y="114300"/>
                    </a:cubicBezTo>
                    <a:cubicBezTo>
                      <a:pt x="85865" y="112669"/>
                      <a:pt x="78105" y="110490"/>
                      <a:pt x="78105" y="110490"/>
                    </a:cubicBezTo>
                    <a:cubicBezTo>
                      <a:pt x="73529" y="111634"/>
                      <a:pt x="68059" y="112094"/>
                      <a:pt x="64770" y="116205"/>
                    </a:cubicBezTo>
                    <a:cubicBezTo>
                      <a:pt x="57381" y="125441"/>
                      <a:pt x="69619" y="119669"/>
                      <a:pt x="57150" y="123825"/>
                    </a:cubicBezTo>
                    <a:cubicBezTo>
                      <a:pt x="45720" y="123190"/>
                      <a:pt x="34219" y="123340"/>
                      <a:pt x="22860" y="121920"/>
                    </a:cubicBezTo>
                    <a:cubicBezTo>
                      <a:pt x="18875" y="121422"/>
                      <a:pt x="11430" y="118110"/>
                      <a:pt x="11430" y="118110"/>
                    </a:cubicBezTo>
                    <a:cubicBezTo>
                      <a:pt x="9525" y="116205"/>
                      <a:pt x="7209" y="114637"/>
                      <a:pt x="5715" y="112395"/>
                    </a:cubicBezTo>
                    <a:cubicBezTo>
                      <a:pt x="4601" y="110724"/>
                      <a:pt x="4708" y="108476"/>
                      <a:pt x="3810" y="106680"/>
                    </a:cubicBezTo>
                    <a:cubicBezTo>
                      <a:pt x="2786" y="104632"/>
                      <a:pt x="1270" y="102870"/>
                      <a:pt x="0" y="100965"/>
                    </a:cubicBezTo>
                    <a:cubicBezTo>
                      <a:pt x="635" y="90805"/>
                      <a:pt x="-192" y="80446"/>
                      <a:pt x="1905" y="70485"/>
                    </a:cubicBezTo>
                    <a:cubicBezTo>
                      <a:pt x="2460" y="67849"/>
                      <a:pt x="5966" y="66897"/>
                      <a:pt x="7620" y="64770"/>
                    </a:cubicBezTo>
                    <a:cubicBezTo>
                      <a:pt x="10431" y="61156"/>
                      <a:pt x="12700" y="57150"/>
                      <a:pt x="15240" y="53340"/>
                    </a:cubicBezTo>
                    <a:lnTo>
                      <a:pt x="19050" y="47625"/>
                    </a:lnTo>
                    <a:cubicBezTo>
                      <a:pt x="20320" y="42545"/>
                      <a:pt x="21204" y="37353"/>
                      <a:pt x="22860" y="32385"/>
                    </a:cubicBezTo>
                    <a:cubicBezTo>
                      <a:pt x="24130" y="28575"/>
                      <a:pt x="25696" y="24851"/>
                      <a:pt x="26670" y="20955"/>
                    </a:cubicBezTo>
                    <a:cubicBezTo>
                      <a:pt x="27305" y="18415"/>
                      <a:pt x="26724" y="15186"/>
                      <a:pt x="28575" y="13335"/>
                    </a:cubicBezTo>
                    <a:cubicBezTo>
                      <a:pt x="30426" y="11484"/>
                      <a:pt x="33678" y="12149"/>
                      <a:pt x="36195" y="11430"/>
                    </a:cubicBezTo>
                    <a:cubicBezTo>
                      <a:pt x="38126" y="10878"/>
                      <a:pt x="40005" y="10160"/>
                      <a:pt x="41910" y="9525"/>
                    </a:cubicBezTo>
                    <a:cubicBezTo>
                      <a:pt x="55512" y="14059"/>
                      <a:pt x="49998" y="11107"/>
                      <a:pt x="59055" y="17145"/>
                    </a:cubicBezTo>
                    <a:cubicBezTo>
                      <a:pt x="59690" y="19050"/>
                      <a:pt x="59540" y="21440"/>
                      <a:pt x="60960" y="22860"/>
                    </a:cubicBezTo>
                    <a:cubicBezTo>
                      <a:pt x="62380" y="24280"/>
                      <a:pt x="64879" y="23867"/>
                      <a:pt x="66675" y="24765"/>
                    </a:cubicBezTo>
                    <a:cubicBezTo>
                      <a:pt x="68723" y="25789"/>
                      <a:pt x="70485" y="27305"/>
                      <a:pt x="72390" y="28575"/>
                    </a:cubicBezTo>
                    <a:cubicBezTo>
                      <a:pt x="78337" y="27832"/>
                      <a:pt x="88542" y="28863"/>
                      <a:pt x="93345" y="22860"/>
                    </a:cubicBezTo>
                    <a:cubicBezTo>
                      <a:pt x="94360" y="21591"/>
                      <a:pt x="97003" y="10057"/>
                      <a:pt x="97155" y="9525"/>
                    </a:cubicBezTo>
                    <a:cubicBezTo>
                      <a:pt x="97707" y="7594"/>
                      <a:pt x="97155" y="1587"/>
                      <a:pt x="97155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" name="Freeform 149"/>
              <p:cNvSpPr/>
              <p:nvPr/>
            </p:nvSpPr>
            <p:spPr bwMode="auto">
              <a:xfrm>
                <a:off x="5609519" y="5723002"/>
                <a:ext cx="114512" cy="206704"/>
              </a:xfrm>
              <a:custGeom>
                <a:avLst/>
                <a:gdLst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5245 w 187496"/>
                  <a:gd name="connsiteY56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1435 w 187496"/>
                  <a:gd name="connsiteY56" fmla="*/ 81915 h 337185"/>
                  <a:gd name="connsiteX57" fmla="*/ 55245 w 187496"/>
                  <a:gd name="connsiteY57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55245 w 187496"/>
                  <a:gd name="connsiteY57" fmla="*/ 32385 h 337185"/>
                  <a:gd name="connsiteX0" fmla="*/ 64770 w 187496"/>
                  <a:gd name="connsiteY0" fmla="*/ 5143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64770 w 187496"/>
                  <a:gd name="connsiteY57" fmla="*/ 51435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87496" h="337185">
                    <a:moveTo>
                      <a:pt x="64770" y="51435"/>
                    </a:moveTo>
                    <a:cubicBezTo>
                      <a:pt x="61595" y="45085"/>
                      <a:pt x="53658" y="37783"/>
                      <a:pt x="55245" y="32385"/>
                    </a:cubicBezTo>
                    <a:cubicBezTo>
                      <a:pt x="56833" y="26988"/>
                      <a:pt x="69995" y="25499"/>
                      <a:pt x="74295" y="19050"/>
                    </a:cubicBezTo>
                    <a:cubicBezTo>
                      <a:pt x="77742" y="13879"/>
                      <a:pt x="80826" y="6078"/>
                      <a:pt x="87630" y="3810"/>
                    </a:cubicBezTo>
                    <a:cubicBezTo>
                      <a:pt x="91294" y="2589"/>
                      <a:pt x="95289" y="2743"/>
                      <a:pt x="99060" y="1905"/>
                    </a:cubicBezTo>
                    <a:cubicBezTo>
                      <a:pt x="101020" y="1469"/>
                      <a:pt x="102870" y="635"/>
                      <a:pt x="104775" y="0"/>
                    </a:cubicBezTo>
                    <a:cubicBezTo>
                      <a:pt x="107950" y="1270"/>
                      <a:pt x="111517" y="1822"/>
                      <a:pt x="114300" y="3810"/>
                    </a:cubicBezTo>
                    <a:cubicBezTo>
                      <a:pt x="116163" y="5141"/>
                      <a:pt x="116644" y="7766"/>
                      <a:pt x="118110" y="9525"/>
                    </a:cubicBezTo>
                    <a:cubicBezTo>
                      <a:pt x="119835" y="11595"/>
                      <a:pt x="121698" y="13586"/>
                      <a:pt x="123825" y="15240"/>
                    </a:cubicBezTo>
                    <a:cubicBezTo>
                      <a:pt x="127439" y="18051"/>
                      <a:pt x="130911" y="21412"/>
                      <a:pt x="135255" y="22860"/>
                    </a:cubicBezTo>
                    <a:cubicBezTo>
                      <a:pt x="139065" y="24130"/>
                      <a:pt x="143343" y="24442"/>
                      <a:pt x="146685" y="26670"/>
                    </a:cubicBezTo>
                    <a:cubicBezTo>
                      <a:pt x="148590" y="27940"/>
                      <a:pt x="150641" y="29014"/>
                      <a:pt x="152400" y="30480"/>
                    </a:cubicBezTo>
                    <a:cubicBezTo>
                      <a:pt x="157900" y="35064"/>
                      <a:pt x="158179" y="36291"/>
                      <a:pt x="161925" y="41910"/>
                    </a:cubicBezTo>
                    <a:cubicBezTo>
                      <a:pt x="162560" y="45085"/>
                      <a:pt x="163830" y="48197"/>
                      <a:pt x="163830" y="51435"/>
                    </a:cubicBezTo>
                    <a:cubicBezTo>
                      <a:pt x="163830" y="56555"/>
                      <a:pt x="163675" y="61864"/>
                      <a:pt x="161925" y="66675"/>
                    </a:cubicBezTo>
                    <a:cubicBezTo>
                      <a:pt x="159518" y="73296"/>
                      <a:pt x="155242" y="71921"/>
                      <a:pt x="150495" y="74295"/>
                    </a:cubicBezTo>
                    <a:cubicBezTo>
                      <a:pt x="148447" y="75319"/>
                      <a:pt x="146685" y="76835"/>
                      <a:pt x="144780" y="78105"/>
                    </a:cubicBezTo>
                    <a:cubicBezTo>
                      <a:pt x="141864" y="86853"/>
                      <a:pt x="140342" y="88759"/>
                      <a:pt x="144780" y="100965"/>
                    </a:cubicBezTo>
                    <a:cubicBezTo>
                      <a:pt x="145562" y="103117"/>
                      <a:pt x="148590" y="103505"/>
                      <a:pt x="150495" y="104775"/>
                    </a:cubicBezTo>
                    <a:cubicBezTo>
                      <a:pt x="151765" y="106680"/>
                      <a:pt x="152546" y="109024"/>
                      <a:pt x="154305" y="110490"/>
                    </a:cubicBezTo>
                    <a:cubicBezTo>
                      <a:pt x="159969" y="115210"/>
                      <a:pt x="164673" y="114357"/>
                      <a:pt x="171450" y="116205"/>
                    </a:cubicBezTo>
                    <a:cubicBezTo>
                      <a:pt x="175325" y="117262"/>
                      <a:pt x="182880" y="120015"/>
                      <a:pt x="182880" y="120015"/>
                    </a:cubicBezTo>
                    <a:cubicBezTo>
                      <a:pt x="187287" y="126626"/>
                      <a:pt x="189674" y="127383"/>
                      <a:pt x="184785" y="137160"/>
                    </a:cubicBezTo>
                    <a:cubicBezTo>
                      <a:pt x="183761" y="139208"/>
                      <a:pt x="180829" y="139504"/>
                      <a:pt x="179070" y="140970"/>
                    </a:cubicBezTo>
                    <a:cubicBezTo>
                      <a:pt x="177000" y="142695"/>
                      <a:pt x="175482" y="145031"/>
                      <a:pt x="173355" y="146685"/>
                    </a:cubicBezTo>
                    <a:cubicBezTo>
                      <a:pt x="167815" y="150994"/>
                      <a:pt x="160903" y="155287"/>
                      <a:pt x="154305" y="158115"/>
                    </a:cubicBezTo>
                    <a:cubicBezTo>
                      <a:pt x="152459" y="158906"/>
                      <a:pt x="150495" y="159385"/>
                      <a:pt x="148590" y="160020"/>
                    </a:cubicBezTo>
                    <a:cubicBezTo>
                      <a:pt x="144780" y="159385"/>
                      <a:pt x="140931" y="158953"/>
                      <a:pt x="137160" y="158115"/>
                    </a:cubicBezTo>
                    <a:cubicBezTo>
                      <a:pt x="135200" y="157679"/>
                      <a:pt x="133309" y="155464"/>
                      <a:pt x="131445" y="156210"/>
                    </a:cubicBezTo>
                    <a:cubicBezTo>
                      <a:pt x="127860" y="157644"/>
                      <a:pt x="124056" y="173124"/>
                      <a:pt x="123825" y="173355"/>
                    </a:cubicBezTo>
                    <a:cubicBezTo>
                      <a:pt x="121920" y="175260"/>
                      <a:pt x="119835" y="177000"/>
                      <a:pt x="118110" y="179070"/>
                    </a:cubicBezTo>
                    <a:cubicBezTo>
                      <a:pt x="104849" y="194983"/>
                      <a:pt x="125281" y="173804"/>
                      <a:pt x="108585" y="190500"/>
                    </a:cubicBezTo>
                    <a:cubicBezTo>
                      <a:pt x="107315" y="194310"/>
                      <a:pt x="103987" y="197992"/>
                      <a:pt x="104775" y="201930"/>
                    </a:cubicBezTo>
                    <a:cubicBezTo>
                      <a:pt x="105410" y="205105"/>
                      <a:pt x="105828" y="208331"/>
                      <a:pt x="106680" y="211455"/>
                    </a:cubicBezTo>
                    <a:cubicBezTo>
                      <a:pt x="107737" y="215330"/>
                      <a:pt x="109516" y="218989"/>
                      <a:pt x="110490" y="222885"/>
                    </a:cubicBezTo>
                    <a:lnTo>
                      <a:pt x="112395" y="230505"/>
                    </a:lnTo>
                    <a:cubicBezTo>
                      <a:pt x="108573" y="249616"/>
                      <a:pt x="114222" y="233043"/>
                      <a:pt x="104775" y="243840"/>
                    </a:cubicBezTo>
                    <a:cubicBezTo>
                      <a:pt x="101760" y="247286"/>
                      <a:pt x="97155" y="255270"/>
                      <a:pt x="97155" y="255270"/>
                    </a:cubicBezTo>
                    <a:cubicBezTo>
                      <a:pt x="94059" y="283134"/>
                      <a:pt x="97407" y="263914"/>
                      <a:pt x="93345" y="278130"/>
                    </a:cubicBezTo>
                    <a:cubicBezTo>
                      <a:pt x="92626" y="280647"/>
                      <a:pt x="92611" y="283408"/>
                      <a:pt x="91440" y="285750"/>
                    </a:cubicBezTo>
                    <a:cubicBezTo>
                      <a:pt x="82619" y="303392"/>
                      <a:pt x="86885" y="291606"/>
                      <a:pt x="78105" y="302895"/>
                    </a:cubicBezTo>
                    <a:cubicBezTo>
                      <a:pt x="75294" y="306509"/>
                      <a:pt x="73025" y="310515"/>
                      <a:pt x="70485" y="314325"/>
                    </a:cubicBezTo>
                    <a:cubicBezTo>
                      <a:pt x="69215" y="316230"/>
                      <a:pt x="68294" y="318421"/>
                      <a:pt x="66675" y="320040"/>
                    </a:cubicBezTo>
                    <a:cubicBezTo>
                      <a:pt x="61744" y="324971"/>
                      <a:pt x="56366" y="331096"/>
                      <a:pt x="49530" y="333375"/>
                    </a:cubicBezTo>
                    <a:lnTo>
                      <a:pt x="38100" y="337185"/>
                    </a:lnTo>
                    <a:cubicBezTo>
                      <a:pt x="35560" y="336550"/>
                      <a:pt x="32753" y="336579"/>
                      <a:pt x="30480" y="335280"/>
                    </a:cubicBezTo>
                    <a:cubicBezTo>
                      <a:pt x="10502" y="323864"/>
                      <a:pt x="36893" y="333608"/>
                      <a:pt x="19050" y="327660"/>
                    </a:cubicBezTo>
                    <a:cubicBezTo>
                      <a:pt x="6001" y="314611"/>
                      <a:pt x="12103" y="319219"/>
                      <a:pt x="1905" y="312420"/>
                    </a:cubicBezTo>
                    <a:cubicBezTo>
                      <a:pt x="1270" y="309245"/>
                      <a:pt x="0" y="306133"/>
                      <a:pt x="0" y="302895"/>
                    </a:cubicBezTo>
                    <a:cubicBezTo>
                      <a:pt x="0" y="297634"/>
                      <a:pt x="563" y="279169"/>
                      <a:pt x="3810" y="270510"/>
                    </a:cubicBezTo>
                    <a:cubicBezTo>
                      <a:pt x="4807" y="267851"/>
                      <a:pt x="6211" y="265356"/>
                      <a:pt x="7620" y="262890"/>
                    </a:cubicBezTo>
                    <a:cubicBezTo>
                      <a:pt x="8756" y="260902"/>
                      <a:pt x="9811" y="258794"/>
                      <a:pt x="11430" y="257175"/>
                    </a:cubicBezTo>
                    <a:cubicBezTo>
                      <a:pt x="19184" y="249421"/>
                      <a:pt x="17257" y="257100"/>
                      <a:pt x="28575" y="249555"/>
                    </a:cubicBezTo>
                    <a:lnTo>
                      <a:pt x="34290" y="245745"/>
                    </a:lnTo>
                    <a:cubicBezTo>
                      <a:pt x="40451" y="233423"/>
                      <a:pt x="38213" y="242388"/>
                      <a:pt x="34290" y="226695"/>
                    </a:cubicBezTo>
                    <a:lnTo>
                      <a:pt x="32385" y="219075"/>
                    </a:lnTo>
                    <a:lnTo>
                      <a:pt x="26670" y="55245"/>
                    </a:lnTo>
                    <a:lnTo>
                      <a:pt x="64770" y="514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1" name="Freeform 150"/>
              <p:cNvSpPr/>
              <p:nvPr/>
            </p:nvSpPr>
            <p:spPr bwMode="auto">
              <a:xfrm>
                <a:off x="5532854" y="5715238"/>
                <a:ext cx="121305" cy="156241"/>
              </a:xfrm>
              <a:custGeom>
                <a:avLst/>
                <a:gdLst>
                  <a:gd name="connsiteX0" fmla="*/ 148590 w 198120"/>
                  <a:gd name="connsiteY0" fmla="*/ 20955 h 255270"/>
                  <a:gd name="connsiteX1" fmla="*/ 148590 w 198120"/>
                  <a:gd name="connsiteY1" fmla="*/ 20955 h 255270"/>
                  <a:gd name="connsiteX2" fmla="*/ 165735 w 198120"/>
                  <a:gd name="connsiteY2" fmla="*/ 22860 h 255270"/>
                  <a:gd name="connsiteX3" fmla="*/ 177165 w 198120"/>
                  <a:gd name="connsiteY3" fmla="*/ 32385 h 255270"/>
                  <a:gd name="connsiteX4" fmla="*/ 190500 w 198120"/>
                  <a:gd name="connsiteY4" fmla="*/ 36195 h 255270"/>
                  <a:gd name="connsiteX5" fmla="*/ 198120 w 198120"/>
                  <a:gd name="connsiteY5" fmla="*/ 38100 h 255270"/>
                  <a:gd name="connsiteX6" fmla="*/ 198120 w 198120"/>
                  <a:gd name="connsiteY6" fmla="*/ 80010 h 255270"/>
                  <a:gd name="connsiteX7" fmla="*/ 169545 w 198120"/>
                  <a:gd name="connsiteY7" fmla="*/ 80010 h 255270"/>
                  <a:gd name="connsiteX8" fmla="*/ 169545 w 198120"/>
                  <a:gd name="connsiteY8" fmla="*/ 192405 h 255270"/>
                  <a:gd name="connsiteX9" fmla="*/ 167640 w 198120"/>
                  <a:gd name="connsiteY9" fmla="*/ 243840 h 255270"/>
                  <a:gd name="connsiteX10" fmla="*/ 158115 w 198120"/>
                  <a:gd name="connsiteY10" fmla="*/ 253365 h 255270"/>
                  <a:gd name="connsiteX11" fmla="*/ 129540 w 198120"/>
                  <a:gd name="connsiteY11" fmla="*/ 255270 h 255270"/>
                  <a:gd name="connsiteX12" fmla="*/ 104775 w 198120"/>
                  <a:gd name="connsiteY12" fmla="*/ 253365 h 255270"/>
                  <a:gd name="connsiteX13" fmla="*/ 99060 w 198120"/>
                  <a:gd name="connsiteY13" fmla="*/ 249555 h 255270"/>
                  <a:gd name="connsiteX14" fmla="*/ 87630 w 198120"/>
                  <a:gd name="connsiteY14" fmla="*/ 238125 h 255270"/>
                  <a:gd name="connsiteX15" fmla="*/ 85725 w 198120"/>
                  <a:gd name="connsiteY15" fmla="*/ 232410 h 255270"/>
                  <a:gd name="connsiteX16" fmla="*/ 81915 w 198120"/>
                  <a:gd name="connsiteY16" fmla="*/ 219075 h 255270"/>
                  <a:gd name="connsiteX17" fmla="*/ 80010 w 198120"/>
                  <a:gd name="connsiteY17" fmla="*/ 156210 h 255270"/>
                  <a:gd name="connsiteX18" fmla="*/ 78105 w 198120"/>
                  <a:gd name="connsiteY18" fmla="*/ 140970 h 255270"/>
                  <a:gd name="connsiteX19" fmla="*/ 74295 w 198120"/>
                  <a:gd name="connsiteY19" fmla="*/ 135255 h 255270"/>
                  <a:gd name="connsiteX20" fmla="*/ 70485 w 198120"/>
                  <a:gd name="connsiteY20" fmla="*/ 121920 h 255270"/>
                  <a:gd name="connsiteX21" fmla="*/ 66675 w 198120"/>
                  <a:gd name="connsiteY21" fmla="*/ 116205 h 255270"/>
                  <a:gd name="connsiteX22" fmla="*/ 60960 w 198120"/>
                  <a:gd name="connsiteY22" fmla="*/ 110490 h 255270"/>
                  <a:gd name="connsiteX23" fmla="*/ 51435 w 198120"/>
                  <a:gd name="connsiteY23" fmla="*/ 99060 h 255270"/>
                  <a:gd name="connsiteX24" fmla="*/ 40005 w 198120"/>
                  <a:gd name="connsiteY24" fmla="*/ 93345 h 255270"/>
                  <a:gd name="connsiteX25" fmla="*/ 22860 w 198120"/>
                  <a:gd name="connsiteY25" fmla="*/ 83820 h 255270"/>
                  <a:gd name="connsiteX26" fmla="*/ 17145 w 198120"/>
                  <a:gd name="connsiteY26" fmla="*/ 78105 h 255270"/>
                  <a:gd name="connsiteX27" fmla="*/ 11430 w 198120"/>
                  <a:gd name="connsiteY27" fmla="*/ 68580 h 255270"/>
                  <a:gd name="connsiteX28" fmla="*/ 5715 w 198120"/>
                  <a:gd name="connsiteY28" fmla="*/ 60960 h 255270"/>
                  <a:gd name="connsiteX29" fmla="*/ 3810 w 198120"/>
                  <a:gd name="connsiteY29" fmla="*/ 51435 h 255270"/>
                  <a:gd name="connsiteX30" fmla="*/ 0 w 198120"/>
                  <a:gd name="connsiteY30" fmla="*/ 40005 h 255270"/>
                  <a:gd name="connsiteX31" fmla="*/ 3810 w 198120"/>
                  <a:gd name="connsiteY31" fmla="*/ 22860 h 255270"/>
                  <a:gd name="connsiteX32" fmla="*/ 9525 w 198120"/>
                  <a:gd name="connsiteY32" fmla="*/ 17145 h 255270"/>
                  <a:gd name="connsiteX33" fmla="*/ 13335 w 198120"/>
                  <a:gd name="connsiteY33" fmla="*/ 9525 h 255270"/>
                  <a:gd name="connsiteX34" fmla="*/ 24765 w 198120"/>
                  <a:gd name="connsiteY34" fmla="*/ 0 h 255270"/>
                  <a:gd name="connsiteX35" fmla="*/ 91440 w 198120"/>
                  <a:gd name="connsiteY35" fmla="*/ 3810 h 255270"/>
                  <a:gd name="connsiteX36" fmla="*/ 97155 w 198120"/>
                  <a:gd name="connsiteY36" fmla="*/ 5715 h 255270"/>
                  <a:gd name="connsiteX37" fmla="*/ 108585 w 198120"/>
                  <a:gd name="connsiteY37" fmla="*/ 7620 h 255270"/>
                  <a:gd name="connsiteX38" fmla="*/ 120015 w 198120"/>
                  <a:gd name="connsiteY38" fmla="*/ 11430 h 255270"/>
                  <a:gd name="connsiteX39" fmla="*/ 127635 w 198120"/>
                  <a:gd name="connsiteY39" fmla="*/ 13335 h 255270"/>
                  <a:gd name="connsiteX40" fmla="*/ 135255 w 198120"/>
                  <a:gd name="connsiteY40" fmla="*/ 19050 h 255270"/>
                  <a:gd name="connsiteX41" fmla="*/ 140970 w 198120"/>
                  <a:gd name="connsiteY41" fmla="*/ 22860 h 255270"/>
                  <a:gd name="connsiteX42" fmla="*/ 148590 w 198120"/>
                  <a:gd name="connsiteY42" fmla="*/ 20955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98120" h="255270">
                    <a:moveTo>
                      <a:pt x="148590" y="20955"/>
                    </a:moveTo>
                    <a:lnTo>
                      <a:pt x="148590" y="20955"/>
                    </a:lnTo>
                    <a:cubicBezTo>
                      <a:pt x="154305" y="21590"/>
                      <a:pt x="160157" y="21465"/>
                      <a:pt x="165735" y="22860"/>
                    </a:cubicBezTo>
                    <a:cubicBezTo>
                      <a:pt x="170721" y="24107"/>
                      <a:pt x="173326" y="29826"/>
                      <a:pt x="177165" y="32385"/>
                    </a:cubicBezTo>
                    <a:cubicBezTo>
                      <a:pt x="178878" y="33527"/>
                      <a:pt x="189389" y="35877"/>
                      <a:pt x="190500" y="36195"/>
                    </a:cubicBezTo>
                    <a:cubicBezTo>
                      <a:pt x="197870" y="38301"/>
                      <a:pt x="193874" y="38100"/>
                      <a:pt x="198120" y="38100"/>
                    </a:cubicBezTo>
                    <a:lnTo>
                      <a:pt x="198120" y="80010"/>
                    </a:lnTo>
                    <a:lnTo>
                      <a:pt x="169545" y="80010"/>
                    </a:lnTo>
                    <a:cubicBezTo>
                      <a:pt x="164126" y="134200"/>
                      <a:pt x="169545" y="72328"/>
                      <a:pt x="169545" y="192405"/>
                    </a:cubicBezTo>
                    <a:cubicBezTo>
                      <a:pt x="169545" y="209562"/>
                      <a:pt x="169347" y="226768"/>
                      <a:pt x="167640" y="243840"/>
                    </a:cubicBezTo>
                    <a:cubicBezTo>
                      <a:pt x="167339" y="246854"/>
                      <a:pt x="160956" y="252891"/>
                      <a:pt x="158115" y="253365"/>
                    </a:cubicBezTo>
                    <a:cubicBezTo>
                      <a:pt x="148699" y="254934"/>
                      <a:pt x="139065" y="254635"/>
                      <a:pt x="129540" y="255270"/>
                    </a:cubicBezTo>
                    <a:cubicBezTo>
                      <a:pt x="121285" y="254635"/>
                      <a:pt x="112913" y="254891"/>
                      <a:pt x="104775" y="253365"/>
                    </a:cubicBezTo>
                    <a:cubicBezTo>
                      <a:pt x="102525" y="252943"/>
                      <a:pt x="100771" y="251076"/>
                      <a:pt x="99060" y="249555"/>
                    </a:cubicBezTo>
                    <a:cubicBezTo>
                      <a:pt x="95033" y="245975"/>
                      <a:pt x="87630" y="238125"/>
                      <a:pt x="87630" y="238125"/>
                    </a:cubicBezTo>
                    <a:cubicBezTo>
                      <a:pt x="86995" y="236220"/>
                      <a:pt x="86277" y="234341"/>
                      <a:pt x="85725" y="232410"/>
                    </a:cubicBezTo>
                    <a:cubicBezTo>
                      <a:pt x="80941" y="215666"/>
                      <a:pt x="86483" y="232778"/>
                      <a:pt x="81915" y="219075"/>
                    </a:cubicBezTo>
                    <a:cubicBezTo>
                      <a:pt x="81280" y="198120"/>
                      <a:pt x="81031" y="177150"/>
                      <a:pt x="80010" y="156210"/>
                    </a:cubicBezTo>
                    <a:cubicBezTo>
                      <a:pt x="79761" y="151097"/>
                      <a:pt x="79452" y="145909"/>
                      <a:pt x="78105" y="140970"/>
                    </a:cubicBezTo>
                    <a:cubicBezTo>
                      <a:pt x="77503" y="138761"/>
                      <a:pt x="75565" y="137160"/>
                      <a:pt x="74295" y="135255"/>
                    </a:cubicBezTo>
                    <a:cubicBezTo>
                      <a:pt x="73685" y="132814"/>
                      <a:pt x="71851" y="124653"/>
                      <a:pt x="70485" y="121920"/>
                    </a:cubicBezTo>
                    <a:cubicBezTo>
                      <a:pt x="69461" y="119872"/>
                      <a:pt x="68141" y="117964"/>
                      <a:pt x="66675" y="116205"/>
                    </a:cubicBezTo>
                    <a:cubicBezTo>
                      <a:pt x="64950" y="114135"/>
                      <a:pt x="62685" y="112560"/>
                      <a:pt x="60960" y="110490"/>
                    </a:cubicBezTo>
                    <a:cubicBezTo>
                      <a:pt x="54149" y="102316"/>
                      <a:pt x="60542" y="106649"/>
                      <a:pt x="51435" y="99060"/>
                    </a:cubicBezTo>
                    <a:cubicBezTo>
                      <a:pt x="41287" y="90603"/>
                      <a:pt x="50315" y="99073"/>
                      <a:pt x="40005" y="93345"/>
                    </a:cubicBezTo>
                    <a:cubicBezTo>
                      <a:pt x="20354" y="82428"/>
                      <a:pt x="35792" y="88131"/>
                      <a:pt x="22860" y="83820"/>
                    </a:cubicBezTo>
                    <a:cubicBezTo>
                      <a:pt x="20955" y="81915"/>
                      <a:pt x="18761" y="80260"/>
                      <a:pt x="17145" y="78105"/>
                    </a:cubicBezTo>
                    <a:cubicBezTo>
                      <a:pt x="14923" y="75143"/>
                      <a:pt x="13484" y="71661"/>
                      <a:pt x="11430" y="68580"/>
                    </a:cubicBezTo>
                    <a:cubicBezTo>
                      <a:pt x="9669" y="65938"/>
                      <a:pt x="7620" y="63500"/>
                      <a:pt x="5715" y="60960"/>
                    </a:cubicBezTo>
                    <a:cubicBezTo>
                      <a:pt x="5080" y="57785"/>
                      <a:pt x="4662" y="54559"/>
                      <a:pt x="3810" y="51435"/>
                    </a:cubicBezTo>
                    <a:cubicBezTo>
                      <a:pt x="2753" y="47560"/>
                      <a:pt x="0" y="40005"/>
                      <a:pt x="0" y="40005"/>
                    </a:cubicBezTo>
                    <a:cubicBezTo>
                      <a:pt x="115" y="39429"/>
                      <a:pt x="2982" y="24309"/>
                      <a:pt x="3810" y="22860"/>
                    </a:cubicBezTo>
                    <a:cubicBezTo>
                      <a:pt x="5147" y="20521"/>
                      <a:pt x="7959" y="19337"/>
                      <a:pt x="9525" y="17145"/>
                    </a:cubicBezTo>
                    <a:cubicBezTo>
                      <a:pt x="11176" y="14834"/>
                      <a:pt x="11684" y="11836"/>
                      <a:pt x="13335" y="9525"/>
                    </a:cubicBezTo>
                    <a:cubicBezTo>
                      <a:pt x="16669" y="4858"/>
                      <a:pt x="20208" y="3038"/>
                      <a:pt x="24765" y="0"/>
                    </a:cubicBezTo>
                    <a:cubicBezTo>
                      <a:pt x="38247" y="519"/>
                      <a:pt x="72419" y="640"/>
                      <a:pt x="91440" y="3810"/>
                    </a:cubicBezTo>
                    <a:cubicBezTo>
                      <a:pt x="93421" y="4140"/>
                      <a:pt x="95195" y="5279"/>
                      <a:pt x="97155" y="5715"/>
                    </a:cubicBezTo>
                    <a:cubicBezTo>
                      <a:pt x="100926" y="6553"/>
                      <a:pt x="104838" y="6683"/>
                      <a:pt x="108585" y="7620"/>
                    </a:cubicBezTo>
                    <a:cubicBezTo>
                      <a:pt x="112481" y="8594"/>
                      <a:pt x="116119" y="10456"/>
                      <a:pt x="120015" y="11430"/>
                    </a:cubicBezTo>
                    <a:lnTo>
                      <a:pt x="127635" y="13335"/>
                    </a:lnTo>
                    <a:cubicBezTo>
                      <a:pt x="130175" y="15240"/>
                      <a:pt x="132671" y="17205"/>
                      <a:pt x="135255" y="19050"/>
                    </a:cubicBezTo>
                    <a:cubicBezTo>
                      <a:pt x="137118" y="20381"/>
                      <a:pt x="138749" y="22305"/>
                      <a:pt x="140970" y="22860"/>
                    </a:cubicBezTo>
                    <a:lnTo>
                      <a:pt x="148590" y="2095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 bwMode="auto">
              <a:xfrm>
                <a:off x="5598844" y="5598785"/>
                <a:ext cx="106748" cy="99956"/>
              </a:xfrm>
              <a:custGeom>
                <a:avLst/>
                <a:gdLst>
                  <a:gd name="connsiteX0" fmla="*/ 0 w 173355"/>
                  <a:gd name="connsiteY0" fmla="*/ 89667 h 163962"/>
                  <a:gd name="connsiteX1" fmla="*/ 0 w 173355"/>
                  <a:gd name="connsiteY1" fmla="*/ 89667 h 163962"/>
                  <a:gd name="connsiteX2" fmla="*/ 13335 w 173355"/>
                  <a:gd name="connsiteY2" fmla="*/ 78237 h 163962"/>
                  <a:gd name="connsiteX3" fmla="*/ 19050 w 173355"/>
                  <a:gd name="connsiteY3" fmla="*/ 74427 h 163962"/>
                  <a:gd name="connsiteX4" fmla="*/ 43815 w 173355"/>
                  <a:gd name="connsiteY4" fmla="*/ 76332 h 163962"/>
                  <a:gd name="connsiteX5" fmla="*/ 95250 w 173355"/>
                  <a:gd name="connsiteY5" fmla="*/ 76332 h 163962"/>
                  <a:gd name="connsiteX6" fmla="*/ 99060 w 173355"/>
                  <a:gd name="connsiteY6" fmla="*/ 70617 h 163962"/>
                  <a:gd name="connsiteX7" fmla="*/ 97155 w 173355"/>
                  <a:gd name="connsiteY7" fmla="*/ 59187 h 163962"/>
                  <a:gd name="connsiteX8" fmla="*/ 83820 w 173355"/>
                  <a:gd name="connsiteY8" fmla="*/ 47757 h 163962"/>
                  <a:gd name="connsiteX9" fmla="*/ 91440 w 173355"/>
                  <a:gd name="connsiteY9" fmla="*/ 32517 h 163962"/>
                  <a:gd name="connsiteX10" fmla="*/ 99060 w 173355"/>
                  <a:gd name="connsiteY10" fmla="*/ 28707 h 163962"/>
                  <a:gd name="connsiteX11" fmla="*/ 104775 w 173355"/>
                  <a:gd name="connsiteY11" fmla="*/ 21087 h 163962"/>
                  <a:gd name="connsiteX12" fmla="*/ 118110 w 173355"/>
                  <a:gd name="connsiteY12" fmla="*/ 3942 h 163962"/>
                  <a:gd name="connsiteX13" fmla="*/ 125730 w 173355"/>
                  <a:gd name="connsiteY13" fmla="*/ 132 h 163962"/>
                  <a:gd name="connsiteX14" fmla="*/ 156210 w 173355"/>
                  <a:gd name="connsiteY14" fmla="*/ 5847 h 163962"/>
                  <a:gd name="connsiteX15" fmla="*/ 158115 w 173355"/>
                  <a:gd name="connsiteY15" fmla="*/ 11562 h 163962"/>
                  <a:gd name="connsiteX16" fmla="*/ 163830 w 173355"/>
                  <a:gd name="connsiteY16" fmla="*/ 51567 h 163962"/>
                  <a:gd name="connsiteX17" fmla="*/ 171450 w 173355"/>
                  <a:gd name="connsiteY17" fmla="*/ 55377 h 163962"/>
                  <a:gd name="connsiteX18" fmla="*/ 173355 w 173355"/>
                  <a:gd name="connsiteY18" fmla="*/ 61092 h 163962"/>
                  <a:gd name="connsiteX19" fmla="*/ 169545 w 173355"/>
                  <a:gd name="connsiteY19" fmla="*/ 87762 h 163962"/>
                  <a:gd name="connsiteX20" fmla="*/ 165735 w 173355"/>
                  <a:gd name="connsiteY20" fmla="*/ 93477 h 163962"/>
                  <a:gd name="connsiteX21" fmla="*/ 163830 w 173355"/>
                  <a:gd name="connsiteY21" fmla="*/ 104907 h 163962"/>
                  <a:gd name="connsiteX22" fmla="*/ 158115 w 173355"/>
                  <a:gd name="connsiteY22" fmla="*/ 110622 h 163962"/>
                  <a:gd name="connsiteX23" fmla="*/ 154305 w 173355"/>
                  <a:gd name="connsiteY23" fmla="*/ 116337 h 163962"/>
                  <a:gd name="connsiteX24" fmla="*/ 142875 w 173355"/>
                  <a:gd name="connsiteY24" fmla="*/ 127767 h 163962"/>
                  <a:gd name="connsiteX25" fmla="*/ 140970 w 173355"/>
                  <a:gd name="connsiteY25" fmla="*/ 139197 h 163962"/>
                  <a:gd name="connsiteX26" fmla="*/ 133350 w 173355"/>
                  <a:gd name="connsiteY26" fmla="*/ 163962 h 163962"/>
                  <a:gd name="connsiteX27" fmla="*/ 102870 w 173355"/>
                  <a:gd name="connsiteY27" fmla="*/ 162057 h 163962"/>
                  <a:gd name="connsiteX28" fmla="*/ 93345 w 173355"/>
                  <a:gd name="connsiteY28" fmla="*/ 152532 h 163962"/>
                  <a:gd name="connsiteX29" fmla="*/ 81915 w 173355"/>
                  <a:gd name="connsiteY29" fmla="*/ 144912 h 163962"/>
                  <a:gd name="connsiteX30" fmla="*/ 30480 w 173355"/>
                  <a:gd name="connsiteY30" fmla="*/ 143007 h 163962"/>
                  <a:gd name="connsiteX31" fmla="*/ 19050 w 173355"/>
                  <a:gd name="connsiteY31" fmla="*/ 135387 h 163962"/>
                  <a:gd name="connsiteX32" fmla="*/ 13335 w 173355"/>
                  <a:gd name="connsiteY32" fmla="*/ 133482 h 163962"/>
                  <a:gd name="connsiteX33" fmla="*/ 7620 w 173355"/>
                  <a:gd name="connsiteY33" fmla="*/ 129672 h 163962"/>
                  <a:gd name="connsiteX34" fmla="*/ 3810 w 173355"/>
                  <a:gd name="connsiteY34" fmla="*/ 123957 h 163962"/>
                  <a:gd name="connsiteX35" fmla="*/ 0 w 173355"/>
                  <a:gd name="connsiteY35" fmla="*/ 112527 h 163962"/>
                  <a:gd name="connsiteX36" fmla="*/ 0 w 173355"/>
                  <a:gd name="connsiteY36" fmla="*/ 89667 h 1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3355" h="163962">
                    <a:moveTo>
                      <a:pt x="0" y="89667"/>
                    </a:moveTo>
                    <a:lnTo>
                      <a:pt x="0" y="89667"/>
                    </a:lnTo>
                    <a:cubicBezTo>
                      <a:pt x="4445" y="85857"/>
                      <a:pt x="8763" y="81894"/>
                      <a:pt x="13335" y="78237"/>
                    </a:cubicBezTo>
                    <a:cubicBezTo>
                      <a:pt x="15123" y="76807"/>
                      <a:pt x="16765" y="74570"/>
                      <a:pt x="19050" y="74427"/>
                    </a:cubicBezTo>
                    <a:cubicBezTo>
                      <a:pt x="27313" y="73911"/>
                      <a:pt x="35560" y="75697"/>
                      <a:pt x="43815" y="76332"/>
                    </a:cubicBezTo>
                    <a:cubicBezTo>
                      <a:pt x="62554" y="82578"/>
                      <a:pt x="58513" y="81984"/>
                      <a:pt x="95250" y="76332"/>
                    </a:cubicBezTo>
                    <a:cubicBezTo>
                      <a:pt x="97513" y="75984"/>
                      <a:pt x="97790" y="72522"/>
                      <a:pt x="99060" y="70617"/>
                    </a:cubicBezTo>
                    <a:cubicBezTo>
                      <a:pt x="98425" y="66807"/>
                      <a:pt x="98724" y="62717"/>
                      <a:pt x="97155" y="59187"/>
                    </a:cubicBezTo>
                    <a:cubicBezTo>
                      <a:pt x="95828" y="56202"/>
                      <a:pt x="85778" y="49225"/>
                      <a:pt x="83820" y="47757"/>
                    </a:cubicBezTo>
                    <a:cubicBezTo>
                      <a:pt x="85585" y="40698"/>
                      <a:pt x="85258" y="37816"/>
                      <a:pt x="91440" y="32517"/>
                    </a:cubicBezTo>
                    <a:cubicBezTo>
                      <a:pt x="93596" y="30669"/>
                      <a:pt x="96520" y="29977"/>
                      <a:pt x="99060" y="28707"/>
                    </a:cubicBezTo>
                    <a:cubicBezTo>
                      <a:pt x="100965" y="26167"/>
                      <a:pt x="102954" y="23688"/>
                      <a:pt x="104775" y="21087"/>
                    </a:cubicBezTo>
                    <a:cubicBezTo>
                      <a:pt x="108714" y="15460"/>
                      <a:pt x="112202" y="8162"/>
                      <a:pt x="118110" y="3942"/>
                    </a:cubicBezTo>
                    <a:cubicBezTo>
                      <a:pt x="120421" y="2291"/>
                      <a:pt x="123190" y="1402"/>
                      <a:pt x="125730" y="132"/>
                    </a:cubicBezTo>
                    <a:cubicBezTo>
                      <a:pt x="130113" y="469"/>
                      <a:pt x="149874" y="-2073"/>
                      <a:pt x="156210" y="5847"/>
                    </a:cubicBezTo>
                    <a:cubicBezTo>
                      <a:pt x="157464" y="7415"/>
                      <a:pt x="157480" y="9657"/>
                      <a:pt x="158115" y="11562"/>
                    </a:cubicBezTo>
                    <a:cubicBezTo>
                      <a:pt x="158174" y="12627"/>
                      <a:pt x="154065" y="43429"/>
                      <a:pt x="163830" y="51567"/>
                    </a:cubicBezTo>
                    <a:cubicBezTo>
                      <a:pt x="166012" y="53385"/>
                      <a:pt x="168910" y="54107"/>
                      <a:pt x="171450" y="55377"/>
                    </a:cubicBezTo>
                    <a:cubicBezTo>
                      <a:pt x="172085" y="57282"/>
                      <a:pt x="173355" y="59084"/>
                      <a:pt x="173355" y="61092"/>
                    </a:cubicBezTo>
                    <a:cubicBezTo>
                      <a:pt x="173355" y="65472"/>
                      <a:pt x="173071" y="80711"/>
                      <a:pt x="169545" y="87762"/>
                    </a:cubicBezTo>
                    <a:cubicBezTo>
                      <a:pt x="168521" y="89810"/>
                      <a:pt x="167005" y="91572"/>
                      <a:pt x="165735" y="93477"/>
                    </a:cubicBezTo>
                    <a:cubicBezTo>
                      <a:pt x="165100" y="97287"/>
                      <a:pt x="165399" y="101377"/>
                      <a:pt x="163830" y="104907"/>
                    </a:cubicBezTo>
                    <a:cubicBezTo>
                      <a:pt x="162736" y="107369"/>
                      <a:pt x="159840" y="108552"/>
                      <a:pt x="158115" y="110622"/>
                    </a:cubicBezTo>
                    <a:cubicBezTo>
                      <a:pt x="156649" y="112381"/>
                      <a:pt x="155826" y="114626"/>
                      <a:pt x="154305" y="116337"/>
                    </a:cubicBezTo>
                    <a:cubicBezTo>
                      <a:pt x="150725" y="120364"/>
                      <a:pt x="142875" y="127767"/>
                      <a:pt x="142875" y="127767"/>
                    </a:cubicBezTo>
                    <a:cubicBezTo>
                      <a:pt x="142240" y="131577"/>
                      <a:pt x="141397" y="135358"/>
                      <a:pt x="140970" y="139197"/>
                    </a:cubicBezTo>
                    <a:cubicBezTo>
                      <a:pt x="138181" y="164297"/>
                      <a:pt x="146507" y="159576"/>
                      <a:pt x="133350" y="163962"/>
                    </a:cubicBezTo>
                    <a:cubicBezTo>
                      <a:pt x="123190" y="163327"/>
                      <a:pt x="112925" y="163645"/>
                      <a:pt x="102870" y="162057"/>
                    </a:cubicBezTo>
                    <a:cubicBezTo>
                      <a:pt x="97508" y="161210"/>
                      <a:pt x="96167" y="155919"/>
                      <a:pt x="93345" y="152532"/>
                    </a:cubicBezTo>
                    <a:cubicBezTo>
                      <a:pt x="90080" y="148614"/>
                      <a:pt x="87301" y="145271"/>
                      <a:pt x="81915" y="144912"/>
                    </a:cubicBezTo>
                    <a:cubicBezTo>
                      <a:pt x="64796" y="143771"/>
                      <a:pt x="47625" y="143642"/>
                      <a:pt x="30480" y="143007"/>
                    </a:cubicBezTo>
                    <a:cubicBezTo>
                      <a:pt x="16891" y="138477"/>
                      <a:pt x="33320" y="144900"/>
                      <a:pt x="19050" y="135387"/>
                    </a:cubicBezTo>
                    <a:cubicBezTo>
                      <a:pt x="17379" y="134273"/>
                      <a:pt x="15131" y="134380"/>
                      <a:pt x="13335" y="133482"/>
                    </a:cubicBezTo>
                    <a:cubicBezTo>
                      <a:pt x="11287" y="132458"/>
                      <a:pt x="9525" y="130942"/>
                      <a:pt x="7620" y="129672"/>
                    </a:cubicBezTo>
                    <a:cubicBezTo>
                      <a:pt x="6350" y="127767"/>
                      <a:pt x="4740" y="126049"/>
                      <a:pt x="3810" y="123957"/>
                    </a:cubicBezTo>
                    <a:cubicBezTo>
                      <a:pt x="2179" y="120287"/>
                      <a:pt x="0" y="112527"/>
                      <a:pt x="0" y="112527"/>
                    </a:cubicBezTo>
                    <a:cubicBezTo>
                      <a:pt x="2115" y="93489"/>
                      <a:pt x="0" y="93477"/>
                      <a:pt x="0" y="8966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 bwMode="auto">
              <a:xfrm>
                <a:off x="5516356" y="5657011"/>
                <a:ext cx="131010" cy="80547"/>
              </a:xfrm>
              <a:custGeom>
                <a:avLst/>
                <a:gdLst>
                  <a:gd name="connsiteX0" fmla="*/ 131445 w 213680"/>
                  <a:gd name="connsiteY0" fmla="*/ 0 h 131445"/>
                  <a:gd name="connsiteX1" fmla="*/ 131445 w 213680"/>
                  <a:gd name="connsiteY1" fmla="*/ 0 h 131445"/>
                  <a:gd name="connsiteX2" fmla="*/ 150495 w 213680"/>
                  <a:gd name="connsiteY2" fmla="*/ 19050 h 131445"/>
                  <a:gd name="connsiteX3" fmla="*/ 156210 w 213680"/>
                  <a:gd name="connsiteY3" fmla="*/ 24765 h 131445"/>
                  <a:gd name="connsiteX4" fmla="*/ 160020 w 213680"/>
                  <a:gd name="connsiteY4" fmla="*/ 32385 h 131445"/>
                  <a:gd name="connsiteX5" fmla="*/ 171450 w 213680"/>
                  <a:gd name="connsiteY5" fmla="*/ 38100 h 131445"/>
                  <a:gd name="connsiteX6" fmla="*/ 205740 w 213680"/>
                  <a:gd name="connsiteY6" fmla="*/ 40005 h 131445"/>
                  <a:gd name="connsiteX7" fmla="*/ 213360 w 213680"/>
                  <a:gd name="connsiteY7" fmla="*/ 43815 h 131445"/>
                  <a:gd name="connsiteX8" fmla="*/ 211455 w 213680"/>
                  <a:gd name="connsiteY8" fmla="*/ 51435 h 131445"/>
                  <a:gd name="connsiteX9" fmla="*/ 203835 w 213680"/>
                  <a:gd name="connsiteY9" fmla="*/ 62865 h 131445"/>
                  <a:gd name="connsiteX10" fmla="*/ 198120 w 213680"/>
                  <a:gd name="connsiteY10" fmla="*/ 74295 h 131445"/>
                  <a:gd name="connsiteX11" fmla="*/ 196215 w 213680"/>
                  <a:gd name="connsiteY11" fmla="*/ 89535 h 131445"/>
                  <a:gd name="connsiteX12" fmla="*/ 190500 w 213680"/>
                  <a:gd name="connsiteY12" fmla="*/ 118110 h 131445"/>
                  <a:gd name="connsiteX13" fmla="*/ 182880 w 213680"/>
                  <a:gd name="connsiteY13" fmla="*/ 129540 h 131445"/>
                  <a:gd name="connsiteX14" fmla="*/ 177165 w 213680"/>
                  <a:gd name="connsiteY14" fmla="*/ 131445 h 131445"/>
                  <a:gd name="connsiteX15" fmla="*/ 158115 w 213680"/>
                  <a:gd name="connsiteY15" fmla="*/ 127635 h 131445"/>
                  <a:gd name="connsiteX16" fmla="*/ 150495 w 213680"/>
                  <a:gd name="connsiteY16" fmla="*/ 121920 h 131445"/>
                  <a:gd name="connsiteX17" fmla="*/ 144780 w 213680"/>
                  <a:gd name="connsiteY17" fmla="*/ 120015 h 131445"/>
                  <a:gd name="connsiteX18" fmla="*/ 129540 w 213680"/>
                  <a:gd name="connsiteY18" fmla="*/ 116205 h 131445"/>
                  <a:gd name="connsiteX19" fmla="*/ 123825 w 213680"/>
                  <a:gd name="connsiteY19" fmla="*/ 114300 h 131445"/>
                  <a:gd name="connsiteX20" fmla="*/ 112395 w 213680"/>
                  <a:gd name="connsiteY20" fmla="*/ 108585 h 131445"/>
                  <a:gd name="connsiteX21" fmla="*/ 59055 w 213680"/>
                  <a:gd name="connsiteY21" fmla="*/ 110490 h 131445"/>
                  <a:gd name="connsiteX22" fmla="*/ 47625 w 213680"/>
                  <a:gd name="connsiteY22" fmla="*/ 114300 h 131445"/>
                  <a:gd name="connsiteX23" fmla="*/ 20955 w 213680"/>
                  <a:gd name="connsiteY23" fmla="*/ 112395 h 131445"/>
                  <a:gd name="connsiteX24" fmla="*/ 17145 w 213680"/>
                  <a:gd name="connsiteY24" fmla="*/ 106680 h 131445"/>
                  <a:gd name="connsiteX25" fmla="*/ 13335 w 213680"/>
                  <a:gd name="connsiteY25" fmla="*/ 93345 h 131445"/>
                  <a:gd name="connsiteX26" fmla="*/ 11430 w 213680"/>
                  <a:gd name="connsiteY26" fmla="*/ 59055 h 131445"/>
                  <a:gd name="connsiteX27" fmla="*/ 5715 w 213680"/>
                  <a:gd name="connsiteY27" fmla="*/ 55245 h 131445"/>
                  <a:gd name="connsiteX28" fmla="*/ 3810 w 213680"/>
                  <a:gd name="connsiteY28" fmla="*/ 49530 h 131445"/>
                  <a:gd name="connsiteX29" fmla="*/ 0 w 213680"/>
                  <a:gd name="connsiteY29" fmla="*/ 43815 h 131445"/>
                  <a:gd name="connsiteX30" fmla="*/ 1905 w 213680"/>
                  <a:gd name="connsiteY30" fmla="*/ 34290 h 131445"/>
                  <a:gd name="connsiteX31" fmla="*/ 11430 w 213680"/>
                  <a:gd name="connsiteY31" fmla="*/ 17145 h 131445"/>
                  <a:gd name="connsiteX32" fmla="*/ 17145 w 213680"/>
                  <a:gd name="connsiteY32" fmla="*/ 11430 h 131445"/>
                  <a:gd name="connsiteX33" fmla="*/ 22860 w 213680"/>
                  <a:gd name="connsiteY33" fmla="*/ 9525 h 131445"/>
                  <a:gd name="connsiteX34" fmla="*/ 28575 w 213680"/>
                  <a:gd name="connsiteY34" fmla="*/ 5715 h 131445"/>
                  <a:gd name="connsiteX35" fmla="*/ 38100 w 213680"/>
                  <a:gd name="connsiteY35" fmla="*/ 3810 h 131445"/>
                  <a:gd name="connsiteX36" fmla="*/ 43815 w 213680"/>
                  <a:gd name="connsiteY36" fmla="*/ 1905 h 131445"/>
                  <a:gd name="connsiteX37" fmla="*/ 55245 w 213680"/>
                  <a:gd name="connsiteY37" fmla="*/ 3810 h 131445"/>
                  <a:gd name="connsiteX38" fmla="*/ 70485 w 213680"/>
                  <a:gd name="connsiteY38" fmla="*/ 7620 h 131445"/>
                  <a:gd name="connsiteX39" fmla="*/ 80010 w 213680"/>
                  <a:gd name="connsiteY39" fmla="*/ 9525 h 131445"/>
                  <a:gd name="connsiteX40" fmla="*/ 87630 w 213680"/>
                  <a:gd name="connsiteY40" fmla="*/ 13335 h 131445"/>
                  <a:gd name="connsiteX41" fmla="*/ 129540 w 213680"/>
                  <a:gd name="connsiteY41" fmla="*/ 7620 h 131445"/>
                  <a:gd name="connsiteX42" fmla="*/ 131445 w 213680"/>
                  <a:gd name="connsiteY42" fmla="*/ 0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3680" h="131445">
                    <a:moveTo>
                      <a:pt x="131445" y="0"/>
                    </a:moveTo>
                    <a:lnTo>
                      <a:pt x="131445" y="0"/>
                    </a:lnTo>
                    <a:lnTo>
                      <a:pt x="150495" y="19050"/>
                    </a:lnTo>
                    <a:cubicBezTo>
                      <a:pt x="152400" y="20955"/>
                      <a:pt x="155005" y="22355"/>
                      <a:pt x="156210" y="24765"/>
                    </a:cubicBezTo>
                    <a:cubicBezTo>
                      <a:pt x="157480" y="27305"/>
                      <a:pt x="158202" y="30203"/>
                      <a:pt x="160020" y="32385"/>
                    </a:cubicBezTo>
                    <a:cubicBezTo>
                      <a:pt x="161902" y="34644"/>
                      <a:pt x="168390" y="37809"/>
                      <a:pt x="171450" y="38100"/>
                    </a:cubicBezTo>
                    <a:cubicBezTo>
                      <a:pt x="182846" y="39185"/>
                      <a:pt x="194310" y="39370"/>
                      <a:pt x="205740" y="40005"/>
                    </a:cubicBezTo>
                    <a:cubicBezTo>
                      <a:pt x="208280" y="41275"/>
                      <a:pt x="212090" y="41275"/>
                      <a:pt x="213360" y="43815"/>
                    </a:cubicBezTo>
                    <a:cubicBezTo>
                      <a:pt x="214531" y="46157"/>
                      <a:pt x="212174" y="48918"/>
                      <a:pt x="211455" y="51435"/>
                    </a:cubicBezTo>
                    <a:cubicBezTo>
                      <a:pt x="208835" y="60605"/>
                      <a:pt x="210786" y="54524"/>
                      <a:pt x="203835" y="62865"/>
                    </a:cubicBezTo>
                    <a:cubicBezTo>
                      <a:pt x="199732" y="67789"/>
                      <a:pt x="200029" y="68567"/>
                      <a:pt x="198120" y="74295"/>
                    </a:cubicBezTo>
                    <a:cubicBezTo>
                      <a:pt x="197485" y="79375"/>
                      <a:pt x="196813" y="84451"/>
                      <a:pt x="196215" y="89535"/>
                    </a:cubicBezTo>
                    <a:cubicBezTo>
                      <a:pt x="193653" y="111312"/>
                      <a:pt x="196277" y="100778"/>
                      <a:pt x="190500" y="118110"/>
                    </a:cubicBezTo>
                    <a:cubicBezTo>
                      <a:pt x="188503" y="124102"/>
                      <a:pt x="188996" y="125463"/>
                      <a:pt x="182880" y="129540"/>
                    </a:cubicBezTo>
                    <a:cubicBezTo>
                      <a:pt x="181209" y="130654"/>
                      <a:pt x="179070" y="130810"/>
                      <a:pt x="177165" y="131445"/>
                    </a:cubicBezTo>
                    <a:cubicBezTo>
                      <a:pt x="170815" y="130175"/>
                      <a:pt x="164213" y="129813"/>
                      <a:pt x="158115" y="127635"/>
                    </a:cubicBezTo>
                    <a:cubicBezTo>
                      <a:pt x="155125" y="126567"/>
                      <a:pt x="153252" y="123495"/>
                      <a:pt x="150495" y="121920"/>
                    </a:cubicBezTo>
                    <a:cubicBezTo>
                      <a:pt x="148752" y="120924"/>
                      <a:pt x="146717" y="120543"/>
                      <a:pt x="144780" y="120015"/>
                    </a:cubicBezTo>
                    <a:cubicBezTo>
                      <a:pt x="139728" y="118637"/>
                      <a:pt x="134508" y="117861"/>
                      <a:pt x="129540" y="116205"/>
                    </a:cubicBezTo>
                    <a:cubicBezTo>
                      <a:pt x="127635" y="115570"/>
                      <a:pt x="125621" y="115198"/>
                      <a:pt x="123825" y="114300"/>
                    </a:cubicBezTo>
                    <a:cubicBezTo>
                      <a:pt x="109053" y="106914"/>
                      <a:pt x="126760" y="113373"/>
                      <a:pt x="112395" y="108585"/>
                    </a:cubicBezTo>
                    <a:cubicBezTo>
                      <a:pt x="94615" y="109220"/>
                      <a:pt x="76777" y="108926"/>
                      <a:pt x="59055" y="110490"/>
                    </a:cubicBezTo>
                    <a:cubicBezTo>
                      <a:pt x="55054" y="110843"/>
                      <a:pt x="47625" y="114300"/>
                      <a:pt x="47625" y="114300"/>
                    </a:cubicBezTo>
                    <a:cubicBezTo>
                      <a:pt x="38735" y="113665"/>
                      <a:pt x="29602" y="114557"/>
                      <a:pt x="20955" y="112395"/>
                    </a:cubicBezTo>
                    <a:cubicBezTo>
                      <a:pt x="18734" y="111840"/>
                      <a:pt x="18169" y="108728"/>
                      <a:pt x="17145" y="106680"/>
                    </a:cubicBezTo>
                    <a:cubicBezTo>
                      <a:pt x="15779" y="103947"/>
                      <a:pt x="13945" y="95786"/>
                      <a:pt x="13335" y="93345"/>
                    </a:cubicBezTo>
                    <a:cubicBezTo>
                      <a:pt x="12700" y="81915"/>
                      <a:pt x="13675" y="70280"/>
                      <a:pt x="11430" y="59055"/>
                    </a:cubicBezTo>
                    <a:cubicBezTo>
                      <a:pt x="10981" y="56810"/>
                      <a:pt x="7145" y="57033"/>
                      <a:pt x="5715" y="55245"/>
                    </a:cubicBezTo>
                    <a:cubicBezTo>
                      <a:pt x="4461" y="53677"/>
                      <a:pt x="4708" y="51326"/>
                      <a:pt x="3810" y="49530"/>
                    </a:cubicBezTo>
                    <a:cubicBezTo>
                      <a:pt x="2786" y="47482"/>
                      <a:pt x="1270" y="45720"/>
                      <a:pt x="0" y="43815"/>
                    </a:cubicBezTo>
                    <a:cubicBezTo>
                      <a:pt x="635" y="40640"/>
                      <a:pt x="1120" y="37431"/>
                      <a:pt x="1905" y="34290"/>
                    </a:cubicBezTo>
                    <a:cubicBezTo>
                      <a:pt x="3502" y="27902"/>
                      <a:pt x="6700" y="21875"/>
                      <a:pt x="11430" y="17145"/>
                    </a:cubicBezTo>
                    <a:cubicBezTo>
                      <a:pt x="13335" y="15240"/>
                      <a:pt x="14903" y="12924"/>
                      <a:pt x="17145" y="11430"/>
                    </a:cubicBezTo>
                    <a:cubicBezTo>
                      <a:pt x="18816" y="10316"/>
                      <a:pt x="21064" y="10423"/>
                      <a:pt x="22860" y="9525"/>
                    </a:cubicBezTo>
                    <a:cubicBezTo>
                      <a:pt x="24908" y="8501"/>
                      <a:pt x="26431" y="6519"/>
                      <a:pt x="28575" y="5715"/>
                    </a:cubicBezTo>
                    <a:cubicBezTo>
                      <a:pt x="31607" y="4578"/>
                      <a:pt x="34959" y="4595"/>
                      <a:pt x="38100" y="3810"/>
                    </a:cubicBezTo>
                    <a:cubicBezTo>
                      <a:pt x="40048" y="3323"/>
                      <a:pt x="41910" y="2540"/>
                      <a:pt x="43815" y="1905"/>
                    </a:cubicBezTo>
                    <a:cubicBezTo>
                      <a:pt x="47625" y="2540"/>
                      <a:pt x="51468" y="3001"/>
                      <a:pt x="55245" y="3810"/>
                    </a:cubicBezTo>
                    <a:cubicBezTo>
                      <a:pt x="60365" y="4907"/>
                      <a:pt x="65350" y="6593"/>
                      <a:pt x="70485" y="7620"/>
                    </a:cubicBezTo>
                    <a:lnTo>
                      <a:pt x="80010" y="9525"/>
                    </a:lnTo>
                    <a:cubicBezTo>
                      <a:pt x="82550" y="10795"/>
                      <a:pt x="84794" y="13193"/>
                      <a:pt x="87630" y="13335"/>
                    </a:cubicBezTo>
                    <a:cubicBezTo>
                      <a:pt x="124033" y="15155"/>
                      <a:pt x="107697" y="13081"/>
                      <a:pt x="129540" y="7620"/>
                    </a:cubicBezTo>
                    <a:lnTo>
                      <a:pt x="131445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" name="Freeform 153"/>
              <p:cNvSpPr/>
              <p:nvPr/>
            </p:nvSpPr>
            <p:spPr bwMode="auto">
              <a:xfrm>
                <a:off x="5224254" y="5588111"/>
                <a:ext cx="417289" cy="325097"/>
              </a:xfrm>
              <a:custGeom>
                <a:avLst/>
                <a:gdLst>
                  <a:gd name="connsiteX0" fmla="*/ 300990 w 683417"/>
                  <a:gd name="connsiteY0" fmla="*/ 15361 h 531901"/>
                  <a:gd name="connsiteX1" fmla="*/ 300990 w 683417"/>
                  <a:gd name="connsiteY1" fmla="*/ 15361 h 531901"/>
                  <a:gd name="connsiteX2" fmla="*/ 283845 w 683417"/>
                  <a:gd name="connsiteY2" fmla="*/ 13456 h 531901"/>
                  <a:gd name="connsiteX3" fmla="*/ 259080 w 683417"/>
                  <a:gd name="connsiteY3" fmla="*/ 11551 h 531901"/>
                  <a:gd name="connsiteX4" fmla="*/ 249555 w 683417"/>
                  <a:gd name="connsiteY4" fmla="*/ 9646 h 531901"/>
                  <a:gd name="connsiteX5" fmla="*/ 238125 w 683417"/>
                  <a:gd name="connsiteY5" fmla="*/ 5836 h 531901"/>
                  <a:gd name="connsiteX6" fmla="*/ 230505 w 683417"/>
                  <a:gd name="connsiteY6" fmla="*/ 121 h 531901"/>
                  <a:gd name="connsiteX7" fmla="*/ 217170 w 683417"/>
                  <a:gd name="connsiteY7" fmla="*/ 3931 h 531901"/>
                  <a:gd name="connsiteX8" fmla="*/ 152400 w 683417"/>
                  <a:gd name="connsiteY8" fmla="*/ 5836 h 531901"/>
                  <a:gd name="connsiteX9" fmla="*/ 150495 w 683417"/>
                  <a:gd name="connsiteY9" fmla="*/ 45841 h 531901"/>
                  <a:gd name="connsiteX10" fmla="*/ 99060 w 683417"/>
                  <a:gd name="connsiteY10" fmla="*/ 83941 h 531901"/>
                  <a:gd name="connsiteX11" fmla="*/ 83820 w 683417"/>
                  <a:gd name="connsiteY11" fmla="*/ 61081 h 531901"/>
                  <a:gd name="connsiteX12" fmla="*/ 0 w 683417"/>
                  <a:gd name="connsiteY12" fmla="*/ 137281 h 531901"/>
                  <a:gd name="connsiteX13" fmla="*/ 3810 w 683417"/>
                  <a:gd name="connsiteY13" fmla="*/ 162046 h 531901"/>
                  <a:gd name="connsiteX14" fmla="*/ 106680 w 683417"/>
                  <a:gd name="connsiteY14" fmla="*/ 177286 h 531901"/>
                  <a:gd name="connsiteX15" fmla="*/ 125730 w 683417"/>
                  <a:gd name="connsiteY15" fmla="*/ 192526 h 531901"/>
                  <a:gd name="connsiteX16" fmla="*/ 135255 w 683417"/>
                  <a:gd name="connsiteY16" fmla="*/ 203956 h 531901"/>
                  <a:gd name="connsiteX17" fmla="*/ 140970 w 683417"/>
                  <a:gd name="connsiteY17" fmla="*/ 207766 h 531901"/>
                  <a:gd name="connsiteX18" fmla="*/ 148590 w 683417"/>
                  <a:gd name="connsiteY18" fmla="*/ 213481 h 531901"/>
                  <a:gd name="connsiteX19" fmla="*/ 158115 w 683417"/>
                  <a:gd name="connsiteY19" fmla="*/ 211576 h 531901"/>
                  <a:gd name="connsiteX20" fmla="*/ 160020 w 683417"/>
                  <a:gd name="connsiteY20" fmla="*/ 205861 h 531901"/>
                  <a:gd name="connsiteX21" fmla="*/ 163830 w 683417"/>
                  <a:gd name="connsiteY21" fmla="*/ 192526 h 531901"/>
                  <a:gd name="connsiteX22" fmla="*/ 167640 w 683417"/>
                  <a:gd name="connsiteY22" fmla="*/ 186811 h 531901"/>
                  <a:gd name="connsiteX23" fmla="*/ 173355 w 683417"/>
                  <a:gd name="connsiteY23" fmla="*/ 184906 h 531901"/>
                  <a:gd name="connsiteX24" fmla="*/ 213360 w 683417"/>
                  <a:gd name="connsiteY24" fmla="*/ 179191 h 531901"/>
                  <a:gd name="connsiteX25" fmla="*/ 234315 w 683417"/>
                  <a:gd name="connsiteY25" fmla="*/ 175381 h 531901"/>
                  <a:gd name="connsiteX26" fmla="*/ 245745 w 683417"/>
                  <a:gd name="connsiteY26" fmla="*/ 171571 h 531901"/>
                  <a:gd name="connsiteX27" fmla="*/ 262890 w 683417"/>
                  <a:gd name="connsiteY27" fmla="*/ 169666 h 531901"/>
                  <a:gd name="connsiteX28" fmla="*/ 268605 w 683417"/>
                  <a:gd name="connsiteY28" fmla="*/ 167761 h 531901"/>
                  <a:gd name="connsiteX29" fmla="*/ 285750 w 683417"/>
                  <a:gd name="connsiteY29" fmla="*/ 163951 h 531901"/>
                  <a:gd name="connsiteX30" fmla="*/ 310515 w 683417"/>
                  <a:gd name="connsiteY30" fmla="*/ 158236 h 531901"/>
                  <a:gd name="connsiteX31" fmla="*/ 400050 w 683417"/>
                  <a:gd name="connsiteY31" fmla="*/ 160141 h 531901"/>
                  <a:gd name="connsiteX32" fmla="*/ 409575 w 683417"/>
                  <a:gd name="connsiteY32" fmla="*/ 162046 h 531901"/>
                  <a:gd name="connsiteX33" fmla="*/ 426720 w 683417"/>
                  <a:gd name="connsiteY33" fmla="*/ 169666 h 531901"/>
                  <a:gd name="connsiteX34" fmla="*/ 434340 w 683417"/>
                  <a:gd name="connsiteY34" fmla="*/ 177286 h 531901"/>
                  <a:gd name="connsiteX35" fmla="*/ 447675 w 683417"/>
                  <a:gd name="connsiteY35" fmla="*/ 184906 h 531901"/>
                  <a:gd name="connsiteX36" fmla="*/ 453390 w 683417"/>
                  <a:gd name="connsiteY36" fmla="*/ 188716 h 531901"/>
                  <a:gd name="connsiteX37" fmla="*/ 464820 w 683417"/>
                  <a:gd name="connsiteY37" fmla="*/ 200146 h 531901"/>
                  <a:gd name="connsiteX38" fmla="*/ 470535 w 683417"/>
                  <a:gd name="connsiteY38" fmla="*/ 203956 h 531901"/>
                  <a:gd name="connsiteX39" fmla="*/ 478155 w 683417"/>
                  <a:gd name="connsiteY39" fmla="*/ 213481 h 531901"/>
                  <a:gd name="connsiteX40" fmla="*/ 483870 w 683417"/>
                  <a:gd name="connsiteY40" fmla="*/ 228721 h 531901"/>
                  <a:gd name="connsiteX41" fmla="*/ 487680 w 683417"/>
                  <a:gd name="connsiteY41" fmla="*/ 234436 h 531901"/>
                  <a:gd name="connsiteX42" fmla="*/ 493395 w 683417"/>
                  <a:gd name="connsiteY42" fmla="*/ 245866 h 531901"/>
                  <a:gd name="connsiteX43" fmla="*/ 499110 w 683417"/>
                  <a:gd name="connsiteY43" fmla="*/ 259201 h 531901"/>
                  <a:gd name="connsiteX44" fmla="*/ 502920 w 683417"/>
                  <a:gd name="connsiteY44" fmla="*/ 270631 h 531901"/>
                  <a:gd name="connsiteX45" fmla="*/ 510540 w 683417"/>
                  <a:gd name="connsiteY45" fmla="*/ 282061 h 531901"/>
                  <a:gd name="connsiteX46" fmla="*/ 514350 w 683417"/>
                  <a:gd name="connsiteY46" fmla="*/ 287776 h 531901"/>
                  <a:gd name="connsiteX47" fmla="*/ 520065 w 683417"/>
                  <a:gd name="connsiteY47" fmla="*/ 299206 h 531901"/>
                  <a:gd name="connsiteX48" fmla="*/ 523875 w 683417"/>
                  <a:gd name="connsiteY48" fmla="*/ 310636 h 531901"/>
                  <a:gd name="connsiteX49" fmla="*/ 527685 w 683417"/>
                  <a:gd name="connsiteY49" fmla="*/ 316351 h 531901"/>
                  <a:gd name="connsiteX50" fmla="*/ 531495 w 683417"/>
                  <a:gd name="connsiteY50" fmla="*/ 327781 h 531901"/>
                  <a:gd name="connsiteX51" fmla="*/ 533400 w 683417"/>
                  <a:gd name="connsiteY51" fmla="*/ 333496 h 531901"/>
                  <a:gd name="connsiteX52" fmla="*/ 535305 w 683417"/>
                  <a:gd name="connsiteY52" fmla="*/ 339211 h 531901"/>
                  <a:gd name="connsiteX53" fmla="*/ 539115 w 683417"/>
                  <a:gd name="connsiteY53" fmla="*/ 344926 h 531901"/>
                  <a:gd name="connsiteX54" fmla="*/ 542925 w 683417"/>
                  <a:gd name="connsiteY54" fmla="*/ 356356 h 531901"/>
                  <a:gd name="connsiteX55" fmla="*/ 544830 w 683417"/>
                  <a:gd name="connsiteY55" fmla="*/ 362071 h 531901"/>
                  <a:gd name="connsiteX56" fmla="*/ 550545 w 683417"/>
                  <a:gd name="connsiteY56" fmla="*/ 365881 h 531901"/>
                  <a:gd name="connsiteX57" fmla="*/ 558165 w 683417"/>
                  <a:gd name="connsiteY57" fmla="*/ 384931 h 531901"/>
                  <a:gd name="connsiteX58" fmla="*/ 560070 w 683417"/>
                  <a:gd name="connsiteY58" fmla="*/ 390646 h 531901"/>
                  <a:gd name="connsiteX59" fmla="*/ 563880 w 683417"/>
                  <a:gd name="connsiteY59" fmla="*/ 396361 h 531901"/>
                  <a:gd name="connsiteX60" fmla="*/ 567690 w 683417"/>
                  <a:gd name="connsiteY60" fmla="*/ 407791 h 531901"/>
                  <a:gd name="connsiteX61" fmla="*/ 569595 w 683417"/>
                  <a:gd name="connsiteY61" fmla="*/ 413506 h 531901"/>
                  <a:gd name="connsiteX62" fmla="*/ 571500 w 683417"/>
                  <a:gd name="connsiteY62" fmla="*/ 419221 h 531901"/>
                  <a:gd name="connsiteX63" fmla="*/ 569595 w 683417"/>
                  <a:gd name="connsiteY63" fmla="*/ 440176 h 531901"/>
                  <a:gd name="connsiteX64" fmla="*/ 567690 w 683417"/>
                  <a:gd name="connsiteY64" fmla="*/ 447796 h 531901"/>
                  <a:gd name="connsiteX65" fmla="*/ 561975 w 683417"/>
                  <a:gd name="connsiteY65" fmla="*/ 451606 h 531901"/>
                  <a:gd name="connsiteX66" fmla="*/ 558165 w 683417"/>
                  <a:gd name="connsiteY66" fmla="*/ 457321 h 531901"/>
                  <a:gd name="connsiteX67" fmla="*/ 552450 w 683417"/>
                  <a:gd name="connsiteY67" fmla="*/ 459226 h 531901"/>
                  <a:gd name="connsiteX68" fmla="*/ 546735 w 683417"/>
                  <a:gd name="connsiteY68" fmla="*/ 464941 h 531901"/>
                  <a:gd name="connsiteX69" fmla="*/ 544830 w 683417"/>
                  <a:gd name="connsiteY69" fmla="*/ 470656 h 531901"/>
                  <a:gd name="connsiteX70" fmla="*/ 539115 w 683417"/>
                  <a:gd name="connsiteY70" fmla="*/ 482086 h 531901"/>
                  <a:gd name="connsiteX71" fmla="*/ 544830 w 683417"/>
                  <a:gd name="connsiteY71" fmla="*/ 503041 h 531901"/>
                  <a:gd name="connsiteX72" fmla="*/ 550545 w 683417"/>
                  <a:gd name="connsiteY72" fmla="*/ 506851 h 531901"/>
                  <a:gd name="connsiteX73" fmla="*/ 554355 w 683417"/>
                  <a:gd name="connsiteY73" fmla="*/ 512566 h 531901"/>
                  <a:gd name="connsiteX74" fmla="*/ 561975 w 683417"/>
                  <a:gd name="connsiteY74" fmla="*/ 516376 h 531901"/>
                  <a:gd name="connsiteX75" fmla="*/ 567690 w 683417"/>
                  <a:gd name="connsiteY75" fmla="*/ 520186 h 531901"/>
                  <a:gd name="connsiteX76" fmla="*/ 611505 w 683417"/>
                  <a:gd name="connsiteY76" fmla="*/ 520186 h 531901"/>
                  <a:gd name="connsiteX77" fmla="*/ 619125 w 683417"/>
                  <a:gd name="connsiteY77" fmla="*/ 523996 h 531901"/>
                  <a:gd name="connsiteX78" fmla="*/ 624840 w 683417"/>
                  <a:gd name="connsiteY78" fmla="*/ 525901 h 531901"/>
                  <a:gd name="connsiteX79" fmla="*/ 636270 w 683417"/>
                  <a:gd name="connsiteY79" fmla="*/ 531616 h 531901"/>
                  <a:gd name="connsiteX80" fmla="*/ 649605 w 683417"/>
                  <a:gd name="connsiteY80" fmla="*/ 529711 h 531901"/>
                  <a:gd name="connsiteX81" fmla="*/ 664845 w 683417"/>
                  <a:gd name="connsiteY81" fmla="*/ 503041 h 531901"/>
                  <a:gd name="connsiteX82" fmla="*/ 668655 w 683417"/>
                  <a:gd name="connsiteY82" fmla="*/ 497326 h 531901"/>
                  <a:gd name="connsiteX83" fmla="*/ 680085 w 683417"/>
                  <a:gd name="connsiteY83" fmla="*/ 480181 h 531901"/>
                  <a:gd name="connsiteX84" fmla="*/ 681990 w 683417"/>
                  <a:gd name="connsiteY84" fmla="*/ 474466 h 531901"/>
                  <a:gd name="connsiteX85" fmla="*/ 674370 w 683417"/>
                  <a:gd name="connsiteY85" fmla="*/ 443986 h 531901"/>
                  <a:gd name="connsiteX86" fmla="*/ 662940 w 683417"/>
                  <a:gd name="connsiteY86" fmla="*/ 445891 h 531901"/>
                  <a:gd name="connsiteX87" fmla="*/ 657225 w 683417"/>
                  <a:gd name="connsiteY87" fmla="*/ 449701 h 531901"/>
                  <a:gd name="connsiteX88" fmla="*/ 653415 w 683417"/>
                  <a:gd name="connsiteY88" fmla="*/ 455416 h 531901"/>
                  <a:gd name="connsiteX89" fmla="*/ 647700 w 683417"/>
                  <a:gd name="connsiteY89" fmla="*/ 457321 h 531901"/>
                  <a:gd name="connsiteX90" fmla="*/ 634365 w 683417"/>
                  <a:gd name="connsiteY90" fmla="*/ 455416 h 531901"/>
                  <a:gd name="connsiteX91" fmla="*/ 628650 w 683417"/>
                  <a:gd name="connsiteY91" fmla="*/ 451606 h 531901"/>
                  <a:gd name="connsiteX92" fmla="*/ 622935 w 683417"/>
                  <a:gd name="connsiteY92" fmla="*/ 449701 h 531901"/>
                  <a:gd name="connsiteX93" fmla="*/ 607695 w 683417"/>
                  <a:gd name="connsiteY93" fmla="*/ 432556 h 531901"/>
                  <a:gd name="connsiteX94" fmla="*/ 605790 w 683417"/>
                  <a:gd name="connsiteY94" fmla="*/ 426841 h 531901"/>
                  <a:gd name="connsiteX95" fmla="*/ 601980 w 683417"/>
                  <a:gd name="connsiteY95" fmla="*/ 362071 h 531901"/>
                  <a:gd name="connsiteX96" fmla="*/ 598170 w 683417"/>
                  <a:gd name="connsiteY96" fmla="*/ 337306 h 531901"/>
                  <a:gd name="connsiteX97" fmla="*/ 594360 w 683417"/>
                  <a:gd name="connsiteY97" fmla="*/ 325876 h 531901"/>
                  <a:gd name="connsiteX98" fmla="*/ 588645 w 683417"/>
                  <a:gd name="connsiteY98" fmla="*/ 320161 h 531901"/>
                  <a:gd name="connsiteX99" fmla="*/ 586740 w 683417"/>
                  <a:gd name="connsiteY99" fmla="*/ 314446 h 531901"/>
                  <a:gd name="connsiteX100" fmla="*/ 582930 w 683417"/>
                  <a:gd name="connsiteY100" fmla="*/ 308731 h 531901"/>
                  <a:gd name="connsiteX101" fmla="*/ 575310 w 683417"/>
                  <a:gd name="connsiteY101" fmla="*/ 289681 h 531901"/>
                  <a:gd name="connsiteX102" fmla="*/ 571500 w 683417"/>
                  <a:gd name="connsiteY102" fmla="*/ 283966 h 531901"/>
                  <a:gd name="connsiteX103" fmla="*/ 565785 w 683417"/>
                  <a:gd name="connsiteY103" fmla="*/ 280156 h 531901"/>
                  <a:gd name="connsiteX104" fmla="*/ 537210 w 683417"/>
                  <a:gd name="connsiteY104" fmla="*/ 282061 h 531901"/>
                  <a:gd name="connsiteX105" fmla="*/ 514350 w 683417"/>
                  <a:gd name="connsiteY105" fmla="*/ 249676 h 531901"/>
                  <a:gd name="connsiteX106" fmla="*/ 529590 w 683417"/>
                  <a:gd name="connsiteY106" fmla="*/ 236341 h 531901"/>
                  <a:gd name="connsiteX107" fmla="*/ 533400 w 683417"/>
                  <a:gd name="connsiteY107" fmla="*/ 230626 h 531901"/>
                  <a:gd name="connsiteX108" fmla="*/ 531495 w 683417"/>
                  <a:gd name="connsiteY108" fmla="*/ 223006 h 531901"/>
                  <a:gd name="connsiteX109" fmla="*/ 521970 w 683417"/>
                  <a:gd name="connsiteY109" fmla="*/ 221101 h 531901"/>
                  <a:gd name="connsiteX110" fmla="*/ 510540 w 683417"/>
                  <a:gd name="connsiteY110" fmla="*/ 215386 h 531901"/>
                  <a:gd name="connsiteX111" fmla="*/ 504825 w 683417"/>
                  <a:gd name="connsiteY111" fmla="*/ 184906 h 531901"/>
                  <a:gd name="connsiteX112" fmla="*/ 506730 w 683417"/>
                  <a:gd name="connsiteY112" fmla="*/ 179191 h 531901"/>
                  <a:gd name="connsiteX113" fmla="*/ 504825 w 683417"/>
                  <a:gd name="connsiteY113" fmla="*/ 162046 h 531901"/>
                  <a:gd name="connsiteX114" fmla="*/ 495300 w 683417"/>
                  <a:gd name="connsiteY114" fmla="*/ 160141 h 531901"/>
                  <a:gd name="connsiteX115" fmla="*/ 489585 w 683417"/>
                  <a:gd name="connsiteY115" fmla="*/ 156331 h 531901"/>
                  <a:gd name="connsiteX116" fmla="*/ 487680 w 683417"/>
                  <a:gd name="connsiteY116" fmla="*/ 150616 h 531901"/>
                  <a:gd name="connsiteX117" fmla="*/ 491490 w 683417"/>
                  <a:gd name="connsiteY117" fmla="*/ 144901 h 531901"/>
                  <a:gd name="connsiteX118" fmla="*/ 502920 w 683417"/>
                  <a:gd name="connsiteY118" fmla="*/ 137281 h 531901"/>
                  <a:gd name="connsiteX119" fmla="*/ 508635 w 683417"/>
                  <a:gd name="connsiteY119" fmla="*/ 133471 h 531901"/>
                  <a:gd name="connsiteX120" fmla="*/ 520065 w 683417"/>
                  <a:gd name="connsiteY120" fmla="*/ 127756 h 531901"/>
                  <a:gd name="connsiteX121" fmla="*/ 535305 w 683417"/>
                  <a:gd name="connsiteY121" fmla="*/ 129661 h 531901"/>
                  <a:gd name="connsiteX122" fmla="*/ 546735 w 683417"/>
                  <a:gd name="connsiteY122" fmla="*/ 137281 h 531901"/>
                  <a:gd name="connsiteX123" fmla="*/ 560070 w 683417"/>
                  <a:gd name="connsiteY123" fmla="*/ 135376 h 531901"/>
                  <a:gd name="connsiteX124" fmla="*/ 565785 w 683417"/>
                  <a:gd name="connsiteY124" fmla="*/ 133471 h 531901"/>
                  <a:gd name="connsiteX125" fmla="*/ 581025 w 683417"/>
                  <a:gd name="connsiteY125" fmla="*/ 129661 h 531901"/>
                  <a:gd name="connsiteX126" fmla="*/ 588645 w 683417"/>
                  <a:gd name="connsiteY126" fmla="*/ 127756 h 531901"/>
                  <a:gd name="connsiteX127" fmla="*/ 600075 w 683417"/>
                  <a:gd name="connsiteY127" fmla="*/ 123946 h 531901"/>
                  <a:gd name="connsiteX128" fmla="*/ 634365 w 683417"/>
                  <a:gd name="connsiteY128" fmla="*/ 122041 h 531901"/>
                  <a:gd name="connsiteX129" fmla="*/ 632460 w 683417"/>
                  <a:gd name="connsiteY129" fmla="*/ 108706 h 531901"/>
                  <a:gd name="connsiteX130" fmla="*/ 630555 w 683417"/>
                  <a:gd name="connsiteY130" fmla="*/ 102991 h 531901"/>
                  <a:gd name="connsiteX131" fmla="*/ 624840 w 683417"/>
                  <a:gd name="connsiteY131" fmla="*/ 99181 h 531901"/>
                  <a:gd name="connsiteX132" fmla="*/ 619125 w 683417"/>
                  <a:gd name="connsiteY132" fmla="*/ 97276 h 531901"/>
                  <a:gd name="connsiteX133" fmla="*/ 586740 w 683417"/>
                  <a:gd name="connsiteY133" fmla="*/ 101086 h 531901"/>
                  <a:gd name="connsiteX134" fmla="*/ 573405 w 683417"/>
                  <a:gd name="connsiteY134" fmla="*/ 102991 h 531901"/>
                  <a:gd name="connsiteX135" fmla="*/ 558165 w 683417"/>
                  <a:gd name="connsiteY135" fmla="*/ 101086 h 531901"/>
                  <a:gd name="connsiteX136" fmla="*/ 554355 w 683417"/>
                  <a:gd name="connsiteY136" fmla="*/ 89656 h 531901"/>
                  <a:gd name="connsiteX137" fmla="*/ 550545 w 683417"/>
                  <a:gd name="connsiteY137" fmla="*/ 74416 h 531901"/>
                  <a:gd name="connsiteX138" fmla="*/ 552450 w 683417"/>
                  <a:gd name="connsiteY138" fmla="*/ 68701 h 531901"/>
                  <a:gd name="connsiteX139" fmla="*/ 563880 w 683417"/>
                  <a:gd name="connsiteY139" fmla="*/ 62986 h 531901"/>
                  <a:gd name="connsiteX140" fmla="*/ 567690 w 683417"/>
                  <a:gd name="connsiteY140" fmla="*/ 57271 h 531901"/>
                  <a:gd name="connsiteX141" fmla="*/ 567690 w 683417"/>
                  <a:gd name="connsiteY141" fmla="*/ 40126 h 531901"/>
                  <a:gd name="connsiteX142" fmla="*/ 563880 w 683417"/>
                  <a:gd name="connsiteY142" fmla="*/ 34411 h 531901"/>
                  <a:gd name="connsiteX143" fmla="*/ 561975 w 683417"/>
                  <a:gd name="connsiteY143" fmla="*/ 21076 h 531901"/>
                  <a:gd name="connsiteX144" fmla="*/ 558165 w 683417"/>
                  <a:gd name="connsiteY144" fmla="*/ 15361 h 531901"/>
                  <a:gd name="connsiteX145" fmla="*/ 546735 w 683417"/>
                  <a:gd name="connsiteY145" fmla="*/ 22981 h 531901"/>
                  <a:gd name="connsiteX146" fmla="*/ 539115 w 683417"/>
                  <a:gd name="connsiteY146" fmla="*/ 26791 h 531901"/>
                  <a:gd name="connsiteX147" fmla="*/ 533400 w 683417"/>
                  <a:gd name="connsiteY147" fmla="*/ 30601 h 531901"/>
                  <a:gd name="connsiteX148" fmla="*/ 527685 w 683417"/>
                  <a:gd name="connsiteY148" fmla="*/ 32506 h 531901"/>
                  <a:gd name="connsiteX149" fmla="*/ 478155 w 683417"/>
                  <a:gd name="connsiteY149" fmla="*/ 30601 h 531901"/>
                  <a:gd name="connsiteX150" fmla="*/ 464820 w 683417"/>
                  <a:gd name="connsiteY150" fmla="*/ 28696 h 531901"/>
                  <a:gd name="connsiteX151" fmla="*/ 445770 w 683417"/>
                  <a:gd name="connsiteY151" fmla="*/ 26791 h 531901"/>
                  <a:gd name="connsiteX152" fmla="*/ 432435 w 683417"/>
                  <a:gd name="connsiteY152" fmla="*/ 24886 h 531901"/>
                  <a:gd name="connsiteX153" fmla="*/ 396240 w 683417"/>
                  <a:gd name="connsiteY153" fmla="*/ 21076 h 531901"/>
                  <a:gd name="connsiteX154" fmla="*/ 379095 w 683417"/>
                  <a:gd name="connsiteY154" fmla="*/ 17266 h 531901"/>
                  <a:gd name="connsiteX155" fmla="*/ 365760 w 683417"/>
                  <a:gd name="connsiteY155" fmla="*/ 13456 h 531901"/>
                  <a:gd name="connsiteX156" fmla="*/ 300990 w 683417"/>
                  <a:gd name="connsiteY156" fmla="*/ 15361 h 53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83417" h="531901">
                    <a:moveTo>
                      <a:pt x="300990" y="15361"/>
                    </a:moveTo>
                    <a:lnTo>
                      <a:pt x="300990" y="15361"/>
                    </a:lnTo>
                    <a:cubicBezTo>
                      <a:pt x="295275" y="14726"/>
                      <a:pt x="289572" y="13977"/>
                      <a:pt x="283845" y="13456"/>
                    </a:cubicBezTo>
                    <a:cubicBezTo>
                      <a:pt x="275600" y="12706"/>
                      <a:pt x="267309" y="12465"/>
                      <a:pt x="259080" y="11551"/>
                    </a:cubicBezTo>
                    <a:cubicBezTo>
                      <a:pt x="255862" y="11193"/>
                      <a:pt x="252679" y="10498"/>
                      <a:pt x="249555" y="9646"/>
                    </a:cubicBezTo>
                    <a:cubicBezTo>
                      <a:pt x="245680" y="8589"/>
                      <a:pt x="238125" y="5836"/>
                      <a:pt x="238125" y="5836"/>
                    </a:cubicBezTo>
                    <a:cubicBezTo>
                      <a:pt x="235585" y="3931"/>
                      <a:pt x="233585" y="891"/>
                      <a:pt x="230505" y="121"/>
                    </a:cubicBezTo>
                    <a:cubicBezTo>
                      <a:pt x="226852" y="-792"/>
                      <a:pt x="220832" y="3733"/>
                      <a:pt x="217170" y="3931"/>
                    </a:cubicBezTo>
                    <a:cubicBezTo>
                      <a:pt x="195602" y="5097"/>
                      <a:pt x="152400" y="5836"/>
                      <a:pt x="152400" y="5836"/>
                    </a:cubicBezTo>
                    <a:lnTo>
                      <a:pt x="150495" y="45841"/>
                    </a:lnTo>
                    <a:lnTo>
                      <a:pt x="99060" y="83941"/>
                    </a:lnTo>
                    <a:lnTo>
                      <a:pt x="83820" y="61081"/>
                    </a:lnTo>
                    <a:lnTo>
                      <a:pt x="0" y="137281"/>
                    </a:lnTo>
                    <a:lnTo>
                      <a:pt x="3810" y="162046"/>
                    </a:lnTo>
                    <a:lnTo>
                      <a:pt x="106680" y="177286"/>
                    </a:lnTo>
                    <a:cubicBezTo>
                      <a:pt x="114211" y="182665"/>
                      <a:pt x="120096" y="185765"/>
                      <a:pt x="125730" y="192526"/>
                    </a:cubicBezTo>
                    <a:cubicBezTo>
                      <a:pt x="132541" y="200700"/>
                      <a:pt x="126148" y="196367"/>
                      <a:pt x="135255" y="203956"/>
                    </a:cubicBezTo>
                    <a:cubicBezTo>
                      <a:pt x="137014" y="205422"/>
                      <a:pt x="139107" y="206435"/>
                      <a:pt x="140970" y="207766"/>
                    </a:cubicBezTo>
                    <a:cubicBezTo>
                      <a:pt x="143554" y="209611"/>
                      <a:pt x="146050" y="211576"/>
                      <a:pt x="148590" y="213481"/>
                    </a:cubicBezTo>
                    <a:cubicBezTo>
                      <a:pt x="151765" y="212846"/>
                      <a:pt x="155421" y="213372"/>
                      <a:pt x="158115" y="211576"/>
                    </a:cubicBezTo>
                    <a:cubicBezTo>
                      <a:pt x="159786" y="210462"/>
                      <a:pt x="159468" y="207792"/>
                      <a:pt x="160020" y="205861"/>
                    </a:cubicBezTo>
                    <a:cubicBezTo>
                      <a:pt x="160834" y="203013"/>
                      <a:pt x="162307" y="195571"/>
                      <a:pt x="163830" y="192526"/>
                    </a:cubicBezTo>
                    <a:cubicBezTo>
                      <a:pt x="164854" y="190478"/>
                      <a:pt x="165852" y="188241"/>
                      <a:pt x="167640" y="186811"/>
                    </a:cubicBezTo>
                    <a:cubicBezTo>
                      <a:pt x="169208" y="185557"/>
                      <a:pt x="171418" y="185434"/>
                      <a:pt x="173355" y="184906"/>
                    </a:cubicBezTo>
                    <a:cubicBezTo>
                      <a:pt x="193926" y="179296"/>
                      <a:pt x="187645" y="181169"/>
                      <a:pt x="213360" y="179191"/>
                    </a:cubicBezTo>
                    <a:cubicBezTo>
                      <a:pt x="229001" y="173977"/>
                      <a:pt x="204158" y="181843"/>
                      <a:pt x="234315" y="175381"/>
                    </a:cubicBezTo>
                    <a:cubicBezTo>
                      <a:pt x="238242" y="174540"/>
                      <a:pt x="241935" y="172841"/>
                      <a:pt x="245745" y="171571"/>
                    </a:cubicBezTo>
                    <a:cubicBezTo>
                      <a:pt x="251200" y="169753"/>
                      <a:pt x="257175" y="170301"/>
                      <a:pt x="262890" y="169666"/>
                    </a:cubicBezTo>
                    <a:cubicBezTo>
                      <a:pt x="264795" y="169031"/>
                      <a:pt x="266674" y="168313"/>
                      <a:pt x="268605" y="167761"/>
                    </a:cubicBezTo>
                    <a:cubicBezTo>
                      <a:pt x="275941" y="165665"/>
                      <a:pt x="277893" y="165635"/>
                      <a:pt x="285750" y="163951"/>
                    </a:cubicBezTo>
                    <a:cubicBezTo>
                      <a:pt x="301073" y="160668"/>
                      <a:pt x="299173" y="161071"/>
                      <a:pt x="310515" y="158236"/>
                    </a:cubicBezTo>
                    <a:lnTo>
                      <a:pt x="400050" y="160141"/>
                    </a:lnTo>
                    <a:cubicBezTo>
                      <a:pt x="403285" y="160265"/>
                      <a:pt x="406474" y="161116"/>
                      <a:pt x="409575" y="162046"/>
                    </a:cubicBezTo>
                    <a:cubicBezTo>
                      <a:pt x="415656" y="163870"/>
                      <a:pt x="421091" y="166852"/>
                      <a:pt x="426720" y="169666"/>
                    </a:cubicBezTo>
                    <a:cubicBezTo>
                      <a:pt x="430349" y="180552"/>
                      <a:pt x="425631" y="171480"/>
                      <a:pt x="434340" y="177286"/>
                    </a:cubicBezTo>
                    <a:cubicBezTo>
                      <a:pt x="447959" y="186366"/>
                      <a:pt x="431559" y="180877"/>
                      <a:pt x="447675" y="184906"/>
                    </a:cubicBezTo>
                    <a:cubicBezTo>
                      <a:pt x="449580" y="186176"/>
                      <a:pt x="451679" y="187195"/>
                      <a:pt x="453390" y="188716"/>
                    </a:cubicBezTo>
                    <a:cubicBezTo>
                      <a:pt x="457417" y="192296"/>
                      <a:pt x="460337" y="197157"/>
                      <a:pt x="464820" y="200146"/>
                    </a:cubicBezTo>
                    <a:lnTo>
                      <a:pt x="470535" y="203956"/>
                    </a:lnTo>
                    <a:cubicBezTo>
                      <a:pt x="475083" y="217601"/>
                      <a:pt x="468581" y="201992"/>
                      <a:pt x="478155" y="213481"/>
                    </a:cubicBezTo>
                    <a:cubicBezTo>
                      <a:pt x="483757" y="220204"/>
                      <a:pt x="480703" y="221332"/>
                      <a:pt x="483870" y="228721"/>
                    </a:cubicBezTo>
                    <a:cubicBezTo>
                      <a:pt x="484772" y="230825"/>
                      <a:pt x="486656" y="232388"/>
                      <a:pt x="487680" y="234436"/>
                    </a:cubicBezTo>
                    <a:cubicBezTo>
                      <a:pt x="495567" y="250210"/>
                      <a:pt x="482476" y="229488"/>
                      <a:pt x="493395" y="245866"/>
                    </a:cubicBezTo>
                    <a:cubicBezTo>
                      <a:pt x="498434" y="266023"/>
                      <a:pt x="491592" y="242286"/>
                      <a:pt x="499110" y="259201"/>
                    </a:cubicBezTo>
                    <a:cubicBezTo>
                      <a:pt x="500741" y="262871"/>
                      <a:pt x="500692" y="267289"/>
                      <a:pt x="502920" y="270631"/>
                    </a:cubicBezTo>
                    <a:lnTo>
                      <a:pt x="510540" y="282061"/>
                    </a:lnTo>
                    <a:cubicBezTo>
                      <a:pt x="511810" y="283966"/>
                      <a:pt x="513626" y="285604"/>
                      <a:pt x="514350" y="287776"/>
                    </a:cubicBezTo>
                    <a:cubicBezTo>
                      <a:pt x="521298" y="308619"/>
                      <a:pt x="510217" y="277049"/>
                      <a:pt x="520065" y="299206"/>
                    </a:cubicBezTo>
                    <a:cubicBezTo>
                      <a:pt x="521696" y="302876"/>
                      <a:pt x="521647" y="307294"/>
                      <a:pt x="523875" y="310636"/>
                    </a:cubicBezTo>
                    <a:cubicBezTo>
                      <a:pt x="525145" y="312541"/>
                      <a:pt x="526755" y="314259"/>
                      <a:pt x="527685" y="316351"/>
                    </a:cubicBezTo>
                    <a:cubicBezTo>
                      <a:pt x="529316" y="320021"/>
                      <a:pt x="530225" y="323971"/>
                      <a:pt x="531495" y="327781"/>
                    </a:cubicBezTo>
                    <a:lnTo>
                      <a:pt x="533400" y="333496"/>
                    </a:lnTo>
                    <a:cubicBezTo>
                      <a:pt x="534035" y="335401"/>
                      <a:pt x="534191" y="337540"/>
                      <a:pt x="535305" y="339211"/>
                    </a:cubicBezTo>
                    <a:cubicBezTo>
                      <a:pt x="536575" y="341116"/>
                      <a:pt x="538185" y="342834"/>
                      <a:pt x="539115" y="344926"/>
                    </a:cubicBezTo>
                    <a:cubicBezTo>
                      <a:pt x="540746" y="348596"/>
                      <a:pt x="541655" y="352546"/>
                      <a:pt x="542925" y="356356"/>
                    </a:cubicBezTo>
                    <a:cubicBezTo>
                      <a:pt x="543560" y="358261"/>
                      <a:pt x="543159" y="360957"/>
                      <a:pt x="544830" y="362071"/>
                    </a:cubicBezTo>
                    <a:lnTo>
                      <a:pt x="550545" y="365881"/>
                    </a:lnTo>
                    <a:cubicBezTo>
                      <a:pt x="559217" y="391897"/>
                      <a:pt x="549756" y="365310"/>
                      <a:pt x="558165" y="384931"/>
                    </a:cubicBezTo>
                    <a:cubicBezTo>
                      <a:pt x="558956" y="386777"/>
                      <a:pt x="559172" y="388850"/>
                      <a:pt x="560070" y="390646"/>
                    </a:cubicBezTo>
                    <a:cubicBezTo>
                      <a:pt x="561094" y="392694"/>
                      <a:pt x="562950" y="394269"/>
                      <a:pt x="563880" y="396361"/>
                    </a:cubicBezTo>
                    <a:cubicBezTo>
                      <a:pt x="565511" y="400031"/>
                      <a:pt x="566420" y="403981"/>
                      <a:pt x="567690" y="407791"/>
                    </a:cubicBezTo>
                    <a:lnTo>
                      <a:pt x="569595" y="413506"/>
                    </a:lnTo>
                    <a:lnTo>
                      <a:pt x="571500" y="419221"/>
                    </a:lnTo>
                    <a:cubicBezTo>
                      <a:pt x="570865" y="426206"/>
                      <a:pt x="570522" y="433224"/>
                      <a:pt x="569595" y="440176"/>
                    </a:cubicBezTo>
                    <a:cubicBezTo>
                      <a:pt x="569249" y="442771"/>
                      <a:pt x="569142" y="445618"/>
                      <a:pt x="567690" y="447796"/>
                    </a:cubicBezTo>
                    <a:cubicBezTo>
                      <a:pt x="566420" y="449701"/>
                      <a:pt x="563880" y="450336"/>
                      <a:pt x="561975" y="451606"/>
                    </a:cubicBezTo>
                    <a:cubicBezTo>
                      <a:pt x="560705" y="453511"/>
                      <a:pt x="559953" y="455891"/>
                      <a:pt x="558165" y="457321"/>
                    </a:cubicBezTo>
                    <a:cubicBezTo>
                      <a:pt x="556597" y="458575"/>
                      <a:pt x="554121" y="458112"/>
                      <a:pt x="552450" y="459226"/>
                    </a:cubicBezTo>
                    <a:cubicBezTo>
                      <a:pt x="550208" y="460720"/>
                      <a:pt x="548640" y="463036"/>
                      <a:pt x="546735" y="464941"/>
                    </a:cubicBezTo>
                    <a:cubicBezTo>
                      <a:pt x="546100" y="466846"/>
                      <a:pt x="545728" y="468860"/>
                      <a:pt x="544830" y="470656"/>
                    </a:cubicBezTo>
                    <a:cubicBezTo>
                      <a:pt x="537444" y="485428"/>
                      <a:pt x="543903" y="467721"/>
                      <a:pt x="539115" y="482086"/>
                    </a:cubicBezTo>
                    <a:cubicBezTo>
                      <a:pt x="540242" y="491101"/>
                      <a:pt x="538655" y="496866"/>
                      <a:pt x="544830" y="503041"/>
                    </a:cubicBezTo>
                    <a:cubicBezTo>
                      <a:pt x="546449" y="504660"/>
                      <a:pt x="548640" y="505581"/>
                      <a:pt x="550545" y="506851"/>
                    </a:cubicBezTo>
                    <a:cubicBezTo>
                      <a:pt x="551815" y="508756"/>
                      <a:pt x="552596" y="511100"/>
                      <a:pt x="554355" y="512566"/>
                    </a:cubicBezTo>
                    <a:cubicBezTo>
                      <a:pt x="556537" y="514384"/>
                      <a:pt x="559509" y="514967"/>
                      <a:pt x="561975" y="516376"/>
                    </a:cubicBezTo>
                    <a:cubicBezTo>
                      <a:pt x="563963" y="517512"/>
                      <a:pt x="565785" y="518916"/>
                      <a:pt x="567690" y="520186"/>
                    </a:cubicBezTo>
                    <a:cubicBezTo>
                      <a:pt x="586272" y="517089"/>
                      <a:pt x="585103" y="516414"/>
                      <a:pt x="611505" y="520186"/>
                    </a:cubicBezTo>
                    <a:cubicBezTo>
                      <a:pt x="614316" y="520588"/>
                      <a:pt x="616515" y="522877"/>
                      <a:pt x="619125" y="523996"/>
                    </a:cubicBezTo>
                    <a:cubicBezTo>
                      <a:pt x="620971" y="524787"/>
                      <a:pt x="623044" y="525003"/>
                      <a:pt x="624840" y="525901"/>
                    </a:cubicBezTo>
                    <a:cubicBezTo>
                      <a:pt x="639612" y="533287"/>
                      <a:pt x="621905" y="526828"/>
                      <a:pt x="636270" y="531616"/>
                    </a:cubicBezTo>
                    <a:cubicBezTo>
                      <a:pt x="640715" y="530981"/>
                      <a:pt x="647377" y="533610"/>
                      <a:pt x="649605" y="529711"/>
                    </a:cubicBezTo>
                    <a:cubicBezTo>
                      <a:pt x="667600" y="498220"/>
                      <a:pt x="634775" y="507337"/>
                      <a:pt x="664845" y="503041"/>
                    </a:cubicBezTo>
                    <a:cubicBezTo>
                      <a:pt x="666115" y="501136"/>
                      <a:pt x="667324" y="499189"/>
                      <a:pt x="668655" y="497326"/>
                    </a:cubicBezTo>
                    <a:cubicBezTo>
                      <a:pt x="673973" y="489881"/>
                      <a:pt x="675791" y="488770"/>
                      <a:pt x="680085" y="480181"/>
                    </a:cubicBezTo>
                    <a:cubicBezTo>
                      <a:pt x="680983" y="478385"/>
                      <a:pt x="681355" y="476371"/>
                      <a:pt x="681990" y="474466"/>
                    </a:cubicBezTo>
                    <a:cubicBezTo>
                      <a:pt x="681512" y="467295"/>
                      <a:pt x="688813" y="443986"/>
                      <a:pt x="674370" y="443986"/>
                    </a:cubicBezTo>
                    <a:cubicBezTo>
                      <a:pt x="670507" y="443986"/>
                      <a:pt x="666750" y="445256"/>
                      <a:pt x="662940" y="445891"/>
                    </a:cubicBezTo>
                    <a:cubicBezTo>
                      <a:pt x="661035" y="447161"/>
                      <a:pt x="658844" y="448082"/>
                      <a:pt x="657225" y="449701"/>
                    </a:cubicBezTo>
                    <a:cubicBezTo>
                      <a:pt x="655606" y="451320"/>
                      <a:pt x="655203" y="453986"/>
                      <a:pt x="653415" y="455416"/>
                    </a:cubicBezTo>
                    <a:cubicBezTo>
                      <a:pt x="651847" y="456670"/>
                      <a:pt x="649605" y="456686"/>
                      <a:pt x="647700" y="457321"/>
                    </a:cubicBezTo>
                    <a:cubicBezTo>
                      <a:pt x="643255" y="456686"/>
                      <a:pt x="638666" y="456706"/>
                      <a:pt x="634365" y="455416"/>
                    </a:cubicBezTo>
                    <a:cubicBezTo>
                      <a:pt x="632172" y="454758"/>
                      <a:pt x="630698" y="452630"/>
                      <a:pt x="628650" y="451606"/>
                    </a:cubicBezTo>
                    <a:cubicBezTo>
                      <a:pt x="626854" y="450708"/>
                      <a:pt x="624840" y="450336"/>
                      <a:pt x="622935" y="449701"/>
                    </a:cubicBezTo>
                    <a:cubicBezTo>
                      <a:pt x="617886" y="444652"/>
                      <a:pt x="611094" y="439355"/>
                      <a:pt x="607695" y="432556"/>
                    </a:cubicBezTo>
                    <a:cubicBezTo>
                      <a:pt x="606797" y="430760"/>
                      <a:pt x="606425" y="428746"/>
                      <a:pt x="605790" y="426841"/>
                    </a:cubicBezTo>
                    <a:cubicBezTo>
                      <a:pt x="602688" y="339978"/>
                      <a:pt x="607040" y="397490"/>
                      <a:pt x="601980" y="362071"/>
                    </a:cubicBezTo>
                    <a:cubicBezTo>
                      <a:pt x="600821" y="353960"/>
                      <a:pt x="600353" y="345311"/>
                      <a:pt x="598170" y="337306"/>
                    </a:cubicBezTo>
                    <a:cubicBezTo>
                      <a:pt x="597113" y="333431"/>
                      <a:pt x="597200" y="328716"/>
                      <a:pt x="594360" y="325876"/>
                    </a:cubicBezTo>
                    <a:lnTo>
                      <a:pt x="588645" y="320161"/>
                    </a:lnTo>
                    <a:cubicBezTo>
                      <a:pt x="588010" y="318256"/>
                      <a:pt x="587638" y="316242"/>
                      <a:pt x="586740" y="314446"/>
                    </a:cubicBezTo>
                    <a:cubicBezTo>
                      <a:pt x="585716" y="312398"/>
                      <a:pt x="583860" y="310823"/>
                      <a:pt x="582930" y="308731"/>
                    </a:cubicBezTo>
                    <a:cubicBezTo>
                      <a:pt x="575124" y="291168"/>
                      <a:pt x="583107" y="303325"/>
                      <a:pt x="575310" y="289681"/>
                    </a:cubicBezTo>
                    <a:cubicBezTo>
                      <a:pt x="574174" y="287693"/>
                      <a:pt x="573119" y="285585"/>
                      <a:pt x="571500" y="283966"/>
                    </a:cubicBezTo>
                    <a:cubicBezTo>
                      <a:pt x="569881" y="282347"/>
                      <a:pt x="565785" y="280156"/>
                      <a:pt x="565785" y="280156"/>
                    </a:cubicBezTo>
                    <a:lnTo>
                      <a:pt x="537210" y="282061"/>
                    </a:lnTo>
                    <a:lnTo>
                      <a:pt x="514350" y="249676"/>
                    </a:lnTo>
                    <a:cubicBezTo>
                      <a:pt x="519430" y="245231"/>
                      <a:pt x="524817" y="241114"/>
                      <a:pt x="529590" y="236341"/>
                    </a:cubicBezTo>
                    <a:cubicBezTo>
                      <a:pt x="531209" y="234722"/>
                      <a:pt x="533076" y="232893"/>
                      <a:pt x="533400" y="230626"/>
                    </a:cubicBezTo>
                    <a:cubicBezTo>
                      <a:pt x="533770" y="228034"/>
                      <a:pt x="533506" y="224682"/>
                      <a:pt x="531495" y="223006"/>
                    </a:cubicBezTo>
                    <a:cubicBezTo>
                      <a:pt x="529008" y="220933"/>
                      <a:pt x="525111" y="221886"/>
                      <a:pt x="521970" y="221101"/>
                    </a:cubicBezTo>
                    <a:cubicBezTo>
                      <a:pt x="515660" y="219524"/>
                      <a:pt x="516127" y="219111"/>
                      <a:pt x="510540" y="215386"/>
                    </a:cubicBezTo>
                    <a:cubicBezTo>
                      <a:pt x="500121" y="199758"/>
                      <a:pt x="501432" y="206963"/>
                      <a:pt x="504825" y="184906"/>
                    </a:cubicBezTo>
                    <a:cubicBezTo>
                      <a:pt x="505130" y="182921"/>
                      <a:pt x="506095" y="181096"/>
                      <a:pt x="506730" y="179191"/>
                    </a:cubicBezTo>
                    <a:cubicBezTo>
                      <a:pt x="506095" y="173476"/>
                      <a:pt x="507783" y="166977"/>
                      <a:pt x="504825" y="162046"/>
                    </a:cubicBezTo>
                    <a:cubicBezTo>
                      <a:pt x="503159" y="159270"/>
                      <a:pt x="498332" y="161278"/>
                      <a:pt x="495300" y="160141"/>
                    </a:cubicBezTo>
                    <a:cubicBezTo>
                      <a:pt x="493156" y="159337"/>
                      <a:pt x="491490" y="157601"/>
                      <a:pt x="489585" y="156331"/>
                    </a:cubicBezTo>
                    <a:cubicBezTo>
                      <a:pt x="488950" y="154426"/>
                      <a:pt x="487350" y="152597"/>
                      <a:pt x="487680" y="150616"/>
                    </a:cubicBezTo>
                    <a:cubicBezTo>
                      <a:pt x="488056" y="148358"/>
                      <a:pt x="489767" y="146409"/>
                      <a:pt x="491490" y="144901"/>
                    </a:cubicBezTo>
                    <a:cubicBezTo>
                      <a:pt x="494936" y="141886"/>
                      <a:pt x="499110" y="139821"/>
                      <a:pt x="502920" y="137281"/>
                    </a:cubicBezTo>
                    <a:cubicBezTo>
                      <a:pt x="504825" y="136011"/>
                      <a:pt x="506463" y="134195"/>
                      <a:pt x="508635" y="133471"/>
                    </a:cubicBezTo>
                    <a:cubicBezTo>
                      <a:pt x="516522" y="130842"/>
                      <a:pt x="512679" y="132680"/>
                      <a:pt x="520065" y="127756"/>
                    </a:cubicBezTo>
                    <a:cubicBezTo>
                      <a:pt x="525145" y="128391"/>
                      <a:pt x="530484" y="127939"/>
                      <a:pt x="535305" y="129661"/>
                    </a:cubicBezTo>
                    <a:cubicBezTo>
                      <a:pt x="539617" y="131201"/>
                      <a:pt x="546735" y="137281"/>
                      <a:pt x="546735" y="137281"/>
                    </a:cubicBezTo>
                    <a:cubicBezTo>
                      <a:pt x="551180" y="136646"/>
                      <a:pt x="555667" y="136257"/>
                      <a:pt x="560070" y="135376"/>
                    </a:cubicBezTo>
                    <a:cubicBezTo>
                      <a:pt x="562039" y="134982"/>
                      <a:pt x="563848" y="133999"/>
                      <a:pt x="565785" y="133471"/>
                    </a:cubicBezTo>
                    <a:cubicBezTo>
                      <a:pt x="570837" y="132093"/>
                      <a:pt x="575945" y="130931"/>
                      <a:pt x="581025" y="129661"/>
                    </a:cubicBezTo>
                    <a:cubicBezTo>
                      <a:pt x="583565" y="129026"/>
                      <a:pt x="586161" y="128584"/>
                      <a:pt x="588645" y="127756"/>
                    </a:cubicBezTo>
                    <a:cubicBezTo>
                      <a:pt x="592455" y="126486"/>
                      <a:pt x="596065" y="124169"/>
                      <a:pt x="600075" y="123946"/>
                    </a:cubicBezTo>
                    <a:lnTo>
                      <a:pt x="634365" y="122041"/>
                    </a:lnTo>
                    <a:cubicBezTo>
                      <a:pt x="633730" y="117596"/>
                      <a:pt x="633341" y="113109"/>
                      <a:pt x="632460" y="108706"/>
                    </a:cubicBezTo>
                    <a:cubicBezTo>
                      <a:pt x="632066" y="106737"/>
                      <a:pt x="631809" y="104559"/>
                      <a:pt x="630555" y="102991"/>
                    </a:cubicBezTo>
                    <a:cubicBezTo>
                      <a:pt x="629125" y="101203"/>
                      <a:pt x="626888" y="100205"/>
                      <a:pt x="624840" y="99181"/>
                    </a:cubicBezTo>
                    <a:cubicBezTo>
                      <a:pt x="623044" y="98283"/>
                      <a:pt x="621030" y="97911"/>
                      <a:pt x="619125" y="97276"/>
                    </a:cubicBezTo>
                    <a:lnTo>
                      <a:pt x="586740" y="101086"/>
                    </a:lnTo>
                    <a:cubicBezTo>
                      <a:pt x="582285" y="101643"/>
                      <a:pt x="577895" y="102991"/>
                      <a:pt x="573405" y="102991"/>
                    </a:cubicBezTo>
                    <a:cubicBezTo>
                      <a:pt x="568285" y="102991"/>
                      <a:pt x="563245" y="101721"/>
                      <a:pt x="558165" y="101086"/>
                    </a:cubicBezTo>
                    <a:cubicBezTo>
                      <a:pt x="556895" y="97276"/>
                      <a:pt x="555329" y="93552"/>
                      <a:pt x="554355" y="89656"/>
                    </a:cubicBezTo>
                    <a:lnTo>
                      <a:pt x="550545" y="74416"/>
                    </a:lnTo>
                    <a:cubicBezTo>
                      <a:pt x="551180" y="72511"/>
                      <a:pt x="551196" y="70269"/>
                      <a:pt x="552450" y="68701"/>
                    </a:cubicBezTo>
                    <a:cubicBezTo>
                      <a:pt x="555136" y="65344"/>
                      <a:pt x="560115" y="64241"/>
                      <a:pt x="563880" y="62986"/>
                    </a:cubicBezTo>
                    <a:cubicBezTo>
                      <a:pt x="565150" y="61081"/>
                      <a:pt x="566666" y="59319"/>
                      <a:pt x="567690" y="57271"/>
                    </a:cubicBezTo>
                    <a:cubicBezTo>
                      <a:pt x="570745" y="51162"/>
                      <a:pt x="570063" y="47246"/>
                      <a:pt x="567690" y="40126"/>
                    </a:cubicBezTo>
                    <a:cubicBezTo>
                      <a:pt x="566966" y="37954"/>
                      <a:pt x="565150" y="36316"/>
                      <a:pt x="563880" y="34411"/>
                    </a:cubicBezTo>
                    <a:cubicBezTo>
                      <a:pt x="563245" y="29966"/>
                      <a:pt x="563265" y="25377"/>
                      <a:pt x="561975" y="21076"/>
                    </a:cubicBezTo>
                    <a:cubicBezTo>
                      <a:pt x="561317" y="18883"/>
                      <a:pt x="560437" y="15077"/>
                      <a:pt x="558165" y="15361"/>
                    </a:cubicBezTo>
                    <a:cubicBezTo>
                      <a:pt x="553621" y="15929"/>
                      <a:pt x="550831" y="20933"/>
                      <a:pt x="546735" y="22981"/>
                    </a:cubicBezTo>
                    <a:cubicBezTo>
                      <a:pt x="544195" y="24251"/>
                      <a:pt x="541581" y="25382"/>
                      <a:pt x="539115" y="26791"/>
                    </a:cubicBezTo>
                    <a:cubicBezTo>
                      <a:pt x="537127" y="27927"/>
                      <a:pt x="535448" y="29577"/>
                      <a:pt x="533400" y="30601"/>
                    </a:cubicBezTo>
                    <a:cubicBezTo>
                      <a:pt x="531604" y="31499"/>
                      <a:pt x="529590" y="31871"/>
                      <a:pt x="527685" y="32506"/>
                    </a:cubicBezTo>
                    <a:cubicBezTo>
                      <a:pt x="511175" y="31871"/>
                      <a:pt x="494647" y="31601"/>
                      <a:pt x="478155" y="30601"/>
                    </a:cubicBezTo>
                    <a:cubicBezTo>
                      <a:pt x="473673" y="30329"/>
                      <a:pt x="469279" y="29221"/>
                      <a:pt x="464820" y="28696"/>
                    </a:cubicBezTo>
                    <a:cubicBezTo>
                      <a:pt x="458482" y="27950"/>
                      <a:pt x="452108" y="27537"/>
                      <a:pt x="445770" y="26791"/>
                    </a:cubicBezTo>
                    <a:cubicBezTo>
                      <a:pt x="441311" y="26266"/>
                      <a:pt x="436900" y="25356"/>
                      <a:pt x="432435" y="24886"/>
                    </a:cubicBezTo>
                    <a:cubicBezTo>
                      <a:pt x="389155" y="20330"/>
                      <a:pt x="426508" y="25400"/>
                      <a:pt x="396240" y="21076"/>
                    </a:cubicBezTo>
                    <a:cubicBezTo>
                      <a:pt x="383375" y="16788"/>
                      <a:pt x="399211" y="21736"/>
                      <a:pt x="379095" y="17266"/>
                    </a:cubicBezTo>
                    <a:cubicBezTo>
                      <a:pt x="373621" y="16049"/>
                      <a:pt x="371776" y="13871"/>
                      <a:pt x="365760" y="13456"/>
                    </a:cubicBezTo>
                    <a:cubicBezTo>
                      <a:pt x="334825" y="11323"/>
                      <a:pt x="311785" y="15043"/>
                      <a:pt x="300990" y="1536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" name="Freeform 154"/>
              <p:cNvSpPr/>
              <p:nvPr/>
            </p:nvSpPr>
            <p:spPr bwMode="auto">
              <a:xfrm>
                <a:off x="5482391" y="5430899"/>
                <a:ext cx="121305" cy="164975"/>
              </a:xfrm>
              <a:custGeom>
                <a:avLst/>
                <a:gdLst>
                  <a:gd name="connsiteX0" fmla="*/ 7620 w 198120"/>
                  <a:gd name="connsiteY0" fmla="*/ 76308 h 270618"/>
                  <a:gd name="connsiteX1" fmla="*/ 7620 w 198120"/>
                  <a:gd name="connsiteY1" fmla="*/ 76308 h 270618"/>
                  <a:gd name="connsiteX2" fmla="*/ 3810 w 198120"/>
                  <a:gd name="connsiteY2" fmla="*/ 45828 h 270618"/>
                  <a:gd name="connsiteX3" fmla="*/ 1905 w 198120"/>
                  <a:gd name="connsiteY3" fmla="*/ 40113 h 270618"/>
                  <a:gd name="connsiteX4" fmla="*/ 7620 w 198120"/>
                  <a:gd name="connsiteY4" fmla="*/ 36303 h 270618"/>
                  <a:gd name="connsiteX5" fmla="*/ 34290 w 198120"/>
                  <a:gd name="connsiteY5" fmla="*/ 30588 h 270618"/>
                  <a:gd name="connsiteX6" fmla="*/ 40005 w 198120"/>
                  <a:gd name="connsiteY6" fmla="*/ 28683 h 270618"/>
                  <a:gd name="connsiteX7" fmla="*/ 32385 w 198120"/>
                  <a:gd name="connsiteY7" fmla="*/ 9633 h 270618"/>
                  <a:gd name="connsiteX8" fmla="*/ 26670 w 198120"/>
                  <a:gd name="connsiteY8" fmla="*/ 7728 h 270618"/>
                  <a:gd name="connsiteX9" fmla="*/ 34290 w 198120"/>
                  <a:gd name="connsiteY9" fmla="*/ 2013 h 270618"/>
                  <a:gd name="connsiteX10" fmla="*/ 120015 w 198120"/>
                  <a:gd name="connsiteY10" fmla="*/ 2013 h 270618"/>
                  <a:gd name="connsiteX11" fmla="*/ 116205 w 198120"/>
                  <a:gd name="connsiteY11" fmla="*/ 30588 h 270618"/>
                  <a:gd name="connsiteX12" fmla="*/ 112395 w 198120"/>
                  <a:gd name="connsiteY12" fmla="*/ 47733 h 270618"/>
                  <a:gd name="connsiteX13" fmla="*/ 110490 w 198120"/>
                  <a:gd name="connsiteY13" fmla="*/ 53448 h 270618"/>
                  <a:gd name="connsiteX14" fmla="*/ 106680 w 198120"/>
                  <a:gd name="connsiteY14" fmla="*/ 66783 h 270618"/>
                  <a:gd name="connsiteX15" fmla="*/ 104775 w 198120"/>
                  <a:gd name="connsiteY15" fmla="*/ 83928 h 270618"/>
                  <a:gd name="connsiteX16" fmla="*/ 150495 w 198120"/>
                  <a:gd name="connsiteY16" fmla="*/ 99168 h 270618"/>
                  <a:gd name="connsiteX17" fmla="*/ 198120 w 198120"/>
                  <a:gd name="connsiteY17" fmla="*/ 108693 h 270618"/>
                  <a:gd name="connsiteX18" fmla="*/ 196215 w 198120"/>
                  <a:gd name="connsiteY18" fmla="*/ 114408 h 270618"/>
                  <a:gd name="connsiteX19" fmla="*/ 184785 w 198120"/>
                  <a:gd name="connsiteY19" fmla="*/ 122028 h 270618"/>
                  <a:gd name="connsiteX20" fmla="*/ 179070 w 198120"/>
                  <a:gd name="connsiteY20" fmla="*/ 125838 h 270618"/>
                  <a:gd name="connsiteX21" fmla="*/ 169545 w 198120"/>
                  <a:gd name="connsiteY21" fmla="*/ 127743 h 270618"/>
                  <a:gd name="connsiteX22" fmla="*/ 158115 w 198120"/>
                  <a:gd name="connsiteY22" fmla="*/ 131553 h 270618"/>
                  <a:gd name="connsiteX23" fmla="*/ 152400 w 198120"/>
                  <a:gd name="connsiteY23" fmla="*/ 133458 h 270618"/>
                  <a:gd name="connsiteX24" fmla="*/ 146685 w 198120"/>
                  <a:gd name="connsiteY24" fmla="*/ 135363 h 270618"/>
                  <a:gd name="connsiteX25" fmla="*/ 139065 w 198120"/>
                  <a:gd name="connsiteY25" fmla="*/ 139173 h 270618"/>
                  <a:gd name="connsiteX26" fmla="*/ 135255 w 198120"/>
                  <a:gd name="connsiteY26" fmla="*/ 146793 h 270618"/>
                  <a:gd name="connsiteX27" fmla="*/ 146685 w 198120"/>
                  <a:gd name="connsiteY27" fmla="*/ 156318 h 270618"/>
                  <a:gd name="connsiteX28" fmla="*/ 150495 w 198120"/>
                  <a:gd name="connsiteY28" fmla="*/ 162033 h 270618"/>
                  <a:gd name="connsiteX29" fmla="*/ 156210 w 198120"/>
                  <a:gd name="connsiteY29" fmla="*/ 163938 h 270618"/>
                  <a:gd name="connsiteX30" fmla="*/ 158115 w 198120"/>
                  <a:gd name="connsiteY30" fmla="*/ 169653 h 270618"/>
                  <a:gd name="connsiteX31" fmla="*/ 163830 w 198120"/>
                  <a:gd name="connsiteY31" fmla="*/ 175368 h 270618"/>
                  <a:gd name="connsiteX32" fmla="*/ 165735 w 198120"/>
                  <a:gd name="connsiteY32" fmla="*/ 181083 h 270618"/>
                  <a:gd name="connsiteX33" fmla="*/ 161925 w 198120"/>
                  <a:gd name="connsiteY33" fmla="*/ 192513 h 270618"/>
                  <a:gd name="connsiteX34" fmla="*/ 158115 w 198120"/>
                  <a:gd name="connsiteY34" fmla="*/ 205848 h 270618"/>
                  <a:gd name="connsiteX35" fmla="*/ 160020 w 198120"/>
                  <a:gd name="connsiteY35" fmla="*/ 242043 h 270618"/>
                  <a:gd name="connsiteX36" fmla="*/ 158115 w 198120"/>
                  <a:gd name="connsiteY36" fmla="*/ 253473 h 270618"/>
                  <a:gd name="connsiteX37" fmla="*/ 152400 w 198120"/>
                  <a:gd name="connsiteY37" fmla="*/ 257283 h 270618"/>
                  <a:gd name="connsiteX38" fmla="*/ 150495 w 198120"/>
                  <a:gd name="connsiteY38" fmla="*/ 262998 h 270618"/>
                  <a:gd name="connsiteX39" fmla="*/ 139065 w 198120"/>
                  <a:gd name="connsiteY39" fmla="*/ 270618 h 270618"/>
                  <a:gd name="connsiteX40" fmla="*/ 110490 w 198120"/>
                  <a:gd name="connsiteY40" fmla="*/ 268713 h 270618"/>
                  <a:gd name="connsiteX41" fmla="*/ 102870 w 198120"/>
                  <a:gd name="connsiteY41" fmla="*/ 264903 h 270618"/>
                  <a:gd name="connsiteX42" fmla="*/ 85725 w 198120"/>
                  <a:gd name="connsiteY42" fmla="*/ 257283 h 270618"/>
                  <a:gd name="connsiteX43" fmla="*/ 36195 w 198120"/>
                  <a:gd name="connsiteY43" fmla="*/ 255378 h 270618"/>
                  <a:gd name="connsiteX44" fmla="*/ 22860 w 198120"/>
                  <a:gd name="connsiteY44" fmla="*/ 243948 h 270618"/>
                  <a:gd name="connsiteX45" fmla="*/ 11430 w 198120"/>
                  <a:gd name="connsiteY45" fmla="*/ 224898 h 270618"/>
                  <a:gd name="connsiteX46" fmla="*/ 1905 w 198120"/>
                  <a:gd name="connsiteY46" fmla="*/ 211563 h 270618"/>
                  <a:gd name="connsiteX47" fmla="*/ 0 w 198120"/>
                  <a:gd name="connsiteY47" fmla="*/ 205848 h 270618"/>
                  <a:gd name="connsiteX48" fmla="*/ 1905 w 198120"/>
                  <a:gd name="connsiteY48" fmla="*/ 186798 h 270618"/>
                  <a:gd name="connsiteX49" fmla="*/ 3810 w 198120"/>
                  <a:gd name="connsiteY49" fmla="*/ 177273 h 270618"/>
                  <a:gd name="connsiteX50" fmla="*/ 7620 w 198120"/>
                  <a:gd name="connsiteY50" fmla="*/ 154413 h 270618"/>
                  <a:gd name="connsiteX51" fmla="*/ 11430 w 198120"/>
                  <a:gd name="connsiteY51" fmla="*/ 148698 h 270618"/>
                  <a:gd name="connsiteX52" fmla="*/ 17145 w 198120"/>
                  <a:gd name="connsiteY52" fmla="*/ 133458 h 270618"/>
                  <a:gd name="connsiteX53" fmla="*/ 20955 w 198120"/>
                  <a:gd name="connsiteY53" fmla="*/ 122028 h 270618"/>
                  <a:gd name="connsiteX54" fmla="*/ 19050 w 198120"/>
                  <a:gd name="connsiteY54" fmla="*/ 87738 h 270618"/>
                  <a:gd name="connsiteX55" fmla="*/ 11430 w 198120"/>
                  <a:gd name="connsiteY55" fmla="*/ 72498 h 270618"/>
                  <a:gd name="connsiteX56" fmla="*/ 7620 w 198120"/>
                  <a:gd name="connsiteY56" fmla="*/ 76308 h 27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98120" h="270618">
                    <a:moveTo>
                      <a:pt x="7620" y="76308"/>
                    </a:moveTo>
                    <a:lnTo>
                      <a:pt x="7620" y="76308"/>
                    </a:lnTo>
                    <a:cubicBezTo>
                      <a:pt x="6960" y="70365"/>
                      <a:pt x="5169" y="52623"/>
                      <a:pt x="3810" y="45828"/>
                    </a:cubicBezTo>
                    <a:cubicBezTo>
                      <a:pt x="3416" y="43859"/>
                      <a:pt x="2540" y="42018"/>
                      <a:pt x="1905" y="40113"/>
                    </a:cubicBezTo>
                    <a:cubicBezTo>
                      <a:pt x="3810" y="38843"/>
                      <a:pt x="5424" y="36949"/>
                      <a:pt x="7620" y="36303"/>
                    </a:cubicBezTo>
                    <a:cubicBezTo>
                      <a:pt x="16342" y="33738"/>
                      <a:pt x="25665" y="33463"/>
                      <a:pt x="34290" y="30588"/>
                    </a:cubicBezTo>
                    <a:lnTo>
                      <a:pt x="40005" y="28683"/>
                    </a:lnTo>
                    <a:cubicBezTo>
                      <a:pt x="38312" y="15136"/>
                      <a:pt x="42138" y="14510"/>
                      <a:pt x="32385" y="9633"/>
                    </a:cubicBezTo>
                    <a:cubicBezTo>
                      <a:pt x="30589" y="8735"/>
                      <a:pt x="28575" y="8363"/>
                      <a:pt x="26670" y="7728"/>
                    </a:cubicBezTo>
                    <a:cubicBezTo>
                      <a:pt x="29210" y="5823"/>
                      <a:pt x="31152" y="2496"/>
                      <a:pt x="34290" y="2013"/>
                    </a:cubicBezTo>
                    <a:cubicBezTo>
                      <a:pt x="59760" y="-1906"/>
                      <a:pt x="94680" y="911"/>
                      <a:pt x="120015" y="2013"/>
                    </a:cubicBezTo>
                    <a:cubicBezTo>
                      <a:pt x="119052" y="9718"/>
                      <a:pt x="117520" y="22701"/>
                      <a:pt x="116205" y="30588"/>
                    </a:cubicBezTo>
                    <a:cubicBezTo>
                      <a:pt x="115419" y="35302"/>
                      <a:pt x="113765" y="42938"/>
                      <a:pt x="112395" y="47733"/>
                    </a:cubicBezTo>
                    <a:cubicBezTo>
                      <a:pt x="111843" y="49664"/>
                      <a:pt x="111042" y="51517"/>
                      <a:pt x="110490" y="53448"/>
                    </a:cubicBezTo>
                    <a:cubicBezTo>
                      <a:pt x="105706" y="70192"/>
                      <a:pt x="111248" y="53080"/>
                      <a:pt x="106680" y="66783"/>
                    </a:cubicBezTo>
                    <a:cubicBezTo>
                      <a:pt x="106045" y="72498"/>
                      <a:pt x="104775" y="78178"/>
                      <a:pt x="104775" y="83928"/>
                    </a:cubicBezTo>
                    <a:cubicBezTo>
                      <a:pt x="104775" y="111562"/>
                      <a:pt x="115127" y="97630"/>
                      <a:pt x="150495" y="99168"/>
                    </a:cubicBezTo>
                    <a:cubicBezTo>
                      <a:pt x="171978" y="113490"/>
                      <a:pt x="157352" y="106547"/>
                      <a:pt x="198120" y="108693"/>
                    </a:cubicBezTo>
                    <a:cubicBezTo>
                      <a:pt x="197485" y="110598"/>
                      <a:pt x="197635" y="112988"/>
                      <a:pt x="196215" y="114408"/>
                    </a:cubicBezTo>
                    <a:cubicBezTo>
                      <a:pt x="192977" y="117646"/>
                      <a:pt x="188595" y="119488"/>
                      <a:pt x="184785" y="122028"/>
                    </a:cubicBezTo>
                    <a:cubicBezTo>
                      <a:pt x="182880" y="123298"/>
                      <a:pt x="181315" y="125389"/>
                      <a:pt x="179070" y="125838"/>
                    </a:cubicBezTo>
                    <a:cubicBezTo>
                      <a:pt x="175895" y="126473"/>
                      <a:pt x="172669" y="126891"/>
                      <a:pt x="169545" y="127743"/>
                    </a:cubicBezTo>
                    <a:cubicBezTo>
                      <a:pt x="165670" y="128800"/>
                      <a:pt x="161925" y="130283"/>
                      <a:pt x="158115" y="131553"/>
                    </a:cubicBezTo>
                    <a:lnTo>
                      <a:pt x="152400" y="133458"/>
                    </a:lnTo>
                    <a:cubicBezTo>
                      <a:pt x="150495" y="134093"/>
                      <a:pt x="148481" y="134465"/>
                      <a:pt x="146685" y="135363"/>
                    </a:cubicBezTo>
                    <a:lnTo>
                      <a:pt x="139065" y="139173"/>
                    </a:lnTo>
                    <a:cubicBezTo>
                      <a:pt x="137795" y="141713"/>
                      <a:pt x="134853" y="143982"/>
                      <a:pt x="135255" y="146793"/>
                    </a:cubicBezTo>
                    <a:cubicBezTo>
                      <a:pt x="135641" y="149495"/>
                      <a:pt x="144633" y="154950"/>
                      <a:pt x="146685" y="156318"/>
                    </a:cubicBezTo>
                    <a:cubicBezTo>
                      <a:pt x="147955" y="158223"/>
                      <a:pt x="148707" y="160603"/>
                      <a:pt x="150495" y="162033"/>
                    </a:cubicBezTo>
                    <a:cubicBezTo>
                      <a:pt x="152063" y="163287"/>
                      <a:pt x="154790" y="162518"/>
                      <a:pt x="156210" y="163938"/>
                    </a:cubicBezTo>
                    <a:cubicBezTo>
                      <a:pt x="157630" y="165358"/>
                      <a:pt x="157001" y="167982"/>
                      <a:pt x="158115" y="169653"/>
                    </a:cubicBezTo>
                    <a:cubicBezTo>
                      <a:pt x="159609" y="171895"/>
                      <a:pt x="161925" y="173463"/>
                      <a:pt x="163830" y="175368"/>
                    </a:cubicBezTo>
                    <a:cubicBezTo>
                      <a:pt x="164465" y="177273"/>
                      <a:pt x="165957" y="179087"/>
                      <a:pt x="165735" y="181083"/>
                    </a:cubicBezTo>
                    <a:cubicBezTo>
                      <a:pt x="165291" y="185075"/>
                      <a:pt x="163195" y="188703"/>
                      <a:pt x="161925" y="192513"/>
                    </a:cubicBezTo>
                    <a:cubicBezTo>
                      <a:pt x="159192" y="200712"/>
                      <a:pt x="160507" y="196280"/>
                      <a:pt x="158115" y="205848"/>
                    </a:cubicBezTo>
                    <a:cubicBezTo>
                      <a:pt x="158750" y="217913"/>
                      <a:pt x="160020" y="229961"/>
                      <a:pt x="160020" y="242043"/>
                    </a:cubicBezTo>
                    <a:cubicBezTo>
                      <a:pt x="160020" y="245906"/>
                      <a:pt x="159842" y="250018"/>
                      <a:pt x="158115" y="253473"/>
                    </a:cubicBezTo>
                    <a:cubicBezTo>
                      <a:pt x="157091" y="255521"/>
                      <a:pt x="154305" y="256013"/>
                      <a:pt x="152400" y="257283"/>
                    </a:cubicBezTo>
                    <a:cubicBezTo>
                      <a:pt x="151765" y="259188"/>
                      <a:pt x="151915" y="261578"/>
                      <a:pt x="150495" y="262998"/>
                    </a:cubicBezTo>
                    <a:cubicBezTo>
                      <a:pt x="147257" y="266236"/>
                      <a:pt x="139065" y="270618"/>
                      <a:pt x="139065" y="270618"/>
                    </a:cubicBezTo>
                    <a:cubicBezTo>
                      <a:pt x="129540" y="269983"/>
                      <a:pt x="119919" y="270202"/>
                      <a:pt x="110490" y="268713"/>
                    </a:cubicBezTo>
                    <a:cubicBezTo>
                      <a:pt x="107685" y="268270"/>
                      <a:pt x="105336" y="266312"/>
                      <a:pt x="102870" y="264903"/>
                    </a:cubicBezTo>
                    <a:cubicBezTo>
                      <a:pt x="96485" y="261255"/>
                      <a:pt x="94640" y="257626"/>
                      <a:pt x="85725" y="257283"/>
                    </a:cubicBezTo>
                    <a:lnTo>
                      <a:pt x="36195" y="255378"/>
                    </a:lnTo>
                    <a:cubicBezTo>
                      <a:pt x="30015" y="251258"/>
                      <a:pt x="28139" y="250547"/>
                      <a:pt x="22860" y="243948"/>
                    </a:cubicBezTo>
                    <a:cubicBezTo>
                      <a:pt x="9438" y="227170"/>
                      <a:pt x="19909" y="238465"/>
                      <a:pt x="11430" y="224898"/>
                    </a:cubicBezTo>
                    <a:cubicBezTo>
                      <a:pt x="9273" y="221446"/>
                      <a:pt x="3920" y="215593"/>
                      <a:pt x="1905" y="211563"/>
                    </a:cubicBezTo>
                    <a:cubicBezTo>
                      <a:pt x="1007" y="209767"/>
                      <a:pt x="635" y="207753"/>
                      <a:pt x="0" y="205848"/>
                    </a:cubicBezTo>
                    <a:cubicBezTo>
                      <a:pt x="635" y="199498"/>
                      <a:pt x="1062" y="193124"/>
                      <a:pt x="1905" y="186798"/>
                    </a:cubicBezTo>
                    <a:cubicBezTo>
                      <a:pt x="2333" y="183589"/>
                      <a:pt x="3352" y="180478"/>
                      <a:pt x="3810" y="177273"/>
                    </a:cubicBezTo>
                    <a:cubicBezTo>
                      <a:pt x="4655" y="171358"/>
                      <a:pt x="4344" y="160965"/>
                      <a:pt x="7620" y="154413"/>
                    </a:cubicBezTo>
                    <a:cubicBezTo>
                      <a:pt x="8644" y="152365"/>
                      <a:pt x="10294" y="150686"/>
                      <a:pt x="11430" y="148698"/>
                    </a:cubicBezTo>
                    <a:cubicBezTo>
                      <a:pt x="16809" y="139285"/>
                      <a:pt x="14184" y="143327"/>
                      <a:pt x="17145" y="133458"/>
                    </a:cubicBezTo>
                    <a:cubicBezTo>
                      <a:pt x="18299" y="129611"/>
                      <a:pt x="20955" y="122028"/>
                      <a:pt x="20955" y="122028"/>
                    </a:cubicBezTo>
                    <a:cubicBezTo>
                      <a:pt x="20320" y="110598"/>
                      <a:pt x="20531" y="99089"/>
                      <a:pt x="19050" y="87738"/>
                    </a:cubicBezTo>
                    <a:cubicBezTo>
                      <a:pt x="18641" y="84600"/>
                      <a:pt x="14291" y="75359"/>
                      <a:pt x="11430" y="72498"/>
                    </a:cubicBezTo>
                    <a:lnTo>
                      <a:pt x="7620" y="7630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 bwMode="auto">
              <a:xfrm>
                <a:off x="5195141" y="5333855"/>
                <a:ext cx="1135414" cy="84525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 bwMode="auto">
              <a:xfrm>
                <a:off x="5366908" y="5466806"/>
                <a:ext cx="234846" cy="150418"/>
              </a:xfrm>
              <a:custGeom>
                <a:avLst/>
                <a:gdLst>
                  <a:gd name="connsiteX0" fmla="*/ 193081 w 384222"/>
                  <a:gd name="connsiteY0" fmla="*/ 1905 h 245745"/>
                  <a:gd name="connsiteX1" fmla="*/ 193081 w 384222"/>
                  <a:gd name="connsiteY1" fmla="*/ 1905 h 245745"/>
                  <a:gd name="connsiteX2" fmla="*/ 170221 w 384222"/>
                  <a:gd name="connsiteY2" fmla="*/ 11430 h 245745"/>
                  <a:gd name="connsiteX3" fmla="*/ 164506 w 384222"/>
                  <a:gd name="connsiteY3" fmla="*/ 17145 h 245745"/>
                  <a:gd name="connsiteX4" fmla="*/ 164506 w 384222"/>
                  <a:gd name="connsiteY4" fmla="*/ 32385 h 245745"/>
                  <a:gd name="connsiteX5" fmla="*/ 172126 w 384222"/>
                  <a:gd name="connsiteY5" fmla="*/ 38100 h 245745"/>
                  <a:gd name="connsiteX6" fmla="*/ 177841 w 384222"/>
                  <a:gd name="connsiteY6" fmla="*/ 49530 h 245745"/>
                  <a:gd name="connsiteX7" fmla="*/ 181651 w 384222"/>
                  <a:gd name="connsiteY7" fmla="*/ 57150 h 245745"/>
                  <a:gd name="connsiteX8" fmla="*/ 179746 w 384222"/>
                  <a:gd name="connsiteY8" fmla="*/ 74295 h 245745"/>
                  <a:gd name="connsiteX9" fmla="*/ 153076 w 384222"/>
                  <a:gd name="connsiteY9" fmla="*/ 72390 h 245745"/>
                  <a:gd name="connsiteX10" fmla="*/ 141646 w 384222"/>
                  <a:gd name="connsiteY10" fmla="*/ 68580 h 245745"/>
                  <a:gd name="connsiteX11" fmla="*/ 135931 w 384222"/>
                  <a:gd name="connsiteY11" fmla="*/ 62865 h 245745"/>
                  <a:gd name="connsiteX12" fmla="*/ 128311 w 384222"/>
                  <a:gd name="connsiteY12" fmla="*/ 49530 h 245745"/>
                  <a:gd name="connsiteX13" fmla="*/ 116881 w 384222"/>
                  <a:gd name="connsiteY13" fmla="*/ 41910 h 245745"/>
                  <a:gd name="connsiteX14" fmla="*/ 114976 w 384222"/>
                  <a:gd name="connsiteY14" fmla="*/ 47625 h 245745"/>
                  <a:gd name="connsiteX15" fmla="*/ 113071 w 384222"/>
                  <a:gd name="connsiteY15" fmla="*/ 64770 h 245745"/>
                  <a:gd name="connsiteX16" fmla="*/ 105451 w 384222"/>
                  <a:gd name="connsiteY16" fmla="*/ 70485 h 245745"/>
                  <a:gd name="connsiteX17" fmla="*/ 84496 w 384222"/>
                  <a:gd name="connsiteY17" fmla="*/ 68580 h 245745"/>
                  <a:gd name="connsiteX18" fmla="*/ 80686 w 384222"/>
                  <a:gd name="connsiteY18" fmla="*/ 74295 h 245745"/>
                  <a:gd name="connsiteX19" fmla="*/ 78781 w 384222"/>
                  <a:gd name="connsiteY19" fmla="*/ 80010 h 245745"/>
                  <a:gd name="connsiteX20" fmla="*/ 74971 w 384222"/>
                  <a:gd name="connsiteY20" fmla="*/ 89535 h 245745"/>
                  <a:gd name="connsiteX21" fmla="*/ 73066 w 384222"/>
                  <a:gd name="connsiteY21" fmla="*/ 108585 h 245745"/>
                  <a:gd name="connsiteX22" fmla="*/ 54016 w 384222"/>
                  <a:gd name="connsiteY22" fmla="*/ 118110 h 245745"/>
                  <a:gd name="connsiteX23" fmla="*/ 6391 w 384222"/>
                  <a:gd name="connsiteY23" fmla="*/ 120015 h 245745"/>
                  <a:gd name="connsiteX24" fmla="*/ 676 w 384222"/>
                  <a:gd name="connsiteY24" fmla="*/ 125730 h 245745"/>
                  <a:gd name="connsiteX25" fmla="*/ 4486 w 384222"/>
                  <a:gd name="connsiteY25" fmla="*/ 150495 h 245745"/>
                  <a:gd name="connsiteX26" fmla="*/ 8296 w 384222"/>
                  <a:gd name="connsiteY26" fmla="*/ 165735 h 245745"/>
                  <a:gd name="connsiteX27" fmla="*/ 15916 w 384222"/>
                  <a:gd name="connsiteY27" fmla="*/ 177165 h 245745"/>
                  <a:gd name="connsiteX28" fmla="*/ 29251 w 384222"/>
                  <a:gd name="connsiteY28" fmla="*/ 175260 h 245745"/>
                  <a:gd name="connsiteX29" fmla="*/ 34966 w 384222"/>
                  <a:gd name="connsiteY29" fmla="*/ 173355 h 245745"/>
                  <a:gd name="connsiteX30" fmla="*/ 46396 w 384222"/>
                  <a:gd name="connsiteY30" fmla="*/ 184785 h 245745"/>
                  <a:gd name="connsiteX31" fmla="*/ 48301 w 384222"/>
                  <a:gd name="connsiteY31" fmla="*/ 192405 h 245745"/>
                  <a:gd name="connsiteX32" fmla="*/ 52111 w 384222"/>
                  <a:gd name="connsiteY32" fmla="*/ 198120 h 245745"/>
                  <a:gd name="connsiteX33" fmla="*/ 54016 w 384222"/>
                  <a:gd name="connsiteY33" fmla="*/ 203835 h 245745"/>
                  <a:gd name="connsiteX34" fmla="*/ 48301 w 384222"/>
                  <a:gd name="connsiteY34" fmla="*/ 207645 h 245745"/>
                  <a:gd name="connsiteX35" fmla="*/ 25441 w 384222"/>
                  <a:gd name="connsiteY35" fmla="*/ 209550 h 245745"/>
                  <a:gd name="connsiteX36" fmla="*/ 27346 w 384222"/>
                  <a:gd name="connsiteY36" fmla="*/ 215265 h 245745"/>
                  <a:gd name="connsiteX37" fmla="*/ 34966 w 384222"/>
                  <a:gd name="connsiteY37" fmla="*/ 219075 h 245745"/>
                  <a:gd name="connsiteX38" fmla="*/ 54016 w 384222"/>
                  <a:gd name="connsiteY38" fmla="*/ 224790 h 245745"/>
                  <a:gd name="connsiteX39" fmla="*/ 59731 w 384222"/>
                  <a:gd name="connsiteY39" fmla="*/ 228600 h 245745"/>
                  <a:gd name="connsiteX40" fmla="*/ 84496 w 384222"/>
                  <a:gd name="connsiteY40" fmla="*/ 228600 h 245745"/>
                  <a:gd name="connsiteX41" fmla="*/ 90211 w 384222"/>
                  <a:gd name="connsiteY41" fmla="*/ 224790 h 245745"/>
                  <a:gd name="connsiteX42" fmla="*/ 134026 w 384222"/>
                  <a:gd name="connsiteY42" fmla="*/ 228600 h 245745"/>
                  <a:gd name="connsiteX43" fmla="*/ 139741 w 384222"/>
                  <a:gd name="connsiteY43" fmla="*/ 232410 h 245745"/>
                  <a:gd name="connsiteX44" fmla="*/ 145456 w 384222"/>
                  <a:gd name="connsiteY44" fmla="*/ 234315 h 245745"/>
                  <a:gd name="connsiteX45" fmla="*/ 160696 w 384222"/>
                  <a:gd name="connsiteY45" fmla="*/ 240030 h 245745"/>
                  <a:gd name="connsiteX46" fmla="*/ 168316 w 384222"/>
                  <a:gd name="connsiteY46" fmla="*/ 243840 h 245745"/>
                  <a:gd name="connsiteX47" fmla="*/ 175936 w 384222"/>
                  <a:gd name="connsiteY47" fmla="*/ 245745 h 245745"/>
                  <a:gd name="connsiteX48" fmla="*/ 276901 w 384222"/>
                  <a:gd name="connsiteY48" fmla="*/ 243840 h 245745"/>
                  <a:gd name="connsiteX49" fmla="*/ 320716 w 384222"/>
                  <a:gd name="connsiteY49" fmla="*/ 238125 h 245745"/>
                  <a:gd name="connsiteX50" fmla="*/ 326431 w 384222"/>
                  <a:gd name="connsiteY50" fmla="*/ 236220 h 245745"/>
                  <a:gd name="connsiteX51" fmla="*/ 335956 w 384222"/>
                  <a:gd name="connsiteY51" fmla="*/ 234315 h 245745"/>
                  <a:gd name="connsiteX52" fmla="*/ 343576 w 384222"/>
                  <a:gd name="connsiteY52" fmla="*/ 230505 h 245745"/>
                  <a:gd name="connsiteX53" fmla="*/ 355006 w 384222"/>
                  <a:gd name="connsiteY53" fmla="*/ 222885 h 245745"/>
                  <a:gd name="connsiteX54" fmla="*/ 370246 w 384222"/>
                  <a:gd name="connsiteY54" fmla="*/ 215265 h 245745"/>
                  <a:gd name="connsiteX55" fmla="*/ 377866 w 384222"/>
                  <a:gd name="connsiteY55" fmla="*/ 211455 h 245745"/>
                  <a:gd name="connsiteX56" fmla="*/ 381676 w 384222"/>
                  <a:gd name="connsiteY56" fmla="*/ 205740 h 245745"/>
                  <a:gd name="connsiteX57" fmla="*/ 381676 w 384222"/>
                  <a:gd name="connsiteY57" fmla="*/ 182880 h 245745"/>
                  <a:gd name="connsiteX58" fmla="*/ 370246 w 384222"/>
                  <a:gd name="connsiteY58" fmla="*/ 179070 h 245745"/>
                  <a:gd name="connsiteX59" fmla="*/ 358816 w 384222"/>
                  <a:gd name="connsiteY59" fmla="*/ 180975 h 245745"/>
                  <a:gd name="connsiteX60" fmla="*/ 347386 w 384222"/>
                  <a:gd name="connsiteY60" fmla="*/ 198120 h 245745"/>
                  <a:gd name="connsiteX61" fmla="*/ 343576 w 384222"/>
                  <a:gd name="connsiteY61" fmla="*/ 203835 h 245745"/>
                  <a:gd name="connsiteX62" fmla="*/ 337861 w 384222"/>
                  <a:gd name="connsiteY62" fmla="*/ 205740 h 245745"/>
                  <a:gd name="connsiteX63" fmla="*/ 309286 w 384222"/>
                  <a:gd name="connsiteY63" fmla="*/ 203835 h 245745"/>
                  <a:gd name="connsiteX64" fmla="*/ 305476 w 384222"/>
                  <a:gd name="connsiteY64" fmla="*/ 198120 h 245745"/>
                  <a:gd name="connsiteX65" fmla="*/ 299761 w 384222"/>
                  <a:gd name="connsiteY65" fmla="*/ 196215 h 245745"/>
                  <a:gd name="connsiteX66" fmla="*/ 282616 w 384222"/>
                  <a:gd name="connsiteY66" fmla="*/ 190500 h 245745"/>
                  <a:gd name="connsiteX67" fmla="*/ 244516 w 384222"/>
                  <a:gd name="connsiteY67" fmla="*/ 188595 h 245745"/>
                  <a:gd name="connsiteX68" fmla="*/ 233086 w 384222"/>
                  <a:gd name="connsiteY68" fmla="*/ 180975 h 245745"/>
                  <a:gd name="connsiteX69" fmla="*/ 221656 w 384222"/>
                  <a:gd name="connsiteY69" fmla="*/ 169545 h 245745"/>
                  <a:gd name="connsiteX70" fmla="*/ 212131 w 384222"/>
                  <a:gd name="connsiteY70" fmla="*/ 156210 h 245745"/>
                  <a:gd name="connsiteX71" fmla="*/ 210226 w 384222"/>
                  <a:gd name="connsiteY71" fmla="*/ 148590 h 245745"/>
                  <a:gd name="connsiteX72" fmla="*/ 208321 w 384222"/>
                  <a:gd name="connsiteY72" fmla="*/ 142875 h 245745"/>
                  <a:gd name="connsiteX73" fmla="*/ 204511 w 384222"/>
                  <a:gd name="connsiteY73" fmla="*/ 123825 h 245745"/>
                  <a:gd name="connsiteX74" fmla="*/ 206416 w 384222"/>
                  <a:gd name="connsiteY74" fmla="*/ 100965 h 245745"/>
                  <a:gd name="connsiteX75" fmla="*/ 208321 w 384222"/>
                  <a:gd name="connsiteY75" fmla="*/ 95250 h 245745"/>
                  <a:gd name="connsiteX76" fmla="*/ 215941 w 384222"/>
                  <a:gd name="connsiteY76" fmla="*/ 80010 h 245745"/>
                  <a:gd name="connsiteX77" fmla="*/ 217846 w 384222"/>
                  <a:gd name="connsiteY77" fmla="*/ 72390 h 245745"/>
                  <a:gd name="connsiteX78" fmla="*/ 225466 w 384222"/>
                  <a:gd name="connsiteY78" fmla="*/ 57150 h 245745"/>
                  <a:gd name="connsiteX79" fmla="*/ 233086 w 384222"/>
                  <a:gd name="connsiteY79" fmla="*/ 40005 h 245745"/>
                  <a:gd name="connsiteX80" fmla="*/ 231181 w 384222"/>
                  <a:gd name="connsiteY80" fmla="*/ 30480 h 245745"/>
                  <a:gd name="connsiteX81" fmla="*/ 227371 w 384222"/>
                  <a:gd name="connsiteY81" fmla="*/ 24765 h 245745"/>
                  <a:gd name="connsiteX82" fmla="*/ 215941 w 384222"/>
                  <a:gd name="connsiteY82" fmla="*/ 15240 h 245745"/>
                  <a:gd name="connsiteX83" fmla="*/ 210226 w 384222"/>
                  <a:gd name="connsiteY83" fmla="*/ 13335 h 245745"/>
                  <a:gd name="connsiteX84" fmla="*/ 198796 w 384222"/>
                  <a:gd name="connsiteY84" fmla="*/ 5715 h 245745"/>
                  <a:gd name="connsiteX85" fmla="*/ 194986 w 384222"/>
                  <a:gd name="connsiteY85" fmla="*/ 0 h 245745"/>
                  <a:gd name="connsiteX86" fmla="*/ 193081 w 384222"/>
                  <a:gd name="connsiteY86" fmla="*/ 1905 h 245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84222" h="245745">
                    <a:moveTo>
                      <a:pt x="193081" y="1905"/>
                    </a:moveTo>
                    <a:lnTo>
                      <a:pt x="193081" y="1905"/>
                    </a:lnTo>
                    <a:cubicBezTo>
                      <a:pt x="183173" y="5208"/>
                      <a:pt x="177373" y="5470"/>
                      <a:pt x="170221" y="11430"/>
                    </a:cubicBezTo>
                    <a:cubicBezTo>
                      <a:pt x="168151" y="13155"/>
                      <a:pt x="166411" y="15240"/>
                      <a:pt x="164506" y="17145"/>
                    </a:cubicBezTo>
                    <a:cubicBezTo>
                      <a:pt x="163189" y="22413"/>
                      <a:pt x="160743" y="27117"/>
                      <a:pt x="164506" y="32385"/>
                    </a:cubicBezTo>
                    <a:cubicBezTo>
                      <a:pt x="166351" y="34969"/>
                      <a:pt x="169881" y="35855"/>
                      <a:pt x="172126" y="38100"/>
                    </a:cubicBezTo>
                    <a:cubicBezTo>
                      <a:pt x="176702" y="42676"/>
                      <a:pt x="175517" y="44107"/>
                      <a:pt x="177841" y="49530"/>
                    </a:cubicBezTo>
                    <a:cubicBezTo>
                      <a:pt x="178960" y="52140"/>
                      <a:pt x="180381" y="54610"/>
                      <a:pt x="181651" y="57150"/>
                    </a:cubicBezTo>
                    <a:cubicBezTo>
                      <a:pt x="181016" y="62865"/>
                      <a:pt x="184820" y="71589"/>
                      <a:pt x="179746" y="74295"/>
                    </a:cubicBezTo>
                    <a:cubicBezTo>
                      <a:pt x="171882" y="78489"/>
                      <a:pt x="161890" y="73712"/>
                      <a:pt x="153076" y="72390"/>
                    </a:cubicBezTo>
                    <a:cubicBezTo>
                      <a:pt x="149104" y="71794"/>
                      <a:pt x="141646" y="68580"/>
                      <a:pt x="141646" y="68580"/>
                    </a:cubicBezTo>
                    <a:cubicBezTo>
                      <a:pt x="139741" y="66675"/>
                      <a:pt x="137425" y="65107"/>
                      <a:pt x="135931" y="62865"/>
                    </a:cubicBezTo>
                    <a:cubicBezTo>
                      <a:pt x="129065" y="52565"/>
                      <a:pt x="141488" y="61243"/>
                      <a:pt x="128311" y="49530"/>
                    </a:cubicBezTo>
                    <a:cubicBezTo>
                      <a:pt x="124889" y="46488"/>
                      <a:pt x="116881" y="41910"/>
                      <a:pt x="116881" y="41910"/>
                    </a:cubicBezTo>
                    <a:cubicBezTo>
                      <a:pt x="116246" y="43815"/>
                      <a:pt x="115306" y="45644"/>
                      <a:pt x="114976" y="47625"/>
                    </a:cubicBezTo>
                    <a:cubicBezTo>
                      <a:pt x="114031" y="53297"/>
                      <a:pt x="115283" y="59462"/>
                      <a:pt x="113071" y="64770"/>
                    </a:cubicBezTo>
                    <a:cubicBezTo>
                      <a:pt x="111850" y="67701"/>
                      <a:pt x="107991" y="68580"/>
                      <a:pt x="105451" y="70485"/>
                    </a:cubicBezTo>
                    <a:cubicBezTo>
                      <a:pt x="98466" y="69850"/>
                      <a:pt x="91428" y="67514"/>
                      <a:pt x="84496" y="68580"/>
                    </a:cubicBezTo>
                    <a:cubicBezTo>
                      <a:pt x="82233" y="68928"/>
                      <a:pt x="81710" y="72247"/>
                      <a:pt x="80686" y="74295"/>
                    </a:cubicBezTo>
                    <a:cubicBezTo>
                      <a:pt x="79788" y="76091"/>
                      <a:pt x="79486" y="78130"/>
                      <a:pt x="78781" y="80010"/>
                    </a:cubicBezTo>
                    <a:cubicBezTo>
                      <a:pt x="77580" y="83212"/>
                      <a:pt x="76241" y="86360"/>
                      <a:pt x="74971" y="89535"/>
                    </a:cubicBezTo>
                    <a:cubicBezTo>
                      <a:pt x="74336" y="95885"/>
                      <a:pt x="75357" y="102629"/>
                      <a:pt x="73066" y="108585"/>
                    </a:cubicBezTo>
                    <a:cubicBezTo>
                      <a:pt x="71370" y="112995"/>
                      <a:pt x="56901" y="117995"/>
                      <a:pt x="54016" y="118110"/>
                    </a:cubicBezTo>
                    <a:lnTo>
                      <a:pt x="6391" y="120015"/>
                    </a:lnTo>
                    <a:cubicBezTo>
                      <a:pt x="4486" y="121920"/>
                      <a:pt x="1086" y="123067"/>
                      <a:pt x="676" y="125730"/>
                    </a:cubicBezTo>
                    <a:cubicBezTo>
                      <a:pt x="-1453" y="139567"/>
                      <a:pt x="1895" y="140995"/>
                      <a:pt x="4486" y="150495"/>
                    </a:cubicBezTo>
                    <a:cubicBezTo>
                      <a:pt x="5864" y="155547"/>
                      <a:pt x="5391" y="161378"/>
                      <a:pt x="8296" y="165735"/>
                    </a:cubicBezTo>
                    <a:lnTo>
                      <a:pt x="15916" y="177165"/>
                    </a:lnTo>
                    <a:cubicBezTo>
                      <a:pt x="20361" y="176530"/>
                      <a:pt x="24848" y="176141"/>
                      <a:pt x="29251" y="175260"/>
                    </a:cubicBezTo>
                    <a:cubicBezTo>
                      <a:pt x="31220" y="174866"/>
                      <a:pt x="32985" y="173025"/>
                      <a:pt x="34966" y="173355"/>
                    </a:cubicBezTo>
                    <a:cubicBezTo>
                      <a:pt x="39741" y="174151"/>
                      <a:pt x="44274" y="181956"/>
                      <a:pt x="46396" y="184785"/>
                    </a:cubicBezTo>
                    <a:cubicBezTo>
                      <a:pt x="47031" y="187325"/>
                      <a:pt x="47270" y="189999"/>
                      <a:pt x="48301" y="192405"/>
                    </a:cubicBezTo>
                    <a:cubicBezTo>
                      <a:pt x="49203" y="194509"/>
                      <a:pt x="51087" y="196072"/>
                      <a:pt x="52111" y="198120"/>
                    </a:cubicBezTo>
                    <a:cubicBezTo>
                      <a:pt x="53009" y="199916"/>
                      <a:pt x="53381" y="201930"/>
                      <a:pt x="54016" y="203835"/>
                    </a:cubicBezTo>
                    <a:cubicBezTo>
                      <a:pt x="52111" y="205105"/>
                      <a:pt x="50546" y="207196"/>
                      <a:pt x="48301" y="207645"/>
                    </a:cubicBezTo>
                    <a:cubicBezTo>
                      <a:pt x="40803" y="209145"/>
                      <a:pt x="32627" y="206937"/>
                      <a:pt x="25441" y="209550"/>
                    </a:cubicBezTo>
                    <a:cubicBezTo>
                      <a:pt x="23554" y="210236"/>
                      <a:pt x="25926" y="213845"/>
                      <a:pt x="27346" y="215265"/>
                    </a:cubicBezTo>
                    <a:cubicBezTo>
                      <a:pt x="29354" y="217273"/>
                      <a:pt x="32371" y="217922"/>
                      <a:pt x="34966" y="219075"/>
                    </a:cubicBezTo>
                    <a:cubicBezTo>
                      <a:pt x="45219" y="223632"/>
                      <a:pt x="43295" y="222646"/>
                      <a:pt x="54016" y="224790"/>
                    </a:cubicBezTo>
                    <a:cubicBezTo>
                      <a:pt x="55921" y="226060"/>
                      <a:pt x="57683" y="227576"/>
                      <a:pt x="59731" y="228600"/>
                    </a:cubicBezTo>
                    <a:cubicBezTo>
                      <a:pt x="68231" y="232850"/>
                      <a:pt x="73838" y="229666"/>
                      <a:pt x="84496" y="228600"/>
                    </a:cubicBezTo>
                    <a:cubicBezTo>
                      <a:pt x="86401" y="227330"/>
                      <a:pt x="87921" y="224790"/>
                      <a:pt x="90211" y="224790"/>
                    </a:cubicBezTo>
                    <a:cubicBezTo>
                      <a:pt x="104871" y="224790"/>
                      <a:pt x="119536" y="226371"/>
                      <a:pt x="134026" y="228600"/>
                    </a:cubicBezTo>
                    <a:cubicBezTo>
                      <a:pt x="136289" y="228948"/>
                      <a:pt x="137693" y="231386"/>
                      <a:pt x="139741" y="232410"/>
                    </a:cubicBezTo>
                    <a:cubicBezTo>
                      <a:pt x="141537" y="233308"/>
                      <a:pt x="143660" y="233417"/>
                      <a:pt x="145456" y="234315"/>
                    </a:cubicBezTo>
                    <a:cubicBezTo>
                      <a:pt x="158537" y="240855"/>
                      <a:pt x="142319" y="236355"/>
                      <a:pt x="160696" y="240030"/>
                    </a:cubicBezTo>
                    <a:cubicBezTo>
                      <a:pt x="163236" y="241300"/>
                      <a:pt x="165657" y="242843"/>
                      <a:pt x="168316" y="243840"/>
                    </a:cubicBezTo>
                    <a:cubicBezTo>
                      <a:pt x="170767" y="244759"/>
                      <a:pt x="173318" y="245745"/>
                      <a:pt x="175936" y="245745"/>
                    </a:cubicBezTo>
                    <a:cubicBezTo>
                      <a:pt x="209597" y="245745"/>
                      <a:pt x="243246" y="244475"/>
                      <a:pt x="276901" y="243840"/>
                    </a:cubicBezTo>
                    <a:cubicBezTo>
                      <a:pt x="297288" y="241987"/>
                      <a:pt x="300037" y="242261"/>
                      <a:pt x="320716" y="238125"/>
                    </a:cubicBezTo>
                    <a:cubicBezTo>
                      <a:pt x="322685" y="237731"/>
                      <a:pt x="324483" y="236707"/>
                      <a:pt x="326431" y="236220"/>
                    </a:cubicBezTo>
                    <a:cubicBezTo>
                      <a:pt x="329572" y="235435"/>
                      <a:pt x="332781" y="234950"/>
                      <a:pt x="335956" y="234315"/>
                    </a:cubicBezTo>
                    <a:cubicBezTo>
                      <a:pt x="338496" y="233045"/>
                      <a:pt x="341141" y="231966"/>
                      <a:pt x="343576" y="230505"/>
                    </a:cubicBezTo>
                    <a:cubicBezTo>
                      <a:pt x="347503" y="228149"/>
                      <a:pt x="350910" y="224933"/>
                      <a:pt x="355006" y="222885"/>
                    </a:cubicBezTo>
                    <a:lnTo>
                      <a:pt x="370246" y="215265"/>
                    </a:lnTo>
                    <a:lnTo>
                      <a:pt x="377866" y="211455"/>
                    </a:lnTo>
                    <a:cubicBezTo>
                      <a:pt x="379136" y="209550"/>
                      <a:pt x="380652" y="207788"/>
                      <a:pt x="381676" y="205740"/>
                    </a:cubicBezTo>
                    <a:cubicBezTo>
                      <a:pt x="384897" y="199298"/>
                      <a:pt x="385241" y="188482"/>
                      <a:pt x="381676" y="182880"/>
                    </a:cubicBezTo>
                    <a:cubicBezTo>
                      <a:pt x="379520" y="179492"/>
                      <a:pt x="374056" y="180340"/>
                      <a:pt x="370246" y="179070"/>
                    </a:cubicBezTo>
                    <a:cubicBezTo>
                      <a:pt x="366436" y="179705"/>
                      <a:pt x="361980" y="178760"/>
                      <a:pt x="358816" y="180975"/>
                    </a:cubicBezTo>
                    <a:lnTo>
                      <a:pt x="347386" y="198120"/>
                    </a:lnTo>
                    <a:cubicBezTo>
                      <a:pt x="346116" y="200025"/>
                      <a:pt x="345748" y="203111"/>
                      <a:pt x="343576" y="203835"/>
                    </a:cubicBezTo>
                    <a:lnTo>
                      <a:pt x="337861" y="205740"/>
                    </a:lnTo>
                    <a:cubicBezTo>
                      <a:pt x="328336" y="205105"/>
                      <a:pt x="318578" y="206021"/>
                      <a:pt x="309286" y="203835"/>
                    </a:cubicBezTo>
                    <a:cubicBezTo>
                      <a:pt x="307057" y="203311"/>
                      <a:pt x="307264" y="199550"/>
                      <a:pt x="305476" y="198120"/>
                    </a:cubicBezTo>
                    <a:cubicBezTo>
                      <a:pt x="303908" y="196866"/>
                      <a:pt x="301641" y="196920"/>
                      <a:pt x="299761" y="196215"/>
                    </a:cubicBezTo>
                    <a:cubicBezTo>
                      <a:pt x="294943" y="194408"/>
                      <a:pt x="288088" y="190956"/>
                      <a:pt x="282616" y="190500"/>
                    </a:cubicBezTo>
                    <a:cubicBezTo>
                      <a:pt x="269944" y="189444"/>
                      <a:pt x="257216" y="189230"/>
                      <a:pt x="244516" y="188595"/>
                    </a:cubicBezTo>
                    <a:cubicBezTo>
                      <a:pt x="240706" y="186055"/>
                      <a:pt x="236324" y="184213"/>
                      <a:pt x="233086" y="180975"/>
                    </a:cubicBezTo>
                    <a:cubicBezTo>
                      <a:pt x="229276" y="177165"/>
                      <a:pt x="224889" y="173856"/>
                      <a:pt x="221656" y="169545"/>
                    </a:cubicBezTo>
                    <a:cubicBezTo>
                      <a:pt x="214567" y="160093"/>
                      <a:pt x="217702" y="164567"/>
                      <a:pt x="212131" y="156210"/>
                    </a:cubicBezTo>
                    <a:cubicBezTo>
                      <a:pt x="211496" y="153670"/>
                      <a:pt x="210945" y="151107"/>
                      <a:pt x="210226" y="148590"/>
                    </a:cubicBezTo>
                    <a:cubicBezTo>
                      <a:pt x="209674" y="146659"/>
                      <a:pt x="208715" y="144844"/>
                      <a:pt x="208321" y="142875"/>
                    </a:cubicBezTo>
                    <a:cubicBezTo>
                      <a:pt x="203943" y="120985"/>
                      <a:pt x="208815" y="136737"/>
                      <a:pt x="204511" y="123825"/>
                    </a:cubicBezTo>
                    <a:cubicBezTo>
                      <a:pt x="205146" y="116205"/>
                      <a:pt x="205405" y="108544"/>
                      <a:pt x="206416" y="100965"/>
                    </a:cubicBezTo>
                    <a:cubicBezTo>
                      <a:pt x="206681" y="98975"/>
                      <a:pt x="207490" y="97078"/>
                      <a:pt x="208321" y="95250"/>
                    </a:cubicBezTo>
                    <a:cubicBezTo>
                      <a:pt x="210671" y="90079"/>
                      <a:pt x="214563" y="85520"/>
                      <a:pt x="215941" y="80010"/>
                    </a:cubicBezTo>
                    <a:cubicBezTo>
                      <a:pt x="216576" y="77470"/>
                      <a:pt x="216839" y="74807"/>
                      <a:pt x="217846" y="72390"/>
                    </a:cubicBezTo>
                    <a:cubicBezTo>
                      <a:pt x="220030" y="67147"/>
                      <a:pt x="223670" y="62538"/>
                      <a:pt x="225466" y="57150"/>
                    </a:cubicBezTo>
                    <a:cubicBezTo>
                      <a:pt x="230000" y="43548"/>
                      <a:pt x="227048" y="49062"/>
                      <a:pt x="233086" y="40005"/>
                    </a:cubicBezTo>
                    <a:cubicBezTo>
                      <a:pt x="232451" y="36830"/>
                      <a:pt x="232318" y="33512"/>
                      <a:pt x="231181" y="30480"/>
                    </a:cubicBezTo>
                    <a:cubicBezTo>
                      <a:pt x="230377" y="28336"/>
                      <a:pt x="228837" y="26524"/>
                      <a:pt x="227371" y="24765"/>
                    </a:cubicBezTo>
                    <a:cubicBezTo>
                      <a:pt x="224362" y="21154"/>
                      <a:pt x="220222" y="17381"/>
                      <a:pt x="215941" y="15240"/>
                    </a:cubicBezTo>
                    <a:cubicBezTo>
                      <a:pt x="214145" y="14342"/>
                      <a:pt x="211981" y="14310"/>
                      <a:pt x="210226" y="13335"/>
                    </a:cubicBezTo>
                    <a:cubicBezTo>
                      <a:pt x="206223" y="11111"/>
                      <a:pt x="198796" y="5715"/>
                      <a:pt x="198796" y="5715"/>
                    </a:cubicBezTo>
                    <a:cubicBezTo>
                      <a:pt x="197526" y="3810"/>
                      <a:pt x="196605" y="1619"/>
                      <a:pt x="194986" y="0"/>
                    </a:cubicBezTo>
                    <a:lnTo>
                      <a:pt x="193081" y="190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0136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12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6088061"/>
              </p:ext>
            </p:extLst>
          </p:nvPr>
        </p:nvGraphicFramePr>
        <p:xfrm>
          <a:off x="627352" y="1327870"/>
          <a:ext cx="4535424" cy="3881970"/>
        </p:xfrm>
        <a:graphic>
          <a:graphicData uri="http://schemas.openxmlformats.org/drawingml/2006/table">
            <a:tbl>
              <a:tblPr/>
              <a:tblGrid>
                <a:gridCol w="5600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92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130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3031">
                  <a:extLst>
                    <a:ext uri="{9D8B030D-6E8A-4147-A177-3AD203B41FA5}">
                      <a16:colId xmlns:a16="http://schemas.microsoft.com/office/drawing/2014/main" val="143080627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Laguna Niguel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Mimi Walters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44.4%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47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Santa Ana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Lou Correa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85328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Long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Alan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Lowenthal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91753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Costa Mesa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Dana Rohrabacher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46.2%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01142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Vista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Darrell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Issa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46.2%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- Lakeside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Duncan Hunter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Diego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Juan Vargas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71.8%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La Jolla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Peters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Diego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Susan David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2" name="TextBox 13"/>
          <p:cNvSpPr txBox="1">
            <a:spLocks noChangeArrowheads="1"/>
          </p:cNvSpPr>
          <p:nvPr/>
        </p:nvSpPr>
        <p:spPr bwMode="auto">
          <a:xfrm>
            <a:off x="5801234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95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96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90" name="Group 89"/>
          <p:cNvGrpSpPr/>
          <p:nvPr/>
        </p:nvGrpSpPr>
        <p:grpSpPr>
          <a:xfrm>
            <a:off x="5257735" y="3084893"/>
            <a:ext cx="3296581" cy="2969544"/>
            <a:chOff x="5195141" y="3211505"/>
            <a:chExt cx="3296581" cy="2969544"/>
          </a:xfrm>
        </p:grpSpPr>
        <p:sp>
          <p:nvSpPr>
            <p:cNvPr id="98" name="Freeform 97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5195141" y="3211505"/>
              <a:ext cx="3296581" cy="2969544"/>
              <a:chOff x="5195141" y="3211505"/>
              <a:chExt cx="3296581" cy="2969544"/>
            </a:xfrm>
          </p:grpSpPr>
          <p:sp>
            <p:nvSpPr>
              <p:cNvPr id="101" name="Freeform 100"/>
              <p:cNvSpPr/>
              <p:nvPr/>
            </p:nvSpPr>
            <p:spPr bwMode="auto">
              <a:xfrm>
                <a:off x="5901621" y="3215387"/>
                <a:ext cx="467751" cy="1318827"/>
              </a:xfrm>
              <a:custGeom>
                <a:avLst/>
                <a:gdLst>
                  <a:gd name="connsiteX0" fmla="*/ 365760 w 765616"/>
                  <a:gd name="connsiteY0" fmla="*/ 0 h 2157474"/>
                  <a:gd name="connsiteX1" fmla="*/ 74392 w 765616"/>
                  <a:gd name="connsiteY1" fmla="*/ 0 h 2157474"/>
                  <a:gd name="connsiteX2" fmla="*/ 83691 w 765616"/>
                  <a:gd name="connsiteY2" fmla="*/ 58894 h 2157474"/>
                  <a:gd name="connsiteX3" fmla="*/ 80591 w 765616"/>
                  <a:gd name="connsiteY3" fmla="*/ 86791 h 2157474"/>
                  <a:gd name="connsiteX4" fmla="*/ 77491 w 765616"/>
                  <a:gd name="connsiteY4" fmla="*/ 120887 h 2157474"/>
                  <a:gd name="connsiteX5" fmla="*/ 83691 w 765616"/>
                  <a:gd name="connsiteY5" fmla="*/ 127086 h 2157474"/>
                  <a:gd name="connsiteX6" fmla="*/ 92989 w 765616"/>
                  <a:gd name="connsiteY6" fmla="*/ 133285 h 2157474"/>
                  <a:gd name="connsiteX7" fmla="*/ 105388 w 765616"/>
                  <a:gd name="connsiteY7" fmla="*/ 139485 h 2157474"/>
                  <a:gd name="connsiteX8" fmla="*/ 123986 w 765616"/>
                  <a:gd name="connsiteY8" fmla="*/ 158083 h 2157474"/>
                  <a:gd name="connsiteX9" fmla="*/ 133285 w 765616"/>
                  <a:gd name="connsiteY9" fmla="*/ 185980 h 2157474"/>
                  <a:gd name="connsiteX10" fmla="*/ 139484 w 765616"/>
                  <a:gd name="connsiteY10" fmla="*/ 244873 h 2157474"/>
                  <a:gd name="connsiteX11" fmla="*/ 133285 w 765616"/>
                  <a:gd name="connsiteY11" fmla="*/ 347162 h 2157474"/>
                  <a:gd name="connsiteX12" fmla="*/ 127086 w 765616"/>
                  <a:gd name="connsiteY12" fmla="*/ 378159 h 2157474"/>
                  <a:gd name="connsiteX13" fmla="*/ 123986 w 765616"/>
                  <a:gd name="connsiteY13" fmla="*/ 399856 h 2157474"/>
                  <a:gd name="connsiteX14" fmla="*/ 108488 w 765616"/>
                  <a:gd name="connsiteY14" fmla="*/ 433953 h 2157474"/>
                  <a:gd name="connsiteX15" fmla="*/ 102288 w 765616"/>
                  <a:gd name="connsiteY15" fmla="*/ 452551 h 2157474"/>
                  <a:gd name="connsiteX16" fmla="*/ 92989 w 765616"/>
                  <a:gd name="connsiteY16" fmla="*/ 474248 h 2157474"/>
                  <a:gd name="connsiteX17" fmla="*/ 96089 w 765616"/>
                  <a:gd name="connsiteY17" fmla="*/ 514544 h 2157474"/>
                  <a:gd name="connsiteX18" fmla="*/ 105388 w 765616"/>
                  <a:gd name="connsiteY18" fmla="*/ 526942 h 2157474"/>
                  <a:gd name="connsiteX19" fmla="*/ 102288 w 765616"/>
                  <a:gd name="connsiteY19" fmla="*/ 570338 h 2157474"/>
                  <a:gd name="connsiteX20" fmla="*/ 80591 w 765616"/>
                  <a:gd name="connsiteY20" fmla="*/ 598235 h 2157474"/>
                  <a:gd name="connsiteX21" fmla="*/ 71292 w 765616"/>
                  <a:gd name="connsiteY21" fmla="*/ 619932 h 2157474"/>
                  <a:gd name="connsiteX22" fmla="*/ 65093 w 765616"/>
                  <a:gd name="connsiteY22" fmla="*/ 626132 h 2157474"/>
                  <a:gd name="connsiteX23" fmla="*/ 61993 w 765616"/>
                  <a:gd name="connsiteY23" fmla="*/ 635431 h 2157474"/>
                  <a:gd name="connsiteX24" fmla="*/ 52694 w 765616"/>
                  <a:gd name="connsiteY24" fmla="*/ 654029 h 2157474"/>
                  <a:gd name="connsiteX25" fmla="*/ 46495 w 765616"/>
                  <a:gd name="connsiteY25" fmla="*/ 678826 h 2157474"/>
                  <a:gd name="connsiteX26" fmla="*/ 43395 w 765616"/>
                  <a:gd name="connsiteY26" fmla="*/ 691224 h 2157474"/>
                  <a:gd name="connsiteX27" fmla="*/ 37196 w 765616"/>
                  <a:gd name="connsiteY27" fmla="*/ 700523 h 2157474"/>
                  <a:gd name="connsiteX28" fmla="*/ 27897 w 765616"/>
                  <a:gd name="connsiteY28" fmla="*/ 722221 h 2157474"/>
                  <a:gd name="connsiteX29" fmla="*/ 21697 w 765616"/>
                  <a:gd name="connsiteY29" fmla="*/ 728420 h 2157474"/>
                  <a:gd name="connsiteX30" fmla="*/ 18598 w 765616"/>
                  <a:gd name="connsiteY30" fmla="*/ 743919 h 2157474"/>
                  <a:gd name="connsiteX31" fmla="*/ 6199 w 765616"/>
                  <a:gd name="connsiteY31" fmla="*/ 762517 h 2157474"/>
                  <a:gd name="connsiteX32" fmla="*/ 0 w 765616"/>
                  <a:gd name="connsiteY32" fmla="*/ 781115 h 2157474"/>
                  <a:gd name="connsiteX33" fmla="*/ 3099 w 765616"/>
                  <a:gd name="connsiteY33" fmla="*/ 861706 h 2157474"/>
                  <a:gd name="connsiteX34" fmla="*/ 9299 w 765616"/>
                  <a:gd name="connsiteY34" fmla="*/ 877204 h 2157474"/>
                  <a:gd name="connsiteX35" fmla="*/ 12398 w 765616"/>
                  <a:gd name="connsiteY35" fmla="*/ 886503 h 2157474"/>
                  <a:gd name="connsiteX36" fmla="*/ 15498 w 765616"/>
                  <a:gd name="connsiteY36" fmla="*/ 917500 h 2157474"/>
                  <a:gd name="connsiteX37" fmla="*/ 18598 w 765616"/>
                  <a:gd name="connsiteY37" fmla="*/ 926799 h 2157474"/>
                  <a:gd name="connsiteX38" fmla="*/ 46495 w 765616"/>
                  <a:gd name="connsiteY38" fmla="*/ 948496 h 2157474"/>
                  <a:gd name="connsiteX39" fmla="*/ 55794 w 765616"/>
                  <a:gd name="connsiteY39" fmla="*/ 951596 h 2157474"/>
                  <a:gd name="connsiteX40" fmla="*/ 86790 w 765616"/>
                  <a:gd name="connsiteY40" fmla="*/ 973294 h 2157474"/>
                  <a:gd name="connsiteX41" fmla="*/ 96089 w 765616"/>
                  <a:gd name="connsiteY41" fmla="*/ 982593 h 2157474"/>
                  <a:gd name="connsiteX42" fmla="*/ 108488 w 765616"/>
                  <a:gd name="connsiteY42" fmla="*/ 1001191 h 2157474"/>
                  <a:gd name="connsiteX43" fmla="*/ 114687 w 765616"/>
                  <a:gd name="connsiteY43" fmla="*/ 1010490 h 2157474"/>
                  <a:gd name="connsiteX44" fmla="*/ 123986 w 765616"/>
                  <a:gd name="connsiteY44" fmla="*/ 1022888 h 2157474"/>
                  <a:gd name="connsiteX45" fmla="*/ 133285 w 765616"/>
                  <a:gd name="connsiteY45" fmla="*/ 1029088 h 2157474"/>
                  <a:gd name="connsiteX46" fmla="*/ 142584 w 765616"/>
                  <a:gd name="connsiteY46" fmla="*/ 1041486 h 2157474"/>
                  <a:gd name="connsiteX47" fmla="*/ 154983 w 765616"/>
                  <a:gd name="connsiteY47" fmla="*/ 1053885 h 2157474"/>
                  <a:gd name="connsiteX48" fmla="*/ 170481 w 765616"/>
                  <a:gd name="connsiteY48" fmla="*/ 1069383 h 2157474"/>
                  <a:gd name="connsiteX49" fmla="*/ 173581 w 765616"/>
                  <a:gd name="connsiteY49" fmla="*/ 1078682 h 2157474"/>
                  <a:gd name="connsiteX50" fmla="*/ 195278 w 765616"/>
                  <a:gd name="connsiteY50" fmla="*/ 1109679 h 2157474"/>
                  <a:gd name="connsiteX51" fmla="*/ 198378 w 765616"/>
                  <a:gd name="connsiteY51" fmla="*/ 1118978 h 2157474"/>
                  <a:gd name="connsiteX52" fmla="*/ 210777 w 765616"/>
                  <a:gd name="connsiteY52" fmla="*/ 1137576 h 2157474"/>
                  <a:gd name="connsiteX53" fmla="*/ 216976 w 765616"/>
                  <a:gd name="connsiteY53" fmla="*/ 1146875 h 2157474"/>
                  <a:gd name="connsiteX54" fmla="*/ 226275 w 765616"/>
                  <a:gd name="connsiteY54" fmla="*/ 1168572 h 2157474"/>
                  <a:gd name="connsiteX55" fmla="*/ 229375 w 765616"/>
                  <a:gd name="connsiteY55" fmla="*/ 1202669 h 2157474"/>
                  <a:gd name="connsiteX56" fmla="*/ 232474 w 765616"/>
                  <a:gd name="connsiteY56" fmla="*/ 1224366 h 2157474"/>
                  <a:gd name="connsiteX57" fmla="*/ 226275 w 765616"/>
                  <a:gd name="connsiteY57" fmla="*/ 1298758 h 2157474"/>
                  <a:gd name="connsiteX58" fmla="*/ 226275 w 765616"/>
                  <a:gd name="connsiteY58" fmla="*/ 1416545 h 2157474"/>
                  <a:gd name="connsiteX59" fmla="*/ 238674 w 765616"/>
                  <a:gd name="connsiteY59" fmla="*/ 1441342 h 2157474"/>
                  <a:gd name="connsiteX60" fmla="*/ 241773 w 765616"/>
                  <a:gd name="connsiteY60" fmla="*/ 1456841 h 2157474"/>
                  <a:gd name="connsiteX61" fmla="*/ 247973 w 765616"/>
                  <a:gd name="connsiteY61" fmla="*/ 1463040 h 2157474"/>
                  <a:gd name="connsiteX62" fmla="*/ 257272 w 765616"/>
                  <a:gd name="connsiteY62" fmla="*/ 1484738 h 2157474"/>
                  <a:gd name="connsiteX63" fmla="*/ 263471 w 765616"/>
                  <a:gd name="connsiteY63" fmla="*/ 1494037 h 2157474"/>
                  <a:gd name="connsiteX64" fmla="*/ 269670 w 765616"/>
                  <a:gd name="connsiteY64" fmla="*/ 1512635 h 2157474"/>
                  <a:gd name="connsiteX65" fmla="*/ 266571 w 765616"/>
                  <a:gd name="connsiteY65" fmla="*/ 1543631 h 2157474"/>
                  <a:gd name="connsiteX66" fmla="*/ 257272 w 765616"/>
                  <a:gd name="connsiteY66" fmla="*/ 1552930 h 2157474"/>
                  <a:gd name="connsiteX67" fmla="*/ 251072 w 765616"/>
                  <a:gd name="connsiteY67" fmla="*/ 1571528 h 2157474"/>
                  <a:gd name="connsiteX68" fmla="*/ 254172 w 765616"/>
                  <a:gd name="connsiteY68" fmla="*/ 1599425 h 2157474"/>
                  <a:gd name="connsiteX69" fmla="*/ 260371 w 765616"/>
                  <a:gd name="connsiteY69" fmla="*/ 1608724 h 2157474"/>
                  <a:gd name="connsiteX70" fmla="*/ 282069 w 765616"/>
                  <a:gd name="connsiteY70" fmla="*/ 1630422 h 2157474"/>
                  <a:gd name="connsiteX71" fmla="*/ 303766 w 765616"/>
                  <a:gd name="connsiteY71" fmla="*/ 1649020 h 2157474"/>
                  <a:gd name="connsiteX72" fmla="*/ 309966 w 765616"/>
                  <a:gd name="connsiteY72" fmla="*/ 1655219 h 2157474"/>
                  <a:gd name="connsiteX73" fmla="*/ 319265 w 765616"/>
                  <a:gd name="connsiteY73" fmla="*/ 1658319 h 2157474"/>
                  <a:gd name="connsiteX74" fmla="*/ 331663 w 765616"/>
                  <a:gd name="connsiteY74" fmla="*/ 1667618 h 2157474"/>
                  <a:gd name="connsiteX75" fmla="*/ 337863 w 765616"/>
                  <a:gd name="connsiteY75" fmla="*/ 1673817 h 2157474"/>
                  <a:gd name="connsiteX76" fmla="*/ 356461 w 765616"/>
                  <a:gd name="connsiteY76" fmla="*/ 1686216 h 2157474"/>
                  <a:gd name="connsiteX77" fmla="*/ 371959 w 765616"/>
                  <a:gd name="connsiteY77" fmla="*/ 1701714 h 2157474"/>
                  <a:gd name="connsiteX78" fmla="*/ 378158 w 765616"/>
                  <a:gd name="connsiteY78" fmla="*/ 1711013 h 2157474"/>
                  <a:gd name="connsiteX79" fmla="*/ 390557 w 765616"/>
                  <a:gd name="connsiteY79" fmla="*/ 1723412 h 2157474"/>
                  <a:gd name="connsiteX80" fmla="*/ 396756 w 765616"/>
                  <a:gd name="connsiteY80" fmla="*/ 1732711 h 2157474"/>
                  <a:gd name="connsiteX81" fmla="*/ 412255 w 765616"/>
                  <a:gd name="connsiteY81" fmla="*/ 1748209 h 2157474"/>
                  <a:gd name="connsiteX82" fmla="*/ 421554 w 765616"/>
                  <a:gd name="connsiteY82" fmla="*/ 1763707 h 2157474"/>
                  <a:gd name="connsiteX83" fmla="*/ 427753 w 765616"/>
                  <a:gd name="connsiteY83" fmla="*/ 1773006 h 2157474"/>
                  <a:gd name="connsiteX84" fmla="*/ 446351 w 765616"/>
                  <a:gd name="connsiteY84" fmla="*/ 1788504 h 2157474"/>
                  <a:gd name="connsiteX85" fmla="*/ 452550 w 765616"/>
                  <a:gd name="connsiteY85" fmla="*/ 1797803 h 2157474"/>
                  <a:gd name="connsiteX86" fmla="*/ 458749 w 765616"/>
                  <a:gd name="connsiteY86" fmla="*/ 1804003 h 2157474"/>
                  <a:gd name="connsiteX87" fmla="*/ 464949 w 765616"/>
                  <a:gd name="connsiteY87" fmla="*/ 1822601 h 2157474"/>
                  <a:gd name="connsiteX88" fmla="*/ 480447 w 765616"/>
                  <a:gd name="connsiteY88" fmla="*/ 1841199 h 2157474"/>
                  <a:gd name="connsiteX89" fmla="*/ 489746 w 765616"/>
                  <a:gd name="connsiteY89" fmla="*/ 1859797 h 2157474"/>
                  <a:gd name="connsiteX90" fmla="*/ 502145 w 765616"/>
                  <a:gd name="connsiteY90" fmla="*/ 1878395 h 2157474"/>
                  <a:gd name="connsiteX91" fmla="*/ 508344 w 765616"/>
                  <a:gd name="connsiteY91" fmla="*/ 1903192 h 2157474"/>
                  <a:gd name="connsiteX92" fmla="*/ 511444 w 765616"/>
                  <a:gd name="connsiteY92" fmla="*/ 1912491 h 2157474"/>
                  <a:gd name="connsiteX93" fmla="*/ 514543 w 765616"/>
                  <a:gd name="connsiteY93" fmla="*/ 1924890 h 2157474"/>
                  <a:gd name="connsiteX94" fmla="*/ 520743 w 765616"/>
                  <a:gd name="connsiteY94" fmla="*/ 1931089 h 2157474"/>
                  <a:gd name="connsiteX95" fmla="*/ 542440 w 765616"/>
                  <a:gd name="connsiteY95" fmla="*/ 1940388 h 2157474"/>
                  <a:gd name="connsiteX96" fmla="*/ 545540 w 765616"/>
                  <a:gd name="connsiteY96" fmla="*/ 1952787 h 2157474"/>
                  <a:gd name="connsiteX97" fmla="*/ 548640 w 765616"/>
                  <a:gd name="connsiteY97" fmla="*/ 1962085 h 2157474"/>
                  <a:gd name="connsiteX98" fmla="*/ 545540 w 765616"/>
                  <a:gd name="connsiteY98" fmla="*/ 1999281 h 2157474"/>
                  <a:gd name="connsiteX99" fmla="*/ 542440 w 765616"/>
                  <a:gd name="connsiteY99" fmla="*/ 2014780 h 2157474"/>
                  <a:gd name="connsiteX100" fmla="*/ 536241 w 765616"/>
                  <a:gd name="connsiteY100" fmla="*/ 2033378 h 2157474"/>
                  <a:gd name="connsiteX101" fmla="*/ 539341 w 765616"/>
                  <a:gd name="connsiteY101" fmla="*/ 2051976 h 2157474"/>
                  <a:gd name="connsiteX102" fmla="*/ 561038 w 765616"/>
                  <a:gd name="connsiteY102" fmla="*/ 2067474 h 2157474"/>
                  <a:gd name="connsiteX103" fmla="*/ 582736 w 765616"/>
                  <a:gd name="connsiteY103" fmla="*/ 2079873 h 2157474"/>
                  <a:gd name="connsiteX104" fmla="*/ 604434 w 765616"/>
                  <a:gd name="connsiteY104" fmla="*/ 2092271 h 2157474"/>
                  <a:gd name="connsiteX105" fmla="*/ 610633 w 765616"/>
                  <a:gd name="connsiteY105" fmla="*/ 2098471 h 2157474"/>
                  <a:gd name="connsiteX106" fmla="*/ 623032 w 765616"/>
                  <a:gd name="connsiteY106" fmla="*/ 2101570 h 2157474"/>
                  <a:gd name="connsiteX107" fmla="*/ 632331 w 765616"/>
                  <a:gd name="connsiteY107" fmla="*/ 2104670 h 2157474"/>
                  <a:gd name="connsiteX108" fmla="*/ 641629 w 765616"/>
                  <a:gd name="connsiteY108" fmla="*/ 2110869 h 2157474"/>
                  <a:gd name="connsiteX109" fmla="*/ 660227 w 765616"/>
                  <a:gd name="connsiteY109" fmla="*/ 2117069 h 2157474"/>
                  <a:gd name="connsiteX110" fmla="*/ 675726 w 765616"/>
                  <a:gd name="connsiteY110" fmla="*/ 2132567 h 2157474"/>
                  <a:gd name="connsiteX111" fmla="*/ 694324 w 765616"/>
                  <a:gd name="connsiteY111" fmla="*/ 2141866 h 2157474"/>
                  <a:gd name="connsiteX112" fmla="*/ 709822 w 765616"/>
                  <a:gd name="connsiteY112" fmla="*/ 2157364 h 2157474"/>
                  <a:gd name="connsiteX113" fmla="*/ 728420 w 765616"/>
                  <a:gd name="connsiteY113" fmla="*/ 2154264 h 2157474"/>
                  <a:gd name="connsiteX114" fmla="*/ 737719 w 765616"/>
                  <a:gd name="connsiteY114" fmla="*/ 2144965 h 2157474"/>
                  <a:gd name="connsiteX115" fmla="*/ 737719 w 765616"/>
                  <a:gd name="connsiteY115" fmla="*/ 2117069 h 2157474"/>
                  <a:gd name="connsiteX116" fmla="*/ 734619 w 765616"/>
                  <a:gd name="connsiteY116" fmla="*/ 2104670 h 2157474"/>
                  <a:gd name="connsiteX117" fmla="*/ 737719 w 765616"/>
                  <a:gd name="connsiteY117" fmla="*/ 1986883 h 2157474"/>
                  <a:gd name="connsiteX118" fmla="*/ 734619 w 765616"/>
                  <a:gd name="connsiteY118" fmla="*/ 1965185 h 2157474"/>
                  <a:gd name="connsiteX119" fmla="*/ 725320 w 765616"/>
                  <a:gd name="connsiteY119" fmla="*/ 1955886 h 2157474"/>
                  <a:gd name="connsiteX120" fmla="*/ 722221 w 765616"/>
                  <a:gd name="connsiteY120" fmla="*/ 1946587 h 2157474"/>
                  <a:gd name="connsiteX121" fmla="*/ 712922 w 765616"/>
                  <a:gd name="connsiteY121" fmla="*/ 1924890 h 2157474"/>
                  <a:gd name="connsiteX122" fmla="*/ 709822 w 765616"/>
                  <a:gd name="connsiteY122" fmla="*/ 1909391 h 2157474"/>
                  <a:gd name="connsiteX123" fmla="*/ 700523 w 765616"/>
                  <a:gd name="connsiteY123" fmla="*/ 1900092 h 2157474"/>
                  <a:gd name="connsiteX124" fmla="*/ 694324 w 765616"/>
                  <a:gd name="connsiteY124" fmla="*/ 1890793 h 2157474"/>
                  <a:gd name="connsiteX125" fmla="*/ 681925 w 765616"/>
                  <a:gd name="connsiteY125" fmla="*/ 1887694 h 2157474"/>
                  <a:gd name="connsiteX126" fmla="*/ 638530 w 765616"/>
                  <a:gd name="connsiteY126" fmla="*/ 1881494 h 2157474"/>
                  <a:gd name="connsiteX127" fmla="*/ 629231 w 765616"/>
                  <a:gd name="connsiteY127" fmla="*/ 1862896 h 2157474"/>
                  <a:gd name="connsiteX128" fmla="*/ 623032 w 765616"/>
                  <a:gd name="connsiteY128" fmla="*/ 1853597 h 2157474"/>
                  <a:gd name="connsiteX129" fmla="*/ 616832 w 765616"/>
                  <a:gd name="connsiteY129" fmla="*/ 1834999 h 2157474"/>
                  <a:gd name="connsiteX130" fmla="*/ 619932 w 765616"/>
                  <a:gd name="connsiteY130" fmla="*/ 1813302 h 2157474"/>
                  <a:gd name="connsiteX131" fmla="*/ 638530 w 765616"/>
                  <a:gd name="connsiteY131" fmla="*/ 1807102 h 2157474"/>
                  <a:gd name="connsiteX132" fmla="*/ 660227 w 765616"/>
                  <a:gd name="connsiteY132" fmla="*/ 1810202 h 2157474"/>
                  <a:gd name="connsiteX133" fmla="*/ 669526 w 765616"/>
                  <a:gd name="connsiteY133" fmla="*/ 1813302 h 2157474"/>
                  <a:gd name="connsiteX134" fmla="*/ 697423 w 765616"/>
                  <a:gd name="connsiteY134" fmla="*/ 1810202 h 2157474"/>
                  <a:gd name="connsiteX135" fmla="*/ 703623 w 765616"/>
                  <a:gd name="connsiteY135" fmla="*/ 1788504 h 2157474"/>
                  <a:gd name="connsiteX136" fmla="*/ 700523 w 765616"/>
                  <a:gd name="connsiteY136" fmla="*/ 1748209 h 2157474"/>
                  <a:gd name="connsiteX137" fmla="*/ 697423 w 765616"/>
                  <a:gd name="connsiteY137" fmla="*/ 1738910 h 2157474"/>
                  <a:gd name="connsiteX138" fmla="*/ 694324 w 765616"/>
                  <a:gd name="connsiteY138" fmla="*/ 1723412 h 2157474"/>
                  <a:gd name="connsiteX139" fmla="*/ 691224 w 765616"/>
                  <a:gd name="connsiteY139" fmla="*/ 1655219 h 2157474"/>
                  <a:gd name="connsiteX140" fmla="*/ 685025 w 765616"/>
                  <a:gd name="connsiteY140" fmla="*/ 1645920 h 2157474"/>
                  <a:gd name="connsiteX141" fmla="*/ 669526 w 765616"/>
                  <a:gd name="connsiteY141" fmla="*/ 1642820 h 2157474"/>
                  <a:gd name="connsiteX142" fmla="*/ 663327 w 765616"/>
                  <a:gd name="connsiteY142" fmla="*/ 1633521 h 2157474"/>
                  <a:gd name="connsiteX143" fmla="*/ 654028 w 765616"/>
                  <a:gd name="connsiteY143" fmla="*/ 1621123 h 2157474"/>
                  <a:gd name="connsiteX144" fmla="*/ 650928 w 765616"/>
                  <a:gd name="connsiteY144" fmla="*/ 1611824 h 2157474"/>
                  <a:gd name="connsiteX145" fmla="*/ 635430 w 765616"/>
                  <a:gd name="connsiteY145" fmla="*/ 1599425 h 2157474"/>
                  <a:gd name="connsiteX146" fmla="*/ 610633 w 765616"/>
                  <a:gd name="connsiteY146" fmla="*/ 1593226 h 2157474"/>
                  <a:gd name="connsiteX147" fmla="*/ 601334 w 765616"/>
                  <a:gd name="connsiteY147" fmla="*/ 1587027 h 2157474"/>
                  <a:gd name="connsiteX148" fmla="*/ 592035 w 765616"/>
                  <a:gd name="connsiteY148" fmla="*/ 1583927 h 2157474"/>
                  <a:gd name="connsiteX149" fmla="*/ 582736 w 765616"/>
                  <a:gd name="connsiteY149" fmla="*/ 1574628 h 2157474"/>
                  <a:gd name="connsiteX150" fmla="*/ 564138 w 765616"/>
                  <a:gd name="connsiteY150" fmla="*/ 1565329 h 2157474"/>
                  <a:gd name="connsiteX151" fmla="*/ 554839 w 765616"/>
                  <a:gd name="connsiteY151" fmla="*/ 1556030 h 2157474"/>
                  <a:gd name="connsiteX152" fmla="*/ 536241 w 765616"/>
                  <a:gd name="connsiteY152" fmla="*/ 1543631 h 2157474"/>
                  <a:gd name="connsiteX153" fmla="*/ 523842 w 765616"/>
                  <a:gd name="connsiteY153" fmla="*/ 1525033 h 2157474"/>
                  <a:gd name="connsiteX154" fmla="*/ 520743 w 765616"/>
                  <a:gd name="connsiteY154" fmla="*/ 1515734 h 2157474"/>
                  <a:gd name="connsiteX155" fmla="*/ 523842 w 765616"/>
                  <a:gd name="connsiteY155" fmla="*/ 1441342 h 2157474"/>
                  <a:gd name="connsiteX156" fmla="*/ 530042 w 765616"/>
                  <a:gd name="connsiteY156" fmla="*/ 1435143 h 2157474"/>
                  <a:gd name="connsiteX157" fmla="*/ 548640 w 765616"/>
                  <a:gd name="connsiteY157" fmla="*/ 1422744 h 2157474"/>
                  <a:gd name="connsiteX158" fmla="*/ 554839 w 765616"/>
                  <a:gd name="connsiteY158" fmla="*/ 1413445 h 2157474"/>
                  <a:gd name="connsiteX159" fmla="*/ 554839 w 765616"/>
                  <a:gd name="connsiteY159" fmla="*/ 1382449 h 2157474"/>
                  <a:gd name="connsiteX160" fmla="*/ 542440 w 765616"/>
                  <a:gd name="connsiteY160" fmla="*/ 1366951 h 2157474"/>
                  <a:gd name="connsiteX161" fmla="*/ 536241 w 765616"/>
                  <a:gd name="connsiteY161" fmla="*/ 1342153 h 2157474"/>
                  <a:gd name="connsiteX162" fmla="*/ 530042 w 765616"/>
                  <a:gd name="connsiteY162" fmla="*/ 1295658 h 2157474"/>
                  <a:gd name="connsiteX163" fmla="*/ 533141 w 765616"/>
                  <a:gd name="connsiteY163" fmla="*/ 1286359 h 2157474"/>
                  <a:gd name="connsiteX164" fmla="*/ 576537 w 765616"/>
                  <a:gd name="connsiteY164" fmla="*/ 1289459 h 2157474"/>
                  <a:gd name="connsiteX165" fmla="*/ 585836 w 765616"/>
                  <a:gd name="connsiteY165" fmla="*/ 1292559 h 2157474"/>
                  <a:gd name="connsiteX166" fmla="*/ 601334 w 765616"/>
                  <a:gd name="connsiteY166" fmla="*/ 1292559 h 2157474"/>
                  <a:gd name="connsiteX167" fmla="*/ 570337 w 765616"/>
                  <a:gd name="connsiteY167" fmla="*/ 1103479 h 2157474"/>
                  <a:gd name="connsiteX168" fmla="*/ 582736 w 765616"/>
                  <a:gd name="connsiteY168" fmla="*/ 1078682 h 2157474"/>
                  <a:gd name="connsiteX169" fmla="*/ 588935 w 765616"/>
                  <a:gd name="connsiteY169" fmla="*/ 1069383 h 2157474"/>
                  <a:gd name="connsiteX170" fmla="*/ 592035 w 765616"/>
                  <a:gd name="connsiteY170" fmla="*/ 1041486 h 2157474"/>
                  <a:gd name="connsiteX171" fmla="*/ 588935 w 765616"/>
                  <a:gd name="connsiteY171" fmla="*/ 1016689 h 2157474"/>
                  <a:gd name="connsiteX172" fmla="*/ 582736 w 765616"/>
                  <a:gd name="connsiteY172" fmla="*/ 1007390 h 2157474"/>
                  <a:gd name="connsiteX173" fmla="*/ 573437 w 765616"/>
                  <a:gd name="connsiteY173" fmla="*/ 976393 h 2157474"/>
                  <a:gd name="connsiteX174" fmla="*/ 570337 w 765616"/>
                  <a:gd name="connsiteY174" fmla="*/ 914400 h 2157474"/>
                  <a:gd name="connsiteX175" fmla="*/ 557939 w 765616"/>
                  <a:gd name="connsiteY175" fmla="*/ 883403 h 2157474"/>
                  <a:gd name="connsiteX176" fmla="*/ 561038 w 765616"/>
                  <a:gd name="connsiteY176" fmla="*/ 852407 h 2157474"/>
                  <a:gd name="connsiteX177" fmla="*/ 567238 w 765616"/>
                  <a:gd name="connsiteY177" fmla="*/ 833809 h 2157474"/>
                  <a:gd name="connsiteX178" fmla="*/ 576537 w 765616"/>
                  <a:gd name="connsiteY178" fmla="*/ 830709 h 2157474"/>
                  <a:gd name="connsiteX179" fmla="*/ 585836 w 765616"/>
                  <a:gd name="connsiteY179" fmla="*/ 821410 h 2157474"/>
                  <a:gd name="connsiteX180" fmla="*/ 598234 w 765616"/>
                  <a:gd name="connsiteY180" fmla="*/ 815211 h 2157474"/>
                  <a:gd name="connsiteX181" fmla="*/ 604434 w 765616"/>
                  <a:gd name="connsiteY181" fmla="*/ 802812 h 2157474"/>
                  <a:gd name="connsiteX182" fmla="*/ 623032 w 765616"/>
                  <a:gd name="connsiteY182" fmla="*/ 793513 h 2157474"/>
                  <a:gd name="connsiteX183" fmla="*/ 632331 w 765616"/>
                  <a:gd name="connsiteY183" fmla="*/ 784214 h 2157474"/>
                  <a:gd name="connsiteX184" fmla="*/ 638530 w 765616"/>
                  <a:gd name="connsiteY184" fmla="*/ 774915 h 2157474"/>
                  <a:gd name="connsiteX185" fmla="*/ 647829 w 765616"/>
                  <a:gd name="connsiteY185" fmla="*/ 768716 h 2157474"/>
                  <a:gd name="connsiteX186" fmla="*/ 657128 w 765616"/>
                  <a:gd name="connsiteY186" fmla="*/ 759417 h 2157474"/>
                  <a:gd name="connsiteX187" fmla="*/ 669526 w 765616"/>
                  <a:gd name="connsiteY187" fmla="*/ 743919 h 2157474"/>
                  <a:gd name="connsiteX188" fmla="*/ 672626 w 765616"/>
                  <a:gd name="connsiteY188" fmla="*/ 731520 h 2157474"/>
                  <a:gd name="connsiteX189" fmla="*/ 681925 w 765616"/>
                  <a:gd name="connsiteY189" fmla="*/ 719121 h 2157474"/>
                  <a:gd name="connsiteX190" fmla="*/ 688124 w 765616"/>
                  <a:gd name="connsiteY190" fmla="*/ 700523 h 2157474"/>
                  <a:gd name="connsiteX191" fmla="*/ 678825 w 765616"/>
                  <a:gd name="connsiteY191" fmla="*/ 694324 h 2157474"/>
                  <a:gd name="connsiteX192" fmla="*/ 669526 w 765616"/>
                  <a:gd name="connsiteY192" fmla="*/ 685025 h 2157474"/>
                  <a:gd name="connsiteX193" fmla="*/ 675726 w 765616"/>
                  <a:gd name="connsiteY193" fmla="*/ 657128 h 2157474"/>
                  <a:gd name="connsiteX194" fmla="*/ 681925 w 765616"/>
                  <a:gd name="connsiteY194" fmla="*/ 647829 h 2157474"/>
                  <a:gd name="connsiteX195" fmla="*/ 694324 w 765616"/>
                  <a:gd name="connsiteY195" fmla="*/ 607534 h 2157474"/>
                  <a:gd name="connsiteX196" fmla="*/ 700523 w 765616"/>
                  <a:gd name="connsiteY196" fmla="*/ 561039 h 2157474"/>
                  <a:gd name="connsiteX197" fmla="*/ 703623 w 765616"/>
                  <a:gd name="connsiteY197" fmla="*/ 551740 h 2157474"/>
                  <a:gd name="connsiteX198" fmla="*/ 722221 w 765616"/>
                  <a:gd name="connsiteY198" fmla="*/ 539341 h 2157474"/>
                  <a:gd name="connsiteX199" fmla="*/ 725320 w 765616"/>
                  <a:gd name="connsiteY199" fmla="*/ 530042 h 2157474"/>
                  <a:gd name="connsiteX200" fmla="*/ 728420 w 765616"/>
                  <a:gd name="connsiteY200" fmla="*/ 486647 h 2157474"/>
                  <a:gd name="connsiteX201" fmla="*/ 743918 w 765616"/>
                  <a:gd name="connsiteY201" fmla="*/ 483547 h 2157474"/>
                  <a:gd name="connsiteX202" fmla="*/ 753217 w 765616"/>
                  <a:gd name="connsiteY202" fmla="*/ 477348 h 2157474"/>
                  <a:gd name="connsiteX203" fmla="*/ 756317 w 765616"/>
                  <a:gd name="connsiteY203" fmla="*/ 468049 h 2157474"/>
                  <a:gd name="connsiteX204" fmla="*/ 753217 w 765616"/>
                  <a:gd name="connsiteY204" fmla="*/ 415355 h 2157474"/>
                  <a:gd name="connsiteX205" fmla="*/ 756317 w 765616"/>
                  <a:gd name="connsiteY205" fmla="*/ 387458 h 2157474"/>
                  <a:gd name="connsiteX206" fmla="*/ 762516 w 765616"/>
                  <a:gd name="connsiteY206" fmla="*/ 378159 h 2157474"/>
                  <a:gd name="connsiteX207" fmla="*/ 765616 w 765616"/>
                  <a:gd name="connsiteY207" fmla="*/ 368860 h 2157474"/>
                  <a:gd name="connsiteX208" fmla="*/ 762516 w 765616"/>
                  <a:gd name="connsiteY208" fmla="*/ 328564 h 2157474"/>
                  <a:gd name="connsiteX209" fmla="*/ 753217 w 765616"/>
                  <a:gd name="connsiteY209" fmla="*/ 319265 h 2157474"/>
                  <a:gd name="connsiteX210" fmla="*/ 697423 w 765616"/>
                  <a:gd name="connsiteY210" fmla="*/ 322365 h 2157474"/>
                  <a:gd name="connsiteX211" fmla="*/ 681925 w 765616"/>
                  <a:gd name="connsiteY211" fmla="*/ 340963 h 2157474"/>
                  <a:gd name="connsiteX212" fmla="*/ 647829 w 765616"/>
                  <a:gd name="connsiteY212" fmla="*/ 350262 h 2157474"/>
                  <a:gd name="connsiteX213" fmla="*/ 635430 w 765616"/>
                  <a:gd name="connsiteY213" fmla="*/ 356461 h 2157474"/>
                  <a:gd name="connsiteX214" fmla="*/ 626131 w 765616"/>
                  <a:gd name="connsiteY214" fmla="*/ 359561 h 2157474"/>
                  <a:gd name="connsiteX215" fmla="*/ 604434 w 765616"/>
                  <a:gd name="connsiteY215" fmla="*/ 368860 h 2157474"/>
                  <a:gd name="connsiteX216" fmla="*/ 592035 w 765616"/>
                  <a:gd name="connsiteY216" fmla="*/ 393657 h 2157474"/>
                  <a:gd name="connsiteX217" fmla="*/ 588935 w 765616"/>
                  <a:gd name="connsiteY217" fmla="*/ 402956 h 2157474"/>
                  <a:gd name="connsiteX218" fmla="*/ 576537 w 765616"/>
                  <a:gd name="connsiteY218" fmla="*/ 406056 h 2157474"/>
                  <a:gd name="connsiteX219" fmla="*/ 570337 w 765616"/>
                  <a:gd name="connsiteY219" fmla="*/ 412255 h 2157474"/>
                  <a:gd name="connsiteX220" fmla="*/ 551739 w 765616"/>
                  <a:gd name="connsiteY220" fmla="*/ 415355 h 2157474"/>
                  <a:gd name="connsiteX221" fmla="*/ 542440 w 765616"/>
                  <a:gd name="connsiteY221" fmla="*/ 418454 h 2157474"/>
                  <a:gd name="connsiteX222" fmla="*/ 545540 w 765616"/>
                  <a:gd name="connsiteY222" fmla="*/ 464949 h 2157474"/>
                  <a:gd name="connsiteX223" fmla="*/ 545540 w 765616"/>
                  <a:gd name="connsiteY223" fmla="*/ 486647 h 2157474"/>
                  <a:gd name="connsiteX224" fmla="*/ 526942 w 765616"/>
                  <a:gd name="connsiteY224" fmla="*/ 483547 h 2157474"/>
                  <a:gd name="connsiteX225" fmla="*/ 520743 w 765616"/>
                  <a:gd name="connsiteY225" fmla="*/ 474248 h 2157474"/>
                  <a:gd name="connsiteX226" fmla="*/ 505244 w 765616"/>
                  <a:gd name="connsiteY226" fmla="*/ 461850 h 2157474"/>
                  <a:gd name="connsiteX227" fmla="*/ 486646 w 765616"/>
                  <a:gd name="connsiteY227" fmla="*/ 440152 h 2157474"/>
                  <a:gd name="connsiteX228" fmla="*/ 477347 w 765616"/>
                  <a:gd name="connsiteY228" fmla="*/ 437052 h 2157474"/>
                  <a:gd name="connsiteX229" fmla="*/ 461849 w 765616"/>
                  <a:gd name="connsiteY229" fmla="*/ 418454 h 2157474"/>
                  <a:gd name="connsiteX230" fmla="*/ 449451 w 765616"/>
                  <a:gd name="connsiteY230" fmla="*/ 415355 h 2157474"/>
                  <a:gd name="connsiteX231" fmla="*/ 443251 w 765616"/>
                  <a:gd name="connsiteY231" fmla="*/ 409155 h 2157474"/>
                  <a:gd name="connsiteX232" fmla="*/ 424653 w 765616"/>
                  <a:gd name="connsiteY232" fmla="*/ 396757 h 2157474"/>
                  <a:gd name="connsiteX233" fmla="*/ 406055 w 765616"/>
                  <a:gd name="connsiteY233" fmla="*/ 381258 h 2157474"/>
                  <a:gd name="connsiteX234" fmla="*/ 393657 w 765616"/>
                  <a:gd name="connsiteY234" fmla="*/ 362660 h 2157474"/>
                  <a:gd name="connsiteX235" fmla="*/ 387457 w 765616"/>
                  <a:gd name="connsiteY235" fmla="*/ 344062 h 2157474"/>
                  <a:gd name="connsiteX236" fmla="*/ 375059 w 765616"/>
                  <a:gd name="connsiteY236" fmla="*/ 325464 h 2157474"/>
                  <a:gd name="connsiteX237" fmla="*/ 368859 w 765616"/>
                  <a:gd name="connsiteY237" fmla="*/ 306867 h 2157474"/>
                  <a:gd name="connsiteX238" fmla="*/ 359560 w 765616"/>
                  <a:gd name="connsiteY238" fmla="*/ 300667 h 2157474"/>
                  <a:gd name="connsiteX239" fmla="*/ 331663 w 765616"/>
                  <a:gd name="connsiteY239" fmla="*/ 294468 h 2157474"/>
                  <a:gd name="connsiteX240" fmla="*/ 322364 w 765616"/>
                  <a:gd name="connsiteY240" fmla="*/ 291368 h 2157474"/>
                  <a:gd name="connsiteX241" fmla="*/ 316165 w 765616"/>
                  <a:gd name="connsiteY241" fmla="*/ 238674 h 2157474"/>
                  <a:gd name="connsiteX242" fmla="*/ 309966 w 765616"/>
                  <a:gd name="connsiteY242" fmla="*/ 229375 h 2157474"/>
                  <a:gd name="connsiteX243" fmla="*/ 303766 w 765616"/>
                  <a:gd name="connsiteY243" fmla="*/ 210777 h 2157474"/>
                  <a:gd name="connsiteX244" fmla="*/ 288268 w 765616"/>
                  <a:gd name="connsiteY244" fmla="*/ 192179 h 2157474"/>
                  <a:gd name="connsiteX245" fmla="*/ 291368 w 765616"/>
                  <a:gd name="connsiteY245" fmla="*/ 170481 h 2157474"/>
                  <a:gd name="connsiteX246" fmla="*/ 294467 w 765616"/>
                  <a:gd name="connsiteY246" fmla="*/ 161182 h 2157474"/>
                  <a:gd name="connsiteX247" fmla="*/ 297567 w 765616"/>
                  <a:gd name="connsiteY247" fmla="*/ 142584 h 2157474"/>
                  <a:gd name="connsiteX248" fmla="*/ 294467 w 765616"/>
                  <a:gd name="connsiteY248" fmla="*/ 105389 h 2157474"/>
                  <a:gd name="connsiteX249" fmla="*/ 288268 w 765616"/>
                  <a:gd name="connsiteY249" fmla="*/ 96090 h 2157474"/>
                  <a:gd name="connsiteX250" fmla="*/ 297567 w 765616"/>
                  <a:gd name="connsiteY250" fmla="*/ 89890 h 2157474"/>
                  <a:gd name="connsiteX251" fmla="*/ 306866 w 765616"/>
                  <a:gd name="connsiteY251" fmla="*/ 80591 h 2157474"/>
                  <a:gd name="connsiteX252" fmla="*/ 325464 w 765616"/>
                  <a:gd name="connsiteY252" fmla="*/ 74392 h 2157474"/>
                  <a:gd name="connsiteX253" fmla="*/ 334763 w 765616"/>
                  <a:gd name="connsiteY253" fmla="*/ 65093 h 2157474"/>
                  <a:gd name="connsiteX254" fmla="*/ 353361 w 765616"/>
                  <a:gd name="connsiteY254" fmla="*/ 52694 h 2157474"/>
                  <a:gd name="connsiteX255" fmla="*/ 362660 w 765616"/>
                  <a:gd name="connsiteY255" fmla="*/ 34096 h 2157474"/>
                  <a:gd name="connsiteX256" fmla="*/ 365760 w 765616"/>
                  <a:gd name="connsiteY256" fmla="*/ 0 h 215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65616" h="2157474">
                    <a:moveTo>
                      <a:pt x="365760" y="0"/>
                    </a:moveTo>
                    <a:lnTo>
                      <a:pt x="74392" y="0"/>
                    </a:lnTo>
                    <a:lnTo>
                      <a:pt x="83691" y="58894"/>
                    </a:lnTo>
                    <a:cubicBezTo>
                      <a:pt x="82658" y="68193"/>
                      <a:pt x="82860" y="77714"/>
                      <a:pt x="80591" y="86791"/>
                    </a:cubicBezTo>
                    <a:cubicBezTo>
                      <a:pt x="74474" y="111260"/>
                      <a:pt x="63416" y="73970"/>
                      <a:pt x="77491" y="120887"/>
                    </a:cubicBezTo>
                    <a:cubicBezTo>
                      <a:pt x="78331" y="123686"/>
                      <a:pt x="81409" y="125260"/>
                      <a:pt x="83691" y="127086"/>
                    </a:cubicBezTo>
                    <a:cubicBezTo>
                      <a:pt x="86600" y="129413"/>
                      <a:pt x="89755" y="131437"/>
                      <a:pt x="92989" y="133285"/>
                    </a:cubicBezTo>
                    <a:cubicBezTo>
                      <a:pt x="97001" y="135578"/>
                      <a:pt x="101780" y="136598"/>
                      <a:pt x="105388" y="139485"/>
                    </a:cubicBezTo>
                    <a:cubicBezTo>
                      <a:pt x="112234" y="144962"/>
                      <a:pt x="123986" y="158083"/>
                      <a:pt x="123986" y="158083"/>
                    </a:cubicBezTo>
                    <a:cubicBezTo>
                      <a:pt x="127086" y="167382"/>
                      <a:pt x="132397" y="176218"/>
                      <a:pt x="133285" y="185980"/>
                    </a:cubicBezTo>
                    <a:cubicBezTo>
                      <a:pt x="137139" y="228372"/>
                      <a:pt x="134970" y="208752"/>
                      <a:pt x="139484" y="244873"/>
                    </a:cubicBezTo>
                    <a:cubicBezTo>
                      <a:pt x="137418" y="278969"/>
                      <a:pt x="136449" y="313150"/>
                      <a:pt x="133285" y="347162"/>
                    </a:cubicBezTo>
                    <a:cubicBezTo>
                      <a:pt x="132309" y="357654"/>
                      <a:pt x="128576" y="367728"/>
                      <a:pt x="127086" y="378159"/>
                    </a:cubicBezTo>
                    <a:cubicBezTo>
                      <a:pt x="126053" y="385391"/>
                      <a:pt x="125419" y="392692"/>
                      <a:pt x="123986" y="399856"/>
                    </a:cubicBezTo>
                    <a:cubicBezTo>
                      <a:pt x="121537" y="412100"/>
                      <a:pt x="112240" y="422699"/>
                      <a:pt x="108488" y="433953"/>
                    </a:cubicBezTo>
                    <a:cubicBezTo>
                      <a:pt x="106421" y="440152"/>
                      <a:pt x="105210" y="446706"/>
                      <a:pt x="102288" y="452551"/>
                    </a:cubicBezTo>
                    <a:cubicBezTo>
                      <a:pt x="94628" y="467871"/>
                      <a:pt x="97550" y="460566"/>
                      <a:pt x="92989" y="474248"/>
                    </a:cubicBezTo>
                    <a:cubicBezTo>
                      <a:pt x="94022" y="487680"/>
                      <a:pt x="93003" y="501430"/>
                      <a:pt x="96089" y="514544"/>
                    </a:cubicBezTo>
                    <a:cubicBezTo>
                      <a:pt x="97272" y="519573"/>
                      <a:pt x="104818" y="521808"/>
                      <a:pt x="105388" y="526942"/>
                    </a:cubicBezTo>
                    <a:cubicBezTo>
                      <a:pt x="106989" y="541356"/>
                      <a:pt x="105805" y="556269"/>
                      <a:pt x="102288" y="570338"/>
                    </a:cubicBezTo>
                    <a:cubicBezTo>
                      <a:pt x="97908" y="587857"/>
                      <a:pt x="89010" y="586448"/>
                      <a:pt x="80591" y="598235"/>
                    </a:cubicBezTo>
                    <a:cubicBezTo>
                      <a:pt x="57930" y="629960"/>
                      <a:pt x="86461" y="594649"/>
                      <a:pt x="71292" y="619932"/>
                    </a:cubicBezTo>
                    <a:cubicBezTo>
                      <a:pt x="69788" y="622438"/>
                      <a:pt x="67159" y="624065"/>
                      <a:pt x="65093" y="626132"/>
                    </a:cubicBezTo>
                    <a:cubicBezTo>
                      <a:pt x="64060" y="629232"/>
                      <a:pt x="63454" y="632509"/>
                      <a:pt x="61993" y="635431"/>
                    </a:cubicBezTo>
                    <a:cubicBezTo>
                      <a:pt x="53531" y="652356"/>
                      <a:pt x="57368" y="636892"/>
                      <a:pt x="52694" y="654029"/>
                    </a:cubicBezTo>
                    <a:cubicBezTo>
                      <a:pt x="50452" y="662249"/>
                      <a:pt x="48561" y="670560"/>
                      <a:pt x="46495" y="678826"/>
                    </a:cubicBezTo>
                    <a:cubicBezTo>
                      <a:pt x="45462" y="682959"/>
                      <a:pt x="45758" y="687679"/>
                      <a:pt x="43395" y="691224"/>
                    </a:cubicBezTo>
                    <a:cubicBezTo>
                      <a:pt x="41329" y="694324"/>
                      <a:pt x="38862" y="697191"/>
                      <a:pt x="37196" y="700523"/>
                    </a:cubicBezTo>
                    <a:cubicBezTo>
                      <a:pt x="28934" y="717047"/>
                      <a:pt x="40791" y="702881"/>
                      <a:pt x="27897" y="722221"/>
                    </a:cubicBezTo>
                    <a:cubicBezTo>
                      <a:pt x="26276" y="724653"/>
                      <a:pt x="23764" y="726354"/>
                      <a:pt x="21697" y="728420"/>
                    </a:cubicBezTo>
                    <a:cubicBezTo>
                      <a:pt x="20664" y="733586"/>
                      <a:pt x="20778" y="739123"/>
                      <a:pt x="18598" y="743919"/>
                    </a:cubicBezTo>
                    <a:cubicBezTo>
                      <a:pt x="15515" y="750702"/>
                      <a:pt x="8555" y="755449"/>
                      <a:pt x="6199" y="762517"/>
                    </a:cubicBezTo>
                    <a:lnTo>
                      <a:pt x="0" y="781115"/>
                    </a:lnTo>
                    <a:cubicBezTo>
                      <a:pt x="1033" y="807979"/>
                      <a:pt x="509" y="834947"/>
                      <a:pt x="3099" y="861706"/>
                    </a:cubicBezTo>
                    <a:cubicBezTo>
                      <a:pt x="3635" y="867244"/>
                      <a:pt x="7345" y="871994"/>
                      <a:pt x="9299" y="877204"/>
                    </a:cubicBezTo>
                    <a:cubicBezTo>
                      <a:pt x="10446" y="880263"/>
                      <a:pt x="11365" y="883403"/>
                      <a:pt x="12398" y="886503"/>
                    </a:cubicBezTo>
                    <a:cubicBezTo>
                      <a:pt x="13431" y="896835"/>
                      <a:pt x="13919" y="907237"/>
                      <a:pt x="15498" y="917500"/>
                    </a:cubicBezTo>
                    <a:cubicBezTo>
                      <a:pt x="15995" y="920729"/>
                      <a:pt x="16786" y="924080"/>
                      <a:pt x="18598" y="926799"/>
                    </a:cubicBezTo>
                    <a:cubicBezTo>
                      <a:pt x="23183" y="933677"/>
                      <a:pt x="41215" y="946736"/>
                      <a:pt x="46495" y="948496"/>
                    </a:cubicBezTo>
                    <a:cubicBezTo>
                      <a:pt x="49595" y="949529"/>
                      <a:pt x="52938" y="950009"/>
                      <a:pt x="55794" y="951596"/>
                    </a:cubicBezTo>
                    <a:cubicBezTo>
                      <a:pt x="60850" y="954405"/>
                      <a:pt x="80801" y="968160"/>
                      <a:pt x="86790" y="973294"/>
                    </a:cubicBezTo>
                    <a:cubicBezTo>
                      <a:pt x="90118" y="976147"/>
                      <a:pt x="92989" y="979493"/>
                      <a:pt x="96089" y="982593"/>
                    </a:cubicBezTo>
                    <a:cubicBezTo>
                      <a:pt x="101725" y="1005133"/>
                      <a:pt x="94217" y="986919"/>
                      <a:pt x="108488" y="1001191"/>
                    </a:cubicBezTo>
                    <a:cubicBezTo>
                      <a:pt x="111122" y="1003825"/>
                      <a:pt x="112522" y="1007459"/>
                      <a:pt x="114687" y="1010490"/>
                    </a:cubicBezTo>
                    <a:cubicBezTo>
                      <a:pt x="117690" y="1014694"/>
                      <a:pt x="120333" y="1019235"/>
                      <a:pt x="123986" y="1022888"/>
                    </a:cubicBezTo>
                    <a:cubicBezTo>
                      <a:pt x="126620" y="1025522"/>
                      <a:pt x="130651" y="1026454"/>
                      <a:pt x="133285" y="1029088"/>
                    </a:cubicBezTo>
                    <a:cubicBezTo>
                      <a:pt x="136938" y="1032741"/>
                      <a:pt x="139182" y="1037598"/>
                      <a:pt x="142584" y="1041486"/>
                    </a:cubicBezTo>
                    <a:cubicBezTo>
                      <a:pt x="146433" y="1045885"/>
                      <a:pt x="151179" y="1049447"/>
                      <a:pt x="154983" y="1053885"/>
                    </a:cubicBezTo>
                    <a:cubicBezTo>
                      <a:pt x="168759" y="1069957"/>
                      <a:pt x="152572" y="1057444"/>
                      <a:pt x="170481" y="1069383"/>
                    </a:cubicBezTo>
                    <a:cubicBezTo>
                      <a:pt x="171514" y="1072483"/>
                      <a:pt x="171960" y="1075845"/>
                      <a:pt x="173581" y="1078682"/>
                    </a:cubicBezTo>
                    <a:cubicBezTo>
                      <a:pt x="179240" y="1088586"/>
                      <a:pt x="191710" y="1098977"/>
                      <a:pt x="195278" y="1109679"/>
                    </a:cubicBezTo>
                    <a:cubicBezTo>
                      <a:pt x="196311" y="1112779"/>
                      <a:pt x="196791" y="1116122"/>
                      <a:pt x="198378" y="1118978"/>
                    </a:cubicBezTo>
                    <a:cubicBezTo>
                      <a:pt x="201997" y="1125491"/>
                      <a:pt x="206644" y="1131377"/>
                      <a:pt x="210777" y="1137576"/>
                    </a:cubicBezTo>
                    <a:cubicBezTo>
                      <a:pt x="212843" y="1140676"/>
                      <a:pt x="215310" y="1143543"/>
                      <a:pt x="216976" y="1146875"/>
                    </a:cubicBezTo>
                    <a:cubicBezTo>
                      <a:pt x="224636" y="1162195"/>
                      <a:pt x="221714" y="1154890"/>
                      <a:pt x="226275" y="1168572"/>
                    </a:cubicBezTo>
                    <a:cubicBezTo>
                      <a:pt x="227308" y="1179938"/>
                      <a:pt x="228115" y="1191326"/>
                      <a:pt x="229375" y="1202669"/>
                    </a:cubicBezTo>
                    <a:cubicBezTo>
                      <a:pt x="230182" y="1209930"/>
                      <a:pt x="232474" y="1217060"/>
                      <a:pt x="232474" y="1224366"/>
                    </a:cubicBezTo>
                    <a:cubicBezTo>
                      <a:pt x="232474" y="1282961"/>
                      <a:pt x="235755" y="1270320"/>
                      <a:pt x="226275" y="1298758"/>
                    </a:cubicBezTo>
                    <a:cubicBezTo>
                      <a:pt x="222972" y="1341692"/>
                      <a:pt x="219221" y="1369991"/>
                      <a:pt x="226275" y="1416545"/>
                    </a:cubicBezTo>
                    <a:cubicBezTo>
                      <a:pt x="227659" y="1425682"/>
                      <a:pt x="238674" y="1441342"/>
                      <a:pt x="238674" y="1441342"/>
                    </a:cubicBezTo>
                    <a:cubicBezTo>
                      <a:pt x="239707" y="1446508"/>
                      <a:pt x="239698" y="1451998"/>
                      <a:pt x="241773" y="1456841"/>
                    </a:cubicBezTo>
                    <a:cubicBezTo>
                      <a:pt x="242924" y="1459527"/>
                      <a:pt x="246822" y="1460354"/>
                      <a:pt x="247973" y="1463040"/>
                    </a:cubicBezTo>
                    <a:cubicBezTo>
                      <a:pt x="264818" y="1502343"/>
                      <a:pt x="240039" y="1463196"/>
                      <a:pt x="257272" y="1484738"/>
                    </a:cubicBezTo>
                    <a:cubicBezTo>
                      <a:pt x="259599" y="1487647"/>
                      <a:pt x="261958" y="1490633"/>
                      <a:pt x="263471" y="1494037"/>
                    </a:cubicBezTo>
                    <a:cubicBezTo>
                      <a:pt x="266125" y="1500008"/>
                      <a:pt x="269670" y="1512635"/>
                      <a:pt x="269670" y="1512635"/>
                    </a:cubicBezTo>
                    <a:cubicBezTo>
                      <a:pt x="268637" y="1522967"/>
                      <a:pt x="269625" y="1533707"/>
                      <a:pt x="266571" y="1543631"/>
                    </a:cubicBezTo>
                    <a:cubicBezTo>
                      <a:pt x="265282" y="1547821"/>
                      <a:pt x="259401" y="1549098"/>
                      <a:pt x="257272" y="1552930"/>
                    </a:cubicBezTo>
                    <a:cubicBezTo>
                      <a:pt x="254098" y="1558642"/>
                      <a:pt x="251072" y="1571528"/>
                      <a:pt x="251072" y="1571528"/>
                    </a:cubicBezTo>
                    <a:cubicBezTo>
                      <a:pt x="252105" y="1580827"/>
                      <a:pt x="251903" y="1590348"/>
                      <a:pt x="254172" y="1599425"/>
                    </a:cubicBezTo>
                    <a:cubicBezTo>
                      <a:pt x="255076" y="1603039"/>
                      <a:pt x="257879" y="1605955"/>
                      <a:pt x="260371" y="1608724"/>
                    </a:cubicBezTo>
                    <a:cubicBezTo>
                      <a:pt x="267213" y="1616327"/>
                      <a:pt x="274836" y="1623189"/>
                      <a:pt x="282069" y="1630422"/>
                    </a:cubicBezTo>
                    <a:cubicBezTo>
                      <a:pt x="311902" y="1660255"/>
                      <a:pt x="280170" y="1630143"/>
                      <a:pt x="303766" y="1649020"/>
                    </a:cubicBezTo>
                    <a:cubicBezTo>
                      <a:pt x="306048" y="1650846"/>
                      <a:pt x="307460" y="1653715"/>
                      <a:pt x="309966" y="1655219"/>
                    </a:cubicBezTo>
                    <a:cubicBezTo>
                      <a:pt x="312768" y="1656900"/>
                      <a:pt x="316165" y="1657286"/>
                      <a:pt x="319265" y="1658319"/>
                    </a:cubicBezTo>
                    <a:cubicBezTo>
                      <a:pt x="323398" y="1661419"/>
                      <a:pt x="327694" y="1664311"/>
                      <a:pt x="331663" y="1667618"/>
                    </a:cubicBezTo>
                    <a:cubicBezTo>
                      <a:pt x="333908" y="1669489"/>
                      <a:pt x="335525" y="1672064"/>
                      <a:pt x="337863" y="1673817"/>
                    </a:cubicBezTo>
                    <a:cubicBezTo>
                      <a:pt x="343824" y="1678287"/>
                      <a:pt x="356461" y="1686216"/>
                      <a:pt x="356461" y="1686216"/>
                    </a:cubicBezTo>
                    <a:cubicBezTo>
                      <a:pt x="372992" y="1711013"/>
                      <a:pt x="351295" y="1681050"/>
                      <a:pt x="371959" y="1701714"/>
                    </a:cubicBezTo>
                    <a:cubicBezTo>
                      <a:pt x="374593" y="1704348"/>
                      <a:pt x="375734" y="1708185"/>
                      <a:pt x="378158" y="1711013"/>
                    </a:cubicBezTo>
                    <a:cubicBezTo>
                      <a:pt x="381962" y="1715451"/>
                      <a:pt x="387315" y="1718549"/>
                      <a:pt x="390557" y="1723412"/>
                    </a:cubicBezTo>
                    <a:cubicBezTo>
                      <a:pt x="392623" y="1726512"/>
                      <a:pt x="394303" y="1729907"/>
                      <a:pt x="396756" y="1732711"/>
                    </a:cubicBezTo>
                    <a:cubicBezTo>
                      <a:pt x="401567" y="1738209"/>
                      <a:pt x="412255" y="1748209"/>
                      <a:pt x="412255" y="1748209"/>
                    </a:cubicBezTo>
                    <a:cubicBezTo>
                      <a:pt x="417637" y="1764359"/>
                      <a:pt x="411828" y="1751550"/>
                      <a:pt x="421554" y="1763707"/>
                    </a:cubicBezTo>
                    <a:cubicBezTo>
                      <a:pt x="423881" y="1766616"/>
                      <a:pt x="425368" y="1770144"/>
                      <a:pt x="427753" y="1773006"/>
                    </a:cubicBezTo>
                    <a:cubicBezTo>
                      <a:pt x="435211" y="1781956"/>
                      <a:pt x="437208" y="1782409"/>
                      <a:pt x="446351" y="1788504"/>
                    </a:cubicBezTo>
                    <a:cubicBezTo>
                      <a:pt x="448417" y="1791604"/>
                      <a:pt x="450223" y="1794894"/>
                      <a:pt x="452550" y="1797803"/>
                    </a:cubicBezTo>
                    <a:cubicBezTo>
                      <a:pt x="454376" y="1800085"/>
                      <a:pt x="457442" y="1801389"/>
                      <a:pt x="458749" y="1804003"/>
                    </a:cubicBezTo>
                    <a:cubicBezTo>
                      <a:pt x="461671" y="1809848"/>
                      <a:pt x="461028" y="1817373"/>
                      <a:pt x="464949" y="1822601"/>
                    </a:cubicBezTo>
                    <a:cubicBezTo>
                      <a:pt x="476002" y="1837337"/>
                      <a:pt x="470595" y="1831346"/>
                      <a:pt x="480447" y="1841199"/>
                    </a:cubicBezTo>
                    <a:cubicBezTo>
                      <a:pt x="488239" y="1864573"/>
                      <a:pt x="477728" y="1835762"/>
                      <a:pt x="489746" y="1859797"/>
                    </a:cubicBezTo>
                    <a:cubicBezTo>
                      <a:pt x="498717" y="1877739"/>
                      <a:pt x="484519" y="1860769"/>
                      <a:pt x="502145" y="1878395"/>
                    </a:cubicBezTo>
                    <a:cubicBezTo>
                      <a:pt x="509232" y="1899660"/>
                      <a:pt x="500859" y="1873254"/>
                      <a:pt x="508344" y="1903192"/>
                    </a:cubicBezTo>
                    <a:cubicBezTo>
                      <a:pt x="509137" y="1906362"/>
                      <a:pt x="510546" y="1909349"/>
                      <a:pt x="511444" y="1912491"/>
                    </a:cubicBezTo>
                    <a:cubicBezTo>
                      <a:pt x="512614" y="1916587"/>
                      <a:pt x="512638" y="1921080"/>
                      <a:pt x="514543" y="1924890"/>
                    </a:cubicBezTo>
                    <a:cubicBezTo>
                      <a:pt x="515850" y="1927504"/>
                      <a:pt x="518311" y="1929468"/>
                      <a:pt x="520743" y="1931089"/>
                    </a:cubicBezTo>
                    <a:cubicBezTo>
                      <a:pt x="528403" y="1936196"/>
                      <a:pt x="534175" y="1937633"/>
                      <a:pt x="542440" y="1940388"/>
                    </a:cubicBezTo>
                    <a:cubicBezTo>
                      <a:pt x="543473" y="1944521"/>
                      <a:pt x="544369" y="1948691"/>
                      <a:pt x="545540" y="1952787"/>
                    </a:cubicBezTo>
                    <a:cubicBezTo>
                      <a:pt x="546438" y="1955928"/>
                      <a:pt x="548640" y="1958818"/>
                      <a:pt x="548640" y="1962085"/>
                    </a:cubicBezTo>
                    <a:cubicBezTo>
                      <a:pt x="548640" y="1974527"/>
                      <a:pt x="546994" y="1986925"/>
                      <a:pt x="545540" y="1999281"/>
                    </a:cubicBezTo>
                    <a:cubicBezTo>
                      <a:pt x="544924" y="2004514"/>
                      <a:pt x="543826" y="2009697"/>
                      <a:pt x="542440" y="2014780"/>
                    </a:cubicBezTo>
                    <a:cubicBezTo>
                      <a:pt x="540721" y="2021084"/>
                      <a:pt x="536241" y="2033378"/>
                      <a:pt x="536241" y="2033378"/>
                    </a:cubicBezTo>
                    <a:cubicBezTo>
                      <a:pt x="537274" y="2039577"/>
                      <a:pt x="536788" y="2046233"/>
                      <a:pt x="539341" y="2051976"/>
                    </a:cubicBezTo>
                    <a:cubicBezTo>
                      <a:pt x="543616" y="2061595"/>
                      <a:pt x="553458" y="2062421"/>
                      <a:pt x="561038" y="2067474"/>
                    </a:cubicBezTo>
                    <a:cubicBezTo>
                      <a:pt x="583840" y="2082675"/>
                      <a:pt x="540407" y="2062939"/>
                      <a:pt x="582736" y="2079873"/>
                    </a:cubicBezTo>
                    <a:cubicBezTo>
                      <a:pt x="603617" y="2100754"/>
                      <a:pt x="579454" y="2079781"/>
                      <a:pt x="604434" y="2092271"/>
                    </a:cubicBezTo>
                    <a:cubicBezTo>
                      <a:pt x="607048" y="2093578"/>
                      <a:pt x="608019" y="2097164"/>
                      <a:pt x="610633" y="2098471"/>
                    </a:cubicBezTo>
                    <a:cubicBezTo>
                      <a:pt x="614443" y="2100376"/>
                      <a:pt x="618936" y="2100400"/>
                      <a:pt x="623032" y="2101570"/>
                    </a:cubicBezTo>
                    <a:cubicBezTo>
                      <a:pt x="626174" y="2102468"/>
                      <a:pt x="629409" y="2103209"/>
                      <a:pt x="632331" y="2104670"/>
                    </a:cubicBezTo>
                    <a:cubicBezTo>
                      <a:pt x="635663" y="2106336"/>
                      <a:pt x="638225" y="2109356"/>
                      <a:pt x="641629" y="2110869"/>
                    </a:cubicBezTo>
                    <a:cubicBezTo>
                      <a:pt x="647600" y="2113523"/>
                      <a:pt x="660227" y="2117069"/>
                      <a:pt x="660227" y="2117069"/>
                    </a:cubicBezTo>
                    <a:cubicBezTo>
                      <a:pt x="665393" y="2122235"/>
                      <a:pt x="668795" y="2130256"/>
                      <a:pt x="675726" y="2132567"/>
                    </a:cubicBezTo>
                    <a:cubicBezTo>
                      <a:pt x="688559" y="2136845"/>
                      <a:pt x="682306" y="2133855"/>
                      <a:pt x="694324" y="2141866"/>
                    </a:cubicBezTo>
                    <a:cubicBezTo>
                      <a:pt x="697630" y="2146826"/>
                      <a:pt x="702382" y="2156538"/>
                      <a:pt x="709822" y="2157364"/>
                    </a:cubicBezTo>
                    <a:cubicBezTo>
                      <a:pt x="716068" y="2158058"/>
                      <a:pt x="722221" y="2155297"/>
                      <a:pt x="728420" y="2154264"/>
                    </a:cubicBezTo>
                    <a:cubicBezTo>
                      <a:pt x="731520" y="2151164"/>
                      <a:pt x="735287" y="2148612"/>
                      <a:pt x="737719" y="2144965"/>
                    </a:cubicBezTo>
                    <a:cubicBezTo>
                      <a:pt x="743690" y="2136010"/>
                      <a:pt x="739658" y="2126761"/>
                      <a:pt x="737719" y="2117069"/>
                    </a:cubicBezTo>
                    <a:cubicBezTo>
                      <a:pt x="736883" y="2112892"/>
                      <a:pt x="735652" y="2108803"/>
                      <a:pt x="734619" y="2104670"/>
                    </a:cubicBezTo>
                    <a:cubicBezTo>
                      <a:pt x="735652" y="2065408"/>
                      <a:pt x="737719" y="2026159"/>
                      <a:pt x="737719" y="1986883"/>
                    </a:cubicBezTo>
                    <a:cubicBezTo>
                      <a:pt x="737719" y="1979577"/>
                      <a:pt x="737332" y="1971969"/>
                      <a:pt x="734619" y="1965185"/>
                    </a:cubicBezTo>
                    <a:cubicBezTo>
                      <a:pt x="732991" y="1961115"/>
                      <a:pt x="728420" y="1958986"/>
                      <a:pt x="725320" y="1955886"/>
                    </a:cubicBezTo>
                    <a:cubicBezTo>
                      <a:pt x="724287" y="1952786"/>
                      <a:pt x="723508" y="1949590"/>
                      <a:pt x="722221" y="1946587"/>
                    </a:cubicBezTo>
                    <a:cubicBezTo>
                      <a:pt x="716894" y="1934157"/>
                      <a:pt x="715832" y="1936529"/>
                      <a:pt x="712922" y="1924890"/>
                    </a:cubicBezTo>
                    <a:cubicBezTo>
                      <a:pt x="711644" y="1919779"/>
                      <a:pt x="712178" y="1914103"/>
                      <a:pt x="709822" y="1909391"/>
                    </a:cubicBezTo>
                    <a:cubicBezTo>
                      <a:pt x="707862" y="1905470"/>
                      <a:pt x="703329" y="1903460"/>
                      <a:pt x="700523" y="1900092"/>
                    </a:cubicBezTo>
                    <a:cubicBezTo>
                      <a:pt x="698138" y="1897230"/>
                      <a:pt x="697424" y="1892859"/>
                      <a:pt x="694324" y="1890793"/>
                    </a:cubicBezTo>
                    <a:cubicBezTo>
                      <a:pt x="690779" y="1888430"/>
                      <a:pt x="686021" y="1888864"/>
                      <a:pt x="681925" y="1887694"/>
                    </a:cubicBezTo>
                    <a:cubicBezTo>
                      <a:pt x="656873" y="1880537"/>
                      <a:pt x="693086" y="1886454"/>
                      <a:pt x="638530" y="1881494"/>
                    </a:cubicBezTo>
                    <a:cubicBezTo>
                      <a:pt x="620765" y="1854845"/>
                      <a:pt x="642064" y="1888562"/>
                      <a:pt x="629231" y="1862896"/>
                    </a:cubicBezTo>
                    <a:cubicBezTo>
                      <a:pt x="627565" y="1859564"/>
                      <a:pt x="624545" y="1857001"/>
                      <a:pt x="623032" y="1853597"/>
                    </a:cubicBezTo>
                    <a:cubicBezTo>
                      <a:pt x="620378" y="1847626"/>
                      <a:pt x="616832" y="1834999"/>
                      <a:pt x="616832" y="1834999"/>
                    </a:cubicBezTo>
                    <a:cubicBezTo>
                      <a:pt x="617865" y="1827767"/>
                      <a:pt x="615447" y="1819069"/>
                      <a:pt x="619932" y="1813302"/>
                    </a:cubicBezTo>
                    <a:cubicBezTo>
                      <a:pt x="623944" y="1808144"/>
                      <a:pt x="638530" y="1807102"/>
                      <a:pt x="638530" y="1807102"/>
                    </a:cubicBezTo>
                    <a:cubicBezTo>
                      <a:pt x="645762" y="1808135"/>
                      <a:pt x="653063" y="1808769"/>
                      <a:pt x="660227" y="1810202"/>
                    </a:cubicBezTo>
                    <a:cubicBezTo>
                      <a:pt x="663431" y="1810843"/>
                      <a:pt x="666259" y="1813302"/>
                      <a:pt x="669526" y="1813302"/>
                    </a:cubicBezTo>
                    <a:cubicBezTo>
                      <a:pt x="678882" y="1813302"/>
                      <a:pt x="688124" y="1811235"/>
                      <a:pt x="697423" y="1810202"/>
                    </a:cubicBezTo>
                    <a:cubicBezTo>
                      <a:pt x="698885" y="1805817"/>
                      <a:pt x="703623" y="1792397"/>
                      <a:pt x="703623" y="1788504"/>
                    </a:cubicBezTo>
                    <a:cubicBezTo>
                      <a:pt x="703623" y="1775033"/>
                      <a:pt x="702194" y="1761576"/>
                      <a:pt x="700523" y="1748209"/>
                    </a:cubicBezTo>
                    <a:cubicBezTo>
                      <a:pt x="700118" y="1744967"/>
                      <a:pt x="698215" y="1742080"/>
                      <a:pt x="697423" y="1738910"/>
                    </a:cubicBezTo>
                    <a:cubicBezTo>
                      <a:pt x="696145" y="1733799"/>
                      <a:pt x="695357" y="1728578"/>
                      <a:pt x="694324" y="1723412"/>
                    </a:cubicBezTo>
                    <a:cubicBezTo>
                      <a:pt x="693291" y="1700681"/>
                      <a:pt x="693935" y="1677811"/>
                      <a:pt x="691224" y="1655219"/>
                    </a:cubicBezTo>
                    <a:cubicBezTo>
                      <a:pt x="690780" y="1651520"/>
                      <a:pt x="688259" y="1647768"/>
                      <a:pt x="685025" y="1645920"/>
                    </a:cubicBezTo>
                    <a:cubicBezTo>
                      <a:pt x="680451" y="1643306"/>
                      <a:pt x="674692" y="1643853"/>
                      <a:pt x="669526" y="1642820"/>
                    </a:cubicBezTo>
                    <a:cubicBezTo>
                      <a:pt x="667460" y="1639720"/>
                      <a:pt x="665492" y="1636552"/>
                      <a:pt x="663327" y="1633521"/>
                    </a:cubicBezTo>
                    <a:cubicBezTo>
                      <a:pt x="660324" y="1629317"/>
                      <a:pt x="656591" y="1625608"/>
                      <a:pt x="654028" y="1621123"/>
                    </a:cubicBezTo>
                    <a:cubicBezTo>
                      <a:pt x="652407" y="1618286"/>
                      <a:pt x="652609" y="1614626"/>
                      <a:pt x="650928" y="1611824"/>
                    </a:cubicBezTo>
                    <a:cubicBezTo>
                      <a:pt x="648753" y="1608199"/>
                      <a:pt x="638674" y="1600604"/>
                      <a:pt x="635430" y="1599425"/>
                    </a:cubicBezTo>
                    <a:cubicBezTo>
                      <a:pt x="627423" y="1596513"/>
                      <a:pt x="610633" y="1593226"/>
                      <a:pt x="610633" y="1593226"/>
                    </a:cubicBezTo>
                    <a:cubicBezTo>
                      <a:pt x="607533" y="1591160"/>
                      <a:pt x="604666" y="1588693"/>
                      <a:pt x="601334" y="1587027"/>
                    </a:cubicBezTo>
                    <a:cubicBezTo>
                      <a:pt x="598412" y="1585566"/>
                      <a:pt x="594754" y="1585739"/>
                      <a:pt x="592035" y="1583927"/>
                    </a:cubicBezTo>
                    <a:cubicBezTo>
                      <a:pt x="588388" y="1581495"/>
                      <a:pt x="586383" y="1577060"/>
                      <a:pt x="582736" y="1574628"/>
                    </a:cubicBezTo>
                    <a:cubicBezTo>
                      <a:pt x="554777" y="1555988"/>
                      <a:pt x="593402" y="1589715"/>
                      <a:pt x="564138" y="1565329"/>
                    </a:cubicBezTo>
                    <a:cubicBezTo>
                      <a:pt x="560770" y="1562523"/>
                      <a:pt x="558299" y="1558721"/>
                      <a:pt x="554839" y="1556030"/>
                    </a:cubicBezTo>
                    <a:cubicBezTo>
                      <a:pt x="548958" y="1551456"/>
                      <a:pt x="536241" y="1543631"/>
                      <a:pt x="536241" y="1543631"/>
                    </a:cubicBezTo>
                    <a:cubicBezTo>
                      <a:pt x="528869" y="1521517"/>
                      <a:pt x="539323" y="1548256"/>
                      <a:pt x="523842" y="1525033"/>
                    </a:cubicBezTo>
                    <a:cubicBezTo>
                      <a:pt x="522030" y="1522314"/>
                      <a:pt x="521776" y="1518834"/>
                      <a:pt x="520743" y="1515734"/>
                    </a:cubicBezTo>
                    <a:cubicBezTo>
                      <a:pt x="521776" y="1490937"/>
                      <a:pt x="520997" y="1465997"/>
                      <a:pt x="523842" y="1441342"/>
                    </a:cubicBezTo>
                    <a:cubicBezTo>
                      <a:pt x="524177" y="1438439"/>
                      <a:pt x="527704" y="1436896"/>
                      <a:pt x="530042" y="1435143"/>
                    </a:cubicBezTo>
                    <a:cubicBezTo>
                      <a:pt x="536003" y="1430673"/>
                      <a:pt x="548640" y="1422744"/>
                      <a:pt x="548640" y="1422744"/>
                    </a:cubicBezTo>
                    <a:cubicBezTo>
                      <a:pt x="550706" y="1419644"/>
                      <a:pt x="553372" y="1416869"/>
                      <a:pt x="554839" y="1413445"/>
                    </a:cubicBezTo>
                    <a:cubicBezTo>
                      <a:pt x="559460" y="1402664"/>
                      <a:pt x="558645" y="1393868"/>
                      <a:pt x="554839" y="1382449"/>
                    </a:cubicBezTo>
                    <a:cubicBezTo>
                      <a:pt x="552883" y="1376582"/>
                      <a:pt x="546674" y="1371184"/>
                      <a:pt x="542440" y="1366951"/>
                    </a:cubicBezTo>
                    <a:cubicBezTo>
                      <a:pt x="540374" y="1358685"/>
                      <a:pt x="536949" y="1350644"/>
                      <a:pt x="536241" y="1342153"/>
                    </a:cubicBezTo>
                    <a:cubicBezTo>
                      <a:pt x="532870" y="1301701"/>
                      <a:pt x="537075" y="1316760"/>
                      <a:pt x="530042" y="1295658"/>
                    </a:cubicBezTo>
                    <a:cubicBezTo>
                      <a:pt x="531075" y="1292558"/>
                      <a:pt x="529902" y="1286791"/>
                      <a:pt x="533141" y="1286359"/>
                    </a:cubicBezTo>
                    <a:cubicBezTo>
                      <a:pt x="547516" y="1284442"/>
                      <a:pt x="562134" y="1287764"/>
                      <a:pt x="576537" y="1289459"/>
                    </a:cubicBezTo>
                    <a:cubicBezTo>
                      <a:pt x="579782" y="1289841"/>
                      <a:pt x="582594" y="1292154"/>
                      <a:pt x="585836" y="1292559"/>
                    </a:cubicBezTo>
                    <a:cubicBezTo>
                      <a:pt x="590962" y="1293200"/>
                      <a:pt x="596168" y="1292559"/>
                      <a:pt x="601334" y="1292559"/>
                    </a:cubicBezTo>
                    <a:lnTo>
                      <a:pt x="570337" y="1103479"/>
                    </a:lnTo>
                    <a:cubicBezTo>
                      <a:pt x="574470" y="1095213"/>
                      <a:pt x="578311" y="1086795"/>
                      <a:pt x="582736" y="1078682"/>
                    </a:cubicBezTo>
                    <a:cubicBezTo>
                      <a:pt x="584520" y="1075412"/>
                      <a:pt x="588031" y="1072997"/>
                      <a:pt x="588935" y="1069383"/>
                    </a:cubicBezTo>
                    <a:cubicBezTo>
                      <a:pt x="591204" y="1060306"/>
                      <a:pt x="591002" y="1050785"/>
                      <a:pt x="592035" y="1041486"/>
                    </a:cubicBezTo>
                    <a:cubicBezTo>
                      <a:pt x="591002" y="1033220"/>
                      <a:pt x="591127" y="1024725"/>
                      <a:pt x="588935" y="1016689"/>
                    </a:cubicBezTo>
                    <a:cubicBezTo>
                      <a:pt x="587955" y="1013095"/>
                      <a:pt x="584249" y="1010794"/>
                      <a:pt x="582736" y="1007390"/>
                    </a:cubicBezTo>
                    <a:cubicBezTo>
                      <a:pt x="578425" y="997690"/>
                      <a:pt x="576013" y="986696"/>
                      <a:pt x="573437" y="976393"/>
                    </a:cubicBezTo>
                    <a:cubicBezTo>
                      <a:pt x="572404" y="955729"/>
                      <a:pt x="572709" y="934954"/>
                      <a:pt x="570337" y="914400"/>
                    </a:cubicBezTo>
                    <a:cubicBezTo>
                      <a:pt x="569188" y="904442"/>
                      <a:pt x="562456" y="892438"/>
                      <a:pt x="557939" y="883403"/>
                    </a:cubicBezTo>
                    <a:cubicBezTo>
                      <a:pt x="558972" y="873071"/>
                      <a:pt x="559124" y="862613"/>
                      <a:pt x="561038" y="852407"/>
                    </a:cubicBezTo>
                    <a:cubicBezTo>
                      <a:pt x="562242" y="845984"/>
                      <a:pt x="561039" y="835876"/>
                      <a:pt x="567238" y="833809"/>
                    </a:cubicBezTo>
                    <a:lnTo>
                      <a:pt x="576537" y="830709"/>
                    </a:lnTo>
                    <a:cubicBezTo>
                      <a:pt x="579637" y="827609"/>
                      <a:pt x="582269" y="823958"/>
                      <a:pt x="585836" y="821410"/>
                    </a:cubicBezTo>
                    <a:cubicBezTo>
                      <a:pt x="589596" y="818724"/>
                      <a:pt x="594967" y="818478"/>
                      <a:pt x="598234" y="815211"/>
                    </a:cubicBezTo>
                    <a:cubicBezTo>
                      <a:pt x="601501" y="811944"/>
                      <a:pt x="601476" y="806362"/>
                      <a:pt x="604434" y="802812"/>
                    </a:cubicBezTo>
                    <a:cubicBezTo>
                      <a:pt x="609056" y="797266"/>
                      <a:pt x="616686" y="795629"/>
                      <a:pt x="623032" y="793513"/>
                    </a:cubicBezTo>
                    <a:cubicBezTo>
                      <a:pt x="626132" y="790413"/>
                      <a:pt x="629525" y="787582"/>
                      <a:pt x="632331" y="784214"/>
                    </a:cubicBezTo>
                    <a:cubicBezTo>
                      <a:pt x="634716" y="781352"/>
                      <a:pt x="635896" y="777549"/>
                      <a:pt x="638530" y="774915"/>
                    </a:cubicBezTo>
                    <a:cubicBezTo>
                      <a:pt x="641164" y="772281"/>
                      <a:pt x="644967" y="771101"/>
                      <a:pt x="647829" y="768716"/>
                    </a:cubicBezTo>
                    <a:cubicBezTo>
                      <a:pt x="651197" y="765910"/>
                      <a:pt x="654028" y="762517"/>
                      <a:pt x="657128" y="759417"/>
                    </a:cubicBezTo>
                    <a:cubicBezTo>
                      <a:pt x="667258" y="729021"/>
                      <a:pt x="650835" y="771955"/>
                      <a:pt x="669526" y="743919"/>
                    </a:cubicBezTo>
                    <a:cubicBezTo>
                      <a:pt x="671889" y="740374"/>
                      <a:pt x="670721" y="735330"/>
                      <a:pt x="672626" y="731520"/>
                    </a:cubicBezTo>
                    <a:cubicBezTo>
                      <a:pt x="674936" y="726899"/>
                      <a:pt x="678825" y="723254"/>
                      <a:pt x="681925" y="719121"/>
                    </a:cubicBezTo>
                    <a:cubicBezTo>
                      <a:pt x="683991" y="712922"/>
                      <a:pt x="688935" y="707007"/>
                      <a:pt x="688124" y="700523"/>
                    </a:cubicBezTo>
                    <a:cubicBezTo>
                      <a:pt x="687662" y="696826"/>
                      <a:pt x="681687" y="696709"/>
                      <a:pt x="678825" y="694324"/>
                    </a:cubicBezTo>
                    <a:cubicBezTo>
                      <a:pt x="675457" y="691518"/>
                      <a:pt x="672626" y="688125"/>
                      <a:pt x="669526" y="685025"/>
                    </a:cubicBezTo>
                    <a:cubicBezTo>
                      <a:pt x="670717" y="677879"/>
                      <a:pt x="671910" y="664760"/>
                      <a:pt x="675726" y="657128"/>
                    </a:cubicBezTo>
                    <a:cubicBezTo>
                      <a:pt x="677392" y="653796"/>
                      <a:pt x="679859" y="650929"/>
                      <a:pt x="681925" y="647829"/>
                    </a:cubicBezTo>
                    <a:cubicBezTo>
                      <a:pt x="689473" y="617634"/>
                      <a:pt x="684959" y="630943"/>
                      <a:pt x="694324" y="607534"/>
                    </a:cubicBezTo>
                    <a:cubicBezTo>
                      <a:pt x="696761" y="580718"/>
                      <a:pt x="695046" y="580207"/>
                      <a:pt x="700523" y="561039"/>
                    </a:cubicBezTo>
                    <a:cubicBezTo>
                      <a:pt x="701421" y="557897"/>
                      <a:pt x="701313" y="554050"/>
                      <a:pt x="703623" y="551740"/>
                    </a:cubicBezTo>
                    <a:cubicBezTo>
                      <a:pt x="708891" y="546472"/>
                      <a:pt x="722221" y="539341"/>
                      <a:pt x="722221" y="539341"/>
                    </a:cubicBezTo>
                    <a:cubicBezTo>
                      <a:pt x="723254" y="536241"/>
                      <a:pt x="724938" y="533287"/>
                      <a:pt x="725320" y="530042"/>
                    </a:cubicBezTo>
                    <a:cubicBezTo>
                      <a:pt x="727014" y="515639"/>
                      <a:pt x="723034" y="500112"/>
                      <a:pt x="728420" y="486647"/>
                    </a:cubicBezTo>
                    <a:cubicBezTo>
                      <a:pt x="730377" y="481755"/>
                      <a:pt x="738752" y="484580"/>
                      <a:pt x="743918" y="483547"/>
                    </a:cubicBezTo>
                    <a:cubicBezTo>
                      <a:pt x="747018" y="481481"/>
                      <a:pt x="750890" y="480257"/>
                      <a:pt x="753217" y="477348"/>
                    </a:cubicBezTo>
                    <a:cubicBezTo>
                      <a:pt x="755258" y="474797"/>
                      <a:pt x="756317" y="471316"/>
                      <a:pt x="756317" y="468049"/>
                    </a:cubicBezTo>
                    <a:cubicBezTo>
                      <a:pt x="756317" y="450454"/>
                      <a:pt x="754250" y="432920"/>
                      <a:pt x="753217" y="415355"/>
                    </a:cubicBezTo>
                    <a:cubicBezTo>
                      <a:pt x="754250" y="406056"/>
                      <a:pt x="754048" y="396535"/>
                      <a:pt x="756317" y="387458"/>
                    </a:cubicBezTo>
                    <a:cubicBezTo>
                      <a:pt x="757221" y="383844"/>
                      <a:pt x="760850" y="381491"/>
                      <a:pt x="762516" y="378159"/>
                    </a:cubicBezTo>
                    <a:cubicBezTo>
                      <a:pt x="763977" y="375237"/>
                      <a:pt x="764583" y="371960"/>
                      <a:pt x="765616" y="368860"/>
                    </a:cubicBezTo>
                    <a:cubicBezTo>
                      <a:pt x="764583" y="355428"/>
                      <a:pt x="765783" y="341633"/>
                      <a:pt x="762516" y="328564"/>
                    </a:cubicBezTo>
                    <a:cubicBezTo>
                      <a:pt x="761453" y="324311"/>
                      <a:pt x="757581" y="319681"/>
                      <a:pt x="753217" y="319265"/>
                    </a:cubicBezTo>
                    <a:cubicBezTo>
                      <a:pt x="734674" y="317499"/>
                      <a:pt x="716021" y="321332"/>
                      <a:pt x="697423" y="322365"/>
                    </a:cubicBezTo>
                    <a:cubicBezTo>
                      <a:pt x="696823" y="323165"/>
                      <a:pt x="685863" y="338994"/>
                      <a:pt x="681925" y="340963"/>
                    </a:cubicBezTo>
                    <a:cubicBezTo>
                      <a:pt x="671441" y="346205"/>
                      <a:pt x="659163" y="347995"/>
                      <a:pt x="647829" y="350262"/>
                    </a:cubicBezTo>
                    <a:cubicBezTo>
                      <a:pt x="643696" y="352328"/>
                      <a:pt x="639677" y="354641"/>
                      <a:pt x="635430" y="356461"/>
                    </a:cubicBezTo>
                    <a:cubicBezTo>
                      <a:pt x="632427" y="357748"/>
                      <a:pt x="629053" y="358100"/>
                      <a:pt x="626131" y="359561"/>
                    </a:cubicBezTo>
                    <a:cubicBezTo>
                      <a:pt x="604726" y="370264"/>
                      <a:pt x="630237" y="362408"/>
                      <a:pt x="604434" y="368860"/>
                    </a:cubicBezTo>
                    <a:cubicBezTo>
                      <a:pt x="593613" y="379680"/>
                      <a:pt x="599159" y="372286"/>
                      <a:pt x="592035" y="393657"/>
                    </a:cubicBezTo>
                    <a:cubicBezTo>
                      <a:pt x="591002" y="396757"/>
                      <a:pt x="592105" y="402163"/>
                      <a:pt x="588935" y="402956"/>
                    </a:cubicBezTo>
                    <a:lnTo>
                      <a:pt x="576537" y="406056"/>
                    </a:lnTo>
                    <a:cubicBezTo>
                      <a:pt x="574470" y="408122"/>
                      <a:pt x="573073" y="411229"/>
                      <a:pt x="570337" y="412255"/>
                    </a:cubicBezTo>
                    <a:cubicBezTo>
                      <a:pt x="564452" y="414462"/>
                      <a:pt x="557874" y="413992"/>
                      <a:pt x="551739" y="415355"/>
                    </a:cubicBezTo>
                    <a:cubicBezTo>
                      <a:pt x="548550" y="416064"/>
                      <a:pt x="545540" y="417421"/>
                      <a:pt x="542440" y="418454"/>
                    </a:cubicBezTo>
                    <a:cubicBezTo>
                      <a:pt x="543473" y="433952"/>
                      <a:pt x="543914" y="449502"/>
                      <a:pt x="545540" y="464949"/>
                    </a:cubicBezTo>
                    <a:cubicBezTo>
                      <a:pt x="547720" y="485655"/>
                      <a:pt x="551301" y="469366"/>
                      <a:pt x="545540" y="486647"/>
                    </a:cubicBezTo>
                    <a:cubicBezTo>
                      <a:pt x="539341" y="485614"/>
                      <a:pt x="532563" y="486358"/>
                      <a:pt x="526942" y="483547"/>
                    </a:cubicBezTo>
                    <a:cubicBezTo>
                      <a:pt x="523610" y="481881"/>
                      <a:pt x="523070" y="477157"/>
                      <a:pt x="520743" y="474248"/>
                    </a:cubicBezTo>
                    <a:cubicBezTo>
                      <a:pt x="515696" y="467940"/>
                      <a:pt x="512146" y="466451"/>
                      <a:pt x="505244" y="461850"/>
                    </a:cubicBezTo>
                    <a:cubicBezTo>
                      <a:pt x="501278" y="455900"/>
                      <a:pt x="493090" y="442300"/>
                      <a:pt x="486646" y="440152"/>
                    </a:cubicBezTo>
                    <a:lnTo>
                      <a:pt x="477347" y="437052"/>
                    </a:lnTo>
                    <a:cubicBezTo>
                      <a:pt x="476747" y="436252"/>
                      <a:pt x="465787" y="420423"/>
                      <a:pt x="461849" y="418454"/>
                    </a:cubicBezTo>
                    <a:cubicBezTo>
                      <a:pt x="458039" y="416549"/>
                      <a:pt x="453584" y="416388"/>
                      <a:pt x="449451" y="415355"/>
                    </a:cubicBezTo>
                    <a:cubicBezTo>
                      <a:pt x="447384" y="413288"/>
                      <a:pt x="445589" y="410909"/>
                      <a:pt x="443251" y="409155"/>
                    </a:cubicBezTo>
                    <a:cubicBezTo>
                      <a:pt x="437291" y="404685"/>
                      <a:pt x="429921" y="402026"/>
                      <a:pt x="424653" y="396757"/>
                    </a:cubicBezTo>
                    <a:cubicBezTo>
                      <a:pt x="414801" y="386904"/>
                      <a:pt x="420792" y="392310"/>
                      <a:pt x="406055" y="381258"/>
                    </a:cubicBezTo>
                    <a:cubicBezTo>
                      <a:pt x="401922" y="375059"/>
                      <a:pt x="396013" y="369728"/>
                      <a:pt x="393657" y="362660"/>
                    </a:cubicBezTo>
                    <a:cubicBezTo>
                      <a:pt x="391590" y="356461"/>
                      <a:pt x="391082" y="349499"/>
                      <a:pt x="387457" y="344062"/>
                    </a:cubicBezTo>
                    <a:cubicBezTo>
                      <a:pt x="383324" y="337863"/>
                      <a:pt x="377415" y="332532"/>
                      <a:pt x="375059" y="325464"/>
                    </a:cubicBezTo>
                    <a:cubicBezTo>
                      <a:pt x="372992" y="319265"/>
                      <a:pt x="374296" y="310492"/>
                      <a:pt x="368859" y="306867"/>
                    </a:cubicBezTo>
                    <a:cubicBezTo>
                      <a:pt x="365759" y="304800"/>
                      <a:pt x="363094" y="301845"/>
                      <a:pt x="359560" y="300667"/>
                    </a:cubicBezTo>
                    <a:cubicBezTo>
                      <a:pt x="350523" y="297655"/>
                      <a:pt x="340904" y="296778"/>
                      <a:pt x="331663" y="294468"/>
                    </a:cubicBezTo>
                    <a:cubicBezTo>
                      <a:pt x="328493" y="293676"/>
                      <a:pt x="325464" y="292401"/>
                      <a:pt x="322364" y="291368"/>
                    </a:cubicBezTo>
                    <a:cubicBezTo>
                      <a:pt x="312333" y="261270"/>
                      <a:pt x="329914" y="316582"/>
                      <a:pt x="316165" y="238674"/>
                    </a:cubicBezTo>
                    <a:cubicBezTo>
                      <a:pt x="315518" y="235005"/>
                      <a:pt x="311479" y="232779"/>
                      <a:pt x="309966" y="229375"/>
                    </a:cubicBezTo>
                    <a:cubicBezTo>
                      <a:pt x="307312" y="223404"/>
                      <a:pt x="308387" y="215398"/>
                      <a:pt x="303766" y="210777"/>
                    </a:cubicBezTo>
                    <a:cubicBezTo>
                      <a:pt x="291833" y="198844"/>
                      <a:pt x="296898" y="205125"/>
                      <a:pt x="288268" y="192179"/>
                    </a:cubicBezTo>
                    <a:cubicBezTo>
                      <a:pt x="289301" y="184946"/>
                      <a:pt x="289935" y="177645"/>
                      <a:pt x="291368" y="170481"/>
                    </a:cubicBezTo>
                    <a:cubicBezTo>
                      <a:pt x="292009" y="167277"/>
                      <a:pt x="293758" y="164371"/>
                      <a:pt x="294467" y="161182"/>
                    </a:cubicBezTo>
                    <a:cubicBezTo>
                      <a:pt x="295830" y="155047"/>
                      <a:pt x="296534" y="148783"/>
                      <a:pt x="297567" y="142584"/>
                    </a:cubicBezTo>
                    <a:cubicBezTo>
                      <a:pt x="296534" y="130186"/>
                      <a:pt x="296907" y="117589"/>
                      <a:pt x="294467" y="105389"/>
                    </a:cubicBezTo>
                    <a:cubicBezTo>
                      <a:pt x="293736" y="101736"/>
                      <a:pt x="287537" y="99743"/>
                      <a:pt x="288268" y="96090"/>
                    </a:cubicBezTo>
                    <a:cubicBezTo>
                      <a:pt x="288999" y="92437"/>
                      <a:pt x="294705" y="92275"/>
                      <a:pt x="297567" y="89890"/>
                    </a:cubicBezTo>
                    <a:cubicBezTo>
                      <a:pt x="300935" y="87084"/>
                      <a:pt x="303034" y="82720"/>
                      <a:pt x="306866" y="80591"/>
                    </a:cubicBezTo>
                    <a:cubicBezTo>
                      <a:pt x="312578" y="77418"/>
                      <a:pt x="325464" y="74392"/>
                      <a:pt x="325464" y="74392"/>
                    </a:cubicBezTo>
                    <a:cubicBezTo>
                      <a:pt x="328564" y="71292"/>
                      <a:pt x="331303" y="67784"/>
                      <a:pt x="334763" y="65093"/>
                    </a:cubicBezTo>
                    <a:cubicBezTo>
                      <a:pt x="340644" y="60519"/>
                      <a:pt x="353361" y="52694"/>
                      <a:pt x="353361" y="52694"/>
                    </a:cubicBezTo>
                    <a:cubicBezTo>
                      <a:pt x="356495" y="47993"/>
                      <a:pt x="362660" y="40511"/>
                      <a:pt x="362660" y="34096"/>
                    </a:cubicBezTo>
                    <a:cubicBezTo>
                      <a:pt x="362660" y="23712"/>
                      <a:pt x="359560" y="13484"/>
                      <a:pt x="365760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68536" y="3211505"/>
                <a:ext cx="875336" cy="994701"/>
              </a:xfrm>
              <a:custGeom>
                <a:avLst/>
                <a:gdLst>
                  <a:gd name="connsiteX0" fmla="*/ 1432079 w 1432079"/>
                  <a:gd name="connsiteY0" fmla="*/ 1388648 h 1627322"/>
                  <a:gd name="connsiteX1" fmla="*/ 1401083 w 1432079"/>
                  <a:gd name="connsiteY1" fmla="*/ 0 h 1627322"/>
                  <a:gd name="connsiteX2" fmla="*/ 74428 w 1432079"/>
                  <a:gd name="connsiteY2" fmla="*/ 6199 h 1627322"/>
                  <a:gd name="connsiteX3" fmla="*/ 58929 w 1432079"/>
                  <a:gd name="connsiteY3" fmla="*/ 49594 h 1627322"/>
                  <a:gd name="connsiteX4" fmla="*/ 43431 w 1432079"/>
                  <a:gd name="connsiteY4" fmla="*/ 71292 h 1627322"/>
                  <a:gd name="connsiteX5" fmla="*/ 34132 w 1432079"/>
                  <a:gd name="connsiteY5" fmla="*/ 74392 h 1627322"/>
                  <a:gd name="connsiteX6" fmla="*/ 12434 w 1432079"/>
                  <a:gd name="connsiteY6" fmla="*/ 83691 h 1627322"/>
                  <a:gd name="connsiteX7" fmla="*/ 36 w 1432079"/>
                  <a:gd name="connsiteY7" fmla="*/ 102289 h 1627322"/>
                  <a:gd name="connsiteX8" fmla="*/ 6235 w 1432079"/>
                  <a:gd name="connsiteY8" fmla="*/ 145684 h 1627322"/>
                  <a:gd name="connsiteX9" fmla="*/ 15534 w 1432079"/>
                  <a:gd name="connsiteY9" fmla="*/ 158082 h 1627322"/>
                  <a:gd name="connsiteX10" fmla="*/ 12434 w 1432079"/>
                  <a:gd name="connsiteY10" fmla="*/ 179780 h 1627322"/>
                  <a:gd name="connsiteX11" fmla="*/ 3135 w 1432079"/>
                  <a:gd name="connsiteY11" fmla="*/ 213876 h 1627322"/>
                  <a:gd name="connsiteX12" fmla="*/ 12434 w 1432079"/>
                  <a:gd name="connsiteY12" fmla="*/ 241773 h 1627322"/>
                  <a:gd name="connsiteX13" fmla="*/ 18634 w 1432079"/>
                  <a:gd name="connsiteY13" fmla="*/ 247973 h 1627322"/>
                  <a:gd name="connsiteX14" fmla="*/ 34132 w 1432079"/>
                  <a:gd name="connsiteY14" fmla="*/ 269670 h 1627322"/>
                  <a:gd name="connsiteX15" fmla="*/ 37232 w 1432079"/>
                  <a:gd name="connsiteY15" fmla="*/ 278969 h 1627322"/>
                  <a:gd name="connsiteX16" fmla="*/ 34132 w 1432079"/>
                  <a:gd name="connsiteY16" fmla="*/ 303767 h 1627322"/>
                  <a:gd name="connsiteX17" fmla="*/ 27933 w 1432079"/>
                  <a:gd name="connsiteY17" fmla="*/ 316165 h 1627322"/>
                  <a:gd name="connsiteX18" fmla="*/ 52730 w 1432079"/>
                  <a:gd name="connsiteY18" fmla="*/ 322364 h 1627322"/>
                  <a:gd name="connsiteX19" fmla="*/ 62029 w 1432079"/>
                  <a:gd name="connsiteY19" fmla="*/ 325464 h 1627322"/>
                  <a:gd name="connsiteX20" fmla="*/ 86826 w 1432079"/>
                  <a:gd name="connsiteY20" fmla="*/ 328564 h 1627322"/>
                  <a:gd name="connsiteX21" fmla="*/ 89926 w 1432079"/>
                  <a:gd name="connsiteY21" fmla="*/ 337863 h 1627322"/>
                  <a:gd name="connsiteX22" fmla="*/ 99225 w 1432079"/>
                  <a:gd name="connsiteY22" fmla="*/ 390557 h 1627322"/>
                  <a:gd name="connsiteX23" fmla="*/ 111624 w 1432079"/>
                  <a:gd name="connsiteY23" fmla="*/ 415354 h 1627322"/>
                  <a:gd name="connsiteX24" fmla="*/ 127122 w 1432079"/>
                  <a:gd name="connsiteY24" fmla="*/ 430853 h 1627322"/>
                  <a:gd name="connsiteX25" fmla="*/ 139521 w 1432079"/>
                  <a:gd name="connsiteY25" fmla="*/ 446351 h 1627322"/>
                  <a:gd name="connsiteX26" fmla="*/ 142620 w 1432079"/>
                  <a:gd name="connsiteY26" fmla="*/ 455650 h 1627322"/>
                  <a:gd name="connsiteX27" fmla="*/ 170517 w 1432079"/>
                  <a:gd name="connsiteY27" fmla="*/ 468049 h 1627322"/>
                  <a:gd name="connsiteX28" fmla="*/ 207713 w 1432079"/>
                  <a:gd name="connsiteY28" fmla="*/ 483547 h 1627322"/>
                  <a:gd name="connsiteX29" fmla="*/ 223211 w 1432079"/>
                  <a:gd name="connsiteY29" fmla="*/ 495946 h 1627322"/>
                  <a:gd name="connsiteX30" fmla="*/ 232510 w 1432079"/>
                  <a:gd name="connsiteY30" fmla="*/ 502145 h 1627322"/>
                  <a:gd name="connsiteX31" fmla="*/ 238710 w 1432079"/>
                  <a:gd name="connsiteY31" fmla="*/ 508344 h 1627322"/>
                  <a:gd name="connsiteX32" fmla="*/ 260407 w 1432079"/>
                  <a:gd name="connsiteY32" fmla="*/ 511444 h 1627322"/>
                  <a:gd name="connsiteX33" fmla="*/ 269706 w 1432079"/>
                  <a:gd name="connsiteY33" fmla="*/ 514543 h 1627322"/>
                  <a:gd name="connsiteX34" fmla="*/ 279005 w 1432079"/>
                  <a:gd name="connsiteY34" fmla="*/ 520743 h 1627322"/>
                  <a:gd name="connsiteX35" fmla="*/ 303803 w 1432079"/>
                  <a:gd name="connsiteY35" fmla="*/ 517643 h 1627322"/>
                  <a:gd name="connsiteX36" fmla="*/ 297603 w 1432079"/>
                  <a:gd name="connsiteY36" fmla="*/ 483547 h 1627322"/>
                  <a:gd name="connsiteX37" fmla="*/ 294504 w 1432079"/>
                  <a:gd name="connsiteY37" fmla="*/ 474248 h 1627322"/>
                  <a:gd name="connsiteX38" fmla="*/ 288304 w 1432079"/>
                  <a:gd name="connsiteY38" fmla="*/ 468049 h 1627322"/>
                  <a:gd name="connsiteX39" fmla="*/ 291404 w 1432079"/>
                  <a:gd name="connsiteY39" fmla="*/ 437052 h 1627322"/>
                  <a:gd name="connsiteX40" fmla="*/ 294504 w 1432079"/>
                  <a:gd name="connsiteY40" fmla="*/ 427753 h 1627322"/>
                  <a:gd name="connsiteX41" fmla="*/ 303803 w 1432079"/>
                  <a:gd name="connsiteY41" fmla="*/ 421554 h 1627322"/>
                  <a:gd name="connsiteX42" fmla="*/ 325500 w 1432079"/>
                  <a:gd name="connsiteY42" fmla="*/ 415354 h 1627322"/>
                  <a:gd name="connsiteX43" fmla="*/ 337899 w 1432079"/>
                  <a:gd name="connsiteY43" fmla="*/ 409155 h 1627322"/>
                  <a:gd name="connsiteX44" fmla="*/ 347198 w 1432079"/>
                  <a:gd name="connsiteY44" fmla="*/ 396756 h 1627322"/>
                  <a:gd name="connsiteX45" fmla="*/ 350298 w 1432079"/>
                  <a:gd name="connsiteY45" fmla="*/ 387457 h 1627322"/>
                  <a:gd name="connsiteX46" fmla="*/ 384394 w 1432079"/>
                  <a:gd name="connsiteY46" fmla="*/ 371959 h 1627322"/>
                  <a:gd name="connsiteX47" fmla="*/ 418490 w 1432079"/>
                  <a:gd name="connsiteY47" fmla="*/ 356461 h 1627322"/>
                  <a:gd name="connsiteX48" fmla="*/ 437088 w 1432079"/>
                  <a:gd name="connsiteY48" fmla="*/ 344062 h 1627322"/>
                  <a:gd name="connsiteX49" fmla="*/ 446387 w 1432079"/>
                  <a:gd name="connsiteY49" fmla="*/ 337863 h 1627322"/>
                  <a:gd name="connsiteX50" fmla="*/ 468085 w 1432079"/>
                  <a:gd name="connsiteY50" fmla="*/ 340962 h 1627322"/>
                  <a:gd name="connsiteX51" fmla="*/ 471184 w 1432079"/>
                  <a:gd name="connsiteY51" fmla="*/ 350261 h 1627322"/>
                  <a:gd name="connsiteX52" fmla="*/ 477384 w 1432079"/>
                  <a:gd name="connsiteY52" fmla="*/ 359560 h 1627322"/>
                  <a:gd name="connsiteX53" fmla="*/ 477384 w 1432079"/>
                  <a:gd name="connsiteY53" fmla="*/ 393657 h 1627322"/>
                  <a:gd name="connsiteX54" fmla="*/ 471184 w 1432079"/>
                  <a:gd name="connsiteY54" fmla="*/ 399856 h 1627322"/>
                  <a:gd name="connsiteX55" fmla="*/ 458786 w 1432079"/>
                  <a:gd name="connsiteY55" fmla="*/ 418454 h 1627322"/>
                  <a:gd name="connsiteX56" fmla="*/ 461885 w 1432079"/>
                  <a:gd name="connsiteY56" fmla="*/ 437052 h 1627322"/>
                  <a:gd name="connsiteX57" fmla="*/ 468085 w 1432079"/>
                  <a:gd name="connsiteY57" fmla="*/ 443251 h 1627322"/>
                  <a:gd name="connsiteX58" fmla="*/ 474284 w 1432079"/>
                  <a:gd name="connsiteY58" fmla="*/ 452550 h 1627322"/>
                  <a:gd name="connsiteX59" fmla="*/ 468085 w 1432079"/>
                  <a:gd name="connsiteY59" fmla="*/ 471148 h 1627322"/>
                  <a:gd name="connsiteX60" fmla="*/ 446387 w 1432079"/>
                  <a:gd name="connsiteY60" fmla="*/ 486647 h 1627322"/>
                  <a:gd name="connsiteX61" fmla="*/ 437088 w 1432079"/>
                  <a:gd name="connsiteY61" fmla="*/ 495946 h 1627322"/>
                  <a:gd name="connsiteX62" fmla="*/ 427789 w 1432079"/>
                  <a:gd name="connsiteY62" fmla="*/ 548640 h 1627322"/>
                  <a:gd name="connsiteX63" fmla="*/ 421590 w 1432079"/>
                  <a:gd name="connsiteY63" fmla="*/ 557939 h 1627322"/>
                  <a:gd name="connsiteX64" fmla="*/ 402992 w 1432079"/>
                  <a:gd name="connsiteY64" fmla="*/ 573437 h 1627322"/>
                  <a:gd name="connsiteX65" fmla="*/ 396792 w 1432079"/>
                  <a:gd name="connsiteY65" fmla="*/ 582736 h 1627322"/>
                  <a:gd name="connsiteX66" fmla="*/ 390593 w 1432079"/>
                  <a:gd name="connsiteY66" fmla="*/ 601334 h 1627322"/>
                  <a:gd name="connsiteX67" fmla="*/ 381294 w 1432079"/>
                  <a:gd name="connsiteY67" fmla="*/ 669527 h 1627322"/>
                  <a:gd name="connsiteX68" fmla="*/ 378194 w 1432079"/>
                  <a:gd name="connsiteY68" fmla="*/ 678826 h 1627322"/>
                  <a:gd name="connsiteX69" fmla="*/ 375095 w 1432079"/>
                  <a:gd name="connsiteY69" fmla="*/ 691224 h 1627322"/>
                  <a:gd name="connsiteX70" fmla="*/ 368895 w 1432079"/>
                  <a:gd name="connsiteY70" fmla="*/ 697423 h 1627322"/>
                  <a:gd name="connsiteX71" fmla="*/ 371995 w 1432079"/>
                  <a:gd name="connsiteY71" fmla="*/ 719121 h 1627322"/>
                  <a:gd name="connsiteX72" fmla="*/ 390593 w 1432079"/>
                  <a:gd name="connsiteY72" fmla="*/ 731520 h 1627322"/>
                  <a:gd name="connsiteX73" fmla="*/ 387493 w 1432079"/>
                  <a:gd name="connsiteY73" fmla="*/ 743918 h 1627322"/>
                  <a:gd name="connsiteX74" fmla="*/ 378194 w 1432079"/>
                  <a:gd name="connsiteY74" fmla="*/ 747018 h 1627322"/>
                  <a:gd name="connsiteX75" fmla="*/ 365796 w 1432079"/>
                  <a:gd name="connsiteY75" fmla="*/ 756317 h 1627322"/>
                  <a:gd name="connsiteX76" fmla="*/ 353397 w 1432079"/>
                  <a:gd name="connsiteY76" fmla="*/ 762516 h 1627322"/>
                  <a:gd name="connsiteX77" fmla="*/ 334799 w 1432079"/>
                  <a:gd name="connsiteY77" fmla="*/ 771815 h 1627322"/>
                  <a:gd name="connsiteX78" fmla="*/ 316201 w 1432079"/>
                  <a:gd name="connsiteY78" fmla="*/ 790413 h 1627322"/>
                  <a:gd name="connsiteX79" fmla="*/ 306902 w 1432079"/>
                  <a:gd name="connsiteY79" fmla="*/ 796613 h 1627322"/>
                  <a:gd name="connsiteX80" fmla="*/ 288304 w 1432079"/>
                  <a:gd name="connsiteY80" fmla="*/ 824510 h 1627322"/>
                  <a:gd name="connsiteX81" fmla="*/ 269706 w 1432079"/>
                  <a:gd name="connsiteY81" fmla="*/ 843108 h 1627322"/>
                  <a:gd name="connsiteX82" fmla="*/ 260407 w 1432079"/>
                  <a:gd name="connsiteY82" fmla="*/ 849307 h 1627322"/>
                  <a:gd name="connsiteX83" fmla="*/ 260407 w 1432079"/>
                  <a:gd name="connsiteY83" fmla="*/ 905101 h 1627322"/>
                  <a:gd name="connsiteX84" fmla="*/ 266607 w 1432079"/>
                  <a:gd name="connsiteY84" fmla="*/ 911300 h 1627322"/>
                  <a:gd name="connsiteX85" fmla="*/ 279005 w 1432079"/>
                  <a:gd name="connsiteY85" fmla="*/ 929898 h 1627322"/>
                  <a:gd name="connsiteX86" fmla="*/ 285205 w 1432079"/>
                  <a:gd name="connsiteY86" fmla="*/ 1025988 h 1627322"/>
                  <a:gd name="connsiteX87" fmla="*/ 297603 w 1432079"/>
                  <a:gd name="connsiteY87" fmla="*/ 1069383 h 1627322"/>
                  <a:gd name="connsiteX88" fmla="*/ 300703 w 1432079"/>
                  <a:gd name="connsiteY88" fmla="*/ 1078682 h 1627322"/>
                  <a:gd name="connsiteX89" fmla="*/ 291404 w 1432079"/>
                  <a:gd name="connsiteY89" fmla="*/ 1097280 h 1627322"/>
                  <a:gd name="connsiteX90" fmla="*/ 282105 w 1432079"/>
                  <a:gd name="connsiteY90" fmla="*/ 1115878 h 1627322"/>
                  <a:gd name="connsiteX91" fmla="*/ 285205 w 1432079"/>
                  <a:gd name="connsiteY91" fmla="*/ 1143775 h 1627322"/>
                  <a:gd name="connsiteX92" fmla="*/ 291404 w 1432079"/>
                  <a:gd name="connsiteY92" fmla="*/ 1153074 h 1627322"/>
                  <a:gd name="connsiteX93" fmla="*/ 626167 w 1432079"/>
                  <a:gd name="connsiteY93" fmla="*/ 1159273 h 1627322"/>
                  <a:gd name="connsiteX94" fmla="*/ 626167 w 1432079"/>
                  <a:gd name="connsiteY94" fmla="*/ 1159273 h 1627322"/>
                  <a:gd name="connsiteX95" fmla="*/ 557975 w 1432079"/>
                  <a:gd name="connsiteY95" fmla="*/ 1193369 h 1627322"/>
                  <a:gd name="connsiteX96" fmla="*/ 561074 w 1432079"/>
                  <a:gd name="connsiteY96" fmla="*/ 1382449 h 1627322"/>
                  <a:gd name="connsiteX97" fmla="*/ 604470 w 1432079"/>
                  <a:gd name="connsiteY97" fmla="*/ 1366950 h 1627322"/>
                  <a:gd name="connsiteX98" fmla="*/ 638566 w 1432079"/>
                  <a:gd name="connsiteY98" fmla="*/ 1373150 h 1627322"/>
                  <a:gd name="connsiteX99" fmla="*/ 647865 w 1432079"/>
                  <a:gd name="connsiteY99" fmla="*/ 1376249 h 1627322"/>
                  <a:gd name="connsiteX100" fmla="*/ 654064 w 1432079"/>
                  <a:gd name="connsiteY100" fmla="*/ 1385548 h 1627322"/>
                  <a:gd name="connsiteX101" fmla="*/ 663363 w 1432079"/>
                  <a:gd name="connsiteY101" fmla="*/ 1388648 h 1627322"/>
                  <a:gd name="connsiteX102" fmla="*/ 672662 w 1432079"/>
                  <a:gd name="connsiteY102" fmla="*/ 1394847 h 1627322"/>
                  <a:gd name="connsiteX103" fmla="*/ 678862 w 1432079"/>
                  <a:gd name="connsiteY103" fmla="*/ 1416545 h 1627322"/>
                  <a:gd name="connsiteX104" fmla="*/ 688161 w 1432079"/>
                  <a:gd name="connsiteY104" fmla="*/ 1425844 h 1627322"/>
                  <a:gd name="connsiteX105" fmla="*/ 697460 w 1432079"/>
                  <a:gd name="connsiteY105" fmla="*/ 1432043 h 1627322"/>
                  <a:gd name="connsiteX106" fmla="*/ 747054 w 1432079"/>
                  <a:gd name="connsiteY106" fmla="*/ 1435143 h 1627322"/>
                  <a:gd name="connsiteX107" fmla="*/ 914436 w 1432079"/>
                  <a:gd name="connsiteY107" fmla="*/ 1394847 h 1627322"/>
                  <a:gd name="connsiteX108" fmla="*/ 933034 w 1432079"/>
                  <a:gd name="connsiteY108" fmla="*/ 1373150 h 1627322"/>
                  <a:gd name="connsiteX109" fmla="*/ 939233 w 1432079"/>
                  <a:gd name="connsiteY109" fmla="*/ 1366950 h 1627322"/>
                  <a:gd name="connsiteX110" fmla="*/ 942333 w 1432079"/>
                  <a:gd name="connsiteY110" fmla="*/ 1326655 h 1627322"/>
                  <a:gd name="connsiteX111" fmla="*/ 945432 w 1432079"/>
                  <a:gd name="connsiteY111" fmla="*/ 1317356 h 1627322"/>
                  <a:gd name="connsiteX112" fmla="*/ 985728 w 1432079"/>
                  <a:gd name="connsiteY112" fmla="*/ 1308057 h 1627322"/>
                  <a:gd name="connsiteX113" fmla="*/ 998127 w 1432079"/>
                  <a:gd name="connsiteY113" fmla="*/ 1289459 h 1627322"/>
                  <a:gd name="connsiteX114" fmla="*/ 1004326 w 1432079"/>
                  <a:gd name="connsiteY114" fmla="*/ 1283259 h 1627322"/>
                  <a:gd name="connsiteX115" fmla="*/ 1019824 w 1432079"/>
                  <a:gd name="connsiteY115" fmla="*/ 1270861 h 1627322"/>
                  <a:gd name="connsiteX116" fmla="*/ 1022924 w 1432079"/>
                  <a:gd name="connsiteY116" fmla="*/ 1280160 h 1627322"/>
                  <a:gd name="connsiteX117" fmla="*/ 1016725 w 1432079"/>
                  <a:gd name="connsiteY117" fmla="*/ 1326655 h 1627322"/>
                  <a:gd name="connsiteX118" fmla="*/ 1007426 w 1432079"/>
                  <a:gd name="connsiteY118" fmla="*/ 1329754 h 1627322"/>
                  <a:gd name="connsiteX119" fmla="*/ 985728 w 1432079"/>
                  <a:gd name="connsiteY119" fmla="*/ 1342153 h 1627322"/>
                  <a:gd name="connsiteX120" fmla="*/ 967130 w 1432079"/>
                  <a:gd name="connsiteY120" fmla="*/ 1370050 h 1627322"/>
                  <a:gd name="connsiteX121" fmla="*/ 960931 w 1432079"/>
                  <a:gd name="connsiteY121" fmla="*/ 1379349 h 1627322"/>
                  <a:gd name="connsiteX122" fmla="*/ 951632 w 1432079"/>
                  <a:gd name="connsiteY122" fmla="*/ 1385548 h 1627322"/>
                  <a:gd name="connsiteX123" fmla="*/ 939233 w 1432079"/>
                  <a:gd name="connsiteY123" fmla="*/ 1404146 h 1627322"/>
                  <a:gd name="connsiteX124" fmla="*/ 933034 w 1432079"/>
                  <a:gd name="connsiteY124" fmla="*/ 1413445 h 1627322"/>
                  <a:gd name="connsiteX125" fmla="*/ 923735 w 1432079"/>
                  <a:gd name="connsiteY125" fmla="*/ 1419644 h 1627322"/>
                  <a:gd name="connsiteX126" fmla="*/ 917535 w 1432079"/>
                  <a:gd name="connsiteY126" fmla="*/ 1428943 h 1627322"/>
                  <a:gd name="connsiteX127" fmla="*/ 914436 w 1432079"/>
                  <a:gd name="connsiteY127" fmla="*/ 1438242 h 1627322"/>
                  <a:gd name="connsiteX128" fmla="*/ 905137 w 1432079"/>
                  <a:gd name="connsiteY128" fmla="*/ 1447541 h 1627322"/>
                  <a:gd name="connsiteX129" fmla="*/ 908237 w 1432079"/>
                  <a:gd name="connsiteY129" fmla="*/ 1549830 h 1627322"/>
                  <a:gd name="connsiteX130" fmla="*/ 914436 w 1432079"/>
                  <a:gd name="connsiteY130" fmla="*/ 1559129 h 1627322"/>
                  <a:gd name="connsiteX131" fmla="*/ 929934 w 1432079"/>
                  <a:gd name="connsiteY131" fmla="*/ 1574628 h 1627322"/>
                  <a:gd name="connsiteX132" fmla="*/ 945432 w 1432079"/>
                  <a:gd name="connsiteY132" fmla="*/ 1590126 h 1627322"/>
                  <a:gd name="connsiteX133" fmla="*/ 951632 w 1432079"/>
                  <a:gd name="connsiteY133" fmla="*/ 1599425 h 1627322"/>
                  <a:gd name="connsiteX134" fmla="*/ 954731 w 1432079"/>
                  <a:gd name="connsiteY134" fmla="*/ 1608724 h 1627322"/>
                  <a:gd name="connsiteX135" fmla="*/ 964030 w 1432079"/>
                  <a:gd name="connsiteY135" fmla="*/ 1614923 h 1627322"/>
                  <a:gd name="connsiteX136" fmla="*/ 976429 w 1432079"/>
                  <a:gd name="connsiteY136" fmla="*/ 1627322 h 1627322"/>
                  <a:gd name="connsiteX137" fmla="*/ 1032223 w 1432079"/>
                  <a:gd name="connsiteY137" fmla="*/ 1624222 h 1627322"/>
                  <a:gd name="connsiteX138" fmla="*/ 1047721 w 1432079"/>
                  <a:gd name="connsiteY138" fmla="*/ 1621122 h 1627322"/>
                  <a:gd name="connsiteX139" fmla="*/ 1060120 w 1432079"/>
                  <a:gd name="connsiteY139" fmla="*/ 1602524 h 1627322"/>
                  <a:gd name="connsiteX140" fmla="*/ 1072519 w 1432079"/>
                  <a:gd name="connsiteY140" fmla="*/ 1587026 h 1627322"/>
                  <a:gd name="connsiteX141" fmla="*/ 1088017 w 1432079"/>
                  <a:gd name="connsiteY141" fmla="*/ 1568428 h 1627322"/>
                  <a:gd name="connsiteX142" fmla="*/ 1094216 w 1432079"/>
                  <a:gd name="connsiteY142" fmla="*/ 1540531 h 1627322"/>
                  <a:gd name="connsiteX143" fmla="*/ 1097316 w 1432079"/>
                  <a:gd name="connsiteY143" fmla="*/ 1521933 h 1627322"/>
                  <a:gd name="connsiteX144" fmla="*/ 1100415 w 1432079"/>
                  <a:gd name="connsiteY144" fmla="*/ 1512634 h 1627322"/>
                  <a:gd name="connsiteX145" fmla="*/ 1103515 w 1432079"/>
                  <a:gd name="connsiteY145" fmla="*/ 1500236 h 1627322"/>
                  <a:gd name="connsiteX146" fmla="*/ 1109714 w 1432079"/>
                  <a:gd name="connsiteY146" fmla="*/ 1494036 h 1627322"/>
                  <a:gd name="connsiteX147" fmla="*/ 1115914 w 1432079"/>
                  <a:gd name="connsiteY147" fmla="*/ 1484737 h 1627322"/>
                  <a:gd name="connsiteX148" fmla="*/ 1137611 w 1432079"/>
                  <a:gd name="connsiteY148" fmla="*/ 1481638 h 1627322"/>
                  <a:gd name="connsiteX149" fmla="*/ 1156209 w 1432079"/>
                  <a:gd name="connsiteY149" fmla="*/ 1478538 h 1627322"/>
                  <a:gd name="connsiteX150" fmla="*/ 1184106 w 1432079"/>
                  <a:gd name="connsiteY150" fmla="*/ 1472339 h 1627322"/>
                  <a:gd name="connsiteX151" fmla="*/ 1212003 w 1432079"/>
                  <a:gd name="connsiteY151" fmla="*/ 1469239 h 1627322"/>
                  <a:gd name="connsiteX152" fmla="*/ 1224402 w 1432079"/>
                  <a:gd name="connsiteY152" fmla="*/ 1463040 h 1627322"/>
                  <a:gd name="connsiteX153" fmla="*/ 1236801 w 1432079"/>
                  <a:gd name="connsiteY153" fmla="*/ 1444442 h 1627322"/>
                  <a:gd name="connsiteX154" fmla="*/ 1239900 w 1432079"/>
                  <a:gd name="connsiteY154" fmla="*/ 1435143 h 1627322"/>
                  <a:gd name="connsiteX155" fmla="*/ 1252299 w 1432079"/>
                  <a:gd name="connsiteY155" fmla="*/ 1416545 h 1627322"/>
                  <a:gd name="connsiteX156" fmla="*/ 1255399 w 1432079"/>
                  <a:gd name="connsiteY156" fmla="*/ 1407246 h 1627322"/>
                  <a:gd name="connsiteX157" fmla="*/ 1280196 w 1432079"/>
                  <a:gd name="connsiteY157" fmla="*/ 1407246 h 1627322"/>
                  <a:gd name="connsiteX158" fmla="*/ 1326691 w 1432079"/>
                  <a:gd name="connsiteY158" fmla="*/ 1407246 h 1627322"/>
                  <a:gd name="connsiteX159" fmla="*/ 1345289 w 1432079"/>
                  <a:gd name="connsiteY159" fmla="*/ 1373150 h 1627322"/>
                  <a:gd name="connsiteX160" fmla="*/ 1432079 w 1432079"/>
                  <a:gd name="connsiteY160" fmla="*/ 1388648 h 162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432079" h="1627322">
                    <a:moveTo>
                      <a:pt x="1432079" y="1388648"/>
                    </a:moveTo>
                    <a:lnTo>
                      <a:pt x="1401083" y="0"/>
                    </a:lnTo>
                    <a:lnTo>
                      <a:pt x="74428" y="6199"/>
                    </a:lnTo>
                    <a:lnTo>
                      <a:pt x="58929" y="49594"/>
                    </a:lnTo>
                    <a:cubicBezTo>
                      <a:pt x="53763" y="56827"/>
                      <a:pt x="49716" y="65007"/>
                      <a:pt x="43431" y="71292"/>
                    </a:cubicBezTo>
                    <a:cubicBezTo>
                      <a:pt x="41121" y="73602"/>
                      <a:pt x="37054" y="72931"/>
                      <a:pt x="34132" y="74392"/>
                    </a:cubicBezTo>
                    <a:cubicBezTo>
                      <a:pt x="12727" y="85095"/>
                      <a:pt x="38238" y="77240"/>
                      <a:pt x="12434" y="83691"/>
                    </a:cubicBezTo>
                    <a:cubicBezTo>
                      <a:pt x="8301" y="89890"/>
                      <a:pt x="-638" y="94869"/>
                      <a:pt x="36" y="102289"/>
                    </a:cubicBezTo>
                    <a:cubicBezTo>
                      <a:pt x="265" y="104813"/>
                      <a:pt x="432" y="135529"/>
                      <a:pt x="6235" y="145684"/>
                    </a:cubicBezTo>
                    <a:cubicBezTo>
                      <a:pt x="8798" y="150169"/>
                      <a:pt x="12434" y="153949"/>
                      <a:pt x="15534" y="158082"/>
                    </a:cubicBezTo>
                    <a:cubicBezTo>
                      <a:pt x="14501" y="165315"/>
                      <a:pt x="13867" y="172616"/>
                      <a:pt x="12434" y="179780"/>
                    </a:cubicBezTo>
                    <a:cubicBezTo>
                      <a:pt x="8937" y="197264"/>
                      <a:pt x="7589" y="200514"/>
                      <a:pt x="3135" y="213876"/>
                    </a:cubicBezTo>
                    <a:cubicBezTo>
                      <a:pt x="5747" y="226937"/>
                      <a:pt x="5101" y="230774"/>
                      <a:pt x="12434" y="241773"/>
                    </a:cubicBezTo>
                    <a:cubicBezTo>
                      <a:pt x="14055" y="244205"/>
                      <a:pt x="16763" y="245728"/>
                      <a:pt x="18634" y="247973"/>
                    </a:cubicBezTo>
                    <a:cubicBezTo>
                      <a:pt x="20392" y="250082"/>
                      <a:pt x="32118" y="265641"/>
                      <a:pt x="34132" y="269670"/>
                    </a:cubicBezTo>
                    <a:cubicBezTo>
                      <a:pt x="35593" y="272592"/>
                      <a:pt x="36199" y="275869"/>
                      <a:pt x="37232" y="278969"/>
                    </a:cubicBezTo>
                    <a:cubicBezTo>
                      <a:pt x="36199" y="287235"/>
                      <a:pt x="36152" y="295685"/>
                      <a:pt x="34132" y="303767"/>
                    </a:cubicBezTo>
                    <a:cubicBezTo>
                      <a:pt x="33011" y="308250"/>
                      <a:pt x="24666" y="312898"/>
                      <a:pt x="27933" y="316165"/>
                    </a:cubicBezTo>
                    <a:cubicBezTo>
                      <a:pt x="33958" y="322189"/>
                      <a:pt x="44647" y="319669"/>
                      <a:pt x="52730" y="322364"/>
                    </a:cubicBezTo>
                    <a:cubicBezTo>
                      <a:pt x="55830" y="323397"/>
                      <a:pt x="58814" y="324879"/>
                      <a:pt x="62029" y="325464"/>
                    </a:cubicBezTo>
                    <a:cubicBezTo>
                      <a:pt x="70225" y="326954"/>
                      <a:pt x="78560" y="327531"/>
                      <a:pt x="86826" y="328564"/>
                    </a:cubicBezTo>
                    <a:cubicBezTo>
                      <a:pt x="87859" y="331664"/>
                      <a:pt x="89324" y="334652"/>
                      <a:pt x="89926" y="337863"/>
                    </a:cubicBezTo>
                    <a:cubicBezTo>
                      <a:pt x="91455" y="346020"/>
                      <a:pt x="94496" y="376369"/>
                      <a:pt x="99225" y="390557"/>
                    </a:cubicBezTo>
                    <a:cubicBezTo>
                      <a:pt x="102101" y="399184"/>
                      <a:pt x="105489" y="408343"/>
                      <a:pt x="111624" y="415354"/>
                    </a:cubicBezTo>
                    <a:cubicBezTo>
                      <a:pt x="116435" y="420852"/>
                      <a:pt x="123069" y="424774"/>
                      <a:pt x="127122" y="430853"/>
                    </a:cubicBezTo>
                    <a:cubicBezTo>
                      <a:pt x="134942" y="442584"/>
                      <a:pt x="130687" y="437518"/>
                      <a:pt x="139521" y="446351"/>
                    </a:cubicBezTo>
                    <a:cubicBezTo>
                      <a:pt x="140554" y="449451"/>
                      <a:pt x="140579" y="453099"/>
                      <a:pt x="142620" y="455650"/>
                    </a:cubicBezTo>
                    <a:cubicBezTo>
                      <a:pt x="148697" y="463246"/>
                      <a:pt x="163575" y="464578"/>
                      <a:pt x="170517" y="468049"/>
                    </a:cubicBezTo>
                    <a:cubicBezTo>
                      <a:pt x="199124" y="482352"/>
                      <a:pt x="186349" y="478206"/>
                      <a:pt x="207713" y="483547"/>
                    </a:cubicBezTo>
                    <a:cubicBezTo>
                      <a:pt x="236334" y="502626"/>
                      <a:pt x="201128" y="478279"/>
                      <a:pt x="223211" y="495946"/>
                    </a:cubicBezTo>
                    <a:cubicBezTo>
                      <a:pt x="226120" y="498273"/>
                      <a:pt x="229601" y="499818"/>
                      <a:pt x="232510" y="502145"/>
                    </a:cubicBezTo>
                    <a:cubicBezTo>
                      <a:pt x="234792" y="503971"/>
                      <a:pt x="235937" y="507420"/>
                      <a:pt x="238710" y="508344"/>
                    </a:cubicBezTo>
                    <a:cubicBezTo>
                      <a:pt x="245641" y="510654"/>
                      <a:pt x="253175" y="510411"/>
                      <a:pt x="260407" y="511444"/>
                    </a:cubicBezTo>
                    <a:cubicBezTo>
                      <a:pt x="263507" y="512477"/>
                      <a:pt x="266784" y="513082"/>
                      <a:pt x="269706" y="514543"/>
                    </a:cubicBezTo>
                    <a:cubicBezTo>
                      <a:pt x="273038" y="516209"/>
                      <a:pt x="275295" y="520406"/>
                      <a:pt x="279005" y="520743"/>
                    </a:cubicBezTo>
                    <a:cubicBezTo>
                      <a:pt x="287301" y="521497"/>
                      <a:pt x="295537" y="518676"/>
                      <a:pt x="303803" y="517643"/>
                    </a:cubicBezTo>
                    <a:cubicBezTo>
                      <a:pt x="302420" y="509347"/>
                      <a:pt x="299770" y="492216"/>
                      <a:pt x="297603" y="483547"/>
                    </a:cubicBezTo>
                    <a:cubicBezTo>
                      <a:pt x="296811" y="480377"/>
                      <a:pt x="296185" y="477050"/>
                      <a:pt x="294504" y="474248"/>
                    </a:cubicBezTo>
                    <a:cubicBezTo>
                      <a:pt x="293000" y="471742"/>
                      <a:pt x="290371" y="470115"/>
                      <a:pt x="288304" y="468049"/>
                    </a:cubicBezTo>
                    <a:cubicBezTo>
                      <a:pt x="289337" y="457717"/>
                      <a:pt x="289825" y="447315"/>
                      <a:pt x="291404" y="437052"/>
                    </a:cubicBezTo>
                    <a:cubicBezTo>
                      <a:pt x="291901" y="433823"/>
                      <a:pt x="292463" y="430304"/>
                      <a:pt x="294504" y="427753"/>
                    </a:cubicBezTo>
                    <a:cubicBezTo>
                      <a:pt x="296831" y="424844"/>
                      <a:pt x="300471" y="423220"/>
                      <a:pt x="303803" y="421554"/>
                    </a:cubicBezTo>
                    <a:cubicBezTo>
                      <a:pt x="311297" y="417807"/>
                      <a:pt x="317554" y="418334"/>
                      <a:pt x="325500" y="415354"/>
                    </a:cubicBezTo>
                    <a:cubicBezTo>
                      <a:pt x="329827" y="413732"/>
                      <a:pt x="333766" y="411221"/>
                      <a:pt x="337899" y="409155"/>
                    </a:cubicBezTo>
                    <a:cubicBezTo>
                      <a:pt x="340999" y="405022"/>
                      <a:pt x="344635" y="401242"/>
                      <a:pt x="347198" y="396756"/>
                    </a:cubicBezTo>
                    <a:cubicBezTo>
                      <a:pt x="348819" y="393919"/>
                      <a:pt x="347988" y="389767"/>
                      <a:pt x="350298" y="387457"/>
                    </a:cubicBezTo>
                    <a:cubicBezTo>
                      <a:pt x="365215" y="372540"/>
                      <a:pt x="367292" y="376235"/>
                      <a:pt x="384394" y="371959"/>
                    </a:cubicBezTo>
                    <a:cubicBezTo>
                      <a:pt x="394925" y="369326"/>
                      <a:pt x="412082" y="360733"/>
                      <a:pt x="418490" y="356461"/>
                    </a:cubicBezTo>
                    <a:lnTo>
                      <a:pt x="437088" y="344062"/>
                    </a:lnTo>
                    <a:lnTo>
                      <a:pt x="446387" y="337863"/>
                    </a:lnTo>
                    <a:cubicBezTo>
                      <a:pt x="453620" y="338896"/>
                      <a:pt x="461550" y="337695"/>
                      <a:pt x="468085" y="340962"/>
                    </a:cubicBezTo>
                    <a:cubicBezTo>
                      <a:pt x="471007" y="342423"/>
                      <a:pt x="469723" y="347339"/>
                      <a:pt x="471184" y="350261"/>
                    </a:cubicBezTo>
                    <a:cubicBezTo>
                      <a:pt x="472850" y="353593"/>
                      <a:pt x="475317" y="356460"/>
                      <a:pt x="477384" y="359560"/>
                    </a:cubicBezTo>
                    <a:cubicBezTo>
                      <a:pt x="482104" y="373722"/>
                      <a:pt x="483471" y="373367"/>
                      <a:pt x="477384" y="393657"/>
                    </a:cubicBezTo>
                    <a:cubicBezTo>
                      <a:pt x="476544" y="396456"/>
                      <a:pt x="472937" y="397518"/>
                      <a:pt x="471184" y="399856"/>
                    </a:cubicBezTo>
                    <a:cubicBezTo>
                      <a:pt x="466714" y="405816"/>
                      <a:pt x="458786" y="418454"/>
                      <a:pt x="458786" y="418454"/>
                    </a:cubicBezTo>
                    <a:cubicBezTo>
                      <a:pt x="459819" y="424653"/>
                      <a:pt x="459678" y="431167"/>
                      <a:pt x="461885" y="437052"/>
                    </a:cubicBezTo>
                    <a:cubicBezTo>
                      <a:pt x="462911" y="439788"/>
                      <a:pt x="466259" y="440969"/>
                      <a:pt x="468085" y="443251"/>
                    </a:cubicBezTo>
                    <a:cubicBezTo>
                      <a:pt x="470412" y="446160"/>
                      <a:pt x="472218" y="449450"/>
                      <a:pt x="474284" y="452550"/>
                    </a:cubicBezTo>
                    <a:cubicBezTo>
                      <a:pt x="472218" y="458749"/>
                      <a:pt x="471258" y="465436"/>
                      <a:pt x="468085" y="471148"/>
                    </a:cubicBezTo>
                    <a:cubicBezTo>
                      <a:pt x="461723" y="482600"/>
                      <a:pt x="456166" y="479662"/>
                      <a:pt x="446387" y="486647"/>
                    </a:cubicBezTo>
                    <a:cubicBezTo>
                      <a:pt x="442820" y="489195"/>
                      <a:pt x="440188" y="492846"/>
                      <a:pt x="437088" y="495946"/>
                    </a:cubicBezTo>
                    <a:cubicBezTo>
                      <a:pt x="435866" y="504500"/>
                      <a:pt x="430563" y="544479"/>
                      <a:pt x="427789" y="548640"/>
                    </a:cubicBezTo>
                    <a:cubicBezTo>
                      <a:pt x="425723" y="551740"/>
                      <a:pt x="423917" y="555030"/>
                      <a:pt x="421590" y="557939"/>
                    </a:cubicBezTo>
                    <a:cubicBezTo>
                      <a:pt x="413259" y="568352"/>
                      <a:pt x="415037" y="561392"/>
                      <a:pt x="402992" y="573437"/>
                    </a:cubicBezTo>
                    <a:cubicBezTo>
                      <a:pt x="400358" y="576071"/>
                      <a:pt x="398859" y="579636"/>
                      <a:pt x="396792" y="582736"/>
                    </a:cubicBezTo>
                    <a:cubicBezTo>
                      <a:pt x="394726" y="588935"/>
                      <a:pt x="390919" y="594808"/>
                      <a:pt x="390593" y="601334"/>
                    </a:cubicBezTo>
                    <a:cubicBezTo>
                      <a:pt x="387347" y="666246"/>
                      <a:pt x="402122" y="648696"/>
                      <a:pt x="381294" y="669527"/>
                    </a:cubicBezTo>
                    <a:cubicBezTo>
                      <a:pt x="380261" y="672627"/>
                      <a:pt x="379092" y="675684"/>
                      <a:pt x="378194" y="678826"/>
                    </a:cubicBezTo>
                    <a:cubicBezTo>
                      <a:pt x="377024" y="682922"/>
                      <a:pt x="377000" y="687414"/>
                      <a:pt x="375095" y="691224"/>
                    </a:cubicBezTo>
                    <a:cubicBezTo>
                      <a:pt x="373788" y="693838"/>
                      <a:pt x="370962" y="695357"/>
                      <a:pt x="368895" y="697423"/>
                    </a:cubicBezTo>
                    <a:cubicBezTo>
                      <a:pt x="369928" y="704656"/>
                      <a:pt x="368073" y="712957"/>
                      <a:pt x="371995" y="719121"/>
                    </a:cubicBezTo>
                    <a:cubicBezTo>
                      <a:pt x="375995" y="725407"/>
                      <a:pt x="390593" y="731520"/>
                      <a:pt x="390593" y="731520"/>
                    </a:cubicBezTo>
                    <a:cubicBezTo>
                      <a:pt x="389560" y="735653"/>
                      <a:pt x="390154" y="740592"/>
                      <a:pt x="387493" y="743918"/>
                    </a:cubicBezTo>
                    <a:cubicBezTo>
                      <a:pt x="385452" y="746469"/>
                      <a:pt x="381031" y="745397"/>
                      <a:pt x="378194" y="747018"/>
                    </a:cubicBezTo>
                    <a:cubicBezTo>
                      <a:pt x="373709" y="749581"/>
                      <a:pt x="370177" y="753579"/>
                      <a:pt x="365796" y="756317"/>
                    </a:cubicBezTo>
                    <a:cubicBezTo>
                      <a:pt x="361878" y="758766"/>
                      <a:pt x="357409" y="760223"/>
                      <a:pt x="353397" y="762516"/>
                    </a:cubicBezTo>
                    <a:cubicBezTo>
                      <a:pt x="336571" y="772131"/>
                      <a:pt x="351850" y="766133"/>
                      <a:pt x="334799" y="771815"/>
                    </a:cubicBezTo>
                    <a:cubicBezTo>
                      <a:pt x="312884" y="786427"/>
                      <a:pt x="339270" y="767344"/>
                      <a:pt x="316201" y="790413"/>
                    </a:cubicBezTo>
                    <a:cubicBezTo>
                      <a:pt x="313567" y="793047"/>
                      <a:pt x="310002" y="794546"/>
                      <a:pt x="306902" y="796613"/>
                    </a:cubicBezTo>
                    <a:cubicBezTo>
                      <a:pt x="300970" y="806500"/>
                      <a:pt x="296051" y="815902"/>
                      <a:pt x="288304" y="824510"/>
                    </a:cubicBezTo>
                    <a:cubicBezTo>
                      <a:pt x="282439" y="831027"/>
                      <a:pt x="277001" y="838245"/>
                      <a:pt x="269706" y="843108"/>
                    </a:cubicBezTo>
                    <a:lnTo>
                      <a:pt x="260407" y="849307"/>
                    </a:lnTo>
                    <a:cubicBezTo>
                      <a:pt x="253149" y="871087"/>
                      <a:pt x="253518" y="866065"/>
                      <a:pt x="260407" y="905101"/>
                    </a:cubicBezTo>
                    <a:cubicBezTo>
                      <a:pt x="260915" y="907979"/>
                      <a:pt x="264854" y="908962"/>
                      <a:pt x="266607" y="911300"/>
                    </a:cubicBezTo>
                    <a:cubicBezTo>
                      <a:pt x="271077" y="917260"/>
                      <a:pt x="279005" y="929898"/>
                      <a:pt x="279005" y="929898"/>
                    </a:cubicBezTo>
                    <a:cubicBezTo>
                      <a:pt x="281072" y="961928"/>
                      <a:pt x="281930" y="994059"/>
                      <a:pt x="285205" y="1025988"/>
                    </a:cubicBezTo>
                    <a:cubicBezTo>
                      <a:pt x="286358" y="1037231"/>
                      <a:pt x="293795" y="1057960"/>
                      <a:pt x="297603" y="1069383"/>
                    </a:cubicBezTo>
                    <a:lnTo>
                      <a:pt x="300703" y="1078682"/>
                    </a:lnTo>
                    <a:cubicBezTo>
                      <a:pt x="282938" y="1105331"/>
                      <a:pt x="304237" y="1071614"/>
                      <a:pt x="291404" y="1097280"/>
                    </a:cubicBezTo>
                    <a:cubicBezTo>
                      <a:pt x="279386" y="1121315"/>
                      <a:pt x="289897" y="1092504"/>
                      <a:pt x="282105" y="1115878"/>
                    </a:cubicBezTo>
                    <a:cubicBezTo>
                      <a:pt x="283138" y="1125177"/>
                      <a:pt x="283667" y="1134546"/>
                      <a:pt x="285205" y="1143775"/>
                    </a:cubicBezTo>
                    <a:cubicBezTo>
                      <a:pt x="286918" y="1154054"/>
                      <a:pt x="285578" y="1153074"/>
                      <a:pt x="291404" y="1153074"/>
                    </a:cubicBezTo>
                    <a:lnTo>
                      <a:pt x="626167" y="1159273"/>
                    </a:lnTo>
                    <a:lnTo>
                      <a:pt x="626167" y="1159273"/>
                    </a:lnTo>
                    <a:lnTo>
                      <a:pt x="557975" y="1193369"/>
                    </a:lnTo>
                    <a:lnTo>
                      <a:pt x="561074" y="1382449"/>
                    </a:lnTo>
                    <a:lnTo>
                      <a:pt x="604470" y="1366950"/>
                    </a:lnTo>
                    <a:cubicBezTo>
                      <a:pt x="615835" y="1369017"/>
                      <a:pt x="627271" y="1370730"/>
                      <a:pt x="638566" y="1373150"/>
                    </a:cubicBezTo>
                    <a:cubicBezTo>
                      <a:pt x="641761" y="1373835"/>
                      <a:pt x="645314" y="1374208"/>
                      <a:pt x="647865" y="1376249"/>
                    </a:cubicBezTo>
                    <a:cubicBezTo>
                      <a:pt x="650774" y="1378576"/>
                      <a:pt x="651155" y="1383221"/>
                      <a:pt x="654064" y="1385548"/>
                    </a:cubicBezTo>
                    <a:cubicBezTo>
                      <a:pt x="656615" y="1387589"/>
                      <a:pt x="660441" y="1387187"/>
                      <a:pt x="663363" y="1388648"/>
                    </a:cubicBezTo>
                    <a:cubicBezTo>
                      <a:pt x="666695" y="1390314"/>
                      <a:pt x="669562" y="1392781"/>
                      <a:pt x="672662" y="1394847"/>
                    </a:cubicBezTo>
                    <a:cubicBezTo>
                      <a:pt x="673076" y="1396501"/>
                      <a:pt x="677083" y="1413876"/>
                      <a:pt x="678862" y="1416545"/>
                    </a:cubicBezTo>
                    <a:cubicBezTo>
                      <a:pt x="681294" y="1420192"/>
                      <a:pt x="684793" y="1423038"/>
                      <a:pt x="688161" y="1425844"/>
                    </a:cubicBezTo>
                    <a:cubicBezTo>
                      <a:pt x="691023" y="1428229"/>
                      <a:pt x="694036" y="1430576"/>
                      <a:pt x="697460" y="1432043"/>
                    </a:cubicBezTo>
                    <a:cubicBezTo>
                      <a:pt x="711711" y="1438151"/>
                      <a:pt x="735215" y="1435143"/>
                      <a:pt x="747054" y="1435143"/>
                    </a:cubicBezTo>
                    <a:lnTo>
                      <a:pt x="914436" y="1394847"/>
                    </a:lnTo>
                    <a:cubicBezTo>
                      <a:pt x="920635" y="1387615"/>
                      <a:pt x="926706" y="1380270"/>
                      <a:pt x="933034" y="1373150"/>
                    </a:cubicBezTo>
                    <a:cubicBezTo>
                      <a:pt x="934976" y="1370966"/>
                      <a:pt x="938660" y="1369816"/>
                      <a:pt x="939233" y="1366950"/>
                    </a:cubicBezTo>
                    <a:cubicBezTo>
                      <a:pt x="941875" y="1353740"/>
                      <a:pt x="940662" y="1340022"/>
                      <a:pt x="942333" y="1326655"/>
                    </a:cubicBezTo>
                    <a:cubicBezTo>
                      <a:pt x="942738" y="1323413"/>
                      <a:pt x="942773" y="1319255"/>
                      <a:pt x="945432" y="1317356"/>
                    </a:cubicBezTo>
                    <a:cubicBezTo>
                      <a:pt x="953943" y="1311276"/>
                      <a:pt x="976587" y="1309363"/>
                      <a:pt x="985728" y="1308057"/>
                    </a:cubicBezTo>
                    <a:cubicBezTo>
                      <a:pt x="1003118" y="1302260"/>
                      <a:pt x="989400" y="1309823"/>
                      <a:pt x="998127" y="1289459"/>
                    </a:cubicBezTo>
                    <a:cubicBezTo>
                      <a:pt x="999278" y="1286773"/>
                      <a:pt x="1002500" y="1285541"/>
                      <a:pt x="1004326" y="1283259"/>
                    </a:cubicBezTo>
                    <a:cubicBezTo>
                      <a:pt x="1014521" y="1270514"/>
                      <a:pt x="1005075" y="1275776"/>
                      <a:pt x="1019824" y="1270861"/>
                    </a:cubicBezTo>
                    <a:cubicBezTo>
                      <a:pt x="1020857" y="1273961"/>
                      <a:pt x="1023105" y="1276898"/>
                      <a:pt x="1022924" y="1280160"/>
                    </a:cubicBezTo>
                    <a:cubicBezTo>
                      <a:pt x="1022057" y="1295771"/>
                      <a:pt x="1021389" y="1311731"/>
                      <a:pt x="1016725" y="1326655"/>
                    </a:cubicBezTo>
                    <a:cubicBezTo>
                      <a:pt x="1015750" y="1329774"/>
                      <a:pt x="1010429" y="1328467"/>
                      <a:pt x="1007426" y="1329754"/>
                    </a:cubicBezTo>
                    <a:cubicBezTo>
                      <a:pt x="996418" y="1334472"/>
                      <a:pt x="995064" y="1335929"/>
                      <a:pt x="985728" y="1342153"/>
                    </a:cubicBezTo>
                    <a:lnTo>
                      <a:pt x="967130" y="1370050"/>
                    </a:lnTo>
                    <a:cubicBezTo>
                      <a:pt x="965064" y="1373150"/>
                      <a:pt x="964031" y="1377283"/>
                      <a:pt x="960931" y="1379349"/>
                    </a:cubicBezTo>
                    <a:lnTo>
                      <a:pt x="951632" y="1385548"/>
                    </a:lnTo>
                    <a:lnTo>
                      <a:pt x="939233" y="1404146"/>
                    </a:lnTo>
                    <a:cubicBezTo>
                      <a:pt x="937167" y="1407246"/>
                      <a:pt x="936134" y="1411379"/>
                      <a:pt x="933034" y="1413445"/>
                    </a:cubicBezTo>
                    <a:lnTo>
                      <a:pt x="923735" y="1419644"/>
                    </a:lnTo>
                    <a:cubicBezTo>
                      <a:pt x="921668" y="1422744"/>
                      <a:pt x="919201" y="1425611"/>
                      <a:pt x="917535" y="1428943"/>
                    </a:cubicBezTo>
                    <a:cubicBezTo>
                      <a:pt x="916074" y="1431865"/>
                      <a:pt x="916248" y="1435523"/>
                      <a:pt x="914436" y="1438242"/>
                    </a:cubicBezTo>
                    <a:cubicBezTo>
                      <a:pt x="912005" y="1441889"/>
                      <a:pt x="908237" y="1444441"/>
                      <a:pt x="905137" y="1447541"/>
                    </a:cubicBezTo>
                    <a:cubicBezTo>
                      <a:pt x="906170" y="1481637"/>
                      <a:pt x="905404" y="1515836"/>
                      <a:pt x="908237" y="1549830"/>
                    </a:cubicBezTo>
                    <a:cubicBezTo>
                      <a:pt x="908546" y="1553542"/>
                      <a:pt x="911983" y="1556325"/>
                      <a:pt x="914436" y="1559129"/>
                    </a:cubicBezTo>
                    <a:cubicBezTo>
                      <a:pt x="919247" y="1564628"/>
                      <a:pt x="925881" y="1568549"/>
                      <a:pt x="929934" y="1574628"/>
                    </a:cubicBezTo>
                    <a:cubicBezTo>
                      <a:pt x="938199" y="1587027"/>
                      <a:pt x="933033" y="1581861"/>
                      <a:pt x="945432" y="1590126"/>
                    </a:cubicBezTo>
                    <a:cubicBezTo>
                      <a:pt x="947499" y="1593226"/>
                      <a:pt x="949966" y="1596093"/>
                      <a:pt x="951632" y="1599425"/>
                    </a:cubicBezTo>
                    <a:cubicBezTo>
                      <a:pt x="953093" y="1602347"/>
                      <a:pt x="952690" y="1606173"/>
                      <a:pt x="954731" y="1608724"/>
                    </a:cubicBezTo>
                    <a:cubicBezTo>
                      <a:pt x="957058" y="1611633"/>
                      <a:pt x="961202" y="1612499"/>
                      <a:pt x="964030" y="1614923"/>
                    </a:cubicBezTo>
                    <a:cubicBezTo>
                      <a:pt x="968468" y="1618727"/>
                      <a:pt x="976429" y="1627322"/>
                      <a:pt x="976429" y="1627322"/>
                    </a:cubicBezTo>
                    <a:cubicBezTo>
                      <a:pt x="995027" y="1626289"/>
                      <a:pt x="1013666" y="1625836"/>
                      <a:pt x="1032223" y="1624222"/>
                    </a:cubicBezTo>
                    <a:cubicBezTo>
                      <a:pt x="1037472" y="1623766"/>
                      <a:pt x="1043562" y="1624356"/>
                      <a:pt x="1047721" y="1621122"/>
                    </a:cubicBezTo>
                    <a:cubicBezTo>
                      <a:pt x="1053602" y="1616548"/>
                      <a:pt x="1055987" y="1608723"/>
                      <a:pt x="1060120" y="1602524"/>
                    </a:cubicBezTo>
                    <a:cubicBezTo>
                      <a:pt x="1079203" y="1573901"/>
                      <a:pt x="1054848" y="1609115"/>
                      <a:pt x="1072519" y="1587026"/>
                    </a:cubicBezTo>
                    <a:cubicBezTo>
                      <a:pt x="1089781" y="1565448"/>
                      <a:pt x="1065927" y="1590518"/>
                      <a:pt x="1088017" y="1568428"/>
                    </a:cubicBezTo>
                    <a:cubicBezTo>
                      <a:pt x="1091337" y="1555149"/>
                      <a:pt x="1091590" y="1554975"/>
                      <a:pt x="1094216" y="1540531"/>
                    </a:cubicBezTo>
                    <a:cubicBezTo>
                      <a:pt x="1095340" y="1534347"/>
                      <a:pt x="1095953" y="1528068"/>
                      <a:pt x="1097316" y="1521933"/>
                    </a:cubicBezTo>
                    <a:cubicBezTo>
                      <a:pt x="1098025" y="1518744"/>
                      <a:pt x="1099517" y="1515776"/>
                      <a:pt x="1100415" y="1512634"/>
                    </a:cubicBezTo>
                    <a:cubicBezTo>
                      <a:pt x="1101585" y="1508538"/>
                      <a:pt x="1101610" y="1504046"/>
                      <a:pt x="1103515" y="1500236"/>
                    </a:cubicBezTo>
                    <a:cubicBezTo>
                      <a:pt x="1104822" y="1497622"/>
                      <a:pt x="1107888" y="1496318"/>
                      <a:pt x="1109714" y="1494036"/>
                    </a:cubicBezTo>
                    <a:cubicBezTo>
                      <a:pt x="1112041" y="1491127"/>
                      <a:pt x="1112510" y="1486250"/>
                      <a:pt x="1115914" y="1484737"/>
                    </a:cubicBezTo>
                    <a:cubicBezTo>
                      <a:pt x="1122590" y="1481770"/>
                      <a:pt x="1130390" y="1482749"/>
                      <a:pt x="1137611" y="1481638"/>
                    </a:cubicBezTo>
                    <a:cubicBezTo>
                      <a:pt x="1143823" y="1480682"/>
                      <a:pt x="1150046" y="1479771"/>
                      <a:pt x="1156209" y="1478538"/>
                    </a:cubicBezTo>
                    <a:cubicBezTo>
                      <a:pt x="1173139" y="1475152"/>
                      <a:pt x="1165148" y="1475047"/>
                      <a:pt x="1184106" y="1472339"/>
                    </a:cubicBezTo>
                    <a:cubicBezTo>
                      <a:pt x="1193368" y="1471016"/>
                      <a:pt x="1202704" y="1470272"/>
                      <a:pt x="1212003" y="1469239"/>
                    </a:cubicBezTo>
                    <a:cubicBezTo>
                      <a:pt x="1216136" y="1467173"/>
                      <a:pt x="1221135" y="1466307"/>
                      <a:pt x="1224402" y="1463040"/>
                    </a:cubicBezTo>
                    <a:cubicBezTo>
                      <a:pt x="1229671" y="1457772"/>
                      <a:pt x="1236801" y="1444442"/>
                      <a:pt x="1236801" y="1444442"/>
                    </a:cubicBezTo>
                    <a:cubicBezTo>
                      <a:pt x="1237834" y="1441342"/>
                      <a:pt x="1238313" y="1437999"/>
                      <a:pt x="1239900" y="1435143"/>
                    </a:cubicBezTo>
                    <a:cubicBezTo>
                      <a:pt x="1243518" y="1428630"/>
                      <a:pt x="1249943" y="1423613"/>
                      <a:pt x="1252299" y="1416545"/>
                    </a:cubicBezTo>
                    <a:cubicBezTo>
                      <a:pt x="1253332" y="1413445"/>
                      <a:pt x="1252299" y="1408279"/>
                      <a:pt x="1255399" y="1407246"/>
                    </a:cubicBezTo>
                    <a:cubicBezTo>
                      <a:pt x="1263240" y="1404632"/>
                      <a:pt x="1271930" y="1407246"/>
                      <a:pt x="1280196" y="1407246"/>
                    </a:cubicBezTo>
                    <a:lnTo>
                      <a:pt x="1326691" y="1407246"/>
                    </a:lnTo>
                    <a:lnTo>
                      <a:pt x="1345289" y="1373150"/>
                    </a:lnTo>
                    <a:lnTo>
                      <a:pt x="1432079" y="1388648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7249561" y="5549293"/>
                <a:ext cx="507540" cy="319274"/>
              </a:xfrm>
              <a:custGeom>
                <a:avLst/>
                <a:gdLst>
                  <a:gd name="connsiteX0" fmla="*/ 236103 w 830363"/>
                  <a:gd name="connsiteY0" fmla="*/ 44019 h 522229"/>
                  <a:gd name="connsiteX1" fmla="*/ 236103 w 830363"/>
                  <a:gd name="connsiteY1" fmla="*/ 44019 h 522229"/>
                  <a:gd name="connsiteX2" fmla="*/ 222097 w 830363"/>
                  <a:gd name="connsiteY2" fmla="*/ 56025 h 522229"/>
                  <a:gd name="connsiteX3" fmla="*/ 220096 w 830363"/>
                  <a:gd name="connsiteY3" fmla="*/ 64028 h 522229"/>
                  <a:gd name="connsiteX4" fmla="*/ 214093 w 830363"/>
                  <a:gd name="connsiteY4" fmla="*/ 70031 h 522229"/>
                  <a:gd name="connsiteX5" fmla="*/ 208091 w 830363"/>
                  <a:gd name="connsiteY5" fmla="*/ 82036 h 522229"/>
                  <a:gd name="connsiteX6" fmla="*/ 202088 w 830363"/>
                  <a:gd name="connsiteY6" fmla="*/ 84037 h 522229"/>
                  <a:gd name="connsiteX7" fmla="*/ 186081 w 830363"/>
                  <a:gd name="connsiteY7" fmla="*/ 94041 h 522229"/>
                  <a:gd name="connsiteX8" fmla="*/ 180079 w 830363"/>
                  <a:gd name="connsiteY8" fmla="*/ 98043 h 522229"/>
                  <a:gd name="connsiteX9" fmla="*/ 174076 w 830363"/>
                  <a:gd name="connsiteY9" fmla="*/ 100044 h 522229"/>
                  <a:gd name="connsiteX10" fmla="*/ 162071 w 830363"/>
                  <a:gd name="connsiteY10" fmla="*/ 106046 h 522229"/>
                  <a:gd name="connsiteX11" fmla="*/ 148065 w 830363"/>
                  <a:gd name="connsiteY11" fmla="*/ 116051 h 522229"/>
                  <a:gd name="connsiteX12" fmla="*/ 134058 w 830363"/>
                  <a:gd name="connsiteY12" fmla="*/ 124054 h 522229"/>
                  <a:gd name="connsiteX13" fmla="*/ 130057 w 830363"/>
                  <a:gd name="connsiteY13" fmla="*/ 130057 h 522229"/>
                  <a:gd name="connsiteX14" fmla="*/ 124054 w 830363"/>
                  <a:gd name="connsiteY14" fmla="*/ 132058 h 522229"/>
                  <a:gd name="connsiteX15" fmla="*/ 110048 w 830363"/>
                  <a:gd name="connsiteY15" fmla="*/ 138060 h 522229"/>
                  <a:gd name="connsiteX16" fmla="*/ 104045 w 830363"/>
                  <a:gd name="connsiteY16" fmla="*/ 142062 h 522229"/>
                  <a:gd name="connsiteX17" fmla="*/ 96042 w 830363"/>
                  <a:gd name="connsiteY17" fmla="*/ 144063 h 522229"/>
                  <a:gd name="connsiteX18" fmla="*/ 62027 w 830363"/>
                  <a:gd name="connsiteY18" fmla="*/ 148065 h 522229"/>
                  <a:gd name="connsiteX19" fmla="*/ 54023 w 830363"/>
                  <a:gd name="connsiteY19" fmla="*/ 150066 h 522229"/>
                  <a:gd name="connsiteX20" fmla="*/ 64028 w 830363"/>
                  <a:gd name="connsiteY20" fmla="*/ 162071 h 522229"/>
                  <a:gd name="connsiteX21" fmla="*/ 70030 w 830363"/>
                  <a:gd name="connsiteY21" fmla="*/ 166073 h 522229"/>
                  <a:gd name="connsiteX22" fmla="*/ 78034 w 830363"/>
                  <a:gd name="connsiteY22" fmla="*/ 168074 h 522229"/>
                  <a:gd name="connsiteX23" fmla="*/ 88038 w 830363"/>
                  <a:gd name="connsiteY23" fmla="*/ 180079 h 522229"/>
                  <a:gd name="connsiteX24" fmla="*/ 80035 w 830363"/>
                  <a:gd name="connsiteY24" fmla="*/ 182080 h 522229"/>
                  <a:gd name="connsiteX25" fmla="*/ 44019 w 830363"/>
                  <a:gd name="connsiteY25" fmla="*/ 186081 h 522229"/>
                  <a:gd name="connsiteX26" fmla="*/ 26011 w 830363"/>
                  <a:gd name="connsiteY26" fmla="*/ 202088 h 522229"/>
                  <a:gd name="connsiteX27" fmla="*/ 22009 w 830363"/>
                  <a:gd name="connsiteY27" fmla="*/ 208091 h 522229"/>
                  <a:gd name="connsiteX28" fmla="*/ 10004 w 830363"/>
                  <a:gd name="connsiteY28" fmla="*/ 220096 h 522229"/>
                  <a:gd name="connsiteX29" fmla="*/ 4002 w 830363"/>
                  <a:gd name="connsiteY29" fmla="*/ 226099 h 522229"/>
                  <a:gd name="connsiteX30" fmla="*/ 0 w 830363"/>
                  <a:gd name="connsiteY30" fmla="*/ 232102 h 522229"/>
                  <a:gd name="connsiteX31" fmla="*/ 4002 w 830363"/>
                  <a:gd name="connsiteY31" fmla="*/ 242106 h 522229"/>
                  <a:gd name="connsiteX32" fmla="*/ 10004 w 830363"/>
                  <a:gd name="connsiteY32" fmla="*/ 244107 h 522229"/>
                  <a:gd name="connsiteX33" fmla="*/ 26011 w 830363"/>
                  <a:gd name="connsiteY33" fmla="*/ 250110 h 522229"/>
                  <a:gd name="connsiteX34" fmla="*/ 40017 w 830363"/>
                  <a:gd name="connsiteY34" fmla="*/ 252110 h 522229"/>
                  <a:gd name="connsiteX35" fmla="*/ 54023 w 830363"/>
                  <a:gd name="connsiteY35" fmla="*/ 260114 h 522229"/>
                  <a:gd name="connsiteX36" fmla="*/ 60026 w 830363"/>
                  <a:gd name="connsiteY36" fmla="*/ 262115 h 522229"/>
                  <a:gd name="connsiteX37" fmla="*/ 124054 w 830363"/>
                  <a:gd name="connsiteY37" fmla="*/ 258113 h 522229"/>
                  <a:gd name="connsiteX38" fmla="*/ 136059 w 830363"/>
                  <a:gd name="connsiteY38" fmla="*/ 254111 h 522229"/>
                  <a:gd name="connsiteX39" fmla="*/ 142062 w 830363"/>
                  <a:gd name="connsiteY39" fmla="*/ 252110 h 522229"/>
                  <a:gd name="connsiteX40" fmla="*/ 150065 w 830363"/>
                  <a:gd name="connsiteY40" fmla="*/ 248109 h 522229"/>
                  <a:gd name="connsiteX41" fmla="*/ 190083 w 830363"/>
                  <a:gd name="connsiteY41" fmla="*/ 254111 h 522229"/>
                  <a:gd name="connsiteX42" fmla="*/ 202088 w 830363"/>
                  <a:gd name="connsiteY42" fmla="*/ 260114 h 522229"/>
                  <a:gd name="connsiteX43" fmla="*/ 214093 w 830363"/>
                  <a:gd name="connsiteY43" fmla="*/ 268117 h 522229"/>
                  <a:gd name="connsiteX44" fmla="*/ 222097 w 830363"/>
                  <a:gd name="connsiteY44" fmla="*/ 280123 h 522229"/>
                  <a:gd name="connsiteX45" fmla="*/ 226099 w 830363"/>
                  <a:gd name="connsiteY45" fmla="*/ 292128 h 522229"/>
                  <a:gd name="connsiteX46" fmla="*/ 242106 w 830363"/>
                  <a:gd name="connsiteY46" fmla="*/ 316138 h 522229"/>
                  <a:gd name="connsiteX47" fmla="*/ 248108 w 830363"/>
                  <a:gd name="connsiteY47" fmla="*/ 328144 h 522229"/>
                  <a:gd name="connsiteX48" fmla="*/ 252110 w 830363"/>
                  <a:gd name="connsiteY48" fmla="*/ 344151 h 522229"/>
                  <a:gd name="connsiteX49" fmla="*/ 248108 w 830363"/>
                  <a:gd name="connsiteY49" fmla="*/ 370162 h 522229"/>
                  <a:gd name="connsiteX50" fmla="*/ 244107 w 830363"/>
                  <a:gd name="connsiteY50" fmla="*/ 376165 h 522229"/>
                  <a:gd name="connsiteX51" fmla="*/ 246107 w 830363"/>
                  <a:gd name="connsiteY51" fmla="*/ 394173 h 522229"/>
                  <a:gd name="connsiteX52" fmla="*/ 252110 w 830363"/>
                  <a:gd name="connsiteY52" fmla="*/ 398174 h 522229"/>
                  <a:gd name="connsiteX53" fmla="*/ 256112 w 830363"/>
                  <a:gd name="connsiteY53" fmla="*/ 404177 h 522229"/>
                  <a:gd name="connsiteX54" fmla="*/ 262114 w 830363"/>
                  <a:gd name="connsiteY54" fmla="*/ 410180 h 522229"/>
                  <a:gd name="connsiteX55" fmla="*/ 296129 w 830363"/>
                  <a:gd name="connsiteY55" fmla="*/ 408179 h 522229"/>
                  <a:gd name="connsiteX56" fmla="*/ 306134 w 830363"/>
                  <a:gd name="connsiteY56" fmla="*/ 398174 h 522229"/>
                  <a:gd name="connsiteX57" fmla="*/ 312136 w 830363"/>
                  <a:gd name="connsiteY57" fmla="*/ 394173 h 522229"/>
                  <a:gd name="connsiteX58" fmla="*/ 318139 w 830363"/>
                  <a:gd name="connsiteY58" fmla="*/ 388170 h 522229"/>
                  <a:gd name="connsiteX59" fmla="*/ 326142 w 830363"/>
                  <a:gd name="connsiteY59" fmla="*/ 386169 h 522229"/>
                  <a:gd name="connsiteX60" fmla="*/ 332145 w 830363"/>
                  <a:gd name="connsiteY60" fmla="*/ 384168 h 522229"/>
                  <a:gd name="connsiteX61" fmla="*/ 362158 w 830363"/>
                  <a:gd name="connsiteY61" fmla="*/ 386169 h 522229"/>
                  <a:gd name="connsiteX62" fmla="*/ 370162 w 830363"/>
                  <a:gd name="connsiteY62" fmla="*/ 388170 h 522229"/>
                  <a:gd name="connsiteX63" fmla="*/ 388170 w 830363"/>
                  <a:gd name="connsiteY63" fmla="*/ 396173 h 522229"/>
                  <a:gd name="connsiteX64" fmla="*/ 400175 w 830363"/>
                  <a:gd name="connsiteY64" fmla="*/ 404177 h 522229"/>
                  <a:gd name="connsiteX65" fmla="*/ 414181 w 830363"/>
                  <a:gd name="connsiteY65" fmla="*/ 412180 h 522229"/>
                  <a:gd name="connsiteX66" fmla="*/ 426186 w 830363"/>
                  <a:gd name="connsiteY66" fmla="*/ 420184 h 522229"/>
                  <a:gd name="connsiteX67" fmla="*/ 432189 w 830363"/>
                  <a:gd name="connsiteY67" fmla="*/ 424186 h 522229"/>
                  <a:gd name="connsiteX68" fmla="*/ 444194 w 830363"/>
                  <a:gd name="connsiteY68" fmla="*/ 430188 h 522229"/>
                  <a:gd name="connsiteX69" fmla="*/ 456199 w 830363"/>
                  <a:gd name="connsiteY69" fmla="*/ 444194 h 522229"/>
                  <a:gd name="connsiteX70" fmla="*/ 460201 w 830363"/>
                  <a:gd name="connsiteY70" fmla="*/ 450197 h 522229"/>
                  <a:gd name="connsiteX71" fmla="*/ 468205 w 830363"/>
                  <a:gd name="connsiteY71" fmla="*/ 456200 h 522229"/>
                  <a:gd name="connsiteX72" fmla="*/ 474207 w 830363"/>
                  <a:gd name="connsiteY72" fmla="*/ 462202 h 522229"/>
                  <a:gd name="connsiteX73" fmla="*/ 486212 w 830363"/>
                  <a:gd name="connsiteY73" fmla="*/ 470206 h 522229"/>
                  <a:gd name="connsiteX74" fmla="*/ 492215 w 830363"/>
                  <a:gd name="connsiteY74" fmla="*/ 474208 h 522229"/>
                  <a:gd name="connsiteX75" fmla="*/ 498218 w 830363"/>
                  <a:gd name="connsiteY75" fmla="*/ 480210 h 522229"/>
                  <a:gd name="connsiteX76" fmla="*/ 504220 w 830363"/>
                  <a:gd name="connsiteY76" fmla="*/ 482211 h 522229"/>
                  <a:gd name="connsiteX77" fmla="*/ 510223 w 830363"/>
                  <a:gd name="connsiteY77" fmla="*/ 486213 h 522229"/>
                  <a:gd name="connsiteX78" fmla="*/ 514225 w 830363"/>
                  <a:gd name="connsiteY78" fmla="*/ 492215 h 522229"/>
                  <a:gd name="connsiteX79" fmla="*/ 520227 w 830363"/>
                  <a:gd name="connsiteY79" fmla="*/ 496217 h 522229"/>
                  <a:gd name="connsiteX80" fmla="*/ 534233 w 830363"/>
                  <a:gd name="connsiteY80" fmla="*/ 514225 h 522229"/>
                  <a:gd name="connsiteX81" fmla="*/ 542237 w 830363"/>
                  <a:gd name="connsiteY81" fmla="*/ 518227 h 522229"/>
                  <a:gd name="connsiteX82" fmla="*/ 554242 w 830363"/>
                  <a:gd name="connsiteY82" fmla="*/ 522229 h 522229"/>
                  <a:gd name="connsiteX83" fmla="*/ 566247 w 830363"/>
                  <a:gd name="connsiteY83" fmla="*/ 512224 h 522229"/>
                  <a:gd name="connsiteX84" fmla="*/ 578253 w 830363"/>
                  <a:gd name="connsiteY84" fmla="*/ 504221 h 522229"/>
                  <a:gd name="connsiteX85" fmla="*/ 574251 w 830363"/>
                  <a:gd name="connsiteY85" fmla="*/ 486213 h 522229"/>
                  <a:gd name="connsiteX86" fmla="*/ 576252 w 830363"/>
                  <a:gd name="connsiteY86" fmla="*/ 476208 h 522229"/>
                  <a:gd name="connsiteX87" fmla="*/ 596261 w 830363"/>
                  <a:gd name="connsiteY87" fmla="*/ 468205 h 522229"/>
                  <a:gd name="connsiteX88" fmla="*/ 602263 w 830363"/>
                  <a:gd name="connsiteY88" fmla="*/ 466204 h 522229"/>
                  <a:gd name="connsiteX89" fmla="*/ 608266 w 830363"/>
                  <a:gd name="connsiteY89" fmla="*/ 464203 h 522229"/>
                  <a:gd name="connsiteX90" fmla="*/ 662289 w 830363"/>
                  <a:gd name="connsiteY90" fmla="*/ 464203 h 522229"/>
                  <a:gd name="connsiteX91" fmla="*/ 668292 w 830363"/>
                  <a:gd name="connsiteY91" fmla="*/ 460201 h 522229"/>
                  <a:gd name="connsiteX92" fmla="*/ 670293 w 830363"/>
                  <a:gd name="connsiteY92" fmla="*/ 454199 h 522229"/>
                  <a:gd name="connsiteX93" fmla="*/ 672294 w 830363"/>
                  <a:gd name="connsiteY93" fmla="*/ 444194 h 522229"/>
                  <a:gd name="connsiteX94" fmla="*/ 676296 w 830363"/>
                  <a:gd name="connsiteY94" fmla="*/ 438192 h 522229"/>
                  <a:gd name="connsiteX95" fmla="*/ 672294 w 830363"/>
                  <a:gd name="connsiteY95" fmla="*/ 408179 h 522229"/>
                  <a:gd name="connsiteX96" fmla="*/ 670293 w 830363"/>
                  <a:gd name="connsiteY96" fmla="*/ 402176 h 522229"/>
                  <a:gd name="connsiteX97" fmla="*/ 662289 w 830363"/>
                  <a:gd name="connsiteY97" fmla="*/ 390171 h 522229"/>
                  <a:gd name="connsiteX98" fmla="*/ 656287 w 830363"/>
                  <a:gd name="connsiteY98" fmla="*/ 386169 h 522229"/>
                  <a:gd name="connsiteX99" fmla="*/ 652285 w 830363"/>
                  <a:gd name="connsiteY99" fmla="*/ 380166 h 522229"/>
                  <a:gd name="connsiteX100" fmla="*/ 640280 w 830363"/>
                  <a:gd name="connsiteY100" fmla="*/ 374164 h 522229"/>
                  <a:gd name="connsiteX101" fmla="*/ 636278 w 830363"/>
                  <a:gd name="connsiteY101" fmla="*/ 368161 h 522229"/>
                  <a:gd name="connsiteX102" fmla="*/ 622272 w 830363"/>
                  <a:gd name="connsiteY102" fmla="*/ 362159 h 522229"/>
                  <a:gd name="connsiteX103" fmla="*/ 610267 w 830363"/>
                  <a:gd name="connsiteY103" fmla="*/ 354155 h 522229"/>
                  <a:gd name="connsiteX104" fmla="*/ 604264 w 830363"/>
                  <a:gd name="connsiteY104" fmla="*/ 350153 h 522229"/>
                  <a:gd name="connsiteX105" fmla="*/ 596261 w 830363"/>
                  <a:gd name="connsiteY105" fmla="*/ 338148 h 522229"/>
                  <a:gd name="connsiteX106" fmla="*/ 592259 w 830363"/>
                  <a:gd name="connsiteY106" fmla="*/ 332145 h 522229"/>
                  <a:gd name="connsiteX107" fmla="*/ 590258 w 830363"/>
                  <a:gd name="connsiteY107" fmla="*/ 326143 h 522229"/>
                  <a:gd name="connsiteX108" fmla="*/ 578253 w 830363"/>
                  <a:gd name="connsiteY108" fmla="*/ 318139 h 522229"/>
                  <a:gd name="connsiteX109" fmla="*/ 572250 w 830363"/>
                  <a:gd name="connsiteY109" fmla="*/ 312137 h 522229"/>
                  <a:gd name="connsiteX110" fmla="*/ 574251 w 830363"/>
                  <a:gd name="connsiteY110" fmla="*/ 306134 h 522229"/>
                  <a:gd name="connsiteX111" fmla="*/ 580254 w 830363"/>
                  <a:gd name="connsiteY111" fmla="*/ 304133 h 522229"/>
                  <a:gd name="connsiteX112" fmla="*/ 594260 w 830363"/>
                  <a:gd name="connsiteY112" fmla="*/ 302132 h 522229"/>
                  <a:gd name="connsiteX113" fmla="*/ 600262 w 830363"/>
                  <a:gd name="connsiteY113" fmla="*/ 298131 h 522229"/>
                  <a:gd name="connsiteX114" fmla="*/ 606265 w 830363"/>
                  <a:gd name="connsiteY114" fmla="*/ 318139 h 522229"/>
                  <a:gd name="connsiteX115" fmla="*/ 624273 w 830363"/>
                  <a:gd name="connsiteY115" fmla="*/ 314138 h 522229"/>
                  <a:gd name="connsiteX116" fmla="*/ 642281 w 830363"/>
                  <a:gd name="connsiteY116" fmla="*/ 310136 h 522229"/>
                  <a:gd name="connsiteX117" fmla="*/ 664290 w 830363"/>
                  <a:gd name="connsiteY117" fmla="*/ 308135 h 522229"/>
                  <a:gd name="connsiteX118" fmla="*/ 660289 w 830363"/>
                  <a:gd name="connsiteY118" fmla="*/ 328144 h 522229"/>
                  <a:gd name="connsiteX119" fmla="*/ 662289 w 830363"/>
                  <a:gd name="connsiteY119" fmla="*/ 344151 h 522229"/>
                  <a:gd name="connsiteX120" fmla="*/ 688301 w 830363"/>
                  <a:gd name="connsiteY120" fmla="*/ 356156 h 522229"/>
                  <a:gd name="connsiteX121" fmla="*/ 698305 w 830363"/>
                  <a:gd name="connsiteY121" fmla="*/ 370162 h 522229"/>
                  <a:gd name="connsiteX122" fmla="*/ 710310 w 830363"/>
                  <a:gd name="connsiteY122" fmla="*/ 380166 h 522229"/>
                  <a:gd name="connsiteX123" fmla="*/ 722316 w 830363"/>
                  <a:gd name="connsiteY123" fmla="*/ 392172 h 522229"/>
                  <a:gd name="connsiteX124" fmla="*/ 734321 w 830363"/>
                  <a:gd name="connsiteY124" fmla="*/ 398174 h 522229"/>
                  <a:gd name="connsiteX125" fmla="*/ 740324 w 830363"/>
                  <a:gd name="connsiteY125" fmla="*/ 400175 h 522229"/>
                  <a:gd name="connsiteX126" fmla="*/ 764334 w 830363"/>
                  <a:gd name="connsiteY126" fmla="*/ 396173 h 522229"/>
                  <a:gd name="connsiteX127" fmla="*/ 770337 w 830363"/>
                  <a:gd name="connsiteY127" fmla="*/ 392172 h 522229"/>
                  <a:gd name="connsiteX128" fmla="*/ 780341 w 830363"/>
                  <a:gd name="connsiteY128" fmla="*/ 374164 h 522229"/>
                  <a:gd name="connsiteX129" fmla="*/ 782342 w 830363"/>
                  <a:gd name="connsiteY129" fmla="*/ 366160 h 522229"/>
                  <a:gd name="connsiteX130" fmla="*/ 780341 w 830363"/>
                  <a:gd name="connsiteY130" fmla="*/ 356156 h 522229"/>
                  <a:gd name="connsiteX131" fmla="*/ 770337 w 830363"/>
                  <a:gd name="connsiteY131" fmla="*/ 340149 h 522229"/>
                  <a:gd name="connsiteX132" fmla="*/ 770337 w 830363"/>
                  <a:gd name="connsiteY132" fmla="*/ 320140 h 522229"/>
                  <a:gd name="connsiteX133" fmla="*/ 772338 w 830363"/>
                  <a:gd name="connsiteY133" fmla="*/ 314138 h 522229"/>
                  <a:gd name="connsiteX134" fmla="*/ 784343 w 830363"/>
                  <a:gd name="connsiteY134" fmla="*/ 310136 h 522229"/>
                  <a:gd name="connsiteX135" fmla="*/ 788345 w 830363"/>
                  <a:gd name="connsiteY135" fmla="*/ 304133 h 522229"/>
                  <a:gd name="connsiteX136" fmla="*/ 800350 w 830363"/>
                  <a:gd name="connsiteY136" fmla="*/ 300131 h 522229"/>
                  <a:gd name="connsiteX137" fmla="*/ 808353 w 830363"/>
                  <a:gd name="connsiteY137" fmla="*/ 294129 h 522229"/>
                  <a:gd name="connsiteX138" fmla="*/ 820359 w 830363"/>
                  <a:gd name="connsiteY138" fmla="*/ 284124 h 522229"/>
                  <a:gd name="connsiteX139" fmla="*/ 826361 w 830363"/>
                  <a:gd name="connsiteY139" fmla="*/ 272119 h 522229"/>
                  <a:gd name="connsiteX140" fmla="*/ 830363 w 830363"/>
                  <a:gd name="connsiteY140" fmla="*/ 266117 h 522229"/>
                  <a:gd name="connsiteX141" fmla="*/ 824360 w 830363"/>
                  <a:gd name="connsiteY141" fmla="*/ 246108 h 522229"/>
                  <a:gd name="connsiteX142" fmla="*/ 822360 w 830363"/>
                  <a:gd name="connsiteY142" fmla="*/ 238104 h 522229"/>
                  <a:gd name="connsiteX143" fmla="*/ 816357 w 830363"/>
                  <a:gd name="connsiteY143" fmla="*/ 232102 h 522229"/>
                  <a:gd name="connsiteX144" fmla="*/ 804352 w 830363"/>
                  <a:gd name="connsiteY144" fmla="*/ 226099 h 522229"/>
                  <a:gd name="connsiteX145" fmla="*/ 794347 w 830363"/>
                  <a:gd name="connsiteY145" fmla="*/ 214094 h 522229"/>
                  <a:gd name="connsiteX146" fmla="*/ 786344 w 830363"/>
                  <a:gd name="connsiteY146" fmla="*/ 196086 h 522229"/>
                  <a:gd name="connsiteX147" fmla="*/ 778340 w 830363"/>
                  <a:gd name="connsiteY147" fmla="*/ 192084 h 522229"/>
                  <a:gd name="connsiteX148" fmla="*/ 766335 w 830363"/>
                  <a:gd name="connsiteY148" fmla="*/ 188082 h 522229"/>
                  <a:gd name="connsiteX149" fmla="*/ 758332 w 830363"/>
                  <a:gd name="connsiteY149" fmla="*/ 182080 h 522229"/>
                  <a:gd name="connsiteX150" fmla="*/ 748327 w 830363"/>
                  <a:gd name="connsiteY150" fmla="*/ 174076 h 522229"/>
                  <a:gd name="connsiteX151" fmla="*/ 740324 w 830363"/>
                  <a:gd name="connsiteY151" fmla="*/ 168074 h 522229"/>
                  <a:gd name="connsiteX152" fmla="*/ 734321 w 830363"/>
                  <a:gd name="connsiteY152" fmla="*/ 164072 h 522229"/>
                  <a:gd name="connsiteX153" fmla="*/ 732320 w 830363"/>
                  <a:gd name="connsiteY153" fmla="*/ 156068 h 522229"/>
                  <a:gd name="connsiteX154" fmla="*/ 728318 w 830363"/>
                  <a:gd name="connsiteY154" fmla="*/ 150066 h 522229"/>
                  <a:gd name="connsiteX155" fmla="*/ 726318 w 830363"/>
                  <a:gd name="connsiteY155" fmla="*/ 144063 h 522229"/>
                  <a:gd name="connsiteX156" fmla="*/ 704308 w 830363"/>
                  <a:gd name="connsiteY156" fmla="*/ 136060 h 522229"/>
                  <a:gd name="connsiteX157" fmla="*/ 696304 w 830363"/>
                  <a:gd name="connsiteY157" fmla="*/ 132058 h 522229"/>
                  <a:gd name="connsiteX158" fmla="*/ 684299 w 830363"/>
                  <a:gd name="connsiteY158" fmla="*/ 130057 h 522229"/>
                  <a:gd name="connsiteX159" fmla="*/ 678296 w 830363"/>
                  <a:gd name="connsiteY159" fmla="*/ 128056 h 522229"/>
                  <a:gd name="connsiteX160" fmla="*/ 594260 w 830363"/>
                  <a:gd name="connsiteY160" fmla="*/ 130057 h 522229"/>
                  <a:gd name="connsiteX161" fmla="*/ 588257 w 830363"/>
                  <a:gd name="connsiteY161" fmla="*/ 136060 h 522229"/>
                  <a:gd name="connsiteX162" fmla="*/ 576252 w 830363"/>
                  <a:gd name="connsiteY162" fmla="*/ 140061 h 522229"/>
                  <a:gd name="connsiteX163" fmla="*/ 562246 w 830363"/>
                  <a:gd name="connsiteY163" fmla="*/ 146064 h 522229"/>
                  <a:gd name="connsiteX164" fmla="*/ 550240 w 830363"/>
                  <a:gd name="connsiteY164" fmla="*/ 144063 h 522229"/>
                  <a:gd name="connsiteX165" fmla="*/ 544238 w 830363"/>
                  <a:gd name="connsiteY165" fmla="*/ 138060 h 522229"/>
                  <a:gd name="connsiteX166" fmla="*/ 546239 w 830363"/>
                  <a:gd name="connsiteY166" fmla="*/ 90039 h 522229"/>
                  <a:gd name="connsiteX167" fmla="*/ 552241 w 830363"/>
                  <a:gd name="connsiteY167" fmla="*/ 66029 h 522229"/>
                  <a:gd name="connsiteX168" fmla="*/ 554242 w 830363"/>
                  <a:gd name="connsiteY168" fmla="*/ 60026 h 522229"/>
                  <a:gd name="connsiteX169" fmla="*/ 552241 w 830363"/>
                  <a:gd name="connsiteY169" fmla="*/ 22010 h 522229"/>
                  <a:gd name="connsiteX170" fmla="*/ 546239 w 830363"/>
                  <a:gd name="connsiteY170" fmla="*/ 16007 h 522229"/>
                  <a:gd name="connsiteX171" fmla="*/ 500219 w 830363"/>
                  <a:gd name="connsiteY171" fmla="*/ 18008 h 522229"/>
                  <a:gd name="connsiteX172" fmla="*/ 452198 w 830363"/>
                  <a:gd name="connsiteY172" fmla="*/ 18008 h 522229"/>
                  <a:gd name="connsiteX173" fmla="*/ 440192 w 830363"/>
                  <a:gd name="connsiteY173" fmla="*/ 14006 h 522229"/>
                  <a:gd name="connsiteX174" fmla="*/ 426186 w 830363"/>
                  <a:gd name="connsiteY174" fmla="*/ 8004 h 522229"/>
                  <a:gd name="connsiteX175" fmla="*/ 420184 w 830363"/>
                  <a:gd name="connsiteY175" fmla="*/ 2001 h 522229"/>
                  <a:gd name="connsiteX176" fmla="*/ 406177 w 830363"/>
                  <a:gd name="connsiteY176" fmla="*/ 0 h 522229"/>
                  <a:gd name="connsiteX177" fmla="*/ 332145 w 830363"/>
                  <a:gd name="connsiteY177" fmla="*/ 2001 h 522229"/>
                  <a:gd name="connsiteX178" fmla="*/ 326142 w 830363"/>
                  <a:gd name="connsiteY178" fmla="*/ 6003 h 522229"/>
                  <a:gd name="connsiteX179" fmla="*/ 318139 w 830363"/>
                  <a:gd name="connsiteY179" fmla="*/ 16007 h 522229"/>
                  <a:gd name="connsiteX180" fmla="*/ 312136 w 830363"/>
                  <a:gd name="connsiteY180" fmla="*/ 34015 h 522229"/>
                  <a:gd name="connsiteX181" fmla="*/ 310135 w 830363"/>
                  <a:gd name="connsiteY181" fmla="*/ 40018 h 522229"/>
                  <a:gd name="connsiteX182" fmla="*/ 296129 w 830363"/>
                  <a:gd name="connsiteY182" fmla="*/ 50022 h 522229"/>
                  <a:gd name="connsiteX183" fmla="*/ 278121 w 830363"/>
                  <a:gd name="connsiteY183" fmla="*/ 48021 h 522229"/>
                  <a:gd name="connsiteX184" fmla="*/ 266116 w 830363"/>
                  <a:gd name="connsiteY184" fmla="*/ 36016 h 522229"/>
                  <a:gd name="connsiteX185" fmla="*/ 260114 w 830363"/>
                  <a:gd name="connsiteY185" fmla="*/ 34015 h 522229"/>
                  <a:gd name="connsiteX186" fmla="*/ 240105 w 830363"/>
                  <a:gd name="connsiteY186" fmla="*/ 44019 h 522229"/>
                  <a:gd name="connsiteX187" fmla="*/ 236103 w 830363"/>
                  <a:gd name="connsiteY187" fmla="*/ 44019 h 52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30363" h="522229">
                    <a:moveTo>
                      <a:pt x="236103" y="44019"/>
                    </a:moveTo>
                    <a:lnTo>
                      <a:pt x="236103" y="44019"/>
                    </a:lnTo>
                    <a:cubicBezTo>
                      <a:pt x="231434" y="48021"/>
                      <a:pt x="225938" y="51223"/>
                      <a:pt x="222097" y="56025"/>
                    </a:cubicBezTo>
                    <a:cubicBezTo>
                      <a:pt x="220379" y="58172"/>
                      <a:pt x="221460" y="61641"/>
                      <a:pt x="220096" y="64028"/>
                    </a:cubicBezTo>
                    <a:cubicBezTo>
                      <a:pt x="218692" y="66485"/>
                      <a:pt x="216094" y="68030"/>
                      <a:pt x="214093" y="70031"/>
                    </a:cubicBezTo>
                    <a:cubicBezTo>
                      <a:pt x="212775" y="73986"/>
                      <a:pt x="211618" y="79214"/>
                      <a:pt x="208091" y="82036"/>
                    </a:cubicBezTo>
                    <a:cubicBezTo>
                      <a:pt x="206444" y="83354"/>
                      <a:pt x="204089" y="83370"/>
                      <a:pt x="202088" y="84037"/>
                    </a:cubicBezTo>
                    <a:cubicBezTo>
                      <a:pt x="186781" y="95517"/>
                      <a:pt x="201466" y="85249"/>
                      <a:pt x="186081" y="94041"/>
                    </a:cubicBezTo>
                    <a:cubicBezTo>
                      <a:pt x="183993" y="95234"/>
                      <a:pt x="182230" y="96968"/>
                      <a:pt x="180079" y="98043"/>
                    </a:cubicBezTo>
                    <a:cubicBezTo>
                      <a:pt x="178192" y="98986"/>
                      <a:pt x="175963" y="99101"/>
                      <a:pt x="174076" y="100044"/>
                    </a:cubicBezTo>
                    <a:cubicBezTo>
                      <a:pt x="158566" y="107799"/>
                      <a:pt x="177153" y="101020"/>
                      <a:pt x="162071" y="106046"/>
                    </a:cubicBezTo>
                    <a:cubicBezTo>
                      <a:pt x="158642" y="108618"/>
                      <a:pt x="152156" y="113713"/>
                      <a:pt x="148065" y="116051"/>
                    </a:cubicBezTo>
                    <a:cubicBezTo>
                      <a:pt x="130273" y="126219"/>
                      <a:pt x="148700" y="114295"/>
                      <a:pt x="134058" y="124054"/>
                    </a:cubicBezTo>
                    <a:cubicBezTo>
                      <a:pt x="132724" y="126055"/>
                      <a:pt x="131935" y="128555"/>
                      <a:pt x="130057" y="130057"/>
                    </a:cubicBezTo>
                    <a:cubicBezTo>
                      <a:pt x="128410" y="131375"/>
                      <a:pt x="125941" y="131115"/>
                      <a:pt x="124054" y="132058"/>
                    </a:cubicBezTo>
                    <a:cubicBezTo>
                      <a:pt x="110238" y="138966"/>
                      <a:pt x="126702" y="133898"/>
                      <a:pt x="110048" y="138060"/>
                    </a:cubicBezTo>
                    <a:cubicBezTo>
                      <a:pt x="108047" y="139394"/>
                      <a:pt x="106255" y="141115"/>
                      <a:pt x="104045" y="142062"/>
                    </a:cubicBezTo>
                    <a:cubicBezTo>
                      <a:pt x="101518" y="143145"/>
                      <a:pt x="98747" y="143571"/>
                      <a:pt x="96042" y="144063"/>
                    </a:cubicBezTo>
                    <a:cubicBezTo>
                      <a:pt x="85230" y="146029"/>
                      <a:pt x="72758" y="146992"/>
                      <a:pt x="62027" y="148065"/>
                    </a:cubicBezTo>
                    <a:cubicBezTo>
                      <a:pt x="59359" y="148732"/>
                      <a:pt x="55253" y="147606"/>
                      <a:pt x="54023" y="150066"/>
                    </a:cubicBezTo>
                    <a:cubicBezTo>
                      <a:pt x="48660" y="160791"/>
                      <a:pt x="59116" y="160843"/>
                      <a:pt x="64028" y="162071"/>
                    </a:cubicBezTo>
                    <a:cubicBezTo>
                      <a:pt x="66029" y="163405"/>
                      <a:pt x="67820" y="165126"/>
                      <a:pt x="70030" y="166073"/>
                    </a:cubicBezTo>
                    <a:cubicBezTo>
                      <a:pt x="72558" y="167156"/>
                      <a:pt x="75646" y="166710"/>
                      <a:pt x="78034" y="168074"/>
                    </a:cubicBezTo>
                    <a:cubicBezTo>
                      <a:pt x="82185" y="170445"/>
                      <a:pt x="85487" y="176252"/>
                      <a:pt x="88038" y="180079"/>
                    </a:cubicBezTo>
                    <a:cubicBezTo>
                      <a:pt x="85370" y="180746"/>
                      <a:pt x="82770" y="181792"/>
                      <a:pt x="80035" y="182080"/>
                    </a:cubicBezTo>
                    <a:cubicBezTo>
                      <a:pt x="42478" y="186034"/>
                      <a:pt x="60679" y="180531"/>
                      <a:pt x="44019" y="186081"/>
                    </a:cubicBezTo>
                    <a:cubicBezTo>
                      <a:pt x="36802" y="190892"/>
                      <a:pt x="31493" y="193865"/>
                      <a:pt x="26011" y="202088"/>
                    </a:cubicBezTo>
                    <a:cubicBezTo>
                      <a:pt x="24677" y="204089"/>
                      <a:pt x="23607" y="206294"/>
                      <a:pt x="22009" y="208091"/>
                    </a:cubicBezTo>
                    <a:cubicBezTo>
                      <a:pt x="18249" y="212321"/>
                      <a:pt x="14006" y="216094"/>
                      <a:pt x="10004" y="220096"/>
                    </a:cubicBezTo>
                    <a:cubicBezTo>
                      <a:pt x="8003" y="222097"/>
                      <a:pt x="5572" y="223745"/>
                      <a:pt x="4002" y="226099"/>
                    </a:cubicBezTo>
                    <a:lnTo>
                      <a:pt x="0" y="232102"/>
                    </a:lnTo>
                    <a:cubicBezTo>
                      <a:pt x="1334" y="235437"/>
                      <a:pt x="1703" y="239347"/>
                      <a:pt x="4002" y="242106"/>
                    </a:cubicBezTo>
                    <a:cubicBezTo>
                      <a:pt x="5352" y="243726"/>
                      <a:pt x="8029" y="243366"/>
                      <a:pt x="10004" y="244107"/>
                    </a:cubicBezTo>
                    <a:cubicBezTo>
                      <a:pt x="11459" y="244653"/>
                      <a:pt x="22771" y="249462"/>
                      <a:pt x="26011" y="250110"/>
                    </a:cubicBezTo>
                    <a:cubicBezTo>
                      <a:pt x="30635" y="251035"/>
                      <a:pt x="35348" y="251443"/>
                      <a:pt x="40017" y="252110"/>
                    </a:cubicBezTo>
                    <a:cubicBezTo>
                      <a:pt x="46044" y="256128"/>
                      <a:pt x="46917" y="257068"/>
                      <a:pt x="54023" y="260114"/>
                    </a:cubicBezTo>
                    <a:cubicBezTo>
                      <a:pt x="55962" y="260945"/>
                      <a:pt x="58025" y="261448"/>
                      <a:pt x="60026" y="262115"/>
                    </a:cubicBezTo>
                    <a:cubicBezTo>
                      <a:pt x="67028" y="261846"/>
                      <a:pt x="106404" y="262526"/>
                      <a:pt x="124054" y="258113"/>
                    </a:cubicBezTo>
                    <a:cubicBezTo>
                      <a:pt x="128146" y="257090"/>
                      <a:pt x="132057" y="255445"/>
                      <a:pt x="136059" y="254111"/>
                    </a:cubicBezTo>
                    <a:cubicBezTo>
                      <a:pt x="138060" y="253444"/>
                      <a:pt x="140175" y="253053"/>
                      <a:pt x="142062" y="252110"/>
                    </a:cubicBezTo>
                    <a:lnTo>
                      <a:pt x="150065" y="248109"/>
                    </a:lnTo>
                    <a:cubicBezTo>
                      <a:pt x="156322" y="248556"/>
                      <a:pt x="180895" y="247986"/>
                      <a:pt x="190083" y="254111"/>
                    </a:cubicBezTo>
                    <a:cubicBezTo>
                      <a:pt x="216730" y="271875"/>
                      <a:pt x="177240" y="246310"/>
                      <a:pt x="202088" y="260114"/>
                    </a:cubicBezTo>
                    <a:cubicBezTo>
                      <a:pt x="206292" y="262450"/>
                      <a:pt x="214093" y="268117"/>
                      <a:pt x="214093" y="268117"/>
                    </a:cubicBezTo>
                    <a:cubicBezTo>
                      <a:pt x="216761" y="272119"/>
                      <a:pt x="220576" y="275560"/>
                      <a:pt x="222097" y="280123"/>
                    </a:cubicBezTo>
                    <a:cubicBezTo>
                      <a:pt x="223431" y="284125"/>
                      <a:pt x="223759" y="288618"/>
                      <a:pt x="226099" y="292128"/>
                    </a:cubicBezTo>
                    <a:lnTo>
                      <a:pt x="242106" y="316138"/>
                    </a:lnTo>
                    <a:cubicBezTo>
                      <a:pt x="246307" y="322440"/>
                      <a:pt x="246197" y="321136"/>
                      <a:pt x="248108" y="328144"/>
                    </a:cubicBezTo>
                    <a:cubicBezTo>
                      <a:pt x="249555" y="333450"/>
                      <a:pt x="252110" y="344151"/>
                      <a:pt x="252110" y="344151"/>
                    </a:cubicBezTo>
                    <a:cubicBezTo>
                      <a:pt x="251536" y="349895"/>
                      <a:pt x="251714" y="362950"/>
                      <a:pt x="248108" y="370162"/>
                    </a:cubicBezTo>
                    <a:cubicBezTo>
                      <a:pt x="247033" y="372313"/>
                      <a:pt x="245441" y="374164"/>
                      <a:pt x="244107" y="376165"/>
                    </a:cubicBezTo>
                    <a:cubicBezTo>
                      <a:pt x="244774" y="382168"/>
                      <a:pt x="244043" y="388497"/>
                      <a:pt x="246107" y="394173"/>
                    </a:cubicBezTo>
                    <a:cubicBezTo>
                      <a:pt x="246929" y="396433"/>
                      <a:pt x="250410" y="396474"/>
                      <a:pt x="252110" y="398174"/>
                    </a:cubicBezTo>
                    <a:cubicBezTo>
                      <a:pt x="253811" y="399874"/>
                      <a:pt x="254573" y="402329"/>
                      <a:pt x="256112" y="404177"/>
                    </a:cubicBezTo>
                    <a:cubicBezTo>
                      <a:pt x="257923" y="406351"/>
                      <a:pt x="260113" y="408179"/>
                      <a:pt x="262114" y="410180"/>
                    </a:cubicBezTo>
                    <a:cubicBezTo>
                      <a:pt x="273452" y="409513"/>
                      <a:pt x="284897" y="409864"/>
                      <a:pt x="296129" y="408179"/>
                    </a:cubicBezTo>
                    <a:cubicBezTo>
                      <a:pt x="302407" y="407237"/>
                      <a:pt x="302524" y="401784"/>
                      <a:pt x="306134" y="398174"/>
                    </a:cubicBezTo>
                    <a:cubicBezTo>
                      <a:pt x="307834" y="396474"/>
                      <a:pt x="310289" y="395712"/>
                      <a:pt x="312136" y="394173"/>
                    </a:cubicBezTo>
                    <a:cubicBezTo>
                      <a:pt x="314310" y="392361"/>
                      <a:pt x="315682" y="389574"/>
                      <a:pt x="318139" y="388170"/>
                    </a:cubicBezTo>
                    <a:cubicBezTo>
                      <a:pt x="320526" y="386806"/>
                      <a:pt x="323498" y="386924"/>
                      <a:pt x="326142" y="386169"/>
                    </a:cubicBezTo>
                    <a:cubicBezTo>
                      <a:pt x="328170" y="385590"/>
                      <a:pt x="330144" y="384835"/>
                      <a:pt x="332145" y="384168"/>
                    </a:cubicBezTo>
                    <a:cubicBezTo>
                      <a:pt x="342149" y="384835"/>
                      <a:pt x="352187" y="385119"/>
                      <a:pt x="362158" y="386169"/>
                    </a:cubicBezTo>
                    <a:cubicBezTo>
                      <a:pt x="364893" y="386457"/>
                      <a:pt x="367702" y="386940"/>
                      <a:pt x="370162" y="388170"/>
                    </a:cubicBezTo>
                    <a:cubicBezTo>
                      <a:pt x="389820" y="398000"/>
                      <a:pt x="365783" y="391698"/>
                      <a:pt x="388170" y="396173"/>
                    </a:cubicBezTo>
                    <a:cubicBezTo>
                      <a:pt x="407316" y="415322"/>
                      <a:pt x="382802" y="392594"/>
                      <a:pt x="400175" y="404177"/>
                    </a:cubicBezTo>
                    <a:cubicBezTo>
                      <a:pt x="414478" y="413713"/>
                      <a:pt x="397254" y="407950"/>
                      <a:pt x="414181" y="412180"/>
                    </a:cubicBezTo>
                    <a:lnTo>
                      <a:pt x="426186" y="420184"/>
                    </a:lnTo>
                    <a:cubicBezTo>
                      <a:pt x="428187" y="421518"/>
                      <a:pt x="429908" y="423425"/>
                      <a:pt x="432189" y="424186"/>
                    </a:cubicBezTo>
                    <a:cubicBezTo>
                      <a:pt x="440472" y="426948"/>
                      <a:pt x="436436" y="425017"/>
                      <a:pt x="444194" y="430188"/>
                    </a:cubicBezTo>
                    <a:cubicBezTo>
                      <a:pt x="453382" y="443970"/>
                      <a:pt x="441643" y="427212"/>
                      <a:pt x="456199" y="444194"/>
                    </a:cubicBezTo>
                    <a:cubicBezTo>
                      <a:pt x="457764" y="446020"/>
                      <a:pt x="458500" y="448496"/>
                      <a:pt x="460201" y="450197"/>
                    </a:cubicBezTo>
                    <a:cubicBezTo>
                      <a:pt x="462559" y="452555"/>
                      <a:pt x="465673" y="454030"/>
                      <a:pt x="468205" y="456200"/>
                    </a:cubicBezTo>
                    <a:cubicBezTo>
                      <a:pt x="470353" y="458041"/>
                      <a:pt x="471974" y="460465"/>
                      <a:pt x="474207" y="462202"/>
                    </a:cubicBezTo>
                    <a:cubicBezTo>
                      <a:pt x="478003" y="465155"/>
                      <a:pt x="482210" y="467538"/>
                      <a:pt x="486212" y="470206"/>
                    </a:cubicBezTo>
                    <a:cubicBezTo>
                      <a:pt x="488213" y="471540"/>
                      <a:pt x="490514" y="472508"/>
                      <a:pt x="492215" y="474208"/>
                    </a:cubicBezTo>
                    <a:cubicBezTo>
                      <a:pt x="494216" y="476209"/>
                      <a:pt x="495864" y="478640"/>
                      <a:pt x="498218" y="480210"/>
                    </a:cubicBezTo>
                    <a:cubicBezTo>
                      <a:pt x="499973" y="481380"/>
                      <a:pt x="502334" y="481268"/>
                      <a:pt x="504220" y="482211"/>
                    </a:cubicBezTo>
                    <a:cubicBezTo>
                      <a:pt x="506371" y="483287"/>
                      <a:pt x="508222" y="484879"/>
                      <a:pt x="510223" y="486213"/>
                    </a:cubicBezTo>
                    <a:cubicBezTo>
                      <a:pt x="511557" y="488214"/>
                      <a:pt x="512525" y="490515"/>
                      <a:pt x="514225" y="492215"/>
                    </a:cubicBezTo>
                    <a:cubicBezTo>
                      <a:pt x="515925" y="493915"/>
                      <a:pt x="518644" y="494407"/>
                      <a:pt x="520227" y="496217"/>
                    </a:cubicBezTo>
                    <a:cubicBezTo>
                      <a:pt x="527117" y="504091"/>
                      <a:pt x="526410" y="508636"/>
                      <a:pt x="534233" y="514225"/>
                    </a:cubicBezTo>
                    <a:cubicBezTo>
                      <a:pt x="536660" y="515959"/>
                      <a:pt x="539467" y="517119"/>
                      <a:pt x="542237" y="518227"/>
                    </a:cubicBezTo>
                    <a:cubicBezTo>
                      <a:pt x="546153" y="519794"/>
                      <a:pt x="554242" y="522229"/>
                      <a:pt x="554242" y="522229"/>
                    </a:cubicBezTo>
                    <a:cubicBezTo>
                      <a:pt x="576096" y="511302"/>
                      <a:pt x="551160" y="525425"/>
                      <a:pt x="566247" y="512224"/>
                    </a:cubicBezTo>
                    <a:cubicBezTo>
                      <a:pt x="569867" y="509057"/>
                      <a:pt x="578253" y="504221"/>
                      <a:pt x="578253" y="504221"/>
                    </a:cubicBezTo>
                    <a:cubicBezTo>
                      <a:pt x="576190" y="498031"/>
                      <a:pt x="574251" y="493255"/>
                      <a:pt x="574251" y="486213"/>
                    </a:cubicBezTo>
                    <a:cubicBezTo>
                      <a:pt x="574251" y="482812"/>
                      <a:pt x="574275" y="478976"/>
                      <a:pt x="576252" y="476208"/>
                    </a:cubicBezTo>
                    <a:cubicBezTo>
                      <a:pt x="578091" y="473633"/>
                      <a:pt x="595481" y="468465"/>
                      <a:pt x="596261" y="468205"/>
                    </a:cubicBezTo>
                    <a:lnTo>
                      <a:pt x="602263" y="466204"/>
                    </a:lnTo>
                    <a:lnTo>
                      <a:pt x="608266" y="464203"/>
                    </a:lnTo>
                    <a:cubicBezTo>
                      <a:pt x="630085" y="466021"/>
                      <a:pt x="639473" y="468006"/>
                      <a:pt x="662289" y="464203"/>
                    </a:cubicBezTo>
                    <a:cubicBezTo>
                      <a:pt x="664661" y="463808"/>
                      <a:pt x="666291" y="461535"/>
                      <a:pt x="668292" y="460201"/>
                    </a:cubicBezTo>
                    <a:cubicBezTo>
                      <a:pt x="668959" y="458200"/>
                      <a:pt x="669781" y="456245"/>
                      <a:pt x="670293" y="454199"/>
                    </a:cubicBezTo>
                    <a:cubicBezTo>
                      <a:pt x="671118" y="450900"/>
                      <a:pt x="671100" y="447378"/>
                      <a:pt x="672294" y="444194"/>
                    </a:cubicBezTo>
                    <a:cubicBezTo>
                      <a:pt x="673138" y="441942"/>
                      <a:pt x="674962" y="440193"/>
                      <a:pt x="676296" y="438192"/>
                    </a:cubicBezTo>
                    <a:cubicBezTo>
                      <a:pt x="674722" y="420882"/>
                      <a:pt x="675830" y="420553"/>
                      <a:pt x="672294" y="408179"/>
                    </a:cubicBezTo>
                    <a:cubicBezTo>
                      <a:pt x="671715" y="406151"/>
                      <a:pt x="671317" y="404020"/>
                      <a:pt x="670293" y="402176"/>
                    </a:cubicBezTo>
                    <a:cubicBezTo>
                      <a:pt x="667957" y="397972"/>
                      <a:pt x="666291" y="392839"/>
                      <a:pt x="662289" y="390171"/>
                    </a:cubicBezTo>
                    <a:lnTo>
                      <a:pt x="656287" y="386169"/>
                    </a:lnTo>
                    <a:cubicBezTo>
                      <a:pt x="654953" y="384168"/>
                      <a:pt x="653986" y="381866"/>
                      <a:pt x="652285" y="380166"/>
                    </a:cubicBezTo>
                    <a:cubicBezTo>
                      <a:pt x="648408" y="376289"/>
                      <a:pt x="645160" y="375791"/>
                      <a:pt x="640280" y="374164"/>
                    </a:cubicBezTo>
                    <a:cubicBezTo>
                      <a:pt x="638946" y="372163"/>
                      <a:pt x="637979" y="369862"/>
                      <a:pt x="636278" y="368161"/>
                    </a:cubicBezTo>
                    <a:cubicBezTo>
                      <a:pt x="631671" y="363554"/>
                      <a:pt x="628396" y="363689"/>
                      <a:pt x="622272" y="362159"/>
                    </a:cubicBezTo>
                    <a:lnTo>
                      <a:pt x="610267" y="354155"/>
                    </a:lnTo>
                    <a:lnTo>
                      <a:pt x="604264" y="350153"/>
                    </a:lnTo>
                    <a:lnTo>
                      <a:pt x="596261" y="338148"/>
                    </a:lnTo>
                    <a:cubicBezTo>
                      <a:pt x="594927" y="336147"/>
                      <a:pt x="593020" y="334426"/>
                      <a:pt x="592259" y="332145"/>
                    </a:cubicBezTo>
                    <a:cubicBezTo>
                      <a:pt x="591592" y="330144"/>
                      <a:pt x="591749" y="327634"/>
                      <a:pt x="590258" y="326143"/>
                    </a:cubicBezTo>
                    <a:cubicBezTo>
                      <a:pt x="586857" y="322742"/>
                      <a:pt x="581654" y="321540"/>
                      <a:pt x="578253" y="318139"/>
                    </a:cubicBezTo>
                    <a:lnTo>
                      <a:pt x="572250" y="312137"/>
                    </a:lnTo>
                    <a:cubicBezTo>
                      <a:pt x="572917" y="310136"/>
                      <a:pt x="572760" y="307625"/>
                      <a:pt x="574251" y="306134"/>
                    </a:cubicBezTo>
                    <a:cubicBezTo>
                      <a:pt x="575742" y="304643"/>
                      <a:pt x="578186" y="304547"/>
                      <a:pt x="580254" y="304133"/>
                    </a:cubicBezTo>
                    <a:cubicBezTo>
                      <a:pt x="584878" y="303208"/>
                      <a:pt x="589591" y="302799"/>
                      <a:pt x="594260" y="302132"/>
                    </a:cubicBezTo>
                    <a:cubicBezTo>
                      <a:pt x="598312" y="289973"/>
                      <a:pt x="597772" y="284434"/>
                      <a:pt x="600262" y="298131"/>
                    </a:cubicBezTo>
                    <a:cubicBezTo>
                      <a:pt x="603481" y="315834"/>
                      <a:pt x="599199" y="307542"/>
                      <a:pt x="606265" y="318139"/>
                    </a:cubicBezTo>
                    <a:cubicBezTo>
                      <a:pt x="612268" y="316805"/>
                      <a:pt x="618243" y="315344"/>
                      <a:pt x="624273" y="314138"/>
                    </a:cubicBezTo>
                    <a:cubicBezTo>
                      <a:pt x="641876" y="310618"/>
                      <a:pt x="630601" y="314029"/>
                      <a:pt x="642281" y="310136"/>
                    </a:cubicBezTo>
                    <a:cubicBezTo>
                      <a:pt x="648131" y="306236"/>
                      <a:pt x="656242" y="298938"/>
                      <a:pt x="664290" y="308135"/>
                    </a:cubicBezTo>
                    <a:cubicBezTo>
                      <a:pt x="666508" y="310670"/>
                      <a:pt x="661759" y="323731"/>
                      <a:pt x="660289" y="328144"/>
                    </a:cubicBezTo>
                    <a:cubicBezTo>
                      <a:pt x="660956" y="333480"/>
                      <a:pt x="660221" y="339187"/>
                      <a:pt x="662289" y="344151"/>
                    </a:cubicBezTo>
                    <a:cubicBezTo>
                      <a:pt x="666574" y="354436"/>
                      <a:pt x="679522" y="354693"/>
                      <a:pt x="688301" y="356156"/>
                    </a:cubicBezTo>
                    <a:cubicBezTo>
                      <a:pt x="703911" y="371769"/>
                      <a:pt x="685133" y="351722"/>
                      <a:pt x="698305" y="370162"/>
                    </a:cubicBezTo>
                    <a:cubicBezTo>
                      <a:pt x="704258" y="378495"/>
                      <a:pt x="703441" y="374060"/>
                      <a:pt x="710310" y="380166"/>
                    </a:cubicBezTo>
                    <a:cubicBezTo>
                      <a:pt x="714540" y="383926"/>
                      <a:pt x="716947" y="390382"/>
                      <a:pt x="722316" y="392172"/>
                    </a:cubicBezTo>
                    <a:cubicBezTo>
                      <a:pt x="737405" y="397203"/>
                      <a:pt x="718803" y="390416"/>
                      <a:pt x="734321" y="398174"/>
                    </a:cubicBezTo>
                    <a:cubicBezTo>
                      <a:pt x="736208" y="399117"/>
                      <a:pt x="738323" y="399508"/>
                      <a:pt x="740324" y="400175"/>
                    </a:cubicBezTo>
                    <a:cubicBezTo>
                      <a:pt x="746036" y="399540"/>
                      <a:pt x="757628" y="399526"/>
                      <a:pt x="764334" y="396173"/>
                    </a:cubicBezTo>
                    <a:cubicBezTo>
                      <a:pt x="766485" y="395098"/>
                      <a:pt x="768336" y="393506"/>
                      <a:pt x="770337" y="392172"/>
                    </a:cubicBezTo>
                    <a:cubicBezTo>
                      <a:pt x="777500" y="381426"/>
                      <a:pt x="777700" y="383407"/>
                      <a:pt x="780341" y="374164"/>
                    </a:cubicBezTo>
                    <a:cubicBezTo>
                      <a:pt x="781097" y="371520"/>
                      <a:pt x="781675" y="368828"/>
                      <a:pt x="782342" y="366160"/>
                    </a:cubicBezTo>
                    <a:cubicBezTo>
                      <a:pt x="781675" y="362825"/>
                      <a:pt x="781416" y="359382"/>
                      <a:pt x="780341" y="356156"/>
                    </a:cubicBezTo>
                    <a:cubicBezTo>
                      <a:pt x="778144" y="349564"/>
                      <a:pt x="774444" y="345626"/>
                      <a:pt x="770337" y="340149"/>
                    </a:cubicBezTo>
                    <a:cubicBezTo>
                      <a:pt x="767646" y="329383"/>
                      <a:pt x="767451" y="333126"/>
                      <a:pt x="770337" y="320140"/>
                    </a:cubicBezTo>
                    <a:cubicBezTo>
                      <a:pt x="770795" y="318081"/>
                      <a:pt x="770622" y="315364"/>
                      <a:pt x="772338" y="314138"/>
                    </a:cubicBezTo>
                    <a:cubicBezTo>
                      <a:pt x="775770" y="311686"/>
                      <a:pt x="784343" y="310136"/>
                      <a:pt x="784343" y="310136"/>
                    </a:cubicBezTo>
                    <a:cubicBezTo>
                      <a:pt x="785677" y="308135"/>
                      <a:pt x="786306" y="305408"/>
                      <a:pt x="788345" y="304133"/>
                    </a:cubicBezTo>
                    <a:cubicBezTo>
                      <a:pt x="791922" y="301897"/>
                      <a:pt x="800350" y="300131"/>
                      <a:pt x="800350" y="300131"/>
                    </a:cubicBezTo>
                    <a:cubicBezTo>
                      <a:pt x="803018" y="298130"/>
                      <a:pt x="805640" y="296067"/>
                      <a:pt x="808353" y="294129"/>
                    </a:cubicBezTo>
                    <a:cubicBezTo>
                      <a:pt x="814834" y="289500"/>
                      <a:pt x="814864" y="290718"/>
                      <a:pt x="820359" y="284124"/>
                    </a:cubicBezTo>
                    <a:cubicBezTo>
                      <a:pt x="827526" y="275523"/>
                      <a:pt x="821849" y="281143"/>
                      <a:pt x="826361" y="272119"/>
                    </a:cubicBezTo>
                    <a:cubicBezTo>
                      <a:pt x="827436" y="269968"/>
                      <a:pt x="829029" y="268118"/>
                      <a:pt x="830363" y="266117"/>
                    </a:cubicBezTo>
                    <a:cubicBezTo>
                      <a:pt x="825702" y="233493"/>
                      <a:pt x="832161" y="264312"/>
                      <a:pt x="824360" y="246108"/>
                    </a:cubicBezTo>
                    <a:cubicBezTo>
                      <a:pt x="823277" y="243580"/>
                      <a:pt x="823724" y="240492"/>
                      <a:pt x="822360" y="238104"/>
                    </a:cubicBezTo>
                    <a:cubicBezTo>
                      <a:pt x="820956" y="235647"/>
                      <a:pt x="818531" y="233913"/>
                      <a:pt x="816357" y="232102"/>
                    </a:cubicBezTo>
                    <a:cubicBezTo>
                      <a:pt x="811185" y="227792"/>
                      <a:pt x="810368" y="228105"/>
                      <a:pt x="804352" y="226099"/>
                    </a:cubicBezTo>
                    <a:cubicBezTo>
                      <a:pt x="800585" y="222332"/>
                      <a:pt x="796574" y="219106"/>
                      <a:pt x="794347" y="214094"/>
                    </a:cubicBezTo>
                    <a:cubicBezTo>
                      <a:pt x="792297" y="209481"/>
                      <a:pt x="791141" y="200083"/>
                      <a:pt x="786344" y="196086"/>
                    </a:cubicBezTo>
                    <a:cubicBezTo>
                      <a:pt x="784052" y="194176"/>
                      <a:pt x="781110" y="193192"/>
                      <a:pt x="778340" y="192084"/>
                    </a:cubicBezTo>
                    <a:cubicBezTo>
                      <a:pt x="774424" y="190517"/>
                      <a:pt x="766335" y="188082"/>
                      <a:pt x="766335" y="188082"/>
                    </a:cubicBezTo>
                    <a:cubicBezTo>
                      <a:pt x="763667" y="186081"/>
                      <a:pt x="760690" y="184438"/>
                      <a:pt x="758332" y="182080"/>
                    </a:cubicBezTo>
                    <a:cubicBezTo>
                      <a:pt x="749281" y="173029"/>
                      <a:pt x="760014" y="177972"/>
                      <a:pt x="748327" y="174076"/>
                    </a:cubicBezTo>
                    <a:cubicBezTo>
                      <a:pt x="745659" y="172075"/>
                      <a:pt x="743037" y="170012"/>
                      <a:pt x="740324" y="168074"/>
                    </a:cubicBezTo>
                    <a:cubicBezTo>
                      <a:pt x="738367" y="166676"/>
                      <a:pt x="735655" y="166073"/>
                      <a:pt x="734321" y="164072"/>
                    </a:cubicBezTo>
                    <a:cubicBezTo>
                      <a:pt x="732796" y="161784"/>
                      <a:pt x="733403" y="158596"/>
                      <a:pt x="732320" y="156068"/>
                    </a:cubicBezTo>
                    <a:cubicBezTo>
                      <a:pt x="731373" y="153858"/>
                      <a:pt x="729652" y="152067"/>
                      <a:pt x="728318" y="150066"/>
                    </a:cubicBezTo>
                    <a:cubicBezTo>
                      <a:pt x="727651" y="148065"/>
                      <a:pt x="727261" y="145950"/>
                      <a:pt x="726318" y="144063"/>
                    </a:cubicBezTo>
                    <a:cubicBezTo>
                      <a:pt x="720913" y="133251"/>
                      <a:pt x="719816" y="137782"/>
                      <a:pt x="704308" y="136060"/>
                    </a:cubicBezTo>
                    <a:cubicBezTo>
                      <a:pt x="701640" y="134726"/>
                      <a:pt x="699161" y="132915"/>
                      <a:pt x="696304" y="132058"/>
                    </a:cubicBezTo>
                    <a:cubicBezTo>
                      <a:pt x="692418" y="130892"/>
                      <a:pt x="688259" y="130937"/>
                      <a:pt x="684299" y="130057"/>
                    </a:cubicBezTo>
                    <a:cubicBezTo>
                      <a:pt x="682240" y="129599"/>
                      <a:pt x="680297" y="128723"/>
                      <a:pt x="678296" y="128056"/>
                    </a:cubicBezTo>
                    <a:cubicBezTo>
                      <a:pt x="650284" y="128723"/>
                      <a:pt x="622170" y="127576"/>
                      <a:pt x="594260" y="130057"/>
                    </a:cubicBezTo>
                    <a:cubicBezTo>
                      <a:pt x="591441" y="130308"/>
                      <a:pt x="590731" y="134686"/>
                      <a:pt x="588257" y="136060"/>
                    </a:cubicBezTo>
                    <a:cubicBezTo>
                      <a:pt x="584570" y="138108"/>
                      <a:pt x="580254" y="138727"/>
                      <a:pt x="576252" y="140061"/>
                    </a:cubicBezTo>
                    <a:cubicBezTo>
                      <a:pt x="567421" y="143004"/>
                      <a:pt x="572133" y="141120"/>
                      <a:pt x="562246" y="146064"/>
                    </a:cubicBezTo>
                    <a:cubicBezTo>
                      <a:pt x="558244" y="145397"/>
                      <a:pt x="553947" y="145711"/>
                      <a:pt x="550240" y="144063"/>
                    </a:cubicBezTo>
                    <a:cubicBezTo>
                      <a:pt x="547654" y="142914"/>
                      <a:pt x="544447" y="140882"/>
                      <a:pt x="544238" y="138060"/>
                    </a:cubicBezTo>
                    <a:cubicBezTo>
                      <a:pt x="543055" y="122083"/>
                      <a:pt x="545173" y="106024"/>
                      <a:pt x="546239" y="90039"/>
                    </a:cubicBezTo>
                    <a:cubicBezTo>
                      <a:pt x="546912" y="79938"/>
                      <a:pt x="549059" y="75577"/>
                      <a:pt x="552241" y="66029"/>
                    </a:cubicBezTo>
                    <a:lnTo>
                      <a:pt x="554242" y="60026"/>
                    </a:lnTo>
                    <a:cubicBezTo>
                      <a:pt x="553575" y="47354"/>
                      <a:pt x="554511" y="34495"/>
                      <a:pt x="552241" y="22010"/>
                    </a:cubicBezTo>
                    <a:cubicBezTo>
                      <a:pt x="551735" y="19226"/>
                      <a:pt x="549060" y="16224"/>
                      <a:pt x="546239" y="16007"/>
                    </a:cubicBezTo>
                    <a:cubicBezTo>
                      <a:pt x="530930" y="14829"/>
                      <a:pt x="515559" y="17341"/>
                      <a:pt x="500219" y="18008"/>
                    </a:cubicBezTo>
                    <a:cubicBezTo>
                      <a:pt x="478745" y="19960"/>
                      <a:pt x="474699" y="21561"/>
                      <a:pt x="452198" y="18008"/>
                    </a:cubicBezTo>
                    <a:cubicBezTo>
                      <a:pt x="448031" y="17350"/>
                      <a:pt x="444194" y="15340"/>
                      <a:pt x="440192" y="14006"/>
                    </a:cubicBezTo>
                    <a:cubicBezTo>
                      <a:pt x="431362" y="11063"/>
                      <a:pt x="436074" y="12947"/>
                      <a:pt x="426186" y="8004"/>
                    </a:cubicBezTo>
                    <a:cubicBezTo>
                      <a:pt x="424185" y="6003"/>
                      <a:pt x="422811" y="3052"/>
                      <a:pt x="420184" y="2001"/>
                    </a:cubicBezTo>
                    <a:cubicBezTo>
                      <a:pt x="415805" y="249"/>
                      <a:pt x="410893" y="0"/>
                      <a:pt x="406177" y="0"/>
                    </a:cubicBezTo>
                    <a:cubicBezTo>
                      <a:pt x="381491" y="0"/>
                      <a:pt x="356822" y="1334"/>
                      <a:pt x="332145" y="2001"/>
                    </a:cubicBezTo>
                    <a:cubicBezTo>
                      <a:pt x="330144" y="3335"/>
                      <a:pt x="327644" y="4125"/>
                      <a:pt x="326142" y="6003"/>
                    </a:cubicBezTo>
                    <a:cubicBezTo>
                      <a:pt x="315097" y="19810"/>
                      <a:pt x="335345" y="4536"/>
                      <a:pt x="318139" y="16007"/>
                    </a:cubicBezTo>
                    <a:lnTo>
                      <a:pt x="312136" y="34015"/>
                    </a:lnTo>
                    <a:cubicBezTo>
                      <a:pt x="311469" y="36016"/>
                      <a:pt x="311822" y="38752"/>
                      <a:pt x="310135" y="40018"/>
                    </a:cubicBezTo>
                    <a:cubicBezTo>
                      <a:pt x="300208" y="47463"/>
                      <a:pt x="304906" y="44170"/>
                      <a:pt x="296129" y="50022"/>
                    </a:cubicBezTo>
                    <a:cubicBezTo>
                      <a:pt x="290126" y="49355"/>
                      <a:pt x="283893" y="49797"/>
                      <a:pt x="278121" y="48021"/>
                    </a:cubicBezTo>
                    <a:cubicBezTo>
                      <a:pt x="265579" y="44161"/>
                      <a:pt x="273854" y="42206"/>
                      <a:pt x="266116" y="36016"/>
                    </a:cubicBezTo>
                    <a:cubicBezTo>
                      <a:pt x="264469" y="34699"/>
                      <a:pt x="262115" y="34682"/>
                      <a:pt x="260114" y="34015"/>
                    </a:cubicBezTo>
                    <a:cubicBezTo>
                      <a:pt x="243579" y="36082"/>
                      <a:pt x="245163" y="31375"/>
                      <a:pt x="240105" y="44019"/>
                    </a:cubicBezTo>
                    <a:cubicBezTo>
                      <a:pt x="239857" y="44638"/>
                      <a:pt x="236770" y="44019"/>
                      <a:pt x="236103" y="4401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4" name="Group 7180"/>
              <p:cNvGrpSpPr>
                <a:grpSpLocks/>
              </p:cNvGrpSpPr>
              <p:nvPr/>
            </p:nvGrpSpPr>
            <p:grpSpPr bwMode="auto">
              <a:xfrm>
                <a:off x="6634092" y="5158877"/>
                <a:ext cx="674565" cy="599684"/>
                <a:chOff x="3761563" y="4605079"/>
                <a:chExt cx="1103423" cy="980939"/>
              </a:xfrm>
            </p:grpSpPr>
            <p:sp>
              <p:nvSpPr>
                <p:cNvPr id="158" name="Freeform 157"/>
                <p:cNvSpPr/>
                <p:nvPr/>
              </p:nvSpPr>
              <p:spPr>
                <a:xfrm>
                  <a:off x="3761907" y="4605570"/>
                  <a:ext cx="1103244" cy="774654"/>
                </a:xfrm>
                <a:custGeom>
                  <a:avLst/>
                  <a:gdLst>
                    <a:gd name="connsiteX0" fmla="*/ 0 w 1103423"/>
                    <a:gd name="connsiteY0" fmla="*/ 0 h 774995"/>
                    <a:gd name="connsiteX1" fmla="*/ 28353 w 1103423"/>
                    <a:gd name="connsiteY1" fmla="*/ 80335 h 774995"/>
                    <a:gd name="connsiteX2" fmla="*/ 87423 w 1103423"/>
                    <a:gd name="connsiteY2" fmla="*/ 99237 h 774995"/>
                    <a:gd name="connsiteX3" fmla="*/ 148856 w 1103423"/>
                    <a:gd name="connsiteY3" fmla="*/ 191386 h 774995"/>
                    <a:gd name="connsiteX4" fmla="*/ 186660 w 1103423"/>
                    <a:gd name="connsiteY4" fmla="*/ 189023 h 774995"/>
                    <a:gd name="connsiteX5" fmla="*/ 205563 w 1103423"/>
                    <a:gd name="connsiteY5" fmla="*/ 215014 h 774995"/>
                    <a:gd name="connsiteX6" fmla="*/ 215014 w 1103423"/>
                    <a:gd name="connsiteY6" fmla="*/ 236279 h 774995"/>
                    <a:gd name="connsiteX7" fmla="*/ 210288 w 1103423"/>
                    <a:gd name="connsiteY7" fmla="*/ 269358 h 774995"/>
                    <a:gd name="connsiteX8" fmla="*/ 207925 w 1103423"/>
                    <a:gd name="connsiteY8" fmla="*/ 276447 h 774995"/>
                    <a:gd name="connsiteX9" fmla="*/ 203200 w 1103423"/>
                    <a:gd name="connsiteY9" fmla="*/ 283535 h 774995"/>
                    <a:gd name="connsiteX10" fmla="*/ 200837 w 1103423"/>
                    <a:gd name="connsiteY10" fmla="*/ 292986 h 774995"/>
                    <a:gd name="connsiteX11" fmla="*/ 198474 w 1103423"/>
                    <a:gd name="connsiteY11" fmla="*/ 300074 h 774995"/>
                    <a:gd name="connsiteX12" fmla="*/ 207925 w 1103423"/>
                    <a:gd name="connsiteY12" fmla="*/ 311888 h 774995"/>
                    <a:gd name="connsiteX13" fmla="*/ 217377 w 1103423"/>
                    <a:gd name="connsiteY13" fmla="*/ 316614 h 774995"/>
                    <a:gd name="connsiteX14" fmla="*/ 231553 w 1103423"/>
                    <a:gd name="connsiteY14" fmla="*/ 326065 h 774995"/>
                    <a:gd name="connsiteX15" fmla="*/ 276446 w 1103423"/>
                    <a:gd name="connsiteY15" fmla="*/ 330791 h 774995"/>
                    <a:gd name="connsiteX16" fmla="*/ 281172 w 1103423"/>
                    <a:gd name="connsiteY16" fmla="*/ 337879 h 774995"/>
                    <a:gd name="connsiteX17" fmla="*/ 295349 w 1103423"/>
                    <a:gd name="connsiteY17" fmla="*/ 347330 h 774995"/>
                    <a:gd name="connsiteX18" fmla="*/ 297711 w 1103423"/>
                    <a:gd name="connsiteY18" fmla="*/ 356781 h 774995"/>
                    <a:gd name="connsiteX19" fmla="*/ 302437 w 1103423"/>
                    <a:gd name="connsiteY19" fmla="*/ 363870 h 774995"/>
                    <a:gd name="connsiteX20" fmla="*/ 300074 w 1103423"/>
                    <a:gd name="connsiteY20" fmla="*/ 465470 h 774995"/>
                    <a:gd name="connsiteX21" fmla="*/ 309525 w 1103423"/>
                    <a:gd name="connsiteY21" fmla="*/ 491461 h 774995"/>
                    <a:gd name="connsiteX22" fmla="*/ 316614 w 1103423"/>
                    <a:gd name="connsiteY22" fmla="*/ 493823 h 774995"/>
                    <a:gd name="connsiteX23" fmla="*/ 314251 w 1103423"/>
                    <a:gd name="connsiteY23" fmla="*/ 500912 h 774995"/>
                    <a:gd name="connsiteX24" fmla="*/ 307163 w 1103423"/>
                    <a:gd name="connsiteY24" fmla="*/ 505637 h 774995"/>
                    <a:gd name="connsiteX25" fmla="*/ 304800 w 1103423"/>
                    <a:gd name="connsiteY25" fmla="*/ 517451 h 774995"/>
                    <a:gd name="connsiteX26" fmla="*/ 307163 w 1103423"/>
                    <a:gd name="connsiteY26" fmla="*/ 562344 h 774995"/>
                    <a:gd name="connsiteX27" fmla="*/ 311888 w 1103423"/>
                    <a:gd name="connsiteY27" fmla="*/ 576521 h 774995"/>
                    <a:gd name="connsiteX28" fmla="*/ 309525 w 1103423"/>
                    <a:gd name="connsiteY28" fmla="*/ 600149 h 774995"/>
                    <a:gd name="connsiteX29" fmla="*/ 304800 w 1103423"/>
                    <a:gd name="connsiteY29" fmla="*/ 609600 h 774995"/>
                    <a:gd name="connsiteX30" fmla="*/ 309525 w 1103423"/>
                    <a:gd name="connsiteY30" fmla="*/ 649768 h 774995"/>
                    <a:gd name="connsiteX31" fmla="*/ 314251 w 1103423"/>
                    <a:gd name="connsiteY31" fmla="*/ 656856 h 774995"/>
                    <a:gd name="connsiteX32" fmla="*/ 347330 w 1103423"/>
                    <a:gd name="connsiteY32" fmla="*/ 659219 h 774995"/>
                    <a:gd name="connsiteX33" fmla="*/ 363870 w 1103423"/>
                    <a:gd name="connsiteY33" fmla="*/ 673395 h 774995"/>
                    <a:gd name="connsiteX34" fmla="*/ 368595 w 1103423"/>
                    <a:gd name="connsiteY34" fmla="*/ 680484 h 774995"/>
                    <a:gd name="connsiteX35" fmla="*/ 375684 w 1103423"/>
                    <a:gd name="connsiteY35" fmla="*/ 687572 h 774995"/>
                    <a:gd name="connsiteX36" fmla="*/ 380409 w 1103423"/>
                    <a:gd name="connsiteY36" fmla="*/ 694661 h 774995"/>
                    <a:gd name="connsiteX37" fmla="*/ 387497 w 1103423"/>
                    <a:gd name="connsiteY37" fmla="*/ 697023 h 774995"/>
                    <a:gd name="connsiteX38" fmla="*/ 415851 w 1103423"/>
                    <a:gd name="connsiteY38" fmla="*/ 694661 h 774995"/>
                    <a:gd name="connsiteX39" fmla="*/ 458381 w 1103423"/>
                    <a:gd name="connsiteY39" fmla="*/ 689935 h 774995"/>
                    <a:gd name="connsiteX40" fmla="*/ 515088 w 1103423"/>
                    <a:gd name="connsiteY40" fmla="*/ 687572 h 774995"/>
                    <a:gd name="connsiteX41" fmla="*/ 559981 w 1103423"/>
                    <a:gd name="connsiteY41" fmla="*/ 689935 h 774995"/>
                    <a:gd name="connsiteX42" fmla="*/ 576521 w 1103423"/>
                    <a:gd name="connsiteY42" fmla="*/ 694661 h 774995"/>
                    <a:gd name="connsiteX43" fmla="*/ 585972 w 1103423"/>
                    <a:gd name="connsiteY43" fmla="*/ 699386 h 774995"/>
                    <a:gd name="connsiteX44" fmla="*/ 600149 w 1103423"/>
                    <a:gd name="connsiteY44" fmla="*/ 701749 h 774995"/>
                    <a:gd name="connsiteX45" fmla="*/ 609600 w 1103423"/>
                    <a:gd name="connsiteY45" fmla="*/ 704112 h 774995"/>
                    <a:gd name="connsiteX46" fmla="*/ 623777 w 1103423"/>
                    <a:gd name="connsiteY46" fmla="*/ 708837 h 774995"/>
                    <a:gd name="connsiteX47" fmla="*/ 630865 w 1103423"/>
                    <a:gd name="connsiteY47" fmla="*/ 711200 h 774995"/>
                    <a:gd name="connsiteX48" fmla="*/ 649767 w 1103423"/>
                    <a:gd name="connsiteY48" fmla="*/ 715926 h 774995"/>
                    <a:gd name="connsiteX49" fmla="*/ 678121 w 1103423"/>
                    <a:gd name="connsiteY49" fmla="*/ 713563 h 774995"/>
                    <a:gd name="connsiteX50" fmla="*/ 741916 w 1103423"/>
                    <a:gd name="connsiteY50" fmla="*/ 708837 h 774995"/>
                    <a:gd name="connsiteX51" fmla="*/ 770270 w 1103423"/>
                    <a:gd name="connsiteY51" fmla="*/ 713563 h 774995"/>
                    <a:gd name="connsiteX52" fmla="*/ 784446 w 1103423"/>
                    <a:gd name="connsiteY52" fmla="*/ 723014 h 774995"/>
                    <a:gd name="connsiteX53" fmla="*/ 791535 w 1103423"/>
                    <a:gd name="connsiteY53" fmla="*/ 727740 h 774995"/>
                    <a:gd name="connsiteX54" fmla="*/ 798623 w 1103423"/>
                    <a:gd name="connsiteY54" fmla="*/ 732465 h 774995"/>
                    <a:gd name="connsiteX55" fmla="*/ 803349 w 1103423"/>
                    <a:gd name="connsiteY55" fmla="*/ 739554 h 774995"/>
                    <a:gd name="connsiteX56" fmla="*/ 824614 w 1103423"/>
                    <a:gd name="connsiteY56" fmla="*/ 751368 h 774995"/>
                    <a:gd name="connsiteX57" fmla="*/ 831702 w 1103423"/>
                    <a:gd name="connsiteY57" fmla="*/ 756093 h 774995"/>
                    <a:gd name="connsiteX58" fmla="*/ 848242 w 1103423"/>
                    <a:gd name="connsiteY58" fmla="*/ 760819 h 774995"/>
                    <a:gd name="connsiteX59" fmla="*/ 850604 w 1103423"/>
                    <a:gd name="connsiteY59" fmla="*/ 767907 h 774995"/>
                    <a:gd name="connsiteX60" fmla="*/ 864781 w 1103423"/>
                    <a:gd name="connsiteY60" fmla="*/ 774995 h 774995"/>
                    <a:gd name="connsiteX61" fmla="*/ 864781 w 1103423"/>
                    <a:gd name="connsiteY61" fmla="*/ 741916 h 774995"/>
                    <a:gd name="connsiteX62" fmla="*/ 857693 w 1103423"/>
                    <a:gd name="connsiteY62" fmla="*/ 734828 h 774995"/>
                    <a:gd name="connsiteX63" fmla="*/ 834065 w 1103423"/>
                    <a:gd name="connsiteY63" fmla="*/ 730102 h 774995"/>
                    <a:gd name="connsiteX64" fmla="*/ 829339 w 1103423"/>
                    <a:gd name="connsiteY64" fmla="*/ 720651 h 774995"/>
                    <a:gd name="connsiteX65" fmla="*/ 843516 w 1103423"/>
                    <a:gd name="connsiteY65" fmla="*/ 711200 h 774995"/>
                    <a:gd name="connsiteX66" fmla="*/ 850604 w 1103423"/>
                    <a:gd name="connsiteY66" fmla="*/ 704112 h 774995"/>
                    <a:gd name="connsiteX67" fmla="*/ 852967 w 1103423"/>
                    <a:gd name="connsiteY67" fmla="*/ 697023 h 774995"/>
                    <a:gd name="connsiteX68" fmla="*/ 838790 w 1103423"/>
                    <a:gd name="connsiteY68" fmla="*/ 687572 h 774995"/>
                    <a:gd name="connsiteX69" fmla="*/ 817525 w 1103423"/>
                    <a:gd name="connsiteY69" fmla="*/ 680484 h 774995"/>
                    <a:gd name="connsiteX70" fmla="*/ 810437 w 1103423"/>
                    <a:gd name="connsiteY70" fmla="*/ 678121 h 774995"/>
                    <a:gd name="connsiteX71" fmla="*/ 800986 w 1103423"/>
                    <a:gd name="connsiteY71" fmla="*/ 673395 h 774995"/>
                    <a:gd name="connsiteX72" fmla="*/ 803349 w 1103423"/>
                    <a:gd name="connsiteY72" fmla="*/ 652130 h 774995"/>
                    <a:gd name="connsiteX73" fmla="*/ 815163 w 1103423"/>
                    <a:gd name="connsiteY73" fmla="*/ 637954 h 774995"/>
                    <a:gd name="connsiteX74" fmla="*/ 822251 w 1103423"/>
                    <a:gd name="connsiteY74" fmla="*/ 635591 h 774995"/>
                    <a:gd name="connsiteX75" fmla="*/ 848242 w 1103423"/>
                    <a:gd name="connsiteY75" fmla="*/ 637954 h 774995"/>
                    <a:gd name="connsiteX76" fmla="*/ 860056 w 1103423"/>
                    <a:gd name="connsiteY76" fmla="*/ 640316 h 774995"/>
                    <a:gd name="connsiteX77" fmla="*/ 923851 w 1103423"/>
                    <a:gd name="connsiteY77" fmla="*/ 637954 h 774995"/>
                    <a:gd name="connsiteX78" fmla="*/ 942753 w 1103423"/>
                    <a:gd name="connsiteY78" fmla="*/ 635591 h 774995"/>
                    <a:gd name="connsiteX79" fmla="*/ 952204 w 1103423"/>
                    <a:gd name="connsiteY79" fmla="*/ 694661 h 774995"/>
                    <a:gd name="connsiteX80" fmla="*/ 1025451 w 1103423"/>
                    <a:gd name="connsiteY80" fmla="*/ 694661 h 774995"/>
                    <a:gd name="connsiteX81" fmla="*/ 1034902 w 1103423"/>
                    <a:gd name="connsiteY81" fmla="*/ 673395 h 774995"/>
                    <a:gd name="connsiteX82" fmla="*/ 1041990 w 1103423"/>
                    <a:gd name="connsiteY82" fmla="*/ 671033 h 774995"/>
                    <a:gd name="connsiteX83" fmla="*/ 1046716 w 1103423"/>
                    <a:gd name="connsiteY83" fmla="*/ 663944 h 774995"/>
                    <a:gd name="connsiteX84" fmla="*/ 1065618 w 1103423"/>
                    <a:gd name="connsiteY84" fmla="*/ 666307 h 774995"/>
                    <a:gd name="connsiteX85" fmla="*/ 1075070 w 1103423"/>
                    <a:gd name="connsiteY85" fmla="*/ 668670 h 774995"/>
                    <a:gd name="connsiteX86" fmla="*/ 1103423 w 1103423"/>
                    <a:gd name="connsiteY86" fmla="*/ 663944 h 774995"/>
                    <a:gd name="connsiteX87" fmla="*/ 1027814 w 1103423"/>
                    <a:gd name="connsiteY87" fmla="*/ 510363 h 774995"/>
                    <a:gd name="connsiteX88" fmla="*/ 1006549 w 1103423"/>
                    <a:gd name="connsiteY88" fmla="*/ 510363 h 774995"/>
                    <a:gd name="connsiteX89" fmla="*/ 992372 w 1103423"/>
                    <a:gd name="connsiteY89" fmla="*/ 498549 h 774995"/>
                    <a:gd name="connsiteX90" fmla="*/ 886046 w 1103423"/>
                    <a:gd name="connsiteY90" fmla="*/ 498549 h 774995"/>
                    <a:gd name="connsiteX91" fmla="*/ 860056 w 1103423"/>
                    <a:gd name="connsiteY91" fmla="*/ 474921 h 774995"/>
                    <a:gd name="connsiteX92" fmla="*/ 777358 w 1103423"/>
                    <a:gd name="connsiteY92" fmla="*/ 460744 h 774995"/>
                    <a:gd name="connsiteX93" fmla="*/ 777358 w 1103423"/>
                    <a:gd name="connsiteY93" fmla="*/ 366233 h 774995"/>
                    <a:gd name="connsiteX94" fmla="*/ 744279 w 1103423"/>
                    <a:gd name="connsiteY94" fmla="*/ 361507 h 774995"/>
                    <a:gd name="connsiteX95" fmla="*/ 749004 w 1103423"/>
                    <a:gd name="connsiteY95" fmla="*/ 321340 h 774995"/>
                    <a:gd name="connsiteX96" fmla="*/ 701749 w 1103423"/>
                    <a:gd name="connsiteY96" fmla="*/ 318977 h 774995"/>
                    <a:gd name="connsiteX97" fmla="*/ 697023 w 1103423"/>
                    <a:gd name="connsiteY97" fmla="*/ 271721 h 774995"/>
                    <a:gd name="connsiteX98" fmla="*/ 640316 w 1103423"/>
                    <a:gd name="connsiteY98" fmla="*/ 274084 h 774995"/>
                    <a:gd name="connsiteX99" fmla="*/ 630865 w 1103423"/>
                    <a:gd name="connsiteY99" fmla="*/ 219740 h 774995"/>
                    <a:gd name="connsiteX100" fmla="*/ 604874 w 1103423"/>
                    <a:gd name="connsiteY100" fmla="*/ 224465 h 774995"/>
                    <a:gd name="connsiteX101" fmla="*/ 607237 w 1103423"/>
                    <a:gd name="connsiteY101" fmla="*/ 177209 h 774995"/>
                    <a:gd name="connsiteX102" fmla="*/ 557618 w 1103423"/>
                    <a:gd name="connsiteY102" fmla="*/ 184298 h 774995"/>
                    <a:gd name="connsiteX103" fmla="*/ 517451 w 1103423"/>
                    <a:gd name="connsiteY103" fmla="*/ 134679 h 774995"/>
                    <a:gd name="connsiteX104" fmla="*/ 515088 w 1103423"/>
                    <a:gd name="connsiteY104" fmla="*/ 99237 h 774995"/>
                    <a:gd name="connsiteX105" fmla="*/ 467832 w 1103423"/>
                    <a:gd name="connsiteY105" fmla="*/ 99237 h 774995"/>
                    <a:gd name="connsiteX106" fmla="*/ 465470 w 1103423"/>
                    <a:gd name="connsiteY106" fmla="*/ 7088 h 774995"/>
                    <a:gd name="connsiteX107" fmla="*/ 0 w 1103423"/>
                    <a:gd name="connsiteY107" fmla="*/ 0 h 774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103423" h="774995">
                      <a:moveTo>
                        <a:pt x="0" y="0"/>
                      </a:moveTo>
                      <a:lnTo>
                        <a:pt x="28353" y="80335"/>
                      </a:lnTo>
                      <a:lnTo>
                        <a:pt x="87423" y="99237"/>
                      </a:lnTo>
                      <a:lnTo>
                        <a:pt x="148856" y="191386"/>
                      </a:lnTo>
                      <a:lnTo>
                        <a:pt x="186660" y="189023"/>
                      </a:lnTo>
                      <a:cubicBezTo>
                        <a:pt x="192961" y="197687"/>
                        <a:pt x="202176" y="204851"/>
                        <a:pt x="205563" y="215014"/>
                      </a:cubicBezTo>
                      <a:cubicBezTo>
                        <a:pt x="211186" y="231885"/>
                        <a:pt x="207525" y="225047"/>
                        <a:pt x="215014" y="236279"/>
                      </a:cubicBezTo>
                      <a:cubicBezTo>
                        <a:pt x="213131" y="255111"/>
                        <a:pt x="214242" y="255521"/>
                        <a:pt x="210288" y="269358"/>
                      </a:cubicBezTo>
                      <a:cubicBezTo>
                        <a:pt x="209604" y="271753"/>
                        <a:pt x="209039" y="274219"/>
                        <a:pt x="207925" y="276447"/>
                      </a:cubicBezTo>
                      <a:cubicBezTo>
                        <a:pt x="206655" y="278987"/>
                        <a:pt x="204775" y="281172"/>
                        <a:pt x="203200" y="283535"/>
                      </a:cubicBezTo>
                      <a:cubicBezTo>
                        <a:pt x="202412" y="286685"/>
                        <a:pt x="201729" y="289864"/>
                        <a:pt x="200837" y="292986"/>
                      </a:cubicBezTo>
                      <a:cubicBezTo>
                        <a:pt x="200153" y="295381"/>
                        <a:pt x="198474" y="297583"/>
                        <a:pt x="198474" y="300074"/>
                      </a:cubicBezTo>
                      <a:cubicBezTo>
                        <a:pt x="198474" y="307228"/>
                        <a:pt x="202482" y="308778"/>
                        <a:pt x="207925" y="311888"/>
                      </a:cubicBezTo>
                      <a:cubicBezTo>
                        <a:pt x="210983" y="313636"/>
                        <a:pt x="214356" y="314802"/>
                        <a:pt x="217377" y="316614"/>
                      </a:cubicBezTo>
                      <a:cubicBezTo>
                        <a:pt x="222247" y="319536"/>
                        <a:pt x="226043" y="324687"/>
                        <a:pt x="231553" y="326065"/>
                      </a:cubicBezTo>
                      <a:cubicBezTo>
                        <a:pt x="252491" y="331300"/>
                        <a:pt x="237764" y="328212"/>
                        <a:pt x="276446" y="330791"/>
                      </a:cubicBezTo>
                      <a:cubicBezTo>
                        <a:pt x="278021" y="333154"/>
                        <a:pt x="279035" y="336009"/>
                        <a:pt x="281172" y="337879"/>
                      </a:cubicBezTo>
                      <a:cubicBezTo>
                        <a:pt x="285446" y="341619"/>
                        <a:pt x="295349" y="347330"/>
                        <a:pt x="295349" y="347330"/>
                      </a:cubicBezTo>
                      <a:cubicBezTo>
                        <a:pt x="296136" y="350480"/>
                        <a:pt x="296432" y="353796"/>
                        <a:pt x="297711" y="356781"/>
                      </a:cubicBezTo>
                      <a:cubicBezTo>
                        <a:pt x="298830" y="359391"/>
                        <a:pt x="302375" y="361031"/>
                        <a:pt x="302437" y="363870"/>
                      </a:cubicBezTo>
                      <a:cubicBezTo>
                        <a:pt x="303173" y="397738"/>
                        <a:pt x="300862" y="431603"/>
                        <a:pt x="300074" y="465470"/>
                      </a:cubicBezTo>
                      <a:cubicBezTo>
                        <a:pt x="301851" y="479684"/>
                        <a:pt x="298474" y="484094"/>
                        <a:pt x="309525" y="491461"/>
                      </a:cubicBezTo>
                      <a:cubicBezTo>
                        <a:pt x="311597" y="492843"/>
                        <a:pt x="314251" y="493036"/>
                        <a:pt x="316614" y="493823"/>
                      </a:cubicBezTo>
                      <a:cubicBezTo>
                        <a:pt x="315826" y="496186"/>
                        <a:pt x="315807" y="498967"/>
                        <a:pt x="314251" y="500912"/>
                      </a:cubicBezTo>
                      <a:cubicBezTo>
                        <a:pt x="312477" y="503129"/>
                        <a:pt x="308572" y="503172"/>
                        <a:pt x="307163" y="505637"/>
                      </a:cubicBezTo>
                      <a:cubicBezTo>
                        <a:pt x="305170" y="509124"/>
                        <a:pt x="305588" y="513513"/>
                        <a:pt x="304800" y="517451"/>
                      </a:cubicBezTo>
                      <a:cubicBezTo>
                        <a:pt x="305588" y="532415"/>
                        <a:pt x="305378" y="547466"/>
                        <a:pt x="307163" y="562344"/>
                      </a:cubicBezTo>
                      <a:cubicBezTo>
                        <a:pt x="307756" y="567290"/>
                        <a:pt x="311888" y="576521"/>
                        <a:pt x="311888" y="576521"/>
                      </a:cubicBezTo>
                      <a:cubicBezTo>
                        <a:pt x="311100" y="584397"/>
                        <a:pt x="311183" y="592409"/>
                        <a:pt x="309525" y="600149"/>
                      </a:cubicBezTo>
                      <a:cubicBezTo>
                        <a:pt x="308787" y="603593"/>
                        <a:pt x="304800" y="606078"/>
                        <a:pt x="304800" y="609600"/>
                      </a:cubicBezTo>
                      <a:cubicBezTo>
                        <a:pt x="304800" y="623082"/>
                        <a:pt x="306881" y="636548"/>
                        <a:pt x="309525" y="649768"/>
                      </a:cubicBezTo>
                      <a:cubicBezTo>
                        <a:pt x="310082" y="652553"/>
                        <a:pt x="311496" y="656167"/>
                        <a:pt x="314251" y="656856"/>
                      </a:cubicBezTo>
                      <a:cubicBezTo>
                        <a:pt x="324975" y="659537"/>
                        <a:pt x="336304" y="658431"/>
                        <a:pt x="347330" y="659219"/>
                      </a:cubicBezTo>
                      <a:cubicBezTo>
                        <a:pt x="355689" y="664791"/>
                        <a:pt x="356232" y="664484"/>
                        <a:pt x="363870" y="673395"/>
                      </a:cubicBezTo>
                      <a:cubicBezTo>
                        <a:pt x="365718" y="675551"/>
                        <a:pt x="366777" y="678302"/>
                        <a:pt x="368595" y="680484"/>
                      </a:cubicBezTo>
                      <a:cubicBezTo>
                        <a:pt x="370734" y="683051"/>
                        <a:pt x="373545" y="685005"/>
                        <a:pt x="375684" y="687572"/>
                      </a:cubicBezTo>
                      <a:cubicBezTo>
                        <a:pt x="377502" y="689754"/>
                        <a:pt x="378192" y="692887"/>
                        <a:pt x="380409" y="694661"/>
                      </a:cubicBezTo>
                      <a:cubicBezTo>
                        <a:pt x="382354" y="696217"/>
                        <a:pt x="385134" y="696236"/>
                        <a:pt x="387497" y="697023"/>
                      </a:cubicBezTo>
                      <a:lnTo>
                        <a:pt x="415851" y="694661"/>
                      </a:lnTo>
                      <a:cubicBezTo>
                        <a:pt x="430044" y="693242"/>
                        <a:pt x="444153" y="690951"/>
                        <a:pt x="458381" y="689935"/>
                      </a:cubicBezTo>
                      <a:cubicBezTo>
                        <a:pt x="477252" y="688587"/>
                        <a:pt x="496186" y="688360"/>
                        <a:pt x="515088" y="687572"/>
                      </a:cubicBezTo>
                      <a:cubicBezTo>
                        <a:pt x="530052" y="688360"/>
                        <a:pt x="545052" y="688637"/>
                        <a:pt x="559981" y="689935"/>
                      </a:cubicBezTo>
                      <a:cubicBezTo>
                        <a:pt x="562488" y="690153"/>
                        <a:pt x="573531" y="693380"/>
                        <a:pt x="576521" y="694661"/>
                      </a:cubicBezTo>
                      <a:cubicBezTo>
                        <a:pt x="579758" y="696048"/>
                        <a:pt x="582598" y="698374"/>
                        <a:pt x="585972" y="699386"/>
                      </a:cubicBezTo>
                      <a:cubicBezTo>
                        <a:pt x="590561" y="700763"/>
                        <a:pt x="595451" y="700809"/>
                        <a:pt x="600149" y="701749"/>
                      </a:cubicBezTo>
                      <a:cubicBezTo>
                        <a:pt x="603333" y="702386"/>
                        <a:pt x="606490" y="703179"/>
                        <a:pt x="609600" y="704112"/>
                      </a:cubicBezTo>
                      <a:cubicBezTo>
                        <a:pt x="614371" y="705543"/>
                        <a:pt x="619051" y="707262"/>
                        <a:pt x="623777" y="708837"/>
                      </a:cubicBezTo>
                      <a:cubicBezTo>
                        <a:pt x="626140" y="709625"/>
                        <a:pt x="628449" y="710596"/>
                        <a:pt x="630865" y="711200"/>
                      </a:cubicBezTo>
                      <a:lnTo>
                        <a:pt x="649767" y="715926"/>
                      </a:lnTo>
                      <a:cubicBezTo>
                        <a:pt x="659218" y="715138"/>
                        <a:pt x="668653" y="714120"/>
                        <a:pt x="678121" y="713563"/>
                      </a:cubicBezTo>
                      <a:cubicBezTo>
                        <a:pt x="739416" y="709957"/>
                        <a:pt x="711866" y="714847"/>
                        <a:pt x="741916" y="708837"/>
                      </a:cubicBezTo>
                      <a:cubicBezTo>
                        <a:pt x="745820" y="709271"/>
                        <a:pt x="763343" y="709714"/>
                        <a:pt x="770270" y="713563"/>
                      </a:cubicBezTo>
                      <a:cubicBezTo>
                        <a:pt x="775235" y="716321"/>
                        <a:pt x="779721" y="719864"/>
                        <a:pt x="784446" y="723014"/>
                      </a:cubicBezTo>
                      <a:lnTo>
                        <a:pt x="791535" y="727740"/>
                      </a:lnTo>
                      <a:lnTo>
                        <a:pt x="798623" y="732465"/>
                      </a:lnTo>
                      <a:cubicBezTo>
                        <a:pt x="800198" y="734828"/>
                        <a:pt x="801212" y="737684"/>
                        <a:pt x="803349" y="739554"/>
                      </a:cubicBezTo>
                      <a:cubicBezTo>
                        <a:pt x="823210" y="756933"/>
                        <a:pt x="810553" y="744338"/>
                        <a:pt x="824614" y="751368"/>
                      </a:cubicBezTo>
                      <a:cubicBezTo>
                        <a:pt x="827154" y="752638"/>
                        <a:pt x="829162" y="754823"/>
                        <a:pt x="831702" y="756093"/>
                      </a:cubicBezTo>
                      <a:cubicBezTo>
                        <a:pt x="835094" y="757789"/>
                        <a:pt x="845212" y="760061"/>
                        <a:pt x="848242" y="760819"/>
                      </a:cubicBezTo>
                      <a:cubicBezTo>
                        <a:pt x="849029" y="763182"/>
                        <a:pt x="849048" y="765962"/>
                        <a:pt x="850604" y="767907"/>
                      </a:cubicBezTo>
                      <a:cubicBezTo>
                        <a:pt x="853936" y="772072"/>
                        <a:pt x="860110" y="773439"/>
                        <a:pt x="864781" y="774995"/>
                      </a:cubicBezTo>
                      <a:cubicBezTo>
                        <a:pt x="883425" y="770335"/>
                        <a:pt x="879144" y="774748"/>
                        <a:pt x="864781" y="741916"/>
                      </a:cubicBezTo>
                      <a:cubicBezTo>
                        <a:pt x="863442" y="738855"/>
                        <a:pt x="860473" y="736681"/>
                        <a:pt x="857693" y="734828"/>
                      </a:cubicBezTo>
                      <a:cubicBezTo>
                        <a:pt x="853194" y="731829"/>
                        <a:pt x="835467" y="730302"/>
                        <a:pt x="834065" y="730102"/>
                      </a:cubicBezTo>
                      <a:cubicBezTo>
                        <a:pt x="832490" y="726952"/>
                        <a:pt x="827764" y="723801"/>
                        <a:pt x="829339" y="720651"/>
                      </a:cubicBezTo>
                      <a:cubicBezTo>
                        <a:pt x="831879" y="715571"/>
                        <a:pt x="839500" y="715216"/>
                        <a:pt x="843516" y="711200"/>
                      </a:cubicBezTo>
                      <a:lnTo>
                        <a:pt x="850604" y="704112"/>
                      </a:lnTo>
                      <a:cubicBezTo>
                        <a:pt x="851392" y="701749"/>
                        <a:pt x="853376" y="699480"/>
                        <a:pt x="852967" y="697023"/>
                      </a:cubicBezTo>
                      <a:cubicBezTo>
                        <a:pt x="851492" y="688171"/>
                        <a:pt x="845219" y="689550"/>
                        <a:pt x="838790" y="687572"/>
                      </a:cubicBezTo>
                      <a:cubicBezTo>
                        <a:pt x="831649" y="685375"/>
                        <a:pt x="824613" y="682847"/>
                        <a:pt x="817525" y="680484"/>
                      </a:cubicBezTo>
                      <a:cubicBezTo>
                        <a:pt x="815162" y="679696"/>
                        <a:pt x="812665" y="679235"/>
                        <a:pt x="810437" y="678121"/>
                      </a:cubicBezTo>
                      <a:lnTo>
                        <a:pt x="800986" y="673395"/>
                      </a:lnTo>
                      <a:cubicBezTo>
                        <a:pt x="801774" y="666307"/>
                        <a:pt x="801619" y="659049"/>
                        <a:pt x="803349" y="652130"/>
                      </a:cubicBezTo>
                      <a:cubicBezTo>
                        <a:pt x="804221" y="648642"/>
                        <a:pt x="812781" y="639542"/>
                        <a:pt x="815163" y="637954"/>
                      </a:cubicBezTo>
                      <a:cubicBezTo>
                        <a:pt x="817235" y="636573"/>
                        <a:pt x="819888" y="636379"/>
                        <a:pt x="822251" y="635591"/>
                      </a:cubicBezTo>
                      <a:cubicBezTo>
                        <a:pt x="830915" y="636379"/>
                        <a:pt x="839610" y="636875"/>
                        <a:pt x="848242" y="637954"/>
                      </a:cubicBezTo>
                      <a:cubicBezTo>
                        <a:pt x="852227" y="638452"/>
                        <a:pt x="856040" y="640316"/>
                        <a:pt x="860056" y="640316"/>
                      </a:cubicBezTo>
                      <a:cubicBezTo>
                        <a:pt x="881336" y="640316"/>
                        <a:pt x="902586" y="638741"/>
                        <a:pt x="923851" y="637954"/>
                      </a:cubicBezTo>
                      <a:cubicBezTo>
                        <a:pt x="934675" y="634346"/>
                        <a:pt x="928448" y="635591"/>
                        <a:pt x="942753" y="635591"/>
                      </a:cubicBezTo>
                      <a:lnTo>
                        <a:pt x="952204" y="694661"/>
                      </a:lnTo>
                      <a:lnTo>
                        <a:pt x="1025451" y="694661"/>
                      </a:lnTo>
                      <a:cubicBezTo>
                        <a:pt x="1028601" y="687572"/>
                        <a:pt x="1030454" y="679750"/>
                        <a:pt x="1034902" y="673395"/>
                      </a:cubicBezTo>
                      <a:cubicBezTo>
                        <a:pt x="1036330" y="671355"/>
                        <a:pt x="1040045" y="672589"/>
                        <a:pt x="1041990" y="671033"/>
                      </a:cubicBezTo>
                      <a:cubicBezTo>
                        <a:pt x="1044208" y="669259"/>
                        <a:pt x="1045141" y="666307"/>
                        <a:pt x="1046716" y="663944"/>
                      </a:cubicBezTo>
                      <a:cubicBezTo>
                        <a:pt x="1053017" y="664732"/>
                        <a:pt x="1059355" y="665263"/>
                        <a:pt x="1065618" y="666307"/>
                      </a:cubicBezTo>
                      <a:cubicBezTo>
                        <a:pt x="1068821" y="666841"/>
                        <a:pt x="1071822" y="668670"/>
                        <a:pt x="1075070" y="668670"/>
                      </a:cubicBezTo>
                      <a:cubicBezTo>
                        <a:pt x="1099705" y="668670"/>
                        <a:pt x="1095224" y="672143"/>
                        <a:pt x="1103423" y="663944"/>
                      </a:cubicBezTo>
                      <a:lnTo>
                        <a:pt x="1027814" y="510363"/>
                      </a:lnTo>
                      <a:lnTo>
                        <a:pt x="1006549" y="510363"/>
                      </a:lnTo>
                      <a:lnTo>
                        <a:pt x="992372" y="498549"/>
                      </a:lnTo>
                      <a:lnTo>
                        <a:pt x="886046" y="498549"/>
                      </a:lnTo>
                      <a:lnTo>
                        <a:pt x="860056" y="474921"/>
                      </a:lnTo>
                      <a:lnTo>
                        <a:pt x="777358" y="460744"/>
                      </a:lnTo>
                      <a:lnTo>
                        <a:pt x="777358" y="366233"/>
                      </a:lnTo>
                      <a:lnTo>
                        <a:pt x="744279" y="361507"/>
                      </a:lnTo>
                      <a:lnTo>
                        <a:pt x="749004" y="321340"/>
                      </a:lnTo>
                      <a:lnTo>
                        <a:pt x="701749" y="318977"/>
                      </a:lnTo>
                      <a:lnTo>
                        <a:pt x="697023" y="271721"/>
                      </a:lnTo>
                      <a:lnTo>
                        <a:pt x="640316" y="274084"/>
                      </a:lnTo>
                      <a:lnTo>
                        <a:pt x="630865" y="219740"/>
                      </a:lnTo>
                      <a:lnTo>
                        <a:pt x="604874" y="224465"/>
                      </a:lnTo>
                      <a:lnTo>
                        <a:pt x="607237" y="177209"/>
                      </a:lnTo>
                      <a:lnTo>
                        <a:pt x="557618" y="184298"/>
                      </a:lnTo>
                      <a:lnTo>
                        <a:pt x="517451" y="134679"/>
                      </a:lnTo>
                      <a:lnTo>
                        <a:pt x="515088" y="99237"/>
                      </a:lnTo>
                      <a:lnTo>
                        <a:pt x="467832" y="99237"/>
                      </a:lnTo>
                      <a:cubicBezTo>
                        <a:pt x="467045" y="68521"/>
                        <a:pt x="466257" y="37804"/>
                        <a:pt x="465470" y="70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" name="Freeform 158"/>
                <p:cNvSpPr/>
                <p:nvPr/>
              </p:nvSpPr>
              <p:spPr>
                <a:xfrm>
                  <a:off x="4239715" y="5507217"/>
                  <a:ext cx="106355" cy="79370"/>
                </a:xfrm>
                <a:custGeom>
                  <a:avLst/>
                  <a:gdLst>
                    <a:gd name="connsiteX0" fmla="*/ 0 w 106227"/>
                    <a:gd name="connsiteY0" fmla="*/ 20782 h 78836"/>
                    <a:gd name="connsiteX1" fmla="*/ 0 w 106227"/>
                    <a:gd name="connsiteY1" fmla="*/ 20782 h 78836"/>
                    <a:gd name="connsiteX2" fmla="*/ 34636 w 106227"/>
                    <a:gd name="connsiteY2" fmla="*/ 6927 h 78836"/>
                    <a:gd name="connsiteX3" fmla="*/ 39254 w 106227"/>
                    <a:gd name="connsiteY3" fmla="*/ 0 h 78836"/>
                    <a:gd name="connsiteX4" fmla="*/ 60036 w 106227"/>
                    <a:gd name="connsiteY4" fmla="*/ 2309 h 78836"/>
                    <a:gd name="connsiteX5" fmla="*/ 73891 w 106227"/>
                    <a:gd name="connsiteY5" fmla="*/ 16163 h 78836"/>
                    <a:gd name="connsiteX6" fmla="*/ 87745 w 106227"/>
                    <a:gd name="connsiteY6" fmla="*/ 23091 h 78836"/>
                    <a:gd name="connsiteX7" fmla="*/ 92364 w 106227"/>
                    <a:gd name="connsiteY7" fmla="*/ 27709 h 78836"/>
                    <a:gd name="connsiteX8" fmla="*/ 96982 w 106227"/>
                    <a:gd name="connsiteY8" fmla="*/ 34636 h 78836"/>
                    <a:gd name="connsiteX9" fmla="*/ 103909 w 106227"/>
                    <a:gd name="connsiteY9" fmla="*/ 36945 h 78836"/>
                    <a:gd name="connsiteX10" fmla="*/ 106218 w 106227"/>
                    <a:gd name="connsiteY10" fmla="*/ 43873 h 78836"/>
                    <a:gd name="connsiteX11" fmla="*/ 103909 w 106227"/>
                    <a:gd name="connsiteY11" fmla="*/ 57727 h 78836"/>
                    <a:gd name="connsiteX12" fmla="*/ 66964 w 106227"/>
                    <a:gd name="connsiteY12" fmla="*/ 66963 h 78836"/>
                    <a:gd name="connsiteX13" fmla="*/ 36945 w 106227"/>
                    <a:gd name="connsiteY13" fmla="*/ 76200 h 78836"/>
                    <a:gd name="connsiteX14" fmla="*/ 32327 w 106227"/>
                    <a:gd name="connsiteY14" fmla="*/ 69273 h 78836"/>
                    <a:gd name="connsiteX15" fmla="*/ 25400 w 106227"/>
                    <a:gd name="connsiteY15" fmla="*/ 64654 h 78836"/>
                    <a:gd name="connsiteX16" fmla="*/ 20782 w 106227"/>
                    <a:gd name="connsiteY16" fmla="*/ 50800 h 78836"/>
                    <a:gd name="connsiteX17" fmla="*/ 16164 w 106227"/>
                    <a:gd name="connsiteY17" fmla="*/ 43873 h 78836"/>
                    <a:gd name="connsiteX18" fmla="*/ 13854 w 106227"/>
                    <a:gd name="connsiteY18" fmla="*/ 32327 h 78836"/>
                    <a:gd name="connsiteX19" fmla="*/ 0 w 106227"/>
                    <a:gd name="connsiteY19" fmla="*/ 20782 h 7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6227" h="78836">
                      <a:moveTo>
                        <a:pt x="0" y="20782"/>
                      </a:moveTo>
                      <a:lnTo>
                        <a:pt x="0" y="20782"/>
                      </a:lnTo>
                      <a:cubicBezTo>
                        <a:pt x="16368" y="16317"/>
                        <a:pt x="23968" y="17595"/>
                        <a:pt x="34636" y="6927"/>
                      </a:cubicBezTo>
                      <a:cubicBezTo>
                        <a:pt x="36598" y="4965"/>
                        <a:pt x="37715" y="2309"/>
                        <a:pt x="39254" y="0"/>
                      </a:cubicBezTo>
                      <a:cubicBezTo>
                        <a:pt x="46181" y="770"/>
                        <a:pt x="53720" y="-638"/>
                        <a:pt x="60036" y="2309"/>
                      </a:cubicBezTo>
                      <a:cubicBezTo>
                        <a:pt x="65954" y="5071"/>
                        <a:pt x="68457" y="12540"/>
                        <a:pt x="73891" y="16163"/>
                      </a:cubicBezTo>
                      <a:cubicBezTo>
                        <a:pt x="82843" y="22132"/>
                        <a:pt x="78185" y="19904"/>
                        <a:pt x="87745" y="23091"/>
                      </a:cubicBezTo>
                      <a:cubicBezTo>
                        <a:pt x="89285" y="24630"/>
                        <a:pt x="91004" y="26009"/>
                        <a:pt x="92364" y="27709"/>
                      </a:cubicBezTo>
                      <a:cubicBezTo>
                        <a:pt x="94098" y="29876"/>
                        <a:pt x="94815" y="32902"/>
                        <a:pt x="96982" y="34636"/>
                      </a:cubicBezTo>
                      <a:cubicBezTo>
                        <a:pt x="98883" y="36156"/>
                        <a:pt x="101600" y="36175"/>
                        <a:pt x="103909" y="36945"/>
                      </a:cubicBezTo>
                      <a:cubicBezTo>
                        <a:pt x="104679" y="39254"/>
                        <a:pt x="106218" y="41439"/>
                        <a:pt x="106218" y="43873"/>
                      </a:cubicBezTo>
                      <a:cubicBezTo>
                        <a:pt x="106218" y="48555"/>
                        <a:pt x="106506" y="53832"/>
                        <a:pt x="103909" y="57727"/>
                      </a:cubicBezTo>
                      <a:cubicBezTo>
                        <a:pt x="97104" y="67934"/>
                        <a:pt x="74044" y="66319"/>
                        <a:pt x="66964" y="66963"/>
                      </a:cubicBezTo>
                      <a:cubicBezTo>
                        <a:pt x="51030" y="82897"/>
                        <a:pt x="60819" y="79184"/>
                        <a:pt x="36945" y="76200"/>
                      </a:cubicBezTo>
                      <a:cubicBezTo>
                        <a:pt x="35406" y="73891"/>
                        <a:pt x="34289" y="71235"/>
                        <a:pt x="32327" y="69273"/>
                      </a:cubicBezTo>
                      <a:cubicBezTo>
                        <a:pt x="30365" y="67311"/>
                        <a:pt x="26871" y="67007"/>
                        <a:pt x="25400" y="64654"/>
                      </a:cubicBezTo>
                      <a:cubicBezTo>
                        <a:pt x="22820" y="60526"/>
                        <a:pt x="23482" y="54850"/>
                        <a:pt x="20782" y="50800"/>
                      </a:cubicBezTo>
                      <a:lnTo>
                        <a:pt x="16164" y="43873"/>
                      </a:lnTo>
                      <a:cubicBezTo>
                        <a:pt x="15394" y="40024"/>
                        <a:pt x="15232" y="36002"/>
                        <a:pt x="13854" y="32327"/>
                      </a:cubicBezTo>
                      <a:cubicBezTo>
                        <a:pt x="12880" y="29729"/>
                        <a:pt x="2309" y="22706"/>
                        <a:pt x="0" y="20782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0" name="Freeform 159"/>
                <p:cNvSpPr/>
                <p:nvPr/>
              </p:nvSpPr>
              <p:spPr>
                <a:xfrm>
                  <a:off x="4373057" y="5496104"/>
                  <a:ext cx="169851" cy="55560"/>
                </a:xfrm>
                <a:custGeom>
                  <a:avLst/>
                  <a:gdLst>
                    <a:gd name="connsiteX0" fmla="*/ 13855 w 169712"/>
                    <a:gd name="connsiteY0" fmla="*/ 278 h 55697"/>
                    <a:gd name="connsiteX1" fmla="*/ 13855 w 169712"/>
                    <a:gd name="connsiteY1" fmla="*/ 278 h 55697"/>
                    <a:gd name="connsiteX2" fmla="*/ 36946 w 169712"/>
                    <a:gd name="connsiteY2" fmla="*/ 7206 h 55697"/>
                    <a:gd name="connsiteX3" fmla="*/ 50800 w 169712"/>
                    <a:gd name="connsiteY3" fmla="*/ 11824 h 55697"/>
                    <a:gd name="connsiteX4" fmla="*/ 80818 w 169712"/>
                    <a:gd name="connsiteY4" fmla="*/ 14133 h 55697"/>
                    <a:gd name="connsiteX5" fmla="*/ 90055 w 169712"/>
                    <a:gd name="connsiteY5" fmla="*/ 18751 h 55697"/>
                    <a:gd name="connsiteX6" fmla="*/ 101600 w 169712"/>
                    <a:gd name="connsiteY6" fmla="*/ 21060 h 55697"/>
                    <a:gd name="connsiteX7" fmla="*/ 108527 w 169712"/>
                    <a:gd name="connsiteY7" fmla="*/ 27987 h 55697"/>
                    <a:gd name="connsiteX8" fmla="*/ 124691 w 169712"/>
                    <a:gd name="connsiteY8" fmla="*/ 11824 h 55697"/>
                    <a:gd name="connsiteX9" fmla="*/ 138546 w 169712"/>
                    <a:gd name="connsiteY9" fmla="*/ 7206 h 55697"/>
                    <a:gd name="connsiteX10" fmla="*/ 166255 w 169712"/>
                    <a:gd name="connsiteY10" fmla="*/ 11824 h 55697"/>
                    <a:gd name="connsiteX11" fmla="*/ 157018 w 169712"/>
                    <a:gd name="connsiteY11" fmla="*/ 32606 h 55697"/>
                    <a:gd name="connsiteX12" fmla="*/ 147782 w 169712"/>
                    <a:gd name="connsiteY12" fmla="*/ 34915 h 55697"/>
                    <a:gd name="connsiteX13" fmla="*/ 140855 w 169712"/>
                    <a:gd name="connsiteY13" fmla="*/ 37224 h 55697"/>
                    <a:gd name="connsiteX14" fmla="*/ 129309 w 169712"/>
                    <a:gd name="connsiteY14" fmla="*/ 39533 h 55697"/>
                    <a:gd name="connsiteX15" fmla="*/ 108527 w 169712"/>
                    <a:gd name="connsiteY15" fmla="*/ 46460 h 55697"/>
                    <a:gd name="connsiteX16" fmla="*/ 101600 w 169712"/>
                    <a:gd name="connsiteY16" fmla="*/ 48769 h 55697"/>
                    <a:gd name="connsiteX17" fmla="*/ 87746 w 169712"/>
                    <a:gd name="connsiteY17" fmla="*/ 55697 h 55697"/>
                    <a:gd name="connsiteX18" fmla="*/ 62346 w 169712"/>
                    <a:gd name="connsiteY18" fmla="*/ 53387 h 55697"/>
                    <a:gd name="connsiteX19" fmla="*/ 55418 w 169712"/>
                    <a:gd name="connsiteY19" fmla="*/ 51078 h 55697"/>
                    <a:gd name="connsiteX20" fmla="*/ 30018 w 169712"/>
                    <a:gd name="connsiteY20" fmla="*/ 44151 h 55697"/>
                    <a:gd name="connsiteX21" fmla="*/ 23091 w 169712"/>
                    <a:gd name="connsiteY21" fmla="*/ 41842 h 55697"/>
                    <a:gd name="connsiteX22" fmla="*/ 16164 w 169712"/>
                    <a:gd name="connsiteY22" fmla="*/ 37224 h 55697"/>
                    <a:gd name="connsiteX23" fmla="*/ 13855 w 169712"/>
                    <a:gd name="connsiteY23" fmla="*/ 30297 h 55697"/>
                    <a:gd name="connsiteX24" fmla="*/ 9237 w 169712"/>
                    <a:gd name="connsiteY24" fmla="*/ 25678 h 55697"/>
                    <a:gd name="connsiteX25" fmla="*/ 0 w 169712"/>
                    <a:gd name="connsiteY25" fmla="*/ 2587 h 55697"/>
                    <a:gd name="connsiteX26" fmla="*/ 13855 w 169712"/>
                    <a:gd name="connsiteY26" fmla="*/ 278 h 55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69712" h="55697">
                      <a:moveTo>
                        <a:pt x="13855" y="278"/>
                      </a:moveTo>
                      <a:lnTo>
                        <a:pt x="13855" y="278"/>
                      </a:lnTo>
                      <a:lnTo>
                        <a:pt x="36946" y="7206"/>
                      </a:lnTo>
                      <a:cubicBezTo>
                        <a:pt x="41592" y="8658"/>
                        <a:pt x="45947" y="11451"/>
                        <a:pt x="50800" y="11824"/>
                      </a:cubicBezTo>
                      <a:lnTo>
                        <a:pt x="80818" y="14133"/>
                      </a:lnTo>
                      <a:cubicBezTo>
                        <a:pt x="83897" y="15672"/>
                        <a:pt x="86789" y="17662"/>
                        <a:pt x="90055" y="18751"/>
                      </a:cubicBezTo>
                      <a:cubicBezTo>
                        <a:pt x="93778" y="19992"/>
                        <a:pt x="98090" y="19305"/>
                        <a:pt x="101600" y="21060"/>
                      </a:cubicBezTo>
                      <a:cubicBezTo>
                        <a:pt x="104521" y="22520"/>
                        <a:pt x="106218" y="25678"/>
                        <a:pt x="108527" y="27987"/>
                      </a:cubicBezTo>
                      <a:cubicBezTo>
                        <a:pt x="111722" y="18407"/>
                        <a:pt x="110798" y="16455"/>
                        <a:pt x="124691" y="11824"/>
                      </a:cubicBezTo>
                      <a:lnTo>
                        <a:pt x="138546" y="7206"/>
                      </a:lnTo>
                      <a:cubicBezTo>
                        <a:pt x="147782" y="8745"/>
                        <a:pt x="159008" y="5895"/>
                        <a:pt x="166255" y="11824"/>
                      </a:cubicBezTo>
                      <a:cubicBezTo>
                        <a:pt x="176204" y="19964"/>
                        <a:pt x="162023" y="30461"/>
                        <a:pt x="157018" y="32606"/>
                      </a:cubicBezTo>
                      <a:cubicBezTo>
                        <a:pt x="154101" y="33856"/>
                        <a:pt x="150833" y="34043"/>
                        <a:pt x="147782" y="34915"/>
                      </a:cubicBezTo>
                      <a:cubicBezTo>
                        <a:pt x="145442" y="35584"/>
                        <a:pt x="143216" y="36634"/>
                        <a:pt x="140855" y="37224"/>
                      </a:cubicBezTo>
                      <a:cubicBezTo>
                        <a:pt x="137047" y="38176"/>
                        <a:pt x="133096" y="38500"/>
                        <a:pt x="129309" y="39533"/>
                      </a:cubicBezTo>
                      <a:cubicBezTo>
                        <a:pt x="122264" y="41454"/>
                        <a:pt x="115454" y="44151"/>
                        <a:pt x="108527" y="46460"/>
                      </a:cubicBezTo>
                      <a:cubicBezTo>
                        <a:pt x="106218" y="47230"/>
                        <a:pt x="103625" y="47419"/>
                        <a:pt x="101600" y="48769"/>
                      </a:cubicBezTo>
                      <a:cubicBezTo>
                        <a:pt x="92648" y="54737"/>
                        <a:pt x="97306" y="52509"/>
                        <a:pt x="87746" y="55697"/>
                      </a:cubicBezTo>
                      <a:cubicBezTo>
                        <a:pt x="79279" y="54927"/>
                        <a:pt x="70762" y="54589"/>
                        <a:pt x="62346" y="53387"/>
                      </a:cubicBezTo>
                      <a:cubicBezTo>
                        <a:pt x="59936" y="53043"/>
                        <a:pt x="57780" y="51668"/>
                        <a:pt x="55418" y="51078"/>
                      </a:cubicBezTo>
                      <a:cubicBezTo>
                        <a:pt x="29312" y="44552"/>
                        <a:pt x="59737" y="54057"/>
                        <a:pt x="30018" y="44151"/>
                      </a:cubicBezTo>
                      <a:cubicBezTo>
                        <a:pt x="27709" y="43381"/>
                        <a:pt x="25116" y="43192"/>
                        <a:pt x="23091" y="41842"/>
                      </a:cubicBezTo>
                      <a:lnTo>
                        <a:pt x="16164" y="37224"/>
                      </a:lnTo>
                      <a:cubicBezTo>
                        <a:pt x="15394" y="34915"/>
                        <a:pt x="15107" y="32384"/>
                        <a:pt x="13855" y="30297"/>
                      </a:cubicBezTo>
                      <a:cubicBezTo>
                        <a:pt x="12735" y="28430"/>
                        <a:pt x="10002" y="27717"/>
                        <a:pt x="9237" y="25678"/>
                      </a:cubicBezTo>
                      <a:cubicBezTo>
                        <a:pt x="-1060" y="-1779"/>
                        <a:pt x="15781" y="23631"/>
                        <a:pt x="0" y="2587"/>
                      </a:cubicBezTo>
                      <a:cubicBezTo>
                        <a:pt x="11308" y="-1182"/>
                        <a:pt x="4493" y="278"/>
                        <a:pt x="13855" y="278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1" name="Freeform 160"/>
                <p:cNvSpPr/>
                <p:nvPr/>
              </p:nvSpPr>
              <p:spPr>
                <a:xfrm>
                  <a:off x="4149233" y="5507217"/>
                  <a:ext cx="57146" cy="26985"/>
                </a:xfrm>
                <a:custGeom>
                  <a:avLst/>
                  <a:gdLst>
                    <a:gd name="connsiteX0" fmla="*/ 0 w 55901"/>
                    <a:gd name="connsiteY0" fmla="*/ 13959 h 27026"/>
                    <a:gd name="connsiteX1" fmla="*/ 0 w 55901"/>
                    <a:gd name="connsiteY1" fmla="*/ 13959 h 27026"/>
                    <a:gd name="connsiteX2" fmla="*/ 16164 w 55901"/>
                    <a:gd name="connsiteY2" fmla="*/ 2414 h 27026"/>
                    <a:gd name="connsiteX3" fmla="*/ 50800 w 55901"/>
                    <a:gd name="connsiteY3" fmla="*/ 2414 h 27026"/>
                    <a:gd name="connsiteX4" fmla="*/ 55419 w 55901"/>
                    <a:gd name="connsiteY4" fmla="*/ 7032 h 27026"/>
                    <a:gd name="connsiteX5" fmla="*/ 20782 w 55901"/>
                    <a:gd name="connsiteY5" fmla="*/ 23196 h 27026"/>
                    <a:gd name="connsiteX6" fmla="*/ 0 w 55901"/>
                    <a:gd name="connsiteY6" fmla="*/ 13959 h 27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01" h="27026">
                      <a:moveTo>
                        <a:pt x="0" y="13959"/>
                      </a:moveTo>
                      <a:lnTo>
                        <a:pt x="0" y="13959"/>
                      </a:lnTo>
                      <a:cubicBezTo>
                        <a:pt x="5388" y="10111"/>
                        <a:pt x="10351" y="5584"/>
                        <a:pt x="16164" y="2414"/>
                      </a:cubicBezTo>
                      <a:cubicBezTo>
                        <a:pt x="25531" y="-2695"/>
                        <a:pt x="43986" y="1795"/>
                        <a:pt x="50800" y="2414"/>
                      </a:cubicBezTo>
                      <a:cubicBezTo>
                        <a:pt x="52340" y="3953"/>
                        <a:pt x="55202" y="4866"/>
                        <a:pt x="55419" y="7032"/>
                      </a:cubicBezTo>
                      <a:cubicBezTo>
                        <a:pt x="58385" y="36697"/>
                        <a:pt x="47780" y="25124"/>
                        <a:pt x="20782" y="23196"/>
                      </a:cubicBezTo>
                      <a:cubicBezTo>
                        <a:pt x="12222" y="20343"/>
                        <a:pt x="3464" y="15499"/>
                        <a:pt x="0" y="13959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" name="Freeform 104"/>
              <p:cNvSpPr/>
              <p:nvPr/>
            </p:nvSpPr>
            <p:spPr bwMode="auto">
              <a:xfrm>
                <a:off x="7700815" y="5964641"/>
                <a:ext cx="98014" cy="136832"/>
              </a:xfrm>
              <a:custGeom>
                <a:avLst/>
                <a:gdLst>
                  <a:gd name="connsiteX0" fmla="*/ 92363 w 159327"/>
                  <a:gd name="connsiteY0" fmla="*/ 4618 h 223982"/>
                  <a:gd name="connsiteX1" fmla="*/ 92363 w 159327"/>
                  <a:gd name="connsiteY1" fmla="*/ 4618 h 223982"/>
                  <a:gd name="connsiteX2" fmla="*/ 80818 w 159327"/>
                  <a:gd name="connsiteY2" fmla="*/ 23091 h 223982"/>
                  <a:gd name="connsiteX3" fmla="*/ 78509 w 159327"/>
                  <a:gd name="connsiteY3" fmla="*/ 30018 h 223982"/>
                  <a:gd name="connsiteX4" fmla="*/ 66963 w 159327"/>
                  <a:gd name="connsiteY4" fmla="*/ 41564 h 223982"/>
                  <a:gd name="connsiteX5" fmla="*/ 64654 w 159327"/>
                  <a:gd name="connsiteY5" fmla="*/ 53109 h 223982"/>
                  <a:gd name="connsiteX6" fmla="*/ 57727 w 159327"/>
                  <a:gd name="connsiteY6" fmla="*/ 60037 h 223982"/>
                  <a:gd name="connsiteX7" fmla="*/ 2309 w 159327"/>
                  <a:gd name="connsiteY7" fmla="*/ 71582 h 223982"/>
                  <a:gd name="connsiteX8" fmla="*/ 0 w 159327"/>
                  <a:gd name="connsiteY8" fmla="*/ 78509 h 223982"/>
                  <a:gd name="connsiteX9" fmla="*/ 4618 w 159327"/>
                  <a:gd name="connsiteY9" fmla="*/ 103909 h 223982"/>
                  <a:gd name="connsiteX10" fmla="*/ 6927 w 159327"/>
                  <a:gd name="connsiteY10" fmla="*/ 113146 h 223982"/>
                  <a:gd name="connsiteX11" fmla="*/ 9236 w 159327"/>
                  <a:gd name="connsiteY11" fmla="*/ 120073 h 223982"/>
                  <a:gd name="connsiteX12" fmla="*/ 13854 w 159327"/>
                  <a:gd name="connsiteY12" fmla="*/ 140855 h 223982"/>
                  <a:gd name="connsiteX13" fmla="*/ 18473 w 159327"/>
                  <a:gd name="connsiteY13" fmla="*/ 145473 h 223982"/>
                  <a:gd name="connsiteX14" fmla="*/ 16163 w 159327"/>
                  <a:gd name="connsiteY14" fmla="*/ 152400 h 223982"/>
                  <a:gd name="connsiteX15" fmla="*/ 11545 w 159327"/>
                  <a:gd name="connsiteY15" fmla="*/ 159327 h 223982"/>
                  <a:gd name="connsiteX16" fmla="*/ 18473 w 159327"/>
                  <a:gd name="connsiteY16" fmla="*/ 203200 h 223982"/>
                  <a:gd name="connsiteX17" fmla="*/ 20782 w 159327"/>
                  <a:gd name="connsiteY17" fmla="*/ 212437 h 223982"/>
                  <a:gd name="connsiteX18" fmla="*/ 34636 w 159327"/>
                  <a:gd name="connsiteY18" fmla="*/ 223982 h 223982"/>
                  <a:gd name="connsiteX19" fmla="*/ 53109 w 159327"/>
                  <a:gd name="connsiteY19" fmla="*/ 221673 h 223982"/>
                  <a:gd name="connsiteX20" fmla="*/ 55418 w 159327"/>
                  <a:gd name="connsiteY20" fmla="*/ 214746 h 223982"/>
                  <a:gd name="connsiteX21" fmla="*/ 57727 w 159327"/>
                  <a:gd name="connsiteY21" fmla="*/ 189346 h 223982"/>
                  <a:gd name="connsiteX22" fmla="*/ 71582 w 159327"/>
                  <a:gd name="connsiteY22" fmla="*/ 184727 h 223982"/>
                  <a:gd name="connsiteX23" fmla="*/ 106218 w 159327"/>
                  <a:gd name="connsiteY23" fmla="*/ 177800 h 223982"/>
                  <a:gd name="connsiteX24" fmla="*/ 131618 w 159327"/>
                  <a:gd name="connsiteY24" fmla="*/ 175491 h 223982"/>
                  <a:gd name="connsiteX25" fmla="*/ 138545 w 159327"/>
                  <a:gd name="connsiteY25" fmla="*/ 170873 h 223982"/>
                  <a:gd name="connsiteX26" fmla="*/ 140854 w 159327"/>
                  <a:gd name="connsiteY26" fmla="*/ 163946 h 223982"/>
                  <a:gd name="connsiteX27" fmla="*/ 143163 w 159327"/>
                  <a:gd name="connsiteY27" fmla="*/ 124691 h 223982"/>
                  <a:gd name="connsiteX28" fmla="*/ 147782 w 159327"/>
                  <a:gd name="connsiteY28" fmla="*/ 117764 h 223982"/>
                  <a:gd name="connsiteX29" fmla="*/ 152400 w 159327"/>
                  <a:gd name="connsiteY29" fmla="*/ 103909 h 223982"/>
                  <a:gd name="connsiteX30" fmla="*/ 159327 w 159327"/>
                  <a:gd name="connsiteY30" fmla="*/ 64655 h 223982"/>
                  <a:gd name="connsiteX31" fmla="*/ 157018 w 159327"/>
                  <a:gd name="connsiteY31" fmla="*/ 46182 h 223982"/>
                  <a:gd name="connsiteX32" fmla="*/ 150091 w 159327"/>
                  <a:gd name="connsiteY32" fmla="*/ 43873 h 223982"/>
                  <a:gd name="connsiteX33" fmla="*/ 143163 w 159327"/>
                  <a:gd name="connsiteY33" fmla="*/ 39255 h 223982"/>
                  <a:gd name="connsiteX34" fmla="*/ 136236 w 159327"/>
                  <a:gd name="connsiteY34" fmla="*/ 25400 h 223982"/>
                  <a:gd name="connsiteX35" fmla="*/ 133927 w 159327"/>
                  <a:gd name="connsiteY35" fmla="*/ 9237 h 223982"/>
                  <a:gd name="connsiteX36" fmla="*/ 131618 w 159327"/>
                  <a:gd name="connsiteY36" fmla="*/ 2309 h 223982"/>
                  <a:gd name="connsiteX37" fmla="*/ 124691 w 159327"/>
                  <a:gd name="connsiteY37" fmla="*/ 0 h 223982"/>
                  <a:gd name="connsiteX38" fmla="*/ 92363 w 159327"/>
                  <a:gd name="connsiteY38" fmla="*/ 4618 h 22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9327" h="223982">
                    <a:moveTo>
                      <a:pt x="92363" y="4618"/>
                    </a:moveTo>
                    <a:lnTo>
                      <a:pt x="92363" y="4618"/>
                    </a:lnTo>
                    <a:cubicBezTo>
                      <a:pt x="88515" y="10776"/>
                      <a:pt x="84295" y="16716"/>
                      <a:pt x="80818" y="23091"/>
                    </a:cubicBezTo>
                    <a:cubicBezTo>
                      <a:pt x="79653" y="25228"/>
                      <a:pt x="79597" y="27841"/>
                      <a:pt x="78509" y="30018"/>
                    </a:cubicBezTo>
                    <a:cubicBezTo>
                      <a:pt x="74660" y="37717"/>
                      <a:pt x="73892" y="36945"/>
                      <a:pt x="66963" y="41564"/>
                    </a:cubicBezTo>
                    <a:cubicBezTo>
                      <a:pt x="66193" y="45412"/>
                      <a:pt x="66409" y="49599"/>
                      <a:pt x="64654" y="53109"/>
                    </a:cubicBezTo>
                    <a:cubicBezTo>
                      <a:pt x="63194" y="56030"/>
                      <a:pt x="60305" y="58032"/>
                      <a:pt x="57727" y="60037"/>
                    </a:cubicBezTo>
                    <a:cubicBezTo>
                      <a:pt x="36236" y="76753"/>
                      <a:pt x="39642" y="69508"/>
                      <a:pt x="2309" y="71582"/>
                    </a:cubicBezTo>
                    <a:cubicBezTo>
                      <a:pt x="1539" y="73891"/>
                      <a:pt x="0" y="76075"/>
                      <a:pt x="0" y="78509"/>
                    </a:cubicBezTo>
                    <a:cubicBezTo>
                      <a:pt x="0" y="95706"/>
                      <a:pt x="1371" y="92543"/>
                      <a:pt x="4618" y="103909"/>
                    </a:cubicBezTo>
                    <a:cubicBezTo>
                      <a:pt x="5490" y="106961"/>
                      <a:pt x="6055" y="110094"/>
                      <a:pt x="6927" y="113146"/>
                    </a:cubicBezTo>
                    <a:cubicBezTo>
                      <a:pt x="7596" y="115486"/>
                      <a:pt x="8708" y="117697"/>
                      <a:pt x="9236" y="120073"/>
                    </a:cubicBezTo>
                    <a:cubicBezTo>
                      <a:pt x="9949" y="123280"/>
                      <a:pt x="11103" y="136270"/>
                      <a:pt x="13854" y="140855"/>
                    </a:cubicBezTo>
                    <a:cubicBezTo>
                      <a:pt x="14974" y="142722"/>
                      <a:pt x="16933" y="143934"/>
                      <a:pt x="18473" y="145473"/>
                    </a:cubicBezTo>
                    <a:cubicBezTo>
                      <a:pt x="17703" y="147782"/>
                      <a:pt x="17252" y="150223"/>
                      <a:pt x="16163" y="152400"/>
                    </a:cubicBezTo>
                    <a:cubicBezTo>
                      <a:pt x="14922" y="154882"/>
                      <a:pt x="11691" y="156556"/>
                      <a:pt x="11545" y="159327"/>
                    </a:cubicBezTo>
                    <a:cubicBezTo>
                      <a:pt x="9789" y="192687"/>
                      <a:pt x="7961" y="187436"/>
                      <a:pt x="18473" y="203200"/>
                    </a:cubicBezTo>
                    <a:cubicBezTo>
                      <a:pt x="19243" y="206279"/>
                      <a:pt x="19207" y="209681"/>
                      <a:pt x="20782" y="212437"/>
                    </a:cubicBezTo>
                    <a:cubicBezTo>
                      <a:pt x="23517" y="217223"/>
                      <a:pt x="30222" y="221039"/>
                      <a:pt x="34636" y="223982"/>
                    </a:cubicBezTo>
                    <a:cubicBezTo>
                      <a:pt x="40794" y="223212"/>
                      <a:pt x="47438" y="224193"/>
                      <a:pt x="53109" y="221673"/>
                    </a:cubicBezTo>
                    <a:cubicBezTo>
                      <a:pt x="55333" y="220685"/>
                      <a:pt x="55074" y="217155"/>
                      <a:pt x="55418" y="214746"/>
                    </a:cubicBezTo>
                    <a:cubicBezTo>
                      <a:pt x="56620" y="206330"/>
                      <a:pt x="53696" y="196831"/>
                      <a:pt x="57727" y="189346"/>
                    </a:cubicBezTo>
                    <a:cubicBezTo>
                      <a:pt x="60035" y="185060"/>
                      <a:pt x="66830" y="185783"/>
                      <a:pt x="71582" y="184727"/>
                    </a:cubicBezTo>
                    <a:cubicBezTo>
                      <a:pt x="82121" y="182385"/>
                      <a:pt x="95137" y="179104"/>
                      <a:pt x="106218" y="177800"/>
                    </a:cubicBezTo>
                    <a:cubicBezTo>
                      <a:pt x="114661" y="176807"/>
                      <a:pt x="123151" y="176261"/>
                      <a:pt x="131618" y="175491"/>
                    </a:cubicBezTo>
                    <a:cubicBezTo>
                      <a:pt x="133927" y="173952"/>
                      <a:pt x="136811" y="173040"/>
                      <a:pt x="138545" y="170873"/>
                    </a:cubicBezTo>
                    <a:cubicBezTo>
                      <a:pt x="140065" y="168972"/>
                      <a:pt x="140612" y="166368"/>
                      <a:pt x="140854" y="163946"/>
                    </a:cubicBezTo>
                    <a:cubicBezTo>
                      <a:pt x="142158" y="150903"/>
                      <a:pt x="141218" y="137654"/>
                      <a:pt x="143163" y="124691"/>
                    </a:cubicBezTo>
                    <a:cubicBezTo>
                      <a:pt x="143575" y="121946"/>
                      <a:pt x="146242" y="120073"/>
                      <a:pt x="147782" y="117764"/>
                    </a:cubicBezTo>
                    <a:cubicBezTo>
                      <a:pt x="149321" y="113146"/>
                      <a:pt x="152027" y="108763"/>
                      <a:pt x="152400" y="103909"/>
                    </a:cubicBezTo>
                    <a:cubicBezTo>
                      <a:pt x="154973" y="70459"/>
                      <a:pt x="150221" y="82867"/>
                      <a:pt x="159327" y="64655"/>
                    </a:cubicBezTo>
                    <a:cubicBezTo>
                      <a:pt x="158557" y="58497"/>
                      <a:pt x="159538" y="51853"/>
                      <a:pt x="157018" y="46182"/>
                    </a:cubicBezTo>
                    <a:cubicBezTo>
                      <a:pt x="156030" y="43958"/>
                      <a:pt x="152268" y="44961"/>
                      <a:pt x="150091" y="43873"/>
                    </a:cubicBezTo>
                    <a:cubicBezTo>
                      <a:pt x="147609" y="42632"/>
                      <a:pt x="145472" y="40794"/>
                      <a:pt x="143163" y="39255"/>
                    </a:cubicBezTo>
                    <a:cubicBezTo>
                      <a:pt x="139272" y="33417"/>
                      <a:pt x="137602" y="32228"/>
                      <a:pt x="136236" y="25400"/>
                    </a:cubicBezTo>
                    <a:cubicBezTo>
                      <a:pt x="135169" y="20063"/>
                      <a:pt x="134994" y="14574"/>
                      <a:pt x="133927" y="9237"/>
                    </a:cubicBezTo>
                    <a:cubicBezTo>
                      <a:pt x="133450" y="6850"/>
                      <a:pt x="133339" y="4030"/>
                      <a:pt x="131618" y="2309"/>
                    </a:cubicBezTo>
                    <a:cubicBezTo>
                      <a:pt x="129897" y="588"/>
                      <a:pt x="127000" y="770"/>
                      <a:pt x="124691" y="0"/>
                    </a:cubicBezTo>
                    <a:cubicBezTo>
                      <a:pt x="95897" y="2399"/>
                      <a:pt x="97751" y="3848"/>
                      <a:pt x="92363" y="461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7731868" y="6066537"/>
                <a:ext cx="79576" cy="78606"/>
              </a:xfrm>
              <a:custGeom>
                <a:avLst/>
                <a:gdLst>
                  <a:gd name="connsiteX0" fmla="*/ 41892 w 129638"/>
                  <a:gd name="connsiteY0" fmla="*/ 73891 h 129309"/>
                  <a:gd name="connsiteX1" fmla="*/ 41892 w 129638"/>
                  <a:gd name="connsiteY1" fmla="*/ 73891 h 129309"/>
                  <a:gd name="connsiteX2" fmla="*/ 9565 w 129638"/>
                  <a:gd name="connsiteY2" fmla="*/ 53109 h 129309"/>
                  <a:gd name="connsiteX3" fmla="*/ 329 w 129638"/>
                  <a:gd name="connsiteY3" fmla="*/ 43872 h 129309"/>
                  <a:gd name="connsiteX4" fmla="*/ 2638 w 129638"/>
                  <a:gd name="connsiteY4" fmla="*/ 32327 h 129309"/>
                  <a:gd name="connsiteX5" fmla="*/ 14183 w 129638"/>
                  <a:gd name="connsiteY5" fmla="*/ 11545 h 129309"/>
                  <a:gd name="connsiteX6" fmla="*/ 21111 w 129638"/>
                  <a:gd name="connsiteY6" fmla="*/ 6927 h 129309"/>
                  <a:gd name="connsiteX7" fmla="*/ 34965 w 129638"/>
                  <a:gd name="connsiteY7" fmla="*/ 4618 h 129309"/>
                  <a:gd name="connsiteX8" fmla="*/ 69602 w 129638"/>
                  <a:gd name="connsiteY8" fmla="*/ 0 h 129309"/>
                  <a:gd name="connsiteX9" fmla="*/ 104238 w 129638"/>
                  <a:gd name="connsiteY9" fmla="*/ 2309 h 129309"/>
                  <a:gd name="connsiteX10" fmla="*/ 111165 w 129638"/>
                  <a:gd name="connsiteY10" fmla="*/ 9236 h 129309"/>
                  <a:gd name="connsiteX11" fmla="*/ 120402 w 129638"/>
                  <a:gd name="connsiteY11" fmla="*/ 23091 h 129309"/>
                  <a:gd name="connsiteX12" fmla="*/ 122711 w 129638"/>
                  <a:gd name="connsiteY12" fmla="*/ 66963 h 129309"/>
                  <a:gd name="connsiteX13" fmla="*/ 127329 w 129638"/>
                  <a:gd name="connsiteY13" fmla="*/ 76200 h 129309"/>
                  <a:gd name="connsiteX14" fmla="*/ 129638 w 129638"/>
                  <a:gd name="connsiteY14" fmla="*/ 83127 h 129309"/>
                  <a:gd name="connsiteX15" fmla="*/ 120402 w 129638"/>
                  <a:gd name="connsiteY15" fmla="*/ 108527 h 129309"/>
                  <a:gd name="connsiteX16" fmla="*/ 113474 w 129638"/>
                  <a:gd name="connsiteY16" fmla="*/ 110836 h 129309"/>
                  <a:gd name="connsiteX17" fmla="*/ 104238 w 129638"/>
                  <a:gd name="connsiteY17" fmla="*/ 117763 h 129309"/>
                  <a:gd name="connsiteX18" fmla="*/ 92692 w 129638"/>
                  <a:gd name="connsiteY18" fmla="*/ 129309 h 129309"/>
                  <a:gd name="connsiteX19" fmla="*/ 67292 w 129638"/>
                  <a:gd name="connsiteY19" fmla="*/ 127000 h 129309"/>
                  <a:gd name="connsiteX20" fmla="*/ 64983 w 129638"/>
                  <a:gd name="connsiteY20" fmla="*/ 120072 h 129309"/>
                  <a:gd name="connsiteX21" fmla="*/ 58056 w 129638"/>
                  <a:gd name="connsiteY21" fmla="*/ 113145 h 129309"/>
                  <a:gd name="connsiteX22" fmla="*/ 51129 w 129638"/>
                  <a:gd name="connsiteY22" fmla="*/ 103909 h 129309"/>
                  <a:gd name="connsiteX23" fmla="*/ 46511 w 129638"/>
                  <a:gd name="connsiteY23" fmla="*/ 85436 h 129309"/>
                  <a:gd name="connsiteX24" fmla="*/ 41892 w 129638"/>
                  <a:gd name="connsiteY24" fmla="*/ 80818 h 129309"/>
                  <a:gd name="connsiteX25" fmla="*/ 39583 w 129638"/>
                  <a:gd name="connsiteY25" fmla="*/ 73891 h 129309"/>
                  <a:gd name="connsiteX26" fmla="*/ 37274 w 129638"/>
                  <a:gd name="connsiteY26" fmla="*/ 55418 h 129309"/>
                  <a:gd name="connsiteX27" fmla="*/ 41892 w 129638"/>
                  <a:gd name="connsiteY27" fmla="*/ 73891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9638" h="129309">
                    <a:moveTo>
                      <a:pt x="41892" y="73891"/>
                    </a:moveTo>
                    <a:lnTo>
                      <a:pt x="41892" y="73891"/>
                    </a:lnTo>
                    <a:cubicBezTo>
                      <a:pt x="15982" y="55753"/>
                      <a:pt x="27205" y="61928"/>
                      <a:pt x="9565" y="53109"/>
                    </a:cubicBezTo>
                    <a:cubicBezTo>
                      <a:pt x="6486" y="50030"/>
                      <a:pt x="1706" y="48003"/>
                      <a:pt x="329" y="43872"/>
                    </a:cubicBezTo>
                    <a:cubicBezTo>
                      <a:pt x="-912" y="40149"/>
                      <a:pt x="1686" y="36134"/>
                      <a:pt x="2638" y="32327"/>
                    </a:cubicBezTo>
                    <a:cubicBezTo>
                      <a:pt x="4322" y="25590"/>
                      <a:pt x="9024" y="14984"/>
                      <a:pt x="14183" y="11545"/>
                    </a:cubicBezTo>
                    <a:cubicBezTo>
                      <a:pt x="16492" y="10006"/>
                      <a:pt x="18478" y="7805"/>
                      <a:pt x="21111" y="6927"/>
                    </a:cubicBezTo>
                    <a:cubicBezTo>
                      <a:pt x="25552" y="5447"/>
                      <a:pt x="30319" y="5199"/>
                      <a:pt x="34965" y="4618"/>
                    </a:cubicBezTo>
                    <a:cubicBezTo>
                      <a:pt x="70962" y="118"/>
                      <a:pt x="45904" y="4739"/>
                      <a:pt x="69602" y="0"/>
                    </a:cubicBezTo>
                    <a:cubicBezTo>
                      <a:pt x="81147" y="770"/>
                      <a:pt x="92943" y="-201"/>
                      <a:pt x="104238" y="2309"/>
                    </a:cubicBezTo>
                    <a:cubicBezTo>
                      <a:pt x="107426" y="3017"/>
                      <a:pt x="109160" y="6658"/>
                      <a:pt x="111165" y="9236"/>
                    </a:cubicBezTo>
                    <a:cubicBezTo>
                      <a:pt x="114573" y="13617"/>
                      <a:pt x="120402" y="23091"/>
                      <a:pt x="120402" y="23091"/>
                    </a:cubicBezTo>
                    <a:cubicBezTo>
                      <a:pt x="121172" y="37715"/>
                      <a:pt x="120817" y="52442"/>
                      <a:pt x="122711" y="66963"/>
                    </a:cubicBezTo>
                    <a:cubicBezTo>
                      <a:pt x="123156" y="70376"/>
                      <a:pt x="125973" y="73036"/>
                      <a:pt x="127329" y="76200"/>
                    </a:cubicBezTo>
                    <a:cubicBezTo>
                      <a:pt x="128288" y="78437"/>
                      <a:pt x="128868" y="80818"/>
                      <a:pt x="129638" y="83127"/>
                    </a:cubicBezTo>
                    <a:cubicBezTo>
                      <a:pt x="127901" y="97020"/>
                      <a:pt x="131203" y="101327"/>
                      <a:pt x="120402" y="108527"/>
                    </a:cubicBezTo>
                    <a:cubicBezTo>
                      <a:pt x="118377" y="109877"/>
                      <a:pt x="115783" y="110066"/>
                      <a:pt x="113474" y="110836"/>
                    </a:cubicBezTo>
                    <a:cubicBezTo>
                      <a:pt x="110395" y="113145"/>
                      <a:pt x="106959" y="115042"/>
                      <a:pt x="104238" y="117763"/>
                    </a:cubicBezTo>
                    <a:cubicBezTo>
                      <a:pt x="88847" y="133155"/>
                      <a:pt x="111163" y="116997"/>
                      <a:pt x="92692" y="129309"/>
                    </a:cubicBezTo>
                    <a:cubicBezTo>
                      <a:pt x="84225" y="128539"/>
                      <a:pt x="75357" y="129689"/>
                      <a:pt x="67292" y="127000"/>
                    </a:cubicBezTo>
                    <a:cubicBezTo>
                      <a:pt x="64983" y="126230"/>
                      <a:pt x="66333" y="122097"/>
                      <a:pt x="64983" y="120072"/>
                    </a:cubicBezTo>
                    <a:cubicBezTo>
                      <a:pt x="63172" y="117355"/>
                      <a:pt x="60181" y="115624"/>
                      <a:pt x="58056" y="113145"/>
                    </a:cubicBezTo>
                    <a:cubicBezTo>
                      <a:pt x="55552" y="110223"/>
                      <a:pt x="53438" y="106988"/>
                      <a:pt x="51129" y="103909"/>
                    </a:cubicBezTo>
                    <a:cubicBezTo>
                      <a:pt x="50633" y="101427"/>
                      <a:pt x="48641" y="88986"/>
                      <a:pt x="46511" y="85436"/>
                    </a:cubicBezTo>
                    <a:cubicBezTo>
                      <a:pt x="45391" y="83569"/>
                      <a:pt x="43432" y="82357"/>
                      <a:pt x="41892" y="80818"/>
                    </a:cubicBezTo>
                    <a:cubicBezTo>
                      <a:pt x="41122" y="78509"/>
                      <a:pt x="40018" y="76286"/>
                      <a:pt x="39583" y="73891"/>
                    </a:cubicBezTo>
                    <a:cubicBezTo>
                      <a:pt x="38473" y="67786"/>
                      <a:pt x="40563" y="60680"/>
                      <a:pt x="37274" y="55418"/>
                    </a:cubicBezTo>
                    <a:cubicBezTo>
                      <a:pt x="35642" y="52807"/>
                      <a:pt x="41122" y="70812"/>
                      <a:pt x="41892" y="738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7588244" y="5700682"/>
                <a:ext cx="245521" cy="184383"/>
              </a:xfrm>
              <a:custGeom>
                <a:avLst/>
                <a:gdLst>
                  <a:gd name="connsiteX0" fmla="*/ 124690 w 401781"/>
                  <a:gd name="connsiteY0" fmla="*/ 43735 h 302353"/>
                  <a:gd name="connsiteX1" fmla="*/ 124690 w 401781"/>
                  <a:gd name="connsiteY1" fmla="*/ 43735 h 302353"/>
                  <a:gd name="connsiteX2" fmla="*/ 101600 w 401781"/>
                  <a:gd name="connsiteY2" fmla="*/ 50662 h 302353"/>
                  <a:gd name="connsiteX3" fmla="*/ 94672 w 401781"/>
                  <a:gd name="connsiteY3" fmla="*/ 52971 h 302353"/>
                  <a:gd name="connsiteX4" fmla="*/ 78509 w 401781"/>
                  <a:gd name="connsiteY4" fmla="*/ 59899 h 302353"/>
                  <a:gd name="connsiteX5" fmla="*/ 62345 w 401781"/>
                  <a:gd name="connsiteY5" fmla="*/ 57589 h 302353"/>
                  <a:gd name="connsiteX6" fmla="*/ 60036 w 401781"/>
                  <a:gd name="connsiteY6" fmla="*/ 46044 h 302353"/>
                  <a:gd name="connsiteX7" fmla="*/ 53109 w 401781"/>
                  <a:gd name="connsiteY7" fmla="*/ 22953 h 302353"/>
                  <a:gd name="connsiteX8" fmla="*/ 48490 w 401781"/>
                  <a:gd name="connsiteY8" fmla="*/ 16026 h 302353"/>
                  <a:gd name="connsiteX9" fmla="*/ 39254 w 401781"/>
                  <a:gd name="connsiteY9" fmla="*/ 13717 h 302353"/>
                  <a:gd name="connsiteX10" fmla="*/ 30018 w 401781"/>
                  <a:gd name="connsiteY10" fmla="*/ 34499 h 302353"/>
                  <a:gd name="connsiteX11" fmla="*/ 11545 w 401781"/>
                  <a:gd name="connsiteY11" fmla="*/ 52971 h 302353"/>
                  <a:gd name="connsiteX12" fmla="*/ 4618 w 401781"/>
                  <a:gd name="connsiteY12" fmla="*/ 55280 h 302353"/>
                  <a:gd name="connsiteX13" fmla="*/ 0 w 401781"/>
                  <a:gd name="connsiteY13" fmla="*/ 59899 h 302353"/>
                  <a:gd name="connsiteX14" fmla="*/ 9236 w 401781"/>
                  <a:gd name="connsiteY14" fmla="*/ 87608 h 302353"/>
                  <a:gd name="connsiteX15" fmla="*/ 18472 w 401781"/>
                  <a:gd name="connsiteY15" fmla="*/ 99153 h 302353"/>
                  <a:gd name="connsiteX16" fmla="*/ 25400 w 401781"/>
                  <a:gd name="connsiteY16" fmla="*/ 113008 h 302353"/>
                  <a:gd name="connsiteX17" fmla="*/ 36945 w 401781"/>
                  <a:gd name="connsiteY17" fmla="*/ 124553 h 302353"/>
                  <a:gd name="connsiteX18" fmla="*/ 50800 w 401781"/>
                  <a:gd name="connsiteY18" fmla="*/ 133789 h 302353"/>
                  <a:gd name="connsiteX19" fmla="*/ 64654 w 401781"/>
                  <a:gd name="connsiteY19" fmla="*/ 143026 h 302353"/>
                  <a:gd name="connsiteX20" fmla="*/ 78509 w 401781"/>
                  <a:gd name="connsiteY20" fmla="*/ 152262 h 302353"/>
                  <a:gd name="connsiteX21" fmla="*/ 85436 w 401781"/>
                  <a:gd name="connsiteY21" fmla="*/ 154571 h 302353"/>
                  <a:gd name="connsiteX22" fmla="*/ 101600 w 401781"/>
                  <a:gd name="connsiteY22" fmla="*/ 166117 h 302353"/>
                  <a:gd name="connsiteX23" fmla="*/ 106218 w 401781"/>
                  <a:gd name="connsiteY23" fmla="*/ 173044 h 302353"/>
                  <a:gd name="connsiteX24" fmla="*/ 96981 w 401781"/>
                  <a:gd name="connsiteY24" fmla="*/ 193826 h 302353"/>
                  <a:gd name="connsiteX25" fmla="*/ 90054 w 401781"/>
                  <a:gd name="connsiteY25" fmla="*/ 207680 h 302353"/>
                  <a:gd name="connsiteX26" fmla="*/ 69272 w 401781"/>
                  <a:gd name="connsiteY26" fmla="*/ 226153 h 302353"/>
                  <a:gd name="connsiteX27" fmla="*/ 60036 w 401781"/>
                  <a:gd name="connsiteY27" fmla="*/ 235389 h 302353"/>
                  <a:gd name="connsiteX28" fmla="*/ 60036 w 401781"/>
                  <a:gd name="connsiteY28" fmla="*/ 246935 h 302353"/>
                  <a:gd name="connsiteX29" fmla="*/ 90054 w 401781"/>
                  <a:gd name="connsiteY29" fmla="*/ 260789 h 302353"/>
                  <a:gd name="connsiteX30" fmla="*/ 145472 w 401781"/>
                  <a:gd name="connsiteY30" fmla="*/ 267717 h 302353"/>
                  <a:gd name="connsiteX31" fmla="*/ 182418 w 401781"/>
                  <a:gd name="connsiteY31" fmla="*/ 302353 h 302353"/>
                  <a:gd name="connsiteX32" fmla="*/ 401781 w 401781"/>
                  <a:gd name="connsiteY32" fmla="*/ 293117 h 302353"/>
                  <a:gd name="connsiteX33" fmla="*/ 397163 w 401781"/>
                  <a:gd name="connsiteY33" fmla="*/ 237699 h 302353"/>
                  <a:gd name="connsiteX34" fmla="*/ 344054 w 401781"/>
                  <a:gd name="connsiteY34" fmla="*/ 209989 h 302353"/>
                  <a:gd name="connsiteX35" fmla="*/ 337127 w 401781"/>
                  <a:gd name="connsiteY35" fmla="*/ 189208 h 302353"/>
                  <a:gd name="connsiteX36" fmla="*/ 364836 w 401781"/>
                  <a:gd name="connsiteY36" fmla="*/ 168426 h 302353"/>
                  <a:gd name="connsiteX37" fmla="*/ 364836 w 401781"/>
                  <a:gd name="connsiteY37" fmla="*/ 117626 h 302353"/>
                  <a:gd name="connsiteX38" fmla="*/ 362527 w 401781"/>
                  <a:gd name="connsiteY38" fmla="*/ 108389 h 302353"/>
                  <a:gd name="connsiteX39" fmla="*/ 355600 w 401781"/>
                  <a:gd name="connsiteY39" fmla="*/ 103771 h 302353"/>
                  <a:gd name="connsiteX40" fmla="*/ 350981 w 401781"/>
                  <a:gd name="connsiteY40" fmla="*/ 99153 h 302353"/>
                  <a:gd name="connsiteX41" fmla="*/ 323272 w 401781"/>
                  <a:gd name="connsiteY41" fmla="*/ 101462 h 302353"/>
                  <a:gd name="connsiteX42" fmla="*/ 316345 w 401781"/>
                  <a:gd name="connsiteY42" fmla="*/ 103771 h 302353"/>
                  <a:gd name="connsiteX43" fmla="*/ 309418 w 401781"/>
                  <a:gd name="connsiteY43" fmla="*/ 110699 h 302353"/>
                  <a:gd name="connsiteX44" fmla="*/ 307109 w 401781"/>
                  <a:gd name="connsiteY44" fmla="*/ 117626 h 302353"/>
                  <a:gd name="connsiteX45" fmla="*/ 286327 w 401781"/>
                  <a:gd name="connsiteY45" fmla="*/ 117626 h 302353"/>
                  <a:gd name="connsiteX46" fmla="*/ 290945 w 401781"/>
                  <a:gd name="connsiteY46" fmla="*/ 99153 h 302353"/>
                  <a:gd name="connsiteX47" fmla="*/ 293254 w 401781"/>
                  <a:gd name="connsiteY47" fmla="*/ 92226 h 302353"/>
                  <a:gd name="connsiteX48" fmla="*/ 297872 w 401781"/>
                  <a:gd name="connsiteY48" fmla="*/ 85299 h 302353"/>
                  <a:gd name="connsiteX49" fmla="*/ 300181 w 401781"/>
                  <a:gd name="connsiteY49" fmla="*/ 76062 h 302353"/>
                  <a:gd name="connsiteX50" fmla="*/ 302490 w 401781"/>
                  <a:gd name="connsiteY50" fmla="*/ 52971 h 302353"/>
                  <a:gd name="connsiteX51" fmla="*/ 307109 w 401781"/>
                  <a:gd name="connsiteY51" fmla="*/ 39117 h 302353"/>
                  <a:gd name="connsiteX52" fmla="*/ 304800 w 401781"/>
                  <a:gd name="connsiteY52" fmla="*/ 4480 h 302353"/>
                  <a:gd name="connsiteX53" fmla="*/ 274781 w 401781"/>
                  <a:gd name="connsiteY53" fmla="*/ 11408 h 302353"/>
                  <a:gd name="connsiteX54" fmla="*/ 263236 w 401781"/>
                  <a:gd name="connsiteY54" fmla="*/ 16026 h 302353"/>
                  <a:gd name="connsiteX55" fmla="*/ 249381 w 401781"/>
                  <a:gd name="connsiteY55" fmla="*/ 32189 h 302353"/>
                  <a:gd name="connsiteX56" fmla="*/ 244763 w 401781"/>
                  <a:gd name="connsiteY56" fmla="*/ 36808 h 302353"/>
                  <a:gd name="connsiteX57" fmla="*/ 240145 w 401781"/>
                  <a:gd name="connsiteY57" fmla="*/ 43735 h 302353"/>
                  <a:gd name="connsiteX58" fmla="*/ 219363 w 401781"/>
                  <a:gd name="connsiteY58" fmla="*/ 52971 h 302353"/>
                  <a:gd name="connsiteX59" fmla="*/ 207818 w 401781"/>
                  <a:gd name="connsiteY59" fmla="*/ 62208 h 302353"/>
                  <a:gd name="connsiteX60" fmla="*/ 207818 w 401781"/>
                  <a:gd name="connsiteY60" fmla="*/ 110699 h 302353"/>
                  <a:gd name="connsiteX61" fmla="*/ 205509 w 401781"/>
                  <a:gd name="connsiteY61" fmla="*/ 138408 h 302353"/>
                  <a:gd name="connsiteX62" fmla="*/ 173181 w 401781"/>
                  <a:gd name="connsiteY62" fmla="*/ 136099 h 302353"/>
                  <a:gd name="connsiteX63" fmla="*/ 157018 w 401781"/>
                  <a:gd name="connsiteY63" fmla="*/ 117626 h 302353"/>
                  <a:gd name="connsiteX64" fmla="*/ 154709 w 401781"/>
                  <a:gd name="connsiteY64" fmla="*/ 108389 h 302353"/>
                  <a:gd name="connsiteX65" fmla="*/ 124690 w 401781"/>
                  <a:gd name="connsiteY65" fmla="*/ 99153 h 302353"/>
                  <a:gd name="connsiteX66" fmla="*/ 122381 w 401781"/>
                  <a:gd name="connsiteY66" fmla="*/ 73753 h 302353"/>
                  <a:gd name="connsiteX67" fmla="*/ 131618 w 401781"/>
                  <a:gd name="connsiteY67" fmla="*/ 71444 h 302353"/>
                  <a:gd name="connsiteX68" fmla="*/ 133927 w 401781"/>
                  <a:gd name="connsiteY68" fmla="*/ 55280 h 302353"/>
                  <a:gd name="connsiteX69" fmla="*/ 124690 w 401781"/>
                  <a:gd name="connsiteY69" fmla="*/ 43735 h 30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1781" h="302353">
                    <a:moveTo>
                      <a:pt x="124690" y="43735"/>
                    </a:moveTo>
                    <a:lnTo>
                      <a:pt x="124690" y="43735"/>
                    </a:lnTo>
                    <a:lnTo>
                      <a:pt x="101600" y="50662"/>
                    </a:lnTo>
                    <a:cubicBezTo>
                      <a:pt x="99273" y="51378"/>
                      <a:pt x="96849" y="51882"/>
                      <a:pt x="94672" y="52971"/>
                    </a:cubicBezTo>
                    <a:cubicBezTo>
                      <a:pt x="78721" y="60946"/>
                      <a:pt x="97737" y="55090"/>
                      <a:pt x="78509" y="59899"/>
                    </a:cubicBezTo>
                    <a:cubicBezTo>
                      <a:pt x="73121" y="59129"/>
                      <a:pt x="66699" y="60855"/>
                      <a:pt x="62345" y="57589"/>
                    </a:cubicBezTo>
                    <a:cubicBezTo>
                      <a:pt x="59205" y="55234"/>
                      <a:pt x="60887" y="49875"/>
                      <a:pt x="60036" y="46044"/>
                    </a:cubicBezTo>
                    <a:cubicBezTo>
                      <a:pt x="58961" y="41205"/>
                      <a:pt x="55027" y="25829"/>
                      <a:pt x="53109" y="22953"/>
                    </a:cubicBezTo>
                    <a:cubicBezTo>
                      <a:pt x="51569" y="20644"/>
                      <a:pt x="50799" y="17565"/>
                      <a:pt x="48490" y="16026"/>
                    </a:cubicBezTo>
                    <a:cubicBezTo>
                      <a:pt x="45849" y="14266"/>
                      <a:pt x="42333" y="14487"/>
                      <a:pt x="39254" y="13717"/>
                    </a:cubicBezTo>
                    <a:cubicBezTo>
                      <a:pt x="24663" y="23444"/>
                      <a:pt x="38869" y="11488"/>
                      <a:pt x="30018" y="34499"/>
                    </a:cubicBezTo>
                    <a:cubicBezTo>
                      <a:pt x="25272" y="46838"/>
                      <a:pt x="21776" y="48586"/>
                      <a:pt x="11545" y="52971"/>
                    </a:cubicBezTo>
                    <a:cubicBezTo>
                      <a:pt x="9308" y="53930"/>
                      <a:pt x="6927" y="54510"/>
                      <a:pt x="4618" y="55280"/>
                    </a:cubicBezTo>
                    <a:cubicBezTo>
                      <a:pt x="3079" y="56820"/>
                      <a:pt x="0" y="57722"/>
                      <a:pt x="0" y="59899"/>
                    </a:cubicBezTo>
                    <a:cubicBezTo>
                      <a:pt x="0" y="80078"/>
                      <a:pt x="468" y="78838"/>
                      <a:pt x="9236" y="87608"/>
                    </a:cubicBezTo>
                    <a:cubicBezTo>
                      <a:pt x="13731" y="101093"/>
                      <a:pt x="8028" y="88709"/>
                      <a:pt x="18472" y="99153"/>
                    </a:cubicBezTo>
                    <a:cubicBezTo>
                      <a:pt x="25088" y="105769"/>
                      <a:pt x="21644" y="105497"/>
                      <a:pt x="25400" y="113008"/>
                    </a:cubicBezTo>
                    <a:cubicBezTo>
                      <a:pt x="30239" y="122684"/>
                      <a:pt x="29028" y="117955"/>
                      <a:pt x="36945" y="124553"/>
                    </a:cubicBezTo>
                    <a:cubicBezTo>
                      <a:pt x="48476" y="134162"/>
                      <a:pt x="38625" y="129731"/>
                      <a:pt x="50800" y="133789"/>
                    </a:cubicBezTo>
                    <a:cubicBezTo>
                      <a:pt x="59785" y="147269"/>
                      <a:pt x="49744" y="135572"/>
                      <a:pt x="64654" y="143026"/>
                    </a:cubicBezTo>
                    <a:cubicBezTo>
                      <a:pt x="69618" y="145508"/>
                      <a:pt x="73243" y="150507"/>
                      <a:pt x="78509" y="152262"/>
                    </a:cubicBezTo>
                    <a:cubicBezTo>
                      <a:pt x="80818" y="153032"/>
                      <a:pt x="83259" y="153482"/>
                      <a:pt x="85436" y="154571"/>
                    </a:cubicBezTo>
                    <a:cubicBezTo>
                      <a:pt x="91701" y="157704"/>
                      <a:pt x="97274" y="160710"/>
                      <a:pt x="101600" y="166117"/>
                    </a:cubicBezTo>
                    <a:cubicBezTo>
                      <a:pt x="103334" y="168284"/>
                      <a:pt x="104679" y="170735"/>
                      <a:pt x="106218" y="173044"/>
                    </a:cubicBezTo>
                    <a:cubicBezTo>
                      <a:pt x="101741" y="199906"/>
                      <a:pt x="108357" y="176763"/>
                      <a:pt x="96981" y="193826"/>
                    </a:cubicBezTo>
                    <a:cubicBezTo>
                      <a:pt x="85638" y="210839"/>
                      <a:pt x="105322" y="190230"/>
                      <a:pt x="90054" y="207680"/>
                    </a:cubicBezTo>
                    <a:cubicBezTo>
                      <a:pt x="74424" y="225544"/>
                      <a:pt x="83828" y="213417"/>
                      <a:pt x="69272" y="226153"/>
                    </a:cubicBezTo>
                    <a:cubicBezTo>
                      <a:pt x="65995" y="229020"/>
                      <a:pt x="61804" y="231410"/>
                      <a:pt x="60036" y="235389"/>
                    </a:cubicBezTo>
                    <a:cubicBezTo>
                      <a:pt x="58473" y="238906"/>
                      <a:pt x="60036" y="243086"/>
                      <a:pt x="60036" y="246935"/>
                    </a:cubicBezTo>
                    <a:lnTo>
                      <a:pt x="90054" y="260789"/>
                    </a:lnTo>
                    <a:lnTo>
                      <a:pt x="145472" y="267717"/>
                    </a:lnTo>
                    <a:lnTo>
                      <a:pt x="182418" y="302353"/>
                    </a:lnTo>
                    <a:lnTo>
                      <a:pt x="401781" y="293117"/>
                    </a:lnTo>
                    <a:lnTo>
                      <a:pt x="397163" y="237699"/>
                    </a:lnTo>
                    <a:lnTo>
                      <a:pt x="344054" y="209989"/>
                    </a:lnTo>
                    <a:lnTo>
                      <a:pt x="337127" y="189208"/>
                    </a:lnTo>
                    <a:lnTo>
                      <a:pt x="364836" y="168426"/>
                    </a:lnTo>
                    <a:cubicBezTo>
                      <a:pt x="367520" y="141586"/>
                      <a:pt x="368443" y="146485"/>
                      <a:pt x="364836" y="117626"/>
                    </a:cubicBezTo>
                    <a:cubicBezTo>
                      <a:pt x="364442" y="114477"/>
                      <a:pt x="364287" y="111030"/>
                      <a:pt x="362527" y="108389"/>
                    </a:cubicBezTo>
                    <a:cubicBezTo>
                      <a:pt x="360988" y="106080"/>
                      <a:pt x="357767" y="105504"/>
                      <a:pt x="355600" y="103771"/>
                    </a:cubicBezTo>
                    <a:cubicBezTo>
                      <a:pt x="353900" y="102411"/>
                      <a:pt x="352521" y="100692"/>
                      <a:pt x="350981" y="99153"/>
                    </a:cubicBezTo>
                    <a:cubicBezTo>
                      <a:pt x="341745" y="99923"/>
                      <a:pt x="332459" y="100237"/>
                      <a:pt x="323272" y="101462"/>
                    </a:cubicBezTo>
                    <a:cubicBezTo>
                      <a:pt x="320859" y="101784"/>
                      <a:pt x="318370" y="102421"/>
                      <a:pt x="316345" y="103771"/>
                    </a:cubicBezTo>
                    <a:cubicBezTo>
                      <a:pt x="313628" y="105583"/>
                      <a:pt x="311727" y="108390"/>
                      <a:pt x="309418" y="110699"/>
                    </a:cubicBezTo>
                    <a:cubicBezTo>
                      <a:pt x="308648" y="113008"/>
                      <a:pt x="308830" y="115905"/>
                      <a:pt x="307109" y="117626"/>
                    </a:cubicBezTo>
                    <a:cubicBezTo>
                      <a:pt x="302236" y="122498"/>
                      <a:pt x="290087" y="118253"/>
                      <a:pt x="286327" y="117626"/>
                    </a:cubicBezTo>
                    <a:cubicBezTo>
                      <a:pt x="287866" y="111468"/>
                      <a:pt x="289275" y="105277"/>
                      <a:pt x="290945" y="99153"/>
                    </a:cubicBezTo>
                    <a:cubicBezTo>
                      <a:pt x="291585" y="96805"/>
                      <a:pt x="292166" y="94403"/>
                      <a:pt x="293254" y="92226"/>
                    </a:cubicBezTo>
                    <a:cubicBezTo>
                      <a:pt x="294495" y="89744"/>
                      <a:pt x="296333" y="87608"/>
                      <a:pt x="297872" y="85299"/>
                    </a:cubicBezTo>
                    <a:cubicBezTo>
                      <a:pt x="298642" y="82220"/>
                      <a:pt x="299732" y="79204"/>
                      <a:pt x="300181" y="76062"/>
                    </a:cubicBezTo>
                    <a:cubicBezTo>
                      <a:pt x="301275" y="68404"/>
                      <a:pt x="301064" y="60574"/>
                      <a:pt x="302490" y="52971"/>
                    </a:cubicBezTo>
                    <a:cubicBezTo>
                      <a:pt x="303387" y="48186"/>
                      <a:pt x="307109" y="39117"/>
                      <a:pt x="307109" y="39117"/>
                    </a:cubicBezTo>
                    <a:cubicBezTo>
                      <a:pt x="306339" y="27571"/>
                      <a:pt x="311949" y="13579"/>
                      <a:pt x="304800" y="4480"/>
                    </a:cubicBezTo>
                    <a:cubicBezTo>
                      <a:pt x="295464" y="-7402"/>
                      <a:pt x="282219" y="7689"/>
                      <a:pt x="274781" y="11408"/>
                    </a:cubicBezTo>
                    <a:cubicBezTo>
                      <a:pt x="271074" y="13262"/>
                      <a:pt x="267084" y="14487"/>
                      <a:pt x="263236" y="16026"/>
                    </a:cubicBezTo>
                    <a:cubicBezTo>
                      <a:pt x="241014" y="38248"/>
                      <a:pt x="263442" y="14613"/>
                      <a:pt x="249381" y="32189"/>
                    </a:cubicBezTo>
                    <a:cubicBezTo>
                      <a:pt x="248021" y="33889"/>
                      <a:pt x="246123" y="35108"/>
                      <a:pt x="244763" y="36808"/>
                    </a:cubicBezTo>
                    <a:cubicBezTo>
                      <a:pt x="243030" y="38975"/>
                      <a:pt x="242107" y="41773"/>
                      <a:pt x="240145" y="43735"/>
                    </a:cubicBezTo>
                    <a:cubicBezTo>
                      <a:pt x="230746" y="53134"/>
                      <a:pt x="233082" y="43825"/>
                      <a:pt x="219363" y="52971"/>
                    </a:cubicBezTo>
                    <a:cubicBezTo>
                      <a:pt x="210624" y="58797"/>
                      <a:pt x="214398" y="55627"/>
                      <a:pt x="207818" y="62208"/>
                    </a:cubicBezTo>
                    <a:cubicBezTo>
                      <a:pt x="200692" y="83585"/>
                      <a:pt x="207818" y="59373"/>
                      <a:pt x="207818" y="110699"/>
                    </a:cubicBezTo>
                    <a:cubicBezTo>
                      <a:pt x="207818" y="119967"/>
                      <a:pt x="206279" y="129172"/>
                      <a:pt x="205509" y="138408"/>
                    </a:cubicBezTo>
                    <a:cubicBezTo>
                      <a:pt x="194733" y="137638"/>
                      <a:pt x="183483" y="139352"/>
                      <a:pt x="173181" y="136099"/>
                    </a:cubicBezTo>
                    <a:cubicBezTo>
                      <a:pt x="167479" y="134298"/>
                      <a:pt x="160675" y="123112"/>
                      <a:pt x="157018" y="117626"/>
                    </a:cubicBezTo>
                    <a:cubicBezTo>
                      <a:pt x="156248" y="114547"/>
                      <a:pt x="155581" y="111441"/>
                      <a:pt x="154709" y="108389"/>
                    </a:cubicBezTo>
                    <a:cubicBezTo>
                      <a:pt x="150236" y="92733"/>
                      <a:pt x="151904" y="101421"/>
                      <a:pt x="124690" y="99153"/>
                    </a:cubicBezTo>
                    <a:cubicBezTo>
                      <a:pt x="118859" y="90407"/>
                      <a:pt x="114743" y="87502"/>
                      <a:pt x="122381" y="73753"/>
                    </a:cubicBezTo>
                    <a:cubicBezTo>
                      <a:pt x="123922" y="70979"/>
                      <a:pt x="128539" y="72214"/>
                      <a:pt x="131618" y="71444"/>
                    </a:cubicBezTo>
                    <a:cubicBezTo>
                      <a:pt x="135542" y="65558"/>
                      <a:pt x="139716" y="62999"/>
                      <a:pt x="133927" y="55280"/>
                    </a:cubicBezTo>
                    <a:cubicBezTo>
                      <a:pt x="133003" y="54048"/>
                      <a:pt x="130848" y="55280"/>
                      <a:pt x="124690" y="43735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694992" y="5844307"/>
                <a:ext cx="318304" cy="272693"/>
              </a:xfrm>
              <a:custGeom>
                <a:avLst/>
                <a:gdLst>
                  <a:gd name="connsiteX0" fmla="*/ 499242 w 520262"/>
                  <a:gd name="connsiteY0" fmla="*/ 0 h 446690"/>
                  <a:gd name="connsiteX1" fmla="*/ 520262 w 520262"/>
                  <a:gd name="connsiteY1" fmla="*/ 381000 h 446690"/>
                  <a:gd name="connsiteX2" fmla="*/ 367862 w 520262"/>
                  <a:gd name="connsiteY2" fmla="*/ 396766 h 446690"/>
                  <a:gd name="connsiteX3" fmla="*/ 354724 w 520262"/>
                  <a:gd name="connsiteY3" fmla="*/ 362607 h 446690"/>
                  <a:gd name="connsiteX4" fmla="*/ 328449 w 520262"/>
                  <a:gd name="connsiteY4" fmla="*/ 359980 h 446690"/>
                  <a:gd name="connsiteX5" fmla="*/ 312683 w 520262"/>
                  <a:gd name="connsiteY5" fmla="*/ 357352 h 446690"/>
                  <a:gd name="connsiteX6" fmla="*/ 257504 w 520262"/>
                  <a:gd name="connsiteY6" fmla="*/ 359980 h 446690"/>
                  <a:gd name="connsiteX7" fmla="*/ 246993 w 520262"/>
                  <a:gd name="connsiteY7" fmla="*/ 362607 h 446690"/>
                  <a:gd name="connsiteX8" fmla="*/ 236483 w 520262"/>
                  <a:gd name="connsiteY8" fmla="*/ 381000 h 446690"/>
                  <a:gd name="connsiteX9" fmla="*/ 228600 w 520262"/>
                  <a:gd name="connsiteY9" fmla="*/ 383628 h 446690"/>
                  <a:gd name="connsiteX10" fmla="*/ 220718 w 520262"/>
                  <a:gd name="connsiteY10" fmla="*/ 381000 h 446690"/>
                  <a:gd name="connsiteX11" fmla="*/ 215462 w 520262"/>
                  <a:gd name="connsiteY11" fmla="*/ 394138 h 446690"/>
                  <a:gd name="connsiteX12" fmla="*/ 220718 w 520262"/>
                  <a:gd name="connsiteY12" fmla="*/ 399393 h 446690"/>
                  <a:gd name="connsiteX13" fmla="*/ 225973 w 520262"/>
                  <a:gd name="connsiteY13" fmla="*/ 409904 h 446690"/>
                  <a:gd name="connsiteX14" fmla="*/ 225973 w 520262"/>
                  <a:gd name="connsiteY14" fmla="*/ 425669 h 446690"/>
                  <a:gd name="connsiteX15" fmla="*/ 210207 w 520262"/>
                  <a:gd name="connsiteY15" fmla="*/ 433552 h 446690"/>
                  <a:gd name="connsiteX16" fmla="*/ 202324 w 520262"/>
                  <a:gd name="connsiteY16" fmla="*/ 438807 h 446690"/>
                  <a:gd name="connsiteX17" fmla="*/ 186559 w 520262"/>
                  <a:gd name="connsiteY17" fmla="*/ 444062 h 446690"/>
                  <a:gd name="connsiteX18" fmla="*/ 178676 w 520262"/>
                  <a:gd name="connsiteY18" fmla="*/ 446690 h 446690"/>
                  <a:gd name="connsiteX19" fmla="*/ 170793 w 520262"/>
                  <a:gd name="connsiteY19" fmla="*/ 438807 h 446690"/>
                  <a:gd name="connsiteX20" fmla="*/ 168166 w 520262"/>
                  <a:gd name="connsiteY20" fmla="*/ 428297 h 446690"/>
                  <a:gd name="connsiteX21" fmla="*/ 165538 w 520262"/>
                  <a:gd name="connsiteY21" fmla="*/ 420414 h 446690"/>
                  <a:gd name="connsiteX22" fmla="*/ 162911 w 520262"/>
                  <a:gd name="connsiteY22" fmla="*/ 404649 h 446690"/>
                  <a:gd name="connsiteX23" fmla="*/ 160283 w 520262"/>
                  <a:gd name="connsiteY23" fmla="*/ 378373 h 446690"/>
                  <a:gd name="connsiteX24" fmla="*/ 152400 w 520262"/>
                  <a:gd name="connsiteY24" fmla="*/ 375745 h 446690"/>
                  <a:gd name="connsiteX25" fmla="*/ 136635 w 520262"/>
                  <a:gd name="connsiteY25" fmla="*/ 365235 h 446690"/>
                  <a:gd name="connsiteX26" fmla="*/ 134007 w 520262"/>
                  <a:gd name="connsiteY26" fmla="*/ 357352 h 446690"/>
                  <a:gd name="connsiteX27" fmla="*/ 139262 w 520262"/>
                  <a:gd name="connsiteY27" fmla="*/ 310056 h 446690"/>
                  <a:gd name="connsiteX28" fmla="*/ 141890 w 520262"/>
                  <a:gd name="connsiteY28" fmla="*/ 291662 h 446690"/>
                  <a:gd name="connsiteX29" fmla="*/ 147145 w 520262"/>
                  <a:gd name="connsiteY29" fmla="*/ 283780 h 446690"/>
                  <a:gd name="connsiteX30" fmla="*/ 149773 w 520262"/>
                  <a:gd name="connsiteY30" fmla="*/ 275897 h 446690"/>
                  <a:gd name="connsiteX31" fmla="*/ 147145 w 520262"/>
                  <a:gd name="connsiteY31" fmla="*/ 257504 h 446690"/>
                  <a:gd name="connsiteX32" fmla="*/ 139262 w 520262"/>
                  <a:gd name="connsiteY32" fmla="*/ 254876 h 446690"/>
                  <a:gd name="connsiteX33" fmla="*/ 131380 w 520262"/>
                  <a:gd name="connsiteY33" fmla="*/ 228600 h 446690"/>
                  <a:gd name="connsiteX34" fmla="*/ 139262 w 520262"/>
                  <a:gd name="connsiteY34" fmla="*/ 223345 h 446690"/>
                  <a:gd name="connsiteX35" fmla="*/ 149773 w 520262"/>
                  <a:gd name="connsiteY35" fmla="*/ 220718 h 446690"/>
                  <a:gd name="connsiteX36" fmla="*/ 107731 w 520262"/>
                  <a:gd name="connsiteY36" fmla="*/ 223345 h 446690"/>
                  <a:gd name="connsiteX37" fmla="*/ 86711 w 520262"/>
                  <a:gd name="connsiteY37" fmla="*/ 241738 h 446690"/>
                  <a:gd name="connsiteX38" fmla="*/ 73573 w 520262"/>
                  <a:gd name="connsiteY38" fmla="*/ 244366 h 446690"/>
                  <a:gd name="connsiteX39" fmla="*/ 65690 w 520262"/>
                  <a:gd name="connsiteY39" fmla="*/ 239111 h 446690"/>
                  <a:gd name="connsiteX40" fmla="*/ 18393 w 520262"/>
                  <a:gd name="connsiteY40" fmla="*/ 236483 h 446690"/>
                  <a:gd name="connsiteX41" fmla="*/ 23649 w 520262"/>
                  <a:gd name="connsiteY41" fmla="*/ 194442 h 446690"/>
                  <a:gd name="connsiteX42" fmla="*/ 28904 w 520262"/>
                  <a:gd name="connsiteY42" fmla="*/ 186559 h 446690"/>
                  <a:gd name="connsiteX43" fmla="*/ 31531 w 520262"/>
                  <a:gd name="connsiteY43" fmla="*/ 176049 h 446690"/>
                  <a:gd name="connsiteX44" fmla="*/ 28904 w 520262"/>
                  <a:gd name="connsiteY44" fmla="*/ 168166 h 446690"/>
                  <a:gd name="connsiteX45" fmla="*/ 26276 w 520262"/>
                  <a:gd name="connsiteY45" fmla="*/ 157656 h 446690"/>
                  <a:gd name="connsiteX46" fmla="*/ 23649 w 520262"/>
                  <a:gd name="connsiteY46" fmla="*/ 149773 h 446690"/>
                  <a:gd name="connsiteX47" fmla="*/ 21021 w 520262"/>
                  <a:gd name="connsiteY47" fmla="*/ 136635 h 446690"/>
                  <a:gd name="connsiteX48" fmla="*/ 10511 w 520262"/>
                  <a:gd name="connsiteY48" fmla="*/ 118242 h 446690"/>
                  <a:gd name="connsiteX49" fmla="*/ 2628 w 520262"/>
                  <a:gd name="connsiteY49" fmla="*/ 89338 h 446690"/>
                  <a:gd name="connsiteX50" fmla="*/ 0 w 520262"/>
                  <a:gd name="connsiteY50" fmla="*/ 81456 h 446690"/>
                  <a:gd name="connsiteX51" fmla="*/ 5256 w 520262"/>
                  <a:gd name="connsiteY51" fmla="*/ 49924 h 446690"/>
                  <a:gd name="connsiteX52" fmla="*/ 212835 w 520262"/>
                  <a:gd name="connsiteY52" fmla="*/ 44669 h 446690"/>
                  <a:gd name="connsiteX53" fmla="*/ 499242 w 520262"/>
                  <a:gd name="connsiteY53" fmla="*/ 0 h 44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0262" h="446690">
                    <a:moveTo>
                      <a:pt x="499242" y="0"/>
                    </a:moveTo>
                    <a:lnTo>
                      <a:pt x="520262" y="381000"/>
                    </a:lnTo>
                    <a:lnTo>
                      <a:pt x="367862" y="396766"/>
                    </a:lnTo>
                    <a:lnTo>
                      <a:pt x="354724" y="362607"/>
                    </a:lnTo>
                    <a:cubicBezTo>
                      <a:pt x="345966" y="361731"/>
                      <a:pt x="337183" y="361072"/>
                      <a:pt x="328449" y="359980"/>
                    </a:cubicBezTo>
                    <a:cubicBezTo>
                      <a:pt x="323162" y="359319"/>
                      <a:pt x="318011" y="357352"/>
                      <a:pt x="312683" y="357352"/>
                    </a:cubicBezTo>
                    <a:cubicBezTo>
                      <a:pt x="294269" y="357352"/>
                      <a:pt x="275897" y="359104"/>
                      <a:pt x="257504" y="359980"/>
                    </a:cubicBezTo>
                    <a:cubicBezTo>
                      <a:pt x="254000" y="360856"/>
                      <a:pt x="249998" y="360604"/>
                      <a:pt x="246993" y="362607"/>
                    </a:cubicBezTo>
                    <a:cubicBezTo>
                      <a:pt x="242010" y="365929"/>
                      <a:pt x="240118" y="377365"/>
                      <a:pt x="236483" y="381000"/>
                    </a:cubicBezTo>
                    <a:cubicBezTo>
                      <a:pt x="234524" y="382959"/>
                      <a:pt x="231228" y="382752"/>
                      <a:pt x="228600" y="383628"/>
                    </a:cubicBezTo>
                    <a:cubicBezTo>
                      <a:pt x="225973" y="382752"/>
                      <a:pt x="223488" y="381000"/>
                      <a:pt x="220718" y="381000"/>
                    </a:cubicBezTo>
                    <a:cubicBezTo>
                      <a:pt x="210056" y="381000"/>
                      <a:pt x="211321" y="385856"/>
                      <a:pt x="215462" y="394138"/>
                    </a:cubicBezTo>
                    <a:cubicBezTo>
                      <a:pt x="216570" y="396354"/>
                      <a:pt x="218966" y="397641"/>
                      <a:pt x="220718" y="399393"/>
                    </a:cubicBezTo>
                    <a:cubicBezTo>
                      <a:pt x="222470" y="402897"/>
                      <a:pt x="224430" y="406303"/>
                      <a:pt x="225973" y="409904"/>
                    </a:cubicBezTo>
                    <a:cubicBezTo>
                      <a:pt x="228416" y="415606"/>
                      <a:pt x="230535" y="419967"/>
                      <a:pt x="225973" y="425669"/>
                    </a:cubicBezTo>
                    <a:cubicBezTo>
                      <a:pt x="220954" y="431943"/>
                      <a:pt x="216553" y="430379"/>
                      <a:pt x="210207" y="433552"/>
                    </a:cubicBezTo>
                    <a:cubicBezTo>
                      <a:pt x="207382" y="434964"/>
                      <a:pt x="205210" y="437524"/>
                      <a:pt x="202324" y="438807"/>
                    </a:cubicBezTo>
                    <a:cubicBezTo>
                      <a:pt x="197262" y="441057"/>
                      <a:pt x="191814" y="442310"/>
                      <a:pt x="186559" y="444062"/>
                    </a:cubicBezTo>
                    <a:lnTo>
                      <a:pt x="178676" y="446690"/>
                    </a:lnTo>
                    <a:cubicBezTo>
                      <a:pt x="176048" y="444062"/>
                      <a:pt x="172637" y="442033"/>
                      <a:pt x="170793" y="438807"/>
                    </a:cubicBezTo>
                    <a:cubicBezTo>
                      <a:pt x="169001" y="435672"/>
                      <a:pt x="169158" y="431769"/>
                      <a:pt x="168166" y="428297"/>
                    </a:cubicBezTo>
                    <a:cubicBezTo>
                      <a:pt x="167405" y="425634"/>
                      <a:pt x="166414" y="423042"/>
                      <a:pt x="165538" y="420414"/>
                    </a:cubicBezTo>
                    <a:cubicBezTo>
                      <a:pt x="164662" y="415159"/>
                      <a:pt x="163572" y="409935"/>
                      <a:pt x="162911" y="404649"/>
                    </a:cubicBezTo>
                    <a:cubicBezTo>
                      <a:pt x="161819" y="395915"/>
                      <a:pt x="163291" y="386645"/>
                      <a:pt x="160283" y="378373"/>
                    </a:cubicBezTo>
                    <a:cubicBezTo>
                      <a:pt x="159336" y="375770"/>
                      <a:pt x="154821" y="377090"/>
                      <a:pt x="152400" y="375745"/>
                    </a:cubicBezTo>
                    <a:cubicBezTo>
                      <a:pt x="146879" y="372678"/>
                      <a:pt x="136635" y="365235"/>
                      <a:pt x="136635" y="365235"/>
                    </a:cubicBezTo>
                    <a:cubicBezTo>
                      <a:pt x="135759" y="362607"/>
                      <a:pt x="134007" y="360122"/>
                      <a:pt x="134007" y="357352"/>
                    </a:cubicBezTo>
                    <a:cubicBezTo>
                      <a:pt x="134007" y="323613"/>
                      <a:pt x="133063" y="328655"/>
                      <a:pt x="139262" y="310056"/>
                    </a:cubicBezTo>
                    <a:cubicBezTo>
                      <a:pt x="140138" y="303925"/>
                      <a:pt x="140110" y="297594"/>
                      <a:pt x="141890" y="291662"/>
                    </a:cubicBezTo>
                    <a:cubicBezTo>
                      <a:pt x="142797" y="288637"/>
                      <a:pt x="145733" y="286604"/>
                      <a:pt x="147145" y="283780"/>
                    </a:cubicBezTo>
                    <a:cubicBezTo>
                      <a:pt x="148384" y="281303"/>
                      <a:pt x="148897" y="278525"/>
                      <a:pt x="149773" y="275897"/>
                    </a:cubicBezTo>
                    <a:cubicBezTo>
                      <a:pt x="148897" y="269766"/>
                      <a:pt x="149915" y="263043"/>
                      <a:pt x="147145" y="257504"/>
                    </a:cubicBezTo>
                    <a:cubicBezTo>
                      <a:pt x="145906" y="255027"/>
                      <a:pt x="140872" y="257130"/>
                      <a:pt x="139262" y="254876"/>
                    </a:cubicBezTo>
                    <a:cubicBezTo>
                      <a:pt x="136800" y="251429"/>
                      <a:pt x="132785" y="234220"/>
                      <a:pt x="131380" y="228600"/>
                    </a:cubicBezTo>
                    <a:cubicBezTo>
                      <a:pt x="134007" y="226848"/>
                      <a:pt x="136360" y="224589"/>
                      <a:pt x="139262" y="223345"/>
                    </a:cubicBezTo>
                    <a:cubicBezTo>
                      <a:pt x="142581" y="221922"/>
                      <a:pt x="153384" y="220718"/>
                      <a:pt x="149773" y="220718"/>
                    </a:cubicBezTo>
                    <a:cubicBezTo>
                      <a:pt x="135732" y="220718"/>
                      <a:pt x="121745" y="222469"/>
                      <a:pt x="107731" y="223345"/>
                    </a:cubicBezTo>
                    <a:cubicBezTo>
                      <a:pt x="104292" y="226784"/>
                      <a:pt x="93662" y="239131"/>
                      <a:pt x="86711" y="241738"/>
                    </a:cubicBezTo>
                    <a:cubicBezTo>
                      <a:pt x="82529" y="243306"/>
                      <a:pt x="77952" y="243490"/>
                      <a:pt x="73573" y="244366"/>
                    </a:cubicBezTo>
                    <a:cubicBezTo>
                      <a:pt x="70945" y="242614"/>
                      <a:pt x="68816" y="239558"/>
                      <a:pt x="65690" y="239111"/>
                    </a:cubicBezTo>
                    <a:cubicBezTo>
                      <a:pt x="50059" y="236878"/>
                      <a:pt x="30582" y="246521"/>
                      <a:pt x="18393" y="236483"/>
                    </a:cubicBezTo>
                    <a:cubicBezTo>
                      <a:pt x="16436" y="234871"/>
                      <a:pt x="18572" y="204595"/>
                      <a:pt x="23649" y="194442"/>
                    </a:cubicBezTo>
                    <a:cubicBezTo>
                      <a:pt x="25061" y="191617"/>
                      <a:pt x="27152" y="189187"/>
                      <a:pt x="28904" y="186559"/>
                    </a:cubicBezTo>
                    <a:cubicBezTo>
                      <a:pt x="29780" y="183056"/>
                      <a:pt x="31531" y="179660"/>
                      <a:pt x="31531" y="176049"/>
                    </a:cubicBezTo>
                    <a:cubicBezTo>
                      <a:pt x="31531" y="173279"/>
                      <a:pt x="29665" y="170829"/>
                      <a:pt x="28904" y="168166"/>
                    </a:cubicBezTo>
                    <a:cubicBezTo>
                      <a:pt x="27912" y="164694"/>
                      <a:pt x="27268" y="161128"/>
                      <a:pt x="26276" y="157656"/>
                    </a:cubicBezTo>
                    <a:cubicBezTo>
                      <a:pt x="25515" y="154993"/>
                      <a:pt x="24321" y="152460"/>
                      <a:pt x="23649" y="149773"/>
                    </a:cubicBezTo>
                    <a:cubicBezTo>
                      <a:pt x="22566" y="145440"/>
                      <a:pt x="22433" y="140872"/>
                      <a:pt x="21021" y="136635"/>
                    </a:cubicBezTo>
                    <a:cubicBezTo>
                      <a:pt x="14026" y="115649"/>
                      <a:pt x="18204" y="135551"/>
                      <a:pt x="10511" y="118242"/>
                    </a:cubicBezTo>
                    <a:cubicBezTo>
                      <a:pt x="4069" y="103747"/>
                      <a:pt x="6161" y="103467"/>
                      <a:pt x="2628" y="89338"/>
                    </a:cubicBezTo>
                    <a:cubicBezTo>
                      <a:pt x="1956" y="86651"/>
                      <a:pt x="876" y="84083"/>
                      <a:pt x="0" y="81456"/>
                    </a:cubicBezTo>
                    <a:cubicBezTo>
                      <a:pt x="2823" y="53231"/>
                      <a:pt x="-1309" y="63053"/>
                      <a:pt x="5256" y="49924"/>
                    </a:cubicBezTo>
                    <a:lnTo>
                      <a:pt x="212835" y="44669"/>
                    </a:lnTo>
                    <a:lnTo>
                      <a:pt x="49924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575627" y="5823928"/>
                <a:ext cx="178561" cy="222231"/>
              </a:xfrm>
              <a:custGeom>
                <a:avLst/>
                <a:gdLst>
                  <a:gd name="connsiteX0" fmla="*/ 28903 w 291662"/>
                  <a:gd name="connsiteY0" fmla="*/ 19346 h 363560"/>
                  <a:gd name="connsiteX1" fmla="*/ 28903 w 291662"/>
                  <a:gd name="connsiteY1" fmla="*/ 19346 h 363560"/>
                  <a:gd name="connsiteX2" fmla="*/ 49924 w 291662"/>
                  <a:gd name="connsiteY2" fmla="*/ 8836 h 363560"/>
                  <a:gd name="connsiteX3" fmla="*/ 63062 w 291662"/>
                  <a:gd name="connsiteY3" fmla="*/ 11464 h 363560"/>
                  <a:gd name="connsiteX4" fmla="*/ 70945 w 291662"/>
                  <a:gd name="connsiteY4" fmla="*/ 8836 h 363560"/>
                  <a:gd name="connsiteX5" fmla="*/ 73572 w 291662"/>
                  <a:gd name="connsiteY5" fmla="*/ 953 h 363560"/>
                  <a:gd name="connsiteX6" fmla="*/ 97221 w 291662"/>
                  <a:gd name="connsiteY6" fmla="*/ 8836 h 363560"/>
                  <a:gd name="connsiteX7" fmla="*/ 112986 w 291662"/>
                  <a:gd name="connsiteY7" fmla="*/ 16719 h 363560"/>
                  <a:gd name="connsiteX8" fmla="*/ 107731 w 291662"/>
                  <a:gd name="connsiteY8" fmla="*/ 24602 h 363560"/>
                  <a:gd name="connsiteX9" fmla="*/ 99848 w 291662"/>
                  <a:gd name="connsiteY9" fmla="*/ 29857 h 363560"/>
                  <a:gd name="connsiteX10" fmla="*/ 89338 w 291662"/>
                  <a:gd name="connsiteY10" fmla="*/ 45622 h 363560"/>
                  <a:gd name="connsiteX11" fmla="*/ 105103 w 291662"/>
                  <a:gd name="connsiteY11" fmla="*/ 50877 h 363560"/>
                  <a:gd name="connsiteX12" fmla="*/ 168165 w 291662"/>
                  <a:gd name="connsiteY12" fmla="*/ 53505 h 363560"/>
                  <a:gd name="connsiteX13" fmla="*/ 212834 w 291662"/>
                  <a:gd name="connsiteY13" fmla="*/ 87664 h 363560"/>
                  <a:gd name="connsiteX14" fmla="*/ 210207 w 291662"/>
                  <a:gd name="connsiteY14" fmla="*/ 134960 h 363560"/>
                  <a:gd name="connsiteX15" fmla="*/ 215462 w 291662"/>
                  <a:gd name="connsiteY15" fmla="*/ 158608 h 363560"/>
                  <a:gd name="connsiteX16" fmla="*/ 223345 w 291662"/>
                  <a:gd name="connsiteY16" fmla="*/ 163864 h 363560"/>
                  <a:gd name="connsiteX17" fmla="*/ 225972 w 291662"/>
                  <a:gd name="connsiteY17" fmla="*/ 171746 h 363560"/>
                  <a:gd name="connsiteX18" fmla="*/ 231228 w 291662"/>
                  <a:gd name="connsiteY18" fmla="*/ 177002 h 363560"/>
                  <a:gd name="connsiteX19" fmla="*/ 241738 w 291662"/>
                  <a:gd name="connsiteY19" fmla="*/ 200650 h 363560"/>
                  <a:gd name="connsiteX20" fmla="*/ 239110 w 291662"/>
                  <a:gd name="connsiteY20" fmla="*/ 224298 h 363560"/>
                  <a:gd name="connsiteX21" fmla="*/ 231228 w 291662"/>
                  <a:gd name="connsiteY21" fmla="*/ 232181 h 363560"/>
                  <a:gd name="connsiteX22" fmla="*/ 236483 w 291662"/>
                  <a:gd name="connsiteY22" fmla="*/ 261084 h 363560"/>
                  <a:gd name="connsiteX23" fmla="*/ 257503 w 291662"/>
                  <a:gd name="connsiteY23" fmla="*/ 258457 h 363560"/>
                  <a:gd name="connsiteX24" fmla="*/ 265386 w 291662"/>
                  <a:gd name="connsiteY24" fmla="*/ 255829 h 363560"/>
                  <a:gd name="connsiteX25" fmla="*/ 275897 w 291662"/>
                  <a:gd name="connsiteY25" fmla="*/ 258457 h 363560"/>
                  <a:gd name="connsiteX26" fmla="*/ 278524 w 291662"/>
                  <a:gd name="connsiteY26" fmla="*/ 274222 h 363560"/>
                  <a:gd name="connsiteX27" fmla="*/ 286407 w 291662"/>
                  <a:gd name="connsiteY27" fmla="*/ 282105 h 363560"/>
                  <a:gd name="connsiteX28" fmla="*/ 291662 w 291662"/>
                  <a:gd name="connsiteY28" fmla="*/ 289988 h 363560"/>
                  <a:gd name="connsiteX29" fmla="*/ 283779 w 291662"/>
                  <a:gd name="connsiteY29" fmla="*/ 297871 h 363560"/>
                  <a:gd name="connsiteX30" fmla="*/ 257503 w 291662"/>
                  <a:gd name="connsiteY30" fmla="*/ 313636 h 363560"/>
                  <a:gd name="connsiteX31" fmla="*/ 241738 w 291662"/>
                  <a:gd name="connsiteY31" fmla="*/ 324146 h 363560"/>
                  <a:gd name="connsiteX32" fmla="*/ 215462 w 291662"/>
                  <a:gd name="connsiteY32" fmla="*/ 324146 h 363560"/>
                  <a:gd name="connsiteX33" fmla="*/ 223345 w 291662"/>
                  <a:gd name="connsiteY33" fmla="*/ 353050 h 363560"/>
                  <a:gd name="connsiteX34" fmla="*/ 225972 w 291662"/>
                  <a:gd name="connsiteY34" fmla="*/ 360933 h 363560"/>
                  <a:gd name="connsiteX35" fmla="*/ 220717 w 291662"/>
                  <a:gd name="connsiteY35" fmla="*/ 363560 h 363560"/>
                  <a:gd name="connsiteX36" fmla="*/ 186559 w 291662"/>
                  <a:gd name="connsiteY36" fmla="*/ 276850 h 363560"/>
                  <a:gd name="connsiteX37" fmla="*/ 178676 w 291662"/>
                  <a:gd name="connsiteY37" fmla="*/ 255829 h 363560"/>
                  <a:gd name="connsiteX38" fmla="*/ 176048 w 291662"/>
                  <a:gd name="connsiteY38" fmla="*/ 247946 h 363560"/>
                  <a:gd name="connsiteX39" fmla="*/ 170793 w 291662"/>
                  <a:gd name="connsiteY39" fmla="*/ 240064 h 363560"/>
                  <a:gd name="connsiteX40" fmla="*/ 165538 w 291662"/>
                  <a:gd name="connsiteY40" fmla="*/ 224298 h 363560"/>
                  <a:gd name="connsiteX41" fmla="*/ 155028 w 291662"/>
                  <a:gd name="connsiteY41" fmla="*/ 208533 h 363560"/>
                  <a:gd name="connsiteX42" fmla="*/ 139262 w 291662"/>
                  <a:gd name="connsiteY42" fmla="*/ 192767 h 363560"/>
                  <a:gd name="connsiteX43" fmla="*/ 123497 w 291662"/>
                  <a:gd name="connsiteY43" fmla="*/ 171746 h 363560"/>
                  <a:gd name="connsiteX44" fmla="*/ 115614 w 291662"/>
                  <a:gd name="connsiteY44" fmla="*/ 166491 h 363560"/>
                  <a:gd name="connsiteX45" fmla="*/ 99848 w 291662"/>
                  <a:gd name="connsiteY45" fmla="*/ 150726 h 363560"/>
                  <a:gd name="connsiteX46" fmla="*/ 89338 w 291662"/>
                  <a:gd name="connsiteY46" fmla="*/ 142843 h 363560"/>
                  <a:gd name="connsiteX47" fmla="*/ 81455 w 291662"/>
                  <a:gd name="connsiteY47" fmla="*/ 137588 h 363560"/>
                  <a:gd name="connsiteX48" fmla="*/ 73572 w 291662"/>
                  <a:gd name="connsiteY48" fmla="*/ 129705 h 363560"/>
                  <a:gd name="connsiteX49" fmla="*/ 65690 w 291662"/>
                  <a:gd name="connsiteY49" fmla="*/ 124450 h 363560"/>
                  <a:gd name="connsiteX50" fmla="*/ 49924 w 291662"/>
                  <a:gd name="connsiteY50" fmla="*/ 111312 h 363560"/>
                  <a:gd name="connsiteX51" fmla="*/ 44669 w 291662"/>
                  <a:gd name="connsiteY51" fmla="*/ 103429 h 363560"/>
                  <a:gd name="connsiteX52" fmla="*/ 28903 w 291662"/>
                  <a:gd name="connsiteY52" fmla="*/ 90291 h 363560"/>
                  <a:gd name="connsiteX53" fmla="*/ 18393 w 291662"/>
                  <a:gd name="connsiteY53" fmla="*/ 87664 h 363560"/>
                  <a:gd name="connsiteX54" fmla="*/ 10510 w 291662"/>
                  <a:gd name="connsiteY54" fmla="*/ 79781 h 363560"/>
                  <a:gd name="connsiteX55" fmla="*/ 2628 w 291662"/>
                  <a:gd name="connsiteY55" fmla="*/ 77153 h 363560"/>
                  <a:gd name="connsiteX56" fmla="*/ 0 w 291662"/>
                  <a:gd name="connsiteY56" fmla="*/ 69271 h 363560"/>
                  <a:gd name="connsiteX57" fmla="*/ 18393 w 291662"/>
                  <a:gd name="connsiteY57" fmla="*/ 50877 h 363560"/>
                  <a:gd name="connsiteX58" fmla="*/ 28903 w 291662"/>
                  <a:gd name="connsiteY58" fmla="*/ 19346 h 36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91662" h="363560">
                    <a:moveTo>
                      <a:pt x="28903" y="19346"/>
                    </a:moveTo>
                    <a:lnTo>
                      <a:pt x="28903" y="19346"/>
                    </a:lnTo>
                    <a:cubicBezTo>
                      <a:pt x="35910" y="15843"/>
                      <a:pt x="42291" y="10597"/>
                      <a:pt x="49924" y="8836"/>
                    </a:cubicBezTo>
                    <a:cubicBezTo>
                      <a:pt x="54276" y="7832"/>
                      <a:pt x="58596" y="11464"/>
                      <a:pt x="63062" y="11464"/>
                    </a:cubicBezTo>
                    <a:cubicBezTo>
                      <a:pt x="65832" y="11464"/>
                      <a:pt x="68317" y="9712"/>
                      <a:pt x="70945" y="8836"/>
                    </a:cubicBezTo>
                    <a:cubicBezTo>
                      <a:pt x="71821" y="6208"/>
                      <a:pt x="70909" y="1714"/>
                      <a:pt x="73572" y="953"/>
                    </a:cubicBezTo>
                    <a:cubicBezTo>
                      <a:pt x="85988" y="-2594"/>
                      <a:pt x="88737" y="4594"/>
                      <a:pt x="97221" y="8836"/>
                    </a:cubicBezTo>
                    <a:cubicBezTo>
                      <a:pt x="118978" y="19715"/>
                      <a:pt x="90393" y="1658"/>
                      <a:pt x="112986" y="16719"/>
                    </a:cubicBezTo>
                    <a:cubicBezTo>
                      <a:pt x="111234" y="19347"/>
                      <a:pt x="109964" y="22369"/>
                      <a:pt x="107731" y="24602"/>
                    </a:cubicBezTo>
                    <a:cubicBezTo>
                      <a:pt x="105498" y="26835"/>
                      <a:pt x="101928" y="27480"/>
                      <a:pt x="99848" y="29857"/>
                    </a:cubicBezTo>
                    <a:cubicBezTo>
                      <a:pt x="95689" y="34610"/>
                      <a:pt x="89338" y="45622"/>
                      <a:pt x="89338" y="45622"/>
                    </a:cubicBezTo>
                    <a:cubicBezTo>
                      <a:pt x="99407" y="52334"/>
                      <a:pt x="94063" y="50877"/>
                      <a:pt x="105103" y="50877"/>
                    </a:cubicBezTo>
                    <a:lnTo>
                      <a:pt x="168165" y="53505"/>
                    </a:lnTo>
                    <a:lnTo>
                      <a:pt x="212834" y="87664"/>
                    </a:lnTo>
                    <a:lnTo>
                      <a:pt x="210207" y="134960"/>
                    </a:lnTo>
                    <a:cubicBezTo>
                      <a:pt x="211959" y="142843"/>
                      <a:pt x="212121" y="151257"/>
                      <a:pt x="215462" y="158608"/>
                    </a:cubicBezTo>
                    <a:cubicBezTo>
                      <a:pt x="216769" y="161483"/>
                      <a:pt x="221372" y="161398"/>
                      <a:pt x="223345" y="163864"/>
                    </a:cubicBezTo>
                    <a:cubicBezTo>
                      <a:pt x="225075" y="166027"/>
                      <a:pt x="224547" y="169371"/>
                      <a:pt x="225972" y="171746"/>
                    </a:cubicBezTo>
                    <a:cubicBezTo>
                      <a:pt x="227247" y="173871"/>
                      <a:pt x="229476" y="175250"/>
                      <a:pt x="231228" y="177002"/>
                    </a:cubicBezTo>
                    <a:cubicBezTo>
                      <a:pt x="237482" y="195763"/>
                      <a:pt x="233411" y="188158"/>
                      <a:pt x="241738" y="200650"/>
                    </a:cubicBezTo>
                    <a:cubicBezTo>
                      <a:pt x="240862" y="208533"/>
                      <a:pt x="241618" y="216774"/>
                      <a:pt x="239110" y="224298"/>
                    </a:cubicBezTo>
                    <a:cubicBezTo>
                      <a:pt x="237935" y="227823"/>
                      <a:pt x="231893" y="228525"/>
                      <a:pt x="231228" y="232181"/>
                    </a:cubicBezTo>
                    <a:cubicBezTo>
                      <a:pt x="229480" y="241797"/>
                      <a:pt x="233472" y="252054"/>
                      <a:pt x="236483" y="261084"/>
                    </a:cubicBezTo>
                    <a:cubicBezTo>
                      <a:pt x="243490" y="260208"/>
                      <a:pt x="250556" y="259720"/>
                      <a:pt x="257503" y="258457"/>
                    </a:cubicBezTo>
                    <a:cubicBezTo>
                      <a:pt x="260228" y="257962"/>
                      <a:pt x="262616" y="255829"/>
                      <a:pt x="265386" y="255829"/>
                    </a:cubicBezTo>
                    <a:cubicBezTo>
                      <a:pt x="268998" y="255829"/>
                      <a:pt x="272393" y="257581"/>
                      <a:pt x="275897" y="258457"/>
                    </a:cubicBezTo>
                    <a:cubicBezTo>
                      <a:pt x="276773" y="263712"/>
                      <a:pt x="276360" y="269354"/>
                      <a:pt x="278524" y="274222"/>
                    </a:cubicBezTo>
                    <a:cubicBezTo>
                      <a:pt x="280033" y="277618"/>
                      <a:pt x="284028" y="279250"/>
                      <a:pt x="286407" y="282105"/>
                    </a:cubicBezTo>
                    <a:cubicBezTo>
                      <a:pt x="288429" y="284531"/>
                      <a:pt x="289910" y="287360"/>
                      <a:pt x="291662" y="289988"/>
                    </a:cubicBezTo>
                    <a:cubicBezTo>
                      <a:pt x="289034" y="292616"/>
                      <a:pt x="286803" y="295711"/>
                      <a:pt x="283779" y="297871"/>
                    </a:cubicBezTo>
                    <a:cubicBezTo>
                      <a:pt x="269271" y="308234"/>
                      <a:pt x="273866" y="297271"/>
                      <a:pt x="257503" y="313636"/>
                    </a:cubicBezTo>
                    <a:cubicBezTo>
                      <a:pt x="247663" y="323478"/>
                      <a:pt x="253146" y="320344"/>
                      <a:pt x="241738" y="324146"/>
                    </a:cubicBezTo>
                    <a:cubicBezTo>
                      <a:pt x="215463" y="315388"/>
                      <a:pt x="220718" y="308382"/>
                      <a:pt x="215462" y="324146"/>
                    </a:cubicBezTo>
                    <a:cubicBezTo>
                      <a:pt x="226732" y="357959"/>
                      <a:pt x="215919" y="323346"/>
                      <a:pt x="223345" y="353050"/>
                    </a:cubicBezTo>
                    <a:cubicBezTo>
                      <a:pt x="224017" y="355737"/>
                      <a:pt x="226644" y="358246"/>
                      <a:pt x="225972" y="360933"/>
                    </a:cubicBezTo>
                    <a:cubicBezTo>
                      <a:pt x="225497" y="362833"/>
                      <a:pt x="222469" y="362684"/>
                      <a:pt x="220717" y="363560"/>
                    </a:cubicBezTo>
                    <a:lnTo>
                      <a:pt x="186559" y="276850"/>
                    </a:lnTo>
                    <a:cubicBezTo>
                      <a:pt x="183931" y="269843"/>
                      <a:pt x="181234" y="262862"/>
                      <a:pt x="178676" y="255829"/>
                    </a:cubicBezTo>
                    <a:cubicBezTo>
                      <a:pt x="177729" y="253226"/>
                      <a:pt x="177287" y="250423"/>
                      <a:pt x="176048" y="247946"/>
                    </a:cubicBezTo>
                    <a:cubicBezTo>
                      <a:pt x="174636" y="245122"/>
                      <a:pt x="172075" y="242950"/>
                      <a:pt x="170793" y="240064"/>
                    </a:cubicBezTo>
                    <a:cubicBezTo>
                      <a:pt x="168543" y="235002"/>
                      <a:pt x="168611" y="228907"/>
                      <a:pt x="165538" y="224298"/>
                    </a:cubicBezTo>
                    <a:cubicBezTo>
                      <a:pt x="162035" y="219043"/>
                      <a:pt x="159494" y="212999"/>
                      <a:pt x="155028" y="208533"/>
                    </a:cubicBezTo>
                    <a:cubicBezTo>
                      <a:pt x="149773" y="203278"/>
                      <a:pt x="143721" y="198713"/>
                      <a:pt x="139262" y="192767"/>
                    </a:cubicBezTo>
                    <a:cubicBezTo>
                      <a:pt x="134007" y="185760"/>
                      <a:pt x="130785" y="176604"/>
                      <a:pt x="123497" y="171746"/>
                    </a:cubicBezTo>
                    <a:cubicBezTo>
                      <a:pt x="120869" y="169994"/>
                      <a:pt x="117974" y="168589"/>
                      <a:pt x="115614" y="166491"/>
                    </a:cubicBezTo>
                    <a:cubicBezTo>
                      <a:pt x="110059" y="161554"/>
                      <a:pt x="105793" y="155185"/>
                      <a:pt x="99848" y="150726"/>
                    </a:cubicBezTo>
                    <a:cubicBezTo>
                      <a:pt x="96345" y="148098"/>
                      <a:pt x="92902" y="145388"/>
                      <a:pt x="89338" y="142843"/>
                    </a:cubicBezTo>
                    <a:cubicBezTo>
                      <a:pt x="86768" y="141007"/>
                      <a:pt x="83881" y="139610"/>
                      <a:pt x="81455" y="137588"/>
                    </a:cubicBezTo>
                    <a:cubicBezTo>
                      <a:pt x="78600" y="135209"/>
                      <a:pt x="76427" y="132084"/>
                      <a:pt x="73572" y="129705"/>
                    </a:cubicBezTo>
                    <a:cubicBezTo>
                      <a:pt x="71146" y="127683"/>
                      <a:pt x="68116" y="126472"/>
                      <a:pt x="65690" y="124450"/>
                    </a:cubicBezTo>
                    <a:cubicBezTo>
                      <a:pt x="45464" y="107595"/>
                      <a:pt x="69490" y="124355"/>
                      <a:pt x="49924" y="111312"/>
                    </a:cubicBezTo>
                    <a:cubicBezTo>
                      <a:pt x="48172" y="108684"/>
                      <a:pt x="46691" y="105855"/>
                      <a:pt x="44669" y="103429"/>
                    </a:cubicBezTo>
                    <a:cubicBezTo>
                      <a:pt x="41161" y="99220"/>
                      <a:pt x="34262" y="92588"/>
                      <a:pt x="28903" y="90291"/>
                    </a:cubicBezTo>
                    <a:cubicBezTo>
                      <a:pt x="25584" y="88869"/>
                      <a:pt x="21896" y="88540"/>
                      <a:pt x="18393" y="87664"/>
                    </a:cubicBezTo>
                    <a:cubicBezTo>
                      <a:pt x="15765" y="85036"/>
                      <a:pt x="13602" y="81842"/>
                      <a:pt x="10510" y="79781"/>
                    </a:cubicBezTo>
                    <a:cubicBezTo>
                      <a:pt x="8206" y="78245"/>
                      <a:pt x="4586" y="79111"/>
                      <a:pt x="2628" y="77153"/>
                    </a:cubicBezTo>
                    <a:cubicBezTo>
                      <a:pt x="670" y="75195"/>
                      <a:pt x="876" y="71898"/>
                      <a:pt x="0" y="69271"/>
                    </a:cubicBezTo>
                    <a:cubicBezTo>
                      <a:pt x="12046" y="51200"/>
                      <a:pt x="4518" y="55503"/>
                      <a:pt x="18393" y="50877"/>
                    </a:cubicBezTo>
                    <a:cubicBezTo>
                      <a:pt x="21118" y="26359"/>
                      <a:pt x="27151" y="24601"/>
                      <a:pt x="28903" y="19346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106906" y="5528914"/>
                <a:ext cx="234846" cy="170797"/>
              </a:xfrm>
              <a:custGeom>
                <a:avLst/>
                <a:gdLst>
                  <a:gd name="connsiteX0" fmla="*/ 36786 w 383627"/>
                  <a:gd name="connsiteY0" fmla="*/ 18394 h 278525"/>
                  <a:gd name="connsiteX1" fmla="*/ 36786 w 383627"/>
                  <a:gd name="connsiteY1" fmla="*/ 18394 h 278525"/>
                  <a:gd name="connsiteX2" fmla="*/ 134007 w 383627"/>
                  <a:gd name="connsiteY2" fmla="*/ 13138 h 278525"/>
                  <a:gd name="connsiteX3" fmla="*/ 144517 w 383627"/>
                  <a:gd name="connsiteY3" fmla="*/ 10511 h 278525"/>
                  <a:gd name="connsiteX4" fmla="*/ 157655 w 383627"/>
                  <a:gd name="connsiteY4" fmla="*/ 7883 h 278525"/>
                  <a:gd name="connsiteX5" fmla="*/ 173420 w 383627"/>
                  <a:gd name="connsiteY5" fmla="*/ 2628 h 278525"/>
                  <a:gd name="connsiteX6" fmla="*/ 181303 w 383627"/>
                  <a:gd name="connsiteY6" fmla="*/ 0 h 278525"/>
                  <a:gd name="connsiteX7" fmla="*/ 183931 w 383627"/>
                  <a:gd name="connsiteY7" fmla="*/ 7883 h 278525"/>
                  <a:gd name="connsiteX8" fmla="*/ 191814 w 383627"/>
                  <a:gd name="connsiteY8" fmla="*/ 70945 h 278525"/>
                  <a:gd name="connsiteX9" fmla="*/ 244365 w 383627"/>
                  <a:gd name="connsiteY9" fmla="*/ 73573 h 278525"/>
                  <a:gd name="connsiteX10" fmla="*/ 273269 w 383627"/>
                  <a:gd name="connsiteY10" fmla="*/ 44669 h 278525"/>
                  <a:gd name="connsiteX11" fmla="*/ 346841 w 383627"/>
                  <a:gd name="connsiteY11" fmla="*/ 39414 h 278525"/>
                  <a:gd name="connsiteX12" fmla="*/ 383627 w 383627"/>
                  <a:gd name="connsiteY12" fmla="*/ 123497 h 278525"/>
                  <a:gd name="connsiteX13" fmla="*/ 352096 w 383627"/>
                  <a:gd name="connsiteY13" fmla="*/ 160283 h 278525"/>
                  <a:gd name="connsiteX14" fmla="*/ 331076 w 383627"/>
                  <a:gd name="connsiteY14" fmla="*/ 173421 h 278525"/>
                  <a:gd name="connsiteX15" fmla="*/ 312683 w 383627"/>
                  <a:gd name="connsiteY15" fmla="*/ 178676 h 278525"/>
                  <a:gd name="connsiteX16" fmla="*/ 315310 w 383627"/>
                  <a:gd name="connsiteY16" fmla="*/ 199697 h 278525"/>
                  <a:gd name="connsiteX17" fmla="*/ 331076 w 383627"/>
                  <a:gd name="connsiteY17" fmla="*/ 204952 h 278525"/>
                  <a:gd name="connsiteX18" fmla="*/ 349469 w 383627"/>
                  <a:gd name="connsiteY18" fmla="*/ 210207 h 278525"/>
                  <a:gd name="connsiteX19" fmla="*/ 352096 w 383627"/>
                  <a:gd name="connsiteY19" fmla="*/ 218090 h 278525"/>
                  <a:gd name="connsiteX20" fmla="*/ 331076 w 383627"/>
                  <a:gd name="connsiteY20" fmla="*/ 225973 h 278525"/>
                  <a:gd name="connsiteX21" fmla="*/ 294289 w 383627"/>
                  <a:gd name="connsiteY21" fmla="*/ 228600 h 278525"/>
                  <a:gd name="connsiteX22" fmla="*/ 283779 w 383627"/>
                  <a:gd name="connsiteY22" fmla="*/ 241738 h 278525"/>
                  <a:gd name="connsiteX23" fmla="*/ 270641 w 383627"/>
                  <a:gd name="connsiteY23" fmla="*/ 252249 h 278525"/>
                  <a:gd name="connsiteX24" fmla="*/ 249620 w 383627"/>
                  <a:gd name="connsiteY24" fmla="*/ 270642 h 278525"/>
                  <a:gd name="connsiteX25" fmla="*/ 244365 w 383627"/>
                  <a:gd name="connsiteY25" fmla="*/ 278525 h 278525"/>
                  <a:gd name="connsiteX26" fmla="*/ 181303 w 383627"/>
                  <a:gd name="connsiteY26" fmla="*/ 262759 h 278525"/>
                  <a:gd name="connsiteX27" fmla="*/ 155027 w 383627"/>
                  <a:gd name="connsiteY27" fmla="*/ 244366 h 278525"/>
                  <a:gd name="connsiteX28" fmla="*/ 139262 w 383627"/>
                  <a:gd name="connsiteY28" fmla="*/ 239111 h 278525"/>
                  <a:gd name="connsiteX29" fmla="*/ 115614 w 383627"/>
                  <a:gd name="connsiteY29" fmla="*/ 218090 h 278525"/>
                  <a:gd name="connsiteX30" fmla="*/ 110358 w 383627"/>
                  <a:gd name="connsiteY30" fmla="*/ 207580 h 278525"/>
                  <a:gd name="connsiteX31" fmla="*/ 105103 w 383627"/>
                  <a:gd name="connsiteY31" fmla="*/ 191814 h 278525"/>
                  <a:gd name="connsiteX32" fmla="*/ 94593 w 383627"/>
                  <a:gd name="connsiteY32" fmla="*/ 176049 h 278525"/>
                  <a:gd name="connsiteX33" fmla="*/ 89338 w 383627"/>
                  <a:gd name="connsiteY33" fmla="*/ 168166 h 278525"/>
                  <a:gd name="connsiteX34" fmla="*/ 81455 w 383627"/>
                  <a:gd name="connsiteY34" fmla="*/ 157656 h 278525"/>
                  <a:gd name="connsiteX35" fmla="*/ 76200 w 383627"/>
                  <a:gd name="connsiteY35" fmla="*/ 149773 h 278525"/>
                  <a:gd name="connsiteX36" fmla="*/ 49924 w 383627"/>
                  <a:gd name="connsiteY36" fmla="*/ 136635 h 278525"/>
                  <a:gd name="connsiteX37" fmla="*/ 44669 w 383627"/>
                  <a:gd name="connsiteY37" fmla="*/ 126125 h 278525"/>
                  <a:gd name="connsiteX38" fmla="*/ 52552 w 383627"/>
                  <a:gd name="connsiteY38" fmla="*/ 99849 h 278525"/>
                  <a:gd name="connsiteX39" fmla="*/ 49924 w 383627"/>
                  <a:gd name="connsiteY39" fmla="*/ 91966 h 278525"/>
                  <a:gd name="connsiteX40" fmla="*/ 42041 w 383627"/>
                  <a:gd name="connsiteY40" fmla="*/ 89338 h 278525"/>
                  <a:gd name="connsiteX41" fmla="*/ 34158 w 383627"/>
                  <a:gd name="connsiteY41" fmla="*/ 84083 h 278525"/>
                  <a:gd name="connsiteX42" fmla="*/ 2627 w 383627"/>
                  <a:gd name="connsiteY42" fmla="*/ 78828 h 278525"/>
                  <a:gd name="connsiteX43" fmla="*/ 0 w 383627"/>
                  <a:gd name="connsiteY43" fmla="*/ 70945 h 278525"/>
                  <a:gd name="connsiteX44" fmla="*/ 2627 w 383627"/>
                  <a:gd name="connsiteY44" fmla="*/ 49925 h 278525"/>
                  <a:gd name="connsiteX45" fmla="*/ 15765 w 383627"/>
                  <a:gd name="connsiteY45" fmla="*/ 39414 h 278525"/>
                  <a:gd name="connsiteX46" fmla="*/ 34158 w 383627"/>
                  <a:gd name="connsiteY46" fmla="*/ 28904 h 278525"/>
                  <a:gd name="connsiteX47" fmla="*/ 36786 w 383627"/>
                  <a:gd name="connsiteY47" fmla="*/ 18394 h 27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83627" h="278525">
                    <a:moveTo>
                      <a:pt x="36786" y="18394"/>
                    </a:moveTo>
                    <a:lnTo>
                      <a:pt x="36786" y="18394"/>
                    </a:lnTo>
                    <a:cubicBezTo>
                      <a:pt x="99327" y="11444"/>
                      <a:pt x="7632" y="21036"/>
                      <a:pt x="134007" y="13138"/>
                    </a:cubicBezTo>
                    <a:cubicBezTo>
                      <a:pt x="137611" y="12913"/>
                      <a:pt x="140992" y="11294"/>
                      <a:pt x="144517" y="10511"/>
                    </a:cubicBezTo>
                    <a:cubicBezTo>
                      <a:pt x="148877" y="9542"/>
                      <a:pt x="153346" y="9058"/>
                      <a:pt x="157655" y="7883"/>
                    </a:cubicBezTo>
                    <a:cubicBezTo>
                      <a:pt x="162999" y="6425"/>
                      <a:pt x="168165" y="4380"/>
                      <a:pt x="173420" y="2628"/>
                    </a:cubicBezTo>
                    <a:lnTo>
                      <a:pt x="181303" y="0"/>
                    </a:lnTo>
                    <a:lnTo>
                      <a:pt x="183931" y="7883"/>
                    </a:lnTo>
                    <a:lnTo>
                      <a:pt x="191814" y="70945"/>
                    </a:lnTo>
                    <a:lnTo>
                      <a:pt x="244365" y="73573"/>
                    </a:lnTo>
                    <a:lnTo>
                      <a:pt x="273269" y="44669"/>
                    </a:lnTo>
                    <a:lnTo>
                      <a:pt x="346841" y="39414"/>
                    </a:lnTo>
                    <a:lnTo>
                      <a:pt x="383627" y="123497"/>
                    </a:lnTo>
                    <a:lnTo>
                      <a:pt x="352096" y="160283"/>
                    </a:lnTo>
                    <a:cubicBezTo>
                      <a:pt x="345089" y="164662"/>
                      <a:pt x="338330" y="169464"/>
                      <a:pt x="331076" y="173421"/>
                    </a:cubicBezTo>
                    <a:cubicBezTo>
                      <a:pt x="327884" y="175162"/>
                      <a:pt x="315299" y="178022"/>
                      <a:pt x="312683" y="178676"/>
                    </a:cubicBezTo>
                    <a:cubicBezTo>
                      <a:pt x="313559" y="185683"/>
                      <a:pt x="311261" y="193912"/>
                      <a:pt x="315310" y="199697"/>
                    </a:cubicBezTo>
                    <a:cubicBezTo>
                      <a:pt x="318487" y="204235"/>
                      <a:pt x="325821" y="203200"/>
                      <a:pt x="331076" y="204952"/>
                    </a:cubicBezTo>
                    <a:cubicBezTo>
                      <a:pt x="342394" y="208725"/>
                      <a:pt x="336259" y="206905"/>
                      <a:pt x="349469" y="210207"/>
                    </a:cubicBezTo>
                    <a:cubicBezTo>
                      <a:pt x="350345" y="212835"/>
                      <a:pt x="353125" y="215518"/>
                      <a:pt x="352096" y="218090"/>
                    </a:cubicBezTo>
                    <a:cubicBezTo>
                      <a:pt x="349831" y="223752"/>
                      <a:pt x="334110" y="225654"/>
                      <a:pt x="331076" y="225973"/>
                    </a:cubicBezTo>
                    <a:cubicBezTo>
                      <a:pt x="318850" y="227260"/>
                      <a:pt x="306551" y="227724"/>
                      <a:pt x="294289" y="228600"/>
                    </a:cubicBezTo>
                    <a:cubicBezTo>
                      <a:pt x="281600" y="241291"/>
                      <a:pt x="297038" y="225164"/>
                      <a:pt x="283779" y="241738"/>
                    </a:cubicBezTo>
                    <a:cubicBezTo>
                      <a:pt x="276945" y="250280"/>
                      <a:pt x="279751" y="244278"/>
                      <a:pt x="270641" y="252249"/>
                    </a:cubicBezTo>
                    <a:cubicBezTo>
                      <a:pt x="246047" y="273768"/>
                      <a:pt x="267359" y="258817"/>
                      <a:pt x="249620" y="270642"/>
                    </a:cubicBezTo>
                    <a:lnTo>
                      <a:pt x="244365" y="278525"/>
                    </a:lnTo>
                    <a:lnTo>
                      <a:pt x="181303" y="262759"/>
                    </a:lnTo>
                    <a:cubicBezTo>
                      <a:pt x="172544" y="256628"/>
                      <a:pt x="165170" y="247747"/>
                      <a:pt x="155027" y="244366"/>
                    </a:cubicBezTo>
                    <a:lnTo>
                      <a:pt x="139262" y="239111"/>
                    </a:lnTo>
                    <a:cubicBezTo>
                      <a:pt x="121263" y="221112"/>
                      <a:pt x="129680" y="227468"/>
                      <a:pt x="115614" y="218090"/>
                    </a:cubicBezTo>
                    <a:cubicBezTo>
                      <a:pt x="113862" y="214587"/>
                      <a:pt x="111813" y="211217"/>
                      <a:pt x="110358" y="207580"/>
                    </a:cubicBezTo>
                    <a:cubicBezTo>
                      <a:pt x="108301" y="202437"/>
                      <a:pt x="108176" y="196423"/>
                      <a:pt x="105103" y="191814"/>
                    </a:cubicBezTo>
                    <a:lnTo>
                      <a:pt x="94593" y="176049"/>
                    </a:lnTo>
                    <a:cubicBezTo>
                      <a:pt x="92841" y="173421"/>
                      <a:pt x="91233" y="170692"/>
                      <a:pt x="89338" y="168166"/>
                    </a:cubicBezTo>
                    <a:cubicBezTo>
                      <a:pt x="86710" y="164663"/>
                      <a:pt x="84000" y="161220"/>
                      <a:pt x="81455" y="157656"/>
                    </a:cubicBezTo>
                    <a:cubicBezTo>
                      <a:pt x="79619" y="155086"/>
                      <a:pt x="78577" y="151853"/>
                      <a:pt x="76200" y="149773"/>
                    </a:cubicBezTo>
                    <a:cubicBezTo>
                      <a:pt x="63688" y="138825"/>
                      <a:pt x="62983" y="139900"/>
                      <a:pt x="49924" y="136635"/>
                    </a:cubicBezTo>
                    <a:cubicBezTo>
                      <a:pt x="48172" y="133132"/>
                      <a:pt x="45024" y="130026"/>
                      <a:pt x="44669" y="126125"/>
                    </a:cubicBezTo>
                    <a:cubicBezTo>
                      <a:pt x="43316" y="111243"/>
                      <a:pt x="46117" y="109499"/>
                      <a:pt x="52552" y="99849"/>
                    </a:cubicBezTo>
                    <a:cubicBezTo>
                      <a:pt x="51676" y="97221"/>
                      <a:pt x="51883" y="93925"/>
                      <a:pt x="49924" y="91966"/>
                    </a:cubicBezTo>
                    <a:cubicBezTo>
                      <a:pt x="47965" y="90007"/>
                      <a:pt x="44518" y="90577"/>
                      <a:pt x="42041" y="89338"/>
                    </a:cubicBezTo>
                    <a:cubicBezTo>
                      <a:pt x="39216" y="87926"/>
                      <a:pt x="37115" y="85192"/>
                      <a:pt x="34158" y="84083"/>
                    </a:cubicBezTo>
                    <a:cubicBezTo>
                      <a:pt x="29434" y="82312"/>
                      <a:pt x="5352" y="79217"/>
                      <a:pt x="2627" y="78828"/>
                    </a:cubicBezTo>
                    <a:cubicBezTo>
                      <a:pt x="1751" y="76200"/>
                      <a:pt x="0" y="73715"/>
                      <a:pt x="0" y="70945"/>
                    </a:cubicBezTo>
                    <a:cubicBezTo>
                      <a:pt x="0" y="63884"/>
                      <a:pt x="769" y="56737"/>
                      <a:pt x="2627" y="49925"/>
                    </a:cubicBezTo>
                    <a:cubicBezTo>
                      <a:pt x="5424" y="39669"/>
                      <a:pt x="8390" y="43102"/>
                      <a:pt x="15765" y="39414"/>
                    </a:cubicBezTo>
                    <a:cubicBezTo>
                      <a:pt x="31005" y="31793"/>
                      <a:pt x="15741" y="35811"/>
                      <a:pt x="34158" y="28904"/>
                    </a:cubicBezTo>
                    <a:cubicBezTo>
                      <a:pt x="48213" y="23633"/>
                      <a:pt x="36348" y="20146"/>
                      <a:pt x="36786" y="1839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256354" y="5428959"/>
                <a:ext cx="335772" cy="220290"/>
              </a:xfrm>
              <a:custGeom>
                <a:avLst/>
                <a:gdLst>
                  <a:gd name="connsiteX0" fmla="*/ 49924 w 549166"/>
                  <a:gd name="connsiteY0" fmla="*/ 170793 h 359742"/>
                  <a:gd name="connsiteX1" fmla="*/ 115614 w 549166"/>
                  <a:gd name="connsiteY1" fmla="*/ 283779 h 359742"/>
                  <a:gd name="connsiteX2" fmla="*/ 97221 w 549166"/>
                  <a:gd name="connsiteY2" fmla="*/ 317938 h 359742"/>
                  <a:gd name="connsiteX3" fmla="*/ 65690 w 549166"/>
                  <a:gd name="connsiteY3" fmla="*/ 328448 h 359742"/>
                  <a:gd name="connsiteX4" fmla="*/ 60435 w 549166"/>
                  <a:gd name="connsiteY4" fmla="*/ 333704 h 359742"/>
                  <a:gd name="connsiteX5" fmla="*/ 57807 w 549166"/>
                  <a:gd name="connsiteY5" fmla="*/ 341586 h 359742"/>
                  <a:gd name="connsiteX6" fmla="*/ 120869 w 549166"/>
                  <a:gd name="connsiteY6" fmla="*/ 349469 h 359742"/>
                  <a:gd name="connsiteX7" fmla="*/ 128752 w 549166"/>
                  <a:gd name="connsiteY7" fmla="*/ 344214 h 359742"/>
                  <a:gd name="connsiteX8" fmla="*/ 144518 w 549166"/>
                  <a:gd name="connsiteY8" fmla="*/ 328448 h 359742"/>
                  <a:gd name="connsiteX9" fmla="*/ 168166 w 549166"/>
                  <a:gd name="connsiteY9" fmla="*/ 320566 h 359742"/>
                  <a:gd name="connsiteX10" fmla="*/ 183931 w 549166"/>
                  <a:gd name="connsiteY10" fmla="*/ 312683 h 359742"/>
                  <a:gd name="connsiteX11" fmla="*/ 197069 w 549166"/>
                  <a:gd name="connsiteY11" fmla="*/ 299545 h 359742"/>
                  <a:gd name="connsiteX12" fmla="*/ 207580 w 549166"/>
                  <a:gd name="connsiteY12" fmla="*/ 283779 h 359742"/>
                  <a:gd name="connsiteX13" fmla="*/ 212835 w 549166"/>
                  <a:gd name="connsiteY13" fmla="*/ 275897 h 359742"/>
                  <a:gd name="connsiteX14" fmla="*/ 220718 w 549166"/>
                  <a:gd name="connsiteY14" fmla="*/ 273269 h 359742"/>
                  <a:gd name="connsiteX15" fmla="*/ 228600 w 549166"/>
                  <a:gd name="connsiteY15" fmla="*/ 265386 h 359742"/>
                  <a:gd name="connsiteX16" fmla="*/ 231228 w 549166"/>
                  <a:gd name="connsiteY16" fmla="*/ 254876 h 359742"/>
                  <a:gd name="connsiteX17" fmla="*/ 233855 w 549166"/>
                  <a:gd name="connsiteY17" fmla="*/ 246993 h 359742"/>
                  <a:gd name="connsiteX18" fmla="*/ 252249 w 549166"/>
                  <a:gd name="connsiteY18" fmla="*/ 249621 h 359742"/>
                  <a:gd name="connsiteX19" fmla="*/ 260131 w 549166"/>
                  <a:gd name="connsiteY19" fmla="*/ 270641 h 359742"/>
                  <a:gd name="connsiteX20" fmla="*/ 302173 w 549166"/>
                  <a:gd name="connsiteY20" fmla="*/ 268014 h 359742"/>
                  <a:gd name="connsiteX21" fmla="*/ 310055 w 549166"/>
                  <a:gd name="connsiteY21" fmla="*/ 260131 h 359742"/>
                  <a:gd name="connsiteX22" fmla="*/ 312683 w 549166"/>
                  <a:gd name="connsiteY22" fmla="*/ 249621 h 359742"/>
                  <a:gd name="connsiteX23" fmla="*/ 315311 w 549166"/>
                  <a:gd name="connsiteY23" fmla="*/ 241738 h 359742"/>
                  <a:gd name="connsiteX24" fmla="*/ 328449 w 549166"/>
                  <a:gd name="connsiteY24" fmla="*/ 225973 h 359742"/>
                  <a:gd name="connsiteX25" fmla="*/ 349469 w 549166"/>
                  <a:gd name="connsiteY25" fmla="*/ 210207 h 359742"/>
                  <a:gd name="connsiteX26" fmla="*/ 367862 w 549166"/>
                  <a:gd name="connsiteY26" fmla="*/ 212835 h 359742"/>
                  <a:gd name="connsiteX27" fmla="*/ 383628 w 549166"/>
                  <a:gd name="connsiteY27" fmla="*/ 215462 h 359742"/>
                  <a:gd name="connsiteX28" fmla="*/ 417787 w 549166"/>
                  <a:gd name="connsiteY28" fmla="*/ 218090 h 359742"/>
                  <a:gd name="connsiteX29" fmla="*/ 428297 w 549166"/>
                  <a:gd name="connsiteY29" fmla="*/ 233855 h 359742"/>
                  <a:gd name="connsiteX30" fmla="*/ 549166 w 549166"/>
                  <a:gd name="connsiteY30" fmla="*/ 233855 h 359742"/>
                  <a:gd name="connsiteX31" fmla="*/ 541283 w 549166"/>
                  <a:gd name="connsiteY31" fmla="*/ 0 h 359742"/>
                  <a:gd name="connsiteX32" fmla="*/ 459828 w 549166"/>
                  <a:gd name="connsiteY32" fmla="*/ 21021 h 359742"/>
                  <a:gd name="connsiteX33" fmla="*/ 444062 w 549166"/>
                  <a:gd name="connsiteY33" fmla="*/ 42041 h 359742"/>
                  <a:gd name="connsiteX34" fmla="*/ 304800 w 549166"/>
                  <a:gd name="connsiteY34" fmla="*/ 49924 h 359742"/>
                  <a:gd name="connsiteX35" fmla="*/ 273269 w 549166"/>
                  <a:gd name="connsiteY35" fmla="*/ 105104 h 359742"/>
                  <a:gd name="connsiteX36" fmla="*/ 265387 w 549166"/>
                  <a:gd name="connsiteY36" fmla="*/ 86710 h 359742"/>
                  <a:gd name="connsiteX37" fmla="*/ 257504 w 549166"/>
                  <a:gd name="connsiteY37" fmla="*/ 42041 h 359742"/>
                  <a:gd name="connsiteX38" fmla="*/ 254876 w 549166"/>
                  <a:gd name="connsiteY38" fmla="*/ 18393 h 359742"/>
                  <a:gd name="connsiteX39" fmla="*/ 0 w 549166"/>
                  <a:gd name="connsiteY39" fmla="*/ 57807 h 359742"/>
                  <a:gd name="connsiteX40" fmla="*/ 49924 w 549166"/>
                  <a:gd name="connsiteY40" fmla="*/ 170793 h 35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9166" h="359742">
                    <a:moveTo>
                      <a:pt x="49924" y="170793"/>
                    </a:moveTo>
                    <a:lnTo>
                      <a:pt x="115614" y="283779"/>
                    </a:lnTo>
                    <a:lnTo>
                      <a:pt x="97221" y="317938"/>
                    </a:lnTo>
                    <a:cubicBezTo>
                      <a:pt x="79111" y="321962"/>
                      <a:pt x="76920" y="319463"/>
                      <a:pt x="65690" y="328448"/>
                    </a:cubicBezTo>
                    <a:cubicBezTo>
                      <a:pt x="63755" y="329996"/>
                      <a:pt x="62187" y="331952"/>
                      <a:pt x="60435" y="333704"/>
                    </a:cubicBezTo>
                    <a:cubicBezTo>
                      <a:pt x="59559" y="336331"/>
                      <a:pt x="57807" y="338816"/>
                      <a:pt x="57807" y="341586"/>
                    </a:cubicBezTo>
                    <a:cubicBezTo>
                      <a:pt x="57807" y="375125"/>
                      <a:pt x="85842" y="352515"/>
                      <a:pt x="120869" y="349469"/>
                    </a:cubicBezTo>
                    <a:cubicBezTo>
                      <a:pt x="123497" y="347717"/>
                      <a:pt x="126392" y="346312"/>
                      <a:pt x="128752" y="344214"/>
                    </a:cubicBezTo>
                    <a:cubicBezTo>
                      <a:pt x="134307" y="339276"/>
                      <a:pt x="137467" y="330798"/>
                      <a:pt x="144518" y="328448"/>
                    </a:cubicBezTo>
                    <a:lnTo>
                      <a:pt x="168166" y="320566"/>
                    </a:lnTo>
                    <a:cubicBezTo>
                      <a:pt x="175607" y="318086"/>
                      <a:pt x="177663" y="318168"/>
                      <a:pt x="183931" y="312683"/>
                    </a:cubicBezTo>
                    <a:cubicBezTo>
                      <a:pt x="188592" y="308605"/>
                      <a:pt x="193633" y="304698"/>
                      <a:pt x="197069" y="299545"/>
                    </a:cubicBezTo>
                    <a:lnTo>
                      <a:pt x="207580" y="283779"/>
                    </a:lnTo>
                    <a:cubicBezTo>
                      <a:pt x="209332" y="281152"/>
                      <a:pt x="209839" y="276896"/>
                      <a:pt x="212835" y="275897"/>
                    </a:cubicBezTo>
                    <a:lnTo>
                      <a:pt x="220718" y="273269"/>
                    </a:lnTo>
                    <a:cubicBezTo>
                      <a:pt x="223345" y="270641"/>
                      <a:pt x="226756" y="268612"/>
                      <a:pt x="228600" y="265386"/>
                    </a:cubicBezTo>
                    <a:cubicBezTo>
                      <a:pt x="230392" y="262251"/>
                      <a:pt x="230236" y="258348"/>
                      <a:pt x="231228" y="254876"/>
                    </a:cubicBezTo>
                    <a:cubicBezTo>
                      <a:pt x="231989" y="252213"/>
                      <a:pt x="232979" y="249621"/>
                      <a:pt x="233855" y="246993"/>
                    </a:cubicBezTo>
                    <a:cubicBezTo>
                      <a:pt x="239986" y="247869"/>
                      <a:pt x="246589" y="247105"/>
                      <a:pt x="252249" y="249621"/>
                    </a:cubicBezTo>
                    <a:cubicBezTo>
                      <a:pt x="258190" y="252261"/>
                      <a:pt x="259418" y="267075"/>
                      <a:pt x="260131" y="270641"/>
                    </a:cubicBezTo>
                    <a:cubicBezTo>
                      <a:pt x="274145" y="269765"/>
                      <a:pt x="288433" y="270907"/>
                      <a:pt x="302173" y="268014"/>
                    </a:cubicBezTo>
                    <a:cubicBezTo>
                      <a:pt x="305809" y="267249"/>
                      <a:pt x="308211" y="263357"/>
                      <a:pt x="310055" y="260131"/>
                    </a:cubicBezTo>
                    <a:cubicBezTo>
                      <a:pt x="311847" y="256996"/>
                      <a:pt x="311691" y="253093"/>
                      <a:pt x="312683" y="249621"/>
                    </a:cubicBezTo>
                    <a:cubicBezTo>
                      <a:pt x="313444" y="246958"/>
                      <a:pt x="314220" y="244284"/>
                      <a:pt x="315311" y="241738"/>
                    </a:cubicBezTo>
                    <a:cubicBezTo>
                      <a:pt x="322429" y="225129"/>
                      <a:pt x="316943" y="236040"/>
                      <a:pt x="328449" y="225973"/>
                    </a:cubicBezTo>
                    <a:cubicBezTo>
                      <a:pt x="347030" y="209715"/>
                      <a:pt x="334153" y="215314"/>
                      <a:pt x="349469" y="210207"/>
                    </a:cubicBezTo>
                    <a:lnTo>
                      <a:pt x="367862" y="212835"/>
                    </a:lnTo>
                    <a:cubicBezTo>
                      <a:pt x="373128" y="213645"/>
                      <a:pt x="378329" y="214904"/>
                      <a:pt x="383628" y="215462"/>
                    </a:cubicBezTo>
                    <a:cubicBezTo>
                      <a:pt x="394985" y="216657"/>
                      <a:pt x="406401" y="217214"/>
                      <a:pt x="417787" y="218090"/>
                    </a:cubicBezTo>
                    <a:cubicBezTo>
                      <a:pt x="426306" y="232290"/>
                      <a:pt x="422057" y="227617"/>
                      <a:pt x="428297" y="233855"/>
                    </a:cubicBezTo>
                    <a:lnTo>
                      <a:pt x="549166" y="233855"/>
                    </a:lnTo>
                    <a:lnTo>
                      <a:pt x="541283" y="0"/>
                    </a:lnTo>
                    <a:lnTo>
                      <a:pt x="459828" y="21021"/>
                    </a:lnTo>
                    <a:lnTo>
                      <a:pt x="444062" y="42041"/>
                    </a:lnTo>
                    <a:lnTo>
                      <a:pt x="304800" y="49924"/>
                    </a:lnTo>
                    <a:lnTo>
                      <a:pt x="273269" y="105104"/>
                    </a:lnTo>
                    <a:lnTo>
                      <a:pt x="265387" y="86710"/>
                    </a:lnTo>
                    <a:cubicBezTo>
                      <a:pt x="259116" y="58494"/>
                      <a:pt x="260680" y="69041"/>
                      <a:pt x="257504" y="42041"/>
                    </a:cubicBezTo>
                    <a:cubicBezTo>
                      <a:pt x="256577" y="34164"/>
                      <a:pt x="254876" y="18393"/>
                      <a:pt x="254876" y="18393"/>
                    </a:cubicBezTo>
                    <a:lnTo>
                      <a:pt x="0" y="57807"/>
                    </a:lnTo>
                    <a:lnTo>
                      <a:pt x="49924" y="170793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7013744" y="4234348"/>
                <a:ext cx="1477978" cy="1463423"/>
              </a:xfrm>
              <a:custGeom>
                <a:avLst/>
                <a:gdLst>
                  <a:gd name="connsiteX0" fmla="*/ 38555 w 2417396"/>
                  <a:gd name="connsiteY0" fmla="*/ 0 h 2392855"/>
                  <a:gd name="connsiteX1" fmla="*/ 2168651 w 2417396"/>
                  <a:gd name="connsiteY1" fmla="*/ 1800772 h 2392855"/>
                  <a:gd name="connsiteX2" fmla="*/ 2175658 w 2417396"/>
                  <a:gd name="connsiteY2" fmla="*/ 1881352 h 2392855"/>
                  <a:gd name="connsiteX3" fmla="*/ 2193175 w 2417396"/>
                  <a:gd name="connsiteY3" fmla="*/ 1905876 h 2392855"/>
                  <a:gd name="connsiteX4" fmla="*/ 2200182 w 2417396"/>
                  <a:gd name="connsiteY4" fmla="*/ 1919889 h 2392855"/>
                  <a:gd name="connsiteX5" fmla="*/ 2210693 w 2417396"/>
                  <a:gd name="connsiteY5" fmla="*/ 1930400 h 2392855"/>
                  <a:gd name="connsiteX6" fmla="*/ 2221203 w 2417396"/>
                  <a:gd name="connsiteY6" fmla="*/ 1944414 h 2392855"/>
                  <a:gd name="connsiteX7" fmla="*/ 2235217 w 2417396"/>
                  <a:gd name="connsiteY7" fmla="*/ 1951421 h 2392855"/>
                  <a:gd name="connsiteX8" fmla="*/ 2245727 w 2417396"/>
                  <a:gd name="connsiteY8" fmla="*/ 1958427 h 2392855"/>
                  <a:gd name="connsiteX9" fmla="*/ 2266748 w 2417396"/>
                  <a:gd name="connsiteY9" fmla="*/ 1972441 h 2392855"/>
                  <a:gd name="connsiteX10" fmla="*/ 2270251 w 2417396"/>
                  <a:gd name="connsiteY10" fmla="*/ 1982952 h 2392855"/>
                  <a:gd name="connsiteX11" fmla="*/ 2284265 w 2417396"/>
                  <a:gd name="connsiteY11" fmla="*/ 2007476 h 2392855"/>
                  <a:gd name="connsiteX12" fmla="*/ 2287769 w 2417396"/>
                  <a:gd name="connsiteY12" fmla="*/ 2021489 h 2392855"/>
                  <a:gd name="connsiteX13" fmla="*/ 2294775 w 2417396"/>
                  <a:gd name="connsiteY13" fmla="*/ 2035503 h 2392855"/>
                  <a:gd name="connsiteX14" fmla="*/ 2298279 w 2417396"/>
                  <a:gd name="connsiteY14" fmla="*/ 2046014 h 2392855"/>
                  <a:gd name="connsiteX15" fmla="*/ 2301782 w 2417396"/>
                  <a:gd name="connsiteY15" fmla="*/ 2088055 h 2392855"/>
                  <a:gd name="connsiteX16" fmla="*/ 2312293 w 2417396"/>
                  <a:gd name="connsiteY16" fmla="*/ 2091558 h 2392855"/>
                  <a:gd name="connsiteX17" fmla="*/ 2350831 w 2417396"/>
                  <a:gd name="connsiteY17" fmla="*/ 2098565 h 2392855"/>
                  <a:gd name="connsiteX18" fmla="*/ 2361341 w 2417396"/>
                  <a:gd name="connsiteY18" fmla="*/ 2102069 h 2392855"/>
                  <a:gd name="connsiteX19" fmla="*/ 2371851 w 2417396"/>
                  <a:gd name="connsiteY19" fmla="*/ 2109076 h 2392855"/>
                  <a:gd name="connsiteX20" fmla="*/ 2378858 w 2417396"/>
                  <a:gd name="connsiteY20" fmla="*/ 2123089 h 2392855"/>
                  <a:gd name="connsiteX21" fmla="*/ 2389369 w 2417396"/>
                  <a:gd name="connsiteY21" fmla="*/ 2126593 h 2392855"/>
                  <a:gd name="connsiteX22" fmla="*/ 2403382 w 2417396"/>
                  <a:gd name="connsiteY22" fmla="*/ 2154621 h 2392855"/>
                  <a:gd name="connsiteX23" fmla="*/ 2417396 w 2417396"/>
                  <a:gd name="connsiteY23" fmla="*/ 2175641 h 2392855"/>
                  <a:gd name="connsiteX24" fmla="*/ 2392872 w 2417396"/>
                  <a:gd name="connsiteY24" fmla="*/ 2193158 h 2392855"/>
                  <a:gd name="connsiteX25" fmla="*/ 2371851 w 2417396"/>
                  <a:gd name="connsiteY25" fmla="*/ 2196662 h 2392855"/>
                  <a:gd name="connsiteX26" fmla="*/ 2361341 w 2417396"/>
                  <a:gd name="connsiteY26" fmla="*/ 2203669 h 2392855"/>
                  <a:gd name="connsiteX27" fmla="*/ 2350831 w 2417396"/>
                  <a:gd name="connsiteY27" fmla="*/ 2207172 h 2392855"/>
                  <a:gd name="connsiteX28" fmla="*/ 2343824 w 2417396"/>
                  <a:gd name="connsiteY28" fmla="*/ 2217683 h 2392855"/>
                  <a:gd name="connsiteX29" fmla="*/ 2333313 w 2417396"/>
                  <a:gd name="connsiteY29" fmla="*/ 2224689 h 2392855"/>
                  <a:gd name="connsiteX30" fmla="*/ 2315796 w 2417396"/>
                  <a:gd name="connsiteY30" fmla="*/ 2245710 h 2392855"/>
                  <a:gd name="connsiteX31" fmla="*/ 2308789 w 2417396"/>
                  <a:gd name="connsiteY31" fmla="*/ 2256221 h 2392855"/>
                  <a:gd name="connsiteX32" fmla="*/ 2294775 w 2417396"/>
                  <a:gd name="connsiteY32" fmla="*/ 2270234 h 2392855"/>
                  <a:gd name="connsiteX33" fmla="*/ 1156155 w 2417396"/>
                  <a:gd name="connsiteY33" fmla="*/ 2392855 h 2392855"/>
                  <a:gd name="connsiteX34" fmla="*/ 1152651 w 2417396"/>
                  <a:gd name="connsiteY34" fmla="*/ 2357821 h 2392855"/>
                  <a:gd name="connsiteX35" fmla="*/ 1124624 w 2417396"/>
                  <a:gd name="connsiteY35" fmla="*/ 2343807 h 2392855"/>
                  <a:gd name="connsiteX36" fmla="*/ 1103603 w 2417396"/>
                  <a:gd name="connsiteY36" fmla="*/ 2333296 h 2392855"/>
                  <a:gd name="connsiteX37" fmla="*/ 1100100 w 2417396"/>
                  <a:gd name="connsiteY37" fmla="*/ 2312276 h 2392855"/>
                  <a:gd name="connsiteX38" fmla="*/ 1065065 w 2417396"/>
                  <a:gd name="connsiteY38" fmla="*/ 2305269 h 2392855"/>
                  <a:gd name="connsiteX39" fmla="*/ 1054555 w 2417396"/>
                  <a:gd name="connsiteY39" fmla="*/ 2298262 h 2392855"/>
                  <a:gd name="connsiteX40" fmla="*/ 1016017 w 2417396"/>
                  <a:gd name="connsiteY40" fmla="*/ 2298262 h 2392855"/>
                  <a:gd name="connsiteX41" fmla="*/ 994996 w 2417396"/>
                  <a:gd name="connsiteY41" fmla="*/ 2315779 h 2392855"/>
                  <a:gd name="connsiteX42" fmla="*/ 984486 w 2417396"/>
                  <a:gd name="connsiteY42" fmla="*/ 2319283 h 2392855"/>
                  <a:gd name="connsiteX43" fmla="*/ 942444 w 2417396"/>
                  <a:gd name="connsiteY43" fmla="*/ 2315779 h 2392855"/>
                  <a:gd name="connsiteX44" fmla="*/ 914417 w 2417396"/>
                  <a:gd name="connsiteY44" fmla="*/ 2305269 h 2392855"/>
                  <a:gd name="connsiteX45" fmla="*/ 921424 w 2417396"/>
                  <a:gd name="connsiteY45" fmla="*/ 2172138 h 2392855"/>
                  <a:gd name="connsiteX46" fmla="*/ 921424 w 2417396"/>
                  <a:gd name="connsiteY46" fmla="*/ 1961931 h 2392855"/>
                  <a:gd name="connsiteX47" fmla="*/ 893396 w 2417396"/>
                  <a:gd name="connsiteY47" fmla="*/ 1492469 h 2392855"/>
                  <a:gd name="connsiteX48" fmla="*/ 725231 w 2417396"/>
                  <a:gd name="connsiteY48" fmla="*/ 1495972 h 2392855"/>
                  <a:gd name="connsiteX49" fmla="*/ 739244 w 2417396"/>
                  <a:gd name="connsiteY49" fmla="*/ 1443421 h 2392855"/>
                  <a:gd name="connsiteX50" fmla="*/ 732237 w 2417396"/>
                  <a:gd name="connsiteY50" fmla="*/ 1408386 h 2392855"/>
                  <a:gd name="connsiteX51" fmla="*/ 725231 w 2417396"/>
                  <a:gd name="connsiteY51" fmla="*/ 1397876 h 2392855"/>
                  <a:gd name="connsiteX52" fmla="*/ 721727 w 2417396"/>
                  <a:gd name="connsiteY52" fmla="*/ 1383862 h 2392855"/>
                  <a:gd name="connsiteX53" fmla="*/ 718224 w 2417396"/>
                  <a:gd name="connsiteY53" fmla="*/ 1373352 h 2392855"/>
                  <a:gd name="connsiteX54" fmla="*/ 714720 w 2417396"/>
                  <a:gd name="connsiteY54" fmla="*/ 1355834 h 2392855"/>
                  <a:gd name="connsiteX55" fmla="*/ 700706 w 2417396"/>
                  <a:gd name="connsiteY55" fmla="*/ 1334814 h 2392855"/>
                  <a:gd name="connsiteX56" fmla="*/ 693700 w 2417396"/>
                  <a:gd name="connsiteY56" fmla="*/ 1324303 h 2392855"/>
                  <a:gd name="connsiteX57" fmla="*/ 683189 w 2417396"/>
                  <a:gd name="connsiteY57" fmla="*/ 1285765 h 2392855"/>
                  <a:gd name="connsiteX58" fmla="*/ 676182 w 2417396"/>
                  <a:gd name="connsiteY58" fmla="*/ 1247227 h 2392855"/>
                  <a:gd name="connsiteX59" fmla="*/ 672679 w 2417396"/>
                  <a:gd name="connsiteY59" fmla="*/ 1226207 h 2392855"/>
                  <a:gd name="connsiteX60" fmla="*/ 658665 w 2417396"/>
                  <a:gd name="connsiteY60" fmla="*/ 1187669 h 2392855"/>
                  <a:gd name="connsiteX61" fmla="*/ 655162 w 2417396"/>
                  <a:gd name="connsiteY61" fmla="*/ 1177158 h 2392855"/>
                  <a:gd name="connsiteX62" fmla="*/ 648155 w 2417396"/>
                  <a:gd name="connsiteY62" fmla="*/ 1163145 h 2392855"/>
                  <a:gd name="connsiteX63" fmla="*/ 641148 w 2417396"/>
                  <a:gd name="connsiteY63" fmla="*/ 1142124 h 2392855"/>
                  <a:gd name="connsiteX64" fmla="*/ 637644 w 2417396"/>
                  <a:gd name="connsiteY64" fmla="*/ 1131614 h 2392855"/>
                  <a:gd name="connsiteX65" fmla="*/ 630637 w 2417396"/>
                  <a:gd name="connsiteY65" fmla="*/ 1107089 h 2392855"/>
                  <a:gd name="connsiteX66" fmla="*/ 623631 w 2417396"/>
                  <a:gd name="connsiteY66" fmla="*/ 1086069 h 2392855"/>
                  <a:gd name="connsiteX67" fmla="*/ 613120 w 2417396"/>
                  <a:gd name="connsiteY67" fmla="*/ 1082565 h 2392855"/>
                  <a:gd name="connsiteX68" fmla="*/ 574582 w 2417396"/>
                  <a:gd name="connsiteY68" fmla="*/ 1075558 h 2392855"/>
                  <a:gd name="connsiteX69" fmla="*/ 564072 w 2417396"/>
                  <a:gd name="connsiteY69" fmla="*/ 1065048 h 2392855"/>
                  <a:gd name="connsiteX70" fmla="*/ 560569 w 2417396"/>
                  <a:gd name="connsiteY70" fmla="*/ 1051034 h 2392855"/>
                  <a:gd name="connsiteX71" fmla="*/ 564072 w 2417396"/>
                  <a:gd name="connsiteY71" fmla="*/ 980965 h 2392855"/>
                  <a:gd name="connsiteX72" fmla="*/ 560569 w 2417396"/>
                  <a:gd name="connsiteY72" fmla="*/ 921407 h 2392855"/>
                  <a:gd name="connsiteX73" fmla="*/ 546555 w 2417396"/>
                  <a:gd name="connsiteY73" fmla="*/ 900386 h 2392855"/>
                  <a:gd name="connsiteX74" fmla="*/ 532541 w 2417396"/>
                  <a:gd name="connsiteY74" fmla="*/ 865352 h 2392855"/>
                  <a:gd name="connsiteX75" fmla="*/ 525534 w 2417396"/>
                  <a:gd name="connsiteY75" fmla="*/ 854841 h 2392855"/>
                  <a:gd name="connsiteX76" fmla="*/ 508017 w 2417396"/>
                  <a:gd name="connsiteY76" fmla="*/ 851338 h 2392855"/>
                  <a:gd name="connsiteX77" fmla="*/ 486996 w 2417396"/>
                  <a:gd name="connsiteY77" fmla="*/ 844331 h 2392855"/>
                  <a:gd name="connsiteX78" fmla="*/ 476486 w 2417396"/>
                  <a:gd name="connsiteY78" fmla="*/ 840827 h 2392855"/>
                  <a:gd name="connsiteX79" fmla="*/ 465975 w 2417396"/>
                  <a:gd name="connsiteY79" fmla="*/ 830317 h 2392855"/>
                  <a:gd name="connsiteX80" fmla="*/ 455465 w 2417396"/>
                  <a:gd name="connsiteY80" fmla="*/ 826814 h 2392855"/>
                  <a:gd name="connsiteX81" fmla="*/ 441451 w 2417396"/>
                  <a:gd name="connsiteY81" fmla="*/ 819807 h 2392855"/>
                  <a:gd name="connsiteX82" fmla="*/ 427437 w 2417396"/>
                  <a:gd name="connsiteY82" fmla="*/ 809296 h 2392855"/>
                  <a:gd name="connsiteX83" fmla="*/ 437948 w 2417396"/>
                  <a:gd name="connsiteY83" fmla="*/ 749738 h 2392855"/>
                  <a:gd name="connsiteX84" fmla="*/ 395906 w 2417396"/>
                  <a:gd name="connsiteY84" fmla="*/ 725214 h 2392855"/>
                  <a:gd name="connsiteX85" fmla="*/ 374886 w 2417396"/>
                  <a:gd name="connsiteY85" fmla="*/ 690179 h 2392855"/>
                  <a:gd name="connsiteX86" fmla="*/ 371382 w 2417396"/>
                  <a:gd name="connsiteY86" fmla="*/ 655145 h 2392855"/>
                  <a:gd name="connsiteX87" fmla="*/ 364375 w 2417396"/>
                  <a:gd name="connsiteY87" fmla="*/ 634124 h 2392855"/>
                  <a:gd name="connsiteX88" fmla="*/ 343355 w 2417396"/>
                  <a:gd name="connsiteY88" fmla="*/ 620110 h 2392855"/>
                  <a:gd name="connsiteX89" fmla="*/ 332844 w 2417396"/>
                  <a:gd name="connsiteY89" fmla="*/ 613103 h 2392855"/>
                  <a:gd name="connsiteX90" fmla="*/ 308320 w 2417396"/>
                  <a:gd name="connsiteY90" fmla="*/ 588579 h 2392855"/>
                  <a:gd name="connsiteX91" fmla="*/ 297810 w 2417396"/>
                  <a:gd name="connsiteY91" fmla="*/ 578069 h 2392855"/>
                  <a:gd name="connsiteX92" fmla="*/ 287300 w 2417396"/>
                  <a:gd name="connsiteY92" fmla="*/ 567558 h 2392855"/>
                  <a:gd name="connsiteX93" fmla="*/ 276789 w 2417396"/>
                  <a:gd name="connsiteY93" fmla="*/ 564055 h 2392855"/>
                  <a:gd name="connsiteX94" fmla="*/ 259272 w 2417396"/>
                  <a:gd name="connsiteY94" fmla="*/ 539531 h 2392855"/>
                  <a:gd name="connsiteX95" fmla="*/ 248762 w 2417396"/>
                  <a:gd name="connsiteY95" fmla="*/ 536027 h 2392855"/>
                  <a:gd name="connsiteX96" fmla="*/ 220734 w 2417396"/>
                  <a:gd name="connsiteY96" fmla="*/ 539531 h 2392855"/>
                  <a:gd name="connsiteX97" fmla="*/ 210224 w 2417396"/>
                  <a:gd name="connsiteY97" fmla="*/ 543034 h 2392855"/>
                  <a:gd name="connsiteX98" fmla="*/ 206720 w 2417396"/>
                  <a:gd name="connsiteY98" fmla="*/ 532524 h 2392855"/>
                  <a:gd name="connsiteX99" fmla="*/ 199713 w 2417396"/>
                  <a:gd name="connsiteY99" fmla="*/ 522014 h 2392855"/>
                  <a:gd name="connsiteX100" fmla="*/ 199713 w 2417396"/>
                  <a:gd name="connsiteY100" fmla="*/ 416910 h 2392855"/>
                  <a:gd name="connsiteX101" fmla="*/ 192706 w 2417396"/>
                  <a:gd name="connsiteY101" fmla="*/ 406400 h 2392855"/>
                  <a:gd name="connsiteX102" fmla="*/ 157672 w 2417396"/>
                  <a:gd name="connsiteY102" fmla="*/ 385379 h 2392855"/>
                  <a:gd name="connsiteX103" fmla="*/ 147162 w 2417396"/>
                  <a:gd name="connsiteY103" fmla="*/ 360855 h 2392855"/>
                  <a:gd name="connsiteX104" fmla="*/ 126141 w 2417396"/>
                  <a:gd name="connsiteY104" fmla="*/ 343338 h 2392855"/>
                  <a:gd name="connsiteX105" fmla="*/ 115631 w 2417396"/>
                  <a:gd name="connsiteY105" fmla="*/ 339834 h 2392855"/>
                  <a:gd name="connsiteX106" fmla="*/ 87603 w 2417396"/>
                  <a:gd name="connsiteY106" fmla="*/ 325821 h 2392855"/>
                  <a:gd name="connsiteX107" fmla="*/ 77093 w 2417396"/>
                  <a:gd name="connsiteY107" fmla="*/ 322317 h 2392855"/>
                  <a:gd name="connsiteX108" fmla="*/ 35051 w 2417396"/>
                  <a:gd name="connsiteY108" fmla="*/ 318814 h 2392855"/>
                  <a:gd name="connsiteX109" fmla="*/ 28044 w 2417396"/>
                  <a:gd name="connsiteY109" fmla="*/ 304800 h 2392855"/>
                  <a:gd name="connsiteX110" fmla="*/ 17534 w 2417396"/>
                  <a:gd name="connsiteY110" fmla="*/ 294289 h 2392855"/>
                  <a:gd name="connsiteX111" fmla="*/ 14031 w 2417396"/>
                  <a:gd name="connsiteY111" fmla="*/ 283779 h 2392855"/>
                  <a:gd name="connsiteX112" fmla="*/ 7024 w 2417396"/>
                  <a:gd name="connsiteY112" fmla="*/ 273269 h 2392855"/>
                  <a:gd name="connsiteX113" fmla="*/ 3520 w 2417396"/>
                  <a:gd name="connsiteY113" fmla="*/ 255752 h 2392855"/>
                  <a:gd name="connsiteX114" fmla="*/ 17 w 2417396"/>
                  <a:gd name="connsiteY114" fmla="*/ 241738 h 2392855"/>
                  <a:gd name="connsiteX115" fmla="*/ 3520 w 2417396"/>
                  <a:gd name="connsiteY115" fmla="*/ 175172 h 2392855"/>
                  <a:gd name="connsiteX116" fmla="*/ 14031 w 2417396"/>
                  <a:gd name="connsiteY116" fmla="*/ 164662 h 2392855"/>
                  <a:gd name="connsiteX117" fmla="*/ 35051 w 2417396"/>
                  <a:gd name="connsiteY117" fmla="*/ 147145 h 2392855"/>
                  <a:gd name="connsiteX118" fmla="*/ 38555 w 2417396"/>
                  <a:gd name="connsiteY118" fmla="*/ 136634 h 2392855"/>
                  <a:gd name="connsiteX119" fmla="*/ 45562 w 2417396"/>
                  <a:gd name="connsiteY119" fmla="*/ 126124 h 2392855"/>
                  <a:gd name="connsiteX120" fmla="*/ 38555 w 2417396"/>
                  <a:gd name="connsiteY120" fmla="*/ 87586 h 2392855"/>
                  <a:gd name="connsiteX121" fmla="*/ 31548 w 2417396"/>
                  <a:gd name="connsiteY121" fmla="*/ 77076 h 2392855"/>
                  <a:gd name="connsiteX122" fmla="*/ 21037 w 2417396"/>
                  <a:gd name="connsiteY122" fmla="*/ 56055 h 2392855"/>
                  <a:gd name="connsiteX123" fmla="*/ 38555 w 2417396"/>
                  <a:gd name="connsiteY123" fmla="*/ 31531 h 2392855"/>
                  <a:gd name="connsiteX124" fmla="*/ 49065 w 2417396"/>
                  <a:gd name="connsiteY124" fmla="*/ 24524 h 2392855"/>
                  <a:gd name="connsiteX125" fmla="*/ 38555 w 2417396"/>
                  <a:gd name="connsiteY125" fmla="*/ 0 h 239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2417396" h="2392855">
                    <a:moveTo>
                      <a:pt x="38555" y="0"/>
                    </a:moveTo>
                    <a:lnTo>
                      <a:pt x="2168651" y="1800772"/>
                    </a:lnTo>
                    <a:lnTo>
                      <a:pt x="2175658" y="1881352"/>
                    </a:lnTo>
                    <a:cubicBezTo>
                      <a:pt x="2181497" y="1889527"/>
                      <a:pt x="2187782" y="1897401"/>
                      <a:pt x="2193175" y="1905876"/>
                    </a:cubicBezTo>
                    <a:cubicBezTo>
                      <a:pt x="2195979" y="1910282"/>
                      <a:pt x="2197146" y="1915639"/>
                      <a:pt x="2200182" y="1919889"/>
                    </a:cubicBezTo>
                    <a:cubicBezTo>
                      <a:pt x="2203062" y="1923921"/>
                      <a:pt x="2207468" y="1926638"/>
                      <a:pt x="2210693" y="1930400"/>
                    </a:cubicBezTo>
                    <a:cubicBezTo>
                      <a:pt x="2214493" y="1934833"/>
                      <a:pt x="2216770" y="1940614"/>
                      <a:pt x="2221203" y="1944414"/>
                    </a:cubicBezTo>
                    <a:cubicBezTo>
                      <a:pt x="2225168" y="1947813"/>
                      <a:pt x="2230682" y="1948830"/>
                      <a:pt x="2235217" y="1951421"/>
                    </a:cubicBezTo>
                    <a:cubicBezTo>
                      <a:pt x="2238873" y="1953510"/>
                      <a:pt x="2242493" y="1955732"/>
                      <a:pt x="2245727" y="1958427"/>
                    </a:cubicBezTo>
                    <a:cubicBezTo>
                      <a:pt x="2263223" y="1973008"/>
                      <a:pt x="2248275" y="1966285"/>
                      <a:pt x="2266748" y="1972441"/>
                    </a:cubicBezTo>
                    <a:cubicBezTo>
                      <a:pt x="2267916" y="1975945"/>
                      <a:pt x="2268599" y="1979649"/>
                      <a:pt x="2270251" y="1982952"/>
                    </a:cubicBezTo>
                    <a:cubicBezTo>
                      <a:pt x="2280421" y="2003293"/>
                      <a:pt x="2275045" y="1982892"/>
                      <a:pt x="2284265" y="2007476"/>
                    </a:cubicBezTo>
                    <a:cubicBezTo>
                      <a:pt x="2285956" y="2011984"/>
                      <a:pt x="2286078" y="2016981"/>
                      <a:pt x="2287769" y="2021489"/>
                    </a:cubicBezTo>
                    <a:cubicBezTo>
                      <a:pt x="2289603" y="2026379"/>
                      <a:pt x="2292718" y="2030703"/>
                      <a:pt x="2294775" y="2035503"/>
                    </a:cubicBezTo>
                    <a:cubicBezTo>
                      <a:pt x="2296230" y="2038898"/>
                      <a:pt x="2297111" y="2042510"/>
                      <a:pt x="2298279" y="2046014"/>
                    </a:cubicBezTo>
                    <a:cubicBezTo>
                      <a:pt x="2299447" y="2060028"/>
                      <a:pt x="2297646" y="2074615"/>
                      <a:pt x="2301782" y="2088055"/>
                    </a:cubicBezTo>
                    <a:cubicBezTo>
                      <a:pt x="2302868" y="2091585"/>
                      <a:pt x="2308672" y="2090834"/>
                      <a:pt x="2312293" y="2091558"/>
                    </a:cubicBezTo>
                    <a:cubicBezTo>
                      <a:pt x="2345346" y="2098169"/>
                      <a:pt x="2326612" y="2091645"/>
                      <a:pt x="2350831" y="2098565"/>
                    </a:cubicBezTo>
                    <a:cubicBezTo>
                      <a:pt x="2354382" y="2099580"/>
                      <a:pt x="2358038" y="2100417"/>
                      <a:pt x="2361341" y="2102069"/>
                    </a:cubicBezTo>
                    <a:cubicBezTo>
                      <a:pt x="2365107" y="2103952"/>
                      <a:pt x="2368348" y="2106740"/>
                      <a:pt x="2371851" y="2109076"/>
                    </a:cubicBezTo>
                    <a:cubicBezTo>
                      <a:pt x="2374187" y="2113747"/>
                      <a:pt x="2375165" y="2119396"/>
                      <a:pt x="2378858" y="2123089"/>
                    </a:cubicBezTo>
                    <a:cubicBezTo>
                      <a:pt x="2381470" y="2125700"/>
                      <a:pt x="2387102" y="2123678"/>
                      <a:pt x="2389369" y="2126593"/>
                    </a:cubicBezTo>
                    <a:cubicBezTo>
                      <a:pt x="2395782" y="2134838"/>
                      <a:pt x="2397588" y="2145930"/>
                      <a:pt x="2403382" y="2154621"/>
                    </a:cubicBezTo>
                    <a:lnTo>
                      <a:pt x="2417396" y="2175641"/>
                    </a:lnTo>
                    <a:cubicBezTo>
                      <a:pt x="2417061" y="2175892"/>
                      <a:pt x="2395949" y="2192132"/>
                      <a:pt x="2392872" y="2193158"/>
                    </a:cubicBezTo>
                    <a:cubicBezTo>
                      <a:pt x="2386133" y="2195404"/>
                      <a:pt x="2378858" y="2195494"/>
                      <a:pt x="2371851" y="2196662"/>
                    </a:cubicBezTo>
                    <a:cubicBezTo>
                      <a:pt x="2368348" y="2198998"/>
                      <a:pt x="2365107" y="2201786"/>
                      <a:pt x="2361341" y="2203669"/>
                    </a:cubicBezTo>
                    <a:cubicBezTo>
                      <a:pt x="2358038" y="2205320"/>
                      <a:pt x="2353715" y="2204865"/>
                      <a:pt x="2350831" y="2207172"/>
                    </a:cubicBezTo>
                    <a:cubicBezTo>
                      <a:pt x="2347543" y="2209803"/>
                      <a:pt x="2346802" y="2214706"/>
                      <a:pt x="2343824" y="2217683"/>
                    </a:cubicBezTo>
                    <a:cubicBezTo>
                      <a:pt x="2340847" y="2220660"/>
                      <a:pt x="2336817" y="2222354"/>
                      <a:pt x="2333313" y="2224689"/>
                    </a:cubicBezTo>
                    <a:cubicBezTo>
                      <a:pt x="2315915" y="2250787"/>
                      <a:pt x="2338276" y="2218734"/>
                      <a:pt x="2315796" y="2245710"/>
                    </a:cubicBezTo>
                    <a:cubicBezTo>
                      <a:pt x="2313100" y="2248945"/>
                      <a:pt x="2311236" y="2252795"/>
                      <a:pt x="2308789" y="2256221"/>
                    </a:cubicBezTo>
                    <a:cubicBezTo>
                      <a:pt x="2298112" y="2271168"/>
                      <a:pt x="2304011" y="2270234"/>
                      <a:pt x="2294775" y="2270234"/>
                    </a:cubicBezTo>
                    <a:lnTo>
                      <a:pt x="1156155" y="2392855"/>
                    </a:lnTo>
                    <a:lnTo>
                      <a:pt x="1152651" y="2357821"/>
                    </a:lnTo>
                    <a:cubicBezTo>
                      <a:pt x="1143309" y="2353150"/>
                      <a:pt x="1134133" y="2348129"/>
                      <a:pt x="1124624" y="2343807"/>
                    </a:cubicBezTo>
                    <a:cubicBezTo>
                      <a:pt x="1101831" y="2333446"/>
                      <a:pt x="1126634" y="2348651"/>
                      <a:pt x="1103603" y="2333296"/>
                    </a:cubicBezTo>
                    <a:cubicBezTo>
                      <a:pt x="1102435" y="2326289"/>
                      <a:pt x="1105845" y="2316454"/>
                      <a:pt x="1100100" y="2312276"/>
                    </a:cubicBezTo>
                    <a:cubicBezTo>
                      <a:pt x="1090468" y="2305271"/>
                      <a:pt x="1065065" y="2305269"/>
                      <a:pt x="1065065" y="2305269"/>
                    </a:cubicBezTo>
                    <a:cubicBezTo>
                      <a:pt x="1061562" y="2302933"/>
                      <a:pt x="1058497" y="2299740"/>
                      <a:pt x="1054555" y="2298262"/>
                    </a:cubicBezTo>
                    <a:cubicBezTo>
                      <a:pt x="1037981" y="2292046"/>
                      <a:pt x="1033477" y="2295351"/>
                      <a:pt x="1016017" y="2298262"/>
                    </a:cubicBezTo>
                    <a:cubicBezTo>
                      <a:pt x="1008269" y="2306009"/>
                      <a:pt x="1004750" y="2310902"/>
                      <a:pt x="994996" y="2315779"/>
                    </a:cubicBezTo>
                    <a:cubicBezTo>
                      <a:pt x="991693" y="2317431"/>
                      <a:pt x="987989" y="2318115"/>
                      <a:pt x="984486" y="2319283"/>
                    </a:cubicBezTo>
                    <a:cubicBezTo>
                      <a:pt x="970472" y="2318115"/>
                      <a:pt x="956315" y="2318091"/>
                      <a:pt x="942444" y="2315779"/>
                    </a:cubicBezTo>
                    <a:cubicBezTo>
                      <a:pt x="930699" y="2313821"/>
                      <a:pt x="923875" y="2309997"/>
                      <a:pt x="914417" y="2305269"/>
                    </a:cubicBezTo>
                    <a:lnTo>
                      <a:pt x="921424" y="2172138"/>
                    </a:lnTo>
                    <a:lnTo>
                      <a:pt x="921424" y="1961931"/>
                    </a:lnTo>
                    <a:lnTo>
                      <a:pt x="893396" y="1492469"/>
                    </a:lnTo>
                    <a:lnTo>
                      <a:pt x="725231" y="1495972"/>
                    </a:lnTo>
                    <a:lnTo>
                      <a:pt x="739244" y="1443421"/>
                    </a:lnTo>
                    <a:cubicBezTo>
                      <a:pt x="736908" y="1431743"/>
                      <a:pt x="735739" y="1419769"/>
                      <a:pt x="732237" y="1408386"/>
                    </a:cubicBezTo>
                    <a:cubicBezTo>
                      <a:pt x="730999" y="1404362"/>
                      <a:pt x="726890" y="1401746"/>
                      <a:pt x="725231" y="1397876"/>
                    </a:cubicBezTo>
                    <a:cubicBezTo>
                      <a:pt x="723334" y="1393450"/>
                      <a:pt x="723050" y="1388492"/>
                      <a:pt x="721727" y="1383862"/>
                    </a:cubicBezTo>
                    <a:cubicBezTo>
                      <a:pt x="720712" y="1380311"/>
                      <a:pt x="719120" y="1376935"/>
                      <a:pt x="718224" y="1373352"/>
                    </a:cubicBezTo>
                    <a:cubicBezTo>
                      <a:pt x="716780" y="1367575"/>
                      <a:pt x="717184" y="1361255"/>
                      <a:pt x="714720" y="1355834"/>
                    </a:cubicBezTo>
                    <a:cubicBezTo>
                      <a:pt x="711235" y="1348168"/>
                      <a:pt x="705377" y="1341821"/>
                      <a:pt x="700706" y="1334814"/>
                    </a:cubicBezTo>
                    <a:lnTo>
                      <a:pt x="693700" y="1324303"/>
                    </a:lnTo>
                    <a:cubicBezTo>
                      <a:pt x="685797" y="1292693"/>
                      <a:pt x="689738" y="1305412"/>
                      <a:pt x="683189" y="1285765"/>
                    </a:cubicBezTo>
                    <a:cubicBezTo>
                      <a:pt x="672867" y="1223828"/>
                      <a:pt x="685975" y="1301088"/>
                      <a:pt x="676182" y="1247227"/>
                    </a:cubicBezTo>
                    <a:cubicBezTo>
                      <a:pt x="674911" y="1240238"/>
                      <a:pt x="674402" y="1233098"/>
                      <a:pt x="672679" y="1226207"/>
                    </a:cubicBezTo>
                    <a:cubicBezTo>
                      <a:pt x="668998" y="1211482"/>
                      <a:pt x="663890" y="1201604"/>
                      <a:pt x="658665" y="1187669"/>
                    </a:cubicBezTo>
                    <a:cubicBezTo>
                      <a:pt x="657368" y="1184211"/>
                      <a:pt x="656617" y="1180553"/>
                      <a:pt x="655162" y="1177158"/>
                    </a:cubicBezTo>
                    <a:cubicBezTo>
                      <a:pt x="653105" y="1172358"/>
                      <a:pt x="650095" y="1167994"/>
                      <a:pt x="648155" y="1163145"/>
                    </a:cubicBezTo>
                    <a:cubicBezTo>
                      <a:pt x="645412" y="1156287"/>
                      <a:pt x="643484" y="1149131"/>
                      <a:pt x="641148" y="1142124"/>
                    </a:cubicBezTo>
                    <a:lnTo>
                      <a:pt x="637644" y="1131614"/>
                    </a:lnTo>
                    <a:cubicBezTo>
                      <a:pt x="625886" y="1096339"/>
                      <a:pt x="643815" y="1151017"/>
                      <a:pt x="630637" y="1107089"/>
                    </a:cubicBezTo>
                    <a:cubicBezTo>
                      <a:pt x="628515" y="1100015"/>
                      <a:pt x="630638" y="1088405"/>
                      <a:pt x="623631" y="1086069"/>
                    </a:cubicBezTo>
                    <a:cubicBezTo>
                      <a:pt x="620127" y="1084901"/>
                      <a:pt x="616703" y="1083461"/>
                      <a:pt x="613120" y="1082565"/>
                    </a:cubicBezTo>
                    <a:cubicBezTo>
                      <a:pt x="603338" y="1080119"/>
                      <a:pt x="583939" y="1077118"/>
                      <a:pt x="574582" y="1075558"/>
                    </a:cubicBezTo>
                    <a:cubicBezTo>
                      <a:pt x="571079" y="1072055"/>
                      <a:pt x="566530" y="1069350"/>
                      <a:pt x="564072" y="1065048"/>
                    </a:cubicBezTo>
                    <a:cubicBezTo>
                      <a:pt x="561683" y="1060867"/>
                      <a:pt x="560569" y="1055849"/>
                      <a:pt x="560569" y="1051034"/>
                    </a:cubicBezTo>
                    <a:cubicBezTo>
                      <a:pt x="560569" y="1027648"/>
                      <a:pt x="562904" y="1004321"/>
                      <a:pt x="564072" y="980965"/>
                    </a:cubicBezTo>
                    <a:cubicBezTo>
                      <a:pt x="562904" y="961112"/>
                      <a:pt x="564794" y="940840"/>
                      <a:pt x="560569" y="921407"/>
                    </a:cubicBezTo>
                    <a:cubicBezTo>
                      <a:pt x="558780" y="913178"/>
                      <a:pt x="549218" y="908375"/>
                      <a:pt x="546555" y="900386"/>
                    </a:cubicBezTo>
                    <a:cubicBezTo>
                      <a:pt x="540812" y="883156"/>
                      <a:pt x="540790" y="879788"/>
                      <a:pt x="532541" y="865352"/>
                    </a:cubicBezTo>
                    <a:cubicBezTo>
                      <a:pt x="530452" y="861696"/>
                      <a:pt x="529190" y="856930"/>
                      <a:pt x="525534" y="854841"/>
                    </a:cubicBezTo>
                    <a:cubicBezTo>
                      <a:pt x="520364" y="851887"/>
                      <a:pt x="513762" y="852905"/>
                      <a:pt x="508017" y="851338"/>
                    </a:cubicBezTo>
                    <a:cubicBezTo>
                      <a:pt x="500891" y="849395"/>
                      <a:pt x="494003" y="846667"/>
                      <a:pt x="486996" y="844331"/>
                    </a:cubicBezTo>
                    <a:lnTo>
                      <a:pt x="476486" y="840827"/>
                    </a:lnTo>
                    <a:cubicBezTo>
                      <a:pt x="472982" y="837324"/>
                      <a:pt x="470098" y="833065"/>
                      <a:pt x="465975" y="830317"/>
                    </a:cubicBezTo>
                    <a:cubicBezTo>
                      <a:pt x="462902" y="828269"/>
                      <a:pt x="458859" y="828269"/>
                      <a:pt x="455465" y="826814"/>
                    </a:cubicBezTo>
                    <a:cubicBezTo>
                      <a:pt x="450665" y="824757"/>
                      <a:pt x="446122" y="822143"/>
                      <a:pt x="441451" y="819807"/>
                    </a:cubicBezTo>
                    <a:cubicBezTo>
                      <a:pt x="433148" y="807353"/>
                      <a:pt x="438655" y="809296"/>
                      <a:pt x="427437" y="809296"/>
                    </a:cubicBezTo>
                    <a:lnTo>
                      <a:pt x="437948" y="749738"/>
                    </a:lnTo>
                    <a:lnTo>
                      <a:pt x="395906" y="725214"/>
                    </a:lnTo>
                    <a:cubicBezTo>
                      <a:pt x="388712" y="715142"/>
                      <a:pt x="376982" y="703802"/>
                      <a:pt x="374886" y="690179"/>
                    </a:cubicBezTo>
                    <a:cubicBezTo>
                      <a:pt x="373101" y="678579"/>
                      <a:pt x="373545" y="666680"/>
                      <a:pt x="371382" y="655145"/>
                    </a:cubicBezTo>
                    <a:cubicBezTo>
                      <a:pt x="370021" y="647885"/>
                      <a:pt x="370520" y="638221"/>
                      <a:pt x="364375" y="634124"/>
                    </a:cubicBezTo>
                    <a:lnTo>
                      <a:pt x="343355" y="620110"/>
                    </a:lnTo>
                    <a:cubicBezTo>
                      <a:pt x="339851" y="617774"/>
                      <a:pt x="335822" y="616081"/>
                      <a:pt x="332844" y="613103"/>
                    </a:cubicBezTo>
                    <a:lnTo>
                      <a:pt x="308320" y="588579"/>
                    </a:lnTo>
                    <a:lnTo>
                      <a:pt x="297810" y="578069"/>
                    </a:lnTo>
                    <a:cubicBezTo>
                      <a:pt x="294307" y="574565"/>
                      <a:pt x="292001" y="569125"/>
                      <a:pt x="287300" y="567558"/>
                    </a:cubicBezTo>
                    <a:lnTo>
                      <a:pt x="276789" y="564055"/>
                    </a:lnTo>
                    <a:cubicBezTo>
                      <a:pt x="273595" y="559264"/>
                      <a:pt x="262529" y="542245"/>
                      <a:pt x="259272" y="539531"/>
                    </a:cubicBezTo>
                    <a:cubicBezTo>
                      <a:pt x="256435" y="537167"/>
                      <a:pt x="252265" y="537195"/>
                      <a:pt x="248762" y="536027"/>
                    </a:cubicBezTo>
                    <a:cubicBezTo>
                      <a:pt x="239419" y="537195"/>
                      <a:pt x="229998" y="537847"/>
                      <a:pt x="220734" y="539531"/>
                    </a:cubicBezTo>
                    <a:cubicBezTo>
                      <a:pt x="217101" y="540192"/>
                      <a:pt x="213527" y="544685"/>
                      <a:pt x="210224" y="543034"/>
                    </a:cubicBezTo>
                    <a:cubicBezTo>
                      <a:pt x="206921" y="541382"/>
                      <a:pt x="208372" y="535827"/>
                      <a:pt x="206720" y="532524"/>
                    </a:cubicBezTo>
                    <a:cubicBezTo>
                      <a:pt x="204837" y="528758"/>
                      <a:pt x="202049" y="525517"/>
                      <a:pt x="199713" y="522014"/>
                    </a:cubicBezTo>
                    <a:cubicBezTo>
                      <a:pt x="201856" y="485581"/>
                      <a:pt x="206469" y="452939"/>
                      <a:pt x="199713" y="416910"/>
                    </a:cubicBezTo>
                    <a:cubicBezTo>
                      <a:pt x="198937" y="412772"/>
                      <a:pt x="195875" y="409173"/>
                      <a:pt x="192706" y="406400"/>
                    </a:cubicBezTo>
                    <a:cubicBezTo>
                      <a:pt x="181431" y="396534"/>
                      <a:pt x="170479" y="391783"/>
                      <a:pt x="157672" y="385379"/>
                    </a:cubicBezTo>
                    <a:cubicBezTo>
                      <a:pt x="154813" y="376802"/>
                      <a:pt x="152574" y="368431"/>
                      <a:pt x="147162" y="360855"/>
                    </a:cubicBezTo>
                    <a:cubicBezTo>
                      <a:pt x="142858" y="354830"/>
                      <a:pt x="132968" y="346752"/>
                      <a:pt x="126141" y="343338"/>
                    </a:cubicBezTo>
                    <a:cubicBezTo>
                      <a:pt x="122838" y="341686"/>
                      <a:pt x="118993" y="341362"/>
                      <a:pt x="115631" y="339834"/>
                    </a:cubicBezTo>
                    <a:cubicBezTo>
                      <a:pt x="106122" y="335512"/>
                      <a:pt x="97512" y="329125"/>
                      <a:pt x="87603" y="325821"/>
                    </a:cubicBezTo>
                    <a:cubicBezTo>
                      <a:pt x="84100" y="324653"/>
                      <a:pt x="80754" y="322805"/>
                      <a:pt x="77093" y="322317"/>
                    </a:cubicBezTo>
                    <a:cubicBezTo>
                      <a:pt x="63154" y="320458"/>
                      <a:pt x="49065" y="319982"/>
                      <a:pt x="35051" y="318814"/>
                    </a:cubicBezTo>
                    <a:cubicBezTo>
                      <a:pt x="32715" y="314143"/>
                      <a:pt x="31080" y="309050"/>
                      <a:pt x="28044" y="304800"/>
                    </a:cubicBezTo>
                    <a:cubicBezTo>
                      <a:pt x="25164" y="300768"/>
                      <a:pt x="20282" y="298412"/>
                      <a:pt x="17534" y="294289"/>
                    </a:cubicBezTo>
                    <a:cubicBezTo>
                      <a:pt x="15486" y="291216"/>
                      <a:pt x="15682" y="287082"/>
                      <a:pt x="14031" y="283779"/>
                    </a:cubicBezTo>
                    <a:cubicBezTo>
                      <a:pt x="12148" y="280013"/>
                      <a:pt x="9360" y="276772"/>
                      <a:pt x="7024" y="273269"/>
                    </a:cubicBezTo>
                    <a:cubicBezTo>
                      <a:pt x="5856" y="267430"/>
                      <a:pt x="4812" y="261565"/>
                      <a:pt x="3520" y="255752"/>
                    </a:cubicBezTo>
                    <a:cubicBezTo>
                      <a:pt x="2475" y="251052"/>
                      <a:pt x="17" y="246553"/>
                      <a:pt x="17" y="241738"/>
                    </a:cubicBezTo>
                    <a:cubicBezTo>
                      <a:pt x="17" y="219519"/>
                      <a:pt x="-455" y="197033"/>
                      <a:pt x="3520" y="175172"/>
                    </a:cubicBezTo>
                    <a:cubicBezTo>
                      <a:pt x="4406" y="170297"/>
                      <a:pt x="10225" y="167834"/>
                      <a:pt x="14031" y="164662"/>
                    </a:cubicBezTo>
                    <a:cubicBezTo>
                      <a:pt x="43289" y="140281"/>
                      <a:pt x="4354" y="177842"/>
                      <a:pt x="35051" y="147145"/>
                    </a:cubicBezTo>
                    <a:cubicBezTo>
                      <a:pt x="36219" y="143641"/>
                      <a:pt x="36903" y="139937"/>
                      <a:pt x="38555" y="136634"/>
                    </a:cubicBezTo>
                    <a:cubicBezTo>
                      <a:pt x="40438" y="132868"/>
                      <a:pt x="45181" y="130317"/>
                      <a:pt x="45562" y="126124"/>
                    </a:cubicBezTo>
                    <a:cubicBezTo>
                      <a:pt x="46119" y="119997"/>
                      <a:pt x="43263" y="97001"/>
                      <a:pt x="38555" y="87586"/>
                    </a:cubicBezTo>
                    <a:cubicBezTo>
                      <a:pt x="36672" y="83820"/>
                      <a:pt x="33431" y="80842"/>
                      <a:pt x="31548" y="77076"/>
                    </a:cubicBezTo>
                    <a:cubicBezTo>
                      <a:pt x="17043" y="48067"/>
                      <a:pt x="41117" y="86174"/>
                      <a:pt x="21037" y="56055"/>
                    </a:cubicBezTo>
                    <a:cubicBezTo>
                      <a:pt x="25016" y="50087"/>
                      <a:pt x="34209" y="35877"/>
                      <a:pt x="38555" y="31531"/>
                    </a:cubicBezTo>
                    <a:cubicBezTo>
                      <a:pt x="41532" y="28554"/>
                      <a:pt x="45697" y="27050"/>
                      <a:pt x="49065" y="24524"/>
                    </a:cubicBezTo>
                    <a:cubicBezTo>
                      <a:pt x="50386" y="23533"/>
                      <a:pt x="51401" y="22189"/>
                      <a:pt x="38555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6992394" y="4836991"/>
                <a:ext cx="588086" cy="672514"/>
              </a:xfrm>
              <a:custGeom>
                <a:avLst/>
                <a:gdLst>
                  <a:gd name="connsiteX0" fmla="*/ 585972 w 961656"/>
                  <a:gd name="connsiteY0" fmla="*/ 0 h 1101089"/>
                  <a:gd name="connsiteX1" fmla="*/ 585972 w 961656"/>
                  <a:gd name="connsiteY1" fmla="*/ 0 h 1101089"/>
                  <a:gd name="connsiteX2" fmla="*/ 602512 w 961656"/>
                  <a:gd name="connsiteY2" fmla="*/ 16539 h 1101089"/>
                  <a:gd name="connsiteX3" fmla="*/ 604874 w 961656"/>
                  <a:gd name="connsiteY3" fmla="*/ 23628 h 1101089"/>
                  <a:gd name="connsiteX4" fmla="*/ 609600 w 961656"/>
                  <a:gd name="connsiteY4" fmla="*/ 30716 h 1101089"/>
                  <a:gd name="connsiteX5" fmla="*/ 611963 w 961656"/>
                  <a:gd name="connsiteY5" fmla="*/ 37804 h 1101089"/>
                  <a:gd name="connsiteX6" fmla="*/ 616688 w 961656"/>
                  <a:gd name="connsiteY6" fmla="*/ 44893 h 1101089"/>
                  <a:gd name="connsiteX7" fmla="*/ 621414 w 961656"/>
                  <a:gd name="connsiteY7" fmla="*/ 54344 h 1101089"/>
                  <a:gd name="connsiteX8" fmla="*/ 630865 w 961656"/>
                  <a:gd name="connsiteY8" fmla="*/ 61432 h 1101089"/>
                  <a:gd name="connsiteX9" fmla="*/ 640316 w 961656"/>
                  <a:gd name="connsiteY9" fmla="*/ 75609 h 1101089"/>
                  <a:gd name="connsiteX10" fmla="*/ 642679 w 961656"/>
                  <a:gd name="connsiteY10" fmla="*/ 82697 h 1101089"/>
                  <a:gd name="connsiteX11" fmla="*/ 659218 w 961656"/>
                  <a:gd name="connsiteY11" fmla="*/ 99237 h 1101089"/>
                  <a:gd name="connsiteX12" fmla="*/ 673395 w 961656"/>
                  <a:gd name="connsiteY12" fmla="*/ 108688 h 1101089"/>
                  <a:gd name="connsiteX13" fmla="*/ 680484 w 961656"/>
                  <a:gd name="connsiteY13" fmla="*/ 113414 h 1101089"/>
                  <a:gd name="connsiteX14" fmla="*/ 687572 w 961656"/>
                  <a:gd name="connsiteY14" fmla="*/ 127590 h 1101089"/>
                  <a:gd name="connsiteX15" fmla="*/ 692298 w 961656"/>
                  <a:gd name="connsiteY15" fmla="*/ 167758 h 1101089"/>
                  <a:gd name="connsiteX16" fmla="*/ 704112 w 961656"/>
                  <a:gd name="connsiteY16" fmla="*/ 179572 h 1101089"/>
                  <a:gd name="connsiteX17" fmla="*/ 713563 w 961656"/>
                  <a:gd name="connsiteY17" fmla="*/ 189023 h 1101089"/>
                  <a:gd name="connsiteX18" fmla="*/ 718288 w 961656"/>
                  <a:gd name="connsiteY18" fmla="*/ 198474 h 1101089"/>
                  <a:gd name="connsiteX19" fmla="*/ 725377 w 961656"/>
                  <a:gd name="connsiteY19" fmla="*/ 207925 h 1101089"/>
                  <a:gd name="connsiteX20" fmla="*/ 727739 w 961656"/>
                  <a:gd name="connsiteY20" fmla="*/ 217376 h 1101089"/>
                  <a:gd name="connsiteX21" fmla="*/ 732465 w 961656"/>
                  <a:gd name="connsiteY21" fmla="*/ 226828 h 1101089"/>
                  <a:gd name="connsiteX22" fmla="*/ 734828 w 961656"/>
                  <a:gd name="connsiteY22" fmla="*/ 297711 h 1101089"/>
                  <a:gd name="connsiteX23" fmla="*/ 741916 w 961656"/>
                  <a:gd name="connsiteY23" fmla="*/ 316614 h 1101089"/>
                  <a:gd name="connsiteX24" fmla="*/ 751367 w 961656"/>
                  <a:gd name="connsiteY24" fmla="*/ 323702 h 1101089"/>
                  <a:gd name="connsiteX25" fmla="*/ 753730 w 961656"/>
                  <a:gd name="connsiteY25" fmla="*/ 337879 h 1101089"/>
                  <a:gd name="connsiteX26" fmla="*/ 763181 w 961656"/>
                  <a:gd name="connsiteY26" fmla="*/ 361507 h 1101089"/>
                  <a:gd name="connsiteX27" fmla="*/ 767907 w 961656"/>
                  <a:gd name="connsiteY27" fmla="*/ 368595 h 1101089"/>
                  <a:gd name="connsiteX28" fmla="*/ 770270 w 961656"/>
                  <a:gd name="connsiteY28" fmla="*/ 380409 h 1101089"/>
                  <a:gd name="connsiteX29" fmla="*/ 774995 w 961656"/>
                  <a:gd name="connsiteY29" fmla="*/ 396949 h 1101089"/>
                  <a:gd name="connsiteX30" fmla="*/ 777358 w 961656"/>
                  <a:gd name="connsiteY30" fmla="*/ 411125 h 1101089"/>
                  <a:gd name="connsiteX31" fmla="*/ 782084 w 961656"/>
                  <a:gd name="connsiteY31" fmla="*/ 425302 h 1101089"/>
                  <a:gd name="connsiteX32" fmla="*/ 786809 w 961656"/>
                  <a:gd name="connsiteY32" fmla="*/ 446567 h 1101089"/>
                  <a:gd name="connsiteX33" fmla="*/ 791535 w 961656"/>
                  <a:gd name="connsiteY33" fmla="*/ 460744 h 1101089"/>
                  <a:gd name="connsiteX34" fmla="*/ 796260 w 961656"/>
                  <a:gd name="connsiteY34" fmla="*/ 477283 h 1101089"/>
                  <a:gd name="connsiteX35" fmla="*/ 791535 w 961656"/>
                  <a:gd name="connsiteY35" fmla="*/ 491460 h 1101089"/>
                  <a:gd name="connsiteX36" fmla="*/ 789172 w 961656"/>
                  <a:gd name="connsiteY36" fmla="*/ 498549 h 1101089"/>
                  <a:gd name="connsiteX37" fmla="*/ 789172 w 961656"/>
                  <a:gd name="connsiteY37" fmla="*/ 508000 h 1101089"/>
                  <a:gd name="connsiteX38" fmla="*/ 945116 w 961656"/>
                  <a:gd name="connsiteY38" fmla="*/ 503274 h 1101089"/>
                  <a:gd name="connsiteX39" fmla="*/ 961656 w 961656"/>
                  <a:gd name="connsiteY39" fmla="*/ 1001823 h 1101089"/>
                  <a:gd name="connsiteX40" fmla="*/ 909674 w 961656"/>
                  <a:gd name="connsiteY40" fmla="*/ 1006549 h 1101089"/>
                  <a:gd name="connsiteX41" fmla="*/ 902586 w 961656"/>
                  <a:gd name="connsiteY41" fmla="*/ 1032539 h 1101089"/>
                  <a:gd name="connsiteX42" fmla="*/ 758456 w 961656"/>
                  <a:gd name="connsiteY42" fmla="*/ 1034902 h 1101089"/>
                  <a:gd name="connsiteX43" fmla="*/ 737191 w 961656"/>
                  <a:gd name="connsiteY43" fmla="*/ 1082158 h 1101089"/>
                  <a:gd name="connsiteX44" fmla="*/ 715925 w 961656"/>
                  <a:gd name="connsiteY44" fmla="*/ 1101060 h 1101089"/>
                  <a:gd name="connsiteX45" fmla="*/ 697023 w 961656"/>
                  <a:gd name="connsiteY45" fmla="*/ 1096335 h 1101089"/>
                  <a:gd name="connsiteX46" fmla="*/ 687572 w 961656"/>
                  <a:gd name="connsiteY46" fmla="*/ 1089246 h 1101089"/>
                  <a:gd name="connsiteX47" fmla="*/ 682846 w 961656"/>
                  <a:gd name="connsiteY47" fmla="*/ 1082158 h 1101089"/>
                  <a:gd name="connsiteX48" fmla="*/ 680484 w 961656"/>
                  <a:gd name="connsiteY48" fmla="*/ 1079795 h 1101089"/>
                  <a:gd name="connsiteX49" fmla="*/ 678121 w 961656"/>
                  <a:gd name="connsiteY49" fmla="*/ 1013637 h 1101089"/>
                  <a:gd name="connsiteX50" fmla="*/ 430028 w 961656"/>
                  <a:gd name="connsiteY50" fmla="*/ 1041990 h 1101089"/>
                  <a:gd name="connsiteX51" fmla="*/ 406400 w 961656"/>
                  <a:gd name="connsiteY51" fmla="*/ 1044353 h 1101089"/>
                  <a:gd name="connsiteX52" fmla="*/ 285898 w 961656"/>
                  <a:gd name="connsiteY52" fmla="*/ 1037265 h 1101089"/>
                  <a:gd name="connsiteX53" fmla="*/ 255181 w 961656"/>
                  <a:gd name="connsiteY53" fmla="*/ 1011274 h 1101089"/>
                  <a:gd name="connsiteX54" fmla="*/ 155944 w 961656"/>
                  <a:gd name="connsiteY54" fmla="*/ 992372 h 1101089"/>
                  <a:gd name="connsiteX55" fmla="*/ 174846 w 961656"/>
                  <a:gd name="connsiteY55" fmla="*/ 900223 h 1101089"/>
                  <a:gd name="connsiteX56" fmla="*/ 146493 w 961656"/>
                  <a:gd name="connsiteY56" fmla="*/ 890772 h 1101089"/>
                  <a:gd name="connsiteX57" fmla="*/ 151218 w 961656"/>
                  <a:gd name="connsiteY57" fmla="*/ 855330 h 1101089"/>
                  <a:gd name="connsiteX58" fmla="*/ 99237 w 961656"/>
                  <a:gd name="connsiteY58" fmla="*/ 852967 h 1101089"/>
                  <a:gd name="connsiteX59" fmla="*/ 89786 w 961656"/>
                  <a:gd name="connsiteY59" fmla="*/ 812800 h 1101089"/>
                  <a:gd name="connsiteX60" fmla="*/ 35442 w 961656"/>
                  <a:gd name="connsiteY60" fmla="*/ 815163 h 1101089"/>
                  <a:gd name="connsiteX61" fmla="*/ 37805 w 961656"/>
                  <a:gd name="connsiteY61" fmla="*/ 767907 h 1101089"/>
                  <a:gd name="connsiteX62" fmla="*/ 0 w 961656"/>
                  <a:gd name="connsiteY62" fmla="*/ 763181 h 1101089"/>
                  <a:gd name="connsiteX63" fmla="*/ 2363 w 961656"/>
                  <a:gd name="connsiteY63" fmla="*/ 689935 h 1101089"/>
                  <a:gd name="connsiteX64" fmla="*/ 59070 w 961656"/>
                  <a:gd name="connsiteY64" fmla="*/ 666307 h 1101089"/>
                  <a:gd name="connsiteX65" fmla="*/ 132316 w 961656"/>
                  <a:gd name="connsiteY65" fmla="*/ 666307 h 1101089"/>
                  <a:gd name="connsiteX66" fmla="*/ 141767 w 961656"/>
                  <a:gd name="connsiteY66" fmla="*/ 671032 h 1101089"/>
                  <a:gd name="connsiteX67" fmla="*/ 155944 w 961656"/>
                  <a:gd name="connsiteY67" fmla="*/ 687572 h 1101089"/>
                  <a:gd name="connsiteX68" fmla="*/ 160670 w 961656"/>
                  <a:gd name="connsiteY68" fmla="*/ 699386 h 1101089"/>
                  <a:gd name="connsiteX69" fmla="*/ 165395 w 961656"/>
                  <a:gd name="connsiteY69" fmla="*/ 706474 h 1101089"/>
                  <a:gd name="connsiteX70" fmla="*/ 167758 w 961656"/>
                  <a:gd name="connsiteY70" fmla="*/ 713563 h 1101089"/>
                  <a:gd name="connsiteX71" fmla="*/ 189023 w 961656"/>
                  <a:gd name="connsiteY71" fmla="*/ 730102 h 1101089"/>
                  <a:gd name="connsiteX72" fmla="*/ 203200 w 961656"/>
                  <a:gd name="connsiteY72" fmla="*/ 737190 h 1101089"/>
                  <a:gd name="connsiteX73" fmla="*/ 212651 w 961656"/>
                  <a:gd name="connsiteY73" fmla="*/ 744279 h 1101089"/>
                  <a:gd name="connsiteX74" fmla="*/ 222102 w 961656"/>
                  <a:gd name="connsiteY74" fmla="*/ 746642 h 1101089"/>
                  <a:gd name="connsiteX75" fmla="*/ 229191 w 961656"/>
                  <a:gd name="connsiteY75" fmla="*/ 749004 h 1101089"/>
                  <a:gd name="connsiteX76" fmla="*/ 236279 w 961656"/>
                  <a:gd name="connsiteY76" fmla="*/ 753730 h 1101089"/>
                  <a:gd name="connsiteX77" fmla="*/ 250456 w 961656"/>
                  <a:gd name="connsiteY77" fmla="*/ 767907 h 1101089"/>
                  <a:gd name="connsiteX78" fmla="*/ 259907 w 961656"/>
                  <a:gd name="connsiteY78" fmla="*/ 784446 h 1101089"/>
                  <a:gd name="connsiteX79" fmla="*/ 266995 w 961656"/>
                  <a:gd name="connsiteY79" fmla="*/ 791535 h 1101089"/>
                  <a:gd name="connsiteX80" fmla="*/ 271721 w 961656"/>
                  <a:gd name="connsiteY80" fmla="*/ 798623 h 1101089"/>
                  <a:gd name="connsiteX81" fmla="*/ 281172 w 961656"/>
                  <a:gd name="connsiteY81" fmla="*/ 800986 h 1101089"/>
                  <a:gd name="connsiteX82" fmla="*/ 295349 w 961656"/>
                  <a:gd name="connsiteY82" fmla="*/ 810437 h 1101089"/>
                  <a:gd name="connsiteX83" fmla="*/ 309525 w 961656"/>
                  <a:gd name="connsiteY83" fmla="*/ 817525 h 1101089"/>
                  <a:gd name="connsiteX84" fmla="*/ 316614 w 961656"/>
                  <a:gd name="connsiteY84" fmla="*/ 819888 h 1101089"/>
                  <a:gd name="connsiteX85" fmla="*/ 335516 w 961656"/>
                  <a:gd name="connsiteY85" fmla="*/ 826976 h 1101089"/>
                  <a:gd name="connsiteX86" fmla="*/ 342605 w 961656"/>
                  <a:gd name="connsiteY86" fmla="*/ 834065 h 1101089"/>
                  <a:gd name="connsiteX87" fmla="*/ 349693 w 961656"/>
                  <a:gd name="connsiteY87" fmla="*/ 838790 h 1101089"/>
                  <a:gd name="connsiteX88" fmla="*/ 352056 w 961656"/>
                  <a:gd name="connsiteY88" fmla="*/ 850604 h 1101089"/>
                  <a:gd name="connsiteX89" fmla="*/ 380409 w 961656"/>
                  <a:gd name="connsiteY89" fmla="*/ 857693 h 1101089"/>
                  <a:gd name="connsiteX90" fmla="*/ 396949 w 961656"/>
                  <a:gd name="connsiteY90" fmla="*/ 864781 h 1101089"/>
                  <a:gd name="connsiteX91" fmla="*/ 411125 w 961656"/>
                  <a:gd name="connsiteY91" fmla="*/ 871870 h 1101089"/>
                  <a:gd name="connsiteX92" fmla="*/ 422939 w 961656"/>
                  <a:gd name="connsiteY92" fmla="*/ 893135 h 1101089"/>
                  <a:gd name="connsiteX93" fmla="*/ 432391 w 961656"/>
                  <a:gd name="connsiteY93" fmla="*/ 890772 h 1101089"/>
                  <a:gd name="connsiteX94" fmla="*/ 439479 w 961656"/>
                  <a:gd name="connsiteY94" fmla="*/ 867144 h 1101089"/>
                  <a:gd name="connsiteX95" fmla="*/ 444205 w 961656"/>
                  <a:gd name="connsiteY95" fmla="*/ 850604 h 1101089"/>
                  <a:gd name="connsiteX96" fmla="*/ 448930 w 961656"/>
                  <a:gd name="connsiteY96" fmla="*/ 843516 h 1101089"/>
                  <a:gd name="connsiteX97" fmla="*/ 453656 w 961656"/>
                  <a:gd name="connsiteY97" fmla="*/ 834065 h 1101089"/>
                  <a:gd name="connsiteX98" fmla="*/ 458381 w 961656"/>
                  <a:gd name="connsiteY98" fmla="*/ 819888 h 1101089"/>
                  <a:gd name="connsiteX99" fmla="*/ 470195 w 961656"/>
                  <a:gd name="connsiteY99" fmla="*/ 805711 h 1101089"/>
                  <a:gd name="connsiteX100" fmla="*/ 474921 w 961656"/>
                  <a:gd name="connsiteY100" fmla="*/ 791535 h 1101089"/>
                  <a:gd name="connsiteX101" fmla="*/ 472558 w 961656"/>
                  <a:gd name="connsiteY101" fmla="*/ 779721 h 1101089"/>
                  <a:gd name="connsiteX102" fmla="*/ 465470 w 961656"/>
                  <a:gd name="connsiteY102" fmla="*/ 777358 h 1101089"/>
                  <a:gd name="connsiteX103" fmla="*/ 441842 w 961656"/>
                  <a:gd name="connsiteY103" fmla="*/ 774995 h 1101089"/>
                  <a:gd name="connsiteX104" fmla="*/ 418214 w 961656"/>
                  <a:gd name="connsiteY104" fmla="*/ 763181 h 1101089"/>
                  <a:gd name="connsiteX105" fmla="*/ 413488 w 961656"/>
                  <a:gd name="connsiteY105" fmla="*/ 753730 h 1101089"/>
                  <a:gd name="connsiteX106" fmla="*/ 408763 w 961656"/>
                  <a:gd name="connsiteY106" fmla="*/ 746642 h 1101089"/>
                  <a:gd name="connsiteX107" fmla="*/ 399312 w 961656"/>
                  <a:gd name="connsiteY107" fmla="*/ 751367 h 1101089"/>
                  <a:gd name="connsiteX108" fmla="*/ 396949 w 961656"/>
                  <a:gd name="connsiteY108" fmla="*/ 763181 h 1101089"/>
                  <a:gd name="connsiteX109" fmla="*/ 394586 w 961656"/>
                  <a:gd name="connsiteY109" fmla="*/ 803349 h 1101089"/>
                  <a:gd name="connsiteX110" fmla="*/ 385135 w 961656"/>
                  <a:gd name="connsiteY110" fmla="*/ 808074 h 1101089"/>
                  <a:gd name="connsiteX111" fmla="*/ 368595 w 961656"/>
                  <a:gd name="connsiteY111" fmla="*/ 815163 h 1101089"/>
                  <a:gd name="connsiteX112" fmla="*/ 344967 w 961656"/>
                  <a:gd name="connsiteY112" fmla="*/ 812800 h 1101089"/>
                  <a:gd name="connsiteX113" fmla="*/ 335516 w 961656"/>
                  <a:gd name="connsiteY113" fmla="*/ 798623 h 1101089"/>
                  <a:gd name="connsiteX114" fmla="*/ 328428 w 961656"/>
                  <a:gd name="connsiteY114" fmla="*/ 796260 h 1101089"/>
                  <a:gd name="connsiteX115" fmla="*/ 314251 w 961656"/>
                  <a:gd name="connsiteY115" fmla="*/ 786809 h 1101089"/>
                  <a:gd name="connsiteX116" fmla="*/ 307163 w 961656"/>
                  <a:gd name="connsiteY116" fmla="*/ 784446 h 1101089"/>
                  <a:gd name="connsiteX117" fmla="*/ 271721 w 961656"/>
                  <a:gd name="connsiteY117" fmla="*/ 779721 h 1101089"/>
                  <a:gd name="connsiteX118" fmla="*/ 269358 w 961656"/>
                  <a:gd name="connsiteY118" fmla="*/ 772632 h 1101089"/>
                  <a:gd name="connsiteX119" fmla="*/ 264632 w 961656"/>
                  <a:gd name="connsiteY119" fmla="*/ 765544 h 1101089"/>
                  <a:gd name="connsiteX120" fmla="*/ 264632 w 961656"/>
                  <a:gd name="connsiteY120" fmla="*/ 697023 h 1101089"/>
                  <a:gd name="connsiteX121" fmla="*/ 337879 w 961656"/>
                  <a:gd name="connsiteY121" fmla="*/ 680483 h 1101089"/>
                  <a:gd name="connsiteX122" fmla="*/ 344967 w 961656"/>
                  <a:gd name="connsiteY122" fmla="*/ 508000 h 1101089"/>
                  <a:gd name="connsiteX123" fmla="*/ 425302 w 961656"/>
                  <a:gd name="connsiteY123" fmla="*/ 515088 h 1101089"/>
                  <a:gd name="connsiteX124" fmla="*/ 373321 w 961656"/>
                  <a:gd name="connsiteY124" fmla="*/ 441842 h 1101089"/>
                  <a:gd name="connsiteX125" fmla="*/ 333153 w 961656"/>
                  <a:gd name="connsiteY125" fmla="*/ 437116 h 1101089"/>
                  <a:gd name="connsiteX126" fmla="*/ 318977 w 961656"/>
                  <a:gd name="connsiteY126" fmla="*/ 422939 h 1101089"/>
                  <a:gd name="connsiteX127" fmla="*/ 300074 w 961656"/>
                  <a:gd name="connsiteY127" fmla="*/ 422939 h 1101089"/>
                  <a:gd name="connsiteX128" fmla="*/ 300074 w 961656"/>
                  <a:gd name="connsiteY128" fmla="*/ 337879 h 1101089"/>
                  <a:gd name="connsiteX129" fmla="*/ 326065 w 961656"/>
                  <a:gd name="connsiteY129" fmla="*/ 328428 h 1101089"/>
                  <a:gd name="connsiteX130" fmla="*/ 330791 w 961656"/>
                  <a:gd name="connsiteY130" fmla="*/ 304800 h 1101089"/>
                  <a:gd name="connsiteX131" fmla="*/ 326065 w 961656"/>
                  <a:gd name="connsiteY131" fmla="*/ 295349 h 1101089"/>
                  <a:gd name="connsiteX132" fmla="*/ 316614 w 961656"/>
                  <a:gd name="connsiteY132" fmla="*/ 278809 h 1101089"/>
                  <a:gd name="connsiteX133" fmla="*/ 311888 w 961656"/>
                  <a:gd name="connsiteY133" fmla="*/ 215014 h 1101089"/>
                  <a:gd name="connsiteX134" fmla="*/ 307163 w 961656"/>
                  <a:gd name="connsiteY134" fmla="*/ 207925 h 1101089"/>
                  <a:gd name="connsiteX135" fmla="*/ 290623 w 961656"/>
                  <a:gd name="connsiteY135" fmla="*/ 193749 h 1101089"/>
                  <a:gd name="connsiteX136" fmla="*/ 285898 w 961656"/>
                  <a:gd name="connsiteY136" fmla="*/ 186660 h 1101089"/>
                  <a:gd name="connsiteX137" fmla="*/ 281172 w 961656"/>
                  <a:gd name="connsiteY137" fmla="*/ 170121 h 1101089"/>
                  <a:gd name="connsiteX138" fmla="*/ 274084 w 961656"/>
                  <a:gd name="connsiteY138" fmla="*/ 148856 h 1101089"/>
                  <a:gd name="connsiteX139" fmla="*/ 269358 w 961656"/>
                  <a:gd name="connsiteY139" fmla="*/ 134679 h 1101089"/>
                  <a:gd name="connsiteX140" fmla="*/ 264632 w 961656"/>
                  <a:gd name="connsiteY140" fmla="*/ 127590 h 1101089"/>
                  <a:gd name="connsiteX141" fmla="*/ 259907 w 961656"/>
                  <a:gd name="connsiteY141" fmla="*/ 106325 h 1101089"/>
                  <a:gd name="connsiteX142" fmla="*/ 262270 w 961656"/>
                  <a:gd name="connsiteY142" fmla="*/ 77972 h 1101089"/>
                  <a:gd name="connsiteX143" fmla="*/ 266995 w 961656"/>
                  <a:gd name="connsiteY143" fmla="*/ 70883 h 1101089"/>
                  <a:gd name="connsiteX144" fmla="*/ 281172 w 961656"/>
                  <a:gd name="connsiteY144" fmla="*/ 56707 h 1101089"/>
                  <a:gd name="connsiteX145" fmla="*/ 318977 w 961656"/>
                  <a:gd name="connsiteY145" fmla="*/ 51981 h 1101089"/>
                  <a:gd name="connsiteX146" fmla="*/ 356781 w 961656"/>
                  <a:gd name="connsiteY146" fmla="*/ 59070 h 1101089"/>
                  <a:gd name="connsiteX147" fmla="*/ 356781 w 961656"/>
                  <a:gd name="connsiteY147" fmla="*/ 11814 h 1101089"/>
                  <a:gd name="connsiteX148" fmla="*/ 585972 w 961656"/>
                  <a:gd name="connsiteY148" fmla="*/ 0 h 11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961656" h="1101089">
                    <a:moveTo>
                      <a:pt x="585972" y="0"/>
                    </a:moveTo>
                    <a:lnTo>
                      <a:pt x="585972" y="0"/>
                    </a:lnTo>
                    <a:cubicBezTo>
                      <a:pt x="591485" y="5513"/>
                      <a:pt x="597641" y="10451"/>
                      <a:pt x="602512" y="16539"/>
                    </a:cubicBezTo>
                    <a:cubicBezTo>
                      <a:pt x="604068" y="18484"/>
                      <a:pt x="603760" y="21400"/>
                      <a:pt x="604874" y="23628"/>
                    </a:cubicBezTo>
                    <a:cubicBezTo>
                      <a:pt x="606144" y="26168"/>
                      <a:pt x="608330" y="28176"/>
                      <a:pt x="609600" y="30716"/>
                    </a:cubicBezTo>
                    <a:cubicBezTo>
                      <a:pt x="610714" y="32944"/>
                      <a:pt x="610849" y="35576"/>
                      <a:pt x="611963" y="37804"/>
                    </a:cubicBezTo>
                    <a:cubicBezTo>
                      <a:pt x="613233" y="40344"/>
                      <a:pt x="615279" y="42427"/>
                      <a:pt x="616688" y="44893"/>
                    </a:cubicBezTo>
                    <a:cubicBezTo>
                      <a:pt x="618435" y="47951"/>
                      <a:pt x="619122" y="51670"/>
                      <a:pt x="621414" y="54344"/>
                    </a:cubicBezTo>
                    <a:cubicBezTo>
                      <a:pt x="623977" y="57334"/>
                      <a:pt x="627715" y="59069"/>
                      <a:pt x="630865" y="61432"/>
                    </a:cubicBezTo>
                    <a:cubicBezTo>
                      <a:pt x="634015" y="66158"/>
                      <a:pt x="638520" y="70221"/>
                      <a:pt x="640316" y="75609"/>
                    </a:cubicBezTo>
                    <a:cubicBezTo>
                      <a:pt x="641104" y="77972"/>
                      <a:pt x="641123" y="80752"/>
                      <a:pt x="642679" y="82697"/>
                    </a:cubicBezTo>
                    <a:cubicBezTo>
                      <a:pt x="647550" y="88785"/>
                      <a:pt x="652731" y="94912"/>
                      <a:pt x="659218" y="99237"/>
                    </a:cubicBezTo>
                    <a:lnTo>
                      <a:pt x="673395" y="108688"/>
                    </a:lnTo>
                    <a:lnTo>
                      <a:pt x="680484" y="113414"/>
                    </a:lnTo>
                    <a:cubicBezTo>
                      <a:pt x="683802" y="118391"/>
                      <a:pt x="686757" y="121477"/>
                      <a:pt x="687572" y="127590"/>
                    </a:cubicBezTo>
                    <a:cubicBezTo>
                      <a:pt x="687965" y="130537"/>
                      <a:pt x="689050" y="159097"/>
                      <a:pt x="692298" y="167758"/>
                    </a:cubicBezTo>
                    <a:cubicBezTo>
                      <a:pt x="695531" y="176380"/>
                      <a:pt x="697728" y="174100"/>
                      <a:pt x="704112" y="179572"/>
                    </a:cubicBezTo>
                    <a:cubicBezTo>
                      <a:pt x="707495" y="182471"/>
                      <a:pt x="710413" y="185873"/>
                      <a:pt x="713563" y="189023"/>
                    </a:cubicBezTo>
                    <a:cubicBezTo>
                      <a:pt x="715138" y="192173"/>
                      <a:pt x="716421" y="195487"/>
                      <a:pt x="718288" y="198474"/>
                    </a:cubicBezTo>
                    <a:cubicBezTo>
                      <a:pt x="720375" y="201813"/>
                      <a:pt x="723616" y="204403"/>
                      <a:pt x="725377" y="207925"/>
                    </a:cubicBezTo>
                    <a:cubicBezTo>
                      <a:pt x="726829" y="210829"/>
                      <a:pt x="726599" y="214335"/>
                      <a:pt x="727739" y="217376"/>
                    </a:cubicBezTo>
                    <a:cubicBezTo>
                      <a:pt x="728976" y="220674"/>
                      <a:pt x="730890" y="223677"/>
                      <a:pt x="732465" y="226828"/>
                    </a:cubicBezTo>
                    <a:cubicBezTo>
                      <a:pt x="733253" y="250456"/>
                      <a:pt x="733440" y="274111"/>
                      <a:pt x="734828" y="297711"/>
                    </a:cubicBezTo>
                    <a:cubicBezTo>
                      <a:pt x="735104" y="302401"/>
                      <a:pt x="738929" y="313129"/>
                      <a:pt x="741916" y="316614"/>
                    </a:cubicBezTo>
                    <a:cubicBezTo>
                      <a:pt x="744479" y="319604"/>
                      <a:pt x="748217" y="321339"/>
                      <a:pt x="751367" y="323702"/>
                    </a:cubicBezTo>
                    <a:cubicBezTo>
                      <a:pt x="752155" y="328428"/>
                      <a:pt x="752568" y="333231"/>
                      <a:pt x="753730" y="337879"/>
                    </a:cubicBezTo>
                    <a:cubicBezTo>
                      <a:pt x="755881" y="346481"/>
                      <a:pt x="758837" y="353905"/>
                      <a:pt x="763181" y="361507"/>
                    </a:cubicBezTo>
                    <a:cubicBezTo>
                      <a:pt x="764590" y="363973"/>
                      <a:pt x="766332" y="366232"/>
                      <a:pt x="767907" y="368595"/>
                    </a:cubicBezTo>
                    <a:cubicBezTo>
                      <a:pt x="768695" y="372533"/>
                      <a:pt x="769296" y="376513"/>
                      <a:pt x="770270" y="380409"/>
                    </a:cubicBezTo>
                    <a:cubicBezTo>
                      <a:pt x="774773" y="398422"/>
                      <a:pt x="770575" y="374852"/>
                      <a:pt x="774995" y="396949"/>
                    </a:cubicBezTo>
                    <a:cubicBezTo>
                      <a:pt x="775935" y="401646"/>
                      <a:pt x="776196" y="406478"/>
                      <a:pt x="777358" y="411125"/>
                    </a:cubicBezTo>
                    <a:cubicBezTo>
                      <a:pt x="778566" y="415958"/>
                      <a:pt x="781004" y="420439"/>
                      <a:pt x="782084" y="425302"/>
                    </a:cubicBezTo>
                    <a:cubicBezTo>
                      <a:pt x="783659" y="432390"/>
                      <a:pt x="784938" y="439551"/>
                      <a:pt x="786809" y="446567"/>
                    </a:cubicBezTo>
                    <a:cubicBezTo>
                      <a:pt x="788092" y="451380"/>
                      <a:pt x="790327" y="455911"/>
                      <a:pt x="791535" y="460744"/>
                    </a:cubicBezTo>
                    <a:cubicBezTo>
                      <a:pt x="794502" y="472611"/>
                      <a:pt x="792871" y="467114"/>
                      <a:pt x="796260" y="477283"/>
                    </a:cubicBezTo>
                    <a:lnTo>
                      <a:pt x="791535" y="491460"/>
                    </a:lnTo>
                    <a:cubicBezTo>
                      <a:pt x="790747" y="493823"/>
                      <a:pt x="789172" y="496058"/>
                      <a:pt x="789172" y="498549"/>
                    </a:cubicBezTo>
                    <a:lnTo>
                      <a:pt x="789172" y="508000"/>
                    </a:lnTo>
                    <a:lnTo>
                      <a:pt x="945116" y="503274"/>
                    </a:lnTo>
                    <a:lnTo>
                      <a:pt x="961656" y="1001823"/>
                    </a:lnTo>
                    <a:lnTo>
                      <a:pt x="909674" y="1006549"/>
                    </a:lnTo>
                    <a:lnTo>
                      <a:pt x="902586" y="1032539"/>
                    </a:lnTo>
                    <a:lnTo>
                      <a:pt x="758456" y="1034902"/>
                    </a:lnTo>
                    <a:lnTo>
                      <a:pt x="737191" y="1082158"/>
                    </a:lnTo>
                    <a:cubicBezTo>
                      <a:pt x="735139" y="1084552"/>
                      <a:pt x="725187" y="1101902"/>
                      <a:pt x="715925" y="1101060"/>
                    </a:cubicBezTo>
                    <a:cubicBezTo>
                      <a:pt x="709457" y="1100472"/>
                      <a:pt x="703324" y="1097910"/>
                      <a:pt x="697023" y="1096335"/>
                    </a:cubicBezTo>
                    <a:cubicBezTo>
                      <a:pt x="693873" y="1093972"/>
                      <a:pt x="690357" y="1092031"/>
                      <a:pt x="687572" y="1089246"/>
                    </a:cubicBezTo>
                    <a:cubicBezTo>
                      <a:pt x="685564" y="1087238"/>
                      <a:pt x="684550" y="1084430"/>
                      <a:pt x="682846" y="1082158"/>
                    </a:cubicBezTo>
                    <a:cubicBezTo>
                      <a:pt x="682178" y="1081267"/>
                      <a:pt x="681271" y="1080583"/>
                      <a:pt x="680484" y="1079795"/>
                    </a:cubicBezTo>
                    <a:cubicBezTo>
                      <a:pt x="679696" y="1057742"/>
                      <a:pt x="678909" y="1035690"/>
                      <a:pt x="678121" y="1013637"/>
                    </a:cubicBezTo>
                    <a:lnTo>
                      <a:pt x="430028" y="1041990"/>
                    </a:lnTo>
                    <a:lnTo>
                      <a:pt x="406400" y="1044353"/>
                    </a:lnTo>
                    <a:lnTo>
                      <a:pt x="285898" y="1037265"/>
                    </a:lnTo>
                    <a:lnTo>
                      <a:pt x="255181" y="1011274"/>
                    </a:lnTo>
                    <a:lnTo>
                      <a:pt x="155944" y="992372"/>
                    </a:lnTo>
                    <a:lnTo>
                      <a:pt x="174846" y="900223"/>
                    </a:lnTo>
                    <a:lnTo>
                      <a:pt x="146493" y="890772"/>
                    </a:lnTo>
                    <a:lnTo>
                      <a:pt x="151218" y="855330"/>
                    </a:lnTo>
                    <a:lnTo>
                      <a:pt x="99237" y="852967"/>
                    </a:lnTo>
                    <a:lnTo>
                      <a:pt x="89786" y="812800"/>
                    </a:lnTo>
                    <a:lnTo>
                      <a:pt x="35442" y="815163"/>
                    </a:lnTo>
                    <a:lnTo>
                      <a:pt x="37805" y="767907"/>
                    </a:lnTo>
                    <a:lnTo>
                      <a:pt x="0" y="763181"/>
                    </a:lnTo>
                    <a:cubicBezTo>
                      <a:pt x="788" y="738766"/>
                      <a:pt x="1575" y="714350"/>
                      <a:pt x="2363" y="689935"/>
                    </a:cubicBezTo>
                    <a:lnTo>
                      <a:pt x="59070" y="666307"/>
                    </a:lnTo>
                    <a:cubicBezTo>
                      <a:pt x="90128" y="663201"/>
                      <a:pt x="93715" y="661675"/>
                      <a:pt x="132316" y="666307"/>
                    </a:cubicBezTo>
                    <a:cubicBezTo>
                      <a:pt x="135813" y="666727"/>
                      <a:pt x="138617" y="669457"/>
                      <a:pt x="141767" y="671032"/>
                    </a:cubicBezTo>
                    <a:cubicBezTo>
                      <a:pt x="147581" y="676846"/>
                      <a:pt x="152345" y="680374"/>
                      <a:pt x="155944" y="687572"/>
                    </a:cubicBezTo>
                    <a:cubicBezTo>
                      <a:pt x="157841" y="691366"/>
                      <a:pt x="158773" y="695592"/>
                      <a:pt x="160670" y="699386"/>
                    </a:cubicBezTo>
                    <a:cubicBezTo>
                      <a:pt x="161940" y="701926"/>
                      <a:pt x="164125" y="703934"/>
                      <a:pt x="165395" y="706474"/>
                    </a:cubicBezTo>
                    <a:cubicBezTo>
                      <a:pt x="166509" y="708702"/>
                      <a:pt x="166376" y="711490"/>
                      <a:pt x="167758" y="713563"/>
                    </a:cubicBezTo>
                    <a:cubicBezTo>
                      <a:pt x="172200" y="720226"/>
                      <a:pt x="183391" y="726347"/>
                      <a:pt x="189023" y="730102"/>
                    </a:cubicBezTo>
                    <a:cubicBezTo>
                      <a:pt x="198185" y="736210"/>
                      <a:pt x="193417" y="733930"/>
                      <a:pt x="203200" y="737190"/>
                    </a:cubicBezTo>
                    <a:cubicBezTo>
                      <a:pt x="206350" y="739553"/>
                      <a:pt x="209129" y="742518"/>
                      <a:pt x="212651" y="744279"/>
                    </a:cubicBezTo>
                    <a:cubicBezTo>
                      <a:pt x="215555" y="745731"/>
                      <a:pt x="218980" y="745750"/>
                      <a:pt x="222102" y="746642"/>
                    </a:cubicBezTo>
                    <a:cubicBezTo>
                      <a:pt x="224497" y="747326"/>
                      <a:pt x="226828" y="748217"/>
                      <a:pt x="229191" y="749004"/>
                    </a:cubicBezTo>
                    <a:cubicBezTo>
                      <a:pt x="231554" y="750579"/>
                      <a:pt x="234157" y="751843"/>
                      <a:pt x="236279" y="753730"/>
                    </a:cubicBezTo>
                    <a:cubicBezTo>
                      <a:pt x="241274" y="758170"/>
                      <a:pt x="250456" y="767907"/>
                      <a:pt x="250456" y="767907"/>
                    </a:cubicBezTo>
                    <a:cubicBezTo>
                      <a:pt x="253347" y="773690"/>
                      <a:pt x="255730" y="779433"/>
                      <a:pt x="259907" y="784446"/>
                    </a:cubicBezTo>
                    <a:cubicBezTo>
                      <a:pt x="262046" y="787013"/>
                      <a:pt x="264856" y="788968"/>
                      <a:pt x="266995" y="791535"/>
                    </a:cubicBezTo>
                    <a:cubicBezTo>
                      <a:pt x="268813" y="793717"/>
                      <a:pt x="269358" y="797048"/>
                      <a:pt x="271721" y="798623"/>
                    </a:cubicBezTo>
                    <a:cubicBezTo>
                      <a:pt x="274423" y="800424"/>
                      <a:pt x="278022" y="800198"/>
                      <a:pt x="281172" y="800986"/>
                    </a:cubicBezTo>
                    <a:cubicBezTo>
                      <a:pt x="285898" y="804136"/>
                      <a:pt x="289961" y="808641"/>
                      <a:pt x="295349" y="810437"/>
                    </a:cubicBezTo>
                    <a:cubicBezTo>
                      <a:pt x="313169" y="816378"/>
                      <a:pt x="291201" y="808363"/>
                      <a:pt x="309525" y="817525"/>
                    </a:cubicBezTo>
                    <a:cubicBezTo>
                      <a:pt x="311753" y="818639"/>
                      <a:pt x="314282" y="819013"/>
                      <a:pt x="316614" y="819888"/>
                    </a:cubicBezTo>
                    <a:cubicBezTo>
                      <a:pt x="339198" y="828357"/>
                      <a:pt x="319438" y="821618"/>
                      <a:pt x="335516" y="826976"/>
                    </a:cubicBezTo>
                    <a:cubicBezTo>
                      <a:pt x="337879" y="829339"/>
                      <a:pt x="340038" y="831926"/>
                      <a:pt x="342605" y="834065"/>
                    </a:cubicBezTo>
                    <a:cubicBezTo>
                      <a:pt x="344786" y="835883"/>
                      <a:pt x="348284" y="836325"/>
                      <a:pt x="349693" y="838790"/>
                    </a:cubicBezTo>
                    <a:cubicBezTo>
                      <a:pt x="351686" y="842277"/>
                      <a:pt x="349722" y="847336"/>
                      <a:pt x="352056" y="850604"/>
                    </a:cubicBezTo>
                    <a:cubicBezTo>
                      <a:pt x="356506" y="856835"/>
                      <a:pt x="377265" y="857300"/>
                      <a:pt x="380409" y="857693"/>
                    </a:cubicBezTo>
                    <a:cubicBezTo>
                      <a:pt x="397031" y="863234"/>
                      <a:pt x="376516" y="856024"/>
                      <a:pt x="396949" y="864781"/>
                    </a:cubicBezTo>
                    <a:cubicBezTo>
                      <a:pt x="410640" y="870648"/>
                      <a:pt x="397508" y="862791"/>
                      <a:pt x="411125" y="871870"/>
                    </a:cubicBezTo>
                    <a:cubicBezTo>
                      <a:pt x="421959" y="888118"/>
                      <a:pt x="418782" y="880658"/>
                      <a:pt x="422939" y="893135"/>
                    </a:cubicBezTo>
                    <a:cubicBezTo>
                      <a:pt x="426090" y="892347"/>
                      <a:pt x="429689" y="892574"/>
                      <a:pt x="432391" y="890772"/>
                    </a:cubicBezTo>
                    <a:cubicBezTo>
                      <a:pt x="439398" y="886100"/>
                      <a:pt x="438295" y="872667"/>
                      <a:pt x="439479" y="867144"/>
                    </a:cubicBezTo>
                    <a:cubicBezTo>
                      <a:pt x="440681" y="861537"/>
                      <a:pt x="442075" y="855928"/>
                      <a:pt x="444205" y="850604"/>
                    </a:cubicBezTo>
                    <a:cubicBezTo>
                      <a:pt x="445260" y="847968"/>
                      <a:pt x="447521" y="845981"/>
                      <a:pt x="448930" y="843516"/>
                    </a:cubicBezTo>
                    <a:cubicBezTo>
                      <a:pt x="450678" y="840458"/>
                      <a:pt x="452348" y="837335"/>
                      <a:pt x="453656" y="834065"/>
                    </a:cubicBezTo>
                    <a:cubicBezTo>
                      <a:pt x="455506" y="829440"/>
                      <a:pt x="454858" y="823410"/>
                      <a:pt x="458381" y="819888"/>
                    </a:cubicBezTo>
                    <a:cubicBezTo>
                      <a:pt x="462836" y="815433"/>
                      <a:pt x="467562" y="811636"/>
                      <a:pt x="470195" y="805711"/>
                    </a:cubicBezTo>
                    <a:cubicBezTo>
                      <a:pt x="472218" y="801159"/>
                      <a:pt x="474921" y="791535"/>
                      <a:pt x="474921" y="791535"/>
                    </a:cubicBezTo>
                    <a:cubicBezTo>
                      <a:pt x="474133" y="787597"/>
                      <a:pt x="474786" y="783063"/>
                      <a:pt x="472558" y="779721"/>
                    </a:cubicBezTo>
                    <a:cubicBezTo>
                      <a:pt x="471177" y="777649"/>
                      <a:pt x="467932" y="777737"/>
                      <a:pt x="465470" y="777358"/>
                    </a:cubicBezTo>
                    <a:cubicBezTo>
                      <a:pt x="457647" y="776154"/>
                      <a:pt x="449718" y="775783"/>
                      <a:pt x="441842" y="774995"/>
                    </a:cubicBezTo>
                    <a:cubicBezTo>
                      <a:pt x="423929" y="769025"/>
                      <a:pt x="431650" y="773259"/>
                      <a:pt x="418214" y="763181"/>
                    </a:cubicBezTo>
                    <a:cubicBezTo>
                      <a:pt x="416639" y="760031"/>
                      <a:pt x="415236" y="756788"/>
                      <a:pt x="413488" y="753730"/>
                    </a:cubicBezTo>
                    <a:cubicBezTo>
                      <a:pt x="412079" y="751265"/>
                      <a:pt x="411564" y="747109"/>
                      <a:pt x="408763" y="746642"/>
                    </a:cubicBezTo>
                    <a:cubicBezTo>
                      <a:pt x="405289" y="746063"/>
                      <a:pt x="402462" y="749792"/>
                      <a:pt x="399312" y="751367"/>
                    </a:cubicBezTo>
                    <a:cubicBezTo>
                      <a:pt x="398524" y="755305"/>
                      <a:pt x="397313" y="759181"/>
                      <a:pt x="396949" y="763181"/>
                    </a:cubicBezTo>
                    <a:cubicBezTo>
                      <a:pt x="395735" y="776538"/>
                      <a:pt x="397999" y="790378"/>
                      <a:pt x="394586" y="803349"/>
                    </a:cubicBezTo>
                    <a:cubicBezTo>
                      <a:pt x="393690" y="806755"/>
                      <a:pt x="388372" y="806687"/>
                      <a:pt x="385135" y="808074"/>
                    </a:cubicBezTo>
                    <a:cubicBezTo>
                      <a:pt x="360819" y="818494"/>
                      <a:pt x="399909" y="799504"/>
                      <a:pt x="368595" y="815163"/>
                    </a:cubicBezTo>
                    <a:cubicBezTo>
                      <a:pt x="360719" y="814375"/>
                      <a:pt x="352532" y="815128"/>
                      <a:pt x="344967" y="812800"/>
                    </a:cubicBezTo>
                    <a:cubicBezTo>
                      <a:pt x="331716" y="808722"/>
                      <a:pt x="342217" y="805324"/>
                      <a:pt x="335516" y="798623"/>
                    </a:cubicBezTo>
                    <a:cubicBezTo>
                      <a:pt x="333755" y="796862"/>
                      <a:pt x="330605" y="797470"/>
                      <a:pt x="328428" y="796260"/>
                    </a:cubicBezTo>
                    <a:cubicBezTo>
                      <a:pt x="323463" y="793502"/>
                      <a:pt x="319639" y="788605"/>
                      <a:pt x="314251" y="786809"/>
                    </a:cubicBezTo>
                    <a:cubicBezTo>
                      <a:pt x="311888" y="786021"/>
                      <a:pt x="309605" y="784934"/>
                      <a:pt x="307163" y="784446"/>
                    </a:cubicBezTo>
                    <a:cubicBezTo>
                      <a:pt x="301718" y="783357"/>
                      <a:pt x="276334" y="780297"/>
                      <a:pt x="271721" y="779721"/>
                    </a:cubicBezTo>
                    <a:cubicBezTo>
                      <a:pt x="270933" y="777358"/>
                      <a:pt x="270472" y="774860"/>
                      <a:pt x="269358" y="772632"/>
                    </a:cubicBezTo>
                    <a:cubicBezTo>
                      <a:pt x="268088" y="770092"/>
                      <a:pt x="264809" y="768378"/>
                      <a:pt x="264632" y="765544"/>
                    </a:cubicBezTo>
                    <a:cubicBezTo>
                      <a:pt x="263207" y="742748"/>
                      <a:pt x="264632" y="719863"/>
                      <a:pt x="264632" y="697023"/>
                    </a:cubicBezTo>
                    <a:lnTo>
                      <a:pt x="337879" y="680483"/>
                    </a:lnTo>
                    <a:lnTo>
                      <a:pt x="344967" y="508000"/>
                    </a:lnTo>
                    <a:lnTo>
                      <a:pt x="425302" y="515088"/>
                    </a:lnTo>
                    <a:lnTo>
                      <a:pt x="373321" y="441842"/>
                    </a:lnTo>
                    <a:lnTo>
                      <a:pt x="333153" y="437116"/>
                    </a:lnTo>
                    <a:lnTo>
                      <a:pt x="318977" y="422939"/>
                    </a:lnTo>
                    <a:lnTo>
                      <a:pt x="300074" y="422939"/>
                    </a:lnTo>
                    <a:lnTo>
                      <a:pt x="300074" y="337879"/>
                    </a:lnTo>
                    <a:lnTo>
                      <a:pt x="326065" y="328428"/>
                    </a:lnTo>
                    <a:cubicBezTo>
                      <a:pt x="327640" y="320552"/>
                      <a:pt x="330791" y="312832"/>
                      <a:pt x="330791" y="304800"/>
                    </a:cubicBezTo>
                    <a:cubicBezTo>
                      <a:pt x="330791" y="301278"/>
                      <a:pt x="327453" y="298586"/>
                      <a:pt x="326065" y="295349"/>
                    </a:cubicBezTo>
                    <a:cubicBezTo>
                      <a:pt x="320050" y="281315"/>
                      <a:pt x="329001" y="295326"/>
                      <a:pt x="316614" y="278809"/>
                    </a:cubicBezTo>
                    <a:cubicBezTo>
                      <a:pt x="308476" y="246261"/>
                      <a:pt x="322080" y="303351"/>
                      <a:pt x="311888" y="215014"/>
                    </a:cubicBezTo>
                    <a:cubicBezTo>
                      <a:pt x="311563" y="212193"/>
                      <a:pt x="308981" y="210107"/>
                      <a:pt x="307163" y="207925"/>
                    </a:cubicBezTo>
                    <a:cubicBezTo>
                      <a:pt x="301681" y="201346"/>
                      <a:pt x="297572" y="198961"/>
                      <a:pt x="290623" y="193749"/>
                    </a:cubicBezTo>
                    <a:cubicBezTo>
                      <a:pt x="289048" y="191386"/>
                      <a:pt x="287168" y="189200"/>
                      <a:pt x="285898" y="186660"/>
                    </a:cubicBezTo>
                    <a:cubicBezTo>
                      <a:pt x="283912" y="182688"/>
                      <a:pt x="282308" y="173909"/>
                      <a:pt x="281172" y="170121"/>
                    </a:cubicBezTo>
                    <a:cubicBezTo>
                      <a:pt x="279025" y="162964"/>
                      <a:pt x="276446" y="155944"/>
                      <a:pt x="274084" y="148856"/>
                    </a:cubicBezTo>
                    <a:cubicBezTo>
                      <a:pt x="274084" y="148855"/>
                      <a:pt x="269359" y="134680"/>
                      <a:pt x="269358" y="134679"/>
                    </a:cubicBezTo>
                    <a:lnTo>
                      <a:pt x="264632" y="127590"/>
                    </a:lnTo>
                    <a:cubicBezTo>
                      <a:pt x="262197" y="120282"/>
                      <a:pt x="259907" y="114639"/>
                      <a:pt x="259907" y="106325"/>
                    </a:cubicBezTo>
                    <a:cubicBezTo>
                      <a:pt x="259907" y="96841"/>
                      <a:pt x="260410" y="87272"/>
                      <a:pt x="262270" y="77972"/>
                    </a:cubicBezTo>
                    <a:cubicBezTo>
                      <a:pt x="262827" y="75187"/>
                      <a:pt x="265108" y="73005"/>
                      <a:pt x="266995" y="70883"/>
                    </a:cubicBezTo>
                    <a:cubicBezTo>
                      <a:pt x="271435" y="65888"/>
                      <a:pt x="274832" y="58820"/>
                      <a:pt x="281172" y="56707"/>
                    </a:cubicBezTo>
                    <a:cubicBezTo>
                      <a:pt x="302821" y="49490"/>
                      <a:pt x="290368" y="51981"/>
                      <a:pt x="318977" y="51981"/>
                    </a:cubicBezTo>
                    <a:lnTo>
                      <a:pt x="356781" y="59070"/>
                    </a:lnTo>
                    <a:lnTo>
                      <a:pt x="356781" y="11814"/>
                    </a:lnTo>
                    <a:lnTo>
                      <a:pt x="58597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6731346" y="4772942"/>
                <a:ext cx="561885" cy="621081"/>
              </a:xfrm>
              <a:custGeom>
                <a:avLst/>
                <a:gdLst>
                  <a:gd name="connsiteX0" fmla="*/ 749004 w 919125"/>
                  <a:gd name="connsiteY0" fmla="*/ 439479 h 1016000"/>
                  <a:gd name="connsiteX1" fmla="*/ 749004 w 919125"/>
                  <a:gd name="connsiteY1" fmla="*/ 439479 h 1016000"/>
                  <a:gd name="connsiteX2" fmla="*/ 746642 w 919125"/>
                  <a:gd name="connsiteY2" fmla="*/ 460744 h 1016000"/>
                  <a:gd name="connsiteX3" fmla="*/ 744279 w 919125"/>
                  <a:gd name="connsiteY3" fmla="*/ 470195 h 1016000"/>
                  <a:gd name="connsiteX4" fmla="*/ 741916 w 919125"/>
                  <a:gd name="connsiteY4" fmla="*/ 489098 h 1016000"/>
                  <a:gd name="connsiteX5" fmla="*/ 744279 w 919125"/>
                  <a:gd name="connsiteY5" fmla="*/ 510363 h 1016000"/>
                  <a:gd name="connsiteX6" fmla="*/ 763181 w 919125"/>
                  <a:gd name="connsiteY6" fmla="*/ 512726 h 1016000"/>
                  <a:gd name="connsiteX7" fmla="*/ 770270 w 919125"/>
                  <a:gd name="connsiteY7" fmla="*/ 519814 h 1016000"/>
                  <a:gd name="connsiteX8" fmla="*/ 777358 w 919125"/>
                  <a:gd name="connsiteY8" fmla="*/ 533991 h 1016000"/>
                  <a:gd name="connsiteX9" fmla="*/ 798623 w 919125"/>
                  <a:gd name="connsiteY9" fmla="*/ 529265 h 1016000"/>
                  <a:gd name="connsiteX10" fmla="*/ 810437 w 919125"/>
                  <a:gd name="connsiteY10" fmla="*/ 526902 h 1016000"/>
                  <a:gd name="connsiteX11" fmla="*/ 883683 w 919125"/>
                  <a:gd name="connsiteY11" fmla="*/ 633228 h 1016000"/>
                  <a:gd name="connsiteX12" fmla="*/ 789172 w 919125"/>
                  <a:gd name="connsiteY12" fmla="*/ 626139 h 1016000"/>
                  <a:gd name="connsiteX13" fmla="*/ 782083 w 919125"/>
                  <a:gd name="connsiteY13" fmla="*/ 805712 h 1016000"/>
                  <a:gd name="connsiteX14" fmla="*/ 711200 w 919125"/>
                  <a:gd name="connsiteY14" fmla="*/ 812800 h 1016000"/>
                  <a:gd name="connsiteX15" fmla="*/ 708837 w 919125"/>
                  <a:gd name="connsiteY15" fmla="*/ 871870 h 1016000"/>
                  <a:gd name="connsiteX16" fmla="*/ 727739 w 919125"/>
                  <a:gd name="connsiteY16" fmla="*/ 878958 h 1016000"/>
                  <a:gd name="connsiteX17" fmla="*/ 734828 w 919125"/>
                  <a:gd name="connsiteY17" fmla="*/ 883684 h 1016000"/>
                  <a:gd name="connsiteX18" fmla="*/ 746642 w 919125"/>
                  <a:gd name="connsiteY18" fmla="*/ 888409 h 1016000"/>
                  <a:gd name="connsiteX19" fmla="*/ 763181 w 919125"/>
                  <a:gd name="connsiteY19" fmla="*/ 893135 h 1016000"/>
                  <a:gd name="connsiteX20" fmla="*/ 774995 w 919125"/>
                  <a:gd name="connsiteY20" fmla="*/ 897860 h 1016000"/>
                  <a:gd name="connsiteX21" fmla="*/ 782083 w 919125"/>
                  <a:gd name="connsiteY21" fmla="*/ 900223 h 1016000"/>
                  <a:gd name="connsiteX22" fmla="*/ 789172 w 919125"/>
                  <a:gd name="connsiteY22" fmla="*/ 904949 h 1016000"/>
                  <a:gd name="connsiteX23" fmla="*/ 808074 w 919125"/>
                  <a:gd name="connsiteY23" fmla="*/ 878958 h 1016000"/>
                  <a:gd name="connsiteX24" fmla="*/ 817525 w 919125"/>
                  <a:gd name="connsiteY24" fmla="*/ 864781 h 1016000"/>
                  <a:gd name="connsiteX25" fmla="*/ 822251 w 919125"/>
                  <a:gd name="connsiteY25" fmla="*/ 843516 h 1016000"/>
                  <a:gd name="connsiteX26" fmla="*/ 829339 w 919125"/>
                  <a:gd name="connsiteY26" fmla="*/ 836428 h 1016000"/>
                  <a:gd name="connsiteX27" fmla="*/ 852967 w 919125"/>
                  <a:gd name="connsiteY27" fmla="*/ 838791 h 1016000"/>
                  <a:gd name="connsiteX28" fmla="*/ 857693 w 919125"/>
                  <a:gd name="connsiteY28" fmla="*/ 845879 h 1016000"/>
                  <a:gd name="connsiteX29" fmla="*/ 867144 w 919125"/>
                  <a:gd name="connsiteY29" fmla="*/ 860056 h 1016000"/>
                  <a:gd name="connsiteX30" fmla="*/ 912037 w 919125"/>
                  <a:gd name="connsiteY30" fmla="*/ 862419 h 1016000"/>
                  <a:gd name="connsiteX31" fmla="*/ 916763 w 919125"/>
                  <a:gd name="connsiteY31" fmla="*/ 888409 h 1016000"/>
                  <a:gd name="connsiteX32" fmla="*/ 919125 w 919125"/>
                  <a:gd name="connsiteY32" fmla="*/ 897860 h 1016000"/>
                  <a:gd name="connsiteX33" fmla="*/ 907311 w 919125"/>
                  <a:gd name="connsiteY33" fmla="*/ 914400 h 1016000"/>
                  <a:gd name="connsiteX34" fmla="*/ 900223 w 919125"/>
                  <a:gd name="connsiteY34" fmla="*/ 921488 h 1016000"/>
                  <a:gd name="connsiteX35" fmla="*/ 897860 w 919125"/>
                  <a:gd name="connsiteY35" fmla="*/ 930939 h 1016000"/>
                  <a:gd name="connsiteX36" fmla="*/ 895497 w 919125"/>
                  <a:gd name="connsiteY36" fmla="*/ 942753 h 1016000"/>
                  <a:gd name="connsiteX37" fmla="*/ 893135 w 919125"/>
                  <a:gd name="connsiteY37" fmla="*/ 949842 h 1016000"/>
                  <a:gd name="connsiteX38" fmla="*/ 890772 w 919125"/>
                  <a:gd name="connsiteY38" fmla="*/ 968744 h 1016000"/>
                  <a:gd name="connsiteX39" fmla="*/ 888409 w 919125"/>
                  <a:gd name="connsiteY39" fmla="*/ 990009 h 1016000"/>
                  <a:gd name="connsiteX40" fmla="*/ 886046 w 919125"/>
                  <a:gd name="connsiteY40" fmla="*/ 997098 h 1016000"/>
                  <a:gd name="connsiteX41" fmla="*/ 883683 w 919125"/>
                  <a:gd name="connsiteY41" fmla="*/ 1006549 h 1016000"/>
                  <a:gd name="connsiteX42" fmla="*/ 876595 w 919125"/>
                  <a:gd name="connsiteY42" fmla="*/ 1011274 h 1016000"/>
                  <a:gd name="connsiteX43" fmla="*/ 860056 w 919125"/>
                  <a:gd name="connsiteY43" fmla="*/ 1016000 h 1016000"/>
                  <a:gd name="connsiteX44" fmla="*/ 829339 w 919125"/>
                  <a:gd name="connsiteY44" fmla="*/ 1006549 h 1016000"/>
                  <a:gd name="connsiteX45" fmla="*/ 824614 w 919125"/>
                  <a:gd name="connsiteY45" fmla="*/ 999460 h 1016000"/>
                  <a:gd name="connsiteX46" fmla="*/ 822251 w 919125"/>
                  <a:gd name="connsiteY46" fmla="*/ 980558 h 1016000"/>
                  <a:gd name="connsiteX47" fmla="*/ 793897 w 919125"/>
                  <a:gd name="connsiteY47" fmla="*/ 978195 h 1016000"/>
                  <a:gd name="connsiteX48" fmla="*/ 763181 w 919125"/>
                  <a:gd name="connsiteY48" fmla="*/ 975833 h 1016000"/>
                  <a:gd name="connsiteX49" fmla="*/ 760818 w 919125"/>
                  <a:gd name="connsiteY49" fmla="*/ 964019 h 1016000"/>
                  <a:gd name="connsiteX50" fmla="*/ 758456 w 919125"/>
                  <a:gd name="connsiteY50" fmla="*/ 945116 h 1016000"/>
                  <a:gd name="connsiteX51" fmla="*/ 744279 w 919125"/>
                  <a:gd name="connsiteY51" fmla="*/ 940391 h 1016000"/>
                  <a:gd name="connsiteX52" fmla="*/ 727739 w 919125"/>
                  <a:gd name="connsiteY52" fmla="*/ 935665 h 1016000"/>
                  <a:gd name="connsiteX53" fmla="*/ 718288 w 919125"/>
                  <a:gd name="connsiteY53" fmla="*/ 933302 h 1016000"/>
                  <a:gd name="connsiteX54" fmla="*/ 711200 w 919125"/>
                  <a:gd name="connsiteY54" fmla="*/ 928577 h 1016000"/>
                  <a:gd name="connsiteX55" fmla="*/ 701749 w 919125"/>
                  <a:gd name="connsiteY55" fmla="*/ 914400 h 1016000"/>
                  <a:gd name="connsiteX56" fmla="*/ 697023 w 919125"/>
                  <a:gd name="connsiteY56" fmla="*/ 907312 h 1016000"/>
                  <a:gd name="connsiteX57" fmla="*/ 692297 w 919125"/>
                  <a:gd name="connsiteY57" fmla="*/ 900223 h 1016000"/>
                  <a:gd name="connsiteX58" fmla="*/ 685209 w 919125"/>
                  <a:gd name="connsiteY58" fmla="*/ 893135 h 1016000"/>
                  <a:gd name="connsiteX59" fmla="*/ 668670 w 919125"/>
                  <a:gd name="connsiteY59" fmla="*/ 886046 h 1016000"/>
                  <a:gd name="connsiteX60" fmla="*/ 659218 w 919125"/>
                  <a:gd name="connsiteY60" fmla="*/ 881321 h 1016000"/>
                  <a:gd name="connsiteX61" fmla="*/ 645042 w 919125"/>
                  <a:gd name="connsiteY61" fmla="*/ 869507 h 1016000"/>
                  <a:gd name="connsiteX62" fmla="*/ 635590 w 919125"/>
                  <a:gd name="connsiteY62" fmla="*/ 864781 h 1016000"/>
                  <a:gd name="connsiteX63" fmla="*/ 628502 w 919125"/>
                  <a:gd name="connsiteY63" fmla="*/ 860056 h 1016000"/>
                  <a:gd name="connsiteX64" fmla="*/ 621414 w 919125"/>
                  <a:gd name="connsiteY64" fmla="*/ 857693 h 1016000"/>
                  <a:gd name="connsiteX65" fmla="*/ 607237 w 919125"/>
                  <a:gd name="connsiteY65" fmla="*/ 848242 h 1016000"/>
                  <a:gd name="connsiteX66" fmla="*/ 600149 w 919125"/>
                  <a:gd name="connsiteY66" fmla="*/ 843516 h 1016000"/>
                  <a:gd name="connsiteX67" fmla="*/ 593060 w 919125"/>
                  <a:gd name="connsiteY67" fmla="*/ 841153 h 1016000"/>
                  <a:gd name="connsiteX68" fmla="*/ 581246 w 919125"/>
                  <a:gd name="connsiteY68" fmla="*/ 831702 h 1016000"/>
                  <a:gd name="connsiteX69" fmla="*/ 567070 w 919125"/>
                  <a:gd name="connsiteY69" fmla="*/ 822251 h 1016000"/>
                  <a:gd name="connsiteX70" fmla="*/ 559981 w 919125"/>
                  <a:gd name="connsiteY70" fmla="*/ 815163 h 1016000"/>
                  <a:gd name="connsiteX71" fmla="*/ 555256 w 919125"/>
                  <a:gd name="connsiteY71" fmla="*/ 805712 h 1016000"/>
                  <a:gd name="connsiteX72" fmla="*/ 548167 w 919125"/>
                  <a:gd name="connsiteY72" fmla="*/ 800986 h 1016000"/>
                  <a:gd name="connsiteX73" fmla="*/ 543442 w 919125"/>
                  <a:gd name="connsiteY73" fmla="*/ 793898 h 1016000"/>
                  <a:gd name="connsiteX74" fmla="*/ 522177 w 919125"/>
                  <a:gd name="connsiteY74" fmla="*/ 789172 h 1016000"/>
                  <a:gd name="connsiteX75" fmla="*/ 515088 w 919125"/>
                  <a:gd name="connsiteY75" fmla="*/ 786809 h 1016000"/>
                  <a:gd name="connsiteX76" fmla="*/ 482009 w 919125"/>
                  <a:gd name="connsiteY76" fmla="*/ 789172 h 1016000"/>
                  <a:gd name="connsiteX77" fmla="*/ 467832 w 919125"/>
                  <a:gd name="connsiteY77" fmla="*/ 793898 h 1016000"/>
                  <a:gd name="connsiteX78" fmla="*/ 451293 w 919125"/>
                  <a:gd name="connsiteY78" fmla="*/ 805712 h 1016000"/>
                  <a:gd name="connsiteX79" fmla="*/ 444204 w 919125"/>
                  <a:gd name="connsiteY79" fmla="*/ 808074 h 1016000"/>
                  <a:gd name="connsiteX80" fmla="*/ 437116 w 919125"/>
                  <a:gd name="connsiteY80" fmla="*/ 815163 h 1016000"/>
                  <a:gd name="connsiteX81" fmla="*/ 394586 w 919125"/>
                  <a:gd name="connsiteY81" fmla="*/ 829339 h 1016000"/>
                  <a:gd name="connsiteX82" fmla="*/ 337879 w 919125"/>
                  <a:gd name="connsiteY82" fmla="*/ 777358 h 1016000"/>
                  <a:gd name="connsiteX83" fmla="*/ 340242 w 919125"/>
                  <a:gd name="connsiteY83" fmla="*/ 746642 h 1016000"/>
                  <a:gd name="connsiteX84" fmla="*/ 295349 w 919125"/>
                  <a:gd name="connsiteY84" fmla="*/ 746642 h 1016000"/>
                  <a:gd name="connsiteX85" fmla="*/ 295349 w 919125"/>
                  <a:gd name="connsiteY85" fmla="*/ 640316 h 1016000"/>
                  <a:gd name="connsiteX86" fmla="*/ 229190 w 919125"/>
                  <a:gd name="connsiteY86" fmla="*/ 578884 h 1016000"/>
                  <a:gd name="connsiteX87" fmla="*/ 203200 w 919125"/>
                  <a:gd name="connsiteY87" fmla="*/ 567070 h 1016000"/>
                  <a:gd name="connsiteX88" fmla="*/ 184297 w 919125"/>
                  <a:gd name="connsiteY88" fmla="*/ 564707 h 1016000"/>
                  <a:gd name="connsiteX89" fmla="*/ 165395 w 919125"/>
                  <a:gd name="connsiteY89" fmla="*/ 559981 h 1016000"/>
                  <a:gd name="connsiteX90" fmla="*/ 158307 w 919125"/>
                  <a:gd name="connsiteY90" fmla="*/ 557619 h 1016000"/>
                  <a:gd name="connsiteX91" fmla="*/ 151218 w 919125"/>
                  <a:gd name="connsiteY91" fmla="*/ 552893 h 1016000"/>
                  <a:gd name="connsiteX92" fmla="*/ 144130 w 919125"/>
                  <a:gd name="connsiteY92" fmla="*/ 538716 h 1016000"/>
                  <a:gd name="connsiteX93" fmla="*/ 139404 w 919125"/>
                  <a:gd name="connsiteY93" fmla="*/ 531628 h 1016000"/>
                  <a:gd name="connsiteX94" fmla="*/ 129953 w 919125"/>
                  <a:gd name="connsiteY94" fmla="*/ 510363 h 1016000"/>
                  <a:gd name="connsiteX95" fmla="*/ 127590 w 919125"/>
                  <a:gd name="connsiteY95" fmla="*/ 503274 h 1016000"/>
                  <a:gd name="connsiteX96" fmla="*/ 118139 w 919125"/>
                  <a:gd name="connsiteY96" fmla="*/ 486735 h 1016000"/>
                  <a:gd name="connsiteX97" fmla="*/ 111051 w 919125"/>
                  <a:gd name="connsiteY97" fmla="*/ 458381 h 1016000"/>
                  <a:gd name="connsiteX98" fmla="*/ 108688 w 919125"/>
                  <a:gd name="connsiteY98" fmla="*/ 451293 h 1016000"/>
                  <a:gd name="connsiteX99" fmla="*/ 101600 w 919125"/>
                  <a:gd name="connsiteY99" fmla="*/ 446567 h 1016000"/>
                  <a:gd name="connsiteX100" fmla="*/ 99237 w 919125"/>
                  <a:gd name="connsiteY100" fmla="*/ 439479 h 1016000"/>
                  <a:gd name="connsiteX101" fmla="*/ 94511 w 919125"/>
                  <a:gd name="connsiteY101" fmla="*/ 432391 h 1016000"/>
                  <a:gd name="connsiteX102" fmla="*/ 92149 w 919125"/>
                  <a:gd name="connsiteY102" fmla="*/ 411126 h 1016000"/>
                  <a:gd name="connsiteX103" fmla="*/ 94511 w 919125"/>
                  <a:gd name="connsiteY103" fmla="*/ 385135 h 1016000"/>
                  <a:gd name="connsiteX104" fmla="*/ 99237 w 919125"/>
                  <a:gd name="connsiteY104" fmla="*/ 375684 h 1016000"/>
                  <a:gd name="connsiteX105" fmla="*/ 132316 w 919125"/>
                  <a:gd name="connsiteY105" fmla="*/ 352056 h 1016000"/>
                  <a:gd name="connsiteX106" fmla="*/ 127590 w 919125"/>
                  <a:gd name="connsiteY106" fmla="*/ 290623 h 1016000"/>
                  <a:gd name="connsiteX107" fmla="*/ 9451 w 919125"/>
                  <a:gd name="connsiteY107" fmla="*/ 172484 h 1016000"/>
                  <a:gd name="connsiteX108" fmla="*/ 0 w 919125"/>
                  <a:gd name="connsiteY108" fmla="*/ 146493 h 1016000"/>
                  <a:gd name="connsiteX109" fmla="*/ 160670 w 919125"/>
                  <a:gd name="connsiteY109" fmla="*/ 0 h 1016000"/>
                  <a:gd name="connsiteX110" fmla="*/ 215014 w 919125"/>
                  <a:gd name="connsiteY110" fmla="*/ 49619 h 1016000"/>
                  <a:gd name="connsiteX111" fmla="*/ 212651 w 919125"/>
                  <a:gd name="connsiteY111" fmla="*/ 70884 h 1016000"/>
                  <a:gd name="connsiteX112" fmla="*/ 226828 w 919125"/>
                  <a:gd name="connsiteY112" fmla="*/ 96874 h 1016000"/>
                  <a:gd name="connsiteX113" fmla="*/ 236279 w 919125"/>
                  <a:gd name="connsiteY113" fmla="*/ 106326 h 1016000"/>
                  <a:gd name="connsiteX114" fmla="*/ 250456 w 919125"/>
                  <a:gd name="connsiteY114" fmla="*/ 115777 h 1016000"/>
                  <a:gd name="connsiteX115" fmla="*/ 271721 w 919125"/>
                  <a:gd name="connsiteY115" fmla="*/ 120502 h 1016000"/>
                  <a:gd name="connsiteX116" fmla="*/ 333153 w 919125"/>
                  <a:gd name="connsiteY116" fmla="*/ 118139 h 1016000"/>
                  <a:gd name="connsiteX117" fmla="*/ 340242 w 919125"/>
                  <a:gd name="connsiteY117" fmla="*/ 115777 h 1016000"/>
                  <a:gd name="connsiteX118" fmla="*/ 359144 w 919125"/>
                  <a:gd name="connsiteY118" fmla="*/ 111051 h 1016000"/>
                  <a:gd name="connsiteX119" fmla="*/ 389860 w 919125"/>
                  <a:gd name="connsiteY119" fmla="*/ 113414 h 1016000"/>
                  <a:gd name="connsiteX120" fmla="*/ 396949 w 919125"/>
                  <a:gd name="connsiteY120" fmla="*/ 118139 h 1016000"/>
                  <a:gd name="connsiteX121" fmla="*/ 411125 w 919125"/>
                  <a:gd name="connsiteY121" fmla="*/ 132316 h 1016000"/>
                  <a:gd name="connsiteX122" fmla="*/ 420577 w 919125"/>
                  <a:gd name="connsiteY122" fmla="*/ 137042 h 1016000"/>
                  <a:gd name="connsiteX123" fmla="*/ 432390 w 919125"/>
                  <a:gd name="connsiteY123" fmla="*/ 139405 h 1016000"/>
                  <a:gd name="connsiteX124" fmla="*/ 439479 w 919125"/>
                  <a:gd name="connsiteY124" fmla="*/ 141767 h 1016000"/>
                  <a:gd name="connsiteX125" fmla="*/ 448930 w 919125"/>
                  <a:gd name="connsiteY125" fmla="*/ 148856 h 1016000"/>
                  <a:gd name="connsiteX126" fmla="*/ 451293 w 919125"/>
                  <a:gd name="connsiteY126" fmla="*/ 167758 h 1016000"/>
                  <a:gd name="connsiteX127" fmla="*/ 465470 w 919125"/>
                  <a:gd name="connsiteY127" fmla="*/ 172484 h 1016000"/>
                  <a:gd name="connsiteX128" fmla="*/ 472558 w 919125"/>
                  <a:gd name="connsiteY128" fmla="*/ 170121 h 1016000"/>
                  <a:gd name="connsiteX129" fmla="*/ 479646 w 919125"/>
                  <a:gd name="connsiteY129" fmla="*/ 165395 h 1016000"/>
                  <a:gd name="connsiteX130" fmla="*/ 489097 w 919125"/>
                  <a:gd name="connsiteY130" fmla="*/ 163033 h 1016000"/>
                  <a:gd name="connsiteX131" fmla="*/ 503274 w 919125"/>
                  <a:gd name="connsiteY131" fmla="*/ 158307 h 1016000"/>
                  <a:gd name="connsiteX132" fmla="*/ 510363 w 919125"/>
                  <a:gd name="connsiteY132" fmla="*/ 155944 h 1016000"/>
                  <a:gd name="connsiteX133" fmla="*/ 543442 w 919125"/>
                  <a:gd name="connsiteY133" fmla="*/ 158307 h 1016000"/>
                  <a:gd name="connsiteX134" fmla="*/ 550530 w 919125"/>
                  <a:gd name="connsiteY134" fmla="*/ 163033 h 1016000"/>
                  <a:gd name="connsiteX135" fmla="*/ 593060 w 919125"/>
                  <a:gd name="connsiteY135" fmla="*/ 165395 h 1016000"/>
                  <a:gd name="connsiteX136" fmla="*/ 600149 w 919125"/>
                  <a:gd name="connsiteY136" fmla="*/ 167758 h 1016000"/>
                  <a:gd name="connsiteX137" fmla="*/ 609600 w 919125"/>
                  <a:gd name="connsiteY137" fmla="*/ 174846 h 1016000"/>
                  <a:gd name="connsiteX138" fmla="*/ 616688 w 919125"/>
                  <a:gd name="connsiteY138" fmla="*/ 189023 h 1016000"/>
                  <a:gd name="connsiteX139" fmla="*/ 619051 w 919125"/>
                  <a:gd name="connsiteY139" fmla="*/ 203200 h 1016000"/>
                  <a:gd name="connsiteX140" fmla="*/ 585972 w 919125"/>
                  <a:gd name="connsiteY140" fmla="*/ 271721 h 1016000"/>
                  <a:gd name="connsiteX141" fmla="*/ 595423 w 919125"/>
                  <a:gd name="connsiteY141" fmla="*/ 314251 h 1016000"/>
                  <a:gd name="connsiteX142" fmla="*/ 633228 w 919125"/>
                  <a:gd name="connsiteY142" fmla="*/ 318977 h 1016000"/>
                  <a:gd name="connsiteX143" fmla="*/ 635590 w 919125"/>
                  <a:gd name="connsiteY143" fmla="*/ 396949 h 1016000"/>
                  <a:gd name="connsiteX144" fmla="*/ 597786 w 919125"/>
                  <a:gd name="connsiteY144" fmla="*/ 415851 h 1016000"/>
                  <a:gd name="connsiteX145" fmla="*/ 600149 w 919125"/>
                  <a:gd name="connsiteY145" fmla="*/ 472558 h 1016000"/>
                  <a:gd name="connsiteX146" fmla="*/ 720651 w 919125"/>
                  <a:gd name="connsiteY146" fmla="*/ 448930 h 1016000"/>
                  <a:gd name="connsiteX147" fmla="*/ 749004 w 919125"/>
                  <a:gd name="connsiteY147" fmla="*/ 439479 h 10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919125" h="1016000">
                    <a:moveTo>
                      <a:pt x="749004" y="439479"/>
                    </a:moveTo>
                    <a:lnTo>
                      <a:pt x="749004" y="439479"/>
                    </a:lnTo>
                    <a:cubicBezTo>
                      <a:pt x="748217" y="446567"/>
                      <a:pt x="747726" y="453695"/>
                      <a:pt x="746642" y="460744"/>
                    </a:cubicBezTo>
                    <a:cubicBezTo>
                      <a:pt x="746148" y="463954"/>
                      <a:pt x="744813" y="466992"/>
                      <a:pt x="744279" y="470195"/>
                    </a:cubicBezTo>
                    <a:cubicBezTo>
                      <a:pt x="743235" y="476459"/>
                      <a:pt x="742704" y="482797"/>
                      <a:pt x="741916" y="489098"/>
                    </a:cubicBezTo>
                    <a:cubicBezTo>
                      <a:pt x="742704" y="496186"/>
                      <a:pt x="739508" y="505062"/>
                      <a:pt x="744279" y="510363"/>
                    </a:cubicBezTo>
                    <a:cubicBezTo>
                      <a:pt x="748527" y="515083"/>
                      <a:pt x="757214" y="510556"/>
                      <a:pt x="763181" y="512726"/>
                    </a:cubicBezTo>
                    <a:cubicBezTo>
                      <a:pt x="766321" y="513868"/>
                      <a:pt x="768131" y="517247"/>
                      <a:pt x="770270" y="519814"/>
                    </a:cubicBezTo>
                    <a:cubicBezTo>
                      <a:pt x="775358" y="525920"/>
                      <a:pt x="774990" y="526888"/>
                      <a:pt x="777358" y="533991"/>
                    </a:cubicBezTo>
                    <a:lnTo>
                      <a:pt x="798623" y="529265"/>
                    </a:lnTo>
                    <a:cubicBezTo>
                      <a:pt x="809689" y="526711"/>
                      <a:pt x="804620" y="526902"/>
                      <a:pt x="810437" y="526902"/>
                    </a:cubicBezTo>
                    <a:lnTo>
                      <a:pt x="883683" y="633228"/>
                    </a:lnTo>
                    <a:lnTo>
                      <a:pt x="789172" y="626139"/>
                    </a:lnTo>
                    <a:lnTo>
                      <a:pt x="782083" y="805712"/>
                    </a:lnTo>
                    <a:lnTo>
                      <a:pt x="711200" y="812800"/>
                    </a:lnTo>
                    <a:cubicBezTo>
                      <a:pt x="710412" y="832490"/>
                      <a:pt x="709625" y="852180"/>
                      <a:pt x="708837" y="871870"/>
                    </a:cubicBezTo>
                    <a:cubicBezTo>
                      <a:pt x="715138" y="874233"/>
                      <a:pt x="721613" y="876174"/>
                      <a:pt x="727739" y="878958"/>
                    </a:cubicBezTo>
                    <a:cubicBezTo>
                      <a:pt x="730324" y="880133"/>
                      <a:pt x="732288" y="882414"/>
                      <a:pt x="734828" y="883684"/>
                    </a:cubicBezTo>
                    <a:cubicBezTo>
                      <a:pt x="738622" y="885581"/>
                      <a:pt x="742671" y="886920"/>
                      <a:pt x="746642" y="888409"/>
                    </a:cubicBezTo>
                    <a:cubicBezTo>
                      <a:pt x="764850" y="895237"/>
                      <a:pt x="740832" y="885686"/>
                      <a:pt x="763181" y="893135"/>
                    </a:cubicBezTo>
                    <a:cubicBezTo>
                      <a:pt x="767205" y="894476"/>
                      <a:pt x="771024" y="896371"/>
                      <a:pt x="774995" y="897860"/>
                    </a:cubicBezTo>
                    <a:cubicBezTo>
                      <a:pt x="777327" y="898734"/>
                      <a:pt x="779855" y="899109"/>
                      <a:pt x="782083" y="900223"/>
                    </a:cubicBezTo>
                    <a:cubicBezTo>
                      <a:pt x="784623" y="901493"/>
                      <a:pt x="786809" y="903374"/>
                      <a:pt x="789172" y="904949"/>
                    </a:cubicBezTo>
                    <a:cubicBezTo>
                      <a:pt x="818111" y="900814"/>
                      <a:pt x="798669" y="909054"/>
                      <a:pt x="808074" y="878958"/>
                    </a:cubicBezTo>
                    <a:cubicBezTo>
                      <a:pt x="809768" y="873537"/>
                      <a:pt x="817525" y="864781"/>
                      <a:pt x="817525" y="864781"/>
                    </a:cubicBezTo>
                    <a:cubicBezTo>
                      <a:pt x="817811" y="863065"/>
                      <a:pt x="819666" y="847394"/>
                      <a:pt x="822251" y="843516"/>
                    </a:cubicBezTo>
                    <a:cubicBezTo>
                      <a:pt x="824104" y="840736"/>
                      <a:pt x="826976" y="838791"/>
                      <a:pt x="829339" y="836428"/>
                    </a:cubicBezTo>
                    <a:cubicBezTo>
                      <a:pt x="837215" y="837216"/>
                      <a:pt x="845458" y="836288"/>
                      <a:pt x="852967" y="838791"/>
                    </a:cubicBezTo>
                    <a:cubicBezTo>
                      <a:pt x="855661" y="839689"/>
                      <a:pt x="856423" y="843339"/>
                      <a:pt x="857693" y="845879"/>
                    </a:cubicBezTo>
                    <a:cubicBezTo>
                      <a:pt x="860025" y="850542"/>
                      <a:pt x="859755" y="858712"/>
                      <a:pt x="867144" y="860056"/>
                    </a:cubicBezTo>
                    <a:cubicBezTo>
                      <a:pt x="881887" y="862737"/>
                      <a:pt x="897073" y="861631"/>
                      <a:pt x="912037" y="862419"/>
                    </a:cubicBezTo>
                    <a:cubicBezTo>
                      <a:pt x="917106" y="877624"/>
                      <a:pt x="912312" y="861698"/>
                      <a:pt x="916763" y="888409"/>
                    </a:cubicBezTo>
                    <a:cubicBezTo>
                      <a:pt x="917297" y="891612"/>
                      <a:pt x="918338" y="894710"/>
                      <a:pt x="919125" y="897860"/>
                    </a:cubicBezTo>
                    <a:cubicBezTo>
                      <a:pt x="915381" y="903477"/>
                      <a:pt x="911715" y="909263"/>
                      <a:pt x="907311" y="914400"/>
                    </a:cubicBezTo>
                    <a:cubicBezTo>
                      <a:pt x="905136" y="916937"/>
                      <a:pt x="902586" y="919125"/>
                      <a:pt x="900223" y="921488"/>
                    </a:cubicBezTo>
                    <a:cubicBezTo>
                      <a:pt x="899435" y="924638"/>
                      <a:pt x="898565" y="927769"/>
                      <a:pt x="897860" y="930939"/>
                    </a:cubicBezTo>
                    <a:cubicBezTo>
                      <a:pt x="896989" y="934859"/>
                      <a:pt x="896471" y="938857"/>
                      <a:pt x="895497" y="942753"/>
                    </a:cubicBezTo>
                    <a:cubicBezTo>
                      <a:pt x="894893" y="945169"/>
                      <a:pt x="893922" y="947479"/>
                      <a:pt x="893135" y="949842"/>
                    </a:cubicBezTo>
                    <a:cubicBezTo>
                      <a:pt x="892347" y="956143"/>
                      <a:pt x="891514" y="962438"/>
                      <a:pt x="890772" y="968744"/>
                    </a:cubicBezTo>
                    <a:cubicBezTo>
                      <a:pt x="889939" y="975827"/>
                      <a:pt x="889582" y="982974"/>
                      <a:pt x="888409" y="990009"/>
                    </a:cubicBezTo>
                    <a:cubicBezTo>
                      <a:pt x="887999" y="992466"/>
                      <a:pt x="886730" y="994703"/>
                      <a:pt x="886046" y="997098"/>
                    </a:cubicBezTo>
                    <a:cubicBezTo>
                      <a:pt x="885154" y="1000220"/>
                      <a:pt x="885484" y="1003847"/>
                      <a:pt x="883683" y="1006549"/>
                    </a:cubicBezTo>
                    <a:cubicBezTo>
                      <a:pt x="882108" y="1008912"/>
                      <a:pt x="879135" y="1010004"/>
                      <a:pt x="876595" y="1011274"/>
                    </a:cubicBezTo>
                    <a:cubicBezTo>
                      <a:pt x="873204" y="1012969"/>
                      <a:pt x="863086" y="1015243"/>
                      <a:pt x="860056" y="1016000"/>
                    </a:cubicBezTo>
                    <a:cubicBezTo>
                      <a:pt x="842600" y="1014060"/>
                      <a:pt x="840232" y="1017442"/>
                      <a:pt x="829339" y="1006549"/>
                    </a:cubicBezTo>
                    <a:cubicBezTo>
                      <a:pt x="827331" y="1004541"/>
                      <a:pt x="826189" y="1001823"/>
                      <a:pt x="824614" y="999460"/>
                    </a:cubicBezTo>
                    <a:cubicBezTo>
                      <a:pt x="823826" y="993159"/>
                      <a:pt x="825091" y="986237"/>
                      <a:pt x="822251" y="980558"/>
                    </a:cubicBezTo>
                    <a:cubicBezTo>
                      <a:pt x="817801" y="971659"/>
                      <a:pt x="797038" y="977802"/>
                      <a:pt x="793897" y="978195"/>
                    </a:cubicBezTo>
                    <a:lnTo>
                      <a:pt x="763181" y="975833"/>
                    </a:lnTo>
                    <a:cubicBezTo>
                      <a:pt x="759490" y="974251"/>
                      <a:pt x="761429" y="967988"/>
                      <a:pt x="760818" y="964019"/>
                    </a:cubicBezTo>
                    <a:cubicBezTo>
                      <a:pt x="759853" y="957743"/>
                      <a:pt x="762097" y="950318"/>
                      <a:pt x="758456" y="945116"/>
                    </a:cubicBezTo>
                    <a:cubicBezTo>
                      <a:pt x="755600" y="941035"/>
                      <a:pt x="749111" y="941599"/>
                      <a:pt x="744279" y="940391"/>
                    </a:cubicBezTo>
                    <a:cubicBezTo>
                      <a:pt x="714736" y="933004"/>
                      <a:pt x="751467" y="942445"/>
                      <a:pt x="727739" y="935665"/>
                    </a:cubicBezTo>
                    <a:cubicBezTo>
                      <a:pt x="724617" y="934773"/>
                      <a:pt x="721438" y="934090"/>
                      <a:pt x="718288" y="933302"/>
                    </a:cubicBezTo>
                    <a:cubicBezTo>
                      <a:pt x="715925" y="931727"/>
                      <a:pt x="713070" y="930714"/>
                      <a:pt x="711200" y="928577"/>
                    </a:cubicBezTo>
                    <a:cubicBezTo>
                      <a:pt x="707460" y="924303"/>
                      <a:pt x="704899" y="919126"/>
                      <a:pt x="701749" y="914400"/>
                    </a:cubicBezTo>
                    <a:lnTo>
                      <a:pt x="697023" y="907312"/>
                    </a:lnTo>
                    <a:cubicBezTo>
                      <a:pt x="695448" y="904949"/>
                      <a:pt x="694305" y="902231"/>
                      <a:pt x="692297" y="900223"/>
                    </a:cubicBezTo>
                    <a:cubicBezTo>
                      <a:pt x="689934" y="897860"/>
                      <a:pt x="687776" y="895274"/>
                      <a:pt x="685209" y="893135"/>
                    </a:cubicBezTo>
                    <a:cubicBezTo>
                      <a:pt x="676068" y="885517"/>
                      <a:pt x="680134" y="890344"/>
                      <a:pt x="668670" y="886046"/>
                    </a:cubicBezTo>
                    <a:cubicBezTo>
                      <a:pt x="665372" y="884809"/>
                      <a:pt x="662276" y="883069"/>
                      <a:pt x="659218" y="881321"/>
                    </a:cubicBezTo>
                    <a:cubicBezTo>
                      <a:pt x="640476" y="870612"/>
                      <a:pt x="664580" y="883462"/>
                      <a:pt x="645042" y="869507"/>
                    </a:cubicBezTo>
                    <a:cubicBezTo>
                      <a:pt x="642176" y="867460"/>
                      <a:pt x="638648" y="866529"/>
                      <a:pt x="635590" y="864781"/>
                    </a:cubicBezTo>
                    <a:cubicBezTo>
                      <a:pt x="633125" y="863372"/>
                      <a:pt x="631042" y="861326"/>
                      <a:pt x="628502" y="860056"/>
                    </a:cubicBezTo>
                    <a:cubicBezTo>
                      <a:pt x="626274" y="858942"/>
                      <a:pt x="623591" y="858903"/>
                      <a:pt x="621414" y="857693"/>
                    </a:cubicBezTo>
                    <a:cubicBezTo>
                      <a:pt x="616449" y="854935"/>
                      <a:pt x="611963" y="851392"/>
                      <a:pt x="607237" y="848242"/>
                    </a:cubicBezTo>
                    <a:cubicBezTo>
                      <a:pt x="604874" y="846667"/>
                      <a:pt x="602843" y="844414"/>
                      <a:pt x="600149" y="843516"/>
                    </a:cubicBezTo>
                    <a:lnTo>
                      <a:pt x="593060" y="841153"/>
                    </a:lnTo>
                    <a:cubicBezTo>
                      <a:pt x="582494" y="825302"/>
                      <a:pt x="594941" y="840832"/>
                      <a:pt x="581246" y="831702"/>
                    </a:cubicBezTo>
                    <a:cubicBezTo>
                      <a:pt x="563545" y="819902"/>
                      <a:pt x="583925" y="827870"/>
                      <a:pt x="567070" y="822251"/>
                    </a:cubicBezTo>
                    <a:cubicBezTo>
                      <a:pt x="564707" y="819888"/>
                      <a:pt x="561923" y="817882"/>
                      <a:pt x="559981" y="815163"/>
                    </a:cubicBezTo>
                    <a:cubicBezTo>
                      <a:pt x="557934" y="812297"/>
                      <a:pt x="557511" y="808418"/>
                      <a:pt x="555256" y="805712"/>
                    </a:cubicBezTo>
                    <a:cubicBezTo>
                      <a:pt x="553438" y="803530"/>
                      <a:pt x="550530" y="802561"/>
                      <a:pt x="548167" y="800986"/>
                    </a:cubicBezTo>
                    <a:cubicBezTo>
                      <a:pt x="546592" y="798623"/>
                      <a:pt x="546027" y="795073"/>
                      <a:pt x="543442" y="793898"/>
                    </a:cubicBezTo>
                    <a:cubicBezTo>
                      <a:pt x="536832" y="790893"/>
                      <a:pt x="529221" y="790933"/>
                      <a:pt x="522177" y="789172"/>
                    </a:cubicBezTo>
                    <a:cubicBezTo>
                      <a:pt x="519761" y="788568"/>
                      <a:pt x="517451" y="787597"/>
                      <a:pt x="515088" y="786809"/>
                    </a:cubicBezTo>
                    <a:cubicBezTo>
                      <a:pt x="504062" y="787597"/>
                      <a:pt x="492941" y="787532"/>
                      <a:pt x="482009" y="789172"/>
                    </a:cubicBezTo>
                    <a:cubicBezTo>
                      <a:pt x="477083" y="789911"/>
                      <a:pt x="467832" y="793898"/>
                      <a:pt x="467832" y="793898"/>
                    </a:cubicBezTo>
                    <a:cubicBezTo>
                      <a:pt x="465698" y="795498"/>
                      <a:pt x="454743" y="803987"/>
                      <a:pt x="451293" y="805712"/>
                    </a:cubicBezTo>
                    <a:cubicBezTo>
                      <a:pt x="449065" y="806826"/>
                      <a:pt x="446567" y="807287"/>
                      <a:pt x="444204" y="808074"/>
                    </a:cubicBezTo>
                    <a:cubicBezTo>
                      <a:pt x="439042" y="815818"/>
                      <a:pt x="442319" y="815163"/>
                      <a:pt x="437116" y="815163"/>
                    </a:cubicBezTo>
                    <a:lnTo>
                      <a:pt x="394586" y="829339"/>
                    </a:lnTo>
                    <a:lnTo>
                      <a:pt x="337879" y="777358"/>
                    </a:lnTo>
                    <a:lnTo>
                      <a:pt x="340242" y="746642"/>
                    </a:lnTo>
                    <a:lnTo>
                      <a:pt x="295349" y="746642"/>
                    </a:lnTo>
                    <a:lnTo>
                      <a:pt x="295349" y="640316"/>
                    </a:lnTo>
                    <a:lnTo>
                      <a:pt x="229190" y="578884"/>
                    </a:lnTo>
                    <a:cubicBezTo>
                      <a:pt x="226613" y="577596"/>
                      <a:pt x="210412" y="568381"/>
                      <a:pt x="203200" y="567070"/>
                    </a:cubicBezTo>
                    <a:cubicBezTo>
                      <a:pt x="196952" y="565934"/>
                      <a:pt x="190598" y="565495"/>
                      <a:pt x="184297" y="564707"/>
                    </a:cubicBezTo>
                    <a:cubicBezTo>
                      <a:pt x="177996" y="563132"/>
                      <a:pt x="171661" y="561690"/>
                      <a:pt x="165395" y="559981"/>
                    </a:cubicBezTo>
                    <a:cubicBezTo>
                      <a:pt x="162992" y="559326"/>
                      <a:pt x="160535" y="558733"/>
                      <a:pt x="158307" y="557619"/>
                    </a:cubicBezTo>
                    <a:cubicBezTo>
                      <a:pt x="155767" y="556349"/>
                      <a:pt x="153581" y="554468"/>
                      <a:pt x="151218" y="552893"/>
                    </a:cubicBezTo>
                    <a:cubicBezTo>
                      <a:pt x="137672" y="532572"/>
                      <a:pt x="153917" y="558288"/>
                      <a:pt x="144130" y="538716"/>
                    </a:cubicBezTo>
                    <a:cubicBezTo>
                      <a:pt x="142860" y="536176"/>
                      <a:pt x="140979" y="533991"/>
                      <a:pt x="139404" y="531628"/>
                    </a:cubicBezTo>
                    <a:cubicBezTo>
                      <a:pt x="133781" y="514757"/>
                      <a:pt x="137442" y="521595"/>
                      <a:pt x="129953" y="510363"/>
                    </a:cubicBezTo>
                    <a:cubicBezTo>
                      <a:pt x="129165" y="508000"/>
                      <a:pt x="128571" y="505563"/>
                      <a:pt x="127590" y="503274"/>
                    </a:cubicBezTo>
                    <a:cubicBezTo>
                      <a:pt x="123992" y="494877"/>
                      <a:pt x="122887" y="493855"/>
                      <a:pt x="118139" y="486735"/>
                    </a:cubicBezTo>
                    <a:cubicBezTo>
                      <a:pt x="113907" y="448637"/>
                      <a:pt x="120353" y="476983"/>
                      <a:pt x="111051" y="458381"/>
                    </a:cubicBezTo>
                    <a:cubicBezTo>
                      <a:pt x="109937" y="456153"/>
                      <a:pt x="110244" y="453238"/>
                      <a:pt x="108688" y="451293"/>
                    </a:cubicBezTo>
                    <a:cubicBezTo>
                      <a:pt x="106914" y="449076"/>
                      <a:pt x="103963" y="448142"/>
                      <a:pt x="101600" y="446567"/>
                    </a:cubicBezTo>
                    <a:cubicBezTo>
                      <a:pt x="100812" y="444204"/>
                      <a:pt x="100351" y="441707"/>
                      <a:pt x="99237" y="439479"/>
                    </a:cubicBezTo>
                    <a:cubicBezTo>
                      <a:pt x="97967" y="436939"/>
                      <a:pt x="95200" y="435146"/>
                      <a:pt x="94511" y="432391"/>
                    </a:cubicBezTo>
                    <a:cubicBezTo>
                      <a:pt x="92781" y="425472"/>
                      <a:pt x="92936" y="418214"/>
                      <a:pt x="92149" y="411126"/>
                    </a:cubicBezTo>
                    <a:cubicBezTo>
                      <a:pt x="92936" y="402462"/>
                      <a:pt x="92805" y="393665"/>
                      <a:pt x="94511" y="385135"/>
                    </a:cubicBezTo>
                    <a:cubicBezTo>
                      <a:pt x="95202" y="381681"/>
                      <a:pt x="99237" y="375684"/>
                      <a:pt x="99237" y="375684"/>
                    </a:cubicBezTo>
                    <a:lnTo>
                      <a:pt x="132316" y="352056"/>
                    </a:lnTo>
                    <a:lnTo>
                      <a:pt x="127590" y="290623"/>
                    </a:lnTo>
                    <a:lnTo>
                      <a:pt x="9451" y="172484"/>
                    </a:lnTo>
                    <a:lnTo>
                      <a:pt x="0" y="146493"/>
                    </a:lnTo>
                    <a:lnTo>
                      <a:pt x="160670" y="0"/>
                    </a:lnTo>
                    <a:lnTo>
                      <a:pt x="215014" y="49619"/>
                    </a:lnTo>
                    <a:lnTo>
                      <a:pt x="212651" y="70884"/>
                    </a:lnTo>
                    <a:cubicBezTo>
                      <a:pt x="214810" y="75203"/>
                      <a:pt x="221645" y="90828"/>
                      <a:pt x="226828" y="96874"/>
                    </a:cubicBezTo>
                    <a:cubicBezTo>
                      <a:pt x="229728" y="100257"/>
                      <a:pt x="232800" y="103543"/>
                      <a:pt x="236279" y="106326"/>
                    </a:cubicBezTo>
                    <a:cubicBezTo>
                      <a:pt x="240714" y="109874"/>
                      <a:pt x="245068" y="113981"/>
                      <a:pt x="250456" y="115777"/>
                    </a:cubicBezTo>
                    <a:cubicBezTo>
                      <a:pt x="262089" y="119654"/>
                      <a:pt x="255087" y="117730"/>
                      <a:pt x="271721" y="120502"/>
                    </a:cubicBezTo>
                    <a:cubicBezTo>
                      <a:pt x="292198" y="119714"/>
                      <a:pt x="312709" y="119549"/>
                      <a:pt x="333153" y="118139"/>
                    </a:cubicBezTo>
                    <a:cubicBezTo>
                      <a:pt x="335638" y="117968"/>
                      <a:pt x="337839" y="116432"/>
                      <a:pt x="340242" y="115777"/>
                    </a:cubicBezTo>
                    <a:cubicBezTo>
                      <a:pt x="346508" y="114068"/>
                      <a:pt x="359144" y="111051"/>
                      <a:pt x="359144" y="111051"/>
                    </a:cubicBezTo>
                    <a:cubicBezTo>
                      <a:pt x="369383" y="111839"/>
                      <a:pt x="379767" y="111522"/>
                      <a:pt x="389860" y="113414"/>
                    </a:cubicBezTo>
                    <a:cubicBezTo>
                      <a:pt x="392651" y="113937"/>
                      <a:pt x="394827" y="116252"/>
                      <a:pt x="396949" y="118139"/>
                    </a:cubicBezTo>
                    <a:cubicBezTo>
                      <a:pt x="401944" y="122579"/>
                      <a:pt x="405148" y="129327"/>
                      <a:pt x="411125" y="132316"/>
                    </a:cubicBezTo>
                    <a:cubicBezTo>
                      <a:pt x="414276" y="133891"/>
                      <a:pt x="417235" y="135928"/>
                      <a:pt x="420577" y="137042"/>
                    </a:cubicBezTo>
                    <a:cubicBezTo>
                      <a:pt x="424387" y="138312"/>
                      <a:pt x="428494" y="138431"/>
                      <a:pt x="432390" y="139405"/>
                    </a:cubicBezTo>
                    <a:cubicBezTo>
                      <a:pt x="434806" y="140009"/>
                      <a:pt x="437116" y="140980"/>
                      <a:pt x="439479" y="141767"/>
                    </a:cubicBezTo>
                    <a:cubicBezTo>
                      <a:pt x="442629" y="144130"/>
                      <a:pt x="447300" y="145271"/>
                      <a:pt x="448930" y="148856"/>
                    </a:cubicBezTo>
                    <a:cubicBezTo>
                      <a:pt x="451558" y="154637"/>
                      <a:pt x="447652" y="162556"/>
                      <a:pt x="451293" y="167758"/>
                    </a:cubicBezTo>
                    <a:cubicBezTo>
                      <a:pt x="454150" y="171839"/>
                      <a:pt x="465470" y="172484"/>
                      <a:pt x="465470" y="172484"/>
                    </a:cubicBezTo>
                    <a:cubicBezTo>
                      <a:pt x="467833" y="171696"/>
                      <a:pt x="470330" y="171235"/>
                      <a:pt x="472558" y="170121"/>
                    </a:cubicBezTo>
                    <a:cubicBezTo>
                      <a:pt x="475098" y="168851"/>
                      <a:pt x="477036" y="166514"/>
                      <a:pt x="479646" y="165395"/>
                    </a:cubicBezTo>
                    <a:cubicBezTo>
                      <a:pt x="482631" y="164116"/>
                      <a:pt x="485987" y="163966"/>
                      <a:pt x="489097" y="163033"/>
                    </a:cubicBezTo>
                    <a:cubicBezTo>
                      <a:pt x="493868" y="161602"/>
                      <a:pt x="498548" y="159882"/>
                      <a:pt x="503274" y="158307"/>
                    </a:cubicBezTo>
                    <a:lnTo>
                      <a:pt x="510363" y="155944"/>
                    </a:lnTo>
                    <a:cubicBezTo>
                      <a:pt x="521389" y="156732"/>
                      <a:pt x="532556" y="156386"/>
                      <a:pt x="543442" y="158307"/>
                    </a:cubicBezTo>
                    <a:cubicBezTo>
                      <a:pt x="546238" y="158801"/>
                      <a:pt x="547719" y="162631"/>
                      <a:pt x="550530" y="163033"/>
                    </a:cubicBezTo>
                    <a:cubicBezTo>
                      <a:pt x="564586" y="165041"/>
                      <a:pt x="578883" y="164608"/>
                      <a:pt x="593060" y="165395"/>
                    </a:cubicBezTo>
                    <a:cubicBezTo>
                      <a:pt x="595423" y="166183"/>
                      <a:pt x="597986" y="166522"/>
                      <a:pt x="600149" y="167758"/>
                    </a:cubicBezTo>
                    <a:cubicBezTo>
                      <a:pt x="603568" y="169712"/>
                      <a:pt x="606816" y="172061"/>
                      <a:pt x="609600" y="174846"/>
                    </a:cubicBezTo>
                    <a:cubicBezTo>
                      <a:pt x="613740" y="178987"/>
                      <a:pt x="615151" y="183644"/>
                      <a:pt x="616688" y="189023"/>
                    </a:cubicBezTo>
                    <a:cubicBezTo>
                      <a:pt x="619433" y="198630"/>
                      <a:pt x="619051" y="195893"/>
                      <a:pt x="619051" y="203200"/>
                    </a:cubicBezTo>
                    <a:lnTo>
                      <a:pt x="585972" y="271721"/>
                    </a:lnTo>
                    <a:lnTo>
                      <a:pt x="595423" y="314251"/>
                    </a:lnTo>
                    <a:lnTo>
                      <a:pt x="633228" y="318977"/>
                    </a:lnTo>
                    <a:cubicBezTo>
                      <a:pt x="634015" y="344968"/>
                      <a:pt x="634803" y="370958"/>
                      <a:pt x="635590" y="396949"/>
                    </a:cubicBezTo>
                    <a:lnTo>
                      <a:pt x="597786" y="415851"/>
                    </a:lnTo>
                    <a:cubicBezTo>
                      <a:pt x="598574" y="434753"/>
                      <a:pt x="599361" y="453656"/>
                      <a:pt x="600149" y="472558"/>
                    </a:cubicBezTo>
                    <a:lnTo>
                      <a:pt x="720651" y="448930"/>
                    </a:lnTo>
                    <a:cubicBezTo>
                      <a:pt x="745830" y="446132"/>
                      <a:pt x="744279" y="441054"/>
                      <a:pt x="749004" y="439479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6446037" y="4757415"/>
                <a:ext cx="473574" cy="411466"/>
              </a:xfrm>
              <a:custGeom>
                <a:avLst/>
                <a:gdLst>
                  <a:gd name="connsiteX0" fmla="*/ 460845 w 775096"/>
                  <a:gd name="connsiteY0" fmla="*/ 167758 h 673396"/>
                  <a:gd name="connsiteX1" fmla="*/ 602613 w 775096"/>
                  <a:gd name="connsiteY1" fmla="*/ 311889 h 673396"/>
                  <a:gd name="connsiteX2" fmla="*/ 609701 w 775096"/>
                  <a:gd name="connsiteY2" fmla="*/ 396949 h 673396"/>
                  <a:gd name="connsiteX3" fmla="*/ 583710 w 775096"/>
                  <a:gd name="connsiteY3" fmla="*/ 406400 h 673396"/>
                  <a:gd name="connsiteX4" fmla="*/ 583710 w 775096"/>
                  <a:gd name="connsiteY4" fmla="*/ 446568 h 673396"/>
                  <a:gd name="connsiteX5" fmla="*/ 586073 w 775096"/>
                  <a:gd name="connsiteY5" fmla="*/ 460744 h 673396"/>
                  <a:gd name="connsiteX6" fmla="*/ 593161 w 775096"/>
                  <a:gd name="connsiteY6" fmla="*/ 465470 h 673396"/>
                  <a:gd name="connsiteX7" fmla="*/ 597887 w 775096"/>
                  <a:gd name="connsiteY7" fmla="*/ 472558 h 673396"/>
                  <a:gd name="connsiteX8" fmla="*/ 607338 w 775096"/>
                  <a:gd name="connsiteY8" fmla="*/ 526903 h 673396"/>
                  <a:gd name="connsiteX9" fmla="*/ 614427 w 775096"/>
                  <a:gd name="connsiteY9" fmla="*/ 529265 h 673396"/>
                  <a:gd name="connsiteX10" fmla="*/ 621515 w 775096"/>
                  <a:gd name="connsiteY10" fmla="*/ 533991 h 673396"/>
                  <a:gd name="connsiteX11" fmla="*/ 628603 w 775096"/>
                  <a:gd name="connsiteY11" fmla="*/ 536354 h 673396"/>
                  <a:gd name="connsiteX12" fmla="*/ 635692 w 775096"/>
                  <a:gd name="connsiteY12" fmla="*/ 543442 h 673396"/>
                  <a:gd name="connsiteX13" fmla="*/ 649868 w 775096"/>
                  <a:gd name="connsiteY13" fmla="*/ 548168 h 673396"/>
                  <a:gd name="connsiteX14" fmla="*/ 661682 w 775096"/>
                  <a:gd name="connsiteY14" fmla="*/ 564707 h 673396"/>
                  <a:gd name="connsiteX15" fmla="*/ 675859 w 775096"/>
                  <a:gd name="connsiteY15" fmla="*/ 571796 h 673396"/>
                  <a:gd name="connsiteX16" fmla="*/ 682948 w 775096"/>
                  <a:gd name="connsiteY16" fmla="*/ 576521 h 673396"/>
                  <a:gd name="connsiteX17" fmla="*/ 692399 w 775096"/>
                  <a:gd name="connsiteY17" fmla="*/ 581247 h 673396"/>
                  <a:gd name="connsiteX18" fmla="*/ 706575 w 775096"/>
                  <a:gd name="connsiteY18" fmla="*/ 595424 h 673396"/>
                  <a:gd name="connsiteX19" fmla="*/ 713664 w 775096"/>
                  <a:gd name="connsiteY19" fmla="*/ 600149 h 673396"/>
                  <a:gd name="connsiteX20" fmla="*/ 730203 w 775096"/>
                  <a:gd name="connsiteY20" fmla="*/ 616689 h 673396"/>
                  <a:gd name="connsiteX21" fmla="*/ 734929 w 775096"/>
                  <a:gd name="connsiteY21" fmla="*/ 623777 h 673396"/>
                  <a:gd name="connsiteX22" fmla="*/ 758557 w 775096"/>
                  <a:gd name="connsiteY22" fmla="*/ 642679 h 673396"/>
                  <a:gd name="connsiteX23" fmla="*/ 768008 w 775096"/>
                  <a:gd name="connsiteY23" fmla="*/ 654493 h 673396"/>
                  <a:gd name="connsiteX24" fmla="*/ 775096 w 775096"/>
                  <a:gd name="connsiteY24" fmla="*/ 668670 h 673396"/>
                  <a:gd name="connsiteX25" fmla="*/ 309627 w 775096"/>
                  <a:gd name="connsiteY25" fmla="*/ 673396 h 673396"/>
                  <a:gd name="connsiteX26" fmla="*/ 260008 w 775096"/>
                  <a:gd name="connsiteY26" fmla="*/ 635591 h 673396"/>
                  <a:gd name="connsiteX27" fmla="*/ 243468 w 775096"/>
                  <a:gd name="connsiteY27" fmla="*/ 562344 h 673396"/>
                  <a:gd name="connsiteX28" fmla="*/ 212752 w 775096"/>
                  <a:gd name="connsiteY28" fmla="*/ 557619 h 673396"/>
                  <a:gd name="connsiteX29" fmla="*/ 174948 w 775096"/>
                  <a:gd name="connsiteY29" fmla="*/ 482010 h 673396"/>
                  <a:gd name="connsiteX30" fmla="*/ 106427 w 775096"/>
                  <a:gd name="connsiteY30" fmla="*/ 451293 h 673396"/>
                  <a:gd name="connsiteX31" fmla="*/ 75710 w 775096"/>
                  <a:gd name="connsiteY31" fmla="*/ 404037 h 673396"/>
                  <a:gd name="connsiteX32" fmla="*/ 52082 w 775096"/>
                  <a:gd name="connsiteY32" fmla="*/ 274084 h 673396"/>
                  <a:gd name="connsiteX33" fmla="*/ 78073 w 775096"/>
                  <a:gd name="connsiteY33" fmla="*/ 259907 h 673396"/>
                  <a:gd name="connsiteX34" fmla="*/ 111152 w 775096"/>
                  <a:gd name="connsiteY34" fmla="*/ 222103 h 673396"/>
                  <a:gd name="connsiteX35" fmla="*/ 125329 w 775096"/>
                  <a:gd name="connsiteY35" fmla="*/ 155944 h 673396"/>
                  <a:gd name="connsiteX36" fmla="*/ 94613 w 775096"/>
                  <a:gd name="connsiteY36" fmla="*/ 94512 h 673396"/>
                  <a:gd name="connsiteX37" fmla="*/ 75710 w 775096"/>
                  <a:gd name="connsiteY37" fmla="*/ 59070 h 673396"/>
                  <a:gd name="connsiteX38" fmla="*/ 33180 w 775096"/>
                  <a:gd name="connsiteY38" fmla="*/ 73247 h 673396"/>
                  <a:gd name="connsiteX39" fmla="*/ 2464 w 775096"/>
                  <a:gd name="connsiteY39" fmla="*/ 73247 h 673396"/>
                  <a:gd name="connsiteX40" fmla="*/ 101 w 775096"/>
                  <a:gd name="connsiteY40" fmla="*/ 51982 h 673396"/>
                  <a:gd name="connsiteX41" fmla="*/ 4827 w 775096"/>
                  <a:gd name="connsiteY41" fmla="*/ 44893 h 673396"/>
                  <a:gd name="connsiteX42" fmla="*/ 16641 w 775096"/>
                  <a:gd name="connsiteY42" fmla="*/ 28354 h 673396"/>
                  <a:gd name="connsiteX43" fmla="*/ 19003 w 775096"/>
                  <a:gd name="connsiteY43" fmla="*/ 21265 h 673396"/>
                  <a:gd name="connsiteX44" fmla="*/ 30817 w 775096"/>
                  <a:gd name="connsiteY44" fmla="*/ 7089 h 673396"/>
                  <a:gd name="connsiteX45" fmla="*/ 40268 w 775096"/>
                  <a:gd name="connsiteY45" fmla="*/ 0 h 673396"/>
                  <a:gd name="connsiteX46" fmla="*/ 66259 w 775096"/>
                  <a:gd name="connsiteY46" fmla="*/ 23628 h 673396"/>
                  <a:gd name="connsiteX47" fmla="*/ 113515 w 775096"/>
                  <a:gd name="connsiteY47" fmla="*/ 14177 h 673396"/>
                  <a:gd name="connsiteX48" fmla="*/ 134780 w 775096"/>
                  <a:gd name="connsiteY48" fmla="*/ 18903 h 673396"/>
                  <a:gd name="connsiteX49" fmla="*/ 151320 w 775096"/>
                  <a:gd name="connsiteY49" fmla="*/ 37805 h 673396"/>
                  <a:gd name="connsiteX50" fmla="*/ 158408 w 775096"/>
                  <a:gd name="connsiteY50" fmla="*/ 47256 h 673396"/>
                  <a:gd name="connsiteX51" fmla="*/ 165496 w 775096"/>
                  <a:gd name="connsiteY51" fmla="*/ 61433 h 673396"/>
                  <a:gd name="connsiteX52" fmla="*/ 179673 w 775096"/>
                  <a:gd name="connsiteY52" fmla="*/ 70884 h 673396"/>
                  <a:gd name="connsiteX53" fmla="*/ 189124 w 775096"/>
                  <a:gd name="connsiteY53" fmla="*/ 7089 h 673396"/>
                  <a:gd name="connsiteX54" fmla="*/ 212752 w 775096"/>
                  <a:gd name="connsiteY54" fmla="*/ 9451 h 673396"/>
                  <a:gd name="connsiteX55" fmla="*/ 236380 w 775096"/>
                  <a:gd name="connsiteY55" fmla="*/ 23628 h 673396"/>
                  <a:gd name="connsiteX56" fmla="*/ 250557 w 775096"/>
                  <a:gd name="connsiteY56" fmla="*/ 33079 h 673396"/>
                  <a:gd name="connsiteX57" fmla="*/ 260008 w 775096"/>
                  <a:gd name="connsiteY57" fmla="*/ 47256 h 673396"/>
                  <a:gd name="connsiteX58" fmla="*/ 267096 w 775096"/>
                  <a:gd name="connsiteY58" fmla="*/ 49619 h 673396"/>
                  <a:gd name="connsiteX59" fmla="*/ 345068 w 775096"/>
                  <a:gd name="connsiteY59" fmla="*/ 61433 h 673396"/>
                  <a:gd name="connsiteX60" fmla="*/ 359245 w 775096"/>
                  <a:gd name="connsiteY60" fmla="*/ 82698 h 673396"/>
                  <a:gd name="connsiteX61" fmla="*/ 366334 w 775096"/>
                  <a:gd name="connsiteY61" fmla="*/ 89786 h 673396"/>
                  <a:gd name="connsiteX62" fmla="*/ 380510 w 775096"/>
                  <a:gd name="connsiteY62" fmla="*/ 106326 h 673396"/>
                  <a:gd name="connsiteX63" fmla="*/ 385236 w 775096"/>
                  <a:gd name="connsiteY63" fmla="*/ 118140 h 673396"/>
                  <a:gd name="connsiteX64" fmla="*/ 397050 w 775096"/>
                  <a:gd name="connsiteY64" fmla="*/ 132317 h 673396"/>
                  <a:gd name="connsiteX65" fmla="*/ 460845 w 775096"/>
                  <a:gd name="connsiteY65" fmla="*/ 167758 h 67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75096" h="673396">
                    <a:moveTo>
                      <a:pt x="460845" y="167758"/>
                    </a:moveTo>
                    <a:lnTo>
                      <a:pt x="602613" y="311889"/>
                    </a:lnTo>
                    <a:lnTo>
                      <a:pt x="609701" y="396949"/>
                    </a:lnTo>
                    <a:lnTo>
                      <a:pt x="583710" y="406400"/>
                    </a:lnTo>
                    <a:cubicBezTo>
                      <a:pt x="580875" y="431921"/>
                      <a:pt x="580260" y="422418"/>
                      <a:pt x="583710" y="446568"/>
                    </a:cubicBezTo>
                    <a:cubicBezTo>
                      <a:pt x="584387" y="451310"/>
                      <a:pt x="583931" y="456459"/>
                      <a:pt x="586073" y="460744"/>
                    </a:cubicBezTo>
                    <a:cubicBezTo>
                      <a:pt x="587343" y="463284"/>
                      <a:pt x="590798" y="463895"/>
                      <a:pt x="593161" y="465470"/>
                    </a:cubicBezTo>
                    <a:cubicBezTo>
                      <a:pt x="594736" y="467833"/>
                      <a:pt x="597520" y="469742"/>
                      <a:pt x="597887" y="472558"/>
                    </a:cubicBezTo>
                    <a:cubicBezTo>
                      <a:pt x="600773" y="494678"/>
                      <a:pt x="589023" y="514694"/>
                      <a:pt x="607338" y="526903"/>
                    </a:cubicBezTo>
                    <a:cubicBezTo>
                      <a:pt x="609410" y="528285"/>
                      <a:pt x="612064" y="528478"/>
                      <a:pt x="614427" y="529265"/>
                    </a:cubicBezTo>
                    <a:cubicBezTo>
                      <a:pt x="616790" y="530840"/>
                      <a:pt x="618975" y="532721"/>
                      <a:pt x="621515" y="533991"/>
                    </a:cubicBezTo>
                    <a:cubicBezTo>
                      <a:pt x="623743" y="535105"/>
                      <a:pt x="626531" y="534973"/>
                      <a:pt x="628603" y="536354"/>
                    </a:cubicBezTo>
                    <a:cubicBezTo>
                      <a:pt x="631383" y="538208"/>
                      <a:pt x="632771" y="541819"/>
                      <a:pt x="635692" y="543442"/>
                    </a:cubicBezTo>
                    <a:cubicBezTo>
                      <a:pt x="640046" y="545861"/>
                      <a:pt x="649868" y="548168"/>
                      <a:pt x="649868" y="548168"/>
                    </a:cubicBezTo>
                    <a:cubicBezTo>
                      <a:pt x="652550" y="552190"/>
                      <a:pt x="658755" y="561780"/>
                      <a:pt x="661682" y="564707"/>
                    </a:cubicBezTo>
                    <a:cubicBezTo>
                      <a:pt x="668452" y="571477"/>
                      <a:pt x="668173" y="567954"/>
                      <a:pt x="675859" y="571796"/>
                    </a:cubicBezTo>
                    <a:cubicBezTo>
                      <a:pt x="678399" y="573066"/>
                      <a:pt x="680482" y="575112"/>
                      <a:pt x="682948" y="576521"/>
                    </a:cubicBezTo>
                    <a:cubicBezTo>
                      <a:pt x="686006" y="578268"/>
                      <a:pt x="689649" y="579047"/>
                      <a:pt x="692399" y="581247"/>
                    </a:cubicBezTo>
                    <a:cubicBezTo>
                      <a:pt x="697617" y="585422"/>
                      <a:pt x="701014" y="591718"/>
                      <a:pt x="706575" y="595424"/>
                    </a:cubicBezTo>
                    <a:lnTo>
                      <a:pt x="713664" y="600149"/>
                    </a:lnTo>
                    <a:cubicBezTo>
                      <a:pt x="724496" y="616398"/>
                      <a:pt x="717727" y="612530"/>
                      <a:pt x="730203" y="616689"/>
                    </a:cubicBezTo>
                    <a:cubicBezTo>
                      <a:pt x="731778" y="619052"/>
                      <a:pt x="733111" y="621596"/>
                      <a:pt x="734929" y="623777"/>
                    </a:cubicBezTo>
                    <a:cubicBezTo>
                      <a:pt x="741472" y="631628"/>
                      <a:pt x="750159" y="637081"/>
                      <a:pt x="758557" y="642679"/>
                    </a:cubicBezTo>
                    <a:cubicBezTo>
                      <a:pt x="766282" y="665854"/>
                      <a:pt x="753758" y="633119"/>
                      <a:pt x="768008" y="654493"/>
                    </a:cubicBezTo>
                    <a:cubicBezTo>
                      <a:pt x="785434" y="680630"/>
                      <a:pt x="758113" y="651683"/>
                      <a:pt x="775096" y="668670"/>
                    </a:cubicBezTo>
                    <a:lnTo>
                      <a:pt x="309627" y="673396"/>
                    </a:lnTo>
                    <a:lnTo>
                      <a:pt x="260008" y="635591"/>
                    </a:lnTo>
                    <a:lnTo>
                      <a:pt x="243468" y="562344"/>
                    </a:lnTo>
                    <a:lnTo>
                      <a:pt x="212752" y="557619"/>
                    </a:lnTo>
                    <a:lnTo>
                      <a:pt x="174948" y="482010"/>
                    </a:lnTo>
                    <a:lnTo>
                      <a:pt x="106427" y="451293"/>
                    </a:lnTo>
                    <a:lnTo>
                      <a:pt x="75710" y="404037"/>
                    </a:lnTo>
                    <a:lnTo>
                      <a:pt x="52082" y="274084"/>
                    </a:lnTo>
                    <a:lnTo>
                      <a:pt x="78073" y="259907"/>
                    </a:lnTo>
                    <a:lnTo>
                      <a:pt x="111152" y="222103"/>
                    </a:lnTo>
                    <a:lnTo>
                      <a:pt x="125329" y="155944"/>
                    </a:lnTo>
                    <a:lnTo>
                      <a:pt x="94613" y="94512"/>
                    </a:lnTo>
                    <a:lnTo>
                      <a:pt x="75710" y="59070"/>
                    </a:lnTo>
                    <a:lnTo>
                      <a:pt x="33180" y="73247"/>
                    </a:lnTo>
                    <a:lnTo>
                      <a:pt x="2464" y="73247"/>
                    </a:lnTo>
                    <a:cubicBezTo>
                      <a:pt x="1676" y="66159"/>
                      <a:pt x="-491" y="59089"/>
                      <a:pt x="101" y="51982"/>
                    </a:cubicBezTo>
                    <a:cubicBezTo>
                      <a:pt x="337" y="49152"/>
                      <a:pt x="3176" y="47204"/>
                      <a:pt x="4827" y="44893"/>
                    </a:cubicBezTo>
                    <a:cubicBezTo>
                      <a:pt x="19493" y="24360"/>
                      <a:pt x="5494" y="45072"/>
                      <a:pt x="16641" y="28354"/>
                    </a:cubicBezTo>
                    <a:cubicBezTo>
                      <a:pt x="17428" y="25991"/>
                      <a:pt x="17889" y="23493"/>
                      <a:pt x="19003" y="21265"/>
                    </a:cubicBezTo>
                    <a:cubicBezTo>
                      <a:pt x="21657" y="15957"/>
                      <a:pt x="26340" y="10820"/>
                      <a:pt x="30817" y="7089"/>
                    </a:cubicBezTo>
                    <a:cubicBezTo>
                      <a:pt x="46827" y="-6252"/>
                      <a:pt x="32763" y="7508"/>
                      <a:pt x="40268" y="0"/>
                    </a:cubicBezTo>
                    <a:lnTo>
                      <a:pt x="66259" y="23628"/>
                    </a:lnTo>
                    <a:lnTo>
                      <a:pt x="113515" y="14177"/>
                    </a:lnTo>
                    <a:cubicBezTo>
                      <a:pt x="120603" y="15752"/>
                      <a:pt x="127891" y="16607"/>
                      <a:pt x="134780" y="18903"/>
                    </a:cubicBezTo>
                    <a:cubicBezTo>
                      <a:pt x="143575" y="21835"/>
                      <a:pt x="146332" y="31154"/>
                      <a:pt x="151320" y="37805"/>
                    </a:cubicBezTo>
                    <a:lnTo>
                      <a:pt x="158408" y="47256"/>
                    </a:lnTo>
                    <a:cubicBezTo>
                      <a:pt x="160093" y="52310"/>
                      <a:pt x="161187" y="57662"/>
                      <a:pt x="165496" y="61433"/>
                    </a:cubicBezTo>
                    <a:cubicBezTo>
                      <a:pt x="169770" y="65173"/>
                      <a:pt x="179673" y="70884"/>
                      <a:pt x="179673" y="70884"/>
                    </a:cubicBezTo>
                    <a:cubicBezTo>
                      <a:pt x="209857" y="60821"/>
                      <a:pt x="156586" y="81037"/>
                      <a:pt x="189124" y="7089"/>
                    </a:cubicBezTo>
                    <a:cubicBezTo>
                      <a:pt x="192312" y="-156"/>
                      <a:pt x="204876" y="8664"/>
                      <a:pt x="212752" y="9451"/>
                    </a:cubicBezTo>
                    <a:cubicBezTo>
                      <a:pt x="220207" y="13179"/>
                      <a:pt x="230681" y="17928"/>
                      <a:pt x="236380" y="23628"/>
                    </a:cubicBezTo>
                    <a:cubicBezTo>
                      <a:pt x="245229" y="32478"/>
                      <a:pt x="240298" y="29661"/>
                      <a:pt x="250557" y="33079"/>
                    </a:cubicBezTo>
                    <a:cubicBezTo>
                      <a:pt x="253707" y="37805"/>
                      <a:pt x="254620" y="45460"/>
                      <a:pt x="260008" y="47256"/>
                    </a:cubicBezTo>
                    <a:cubicBezTo>
                      <a:pt x="262371" y="48044"/>
                      <a:pt x="264919" y="48409"/>
                      <a:pt x="267096" y="49619"/>
                    </a:cubicBezTo>
                    <a:cubicBezTo>
                      <a:pt x="305809" y="71126"/>
                      <a:pt x="250006" y="57912"/>
                      <a:pt x="345068" y="61433"/>
                    </a:cubicBezTo>
                    <a:cubicBezTo>
                      <a:pt x="361322" y="77685"/>
                      <a:pt x="342079" y="56950"/>
                      <a:pt x="359245" y="82698"/>
                    </a:cubicBezTo>
                    <a:cubicBezTo>
                      <a:pt x="361099" y="85478"/>
                      <a:pt x="364195" y="87219"/>
                      <a:pt x="366334" y="89786"/>
                    </a:cubicBezTo>
                    <a:cubicBezTo>
                      <a:pt x="384334" y="111386"/>
                      <a:pt x="352101" y="77917"/>
                      <a:pt x="380510" y="106326"/>
                    </a:cubicBezTo>
                    <a:cubicBezTo>
                      <a:pt x="382085" y="110264"/>
                      <a:pt x="383176" y="114432"/>
                      <a:pt x="385236" y="118140"/>
                    </a:cubicBezTo>
                    <a:cubicBezTo>
                      <a:pt x="388747" y="124459"/>
                      <a:pt x="392320" y="127587"/>
                      <a:pt x="397050" y="132317"/>
                    </a:cubicBezTo>
                    <a:lnTo>
                      <a:pt x="460845" y="16775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6986571" y="4783616"/>
                <a:ext cx="219319" cy="293073"/>
              </a:xfrm>
              <a:custGeom>
                <a:avLst/>
                <a:gdLst>
                  <a:gd name="connsiteX0" fmla="*/ 75609 w 359144"/>
                  <a:gd name="connsiteY0" fmla="*/ 141768 h 479647"/>
                  <a:gd name="connsiteX1" fmla="*/ 75609 w 359144"/>
                  <a:gd name="connsiteY1" fmla="*/ 141768 h 479647"/>
                  <a:gd name="connsiteX2" fmla="*/ 92149 w 359144"/>
                  <a:gd name="connsiteY2" fmla="*/ 153582 h 479647"/>
                  <a:gd name="connsiteX3" fmla="*/ 106325 w 359144"/>
                  <a:gd name="connsiteY3" fmla="*/ 158307 h 479647"/>
                  <a:gd name="connsiteX4" fmla="*/ 113414 w 359144"/>
                  <a:gd name="connsiteY4" fmla="*/ 163033 h 479647"/>
                  <a:gd name="connsiteX5" fmla="*/ 139404 w 359144"/>
                  <a:gd name="connsiteY5" fmla="*/ 163033 h 479647"/>
                  <a:gd name="connsiteX6" fmla="*/ 146493 w 359144"/>
                  <a:gd name="connsiteY6" fmla="*/ 155945 h 479647"/>
                  <a:gd name="connsiteX7" fmla="*/ 167758 w 359144"/>
                  <a:gd name="connsiteY7" fmla="*/ 165396 h 479647"/>
                  <a:gd name="connsiteX8" fmla="*/ 170121 w 359144"/>
                  <a:gd name="connsiteY8" fmla="*/ 172484 h 479647"/>
                  <a:gd name="connsiteX9" fmla="*/ 174846 w 359144"/>
                  <a:gd name="connsiteY9" fmla="*/ 179573 h 479647"/>
                  <a:gd name="connsiteX10" fmla="*/ 184297 w 359144"/>
                  <a:gd name="connsiteY10" fmla="*/ 198475 h 479647"/>
                  <a:gd name="connsiteX11" fmla="*/ 179572 w 359144"/>
                  <a:gd name="connsiteY11" fmla="*/ 210289 h 479647"/>
                  <a:gd name="connsiteX12" fmla="*/ 148856 w 359144"/>
                  <a:gd name="connsiteY12" fmla="*/ 259907 h 479647"/>
                  <a:gd name="connsiteX13" fmla="*/ 165395 w 359144"/>
                  <a:gd name="connsiteY13" fmla="*/ 311889 h 479647"/>
                  <a:gd name="connsiteX14" fmla="*/ 189023 w 359144"/>
                  <a:gd name="connsiteY14" fmla="*/ 311889 h 479647"/>
                  <a:gd name="connsiteX15" fmla="*/ 189023 w 359144"/>
                  <a:gd name="connsiteY15" fmla="*/ 370959 h 479647"/>
                  <a:gd name="connsiteX16" fmla="*/ 165395 w 359144"/>
                  <a:gd name="connsiteY16" fmla="*/ 370959 h 479647"/>
                  <a:gd name="connsiteX17" fmla="*/ 163032 w 359144"/>
                  <a:gd name="connsiteY17" fmla="*/ 479647 h 479647"/>
                  <a:gd name="connsiteX18" fmla="*/ 198474 w 359144"/>
                  <a:gd name="connsiteY18" fmla="*/ 463107 h 479647"/>
                  <a:gd name="connsiteX19" fmla="*/ 241004 w 359144"/>
                  <a:gd name="connsiteY19" fmla="*/ 458382 h 479647"/>
                  <a:gd name="connsiteX20" fmla="*/ 250456 w 359144"/>
                  <a:gd name="connsiteY20" fmla="*/ 456019 h 479647"/>
                  <a:gd name="connsiteX21" fmla="*/ 257544 w 359144"/>
                  <a:gd name="connsiteY21" fmla="*/ 453656 h 479647"/>
                  <a:gd name="connsiteX22" fmla="*/ 340242 w 359144"/>
                  <a:gd name="connsiteY22" fmla="*/ 448931 h 479647"/>
                  <a:gd name="connsiteX23" fmla="*/ 347330 w 359144"/>
                  <a:gd name="connsiteY23" fmla="*/ 434754 h 479647"/>
                  <a:gd name="connsiteX24" fmla="*/ 349693 w 359144"/>
                  <a:gd name="connsiteY24" fmla="*/ 415852 h 479647"/>
                  <a:gd name="connsiteX25" fmla="*/ 359144 w 359144"/>
                  <a:gd name="connsiteY25" fmla="*/ 401675 h 479647"/>
                  <a:gd name="connsiteX26" fmla="*/ 356781 w 359144"/>
                  <a:gd name="connsiteY26" fmla="*/ 382773 h 479647"/>
                  <a:gd name="connsiteX27" fmla="*/ 347330 w 359144"/>
                  <a:gd name="connsiteY27" fmla="*/ 375684 h 479647"/>
                  <a:gd name="connsiteX28" fmla="*/ 344967 w 359144"/>
                  <a:gd name="connsiteY28" fmla="*/ 368596 h 479647"/>
                  <a:gd name="connsiteX29" fmla="*/ 342604 w 359144"/>
                  <a:gd name="connsiteY29" fmla="*/ 347331 h 479647"/>
                  <a:gd name="connsiteX30" fmla="*/ 340242 w 359144"/>
                  <a:gd name="connsiteY30" fmla="*/ 340242 h 479647"/>
                  <a:gd name="connsiteX31" fmla="*/ 337879 w 359144"/>
                  <a:gd name="connsiteY31" fmla="*/ 281173 h 479647"/>
                  <a:gd name="connsiteX32" fmla="*/ 330790 w 359144"/>
                  <a:gd name="connsiteY32" fmla="*/ 274084 h 479647"/>
                  <a:gd name="connsiteX33" fmla="*/ 311888 w 359144"/>
                  <a:gd name="connsiteY33" fmla="*/ 271721 h 479647"/>
                  <a:gd name="connsiteX34" fmla="*/ 304800 w 359144"/>
                  <a:gd name="connsiteY34" fmla="*/ 264633 h 479647"/>
                  <a:gd name="connsiteX35" fmla="*/ 302437 w 359144"/>
                  <a:gd name="connsiteY35" fmla="*/ 248094 h 479647"/>
                  <a:gd name="connsiteX36" fmla="*/ 295349 w 359144"/>
                  <a:gd name="connsiteY36" fmla="*/ 233917 h 479647"/>
                  <a:gd name="connsiteX37" fmla="*/ 281172 w 359144"/>
                  <a:gd name="connsiteY37" fmla="*/ 226828 h 479647"/>
                  <a:gd name="connsiteX38" fmla="*/ 283535 w 359144"/>
                  <a:gd name="connsiteY38" fmla="*/ 191387 h 479647"/>
                  <a:gd name="connsiteX39" fmla="*/ 285897 w 359144"/>
                  <a:gd name="connsiteY39" fmla="*/ 181935 h 479647"/>
                  <a:gd name="connsiteX40" fmla="*/ 292986 w 359144"/>
                  <a:gd name="connsiteY40" fmla="*/ 174847 h 479647"/>
                  <a:gd name="connsiteX41" fmla="*/ 297711 w 359144"/>
                  <a:gd name="connsiteY41" fmla="*/ 167759 h 479647"/>
                  <a:gd name="connsiteX42" fmla="*/ 318976 w 359144"/>
                  <a:gd name="connsiteY42" fmla="*/ 155945 h 479647"/>
                  <a:gd name="connsiteX43" fmla="*/ 337879 w 359144"/>
                  <a:gd name="connsiteY43" fmla="*/ 158307 h 479647"/>
                  <a:gd name="connsiteX44" fmla="*/ 337879 w 359144"/>
                  <a:gd name="connsiteY44" fmla="*/ 113414 h 479647"/>
                  <a:gd name="connsiteX45" fmla="*/ 304800 w 359144"/>
                  <a:gd name="connsiteY45" fmla="*/ 103963 h 479647"/>
                  <a:gd name="connsiteX46" fmla="*/ 283535 w 359144"/>
                  <a:gd name="connsiteY46" fmla="*/ 99238 h 479647"/>
                  <a:gd name="connsiteX47" fmla="*/ 264632 w 359144"/>
                  <a:gd name="connsiteY47" fmla="*/ 101600 h 479647"/>
                  <a:gd name="connsiteX48" fmla="*/ 250456 w 359144"/>
                  <a:gd name="connsiteY48" fmla="*/ 99238 h 479647"/>
                  <a:gd name="connsiteX49" fmla="*/ 248093 w 359144"/>
                  <a:gd name="connsiteY49" fmla="*/ 85061 h 479647"/>
                  <a:gd name="connsiteX50" fmla="*/ 233916 w 359144"/>
                  <a:gd name="connsiteY50" fmla="*/ 75610 h 479647"/>
                  <a:gd name="connsiteX51" fmla="*/ 212651 w 359144"/>
                  <a:gd name="connsiteY51" fmla="*/ 77973 h 479647"/>
                  <a:gd name="connsiteX52" fmla="*/ 196111 w 359144"/>
                  <a:gd name="connsiteY52" fmla="*/ 87424 h 479647"/>
                  <a:gd name="connsiteX53" fmla="*/ 193749 w 359144"/>
                  <a:gd name="connsiteY53" fmla="*/ 94512 h 479647"/>
                  <a:gd name="connsiteX54" fmla="*/ 174846 w 359144"/>
                  <a:gd name="connsiteY54" fmla="*/ 96875 h 479647"/>
                  <a:gd name="connsiteX55" fmla="*/ 163032 w 359144"/>
                  <a:gd name="connsiteY55" fmla="*/ 80335 h 479647"/>
                  <a:gd name="connsiteX56" fmla="*/ 155944 w 359144"/>
                  <a:gd name="connsiteY56" fmla="*/ 73247 h 479647"/>
                  <a:gd name="connsiteX57" fmla="*/ 148856 w 359144"/>
                  <a:gd name="connsiteY57" fmla="*/ 59070 h 479647"/>
                  <a:gd name="connsiteX58" fmla="*/ 141767 w 359144"/>
                  <a:gd name="connsiteY58" fmla="*/ 54345 h 479647"/>
                  <a:gd name="connsiteX59" fmla="*/ 120502 w 359144"/>
                  <a:gd name="connsiteY59" fmla="*/ 35442 h 479647"/>
                  <a:gd name="connsiteX60" fmla="*/ 115776 w 359144"/>
                  <a:gd name="connsiteY60" fmla="*/ 25991 h 479647"/>
                  <a:gd name="connsiteX61" fmla="*/ 96874 w 359144"/>
                  <a:gd name="connsiteY61" fmla="*/ 9452 h 479647"/>
                  <a:gd name="connsiteX62" fmla="*/ 80335 w 359144"/>
                  <a:gd name="connsiteY62" fmla="*/ 0 h 479647"/>
                  <a:gd name="connsiteX63" fmla="*/ 68521 w 359144"/>
                  <a:gd name="connsiteY63" fmla="*/ 2363 h 479647"/>
                  <a:gd name="connsiteX64" fmla="*/ 49618 w 359144"/>
                  <a:gd name="connsiteY64" fmla="*/ 14177 h 479647"/>
                  <a:gd name="connsiteX65" fmla="*/ 33079 w 359144"/>
                  <a:gd name="connsiteY65" fmla="*/ 35442 h 479647"/>
                  <a:gd name="connsiteX66" fmla="*/ 25990 w 359144"/>
                  <a:gd name="connsiteY66" fmla="*/ 44894 h 479647"/>
                  <a:gd name="connsiteX67" fmla="*/ 21265 w 359144"/>
                  <a:gd name="connsiteY67" fmla="*/ 51982 h 479647"/>
                  <a:gd name="connsiteX68" fmla="*/ 7088 w 359144"/>
                  <a:gd name="connsiteY68" fmla="*/ 61433 h 479647"/>
                  <a:gd name="connsiteX69" fmla="*/ 0 w 359144"/>
                  <a:gd name="connsiteY69" fmla="*/ 66159 h 479647"/>
                  <a:gd name="connsiteX70" fmla="*/ 7088 w 359144"/>
                  <a:gd name="connsiteY70" fmla="*/ 92149 h 479647"/>
                  <a:gd name="connsiteX71" fmla="*/ 9451 w 359144"/>
                  <a:gd name="connsiteY71" fmla="*/ 101600 h 479647"/>
                  <a:gd name="connsiteX72" fmla="*/ 16539 w 359144"/>
                  <a:gd name="connsiteY72" fmla="*/ 106326 h 479647"/>
                  <a:gd name="connsiteX73" fmla="*/ 30716 w 359144"/>
                  <a:gd name="connsiteY73" fmla="*/ 120503 h 479647"/>
                  <a:gd name="connsiteX74" fmla="*/ 63795 w 359144"/>
                  <a:gd name="connsiteY74" fmla="*/ 129954 h 479647"/>
                  <a:gd name="connsiteX75" fmla="*/ 70883 w 359144"/>
                  <a:gd name="connsiteY75" fmla="*/ 132317 h 479647"/>
                  <a:gd name="connsiteX76" fmla="*/ 77972 w 359144"/>
                  <a:gd name="connsiteY76" fmla="*/ 139405 h 479647"/>
                  <a:gd name="connsiteX77" fmla="*/ 85060 w 359144"/>
                  <a:gd name="connsiteY77" fmla="*/ 144131 h 479647"/>
                  <a:gd name="connsiteX78" fmla="*/ 75609 w 359144"/>
                  <a:gd name="connsiteY78" fmla="*/ 141768 h 47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59144" h="479647">
                    <a:moveTo>
                      <a:pt x="75609" y="141768"/>
                    </a:moveTo>
                    <a:lnTo>
                      <a:pt x="75609" y="141768"/>
                    </a:lnTo>
                    <a:cubicBezTo>
                      <a:pt x="81122" y="145706"/>
                      <a:pt x="86184" y="150370"/>
                      <a:pt x="92149" y="153582"/>
                    </a:cubicBezTo>
                    <a:cubicBezTo>
                      <a:pt x="96535" y="155943"/>
                      <a:pt x="106325" y="158307"/>
                      <a:pt x="106325" y="158307"/>
                    </a:cubicBezTo>
                    <a:cubicBezTo>
                      <a:pt x="108688" y="159882"/>
                      <a:pt x="110874" y="161763"/>
                      <a:pt x="113414" y="163033"/>
                    </a:cubicBezTo>
                    <a:cubicBezTo>
                      <a:pt x="123030" y="167841"/>
                      <a:pt x="126944" y="164591"/>
                      <a:pt x="139404" y="163033"/>
                    </a:cubicBezTo>
                    <a:cubicBezTo>
                      <a:pt x="141767" y="160670"/>
                      <a:pt x="143231" y="156670"/>
                      <a:pt x="146493" y="155945"/>
                    </a:cubicBezTo>
                    <a:cubicBezTo>
                      <a:pt x="158406" y="153297"/>
                      <a:pt x="161159" y="158797"/>
                      <a:pt x="167758" y="165396"/>
                    </a:cubicBezTo>
                    <a:cubicBezTo>
                      <a:pt x="168546" y="167759"/>
                      <a:pt x="169007" y="170256"/>
                      <a:pt x="170121" y="172484"/>
                    </a:cubicBezTo>
                    <a:cubicBezTo>
                      <a:pt x="171391" y="175024"/>
                      <a:pt x="173849" y="176914"/>
                      <a:pt x="174846" y="179573"/>
                    </a:cubicBezTo>
                    <a:cubicBezTo>
                      <a:pt x="182088" y="198887"/>
                      <a:pt x="170855" y="185033"/>
                      <a:pt x="184297" y="198475"/>
                    </a:cubicBezTo>
                    <a:cubicBezTo>
                      <a:pt x="181665" y="209007"/>
                      <a:pt x="184231" y="205630"/>
                      <a:pt x="179572" y="210289"/>
                    </a:cubicBezTo>
                    <a:lnTo>
                      <a:pt x="148856" y="259907"/>
                    </a:lnTo>
                    <a:lnTo>
                      <a:pt x="165395" y="311889"/>
                    </a:lnTo>
                    <a:lnTo>
                      <a:pt x="189023" y="311889"/>
                    </a:lnTo>
                    <a:lnTo>
                      <a:pt x="189023" y="370959"/>
                    </a:lnTo>
                    <a:lnTo>
                      <a:pt x="165395" y="370959"/>
                    </a:lnTo>
                    <a:cubicBezTo>
                      <a:pt x="164607" y="407188"/>
                      <a:pt x="163820" y="443418"/>
                      <a:pt x="163032" y="479647"/>
                    </a:cubicBezTo>
                    <a:lnTo>
                      <a:pt x="198474" y="463107"/>
                    </a:lnTo>
                    <a:cubicBezTo>
                      <a:pt x="213183" y="461770"/>
                      <a:pt x="226626" y="460996"/>
                      <a:pt x="241004" y="458382"/>
                    </a:cubicBezTo>
                    <a:cubicBezTo>
                      <a:pt x="244199" y="457801"/>
                      <a:pt x="247333" y="456911"/>
                      <a:pt x="250456" y="456019"/>
                    </a:cubicBezTo>
                    <a:cubicBezTo>
                      <a:pt x="252851" y="455335"/>
                      <a:pt x="255082" y="454035"/>
                      <a:pt x="257544" y="453656"/>
                    </a:cubicBezTo>
                    <a:cubicBezTo>
                      <a:pt x="280321" y="450152"/>
                      <a:pt x="324199" y="449573"/>
                      <a:pt x="340242" y="448931"/>
                    </a:cubicBezTo>
                    <a:cubicBezTo>
                      <a:pt x="344024" y="443257"/>
                      <a:pt x="346107" y="441478"/>
                      <a:pt x="347330" y="434754"/>
                    </a:cubicBezTo>
                    <a:cubicBezTo>
                      <a:pt x="348466" y="428507"/>
                      <a:pt x="347557" y="421832"/>
                      <a:pt x="349693" y="415852"/>
                    </a:cubicBezTo>
                    <a:cubicBezTo>
                      <a:pt x="351603" y="410503"/>
                      <a:pt x="359144" y="401675"/>
                      <a:pt x="359144" y="401675"/>
                    </a:cubicBezTo>
                    <a:cubicBezTo>
                      <a:pt x="358356" y="395374"/>
                      <a:pt x="359409" y="388554"/>
                      <a:pt x="356781" y="382773"/>
                    </a:cubicBezTo>
                    <a:cubicBezTo>
                      <a:pt x="355151" y="379188"/>
                      <a:pt x="349851" y="378709"/>
                      <a:pt x="347330" y="375684"/>
                    </a:cubicBezTo>
                    <a:cubicBezTo>
                      <a:pt x="345736" y="373771"/>
                      <a:pt x="345755" y="370959"/>
                      <a:pt x="344967" y="368596"/>
                    </a:cubicBezTo>
                    <a:cubicBezTo>
                      <a:pt x="344179" y="361508"/>
                      <a:pt x="343776" y="354366"/>
                      <a:pt x="342604" y="347331"/>
                    </a:cubicBezTo>
                    <a:cubicBezTo>
                      <a:pt x="342195" y="344874"/>
                      <a:pt x="340419" y="342726"/>
                      <a:pt x="340242" y="340242"/>
                    </a:cubicBezTo>
                    <a:cubicBezTo>
                      <a:pt x="338838" y="320587"/>
                      <a:pt x="340666" y="300680"/>
                      <a:pt x="337879" y="281173"/>
                    </a:cubicBezTo>
                    <a:cubicBezTo>
                      <a:pt x="337406" y="277865"/>
                      <a:pt x="333931" y="275226"/>
                      <a:pt x="330790" y="274084"/>
                    </a:cubicBezTo>
                    <a:cubicBezTo>
                      <a:pt x="324823" y="271914"/>
                      <a:pt x="318189" y="272509"/>
                      <a:pt x="311888" y="271721"/>
                    </a:cubicBezTo>
                    <a:cubicBezTo>
                      <a:pt x="309525" y="269358"/>
                      <a:pt x="306041" y="267735"/>
                      <a:pt x="304800" y="264633"/>
                    </a:cubicBezTo>
                    <a:cubicBezTo>
                      <a:pt x="302732" y="259462"/>
                      <a:pt x="303529" y="253555"/>
                      <a:pt x="302437" y="248094"/>
                    </a:cubicBezTo>
                    <a:cubicBezTo>
                      <a:pt x="301476" y="243290"/>
                      <a:pt x="298834" y="237402"/>
                      <a:pt x="295349" y="233917"/>
                    </a:cubicBezTo>
                    <a:cubicBezTo>
                      <a:pt x="290769" y="229337"/>
                      <a:pt x="286937" y="228750"/>
                      <a:pt x="281172" y="226828"/>
                    </a:cubicBezTo>
                    <a:cubicBezTo>
                      <a:pt x="281960" y="215014"/>
                      <a:pt x="282296" y="203162"/>
                      <a:pt x="283535" y="191387"/>
                    </a:cubicBezTo>
                    <a:cubicBezTo>
                      <a:pt x="283875" y="188157"/>
                      <a:pt x="284286" y="184755"/>
                      <a:pt x="285897" y="181935"/>
                    </a:cubicBezTo>
                    <a:cubicBezTo>
                      <a:pt x="287555" y="179034"/>
                      <a:pt x="290847" y="177414"/>
                      <a:pt x="292986" y="174847"/>
                    </a:cubicBezTo>
                    <a:cubicBezTo>
                      <a:pt x="294804" y="172666"/>
                      <a:pt x="295574" y="169629"/>
                      <a:pt x="297711" y="167759"/>
                    </a:cubicBezTo>
                    <a:cubicBezTo>
                      <a:pt x="307712" y="159008"/>
                      <a:pt x="309239" y="159190"/>
                      <a:pt x="318976" y="155945"/>
                    </a:cubicBezTo>
                    <a:lnTo>
                      <a:pt x="337879" y="158307"/>
                    </a:lnTo>
                    <a:lnTo>
                      <a:pt x="337879" y="113414"/>
                    </a:lnTo>
                    <a:lnTo>
                      <a:pt x="304800" y="103963"/>
                    </a:lnTo>
                    <a:cubicBezTo>
                      <a:pt x="297712" y="102388"/>
                      <a:pt x="290784" y="99664"/>
                      <a:pt x="283535" y="99238"/>
                    </a:cubicBezTo>
                    <a:cubicBezTo>
                      <a:pt x="277196" y="98865"/>
                      <a:pt x="270982" y="101600"/>
                      <a:pt x="264632" y="101600"/>
                    </a:cubicBezTo>
                    <a:cubicBezTo>
                      <a:pt x="259842" y="101600"/>
                      <a:pt x="255181" y="100025"/>
                      <a:pt x="250456" y="99238"/>
                    </a:cubicBezTo>
                    <a:cubicBezTo>
                      <a:pt x="249668" y="94512"/>
                      <a:pt x="250840" y="88986"/>
                      <a:pt x="248093" y="85061"/>
                    </a:cubicBezTo>
                    <a:cubicBezTo>
                      <a:pt x="244836" y="80408"/>
                      <a:pt x="233916" y="75610"/>
                      <a:pt x="233916" y="75610"/>
                    </a:cubicBezTo>
                    <a:cubicBezTo>
                      <a:pt x="226828" y="76398"/>
                      <a:pt x="219600" y="76369"/>
                      <a:pt x="212651" y="77973"/>
                    </a:cubicBezTo>
                    <a:cubicBezTo>
                      <a:pt x="208065" y="79031"/>
                      <a:pt x="200160" y="84725"/>
                      <a:pt x="196111" y="87424"/>
                    </a:cubicBezTo>
                    <a:cubicBezTo>
                      <a:pt x="195324" y="89787"/>
                      <a:pt x="195305" y="92567"/>
                      <a:pt x="193749" y="94512"/>
                    </a:cubicBezTo>
                    <a:cubicBezTo>
                      <a:pt x="187515" y="102305"/>
                      <a:pt x="183511" y="98608"/>
                      <a:pt x="174846" y="96875"/>
                    </a:cubicBezTo>
                    <a:cubicBezTo>
                      <a:pt x="171105" y="91263"/>
                      <a:pt x="167430" y="85466"/>
                      <a:pt x="163032" y="80335"/>
                    </a:cubicBezTo>
                    <a:cubicBezTo>
                      <a:pt x="160858" y="77798"/>
                      <a:pt x="158307" y="75610"/>
                      <a:pt x="155944" y="73247"/>
                    </a:cubicBezTo>
                    <a:cubicBezTo>
                      <a:pt x="154023" y="67484"/>
                      <a:pt x="153434" y="63648"/>
                      <a:pt x="148856" y="59070"/>
                    </a:cubicBezTo>
                    <a:cubicBezTo>
                      <a:pt x="146848" y="57062"/>
                      <a:pt x="143890" y="56232"/>
                      <a:pt x="141767" y="54345"/>
                    </a:cubicBezTo>
                    <a:cubicBezTo>
                      <a:pt x="117480" y="32758"/>
                      <a:pt x="136593" y="46171"/>
                      <a:pt x="120502" y="35442"/>
                    </a:cubicBezTo>
                    <a:cubicBezTo>
                      <a:pt x="118927" y="32292"/>
                      <a:pt x="117889" y="28809"/>
                      <a:pt x="115776" y="25991"/>
                    </a:cubicBezTo>
                    <a:cubicBezTo>
                      <a:pt x="108790" y="16676"/>
                      <a:pt x="105250" y="16631"/>
                      <a:pt x="96874" y="9452"/>
                    </a:cubicBezTo>
                    <a:cubicBezTo>
                      <a:pt x="85281" y="-486"/>
                      <a:pt x="95175" y="3710"/>
                      <a:pt x="80335" y="0"/>
                    </a:cubicBezTo>
                    <a:cubicBezTo>
                      <a:pt x="76397" y="788"/>
                      <a:pt x="72331" y="1093"/>
                      <a:pt x="68521" y="2363"/>
                    </a:cubicBezTo>
                    <a:cubicBezTo>
                      <a:pt x="60737" y="4958"/>
                      <a:pt x="56086" y="9327"/>
                      <a:pt x="49618" y="14177"/>
                    </a:cubicBezTo>
                    <a:cubicBezTo>
                      <a:pt x="28877" y="45290"/>
                      <a:pt x="49735" y="16010"/>
                      <a:pt x="33079" y="35442"/>
                    </a:cubicBezTo>
                    <a:cubicBezTo>
                      <a:pt x="30516" y="38432"/>
                      <a:pt x="28279" y="41689"/>
                      <a:pt x="25990" y="44894"/>
                    </a:cubicBezTo>
                    <a:cubicBezTo>
                      <a:pt x="24340" y="47205"/>
                      <a:pt x="23402" y="50112"/>
                      <a:pt x="21265" y="51982"/>
                    </a:cubicBezTo>
                    <a:cubicBezTo>
                      <a:pt x="16991" y="55722"/>
                      <a:pt x="11814" y="58283"/>
                      <a:pt x="7088" y="61433"/>
                    </a:cubicBezTo>
                    <a:lnTo>
                      <a:pt x="0" y="66159"/>
                    </a:lnTo>
                    <a:cubicBezTo>
                      <a:pt x="5428" y="109575"/>
                      <a:pt x="-2372" y="70075"/>
                      <a:pt x="7088" y="92149"/>
                    </a:cubicBezTo>
                    <a:cubicBezTo>
                      <a:pt x="8367" y="95134"/>
                      <a:pt x="7650" y="98898"/>
                      <a:pt x="9451" y="101600"/>
                    </a:cubicBezTo>
                    <a:cubicBezTo>
                      <a:pt x="11026" y="103963"/>
                      <a:pt x="14531" y="104318"/>
                      <a:pt x="16539" y="106326"/>
                    </a:cubicBezTo>
                    <a:cubicBezTo>
                      <a:pt x="24854" y="114641"/>
                      <a:pt x="20696" y="116050"/>
                      <a:pt x="30716" y="120503"/>
                    </a:cubicBezTo>
                    <a:cubicBezTo>
                      <a:pt x="44361" y="126568"/>
                      <a:pt x="48787" y="124951"/>
                      <a:pt x="63795" y="129954"/>
                    </a:cubicBezTo>
                    <a:lnTo>
                      <a:pt x="70883" y="132317"/>
                    </a:lnTo>
                    <a:cubicBezTo>
                      <a:pt x="73246" y="134680"/>
                      <a:pt x="75405" y="137266"/>
                      <a:pt x="77972" y="139405"/>
                    </a:cubicBezTo>
                    <a:cubicBezTo>
                      <a:pt x="80154" y="141223"/>
                      <a:pt x="82938" y="142244"/>
                      <a:pt x="85060" y="144131"/>
                    </a:cubicBezTo>
                    <a:cubicBezTo>
                      <a:pt x="104887" y="161754"/>
                      <a:pt x="77184" y="142162"/>
                      <a:pt x="75609" y="141768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6646918" y="4583706"/>
                <a:ext cx="397880" cy="303748"/>
              </a:xfrm>
              <a:custGeom>
                <a:avLst/>
                <a:gdLst>
                  <a:gd name="connsiteX0" fmla="*/ 0 w 649767"/>
                  <a:gd name="connsiteY0" fmla="*/ 330791 h 496186"/>
                  <a:gd name="connsiteX1" fmla="*/ 0 w 649767"/>
                  <a:gd name="connsiteY1" fmla="*/ 330791 h 496186"/>
                  <a:gd name="connsiteX2" fmla="*/ 14177 w 649767"/>
                  <a:gd name="connsiteY2" fmla="*/ 368596 h 496186"/>
                  <a:gd name="connsiteX3" fmla="*/ 18902 w 649767"/>
                  <a:gd name="connsiteY3" fmla="*/ 375684 h 496186"/>
                  <a:gd name="connsiteX4" fmla="*/ 25991 w 649767"/>
                  <a:gd name="connsiteY4" fmla="*/ 382772 h 496186"/>
                  <a:gd name="connsiteX5" fmla="*/ 30716 w 649767"/>
                  <a:gd name="connsiteY5" fmla="*/ 389861 h 496186"/>
                  <a:gd name="connsiteX6" fmla="*/ 44893 w 649767"/>
                  <a:gd name="connsiteY6" fmla="*/ 401675 h 496186"/>
                  <a:gd name="connsiteX7" fmla="*/ 54344 w 649767"/>
                  <a:gd name="connsiteY7" fmla="*/ 415852 h 496186"/>
                  <a:gd name="connsiteX8" fmla="*/ 56707 w 649767"/>
                  <a:gd name="connsiteY8" fmla="*/ 422940 h 496186"/>
                  <a:gd name="connsiteX9" fmla="*/ 68521 w 649767"/>
                  <a:gd name="connsiteY9" fmla="*/ 434754 h 496186"/>
                  <a:gd name="connsiteX10" fmla="*/ 146493 w 649767"/>
                  <a:gd name="connsiteY10" fmla="*/ 470196 h 496186"/>
                  <a:gd name="connsiteX11" fmla="*/ 295349 w 649767"/>
                  <a:gd name="connsiteY11" fmla="*/ 328428 h 496186"/>
                  <a:gd name="connsiteX12" fmla="*/ 335516 w 649767"/>
                  <a:gd name="connsiteY12" fmla="*/ 363870 h 496186"/>
                  <a:gd name="connsiteX13" fmla="*/ 333153 w 649767"/>
                  <a:gd name="connsiteY13" fmla="*/ 385135 h 496186"/>
                  <a:gd name="connsiteX14" fmla="*/ 344967 w 649767"/>
                  <a:gd name="connsiteY14" fmla="*/ 406400 h 496186"/>
                  <a:gd name="connsiteX15" fmla="*/ 359144 w 649767"/>
                  <a:gd name="connsiteY15" fmla="*/ 422940 h 496186"/>
                  <a:gd name="connsiteX16" fmla="*/ 368595 w 649767"/>
                  <a:gd name="connsiteY16" fmla="*/ 427665 h 496186"/>
                  <a:gd name="connsiteX17" fmla="*/ 382772 w 649767"/>
                  <a:gd name="connsiteY17" fmla="*/ 437117 h 496186"/>
                  <a:gd name="connsiteX18" fmla="*/ 396949 w 649767"/>
                  <a:gd name="connsiteY18" fmla="*/ 444205 h 496186"/>
                  <a:gd name="connsiteX19" fmla="*/ 413488 w 649767"/>
                  <a:gd name="connsiteY19" fmla="*/ 446568 h 496186"/>
                  <a:gd name="connsiteX20" fmla="*/ 448930 w 649767"/>
                  <a:gd name="connsiteY20" fmla="*/ 444205 h 496186"/>
                  <a:gd name="connsiteX21" fmla="*/ 458381 w 649767"/>
                  <a:gd name="connsiteY21" fmla="*/ 439479 h 496186"/>
                  <a:gd name="connsiteX22" fmla="*/ 467832 w 649767"/>
                  <a:gd name="connsiteY22" fmla="*/ 437117 h 496186"/>
                  <a:gd name="connsiteX23" fmla="*/ 493823 w 649767"/>
                  <a:gd name="connsiteY23" fmla="*/ 430028 h 496186"/>
                  <a:gd name="connsiteX24" fmla="*/ 500912 w 649767"/>
                  <a:gd name="connsiteY24" fmla="*/ 427665 h 496186"/>
                  <a:gd name="connsiteX25" fmla="*/ 519814 w 649767"/>
                  <a:gd name="connsiteY25" fmla="*/ 432391 h 496186"/>
                  <a:gd name="connsiteX26" fmla="*/ 526902 w 649767"/>
                  <a:gd name="connsiteY26" fmla="*/ 453656 h 496186"/>
                  <a:gd name="connsiteX27" fmla="*/ 541079 w 649767"/>
                  <a:gd name="connsiteY27" fmla="*/ 456019 h 496186"/>
                  <a:gd name="connsiteX28" fmla="*/ 548167 w 649767"/>
                  <a:gd name="connsiteY28" fmla="*/ 458382 h 496186"/>
                  <a:gd name="connsiteX29" fmla="*/ 562344 w 649767"/>
                  <a:gd name="connsiteY29" fmla="*/ 460745 h 496186"/>
                  <a:gd name="connsiteX30" fmla="*/ 564707 w 649767"/>
                  <a:gd name="connsiteY30" fmla="*/ 467833 h 496186"/>
                  <a:gd name="connsiteX31" fmla="*/ 567070 w 649767"/>
                  <a:gd name="connsiteY31" fmla="*/ 493824 h 496186"/>
                  <a:gd name="connsiteX32" fmla="*/ 574158 w 649767"/>
                  <a:gd name="connsiteY32" fmla="*/ 496186 h 496186"/>
                  <a:gd name="connsiteX33" fmla="*/ 593060 w 649767"/>
                  <a:gd name="connsiteY33" fmla="*/ 493824 h 496186"/>
                  <a:gd name="connsiteX34" fmla="*/ 607237 w 649767"/>
                  <a:gd name="connsiteY34" fmla="*/ 489098 h 496186"/>
                  <a:gd name="connsiteX35" fmla="*/ 614325 w 649767"/>
                  <a:gd name="connsiteY35" fmla="*/ 484372 h 496186"/>
                  <a:gd name="connsiteX36" fmla="*/ 640316 w 649767"/>
                  <a:gd name="connsiteY36" fmla="*/ 482010 h 496186"/>
                  <a:gd name="connsiteX37" fmla="*/ 647405 w 649767"/>
                  <a:gd name="connsiteY37" fmla="*/ 479647 h 496186"/>
                  <a:gd name="connsiteX38" fmla="*/ 649767 w 649767"/>
                  <a:gd name="connsiteY38" fmla="*/ 472559 h 496186"/>
                  <a:gd name="connsiteX39" fmla="*/ 642679 w 649767"/>
                  <a:gd name="connsiteY39" fmla="*/ 446568 h 496186"/>
                  <a:gd name="connsiteX40" fmla="*/ 626139 w 649767"/>
                  <a:gd name="connsiteY40" fmla="*/ 441842 h 496186"/>
                  <a:gd name="connsiteX41" fmla="*/ 619051 w 649767"/>
                  <a:gd name="connsiteY41" fmla="*/ 437117 h 496186"/>
                  <a:gd name="connsiteX42" fmla="*/ 597786 w 649767"/>
                  <a:gd name="connsiteY42" fmla="*/ 434754 h 496186"/>
                  <a:gd name="connsiteX43" fmla="*/ 590698 w 649767"/>
                  <a:gd name="connsiteY43" fmla="*/ 432391 h 496186"/>
                  <a:gd name="connsiteX44" fmla="*/ 583609 w 649767"/>
                  <a:gd name="connsiteY44" fmla="*/ 425303 h 496186"/>
                  <a:gd name="connsiteX45" fmla="*/ 574158 w 649767"/>
                  <a:gd name="connsiteY45" fmla="*/ 408763 h 496186"/>
                  <a:gd name="connsiteX46" fmla="*/ 567070 w 649767"/>
                  <a:gd name="connsiteY46" fmla="*/ 404038 h 496186"/>
                  <a:gd name="connsiteX47" fmla="*/ 593060 w 649767"/>
                  <a:gd name="connsiteY47" fmla="*/ 392224 h 496186"/>
                  <a:gd name="connsiteX48" fmla="*/ 604874 w 649767"/>
                  <a:gd name="connsiteY48" fmla="*/ 370959 h 496186"/>
                  <a:gd name="connsiteX49" fmla="*/ 609600 w 649767"/>
                  <a:gd name="connsiteY49" fmla="*/ 361507 h 496186"/>
                  <a:gd name="connsiteX50" fmla="*/ 619051 w 649767"/>
                  <a:gd name="connsiteY50" fmla="*/ 354419 h 496186"/>
                  <a:gd name="connsiteX51" fmla="*/ 623777 w 649767"/>
                  <a:gd name="connsiteY51" fmla="*/ 347331 h 496186"/>
                  <a:gd name="connsiteX52" fmla="*/ 630865 w 649767"/>
                  <a:gd name="connsiteY52" fmla="*/ 342605 h 496186"/>
                  <a:gd name="connsiteX53" fmla="*/ 645042 w 649767"/>
                  <a:gd name="connsiteY53" fmla="*/ 337879 h 496186"/>
                  <a:gd name="connsiteX54" fmla="*/ 647405 w 649767"/>
                  <a:gd name="connsiteY54" fmla="*/ 330791 h 496186"/>
                  <a:gd name="connsiteX55" fmla="*/ 633228 w 649767"/>
                  <a:gd name="connsiteY55" fmla="*/ 316614 h 496186"/>
                  <a:gd name="connsiteX56" fmla="*/ 626139 w 649767"/>
                  <a:gd name="connsiteY56" fmla="*/ 309526 h 496186"/>
                  <a:gd name="connsiteX57" fmla="*/ 557619 w 649767"/>
                  <a:gd name="connsiteY57" fmla="*/ 302438 h 496186"/>
                  <a:gd name="connsiteX58" fmla="*/ 550530 w 649767"/>
                  <a:gd name="connsiteY58" fmla="*/ 295349 h 496186"/>
                  <a:gd name="connsiteX59" fmla="*/ 543442 w 649767"/>
                  <a:gd name="connsiteY59" fmla="*/ 278810 h 496186"/>
                  <a:gd name="connsiteX60" fmla="*/ 533991 w 649767"/>
                  <a:gd name="connsiteY60" fmla="*/ 264633 h 496186"/>
                  <a:gd name="connsiteX61" fmla="*/ 519814 w 649767"/>
                  <a:gd name="connsiteY61" fmla="*/ 250456 h 496186"/>
                  <a:gd name="connsiteX62" fmla="*/ 498549 w 649767"/>
                  <a:gd name="connsiteY62" fmla="*/ 248093 h 496186"/>
                  <a:gd name="connsiteX63" fmla="*/ 491460 w 649767"/>
                  <a:gd name="connsiteY63" fmla="*/ 245731 h 496186"/>
                  <a:gd name="connsiteX64" fmla="*/ 500912 w 649767"/>
                  <a:gd name="connsiteY64" fmla="*/ 231554 h 496186"/>
                  <a:gd name="connsiteX65" fmla="*/ 505637 w 649767"/>
                  <a:gd name="connsiteY65" fmla="*/ 224465 h 496186"/>
                  <a:gd name="connsiteX66" fmla="*/ 498549 w 649767"/>
                  <a:gd name="connsiteY66" fmla="*/ 205563 h 496186"/>
                  <a:gd name="connsiteX67" fmla="*/ 484372 w 649767"/>
                  <a:gd name="connsiteY67" fmla="*/ 200838 h 496186"/>
                  <a:gd name="connsiteX68" fmla="*/ 453656 w 649767"/>
                  <a:gd name="connsiteY68" fmla="*/ 196112 h 496186"/>
                  <a:gd name="connsiteX69" fmla="*/ 427665 w 649767"/>
                  <a:gd name="connsiteY69" fmla="*/ 186661 h 496186"/>
                  <a:gd name="connsiteX70" fmla="*/ 415851 w 649767"/>
                  <a:gd name="connsiteY70" fmla="*/ 163033 h 496186"/>
                  <a:gd name="connsiteX71" fmla="*/ 413488 w 649767"/>
                  <a:gd name="connsiteY71" fmla="*/ 132317 h 496186"/>
                  <a:gd name="connsiteX72" fmla="*/ 408763 w 649767"/>
                  <a:gd name="connsiteY72" fmla="*/ 118140 h 496186"/>
                  <a:gd name="connsiteX73" fmla="*/ 406400 w 649767"/>
                  <a:gd name="connsiteY73" fmla="*/ 108689 h 496186"/>
                  <a:gd name="connsiteX74" fmla="*/ 401674 w 649767"/>
                  <a:gd name="connsiteY74" fmla="*/ 101600 h 496186"/>
                  <a:gd name="connsiteX75" fmla="*/ 399312 w 649767"/>
                  <a:gd name="connsiteY75" fmla="*/ 92149 h 496186"/>
                  <a:gd name="connsiteX76" fmla="*/ 394586 w 649767"/>
                  <a:gd name="connsiteY76" fmla="*/ 61433 h 496186"/>
                  <a:gd name="connsiteX77" fmla="*/ 392223 w 649767"/>
                  <a:gd name="connsiteY77" fmla="*/ 54345 h 496186"/>
                  <a:gd name="connsiteX78" fmla="*/ 385135 w 649767"/>
                  <a:gd name="connsiteY78" fmla="*/ 30717 h 496186"/>
                  <a:gd name="connsiteX79" fmla="*/ 380409 w 649767"/>
                  <a:gd name="connsiteY79" fmla="*/ 16540 h 496186"/>
                  <a:gd name="connsiteX80" fmla="*/ 375684 w 649767"/>
                  <a:gd name="connsiteY80" fmla="*/ 7089 h 496186"/>
                  <a:gd name="connsiteX81" fmla="*/ 370958 w 649767"/>
                  <a:gd name="connsiteY81" fmla="*/ 0 h 496186"/>
                  <a:gd name="connsiteX82" fmla="*/ 99237 w 649767"/>
                  <a:gd name="connsiteY82" fmla="*/ 122865 h 496186"/>
                  <a:gd name="connsiteX83" fmla="*/ 103963 w 649767"/>
                  <a:gd name="connsiteY83" fmla="*/ 160670 h 496186"/>
                  <a:gd name="connsiteX84" fmla="*/ 11814 w 649767"/>
                  <a:gd name="connsiteY84" fmla="*/ 269359 h 496186"/>
                  <a:gd name="connsiteX85" fmla="*/ 0 w 649767"/>
                  <a:gd name="connsiteY85" fmla="*/ 330791 h 49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49767" h="496186">
                    <a:moveTo>
                      <a:pt x="0" y="330791"/>
                    </a:moveTo>
                    <a:lnTo>
                      <a:pt x="0" y="330791"/>
                    </a:lnTo>
                    <a:cubicBezTo>
                      <a:pt x="5375" y="346917"/>
                      <a:pt x="6830" y="355739"/>
                      <a:pt x="14177" y="368596"/>
                    </a:cubicBezTo>
                    <a:cubicBezTo>
                      <a:pt x="15586" y="371061"/>
                      <a:pt x="17084" y="373503"/>
                      <a:pt x="18902" y="375684"/>
                    </a:cubicBezTo>
                    <a:cubicBezTo>
                      <a:pt x="21041" y="378251"/>
                      <a:pt x="23852" y="380205"/>
                      <a:pt x="25991" y="382772"/>
                    </a:cubicBezTo>
                    <a:cubicBezTo>
                      <a:pt x="27809" y="384954"/>
                      <a:pt x="28898" y="387679"/>
                      <a:pt x="30716" y="389861"/>
                    </a:cubicBezTo>
                    <a:cubicBezTo>
                      <a:pt x="36399" y="396680"/>
                      <a:pt x="37927" y="397030"/>
                      <a:pt x="44893" y="401675"/>
                    </a:cubicBezTo>
                    <a:cubicBezTo>
                      <a:pt x="50512" y="418528"/>
                      <a:pt x="42545" y="398153"/>
                      <a:pt x="54344" y="415852"/>
                    </a:cubicBezTo>
                    <a:cubicBezTo>
                      <a:pt x="55725" y="417924"/>
                      <a:pt x="55471" y="420778"/>
                      <a:pt x="56707" y="422940"/>
                    </a:cubicBezTo>
                    <a:cubicBezTo>
                      <a:pt x="62137" y="432443"/>
                      <a:pt x="61487" y="431237"/>
                      <a:pt x="68521" y="434754"/>
                    </a:cubicBezTo>
                    <a:lnTo>
                      <a:pt x="146493" y="470196"/>
                    </a:lnTo>
                    <a:lnTo>
                      <a:pt x="295349" y="328428"/>
                    </a:lnTo>
                    <a:lnTo>
                      <a:pt x="335516" y="363870"/>
                    </a:lnTo>
                    <a:cubicBezTo>
                      <a:pt x="334728" y="370958"/>
                      <a:pt x="333153" y="378003"/>
                      <a:pt x="333153" y="385135"/>
                    </a:cubicBezTo>
                    <a:cubicBezTo>
                      <a:pt x="333153" y="391275"/>
                      <a:pt x="343617" y="404600"/>
                      <a:pt x="344967" y="406400"/>
                    </a:cubicBezTo>
                    <a:cubicBezTo>
                      <a:pt x="348690" y="411363"/>
                      <a:pt x="353828" y="419143"/>
                      <a:pt x="359144" y="422940"/>
                    </a:cubicBezTo>
                    <a:cubicBezTo>
                      <a:pt x="362010" y="424987"/>
                      <a:pt x="365575" y="425853"/>
                      <a:pt x="368595" y="427665"/>
                    </a:cubicBezTo>
                    <a:cubicBezTo>
                      <a:pt x="373465" y="430587"/>
                      <a:pt x="378046" y="433966"/>
                      <a:pt x="382772" y="437117"/>
                    </a:cubicBezTo>
                    <a:cubicBezTo>
                      <a:pt x="388745" y="441099"/>
                      <a:pt x="389962" y="442807"/>
                      <a:pt x="396949" y="444205"/>
                    </a:cubicBezTo>
                    <a:cubicBezTo>
                      <a:pt x="402410" y="445297"/>
                      <a:pt x="407975" y="445780"/>
                      <a:pt x="413488" y="446568"/>
                    </a:cubicBezTo>
                    <a:cubicBezTo>
                      <a:pt x="425302" y="445780"/>
                      <a:pt x="437235" y="446052"/>
                      <a:pt x="448930" y="444205"/>
                    </a:cubicBezTo>
                    <a:cubicBezTo>
                      <a:pt x="452409" y="443656"/>
                      <a:pt x="455083" y="440716"/>
                      <a:pt x="458381" y="439479"/>
                    </a:cubicBezTo>
                    <a:cubicBezTo>
                      <a:pt x="461421" y="438339"/>
                      <a:pt x="464662" y="437821"/>
                      <a:pt x="467832" y="437117"/>
                    </a:cubicBezTo>
                    <a:cubicBezTo>
                      <a:pt x="487864" y="432666"/>
                      <a:pt x="471702" y="437402"/>
                      <a:pt x="493823" y="430028"/>
                    </a:cubicBezTo>
                    <a:lnTo>
                      <a:pt x="500912" y="427665"/>
                    </a:lnTo>
                    <a:cubicBezTo>
                      <a:pt x="507213" y="429240"/>
                      <a:pt x="514005" y="429486"/>
                      <a:pt x="519814" y="432391"/>
                    </a:cubicBezTo>
                    <a:cubicBezTo>
                      <a:pt x="529201" y="437085"/>
                      <a:pt x="520689" y="447443"/>
                      <a:pt x="526902" y="453656"/>
                    </a:cubicBezTo>
                    <a:cubicBezTo>
                      <a:pt x="530290" y="457044"/>
                      <a:pt x="536353" y="455231"/>
                      <a:pt x="541079" y="456019"/>
                    </a:cubicBezTo>
                    <a:cubicBezTo>
                      <a:pt x="543442" y="456807"/>
                      <a:pt x="545736" y="457842"/>
                      <a:pt x="548167" y="458382"/>
                    </a:cubicBezTo>
                    <a:cubicBezTo>
                      <a:pt x="552844" y="459421"/>
                      <a:pt x="558184" y="458368"/>
                      <a:pt x="562344" y="460745"/>
                    </a:cubicBezTo>
                    <a:cubicBezTo>
                      <a:pt x="564506" y="461981"/>
                      <a:pt x="563919" y="465470"/>
                      <a:pt x="564707" y="467833"/>
                    </a:cubicBezTo>
                    <a:cubicBezTo>
                      <a:pt x="565495" y="476497"/>
                      <a:pt x="564319" y="485571"/>
                      <a:pt x="567070" y="493824"/>
                    </a:cubicBezTo>
                    <a:cubicBezTo>
                      <a:pt x="567858" y="496187"/>
                      <a:pt x="571668" y="496186"/>
                      <a:pt x="574158" y="496186"/>
                    </a:cubicBezTo>
                    <a:cubicBezTo>
                      <a:pt x="580508" y="496186"/>
                      <a:pt x="586759" y="494611"/>
                      <a:pt x="593060" y="493824"/>
                    </a:cubicBezTo>
                    <a:cubicBezTo>
                      <a:pt x="597786" y="492249"/>
                      <a:pt x="603092" y="491861"/>
                      <a:pt x="607237" y="489098"/>
                    </a:cubicBezTo>
                    <a:cubicBezTo>
                      <a:pt x="609600" y="487523"/>
                      <a:pt x="611548" y="484967"/>
                      <a:pt x="614325" y="484372"/>
                    </a:cubicBezTo>
                    <a:cubicBezTo>
                      <a:pt x="622831" y="482549"/>
                      <a:pt x="631652" y="482797"/>
                      <a:pt x="640316" y="482010"/>
                    </a:cubicBezTo>
                    <a:cubicBezTo>
                      <a:pt x="642679" y="481222"/>
                      <a:pt x="645644" y="481408"/>
                      <a:pt x="647405" y="479647"/>
                    </a:cubicBezTo>
                    <a:cubicBezTo>
                      <a:pt x="649166" y="477886"/>
                      <a:pt x="649767" y="475049"/>
                      <a:pt x="649767" y="472559"/>
                    </a:cubicBezTo>
                    <a:cubicBezTo>
                      <a:pt x="649767" y="465918"/>
                      <a:pt x="649714" y="452196"/>
                      <a:pt x="642679" y="446568"/>
                    </a:cubicBezTo>
                    <a:cubicBezTo>
                      <a:pt x="641137" y="445335"/>
                      <a:pt x="626757" y="441997"/>
                      <a:pt x="626139" y="441842"/>
                    </a:cubicBezTo>
                    <a:cubicBezTo>
                      <a:pt x="623776" y="440267"/>
                      <a:pt x="621806" y="437806"/>
                      <a:pt x="619051" y="437117"/>
                    </a:cubicBezTo>
                    <a:cubicBezTo>
                      <a:pt x="612132" y="435387"/>
                      <a:pt x="604821" y="435927"/>
                      <a:pt x="597786" y="434754"/>
                    </a:cubicBezTo>
                    <a:cubicBezTo>
                      <a:pt x="595329" y="434345"/>
                      <a:pt x="593061" y="433179"/>
                      <a:pt x="590698" y="432391"/>
                    </a:cubicBezTo>
                    <a:cubicBezTo>
                      <a:pt x="588335" y="430028"/>
                      <a:pt x="585551" y="428022"/>
                      <a:pt x="583609" y="425303"/>
                    </a:cubicBezTo>
                    <a:cubicBezTo>
                      <a:pt x="578973" y="418813"/>
                      <a:pt x="579742" y="414347"/>
                      <a:pt x="574158" y="408763"/>
                    </a:cubicBezTo>
                    <a:cubicBezTo>
                      <a:pt x="572150" y="406755"/>
                      <a:pt x="569433" y="405613"/>
                      <a:pt x="567070" y="404038"/>
                    </a:cubicBezTo>
                    <a:cubicBezTo>
                      <a:pt x="584587" y="392358"/>
                      <a:pt x="575677" y="395699"/>
                      <a:pt x="593060" y="392224"/>
                    </a:cubicBezTo>
                    <a:cubicBezTo>
                      <a:pt x="599595" y="372620"/>
                      <a:pt x="588624" y="403458"/>
                      <a:pt x="604874" y="370959"/>
                    </a:cubicBezTo>
                    <a:cubicBezTo>
                      <a:pt x="606449" y="367808"/>
                      <a:pt x="607308" y="364182"/>
                      <a:pt x="609600" y="361507"/>
                    </a:cubicBezTo>
                    <a:cubicBezTo>
                      <a:pt x="612163" y="358517"/>
                      <a:pt x="616266" y="357203"/>
                      <a:pt x="619051" y="354419"/>
                    </a:cubicBezTo>
                    <a:cubicBezTo>
                      <a:pt x="621059" y="352411"/>
                      <a:pt x="621769" y="349339"/>
                      <a:pt x="623777" y="347331"/>
                    </a:cubicBezTo>
                    <a:cubicBezTo>
                      <a:pt x="625785" y="345323"/>
                      <a:pt x="628270" y="343758"/>
                      <a:pt x="630865" y="342605"/>
                    </a:cubicBezTo>
                    <a:cubicBezTo>
                      <a:pt x="635417" y="340582"/>
                      <a:pt x="645042" y="337879"/>
                      <a:pt x="645042" y="337879"/>
                    </a:cubicBezTo>
                    <a:cubicBezTo>
                      <a:pt x="645830" y="335516"/>
                      <a:pt x="648089" y="333186"/>
                      <a:pt x="647405" y="330791"/>
                    </a:cubicBezTo>
                    <a:cubicBezTo>
                      <a:pt x="644859" y="321880"/>
                      <a:pt x="639088" y="321497"/>
                      <a:pt x="633228" y="316614"/>
                    </a:cubicBezTo>
                    <a:cubicBezTo>
                      <a:pt x="630661" y="314475"/>
                      <a:pt x="629060" y="311149"/>
                      <a:pt x="626139" y="309526"/>
                    </a:cubicBezTo>
                    <a:cubicBezTo>
                      <a:pt x="608375" y="299657"/>
                      <a:pt x="567384" y="302862"/>
                      <a:pt x="557619" y="302438"/>
                    </a:cubicBezTo>
                    <a:cubicBezTo>
                      <a:pt x="555256" y="300075"/>
                      <a:pt x="552472" y="298068"/>
                      <a:pt x="550530" y="295349"/>
                    </a:cubicBezTo>
                    <a:cubicBezTo>
                      <a:pt x="538705" y="278793"/>
                      <a:pt x="551152" y="292688"/>
                      <a:pt x="543442" y="278810"/>
                    </a:cubicBezTo>
                    <a:cubicBezTo>
                      <a:pt x="540684" y="273845"/>
                      <a:pt x="538007" y="268649"/>
                      <a:pt x="533991" y="264633"/>
                    </a:cubicBezTo>
                    <a:cubicBezTo>
                      <a:pt x="529265" y="259907"/>
                      <a:pt x="526456" y="251194"/>
                      <a:pt x="519814" y="250456"/>
                    </a:cubicBezTo>
                    <a:lnTo>
                      <a:pt x="498549" y="248093"/>
                    </a:lnTo>
                    <a:cubicBezTo>
                      <a:pt x="496186" y="247306"/>
                      <a:pt x="492385" y="248044"/>
                      <a:pt x="491460" y="245731"/>
                    </a:cubicBezTo>
                    <a:cubicBezTo>
                      <a:pt x="488247" y="237700"/>
                      <a:pt x="496599" y="234429"/>
                      <a:pt x="500912" y="231554"/>
                    </a:cubicBezTo>
                    <a:cubicBezTo>
                      <a:pt x="502487" y="229191"/>
                      <a:pt x="505285" y="227283"/>
                      <a:pt x="505637" y="224465"/>
                    </a:cubicBezTo>
                    <a:cubicBezTo>
                      <a:pt x="506120" y="220599"/>
                      <a:pt x="503095" y="208404"/>
                      <a:pt x="498549" y="205563"/>
                    </a:cubicBezTo>
                    <a:cubicBezTo>
                      <a:pt x="494325" y="202923"/>
                      <a:pt x="489204" y="202046"/>
                      <a:pt x="484372" y="200838"/>
                    </a:cubicBezTo>
                    <a:cubicBezTo>
                      <a:pt x="468002" y="196745"/>
                      <a:pt x="478148" y="198834"/>
                      <a:pt x="453656" y="196112"/>
                    </a:cubicBezTo>
                    <a:cubicBezTo>
                      <a:pt x="431998" y="190697"/>
                      <a:pt x="440157" y="194989"/>
                      <a:pt x="427665" y="186661"/>
                    </a:cubicBezTo>
                    <a:cubicBezTo>
                      <a:pt x="416413" y="169782"/>
                      <a:pt x="419592" y="177994"/>
                      <a:pt x="415851" y="163033"/>
                    </a:cubicBezTo>
                    <a:cubicBezTo>
                      <a:pt x="415063" y="152794"/>
                      <a:pt x="415089" y="142460"/>
                      <a:pt x="413488" y="132317"/>
                    </a:cubicBezTo>
                    <a:cubicBezTo>
                      <a:pt x="412711" y="127397"/>
                      <a:pt x="409971" y="122972"/>
                      <a:pt x="408763" y="118140"/>
                    </a:cubicBezTo>
                    <a:cubicBezTo>
                      <a:pt x="407975" y="114990"/>
                      <a:pt x="407679" y="111674"/>
                      <a:pt x="406400" y="108689"/>
                    </a:cubicBezTo>
                    <a:cubicBezTo>
                      <a:pt x="405281" y="106079"/>
                      <a:pt x="403249" y="103963"/>
                      <a:pt x="401674" y="101600"/>
                    </a:cubicBezTo>
                    <a:cubicBezTo>
                      <a:pt x="400887" y="98450"/>
                      <a:pt x="399893" y="95344"/>
                      <a:pt x="399312" y="92149"/>
                    </a:cubicBezTo>
                    <a:cubicBezTo>
                      <a:pt x="397430" y="81798"/>
                      <a:pt x="396868" y="71700"/>
                      <a:pt x="394586" y="61433"/>
                    </a:cubicBezTo>
                    <a:cubicBezTo>
                      <a:pt x="394046" y="59002"/>
                      <a:pt x="392907" y="56740"/>
                      <a:pt x="392223" y="54345"/>
                    </a:cubicBezTo>
                    <a:cubicBezTo>
                      <a:pt x="385077" y="29337"/>
                      <a:pt x="396369" y="64421"/>
                      <a:pt x="385135" y="30717"/>
                    </a:cubicBezTo>
                    <a:cubicBezTo>
                      <a:pt x="385134" y="30715"/>
                      <a:pt x="380410" y="16543"/>
                      <a:pt x="380409" y="16540"/>
                    </a:cubicBezTo>
                    <a:cubicBezTo>
                      <a:pt x="378834" y="13390"/>
                      <a:pt x="377431" y="10147"/>
                      <a:pt x="375684" y="7089"/>
                    </a:cubicBezTo>
                    <a:cubicBezTo>
                      <a:pt x="374275" y="4623"/>
                      <a:pt x="370958" y="0"/>
                      <a:pt x="370958" y="0"/>
                    </a:cubicBezTo>
                    <a:lnTo>
                      <a:pt x="99237" y="122865"/>
                    </a:lnTo>
                    <a:lnTo>
                      <a:pt x="103963" y="160670"/>
                    </a:lnTo>
                    <a:lnTo>
                      <a:pt x="11814" y="269359"/>
                    </a:lnTo>
                    <a:lnTo>
                      <a:pt x="0" y="33079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6581899" y="4035408"/>
                <a:ext cx="795760" cy="847193"/>
              </a:xfrm>
              <a:custGeom>
                <a:avLst/>
                <a:gdLst>
                  <a:gd name="connsiteX0" fmla="*/ 75610 w 1301898"/>
                  <a:gd name="connsiteY0" fmla="*/ 163032 h 1386958"/>
                  <a:gd name="connsiteX1" fmla="*/ 75610 w 1301898"/>
                  <a:gd name="connsiteY1" fmla="*/ 163032 h 1386958"/>
                  <a:gd name="connsiteX2" fmla="*/ 77972 w 1301898"/>
                  <a:gd name="connsiteY2" fmla="*/ 184298 h 1386958"/>
                  <a:gd name="connsiteX3" fmla="*/ 85061 w 1301898"/>
                  <a:gd name="connsiteY3" fmla="*/ 193749 h 1386958"/>
                  <a:gd name="connsiteX4" fmla="*/ 99238 w 1301898"/>
                  <a:gd name="connsiteY4" fmla="*/ 210288 h 1386958"/>
                  <a:gd name="connsiteX5" fmla="*/ 106326 w 1301898"/>
                  <a:gd name="connsiteY5" fmla="*/ 229191 h 1386958"/>
                  <a:gd name="connsiteX6" fmla="*/ 111051 w 1301898"/>
                  <a:gd name="connsiteY6" fmla="*/ 245730 h 1386958"/>
                  <a:gd name="connsiteX7" fmla="*/ 115777 w 1301898"/>
                  <a:gd name="connsiteY7" fmla="*/ 252819 h 1386958"/>
                  <a:gd name="connsiteX8" fmla="*/ 122865 w 1301898"/>
                  <a:gd name="connsiteY8" fmla="*/ 255181 h 1386958"/>
                  <a:gd name="connsiteX9" fmla="*/ 189024 w 1301898"/>
                  <a:gd name="connsiteY9" fmla="*/ 252819 h 1386958"/>
                  <a:gd name="connsiteX10" fmla="*/ 196112 w 1301898"/>
                  <a:gd name="connsiteY10" fmla="*/ 248093 h 1386958"/>
                  <a:gd name="connsiteX11" fmla="*/ 203200 w 1301898"/>
                  <a:gd name="connsiteY11" fmla="*/ 245730 h 1386958"/>
                  <a:gd name="connsiteX12" fmla="*/ 210289 w 1301898"/>
                  <a:gd name="connsiteY12" fmla="*/ 231553 h 1386958"/>
                  <a:gd name="connsiteX13" fmla="*/ 217377 w 1301898"/>
                  <a:gd name="connsiteY13" fmla="*/ 224465 h 1386958"/>
                  <a:gd name="connsiteX14" fmla="*/ 222103 w 1301898"/>
                  <a:gd name="connsiteY14" fmla="*/ 215014 h 1386958"/>
                  <a:gd name="connsiteX15" fmla="*/ 229191 w 1301898"/>
                  <a:gd name="connsiteY15" fmla="*/ 200837 h 1386958"/>
                  <a:gd name="connsiteX16" fmla="*/ 236279 w 1301898"/>
                  <a:gd name="connsiteY16" fmla="*/ 196112 h 1386958"/>
                  <a:gd name="connsiteX17" fmla="*/ 238642 w 1301898"/>
                  <a:gd name="connsiteY17" fmla="*/ 189023 h 1386958"/>
                  <a:gd name="connsiteX18" fmla="*/ 243368 w 1301898"/>
                  <a:gd name="connsiteY18" fmla="*/ 181935 h 1386958"/>
                  <a:gd name="connsiteX19" fmla="*/ 241005 w 1301898"/>
                  <a:gd name="connsiteY19" fmla="*/ 153581 h 1386958"/>
                  <a:gd name="connsiteX20" fmla="*/ 250456 w 1301898"/>
                  <a:gd name="connsiteY20" fmla="*/ 125228 h 1386958"/>
                  <a:gd name="connsiteX21" fmla="*/ 278810 w 1301898"/>
                  <a:gd name="connsiteY21" fmla="*/ 111051 h 1386958"/>
                  <a:gd name="connsiteX22" fmla="*/ 302438 w 1301898"/>
                  <a:gd name="connsiteY22" fmla="*/ 103963 h 1386958"/>
                  <a:gd name="connsiteX23" fmla="*/ 347331 w 1301898"/>
                  <a:gd name="connsiteY23" fmla="*/ 99237 h 1386958"/>
                  <a:gd name="connsiteX24" fmla="*/ 368596 w 1301898"/>
                  <a:gd name="connsiteY24" fmla="*/ 94512 h 1386958"/>
                  <a:gd name="connsiteX25" fmla="*/ 389861 w 1301898"/>
                  <a:gd name="connsiteY25" fmla="*/ 75609 h 1386958"/>
                  <a:gd name="connsiteX26" fmla="*/ 394586 w 1301898"/>
                  <a:gd name="connsiteY26" fmla="*/ 68521 h 1386958"/>
                  <a:gd name="connsiteX27" fmla="*/ 394586 w 1301898"/>
                  <a:gd name="connsiteY27" fmla="*/ 42530 h 1386958"/>
                  <a:gd name="connsiteX28" fmla="*/ 477284 w 1301898"/>
                  <a:gd name="connsiteY28" fmla="*/ 40167 h 1386958"/>
                  <a:gd name="connsiteX29" fmla="*/ 489098 w 1301898"/>
                  <a:gd name="connsiteY29" fmla="*/ 0 h 1386958"/>
                  <a:gd name="connsiteX30" fmla="*/ 569433 w 1301898"/>
                  <a:gd name="connsiteY30" fmla="*/ 11814 h 1386958"/>
                  <a:gd name="connsiteX31" fmla="*/ 576521 w 1301898"/>
                  <a:gd name="connsiteY31" fmla="*/ 18902 h 1386958"/>
                  <a:gd name="connsiteX32" fmla="*/ 581247 w 1301898"/>
                  <a:gd name="connsiteY32" fmla="*/ 25991 h 1386958"/>
                  <a:gd name="connsiteX33" fmla="*/ 588335 w 1301898"/>
                  <a:gd name="connsiteY33" fmla="*/ 28353 h 1386958"/>
                  <a:gd name="connsiteX34" fmla="*/ 595424 w 1301898"/>
                  <a:gd name="connsiteY34" fmla="*/ 33079 h 1386958"/>
                  <a:gd name="connsiteX35" fmla="*/ 600149 w 1301898"/>
                  <a:gd name="connsiteY35" fmla="*/ 189023 h 1386958"/>
                  <a:gd name="connsiteX36" fmla="*/ 770270 w 1301898"/>
                  <a:gd name="connsiteY36" fmla="*/ 342605 h 1386958"/>
                  <a:gd name="connsiteX37" fmla="*/ 758456 w 1301898"/>
                  <a:gd name="connsiteY37" fmla="*/ 370958 h 1386958"/>
                  <a:gd name="connsiteX38" fmla="*/ 756093 w 1301898"/>
                  <a:gd name="connsiteY38" fmla="*/ 399312 h 1386958"/>
                  <a:gd name="connsiteX39" fmla="*/ 763182 w 1301898"/>
                  <a:gd name="connsiteY39" fmla="*/ 401674 h 1386958"/>
                  <a:gd name="connsiteX40" fmla="*/ 774996 w 1301898"/>
                  <a:gd name="connsiteY40" fmla="*/ 422939 h 1386958"/>
                  <a:gd name="connsiteX41" fmla="*/ 777358 w 1301898"/>
                  <a:gd name="connsiteY41" fmla="*/ 444205 h 1386958"/>
                  <a:gd name="connsiteX42" fmla="*/ 777358 w 1301898"/>
                  <a:gd name="connsiteY42" fmla="*/ 489098 h 1386958"/>
                  <a:gd name="connsiteX43" fmla="*/ 767907 w 1301898"/>
                  <a:gd name="connsiteY43" fmla="*/ 503274 h 1386958"/>
                  <a:gd name="connsiteX44" fmla="*/ 763182 w 1301898"/>
                  <a:gd name="connsiteY44" fmla="*/ 510363 h 1386958"/>
                  <a:gd name="connsiteX45" fmla="*/ 751368 w 1301898"/>
                  <a:gd name="connsiteY45" fmla="*/ 524539 h 1386958"/>
                  <a:gd name="connsiteX46" fmla="*/ 753731 w 1301898"/>
                  <a:gd name="connsiteY46" fmla="*/ 614325 h 1386958"/>
                  <a:gd name="connsiteX47" fmla="*/ 760819 w 1301898"/>
                  <a:gd name="connsiteY47" fmla="*/ 628502 h 1386958"/>
                  <a:gd name="connsiteX48" fmla="*/ 767907 w 1301898"/>
                  <a:gd name="connsiteY48" fmla="*/ 635591 h 1386958"/>
                  <a:gd name="connsiteX49" fmla="*/ 784447 w 1301898"/>
                  <a:gd name="connsiteY49" fmla="*/ 637953 h 1386958"/>
                  <a:gd name="connsiteX50" fmla="*/ 793898 w 1301898"/>
                  <a:gd name="connsiteY50" fmla="*/ 640316 h 1386958"/>
                  <a:gd name="connsiteX51" fmla="*/ 800986 w 1301898"/>
                  <a:gd name="connsiteY51" fmla="*/ 642679 h 1386958"/>
                  <a:gd name="connsiteX52" fmla="*/ 819889 w 1301898"/>
                  <a:gd name="connsiteY52" fmla="*/ 645042 h 1386958"/>
                  <a:gd name="connsiteX53" fmla="*/ 834065 w 1301898"/>
                  <a:gd name="connsiteY53" fmla="*/ 649767 h 1386958"/>
                  <a:gd name="connsiteX54" fmla="*/ 848242 w 1301898"/>
                  <a:gd name="connsiteY54" fmla="*/ 656856 h 1386958"/>
                  <a:gd name="connsiteX55" fmla="*/ 871870 w 1301898"/>
                  <a:gd name="connsiteY55" fmla="*/ 668670 h 1386958"/>
                  <a:gd name="connsiteX56" fmla="*/ 886047 w 1301898"/>
                  <a:gd name="connsiteY56" fmla="*/ 673395 h 1386958"/>
                  <a:gd name="connsiteX57" fmla="*/ 890772 w 1301898"/>
                  <a:gd name="connsiteY57" fmla="*/ 680484 h 1386958"/>
                  <a:gd name="connsiteX58" fmla="*/ 893135 w 1301898"/>
                  <a:gd name="connsiteY58" fmla="*/ 687572 h 1386958"/>
                  <a:gd name="connsiteX59" fmla="*/ 902586 w 1301898"/>
                  <a:gd name="connsiteY59" fmla="*/ 701749 h 1386958"/>
                  <a:gd name="connsiteX60" fmla="*/ 907312 w 1301898"/>
                  <a:gd name="connsiteY60" fmla="*/ 708837 h 1386958"/>
                  <a:gd name="connsiteX61" fmla="*/ 912038 w 1301898"/>
                  <a:gd name="connsiteY61" fmla="*/ 715925 h 1386958"/>
                  <a:gd name="connsiteX62" fmla="*/ 919126 w 1301898"/>
                  <a:gd name="connsiteY62" fmla="*/ 725377 h 1386958"/>
                  <a:gd name="connsiteX63" fmla="*/ 923851 w 1301898"/>
                  <a:gd name="connsiteY63" fmla="*/ 741916 h 1386958"/>
                  <a:gd name="connsiteX64" fmla="*/ 928577 w 1301898"/>
                  <a:gd name="connsiteY64" fmla="*/ 751367 h 1386958"/>
                  <a:gd name="connsiteX65" fmla="*/ 930940 w 1301898"/>
                  <a:gd name="connsiteY65" fmla="*/ 758456 h 1386958"/>
                  <a:gd name="connsiteX66" fmla="*/ 938028 w 1301898"/>
                  <a:gd name="connsiteY66" fmla="*/ 760819 h 1386958"/>
                  <a:gd name="connsiteX67" fmla="*/ 935665 w 1301898"/>
                  <a:gd name="connsiteY67" fmla="*/ 786809 h 1386958"/>
                  <a:gd name="connsiteX68" fmla="*/ 930940 w 1301898"/>
                  <a:gd name="connsiteY68" fmla="*/ 796260 h 1386958"/>
                  <a:gd name="connsiteX69" fmla="*/ 926214 w 1301898"/>
                  <a:gd name="connsiteY69" fmla="*/ 810437 h 1386958"/>
                  <a:gd name="connsiteX70" fmla="*/ 923851 w 1301898"/>
                  <a:gd name="connsiteY70" fmla="*/ 817525 h 1386958"/>
                  <a:gd name="connsiteX71" fmla="*/ 919126 w 1301898"/>
                  <a:gd name="connsiteY71" fmla="*/ 824614 h 1386958"/>
                  <a:gd name="connsiteX72" fmla="*/ 923851 w 1301898"/>
                  <a:gd name="connsiteY72" fmla="*/ 848242 h 1386958"/>
                  <a:gd name="connsiteX73" fmla="*/ 961656 w 1301898"/>
                  <a:gd name="connsiteY73" fmla="*/ 845879 h 1386958"/>
                  <a:gd name="connsiteX74" fmla="*/ 975833 w 1301898"/>
                  <a:gd name="connsiteY74" fmla="*/ 852967 h 1386958"/>
                  <a:gd name="connsiteX75" fmla="*/ 980558 w 1301898"/>
                  <a:gd name="connsiteY75" fmla="*/ 860056 h 1386958"/>
                  <a:gd name="connsiteX76" fmla="*/ 997098 w 1301898"/>
                  <a:gd name="connsiteY76" fmla="*/ 869507 h 1386958"/>
                  <a:gd name="connsiteX77" fmla="*/ 1004186 w 1301898"/>
                  <a:gd name="connsiteY77" fmla="*/ 874232 h 1386958"/>
                  <a:gd name="connsiteX78" fmla="*/ 1013638 w 1301898"/>
                  <a:gd name="connsiteY78" fmla="*/ 890772 h 1386958"/>
                  <a:gd name="connsiteX79" fmla="*/ 1025451 w 1301898"/>
                  <a:gd name="connsiteY79" fmla="*/ 904949 h 1386958"/>
                  <a:gd name="connsiteX80" fmla="*/ 1037265 w 1301898"/>
                  <a:gd name="connsiteY80" fmla="*/ 926214 h 1386958"/>
                  <a:gd name="connsiteX81" fmla="*/ 1041991 w 1301898"/>
                  <a:gd name="connsiteY81" fmla="*/ 933302 h 1386958"/>
                  <a:gd name="connsiteX82" fmla="*/ 1063256 w 1301898"/>
                  <a:gd name="connsiteY82" fmla="*/ 940391 h 1386958"/>
                  <a:gd name="connsiteX83" fmla="*/ 1079796 w 1301898"/>
                  <a:gd name="connsiteY83" fmla="*/ 949842 h 1386958"/>
                  <a:gd name="connsiteX84" fmla="*/ 1098698 w 1301898"/>
                  <a:gd name="connsiteY84" fmla="*/ 971107 h 1386958"/>
                  <a:gd name="connsiteX85" fmla="*/ 1105786 w 1301898"/>
                  <a:gd name="connsiteY85" fmla="*/ 973470 h 1386958"/>
                  <a:gd name="connsiteX86" fmla="*/ 1110512 w 1301898"/>
                  <a:gd name="connsiteY86" fmla="*/ 980558 h 1386958"/>
                  <a:gd name="connsiteX87" fmla="*/ 1115238 w 1301898"/>
                  <a:gd name="connsiteY87" fmla="*/ 1046716 h 1386958"/>
                  <a:gd name="connsiteX88" fmla="*/ 1119963 w 1301898"/>
                  <a:gd name="connsiteY88" fmla="*/ 1053805 h 1386958"/>
                  <a:gd name="connsiteX89" fmla="*/ 1129414 w 1301898"/>
                  <a:gd name="connsiteY89" fmla="*/ 1058530 h 1386958"/>
                  <a:gd name="connsiteX90" fmla="*/ 1136503 w 1301898"/>
                  <a:gd name="connsiteY90" fmla="*/ 1063256 h 1386958"/>
                  <a:gd name="connsiteX91" fmla="*/ 1155405 w 1301898"/>
                  <a:gd name="connsiteY91" fmla="*/ 1065619 h 1386958"/>
                  <a:gd name="connsiteX92" fmla="*/ 1162493 w 1301898"/>
                  <a:gd name="connsiteY92" fmla="*/ 1070344 h 1386958"/>
                  <a:gd name="connsiteX93" fmla="*/ 1164856 w 1301898"/>
                  <a:gd name="connsiteY93" fmla="*/ 1077432 h 1386958"/>
                  <a:gd name="connsiteX94" fmla="*/ 1167219 w 1301898"/>
                  <a:gd name="connsiteY94" fmla="*/ 1138865 h 1386958"/>
                  <a:gd name="connsiteX95" fmla="*/ 1181396 w 1301898"/>
                  <a:gd name="connsiteY95" fmla="*/ 1145953 h 1386958"/>
                  <a:gd name="connsiteX96" fmla="*/ 1200298 w 1301898"/>
                  <a:gd name="connsiteY96" fmla="*/ 1153042 h 1386958"/>
                  <a:gd name="connsiteX97" fmla="*/ 1228651 w 1301898"/>
                  <a:gd name="connsiteY97" fmla="*/ 1160130 h 1386958"/>
                  <a:gd name="connsiteX98" fmla="*/ 1235740 w 1301898"/>
                  <a:gd name="connsiteY98" fmla="*/ 1164856 h 1386958"/>
                  <a:gd name="connsiteX99" fmla="*/ 1254642 w 1301898"/>
                  <a:gd name="connsiteY99" fmla="*/ 1174307 h 1386958"/>
                  <a:gd name="connsiteX100" fmla="*/ 1259368 w 1301898"/>
                  <a:gd name="connsiteY100" fmla="*/ 1181395 h 1386958"/>
                  <a:gd name="connsiteX101" fmla="*/ 1266456 w 1301898"/>
                  <a:gd name="connsiteY101" fmla="*/ 1183758 h 1386958"/>
                  <a:gd name="connsiteX102" fmla="*/ 1273545 w 1301898"/>
                  <a:gd name="connsiteY102" fmla="*/ 1214474 h 1386958"/>
                  <a:gd name="connsiteX103" fmla="*/ 1278270 w 1301898"/>
                  <a:gd name="connsiteY103" fmla="*/ 1231014 h 1386958"/>
                  <a:gd name="connsiteX104" fmla="*/ 1282996 w 1301898"/>
                  <a:gd name="connsiteY104" fmla="*/ 1238102 h 1386958"/>
                  <a:gd name="connsiteX105" fmla="*/ 1285358 w 1301898"/>
                  <a:gd name="connsiteY105" fmla="*/ 1245191 h 1386958"/>
                  <a:gd name="connsiteX106" fmla="*/ 1297172 w 1301898"/>
                  <a:gd name="connsiteY106" fmla="*/ 1259367 h 1386958"/>
                  <a:gd name="connsiteX107" fmla="*/ 1301898 w 1301898"/>
                  <a:gd name="connsiteY107" fmla="*/ 1275907 h 1386958"/>
                  <a:gd name="connsiteX108" fmla="*/ 1297172 w 1301898"/>
                  <a:gd name="connsiteY108" fmla="*/ 1320800 h 1386958"/>
                  <a:gd name="connsiteX109" fmla="*/ 1292447 w 1301898"/>
                  <a:gd name="connsiteY109" fmla="*/ 1342065 h 1386958"/>
                  <a:gd name="connsiteX110" fmla="*/ 1039628 w 1301898"/>
                  <a:gd name="connsiteY110" fmla="*/ 1342065 h 1386958"/>
                  <a:gd name="connsiteX111" fmla="*/ 1039628 w 1301898"/>
                  <a:gd name="connsiteY111" fmla="*/ 1386958 h 1386958"/>
                  <a:gd name="connsiteX112" fmla="*/ 994735 w 1301898"/>
                  <a:gd name="connsiteY112" fmla="*/ 1386958 h 1386958"/>
                  <a:gd name="connsiteX113" fmla="*/ 985284 w 1301898"/>
                  <a:gd name="connsiteY113" fmla="*/ 1353879 h 1386958"/>
                  <a:gd name="connsiteX114" fmla="*/ 966382 w 1301898"/>
                  <a:gd name="connsiteY114" fmla="*/ 1344428 h 1386958"/>
                  <a:gd name="connsiteX115" fmla="*/ 959293 w 1301898"/>
                  <a:gd name="connsiteY115" fmla="*/ 1339702 h 1386958"/>
                  <a:gd name="connsiteX116" fmla="*/ 940391 w 1301898"/>
                  <a:gd name="connsiteY116" fmla="*/ 1342065 h 1386958"/>
                  <a:gd name="connsiteX117" fmla="*/ 923851 w 1301898"/>
                  <a:gd name="connsiteY117" fmla="*/ 1346791 h 1386958"/>
                  <a:gd name="connsiteX118" fmla="*/ 912038 w 1301898"/>
                  <a:gd name="connsiteY118" fmla="*/ 1344428 h 1386958"/>
                  <a:gd name="connsiteX119" fmla="*/ 902586 w 1301898"/>
                  <a:gd name="connsiteY119" fmla="*/ 1330251 h 1386958"/>
                  <a:gd name="connsiteX120" fmla="*/ 897861 w 1301898"/>
                  <a:gd name="connsiteY120" fmla="*/ 1323163 h 1386958"/>
                  <a:gd name="connsiteX121" fmla="*/ 890772 w 1301898"/>
                  <a:gd name="connsiteY121" fmla="*/ 1316074 h 1386958"/>
                  <a:gd name="connsiteX122" fmla="*/ 878958 w 1301898"/>
                  <a:gd name="connsiteY122" fmla="*/ 1318437 h 1386958"/>
                  <a:gd name="connsiteX123" fmla="*/ 869507 w 1301898"/>
                  <a:gd name="connsiteY123" fmla="*/ 1327888 h 1386958"/>
                  <a:gd name="connsiteX124" fmla="*/ 860056 w 1301898"/>
                  <a:gd name="connsiteY124" fmla="*/ 1332614 h 1386958"/>
                  <a:gd name="connsiteX125" fmla="*/ 845879 w 1301898"/>
                  <a:gd name="connsiteY125" fmla="*/ 1339702 h 1386958"/>
                  <a:gd name="connsiteX126" fmla="*/ 822251 w 1301898"/>
                  <a:gd name="connsiteY126" fmla="*/ 1332614 h 1386958"/>
                  <a:gd name="connsiteX127" fmla="*/ 819889 w 1301898"/>
                  <a:gd name="connsiteY127" fmla="*/ 1320800 h 1386958"/>
                  <a:gd name="connsiteX128" fmla="*/ 812800 w 1301898"/>
                  <a:gd name="connsiteY128" fmla="*/ 1311349 h 1386958"/>
                  <a:gd name="connsiteX129" fmla="*/ 803349 w 1301898"/>
                  <a:gd name="connsiteY129" fmla="*/ 1294809 h 1386958"/>
                  <a:gd name="connsiteX130" fmla="*/ 789172 w 1301898"/>
                  <a:gd name="connsiteY130" fmla="*/ 1280632 h 1386958"/>
                  <a:gd name="connsiteX131" fmla="*/ 782084 w 1301898"/>
                  <a:gd name="connsiteY131" fmla="*/ 1273544 h 1386958"/>
                  <a:gd name="connsiteX132" fmla="*/ 767907 w 1301898"/>
                  <a:gd name="connsiteY132" fmla="*/ 1264093 h 1386958"/>
                  <a:gd name="connsiteX133" fmla="*/ 760819 w 1301898"/>
                  <a:gd name="connsiteY133" fmla="*/ 1257005 h 1386958"/>
                  <a:gd name="connsiteX134" fmla="*/ 741917 w 1301898"/>
                  <a:gd name="connsiteY134" fmla="*/ 1247553 h 1386958"/>
                  <a:gd name="connsiteX135" fmla="*/ 737191 w 1301898"/>
                  <a:gd name="connsiteY135" fmla="*/ 1240465 h 1386958"/>
                  <a:gd name="connsiteX136" fmla="*/ 734828 w 1301898"/>
                  <a:gd name="connsiteY136" fmla="*/ 1228651 h 1386958"/>
                  <a:gd name="connsiteX137" fmla="*/ 725377 w 1301898"/>
                  <a:gd name="connsiteY137" fmla="*/ 1226288 h 1386958"/>
                  <a:gd name="connsiteX138" fmla="*/ 682847 w 1301898"/>
                  <a:gd name="connsiteY138" fmla="*/ 1223925 h 1386958"/>
                  <a:gd name="connsiteX139" fmla="*/ 673396 w 1301898"/>
                  <a:gd name="connsiteY139" fmla="*/ 1219200 h 1386958"/>
                  <a:gd name="connsiteX140" fmla="*/ 656856 w 1301898"/>
                  <a:gd name="connsiteY140" fmla="*/ 1214474 h 1386958"/>
                  <a:gd name="connsiteX141" fmla="*/ 647405 w 1301898"/>
                  <a:gd name="connsiteY141" fmla="*/ 1209749 h 1386958"/>
                  <a:gd name="connsiteX142" fmla="*/ 645042 w 1301898"/>
                  <a:gd name="connsiteY142" fmla="*/ 1202660 h 1386958"/>
                  <a:gd name="connsiteX143" fmla="*/ 637954 w 1301898"/>
                  <a:gd name="connsiteY143" fmla="*/ 1195572 h 1386958"/>
                  <a:gd name="connsiteX144" fmla="*/ 633228 w 1301898"/>
                  <a:gd name="connsiteY144" fmla="*/ 1188484 h 1386958"/>
                  <a:gd name="connsiteX145" fmla="*/ 630865 w 1301898"/>
                  <a:gd name="connsiteY145" fmla="*/ 1181395 h 1386958"/>
                  <a:gd name="connsiteX146" fmla="*/ 619051 w 1301898"/>
                  <a:gd name="connsiteY146" fmla="*/ 1164856 h 1386958"/>
                  <a:gd name="connsiteX147" fmla="*/ 611963 w 1301898"/>
                  <a:gd name="connsiteY147" fmla="*/ 1160130 h 1386958"/>
                  <a:gd name="connsiteX148" fmla="*/ 590698 w 1301898"/>
                  <a:gd name="connsiteY148" fmla="*/ 1153042 h 1386958"/>
                  <a:gd name="connsiteX149" fmla="*/ 569433 w 1301898"/>
                  <a:gd name="connsiteY149" fmla="*/ 1150679 h 1386958"/>
                  <a:gd name="connsiteX150" fmla="*/ 562345 w 1301898"/>
                  <a:gd name="connsiteY150" fmla="*/ 1145953 h 1386958"/>
                  <a:gd name="connsiteX151" fmla="*/ 559982 w 1301898"/>
                  <a:gd name="connsiteY151" fmla="*/ 1138865 h 1386958"/>
                  <a:gd name="connsiteX152" fmla="*/ 567070 w 1301898"/>
                  <a:gd name="connsiteY152" fmla="*/ 1134139 h 1386958"/>
                  <a:gd name="connsiteX153" fmla="*/ 583610 w 1301898"/>
                  <a:gd name="connsiteY153" fmla="*/ 1129414 h 1386958"/>
                  <a:gd name="connsiteX154" fmla="*/ 576521 w 1301898"/>
                  <a:gd name="connsiteY154" fmla="*/ 1115237 h 1386958"/>
                  <a:gd name="connsiteX155" fmla="*/ 569433 w 1301898"/>
                  <a:gd name="connsiteY155" fmla="*/ 1110512 h 1386958"/>
                  <a:gd name="connsiteX156" fmla="*/ 555256 w 1301898"/>
                  <a:gd name="connsiteY156" fmla="*/ 1101060 h 1386958"/>
                  <a:gd name="connsiteX157" fmla="*/ 541079 w 1301898"/>
                  <a:gd name="connsiteY157" fmla="*/ 1096335 h 1386958"/>
                  <a:gd name="connsiteX158" fmla="*/ 533991 w 1301898"/>
                  <a:gd name="connsiteY158" fmla="*/ 1089246 h 1386958"/>
                  <a:gd name="connsiteX159" fmla="*/ 526903 w 1301898"/>
                  <a:gd name="connsiteY159" fmla="*/ 1086884 h 1386958"/>
                  <a:gd name="connsiteX160" fmla="*/ 519814 w 1301898"/>
                  <a:gd name="connsiteY160" fmla="*/ 1082158 h 1386958"/>
                  <a:gd name="connsiteX161" fmla="*/ 515089 w 1301898"/>
                  <a:gd name="connsiteY161" fmla="*/ 1034902 h 1386958"/>
                  <a:gd name="connsiteX162" fmla="*/ 510363 w 1301898"/>
                  <a:gd name="connsiteY162" fmla="*/ 1027814 h 1386958"/>
                  <a:gd name="connsiteX163" fmla="*/ 508000 w 1301898"/>
                  <a:gd name="connsiteY163" fmla="*/ 1018363 h 1386958"/>
                  <a:gd name="connsiteX164" fmla="*/ 505638 w 1301898"/>
                  <a:gd name="connsiteY164" fmla="*/ 1006549 h 1386958"/>
                  <a:gd name="connsiteX165" fmla="*/ 500912 w 1301898"/>
                  <a:gd name="connsiteY165" fmla="*/ 999460 h 1386958"/>
                  <a:gd name="connsiteX166" fmla="*/ 491461 w 1301898"/>
                  <a:gd name="connsiteY166" fmla="*/ 982921 h 1386958"/>
                  <a:gd name="connsiteX167" fmla="*/ 486735 w 1301898"/>
                  <a:gd name="connsiteY167" fmla="*/ 961656 h 1386958"/>
                  <a:gd name="connsiteX168" fmla="*/ 482010 w 1301898"/>
                  <a:gd name="connsiteY168" fmla="*/ 945116 h 1386958"/>
                  <a:gd name="connsiteX169" fmla="*/ 479647 w 1301898"/>
                  <a:gd name="connsiteY169" fmla="*/ 933302 h 1386958"/>
                  <a:gd name="connsiteX170" fmla="*/ 472558 w 1301898"/>
                  <a:gd name="connsiteY170" fmla="*/ 916763 h 1386958"/>
                  <a:gd name="connsiteX171" fmla="*/ 470196 w 1301898"/>
                  <a:gd name="connsiteY171" fmla="*/ 909674 h 1386958"/>
                  <a:gd name="connsiteX172" fmla="*/ 446568 w 1301898"/>
                  <a:gd name="connsiteY172" fmla="*/ 886046 h 1386958"/>
                  <a:gd name="connsiteX173" fmla="*/ 444205 w 1301898"/>
                  <a:gd name="connsiteY173" fmla="*/ 886046 h 1386958"/>
                  <a:gd name="connsiteX174" fmla="*/ 344968 w 1301898"/>
                  <a:gd name="connsiteY174" fmla="*/ 824614 h 1386958"/>
                  <a:gd name="connsiteX175" fmla="*/ 231554 w 1301898"/>
                  <a:gd name="connsiteY175" fmla="*/ 689935 h 1386958"/>
                  <a:gd name="connsiteX176" fmla="*/ 181935 w 1301898"/>
                  <a:gd name="connsiteY176" fmla="*/ 569432 h 1386958"/>
                  <a:gd name="connsiteX177" fmla="*/ 186661 w 1301898"/>
                  <a:gd name="connsiteY177" fmla="*/ 463107 h 1386958"/>
                  <a:gd name="connsiteX178" fmla="*/ 148856 w 1301898"/>
                  <a:gd name="connsiteY178" fmla="*/ 375684 h 1386958"/>
                  <a:gd name="connsiteX179" fmla="*/ 68521 w 1301898"/>
                  <a:gd name="connsiteY179" fmla="*/ 361507 h 1386958"/>
                  <a:gd name="connsiteX180" fmla="*/ 21265 w 1301898"/>
                  <a:gd name="connsiteY180" fmla="*/ 349693 h 1386958"/>
                  <a:gd name="connsiteX181" fmla="*/ 2363 w 1301898"/>
                  <a:gd name="connsiteY181" fmla="*/ 316614 h 1386958"/>
                  <a:gd name="connsiteX182" fmla="*/ 0 w 1301898"/>
                  <a:gd name="connsiteY182" fmla="*/ 309525 h 1386958"/>
                  <a:gd name="connsiteX183" fmla="*/ 2363 w 1301898"/>
                  <a:gd name="connsiteY183" fmla="*/ 250456 h 1386958"/>
                  <a:gd name="connsiteX184" fmla="*/ 7089 w 1301898"/>
                  <a:gd name="connsiteY184" fmla="*/ 231553 h 1386958"/>
                  <a:gd name="connsiteX185" fmla="*/ 9451 w 1301898"/>
                  <a:gd name="connsiteY185" fmla="*/ 219739 h 1386958"/>
                  <a:gd name="connsiteX186" fmla="*/ 16540 w 1301898"/>
                  <a:gd name="connsiteY186" fmla="*/ 198474 h 1386958"/>
                  <a:gd name="connsiteX187" fmla="*/ 35442 w 1301898"/>
                  <a:gd name="connsiteY187" fmla="*/ 186660 h 1386958"/>
                  <a:gd name="connsiteX188" fmla="*/ 42531 w 1301898"/>
                  <a:gd name="connsiteY188" fmla="*/ 181935 h 1386958"/>
                  <a:gd name="connsiteX189" fmla="*/ 51982 w 1301898"/>
                  <a:gd name="connsiteY189" fmla="*/ 179572 h 1386958"/>
                  <a:gd name="connsiteX190" fmla="*/ 66158 w 1301898"/>
                  <a:gd name="connsiteY190" fmla="*/ 174846 h 1386958"/>
                  <a:gd name="connsiteX191" fmla="*/ 75610 w 1301898"/>
                  <a:gd name="connsiteY191" fmla="*/ 163032 h 138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1301898" h="1386958">
                    <a:moveTo>
                      <a:pt x="75610" y="163032"/>
                    </a:moveTo>
                    <a:lnTo>
                      <a:pt x="75610" y="163032"/>
                    </a:lnTo>
                    <a:cubicBezTo>
                      <a:pt x="76397" y="170121"/>
                      <a:pt x="75875" y="177481"/>
                      <a:pt x="77972" y="184298"/>
                    </a:cubicBezTo>
                    <a:cubicBezTo>
                      <a:pt x="79130" y="188062"/>
                      <a:pt x="82468" y="190785"/>
                      <a:pt x="85061" y="193749"/>
                    </a:cubicBezTo>
                    <a:cubicBezTo>
                      <a:pt x="101104" y="212083"/>
                      <a:pt x="89119" y="195111"/>
                      <a:pt x="99238" y="210288"/>
                    </a:cubicBezTo>
                    <a:cubicBezTo>
                      <a:pt x="103794" y="233076"/>
                      <a:pt x="98214" y="212969"/>
                      <a:pt x="106326" y="229191"/>
                    </a:cubicBezTo>
                    <a:cubicBezTo>
                      <a:pt x="110929" y="238396"/>
                      <a:pt x="106504" y="235120"/>
                      <a:pt x="111051" y="245730"/>
                    </a:cubicBezTo>
                    <a:cubicBezTo>
                      <a:pt x="112170" y="248340"/>
                      <a:pt x="113559" y="251045"/>
                      <a:pt x="115777" y="252819"/>
                    </a:cubicBezTo>
                    <a:cubicBezTo>
                      <a:pt x="117722" y="254375"/>
                      <a:pt x="120502" y="254394"/>
                      <a:pt x="122865" y="255181"/>
                    </a:cubicBezTo>
                    <a:cubicBezTo>
                      <a:pt x="144918" y="254394"/>
                      <a:pt x="167060" y="254944"/>
                      <a:pt x="189024" y="252819"/>
                    </a:cubicBezTo>
                    <a:cubicBezTo>
                      <a:pt x="191850" y="252545"/>
                      <a:pt x="193572" y="249363"/>
                      <a:pt x="196112" y="248093"/>
                    </a:cubicBezTo>
                    <a:cubicBezTo>
                      <a:pt x="198340" y="246979"/>
                      <a:pt x="200837" y="246518"/>
                      <a:pt x="203200" y="245730"/>
                    </a:cubicBezTo>
                    <a:cubicBezTo>
                      <a:pt x="205568" y="238626"/>
                      <a:pt x="205200" y="237660"/>
                      <a:pt x="210289" y="231553"/>
                    </a:cubicBezTo>
                    <a:cubicBezTo>
                      <a:pt x="212428" y="228986"/>
                      <a:pt x="215435" y="227184"/>
                      <a:pt x="217377" y="224465"/>
                    </a:cubicBezTo>
                    <a:cubicBezTo>
                      <a:pt x="219424" y="221599"/>
                      <a:pt x="220716" y="218252"/>
                      <a:pt x="222103" y="215014"/>
                    </a:cubicBezTo>
                    <a:cubicBezTo>
                      <a:pt x="224987" y="208285"/>
                      <a:pt x="223512" y="206516"/>
                      <a:pt x="229191" y="200837"/>
                    </a:cubicBezTo>
                    <a:cubicBezTo>
                      <a:pt x="231199" y="198829"/>
                      <a:pt x="233916" y="197687"/>
                      <a:pt x="236279" y="196112"/>
                    </a:cubicBezTo>
                    <a:cubicBezTo>
                      <a:pt x="237067" y="193749"/>
                      <a:pt x="237528" y="191251"/>
                      <a:pt x="238642" y="189023"/>
                    </a:cubicBezTo>
                    <a:cubicBezTo>
                      <a:pt x="239912" y="186483"/>
                      <a:pt x="243179" y="184768"/>
                      <a:pt x="243368" y="181935"/>
                    </a:cubicBezTo>
                    <a:cubicBezTo>
                      <a:pt x="243999" y="172472"/>
                      <a:pt x="241793" y="163032"/>
                      <a:pt x="241005" y="153581"/>
                    </a:cubicBezTo>
                    <a:cubicBezTo>
                      <a:pt x="244155" y="144130"/>
                      <a:pt x="245176" y="133676"/>
                      <a:pt x="250456" y="125228"/>
                    </a:cubicBezTo>
                    <a:cubicBezTo>
                      <a:pt x="255277" y="117514"/>
                      <a:pt x="271086" y="113626"/>
                      <a:pt x="278810" y="111051"/>
                    </a:cubicBezTo>
                    <a:cubicBezTo>
                      <a:pt x="286052" y="108637"/>
                      <a:pt x="294838" y="105049"/>
                      <a:pt x="302438" y="103963"/>
                    </a:cubicBezTo>
                    <a:cubicBezTo>
                      <a:pt x="313019" y="102452"/>
                      <a:pt x="336350" y="101067"/>
                      <a:pt x="347331" y="99237"/>
                    </a:cubicBezTo>
                    <a:cubicBezTo>
                      <a:pt x="354493" y="98043"/>
                      <a:pt x="361508" y="96087"/>
                      <a:pt x="368596" y="94512"/>
                    </a:cubicBezTo>
                    <a:cubicBezTo>
                      <a:pt x="377117" y="88830"/>
                      <a:pt x="383389" y="85318"/>
                      <a:pt x="389861" y="75609"/>
                    </a:cubicBezTo>
                    <a:cubicBezTo>
                      <a:pt x="391436" y="73246"/>
                      <a:pt x="394184" y="71332"/>
                      <a:pt x="394586" y="68521"/>
                    </a:cubicBezTo>
                    <a:cubicBezTo>
                      <a:pt x="395811" y="59944"/>
                      <a:pt x="394586" y="51194"/>
                      <a:pt x="394586" y="42530"/>
                    </a:cubicBezTo>
                    <a:lnTo>
                      <a:pt x="477284" y="40167"/>
                    </a:lnTo>
                    <a:lnTo>
                      <a:pt x="489098" y="0"/>
                    </a:lnTo>
                    <a:cubicBezTo>
                      <a:pt x="537656" y="10405"/>
                      <a:pt x="510956" y="5966"/>
                      <a:pt x="569433" y="11814"/>
                    </a:cubicBezTo>
                    <a:cubicBezTo>
                      <a:pt x="571796" y="14177"/>
                      <a:pt x="574382" y="16335"/>
                      <a:pt x="576521" y="18902"/>
                    </a:cubicBezTo>
                    <a:cubicBezTo>
                      <a:pt x="578339" y="21084"/>
                      <a:pt x="579029" y="24217"/>
                      <a:pt x="581247" y="25991"/>
                    </a:cubicBezTo>
                    <a:cubicBezTo>
                      <a:pt x="583192" y="27547"/>
                      <a:pt x="585972" y="27566"/>
                      <a:pt x="588335" y="28353"/>
                    </a:cubicBezTo>
                    <a:lnTo>
                      <a:pt x="595424" y="33079"/>
                    </a:lnTo>
                    <a:lnTo>
                      <a:pt x="600149" y="189023"/>
                    </a:lnTo>
                    <a:lnTo>
                      <a:pt x="770270" y="342605"/>
                    </a:lnTo>
                    <a:lnTo>
                      <a:pt x="758456" y="370958"/>
                    </a:lnTo>
                    <a:cubicBezTo>
                      <a:pt x="758131" y="372422"/>
                      <a:pt x="749741" y="392960"/>
                      <a:pt x="756093" y="399312"/>
                    </a:cubicBezTo>
                    <a:cubicBezTo>
                      <a:pt x="757854" y="401073"/>
                      <a:pt x="760819" y="400887"/>
                      <a:pt x="763182" y="401674"/>
                    </a:cubicBezTo>
                    <a:cubicBezTo>
                      <a:pt x="774014" y="417923"/>
                      <a:pt x="770837" y="410463"/>
                      <a:pt x="774996" y="422939"/>
                    </a:cubicBezTo>
                    <a:cubicBezTo>
                      <a:pt x="775783" y="430028"/>
                      <a:pt x="776611" y="437112"/>
                      <a:pt x="777358" y="444205"/>
                    </a:cubicBezTo>
                    <a:cubicBezTo>
                      <a:pt x="778829" y="458182"/>
                      <a:pt x="782038" y="475057"/>
                      <a:pt x="777358" y="489098"/>
                    </a:cubicBezTo>
                    <a:cubicBezTo>
                      <a:pt x="775562" y="494486"/>
                      <a:pt x="771057" y="498549"/>
                      <a:pt x="767907" y="503274"/>
                    </a:cubicBezTo>
                    <a:cubicBezTo>
                      <a:pt x="766332" y="505637"/>
                      <a:pt x="765190" y="508355"/>
                      <a:pt x="763182" y="510363"/>
                    </a:cubicBezTo>
                    <a:cubicBezTo>
                      <a:pt x="754085" y="519459"/>
                      <a:pt x="757946" y="514671"/>
                      <a:pt x="751368" y="524539"/>
                    </a:cubicBezTo>
                    <a:cubicBezTo>
                      <a:pt x="752156" y="554468"/>
                      <a:pt x="752272" y="584422"/>
                      <a:pt x="753731" y="614325"/>
                    </a:cubicBezTo>
                    <a:cubicBezTo>
                      <a:pt x="753952" y="618856"/>
                      <a:pt x="758176" y="625330"/>
                      <a:pt x="760819" y="628502"/>
                    </a:cubicBezTo>
                    <a:cubicBezTo>
                      <a:pt x="762958" y="631069"/>
                      <a:pt x="764804" y="634350"/>
                      <a:pt x="767907" y="635591"/>
                    </a:cubicBezTo>
                    <a:cubicBezTo>
                      <a:pt x="773078" y="637659"/>
                      <a:pt x="778968" y="636957"/>
                      <a:pt x="784447" y="637953"/>
                    </a:cubicBezTo>
                    <a:cubicBezTo>
                      <a:pt x="787642" y="638534"/>
                      <a:pt x="790776" y="639424"/>
                      <a:pt x="793898" y="640316"/>
                    </a:cubicBezTo>
                    <a:cubicBezTo>
                      <a:pt x="796293" y="641000"/>
                      <a:pt x="798536" y="642233"/>
                      <a:pt x="800986" y="642679"/>
                    </a:cubicBezTo>
                    <a:cubicBezTo>
                      <a:pt x="807234" y="643815"/>
                      <a:pt x="813588" y="644254"/>
                      <a:pt x="819889" y="645042"/>
                    </a:cubicBezTo>
                    <a:cubicBezTo>
                      <a:pt x="824614" y="646617"/>
                      <a:pt x="829921" y="647004"/>
                      <a:pt x="834065" y="649767"/>
                    </a:cubicBezTo>
                    <a:cubicBezTo>
                      <a:pt x="843226" y="655874"/>
                      <a:pt x="838460" y="653595"/>
                      <a:pt x="848242" y="656856"/>
                    </a:cubicBezTo>
                    <a:cubicBezTo>
                      <a:pt x="856849" y="669765"/>
                      <a:pt x="849577" y="662301"/>
                      <a:pt x="871870" y="668670"/>
                    </a:cubicBezTo>
                    <a:cubicBezTo>
                      <a:pt x="876660" y="670038"/>
                      <a:pt x="886047" y="673395"/>
                      <a:pt x="886047" y="673395"/>
                    </a:cubicBezTo>
                    <a:cubicBezTo>
                      <a:pt x="887622" y="675758"/>
                      <a:pt x="889502" y="677944"/>
                      <a:pt x="890772" y="680484"/>
                    </a:cubicBezTo>
                    <a:cubicBezTo>
                      <a:pt x="891886" y="682712"/>
                      <a:pt x="891925" y="685395"/>
                      <a:pt x="893135" y="687572"/>
                    </a:cubicBezTo>
                    <a:cubicBezTo>
                      <a:pt x="895893" y="692537"/>
                      <a:pt x="899436" y="697023"/>
                      <a:pt x="902586" y="701749"/>
                    </a:cubicBezTo>
                    <a:lnTo>
                      <a:pt x="907312" y="708837"/>
                    </a:lnTo>
                    <a:cubicBezTo>
                      <a:pt x="908887" y="711200"/>
                      <a:pt x="910334" y="713653"/>
                      <a:pt x="912038" y="715925"/>
                    </a:cubicBezTo>
                    <a:lnTo>
                      <a:pt x="919126" y="725377"/>
                    </a:lnTo>
                    <a:cubicBezTo>
                      <a:pt x="920323" y="730165"/>
                      <a:pt x="921820" y="737177"/>
                      <a:pt x="923851" y="741916"/>
                    </a:cubicBezTo>
                    <a:cubicBezTo>
                      <a:pt x="925238" y="745153"/>
                      <a:pt x="927189" y="748130"/>
                      <a:pt x="928577" y="751367"/>
                    </a:cubicBezTo>
                    <a:cubicBezTo>
                      <a:pt x="929558" y="753656"/>
                      <a:pt x="929179" y="756695"/>
                      <a:pt x="930940" y="758456"/>
                    </a:cubicBezTo>
                    <a:cubicBezTo>
                      <a:pt x="932701" y="760217"/>
                      <a:pt x="935665" y="760031"/>
                      <a:pt x="938028" y="760819"/>
                    </a:cubicBezTo>
                    <a:cubicBezTo>
                      <a:pt x="937240" y="769482"/>
                      <a:pt x="937371" y="778279"/>
                      <a:pt x="935665" y="786809"/>
                    </a:cubicBezTo>
                    <a:cubicBezTo>
                      <a:pt x="934974" y="790263"/>
                      <a:pt x="932248" y="792990"/>
                      <a:pt x="930940" y="796260"/>
                    </a:cubicBezTo>
                    <a:cubicBezTo>
                      <a:pt x="929090" y="800885"/>
                      <a:pt x="927789" y="805711"/>
                      <a:pt x="926214" y="810437"/>
                    </a:cubicBezTo>
                    <a:cubicBezTo>
                      <a:pt x="925426" y="812800"/>
                      <a:pt x="925232" y="815453"/>
                      <a:pt x="923851" y="817525"/>
                    </a:cubicBezTo>
                    <a:lnTo>
                      <a:pt x="919126" y="824614"/>
                    </a:lnTo>
                    <a:cubicBezTo>
                      <a:pt x="920701" y="832490"/>
                      <a:pt x="916667" y="844650"/>
                      <a:pt x="923851" y="848242"/>
                    </a:cubicBezTo>
                    <a:cubicBezTo>
                      <a:pt x="935144" y="853889"/>
                      <a:pt x="949030" y="845879"/>
                      <a:pt x="961656" y="845879"/>
                    </a:cubicBezTo>
                    <a:cubicBezTo>
                      <a:pt x="966547" y="845879"/>
                      <a:pt x="972249" y="850578"/>
                      <a:pt x="975833" y="852967"/>
                    </a:cubicBezTo>
                    <a:cubicBezTo>
                      <a:pt x="977408" y="855330"/>
                      <a:pt x="978550" y="858048"/>
                      <a:pt x="980558" y="860056"/>
                    </a:cubicBezTo>
                    <a:cubicBezTo>
                      <a:pt x="984391" y="863889"/>
                      <a:pt x="992780" y="867040"/>
                      <a:pt x="997098" y="869507"/>
                    </a:cubicBezTo>
                    <a:cubicBezTo>
                      <a:pt x="999563" y="870916"/>
                      <a:pt x="1001823" y="872657"/>
                      <a:pt x="1004186" y="874232"/>
                    </a:cubicBezTo>
                    <a:cubicBezTo>
                      <a:pt x="1007301" y="883577"/>
                      <a:pt x="1005834" y="881668"/>
                      <a:pt x="1013638" y="890772"/>
                    </a:cubicBezTo>
                    <a:cubicBezTo>
                      <a:pt x="1018777" y="896767"/>
                      <a:pt x="1022236" y="897715"/>
                      <a:pt x="1025451" y="904949"/>
                    </a:cubicBezTo>
                    <a:cubicBezTo>
                      <a:pt x="1038372" y="934023"/>
                      <a:pt x="1021866" y="907735"/>
                      <a:pt x="1037265" y="926214"/>
                    </a:cubicBezTo>
                    <a:cubicBezTo>
                      <a:pt x="1039083" y="928396"/>
                      <a:pt x="1039583" y="931797"/>
                      <a:pt x="1041991" y="933302"/>
                    </a:cubicBezTo>
                    <a:cubicBezTo>
                      <a:pt x="1051432" y="939202"/>
                      <a:pt x="1054992" y="936259"/>
                      <a:pt x="1063256" y="940391"/>
                    </a:cubicBezTo>
                    <a:cubicBezTo>
                      <a:pt x="1075247" y="946386"/>
                      <a:pt x="1069776" y="943162"/>
                      <a:pt x="1079796" y="949842"/>
                    </a:cubicBezTo>
                    <a:cubicBezTo>
                      <a:pt x="1084299" y="956597"/>
                      <a:pt x="1091761" y="968794"/>
                      <a:pt x="1098698" y="971107"/>
                    </a:cubicBezTo>
                    <a:lnTo>
                      <a:pt x="1105786" y="973470"/>
                    </a:lnTo>
                    <a:cubicBezTo>
                      <a:pt x="1107361" y="975833"/>
                      <a:pt x="1110149" y="977742"/>
                      <a:pt x="1110512" y="980558"/>
                    </a:cubicBezTo>
                    <a:cubicBezTo>
                      <a:pt x="1113342" y="1002485"/>
                      <a:pt x="1112409" y="1024789"/>
                      <a:pt x="1115238" y="1046716"/>
                    </a:cubicBezTo>
                    <a:cubicBezTo>
                      <a:pt x="1115601" y="1049532"/>
                      <a:pt x="1117781" y="1051987"/>
                      <a:pt x="1119963" y="1053805"/>
                    </a:cubicBezTo>
                    <a:cubicBezTo>
                      <a:pt x="1122669" y="1056060"/>
                      <a:pt x="1126356" y="1056783"/>
                      <a:pt x="1129414" y="1058530"/>
                    </a:cubicBezTo>
                    <a:cubicBezTo>
                      <a:pt x="1131880" y="1059939"/>
                      <a:pt x="1133763" y="1062509"/>
                      <a:pt x="1136503" y="1063256"/>
                    </a:cubicBezTo>
                    <a:cubicBezTo>
                      <a:pt x="1142629" y="1064927"/>
                      <a:pt x="1149104" y="1064831"/>
                      <a:pt x="1155405" y="1065619"/>
                    </a:cubicBezTo>
                    <a:cubicBezTo>
                      <a:pt x="1157768" y="1067194"/>
                      <a:pt x="1160719" y="1068127"/>
                      <a:pt x="1162493" y="1070344"/>
                    </a:cubicBezTo>
                    <a:cubicBezTo>
                      <a:pt x="1164049" y="1072289"/>
                      <a:pt x="1164685" y="1074947"/>
                      <a:pt x="1164856" y="1077432"/>
                    </a:cubicBezTo>
                    <a:cubicBezTo>
                      <a:pt x="1166266" y="1097876"/>
                      <a:pt x="1164321" y="1118578"/>
                      <a:pt x="1167219" y="1138865"/>
                    </a:cubicBezTo>
                    <a:cubicBezTo>
                      <a:pt x="1167693" y="1142182"/>
                      <a:pt x="1179232" y="1145142"/>
                      <a:pt x="1181396" y="1145953"/>
                    </a:cubicBezTo>
                    <a:cubicBezTo>
                      <a:pt x="1184070" y="1146956"/>
                      <a:pt x="1195911" y="1152067"/>
                      <a:pt x="1200298" y="1153042"/>
                    </a:cubicBezTo>
                    <a:cubicBezTo>
                      <a:pt x="1228939" y="1159407"/>
                      <a:pt x="1200001" y="1150581"/>
                      <a:pt x="1228651" y="1160130"/>
                    </a:cubicBezTo>
                    <a:cubicBezTo>
                      <a:pt x="1231014" y="1161705"/>
                      <a:pt x="1233247" y="1163496"/>
                      <a:pt x="1235740" y="1164856"/>
                    </a:cubicBezTo>
                    <a:cubicBezTo>
                      <a:pt x="1241924" y="1168229"/>
                      <a:pt x="1254642" y="1174307"/>
                      <a:pt x="1254642" y="1174307"/>
                    </a:cubicBezTo>
                    <a:cubicBezTo>
                      <a:pt x="1256217" y="1176670"/>
                      <a:pt x="1257151" y="1179621"/>
                      <a:pt x="1259368" y="1181395"/>
                    </a:cubicBezTo>
                    <a:cubicBezTo>
                      <a:pt x="1261313" y="1182951"/>
                      <a:pt x="1265605" y="1181417"/>
                      <a:pt x="1266456" y="1183758"/>
                    </a:cubicBezTo>
                    <a:cubicBezTo>
                      <a:pt x="1284440" y="1233217"/>
                      <a:pt x="1258925" y="1192547"/>
                      <a:pt x="1273545" y="1214474"/>
                    </a:cubicBezTo>
                    <a:cubicBezTo>
                      <a:pt x="1274303" y="1217505"/>
                      <a:pt x="1276574" y="1227622"/>
                      <a:pt x="1278270" y="1231014"/>
                    </a:cubicBezTo>
                    <a:cubicBezTo>
                      <a:pt x="1279540" y="1233554"/>
                      <a:pt x="1281421" y="1235739"/>
                      <a:pt x="1282996" y="1238102"/>
                    </a:cubicBezTo>
                    <a:cubicBezTo>
                      <a:pt x="1283783" y="1240465"/>
                      <a:pt x="1284244" y="1242963"/>
                      <a:pt x="1285358" y="1245191"/>
                    </a:cubicBezTo>
                    <a:cubicBezTo>
                      <a:pt x="1288646" y="1251767"/>
                      <a:pt x="1291949" y="1254144"/>
                      <a:pt x="1297172" y="1259367"/>
                    </a:cubicBezTo>
                    <a:cubicBezTo>
                      <a:pt x="1298286" y="1262709"/>
                      <a:pt x="1301898" y="1272941"/>
                      <a:pt x="1301898" y="1275907"/>
                    </a:cubicBezTo>
                    <a:cubicBezTo>
                      <a:pt x="1301898" y="1291778"/>
                      <a:pt x="1299217" y="1305461"/>
                      <a:pt x="1297172" y="1320800"/>
                    </a:cubicBezTo>
                    <a:cubicBezTo>
                      <a:pt x="1294479" y="1341000"/>
                      <a:pt x="1299334" y="1335178"/>
                      <a:pt x="1292447" y="1342065"/>
                    </a:cubicBezTo>
                    <a:lnTo>
                      <a:pt x="1039628" y="1342065"/>
                    </a:lnTo>
                    <a:lnTo>
                      <a:pt x="1039628" y="1386958"/>
                    </a:lnTo>
                    <a:lnTo>
                      <a:pt x="994735" y="1386958"/>
                    </a:lnTo>
                    <a:lnTo>
                      <a:pt x="985284" y="1353879"/>
                    </a:lnTo>
                    <a:cubicBezTo>
                      <a:pt x="978983" y="1350729"/>
                      <a:pt x="972566" y="1347801"/>
                      <a:pt x="966382" y="1344428"/>
                    </a:cubicBezTo>
                    <a:cubicBezTo>
                      <a:pt x="963889" y="1343068"/>
                      <a:pt x="962121" y="1339959"/>
                      <a:pt x="959293" y="1339702"/>
                    </a:cubicBezTo>
                    <a:cubicBezTo>
                      <a:pt x="952969" y="1339127"/>
                      <a:pt x="946692" y="1341277"/>
                      <a:pt x="940391" y="1342065"/>
                    </a:cubicBezTo>
                    <a:cubicBezTo>
                      <a:pt x="937047" y="1343180"/>
                      <a:pt x="926819" y="1346791"/>
                      <a:pt x="923851" y="1346791"/>
                    </a:cubicBezTo>
                    <a:cubicBezTo>
                      <a:pt x="919835" y="1346791"/>
                      <a:pt x="915976" y="1345216"/>
                      <a:pt x="912038" y="1344428"/>
                    </a:cubicBezTo>
                    <a:lnTo>
                      <a:pt x="902586" y="1330251"/>
                    </a:lnTo>
                    <a:cubicBezTo>
                      <a:pt x="901011" y="1327888"/>
                      <a:pt x="899869" y="1325171"/>
                      <a:pt x="897861" y="1323163"/>
                    </a:cubicBezTo>
                    <a:lnTo>
                      <a:pt x="890772" y="1316074"/>
                    </a:lnTo>
                    <a:cubicBezTo>
                      <a:pt x="886834" y="1316862"/>
                      <a:pt x="882469" y="1316487"/>
                      <a:pt x="878958" y="1318437"/>
                    </a:cubicBezTo>
                    <a:cubicBezTo>
                      <a:pt x="875063" y="1320601"/>
                      <a:pt x="873071" y="1325215"/>
                      <a:pt x="869507" y="1327888"/>
                    </a:cubicBezTo>
                    <a:cubicBezTo>
                      <a:pt x="866689" y="1330001"/>
                      <a:pt x="863114" y="1330866"/>
                      <a:pt x="860056" y="1332614"/>
                    </a:cubicBezTo>
                    <a:cubicBezTo>
                      <a:pt x="847234" y="1339941"/>
                      <a:pt x="858874" y="1335370"/>
                      <a:pt x="845879" y="1339702"/>
                    </a:cubicBezTo>
                    <a:cubicBezTo>
                      <a:pt x="842027" y="1339152"/>
                      <a:pt x="826071" y="1339298"/>
                      <a:pt x="822251" y="1332614"/>
                    </a:cubicBezTo>
                    <a:cubicBezTo>
                      <a:pt x="820259" y="1329127"/>
                      <a:pt x="821520" y="1324470"/>
                      <a:pt x="819889" y="1320800"/>
                    </a:cubicBezTo>
                    <a:cubicBezTo>
                      <a:pt x="818290" y="1317201"/>
                      <a:pt x="814887" y="1314688"/>
                      <a:pt x="812800" y="1311349"/>
                    </a:cubicBezTo>
                    <a:cubicBezTo>
                      <a:pt x="798946" y="1289183"/>
                      <a:pt x="816366" y="1313033"/>
                      <a:pt x="803349" y="1294809"/>
                    </a:cubicBezTo>
                    <a:cubicBezTo>
                      <a:pt x="791364" y="1278030"/>
                      <a:pt x="801840" y="1291188"/>
                      <a:pt x="789172" y="1280632"/>
                    </a:cubicBezTo>
                    <a:cubicBezTo>
                      <a:pt x="786605" y="1278493"/>
                      <a:pt x="784722" y="1275595"/>
                      <a:pt x="782084" y="1273544"/>
                    </a:cubicBezTo>
                    <a:cubicBezTo>
                      <a:pt x="777601" y="1270057"/>
                      <a:pt x="771923" y="1268109"/>
                      <a:pt x="767907" y="1264093"/>
                    </a:cubicBezTo>
                    <a:cubicBezTo>
                      <a:pt x="765544" y="1261730"/>
                      <a:pt x="763492" y="1259010"/>
                      <a:pt x="760819" y="1257005"/>
                    </a:cubicBezTo>
                    <a:cubicBezTo>
                      <a:pt x="751891" y="1250309"/>
                      <a:pt x="750639" y="1250461"/>
                      <a:pt x="741917" y="1247553"/>
                    </a:cubicBezTo>
                    <a:cubicBezTo>
                      <a:pt x="740342" y="1245190"/>
                      <a:pt x="738188" y="1243124"/>
                      <a:pt x="737191" y="1240465"/>
                    </a:cubicBezTo>
                    <a:cubicBezTo>
                      <a:pt x="735781" y="1236705"/>
                      <a:pt x="737399" y="1231736"/>
                      <a:pt x="734828" y="1228651"/>
                    </a:cubicBezTo>
                    <a:cubicBezTo>
                      <a:pt x="732749" y="1226156"/>
                      <a:pt x="728611" y="1226582"/>
                      <a:pt x="725377" y="1226288"/>
                    </a:cubicBezTo>
                    <a:cubicBezTo>
                      <a:pt x="711237" y="1225002"/>
                      <a:pt x="697024" y="1224713"/>
                      <a:pt x="682847" y="1223925"/>
                    </a:cubicBezTo>
                    <a:cubicBezTo>
                      <a:pt x="679697" y="1222350"/>
                      <a:pt x="676633" y="1220587"/>
                      <a:pt x="673396" y="1219200"/>
                    </a:cubicBezTo>
                    <a:cubicBezTo>
                      <a:pt x="660065" y="1213487"/>
                      <a:pt x="672845" y="1220470"/>
                      <a:pt x="656856" y="1214474"/>
                    </a:cubicBezTo>
                    <a:cubicBezTo>
                      <a:pt x="653558" y="1213237"/>
                      <a:pt x="650555" y="1211324"/>
                      <a:pt x="647405" y="1209749"/>
                    </a:cubicBezTo>
                    <a:cubicBezTo>
                      <a:pt x="646617" y="1207386"/>
                      <a:pt x="646424" y="1204733"/>
                      <a:pt x="645042" y="1202660"/>
                    </a:cubicBezTo>
                    <a:cubicBezTo>
                      <a:pt x="643189" y="1199880"/>
                      <a:pt x="640093" y="1198139"/>
                      <a:pt x="637954" y="1195572"/>
                    </a:cubicBezTo>
                    <a:cubicBezTo>
                      <a:pt x="636136" y="1193391"/>
                      <a:pt x="634803" y="1190847"/>
                      <a:pt x="633228" y="1188484"/>
                    </a:cubicBezTo>
                    <a:cubicBezTo>
                      <a:pt x="632440" y="1186121"/>
                      <a:pt x="631979" y="1183623"/>
                      <a:pt x="630865" y="1181395"/>
                    </a:cubicBezTo>
                    <a:cubicBezTo>
                      <a:pt x="629522" y="1178709"/>
                      <a:pt x="620124" y="1165929"/>
                      <a:pt x="619051" y="1164856"/>
                    </a:cubicBezTo>
                    <a:cubicBezTo>
                      <a:pt x="617043" y="1162848"/>
                      <a:pt x="614503" y="1161400"/>
                      <a:pt x="611963" y="1160130"/>
                    </a:cubicBezTo>
                    <a:cubicBezTo>
                      <a:pt x="606343" y="1157320"/>
                      <a:pt x="597213" y="1154044"/>
                      <a:pt x="590698" y="1153042"/>
                    </a:cubicBezTo>
                    <a:cubicBezTo>
                      <a:pt x="583649" y="1151957"/>
                      <a:pt x="576521" y="1151467"/>
                      <a:pt x="569433" y="1150679"/>
                    </a:cubicBezTo>
                    <a:cubicBezTo>
                      <a:pt x="567070" y="1149104"/>
                      <a:pt x="564119" y="1148170"/>
                      <a:pt x="562345" y="1145953"/>
                    </a:cubicBezTo>
                    <a:cubicBezTo>
                      <a:pt x="560789" y="1144008"/>
                      <a:pt x="559057" y="1141177"/>
                      <a:pt x="559982" y="1138865"/>
                    </a:cubicBezTo>
                    <a:cubicBezTo>
                      <a:pt x="561037" y="1136228"/>
                      <a:pt x="564433" y="1135194"/>
                      <a:pt x="567070" y="1134139"/>
                    </a:cubicBezTo>
                    <a:cubicBezTo>
                      <a:pt x="572394" y="1132010"/>
                      <a:pt x="578097" y="1130989"/>
                      <a:pt x="583610" y="1129414"/>
                    </a:cubicBezTo>
                    <a:cubicBezTo>
                      <a:pt x="581688" y="1123648"/>
                      <a:pt x="581102" y="1119818"/>
                      <a:pt x="576521" y="1115237"/>
                    </a:cubicBezTo>
                    <a:cubicBezTo>
                      <a:pt x="574513" y="1113229"/>
                      <a:pt x="571796" y="1112087"/>
                      <a:pt x="569433" y="1110512"/>
                    </a:cubicBezTo>
                    <a:cubicBezTo>
                      <a:pt x="562461" y="1100054"/>
                      <a:pt x="567970" y="1104874"/>
                      <a:pt x="555256" y="1101060"/>
                    </a:cubicBezTo>
                    <a:cubicBezTo>
                      <a:pt x="550485" y="1099629"/>
                      <a:pt x="541079" y="1096335"/>
                      <a:pt x="541079" y="1096335"/>
                    </a:cubicBezTo>
                    <a:cubicBezTo>
                      <a:pt x="538716" y="1093972"/>
                      <a:pt x="536771" y="1091100"/>
                      <a:pt x="533991" y="1089246"/>
                    </a:cubicBezTo>
                    <a:cubicBezTo>
                      <a:pt x="531919" y="1087865"/>
                      <a:pt x="529131" y="1087998"/>
                      <a:pt x="526903" y="1086884"/>
                    </a:cubicBezTo>
                    <a:cubicBezTo>
                      <a:pt x="524363" y="1085614"/>
                      <a:pt x="522177" y="1083733"/>
                      <a:pt x="519814" y="1082158"/>
                    </a:cubicBezTo>
                    <a:cubicBezTo>
                      <a:pt x="511896" y="1058408"/>
                      <a:pt x="524668" y="1098766"/>
                      <a:pt x="515089" y="1034902"/>
                    </a:cubicBezTo>
                    <a:cubicBezTo>
                      <a:pt x="514668" y="1032094"/>
                      <a:pt x="511938" y="1030177"/>
                      <a:pt x="510363" y="1027814"/>
                    </a:cubicBezTo>
                    <a:cubicBezTo>
                      <a:pt x="509575" y="1024664"/>
                      <a:pt x="508704" y="1021533"/>
                      <a:pt x="508000" y="1018363"/>
                    </a:cubicBezTo>
                    <a:cubicBezTo>
                      <a:pt x="507129" y="1014443"/>
                      <a:pt x="507048" y="1010309"/>
                      <a:pt x="505638" y="1006549"/>
                    </a:cubicBezTo>
                    <a:cubicBezTo>
                      <a:pt x="504641" y="1003890"/>
                      <a:pt x="502182" y="1002000"/>
                      <a:pt x="500912" y="999460"/>
                    </a:cubicBezTo>
                    <a:cubicBezTo>
                      <a:pt x="491891" y="981419"/>
                      <a:pt x="508601" y="1005776"/>
                      <a:pt x="491461" y="982921"/>
                    </a:cubicBezTo>
                    <a:cubicBezTo>
                      <a:pt x="486862" y="969125"/>
                      <a:pt x="490894" y="982448"/>
                      <a:pt x="486735" y="961656"/>
                    </a:cubicBezTo>
                    <a:cubicBezTo>
                      <a:pt x="482318" y="939571"/>
                      <a:pt x="486511" y="963122"/>
                      <a:pt x="482010" y="945116"/>
                    </a:cubicBezTo>
                    <a:cubicBezTo>
                      <a:pt x="481036" y="941220"/>
                      <a:pt x="480621" y="937198"/>
                      <a:pt x="479647" y="933302"/>
                    </a:cubicBezTo>
                    <a:cubicBezTo>
                      <a:pt x="477430" y="924434"/>
                      <a:pt x="476616" y="926233"/>
                      <a:pt x="472558" y="916763"/>
                    </a:cubicBezTo>
                    <a:cubicBezTo>
                      <a:pt x="471577" y="914474"/>
                      <a:pt x="471533" y="911775"/>
                      <a:pt x="470196" y="909674"/>
                    </a:cubicBezTo>
                    <a:cubicBezTo>
                      <a:pt x="460367" y="894228"/>
                      <a:pt x="460173" y="891489"/>
                      <a:pt x="446568" y="886046"/>
                    </a:cubicBezTo>
                    <a:cubicBezTo>
                      <a:pt x="445837" y="885753"/>
                      <a:pt x="444993" y="886046"/>
                      <a:pt x="444205" y="886046"/>
                    </a:cubicBezTo>
                    <a:lnTo>
                      <a:pt x="344968" y="824614"/>
                    </a:lnTo>
                    <a:lnTo>
                      <a:pt x="231554" y="689935"/>
                    </a:lnTo>
                    <a:lnTo>
                      <a:pt x="181935" y="569432"/>
                    </a:lnTo>
                    <a:lnTo>
                      <a:pt x="186661" y="463107"/>
                    </a:lnTo>
                    <a:lnTo>
                      <a:pt x="148856" y="375684"/>
                    </a:lnTo>
                    <a:lnTo>
                      <a:pt x="68521" y="361507"/>
                    </a:lnTo>
                    <a:lnTo>
                      <a:pt x="21265" y="349693"/>
                    </a:lnTo>
                    <a:cubicBezTo>
                      <a:pt x="-490" y="318613"/>
                      <a:pt x="8191" y="337010"/>
                      <a:pt x="2363" y="316614"/>
                    </a:cubicBezTo>
                    <a:cubicBezTo>
                      <a:pt x="1679" y="314219"/>
                      <a:pt x="788" y="311888"/>
                      <a:pt x="0" y="309525"/>
                    </a:cubicBezTo>
                    <a:cubicBezTo>
                      <a:pt x="788" y="289835"/>
                      <a:pt x="1052" y="270118"/>
                      <a:pt x="2363" y="250456"/>
                    </a:cubicBezTo>
                    <a:cubicBezTo>
                      <a:pt x="3155" y="238578"/>
                      <a:pt x="4733" y="240977"/>
                      <a:pt x="7089" y="231553"/>
                    </a:cubicBezTo>
                    <a:cubicBezTo>
                      <a:pt x="8063" y="227657"/>
                      <a:pt x="8733" y="223690"/>
                      <a:pt x="9451" y="219739"/>
                    </a:cubicBezTo>
                    <a:cubicBezTo>
                      <a:pt x="11211" y="210059"/>
                      <a:pt x="9791" y="205223"/>
                      <a:pt x="16540" y="198474"/>
                    </a:cubicBezTo>
                    <a:cubicBezTo>
                      <a:pt x="24066" y="190948"/>
                      <a:pt x="26711" y="191649"/>
                      <a:pt x="35442" y="186660"/>
                    </a:cubicBezTo>
                    <a:cubicBezTo>
                      <a:pt x="37908" y="185251"/>
                      <a:pt x="39921" y="183054"/>
                      <a:pt x="42531" y="181935"/>
                    </a:cubicBezTo>
                    <a:cubicBezTo>
                      <a:pt x="45516" y="180656"/>
                      <a:pt x="48872" y="180505"/>
                      <a:pt x="51982" y="179572"/>
                    </a:cubicBezTo>
                    <a:cubicBezTo>
                      <a:pt x="56753" y="178141"/>
                      <a:pt x="61433" y="176421"/>
                      <a:pt x="66158" y="174846"/>
                    </a:cubicBezTo>
                    <a:lnTo>
                      <a:pt x="75610" y="163032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6209250" y="3908281"/>
                <a:ext cx="497835" cy="574500"/>
              </a:xfrm>
              <a:custGeom>
                <a:avLst/>
                <a:gdLst>
                  <a:gd name="connsiteX0" fmla="*/ 25991 w 813885"/>
                  <a:gd name="connsiteY0" fmla="*/ 413489 h 940391"/>
                  <a:gd name="connsiteX1" fmla="*/ 25991 w 813885"/>
                  <a:gd name="connsiteY1" fmla="*/ 413489 h 940391"/>
                  <a:gd name="connsiteX2" fmla="*/ 9451 w 813885"/>
                  <a:gd name="connsiteY2" fmla="*/ 401675 h 940391"/>
                  <a:gd name="connsiteX3" fmla="*/ 7089 w 813885"/>
                  <a:gd name="connsiteY3" fmla="*/ 394586 h 940391"/>
                  <a:gd name="connsiteX4" fmla="*/ 0 w 813885"/>
                  <a:gd name="connsiteY4" fmla="*/ 387498 h 940391"/>
                  <a:gd name="connsiteX5" fmla="*/ 4726 w 813885"/>
                  <a:gd name="connsiteY5" fmla="*/ 318977 h 940391"/>
                  <a:gd name="connsiteX6" fmla="*/ 11814 w 813885"/>
                  <a:gd name="connsiteY6" fmla="*/ 304800 h 940391"/>
                  <a:gd name="connsiteX7" fmla="*/ 18903 w 813885"/>
                  <a:gd name="connsiteY7" fmla="*/ 300075 h 940391"/>
                  <a:gd name="connsiteX8" fmla="*/ 28354 w 813885"/>
                  <a:gd name="connsiteY8" fmla="*/ 292986 h 940391"/>
                  <a:gd name="connsiteX9" fmla="*/ 28354 w 813885"/>
                  <a:gd name="connsiteY9" fmla="*/ 248093 h 940391"/>
                  <a:gd name="connsiteX10" fmla="*/ 23628 w 813885"/>
                  <a:gd name="connsiteY10" fmla="*/ 241005 h 940391"/>
                  <a:gd name="connsiteX11" fmla="*/ 18903 w 813885"/>
                  <a:gd name="connsiteY11" fmla="*/ 231554 h 940391"/>
                  <a:gd name="connsiteX12" fmla="*/ 14177 w 813885"/>
                  <a:gd name="connsiteY12" fmla="*/ 212651 h 940391"/>
                  <a:gd name="connsiteX13" fmla="*/ 9451 w 813885"/>
                  <a:gd name="connsiteY13" fmla="*/ 198475 h 940391"/>
                  <a:gd name="connsiteX14" fmla="*/ 7089 w 813885"/>
                  <a:gd name="connsiteY14" fmla="*/ 191386 h 940391"/>
                  <a:gd name="connsiteX15" fmla="*/ 2363 w 813885"/>
                  <a:gd name="connsiteY15" fmla="*/ 181935 h 940391"/>
                  <a:gd name="connsiteX16" fmla="*/ 4726 w 813885"/>
                  <a:gd name="connsiteY16" fmla="*/ 163033 h 940391"/>
                  <a:gd name="connsiteX17" fmla="*/ 16540 w 813885"/>
                  <a:gd name="connsiteY17" fmla="*/ 151219 h 940391"/>
                  <a:gd name="connsiteX18" fmla="*/ 35442 w 813885"/>
                  <a:gd name="connsiteY18" fmla="*/ 146493 h 940391"/>
                  <a:gd name="connsiteX19" fmla="*/ 80335 w 813885"/>
                  <a:gd name="connsiteY19" fmla="*/ 139405 h 940391"/>
                  <a:gd name="connsiteX20" fmla="*/ 56707 w 813885"/>
                  <a:gd name="connsiteY20" fmla="*/ 0 h 940391"/>
                  <a:gd name="connsiteX21" fmla="*/ 411126 w 813885"/>
                  <a:gd name="connsiteY21" fmla="*/ 0 h 940391"/>
                  <a:gd name="connsiteX22" fmla="*/ 434754 w 813885"/>
                  <a:gd name="connsiteY22" fmla="*/ 44893 h 940391"/>
                  <a:gd name="connsiteX23" fmla="*/ 366233 w 813885"/>
                  <a:gd name="connsiteY23" fmla="*/ 47256 h 940391"/>
                  <a:gd name="connsiteX24" fmla="*/ 359145 w 813885"/>
                  <a:gd name="connsiteY24" fmla="*/ 49619 h 940391"/>
                  <a:gd name="connsiteX25" fmla="*/ 356782 w 813885"/>
                  <a:gd name="connsiteY25" fmla="*/ 56707 h 940391"/>
                  <a:gd name="connsiteX26" fmla="*/ 352056 w 813885"/>
                  <a:gd name="connsiteY26" fmla="*/ 155945 h 940391"/>
                  <a:gd name="connsiteX27" fmla="*/ 349693 w 813885"/>
                  <a:gd name="connsiteY27" fmla="*/ 163033 h 940391"/>
                  <a:gd name="connsiteX28" fmla="*/ 347331 w 813885"/>
                  <a:gd name="connsiteY28" fmla="*/ 172484 h 940391"/>
                  <a:gd name="connsiteX29" fmla="*/ 340242 w 813885"/>
                  <a:gd name="connsiteY29" fmla="*/ 198475 h 940391"/>
                  <a:gd name="connsiteX30" fmla="*/ 342605 w 813885"/>
                  <a:gd name="connsiteY30" fmla="*/ 222103 h 940391"/>
                  <a:gd name="connsiteX31" fmla="*/ 352056 w 813885"/>
                  <a:gd name="connsiteY31" fmla="*/ 224465 h 940391"/>
                  <a:gd name="connsiteX32" fmla="*/ 380410 w 813885"/>
                  <a:gd name="connsiteY32" fmla="*/ 210289 h 940391"/>
                  <a:gd name="connsiteX33" fmla="*/ 387498 w 813885"/>
                  <a:gd name="connsiteY33" fmla="*/ 207926 h 940391"/>
                  <a:gd name="connsiteX34" fmla="*/ 411126 w 813885"/>
                  <a:gd name="connsiteY34" fmla="*/ 210289 h 940391"/>
                  <a:gd name="connsiteX35" fmla="*/ 418214 w 813885"/>
                  <a:gd name="connsiteY35" fmla="*/ 217377 h 940391"/>
                  <a:gd name="connsiteX36" fmla="*/ 430028 w 813885"/>
                  <a:gd name="connsiteY36" fmla="*/ 222103 h 940391"/>
                  <a:gd name="connsiteX37" fmla="*/ 460745 w 813885"/>
                  <a:gd name="connsiteY37" fmla="*/ 224465 h 940391"/>
                  <a:gd name="connsiteX38" fmla="*/ 463107 w 813885"/>
                  <a:gd name="connsiteY38" fmla="*/ 262270 h 940391"/>
                  <a:gd name="connsiteX39" fmla="*/ 477284 w 813885"/>
                  <a:gd name="connsiteY39" fmla="*/ 266996 h 940391"/>
                  <a:gd name="connsiteX40" fmla="*/ 524540 w 813885"/>
                  <a:gd name="connsiteY40" fmla="*/ 264633 h 940391"/>
                  <a:gd name="connsiteX41" fmla="*/ 541079 w 813885"/>
                  <a:gd name="connsiteY41" fmla="*/ 262270 h 940391"/>
                  <a:gd name="connsiteX42" fmla="*/ 604875 w 813885"/>
                  <a:gd name="connsiteY42" fmla="*/ 255182 h 940391"/>
                  <a:gd name="connsiteX43" fmla="*/ 637954 w 813885"/>
                  <a:gd name="connsiteY43" fmla="*/ 248093 h 940391"/>
                  <a:gd name="connsiteX44" fmla="*/ 647405 w 813885"/>
                  <a:gd name="connsiteY44" fmla="*/ 245731 h 940391"/>
                  <a:gd name="connsiteX45" fmla="*/ 654493 w 813885"/>
                  <a:gd name="connsiteY45" fmla="*/ 243368 h 940391"/>
                  <a:gd name="connsiteX46" fmla="*/ 668670 w 813885"/>
                  <a:gd name="connsiteY46" fmla="*/ 233917 h 940391"/>
                  <a:gd name="connsiteX47" fmla="*/ 671033 w 813885"/>
                  <a:gd name="connsiteY47" fmla="*/ 226828 h 940391"/>
                  <a:gd name="connsiteX48" fmla="*/ 685210 w 813885"/>
                  <a:gd name="connsiteY48" fmla="*/ 203200 h 940391"/>
                  <a:gd name="connsiteX49" fmla="*/ 689935 w 813885"/>
                  <a:gd name="connsiteY49" fmla="*/ 189024 h 940391"/>
                  <a:gd name="connsiteX50" fmla="*/ 692298 w 813885"/>
                  <a:gd name="connsiteY50" fmla="*/ 165396 h 940391"/>
                  <a:gd name="connsiteX51" fmla="*/ 704112 w 813885"/>
                  <a:gd name="connsiteY51" fmla="*/ 153582 h 940391"/>
                  <a:gd name="connsiteX52" fmla="*/ 718289 w 813885"/>
                  <a:gd name="connsiteY52" fmla="*/ 144131 h 940391"/>
                  <a:gd name="connsiteX53" fmla="*/ 763182 w 813885"/>
                  <a:gd name="connsiteY53" fmla="*/ 146493 h 940391"/>
                  <a:gd name="connsiteX54" fmla="*/ 767907 w 813885"/>
                  <a:gd name="connsiteY54" fmla="*/ 132317 h 940391"/>
                  <a:gd name="connsiteX55" fmla="*/ 770270 w 813885"/>
                  <a:gd name="connsiteY55" fmla="*/ 113414 h 940391"/>
                  <a:gd name="connsiteX56" fmla="*/ 777358 w 813885"/>
                  <a:gd name="connsiteY56" fmla="*/ 106326 h 940391"/>
                  <a:gd name="connsiteX57" fmla="*/ 793898 w 813885"/>
                  <a:gd name="connsiteY57" fmla="*/ 99238 h 940391"/>
                  <a:gd name="connsiteX58" fmla="*/ 812800 w 813885"/>
                  <a:gd name="connsiteY58" fmla="*/ 96875 h 940391"/>
                  <a:gd name="connsiteX59" fmla="*/ 810438 w 813885"/>
                  <a:gd name="connsiteY59" fmla="*/ 118140 h 940391"/>
                  <a:gd name="connsiteX60" fmla="*/ 800986 w 813885"/>
                  <a:gd name="connsiteY60" fmla="*/ 132317 h 940391"/>
                  <a:gd name="connsiteX61" fmla="*/ 798624 w 813885"/>
                  <a:gd name="connsiteY61" fmla="*/ 139405 h 940391"/>
                  <a:gd name="connsiteX62" fmla="*/ 803349 w 813885"/>
                  <a:gd name="connsiteY62" fmla="*/ 160670 h 940391"/>
                  <a:gd name="connsiteX63" fmla="*/ 808075 w 813885"/>
                  <a:gd name="connsiteY63" fmla="*/ 167758 h 940391"/>
                  <a:gd name="connsiteX64" fmla="*/ 810438 w 813885"/>
                  <a:gd name="connsiteY64" fmla="*/ 174847 h 940391"/>
                  <a:gd name="connsiteX65" fmla="*/ 808075 w 813885"/>
                  <a:gd name="connsiteY65" fmla="*/ 212651 h 940391"/>
                  <a:gd name="connsiteX66" fmla="*/ 796261 w 813885"/>
                  <a:gd name="connsiteY66" fmla="*/ 222103 h 940391"/>
                  <a:gd name="connsiteX67" fmla="*/ 765545 w 813885"/>
                  <a:gd name="connsiteY67" fmla="*/ 226828 h 940391"/>
                  <a:gd name="connsiteX68" fmla="*/ 756093 w 813885"/>
                  <a:gd name="connsiteY68" fmla="*/ 229191 h 940391"/>
                  <a:gd name="connsiteX69" fmla="*/ 739554 w 813885"/>
                  <a:gd name="connsiteY69" fmla="*/ 243368 h 940391"/>
                  <a:gd name="connsiteX70" fmla="*/ 727740 w 813885"/>
                  <a:gd name="connsiteY70" fmla="*/ 255182 h 940391"/>
                  <a:gd name="connsiteX71" fmla="*/ 723014 w 813885"/>
                  <a:gd name="connsiteY71" fmla="*/ 269358 h 940391"/>
                  <a:gd name="connsiteX72" fmla="*/ 713563 w 813885"/>
                  <a:gd name="connsiteY72" fmla="*/ 283535 h 940391"/>
                  <a:gd name="connsiteX73" fmla="*/ 708838 w 813885"/>
                  <a:gd name="connsiteY73" fmla="*/ 300075 h 940391"/>
                  <a:gd name="connsiteX74" fmla="*/ 706475 w 813885"/>
                  <a:gd name="connsiteY74" fmla="*/ 349693 h 940391"/>
                  <a:gd name="connsiteX75" fmla="*/ 704112 w 813885"/>
                  <a:gd name="connsiteY75" fmla="*/ 389861 h 940391"/>
                  <a:gd name="connsiteX76" fmla="*/ 697024 w 813885"/>
                  <a:gd name="connsiteY76" fmla="*/ 392224 h 940391"/>
                  <a:gd name="connsiteX77" fmla="*/ 673396 w 813885"/>
                  <a:gd name="connsiteY77" fmla="*/ 399312 h 940391"/>
                  <a:gd name="connsiteX78" fmla="*/ 659219 w 813885"/>
                  <a:gd name="connsiteY78" fmla="*/ 408763 h 940391"/>
                  <a:gd name="connsiteX79" fmla="*/ 645042 w 813885"/>
                  <a:gd name="connsiteY79" fmla="*/ 418214 h 940391"/>
                  <a:gd name="connsiteX80" fmla="*/ 640317 w 813885"/>
                  <a:gd name="connsiteY80" fmla="*/ 425303 h 940391"/>
                  <a:gd name="connsiteX81" fmla="*/ 640317 w 813885"/>
                  <a:gd name="connsiteY81" fmla="*/ 463107 h 940391"/>
                  <a:gd name="connsiteX82" fmla="*/ 630865 w 813885"/>
                  <a:gd name="connsiteY82" fmla="*/ 477284 h 940391"/>
                  <a:gd name="connsiteX83" fmla="*/ 630865 w 813885"/>
                  <a:gd name="connsiteY83" fmla="*/ 522177 h 940391"/>
                  <a:gd name="connsiteX84" fmla="*/ 633228 w 813885"/>
                  <a:gd name="connsiteY84" fmla="*/ 529265 h 940391"/>
                  <a:gd name="connsiteX85" fmla="*/ 640317 w 813885"/>
                  <a:gd name="connsiteY85" fmla="*/ 536354 h 940391"/>
                  <a:gd name="connsiteX86" fmla="*/ 663945 w 813885"/>
                  <a:gd name="connsiteY86" fmla="*/ 552893 h 940391"/>
                  <a:gd name="connsiteX87" fmla="*/ 659219 w 813885"/>
                  <a:gd name="connsiteY87" fmla="*/ 569433 h 940391"/>
                  <a:gd name="connsiteX88" fmla="*/ 649768 w 813885"/>
                  <a:gd name="connsiteY88" fmla="*/ 590698 h 940391"/>
                  <a:gd name="connsiteX89" fmla="*/ 642679 w 813885"/>
                  <a:gd name="connsiteY89" fmla="*/ 597786 h 940391"/>
                  <a:gd name="connsiteX90" fmla="*/ 609600 w 813885"/>
                  <a:gd name="connsiteY90" fmla="*/ 593061 h 940391"/>
                  <a:gd name="connsiteX91" fmla="*/ 600149 w 813885"/>
                  <a:gd name="connsiteY91" fmla="*/ 590698 h 940391"/>
                  <a:gd name="connsiteX92" fmla="*/ 588335 w 813885"/>
                  <a:gd name="connsiteY92" fmla="*/ 588335 h 940391"/>
                  <a:gd name="connsiteX93" fmla="*/ 590698 w 813885"/>
                  <a:gd name="connsiteY93" fmla="*/ 602512 h 940391"/>
                  <a:gd name="connsiteX94" fmla="*/ 597786 w 813885"/>
                  <a:gd name="connsiteY94" fmla="*/ 609600 h 940391"/>
                  <a:gd name="connsiteX95" fmla="*/ 600149 w 813885"/>
                  <a:gd name="connsiteY95" fmla="*/ 621414 h 940391"/>
                  <a:gd name="connsiteX96" fmla="*/ 604875 w 813885"/>
                  <a:gd name="connsiteY96" fmla="*/ 628503 h 940391"/>
                  <a:gd name="connsiteX97" fmla="*/ 609600 w 813885"/>
                  <a:gd name="connsiteY97" fmla="*/ 645042 h 940391"/>
                  <a:gd name="connsiteX98" fmla="*/ 614326 w 813885"/>
                  <a:gd name="connsiteY98" fmla="*/ 652131 h 940391"/>
                  <a:gd name="connsiteX99" fmla="*/ 619051 w 813885"/>
                  <a:gd name="connsiteY99" fmla="*/ 666307 h 940391"/>
                  <a:gd name="connsiteX100" fmla="*/ 626140 w 813885"/>
                  <a:gd name="connsiteY100" fmla="*/ 671033 h 940391"/>
                  <a:gd name="connsiteX101" fmla="*/ 640317 w 813885"/>
                  <a:gd name="connsiteY101" fmla="*/ 675758 h 940391"/>
                  <a:gd name="connsiteX102" fmla="*/ 647405 w 813885"/>
                  <a:gd name="connsiteY102" fmla="*/ 678121 h 940391"/>
                  <a:gd name="connsiteX103" fmla="*/ 654493 w 813885"/>
                  <a:gd name="connsiteY103" fmla="*/ 682847 h 940391"/>
                  <a:gd name="connsiteX104" fmla="*/ 659219 w 813885"/>
                  <a:gd name="connsiteY104" fmla="*/ 713563 h 940391"/>
                  <a:gd name="connsiteX105" fmla="*/ 663945 w 813885"/>
                  <a:gd name="connsiteY105" fmla="*/ 720651 h 940391"/>
                  <a:gd name="connsiteX106" fmla="*/ 671033 w 813885"/>
                  <a:gd name="connsiteY106" fmla="*/ 730103 h 940391"/>
                  <a:gd name="connsiteX107" fmla="*/ 692298 w 813885"/>
                  <a:gd name="connsiteY107" fmla="*/ 741917 h 940391"/>
                  <a:gd name="connsiteX108" fmla="*/ 706475 w 813885"/>
                  <a:gd name="connsiteY108" fmla="*/ 751368 h 940391"/>
                  <a:gd name="connsiteX109" fmla="*/ 704112 w 813885"/>
                  <a:gd name="connsiteY109" fmla="*/ 774996 h 940391"/>
                  <a:gd name="connsiteX110" fmla="*/ 701749 w 813885"/>
                  <a:gd name="connsiteY110" fmla="*/ 782084 h 940391"/>
                  <a:gd name="connsiteX111" fmla="*/ 694661 w 813885"/>
                  <a:gd name="connsiteY111" fmla="*/ 789172 h 940391"/>
                  <a:gd name="connsiteX112" fmla="*/ 680484 w 813885"/>
                  <a:gd name="connsiteY112" fmla="*/ 798624 h 940391"/>
                  <a:gd name="connsiteX113" fmla="*/ 673396 w 813885"/>
                  <a:gd name="connsiteY113" fmla="*/ 803349 h 940391"/>
                  <a:gd name="connsiteX114" fmla="*/ 649768 w 813885"/>
                  <a:gd name="connsiteY114" fmla="*/ 808075 h 940391"/>
                  <a:gd name="connsiteX115" fmla="*/ 642679 w 813885"/>
                  <a:gd name="connsiteY115" fmla="*/ 810438 h 940391"/>
                  <a:gd name="connsiteX116" fmla="*/ 628503 w 813885"/>
                  <a:gd name="connsiteY116" fmla="*/ 819889 h 940391"/>
                  <a:gd name="connsiteX117" fmla="*/ 616689 w 813885"/>
                  <a:gd name="connsiteY117" fmla="*/ 834065 h 940391"/>
                  <a:gd name="connsiteX118" fmla="*/ 611963 w 813885"/>
                  <a:gd name="connsiteY118" fmla="*/ 841154 h 940391"/>
                  <a:gd name="connsiteX119" fmla="*/ 604875 w 813885"/>
                  <a:gd name="connsiteY119" fmla="*/ 850605 h 940391"/>
                  <a:gd name="connsiteX120" fmla="*/ 600149 w 813885"/>
                  <a:gd name="connsiteY120" fmla="*/ 864782 h 940391"/>
                  <a:gd name="connsiteX121" fmla="*/ 597786 w 813885"/>
                  <a:gd name="connsiteY121" fmla="*/ 900224 h 940391"/>
                  <a:gd name="connsiteX122" fmla="*/ 595424 w 813885"/>
                  <a:gd name="connsiteY122" fmla="*/ 912038 h 940391"/>
                  <a:gd name="connsiteX123" fmla="*/ 588335 w 813885"/>
                  <a:gd name="connsiteY123" fmla="*/ 919126 h 940391"/>
                  <a:gd name="connsiteX124" fmla="*/ 574158 w 813885"/>
                  <a:gd name="connsiteY124" fmla="*/ 926214 h 940391"/>
                  <a:gd name="connsiteX125" fmla="*/ 545805 w 813885"/>
                  <a:gd name="connsiteY125" fmla="*/ 928577 h 940391"/>
                  <a:gd name="connsiteX126" fmla="*/ 538717 w 813885"/>
                  <a:gd name="connsiteY126" fmla="*/ 930940 h 940391"/>
                  <a:gd name="connsiteX127" fmla="*/ 531628 w 813885"/>
                  <a:gd name="connsiteY127" fmla="*/ 935665 h 940391"/>
                  <a:gd name="connsiteX128" fmla="*/ 519814 w 813885"/>
                  <a:gd name="connsiteY128" fmla="*/ 938028 h 940391"/>
                  <a:gd name="connsiteX129" fmla="*/ 510363 w 813885"/>
                  <a:gd name="connsiteY129" fmla="*/ 940391 h 940391"/>
                  <a:gd name="connsiteX130" fmla="*/ 413489 w 813885"/>
                  <a:gd name="connsiteY130" fmla="*/ 938028 h 940391"/>
                  <a:gd name="connsiteX131" fmla="*/ 399312 w 813885"/>
                  <a:gd name="connsiteY131" fmla="*/ 933303 h 940391"/>
                  <a:gd name="connsiteX132" fmla="*/ 394586 w 813885"/>
                  <a:gd name="connsiteY132" fmla="*/ 926214 h 940391"/>
                  <a:gd name="connsiteX133" fmla="*/ 380410 w 813885"/>
                  <a:gd name="connsiteY133" fmla="*/ 914400 h 940391"/>
                  <a:gd name="connsiteX134" fmla="*/ 375684 w 813885"/>
                  <a:gd name="connsiteY134" fmla="*/ 900224 h 940391"/>
                  <a:gd name="connsiteX135" fmla="*/ 373321 w 813885"/>
                  <a:gd name="connsiteY135" fmla="*/ 883684 h 940391"/>
                  <a:gd name="connsiteX136" fmla="*/ 359145 w 813885"/>
                  <a:gd name="connsiteY136" fmla="*/ 878958 h 940391"/>
                  <a:gd name="connsiteX137" fmla="*/ 352056 w 813885"/>
                  <a:gd name="connsiteY137" fmla="*/ 874233 h 940391"/>
                  <a:gd name="connsiteX138" fmla="*/ 335517 w 813885"/>
                  <a:gd name="connsiteY138" fmla="*/ 864782 h 940391"/>
                  <a:gd name="connsiteX139" fmla="*/ 328428 w 813885"/>
                  <a:gd name="connsiteY139" fmla="*/ 857693 h 940391"/>
                  <a:gd name="connsiteX140" fmla="*/ 321340 w 813885"/>
                  <a:gd name="connsiteY140" fmla="*/ 841154 h 940391"/>
                  <a:gd name="connsiteX141" fmla="*/ 318977 w 813885"/>
                  <a:gd name="connsiteY141" fmla="*/ 834065 h 940391"/>
                  <a:gd name="connsiteX142" fmla="*/ 318977 w 813885"/>
                  <a:gd name="connsiteY142" fmla="*/ 749005 h 940391"/>
                  <a:gd name="connsiteX143" fmla="*/ 373321 w 813885"/>
                  <a:gd name="connsiteY143" fmla="*/ 751368 h 940391"/>
                  <a:gd name="connsiteX144" fmla="*/ 363870 w 813885"/>
                  <a:gd name="connsiteY144" fmla="*/ 718289 h 940391"/>
                  <a:gd name="connsiteX145" fmla="*/ 359145 w 813885"/>
                  <a:gd name="connsiteY145" fmla="*/ 649768 h 940391"/>
                  <a:gd name="connsiteX146" fmla="*/ 354419 w 813885"/>
                  <a:gd name="connsiteY146" fmla="*/ 635591 h 940391"/>
                  <a:gd name="connsiteX147" fmla="*/ 349693 w 813885"/>
                  <a:gd name="connsiteY147" fmla="*/ 621414 h 940391"/>
                  <a:gd name="connsiteX148" fmla="*/ 340242 w 813885"/>
                  <a:gd name="connsiteY148" fmla="*/ 593061 h 940391"/>
                  <a:gd name="connsiteX149" fmla="*/ 337879 w 813885"/>
                  <a:gd name="connsiteY149" fmla="*/ 585972 h 940391"/>
                  <a:gd name="connsiteX150" fmla="*/ 335517 w 813885"/>
                  <a:gd name="connsiteY150" fmla="*/ 578884 h 940391"/>
                  <a:gd name="connsiteX151" fmla="*/ 328428 w 813885"/>
                  <a:gd name="connsiteY151" fmla="*/ 569433 h 940391"/>
                  <a:gd name="connsiteX152" fmla="*/ 318977 w 813885"/>
                  <a:gd name="connsiteY152" fmla="*/ 555256 h 940391"/>
                  <a:gd name="connsiteX153" fmla="*/ 314251 w 813885"/>
                  <a:gd name="connsiteY153" fmla="*/ 548168 h 940391"/>
                  <a:gd name="connsiteX154" fmla="*/ 307163 w 813885"/>
                  <a:gd name="connsiteY154" fmla="*/ 538717 h 940391"/>
                  <a:gd name="connsiteX155" fmla="*/ 300075 w 813885"/>
                  <a:gd name="connsiteY155" fmla="*/ 531628 h 940391"/>
                  <a:gd name="connsiteX156" fmla="*/ 295349 w 813885"/>
                  <a:gd name="connsiteY156" fmla="*/ 524540 h 940391"/>
                  <a:gd name="connsiteX157" fmla="*/ 288261 w 813885"/>
                  <a:gd name="connsiteY157" fmla="*/ 519814 h 940391"/>
                  <a:gd name="connsiteX158" fmla="*/ 281172 w 813885"/>
                  <a:gd name="connsiteY158" fmla="*/ 512726 h 940391"/>
                  <a:gd name="connsiteX159" fmla="*/ 266996 w 813885"/>
                  <a:gd name="connsiteY159" fmla="*/ 503275 h 940391"/>
                  <a:gd name="connsiteX160" fmla="*/ 262270 w 813885"/>
                  <a:gd name="connsiteY160" fmla="*/ 496186 h 940391"/>
                  <a:gd name="connsiteX161" fmla="*/ 248093 w 813885"/>
                  <a:gd name="connsiteY161" fmla="*/ 486735 h 940391"/>
                  <a:gd name="connsiteX162" fmla="*/ 245731 w 813885"/>
                  <a:gd name="connsiteY162" fmla="*/ 479647 h 940391"/>
                  <a:gd name="connsiteX163" fmla="*/ 231554 w 813885"/>
                  <a:gd name="connsiteY163" fmla="*/ 467833 h 940391"/>
                  <a:gd name="connsiteX164" fmla="*/ 155945 w 813885"/>
                  <a:gd name="connsiteY164" fmla="*/ 470196 h 940391"/>
                  <a:gd name="connsiteX165" fmla="*/ 148856 w 813885"/>
                  <a:gd name="connsiteY165" fmla="*/ 463107 h 940391"/>
                  <a:gd name="connsiteX166" fmla="*/ 132317 w 813885"/>
                  <a:gd name="connsiteY166" fmla="*/ 439479 h 940391"/>
                  <a:gd name="connsiteX167" fmla="*/ 111051 w 813885"/>
                  <a:gd name="connsiteY167" fmla="*/ 430028 h 940391"/>
                  <a:gd name="connsiteX168" fmla="*/ 96875 w 813885"/>
                  <a:gd name="connsiteY168" fmla="*/ 425303 h 940391"/>
                  <a:gd name="connsiteX169" fmla="*/ 89786 w 813885"/>
                  <a:gd name="connsiteY169" fmla="*/ 422940 h 940391"/>
                  <a:gd name="connsiteX170" fmla="*/ 73247 w 813885"/>
                  <a:gd name="connsiteY170" fmla="*/ 418214 h 940391"/>
                  <a:gd name="connsiteX171" fmla="*/ 61433 w 813885"/>
                  <a:gd name="connsiteY171" fmla="*/ 406400 h 940391"/>
                  <a:gd name="connsiteX172" fmla="*/ 56707 w 813885"/>
                  <a:gd name="connsiteY172" fmla="*/ 399312 h 940391"/>
                  <a:gd name="connsiteX173" fmla="*/ 25991 w 813885"/>
                  <a:gd name="connsiteY173" fmla="*/ 413489 h 94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813885" h="940391">
                    <a:moveTo>
                      <a:pt x="25991" y="413489"/>
                    </a:moveTo>
                    <a:lnTo>
                      <a:pt x="25991" y="413489"/>
                    </a:lnTo>
                    <a:cubicBezTo>
                      <a:pt x="20478" y="409551"/>
                      <a:pt x="14242" y="406466"/>
                      <a:pt x="9451" y="401675"/>
                    </a:cubicBezTo>
                    <a:cubicBezTo>
                      <a:pt x="7690" y="399914"/>
                      <a:pt x="8471" y="396658"/>
                      <a:pt x="7089" y="394586"/>
                    </a:cubicBezTo>
                    <a:cubicBezTo>
                      <a:pt x="5235" y="391806"/>
                      <a:pt x="2363" y="389861"/>
                      <a:pt x="0" y="387498"/>
                    </a:cubicBezTo>
                    <a:cubicBezTo>
                      <a:pt x="1485" y="350384"/>
                      <a:pt x="-2251" y="343392"/>
                      <a:pt x="4726" y="318977"/>
                    </a:cubicBezTo>
                    <a:cubicBezTo>
                      <a:pt x="6263" y="313599"/>
                      <a:pt x="7674" y="308940"/>
                      <a:pt x="11814" y="304800"/>
                    </a:cubicBezTo>
                    <a:cubicBezTo>
                      <a:pt x="13822" y="302792"/>
                      <a:pt x="16592" y="301726"/>
                      <a:pt x="18903" y="300075"/>
                    </a:cubicBezTo>
                    <a:cubicBezTo>
                      <a:pt x="22108" y="297786"/>
                      <a:pt x="25204" y="295349"/>
                      <a:pt x="28354" y="292986"/>
                    </a:cubicBezTo>
                    <a:cubicBezTo>
                      <a:pt x="34196" y="275463"/>
                      <a:pt x="33481" y="280560"/>
                      <a:pt x="28354" y="248093"/>
                    </a:cubicBezTo>
                    <a:cubicBezTo>
                      <a:pt x="27911" y="245288"/>
                      <a:pt x="25037" y="243471"/>
                      <a:pt x="23628" y="241005"/>
                    </a:cubicBezTo>
                    <a:cubicBezTo>
                      <a:pt x="21881" y="237947"/>
                      <a:pt x="20290" y="234791"/>
                      <a:pt x="18903" y="231554"/>
                    </a:cubicBezTo>
                    <a:cubicBezTo>
                      <a:pt x="15317" y="223187"/>
                      <a:pt x="16952" y="222825"/>
                      <a:pt x="14177" y="212651"/>
                    </a:cubicBezTo>
                    <a:cubicBezTo>
                      <a:pt x="12866" y="207846"/>
                      <a:pt x="11026" y="203200"/>
                      <a:pt x="9451" y="198475"/>
                    </a:cubicBezTo>
                    <a:cubicBezTo>
                      <a:pt x="8663" y="196112"/>
                      <a:pt x="8203" y="193614"/>
                      <a:pt x="7089" y="191386"/>
                    </a:cubicBezTo>
                    <a:lnTo>
                      <a:pt x="2363" y="181935"/>
                    </a:lnTo>
                    <a:cubicBezTo>
                      <a:pt x="3151" y="175634"/>
                      <a:pt x="3055" y="169159"/>
                      <a:pt x="4726" y="163033"/>
                    </a:cubicBezTo>
                    <a:cubicBezTo>
                      <a:pt x="6027" y="158263"/>
                      <a:pt x="12089" y="152838"/>
                      <a:pt x="16540" y="151219"/>
                    </a:cubicBezTo>
                    <a:cubicBezTo>
                      <a:pt x="22644" y="148999"/>
                      <a:pt x="28992" y="147252"/>
                      <a:pt x="35442" y="146493"/>
                    </a:cubicBezTo>
                    <a:cubicBezTo>
                      <a:pt x="77359" y="141562"/>
                      <a:pt x="63552" y="147798"/>
                      <a:pt x="80335" y="139405"/>
                    </a:cubicBezTo>
                    <a:lnTo>
                      <a:pt x="56707" y="0"/>
                    </a:lnTo>
                    <a:lnTo>
                      <a:pt x="411126" y="0"/>
                    </a:lnTo>
                    <a:lnTo>
                      <a:pt x="434754" y="44893"/>
                    </a:lnTo>
                    <a:cubicBezTo>
                      <a:pt x="411914" y="45681"/>
                      <a:pt x="389042" y="45830"/>
                      <a:pt x="366233" y="47256"/>
                    </a:cubicBezTo>
                    <a:cubicBezTo>
                      <a:pt x="363747" y="47411"/>
                      <a:pt x="360906" y="47858"/>
                      <a:pt x="359145" y="49619"/>
                    </a:cubicBezTo>
                    <a:cubicBezTo>
                      <a:pt x="357384" y="51380"/>
                      <a:pt x="357570" y="54344"/>
                      <a:pt x="356782" y="56707"/>
                    </a:cubicBezTo>
                    <a:cubicBezTo>
                      <a:pt x="356302" y="72060"/>
                      <a:pt x="356260" y="128625"/>
                      <a:pt x="352056" y="155945"/>
                    </a:cubicBezTo>
                    <a:cubicBezTo>
                      <a:pt x="351677" y="158407"/>
                      <a:pt x="350377" y="160638"/>
                      <a:pt x="349693" y="163033"/>
                    </a:cubicBezTo>
                    <a:cubicBezTo>
                      <a:pt x="348801" y="166155"/>
                      <a:pt x="348185" y="169351"/>
                      <a:pt x="347331" y="172484"/>
                    </a:cubicBezTo>
                    <a:cubicBezTo>
                      <a:pt x="338891" y="203434"/>
                      <a:pt x="345594" y="177069"/>
                      <a:pt x="340242" y="198475"/>
                    </a:cubicBezTo>
                    <a:cubicBezTo>
                      <a:pt x="341030" y="206351"/>
                      <a:pt x="339330" y="214897"/>
                      <a:pt x="342605" y="222103"/>
                    </a:cubicBezTo>
                    <a:cubicBezTo>
                      <a:pt x="343949" y="225059"/>
                      <a:pt x="348825" y="224788"/>
                      <a:pt x="352056" y="224465"/>
                    </a:cubicBezTo>
                    <a:cubicBezTo>
                      <a:pt x="375011" y="222169"/>
                      <a:pt x="358223" y="217686"/>
                      <a:pt x="380410" y="210289"/>
                    </a:cubicBezTo>
                    <a:lnTo>
                      <a:pt x="387498" y="207926"/>
                    </a:lnTo>
                    <a:cubicBezTo>
                      <a:pt x="395374" y="208714"/>
                      <a:pt x="403561" y="207961"/>
                      <a:pt x="411126" y="210289"/>
                    </a:cubicBezTo>
                    <a:cubicBezTo>
                      <a:pt x="414320" y="211272"/>
                      <a:pt x="415381" y="215606"/>
                      <a:pt x="418214" y="217377"/>
                    </a:cubicBezTo>
                    <a:cubicBezTo>
                      <a:pt x="421811" y="219625"/>
                      <a:pt x="425844" y="221406"/>
                      <a:pt x="430028" y="222103"/>
                    </a:cubicBezTo>
                    <a:cubicBezTo>
                      <a:pt x="440158" y="223791"/>
                      <a:pt x="450506" y="223678"/>
                      <a:pt x="460745" y="224465"/>
                    </a:cubicBezTo>
                    <a:cubicBezTo>
                      <a:pt x="461532" y="237067"/>
                      <a:pt x="458531" y="250502"/>
                      <a:pt x="463107" y="262270"/>
                    </a:cubicBezTo>
                    <a:cubicBezTo>
                      <a:pt x="464912" y="266913"/>
                      <a:pt x="477284" y="266996"/>
                      <a:pt x="477284" y="266996"/>
                    </a:cubicBezTo>
                    <a:cubicBezTo>
                      <a:pt x="493036" y="266208"/>
                      <a:pt x="508811" y="265798"/>
                      <a:pt x="524540" y="264633"/>
                    </a:cubicBezTo>
                    <a:cubicBezTo>
                      <a:pt x="530094" y="264222"/>
                      <a:pt x="535538" y="262824"/>
                      <a:pt x="541079" y="262270"/>
                    </a:cubicBezTo>
                    <a:cubicBezTo>
                      <a:pt x="583116" y="258066"/>
                      <a:pt x="561397" y="262429"/>
                      <a:pt x="604875" y="255182"/>
                    </a:cubicBezTo>
                    <a:cubicBezTo>
                      <a:pt x="625464" y="251750"/>
                      <a:pt x="614395" y="253982"/>
                      <a:pt x="637954" y="248093"/>
                    </a:cubicBezTo>
                    <a:cubicBezTo>
                      <a:pt x="641104" y="247305"/>
                      <a:pt x="644324" y="246758"/>
                      <a:pt x="647405" y="245731"/>
                    </a:cubicBezTo>
                    <a:cubicBezTo>
                      <a:pt x="649768" y="244943"/>
                      <a:pt x="652316" y="244578"/>
                      <a:pt x="654493" y="243368"/>
                    </a:cubicBezTo>
                    <a:cubicBezTo>
                      <a:pt x="659458" y="240610"/>
                      <a:pt x="668670" y="233917"/>
                      <a:pt x="668670" y="233917"/>
                    </a:cubicBezTo>
                    <a:cubicBezTo>
                      <a:pt x="669458" y="231554"/>
                      <a:pt x="669823" y="229005"/>
                      <a:pt x="671033" y="226828"/>
                    </a:cubicBezTo>
                    <a:cubicBezTo>
                      <a:pt x="678954" y="212570"/>
                      <a:pt x="680105" y="215963"/>
                      <a:pt x="685210" y="203200"/>
                    </a:cubicBezTo>
                    <a:cubicBezTo>
                      <a:pt x="687060" y="198575"/>
                      <a:pt x="689935" y="189024"/>
                      <a:pt x="689935" y="189024"/>
                    </a:cubicBezTo>
                    <a:cubicBezTo>
                      <a:pt x="690723" y="181148"/>
                      <a:pt x="690518" y="173109"/>
                      <a:pt x="692298" y="165396"/>
                    </a:cubicBezTo>
                    <a:cubicBezTo>
                      <a:pt x="693949" y="158244"/>
                      <a:pt x="699311" y="157583"/>
                      <a:pt x="704112" y="153582"/>
                    </a:cubicBezTo>
                    <a:cubicBezTo>
                      <a:pt x="715911" y="143749"/>
                      <a:pt x="705831" y="148282"/>
                      <a:pt x="718289" y="144131"/>
                    </a:cubicBezTo>
                    <a:cubicBezTo>
                      <a:pt x="728224" y="146118"/>
                      <a:pt x="752303" y="153416"/>
                      <a:pt x="763182" y="146493"/>
                    </a:cubicBezTo>
                    <a:cubicBezTo>
                      <a:pt x="767384" y="143819"/>
                      <a:pt x="767907" y="132317"/>
                      <a:pt x="767907" y="132317"/>
                    </a:cubicBezTo>
                    <a:cubicBezTo>
                      <a:pt x="768695" y="126016"/>
                      <a:pt x="768100" y="119382"/>
                      <a:pt x="770270" y="113414"/>
                    </a:cubicBezTo>
                    <a:cubicBezTo>
                      <a:pt x="771412" y="110274"/>
                      <a:pt x="774639" y="108268"/>
                      <a:pt x="777358" y="106326"/>
                    </a:cubicBezTo>
                    <a:cubicBezTo>
                      <a:pt x="782470" y="102675"/>
                      <a:pt x="788112" y="101166"/>
                      <a:pt x="793898" y="99238"/>
                    </a:cubicBezTo>
                    <a:cubicBezTo>
                      <a:pt x="796830" y="97283"/>
                      <a:pt x="808804" y="86886"/>
                      <a:pt x="812800" y="96875"/>
                    </a:cubicBezTo>
                    <a:cubicBezTo>
                      <a:pt x="815449" y="103497"/>
                      <a:pt x="812693" y="111374"/>
                      <a:pt x="810438" y="118140"/>
                    </a:cubicBezTo>
                    <a:cubicBezTo>
                      <a:pt x="808642" y="123528"/>
                      <a:pt x="800986" y="132317"/>
                      <a:pt x="800986" y="132317"/>
                    </a:cubicBezTo>
                    <a:cubicBezTo>
                      <a:pt x="800199" y="134680"/>
                      <a:pt x="798624" y="136915"/>
                      <a:pt x="798624" y="139405"/>
                    </a:cubicBezTo>
                    <a:cubicBezTo>
                      <a:pt x="798624" y="143038"/>
                      <a:pt x="800911" y="155796"/>
                      <a:pt x="803349" y="160670"/>
                    </a:cubicBezTo>
                    <a:cubicBezTo>
                      <a:pt x="804619" y="163210"/>
                      <a:pt x="806500" y="165395"/>
                      <a:pt x="808075" y="167758"/>
                    </a:cubicBezTo>
                    <a:cubicBezTo>
                      <a:pt x="808863" y="170121"/>
                      <a:pt x="810438" y="172356"/>
                      <a:pt x="810438" y="174847"/>
                    </a:cubicBezTo>
                    <a:cubicBezTo>
                      <a:pt x="810438" y="187473"/>
                      <a:pt x="810044" y="200180"/>
                      <a:pt x="808075" y="212651"/>
                    </a:cubicBezTo>
                    <a:cubicBezTo>
                      <a:pt x="807001" y="219454"/>
                      <a:pt x="801629" y="220910"/>
                      <a:pt x="796261" y="222103"/>
                    </a:cubicBezTo>
                    <a:cubicBezTo>
                      <a:pt x="786010" y="224381"/>
                      <a:pt x="775877" y="224949"/>
                      <a:pt x="765545" y="226828"/>
                    </a:cubicBezTo>
                    <a:cubicBezTo>
                      <a:pt x="762350" y="227409"/>
                      <a:pt x="759244" y="228403"/>
                      <a:pt x="756093" y="229191"/>
                    </a:cubicBezTo>
                    <a:cubicBezTo>
                      <a:pt x="749136" y="234409"/>
                      <a:pt x="745042" y="236783"/>
                      <a:pt x="739554" y="243368"/>
                    </a:cubicBezTo>
                    <a:cubicBezTo>
                      <a:pt x="729710" y="255181"/>
                      <a:pt x="740733" y="246519"/>
                      <a:pt x="727740" y="255182"/>
                    </a:cubicBezTo>
                    <a:cubicBezTo>
                      <a:pt x="726165" y="259907"/>
                      <a:pt x="725777" y="265214"/>
                      <a:pt x="723014" y="269358"/>
                    </a:cubicBezTo>
                    <a:lnTo>
                      <a:pt x="713563" y="283535"/>
                    </a:lnTo>
                    <a:cubicBezTo>
                      <a:pt x="712208" y="287599"/>
                      <a:pt x="709151" y="296168"/>
                      <a:pt x="708838" y="300075"/>
                    </a:cubicBezTo>
                    <a:cubicBezTo>
                      <a:pt x="707518" y="316580"/>
                      <a:pt x="707345" y="333158"/>
                      <a:pt x="706475" y="349693"/>
                    </a:cubicBezTo>
                    <a:cubicBezTo>
                      <a:pt x="705770" y="363087"/>
                      <a:pt x="707021" y="376768"/>
                      <a:pt x="704112" y="389861"/>
                    </a:cubicBezTo>
                    <a:cubicBezTo>
                      <a:pt x="703572" y="392292"/>
                      <a:pt x="699419" y="391540"/>
                      <a:pt x="697024" y="392224"/>
                    </a:cubicBezTo>
                    <a:cubicBezTo>
                      <a:pt x="691240" y="393876"/>
                      <a:pt x="677615" y="396500"/>
                      <a:pt x="673396" y="399312"/>
                    </a:cubicBezTo>
                    <a:cubicBezTo>
                      <a:pt x="668670" y="402462"/>
                      <a:pt x="663235" y="404747"/>
                      <a:pt x="659219" y="408763"/>
                    </a:cubicBezTo>
                    <a:cubicBezTo>
                      <a:pt x="650370" y="417612"/>
                      <a:pt x="655301" y="414794"/>
                      <a:pt x="645042" y="418214"/>
                    </a:cubicBezTo>
                    <a:cubicBezTo>
                      <a:pt x="643467" y="420577"/>
                      <a:pt x="640553" y="422473"/>
                      <a:pt x="640317" y="425303"/>
                    </a:cubicBezTo>
                    <a:cubicBezTo>
                      <a:pt x="638664" y="445140"/>
                      <a:pt x="647303" y="444945"/>
                      <a:pt x="640317" y="463107"/>
                    </a:cubicBezTo>
                    <a:cubicBezTo>
                      <a:pt x="638278" y="468408"/>
                      <a:pt x="630865" y="477284"/>
                      <a:pt x="630865" y="477284"/>
                    </a:cubicBezTo>
                    <a:cubicBezTo>
                      <a:pt x="625959" y="496916"/>
                      <a:pt x="627097" y="488258"/>
                      <a:pt x="630865" y="522177"/>
                    </a:cubicBezTo>
                    <a:cubicBezTo>
                      <a:pt x="631140" y="524652"/>
                      <a:pt x="631846" y="527193"/>
                      <a:pt x="633228" y="529265"/>
                    </a:cubicBezTo>
                    <a:cubicBezTo>
                      <a:pt x="635082" y="532045"/>
                      <a:pt x="637954" y="533991"/>
                      <a:pt x="640317" y="536354"/>
                    </a:cubicBezTo>
                    <a:cubicBezTo>
                      <a:pt x="647050" y="556555"/>
                      <a:pt x="640099" y="549913"/>
                      <a:pt x="663945" y="552893"/>
                    </a:cubicBezTo>
                    <a:cubicBezTo>
                      <a:pt x="668275" y="565890"/>
                      <a:pt x="666657" y="554556"/>
                      <a:pt x="659219" y="569433"/>
                    </a:cubicBezTo>
                    <a:cubicBezTo>
                      <a:pt x="651496" y="584880"/>
                      <a:pt x="658453" y="580277"/>
                      <a:pt x="649768" y="590698"/>
                    </a:cubicBezTo>
                    <a:cubicBezTo>
                      <a:pt x="647629" y="593265"/>
                      <a:pt x="645042" y="595423"/>
                      <a:pt x="642679" y="597786"/>
                    </a:cubicBezTo>
                    <a:cubicBezTo>
                      <a:pt x="631653" y="596211"/>
                      <a:pt x="620587" y="594892"/>
                      <a:pt x="609600" y="593061"/>
                    </a:cubicBezTo>
                    <a:cubicBezTo>
                      <a:pt x="606397" y="592527"/>
                      <a:pt x="603319" y="591403"/>
                      <a:pt x="600149" y="590698"/>
                    </a:cubicBezTo>
                    <a:cubicBezTo>
                      <a:pt x="596229" y="589827"/>
                      <a:pt x="592273" y="589123"/>
                      <a:pt x="588335" y="588335"/>
                    </a:cubicBezTo>
                    <a:cubicBezTo>
                      <a:pt x="589123" y="593061"/>
                      <a:pt x="588752" y="598134"/>
                      <a:pt x="590698" y="602512"/>
                    </a:cubicBezTo>
                    <a:cubicBezTo>
                      <a:pt x="592055" y="605565"/>
                      <a:pt x="596292" y="606611"/>
                      <a:pt x="597786" y="609600"/>
                    </a:cubicBezTo>
                    <a:cubicBezTo>
                      <a:pt x="599582" y="613192"/>
                      <a:pt x="598739" y="617654"/>
                      <a:pt x="600149" y="621414"/>
                    </a:cubicBezTo>
                    <a:cubicBezTo>
                      <a:pt x="601146" y="624073"/>
                      <a:pt x="603605" y="625963"/>
                      <a:pt x="604875" y="628503"/>
                    </a:cubicBezTo>
                    <a:cubicBezTo>
                      <a:pt x="609478" y="637708"/>
                      <a:pt x="605053" y="634432"/>
                      <a:pt x="609600" y="645042"/>
                    </a:cubicBezTo>
                    <a:cubicBezTo>
                      <a:pt x="610719" y="647652"/>
                      <a:pt x="613173" y="649536"/>
                      <a:pt x="614326" y="652131"/>
                    </a:cubicBezTo>
                    <a:cubicBezTo>
                      <a:pt x="616349" y="656683"/>
                      <a:pt x="614907" y="663544"/>
                      <a:pt x="619051" y="666307"/>
                    </a:cubicBezTo>
                    <a:cubicBezTo>
                      <a:pt x="621414" y="667882"/>
                      <a:pt x="623545" y="669880"/>
                      <a:pt x="626140" y="671033"/>
                    </a:cubicBezTo>
                    <a:cubicBezTo>
                      <a:pt x="630692" y="673056"/>
                      <a:pt x="635591" y="674183"/>
                      <a:pt x="640317" y="675758"/>
                    </a:cubicBezTo>
                    <a:cubicBezTo>
                      <a:pt x="642680" y="676546"/>
                      <a:pt x="645333" y="676739"/>
                      <a:pt x="647405" y="678121"/>
                    </a:cubicBezTo>
                    <a:lnTo>
                      <a:pt x="654493" y="682847"/>
                    </a:lnTo>
                    <a:cubicBezTo>
                      <a:pt x="655171" y="689623"/>
                      <a:pt x="654961" y="705048"/>
                      <a:pt x="659219" y="713563"/>
                    </a:cubicBezTo>
                    <a:cubicBezTo>
                      <a:pt x="660489" y="716103"/>
                      <a:pt x="662294" y="718340"/>
                      <a:pt x="663945" y="720651"/>
                    </a:cubicBezTo>
                    <a:cubicBezTo>
                      <a:pt x="666234" y="723856"/>
                      <a:pt x="668090" y="727487"/>
                      <a:pt x="671033" y="730103"/>
                    </a:cubicBezTo>
                    <a:cubicBezTo>
                      <a:pt x="695409" y="751772"/>
                      <a:pt x="676258" y="733006"/>
                      <a:pt x="692298" y="741917"/>
                    </a:cubicBezTo>
                    <a:cubicBezTo>
                      <a:pt x="697263" y="744675"/>
                      <a:pt x="706475" y="751368"/>
                      <a:pt x="706475" y="751368"/>
                    </a:cubicBezTo>
                    <a:cubicBezTo>
                      <a:pt x="705687" y="759244"/>
                      <a:pt x="705316" y="767173"/>
                      <a:pt x="704112" y="774996"/>
                    </a:cubicBezTo>
                    <a:cubicBezTo>
                      <a:pt x="703733" y="777458"/>
                      <a:pt x="703131" y="780012"/>
                      <a:pt x="701749" y="782084"/>
                    </a:cubicBezTo>
                    <a:cubicBezTo>
                      <a:pt x="699896" y="784864"/>
                      <a:pt x="697298" y="787121"/>
                      <a:pt x="694661" y="789172"/>
                    </a:cubicBezTo>
                    <a:cubicBezTo>
                      <a:pt x="690178" y="792659"/>
                      <a:pt x="685210" y="795473"/>
                      <a:pt x="680484" y="798624"/>
                    </a:cubicBezTo>
                    <a:cubicBezTo>
                      <a:pt x="678121" y="800199"/>
                      <a:pt x="676197" y="802882"/>
                      <a:pt x="673396" y="803349"/>
                    </a:cubicBezTo>
                    <a:cubicBezTo>
                      <a:pt x="662254" y="805206"/>
                      <a:pt x="659638" y="805255"/>
                      <a:pt x="649768" y="808075"/>
                    </a:cubicBezTo>
                    <a:cubicBezTo>
                      <a:pt x="647373" y="808759"/>
                      <a:pt x="644856" y="809228"/>
                      <a:pt x="642679" y="810438"/>
                    </a:cubicBezTo>
                    <a:cubicBezTo>
                      <a:pt x="637714" y="813196"/>
                      <a:pt x="628503" y="819889"/>
                      <a:pt x="628503" y="819889"/>
                    </a:cubicBezTo>
                    <a:cubicBezTo>
                      <a:pt x="616765" y="837493"/>
                      <a:pt x="631854" y="815867"/>
                      <a:pt x="616689" y="834065"/>
                    </a:cubicBezTo>
                    <a:cubicBezTo>
                      <a:pt x="614871" y="836247"/>
                      <a:pt x="613614" y="838843"/>
                      <a:pt x="611963" y="841154"/>
                    </a:cubicBezTo>
                    <a:cubicBezTo>
                      <a:pt x="609674" y="844358"/>
                      <a:pt x="607238" y="847455"/>
                      <a:pt x="604875" y="850605"/>
                    </a:cubicBezTo>
                    <a:cubicBezTo>
                      <a:pt x="603300" y="855331"/>
                      <a:pt x="600480" y="859812"/>
                      <a:pt x="600149" y="864782"/>
                    </a:cubicBezTo>
                    <a:cubicBezTo>
                      <a:pt x="599361" y="876596"/>
                      <a:pt x="598964" y="888443"/>
                      <a:pt x="597786" y="900224"/>
                    </a:cubicBezTo>
                    <a:cubicBezTo>
                      <a:pt x="597386" y="904220"/>
                      <a:pt x="597220" y="908446"/>
                      <a:pt x="595424" y="912038"/>
                    </a:cubicBezTo>
                    <a:cubicBezTo>
                      <a:pt x="593930" y="915027"/>
                      <a:pt x="590902" y="916987"/>
                      <a:pt x="588335" y="919126"/>
                    </a:cubicBezTo>
                    <a:cubicBezTo>
                      <a:pt x="584542" y="922287"/>
                      <a:pt x="579232" y="925537"/>
                      <a:pt x="574158" y="926214"/>
                    </a:cubicBezTo>
                    <a:cubicBezTo>
                      <a:pt x="564757" y="927468"/>
                      <a:pt x="555256" y="927789"/>
                      <a:pt x="545805" y="928577"/>
                    </a:cubicBezTo>
                    <a:cubicBezTo>
                      <a:pt x="543442" y="929365"/>
                      <a:pt x="540945" y="929826"/>
                      <a:pt x="538717" y="930940"/>
                    </a:cubicBezTo>
                    <a:cubicBezTo>
                      <a:pt x="536177" y="932210"/>
                      <a:pt x="534287" y="934668"/>
                      <a:pt x="531628" y="935665"/>
                    </a:cubicBezTo>
                    <a:cubicBezTo>
                      <a:pt x="527868" y="937075"/>
                      <a:pt x="523734" y="937157"/>
                      <a:pt x="519814" y="938028"/>
                    </a:cubicBezTo>
                    <a:cubicBezTo>
                      <a:pt x="516644" y="938733"/>
                      <a:pt x="513513" y="939603"/>
                      <a:pt x="510363" y="940391"/>
                    </a:cubicBezTo>
                    <a:cubicBezTo>
                      <a:pt x="478072" y="939603"/>
                      <a:pt x="445724" y="940085"/>
                      <a:pt x="413489" y="938028"/>
                    </a:cubicBezTo>
                    <a:cubicBezTo>
                      <a:pt x="408518" y="937711"/>
                      <a:pt x="399312" y="933303"/>
                      <a:pt x="399312" y="933303"/>
                    </a:cubicBezTo>
                    <a:cubicBezTo>
                      <a:pt x="397737" y="930940"/>
                      <a:pt x="396404" y="928396"/>
                      <a:pt x="394586" y="926214"/>
                    </a:cubicBezTo>
                    <a:cubicBezTo>
                      <a:pt x="388902" y="919393"/>
                      <a:pt x="387378" y="919046"/>
                      <a:pt x="380410" y="914400"/>
                    </a:cubicBezTo>
                    <a:cubicBezTo>
                      <a:pt x="378835" y="909675"/>
                      <a:pt x="376388" y="905155"/>
                      <a:pt x="375684" y="900224"/>
                    </a:cubicBezTo>
                    <a:cubicBezTo>
                      <a:pt x="374896" y="894711"/>
                      <a:pt x="376740" y="888080"/>
                      <a:pt x="373321" y="883684"/>
                    </a:cubicBezTo>
                    <a:cubicBezTo>
                      <a:pt x="370263" y="879752"/>
                      <a:pt x="363290" y="881721"/>
                      <a:pt x="359145" y="878958"/>
                    </a:cubicBezTo>
                    <a:cubicBezTo>
                      <a:pt x="356782" y="877383"/>
                      <a:pt x="354522" y="875642"/>
                      <a:pt x="352056" y="874233"/>
                    </a:cubicBezTo>
                    <a:cubicBezTo>
                      <a:pt x="344709" y="870035"/>
                      <a:pt x="341792" y="870011"/>
                      <a:pt x="335517" y="864782"/>
                    </a:cubicBezTo>
                    <a:cubicBezTo>
                      <a:pt x="332950" y="862643"/>
                      <a:pt x="330791" y="860056"/>
                      <a:pt x="328428" y="857693"/>
                    </a:cubicBezTo>
                    <a:cubicBezTo>
                      <a:pt x="322885" y="841066"/>
                      <a:pt x="330101" y="861597"/>
                      <a:pt x="321340" y="841154"/>
                    </a:cubicBezTo>
                    <a:cubicBezTo>
                      <a:pt x="320359" y="838865"/>
                      <a:pt x="319041" y="836555"/>
                      <a:pt x="318977" y="834065"/>
                    </a:cubicBezTo>
                    <a:cubicBezTo>
                      <a:pt x="318250" y="805721"/>
                      <a:pt x="318977" y="777358"/>
                      <a:pt x="318977" y="749005"/>
                    </a:cubicBezTo>
                    <a:lnTo>
                      <a:pt x="373321" y="751368"/>
                    </a:lnTo>
                    <a:lnTo>
                      <a:pt x="363870" y="718289"/>
                    </a:lnTo>
                    <a:cubicBezTo>
                      <a:pt x="362295" y="695449"/>
                      <a:pt x="361745" y="672515"/>
                      <a:pt x="359145" y="649768"/>
                    </a:cubicBezTo>
                    <a:cubicBezTo>
                      <a:pt x="358579" y="644819"/>
                      <a:pt x="355994" y="640317"/>
                      <a:pt x="354419" y="635591"/>
                    </a:cubicBezTo>
                    <a:lnTo>
                      <a:pt x="349693" y="621414"/>
                    </a:lnTo>
                    <a:lnTo>
                      <a:pt x="340242" y="593061"/>
                    </a:lnTo>
                    <a:lnTo>
                      <a:pt x="337879" y="585972"/>
                    </a:lnTo>
                    <a:cubicBezTo>
                      <a:pt x="337092" y="583609"/>
                      <a:pt x="337011" y="580876"/>
                      <a:pt x="335517" y="578884"/>
                    </a:cubicBezTo>
                    <a:lnTo>
                      <a:pt x="328428" y="569433"/>
                    </a:lnTo>
                    <a:cubicBezTo>
                      <a:pt x="324276" y="556978"/>
                      <a:pt x="328809" y="567054"/>
                      <a:pt x="318977" y="555256"/>
                    </a:cubicBezTo>
                    <a:cubicBezTo>
                      <a:pt x="317159" y="553074"/>
                      <a:pt x="315902" y="550479"/>
                      <a:pt x="314251" y="548168"/>
                    </a:cubicBezTo>
                    <a:cubicBezTo>
                      <a:pt x="311962" y="544964"/>
                      <a:pt x="309726" y="541707"/>
                      <a:pt x="307163" y="538717"/>
                    </a:cubicBezTo>
                    <a:cubicBezTo>
                      <a:pt x="304988" y="536180"/>
                      <a:pt x="302214" y="534195"/>
                      <a:pt x="300075" y="531628"/>
                    </a:cubicBezTo>
                    <a:cubicBezTo>
                      <a:pt x="298257" y="529446"/>
                      <a:pt x="297357" y="526548"/>
                      <a:pt x="295349" y="524540"/>
                    </a:cubicBezTo>
                    <a:cubicBezTo>
                      <a:pt x="293341" y="522532"/>
                      <a:pt x="290443" y="521632"/>
                      <a:pt x="288261" y="519814"/>
                    </a:cubicBezTo>
                    <a:cubicBezTo>
                      <a:pt x="285694" y="517675"/>
                      <a:pt x="283810" y="514777"/>
                      <a:pt x="281172" y="512726"/>
                    </a:cubicBezTo>
                    <a:cubicBezTo>
                      <a:pt x="276689" y="509239"/>
                      <a:pt x="266996" y="503275"/>
                      <a:pt x="266996" y="503275"/>
                    </a:cubicBezTo>
                    <a:cubicBezTo>
                      <a:pt x="265421" y="500912"/>
                      <a:pt x="264407" y="498056"/>
                      <a:pt x="262270" y="496186"/>
                    </a:cubicBezTo>
                    <a:cubicBezTo>
                      <a:pt x="257996" y="492446"/>
                      <a:pt x="248093" y="486735"/>
                      <a:pt x="248093" y="486735"/>
                    </a:cubicBezTo>
                    <a:cubicBezTo>
                      <a:pt x="247306" y="484372"/>
                      <a:pt x="247112" y="481719"/>
                      <a:pt x="245731" y="479647"/>
                    </a:cubicBezTo>
                    <a:cubicBezTo>
                      <a:pt x="242092" y="474189"/>
                      <a:pt x="236785" y="471320"/>
                      <a:pt x="231554" y="467833"/>
                    </a:cubicBezTo>
                    <a:cubicBezTo>
                      <a:pt x="187643" y="475150"/>
                      <a:pt x="212770" y="473036"/>
                      <a:pt x="155945" y="470196"/>
                    </a:cubicBezTo>
                    <a:cubicBezTo>
                      <a:pt x="153582" y="467833"/>
                      <a:pt x="150514" y="466008"/>
                      <a:pt x="148856" y="463107"/>
                    </a:cubicBezTo>
                    <a:cubicBezTo>
                      <a:pt x="139063" y="445971"/>
                      <a:pt x="160743" y="458426"/>
                      <a:pt x="132317" y="439479"/>
                    </a:cubicBezTo>
                    <a:cubicBezTo>
                      <a:pt x="121083" y="431991"/>
                      <a:pt x="127922" y="435652"/>
                      <a:pt x="111051" y="430028"/>
                    </a:cubicBezTo>
                    <a:lnTo>
                      <a:pt x="96875" y="425303"/>
                    </a:lnTo>
                    <a:cubicBezTo>
                      <a:pt x="94512" y="424515"/>
                      <a:pt x="92202" y="423544"/>
                      <a:pt x="89786" y="422940"/>
                    </a:cubicBezTo>
                    <a:cubicBezTo>
                      <a:pt x="77919" y="419973"/>
                      <a:pt x="83416" y="421604"/>
                      <a:pt x="73247" y="418214"/>
                    </a:cubicBezTo>
                    <a:cubicBezTo>
                      <a:pt x="60644" y="399313"/>
                      <a:pt x="77185" y="422152"/>
                      <a:pt x="61433" y="406400"/>
                    </a:cubicBezTo>
                    <a:cubicBezTo>
                      <a:pt x="59425" y="404392"/>
                      <a:pt x="59508" y="399779"/>
                      <a:pt x="56707" y="399312"/>
                    </a:cubicBezTo>
                    <a:cubicBezTo>
                      <a:pt x="44277" y="397240"/>
                      <a:pt x="31110" y="411126"/>
                      <a:pt x="25991" y="41348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6214102" y="4130511"/>
                <a:ext cx="243580" cy="368767"/>
              </a:xfrm>
              <a:custGeom>
                <a:avLst/>
                <a:gdLst>
                  <a:gd name="connsiteX0" fmla="*/ 0 w 399311"/>
                  <a:gd name="connsiteY0" fmla="*/ 28354 h 603995"/>
                  <a:gd name="connsiteX1" fmla="*/ 0 w 399311"/>
                  <a:gd name="connsiteY1" fmla="*/ 28354 h 603995"/>
                  <a:gd name="connsiteX2" fmla="*/ 35442 w 399311"/>
                  <a:gd name="connsiteY2" fmla="*/ 18902 h 603995"/>
                  <a:gd name="connsiteX3" fmla="*/ 37804 w 399311"/>
                  <a:gd name="connsiteY3" fmla="*/ 0 h 603995"/>
                  <a:gd name="connsiteX4" fmla="*/ 49618 w 399311"/>
                  <a:gd name="connsiteY4" fmla="*/ 2363 h 603995"/>
                  <a:gd name="connsiteX5" fmla="*/ 59069 w 399311"/>
                  <a:gd name="connsiteY5" fmla="*/ 11814 h 603995"/>
                  <a:gd name="connsiteX6" fmla="*/ 66158 w 399311"/>
                  <a:gd name="connsiteY6" fmla="*/ 16540 h 603995"/>
                  <a:gd name="connsiteX7" fmla="*/ 73246 w 399311"/>
                  <a:gd name="connsiteY7" fmla="*/ 23628 h 603995"/>
                  <a:gd name="connsiteX8" fmla="*/ 82697 w 399311"/>
                  <a:gd name="connsiteY8" fmla="*/ 30716 h 603995"/>
                  <a:gd name="connsiteX9" fmla="*/ 87423 w 399311"/>
                  <a:gd name="connsiteY9" fmla="*/ 37805 h 603995"/>
                  <a:gd name="connsiteX10" fmla="*/ 89786 w 399311"/>
                  <a:gd name="connsiteY10" fmla="*/ 44893 h 603995"/>
                  <a:gd name="connsiteX11" fmla="*/ 96874 w 399311"/>
                  <a:gd name="connsiteY11" fmla="*/ 49619 h 603995"/>
                  <a:gd name="connsiteX12" fmla="*/ 129953 w 399311"/>
                  <a:gd name="connsiteY12" fmla="*/ 54344 h 603995"/>
                  <a:gd name="connsiteX13" fmla="*/ 137042 w 399311"/>
                  <a:gd name="connsiteY13" fmla="*/ 59070 h 603995"/>
                  <a:gd name="connsiteX14" fmla="*/ 148856 w 399311"/>
                  <a:gd name="connsiteY14" fmla="*/ 80335 h 603995"/>
                  <a:gd name="connsiteX15" fmla="*/ 163032 w 399311"/>
                  <a:gd name="connsiteY15" fmla="*/ 96875 h 603995"/>
                  <a:gd name="connsiteX16" fmla="*/ 191386 w 399311"/>
                  <a:gd name="connsiteY16" fmla="*/ 94512 h 603995"/>
                  <a:gd name="connsiteX17" fmla="*/ 198474 w 399311"/>
                  <a:gd name="connsiteY17" fmla="*/ 87423 h 603995"/>
                  <a:gd name="connsiteX18" fmla="*/ 212651 w 399311"/>
                  <a:gd name="connsiteY18" fmla="*/ 80335 h 603995"/>
                  <a:gd name="connsiteX19" fmla="*/ 215014 w 399311"/>
                  <a:gd name="connsiteY19" fmla="*/ 70884 h 603995"/>
                  <a:gd name="connsiteX20" fmla="*/ 233916 w 399311"/>
                  <a:gd name="connsiteY20" fmla="*/ 70884 h 603995"/>
                  <a:gd name="connsiteX21" fmla="*/ 248093 w 399311"/>
                  <a:gd name="connsiteY21" fmla="*/ 85061 h 603995"/>
                  <a:gd name="connsiteX22" fmla="*/ 255181 w 399311"/>
                  <a:gd name="connsiteY22" fmla="*/ 99237 h 603995"/>
                  <a:gd name="connsiteX23" fmla="*/ 259907 w 399311"/>
                  <a:gd name="connsiteY23" fmla="*/ 108688 h 603995"/>
                  <a:gd name="connsiteX24" fmla="*/ 269358 w 399311"/>
                  <a:gd name="connsiteY24" fmla="*/ 122865 h 603995"/>
                  <a:gd name="connsiteX25" fmla="*/ 285897 w 399311"/>
                  <a:gd name="connsiteY25" fmla="*/ 134679 h 603995"/>
                  <a:gd name="connsiteX26" fmla="*/ 292986 w 399311"/>
                  <a:gd name="connsiteY26" fmla="*/ 141768 h 603995"/>
                  <a:gd name="connsiteX27" fmla="*/ 307162 w 399311"/>
                  <a:gd name="connsiteY27" fmla="*/ 146493 h 603995"/>
                  <a:gd name="connsiteX28" fmla="*/ 321339 w 399311"/>
                  <a:gd name="connsiteY28" fmla="*/ 158307 h 603995"/>
                  <a:gd name="connsiteX29" fmla="*/ 333153 w 399311"/>
                  <a:gd name="connsiteY29" fmla="*/ 179572 h 603995"/>
                  <a:gd name="connsiteX30" fmla="*/ 337879 w 399311"/>
                  <a:gd name="connsiteY30" fmla="*/ 186661 h 603995"/>
                  <a:gd name="connsiteX31" fmla="*/ 344967 w 399311"/>
                  <a:gd name="connsiteY31" fmla="*/ 200837 h 603995"/>
                  <a:gd name="connsiteX32" fmla="*/ 347330 w 399311"/>
                  <a:gd name="connsiteY32" fmla="*/ 207926 h 603995"/>
                  <a:gd name="connsiteX33" fmla="*/ 356781 w 399311"/>
                  <a:gd name="connsiteY33" fmla="*/ 224465 h 603995"/>
                  <a:gd name="connsiteX34" fmla="*/ 359144 w 399311"/>
                  <a:gd name="connsiteY34" fmla="*/ 231554 h 603995"/>
                  <a:gd name="connsiteX35" fmla="*/ 363869 w 399311"/>
                  <a:gd name="connsiteY35" fmla="*/ 241005 h 603995"/>
                  <a:gd name="connsiteX36" fmla="*/ 368595 w 399311"/>
                  <a:gd name="connsiteY36" fmla="*/ 262270 h 603995"/>
                  <a:gd name="connsiteX37" fmla="*/ 375683 w 399311"/>
                  <a:gd name="connsiteY37" fmla="*/ 278809 h 603995"/>
                  <a:gd name="connsiteX38" fmla="*/ 378046 w 399311"/>
                  <a:gd name="connsiteY38" fmla="*/ 292986 h 603995"/>
                  <a:gd name="connsiteX39" fmla="*/ 373321 w 399311"/>
                  <a:gd name="connsiteY39" fmla="*/ 342605 h 603995"/>
                  <a:gd name="connsiteX40" fmla="*/ 370958 w 399311"/>
                  <a:gd name="connsiteY40" fmla="*/ 349693 h 603995"/>
                  <a:gd name="connsiteX41" fmla="*/ 373321 w 399311"/>
                  <a:gd name="connsiteY41" fmla="*/ 363870 h 603995"/>
                  <a:gd name="connsiteX42" fmla="*/ 378046 w 399311"/>
                  <a:gd name="connsiteY42" fmla="*/ 370958 h 603995"/>
                  <a:gd name="connsiteX43" fmla="*/ 380409 w 399311"/>
                  <a:gd name="connsiteY43" fmla="*/ 378047 h 603995"/>
                  <a:gd name="connsiteX44" fmla="*/ 394586 w 399311"/>
                  <a:gd name="connsiteY44" fmla="*/ 389861 h 603995"/>
                  <a:gd name="connsiteX45" fmla="*/ 399311 w 399311"/>
                  <a:gd name="connsiteY45" fmla="*/ 404037 h 603995"/>
                  <a:gd name="connsiteX46" fmla="*/ 335516 w 399311"/>
                  <a:gd name="connsiteY46" fmla="*/ 404037 h 603995"/>
                  <a:gd name="connsiteX47" fmla="*/ 330790 w 399311"/>
                  <a:gd name="connsiteY47" fmla="*/ 460744 h 603995"/>
                  <a:gd name="connsiteX48" fmla="*/ 337879 w 399311"/>
                  <a:gd name="connsiteY48" fmla="*/ 482009 h 603995"/>
                  <a:gd name="connsiteX49" fmla="*/ 352056 w 399311"/>
                  <a:gd name="connsiteY49" fmla="*/ 491461 h 603995"/>
                  <a:gd name="connsiteX50" fmla="*/ 359144 w 399311"/>
                  <a:gd name="connsiteY50" fmla="*/ 496186 h 603995"/>
                  <a:gd name="connsiteX51" fmla="*/ 387497 w 399311"/>
                  <a:gd name="connsiteY51" fmla="*/ 503275 h 603995"/>
                  <a:gd name="connsiteX52" fmla="*/ 387497 w 399311"/>
                  <a:gd name="connsiteY52" fmla="*/ 583609 h 603995"/>
                  <a:gd name="connsiteX53" fmla="*/ 380409 w 399311"/>
                  <a:gd name="connsiteY53" fmla="*/ 585972 h 603995"/>
                  <a:gd name="connsiteX54" fmla="*/ 373321 w 399311"/>
                  <a:gd name="connsiteY54" fmla="*/ 593061 h 603995"/>
                  <a:gd name="connsiteX55" fmla="*/ 269358 w 399311"/>
                  <a:gd name="connsiteY55" fmla="*/ 595423 h 603995"/>
                  <a:gd name="connsiteX56" fmla="*/ 274083 w 399311"/>
                  <a:gd name="connsiteY56" fmla="*/ 578884 h 603995"/>
                  <a:gd name="connsiteX57" fmla="*/ 288260 w 399311"/>
                  <a:gd name="connsiteY57" fmla="*/ 569433 h 603995"/>
                  <a:gd name="connsiteX58" fmla="*/ 295349 w 399311"/>
                  <a:gd name="connsiteY58" fmla="*/ 564707 h 603995"/>
                  <a:gd name="connsiteX59" fmla="*/ 300074 w 399311"/>
                  <a:gd name="connsiteY59" fmla="*/ 557619 h 603995"/>
                  <a:gd name="connsiteX60" fmla="*/ 307162 w 399311"/>
                  <a:gd name="connsiteY60" fmla="*/ 550530 h 603995"/>
                  <a:gd name="connsiteX61" fmla="*/ 316614 w 399311"/>
                  <a:gd name="connsiteY61" fmla="*/ 541079 h 603995"/>
                  <a:gd name="connsiteX62" fmla="*/ 314251 w 399311"/>
                  <a:gd name="connsiteY62" fmla="*/ 529265 h 603995"/>
                  <a:gd name="connsiteX63" fmla="*/ 300074 w 399311"/>
                  <a:gd name="connsiteY63" fmla="*/ 524540 h 603995"/>
                  <a:gd name="connsiteX64" fmla="*/ 292986 w 399311"/>
                  <a:gd name="connsiteY64" fmla="*/ 519814 h 603995"/>
                  <a:gd name="connsiteX65" fmla="*/ 285897 w 399311"/>
                  <a:gd name="connsiteY65" fmla="*/ 517451 h 603995"/>
                  <a:gd name="connsiteX66" fmla="*/ 276446 w 399311"/>
                  <a:gd name="connsiteY66" fmla="*/ 512726 h 603995"/>
                  <a:gd name="connsiteX67" fmla="*/ 269358 w 399311"/>
                  <a:gd name="connsiteY67" fmla="*/ 503275 h 603995"/>
                  <a:gd name="connsiteX68" fmla="*/ 266995 w 399311"/>
                  <a:gd name="connsiteY68" fmla="*/ 496186 h 603995"/>
                  <a:gd name="connsiteX69" fmla="*/ 259907 w 399311"/>
                  <a:gd name="connsiteY69" fmla="*/ 491461 h 603995"/>
                  <a:gd name="connsiteX70" fmla="*/ 224465 w 399311"/>
                  <a:gd name="connsiteY70" fmla="*/ 496186 h 603995"/>
                  <a:gd name="connsiteX71" fmla="*/ 217376 w 399311"/>
                  <a:gd name="connsiteY71" fmla="*/ 500912 h 603995"/>
                  <a:gd name="connsiteX72" fmla="*/ 207925 w 399311"/>
                  <a:gd name="connsiteY72" fmla="*/ 498549 h 603995"/>
                  <a:gd name="connsiteX73" fmla="*/ 200837 w 399311"/>
                  <a:gd name="connsiteY73" fmla="*/ 491461 h 603995"/>
                  <a:gd name="connsiteX74" fmla="*/ 191386 w 399311"/>
                  <a:gd name="connsiteY74" fmla="*/ 472558 h 603995"/>
                  <a:gd name="connsiteX75" fmla="*/ 186660 w 399311"/>
                  <a:gd name="connsiteY75" fmla="*/ 458381 h 603995"/>
                  <a:gd name="connsiteX76" fmla="*/ 181935 w 399311"/>
                  <a:gd name="connsiteY76" fmla="*/ 439479 h 603995"/>
                  <a:gd name="connsiteX77" fmla="*/ 174846 w 399311"/>
                  <a:gd name="connsiteY77" fmla="*/ 430028 h 603995"/>
                  <a:gd name="connsiteX78" fmla="*/ 167758 w 399311"/>
                  <a:gd name="connsiteY78" fmla="*/ 422940 h 603995"/>
                  <a:gd name="connsiteX79" fmla="*/ 160669 w 399311"/>
                  <a:gd name="connsiteY79" fmla="*/ 420577 h 603995"/>
                  <a:gd name="connsiteX80" fmla="*/ 141767 w 399311"/>
                  <a:gd name="connsiteY80" fmla="*/ 415851 h 603995"/>
                  <a:gd name="connsiteX81" fmla="*/ 132316 w 399311"/>
                  <a:gd name="connsiteY81" fmla="*/ 413488 h 603995"/>
                  <a:gd name="connsiteX82" fmla="*/ 115776 w 399311"/>
                  <a:gd name="connsiteY82" fmla="*/ 401675 h 603995"/>
                  <a:gd name="connsiteX83" fmla="*/ 101600 w 399311"/>
                  <a:gd name="connsiteY83" fmla="*/ 389861 h 603995"/>
                  <a:gd name="connsiteX84" fmla="*/ 96874 w 399311"/>
                  <a:gd name="connsiteY84" fmla="*/ 375684 h 603995"/>
                  <a:gd name="connsiteX85" fmla="*/ 85060 w 399311"/>
                  <a:gd name="connsiteY85" fmla="*/ 356781 h 603995"/>
                  <a:gd name="connsiteX86" fmla="*/ 80335 w 399311"/>
                  <a:gd name="connsiteY86" fmla="*/ 328428 h 603995"/>
                  <a:gd name="connsiteX87" fmla="*/ 82697 w 399311"/>
                  <a:gd name="connsiteY87" fmla="*/ 309526 h 603995"/>
                  <a:gd name="connsiteX88" fmla="*/ 163032 w 399311"/>
                  <a:gd name="connsiteY88" fmla="*/ 292986 h 603995"/>
                  <a:gd name="connsiteX89" fmla="*/ 174846 w 399311"/>
                  <a:gd name="connsiteY89" fmla="*/ 281172 h 603995"/>
                  <a:gd name="connsiteX90" fmla="*/ 172483 w 399311"/>
                  <a:gd name="connsiteY90" fmla="*/ 264633 h 603995"/>
                  <a:gd name="connsiteX91" fmla="*/ 170121 w 399311"/>
                  <a:gd name="connsiteY91" fmla="*/ 255181 h 603995"/>
                  <a:gd name="connsiteX92" fmla="*/ 163032 w 399311"/>
                  <a:gd name="connsiteY92" fmla="*/ 250456 h 603995"/>
                  <a:gd name="connsiteX93" fmla="*/ 165395 w 399311"/>
                  <a:gd name="connsiteY93" fmla="*/ 224465 h 603995"/>
                  <a:gd name="connsiteX94" fmla="*/ 165395 w 399311"/>
                  <a:gd name="connsiteY94" fmla="*/ 196112 h 603995"/>
                  <a:gd name="connsiteX95" fmla="*/ 158307 w 399311"/>
                  <a:gd name="connsiteY95" fmla="*/ 193749 h 603995"/>
                  <a:gd name="connsiteX96" fmla="*/ 148856 w 399311"/>
                  <a:gd name="connsiteY96" fmla="*/ 191386 h 603995"/>
                  <a:gd name="connsiteX97" fmla="*/ 141767 w 399311"/>
                  <a:gd name="connsiteY97" fmla="*/ 189023 h 603995"/>
                  <a:gd name="connsiteX98" fmla="*/ 125228 w 399311"/>
                  <a:gd name="connsiteY98" fmla="*/ 148856 h 603995"/>
                  <a:gd name="connsiteX99" fmla="*/ 108688 w 399311"/>
                  <a:gd name="connsiteY99" fmla="*/ 132316 h 603995"/>
                  <a:gd name="connsiteX100" fmla="*/ 94511 w 399311"/>
                  <a:gd name="connsiteY100" fmla="*/ 127591 h 603995"/>
                  <a:gd name="connsiteX101" fmla="*/ 87423 w 399311"/>
                  <a:gd name="connsiteY101" fmla="*/ 125228 h 603995"/>
                  <a:gd name="connsiteX102" fmla="*/ 73246 w 399311"/>
                  <a:gd name="connsiteY102" fmla="*/ 120502 h 603995"/>
                  <a:gd name="connsiteX103" fmla="*/ 66158 w 399311"/>
                  <a:gd name="connsiteY103" fmla="*/ 118140 h 603995"/>
                  <a:gd name="connsiteX104" fmla="*/ 59069 w 399311"/>
                  <a:gd name="connsiteY104" fmla="*/ 113414 h 603995"/>
                  <a:gd name="connsiteX105" fmla="*/ 51981 w 399311"/>
                  <a:gd name="connsiteY105" fmla="*/ 106326 h 603995"/>
                  <a:gd name="connsiteX106" fmla="*/ 42530 w 399311"/>
                  <a:gd name="connsiteY106" fmla="*/ 103963 h 603995"/>
                  <a:gd name="connsiteX107" fmla="*/ 21265 w 399311"/>
                  <a:gd name="connsiteY107" fmla="*/ 80335 h 603995"/>
                  <a:gd name="connsiteX108" fmla="*/ 16539 w 399311"/>
                  <a:gd name="connsiteY108" fmla="*/ 59070 h 603995"/>
                  <a:gd name="connsiteX109" fmla="*/ 9451 w 399311"/>
                  <a:gd name="connsiteY109" fmla="*/ 54344 h 603995"/>
                  <a:gd name="connsiteX110" fmla="*/ 0 w 399311"/>
                  <a:gd name="connsiteY110" fmla="*/ 28354 h 60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399311" h="603995">
                    <a:moveTo>
                      <a:pt x="0" y="28354"/>
                    </a:moveTo>
                    <a:lnTo>
                      <a:pt x="0" y="28354"/>
                    </a:lnTo>
                    <a:cubicBezTo>
                      <a:pt x="5991" y="27855"/>
                      <a:pt x="30700" y="31943"/>
                      <a:pt x="35442" y="18902"/>
                    </a:cubicBezTo>
                    <a:cubicBezTo>
                      <a:pt x="37612" y="12935"/>
                      <a:pt x="37017" y="6301"/>
                      <a:pt x="37804" y="0"/>
                    </a:cubicBezTo>
                    <a:cubicBezTo>
                      <a:pt x="41742" y="788"/>
                      <a:pt x="46107" y="413"/>
                      <a:pt x="49618" y="2363"/>
                    </a:cubicBezTo>
                    <a:cubicBezTo>
                      <a:pt x="53513" y="4527"/>
                      <a:pt x="55686" y="8915"/>
                      <a:pt x="59069" y="11814"/>
                    </a:cubicBezTo>
                    <a:cubicBezTo>
                      <a:pt x="61225" y="13662"/>
                      <a:pt x="63976" y="14722"/>
                      <a:pt x="66158" y="16540"/>
                    </a:cubicBezTo>
                    <a:cubicBezTo>
                      <a:pt x="68725" y="18679"/>
                      <a:pt x="70709" y="21454"/>
                      <a:pt x="73246" y="23628"/>
                    </a:cubicBezTo>
                    <a:cubicBezTo>
                      <a:pt x="76236" y="26191"/>
                      <a:pt x="79547" y="28353"/>
                      <a:pt x="82697" y="30716"/>
                    </a:cubicBezTo>
                    <a:cubicBezTo>
                      <a:pt x="84272" y="33079"/>
                      <a:pt x="86153" y="35265"/>
                      <a:pt x="87423" y="37805"/>
                    </a:cubicBezTo>
                    <a:cubicBezTo>
                      <a:pt x="88537" y="40033"/>
                      <a:pt x="88230" y="42948"/>
                      <a:pt x="89786" y="44893"/>
                    </a:cubicBezTo>
                    <a:cubicBezTo>
                      <a:pt x="91560" y="47110"/>
                      <a:pt x="94334" y="48349"/>
                      <a:pt x="96874" y="49619"/>
                    </a:cubicBezTo>
                    <a:cubicBezTo>
                      <a:pt x="105961" y="54163"/>
                      <a:pt x="123327" y="53742"/>
                      <a:pt x="129953" y="54344"/>
                    </a:cubicBezTo>
                    <a:cubicBezTo>
                      <a:pt x="132316" y="55919"/>
                      <a:pt x="135172" y="56933"/>
                      <a:pt x="137042" y="59070"/>
                    </a:cubicBezTo>
                    <a:cubicBezTo>
                      <a:pt x="154422" y="78932"/>
                      <a:pt x="141826" y="66275"/>
                      <a:pt x="148856" y="80335"/>
                    </a:cubicBezTo>
                    <a:cubicBezTo>
                      <a:pt x="152455" y="87532"/>
                      <a:pt x="157219" y="91061"/>
                      <a:pt x="163032" y="96875"/>
                    </a:cubicBezTo>
                    <a:cubicBezTo>
                      <a:pt x="172483" y="96087"/>
                      <a:pt x="182222" y="96956"/>
                      <a:pt x="191386" y="94512"/>
                    </a:cubicBezTo>
                    <a:cubicBezTo>
                      <a:pt x="194615" y="93651"/>
                      <a:pt x="195907" y="89562"/>
                      <a:pt x="198474" y="87423"/>
                    </a:cubicBezTo>
                    <a:cubicBezTo>
                      <a:pt x="204580" y="82335"/>
                      <a:pt x="205548" y="82703"/>
                      <a:pt x="212651" y="80335"/>
                    </a:cubicBezTo>
                    <a:cubicBezTo>
                      <a:pt x="213439" y="77185"/>
                      <a:pt x="212985" y="73420"/>
                      <a:pt x="215014" y="70884"/>
                    </a:cubicBezTo>
                    <a:cubicBezTo>
                      <a:pt x="219023" y="65873"/>
                      <a:pt x="230769" y="70254"/>
                      <a:pt x="233916" y="70884"/>
                    </a:cubicBezTo>
                    <a:cubicBezTo>
                      <a:pt x="238642" y="75610"/>
                      <a:pt x="245979" y="78721"/>
                      <a:pt x="248093" y="85061"/>
                    </a:cubicBezTo>
                    <a:cubicBezTo>
                      <a:pt x="252425" y="98055"/>
                      <a:pt x="247854" y="86414"/>
                      <a:pt x="255181" y="99237"/>
                    </a:cubicBezTo>
                    <a:cubicBezTo>
                      <a:pt x="256929" y="102295"/>
                      <a:pt x="258095" y="105668"/>
                      <a:pt x="259907" y="108688"/>
                    </a:cubicBezTo>
                    <a:cubicBezTo>
                      <a:pt x="262829" y="113558"/>
                      <a:pt x="264633" y="119714"/>
                      <a:pt x="269358" y="122865"/>
                    </a:cubicBezTo>
                    <a:cubicBezTo>
                      <a:pt x="274964" y="126603"/>
                      <a:pt x="280773" y="130287"/>
                      <a:pt x="285897" y="134679"/>
                    </a:cubicBezTo>
                    <a:cubicBezTo>
                      <a:pt x="288434" y="136854"/>
                      <a:pt x="290065" y="140145"/>
                      <a:pt x="292986" y="141768"/>
                    </a:cubicBezTo>
                    <a:cubicBezTo>
                      <a:pt x="297340" y="144187"/>
                      <a:pt x="303018" y="143730"/>
                      <a:pt x="307162" y="146493"/>
                    </a:cubicBezTo>
                    <a:cubicBezTo>
                      <a:pt x="317031" y="153072"/>
                      <a:pt x="312243" y="149211"/>
                      <a:pt x="321339" y="158307"/>
                    </a:cubicBezTo>
                    <a:cubicBezTo>
                      <a:pt x="325498" y="170783"/>
                      <a:pt x="322321" y="163323"/>
                      <a:pt x="333153" y="179572"/>
                    </a:cubicBezTo>
                    <a:cubicBezTo>
                      <a:pt x="334728" y="181935"/>
                      <a:pt x="336981" y="183967"/>
                      <a:pt x="337879" y="186661"/>
                    </a:cubicBezTo>
                    <a:cubicBezTo>
                      <a:pt x="343820" y="204481"/>
                      <a:pt x="335805" y="182513"/>
                      <a:pt x="344967" y="200837"/>
                    </a:cubicBezTo>
                    <a:cubicBezTo>
                      <a:pt x="346081" y="203065"/>
                      <a:pt x="346349" y="205637"/>
                      <a:pt x="347330" y="207926"/>
                    </a:cubicBezTo>
                    <a:cubicBezTo>
                      <a:pt x="359762" y="236932"/>
                      <a:pt x="344914" y="200729"/>
                      <a:pt x="356781" y="224465"/>
                    </a:cubicBezTo>
                    <a:cubicBezTo>
                      <a:pt x="357895" y="226693"/>
                      <a:pt x="358163" y="229265"/>
                      <a:pt x="359144" y="231554"/>
                    </a:cubicBezTo>
                    <a:cubicBezTo>
                      <a:pt x="360531" y="234791"/>
                      <a:pt x="362632" y="237707"/>
                      <a:pt x="363869" y="241005"/>
                    </a:cubicBezTo>
                    <a:cubicBezTo>
                      <a:pt x="365689" y="245858"/>
                      <a:pt x="367471" y="257776"/>
                      <a:pt x="368595" y="262270"/>
                    </a:cubicBezTo>
                    <a:cubicBezTo>
                      <a:pt x="370333" y="269221"/>
                      <a:pt x="372304" y="272050"/>
                      <a:pt x="375683" y="278809"/>
                    </a:cubicBezTo>
                    <a:cubicBezTo>
                      <a:pt x="376471" y="283535"/>
                      <a:pt x="378046" y="288195"/>
                      <a:pt x="378046" y="292986"/>
                    </a:cubicBezTo>
                    <a:cubicBezTo>
                      <a:pt x="378046" y="309116"/>
                      <a:pt x="377327" y="326579"/>
                      <a:pt x="373321" y="342605"/>
                    </a:cubicBezTo>
                    <a:cubicBezTo>
                      <a:pt x="372717" y="345021"/>
                      <a:pt x="371746" y="347330"/>
                      <a:pt x="370958" y="349693"/>
                    </a:cubicBezTo>
                    <a:cubicBezTo>
                      <a:pt x="371746" y="354419"/>
                      <a:pt x="371806" y="359325"/>
                      <a:pt x="373321" y="363870"/>
                    </a:cubicBezTo>
                    <a:cubicBezTo>
                      <a:pt x="374219" y="366564"/>
                      <a:pt x="376776" y="368418"/>
                      <a:pt x="378046" y="370958"/>
                    </a:cubicBezTo>
                    <a:cubicBezTo>
                      <a:pt x="379160" y="373186"/>
                      <a:pt x="379027" y="375974"/>
                      <a:pt x="380409" y="378047"/>
                    </a:cubicBezTo>
                    <a:cubicBezTo>
                      <a:pt x="384047" y="383505"/>
                      <a:pt x="389356" y="386374"/>
                      <a:pt x="394586" y="389861"/>
                    </a:cubicBezTo>
                    <a:cubicBezTo>
                      <a:pt x="397376" y="401020"/>
                      <a:pt x="395497" y="396407"/>
                      <a:pt x="399311" y="404037"/>
                    </a:cubicBezTo>
                    <a:lnTo>
                      <a:pt x="335516" y="404037"/>
                    </a:lnTo>
                    <a:lnTo>
                      <a:pt x="330790" y="460744"/>
                    </a:lnTo>
                    <a:cubicBezTo>
                      <a:pt x="333153" y="467832"/>
                      <a:pt x="333626" y="475866"/>
                      <a:pt x="337879" y="482009"/>
                    </a:cubicBezTo>
                    <a:cubicBezTo>
                      <a:pt x="341112" y="486679"/>
                      <a:pt x="347330" y="488310"/>
                      <a:pt x="352056" y="491461"/>
                    </a:cubicBezTo>
                    <a:cubicBezTo>
                      <a:pt x="354419" y="493036"/>
                      <a:pt x="356450" y="495288"/>
                      <a:pt x="359144" y="496186"/>
                    </a:cubicBezTo>
                    <a:cubicBezTo>
                      <a:pt x="377866" y="502427"/>
                      <a:pt x="368407" y="500093"/>
                      <a:pt x="387497" y="503275"/>
                    </a:cubicBezTo>
                    <a:cubicBezTo>
                      <a:pt x="389418" y="530171"/>
                      <a:pt x="392646" y="556579"/>
                      <a:pt x="387497" y="583609"/>
                    </a:cubicBezTo>
                    <a:cubicBezTo>
                      <a:pt x="387031" y="586056"/>
                      <a:pt x="382772" y="585184"/>
                      <a:pt x="380409" y="585972"/>
                    </a:cubicBezTo>
                    <a:cubicBezTo>
                      <a:pt x="378046" y="588335"/>
                      <a:pt x="375888" y="590922"/>
                      <a:pt x="373321" y="593061"/>
                    </a:cubicBezTo>
                    <a:cubicBezTo>
                      <a:pt x="345960" y="615862"/>
                      <a:pt x="293939" y="596023"/>
                      <a:pt x="269358" y="595423"/>
                    </a:cubicBezTo>
                    <a:cubicBezTo>
                      <a:pt x="269378" y="595344"/>
                      <a:pt x="272955" y="580012"/>
                      <a:pt x="274083" y="578884"/>
                    </a:cubicBezTo>
                    <a:cubicBezTo>
                      <a:pt x="278099" y="574868"/>
                      <a:pt x="283534" y="572583"/>
                      <a:pt x="288260" y="569433"/>
                    </a:cubicBezTo>
                    <a:lnTo>
                      <a:pt x="295349" y="564707"/>
                    </a:lnTo>
                    <a:cubicBezTo>
                      <a:pt x="296924" y="562344"/>
                      <a:pt x="298256" y="559800"/>
                      <a:pt x="300074" y="557619"/>
                    </a:cubicBezTo>
                    <a:cubicBezTo>
                      <a:pt x="302213" y="555052"/>
                      <a:pt x="305308" y="553310"/>
                      <a:pt x="307162" y="550530"/>
                    </a:cubicBezTo>
                    <a:cubicBezTo>
                      <a:pt x="314362" y="539729"/>
                      <a:pt x="303112" y="545580"/>
                      <a:pt x="316614" y="541079"/>
                    </a:cubicBezTo>
                    <a:cubicBezTo>
                      <a:pt x="315826" y="537141"/>
                      <a:pt x="317091" y="532105"/>
                      <a:pt x="314251" y="529265"/>
                    </a:cubicBezTo>
                    <a:cubicBezTo>
                      <a:pt x="310729" y="525743"/>
                      <a:pt x="300074" y="524540"/>
                      <a:pt x="300074" y="524540"/>
                    </a:cubicBezTo>
                    <a:cubicBezTo>
                      <a:pt x="297711" y="522965"/>
                      <a:pt x="295526" y="521084"/>
                      <a:pt x="292986" y="519814"/>
                    </a:cubicBezTo>
                    <a:cubicBezTo>
                      <a:pt x="290758" y="518700"/>
                      <a:pt x="288186" y="518432"/>
                      <a:pt x="285897" y="517451"/>
                    </a:cubicBezTo>
                    <a:cubicBezTo>
                      <a:pt x="282660" y="516064"/>
                      <a:pt x="279596" y="514301"/>
                      <a:pt x="276446" y="512726"/>
                    </a:cubicBezTo>
                    <a:cubicBezTo>
                      <a:pt x="274083" y="509576"/>
                      <a:pt x="271312" y="506694"/>
                      <a:pt x="269358" y="503275"/>
                    </a:cubicBezTo>
                    <a:cubicBezTo>
                      <a:pt x="268122" y="501112"/>
                      <a:pt x="268551" y="498131"/>
                      <a:pt x="266995" y="496186"/>
                    </a:cubicBezTo>
                    <a:cubicBezTo>
                      <a:pt x="265221" y="493969"/>
                      <a:pt x="262270" y="493036"/>
                      <a:pt x="259907" y="491461"/>
                    </a:cubicBezTo>
                    <a:cubicBezTo>
                      <a:pt x="253567" y="491989"/>
                      <a:pt x="234118" y="491359"/>
                      <a:pt x="224465" y="496186"/>
                    </a:cubicBezTo>
                    <a:cubicBezTo>
                      <a:pt x="221925" y="497456"/>
                      <a:pt x="219739" y="499337"/>
                      <a:pt x="217376" y="500912"/>
                    </a:cubicBezTo>
                    <a:cubicBezTo>
                      <a:pt x="214226" y="500124"/>
                      <a:pt x="210744" y="500160"/>
                      <a:pt x="207925" y="498549"/>
                    </a:cubicBezTo>
                    <a:cubicBezTo>
                      <a:pt x="205024" y="496891"/>
                      <a:pt x="202976" y="494028"/>
                      <a:pt x="200837" y="491461"/>
                    </a:cubicBezTo>
                    <a:cubicBezTo>
                      <a:pt x="195752" y="485359"/>
                      <a:pt x="194188" y="480265"/>
                      <a:pt x="191386" y="472558"/>
                    </a:cubicBezTo>
                    <a:cubicBezTo>
                      <a:pt x="189684" y="467877"/>
                      <a:pt x="187868" y="463214"/>
                      <a:pt x="186660" y="458381"/>
                    </a:cubicBezTo>
                    <a:cubicBezTo>
                      <a:pt x="185085" y="452080"/>
                      <a:pt x="185832" y="444674"/>
                      <a:pt x="181935" y="439479"/>
                    </a:cubicBezTo>
                    <a:cubicBezTo>
                      <a:pt x="179572" y="436329"/>
                      <a:pt x="177409" y="433018"/>
                      <a:pt x="174846" y="430028"/>
                    </a:cubicBezTo>
                    <a:cubicBezTo>
                      <a:pt x="172671" y="427491"/>
                      <a:pt x="170538" y="424793"/>
                      <a:pt x="167758" y="422940"/>
                    </a:cubicBezTo>
                    <a:cubicBezTo>
                      <a:pt x="165685" y="421558"/>
                      <a:pt x="163072" y="421232"/>
                      <a:pt x="160669" y="420577"/>
                    </a:cubicBezTo>
                    <a:cubicBezTo>
                      <a:pt x="154403" y="418868"/>
                      <a:pt x="148068" y="417426"/>
                      <a:pt x="141767" y="415851"/>
                    </a:cubicBezTo>
                    <a:cubicBezTo>
                      <a:pt x="138617" y="415063"/>
                      <a:pt x="135221" y="414940"/>
                      <a:pt x="132316" y="413488"/>
                    </a:cubicBezTo>
                    <a:cubicBezTo>
                      <a:pt x="114832" y="404747"/>
                      <a:pt x="130141" y="413646"/>
                      <a:pt x="115776" y="401675"/>
                    </a:cubicBezTo>
                    <a:cubicBezTo>
                      <a:pt x="96047" y="385234"/>
                      <a:pt x="122299" y="410560"/>
                      <a:pt x="101600" y="389861"/>
                    </a:cubicBezTo>
                    <a:cubicBezTo>
                      <a:pt x="100025" y="385135"/>
                      <a:pt x="99863" y="379669"/>
                      <a:pt x="96874" y="375684"/>
                    </a:cubicBezTo>
                    <a:cubicBezTo>
                      <a:pt x="87673" y="363415"/>
                      <a:pt x="91547" y="369755"/>
                      <a:pt x="85060" y="356781"/>
                    </a:cubicBezTo>
                    <a:cubicBezTo>
                      <a:pt x="83485" y="347330"/>
                      <a:pt x="79147" y="337935"/>
                      <a:pt x="80335" y="328428"/>
                    </a:cubicBezTo>
                    <a:cubicBezTo>
                      <a:pt x="81122" y="322127"/>
                      <a:pt x="79857" y="315205"/>
                      <a:pt x="82697" y="309526"/>
                    </a:cubicBezTo>
                    <a:cubicBezTo>
                      <a:pt x="97316" y="280287"/>
                      <a:pt x="140256" y="293799"/>
                      <a:pt x="163032" y="292986"/>
                    </a:cubicBezTo>
                    <a:cubicBezTo>
                      <a:pt x="166747" y="290510"/>
                      <a:pt x="174283" y="286800"/>
                      <a:pt x="174846" y="281172"/>
                    </a:cubicBezTo>
                    <a:cubicBezTo>
                      <a:pt x="175400" y="275631"/>
                      <a:pt x="173479" y="270112"/>
                      <a:pt x="172483" y="264633"/>
                    </a:cubicBezTo>
                    <a:cubicBezTo>
                      <a:pt x="171902" y="261438"/>
                      <a:pt x="171922" y="257883"/>
                      <a:pt x="170121" y="255181"/>
                    </a:cubicBezTo>
                    <a:cubicBezTo>
                      <a:pt x="168546" y="252818"/>
                      <a:pt x="165395" y="252031"/>
                      <a:pt x="163032" y="250456"/>
                    </a:cubicBezTo>
                    <a:cubicBezTo>
                      <a:pt x="163820" y="241792"/>
                      <a:pt x="164165" y="233077"/>
                      <a:pt x="165395" y="224465"/>
                    </a:cubicBezTo>
                    <a:cubicBezTo>
                      <a:pt x="167439" y="210161"/>
                      <a:pt x="175407" y="221142"/>
                      <a:pt x="165395" y="196112"/>
                    </a:cubicBezTo>
                    <a:cubicBezTo>
                      <a:pt x="164470" y="193800"/>
                      <a:pt x="160702" y="194433"/>
                      <a:pt x="158307" y="193749"/>
                    </a:cubicBezTo>
                    <a:cubicBezTo>
                      <a:pt x="155185" y="192857"/>
                      <a:pt x="151978" y="192278"/>
                      <a:pt x="148856" y="191386"/>
                    </a:cubicBezTo>
                    <a:cubicBezTo>
                      <a:pt x="146461" y="190702"/>
                      <a:pt x="141767" y="189023"/>
                      <a:pt x="141767" y="189023"/>
                    </a:cubicBezTo>
                    <a:lnTo>
                      <a:pt x="125228" y="148856"/>
                    </a:lnTo>
                    <a:cubicBezTo>
                      <a:pt x="119715" y="143343"/>
                      <a:pt x="115099" y="136754"/>
                      <a:pt x="108688" y="132316"/>
                    </a:cubicBezTo>
                    <a:cubicBezTo>
                      <a:pt x="104592" y="129481"/>
                      <a:pt x="99237" y="129166"/>
                      <a:pt x="94511" y="127591"/>
                    </a:cubicBezTo>
                    <a:lnTo>
                      <a:pt x="87423" y="125228"/>
                    </a:lnTo>
                    <a:lnTo>
                      <a:pt x="73246" y="120502"/>
                    </a:lnTo>
                    <a:lnTo>
                      <a:pt x="66158" y="118140"/>
                    </a:lnTo>
                    <a:cubicBezTo>
                      <a:pt x="63795" y="116565"/>
                      <a:pt x="61251" y="115232"/>
                      <a:pt x="59069" y="113414"/>
                    </a:cubicBezTo>
                    <a:cubicBezTo>
                      <a:pt x="56502" y="111275"/>
                      <a:pt x="54882" y="107984"/>
                      <a:pt x="51981" y="106326"/>
                    </a:cubicBezTo>
                    <a:cubicBezTo>
                      <a:pt x="49162" y="104715"/>
                      <a:pt x="45680" y="104751"/>
                      <a:pt x="42530" y="103963"/>
                    </a:cubicBezTo>
                    <a:cubicBezTo>
                      <a:pt x="25569" y="87002"/>
                      <a:pt x="32363" y="95133"/>
                      <a:pt x="21265" y="80335"/>
                    </a:cubicBezTo>
                    <a:cubicBezTo>
                      <a:pt x="21213" y="80074"/>
                      <a:pt x="17493" y="60500"/>
                      <a:pt x="16539" y="59070"/>
                    </a:cubicBezTo>
                    <a:cubicBezTo>
                      <a:pt x="14964" y="56707"/>
                      <a:pt x="11814" y="55919"/>
                      <a:pt x="9451" y="54344"/>
                    </a:cubicBezTo>
                    <a:cubicBezTo>
                      <a:pt x="3748" y="45791"/>
                      <a:pt x="1575" y="32686"/>
                      <a:pt x="0" y="2835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6560549" y="4238230"/>
                <a:ext cx="74724" cy="88310"/>
              </a:xfrm>
              <a:custGeom>
                <a:avLst/>
                <a:gdLst>
                  <a:gd name="connsiteX0" fmla="*/ 99646 w 121139"/>
                  <a:gd name="connsiteY0" fmla="*/ 0 h 144806"/>
                  <a:gd name="connsiteX1" fmla="*/ 99646 w 121139"/>
                  <a:gd name="connsiteY1" fmla="*/ 0 h 144806"/>
                  <a:gd name="connsiteX2" fmla="*/ 87923 w 121139"/>
                  <a:gd name="connsiteY2" fmla="*/ 13677 h 144806"/>
                  <a:gd name="connsiteX3" fmla="*/ 84016 w 121139"/>
                  <a:gd name="connsiteY3" fmla="*/ 19538 h 144806"/>
                  <a:gd name="connsiteX4" fmla="*/ 70339 w 121139"/>
                  <a:gd name="connsiteY4" fmla="*/ 33215 h 144806"/>
                  <a:gd name="connsiteX5" fmla="*/ 68385 w 121139"/>
                  <a:gd name="connsiteY5" fmla="*/ 39077 h 144806"/>
                  <a:gd name="connsiteX6" fmla="*/ 41031 w 121139"/>
                  <a:gd name="connsiteY6" fmla="*/ 44938 h 144806"/>
                  <a:gd name="connsiteX7" fmla="*/ 37123 w 121139"/>
                  <a:gd name="connsiteY7" fmla="*/ 39077 h 144806"/>
                  <a:gd name="connsiteX8" fmla="*/ 35169 w 121139"/>
                  <a:gd name="connsiteY8" fmla="*/ 29308 h 144806"/>
                  <a:gd name="connsiteX9" fmla="*/ 21493 w 121139"/>
                  <a:gd name="connsiteY9" fmla="*/ 19538 h 144806"/>
                  <a:gd name="connsiteX10" fmla="*/ 15631 w 121139"/>
                  <a:gd name="connsiteY10" fmla="*/ 13677 h 144806"/>
                  <a:gd name="connsiteX11" fmla="*/ 9769 w 121139"/>
                  <a:gd name="connsiteY11" fmla="*/ 9769 h 144806"/>
                  <a:gd name="connsiteX12" fmla="*/ 3908 w 121139"/>
                  <a:gd name="connsiteY12" fmla="*/ 13677 h 144806"/>
                  <a:gd name="connsiteX13" fmla="*/ 0 w 121139"/>
                  <a:gd name="connsiteY13" fmla="*/ 31262 h 144806"/>
                  <a:gd name="connsiteX14" fmla="*/ 1954 w 121139"/>
                  <a:gd name="connsiteY14" fmla="*/ 48846 h 144806"/>
                  <a:gd name="connsiteX15" fmla="*/ 5862 w 121139"/>
                  <a:gd name="connsiteY15" fmla="*/ 54708 h 144806"/>
                  <a:gd name="connsiteX16" fmla="*/ 7816 w 121139"/>
                  <a:gd name="connsiteY16" fmla="*/ 60569 h 144806"/>
                  <a:gd name="connsiteX17" fmla="*/ 11723 w 121139"/>
                  <a:gd name="connsiteY17" fmla="*/ 68385 h 144806"/>
                  <a:gd name="connsiteX18" fmla="*/ 13677 w 121139"/>
                  <a:gd name="connsiteY18" fmla="*/ 74246 h 144806"/>
                  <a:gd name="connsiteX19" fmla="*/ 19539 w 121139"/>
                  <a:gd name="connsiteY19" fmla="*/ 78154 h 144806"/>
                  <a:gd name="connsiteX20" fmla="*/ 21493 w 121139"/>
                  <a:gd name="connsiteY20" fmla="*/ 115277 h 144806"/>
                  <a:gd name="connsiteX21" fmla="*/ 23446 w 121139"/>
                  <a:gd name="connsiteY21" fmla="*/ 127000 h 144806"/>
                  <a:gd name="connsiteX22" fmla="*/ 37123 w 121139"/>
                  <a:gd name="connsiteY22" fmla="*/ 144585 h 144806"/>
                  <a:gd name="connsiteX23" fmla="*/ 85969 w 121139"/>
                  <a:gd name="connsiteY23" fmla="*/ 142631 h 144806"/>
                  <a:gd name="connsiteX24" fmla="*/ 93785 w 121139"/>
                  <a:gd name="connsiteY24" fmla="*/ 130908 h 144806"/>
                  <a:gd name="connsiteX25" fmla="*/ 105508 w 121139"/>
                  <a:gd name="connsiteY25" fmla="*/ 128954 h 144806"/>
                  <a:gd name="connsiteX26" fmla="*/ 107462 w 121139"/>
                  <a:gd name="connsiteY26" fmla="*/ 123092 h 144806"/>
                  <a:gd name="connsiteX27" fmla="*/ 103554 w 121139"/>
                  <a:gd name="connsiteY27" fmla="*/ 85969 h 144806"/>
                  <a:gd name="connsiteX28" fmla="*/ 99646 w 121139"/>
                  <a:gd name="connsiteY28" fmla="*/ 78154 h 144806"/>
                  <a:gd name="connsiteX29" fmla="*/ 101600 w 121139"/>
                  <a:gd name="connsiteY29" fmla="*/ 52754 h 144806"/>
                  <a:gd name="connsiteX30" fmla="*/ 109416 w 121139"/>
                  <a:gd name="connsiteY30" fmla="*/ 48846 h 144806"/>
                  <a:gd name="connsiteX31" fmla="*/ 119185 w 121139"/>
                  <a:gd name="connsiteY31" fmla="*/ 37123 h 144806"/>
                  <a:gd name="connsiteX32" fmla="*/ 121139 w 121139"/>
                  <a:gd name="connsiteY32" fmla="*/ 31262 h 144806"/>
                  <a:gd name="connsiteX33" fmla="*/ 99646 w 121139"/>
                  <a:gd name="connsiteY33" fmla="*/ 0 h 14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139" h="144806">
                    <a:moveTo>
                      <a:pt x="99646" y="0"/>
                    </a:moveTo>
                    <a:lnTo>
                      <a:pt x="99646" y="0"/>
                    </a:lnTo>
                    <a:cubicBezTo>
                      <a:pt x="95738" y="4559"/>
                      <a:pt x="91674" y="8988"/>
                      <a:pt x="87923" y="13677"/>
                    </a:cubicBezTo>
                    <a:cubicBezTo>
                      <a:pt x="86456" y="15510"/>
                      <a:pt x="85587" y="17793"/>
                      <a:pt x="84016" y="19538"/>
                    </a:cubicBezTo>
                    <a:cubicBezTo>
                      <a:pt x="79703" y="24330"/>
                      <a:pt x="70339" y="33215"/>
                      <a:pt x="70339" y="33215"/>
                    </a:cubicBezTo>
                    <a:cubicBezTo>
                      <a:pt x="69688" y="35169"/>
                      <a:pt x="69196" y="37184"/>
                      <a:pt x="68385" y="39077"/>
                    </a:cubicBezTo>
                    <a:cubicBezTo>
                      <a:pt x="61993" y="53992"/>
                      <a:pt x="64624" y="46904"/>
                      <a:pt x="41031" y="44938"/>
                    </a:cubicBezTo>
                    <a:cubicBezTo>
                      <a:pt x="39728" y="42984"/>
                      <a:pt x="37948" y="41276"/>
                      <a:pt x="37123" y="39077"/>
                    </a:cubicBezTo>
                    <a:cubicBezTo>
                      <a:pt x="35957" y="35968"/>
                      <a:pt x="36654" y="32278"/>
                      <a:pt x="35169" y="29308"/>
                    </a:cubicBezTo>
                    <a:cubicBezTo>
                      <a:pt x="31782" y="22534"/>
                      <a:pt x="27001" y="23472"/>
                      <a:pt x="21493" y="19538"/>
                    </a:cubicBezTo>
                    <a:cubicBezTo>
                      <a:pt x="19245" y="17932"/>
                      <a:pt x="17754" y="15446"/>
                      <a:pt x="15631" y="13677"/>
                    </a:cubicBezTo>
                    <a:cubicBezTo>
                      <a:pt x="13827" y="12174"/>
                      <a:pt x="11723" y="11072"/>
                      <a:pt x="9769" y="9769"/>
                    </a:cubicBezTo>
                    <a:cubicBezTo>
                      <a:pt x="7815" y="11072"/>
                      <a:pt x="5210" y="11723"/>
                      <a:pt x="3908" y="13677"/>
                    </a:cubicBezTo>
                    <a:cubicBezTo>
                      <a:pt x="3119" y="14860"/>
                      <a:pt x="43" y="31046"/>
                      <a:pt x="0" y="31262"/>
                    </a:cubicBezTo>
                    <a:cubicBezTo>
                      <a:pt x="651" y="37123"/>
                      <a:pt x="524" y="43125"/>
                      <a:pt x="1954" y="48846"/>
                    </a:cubicBezTo>
                    <a:cubicBezTo>
                      <a:pt x="2524" y="51124"/>
                      <a:pt x="4812" y="52608"/>
                      <a:pt x="5862" y="54708"/>
                    </a:cubicBezTo>
                    <a:cubicBezTo>
                      <a:pt x="6783" y="56550"/>
                      <a:pt x="7005" y="58676"/>
                      <a:pt x="7816" y="60569"/>
                    </a:cubicBezTo>
                    <a:cubicBezTo>
                      <a:pt x="8963" y="63246"/>
                      <a:pt x="10576" y="65708"/>
                      <a:pt x="11723" y="68385"/>
                    </a:cubicBezTo>
                    <a:cubicBezTo>
                      <a:pt x="12534" y="70278"/>
                      <a:pt x="12390" y="72638"/>
                      <a:pt x="13677" y="74246"/>
                    </a:cubicBezTo>
                    <a:cubicBezTo>
                      <a:pt x="15144" y="76080"/>
                      <a:pt x="17585" y="76851"/>
                      <a:pt x="19539" y="78154"/>
                    </a:cubicBezTo>
                    <a:cubicBezTo>
                      <a:pt x="20190" y="90528"/>
                      <a:pt x="20505" y="102925"/>
                      <a:pt x="21493" y="115277"/>
                    </a:cubicBezTo>
                    <a:cubicBezTo>
                      <a:pt x="21809" y="119226"/>
                      <a:pt x="21922" y="123343"/>
                      <a:pt x="23446" y="127000"/>
                    </a:cubicBezTo>
                    <a:cubicBezTo>
                      <a:pt x="26783" y="135009"/>
                      <a:pt x="31478" y="138939"/>
                      <a:pt x="37123" y="144585"/>
                    </a:cubicBezTo>
                    <a:cubicBezTo>
                      <a:pt x="53405" y="143934"/>
                      <a:pt x="70129" y="146454"/>
                      <a:pt x="85969" y="142631"/>
                    </a:cubicBezTo>
                    <a:cubicBezTo>
                      <a:pt x="90534" y="141529"/>
                      <a:pt x="89152" y="131680"/>
                      <a:pt x="93785" y="130908"/>
                    </a:cubicBezTo>
                    <a:lnTo>
                      <a:pt x="105508" y="128954"/>
                    </a:lnTo>
                    <a:cubicBezTo>
                      <a:pt x="106159" y="127000"/>
                      <a:pt x="107462" y="125152"/>
                      <a:pt x="107462" y="123092"/>
                    </a:cubicBezTo>
                    <a:cubicBezTo>
                      <a:pt x="107462" y="112399"/>
                      <a:pt x="108399" y="97273"/>
                      <a:pt x="103554" y="85969"/>
                    </a:cubicBezTo>
                    <a:cubicBezTo>
                      <a:pt x="102407" y="83292"/>
                      <a:pt x="100949" y="80759"/>
                      <a:pt x="99646" y="78154"/>
                    </a:cubicBezTo>
                    <a:cubicBezTo>
                      <a:pt x="100297" y="69687"/>
                      <a:pt x="98915" y="60810"/>
                      <a:pt x="101600" y="52754"/>
                    </a:cubicBezTo>
                    <a:cubicBezTo>
                      <a:pt x="102521" y="49991"/>
                      <a:pt x="107046" y="50539"/>
                      <a:pt x="109416" y="48846"/>
                    </a:cubicBezTo>
                    <a:cubicBezTo>
                      <a:pt x="112777" y="46445"/>
                      <a:pt x="117281" y="40931"/>
                      <a:pt x="119185" y="37123"/>
                    </a:cubicBezTo>
                    <a:cubicBezTo>
                      <a:pt x="120106" y="35281"/>
                      <a:pt x="120488" y="33216"/>
                      <a:pt x="121139" y="31262"/>
                    </a:cubicBezTo>
                    <a:lnTo>
                      <a:pt x="99646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6600337" y="4248905"/>
                <a:ext cx="104807" cy="161093"/>
              </a:xfrm>
              <a:custGeom>
                <a:avLst/>
                <a:gdLst>
                  <a:gd name="connsiteX0" fmla="*/ 171939 w 171939"/>
                  <a:gd name="connsiteY0" fmla="*/ 240323 h 263769"/>
                  <a:gd name="connsiteX1" fmla="*/ 171939 w 171939"/>
                  <a:gd name="connsiteY1" fmla="*/ 117230 h 263769"/>
                  <a:gd name="connsiteX2" fmla="*/ 134816 w 171939"/>
                  <a:gd name="connsiteY2" fmla="*/ 7815 h 263769"/>
                  <a:gd name="connsiteX3" fmla="*/ 52754 w 171939"/>
                  <a:gd name="connsiteY3" fmla="*/ 0 h 263769"/>
                  <a:gd name="connsiteX4" fmla="*/ 23446 w 171939"/>
                  <a:gd name="connsiteY4" fmla="*/ 39077 h 263769"/>
                  <a:gd name="connsiteX5" fmla="*/ 19539 w 171939"/>
                  <a:gd name="connsiteY5" fmla="*/ 56661 h 263769"/>
                  <a:gd name="connsiteX6" fmla="*/ 21492 w 171939"/>
                  <a:gd name="connsiteY6" fmla="*/ 66430 h 263769"/>
                  <a:gd name="connsiteX7" fmla="*/ 27354 w 171939"/>
                  <a:gd name="connsiteY7" fmla="*/ 82061 h 263769"/>
                  <a:gd name="connsiteX8" fmla="*/ 27354 w 171939"/>
                  <a:gd name="connsiteY8" fmla="*/ 105507 h 263769"/>
                  <a:gd name="connsiteX9" fmla="*/ 13677 w 171939"/>
                  <a:gd name="connsiteY9" fmla="*/ 111369 h 263769"/>
                  <a:gd name="connsiteX10" fmla="*/ 7816 w 171939"/>
                  <a:gd name="connsiteY10" fmla="*/ 146538 h 263769"/>
                  <a:gd name="connsiteX11" fmla="*/ 0 w 171939"/>
                  <a:gd name="connsiteY11" fmla="*/ 148492 h 263769"/>
                  <a:gd name="connsiteX12" fmla="*/ 1954 w 171939"/>
                  <a:gd name="connsiteY12" fmla="*/ 175846 h 263769"/>
                  <a:gd name="connsiteX13" fmla="*/ 7816 w 171939"/>
                  <a:gd name="connsiteY13" fmla="*/ 183661 h 263769"/>
                  <a:gd name="connsiteX14" fmla="*/ 13677 w 171939"/>
                  <a:gd name="connsiteY14" fmla="*/ 189523 h 263769"/>
                  <a:gd name="connsiteX15" fmla="*/ 19539 w 171939"/>
                  <a:gd name="connsiteY15" fmla="*/ 193430 h 263769"/>
                  <a:gd name="connsiteX16" fmla="*/ 50800 w 171939"/>
                  <a:gd name="connsiteY16" fmla="*/ 197338 h 263769"/>
                  <a:gd name="connsiteX17" fmla="*/ 52754 w 171939"/>
                  <a:gd name="connsiteY17" fmla="*/ 218830 h 263769"/>
                  <a:gd name="connsiteX18" fmla="*/ 54708 w 171939"/>
                  <a:gd name="connsiteY18" fmla="*/ 224692 h 263769"/>
                  <a:gd name="connsiteX19" fmla="*/ 56662 w 171939"/>
                  <a:gd name="connsiteY19" fmla="*/ 259861 h 263769"/>
                  <a:gd name="connsiteX20" fmla="*/ 62523 w 171939"/>
                  <a:gd name="connsiteY20" fmla="*/ 263769 h 263769"/>
                  <a:gd name="connsiteX21" fmla="*/ 80108 w 171939"/>
                  <a:gd name="connsiteY21" fmla="*/ 261815 h 263769"/>
                  <a:gd name="connsiteX22" fmla="*/ 85969 w 171939"/>
                  <a:gd name="connsiteY22" fmla="*/ 255953 h 263769"/>
                  <a:gd name="connsiteX23" fmla="*/ 113323 w 171939"/>
                  <a:gd name="connsiteY23" fmla="*/ 252046 h 263769"/>
                  <a:gd name="connsiteX24" fmla="*/ 119185 w 171939"/>
                  <a:gd name="connsiteY24" fmla="*/ 250092 h 263769"/>
                  <a:gd name="connsiteX25" fmla="*/ 134816 w 171939"/>
                  <a:gd name="connsiteY25" fmla="*/ 246184 h 263769"/>
                  <a:gd name="connsiteX26" fmla="*/ 140677 w 171939"/>
                  <a:gd name="connsiteY26" fmla="*/ 242277 h 263769"/>
                  <a:gd name="connsiteX27" fmla="*/ 154354 w 171939"/>
                  <a:gd name="connsiteY27" fmla="*/ 238369 h 263769"/>
                  <a:gd name="connsiteX28" fmla="*/ 171939 w 171939"/>
                  <a:gd name="connsiteY28" fmla="*/ 240323 h 2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1939" h="263769">
                    <a:moveTo>
                      <a:pt x="171939" y="240323"/>
                    </a:moveTo>
                    <a:lnTo>
                      <a:pt x="171939" y="117230"/>
                    </a:lnTo>
                    <a:lnTo>
                      <a:pt x="134816" y="7815"/>
                    </a:lnTo>
                    <a:lnTo>
                      <a:pt x="52754" y="0"/>
                    </a:lnTo>
                    <a:lnTo>
                      <a:pt x="23446" y="39077"/>
                    </a:lnTo>
                    <a:cubicBezTo>
                      <a:pt x="22144" y="44938"/>
                      <a:pt x="19967" y="50672"/>
                      <a:pt x="19539" y="56661"/>
                    </a:cubicBezTo>
                    <a:cubicBezTo>
                      <a:pt x="19302" y="59973"/>
                      <a:pt x="20772" y="63188"/>
                      <a:pt x="21492" y="66430"/>
                    </a:cubicBezTo>
                    <a:cubicBezTo>
                      <a:pt x="23620" y="76006"/>
                      <a:pt x="22823" y="73000"/>
                      <a:pt x="27354" y="82061"/>
                    </a:cubicBezTo>
                    <a:cubicBezTo>
                      <a:pt x="29592" y="91012"/>
                      <a:pt x="31576" y="94953"/>
                      <a:pt x="27354" y="105507"/>
                    </a:cubicBezTo>
                    <a:cubicBezTo>
                      <a:pt x="25855" y="109255"/>
                      <a:pt x="16227" y="110731"/>
                      <a:pt x="13677" y="111369"/>
                    </a:cubicBezTo>
                    <a:cubicBezTo>
                      <a:pt x="15343" y="138024"/>
                      <a:pt x="25100" y="140056"/>
                      <a:pt x="7816" y="146538"/>
                    </a:cubicBezTo>
                    <a:cubicBezTo>
                      <a:pt x="5301" y="147481"/>
                      <a:pt x="2605" y="147841"/>
                      <a:pt x="0" y="148492"/>
                    </a:cubicBezTo>
                    <a:cubicBezTo>
                      <a:pt x="651" y="157610"/>
                      <a:pt x="-29" y="166922"/>
                      <a:pt x="1954" y="175846"/>
                    </a:cubicBezTo>
                    <a:cubicBezTo>
                      <a:pt x="2660" y="179025"/>
                      <a:pt x="5697" y="181189"/>
                      <a:pt x="7816" y="183661"/>
                    </a:cubicBezTo>
                    <a:cubicBezTo>
                      <a:pt x="9614" y="185759"/>
                      <a:pt x="11554" y="187754"/>
                      <a:pt x="13677" y="189523"/>
                    </a:cubicBezTo>
                    <a:cubicBezTo>
                      <a:pt x="15481" y="191026"/>
                      <a:pt x="17439" y="192380"/>
                      <a:pt x="19539" y="193430"/>
                    </a:cubicBezTo>
                    <a:cubicBezTo>
                      <a:pt x="27976" y="197648"/>
                      <a:pt x="45942" y="196964"/>
                      <a:pt x="50800" y="197338"/>
                    </a:cubicBezTo>
                    <a:cubicBezTo>
                      <a:pt x="51451" y="204502"/>
                      <a:pt x="51737" y="211709"/>
                      <a:pt x="52754" y="218830"/>
                    </a:cubicBezTo>
                    <a:cubicBezTo>
                      <a:pt x="53045" y="220869"/>
                      <a:pt x="54513" y="222642"/>
                      <a:pt x="54708" y="224692"/>
                    </a:cubicBezTo>
                    <a:cubicBezTo>
                      <a:pt x="55821" y="236380"/>
                      <a:pt x="54359" y="248348"/>
                      <a:pt x="56662" y="259861"/>
                    </a:cubicBezTo>
                    <a:cubicBezTo>
                      <a:pt x="57122" y="262164"/>
                      <a:pt x="60569" y="262466"/>
                      <a:pt x="62523" y="263769"/>
                    </a:cubicBezTo>
                    <a:cubicBezTo>
                      <a:pt x="68385" y="263118"/>
                      <a:pt x="74513" y="263680"/>
                      <a:pt x="80108" y="261815"/>
                    </a:cubicBezTo>
                    <a:cubicBezTo>
                      <a:pt x="82729" y="260941"/>
                      <a:pt x="83444" y="257075"/>
                      <a:pt x="85969" y="255953"/>
                    </a:cubicBezTo>
                    <a:cubicBezTo>
                      <a:pt x="88170" y="254975"/>
                      <a:pt x="113248" y="252055"/>
                      <a:pt x="113323" y="252046"/>
                    </a:cubicBezTo>
                    <a:cubicBezTo>
                      <a:pt x="115277" y="251395"/>
                      <a:pt x="117187" y="250592"/>
                      <a:pt x="119185" y="250092"/>
                    </a:cubicBezTo>
                    <a:cubicBezTo>
                      <a:pt x="123645" y="248977"/>
                      <a:pt x="130349" y="248417"/>
                      <a:pt x="134816" y="246184"/>
                    </a:cubicBezTo>
                    <a:cubicBezTo>
                      <a:pt x="136916" y="245134"/>
                      <a:pt x="138577" y="243327"/>
                      <a:pt x="140677" y="242277"/>
                    </a:cubicBezTo>
                    <a:cubicBezTo>
                      <a:pt x="142794" y="241219"/>
                      <a:pt x="152744" y="238548"/>
                      <a:pt x="154354" y="238369"/>
                    </a:cubicBezTo>
                    <a:cubicBezTo>
                      <a:pt x="157590" y="238009"/>
                      <a:pt x="160867" y="238369"/>
                      <a:pt x="171939" y="240323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6494559" y="4380885"/>
                <a:ext cx="249403" cy="184383"/>
              </a:xfrm>
              <a:custGeom>
                <a:avLst/>
                <a:gdLst>
                  <a:gd name="connsiteX0" fmla="*/ 394677 w 408354"/>
                  <a:gd name="connsiteY0" fmla="*/ 134815 h 300892"/>
                  <a:gd name="connsiteX1" fmla="*/ 345831 w 408354"/>
                  <a:gd name="connsiteY1" fmla="*/ 0 h 300892"/>
                  <a:gd name="connsiteX2" fmla="*/ 316523 w 408354"/>
                  <a:gd name="connsiteY2" fmla="*/ 1953 h 300892"/>
                  <a:gd name="connsiteX3" fmla="*/ 302846 w 408354"/>
                  <a:gd name="connsiteY3" fmla="*/ 11723 h 300892"/>
                  <a:gd name="connsiteX4" fmla="*/ 295031 w 408354"/>
                  <a:gd name="connsiteY4" fmla="*/ 13676 h 300892"/>
                  <a:gd name="connsiteX5" fmla="*/ 287215 w 408354"/>
                  <a:gd name="connsiteY5" fmla="*/ 17584 h 300892"/>
                  <a:gd name="connsiteX6" fmla="*/ 281354 w 408354"/>
                  <a:gd name="connsiteY6" fmla="*/ 19538 h 300892"/>
                  <a:gd name="connsiteX7" fmla="*/ 275492 w 408354"/>
                  <a:gd name="connsiteY7" fmla="*/ 23446 h 300892"/>
                  <a:gd name="connsiteX8" fmla="*/ 267677 w 408354"/>
                  <a:gd name="connsiteY8" fmla="*/ 25400 h 300892"/>
                  <a:gd name="connsiteX9" fmla="*/ 261815 w 408354"/>
                  <a:gd name="connsiteY9" fmla="*/ 27353 h 300892"/>
                  <a:gd name="connsiteX10" fmla="*/ 238369 w 408354"/>
                  <a:gd name="connsiteY10" fmla="*/ 25400 h 300892"/>
                  <a:gd name="connsiteX11" fmla="*/ 236415 w 408354"/>
                  <a:gd name="connsiteY11" fmla="*/ 13676 h 300892"/>
                  <a:gd name="connsiteX12" fmla="*/ 226646 w 408354"/>
                  <a:gd name="connsiteY12" fmla="*/ 1953 h 300892"/>
                  <a:gd name="connsiteX13" fmla="*/ 195384 w 408354"/>
                  <a:gd name="connsiteY13" fmla="*/ 5861 h 300892"/>
                  <a:gd name="connsiteX14" fmla="*/ 187569 w 408354"/>
                  <a:gd name="connsiteY14" fmla="*/ 9769 h 300892"/>
                  <a:gd name="connsiteX15" fmla="*/ 175846 w 408354"/>
                  <a:gd name="connsiteY15" fmla="*/ 13676 h 300892"/>
                  <a:gd name="connsiteX16" fmla="*/ 164123 w 408354"/>
                  <a:gd name="connsiteY16" fmla="*/ 25400 h 300892"/>
                  <a:gd name="connsiteX17" fmla="*/ 158261 w 408354"/>
                  <a:gd name="connsiteY17" fmla="*/ 31261 h 300892"/>
                  <a:gd name="connsiteX18" fmla="*/ 150446 w 408354"/>
                  <a:gd name="connsiteY18" fmla="*/ 44938 h 300892"/>
                  <a:gd name="connsiteX19" fmla="*/ 138723 w 408354"/>
                  <a:gd name="connsiteY19" fmla="*/ 54707 h 300892"/>
                  <a:gd name="connsiteX20" fmla="*/ 128954 w 408354"/>
                  <a:gd name="connsiteY20" fmla="*/ 64476 h 300892"/>
                  <a:gd name="connsiteX21" fmla="*/ 123092 w 408354"/>
                  <a:gd name="connsiteY21" fmla="*/ 105507 h 300892"/>
                  <a:gd name="connsiteX22" fmla="*/ 121138 w 408354"/>
                  <a:gd name="connsiteY22" fmla="*/ 113323 h 300892"/>
                  <a:gd name="connsiteX23" fmla="*/ 117231 w 408354"/>
                  <a:gd name="connsiteY23" fmla="*/ 132861 h 300892"/>
                  <a:gd name="connsiteX24" fmla="*/ 99646 w 408354"/>
                  <a:gd name="connsiteY24" fmla="*/ 130907 h 300892"/>
                  <a:gd name="connsiteX25" fmla="*/ 87923 w 408354"/>
                  <a:gd name="connsiteY25" fmla="*/ 128953 h 300892"/>
                  <a:gd name="connsiteX26" fmla="*/ 84015 w 408354"/>
                  <a:gd name="connsiteY26" fmla="*/ 134815 h 300892"/>
                  <a:gd name="connsiteX27" fmla="*/ 82061 w 408354"/>
                  <a:gd name="connsiteY27" fmla="*/ 140676 h 300892"/>
                  <a:gd name="connsiteX28" fmla="*/ 76200 w 408354"/>
                  <a:gd name="connsiteY28" fmla="*/ 144584 h 300892"/>
                  <a:gd name="connsiteX29" fmla="*/ 62523 w 408354"/>
                  <a:gd name="connsiteY29" fmla="*/ 148492 h 300892"/>
                  <a:gd name="connsiteX30" fmla="*/ 50800 w 408354"/>
                  <a:gd name="connsiteY30" fmla="*/ 144584 h 300892"/>
                  <a:gd name="connsiteX31" fmla="*/ 11723 w 408354"/>
                  <a:gd name="connsiteY31" fmla="*/ 146538 h 300892"/>
                  <a:gd name="connsiteX32" fmla="*/ 0 w 408354"/>
                  <a:gd name="connsiteY32" fmla="*/ 160215 h 300892"/>
                  <a:gd name="connsiteX33" fmla="*/ 3908 w 408354"/>
                  <a:gd name="connsiteY33" fmla="*/ 179753 h 300892"/>
                  <a:gd name="connsiteX34" fmla="*/ 9769 w 408354"/>
                  <a:gd name="connsiteY34" fmla="*/ 181707 h 300892"/>
                  <a:gd name="connsiteX35" fmla="*/ 15631 w 408354"/>
                  <a:gd name="connsiteY35" fmla="*/ 185615 h 300892"/>
                  <a:gd name="connsiteX36" fmla="*/ 119184 w 408354"/>
                  <a:gd name="connsiteY36" fmla="*/ 267676 h 300892"/>
                  <a:gd name="connsiteX37" fmla="*/ 140677 w 408354"/>
                  <a:gd name="connsiteY37" fmla="*/ 295030 h 300892"/>
                  <a:gd name="connsiteX38" fmla="*/ 201246 w 408354"/>
                  <a:gd name="connsiteY38" fmla="*/ 277446 h 300892"/>
                  <a:gd name="connsiteX39" fmla="*/ 230554 w 408354"/>
                  <a:gd name="connsiteY39" fmla="*/ 293076 h 300892"/>
                  <a:gd name="connsiteX40" fmla="*/ 275492 w 408354"/>
                  <a:gd name="connsiteY40" fmla="*/ 254000 h 300892"/>
                  <a:gd name="connsiteX41" fmla="*/ 285261 w 408354"/>
                  <a:gd name="connsiteY41" fmla="*/ 289169 h 300892"/>
                  <a:gd name="connsiteX42" fmla="*/ 341923 w 408354"/>
                  <a:gd name="connsiteY42" fmla="*/ 273538 h 300892"/>
                  <a:gd name="connsiteX43" fmla="*/ 388815 w 408354"/>
                  <a:gd name="connsiteY43" fmla="*/ 300892 h 300892"/>
                  <a:gd name="connsiteX44" fmla="*/ 408354 w 408354"/>
                  <a:gd name="connsiteY44" fmla="*/ 285261 h 300892"/>
                  <a:gd name="connsiteX45" fmla="*/ 394677 w 408354"/>
                  <a:gd name="connsiteY45" fmla="*/ 134815 h 30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08354" h="300892">
                    <a:moveTo>
                      <a:pt x="394677" y="134815"/>
                    </a:moveTo>
                    <a:lnTo>
                      <a:pt x="345831" y="0"/>
                    </a:lnTo>
                    <a:lnTo>
                      <a:pt x="316523" y="1953"/>
                    </a:lnTo>
                    <a:cubicBezTo>
                      <a:pt x="311964" y="5210"/>
                      <a:pt x="307765" y="9040"/>
                      <a:pt x="302846" y="11723"/>
                    </a:cubicBezTo>
                    <a:cubicBezTo>
                      <a:pt x="300489" y="13009"/>
                      <a:pt x="297545" y="12733"/>
                      <a:pt x="295031" y="13676"/>
                    </a:cubicBezTo>
                    <a:cubicBezTo>
                      <a:pt x="292304" y="14699"/>
                      <a:pt x="289892" y="16437"/>
                      <a:pt x="287215" y="17584"/>
                    </a:cubicBezTo>
                    <a:cubicBezTo>
                      <a:pt x="285322" y="18395"/>
                      <a:pt x="283196" y="18617"/>
                      <a:pt x="281354" y="19538"/>
                    </a:cubicBezTo>
                    <a:cubicBezTo>
                      <a:pt x="279254" y="20588"/>
                      <a:pt x="277651" y="22521"/>
                      <a:pt x="275492" y="23446"/>
                    </a:cubicBezTo>
                    <a:cubicBezTo>
                      <a:pt x="273024" y="24504"/>
                      <a:pt x="270259" y="24662"/>
                      <a:pt x="267677" y="25400"/>
                    </a:cubicBezTo>
                    <a:cubicBezTo>
                      <a:pt x="265697" y="25966"/>
                      <a:pt x="263769" y="26702"/>
                      <a:pt x="261815" y="27353"/>
                    </a:cubicBezTo>
                    <a:cubicBezTo>
                      <a:pt x="254000" y="26702"/>
                      <a:pt x="245274" y="29118"/>
                      <a:pt x="238369" y="25400"/>
                    </a:cubicBezTo>
                    <a:cubicBezTo>
                      <a:pt x="234881" y="23522"/>
                      <a:pt x="237668" y="17435"/>
                      <a:pt x="236415" y="13676"/>
                    </a:cubicBezTo>
                    <a:cubicBezTo>
                      <a:pt x="235055" y="9595"/>
                      <a:pt x="229367" y="4674"/>
                      <a:pt x="226646" y="1953"/>
                    </a:cubicBezTo>
                    <a:cubicBezTo>
                      <a:pt x="216225" y="3256"/>
                      <a:pt x="204777" y="1164"/>
                      <a:pt x="195384" y="5861"/>
                    </a:cubicBezTo>
                    <a:cubicBezTo>
                      <a:pt x="192779" y="7164"/>
                      <a:pt x="190273" y="8687"/>
                      <a:pt x="187569" y="9769"/>
                    </a:cubicBezTo>
                    <a:cubicBezTo>
                      <a:pt x="183745" y="11299"/>
                      <a:pt x="175846" y="13676"/>
                      <a:pt x="175846" y="13676"/>
                    </a:cubicBezTo>
                    <a:lnTo>
                      <a:pt x="164123" y="25400"/>
                    </a:lnTo>
                    <a:lnTo>
                      <a:pt x="158261" y="31261"/>
                    </a:lnTo>
                    <a:cubicBezTo>
                      <a:pt x="156728" y="34327"/>
                      <a:pt x="153208" y="42176"/>
                      <a:pt x="150446" y="44938"/>
                    </a:cubicBezTo>
                    <a:cubicBezTo>
                      <a:pt x="135078" y="60306"/>
                      <a:pt x="154723" y="35506"/>
                      <a:pt x="138723" y="54707"/>
                    </a:cubicBezTo>
                    <a:cubicBezTo>
                      <a:pt x="130582" y="64476"/>
                      <a:pt x="139699" y="57313"/>
                      <a:pt x="128954" y="64476"/>
                    </a:cubicBezTo>
                    <a:cubicBezTo>
                      <a:pt x="121157" y="87868"/>
                      <a:pt x="127205" y="66434"/>
                      <a:pt x="123092" y="105507"/>
                    </a:cubicBezTo>
                    <a:cubicBezTo>
                      <a:pt x="122811" y="108178"/>
                      <a:pt x="121701" y="110697"/>
                      <a:pt x="121138" y="113323"/>
                    </a:cubicBezTo>
                    <a:cubicBezTo>
                      <a:pt x="119747" y="119817"/>
                      <a:pt x="117231" y="132861"/>
                      <a:pt x="117231" y="132861"/>
                    </a:cubicBezTo>
                    <a:cubicBezTo>
                      <a:pt x="111369" y="132210"/>
                      <a:pt x="105241" y="132772"/>
                      <a:pt x="99646" y="130907"/>
                    </a:cubicBezTo>
                    <a:cubicBezTo>
                      <a:pt x="87109" y="126728"/>
                      <a:pt x="100344" y="120673"/>
                      <a:pt x="87923" y="128953"/>
                    </a:cubicBezTo>
                    <a:cubicBezTo>
                      <a:pt x="86620" y="130907"/>
                      <a:pt x="85065" y="132715"/>
                      <a:pt x="84015" y="134815"/>
                    </a:cubicBezTo>
                    <a:cubicBezTo>
                      <a:pt x="83094" y="136657"/>
                      <a:pt x="83347" y="139068"/>
                      <a:pt x="82061" y="140676"/>
                    </a:cubicBezTo>
                    <a:cubicBezTo>
                      <a:pt x="80594" y="142510"/>
                      <a:pt x="78154" y="143281"/>
                      <a:pt x="76200" y="144584"/>
                    </a:cubicBezTo>
                    <a:cubicBezTo>
                      <a:pt x="73177" y="153654"/>
                      <a:pt x="75925" y="151843"/>
                      <a:pt x="62523" y="148492"/>
                    </a:cubicBezTo>
                    <a:cubicBezTo>
                      <a:pt x="58527" y="147493"/>
                      <a:pt x="50800" y="144584"/>
                      <a:pt x="50800" y="144584"/>
                    </a:cubicBezTo>
                    <a:cubicBezTo>
                      <a:pt x="19548" y="146816"/>
                      <a:pt x="32587" y="146538"/>
                      <a:pt x="11723" y="146538"/>
                    </a:cubicBezTo>
                    <a:lnTo>
                      <a:pt x="0" y="160215"/>
                    </a:lnTo>
                    <a:cubicBezTo>
                      <a:pt x="1303" y="166728"/>
                      <a:pt x="1160" y="173707"/>
                      <a:pt x="3908" y="179753"/>
                    </a:cubicBezTo>
                    <a:cubicBezTo>
                      <a:pt x="4760" y="181628"/>
                      <a:pt x="7927" y="180786"/>
                      <a:pt x="9769" y="181707"/>
                    </a:cubicBezTo>
                    <a:cubicBezTo>
                      <a:pt x="11869" y="182757"/>
                      <a:pt x="15631" y="185615"/>
                      <a:pt x="15631" y="185615"/>
                    </a:cubicBezTo>
                    <a:lnTo>
                      <a:pt x="119184" y="267676"/>
                    </a:lnTo>
                    <a:lnTo>
                      <a:pt x="140677" y="295030"/>
                    </a:lnTo>
                    <a:lnTo>
                      <a:pt x="201246" y="277446"/>
                    </a:lnTo>
                    <a:lnTo>
                      <a:pt x="230554" y="293076"/>
                    </a:lnTo>
                    <a:lnTo>
                      <a:pt x="275492" y="254000"/>
                    </a:lnTo>
                    <a:lnTo>
                      <a:pt x="285261" y="289169"/>
                    </a:lnTo>
                    <a:lnTo>
                      <a:pt x="341923" y="273538"/>
                    </a:lnTo>
                    <a:lnTo>
                      <a:pt x="388815" y="300892"/>
                    </a:lnTo>
                    <a:lnTo>
                      <a:pt x="408354" y="285261"/>
                    </a:lnTo>
                    <a:lnTo>
                      <a:pt x="394677" y="13481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6370343" y="4462401"/>
                <a:ext cx="199911" cy="108689"/>
              </a:xfrm>
              <a:custGeom>
                <a:avLst/>
                <a:gdLst>
                  <a:gd name="connsiteX0" fmla="*/ 328246 w 328246"/>
                  <a:gd name="connsiteY0" fmla="*/ 121139 h 177815"/>
                  <a:gd name="connsiteX1" fmla="*/ 261815 w 328246"/>
                  <a:gd name="connsiteY1" fmla="*/ 66431 h 177815"/>
                  <a:gd name="connsiteX2" fmla="*/ 222738 w 328246"/>
                  <a:gd name="connsiteY2" fmla="*/ 41031 h 177815"/>
                  <a:gd name="connsiteX3" fmla="*/ 220784 w 328246"/>
                  <a:gd name="connsiteY3" fmla="*/ 23446 h 177815"/>
                  <a:gd name="connsiteX4" fmla="*/ 236415 w 328246"/>
                  <a:gd name="connsiteY4" fmla="*/ 13677 h 177815"/>
                  <a:gd name="connsiteX5" fmla="*/ 152400 w 328246"/>
                  <a:gd name="connsiteY5" fmla="*/ 0 h 177815"/>
                  <a:gd name="connsiteX6" fmla="*/ 130908 w 328246"/>
                  <a:gd name="connsiteY6" fmla="*/ 1954 h 177815"/>
                  <a:gd name="connsiteX7" fmla="*/ 123092 w 328246"/>
                  <a:gd name="connsiteY7" fmla="*/ 5862 h 177815"/>
                  <a:gd name="connsiteX8" fmla="*/ 127000 w 328246"/>
                  <a:gd name="connsiteY8" fmla="*/ 23446 h 177815"/>
                  <a:gd name="connsiteX9" fmla="*/ 119184 w 328246"/>
                  <a:gd name="connsiteY9" fmla="*/ 29308 h 177815"/>
                  <a:gd name="connsiteX10" fmla="*/ 101600 w 328246"/>
                  <a:gd name="connsiteY10" fmla="*/ 33215 h 177815"/>
                  <a:gd name="connsiteX11" fmla="*/ 89877 w 328246"/>
                  <a:gd name="connsiteY11" fmla="*/ 41031 h 177815"/>
                  <a:gd name="connsiteX12" fmla="*/ 84015 w 328246"/>
                  <a:gd name="connsiteY12" fmla="*/ 44939 h 177815"/>
                  <a:gd name="connsiteX13" fmla="*/ 66431 w 328246"/>
                  <a:gd name="connsiteY13" fmla="*/ 41031 h 177815"/>
                  <a:gd name="connsiteX14" fmla="*/ 42984 w 328246"/>
                  <a:gd name="connsiteY14" fmla="*/ 31262 h 177815"/>
                  <a:gd name="connsiteX15" fmla="*/ 17584 w 328246"/>
                  <a:gd name="connsiteY15" fmla="*/ 27354 h 177815"/>
                  <a:gd name="connsiteX16" fmla="*/ 3908 w 328246"/>
                  <a:gd name="connsiteY16" fmla="*/ 33215 h 177815"/>
                  <a:gd name="connsiteX17" fmla="*/ 1954 w 328246"/>
                  <a:gd name="connsiteY17" fmla="*/ 42985 h 177815"/>
                  <a:gd name="connsiteX18" fmla="*/ 0 w 328246"/>
                  <a:gd name="connsiteY18" fmla="*/ 48846 h 177815"/>
                  <a:gd name="connsiteX19" fmla="*/ 9769 w 328246"/>
                  <a:gd name="connsiteY19" fmla="*/ 58615 h 177815"/>
                  <a:gd name="connsiteX20" fmla="*/ 17584 w 328246"/>
                  <a:gd name="connsiteY20" fmla="*/ 60569 h 177815"/>
                  <a:gd name="connsiteX21" fmla="*/ 31261 w 328246"/>
                  <a:gd name="connsiteY21" fmla="*/ 68385 h 177815"/>
                  <a:gd name="connsiteX22" fmla="*/ 37123 w 328246"/>
                  <a:gd name="connsiteY22" fmla="*/ 70339 h 177815"/>
                  <a:gd name="connsiteX23" fmla="*/ 42984 w 328246"/>
                  <a:gd name="connsiteY23" fmla="*/ 76200 h 177815"/>
                  <a:gd name="connsiteX24" fmla="*/ 48846 w 328246"/>
                  <a:gd name="connsiteY24" fmla="*/ 78154 h 177815"/>
                  <a:gd name="connsiteX25" fmla="*/ 50800 w 328246"/>
                  <a:gd name="connsiteY25" fmla="*/ 84015 h 177815"/>
                  <a:gd name="connsiteX26" fmla="*/ 58615 w 328246"/>
                  <a:gd name="connsiteY26" fmla="*/ 95739 h 177815"/>
                  <a:gd name="connsiteX27" fmla="*/ 76200 w 328246"/>
                  <a:gd name="connsiteY27" fmla="*/ 107462 h 177815"/>
                  <a:gd name="connsiteX28" fmla="*/ 82061 w 328246"/>
                  <a:gd name="connsiteY28" fmla="*/ 111369 h 177815"/>
                  <a:gd name="connsiteX29" fmla="*/ 87923 w 328246"/>
                  <a:gd name="connsiteY29" fmla="*/ 113323 h 177815"/>
                  <a:gd name="connsiteX30" fmla="*/ 93784 w 328246"/>
                  <a:gd name="connsiteY30" fmla="*/ 117231 h 177815"/>
                  <a:gd name="connsiteX31" fmla="*/ 105508 w 328246"/>
                  <a:gd name="connsiteY31" fmla="*/ 127000 h 177815"/>
                  <a:gd name="connsiteX32" fmla="*/ 111369 w 328246"/>
                  <a:gd name="connsiteY32" fmla="*/ 128954 h 177815"/>
                  <a:gd name="connsiteX33" fmla="*/ 117231 w 328246"/>
                  <a:gd name="connsiteY33" fmla="*/ 132862 h 177815"/>
                  <a:gd name="connsiteX34" fmla="*/ 128954 w 328246"/>
                  <a:gd name="connsiteY34" fmla="*/ 134815 h 177815"/>
                  <a:gd name="connsiteX35" fmla="*/ 138723 w 328246"/>
                  <a:gd name="connsiteY35" fmla="*/ 136769 h 177815"/>
                  <a:gd name="connsiteX36" fmla="*/ 152400 w 328246"/>
                  <a:gd name="connsiteY36" fmla="*/ 142631 h 177815"/>
                  <a:gd name="connsiteX37" fmla="*/ 164123 w 328246"/>
                  <a:gd name="connsiteY37" fmla="*/ 146539 h 177815"/>
                  <a:gd name="connsiteX38" fmla="*/ 173892 w 328246"/>
                  <a:gd name="connsiteY38" fmla="*/ 148492 h 177815"/>
                  <a:gd name="connsiteX39" fmla="*/ 179754 w 328246"/>
                  <a:gd name="connsiteY39" fmla="*/ 150446 h 177815"/>
                  <a:gd name="connsiteX40" fmla="*/ 197338 w 328246"/>
                  <a:gd name="connsiteY40" fmla="*/ 152400 h 177815"/>
                  <a:gd name="connsiteX41" fmla="*/ 207108 w 328246"/>
                  <a:gd name="connsiteY41" fmla="*/ 171939 h 177815"/>
                  <a:gd name="connsiteX42" fmla="*/ 211015 w 328246"/>
                  <a:gd name="connsiteY42" fmla="*/ 177800 h 177815"/>
                  <a:gd name="connsiteX43" fmla="*/ 328246 w 328246"/>
                  <a:gd name="connsiteY43" fmla="*/ 121139 h 1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8246" h="177815">
                    <a:moveTo>
                      <a:pt x="328246" y="121139"/>
                    </a:moveTo>
                    <a:lnTo>
                      <a:pt x="261815" y="66431"/>
                    </a:lnTo>
                    <a:lnTo>
                      <a:pt x="222738" y="41031"/>
                    </a:lnTo>
                    <a:cubicBezTo>
                      <a:pt x="222087" y="35169"/>
                      <a:pt x="218667" y="28951"/>
                      <a:pt x="220784" y="23446"/>
                    </a:cubicBezTo>
                    <a:cubicBezTo>
                      <a:pt x="221809" y="20780"/>
                      <a:pt x="232000" y="15885"/>
                      <a:pt x="236415" y="13677"/>
                    </a:cubicBezTo>
                    <a:lnTo>
                      <a:pt x="152400" y="0"/>
                    </a:lnTo>
                    <a:cubicBezTo>
                      <a:pt x="145236" y="651"/>
                      <a:pt x="137962" y="543"/>
                      <a:pt x="130908" y="1954"/>
                    </a:cubicBezTo>
                    <a:cubicBezTo>
                      <a:pt x="128052" y="2525"/>
                      <a:pt x="124115" y="3135"/>
                      <a:pt x="123092" y="5862"/>
                    </a:cubicBezTo>
                    <a:cubicBezTo>
                      <a:pt x="121878" y="9099"/>
                      <a:pt x="125616" y="19294"/>
                      <a:pt x="127000" y="23446"/>
                    </a:cubicBezTo>
                    <a:cubicBezTo>
                      <a:pt x="124395" y="25400"/>
                      <a:pt x="122012" y="27692"/>
                      <a:pt x="119184" y="29308"/>
                    </a:cubicBezTo>
                    <a:cubicBezTo>
                      <a:pt x="115221" y="31573"/>
                      <a:pt x="104473" y="32736"/>
                      <a:pt x="101600" y="33215"/>
                    </a:cubicBezTo>
                    <a:lnTo>
                      <a:pt x="89877" y="41031"/>
                    </a:lnTo>
                    <a:lnTo>
                      <a:pt x="84015" y="44939"/>
                    </a:lnTo>
                    <a:cubicBezTo>
                      <a:pt x="82276" y="44591"/>
                      <a:pt x="68846" y="42066"/>
                      <a:pt x="66431" y="41031"/>
                    </a:cubicBezTo>
                    <a:cubicBezTo>
                      <a:pt x="51966" y="34831"/>
                      <a:pt x="71905" y="34878"/>
                      <a:pt x="42984" y="31262"/>
                    </a:cubicBezTo>
                    <a:cubicBezTo>
                      <a:pt x="24058" y="28896"/>
                      <a:pt x="32503" y="30338"/>
                      <a:pt x="17584" y="27354"/>
                    </a:cubicBezTo>
                    <a:cubicBezTo>
                      <a:pt x="14178" y="28206"/>
                      <a:pt x="6156" y="29281"/>
                      <a:pt x="3908" y="33215"/>
                    </a:cubicBezTo>
                    <a:cubicBezTo>
                      <a:pt x="2260" y="36099"/>
                      <a:pt x="2760" y="39763"/>
                      <a:pt x="1954" y="42985"/>
                    </a:cubicBezTo>
                    <a:cubicBezTo>
                      <a:pt x="1454" y="44983"/>
                      <a:pt x="651" y="46892"/>
                      <a:pt x="0" y="48846"/>
                    </a:cubicBezTo>
                    <a:cubicBezTo>
                      <a:pt x="3474" y="54057"/>
                      <a:pt x="3690" y="56010"/>
                      <a:pt x="9769" y="58615"/>
                    </a:cubicBezTo>
                    <a:cubicBezTo>
                      <a:pt x="12237" y="59673"/>
                      <a:pt x="15070" y="59626"/>
                      <a:pt x="17584" y="60569"/>
                    </a:cubicBezTo>
                    <a:cubicBezTo>
                      <a:pt x="31294" y="65710"/>
                      <a:pt x="19918" y="62713"/>
                      <a:pt x="31261" y="68385"/>
                    </a:cubicBezTo>
                    <a:cubicBezTo>
                      <a:pt x="33103" y="69306"/>
                      <a:pt x="35169" y="69688"/>
                      <a:pt x="37123" y="70339"/>
                    </a:cubicBezTo>
                    <a:cubicBezTo>
                      <a:pt x="39077" y="72293"/>
                      <a:pt x="40685" y="74667"/>
                      <a:pt x="42984" y="76200"/>
                    </a:cubicBezTo>
                    <a:cubicBezTo>
                      <a:pt x="44698" y="77342"/>
                      <a:pt x="47389" y="76698"/>
                      <a:pt x="48846" y="78154"/>
                    </a:cubicBezTo>
                    <a:cubicBezTo>
                      <a:pt x="50302" y="79610"/>
                      <a:pt x="49800" y="82215"/>
                      <a:pt x="50800" y="84015"/>
                    </a:cubicBezTo>
                    <a:cubicBezTo>
                      <a:pt x="53081" y="88121"/>
                      <a:pt x="54707" y="93134"/>
                      <a:pt x="58615" y="95739"/>
                    </a:cubicBezTo>
                    <a:lnTo>
                      <a:pt x="76200" y="107462"/>
                    </a:lnTo>
                    <a:cubicBezTo>
                      <a:pt x="78154" y="108764"/>
                      <a:pt x="79834" y="110627"/>
                      <a:pt x="82061" y="111369"/>
                    </a:cubicBezTo>
                    <a:lnTo>
                      <a:pt x="87923" y="113323"/>
                    </a:lnTo>
                    <a:cubicBezTo>
                      <a:pt x="89877" y="114626"/>
                      <a:pt x="91980" y="115728"/>
                      <a:pt x="93784" y="117231"/>
                    </a:cubicBezTo>
                    <a:cubicBezTo>
                      <a:pt x="100264" y="122631"/>
                      <a:pt x="98233" y="123362"/>
                      <a:pt x="105508" y="127000"/>
                    </a:cubicBezTo>
                    <a:cubicBezTo>
                      <a:pt x="107350" y="127921"/>
                      <a:pt x="109527" y="128033"/>
                      <a:pt x="111369" y="128954"/>
                    </a:cubicBezTo>
                    <a:cubicBezTo>
                      <a:pt x="113469" y="130004"/>
                      <a:pt x="115003" y="132119"/>
                      <a:pt x="117231" y="132862"/>
                    </a:cubicBezTo>
                    <a:cubicBezTo>
                      <a:pt x="120989" y="134115"/>
                      <a:pt x="125056" y="134106"/>
                      <a:pt x="128954" y="134815"/>
                    </a:cubicBezTo>
                    <a:cubicBezTo>
                      <a:pt x="132221" y="135409"/>
                      <a:pt x="135501" y="135963"/>
                      <a:pt x="138723" y="136769"/>
                    </a:cubicBezTo>
                    <a:cubicBezTo>
                      <a:pt x="147106" y="138865"/>
                      <a:pt x="143084" y="138904"/>
                      <a:pt x="152400" y="142631"/>
                    </a:cubicBezTo>
                    <a:cubicBezTo>
                      <a:pt x="156224" y="144161"/>
                      <a:pt x="160084" y="145732"/>
                      <a:pt x="164123" y="146539"/>
                    </a:cubicBezTo>
                    <a:cubicBezTo>
                      <a:pt x="167379" y="147190"/>
                      <a:pt x="170670" y="147687"/>
                      <a:pt x="173892" y="148492"/>
                    </a:cubicBezTo>
                    <a:cubicBezTo>
                      <a:pt x="175890" y="148991"/>
                      <a:pt x="177722" y="150107"/>
                      <a:pt x="179754" y="150446"/>
                    </a:cubicBezTo>
                    <a:cubicBezTo>
                      <a:pt x="185571" y="151416"/>
                      <a:pt x="191477" y="151749"/>
                      <a:pt x="197338" y="152400"/>
                    </a:cubicBezTo>
                    <a:cubicBezTo>
                      <a:pt x="202276" y="167213"/>
                      <a:pt x="198775" y="160828"/>
                      <a:pt x="207108" y="171939"/>
                    </a:cubicBezTo>
                    <a:cubicBezTo>
                      <a:pt x="209267" y="178418"/>
                      <a:pt x="207002" y="177800"/>
                      <a:pt x="211015" y="177800"/>
                    </a:cubicBezTo>
                    <a:lnTo>
                      <a:pt x="328246" y="121139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6476121" y="4631258"/>
                <a:ext cx="184383" cy="185354"/>
              </a:xfrm>
              <a:custGeom>
                <a:avLst/>
                <a:gdLst>
                  <a:gd name="connsiteX0" fmla="*/ 297041 w 301897"/>
                  <a:gd name="connsiteY0" fmla="*/ 150447 h 302981"/>
                  <a:gd name="connsiteX1" fmla="*/ 297041 w 301897"/>
                  <a:gd name="connsiteY1" fmla="*/ 150447 h 302981"/>
                  <a:gd name="connsiteX2" fmla="*/ 298995 w 301897"/>
                  <a:gd name="connsiteY2" fmla="*/ 169985 h 302981"/>
                  <a:gd name="connsiteX3" fmla="*/ 300948 w 301897"/>
                  <a:gd name="connsiteY3" fmla="*/ 181708 h 302981"/>
                  <a:gd name="connsiteX4" fmla="*/ 297041 w 301897"/>
                  <a:gd name="connsiteY4" fmla="*/ 283308 h 302981"/>
                  <a:gd name="connsiteX5" fmla="*/ 283364 w 301897"/>
                  <a:gd name="connsiteY5" fmla="*/ 279400 h 302981"/>
                  <a:gd name="connsiteX6" fmla="*/ 269687 w 301897"/>
                  <a:gd name="connsiteY6" fmla="*/ 273539 h 302981"/>
                  <a:gd name="connsiteX7" fmla="*/ 230610 w 301897"/>
                  <a:gd name="connsiteY7" fmla="*/ 275493 h 302981"/>
                  <a:gd name="connsiteX8" fmla="*/ 213025 w 301897"/>
                  <a:gd name="connsiteY8" fmla="*/ 275493 h 302981"/>
                  <a:gd name="connsiteX9" fmla="*/ 195441 w 301897"/>
                  <a:gd name="connsiteY9" fmla="*/ 259862 h 302981"/>
                  <a:gd name="connsiteX10" fmla="*/ 189579 w 301897"/>
                  <a:gd name="connsiteY10" fmla="*/ 255954 h 302981"/>
                  <a:gd name="connsiteX11" fmla="*/ 181764 w 301897"/>
                  <a:gd name="connsiteY11" fmla="*/ 250093 h 302981"/>
                  <a:gd name="connsiteX12" fmla="*/ 177856 w 301897"/>
                  <a:gd name="connsiteY12" fmla="*/ 244231 h 302981"/>
                  <a:gd name="connsiteX13" fmla="*/ 175902 w 301897"/>
                  <a:gd name="connsiteY13" fmla="*/ 238370 h 302981"/>
                  <a:gd name="connsiteX14" fmla="*/ 168087 w 301897"/>
                  <a:gd name="connsiteY14" fmla="*/ 232508 h 302981"/>
                  <a:gd name="connsiteX15" fmla="*/ 156364 w 301897"/>
                  <a:gd name="connsiteY15" fmla="*/ 238370 h 302981"/>
                  <a:gd name="connsiteX16" fmla="*/ 162225 w 301897"/>
                  <a:gd name="connsiteY16" fmla="*/ 277447 h 302981"/>
                  <a:gd name="connsiteX17" fmla="*/ 166133 w 301897"/>
                  <a:gd name="connsiteY17" fmla="*/ 283308 h 302981"/>
                  <a:gd name="connsiteX18" fmla="*/ 164179 w 301897"/>
                  <a:gd name="connsiteY18" fmla="*/ 302847 h 302981"/>
                  <a:gd name="connsiteX19" fmla="*/ 158318 w 301897"/>
                  <a:gd name="connsiteY19" fmla="*/ 296985 h 302981"/>
                  <a:gd name="connsiteX20" fmla="*/ 152456 w 301897"/>
                  <a:gd name="connsiteY20" fmla="*/ 293077 h 302981"/>
                  <a:gd name="connsiteX21" fmla="*/ 146595 w 301897"/>
                  <a:gd name="connsiteY21" fmla="*/ 287216 h 302981"/>
                  <a:gd name="connsiteX22" fmla="*/ 140733 w 301897"/>
                  <a:gd name="connsiteY22" fmla="*/ 283308 h 302981"/>
                  <a:gd name="connsiteX23" fmla="*/ 125102 w 301897"/>
                  <a:gd name="connsiteY23" fmla="*/ 279400 h 302981"/>
                  <a:gd name="connsiteX24" fmla="*/ 117287 w 301897"/>
                  <a:gd name="connsiteY24" fmla="*/ 277447 h 302981"/>
                  <a:gd name="connsiteX25" fmla="*/ 111425 w 301897"/>
                  <a:gd name="connsiteY25" fmla="*/ 273539 h 302981"/>
                  <a:gd name="connsiteX26" fmla="*/ 105564 w 301897"/>
                  <a:gd name="connsiteY26" fmla="*/ 271585 h 302981"/>
                  <a:gd name="connsiteX27" fmla="*/ 99702 w 301897"/>
                  <a:gd name="connsiteY27" fmla="*/ 259862 h 302981"/>
                  <a:gd name="connsiteX28" fmla="*/ 95795 w 301897"/>
                  <a:gd name="connsiteY28" fmla="*/ 254000 h 302981"/>
                  <a:gd name="connsiteX29" fmla="*/ 93841 w 301897"/>
                  <a:gd name="connsiteY29" fmla="*/ 248139 h 302981"/>
                  <a:gd name="connsiteX30" fmla="*/ 82118 w 301897"/>
                  <a:gd name="connsiteY30" fmla="*/ 240323 h 302981"/>
                  <a:gd name="connsiteX31" fmla="*/ 76256 w 301897"/>
                  <a:gd name="connsiteY31" fmla="*/ 236416 h 302981"/>
                  <a:gd name="connsiteX32" fmla="*/ 72348 w 301897"/>
                  <a:gd name="connsiteY32" fmla="*/ 230554 h 302981"/>
                  <a:gd name="connsiteX33" fmla="*/ 56718 w 301897"/>
                  <a:gd name="connsiteY33" fmla="*/ 226647 h 302981"/>
                  <a:gd name="connsiteX34" fmla="*/ 50856 w 301897"/>
                  <a:gd name="connsiteY34" fmla="*/ 220785 h 302981"/>
                  <a:gd name="connsiteX35" fmla="*/ 44995 w 301897"/>
                  <a:gd name="connsiteY35" fmla="*/ 218831 h 302981"/>
                  <a:gd name="connsiteX36" fmla="*/ 43041 w 301897"/>
                  <a:gd name="connsiteY36" fmla="*/ 212970 h 302981"/>
                  <a:gd name="connsiteX37" fmla="*/ 39133 w 301897"/>
                  <a:gd name="connsiteY37" fmla="*/ 205154 h 302981"/>
                  <a:gd name="connsiteX38" fmla="*/ 43041 w 301897"/>
                  <a:gd name="connsiteY38" fmla="*/ 177800 h 302981"/>
                  <a:gd name="connsiteX39" fmla="*/ 48902 w 301897"/>
                  <a:gd name="connsiteY39" fmla="*/ 171939 h 302981"/>
                  <a:gd name="connsiteX40" fmla="*/ 58672 w 301897"/>
                  <a:gd name="connsiteY40" fmla="*/ 164123 h 302981"/>
                  <a:gd name="connsiteX41" fmla="*/ 39133 w 301897"/>
                  <a:gd name="connsiteY41" fmla="*/ 156308 h 302981"/>
                  <a:gd name="connsiteX42" fmla="*/ 31318 w 301897"/>
                  <a:gd name="connsiteY42" fmla="*/ 152400 h 302981"/>
                  <a:gd name="connsiteX43" fmla="*/ 23502 w 301897"/>
                  <a:gd name="connsiteY43" fmla="*/ 130908 h 302981"/>
                  <a:gd name="connsiteX44" fmla="*/ 15687 w 301897"/>
                  <a:gd name="connsiteY44" fmla="*/ 119185 h 302981"/>
                  <a:gd name="connsiteX45" fmla="*/ 13733 w 301897"/>
                  <a:gd name="connsiteY45" fmla="*/ 113323 h 302981"/>
                  <a:gd name="connsiteX46" fmla="*/ 7872 w 301897"/>
                  <a:gd name="connsiteY46" fmla="*/ 105508 h 302981"/>
                  <a:gd name="connsiteX47" fmla="*/ 3964 w 301897"/>
                  <a:gd name="connsiteY47" fmla="*/ 99647 h 302981"/>
                  <a:gd name="connsiteX48" fmla="*/ 56 w 301897"/>
                  <a:gd name="connsiteY48" fmla="*/ 85970 h 302981"/>
                  <a:gd name="connsiteX49" fmla="*/ 56 w 301897"/>
                  <a:gd name="connsiteY49" fmla="*/ 84016 h 302981"/>
                  <a:gd name="connsiteX50" fmla="*/ 54764 w 301897"/>
                  <a:gd name="connsiteY50" fmla="*/ 58616 h 302981"/>
                  <a:gd name="connsiteX51" fmla="*/ 41087 w 301897"/>
                  <a:gd name="connsiteY51" fmla="*/ 1954 h 302981"/>
                  <a:gd name="connsiteX52" fmla="*/ 43041 w 301897"/>
                  <a:gd name="connsiteY52" fmla="*/ 0 h 302981"/>
                  <a:gd name="connsiteX53" fmla="*/ 207164 w 301897"/>
                  <a:gd name="connsiteY53" fmla="*/ 1954 h 302981"/>
                  <a:gd name="connsiteX54" fmla="*/ 205210 w 301897"/>
                  <a:gd name="connsiteY54" fmla="*/ 19539 h 302981"/>
                  <a:gd name="connsiteX55" fmla="*/ 214979 w 301897"/>
                  <a:gd name="connsiteY55" fmla="*/ 33216 h 302981"/>
                  <a:gd name="connsiteX56" fmla="*/ 222795 w 301897"/>
                  <a:gd name="connsiteY56" fmla="*/ 42985 h 302981"/>
                  <a:gd name="connsiteX57" fmla="*/ 230610 w 301897"/>
                  <a:gd name="connsiteY57" fmla="*/ 60570 h 302981"/>
                  <a:gd name="connsiteX58" fmla="*/ 238425 w 301897"/>
                  <a:gd name="connsiteY58" fmla="*/ 72293 h 302981"/>
                  <a:gd name="connsiteX59" fmla="*/ 238425 w 301897"/>
                  <a:gd name="connsiteY59" fmla="*/ 97693 h 302981"/>
                  <a:gd name="connsiteX60" fmla="*/ 228656 w 301897"/>
                  <a:gd name="connsiteY60" fmla="*/ 109416 h 302981"/>
                  <a:gd name="connsiteX61" fmla="*/ 230610 w 301897"/>
                  <a:gd name="connsiteY61" fmla="*/ 128954 h 302981"/>
                  <a:gd name="connsiteX62" fmla="*/ 236472 w 301897"/>
                  <a:gd name="connsiteY62" fmla="*/ 144585 h 302981"/>
                  <a:gd name="connsiteX63" fmla="*/ 250148 w 301897"/>
                  <a:gd name="connsiteY63" fmla="*/ 158262 h 302981"/>
                  <a:gd name="connsiteX64" fmla="*/ 297041 w 301897"/>
                  <a:gd name="connsiteY64" fmla="*/ 150447 h 30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1897" h="302981">
                    <a:moveTo>
                      <a:pt x="297041" y="150447"/>
                    </a:moveTo>
                    <a:lnTo>
                      <a:pt x="297041" y="150447"/>
                    </a:lnTo>
                    <a:cubicBezTo>
                      <a:pt x="297692" y="156960"/>
                      <a:pt x="298183" y="163490"/>
                      <a:pt x="298995" y="169985"/>
                    </a:cubicBezTo>
                    <a:cubicBezTo>
                      <a:pt x="299486" y="173916"/>
                      <a:pt x="300948" y="177746"/>
                      <a:pt x="300948" y="181708"/>
                    </a:cubicBezTo>
                    <a:cubicBezTo>
                      <a:pt x="300948" y="266742"/>
                      <a:pt x="304781" y="244614"/>
                      <a:pt x="297041" y="283308"/>
                    </a:cubicBezTo>
                    <a:cubicBezTo>
                      <a:pt x="294534" y="282681"/>
                      <a:pt x="286169" y="280803"/>
                      <a:pt x="283364" y="279400"/>
                    </a:cubicBezTo>
                    <a:cubicBezTo>
                      <a:pt x="269873" y="272655"/>
                      <a:pt x="285949" y="277605"/>
                      <a:pt x="269687" y="273539"/>
                    </a:cubicBezTo>
                    <a:cubicBezTo>
                      <a:pt x="256661" y="274190"/>
                      <a:pt x="243603" y="274363"/>
                      <a:pt x="230610" y="275493"/>
                    </a:cubicBezTo>
                    <a:cubicBezTo>
                      <a:pt x="211645" y="277142"/>
                      <a:pt x="244753" y="280781"/>
                      <a:pt x="213025" y="275493"/>
                    </a:cubicBezTo>
                    <a:cubicBezTo>
                      <a:pt x="186071" y="257522"/>
                      <a:pt x="212802" y="277223"/>
                      <a:pt x="195441" y="259862"/>
                    </a:cubicBezTo>
                    <a:cubicBezTo>
                      <a:pt x="193780" y="258201"/>
                      <a:pt x="191490" y="257319"/>
                      <a:pt x="189579" y="255954"/>
                    </a:cubicBezTo>
                    <a:cubicBezTo>
                      <a:pt x="186929" y="254061"/>
                      <a:pt x="184369" y="252047"/>
                      <a:pt x="181764" y="250093"/>
                    </a:cubicBezTo>
                    <a:cubicBezTo>
                      <a:pt x="180461" y="248139"/>
                      <a:pt x="178906" y="246331"/>
                      <a:pt x="177856" y="244231"/>
                    </a:cubicBezTo>
                    <a:cubicBezTo>
                      <a:pt x="176935" y="242389"/>
                      <a:pt x="177220" y="239952"/>
                      <a:pt x="175902" y="238370"/>
                    </a:cubicBezTo>
                    <a:cubicBezTo>
                      <a:pt x="173817" y="235868"/>
                      <a:pt x="170692" y="234462"/>
                      <a:pt x="168087" y="232508"/>
                    </a:cubicBezTo>
                    <a:cubicBezTo>
                      <a:pt x="166353" y="233086"/>
                      <a:pt x="156693" y="235734"/>
                      <a:pt x="156364" y="238370"/>
                    </a:cubicBezTo>
                    <a:cubicBezTo>
                      <a:pt x="155790" y="242961"/>
                      <a:pt x="156699" y="269160"/>
                      <a:pt x="162225" y="277447"/>
                    </a:cubicBezTo>
                    <a:lnTo>
                      <a:pt x="166133" y="283308"/>
                    </a:lnTo>
                    <a:cubicBezTo>
                      <a:pt x="166882" y="287052"/>
                      <a:pt x="171320" y="299990"/>
                      <a:pt x="164179" y="302847"/>
                    </a:cubicBezTo>
                    <a:cubicBezTo>
                      <a:pt x="161614" y="303873"/>
                      <a:pt x="160441" y="298754"/>
                      <a:pt x="158318" y="296985"/>
                    </a:cubicBezTo>
                    <a:cubicBezTo>
                      <a:pt x="156514" y="295482"/>
                      <a:pt x="154260" y="294580"/>
                      <a:pt x="152456" y="293077"/>
                    </a:cubicBezTo>
                    <a:cubicBezTo>
                      <a:pt x="150333" y="291308"/>
                      <a:pt x="148718" y="288985"/>
                      <a:pt x="146595" y="287216"/>
                    </a:cubicBezTo>
                    <a:cubicBezTo>
                      <a:pt x="144791" y="285713"/>
                      <a:pt x="142833" y="284358"/>
                      <a:pt x="140733" y="283308"/>
                    </a:cubicBezTo>
                    <a:cubicBezTo>
                      <a:pt x="136543" y="281213"/>
                      <a:pt x="129116" y="280292"/>
                      <a:pt x="125102" y="279400"/>
                    </a:cubicBezTo>
                    <a:cubicBezTo>
                      <a:pt x="122481" y="278818"/>
                      <a:pt x="119892" y="278098"/>
                      <a:pt x="117287" y="277447"/>
                    </a:cubicBezTo>
                    <a:cubicBezTo>
                      <a:pt x="115333" y="276144"/>
                      <a:pt x="113525" y="274589"/>
                      <a:pt x="111425" y="273539"/>
                    </a:cubicBezTo>
                    <a:cubicBezTo>
                      <a:pt x="109583" y="272618"/>
                      <a:pt x="107172" y="272872"/>
                      <a:pt x="105564" y="271585"/>
                    </a:cubicBezTo>
                    <a:cubicBezTo>
                      <a:pt x="100898" y="267852"/>
                      <a:pt x="102061" y="264581"/>
                      <a:pt x="99702" y="259862"/>
                    </a:cubicBezTo>
                    <a:cubicBezTo>
                      <a:pt x="98652" y="257762"/>
                      <a:pt x="96845" y="256100"/>
                      <a:pt x="95795" y="254000"/>
                    </a:cubicBezTo>
                    <a:cubicBezTo>
                      <a:pt x="94874" y="252158"/>
                      <a:pt x="95297" y="249595"/>
                      <a:pt x="93841" y="248139"/>
                    </a:cubicBezTo>
                    <a:cubicBezTo>
                      <a:pt x="90520" y="244818"/>
                      <a:pt x="86026" y="242928"/>
                      <a:pt x="82118" y="240323"/>
                    </a:cubicBezTo>
                    <a:lnTo>
                      <a:pt x="76256" y="236416"/>
                    </a:lnTo>
                    <a:cubicBezTo>
                      <a:pt x="74953" y="234462"/>
                      <a:pt x="74182" y="232021"/>
                      <a:pt x="72348" y="230554"/>
                    </a:cubicBezTo>
                    <a:cubicBezTo>
                      <a:pt x="70344" y="228951"/>
                      <a:pt x="57207" y="226745"/>
                      <a:pt x="56718" y="226647"/>
                    </a:cubicBezTo>
                    <a:cubicBezTo>
                      <a:pt x="54764" y="224693"/>
                      <a:pt x="53155" y="222318"/>
                      <a:pt x="50856" y="220785"/>
                    </a:cubicBezTo>
                    <a:cubicBezTo>
                      <a:pt x="49143" y="219643"/>
                      <a:pt x="46451" y="220287"/>
                      <a:pt x="44995" y="218831"/>
                    </a:cubicBezTo>
                    <a:cubicBezTo>
                      <a:pt x="43539" y="217375"/>
                      <a:pt x="43852" y="214863"/>
                      <a:pt x="43041" y="212970"/>
                    </a:cubicBezTo>
                    <a:cubicBezTo>
                      <a:pt x="41894" y="210293"/>
                      <a:pt x="40436" y="207759"/>
                      <a:pt x="39133" y="205154"/>
                    </a:cubicBezTo>
                    <a:cubicBezTo>
                      <a:pt x="40436" y="196036"/>
                      <a:pt x="40442" y="186636"/>
                      <a:pt x="43041" y="177800"/>
                    </a:cubicBezTo>
                    <a:cubicBezTo>
                      <a:pt x="43821" y="175149"/>
                      <a:pt x="47133" y="174062"/>
                      <a:pt x="48902" y="171939"/>
                    </a:cubicBezTo>
                    <a:cubicBezTo>
                      <a:pt x="55701" y="163781"/>
                      <a:pt x="49049" y="167331"/>
                      <a:pt x="58672" y="164123"/>
                    </a:cubicBezTo>
                    <a:cubicBezTo>
                      <a:pt x="54556" y="151778"/>
                      <a:pt x="59613" y="161035"/>
                      <a:pt x="39133" y="156308"/>
                    </a:cubicBezTo>
                    <a:cubicBezTo>
                      <a:pt x="36295" y="155653"/>
                      <a:pt x="33923" y="153703"/>
                      <a:pt x="31318" y="152400"/>
                    </a:cubicBezTo>
                    <a:cubicBezTo>
                      <a:pt x="29950" y="148296"/>
                      <a:pt x="25833" y="135182"/>
                      <a:pt x="23502" y="130908"/>
                    </a:cubicBezTo>
                    <a:cubicBezTo>
                      <a:pt x="21253" y="126785"/>
                      <a:pt x="17172" y="123640"/>
                      <a:pt x="15687" y="119185"/>
                    </a:cubicBezTo>
                    <a:cubicBezTo>
                      <a:pt x="15036" y="117231"/>
                      <a:pt x="14755" y="115111"/>
                      <a:pt x="13733" y="113323"/>
                    </a:cubicBezTo>
                    <a:cubicBezTo>
                      <a:pt x="12118" y="110496"/>
                      <a:pt x="9765" y="108158"/>
                      <a:pt x="7872" y="105508"/>
                    </a:cubicBezTo>
                    <a:cubicBezTo>
                      <a:pt x="6507" y="103597"/>
                      <a:pt x="5267" y="101601"/>
                      <a:pt x="3964" y="99647"/>
                    </a:cubicBezTo>
                    <a:cubicBezTo>
                      <a:pt x="2102" y="94061"/>
                      <a:pt x="1282" y="92102"/>
                      <a:pt x="56" y="85970"/>
                    </a:cubicBezTo>
                    <a:cubicBezTo>
                      <a:pt x="-72" y="85331"/>
                      <a:pt x="56" y="84667"/>
                      <a:pt x="56" y="84016"/>
                    </a:cubicBezTo>
                    <a:lnTo>
                      <a:pt x="54764" y="58616"/>
                    </a:lnTo>
                    <a:cubicBezTo>
                      <a:pt x="33669" y="29610"/>
                      <a:pt x="36730" y="43340"/>
                      <a:pt x="41087" y="1954"/>
                    </a:cubicBezTo>
                    <a:cubicBezTo>
                      <a:pt x="41183" y="1038"/>
                      <a:pt x="42390" y="651"/>
                      <a:pt x="43041" y="0"/>
                    </a:cubicBezTo>
                    <a:lnTo>
                      <a:pt x="207164" y="1954"/>
                    </a:lnTo>
                    <a:lnTo>
                      <a:pt x="205210" y="19539"/>
                    </a:lnTo>
                    <a:cubicBezTo>
                      <a:pt x="208466" y="24098"/>
                      <a:pt x="212096" y="28412"/>
                      <a:pt x="214979" y="33216"/>
                    </a:cubicBezTo>
                    <a:cubicBezTo>
                      <a:pt x="221270" y="43701"/>
                      <a:pt x="211121" y="35202"/>
                      <a:pt x="222795" y="42985"/>
                    </a:cubicBezTo>
                    <a:cubicBezTo>
                      <a:pt x="226412" y="61079"/>
                      <a:pt x="221750" y="45065"/>
                      <a:pt x="230610" y="60570"/>
                    </a:cubicBezTo>
                    <a:cubicBezTo>
                      <a:pt x="238152" y="73767"/>
                      <a:pt x="224784" y="58649"/>
                      <a:pt x="238425" y="72293"/>
                    </a:cubicBezTo>
                    <a:cubicBezTo>
                      <a:pt x="240661" y="83471"/>
                      <a:pt x="241974" y="84680"/>
                      <a:pt x="238425" y="97693"/>
                    </a:cubicBezTo>
                    <a:cubicBezTo>
                      <a:pt x="237405" y="101434"/>
                      <a:pt x="230977" y="107095"/>
                      <a:pt x="228656" y="109416"/>
                    </a:cubicBezTo>
                    <a:cubicBezTo>
                      <a:pt x="229307" y="115929"/>
                      <a:pt x="229615" y="122485"/>
                      <a:pt x="230610" y="128954"/>
                    </a:cubicBezTo>
                    <a:cubicBezTo>
                      <a:pt x="230984" y="131384"/>
                      <a:pt x="236378" y="144413"/>
                      <a:pt x="236472" y="144585"/>
                    </a:cubicBezTo>
                    <a:cubicBezTo>
                      <a:pt x="240074" y="151188"/>
                      <a:pt x="242180" y="157819"/>
                      <a:pt x="250148" y="158262"/>
                    </a:cubicBezTo>
                    <a:cubicBezTo>
                      <a:pt x="259902" y="158804"/>
                      <a:pt x="289226" y="151749"/>
                      <a:pt x="297041" y="15044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6568312" y="4451726"/>
                <a:ext cx="296954" cy="295013"/>
              </a:xfrm>
              <a:custGeom>
                <a:avLst/>
                <a:gdLst>
                  <a:gd name="connsiteX0" fmla="*/ 1954 w 486508"/>
                  <a:gd name="connsiteY0" fmla="*/ 166077 h 482600"/>
                  <a:gd name="connsiteX1" fmla="*/ 41031 w 486508"/>
                  <a:gd name="connsiteY1" fmla="*/ 166077 h 482600"/>
                  <a:gd name="connsiteX2" fmla="*/ 78154 w 486508"/>
                  <a:gd name="connsiteY2" fmla="*/ 148493 h 482600"/>
                  <a:gd name="connsiteX3" fmla="*/ 107462 w 486508"/>
                  <a:gd name="connsiteY3" fmla="*/ 162170 h 482600"/>
                  <a:gd name="connsiteX4" fmla="*/ 117231 w 486508"/>
                  <a:gd name="connsiteY4" fmla="*/ 152400 h 482600"/>
                  <a:gd name="connsiteX5" fmla="*/ 130908 w 486508"/>
                  <a:gd name="connsiteY5" fmla="*/ 140677 h 482600"/>
                  <a:gd name="connsiteX6" fmla="*/ 136770 w 486508"/>
                  <a:gd name="connsiteY6" fmla="*/ 134816 h 482600"/>
                  <a:gd name="connsiteX7" fmla="*/ 148493 w 486508"/>
                  <a:gd name="connsiteY7" fmla="*/ 127000 h 482600"/>
                  <a:gd name="connsiteX8" fmla="*/ 169985 w 486508"/>
                  <a:gd name="connsiteY8" fmla="*/ 138724 h 482600"/>
                  <a:gd name="connsiteX9" fmla="*/ 171939 w 486508"/>
                  <a:gd name="connsiteY9" fmla="*/ 144585 h 482600"/>
                  <a:gd name="connsiteX10" fmla="*/ 173893 w 486508"/>
                  <a:gd name="connsiteY10" fmla="*/ 156308 h 482600"/>
                  <a:gd name="connsiteX11" fmla="*/ 195385 w 486508"/>
                  <a:gd name="connsiteY11" fmla="*/ 158262 h 482600"/>
                  <a:gd name="connsiteX12" fmla="*/ 205154 w 486508"/>
                  <a:gd name="connsiteY12" fmla="*/ 150447 h 482600"/>
                  <a:gd name="connsiteX13" fmla="*/ 209062 w 486508"/>
                  <a:gd name="connsiteY13" fmla="*/ 144585 h 482600"/>
                  <a:gd name="connsiteX14" fmla="*/ 230554 w 486508"/>
                  <a:gd name="connsiteY14" fmla="*/ 142631 h 482600"/>
                  <a:gd name="connsiteX15" fmla="*/ 236416 w 486508"/>
                  <a:gd name="connsiteY15" fmla="*/ 138724 h 482600"/>
                  <a:gd name="connsiteX16" fmla="*/ 248139 w 486508"/>
                  <a:gd name="connsiteY16" fmla="*/ 162170 h 482600"/>
                  <a:gd name="connsiteX17" fmla="*/ 248139 w 486508"/>
                  <a:gd name="connsiteY17" fmla="*/ 162170 h 482600"/>
                  <a:gd name="connsiteX18" fmla="*/ 254000 w 486508"/>
                  <a:gd name="connsiteY18" fmla="*/ 166077 h 482600"/>
                  <a:gd name="connsiteX19" fmla="*/ 265723 w 486508"/>
                  <a:gd name="connsiteY19" fmla="*/ 168031 h 482600"/>
                  <a:gd name="connsiteX20" fmla="*/ 267677 w 486508"/>
                  <a:gd name="connsiteY20" fmla="*/ 0 h 482600"/>
                  <a:gd name="connsiteX21" fmla="*/ 373185 w 486508"/>
                  <a:gd name="connsiteY21" fmla="*/ 127000 h 482600"/>
                  <a:gd name="connsiteX22" fmla="*/ 486508 w 486508"/>
                  <a:gd name="connsiteY22" fmla="*/ 220785 h 482600"/>
                  <a:gd name="connsiteX23" fmla="*/ 242277 w 486508"/>
                  <a:gd name="connsiteY23" fmla="*/ 347785 h 482600"/>
                  <a:gd name="connsiteX24" fmla="*/ 248139 w 486508"/>
                  <a:gd name="connsiteY24" fmla="*/ 379047 h 482600"/>
                  <a:gd name="connsiteX25" fmla="*/ 150446 w 486508"/>
                  <a:gd name="connsiteY25" fmla="*/ 482600 h 482600"/>
                  <a:gd name="connsiteX26" fmla="*/ 134816 w 486508"/>
                  <a:gd name="connsiteY26" fmla="*/ 461108 h 482600"/>
                  <a:gd name="connsiteX27" fmla="*/ 89877 w 486508"/>
                  <a:gd name="connsiteY27" fmla="*/ 472831 h 482600"/>
                  <a:gd name="connsiteX28" fmla="*/ 80108 w 486508"/>
                  <a:gd name="connsiteY28" fmla="*/ 470877 h 482600"/>
                  <a:gd name="connsiteX29" fmla="*/ 72293 w 486508"/>
                  <a:gd name="connsiteY29" fmla="*/ 447431 h 482600"/>
                  <a:gd name="connsiteX30" fmla="*/ 66431 w 486508"/>
                  <a:gd name="connsiteY30" fmla="*/ 435708 h 482600"/>
                  <a:gd name="connsiteX31" fmla="*/ 62523 w 486508"/>
                  <a:gd name="connsiteY31" fmla="*/ 420077 h 482600"/>
                  <a:gd name="connsiteX32" fmla="*/ 64477 w 486508"/>
                  <a:gd name="connsiteY32" fmla="*/ 396631 h 482600"/>
                  <a:gd name="connsiteX33" fmla="*/ 78154 w 486508"/>
                  <a:gd name="connsiteY33" fmla="*/ 379047 h 482600"/>
                  <a:gd name="connsiteX34" fmla="*/ 64477 w 486508"/>
                  <a:gd name="connsiteY34" fmla="*/ 341924 h 482600"/>
                  <a:gd name="connsiteX35" fmla="*/ 58616 w 486508"/>
                  <a:gd name="connsiteY35" fmla="*/ 336062 h 482600"/>
                  <a:gd name="connsiteX36" fmla="*/ 52754 w 486508"/>
                  <a:gd name="connsiteY36" fmla="*/ 334108 h 482600"/>
                  <a:gd name="connsiteX37" fmla="*/ 46893 w 486508"/>
                  <a:gd name="connsiteY37" fmla="*/ 306754 h 482600"/>
                  <a:gd name="connsiteX38" fmla="*/ 39077 w 486508"/>
                  <a:gd name="connsiteY38" fmla="*/ 293077 h 482600"/>
                  <a:gd name="connsiteX39" fmla="*/ 39077 w 486508"/>
                  <a:gd name="connsiteY39" fmla="*/ 289170 h 482600"/>
                  <a:gd name="connsiteX40" fmla="*/ 0 w 486508"/>
                  <a:gd name="connsiteY40" fmla="*/ 275493 h 482600"/>
                  <a:gd name="connsiteX41" fmla="*/ 1954 w 486508"/>
                  <a:gd name="connsiteY41" fmla="*/ 166077 h 48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86508" h="482600">
                    <a:moveTo>
                      <a:pt x="1954" y="166077"/>
                    </a:moveTo>
                    <a:lnTo>
                      <a:pt x="41031" y="166077"/>
                    </a:lnTo>
                    <a:lnTo>
                      <a:pt x="78154" y="148493"/>
                    </a:lnTo>
                    <a:cubicBezTo>
                      <a:pt x="104222" y="157182"/>
                      <a:pt x="95775" y="150483"/>
                      <a:pt x="107462" y="162170"/>
                    </a:cubicBezTo>
                    <a:cubicBezTo>
                      <a:pt x="121790" y="158587"/>
                      <a:pt x="110717" y="163798"/>
                      <a:pt x="117231" y="152400"/>
                    </a:cubicBezTo>
                    <a:cubicBezTo>
                      <a:pt x="119556" y="148332"/>
                      <a:pt x="127765" y="143371"/>
                      <a:pt x="130908" y="140677"/>
                    </a:cubicBezTo>
                    <a:cubicBezTo>
                      <a:pt x="133006" y="138879"/>
                      <a:pt x="134589" y="136512"/>
                      <a:pt x="136770" y="134816"/>
                    </a:cubicBezTo>
                    <a:cubicBezTo>
                      <a:pt x="140477" y="131933"/>
                      <a:pt x="148493" y="127000"/>
                      <a:pt x="148493" y="127000"/>
                    </a:cubicBezTo>
                    <a:cubicBezTo>
                      <a:pt x="172972" y="129448"/>
                      <a:pt x="165917" y="122453"/>
                      <a:pt x="169985" y="138724"/>
                    </a:cubicBezTo>
                    <a:cubicBezTo>
                      <a:pt x="170485" y="140722"/>
                      <a:pt x="171288" y="142631"/>
                      <a:pt x="171939" y="144585"/>
                    </a:cubicBezTo>
                    <a:cubicBezTo>
                      <a:pt x="172590" y="148493"/>
                      <a:pt x="172121" y="152765"/>
                      <a:pt x="173893" y="156308"/>
                    </a:cubicBezTo>
                    <a:cubicBezTo>
                      <a:pt x="177704" y="163931"/>
                      <a:pt x="191777" y="158713"/>
                      <a:pt x="195385" y="158262"/>
                    </a:cubicBezTo>
                    <a:cubicBezTo>
                      <a:pt x="206586" y="141460"/>
                      <a:pt x="191671" y="161233"/>
                      <a:pt x="205154" y="150447"/>
                    </a:cubicBezTo>
                    <a:cubicBezTo>
                      <a:pt x="206988" y="148980"/>
                      <a:pt x="206817" y="145276"/>
                      <a:pt x="209062" y="144585"/>
                    </a:cubicBezTo>
                    <a:cubicBezTo>
                      <a:pt x="215937" y="142469"/>
                      <a:pt x="223390" y="143282"/>
                      <a:pt x="230554" y="142631"/>
                    </a:cubicBezTo>
                    <a:cubicBezTo>
                      <a:pt x="232508" y="141329"/>
                      <a:pt x="234377" y="137559"/>
                      <a:pt x="236416" y="138724"/>
                    </a:cubicBezTo>
                    <a:cubicBezTo>
                      <a:pt x="242654" y="142289"/>
                      <a:pt x="246133" y="156153"/>
                      <a:pt x="248139" y="162170"/>
                    </a:cubicBezTo>
                    <a:lnTo>
                      <a:pt x="248139" y="162170"/>
                    </a:lnTo>
                    <a:cubicBezTo>
                      <a:pt x="250093" y="163472"/>
                      <a:pt x="251773" y="165335"/>
                      <a:pt x="254000" y="166077"/>
                    </a:cubicBezTo>
                    <a:cubicBezTo>
                      <a:pt x="257758" y="167330"/>
                      <a:pt x="265723" y="168031"/>
                      <a:pt x="265723" y="168031"/>
                    </a:cubicBezTo>
                    <a:cubicBezTo>
                      <a:pt x="266374" y="112021"/>
                      <a:pt x="267026" y="56010"/>
                      <a:pt x="267677" y="0"/>
                    </a:cubicBezTo>
                    <a:lnTo>
                      <a:pt x="373185" y="127000"/>
                    </a:lnTo>
                    <a:lnTo>
                      <a:pt x="486508" y="220785"/>
                    </a:lnTo>
                    <a:lnTo>
                      <a:pt x="242277" y="347785"/>
                    </a:lnTo>
                    <a:lnTo>
                      <a:pt x="248139" y="379047"/>
                    </a:lnTo>
                    <a:lnTo>
                      <a:pt x="150446" y="482600"/>
                    </a:lnTo>
                    <a:lnTo>
                      <a:pt x="134816" y="461108"/>
                    </a:lnTo>
                    <a:cubicBezTo>
                      <a:pt x="101908" y="472861"/>
                      <a:pt x="117085" y="469808"/>
                      <a:pt x="89877" y="472831"/>
                    </a:cubicBezTo>
                    <a:cubicBezTo>
                      <a:pt x="86621" y="472180"/>
                      <a:pt x="81698" y="473792"/>
                      <a:pt x="80108" y="470877"/>
                    </a:cubicBezTo>
                    <a:cubicBezTo>
                      <a:pt x="62607" y="438792"/>
                      <a:pt x="89093" y="458633"/>
                      <a:pt x="72293" y="447431"/>
                    </a:cubicBezTo>
                    <a:cubicBezTo>
                      <a:pt x="68188" y="441275"/>
                      <a:pt x="68298" y="442554"/>
                      <a:pt x="66431" y="435708"/>
                    </a:cubicBezTo>
                    <a:cubicBezTo>
                      <a:pt x="65018" y="430527"/>
                      <a:pt x="62523" y="420077"/>
                      <a:pt x="62523" y="420077"/>
                    </a:cubicBezTo>
                    <a:cubicBezTo>
                      <a:pt x="63174" y="412262"/>
                      <a:pt x="62378" y="404187"/>
                      <a:pt x="64477" y="396631"/>
                    </a:cubicBezTo>
                    <a:cubicBezTo>
                      <a:pt x="66275" y="390160"/>
                      <a:pt x="73414" y="383787"/>
                      <a:pt x="78154" y="379047"/>
                    </a:cubicBezTo>
                    <a:cubicBezTo>
                      <a:pt x="75424" y="365397"/>
                      <a:pt x="74880" y="352329"/>
                      <a:pt x="64477" y="341924"/>
                    </a:cubicBezTo>
                    <a:cubicBezTo>
                      <a:pt x="62523" y="339970"/>
                      <a:pt x="60915" y="337595"/>
                      <a:pt x="58616" y="336062"/>
                    </a:cubicBezTo>
                    <a:cubicBezTo>
                      <a:pt x="56902" y="334919"/>
                      <a:pt x="54708" y="334759"/>
                      <a:pt x="52754" y="334108"/>
                    </a:cubicBezTo>
                    <a:cubicBezTo>
                      <a:pt x="43643" y="320443"/>
                      <a:pt x="52773" y="336156"/>
                      <a:pt x="46893" y="306754"/>
                    </a:cubicBezTo>
                    <a:cubicBezTo>
                      <a:pt x="45146" y="298017"/>
                      <a:pt x="42011" y="300412"/>
                      <a:pt x="39077" y="293077"/>
                    </a:cubicBezTo>
                    <a:cubicBezTo>
                      <a:pt x="38593" y="291868"/>
                      <a:pt x="39077" y="290472"/>
                      <a:pt x="39077" y="289170"/>
                    </a:cubicBezTo>
                    <a:lnTo>
                      <a:pt x="0" y="275493"/>
                    </a:lnTo>
                    <a:cubicBezTo>
                      <a:pt x="651" y="239021"/>
                      <a:pt x="1303" y="202549"/>
                      <a:pt x="1954" y="166077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6428569" y="4533243"/>
                <a:ext cx="169827" cy="105778"/>
              </a:xfrm>
              <a:custGeom>
                <a:avLst/>
                <a:gdLst>
                  <a:gd name="connsiteX0" fmla="*/ 0 w 277446"/>
                  <a:gd name="connsiteY0" fmla="*/ 54708 h 173892"/>
                  <a:gd name="connsiteX1" fmla="*/ 0 w 277446"/>
                  <a:gd name="connsiteY1" fmla="*/ 54708 h 173892"/>
                  <a:gd name="connsiteX2" fmla="*/ 1954 w 277446"/>
                  <a:gd name="connsiteY2" fmla="*/ 85969 h 173892"/>
                  <a:gd name="connsiteX3" fmla="*/ 3908 w 277446"/>
                  <a:gd name="connsiteY3" fmla="*/ 91831 h 173892"/>
                  <a:gd name="connsiteX4" fmla="*/ 9770 w 277446"/>
                  <a:gd name="connsiteY4" fmla="*/ 95738 h 173892"/>
                  <a:gd name="connsiteX5" fmla="*/ 11723 w 277446"/>
                  <a:gd name="connsiteY5" fmla="*/ 101600 h 173892"/>
                  <a:gd name="connsiteX6" fmla="*/ 13677 w 277446"/>
                  <a:gd name="connsiteY6" fmla="*/ 132862 h 173892"/>
                  <a:gd name="connsiteX7" fmla="*/ 19539 w 277446"/>
                  <a:gd name="connsiteY7" fmla="*/ 138723 h 173892"/>
                  <a:gd name="connsiteX8" fmla="*/ 27354 w 277446"/>
                  <a:gd name="connsiteY8" fmla="*/ 150446 h 173892"/>
                  <a:gd name="connsiteX9" fmla="*/ 31262 w 277446"/>
                  <a:gd name="connsiteY9" fmla="*/ 156308 h 173892"/>
                  <a:gd name="connsiteX10" fmla="*/ 62523 w 277446"/>
                  <a:gd name="connsiteY10" fmla="*/ 164123 h 173892"/>
                  <a:gd name="connsiteX11" fmla="*/ 68385 w 277446"/>
                  <a:gd name="connsiteY11" fmla="*/ 166077 h 173892"/>
                  <a:gd name="connsiteX12" fmla="*/ 74246 w 277446"/>
                  <a:gd name="connsiteY12" fmla="*/ 162169 h 173892"/>
                  <a:gd name="connsiteX13" fmla="*/ 82062 w 277446"/>
                  <a:gd name="connsiteY13" fmla="*/ 160215 h 173892"/>
                  <a:gd name="connsiteX14" fmla="*/ 93785 w 277446"/>
                  <a:gd name="connsiteY14" fmla="*/ 156308 h 173892"/>
                  <a:gd name="connsiteX15" fmla="*/ 107462 w 277446"/>
                  <a:gd name="connsiteY15" fmla="*/ 158262 h 173892"/>
                  <a:gd name="connsiteX16" fmla="*/ 111370 w 277446"/>
                  <a:gd name="connsiteY16" fmla="*/ 164123 h 173892"/>
                  <a:gd name="connsiteX17" fmla="*/ 117231 w 277446"/>
                  <a:gd name="connsiteY17" fmla="*/ 169985 h 173892"/>
                  <a:gd name="connsiteX18" fmla="*/ 127000 w 277446"/>
                  <a:gd name="connsiteY18" fmla="*/ 173892 h 173892"/>
                  <a:gd name="connsiteX19" fmla="*/ 277446 w 277446"/>
                  <a:gd name="connsiteY19" fmla="*/ 171938 h 173892"/>
                  <a:gd name="connsiteX20" fmla="*/ 269631 w 277446"/>
                  <a:gd name="connsiteY20" fmla="*/ 148492 h 173892"/>
                  <a:gd name="connsiteX21" fmla="*/ 246185 w 277446"/>
                  <a:gd name="connsiteY21" fmla="*/ 140677 h 173892"/>
                  <a:gd name="connsiteX22" fmla="*/ 238370 w 277446"/>
                  <a:gd name="connsiteY22" fmla="*/ 136769 h 173892"/>
                  <a:gd name="connsiteX23" fmla="*/ 242277 w 277446"/>
                  <a:gd name="connsiteY23" fmla="*/ 0 h 173892"/>
                  <a:gd name="connsiteX24" fmla="*/ 121139 w 277446"/>
                  <a:gd name="connsiteY24" fmla="*/ 41031 h 173892"/>
                  <a:gd name="connsiteX25" fmla="*/ 107462 w 277446"/>
                  <a:gd name="connsiteY25" fmla="*/ 21492 h 173892"/>
                  <a:gd name="connsiteX26" fmla="*/ 85970 w 277446"/>
                  <a:gd name="connsiteY26" fmla="*/ 19538 h 173892"/>
                  <a:gd name="connsiteX27" fmla="*/ 46893 w 277446"/>
                  <a:gd name="connsiteY27" fmla="*/ 15631 h 173892"/>
                  <a:gd name="connsiteX28" fmla="*/ 17585 w 277446"/>
                  <a:gd name="connsiteY28" fmla="*/ 13677 h 173892"/>
                  <a:gd name="connsiteX29" fmla="*/ 15631 w 277446"/>
                  <a:gd name="connsiteY29" fmla="*/ 35169 h 173892"/>
                  <a:gd name="connsiteX30" fmla="*/ 7816 w 277446"/>
                  <a:gd name="connsiteY30" fmla="*/ 46892 h 173892"/>
                  <a:gd name="connsiteX31" fmla="*/ 5862 w 277446"/>
                  <a:gd name="connsiteY31" fmla="*/ 52754 h 173892"/>
                  <a:gd name="connsiteX32" fmla="*/ 0 w 277446"/>
                  <a:gd name="connsiteY32" fmla="*/ 54708 h 173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446" h="173892">
                    <a:moveTo>
                      <a:pt x="0" y="54708"/>
                    </a:moveTo>
                    <a:lnTo>
                      <a:pt x="0" y="54708"/>
                    </a:lnTo>
                    <a:cubicBezTo>
                      <a:pt x="651" y="65128"/>
                      <a:pt x="861" y="75586"/>
                      <a:pt x="1954" y="85969"/>
                    </a:cubicBezTo>
                    <a:cubicBezTo>
                      <a:pt x="2170" y="88017"/>
                      <a:pt x="2621" y="90223"/>
                      <a:pt x="3908" y="91831"/>
                    </a:cubicBezTo>
                    <a:cubicBezTo>
                      <a:pt x="5375" y="93665"/>
                      <a:pt x="7816" y="94436"/>
                      <a:pt x="9770" y="95738"/>
                    </a:cubicBezTo>
                    <a:cubicBezTo>
                      <a:pt x="10421" y="97692"/>
                      <a:pt x="11507" y="99552"/>
                      <a:pt x="11723" y="101600"/>
                    </a:cubicBezTo>
                    <a:cubicBezTo>
                      <a:pt x="12816" y="111984"/>
                      <a:pt x="11526" y="122645"/>
                      <a:pt x="13677" y="132862"/>
                    </a:cubicBezTo>
                    <a:cubicBezTo>
                      <a:pt x="14246" y="135566"/>
                      <a:pt x="17585" y="136769"/>
                      <a:pt x="19539" y="138723"/>
                    </a:cubicBezTo>
                    <a:cubicBezTo>
                      <a:pt x="22973" y="149025"/>
                      <a:pt x="19223" y="140689"/>
                      <a:pt x="27354" y="150446"/>
                    </a:cubicBezTo>
                    <a:cubicBezTo>
                      <a:pt x="28857" y="152250"/>
                      <a:pt x="29601" y="154647"/>
                      <a:pt x="31262" y="156308"/>
                    </a:cubicBezTo>
                    <a:cubicBezTo>
                      <a:pt x="39102" y="164148"/>
                      <a:pt x="53073" y="163178"/>
                      <a:pt x="62523" y="164123"/>
                    </a:cubicBezTo>
                    <a:cubicBezTo>
                      <a:pt x="64477" y="164774"/>
                      <a:pt x="66353" y="166416"/>
                      <a:pt x="68385" y="166077"/>
                    </a:cubicBezTo>
                    <a:cubicBezTo>
                      <a:pt x="70701" y="165691"/>
                      <a:pt x="72088" y="163094"/>
                      <a:pt x="74246" y="162169"/>
                    </a:cubicBezTo>
                    <a:cubicBezTo>
                      <a:pt x="76714" y="161111"/>
                      <a:pt x="79490" y="160987"/>
                      <a:pt x="82062" y="160215"/>
                    </a:cubicBezTo>
                    <a:cubicBezTo>
                      <a:pt x="86007" y="159032"/>
                      <a:pt x="93785" y="156308"/>
                      <a:pt x="93785" y="156308"/>
                    </a:cubicBezTo>
                    <a:cubicBezTo>
                      <a:pt x="98344" y="156959"/>
                      <a:pt x="103254" y="156392"/>
                      <a:pt x="107462" y="158262"/>
                    </a:cubicBezTo>
                    <a:cubicBezTo>
                      <a:pt x="109608" y="159216"/>
                      <a:pt x="109867" y="162319"/>
                      <a:pt x="111370" y="164123"/>
                    </a:cubicBezTo>
                    <a:cubicBezTo>
                      <a:pt x="113139" y="166246"/>
                      <a:pt x="114888" y="168521"/>
                      <a:pt x="117231" y="169985"/>
                    </a:cubicBezTo>
                    <a:cubicBezTo>
                      <a:pt x="120205" y="171844"/>
                      <a:pt x="127000" y="173892"/>
                      <a:pt x="127000" y="173892"/>
                    </a:cubicBezTo>
                    <a:lnTo>
                      <a:pt x="277446" y="171938"/>
                    </a:lnTo>
                    <a:lnTo>
                      <a:pt x="269631" y="148492"/>
                    </a:lnTo>
                    <a:lnTo>
                      <a:pt x="246185" y="140677"/>
                    </a:lnTo>
                    <a:cubicBezTo>
                      <a:pt x="239449" y="138432"/>
                      <a:pt x="241779" y="140180"/>
                      <a:pt x="238370" y="136769"/>
                    </a:cubicBezTo>
                    <a:lnTo>
                      <a:pt x="242277" y="0"/>
                    </a:lnTo>
                    <a:lnTo>
                      <a:pt x="121139" y="41031"/>
                    </a:lnTo>
                    <a:lnTo>
                      <a:pt x="107462" y="21492"/>
                    </a:lnTo>
                    <a:lnTo>
                      <a:pt x="85970" y="19538"/>
                    </a:lnTo>
                    <a:cubicBezTo>
                      <a:pt x="49793" y="16859"/>
                      <a:pt x="65412" y="20261"/>
                      <a:pt x="46893" y="15631"/>
                    </a:cubicBezTo>
                    <a:cubicBezTo>
                      <a:pt x="38584" y="10092"/>
                      <a:pt x="29750" y="2447"/>
                      <a:pt x="17585" y="13677"/>
                    </a:cubicBezTo>
                    <a:cubicBezTo>
                      <a:pt x="12299" y="18556"/>
                      <a:pt x="17661" y="28268"/>
                      <a:pt x="15631" y="35169"/>
                    </a:cubicBezTo>
                    <a:cubicBezTo>
                      <a:pt x="14306" y="39675"/>
                      <a:pt x="9301" y="42437"/>
                      <a:pt x="7816" y="46892"/>
                    </a:cubicBezTo>
                    <a:cubicBezTo>
                      <a:pt x="7165" y="48846"/>
                      <a:pt x="7318" y="51298"/>
                      <a:pt x="5862" y="52754"/>
                    </a:cubicBezTo>
                    <a:cubicBezTo>
                      <a:pt x="-1236" y="59852"/>
                      <a:pt x="977" y="54382"/>
                      <a:pt x="0" y="5470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6441185" y="4616701"/>
                <a:ext cx="79576" cy="84429"/>
              </a:xfrm>
              <a:custGeom>
                <a:avLst/>
                <a:gdLst>
                  <a:gd name="connsiteX0" fmla="*/ 1953 w 128965"/>
                  <a:gd name="connsiteY0" fmla="*/ 13757 h 138803"/>
                  <a:gd name="connsiteX1" fmla="*/ 1953 w 128965"/>
                  <a:gd name="connsiteY1" fmla="*/ 13757 h 138803"/>
                  <a:gd name="connsiteX2" fmla="*/ 21492 w 128965"/>
                  <a:gd name="connsiteY2" fmla="*/ 11803 h 138803"/>
                  <a:gd name="connsiteX3" fmla="*/ 27353 w 128965"/>
                  <a:gd name="connsiteY3" fmla="*/ 9849 h 138803"/>
                  <a:gd name="connsiteX4" fmla="*/ 35169 w 128965"/>
                  <a:gd name="connsiteY4" fmla="*/ 7896 h 138803"/>
                  <a:gd name="connsiteX5" fmla="*/ 42984 w 128965"/>
                  <a:gd name="connsiteY5" fmla="*/ 3988 h 138803"/>
                  <a:gd name="connsiteX6" fmla="*/ 48846 w 128965"/>
                  <a:gd name="connsiteY6" fmla="*/ 80 h 138803"/>
                  <a:gd name="connsiteX7" fmla="*/ 87923 w 128965"/>
                  <a:gd name="connsiteY7" fmla="*/ 3988 h 138803"/>
                  <a:gd name="connsiteX8" fmla="*/ 91830 w 128965"/>
                  <a:gd name="connsiteY8" fmla="*/ 17665 h 138803"/>
                  <a:gd name="connsiteX9" fmla="*/ 103553 w 128965"/>
                  <a:gd name="connsiteY9" fmla="*/ 37203 h 138803"/>
                  <a:gd name="connsiteX10" fmla="*/ 105507 w 128965"/>
                  <a:gd name="connsiteY10" fmla="*/ 43065 h 138803"/>
                  <a:gd name="connsiteX11" fmla="*/ 107461 w 128965"/>
                  <a:gd name="connsiteY11" fmla="*/ 50880 h 138803"/>
                  <a:gd name="connsiteX12" fmla="*/ 111369 w 128965"/>
                  <a:gd name="connsiteY12" fmla="*/ 56742 h 138803"/>
                  <a:gd name="connsiteX13" fmla="*/ 113323 w 128965"/>
                  <a:gd name="connsiteY13" fmla="*/ 62603 h 138803"/>
                  <a:gd name="connsiteX14" fmla="*/ 119184 w 128965"/>
                  <a:gd name="connsiteY14" fmla="*/ 66511 h 138803"/>
                  <a:gd name="connsiteX15" fmla="*/ 125046 w 128965"/>
                  <a:gd name="connsiteY15" fmla="*/ 72373 h 138803"/>
                  <a:gd name="connsiteX16" fmla="*/ 128953 w 128965"/>
                  <a:gd name="connsiteY16" fmla="*/ 86049 h 138803"/>
                  <a:gd name="connsiteX17" fmla="*/ 117230 w 128965"/>
                  <a:gd name="connsiteY17" fmla="*/ 95819 h 138803"/>
                  <a:gd name="connsiteX18" fmla="*/ 105507 w 128965"/>
                  <a:gd name="connsiteY18" fmla="*/ 99726 h 138803"/>
                  <a:gd name="connsiteX19" fmla="*/ 85969 w 128965"/>
                  <a:gd name="connsiteY19" fmla="*/ 105588 h 138803"/>
                  <a:gd name="connsiteX20" fmla="*/ 64477 w 128965"/>
                  <a:gd name="connsiteY20" fmla="*/ 115357 h 138803"/>
                  <a:gd name="connsiteX21" fmla="*/ 60569 w 128965"/>
                  <a:gd name="connsiteY21" fmla="*/ 121219 h 138803"/>
                  <a:gd name="connsiteX22" fmla="*/ 39077 w 128965"/>
                  <a:gd name="connsiteY22" fmla="*/ 134896 h 138803"/>
                  <a:gd name="connsiteX23" fmla="*/ 27353 w 128965"/>
                  <a:gd name="connsiteY23" fmla="*/ 138803 h 138803"/>
                  <a:gd name="connsiteX24" fmla="*/ 7815 w 128965"/>
                  <a:gd name="connsiteY24" fmla="*/ 136849 h 138803"/>
                  <a:gd name="connsiteX25" fmla="*/ 3907 w 128965"/>
                  <a:gd name="connsiteY25" fmla="*/ 130988 h 138803"/>
                  <a:gd name="connsiteX26" fmla="*/ 1953 w 128965"/>
                  <a:gd name="connsiteY26" fmla="*/ 119265 h 138803"/>
                  <a:gd name="connsiteX27" fmla="*/ 0 w 128965"/>
                  <a:gd name="connsiteY27" fmla="*/ 113403 h 138803"/>
                  <a:gd name="connsiteX28" fmla="*/ 7815 w 128965"/>
                  <a:gd name="connsiteY28" fmla="*/ 93865 h 138803"/>
                  <a:gd name="connsiteX29" fmla="*/ 15630 w 128965"/>
                  <a:gd name="connsiteY29" fmla="*/ 82142 h 138803"/>
                  <a:gd name="connsiteX30" fmla="*/ 19538 w 128965"/>
                  <a:gd name="connsiteY30" fmla="*/ 68465 h 138803"/>
                  <a:gd name="connsiteX31" fmla="*/ 29307 w 128965"/>
                  <a:gd name="connsiteY31" fmla="*/ 56742 h 138803"/>
                  <a:gd name="connsiteX32" fmla="*/ 13677 w 128965"/>
                  <a:gd name="connsiteY32" fmla="*/ 33296 h 138803"/>
                  <a:gd name="connsiteX33" fmla="*/ 7815 w 128965"/>
                  <a:gd name="connsiteY33" fmla="*/ 29388 h 138803"/>
                  <a:gd name="connsiteX34" fmla="*/ 1953 w 128965"/>
                  <a:gd name="connsiteY34" fmla="*/ 13757 h 13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965" h="138803">
                    <a:moveTo>
                      <a:pt x="1953" y="13757"/>
                    </a:moveTo>
                    <a:lnTo>
                      <a:pt x="1953" y="13757"/>
                    </a:lnTo>
                    <a:cubicBezTo>
                      <a:pt x="8466" y="13106"/>
                      <a:pt x="15023" y="12798"/>
                      <a:pt x="21492" y="11803"/>
                    </a:cubicBezTo>
                    <a:cubicBezTo>
                      <a:pt x="23527" y="11490"/>
                      <a:pt x="25373" y="10415"/>
                      <a:pt x="27353" y="9849"/>
                    </a:cubicBezTo>
                    <a:cubicBezTo>
                      <a:pt x="29935" y="9111"/>
                      <a:pt x="32564" y="8547"/>
                      <a:pt x="35169" y="7896"/>
                    </a:cubicBezTo>
                    <a:cubicBezTo>
                      <a:pt x="37774" y="6593"/>
                      <a:pt x="40455" y="5433"/>
                      <a:pt x="42984" y="3988"/>
                    </a:cubicBezTo>
                    <a:cubicBezTo>
                      <a:pt x="45023" y="2823"/>
                      <a:pt x="46502" y="226"/>
                      <a:pt x="48846" y="80"/>
                    </a:cubicBezTo>
                    <a:cubicBezTo>
                      <a:pt x="58475" y="-522"/>
                      <a:pt x="76883" y="2411"/>
                      <a:pt x="87923" y="3988"/>
                    </a:cubicBezTo>
                    <a:cubicBezTo>
                      <a:pt x="88381" y="5821"/>
                      <a:pt x="90559" y="15377"/>
                      <a:pt x="91830" y="17665"/>
                    </a:cubicBezTo>
                    <a:cubicBezTo>
                      <a:pt x="100517" y="33302"/>
                      <a:pt x="98008" y="24263"/>
                      <a:pt x="103553" y="37203"/>
                    </a:cubicBezTo>
                    <a:cubicBezTo>
                      <a:pt x="104364" y="39096"/>
                      <a:pt x="104941" y="41085"/>
                      <a:pt x="105507" y="43065"/>
                    </a:cubicBezTo>
                    <a:cubicBezTo>
                      <a:pt x="106245" y="45647"/>
                      <a:pt x="106403" y="48412"/>
                      <a:pt x="107461" y="50880"/>
                    </a:cubicBezTo>
                    <a:cubicBezTo>
                      <a:pt x="108386" y="53039"/>
                      <a:pt x="110319" y="54642"/>
                      <a:pt x="111369" y="56742"/>
                    </a:cubicBezTo>
                    <a:cubicBezTo>
                      <a:pt x="112290" y="58584"/>
                      <a:pt x="112037" y="60995"/>
                      <a:pt x="113323" y="62603"/>
                    </a:cubicBezTo>
                    <a:cubicBezTo>
                      <a:pt x="114790" y="64437"/>
                      <a:pt x="117380" y="65008"/>
                      <a:pt x="119184" y="66511"/>
                    </a:cubicBezTo>
                    <a:cubicBezTo>
                      <a:pt x="121307" y="68280"/>
                      <a:pt x="123092" y="70419"/>
                      <a:pt x="125046" y="72373"/>
                    </a:cubicBezTo>
                    <a:cubicBezTo>
                      <a:pt x="125780" y="74574"/>
                      <a:pt x="129199" y="84329"/>
                      <a:pt x="128953" y="86049"/>
                    </a:cubicBezTo>
                    <a:cubicBezTo>
                      <a:pt x="128153" y="91646"/>
                      <a:pt x="121288" y="94196"/>
                      <a:pt x="117230" y="95819"/>
                    </a:cubicBezTo>
                    <a:cubicBezTo>
                      <a:pt x="113406" y="97349"/>
                      <a:pt x="109503" y="98727"/>
                      <a:pt x="105507" y="99726"/>
                    </a:cubicBezTo>
                    <a:cubicBezTo>
                      <a:pt x="99897" y="101129"/>
                      <a:pt x="90727" y="103209"/>
                      <a:pt x="85969" y="105588"/>
                    </a:cubicBezTo>
                    <a:cubicBezTo>
                      <a:pt x="68496" y="114324"/>
                      <a:pt x="75864" y="111561"/>
                      <a:pt x="64477" y="115357"/>
                    </a:cubicBezTo>
                    <a:cubicBezTo>
                      <a:pt x="63174" y="117311"/>
                      <a:pt x="62072" y="119415"/>
                      <a:pt x="60569" y="121219"/>
                    </a:cubicBezTo>
                    <a:cubicBezTo>
                      <a:pt x="54545" y="128448"/>
                      <a:pt x="48837" y="131644"/>
                      <a:pt x="39077" y="134896"/>
                    </a:cubicBezTo>
                    <a:lnTo>
                      <a:pt x="27353" y="138803"/>
                    </a:lnTo>
                    <a:cubicBezTo>
                      <a:pt x="20840" y="138152"/>
                      <a:pt x="14024" y="138919"/>
                      <a:pt x="7815" y="136849"/>
                    </a:cubicBezTo>
                    <a:cubicBezTo>
                      <a:pt x="5587" y="136106"/>
                      <a:pt x="4650" y="133216"/>
                      <a:pt x="3907" y="130988"/>
                    </a:cubicBezTo>
                    <a:cubicBezTo>
                      <a:pt x="2654" y="127230"/>
                      <a:pt x="2812" y="123132"/>
                      <a:pt x="1953" y="119265"/>
                    </a:cubicBezTo>
                    <a:cubicBezTo>
                      <a:pt x="1506" y="117254"/>
                      <a:pt x="651" y="115357"/>
                      <a:pt x="0" y="113403"/>
                    </a:cubicBezTo>
                    <a:cubicBezTo>
                      <a:pt x="3103" y="91670"/>
                      <a:pt x="-1760" y="106175"/>
                      <a:pt x="7815" y="93865"/>
                    </a:cubicBezTo>
                    <a:cubicBezTo>
                      <a:pt x="10698" y="90158"/>
                      <a:pt x="15630" y="82142"/>
                      <a:pt x="15630" y="82142"/>
                    </a:cubicBezTo>
                    <a:cubicBezTo>
                      <a:pt x="16256" y="79636"/>
                      <a:pt x="18136" y="71269"/>
                      <a:pt x="19538" y="68465"/>
                    </a:cubicBezTo>
                    <a:cubicBezTo>
                      <a:pt x="22259" y="63024"/>
                      <a:pt x="24985" y="61064"/>
                      <a:pt x="29307" y="56742"/>
                    </a:cubicBezTo>
                    <a:cubicBezTo>
                      <a:pt x="25211" y="44451"/>
                      <a:pt x="26222" y="41659"/>
                      <a:pt x="13677" y="33296"/>
                    </a:cubicBezTo>
                    <a:cubicBezTo>
                      <a:pt x="11723" y="31993"/>
                      <a:pt x="9915" y="30438"/>
                      <a:pt x="7815" y="29388"/>
                    </a:cubicBezTo>
                    <a:cubicBezTo>
                      <a:pt x="5973" y="28467"/>
                      <a:pt x="2930" y="16362"/>
                      <a:pt x="1953" y="1375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6362579" y="4636110"/>
                <a:ext cx="164974" cy="166916"/>
              </a:xfrm>
              <a:custGeom>
                <a:avLst/>
                <a:gdLst>
                  <a:gd name="connsiteX0" fmla="*/ 105507 w 269459"/>
                  <a:gd name="connsiteY0" fmla="*/ 5861 h 273538"/>
                  <a:gd name="connsiteX1" fmla="*/ 105507 w 269459"/>
                  <a:gd name="connsiteY1" fmla="*/ 5861 h 273538"/>
                  <a:gd name="connsiteX2" fmla="*/ 123092 w 269459"/>
                  <a:gd name="connsiteY2" fmla="*/ 9769 h 273538"/>
                  <a:gd name="connsiteX3" fmla="*/ 134815 w 269459"/>
                  <a:gd name="connsiteY3" fmla="*/ 17584 h 273538"/>
                  <a:gd name="connsiteX4" fmla="*/ 140677 w 269459"/>
                  <a:gd name="connsiteY4" fmla="*/ 19538 h 273538"/>
                  <a:gd name="connsiteX5" fmla="*/ 144584 w 269459"/>
                  <a:gd name="connsiteY5" fmla="*/ 25400 h 273538"/>
                  <a:gd name="connsiteX6" fmla="*/ 156307 w 269459"/>
                  <a:gd name="connsiteY6" fmla="*/ 33215 h 273538"/>
                  <a:gd name="connsiteX7" fmla="*/ 150446 w 269459"/>
                  <a:gd name="connsiteY7" fmla="*/ 64477 h 273538"/>
                  <a:gd name="connsiteX8" fmla="*/ 146538 w 269459"/>
                  <a:gd name="connsiteY8" fmla="*/ 70338 h 273538"/>
                  <a:gd name="connsiteX9" fmla="*/ 146538 w 269459"/>
                  <a:gd name="connsiteY9" fmla="*/ 97692 h 273538"/>
                  <a:gd name="connsiteX10" fmla="*/ 156307 w 269459"/>
                  <a:gd name="connsiteY10" fmla="*/ 99646 h 273538"/>
                  <a:gd name="connsiteX11" fmla="*/ 171938 w 269459"/>
                  <a:gd name="connsiteY11" fmla="*/ 103554 h 273538"/>
                  <a:gd name="connsiteX12" fmla="*/ 187569 w 269459"/>
                  <a:gd name="connsiteY12" fmla="*/ 97692 h 273538"/>
                  <a:gd name="connsiteX13" fmla="*/ 193431 w 269459"/>
                  <a:gd name="connsiteY13" fmla="*/ 89877 h 273538"/>
                  <a:gd name="connsiteX14" fmla="*/ 197338 w 269459"/>
                  <a:gd name="connsiteY14" fmla="*/ 84015 h 273538"/>
                  <a:gd name="connsiteX15" fmla="*/ 205154 w 269459"/>
                  <a:gd name="connsiteY15" fmla="*/ 82061 h 273538"/>
                  <a:gd name="connsiteX16" fmla="*/ 212969 w 269459"/>
                  <a:gd name="connsiteY16" fmla="*/ 95738 h 273538"/>
                  <a:gd name="connsiteX17" fmla="*/ 216877 w 269459"/>
                  <a:gd name="connsiteY17" fmla="*/ 101600 h 273538"/>
                  <a:gd name="connsiteX18" fmla="*/ 224692 w 269459"/>
                  <a:gd name="connsiteY18" fmla="*/ 119184 h 273538"/>
                  <a:gd name="connsiteX19" fmla="*/ 230554 w 269459"/>
                  <a:gd name="connsiteY19" fmla="*/ 132861 h 273538"/>
                  <a:gd name="connsiteX20" fmla="*/ 238369 w 269459"/>
                  <a:gd name="connsiteY20" fmla="*/ 142631 h 273538"/>
                  <a:gd name="connsiteX21" fmla="*/ 263769 w 269459"/>
                  <a:gd name="connsiteY21" fmla="*/ 144584 h 273538"/>
                  <a:gd name="connsiteX22" fmla="*/ 263769 w 269459"/>
                  <a:gd name="connsiteY22" fmla="*/ 166077 h 273538"/>
                  <a:gd name="connsiteX23" fmla="*/ 248138 w 269459"/>
                  <a:gd name="connsiteY23" fmla="*/ 168031 h 273538"/>
                  <a:gd name="connsiteX24" fmla="*/ 242277 w 269459"/>
                  <a:gd name="connsiteY24" fmla="*/ 171938 h 273538"/>
                  <a:gd name="connsiteX25" fmla="*/ 240323 w 269459"/>
                  <a:gd name="connsiteY25" fmla="*/ 177800 h 273538"/>
                  <a:gd name="connsiteX26" fmla="*/ 242277 w 269459"/>
                  <a:gd name="connsiteY26" fmla="*/ 201246 h 273538"/>
                  <a:gd name="connsiteX27" fmla="*/ 240323 w 269459"/>
                  <a:gd name="connsiteY27" fmla="*/ 222738 h 273538"/>
                  <a:gd name="connsiteX28" fmla="*/ 181707 w 269459"/>
                  <a:gd name="connsiteY28" fmla="*/ 214923 h 273538"/>
                  <a:gd name="connsiteX29" fmla="*/ 173892 w 269459"/>
                  <a:gd name="connsiteY29" fmla="*/ 224692 h 273538"/>
                  <a:gd name="connsiteX30" fmla="*/ 166077 w 269459"/>
                  <a:gd name="connsiteY30" fmla="*/ 234461 h 273538"/>
                  <a:gd name="connsiteX31" fmla="*/ 160215 w 269459"/>
                  <a:gd name="connsiteY31" fmla="*/ 244231 h 273538"/>
                  <a:gd name="connsiteX32" fmla="*/ 156307 w 269459"/>
                  <a:gd name="connsiteY32" fmla="*/ 250092 h 273538"/>
                  <a:gd name="connsiteX33" fmla="*/ 154354 w 269459"/>
                  <a:gd name="connsiteY33" fmla="*/ 257907 h 273538"/>
                  <a:gd name="connsiteX34" fmla="*/ 150446 w 269459"/>
                  <a:gd name="connsiteY34" fmla="*/ 263769 h 273538"/>
                  <a:gd name="connsiteX35" fmla="*/ 148492 w 269459"/>
                  <a:gd name="connsiteY35" fmla="*/ 269631 h 273538"/>
                  <a:gd name="connsiteX36" fmla="*/ 142631 w 269459"/>
                  <a:gd name="connsiteY36" fmla="*/ 273538 h 273538"/>
                  <a:gd name="connsiteX37" fmla="*/ 127000 w 269459"/>
                  <a:gd name="connsiteY37" fmla="*/ 271584 h 273538"/>
                  <a:gd name="connsiteX38" fmla="*/ 115277 w 269459"/>
                  <a:gd name="connsiteY38" fmla="*/ 257907 h 273538"/>
                  <a:gd name="connsiteX39" fmla="*/ 109415 w 269459"/>
                  <a:gd name="connsiteY39" fmla="*/ 254000 h 273538"/>
                  <a:gd name="connsiteX40" fmla="*/ 103554 w 269459"/>
                  <a:gd name="connsiteY40" fmla="*/ 242277 h 273538"/>
                  <a:gd name="connsiteX41" fmla="*/ 97692 w 269459"/>
                  <a:gd name="connsiteY41" fmla="*/ 236415 h 273538"/>
                  <a:gd name="connsiteX42" fmla="*/ 93784 w 269459"/>
                  <a:gd name="connsiteY42" fmla="*/ 228600 h 273538"/>
                  <a:gd name="connsiteX43" fmla="*/ 82061 w 269459"/>
                  <a:gd name="connsiteY43" fmla="*/ 220784 h 273538"/>
                  <a:gd name="connsiteX44" fmla="*/ 76200 w 269459"/>
                  <a:gd name="connsiteY44" fmla="*/ 216877 h 273538"/>
                  <a:gd name="connsiteX45" fmla="*/ 70338 w 269459"/>
                  <a:gd name="connsiteY45" fmla="*/ 211015 h 273538"/>
                  <a:gd name="connsiteX46" fmla="*/ 66431 w 269459"/>
                  <a:gd name="connsiteY46" fmla="*/ 205154 h 273538"/>
                  <a:gd name="connsiteX47" fmla="*/ 60569 w 269459"/>
                  <a:gd name="connsiteY47" fmla="*/ 203200 h 273538"/>
                  <a:gd name="connsiteX48" fmla="*/ 46892 w 269459"/>
                  <a:gd name="connsiteY48" fmla="*/ 197338 h 273538"/>
                  <a:gd name="connsiteX49" fmla="*/ 33215 w 269459"/>
                  <a:gd name="connsiteY49" fmla="*/ 189523 h 273538"/>
                  <a:gd name="connsiteX50" fmla="*/ 15631 w 269459"/>
                  <a:gd name="connsiteY50" fmla="*/ 179754 h 273538"/>
                  <a:gd name="connsiteX51" fmla="*/ 3907 w 269459"/>
                  <a:gd name="connsiteY51" fmla="*/ 168031 h 273538"/>
                  <a:gd name="connsiteX52" fmla="*/ 0 w 269459"/>
                  <a:gd name="connsiteY52" fmla="*/ 156307 h 273538"/>
                  <a:gd name="connsiteX53" fmla="*/ 1954 w 269459"/>
                  <a:gd name="connsiteY53" fmla="*/ 142631 h 273538"/>
                  <a:gd name="connsiteX54" fmla="*/ 3907 w 269459"/>
                  <a:gd name="connsiteY54" fmla="*/ 136769 h 273538"/>
                  <a:gd name="connsiteX55" fmla="*/ 5861 w 269459"/>
                  <a:gd name="connsiteY55" fmla="*/ 115277 h 273538"/>
                  <a:gd name="connsiteX56" fmla="*/ 9769 w 269459"/>
                  <a:gd name="connsiteY56" fmla="*/ 107461 h 273538"/>
                  <a:gd name="connsiteX57" fmla="*/ 11723 w 269459"/>
                  <a:gd name="connsiteY57" fmla="*/ 101600 h 273538"/>
                  <a:gd name="connsiteX58" fmla="*/ 13677 w 269459"/>
                  <a:gd name="connsiteY58" fmla="*/ 66431 h 273538"/>
                  <a:gd name="connsiteX59" fmla="*/ 19538 w 269459"/>
                  <a:gd name="connsiteY59" fmla="*/ 60569 h 273538"/>
                  <a:gd name="connsiteX60" fmla="*/ 27354 w 269459"/>
                  <a:gd name="connsiteY60" fmla="*/ 58615 h 273538"/>
                  <a:gd name="connsiteX61" fmla="*/ 39077 w 269459"/>
                  <a:gd name="connsiteY61" fmla="*/ 54707 h 273538"/>
                  <a:gd name="connsiteX62" fmla="*/ 44938 w 269459"/>
                  <a:gd name="connsiteY62" fmla="*/ 52754 h 273538"/>
                  <a:gd name="connsiteX63" fmla="*/ 46892 w 269459"/>
                  <a:gd name="connsiteY63" fmla="*/ 44938 h 273538"/>
                  <a:gd name="connsiteX64" fmla="*/ 42984 w 269459"/>
                  <a:gd name="connsiteY64" fmla="*/ 29307 h 273538"/>
                  <a:gd name="connsiteX65" fmla="*/ 39077 w 269459"/>
                  <a:gd name="connsiteY65" fmla="*/ 23446 h 273538"/>
                  <a:gd name="connsiteX66" fmla="*/ 41031 w 269459"/>
                  <a:gd name="connsiteY66" fmla="*/ 7815 h 273538"/>
                  <a:gd name="connsiteX67" fmla="*/ 58615 w 269459"/>
                  <a:gd name="connsiteY67" fmla="*/ 0 h 273538"/>
                  <a:gd name="connsiteX68" fmla="*/ 105507 w 269459"/>
                  <a:gd name="connsiteY68" fmla="*/ 5861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9459" h="273538">
                    <a:moveTo>
                      <a:pt x="105507" y="5861"/>
                    </a:moveTo>
                    <a:lnTo>
                      <a:pt x="105507" y="5861"/>
                    </a:lnTo>
                    <a:cubicBezTo>
                      <a:pt x="111369" y="7164"/>
                      <a:pt x="117517" y="7539"/>
                      <a:pt x="123092" y="9769"/>
                    </a:cubicBezTo>
                    <a:cubicBezTo>
                      <a:pt x="127452" y="11513"/>
                      <a:pt x="130360" y="16099"/>
                      <a:pt x="134815" y="17584"/>
                    </a:cubicBezTo>
                    <a:lnTo>
                      <a:pt x="140677" y="19538"/>
                    </a:lnTo>
                    <a:cubicBezTo>
                      <a:pt x="141979" y="21492"/>
                      <a:pt x="142817" y="23854"/>
                      <a:pt x="144584" y="25400"/>
                    </a:cubicBezTo>
                    <a:cubicBezTo>
                      <a:pt x="148118" y="28493"/>
                      <a:pt x="156307" y="33215"/>
                      <a:pt x="156307" y="33215"/>
                    </a:cubicBezTo>
                    <a:cubicBezTo>
                      <a:pt x="155620" y="40091"/>
                      <a:pt x="155370" y="57093"/>
                      <a:pt x="150446" y="64477"/>
                    </a:cubicBezTo>
                    <a:lnTo>
                      <a:pt x="146538" y="70338"/>
                    </a:lnTo>
                    <a:cubicBezTo>
                      <a:pt x="145320" y="77648"/>
                      <a:pt x="141973" y="90845"/>
                      <a:pt x="146538" y="97692"/>
                    </a:cubicBezTo>
                    <a:cubicBezTo>
                      <a:pt x="148380" y="100455"/>
                      <a:pt x="153071" y="98899"/>
                      <a:pt x="156307" y="99646"/>
                    </a:cubicBezTo>
                    <a:cubicBezTo>
                      <a:pt x="161540" y="100854"/>
                      <a:pt x="166728" y="102251"/>
                      <a:pt x="171938" y="103554"/>
                    </a:cubicBezTo>
                    <a:cubicBezTo>
                      <a:pt x="178929" y="102156"/>
                      <a:pt x="182537" y="102723"/>
                      <a:pt x="187569" y="97692"/>
                    </a:cubicBezTo>
                    <a:cubicBezTo>
                      <a:pt x="189872" y="95389"/>
                      <a:pt x="191538" y="92527"/>
                      <a:pt x="193431" y="89877"/>
                    </a:cubicBezTo>
                    <a:cubicBezTo>
                      <a:pt x="194796" y="87966"/>
                      <a:pt x="195384" y="85318"/>
                      <a:pt x="197338" y="84015"/>
                    </a:cubicBezTo>
                    <a:cubicBezTo>
                      <a:pt x="199572" y="82525"/>
                      <a:pt x="202549" y="82712"/>
                      <a:pt x="205154" y="82061"/>
                    </a:cubicBezTo>
                    <a:cubicBezTo>
                      <a:pt x="219330" y="100966"/>
                      <a:pt x="205508" y="80817"/>
                      <a:pt x="212969" y="95738"/>
                    </a:cubicBezTo>
                    <a:cubicBezTo>
                      <a:pt x="214019" y="97838"/>
                      <a:pt x="215923" y="99454"/>
                      <a:pt x="216877" y="101600"/>
                    </a:cubicBezTo>
                    <a:cubicBezTo>
                      <a:pt x="226175" y="122523"/>
                      <a:pt x="215849" y="105921"/>
                      <a:pt x="224692" y="119184"/>
                    </a:cubicBezTo>
                    <a:cubicBezTo>
                      <a:pt x="229278" y="132941"/>
                      <a:pt x="223306" y="115947"/>
                      <a:pt x="230554" y="132861"/>
                    </a:cubicBezTo>
                    <a:cubicBezTo>
                      <a:pt x="232605" y="137646"/>
                      <a:pt x="231528" y="141349"/>
                      <a:pt x="238369" y="142631"/>
                    </a:cubicBezTo>
                    <a:cubicBezTo>
                      <a:pt x="246715" y="144196"/>
                      <a:pt x="255302" y="143933"/>
                      <a:pt x="263769" y="144584"/>
                    </a:cubicBezTo>
                    <a:cubicBezTo>
                      <a:pt x="268127" y="151122"/>
                      <a:pt x="274030" y="156842"/>
                      <a:pt x="263769" y="166077"/>
                    </a:cubicBezTo>
                    <a:cubicBezTo>
                      <a:pt x="259866" y="169590"/>
                      <a:pt x="253348" y="167380"/>
                      <a:pt x="248138" y="168031"/>
                    </a:cubicBezTo>
                    <a:cubicBezTo>
                      <a:pt x="246184" y="169333"/>
                      <a:pt x="243744" y="170105"/>
                      <a:pt x="242277" y="171938"/>
                    </a:cubicBezTo>
                    <a:cubicBezTo>
                      <a:pt x="240990" y="173546"/>
                      <a:pt x="240323" y="175740"/>
                      <a:pt x="240323" y="177800"/>
                    </a:cubicBezTo>
                    <a:cubicBezTo>
                      <a:pt x="240323" y="185642"/>
                      <a:pt x="241626" y="193431"/>
                      <a:pt x="242277" y="201246"/>
                    </a:cubicBezTo>
                    <a:cubicBezTo>
                      <a:pt x="241626" y="208410"/>
                      <a:pt x="247097" y="220319"/>
                      <a:pt x="240323" y="222738"/>
                    </a:cubicBezTo>
                    <a:cubicBezTo>
                      <a:pt x="200934" y="236805"/>
                      <a:pt x="197481" y="230694"/>
                      <a:pt x="181707" y="214923"/>
                    </a:cubicBezTo>
                    <a:cubicBezTo>
                      <a:pt x="176799" y="229653"/>
                      <a:pt x="183991" y="212068"/>
                      <a:pt x="173892" y="224692"/>
                    </a:cubicBezTo>
                    <a:cubicBezTo>
                      <a:pt x="163107" y="238173"/>
                      <a:pt x="182873" y="223265"/>
                      <a:pt x="166077" y="234461"/>
                    </a:cubicBezTo>
                    <a:cubicBezTo>
                      <a:pt x="164123" y="237718"/>
                      <a:pt x="162228" y="241010"/>
                      <a:pt x="160215" y="244231"/>
                    </a:cubicBezTo>
                    <a:cubicBezTo>
                      <a:pt x="158970" y="246222"/>
                      <a:pt x="157232" y="247934"/>
                      <a:pt x="156307" y="250092"/>
                    </a:cubicBezTo>
                    <a:cubicBezTo>
                      <a:pt x="155249" y="252560"/>
                      <a:pt x="155412" y="255439"/>
                      <a:pt x="154354" y="257907"/>
                    </a:cubicBezTo>
                    <a:cubicBezTo>
                      <a:pt x="153429" y="260066"/>
                      <a:pt x="151496" y="261669"/>
                      <a:pt x="150446" y="263769"/>
                    </a:cubicBezTo>
                    <a:cubicBezTo>
                      <a:pt x="149525" y="265611"/>
                      <a:pt x="149779" y="268023"/>
                      <a:pt x="148492" y="269631"/>
                    </a:cubicBezTo>
                    <a:cubicBezTo>
                      <a:pt x="147025" y="271464"/>
                      <a:pt x="144585" y="272236"/>
                      <a:pt x="142631" y="273538"/>
                    </a:cubicBezTo>
                    <a:cubicBezTo>
                      <a:pt x="137421" y="272887"/>
                      <a:pt x="131935" y="273378"/>
                      <a:pt x="127000" y="271584"/>
                    </a:cubicBezTo>
                    <a:cubicBezTo>
                      <a:pt x="123654" y="270367"/>
                      <a:pt x="117117" y="259747"/>
                      <a:pt x="115277" y="257907"/>
                    </a:cubicBezTo>
                    <a:cubicBezTo>
                      <a:pt x="113617" y="256247"/>
                      <a:pt x="111369" y="255302"/>
                      <a:pt x="109415" y="254000"/>
                    </a:cubicBezTo>
                    <a:cubicBezTo>
                      <a:pt x="107457" y="248126"/>
                      <a:pt x="107762" y="247326"/>
                      <a:pt x="103554" y="242277"/>
                    </a:cubicBezTo>
                    <a:cubicBezTo>
                      <a:pt x="101785" y="240154"/>
                      <a:pt x="99298" y="238664"/>
                      <a:pt x="97692" y="236415"/>
                    </a:cubicBezTo>
                    <a:cubicBezTo>
                      <a:pt x="95999" y="234045"/>
                      <a:pt x="95843" y="230659"/>
                      <a:pt x="93784" y="228600"/>
                    </a:cubicBezTo>
                    <a:cubicBezTo>
                      <a:pt x="90463" y="225279"/>
                      <a:pt x="85969" y="223389"/>
                      <a:pt x="82061" y="220784"/>
                    </a:cubicBezTo>
                    <a:cubicBezTo>
                      <a:pt x="80107" y="219482"/>
                      <a:pt x="77860" y="218537"/>
                      <a:pt x="76200" y="216877"/>
                    </a:cubicBezTo>
                    <a:cubicBezTo>
                      <a:pt x="74246" y="214923"/>
                      <a:pt x="72107" y="213138"/>
                      <a:pt x="70338" y="211015"/>
                    </a:cubicBezTo>
                    <a:cubicBezTo>
                      <a:pt x="68835" y="209211"/>
                      <a:pt x="68264" y="206621"/>
                      <a:pt x="66431" y="205154"/>
                    </a:cubicBezTo>
                    <a:cubicBezTo>
                      <a:pt x="64823" y="203867"/>
                      <a:pt x="62411" y="204121"/>
                      <a:pt x="60569" y="203200"/>
                    </a:cubicBezTo>
                    <a:cubicBezTo>
                      <a:pt x="47075" y="196453"/>
                      <a:pt x="63158" y="201405"/>
                      <a:pt x="46892" y="197338"/>
                    </a:cubicBezTo>
                    <a:cubicBezTo>
                      <a:pt x="26598" y="183810"/>
                      <a:pt x="58029" y="204412"/>
                      <a:pt x="33215" y="189523"/>
                    </a:cubicBezTo>
                    <a:cubicBezTo>
                      <a:pt x="16420" y="179446"/>
                      <a:pt x="27420" y="183682"/>
                      <a:pt x="15631" y="179754"/>
                    </a:cubicBezTo>
                    <a:cubicBezTo>
                      <a:pt x="9682" y="175788"/>
                      <a:pt x="7541" y="175300"/>
                      <a:pt x="3907" y="168031"/>
                    </a:cubicBezTo>
                    <a:cubicBezTo>
                      <a:pt x="2065" y="164347"/>
                      <a:pt x="0" y="156307"/>
                      <a:pt x="0" y="156307"/>
                    </a:cubicBezTo>
                    <a:cubicBezTo>
                      <a:pt x="651" y="151748"/>
                      <a:pt x="1051" y="147147"/>
                      <a:pt x="1954" y="142631"/>
                    </a:cubicBezTo>
                    <a:cubicBezTo>
                      <a:pt x="2358" y="140611"/>
                      <a:pt x="3616" y="138808"/>
                      <a:pt x="3907" y="136769"/>
                    </a:cubicBezTo>
                    <a:cubicBezTo>
                      <a:pt x="4924" y="129648"/>
                      <a:pt x="4450" y="122331"/>
                      <a:pt x="5861" y="115277"/>
                    </a:cubicBezTo>
                    <a:cubicBezTo>
                      <a:pt x="6432" y="112421"/>
                      <a:pt x="8622" y="110138"/>
                      <a:pt x="9769" y="107461"/>
                    </a:cubicBezTo>
                    <a:cubicBezTo>
                      <a:pt x="10580" y="105568"/>
                      <a:pt x="11072" y="103554"/>
                      <a:pt x="11723" y="101600"/>
                    </a:cubicBezTo>
                    <a:cubicBezTo>
                      <a:pt x="12374" y="89877"/>
                      <a:pt x="11480" y="77965"/>
                      <a:pt x="13677" y="66431"/>
                    </a:cubicBezTo>
                    <a:cubicBezTo>
                      <a:pt x="14194" y="63717"/>
                      <a:pt x="17139" y="61940"/>
                      <a:pt x="19538" y="60569"/>
                    </a:cubicBezTo>
                    <a:cubicBezTo>
                      <a:pt x="21870" y="59237"/>
                      <a:pt x="24782" y="59387"/>
                      <a:pt x="27354" y="58615"/>
                    </a:cubicBezTo>
                    <a:cubicBezTo>
                      <a:pt x="31299" y="57431"/>
                      <a:pt x="35169" y="56009"/>
                      <a:pt x="39077" y="54707"/>
                    </a:cubicBezTo>
                    <a:lnTo>
                      <a:pt x="44938" y="52754"/>
                    </a:lnTo>
                    <a:cubicBezTo>
                      <a:pt x="45589" y="50149"/>
                      <a:pt x="46892" y="47624"/>
                      <a:pt x="46892" y="44938"/>
                    </a:cubicBezTo>
                    <a:cubicBezTo>
                      <a:pt x="46892" y="42708"/>
                      <a:pt x="44526" y="32391"/>
                      <a:pt x="42984" y="29307"/>
                    </a:cubicBezTo>
                    <a:cubicBezTo>
                      <a:pt x="41934" y="27207"/>
                      <a:pt x="40379" y="25400"/>
                      <a:pt x="39077" y="23446"/>
                    </a:cubicBezTo>
                    <a:cubicBezTo>
                      <a:pt x="39728" y="18236"/>
                      <a:pt x="39081" y="12690"/>
                      <a:pt x="41031" y="7815"/>
                    </a:cubicBezTo>
                    <a:cubicBezTo>
                      <a:pt x="42448" y="4272"/>
                      <a:pt x="58471" y="0"/>
                      <a:pt x="58615" y="0"/>
                    </a:cubicBezTo>
                    <a:lnTo>
                      <a:pt x="105507" y="586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6339288" y="4558475"/>
                <a:ext cx="98985" cy="125187"/>
              </a:xfrm>
              <a:custGeom>
                <a:avLst/>
                <a:gdLst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23446 w 162169"/>
                  <a:gd name="connsiteY2" fmla="*/ 11723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11723 w 162169"/>
                  <a:gd name="connsiteY2" fmla="*/ 21492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69" h="205154">
                    <a:moveTo>
                      <a:pt x="9769" y="0"/>
                    </a:moveTo>
                    <a:lnTo>
                      <a:pt x="9769" y="0"/>
                    </a:lnTo>
                    <a:cubicBezTo>
                      <a:pt x="10095" y="3582"/>
                      <a:pt x="10267" y="15667"/>
                      <a:pt x="11723" y="21492"/>
                    </a:cubicBezTo>
                    <a:cubicBezTo>
                      <a:pt x="17975" y="46501"/>
                      <a:pt x="26337" y="39624"/>
                      <a:pt x="17584" y="52754"/>
                    </a:cubicBezTo>
                    <a:cubicBezTo>
                      <a:pt x="12941" y="66686"/>
                      <a:pt x="19524" y="49846"/>
                      <a:pt x="9769" y="64477"/>
                    </a:cubicBezTo>
                    <a:cubicBezTo>
                      <a:pt x="8627" y="66190"/>
                      <a:pt x="8837" y="68550"/>
                      <a:pt x="7815" y="70338"/>
                    </a:cubicBezTo>
                    <a:cubicBezTo>
                      <a:pt x="6199" y="73165"/>
                      <a:pt x="3908" y="75549"/>
                      <a:pt x="1954" y="78154"/>
                    </a:cubicBezTo>
                    <a:cubicBezTo>
                      <a:pt x="1303" y="80759"/>
                      <a:pt x="0" y="83284"/>
                      <a:pt x="0" y="85969"/>
                    </a:cubicBezTo>
                    <a:cubicBezTo>
                      <a:pt x="0" y="91615"/>
                      <a:pt x="565" y="101094"/>
                      <a:pt x="5861" y="105507"/>
                    </a:cubicBezTo>
                    <a:cubicBezTo>
                      <a:pt x="8099" y="107372"/>
                      <a:pt x="11072" y="108112"/>
                      <a:pt x="13677" y="109415"/>
                    </a:cubicBezTo>
                    <a:cubicBezTo>
                      <a:pt x="31492" y="127230"/>
                      <a:pt x="20803" y="114070"/>
                      <a:pt x="29308" y="128954"/>
                    </a:cubicBezTo>
                    <a:cubicBezTo>
                      <a:pt x="30473" y="130993"/>
                      <a:pt x="32165" y="132715"/>
                      <a:pt x="33215" y="134815"/>
                    </a:cubicBezTo>
                    <a:cubicBezTo>
                      <a:pt x="34136" y="136657"/>
                      <a:pt x="34706" y="138670"/>
                      <a:pt x="35169" y="140677"/>
                    </a:cubicBezTo>
                    <a:cubicBezTo>
                      <a:pt x="36663" y="147149"/>
                      <a:pt x="36977" y="153914"/>
                      <a:pt x="39077" y="160215"/>
                    </a:cubicBezTo>
                    <a:cubicBezTo>
                      <a:pt x="41880" y="168624"/>
                      <a:pt x="40532" y="164079"/>
                      <a:pt x="42984" y="173892"/>
                    </a:cubicBezTo>
                    <a:cubicBezTo>
                      <a:pt x="43545" y="179498"/>
                      <a:pt x="43371" y="192250"/>
                      <a:pt x="46892" y="199292"/>
                    </a:cubicBezTo>
                    <a:cubicBezTo>
                      <a:pt x="47942" y="201392"/>
                      <a:pt x="49497" y="203200"/>
                      <a:pt x="50800" y="205154"/>
                    </a:cubicBezTo>
                    <a:cubicBezTo>
                      <a:pt x="54708" y="204503"/>
                      <a:pt x="58765" y="204453"/>
                      <a:pt x="62523" y="203200"/>
                    </a:cubicBezTo>
                    <a:cubicBezTo>
                      <a:pt x="68333" y="201263"/>
                      <a:pt x="69489" y="196829"/>
                      <a:pt x="74246" y="193431"/>
                    </a:cubicBezTo>
                    <a:cubicBezTo>
                      <a:pt x="79749" y="189500"/>
                      <a:pt x="83582" y="189143"/>
                      <a:pt x="89877" y="187569"/>
                    </a:cubicBezTo>
                    <a:cubicBezTo>
                      <a:pt x="92482" y="188220"/>
                      <a:pt x="95178" y="188580"/>
                      <a:pt x="97692" y="189523"/>
                    </a:cubicBezTo>
                    <a:cubicBezTo>
                      <a:pt x="100419" y="190546"/>
                      <a:pt x="102613" y="193109"/>
                      <a:pt x="105508" y="193431"/>
                    </a:cubicBezTo>
                    <a:cubicBezTo>
                      <a:pt x="108809" y="193798"/>
                      <a:pt x="112021" y="192128"/>
                      <a:pt x="115277" y="191477"/>
                    </a:cubicBezTo>
                    <a:cubicBezTo>
                      <a:pt x="114626" y="186267"/>
                      <a:pt x="114984" y="180827"/>
                      <a:pt x="113323" y="175846"/>
                    </a:cubicBezTo>
                    <a:cubicBezTo>
                      <a:pt x="111297" y="169769"/>
                      <a:pt x="104276" y="165642"/>
                      <a:pt x="99646" y="162169"/>
                    </a:cubicBezTo>
                    <a:cubicBezTo>
                      <a:pt x="98995" y="160215"/>
                      <a:pt x="97692" y="158367"/>
                      <a:pt x="97692" y="156307"/>
                    </a:cubicBezTo>
                    <a:cubicBezTo>
                      <a:pt x="97692" y="151702"/>
                      <a:pt x="97586" y="146750"/>
                      <a:pt x="99646" y="142631"/>
                    </a:cubicBezTo>
                    <a:cubicBezTo>
                      <a:pt x="100567" y="140789"/>
                      <a:pt x="103528" y="141243"/>
                      <a:pt x="105508" y="140677"/>
                    </a:cubicBezTo>
                    <a:cubicBezTo>
                      <a:pt x="122673" y="135772"/>
                      <a:pt x="105137" y="141452"/>
                      <a:pt x="119184" y="136769"/>
                    </a:cubicBezTo>
                    <a:cubicBezTo>
                      <a:pt x="130907" y="137420"/>
                      <a:pt x="142731" y="137062"/>
                      <a:pt x="154354" y="138723"/>
                    </a:cubicBezTo>
                    <a:cubicBezTo>
                      <a:pt x="156679" y="139055"/>
                      <a:pt x="157937" y="143201"/>
                      <a:pt x="160215" y="142631"/>
                    </a:cubicBezTo>
                    <a:cubicBezTo>
                      <a:pt x="162213" y="142131"/>
                      <a:pt x="161518" y="138723"/>
                      <a:pt x="162169" y="136769"/>
                    </a:cubicBezTo>
                    <a:cubicBezTo>
                      <a:pt x="160215" y="135466"/>
                      <a:pt x="158408" y="133911"/>
                      <a:pt x="156308" y="132861"/>
                    </a:cubicBezTo>
                    <a:cubicBezTo>
                      <a:pt x="154466" y="131940"/>
                      <a:pt x="152054" y="132194"/>
                      <a:pt x="150446" y="130907"/>
                    </a:cubicBezTo>
                    <a:cubicBezTo>
                      <a:pt x="148612" y="129440"/>
                      <a:pt x="148372" y="126513"/>
                      <a:pt x="146538" y="125046"/>
                    </a:cubicBezTo>
                    <a:cubicBezTo>
                      <a:pt x="144930" y="123760"/>
                      <a:pt x="142519" y="124013"/>
                      <a:pt x="140677" y="123092"/>
                    </a:cubicBezTo>
                    <a:cubicBezTo>
                      <a:pt x="138577" y="122042"/>
                      <a:pt x="136769" y="120487"/>
                      <a:pt x="134815" y="119184"/>
                    </a:cubicBezTo>
                    <a:cubicBezTo>
                      <a:pt x="132383" y="115535"/>
                      <a:pt x="129029" y="109674"/>
                      <a:pt x="125046" y="107461"/>
                    </a:cubicBezTo>
                    <a:cubicBezTo>
                      <a:pt x="116803" y="102882"/>
                      <a:pt x="96233" y="100705"/>
                      <a:pt x="89877" y="99646"/>
                    </a:cubicBezTo>
                    <a:cubicBezTo>
                      <a:pt x="87923" y="98343"/>
                      <a:pt x="85482" y="97572"/>
                      <a:pt x="84015" y="95738"/>
                    </a:cubicBezTo>
                    <a:cubicBezTo>
                      <a:pt x="79944" y="90650"/>
                      <a:pt x="84673" y="86718"/>
                      <a:pt x="78154" y="82061"/>
                    </a:cubicBezTo>
                    <a:cubicBezTo>
                      <a:pt x="75452" y="80131"/>
                      <a:pt x="71641" y="80758"/>
                      <a:pt x="68384" y="80107"/>
                    </a:cubicBezTo>
                    <a:cubicBezTo>
                      <a:pt x="65779" y="76199"/>
                      <a:pt x="61490" y="72989"/>
                      <a:pt x="60569" y="68384"/>
                    </a:cubicBezTo>
                    <a:cubicBezTo>
                      <a:pt x="55900" y="45043"/>
                      <a:pt x="60407" y="69041"/>
                      <a:pt x="54708" y="23446"/>
                    </a:cubicBezTo>
                    <a:cubicBezTo>
                      <a:pt x="54217" y="19515"/>
                      <a:pt x="53613" y="15590"/>
                      <a:pt x="52754" y="11723"/>
                    </a:cubicBezTo>
                    <a:cubicBezTo>
                      <a:pt x="52307" y="9712"/>
                      <a:pt x="52476" y="7058"/>
                      <a:pt x="50800" y="5861"/>
                    </a:cubicBezTo>
                    <a:cubicBezTo>
                      <a:pt x="47448" y="3467"/>
                      <a:pt x="42985" y="3256"/>
                      <a:pt x="39077" y="1954"/>
                    </a:cubicBezTo>
                    <a:cubicBezTo>
                      <a:pt x="30743" y="-824"/>
                      <a:pt x="14654" y="326"/>
                      <a:pt x="9769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343170" y="4541007"/>
                <a:ext cx="31054" cy="27172"/>
              </a:xfrm>
              <a:custGeom>
                <a:avLst/>
                <a:gdLst>
                  <a:gd name="connsiteX0" fmla="*/ 319 w 51119"/>
                  <a:gd name="connsiteY0" fmla="*/ 33215 h 43251"/>
                  <a:gd name="connsiteX1" fmla="*/ 319 w 51119"/>
                  <a:gd name="connsiteY1" fmla="*/ 33215 h 43251"/>
                  <a:gd name="connsiteX2" fmla="*/ 8135 w 51119"/>
                  <a:gd name="connsiteY2" fmla="*/ 1954 h 43251"/>
                  <a:gd name="connsiteX3" fmla="*/ 21812 w 51119"/>
                  <a:gd name="connsiteY3" fmla="*/ 0 h 43251"/>
                  <a:gd name="connsiteX4" fmla="*/ 35488 w 51119"/>
                  <a:gd name="connsiteY4" fmla="*/ 5861 h 43251"/>
                  <a:gd name="connsiteX5" fmla="*/ 37442 w 51119"/>
                  <a:gd name="connsiteY5" fmla="*/ 13677 h 43251"/>
                  <a:gd name="connsiteX6" fmla="*/ 45258 w 51119"/>
                  <a:gd name="connsiteY6" fmla="*/ 27354 h 43251"/>
                  <a:gd name="connsiteX7" fmla="*/ 51119 w 51119"/>
                  <a:gd name="connsiteY7" fmla="*/ 33215 h 43251"/>
                  <a:gd name="connsiteX8" fmla="*/ 45258 w 51119"/>
                  <a:gd name="connsiteY8" fmla="*/ 42985 h 43251"/>
                  <a:gd name="connsiteX9" fmla="*/ 27673 w 51119"/>
                  <a:gd name="connsiteY9" fmla="*/ 39077 h 43251"/>
                  <a:gd name="connsiteX10" fmla="*/ 25719 w 51119"/>
                  <a:gd name="connsiteY10" fmla="*/ 33215 h 43251"/>
                  <a:gd name="connsiteX11" fmla="*/ 19858 w 51119"/>
                  <a:gd name="connsiteY11" fmla="*/ 31261 h 43251"/>
                  <a:gd name="connsiteX12" fmla="*/ 319 w 51119"/>
                  <a:gd name="connsiteY12" fmla="*/ 33215 h 4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19" h="43251">
                    <a:moveTo>
                      <a:pt x="319" y="33215"/>
                    </a:moveTo>
                    <a:lnTo>
                      <a:pt x="319" y="33215"/>
                    </a:lnTo>
                    <a:cubicBezTo>
                      <a:pt x="749" y="27631"/>
                      <a:pt x="-3167" y="6474"/>
                      <a:pt x="8135" y="1954"/>
                    </a:cubicBezTo>
                    <a:cubicBezTo>
                      <a:pt x="12411" y="244"/>
                      <a:pt x="17253" y="651"/>
                      <a:pt x="21812" y="0"/>
                    </a:cubicBezTo>
                    <a:cubicBezTo>
                      <a:pt x="25732" y="980"/>
                      <a:pt x="32790" y="1814"/>
                      <a:pt x="35488" y="5861"/>
                    </a:cubicBezTo>
                    <a:cubicBezTo>
                      <a:pt x="36978" y="8096"/>
                      <a:pt x="36499" y="11162"/>
                      <a:pt x="37442" y="13677"/>
                    </a:cubicBezTo>
                    <a:cubicBezTo>
                      <a:pt x="38745" y="17151"/>
                      <a:pt x="42682" y="24263"/>
                      <a:pt x="45258" y="27354"/>
                    </a:cubicBezTo>
                    <a:cubicBezTo>
                      <a:pt x="47027" y="29477"/>
                      <a:pt x="49165" y="31261"/>
                      <a:pt x="51119" y="33215"/>
                    </a:cubicBezTo>
                    <a:cubicBezTo>
                      <a:pt x="49165" y="36472"/>
                      <a:pt x="48728" y="41442"/>
                      <a:pt x="45258" y="42985"/>
                    </a:cubicBezTo>
                    <a:cubicBezTo>
                      <a:pt x="42311" y="44295"/>
                      <a:pt x="31674" y="40411"/>
                      <a:pt x="27673" y="39077"/>
                    </a:cubicBezTo>
                    <a:cubicBezTo>
                      <a:pt x="27022" y="37123"/>
                      <a:pt x="27175" y="34672"/>
                      <a:pt x="25719" y="33215"/>
                    </a:cubicBezTo>
                    <a:cubicBezTo>
                      <a:pt x="24263" y="31759"/>
                      <a:pt x="21910" y="31432"/>
                      <a:pt x="19858" y="31261"/>
                    </a:cubicBezTo>
                    <a:cubicBezTo>
                      <a:pt x="14017" y="30774"/>
                      <a:pt x="3575" y="32889"/>
                      <a:pt x="319" y="332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391692" y="4505101"/>
                <a:ext cx="51434" cy="71812"/>
              </a:xfrm>
              <a:custGeom>
                <a:avLst/>
                <a:gdLst>
                  <a:gd name="connsiteX0" fmla="*/ 0 w 84448"/>
                  <a:gd name="connsiteY0" fmla="*/ 6191 h 117560"/>
                  <a:gd name="connsiteX1" fmla="*/ 0 w 84448"/>
                  <a:gd name="connsiteY1" fmla="*/ 6191 h 117560"/>
                  <a:gd name="connsiteX2" fmla="*/ 25400 w 84448"/>
                  <a:gd name="connsiteY2" fmla="*/ 2283 h 117560"/>
                  <a:gd name="connsiteX3" fmla="*/ 29308 w 84448"/>
                  <a:gd name="connsiteY3" fmla="*/ 14006 h 117560"/>
                  <a:gd name="connsiteX4" fmla="*/ 39077 w 84448"/>
                  <a:gd name="connsiteY4" fmla="*/ 23776 h 117560"/>
                  <a:gd name="connsiteX5" fmla="*/ 50800 w 84448"/>
                  <a:gd name="connsiteY5" fmla="*/ 33545 h 117560"/>
                  <a:gd name="connsiteX6" fmla="*/ 56662 w 84448"/>
                  <a:gd name="connsiteY6" fmla="*/ 45268 h 117560"/>
                  <a:gd name="connsiteX7" fmla="*/ 58615 w 84448"/>
                  <a:gd name="connsiteY7" fmla="*/ 51130 h 117560"/>
                  <a:gd name="connsiteX8" fmla="*/ 68385 w 84448"/>
                  <a:gd name="connsiteY8" fmla="*/ 53083 h 117560"/>
                  <a:gd name="connsiteX9" fmla="*/ 80108 w 84448"/>
                  <a:gd name="connsiteY9" fmla="*/ 58945 h 117560"/>
                  <a:gd name="connsiteX10" fmla="*/ 80108 w 84448"/>
                  <a:gd name="connsiteY10" fmla="*/ 105837 h 117560"/>
                  <a:gd name="connsiteX11" fmla="*/ 72292 w 84448"/>
                  <a:gd name="connsiteY11" fmla="*/ 117560 h 117560"/>
                  <a:gd name="connsiteX12" fmla="*/ 58615 w 84448"/>
                  <a:gd name="connsiteY12" fmla="*/ 115606 h 117560"/>
                  <a:gd name="connsiteX13" fmla="*/ 54708 w 84448"/>
                  <a:gd name="connsiteY13" fmla="*/ 107791 h 117560"/>
                  <a:gd name="connsiteX14" fmla="*/ 48846 w 84448"/>
                  <a:gd name="connsiteY14" fmla="*/ 103883 h 117560"/>
                  <a:gd name="connsiteX15" fmla="*/ 37123 w 84448"/>
                  <a:gd name="connsiteY15" fmla="*/ 96068 h 117560"/>
                  <a:gd name="connsiteX16" fmla="*/ 35169 w 84448"/>
                  <a:gd name="connsiteY16" fmla="*/ 86299 h 117560"/>
                  <a:gd name="connsiteX17" fmla="*/ 31262 w 84448"/>
                  <a:gd name="connsiteY17" fmla="*/ 80437 h 117560"/>
                  <a:gd name="connsiteX18" fmla="*/ 7815 w 84448"/>
                  <a:gd name="connsiteY18" fmla="*/ 72622 h 117560"/>
                  <a:gd name="connsiteX19" fmla="*/ 3908 w 84448"/>
                  <a:gd name="connsiteY19" fmla="*/ 66760 h 117560"/>
                  <a:gd name="connsiteX20" fmla="*/ 0 w 84448"/>
                  <a:gd name="connsiteY20" fmla="*/ 53083 h 117560"/>
                  <a:gd name="connsiteX21" fmla="*/ 3908 w 84448"/>
                  <a:gd name="connsiteY21" fmla="*/ 47222 h 117560"/>
                  <a:gd name="connsiteX22" fmla="*/ 9769 w 84448"/>
                  <a:gd name="connsiteY22" fmla="*/ 43314 h 117560"/>
                  <a:gd name="connsiteX23" fmla="*/ 11723 w 84448"/>
                  <a:gd name="connsiteY23" fmla="*/ 37453 h 117560"/>
                  <a:gd name="connsiteX24" fmla="*/ 7815 w 84448"/>
                  <a:gd name="connsiteY24" fmla="*/ 15960 h 117560"/>
                  <a:gd name="connsiteX25" fmla="*/ 0 w 84448"/>
                  <a:gd name="connsiteY25" fmla="*/ 6191 h 11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4448" h="117560">
                    <a:moveTo>
                      <a:pt x="0" y="6191"/>
                    </a:moveTo>
                    <a:lnTo>
                      <a:pt x="0" y="6191"/>
                    </a:lnTo>
                    <a:cubicBezTo>
                      <a:pt x="3895" y="4731"/>
                      <a:pt x="19034" y="-4083"/>
                      <a:pt x="25400" y="2283"/>
                    </a:cubicBezTo>
                    <a:cubicBezTo>
                      <a:pt x="28313" y="5196"/>
                      <a:pt x="27024" y="10578"/>
                      <a:pt x="29308" y="14006"/>
                    </a:cubicBezTo>
                    <a:cubicBezTo>
                      <a:pt x="36469" y="24750"/>
                      <a:pt x="29310" y="15637"/>
                      <a:pt x="39077" y="23776"/>
                    </a:cubicBezTo>
                    <a:cubicBezTo>
                      <a:pt x="54127" y="36317"/>
                      <a:pt x="36243" y="23839"/>
                      <a:pt x="50800" y="33545"/>
                    </a:cubicBezTo>
                    <a:cubicBezTo>
                      <a:pt x="55715" y="48286"/>
                      <a:pt x="49083" y="30107"/>
                      <a:pt x="56662" y="45268"/>
                    </a:cubicBezTo>
                    <a:cubicBezTo>
                      <a:pt x="57583" y="47110"/>
                      <a:pt x="56901" y="49988"/>
                      <a:pt x="58615" y="51130"/>
                    </a:cubicBezTo>
                    <a:cubicBezTo>
                      <a:pt x="61378" y="52972"/>
                      <a:pt x="65163" y="52278"/>
                      <a:pt x="68385" y="53083"/>
                    </a:cubicBezTo>
                    <a:cubicBezTo>
                      <a:pt x="74854" y="54700"/>
                      <a:pt x="74379" y="55126"/>
                      <a:pt x="80108" y="58945"/>
                    </a:cubicBezTo>
                    <a:cubicBezTo>
                      <a:pt x="85819" y="76076"/>
                      <a:pt x="85971" y="74180"/>
                      <a:pt x="80108" y="105837"/>
                    </a:cubicBezTo>
                    <a:cubicBezTo>
                      <a:pt x="79253" y="110455"/>
                      <a:pt x="72292" y="117560"/>
                      <a:pt x="72292" y="117560"/>
                    </a:cubicBezTo>
                    <a:cubicBezTo>
                      <a:pt x="67733" y="116909"/>
                      <a:pt x="62641" y="117843"/>
                      <a:pt x="58615" y="115606"/>
                    </a:cubicBezTo>
                    <a:cubicBezTo>
                      <a:pt x="56069" y="114192"/>
                      <a:pt x="56572" y="110028"/>
                      <a:pt x="54708" y="107791"/>
                    </a:cubicBezTo>
                    <a:cubicBezTo>
                      <a:pt x="53205" y="105987"/>
                      <a:pt x="50650" y="105386"/>
                      <a:pt x="48846" y="103883"/>
                    </a:cubicBezTo>
                    <a:cubicBezTo>
                      <a:pt x="39089" y="95752"/>
                      <a:pt x="47425" y="99502"/>
                      <a:pt x="37123" y="96068"/>
                    </a:cubicBezTo>
                    <a:cubicBezTo>
                      <a:pt x="36472" y="92812"/>
                      <a:pt x="36335" y="89408"/>
                      <a:pt x="35169" y="86299"/>
                    </a:cubicBezTo>
                    <a:cubicBezTo>
                      <a:pt x="34345" y="84100"/>
                      <a:pt x="32922" y="82097"/>
                      <a:pt x="31262" y="80437"/>
                    </a:cubicBezTo>
                    <a:cubicBezTo>
                      <a:pt x="25174" y="74349"/>
                      <a:pt x="15629" y="73924"/>
                      <a:pt x="7815" y="72622"/>
                    </a:cubicBezTo>
                    <a:cubicBezTo>
                      <a:pt x="6513" y="70668"/>
                      <a:pt x="4958" y="68860"/>
                      <a:pt x="3908" y="66760"/>
                    </a:cubicBezTo>
                    <a:cubicBezTo>
                      <a:pt x="2505" y="63955"/>
                      <a:pt x="627" y="55590"/>
                      <a:pt x="0" y="53083"/>
                    </a:cubicBezTo>
                    <a:cubicBezTo>
                      <a:pt x="1303" y="51129"/>
                      <a:pt x="2248" y="48882"/>
                      <a:pt x="3908" y="47222"/>
                    </a:cubicBezTo>
                    <a:cubicBezTo>
                      <a:pt x="5568" y="45562"/>
                      <a:pt x="8302" y="45148"/>
                      <a:pt x="9769" y="43314"/>
                    </a:cubicBezTo>
                    <a:cubicBezTo>
                      <a:pt x="11055" y="41706"/>
                      <a:pt x="11072" y="39407"/>
                      <a:pt x="11723" y="37453"/>
                    </a:cubicBezTo>
                    <a:cubicBezTo>
                      <a:pt x="10141" y="26378"/>
                      <a:pt x="10448" y="25176"/>
                      <a:pt x="7815" y="15960"/>
                    </a:cubicBezTo>
                    <a:cubicBezTo>
                      <a:pt x="7249" y="13980"/>
                      <a:pt x="1302" y="7819"/>
                      <a:pt x="0" y="61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 bwMode="auto">
              <a:xfrm>
                <a:off x="7197157" y="5549293"/>
                <a:ext cx="533742" cy="3590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5199993" y="5335796"/>
                <a:ext cx="547328" cy="353240"/>
              </a:xfrm>
              <a:custGeom>
                <a:avLst/>
                <a:gdLst>
                  <a:gd name="connsiteX0" fmla="*/ 72390 w 895350"/>
                  <a:gd name="connsiteY0" fmla="*/ 579120 h 579120"/>
                  <a:gd name="connsiteX1" fmla="*/ 3810 w 895350"/>
                  <a:gd name="connsiteY1" fmla="*/ 560070 h 579120"/>
                  <a:gd name="connsiteX2" fmla="*/ 0 w 895350"/>
                  <a:gd name="connsiteY2" fmla="*/ 0 h 579120"/>
                  <a:gd name="connsiteX3" fmla="*/ 895350 w 895350"/>
                  <a:gd name="connsiteY3" fmla="*/ 3810 h 579120"/>
                  <a:gd name="connsiteX4" fmla="*/ 800100 w 895350"/>
                  <a:gd name="connsiteY4" fmla="*/ 85725 h 579120"/>
                  <a:gd name="connsiteX5" fmla="*/ 800100 w 895350"/>
                  <a:gd name="connsiteY5" fmla="*/ 179070 h 579120"/>
                  <a:gd name="connsiteX6" fmla="*/ 641985 w 895350"/>
                  <a:gd name="connsiteY6" fmla="*/ 177165 h 579120"/>
                  <a:gd name="connsiteX7" fmla="*/ 624840 w 895350"/>
                  <a:gd name="connsiteY7" fmla="*/ 106680 h 579120"/>
                  <a:gd name="connsiteX8" fmla="*/ 586740 w 895350"/>
                  <a:gd name="connsiteY8" fmla="*/ 121920 h 579120"/>
                  <a:gd name="connsiteX9" fmla="*/ 598170 w 895350"/>
                  <a:gd name="connsiteY9" fmla="*/ 177165 h 579120"/>
                  <a:gd name="connsiteX10" fmla="*/ 529590 w 895350"/>
                  <a:gd name="connsiteY10" fmla="*/ 173355 h 579120"/>
                  <a:gd name="connsiteX11" fmla="*/ 512445 w 895350"/>
                  <a:gd name="connsiteY11" fmla="*/ 198120 h 579120"/>
                  <a:gd name="connsiteX12" fmla="*/ 497205 w 895350"/>
                  <a:gd name="connsiteY12" fmla="*/ 203835 h 579120"/>
                  <a:gd name="connsiteX13" fmla="*/ 487680 w 895350"/>
                  <a:gd name="connsiteY13" fmla="*/ 205740 h 579120"/>
                  <a:gd name="connsiteX14" fmla="*/ 485775 w 895350"/>
                  <a:gd name="connsiteY14" fmla="*/ 222885 h 579120"/>
                  <a:gd name="connsiteX15" fmla="*/ 481965 w 895350"/>
                  <a:gd name="connsiteY15" fmla="*/ 228600 h 579120"/>
                  <a:gd name="connsiteX16" fmla="*/ 464820 w 895350"/>
                  <a:gd name="connsiteY16" fmla="*/ 238125 h 579120"/>
                  <a:gd name="connsiteX17" fmla="*/ 459105 w 895350"/>
                  <a:gd name="connsiteY17" fmla="*/ 259080 h 579120"/>
                  <a:gd name="connsiteX18" fmla="*/ 464820 w 895350"/>
                  <a:gd name="connsiteY18" fmla="*/ 264795 h 579120"/>
                  <a:gd name="connsiteX19" fmla="*/ 472440 w 895350"/>
                  <a:gd name="connsiteY19" fmla="*/ 276225 h 579120"/>
                  <a:gd name="connsiteX20" fmla="*/ 470535 w 895350"/>
                  <a:gd name="connsiteY20" fmla="*/ 300990 h 579120"/>
                  <a:gd name="connsiteX21" fmla="*/ 464820 w 895350"/>
                  <a:gd name="connsiteY21" fmla="*/ 304800 h 579120"/>
                  <a:gd name="connsiteX22" fmla="*/ 438150 w 895350"/>
                  <a:gd name="connsiteY22" fmla="*/ 306705 h 579120"/>
                  <a:gd name="connsiteX23" fmla="*/ 422910 w 895350"/>
                  <a:gd name="connsiteY23" fmla="*/ 304800 h 579120"/>
                  <a:gd name="connsiteX24" fmla="*/ 415290 w 895350"/>
                  <a:gd name="connsiteY24" fmla="*/ 300990 h 579120"/>
                  <a:gd name="connsiteX25" fmla="*/ 403860 w 895350"/>
                  <a:gd name="connsiteY25" fmla="*/ 291465 h 579120"/>
                  <a:gd name="connsiteX26" fmla="*/ 392430 w 895350"/>
                  <a:gd name="connsiteY26" fmla="*/ 293370 h 579120"/>
                  <a:gd name="connsiteX27" fmla="*/ 384810 w 895350"/>
                  <a:gd name="connsiteY27" fmla="*/ 299085 h 579120"/>
                  <a:gd name="connsiteX28" fmla="*/ 379095 w 895350"/>
                  <a:gd name="connsiteY28" fmla="*/ 302895 h 579120"/>
                  <a:gd name="connsiteX29" fmla="*/ 375285 w 895350"/>
                  <a:gd name="connsiteY29" fmla="*/ 308610 h 579120"/>
                  <a:gd name="connsiteX30" fmla="*/ 365760 w 895350"/>
                  <a:gd name="connsiteY30" fmla="*/ 325755 h 579120"/>
                  <a:gd name="connsiteX31" fmla="*/ 358140 w 895350"/>
                  <a:gd name="connsiteY31" fmla="*/ 331470 h 579120"/>
                  <a:gd name="connsiteX32" fmla="*/ 344805 w 895350"/>
                  <a:gd name="connsiteY32" fmla="*/ 340995 h 579120"/>
                  <a:gd name="connsiteX33" fmla="*/ 333375 w 895350"/>
                  <a:gd name="connsiteY33" fmla="*/ 350520 h 579120"/>
                  <a:gd name="connsiteX34" fmla="*/ 327660 w 895350"/>
                  <a:gd name="connsiteY34" fmla="*/ 352425 h 579120"/>
                  <a:gd name="connsiteX35" fmla="*/ 321945 w 895350"/>
                  <a:gd name="connsiteY35" fmla="*/ 356235 h 579120"/>
                  <a:gd name="connsiteX36" fmla="*/ 299085 w 895350"/>
                  <a:gd name="connsiteY36" fmla="*/ 361950 h 579120"/>
                  <a:gd name="connsiteX37" fmla="*/ 316230 w 895350"/>
                  <a:gd name="connsiteY37" fmla="*/ 369570 h 579120"/>
                  <a:gd name="connsiteX38" fmla="*/ 321945 w 895350"/>
                  <a:gd name="connsiteY38" fmla="*/ 371475 h 579120"/>
                  <a:gd name="connsiteX39" fmla="*/ 329565 w 895350"/>
                  <a:gd name="connsiteY39" fmla="*/ 379095 h 579120"/>
                  <a:gd name="connsiteX40" fmla="*/ 340995 w 895350"/>
                  <a:gd name="connsiteY40" fmla="*/ 382905 h 579120"/>
                  <a:gd name="connsiteX41" fmla="*/ 346710 w 895350"/>
                  <a:gd name="connsiteY41" fmla="*/ 388620 h 579120"/>
                  <a:gd name="connsiteX42" fmla="*/ 348615 w 895350"/>
                  <a:gd name="connsiteY42" fmla="*/ 394335 h 579120"/>
                  <a:gd name="connsiteX43" fmla="*/ 352425 w 895350"/>
                  <a:gd name="connsiteY43" fmla="*/ 401955 h 579120"/>
                  <a:gd name="connsiteX44" fmla="*/ 350520 w 895350"/>
                  <a:gd name="connsiteY44" fmla="*/ 422910 h 579120"/>
                  <a:gd name="connsiteX45" fmla="*/ 346710 w 895350"/>
                  <a:gd name="connsiteY45" fmla="*/ 430530 h 579120"/>
                  <a:gd name="connsiteX46" fmla="*/ 339090 w 895350"/>
                  <a:gd name="connsiteY46" fmla="*/ 443865 h 579120"/>
                  <a:gd name="connsiteX47" fmla="*/ 327660 w 895350"/>
                  <a:gd name="connsiteY47" fmla="*/ 449580 h 579120"/>
                  <a:gd name="connsiteX48" fmla="*/ 314325 w 895350"/>
                  <a:gd name="connsiteY48" fmla="*/ 455295 h 579120"/>
                  <a:gd name="connsiteX49" fmla="*/ 293370 w 895350"/>
                  <a:gd name="connsiteY49" fmla="*/ 453390 h 579120"/>
                  <a:gd name="connsiteX50" fmla="*/ 281940 w 895350"/>
                  <a:gd name="connsiteY50" fmla="*/ 445770 h 579120"/>
                  <a:gd name="connsiteX51" fmla="*/ 270510 w 895350"/>
                  <a:gd name="connsiteY51" fmla="*/ 440055 h 579120"/>
                  <a:gd name="connsiteX52" fmla="*/ 264795 w 895350"/>
                  <a:gd name="connsiteY52" fmla="*/ 434340 h 579120"/>
                  <a:gd name="connsiteX53" fmla="*/ 253365 w 895350"/>
                  <a:gd name="connsiteY53" fmla="*/ 430530 h 579120"/>
                  <a:gd name="connsiteX54" fmla="*/ 228600 w 895350"/>
                  <a:gd name="connsiteY54" fmla="*/ 434340 h 579120"/>
                  <a:gd name="connsiteX55" fmla="*/ 222885 w 895350"/>
                  <a:gd name="connsiteY55" fmla="*/ 438150 h 579120"/>
                  <a:gd name="connsiteX56" fmla="*/ 211455 w 895350"/>
                  <a:gd name="connsiteY56" fmla="*/ 440055 h 579120"/>
                  <a:gd name="connsiteX57" fmla="*/ 200025 w 895350"/>
                  <a:gd name="connsiteY57" fmla="*/ 485775 h 579120"/>
                  <a:gd name="connsiteX58" fmla="*/ 144780 w 895350"/>
                  <a:gd name="connsiteY58" fmla="*/ 520065 h 579120"/>
                  <a:gd name="connsiteX59" fmla="*/ 116205 w 895350"/>
                  <a:gd name="connsiteY59" fmla="*/ 497205 h 579120"/>
                  <a:gd name="connsiteX60" fmla="*/ 72390 w 895350"/>
                  <a:gd name="connsiteY60" fmla="*/ 579120 h 57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95350" h="579120">
                    <a:moveTo>
                      <a:pt x="72390" y="579120"/>
                    </a:moveTo>
                    <a:lnTo>
                      <a:pt x="3810" y="560070"/>
                    </a:lnTo>
                    <a:lnTo>
                      <a:pt x="0" y="0"/>
                    </a:lnTo>
                    <a:lnTo>
                      <a:pt x="895350" y="3810"/>
                    </a:lnTo>
                    <a:lnTo>
                      <a:pt x="800100" y="85725"/>
                    </a:lnTo>
                    <a:lnTo>
                      <a:pt x="800100" y="179070"/>
                    </a:lnTo>
                    <a:lnTo>
                      <a:pt x="641985" y="177165"/>
                    </a:lnTo>
                    <a:lnTo>
                      <a:pt x="624840" y="106680"/>
                    </a:lnTo>
                    <a:lnTo>
                      <a:pt x="586740" y="121920"/>
                    </a:lnTo>
                    <a:lnTo>
                      <a:pt x="598170" y="177165"/>
                    </a:lnTo>
                    <a:lnTo>
                      <a:pt x="529590" y="173355"/>
                    </a:lnTo>
                    <a:lnTo>
                      <a:pt x="512445" y="198120"/>
                    </a:lnTo>
                    <a:cubicBezTo>
                      <a:pt x="507365" y="200025"/>
                      <a:pt x="502391" y="202239"/>
                      <a:pt x="497205" y="203835"/>
                    </a:cubicBezTo>
                    <a:cubicBezTo>
                      <a:pt x="494110" y="204787"/>
                      <a:pt x="489346" y="202964"/>
                      <a:pt x="487680" y="205740"/>
                    </a:cubicBezTo>
                    <a:cubicBezTo>
                      <a:pt x="484722" y="210671"/>
                      <a:pt x="487170" y="217307"/>
                      <a:pt x="485775" y="222885"/>
                    </a:cubicBezTo>
                    <a:cubicBezTo>
                      <a:pt x="485220" y="225106"/>
                      <a:pt x="483688" y="227092"/>
                      <a:pt x="481965" y="228600"/>
                    </a:cubicBezTo>
                    <a:cubicBezTo>
                      <a:pt x="473903" y="235654"/>
                      <a:pt x="472669" y="235509"/>
                      <a:pt x="464820" y="238125"/>
                    </a:cubicBezTo>
                    <a:cubicBezTo>
                      <a:pt x="460788" y="246188"/>
                      <a:pt x="453818" y="251149"/>
                      <a:pt x="459105" y="259080"/>
                    </a:cubicBezTo>
                    <a:cubicBezTo>
                      <a:pt x="460599" y="261322"/>
                      <a:pt x="463166" y="262668"/>
                      <a:pt x="464820" y="264795"/>
                    </a:cubicBezTo>
                    <a:cubicBezTo>
                      <a:pt x="467631" y="268409"/>
                      <a:pt x="472440" y="276225"/>
                      <a:pt x="472440" y="276225"/>
                    </a:cubicBezTo>
                    <a:cubicBezTo>
                      <a:pt x="471805" y="284480"/>
                      <a:pt x="472668" y="292990"/>
                      <a:pt x="470535" y="300990"/>
                    </a:cubicBezTo>
                    <a:cubicBezTo>
                      <a:pt x="469945" y="303202"/>
                      <a:pt x="467075" y="304402"/>
                      <a:pt x="464820" y="304800"/>
                    </a:cubicBezTo>
                    <a:cubicBezTo>
                      <a:pt x="456043" y="306349"/>
                      <a:pt x="447040" y="306070"/>
                      <a:pt x="438150" y="306705"/>
                    </a:cubicBezTo>
                    <a:cubicBezTo>
                      <a:pt x="433070" y="306070"/>
                      <a:pt x="427877" y="306042"/>
                      <a:pt x="422910" y="304800"/>
                    </a:cubicBezTo>
                    <a:cubicBezTo>
                      <a:pt x="420155" y="304111"/>
                      <a:pt x="417756" y="302399"/>
                      <a:pt x="415290" y="300990"/>
                    </a:cubicBezTo>
                    <a:cubicBezTo>
                      <a:pt x="409102" y="297454"/>
                      <a:pt x="409113" y="296718"/>
                      <a:pt x="403860" y="291465"/>
                    </a:cubicBezTo>
                    <a:cubicBezTo>
                      <a:pt x="400050" y="292100"/>
                      <a:pt x="396016" y="291935"/>
                      <a:pt x="392430" y="293370"/>
                    </a:cubicBezTo>
                    <a:cubicBezTo>
                      <a:pt x="389482" y="294549"/>
                      <a:pt x="387394" y="297240"/>
                      <a:pt x="384810" y="299085"/>
                    </a:cubicBezTo>
                    <a:cubicBezTo>
                      <a:pt x="382947" y="300416"/>
                      <a:pt x="381000" y="301625"/>
                      <a:pt x="379095" y="302895"/>
                    </a:cubicBezTo>
                    <a:cubicBezTo>
                      <a:pt x="377825" y="304800"/>
                      <a:pt x="376309" y="306562"/>
                      <a:pt x="375285" y="308610"/>
                    </a:cubicBezTo>
                    <a:cubicBezTo>
                      <a:pt x="371548" y="316085"/>
                      <a:pt x="375370" y="318547"/>
                      <a:pt x="365760" y="325755"/>
                    </a:cubicBezTo>
                    <a:cubicBezTo>
                      <a:pt x="363220" y="327660"/>
                      <a:pt x="360724" y="329625"/>
                      <a:pt x="358140" y="331470"/>
                    </a:cubicBezTo>
                    <a:cubicBezTo>
                      <a:pt x="352109" y="335778"/>
                      <a:pt x="351031" y="335659"/>
                      <a:pt x="344805" y="340995"/>
                    </a:cubicBezTo>
                    <a:cubicBezTo>
                      <a:pt x="338907" y="346051"/>
                      <a:pt x="340112" y="347152"/>
                      <a:pt x="333375" y="350520"/>
                    </a:cubicBezTo>
                    <a:cubicBezTo>
                      <a:pt x="331579" y="351418"/>
                      <a:pt x="329456" y="351527"/>
                      <a:pt x="327660" y="352425"/>
                    </a:cubicBezTo>
                    <a:cubicBezTo>
                      <a:pt x="325612" y="353449"/>
                      <a:pt x="324037" y="355305"/>
                      <a:pt x="321945" y="356235"/>
                    </a:cubicBezTo>
                    <a:cubicBezTo>
                      <a:pt x="312888" y="360260"/>
                      <a:pt x="308670" y="360353"/>
                      <a:pt x="299085" y="361950"/>
                    </a:cubicBezTo>
                    <a:cubicBezTo>
                      <a:pt x="308142" y="367988"/>
                      <a:pt x="302628" y="365036"/>
                      <a:pt x="316230" y="369570"/>
                    </a:cubicBezTo>
                    <a:lnTo>
                      <a:pt x="321945" y="371475"/>
                    </a:lnTo>
                    <a:cubicBezTo>
                      <a:pt x="324485" y="374015"/>
                      <a:pt x="326485" y="377247"/>
                      <a:pt x="329565" y="379095"/>
                    </a:cubicBezTo>
                    <a:cubicBezTo>
                      <a:pt x="333009" y="381161"/>
                      <a:pt x="340995" y="382905"/>
                      <a:pt x="340995" y="382905"/>
                    </a:cubicBezTo>
                    <a:cubicBezTo>
                      <a:pt x="342900" y="384810"/>
                      <a:pt x="345216" y="386378"/>
                      <a:pt x="346710" y="388620"/>
                    </a:cubicBezTo>
                    <a:cubicBezTo>
                      <a:pt x="347824" y="390291"/>
                      <a:pt x="347824" y="392489"/>
                      <a:pt x="348615" y="394335"/>
                    </a:cubicBezTo>
                    <a:cubicBezTo>
                      <a:pt x="349734" y="396945"/>
                      <a:pt x="351155" y="399415"/>
                      <a:pt x="352425" y="401955"/>
                    </a:cubicBezTo>
                    <a:cubicBezTo>
                      <a:pt x="351790" y="408940"/>
                      <a:pt x="351896" y="416032"/>
                      <a:pt x="350520" y="422910"/>
                    </a:cubicBezTo>
                    <a:cubicBezTo>
                      <a:pt x="349963" y="425695"/>
                      <a:pt x="347829" y="427920"/>
                      <a:pt x="346710" y="430530"/>
                    </a:cubicBezTo>
                    <a:cubicBezTo>
                      <a:pt x="343441" y="438159"/>
                      <a:pt x="346580" y="436375"/>
                      <a:pt x="339090" y="443865"/>
                    </a:cubicBezTo>
                    <a:cubicBezTo>
                      <a:pt x="333631" y="449324"/>
                      <a:pt x="333858" y="446481"/>
                      <a:pt x="327660" y="449580"/>
                    </a:cubicBezTo>
                    <a:cubicBezTo>
                      <a:pt x="314504" y="456158"/>
                      <a:pt x="330184" y="451330"/>
                      <a:pt x="314325" y="455295"/>
                    </a:cubicBezTo>
                    <a:cubicBezTo>
                      <a:pt x="307340" y="454660"/>
                      <a:pt x="300099" y="455369"/>
                      <a:pt x="293370" y="453390"/>
                    </a:cubicBezTo>
                    <a:cubicBezTo>
                      <a:pt x="288977" y="452098"/>
                      <a:pt x="285750" y="448310"/>
                      <a:pt x="281940" y="445770"/>
                    </a:cubicBezTo>
                    <a:cubicBezTo>
                      <a:pt x="274554" y="440846"/>
                      <a:pt x="278397" y="442684"/>
                      <a:pt x="270510" y="440055"/>
                    </a:cubicBezTo>
                    <a:cubicBezTo>
                      <a:pt x="268605" y="438150"/>
                      <a:pt x="267150" y="435648"/>
                      <a:pt x="264795" y="434340"/>
                    </a:cubicBezTo>
                    <a:cubicBezTo>
                      <a:pt x="261284" y="432390"/>
                      <a:pt x="253365" y="430530"/>
                      <a:pt x="253365" y="430530"/>
                    </a:cubicBezTo>
                    <a:cubicBezTo>
                      <a:pt x="249923" y="430912"/>
                      <a:pt x="234374" y="431865"/>
                      <a:pt x="228600" y="434340"/>
                    </a:cubicBezTo>
                    <a:cubicBezTo>
                      <a:pt x="226496" y="435242"/>
                      <a:pt x="225057" y="437426"/>
                      <a:pt x="222885" y="438150"/>
                    </a:cubicBezTo>
                    <a:cubicBezTo>
                      <a:pt x="219221" y="439371"/>
                      <a:pt x="211455" y="440055"/>
                      <a:pt x="211455" y="440055"/>
                    </a:cubicBezTo>
                    <a:lnTo>
                      <a:pt x="200025" y="485775"/>
                    </a:lnTo>
                    <a:lnTo>
                      <a:pt x="144780" y="520065"/>
                    </a:lnTo>
                    <a:lnTo>
                      <a:pt x="116205" y="497205"/>
                    </a:lnTo>
                    <a:lnTo>
                      <a:pt x="72390" y="57912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5790991" y="5326092"/>
                <a:ext cx="538593" cy="286279"/>
              </a:xfrm>
              <a:custGeom>
                <a:avLst/>
                <a:gdLst>
                  <a:gd name="connsiteX0" fmla="*/ 20955 w 880110"/>
                  <a:gd name="connsiteY0" fmla="*/ 0 h 468630"/>
                  <a:gd name="connsiteX1" fmla="*/ 0 w 880110"/>
                  <a:gd name="connsiteY1" fmla="*/ 91440 h 468630"/>
                  <a:gd name="connsiteX2" fmla="*/ 110490 w 880110"/>
                  <a:gd name="connsiteY2" fmla="*/ 104775 h 468630"/>
                  <a:gd name="connsiteX3" fmla="*/ 310515 w 880110"/>
                  <a:gd name="connsiteY3" fmla="*/ 93345 h 468630"/>
                  <a:gd name="connsiteX4" fmla="*/ 333375 w 880110"/>
                  <a:gd name="connsiteY4" fmla="*/ 116205 h 468630"/>
                  <a:gd name="connsiteX5" fmla="*/ 346710 w 880110"/>
                  <a:gd name="connsiteY5" fmla="*/ 238125 h 468630"/>
                  <a:gd name="connsiteX6" fmla="*/ 308610 w 880110"/>
                  <a:gd name="connsiteY6" fmla="*/ 396240 h 468630"/>
                  <a:gd name="connsiteX7" fmla="*/ 434340 w 880110"/>
                  <a:gd name="connsiteY7" fmla="*/ 411480 h 468630"/>
                  <a:gd name="connsiteX8" fmla="*/ 476250 w 880110"/>
                  <a:gd name="connsiteY8" fmla="*/ 426720 h 468630"/>
                  <a:gd name="connsiteX9" fmla="*/ 491490 w 880110"/>
                  <a:gd name="connsiteY9" fmla="*/ 419100 h 468630"/>
                  <a:gd name="connsiteX10" fmla="*/ 495300 w 880110"/>
                  <a:gd name="connsiteY10" fmla="*/ 413385 h 468630"/>
                  <a:gd name="connsiteX11" fmla="*/ 499110 w 880110"/>
                  <a:gd name="connsiteY11" fmla="*/ 400050 h 468630"/>
                  <a:gd name="connsiteX12" fmla="*/ 501015 w 880110"/>
                  <a:gd name="connsiteY12" fmla="*/ 392430 h 468630"/>
                  <a:gd name="connsiteX13" fmla="*/ 607695 w 880110"/>
                  <a:gd name="connsiteY13" fmla="*/ 367665 h 468630"/>
                  <a:gd name="connsiteX14" fmla="*/ 621030 w 880110"/>
                  <a:gd name="connsiteY14" fmla="*/ 337185 h 468630"/>
                  <a:gd name="connsiteX15" fmla="*/ 607695 w 880110"/>
                  <a:gd name="connsiteY15" fmla="*/ 314325 h 468630"/>
                  <a:gd name="connsiteX16" fmla="*/ 626745 w 880110"/>
                  <a:gd name="connsiteY16" fmla="*/ 310515 h 468630"/>
                  <a:gd name="connsiteX17" fmla="*/ 636270 w 880110"/>
                  <a:gd name="connsiteY17" fmla="*/ 320040 h 468630"/>
                  <a:gd name="connsiteX18" fmla="*/ 641985 w 880110"/>
                  <a:gd name="connsiteY18" fmla="*/ 323850 h 468630"/>
                  <a:gd name="connsiteX19" fmla="*/ 649605 w 880110"/>
                  <a:gd name="connsiteY19" fmla="*/ 335280 h 468630"/>
                  <a:gd name="connsiteX20" fmla="*/ 655320 w 880110"/>
                  <a:gd name="connsiteY20" fmla="*/ 337185 h 468630"/>
                  <a:gd name="connsiteX21" fmla="*/ 659130 w 880110"/>
                  <a:gd name="connsiteY21" fmla="*/ 342900 h 468630"/>
                  <a:gd name="connsiteX22" fmla="*/ 683895 w 880110"/>
                  <a:gd name="connsiteY22" fmla="*/ 348615 h 468630"/>
                  <a:gd name="connsiteX23" fmla="*/ 699135 w 880110"/>
                  <a:gd name="connsiteY23" fmla="*/ 352425 h 468630"/>
                  <a:gd name="connsiteX24" fmla="*/ 704850 w 880110"/>
                  <a:gd name="connsiteY24" fmla="*/ 356235 h 468630"/>
                  <a:gd name="connsiteX25" fmla="*/ 708660 w 880110"/>
                  <a:gd name="connsiteY25" fmla="*/ 361950 h 468630"/>
                  <a:gd name="connsiteX26" fmla="*/ 727710 w 880110"/>
                  <a:gd name="connsiteY26" fmla="*/ 373380 h 468630"/>
                  <a:gd name="connsiteX27" fmla="*/ 739140 w 880110"/>
                  <a:gd name="connsiteY27" fmla="*/ 379095 h 468630"/>
                  <a:gd name="connsiteX28" fmla="*/ 742950 w 880110"/>
                  <a:gd name="connsiteY28" fmla="*/ 384810 h 468630"/>
                  <a:gd name="connsiteX29" fmla="*/ 748665 w 880110"/>
                  <a:gd name="connsiteY29" fmla="*/ 386715 h 468630"/>
                  <a:gd name="connsiteX30" fmla="*/ 762000 w 880110"/>
                  <a:gd name="connsiteY30" fmla="*/ 392430 h 468630"/>
                  <a:gd name="connsiteX31" fmla="*/ 773430 w 880110"/>
                  <a:gd name="connsiteY31" fmla="*/ 394335 h 468630"/>
                  <a:gd name="connsiteX32" fmla="*/ 788670 w 880110"/>
                  <a:gd name="connsiteY32" fmla="*/ 398145 h 468630"/>
                  <a:gd name="connsiteX33" fmla="*/ 794385 w 880110"/>
                  <a:gd name="connsiteY33" fmla="*/ 401955 h 468630"/>
                  <a:gd name="connsiteX34" fmla="*/ 781050 w 880110"/>
                  <a:gd name="connsiteY34" fmla="*/ 409575 h 468630"/>
                  <a:gd name="connsiteX35" fmla="*/ 762000 w 880110"/>
                  <a:gd name="connsiteY35" fmla="*/ 421005 h 468630"/>
                  <a:gd name="connsiteX36" fmla="*/ 756285 w 880110"/>
                  <a:gd name="connsiteY36" fmla="*/ 422910 h 468630"/>
                  <a:gd name="connsiteX37" fmla="*/ 758190 w 880110"/>
                  <a:gd name="connsiteY37" fmla="*/ 428625 h 468630"/>
                  <a:gd name="connsiteX38" fmla="*/ 760095 w 880110"/>
                  <a:gd name="connsiteY38" fmla="*/ 440055 h 468630"/>
                  <a:gd name="connsiteX39" fmla="*/ 763905 w 880110"/>
                  <a:gd name="connsiteY39" fmla="*/ 445770 h 468630"/>
                  <a:gd name="connsiteX40" fmla="*/ 771525 w 880110"/>
                  <a:gd name="connsiteY40" fmla="*/ 457200 h 468630"/>
                  <a:gd name="connsiteX41" fmla="*/ 777240 w 880110"/>
                  <a:gd name="connsiteY41" fmla="*/ 464820 h 468630"/>
                  <a:gd name="connsiteX42" fmla="*/ 788670 w 880110"/>
                  <a:gd name="connsiteY42" fmla="*/ 468630 h 468630"/>
                  <a:gd name="connsiteX43" fmla="*/ 811530 w 880110"/>
                  <a:gd name="connsiteY43" fmla="*/ 466725 h 468630"/>
                  <a:gd name="connsiteX44" fmla="*/ 824865 w 880110"/>
                  <a:gd name="connsiteY44" fmla="*/ 461010 h 468630"/>
                  <a:gd name="connsiteX45" fmla="*/ 830580 w 880110"/>
                  <a:gd name="connsiteY45" fmla="*/ 459105 h 468630"/>
                  <a:gd name="connsiteX46" fmla="*/ 862965 w 880110"/>
                  <a:gd name="connsiteY46" fmla="*/ 461010 h 468630"/>
                  <a:gd name="connsiteX47" fmla="*/ 870585 w 880110"/>
                  <a:gd name="connsiteY47" fmla="*/ 462915 h 468630"/>
                  <a:gd name="connsiteX48" fmla="*/ 880110 w 880110"/>
                  <a:gd name="connsiteY48" fmla="*/ 19050 h 468630"/>
                  <a:gd name="connsiteX49" fmla="*/ 20955 w 880110"/>
                  <a:gd name="connsiteY49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880110" h="468630">
                    <a:moveTo>
                      <a:pt x="20955" y="0"/>
                    </a:moveTo>
                    <a:lnTo>
                      <a:pt x="0" y="91440"/>
                    </a:lnTo>
                    <a:lnTo>
                      <a:pt x="110490" y="104775"/>
                    </a:lnTo>
                    <a:lnTo>
                      <a:pt x="310515" y="93345"/>
                    </a:lnTo>
                    <a:lnTo>
                      <a:pt x="333375" y="116205"/>
                    </a:lnTo>
                    <a:lnTo>
                      <a:pt x="346710" y="238125"/>
                    </a:lnTo>
                    <a:lnTo>
                      <a:pt x="308610" y="396240"/>
                    </a:lnTo>
                    <a:lnTo>
                      <a:pt x="434340" y="411480"/>
                    </a:lnTo>
                    <a:lnTo>
                      <a:pt x="476250" y="426720"/>
                    </a:lnTo>
                    <a:cubicBezTo>
                      <a:pt x="481330" y="424180"/>
                      <a:pt x="486837" y="422357"/>
                      <a:pt x="491490" y="419100"/>
                    </a:cubicBezTo>
                    <a:cubicBezTo>
                      <a:pt x="493366" y="417787"/>
                      <a:pt x="494276" y="415433"/>
                      <a:pt x="495300" y="413385"/>
                    </a:cubicBezTo>
                    <a:cubicBezTo>
                      <a:pt x="496823" y="410340"/>
                      <a:pt x="498296" y="402898"/>
                      <a:pt x="499110" y="400050"/>
                    </a:cubicBezTo>
                    <a:cubicBezTo>
                      <a:pt x="501216" y="392680"/>
                      <a:pt x="501015" y="396676"/>
                      <a:pt x="501015" y="392430"/>
                    </a:cubicBezTo>
                    <a:lnTo>
                      <a:pt x="607695" y="367665"/>
                    </a:lnTo>
                    <a:lnTo>
                      <a:pt x="621030" y="337185"/>
                    </a:lnTo>
                    <a:lnTo>
                      <a:pt x="607695" y="314325"/>
                    </a:lnTo>
                    <a:cubicBezTo>
                      <a:pt x="614045" y="313055"/>
                      <a:pt x="620269" y="310515"/>
                      <a:pt x="626745" y="310515"/>
                    </a:cubicBezTo>
                    <a:cubicBezTo>
                      <a:pt x="637944" y="310515"/>
                      <a:pt x="632206" y="314960"/>
                      <a:pt x="636270" y="320040"/>
                    </a:cubicBezTo>
                    <a:cubicBezTo>
                      <a:pt x="637700" y="321828"/>
                      <a:pt x="640080" y="322580"/>
                      <a:pt x="641985" y="323850"/>
                    </a:cubicBezTo>
                    <a:cubicBezTo>
                      <a:pt x="643982" y="329842"/>
                      <a:pt x="643489" y="331203"/>
                      <a:pt x="649605" y="335280"/>
                    </a:cubicBezTo>
                    <a:cubicBezTo>
                      <a:pt x="651276" y="336394"/>
                      <a:pt x="653415" y="336550"/>
                      <a:pt x="655320" y="337185"/>
                    </a:cubicBezTo>
                    <a:cubicBezTo>
                      <a:pt x="656590" y="339090"/>
                      <a:pt x="657082" y="341876"/>
                      <a:pt x="659130" y="342900"/>
                    </a:cubicBezTo>
                    <a:cubicBezTo>
                      <a:pt x="663152" y="344911"/>
                      <a:pt x="678114" y="347281"/>
                      <a:pt x="683895" y="348615"/>
                    </a:cubicBezTo>
                    <a:cubicBezTo>
                      <a:pt x="688997" y="349792"/>
                      <a:pt x="699135" y="352425"/>
                      <a:pt x="699135" y="352425"/>
                    </a:cubicBezTo>
                    <a:cubicBezTo>
                      <a:pt x="701040" y="353695"/>
                      <a:pt x="703231" y="354616"/>
                      <a:pt x="704850" y="356235"/>
                    </a:cubicBezTo>
                    <a:cubicBezTo>
                      <a:pt x="706469" y="357854"/>
                      <a:pt x="706937" y="360442"/>
                      <a:pt x="708660" y="361950"/>
                    </a:cubicBezTo>
                    <a:cubicBezTo>
                      <a:pt x="717432" y="369626"/>
                      <a:pt x="719108" y="368465"/>
                      <a:pt x="727710" y="373380"/>
                    </a:cubicBezTo>
                    <a:cubicBezTo>
                      <a:pt x="738050" y="379289"/>
                      <a:pt x="728662" y="375602"/>
                      <a:pt x="739140" y="379095"/>
                    </a:cubicBezTo>
                    <a:cubicBezTo>
                      <a:pt x="740410" y="381000"/>
                      <a:pt x="741162" y="383380"/>
                      <a:pt x="742950" y="384810"/>
                    </a:cubicBezTo>
                    <a:cubicBezTo>
                      <a:pt x="744518" y="386064"/>
                      <a:pt x="746819" y="385924"/>
                      <a:pt x="748665" y="386715"/>
                    </a:cubicBezTo>
                    <a:cubicBezTo>
                      <a:pt x="754937" y="389403"/>
                      <a:pt x="755814" y="391055"/>
                      <a:pt x="762000" y="392430"/>
                    </a:cubicBezTo>
                    <a:cubicBezTo>
                      <a:pt x="765771" y="393268"/>
                      <a:pt x="769653" y="393526"/>
                      <a:pt x="773430" y="394335"/>
                    </a:cubicBezTo>
                    <a:cubicBezTo>
                      <a:pt x="778550" y="395432"/>
                      <a:pt x="788670" y="398145"/>
                      <a:pt x="788670" y="398145"/>
                    </a:cubicBezTo>
                    <a:cubicBezTo>
                      <a:pt x="790575" y="399415"/>
                      <a:pt x="793535" y="399829"/>
                      <a:pt x="794385" y="401955"/>
                    </a:cubicBezTo>
                    <a:cubicBezTo>
                      <a:pt x="797707" y="410260"/>
                      <a:pt x="782057" y="409407"/>
                      <a:pt x="781050" y="409575"/>
                    </a:cubicBezTo>
                    <a:cubicBezTo>
                      <a:pt x="772924" y="414992"/>
                      <a:pt x="770201" y="417490"/>
                      <a:pt x="762000" y="421005"/>
                    </a:cubicBezTo>
                    <a:cubicBezTo>
                      <a:pt x="760154" y="421796"/>
                      <a:pt x="758190" y="422275"/>
                      <a:pt x="756285" y="422910"/>
                    </a:cubicBezTo>
                    <a:cubicBezTo>
                      <a:pt x="756920" y="424815"/>
                      <a:pt x="757754" y="426665"/>
                      <a:pt x="758190" y="428625"/>
                    </a:cubicBezTo>
                    <a:cubicBezTo>
                      <a:pt x="759028" y="432396"/>
                      <a:pt x="758874" y="436391"/>
                      <a:pt x="760095" y="440055"/>
                    </a:cubicBezTo>
                    <a:cubicBezTo>
                      <a:pt x="760819" y="442227"/>
                      <a:pt x="762881" y="443722"/>
                      <a:pt x="763905" y="445770"/>
                    </a:cubicBezTo>
                    <a:cubicBezTo>
                      <a:pt x="771034" y="460028"/>
                      <a:pt x="758525" y="442033"/>
                      <a:pt x="771525" y="457200"/>
                    </a:cubicBezTo>
                    <a:cubicBezTo>
                      <a:pt x="773591" y="459611"/>
                      <a:pt x="774598" y="463059"/>
                      <a:pt x="777240" y="464820"/>
                    </a:cubicBezTo>
                    <a:cubicBezTo>
                      <a:pt x="780582" y="467048"/>
                      <a:pt x="788670" y="468630"/>
                      <a:pt x="788670" y="468630"/>
                    </a:cubicBezTo>
                    <a:cubicBezTo>
                      <a:pt x="796290" y="467995"/>
                      <a:pt x="803951" y="467736"/>
                      <a:pt x="811530" y="466725"/>
                    </a:cubicBezTo>
                    <a:cubicBezTo>
                      <a:pt x="815853" y="466149"/>
                      <a:pt x="821227" y="462569"/>
                      <a:pt x="824865" y="461010"/>
                    </a:cubicBezTo>
                    <a:cubicBezTo>
                      <a:pt x="826711" y="460219"/>
                      <a:pt x="828675" y="459740"/>
                      <a:pt x="830580" y="459105"/>
                    </a:cubicBezTo>
                    <a:cubicBezTo>
                      <a:pt x="841375" y="459740"/>
                      <a:pt x="852205" y="459934"/>
                      <a:pt x="862965" y="461010"/>
                    </a:cubicBezTo>
                    <a:cubicBezTo>
                      <a:pt x="884023" y="463116"/>
                      <a:pt x="862011" y="462915"/>
                      <a:pt x="870585" y="462915"/>
                    </a:cubicBezTo>
                    <a:lnTo>
                      <a:pt x="880110" y="1905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5985078" y="5686125"/>
                <a:ext cx="344505" cy="494924"/>
              </a:xfrm>
              <a:custGeom>
                <a:avLst/>
                <a:gdLst>
                  <a:gd name="connsiteX0" fmla="*/ 154519 w 564094"/>
                  <a:gd name="connsiteY0" fmla="*/ 0 h 809625"/>
                  <a:gd name="connsiteX1" fmla="*/ 207859 w 564094"/>
                  <a:gd name="connsiteY1" fmla="*/ 45720 h 809625"/>
                  <a:gd name="connsiteX2" fmla="*/ 230719 w 564094"/>
                  <a:gd name="connsiteY2" fmla="*/ 129540 h 809625"/>
                  <a:gd name="connsiteX3" fmla="*/ 318349 w 564094"/>
                  <a:gd name="connsiteY3" fmla="*/ 120015 h 809625"/>
                  <a:gd name="connsiteX4" fmla="*/ 348829 w 564094"/>
                  <a:gd name="connsiteY4" fmla="*/ 100965 h 809625"/>
                  <a:gd name="connsiteX5" fmla="*/ 411694 w 564094"/>
                  <a:gd name="connsiteY5" fmla="*/ 114300 h 809625"/>
                  <a:gd name="connsiteX6" fmla="*/ 407884 w 564094"/>
                  <a:gd name="connsiteY6" fmla="*/ 139065 h 809625"/>
                  <a:gd name="connsiteX7" fmla="*/ 404074 w 564094"/>
                  <a:gd name="connsiteY7" fmla="*/ 150495 h 809625"/>
                  <a:gd name="connsiteX8" fmla="*/ 400264 w 564094"/>
                  <a:gd name="connsiteY8" fmla="*/ 158115 h 809625"/>
                  <a:gd name="connsiteX9" fmla="*/ 396454 w 564094"/>
                  <a:gd name="connsiteY9" fmla="*/ 163830 h 809625"/>
                  <a:gd name="connsiteX10" fmla="*/ 394549 w 564094"/>
                  <a:gd name="connsiteY10" fmla="*/ 169545 h 809625"/>
                  <a:gd name="connsiteX11" fmla="*/ 386929 w 564094"/>
                  <a:gd name="connsiteY11" fmla="*/ 171450 h 809625"/>
                  <a:gd name="connsiteX12" fmla="*/ 364069 w 564094"/>
                  <a:gd name="connsiteY12" fmla="*/ 175260 h 809625"/>
                  <a:gd name="connsiteX13" fmla="*/ 362164 w 564094"/>
                  <a:gd name="connsiteY13" fmla="*/ 180975 h 809625"/>
                  <a:gd name="connsiteX14" fmla="*/ 360259 w 564094"/>
                  <a:gd name="connsiteY14" fmla="*/ 207645 h 809625"/>
                  <a:gd name="connsiteX15" fmla="*/ 354544 w 564094"/>
                  <a:gd name="connsiteY15" fmla="*/ 213360 h 809625"/>
                  <a:gd name="connsiteX16" fmla="*/ 371689 w 564094"/>
                  <a:gd name="connsiteY16" fmla="*/ 200025 h 809625"/>
                  <a:gd name="connsiteX17" fmla="*/ 377404 w 564094"/>
                  <a:gd name="connsiteY17" fmla="*/ 196215 h 809625"/>
                  <a:gd name="connsiteX18" fmla="*/ 383119 w 564094"/>
                  <a:gd name="connsiteY18" fmla="*/ 192405 h 809625"/>
                  <a:gd name="connsiteX19" fmla="*/ 388834 w 564094"/>
                  <a:gd name="connsiteY19" fmla="*/ 190500 h 809625"/>
                  <a:gd name="connsiteX20" fmla="*/ 405979 w 564094"/>
                  <a:gd name="connsiteY20" fmla="*/ 192405 h 809625"/>
                  <a:gd name="connsiteX21" fmla="*/ 417409 w 564094"/>
                  <a:gd name="connsiteY21" fmla="*/ 200025 h 809625"/>
                  <a:gd name="connsiteX22" fmla="*/ 421219 w 564094"/>
                  <a:gd name="connsiteY22" fmla="*/ 205740 h 809625"/>
                  <a:gd name="connsiteX23" fmla="*/ 423124 w 564094"/>
                  <a:gd name="connsiteY23" fmla="*/ 211455 h 809625"/>
                  <a:gd name="connsiteX24" fmla="*/ 428839 w 564094"/>
                  <a:gd name="connsiteY24" fmla="*/ 217170 h 809625"/>
                  <a:gd name="connsiteX25" fmla="*/ 434554 w 564094"/>
                  <a:gd name="connsiteY25" fmla="*/ 228600 h 809625"/>
                  <a:gd name="connsiteX26" fmla="*/ 436459 w 564094"/>
                  <a:gd name="connsiteY26" fmla="*/ 234315 h 809625"/>
                  <a:gd name="connsiteX27" fmla="*/ 444079 w 564094"/>
                  <a:gd name="connsiteY27" fmla="*/ 249555 h 809625"/>
                  <a:gd name="connsiteX28" fmla="*/ 449794 w 564094"/>
                  <a:gd name="connsiteY28" fmla="*/ 262890 h 809625"/>
                  <a:gd name="connsiteX29" fmla="*/ 453604 w 564094"/>
                  <a:gd name="connsiteY29" fmla="*/ 281940 h 809625"/>
                  <a:gd name="connsiteX30" fmla="*/ 461224 w 564094"/>
                  <a:gd name="connsiteY30" fmla="*/ 293370 h 809625"/>
                  <a:gd name="connsiteX31" fmla="*/ 466939 w 564094"/>
                  <a:gd name="connsiteY31" fmla="*/ 291465 h 809625"/>
                  <a:gd name="connsiteX32" fmla="*/ 472654 w 564094"/>
                  <a:gd name="connsiteY32" fmla="*/ 278130 h 809625"/>
                  <a:gd name="connsiteX33" fmla="*/ 478369 w 564094"/>
                  <a:gd name="connsiteY33" fmla="*/ 274320 h 809625"/>
                  <a:gd name="connsiteX34" fmla="*/ 493609 w 564094"/>
                  <a:gd name="connsiteY34" fmla="*/ 270510 h 809625"/>
                  <a:gd name="connsiteX35" fmla="*/ 520279 w 564094"/>
                  <a:gd name="connsiteY35" fmla="*/ 262890 h 809625"/>
                  <a:gd name="connsiteX36" fmla="*/ 560284 w 564094"/>
                  <a:gd name="connsiteY36" fmla="*/ 262890 h 809625"/>
                  <a:gd name="connsiteX37" fmla="*/ 564094 w 564094"/>
                  <a:gd name="connsiteY37" fmla="*/ 782955 h 809625"/>
                  <a:gd name="connsiteX38" fmla="*/ 184999 w 564094"/>
                  <a:gd name="connsiteY38" fmla="*/ 809625 h 809625"/>
                  <a:gd name="connsiteX39" fmla="*/ 169759 w 564094"/>
                  <a:gd name="connsiteY39" fmla="*/ 752475 h 809625"/>
                  <a:gd name="connsiteX40" fmla="*/ 156424 w 564094"/>
                  <a:gd name="connsiteY40" fmla="*/ 742950 h 809625"/>
                  <a:gd name="connsiteX41" fmla="*/ 150709 w 564094"/>
                  <a:gd name="connsiteY41" fmla="*/ 735330 h 809625"/>
                  <a:gd name="connsiteX42" fmla="*/ 131659 w 564094"/>
                  <a:gd name="connsiteY42" fmla="*/ 716280 h 809625"/>
                  <a:gd name="connsiteX43" fmla="*/ 125944 w 564094"/>
                  <a:gd name="connsiteY43" fmla="*/ 710565 h 809625"/>
                  <a:gd name="connsiteX44" fmla="*/ 122134 w 564094"/>
                  <a:gd name="connsiteY44" fmla="*/ 704850 h 809625"/>
                  <a:gd name="connsiteX45" fmla="*/ 116419 w 564094"/>
                  <a:gd name="connsiteY45" fmla="*/ 702945 h 809625"/>
                  <a:gd name="connsiteX46" fmla="*/ 104989 w 564094"/>
                  <a:gd name="connsiteY46" fmla="*/ 691515 h 809625"/>
                  <a:gd name="connsiteX47" fmla="*/ 95464 w 564094"/>
                  <a:gd name="connsiteY47" fmla="*/ 689610 h 809625"/>
                  <a:gd name="connsiteX48" fmla="*/ 87844 w 564094"/>
                  <a:gd name="connsiteY48" fmla="*/ 687705 h 809625"/>
                  <a:gd name="connsiteX49" fmla="*/ 82129 w 564094"/>
                  <a:gd name="connsiteY49" fmla="*/ 683895 h 809625"/>
                  <a:gd name="connsiteX50" fmla="*/ 44029 w 564094"/>
                  <a:gd name="connsiteY50" fmla="*/ 680085 h 809625"/>
                  <a:gd name="connsiteX51" fmla="*/ 30694 w 564094"/>
                  <a:gd name="connsiteY51" fmla="*/ 674370 h 809625"/>
                  <a:gd name="connsiteX52" fmla="*/ 26884 w 564094"/>
                  <a:gd name="connsiteY52" fmla="*/ 668655 h 809625"/>
                  <a:gd name="connsiteX53" fmla="*/ 15454 w 564094"/>
                  <a:gd name="connsiteY53" fmla="*/ 657225 h 809625"/>
                  <a:gd name="connsiteX54" fmla="*/ 11644 w 564094"/>
                  <a:gd name="connsiteY54" fmla="*/ 640080 h 809625"/>
                  <a:gd name="connsiteX55" fmla="*/ 2119 w 564094"/>
                  <a:gd name="connsiteY55" fmla="*/ 626745 h 809625"/>
                  <a:gd name="connsiteX56" fmla="*/ 214 w 564094"/>
                  <a:gd name="connsiteY56" fmla="*/ 621030 h 809625"/>
                  <a:gd name="connsiteX57" fmla="*/ 7834 w 564094"/>
                  <a:gd name="connsiteY57" fmla="*/ 615315 h 809625"/>
                  <a:gd name="connsiteX58" fmla="*/ 21169 w 564094"/>
                  <a:gd name="connsiteY58" fmla="*/ 611505 h 809625"/>
                  <a:gd name="connsiteX59" fmla="*/ 26884 w 564094"/>
                  <a:gd name="connsiteY59" fmla="*/ 607695 h 809625"/>
                  <a:gd name="connsiteX60" fmla="*/ 32599 w 564094"/>
                  <a:gd name="connsiteY60" fmla="*/ 605790 h 809625"/>
                  <a:gd name="connsiteX61" fmla="*/ 34504 w 564094"/>
                  <a:gd name="connsiteY61" fmla="*/ 600075 h 809625"/>
                  <a:gd name="connsiteX62" fmla="*/ 38314 w 564094"/>
                  <a:gd name="connsiteY62" fmla="*/ 594360 h 809625"/>
                  <a:gd name="connsiteX63" fmla="*/ 44029 w 564094"/>
                  <a:gd name="connsiteY63" fmla="*/ 575310 h 809625"/>
                  <a:gd name="connsiteX64" fmla="*/ 47839 w 564094"/>
                  <a:gd name="connsiteY64" fmla="*/ 558165 h 809625"/>
                  <a:gd name="connsiteX65" fmla="*/ 51649 w 564094"/>
                  <a:gd name="connsiteY65" fmla="*/ 550545 h 809625"/>
                  <a:gd name="connsiteX66" fmla="*/ 55459 w 564094"/>
                  <a:gd name="connsiteY66" fmla="*/ 531495 h 809625"/>
                  <a:gd name="connsiteX67" fmla="*/ 59269 w 564094"/>
                  <a:gd name="connsiteY67" fmla="*/ 525780 h 809625"/>
                  <a:gd name="connsiteX68" fmla="*/ 64984 w 564094"/>
                  <a:gd name="connsiteY68" fmla="*/ 518160 h 809625"/>
                  <a:gd name="connsiteX69" fmla="*/ 68794 w 564094"/>
                  <a:gd name="connsiteY69" fmla="*/ 512445 h 809625"/>
                  <a:gd name="connsiteX70" fmla="*/ 74509 w 564094"/>
                  <a:gd name="connsiteY70" fmla="*/ 506730 h 809625"/>
                  <a:gd name="connsiteX71" fmla="*/ 82129 w 564094"/>
                  <a:gd name="connsiteY71" fmla="*/ 495300 h 809625"/>
                  <a:gd name="connsiteX72" fmla="*/ 95464 w 564094"/>
                  <a:gd name="connsiteY72" fmla="*/ 483870 h 809625"/>
                  <a:gd name="connsiteX73" fmla="*/ 101179 w 564094"/>
                  <a:gd name="connsiteY73" fmla="*/ 480060 h 809625"/>
                  <a:gd name="connsiteX74" fmla="*/ 108799 w 564094"/>
                  <a:gd name="connsiteY74" fmla="*/ 478155 h 809625"/>
                  <a:gd name="connsiteX75" fmla="*/ 133564 w 564094"/>
                  <a:gd name="connsiteY75" fmla="*/ 480060 h 809625"/>
                  <a:gd name="connsiteX76" fmla="*/ 137374 w 564094"/>
                  <a:gd name="connsiteY76" fmla="*/ 485775 h 809625"/>
                  <a:gd name="connsiteX77" fmla="*/ 143089 w 564094"/>
                  <a:gd name="connsiteY77" fmla="*/ 491490 h 809625"/>
                  <a:gd name="connsiteX78" fmla="*/ 146899 w 564094"/>
                  <a:gd name="connsiteY78" fmla="*/ 485775 h 809625"/>
                  <a:gd name="connsiteX79" fmla="*/ 150709 w 564094"/>
                  <a:gd name="connsiteY79" fmla="*/ 474345 h 809625"/>
                  <a:gd name="connsiteX80" fmla="*/ 152614 w 564094"/>
                  <a:gd name="connsiteY80" fmla="*/ 468630 h 809625"/>
                  <a:gd name="connsiteX81" fmla="*/ 156424 w 564094"/>
                  <a:gd name="connsiteY81" fmla="*/ 455295 h 809625"/>
                  <a:gd name="connsiteX82" fmla="*/ 160234 w 564094"/>
                  <a:gd name="connsiteY82" fmla="*/ 449580 h 809625"/>
                  <a:gd name="connsiteX83" fmla="*/ 165949 w 564094"/>
                  <a:gd name="connsiteY83" fmla="*/ 434340 h 809625"/>
                  <a:gd name="connsiteX84" fmla="*/ 171664 w 564094"/>
                  <a:gd name="connsiteY84" fmla="*/ 432435 h 809625"/>
                  <a:gd name="connsiteX85" fmla="*/ 194524 w 564094"/>
                  <a:gd name="connsiteY85" fmla="*/ 434340 h 809625"/>
                  <a:gd name="connsiteX86" fmla="*/ 202144 w 564094"/>
                  <a:gd name="connsiteY86" fmla="*/ 445770 h 809625"/>
                  <a:gd name="connsiteX87" fmla="*/ 213574 w 564094"/>
                  <a:gd name="connsiteY87" fmla="*/ 464820 h 809625"/>
                  <a:gd name="connsiteX88" fmla="*/ 219289 w 564094"/>
                  <a:gd name="connsiteY88" fmla="*/ 470535 h 809625"/>
                  <a:gd name="connsiteX89" fmla="*/ 230719 w 564094"/>
                  <a:gd name="connsiteY89" fmla="*/ 474345 h 809625"/>
                  <a:gd name="connsiteX90" fmla="*/ 266914 w 564094"/>
                  <a:gd name="connsiteY90" fmla="*/ 470535 h 809625"/>
                  <a:gd name="connsiteX91" fmla="*/ 268819 w 564094"/>
                  <a:gd name="connsiteY91" fmla="*/ 468630 h 809625"/>
                  <a:gd name="connsiteX92" fmla="*/ 308824 w 564094"/>
                  <a:gd name="connsiteY92" fmla="*/ 421005 h 809625"/>
                  <a:gd name="connsiteX93" fmla="*/ 268819 w 564094"/>
                  <a:gd name="connsiteY93" fmla="*/ 382905 h 809625"/>
                  <a:gd name="connsiteX94" fmla="*/ 188809 w 564094"/>
                  <a:gd name="connsiteY94" fmla="*/ 382905 h 809625"/>
                  <a:gd name="connsiteX95" fmla="*/ 184999 w 564094"/>
                  <a:gd name="connsiteY95" fmla="*/ 302895 h 809625"/>
                  <a:gd name="connsiteX96" fmla="*/ 125944 w 564094"/>
                  <a:gd name="connsiteY96" fmla="*/ 304800 h 809625"/>
                  <a:gd name="connsiteX97" fmla="*/ 24979 w 564094"/>
                  <a:gd name="connsiteY97" fmla="*/ 167640 h 809625"/>
                  <a:gd name="connsiteX98" fmla="*/ 30694 w 564094"/>
                  <a:gd name="connsiteY98" fmla="*/ 121920 h 809625"/>
                  <a:gd name="connsiteX99" fmla="*/ 42124 w 564094"/>
                  <a:gd name="connsiteY99" fmla="*/ 120015 h 809625"/>
                  <a:gd name="connsiteX100" fmla="*/ 57364 w 564094"/>
                  <a:gd name="connsiteY100" fmla="*/ 78105 h 809625"/>
                  <a:gd name="connsiteX101" fmla="*/ 85939 w 564094"/>
                  <a:gd name="connsiteY101" fmla="*/ 80010 h 809625"/>
                  <a:gd name="connsiteX102" fmla="*/ 84034 w 564094"/>
                  <a:gd name="connsiteY102" fmla="*/ 34290 h 809625"/>
                  <a:gd name="connsiteX103" fmla="*/ 154519 w 564094"/>
                  <a:gd name="connsiteY103" fmla="*/ 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564094" h="809625">
                    <a:moveTo>
                      <a:pt x="154519" y="0"/>
                    </a:moveTo>
                    <a:lnTo>
                      <a:pt x="207859" y="45720"/>
                    </a:lnTo>
                    <a:lnTo>
                      <a:pt x="230719" y="129540"/>
                    </a:lnTo>
                    <a:lnTo>
                      <a:pt x="318349" y="120015"/>
                    </a:lnTo>
                    <a:lnTo>
                      <a:pt x="348829" y="100965"/>
                    </a:lnTo>
                    <a:lnTo>
                      <a:pt x="411694" y="114300"/>
                    </a:lnTo>
                    <a:cubicBezTo>
                      <a:pt x="410352" y="126374"/>
                      <a:pt x="410795" y="129360"/>
                      <a:pt x="407884" y="139065"/>
                    </a:cubicBezTo>
                    <a:cubicBezTo>
                      <a:pt x="406730" y="142912"/>
                      <a:pt x="405870" y="146903"/>
                      <a:pt x="404074" y="150495"/>
                    </a:cubicBezTo>
                    <a:cubicBezTo>
                      <a:pt x="402804" y="153035"/>
                      <a:pt x="401673" y="155649"/>
                      <a:pt x="400264" y="158115"/>
                    </a:cubicBezTo>
                    <a:cubicBezTo>
                      <a:pt x="399128" y="160103"/>
                      <a:pt x="397478" y="161782"/>
                      <a:pt x="396454" y="163830"/>
                    </a:cubicBezTo>
                    <a:cubicBezTo>
                      <a:pt x="395556" y="165626"/>
                      <a:pt x="396117" y="168291"/>
                      <a:pt x="394549" y="169545"/>
                    </a:cubicBezTo>
                    <a:cubicBezTo>
                      <a:pt x="392505" y="171181"/>
                      <a:pt x="389446" y="170731"/>
                      <a:pt x="386929" y="171450"/>
                    </a:cubicBezTo>
                    <a:cubicBezTo>
                      <a:pt x="372713" y="175512"/>
                      <a:pt x="391933" y="172164"/>
                      <a:pt x="364069" y="175260"/>
                    </a:cubicBezTo>
                    <a:cubicBezTo>
                      <a:pt x="363434" y="177165"/>
                      <a:pt x="362399" y="178981"/>
                      <a:pt x="362164" y="180975"/>
                    </a:cubicBezTo>
                    <a:cubicBezTo>
                      <a:pt x="361123" y="189827"/>
                      <a:pt x="362300" y="198969"/>
                      <a:pt x="360259" y="207645"/>
                    </a:cubicBezTo>
                    <a:cubicBezTo>
                      <a:pt x="359642" y="210267"/>
                      <a:pt x="352639" y="215265"/>
                      <a:pt x="354544" y="213360"/>
                    </a:cubicBezTo>
                    <a:cubicBezTo>
                      <a:pt x="363497" y="204407"/>
                      <a:pt x="358017" y="209139"/>
                      <a:pt x="371689" y="200025"/>
                    </a:cubicBezTo>
                    <a:lnTo>
                      <a:pt x="377404" y="196215"/>
                    </a:lnTo>
                    <a:cubicBezTo>
                      <a:pt x="379309" y="194945"/>
                      <a:pt x="380947" y="193129"/>
                      <a:pt x="383119" y="192405"/>
                    </a:cubicBezTo>
                    <a:lnTo>
                      <a:pt x="388834" y="190500"/>
                    </a:lnTo>
                    <a:cubicBezTo>
                      <a:pt x="394549" y="191135"/>
                      <a:pt x="400524" y="190587"/>
                      <a:pt x="405979" y="192405"/>
                    </a:cubicBezTo>
                    <a:cubicBezTo>
                      <a:pt x="410323" y="193853"/>
                      <a:pt x="417409" y="200025"/>
                      <a:pt x="417409" y="200025"/>
                    </a:cubicBezTo>
                    <a:cubicBezTo>
                      <a:pt x="418679" y="201930"/>
                      <a:pt x="420195" y="203692"/>
                      <a:pt x="421219" y="205740"/>
                    </a:cubicBezTo>
                    <a:cubicBezTo>
                      <a:pt x="422117" y="207536"/>
                      <a:pt x="422010" y="209784"/>
                      <a:pt x="423124" y="211455"/>
                    </a:cubicBezTo>
                    <a:cubicBezTo>
                      <a:pt x="424618" y="213697"/>
                      <a:pt x="426934" y="215265"/>
                      <a:pt x="428839" y="217170"/>
                    </a:cubicBezTo>
                    <a:cubicBezTo>
                      <a:pt x="433627" y="231535"/>
                      <a:pt x="427168" y="213828"/>
                      <a:pt x="434554" y="228600"/>
                    </a:cubicBezTo>
                    <a:cubicBezTo>
                      <a:pt x="435452" y="230396"/>
                      <a:pt x="435628" y="232487"/>
                      <a:pt x="436459" y="234315"/>
                    </a:cubicBezTo>
                    <a:cubicBezTo>
                      <a:pt x="438809" y="239486"/>
                      <a:pt x="441539" y="244475"/>
                      <a:pt x="444079" y="249555"/>
                    </a:cubicBezTo>
                    <a:cubicBezTo>
                      <a:pt x="446409" y="254214"/>
                      <a:pt x="448673" y="257845"/>
                      <a:pt x="449794" y="262890"/>
                    </a:cubicBezTo>
                    <a:cubicBezTo>
                      <a:pt x="450177" y="264612"/>
                      <a:pt x="452086" y="278904"/>
                      <a:pt x="453604" y="281940"/>
                    </a:cubicBezTo>
                    <a:cubicBezTo>
                      <a:pt x="455652" y="286036"/>
                      <a:pt x="461224" y="293370"/>
                      <a:pt x="461224" y="293370"/>
                    </a:cubicBezTo>
                    <a:cubicBezTo>
                      <a:pt x="463129" y="292735"/>
                      <a:pt x="465519" y="292885"/>
                      <a:pt x="466939" y="291465"/>
                    </a:cubicBezTo>
                    <a:cubicBezTo>
                      <a:pt x="480563" y="277841"/>
                      <a:pt x="463546" y="289515"/>
                      <a:pt x="472654" y="278130"/>
                    </a:cubicBezTo>
                    <a:cubicBezTo>
                      <a:pt x="474084" y="276342"/>
                      <a:pt x="476321" y="275344"/>
                      <a:pt x="478369" y="274320"/>
                    </a:cubicBezTo>
                    <a:cubicBezTo>
                      <a:pt x="482993" y="272008"/>
                      <a:pt x="488827" y="271814"/>
                      <a:pt x="493609" y="270510"/>
                    </a:cubicBezTo>
                    <a:cubicBezTo>
                      <a:pt x="500197" y="268713"/>
                      <a:pt x="513933" y="262890"/>
                      <a:pt x="520279" y="262890"/>
                    </a:cubicBezTo>
                    <a:lnTo>
                      <a:pt x="560284" y="262890"/>
                    </a:lnTo>
                    <a:lnTo>
                      <a:pt x="564094" y="782955"/>
                    </a:lnTo>
                    <a:lnTo>
                      <a:pt x="184999" y="809625"/>
                    </a:lnTo>
                    <a:lnTo>
                      <a:pt x="169759" y="752475"/>
                    </a:lnTo>
                    <a:cubicBezTo>
                      <a:pt x="165314" y="749300"/>
                      <a:pt x="160484" y="746604"/>
                      <a:pt x="156424" y="742950"/>
                    </a:cubicBezTo>
                    <a:cubicBezTo>
                      <a:pt x="154064" y="740826"/>
                      <a:pt x="152845" y="737679"/>
                      <a:pt x="150709" y="735330"/>
                    </a:cubicBezTo>
                    <a:cubicBezTo>
                      <a:pt x="144668" y="728685"/>
                      <a:pt x="138009" y="722630"/>
                      <a:pt x="131659" y="716280"/>
                    </a:cubicBezTo>
                    <a:cubicBezTo>
                      <a:pt x="129754" y="714375"/>
                      <a:pt x="127438" y="712807"/>
                      <a:pt x="125944" y="710565"/>
                    </a:cubicBezTo>
                    <a:cubicBezTo>
                      <a:pt x="124674" y="708660"/>
                      <a:pt x="123922" y="706280"/>
                      <a:pt x="122134" y="704850"/>
                    </a:cubicBezTo>
                    <a:cubicBezTo>
                      <a:pt x="120566" y="703596"/>
                      <a:pt x="118324" y="703580"/>
                      <a:pt x="116419" y="702945"/>
                    </a:cubicBezTo>
                    <a:cubicBezTo>
                      <a:pt x="112821" y="697548"/>
                      <a:pt x="111705" y="694500"/>
                      <a:pt x="104989" y="691515"/>
                    </a:cubicBezTo>
                    <a:cubicBezTo>
                      <a:pt x="102030" y="690200"/>
                      <a:pt x="98625" y="690312"/>
                      <a:pt x="95464" y="689610"/>
                    </a:cubicBezTo>
                    <a:cubicBezTo>
                      <a:pt x="92908" y="689042"/>
                      <a:pt x="90384" y="688340"/>
                      <a:pt x="87844" y="687705"/>
                    </a:cubicBezTo>
                    <a:cubicBezTo>
                      <a:pt x="85939" y="686435"/>
                      <a:pt x="84273" y="684699"/>
                      <a:pt x="82129" y="683895"/>
                    </a:cubicBezTo>
                    <a:cubicBezTo>
                      <a:pt x="73962" y="680832"/>
                      <a:pt x="44232" y="680099"/>
                      <a:pt x="44029" y="680085"/>
                    </a:cubicBezTo>
                    <a:cubicBezTo>
                      <a:pt x="38200" y="678628"/>
                      <a:pt x="35079" y="678755"/>
                      <a:pt x="30694" y="674370"/>
                    </a:cubicBezTo>
                    <a:cubicBezTo>
                      <a:pt x="29075" y="672751"/>
                      <a:pt x="28405" y="670366"/>
                      <a:pt x="26884" y="668655"/>
                    </a:cubicBezTo>
                    <a:cubicBezTo>
                      <a:pt x="23304" y="664628"/>
                      <a:pt x="15454" y="657225"/>
                      <a:pt x="15454" y="657225"/>
                    </a:cubicBezTo>
                    <a:cubicBezTo>
                      <a:pt x="14722" y="652835"/>
                      <a:pt x="13989" y="644770"/>
                      <a:pt x="11644" y="640080"/>
                    </a:cubicBezTo>
                    <a:cubicBezTo>
                      <a:pt x="10251" y="637294"/>
                      <a:pt x="3413" y="628471"/>
                      <a:pt x="2119" y="626745"/>
                    </a:cubicBezTo>
                    <a:cubicBezTo>
                      <a:pt x="1484" y="624840"/>
                      <a:pt x="-684" y="622826"/>
                      <a:pt x="214" y="621030"/>
                    </a:cubicBezTo>
                    <a:cubicBezTo>
                      <a:pt x="1634" y="618190"/>
                      <a:pt x="5077" y="616890"/>
                      <a:pt x="7834" y="615315"/>
                    </a:cubicBezTo>
                    <a:cubicBezTo>
                      <a:pt x="9960" y="614100"/>
                      <a:pt x="19519" y="611917"/>
                      <a:pt x="21169" y="611505"/>
                    </a:cubicBezTo>
                    <a:cubicBezTo>
                      <a:pt x="23074" y="610235"/>
                      <a:pt x="24836" y="608719"/>
                      <a:pt x="26884" y="607695"/>
                    </a:cubicBezTo>
                    <a:cubicBezTo>
                      <a:pt x="28680" y="606797"/>
                      <a:pt x="31179" y="607210"/>
                      <a:pt x="32599" y="605790"/>
                    </a:cubicBezTo>
                    <a:cubicBezTo>
                      <a:pt x="34019" y="604370"/>
                      <a:pt x="33606" y="601871"/>
                      <a:pt x="34504" y="600075"/>
                    </a:cubicBezTo>
                    <a:cubicBezTo>
                      <a:pt x="35528" y="598027"/>
                      <a:pt x="37044" y="596265"/>
                      <a:pt x="38314" y="594360"/>
                    </a:cubicBezTo>
                    <a:cubicBezTo>
                      <a:pt x="42192" y="571091"/>
                      <a:pt x="37384" y="593030"/>
                      <a:pt x="44029" y="575310"/>
                    </a:cubicBezTo>
                    <a:cubicBezTo>
                      <a:pt x="47692" y="565543"/>
                      <a:pt x="44218" y="569028"/>
                      <a:pt x="47839" y="558165"/>
                    </a:cubicBezTo>
                    <a:cubicBezTo>
                      <a:pt x="48737" y="555471"/>
                      <a:pt x="50652" y="553204"/>
                      <a:pt x="51649" y="550545"/>
                    </a:cubicBezTo>
                    <a:cubicBezTo>
                      <a:pt x="57371" y="535287"/>
                      <a:pt x="48875" y="551248"/>
                      <a:pt x="55459" y="531495"/>
                    </a:cubicBezTo>
                    <a:cubicBezTo>
                      <a:pt x="56183" y="529323"/>
                      <a:pt x="57938" y="527643"/>
                      <a:pt x="59269" y="525780"/>
                    </a:cubicBezTo>
                    <a:cubicBezTo>
                      <a:pt x="61114" y="523196"/>
                      <a:pt x="63139" y="520744"/>
                      <a:pt x="64984" y="518160"/>
                    </a:cubicBezTo>
                    <a:cubicBezTo>
                      <a:pt x="66315" y="516297"/>
                      <a:pt x="67328" y="514204"/>
                      <a:pt x="68794" y="512445"/>
                    </a:cubicBezTo>
                    <a:cubicBezTo>
                      <a:pt x="70519" y="510375"/>
                      <a:pt x="72855" y="508857"/>
                      <a:pt x="74509" y="506730"/>
                    </a:cubicBezTo>
                    <a:cubicBezTo>
                      <a:pt x="77320" y="503116"/>
                      <a:pt x="78891" y="498538"/>
                      <a:pt x="82129" y="495300"/>
                    </a:cubicBezTo>
                    <a:cubicBezTo>
                      <a:pt x="89052" y="488377"/>
                      <a:pt x="86911" y="489980"/>
                      <a:pt x="95464" y="483870"/>
                    </a:cubicBezTo>
                    <a:cubicBezTo>
                      <a:pt x="97327" y="482539"/>
                      <a:pt x="99075" y="480962"/>
                      <a:pt x="101179" y="480060"/>
                    </a:cubicBezTo>
                    <a:cubicBezTo>
                      <a:pt x="103585" y="479029"/>
                      <a:pt x="106259" y="478790"/>
                      <a:pt x="108799" y="478155"/>
                    </a:cubicBezTo>
                    <a:cubicBezTo>
                      <a:pt x="117054" y="478790"/>
                      <a:pt x="125564" y="477927"/>
                      <a:pt x="133564" y="480060"/>
                    </a:cubicBezTo>
                    <a:cubicBezTo>
                      <a:pt x="135776" y="480650"/>
                      <a:pt x="135908" y="484016"/>
                      <a:pt x="137374" y="485775"/>
                    </a:cubicBezTo>
                    <a:cubicBezTo>
                      <a:pt x="139099" y="487845"/>
                      <a:pt x="141184" y="489585"/>
                      <a:pt x="143089" y="491490"/>
                    </a:cubicBezTo>
                    <a:cubicBezTo>
                      <a:pt x="144359" y="489585"/>
                      <a:pt x="145969" y="487867"/>
                      <a:pt x="146899" y="485775"/>
                    </a:cubicBezTo>
                    <a:cubicBezTo>
                      <a:pt x="148530" y="482105"/>
                      <a:pt x="149439" y="478155"/>
                      <a:pt x="150709" y="474345"/>
                    </a:cubicBezTo>
                    <a:cubicBezTo>
                      <a:pt x="151344" y="472440"/>
                      <a:pt x="152127" y="470578"/>
                      <a:pt x="152614" y="468630"/>
                    </a:cubicBezTo>
                    <a:cubicBezTo>
                      <a:pt x="153224" y="466189"/>
                      <a:pt x="155058" y="458028"/>
                      <a:pt x="156424" y="455295"/>
                    </a:cubicBezTo>
                    <a:cubicBezTo>
                      <a:pt x="157448" y="453247"/>
                      <a:pt x="158964" y="451485"/>
                      <a:pt x="160234" y="449580"/>
                    </a:cubicBezTo>
                    <a:cubicBezTo>
                      <a:pt x="161267" y="444417"/>
                      <a:pt x="161277" y="438077"/>
                      <a:pt x="165949" y="434340"/>
                    </a:cubicBezTo>
                    <a:cubicBezTo>
                      <a:pt x="167517" y="433086"/>
                      <a:pt x="169759" y="433070"/>
                      <a:pt x="171664" y="432435"/>
                    </a:cubicBezTo>
                    <a:cubicBezTo>
                      <a:pt x="179284" y="433070"/>
                      <a:pt x="187026" y="432840"/>
                      <a:pt x="194524" y="434340"/>
                    </a:cubicBezTo>
                    <a:cubicBezTo>
                      <a:pt x="202087" y="435853"/>
                      <a:pt x="200062" y="440217"/>
                      <a:pt x="202144" y="445770"/>
                    </a:cubicBezTo>
                    <a:cubicBezTo>
                      <a:pt x="203948" y="450580"/>
                      <a:pt x="210916" y="462162"/>
                      <a:pt x="213574" y="464820"/>
                    </a:cubicBezTo>
                    <a:cubicBezTo>
                      <a:pt x="215479" y="466725"/>
                      <a:pt x="216934" y="469227"/>
                      <a:pt x="219289" y="470535"/>
                    </a:cubicBezTo>
                    <a:cubicBezTo>
                      <a:pt x="222800" y="472485"/>
                      <a:pt x="230719" y="474345"/>
                      <a:pt x="230719" y="474345"/>
                    </a:cubicBezTo>
                    <a:cubicBezTo>
                      <a:pt x="233515" y="474170"/>
                      <a:pt x="257398" y="475293"/>
                      <a:pt x="266914" y="470535"/>
                    </a:cubicBezTo>
                    <a:cubicBezTo>
                      <a:pt x="267717" y="470133"/>
                      <a:pt x="268184" y="469265"/>
                      <a:pt x="268819" y="468630"/>
                    </a:cubicBezTo>
                    <a:lnTo>
                      <a:pt x="308824" y="421005"/>
                    </a:lnTo>
                    <a:lnTo>
                      <a:pt x="268819" y="382905"/>
                    </a:lnTo>
                    <a:lnTo>
                      <a:pt x="188809" y="382905"/>
                    </a:lnTo>
                    <a:lnTo>
                      <a:pt x="184999" y="302895"/>
                    </a:lnTo>
                    <a:lnTo>
                      <a:pt x="125944" y="304800"/>
                    </a:lnTo>
                    <a:lnTo>
                      <a:pt x="24979" y="167640"/>
                    </a:lnTo>
                    <a:lnTo>
                      <a:pt x="30694" y="121920"/>
                    </a:lnTo>
                    <a:lnTo>
                      <a:pt x="42124" y="120015"/>
                    </a:lnTo>
                    <a:lnTo>
                      <a:pt x="57364" y="78105"/>
                    </a:lnTo>
                    <a:lnTo>
                      <a:pt x="85939" y="80010"/>
                    </a:lnTo>
                    <a:lnTo>
                      <a:pt x="84034" y="34290"/>
                    </a:lnTo>
                    <a:lnTo>
                      <a:pt x="154519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5894827" y="5777346"/>
                <a:ext cx="288221" cy="250373"/>
              </a:xfrm>
              <a:custGeom>
                <a:avLst/>
                <a:gdLst>
                  <a:gd name="connsiteX0" fmla="*/ 165735 w 470535"/>
                  <a:gd name="connsiteY0" fmla="*/ 3810 h 409575"/>
                  <a:gd name="connsiteX1" fmla="*/ 297180 w 470535"/>
                  <a:gd name="connsiteY1" fmla="*/ 140970 h 409575"/>
                  <a:gd name="connsiteX2" fmla="*/ 344805 w 470535"/>
                  <a:gd name="connsiteY2" fmla="*/ 152400 h 409575"/>
                  <a:gd name="connsiteX3" fmla="*/ 346710 w 470535"/>
                  <a:gd name="connsiteY3" fmla="*/ 205740 h 409575"/>
                  <a:gd name="connsiteX4" fmla="*/ 415290 w 470535"/>
                  <a:gd name="connsiteY4" fmla="*/ 217170 h 409575"/>
                  <a:gd name="connsiteX5" fmla="*/ 470535 w 470535"/>
                  <a:gd name="connsiteY5" fmla="*/ 268605 h 409575"/>
                  <a:gd name="connsiteX6" fmla="*/ 426720 w 470535"/>
                  <a:gd name="connsiteY6" fmla="*/ 350520 h 409575"/>
                  <a:gd name="connsiteX7" fmla="*/ 390525 w 470535"/>
                  <a:gd name="connsiteY7" fmla="*/ 346710 h 409575"/>
                  <a:gd name="connsiteX8" fmla="*/ 354330 w 470535"/>
                  <a:gd name="connsiteY8" fmla="*/ 344805 h 409575"/>
                  <a:gd name="connsiteX9" fmla="*/ 348615 w 470535"/>
                  <a:gd name="connsiteY9" fmla="*/ 339090 h 409575"/>
                  <a:gd name="connsiteX10" fmla="*/ 342900 w 470535"/>
                  <a:gd name="connsiteY10" fmla="*/ 327660 h 409575"/>
                  <a:gd name="connsiteX11" fmla="*/ 340995 w 470535"/>
                  <a:gd name="connsiteY11" fmla="*/ 308610 h 409575"/>
                  <a:gd name="connsiteX12" fmla="*/ 335280 w 470535"/>
                  <a:gd name="connsiteY12" fmla="*/ 304800 h 409575"/>
                  <a:gd name="connsiteX13" fmla="*/ 323850 w 470535"/>
                  <a:gd name="connsiteY13" fmla="*/ 300990 h 409575"/>
                  <a:gd name="connsiteX14" fmla="*/ 316230 w 470535"/>
                  <a:gd name="connsiteY14" fmla="*/ 302895 h 409575"/>
                  <a:gd name="connsiteX15" fmla="*/ 314325 w 470535"/>
                  <a:gd name="connsiteY15" fmla="*/ 308610 h 409575"/>
                  <a:gd name="connsiteX16" fmla="*/ 308610 w 470535"/>
                  <a:gd name="connsiteY16" fmla="*/ 333375 h 409575"/>
                  <a:gd name="connsiteX17" fmla="*/ 306705 w 470535"/>
                  <a:gd name="connsiteY17" fmla="*/ 340995 h 409575"/>
                  <a:gd name="connsiteX18" fmla="*/ 297180 w 470535"/>
                  <a:gd name="connsiteY18" fmla="*/ 398145 h 409575"/>
                  <a:gd name="connsiteX19" fmla="*/ 287655 w 470535"/>
                  <a:gd name="connsiteY19" fmla="*/ 396240 h 409575"/>
                  <a:gd name="connsiteX20" fmla="*/ 283845 w 470535"/>
                  <a:gd name="connsiteY20" fmla="*/ 384810 h 409575"/>
                  <a:gd name="connsiteX21" fmla="*/ 280035 w 470535"/>
                  <a:gd name="connsiteY21" fmla="*/ 379095 h 409575"/>
                  <a:gd name="connsiteX22" fmla="*/ 276225 w 470535"/>
                  <a:gd name="connsiteY22" fmla="*/ 361950 h 409575"/>
                  <a:gd name="connsiteX23" fmla="*/ 270510 w 470535"/>
                  <a:gd name="connsiteY23" fmla="*/ 356235 h 409575"/>
                  <a:gd name="connsiteX24" fmla="*/ 268605 w 470535"/>
                  <a:gd name="connsiteY24" fmla="*/ 350520 h 409575"/>
                  <a:gd name="connsiteX25" fmla="*/ 253365 w 470535"/>
                  <a:gd name="connsiteY25" fmla="*/ 348615 h 409575"/>
                  <a:gd name="connsiteX26" fmla="*/ 249555 w 470535"/>
                  <a:gd name="connsiteY26" fmla="*/ 356235 h 409575"/>
                  <a:gd name="connsiteX27" fmla="*/ 245745 w 470535"/>
                  <a:gd name="connsiteY27" fmla="*/ 369570 h 409575"/>
                  <a:gd name="connsiteX28" fmla="*/ 243840 w 470535"/>
                  <a:gd name="connsiteY28" fmla="*/ 382905 h 409575"/>
                  <a:gd name="connsiteX29" fmla="*/ 236220 w 470535"/>
                  <a:gd name="connsiteY29" fmla="*/ 386715 h 409575"/>
                  <a:gd name="connsiteX30" fmla="*/ 230505 w 470535"/>
                  <a:gd name="connsiteY30" fmla="*/ 390525 h 409575"/>
                  <a:gd name="connsiteX31" fmla="*/ 219075 w 470535"/>
                  <a:gd name="connsiteY31" fmla="*/ 394335 h 409575"/>
                  <a:gd name="connsiteX32" fmla="*/ 207645 w 470535"/>
                  <a:gd name="connsiteY32" fmla="*/ 401955 h 409575"/>
                  <a:gd name="connsiteX33" fmla="*/ 200025 w 470535"/>
                  <a:gd name="connsiteY33" fmla="*/ 407670 h 409575"/>
                  <a:gd name="connsiteX34" fmla="*/ 192405 w 470535"/>
                  <a:gd name="connsiteY34" fmla="*/ 409575 h 409575"/>
                  <a:gd name="connsiteX35" fmla="*/ 179070 w 470535"/>
                  <a:gd name="connsiteY35" fmla="*/ 407670 h 409575"/>
                  <a:gd name="connsiteX36" fmla="*/ 177165 w 470535"/>
                  <a:gd name="connsiteY36" fmla="*/ 401955 h 409575"/>
                  <a:gd name="connsiteX37" fmla="*/ 171450 w 470535"/>
                  <a:gd name="connsiteY37" fmla="*/ 396240 h 409575"/>
                  <a:gd name="connsiteX38" fmla="*/ 163830 w 470535"/>
                  <a:gd name="connsiteY38" fmla="*/ 384810 h 409575"/>
                  <a:gd name="connsiteX39" fmla="*/ 160020 w 470535"/>
                  <a:gd name="connsiteY39" fmla="*/ 379095 h 409575"/>
                  <a:gd name="connsiteX40" fmla="*/ 158115 w 470535"/>
                  <a:gd name="connsiteY40" fmla="*/ 373380 h 409575"/>
                  <a:gd name="connsiteX41" fmla="*/ 154305 w 470535"/>
                  <a:gd name="connsiteY41" fmla="*/ 367665 h 409575"/>
                  <a:gd name="connsiteX42" fmla="*/ 140970 w 470535"/>
                  <a:gd name="connsiteY42" fmla="*/ 350520 h 409575"/>
                  <a:gd name="connsiteX43" fmla="*/ 123825 w 470535"/>
                  <a:gd name="connsiteY43" fmla="*/ 348615 h 409575"/>
                  <a:gd name="connsiteX44" fmla="*/ 112395 w 470535"/>
                  <a:gd name="connsiteY44" fmla="*/ 350520 h 409575"/>
                  <a:gd name="connsiteX45" fmla="*/ 108585 w 470535"/>
                  <a:gd name="connsiteY45" fmla="*/ 356235 h 409575"/>
                  <a:gd name="connsiteX46" fmla="*/ 102870 w 470535"/>
                  <a:gd name="connsiteY46" fmla="*/ 360045 h 409575"/>
                  <a:gd name="connsiteX47" fmla="*/ 91440 w 470535"/>
                  <a:gd name="connsiteY47" fmla="*/ 358140 h 409575"/>
                  <a:gd name="connsiteX48" fmla="*/ 80010 w 470535"/>
                  <a:gd name="connsiteY48" fmla="*/ 350520 h 409575"/>
                  <a:gd name="connsiteX49" fmla="*/ 62865 w 470535"/>
                  <a:gd name="connsiteY49" fmla="*/ 342900 h 409575"/>
                  <a:gd name="connsiteX50" fmla="*/ 47625 w 470535"/>
                  <a:gd name="connsiteY50" fmla="*/ 339090 h 409575"/>
                  <a:gd name="connsiteX51" fmla="*/ 36195 w 470535"/>
                  <a:gd name="connsiteY51" fmla="*/ 331470 h 409575"/>
                  <a:gd name="connsiteX52" fmla="*/ 30480 w 470535"/>
                  <a:gd name="connsiteY52" fmla="*/ 329565 h 409575"/>
                  <a:gd name="connsiteX53" fmla="*/ 19050 w 470535"/>
                  <a:gd name="connsiteY53" fmla="*/ 321945 h 409575"/>
                  <a:gd name="connsiteX54" fmla="*/ 11430 w 470535"/>
                  <a:gd name="connsiteY54" fmla="*/ 312420 h 409575"/>
                  <a:gd name="connsiteX55" fmla="*/ 3810 w 470535"/>
                  <a:gd name="connsiteY55" fmla="*/ 300990 h 409575"/>
                  <a:gd name="connsiteX56" fmla="*/ 1905 w 470535"/>
                  <a:gd name="connsiteY56" fmla="*/ 287655 h 409575"/>
                  <a:gd name="connsiteX57" fmla="*/ 0 w 470535"/>
                  <a:gd name="connsiteY57" fmla="*/ 281940 h 409575"/>
                  <a:gd name="connsiteX58" fmla="*/ 3810 w 470535"/>
                  <a:gd name="connsiteY58" fmla="*/ 245745 h 409575"/>
                  <a:gd name="connsiteX59" fmla="*/ 7620 w 470535"/>
                  <a:gd name="connsiteY59" fmla="*/ 230505 h 409575"/>
                  <a:gd name="connsiteX60" fmla="*/ 9525 w 470535"/>
                  <a:gd name="connsiteY60" fmla="*/ 222885 h 409575"/>
                  <a:gd name="connsiteX61" fmla="*/ 17145 w 470535"/>
                  <a:gd name="connsiteY61" fmla="*/ 209550 h 409575"/>
                  <a:gd name="connsiteX62" fmla="*/ 28575 w 470535"/>
                  <a:gd name="connsiteY62" fmla="*/ 198120 h 409575"/>
                  <a:gd name="connsiteX63" fmla="*/ 32385 w 470535"/>
                  <a:gd name="connsiteY63" fmla="*/ 60960 h 409575"/>
                  <a:gd name="connsiteX64" fmla="*/ 74295 w 470535"/>
                  <a:gd name="connsiteY64" fmla="*/ 24765 h 409575"/>
                  <a:gd name="connsiteX65" fmla="*/ 85725 w 470535"/>
                  <a:gd name="connsiteY65" fmla="*/ 11430 h 409575"/>
                  <a:gd name="connsiteX66" fmla="*/ 99060 w 470535"/>
                  <a:gd name="connsiteY66" fmla="*/ 3810 h 409575"/>
                  <a:gd name="connsiteX67" fmla="*/ 110490 w 470535"/>
                  <a:gd name="connsiteY67" fmla="*/ 0 h 409575"/>
                  <a:gd name="connsiteX68" fmla="*/ 148590 w 470535"/>
                  <a:gd name="connsiteY68" fmla="*/ 3810 h 409575"/>
                  <a:gd name="connsiteX69" fmla="*/ 161925 w 470535"/>
                  <a:gd name="connsiteY69" fmla="*/ 5715 h 409575"/>
                  <a:gd name="connsiteX70" fmla="*/ 165735 w 470535"/>
                  <a:gd name="connsiteY70" fmla="*/ 3810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70535" h="409575">
                    <a:moveTo>
                      <a:pt x="165735" y="3810"/>
                    </a:moveTo>
                    <a:lnTo>
                      <a:pt x="297180" y="140970"/>
                    </a:lnTo>
                    <a:lnTo>
                      <a:pt x="344805" y="152400"/>
                    </a:lnTo>
                    <a:lnTo>
                      <a:pt x="346710" y="205740"/>
                    </a:lnTo>
                    <a:lnTo>
                      <a:pt x="415290" y="217170"/>
                    </a:lnTo>
                    <a:lnTo>
                      <a:pt x="470535" y="268605"/>
                    </a:lnTo>
                    <a:lnTo>
                      <a:pt x="426720" y="350520"/>
                    </a:lnTo>
                    <a:lnTo>
                      <a:pt x="390525" y="346710"/>
                    </a:lnTo>
                    <a:cubicBezTo>
                      <a:pt x="378460" y="346075"/>
                      <a:pt x="366217" y="346966"/>
                      <a:pt x="354330" y="344805"/>
                    </a:cubicBezTo>
                    <a:cubicBezTo>
                      <a:pt x="351679" y="344323"/>
                      <a:pt x="350340" y="341160"/>
                      <a:pt x="348615" y="339090"/>
                    </a:cubicBezTo>
                    <a:cubicBezTo>
                      <a:pt x="344512" y="334166"/>
                      <a:pt x="344809" y="333388"/>
                      <a:pt x="342900" y="327660"/>
                    </a:cubicBezTo>
                    <a:cubicBezTo>
                      <a:pt x="342265" y="321310"/>
                      <a:pt x="343013" y="314664"/>
                      <a:pt x="340995" y="308610"/>
                    </a:cubicBezTo>
                    <a:cubicBezTo>
                      <a:pt x="340271" y="306438"/>
                      <a:pt x="337372" y="305730"/>
                      <a:pt x="335280" y="304800"/>
                    </a:cubicBezTo>
                    <a:cubicBezTo>
                      <a:pt x="331610" y="303169"/>
                      <a:pt x="323850" y="300990"/>
                      <a:pt x="323850" y="300990"/>
                    </a:cubicBezTo>
                    <a:cubicBezTo>
                      <a:pt x="321310" y="301625"/>
                      <a:pt x="318274" y="301259"/>
                      <a:pt x="316230" y="302895"/>
                    </a:cubicBezTo>
                    <a:cubicBezTo>
                      <a:pt x="314662" y="304149"/>
                      <a:pt x="314630" y="306625"/>
                      <a:pt x="314325" y="308610"/>
                    </a:cubicBezTo>
                    <a:cubicBezTo>
                      <a:pt x="310699" y="332178"/>
                      <a:pt x="316496" y="321547"/>
                      <a:pt x="308610" y="333375"/>
                    </a:cubicBezTo>
                    <a:cubicBezTo>
                      <a:pt x="307975" y="335915"/>
                      <a:pt x="306942" y="338388"/>
                      <a:pt x="306705" y="340995"/>
                    </a:cubicBezTo>
                    <a:cubicBezTo>
                      <a:pt x="301461" y="398675"/>
                      <a:pt x="320547" y="390356"/>
                      <a:pt x="297180" y="398145"/>
                    </a:cubicBezTo>
                    <a:cubicBezTo>
                      <a:pt x="294005" y="397510"/>
                      <a:pt x="289945" y="398530"/>
                      <a:pt x="287655" y="396240"/>
                    </a:cubicBezTo>
                    <a:cubicBezTo>
                      <a:pt x="284815" y="393400"/>
                      <a:pt x="286073" y="388152"/>
                      <a:pt x="283845" y="384810"/>
                    </a:cubicBezTo>
                    <a:lnTo>
                      <a:pt x="280035" y="379095"/>
                    </a:lnTo>
                    <a:cubicBezTo>
                      <a:pt x="279920" y="378519"/>
                      <a:pt x="277053" y="363399"/>
                      <a:pt x="276225" y="361950"/>
                    </a:cubicBezTo>
                    <a:cubicBezTo>
                      <a:pt x="274888" y="359611"/>
                      <a:pt x="272415" y="358140"/>
                      <a:pt x="270510" y="356235"/>
                    </a:cubicBezTo>
                    <a:cubicBezTo>
                      <a:pt x="269875" y="354330"/>
                      <a:pt x="269859" y="352088"/>
                      <a:pt x="268605" y="350520"/>
                    </a:cubicBezTo>
                    <a:cubicBezTo>
                      <a:pt x="263579" y="344237"/>
                      <a:pt x="260351" y="347218"/>
                      <a:pt x="253365" y="348615"/>
                    </a:cubicBezTo>
                    <a:cubicBezTo>
                      <a:pt x="252095" y="351155"/>
                      <a:pt x="250674" y="353625"/>
                      <a:pt x="249555" y="356235"/>
                    </a:cubicBezTo>
                    <a:cubicBezTo>
                      <a:pt x="248266" y="359242"/>
                      <a:pt x="246254" y="366772"/>
                      <a:pt x="245745" y="369570"/>
                    </a:cubicBezTo>
                    <a:cubicBezTo>
                      <a:pt x="244942" y="373988"/>
                      <a:pt x="246021" y="378980"/>
                      <a:pt x="243840" y="382905"/>
                    </a:cubicBezTo>
                    <a:cubicBezTo>
                      <a:pt x="242461" y="385387"/>
                      <a:pt x="238686" y="385306"/>
                      <a:pt x="236220" y="386715"/>
                    </a:cubicBezTo>
                    <a:cubicBezTo>
                      <a:pt x="234232" y="387851"/>
                      <a:pt x="232597" y="389595"/>
                      <a:pt x="230505" y="390525"/>
                    </a:cubicBezTo>
                    <a:cubicBezTo>
                      <a:pt x="226835" y="392156"/>
                      <a:pt x="222417" y="392107"/>
                      <a:pt x="219075" y="394335"/>
                    </a:cubicBezTo>
                    <a:cubicBezTo>
                      <a:pt x="215265" y="396875"/>
                      <a:pt x="211308" y="399208"/>
                      <a:pt x="207645" y="401955"/>
                    </a:cubicBezTo>
                    <a:cubicBezTo>
                      <a:pt x="205105" y="403860"/>
                      <a:pt x="202865" y="406250"/>
                      <a:pt x="200025" y="407670"/>
                    </a:cubicBezTo>
                    <a:cubicBezTo>
                      <a:pt x="197683" y="408841"/>
                      <a:pt x="194945" y="408940"/>
                      <a:pt x="192405" y="409575"/>
                    </a:cubicBezTo>
                    <a:cubicBezTo>
                      <a:pt x="187960" y="408940"/>
                      <a:pt x="183086" y="409678"/>
                      <a:pt x="179070" y="407670"/>
                    </a:cubicBezTo>
                    <a:cubicBezTo>
                      <a:pt x="177274" y="406772"/>
                      <a:pt x="178279" y="403626"/>
                      <a:pt x="177165" y="401955"/>
                    </a:cubicBezTo>
                    <a:cubicBezTo>
                      <a:pt x="175671" y="399713"/>
                      <a:pt x="173104" y="398367"/>
                      <a:pt x="171450" y="396240"/>
                    </a:cubicBezTo>
                    <a:cubicBezTo>
                      <a:pt x="168639" y="392626"/>
                      <a:pt x="166370" y="388620"/>
                      <a:pt x="163830" y="384810"/>
                    </a:cubicBezTo>
                    <a:cubicBezTo>
                      <a:pt x="162560" y="382905"/>
                      <a:pt x="160744" y="381267"/>
                      <a:pt x="160020" y="379095"/>
                    </a:cubicBezTo>
                    <a:cubicBezTo>
                      <a:pt x="159385" y="377190"/>
                      <a:pt x="159013" y="375176"/>
                      <a:pt x="158115" y="373380"/>
                    </a:cubicBezTo>
                    <a:cubicBezTo>
                      <a:pt x="157091" y="371332"/>
                      <a:pt x="155329" y="369713"/>
                      <a:pt x="154305" y="367665"/>
                    </a:cubicBezTo>
                    <a:cubicBezTo>
                      <a:pt x="151039" y="361133"/>
                      <a:pt x="152900" y="351846"/>
                      <a:pt x="140970" y="350520"/>
                    </a:cubicBezTo>
                    <a:lnTo>
                      <a:pt x="123825" y="348615"/>
                    </a:lnTo>
                    <a:cubicBezTo>
                      <a:pt x="120015" y="349250"/>
                      <a:pt x="115850" y="348793"/>
                      <a:pt x="112395" y="350520"/>
                    </a:cubicBezTo>
                    <a:cubicBezTo>
                      <a:pt x="110347" y="351544"/>
                      <a:pt x="110204" y="354616"/>
                      <a:pt x="108585" y="356235"/>
                    </a:cubicBezTo>
                    <a:cubicBezTo>
                      <a:pt x="106966" y="357854"/>
                      <a:pt x="104775" y="358775"/>
                      <a:pt x="102870" y="360045"/>
                    </a:cubicBezTo>
                    <a:cubicBezTo>
                      <a:pt x="99060" y="359410"/>
                      <a:pt x="95005" y="359626"/>
                      <a:pt x="91440" y="358140"/>
                    </a:cubicBezTo>
                    <a:cubicBezTo>
                      <a:pt x="87213" y="356379"/>
                      <a:pt x="84354" y="351968"/>
                      <a:pt x="80010" y="350520"/>
                    </a:cubicBezTo>
                    <a:cubicBezTo>
                      <a:pt x="50522" y="340691"/>
                      <a:pt x="80978" y="351957"/>
                      <a:pt x="62865" y="342900"/>
                    </a:cubicBezTo>
                    <a:cubicBezTo>
                      <a:pt x="58960" y="340947"/>
                      <a:pt x="51248" y="339815"/>
                      <a:pt x="47625" y="339090"/>
                    </a:cubicBezTo>
                    <a:cubicBezTo>
                      <a:pt x="43815" y="336550"/>
                      <a:pt x="40539" y="332918"/>
                      <a:pt x="36195" y="331470"/>
                    </a:cubicBezTo>
                    <a:cubicBezTo>
                      <a:pt x="34290" y="330835"/>
                      <a:pt x="32235" y="330540"/>
                      <a:pt x="30480" y="329565"/>
                    </a:cubicBezTo>
                    <a:cubicBezTo>
                      <a:pt x="26477" y="327341"/>
                      <a:pt x="19050" y="321945"/>
                      <a:pt x="19050" y="321945"/>
                    </a:cubicBezTo>
                    <a:cubicBezTo>
                      <a:pt x="14760" y="309075"/>
                      <a:pt x="20710" y="323025"/>
                      <a:pt x="11430" y="312420"/>
                    </a:cubicBezTo>
                    <a:cubicBezTo>
                      <a:pt x="8415" y="308974"/>
                      <a:pt x="3810" y="300990"/>
                      <a:pt x="3810" y="300990"/>
                    </a:cubicBezTo>
                    <a:cubicBezTo>
                      <a:pt x="3175" y="296545"/>
                      <a:pt x="2786" y="292058"/>
                      <a:pt x="1905" y="287655"/>
                    </a:cubicBezTo>
                    <a:cubicBezTo>
                      <a:pt x="1511" y="285686"/>
                      <a:pt x="0" y="283948"/>
                      <a:pt x="0" y="281940"/>
                    </a:cubicBezTo>
                    <a:cubicBezTo>
                      <a:pt x="0" y="272931"/>
                      <a:pt x="1571" y="256195"/>
                      <a:pt x="3810" y="245745"/>
                    </a:cubicBezTo>
                    <a:cubicBezTo>
                      <a:pt x="4907" y="240625"/>
                      <a:pt x="6350" y="235585"/>
                      <a:pt x="7620" y="230505"/>
                    </a:cubicBezTo>
                    <a:cubicBezTo>
                      <a:pt x="8255" y="227965"/>
                      <a:pt x="8354" y="225227"/>
                      <a:pt x="9525" y="222885"/>
                    </a:cubicBezTo>
                    <a:cubicBezTo>
                      <a:pt x="11496" y="218943"/>
                      <a:pt x="14068" y="213012"/>
                      <a:pt x="17145" y="209550"/>
                    </a:cubicBezTo>
                    <a:cubicBezTo>
                      <a:pt x="20725" y="205523"/>
                      <a:pt x="28575" y="198120"/>
                      <a:pt x="28575" y="198120"/>
                    </a:cubicBezTo>
                    <a:lnTo>
                      <a:pt x="32385" y="60960"/>
                    </a:lnTo>
                    <a:lnTo>
                      <a:pt x="74295" y="24765"/>
                    </a:lnTo>
                    <a:cubicBezTo>
                      <a:pt x="78105" y="20320"/>
                      <a:pt x="81585" y="15570"/>
                      <a:pt x="85725" y="11430"/>
                    </a:cubicBezTo>
                    <a:cubicBezTo>
                      <a:pt x="88016" y="9139"/>
                      <a:pt x="96570" y="4806"/>
                      <a:pt x="99060" y="3810"/>
                    </a:cubicBezTo>
                    <a:cubicBezTo>
                      <a:pt x="102789" y="2318"/>
                      <a:pt x="110490" y="0"/>
                      <a:pt x="110490" y="0"/>
                    </a:cubicBezTo>
                    <a:lnTo>
                      <a:pt x="148590" y="3810"/>
                    </a:lnTo>
                    <a:cubicBezTo>
                      <a:pt x="153053" y="4306"/>
                      <a:pt x="157453" y="5308"/>
                      <a:pt x="161925" y="5715"/>
                    </a:cubicBezTo>
                    <a:cubicBezTo>
                      <a:pt x="183345" y="7662"/>
                      <a:pt x="181472" y="7620"/>
                      <a:pt x="165735" y="381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5747320" y="5851099"/>
                <a:ext cx="279486" cy="223201"/>
              </a:xfrm>
              <a:custGeom>
                <a:avLst/>
                <a:gdLst>
                  <a:gd name="connsiteX0" fmla="*/ 260985 w 457267"/>
                  <a:gd name="connsiteY0" fmla="*/ 102870 h 363856"/>
                  <a:gd name="connsiteX1" fmla="*/ 260985 w 457267"/>
                  <a:gd name="connsiteY1" fmla="*/ 102870 h 363856"/>
                  <a:gd name="connsiteX2" fmla="*/ 259080 w 457267"/>
                  <a:gd name="connsiteY2" fmla="*/ 160020 h 363856"/>
                  <a:gd name="connsiteX3" fmla="*/ 259080 w 457267"/>
                  <a:gd name="connsiteY3" fmla="*/ 180975 h 363856"/>
                  <a:gd name="connsiteX4" fmla="*/ 270510 w 457267"/>
                  <a:gd name="connsiteY4" fmla="*/ 188595 h 363856"/>
                  <a:gd name="connsiteX5" fmla="*/ 276225 w 457267"/>
                  <a:gd name="connsiteY5" fmla="*/ 192405 h 363856"/>
                  <a:gd name="connsiteX6" fmla="*/ 281940 w 457267"/>
                  <a:gd name="connsiteY6" fmla="*/ 196215 h 363856"/>
                  <a:gd name="connsiteX7" fmla="*/ 287655 w 457267"/>
                  <a:gd name="connsiteY7" fmla="*/ 198120 h 363856"/>
                  <a:gd name="connsiteX8" fmla="*/ 304800 w 457267"/>
                  <a:gd name="connsiteY8" fmla="*/ 213360 h 363856"/>
                  <a:gd name="connsiteX9" fmla="*/ 316230 w 457267"/>
                  <a:gd name="connsiteY9" fmla="*/ 217170 h 363856"/>
                  <a:gd name="connsiteX10" fmla="*/ 333375 w 457267"/>
                  <a:gd name="connsiteY10" fmla="*/ 220980 h 363856"/>
                  <a:gd name="connsiteX11" fmla="*/ 340995 w 457267"/>
                  <a:gd name="connsiteY11" fmla="*/ 226695 h 363856"/>
                  <a:gd name="connsiteX12" fmla="*/ 352425 w 457267"/>
                  <a:gd name="connsiteY12" fmla="*/ 222885 h 363856"/>
                  <a:gd name="connsiteX13" fmla="*/ 354330 w 457267"/>
                  <a:gd name="connsiteY13" fmla="*/ 215265 h 363856"/>
                  <a:gd name="connsiteX14" fmla="*/ 358140 w 457267"/>
                  <a:gd name="connsiteY14" fmla="*/ 209550 h 363856"/>
                  <a:gd name="connsiteX15" fmla="*/ 369570 w 457267"/>
                  <a:gd name="connsiteY15" fmla="*/ 207645 h 363856"/>
                  <a:gd name="connsiteX16" fmla="*/ 403860 w 457267"/>
                  <a:gd name="connsiteY16" fmla="*/ 232410 h 363856"/>
                  <a:gd name="connsiteX17" fmla="*/ 438150 w 457267"/>
                  <a:gd name="connsiteY17" fmla="*/ 278130 h 363856"/>
                  <a:gd name="connsiteX18" fmla="*/ 455295 w 457267"/>
                  <a:gd name="connsiteY18" fmla="*/ 276225 h 363856"/>
                  <a:gd name="connsiteX19" fmla="*/ 457200 w 457267"/>
                  <a:gd name="connsiteY19" fmla="*/ 281940 h 363856"/>
                  <a:gd name="connsiteX20" fmla="*/ 453390 w 457267"/>
                  <a:gd name="connsiteY20" fmla="*/ 295275 h 363856"/>
                  <a:gd name="connsiteX21" fmla="*/ 451485 w 457267"/>
                  <a:gd name="connsiteY21" fmla="*/ 329565 h 363856"/>
                  <a:gd name="connsiteX22" fmla="*/ 447675 w 457267"/>
                  <a:gd name="connsiteY22" fmla="*/ 335280 h 363856"/>
                  <a:gd name="connsiteX23" fmla="*/ 443865 w 457267"/>
                  <a:gd name="connsiteY23" fmla="*/ 352425 h 363856"/>
                  <a:gd name="connsiteX24" fmla="*/ 438150 w 457267"/>
                  <a:gd name="connsiteY24" fmla="*/ 356235 h 363856"/>
                  <a:gd name="connsiteX25" fmla="*/ 434340 w 457267"/>
                  <a:gd name="connsiteY25" fmla="*/ 361950 h 363856"/>
                  <a:gd name="connsiteX26" fmla="*/ 415290 w 457267"/>
                  <a:gd name="connsiteY26" fmla="*/ 361950 h 363856"/>
                  <a:gd name="connsiteX27" fmla="*/ 409575 w 457267"/>
                  <a:gd name="connsiteY27" fmla="*/ 360045 h 363856"/>
                  <a:gd name="connsiteX28" fmla="*/ 394335 w 457267"/>
                  <a:gd name="connsiteY28" fmla="*/ 360045 h 363856"/>
                  <a:gd name="connsiteX29" fmla="*/ 348615 w 457267"/>
                  <a:gd name="connsiteY29" fmla="*/ 320040 h 363856"/>
                  <a:gd name="connsiteX30" fmla="*/ 333375 w 457267"/>
                  <a:gd name="connsiteY30" fmla="*/ 306705 h 363856"/>
                  <a:gd name="connsiteX31" fmla="*/ 325755 w 457267"/>
                  <a:gd name="connsiteY31" fmla="*/ 304800 h 363856"/>
                  <a:gd name="connsiteX32" fmla="*/ 314325 w 457267"/>
                  <a:gd name="connsiteY32" fmla="*/ 297180 h 363856"/>
                  <a:gd name="connsiteX33" fmla="*/ 308610 w 457267"/>
                  <a:gd name="connsiteY33" fmla="*/ 293370 h 363856"/>
                  <a:gd name="connsiteX34" fmla="*/ 289560 w 457267"/>
                  <a:gd name="connsiteY34" fmla="*/ 287655 h 363856"/>
                  <a:gd name="connsiteX35" fmla="*/ 272415 w 457267"/>
                  <a:gd name="connsiteY35" fmla="*/ 274320 h 363856"/>
                  <a:gd name="connsiteX36" fmla="*/ 266700 w 457267"/>
                  <a:gd name="connsiteY36" fmla="*/ 270510 h 363856"/>
                  <a:gd name="connsiteX37" fmla="*/ 260985 w 457267"/>
                  <a:gd name="connsiteY37" fmla="*/ 262890 h 363856"/>
                  <a:gd name="connsiteX38" fmla="*/ 249555 w 457267"/>
                  <a:gd name="connsiteY38" fmla="*/ 255270 h 363856"/>
                  <a:gd name="connsiteX39" fmla="*/ 243840 w 457267"/>
                  <a:gd name="connsiteY39" fmla="*/ 251460 h 363856"/>
                  <a:gd name="connsiteX40" fmla="*/ 240030 w 457267"/>
                  <a:gd name="connsiteY40" fmla="*/ 245745 h 363856"/>
                  <a:gd name="connsiteX41" fmla="*/ 238125 w 457267"/>
                  <a:gd name="connsiteY41" fmla="*/ 240030 h 363856"/>
                  <a:gd name="connsiteX42" fmla="*/ 232410 w 457267"/>
                  <a:gd name="connsiteY42" fmla="*/ 238125 h 363856"/>
                  <a:gd name="connsiteX43" fmla="*/ 226695 w 457267"/>
                  <a:gd name="connsiteY43" fmla="*/ 234315 h 363856"/>
                  <a:gd name="connsiteX44" fmla="*/ 211455 w 457267"/>
                  <a:gd name="connsiteY44" fmla="*/ 230505 h 363856"/>
                  <a:gd name="connsiteX45" fmla="*/ 200025 w 457267"/>
                  <a:gd name="connsiteY45" fmla="*/ 224790 h 363856"/>
                  <a:gd name="connsiteX46" fmla="*/ 194310 w 457267"/>
                  <a:gd name="connsiteY46" fmla="*/ 222885 h 363856"/>
                  <a:gd name="connsiteX47" fmla="*/ 188595 w 457267"/>
                  <a:gd name="connsiteY47" fmla="*/ 217170 h 363856"/>
                  <a:gd name="connsiteX48" fmla="*/ 179070 w 457267"/>
                  <a:gd name="connsiteY48" fmla="*/ 215265 h 363856"/>
                  <a:gd name="connsiteX49" fmla="*/ 173355 w 457267"/>
                  <a:gd name="connsiteY49" fmla="*/ 213360 h 363856"/>
                  <a:gd name="connsiteX50" fmla="*/ 165735 w 457267"/>
                  <a:gd name="connsiteY50" fmla="*/ 207645 h 363856"/>
                  <a:gd name="connsiteX51" fmla="*/ 160020 w 457267"/>
                  <a:gd name="connsiteY51" fmla="*/ 201930 h 363856"/>
                  <a:gd name="connsiteX52" fmla="*/ 154305 w 457267"/>
                  <a:gd name="connsiteY52" fmla="*/ 200025 h 363856"/>
                  <a:gd name="connsiteX53" fmla="*/ 142875 w 457267"/>
                  <a:gd name="connsiteY53" fmla="*/ 192405 h 363856"/>
                  <a:gd name="connsiteX54" fmla="*/ 131445 w 457267"/>
                  <a:gd name="connsiteY54" fmla="*/ 184785 h 363856"/>
                  <a:gd name="connsiteX55" fmla="*/ 118110 w 457267"/>
                  <a:gd name="connsiteY55" fmla="*/ 180975 h 363856"/>
                  <a:gd name="connsiteX56" fmla="*/ 106680 w 457267"/>
                  <a:gd name="connsiteY56" fmla="*/ 175260 h 363856"/>
                  <a:gd name="connsiteX57" fmla="*/ 100965 w 457267"/>
                  <a:gd name="connsiteY57" fmla="*/ 169545 h 363856"/>
                  <a:gd name="connsiteX58" fmla="*/ 95250 w 457267"/>
                  <a:gd name="connsiteY58" fmla="*/ 165735 h 363856"/>
                  <a:gd name="connsiteX59" fmla="*/ 78105 w 457267"/>
                  <a:gd name="connsiteY59" fmla="*/ 146685 h 363856"/>
                  <a:gd name="connsiteX60" fmla="*/ 72390 w 457267"/>
                  <a:gd name="connsiteY60" fmla="*/ 140970 h 363856"/>
                  <a:gd name="connsiteX61" fmla="*/ 68580 w 457267"/>
                  <a:gd name="connsiteY61" fmla="*/ 135255 h 363856"/>
                  <a:gd name="connsiteX62" fmla="*/ 62865 w 457267"/>
                  <a:gd name="connsiteY62" fmla="*/ 131445 h 363856"/>
                  <a:gd name="connsiteX63" fmla="*/ 57150 w 457267"/>
                  <a:gd name="connsiteY63" fmla="*/ 125730 h 363856"/>
                  <a:gd name="connsiteX64" fmla="*/ 43815 w 457267"/>
                  <a:gd name="connsiteY64" fmla="*/ 108585 h 363856"/>
                  <a:gd name="connsiteX65" fmla="*/ 40005 w 457267"/>
                  <a:gd name="connsiteY65" fmla="*/ 102870 h 363856"/>
                  <a:gd name="connsiteX66" fmla="*/ 30480 w 457267"/>
                  <a:gd name="connsiteY66" fmla="*/ 91440 h 363856"/>
                  <a:gd name="connsiteX67" fmla="*/ 15240 w 457267"/>
                  <a:gd name="connsiteY67" fmla="*/ 68580 h 363856"/>
                  <a:gd name="connsiteX68" fmla="*/ 9525 w 457267"/>
                  <a:gd name="connsiteY68" fmla="*/ 64770 h 363856"/>
                  <a:gd name="connsiteX69" fmla="*/ 0 w 457267"/>
                  <a:gd name="connsiteY69" fmla="*/ 45720 h 363856"/>
                  <a:gd name="connsiteX70" fmla="*/ 1905 w 457267"/>
                  <a:gd name="connsiteY70" fmla="*/ 19050 h 363856"/>
                  <a:gd name="connsiteX71" fmla="*/ 5715 w 457267"/>
                  <a:gd name="connsiteY71" fmla="*/ 7620 h 363856"/>
                  <a:gd name="connsiteX72" fmla="*/ 11430 w 457267"/>
                  <a:gd name="connsiteY72" fmla="*/ 3810 h 363856"/>
                  <a:gd name="connsiteX73" fmla="*/ 24765 w 457267"/>
                  <a:gd name="connsiteY73" fmla="*/ 0 h 363856"/>
                  <a:gd name="connsiteX74" fmla="*/ 62865 w 457267"/>
                  <a:gd name="connsiteY74" fmla="*/ 1905 h 363856"/>
                  <a:gd name="connsiteX75" fmla="*/ 68580 w 457267"/>
                  <a:gd name="connsiteY75" fmla="*/ 3810 h 363856"/>
                  <a:gd name="connsiteX76" fmla="*/ 74295 w 457267"/>
                  <a:gd name="connsiteY76" fmla="*/ 9525 h 363856"/>
                  <a:gd name="connsiteX77" fmla="*/ 81915 w 457267"/>
                  <a:gd name="connsiteY77" fmla="*/ 24765 h 363856"/>
                  <a:gd name="connsiteX78" fmla="*/ 95250 w 457267"/>
                  <a:gd name="connsiteY78" fmla="*/ 41910 h 363856"/>
                  <a:gd name="connsiteX79" fmla="*/ 97155 w 457267"/>
                  <a:gd name="connsiteY79" fmla="*/ 47625 h 363856"/>
                  <a:gd name="connsiteX80" fmla="*/ 129540 w 457267"/>
                  <a:gd name="connsiteY80" fmla="*/ 43815 h 363856"/>
                  <a:gd name="connsiteX81" fmla="*/ 135255 w 457267"/>
                  <a:gd name="connsiteY81" fmla="*/ 40005 h 363856"/>
                  <a:gd name="connsiteX82" fmla="*/ 148590 w 457267"/>
                  <a:gd name="connsiteY82" fmla="*/ 36195 h 363856"/>
                  <a:gd name="connsiteX83" fmla="*/ 161925 w 457267"/>
                  <a:gd name="connsiteY83" fmla="*/ 28575 h 363856"/>
                  <a:gd name="connsiteX84" fmla="*/ 167640 w 457267"/>
                  <a:gd name="connsiteY84" fmla="*/ 24765 h 363856"/>
                  <a:gd name="connsiteX85" fmla="*/ 186690 w 457267"/>
                  <a:gd name="connsiteY85" fmla="*/ 20955 h 363856"/>
                  <a:gd name="connsiteX86" fmla="*/ 207645 w 457267"/>
                  <a:gd name="connsiteY86" fmla="*/ 22860 h 363856"/>
                  <a:gd name="connsiteX87" fmla="*/ 209550 w 457267"/>
                  <a:gd name="connsiteY87" fmla="*/ 28575 h 363856"/>
                  <a:gd name="connsiteX88" fmla="*/ 215265 w 457267"/>
                  <a:gd name="connsiteY88" fmla="*/ 43815 h 363856"/>
                  <a:gd name="connsiteX89" fmla="*/ 219075 w 457267"/>
                  <a:gd name="connsiteY89" fmla="*/ 70485 h 363856"/>
                  <a:gd name="connsiteX90" fmla="*/ 220980 w 457267"/>
                  <a:gd name="connsiteY90" fmla="*/ 76200 h 363856"/>
                  <a:gd name="connsiteX91" fmla="*/ 217170 w 457267"/>
                  <a:gd name="connsiteY91" fmla="*/ 95250 h 363856"/>
                  <a:gd name="connsiteX92" fmla="*/ 213360 w 457267"/>
                  <a:gd name="connsiteY92" fmla="*/ 100965 h 363856"/>
                  <a:gd name="connsiteX93" fmla="*/ 217170 w 457267"/>
                  <a:gd name="connsiteY93" fmla="*/ 108585 h 363856"/>
                  <a:gd name="connsiteX94" fmla="*/ 222885 w 457267"/>
                  <a:gd name="connsiteY94" fmla="*/ 110490 h 363856"/>
                  <a:gd name="connsiteX95" fmla="*/ 260985 w 457267"/>
                  <a:gd name="connsiteY95" fmla="*/ 102870 h 36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57267" h="363856">
                    <a:moveTo>
                      <a:pt x="260985" y="102870"/>
                    </a:moveTo>
                    <a:lnTo>
                      <a:pt x="260985" y="102870"/>
                    </a:lnTo>
                    <a:cubicBezTo>
                      <a:pt x="260350" y="121920"/>
                      <a:pt x="260199" y="140992"/>
                      <a:pt x="259080" y="160020"/>
                    </a:cubicBezTo>
                    <a:cubicBezTo>
                      <a:pt x="258570" y="168697"/>
                      <a:pt x="252545" y="170706"/>
                      <a:pt x="259080" y="180975"/>
                    </a:cubicBezTo>
                    <a:cubicBezTo>
                      <a:pt x="261538" y="184838"/>
                      <a:pt x="266700" y="186055"/>
                      <a:pt x="270510" y="188595"/>
                    </a:cubicBezTo>
                    <a:lnTo>
                      <a:pt x="276225" y="192405"/>
                    </a:lnTo>
                    <a:cubicBezTo>
                      <a:pt x="278130" y="193675"/>
                      <a:pt x="279768" y="195491"/>
                      <a:pt x="281940" y="196215"/>
                    </a:cubicBezTo>
                    <a:lnTo>
                      <a:pt x="287655" y="198120"/>
                    </a:lnTo>
                    <a:cubicBezTo>
                      <a:pt x="291104" y="201569"/>
                      <a:pt x="298681" y="210640"/>
                      <a:pt x="304800" y="213360"/>
                    </a:cubicBezTo>
                    <a:cubicBezTo>
                      <a:pt x="308470" y="214991"/>
                      <a:pt x="312420" y="215900"/>
                      <a:pt x="316230" y="217170"/>
                    </a:cubicBezTo>
                    <a:cubicBezTo>
                      <a:pt x="325609" y="220296"/>
                      <a:pt x="319964" y="218745"/>
                      <a:pt x="333375" y="220980"/>
                    </a:cubicBezTo>
                    <a:cubicBezTo>
                      <a:pt x="335915" y="222885"/>
                      <a:pt x="337836" y="226379"/>
                      <a:pt x="340995" y="226695"/>
                    </a:cubicBezTo>
                    <a:cubicBezTo>
                      <a:pt x="344991" y="227095"/>
                      <a:pt x="349376" y="225499"/>
                      <a:pt x="352425" y="222885"/>
                    </a:cubicBezTo>
                    <a:cubicBezTo>
                      <a:pt x="354413" y="221181"/>
                      <a:pt x="353299" y="217671"/>
                      <a:pt x="354330" y="215265"/>
                    </a:cubicBezTo>
                    <a:cubicBezTo>
                      <a:pt x="355232" y="213161"/>
                      <a:pt x="356352" y="210980"/>
                      <a:pt x="358140" y="209550"/>
                    </a:cubicBezTo>
                    <a:cubicBezTo>
                      <a:pt x="361274" y="207043"/>
                      <a:pt x="366010" y="207645"/>
                      <a:pt x="369570" y="207645"/>
                    </a:cubicBezTo>
                    <a:lnTo>
                      <a:pt x="403860" y="232410"/>
                    </a:lnTo>
                    <a:lnTo>
                      <a:pt x="438150" y="278130"/>
                    </a:lnTo>
                    <a:cubicBezTo>
                      <a:pt x="443865" y="277495"/>
                      <a:pt x="449656" y="275097"/>
                      <a:pt x="455295" y="276225"/>
                    </a:cubicBezTo>
                    <a:cubicBezTo>
                      <a:pt x="457264" y="276619"/>
                      <a:pt x="457400" y="279942"/>
                      <a:pt x="457200" y="281940"/>
                    </a:cubicBezTo>
                    <a:cubicBezTo>
                      <a:pt x="456740" y="286540"/>
                      <a:pt x="454660" y="290830"/>
                      <a:pt x="453390" y="295275"/>
                    </a:cubicBezTo>
                    <a:cubicBezTo>
                      <a:pt x="452755" y="306705"/>
                      <a:pt x="453104" y="318232"/>
                      <a:pt x="451485" y="329565"/>
                    </a:cubicBezTo>
                    <a:cubicBezTo>
                      <a:pt x="451161" y="331832"/>
                      <a:pt x="448399" y="333108"/>
                      <a:pt x="447675" y="335280"/>
                    </a:cubicBezTo>
                    <a:cubicBezTo>
                      <a:pt x="447622" y="335439"/>
                      <a:pt x="445857" y="349935"/>
                      <a:pt x="443865" y="352425"/>
                    </a:cubicBezTo>
                    <a:cubicBezTo>
                      <a:pt x="442435" y="354213"/>
                      <a:pt x="440055" y="354965"/>
                      <a:pt x="438150" y="356235"/>
                    </a:cubicBezTo>
                    <a:cubicBezTo>
                      <a:pt x="436880" y="358140"/>
                      <a:pt x="436245" y="360680"/>
                      <a:pt x="434340" y="361950"/>
                    </a:cubicBezTo>
                    <a:cubicBezTo>
                      <a:pt x="428895" y="365580"/>
                      <a:pt x="420566" y="363122"/>
                      <a:pt x="415290" y="361950"/>
                    </a:cubicBezTo>
                    <a:cubicBezTo>
                      <a:pt x="413330" y="361514"/>
                      <a:pt x="411575" y="360227"/>
                      <a:pt x="409575" y="360045"/>
                    </a:cubicBezTo>
                    <a:cubicBezTo>
                      <a:pt x="404516" y="359585"/>
                      <a:pt x="399415" y="360045"/>
                      <a:pt x="394335" y="360045"/>
                    </a:cubicBezTo>
                    <a:lnTo>
                      <a:pt x="348615" y="320040"/>
                    </a:lnTo>
                    <a:cubicBezTo>
                      <a:pt x="343535" y="315595"/>
                      <a:pt x="338991" y="310449"/>
                      <a:pt x="333375" y="306705"/>
                    </a:cubicBezTo>
                    <a:cubicBezTo>
                      <a:pt x="331197" y="305253"/>
                      <a:pt x="327933" y="306252"/>
                      <a:pt x="325755" y="304800"/>
                    </a:cubicBezTo>
                    <a:cubicBezTo>
                      <a:pt x="309968" y="294275"/>
                      <a:pt x="336202" y="302649"/>
                      <a:pt x="314325" y="297180"/>
                    </a:cubicBezTo>
                    <a:cubicBezTo>
                      <a:pt x="312420" y="295910"/>
                      <a:pt x="310702" y="294300"/>
                      <a:pt x="308610" y="293370"/>
                    </a:cubicBezTo>
                    <a:cubicBezTo>
                      <a:pt x="302647" y="290720"/>
                      <a:pt x="295893" y="289238"/>
                      <a:pt x="289560" y="287655"/>
                    </a:cubicBezTo>
                    <a:cubicBezTo>
                      <a:pt x="260671" y="268396"/>
                      <a:pt x="290321" y="289241"/>
                      <a:pt x="272415" y="274320"/>
                    </a:cubicBezTo>
                    <a:cubicBezTo>
                      <a:pt x="270656" y="272854"/>
                      <a:pt x="268319" y="272129"/>
                      <a:pt x="266700" y="270510"/>
                    </a:cubicBezTo>
                    <a:cubicBezTo>
                      <a:pt x="264455" y="268265"/>
                      <a:pt x="263358" y="264999"/>
                      <a:pt x="260985" y="262890"/>
                    </a:cubicBezTo>
                    <a:cubicBezTo>
                      <a:pt x="257563" y="259848"/>
                      <a:pt x="253365" y="257810"/>
                      <a:pt x="249555" y="255270"/>
                    </a:cubicBezTo>
                    <a:lnTo>
                      <a:pt x="243840" y="251460"/>
                    </a:lnTo>
                    <a:cubicBezTo>
                      <a:pt x="242570" y="249555"/>
                      <a:pt x="241054" y="247793"/>
                      <a:pt x="240030" y="245745"/>
                    </a:cubicBezTo>
                    <a:cubicBezTo>
                      <a:pt x="239132" y="243949"/>
                      <a:pt x="239545" y="241450"/>
                      <a:pt x="238125" y="240030"/>
                    </a:cubicBezTo>
                    <a:cubicBezTo>
                      <a:pt x="236705" y="238610"/>
                      <a:pt x="234206" y="239023"/>
                      <a:pt x="232410" y="238125"/>
                    </a:cubicBezTo>
                    <a:cubicBezTo>
                      <a:pt x="230362" y="237101"/>
                      <a:pt x="228743" y="235339"/>
                      <a:pt x="226695" y="234315"/>
                    </a:cubicBezTo>
                    <a:cubicBezTo>
                      <a:pt x="222790" y="232362"/>
                      <a:pt x="215078" y="231230"/>
                      <a:pt x="211455" y="230505"/>
                    </a:cubicBezTo>
                    <a:cubicBezTo>
                      <a:pt x="207645" y="228600"/>
                      <a:pt x="203918" y="226520"/>
                      <a:pt x="200025" y="224790"/>
                    </a:cubicBezTo>
                    <a:cubicBezTo>
                      <a:pt x="198190" y="223974"/>
                      <a:pt x="195981" y="223999"/>
                      <a:pt x="194310" y="222885"/>
                    </a:cubicBezTo>
                    <a:cubicBezTo>
                      <a:pt x="192068" y="221391"/>
                      <a:pt x="191005" y="218375"/>
                      <a:pt x="188595" y="217170"/>
                    </a:cubicBezTo>
                    <a:cubicBezTo>
                      <a:pt x="185699" y="215722"/>
                      <a:pt x="182211" y="216050"/>
                      <a:pt x="179070" y="215265"/>
                    </a:cubicBezTo>
                    <a:cubicBezTo>
                      <a:pt x="177122" y="214778"/>
                      <a:pt x="175260" y="213995"/>
                      <a:pt x="173355" y="213360"/>
                    </a:cubicBezTo>
                    <a:cubicBezTo>
                      <a:pt x="170815" y="211455"/>
                      <a:pt x="168146" y="209711"/>
                      <a:pt x="165735" y="207645"/>
                    </a:cubicBezTo>
                    <a:cubicBezTo>
                      <a:pt x="163690" y="205892"/>
                      <a:pt x="162262" y="203424"/>
                      <a:pt x="160020" y="201930"/>
                    </a:cubicBezTo>
                    <a:cubicBezTo>
                      <a:pt x="158349" y="200816"/>
                      <a:pt x="156210" y="200660"/>
                      <a:pt x="154305" y="200025"/>
                    </a:cubicBezTo>
                    <a:cubicBezTo>
                      <a:pt x="141622" y="187342"/>
                      <a:pt x="155281" y="199297"/>
                      <a:pt x="142875" y="192405"/>
                    </a:cubicBezTo>
                    <a:cubicBezTo>
                      <a:pt x="138872" y="190181"/>
                      <a:pt x="135887" y="185896"/>
                      <a:pt x="131445" y="184785"/>
                    </a:cubicBezTo>
                    <a:cubicBezTo>
                      <a:pt x="129004" y="184175"/>
                      <a:pt x="120843" y="182341"/>
                      <a:pt x="118110" y="180975"/>
                    </a:cubicBezTo>
                    <a:cubicBezTo>
                      <a:pt x="103338" y="173589"/>
                      <a:pt x="121045" y="180048"/>
                      <a:pt x="106680" y="175260"/>
                    </a:cubicBezTo>
                    <a:cubicBezTo>
                      <a:pt x="104775" y="173355"/>
                      <a:pt x="103035" y="171270"/>
                      <a:pt x="100965" y="169545"/>
                    </a:cubicBezTo>
                    <a:cubicBezTo>
                      <a:pt x="99206" y="168079"/>
                      <a:pt x="96952" y="167267"/>
                      <a:pt x="95250" y="165735"/>
                    </a:cubicBezTo>
                    <a:cubicBezTo>
                      <a:pt x="65246" y="138731"/>
                      <a:pt x="90883" y="162019"/>
                      <a:pt x="78105" y="146685"/>
                    </a:cubicBezTo>
                    <a:cubicBezTo>
                      <a:pt x="76380" y="144615"/>
                      <a:pt x="74115" y="143040"/>
                      <a:pt x="72390" y="140970"/>
                    </a:cubicBezTo>
                    <a:cubicBezTo>
                      <a:pt x="70924" y="139211"/>
                      <a:pt x="70199" y="136874"/>
                      <a:pt x="68580" y="135255"/>
                    </a:cubicBezTo>
                    <a:cubicBezTo>
                      <a:pt x="66961" y="133636"/>
                      <a:pt x="64624" y="132911"/>
                      <a:pt x="62865" y="131445"/>
                    </a:cubicBezTo>
                    <a:cubicBezTo>
                      <a:pt x="60795" y="129720"/>
                      <a:pt x="59055" y="127635"/>
                      <a:pt x="57150" y="125730"/>
                    </a:cubicBezTo>
                    <a:cubicBezTo>
                      <a:pt x="51945" y="110114"/>
                      <a:pt x="60948" y="134285"/>
                      <a:pt x="43815" y="108585"/>
                    </a:cubicBezTo>
                    <a:cubicBezTo>
                      <a:pt x="42545" y="106680"/>
                      <a:pt x="41471" y="104629"/>
                      <a:pt x="40005" y="102870"/>
                    </a:cubicBezTo>
                    <a:cubicBezTo>
                      <a:pt x="32841" y="94274"/>
                      <a:pt x="35640" y="100470"/>
                      <a:pt x="30480" y="91440"/>
                    </a:cubicBezTo>
                    <a:cubicBezTo>
                      <a:pt x="25910" y="83443"/>
                      <a:pt x="23723" y="74235"/>
                      <a:pt x="15240" y="68580"/>
                    </a:cubicBezTo>
                    <a:lnTo>
                      <a:pt x="9525" y="64770"/>
                    </a:lnTo>
                    <a:cubicBezTo>
                      <a:pt x="453" y="51162"/>
                      <a:pt x="3016" y="57782"/>
                      <a:pt x="0" y="45720"/>
                    </a:cubicBezTo>
                    <a:cubicBezTo>
                      <a:pt x="635" y="36830"/>
                      <a:pt x="583" y="27864"/>
                      <a:pt x="1905" y="19050"/>
                    </a:cubicBezTo>
                    <a:cubicBezTo>
                      <a:pt x="2501" y="15078"/>
                      <a:pt x="2373" y="9848"/>
                      <a:pt x="5715" y="7620"/>
                    </a:cubicBezTo>
                    <a:cubicBezTo>
                      <a:pt x="7620" y="6350"/>
                      <a:pt x="9382" y="4834"/>
                      <a:pt x="11430" y="3810"/>
                    </a:cubicBezTo>
                    <a:cubicBezTo>
                      <a:pt x="14163" y="2444"/>
                      <a:pt x="22324" y="610"/>
                      <a:pt x="24765" y="0"/>
                    </a:cubicBezTo>
                    <a:cubicBezTo>
                      <a:pt x="37465" y="635"/>
                      <a:pt x="50197" y="803"/>
                      <a:pt x="62865" y="1905"/>
                    </a:cubicBezTo>
                    <a:cubicBezTo>
                      <a:pt x="64865" y="2079"/>
                      <a:pt x="66909" y="2696"/>
                      <a:pt x="68580" y="3810"/>
                    </a:cubicBezTo>
                    <a:cubicBezTo>
                      <a:pt x="70822" y="5304"/>
                      <a:pt x="72390" y="7620"/>
                      <a:pt x="74295" y="9525"/>
                    </a:cubicBezTo>
                    <a:cubicBezTo>
                      <a:pt x="77193" y="21115"/>
                      <a:pt x="74359" y="13971"/>
                      <a:pt x="81915" y="24765"/>
                    </a:cubicBezTo>
                    <a:cubicBezTo>
                      <a:pt x="92548" y="39956"/>
                      <a:pt x="85403" y="32063"/>
                      <a:pt x="95250" y="41910"/>
                    </a:cubicBezTo>
                    <a:cubicBezTo>
                      <a:pt x="95885" y="43815"/>
                      <a:pt x="95167" y="47341"/>
                      <a:pt x="97155" y="47625"/>
                    </a:cubicBezTo>
                    <a:cubicBezTo>
                      <a:pt x="109216" y="49348"/>
                      <a:pt x="118731" y="46517"/>
                      <a:pt x="129540" y="43815"/>
                    </a:cubicBezTo>
                    <a:cubicBezTo>
                      <a:pt x="131445" y="42545"/>
                      <a:pt x="133207" y="41029"/>
                      <a:pt x="135255" y="40005"/>
                    </a:cubicBezTo>
                    <a:cubicBezTo>
                      <a:pt x="137988" y="38639"/>
                      <a:pt x="146149" y="36805"/>
                      <a:pt x="148590" y="36195"/>
                    </a:cubicBezTo>
                    <a:cubicBezTo>
                      <a:pt x="162514" y="26913"/>
                      <a:pt x="145006" y="38243"/>
                      <a:pt x="161925" y="28575"/>
                    </a:cubicBezTo>
                    <a:cubicBezTo>
                      <a:pt x="163913" y="27439"/>
                      <a:pt x="165536" y="25667"/>
                      <a:pt x="167640" y="24765"/>
                    </a:cubicBezTo>
                    <a:cubicBezTo>
                      <a:pt x="171257" y="23215"/>
                      <a:pt x="184111" y="21385"/>
                      <a:pt x="186690" y="20955"/>
                    </a:cubicBezTo>
                    <a:cubicBezTo>
                      <a:pt x="193675" y="21590"/>
                      <a:pt x="200991" y="20642"/>
                      <a:pt x="207645" y="22860"/>
                    </a:cubicBezTo>
                    <a:cubicBezTo>
                      <a:pt x="209550" y="23495"/>
                      <a:pt x="208759" y="26729"/>
                      <a:pt x="209550" y="28575"/>
                    </a:cubicBezTo>
                    <a:cubicBezTo>
                      <a:pt x="215527" y="42521"/>
                      <a:pt x="211753" y="29766"/>
                      <a:pt x="215265" y="43815"/>
                    </a:cubicBezTo>
                    <a:cubicBezTo>
                      <a:pt x="216450" y="54484"/>
                      <a:pt x="216649" y="60780"/>
                      <a:pt x="219075" y="70485"/>
                    </a:cubicBezTo>
                    <a:cubicBezTo>
                      <a:pt x="219562" y="72433"/>
                      <a:pt x="220345" y="74295"/>
                      <a:pt x="220980" y="76200"/>
                    </a:cubicBezTo>
                    <a:cubicBezTo>
                      <a:pt x="220278" y="81114"/>
                      <a:pt x="219830" y="89930"/>
                      <a:pt x="217170" y="95250"/>
                    </a:cubicBezTo>
                    <a:cubicBezTo>
                      <a:pt x="216146" y="97298"/>
                      <a:pt x="214630" y="99060"/>
                      <a:pt x="213360" y="100965"/>
                    </a:cubicBezTo>
                    <a:cubicBezTo>
                      <a:pt x="214630" y="103505"/>
                      <a:pt x="215162" y="106577"/>
                      <a:pt x="217170" y="108585"/>
                    </a:cubicBezTo>
                    <a:cubicBezTo>
                      <a:pt x="218590" y="110005"/>
                      <a:pt x="220880" y="110372"/>
                      <a:pt x="222885" y="110490"/>
                    </a:cubicBezTo>
                    <a:cubicBezTo>
                      <a:pt x="231760" y="111012"/>
                      <a:pt x="254635" y="104140"/>
                      <a:pt x="260985" y="10287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5800695" y="5779287"/>
                <a:ext cx="121305" cy="150418"/>
              </a:xfrm>
              <a:custGeom>
                <a:avLst/>
                <a:gdLst>
                  <a:gd name="connsiteX0" fmla="*/ 78105 w 198120"/>
                  <a:gd name="connsiteY0" fmla="*/ 133350 h 245511"/>
                  <a:gd name="connsiteX1" fmla="*/ 78105 w 198120"/>
                  <a:gd name="connsiteY1" fmla="*/ 133350 h 245511"/>
                  <a:gd name="connsiteX2" fmla="*/ 93345 w 198120"/>
                  <a:gd name="connsiteY2" fmla="*/ 139065 h 245511"/>
                  <a:gd name="connsiteX3" fmla="*/ 99060 w 198120"/>
                  <a:gd name="connsiteY3" fmla="*/ 144780 h 245511"/>
                  <a:gd name="connsiteX4" fmla="*/ 106680 w 198120"/>
                  <a:gd name="connsiteY4" fmla="*/ 161925 h 245511"/>
                  <a:gd name="connsiteX5" fmla="*/ 108585 w 198120"/>
                  <a:gd name="connsiteY5" fmla="*/ 167640 h 245511"/>
                  <a:gd name="connsiteX6" fmla="*/ 114300 w 198120"/>
                  <a:gd name="connsiteY6" fmla="*/ 175260 h 245511"/>
                  <a:gd name="connsiteX7" fmla="*/ 114300 w 198120"/>
                  <a:gd name="connsiteY7" fmla="*/ 207645 h 245511"/>
                  <a:gd name="connsiteX8" fmla="*/ 110490 w 198120"/>
                  <a:gd name="connsiteY8" fmla="*/ 224790 h 245511"/>
                  <a:gd name="connsiteX9" fmla="*/ 112395 w 198120"/>
                  <a:gd name="connsiteY9" fmla="*/ 238125 h 245511"/>
                  <a:gd name="connsiteX10" fmla="*/ 184785 w 198120"/>
                  <a:gd name="connsiteY10" fmla="*/ 230505 h 245511"/>
                  <a:gd name="connsiteX11" fmla="*/ 186690 w 198120"/>
                  <a:gd name="connsiteY11" fmla="*/ 224790 h 245511"/>
                  <a:gd name="connsiteX12" fmla="*/ 190500 w 198120"/>
                  <a:gd name="connsiteY12" fmla="*/ 219075 h 245511"/>
                  <a:gd name="connsiteX13" fmla="*/ 194310 w 198120"/>
                  <a:gd name="connsiteY13" fmla="*/ 207645 h 245511"/>
                  <a:gd name="connsiteX14" fmla="*/ 196215 w 198120"/>
                  <a:gd name="connsiteY14" fmla="*/ 93345 h 245511"/>
                  <a:gd name="connsiteX15" fmla="*/ 198120 w 198120"/>
                  <a:gd name="connsiteY15" fmla="*/ 83820 h 245511"/>
                  <a:gd name="connsiteX16" fmla="*/ 196215 w 198120"/>
                  <a:gd name="connsiteY16" fmla="*/ 51435 h 245511"/>
                  <a:gd name="connsiteX17" fmla="*/ 194310 w 198120"/>
                  <a:gd name="connsiteY17" fmla="*/ 43815 h 245511"/>
                  <a:gd name="connsiteX18" fmla="*/ 190500 w 198120"/>
                  <a:gd name="connsiteY18" fmla="*/ 0 h 245511"/>
                  <a:gd name="connsiteX19" fmla="*/ 175260 w 198120"/>
                  <a:gd name="connsiteY19" fmla="*/ 5715 h 245511"/>
                  <a:gd name="connsiteX20" fmla="*/ 169545 w 198120"/>
                  <a:gd name="connsiteY20" fmla="*/ 7620 h 245511"/>
                  <a:gd name="connsiteX21" fmla="*/ 161925 w 198120"/>
                  <a:gd name="connsiteY21" fmla="*/ 11430 h 245511"/>
                  <a:gd name="connsiteX22" fmla="*/ 148590 w 198120"/>
                  <a:gd name="connsiteY22" fmla="*/ 13335 h 245511"/>
                  <a:gd name="connsiteX23" fmla="*/ 142875 w 198120"/>
                  <a:gd name="connsiteY23" fmla="*/ 15240 h 245511"/>
                  <a:gd name="connsiteX24" fmla="*/ 135255 w 198120"/>
                  <a:gd name="connsiteY24" fmla="*/ 19050 h 245511"/>
                  <a:gd name="connsiteX25" fmla="*/ 123825 w 198120"/>
                  <a:gd name="connsiteY25" fmla="*/ 20955 h 245511"/>
                  <a:gd name="connsiteX26" fmla="*/ 118110 w 198120"/>
                  <a:gd name="connsiteY26" fmla="*/ 22860 h 245511"/>
                  <a:gd name="connsiteX27" fmla="*/ 110490 w 198120"/>
                  <a:gd name="connsiteY27" fmla="*/ 24765 h 245511"/>
                  <a:gd name="connsiteX28" fmla="*/ 104775 w 198120"/>
                  <a:gd name="connsiteY28" fmla="*/ 30480 h 245511"/>
                  <a:gd name="connsiteX29" fmla="*/ 66675 w 198120"/>
                  <a:gd name="connsiteY29" fmla="*/ 32385 h 245511"/>
                  <a:gd name="connsiteX30" fmla="*/ 45720 w 198120"/>
                  <a:gd name="connsiteY30" fmla="*/ 32385 h 245511"/>
                  <a:gd name="connsiteX31" fmla="*/ 43815 w 198120"/>
                  <a:gd name="connsiteY31" fmla="*/ 38100 h 245511"/>
                  <a:gd name="connsiteX32" fmla="*/ 40005 w 198120"/>
                  <a:gd name="connsiteY32" fmla="*/ 43815 h 245511"/>
                  <a:gd name="connsiteX33" fmla="*/ 38100 w 198120"/>
                  <a:gd name="connsiteY33" fmla="*/ 51435 h 245511"/>
                  <a:gd name="connsiteX34" fmla="*/ 36195 w 198120"/>
                  <a:gd name="connsiteY34" fmla="*/ 57150 h 245511"/>
                  <a:gd name="connsiteX35" fmla="*/ 28575 w 198120"/>
                  <a:gd name="connsiteY35" fmla="*/ 59055 h 245511"/>
                  <a:gd name="connsiteX36" fmla="*/ 15240 w 198120"/>
                  <a:gd name="connsiteY36" fmla="*/ 66675 h 245511"/>
                  <a:gd name="connsiteX37" fmla="*/ 3810 w 198120"/>
                  <a:gd name="connsiteY37" fmla="*/ 76200 h 245511"/>
                  <a:gd name="connsiteX38" fmla="*/ 0 w 198120"/>
                  <a:gd name="connsiteY38" fmla="*/ 81915 h 245511"/>
                  <a:gd name="connsiteX39" fmla="*/ 7620 w 198120"/>
                  <a:gd name="connsiteY39" fmla="*/ 91440 h 245511"/>
                  <a:gd name="connsiteX40" fmla="*/ 20955 w 198120"/>
                  <a:gd name="connsiteY40" fmla="*/ 102870 h 245511"/>
                  <a:gd name="connsiteX41" fmla="*/ 36195 w 198120"/>
                  <a:gd name="connsiteY41" fmla="*/ 120015 h 245511"/>
                  <a:gd name="connsiteX42" fmla="*/ 57150 w 198120"/>
                  <a:gd name="connsiteY42" fmla="*/ 121920 h 245511"/>
                  <a:gd name="connsiteX43" fmla="*/ 68580 w 198120"/>
                  <a:gd name="connsiteY43" fmla="*/ 125730 h 245511"/>
                  <a:gd name="connsiteX44" fmla="*/ 78105 w 198120"/>
                  <a:gd name="connsiteY44" fmla="*/ 133350 h 24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8120" h="245511">
                    <a:moveTo>
                      <a:pt x="78105" y="133350"/>
                    </a:moveTo>
                    <a:lnTo>
                      <a:pt x="78105" y="133350"/>
                    </a:lnTo>
                    <a:cubicBezTo>
                      <a:pt x="83185" y="135255"/>
                      <a:pt x="88582" y="136467"/>
                      <a:pt x="93345" y="139065"/>
                    </a:cubicBezTo>
                    <a:cubicBezTo>
                      <a:pt x="95710" y="140355"/>
                      <a:pt x="97335" y="142710"/>
                      <a:pt x="99060" y="144780"/>
                    </a:cubicBezTo>
                    <a:cubicBezTo>
                      <a:pt x="104091" y="150818"/>
                      <a:pt x="103911" y="153618"/>
                      <a:pt x="106680" y="161925"/>
                    </a:cubicBezTo>
                    <a:cubicBezTo>
                      <a:pt x="107315" y="163830"/>
                      <a:pt x="107380" y="166034"/>
                      <a:pt x="108585" y="167640"/>
                    </a:cubicBezTo>
                    <a:lnTo>
                      <a:pt x="114300" y="175260"/>
                    </a:lnTo>
                    <a:cubicBezTo>
                      <a:pt x="118040" y="190222"/>
                      <a:pt x="116952" y="182453"/>
                      <a:pt x="114300" y="207645"/>
                    </a:cubicBezTo>
                    <a:cubicBezTo>
                      <a:pt x="113268" y="217445"/>
                      <a:pt x="112991" y="217288"/>
                      <a:pt x="110490" y="224790"/>
                    </a:cubicBezTo>
                    <a:cubicBezTo>
                      <a:pt x="111125" y="229235"/>
                      <a:pt x="107966" y="237387"/>
                      <a:pt x="112395" y="238125"/>
                    </a:cubicBezTo>
                    <a:cubicBezTo>
                      <a:pt x="170154" y="247752"/>
                      <a:pt x="164755" y="250535"/>
                      <a:pt x="184785" y="230505"/>
                    </a:cubicBezTo>
                    <a:cubicBezTo>
                      <a:pt x="185420" y="228600"/>
                      <a:pt x="185792" y="226586"/>
                      <a:pt x="186690" y="224790"/>
                    </a:cubicBezTo>
                    <a:cubicBezTo>
                      <a:pt x="187714" y="222742"/>
                      <a:pt x="189570" y="221167"/>
                      <a:pt x="190500" y="219075"/>
                    </a:cubicBezTo>
                    <a:cubicBezTo>
                      <a:pt x="192131" y="215405"/>
                      <a:pt x="194310" y="207645"/>
                      <a:pt x="194310" y="207645"/>
                    </a:cubicBezTo>
                    <a:cubicBezTo>
                      <a:pt x="194945" y="169545"/>
                      <a:pt x="195043" y="131432"/>
                      <a:pt x="196215" y="93345"/>
                    </a:cubicBezTo>
                    <a:cubicBezTo>
                      <a:pt x="196315" y="90109"/>
                      <a:pt x="198120" y="87058"/>
                      <a:pt x="198120" y="83820"/>
                    </a:cubicBezTo>
                    <a:cubicBezTo>
                      <a:pt x="198120" y="73006"/>
                      <a:pt x="197291" y="62195"/>
                      <a:pt x="196215" y="51435"/>
                    </a:cubicBezTo>
                    <a:cubicBezTo>
                      <a:pt x="194109" y="30377"/>
                      <a:pt x="194310" y="52389"/>
                      <a:pt x="194310" y="43815"/>
                    </a:cubicBezTo>
                    <a:lnTo>
                      <a:pt x="190500" y="0"/>
                    </a:lnTo>
                    <a:lnTo>
                      <a:pt x="175260" y="5715"/>
                    </a:lnTo>
                    <a:cubicBezTo>
                      <a:pt x="173373" y="6401"/>
                      <a:pt x="171391" y="6829"/>
                      <a:pt x="169545" y="7620"/>
                    </a:cubicBezTo>
                    <a:cubicBezTo>
                      <a:pt x="166935" y="8739"/>
                      <a:pt x="164665" y="10683"/>
                      <a:pt x="161925" y="11430"/>
                    </a:cubicBezTo>
                    <a:cubicBezTo>
                      <a:pt x="157593" y="12611"/>
                      <a:pt x="153035" y="12700"/>
                      <a:pt x="148590" y="13335"/>
                    </a:cubicBezTo>
                    <a:cubicBezTo>
                      <a:pt x="146685" y="13970"/>
                      <a:pt x="144721" y="14449"/>
                      <a:pt x="142875" y="15240"/>
                    </a:cubicBezTo>
                    <a:cubicBezTo>
                      <a:pt x="140265" y="16359"/>
                      <a:pt x="137975" y="18234"/>
                      <a:pt x="135255" y="19050"/>
                    </a:cubicBezTo>
                    <a:cubicBezTo>
                      <a:pt x="131555" y="20160"/>
                      <a:pt x="127596" y="20117"/>
                      <a:pt x="123825" y="20955"/>
                    </a:cubicBezTo>
                    <a:cubicBezTo>
                      <a:pt x="121865" y="21391"/>
                      <a:pt x="120041" y="22308"/>
                      <a:pt x="118110" y="22860"/>
                    </a:cubicBezTo>
                    <a:cubicBezTo>
                      <a:pt x="115593" y="23579"/>
                      <a:pt x="113030" y="24130"/>
                      <a:pt x="110490" y="24765"/>
                    </a:cubicBezTo>
                    <a:cubicBezTo>
                      <a:pt x="108585" y="26670"/>
                      <a:pt x="106845" y="28755"/>
                      <a:pt x="104775" y="30480"/>
                    </a:cubicBezTo>
                    <a:cubicBezTo>
                      <a:pt x="92811" y="40450"/>
                      <a:pt x="88364" y="33661"/>
                      <a:pt x="66675" y="32385"/>
                    </a:cubicBezTo>
                    <a:cubicBezTo>
                      <a:pt x="58879" y="29786"/>
                      <a:pt x="55875" y="27872"/>
                      <a:pt x="45720" y="32385"/>
                    </a:cubicBezTo>
                    <a:cubicBezTo>
                      <a:pt x="43885" y="33201"/>
                      <a:pt x="44713" y="36304"/>
                      <a:pt x="43815" y="38100"/>
                    </a:cubicBezTo>
                    <a:cubicBezTo>
                      <a:pt x="42791" y="40148"/>
                      <a:pt x="41275" y="41910"/>
                      <a:pt x="40005" y="43815"/>
                    </a:cubicBezTo>
                    <a:cubicBezTo>
                      <a:pt x="39370" y="46355"/>
                      <a:pt x="38819" y="48918"/>
                      <a:pt x="38100" y="51435"/>
                    </a:cubicBezTo>
                    <a:cubicBezTo>
                      <a:pt x="37548" y="53366"/>
                      <a:pt x="37763" y="55896"/>
                      <a:pt x="36195" y="57150"/>
                    </a:cubicBezTo>
                    <a:cubicBezTo>
                      <a:pt x="34151" y="58786"/>
                      <a:pt x="31115" y="58420"/>
                      <a:pt x="28575" y="59055"/>
                    </a:cubicBezTo>
                    <a:cubicBezTo>
                      <a:pt x="17718" y="69912"/>
                      <a:pt x="28672" y="60919"/>
                      <a:pt x="15240" y="66675"/>
                    </a:cubicBezTo>
                    <a:cubicBezTo>
                      <a:pt x="11355" y="68340"/>
                      <a:pt x="6353" y="73149"/>
                      <a:pt x="3810" y="76200"/>
                    </a:cubicBezTo>
                    <a:cubicBezTo>
                      <a:pt x="2344" y="77959"/>
                      <a:pt x="1270" y="80010"/>
                      <a:pt x="0" y="81915"/>
                    </a:cubicBezTo>
                    <a:cubicBezTo>
                      <a:pt x="3205" y="91529"/>
                      <a:pt x="-422" y="84547"/>
                      <a:pt x="7620" y="91440"/>
                    </a:cubicBezTo>
                    <a:cubicBezTo>
                      <a:pt x="23788" y="105298"/>
                      <a:pt x="7835" y="94123"/>
                      <a:pt x="20955" y="102870"/>
                    </a:cubicBezTo>
                    <a:cubicBezTo>
                      <a:pt x="23959" y="107376"/>
                      <a:pt x="29334" y="118185"/>
                      <a:pt x="36195" y="120015"/>
                    </a:cubicBezTo>
                    <a:cubicBezTo>
                      <a:pt x="42972" y="121822"/>
                      <a:pt x="50165" y="121285"/>
                      <a:pt x="57150" y="121920"/>
                    </a:cubicBezTo>
                    <a:lnTo>
                      <a:pt x="68580" y="125730"/>
                    </a:lnTo>
                    <a:cubicBezTo>
                      <a:pt x="74897" y="127836"/>
                      <a:pt x="76518" y="132080"/>
                      <a:pt x="78105" y="13335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" name="Freeform 139"/>
              <p:cNvSpPr/>
              <p:nvPr/>
            </p:nvSpPr>
            <p:spPr bwMode="auto">
              <a:xfrm>
                <a:off x="6058832" y="5639544"/>
                <a:ext cx="270752" cy="256196"/>
              </a:xfrm>
              <a:custGeom>
                <a:avLst/>
                <a:gdLst>
                  <a:gd name="connsiteX0" fmla="*/ 19050 w 441960"/>
                  <a:gd name="connsiteY0" fmla="*/ 89535 h 419100"/>
                  <a:gd name="connsiteX1" fmla="*/ 19050 w 441960"/>
                  <a:gd name="connsiteY1" fmla="*/ 89535 h 419100"/>
                  <a:gd name="connsiteX2" fmla="*/ 38100 w 441960"/>
                  <a:gd name="connsiteY2" fmla="*/ 95250 h 419100"/>
                  <a:gd name="connsiteX3" fmla="*/ 41910 w 441960"/>
                  <a:gd name="connsiteY3" fmla="*/ 100965 h 419100"/>
                  <a:gd name="connsiteX4" fmla="*/ 47625 w 441960"/>
                  <a:gd name="connsiteY4" fmla="*/ 106680 h 419100"/>
                  <a:gd name="connsiteX5" fmla="*/ 49530 w 441960"/>
                  <a:gd name="connsiteY5" fmla="*/ 112395 h 419100"/>
                  <a:gd name="connsiteX6" fmla="*/ 59055 w 441960"/>
                  <a:gd name="connsiteY6" fmla="*/ 123825 h 419100"/>
                  <a:gd name="connsiteX7" fmla="*/ 64770 w 441960"/>
                  <a:gd name="connsiteY7" fmla="*/ 127635 h 419100"/>
                  <a:gd name="connsiteX8" fmla="*/ 70485 w 441960"/>
                  <a:gd name="connsiteY8" fmla="*/ 135255 h 419100"/>
                  <a:gd name="connsiteX9" fmla="*/ 76200 w 441960"/>
                  <a:gd name="connsiteY9" fmla="*/ 158115 h 419100"/>
                  <a:gd name="connsiteX10" fmla="*/ 78105 w 441960"/>
                  <a:gd name="connsiteY10" fmla="*/ 165735 h 419100"/>
                  <a:gd name="connsiteX11" fmla="*/ 80010 w 441960"/>
                  <a:gd name="connsiteY11" fmla="*/ 179070 h 419100"/>
                  <a:gd name="connsiteX12" fmla="*/ 85725 w 441960"/>
                  <a:gd name="connsiteY12" fmla="*/ 192405 h 419100"/>
                  <a:gd name="connsiteX13" fmla="*/ 87630 w 441960"/>
                  <a:gd name="connsiteY13" fmla="*/ 201930 h 419100"/>
                  <a:gd name="connsiteX14" fmla="*/ 95250 w 441960"/>
                  <a:gd name="connsiteY14" fmla="*/ 207645 h 419100"/>
                  <a:gd name="connsiteX15" fmla="*/ 106680 w 441960"/>
                  <a:gd name="connsiteY15" fmla="*/ 217170 h 419100"/>
                  <a:gd name="connsiteX16" fmla="*/ 152400 w 441960"/>
                  <a:gd name="connsiteY16" fmla="*/ 215265 h 419100"/>
                  <a:gd name="connsiteX17" fmla="*/ 184785 w 441960"/>
                  <a:gd name="connsiteY17" fmla="*/ 213360 h 419100"/>
                  <a:gd name="connsiteX18" fmla="*/ 205740 w 441960"/>
                  <a:gd name="connsiteY18" fmla="*/ 209550 h 419100"/>
                  <a:gd name="connsiteX19" fmla="*/ 211455 w 441960"/>
                  <a:gd name="connsiteY19" fmla="*/ 207645 h 419100"/>
                  <a:gd name="connsiteX20" fmla="*/ 215265 w 441960"/>
                  <a:gd name="connsiteY20" fmla="*/ 201930 h 419100"/>
                  <a:gd name="connsiteX21" fmla="*/ 226695 w 441960"/>
                  <a:gd name="connsiteY21" fmla="*/ 190500 h 419100"/>
                  <a:gd name="connsiteX22" fmla="*/ 266700 w 441960"/>
                  <a:gd name="connsiteY22" fmla="*/ 194310 h 419100"/>
                  <a:gd name="connsiteX23" fmla="*/ 268605 w 441960"/>
                  <a:gd name="connsiteY23" fmla="*/ 207645 h 419100"/>
                  <a:gd name="connsiteX24" fmla="*/ 262890 w 441960"/>
                  <a:gd name="connsiteY24" fmla="*/ 211455 h 419100"/>
                  <a:gd name="connsiteX25" fmla="*/ 251460 w 441960"/>
                  <a:gd name="connsiteY25" fmla="*/ 222885 h 419100"/>
                  <a:gd name="connsiteX26" fmla="*/ 255270 w 441960"/>
                  <a:gd name="connsiteY26" fmla="*/ 228600 h 419100"/>
                  <a:gd name="connsiteX27" fmla="*/ 262890 w 441960"/>
                  <a:gd name="connsiteY27" fmla="*/ 236220 h 419100"/>
                  <a:gd name="connsiteX28" fmla="*/ 257175 w 441960"/>
                  <a:gd name="connsiteY28" fmla="*/ 238125 h 419100"/>
                  <a:gd name="connsiteX29" fmla="*/ 215265 w 441960"/>
                  <a:gd name="connsiteY29" fmla="*/ 243840 h 419100"/>
                  <a:gd name="connsiteX30" fmla="*/ 203835 w 441960"/>
                  <a:gd name="connsiteY30" fmla="*/ 249555 h 419100"/>
                  <a:gd name="connsiteX31" fmla="*/ 205740 w 441960"/>
                  <a:gd name="connsiteY31" fmla="*/ 259080 h 419100"/>
                  <a:gd name="connsiteX32" fmla="*/ 211455 w 441960"/>
                  <a:gd name="connsiteY32" fmla="*/ 260985 h 419100"/>
                  <a:gd name="connsiteX33" fmla="*/ 220980 w 441960"/>
                  <a:gd name="connsiteY33" fmla="*/ 262890 h 419100"/>
                  <a:gd name="connsiteX34" fmla="*/ 222885 w 441960"/>
                  <a:gd name="connsiteY34" fmla="*/ 268605 h 419100"/>
                  <a:gd name="connsiteX35" fmla="*/ 209550 w 441960"/>
                  <a:gd name="connsiteY35" fmla="*/ 274320 h 419100"/>
                  <a:gd name="connsiteX36" fmla="*/ 194310 w 441960"/>
                  <a:gd name="connsiteY36" fmla="*/ 276225 h 419100"/>
                  <a:gd name="connsiteX37" fmla="*/ 184785 w 441960"/>
                  <a:gd name="connsiteY37" fmla="*/ 278130 h 419100"/>
                  <a:gd name="connsiteX38" fmla="*/ 180975 w 441960"/>
                  <a:gd name="connsiteY38" fmla="*/ 283845 h 419100"/>
                  <a:gd name="connsiteX39" fmla="*/ 190500 w 441960"/>
                  <a:gd name="connsiteY39" fmla="*/ 293370 h 419100"/>
                  <a:gd name="connsiteX40" fmla="*/ 196215 w 441960"/>
                  <a:gd name="connsiteY40" fmla="*/ 299085 h 419100"/>
                  <a:gd name="connsiteX41" fmla="*/ 203835 w 441960"/>
                  <a:gd name="connsiteY41" fmla="*/ 304800 h 419100"/>
                  <a:gd name="connsiteX42" fmla="*/ 215265 w 441960"/>
                  <a:gd name="connsiteY42" fmla="*/ 310515 h 419100"/>
                  <a:gd name="connsiteX43" fmla="*/ 232410 w 441960"/>
                  <a:gd name="connsiteY43" fmla="*/ 312420 h 419100"/>
                  <a:gd name="connsiteX44" fmla="*/ 259080 w 441960"/>
                  <a:gd name="connsiteY44" fmla="*/ 310515 h 419100"/>
                  <a:gd name="connsiteX45" fmla="*/ 262890 w 441960"/>
                  <a:gd name="connsiteY45" fmla="*/ 302895 h 419100"/>
                  <a:gd name="connsiteX46" fmla="*/ 266700 w 441960"/>
                  <a:gd name="connsiteY46" fmla="*/ 291465 h 419100"/>
                  <a:gd name="connsiteX47" fmla="*/ 268605 w 441960"/>
                  <a:gd name="connsiteY47" fmla="*/ 285750 h 419100"/>
                  <a:gd name="connsiteX48" fmla="*/ 280035 w 441960"/>
                  <a:gd name="connsiteY48" fmla="*/ 287655 h 419100"/>
                  <a:gd name="connsiteX49" fmla="*/ 285750 w 441960"/>
                  <a:gd name="connsiteY49" fmla="*/ 289560 h 419100"/>
                  <a:gd name="connsiteX50" fmla="*/ 291465 w 441960"/>
                  <a:gd name="connsiteY50" fmla="*/ 308610 h 419100"/>
                  <a:gd name="connsiteX51" fmla="*/ 295275 w 441960"/>
                  <a:gd name="connsiteY51" fmla="*/ 320040 h 419100"/>
                  <a:gd name="connsiteX52" fmla="*/ 304800 w 441960"/>
                  <a:gd name="connsiteY52" fmla="*/ 333375 h 419100"/>
                  <a:gd name="connsiteX53" fmla="*/ 306705 w 441960"/>
                  <a:gd name="connsiteY53" fmla="*/ 367665 h 419100"/>
                  <a:gd name="connsiteX54" fmla="*/ 310515 w 441960"/>
                  <a:gd name="connsiteY54" fmla="*/ 379095 h 419100"/>
                  <a:gd name="connsiteX55" fmla="*/ 321945 w 441960"/>
                  <a:gd name="connsiteY55" fmla="*/ 382905 h 419100"/>
                  <a:gd name="connsiteX56" fmla="*/ 333375 w 441960"/>
                  <a:gd name="connsiteY56" fmla="*/ 386715 h 419100"/>
                  <a:gd name="connsiteX57" fmla="*/ 339090 w 441960"/>
                  <a:gd name="connsiteY57" fmla="*/ 390525 h 419100"/>
                  <a:gd name="connsiteX58" fmla="*/ 344805 w 441960"/>
                  <a:gd name="connsiteY58" fmla="*/ 401955 h 419100"/>
                  <a:gd name="connsiteX59" fmla="*/ 350520 w 441960"/>
                  <a:gd name="connsiteY59" fmla="*/ 405765 h 419100"/>
                  <a:gd name="connsiteX60" fmla="*/ 363855 w 441960"/>
                  <a:gd name="connsiteY60" fmla="*/ 417195 h 419100"/>
                  <a:gd name="connsiteX61" fmla="*/ 369570 w 441960"/>
                  <a:gd name="connsiteY61" fmla="*/ 419100 h 419100"/>
                  <a:gd name="connsiteX62" fmla="*/ 373380 w 441960"/>
                  <a:gd name="connsiteY62" fmla="*/ 413385 h 419100"/>
                  <a:gd name="connsiteX63" fmla="*/ 377190 w 441960"/>
                  <a:gd name="connsiteY63" fmla="*/ 379095 h 419100"/>
                  <a:gd name="connsiteX64" fmla="*/ 400050 w 441960"/>
                  <a:gd name="connsiteY64" fmla="*/ 373380 h 419100"/>
                  <a:gd name="connsiteX65" fmla="*/ 438150 w 441960"/>
                  <a:gd name="connsiteY65" fmla="*/ 373380 h 419100"/>
                  <a:gd name="connsiteX66" fmla="*/ 430530 w 441960"/>
                  <a:gd name="connsiteY66" fmla="*/ 268605 h 419100"/>
                  <a:gd name="connsiteX67" fmla="*/ 441960 w 441960"/>
                  <a:gd name="connsiteY67" fmla="*/ 45720 h 419100"/>
                  <a:gd name="connsiteX68" fmla="*/ 381000 w 441960"/>
                  <a:gd name="connsiteY68" fmla="*/ 38100 h 419100"/>
                  <a:gd name="connsiteX69" fmla="*/ 365760 w 441960"/>
                  <a:gd name="connsiteY69" fmla="*/ 0 h 419100"/>
                  <a:gd name="connsiteX70" fmla="*/ 234315 w 441960"/>
                  <a:gd name="connsiteY70" fmla="*/ 26670 h 419100"/>
                  <a:gd name="connsiteX71" fmla="*/ 228600 w 441960"/>
                  <a:gd name="connsiteY71" fmla="*/ 3810 h 419100"/>
                  <a:gd name="connsiteX72" fmla="*/ 0 w 441960"/>
                  <a:gd name="connsiteY72" fmla="*/ 30480 h 419100"/>
                  <a:gd name="connsiteX73" fmla="*/ 19050 w 441960"/>
                  <a:gd name="connsiteY73" fmla="*/ 89535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441960" h="419100">
                    <a:moveTo>
                      <a:pt x="19050" y="89535"/>
                    </a:moveTo>
                    <a:lnTo>
                      <a:pt x="19050" y="89535"/>
                    </a:lnTo>
                    <a:cubicBezTo>
                      <a:pt x="25400" y="91440"/>
                      <a:pt x="32170" y="92285"/>
                      <a:pt x="38100" y="95250"/>
                    </a:cubicBezTo>
                    <a:cubicBezTo>
                      <a:pt x="40148" y="96274"/>
                      <a:pt x="40444" y="99206"/>
                      <a:pt x="41910" y="100965"/>
                    </a:cubicBezTo>
                    <a:cubicBezTo>
                      <a:pt x="43635" y="103035"/>
                      <a:pt x="45720" y="104775"/>
                      <a:pt x="47625" y="106680"/>
                    </a:cubicBezTo>
                    <a:cubicBezTo>
                      <a:pt x="48260" y="108585"/>
                      <a:pt x="48632" y="110599"/>
                      <a:pt x="49530" y="112395"/>
                    </a:cubicBezTo>
                    <a:cubicBezTo>
                      <a:pt x="51671" y="116676"/>
                      <a:pt x="55444" y="120816"/>
                      <a:pt x="59055" y="123825"/>
                    </a:cubicBezTo>
                    <a:cubicBezTo>
                      <a:pt x="60814" y="125291"/>
                      <a:pt x="63151" y="126016"/>
                      <a:pt x="64770" y="127635"/>
                    </a:cubicBezTo>
                    <a:cubicBezTo>
                      <a:pt x="67015" y="129880"/>
                      <a:pt x="68580" y="132715"/>
                      <a:pt x="70485" y="135255"/>
                    </a:cubicBezTo>
                    <a:cubicBezTo>
                      <a:pt x="76850" y="154350"/>
                      <a:pt x="72352" y="138876"/>
                      <a:pt x="76200" y="158115"/>
                    </a:cubicBezTo>
                    <a:cubicBezTo>
                      <a:pt x="76713" y="160682"/>
                      <a:pt x="77637" y="163159"/>
                      <a:pt x="78105" y="165735"/>
                    </a:cubicBezTo>
                    <a:cubicBezTo>
                      <a:pt x="78908" y="170153"/>
                      <a:pt x="79129" y="174667"/>
                      <a:pt x="80010" y="179070"/>
                    </a:cubicBezTo>
                    <a:cubicBezTo>
                      <a:pt x="80944" y="183742"/>
                      <a:pt x="83660" y="188274"/>
                      <a:pt x="85725" y="192405"/>
                    </a:cubicBezTo>
                    <a:cubicBezTo>
                      <a:pt x="86360" y="195580"/>
                      <a:pt x="85914" y="199184"/>
                      <a:pt x="87630" y="201930"/>
                    </a:cubicBezTo>
                    <a:cubicBezTo>
                      <a:pt x="89313" y="204622"/>
                      <a:pt x="92839" y="205579"/>
                      <a:pt x="95250" y="207645"/>
                    </a:cubicBezTo>
                    <a:cubicBezTo>
                      <a:pt x="108084" y="218646"/>
                      <a:pt x="94049" y="208749"/>
                      <a:pt x="106680" y="217170"/>
                    </a:cubicBezTo>
                    <a:lnTo>
                      <a:pt x="152400" y="215265"/>
                    </a:lnTo>
                    <a:cubicBezTo>
                      <a:pt x="163201" y="214738"/>
                      <a:pt x="174012" y="214297"/>
                      <a:pt x="184785" y="213360"/>
                    </a:cubicBezTo>
                    <a:cubicBezTo>
                      <a:pt x="187389" y="213134"/>
                      <a:pt x="202503" y="210359"/>
                      <a:pt x="205740" y="209550"/>
                    </a:cubicBezTo>
                    <a:cubicBezTo>
                      <a:pt x="207688" y="209063"/>
                      <a:pt x="209550" y="208280"/>
                      <a:pt x="211455" y="207645"/>
                    </a:cubicBezTo>
                    <a:cubicBezTo>
                      <a:pt x="212725" y="205740"/>
                      <a:pt x="213744" y="203641"/>
                      <a:pt x="215265" y="201930"/>
                    </a:cubicBezTo>
                    <a:cubicBezTo>
                      <a:pt x="218845" y="197903"/>
                      <a:pt x="226695" y="190500"/>
                      <a:pt x="226695" y="190500"/>
                    </a:cubicBezTo>
                    <a:cubicBezTo>
                      <a:pt x="240030" y="191770"/>
                      <a:pt x="253610" y="191464"/>
                      <a:pt x="266700" y="194310"/>
                    </a:cubicBezTo>
                    <a:cubicBezTo>
                      <a:pt x="272760" y="195627"/>
                      <a:pt x="270153" y="205324"/>
                      <a:pt x="268605" y="207645"/>
                    </a:cubicBezTo>
                    <a:cubicBezTo>
                      <a:pt x="267335" y="209550"/>
                      <a:pt x="264509" y="209836"/>
                      <a:pt x="262890" y="211455"/>
                    </a:cubicBezTo>
                    <a:cubicBezTo>
                      <a:pt x="248713" y="225632"/>
                      <a:pt x="264929" y="213906"/>
                      <a:pt x="251460" y="222885"/>
                    </a:cubicBezTo>
                    <a:cubicBezTo>
                      <a:pt x="252730" y="224790"/>
                      <a:pt x="253482" y="227170"/>
                      <a:pt x="255270" y="228600"/>
                    </a:cubicBezTo>
                    <a:cubicBezTo>
                      <a:pt x="264506" y="235989"/>
                      <a:pt x="258734" y="223751"/>
                      <a:pt x="262890" y="236220"/>
                    </a:cubicBezTo>
                    <a:cubicBezTo>
                      <a:pt x="260985" y="236855"/>
                      <a:pt x="259123" y="237638"/>
                      <a:pt x="257175" y="238125"/>
                    </a:cubicBezTo>
                    <a:cubicBezTo>
                      <a:pt x="243518" y="241539"/>
                      <a:pt x="229200" y="242446"/>
                      <a:pt x="215265" y="243840"/>
                    </a:cubicBezTo>
                    <a:cubicBezTo>
                      <a:pt x="213174" y="244537"/>
                      <a:pt x="204612" y="246834"/>
                      <a:pt x="203835" y="249555"/>
                    </a:cubicBezTo>
                    <a:cubicBezTo>
                      <a:pt x="202945" y="252668"/>
                      <a:pt x="203944" y="256386"/>
                      <a:pt x="205740" y="259080"/>
                    </a:cubicBezTo>
                    <a:cubicBezTo>
                      <a:pt x="206854" y="260751"/>
                      <a:pt x="209507" y="260498"/>
                      <a:pt x="211455" y="260985"/>
                    </a:cubicBezTo>
                    <a:cubicBezTo>
                      <a:pt x="214596" y="261770"/>
                      <a:pt x="217805" y="262255"/>
                      <a:pt x="220980" y="262890"/>
                    </a:cubicBezTo>
                    <a:cubicBezTo>
                      <a:pt x="221615" y="264795"/>
                      <a:pt x="223631" y="266741"/>
                      <a:pt x="222885" y="268605"/>
                    </a:cubicBezTo>
                    <a:cubicBezTo>
                      <a:pt x="221501" y="272065"/>
                      <a:pt x="211947" y="273920"/>
                      <a:pt x="209550" y="274320"/>
                    </a:cubicBezTo>
                    <a:cubicBezTo>
                      <a:pt x="204500" y="275162"/>
                      <a:pt x="199370" y="275447"/>
                      <a:pt x="194310" y="276225"/>
                    </a:cubicBezTo>
                    <a:cubicBezTo>
                      <a:pt x="191110" y="276717"/>
                      <a:pt x="187960" y="277495"/>
                      <a:pt x="184785" y="278130"/>
                    </a:cubicBezTo>
                    <a:cubicBezTo>
                      <a:pt x="183515" y="280035"/>
                      <a:pt x="180975" y="281555"/>
                      <a:pt x="180975" y="283845"/>
                    </a:cubicBezTo>
                    <a:cubicBezTo>
                      <a:pt x="180975" y="288502"/>
                      <a:pt x="187960" y="291253"/>
                      <a:pt x="190500" y="293370"/>
                    </a:cubicBezTo>
                    <a:cubicBezTo>
                      <a:pt x="192570" y="295095"/>
                      <a:pt x="194170" y="297332"/>
                      <a:pt x="196215" y="299085"/>
                    </a:cubicBezTo>
                    <a:cubicBezTo>
                      <a:pt x="198626" y="301151"/>
                      <a:pt x="201251" y="302955"/>
                      <a:pt x="203835" y="304800"/>
                    </a:cubicBezTo>
                    <a:cubicBezTo>
                      <a:pt x="207842" y="307662"/>
                      <a:pt x="210342" y="309694"/>
                      <a:pt x="215265" y="310515"/>
                    </a:cubicBezTo>
                    <a:cubicBezTo>
                      <a:pt x="220937" y="311460"/>
                      <a:pt x="226695" y="311785"/>
                      <a:pt x="232410" y="312420"/>
                    </a:cubicBezTo>
                    <a:cubicBezTo>
                      <a:pt x="241300" y="311785"/>
                      <a:pt x="250573" y="313173"/>
                      <a:pt x="259080" y="310515"/>
                    </a:cubicBezTo>
                    <a:cubicBezTo>
                      <a:pt x="261791" y="309668"/>
                      <a:pt x="261835" y="305532"/>
                      <a:pt x="262890" y="302895"/>
                    </a:cubicBezTo>
                    <a:cubicBezTo>
                      <a:pt x="264382" y="299166"/>
                      <a:pt x="265430" y="295275"/>
                      <a:pt x="266700" y="291465"/>
                    </a:cubicBezTo>
                    <a:lnTo>
                      <a:pt x="268605" y="285750"/>
                    </a:lnTo>
                    <a:cubicBezTo>
                      <a:pt x="272415" y="286385"/>
                      <a:pt x="276264" y="286817"/>
                      <a:pt x="280035" y="287655"/>
                    </a:cubicBezTo>
                    <a:cubicBezTo>
                      <a:pt x="281995" y="288091"/>
                      <a:pt x="284583" y="287926"/>
                      <a:pt x="285750" y="289560"/>
                    </a:cubicBezTo>
                    <a:cubicBezTo>
                      <a:pt x="288072" y="292811"/>
                      <a:pt x="290095" y="304045"/>
                      <a:pt x="291465" y="308610"/>
                    </a:cubicBezTo>
                    <a:cubicBezTo>
                      <a:pt x="292619" y="312457"/>
                      <a:pt x="293047" y="316698"/>
                      <a:pt x="295275" y="320040"/>
                    </a:cubicBezTo>
                    <a:cubicBezTo>
                      <a:pt x="300846" y="328397"/>
                      <a:pt x="297711" y="323923"/>
                      <a:pt x="304800" y="333375"/>
                    </a:cubicBezTo>
                    <a:cubicBezTo>
                      <a:pt x="305435" y="344805"/>
                      <a:pt x="305285" y="356306"/>
                      <a:pt x="306705" y="367665"/>
                    </a:cubicBezTo>
                    <a:cubicBezTo>
                      <a:pt x="307203" y="371650"/>
                      <a:pt x="306705" y="377825"/>
                      <a:pt x="310515" y="379095"/>
                    </a:cubicBezTo>
                    <a:lnTo>
                      <a:pt x="321945" y="382905"/>
                    </a:lnTo>
                    <a:cubicBezTo>
                      <a:pt x="325755" y="384175"/>
                      <a:pt x="330033" y="384487"/>
                      <a:pt x="333375" y="386715"/>
                    </a:cubicBezTo>
                    <a:lnTo>
                      <a:pt x="339090" y="390525"/>
                    </a:lnTo>
                    <a:cubicBezTo>
                      <a:pt x="340639" y="395173"/>
                      <a:pt x="341112" y="398262"/>
                      <a:pt x="344805" y="401955"/>
                    </a:cubicBezTo>
                    <a:cubicBezTo>
                      <a:pt x="346424" y="403574"/>
                      <a:pt x="348761" y="404299"/>
                      <a:pt x="350520" y="405765"/>
                    </a:cubicBezTo>
                    <a:cubicBezTo>
                      <a:pt x="357890" y="411907"/>
                      <a:pt x="354775" y="412006"/>
                      <a:pt x="363855" y="417195"/>
                    </a:cubicBezTo>
                    <a:cubicBezTo>
                      <a:pt x="365598" y="418191"/>
                      <a:pt x="367665" y="418465"/>
                      <a:pt x="369570" y="419100"/>
                    </a:cubicBezTo>
                    <a:cubicBezTo>
                      <a:pt x="370840" y="417195"/>
                      <a:pt x="372952" y="415634"/>
                      <a:pt x="373380" y="413385"/>
                    </a:cubicBezTo>
                    <a:cubicBezTo>
                      <a:pt x="375532" y="402088"/>
                      <a:pt x="366280" y="382732"/>
                      <a:pt x="377190" y="379095"/>
                    </a:cubicBezTo>
                    <a:cubicBezTo>
                      <a:pt x="385326" y="376383"/>
                      <a:pt x="391350" y="373715"/>
                      <a:pt x="400050" y="373380"/>
                    </a:cubicBezTo>
                    <a:cubicBezTo>
                      <a:pt x="412741" y="372892"/>
                      <a:pt x="425450" y="373380"/>
                      <a:pt x="438150" y="373380"/>
                    </a:cubicBezTo>
                    <a:lnTo>
                      <a:pt x="430530" y="268605"/>
                    </a:lnTo>
                    <a:lnTo>
                      <a:pt x="441960" y="45720"/>
                    </a:lnTo>
                    <a:lnTo>
                      <a:pt x="381000" y="38100"/>
                    </a:lnTo>
                    <a:lnTo>
                      <a:pt x="365760" y="0"/>
                    </a:lnTo>
                    <a:lnTo>
                      <a:pt x="234315" y="26670"/>
                    </a:lnTo>
                    <a:lnTo>
                      <a:pt x="228600" y="3810"/>
                    </a:lnTo>
                    <a:lnTo>
                      <a:pt x="0" y="30480"/>
                    </a:lnTo>
                    <a:lnTo>
                      <a:pt x="19050" y="895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" name="Freeform 140"/>
              <p:cNvSpPr/>
              <p:nvPr/>
            </p:nvSpPr>
            <p:spPr bwMode="auto">
              <a:xfrm>
                <a:off x="5903562" y="5575495"/>
                <a:ext cx="304718" cy="176620"/>
              </a:xfrm>
              <a:custGeom>
                <a:avLst/>
                <a:gdLst>
                  <a:gd name="connsiteX0" fmla="*/ 499110 w 499110"/>
                  <a:gd name="connsiteY0" fmla="*/ 121920 h 289560"/>
                  <a:gd name="connsiteX1" fmla="*/ 276225 w 499110"/>
                  <a:gd name="connsiteY1" fmla="*/ 146685 h 289560"/>
                  <a:gd name="connsiteX2" fmla="*/ 285750 w 499110"/>
                  <a:gd name="connsiteY2" fmla="*/ 200025 h 289560"/>
                  <a:gd name="connsiteX3" fmla="*/ 232410 w 499110"/>
                  <a:gd name="connsiteY3" fmla="*/ 224790 h 289560"/>
                  <a:gd name="connsiteX4" fmla="*/ 230505 w 499110"/>
                  <a:gd name="connsiteY4" fmla="*/ 278130 h 289560"/>
                  <a:gd name="connsiteX5" fmla="*/ 179070 w 499110"/>
                  <a:gd name="connsiteY5" fmla="*/ 289560 h 289560"/>
                  <a:gd name="connsiteX6" fmla="*/ 131445 w 499110"/>
                  <a:gd name="connsiteY6" fmla="*/ 234315 h 289560"/>
                  <a:gd name="connsiteX7" fmla="*/ 120015 w 499110"/>
                  <a:gd name="connsiteY7" fmla="*/ 219075 h 289560"/>
                  <a:gd name="connsiteX8" fmla="*/ 118110 w 499110"/>
                  <a:gd name="connsiteY8" fmla="*/ 213360 h 289560"/>
                  <a:gd name="connsiteX9" fmla="*/ 104775 w 499110"/>
                  <a:gd name="connsiteY9" fmla="*/ 198120 h 289560"/>
                  <a:gd name="connsiteX10" fmla="*/ 99060 w 499110"/>
                  <a:gd name="connsiteY10" fmla="*/ 192405 h 289560"/>
                  <a:gd name="connsiteX11" fmla="*/ 89535 w 499110"/>
                  <a:gd name="connsiteY11" fmla="*/ 190500 h 289560"/>
                  <a:gd name="connsiteX12" fmla="*/ 62865 w 499110"/>
                  <a:gd name="connsiteY12" fmla="*/ 186690 h 289560"/>
                  <a:gd name="connsiteX13" fmla="*/ 55245 w 499110"/>
                  <a:gd name="connsiteY13" fmla="*/ 184785 h 289560"/>
                  <a:gd name="connsiteX14" fmla="*/ 41910 w 499110"/>
                  <a:gd name="connsiteY14" fmla="*/ 182880 h 289560"/>
                  <a:gd name="connsiteX15" fmla="*/ 24765 w 499110"/>
                  <a:gd name="connsiteY15" fmla="*/ 175260 h 289560"/>
                  <a:gd name="connsiteX16" fmla="*/ 17145 w 499110"/>
                  <a:gd name="connsiteY16" fmla="*/ 173355 h 289560"/>
                  <a:gd name="connsiteX17" fmla="*/ 11430 w 499110"/>
                  <a:gd name="connsiteY17" fmla="*/ 169545 h 289560"/>
                  <a:gd name="connsiteX18" fmla="*/ 5715 w 499110"/>
                  <a:gd name="connsiteY18" fmla="*/ 167640 h 289560"/>
                  <a:gd name="connsiteX19" fmla="*/ 3810 w 499110"/>
                  <a:gd name="connsiteY19" fmla="*/ 161925 h 289560"/>
                  <a:gd name="connsiteX20" fmla="*/ 0 w 499110"/>
                  <a:gd name="connsiteY20" fmla="*/ 156210 h 289560"/>
                  <a:gd name="connsiteX21" fmla="*/ 1905 w 499110"/>
                  <a:gd name="connsiteY21" fmla="*/ 129540 h 289560"/>
                  <a:gd name="connsiteX22" fmla="*/ 3810 w 499110"/>
                  <a:gd name="connsiteY22" fmla="*/ 123825 h 289560"/>
                  <a:gd name="connsiteX23" fmla="*/ 9525 w 499110"/>
                  <a:gd name="connsiteY23" fmla="*/ 120015 h 289560"/>
                  <a:gd name="connsiteX24" fmla="*/ 11430 w 499110"/>
                  <a:gd name="connsiteY24" fmla="*/ 114300 h 289560"/>
                  <a:gd name="connsiteX25" fmla="*/ 22860 w 499110"/>
                  <a:gd name="connsiteY25" fmla="*/ 102870 h 289560"/>
                  <a:gd name="connsiteX26" fmla="*/ 28575 w 499110"/>
                  <a:gd name="connsiteY26" fmla="*/ 100965 h 289560"/>
                  <a:gd name="connsiteX27" fmla="*/ 41910 w 499110"/>
                  <a:gd name="connsiteY27" fmla="*/ 89535 h 289560"/>
                  <a:gd name="connsiteX28" fmla="*/ 45720 w 499110"/>
                  <a:gd name="connsiteY28" fmla="*/ 83820 h 289560"/>
                  <a:gd name="connsiteX29" fmla="*/ 51435 w 499110"/>
                  <a:gd name="connsiteY29" fmla="*/ 80010 h 289560"/>
                  <a:gd name="connsiteX30" fmla="*/ 57150 w 499110"/>
                  <a:gd name="connsiteY30" fmla="*/ 74295 h 289560"/>
                  <a:gd name="connsiteX31" fmla="*/ 64770 w 499110"/>
                  <a:gd name="connsiteY31" fmla="*/ 64770 h 289560"/>
                  <a:gd name="connsiteX32" fmla="*/ 68580 w 499110"/>
                  <a:gd name="connsiteY32" fmla="*/ 57150 h 289560"/>
                  <a:gd name="connsiteX33" fmla="*/ 74295 w 499110"/>
                  <a:gd name="connsiteY33" fmla="*/ 51435 h 289560"/>
                  <a:gd name="connsiteX34" fmla="*/ 81915 w 499110"/>
                  <a:gd name="connsiteY34" fmla="*/ 49530 h 289560"/>
                  <a:gd name="connsiteX35" fmla="*/ 87630 w 499110"/>
                  <a:gd name="connsiteY35" fmla="*/ 47625 h 289560"/>
                  <a:gd name="connsiteX36" fmla="*/ 106680 w 499110"/>
                  <a:gd name="connsiteY36" fmla="*/ 49530 h 289560"/>
                  <a:gd name="connsiteX37" fmla="*/ 123825 w 499110"/>
                  <a:gd name="connsiteY37" fmla="*/ 59055 h 289560"/>
                  <a:gd name="connsiteX38" fmla="*/ 154305 w 499110"/>
                  <a:gd name="connsiteY38" fmla="*/ 60960 h 289560"/>
                  <a:gd name="connsiteX39" fmla="*/ 161925 w 499110"/>
                  <a:gd name="connsiteY39" fmla="*/ 64770 h 289560"/>
                  <a:gd name="connsiteX40" fmla="*/ 184785 w 499110"/>
                  <a:gd name="connsiteY40" fmla="*/ 66675 h 289560"/>
                  <a:gd name="connsiteX41" fmla="*/ 198120 w 499110"/>
                  <a:gd name="connsiteY41" fmla="*/ 68580 h 289560"/>
                  <a:gd name="connsiteX42" fmla="*/ 203835 w 499110"/>
                  <a:gd name="connsiteY42" fmla="*/ 70485 h 289560"/>
                  <a:gd name="connsiteX43" fmla="*/ 215265 w 499110"/>
                  <a:gd name="connsiteY43" fmla="*/ 62865 h 289560"/>
                  <a:gd name="connsiteX44" fmla="*/ 220980 w 499110"/>
                  <a:gd name="connsiteY44" fmla="*/ 60960 h 289560"/>
                  <a:gd name="connsiteX45" fmla="*/ 249555 w 499110"/>
                  <a:gd name="connsiteY45" fmla="*/ 62865 h 289560"/>
                  <a:gd name="connsiteX46" fmla="*/ 255270 w 499110"/>
                  <a:gd name="connsiteY46" fmla="*/ 64770 h 289560"/>
                  <a:gd name="connsiteX47" fmla="*/ 314325 w 499110"/>
                  <a:gd name="connsiteY47" fmla="*/ 62865 h 289560"/>
                  <a:gd name="connsiteX48" fmla="*/ 312420 w 499110"/>
                  <a:gd name="connsiteY48" fmla="*/ 41910 h 289560"/>
                  <a:gd name="connsiteX49" fmla="*/ 314325 w 499110"/>
                  <a:gd name="connsiteY49" fmla="*/ 34290 h 289560"/>
                  <a:gd name="connsiteX50" fmla="*/ 316230 w 499110"/>
                  <a:gd name="connsiteY50" fmla="*/ 28575 h 289560"/>
                  <a:gd name="connsiteX51" fmla="*/ 327660 w 499110"/>
                  <a:gd name="connsiteY51" fmla="*/ 13335 h 289560"/>
                  <a:gd name="connsiteX52" fmla="*/ 339090 w 499110"/>
                  <a:gd name="connsiteY52" fmla="*/ 5715 h 289560"/>
                  <a:gd name="connsiteX53" fmla="*/ 350520 w 499110"/>
                  <a:gd name="connsiteY53" fmla="*/ 0 h 289560"/>
                  <a:gd name="connsiteX54" fmla="*/ 381000 w 499110"/>
                  <a:gd name="connsiteY54" fmla="*/ 1905 h 289560"/>
                  <a:gd name="connsiteX55" fmla="*/ 386715 w 499110"/>
                  <a:gd name="connsiteY55" fmla="*/ 5715 h 289560"/>
                  <a:gd name="connsiteX56" fmla="*/ 394335 w 499110"/>
                  <a:gd name="connsiteY56" fmla="*/ 7620 h 289560"/>
                  <a:gd name="connsiteX57" fmla="*/ 419100 w 499110"/>
                  <a:gd name="connsiteY57" fmla="*/ 9525 h 289560"/>
                  <a:gd name="connsiteX58" fmla="*/ 422910 w 499110"/>
                  <a:gd name="connsiteY58" fmla="*/ 15240 h 289560"/>
                  <a:gd name="connsiteX59" fmla="*/ 434340 w 499110"/>
                  <a:gd name="connsiteY59" fmla="*/ 24765 h 289560"/>
                  <a:gd name="connsiteX60" fmla="*/ 445770 w 499110"/>
                  <a:gd name="connsiteY60" fmla="*/ 28575 h 289560"/>
                  <a:gd name="connsiteX61" fmla="*/ 491490 w 499110"/>
                  <a:gd name="connsiteY61" fmla="*/ 30480 h 289560"/>
                  <a:gd name="connsiteX62" fmla="*/ 499110 w 499110"/>
                  <a:gd name="connsiteY62" fmla="*/ 121920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9110" h="289560">
                    <a:moveTo>
                      <a:pt x="499110" y="121920"/>
                    </a:moveTo>
                    <a:lnTo>
                      <a:pt x="276225" y="146685"/>
                    </a:lnTo>
                    <a:lnTo>
                      <a:pt x="285750" y="200025"/>
                    </a:lnTo>
                    <a:lnTo>
                      <a:pt x="232410" y="224790"/>
                    </a:lnTo>
                    <a:lnTo>
                      <a:pt x="230505" y="278130"/>
                    </a:lnTo>
                    <a:lnTo>
                      <a:pt x="179070" y="289560"/>
                    </a:lnTo>
                    <a:lnTo>
                      <a:pt x="131445" y="234315"/>
                    </a:lnTo>
                    <a:cubicBezTo>
                      <a:pt x="127635" y="229235"/>
                      <a:pt x="123424" y="224432"/>
                      <a:pt x="120015" y="219075"/>
                    </a:cubicBezTo>
                    <a:cubicBezTo>
                      <a:pt x="118937" y="217381"/>
                      <a:pt x="119085" y="215115"/>
                      <a:pt x="118110" y="213360"/>
                    </a:cubicBezTo>
                    <a:cubicBezTo>
                      <a:pt x="108694" y="196412"/>
                      <a:pt x="114563" y="206276"/>
                      <a:pt x="104775" y="198120"/>
                    </a:cubicBezTo>
                    <a:cubicBezTo>
                      <a:pt x="102705" y="196395"/>
                      <a:pt x="101470" y="193610"/>
                      <a:pt x="99060" y="192405"/>
                    </a:cubicBezTo>
                    <a:cubicBezTo>
                      <a:pt x="96164" y="190957"/>
                      <a:pt x="92696" y="191202"/>
                      <a:pt x="89535" y="190500"/>
                    </a:cubicBezTo>
                    <a:cubicBezTo>
                      <a:pt x="72585" y="186733"/>
                      <a:pt x="92171" y="189621"/>
                      <a:pt x="62865" y="186690"/>
                    </a:cubicBezTo>
                    <a:cubicBezTo>
                      <a:pt x="60325" y="186055"/>
                      <a:pt x="57821" y="185253"/>
                      <a:pt x="55245" y="184785"/>
                    </a:cubicBezTo>
                    <a:cubicBezTo>
                      <a:pt x="50827" y="183982"/>
                      <a:pt x="46285" y="183890"/>
                      <a:pt x="41910" y="182880"/>
                    </a:cubicBezTo>
                    <a:cubicBezTo>
                      <a:pt x="16238" y="176956"/>
                      <a:pt x="40702" y="182090"/>
                      <a:pt x="24765" y="175260"/>
                    </a:cubicBezTo>
                    <a:cubicBezTo>
                      <a:pt x="22359" y="174229"/>
                      <a:pt x="19685" y="173990"/>
                      <a:pt x="17145" y="173355"/>
                    </a:cubicBezTo>
                    <a:cubicBezTo>
                      <a:pt x="15240" y="172085"/>
                      <a:pt x="13478" y="170569"/>
                      <a:pt x="11430" y="169545"/>
                    </a:cubicBezTo>
                    <a:cubicBezTo>
                      <a:pt x="9634" y="168647"/>
                      <a:pt x="7135" y="169060"/>
                      <a:pt x="5715" y="167640"/>
                    </a:cubicBezTo>
                    <a:cubicBezTo>
                      <a:pt x="4295" y="166220"/>
                      <a:pt x="4708" y="163721"/>
                      <a:pt x="3810" y="161925"/>
                    </a:cubicBezTo>
                    <a:cubicBezTo>
                      <a:pt x="2786" y="159877"/>
                      <a:pt x="1270" y="158115"/>
                      <a:pt x="0" y="156210"/>
                    </a:cubicBezTo>
                    <a:cubicBezTo>
                      <a:pt x="635" y="147320"/>
                      <a:pt x="864" y="138392"/>
                      <a:pt x="1905" y="129540"/>
                    </a:cubicBezTo>
                    <a:cubicBezTo>
                      <a:pt x="2140" y="127546"/>
                      <a:pt x="2556" y="125393"/>
                      <a:pt x="3810" y="123825"/>
                    </a:cubicBezTo>
                    <a:cubicBezTo>
                      <a:pt x="5240" y="122037"/>
                      <a:pt x="7620" y="121285"/>
                      <a:pt x="9525" y="120015"/>
                    </a:cubicBezTo>
                    <a:cubicBezTo>
                      <a:pt x="10160" y="118110"/>
                      <a:pt x="10434" y="116043"/>
                      <a:pt x="11430" y="114300"/>
                    </a:cubicBezTo>
                    <a:cubicBezTo>
                      <a:pt x="14611" y="108734"/>
                      <a:pt x="17321" y="105639"/>
                      <a:pt x="22860" y="102870"/>
                    </a:cubicBezTo>
                    <a:cubicBezTo>
                      <a:pt x="24656" y="101972"/>
                      <a:pt x="26670" y="101600"/>
                      <a:pt x="28575" y="100965"/>
                    </a:cubicBezTo>
                    <a:cubicBezTo>
                      <a:pt x="34181" y="96761"/>
                      <a:pt x="37488" y="94842"/>
                      <a:pt x="41910" y="89535"/>
                    </a:cubicBezTo>
                    <a:cubicBezTo>
                      <a:pt x="43376" y="87776"/>
                      <a:pt x="44101" y="85439"/>
                      <a:pt x="45720" y="83820"/>
                    </a:cubicBezTo>
                    <a:cubicBezTo>
                      <a:pt x="47339" y="82201"/>
                      <a:pt x="49676" y="81476"/>
                      <a:pt x="51435" y="80010"/>
                    </a:cubicBezTo>
                    <a:cubicBezTo>
                      <a:pt x="53505" y="78285"/>
                      <a:pt x="55245" y="76200"/>
                      <a:pt x="57150" y="74295"/>
                    </a:cubicBezTo>
                    <a:cubicBezTo>
                      <a:pt x="61698" y="60650"/>
                      <a:pt x="55196" y="76259"/>
                      <a:pt x="64770" y="64770"/>
                    </a:cubicBezTo>
                    <a:cubicBezTo>
                      <a:pt x="66588" y="62588"/>
                      <a:pt x="66929" y="59461"/>
                      <a:pt x="68580" y="57150"/>
                    </a:cubicBezTo>
                    <a:cubicBezTo>
                      <a:pt x="70146" y="54958"/>
                      <a:pt x="71956" y="52772"/>
                      <a:pt x="74295" y="51435"/>
                    </a:cubicBezTo>
                    <a:cubicBezTo>
                      <a:pt x="76568" y="50136"/>
                      <a:pt x="79398" y="50249"/>
                      <a:pt x="81915" y="49530"/>
                    </a:cubicBezTo>
                    <a:cubicBezTo>
                      <a:pt x="83846" y="48978"/>
                      <a:pt x="85725" y="48260"/>
                      <a:pt x="87630" y="47625"/>
                    </a:cubicBezTo>
                    <a:cubicBezTo>
                      <a:pt x="93980" y="48260"/>
                      <a:pt x="100589" y="47627"/>
                      <a:pt x="106680" y="49530"/>
                    </a:cubicBezTo>
                    <a:cubicBezTo>
                      <a:pt x="116926" y="52732"/>
                      <a:pt x="115018" y="58128"/>
                      <a:pt x="123825" y="59055"/>
                    </a:cubicBezTo>
                    <a:cubicBezTo>
                      <a:pt x="133949" y="60121"/>
                      <a:pt x="144145" y="60325"/>
                      <a:pt x="154305" y="60960"/>
                    </a:cubicBezTo>
                    <a:cubicBezTo>
                      <a:pt x="156845" y="62230"/>
                      <a:pt x="159134" y="64247"/>
                      <a:pt x="161925" y="64770"/>
                    </a:cubicBezTo>
                    <a:cubicBezTo>
                      <a:pt x="169440" y="66179"/>
                      <a:pt x="177181" y="65875"/>
                      <a:pt x="184785" y="66675"/>
                    </a:cubicBezTo>
                    <a:cubicBezTo>
                      <a:pt x="189250" y="67145"/>
                      <a:pt x="193675" y="67945"/>
                      <a:pt x="198120" y="68580"/>
                    </a:cubicBezTo>
                    <a:cubicBezTo>
                      <a:pt x="200025" y="69215"/>
                      <a:pt x="201827" y="70485"/>
                      <a:pt x="203835" y="70485"/>
                    </a:cubicBezTo>
                    <a:cubicBezTo>
                      <a:pt x="210629" y="70485"/>
                      <a:pt x="210111" y="66301"/>
                      <a:pt x="215265" y="62865"/>
                    </a:cubicBezTo>
                    <a:cubicBezTo>
                      <a:pt x="216936" y="61751"/>
                      <a:pt x="219075" y="61595"/>
                      <a:pt x="220980" y="60960"/>
                    </a:cubicBezTo>
                    <a:cubicBezTo>
                      <a:pt x="230505" y="61595"/>
                      <a:pt x="240067" y="61811"/>
                      <a:pt x="249555" y="62865"/>
                    </a:cubicBezTo>
                    <a:cubicBezTo>
                      <a:pt x="251551" y="63087"/>
                      <a:pt x="253262" y="64770"/>
                      <a:pt x="255270" y="64770"/>
                    </a:cubicBezTo>
                    <a:cubicBezTo>
                      <a:pt x="274965" y="64770"/>
                      <a:pt x="294640" y="63500"/>
                      <a:pt x="314325" y="62865"/>
                    </a:cubicBezTo>
                    <a:cubicBezTo>
                      <a:pt x="313690" y="55880"/>
                      <a:pt x="312420" y="48924"/>
                      <a:pt x="312420" y="41910"/>
                    </a:cubicBezTo>
                    <a:cubicBezTo>
                      <a:pt x="312420" y="39292"/>
                      <a:pt x="313606" y="36807"/>
                      <a:pt x="314325" y="34290"/>
                    </a:cubicBezTo>
                    <a:cubicBezTo>
                      <a:pt x="314877" y="32359"/>
                      <a:pt x="315152" y="30269"/>
                      <a:pt x="316230" y="28575"/>
                    </a:cubicBezTo>
                    <a:cubicBezTo>
                      <a:pt x="319639" y="23218"/>
                      <a:pt x="322376" y="16857"/>
                      <a:pt x="327660" y="13335"/>
                    </a:cubicBezTo>
                    <a:cubicBezTo>
                      <a:pt x="331470" y="10795"/>
                      <a:pt x="334746" y="7163"/>
                      <a:pt x="339090" y="5715"/>
                    </a:cubicBezTo>
                    <a:cubicBezTo>
                      <a:pt x="346977" y="3086"/>
                      <a:pt x="343134" y="4924"/>
                      <a:pt x="350520" y="0"/>
                    </a:cubicBezTo>
                    <a:cubicBezTo>
                      <a:pt x="360680" y="635"/>
                      <a:pt x="370945" y="317"/>
                      <a:pt x="381000" y="1905"/>
                    </a:cubicBezTo>
                    <a:cubicBezTo>
                      <a:pt x="383262" y="2262"/>
                      <a:pt x="384611" y="4813"/>
                      <a:pt x="386715" y="5715"/>
                    </a:cubicBezTo>
                    <a:cubicBezTo>
                      <a:pt x="389121" y="6746"/>
                      <a:pt x="391735" y="7314"/>
                      <a:pt x="394335" y="7620"/>
                    </a:cubicBezTo>
                    <a:cubicBezTo>
                      <a:pt x="402558" y="8587"/>
                      <a:pt x="410845" y="8890"/>
                      <a:pt x="419100" y="9525"/>
                    </a:cubicBezTo>
                    <a:cubicBezTo>
                      <a:pt x="420370" y="11430"/>
                      <a:pt x="421444" y="13481"/>
                      <a:pt x="422910" y="15240"/>
                    </a:cubicBezTo>
                    <a:cubicBezTo>
                      <a:pt x="425549" y="18407"/>
                      <a:pt x="430373" y="23002"/>
                      <a:pt x="434340" y="24765"/>
                    </a:cubicBezTo>
                    <a:cubicBezTo>
                      <a:pt x="438010" y="26396"/>
                      <a:pt x="441757" y="28408"/>
                      <a:pt x="445770" y="28575"/>
                    </a:cubicBezTo>
                    <a:lnTo>
                      <a:pt x="491490" y="30480"/>
                    </a:lnTo>
                    <a:lnTo>
                      <a:pt x="499110" y="12192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" name="Freeform 141"/>
              <p:cNvSpPr/>
              <p:nvPr/>
            </p:nvSpPr>
            <p:spPr bwMode="auto">
              <a:xfrm>
                <a:off x="5971492" y="5507564"/>
                <a:ext cx="358092" cy="165945"/>
              </a:xfrm>
              <a:custGeom>
                <a:avLst/>
                <a:gdLst>
                  <a:gd name="connsiteX0" fmla="*/ 68861 w 585116"/>
                  <a:gd name="connsiteY0" fmla="*/ 100127 h 271577"/>
                  <a:gd name="connsiteX1" fmla="*/ 167921 w 585116"/>
                  <a:gd name="connsiteY1" fmla="*/ 98222 h 271577"/>
                  <a:gd name="connsiteX2" fmla="*/ 173636 w 585116"/>
                  <a:gd name="connsiteY2" fmla="*/ 113462 h 271577"/>
                  <a:gd name="connsiteX3" fmla="*/ 190781 w 585116"/>
                  <a:gd name="connsiteY3" fmla="*/ 105842 h 271577"/>
                  <a:gd name="connsiteX4" fmla="*/ 192686 w 585116"/>
                  <a:gd name="connsiteY4" fmla="*/ 92507 h 271577"/>
                  <a:gd name="connsiteX5" fmla="*/ 198401 w 585116"/>
                  <a:gd name="connsiteY5" fmla="*/ 88697 h 271577"/>
                  <a:gd name="connsiteX6" fmla="*/ 211736 w 585116"/>
                  <a:gd name="connsiteY6" fmla="*/ 84887 h 271577"/>
                  <a:gd name="connsiteX7" fmla="*/ 240311 w 585116"/>
                  <a:gd name="connsiteY7" fmla="*/ 82982 h 271577"/>
                  <a:gd name="connsiteX8" fmla="*/ 265076 w 585116"/>
                  <a:gd name="connsiteY8" fmla="*/ 81077 h 271577"/>
                  <a:gd name="connsiteX9" fmla="*/ 276506 w 585116"/>
                  <a:gd name="connsiteY9" fmla="*/ 73457 h 271577"/>
                  <a:gd name="connsiteX10" fmla="*/ 286031 w 585116"/>
                  <a:gd name="connsiteY10" fmla="*/ 65837 h 271577"/>
                  <a:gd name="connsiteX11" fmla="*/ 297461 w 585116"/>
                  <a:gd name="connsiteY11" fmla="*/ 56312 h 271577"/>
                  <a:gd name="connsiteX12" fmla="*/ 301271 w 585116"/>
                  <a:gd name="connsiteY12" fmla="*/ 50597 h 271577"/>
                  <a:gd name="connsiteX13" fmla="*/ 306986 w 585116"/>
                  <a:gd name="connsiteY13" fmla="*/ 44882 h 271577"/>
                  <a:gd name="connsiteX14" fmla="*/ 308891 w 585116"/>
                  <a:gd name="connsiteY14" fmla="*/ 39167 h 271577"/>
                  <a:gd name="connsiteX15" fmla="*/ 299366 w 585116"/>
                  <a:gd name="connsiteY15" fmla="*/ 20117 h 271577"/>
                  <a:gd name="connsiteX16" fmla="*/ 297461 w 585116"/>
                  <a:gd name="connsiteY16" fmla="*/ 12497 h 271577"/>
                  <a:gd name="connsiteX17" fmla="*/ 324131 w 585116"/>
                  <a:gd name="connsiteY17" fmla="*/ 2972 h 271577"/>
                  <a:gd name="connsiteX18" fmla="*/ 331751 w 585116"/>
                  <a:gd name="connsiteY18" fmla="*/ 4877 h 271577"/>
                  <a:gd name="connsiteX19" fmla="*/ 345086 w 585116"/>
                  <a:gd name="connsiteY19" fmla="*/ 12497 h 271577"/>
                  <a:gd name="connsiteX20" fmla="*/ 356516 w 585116"/>
                  <a:gd name="connsiteY20" fmla="*/ 20117 h 271577"/>
                  <a:gd name="connsiteX21" fmla="*/ 362231 w 585116"/>
                  <a:gd name="connsiteY21" fmla="*/ 25832 h 271577"/>
                  <a:gd name="connsiteX22" fmla="*/ 381281 w 585116"/>
                  <a:gd name="connsiteY22" fmla="*/ 29642 h 271577"/>
                  <a:gd name="connsiteX23" fmla="*/ 386996 w 585116"/>
                  <a:gd name="connsiteY23" fmla="*/ 33452 h 271577"/>
                  <a:gd name="connsiteX24" fmla="*/ 402236 w 585116"/>
                  <a:gd name="connsiteY24" fmla="*/ 37262 h 271577"/>
                  <a:gd name="connsiteX25" fmla="*/ 407951 w 585116"/>
                  <a:gd name="connsiteY25" fmla="*/ 39167 h 271577"/>
                  <a:gd name="connsiteX26" fmla="*/ 413666 w 585116"/>
                  <a:gd name="connsiteY26" fmla="*/ 42977 h 271577"/>
                  <a:gd name="connsiteX27" fmla="*/ 419381 w 585116"/>
                  <a:gd name="connsiteY27" fmla="*/ 44882 h 271577"/>
                  <a:gd name="connsiteX28" fmla="*/ 430811 w 585116"/>
                  <a:gd name="connsiteY28" fmla="*/ 52502 h 271577"/>
                  <a:gd name="connsiteX29" fmla="*/ 444146 w 585116"/>
                  <a:gd name="connsiteY29" fmla="*/ 56312 h 271577"/>
                  <a:gd name="connsiteX30" fmla="*/ 455576 w 585116"/>
                  <a:gd name="connsiteY30" fmla="*/ 60122 h 271577"/>
                  <a:gd name="connsiteX31" fmla="*/ 461291 w 585116"/>
                  <a:gd name="connsiteY31" fmla="*/ 63932 h 271577"/>
                  <a:gd name="connsiteX32" fmla="*/ 474626 w 585116"/>
                  <a:gd name="connsiteY32" fmla="*/ 79172 h 271577"/>
                  <a:gd name="connsiteX33" fmla="*/ 484151 w 585116"/>
                  <a:gd name="connsiteY33" fmla="*/ 81077 h 271577"/>
                  <a:gd name="connsiteX34" fmla="*/ 514631 w 585116"/>
                  <a:gd name="connsiteY34" fmla="*/ 86792 h 271577"/>
                  <a:gd name="connsiteX35" fmla="*/ 531776 w 585116"/>
                  <a:gd name="connsiteY35" fmla="*/ 94412 h 271577"/>
                  <a:gd name="connsiteX36" fmla="*/ 545111 w 585116"/>
                  <a:gd name="connsiteY36" fmla="*/ 98222 h 271577"/>
                  <a:gd name="connsiteX37" fmla="*/ 550826 w 585116"/>
                  <a:gd name="connsiteY37" fmla="*/ 102032 h 271577"/>
                  <a:gd name="connsiteX38" fmla="*/ 545111 w 585116"/>
                  <a:gd name="connsiteY38" fmla="*/ 113462 h 271577"/>
                  <a:gd name="connsiteX39" fmla="*/ 531776 w 585116"/>
                  <a:gd name="connsiteY39" fmla="*/ 119177 h 271577"/>
                  <a:gd name="connsiteX40" fmla="*/ 487961 w 585116"/>
                  <a:gd name="connsiteY40" fmla="*/ 122987 h 271577"/>
                  <a:gd name="connsiteX41" fmla="*/ 476531 w 585116"/>
                  <a:gd name="connsiteY41" fmla="*/ 132512 h 271577"/>
                  <a:gd name="connsiteX42" fmla="*/ 472721 w 585116"/>
                  <a:gd name="connsiteY42" fmla="*/ 138227 h 271577"/>
                  <a:gd name="connsiteX43" fmla="*/ 476531 w 585116"/>
                  <a:gd name="connsiteY43" fmla="*/ 161087 h 271577"/>
                  <a:gd name="connsiteX44" fmla="*/ 505106 w 585116"/>
                  <a:gd name="connsiteY44" fmla="*/ 157277 h 271577"/>
                  <a:gd name="connsiteX45" fmla="*/ 512726 w 585116"/>
                  <a:gd name="connsiteY45" fmla="*/ 155372 h 271577"/>
                  <a:gd name="connsiteX46" fmla="*/ 545111 w 585116"/>
                  <a:gd name="connsiteY46" fmla="*/ 153467 h 271577"/>
                  <a:gd name="connsiteX47" fmla="*/ 571781 w 585116"/>
                  <a:gd name="connsiteY47" fmla="*/ 151562 h 271577"/>
                  <a:gd name="connsiteX48" fmla="*/ 577496 w 585116"/>
                  <a:gd name="connsiteY48" fmla="*/ 153467 h 271577"/>
                  <a:gd name="connsiteX49" fmla="*/ 585116 w 585116"/>
                  <a:gd name="connsiteY49" fmla="*/ 267767 h 271577"/>
                  <a:gd name="connsiteX50" fmla="*/ 518441 w 585116"/>
                  <a:gd name="connsiteY50" fmla="*/ 271577 h 271577"/>
                  <a:gd name="connsiteX51" fmla="*/ 507011 w 585116"/>
                  <a:gd name="connsiteY51" fmla="*/ 241097 h 271577"/>
                  <a:gd name="connsiteX52" fmla="*/ 366041 w 585116"/>
                  <a:gd name="connsiteY52" fmla="*/ 262052 h 271577"/>
                  <a:gd name="connsiteX53" fmla="*/ 360326 w 585116"/>
                  <a:gd name="connsiteY53" fmla="*/ 216332 h 271577"/>
                  <a:gd name="connsiteX54" fmla="*/ 356516 w 585116"/>
                  <a:gd name="connsiteY54" fmla="*/ 199187 h 271577"/>
                  <a:gd name="connsiteX55" fmla="*/ 354611 w 585116"/>
                  <a:gd name="connsiteY55" fmla="*/ 193472 h 271577"/>
                  <a:gd name="connsiteX56" fmla="*/ 356516 w 585116"/>
                  <a:gd name="connsiteY56" fmla="*/ 164897 h 271577"/>
                  <a:gd name="connsiteX57" fmla="*/ 360326 w 585116"/>
                  <a:gd name="connsiteY57" fmla="*/ 159182 h 271577"/>
                  <a:gd name="connsiteX58" fmla="*/ 362231 w 585116"/>
                  <a:gd name="connsiteY58" fmla="*/ 153467 h 271577"/>
                  <a:gd name="connsiteX59" fmla="*/ 308891 w 585116"/>
                  <a:gd name="connsiteY59" fmla="*/ 151562 h 271577"/>
                  <a:gd name="connsiteX60" fmla="*/ 301271 w 585116"/>
                  <a:gd name="connsiteY60" fmla="*/ 140132 h 271577"/>
                  <a:gd name="connsiteX61" fmla="*/ 291746 w 585116"/>
                  <a:gd name="connsiteY61" fmla="*/ 130607 h 271577"/>
                  <a:gd name="connsiteX62" fmla="*/ 255551 w 585116"/>
                  <a:gd name="connsiteY62" fmla="*/ 128702 h 271577"/>
                  <a:gd name="connsiteX63" fmla="*/ 249836 w 585116"/>
                  <a:gd name="connsiteY63" fmla="*/ 126797 h 271577"/>
                  <a:gd name="connsiteX64" fmla="*/ 230786 w 585116"/>
                  <a:gd name="connsiteY64" fmla="*/ 128702 h 271577"/>
                  <a:gd name="connsiteX65" fmla="*/ 226976 w 585116"/>
                  <a:gd name="connsiteY65" fmla="*/ 134417 h 271577"/>
                  <a:gd name="connsiteX66" fmla="*/ 221261 w 585116"/>
                  <a:gd name="connsiteY66" fmla="*/ 140132 h 271577"/>
                  <a:gd name="connsiteX67" fmla="*/ 211736 w 585116"/>
                  <a:gd name="connsiteY67" fmla="*/ 149657 h 271577"/>
                  <a:gd name="connsiteX68" fmla="*/ 211736 w 585116"/>
                  <a:gd name="connsiteY68" fmla="*/ 168707 h 271577"/>
                  <a:gd name="connsiteX69" fmla="*/ 209831 w 585116"/>
                  <a:gd name="connsiteY69" fmla="*/ 197282 h 271577"/>
                  <a:gd name="connsiteX70" fmla="*/ 204116 w 585116"/>
                  <a:gd name="connsiteY70" fmla="*/ 199187 h 271577"/>
                  <a:gd name="connsiteX71" fmla="*/ 175541 w 585116"/>
                  <a:gd name="connsiteY71" fmla="*/ 201092 h 271577"/>
                  <a:gd name="connsiteX72" fmla="*/ 122201 w 585116"/>
                  <a:gd name="connsiteY72" fmla="*/ 201092 h 271577"/>
                  <a:gd name="connsiteX73" fmla="*/ 110771 w 585116"/>
                  <a:gd name="connsiteY73" fmla="*/ 195377 h 271577"/>
                  <a:gd name="connsiteX74" fmla="*/ 95531 w 585116"/>
                  <a:gd name="connsiteY74" fmla="*/ 191567 h 271577"/>
                  <a:gd name="connsiteX75" fmla="*/ 89816 w 585116"/>
                  <a:gd name="connsiteY75" fmla="*/ 189662 h 271577"/>
                  <a:gd name="connsiteX76" fmla="*/ 72671 w 585116"/>
                  <a:gd name="connsiteY76" fmla="*/ 191567 h 271577"/>
                  <a:gd name="connsiteX77" fmla="*/ 66956 w 585116"/>
                  <a:gd name="connsiteY77" fmla="*/ 197282 h 271577"/>
                  <a:gd name="connsiteX78" fmla="*/ 36476 w 585116"/>
                  <a:gd name="connsiteY78" fmla="*/ 195377 h 271577"/>
                  <a:gd name="connsiteX79" fmla="*/ 25046 w 585116"/>
                  <a:gd name="connsiteY79" fmla="*/ 189662 h 271577"/>
                  <a:gd name="connsiteX80" fmla="*/ 19331 w 585116"/>
                  <a:gd name="connsiteY80" fmla="*/ 187757 h 271577"/>
                  <a:gd name="connsiteX81" fmla="*/ 13616 w 585116"/>
                  <a:gd name="connsiteY81" fmla="*/ 183947 h 271577"/>
                  <a:gd name="connsiteX82" fmla="*/ 5996 w 585116"/>
                  <a:gd name="connsiteY82" fmla="*/ 180137 h 271577"/>
                  <a:gd name="connsiteX83" fmla="*/ 2186 w 585116"/>
                  <a:gd name="connsiteY83" fmla="*/ 174422 h 271577"/>
                  <a:gd name="connsiteX84" fmla="*/ 2186 w 585116"/>
                  <a:gd name="connsiteY84" fmla="*/ 149657 h 271577"/>
                  <a:gd name="connsiteX85" fmla="*/ 9806 w 585116"/>
                  <a:gd name="connsiteY85" fmla="*/ 132512 h 271577"/>
                  <a:gd name="connsiteX86" fmla="*/ 76481 w 585116"/>
                  <a:gd name="connsiteY86" fmla="*/ 130607 h 271577"/>
                  <a:gd name="connsiteX87" fmla="*/ 68861 w 585116"/>
                  <a:gd name="connsiteY87" fmla="*/ 100127 h 27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85116" h="271577">
                    <a:moveTo>
                      <a:pt x="68861" y="100127"/>
                    </a:moveTo>
                    <a:cubicBezTo>
                      <a:pt x="84101" y="94730"/>
                      <a:pt x="134901" y="98857"/>
                      <a:pt x="167921" y="98222"/>
                    </a:cubicBezTo>
                    <a:cubicBezTo>
                      <a:pt x="169826" y="103302"/>
                      <a:pt x="169191" y="110351"/>
                      <a:pt x="173636" y="113462"/>
                    </a:cubicBezTo>
                    <a:cubicBezTo>
                      <a:pt x="183260" y="120199"/>
                      <a:pt x="187528" y="110721"/>
                      <a:pt x="190781" y="105842"/>
                    </a:cubicBezTo>
                    <a:cubicBezTo>
                      <a:pt x="191416" y="101397"/>
                      <a:pt x="190862" y="96610"/>
                      <a:pt x="192686" y="92507"/>
                    </a:cubicBezTo>
                    <a:cubicBezTo>
                      <a:pt x="193616" y="90415"/>
                      <a:pt x="196353" y="89721"/>
                      <a:pt x="198401" y="88697"/>
                    </a:cubicBezTo>
                    <a:cubicBezTo>
                      <a:pt x="200447" y="87674"/>
                      <a:pt x="210190" y="85050"/>
                      <a:pt x="211736" y="84887"/>
                    </a:cubicBezTo>
                    <a:cubicBezTo>
                      <a:pt x="221230" y="83888"/>
                      <a:pt x="230789" y="83662"/>
                      <a:pt x="240311" y="82982"/>
                    </a:cubicBezTo>
                    <a:lnTo>
                      <a:pt x="265076" y="81077"/>
                    </a:lnTo>
                    <a:cubicBezTo>
                      <a:pt x="268886" y="78537"/>
                      <a:pt x="273966" y="77267"/>
                      <a:pt x="276506" y="73457"/>
                    </a:cubicBezTo>
                    <a:cubicBezTo>
                      <a:pt x="281430" y="66071"/>
                      <a:pt x="278144" y="68466"/>
                      <a:pt x="286031" y="65837"/>
                    </a:cubicBezTo>
                    <a:cubicBezTo>
                      <a:pt x="295313" y="51913"/>
                      <a:pt x="282959" y="68397"/>
                      <a:pt x="297461" y="56312"/>
                    </a:cubicBezTo>
                    <a:cubicBezTo>
                      <a:pt x="299220" y="54846"/>
                      <a:pt x="299805" y="52356"/>
                      <a:pt x="301271" y="50597"/>
                    </a:cubicBezTo>
                    <a:cubicBezTo>
                      <a:pt x="302996" y="48527"/>
                      <a:pt x="305081" y="46787"/>
                      <a:pt x="306986" y="44882"/>
                    </a:cubicBezTo>
                    <a:cubicBezTo>
                      <a:pt x="307621" y="42977"/>
                      <a:pt x="309091" y="41165"/>
                      <a:pt x="308891" y="39167"/>
                    </a:cubicBezTo>
                    <a:cubicBezTo>
                      <a:pt x="307627" y="26528"/>
                      <a:pt x="306435" y="27186"/>
                      <a:pt x="299366" y="20117"/>
                    </a:cubicBezTo>
                    <a:cubicBezTo>
                      <a:pt x="298731" y="17577"/>
                      <a:pt x="297200" y="15102"/>
                      <a:pt x="297461" y="12497"/>
                    </a:cubicBezTo>
                    <a:cubicBezTo>
                      <a:pt x="299365" y="-6547"/>
                      <a:pt x="305501" y="1419"/>
                      <a:pt x="324131" y="2972"/>
                    </a:cubicBezTo>
                    <a:cubicBezTo>
                      <a:pt x="326671" y="3607"/>
                      <a:pt x="329409" y="3706"/>
                      <a:pt x="331751" y="4877"/>
                    </a:cubicBezTo>
                    <a:cubicBezTo>
                      <a:pt x="354817" y="16410"/>
                      <a:pt x="327606" y="6670"/>
                      <a:pt x="345086" y="12497"/>
                    </a:cubicBezTo>
                    <a:cubicBezTo>
                      <a:pt x="363317" y="30728"/>
                      <a:pt x="339974" y="9089"/>
                      <a:pt x="356516" y="20117"/>
                    </a:cubicBezTo>
                    <a:cubicBezTo>
                      <a:pt x="358758" y="21611"/>
                      <a:pt x="359892" y="24495"/>
                      <a:pt x="362231" y="25832"/>
                    </a:cubicBezTo>
                    <a:cubicBezTo>
                      <a:pt x="364571" y="27169"/>
                      <a:pt x="380586" y="29526"/>
                      <a:pt x="381281" y="29642"/>
                    </a:cubicBezTo>
                    <a:cubicBezTo>
                      <a:pt x="383186" y="30912"/>
                      <a:pt x="384844" y="32670"/>
                      <a:pt x="386996" y="33452"/>
                    </a:cubicBezTo>
                    <a:cubicBezTo>
                      <a:pt x="391917" y="35241"/>
                      <a:pt x="397268" y="35606"/>
                      <a:pt x="402236" y="37262"/>
                    </a:cubicBezTo>
                    <a:cubicBezTo>
                      <a:pt x="404141" y="37897"/>
                      <a:pt x="406155" y="38269"/>
                      <a:pt x="407951" y="39167"/>
                    </a:cubicBezTo>
                    <a:cubicBezTo>
                      <a:pt x="409999" y="40191"/>
                      <a:pt x="411618" y="41953"/>
                      <a:pt x="413666" y="42977"/>
                    </a:cubicBezTo>
                    <a:cubicBezTo>
                      <a:pt x="415462" y="43875"/>
                      <a:pt x="417626" y="43907"/>
                      <a:pt x="419381" y="44882"/>
                    </a:cubicBezTo>
                    <a:cubicBezTo>
                      <a:pt x="423384" y="47106"/>
                      <a:pt x="426467" y="51054"/>
                      <a:pt x="430811" y="52502"/>
                    </a:cubicBezTo>
                    <a:cubicBezTo>
                      <a:pt x="450017" y="58904"/>
                      <a:pt x="420226" y="49136"/>
                      <a:pt x="444146" y="56312"/>
                    </a:cubicBezTo>
                    <a:cubicBezTo>
                      <a:pt x="447993" y="57466"/>
                      <a:pt x="452234" y="57894"/>
                      <a:pt x="455576" y="60122"/>
                    </a:cubicBezTo>
                    <a:lnTo>
                      <a:pt x="461291" y="63932"/>
                    </a:lnTo>
                    <a:cubicBezTo>
                      <a:pt x="465242" y="69859"/>
                      <a:pt x="467570" y="76526"/>
                      <a:pt x="474626" y="79172"/>
                    </a:cubicBezTo>
                    <a:cubicBezTo>
                      <a:pt x="477658" y="80309"/>
                      <a:pt x="480976" y="80442"/>
                      <a:pt x="484151" y="81077"/>
                    </a:cubicBezTo>
                    <a:cubicBezTo>
                      <a:pt x="500995" y="89499"/>
                      <a:pt x="482519" y="81440"/>
                      <a:pt x="514631" y="86792"/>
                    </a:cubicBezTo>
                    <a:cubicBezTo>
                      <a:pt x="534019" y="90023"/>
                      <a:pt x="519421" y="89117"/>
                      <a:pt x="531776" y="94412"/>
                    </a:cubicBezTo>
                    <a:cubicBezTo>
                      <a:pt x="540321" y="98074"/>
                      <a:pt x="537697" y="94515"/>
                      <a:pt x="545111" y="98222"/>
                    </a:cubicBezTo>
                    <a:cubicBezTo>
                      <a:pt x="547159" y="99246"/>
                      <a:pt x="548921" y="100762"/>
                      <a:pt x="550826" y="102032"/>
                    </a:cubicBezTo>
                    <a:cubicBezTo>
                      <a:pt x="549277" y="106680"/>
                      <a:pt x="548804" y="109769"/>
                      <a:pt x="545111" y="113462"/>
                    </a:cubicBezTo>
                    <a:cubicBezTo>
                      <a:pt x="541151" y="117422"/>
                      <a:pt x="537120" y="118205"/>
                      <a:pt x="531776" y="119177"/>
                    </a:cubicBezTo>
                    <a:cubicBezTo>
                      <a:pt x="516008" y="122044"/>
                      <a:pt x="505590" y="121885"/>
                      <a:pt x="487961" y="122987"/>
                    </a:cubicBezTo>
                    <a:cubicBezTo>
                      <a:pt x="482342" y="126733"/>
                      <a:pt x="481115" y="127012"/>
                      <a:pt x="476531" y="132512"/>
                    </a:cubicBezTo>
                    <a:cubicBezTo>
                      <a:pt x="475065" y="134271"/>
                      <a:pt x="473991" y="136322"/>
                      <a:pt x="472721" y="138227"/>
                    </a:cubicBezTo>
                    <a:cubicBezTo>
                      <a:pt x="473991" y="145847"/>
                      <a:pt x="469872" y="157170"/>
                      <a:pt x="476531" y="161087"/>
                    </a:cubicBezTo>
                    <a:cubicBezTo>
                      <a:pt x="484814" y="165959"/>
                      <a:pt x="495614" y="158776"/>
                      <a:pt x="505106" y="157277"/>
                    </a:cubicBezTo>
                    <a:cubicBezTo>
                      <a:pt x="507692" y="156869"/>
                      <a:pt x="510120" y="155620"/>
                      <a:pt x="512726" y="155372"/>
                    </a:cubicBezTo>
                    <a:cubicBezTo>
                      <a:pt x="523491" y="154347"/>
                      <a:pt x="534316" y="154102"/>
                      <a:pt x="545111" y="153467"/>
                    </a:cubicBezTo>
                    <a:cubicBezTo>
                      <a:pt x="556175" y="146091"/>
                      <a:pt x="550037" y="148456"/>
                      <a:pt x="571781" y="151562"/>
                    </a:cubicBezTo>
                    <a:cubicBezTo>
                      <a:pt x="573769" y="151846"/>
                      <a:pt x="577496" y="153467"/>
                      <a:pt x="577496" y="153467"/>
                    </a:cubicBezTo>
                    <a:lnTo>
                      <a:pt x="585116" y="267767"/>
                    </a:lnTo>
                    <a:lnTo>
                      <a:pt x="518441" y="271577"/>
                    </a:lnTo>
                    <a:lnTo>
                      <a:pt x="507011" y="241097"/>
                    </a:lnTo>
                    <a:lnTo>
                      <a:pt x="366041" y="262052"/>
                    </a:lnTo>
                    <a:lnTo>
                      <a:pt x="360326" y="216332"/>
                    </a:lnTo>
                    <a:cubicBezTo>
                      <a:pt x="359056" y="210617"/>
                      <a:pt x="357936" y="204867"/>
                      <a:pt x="356516" y="199187"/>
                    </a:cubicBezTo>
                    <a:cubicBezTo>
                      <a:pt x="356029" y="197239"/>
                      <a:pt x="354611" y="195480"/>
                      <a:pt x="354611" y="193472"/>
                    </a:cubicBezTo>
                    <a:cubicBezTo>
                      <a:pt x="354611" y="183926"/>
                      <a:pt x="354947" y="174313"/>
                      <a:pt x="356516" y="164897"/>
                    </a:cubicBezTo>
                    <a:cubicBezTo>
                      <a:pt x="356892" y="162639"/>
                      <a:pt x="359302" y="161230"/>
                      <a:pt x="360326" y="159182"/>
                    </a:cubicBezTo>
                    <a:cubicBezTo>
                      <a:pt x="361224" y="157386"/>
                      <a:pt x="361596" y="155372"/>
                      <a:pt x="362231" y="153467"/>
                    </a:cubicBezTo>
                    <a:cubicBezTo>
                      <a:pt x="344451" y="152832"/>
                      <a:pt x="326271" y="155364"/>
                      <a:pt x="308891" y="151562"/>
                    </a:cubicBezTo>
                    <a:cubicBezTo>
                      <a:pt x="304418" y="150583"/>
                      <a:pt x="303811" y="143942"/>
                      <a:pt x="301271" y="140132"/>
                    </a:cubicBezTo>
                    <a:cubicBezTo>
                      <a:pt x="299154" y="136957"/>
                      <a:pt x="296403" y="131242"/>
                      <a:pt x="291746" y="130607"/>
                    </a:cubicBezTo>
                    <a:cubicBezTo>
                      <a:pt x="279775" y="128975"/>
                      <a:pt x="267616" y="129337"/>
                      <a:pt x="255551" y="128702"/>
                    </a:cubicBezTo>
                    <a:cubicBezTo>
                      <a:pt x="253646" y="128067"/>
                      <a:pt x="251844" y="126797"/>
                      <a:pt x="249836" y="126797"/>
                    </a:cubicBezTo>
                    <a:cubicBezTo>
                      <a:pt x="243454" y="126797"/>
                      <a:pt x="236840" y="126684"/>
                      <a:pt x="230786" y="128702"/>
                    </a:cubicBezTo>
                    <a:cubicBezTo>
                      <a:pt x="228614" y="129426"/>
                      <a:pt x="228442" y="132658"/>
                      <a:pt x="226976" y="134417"/>
                    </a:cubicBezTo>
                    <a:cubicBezTo>
                      <a:pt x="225251" y="136487"/>
                      <a:pt x="222986" y="138062"/>
                      <a:pt x="221261" y="140132"/>
                    </a:cubicBezTo>
                    <a:cubicBezTo>
                      <a:pt x="213324" y="149657"/>
                      <a:pt x="222213" y="142672"/>
                      <a:pt x="211736" y="149657"/>
                    </a:cubicBezTo>
                    <a:cubicBezTo>
                      <a:pt x="207311" y="167356"/>
                      <a:pt x="211736" y="145353"/>
                      <a:pt x="211736" y="168707"/>
                    </a:cubicBezTo>
                    <a:cubicBezTo>
                      <a:pt x="211736" y="178253"/>
                      <a:pt x="212146" y="188021"/>
                      <a:pt x="209831" y="197282"/>
                    </a:cubicBezTo>
                    <a:cubicBezTo>
                      <a:pt x="209344" y="199230"/>
                      <a:pt x="206112" y="198965"/>
                      <a:pt x="204116" y="199187"/>
                    </a:cubicBezTo>
                    <a:cubicBezTo>
                      <a:pt x="194628" y="200241"/>
                      <a:pt x="185066" y="200457"/>
                      <a:pt x="175541" y="201092"/>
                    </a:cubicBezTo>
                    <a:cubicBezTo>
                      <a:pt x="151353" y="204547"/>
                      <a:pt x="159666" y="204214"/>
                      <a:pt x="122201" y="201092"/>
                    </a:cubicBezTo>
                    <a:cubicBezTo>
                      <a:pt x="116455" y="200613"/>
                      <a:pt x="115716" y="197849"/>
                      <a:pt x="110771" y="195377"/>
                    </a:cubicBezTo>
                    <a:cubicBezTo>
                      <a:pt x="106416" y="193200"/>
                      <a:pt x="99878" y="192654"/>
                      <a:pt x="95531" y="191567"/>
                    </a:cubicBezTo>
                    <a:cubicBezTo>
                      <a:pt x="93583" y="191080"/>
                      <a:pt x="91721" y="190297"/>
                      <a:pt x="89816" y="189662"/>
                    </a:cubicBezTo>
                    <a:cubicBezTo>
                      <a:pt x="84101" y="190297"/>
                      <a:pt x="78126" y="189749"/>
                      <a:pt x="72671" y="191567"/>
                    </a:cubicBezTo>
                    <a:cubicBezTo>
                      <a:pt x="70115" y="192419"/>
                      <a:pt x="69635" y="197000"/>
                      <a:pt x="66956" y="197282"/>
                    </a:cubicBezTo>
                    <a:cubicBezTo>
                      <a:pt x="56832" y="198348"/>
                      <a:pt x="46636" y="196012"/>
                      <a:pt x="36476" y="195377"/>
                    </a:cubicBezTo>
                    <a:cubicBezTo>
                      <a:pt x="22111" y="190589"/>
                      <a:pt x="39818" y="197048"/>
                      <a:pt x="25046" y="189662"/>
                    </a:cubicBezTo>
                    <a:cubicBezTo>
                      <a:pt x="23250" y="188764"/>
                      <a:pt x="21127" y="188655"/>
                      <a:pt x="19331" y="187757"/>
                    </a:cubicBezTo>
                    <a:cubicBezTo>
                      <a:pt x="17283" y="186733"/>
                      <a:pt x="15604" y="185083"/>
                      <a:pt x="13616" y="183947"/>
                    </a:cubicBezTo>
                    <a:cubicBezTo>
                      <a:pt x="11150" y="182538"/>
                      <a:pt x="8536" y="181407"/>
                      <a:pt x="5996" y="180137"/>
                    </a:cubicBezTo>
                    <a:cubicBezTo>
                      <a:pt x="4726" y="178232"/>
                      <a:pt x="3210" y="176470"/>
                      <a:pt x="2186" y="174422"/>
                    </a:cubicBezTo>
                    <a:cubicBezTo>
                      <a:pt x="-1976" y="166099"/>
                      <a:pt x="840" y="159754"/>
                      <a:pt x="2186" y="149657"/>
                    </a:cubicBezTo>
                    <a:cubicBezTo>
                      <a:pt x="2582" y="146684"/>
                      <a:pt x="4238" y="133245"/>
                      <a:pt x="9806" y="132512"/>
                    </a:cubicBezTo>
                    <a:cubicBezTo>
                      <a:pt x="31850" y="129611"/>
                      <a:pt x="54256" y="131242"/>
                      <a:pt x="76481" y="130607"/>
                    </a:cubicBezTo>
                    <a:cubicBezTo>
                      <a:pt x="84870" y="118023"/>
                      <a:pt x="53621" y="105524"/>
                      <a:pt x="68861" y="10012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 bwMode="auto">
              <a:xfrm>
                <a:off x="5640572" y="5336767"/>
                <a:ext cx="390117" cy="355181"/>
              </a:xfrm>
              <a:custGeom>
                <a:avLst/>
                <a:gdLst>
                  <a:gd name="connsiteX0" fmla="*/ 55366 w 636620"/>
                  <a:gd name="connsiteY0" fmla="*/ 165735 h 581025"/>
                  <a:gd name="connsiteX1" fmla="*/ 57271 w 636620"/>
                  <a:gd name="connsiteY1" fmla="*/ 76200 h 581025"/>
                  <a:gd name="connsiteX2" fmla="*/ 116326 w 636620"/>
                  <a:gd name="connsiteY2" fmla="*/ 36195 h 581025"/>
                  <a:gd name="connsiteX3" fmla="*/ 169666 w 636620"/>
                  <a:gd name="connsiteY3" fmla="*/ 0 h 581025"/>
                  <a:gd name="connsiteX4" fmla="*/ 276346 w 636620"/>
                  <a:gd name="connsiteY4" fmla="*/ 3810 h 581025"/>
                  <a:gd name="connsiteX5" fmla="*/ 268726 w 636620"/>
                  <a:gd name="connsiteY5" fmla="*/ 64770 h 581025"/>
                  <a:gd name="connsiteX6" fmla="*/ 348736 w 636620"/>
                  <a:gd name="connsiteY6" fmla="*/ 72390 h 581025"/>
                  <a:gd name="connsiteX7" fmla="*/ 565906 w 636620"/>
                  <a:gd name="connsiteY7" fmla="*/ 60960 h 581025"/>
                  <a:gd name="connsiteX8" fmla="*/ 596386 w 636620"/>
                  <a:gd name="connsiteY8" fmla="*/ 100965 h 581025"/>
                  <a:gd name="connsiteX9" fmla="*/ 602101 w 636620"/>
                  <a:gd name="connsiteY9" fmla="*/ 228600 h 581025"/>
                  <a:gd name="connsiteX10" fmla="*/ 581146 w 636620"/>
                  <a:gd name="connsiteY10" fmla="*/ 373380 h 581025"/>
                  <a:gd name="connsiteX11" fmla="*/ 628771 w 636620"/>
                  <a:gd name="connsiteY11" fmla="*/ 379095 h 581025"/>
                  <a:gd name="connsiteX12" fmla="*/ 628771 w 636620"/>
                  <a:gd name="connsiteY12" fmla="*/ 398145 h 581025"/>
                  <a:gd name="connsiteX13" fmla="*/ 634486 w 636620"/>
                  <a:gd name="connsiteY13" fmla="*/ 434340 h 581025"/>
                  <a:gd name="connsiteX14" fmla="*/ 628771 w 636620"/>
                  <a:gd name="connsiteY14" fmla="*/ 438150 h 581025"/>
                  <a:gd name="connsiteX15" fmla="*/ 613531 w 636620"/>
                  <a:gd name="connsiteY15" fmla="*/ 441960 h 581025"/>
                  <a:gd name="connsiteX16" fmla="*/ 598291 w 636620"/>
                  <a:gd name="connsiteY16" fmla="*/ 440055 h 581025"/>
                  <a:gd name="connsiteX17" fmla="*/ 592576 w 636620"/>
                  <a:gd name="connsiteY17" fmla="*/ 436245 h 581025"/>
                  <a:gd name="connsiteX18" fmla="*/ 579241 w 636620"/>
                  <a:gd name="connsiteY18" fmla="*/ 428625 h 581025"/>
                  <a:gd name="connsiteX19" fmla="*/ 564001 w 636620"/>
                  <a:gd name="connsiteY19" fmla="*/ 430530 h 581025"/>
                  <a:gd name="connsiteX20" fmla="*/ 558286 w 636620"/>
                  <a:gd name="connsiteY20" fmla="*/ 432435 h 581025"/>
                  <a:gd name="connsiteX21" fmla="*/ 554476 w 636620"/>
                  <a:gd name="connsiteY21" fmla="*/ 438150 h 581025"/>
                  <a:gd name="connsiteX22" fmla="*/ 554476 w 636620"/>
                  <a:gd name="connsiteY22" fmla="*/ 474345 h 581025"/>
                  <a:gd name="connsiteX23" fmla="*/ 552571 w 636620"/>
                  <a:gd name="connsiteY23" fmla="*/ 480060 h 581025"/>
                  <a:gd name="connsiteX24" fmla="*/ 546856 w 636620"/>
                  <a:gd name="connsiteY24" fmla="*/ 481965 h 581025"/>
                  <a:gd name="connsiteX25" fmla="*/ 539236 w 636620"/>
                  <a:gd name="connsiteY25" fmla="*/ 480060 h 581025"/>
                  <a:gd name="connsiteX26" fmla="*/ 531616 w 636620"/>
                  <a:gd name="connsiteY26" fmla="*/ 464820 h 581025"/>
                  <a:gd name="connsiteX27" fmla="*/ 520186 w 636620"/>
                  <a:gd name="connsiteY27" fmla="*/ 455295 h 581025"/>
                  <a:gd name="connsiteX28" fmla="*/ 514471 w 636620"/>
                  <a:gd name="connsiteY28" fmla="*/ 449580 h 581025"/>
                  <a:gd name="connsiteX29" fmla="*/ 499231 w 636620"/>
                  <a:gd name="connsiteY29" fmla="*/ 447675 h 581025"/>
                  <a:gd name="connsiteX30" fmla="*/ 495421 w 636620"/>
                  <a:gd name="connsiteY30" fmla="*/ 415290 h 581025"/>
                  <a:gd name="connsiteX31" fmla="*/ 489706 w 636620"/>
                  <a:gd name="connsiteY31" fmla="*/ 403860 h 581025"/>
                  <a:gd name="connsiteX32" fmla="*/ 483991 w 636620"/>
                  <a:gd name="connsiteY32" fmla="*/ 401955 h 581025"/>
                  <a:gd name="connsiteX33" fmla="*/ 476371 w 636620"/>
                  <a:gd name="connsiteY33" fmla="*/ 398145 h 581025"/>
                  <a:gd name="connsiteX34" fmla="*/ 470656 w 636620"/>
                  <a:gd name="connsiteY34" fmla="*/ 401955 h 581025"/>
                  <a:gd name="connsiteX35" fmla="*/ 466846 w 636620"/>
                  <a:gd name="connsiteY35" fmla="*/ 413385 h 581025"/>
                  <a:gd name="connsiteX36" fmla="*/ 459226 w 636620"/>
                  <a:gd name="connsiteY36" fmla="*/ 441960 h 581025"/>
                  <a:gd name="connsiteX37" fmla="*/ 445891 w 636620"/>
                  <a:gd name="connsiteY37" fmla="*/ 443865 h 581025"/>
                  <a:gd name="connsiteX38" fmla="*/ 438271 w 636620"/>
                  <a:gd name="connsiteY38" fmla="*/ 449580 h 581025"/>
                  <a:gd name="connsiteX39" fmla="*/ 424936 w 636620"/>
                  <a:gd name="connsiteY39" fmla="*/ 453390 h 581025"/>
                  <a:gd name="connsiteX40" fmla="*/ 386836 w 636620"/>
                  <a:gd name="connsiteY40" fmla="*/ 451485 h 581025"/>
                  <a:gd name="connsiteX41" fmla="*/ 381121 w 636620"/>
                  <a:gd name="connsiteY41" fmla="*/ 447675 h 581025"/>
                  <a:gd name="connsiteX42" fmla="*/ 375406 w 636620"/>
                  <a:gd name="connsiteY42" fmla="*/ 445770 h 581025"/>
                  <a:gd name="connsiteX43" fmla="*/ 371596 w 636620"/>
                  <a:gd name="connsiteY43" fmla="*/ 440055 h 581025"/>
                  <a:gd name="connsiteX44" fmla="*/ 369691 w 636620"/>
                  <a:gd name="connsiteY44" fmla="*/ 432435 h 581025"/>
                  <a:gd name="connsiteX45" fmla="*/ 363976 w 636620"/>
                  <a:gd name="connsiteY45" fmla="*/ 428625 h 581025"/>
                  <a:gd name="connsiteX46" fmla="*/ 362071 w 636620"/>
                  <a:gd name="connsiteY46" fmla="*/ 422910 h 581025"/>
                  <a:gd name="connsiteX47" fmla="*/ 341116 w 636620"/>
                  <a:gd name="connsiteY47" fmla="*/ 407670 h 581025"/>
                  <a:gd name="connsiteX48" fmla="*/ 335401 w 636620"/>
                  <a:gd name="connsiteY48" fmla="*/ 405765 h 581025"/>
                  <a:gd name="connsiteX49" fmla="*/ 329686 w 636620"/>
                  <a:gd name="connsiteY49" fmla="*/ 401955 h 581025"/>
                  <a:gd name="connsiteX50" fmla="*/ 325876 w 636620"/>
                  <a:gd name="connsiteY50" fmla="*/ 422910 h 581025"/>
                  <a:gd name="connsiteX51" fmla="*/ 322066 w 636620"/>
                  <a:gd name="connsiteY51" fmla="*/ 428625 h 581025"/>
                  <a:gd name="connsiteX52" fmla="*/ 289681 w 636620"/>
                  <a:gd name="connsiteY52" fmla="*/ 426720 h 581025"/>
                  <a:gd name="connsiteX53" fmla="*/ 283966 w 636620"/>
                  <a:gd name="connsiteY53" fmla="*/ 424815 h 581025"/>
                  <a:gd name="connsiteX54" fmla="*/ 270631 w 636620"/>
                  <a:gd name="connsiteY54" fmla="*/ 426720 h 581025"/>
                  <a:gd name="connsiteX55" fmla="*/ 274441 w 636620"/>
                  <a:gd name="connsiteY55" fmla="*/ 443865 h 581025"/>
                  <a:gd name="connsiteX56" fmla="*/ 280156 w 636620"/>
                  <a:gd name="connsiteY56" fmla="*/ 447675 h 581025"/>
                  <a:gd name="connsiteX57" fmla="*/ 278251 w 636620"/>
                  <a:gd name="connsiteY57" fmla="*/ 461010 h 581025"/>
                  <a:gd name="connsiteX58" fmla="*/ 274441 w 636620"/>
                  <a:gd name="connsiteY58" fmla="*/ 466725 h 581025"/>
                  <a:gd name="connsiteX59" fmla="*/ 272536 w 636620"/>
                  <a:gd name="connsiteY59" fmla="*/ 472440 h 581025"/>
                  <a:gd name="connsiteX60" fmla="*/ 255391 w 636620"/>
                  <a:gd name="connsiteY60" fmla="*/ 487680 h 581025"/>
                  <a:gd name="connsiteX61" fmla="*/ 243961 w 636620"/>
                  <a:gd name="connsiteY61" fmla="*/ 491490 h 581025"/>
                  <a:gd name="connsiteX62" fmla="*/ 238246 w 636620"/>
                  <a:gd name="connsiteY62" fmla="*/ 495300 h 581025"/>
                  <a:gd name="connsiteX63" fmla="*/ 226816 w 636620"/>
                  <a:gd name="connsiteY63" fmla="*/ 499110 h 581025"/>
                  <a:gd name="connsiteX64" fmla="*/ 223006 w 636620"/>
                  <a:gd name="connsiteY64" fmla="*/ 504825 h 581025"/>
                  <a:gd name="connsiteX65" fmla="*/ 223006 w 636620"/>
                  <a:gd name="connsiteY65" fmla="*/ 523875 h 581025"/>
                  <a:gd name="connsiteX66" fmla="*/ 215386 w 636620"/>
                  <a:gd name="connsiteY66" fmla="*/ 546735 h 581025"/>
                  <a:gd name="connsiteX67" fmla="*/ 209671 w 636620"/>
                  <a:gd name="connsiteY67" fmla="*/ 548640 h 581025"/>
                  <a:gd name="connsiteX68" fmla="*/ 205861 w 636620"/>
                  <a:gd name="connsiteY68" fmla="*/ 554355 h 581025"/>
                  <a:gd name="connsiteX69" fmla="*/ 192526 w 636620"/>
                  <a:gd name="connsiteY69" fmla="*/ 558165 h 581025"/>
                  <a:gd name="connsiteX70" fmla="*/ 186811 w 636620"/>
                  <a:gd name="connsiteY70" fmla="*/ 561975 h 581025"/>
                  <a:gd name="connsiteX71" fmla="*/ 173476 w 636620"/>
                  <a:gd name="connsiteY71" fmla="*/ 569595 h 581025"/>
                  <a:gd name="connsiteX72" fmla="*/ 169666 w 636620"/>
                  <a:gd name="connsiteY72" fmla="*/ 575310 h 581025"/>
                  <a:gd name="connsiteX73" fmla="*/ 162046 w 636620"/>
                  <a:gd name="connsiteY73" fmla="*/ 577215 h 581025"/>
                  <a:gd name="connsiteX74" fmla="*/ 154426 w 636620"/>
                  <a:gd name="connsiteY74" fmla="*/ 581025 h 581025"/>
                  <a:gd name="connsiteX75" fmla="*/ 95371 w 636620"/>
                  <a:gd name="connsiteY75" fmla="*/ 577215 h 581025"/>
                  <a:gd name="connsiteX76" fmla="*/ 89656 w 636620"/>
                  <a:gd name="connsiteY76" fmla="*/ 575310 h 581025"/>
                  <a:gd name="connsiteX77" fmla="*/ 76321 w 636620"/>
                  <a:gd name="connsiteY77" fmla="*/ 563880 h 581025"/>
                  <a:gd name="connsiteX78" fmla="*/ 80131 w 636620"/>
                  <a:gd name="connsiteY78" fmla="*/ 516255 h 581025"/>
                  <a:gd name="connsiteX79" fmla="*/ 83941 w 636620"/>
                  <a:gd name="connsiteY79" fmla="*/ 508635 h 581025"/>
                  <a:gd name="connsiteX80" fmla="*/ 80131 w 636620"/>
                  <a:gd name="connsiteY80" fmla="*/ 472440 h 581025"/>
                  <a:gd name="connsiteX81" fmla="*/ 76321 w 636620"/>
                  <a:gd name="connsiteY81" fmla="*/ 464820 h 581025"/>
                  <a:gd name="connsiteX82" fmla="*/ 72511 w 636620"/>
                  <a:gd name="connsiteY82" fmla="*/ 449580 h 581025"/>
                  <a:gd name="connsiteX83" fmla="*/ 76321 w 636620"/>
                  <a:gd name="connsiteY83" fmla="*/ 426720 h 581025"/>
                  <a:gd name="connsiteX84" fmla="*/ 83941 w 636620"/>
                  <a:gd name="connsiteY84" fmla="*/ 415290 h 581025"/>
                  <a:gd name="connsiteX85" fmla="*/ 74416 w 636620"/>
                  <a:gd name="connsiteY85" fmla="*/ 392430 h 581025"/>
                  <a:gd name="connsiteX86" fmla="*/ 72511 w 636620"/>
                  <a:gd name="connsiteY86" fmla="*/ 386715 h 581025"/>
                  <a:gd name="connsiteX87" fmla="*/ 70606 w 636620"/>
                  <a:gd name="connsiteY87" fmla="*/ 379095 h 581025"/>
                  <a:gd name="connsiteX88" fmla="*/ 59176 w 636620"/>
                  <a:gd name="connsiteY88" fmla="*/ 365760 h 581025"/>
                  <a:gd name="connsiteX89" fmla="*/ 53461 w 636620"/>
                  <a:gd name="connsiteY89" fmla="*/ 352425 h 581025"/>
                  <a:gd name="connsiteX90" fmla="*/ 51556 w 636620"/>
                  <a:gd name="connsiteY90" fmla="*/ 346710 h 581025"/>
                  <a:gd name="connsiteX91" fmla="*/ 42031 w 636620"/>
                  <a:gd name="connsiteY91" fmla="*/ 333375 h 581025"/>
                  <a:gd name="connsiteX92" fmla="*/ 28696 w 636620"/>
                  <a:gd name="connsiteY92" fmla="*/ 325755 h 581025"/>
                  <a:gd name="connsiteX93" fmla="*/ 15361 w 636620"/>
                  <a:gd name="connsiteY93" fmla="*/ 316230 h 581025"/>
                  <a:gd name="connsiteX94" fmla="*/ 9646 w 636620"/>
                  <a:gd name="connsiteY94" fmla="*/ 314325 h 581025"/>
                  <a:gd name="connsiteX95" fmla="*/ 121 w 636620"/>
                  <a:gd name="connsiteY95" fmla="*/ 302895 h 581025"/>
                  <a:gd name="connsiteX96" fmla="*/ 2026 w 636620"/>
                  <a:gd name="connsiteY96" fmla="*/ 270510 h 581025"/>
                  <a:gd name="connsiteX97" fmla="*/ 3931 w 636620"/>
                  <a:gd name="connsiteY97" fmla="*/ 264795 h 581025"/>
                  <a:gd name="connsiteX98" fmla="*/ 9646 w 636620"/>
                  <a:gd name="connsiteY98" fmla="*/ 259080 h 581025"/>
                  <a:gd name="connsiteX99" fmla="*/ 17266 w 636620"/>
                  <a:gd name="connsiteY99" fmla="*/ 257175 h 581025"/>
                  <a:gd name="connsiteX100" fmla="*/ 22981 w 636620"/>
                  <a:gd name="connsiteY100" fmla="*/ 253365 h 581025"/>
                  <a:gd name="connsiteX101" fmla="*/ 38221 w 636620"/>
                  <a:gd name="connsiteY101" fmla="*/ 251460 h 581025"/>
                  <a:gd name="connsiteX102" fmla="*/ 42031 w 636620"/>
                  <a:gd name="connsiteY102" fmla="*/ 245745 h 581025"/>
                  <a:gd name="connsiteX103" fmla="*/ 47746 w 636620"/>
                  <a:gd name="connsiteY103" fmla="*/ 241935 h 581025"/>
                  <a:gd name="connsiteX104" fmla="*/ 49651 w 636620"/>
                  <a:gd name="connsiteY104" fmla="*/ 236220 h 581025"/>
                  <a:gd name="connsiteX105" fmla="*/ 53461 w 636620"/>
                  <a:gd name="connsiteY105" fmla="*/ 230505 h 581025"/>
                  <a:gd name="connsiteX106" fmla="*/ 55366 w 636620"/>
                  <a:gd name="connsiteY106" fmla="*/ 211455 h 581025"/>
                  <a:gd name="connsiteX107" fmla="*/ 57271 w 636620"/>
                  <a:gd name="connsiteY107" fmla="*/ 205740 h 581025"/>
                  <a:gd name="connsiteX108" fmla="*/ 55366 w 636620"/>
                  <a:gd name="connsiteY108" fmla="*/ 165735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36620" h="581025">
                    <a:moveTo>
                      <a:pt x="55366" y="165735"/>
                    </a:moveTo>
                    <a:lnTo>
                      <a:pt x="57271" y="76200"/>
                    </a:lnTo>
                    <a:lnTo>
                      <a:pt x="116326" y="36195"/>
                    </a:lnTo>
                    <a:lnTo>
                      <a:pt x="169666" y="0"/>
                    </a:lnTo>
                    <a:lnTo>
                      <a:pt x="276346" y="3810"/>
                    </a:lnTo>
                    <a:lnTo>
                      <a:pt x="268726" y="64770"/>
                    </a:lnTo>
                    <a:lnTo>
                      <a:pt x="348736" y="72390"/>
                    </a:lnTo>
                    <a:lnTo>
                      <a:pt x="565906" y="60960"/>
                    </a:lnTo>
                    <a:lnTo>
                      <a:pt x="596386" y="100965"/>
                    </a:lnTo>
                    <a:lnTo>
                      <a:pt x="602101" y="228600"/>
                    </a:lnTo>
                    <a:lnTo>
                      <a:pt x="581146" y="373380"/>
                    </a:lnTo>
                    <a:lnTo>
                      <a:pt x="628771" y="379095"/>
                    </a:lnTo>
                    <a:lnTo>
                      <a:pt x="628771" y="398145"/>
                    </a:lnTo>
                    <a:cubicBezTo>
                      <a:pt x="632889" y="410500"/>
                      <a:pt x="640278" y="421307"/>
                      <a:pt x="634486" y="434340"/>
                    </a:cubicBezTo>
                    <a:cubicBezTo>
                      <a:pt x="633556" y="436432"/>
                      <a:pt x="630819" y="437126"/>
                      <a:pt x="628771" y="438150"/>
                    </a:cubicBezTo>
                    <a:cubicBezTo>
                      <a:pt x="624866" y="440103"/>
                      <a:pt x="617154" y="441235"/>
                      <a:pt x="613531" y="441960"/>
                    </a:cubicBezTo>
                    <a:cubicBezTo>
                      <a:pt x="608451" y="441325"/>
                      <a:pt x="603230" y="441402"/>
                      <a:pt x="598291" y="440055"/>
                    </a:cubicBezTo>
                    <a:cubicBezTo>
                      <a:pt x="596082" y="439453"/>
                      <a:pt x="594564" y="437381"/>
                      <a:pt x="592576" y="436245"/>
                    </a:cubicBezTo>
                    <a:cubicBezTo>
                      <a:pt x="575657" y="426577"/>
                      <a:pt x="593165" y="437907"/>
                      <a:pt x="579241" y="428625"/>
                    </a:cubicBezTo>
                    <a:cubicBezTo>
                      <a:pt x="574161" y="429260"/>
                      <a:pt x="569038" y="429614"/>
                      <a:pt x="564001" y="430530"/>
                    </a:cubicBezTo>
                    <a:cubicBezTo>
                      <a:pt x="562025" y="430889"/>
                      <a:pt x="559854" y="431181"/>
                      <a:pt x="558286" y="432435"/>
                    </a:cubicBezTo>
                    <a:cubicBezTo>
                      <a:pt x="556498" y="433865"/>
                      <a:pt x="555746" y="436245"/>
                      <a:pt x="554476" y="438150"/>
                    </a:cubicBezTo>
                    <a:cubicBezTo>
                      <a:pt x="556156" y="458305"/>
                      <a:pt x="557814" y="457656"/>
                      <a:pt x="554476" y="474345"/>
                    </a:cubicBezTo>
                    <a:cubicBezTo>
                      <a:pt x="554082" y="476314"/>
                      <a:pt x="553991" y="478640"/>
                      <a:pt x="552571" y="480060"/>
                    </a:cubicBezTo>
                    <a:cubicBezTo>
                      <a:pt x="551151" y="481480"/>
                      <a:pt x="548761" y="481330"/>
                      <a:pt x="546856" y="481965"/>
                    </a:cubicBezTo>
                    <a:cubicBezTo>
                      <a:pt x="544316" y="481330"/>
                      <a:pt x="541414" y="481512"/>
                      <a:pt x="539236" y="480060"/>
                    </a:cubicBezTo>
                    <a:cubicBezTo>
                      <a:pt x="535616" y="477647"/>
                      <a:pt x="533160" y="467290"/>
                      <a:pt x="531616" y="464820"/>
                    </a:cubicBezTo>
                    <a:cubicBezTo>
                      <a:pt x="527986" y="459013"/>
                      <a:pt x="524995" y="459302"/>
                      <a:pt x="520186" y="455295"/>
                    </a:cubicBezTo>
                    <a:cubicBezTo>
                      <a:pt x="518116" y="453570"/>
                      <a:pt x="517003" y="450501"/>
                      <a:pt x="514471" y="449580"/>
                    </a:cubicBezTo>
                    <a:cubicBezTo>
                      <a:pt x="509660" y="447830"/>
                      <a:pt x="504311" y="448310"/>
                      <a:pt x="499231" y="447675"/>
                    </a:cubicBezTo>
                    <a:cubicBezTo>
                      <a:pt x="494046" y="432120"/>
                      <a:pt x="499517" y="450107"/>
                      <a:pt x="495421" y="415290"/>
                    </a:cubicBezTo>
                    <a:cubicBezTo>
                      <a:pt x="495062" y="412242"/>
                      <a:pt x="492041" y="405728"/>
                      <a:pt x="489706" y="403860"/>
                    </a:cubicBezTo>
                    <a:cubicBezTo>
                      <a:pt x="488138" y="402606"/>
                      <a:pt x="485837" y="402746"/>
                      <a:pt x="483991" y="401955"/>
                    </a:cubicBezTo>
                    <a:cubicBezTo>
                      <a:pt x="481381" y="400836"/>
                      <a:pt x="478911" y="399415"/>
                      <a:pt x="476371" y="398145"/>
                    </a:cubicBezTo>
                    <a:cubicBezTo>
                      <a:pt x="474466" y="399415"/>
                      <a:pt x="471869" y="400013"/>
                      <a:pt x="470656" y="401955"/>
                    </a:cubicBezTo>
                    <a:cubicBezTo>
                      <a:pt x="468527" y="405361"/>
                      <a:pt x="466846" y="413385"/>
                      <a:pt x="466846" y="413385"/>
                    </a:cubicBezTo>
                    <a:cubicBezTo>
                      <a:pt x="466350" y="419337"/>
                      <a:pt x="469773" y="437741"/>
                      <a:pt x="459226" y="441960"/>
                    </a:cubicBezTo>
                    <a:cubicBezTo>
                      <a:pt x="455057" y="443628"/>
                      <a:pt x="450336" y="443230"/>
                      <a:pt x="445891" y="443865"/>
                    </a:cubicBezTo>
                    <a:cubicBezTo>
                      <a:pt x="443351" y="445770"/>
                      <a:pt x="441028" y="448005"/>
                      <a:pt x="438271" y="449580"/>
                    </a:cubicBezTo>
                    <a:cubicBezTo>
                      <a:pt x="436145" y="450795"/>
                      <a:pt x="426586" y="452978"/>
                      <a:pt x="424936" y="453390"/>
                    </a:cubicBezTo>
                    <a:cubicBezTo>
                      <a:pt x="412236" y="452755"/>
                      <a:pt x="399445" y="453130"/>
                      <a:pt x="386836" y="451485"/>
                    </a:cubicBezTo>
                    <a:cubicBezTo>
                      <a:pt x="384566" y="451189"/>
                      <a:pt x="383169" y="448699"/>
                      <a:pt x="381121" y="447675"/>
                    </a:cubicBezTo>
                    <a:cubicBezTo>
                      <a:pt x="379325" y="446777"/>
                      <a:pt x="377311" y="446405"/>
                      <a:pt x="375406" y="445770"/>
                    </a:cubicBezTo>
                    <a:cubicBezTo>
                      <a:pt x="374136" y="443865"/>
                      <a:pt x="372498" y="442159"/>
                      <a:pt x="371596" y="440055"/>
                    </a:cubicBezTo>
                    <a:cubicBezTo>
                      <a:pt x="370565" y="437649"/>
                      <a:pt x="371143" y="434613"/>
                      <a:pt x="369691" y="432435"/>
                    </a:cubicBezTo>
                    <a:cubicBezTo>
                      <a:pt x="368421" y="430530"/>
                      <a:pt x="365881" y="429895"/>
                      <a:pt x="363976" y="428625"/>
                    </a:cubicBezTo>
                    <a:cubicBezTo>
                      <a:pt x="363341" y="426720"/>
                      <a:pt x="363238" y="424544"/>
                      <a:pt x="362071" y="422910"/>
                    </a:cubicBezTo>
                    <a:cubicBezTo>
                      <a:pt x="357039" y="415866"/>
                      <a:pt x="348906" y="411008"/>
                      <a:pt x="341116" y="407670"/>
                    </a:cubicBezTo>
                    <a:cubicBezTo>
                      <a:pt x="339270" y="406879"/>
                      <a:pt x="337197" y="406663"/>
                      <a:pt x="335401" y="405765"/>
                    </a:cubicBezTo>
                    <a:cubicBezTo>
                      <a:pt x="333353" y="404741"/>
                      <a:pt x="331591" y="403225"/>
                      <a:pt x="329686" y="401955"/>
                    </a:cubicBezTo>
                    <a:cubicBezTo>
                      <a:pt x="329029" y="407208"/>
                      <a:pt x="328813" y="417037"/>
                      <a:pt x="325876" y="422910"/>
                    </a:cubicBezTo>
                    <a:cubicBezTo>
                      <a:pt x="324852" y="424958"/>
                      <a:pt x="323336" y="426720"/>
                      <a:pt x="322066" y="428625"/>
                    </a:cubicBezTo>
                    <a:cubicBezTo>
                      <a:pt x="311271" y="427990"/>
                      <a:pt x="300441" y="427796"/>
                      <a:pt x="289681" y="426720"/>
                    </a:cubicBezTo>
                    <a:cubicBezTo>
                      <a:pt x="287683" y="426520"/>
                      <a:pt x="285974" y="424815"/>
                      <a:pt x="283966" y="424815"/>
                    </a:cubicBezTo>
                    <a:cubicBezTo>
                      <a:pt x="279476" y="424815"/>
                      <a:pt x="275076" y="426085"/>
                      <a:pt x="270631" y="426720"/>
                    </a:cubicBezTo>
                    <a:cubicBezTo>
                      <a:pt x="270650" y="426837"/>
                      <a:pt x="272466" y="441397"/>
                      <a:pt x="274441" y="443865"/>
                    </a:cubicBezTo>
                    <a:cubicBezTo>
                      <a:pt x="275871" y="445653"/>
                      <a:pt x="278251" y="446405"/>
                      <a:pt x="280156" y="447675"/>
                    </a:cubicBezTo>
                    <a:cubicBezTo>
                      <a:pt x="279521" y="452120"/>
                      <a:pt x="279541" y="456709"/>
                      <a:pt x="278251" y="461010"/>
                    </a:cubicBezTo>
                    <a:cubicBezTo>
                      <a:pt x="277593" y="463203"/>
                      <a:pt x="275465" y="464677"/>
                      <a:pt x="274441" y="466725"/>
                    </a:cubicBezTo>
                    <a:cubicBezTo>
                      <a:pt x="273543" y="468521"/>
                      <a:pt x="273532" y="470697"/>
                      <a:pt x="272536" y="472440"/>
                    </a:cubicBezTo>
                    <a:cubicBezTo>
                      <a:pt x="268858" y="478876"/>
                      <a:pt x="262562" y="485290"/>
                      <a:pt x="255391" y="487680"/>
                    </a:cubicBezTo>
                    <a:cubicBezTo>
                      <a:pt x="251581" y="488950"/>
                      <a:pt x="247303" y="489262"/>
                      <a:pt x="243961" y="491490"/>
                    </a:cubicBezTo>
                    <a:cubicBezTo>
                      <a:pt x="242056" y="492760"/>
                      <a:pt x="240338" y="494370"/>
                      <a:pt x="238246" y="495300"/>
                    </a:cubicBezTo>
                    <a:cubicBezTo>
                      <a:pt x="234576" y="496931"/>
                      <a:pt x="226816" y="499110"/>
                      <a:pt x="226816" y="499110"/>
                    </a:cubicBezTo>
                    <a:cubicBezTo>
                      <a:pt x="225546" y="501015"/>
                      <a:pt x="224030" y="502777"/>
                      <a:pt x="223006" y="504825"/>
                    </a:cubicBezTo>
                    <a:cubicBezTo>
                      <a:pt x="219312" y="512214"/>
                      <a:pt x="221643" y="514335"/>
                      <a:pt x="223006" y="523875"/>
                    </a:cubicBezTo>
                    <a:cubicBezTo>
                      <a:pt x="221412" y="539812"/>
                      <a:pt x="226217" y="541319"/>
                      <a:pt x="215386" y="546735"/>
                    </a:cubicBezTo>
                    <a:cubicBezTo>
                      <a:pt x="213590" y="547633"/>
                      <a:pt x="211576" y="548005"/>
                      <a:pt x="209671" y="548640"/>
                    </a:cubicBezTo>
                    <a:cubicBezTo>
                      <a:pt x="208401" y="550545"/>
                      <a:pt x="207649" y="552925"/>
                      <a:pt x="205861" y="554355"/>
                    </a:cubicBezTo>
                    <a:cubicBezTo>
                      <a:pt x="204619" y="555349"/>
                      <a:pt x="193024" y="558041"/>
                      <a:pt x="192526" y="558165"/>
                    </a:cubicBezTo>
                    <a:cubicBezTo>
                      <a:pt x="190621" y="559435"/>
                      <a:pt x="188859" y="560951"/>
                      <a:pt x="186811" y="561975"/>
                    </a:cubicBezTo>
                    <a:cubicBezTo>
                      <a:pt x="178093" y="566334"/>
                      <a:pt x="182689" y="560382"/>
                      <a:pt x="173476" y="569595"/>
                    </a:cubicBezTo>
                    <a:cubicBezTo>
                      <a:pt x="171857" y="571214"/>
                      <a:pt x="171571" y="574040"/>
                      <a:pt x="169666" y="575310"/>
                    </a:cubicBezTo>
                    <a:cubicBezTo>
                      <a:pt x="167488" y="576762"/>
                      <a:pt x="164497" y="576296"/>
                      <a:pt x="162046" y="577215"/>
                    </a:cubicBezTo>
                    <a:cubicBezTo>
                      <a:pt x="159387" y="578212"/>
                      <a:pt x="156966" y="579755"/>
                      <a:pt x="154426" y="581025"/>
                    </a:cubicBezTo>
                    <a:cubicBezTo>
                      <a:pt x="123210" y="579869"/>
                      <a:pt x="116151" y="583152"/>
                      <a:pt x="95371" y="577215"/>
                    </a:cubicBezTo>
                    <a:cubicBezTo>
                      <a:pt x="93440" y="576663"/>
                      <a:pt x="91452" y="576208"/>
                      <a:pt x="89656" y="575310"/>
                    </a:cubicBezTo>
                    <a:cubicBezTo>
                      <a:pt x="83853" y="572409"/>
                      <a:pt x="81008" y="568567"/>
                      <a:pt x="76321" y="563880"/>
                    </a:cubicBezTo>
                    <a:cubicBezTo>
                      <a:pt x="76443" y="561310"/>
                      <a:pt x="75362" y="528972"/>
                      <a:pt x="80131" y="516255"/>
                    </a:cubicBezTo>
                    <a:cubicBezTo>
                      <a:pt x="81128" y="513596"/>
                      <a:pt x="82671" y="511175"/>
                      <a:pt x="83941" y="508635"/>
                    </a:cubicBezTo>
                    <a:cubicBezTo>
                      <a:pt x="83697" y="505711"/>
                      <a:pt x="81923" y="479010"/>
                      <a:pt x="80131" y="472440"/>
                    </a:cubicBezTo>
                    <a:cubicBezTo>
                      <a:pt x="79384" y="469700"/>
                      <a:pt x="77219" y="467514"/>
                      <a:pt x="76321" y="464820"/>
                    </a:cubicBezTo>
                    <a:cubicBezTo>
                      <a:pt x="74665" y="459852"/>
                      <a:pt x="72511" y="449580"/>
                      <a:pt x="72511" y="449580"/>
                    </a:cubicBezTo>
                    <a:cubicBezTo>
                      <a:pt x="72861" y="446432"/>
                      <a:pt x="73218" y="432305"/>
                      <a:pt x="76321" y="426720"/>
                    </a:cubicBezTo>
                    <a:cubicBezTo>
                      <a:pt x="78545" y="422717"/>
                      <a:pt x="83941" y="415290"/>
                      <a:pt x="83941" y="415290"/>
                    </a:cubicBezTo>
                    <a:cubicBezTo>
                      <a:pt x="79682" y="393995"/>
                      <a:pt x="85519" y="399832"/>
                      <a:pt x="74416" y="392430"/>
                    </a:cubicBezTo>
                    <a:cubicBezTo>
                      <a:pt x="73781" y="390525"/>
                      <a:pt x="73063" y="388646"/>
                      <a:pt x="72511" y="386715"/>
                    </a:cubicBezTo>
                    <a:cubicBezTo>
                      <a:pt x="71792" y="384198"/>
                      <a:pt x="71777" y="381437"/>
                      <a:pt x="70606" y="379095"/>
                    </a:cubicBezTo>
                    <a:cubicBezTo>
                      <a:pt x="68162" y="374207"/>
                      <a:pt x="62989" y="369573"/>
                      <a:pt x="59176" y="365760"/>
                    </a:cubicBezTo>
                    <a:cubicBezTo>
                      <a:pt x="55211" y="349901"/>
                      <a:pt x="60039" y="365581"/>
                      <a:pt x="53461" y="352425"/>
                    </a:cubicBezTo>
                    <a:cubicBezTo>
                      <a:pt x="52563" y="350629"/>
                      <a:pt x="52454" y="348506"/>
                      <a:pt x="51556" y="346710"/>
                    </a:cubicBezTo>
                    <a:cubicBezTo>
                      <a:pt x="50474" y="344547"/>
                      <a:pt x="42894" y="334238"/>
                      <a:pt x="42031" y="333375"/>
                    </a:cubicBezTo>
                    <a:cubicBezTo>
                      <a:pt x="38535" y="329879"/>
                      <a:pt x="32680" y="328245"/>
                      <a:pt x="28696" y="325755"/>
                    </a:cubicBezTo>
                    <a:cubicBezTo>
                      <a:pt x="25244" y="323598"/>
                      <a:pt x="19391" y="318245"/>
                      <a:pt x="15361" y="316230"/>
                    </a:cubicBezTo>
                    <a:cubicBezTo>
                      <a:pt x="13565" y="315332"/>
                      <a:pt x="11551" y="314960"/>
                      <a:pt x="9646" y="314325"/>
                    </a:cubicBezTo>
                    <a:cubicBezTo>
                      <a:pt x="8389" y="313068"/>
                      <a:pt x="261" y="305687"/>
                      <a:pt x="121" y="302895"/>
                    </a:cubicBezTo>
                    <a:cubicBezTo>
                      <a:pt x="-419" y="292095"/>
                      <a:pt x="950" y="281270"/>
                      <a:pt x="2026" y="270510"/>
                    </a:cubicBezTo>
                    <a:cubicBezTo>
                      <a:pt x="2226" y="268512"/>
                      <a:pt x="2817" y="266466"/>
                      <a:pt x="3931" y="264795"/>
                    </a:cubicBezTo>
                    <a:cubicBezTo>
                      <a:pt x="5425" y="262553"/>
                      <a:pt x="7307" y="260417"/>
                      <a:pt x="9646" y="259080"/>
                    </a:cubicBezTo>
                    <a:cubicBezTo>
                      <a:pt x="11919" y="257781"/>
                      <a:pt x="14726" y="257810"/>
                      <a:pt x="17266" y="257175"/>
                    </a:cubicBezTo>
                    <a:cubicBezTo>
                      <a:pt x="19171" y="255905"/>
                      <a:pt x="20772" y="253967"/>
                      <a:pt x="22981" y="253365"/>
                    </a:cubicBezTo>
                    <a:cubicBezTo>
                      <a:pt x="27920" y="252018"/>
                      <a:pt x="33468" y="253361"/>
                      <a:pt x="38221" y="251460"/>
                    </a:cubicBezTo>
                    <a:cubicBezTo>
                      <a:pt x="40347" y="250610"/>
                      <a:pt x="40412" y="247364"/>
                      <a:pt x="42031" y="245745"/>
                    </a:cubicBezTo>
                    <a:cubicBezTo>
                      <a:pt x="43650" y="244126"/>
                      <a:pt x="45841" y="243205"/>
                      <a:pt x="47746" y="241935"/>
                    </a:cubicBezTo>
                    <a:cubicBezTo>
                      <a:pt x="48381" y="240030"/>
                      <a:pt x="48753" y="238016"/>
                      <a:pt x="49651" y="236220"/>
                    </a:cubicBezTo>
                    <a:cubicBezTo>
                      <a:pt x="50675" y="234172"/>
                      <a:pt x="52946" y="232736"/>
                      <a:pt x="53461" y="230505"/>
                    </a:cubicBezTo>
                    <a:cubicBezTo>
                      <a:pt x="54896" y="224287"/>
                      <a:pt x="54396" y="217762"/>
                      <a:pt x="55366" y="211455"/>
                    </a:cubicBezTo>
                    <a:cubicBezTo>
                      <a:pt x="55671" y="209470"/>
                      <a:pt x="57212" y="207747"/>
                      <a:pt x="57271" y="205740"/>
                    </a:cubicBezTo>
                    <a:cubicBezTo>
                      <a:pt x="57850" y="186064"/>
                      <a:pt x="57271" y="166370"/>
                      <a:pt x="55366" y="16573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 bwMode="auto">
              <a:xfrm>
                <a:off x="5540618" y="5386259"/>
                <a:ext cx="166915" cy="269782"/>
              </a:xfrm>
              <a:custGeom>
                <a:avLst/>
                <a:gdLst>
                  <a:gd name="connsiteX0" fmla="*/ 15615 w 272790"/>
                  <a:gd name="connsiteY0" fmla="*/ 81915 h 440645"/>
                  <a:gd name="connsiteX1" fmla="*/ 19425 w 272790"/>
                  <a:gd name="connsiteY1" fmla="*/ 15240 h 440645"/>
                  <a:gd name="connsiteX2" fmla="*/ 86100 w 272790"/>
                  <a:gd name="connsiteY2" fmla="*/ 0 h 440645"/>
                  <a:gd name="connsiteX3" fmla="*/ 93720 w 272790"/>
                  <a:gd name="connsiteY3" fmla="*/ 68580 h 440645"/>
                  <a:gd name="connsiteX4" fmla="*/ 225165 w 272790"/>
                  <a:gd name="connsiteY4" fmla="*/ 64770 h 440645"/>
                  <a:gd name="connsiteX5" fmla="*/ 230880 w 272790"/>
                  <a:gd name="connsiteY5" fmla="*/ 160020 h 440645"/>
                  <a:gd name="connsiteX6" fmla="*/ 225165 w 272790"/>
                  <a:gd name="connsiteY6" fmla="*/ 182880 h 440645"/>
                  <a:gd name="connsiteX7" fmla="*/ 200400 w 272790"/>
                  <a:gd name="connsiteY7" fmla="*/ 190500 h 440645"/>
                  <a:gd name="connsiteX8" fmla="*/ 188970 w 272790"/>
                  <a:gd name="connsiteY8" fmla="*/ 198120 h 440645"/>
                  <a:gd name="connsiteX9" fmla="*/ 183255 w 272790"/>
                  <a:gd name="connsiteY9" fmla="*/ 201930 h 440645"/>
                  <a:gd name="connsiteX10" fmla="*/ 185160 w 272790"/>
                  <a:gd name="connsiteY10" fmla="*/ 222885 h 440645"/>
                  <a:gd name="connsiteX11" fmla="*/ 198495 w 272790"/>
                  <a:gd name="connsiteY11" fmla="*/ 226695 h 440645"/>
                  <a:gd name="connsiteX12" fmla="*/ 209925 w 272790"/>
                  <a:gd name="connsiteY12" fmla="*/ 230505 h 440645"/>
                  <a:gd name="connsiteX13" fmla="*/ 215640 w 272790"/>
                  <a:gd name="connsiteY13" fmla="*/ 236220 h 440645"/>
                  <a:gd name="connsiteX14" fmla="*/ 221355 w 272790"/>
                  <a:gd name="connsiteY14" fmla="*/ 243840 h 440645"/>
                  <a:gd name="connsiteX15" fmla="*/ 227070 w 272790"/>
                  <a:gd name="connsiteY15" fmla="*/ 247650 h 440645"/>
                  <a:gd name="connsiteX16" fmla="*/ 234690 w 272790"/>
                  <a:gd name="connsiteY16" fmla="*/ 264795 h 440645"/>
                  <a:gd name="connsiteX17" fmla="*/ 240405 w 272790"/>
                  <a:gd name="connsiteY17" fmla="*/ 270510 h 440645"/>
                  <a:gd name="connsiteX18" fmla="*/ 242310 w 272790"/>
                  <a:gd name="connsiteY18" fmla="*/ 280035 h 440645"/>
                  <a:gd name="connsiteX19" fmla="*/ 248025 w 272790"/>
                  <a:gd name="connsiteY19" fmla="*/ 291465 h 440645"/>
                  <a:gd name="connsiteX20" fmla="*/ 251835 w 272790"/>
                  <a:gd name="connsiteY20" fmla="*/ 310515 h 440645"/>
                  <a:gd name="connsiteX21" fmla="*/ 263265 w 272790"/>
                  <a:gd name="connsiteY21" fmla="*/ 325755 h 440645"/>
                  <a:gd name="connsiteX22" fmla="*/ 267075 w 272790"/>
                  <a:gd name="connsiteY22" fmla="*/ 331470 h 440645"/>
                  <a:gd name="connsiteX23" fmla="*/ 268980 w 272790"/>
                  <a:gd name="connsiteY23" fmla="*/ 340995 h 440645"/>
                  <a:gd name="connsiteX24" fmla="*/ 272790 w 272790"/>
                  <a:gd name="connsiteY24" fmla="*/ 352425 h 440645"/>
                  <a:gd name="connsiteX25" fmla="*/ 270885 w 272790"/>
                  <a:gd name="connsiteY25" fmla="*/ 360045 h 440645"/>
                  <a:gd name="connsiteX26" fmla="*/ 265170 w 272790"/>
                  <a:gd name="connsiteY26" fmla="*/ 361950 h 440645"/>
                  <a:gd name="connsiteX27" fmla="*/ 251835 w 272790"/>
                  <a:gd name="connsiteY27" fmla="*/ 363855 h 440645"/>
                  <a:gd name="connsiteX28" fmla="*/ 221355 w 272790"/>
                  <a:gd name="connsiteY28" fmla="*/ 365760 h 440645"/>
                  <a:gd name="connsiteX29" fmla="*/ 208020 w 272790"/>
                  <a:gd name="connsiteY29" fmla="*/ 371475 h 440645"/>
                  <a:gd name="connsiteX30" fmla="*/ 206115 w 272790"/>
                  <a:gd name="connsiteY30" fmla="*/ 382905 h 440645"/>
                  <a:gd name="connsiteX31" fmla="*/ 208020 w 272790"/>
                  <a:gd name="connsiteY31" fmla="*/ 401955 h 440645"/>
                  <a:gd name="connsiteX32" fmla="*/ 198495 w 272790"/>
                  <a:gd name="connsiteY32" fmla="*/ 422910 h 440645"/>
                  <a:gd name="connsiteX33" fmla="*/ 194685 w 272790"/>
                  <a:gd name="connsiteY33" fmla="*/ 428625 h 440645"/>
                  <a:gd name="connsiteX34" fmla="*/ 181350 w 272790"/>
                  <a:gd name="connsiteY34" fmla="*/ 434340 h 440645"/>
                  <a:gd name="connsiteX35" fmla="*/ 48000 w 272790"/>
                  <a:gd name="connsiteY35" fmla="*/ 438150 h 440645"/>
                  <a:gd name="connsiteX36" fmla="*/ 27045 w 272790"/>
                  <a:gd name="connsiteY36" fmla="*/ 438150 h 440645"/>
                  <a:gd name="connsiteX37" fmla="*/ 23235 w 272790"/>
                  <a:gd name="connsiteY37" fmla="*/ 426720 h 440645"/>
                  <a:gd name="connsiteX38" fmla="*/ 21330 w 272790"/>
                  <a:gd name="connsiteY38" fmla="*/ 421005 h 440645"/>
                  <a:gd name="connsiteX39" fmla="*/ 17520 w 272790"/>
                  <a:gd name="connsiteY39" fmla="*/ 403860 h 440645"/>
                  <a:gd name="connsiteX40" fmla="*/ 19425 w 272790"/>
                  <a:gd name="connsiteY40" fmla="*/ 381000 h 440645"/>
                  <a:gd name="connsiteX41" fmla="*/ 25140 w 272790"/>
                  <a:gd name="connsiteY41" fmla="*/ 379095 h 440645"/>
                  <a:gd name="connsiteX42" fmla="*/ 28950 w 272790"/>
                  <a:gd name="connsiteY42" fmla="*/ 373380 h 440645"/>
                  <a:gd name="connsiteX43" fmla="*/ 34665 w 272790"/>
                  <a:gd name="connsiteY43" fmla="*/ 367665 h 440645"/>
                  <a:gd name="connsiteX44" fmla="*/ 44190 w 272790"/>
                  <a:gd name="connsiteY44" fmla="*/ 358140 h 440645"/>
                  <a:gd name="connsiteX45" fmla="*/ 49905 w 272790"/>
                  <a:gd name="connsiteY45" fmla="*/ 346710 h 440645"/>
                  <a:gd name="connsiteX46" fmla="*/ 55620 w 272790"/>
                  <a:gd name="connsiteY46" fmla="*/ 344805 h 440645"/>
                  <a:gd name="connsiteX47" fmla="*/ 61335 w 272790"/>
                  <a:gd name="connsiteY47" fmla="*/ 340995 h 440645"/>
                  <a:gd name="connsiteX48" fmla="*/ 67050 w 272790"/>
                  <a:gd name="connsiteY48" fmla="*/ 335280 h 440645"/>
                  <a:gd name="connsiteX49" fmla="*/ 78480 w 272790"/>
                  <a:gd name="connsiteY49" fmla="*/ 325755 h 440645"/>
                  <a:gd name="connsiteX50" fmla="*/ 70860 w 272790"/>
                  <a:gd name="connsiteY50" fmla="*/ 321945 h 440645"/>
                  <a:gd name="connsiteX51" fmla="*/ 63240 w 272790"/>
                  <a:gd name="connsiteY51" fmla="*/ 320040 h 440645"/>
                  <a:gd name="connsiteX52" fmla="*/ 51810 w 272790"/>
                  <a:gd name="connsiteY52" fmla="*/ 306705 h 440645"/>
                  <a:gd name="connsiteX53" fmla="*/ 42285 w 272790"/>
                  <a:gd name="connsiteY53" fmla="*/ 236220 h 440645"/>
                  <a:gd name="connsiteX54" fmla="*/ 34665 w 272790"/>
                  <a:gd name="connsiteY54" fmla="*/ 232410 h 440645"/>
                  <a:gd name="connsiteX55" fmla="*/ 34665 w 272790"/>
                  <a:gd name="connsiteY55" fmla="*/ 203835 h 440645"/>
                  <a:gd name="connsiteX56" fmla="*/ 42285 w 272790"/>
                  <a:gd name="connsiteY56" fmla="*/ 192405 h 440645"/>
                  <a:gd name="connsiteX57" fmla="*/ 48000 w 272790"/>
                  <a:gd name="connsiteY57" fmla="*/ 190500 h 440645"/>
                  <a:gd name="connsiteX58" fmla="*/ 44190 w 272790"/>
                  <a:gd name="connsiteY58" fmla="*/ 182880 h 440645"/>
                  <a:gd name="connsiteX59" fmla="*/ 13710 w 272790"/>
                  <a:gd name="connsiteY59" fmla="*/ 180975 h 440645"/>
                  <a:gd name="connsiteX60" fmla="*/ 6090 w 272790"/>
                  <a:gd name="connsiteY60" fmla="*/ 182880 h 440645"/>
                  <a:gd name="connsiteX61" fmla="*/ 375 w 272790"/>
                  <a:gd name="connsiteY61" fmla="*/ 177165 h 440645"/>
                  <a:gd name="connsiteX62" fmla="*/ 2280 w 272790"/>
                  <a:gd name="connsiteY62" fmla="*/ 146685 h 440645"/>
                  <a:gd name="connsiteX63" fmla="*/ 6090 w 272790"/>
                  <a:gd name="connsiteY63" fmla="*/ 140970 h 440645"/>
                  <a:gd name="connsiteX64" fmla="*/ 11805 w 272790"/>
                  <a:gd name="connsiteY64" fmla="*/ 125730 h 440645"/>
                  <a:gd name="connsiteX65" fmla="*/ 13710 w 272790"/>
                  <a:gd name="connsiteY65" fmla="*/ 116205 h 440645"/>
                  <a:gd name="connsiteX66" fmla="*/ 19425 w 272790"/>
                  <a:gd name="connsiteY66" fmla="*/ 89535 h 440645"/>
                  <a:gd name="connsiteX67" fmla="*/ 15615 w 272790"/>
                  <a:gd name="connsiteY67" fmla="*/ 81915 h 44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72790" h="440645">
                    <a:moveTo>
                      <a:pt x="15615" y="81915"/>
                    </a:moveTo>
                    <a:lnTo>
                      <a:pt x="19425" y="15240"/>
                    </a:lnTo>
                    <a:lnTo>
                      <a:pt x="86100" y="0"/>
                    </a:lnTo>
                    <a:lnTo>
                      <a:pt x="93720" y="68580"/>
                    </a:lnTo>
                    <a:lnTo>
                      <a:pt x="225165" y="64770"/>
                    </a:lnTo>
                    <a:lnTo>
                      <a:pt x="230880" y="160020"/>
                    </a:lnTo>
                    <a:lnTo>
                      <a:pt x="225165" y="182880"/>
                    </a:lnTo>
                    <a:cubicBezTo>
                      <a:pt x="212264" y="185747"/>
                      <a:pt x="209853" y="184828"/>
                      <a:pt x="200400" y="190500"/>
                    </a:cubicBezTo>
                    <a:cubicBezTo>
                      <a:pt x="196473" y="192856"/>
                      <a:pt x="192780" y="195580"/>
                      <a:pt x="188970" y="198120"/>
                    </a:cubicBezTo>
                    <a:lnTo>
                      <a:pt x="183255" y="201930"/>
                    </a:lnTo>
                    <a:cubicBezTo>
                      <a:pt x="179266" y="209909"/>
                      <a:pt x="174949" y="213695"/>
                      <a:pt x="185160" y="222885"/>
                    </a:cubicBezTo>
                    <a:cubicBezTo>
                      <a:pt x="188596" y="225978"/>
                      <a:pt x="194077" y="225335"/>
                      <a:pt x="198495" y="226695"/>
                    </a:cubicBezTo>
                    <a:cubicBezTo>
                      <a:pt x="202333" y="227876"/>
                      <a:pt x="209925" y="230505"/>
                      <a:pt x="209925" y="230505"/>
                    </a:cubicBezTo>
                    <a:cubicBezTo>
                      <a:pt x="211830" y="232410"/>
                      <a:pt x="213887" y="234175"/>
                      <a:pt x="215640" y="236220"/>
                    </a:cubicBezTo>
                    <a:cubicBezTo>
                      <a:pt x="217706" y="238631"/>
                      <a:pt x="219110" y="241595"/>
                      <a:pt x="221355" y="243840"/>
                    </a:cubicBezTo>
                    <a:cubicBezTo>
                      <a:pt x="222974" y="245459"/>
                      <a:pt x="225165" y="246380"/>
                      <a:pt x="227070" y="247650"/>
                    </a:cubicBezTo>
                    <a:cubicBezTo>
                      <a:pt x="229839" y="255957"/>
                      <a:pt x="229659" y="258757"/>
                      <a:pt x="234690" y="264795"/>
                    </a:cubicBezTo>
                    <a:cubicBezTo>
                      <a:pt x="236415" y="266865"/>
                      <a:pt x="238500" y="268605"/>
                      <a:pt x="240405" y="270510"/>
                    </a:cubicBezTo>
                    <a:cubicBezTo>
                      <a:pt x="241040" y="273685"/>
                      <a:pt x="241173" y="277003"/>
                      <a:pt x="242310" y="280035"/>
                    </a:cubicBezTo>
                    <a:cubicBezTo>
                      <a:pt x="248283" y="295962"/>
                      <a:pt x="244476" y="276087"/>
                      <a:pt x="248025" y="291465"/>
                    </a:cubicBezTo>
                    <a:cubicBezTo>
                      <a:pt x="249481" y="297775"/>
                      <a:pt x="249205" y="304597"/>
                      <a:pt x="251835" y="310515"/>
                    </a:cubicBezTo>
                    <a:cubicBezTo>
                      <a:pt x="254414" y="316318"/>
                      <a:pt x="259743" y="320471"/>
                      <a:pt x="263265" y="325755"/>
                    </a:cubicBezTo>
                    <a:lnTo>
                      <a:pt x="267075" y="331470"/>
                    </a:lnTo>
                    <a:cubicBezTo>
                      <a:pt x="267710" y="334645"/>
                      <a:pt x="268128" y="337871"/>
                      <a:pt x="268980" y="340995"/>
                    </a:cubicBezTo>
                    <a:cubicBezTo>
                      <a:pt x="270037" y="344870"/>
                      <a:pt x="272790" y="352425"/>
                      <a:pt x="272790" y="352425"/>
                    </a:cubicBezTo>
                    <a:cubicBezTo>
                      <a:pt x="272155" y="354965"/>
                      <a:pt x="272521" y="358001"/>
                      <a:pt x="270885" y="360045"/>
                    </a:cubicBezTo>
                    <a:cubicBezTo>
                      <a:pt x="269631" y="361613"/>
                      <a:pt x="267139" y="361556"/>
                      <a:pt x="265170" y="361950"/>
                    </a:cubicBezTo>
                    <a:cubicBezTo>
                      <a:pt x="260767" y="362831"/>
                      <a:pt x="256308" y="363466"/>
                      <a:pt x="251835" y="363855"/>
                    </a:cubicBezTo>
                    <a:cubicBezTo>
                      <a:pt x="241693" y="364737"/>
                      <a:pt x="231515" y="365125"/>
                      <a:pt x="221355" y="365760"/>
                    </a:cubicBezTo>
                    <a:cubicBezTo>
                      <a:pt x="218728" y="366636"/>
                      <a:pt x="209259" y="369493"/>
                      <a:pt x="208020" y="371475"/>
                    </a:cubicBezTo>
                    <a:cubicBezTo>
                      <a:pt x="205973" y="374750"/>
                      <a:pt x="206750" y="379095"/>
                      <a:pt x="206115" y="382905"/>
                    </a:cubicBezTo>
                    <a:cubicBezTo>
                      <a:pt x="206750" y="389255"/>
                      <a:pt x="208020" y="395573"/>
                      <a:pt x="208020" y="401955"/>
                    </a:cubicBezTo>
                    <a:cubicBezTo>
                      <a:pt x="208020" y="411766"/>
                      <a:pt x="203947" y="414732"/>
                      <a:pt x="198495" y="422910"/>
                    </a:cubicBezTo>
                    <a:cubicBezTo>
                      <a:pt x="197225" y="424815"/>
                      <a:pt x="196590" y="427355"/>
                      <a:pt x="194685" y="428625"/>
                    </a:cubicBezTo>
                    <a:cubicBezTo>
                      <a:pt x="189670" y="431968"/>
                      <a:pt x="187899" y="434075"/>
                      <a:pt x="181350" y="434340"/>
                    </a:cubicBezTo>
                    <a:cubicBezTo>
                      <a:pt x="136918" y="436141"/>
                      <a:pt x="92450" y="436880"/>
                      <a:pt x="48000" y="438150"/>
                    </a:cubicBezTo>
                    <a:cubicBezTo>
                      <a:pt x="41761" y="439710"/>
                      <a:pt x="33133" y="442885"/>
                      <a:pt x="27045" y="438150"/>
                    </a:cubicBezTo>
                    <a:cubicBezTo>
                      <a:pt x="23875" y="435684"/>
                      <a:pt x="24505" y="430530"/>
                      <a:pt x="23235" y="426720"/>
                    </a:cubicBezTo>
                    <a:cubicBezTo>
                      <a:pt x="22600" y="424815"/>
                      <a:pt x="21660" y="422986"/>
                      <a:pt x="21330" y="421005"/>
                    </a:cubicBezTo>
                    <a:cubicBezTo>
                      <a:pt x="19095" y="407594"/>
                      <a:pt x="20646" y="413239"/>
                      <a:pt x="17520" y="403860"/>
                    </a:cubicBezTo>
                    <a:cubicBezTo>
                      <a:pt x="18155" y="396240"/>
                      <a:pt x="17176" y="388308"/>
                      <a:pt x="19425" y="381000"/>
                    </a:cubicBezTo>
                    <a:cubicBezTo>
                      <a:pt x="20016" y="379081"/>
                      <a:pt x="23572" y="380349"/>
                      <a:pt x="25140" y="379095"/>
                    </a:cubicBezTo>
                    <a:cubicBezTo>
                      <a:pt x="26928" y="377665"/>
                      <a:pt x="27484" y="375139"/>
                      <a:pt x="28950" y="373380"/>
                    </a:cubicBezTo>
                    <a:cubicBezTo>
                      <a:pt x="30675" y="371310"/>
                      <a:pt x="32940" y="369735"/>
                      <a:pt x="34665" y="367665"/>
                    </a:cubicBezTo>
                    <a:cubicBezTo>
                      <a:pt x="42602" y="358140"/>
                      <a:pt x="33713" y="365125"/>
                      <a:pt x="44190" y="358140"/>
                    </a:cubicBezTo>
                    <a:cubicBezTo>
                      <a:pt x="45445" y="354375"/>
                      <a:pt x="46548" y="349396"/>
                      <a:pt x="49905" y="346710"/>
                    </a:cubicBezTo>
                    <a:cubicBezTo>
                      <a:pt x="51473" y="345456"/>
                      <a:pt x="53824" y="345703"/>
                      <a:pt x="55620" y="344805"/>
                    </a:cubicBezTo>
                    <a:cubicBezTo>
                      <a:pt x="57668" y="343781"/>
                      <a:pt x="59576" y="342461"/>
                      <a:pt x="61335" y="340995"/>
                    </a:cubicBezTo>
                    <a:cubicBezTo>
                      <a:pt x="63405" y="339270"/>
                      <a:pt x="64980" y="337005"/>
                      <a:pt x="67050" y="335280"/>
                    </a:cubicBezTo>
                    <a:cubicBezTo>
                      <a:pt x="82963" y="322019"/>
                      <a:pt x="61784" y="342451"/>
                      <a:pt x="78480" y="325755"/>
                    </a:cubicBezTo>
                    <a:cubicBezTo>
                      <a:pt x="75940" y="324485"/>
                      <a:pt x="73519" y="322942"/>
                      <a:pt x="70860" y="321945"/>
                    </a:cubicBezTo>
                    <a:cubicBezTo>
                      <a:pt x="68409" y="321026"/>
                      <a:pt x="65513" y="321339"/>
                      <a:pt x="63240" y="320040"/>
                    </a:cubicBezTo>
                    <a:cubicBezTo>
                      <a:pt x="59757" y="318050"/>
                      <a:pt x="53865" y="309444"/>
                      <a:pt x="51810" y="306705"/>
                    </a:cubicBezTo>
                    <a:cubicBezTo>
                      <a:pt x="50800" y="289543"/>
                      <a:pt x="62924" y="250962"/>
                      <a:pt x="42285" y="236220"/>
                    </a:cubicBezTo>
                    <a:cubicBezTo>
                      <a:pt x="39974" y="234569"/>
                      <a:pt x="37205" y="233680"/>
                      <a:pt x="34665" y="232410"/>
                    </a:cubicBezTo>
                    <a:cubicBezTo>
                      <a:pt x="31034" y="221518"/>
                      <a:pt x="29956" y="220786"/>
                      <a:pt x="34665" y="203835"/>
                    </a:cubicBezTo>
                    <a:cubicBezTo>
                      <a:pt x="35891" y="199423"/>
                      <a:pt x="37941" y="193853"/>
                      <a:pt x="42285" y="192405"/>
                    </a:cubicBezTo>
                    <a:lnTo>
                      <a:pt x="48000" y="190500"/>
                    </a:lnTo>
                    <a:cubicBezTo>
                      <a:pt x="46730" y="187960"/>
                      <a:pt x="46008" y="185062"/>
                      <a:pt x="44190" y="182880"/>
                    </a:cubicBezTo>
                    <a:cubicBezTo>
                      <a:pt x="36850" y="174072"/>
                      <a:pt x="21721" y="180359"/>
                      <a:pt x="13710" y="180975"/>
                    </a:cubicBezTo>
                    <a:cubicBezTo>
                      <a:pt x="11170" y="181610"/>
                      <a:pt x="8607" y="183599"/>
                      <a:pt x="6090" y="182880"/>
                    </a:cubicBezTo>
                    <a:cubicBezTo>
                      <a:pt x="3500" y="182140"/>
                      <a:pt x="657" y="179844"/>
                      <a:pt x="375" y="177165"/>
                    </a:cubicBezTo>
                    <a:cubicBezTo>
                      <a:pt x="-691" y="167041"/>
                      <a:pt x="692" y="156740"/>
                      <a:pt x="2280" y="146685"/>
                    </a:cubicBezTo>
                    <a:cubicBezTo>
                      <a:pt x="2637" y="144423"/>
                      <a:pt x="5066" y="143018"/>
                      <a:pt x="6090" y="140970"/>
                    </a:cubicBezTo>
                    <a:cubicBezTo>
                      <a:pt x="6964" y="139222"/>
                      <a:pt x="10981" y="129027"/>
                      <a:pt x="11805" y="125730"/>
                    </a:cubicBezTo>
                    <a:cubicBezTo>
                      <a:pt x="12590" y="122589"/>
                      <a:pt x="12982" y="119360"/>
                      <a:pt x="13710" y="116205"/>
                    </a:cubicBezTo>
                    <a:cubicBezTo>
                      <a:pt x="15517" y="108373"/>
                      <a:pt x="18827" y="97902"/>
                      <a:pt x="19425" y="89535"/>
                    </a:cubicBezTo>
                    <a:cubicBezTo>
                      <a:pt x="19787" y="84468"/>
                      <a:pt x="19425" y="79375"/>
                      <a:pt x="15615" y="819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 bwMode="auto">
              <a:xfrm>
                <a:off x="5782256" y="5645367"/>
                <a:ext cx="242610" cy="180502"/>
              </a:xfrm>
              <a:custGeom>
                <a:avLst/>
                <a:gdLst>
                  <a:gd name="connsiteX0" fmla="*/ 224790 w 397124"/>
                  <a:gd name="connsiteY0" fmla="*/ 0 h 295275"/>
                  <a:gd name="connsiteX1" fmla="*/ 224790 w 397124"/>
                  <a:gd name="connsiteY1" fmla="*/ 0 h 295275"/>
                  <a:gd name="connsiteX2" fmla="*/ 222885 w 397124"/>
                  <a:gd name="connsiteY2" fmla="*/ 19050 h 295275"/>
                  <a:gd name="connsiteX3" fmla="*/ 219075 w 397124"/>
                  <a:gd name="connsiteY3" fmla="*/ 24765 h 295275"/>
                  <a:gd name="connsiteX4" fmla="*/ 215265 w 397124"/>
                  <a:gd name="connsiteY4" fmla="*/ 40005 h 295275"/>
                  <a:gd name="connsiteX5" fmla="*/ 260985 w 397124"/>
                  <a:gd name="connsiteY5" fmla="*/ 49530 h 295275"/>
                  <a:gd name="connsiteX6" fmla="*/ 272415 w 397124"/>
                  <a:gd name="connsiteY6" fmla="*/ 57150 h 295275"/>
                  <a:gd name="connsiteX7" fmla="*/ 314325 w 397124"/>
                  <a:gd name="connsiteY7" fmla="*/ 62865 h 295275"/>
                  <a:gd name="connsiteX8" fmla="*/ 318135 w 397124"/>
                  <a:gd name="connsiteY8" fmla="*/ 68580 h 295275"/>
                  <a:gd name="connsiteX9" fmla="*/ 323850 w 397124"/>
                  <a:gd name="connsiteY9" fmla="*/ 72390 h 295275"/>
                  <a:gd name="connsiteX10" fmla="*/ 327660 w 397124"/>
                  <a:gd name="connsiteY10" fmla="*/ 81915 h 295275"/>
                  <a:gd name="connsiteX11" fmla="*/ 337185 w 397124"/>
                  <a:gd name="connsiteY11" fmla="*/ 93345 h 295275"/>
                  <a:gd name="connsiteX12" fmla="*/ 342900 w 397124"/>
                  <a:gd name="connsiteY12" fmla="*/ 95250 h 295275"/>
                  <a:gd name="connsiteX13" fmla="*/ 350520 w 397124"/>
                  <a:gd name="connsiteY13" fmla="*/ 108585 h 295275"/>
                  <a:gd name="connsiteX14" fmla="*/ 358140 w 397124"/>
                  <a:gd name="connsiteY14" fmla="*/ 114300 h 295275"/>
                  <a:gd name="connsiteX15" fmla="*/ 365760 w 397124"/>
                  <a:gd name="connsiteY15" fmla="*/ 125730 h 295275"/>
                  <a:gd name="connsiteX16" fmla="*/ 371475 w 397124"/>
                  <a:gd name="connsiteY16" fmla="*/ 133350 h 295275"/>
                  <a:gd name="connsiteX17" fmla="*/ 381000 w 397124"/>
                  <a:gd name="connsiteY17" fmla="*/ 150495 h 295275"/>
                  <a:gd name="connsiteX18" fmla="*/ 386715 w 397124"/>
                  <a:gd name="connsiteY18" fmla="*/ 154305 h 295275"/>
                  <a:gd name="connsiteX19" fmla="*/ 390525 w 397124"/>
                  <a:gd name="connsiteY19" fmla="*/ 165735 h 295275"/>
                  <a:gd name="connsiteX20" fmla="*/ 396240 w 397124"/>
                  <a:gd name="connsiteY20" fmla="*/ 177165 h 295275"/>
                  <a:gd name="connsiteX21" fmla="*/ 388620 w 397124"/>
                  <a:gd name="connsiteY21" fmla="*/ 205740 h 295275"/>
                  <a:gd name="connsiteX22" fmla="*/ 377190 w 397124"/>
                  <a:gd name="connsiteY22" fmla="*/ 207645 h 295275"/>
                  <a:gd name="connsiteX23" fmla="*/ 375285 w 397124"/>
                  <a:gd name="connsiteY23" fmla="*/ 234315 h 295275"/>
                  <a:gd name="connsiteX24" fmla="*/ 369570 w 397124"/>
                  <a:gd name="connsiteY24" fmla="*/ 240030 h 295275"/>
                  <a:gd name="connsiteX25" fmla="*/ 299085 w 397124"/>
                  <a:gd name="connsiteY25" fmla="*/ 238125 h 295275"/>
                  <a:gd name="connsiteX26" fmla="*/ 281940 w 397124"/>
                  <a:gd name="connsiteY26" fmla="*/ 238125 h 295275"/>
                  <a:gd name="connsiteX27" fmla="*/ 270510 w 397124"/>
                  <a:gd name="connsiteY27" fmla="*/ 249555 h 295275"/>
                  <a:gd name="connsiteX28" fmla="*/ 266700 w 397124"/>
                  <a:gd name="connsiteY28" fmla="*/ 259080 h 295275"/>
                  <a:gd name="connsiteX29" fmla="*/ 260985 w 397124"/>
                  <a:gd name="connsiteY29" fmla="*/ 264795 h 295275"/>
                  <a:gd name="connsiteX30" fmla="*/ 247650 w 397124"/>
                  <a:gd name="connsiteY30" fmla="*/ 274320 h 295275"/>
                  <a:gd name="connsiteX31" fmla="*/ 236220 w 397124"/>
                  <a:gd name="connsiteY31" fmla="*/ 280035 h 295275"/>
                  <a:gd name="connsiteX32" fmla="*/ 224790 w 397124"/>
                  <a:gd name="connsiteY32" fmla="*/ 278130 h 295275"/>
                  <a:gd name="connsiteX33" fmla="*/ 213360 w 397124"/>
                  <a:gd name="connsiteY33" fmla="*/ 260985 h 295275"/>
                  <a:gd name="connsiteX34" fmla="*/ 211455 w 397124"/>
                  <a:gd name="connsiteY34" fmla="*/ 245745 h 295275"/>
                  <a:gd name="connsiteX35" fmla="*/ 203835 w 397124"/>
                  <a:gd name="connsiteY35" fmla="*/ 243840 h 295275"/>
                  <a:gd name="connsiteX36" fmla="*/ 179070 w 397124"/>
                  <a:gd name="connsiteY36" fmla="*/ 245745 h 295275"/>
                  <a:gd name="connsiteX37" fmla="*/ 167640 w 397124"/>
                  <a:gd name="connsiteY37" fmla="*/ 253365 h 295275"/>
                  <a:gd name="connsiteX38" fmla="*/ 161925 w 397124"/>
                  <a:gd name="connsiteY38" fmla="*/ 259080 h 295275"/>
                  <a:gd name="connsiteX39" fmla="*/ 150495 w 397124"/>
                  <a:gd name="connsiteY39" fmla="*/ 262890 h 295275"/>
                  <a:gd name="connsiteX40" fmla="*/ 85725 w 397124"/>
                  <a:gd name="connsiteY40" fmla="*/ 266700 h 295275"/>
                  <a:gd name="connsiteX41" fmla="*/ 78105 w 397124"/>
                  <a:gd name="connsiteY41" fmla="*/ 289560 h 295275"/>
                  <a:gd name="connsiteX42" fmla="*/ 72390 w 397124"/>
                  <a:gd name="connsiteY42" fmla="*/ 291465 h 295275"/>
                  <a:gd name="connsiteX43" fmla="*/ 57150 w 397124"/>
                  <a:gd name="connsiteY43" fmla="*/ 295275 h 295275"/>
                  <a:gd name="connsiteX44" fmla="*/ 45720 w 397124"/>
                  <a:gd name="connsiteY44" fmla="*/ 293370 h 295275"/>
                  <a:gd name="connsiteX45" fmla="*/ 28575 w 397124"/>
                  <a:gd name="connsiteY45" fmla="*/ 287655 h 295275"/>
                  <a:gd name="connsiteX46" fmla="*/ 20955 w 397124"/>
                  <a:gd name="connsiteY46" fmla="*/ 285750 h 295275"/>
                  <a:gd name="connsiteX47" fmla="*/ 13335 w 397124"/>
                  <a:gd name="connsiteY47" fmla="*/ 278130 h 295275"/>
                  <a:gd name="connsiteX48" fmla="*/ 1905 w 397124"/>
                  <a:gd name="connsiteY48" fmla="*/ 270510 h 295275"/>
                  <a:gd name="connsiteX49" fmla="*/ 0 w 397124"/>
                  <a:gd name="connsiteY49" fmla="*/ 264795 h 295275"/>
                  <a:gd name="connsiteX50" fmla="*/ 3810 w 397124"/>
                  <a:gd name="connsiteY50" fmla="*/ 241935 h 295275"/>
                  <a:gd name="connsiteX51" fmla="*/ 13335 w 397124"/>
                  <a:gd name="connsiteY51" fmla="*/ 232410 h 295275"/>
                  <a:gd name="connsiteX52" fmla="*/ 19050 w 397124"/>
                  <a:gd name="connsiteY52" fmla="*/ 226695 h 295275"/>
                  <a:gd name="connsiteX53" fmla="*/ 24765 w 397124"/>
                  <a:gd name="connsiteY53" fmla="*/ 222885 h 295275"/>
                  <a:gd name="connsiteX54" fmla="*/ 32385 w 397124"/>
                  <a:gd name="connsiteY54" fmla="*/ 217170 h 295275"/>
                  <a:gd name="connsiteX55" fmla="*/ 49530 w 397124"/>
                  <a:gd name="connsiteY55" fmla="*/ 205740 h 295275"/>
                  <a:gd name="connsiteX56" fmla="*/ 55245 w 397124"/>
                  <a:gd name="connsiteY56" fmla="*/ 201930 h 295275"/>
                  <a:gd name="connsiteX57" fmla="*/ 57150 w 397124"/>
                  <a:gd name="connsiteY57" fmla="*/ 156210 h 295275"/>
                  <a:gd name="connsiteX58" fmla="*/ 55245 w 397124"/>
                  <a:gd name="connsiteY58" fmla="*/ 144780 h 295275"/>
                  <a:gd name="connsiteX59" fmla="*/ 45720 w 397124"/>
                  <a:gd name="connsiteY59" fmla="*/ 133350 h 295275"/>
                  <a:gd name="connsiteX60" fmla="*/ 34290 w 397124"/>
                  <a:gd name="connsiteY60" fmla="*/ 125730 h 295275"/>
                  <a:gd name="connsiteX61" fmla="*/ 28575 w 397124"/>
                  <a:gd name="connsiteY61" fmla="*/ 114300 h 295275"/>
                  <a:gd name="connsiteX62" fmla="*/ 24765 w 397124"/>
                  <a:gd name="connsiteY62" fmla="*/ 108585 h 295275"/>
                  <a:gd name="connsiteX63" fmla="*/ 20955 w 397124"/>
                  <a:gd name="connsiteY63" fmla="*/ 95250 h 295275"/>
                  <a:gd name="connsiteX64" fmla="*/ 15240 w 397124"/>
                  <a:gd name="connsiteY64" fmla="*/ 89535 h 295275"/>
                  <a:gd name="connsiteX65" fmla="*/ 19050 w 397124"/>
                  <a:gd name="connsiteY65" fmla="*/ 62865 h 295275"/>
                  <a:gd name="connsiteX66" fmla="*/ 22860 w 397124"/>
                  <a:gd name="connsiteY66" fmla="*/ 57150 h 295275"/>
                  <a:gd name="connsiteX67" fmla="*/ 28575 w 397124"/>
                  <a:gd name="connsiteY67" fmla="*/ 51435 h 295275"/>
                  <a:gd name="connsiteX68" fmla="*/ 40005 w 397124"/>
                  <a:gd name="connsiteY68" fmla="*/ 47625 h 295275"/>
                  <a:gd name="connsiteX69" fmla="*/ 91440 w 397124"/>
                  <a:gd name="connsiteY69" fmla="*/ 51435 h 295275"/>
                  <a:gd name="connsiteX70" fmla="*/ 97155 w 397124"/>
                  <a:gd name="connsiteY70" fmla="*/ 53340 h 295275"/>
                  <a:gd name="connsiteX71" fmla="*/ 102870 w 397124"/>
                  <a:gd name="connsiteY71" fmla="*/ 59055 h 295275"/>
                  <a:gd name="connsiteX72" fmla="*/ 112395 w 397124"/>
                  <a:gd name="connsiteY72" fmla="*/ 68580 h 295275"/>
                  <a:gd name="connsiteX73" fmla="*/ 123825 w 397124"/>
                  <a:gd name="connsiteY73" fmla="*/ 72390 h 295275"/>
                  <a:gd name="connsiteX74" fmla="*/ 131445 w 397124"/>
                  <a:gd name="connsiteY74" fmla="*/ 70485 h 295275"/>
                  <a:gd name="connsiteX75" fmla="*/ 148590 w 397124"/>
                  <a:gd name="connsiteY75" fmla="*/ 68580 h 295275"/>
                  <a:gd name="connsiteX76" fmla="*/ 160020 w 397124"/>
                  <a:gd name="connsiteY76" fmla="*/ 66675 h 295275"/>
                  <a:gd name="connsiteX77" fmla="*/ 161925 w 397124"/>
                  <a:gd name="connsiteY77" fmla="*/ 60960 h 295275"/>
                  <a:gd name="connsiteX78" fmla="*/ 150495 w 397124"/>
                  <a:gd name="connsiteY78" fmla="*/ 55245 h 295275"/>
                  <a:gd name="connsiteX79" fmla="*/ 146685 w 397124"/>
                  <a:gd name="connsiteY79" fmla="*/ 49530 h 295275"/>
                  <a:gd name="connsiteX80" fmla="*/ 146685 w 397124"/>
                  <a:gd name="connsiteY80" fmla="*/ 28575 h 295275"/>
                  <a:gd name="connsiteX81" fmla="*/ 150495 w 397124"/>
                  <a:gd name="connsiteY81" fmla="*/ 22860 h 295275"/>
                  <a:gd name="connsiteX82" fmla="*/ 160020 w 397124"/>
                  <a:gd name="connsiteY82" fmla="*/ 13335 h 295275"/>
                  <a:gd name="connsiteX83" fmla="*/ 163830 w 397124"/>
                  <a:gd name="connsiteY83" fmla="*/ 7620 h 295275"/>
                  <a:gd name="connsiteX84" fmla="*/ 209550 w 397124"/>
                  <a:gd name="connsiteY84" fmla="*/ 1905 h 295275"/>
                  <a:gd name="connsiteX85" fmla="*/ 220980 w 397124"/>
                  <a:gd name="connsiteY85" fmla="*/ 3810 h 295275"/>
                  <a:gd name="connsiteX86" fmla="*/ 226695 w 397124"/>
                  <a:gd name="connsiteY86" fmla="*/ 9525 h 295275"/>
                  <a:gd name="connsiteX87" fmla="*/ 224790 w 397124"/>
                  <a:gd name="connsiteY87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7124" h="295275">
                    <a:moveTo>
                      <a:pt x="224790" y="0"/>
                    </a:moveTo>
                    <a:lnTo>
                      <a:pt x="224790" y="0"/>
                    </a:lnTo>
                    <a:cubicBezTo>
                      <a:pt x="224155" y="6350"/>
                      <a:pt x="224320" y="12832"/>
                      <a:pt x="222885" y="19050"/>
                    </a:cubicBezTo>
                    <a:cubicBezTo>
                      <a:pt x="222370" y="21281"/>
                      <a:pt x="219857" y="22613"/>
                      <a:pt x="219075" y="24765"/>
                    </a:cubicBezTo>
                    <a:cubicBezTo>
                      <a:pt x="217286" y="29686"/>
                      <a:pt x="215265" y="40005"/>
                      <a:pt x="215265" y="40005"/>
                    </a:cubicBezTo>
                    <a:cubicBezTo>
                      <a:pt x="235681" y="55317"/>
                      <a:pt x="209335" y="37611"/>
                      <a:pt x="260985" y="49530"/>
                    </a:cubicBezTo>
                    <a:cubicBezTo>
                      <a:pt x="265447" y="50560"/>
                      <a:pt x="268071" y="55702"/>
                      <a:pt x="272415" y="57150"/>
                    </a:cubicBezTo>
                    <a:cubicBezTo>
                      <a:pt x="293502" y="64179"/>
                      <a:pt x="279837" y="60709"/>
                      <a:pt x="314325" y="62865"/>
                    </a:cubicBezTo>
                    <a:cubicBezTo>
                      <a:pt x="315595" y="64770"/>
                      <a:pt x="316516" y="66961"/>
                      <a:pt x="318135" y="68580"/>
                    </a:cubicBezTo>
                    <a:cubicBezTo>
                      <a:pt x="319754" y="70199"/>
                      <a:pt x="322519" y="70527"/>
                      <a:pt x="323850" y="72390"/>
                    </a:cubicBezTo>
                    <a:cubicBezTo>
                      <a:pt x="325838" y="75173"/>
                      <a:pt x="326131" y="78856"/>
                      <a:pt x="327660" y="81915"/>
                    </a:cubicBezTo>
                    <a:cubicBezTo>
                      <a:pt x="329417" y="85429"/>
                      <a:pt x="334025" y="91238"/>
                      <a:pt x="337185" y="93345"/>
                    </a:cubicBezTo>
                    <a:cubicBezTo>
                      <a:pt x="338856" y="94459"/>
                      <a:pt x="340995" y="94615"/>
                      <a:pt x="342900" y="95250"/>
                    </a:cubicBezTo>
                    <a:cubicBezTo>
                      <a:pt x="345080" y="101789"/>
                      <a:pt x="344753" y="102818"/>
                      <a:pt x="350520" y="108585"/>
                    </a:cubicBezTo>
                    <a:cubicBezTo>
                      <a:pt x="352765" y="110830"/>
                      <a:pt x="356031" y="111927"/>
                      <a:pt x="358140" y="114300"/>
                    </a:cubicBezTo>
                    <a:cubicBezTo>
                      <a:pt x="361182" y="117722"/>
                      <a:pt x="363013" y="122067"/>
                      <a:pt x="365760" y="125730"/>
                    </a:cubicBezTo>
                    <a:lnTo>
                      <a:pt x="371475" y="133350"/>
                    </a:lnTo>
                    <a:cubicBezTo>
                      <a:pt x="373460" y="139305"/>
                      <a:pt x="375385" y="146752"/>
                      <a:pt x="381000" y="150495"/>
                    </a:cubicBezTo>
                    <a:lnTo>
                      <a:pt x="386715" y="154305"/>
                    </a:lnTo>
                    <a:cubicBezTo>
                      <a:pt x="387985" y="158115"/>
                      <a:pt x="388297" y="162393"/>
                      <a:pt x="390525" y="165735"/>
                    </a:cubicBezTo>
                    <a:cubicBezTo>
                      <a:pt x="395449" y="173121"/>
                      <a:pt x="393611" y="169278"/>
                      <a:pt x="396240" y="177165"/>
                    </a:cubicBezTo>
                    <a:cubicBezTo>
                      <a:pt x="394699" y="198737"/>
                      <a:pt x="402676" y="202616"/>
                      <a:pt x="388620" y="205740"/>
                    </a:cubicBezTo>
                    <a:cubicBezTo>
                      <a:pt x="384849" y="206578"/>
                      <a:pt x="381000" y="207010"/>
                      <a:pt x="377190" y="207645"/>
                    </a:cubicBezTo>
                    <a:cubicBezTo>
                      <a:pt x="376555" y="216535"/>
                      <a:pt x="377326" y="225639"/>
                      <a:pt x="375285" y="234315"/>
                    </a:cubicBezTo>
                    <a:cubicBezTo>
                      <a:pt x="374668" y="236937"/>
                      <a:pt x="372261" y="239895"/>
                      <a:pt x="369570" y="240030"/>
                    </a:cubicBezTo>
                    <a:cubicBezTo>
                      <a:pt x="346096" y="241204"/>
                      <a:pt x="322580" y="238760"/>
                      <a:pt x="299085" y="238125"/>
                    </a:cubicBezTo>
                    <a:cubicBezTo>
                      <a:pt x="292875" y="236055"/>
                      <a:pt x="289255" y="233858"/>
                      <a:pt x="281940" y="238125"/>
                    </a:cubicBezTo>
                    <a:cubicBezTo>
                      <a:pt x="277286" y="240840"/>
                      <a:pt x="270510" y="249555"/>
                      <a:pt x="270510" y="249555"/>
                    </a:cubicBezTo>
                    <a:cubicBezTo>
                      <a:pt x="269240" y="252730"/>
                      <a:pt x="268512" y="256180"/>
                      <a:pt x="266700" y="259080"/>
                    </a:cubicBezTo>
                    <a:cubicBezTo>
                      <a:pt x="265272" y="261365"/>
                      <a:pt x="263030" y="263042"/>
                      <a:pt x="260985" y="264795"/>
                    </a:cubicBezTo>
                    <a:cubicBezTo>
                      <a:pt x="259777" y="265830"/>
                      <a:pt x="250062" y="273114"/>
                      <a:pt x="247650" y="274320"/>
                    </a:cubicBezTo>
                    <a:cubicBezTo>
                      <a:pt x="231876" y="282207"/>
                      <a:pt x="252598" y="269116"/>
                      <a:pt x="236220" y="280035"/>
                    </a:cubicBezTo>
                    <a:cubicBezTo>
                      <a:pt x="232410" y="279400"/>
                      <a:pt x="228454" y="279351"/>
                      <a:pt x="224790" y="278130"/>
                    </a:cubicBezTo>
                    <a:cubicBezTo>
                      <a:pt x="217123" y="275574"/>
                      <a:pt x="215586" y="267663"/>
                      <a:pt x="213360" y="260985"/>
                    </a:cubicBezTo>
                    <a:cubicBezTo>
                      <a:pt x="212725" y="255905"/>
                      <a:pt x="213941" y="250220"/>
                      <a:pt x="211455" y="245745"/>
                    </a:cubicBezTo>
                    <a:cubicBezTo>
                      <a:pt x="210184" y="243456"/>
                      <a:pt x="206453" y="243840"/>
                      <a:pt x="203835" y="243840"/>
                    </a:cubicBezTo>
                    <a:cubicBezTo>
                      <a:pt x="195556" y="243840"/>
                      <a:pt x="187325" y="245110"/>
                      <a:pt x="179070" y="245745"/>
                    </a:cubicBezTo>
                    <a:cubicBezTo>
                      <a:pt x="175260" y="248285"/>
                      <a:pt x="170878" y="250127"/>
                      <a:pt x="167640" y="253365"/>
                    </a:cubicBezTo>
                    <a:cubicBezTo>
                      <a:pt x="165735" y="255270"/>
                      <a:pt x="164280" y="257772"/>
                      <a:pt x="161925" y="259080"/>
                    </a:cubicBezTo>
                    <a:cubicBezTo>
                      <a:pt x="158414" y="261030"/>
                      <a:pt x="154305" y="261620"/>
                      <a:pt x="150495" y="262890"/>
                    </a:cubicBezTo>
                    <a:cubicBezTo>
                      <a:pt x="126095" y="271023"/>
                      <a:pt x="146787" y="264730"/>
                      <a:pt x="85725" y="266700"/>
                    </a:cubicBezTo>
                    <a:cubicBezTo>
                      <a:pt x="71564" y="271420"/>
                      <a:pt x="86452" y="264518"/>
                      <a:pt x="78105" y="289560"/>
                    </a:cubicBezTo>
                    <a:cubicBezTo>
                      <a:pt x="77470" y="291465"/>
                      <a:pt x="74338" y="290978"/>
                      <a:pt x="72390" y="291465"/>
                    </a:cubicBezTo>
                    <a:lnTo>
                      <a:pt x="57150" y="295275"/>
                    </a:lnTo>
                    <a:cubicBezTo>
                      <a:pt x="53340" y="294640"/>
                      <a:pt x="49452" y="294365"/>
                      <a:pt x="45720" y="293370"/>
                    </a:cubicBezTo>
                    <a:cubicBezTo>
                      <a:pt x="39899" y="291818"/>
                      <a:pt x="34419" y="289116"/>
                      <a:pt x="28575" y="287655"/>
                    </a:cubicBezTo>
                    <a:lnTo>
                      <a:pt x="20955" y="285750"/>
                    </a:lnTo>
                    <a:cubicBezTo>
                      <a:pt x="17722" y="276052"/>
                      <a:pt x="21648" y="282748"/>
                      <a:pt x="13335" y="278130"/>
                    </a:cubicBezTo>
                    <a:cubicBezTo>
                      <a:pt x="9332" y="275906"/>
                      <a:pt x="1905" y="270510"/>
                      <a:pt x="1905" y="270510"/>
                    </a:cubicBezTo>
                    <a:cubicBezTo>
                      <a:pt x="1270" y="268605"/>
                      <a:pt x="0" y="266803"/>
                      <a:pt x="0" y="264795"/>
                    </a:cubicBezTo>
                    <a:cubicBezTo>
                      <a:pt x="0" y="260570"/>
                      <a:pt x="829" y="247896"/>
                      <a:pt x="3810" y="241935"/>
                    </a:cubicBezTo>
                    <a:cubicBezTo>
                      <a:pt x="7801" y="233952"/>
                      <a:pt x="6804" y="237853"/>
                      <a:pt x="13335" y="232410"/>
                    </a:cubicBezTo>
                    <a:cubicBezTo>
                      <a:pt x="15405" y="230685"/>
                      <a:pt x="16980" y="228420"/>
                      <a:pt x="19050" y="226695"/>
                    </a:cubicBezTo>
                    <a:cubicBezTo>
                      <a:pt x="20809" y="225229"/>
                      <a:pt x="22902" y="224216"/>
                      <a:pt x="24765" y="222885"/>
                    </a:cubicBezTo>
                    <a:cubicBezTo>
                      <a:pt x="27349" y="221040"/>
                      <a:pt x="29784" y="218991"/>
                      <a:pt x="32385" y="217170"/>
                    </a:cubicBezTo>
                    <a:lnTo>
                      <a:pt x="49530" y="205740"/>
                    </a:lnTo>
                    <a:lnTo>
                      <a:pt x="55245" y="201930"/>
                    </a:lnTo>
                    <a:cubicBezTo>
                      <a:pt x="66288" y="185366"/>
                      <a:pt x="60171" y="196992"/>
                      <a:pt x="57150" y="156210"/>
                    </a:cubicBezTo>
                    <a:cubicBezTo>
                      <a:pt x="56865" y="152358"/>
                      <a:pt x="56466" y="148444"/>
                      <a:pt x="55245" y="144780"/>
                    </a:cubicBezTo>
                    <a:cubicBezTo>
                      <a:pt x="54144" y="141478"/>
                      <a:pt x="48107" y="135207"/>
                      <a:pt x="45720" y="133350"/>
                    </a:cubicBezTo>
                    <a:cubicBezTo>
                      <a:pt x="42106" y="130539"/>
                      <a:pt x="34290" y="125730"/>
                      <a:pt x="34290" y="125730"/>
                    </a:cubicBezTo>
                    <a:cubicBezTo>
                      <a:pt x="23371" y="109352"/>
                      <a:pt x="36462" y="130074"/>
                      <a:pt x="28575" y="114300"/>
                    </a:cubicBezTo>
                    <a:cubicBezTo>
                      <a:pt x="27551" y="112252"/>
                      <a:pt x="26035" y="110490"/>
                      <a:pt x="24765" y="108585"/>
                    </a:cubicBezTo>
                    <a:cubicBezTo>
                      <a:pt x="24511" y="107569"/>
                      <a:pt x="22048" y="96890"/>
                      <a:pt x="20955" y="95250"/>
                    </a:cubicBezTo>
                    <a:cubicBezTo>
                      <a:pt x="19461" y="93008"/>
                      <a:pt x="17145" y="91440"/>
                      <a:pt x="15240" y="89535"/>
                    </a:cubicBezTo>
                    <a:cubicBezTo>
                      <a:pt x="15727" y="84181"/>
                      <a:pt x="15385" y="70195"/>
                      <a:pt x="19050" y="62865"/>
                    </a:cubicBezTo>
                    <a:cubicBezTo>
                      <a:pt x="20074" y="60817"/>
                      <a:pt x="21394" y="58909"/>
                      <a:pt x="22860" y="57150"/>
                    </a:cubicBezTo>
                    <a:cubicBezTo>
                      <a:pt x="24585" y="55080"/>
                      <a:pt x="26220" y="52743"/>
                      <a:pt x="28575" y="51435"/>
                    </a:cubicBezTo>
                    <a:cubicBezTo>
                      <a:pt x="32086" y="49485"/>
                      <a:pt x="40005" y="47625"/>
                      <a:pt x="40005" y="47625"/>
                    </a:cubicBezTo>
                    <a:cubicBezTo>
                      <a:pt x="60616" y="48562"/>
                      <a:pt x="73883" y="47046"/>
                      <a:pt x="91440" y="51435"/>
                    </a:cubicBezTo>
                    <a:cubicBezTo>
                      <a:pt x="93388" y="51922"/>
                      <a:pt x="95250" y="52705"/>
                      <a:pt x="97155" y="53340"/>
                    </a:cubicBezTo>
                    <a:cubicBezTo>
                      <a:pt x="99060" y="55245"/>
                      <a:pt x="101145" y="56985"/>
                      <a:pt x="102870" y="59055"/>
                    </a:cubicBezTo>
                    <a:cubicBezTo>
                      <a:pt x="107726" y="64882"/>
                      <a:pt x="104999" y="65293"/>
                      <a:pt x="112395" y="68580"/>
                    </a:cubicBezTo>
                    <a:cubicBezTo>
                      <a:pt x="116065" y="70211"/>
                      <a:pt x="123825" y="72390"/>
                      <a:pt x="123825" y="72390"/>
                    </a:cubicBezTo>
                    <a:cubicBezTo>
                      <a:pt x="126365" y="71755"/>
                      <a:pt x="128857" y="70883"/>
                      <a:pt x="131445" y="70485"/>
                    </a:cubicBezTo>
                    <a:cubicBezTo>
                      <a:pt x="137128" y="69611"/>
                      <a:pt x="142890" y="69340"/>
                      <a:pt x="148590" y="68580"/>
                    </a:cubicBezTo>
                    <a:cubicBezTo>
                      <a:pt x="152419" y="68070"/>
                      <a:pt x="156210" y="67310"/>
                      <a:pt x="160020" y="66675"/>
                    </a:cubicBezTo>
                    <a:cubicBezTo>
                      <a:pt x="160655" y="64770"/>
                      <a:pt x="162671" y="62824"/>
                      <a:pt x="161925" y="60960"/>
                    </a:cubicBezTo>
                    <a:cubicBezTo>
                      <a:pt x="160789" y="58119"/>
                      <a:pt x="152901" y="56047"/>
                      <a:pt x="150495" y="55245"/>
                    </a:cubicBezTo>
                    <a:cubicBezTo>
                      <a:pt x="149225" y="53340"/>
                      <a:pt x="147709" y="51578"/>
                      <a:pt x="146685" y="49530"/>
                    </a:cubicBezTo>
                    <a:cubicBezTo>
                      <a:pt x="143185" y="42531"/>
                      <a:pt x="144469" y="36700"/>
                      <a:pt x="146685" y="28575"/>
                    </a:cubicBezTo>
                    <a:cubicBezTo>
                      <a:pt x="147287" y="26366"/>
                      <a:pt x="149359" y="24848"/>
                      <a:pt x="150495" y="22860"/>
                    </a:cubicBezTo>
                    <a:cubicBezTo>
                      <a:pt x="156034" y="13167"/>
                      <a:pt x="151023" y="16334"/>
                      <a:pt x="160020" y="13335"/>
                    </a:cubicBezTo>
                    <a:cubicBezTo>
                      <a:pt x="161290" y="11430"/>
                      <a:pt x="162071" y="9086"/>
                      <a:pt x="163830" y="7620"/>
                    </a:cubicBezTo>
                    <a:cubicBezTo>
                      <a:pt x="174741" y="-1473"/>
                      <a:pt x="204804" y="2142"/>
                      <a:pt x="209550" y="1905"/>
                    </a:cubicBezTo>
                    <a:cubicBezTo>
                      <a:pt x="213360" y="2540"/>
                      <a:pt x="217450" y="2241"/>
                      <a:pt x="220980" y="3810"/>
                    </a:cubicBezTo>
                    <a:cubicBezTo>
                      <a:pt x="223442" y="4904"/>
                      <a:pt x="224970" y="7455"/>
                      <a:pt x="226695" y="9525"/>
                    </a:cubicBezTo>
                    <a:cubicBezTo>
                      <a:pt x="228161" y="11284"/>
                      <a:pt x="225108" y="1588"/>
                      <a:pt x="224790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 bwMode="auto">
              <a:xfrm>
                <a:off x="5763818" y="5551234"/>
                <a:ext cx="192147" cy="147507"/>
              </a:xfrm>
              <a:custGeom>
                <a:avLst/>
                <a:gdLst>
                  <a:gd name="connsiteX0" fmla="*/ 6900 w 313605"/>
                  <a:gd name="connsiteY0" fmla="*/ 203835 h 241935"/>
                  <a:gd name="connsiteX1" fmla="*/ 6900 w 313605"/>
                  <a:gd name="connsiteY1" fmla="*/ 203835 h 241935"/>
                  <a:gd name="connsiteX2" fmla="*/ 4995 w 313605"/>
                  <a:gd name="connsiteY2" fmla="*/ 167640 h 241935"/>
                  <a:gd name="connsiteX3" fmla="*/ 4995 w 313605"/>
                  <a:gd name="connsiteY3" fmla="*/ 142875 h 241935"/>
                  <a:gd name="connsiteX4" fmla="*/ 18330 w 313605"/>
                  <a:gd name="connsiteY4" fmla="*/ 135255 h 241935"/>
                  <a:gd name="connsiteX5" fmla="*/ 31665 w 313605"/>
                  <a:gd name="connsiteY5" fmla="*/ 125730 h 241935"/>
                  <a:gd name="connsiteX6" fmla="*/ 45000 w 313605"/>
                  <a:gd name="connsiteY6" fmla="*/ 121920 h 241935"/>
                  <a:gd name="connsiteX7" fmla="*/ 56430 w 313605"/>
                  <a:gd name="connsiteY7" fmla="*/ 118110 h 241935"/>
                  <a:gd name="connsiteX8" fmla="*/ 58335 w 313605"/>
                  <a:gd name="connsiteY8" fmla="*/ 99060 h 241935"/>
                  <a:gd name="connsiteX9" fmla="*/ 50715 w 313605"/>
                  <a:gd name="connsiteY9" fmla="*/ 87630 h 241935"/>
                  <a:gd name="connsiteX10" fmla="*/ 50715 w 313605"/>
                  <a:gd name="connsiteY10" fmla="*/ 57150 h 241935"/>
                  <a:gd name="connsiteX11" fmla="*/ 62145 w 313605"/>
                  <a:gd name="connsiteY11" fmla="*/ 51435 h 241935"/>
                  <a:gd name="connsiteX12" fmla="*/ 75480 w 313605"/>
                  <a:gd name="connsiteY12" fmla="*/ 53340 h 241935"/>
                  <a:gd name="connsiteX13" fmla="*/ 81195 w 313605"/>
                  <a:gd name="connsiteY13" fmla="*/ 59055 h 241935"/>
                  <a:gd name="connsiteX14" fmla="*/ 86910 w 313605"/>
                  <a:gd name="connsiteY14" fmla="*/ 60960 h 241935"/>
                  <a:gd name="connsiteX15" fmla="*/ 92625 w 313605"/>
                  <a:gd name="connsiteY15" fmla="*/ 64770 h 241935"/>
                  <a:gd name="connsiteX16" fmla="*/ 109770 w 313605"/>
                  <a:gd name="connsiteY16" fmla="*/ 62865 h 241935"/>
                  <a:gd name="connsiteX17" fmla="*/ 117390 w 313605"/>
                  <a:gd name="connsiteY17" fmla="*/ 30480 h 241935"/>
                  <a:gd name="connsiteX18" fmla="*/ 123105 w 313605"/>
                  <a:gd name="connsiteY18" fmla="*/ 28575 h 241935"/>
                  <a:gd name="connsiteX19" fmla="*/ 121200 w 313605"/>
                  <a:gd name="connsiteY19" fmla="*/ 19050 h 241935"/>
                  <a:gd name="connsiteX20" fmla="*/ 107865 w 313605"/>
                  <a:gd name="connsiteY20" fmla="*/ 13335 h 241935"/>
                  <a:gd name="connsiteX21" fmla="*/ 109770 w 313605"/>
                  <a:gd name="connsiteY21" fmla="*/ 7620 h 241935"/>
                  <a:gd name="connsiteX22" fmla="*/ 121200 w 313605"/>
                  <a:gd name="connsiteY22" fmla="*/ 0 h 241935"/>
                  <a:gd name="connsiteX23" fmla="*/ 136440 w 313605"/>
                  <a:gd name="connsiteY23" fmla="*/ 1905 h 241935"/>
                  <a:gd name="connsiteX24" fmla="*/ 144060 w 313605"/>
                  <a:gd name="connsiteY24" fmla="*/ 19050 h 241935"/>
                  <a:gd name="connsiteX25" fmla="*/ 145965 w 313605"/>
                  <a:gd name="connsiteY25" fmla="*/ 38100 h 241935"/>
                  <a:gd name="connsiteX26" fmla="*/ 147870 w 313605"/>
                  <a:gd name="connsiteY26" fmla="*/ 43815 h 241935"/>
                  <a:gd name="connsiteX27" fmla="*/ 172635 w 313605"/>
                  <a:gd name="connsiteY27" fmla="*/ 45720 h 241935"/>
                  <a:gd name="connsiteX28" fmla="*/ 174540 w 313605"/>
                  <a:gd name="connsiteY28" fmla="*/ 59055 h 241935"/>
                  <a:gd name="connsiteX29" fmla="*/ 176445 w 313605"/>
                  <a:gd name="connsiteY29" fmla="*/ 70485 h 241935"/>
                  <a:gd name="connsiteX30" fmla="*/ 182160 w 313605"/>
                  <a:gd name="connsiteY30" fmla="*/ 74295 h 241935"/>
                  <a:gd name="connsiteX31" fmla="*/ 187875 w 313605"/>
                  <a:gd name="connsiteY31" fmla="*/ 80010 h 241935"/>
                  <a:gd name="connsiteX32" fmla="*/ 199305 w 313605"/>
                  <a:gd name="connsiteY32" fmla="*/ 83820 h 241935"/>
                  <a:gd name="connsiteX33" fmla="*/ 206925 w 313605"/>
                  <a:gd name="connsiteY33" fmla="*/ 89535 h 241935"/>
                  <a:gd name="connsiteX34" fmla="*/ 243120 w 313605"/>
                  <a:gd name="connsiteY34" fmla="*/ 85725 h 241935"/>
                  <a:gd name="connsiteX35" fmla="*/ 252645 w 313605"/>
                  <a:gd name="connsiteY35" fmla="*/ 68580 h 241935"/>
                  <a:gd name="connsiteX36" fmla="*/ 254550 w 313605"/>
                  <a:gd name="connsiteY36" fmla="*/ 62865 h 241935"/>
                  <a:gd name="connsiteX37" fmla="*/ 256455 w 313605"/>
                  <a:gd name="connsiteY37" fmla="*/ 45720 h 241935"/>
                  <a:gd name="connsiteX38" fmla="*/ 262170 w 313605"/>
                  <a:gd name="connsiteY38" fmla="*/ 43815 h 241935"/>
                  <a:gd name="connsiteX39" fmla="*/ 269790 w 313605"/>
                  <a:gd name="connsiteY39" fmla="*/ 40005 h 241935"/>
                  <a:gd name="connsiteX40" fmla="*/ 285030 w 313605"/>
                  <a:gd name="connsiteY40" fmla="*/ 41910 h 241935"/>
                  <a:gd name="connsiteX41" fmla="*/ 305985 w 313605"/>
                  <a:gd name="connsiteY41" fmla="*/ 40005 h 241935"/>
                  <a:gd name="connsiteX42" fmla="*/ 311700 w 313605"/>
                  <a:gd name="connsiteY42" fmla="*/ 85725 h 241935"/>
                  <a:gd name="connsiteX43" fmla="*/ 313605 w 313605"/>
                  <a:gd name="connsiteY43" fmla="*/ 93345 h 241935"/>
                  <a:gd name="connsiteX44" fmla="*/ 309795 w 313605"/>
                  <a:gd name="connsiteY44" fmla="*/ 114300 h 241935"/>
                  <a:gd name="connsiteX45" fmla="*/ 298365 w 313605"/>
                  <a:gd name="connsiteY45" fmla="*/ 129540 h 241935"/>
                  <a:gd name="connsiteX46" fmla="*/ 292650 w 313605"/>
                  <a:gd name="connsiteY46" fmla="*/ 140970 h 241935"/>
                  <a:gd name="connsiteX47" fmla="*/ 285030 w 313605"/>
                  <a:gd name="connsiteY47" fmla="*/ 142875 h 241935"/>
                  <a:gd name="connsiteX48" fmla="*/ 279315 w 313605"/>
                  <a:gd name="connsiteY48" fmla="*/ 148590 h 241935"/>
                  <a:gd name="connsiteX49" fmla="*/ 267885 w 313605"/>
                  <a:gd name="connsiteY49" fmla="*/ 156210 h 241935"/>
                  <a:gd name="connsiteX50" fmla="*/ 262170 w 313605"/>
                  <a:gd name="connsiteY50" fmla="*/ 161925 h 241935"/>
                  <a:gd name="connsiteX51" fmla="*/ 248835 w 313605"/>
                  <a:gd name="connsiteY51" fmla="*/ 167640 h 241935"/>
                  <a:gd name="connsiteX52" fmla="*/ 233595 w 313605"/>
                  <a:gd name="connsiteY52" fmla="*/ 173355 h 241935"/>
                  <a:gd name="connsiteX53" fmla="*/ 201210 w 313605"/>
                  <a:gd name="connsiteY53" fmla="*/ 175260 h 241935"/>
                  <a:gd name="connsiteX54" fmla="*/ 189780 w 313605"/>
                  <a:gd name="connsiteY54" fmla="*/ 182880 h 241935"/>
                  <a:gd name="connsiteX55" fmla="*/ 182160 w 313605"/>
                  <a:gd name="connsiteY55" fmla="*/ 194310 h 241935"/>
                  <a:gd name="connsiteX56" fmla="*/ 185970 w 313605"/>
                  <a:gd name="connsiteY56" fmla="*/ 207645 h 241935"/>
                  <a:gd name="connsiteX57" fmla="*/ 197400 w 313605"/>
                  <a:gd name="connsiteY57" fmla="*/ 213360 h 241935"/>
                  <a:gd name="connsiteX58" fmla="*/ 195495 w 313605"/>
                  <a:gd name="connsiteY58" fmla="*/ 240030 h 241935"/>
                  <a:gd name="connsiteX59" fmla="*/ 189780 w 313605"/>
                  <a:gd name="connsiteY59" fmla="*/ 241935 h 241935"/>
                  <a:gd name="connsiteX60" fmla="*/ 134535 w 313605"/>
                  <a:gd name="connsiteY60" fmla="*/ 240030 h 241935"/>
                  <a:gd name="connsiteX61" fmla="*/ 128820 w 313605"/>
                  <a:gd name="connsiteY61" fmla="*/ 234315 h 241935"/>
                  <a:gd name="connsiteX62" fmla="*/ 125010 w 313605"/>
                  <a:gd name="connsiteY62" fmla="*/ 228600 h 241935"/>
                  <a:gd name="connsiteX63" fmla="*/ 117390 w 313605"/>
                  <a:gd name="connsiteY63" fmla="*/ 224790 h 241935"/>
                  <a:gd name="connsiteX64" fmla="*/ 111675 w 313605"/>
                  <a:gd name="connsiteY64" fmla="*/ 220980 h 241935"/>
                  <a:gd name="connsiteX65" fmla="*/ 92625 w 313605"/>
                  <a:gd name="connsiteY65" fmla="*/ 217170 h 241935"/>
                  <a:gd name="connsiteX66" fmla="*/ 86910 w 313605"/>
                  <a:gd name="connsiteY66" fmla="*/ 215265 h 241935"/>
                  <a:gd name="connsiteX67" fmla="*/ 69765 w 313605"/>
                  <a:gd name="connsiteY67" fmla="*/ 217170 h 241935"/>
                  <a:gd name="connsiteX68" fmla="*/ 64050 w 313605"/>
                  <a:gd name="connsiteY68" fmla="*/ 219075 h 241935"/>
                  <a:gd name="connsiteX69" fmla="*/ 46905 w 313605"/>
                  <a:gd name="connsiteY69" fmla="*/ 234315 h 241935"/>
                  <a:gd name="connsiteX70" fmla="*/ 39285 w 313605"/>
                  <a:gd name="connsiteY70" fmla="*/ 236220 h 241935"/>
                  <a:gd name="connsiteX71" fmla="*/ 33570 w 313605"/>
                  <a:gd name="connsiteY71" fmla="*/ 234315 h 241935"/>
                  <a:gd name="connsiteX72" fmla="*/ 22140 w 313605"/>
                  <a:gd name="connsiteY72" fmla="*/ 226695 h 241935"/>
                  <a:gd name="connsiteX73" fmla="*/ 24045 w 313605"/>
                  <a:gd name="connsiteY73" fmla="*/ 192405 h 241935"/>
                  <a:gd name="connsiteX74" fmla="*/ 22140 w 313605"/>
                  <a:gd name="connsiteY74" fmla="*/ 180975 h 241935"/>
                  <a:gd name="connsiteX75" fmla="*/ 6900 w 313605"/>
                  <a:gd name="connsiteY75" fmla="*/ 203835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13605" h="241935">
                    <a:moveTo>
                      <a:pt x="6900" y="203835"/>
                    </a:moveTo>
                    <a:lnTo>
                      <a:pt x="6900" y="203835"/>
                    </a:lnTo>
                    <a:cubicBezTo>
                      <a:pt x="6265" y="191770"/>
                      <a:pt x="6089" y="179672"/>
                      <a:pt x="4995" y="167640"/>
                    </a:cubicBezTo>
                    <a:cubicBezTo>
                      <a:pt x="3740" y="153835"/>
                      <a:pt x="-5589" y="170393"/>
                      <a:pt x="4995" y="142875"/>
                    </a:cubicBezTo>
                    <a:cubicBezTo>
                      <a:pt x="6691" y="138465"/>
                      <a:pt x="14366" y="136576"/>
                      <a:pt x="18330" y="135255"/>
                    </a:cubicBezTo>
                    <a:cubicBezTo>
                      <a:pt x="20056" y="133961"/>
                      <a:pt x="28879" y="127123"/>
                      <a:pt x="31665" y="125730"/>
                    </a:cubicBezTo>
                    <a:cubicBezTo>
                      <a:pt x="34866" y="124129"/>
                      <a:pt x="41948" y="122836"/>
                      <a:pt x="45000" y="121920"/>
                    </a:cubicBezTo>
                    <a:cubicBezTo>
                      <a:pt x="48847" y="120766"/>
                      <a:pt x="56430" y="118110"/>
                      <a:pt x="56430" y="118110"/>
                    </a:cubicBezTo>
                    <a:cubicBezTo>
                      <a:pt x="61511" y="110488"/>
                      <a:pt x="62956" y="111074"/>
                      <a:pt x="58335" y="99060"/>
                    </a:cubicBezTo>
                    <a:cubicBezTo>
                      <a:pt x="56691" y="94786"/>
                      <a:pt x="50715" y="87630"/>
                      <a:pt x="50715" y="87630"/>
                    </a:cubicBezTo>
                    <a:cubicBezTo>
                      <a:pt x="47779" y="75886"/>
                      <a:pt x="46187" y="72997"/>
                      <a:pt x="50715" y="57150"/>
                    </a:cubicBezTo>
                    <a:cubicBezTo>
                      <a:pt x="51492" y="54429"/>
                      <a:pt x="60054" y="52132"/>
                      <a:pt x="62145" y="51435"/>
                    </a:cubicBezTo>
                    <a:cubicBezTo>
                      <a:pt x="66590" y="52070"/>
                      <a:pt x="71311" y="51672"/>
                      <a:pt x="75480" y="53340"/>
                    </a:cubicBezTo>
                    <a:cubicBezTo>
                      <a:pt x="77981" y="54341"/>
                      <a:pt x="78953" y="57561"/>
                      <a:pt x="81195" y="59055"/>
                    </a:cubicBezTo>
                    <a:cubicBezTo>
                      <a:pt x="82866" y="60169"/>
                      <a:pt x="85114" y="60062"/>
                      <a:pt x="86910" y="60960"/>
                    </a:cubicBezTo>
                    <a:cubicBezTo>
                      <a:pt x="88958" y="61984"/>
                      <a:pt x="90720" y="63500"/>
                      <a:pt x="92625" y="64770"/>
                    </a:cubicBezTo>
                    <a:cubicBezTo>
                      <a:pt x="98340" y="64135"/>
                      <a:pt x="106428" y="67544"/>
                      <a:pt x="109770" y="62865"/>
                    </a:cubicBezTo>
                    <a:cubicBezTo>
                      <a:pt x="131320" y="32695"/>
                      <a:pt x="99267" y="45582"/>
                      <a:pt x="117390" y="30480"/>
                    </a:cubicBezTo>
                    <a:cubicBezTo>
                      <a:pt x="118933" y="29194"/>
                      <a:pt x="121200" y="29210"/>
                      <a:pt x="123105" y="28575"/>
                    </a:cubicBezTo>
                    <a:cubicBezTo>
                      <a:pt x="122470" y="25400"/>
                      <a:pt x="122806" y="21861"/>
                      <a:pt x="121200" y="19050"/>
                    </a:cubicBezTo>
                    <a:cubicBezTo>
                      <a:pt x="119007" y="15213"/>
                      <a:pt x="111187" y="14166"/>
                      <a:pt x="107865" y="13335"/>
                    </a:cubicBezTo>
                    <a:cubicBezTo>
                      <a:pt x="108500" y="11430"/>
                      <a:pt x="108350" y="9040"/>
                      <a:pt x="109770" y="7620"/>
                    </a:cubicBezTo>
                    <a:cubicBezTo>
                      <a:pt x="113008" y="4382"/>
                      <a:pt x="121200" y="0"/>
                      <a:pt x="121200" y="0"/>
                    </a:cubicBezTo>
                    <a:cubicBezTo>
                      <a:pt x="126280" y="635"/>
                      <a:pt x="131687" y="4"/>
                      <a:pt x="136440" y="1905"/>
                    </a:cubicBezTo>
                    <a:cubicBezTo>
                      <a:pt x="139923" y="3298"/>
                      <a:pt x="144007" y="18890"/>
                      <a:pt x="144060" y="19050"/>
                    </a:cubicBezTo>
                    <a:cubicBezTo>
                      <a:pt x="144695" y="25400"/>
                      <a:pt x="144995" y="31793"/>
                      <a:pt x="145965" y="38100"/>
                    </a:cubicBezTo>
                    <a:cubicBezTo>
                      <a:pt x="146270" y="40085"/>
                      <a:pt x="145939" y="43263"/>
                      <a:pt x="147870" y="43815"/>
                    </a:cubicBezTo>
                    <a:cubicBezTo>
                      <a:pt x="155831" y="46090"/>
                      <a:pt x="164380" y="45085"/>
                      <a:pt x="172635" y="45720"/>
                    </a:cubicBezTo>
                    <a:cubicBezTo>
                      <a:pt x="173270" y="50165"/>
                      <a:pt x="173857" y="54617"/>
                      <a:pt x="174540" y="59055"/>
                    </a:cubicBezTo>
                    <a:cubicBezTo>
                      <a:pt x="175127" y="62873"/>
                      <a:pt x="174718" y="67030"/>
                      <a:pt x="176445" y="70485"/>
                    </a:cubicBezTo>
                    <a:cubicBezTo>
                      <a:pt x="177469" y="72533"/>
                      <a:pt x="180401" y="72829"/>
                      <a:pt x="182160" y="74295"/>
                    </a:cubicBezTo>
                    <a:cubicBezTo>
                      <a:pt x="184230" y="76020"/>
                      <a:pt x="185520" y="78702"/>
                      <a:pt x="187875" y="80010"/>
                    </a:cubicBezTo>
                    <a:cubicBezTo>
                      <a:pt x="191386" y="81960"/>
                      <a:pt x="199305" y="83820"/>
                      <a:pt x="199305" y="83820"/>
                    </a:cubicBezTo>
                    <a:cubicBezTo>
                      <a:pt x="201845" y="85725"/>
                      <a:pt x="203769" y="89184"/>
                      <a:pt x="206925" y="89535"/>
                    </a:cubicBezTo>
                    <a:cubicBezTo>
                      <a:pt x="219281" y="90908"/>
                      <a:pt x="231229" y="88103"/>
                      <a:pt x="243120" y="85725"/>
                    </a:cubicBezTo>
                    <a:cubicBezTo>
                      <a:pt x="251675" y="77170"/>
                      <a:pt x="247983" y="82566"/>
                      <a:pt x="252645" y="68580"/>
                    </a:cubicBezTo>
                    <a:lnTo>
                      <a:pt x="254550" y="62865"/>
                    </a:lnTo>
                    <a:cubicBezTo>
                      <a:pt x="255185" y="57150"/>
                      <a:pt x="254319" y="51059"/>
                      <a:pt x="256455" y="45720"/>
                    </a:cubicBezTo>
                    <a:cubicBezTo>
                      <a:pt x="257201" y="43856"/>
                      <a:pt x="260324" y="44606"/>
                      <a:pt x="262170" y="43815"/>
                    </a:cubicBezTo>
                    <a:cubicBezTo>
                      <a:pt x="264780" y="42696"/>
                      <a:pt x="267250" y="41275"/>
                      <a:pt x="269790" y="40005"/>
                    </a:cubicBezTo>
                    <a:cubicBezTo>
                      <a:pt x="274870" y="40640"/>
                      <a:pt x="279920" y="42229"/>
                      <a:pt x="285030" y="41910"/>
                    </a:cubicBezTo>
                    <a:cubicBezTo>
                      <a:pt x="310360" y="40327"/>
                      <a:pt x="292180" y="35403"/>
                      <a:pt x="305985" y="40005"/>
                    </a:cubicBezTo>
                    <a:cubicBezTo>
                      <a:pt x="312370" y="59159"/>
                      <a:pt x="306074" y="38846"/>
                      <a:pt x="311700" y="85725"/>
                    </a:cubicBezTo>
                    <a:cubicBezTo>
                      <a:pt x="312012" y="88325"/>
                      <a:pt x="312970" y="90805"/>
                      <a:pt x="313605" y="93345"/>
                    </a:cubicBezTo>
                    <a:cubicBezTo>
                      <a:pt x="313447" y="94605"/>
                      <a:pt x="312536" y="109993"/>
                      <a:pt x="309795" y="114300"/>
                    </a:cubicBezTo>
                    <a:cubicBezTo>
                      <a:pt x="306386" y="119657"/>
                      <a:pt x="298365" y="129540"/>
                      <a:pt x="298365" y="129540"/>
                    </a:cubicBezTo>
                    <a:cubicBezTo>
                      <a:pt x="297278" y="132800"/>
                      <a:pt x="295815" y="138860"/>
                      <a:pt x="292650" y="140970"/>
                    </a:cubicBezTo>
                    <a:cubicBezTo>
                      <a:pt x="290472" y="142422"/>
                      <a:pt x="287570" y="142240"/>
                      <a:pt x="285030" y="142875"/>
                    </a:cubicBezTo>
                    <a:cubicBezTo>
                      <a:pt x="283125" y="144780"/>
                      <a:pt x="281442" y="146936"/>
                      <a:pt x="279315" y="148590"/>
                    </a:cubicBezTo>
                    <a:cubicBezTo>
                      <a:pt x="275701" y="151401"/>
                      <a:pt x="271123" y="152972"/>
                      <a:pt x="267885" y="156210"/>
                    </a:cubicBezTo>
                    <a:cubicBezTo>
                      <a:pt x="265980" y="158115"/>
                      <a:pt x="264362" y="160359"/>
                      <a:pt x="262170" y="161925"/>
                    </a:cubicBezTo>
                    <a:cubicBezTo>
                      <a:pt x="255852" y="166438"/>
                      <a:pt x="255053" y="164975"/>
                      <a:pt x="248835" y="167640"/>
                    </a:cubicBezTo>
                    <a:cubicBezTo>
                      <a:pt x="241963" y="170585"/>
                      <a:pt x="241121" y="172638"/>
                      <a:pt x="233595" y="173355"/>
                    </a:cubicBezTo>
                    <a:cubicBezTo>
                      <a:pt x="222830" y="174380"/>
                      <a:pt x="212005" y="174625"/>
                      <a:pt x="201210" y="175260"/>
                    </a:cubicBezTo>
                    <a:cubicBezTo>
                      <a:pt x="194535" y="177485"/>
                      <a:pt x="194774" y="176459"/>
                      <a:pt x="189780" y="182880"/>
                    </a:cubicBezTo>
                    <a:cubicBezTo>
                      <a:pt x="186969" y="186494"/>
                      <a:pt x="182160" y="194310"/>
                      <a:pt x="182160" y="194310"/>
                    </a:cubicBezTo>
                    <a:cubicBezTo>
                      <a:pt x="182284" y="194808"/>
                      <a:pt x="184976" y="206403"/>
                      <a:pt x="185970" y="207645"/>
                    </a:cubicBezTo>
                    <a:cubicBezTo>
                      <a:pt x="188656" y="211002"/>
                      <a:pt x="193635" y="212105"/>
                      <a:pt x="197400" y="213360"/>
                    </a:cubicBezTo>
                    <a:cubicBezTo>
                      <a:pt x="196765" y="222250"/>
                      <a:pt x="197791" y="231418"/>
                      <a:pt x="195495" y="240030"/>
                    </a:cubicBezTo>
                    <a:cubicBezTo>
                      <a:pt x="194978" y="241970"/>
                      <a:pt x="191788" y="241935"/>
                      <a:pt x="189780" y="241935"/>
                    </a:cubicBezTo>
                    <a:cubicBezTo>
                      <a:pt x="171354" y="241935"/>
                      <a:pt x="152950" y="240665"/>
                      <a:pt x="134535" y="240030"/>
                    </a:cubicBezTo>
                    <a:cubicBezTo>
                      <a:pt x="132630" y="238125"/>
                      <a:pt x="130545" y="236385"/>
                      <a:pt x="128820" y="234315"/>
                    </a:cubicBezTo>
                    <a:cubicBezTo>
                      <a:pt x="127354" y="232556"/>
                      <a:pt x="126769" y="230066"/>
                      <a:pt x="125010" y="228600"/>
                    </a:cubicBezTo>
                    <a:cubicBezTo>
                      <a:pt x="122828" y="226782"/>
                      <a:pt x="119856" y="226199"/>
                      <a:pt x="117390" y="224790"/>
                    </a:cubicBezTo>
                    <a:cubicBezTo>
                      <a:pt x="115402" y="223654"/>
                      <a:pt x="113779" y="221882"/>
                      <a:pt x="111675" y="220980"/>
                    </a:cubicBezTo>
                    <a:cubicBezTo>
                      <a:pt x="107588" y="219228"/>
                      <a:pt x="95898" y="217897"/>
                      <a:pt x="92625" y="217170"/>
                    </a:cubicBezTo>
                    <a:cubicBezTo>
                      <a:pt x="90665" y="216734"/>
                      <a:pt x="88815" y="215900"/>
                      <a:pt x="86910" y="215265"/>
                    </a:cubicBezTo>
                    <a:cubicBezTo>
                      <a:pt x="81195" y="215900"/>
                      <a:pt x="75437" y="216225"/>
                      <a:pt x="69765" y="217170"/>
                    </a:cubicBezTo>
                    <a:cubicBezTo>
                      <a:pt x="67784" y="217500"/>
                      <a:pt x="65635" y="217842"/>
                      <a:pt x="64050" y="219075"/>
                    </a:cubicBezTo>
                    <a:cubicBezTo>
                      <a:pt x="59061" y="222955"/>
                      <a:pt x="53678" y="231412"/>
                      <a:pt x="46905" y="234315"/>
                    </a:cubicBezTo>
                    <a:cubicBezTo>
                      <a:pt x="44499" y="235346"/>
                      <a:pt x="41825" y="235585"/>
                      <a:pt x="39285" y="236220"/>
                    </a:cubicBezTo>
                    <a:cubicBezTo>
                      <a:pt x="37380" y="235585"/>
                      <a:pt x="35325" y="235290"/>
                      <a:pt x="33570" y="234315"/>
                    </a:cubicBezTo>
                    <a:cubicBezTo>
                      <a:pt x="29567" y="232091"/>
                      <a:pt x="22140" y="226695"/>
                      <a:pt x="22140" y="226695"/>
                    </a:cubicBezTo>
                    <a:cubicBezTo>
                      <a:pt x="22775" y="215265"/>
                      <a:pt x="24045" y="203853"/>
                      <a:pt x="24045" y="192405"/>
                    </a:cubicBezTo>
                    <a:cubicBezTo>
                      <a:pt x="24045" y="188542"/>
                      <a:pt x="24283" y="184189"/>
                      <a:pt x="22140" y="180975"/>
                    </a:cubicBezTo>
                    <a:lnTo>
                      <a:pt x="6900" y="2038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" name="Freeform 146"/>
              <p:cNvSpPr/>
              <p:nvPr/>
            </p:nvSpPr>
            <p:spPr bwMode="auto">
              <a:xfrm>
                <a:off x="5663863" y="5808400"/>
                <a:ext cx="196999" cy="87340"/>
              </a:xfrm>
              <a:custGeom>
                <a:avLst/>
                <a:gdLst>
                  <a:gd name="connsiteX0" fmla="*/ 189819 w 323169"/>
                  <a:gd name="connsiteY0" fmla="*/ 1905 h 142875"/>
                  <a:gd name="connsiteX1" fmla="*/ 189819 w 323169"/>
                  <a:gd name="connsiteY1" fmla="*/ 1905 h 142875"/>
                  <a:gd name="connsiteX2" fmla="*/ 206964 w 323169"/>
                  <a:gd name="connsiteY2" fmla="*/ 3810 h 142875"/>
                  <a:gd name="connsiteX3" fmla="*/ 212679 w 323169"/>
                  <a:gd name="connsiteY3" fmla="*/ 7620 h 142875"/>
                  <a:gd name="connsiteX4" fmla="*/ 220299 w 323169"/>
                  <a:gd name="connsiteY4" fmla="*/ 9525 h 142875"/>
                  <a:gd name="connsiteX5" fmla="*/ 226014 w 323169"/>
                  <a:gd name="connsiteY5" fmla="*/ 15240 h 142875"/>
                  <a:gd name="connsiteX6" fmla="*/ 231729 w 323169"/>
                  <a:gd name="connsiteY6" fmla="*/ 17145 h 142875"/>
                  <a:gd name="connsiteX7" fmla="*/ 237444 w 323169"/>
                  <a:gd name="connsiteY7" fmla="*/ 20955 h 142875"/>
                  <a:gd name="connsiteX8" fmla="*/ 237444 w 323169"/>
                  <a:gd name="connsiteY8" fmla="*/ 38100 h 142875"/>
                  <a:gd name="connsiteX9" fmla="*/ 241254 w 323169"/>
                  <a:gd name="connsiteY9" fmla="*/ 47625 h 142875"/>
                  <a:gd name="connsiteX10" fmla="*/ 266019 w 323169"/>
                  <a:gd name="connsiteY10" fmla="*/ 49530 h 142875"/>
                  <a:gd name="connsiteX11" fmla="*/ 271734 w 323169"/>
                  <a:gd name="connsiteY11" fmla="*/ 51435 h 142875"/>
                  <a:gd name="connsiteX12" fmla="*/ 283164 w 323169"/>
                  <a:gd name="connsiteY12" fmla="*/ 53340 h 142875"/>
                  <a:gd name="connsiteX13" fmla="*/ 288879 w 323169"/>
                  <a:gd name="connsiteY13" fmla="*/ 57150 h 142875"/>
                  <a:gd name="connsiteX14" fmla="*/ 296499 w 323169"/>
                  <a:gd name="connsiteY14" fmla="*/ 68580 h 142875"/>
                  <a:gd name="connsiteX15" fmla="*/ 302214 w 323169"/>
                  <a:gd name="connsiteY15" fmla="*/ 70485 h 142875"/>
                  <a:gd name="connsiteX16" fmla="*/ 315549 w 323169"/>
                  <a:gd name="connsiteY16" fmla="*/ 85725 h 142875"/>
                  <a:gd name="connsiteX17" fmla="*/ 323169 w 323169"/>
                  <a:gd name="connsiteY17" fmla="*/ 100965 h 142875"/>
                  <a:gd name="connsiteX18" fmla="*/ 319359 w 323169"/>
                  <a:gd name="connsiteY18" fmla="*/ 116205 h 142875"/>
                  <a:gd name="connsiteX19" fmla="*/ 311739 w 323169"/>
                  <a:gd name="connsiteY19" fmla="*/ 118110 h 142875"/>
                  <a:gd name="connsiteX20" fmla="*/ 306024 w 323169"/>
                  <a:gd name="connsiteY20" fmla="*/ 120015 h 142875"/>
                  <a:gd name="connsiteX21" fmla="*/ 264114 w 323169"/>
                  <a:gd name="connsiteY21" fmla="*/ 121920 h 142875"/>
                  <a:gd name="connsiteX22" fmla="*/ 262209 w 323169"/>
                  <a:gd name="connsiteY22" fmla="*/ 129540 h 142875"/>
                  <a:gd name="connsiteX23" fmla="*/ 248874 w 323169"/>
                  <a:gd name="connsiteY23" fmla="*/ 137160 h 142875"/>
                  <a:gd name="connsiteX24" fmla="*/ 227919 w 323169"/>
                  <a:gd name="connsiteY24" fmla="*/ 135255 h 142875"/>
                  <a:gd name="connsiteX25" fmla="*/ 220299 w 323169"/>
                  <a:gd name="connsiteY25" fmla="*/ 127635 h 142875"/>
                  <a:gd name="connsiteX26" fmla="*/ 214584 w 323169"/>
                  <a:gd name="connsiteY26" fmla="*/ 123825 h 142875"/>
                  <a:gd name="connsiteX27" fmla="*/ 206964 w 323169"/>
                  <a:gd name="connsiteY27" fmla="*/ 112395 h 142875"/>
                  <a:gd name="connsiteX28" fmla="*/ 199344 w 323169"/>
                  <a:gd name="connsiteY28" fmla="*/ 95250 h 142875"/>
                  <a:gd name="connsiteX29" fmla="*/ 193629 w 323169"/>
                  <a:gd name="connsiteY29" fmla="*/ 89535 h 142875"/>
                  <a:gd name="connsiteX30" fmla="*/ 186009 w 323169"/>
                  <a:gd name="connsiteY30" fmla="*/ 85725 h 142875"/>
                  <a:gd name="connsiteX31" fmla="*/ 170769 w 323169"/>
                  <a:gd name="connsiteY31" fmla="*/ 87630 h 142875"/>
                  <a:gd name="connsiteX32" fmla="*/ 165054 w 323169"/>
                  <a:gd name="connsiteY32" fmla="*/ 91440 h 142875"/>
                  <a:gd name="connsiteX33" fmla="*/ 155529 w 323169"/>
                  <a:gd name="connsiteY33" fmla="*/ 93345 h 142875"/>
                  <a:gd name="connsiteX34" fmla="*/ 153624 w 323169"/>
                  <a:gd name="connsiteY34" fmla="*/ 108585 h 142875"/>
                  <a:gd name="connsiteX35" fmla="*/ 147909 w 323169"/>
                  <a:gd name="connsiteY35" fmla="*/ 142875 h 142875"/>
                  <a:gd name="connsiteX36" fmla="*/ 140289 w 323169"/>
                  <a:gd name="connsiteY36" fmla="*/ 140970 h 142875"/>
                  <a:gd name="connsiteX37" fmla="*/ 128859 w 323169"/>
                  <a:gd name="connsiteY37" fmla="*/ 131445 h 142875"/>
                  <a:gd name="connsiteX38" fmla="*/ 126954 w 323169"/>
                  <a:gd name="connsiteY38" fmla="*/ 125730 h 142875"/>
                  <a:gd name="connsiteX39" fmla="*/ 115524 w 323169"/>
                  <a:gd name="connsiteY39" fmla="*/ 121920 h 142875"/>
                  <a:gd name="connsiteX40" fmla="*/ 109809 w 323169"/>
                  <a:gd name="connsiteY40" fmla="*/ 120015 h 142875"/>
                  <a:gd name="connsiteX41" fmla="*/ 104094 w 323169"/>
                  <a:gd name="connsiteY41" fmla="*/ 118110 h 142875"/>
                  <a:gd name="connsiteX42" fmla="*/ 94569 w 323169"/>
                  <a:gd name="connsiteY42" fmla="*/ 116205 h 142875"/>
                  <a:gd name="connsiteX43" fmla="*/ 60279 w 323169"/>
                  <a:gd name="connsiteY43" fmla="*/ 118110 h 142875"/>
                  <a:gd name="connsiteX44" fmla="*/ 54564 w 323169"/>
                  <a:gd name="connsiteY44" fmla="*/ 120015 h 142875"/>
                  <a:gd name="connsiteX45" fmla="*/ 46944 w 323169"/>
                  <a:gd name="connsiteY45" fmla="*/ 121920 h 142875"/>
                  <a:gd name="connsiteX46" fmla="*/ 5034 w 323169"/>
                  <a:gd name="connsiteY46" fmla="*/ 120015 h 142875"/>
                  <a:gd name="connsiteX47" fmla="*/ 6939 w 323169"/>
                  <a:gd name="connsiteY47" fmla="*/ 36195 h 142875"/>
                  <a:gd name="connsiteX48" fmla="*/ 8844 w 323169"/>
                  <a:gd name="connsiteY48" fmla="*/ 30480 h 142875"/>
                  <a:gd name="connsiteX49" fmla="*/ 14559 w 323169"/>
                  <a:gd name="connsiteY49" fmla="*/ 24765 h 142875"/>
                  <a:gd name="connsiteX50" fmla="*/ 22179 w 323169"/>
                  <a:gd name="connsiteY50" fmla="*/ 15240 h 142875"/>
                  <a:gd name="connsiteX51" fmla="*/ 29799 w 323169"/>
                  <a:gd name="connsiteY51" fmla="*/ 3810 h 142875"/>
                  <a:gd name="connsiteX52" fmla="*/ 41229 w 323169"/>
                  <a:gd name="connsiteY52" fmla="*/ 0 h 142875"/>
                  <a:gd name="connsiteX53" fmla="*/ 121239 w 323169"/>
                  <a:gd name="connsiteY53" fmla="*/ 1905 h 142875"/>
                  <a:gd name="connsiteX54" fmla="*/ 126954 w 323169"/>
                  <a:gd name="connsiteY54" fmla="*/ 5715 h 142875"/>
                  <a:gd name="connsiteX55" fmla="*/ 134574 w 323169"/>
                  <a:gd name="connsiteY55" fmla="*/ 7620 h 142875"/>
                  <a:gd name="connsiteX56" fmla="*/ 146004 w 323169"/>
                  <a:gd name="connsiteY56" fmla="*/ 15240 h 142875"/>
                  <a:gd name="connsiteX57" fmla="*/ 151719 w 323169"/>
                  <a:gd name="connsiteY57" fmla="*/ 19050 h 142875"/>
                  <a:gd name="connsiteX58" fmla="*/ 157434 w 323169"/>
                  <a:gd name="connsiteY58" fmla="*/ 20955 h 142875"/>
                  <a:gd name="connsiteX59" fmla="*/ 168864 w 323169"/>
                  <a:gd name="connsiteY59" fmla="*/ 19050 h 142875"/>
                  <a:gd name="connsiteX60" fmla="*/ 170769 w 323169"/>
                  <a:gd name="connsiteY60" fmla="*/ 13335 h 142875"/>
                  <a:gd name="connsiteX61" fmla="*/ 180294 w 323169"/>
                  <a:gd name="connsiteY61" fmla="*/ 3810 h 142875"/>
                  <a:gd name="connsiteX62" fmla="*/ 189819 w 323169"/>
                  <a:gd name="connsiteY62" fmla="*/ 190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23169" h="142875">
                    <a:moveTo>
                      <a:pt x="189819" y="1905"/>
                    </a:moveTo>
                    <a:lnTo>
                      <a:pt x="189819" y="1905"/>
                    </a:lnTo>
                    <a:cubicBezTo>
                      <a:pt x="195534" y="2540"/>
                      <a:pt x="201386" y="2415"/>
                      <a:pt x="206964" y="3810"/>
                    </a:cubicBezTo>
                    <a:cubicBezTo>
                      <a:pt x="209185" y="4365"/>
                      <a:pt x="210575" y="6718"/>
                      <a:pt x="212679" y="7620"/>
                    </a:cubicBezTo>
                    <a:cubicBezTo>
                      <a:pt x="215085" y="8651"/>
                      <a:pt x="217759" y="8890"/>
                      <a:pt x="220299" y="9525"/>
                    </a:cubicBezTo>
                    <a:cubicBezTo>
                      <a:pt x="222204" y="11430"/>
                      <a:pt x="223772" y="13746"/>
                      <a:pt x="226014" y="15240"/>
                    </a:cubicBezTo>
                    <a:cubicBezTo>
                      <a:pt x="227685" y="16354"/>
                      <a:pt x="229933" y="16247"/>
                      <a:pt x="231729" y="17145"/>
                    </a:cubicBezTo>
                    <a:cubicBezTo>
                      <a:pt x="233777" y="18169"/>
                      <a:pt x="235539" y="19685"/>
                      <a:pt x="237444" y="20955"/>
                    </a:cubicBezTo>
                    <a:cubicBezTo>
                      <a:pt x="243040" y="37742"/>
                      <a:pt x="234929" y="10440"/>
                      <a:pt x="237444" y="38100"/>
                    </a:cubicBezTo>
                    <a:cubicBezTo>
                      <a:pt x="237754" y="41506"/>
                      <a:pt x="238079" y="46355"/>
                      <a:pt x="241254" y="47625"/>
                    </a:cubicBezTo>
                    <a:cubicBezTo>
                      <a:pt x="248941" y="50700"/>
                      <a:pt x="257764" y="48895"/>
                      <a:pt x="266019" y="49530"/>
                    </a:cubicBezTo>
                    <a:cubicBezTo>
                      <a:pt x="267924" y="50165"/>
                      <a:pt x="269774" y="50999"/>
                      <a:pt x="271734" y="51435"/>
                    </a:cubicBezTo>
                    <a:cubicBezTo>
                      <a:pt x="275505" y="52273"/>
                      <a:pt x="279500" y="52119"/>
                      <a:pt x="283164" y="53340"/>
                    </a:cubicBezTo>
                    <a:cubicBezTo>
                      <a:pt x="285336" y="54064"/>
                      <a:pt x="286974" y="55880"/>
                      <a:pt x="288879" y="57150"/>
                    </a:cubicBezTo>
                    <a:cubicBezTo>
                      <a:pt x="290876" y="63142"/>
                      <a:pt x="290383" y="64503"/>
                      <a:pt x="296499" y="68580"/>
                    </a:cubicBezTo>
                    <a:cubicBezTo>
                      <a:pt x="298170" y="69694"/>
                      <a:pt x="300309" y="69850"/>
                      <a:pt x="302214" y="70485"/>
                    </a:cubicBezTo>
                    <a:cubicBezTo>
                      <a:pt x="311104" y="83820"/>
                      <a:pt x="306024" y="79375"/>
                      <a:pt x="315549" y="85725"/>
                    </a:cubicBezTo>
                    <a:cubicBezTo>
                      <a:pt x="318136" y="89605"/>
                      <a:pt x="323169" y="96305"/>
                      <a:pt x="323169" y="100965"/>
                    </a:cubicBezTo>
                    <a:cubicBezTo>
                      <a:pt x="323169" y="106201"/>
                      <a:pt x="322264" y="111848"/>
                      <a:pt x="319359" y="116205"/>
                    </a:cubicBezTo>
                    <a:cubicBezTo>
                      <a:pt x="317907" y="118383"/>
                      <a:pt x="314256" y="117391"/>
                      <a:pt x="311739" y="118110"/>
                    </a:cubicBezTo>
                    <a:cubicBezTo>
                      <a:pt x="309808" y="118662"/>
                      <a:pt x="308026" y="119855"/>
                      <a:pt x="306024" y="120015"/>
                    </a:cubicBezTo>
                    <a:cubicBezTo>
                      <a:pt x="292084" y="121130"/>
                      <a:pt x="278084" y="121285"/>
                      <a:pt x="264114" y="121920"/>
                    </a:cubicBezTo>
                    <a:cubicBezTo>
                      <a:pt x="263479" y="124460"/>
                      <a:pt x="263731" y="127410"/>
                      <a:pt x="262209" y="129540"/>
                    </a:cubicBezTo>
                    <a:cubicBezTo>
                      <a:pt x="258605" y="134586"/>
                      <a:pt x="254045" y="135436"/>
                      <a:pt x="248874" y="137160"/>
                    </a:cubicBezTo>
                    <a:cubicBezTo>
                      <a:pt x="241889" y="136525"/>
                      <a:pt x="234573" y="137473"/>
                      <a:pt x="227919" y="135255"/>
                    </a:cubicBezTo>
                    <a:cubicBezTo>
                      <a:pt x="224511" y="134119"/>
                      <a:pt x="223026" y="129973"/>
                      <a:pt x="220299" y="127635"/>
                    </a:cubicBezTo>
                    <a:cubicBezTo>
                      <a:pt x="218561" y="126145"/>
                      <a:pt x="216489" y="125095"/>
                      <a:pt x="214584" y="123825"/>
                    </a:cubicBezTo>
                    <a:cubicBezTo>
                      <a:pt x="212044" y="120015"/>
                      <a:pt x="208412" y="116739"/>
                      <a:pt x="206964" y="112395"/>
                    </a:cubicBezTo>
                    <a:cubicBezTo>
                      <a:pt x="204195" y="104088"/>
                      <a:pt x="204375" y="101288"/>
                      <a:pt x="199344" y="95250"/>
                    </a:cubicBezTo>
                    <a:cubicBezTo>
                      <a:pt x="197619" y="93180"/>
                      <a:pt x="195821" y="91101"/>
                      <a:pt x="193629" y="89535"/>
                    </a:cubicBezTo>
                    <a:cubicBezTo>
                      <a:pt x="191318" y="87884"/>
                      <a:pt x="188549" y="86995"/>
                      <a:pt x="186009" y="85725"/>
                    </a:cubicBezTo>
                    <a:cubicBezTo>
                      <a:pt x="180929" y="86360"/>
                      <a:pt x="175708" y="86283"/>
                      <a:pt x="170769" y="87630"/>
                    </a:cubicBezTo>
                    <a:cubicBezTo>
                      <a:pt x="168560" y="88232"/>
                      <a:pt x="167198" y="90636"/>
                      <a:pt x="165054" y="91440"/>
                    </a:cubicBezTo>
                    <a:cubicBezTo>
                      <a:pt x="162022" y="92577"/>
                      <a:pt x="158704" y="92710"/>
                      <a:pt x="155529" y="93345"/>
                    </a:cubicBezTo>
                    <a:cubicBezTo>
                      <a:pt x="148258" y="104251"/>
                      <a:pt x="153624" y="93284"/>
                      <a:pt x="153624" y="108585"/>
                    </a:cubicBezTo>
                    <a:cubicBezTo>
                      <a:pt x="153624" y="136359"/>
                      <a:pt x="156521" y="129957"/>
                      <a:pt x="147909" y="142875"/>
                    </a:cubicBezTo>
                    <a:cubicBezTo>
                      <a:pt x="145369" y="142240"/>
                      <a:pt x="142695" y="142001"/>
                      <a:pt x="140289" y="140970"/>
                    </a:cubicBezTo>
                    <a:cubicBezTo>
                      <a:pt x="135648" y="138981"/>
                      <a:pt x="132292" y="134878"/>
                      <a:pt x="128859" y="131445"/>
                    </a:cubicBezTo>
                    <a:cubicBezTo>
                      <a:pt x="128224" y="129540"/>
                      <a:pt x="128588" y="126897"/>
                      <a:pt x="126954" y="125730"/>
                    </a:cubicBezTo>
                    <a:cubicBezTo>
                      <a:pt x="123686" y="123396"/>
                      <a:pt x="119334" y="123190"/>
                      <a:pt x="115524" y="121920"/>
                    </a:cubicBezTo>
                    <a:lnTo>
                      <a:pt x="109809" y="120015"/>
                    </a:lnTo>
                    <a:cubicBezTo>
                      <a:pt x="107904" y="119380"/>
                      <a:pt x="106063" y="118504"/>
                      <a:pt x="104094" y="118110"/>
                    </a:cubicBezTo>
                    <a:lnTo>
                      <a:pt x="94569" y="116205"/>
                    </a:lnTo>
                    <a:cubicBezTo>
                      <a:pt x="83139" y="116840"/>
                      <a:pt x="71675" y="117025"/>
                      <a:pt x="60279" y="118110"/>
                    </a:cubicBezTo>
                    <a:cubicBezTo>
                      <a:pt x="58280" y="118300"/>
                      <a:pt x="56495" y="119463"/>
                      <a:pt x="54564" y="120015"/>
                    </a:cubicBezTo>
                    <a:cubicBezTo>
                      <a:pt x="52047" y="120734"/>
                      <a:pt x="49484" y="121285"/>
                      <a:pt x="46944" y="121920"/>
                    </a:cubicBezTo>
                    <a:cubicBezTo>
                      <a:pt x="32974" y="121285"/>
                      <a:pt x="10948" y="132687"/>
                      <a:pt x="5034" y="120015"/>
                    </a:cubicBezTo>
                    <a:cubicBezTo>
                      <a:pt x="-6784" y="94690"/>
                      <a:pt x="5751" y="64117"/>
                      <a:pt x="6939" y="36195"/>
                    </a:cubicBezTo>
                    <a:cubicBezTo>
                      <a:pt x="7024" y="34189"/>
                      <a:pt x="7730" y="32151"/>
                      <a:pt x="8844" y="30480"/>
                    </a:cubicBezTo>
                    <a:cubicBezTo>
                      <a:pt x="10338" y="28238"/>
                      <a:pt x="12654" y="26670"/>
                      <a:pt x="14559" y="24765"/>
                    </a:cubicBezTo>
                    <a:cubicBezTo>
                      <a:pt x="18849" y="11895"/>
                      <a:pt x="12899" y="25845"/>
                      <a:pt x="22179" y="15240"/>
                    </a:cubicBezTo>
                    <a:cubicBezTo>
                      <a:pt x="25194" y="11794"/>
                      <a:pt x="25455" y="5258"/>
                      <a:pt x="29799" y="3810"/>
                    </a:cubicBezTo>
                    <a:lnTo>
                      <a:pt x="41229" y="0"/>
                    </a:lnTo>
                    <a:cubicBezTo>
                      <a:pt x="67899" y="635"/>
                      <a:pt x="94621" y="130"/>
                      <a:pt x="121239" y="1905"/>
                    </a:cubicBezTo>
                    <a:cubicBezTo>
                      <a:pt x="123523" y="2057"/>
                      <a:pt x="124850" y="4813"/>
                      <a:pt x="126954" y="5715"/>
                    </a:cubicBezTo>
                    <a:cubicBezTo>
                      <a:pt x="129360" y="6746"/>
                      <a:pt x="132034" y="6985"/>
                      <a:pt x="134574" y="7620"/>
                    </a:cubicBezTo>
                    <a:lnTo>
                      <a:pt x="146004" y="15240"/>
                    </a:lnTo>
                    <a:cubicBezTo>
                      <a:pt x="147909" y="16510"/>
                      <a:pt x="149547" y="18326"/>
                      <a:pt x="151719" y="19050"/>
                    </a:cubicBezTo>
                    <a:lnTo>
                      <a:pt x="157434" y="20955"/>
                    </a:lnTo>
                    <a:cubicBezTo>
                      <a:pt x="161244" y="20320"/>
                      <a:pt x="165510" y="20966"/>
                      <a:pt x="168864" y="19050"/>
                    </a:cubicBezTo>
                    <a:cubicBezTo>
                      <a:pt x="170607" y="18054"/>
                      <a:pt x="169871" y="15131"/>
                      <a:pt x="170769" y="13335"/>
                    </a:cubicBezTo>
                    <a:cubicBezTo>
                      <a:pt x="172332" y="10209"/>
                      <a:pt x="176191" y="4396"/>
                      <a:pt x="180294" y="3810"/>
                    </a:cubicBezTo>
                    <a:cubicBezTo>
                      <a:pt x="187209" y="2822"/>
                      <a:pt x="188231" y="2223"/>
                      <a:pt x="189819" y="190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8" name="Freeform 147"/>
              <p:cNvSpPr/>
              <p:nvPr/>
            </p:nvSpPr>
            <p:spPr bwMode="auto">
              <a:xfrm>
                <a:off x="5699770" y="5658953"/>
                <a:ext cx="126157" cy="172738"/>
              </a:xfrm>
              <a:custGeom>
                <a:avLst/>
                <a:gdLst>
                  <a:gd name="connsiteX0" fmla="*/ 5715 w 207645"/>
                  <a:gd name="connsiteY0" fmla="*/ 53700 h 282300"/>
                  <a:gd name="connsiteX1" fmla="*/ 5715 w 207645"/>
                  <a:gd name="connsiteY1" fmla="*/ 53700 h 282300"/>
                  <a:gd name="connsiteX2" fmla="*/ 15240 w 207645"/>
                  <a:gd name="connsiteY2" fmla="*/ 40365 h 282300"/>
                  <a:gd name="connsiteX3" fmla="*/ 36195 w 207645"/>
                  <a:gd name="connsiteY3" fmla="*/ 38460 h 282300"/>
                  <a:gd name="connsiteX4" fmla="*/ 53340 w 207645"/>
                  <a:gd name="connsiteY4" fmla="*/ 36555 h 282300"/>
                  <a:gd name="connsiteX5" fmla="*/ 60960 w 207645"/>
                  <a:gd name="connsiteY5" fmla="*/ 32745 h 282300"/>
                  <a:gd name="connsiteX6" fmla="*/ 66675 w 207645"/>
                  <a:gd name="connsiteY6" fmla="*/ 30840 h 282300"/>
                  <a:gd name="connsiteX7" fmla="*/ 83820 w 207645"/>
                  <a:gd name="connsiteY7" fmla="*/ 21315 h 282300"/>
                  <a:gd name="connsiteX8" fmla="*/ 91440 w 207645"/>
                  <a:gd name="connsiteY8" fmla="*/ 15600 h 282300"/>
                  <a:gd name="connsiteX9" fmla="*/ 108585 w 207645"/>
                  <a:gd name="connsiteY9" fmla="*/ 360 h 282300"/>
                  <a:gd name="connsiteX10" fmla="*/ 144780 w 207645"/>
                  <a:gd name="connsiteY10" fmla="*/ 6075 h 282300"/>
                  <a:gd name="connsiteX11" fmla="*/ 148590 w 207645"/>
                  <a:gd name="connsiteY11" fmla="*/ 11790 h 282300"/>
                  <a:gd name="connsiteX12" fmla="*/ 150495 w 207645"/>
                  <a:gd name="connsiteY12" fmla="*/ 17505 h 282300"/>
                  <a:gd name="connsiteX13" fmla="*/ 148590 w 207645"/>
                  <a:gd name="connsiteY13" fmla="*/ 27030 h 282300"/>
                  <a:gd name="connsiteX14" fmla="*/ 137160 w 207645"/>
                  <a:gd name="connsiteY14" fmla="*/ 38460 h 282300"/>
                  <a:gd name="connsiteX15" fmla="*/ 135255 w 207645"/>
                  <a:gd name="connsiteY15" fmla="*/ 44175 h 282300"/>
                  <a:gd name="connsiteX16" fmla="*/ 156210 w 207645"/>
                  <a:gd name="connsiteY16" fmla="*/ 51795 h 282300"/>
                  <a:gd name="connsiteX17" fmla="*/ 169545 w 207645"/>
                  <a:gd name="connsiteY17" fmla="*/ 72750 h 282300"/>
                  <a:gd name="connsiteX18" fmla="*/ 177165 w 207645"/>
                  <a:gd name="connsiteY18" fmla="*/ 80370 h 282300"/>
                  <a:gd name="connsiteX19" fmla="*/ 180975 w 207645"/>
                  <a:gd name="connsiteY19" fmla="*/ 89895 h 282300"/>
                  <a:gd name="connsiteX20" fmla="*/ 186690 w 207645"/>
                  <a:gd name="connsiteY20" fmla="*/ 93705 h 282300"/>
                  <a:gd name="connsiteX21" fmla="*/ 192405 w 207645"/>
                  <a:gd name="connsiteY21" fmla="*/ 99420 h 282300"/>
                  <a:gd name="connsiteX22" fmla="*/ 200025 w 207645"/>
                  <a:gd name="connsiteY22" fmla="*/ 110850 h 282300"/>
                  <a:gd name="connsiteX23" fmla="*/ 201930 w 207645"/>
                  <a:gd name="connsiteY23" fmla="*/ 122280 h 282300"/>
                  <a:gd name="connsiteX24" fmla="*/ 203835 w 207645"/>
                  <a:gd name="connsiteY24" fmla="*/ 135615 h 282300"/>
                  <a:gd name="connsiteX25" fmla="*/ 207645 w 207645"/>
                  <a:gd name="connsiteY25" fmla="*/ 150855 h 282300"/>
                  <a:gd name="connsiteX26" fmla="*/ 205740 w 207645"/>
                  <a:gd name="connsiteY26" fmla="*/ 188955 h 282300"/>
                  <a:gd name="connsiteX27" fmla="*/ 200025 w 207645"/>
                  <a:gd name="connsiteY27" fmla="*/ 192765 h 282300"/>
                  <a:gd name="connsiteX28" fmla="*/ 186690 w 207645"/>
                  <a:gd name="connsiteY28" fmla="*/ 198480 h 282300"/>
                  <a:gd name="connsiteX29" fmla="*/ 169545 w 207645"/>
                  <a:gd name="connsiteY29" fmla="*/ 215625 h 282300"/>
                  <a:gd name="connsiteX30" fmla="*/ 163830 w 207645"/>
                  <a:gd name="connsiteY30" fmla="*/ 221340 h 282300"/>
                  <a:gd name="connsiteX31" fmla="*/ 152400 w 207645"/>
                  <a:gd name="connsiteY31" fmla="*/ 227055 h 282300"/>
                  <a:gd name="connsiteX32" fmla="*/ 146685 w 207645"/>
                  <a:gd name="connsiteY32" fmla="*/ 230865 h 282300"/>
                  <a:gd name="connsiteX33" fmla="*/ 148590 w 207645"/>
                  <a:gd name="connsiteY33" fmla="*/ 240390 h 282300"/>
                  <a:gd name="connsiteX34" fmla="*/ 152400 w 207645"/>
                  <a:gd name="connsiteY34" fmla="*/ 246105 h 282300"/>
                  <a:gd name="connsiteX35" fmla="*/ 154305 w 207645"/>
                  <a:gd name="connsiteY35" fmla="*/ 251820 h 282300"/>
                  <a:gd name="connsiteX36" fmla="*/ 148590 w 207645"/>
                  <a:gd name="connsiteY36" fmla="*/ 265155 h 282300"/>
                  <a:gd name="connsiteX37" fmla="*/ 142875 w 207645"/>
                  <a:gd name="connsiteY37" fmla="*/ 268965 h 282300"/>
                  <a:gd name="connsiteX38" fmla="*/ 116205 w 207645"/>
                  <a:gd name="connsiteY38" fmla="*/ 272775 h 282300"/>
                  <a:gd name="connsiteX39" fmla="*/ 114300 w 207645"/>
                  <a:gd name="connsiteY39" fmla="*/ 282300 h 282300"/>
                  <a:gd name="connsiteX40" fmla="*/ 95250 w 207645"/>
                  <a:gd name="connsiteY40" fmla="*/ 280395 h 282300"/>
                  <a:gd name="connsiteX41" fmla="*/ 87630 w 207645"/>
                  <a:gd name="connsiteY41" fmla="*/ 276585 h 282300"/>
                  <a:gd name="connsiteX42" fmla="*/ 76200 w 207645"/>
                  <a:gd name="connsiteY42" fmla="*/ 267060 h 282300"/>
                  <a:gd name="connsiteX43" fmla="*/ 74295 w 207645"/>
                  <a:gd name="connsiteY43" fmla="*/ 261345 h 282300"/>
                  <a:gd name="connsiteX44" fmla="*/ 68580 w 207645"/>
                  <a:gd name="connsiteY44" fmla="*/ 259440 h 282300"/>
                  <a:gd name="connsiteX45" fmla="*/ 9525 w 207645"/>
                  <a:gd name="connsiteY45" fmla="*/ 257535 h 282300"/>
                  <a:gd name="connsiteX46" fmla="*/ 0 w 207645"/>
                  <a:gd name="connsiteY46" fmla="*/ 248010 h 282300"/>
                  <a:gd name="connsiteX47" fmla="*/ 3810 w 207645"/>
                  <a:gd name="connsiteY47" fmla="*/ 238485 h 282300"/>
                  <a:gd name="connsiteX48" fmla="*/ 17145 w 207645"/>
                  <a:gd name="connsiteY48" fmla="*/ 223245 h 282300"/>
                  <a:gd name="connsiteX49" fmla="*/ 22860 w 207645"/>
                  <a:gd name="connsiteY49" fmla="*/ 217530 h 282300"/>
                  <a:gd name="connsiteX50" fmla="*/ 34290 w 207645"/>
                  <a:gd name="connsiteY50" fmla="*/ 209910 h 282300"/>
                  <a:gd name="connsiteX51" fmla="*/ 59055 w 207645"/>
                  <a:gd name="connsiteY51" fmla="*/ 206100 h 282300"/>
                  <a:gd name="connsiteX52" fmla="*/ 62865 w 207645"/>
                  <a:gd name="connsiteY52" fmla="*/ 198480 h 282300"/>
                  <a:gd name="connsiteX53" fmla="*/ 70485 w 207645"/>
                  <a:gd name="connsiteY53" fmla="*/ 152760 h 282300"/>
                  <a:gd name="connsiteX54" fmla="*/ 68580 w 207645"/>
                  <a:gd name="connsiteY54" fmla="*/ 141330 h 282300"/>
                  <a:gd name="connsiteX55" fmla="*/ 60960 w 207645"/>
                  <a:gd name="connsiteY55" fmla="*/ 135615 h 282300"/>
                  <a:gd name="connsiteX56" fmla="*/ 55245 w 207645"/>
                  <a:gd name="connsiteY56" fmla="*/ 124185 h 282300"/>
                  <a:gd name="connsiteX57" fmla="*/ 49530 w 207645"/>
                  <a:gd name="connsiteY57" fmla="*/ 118470 h 282300"/>
                  <a:gd name="connsiteX58" fmla="*/ 47625 w 207645"/>
                  <a:gd name="connsiteY58" fmla="*/ 112755 h 282300"/>
                  <a:gd name="connsiteX59" fmla="*/ 43815 w 207645"/>
                  <a:gd name="connsiteY59" fmla="*/ 107040 h 282300"/>
                  <a:gd name="connsiteX60" fmla="*/ 40005 w 207645"/>
                  <a:gd name="connsiteY60" fmla="*/ 70845 h 282300"/>
                  <a:gd name="connsiteX61" fmla="*/ 36195 w 207645"/>
                  <a:gd name="connsiteY61" fmla="*/ 65130 h 282300"/>
                  <a:gd name="connsiteX62" fmla="*/ 22860 w 207645"/>
                  <a:gd name="connsiteY62" fmla="*/ 61320 h 282300"/>
                  <a:gd name="connsiteX63" fmla="*/ 5715 w 207645"/>
                  <a:gd name="connsiteY63" fmla="*/ 53700 h 2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7645" h="282300">
                    <a:moveTo>
                      <a:pt x="5715" y="53700"/>
                    </a:moveTo>
                    <a:lnTo>
                      <a:pt x="5715" y="53700"/>
                    </a:lnTo>
                    <a:cubicBezTo>
                      <a:pt x="8890" y="49255"/>
                      <a:pt x="10354" y="42808"/>
                      <a:pt x="15240" y="40365"/>
                    </a:cubicBezTo>
                    <a:cubicBezTo>
                      <a:pt x="21513" y="37228"/>
                      <a:pt x="29216" y="39158"/>
                      <a:pt x="36195" y="38460"/>
                    </a:cubicBezTo>
                    <a:cubicBezTo>
                      <a:pt x="41917" y="37888"/>
                      <a:pt x="47625" y="37190"/>
                      <a:pt x="53340" y="36555"/>
                    </a:cubicBezTo>
                    <a:cubicBezTo>
                      <a:pt x="55880" y="35285"/>
                      <a:pt x="58350" y="33864"/>
                      <a:pt x="60960" y="32745"/>
                    </a:cubicBezTo>
                    <a:cubicBezTo>
                      <a:pt x="62806" y="31954"/>
                      <a:pt x="64920" y="31815"/>
                      <a:pt x="66675" y="30840"/>
                    </a:cubicBezTo>
                    <a:cubicBezTo>
                      <a:pt x="86326" y="19923"/>
                      <a:pt x="70888" y="25626"/>
                      <a:pt x="83820" y="21315"/>
                    </a:cubicBezTo>
                    <a:cubicBezTo>
                      <a:pt x="86360" y="19410"/>
                      <a:pt x="89080" y="17724"/>
                      <a:pt x="91440" y="15600"/>
                    </a:cubicBezTo>
                    <a:cubicBezTo>
                      <a:pt x="110081" y="-1177"/>
                      <a:pt x="96010" y="8743"/>
                      <a:pt x="108585" y="360"/>
                    </a:cubicBezTo>
                    <a:cubicBezTo>
                      <a:pt x="118925" y="1006"/>
                      <a:pt x="135638" y="-3067"/>
                      <a:pt x="144780" y="6075"/>
                    </a:cubicBezTo>
                    <a:cubicBezTo>
                      <a:pt x="146399" y="7694"/>
                      <a:pt x="147566" y="9742"/>
                      <a:pt x="148590" y="11790"/>
                    </a:cubicBezTo>
                    <a:cubicBezTo>
                      <a:pt x="149488" y="13586"/>
                      <a:pt x="149860" y="15600"/>
                      <a:pt x="150495" y="17505"/>
                    </a:cubicBezTo>
                    <a:cubicBezTo>
                      <a:pt x="149860" y="20680"/>
                      <a:pt x="150328" y="24298"/>
                      <a:pt x="148590" y="27030"/>
                    </a:cubicBezTo>
                    <a:cubicBezTo>
                      <a:pt x="145697" y="31576"/>
                      <a:pt x="137160" y="38460"/>
                      <a:pt x="137160" y="38460"/>
                    </a:cubicBezTo>
                    <a:cubicBezTo>
                      <a:pt x="136525" y="40365"/>
                      <a:pt x="134357" y="42379"/>
                      <a:pt x="135255" y="44175"/>
                    </a:cubicBezTo>
                    <a:cubicBezTo>
                      <a:pt x="138920" y="51506"/>
                      <a:pt x="150404" y="50966"/>
                      <a:pt x="156210" y="51795"/>
                    </a:cubicBezTo>
                    <a:cubicBezTo>
                      <a:pt x="158414" y="55469"/>
                      <a:pt x="167127" y="70332"/>
                      <a:pt x="169545" y="72750"/>
                    </a:cubicBezTo>
                    <a:lnTo>
                      <a:pt x="177165" y="80370"/>
                    </a:lnTo>
                    <a:cubicBezTo>
                      <a:pt x="178435" y="83545"/>
                      <a:pt x="178987" y="87112"/>
                      <a:pt x="180975" y="89895"/>
                    </a:cubicBezTo>
                    <a:cubicBezTo>
                      <a:pt x="182306" y="91758"/>
                      <a:pt x="184931" y="92239"/>
                      <a:pt x="186690" y="93705"/>
                    </a:cubicBezTo>
                    <a:cubicBezTo>
                      <a:pt x="188760" y="95430"/>
                      <a:pt x="190751" y="97293"/>
                      <a:pt x="192405" y="99420"/>
                    </a:cubicBezTo>
                    <a:cubicBezTo>
                      <a:pt x="195216" y="103034"/>
                      <a:pt x="200025" y="110850"/>
                      <a:pt x="200025" y="110850"/>
                    </a:cubicBezTo>
                    <a:cubicBezTo>
                      <a:pt x="200660" y="114660"/>
                      <a:pt x="201343" y="118462"/>
                      <a:pt x="201930" y="122280"/>
                    </a:cubicBezTo>
                    <a:cubicBezTo>
                      <a:pt x="202613" y="126718"/>
                      <a:pt x="202954" y="131212"/>
                      <a:pt x="203835" y="135615"/>
                    </a:cubicBezTo>
                    <a:cubicBezTo>
                      <a:pt x="204862" y="140750"/>
                      <a:pt x="206375" y="145775"/>
                      <a:pt x="207645" y="150855"/>
                    </a:cubicBezTo>
                    <a:cubicBezTo>
                      <a:pt x="207010" y="163555"/>
                      <a:pt x="208015" y="176444"/>
                      <a:pt x="205740" y="188955"/>
                    </a:cubicBezTo>
                    <a:cubicBezTo>
                      <a:pt x="205330" y="191208"/>
                      <a:pt x="202073" y="191741"/>
                      <a:pt x="200025" y="192765"/>
                    </a:cubicBezTo>
                    <a:cubicBezTo>
                      <a:pt x="193602" y="195976"/>
                      <a:pt x="193297" y="193195"/>
                      <a:pt x="186690" y="198480"/>
                    </a:cubicBezTo>
                    <a:lnTo>
                      <a:pt x="169545" y="215625"/>
                    </a:lnTo>
                    <a:cubicBezTo>
                      <a:pt x="167640" y="217530"/>
                      <a:pt x="166072" y="219846"/>
                      <a:pt x="163830" y="221340"/>
                    </a:cubicBezTo>
                    <a:cubicBezTo>
                      <a:pt x="147452" y="232259"/>
                      <a:pt x="168174" y="219168"/>
                      <a:pt x="152400" y="227055"/>
                    </a:cubicBezTo>
                    <a:cubicBezTo>
                      <a:pt x="150352" y="228079"/>
                      <a:pt x="148590" y="229595"/>
                      <a:pt x="146685" y="230865"/>
                    </a:cubicBezTo>
                    <a:cubicBezTo>
                      <a:pt x="147320" y="234040"/>
                      <a:pt x="147453" y="237358"/>
                      <a:pt x="148590" y="240390"/>
                    </a:cubicBezTo>
                    <a:cubicBezTo>
                      <a:pt x="149394" y="242534"/>
                      <a:pt x="151376" y="244057"/>
                      <a:pt x="152400" y="246105"/>
                    </a:cubicBezTo>
                    <a:cubicBezTo>
                      <a:pt x="153298" y="247901"/>
                      <a:pt x="153670" y="249915"/>
                      <a:pt x="154305" y="251820"/>
                    </a:cubicBezTo>
                    <a:cubicBezTo>
                      <a:pt x="152848" y="257649"/>
                      <a:pt x="152975" y="260770"/>
                      <a:pt x="148590" y="265155"/>
                    </a:cubicBezTo>
                    <a:cubicBezTo>
                      <a:pt x="146971" y="266774"/>
                      <a:pt x="144780" y="267695"/>
                      <a:pt x="142875" y="268965"/>
                    </a:cubicBezTo>
                    <a:cubicBezTo>
                      <a:pt x="120682" y="267258"/>
                      <a:pt x="119619" y="259120"/>
                      <a:pt x="116205" y="272775"/>
                    </a:cubicBezTo>
                    <a:cubicBezTo>
                      <a:pt x="115420" y="275916"/>
                      <a:pt x="114935" y="279125"/>
                      <a:pt x="114300" y="282300"/>
                    </a:cubicBezTo>
                    <a:cubicBezTo>
                      <a:pt x="107950" y="281665"/>
                      <a:pt x="101490" y="281732"/>
                      <a:pt x="95250" y="280395"/>
                    </a:cubicBezTo>
                    <a:cubicBezTo>
                      <a:pt x="92473" y="279800"/>
                      <a:pt x="90096" y="277994"/>
                      <a:pt x="87630" y="276585"/>
                    </a:cubicBezTo>
                    <a:cubicBezTo>
                      <a:pt x="81442" y="273049"/>
                      <a:pt x="81453" y="272313"/>
                      <a:pt x="76200" y="267060"/>
                    </a:cubicBezTo>
                    <a:cubicBezTo>
                      <a:pt x="75565" y="265155"/>
                      <a:pt x="75715" y="262765"/>
                      <a:pt x="74295" y="261345"/>
                    </a:cubicBezTo>
                    <a:cubicBezTo>
                      <a:pt x="72875" y="259925"/>
                      <a:pt x="70585" y="259558"/>
                      <a:pt x="68580" y="259440"/>
                    </a:cubicBezTo>
                    <a:cubicBezTo>
                      <a:pt x="48919" y="258283"/>
                      <a:pt x="29210" y="258170"/>
                      <a:pt x="9525" y="257535"/>
                    </a:cubicBezTo>
                    <a:cubicBezTo>
                      <a:pt x="6985" y="255842"/>
                      <a:pt x="0" y="252243"/>
                      <a:pt x="0" y="248010"/>
                    </a:cubicBezTo>
                    <a:cubicBezTo>
                      <a:pt x="0" y="244590"/>
                      <a:pt x="2173" y="241487"/>
                      <a:pt x="3810" y="238485"/>
                    </a:cubicBezTo>
                    <a:cubicBezTo>
                      <a:pt x="12912" y="221799"/>
                      <a:pt x="7514" y="231271"/>
                      <a:pt x="17145" y="223245"/>
                    </a:cubicBezTo>
                    <a:cubicBezTo>
                      <a:pt x="19215" y="221520"/>
                      <a:pt x="20733" y="219184"/>
                      <a:pt x="22860" y="217530"/>
                    </a:cubicBezTo>
                    <a:cubicBezTo>
                      <a:pt x="26474" y="214719"/>
                      <a:pt x="29773" y="210663"/>
                      <a:pt x="34290" y="209910"/>
                    </a:cubicBezTo>
                    <a:cubicBezTo>
                      <a:pt x="50149" y="207267"/>
                      <a:pt x="41896" y="208551"/>
                      <a:pt x="59055" y="206100"/>
                    </a:cubicBezTo>
                    <a:cubicBezTo>
                      <a:pt x="60325" y="203560"/>
                      <a:pt x="62539" y="201301"/>
                      <a:pt x="62865" y="198480"/>
                    </a:cubicBezTo>
                    <a:cubicBezTo>
                      <a:pt x="68222" y="152051"/>
                      <a:pt x="52586" y="164693"/>
                      <a:pt x="70485" y="152760"/>
                    </a:cubicBezTo>
                    <a:cubicBezTo>
                      <a:pt x="69850" y="148950"/>
                      <a:pt x="70456" y="144706"/>
                      <a:pt x="68580" y="141330"/>
                    </a:cubicBezTo>
                    <a:cubicBezTo>
                      <a:pt x="67038" y="138555"/>
                      <a:pt x="63205" y="137860"/>
                      <a:pt x="60960" y="135615"/>
                    </a:cubicBezTo>
                    <a:cubicBezTo>
                      <a:pt x="51967" y="126622"/>
                      <a:pt x="61443" y="133481"/>
                      <a:pt x="55245" y="124185"/>
                    </a:cubicBezTo>
                    <a:cubicBezTo>
                      <a:pt x="53751" y="121943"/>
                      <a:pt x="51435" y="120375"/>
                      <a:pt x="49530" y="118470"/>
                    </a:cubicBezTo>
                    <a:cubicBezTo>
                      <a:pt x="48895" y="116565"/>
                      <a:pt x="48523" y="114551"/>
                      <a:pt x="47625" y="112755"/>
                    </a:cubicBezTo>
                    <a:cubicBezTo>
                      <a:pt x="46601" y="110707"/>
                      <a:pt x="44295" y="109279"/>
                      <a:pt x="43815" y="107040"/>
                    </a:cubicBezTo>
                    <a:cubicBezTo>
                      <a:pt x="42920" y="102864"/>
                      <a:pt x="41704" y="77076"/>
                      <a:pt x="40005" y="70845"/>
                    </a:cubicBezTo>
                    <a:cubicBezTo>
                      <a:pt x="39403" y="68636"/>
                      <a:pt x="37983" y="66560"/>
                      <a:pt x="36195" y="65130"/>
                    </a:cubicBezTo>
                    <a:cubicBezTo>
                      <a:pt x="34953" y="64136"/>
                      <a:pt x="23358" y="61444"/>
                      <a:pt x="22860" y="61320"/>
                    </a:cubicBezTo>
                    <a:lnTo>
                      <a:pt x="5715" y="5370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9" name="Freeform 148"/>
              <p:cNvSpPr/>
              <p:nvPr/>
            </p:nvSpPr>
            <p:spPr bwMode="auto">
              <a:xfrm>
                <a:off x="5624075" y="5668657"/>
                <a:ext cx="129068" cy="131980"/>
              </a:xfrm>
              <a:custGeom>
                <a:avLst/>
                <a:gdLst>
                  <a:gd name="connsiteX0" fmla="*/ 97155 w 211787"/>
                  <a:gd name="connsiteY0" fmla="*/ 0 h 215265"/>
                  <a:gd name="connsiteX1" fmla="*/ 97155 w 211787"/>
                  <a:gd name="connsiteY1" fmla="*/ 0 h 215265"/>
                  <a:gd name="connsiteX2" fmla="*/ 114300 w 211787"/>
                  <a:gd name="connsiteY2" fmla="*/ 1905 h 215265"/>
                  <a:gd name="connsiteX3" fmla="*/ 120015 w 211787"/>
                  <a:gd name="connsiteY3" fmla="*/ 5715 h 215265"/>
                  <a:gd name="connsiteX4" fmla="*/ 133350 w 211787"/>
                  <a:gd name="connsiteY4" fmla="*/ 9525 h 215265"/>
                  <a:gd name="connsiteX5" fmla="*/ 139065 w 211787"/>
                  <a:gd name="connsiteY5" fmla="*/ 17145 h 215265"/>
                  <a:gd name="connsiteX6" fmla="*/ 142875 w 211787"/>
                  <a:gd name="connsiteY6" fmla="*/ 22860 h 215265"/>
                  <a:gd name="connsiteX7" fmla="*/ 150495 w 211787"/>
                  <a:gd name="connsiteY7" fmla="*/ 24765 h 215265"/>
                  <a:gd name="connsiteX8" fmla="*/ 160020 w 211787"/>
                  <a:gd name="connsiteY8" fmla="*/ 28575 h 215265"/>
                  <a:gd name="connsiteX9" fmla="*/ 177165 w 211787"/>
                  <a:gd name="connsiteY9" fmla="*/ 45720 h 215265"/>
                  <a:gd name="connsiteX10" fmla="*/ 180975 w 211787"/>
                  <a:gd name="connsiteY10" fmla="*/ 89535 h 215265"/>
                  <a:gd name="connsiteX11" fmla="*/ 182880 w 211787"/>
                  <a:gd name="connsiteY11" fmla="*/ 95250 h 215265"/>
                  <a:gd name="connsiteX12" fmla="*/ 188595 w 211787"/>
                  <a:gd name="connsiteY12" fmla="*/ 100965 h 215265"/>
                  <a:gd name="connsiteX13" fmla="*/ 194310 w 211787"/>
                  <a:gd name="connsiteY13" fmla="*/ 108585 h 215265"/>
                  <a:gd name="connsiteX14" fmla="*/ 200025 w 211787"/>
                  <a:gd name="connsiteY14" fmla="*/ 121920 h 215265"/>
                  <a:gd name="connsiteX15" fmla="*/ 205740 w 211787"/>
                  <a:gd name="connsiteY15" fmla="*/ 127635 h 215265"/>
                  <a:gd name="connsiteX16" fmla="*/ 209550 w 211787"/>
                  <a:gd name="connsiteY16" fmla="*/ 137160 h 215265"/>
                  <a:gd name="connsiteX17" fmla="*/ 211455 w 211787"/>
                  <a:gd name="connsiteY17" fmla="*/ 142875 h 215265"/>
                  <a:gd name="connsiteX18" fmla="*/ 203835 w 211787"/>
                  <a:gd name="connsiteY18" fmla="*/ 144780 h 215265"/>
                  <a:gd name="connsiteX19" fmla="*/ 198120 w 211787"/>
                  <a:gd name="connsiteY19" fmla="*/ 146685 h 215265"/>
                  <a:gd name="connsiteX20" fmla="*/ 196215 w 211787"/>
                  <a:gd name="connsiteY20" fmla="*/ 152400 h 215265"/>
                  <a:gd name="connsiteX21" fmla="*/ 194310 w 211787"/>
                  <a:gd name="connsiteY21" fmla="*/ 200025 h 215265"/>
                  <a:gd name="connsiteX22" fmla="*/ 188595 w 211787"/>
                  <a:gd name="connsiteY22" fmla="*/ 203835 h 215265"/>
                  <a:gd name="connsiteX23" fmla="*/ 150495 w 211787"/>
                  <a:gd name="connsiteY23" fmla="*/ 205740 h 215265"/>
                  <a:gd name="connsiteX24" fmla="*/ 139065 w 211787"/>
                  <a:gd name="connsiteY24" fmla="*/ 211455 h 215265"/>
                  <a:gd name="connsiteX25" fmla="*/ 133350 w 211787"/>
                  <a:gd name="connsiteY25" fmla="*/ 215265 h 215265"/>
                  <a:gd name="connsiteX26" fmla="*/ 114300 w 211787"/>
                  <a:gd name="connsiteY26" fmla="*/ 211455 h 215265"/>
                  <a:gd name="connsiteX27" fmla="*/ 108585 w 211787"/>
                  <a:gd name="connsiteY27" fmla="*/ 205740 h 215265"/>
                  <a:gd name="connsiteX28" fmla="*/ 108585 w 211787"/>
                  <a:gd name="connsiteY28" fmla="*/ 152400 h 215265"/>
                  <a:gd name="connsiteX29" fmla="*/ 123825 w 211787"/>
                  <a:gd name="connsiteY29" fmla="*/ 146685 h 215265"/>
                  <a:gd name="connsiteX30" fmla="*/ 114300 w 211787"/>
                  <a:gd name="connsiteY30" fmla="*/ 127635 h 215265"/>
                  <a:gd name="connsiteX31" fmla="*/ 110490 w 211787"/>
                  <a:gd name="connsiteY31" fmla="*/ 121920 h 215265"/>
                  <a:gd name="connsiteX32" fmla="*/ 95250 w 211787"/>
                  <a:gd name="connsiteY32" fmla="*/ 118110 h 215265"/>
                  <a:gd name="connsiteX33" fmla="*/ 89535 w 211787"/>
                  <a:gd name="connsiteY33" fmla="*/ 114300 h 215265"/>
                  <a:gd name="connsiteX34" fmla="*/ 78105 w 211787"/>
                  <a:gd name="connsiteY34" fmla="*/ 110490 h 215265"/>
                  <a:gd name="connsiteX35" fmla="*/ 64770 w 211787"/>
                  <a:gd name="connsiteY35" fmla="*/ 116205 h 215265"/>
                  <a:gd name="connsiteX36" fmla="*/ 57150 w 211787"/>
                  <a:gd name="connsiteY36" fmla="*/ 123825 h 215265"/>
                  <a:gd name="connsiteX37" fmla="*/ 22860 w 211787"/>
                  <a:gd name="connsiteY37" fmla="*/ 121920 h 215265"/>
                  <a:gd name="connsiteX38" fmla="*/ 11430 w 211787"/>
                  <a:gd name="connsiteY38" fmla="*/ 118110 h 215265"/>
                  <a:gd name="connsiteX39" fmla="*/ 5715 w 211787"/>
                  <a:gd name="connsiteY39" fmla="*/ 112395 h 215265"/>
                  <a:gd name="connsiteX40" fmla="*/ 3810 w 211787"/>
                  <a:gd name="connsiteY40" fmla="*/ 106680 h 215265"/>
                  <a:gd name="connsiteX41" fmla="*/ 0 w 211787"/>
                  <a:gd name="connsiteY41" fmla="*/ 100965 h 215265"/>
                  <a:gd name="connsiteX42" fmla="*/ 1905 w 211787"/>
                  <a:gd name="connsiteY42" fmla="*/ 70485 h 215265"/>
                  <a:gd name="connsiteX43" fmla="*/ 7620 w 211787"/>
                  <a:gd name="connsiteY43" fmla="*/ 64770 h 215265"/>
                  <a:gd name="connsiteX44" fmla="*/ 15240 w 211787"/>
                  <a:gd name="connsiteY44" fmla="*/ 53340 h 215265"/>
                  <a:gd name="connsiteX45" fmla="*/ 19050 w 211787"/>
                  <a:gd name="connsiteY45" fmla="*/ 47625 h 215265"/>
                  <a:gd name="connsiteX46" fmla="*/ 22860 w 211787"/>
                  <a:gd name="connsiteY46" fmla="*/ 32385 h 215265"/>
                  <a:gd name="connsiteX47" fmla="*/ 26670 w 211787"/>
                  <a:gd name="connsiteY47" fmla="*/ 20955 h 215265"/>
                  <a:gd name="connsiteX48" fmla="*/ 28575 w 211787"/>
                  <a:gd name="connsiteY48" fmla="*/ 13335 h 215265"/>
                  <a:gd name="connsiteX49" fmla="*/ 36195 w 211787"/>
                  <a:gd name="connsiteY49" fmla="*/ 11430 h 215265"/>
                  <a:gd name="connsiteX50" fmla="*/ 41910 w 211787"/>
                  <a:gd name="connsiteY50" fmla="*/ 9525 h 215265"/>
                  <a:gd name="connsiteX51" fmla="*/ 59055 w 211787"/>
                  <a:gd name="connsiteY51" fmla="*/ 17145 h 215265"/>
                  <a:gd name="connsiteX52" fmla="*/ 60960 w 211787"/>
                  <a:gd name="connsiteY52" fmla="*/ 22860 h 215265"/>
                  <a:gd name="connsiteX53" fmla="*/ 66675 w 211787"/>
                  <a:gd name="connsiteY53" fmla="*/ 24765 h 215265"/>
                  <a:gd name="connsiteX54" fmla="*/ 72390 w 211787"/>
                  <a:gd name="connsiteY54" fmla="*/ 28575 h 215265"/>
                  <a:gd name="connsiteX55" fmla="*/ 93345 w 211787"/>
                  <a:gd name="connsiteY55" fmla="*/ 22860 h 215265"/>
                  <a:gd name="connsiteX56" fmla="*/ 97155 w 211787"/>
                  <a:gd name="connsiteY56" fmla="*/ 9525 h 215265"/>
                  <a:gd name="connsiteX57" fmla="*/ 97155 w 211787"/>
                  <a:gd name="connsiteY57" fmla="*/ 0 h 21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11787" h="215265">
                    <a:moveTo>
                      <a:pt x="97155" y="0"/>
                    </a:moveTo>
                    <a:lnTo>
                      <a:pt x="97155" y="0"/>
                    </a:lnTo>
                    <a:cubicBezTo>
                      <a:pt x="102870" y="635"/>
                      <a:pt x="108722" y="510"/>
                      <a:pt x="114300" y="1905"/>
                    </a:cubicBezTo>
                    <a:cubicBezTo>
                      <a:pt x="116521" y="2460"/>
                      <a:pt x="117967" y="4691"/>
                      <a:pt x="120015" y="5715"/>
                    </a:cubicBezTo>
                    <a:cubicBezTo>
                      <a:pt x="122748" y="7081"/>
                      <a:pt x="130909" y="8915"/>
                      <a:pt x="133350" y="9525"/>
                    </a:cubicBezTo>
                    <a:cubicBezTo>
                      <a:pt x="135255" y="12065"/>
                      <a:pt x="137220" y="14561"/>
                      <a:pt x="139065" y="17145"/>
                    </a:cubicBezTo>
                    <a:cubicBezTo>
                      <a:pt x="140396" y="19008"/>
                      <a:pt x="140970" y="21590"/>
                      <a:pt x="142875" y="22860"/>
                    </a:cubicBezTo>
                    <a:cubicBezTo>
                      <a:pt x="145053" y="24312"/>
                      <a:pt x="148011" y="23937"/>
                      <a:pt x="150495" y="24765"/>
                    </a:cubicBezTo>
                    <a:cubicBezTo>
                      <a:pt x="153739" y="25846"/>
                      <a:pt x="156961" y="27046"/>
                      <a:pt x="160020" y="28575"/>
                    </a:cubicBezTo>
                    <a:cubicBezTo>
                      <a:pt x="167718" y="32424"/>
                      <a:pt x="172178" y="39070"/>
                      <a:pt x="177165" y="45720"/>
                    </a:cubicBezTo>
                    <a:cubicBezTo>
                      <a:pt x="178435" y="60325"/>
                      <a:pt x="179295" y="74972"/>
                      <a:pt x="180975" y="89535"/>
                    </a:cubicBezTo>
                    <a:cubicBezTo>
                      <a:pt x="181205" y="91530"/>
                      <a:pt x="181766" y="93579"/>
                      <a:pt x="182880" y="95250"/>
                    </a:cubicBezTo>
                    <a:cubicBezTo>
                      <a:pt x="184374" y="97492"/>
                      <a:pt x="186842" y="98920"/>
                      <a:pt x="188595" y="100965"/>
                    </a:cubicBezTo>
                    <a:cubicBezTo>
                      <a:pt x="190661" y="103376"/>
                      <a:pt x="192405" y="106045"/>
                      <a:pt x="194310" y="108585"/>
                    </a:cubicBezTo>
                    <a:cubicBezTo>
                      <a:pt x="195865" y="113249"/>
                      <a:pt x="197082" y="117800"/>
                      <a:pt x="200025" y="121920"/>
                    </a:cubicBezTo>
                    <a:cubicBezTo>
                      <a:pt x="201591" y="124112"/>
                      <a:pt x="203835" y="125730"/>
                      <a:pt x="205740" y="127635"/>
                    </a:cubicBezTo>
                    <a:cubicBezTo>
                      <a:pt x="207010" y="130810"/>
                      <a:pt x="208349" y="133958"/>
                      <a:pt x="209550" y="137160"/>
                    </a:cubicBezTo>
                    <a:cubicBezTo>
                      <a:pt x="210255" y="139040"/>
                      <a:pt x="212660" y="141269"/>
                      <a:pt x="211455" y="142875"/>
                    </a:cubicBezTo>
                    <a:cubicBezTo>
                      <a:pt x="209884" y="144970"/>
                      <a:pt x="206352" y="144061"/>
                      <a:pt x="203835" y="144780"/>
                    </a:cubicBezTo>
                    <a:cubicBezTo>
                      <a:pt x="201904" y="145332"/>
                      <a:pt x="200025" y="146050"/>
                      <a:pt x="198120" y="146685"/>
                    </a:cubicBezTo>
                    <a:cubicBezTo>
                      <a:pt x="197485" y="148590"/>
                      <a:pt x="196358" y="150397"/>
                      <a:pt x="196215" y="152400"/>
                    </a:cubicBezTo>
                    <a:cubicBezTo>
                      <a:pt x="195083" y="168247"/>
                      <a:pt x="196638" y="184309"/>
                      <a:pt x="194310" y="200025"/>
                    </a:cubicBezTo>
                    <a:cubicBezTo>
                      <a:pt x="193974" y="202290"/>
                      <a:pt x="190865" y="203539"/>
                      <a:pt x="188595" y="203835"/>
                    </a:cubicBezTo>
                    <a:cubicBezTo>
                      <a:pt x="175986" y="205480"/>
                      <a:pt x="163195" y="205105"/>
                      <a:pt x="150495" y="205740"/>
                    </a:cubicBezTo>
                    <a:cubicBezTo>
                      <a:pt x="134117" y="216659"/>
                      <a:pt x="154839" y="203568"/>
                      <a:pt x="139065" y="211455"/>
                    </a:cubicBezTo>
                    <a:cubicBezTo>
                      <a:pt x="137017" y="212479"/>
                      <a:pt x="135255" y="213995"/>
                      <a:pt x="133350" y="215265"/>
                    </a:cubicBezTo>
                    <a:cubicBezTo>
                      <a:pt x="132655" y="215149"/>
                      <a:pt x="116640" y="212792"/>
                      <a:pt x="114300" y="211455"/>
                    </a:cubicBezTo>
                    <a:cubicBezTo>
                      <a:pt x="111961" y="210118"/>
                      <a:pt x="110490" y="207645"/>
                      <a:pt x="108585" y="205740"/>
                    </a:cubicBezTo>
                    <a:cubicBezTo>
                      <a:pt x="102241" y="186709"/>
                      <a:pt x="101967" y="188135"/>
                      <a:pt x="108585" y="152400"/>
                    </a:cubicBezTo>
                    <a:cubicBezTo>
                      <a:pt x="109069" y="149789"/>
                      <a:pt x="122188" y="147094"/>
                      <a:pt x="123825" y="146685"/>
                    </a:cubicBezTo>
                    <a:cubicBezTo>
                      <a:pt x="127624" y="131491"/>
                      <a:pt x="126374" y="145746"/>
                      <a:pt x="114300" y="127635"/>
                    </a:cubicBezTo>
                    <a:cubicBezTo>
                      <a:pt x="113030" y="125730"/>
                      <a:pt x="112538" y="122944"/>
                      <a:pt x="110490" y="121920"/>
                    </a:cubicBezTo>
                    <a:cubicBezTo>
                      <a:pt x="105806" y="119578"/>
                      <a:pt x="95250" y="118110"/>
                      <a:pt x="95250" y="118110"/>
                    </a:cubicBezTo>
                    <a:cubicBezTo>
                      <a:pt x="93345" y="116840"/>
                      <a:pt x="91627" y="115230"/>
                      <a:pt x="89535" y="114300"/>
                    </a:cubicBezTo>
                    <a:cubicBezTo>
                      <a:pt x="85865" y="112669"/>
                      <a:pt x="78105" y="110490"/>
                      <a:pt x="78105" y="110490"/>
                    </a:cubicBezTo>
                    <a:cubicBezTo>
                      <a:pt x="73529" y="111634"/>
                      <a:pt x="68059" y="112094"/>
                      <a:pt x="64770" y="116205"/>
                    </a:cubicBezTo>
                    <a:cubicBezTo>
                      <a:pt x="57381" y="125441"/>
                      <a:pt x="69619" y="119669"/>
                      <a:pt x="57150" y="123825"/>
                    </a:cubicBezTo>
                    <a:cubicBezTo>
                      <a:pt x="45720" y="123190"/>
                      <a:pt x="34219" y="123340"/>
                      <a:pt x="22860" y="121920"/>
                    </a:cubicBezTo>
                    <a:cubicBezTo>
                      <a:pt x="18875" y="121422"/>
                      <a:pt x="11430" y="118110"/>
                      <a:pt x="11430" y="118110"/>
                    </a:cubicBezTo>
                    <a:cubicBezTo>
                      <a:pt x="9525" y="116205"/>
                      <a:pt x="7209" y="114637"/>
                      <a:pt x="5715" y="112395"/>
                    </a:cubicBezTo>
                    <a:cubicBezTo>
                      <a:pt x="4601" y="110724"/>
                      <a:pt x="4708" y="108476"/>
                      <a:pt x="3810" y="106680"/>
                    </a:cubicBezTo>
                    <a:cubicBezTo>
                      <a:pt x="2786" y="104632"/>
                      <a:pt x="1270" y="102870"/>
                      <a:pt x="0" y="100965"/>
                    </a:cubicBezTo>
                    <a:cubicBezTo>
                      <a:pt x="635" y="90805"/>
                      <a:pt x="-192" y="80446"/>
                      <a:pt x="1905" y="70485"/>
                    </a:cubicBezTo>
                    <a:cubicBezTo>
                      <a:pt x="2460" y="67849"/>
                      <a:pt x="5966" y="66897"/>
                      <a:pt x="7620" y="64770"/>
                    </a:cubicBezTo>
                    <a:cubicBezTo>
                      <a:pt x="10431" y="61156"/>
                      <a:pt x="12700" y="57150"/>
                      <a:pt x="15240" y="53340"/>
                    </a:cubicBezTo>
                    <a:lnTo>
                      <a:pt x="19050" y="47625"/>
                    </a:lnTo>
                    <a:cubicBezTo>
                      <a:pt x="20320" y="42545"/>
                      <a:pt x="21204" y="37353"/>
                      <a:pt x="22860" y="32385"/>
                    </a:cubicBezTo>
                    <a:cubicBezTo>
                      <a:pt x="24130" y="28575"/>
                      <a:pt x="25696" y="24851"/>
                      <a:pt x="26670" y="20955"/>
                    </a:cubicBezTo>
                    <a:cubicBezTo>
                      <a:pt x="27305" y="18415"/>
                      <a:pt x="26724" y="15186"/>
                      <a:pt x="28575" y="13335"/>
                    </a:cubicBezTo>
                    <a:cubicBezTo>
                      <a:pt x="30426" y="11484"/>
                      <a:pt x="33678" y="12149"/>
                      <a:pt x="36195" y="11430"/>
                    </a:cubicBezTo>
                    <a:cubicBezTo>
                      <a:pt x="38126" y="10878"/>
                      <a:pt x="40005" y="10160"/>
                      <a:pt x="41910" y="9525"/>
                    </a:cubicBezTo>
                    <a:cubicBezTo>
                      <a:pt x="55512" y="14059"/>
                      <a:pt x="49998" y="11107"/>
                      <a:pt x="59055" y="17145"/>
                    </a:cubicBezTo>
                    <a:cubicBezTo>
                      <a:pt x="59690" y="19050"/>
                      <a:pt x="59540" y="21440"/>
                      <a:pt x="60960" y="22860"/>
                    </a:cubicBezTo>
                    <a:cubicBezTo>
                      <a:pt x="62380" y="24280"/>
                      <a:pt x="64879" y="23867"/>
                      <a:pt x="66675" y="24765"/>
                    </a:cubicBezTo>
                    <a:cubicBezTo>
                      <a:pt x="68723" y="25789"/>
                      <a:pt x="70485" y="27305"/>
                      <a:pt x="72390" y="28575"/>
                    </a:cubicBezTo>
                    <a:cubicBezTo>
                      <a:pt x="78337" y="27832"/>
                      <a:pt x="88542" y="28863"/>
                      <a:pt x="93345" y="22860"/>
                    </a:cubicBezTo>
                    <a:cubicBezTo>
                      <a:pt x="94360" y="21591"/>
                      <a:pt x="97003" y="10057"/>
                      <a:pt x="97155" y="9525"/>
                    </a:cubicBezTo>
                    <a:cubicBezTo>
                      <a:pt x="97707" y="7594"/>
                      <a:pt x="97155" y="1587"/>
                      <a:pt x="97155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" name="Freeform 149"/>
              <p:cNvSpPr/>
              <p:nvPr/>
            </p:nvSpPr>
            <p:spPr bwMode="auto">
              <a:xfrm>
                <a:off x="5609519" y="5723002"/>
                <a:ext cx="114512" cy="206704"/>
              </a:xfrm>
              <a:custGeom>
                <a:avLst/>
                <a:gdLst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5245 w 187496"/>
                  <a:gd name="connsiteY56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1435 w 187496"/>
                  <a:gd name="connsiteY56" fmla="*/ 81915 h 337185"/>
                  <a:gd name="connsiteX57" fmla="*/ 55245 w 187496"/>
                  <a:gd name="connsiteY57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55245 w 187496"/>
                  <a:gd name="connsiteY57" fmla="*/ 32385 h 337185"/>
                  <a:gd name="connsiteX0" fmla="*/ 64770 w 187496"/>
                  <a:gd name="connsiteY0" fmla="*/ 5143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64770 w 187496"/>
                  <a:gd name="connsiteY57" fmla="*/ 51435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87496" h="337185">
                    <a:moveTo>
                      <a:pt x="64770" y="51435"/>
                    </a:moveTo>
                    <a:cubicBezTo>
                      <a:pt x="61595" y="45085"/>
                      <a:pt x="53658" y="37783"/>
                      <a:pt x="55245" y="32385"/>
                    </a:cubicBezTo>
                    <a:cubicBezTo>
                      <a:pt x="56833" y="26988"/>
                      <a:pt x="69995" y="25499"/>
                      <a:pt x="74295" y="19050"/>
                    </a:cubicBezTo>
                    <a:cubicBezTo>
                      <a:pt x="77742" y="13879"/>
                      <a:pt x="80826" y="6078"/>
                      <a:pt x="87630" y="3810"/>
                    </a:cubicBezTo>
                    <a:cubicBezTo>
                      <a:pt x="91294" y="2589"/>
                      <a:pt x="95289" y="2743"/>
                      <a:pt x="99060" y="1905"/>
                    </a:cubicBezTo>
                    <a:cubicBezTo>
                      <a:pt x="101020" y="1469"/>
                      <a:pt x="102870" y="635"/>
                      <a:pt x="104775" y="0"/>
                    </a:cubicBezTo>
                    <a:cubicBezTo>
                      <a:pt x="107950" y="1270"/>
                      <a:pt x="111517" y="1822"/>
                      <a:pt x="114300" y="3810"/>
                    </a:cubicBezTo>
                    <a:cubicBezTo>
                      <a:pt x="116163" y="5141"/>
                      <a:pt x="116644" y="7766"/>
                      <a:pt x="118110" y="9525"/>
                    </a:cubicBezTo>
                    <a:cubicBezTo>
                      <a:pt x="119835" y="11595"/>
                      <a:pt x="121698" y="13586"/>
                      <a:pt x="123825" y="15240"/>
                    </a:cubicBezTo>
                    <a:cubicBezTo>
                      <a:pt x="127439" y="18051"/>
                      <a:pt x="130911" y="21412"/>
                      <a:pt x="135255" y="22860"/>
                    </a:cubicBezTo>
                    <a:cubicBezTo>
                      <a:pt x="139065" y="24130"/>
                      <a:pt x="143343" y="24442"/>
                      <a:pt x="146685" y="26670"/>
                    </a:cubicBezTo>
                    <a:cubicBezTo>
                      <a:pt x="148590" y="27940"/>
                      <a:pt x="150641" y="29014"/>
                      <a:pt x="152400" y="30480"/>
                    </a:cubicBezTo>
                    <a:cubicBezTo>
                      <a:pt x="157900" y="35064"/>
                      <a:pt x="158179" y="36291"/>
                      <a:pt x="161925" y="41910"/>
                    </a:cubicBezTo>
                    <a:cubicBezTo>
                      <a:pt x="162560" y="45085"/>
                      <a:pt x="163830" y="48197"/>
                      <a:pt x="163830" y="51435"/>
                    </a:cubicBezTo>
                    <a:cubicBezTo>
                      <a:pt x="163830" y="56555"/>
                      <a:pt x="163675" y="61864"/>
                      <a:pt x="161925" y="66675"/>
                    </a:cubicBezTo>
                    <a:cubicBezTo>
                      <a:pt x="159518" y="73296"/>
                      <a:pt x="155242" y="71921"/>
                      <a:pt x="150495" y="74295"/>
                    </a:cubicBezTo>
                    <a:cubicBezTo>
                      <a:pt x="148447" y="75319"/>
                      <a:pt x="146685" y="76835"/>
                      <a:pt x="144780" y="78105"/>
                    </a:cubicBezTo>
                    <a:cubicBezTo>
                      <a:pt x="141864" y="86853"/>
                      <a:pt x="140342" y="88759"/>
                      <a:pt x="144780" y="100965"/>
                    </a:cubicBezTo>
                    <a:cubicBezTo>
                      <a:pt x="145562" y="103117"/>
                      <a:pt x="148590" y="103505"/>
                      <a:pt x="150495" y="104775"/>
                    </a:cubicBezTo>
                    <a:cubicBezTo>
                      <a:pt x="151765" y="106680"/>
                      <a:pt x="152546" y="109024"/>
                      <a:pt x="154305" y="110490"/>
                    </a:cubicBezTo>
                    <a:cubicBezTo>
                      <a:pt x="159969" y="115210"/>
                      <a:pt x="164673" y="114357"/>
                      <a:pt x="171450" y="116205"/>
                    </a:cubicBezTo>
                    <a:cubicBezTo>
                      <a:pt x="175325" y="117262"/>
                      <a:pt x="182880" y="120015"/>
                      <a:pt x="182880" y="120015"/>
                    </a:cubicBezTo>
                    <a:cubicBezTo>
                      <a:pt x="187287" y="126626"/>
                      <a:pt x="189674" y="127383"/>
                      <a:pt x="184785" y="137160"/>
                    </a:cubicBezTo>
                    <a:cubicBezTo>
                      <a:pt x="183761" y="139208"/>
                      <a:pt x="180829" y="139504"/>
                      <a:pt x="179070" y="140970"/>
                    </a:cubicBezTo>
                    <a:cubicBezTo>
                      <a:pt x="177000" y="142695"/>
                      <a:pt x="175482" y="145031"/>
                      <a:pt x="173355" y="146685"/>
                    </a:cubicBezTo>
                    <a:cubicBezTo>
                      <a:pt x="167815" y="150994"/>
                      <a:pt x="160903" y="155287"/>
                      <a:pt x="154305" y="158115"/>
                    </a:cubicBezTo>
                    <a:cubicBezTo>
                      <a:pt x="152459" y="158906"/>
                      <a:pt x="150495" y="159385"/>
                      <a:pt x="148590" y="160020"/>
                    </a:cubicBezTo>
                    <a:cubicBezTo>
                      <a:pt x="144780" y="159385"/>
                      <a:pt x="140931" y="158953"/>
                      <a:pt x="137160" y="158115"/>
                    </a:cubicBezTo>
                    <a:cubicBezTo>
                      <a:pt x="135200" y="157679"/>
                      <a:pt x="133309" y="155464"/>
                      <a:pt x="131445" y="156210"/>
                    </a:cubicBezTo>
                    <a:cubicBezTo>
                      <a:pt x="127860" y="157644"/>
                      <a:pt x="124056" y="173124"/>
                      <a:pt x="123825" y="173355"/>
                    </a:cubicBezTo>
                    <a:cubicBezTo>
                      <a:pt x="121920" y="175260"/>
                      <a:pt x="119835" y="177000"/>
                      <a:pt x="118110" y="179070"/>
                    </a:cubicBezTo>
                    <a:cubicBezTo>
                      <a:pt x="104849" y="194983"/>
                      <a:pt x="125281" y="173804"/>
                      <a:pt x="108585" y="190500"/>
                    </a:cubicBezTo>
                    <a:cubicBezTo>
                      <a:pt x="107315" y="194310"/>
                      <a:pt x="103987" y="197992"/>
                      <a:pt x="104775" y="201930"/>
                    </a:cubicBezTo>
                    <a:cubicBezTo>
                      <a:pt x="105410" y="205105"/>
                      <a:pt x="105828" y="208331"/>
                      <a:pt x="106680" y="211455"/>
                    </a:cubicBezTo>
                    <a:cubicBezTo>
                      <a:pt x="107737" y="215330"/>
                      <a:pt x="109516" y="218989"/>
                      <a:pt x="110490" y="222885"/>
                    </a:cubicBezTo>
                    <a:lnTo>
                      <a:pt x="112395" y="230505"/>
                    </a:lnTo>
                    <a:cubicBezTo>
                      <a:pt x="108573" y="249616"/>
                      <a:pt x="114222" y="233043"/>
                      <a:pt x="104775" y="243840"/>
                    </a:cubicBezTo>
                    <a:cubicBezTo>
                      <a:pt x="101760" y="247286"/>
                      <a:pt x="97155" y="255270"/>
                      <a:pt x="97155" y="255270"/>
                    </a:cubicBezTo>
                    <a:cubicBezTo>
                      <a:pt x="94059" y="283134"/>
                      <a:pt x="97407" y="263914"/>
                      <a:pt x="93345" y="278130"/>
                    </a:cubicBezTo>
                    <a:cubicBezTo>
                      <a:pt x="92626" y="280647"/>
                      <a:pt x="92611" y="283408"/>
                      <a:pt x="91440" y="285750"/>
                    </a:cubicBezTo>
                    <a:cubicBezTo>
                      <a:pt x="82619" y="303392"/>
                      <a:pt x="86885" y="291606"/>
                      <a:pt x="78105" y="302895"/>
                    </a:cubicBezTo>
                    <a:cubicBezTo>
                      <a:pt x="75294" y="306509"/>
                      <a:pt x="73025" y="310515"/>
                      <a:pt x="70485" y="314325"/>
                    </a:cubicBezTo>
                    <a:cubicBezTo>
                      <a:pt x="69215" y="316230"/>
                      <a:pt x="68294" y="318421"/>
                      <a:pt x="66675" y="320040"/>
                    </a:cubicBezTo>
                    <a:cubicBezTo>
                      <a:pt x="61744" y="324971"/>
                      <a:pt x="56366" y="331096"/>
                      <a:pt x="49530" y="333375"/>
                    </a:cubicBezTo>
                    <a:lnTo>
                      <a:pt x="38100" y="337185"/>
                    </a:lnTo>
                    <a:cubicBezTo>
                      <a:pt x="35560" y="336550"/>
                      <a:pt x="32753" y="336579"/>
                      <a:pt x="30480" y="335280"/>
                    </a:cubicBezTo>
                    <a:cubicBezTo>
                      <a:pt x="10502" y="323864"/>
                      <a:pt x="36893" y="333608"/>
                      <a:pt x="19050" y="327660"/>
                    </a:cubicBezTo>
                    <a:cubicBezTo>
                      <a:pt x="6001" y="314611"/>
                      <a:pt x="12103" y="319219"/>
                      <a:pt x="1905" y="312420"/>
                    </a:cubicBezTo>
                    <a:cubicBezTo>
                      <a:pt x="1270" y="309245"/>
                      <a:pt x="0" y="306133"/>
                      <a:pt x="0" y="302895"/>
                    </a:cubicBezTo>
                    <a:cubicBezTo>
                      <a:pt x="0" y="297634"/>
                      <a:pt x="563" y="279169"/>
                      <a:pt x="3810" y="270510"/>
                    </a:cubicBezTo>
                    <a:cubicBezTo>
                      <a:pt x="4807" y="267851"/>
                      <a:pt x="6211" y="265356"/>
                      <a:pt x="7620" y="262890"/>
                    </a:cubicBezTo>
                    <a:cubicBezTo>
                      <a:pt x="8756" y="260902"/>
                      <a:pt x="9811" y="258794"/>
                      <a:pt x="11430" y="257175"/>
                    </a:cubicBezTo>
                    <a:cubicBezTo>
                      <a:pt x="19184" y="249421"/>
                      <a:pt x="17257" y="257100"/>
                      <a:pt x="28575" y="249555"/>
                    </a:cubicBezTo>
                    <a:lnTo>
                      <a:pt x="34290" y="245745"/>
                    </a:lnTo>
                    <a:cubicBezTo>
                      <a:pt x="40451" y="233423"/>
                      <a:pt x="38213" y="242388"/>
                      <a:pt x="34290" y="226695"/>
                    </a:cubicBezTo>
                    <a:lnTo>
                      <a:pt x="32385" y="219075"/>
                    </a:lnTo>
                    <a:lnTo>
                      <a:pt x="26670" y="55245"/>
                    </a:lnTo>
                    <a:lnTo>
                      <a:pt x="64770" y="514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1" name="Freeform 150"/>
              <p:cNvSpPr/>
              <p:nvPr/>
            </p:nvSpPr>
            <p:spPr bwMode="auto">
              <a:xfrm>
                <a:off x="5532854" y="5715238"/>
                <a:ext cx="121305" cy="156241"/>
              </a:xfrm>
              <a:custGeom>
                <a:avLst/>
                <a:gdLst>
                  <a:gd name="connsiteX0" fmla="*/ 148590 w 198120"/>
                  <a:gd name="connsiteY0" fmla="*/ 20955 h 255270"/>
                  <a:gd name="connsiteX1" fmla="*/ 148590 w 198120"/>
                  <a:gd name="connsiteY1" fmla="*/ 20955 h 255270"/>
                  <a:gd name="connsiteX2" fmla="*/ 165735 w 198120"/>
                  <a:gd name="connsiteY2" fmla="*/ 22860 h 255270"/>
                  <a:gd name="connsiteX3" fmla="*/ 177165 w 198120"/>
                  <a:gd name="connsiteY3" fmla="*/ 32385 h 255270"/>
                  <a:gd name="connsiteX4" fmla="*/ 190500 w 198120"/>
                  <a:gd name="connsiteY4" fmla="*/ 36195 h 255270"/>
                  <a:gd name="connsiteX5" fmla="*/ 198120 w 198120"/>
                  <a:gd name="connsiteY5" fmla="*/ 38100 h 255270"/>
                  <a:gd name="connsiteX6" fmla="*/ 198120 w 198120"/>
                  <a:gd name="connsiteY6" fmla="*/ 80010 h 255270"/>
                  <a:gd name="connsiteX7" fmla="*/ 169545 w 198120"/>
                  <a:gd name="connsiteY7" fmla="*/ 80010 h 255270"/>
                  <a:gd name="connsiteX8" fmla="*/ 169545 w 198120"/>
                  <a:gd name="connsiteY8" fmla="*/ 192405 h 255270"/>
                  <a:gd name="connsiteX9" fmla="*/ 167640 w 198120"/>
                  <a:gd name="connsiteY9" fmla="*/ 243840 h 255270"/>
                  <a:gd name="connsiteX10" fmla="*/ 158115 w 198120"/>
                  <a:gd name="connsiteY10" fmla="*/ 253365 h 255270"/>
                  <a:gd name="connsiteX11" fmla="*/ 129540 w 198120"/>
                  <a:gd name="connsiteY11" fmla="*/ 255270 h 255270"/>
                  <a:gd name="connsiteX12" fmla="*/ 104775 w 198120"/>
                  <a:gd name="connsiteY12" fmla="*/ 253365 h 255270"/>
                  <a:gd name="connsiteX13" fmla="*/ 99060 w 198120"/>
                  <a:gd name="connsiteY13" fmla="*/ 249555 h 255270"/>
                  <a:gd name="connsiteX14" fmla="*/ 87630 w 198120"/>
                  <a:gd name="connsiteY14" fmla="*/ 238125 h 255270"/>
                  <a:gd name="connsiteX15" fmla="*/ 85725 w 198120"/>
                  <a:gd name="connsiteY15" fmla="*/ 232410 h 255270"/>
                  <a:gd name="connsiteX16" fmla="*/ 81915 w 198120"/>
                  <a:gd name="connsiteY16" fmla="*/ 219075 h 255270"/>
                  <a:gd name="connsiteX17" fmla="*/ 80010 w 198120"/>
                  <a:gd name="connsiteY17" fmla="*/ 156210 h 255270"/>
                  <a:gd name="connsiteX18" fmla="*/ 78105 w 198120"/>
                  <a:gd name="connsiteY18" fmla="*/ 140970 h 255270"/>
                  <a:gd name="connsiteX19" fmla="*/ 74295 w 198120"/>
                  <a:gd name="connsiteY19" fmla="*/ 135255 h 255270"/>
                  <a:gd name="connsiteX20" fmla="*/ 70485 w 198120"/>
                  <a:gd name="connsiteY20" fmla="*/ 121920 h 255270"/>
                  <a:gd name="connsiteX21" fmla="*/ 66675 w 198120"/>
                  <a:gd name="connsiteY21" fmla="*/ 116205 h 255270"/>
                  <a:gd name="connsiteX22" fmla="*/ 60960 w 198120"/>
                  <a:gd name="connsiteY22" fmla="*/ 110490 h 255270"/>
                  <a:gd name="connsiteX23" fmla="*/ 51435 w 198120"/>
                  <a:gd name="connsiteY23" fmla="*/ 99060 h 255270"/>
                  <a:gd name="connsiteX24" fmla="*/ 40005 w 198120"/>
                  <a:gd name="connsiteY24" fmla="*/ 93345 h 255270"/>
                  <a:gd name="connsiteX25" fmla="*/ 22860 w 198120"/>
                  <a:gd name="connsiteY25" fmla="*/ 83820 h 255270"/>
                  <a:gd name="connsiteX26" fmla="*/ 17145 w 198120"/>
                  <a:gd name="connsiteY26" fmla="*/ 78105 h 255270"/>
                  <a:gd name="connsiteX27" fmla="*/ 11430 w 198120"/>
                  <a:gd name="connsiteY27" fmla="*/ 68580 h 255270"/>
                  <a:gd name="connsiteX28" fmla="*/ 5715 w 198120"/>
                  <a:gd name="connsiteY28" fmla="*/ 60960 h 255270"/>
                  <a:gd name="connsiteX29" fmla="*/ 3810 w 198120"/>
                  <a:gd name="connsiteY29" fmla="*/ 51435 h 255270"/>
                  <a:gd name="connsiteX30" fmla="*/ 0 w 198120"/>
                  <a:gd name="connsiteY30" fmla="*/ 40005 h 255270"/>
                  <a:gd name="connsiteX31" fmla="*/ 3810 w 198120"/>
                  <a:gd name="connsiteY31" fmla="*/ 22860 h 255270"/>
                  <a:gd name="connsiteX32" fmla="*/ 9525 w 198120"/>
                  <a:gd name="connsiteY32" fmla="*/ 17145 h 255270"/>
                  <a:gd name="connsiteX33" fmla="*/ 13335 w 198120"/>
                  <a:gd name="connsiteY33" fmla="*/ 9525 h 255270"/>
                  <a:gd name="connsiteX34" fmla="*/ 24765 w 198120"/>
                  <a:gd name="connsiteY34" fmla="*/ 0 h 255270"/>
                  <a:gd name="connsiteX35" fmla="*/ 91440 w 198120"/>
                  <a:gd name="connsiteY35" fmla="*/ 3810 h 255270"/>
                  <a:gd name="connsiteX36" fmla="*/ 97155 w 198120"/>
                  <a:gd name="connsiteY36" fmla="*/ 5715 h 255270"/>
                  <a:gd name="connsiteX37" fmla="*/ 108585 w 198120"/>
                  <a:gd name="connsiteY37" fmla="*/ 7620 h 255270"/>
                  <a:gd name="connsiteX38" fmla="*/ 120015 w 198120"/>
                  <a:gd name="connsiteY38" fmla="*/ 11430 h 255270"/>
                  <a:gd name="connsiteX39" fmla="*/ 127635 w 198120"/>
                  <a:gd name="connsiteY39" fmla="*/ 13335 h 255270"/>
                  <a:gd name="connsiteX40" fmla="*/ 135255 w 198120"/>
                  <a:gd name="connsiteY40" fmla="*/ 19050 h 255270"/>
                  <a:gd name="connsiteX41" fmla="*/ 140970 w 198120"/>
                  <a:gd name="connsiteY41" fmla="*/ 22860 h 255270"/>
                  <a:gd name="connsiteX42" fmla="*/ 148590 w 198120"/>
                  <a:gd name="connsiteY42" fmla="*/ 20955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98120" h="255270">
                    <a:moveTo>
                      <a:pt x="148590" y="20955"/>
                    </a:moveTo>
                    <a:lnTo>
                      <a:pt x="148590" y="20955"/>
                    </a:lnTo>
                    <a:cubicBezTo>
                      <a:pt x="154305" y="21590"/>
                      <a:pt x="160157" y="21465"/>
                      <a:pt x="165735" y="22860"/>
                    </a:cubicBezTo>
                    <a:cubicBezTo>
                      <a:pt x="170721" y="24107"/>
                      <a:pt x="173326" y="29826"/>
                      <a:pt x="177165" y="32385"/>
                    </a:cubicBezTo>
                    <a:cubicBezTo>
                      <a:pt x="178878" y="33527"/>
                      <a:pt x="189389" y="35877"/>
                      <a:pt x="190500" y="36195"/>
                    </a:cubicBezTo>
                    <a:cubicBezTo>
                      <a:pt x="197870" y="38301"/>
                      <a:pt x="193874" y="38100"/>
                      <a:pt x="198120" y="38100"/>
                    </a:cubicBezTo>
                    <a:lnTo>
                      <a:pt x="198120" y="80010"/>
                    </a:lnTo>
                    <a:lnTo>
                      <a:pt x="169545" y="80010"/>
                    </a:lnTo>
                    <a:cubicBezTo>
                      <a:pt x="164126" y="134200"/>
                      <a:pt x="169545" y="72328"/>
                      <a:pt x="169545" y="192405"/>
                    </a:cubicBezTo>
                    <a:cubicBezTo>
                      <a:pt x="169545" y="209562"/>
                      <a:pt x="169347" y="226768"/>
                      <a:pt x="167640" y="243840"/>
                    </a:cubicBezTo>
                    <a:cubicBezTo>
                      <a:pt x="167339" y="246854"/>
                      <a:pt x="160956" y="252891"/>
                      <a:pt x="158115" y="253365"/>
                    </a:cubicBezTo>
                    <a:cubicBezTo>
                      <a:pt x="148699" y="254934"/>
                      <a:pt x="139065" y="254635"/>
                      <a:pt x="129540" y="255270"/>
                    </a:cubicBezTo>
                    <a:cubicBezTo>
                      <a:pt x="121285" y="254635"/>
                      <a:pt x="112913" y="254891"/>
                      <a:pt x="104775" y="253365"/>
                    </a:cubicBezTo>
                    <a:cubicBezTo>
                      <a:pt x="102525" y="252943"/>
                      <a:pt x="100771" y="251076"/>
                      <a:pt x="99060" y="249555"/>
                    </a:cubicBezTo>
                    <a:cubicBezTo>
                      <a:pt x="95033" y="245975"/>
                      <a:pt x="87630" y="238125"/>
                      <a:pt x="87630" y="238125"/>
                    </a:cubicBezTo>
                    <a:cubicBezTo>
                      <a:pt x="86995" y="236220"/>
                      <a:pt x="86277" y="234341"/>
                      <a:pt x="85725" y="232410"/>
                    </a:cubicBezTo>
                    <a:cubicBezTo>
                      <a:pt x="80941" y="215666"/>
                      <a:pt x="86483" y="232778"/>
                      <a:pt x="81915" y="219075"/>
                    </a:cubicBezTo>
                    <a:cubicBezTo>
                      <a:pt x="81280" y="198120"/>
                      <a:pt x="81031" y="177150"/>
                      <a:pt x="80010" y="156210"/>
                    </a:cubicBezTo>
                    <a:cubicBezTo>
                      <a:pt x="79761" y="151097"/>
                      <a:pt x="79452" y="145909"/>
                      <a:pt x="78105" y="140970"/>
                    </a:cubicBezTo>
                    <a:cubicBezTo>
                      <a:pt x="77503" y="138761"/>
                      <a:pt x="75565" y="137160"/>
                      <a:pt x="74295" y="135255"/>
                    </a:cubicBezTo>
                    <a:cubicBezTo>
                      <a:pt x="73685" y="132814"/>
                      <a:pt x="71851" y="124653"/>
                      <a:pt x="70485" y="121920"/>
                    </a:cubicBezTo>
                    <a:cubicBezTo>
                      <a:pt x="69461" y="119872"/>
                      <a:pt x="68141" y="117964"/>
                      <a:pt x="66675" y="116205"/>
                    </a:cubicBezTo>
                    <a:cubicBezTo>
                      <a:pt x="64950" y="114135"/>
                      <a:pt x="62685" y="112560"/>
                      <a:pt x="60960" y="110490"/>
                    </a:cubicBezTo>
                    <a:cubicBezTo>
                      <a:pt x="54149" y="102316"/>
                      <a:pt x="60542" y="106649"/>
                      <a:pt x="51435" y="99060"/>
                    </a:cubicBezTo>
                    <a:cubicBezTo>
                      <a:pt x="41287" y="90603"/>
                      <a:pt x="50315" y="99073"/>
                      <a:pt x="40005" y="93345"/>
                    </a:cubicBezTo>
                    <a:cubicBezTo>
                      <a:pt x="20354" y="82428"/>
                      <a:pt x="35792" y="88131"/>
                      <a:pt x="22860" y="83820"/>
                    </a:cubicBezTo>
                    <a:cubicBezTo>
                      <a:pt x="20955" y="81915"/>
                      <a:pt x="18761" y="80260"/>
                      <a:pt x="17145" y="78105"/>
                    </a:cubicBezTo>
                    <a:cubicBezTo>
                      <a:pt x="14923" y="75143"/>
                      <a:pt x="13484" y="71661"/>
                      <a:pt x="11430" y="68580"/>
                    </a:cubicBezTo>
                    <a:cubicBezTo>
                      <a:pt x="9669" y="65938"/>
                      <a:pt x="7620" y="63500"/>
                      <a:pt x="5715" y="60960"/>
                    </a:cubicBezTo>
                    <a:cubicBezTo>
                      <a:pt x="5080" y="57785"/>
                      <a:pt x="4662" y="54559"/>
                      <a:pt x="3810" y="51435"/>
                    </a:cubicBezTo>
                    <a:cubicBezTo>
                      <a:pt x="2753" y="47560"/>
                      <a:pt x="0" y="40005"/>
                      <a:pt x="0" y="40005"/>
                    </a:cubicBezTo>
                    <a:cubicBezTo>
                      <a:pt x="115" y="39429"/>
                      <a:pt x="2982" y="24309"/>
                      <a:pt x="3810" y="22860"/>
                    </a:cubicBezTo>
                    <a:cubicBezTo>
                      <a:pt x="5147" y="20521"/>
                      <a:pt x="7959" y="19337"/>
                      <a:pt x="9525" y="17145"/>
                    </a:cubicBezTo>
                    <a:cubicBezTo>
                      <a:pt x="11176" y="14834"/>
                      <a:pt x="11684" y="11836"/>
                      <a:pt x="13335" y="9525"/>
                    </a:cubicBezTo>
                    <a:cubicBezTo>
                      <a:pt x="16669" y="4858"/>
                      <a:pt x="20208" y="3038"/>
                      <a:pt x="24765" y="0"/>
                    </a:cubicBezTo>
                    <a:cubicBezTo>
                      <a:pt x="38247" y="519"/>
                      <a:pt x="72419" y="640"/>
                      <a:pt x="91440" y="3810"/>
                    </a:cubicBezTo>
                    <a:cubicBezTo>
                      <a:pt x="93421" y="4140"/>
                      <a:pt x="95195" y="5279"/>
                      <a:pt x="97155" y="5715"/>
                    </a:cubicBezTo>
                    <a:cubicBezTo>
                      <a:pt x="100926" y="6553"/>
                      <a:pt x="104838" y="6683"/>
                      <a:pt x="108585" y="7620"/>
                    </a:cubicBezTo>
                    <a:cubicBezTo>
                      <a:pt x="112481" y="8594"/>
                      <a:pt x="116119" y="10456"/>
                      <a:pt x="120015" y="11430"/>
                    </a:cubicBezTo>
                    <a:lnTo>
                      <a:pt x="127635" y="13335"/>
                    </a:lnTo>
                    <a:cubicBezTo>
                      <a:pt x="130175" y="15240"/>
                      <a:pt x="132671" y="17205"/>
                      <a:pt x="135255" y="19050"/>
                    </a:cubicBezTo>
                    <a:cubicBezTo>
                      <a:pt x="137118" y="20381"/>
                      <a:pt x="138749" y="22305"/>
                      <a:pt x="140970" y="22860"/>
                    </a:cubicBezTo>
                    <a:lnTo>
                      <a:pt x="148590" y="2095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 bwMode="auto">
              <a:xfrm>
                <a:off x="5598844" y="5598785"/>
                <a:ext cx="106748" cy="99956"/>
              </a:xfrm>
              <a:custGeom>
                <a:avLst/>
                <a:gdLst>
                  <a:gd name="connsiteX0" fmla="*/ 0 w 173355"/>
                  <a:gd name="connsiteY0" fmla="*/ 89667 h 163962"/>
                  <a:gd name="connsiteX1" fmla="*/ 0 w 173355"/>
                  <a:gd name="connsiteY1" fmla="*/ 89667 h 163962"/>
                  <a:gd name="connsiteX2" fmla="*/ 13335 w 173355"/>
                  <a:gd name="connsiteY2" fmla="*/ 78237 h 163962"/>
                  <a:gd name="connsiteX3" fmla="*/ 19050 w 173355"/>
                  <a:gd name="connsiteY3" fmla="*/ 74427 h 163962"/>
                  <a:gd name="connsiteX4" fmla="*/ 43815 w 173355"/>
                  <a:gd name="connsiteY4" fmla="*/ 76332 h 163962"/>
                  <a:gd name="connsiteX5" fmla="*/ 95250 w 173355"/>
                  <a:gd name="connsiteY5" fmla="*/ 76332 h 163962"/>
                  <a:gd name="connsiteX6" fmla="*/ 99060 w 173355"/>
                  <a:gd name="connsiteY6" fmla="*/ 70617 h 163962"/>
                  <a:gd name="connsiteX7" fmla="*/ 97155 w 173355"/>
                  <a:gd name="connsiteY7" fmla="*/ 59187 h 163962"/>
                  <a:gd name="connsiteX8" fmla="*/ 83820 w 173355"/>
                  <a:gd name="connsiteY8" fmla="*/ 47757 h 163962"/>
                  <a:gd name="connsiteX9" fmla="*/ 91440 w 173355"/>
                  <a:gd name="connsiteY9" fmla="*/ 32517 h 163962"/>
                  <a:gd name="connsiteX10" fmla="*/ 99060 w 173355"/>
                  <a:gd name="connsiteY10" fmla="*/ 28707 h 163962"/>
                  <a:gd name="connsiteX11" fmla="*/ 104775 w 173355"/>
                  <a:gd name="connsiteY11" fmla="*/ 21087 h 163962"/>
                  <a:gd name="connsiteX12" fmla="*/ 118110 w 173355"/>
                  <a:gd name="connsiteY12" fmla="*/ 3942 h 163962"/>
                  <a:gd name="connsiteX13" fmla="*/ 125730 w 173355"/>
                  <a:gd name="connsiteY13" fmla="*/ 132 h 163962"/>
                  <a:gd name="connsiteX14" fmla="*/ 156210 w 173355"/>
                  <a:gd name="connsiteY14" fmla="*/ 5847 h 163962"/>
                  <a:gd name="connsiteX15" fmla="*/ 158115 w 173355"/>
                  <a:gd name="connsiteY15" fmla="*/ 11562 h 163962"/>
                  <a:gd name="connsiteX16" fmla="*/ 163830 w 173355"/>
                  <a:gd name="connsiteY16" fmla="*/ 51567 h 163962"/>
                  <a:gd name="connsiteX17" fmla="*/ 171450 w 173355"/>
                  <a:gd name="connsiteY17" fmla="*/ 55377 h 163962"/>
                  <a:gd name="connsiteX18" fmla="*/ 173355 w 173355"/>
                  <a:gd name="connsiteY18" fmla="*/ 61092 h 163962"/>
                  <a:gd name="connsiteX19" fmla="*/ 169545 w 173355"/>
                  <a:gd name="connsiteY19" fmla="*/ 87762 h 163962"/>
                  <a:gd name="connsiteX20" fmla="*/ 165735 w 173355"/>
                  <a:gd name="connsiteY20" fmla="*/ 93477 h 163962"/>
                  <a:gd name="connsiteX21" fmla="*/ 163830 w 173355"/>
                  <a:gd name="connsiteY21" fmla="*/ 104907 h 163962"/>
                  <a:gd name="connsiteX22" fmla="*/ 158115 w 173355"/>
                  <a:gd name="connsiteY22" fmla="*/ 110622 h 163962"/>
                  <a:gd name="connsiteX23" fmla="*/ 154305 w 173355"/>
                  <a:gd name="connsiteY23" fmla="*/ 116337 h 163962"/>
                  <a:gd name="connsiteX24" fmla="*/ 142875 w 173355"/>
                  <a:gd name="connsiteY24" fmla="*/ 127767 h 163962"/>
                  <a:gd name="connsiteX25" fmla="*/ 140970 w 173355"/>
                  <a:gd name="connsiteY25" fmla="*/ 139197 h 163962"/>
                  <a:gd name="connsiteX26" fmla="*/ 133350 w 173355"/>
                  <a:gd name="connsiteY26" fmla="*/ 163962 h 163962"/>
                  <a:gd name="connsiteX27" fmla="*/ 102870 w 173355"/>
                  <a:gd name="connsiteY27" fmla="*/ 162057 h 163962"/>
                  <a:gd name="connsiteX28" fmla="*/ 93345 w 173355"/>
                  <a:gd name="connsiteY28" fmla="*/ 152532 h 163962"/>
                  <a:gd name="connsiteX29" fmla="*/ 81915 w 173355"/>
                  <a:gd name="connsiteY29" fmla="*/ 144912 h 163962"/>
                  <a:gd name="connsiteX30" fmla="*/ 30480 w 173355"/>
                  <a:gd name="connsiteY30" fmla="*/ 143007 h 163962"/>
                  <a:gd name="connsiteX31" fmla="*/ 19050 w 173355"/>
                  <a:gd name="connsiteY31" fmla="*/ 135387 h 163962"/>
                  <a:gd name="connsiteX32" fmla="*/ 13335 w 173355"/>
                  <a:gd name="connsiteY32" fmla="*/ 133482 h 163962"/>
                  <a:gd name="connsiteX33" fmla="*/ 7620 w 173355"/>
                  <a:gd name="connsiteY33" fmla="*/ 129672 h 163962"/>
                  <a:gd name="connsiteX34" fmla="*/ 3810 w 173355"/>
                  <a:gd name="connsiteY34" fmla="*/ 123957 h 163962"/>
                  <a:gd name="connsiteX35" fmla="*/ 0 w 173355"/>
                  <a:gd name="connsiteY35" fmla="*/ 112527 h 163962"/>
                  <a:gd name="connsiteX36" fmla="*/ 0 w 173355"/>
                  <a:gd name="connsiteY36" fmla="*/ 89667 h 1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3355" h="163962">
                    <a:moveTo>
                      <a:pt x="0" y="89667"/>
                    </a:moveTo>
                    <a:lnTo>
                      <a:pt x="0" y="89667"/>
                    </a:lnTo>
                    <a:cubicBezTo>
                      <a:pt x="4445" y="85857"/>
                      <a:pt x="8763" y="81894"/>
                      <a:pt x="13335" y="78237"/>
                    </a:cubicBezTo>
                    <a:cubicBezTo>
                      <a:pt x="15123" y="76807"/>
                      <a:pt x="16765" y="74570"/>
                      <a:pt x="19050" y="74427"/>
                    </a:cubicBezTo>
                    <a:cubicBezTo>
                      <a:pt x="27313" y="73911"/>
                      <a:pt x="35560" y="75697"/>
                      <a:pt x="43815" y="76332"/>
                    </a:cubicBezTo>
                    <a:cubicBezTo>
                      <a:pt x="62554" y="82578"/>
                      <a:pt x="58513" y="81984"/>
                      <a:pt x="95250" y="76332"/>
                    </a:cubicBezTo>
                    <a:cubicBezTo>
                      <a:pt x="97513" y="75984"/>
                      <a:pt x="97790" y="72522"/>
                      <a:pt x="99060" y="70617"/>
                    </a:cubicBezTo>
                    <a:cubicBezTo>
                      <a:pt x="98425" y="66807"/>
                      <a:pt x="98724" y="62717"/>
                      <a:pt x="97155" y="59187"/>
                    </a:cubicBezTo>
                    <a:cubicBezTo>
                      <a:pt x="95828" y="56202"/>
                      <a:pt x="85778" y="49225"/>
                      <a:pt x="83820" y="47757"/>
                    </a:cubicBezTo>
                    <a:cubicBezTo>
                      <a:pt x="85585" y="40698"/>
                      <a:pt x="85258" y="37816"/>
                      <a:pt x="91440" y="32517"/>
                    </a:cubicBezTo>
                    <a:cubicBezTo>
                      <a:pt x="93596" y="30669"/>
                      <a:pt x="96520" y="29977"/>
                      <a:pt x="99060" y="28707"/>
                    </a:cubicBezTo>
                    <a:cubicBezTo>
                      <a:pt x="100965" y="26167"/>
                      <a:pt x="102954" y="23688"/>
                      <a:pt x="104775" y="21087"/>
                    </a:cubicBezTo>
                    <a:cubicBezTo>
                      <a:pt x="108714" y="15460"/>
                      <a:pt x="112202" y="8162"/>
                      <a:pt x="118110" y="3942"/>
                    </a:cubicBezTo>
                    <a:cubicBezTo>
                      <a:pt x="120421" y="2291"/>
                      <a:pt x="123190" y="1402"/>
                      <a:pt x="125730" y="132"/>
                    </a:cubicBezTo>
                    <a:cubicBezTo>
                      <a:pt x="130113" y="469"/>
                      <a:pt x="149874" y="-2073"/>
                      <a:pt x="156210" y="5847"/>
                    </a:cubicBezTo>
                    <a:cubicBezTo>
                      <a:pt x="157464" y="7415"/>
                      <a:pt x="157480" y="9657"/>
                      <a:pt x="158115" y="11562"/>
                    </a:cubicBezTo>
                    <a:cubicBezTo>
                      <a:pt x="158174" y="12627"/>
                      <a:pt x="154065" y="43429"/>
                      <a:pt x="163830" y="51567"/>
                    </a:cubicBezTo>
                    <a:cubicBezTo>
                      <a:pt x="166012" y="53385"/>
                      <a:pt x="168910" y="54107"/>
                      <a:pt x="171450" y="55377"/>
                    </a:cubicBezTo>
                    <a:cubicBezTo>
                      <a:pt x="172085" y="57282"/>
                      <a:pt x="173355" y="59084"/>
                      <a:pt x="173355" y="61092"/>
                    </a:cubicBezTo>
                    <a:cubicBezTo>
                      <a:pt x="173355" y="65472"/>
                      <a:pt x="173071" y="80711"/>
                      <a:pt x="169545" y="87762"/>
                    </a:cubicBezTo>
                    <a:cubicBezTo>
                      <a:pt x="168521" y="89810"/>
                      <a:pt x="167005" y="91572"/>
                      <a:pt x="165735" y="93477"/>
                    </a:cubicBezTo>
                    <a:cubicBezTo>
                      <a:pt x="165100" y="97287"/>
                      <a:pt x="165399" y="101377"/>
                      <a:pt x="163830" y="104907"/>
                    </a:cubicBezTo>
                    <a:cubicBezTo>
                      <a:pt x="162736" y="107369"/>
                      <a:pt x="159840" y="108552"/>
                      <a:pt x="158115" y="110622"/>
                    </a:cubicBezTo>
                    <a:cubicBezTo>
                      <a:pt x="156649" y="112381"/>
                      <a:pt x="155826" y="114626"/>
                      <a:pt x="154305" y="116337"/>
                    </a:cubicBezTo>
                    <a:cubicBezTo>
                      <a:pt x="150725" y="120364"/>
                      <a:pt x="142875" y="127767"/>
                      <a:pt x="142875" y="127767"/>
                    </a:cubicBezTo>
                    <a:cubicBezTo>
                      <a:pt x="142240" y="131577"/>
                      <a:pt x="141397" y="135358"/>
                      <a:pt x="140970" y="139197"/>
                    </a:cubicBezTo>
                    <a:cubicBezTo>
                      <a:pt x="138181" y="164297"/>
                      <a:pt x="146507" y="159576"/>
                      <a:pt x="133350" y="163962"/>
                    </a:cubicBezTo>
                    <a:cubicBezTo>
                      <a:pt x="123190" y="163327"/>
                      <a:pt x="112925" y="163645"/>
                      <a:pt x="102870" y="162057"/>
                    </a:cubicBezTo>
                    <a:cubicBezTo>
                      <a:pt x="97508" y="161210"/>
                      <a:pt x="96167" y="155919"/>
                      <a:pt x="93345" y="152532"/>
                    </a:cubicBezTo>
                    <a:cubicBezTo>
                      <a:pt x="90080" y="148614"/>
                      <a:pt x="87301" y="145271"/>
                      <a:pt x="81915" y="144912"/>
                    </a:cubicBezTo>
                    <a:cubicBezTo>
                      <a:pt x="64796" y="143771"/>
                      <a:pt x="47625" y="143642"/>
                      <a:pt x="30480" y="143007"/>
                    </a:cubicBezTo>
                    <a:cubicBezTo>
                      <a:pt x="16891" y="138477"/>
                      <a:pt x="33320" y="144900"/>
                      <a:pt x="19050" y="135387"/>
                    </a:cubicBezTo>
                    <a:cubicBezTo>
                      <a:pt x="17379" y="134273"/>
                      <a:pt x="15131" y="134380"/>
                      <a:pt x="13335" y="133482"/>
                    </a:cubicBezTo>
                    <a:cubicBezTo>
                      <a:pt x="11287" y="132458"/>
                      <a:pt x="9525" y="130942"/>
                      <a:pt x="7620" y="129672"/>
                    </a:cubicBezTo>
                    <a:cubicBezTo>
                      <a:pt x="6350" y="127767"/>
                      <a:pt x="4740" y="126049"/>
                      <a:pt x="3810" y="123957"/>
                    </a:cubicBezTo>
                    <a:cubicBezTo>
                      <a:pt x="2179" y="120287"/>
                      <a:pt x="0" y="112527"/>
                      <a:pt x="0" y="112527"/>
                    </a:cubicBezTo>
                    <a:cubicBezTo>
                      <a:pt x="2115" y="93489"/>
                      <a:pt x="0" y="93477"/>
                      <a:pt x="0" y="8966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 bwMode="auto">
              <a:xfrm>
                <a:off x="5516356" y="5657011"/>
                <a:ext cx="131010" cy="80547"/>
              </a:xfrm>
              <a:custGeom>
                <a:avLst/>
                <a:gdLst>
                  <a:gd name="connsiteX0" fmla="*/ 131445 w 213680"/>
                  <a:gd name="connsiteY0" fmla="*/ 0 h 131445"/>
                  <a:gd name="connsiteX1" fmla="*/ 131445 w 213680"/>
                  <a:gd name="connsiteY1" fmla="*/ 0 h 131445"/>
                  <a:gd name="connsiteX2" fmla="*/ 150495 w 213680"/>
                  <a:gd name="connsiteY2" fmla="*/ 19050 h 131445"/>
                  <a:gd name="connsiteX3" fmla="*/ 156210 w 213680"/>
                  <a:gd name="connsiteY3" fmla="*/ 24765 h 131445"/>
                  <a:gd name="connsiteX4" fmla="*/ 160020 w 213680"/>
                  <a:gd name="connsiteY4" fmla="*/ 32385 h 131445"/>
                  <a:gd name="connsiteX5" fmla="*/ 171450 w 213680"/>
                  <a:gd name="connsiteY5" fmla="*/ 38100 h 131445"/>
                  <a:gd name="connsiteX6" fmla="*/ 205740 w 213680"/>
                  <a:gd name="connsiteY6" fmla="*/ 40005 h 131445"/>
                  <a:gd name="connsiteX7" fmla="*/ 213360 w 213680"/>
                  <a:gd name="connsiteY7" fmla="*/ 43815 h 131445"/>
                  <a:gd name="connsiteX8" fmla="*/ 211455 w 213680"/>
                  <a:gd name="connsiteY8" fmla="*/ 51435 h 131445"/>
                  <a:gd name="connsiteX9" fmla="*/ 203835 w 213680"/>
                  <a:gd name="connsiteY9" fmla="*/ 62865 h 131445"/>
                  <a:gd name="connsiteX10" fmla="*/ 198120 w 213680"/>
                  <a:gd name="connsiteY10" fmla="*/ 74295 h 131445"/>
                  <a:gd name="connsiteX11" fmla="*/ 196215 w 213680"/>
                  <a:gd name="connsiteY11" fmla="*/ 89535 h 131445"/>
                  <a:gd name="connsiteX12" fmla="*/ 190500 w 213680"/>
                  <a:gd name="connsiteY12" fmla="*/ 118110 h 131445"/>
                  <a:gd name="connsiteX13" fmla="*/ 182880 w 213680"/>
                  <a:gd name="connsiteY13" fmla="*/ 129540 h 131445"/>
                  <a:gd name="connsiteX14" fmla="*/ 177165 w 213680"/>
                  <a:gd name="connsiteY14" fmla="*/ 131445 h 131445"/>
                  <a:gd name="connsiteX15" fmla="*/ 158115 w 213680"/>
                  <a:gd name="connsiteY15" fmla="*/ 127635 h 131445"/>
                  <a:gd name="connsiteX16" fmla="*/ 150495 w 213680"/>
                  <a:gd name="connsiteY16" fmla="*/ 121920 h 131445"/>
                  <a:gd name="connsiteX17" fmla="*/ 144780 w 213680"/>
                  <a:gd name="connsiteY17" fmla="*/ 120015 h 131445"/>
                  <a:gd name="connsiteX18" fmla="*/ 129540 w 213680"/>
                  <a:gd name="connsiteY18" fmla="*/ 116205 h 131445"/>
                  <a:gd name="connsiteX19" fmla="*/ 123825 w 213680"/>
                  <a:gd name="connsiteY19" fmla="*/ 114300 h 131445"/>
                  <a:gd name="connsiteX20" fmla="*/ 112395 w 213680"/>
                  <a:gd name="connsiteY20" fmla="*/ 108585 h 131445"/>
                  <a:gd name="connsiteX21" fmla="*/ 59055 w 213680"/>
                  <a:gd name="connsiteY21" fmla="*/ 110490 h 131445"/>
                  <a:gd name="connsiteX22" fmla="*/ 47625 w 213680"/>
                  <a:gd name="connsiteY22" fmla="*/ 114300 h 131445"/>
                  <a:gd name="connsiteX23" fmla="*/ 20955 w 213680"/>
                  <a:gd name="connsiteY23" fmla="*/ 112395 h 131445"/>
                  <a:gd name="connsiteX24" fmla="*/ 17145 w 213680"/>
                  <a:gd name="connsiteY24" fmla="*/ 106680 h 131445"/>
                  <a:gd name="connsiteX25" fmla="*/ 13335 w 213680"/>
                  <a:gd name="connsiteY25" fmla="*/ 93345 h 131445"/>
                  <a:gd name="connsiteX26" fmla="*/ 11430 w 213680"/>
                  <a:gd name="connsiteY26" fmla="*/ 59055 h 131445"/>
                  <a:gd name="connsiteX27" fmla="*/ 5715 w 213680"/>
                  <a:gd name="connsiteY27" fmla="*/ 55245 h 131445"/>
                  <a:gd name="connsiteX28" fmla="*/ 3810 w 213680"/>
                  <a:gd name="connsiteY28" fmla="*/ 49530 h 131445"/>
                  <a:gd name="connsiteX29" fmla="*/ 0 w 213680"/>
                  <a:gd name="connsiteY29" fmla="*/ 43815 h 131445"/>
                  <a:gd name="connsiteX30" fmla="*/ 1905 w 213680"/>
                  <a:gd name="connsiteY30" fmla="*/ 34290 h 131445"/>
                  <a:gd name="connsiteX31" fmla="*/ 11430 w 213680"/>
                  <a:gd name="connsiteY31" fmla="*/ 17145 h 131445"/>
                  <a:gd name="connsiteX32" fmla="*/ 17145 w 213680"/>
                  <a:gd name="connsiteY32" fmla="*/ 11430 h 131445"/>
                  <a:gd name="connsiteX33" fmla="*/ 22860 w 213680"/>
                  <a:gd name="connsiteY33" fmla="*/ 9525 h 131445"/>
                  <a:gd name="connsiteX34" fmla="*/ 28575 w 213680"/>
                  <a:gd name="connsiteY34" fmla="*/ 5715 h 131445"/>
                  <a:gd name="connsiteX35" fmla="*/ 38100 w 213680"/>
                  <a:gd name="connsiteY35" fmla="*/ 3810 h 131445"/>
                  <a:gd name="connsiteX36" fmla="*/ 43815 w 213680"/>
                  <a:gd name="connsiteY36" fmla="*/ 1905 h 131445"/>
                  <a:gd name="connsiteX37" fmla="*/ 55245 w 213680"/>
                  <a:gd name="connsiteY37" fmla="*/ 3810 h 131445"/>
                  <a:gd name="connsiteX38" fmla="*/ 70485 w 213680"/>
                  <a:gd name="connsiteY38" fmla="*/ 7620 h 131445"/>
                  <a:gd name="connsiteX39" fmla="*/ 80010 w 213680"/>
                  <a:gd name="connsiteY39" fmla="*/ 9525 h 131445"/>
                  <a:gd name="connsiteX40" fmla="*/ 87630 w 213680"/>
                  <a:gd name="connsiteY40" fmla="*/ 13335 h 131445"/>
                  <a:gd name="connsiteX41" fmla="*/ 129540 w 213680"/>
                  <a:gd name="connsiteY41" fmla="*/ 7620 h 131445"/>
                  <a:gd name="connsiteX42" fmla="*/ 131445 w 213680"/>
                  <a:gd name="connsiteY42" fmla="*/ 0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3680" h="131445">
                    <a:moveTo>
                      <a:pt x="131445" y="0"/>
                    </a:moveTo>
                    <a:lnTo>
                      <a:pt x="131445" y="0"/>
                    </a:lnTo>
                    <a:lnTo>
                      <a:pt x="150495" y="19050"/>
                    </a:lnTo>
                    <a:cubicBezTo>
                      <a:pt x="152400" y="20955"/>
                      <a:pt x="155005" y="22355"/>
                      <a:pt x="156210" y="24765"/>
                    </a:cubicBezTo>
                    <a:cubicBezTo>
                      <a:pt x="157480" y="27305"/>
                      <a:pt x="158202" y="30203"/>
                      <a:pt x="160020" y="32385"/>
                    </a:cubicBezTo>
                    <a:cubicBezTo>
                      <a:pt x="161902" y="34644"/>
                      <a:pt x="168390" y="37809"/>
                      <a:pt x="171450" y="38100"/>
                    </a:cubicBezTo>
                    <a:cubicBezTo>
                      <a:pt x="182846" y="39185"/>
                      <a:pt x="194310" y="39370"/>
                      <a:pt x="205740" y="40005"/>
                    </a:cubicBezTo>
                    <a:cubicBezTo>
                      <a:pt x="208280" y="41275"/>
                      <a:pt x="212090" y="41275"/>
                      <a:pt x="213360" y="43815"/>
                    </a:cubicBezTo>
                    <a:cubicBezTo>
                      <a:pt x="214531" y="46157"/>
                      <a:pt x="212174" y="48918"/>
                      <a:pt x="211455" y="51435"/>
                    </a:cubicBezTo>
                    <a:cubicBezTo>
                      <a:pt x="208835" y="60605"/>
                      <a:pt x="210786" y="54524"/>
                      <a:pt x="203835" y="62865"/>
                    </a:cubicBezTo>
                    <a:cubicBezTo>
                      <a:pt x="199732" y="67789"/>
                      <a:pt x="200029" y="68567"/>
                      <a:pt x="198120" y="74295"/>
                    </a:cubicBezTo>
                    <a:cubicBezTo>
                      <a:pt x="197485" y="79375"/>
                      <a:pt x="196813" y="84451"/>
                      <a:pt x="196215" y="89535"/>
                    </a:cubicBezTo>
                    <a:cubicBezTo>
                      <a:pt x="193653" y="111312"/>
                      <a:pt x="196277" y="100778"/>
                      <a:pt x="190500" y="118110"/>
                    </a:cubicBezTo>
                    <a:cubicBezTo>
                      <a:pt x="188503" y="124102"/>
                      <a:pt x="188996" y="125463"/>
                      <a:pt x="182880" y="129540"/>
                    </a:cubicBezTo>
                    <a:cubicBezTo>
                      <a:pt x="181209" y="130654"/>
                      <a:pt x="179070" y="130810"/>
                      <a:pt x="177165" y="131445"/>
                    </a:cubicBezTo>
                    <a:cubicBezTo>
                      <a:pt x="170815" y="130175"/>
                      <a:pt x="164213" y="129813"/>
                      <a:pt x="158115" y="127635"/>
                    </a:cubicBezTo>
                    <a:cubicBezTo>
                      <a:pt x="155125" y="126567"/>
                      <a:pt x="153252" y="123495"/>
                      <a:pt x="150495" y="121920"/>
                    </a:cubicBezTo>
                    <a:cubicBezTo>
                      <a:pt x="148752" y="120924"/>
                      <a:pt x="146717" y="120543"/>
                      <a:pt x="144780" y="120015"/>
                    </a:cubicBezTo>
                    <a:cubicBezTo>
                      <a:pt x="139728" y="118637"/>
                      <a:pt x="134508" y="117861"/>
                      <a:pt x="129540" y="116205"/>
                    </a:cubicBezTo>
                    <a:cubicBezTo>
                      <a:pt x="127635" y="115570"/>
                      <a:pt x="125621" y="115198"/>
                      <a:pt x="123825" y="114300"/>
                    </a:cubicBezTo>
                    <a:cubicBezTo>
                      <a:pt x="109053" y="106914"/>
                      <a:pt x="126760" y="113373"/>
                      <a:pt x="112395" y="108585"/>
                    </a:cubicBezTo>
                    <a:cubicBezTo>
                      <a:pt x="94615" y="109220"/>
                      <a:pt x="76777" y="108926"/>
                      <a:pt x="59055" y="110490"/>
                    </a:cubicBezTo>
                    <a:cubicBezTo>
                      <a:pt x="55054" y="110843"/>
                      <a:pt x="47625" y="114300"/>
                      <a:pt x="47625" y="114300"/>
                    </a:cubicBezTo>
                    <a:cubicBezTo>
                      <a:pt x="38735" y="113665"/>
                      <a:pt x="29602" y="114557"/>
                      <a:pt x="20955" y="112395"/>
                    </a:cubicBezTo>
                    <a:cubicBezTo>
                      <a:pt x="18734" y="111840"/>
                      <a:pt x="18169" y="108728"/>
                      <a:pt x="17145" y="106680"/>
                    </a:cubicBezTo>
                    <a:cubicBezTo>
                      <a:pt x="15779" y="103947"/>
                      <a:pt x="13945" y="95786"/>
                      <a:pt x="13335" y="93345"/>
                    </a:cubicBezTo>
                    <a:cubicBezTo>
                      <a:pt x="12700" y="81915"/>
                      <a:pt x="13675" y="70280"/>
                      <a:pt x="11430" y="59055"/>
                    </a:cubicBezTo>
                    <a:cubicBezTo>
                      <a:pt x="10981" y="56810"/>
                      <a:pt x="7145" y="57033"/>
                      <a:pt x="5715" y="55245"/>
                    </a:cubicBezTo>
                    <a:cubicBezTo>
                      <a:pt x="4461" y="53677"/>
                      <a:pt x="4708" y="51326"/>
                      <a:pt x="3810" y="49530"/>
                    </a:cubicBezTo>
                    <a:cubicBezTo>
                      <a:pt x="2786" y="47482"/>
                      <a:pt x="1270" y="45720"/>
                      <a:pt x="0" y="43815"/>
                    </a:cubicBezTo>
                    <a:cubicBezTo>
                      <a:pt x="635" y="40640"/>
                      <a:pt x="1120" y="37431"/>
                      <a:pt x="1905" y="34290"/>
                    </a:cubicBezTo>
                    <a:cubicBezTo>
                      <a:pt x="3502" y="27902"/>
                      <a:pt x="6700" y="21875"/>
                      <a:pt x="11430" y="17145"/>
                    </a:cubicBezTo>
                    <a:cubicBezTo>
                      <a:pt x="13335" y="15240"/>
                      <a:pt x="14903" y="12924"/>
                      <a:pt x="17145" y="11430"/>
                    </a:cubicBezTo>
                    <a:cubicBezTo>
                      <a:pt x="18816" y="10316"/>
                      <a:pt x="21064" y="10423"/>
                      <a:pt x="22860" y="9525"/>
                    </a:cubicBezTo>
                    <a:cubicBezTo>
                      <a:pt x="24908" y="8501"/>
                      <a:pt x="26431" y="6519"/>
                      <a:pt x="28575" y="5715"/>
                    </a:cubicBezTo>
                    <a:cubicBezTo>
                      <a:pt x="31607" y="4578"/>
                      <a:pt x="34959" y="4595"/>
                      <a:pt x="38100" y="3810"/>
                    </a:cubicBezTo>
                    <a:cubicBezTo>
                      <a:pt x="40048" y="3323"/>
                      <a:pt x="41910" y="2540"/>
                      <a:pt x="43815" y="1905"/>
                    </a:cubicBezTo>
                    <a:cubicBezTo>
                      <a:pt x="47625" y="2540"/>
                      <a:pt x="51468" y="3001"/>
                      <a:pt x="55245" y="3810"/>
                    </a:cubicBezTo>
                    <a:cubicBezTo>
                      <a:pt x="60365" y="4907"/>
                      <a:pt x="65350" y="6593"/>
                      <a:pt x="70485" y="7620"/>
                    </a:cubicBezTo>
                    <a:lnTo>
                      <a:pt x="80010" y="9525"/>
                    </a:lnTo>
                    <a:cubicBezTo>
                      <a:pt x="82550" y="10795"/>
                      <a:pt x="84794" y="13193"/>
                      <a:pt x="87630" y="13335"/>
                    </a:cubicBezTo>
                    <a:cubicBezTo>
                      <a:pt x="124033" y="15155"/>
                      <a:pt x="107697" y="13081"/>
                      <a:pt x="129540" y="7620"/>
                    </a:cubicBezTo>
                    <a:lnTo>
                      <a:pt x="131445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" name="Freeform 153"/>
              <p:cNvSpPr/>
              <p:nvPr/>
            </p:nvSpPr>
            <p:spPr bwMode="auto">
              <a:xfrm>
                <a:off x="5224254" y="5588111"/>
                <a:ext cx="417289" cy="325097"/>
              </a:xfrm>
              <a:custGeom>
                <a:avLst/>
                <a:gdLst>
                  <a:gd name="connsiteX0" fmla="*/ 300990 w 683417"/>
                  <a:gd name="connsiteY0" fmla="*/ 15361 h 531901"/>
                  <a:gd name="connsiteX1" fmla="*/ 300990 w 683417"/>
                  <a:gd name="connsiteY1" fmla="*/ 15361 h 531901"/>
                  <a:gd name="connsiteX2" fmla="*/ 283845 w 683417"/>
                  <a:gd name="connsiteY2" fmla="*/ 13456 h 531901"/>
                  <a:gd name="connsiteX3" fmla="*/ 259080 w 683417"/>
                  <a:gd name="connsiteY3" fmla="*/ 11551 h 531901"/>
                  <a:gd name="connsiteX4" fmla="*/ 249555 w 683417"/>
                  <a:gd name="connsiteY4" fmla="*/ 9646 h 531901"/>
                  <a:gd name="connsiteX5" fmla="*/ 238125 w 683417"/>
                  <a:gd name="connsiteY5" fmla="*/ 5836 h 531901"/>
                  <a:gd name="connsiteX6" fmla="*/ 230505 w 683417"/>
                  <a:gd name="connsiteY6" fmla="*/ 121 h 531901"/>
                  <a:gd name="connsiteX7" fmla="*/ 217170 w 683417"/>
                  <a:gd name="connsiteY7" fmla="*/ 3931 h 531901"/>
                  <a:gd name="connsiteX8" fmla="*/ 152400 w 683417"/>
                  <a:gd name="connsiteY8" fmla="*/ 5836 h 531901"/>
                  <a:gd name="connsiteX9" fmla="*/ 150495 w 683417"/>
                  <a:gd name="connsiteY9" fmla="*/ 45841 h 531901"/>
                  <a:gd name="connsiteX10" fmla="*/ 99060 w 683417"/>
                  <a:gd name="connsiteY10" fmla="*/ 83941 h 531901"/>
                  <a:gd name="connsiteX11" fmla="*/ 83820 w 683417"/>
                  <a:gd name="connsiteY11" fmla="*/ 61081 h 531901"/>
                  <a:gd name="connsiteX12" fmla="*/ 0 w 683417"/>
                  <a:gd name="connsiteY12" fmla="*/ 137281 h 531901"/>
                  <a:gd name="connsiteX13" fmla="*/ 3810 w 683417"/>
                  <a:gd name="connsiteY13" fmla="*/ 162046 h 531901"/>
                  <a:gd name="connsiteX14" fmla="*/ 106680 w 683417"/>
                  <a:gd name="connsiteY14" fmla="*/ 177286 h 531901"/>
                  <a:gd name="connsiteX15" fmla="*/ 125730 w 683417"/>
                  <a:gd name="connsiteY15" fmla="*/ 192526 h 531901"/>
                  <a:gd name="connsiteX16" fmla="*/ 135255 w 683417"/>
                  <a:gd name="connsiteY16" fmla="*/ 203956 h 531901"/>
                  <a:gd name="connsiteX17" fmla="*/ 140970 w 683417"/>
                  <a:gd name="connsiteY17" fmla="*/ 207766 h 531901"/>
                  <a:gd name="connsiteX18" fmla="*/ 148590 w 683417"/>
                  <a:gd name="connsiteY18" fmla="*/ 213481 h 531901"/>
                  <a:gd name="connsiteX19" fmla="*/ 158115 w 683417"/>
                  <a:gd name="connsiteY19" fmla="*/ 211576 h 531901"/>
                  <a:gd name="connsiteX20" fmla="*/ 160020 w 683417"/>
                  <a:gd name="connsiteY20" fmla="*/ 205861 h 531901"/>
                  <a:gd name="connsiteX21" fmla="*/ 163830 w 683417"/>
                  <a:gd name="connsiteY21" fmla="*/ 192526 h 531901"/>
                  <a:gd name="connsiteX22" fmla="*/ 167640 w 683417"/>
                  <a:gd name="connsiteY22" fmla="*/ 186811 h 531901"/>
                  <a:gd name="connsiteX23" fmla="*/ 173355 w 683417"/>
                  <a:gd name="connsiteY23" fmla="*/ 184906 h 531901"/>
                  <a:gd name="connsiteX24" fmla="*/ 213360 w 683417"/>
                  <a:gd name="connsiteY24" fmla="*/ 179191 h 531901"/>
                  <a:gd name="connsiteX25" fmla="*/ 234315 w 683417"/>
                  <a:gd name="connsiteY25" fmla="*/ 175381 h 531901"/>
                  <a:gd name="connsiteX26" fmla="*/ 245745 w 683417"/>
                  <a:gd name="connsiteY26" fmla="*/ 171571 h 531901"/>
                  <a:gd name="connsiteX27" fmla="*/ 262890 w 683417"/>
                  <a:gd name="connsiteY27" fmla="*/ 169666 h 531901"/>
                  <a:gd name="connsiteX28" fmla="*/ 268605 w 683417"/>
                  <a:gd name="connsiteY28" fmla="*/ 167761 h 531901"/>
                  <a:gd name="connsiteX29" fmla="*/ 285750 w 683417"/>
                  <a:gd name="connsiteY29" fmla="*/ 163951 h 531901"/>
                  <a:gd name="connsiteX30" fmla="*/ 310515 w 683417"/>
                  <a:gd name="connsiteY30" fmla="*/ 158236 h 531901"/>
                  <a:gd name="connsiteX31" fmla="*/ 400050 w 683417"/>
                  <a:gd name="connsiteY31" fmla="*/ 160141 h 531901"/>
                  <a:gd name="connsiteX32" fmla="*/ 409575 w 683417"/>
                  <a:gd name="connsiteY32" fmla="*/ 162046 h 531901"/>
                  <a:gd name="connsiteX33" fmla="*/ 426720 w 683417"/>
                  <a:gd name="connsiteY33" fmla="*/ 169666 h 531901"/>
                  <a:gd name="connsiteX34" fmla="*/ 434340 w 683417"/>
                  <a:gd name="connsiteY34" fmla="*/ 177286 h 531901"/>
                  <a:gd name="connsiteX35" fmla="*/ 447675 w 683417"/>
                  <a:gd name="connsiteY35" fmla="*/ 184906 h 531901"/>
                  <a:gd name="connsiteX36" fmla="*/ 453390 w 683417"/>
                  <a:gd name="connsiteY36" fmla="*/ 188716 h 531901"/>
                  <a:gd name="connsiteX37" fmla="*/ 464820 w 683417"/>
                  <a:gd name="connsiteY37" fmla="*/ 200146 h 531901"/>
                  <a:gd name="connsiteX38" fmla="*/ 470535 w 683417"/>
                  <a:gd name="connsiteY38" fmla="*/ 203956 h 531901"/>
                  <a:gd name="connsiteX39" fmla="*/ 478155 w 683417"/>
                  <a:gd name="connsiteY39" fmla="*/ 213481 h 531901"/>
                  <a:gd name="connsiteX40" fmla="*/ 483870 w 683417"/>
                  <a:gd name="connsiteY40" fmla="*/ 228721 h 531901"/>
                  <a:gd name="connsiteX41" fmla="*/ 487680 w 683417"/>
                  <a:gd name="connsiteY41" fmla="*/ 234436 h 531901"/>
                  <a:gd name="connsiteX42" fmla="*/ 493395 w 683417"/>
                  <a:gd name="connsiteY42" fmla="*/ 245866 h 531901"/>
                  <a:gd name="connsiteX43" fmla="*/ 499110 w 683417"/>
                  <a:gd name="connsiteY43" fmla="*/ 259201 h 531901"/>
                  <a:gd name="connsiteX44" fmla="*/ 502920 w 683417"/>
                  <a:gd name="connsiteY44" fmla="*/ 270631 h 531901"/>
                  <a:gd name="connsiteX45" fmla="*/ 510540 w 683417"/>
                  <a:gd name="connsiteY45" fmla="*/ 282061 h 531901"/>
                  <a:gd name="connsiteX46" fmla="*/ 514350 w 683417"/>
                  <a:gd name="connsiteY46" fmla="*/ 287776 h 531901"/>
                  <a:gd name="connsiteX47" fmla="*/ 520065 w 683417"/>
                  <a:gd name="connsiteY47" fmla="*/ 299206 h 531901"/>
                  <a:gd name="connsiteX48" fmla="*/ 523875 w 683417"/>
                  <a:gd name="connsiteY48" fmla="*/ 310636 h 531901"/>
                  <a:gd name="connsiteX49" fmla="*/ 527685 w 683417"/>
                  <a:gd name="connsiteY49" fmla="*/ 316351 h 531901"/>
                  <a:gd name="connsiteX50" fmla="*/ 531495 w 683417"/>
                  <a:gd name="connsiteY50" fmla="*/ 327781 h 531901"/>
                  <a:gd name="connsiteX51" fmla="*/ 533400 w 683417"/>
                  <a:gd name="connsiteY51" fmla="*/ 333496 h 531901"/>
                  <a:gd name="connsiteX52" fmla="*/ 535305 w 683417"/>
                  <a:gd name="connsiteY52" fmla="*/ 339211 h 531901"/>
                  <a:gd name="connsiteX53" fmla="*/ 539115 w 683417"/>
                  <a:gd name="connsiteY53" fmla="*/ 344926 h 531901"/>
                  <a:gd name="connsiteX54" fmla="*/ 542925 w 683417"/>
                  <a:gd name="connsiteY54" fmla="*/ 356356 h 531901"/>
                  <a:gd name="connsiteX55" fmla="*/ 544830 w 683417"/>
                  <a:gd name="connsiteY55" fmla="*/ 362071 h 531901"/>
                  <a:gd name="connsiteX56" fmla="*/ 550545 w 683417"/>
                  <a:gd name="connsiteY56" fmla="*/ 365881 h 531901"/>
                  <a:gd name="connsiteX57" fmla="*/ 558165 w 683417"/>
                  <a:gd name="connsiteY57" fmla="*/ 384931 h 531901"/>
                  <a:gd name="connsiteX58" fmla="*/ 560070 w 683417"/>
                  <a:gd name="connsiteY58" fmla="*/ 390646 h 531901"/>
                  <a:gd name="connsiteX59" fmla="*/ 563880 w 683417"/>
                  <a:gd name="connsiteY59" fmla="*/ 396361 h 531901"/>
                  <a:gd name="connsiteX60" fmla="*/ 567690 w 683417"/>
                  <a:gd name="connsiteY60" fmla="*/ 407791 h 531901"/>
                  <a:gd name="connsiteX61" fmla="*/ 569595 w 683417"/>
                  <a:gd name="connsiteY61" fmla="*/ 413506 h 531901"/>
                  <a:gd name="connsiteX62" fmla="*/ 571500 w 683417"/>
                  <a:gd name="connsiteY62" fmla="*/ 419221 h 531901"/>
                  <a:gd name="connsiteX63" fmla="*/ 569595 w 683417"/>
                  <a:gd name="connsiteY63" fmla="*/ 440176 h 531901"/>
                  <a:gd name="connsiteX64" fmla="*/ 567690 w 683417"/>
                  <a:gd name="connsiteY64" fmla="*/ 447796 h 531901"/>
                  <a:gd name="connsiteX65" fmla="*/ 561975 w 683417"/>
                  <a:gd name="connsiteY65" fmla="*/ 451606 h 531901"/>
                  <a:gd name="connsiteX66" fmla="*/ 558165 w 683417"/>
                  <a:gd name="connsiteY66" fmla="*/ 457321 h 531901"/>
                  <a:gd name="connsiteX67" fmla="*/ 552450 w 683417"/>
                  <a:gd name="connsiteY67" fmla="*/ 459226 h 531901"/>
                  <a:gd name="connsiteX68" fmla="*/ 546735 w 683417"/>
                  <a:gd name="connsiteY68" fmla="*/ 464941 h 531901"/>
                  <a:gd name="connsiteX69" fmla="*/ 544830 w 683417"/>
                  <a:gd name="connsiteY69" fmla="*/ 470656 h 531901"/>
                  <a:gd name="connsiteX70" fmla="*/ 539115 w 683417"/>
                  <a:gd name="connsiteY70" fmla="*/ 482086 h 531901"/>
                  <a:gd name="connsiteX71" fmla="*/ 544830 w 683417"/>
                  <a:gd name="connsiteY71" fmla="*/ 503041 h 531901"/>
                  <a:gd name="connsiteX72" fmla="*/ 550545 w 683417"/>
                  <a:gd name="connsiteY72" fmla="*/ 506851 h 531901"/>
                  <a:gd name="connsiteX73" fmla="*/ 554355 w 683417"/>
                  <a:gd name="connsiteY73" fmla="*/ 512566 h 531901"/>
                  <a:gd name="connsiteX74" fmla="*/ 561975 w 683417"/>
                  <a:gd name="connsiteY74" fmla="*/ 516376 h 531901"/>
                  <a:gd name="connsiteX75" fmla="*/ 567690 w 683417"/>
                  <a:gd name="connsiteY75" fmla="*/ 520186 h 531901"/>
                  <a:gd name="connsiteX76" fmla="*/ 611505 w 683417"/>
                  <a:gd name="connsiteY76" fmla="*/ 520186 h 531901"/>
                  <a:gd name="connsiteX77" fmla="*/ 619125 w 683417"/>
                  <a:gd name="connsiteY77" fmla="*/ 523996 h 531901"/>
                  <a:gd name="connsiteX78" fmla="*/ 624840 w 683417"/>
                  <a:gd name="connsiteY78" fmla="*/ 525901 h 531901"/>
                  <a:gd name="connsiteX79" fmla="*/ 636270 w 683417"/>
                  <a:gd name="connsiteY79" fmla="*/ 531616 h 531901"/>
                  <a:gd name="connsiteX80" fmla="*/ 649605 w 683417"/>
                  <a:gd name="connsiteY80" fmla="*/ 529711 h 531901"/>
                  <a:gd name="connsiteX81" fmla="*/ 664845 w 683417"/>
                  <a:gd name="connsiteY81" fmla="*/ 503041 h 531901"/>
                  <a:gd name="connsiteX82" fmla="*/ 668655 w 683417"/>
                  <a:gd name="connsiteY82" fmla="*/ 497326 h 531901"/>
                  <a:gd name="connsiteX83" fmla="*/ 680085 w 683417"/>
                  <a:gd name="connsiteY83" fmla="*/ 480181 h 531901"/>
                  <a:gd name="connsiteX84" fmla="*/ 681990 w 683417"/>
                  <a:gd name="connsiteY84" fmla="*/ 474466 h 531901"/>
                  <a:gd name="connsiteX85" fmla="*/ 674370 w 683417"/>
                  <a:gd name="connsiteY85" fmla="*/ 443986 h 531901"/>
                  <a:gd name="connsiteX86" fmla="*/ 662940 w 683417"/>
                  <a:gd name="connsiteY86" fmla="*/ 445891 h 531901"/>
                  <a:gd name="connsiteX87" fmla="*/ 657225 w 683417"/>
                  <a:gd name="connsiteY87" fmla="*/ 449701 h 531901"/>
                  <a:gd name="connsiteX88" fmla="*/ 653415 w 683417"/>
                  <a:gd name="connsiteY88" fmla="*/ 455416 h 531901"/>
                  <a:gd name="connsiteX89" fmla="*/ 647700 w 683417"/>
                  <a:gd name="connsiteY89" fmla="*/ 457321 h 531901"/>
                  <a:gd name="connsiteX90" fmla="*/ 634365 w 683417"/>
                  <a:gd name="connsiteY90" fmla="*/ 455416 h 531901"/>
                  <a:gd name="connsiteX91" fmla="*/ 628650 w 683417"/>
                  <a:gd name="connsiteY91" fmla="*/ 451606 h 531901"/>
                  <a:gd name="connsiteX92" fmla="*/ 622935 w 683417"/>
                  <a:gd name="connsiteY92" fmla="*/ 449701 h 531901"/>
                  <a:gd name="connsiteX93" fmla="*/ 607695 w 683417"/>
                  <a:gd name="connsiteY93" fmla="*/ 432556 h 531901"/>
                  <a:gd name="connsiteX94" fmla="*/ 605790 w 683417"/>
                  <a:gd name="connsiteY94" fmla="*/ 426841 h 531901"/>
                  <a:gd name="connsiteX95" fmla="*/ 601980 w 683417"/>
                  <a:gd name="connsiteY95" fmla="*/ 362071 h 531901"/>
                  <a:gd name="connsiteX96" fmla="*/ 598170 w 683417"/>
                  <a:gd name="connsiteY96" fmla="*/ 337306 h 531901"/>
                  <a:gd name="connsiteX97" fmla="*/ 594360 w 683417"/>
                  <a:gd name="connsiteY97" fmla="*/ 325876 h 531901"/>
                  <a:gd name="connsiteX98" fmla="*/ 588645 w 683417"/>
                  <a:gd name="connsiteY98" fmla="*/ 320161 h 531901"/>
                  <a:gd name="connsiteX99" fmla="*/ 586740 w 683417"/>
                  <a:gd name="connsiteY99" fmla="*/ 314446 h 531901"/>
                  <a:gd name="connsiteX100" fmla="*/ 582930 w 683417"/>
                  <a:gd name="connsiteY100" fmla="*/ 308731 h 531901"/>
                  <a:gd name="connsiteX101" fmla="*/ 575310 w 683417"/>
                  <a:gd name="connsiteY101" fmla="*/ 289681 h 531901"/>
                  <a:gd name="connsiteX102" fmla="*/ 571500 w 683417"/>
                  <a:gd name="connsiteY102" fmla="*/ 283966 h 531901"/>
                  <a:gd name="connsiteX103" fmla="*/ 565785 w 683417"/>
                  <a:gd name="connsiteY103" fmla="*/ 280156 h 531901"/>
                  <a:gd name="connsiteX104" fmla="*/ 537210 w 683417"/>
                  <a:gd name="connsiteY104" fmla="*/ 282061 h 531901"/>
                  <a:gd name="connsiteX105" fmla="*/ 514350 w 683417"/>
                  <a:gd name="connsiteY105" fmla="*/ 249676 h 531901"/>
                  <a:gd name="connsiteX106" fmla="*/ 529590 w 683417"/>
                  <a:gd name="connsiteY106" fmla="*/ 236341 h 531901"/>
                  <a:gd name="connsiteX107" fmla="*/ 533400 w 683417"/>
                  <a:gd name="connsiteY107" fmla="*/ 230626 h 531901"/>
                  <a:gd name="connsiteX108" fmla="*/ 531495 w 683417"/>
                  <a:gd name="connsiteY108" fmla="*/ 223006 h 531901"/>
                  <a:gd name="connsiteX109" fmla="*/ 521970 w 683417"/>
                  <a:gd name="connsiteY109" fmla="*/ 221101 h 531901"/>
                  <a:gd name="connsiteX110" fmla="*/ 510540 w 683417"/>
                  <a:gd name="connsiteY110" fmla="*/ 215386 h 531901"/>
                  <a:gd name="connsiteX111" fmla="*/ 504825 w 683417"/>
                  <a:gd name="connsiteY111" fmla="*/ 184906 h 531901"/>
                  <a:gd name="connsiteX112" fmla="*/ 506730 w 683417"/>
                  <a:gd name="connsiteY112" fmla="*/ 179191 h 531901"/>
                  <a:gd name="connsiteX113" fmla="*/ 504825 w 683417"/>
                  <a:gd name="connsiteY113" fmla="*/ 162046 h 531901"/>
                  <a:gd name="connsiteX114" fmla="*/ 495300 w 683417"/>
                  <a:gd name="connsiteY114" fmla="*/ 160141 h 531901"/>
                  <a:gd name="connsiteX115" fmla="*/ 489585 w 683417"/>
                  <a:gd name="connsiteY115" fmla="*/ 156331 h 531901"/>
                  <a:gd name="connsiteX116" fmla="*/ 487680 w 683417"/>
                  <a:gd name="connsiteY116" fmla="*/ 150616 h 531901"/>
                  <a:gd name="connsiteX117" fmla="*/ 491490 w 683417"/>
                  <a:gd name="connsiteY117" fmla="*/ 144901 h 531901"/>
                  <a:gd name="connsiteX118" fmla="*/ 502920 w 683417"/>
                  <a:gd name="connsiteY118" fmla="*/ 137281 h 531901"/>
                  <a:gd name="connsiteX119" fmla="*/ 508635 w 683417"/>
                  <a:gd name="connsiteY119" fmla="*/ 133471 h 531901"/>
                  <a:gd name="connsiteX120" fmla="*/ 520065 w 683417"/>
                  <a:gd name="connsiteY120" fmla="*/ 127756 h 531901"/>
                  <a:gd name="connsiteX121" fmla="*/ 535305 w 683417"/>
                  <a:gd name="connsiteY121" fmla="*/ 129661 h 531901"/>
                  <a:gd name="connsiteX122" fmla="*/ 546735 w 683417"/>
                  <a:gd name="connsiteY122" fmla="*/ 137281 h 531901"/>
                  <a:gd name="connsiteX123" fmla="*/ 560070 w 683417"/>
                  <a:gd name="connsiteY123" fmla="*/ 135376 h 531901"/>
                  <a:gd name="connsiteX124" fmla="*/ 565785 w 683417"/>
                  <a:gd name="connsiteY124" fmla="*/ 133471 h 531901"/>
                  <a:gd name="connsiteX125" fmla="*/ 581025 w 683417"/>
                  <a:gd name="connsiteY125" fmla="*/ 129661 h 531901"/>
                  <a:gd name="connsiteX126" fmla="*/ 588645 w 683417"/>
                  <a:gd name="connsiteY126" fmla="*/ 127756 h 531901"/>
                  <a:gd name="connsiteX127" fmla="*/ 600075 w 683417"/>
                  <a:gd name="connsiteY127" fmla="*/ 123946 h 531901"/>
                  <a:gd name="connsiteX128" fmla="*/ 634365 w 683417"/>
                  <a:gd name="connsiteY128" fmla="*/ 122041 h 531901"/>
                  <a:gd name="connsiteX129" fmla="*/ 632460 w 683417"/>
                  <a:gd name="connsiteY129" fmla="*/ 108706 h 531901"/>
                  <a:gd name="connsiteX130" fmla="*/ 630555 w 683417"/>
                  <a:gd name="connsiteY130" fmla="*/ 102991 h 531901"/>
                  <a:gd name="connsiteX131" fmla="*/ 624840 w 683417"/>
                  <a:gd name="connsiteY131" fmla="*/ 99181 h 531901"/>
                  <a:gd name="connsiteX132" fmla="*/ 619125 w 683417"/>
                  <a:gd name="connsiteY132" fmla="*/ 97276 h 531901"/>
                  <a:gd name="connsiteX133" fmla="*/ 586740 w 683417"/>
                  <a:gd name="connsiteY133" fmla="*/ 101086 h 531901"/>
                  <a:gd name="connsiteX134" fmla="*/ 573405 w 683417"/>
                  <a:gd name="connsiteY134" fmla="*/ 102991 h 531901"/>
                  <a:gd name="connsiteX135" fmla="*/ 558165 w 683417"/>
                  <a:gd name="connsiteY135" fmla="*/ 101086 h 531901"/>
                  <a:gd name="connsiteX136" fmla="*/ 554355 w 683417"/>
                  <a:gd name="connsiteY136" fmla="*/ 89656 h 531901"/>
                  <a:gd name="connsiteX137" fmla="*/ 550545 w 683417"/>
                  <a:gd name="connsiteY137" fmla="*/ 74416 h 531901"/>
                  <a:gd name="connsiteX138" fmla="*/ 552450 w 683417"/>
                  <a:gd name="connsiteY138" fmla="*/ 68701 h 531901"/>
                  <a:gd name="connsiteX139" fmla="*/ 563880 w 683417"/>
                  <a:gd name="connsiteY139" fmla="*/ 62986 h 531901"/>
                  <a:gd name="connsiteX140" fmla="*/ 567690 w 683417"/>
                  <a:gd name="connsiteY140" fmla="*/ 57271 h 531901"/>
                  <a:gd name="connsiteX141" fmla="*/ 567690 w 683417"/>
                  <a:gd name="connsiteY141" fmla="*/ 40126 h 531901"/>
                  <a:gd name="connsiteX142" fmla="*/ 563880 w 683417"/>
                  <a:gd name="connsiteY142" fmla="*/ 34411 h 531901"/>
                  <a:gd name="connsiteX143" fmla="*/ 561975 w 683417"/>
                  <a:gd name="connsiteY143" fmla="*/ 21076 h 531901"/>
                  <a:gd name="connsiteX144" fmla="*/ 558165 w 683417"/>
                  <a:gd name="connsiteY144" fmla="*/ 15361 h 531901"/>
                  <a:gd name="connsiteX145" fmla="*/ 546735 w 683417"/>
                  <a:gd name="connsiteY145" fmla="*/ 22981 h 531901"/>
                  <a:gd name="connsiteX146" fmla="*/ 539115 w 683417"/>
                  <a:gd name="connsiteY146" fmla="*/ 26791 h 531901"/>
                  <a:gd name="connsiteX147" fmla="*/ 533400 w 683417"/>
                  <a:gd name="connsiteY147" fmla="*/ 30601 h 531901"/>
                  <a:gd name="connsiteX148" fmla="*/ 527685 w 683417"/>
                  <a:gd name="connsiteY148" fmla="*/ 32506 h 531901"/>
                  <a:gd name="connsiteX149" fmla="*/ 478155 w 683417"/>
                  <a:gd name="connsiteY149" fmla="*/ 30601 h 531901"/>
                  <a:gd name="connsiteX150" fmla="*/ 464820 w 683417"/>
                  <a:gd name="connsiteY150" fmla="*/ 28696 h 531901"/>
                  <a:gd name="connsiteX151" fmla="*/ 445770 w 683417"/>
                  <a:gd name="connsiteY151" fmla="*/ 26791 h 531901"/>
                  <a:gd name="connsiteX152" fmla="*/ 432435 w 683417"/>
                  <a:gd name="connsiteY152" fmla="*/ 24886 h 531901"/>
                  <a:gd name="connsiteX153" fmla="*/ 396240 w 683417"/>
                  <a:gd name="connsiteY153" fmla="*/ 21076 h 531901"/>
                  <a:gd name="connsiteX154" fmla="*/ 379095 w 683417"/>
                  <a:gd name="connsiteY154" fmla="*/ 17266 h 531901"/>
                  <a:gd name="connsiteX155" fmla="*/ 365760 w 683417"/>
                  <a:gd name="connsiteY155" fmla="*/ 13456 h 531901"/>
                  <a:gd name="connsiteX156" fmla="*/ 300990 w 683417"/>
                  <a:gd name="connsiteY156" fmla="*/ 15361 h 53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83417" h="531901">
                    <a:moveTo>
                      <a:pt x="300990" y="15361"/>
                    </a:moveTo>
                    <a:lnTo>
                      <a:pt x="300990" y="15361"/>
                    </a:lnTo>
                    <a:cubicBezTo>
                      <a:pt x="295275" y="14726"/>
                      <a:pt x="289572" y="13977"/>
                      <a:pt x="283845" y="13456"/>
                    </a:cubicBezTo>
                    <a:cubicBezTo>
                      <a:pt x="275600" y="12706"/>
                      <a:pt x="267309" y="12465"/>
                      <a:pt x="259080" y="11551"/>
                    </a:cubicBezTo>
                    <a:cubicBezTo>
                      <a:pt x="255862" y="11193"/>
                      <a:pt x="252679" y="10498"/>
                      <a:pt x="249555" y="9646"/>
                    </a:cubicBezTo>
                    <a:cubicBezTo>
                      <a:pt x="245680" y="8589"/>
                      <a:pt x="238125" y="5836"/>
                      <a:pt x="238125" y="5836"/>
                    </a:cubicBezTo>
                    <a:cubicBezTo>
                      <a:pt x="235585" y="3931"/>
                      <a:pt x="233585" y="891"/>
                      <a:pt x="230505" y="121"/>
                    </a:cubicBezTo>
                    <a:cubicBezTo>
                      <a:pt x="226852" y="-792"/>
                      <a:pt x="220832" y="3733"/>
                      <a:pt x="217170" y="3931"/>
                    </a:cubicBezTo>
                    <a:cubicBezTo>
                      <a:pt x="195602" y="5097"/>
                      <a:pt x="152400" y="5836"/>
                      <a:pt x="152400" y="5836"/>
                    </a:cubicBezTo>
                    <a:lnTo>
                      <a:pt x="150495" y="45841"/>
                    </a:lnTo>
                    <a:lnTo>
                      <a:pt x="99060" y="83941"/>
                    </a:lnTo>
                    <a:lnTo>
                      <a:pt x="83820" y="61081"/>
                    </a:lnTo>
                    <a:lnTo>
                      <a:pt x="0" y="137281"/>
                    </a:lnTo>
                    <a:lnTo>
                      <a:pt x="3810" y="162046"/>
                    </a:lnTo>
                    <a:lnTo>
                      <a:pt x="106680" y="177286"/>
                    </a:lnTo>
                    <a:cubicBezTo>
                      <a:pt x="114211" y="182665"/>
                      <a:pt x="120096" y="185765"/>
                      <a:pt x="125730" y="192526"/>
                    </a:cubicBezTo>
                    <a:cubicBezTo>
                      <a:pt x="132541" y="200700"/>
                      <a:pt x="126148" y="196367"/>
                      <a:pt x="135255" y="203956"/>
                    </a:cubicBezTo>
                    <a:cubicBezTo>
                      <a:pt x="137014" y="205422"/>
                      <a:pt x="139107" y="206435"/>
                      <a:pt x="140970" y="207766"/>
                    </a:cubicBezTo>
                    <a:cubicBezTo>
                      <a:pt x="143554" y="209611"/>
                      <a:pt x="146050" y="211576"/>
                      <a:pt x="148590" y="213481"/>
                    </a:cubicBezTo>
                    <a:cubicBezTo>
                      <a:pt x="151765" y="212846"/>
                      <a:pt x="155421" y="213372"/>
                      <a:pt x="158115" y="211576"/>
                    </a:cubicBezTo>
                    <a:cubicBezTo>
                      <a:pt x="159786" y="210462"/>
                      <a:pt x="159468" y="207792"/>
                      <a:pt x="160020" y="205861"/>
                    </a:cubicBezTo>
                    <a:cubicBezTo>
                      <a:pt x="160834" y="203013"/>
                      <a:pt x="162307" y="195571"/>
                      <a:pt x="163830" y="192526"/>
                    </a:cubicBezTo>
                    <a:cubicBezTo>
                      <a:pt x="164854" y="190478"/>
                      <a:pt x="165852" y="188241"/>
                      <a:pt x="167640" y="186811"/>
                    </a:cubicBezTo>
                    <a:cubicBezTo>
                      <a:pt x="169208" y="185557"/>
                      <a:pt x="171418" y="185434"/>
                      <a:pt x="173355" y="184906"/>
                    </a:cubicBezTo>
                    <a:cubicBezTo>
                      <a:pt x="193926" y="179296"/>
                      <a:pt x="187645" y="181169"/>
                      <a:pt x="213360" y="179191"/>
                    </a:cubicBezTo>
                    <a:cubicBezTo>
                      <a:pt x="229001" y="173977"/>
                      <a:pt x="204158" y="181843"/>
                      <a:pt x="234315" y="175381"/>
                    </a:cubicBezTo>
                    <a:cubicBezTo>
                      <a:pt x="238242" y="174540"/>
                      <a:pt x="241935" y="172841"/>
                      <a:pt x="245745" y="171571"/>
                    </a:cubicBezTo>
                    <a:cubicBezTo>
                      <a:pt x="251200" y="169753"/>
                      <a:pt x="257175" y="170301"/>
                      <a:pt x="262890" y="169666"/>
                    </a:cubicBezTo>
                    <a:cubicBezTo>
                      <a:pt x="264795" y="169031"/>
                      <a:pt x="266674" y="168313"/>
                      <a:pt x="268605" y="167761"/>
                    </a:cubicBezTo>
                    <a:cubicBezTo>
                      <a:pt x="275941" y="165665"/>
                      <a:pt x="277893" y="165635"/>
                      <a:pt x="285750" y="163951"/>
                    </a:cubicBezTo>
                    <a:cubicBezTo>
                      <a:pt x="301073" y="160668"/>
                      <a:pt x="299173" y="161071"/>
                      <a:pt x="310515" y="158236"/>
                    </a:cubicBezTo>
                    <a:lnTo>
                      <a:pt x="400050" y="160141"/>
                    </a:lnTo>
                    <a:cubicBezTo>
                      <a:pt x="403285" y="160265"/>
                      <a:pt x="406474" y="161116"/>
                      <a:pt x="409575" y="162046"/>
                    </a:cubicBezTo>
                    <a:cubicBezTo>
                      <a:pt x="415656" y="163870"/>
                      <a:pt x="421091" y="166852"/>
                      <a:pt x="426720" y="169666"/>
                    </a:cubicBezTo>
                    <a:cubicBezTo>
                      <a:pt x="430349" y="180552"/>
                      <a:pt x="425631" y="171480"/>
                      <a:pt x="434340" y="177286"/>
                    </a:cubicBezTo>
                    <a:cubicBezTo>
                      <a:pt x="447959" y="186366"/>
                      <a:pt x="431559" y="180877"/>
                      <a:pt x="447675" y="184906"/>
                    </a:cubicBezTo>
                    <a:cubicBezTo>
                      <a:pt x="449580" y="186176"/>
                      <a:pt x="451679" y="187195"/>
                      <a:pt x="453390" y="188716"/>
                    </a:cubicBezTo>
                    <a:cubicBezTo>
                      <a:pt x="457417" y="192296"/>
                      <a:pt x="460337" y="197157"/>
                      <a:pt x="464820" y="200146"/>
                    </a:cubicBezTo>
                    <a:lnTo>
                      <a:pt x="470535" y="203956"/>
                    </a:lnTo>
                    <a:cubicBezTo>
                      <a:pt x="475083" y="217601"/>
                      <a:pt x="468581" y="201992"/>
                      <a:pt x="478155" y="213481"/>
                    </a:cubicBezTo>
                    <a:cubicBezTo>
                      <a:pt x="483757" y="220204"/>
                      <a:pt x="480703" y="221332"/>
                      <a:pt x="483870" y="228721"/>
                    </a:cubicBezTo>
                    <a:cubicBezTo>
                      <a:pt x="484772" y="230825"/>
                      <a:pt x="486656" y="232388"/>
                      <a:pt x="487680" y="234436"/>
                    </a:cubicBezTo>
                    <a:cubicBezTo>
                      <a:pt x="495567" y="250210"/>
                      <a:pt x="482476" y="229488"/>
                      <a:pt x="493395" y="245866"/>
                    </a:cubicBezTo>
                    <a:cubicBezTo>
                      <a:pt x="498434" y="266023"/>
                      <a:pt x="491592" y="242286"/>
                      <a:pt x="499110" y="259201"/>
                    </a:cubicBezTo>
                    <a:cubicBezTo>
                      <a:pt x="500741" y="262871"/>
                      <a:pt x="500692" y="267289"/>
                      <a:pt x="502920" y="270631"/>
                    </a:cubicBezTo>
                    <a:lnTo>
                      <a:pt x="510540" y="282061"/>
                    </a:lnTo>
                    <a:cubicBezTo>
                      <a:pt x="511810" y="283966"/>
                      <a:pt x="513626" y="285604"/>
                      <a:pt x="514350" y="287776"/>
                    </a:cubicBezTo>
                    <a:cubicBezTo>
                      <a:pt x="521298" y="308619"/>
                      <a:pt x="510217" y="277049"/>
                      <a:pt x="520065" y="299206"/>
                    </a:cubicBezTo>
                    <a:cubicBezTo>
                      <a:pt x="521696" y="302876"/>
                      <a:pt x="521647" y="307294"/>
                      <a:pt x="523875" y="310636"/>
                    </a:cubicBezTo>
                    <a:cubicBezTo>
                      <a:pt x="525145" y="312541"/>
                      <a:pt x="526755" y="314259"/>
                      <a:pt x="527685" y="316351"/>
                    </a:cubicBezTo>
                    <a:cubicBezTo>
                      <a:pt x="529316" y="320021"/>
                      <a:pt x="530225" y="323971"/>
                      <a:pt x="531495" y="327781"/>
                    </a:cubicBezTo>
                    <a:lnTo>
                      <a:pt x="533400" y="333496"/>
                    </a:lnTo>
                    <a:cubicBezTo>
                      <a:pt x="534035" y="335401"/>
                      <a:pt x="534191" y="337540"/>
                      <a:pt x="535305" y="339211"/>
                    </a:cubicBezTo>
                    <a:cubicBezTo>
                      <a:pt x="536575" y="341116"/>
                      <a:pt x="538185" y="342834"/>
                      <a:pt x="539115" y="344926"/>
                    </a:cubicBezTo>
                    <a:cubicBezTo>
                      <a:pt x="540746" y="348596"/>
                      <a:pt x="541655" y="352546"/>
                      <a:pt x="542925" y="356356"/>
                    </a:cubicBezTo>
                    <a:cubicBezTo>
                      <a:pt x="543560" y="358261"/>
                      <a:pt x="543159" y="360957"/>
                      <a:pt x="544830" y="362071"/>
                    </a:cubicBezTo>
                    <a:lnTo>
                      <a:pt x="550545" y="365881"/>
                    </a:lnTo>
                    <a:cubicBezTo>
                      <a:pt x="559217" y="391897"/>
                      <a:pt x="549756" y="365310"/>
                      <a:pt x="558165" y="384931"/>
                    </a:cubicBezTo>
                    <a:cubicBezTo>
                      <a:pt x="558956" y="386777"/>
                      <a:pt x="559172" y="388850"/>
                      <a:pt x="560070" y="390646"/>
                    </a:cubicBezTo>
                    <a:cubicBezTo>
                      <a:pt x="561094" y="392694"/>
                      <a:pt x="562950" y="394269"/>
                      <a:pt x="563880" y="396361"/>
                    </a:cubicBezTo>
                    <a:cubicBezTo>
                      <a:pt x="565511" y="400031"/>
                      <a:pt x="566420" y="403981"/>
                      <a:pt x="567690" y="407791"/>
                    </a:cubicBezTo>
                    <a:lnTo>
                      <a:pt x="569595" y="413506"/>
                    </a:lnTo>
                    <a:lnTo>
                      <a:pt x="571500" y="419221"/>
                    </a:lnTo>
                    <a:cubicBezTo>
                      <a:pt x="570865" y="426206"/>
                      <a:pt x="570522" y="433224"/>
                      <a:pt x="569595" y="440176"/>
                    </a:cubicBezTo>
                    <a:cubicBezTo>
                      <a:pt x="569249" y="442771"/>
                      <a:pt x="569142" y="445618"/>
                      <a:pt x="567690" y="447796"/>
                    </a:cubicBezTo>
                    <a:cubicBezTo>
                      <a:pt x="566420" y="449701"/>
                      <a:pt x="563880" y="450336"/>
                      <a:pt x="561975" y="451606"/>
                    </a:cubicBezTo>
                    <a:cubicBezTo>
                      <a:pt x="560705" y="453511"/>
                      <a:pt x="559953" y="455891"/>
                      <a:pt x="558165" y="457321"/>
                    </a:cubicBezTo>
                    <a:cubicBezTo>
                      <a:pt x="556597" y="458575"/>
                      <a:pt x="554121" y="458112"/>
                      <a:pt x="552450" y="459226"/>
                    </a:cubicBezTo>
                    <a:cubicBezTo>
                      <a:pt x="550208" y="460720"/>
                      <a:pt x="548640" y="463036"/>
                      <a:pt x="546735" y="464941"/>
                    </a:cubicBezTo>
                    <a:cubicBezTo>
                      <a:pt x="546100" y="466846"/>
                      <a:pt x="545728" y="468860"/>
                      <a:pt x="544830" y="470656"/>
                    </a:cubicBezTo>
                    <a:cubicBezTo>
                      <a:pt x="537444" y="485428"/>
                      <a:pt x="543903" y="467721"/>
                      <a:pt x="539115" y="482086"/>
                    </a:cubicBezTo>
                    <a:cubicBezTo>
                      <a:pt x="540242" y="491101"/>
                      <a:pt x="538655" y="496866"/>
                      <a:pt x="544830" y="503041"/>
                    </a:cubicBezTo>
                    <a:cubicBezTo>
                      <a:pt x="546449" y="504660"/>
                      <a:pt x="548640" y="505581"/>
                      <a:pt x="550545" y="506851"/>
                    </a:cubicBezTo>
                    <a:cubicBezTo>
                      <a:pt x="551815" y="508756"/>
                      <a:pt x="552596" y="511100"/>
                      <a:pt x="554355" y="512566"/>
                    </a:cubicBezTo>
                    <a:cubicBezTo>
                      <a:pt x="556537" y="514384"/>
                      <a:pt x="559509" y="514967"/>
                      <a:pt x="561975" y="516376"/>
                    </a:cubicBezTo>
                    <a:cubicBezTo>
                      <a:pt x="563963" y="517512"/>
                      <a:pt x="565785" y="518916"/>
                      <a:pt x="567690" y="520186"/>
                    </a:cubicBezTo>
                    <a:cubicBezTo>
                      <a:pt x="586272" y="517089"/>
                      <a:pt x="585103" y="516414"/>
                      <a:pt x="611505" y="520186"/>
                    </a:cubicBezTo>
                    <a:cubicBezTo>
                      <a:pt x="614316" y="520588"/>
                      <a:pt x="616515" y="522877"/>
                      <a:pt x="619125" y="523996"/>
                    </a:cubicBezTo>
                    <a:cubicBezTo>
                      <a:pt x="620971" y="524787"/>
                      <a:pt x="623044" y="525003"/>
                      <a:pt x="624840" y="525901"/>
                    </a:cubicBezTo>
                    <a:cubicBezTo>
                      <a:pt x="639612" y="533287"/>
                      <a:pt x="621905" y="526828"/>
                      <a:pt x="636270" y="531616"/>
                    </a:cubicBezTo>
                    <a:cubicBezTo>
                      <a:pt x="640715" y="530981"/>
                      <a:pt x="647377" y="533610"/>
                      <a:pt x="649605" y="529711"/>
                    </a:cubicBezTo>
                    <a:cubicBezTo>
                      <a:pt x="667600" y="498220"/>
                      <a:pt x="634775" y="507337"/>
                      <a:pt x="664845" y="503041"/>
                    </a:cubicBezTo>
                    <a:cubicBezTo>
                      <a:pt x="666115" y="501136"/>
                      <a:pt x="667324" y="499189"/>
                      <a:pt x="668655" y="497326"/>
                    </a:cubicBezTo>
                    <a:cubicBezTo>
                      <a:pt x="673973" y="489881"/>
                      <a:pt x="675791" y="488770"/>
                      <a:pt x="680085" y="480181"/>
                    </a:cubicBezTo>
                    <a:cubicBezTo>
                      <a:pt x="680983" y="478385"/>
                      <a:pt x="681355" y="476371"/>
                      <a:pt x="681990" y="474466"/>
                    </a:cubicBezTo>
                    <a:cubicBezTo>
                      <a:pt x="681512" y="467295"/>
                      <a:pt x="688813" y="443986"/>
                      <a:pt x="674370" y="443986"/>
                    </a:cubicBezTo>
                    <a:cubicBezTo>
                      <a:pt x="670507" y="443986"/>
                      <a:pt x="666750" y="445256"/>
                      <a:pt x="662940" y="445891"/>
                    </a:cubicBezTo>
                    <a:cubicBezTo>
                      <a:pt x="661035" y="447161"/>
                      <a:pt x="658844" y="448082"/>
                      <a:pt x="657225" y="449701"/>
                    </a:cubicBezTo>
                    <a:cubicBezTo>
                      <a:pt x="655606" y="451320"/>
                      <a:pt x="655203" y="453986"/>
                      <a:pt x="653415" y="455416"/>
                    </a:cubicBezTo>
                    <a:cubicBezTo>
                      <a:pt x="651847" y="456670"/>
                      <a:pt x="649605" y="456686"/>
                      <a:pt x="647700" y="457321"/>
                    </a:cubicBezTo>
                    <a:cubicBezTo>
                      <a:pt x="643255" y="456686"/>
                      <a:pt x="638666" y="456706"/>
                      <a:pt x="634365" y="455416"/>
                    </a:cubicBezTo>
                    <a:cubicBezTo>
                      <a:pt x="632172" y="454758"/>
                      <a:pt x="630698" y="452630"/>
                      <a:pt x="628650" y="451606"/>
                    </a:cubicBezTo>
                    <a:cubicBezTo>
                      <a:pt x="626854" y="450708"/>
                      <a:pt x="624840" y="450336"/>
                      <a:pt x="622935" y="449701"/>
                    </a:cubicBezTo>
                    <a:cubicBezTo>
                      <a:pt x="617886" y="444652"/>
                      <a:pt x="611094" y="439355"/>
                      <a:pt x="607695" y="432556"/>
                    </a:cubicBezTo>
                    <a:cubicBezTo>
                      <a:pt x="606797" y="430760"/>
                      <a:pt x="606425" y="428746"/>
                      <a:pt x="605790" y="426841"/>
                    </a:cubicBezTo>
                    <a:cubicBezTo>
                      <a:pt x="602688" y="339978"/>
                      <a:pt x="607040" y="397490"/>
                      <a:pt x="601980" y="362071"/>
                    </a:cubicBezTo>
                    <a:cubicBezTo>
                      <a:pt x="600821" y="353960"/>
                      <a:pt x="600353" y="345311"/>
                      <a:pt x="598170" y="337306"/>
                    </a:cubicBezTo>
                    <a:cubicBezTo>
                      <a:pt x="597113" y="333431"/>
                      <a:pt x="597200" y="328716"/>
                      <a:pt x="594360" y="325876"/>
                    </a:cubicBezTo>
                    <a:lnTo>
                      <a:pt x="588645" y="320161"/>
                    </a:lnTo>
                    <a:cubicBezTo>
                      <a:pt x="588010" y="318256"/>
                      <a:pt x="587638" y="316242"/>
                      <a:pt x="586740" y="314446"/>
                    </a:cubicBezTo>
                    <a:cubicBezTo>
                      <a:pt x="585716" y="312398"/>
                      <a:pt x="583860" y="310823"/>
                      <a:pt x="582930" y="308731"/>
                    </a:cubicBezTo>
                    <a:cubicBezTo>
                      <a:pt x="575124" y="291168"/>
                      <a:pt x="583107" y="303325"/>
                      <a:pt x="575310" y="289681"/>
                    </a:cubicBezTo>
                    <a:cubicBezTo>
                      <a:pt x="574174" y="287693"/>
                      <a:pt x="573119" y="285585"/>
                      <a:pt x="571500" y="283966"/>
                    </a:cubicBezTo>
                    <a:cubicBezTo>
                      <a:pt x="569881" y="282347"/>
                      <a:pt x="565785" y="280156"/>
                      <a:pt x="565785" y="280156"/>
                    </a:cubicBezTo>
                    <a:lnTo>
                      <a:pt x="537210" y="282061"/>
                    </a:lnTo>
                    <a:lnTo>
                      <a:pt x="514350" y="249676"/>
                    </a:lnTo>
                    <a:cubicBezTo>
                      <a:pt x="519430" y="245231"/>
                      <a:pt x="524817" y="241114"/>
                      <a:pt x="529590" y="236341"/>
                    </a:cubicBezTo>
                    <a:cubicBezTo>
                      <a:pt x="531209" y="234722"/>
                      <a:pt x="533076" y="232893"/>
                      <a:pt x="533400" y="230626"/>
                    </a:cubicBezTo>
                    <a:cubicBezTo>
                      <a:pt x="533770" y="228034"/>
                      <a:pt x="533506" y="224682"/>
                      <a:pt x="531495" y="223006"/>
                    </a:cubicBezTo>
                    <a:cubicBezTo>
                      <a:pt x="529008" y="220933"/>
                      <a:pt x="525111" y="221886"/>
                      <a:pt x="521970" y="221101"/>
                    </a:cubicBezTo>
                    <a:cubicBezTo>
                      <a:pt x="515660" y="219524"/>
                      <a:pt x="516127" y="219111"/>
                      <a:pt x="510540" y="215386"/>
                    </a:cubicBezTo>
                    <a:cubicBezTo>
                      <a:pt x="500121" y="199758"/>
                      <a:pt x="501432" y="206963"/>
                      <a:pt x="504825" y="184906"/>
                    </a:cubicBezTo>
                    <a:cubicBezTo>
                      <a:pt x="505130" y="182921"/>
                      <a:pt x="506095" y="181096"/>
                      <a:pt x="506730" y="179191"/>
                    </a:cubicBezTo>
                    <a:cubicBezTo>
                      <a:pt x="506095" y="173476"/>
                      <a:pt x="507783" y="166977"/>
                      <a:pt x="504825" y="162046"/>
                    </a:cubicBezTo>
                    <a:cubicBezTo>
                      <a:pt x="503159" y="159270"/>
                      <a:pt x="498332" y="161278"/>
                      <a:pt x="495300" y="160141"/>
                    </a:cubicBezTo>
                    <a:cubicBezTo>
                      <a:pt x="493156" y="159337"/>
                      <a:pt x="491490" y="157601"/>
                      <a:pt x="489585" y="156331"/>
                    </a:cubicBezTo>
                    <a:cubicBezTo>
                      <a:pt x="488950" y="154426"/>
                      <a:pt x="487350" y="152597"/>
                      <a:pt x="487680" y="150616"/>
                    </a:cubicBezTo>
                    <a:cubicBezTo>
                      <a:pt x="488056" y="148358"/>
                      <a:pt x="489767" y="146409"/>
                      <a:pt x="491490" y="144901"/>
                    </a:cubicBezTo>
                    <a:cubicBezTo>
                      <a:pt x="494936" y="141886"/>
                      <a:pt x="499110" y="139821"/>
                      <a:pt x="502920" y="137281"/>
                    </a:cubicBezTo>
                    <a:cubicBezTo>
                      <a:pt x="504825" y="136011"/>
                      <a:pt x="506463" y="134195"/>
                      <a:pt x="508635" y="133471"/>
                    </a:cubicBezTo>
                    <a:cubicBezTo>
                      <a:pt x="516522" y="130842"/>
                      <a:pt x="512679" y="132680"/>
                      <a:pt x="520065" y="127756"/>
                    </a:cubicBezTo>
                    <a:cubicBezTo>
                      <a:pt x="525145" y="128391"/>
                      <a:pt x="530484" y="127939"/>
                      <a:pt x="535305" y="129661"/>
                    </a:cubicBezTo>
                    <a:cubicBezTo>
                      <a:pt x="539617" y="131201"/>
                      <a:pt x="546735" y="137281"/>
                      <a:pt x="546735" y="137281"/>
                    </a:cubicBezTo>
                    <a:cubicBezTo>
                      <a:pt x="551180" y="136646"/>
                      <a:pt x="555667" y="136257"/>
                      <a:pt x="560070" y="135376"/>
                    </a:cubicBezTo>
                    <a:cubicBezTo>
                      <a:pt x="562039" y="134982"/>
                      <a:pt x="563848" y="133999"/>
                      <a:pt x="565785" y="133471"/>
                    </a:cubicBezTo>
                    <a:cubicBezTo>
                      <a:pt x="570837" y="132093"/>
                      <a:pt x="575945" y="130931"/>
                      <a:pt x="581025" y="129661"/>
                    </a:cubicBezTo>
                    <a:cubicBezTo>
                      <a:pt x="583565" y="129026"/>
                      <a:pt x="586161" y="128584"/>
                      <a:pt x="588645" y="127756"/>
                    </a:cubicBezTo>
                    <a:cubicBezTo>
                      <a:pt x="592455" y="126486"/>
                      <a:pt x="596065" y="124169"/>
                      <a:pt x="600075" y="123946"/>
                    </a:cubicBezTo>
                    <a:lnTo>
                      <a:pt x="634365" y="122041"/>
                    </a:lnTo>
                    <a:cubicBezTo>
                      <a:pt x="633730" y="117596"/>
                      <a:pt x="633341" y="113109"/>
                      <a:pt x="632460" y="108706"/>
                    </a:cubicBezTo>
                    <a:cubicBezTo>
                      <a:pt x="632066" y="106737"/>
                      <a:pt x="631809" y="104559"/>
                      <a:pt x="630555" y="102991"/>
                    </a:cubicBezTo>
                    <a:cubicBezTo>
                      <a:pt x="629125" y="101203"/>
                      <a:pt x="626888" y="100205"/>
                      <a:pt x="624840" y="99181"/>
                    </a:cubicBezTo>
                    <a:cubicBezTo>
                      <a:pt x="623044" y="98283"/>
                      <a:pt x="621030" y="97911"/>
                      <a:pt x="619125" y="97276"/>
                    </a:cubicBezTo>
                    <a:lnTo>
                      <a:pt x="586740" y="101086"/>
                    </a:lnTo>
                    <a:cubicBezTo>
                      <a:pt x="582285" y="101643"/>
                      <a:pt x="577895" y="102991"/>
                      <a:pt x="573405" y="102991"/>
                    </a:cubicBezTo>
                    <a:cubicBezTo>
                      <a:pt x="568285" y="102991"/>
                      <a:pt x="563245" y="101721"/>
                      <a:pt x="558165" y="101086"/>
                    </a:cubicBezTo>
                    <a:cubicBezTo>
                      <a:pt x="556895" y="97276"/>
                      <a:pt x="555329" y="93552"/>
                      <a:pt x="554355" y="89656"/>
                    </a:cubicBezTo>
                    <a:lnTo>
                      <a:pt x="550545" y="74416"/>
                    </a:lnTo>
                    <a:cubicBezTo>
                      <a:pt x="551180" y="72511"/>
                      <a:pt x="551196" y="70269"/>
                      <a:pt x="552450" y="68701"/>
                    </a:cubicBezTo>
                    <a:cubicBezTo>
                      <a:pt x="555136" y="65344"/>
                      <a:pt x="560115" y="64241"/>
                      <a:pt x="563880" y="62986"/>
                    </a:cubicBezTo>
                    <a:cubicBezTo>
                      <a:pt x="565150" y="61081"/>
                      <a:pt x="566666" y="59319"/>
                      <a:pt x="567690" y="57271"/>
                    </a:cubicBezTo>
                    <a:cubicBezTo>
                      <a:pt x="570745" y="51162"/>
                      <a:pt x="570063" y="47246"/>
                      <a:pt x="567690" y="40126"/>
                    </a:cubicBezTo>
                    <a:cubicBezTo>
                      <a:pt x="566966" y="37954"/>
                      <a:pt x="565150" y="36316"/>
                      <a:pt x="563880" y="34411"/>
                    </a:cubicBezTo>
                    <a:cubicBezTo>
                      <a:pt x="563245" y="29966"/>
                      <a:pt x="563265" y="25377"/>
                      <a:pt x="561975" y="21076"/>
                    </a:cubicBezTo>
                    <a:cubicBezTo>
                      <a:pt x="561317" y="18883"/>
                      <a:pt x="560437" y="15077"/>
                      <a:pt x="558165" y="15361"/>
                    </a:cubicBezTo>
                    <a:cubicBezTo>
                      <a:pt x="553621" y="15929"/>
                      <a:pt x="550831" y="20933"/>
                      <a:pt x="546735" y="22981"/>
                    </a:cubicBezTo>
                    <a:cubicBezTo>
                      <a:pt x="544195" y="24251"/>
                      <a:pt x="541581" y="25382"/>
                      <a:pt x="539115" y="26791"/>
                    </a:cubicBezTo>
                    <a:cubicBezTo>
                      <a:pt x="537127" y="27927"/>
                      <a:pt x="535448" y="29577"/>
                      <a:pt x="533400" y="30601"/>
                    </a:cubicBezTo>
                    <a:cubicBezTo>
                      <a:pt x="531604" y="31499"/>
                      <a:pt x="529590" y="31871"/>
                      <a:pt x="527685" y="32506"/>
                    </a:cubicBezTo>
                    <a:cubicBezTo>
                      <a:pt x="511175" y="31871"/>
                      <a:pt x="494647" y="31601"/>
                      <a:pt x="478155" y="30601"/>
                    </a:cubicBezTo>
                    <a:cubicBezTo>
                      <a:pt x="473673" y="30329"/>
                      <a:pt x="469279" y="29221"/>
                      <a:pt x="464820" y="28696"/>
                    </a:cubicBezTo>
                    <a:cubicBezTo>
                      <a:pt x="458482" y="27950"/>
                      <a:pt x="452108" y="27537"/>
                      <a:pt x="445770" y="26791"/>
                    </a:cubicBezTo>
                    <a:cubicBezTo>
                      <a:pt x="441311" y="26266"/>
                      <a:pt x="436900" y="25356"/>
                      <a:pt x="432435" y="24886"/>
                    </a:cubicBezTo>
                    <a:cubicBezTo>
                      <a:pt x="389155" y="20330"/>
                      <a:pt x="426508" y="25400"/>
                      <a:pt x="396240" y="21076"/>
                    </a:cubicBezTo>
                    <a:cubicBezTo>
                      <a:pt x="383375" y="16788"/>
                      <a:pt x="399211" y="21736"/>
                      <a:pt x="379095" y="17266"/>
                    </a:cubicBezTo>
                    <a:cubicBezTo>
                      <a:pt x="373621" y="16049"/>
                      <a:pt x="371776" y="13871"/>
                      <a:pt x="365760" y="13456"/>
                    </a:cubicBezTo>
                    <a:cubicBezTo>
                      <a:pt x="334825" y="11323"/>
                      <a:pt x="311785" y="15043"/>
                      <a:pt x="300990" y="1536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" name="Freeform 154"/>
              <p:cNvSpPr/>
              <p:nvPr/>
            </p:nvSpPr>
            <p:spPr bwMode="auto">
              <a:xfrm>
                <a:off x="5482391" y="5430899"/>
                <a:ext cx="121305" cy="164975"/>
              </a:xfrm>
              <a:custGeom>
                <a:avLst/>
                <a:gdLst>
                  <a:gd name="connsiteX0" fmla="*/ 7620 w 198120"/>
                  <a:gd name="connsiteY0" fmla="*/ 76308 h 270618"/>
                  <a:gd name="connsiteX1" fmla="*/ 7620 w 198120"/>
                  <a:gd name="connsiteY1" fmla="*/ 76308 h 270618"/>
                  <a:gd name="connsiteX2" fmla="*/ 3810 w 198120"/>
                  <a:gd name="connsiteY2" fmla="*/ 45828 h 270618"/>
                  <a:gd name="connsiteX3" fmla="*/ 1905 w 198120"/>
                  <a:gd name="connsiteY3" fmla="*/ 40113 h 270618"/>
                  <a:gd name="connsiteX4" fmla="*/ 7620 w 198120"/>
                  <a:gd name="connsiteY4" fmla="*/ 36303 h 270618"/>
                  <a:gd name="connsiteX5" fmla="*/ 34290 w 198120"/>
                  <a:gd name="connsiteY5" fmla="*/ 30588 h 270618"/>
                  <a:gd name="connsiteX6" fmla="*/ 40005 w 198120"/>
                  <a:gd name="connsiteY6" fmla="*/ 28683 h 270618"/>
                  <a:gd name="connsiteX7" fmla="*/ 32385 w 198120"/>
                  <a:gd name="connsiteY7" fmla="*/ 9633 h 270618"/>
                  <a:gd name="connsiteX8" fmla="*/ 26670 w 198120"/>
                  <a:gd name="connsiteY8" fmla="*/ 7728 h 270618"/>
                  <a:gd name="connsiteX9" fmla="*/ 34290 w 198120"/>
                  <a:gd name="connsiteY9" fmla="*/ 2013 h 270618"/>
                  <a:gd name="connsiteX10" fmla="*/ 120015 w 198120"/>
                  <a:gd name="connsiteY10" fmla="*/ 2013 h 270618"/>
                  <a:gd name="connsiteX11" fmla="*/ 116205 w 198120"/>
                  <a:gd name="connsiteY11" fmla="*/ 30588 h 270618"/>
                  <a:gd name="connsiteX12" fmla="*/ 112395 w 198120"/>
                  <a:gd name="connsiteY12" fmla="*/ 47733 h 270618"/>
                  <a:gd name="connsiteX13" fmla="*/ 110490 w 198120"/>
                  <a:gd name="connsiteY13" fmla="*/ 53448 h 270618"/>
                  <a:gd name="connsiteX14" fmla="*/ 106680 w 198120"/>
                  <a:gd name="connsiteY14" fmla="*/ 66783 h 270618"/>
                  <a:gd name="connsiteX15" fmla="*/ 104775 w 198120"/>
                  <a:gd name="connsiteY15" fmla="*/ 83928 h 270618"/>
                  <a:gd name="connsiteX16" fmla="*/ 150495 w 198120"/>
                  <a:gd name="connsiteY16" fmla="*/ 99168 h 270618"/>
                  <a:gd name="connsiteX17" fmla="*/ 198120 w 198120"/>
                  <a:gd name="connsiteY17" fmla="*/ 108693 h 270618"/>
                  <a:gd name="connsiteX18" fmla="*/ 196215 w 198120"/>
                  <a:gd name="connsiteY18" fmla="*/ 114408 h 270618"/>
                  <a:gd name="connsiteX19" fmla="*/ 184785 w 198120"/>
                  <a:gd name="connsiteY19" fmla="*/ 122028 h 270618"/>
                  <a:gd name="connsiteX20" fmla="*/ 179070 w 198120"/>
                  <a:gd name="connsiteY20" fmla="*/ 125838 h 270618"/>
                  <a:gd name="connsiteX21" fmla="*/ 169545 w 198120"/>
                  <a:gd name="connsiteY21" fmla="*/ 127743 h 270618"/>
                  <a:gd name="connsiteX22" fmla="*/ 158115 w 198120"/>
                  <a:gd name="connsiteY22" fmla="*/ 131553 h 270618"/>
                  <a:gd name="connsiteX23" fmla="*/ 152400 w 198120"/>
                  <a:gd name="connsiteY23" fmla="*/ 133458 h 270618"/>
                  <a:gd name="connsiteX24" fmla="*/ 146685 w 198120"/>
                  <a:gd name="connsiteY24" fmla="*/ 135363 h 270618"/>
                  <a:gd name="connsiteX25" fmla="*/ 139065 w 198120"/>
                  <a:gd name="connsiteY25" fmla="*/ 139173 h 270618"/>
                  <a:gd name="connsiteX26" fmla="*/ 135255 w 198120"/>
                  <a:gd name="connsiteY26" fmla="*/ 146793 h 270618"/>
                  <a:gd name="connsiteX27" fmla="*/ 146685 w 198120"/>
                  <a:gd name="connsiteY27" fmla="*/ 156318 h 270618"/>
                  <a:gd name="connsiteX28" fmla="*/ 150495 w 198120"/>
                  <a:gd name="connsiteY28" fmla="*/ 162033 h 270618"/>
                  <a:gd name="connsiteX29" fmla="*/ 156210 w 198120"/>
                  <a:gd name="connsiteY29" fmla="*/ 163938 h 270618"/>
                  <a:gd name="connsiteX30" fmla="*/ 158115 w 198120"/>
                  <a:gd name="connsiteY30" fmla="*/ 169653 h 270618"/>
                  <a:gd name="connsiteX31" fmla="*/ 163830 w 198120"/>
                  <a:gd name="connsiteY31" fmla="*/ 175368 h 270618"/>
                  <a:gd name="connsiteX32" fmla="*/ 165735 w 198120"/>
                  <a:gd name="connsiteY32" fmla="*/ 181083 h 270618"/>
                  <a:gd name="connsiteX33" fmla="*/ 161925 w 198120"/>
                  <a:gd name="connsiteY33" fmla="*/ 192513 h 270618"/>
                  <a:gd name="connsiteX34" fmla="*/ 158115 w 198120"/>
                  <a:gd name="connsiteY34" fmla="*/ 205848 h 270618"/>
                  <a:gd name="connsiteX35" fmla="*/ 160020 w 198120"/>
                  <a:gd name="connsiteY35" fmla="*/ 242043 h 270618"/>
                  <a:gd name="connsiteX36" fmla="*/ 158115 w 198120"/>
                  <a:gd name="connsiteY36" fmla="*/ 253473 h 270618"/>
                  <a:gd name="connsiteX37" fmla="*/ 152400 w 198120"/>
                  <a:gd name="connsiteY37" fmla="*/ 257283 h 270618"/>
                  <a:gd name="connsiteX38" fmla="*/ 150495 w 198120"/>
                  <a:gd name="connsiteY38" fmla="*/ 262998 h 270618"/>
                  <a:gd name="connsiteX39" fmla="*/ 139065 w 198120"/>
                  <a:gd name="connsiteY39" fmla="*/ 270618 h 270618"/>
                  <a:gd name="connsiteX40" fmla="*/ 110490 w 198120"/>
                  <a:gd name="connsiteY40" fmla="*/ 268713 h 270618"/>
                  <a:gd name="connsiteX41" fmla="*/ 102870 w 198120"/>
                  <a:gd name="connsiteY41" fmla="*/ 264903 h 270618"/>
                  <a:gd name="connsiteX42" fmla="*/ 85725 w 198120"/>
                  <a:gd name="connsiteY42" fmla="*/ 257283 h 270618"/>
                  <a:gd name="connsiteX43" fmla="*/ 36195 w 198120"/>
                  <a:gd name="connsiteY43" fmla="*/ 255378 h 270618"/>
                  <a:gd name="connsiteX44" fmla="*/ 22860 w 198120"/>
                  <a:gd name="connsiteY44" fmla="*/ 243948 h 270618"/>
                  <a:gd name="connsiteX45" fmla="*/ 11430 w 198120"/>
                  <a:gd name="connsiteY45" fmla="*/ 224898 h 270618"/>
                  <a:gd name="connsiteX46" fmla="*/ 1905 w 198120"/>
                  <a:gd name="connsiteY46" fmla="*/ 211563 h 270618"/>
                  <a:gd name="connsiteX47" fmla="*/ 0 w 198120"/>
                  <a:gd name="connsiteY47" fmla="*/ 205848 h 270618"/>
                  <a:gd name="connsiteX48" fmla="*/ 1905 w 198120"/>
                  <a:gd name="connsiteY48" fmla="*/ 186798 h 270618"/>
                  <a:gd name="connsiteX49" fmla="*/ 3810 w 198120"/>
                  <a:gd name="connsiteY49" fmla="*/ 177273 h 270618"/>
                  <a:gd name="connsiteX50" fmla="*/ 7620 w 198120"/>
                  <a:gd name="connsiteY50" fmla="*/ 154413 h 270618"/>
                  <a:gd name="connsiteX51" fmla="*/ 11430 w 198120"/>
                  <a:gd name="connsiteY51" fmla="*/ 148698 h 270618"/>
                  <a:gd name="connsiteX52" fmla="*/ 17145 w 198120"/>
                  <a:gd name="connsiteY52" fmla="*/ 133458 h 270618"/>
                  <a:gd name="connsiteX53" fmla="*/ 20955 w 198120"/>
                  <a:gd name="connsiteY53" fmla="*/ 122028 h 270618"/>
                  <a:gd name="connsiteX54" fmla="*/ 19050 w 198120"/>
                  <a:gd name="connsiteY54" fmla="*/ 87738 h 270618"/>
                  <a:gd name="connsiteX55" fmla="*/ 11430 w 198120"/>
                  <a:gd name="connsiteY55" fmla="*/ 72498 h 270618"/>
                  <a:gd name="connsiteX56" fmla="*/ 7620 w 198120"/>
                  <a:gd name="connsiteY56" fmla="*/ 76308 h 27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98120" h="270618">
                    <a:moveTo>
                      <a:pt x="7620" y="76308"/>
                    </a:moveTo>
                    <a:lnTo>
                      <a:pt x="7620" y="76308"/>
                    </a:lnTo>
                    <a:cubicBezTo>
                      <a:pt x="6960" y="70365"/>
                      <a:pt x="5169" y="52623"/>
                      <a:pt x="3810" y="45828"/>
                    </a:cubicBezTo>
                    <a:cubicBezTo>
                      <a:pt x="3416" y="43859"/>
                      <a:pt x="2540" y="42018"/>
                      <a:pt x="1905" y="40113"/>
                    </a:cubicBezTo>
                    <a:cubicBezTo>
                      <a:pt x="3810" y="38843"/>
                      <a:pt x="5424" y="36949"/>
                      <a:pt x="7620" y="36303"/>
                    </a:cubicBezTo>
                    <a:cubicBezTo>
                      <a:pt x="16342" y="33738"/>
                      <a:pt x="25665" y="33463"/>
                      <a:pt x="34290" y="30588"/>
                    </a:cubicBezTo>
                    <a:lnTo>
                      <a:pt x="40005" y="28683"/>
                    </a:lnTo>
                    <a:cubicBezTo>
                      <a:pt x="38312" y="15136"/>
                      <a:pt x="42138" y="14510"/>
                      <a:pt x="32385" y="9633"/>
                    </a:cubicBezTo>
                    <a:cubicBezTo>
                      <a:pt x="30589" y="8735"/>
                      <a:pt x="28575" y="8363"/>
                      <a:pt x="26670" y="7728"/>
                    </a:cubicBezTo>
                    <a:cubicBezTo>
                      <a:pt x="29210" y="5823"/>
                      <a:pt x="31152" y="2496"/>
                      <a:pt x="34290" y="2013"/>
                    </a:cubicBezTo>
                    <a:cubicBezTo>
                      <a:pt x="59760" y="-1906"/>
                      <a:pt x="94680" y="911"/>
                      <a:pt x="120015" y="2013"/>
                    </a:cubicBezTo>
                    <a:cubicBezTo>
                      <a:pt x="119052" y="9718"/>
                      <a:pt x="117520" y="22701"/>
                      <a:pt x="116205" y="30588"/>
                    </a:cubicBezTo>
                    <a:cubicBezTo>
                      <a:pt x="115419" y="35302"/>
                      <a:pt x="113765" y="42938"/>
                      <a:pt x="112395" y="47733"/>
                    </a:cubicBezTo>
                    <a:cubicBezTo>
                      <a:pt x="111843" y="49664"/>
                      <a:pt x="111042" y="51517"/>
                      <a:pt x="110490" y="53448"/>
                    </a:cubicBezTo>
                    <a:cubicBezTo>
                      <a:pt x="105706" y="70192"/>
                      <a:pt x="111248" y="53080"/>
                      <a:pt x="106680" y="66783"/>
                    </a:cubicBezTo>
                    <a:cubicBezTo>
                      <a:pt x="106045" y="72498"/>
                      <a:pt x="104775" y="78178"/>
                      <a:pt x="104775" y="83928"/>
                    </a:cubicBezTo>
                    <a:cubicBezTo>
                      <a:pt x="104775" y="111562"/>
                      <a:pt x="115127" y="97630"/>
                      <a:pt x="150495" y="99168"/>
                    </a:cubicBezTo>
                    <a:cubicBezTo>
                      <a:pt x="171978" y="113490"/>
                      <a:pt x="157352" y="106547"/>
                      <a:pt x="198120" y="108693"/>
                    </a:cubicBezTo>
                    <a:cubicBezTo>
                      <a:pt x="197485" y="110598"/>
                      <a:pt x="197635" y="112988"/>
                      <a:pt x="196215" y="114408"/>
                    </a:cubicBezTo>
                    <a:cubicBezTo>
                      <a:pt x="192977" y="117646"/>
                      <a:pt x="188595" y="119488"/>
                      <a:pt x="184785" y="122028"/>
                    </a:cubicBezTo>
                    <a:cubicBezTo>
                      <a:pt x="182880" y="123298"/>
                      <a:pt x="181315" y="125389"/>
                      <a:pt x="179070" y="125838"/>
                    </a:cubicBezTo>
                    <a:cubicBezTo>
                      <a:pt x="175895" y="126473"/>
                      <a:pt x="172669" y="126891"/>
                      <a:pt x="169545" y="127743"/>
                    </a:cubicBezTo>
                    <a:cubicBezTo>
                      <a:pt x="165670" y="128800"/>
                      <a:pt x="161925" y="130283"/>
                      <a:pt x="158115" y="131553"/>
                    </a:cubicBezTo>
                    <a:lnTo>
                      <a:pt x="152400" y="133458"/>
                    </a:lnTo>
                    <a:cubicBezTo>
                      <a:pt x="150495" y="134093"/>
                      <a:pt x="148481" y="134465"/>
                      <a:pt x="146685" y="135363"/>
                    </a:cubicBezTo>
                    <a:lnTo>
                      <a:pt x="139065" y="139173"/>
                    </a:lnTo>
                    <a:cubicBezTo>
                      <a:pt x="137795" y="141713"/>
                      <a:pt x="134853" y="143982"/>
                      <a:pt x="135255" y="146793"/>
                    </a:cubicBezTo>
                    <a:cubicBezTo>
                      <a:pt x="135641" y="149495"/>
                      <a:pt x="144633" y="154950"/>
                      <a:pt x="146685" y="156318"/>
                    </a:cubicBezTo>
                    <a:cubicBezTo>
                      <a:pt x="147955" y="158223"/>
                      <a:pt x="148707" y="160603"/>
                      <a:pt x="150495" y="162033"/>
                    </a:cubicBezTo>
                    <a:cubicBezTo>
                      <a:pt x="152063" y="163287"/>
                      <a:pt x="154790" y="162518"/>
                      <a:pt x="156210" y="163938"/>
                    </a:cubicBezTo>
                    <a:cubicBezTo>
                      <a:pt x="157630" y="165358"/>
                      <a:pt x="157001" y="167982"/>
                      <a:pt x="158115" y="169653"/>
                    </a:cubicBezTo>
                    <a:cubicBezTo>
                      <a:pt x="159609" y="171895"/>
                      <a:pt x="161925" y="173463"/>
                      <a:pt x="163830" y="175368"/>
                    </a:cubicBezTo>
                    <a:cubicBezTo>
                      <a:pt x="164465" y="177273"/>
                      <a:pt x="165957" y="179087"/>
                      <a:pt x="165735" y="181083"/>
                    </a:cubicBezTo>
                    <a:cubicBezTo>
                      <a:pt x="165291" y="185075"/>
                      <a:pt x="163195" y="188703"/>
                      <a:pt x="161925" y="192513"/>
                    </a:cubicBezTo>
                    <a:cubicBezTo>
                      <a:pt x="159192" y="200712"/>
                      <a:pt x="160507" y="196280"/>
                      <a:pt x="158115" y="205848"/>
                    </a:cubicBezTo>
                    <a:cubicBezTo>
                      <a:pt x="158750" y="217913"/>
                      <a:pt x="160020" y="229961"/>
                      <a:pt x="160020" y="242043"/>
                    </a:cubicBezTo>
                    <a:cubicBezTo>
                      <a:pt x="160020" y="245906"/>
                      <a:pt x="159842" y="250018"/>
                      <a:pt x="158115" y="253473"/>
                    </a:cubicBezTo>
                    <a:cubicBezTo>
                      <a:pt x="157091" y="255521"/>
                      <a:pt x="154305" y="256013"/>
                      <a:pt x="152400" y="257283"/>
                    </a:cubicBezTo>
                    <a:cubicBezTo>
                      <a:pt x="151765" y="259188"/>
                      <a:pt x="151915" y="261578"/>
                      <a:pt x="150495" y="262998"/>
                    </a:cubicBezTo>
                    <a:cubicBezTo>
                      <a:pt x="147257" y="266236"/>
                      <a:pt x="139065" y="270618"/>
                      <a:pt x="139065" y="270618"/>
                    </a:cubicBezTo>
                    <a:cubicBezTo>
                      <a:pt x="129540" y="269983"/>
                      <a:pt x="119919" y="270202"/>
                      <a:pt x="110490" y="268713"/>
                    </a:cubicBezTo>
                    <a:cubicBezTo>
                      <a:pt x="107685" y="268270"/>
                      <a:pt x="105336" y="266312"/>
                      <a:pt x="102870" y="264903"/>
                    </a:cubicBezTo>
                    <a:cubicBezTo>
                      <a:pt x="96485" y="261255"/>
                      <a:pt x="94640" y="257626"/>
                      <a:pt x="85725" y="257283"/>
                    </a:cubicBezTo>
                    <a:lnTo>
                      <a:pt x="36195" y="255378"/>
                    </a:lnTo>
                    <a:cubicBezTo>
                      <a:pt x="30015" y="251258"/>
                      <a:pt x="28139" y="250547"/>
                      <a:pt x="22860" y="243948"/>
                    </a:cubicBezTo>
                    <a:cubicBezTo>
                      <a:pt x="9438" y="227170"/>
                      <a:pt x="19909" y="238465"/>
                      <a:pt x="11430" y="224898"/>
                    </a:cubicBezTo>
                    <a:cubicBezTo>
                      <a:pt x="9273" y="221446"/>
                      <a:pt x="3920" y="215593"/>
                      <a:pt x="1905" y="211563"/>
                    </a:cubicBezTo>
                    <a:cubicBezTo>
                      <a:pt x="1007" y="209767"/>
                      <a:pt x="635" y="207753"/>
                      <a:pt x="0" y="205848"/>
                    </a:cubicBezTo>
                    <a:cubicBezTo>
                      <a:pt x="635" y="199498"/>
                      <a:pt x="1062" y="193124"/>
                      <a:pt x="1905" y="186798"/>
                    </a:cubicBezTo>
                    <a:cubicBezTo>
                      <a:pt x="2333" y="183589"/>
                      <a:pt x="3352" y="180478"/>
                      <a:pt x="3810" y="177273"/>
                    </a:cubicBezTo>
                    <a:cubicBezTo>
                      <a:pt x="4655" y="171358"/>
                      <a:pt x="4344" y="160965"/>
                      <a:pt x="7620" y="154413"/>
                    </a:cubicBezTo>
                    <a:cubicBezTo>
                      <a:pt x="8644" y="152365"/>
                      <a:pt x="10294" y="150686"/>
                      <a:pt x="11430" y="148698"/>
                    </a:cubicBezTo>
                    <a:cubicBezTo>
                      <a:pt x="16809" y="139285"/>
                      <a:pt x="14184" y="143327"/>
                      <a:pt x="17145" y="133458"/>
                    </a:cubicBezTo>
                    <a:cubicBezTo>
                      <a:pt x="18299" y="129611"/>
                      <a:pt x="20955" y="122028"/>
                      <a:pt x="20955" y="122028"/>
                    </a:cubicBezTo>
                    <a:cubicBezTo>
                      <a:pt x="20320" y="110598"/>
                      <a:pt x="20531" y="99089"/>
                      <a:pt x="19050" y="87738"/>
                    </a:cubicBezTo>
                    <a:cubicBezTo>
                      <a:pt x="18641" y="84600"/>
                      <a:pt x="14291" y="75359"/>
                      <a:pt x="11430" y="72498"/>
                    </a:cubicBezTo>
                    <a:lnTo>
                      <a:pt x="7620" y="7630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 bwMode="auto">
              <a:xfrm>
                <a:off x="5195141" y="5333855"/>
                <a:ext cx="1135414" cy="84525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 bwMode="auto">
              <a:xfrm>
                <a:off x="5366908" y="5466806"/>
                <a:ext cx="234846" cy="150418"/>
              </a:xfrm>
              <a:custGeom>
                <a:avLst/>
                <a:gdLst>
                  <a:gd name="connsiteX0" fmla="*/ 193081 w 384222"/>
                  <a:gd name="connsiteY0" fmla="*/ 1905 h 245745"/>
                  <a:gd name="connsiteX1" fmla="*/ 193081 w 384222"/>
                  <a:gd name="connsiteY1" fmla="*/ 1905 h 245745"/>
                  <a:gd name="connsiteX2" fmla="*/ 170221 w 384222"/>
                  <a:gd name="connsiteY2" fmla="*/ 11430 h 245745"/>
                  <a:gd name="connsiteX3" fmla="*/ 164506 w 384222"/>
                  <a:gd name="connsiteY3" fmla="*/ 17145 h 245745"/>
                  <a:gd name="connsiteX4" fmla="*/ 164506 w 384222"/>
                  <a:gd name="connsiteY4" fmla="*/ 32385 h 245745"/>
                  <a:gd name="connsiteX5" fmla="*/ 172126 w 384222"/>
                  <a:gd name="connsiteY5" fmla="*/ 38100 h 245745"/>
                  <a:gd name="connsiteX6" fmla="*/ 177841 w 384222"/>
                  <a:gd name="connsiteY6" fmla="*/ 49530 h 245745"/>
                  <a:gd name="connsiteX7" fmla="*/ 181651 w 384222"/>
                  <a:gd name="connsiteY7" fmla="*/ 57150 h 245745"/>
                  <a:gd name="connsiteX8" fmla="*/ 179746 w 384222"/>
                  <a:gd name="connsiteY8" fmla="*/ 74295 h 245745"/>
                  <a:gd name="connsiteX9" fmla="*/ 153076 w 384222"/>
                  <a:gd name="connsiteY9" fmla="*/ 72390 h 245745"/>
                  <a:gd name="connsiteX10" fmla="*/ 141646 w 384222"/>
                  <a:gd name="connsiteY10" fmla="*/ 68580 h 245745"/>
                  <a:gd name="connsiteX11" fmla="*/ 135931 w 384222"/>
                  <a:gd name="connsiteY11" fmla="*/ 62865 h 245745"/>
                  <a:gd name="connsiteX12" fmla="*/ 128311 w 384222"/>
                  <a:gd name="connsiteY12" fmla="*/ 49530 h 245745"/>
                  <a:gd name="connsiteX13" fmla="*/ 116881 w 384222"/>
                  <a:gd name="connsiteY13" fmla="*/ 41910 h 245745"/>
                  <a:gd name="connsiteX14" fmla="*/ 114976 w 384222"/>
                  <a:gd name="connsiteY14" fmla="*/ 47625 h 245745"/>
                  <a:gd name="connsiteX15" fmla="*/ 113071 w 384222"/>
                  <a:gd name="connsiteY15" fmla="*/ 64770 h 245745"/>
                  <a:gd name="connsiteX16" fmla="*/ 105451 w 384222"/>
                  <a:gd name="connsiteY16" fmla="*/ 70485 h 245745"/>
                  <a:gd name="connsiteX17" fmla="*/ 84496 w 384222"/>
                  <a:gd name="connsiteY17" fmla="*/ 68580 h 245745"/>
                  <a:gd name="connsiteX18" fmla="*/ 80686 w 384222"/>
                  <a:gd name="connsiteY18" fmla="*/ 74295 h 245745"/>
                  <a:gd name="connsiteX19" fmla="*/ 78781 w 384222"/>
                  <a:gd name="connsiteY19" fmla="*/ 80010 h 245745"/>
                  <a:gd name="connsiteX20" fmla="*/ 74971 w 384222"/>
                  <a:gd name="connsiteY20" fmla="*/ 89535 h 245745"/>
                  <a:gd name="connsiteX21" fmla="*/ 73066 w 384222"/>
                  <a:gd name="connsiteY21" fmla="*/ 108585 h 245745"/>
                  <a:gd name="connsiteX22" fmla="*/ 54016 w 384222"/>
                  <a:gd name="connsiteY22" fmla="*/ 118110 h 245745"/>
                  <a:gd name="connsiteX23" fmla="*/ 6391 w 384222"/>
                  <a:gd name="connsiteY23" fmla="*/ 120015 h 245745"/>
                  <a:gd name="connsiteX24" fmla="*/ 676 w 384222"/>
                  <a:gd name="connsiteY24" fmla="*/ 125730 h 245745"/>
                  <a:gd name="connsiteX25" fmla="*/ 4486 w 384222"/>
                  <a:gd name="connsiteY25" fmla="*/ 150495 h 245745"/>
                  <a:gd name="connsiteX26" fmla="*/ 8296 w 384222"/>
                  <a:gd name="connsiteY26" fmla="*/ 165735 h 245745"/>
                  <a:gd name="connsiteX27" fmla="*/ 15916 w 384222"/>
                  <a:gd name="connsiteY27" fmla="*/ 177165 h 245745"/>
                  <a:gd name="connsiteX28" fmla="*/ 29251 w 384222"/>
                  <a:gd name="connsiteY28" fmla="*/ 175260 h 245745"/>
                  <a:gd name="connsiteX29" fmla="*/ 34966 w 384222"/>
                  <a:gd name="connsiteY29" fmla="*/ 173355 h 245745"/>
                  <a:gd name="connsiteX30" fmla="*/ 46396 w 384222"/>
                  <a:gd name="connsiteY30" fmla="*/ 184785 h 245745"/>
                  <a:gd name="connsiteX31" fmla="*/ 48301 w 384222"/>
                  <a:gd name="connsiteY31" fmla="*/ 192405 h 245745"/>
                  <a:gd name="connsiteX32" fmla="*/ 52111 w 384222"/>
                  <a:gd name="connsiteY32" fmla="*/ 198120 h 245745"/>
                  <a:gd name="connsiteX33" fmla="*/ 54016 w 384222"/>
                  <a:gd name="connsiteY33" fmla="*/ 203835 h 245745"/>
                  <a:gd name="connsiteX34" fmla="*/ 48301 w 384222"/>
                  <a:gd name="connsiteY34" fmla="*/ 207645 h 245745"/>
                  <a:gd name="connsiteX35" fmla="*/ 25441 w 384222"/>
                  <a:gd name="connsiteY35" fmla="*/ 209550 h 245745"/>
                  <a:gd name="connsiteX36" fmla="*/ 27346 w 384222"/>
                  <a:gd name="connsiteY36" fmla="*/ 215265 h 245745"/>
                  <a:gd name="connsiteX37" fmla="*/ 34966 w 384222"/>
                  <a:gd name="connsiteY37" fmla="*/ 219075 h 245745"/>
                  <a:gd name="connsiteX38" fmla="*/ 54016 w 384222"/>
                  <a:gd name="connsiteY38" fmla="*/ 224790 h 245745"/>
                  <a:gd name="connsiteX39" fmla="*/ 59731 w 384222"/>
                  <a:gd name="connsiteY39" fmla="*/ 228600 h 245745"/>
                  <a:gd name="connsiteX40" fmla="*/ 84496 w 384222"/>
                  <a:gd name="connsiteY40" fmla="*/ 228600 h 245745"/>
                  <a:gd name="connsiteX41" fmla="*/ 90211 w 384222"/>
                  <a:gd name="connsiteY41" fmla="*/ 224790 h 245745"/>
                  <a:gd name="connsiteX42" fmla="*/ 134026 w 384222"/>
                  <a:gd name="connsiteY42" fmla="*/ 228600 h 245745"/>
                  <a:gd name="connsiteX43" fmla="*/ 139741 w 384222"/>
                  <a:gd name="connsiteY43" fmla="*/ 232410 h 245745"/>
                  <a:gd name="connsiteX44" fmla="*/ 145456 w 384222"/>
                  <a:gd name="connsiteY44" fmla="*/ 234315 h 245745"/>
                  <a:gd name="connsiteX45" fmla="*/ 160696 w 384222"/>
                  <a:gd name="connsiteY45" fmla="*/ 240030 h 245745"/>
                  <a:gd name="connsiteX46" fmla="*/ 168316 w 384222"/>
                  <a:gd name="connsiteY46" fmla="*/ 243840 h 245745"/>
                  <a:gd name="connsiteX47" fmla="*/ 175936 w 384222"/>
                  <a:gd name="connsiteY47" fmla="*/ 245745 h 245745"/>
                  <a:gd name="connsiteX48" fmla="*/ 276901 w 384222"/>
                  <a:gd name="connsiteY48" fmla="*/ 243840 h 245745"/>
                  <a:gd name="connsiteX49" fmla="*/ 320716 w 384222"/>
                  <a:gd name="connsiteY49" fmla="*/ 238125 h 245745"/>
                  <a:gd name="connsiteX50" fmla="*/ 326431 w 384222"/>
                  <a:gd name="connsiteY50" fmla="*/ 236220 h 245745"/>
                  <a:gd name="connsiteX51" fmla="*/ 335956 w 384222"/>
                  <a:gd name="connsiteY51" fmla="*/ 234315 h 245745"/>
                  <a:gd name="connsiteX52" fmla="*/ 343576 w 384222"/>
                  <a:gd name="connsiteY52" fmla="*/ 230505 h 245745"/>
                  <a:gd name="connsiteX53" fmla="*/ 355006 w 384222"/>
                  <a:gd name="connsiteY53" fmla="*/ 222885 h 245745"/>
                  <a:gd name="connsiteX54" fmla="*/ 370246 w 384222"/>
                  <a:gd name="connsiteY54" fmla="*/ 215265 h 245745"/>
                  <a:gd name="connsiteX55" fmla="*/ 377866 w 384222"/>
                  <a:gd name="connsiteY55" fmla="*/ 211455 h 245745"/>
                  <a:gd name="connsiteX56" fmla="*/ 381676 w 384222"/>
                  <a:gd name="connsiteY56" fmla="*/ 205740 h 245745"/>
                  <a:gd name="connsiteX57" fmla="*/ 381676 w 384222"/>
                  <a:gd name="connsiteY57" fmla="*/ 182880 h 245745"/>
                  <a:gd name="connsiteX58" fmla="*/ 370246 w 384222"/>
                  <a:gd name="connsiteY58" fmla="*/ 179070 h 245745"/>
                  <a:gd name="connsiteX59" fmla="*/ 358816 w 384222"/>
                  <a:gd name="connsiteY59" fmla="*/ 180975 h 245745"/>
                  <a:gd name="connsiteX60" fmla="*/ 347386 w 384222"/>
                  <a:gd name="connsiteY60" fmla="*/ 198120 h 245745"/>
                  <a:gd name="connsiteX61" fmla="*/ 343576 w 384222"/>
                  <a:gd name="connsiteY61" fmla="*/ 203835 h 245745"/>
                  <a:gd name="connsiteX62" fmla="*/ 337861 w 384222"/>
                  <a:gd name="connsiteY62" fmla="*/ 205740 h 245745"/>
                  <a:gd name="connsiteX63" fmla="*/ 309286 w 384222"/>
                  <a:gd name="connsiteY63" fmla="*/ 203835 h 245745"/>
                  <a:gd name="connsiteX64" fmla="*/ 305476 w 384222"/>
                  <a:gd name="connsiteY64" fmla="*/ 198120 h 245745"/>
                  <a:gd name="connsiteX65" fmla="*/ 299761 w 384222"/>
                  <a:gd name="connsiteY65" fmla="*/ 196215 h 245745"/>
                  <a:gd name="connsiteX66" fmla="*/ 282616 w 384222"/>
                  <a:gd name="connsiteY66" fmla="*/ 190500 h 245745"/>
                  <a:gd name="connsiteX67" fmla="*/ 244516 w 384222"/>
                  <a:gd name="connsiteY67" fmla="*/ 188595 h 245745"/>
                  <a:gd name="connsiteX68" fmla="*/ 233086 w 384222"/>
                  <a:gd name="connsiteY68" fmla="*/ 180975 h 245745"/>
                  <a:gd name="connsiteX69" fmla="*/ 221656 w 384222"/>
                  <a:gd name="connsiteY69" fmla="*/ 169545 h 245745"/>
                  <a:gd name="connsiteX70" fmla="*/ 212131 w 384222"/>
                  <a:gd name="connsiteY70" fmla="*/ 156210 h 245745"/>
                  <a:gd name="connsiteX71" fmla="*/ 210226 w 384222"/>
                  <a:gd name="connsiteY71" fmla="*/ 148590 h 245745"/>
                  <a:gd name="connsiteX72" fmla="*/ 208321 w 384222"/>
                  <a:gd name="connsiteY72" fmla="*/ 142875 h 245745"/>
                  <a:gd name="connsiteX73" fmla="*/ 204511 w 384222"/>
                  <a:gd name="connsiteY73" fmla="*/ 123825 h 245745"/>
                  <a:gd name="connsiteX74" fmla="*/ 206416 w 384222"/>
                  <a:gd name="connsiteY74" fmla="*/ 100965 h 245745"/>
                  <a:gd name="connsiteX75" fmla="*/ 208321 w 384222"/>
                  <a:gd name="connsiteY75" fmla="*/ 95250 h 245745"/>
                  <a:gd name="connsiteX76" fmla="*/ 215941 w 384222"/>
                  <a:gd name="connsiteY76" fmla="*/ 80010 h 245745"/>
                  <a:gd name="connsiteX77" fmla="*/ 217846 w 384222"/>
                  <a:gd name="connsiteY77" fmla="*/ 72390 h 245745"/>
                  <a:gd name="connsiteX78" fmla="*/ 225466 w 384222"/>
                  <a:gd name="connsiteY78" fmla="*/ 57150 h 245745"/>
                  <a:gd name="connsiteX79" fmla="*/ 233086 w 384222"/>
                  <a:gd name="connsiteY79" fmla="*/ 40005 h 245745"/>
                  <a:gd name="connsiteX80" fmla="*/ 231181 w 384222"/>
                  <a:gd name="connsiteY80" fmla="*/ 30480 h 245745"/>
                  <a:gd name="connsiteX81" fmla="*/ 227371 w 384222"/>
                  <a:gd name="connsiteY81" fmla="*/ 24765 h 245745"/>
                  <a:gd name="connsiteX82" fmla="*/ 215941 w 384222"/>
                  <a:gd name="connsiteY82" fmla="*/ 15240 h 245745"/>
                  <a:gd name="connsiteX83" fmla="*/ 210226 w 384222"/>
                  <a:gd name="connsiteY83" fmla="*/ 13335 h 245745"/>
                  <a:gd name="connsiteX84" fmla="*/ 198796 w 384222"/>
                  <a:gd name="connsiteY84" fmla="*/ 5715 h 245745"/>
                  <a:gd name="connsiteX85" fmla="*/ 194986 w 384222"/>
                  <a:gd name="connsiteY85" fmla="*/ 0 h 245745"/>
                  <a:gd name="connsiteX86" fmla="*/ 193081 w 384222"/>
                  <a:gd name="connsiteY86" fmla="*/ 1905 h 245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84222" h="245745">
                    <a:moveTo>
                      <a:pt x="193081" y="1905"/>
                    </a:moveTo>
                    <a:lnTo>
                      <a:pt x="193081" y="1905"/>
                    </a:lnTo>
                    <a:cubicBezTo>
                      <a:pt x="183173" y="5208"/>
                      <a:pt x="177373" y="5470"/>
                      <a:pt x="170221" y="11430"/>
                    </a:cubicBezTo>
                    <a:cubicBezTo>
                      <a:pt x="168151" y="13155"/>
                      <a:pt x="166411" y="15240"/>
                      <a:pt x="164506" y="17145"/>
                    </a:cubicBezTo>
                    <a:cubicBezTo>
                      <a:pt x="163189" y="22413"/>
                      <a:pt x="160743" y="27117"/>
                      <a:pt x="164506" y="32385"/>
                    </a:cubicBezTo>
                    <a:cubicBezTo>
                      <a:pt x="166351" y="34969"/>
                      <a:pt x="169881" y="35855"/>
                      <a:pt x="172126" y="38100"/>
                    </a:cubicBezTo>
                    <a:cubicBezTo>
                      <a:pt x="176702" y="42676"/>
                      <a:pt x="175517" y="44107"/>
                      <a:pt x="177841" y="49530"/>
                    </a:cubicBezTo>
                    <a:cubicBezTo>
                      <a:pt x="178960" y="52140"/>
                      <a:pt x="180381" y="54610"/>
                      <a:pt x="181651" y="57150"/>
                    </a:cubicBezTo>
                    <a:cubicBezTo>
                      <a:pt x="181016" y="62865"/>
                      <a:pt x="184820" y="71589"/>
                      <a:pt x="179746" y="74295"/>
                    </a:cubicBezTo>
                    <a:cubicBezTo>
                      <a:pt x="171882" y="78489"/>
                      <a:pt x="161890" y="73712"/>
                      <a:pt x="153076" y="72390"/>
                    </a:cubicBezTo>
                    <a:cubicBezTo>
                      <a:pt x="149104" y="71794"/>
                      <a:pt x="141646" y="68580"/>
                      <a:pt x="141646" y="68580"/>
                    </a:cubicBezTo>
                    <a:cubicBezTo>
                      <a:pt x="139741" y="66675"/>
                      <a:pt x="137425" y="65107"/>
                      <a:pt x="135931" y="62865"/>
                    </a:cubicBezTo>
                    <a:cubicBezTo>
                      <a:pt x="129065" y="52565"/>
                      <a:pt x="141488" y="61243"/>
                      <a:pt x="128311" y="49530"/>
                    </a:cubicBezTo>
                    <a:cubicBezTo>
                      <a:pt x="124889" y="46488"/>
                      <a:pt x="116881" y="41910"/>
                      <a:pt x="116881" y="41910"/>
                    </a:cubicBezTo>
                    <a:cubicBezTo>
                      <a:pt x="116246" y="43815"/>
                      <a:pt x="115306" y="45644"/>
                      <a:pt x="114976" y="47625"/>
                    </a:cubicBezTo>
                    <a:cubicBezTo>
                      <a:pt x="114031" y="53297"/>
                      <a:pt x="115283" y="59462"/>
                      <a:pt x="113071" y="64770"/>
                    </a:cubicBezTo>
                    <a:cubicBezTo>
                      <a:pt x="111850" y="67701"/>
                      <a:pt x="107991" y="68580"/>
                      <a:pt x="105451" y="70485"/>
                    </a:cubicBezTo>
                    <a:cubicBezTo>
                      <a:pt x="98466" y="69850"/>
                      <a:pt x="91428" y="67514"/>
                      <a:pt x="84496" y="68580"/>
                    </a:cubicBezTo>
                    <a:cubicBezTo>
                      <a:pt x="82233" y="68928"/>
                      <a:pt x="81710" y="72247"/>
                      <a:pt x="80686" y="74295"/>
                    </a:cubicBezTo>
                    <a:cubicBezTo>
                      <a:pt x="79788" y="76091"/>
                      <a:pt x="79486" y="78130"/>
                      <a:pt x="78781" y="80010"/>
                    </a:cubicBezTo>
                    <a:cubicBezTo>
                      <a:pt x="77580" y="83212"/>
                      <a:pt x="76241" y="86360"/>
                      <a:pt x="74971" y="89535"/>
                    </a:cubicBezTo>
                    <a:cubicBezTo>
                      <a:pt x="74336" y="95885"/>
                      <a:pt x="75357" y="102629"/>
                      <a:pt x="73066" y="108585"/>
                    </a:cubicBezTo>
                    <a:cubicBezTo>
                      <a:pt x="71370" y="112995"/>
                      <a:pt x="56901" y="117995"/>
                      <a:pt x="54016" y="118110"/>
                    </a:cubicBezTo>
                    <a:lnTo>
                      <a:pt x="6391" y="120015"/>
                    </a:lnTo>
                    <a:cubicBezTo>
                      <a:pt x="4486" y="121920"/>
                      <a:pt x="1086" y="123067"/>
                      <a:pt x="676" y="125730"/>
                    </a:cubicBezTo>
                    <a:cubicBezTo>
                      <a:pt x="-1453" y="139567"/>
                      <a:pt x="1895" y="140995"/>
                      <a:pt x="4486" y="150495"/>
                    </a:cubicBezTo>
                    <a:cubicBezTo>
                      <a:pt x="5864" y="155547"/>
                      <a:pt x="5391" y="161378"/>
                      <a:pt x="8296" y="165735"/>
                    </a:cubicBezTo>
                    <a:lnTo>
                      <a:pt x="15916" y="177165"/>
                    </a:lnTo>
                    <a:cubicBezTo>
                      <a:pt x="20361" y="176530"/>
                      <a:pt x="24848" y="176141"/>
                      <a:pt x="29251" y="175260"/>
                    </a:cubicBezTo>
                    <a:cubicBezTo>
                      <a:pt x="31220" y="174866"/>
                      <a:pt x="32985" y="173025"/>
                      <a:pt x="34966" y="173355"/>
                    </a:cubicBezTo>
                    <a:cubicBezTo>
                      <a:pt x="39741" y="174151"/>
                      <a:pt x="44274" y="181956"/>
                      <a:pt x="46396" y="184785"/>
                    </a:cubicBezTo>
                    <a:cubicBezTo>
                      <a:pt x="47031" y="187325"/>
                      <a:pt x="47270" y="189999"/>
                      <a:pt x="48301" y="192405"/>
                    </a:cubicBezTo>
                    <a:cubicBezTo>
                      <a:pt x="49203" y="194509"/>
                      <a:pt x="51087" y="196072"/>
                      <a:pt x="52111" y="198120"/>
                    </a:cubicBezTo>
                    <a:cubicBezTo>
                      <a:pt x="53009" y="199916"/>
                      <a:pt x="53381" y="201930"/>
                      <a:pt x="54016" y="203835"/>
                    </a:cubicBezTo>
                    <a:cubicBezTo>
                      <a:pt x="52111" y="205105"/>
                      <a:pt x="50546" y="207196"/>
                      <a:pt x="48301" y="207645"/>
                    </a:cubicBezTo>
                    <a:cubicBezTo>
                      <a:pt x="40803" y="209145"/>
                      <a:pt x="32627" y="206937"/>
                      <a:pt x="25441" y="209550"/>
                    </a:cubicBezTo>
                    <a:cubicBezTo>
                      <a:pt x="23554" y="210236"/>
                      <a:pt x="25926" y="213845"/>
                      <a:pt x="27346" y="215265"/>
                    </a:cubicBezTo>
                    <a:cubicBezTo>
                      <a:pt x="29354" y="217273"/>
                      <a:pt x="32371" y="217922"/>
                      <a:pt x="34966" y="219075"/>
                    </a:cubicBezTo>
                    <a:cubicBezTo>
                      <a:pt x="45219" y="223632"/>
                      <a:pt x="43295" y="222646"/>
                      <a:pt x="54016" y="224790"/>
                    </a:cubicBezTo>
                    <a:cubicBezTo>
                      <a:pt x="55921" y="226060"/>
                      <a:pt x="57683" y="227576"/>
                      <a:pt x="59731" y="228600"/>
                    </a:cubicBezTo>
                    <a:cubicBezTo>
                      <a:pt x="68231" y="232850"/>
                      <a:pt x="73838" y="229666"/>
                      <a:pt x="84496" y="228600"/>
                    </a:cubicBezTo>
                    <a:cubicBezTo>
                      <a:pt x="86401" y="227330"/>
                      <a:pt x="87921" y="224790"/>
                      <a:pt x="90211" y="224790"/>
                    </a:cubicBezTo>
                    <a:cubicBezTo>
                      <a:pt x="104871" y="224790"/>
                      <a:pt x="119536" y="226371"/>
                      <a:pt x="134026" y="228600"/>
                    </a:cubicBezTo>
                    <a:cubicBezTo>
                      <a:pt x="136289" y="228948"/>
                      <a:pt x="137693" y="231386"/>
                      <a:pt x="139741" y="232410"/>
                    </a:cubicBezTo>
                    <a:cubicBezTo>
                      <a:pt x="141537" y="233308"/>
                      <a:pt x="143660" y="233417"/>
                      <a:pt x="145456" y="234315"/>
                    </a:cubicBezTo>
                    <a:cubicBezTo>
                      <a:pt x="158537" y="240855"/>
                      <a:pt x="142319" y="236355"/>
                      <a:pt x="160696" y="240030"/>
                    </a:cubicBezTo>
                    <a:cubicBezTo>
                      <a:pt x="163236" y="241300"/>
                      <a:pt x="165657" y="242843"/>
                      <a:pt x="168316" y="243840"/>
                    </a:cubicBezTo>
                    <a:cubicBezTo>
                      <a:pt x="170767" y="244759"/>
                      <a:pt x="173318" y="245745"/>
                      <a:pt x="175936" y="245745"/>
                    </a:cubicBezTo>
                    <a:cubicBezTo>
                      <a:pt x="209597" y="245745"/>
                      <a:pt x="243246" y="244475"/>
                      <a:pt x="276901" y="243840"/>
                    </a:cubicBezTo>
                    <a:cubicBezTo>
                      <a:pt x="297288" y="241987"/>
                      <a:pt x="300037" y="242261"/>
                      <a:pt x="320716" y="238125"/>
                    </a:cubicBezTo>
                    <a:cubicBezTo>
                      <a:pt x="322685" y="237731"/>
                      <a:pt x="324483" y="236707"/>
                      <a:pt x="326431" y="236220"/>
                    </a:cubicBezTo>
                    <a:cubicBezTo>
                      <a:pt x="329572" y="235435"/>
                      <a:pt x="332781" y="234950"/>
                      <a:pt x="335956" y="234315"/>
                    </a:cubicBezTo>
                    <a:cubicBezTo>
                      <a:pt x="338496" y="233045"/>
                      <a:pt x="341141" y="231966"/>
                      <a:pt x="343576" y="230505"/>
                    </a:cubicBezTo>
                    <a:cubicBezTo>
                      <a:pt x="347503" y="228149"/>
                      <a:pt x="350910" y="224933"/>
                      <a:pt x="355006" y="222885"/>
                    </a:cubicBezTo>
                    <a:lnTo>
                      <a:pt x="370246" y="215265"/>
                    </a:lnTo>
                    <a:lnTo>
                      <a:pt x="377866" y="211455"/>
                    </a:lnTo>
                    <a:cubicBezTo>
                      <a:pt x="379136" y="209550"/>
                      <a:pt x="380652" y="207788"/>
                      <a:pt x="381676" y="205740"/>
                    </a:cubicBezTo>
                    <a:cubicBezTo>
                      <a:pt x="384897" y="199298"/>
                      <a:pt x="385241" y="188482"/>
                      <a:pt x="381676" y="182880"/>
                    </a:cubicBezTo>
                    <a:cubicBezTo>
                      <a:pt x="379520" y="179492"/>
                      <a:pt x="374056" y="180340"/>
                      <a:pt x="370246" y="179070"/>
                    </a:cubicBezTo>
                    <a:cubicBezTo>
                      <a:pt x="366436" y="179705"/>
                      <a:pt x="361980" y="178760"/>
                      <a:pt x="358816" y="180975"/>
                    </a:cubicBezTo>
                    <a:lnTo>
                      <a:pt x="347386" y="198120"/>
                    </a:lnTo>
                    <a:cubicBezTo>
                      <a:pt x="346116" y="200025"/>
                      <a:pt x="345748" y="203111"/>
                      <a:pt x="343576" y="203835"/>
                    </a:cubicBezTo>
                    <a:lnTo>
                      <a:pt x="337861" y="205740"/>
                    </a:lnTo>
                    <a:cubicBezTo>
                      <a:pt x="328336" y="205105"/>
                      <a:pt x="318578" y="206021"/>
                      <a:pt x="309286" y="203835"/>
                    </a:cubicBezTo>
                    <a:cubicBezTo>
                      <a:pt x="307057" y="203311"/>
                      <a:pt x="307264" y="199550"/>
                      <a:pt x="305476" y="198120"/>
                    </a:cubicBezTo>
                    <a:cubicBezTo>
                      <a:pt x="303908" y="196866"/>
                      <a:pt x="301641" y="196920"/>
                      <a:pt x="299761" y="196215"/>
                    </a:cubicBezTo>
                    <a:cubicBezTo>
                      <a:pt x="294943" y="194408"/>
                      <a:pt x="288088" y="190956"/>
                      <a:pt x="282616" y="190500"/>
                    </a:cubicBezTo>
                    <a:cubicBezTo>
                      <a:pt x="269944" y="189444"/>
                      <a:pt x="257216" y="189230"/>
                      <a:pt x="244516" y="188595"/>
                    </a:cubicBezTo>
                    <a:cubicBezTo>
                      <a:pt x="240706" y="186055"/>
                      <a:pt x="236324" y="184213"/>
                      <a:pt x="233086" y="180975"/>
                    </a:cubicBezTo>
                    <a:cubicBezTo>
                      <a:pt x="229276" y="177165"/>
                      <a:pt x="224889" y="173856"/>
                      <a:pt x="221656" y="169545"/>
                    </a:cubicBezTo>
                    <a:cubicBezTo>
                      <a:pt x="214567" y="160093"/>
                      <a:pt x="217702" y="164567"/>
                      <a:pt x="212131" y="156210"/>
                    </a:cubicBezTo>
                    <a:cubicBezTo>
                      <a:pt x="211496" y="153670"/>
                      <a:pt x="210945" y="151107"/>
                      <a:pt x="210226" y="148590"/>
                    </a:cubicBezTo>
                    <a:cubicBezTo>
                      <a:pt x="209674" y="146659"/>
                      <a:pt x="208715" y="144844"/>
                      <a:pt x="208321" y="142875"/>
                    </a:cubicBezTo>
                    <a:cubicBezTo>
                      <a:pt x="203943" y="120985"/>
                      <a:pt x="208815" y="136737"/>
                      <a:pt x="204511" y="123825"/>
                    </a:cubicBezTo>
                    <a:cubicBezTo>
                      <a:pt x="205146" y="116205"/>
                      <a:pt x="205405" y="108544"/>
                      <a:pt x="206416" y="100965"/>
                    </a:cubicBezTo>
                    <a:cubicBezTo>
                      <a:pt x="206681" y="98975"/>
                      <a:pt x="207490" y="97078"/>
                      <a:pt x="208321" y="95250"/>
                    </a:cubicBezTo>
                    <a:cubicBezTo>
                      <a:pt x="210671" y="90079"/>
                      <a:pt x="214563" y="85520"/>
                      <a:pt x="215941" y="80010"/>
                    </a:cubicBezTo>
                    <a:cubicBezTo>
                      <a:pt x="216576" y="77470"/>
                      <a:pt x="216839" y="74807"/>
                      <a:pt x="217846" y="72390"/>
                    </a:cubicBezTo>
                    <a:cubicBezTo>
                      <a:pt x="220030" y="67147"/>
                      <a:pt x="223670" y="62538"/>
                      <a:pt x="225466" y="57150"/>
                    </a:cubicBezTo>
                    <a:cubicBezTo>
                      <a:pt x="230000" y="43548"/>
                      <a:pt x="227048" y="49062"/>
                      <a:pt x="233086" y="40005"/>
                    </a:cubicBezTo>
                    <a:cubicBezTo>
                      <a:pt x="232451" y="36830"/>
                      <a:pt x="232318" y="33512"/>
                      <a:pt x="231181" y="30480"/>
                    </a:cubicBezTo>
                    <a:cubicBezTo>
                      <a:pt x="230377" y="28336"/>
                      <a:pt x="228837" y="26524"/>
                      <a:pt x="227371" y="24765"/>
                    </a:cubicBezTo>
                    <a:cubicBezTo>
                      <a:pt x="224362" y="21154"/>
                      <a:pt x="220222" y="17381"/>
                      <a:pt x="215941" y="15240"/>
                    </a:cubicBezTo>
                    <a:cubicBezTo>
                      <a:pt x="214145" y="14342"/>
                      <a:pt x="211981" y="14310"/>
                      <a:pt x="210226" y="13335"/>
                    </a:cubicBezTo>
                    <a:cubicBezTo>
                      <a:pt x="206223" y="11111"/>
                      <a:pt x="198796" y="5715"/>
                      <a:pt x="198796" y="5715"/>
                    </a:cubicBezTo>
                    <a:cubicBezTo>
                      <a:pt x="197526" y="3810"/>
                      <a:pt x="196605" y="1619"/>
                      <a:pt x="194986" y="0"/>
                    </a:cubicBezTo>
                    <a:lnTo>
                      <a:pt x="193081" y="190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018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Colorado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13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/>
              <a:t> </a:t>
            </a:r>
            <a:r>
              <a:rPr lang="en-US" sz="700" dirty="0"/>
              <a:t>Taryn </a:t>
            </a:r>
            <a:r>
              <a:rPr lang="en-US" sz="700" dirty="0" err="1" smtClean="0"/>
              <a:t>MacKinney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00439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Michael Bennet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Cory Gardner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4304" y="1847634"/>
            <a:ext cx="762001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1674" y="1801914"/>
            <a:ext cx="838200" cy="1005840"/>
          </a:xfrm>
          <a:prstGeom prst="rect">
            <a:avLst/>
          </a:prstGeom>
        </p:spPr>
      </p:pic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173220"/>
              </p:ext>
            </p:extLst>
          </p:nvPr>
        </p:nvGraphicFramePr>
        <p:xfrm>
          <a:off x="514349" y="1730840"/>
          <a:ext cx="4566219" cy="3106833"/>
        </p:xfrm>
        <a:graphic>
          <a:graphicData uri="http://schemas.openxmlformats.org/drawingml/2006/table">
            <a:tbl>
              <a:tblPr/>
              <a:tblGrid>
                <a:gridCol w="3892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4576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14411275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NE-central: Denver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Diana DeGette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2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Boulder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Jared Polis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3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Cortez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Tipton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4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Greeley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Ken Buck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5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Colorado Springs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Doug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Lamborn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6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NE-central: Aurora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Coffman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41.3%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7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NE-central: Lakewood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Perimutter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</a:tbl>
          </a:graphicData>
        </a:graphic>
      </p:graphicFrame>
      <p:grpSp>
        <p:nvGrpSpPr>
          <p:cNvPr id="6" name="Group 5"/>
          <p:cNvGrpSpPr/>
          <p:nvPr/>
        </p:nvGrpSpPr>
        <p:grpSpPr>
          <a:xfrm>
            <a:off x="5412856" y="3510797"/>
            <a:ext cx="2798515" cy="2077346"/>
            <a:chOff x="5149618" y="3510797"/>
            <a:chExt cx="2798515" cy="2077346"/>
          </a:xfrm>
        </p:grpSpPr>
        <p:grpSp>
          <p:nvGrpSpPr>
            <p:cNvPr id="17" name="Group 14"/>
            <p:cNvGrpSpPr>
              <a:grpSpLocks noChangeAspect="1"/>
            </p:cNvGrpSpPr>
            <p:nvPr/>
          </p:nvGrpSpPr>
          <p:grpSpPr bwMode="auto">
            <a:xfrm>
              <a:off x="5149618" y="3527340"/>
              <a:ext cx="2798515" cy="2060803"/>
              <a:chOff x="1246909" y="1191491"/>
              <a:chExt cx="6677891" cy="4918364"/>
            </a:xfrm>
          </p:grpSpPr>
          <p:sp>
            <p:nvSpPr>
              <p:cNvPr id="21" name="Freeform 20"/>
              <p:cNvSpPr/>
              <p:nvPr/>
            </p:nvSpPr>
            <p:spPr>
              <a:xfrm>
                <a:off x="1246909" y="1191491"/>
                <a:ext cx="4752462" cy="4918364"/>
              </a:xfrm>
              <a:custGeom>
                <a:avLst/>
                <a:gdLst>
                  <a:gd name="connsiteX0" fmla="*/ 2784764 w 4752109"/>
                  <a:gd name="connsiteY0" fmla="*/ 55418 h 4918364"/>
                  <a:gd name="connsiteX1" fmla="*/ 1378527 w 4752109"/>
                  <a:gd name="connsiteY1" fmla="*/ 55418 h 4918364"/>
                  <a:gd name="connsiteX2" fmla="*/ 193964 w 4752109"/>
                  <a:gd name="connsiteY2" fmla="*/ 0 h 4918364"/>
                  <a:gd name="connsiteX3" fmla="*/ 0 w 4752109"/>
                  <a:gd name="connsiteY3" fmla="*/ 4842164 h 4918364"/>
                  <a:gd name="connsiteX4" fmla="*/ 2064327 w 4752109"/>
                  <a:gd name="connsiteY4" fmla="*/ 4911436 h 4918364"/>
                  <a:gd name="connsiteX5" fmla="*/ 3726873 w 4752109"/>
                  <a:gd name="connsiteY5" fmla="*/ 4918364 h 4918364"/>
                  <a:gd name="connsiteX6" fmla="*/ 3719946 w 4752109"/>
                  <a:gd name="connsiteY6" fmla="*/ 4572000 h 4918364"/>
                  <a:gd name="connsiteX7" fmla="*/ 3906982 w 4752109"/>
                  <a:gd name="connsiteY7" fmla="*/ 4447309 h 4918364"/>
                  <a:gd name="connsiteX8" fmla="*/ 4066309 w 4752109"/>
                  <a:gd name="connsiteY8" fmla="*/ 4412673 h 4918364"/>
                  <a:gd name="connsiteX9" fmla="*/ 4163291 w 4752109"/>
                  <a:gd name="connsiteY9" fmla="*/ 4378036 h 4918364"/>
                  <a:gd name="connsiteX10" fmla="*/ 4184073 w 4752109"/>
                  <a:gd name="connsiteY10" fmla="*/ 4371109 h 4918364"/>
                  <a:gd name="connsiteX11" fmla="*/ 4246418 w 4752109"/>
                  <a:gd name="connsiteY11" fmla="*/ 4322618 h 4918364"/>
                  <a:gd name="connsiteX12" fmla="*/ 4281055 w 4752109"/>
                  <a:gd name="connsiteY12" fmla="*/ 4274127 h 4918364"/>
                  <a:gd name="connsiteX13" fmla="*/ 4294909 w 4752109"/>
                  <a:gd name="connsiteY13" fmla="*/ 4232564 h 4918364"/>
                  <a:gd name="connsiteX14" fmla="*/ 4301836 w 4752109"/>
                  <a:gd name="connsiteY14" fmla="*/ 4170218 h 4918364"/>
                  <a:gd name="connsiteX15" fmla="*/ 4308764 w 4752109"/>
                  <a:gd name="connsiteY15" fmla="*/ 4142509 h 4918364"/>
                  <a:gd name="connsiteX16" fmla="*/ 4329546 w 4752109"/>
                  <a:gd name="connsiteY16" fmla="*/ 4135582 h 4918364"/>
                  <a:gd name="connsiteX17" fmla="*/ 4350327 w 4752109"/>
                  <a:gd name="connsiteY17" fmla="*/ 4073236 h 4918364"/>
                  <a:gd name="connsiteX18" fmla="*/ 4364182 w 4752109"/>
                  <a:gd name="connsiteY18" fmla="*/ 4052454 h 4918364"/>
                  <a:gd name="connsiteX19" fmla="*/ 4384964 w 4752109"/>
                  <a:gd name="connsiteY19" fmla="*/ 4024745 h 4918364"/>
                  <a:gd name="connsiteX20" fmla="*/ 4419600 w 4752109"/>
                  <a:gd name="connsiteY20" fmla="*/ 3983182 h 4918364"/>
                  <a:gd name="connsiteX21" fmla="*/ 4433455 w 4752109"/>
                  <a:gd name="connsiteY21" fmla="*/ 3955473 h 4918364"/>
                  <a:gd name="connsiteX22" fmla="*/ 4447309 w 4752109"/>
                  <a:gd name="connsiteY22" fmla="*/ 3934691 h 4918364"/>
                  <a:gd name="connsiteX23" fmla="*/ 4461164 w 4752109"/>
                  <a:gd name="connsiteY23" fmla="*/ 3906982 h 4918364"/>
                  <a:gd name="connsiteX24" fmla="*/ 4481946 w 4752109"/>
                  <a:gd name="connsiteY24" fmla="*/ 3900054 h 4918364"/>
                  <a:gd name="connsiteX25" fmla="*/ 4752109 w 4752109"/>
                  <a:gd name="connsiteY25" fmla="*/ 4031673 h 4918364"/>
                  <a:gd name="connsiteX26" fmla="*/ 4738255 w 4752109"/>
                  <a:gd name="connsiteY26" fmla="*/ 2985654 h 4918364"/>
                  <a:gd name="connsiteX27" fmla="*/ 3851564 w 4752109"/>
                  <a:gd name="connsiteY27" fmla="*/ 3027218 h 4918364"/>
                  <a:gd name="connsiteX28" fmla="*/ 3865418 w 4752109"/>
                  <a:gd name="connsiteY28" fmla="*/ 3304309 h 4918364"/>
                  <a:gd name="connsiteX29" fmla="*/ 3144982 w 4752109"/>
                  <a:gd name="connsiteY29" fmla="*/ 3338945 h 4918364"/>
                  <a:gd name="connsiteX30" fmla="*/ 3020291 w 4752109"/>
                  <a:gd name="connsiteY30" fmla="*/ 3235036 h 4918364"/>
                  <a:gd name="connsiteX31" fmla="*/ 2978727 w 4752109"/>
                  <a:gd name="connsiteY31" fmla="*/ 3151909 h 4918364"/>
                  <a:gd name="connsiteX32" fmla="*/ 2951018 w 4752109"/>
                  <a:gd name="connsiteY32" fmla="*/ 3110345 h 4918364"/>
                  <a:gd name="connsiteX33" fmla="*/ 2944091 w 4752109"/>
                  <a:gd name="connsiteY33" fmla="*/ 3089564 h 4918364"/>
                  <a:gd name="connsiteX34" fmla="*/ 2867891 w 4752109"/>
                  <a:gd name="connsiteY34" fmla="*/ 3089564 h 4918364"/>
                  <a:gd name="connsiteX35" fmla="*/ 2847109 w 4752109"/>
                  <a:gd name="connsiteY35" fmla="*/ 3103418 h 4918364"/>
                  <a:gd name="connsiteX36" fmla="*/ 2805546 w 4752109"/>
                  <a:gd name="connsiteY36" fmla="*/ 3138054 h 4918364"/>
                  <a:gd name="connsiteX37" fmla="*/ 2791691 w 4752109"/>
                  <a:gd name="connsiteY37" fmla="*/ 3158836 h 4918364"/>
                  <a:gd name="connsiteX38" fmla="*/ 2722418 w 4752109"/>
                  <a:gd name="connsiteY38" fmla="*/ 3144982 h 4918364"/>
                  <a:gd name="connsiteX39" fmla="*/ 2667000 w 4752109"/>
                  <a:gd name="connsiteY39" fmla="*/ 3117273 h 4918364"/>
                  <a:gd name="connsiteX40" fmla="*/ 2646218 w 4752109"/>
                  <a:gd name="connsiteY40" fmla="*/ 3096491 h 4918364"/>
                  <a:gd name="connsiteX41" fmla="*/ 2639291 w 4752109"/>
                  <a:gd name="connsiteY41" fmla="*/ 3075709 h 4918364"/>
                  <a:gd name="connsiteX42" fmla="*/ 2625436 w 4752109"/>
                  <a:gd name="connsiteY42" fmla="*/ 3054927 h 4918364"/>
                  <a:gd name="connsiteX43" fmla="*/ 2618509 w 4752109"/>
                  <a:gd name="connsiteY43" fmla="*/ 2957945 h 4918364"/>
                  <a:gd name="connsiteX44" fmla="*/ 2576946 w 4752109"/>
                  <a:gd name="connsiteY44" fmla="*/ 2874818 h 4918364"/>
                  <a:gd name="connsiteX45" fmla="*/ 2549236 w 4752109"/>
                  <a:gd name="connsiteY45" fmla="*/ 2854036 h 4918364"/>
                  <a:gd name="connsiteX46" fmla="*/ 2549236 w 4752109"/>
                  <a:gd name="connsiteY46" fmla="*/ 2777836 h 4918364"/>
                  <a:gd name="connsiteX47" fmla="*/ 2563091 w 4752109"/>
                  <a:gd name="connsiteY47" fmla="*/ 2757054 h 4918364"/>
                  <a:gd name="connsiteX48" fmla="*/ 2583873 w 4752109"/>
                  <a:gd name="connsiteY48" fmla="*/ 2750127 h 4918364"/>
                  <a:gd name="connsiteX49" fmla="*/ 2604655 w 4752109"/>
                  <a:gd name="connsiteY49" fmla="*/ 2729345 h 4918364"/>
                  <a:gd name="connsiteX50" fmla="*/ 2611582 w 4752109"/>
                  <a:gd name="connsiteY50" fmla="*/ 2708564 h 4918364"/>
                  <a:gd name="connsiteX51" fmla="*/ 2625436 w 4752109"/>
                  <a:gd name="connsiteY51" fmla="*/ 2687782 h 4918364"/>
                  <a:gd name="connsiteX52" fmla="*/ 2632364 w 4752109"/>
                  <a:gd name="connsiteY52" fmla="*/ 2625436 h 4918364"/>
                  <a:gd name="connsiteX53" fmla="*/ 2646218 w 4752109"/>
                  <a:gd name="connsiteY53" fmla="*/ 2583873 h 4918364"/>
                  <a:gd name="connsiteX54" fmla="*/ 2639291 w 4752109"/>
                  <a:gd name="connsiteY54" fmla="*/ 2549236 h 4918364"/>
                  <a:gd name="connsiteX55" fmla="*/ 2500746 w 4752109"/>
                  <a:gd name="connsiteY55" fmla="*/ 2521527 h 4918364"/>
                  <a:gd name="connsiteX56" fmla="*/ 2473036 w 4752109"/>
                  <a:gd name="connsiteY56" fmla="*/ 2507673 h 4918364"/>
                  <a:gd name="connsiteX57" fmla="*/ 2438400 w 4752109"/>
                  <a:gd name="connsiteY57" fmla="*/ 2466109 h 4918364"/>
                  <a:gd name="connsiteX58" fmla="*/ 2417618 w 4752109"/>
                  <a:gd name="connsiteY58" fmla="*/ 2431473 h 4918364"/>
                  <a:gd name="connsiteX59" fmla="*/ 2798618 w 4752109"/>
                  <a:gd name="connsiteY59" fmla="*/ 2438400 h 4918364"/>
                  <a:gd name="connsiteX60" fmla="*/ 2826327 w 4752109"/>
                  <a:gd name="connsiteY60" fmla="*/ 2369127 h 4918364"/>
                  <a:gd name="connsiteX61" fmla="*/ 2763982 w 4752109"/>
                  <a:gd name="connsiteY61" fmla="*/ 2306782 h 4918364"/>
                  <a:gd name="connsiteX62" fmla="*/ 2757055 w 4752109"/>
                  <a:gd name="connsiteY62" fmla="*/ 2279073 h 4918364"/>
                  <a:gd name="connsiteX63" fmla="*/ 2770909 w 4752109"/>
                  <a:gd name="connsiteY63" fmla="*/ 2175164 h 4918364"/>
                  <a:gd name="connsiteX64" fmla="*/ 2784764 w 4752109"/>
                  <a:gd name="connsiteY64" fmla="*/ 2154382 h 4918364"/>
                  <a:gd name="connsiteX65" fmla="*/ 2791691 w 4752109"/>
                  <a:gd name="connsiteY65" fmla="*/ 2126673 h 4918364"/>
                  <a:gd name="connsiteX66" fmla="*/ 2805546 w 4752109"/>
                  <a:gd name="connsiteY66" fmla="*/ 2071254 h 4918364"/>
                  <a:gd name="connsiteX67" fmla="*/ 2819400 w 4752109"/>
                  <a:gd name="connsiteY67" fmla="*/ 2050473 h 4918364"/>
                  <a:gd name="connsiteX68" fmla="*/ 2812473 w 4752109"/>
                  <a:gd name="connsiteY68" fmla="*/ 2008909 h 4918364"/>
                  <a:gd name="connsiteX69" fmla="*/ 2736273 w 4752109"/>
                  <a:gd name="connsiteY69" fmla="*/ 2001982 h 4918364"/>
                  <a:gd name="connsiteX70" fmla="*/ 2500746 w 4752109"/>
                  <a:gd name="connsiteY70" fmla="*/ 1988127 h 4918364"/>
                  <a:gd name="connsiteX71" fmla="*/ 2459182 w 4752109"/>
                  <a:gd name="connsiteY71" fmla="*/ 1974273 h 4918364"/>
                  <a:gd name="connsiteX72" fmla="*/ 2466109 w 4752109"/>
                  <a:gd name="connsiteY72" fmla="*/ 1925782 h 4918364"/>
                  <a:gd name="connsiteX73" fmla="*/ 2486891 w 4752109"/>
                  <a:gd name="connsiteY73" fmla="*/ 1905000 h 4918364"/>
                  <a:gd name="connsiteX74" fmla="*/ 2507673 w 4752109"/>
                  <a:gd name="connsiteY74" fmla="*/ 1891145 h 4918364"/>
                  <a:gd name="connsiteX75" fmla="*/ 2535382 w 4752109"/>
                  <a:gd name="connsiteY75" fmla="*/ 1870364 h 4918364"/>
                  <a:gd name="connsiteX76" fmla="*/ 2542309 w 4752109"/>
                  <a:gd name="connsiteY76" fmla="*/ 1849582 h 4918364"/>
                  <a:gd name="connsiteX77" fmla="*/ 2535382 w 4752109"/>
                  <a:gd name="connsiteY77" fmla="*/ 1731818 h 4918364"/>
                  <a:gd name="connsiteX78" fmla="*/ 2514600 w 4752109"/>
                  <a:gd name="connsiteY78" fmla="*/ 1711036 h 4918364"/>
                  <a:gd name="connsiteX79" fmla="*/ 2452255 w 4752109"/>
                  <a:gd name="connsiteY79" fmla="*/ 1676400 h 4918364"/>
                  <a:gd name="connsiteX80" fmla="*/ 2431473 w 4752109"/>
                  <a:gd name="connsiteY80" fmla="*/ 1579418 h 4918364"/>
                  <a:gd name="connsiteX81" fmla="*/ 2410691 w 4752109"/>
                  <a:gd name="connsiteY81" fmla="*/ 1565564 h 4918364"/>
                  <a:gd name="connsiteX82" fmla="*/ 2396836 w 4752109"/>
                  <a:gd name="connsiteY82" fmla="*/ 1517073 h 4918364"/>
                  <a:gd name="connsiteX83" fmla="*/ 2382982 w 4752109"/>
                  <a:gd name="connsiteY83" fmla="*/ 1475509 h 4918364"/>
                  <a:gd name="connsiteX84" fmla="*/ 2396836 w 4752109"/>
                  <a:gd name="connsiteY84" fmla="*/ 1011382 h 4918364"/>
                  <a:gd name="connsiteX85" fmla="*/ 2417618 w 4752109"/>
                  <a:gd name="connsiteY85" fmla="*/ 942109 h 4918364"/>
                  <a:gd name="connsiteX86" fmla="*/ 2424546 w 4752109"/>
                  <a:gd name="connsiteY86" fmla="*/ 900545 h 4918364"/>
                  <a:gd name="connsiteX87" fmla="*/ 2417618 w 4752109"/>
                  <a:gd name="connsiteY87" fmla="*/ 872836 h 4918364"/>
                  <a:gd name="connsiteX88" fmla="*/ 2396836 w 4752109"/>
                  <a:gd name="connsiteY88" fmla="*/ 858982 h 4918364"/>
                  <a:gd name="connsiteX89" fmla="*/ 2403764 w 4752109"/>
                  <a:gd name="connsiteY89" fmla="*/ 824345 h 4918364"/>
                  <a:gd name="connsiteX90" fmla="*/ 2521527 w 4752109"/>
                  <a:gd name="connsiteY90" fmla="*/ 831273 h 4918364"/>
                  <a:gd name="connsiteX91" fmla="*/ 2528455 w 4752109"/>
                  <a:gd name="connsiteY91" fmla="*/ 852054 h 4918364"/>
                  <a:gd name="connsiteX92" fmla="*/ 2556164 w 4752109"/>
                  <a:gd name="connsiteY92" fmla="*/ 907473 h 4918364"/>
                  <a:gd name="connsiteX93" fmla="*/ 2673927 w 4752109"/>
                  <a:gd name="connsiteY93" fmla="*/ 900545 h 4918364"/>
                  <a:gd name="connsiteX94" fmla="*/ 2715491 w 4752109"/>
                  <a:gd name="connsiteY94" fmla="*/ 886691 h 4918364"/>
                  <a:gd name="connsiteX95" fmla="*/ 2951018 w 4752109"/>
                  <a:gd name="connsiteY95" fmla="*/ 886691 h 4918364"/>
                  <a:gd name="connsiteX96" fmla="*/ 2971800 w 4752109"/>
                  <a:gd name="connsiteY96" fmla="*/ 879764 h 4918364"/>
                  <a:gd name="connsiteX97" fmla="*/ 3013364 w 4752109"/>
                  <a:gd name="connsiteY97" fmla="*/ 845127 h 4918364"/>
                  <a:gd name="connsiteX98" fmla="*/ 3048000 w 4752109"/>
                  <a:gd name="connsiteY98" fmla="*/ 803564 h 4918364"/>
                  <a:gd name="connsiteX99" fmla="*/ 3061855 w 4752109"/>
                  <a:gd name="connsiteY99" fmla="*/ 734291 h 4918364"/>
                  <a:gd name="connsiteX100" fmla="*/ 3068782 w 4752109"/>
                  <a:gd name="connsiteY100" fmla="*/ 706582 h 4918364"/>
                  <a:gd name="connsiteX101" fmla="*/ 3061855 w 4752109"/>
                  <a:gd name="connsiteY101" fmla="*/ 568036 h 4918364"/>
                  <a:gd name="connsiteX102" fmla="*/ 3034146 w 4752109"/>
                  <a:gd name="connsiteY102" fmla="*/ 498764 h 4918364"/>
                  <a:gd name="connsiteX103" fmla="*/ 3027218 w 4752109"/>
                  <a:gd name="connsiteY103" fmla="*/ 477982 h 4918364"/>
                  <a:gd name="connsiteX104" fmla="*/ 3013364 w 4752109"/>
                  <a:gd name="connsiteY104" fmla="*/ 374073 h 4918364"/>
                  <a:gd name="connsiteX105" fmla="*/ 2999509 w 4752109"/>
                  <a:gd name="connsiteY105" fmla="*/ 353291 h 4918364"/>
                  <a:gd name="connsiteX106" fmla="*/ 2957946 w 4752109"/>
                  <a:gd name="connsiteY106" fmla="*/ 325582 h 4918364"/>
                  <a:gd name="connsiteX107" fmla="*/ 2930236 w 4752109"/>
                  <a:gd name="connsiteY107" fmla="*/ 277091 h 4918364"/>
                  <a:gd name="connsiteX108" fmla="*/ 2909455 w 4752109"/>
                  <a:gd name="connsiteY108" fmla="*/ 228600 h 4918364"/>
                  <a:gd name="connsiteX109" fmla="*/ 2847109 w 4752109"/>
                  <a:gd name="connsiteY109" fmla="*/ 173182 h 4918364"/>
                  <a:gd name="connsiteX110" fmla="*/ 2819400 w 4752109"/>
                  <a:gd name="connsiteY110" fmla="*/ 166254 h 4918364"/>
                  <a:gd name="connsiteX111" fmla="*/ 2798618 w 4752109"/>
                  <a:gd name="connsiteY111" fmla="*/ 152400 h 4918364"/>
                  <a:gd name="connsiteX112" fmla="*/ 2784764 w 4752109"/>
                  <a:gd name="connsiteY112" fmla="*/ 55418 h 491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752109" h="4918364">
                    <a:moveTo>
                      <a:pt x="2784764" y="55418"/>
                    </a:moveTo>
                    <a:lnTo>
                      <a:pt x="1378527" y="55418"/>
                    </a:lnTo>
                    <a:lnTo>
                      <a:pt x="193964" y="0"/>
                    </a:lnTo>
                    <a:lnTo>
                      <a:pt x="0" y="4842164"/>
                    </a:lnTo>
                    <a:lnTo>
                      <a:pt x="2064327" y="4911436"/>
                    </a:lnTo>
                    <a:lnTo>
                      <a:pt x="3726873" y="4918364"/>
                    </a:lnTo>
                    <a:lnTo>
                      <a:pt x="3719946" y="4572000"/>
                    </a:lnTo>
                    <a:lnTo>
                      <a:pt x="3906982" y="4447309"/>
                    </a:lnTo>
                    <a:lnTo>
                      <a:pt x="4066309" y="4412673"/>
                    </a:lnTo>
                    <a:cubicBezTo>
                      <a:pt x="4135386" y="4386769"/>
                      <a:pt x="4103022" y="4398126"/>
                      <a:pt x="4163291" y="4378036"/>
                    </a:cubicBezTo>
                    <a:lnTo>
                      <a:pt x="4184073" y="4371109"/>
                    </a:lnTo>
                    <a:cubicBezTo>
                      <a:pt x="4230799" y="4324382"/>
                      <a:pt x="4207048" y="4335741"/>
                      <a:pt x="4246418" y="4322618"/>
                    </a:cubicBezTo>
                    <a:cubicBezTo>
                      <a:pt x="4268734" y="4300302"/>
                      <a:pt x="4268898" y="4304519"/>
                      <a:pt x="4281055" y="4274127"/>
                    </a:cubicBezTo>
                    <a:cubicBezTo>
                      <a:pt x="4286479" y="4260568"/>
                      <a:pt x="4294909" y="4232564"/>
                      <a:pt x="4294909" y="4232564"/>
                    </a:cubicBezTo>
                    <a:cubicBezTo>
                      <a:pt x="4297218" y="4211782"/>
                      <a:pt x="4298656" y="4190885"/>
                      <a:pt x="4301836" y="4170218"/>
                    </a:cubicBezTo>
                    <a:cubicBezTo>
                      <a:pt x="4303284" y="4160808"/>
                      <a:pt x="4302816" y="4149943"/>
                      <a:pt x="4308764" y="4142509"/>
                    </a:cubicBezTo>
                    <a:cubicBezTo>
                      <a:pt x="4313326" y="4136807"/>
                      <a:pt x="4322619" y="4137891"/>
                      <a:pt x="4329546" y="4135582"/>
                    </a:cubicBezTo>
                    <a:cubicBezTo>
                      <a:pt x="4361027" y="4088359"/>
                      <a:pt x="4325438" y="4147904"/>
                      <a:pt x="4350327" y="4073236"/>
                    </a:cubicBezTo>
                    <a:cubicBezTo>
                      <a:pt x="4352960" y="4065338"/>
                      <a:pt x="4359343" y="4059229"/>
                      <a:pt x="4364182" y="4052454"/>
                    </a:cubicBezTo>
                    <a:cubicBezTo>
                      <a:pt x="4370893" y="4043059"/>
                      <a:pt x="4377450" y="4033511"/>
                      <a:pt x="4384964" y="4024745"/>
                    </a:cubicBezTo>
                    <a:cubicBezTo>
                      <a:pt x="4409529" y="3996086"/>
                      <a:pt x="4402100" y="4013807"/>
                      <a:pt x="4419600" y="3983182"/>
                    </a:cubicBezTo>
                    <a:cubicBezTo>
                      <a:pt x="4424723" y="3974216"/>
                      <a:pt x="4428332" y="3964439"/>
                      <a:pt x="4433455" y="3955473"/>
                    </a:cubicBezTo>
                    <a:cubicBezTo>
                      <a:pt x="4437586" y="3948244"/>
                      <a:pt x="4443178" y="3941920"/>
                      <a:pt x="4447309" y="3934691"/>
                    </a:cubicBezTo>
                    <a:cubicBezTo>
                      <a:pt x="4452432" y="3925725"/>
                      <a:pt x="4453862" y="3914284"/>
                      <a:pt x="4461164" y="3906982"/>
                    </a:cubicBezTo>
                    <a:cubicBezTo>
                      <a:pt x="4466327" y="3901819"/>
                      <a:pt x="4481946" y="3900054"/>
                      <a:pt x="4481946" y="3900054"/>
                    </a:cubicBezTo>
                    <a:lnTo>
                      <a:pt x="4752109" y="4031673"/>
                    </a:lnTo>
                    <a:lnTo>
                      <a:pt x="4738255" y="2985654"/>
                    </a:lnTo>
                    <a:lnTo>
                      <a:pt x="3851564" y="3027218"/>
                    </a:lnTo>
                    <a:lnTo>
                      <a:pt x="3865418" y="3304309"/>
                    </a:lnTo>
                    <a:lnTo>
                      <a:pt x="3144982" y="3338945"/>
                    </a:lnTo>
                    <a:lnTo>
                      <a:pt x="3020291" y="3235036"/>
                    </a:lnTo>
                    <a:cubicBezTo>
                      <a:pt x="2991166" y="3157371"/>
                      <a:pt x="3013856" y="3202094"/>
                      <a:pt x="2978727" y="3151909"/>
                    </a:cubicBezTo>
                    <a:cubicBezTo>
                      <a:pt x="2969178" y="3138268"/>
                      <a:pt x="2951018" y="3110345"/>
                      <a:pt x="2951018" y="3110345"/>
                    </a:cubicBezTo>
                    <a:cubicBezTo>
                      <a:pt x="2948709" y="3103418"/>
                      <a:pt x="2949254" y="3094727"/>
                      <a:pt x="2944091" y="3089564"/>
                    </a:cubicBezTo>
                    <a:cubicBezTo>
                      <a:pt x="2928428" y="3073901"/>
                      <a:pt x="2872479" y="3088990"/>
                      <a:pt x="2867891" y="3089564"/>
                    </a:cubicBezTo>
                    <a:cubicBezTo>
                      <a:pt x="2860964" y="3094182"/>
                      <a:pt x="2853505" y="3098088"/>
                      <a:pt x="2847109" y="3103418"/>
                    </a:cubicBezTo>
                    <a:cubicBezTo>
                      <a:pt x="2793766" y="3147869"/>
                      <a:pt x="2857146" y="3103654"/>
                      <a:pt x="2805546" y="3138054"/>
                    </a:cubicBezTo>
                    <a:cubicBezTo>
                      <a:pt x="2800928" y="3144981"/>
                      <a:pt x="2799818" y="3157030"/>
                      <a:pt x="2791691" y="3158836"/>
                    </a:cubicBezTo>
                    <a:cubicBezTo>
                      <a:pt x="2772588" y="3163081"/>
                      <a:pt x="2742315" y="3151614"/>
                      <a:pt x="2722418" y="3144982"/>
                    </a:cubicBezTo>
                    <a:cubicBezTo>
                      <a:pt x="2671222" y="3093786"/>
                      <a:pt x="2737789" y="3152667"/>
                      <a:pt x="2667000" y="3117273"/>
                    </a:cubicBezTo>
                    <a:cubicBezTo>
                      <a:pt x="2658238" y="3112892"/>
                      <a:pt x="2653145" y="3103418"/>
                      <a:pt x="2646218" y="3096491"/>
                    </a:cubicBezTo>
                    <a:cubicBezTo>
                      <a:pt x="2643909" y="3089564"/>
                      <a:pt x="2642557" y="3082240"/>
                      <a:pt x="2639291" y="3075709"/>
                    </a:cubicBezTo>
                    <a:cubicBezTo>
                      <a:pt x="2635568" y="3068262"/>
                      <a:pt x="2626883" y="3063126"/>
                      <a:pt x="2625436" y="3054927"/>
                    </a:cubicBezTo>
                    <a:cubicBezTo>
                      <a:pt x="2619804" y="3023010"/>
                      <a:pt x="2623316" y="2989996"/>
                      <a:pt x="2618509" y="2957945"/>
                    </a:cubicBezTo>
                    <a:cubicBezTo>
                      <a:pt x="2615219" y="2936013"/>
                      <a:pt x="2594706" y="2888138"/>
                      <a:pt x="2576946" y="2874818"/>
                    </a:cubicBezTo>
                    <a:lnTo>
                      <a:pt x="2549236" y="2854036"/>
                    </a:lnTo>
                    <a:cubicBezTo>
                      <a:pt x="2538419" y="2821584"/>
                      <a:pt x="2536312" y="2825224"/>
                      <a:pt x="2549236" y="2777836"/>
                    </a:cubicBezTo>
                    <a:cubicBezTo>
                      <a:pt x="2551427" y="2769804"/>
                      <a:pt x="2556590" y="2762255"/>
                      <a:pt x="2563091" y="2757054"/>
                    </a:cubicBezTo>
                    <a:cubicBezTo>
                      <a:pt x="2568793" y="2752493"/>
                      <a:pt x="2576946" y="2752436"/>
                      <a:pt x="2583873" y="2750127"/>
                    </a:cubicBezTo>
                    <a:cubicBezTo>
                      <a:pt x="2590800" y="2743200"/>
                      <a:pt x="2599221" y="2737496"/>
                      <a:pt x="2604655" y="2729345"/>
                    </a:cubicBezTo>
                    <a:cubicBezTo>
                      <a:pt x="2608705" y="2723270"/>
                      <a:pt x="2608317" y="2715095"/>
                      <a:pt x="2611582" y="2708564"/>
                    </a:cubicBezTo>
                    <a:cubicBezTo>
                      <a:pt x="2615305" y="2701117"/>
                      <a:pt x="2620818" y="2694709"/>
                      <a:pt x="2625436" y="2687782"/>
                    </a:cubicBezTo>
                    <a:cubicBezTo>
                      <a:pt x="2627745" y="2667000"/>
                      <a:pt x="2628263" y="2645940"/>
                      <a:pt x="2632364" y="2625436"/>
                    </a:cubicBezTo>
                    <a:cubicBezTo>
                      <a:pt x="2635228" y="2611116"/>
                      <a:pt x="2646218" y="2583873"/>
                      <a:pt x="2646218" y="2583873"/>
                    </a:cubicBezTo>
                    <a:cubicBezTo>
                      <a:pt x="2643909" y="2572327"/>
                      <a:pt x="2643425" y="2560261"/>
                      <a:pt x="2639291" y="2549236"/>
                    </a:cubicBezTo>
                    <a:cubicBezTo>
                      <a:pt x="2618853" y="2494735"/>
                      <a:pt x="2551208" y="2524330"/>
                      <a:pt x="2500746" y="2521527"/>
                    </a:cubicBezTo>
                    <a:cubicBezTo>
                      <a:pt x="2491509" y="2516909"/>
                      <a:pt x="2481439" y="2513675"/>
                      <a:pt x="2473036" y="2507673"/>
                    </a:cubicBezTo>
                    <a:cubicBezTo>
                      <a:pt x="2456068" y="2495553"/>
                      <a:pt x="2449446" y="2482677"/>
                      <a:pt x="2438400" y="2466109"/>
                    </a:cubicBezTo>
                    <a:cubicBezTo>
                      <a:pt x="2429408" y="2439131"/>
                      <a:pt x="2436636" y="2450490"/>
                      <a:pt x="2417618" y="2431473"/>
                    </a:cubicBezTo>
                    <a:lnTo>
                      <a:pt x="2798618" y="2438400"/>
                    </a:lnTo>
                    <a:lnTo>
                      <a:pt x="2826327" y="2369127"/>
                    </a:lnTo>
                    <a:cubicBezTo>
                      <a:pt x="2808557" y="2353895"/>
                      <a:pt x="2775158" y="2332861"/>
                      <a:pt x="2763982" y="2306782"/>
                    </a:cubicBezTo>
                    <a:cubicBezTo>
                      <a:pt x="2760232" y="2298031"/>
                      <a:pt x="2759364" y="2288309"/>
                      <a:pt x="2757055" y="2279073"/>
                    </a:cubicBezTo>
                    <a:cubicBezTo>
                      <a:pt x="2758088" y="2267706"/>
                      <a:pt x="2760318" y="2199876"/>
                      <a:pt x="2770909" y="2175164"/>
                    </a:cubicBezTo>
                    <a:cubicBezTo>
                      <a:pt x="2774189" y="2167512"/>
                      <a:pt x="2780146" y="2161309"/>
                      <a:pt x="2784764" y="2154382"/>
                    </a:cubicBezTo>
                    <a:cubicBezTo>
                      <a:pt x="2787073" y="2145146"/>
                      <a:pt x="2789626" y="2135967"/>
                      <a:pt x="2791691" y="2126673"/>
                    </a:cubicBezTo>
                    <a:cubicBezTo>
                      <a:pt x="2794854" y="2112438"/>
                      <a:pt x="2798117" y="2086112"/>
                      <a:pt x="2805546" y="2071254"/>
                    </a:cubicBezTo>
                    <a:cubicBezTo>
                      <a:pt x="2809269" y="2063808"/>
                      <a:pt x="2814782" y="2057400"/>
                      <a:pt x="2819400" y="2050473"/>
                    </a:cubicBezTo>
                    <a:cubicBezTo>
                      <a:pt x="2817091" y="2036618"/>
                      <a:pt x="2824605" y="2015986"/>
                      <a:pt x="2812473" y="2008909"/>
                    </a:cubicBezTo>
                    <a:cubicBezTo>
                      <a:pt x="2790443" y="1996058"/>
                      <a:pt x="2761721" y="2003679"/>
                      <a:pt x="2736273" y="2001982"/>
                    </a:cubicBezTo>
                    <a:lnTo>
                      <a:pt x="2500746" y="1988127"/>
                    </a:lnTo>
                    <a:cubicBezTo>
                      <a:pt x="2486891" y="1983509"/>
                      <a:pt x="2457117" y="1988730"/>
                      <a:pt x="2459182" y="1974273"/>
                    </a:cubicBezTo>
                    <a:cubicBezTo>
                      <a:pt x="2461491" y="1958109"/>
                      <a:pt x="2460045" y="1940942"/>
                      <a:pt x="2466109" y="1925782"/>
                    </a:cubicBezTo>
                    <a:cubicBezTo>
                      <a:pt x="2469747" y="1916686"/>
                      <a:pt x="2479365" y="1911272"/>
                      <a:pt x="2486891" y="1905000"/>
                    </a:cubicBezTo>
                    <a:cubicBezTo>
                      <a:pt x="2493287" y="1899670"/>
                      <a:pt x="2500898" y="1895984"/>
                      <a:pt x="2507673" y="1891145"/>
                    </a:cubicBezTo>
                    <a:cubicBezTo>
                      <a:pt x="2517068" y="1884435"/>
                      <a:pt x="2526146" y="1877291"/>
                      <a:pt x="2535382" y="1870364"/>
                    </a:cubicBezTo>
                    <a:cubicBezTo>
                      <a:pt x="2537691" y="1863437"/>
                      <a:pt x="2542309" y="1856884"/>
                      <a:pt x="2542309" y="1849582"/>
                    </a:cubicBezTo>
                    <a:cubicBezTo>
                      <a:pt x="2542309" y="1810259"/>
                      <a:pt x="2543094" y="1770377"/>
                      <a:pt x="2535382" y="1731818"/>
                    </a:cubicBezTo>
                    <a:cubicBezTo>
                      <a:pt x="2533461" y="1722212"/>
                      <a:pt x="2522333" y="1717051"/>
                      <a:pt x="2514600" y="1711036"/>
                    </a:cubicBezTo>
                    <a:cubicBezTo>
                      <a:pt x="2478871" y="1683247"/>
                      <a:pt x="2483610" y="1686852"/>
                      <a:pt x="2452255" y="1676400"/>
                    </a:cubicBezTo>
                    <a:cubicBezTo>
                      <a:pt x="2413148" y="1617741"/>
                      <a:pt x="2473170" y="1714932"/>
                      <a:pt x="2431473" y="1579418"/>
                    </a:cubicBezTo>
                    <a:cubicBezTo>
                      <a:pt x="2429025" y="1571461"/>
                      <a:pt x="2417618" y="1570182"/>
                      <a:pt x="2410691" y="1565564"/>
                    </a:cubicBezTo>
                    <a:cubicBezTo>
                      <a:pt x="2387411" y="1495722"/>
                      <a:pt x="2422931" y="1604056"/>
                      <a:pt x="2396836" y="1517073"/>
                    </a:cubicBezTo>
                    <a:cubicBezTo>
                      <a:pt x="2392640" y="1503085"/>
                      <a:pt x="2387600" y="1489364"/>
                      <a:pt x="2382982" y="1475509"/>
                    </a:cubicBezTo>
                    <a:cubicBezTo>
                      <a:pt x="2383987" y="1424234"/>
                      <a:pt x="2384651" y="1133227"/>
                      <a:pt x="2396836" y="1011382"/>
                    </a:cubicBezTo>
                    <a:cubicBezTo>
                      <a:pt x="2399845" y="981295"/>
                      <a:pt x="2412199" y="974620"/>
                      <a:pt x="2417618" y="942109"/>
                    </a:cubicBezTo>
                    <a:lnTo>
                      <a:pt x="2424546" y="900545"/>
                    </a:lnTo>
                    <a:cubicBezTo>
                      <a:pt x="2422237" y="891309"/>
                      <a:pt x="2422899" y="880758"/>
                      <a:pt x="2417618" y="872836"/>
                    </a:cubicBezTo>
                    <a:cubicBezTo>
                      <a:pt x="2413000" y="865909"/>
                      <a:pt x="2399123" y="866987"/>
                      <a:pt x="2396836" y="858982"/>
                    </a:cubicBezTo>
                    <a:cubicBezTo>
                      <a:pt x="2393601" y="847661"/>
                      <a:pt x="2401455" y="835891"/>
                      <a:pt x="2403764" y="824345"/>
                    </a:cubicBezTo>
                    <a:cubicBezTo>
                      <a:pt x="2443018" y="826654"/>
                      <a:pt x="2483141" y="822743"/>
                      <a:pt x="2521527" y="831273"/>
                    </a:cubicBezTo>
                    <a:cubicBezTo>
                      <a:pt x="2528655" y="832857"/>
                      <a:pt x="2526684" y="844970"/>
                      <a:pt x="2528455" y="852054"/>
                    </a:cubicBezTo>
                    <a:cubicBezTo>
                      <a:pt x="2540254" y="899248"/>
                      <a:pt x="2524601" y="875910"/>
                      <a:pt x="2556164" y="907473"/>
                    </a:cubicBezTo>
                    <a:cubicBezTo>
                      <a:pt x="2595418" y="905164"/>
                      <a:pt x="2634935" y="905631"/>
                      <a:pt x="2673927" y="900545"/>
                    </a:cubicBezTo>
                    <a:cubicBezTo>
                      <a:pt x="2688408" y="898656"/>
                      <a:pt x="2715491" y="886691"/>
                      <a:pt x="2715491" y="886691"/>
                    </a:cubicBezTo>
                    <a:cubicBezTo>
                      <a:pt x="2831321" y="894413"/>
                      <a:pt x="2825127" y="898135"/>
                      <a:pt x="2951018" y="886691"/>
                    </a:cubicBezTo>
                    <a:cubicBezTo>
                      <a:pt x="2958290" y="886030"/>
                      <a:pt x="2964873" y="882073"/>
                      <a:pt x="2971800" y="879764"/>
                    </a:cubicBezTo>
                    <a:cubicBezTo>
                      <a:pt x="3032515" y="819049"/>
                      <a:pt x="2955497" y="893350"/>
                      <a:pt x="3013364" y="845127"/>
                    </a:cubicBezTo>
                    <a:cubicBezTo>
                      <a:pt x="3033366" y="828459"/>
                      <a:pt x="3034377" y="823998"/>
                      <a:pt x="3048000" y="803564"/>
                    </a:cubicBezTo>
                    <a:cubicBezTo>
                      <a:pt x="3062226" y="760885"/>
                      <a:pt x="3049119" y="804337"/>
                      <a:pt x="3061855" y="734291"/>
                    </a:cubicBezTo>
                    <a:cubicBezTo>
                      <a:pt x="3063558" y="724924"/>
                      <a:pt x="3066473" y="715818"/>
                      <a:pt x="3068782" y="706582"/>
                    </a:cubicBezTo>
                    <a:cubicBezTo>
                      <a:pt x="3066473" y="660400"/>
                      <a:pt x="3067155" y="613971"/>
                      <a:pt x="3061855" y="568036"/>
                    </a:cubicBezTo>
                    <a:cubicBezTo>
                      <a:pt x="3058536" y="539274"/>
                      <a:pt x="3044771" y="523556"/>
                      <a:pt x="3034146" y="498764"/>
                    </a:cubicBezTo>
                    <a:cubicBezTo>
                      <a:pt x="3031270" y="492052"/>
                      <a:pt x="3029527" y="484909"/>
                      <a:pt x="3027218" y="477982"/>
                    </a:cubicBezTo>
                    <a:cubicBezTo>
                      <a:pt x="3025671" y="459415"/>
                      <a:pt x="3027512" y="402368"/>
                      <a:pt x="3013364" y="374073"/>
                    </a:cubicBezTo>
                    <a:cubicBezTo>
                      <a:pt x="3009641" y="366626"/>
                      <a:pt x="3005775" y="358774"/>
                      <a:pt x="2999509" y="353291"/>
                    </a:cubicBezTo>
                    <a:cubicBezTo>
                      <a:pt x="2986978" y="342326"/>
                      <a:pt x="2957946" y="325582"/>
                      <a:pt x="2957946" y="325582"/>
                    </a:cubicBezTo>
                    <a:cubicBezTo>
                      <a:pt x="2943293" y="266976"/>
                      <a:pt x="2963254" y="326619"/>
                      <a:pt x="2930236" y="277091"/>
                    </a:cubicBezTo>
                    <a:cubicBezTo>
                      <a:pt x="2895205" y="224543"/>
                      <a:pt x="2961702" y="293909"/>
                      <a:pt x="2909455" y="228600"/>
                    </a:cubicBezTo>
                    <a:cubicBezTo>
                      <a:pt x="2901740" y="218956"/>
                      <a:pt x="2867310" y="181840"/>
                      <a:pt x="2847109" y="173182"/>
                    </a:cubicBezTo>
                    <a:cubicBezTo>
                      <a:pt x="2838358" y="169432"/>
                      <a:pt x="2828636" y="168563"/>
                      <a:pt x="2819400" y="166254"/>
                    </a:cubicBezTo>
                    <a:cubicBezTo>
                      <a:pt x="2812473" y="161636"/>
                      <a:pt x="2804505" y="158287"/>
                      <a:pt x="2798618" y="152400"/>
                    </a:cubicBezTo>
                    <a:cubicBezTo>
                      <a:pt x="2774518" y="128300"/>
                      <a:pt x="2784764" y="113203"/>
                      <a:pt x="2784764" y="55418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4786652" y="1205779"/>
                <a:ext cx="3138148" cy="4904076"/>
              </a:xfrm>
              <a:custGeom>
                <a:avLst/>
                <a:gdLst>
                  <a:gd name="connsiteX0" fmla="*/ 290946 w 3138055"/>
                  <a:gd name="connsiteY0" fmla="*/ 41564 h 4904510"/>
                  <a:gd name="connsiteX1" fmla="*/ 1780310 w 3138055"/>
                  <a:gd name="connsiteY1" fmla="*/ 41564 h 4904510"/>
                  <a:gd name="connsiteX2" fmla="*/ 2971800 w 3138055"/>
                  <a:gd name="connsiteY2" fmla="*/ 0 h 4904510"/>
                  <a:gd name="connsiteX3" fmla="*/ 3138055 w 3138055"/>
                  <a:gd name="connsiteY3" fmla="*/ 4869873 h 4904510"/>
                  <a:gd name="connsiteX4" fmla="*/ 166255 w 3138055"/>
                  <a:gd name="connsiteY4" fmla="*/ 4904510 h 4904510"/>
                  <a:gd name="connsiteX5" fmla="*/ 166255 w 3138055"/>
                  <a:gd name="connsiteY5" fmla="*/ 4537364 h 4904510"/>
                  <a:gd name="connsiteX6" fmla="*/ 318655 w 3138055"/>
                  <a:gd name="connsiteY6" fmla="*/ 4440382 h 4904510"/>
                  <a:gd name="connsiteX7" fmla="*/ 381000 w 3138055"/>
                  <a:gd name="connsiteY7" fmla="*/ 4405746 h 4904510"/>
                  <a:gd name="connsiteX8" fmla="*/ 450273 w 3138055"/>
                  <a:gd name="connsiteY8" fmla="*/ 4412673 h 4904510"/>
                  <a:gd name="connsiteX9" fmla="*/ 540328 w 3138055"/>
                  <a:gd name="connsiteY9" fmla="*/ 4405746 h 4904510"/>
                  <a:gd name="connsiteX10" fmla="*/ 561110 w 3138055"/>
                  <a:gd name="connsiteY10" fmla="*/ 4378037 h 4904510"/>
                  <a:gd name="connsiteX11" fmla="*/ 602673 w 3138055"/>
                  <a:gd name="connsiteY11" fmla="*/ 4350328 h 4904510"/>
                  <a:gd name="connsiteX12" fmla="*/ 665019 w 3138055"/>
                  <a:gd name="connsiteY12" fmla="*/ 4308764 h 4904510"/>
                  <a:gd name="connsiteX13" fmla="*/ 685800 w 3138055"/>
                  <a:gd name="connsiteY13" fmla="*/ 4294910 h 4904510"/>
                  <a:gd name="connsiteX14" fmla="*/ 720437 w 3138055"/>
                  <a:gd name="connsiteY14" fmla="*/ 4253346 h 4904510"/>
                  <a:gd name="connsiteX15" fmla="*/ 727364 w 3138055"/>
                  <a:gd name="connsiteY15" fmla="*/ 4232564 h 4904510"/>
                  <a:gd name="connsiteX16" fmla="*/ 741219 w 3138055"/>
                  <a:gd name="connsiteY16" fmla="*/ 4211782 h 4904510"/>
                  <a:gd name="connsiteX17" fmla="*/ 748146 w 3138055"/>
                  <a:gd name="connsiteY17" fmla="*/ 4142510 h 4904510"/>
                  <a:gd name="connsiteX18" fmla="*/ 782782 w 3138055"/>
                  <a:gd name="connsiteY18" fmla="*/ 4100946 h 4904510"/>
                  <a:gd name="connsiteX19" fmla="*/ 789710 w 3138055"/>
                  <a:gd name="connsiteY19" fmla="*/ 4080164 h 4904510"/>
                  <a:gd name="connsiteX20" fmla="*/ 810491 w 3138055"/>
                  <a:gd name="connsiteY20" fmla="*/ 4059382 h 4904510"/>
                  <a:gd name="connsiteX21" fmla="*/ 817419 w 3138055"/>
                  <a:gd name="connsiteY21" fmla="*/ 4024746 h 4904510"/>
                  <a:gd name="connsiteX22" fmla="*/ 831273 w 3138055"/>
                  <a:gd name="connsiteY22" fmla="*/ 3997037 h 4904510"/>
                  <a:gd name="connsiteX23" fmla="*/ 838200 w 3138055"/>
                  <a:gd name="connsiteY23" fmla="*/ 3969328 h 4904510"/>
                  <a:gd name="connsiteX24" fmla="*/ 858982 w 3138055"/>
                  <a:gd name="connsiteY24" fmla="*/ 3941619 h 4904510"/>
                  <a:gd name="connsiteX25" fmla="*/ 872837 w 3138055"/>
                  <a:gd name="connsiteY25" fmla="*/ 3920837 h 4904510"/>
                  <a:gd name="connsiteX26" fmla="*/ 914400 w 3138055"/>
                  <a:gd name="connsiteY26" fmla="*/ 3900055 h 4904510"/>
                  <a:gd name="connsiteX27" fmla="*/ 928255 w 3138055"/>
                  <a:gd name="connsiteY27" fmla="*/ 3879273 h 4904510"/>
                  <a:gd name="connsiteX28" fmla="*/ 1198419 w 3138055"/>
                  <a:gd name="connsiteY28" fmla="*/ 3990110 h 4904510"/>
                  <a:gd name="connsiteX29" fmla="*/ 1170710 w 3138055"/>
                  <a:gd name="connsiteY29" fmla="*/ 2992582 h 4904510"/>
                  <a:gd name="connsiteX30" fmla="*/ 1163782 w 3138055"/>
                  <a:gd name="connsiteY30" fmla="*/ 2313710 h 4904510"/>
                  <a:gd name="connsiteX31" fmla="*/ 6928 w 3138055"/>
                  <a:gd name="connsiteY31" fmla="*/ 2327564 h 4904510"/>
                  <a:gd name="connsiteX32" fmla="*/ 0 w 3138055"/>
                  <a:gd name="connsiteY32" fmla="*/ 2258291 h 4904510"/>
                  <a:gd name="connsiteX33" fmla="*/ 34637 w 3138055"/>
                  <a:gd name="connsiteY33" fmla="*/ 2182091 h 4904510"/>
                  <a:gd name="connsiteX34" fmla="*/ 103910 w 3138055"/>
                  <a:gd name="connsiteY34" fmla="*/ 2126673 h 4904510"/>
                  <a:gd name="connsiteX35" fmla="*/ 117764 w 3138055"/>
                  <a:gd name="connsiteY35" fmla="*/ 2078182 h 4904510"/>
                  <a:gd name="connsiteX36" fmla="*/ 138546 w 3138055"/>
                  <a:gd name="connsiteY36" fmla="*/ 2036619 h 4904510"/>
                  <a:gd name="connsiteX37" fmla="*/ 159328 w 3138055"/>
                  <a:gd name="connsiteY37" fmla="*/ 1960419 h 4904510"/>
                  <a:gd name="connsiteX38" fmla="*/ 187037 w 3138055"/>
                  <a:gd name="connsiteY38" fmla="*/ 1939637 h 4904510"/>
                  <a:gd name="connsiteX39" fmla="*/ 159328 w 3138055"/>
                  <a:gd name="connsiteY39" fmla="*/ 1911928 h 4904510"/>
                  <a:gd name="connsiteX40" fmla="*/ 152400 w 3138055"/>
                  <a:gd name="connsiteY40" fmla="*/ 1891146 h 4904510"/>
                  <a:gd name="connsiteX41" fmla="*/ 159328 w 3138055"/>
                  <a:gd name="connsiteY41" fmla="*/ 1863437 h 4904510"/>
                  <a:gd name="connsiteX42" fmla="*/ 200891 w 3138055"/>
                  <a:gd name="connsiteY42" fmla="*/ 1856510 h 4904510"/>
                  <a:gd name="connsiteX43" fmla="*/ 221673 w 3138055"/>
                  <a:gd name="connsiteY43" fmla="*/ 1842655 h 4904510"/>
                  <a:gd name="connsiteX44" fmla="*/ 228600 w 3138055"/>
                  <a:gd name="connsiteY44" fmla="*/ 1787237 h 4904510"/>
                  <a:gd name="connsiteX45" fmla="*/ 346364 w 3138055"/>
                  <a:gd name="connsiteY45" fmla="*/ 1808019 h 4904510"/>
                  <a:gd name="connsiteX46" fmla="*/ 374073 w 3138055"/>
                  <a:gd name="connsiteY46" fmla="*/ 1801091 h 4904510"/>
                  <a:gd name="connsiteX47" fmla="*/ 408710 w 3138055"/>
                  <a:gd name="connsiteY47" fmla="*/ 1745673 h 4904510"/>
                  <a:gd name="connsiteX48" fmla="*/ 436419 w 3138055"/>
                  <a:gd name="connsiteY48" fmla="*/ 1752600 h 4904510"/>
                  <a:gd name="connsiteX49" fmla="*/ 477982 w 3138055"/>
                  <a:gd name="connsiteY49" fmla="*/ 1759528 h 4904510"/>
                  <a:gd name="connsiteX50" fmla="*/ 498764 w 3138055"/>
                  <a:gd name="connsiteY50" fmla="*/ 1766455 h 4904510"/>
                  <a:gd name="connsiteX51" fmla="*/ 568037 w 3138055"/>
                  <a:gd name="connsiteY51" fmla="*/ 1759528 h 4904510"/>
                  <a:gd name="connsiteX52" fmla="*/ 547255 w 3138055"/>
                  <a:gd name="connsiteY52" fmla="*/ 1738746 h 4904510"/>
                  <a:gd name="connsiteX53" fmla="*/ 540328 w 3138055"/>
                  <a:gd name="connsiteY53" fmla="*/ 1704110 h 4904510"/>
                  <a:gd name="connsiteX54" fmla="*/ 533400 w 3138055"/>
                  <a:gd name="connsiteY54" fmla="*/ 1683328 h 4904510"/>
                  <a:gd name="connsiteX55" fmla="*/ 595746 w 3138055"/>
                  <a:gd name="connsiteY55" fmla="*/ 1648691 h 4904510"/>
                  <a:gd name="connsiteX56" fmla="*/ 616528 w 3138055"/>
                  <a:gd name="connsiteY56" fmla="*/ 1607128 h 4904510"/>
                  <a:gd name="connsiteX57" fmla="*/ 623455 w 3138055"/>
                  <a:gd name="connsiteY57" fmla="*/ 1558637 h 4904510"/>
                  <a:gd name="connsiteX58" fmla="*/ 671946 w 3138055"/>
                  <a:gd name="connsiteY58" fmla="*/ 1565564 h 4904510"/>
                  <a:gd name="connsiteX59" fmla="*/ 692728 w 3138055"/>
                  <a:gd name="connsiteY59" fmla="*/ 1565564 h 4904510"/>
                  <a:gd name="connsiteX60" fmla="*/ 768928 w 3138055"/>
                  <a:gd name="connsiteY60" fmla="*/ 1551710 h 4904510"/>
                  <a:gd name="connsiteX61" fmla="*/ 755073 w 3138055"/>
                  <a:gd name="connsiteY61" fmla="*/ 1274619 h 4904510"/>
                  <a:gd name="connsiteX62" fmla="*/ 346364 w 3138055"/>
                  <a:gd name="connsiteY62" fmla="*/ 1267691 h 4904510"/>
                  <a:gd name="connsiteX63" fmla="*/ 242455 w 3138055"/>
                  <a:gd name="connsiteY63" fmla="*/ 1281546 h 4904510"/>
                  <a:gd name="connsiteX64" fmla="*/ 242455 w 3138055"/>
                  <a:gd name="connsiteY64" fmla="*/ 1122219 h 4904510"/>
                  <a:gd name="connsiteX65" fmla="*/ 131619 w 3138055"/>
                  <a:gd name="connsiteY65" fmla="*/ 1122219 h 4904510"/>
                  <a:gd name="connsiteX66" fmla="*/ 124691 w 3138055"/>
                  <a:gd name="connsiteY66" fmla="*/ 962891 h 4904510"/>
                  <a:gd name="connsiteX67" fmla="*/ 124691 w 3138055"/>
                  <a:gd name="connsiteY67" fmla="*/ 928255 h 4904510"/>
                  <a:gd name="connsiteX68" fmla="*/ 221673 w 3138055"/>
                  <a:gd name="connsiteY68" fmla="*/ 928255 h 4904510"/>
                  <a:gd name="connsiteX69" fmla="*/ 235528 w 3138055"/>
                  <a:gd name="connsiteY69" fmla="*/ 782782 h 4904510"/>
                  <a:gd name="connsiteX70" fmla="*/ 318655 w 3138055"/>
                  <a:gd name="connsiteY70" fmla="*/ 782782 h 4904510"/>
                  <a:gd name="connsiteX71" fmla="*/ 290946 w 3138055"/>
                  <a:gd name="connsiteY71" fmla="*/ 41564 h 4904510"/>
                  <a:gd name="connsiteX0" fmla="*/ 290946 w 3138055"/>
                  <a:gd name="connsiteY0" fmla="*/ 41564 h 4904510"/>
                  <a:gd name="connsiteX1" fmla="*/ 1780310 w 3138055"/>
                  <a:gd name="connsiteY1" fmla="*/ 41564 h 4904510"/>
                  <a:gd name="connsiteX2" fmla="*/ 2971800 w 3138055"/>
                  <a:gd name="connsiteY2" fmla="*/ 0 h 4904510"/>
                  <a:gd name="connsiteX3" fmla="*/ 3138055 w 3138055"/>
                  <a:gd name="connsiteY3" fmla="*/ 4869873 h 4904510"/>
                  <a:gd name="connsiteX4" fmla="*/ 166255 w 3138055"/>
                  <a:gd name="connsiteY4" fmla="*/ 4904510 h 4904510"/>
                  <a:gd name="connsiteX5" fmla="*/ 166255 w 3138055"/>
                  <a:gd name="connsiteY5" fmla="*/ 4537364 h 4904510"/>
                  <a:gd name="connsiteX6" fmla="*/ 318655 w 3138055"/>
                  <a:gd name="connsiteY6" fmla="*/ 4440382 h 4904510"/>
                  <a:gd name="connsiteX7" fmla="*/ 381000 w 3138055"/>
                  <a:gd name="connsiteY7" fmla="*/ 4405746 h 4904510"/>
                  <a:gd name="connsiteX8" fmla="*/ 450273 w 3138055"/>
                  <a:gd name="connsiteY8" fmla="*/ 4412673 h 4904510"/>
                  <a:gd name="connsiteX9" fmla="*/ 540328 w 3138055"/>
                  <a:gd name="connsiteY9" fmla="*/ 4405746 h 4904510"/>
                  <a:gd name="connsiteX10" fmla="*/ 561110 w 3138055"/>
                  <a:gd name="connsiteY10" fmla="*/ 4378037 h 4904510"/>
                  <a:gd name="connsiteX11" fmla="*/ 602673 w 3138055"/>
                  <a:gd name="connsiteY11" fmla="*/ 4350328 h 4904510"/>
                  <a:gd name="connsiteX12" fmla="*/ 665019 w 3138055"/>
                  <a:gd name="connsiteY12" fmla="*/ 4308764 h 4904510"/>
                  <a:gd name="connsiteX13" fmla="*/ 685800 w 3138055"/>
                  <a:gd name="connsiteY13" fmla="*/ 4294910 h 4904510"/>
                  <a:gd name="connsiteX14" fmla="*/ 720437 w 3138055"/>
                  <a:gd name="connsiteY14" fmla="*/ 4253346 h 4904510"/>
                  <a:gd name="connsiteX15" fmla="*/ 727364 w 3138055"/>
                  <a:gd name="connsiteY15" fmla="*/ 4232564 h 4904510"/>
                  <a:gd name="connsiteX16" fmla="*/ 741219 w 3138055"/>
                  <a:gd name="connsiteY16" fmla="*/ 4211782 h 4904510"/>
                  <a:gd name="connsiteX17" fmla="*/ 748146 w 3138055"/>
                  <a:gd name="connsiteY17" fmla="*/ 4142510 h 4904510"/>
                  <a:gd name="connsiteX18" fmla="*/ 782782 w 3138055"/>
                  <a:gd name="connsiteY18" fmla="*/ 4100946 h 4904510"/>
                  <a:gd name="connsiteX19" fmla="*/ 789710 w 3138055"/>
                  <a:gd name="connsiteY19" fmla="*/ 4080164 h 4904510"/>
                  <a:gd name="connsiteX20" fmla="*/ 810491 w 3138055"/>
                  <a:gd name="connsiteY20" fmla="*/ 4059382 h 4904510"/>
                  <a:gd name="connsiteX21" fmla="*/ 817419 w 3138055"/>
                  <a:gd name="connsiteY21" fmla="*/ 4024746 h 4904510"/>
                  <a:gd name="connsiteX22" fmla="*/ 831273 w 3138055"/>
                  <a:gd name="connsiteY22" fmla="*/ 3997037 h 4904510"/>
                  <a:gd name="connsiteX23" fmla="*/ 838200 w 3138055"/>
                  <a:gd name="connsiteY23" fmla="*/ 3969328 h 4904510"/>
                  <a:gd name="connsiteX24" fmla="*/ 858982 w 3138055"/>
                  <a:gd name="connsiteY24" fmla="*/ 3941619 h 4904510"/>
                  <a:gd name="connsiteX25" fmla="*/ 872837 w 3138055"/>
                  <a:gd name="connsiteY25" fmla="*/ 3920837 h 4904510"/>
                  <a:gd name="connsiteX26" fmla="*/ 914400 w 3138055"/>
                  <a:gd name="connsiteY26" fmla="*/ 3900055 h 4904510"/>
                  <a:gd name="connsiteX27" fmla="*/ 928255 w 3138055"/>
                  <a:gd name="connsiteY27" fmla="*/ 3879273 h 4904510"/>
                  <a:gd name="connsiteX28" fmla="*/ 1198419 w 3138055"/>
                  <a:gd name="connsiteY28" fmla="*/ 3990110 h 4904510"/>
                  <a:gd name="connsiteX29" fmla="*/ 1188581 w 3138055"/>
                  <a:gd name="connsiteY29" fmla="*/ 2989603 h 4904510"/>
                  <a:gd name="connsiteX30" fmla="*/ 1163782 w 3138055"/>
                  <a:gd name="connsiteY30" fmla="*/ 2313710 h 4904510"/>
                  <a:gd name="connsiteX31" fmla="*/ 6928 w 3138055"/>
                  <a:gd name="connsiteY31" fmla="*/ 2327564 h 4904510"/>
                  <a:gd name="connsiteX32" fmla="*/ 0 w 3138055"/>
                  <a:gd name="connsiteY32" fmla="*/ 2258291 h 4904510"/>
                  <a:gd name="connsiteX33" fmla="*/ 34637 w 3138055"/>
                  <a:gd name="connsiteY33" fmla="*/ 2182091 h 4904510"/>
                  <a:gd name="connsiteX34" fmla="*/ 103910 w 3138055"/>
                  <a:gd name="connsiteY34" fmla="*/ 2126673 h 4904510"/>
                  <a:gd name="connsiteX35" fmla="*/ 117764 w 3138055"/>
                  <a:gd name="connsiteY35" fmla="*/ 2078182 h 4904510"/>
                  <a:gd name="connsiteX36" fmla="*/ 138546 w 3138055"/>
                  <a:gd name="connsiteY36" fmla="*/ 2036619 h 4904510"/>
                  <a:gd name="connsiteX37" fmla="*/ 159328 w 3138055"/>
                  <a:gd name="connsiteY37" fmla="*/ 1960419 h 4904510"/>
                  <a:gd name="connsiteX38" fmla="*/ 187037 w 3138055"/>
                  <a:gd name="connsiteY38" fmla="*/ 1939637 h 4904510"/>
                  <a:gd name="connsiteX39" fmla="*/ 159328 w 3138055"/>
                  <a:gd name="connsiteY39" fmla="*/ 1911928 h 4904510"/>
                  <a:gd name="connsiteX40" fmla="*/ 152400 w 3138055"/>
                  <a:gd name="connsiteY40" fmla="*/ 1891146 h 4904510"/>
                  <a:gd name="connsiteX41" fmla="*/ 159328 w 3138055"/>
                  <a:gd name="connsiteY41" fmla="*/ 1863437 h 4904510"/>
                  <a:gd name="connsiteX42" fmla="*/ 200891 w 3138055"/>
                  <a:gd name="connsiteY42" fmla="*/ 1856510 h 4904510"/>
                  <a:gd name="connsiteX43" fmla="*/ 221673 w 3138055"/>
                  <a:gd name="connsiteY43" fmla="*/ 1842655 h 4904510"/>
                  <a:gd name="connsiteX44" fmla="*/ 228600 w 3138055"/>
                  <a:gd name="connsiteY44" fmla="*/ 1787237 h 4904510"/>
                  <a:gd name="connsiteX45" fmla="*/ 346364 w 3138055"/>
                  <a:gd name="connsiteY45" fmla="*/ 1808019 h 4904510"/>
                  <a:gd name="connsiteX46" fmla="*/ 374073 w 3138055"/>
                  <a:gd name="connsiteY46" fmla="*/ 1801091 h 4904510"/>
                  <a:gd name="connsiteX47" fmla="*/ 408710 w 3138055"/>
                  <a:gd name="connsiteY47" fmla="*/ 1745673 h 4904510"/>
                  <a:gd name="connsiteX48" fmla="*/ 436419 w 3138055"/>
                  <a:gd name="connsiteY48" fmla="*/ 1752600 h 4904510"/>
                  <a:gd name="connsiteX49" fmla="*/ 477982 w 3138055"/>
                  <a:gd name="connsiteY49" fmla="*/ 1759528 h 4904510"/>
                  <a:gd name="connsiteX50" fmla="*/ 498764 w 3138055"/>
                  <a:gd name="connsiteY50" fmla="*/ 1766455 h 4904510"/>
                  <a:gd name="connsiteX51" fmla="*/ 568037 w 3138055"/>
                  <a:gd name="connsiteY51" fmla="*/ 1759528 h 4904510"/>
                  <a:gd name="connsiteX52" fmla="*/ 547255 w 3138055"/>
                  <a:gd name="connsiteY52" fmla="*/ 1738746 h 4904510"/>
                  <a:gd name="connsiteX53" fmla="*/ 540328 w 3138055"/>
                  <a:gd name="connsiteY53" fmla="*/ 1704110 h 4904510"/>
                  <a:gd name="connsiteX54" fmla="*/ 533400 w 3138055"/>
                  <a:gd name="connsiteY54" fmla="*/ 1683328 h 4904510"/>
                  <a:gd name="connsiteX55" fmla="*/ 595746 w 3138055"/>
                  <a:gd name="connsiteY55" fmla="*/ 1648691 h 4904510"/>
                  <a:gd name="connsiteX56" fmla="*/ 616528 w 3138055"/>
                  <a:gd name="connsiteY56" fmla="*/ 1607128 h 4904510"/>
                  <a:gd name="connsiteX57" fmla="*/ 623455 w 3138055"/>
                  <a:gd name="connsiteY57" fmla="*/ 1558637 h 4904510"/>
                  <a:gd name="connsiteX58" fmla="*/ 671946 w 3138055"/>
                  <a:gd name="connsiteY58" fmla="*/ 1565564 h 4904510"/>
                  <a:gd name="connsiteX59" fmla="*/ 692728 w 3138055"/>
                  <a:gd name="connsiteY59" fmla="*/ 1565564 h 4904510"/>
                  <a:gd name="connsiteX60" fmla="*/ 768928 w 3138055"/>
                  <a:gd name="connsiteY60" fmla="*/ 1551710 h 4904510"/>
                  <a:gd name="connsiteX61" fmla="*/ 755073 w 3138055"/>
                  <a:gd name="connsiteY61" fmla="*/ 1274619 h 4904510"/>
                  <a:gd name="connsiteX62" fmla="*/ 346364 w 3138055"/>
                  <a:gd name="connsiteY62" fmla="*/ 1267691 h 4904510"/>
                  <a:gd name="connsiteX63" fmla="*/ 242455 w 3138055"/>
                  <a:gd name="connsiteY63" fmla="*/ 1281546 h 4904510"/>
                  <a:gd name="connsiteX64" fmla="*/ 242455 w 3138055"/>
                  <a:gd name="connsiteY64" fmla="*/ 1122219 h 4904510"/>
                  <a:gd name="connsiteX65" fmla="*/ 131619 w 3138055"/>
                  <a:gd name="connsiteY65" fmla="*/ 1122219 h 4904510"/>
                  <a:gd name="connsiteX66" fmla="*/ 124691 w 3138055"/>
                  <a:gd name="connsiteY66" fmla="*/ 962891 h 4904510"/>
                  <a:gd name="connsiteX67" fmla="*/ 124691 w 3138055"/>
                  <a:gd name="connsiteY67" fmla="*/ 928255 h 4904510"/>
                  <a:gd name="connsiteX68" fmla="*/ 221673 w 3138055"/>
                  <a:gd name="connsiteY68" fmla="*/ 928255 h 4904510"/>
                  <a:gd name="connsiteX69" fmla="*/ 235528 w 3138055"/>
                  <a:gd name="connsiteY69" fmla="*/ 782782 h 4904510"/>
                  <a:gd name="connsiteX70" fmla="*/ 318655 w 3138055"/>
                  <a:gd name="connsiteY70" fmla="*/ 782782 h 4904510"/>
                  <a:gd name="connsiteX71" fmla="*/ 290946 w 3138055"/>
                  <a:gd name="connsiteY71" fmla="*/ 41564 h 490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138055" h="4904510">
                    <a:moveTo>
                      <a:pt x="290946" y="41564"/>
                    </a:moveTo>
                    <a:lnTo>
                      <a:pt x="1780310" y="41564"/>
                    </a:lnTo>
                    <a:lnTo>
                      <a:pt x="2971800" y="0"/>
                    </a:lnTo>
                    <a:lnTo>
                      <a:pt x="3138055" y="4869873"/>
                    </a:lnTo>
                    <a:lnTo>
                      <a:pt x="166255" y="4904510"/>
                    </a:lnTo>
                    <a:lnTo>
                      <a:pt x="166255" y="4537364"/>
                    </a:lnTo>
                    <a:lnTo>
                      <a:pt x="318655" y="4440382"/>
                    </a:lnTo>
                    <a:cubicBezTo>
                      <a:pt x="339437" y="4428837"/>
                      <a:pt x="357737" y="4410644"/>
                      <a:pt x="381000" y="4405746"/>
                    </a:cubicBezTo>
                    <a:cubicBezTo>
                      <a:pt x="403708" y="4400965"/>
                      <a:pt x="427067" y="4412673"/>
                      <a:pt x="450273" y="4412673"/>
                    </a:cubicBezTo>
                    <a:cubicBezTo>
                      <a:pt x="480380" y="4412673"/>
                      <a:pt x="510310" y="4408055"/>
                      <a:pt x="540328" y="4405746"/>
                    </a:cubicBezTo>
                    <a:cubicBezTo>
                      <a:pt x="547255" y="4396510"/>
                      <a:pt x="552481" y="4385707"/>
                      <a:pt x="561110" y="4378037"/>
                    </a:cubicBezTo>
                    <a:cubicBezTo>
                      <a:pt x="573555" y="4366975"/>
                      <a:pt x="588819" y="4359564"/>
                      <a:pt x="602673" y="4350328"/>
                    </a:cubicBezTo>
                    <a:lnTo>
                      <a:pt x="665019" y="4308764"/>
                    </a:lnTo>
                    <a:cubicBezTo>
                      <a:pt x="671946" y="4304146"/>
                      <a:pt x="679913" y="4300797"/>
                      <a:pt x="685800" y="4294910"/>
                    </a:cubicBezTo>
                    <a:cubicBezTo>
                      <a:pt x="712469" y="4268241"/>
                      <a:pt x="701148" y="4282279"/>
                      <a:pt x="720437" y="4253346"/>
                    </a:cubicBezTo>
                    <a:cubicBezTo>
                      <a:pt x="722746" y="4246419"/>
                      <a:pt x="724098" y="4239095"/>
                      <a:pt x="727364" y="4232564"/>
                    </a:cubicBezTo>
                    <a:cubicBezTo>
                      <a:pt x="731087" y="4225117"/>
                      <a:pt x="739347" y="4219894"/>
                      <a:pt x="741219" y="4211782"/>
                    </a:cubicBezTo>
                    <a:cubicBezTo>
                      <a:pt x="746437" y="4189170"/>
                      <a:pt x="742928" y="4165122"/>
                      <a:pt x="748146" y="4142510"/>
                    </a:cubicBezTo>
                    <a:cubicBezTo>
                      <a:pt x="751040" y="4129971"/>
                      <a:pt x="775405" y="4108323"/>
                      <a:pt x="782782" y="4100946"/>
                    </a:cubicBezTo>
                    <a:cubicBezTo>
                      <a:pt x="785091" y="4094019"/>
                      <a:pt x="785660" y="4086240"/>
                      <a:pt x="789710" y="4080164"/>
                    </a:cubicBezTo>
                    <a:cubicBezTo>
                      <a:pt x="795144" y="4072013"/>
                      <a:pt x="806110" y="4068144"/>
                      <a:pt x="810491" y="4059382"/>
                    </a:cubicBezTo>
                    <a:cubicBezTo>
                      <a:pt x="815757" y="4048851"/>
                      <a:pt x="813696" y="4035916"/>
                      <a:pt x="817419" y="4024746"/>
                    </a:cubicBezTo>
                    <a:cubicBezTo>
                      <a:pt x="820685" y="4014949"/>
                      <a:pt x="827647" y="4006706"/>
                      <a:pt x="831273" y="3997037"/>
                    </a:cubicBezTo>
                    <a:cubicBezTo>
                      <a:pt x="834616" y="3988123"/>
                      <a:pt x="833942" y="3977843"/>
                      <a:pt x="838200" y="3969328"/>
                    </a:cubicBezTo>
                    <a:cubicBezTo>
                      <a:pt x="843363" y="3959001"/>
                      <a:pt x="852271" y="3951014"/>
                      <a:pt x="858982" y="3941619"/>
                    </a:cubicBezTo>
                    <a:cubicBezTo>
                      <a:pt x="863821" y="3934844"/>
                      <a:pt x="866950" y="3926724"/>
                      <a:pt x="872837" y="3920837"/>
                    </a:cubicBezTo>
                    <a:cubicBezTo>
                      <a:pt x="886266" y="3907408"/>
                      <a:pt x="897497" y="3905689"/>
                      <a:pt x="914400" y="3900055"/>
                    </a:cubicBezTo>
                    <a:lnTo>
                      <a:pt x="928255" y="3879273"/>
                    </a:lnTo>
                    <a:lnTo>
                      <a:pt x="1198419" y="3990110"/>
                    </a:lnTo>
                    <a:cubicBezTo>
                      <a:pt x="1195140" y="3656608"/>
                      <a:pt x="1191860" y="3323105"/>
                      <a:pt x="1188581" y="2989603"/>
                    </a:cubicBezTo>
                    <a:cubicBezTo>
                      <a:pt x="1186272" y="2763312"/>
                      <a:pt x="1166091" y="2540001"/>
                      <a:pt x="1163782" y="2313710"/>
                    </a:cubicBezTo>
                    <a:lnTo>
                      <a:pt x="6928" y="2327564"/>
                    </a:lnTo>
                    <a:lnTo>
                      <a:pt x="0" y="2258291"/>
                    </a:lnTo>
                    <a:lnTo>
                      <a:pt x="34637" y="2182091"/>
                    </a:lnTo>
                    <a:cubicBezTo>
                      <a:pt x="46163" y="2173858"/>
                      <a:pt x="91245" y="2145670"/>
                      <a:pt x="103910" y="2126673"/>
                    </a:cubicBezTo>
                    <a:cubicBezTo>
                      <a:pt x="108062" y="2120445"/>
                      <a:pt x="116610" y="2082223"/>
                      <a:pt x="117764" y="2078182"/>
                    </a:cubicBezTo>
                    <a:cubicBezTo>
                      <a:pt x="124934" y="2053086"/>
                      <a:pt x="123365" y="2059389"/>
                      <a:pt x="138546" y="2036619"/>
                    </a:cubicBezTo>
                    <a:cubicBezTo>
                      <a:pt x="142155" y="2011355"/>
                      <a:pt x="141193" y="1981577"/>
                      <a:pt x="159328" y="1960419"/>
                    </a:cubicBezTo>
                    <a:cubicBezTo>
                      <a:pt x="166842" y="1951653"/>
                      <a:pt x="177801" y="1946564"/>
                      <a:pt x="187037" y="1939637"/>
                    </a:cubicBezTo>
                    <a:cubicBezTo>
                      <a:pt x="168566" y="1884220"/>
                      <a:pt x="196273" y="1948871"/>
                      <a:pt x="159328" y="1911928"/>
                    </a:cubicBezTo>
                    <a:cubicBezTo>
                      <a:pt x="154165" y="1906765"/>
                      <a:pt x="154709" y="1898073"/>
                      <a:pt x="152400" y="1891146"/>
                    </a:cubicBezTo>
                    <a:cubicBezTo>
                      <a:pt x="154709" y="1881910"/>
                      <a:pt x="151581" y="1868971"/>
                      <a:pt x="159328" y="1863437"/>
                    </a:cubicBezTo>
                    <a:cubicBezTo>
                      <a:pt x="170757" y="1855273"/>
                      <a:pt x="187566" y="1860952"/>
                      <a:pt x="200891" y="1856510"/>
                    </a:cubicBezTo>
                    <a:cubicBezTo>
                      <a:pt x="208789" y="1853877"/>
                      <a:pt x="214746" y="1847273"/>
                      <a:pt x="221673" y="1842655"/>
                    </a:cubicBezTo>
                    <a:cubicBezTo>
                      <a:pt x="223982" y="1824182"/>
                      <a:pt x="211730" y="1795110"/>
                      <a:pt x="228600" y="1787237"/>
                    </a:cubicBezTo>
                    <a:cubicBezTo>
                      <a:pt x="283898" y="1761431"/>
                      <a:pt x="311457" y="1784747"/>
                      <a:pt x="346364" y="1808019"/>
                    </a:cubicBezTo>
                    <a:cubicBezTo>
                      <a:pt x="355600" y="1805710"/>
                      <a:pt x="368361" y="1808708"/>
                      <a:pt x="374073" y="1801091"/>
                    </a:cubicBezTo>
                    <a:cubicBezTo>
                      <a:pt x="424297" y="1734125"/>
                      <a:pt x="357054" y="1762891"/>
                      <a:pt x="408710" y="1745673"/>
                    </a:cubicBezTo>
                    <a:cubicBezTo>
                      <a:pt x="417946" y="1747982"/>
                      <a:pt x="427083" y="1750733"/>
                      <a:pt x="436419" y="1752600"/>
                    </a:cubicBezTo>
                    <a:cubicBezTo>
                      <a:pt x="450192" y="1755355"/>
                      <a:pt x="464271" y="1756481"/>
                      <a:pt x="477982" y="1759528"/>
                    </a:cubicBezTo>
                    <a:cubicBezTo>
                      <a:pt x="485110" y="1761112"/>
                      <a:pt x="491837" y="1764146"/>
                      <a:pt x="498764" y="1766455"/>
                    </a:cubicBezTo>
                    <a:lnTo>
                      <a:pt x="568037" y="1759528"/>
                    </a:lnTo>
                    <a:cubicBezTo>
                      <a:pt x="576543" y="1754667"/>
                      <a:pt x="551636" y="1747508"/>
                      <a:pt x="547255" y="1738746"/>
                    </a:cubicBezTo>
                    <a:cubicBezTo>
                      <a:pt x="541990" y="1728215"/>
                      <a:pt x="543184" y="1715532"/>
                      <a:pt x="540328" y="1704110"/>
                    </a:cubicBezTo>
                    <a:cubicBezTo>
                      <a:pt x="538557" y="1697026"/>
                      <a:pt x="535709" y="1690255"/>
                      <a:pt x="533400" y="1683328"/>
                    </a:cubicBezTo>
                    <a:cubicBezTo>
                      <a:pt x="547378" y="1627423"/>
                      <a:pt x="525925" y="1676619"/>
                      <a:pt x="595746" y="1648691"/>
                    </a:cubicBezTo>
                    <a:cubicBezTo>
                      <a:pt x="606075" y="1644559"/>
                      <a:pt x="613612" y="1615875"/>
                      <a:pt x="616528" y="1607128"/>
                    </a:cubicBezTo>
                    <a:cubicBezTo>
                      <a:pt x="618837" y="1590964"/>
                      <a:pt x="610393" y="1568434"/>
                      <a:pt x="623455" y="1558637"/>
                    </a:cubicBezTo>
                    <a:cubicBezTo>
                      <a:pt x="636517" y="1548840"/>
                      <a:pt x="655699" y="1563939"/>
                      <a:pt x="671946" y="1565564"/>
                    </a:cubicBezTo>
                    <a:cubicBezTo>
                      <a:pt x="678839" y="1566253"/>
                      <a:pt x="685801" y="1565564"/>
                      <a:pt x="692728" y="1565564"/>
                    </a:cubicBezTo>
                    <a:lnTo>
                      <a:pt x="768928" y="1551710"/>
                    </a:lnTo>
                    <a:lnTo>
                      <a:pt x="755073" y="1274619"/>
                    </a:lnTo>
                    <a:lnTo>
                      <a:pt x="346364" y="1267691"/>
                    </a:lnTo>
                    <a:lnTo>
                      <a:pt x="242455" y="1281546"/>
                    </a:lnTo>
                    <a:lnTo>
                      <a:pt x="242455" y="1122219"/>
                    </a:lnTo>
                    <a:lnTo>
                      <a:pt x="131619" y="1122219"/>
                    </a:lnTo>
                    <a:lnTo>
                      <a:pt x="124691" y="962891"/>
                    </a:lnTo>
                    <a:lnTo>
                      <a:pt x="124691" y="928255"/>
                    </a:lnTo>
                    <a:lnTo>
                      <a:pt x="221673" y="928255"/>
                    </a:lnTo>
                    <a:lnTo>
                      <a:pt x="235528" y="782782"/>
                    </a:lnTo>
                    <a:lnTo>
                      <a:pt x="318655" y="782782"/>
                    </a:lnTo>
                    <a:lnTo>
                      <a:pt x="290946" y="41564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3621553" y="2971183"/>
                <a:ext cx="2358770" cy="1597119"/>
              </a:xfrm>
              <a:custGeom>
                <a:avLst/>
                <a:gdLst>
                  <a:gd name="connsiteX0" fmla="*/ 424543 w 2358572"/>
                  <a:gd name="connsiteY0" fmla="*/ 207099 h 1596841"/>
                  <a:gd name="connsiteX1" fmla="*/ 424543 w 2358572"/>
                  <a:gd name="connsiteY1" fmla="*/ 207099 h 1596841"/>
                  <a:gd name="connsiteX2" fmla="*/ 420915 w 2358572"/>
                  <a:gd name="connsiteY2" fmla="*/ 276041 h 1596841"/>
                  <a:gd name="connsiteX3" fmla="*/ 417286 w 2358572"/>
                  <a:gd name="connsiteY3" fmla="*/ 297813 h 1596841"/>
                  <a:gd name="connsiteX4" fmla="*/ 406400 w 2358572"/>
                  <a:gd name="connsiteY4" fmla="*/ 308699 h 1596841"/>
                  <a:gd name="connsiteX5" fmla="*/ 381000 w 2358572"/>
                  <a:gd name="connsiteY5" fmla="*/ 323213 h 1596841"/>
                  <a:gd name="connsiteX6" fmla="*/ 373743 w 2358572"/>
                  <a:gd name="connsiteY6" fmla="*/ 334099 h 1596841"/>
                  <a:gd name="connsiteX7" fmla="*/ 373743 w 2358572"/>
                  <a:gd name="connsiteY7" fmla="*/ 395784 h 1596841"/>
                  <a:gd name="connsiteX8" fmla="*/ 384629 w 2358572"/>
                  <a:gd name="connsiteY8" fmla="*/ 406670 h 1596841"/>
                  <a:gd name="connsiteX9" fmla="*/ 381000 w 2358572"/>
                  <a:gd name="connsiteY9" fmla="*/ 533670 h 1596841"/>
                  <a:gd name="connsiteX10" fmla="*/ 373743 w 2358572"/>
                  <a:gd name="connsiteY10" fmla="*/ 548184 h 1596841"/>
                  <a:gd name="connsiteX11" fmla="*/ 370115 w 2358572"/>
                  <a:gd name="connsiteY11" fmla="*/ 559070 h 1596841"/>
                  <a:gd name="connsiteX12" fmla="*/ 384629 w 2358572"/>
                  <a:gd name="connsiteY12" fmla="*/ 573584 h 1596841"/>
                  <a:gd name="connsiteX13" fmla="*/ 395515 w 2358572"/>
                  <a:gd name="connsiteY13" fmla="*/ 584470 h 1596841"/>
                  <a:gd name="connsiteX14" fmla="*/ 406400 w 2358572"/>
                  <a:gd name="connsiteY14" fmla="*/ 591727 h 1596841"/>
                  <a:gd name="connsiteX15" fmla="*/ 406400 w 2358572"/>
                  <a:gd name="connsiteY15" fmla="*/ 617127 h 1596841"/>
                  <a:gd name="connsiteX16" fmla="*/ 391886 w 2358572"/>
                  <a:gd name="connsiteY16" fmla="*/ 620756 h 1596841"/>
                  <a:gd name="connsiteX17" fmla="*/ 381000 w 2358572"/>
                  <a:gd name="connsiteY17" fmla="*/ 624384 h 1596841"/>
                  <a:gd name="connsiteX18" fmla="*/ 0 w 2358572"/>
                  <a:gd name="connsiteY18" fmla="*/ 624384 h 1596841"/>
                  <a:gd name="connsiteX19" fmla="*/ 0 w 2358572"/>
                  <a:gd name="connsiteY19" fmla="*/ 686070 h 1596841"/>
                  <a:gd name="connsiteX20" fmla="*/ 29029 w 2358572"/>
                  <a:gd name="connsiteY20" fmla="*/ 700584 h 1596841"/>
                  <a:gd name="connsiteX21" fmla="*/ 58057 w 2358572"/>
                  <a:gd name="connsiteY21" fmla="*/ 707841 h 1596841"/>
                  <a:gd name="connsiteX22" fmla="*/ 61686 w 2358572"/>
                  <a:gd name="connsiteY22" fmla="*/ 725984 h 1596841"/>
                  <a:gd name="connsiteX23" fmla="*/ 68943 w 2358572"/>
                  <a:gd name="connsiteY23" fmla="*/ 747756 h 1596841"/>
                  <a:gd name="connsiteX24" fmla="*/ 72572 w 2358572"/>
                  <a:gd name="connsiteY24" fmla="*/ 769527 h 1596841"/>
                  <a:gd name="connsiteX25" fmla="*/ 101600 w 2358572"/>
                  <a:gd name="connsiteY25" fmla="*/ 784041 h 1596841"/>
                  <a:gd name="connsiteX26" fmla="*/ 108857 w 2358572"/>
                  <a:gd name="connsiteY26" fmla="*/ 791299 h 1596841"/>
                  <a:gd name="connsiteX27" fmla="*/ 130629 w 2358572"/>
                  <a:gd name="connsiteY27" fmla="*/ 798556 h 1596841"/>
                  <a:gd name="connsiteX28" fmla="*/ 239486 w 2358572"/>
                  <a:gd name="connsiteY28" fmla="*/ 805813 h 1596841"/>
                  <a:gd name="connsiteX29" fmla="*/ 243115 w 2358572"/>
                  <a:gd name="connsiteY29" fmla="*/ 816699 h 1596841"/>
                  <a:gd name="connsiteX30" fmla="*/ 239486 w 2358572"/>
                  <a:gd name="connsiteY30" fmla="*/ 838470 h 1596841"/>
                  <a:gd name="connsiteX31" fmla="*/ 221343 w 2358572"/>
                  <a:gd name="connsiteY31" fmla="*/ 856613 h 1596841"/>
                  <a:gd name="connsiteX32" fmla="*/ 210457 w 2358572"/>
                  <a:gd name="connsiteY32" fmla="*/ 867499 h 1596841"/>
                  <a:gd name="connsiteX33" fmla="*/ 195943 w 2358572"/>
                  <a:gd name="connsiteY33" fmla="*/ 889270 h 1596841"/>
                  <a:gd name="connsiteX34" fmla="*/ 192315 w 2358572"/>
                  <a:gd name="connsiteY34" fmla="*/ 900156 h 1596841"/>
                  <a:gd name="connsiteX35" fmla="*/ 185057 w 2358572"/>
                  <a:gd name="connsiteY35" fmla="*/ 907413 h 1596841"/>
                  <a:gd name="connsiteX36" fmla="*/ 177800 w 2358572"/>
                  <a:gd name="connsiteY36" fmla="*/ 918299 h 1596841"/>
                  <a:gd name="connsiteX37" fmla="*/ 148772 w 2358572"/>
                  <a:gd name="connsiteY37" fmla="*/ 921927 h 1596841"/>
                  <a:gd name="connsiteX38" fmla="*/ 145143 w 2358572"/>
                  <a:gd name="connsiteY38" fmla="*/ 932813 h 1596841"/>
                  <a:gd name="connsiteX39" fmla="*/ 148772 w 2358572"/>
                  <a:gd name="connsiteY39" fmla="*/ 943699 h 1596841"/>
                  <a:gd name="connsiteX40" fmla="*/ 159657 w 2358572"/>
                  <a:gd name="connsiteY40" fmla="*/ 969099 h 1596841"/>
                  <a:gd name="connsiteX41" fmla="*/ 156029 w 2358572"/>
                  <a:gd name="connsiteY41" fmla="*/ 1009013 h 1596841"/>
                  <a:gd name="connsiteX42" fmla="*/ 152400 w 2358572"/>
                  <a:gd name="connsiteY42" fmla="*/ 1019899 h 1596841"/>
                  <a:gd name="connsiteX43" fmla="*/ 141515 w 2358572"/>
                  <a:gd name="connsiteY43" fmla="*/ 1027156 h 1596841"/>
                  <a:gd name="connsiteX44" fmla="*/ 134257 w 2358572"/>
                  <a:gd name="connsiteY44" fmla="*/ 1070699 h 1596841"/>
                  <a:gd name="connsiteX45" fmla="*/ 130629 w 2358572"/>
                  <a:gd name="connsiteY45" fmla="*/ 1081584 h 1596841"/>
                  <a:gd name="connsiteX46" fmla="*/ 134257 w 2358572"/>
                  <a:gd name="connsiteY46" fmla="*/ 1096099 h 1596841"/>
                  <a:gd name="connsiteX47" fmla="*/ 145143 w 2358572"/>
                  <a:gd name="connsiteY47" fmla="*/ 1103356 h 1596841"/>
                  <a:gd name="connsiteX48" fmla="*/ 156029 w 2358572"/>
                  <a:gd name="connsiteY48" fmla="*/ 1114241 h 1596841"/>
                  <a:gd name="connsiteX49" fmla="*/ 185057 w 2358572"/>
                  <a:gd name="connsiteY49" fmla="*/ 1136013 h 1596841"/>
                  <a:gd name="connsiteX50" fmla="*/ 203200 w 2358572"/>
                  <a:gd name="connsiteY50" fmla="*/ 1150527 h 1596841"/>
                  <a:gd name="connsiteX51" fmla="*/ 214086 w 2358572"/>
                  <a:gd name="connsiteY51" fmla="*/ 1277527 h 1596841"/>
                  <a:gd name="connsiteX52" fmla="*/ 217715 w 2358572"/>
                  <a:gd name="connsiteY52" fmla="*/ 1288413 h 1596841"/>
                  <a:gd name="connsiteX53" fmla="*/ 243115 w 2358572"/>
                  <a:gd name="connsiteY53" fmla="*/ 1321070 h 1596841"/>
                  <a:gd name="connsiteX54" fmla="*/ 250372 w 2358572"/>
                  <a:gd name="connsiteY54" fmla="*/ 1331956 h 1596841"/>
                  <a:gd name="connsiteX55" fmla="*/ 268515 w 2358572"/>
                  <a:gd name="connsiteY55" fmla="*/ 1350099 h 1596841"/>
                  <a:gd name="connsiteX56" fmla="*/ 272143 w 2358572"/>
                  <a:gd name="connsiteY56" fmla="*/ 1360984 h 1596841"/>
                  <a:gd name="connsiteX57" fmla="*/ 275772 w 2358572"/>
                  <a:gd name="connsiteY57" fmla="*/ 1375499 h 1596841"/>
                  <a:gd name="connsiteX58" fmla="*/ 283029 w 2358572"/>
                  <a:gd name="connsiteY58" fmla="*/ 1386384 h 1596841"/>
                  <a:gd name="connsiteX59" fmla="*/ 286657 w 2358572"/>
                  <a:gd name="connsiteY59" fmla="*/ 1397270 h 1596841"/>
                  <a:gd name="connsiteX60" fmla="*/ 308429 w 2358572"/>
                  <a:gd name="connsiteY60" fmla="*/ 1404527 h 1596841"/>
                  <a:gd name="connsiteX61" fmla="*/ 341086 w 2358572"/>
                  <a:gd name="connsiteY61" fmla="*/ 1408156 h 1596841"/>
                  <a:gd name="connsiteX62" fmla="*/ 377372 w 2358572"/>
                  <a:gd name="connsiteY62" fmla="*/ 1411784 h 1596841"/>
                  <a:gd name="connsiteX63" fmla="*/ 399143 w 2358572"/>
                  <a:gd name="connsiteY63" fmla="*/ 1415413 h 1596841"/>
                  <a:gd name="connsiteX64" fmla="*/ 471715 w 2358572"/>
                  <a:gd name="connsiteY64" fmla="*/ 1411784 h 1596841"/>
                  <a:gd name="connsiteX65" fmla="*/ 489857 w 2358572"/>
                  <a:gd name="connsiteY65" fmla="*/ 1404527 h 1596841"/>
                  <a:gd name="connsiteX66" fmla="*/ 493486 w 2358572"/>
                  <a:gd name="connsiteY66" fmla="*/ 1382756 h 1596841"/>
                  <a:gd name="connsiteX67" fmla="*/ 504372 w 2358572"/>
                  <a:gd name="connsiteY67" fmla="*/ 1360984 h 1596841"/>
                  <a:gd name="connsiteX68" fmla="*/ 544286 w 2358572"/>
                  <a:gd name="connsiteY68" fmla="*/ 1364613 h 1596841"/>
                  <a:gd name="connsiteX69" fmla="*/ 551543 w 2358572"/>
                  <a:gd name="connsiteY69" fmla="*/ 1386384 h 1596841"/>
                  <a:gd name="connsiteX70" fmla="*/ 555172 w 2358572"/>
                  <a:gd name="connsiteY70" fmla="*/ 1397270 h 1596841"/>
                  <a:gd name="connsiteX71" fmla="*/ 562429 w 2358572"/>
                  <a:gd name="connsiteY71" fmla="*/ 1426299 h 1596841"/>
                  <a:gd name="connsiteX72" fmla="*/ 576943 w 2358572"/>
                  <a:gd name="connsiteY72" fmla="*/ 1448070 h 1596841"/>
                  <a:gd name="connsiteX73" fmla="*/ 595086 w 2358572"/>
                  <a:gd name="connsiteY73" fmla="*/ 1469841 h 1596841"/>
                  <a:gd name="connsiteX74" fmla="*/ 616857 w 2358572"/>
                  <a:gd name="connsiteY74" fmla="*/ 1480727 h 1596841"/>
                  <a:gd name="connsiteX75" fmla="*/ 627743 w 2358572"/>
                  <a:gd name="connsiteY75" fmla="*/ 1487984 h 1596841"/>
                  <a:gd name="connsiteX76" fmla="*/ 642257 w 2358572"/>
                  <a:gd name="connsiteY76" fmla="*/ 1502499 h 1596841"/>
                  <a:gd name="connsiteX77" fmla="*/ 656772 w 2358572"/>
                  <a:gd name="connsiteY77" fmla="*/ 1520641 h 1596841"/>
                  <a:gd name="connsiteX78" fmla="*/ 667657 w 2358572"/>
                  <a:gd name="connsiteY78" fmla="*/ 1527899 h 1596841"/>
                  <a:gd name="connsiteX79" fmla="*/ 682172 w 2358572"/>
                  <a:gd name="connsiteY79" fmla="*/ 1538784 h 1596841"/>
                  <a:gd name="connsiteX80" fmla="*/ 700315 w 2358572"/>
                  <a:gd name="connsiteY80" fmla="*/ 1556927 h 1596841"/>
                  <a:gd name="connsiteX81" fmla="*/ 707572 w 2358572"/>
                  <a:gd name="connsiteY81" fmla="*/ 1567813 h 1596841"/>
                  <a:gd name="connsiteX82" fmla="*/ 718457 w 2358572"/>
                  <a:gd name="connsiteY82" fmla="*/ 1571441 h 1596841"/>
                  <a:gd name="connsiteX83" fmla="*/ 725715 w 2358572"/>
                  <a:gd name="connsiteY83" fmla="*/ 1578699 h 1596841"/>
                  <a:gd name="connsiteX84" fmla="*/ 754743 w 2358572"/>
                  <a:gd name="connsiteY84" fmla="*/ 1585956 h 1596841"/>
                  <a:gd name="connsiteX85" fmla="*/ 772886 w 2358572"/>
                  <a:gd name="connsiteY85" fmla="*/ 1596841 h 1596841"/>
                  <a:gd name="connsiteX86" fmla="*/ 1531257 w 2358572"/>
                  <a:gd name="connsiteY86" fmla="*/ 1596841 h 1596841"/>
                  <a:gd name="connsiteX87" fmla="*/ 1531257 w 2358572"/>
                  <a:gd name="connsiteY87" fmla="*/ 1288413 h 1596841"/>
                  <a:gd name="connsiteX88" fmla="*/ 2358572 w 2358572"/>
                  <a:gd name="connsiteY88" fmla="*/ 1288413 h 1596841"/>
                  <a:gd name="connsiteX89" fmla="*/ 2358572 w 2358572"/>
                  <a:gd name="connsiteY89" fmla="*/ 544556 h 1596841"/>
                  <a:gd name="connsiteX90" fmla="*/ 1182915 w 2358572"/>
                  <a:gd name="connsiteY90" fmla="*/ 544556 h 1596841"/>
                  <a:gd name="connsiteX91" fmla="*/ 1113972 w 2358572"/>
                  <a:gd name="connsiteY91" fmla="*/ 537299 h 1596841"/>
                  <a:gd name="connsiteX92" fmla="*/ 1113972 w 2358572"/>
                  <a:gd name="connsiteY92" fmla="*/ 192584 h 1596841"/>
                  <a:gd name="connsiteX93" fmla="*/ 1055915 w 2358572"/>
                  <a:gd name="connsiteY93" fmla="*/ 188956 h 1596841"/>
                  <a:gd name="connsiteX94" fmla="*/ 1026886 w 2358572"/>
                  <a:gd name="connsiteY94" fmla="*/ 199841 h 1596841"/>
                  <a:gd name="connsiteX95" fmla="*/ 986972 w 2358572"/>
                  <a:gd name="connsiteY95" fmla="*/ 181699 h 1596841"/>
                  <a:gd name="connsiteX96" fmla="*/ 976086 w 2358572"/>
                  <a:gd name="connsiteY96" fmla="*/ 174441 h 1596841"/>
                  <a:gd name="connsiteX97" fmla="*/ 968829 w 2358572"/>
                  <a:gd name="connsiteY97" fmla="*/ 163556 h 1596841"/>
                  <a:gd name="connsiteX98" fmla="*/ 957943 w 2358572"/>
                  <a:gd name="connsiteY98" fmla="*/ 138156 h 1596841"/>
                  <a:gd name="connsiteX99" fmla="*/ 928915 w 2358572"/>
                  <a:gd name="connsiteY99" fmla="*/ 134527 h 1596841"/>
                  <a:gd name="connsiteX100" fmla="*/ 910772 w 2358572"/>
                  <a:gd name="connsiteY100" fmla="*/ 130899 h 1596841"/>
                  <a:gd name="connsiteX101" fmla="*/ 896257 w 2358572"/>
                  <a:gd name="connsiteY101" fmla="*/ 123641 h 1596841"/>
                  <a:gd name="connsiteX102" fmla="*/ 852715 w 2358572"/>
                  <a:gd name="connsiteY102" fmla="*/ 109127 h 1596841"/>
                  <a:gd name="connsiteX103" fmla="*/ 834572 w 2358572"/>
                  <a:gd name="connsiteY103" fmla="*/ 90984 h 1596841"/>
                  <a:gd name="connsiteX104" fmla="*/ 823686 w 2358572"/>
                  <a:gd name="connsiteY104" fmla="*/ 80099 h 1596841"/>
                  <a:gd name="connsiteX105" fmla="*/ 798286 w 2358572"/>
                  <a:gd name="connsiteY105" fmla="*/ 61956 h 1596841"/>
                  <a:gd name="connsiteX106" fmla="*/ 791029 w 2358572"/>
                  <a:gd name="connsiteY106" fmla="*/ 51070 h 1596841"/>
                  <a:gd name="connsiteX107" fmla="*/ 787400 w 2358572"/>
                  <a:gd name="connsiteY107" fmla="*/ 40184 h 1596841"/>
                  <a:gd name="connsiteX108" fmla="*/ 776515 w 2358572"/>
                  <a:gd name="connsiteY108" fmla="*/ 32927 h 1596841"/>
                  <a:gd name="connsiteX109" fmla="*/ 772886 w 2358572"/>
                  <a:gd name="connsiteY109" fmla="*/ 14784 h 1596841"/>
                  <a:gd name="connsiteX110" fmla="*/ 747486 w 2358572"/>
                  <a:gd name="connsiteY110" fmla="*/ 11156 h 1596841"/>
                  <a:gd name="connsiteX111" fmla="*/ 729343 w 2358572"/>
                  <a:gd name="connsiteY111" fmla="*/ 7527 h 1596841"/>
                  <a:gd name="connsiteX112" fmla="*/ 718457 w 2358572"/>
                  <a:gd name="connsiteY112" fmla="*/ 270 h 1596841"/>
                  <a:gd name="connsiteX113" fmla="*/ 689429 w 2358572"/>
                  <a:gd name="connsiteY113" fmla="*/ 11156 h 1596841"/>
                  <a:gd name="connsiteX114" fmla="*/ 678543 w 2358572"/>
                  <a:gd name="connsiteY114" fmla="*/ 32927 h 1596841"/>
                  <a:gd name="connsiteX115" fmla="*/ 667657 w 2358572"/>
                  <a:gd name="connsiteY115" fmla="*/ 54699 h 1596841"/>
                  <a:gd name="connsiteX116" fmla="*/ 656772 w 2358572"/>
                  <a:gd name="connsiteY116" fmla="*/ 61956 h 1596841"/>
                  <a:gd name="connsiteX117" fmla="*/ 649515 w 2358572"/>
                  <a:gd name="connsiteY117" fmla="*/ 72841 h 1596841"/>
                  <a:gd name="connsiteX118" fmla="*/ 642257 w 2358572"/>
                  <a:gd name="connsiteY118" fmla="*/ 80099 h 1596841"/>
                  <a:gd name="connsiteX119" fmla="*/ 638629 w 2358572"/>
                  <a:gd name="connsiteY119" fmla="*/ 123641 h 1596841"/>
                  <a:gd name="connsiteX120" fmla="*/ 635000 w 2358572"/>
                  <a:gd name="connsiteY120" fmla="*/ 134527 h 1596841"/>
                  <a:gd name="connsiteX121" fmla="*/ 624115 w 2358572"/>
                  <a:gd name="connsiteY121" fmla="*/ 141784 h 1596841"/>
                  <a:gd name="connsiteX122" fmla="*/ 620486 w 2358572"/>
                  <a:gd name="connsiteY122" fmla="*/ 152670 h 1596841"/>
                  <a:gd name="connsiteX123" fmla="*/ 605972 w 2358572"/>
                  <a:gd name="connsiteY123" fmla="*/ 159927 h 1596841"/>
                  <a:gd name="connsiteX124" fmla="*/ 573315 w 2358572"/>
                  <a:gd name="connsiteY124" fmla="*/ 167184 h 1596841"/>
                  <a:gd name="connsiteX125" fmla="*/ 558800 w 2358572"/>
                  <a:gd name="connsiteY125" fmla="*/ 181699 h 1596841"/>
                  <a:gd name="connsiteX126" fmla="*/ 555172 w 2358572"/>
                  <a:gd name="connsiteY126" fmla="*/ 192584 h 1596841"/>
                  <a:gd name="connsiteX127" fmla="*/ 544286 w 2358572"/>
                  <a:gd name="connsiteY127" fmla="*/ 221613 h 1596841"/>
                  <a:gd name="connsiteX128" fmla="*/ 518886 w 2358572"/>
                  <a:gd name="connsiteY128" fmla="*/ 236127 h 1596841"/>
                  <a:gd name="connsiteX129" fmla="*/ 508000 w 2358572"/>
                  <a:gd name="connsiteY129" fmla="*/ 232499 h 1596841"/>
                  <a:gd name="connsiteX130" fmla="*/ 500743 w 2358572"/>
                  <a:gd name="connsiteY130" fmla="*/ 225241 h 1596841"/>
                  <a:gd name="connsiteX131" fmla="*/ 424543 w 2358572"/>
                  <a:gd name="connsiteY131" fmla="*/ 207099 h 159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2358572" h="1596841">
                    <a:moveTo>
                      <a:pt x="424543" y="207099"/>
                    </a:moveTo>
                    <a:lnTo>
                      <a:pt x="424543" y="207099"/>
                    </a:lnTo>
                    <a:cubicBezTo>
                      <a:pt x="423334" y="230080"/>
                      <a:pt x="422750" y="253102"/>
                      <a:pt x="420915" y="276041"/>
                    </a:cubicBezTo>
                    <a:cubicBezTo>
                      <a:pt x="420328" y="283375"/>
                      <a:pt x="420274" y="291090"/>
                      <a:pt x="417286" y="297813"/>
                    </a:cubicBezTo>
                    <a:cubicBezTo>
                      <a:pt x="415202" y="302502"/>
                      <a:pt x="410029" y="305070"/>
                      <a:pt x="406400" y="308699"/>
                    </a:cubicBezTo>
                    <a:cubicBezTo>
                      <a:pt x="398675" y="331875"/>
                      <a:pt x="409950" y="308737"/>
                      <a:pt x="381000" y="323213"/>
                    </a:cubicBezTo>
                    <a:cubicBezTo>
                      <a:pt x="377099" y="325163"/>
                      <a:pt x="376162" y="330470"/>
                      <a:pt x="373743" y="334099"/>
                    </a:cubicBezTo>
                    <a:cubicBezTo>
                      <a:pt x="365929" y="357543"/>
                      <a:pt x="364596" y="356909"/>
                      <a:pt x="373743" y="395784"/>
                    </a:cubicBezTo>
                    <a:cubicBezTo>
                      <a:pt x="374918" y="400779"/>
                      <a:pt x="381000" y="403041"/>
                      <a:pt x="384629" y="406670"/>
                    </a:cubicBezTo>
                    <a:cubicBezTo>
                      <a:pt x="383419" y="449003"/>
                      <a:pt x="384248" y="491444"/>
                      <a:pt x="381000" y="533670"/>
                    </a:cubicBezTo>
                    <a:cubicBezTo>
                      <a:pt x="380585" y="539063"/>
                      <a:pt x="375874" y="543212"/>
                      <a:pt x="373743" y="548184"/>
                    </a:cubicBezTo>
                    <a:cubicBezTo>
                      <a:pt x="372236" y="551700"/>
                      <a:pt x="371324" y="555441"/>
                      <a:pt x="370115" y="559070"/>
                    </a:cubicBezTo>
                    <a:cubicBezTo>
                      <a:pt x="377026" y="579805"/>
                      <a:pt x="368041" y="562526"/>
                      <a:pt x="384629" y="573584"/>
                    </a:cubicBezTo>
                    <a:cubicBezTo>
                      <a:pt x="388899" y="576430"/>
                      <a:pt x="391573" y="581185"/>
                      <a:pt x="395515" y="584470"/>
                    </a:cubicBezTo>
                    <a:cubicBezTo>
                      <a:pt x="398865" y="587262"/>
                      <a:pt x="402772" y="589308"/>
                      <a:pt x="406400" y="591727"/>
                    </a:cubicBezTo>
                    <a:cubicBezTo>
                      <a:pt x="408985" y="599482"/>
                      <a:pt x="414374" y="609153"/>
                      <a:pt x="406400" y="617127"/>
                    </a:cubicBezTo>
                    <a:cubicBezTo>
                      <a:pt x="402874" y="620653"/>
                      <a:pt x="396681" y="619386"/>
                      <a:pt x="391886" y="620756"/>
                    </a:cubicBezTo>
                    <a:cubicBezTo>
                      <a:pt x="388208" y="621807"/>
                      <a:pt x="381000" y="624384"/>
                      <a:pt x="381000" y="624384"/>
                    </a:cubicBezTo>
                    <a:lnTo>
                      <a:pt x="0" y="624384"/>
                    </a:lnTo>
                    <a:lnTo>
                      <a:pt x="0" y="686070"/>
                    </a:lnTo>
                    <a:cubicBezTo>
                      <a:pt x="9676" y="690908"/>
                      <a:pt x="18899" y="696785"/>
                      <a:pt x="29029" y="700584"/>
                    </a:cubicBezTo>
                    <a:cubicBezTo>
                      <a:pt x="38368" y="704086"/>
                      <a:pt x="50184" y="701718"/>
                      <a:pt x="58057" y="707841"/>
                    </a:cubicBezTo>
                    <a:cubicBezTo>
                      <a:pt x="62925" y="711627"/>
                      <a:pt x="60063" y="720034"/>
                      <a:pt x="61686" y="725984"/>
                    </a:cubicBezTo>
                    <a:cubicBezTo>
                      <a:pt x="63699" y="733364"/>
                      <a:pt x="67088" y="740335"/>
                      <a:pt x="68943" y="747756"/>
                    </a:cubicBezTo>
                    <a:cubicBezTo>
                      <a:pt x="70727" y="754893"/>
                      <a:pt x="67650" y="764059"/>
                      <a:pt x="72572" y="769527"/>
                    </a:cubicBezTo>
                    <a:cubicBezTo>
                      <a:pt x="79809" y="777568"/>
                      <a:pt x="101600" y="784041"/>
                      <a:pt x="101600" y="784041"/>
                    </a:cubicBezTo>
                    <a:cubicBezTo>
                      <a:pt x="104019" y="786460"/>
                      <a:pt x="105797" y="789769"/>
                      <a:pt x="108857" y="791299"/>
                    </a:cubicBezTo>
                    <a:cubicBezTo>
                      <a:pt x="115699" y="794720"/>
                      <a:pt x="123207" y="796701"/>
                      <a:pt x="130629" y="798556"/>
                    </a:cubicBezTo>
                    <a:cubicBezTo>
                      <a:pt x="175675" y="809816"/>
                      <a:pt x="140160" y="801992"/>
                      <a:pt x="239486" y="805813"/>
                    </a:cubicBezTo>
                    <a:cubicBezTo>
                      <a:pt x="240696" y="809442"/>
                      <a:pt x="243115" y="812874"/>
                      <a:pt x="243115" y="816699"/>
                    </a:cubicBezTo>
                    <a:cubicBezTo>
                      <a:pt x="243115" y="824056"/>
                      <a:pt x="241813" y="831490"/>
                      <a:pt x="239486" y="838470"/>
                    </a:cubicBezTo>
                    <a:cubicBezTo>
                      <a:pt x="235392" y="850753"/>
                      <a:pt x="230276" y="849169"/>
                      <a:pt x="221343" y="856613"/>
                    </a:cubicBezTo>
                    <a:cubicBezTo>
                      <a:pt x="217401" y="859898"/>
                      <a:pt x="214086" y="863870"/>
                      <a:pt x="210457" y="867499"/>
                    </a:cubicBezTo>
                    <a:cubicBezTo>
                      <a:pt x="201830" y="893382"/>
                      <a:pt x="214064" y="862088"/>
                      <a:pt x="195943" y="889270"/>
                    </a:cubicBezTo>
                    <a:cubicBezTo>
                      <a:pt x="193821" y="892453"/>
                      <a:pt x="194283" y="896876"/>
                      <a:pt x="192315" y="900156"/>
                    </a:cubicBezTo>
                    <a:cubicBezTo>
                      <a:pt x="190555" y="903090"/>
                      <a:pt x="187194" y="904742"/>
                      <a:pt x="185057" y="907413"/>
                    </a:cubicBezTo>
                    <a:cubicBezTo>
                      <a:pt x="182333" y="910818"/>
                      <a:pt x="181849" y="916679"/>
                      <a:pt x="177800" y="918299"/>
                    </a:cubicBezTo>
                    <a:cubicBezTo>
                      <a:pt x="168746" y="921921"/>
                      <a:pt x="158448" y="920718"/>
                      <a:pt x="148772" y="921927"/>
                    </a:cubicBezTo>
                    <a:cubicBezTo>
                      <a:pt x="147562" y="925556"/>
                      <a:pt x="145143" y="928988"/>
                      <a:pt x="145143" y="932813"/>
                    </a:cubicBezTo>
                    <a:cubicBezTo>
                      <a:pt x="145143" y="936638"/>
                      <a:pt x="147265" y="940183"/>
                      <a:pt x="148772" y="943699"/>
                    </a:cubicBezTo>
                    <a:cubicBezTo>
                      <a:pt x="162218" y="975073"/>
                      <a:pt x="151152" y="943578"/>
                      <a:pt x="159657" y="969099"/>
                    </a:cubicBezTo>
                    <a:cubicBezTo>
                      <a:pt x="158448" y="982404"/>
                      <a:pt x="157918" y="995788"/>
                      <a:pt x="156029" y="1009013"/>
                    </a:cubicBezTo>
                    <a:cubicBezTo>
                      <a:pt x="155488" y="1012800"/>
                      <a:pt x="154789" y="1016912"/>
                      <a:pt x="152400" y="1019899"/>
                    </a:cubicBezTo>
                    <a:cubicBezTo>
                      <a:pt x="149676" y="1023304"/>
                      <a:pt x="145143" y="1024737"/>
                      <a:pt x="141515" y="1027156"/>
                    </a:cubicBezTo>
                    <a:cubicBezTo>
                      <a:pt x="139466" y="1041498"/>
                      <a:pt x="137795" y="1056546"/>
                      <a:pt x="134257" y="1070699"/>
                    </a:cubicBezTo>
                    <a:cubicBezTo>
                      <a:pt x="133329" y="1074409"/>
                      <a:pt x="131838" y="1077956"/>
                      <a:pt x="130629" y="1081584"/>
                    </a:cubicBezTo>
                    <a:cubicBezTo>
                      <a:pt x="131838" y="1086422"/>
                      <a:pt x="131491" y="1091949"/>
                      <a:pt x="134257" y="1096099"/>
                    </a:cubicBezTo>
                    <a:cubicBezTo>
                      <a:pt x="136676" y="1099728"/>
                      <a:pt x="141793" y="1100564"/>
                      <a:pt x="145143" y="1103356"/>
                    </a:cubicBezTo>
                    <a:cubicBezTo>
                      <a:pt x="149085" y="1106641"/>
                      <a:pt x="152057" y="1110992"/>
                      <a:pt x="156029" y="1114241"/>
                    </a:cubicBezTo>
                    <a:cubicBezTo>
                      <a:pt x="165390" y="1121900"/>
                      <a:pt x="176504" y="1127461"/>
                      <a:pt x="185057" y="1136013"/>
                    </a:cubicBezTo>
                    <a:cubicBezTo>
                      <a:pt x="195399" y="1146353"/>
                      <a:pt x="189468" y="1141372"/>
                      <a:pt x="203200" y="1150527"/>
                    </a:cubicBezTo>
                    <a:cubicBezTo>
                      <a:pt x="227746" y="1199619"/>
                      <a:pt x="206733" y="1152535"/>
                      <a:pt x="214086" y="1277527"/>
                    </a:cubicBezTo>
                    <a:cubicBezTo>
                      <a:pt x="214311" y="1281345"/>
                      <a:pt x="215857" y="1285069"/>
                      <a:pt x="217715" y="1288413"/>
                    </a:cubicBezTo>
                    <a:cubicBezTo>
                      <a:pt x="236058" y="1321430"/>
                      <a:pt x="225484" y="1299912"/>
                      <a:pt x="243115" y="1321070"/>
                    </a:cubicBezTo>
                    <a:cubicBezTo>
                      <a:pt x="245907" y="1324420"/>
                      <a:pt x="247500" y="1328674"/>
                      <a:pt x="250372" y="1331956"/>
                    </a:cubicBezTo>
                    <a:cubicBezTo>
                      <a:pt x="256004" y="1338393"/>
                      <a:pt x="268515" y="1350099"/>
                      <a:pt x="268515" y="1350099"/>
                    </a:cubicBezTo>
                    <a:cubicBezTo>
                      <a:pt x="269724" y="1353727"/>
                      <a:pt x="271092" y="1357307"/>
                      <a:pt x="272143" y="1360984"/>
                    </a:cubicBezTo>
                    <a:cubicBezTo>
                      <a:pt x="273513" y="1365779"/>
                      <a:pt x="273807" y="1370915"/>
                      <a:pt x="275772" y="1375499"/>
                    </a:cubicBezTo>
                    <a:cubicBezTo>
                      <a:pt x="277490" y="1379507"/>
                      <a:pt x="280610" y="1382756"/>
                      <a:pt x="283029" y="1386384"/>
                    </a:cubicBezTo>
                    <a:cubicBezTo>
                      <a:pt x="284238" y="1390013"/>
                      <a:pt x="283545" y="1395047"/>
                      <a:pt x="286657" y="1397270"/>
                    </a:cubicBezTo>
                    <a:cubicBezTo>
                      <a:pt x="292882" y="1401716"/>
                      <a:pt x="300826" y="1403682"/>
                      <a:pt x="308429" y="1404527"/>
                    </a:cubicBezTo>
                    <a:lnTo>
                      <a:pt x="341086" y="1408156"/>
                    </a:lnTo>
                    <a:cubicBezTo>
                      <a:pt x="353175" y="1409428"/>
                      <a:pt x="365310" y="1410276"/>
                      <a:pt x="377372" y="1411784"/>
                    </a:cubicBezTo>
                    <a:cubicBezTo>
                      <a:pt x="384672" y="1412697"/>
                      <a:pt x="391886" y="1414203"/>
                      <a:pt x="399143" y="1415413"/>
                    </a:cubicBezTo>
                    <a:cubicBezTo>
                      <a:pt x="423334" y="1414203"/>
                      <a:pt x="447667" y="1414670"/>
                      <a:pt x="471715" y="1411784"/>
                    </a:cubicBezTo>
                    <a:cubicBezTo>
                      <a:pt x="478182" y="1411008"/>
                      <a:pt x="485949" y="1409738"/>
                      <a:pt x="489857" y="1404527"/>
                    </a:cubicBezTo>
                    <a:cubicBezTo>
                      <a:pt x="494271" y="1398641"/>
                      <a:pt x="491890" y="1389938"/>
                      <a:pt x="493486" y="1382756"/>
                    </a:cubicBezTo>
                    <a:cubicBezTo>
                      <a:pt x="495990" y="1371489"/>
                      <a:pt x="497848" y="1370770"/>
                      <a:pt x="504372" y="1360984"/>
                    </a:cubicBezTo>
                    <a:lnTo>
                      <a:pt x="544286" y="1364613"/>
                    </a:lnTo>
                    <a:cubicBezTo>
                      <a:pt x="551021" y="1368240"/>
                      <a:pt x="549124" y="1379127"/>
                      <a:pt x="551543" y="1386384"/>
                    </a:cubicBezTo>
                    <a:cubicBezTo>
                      <a:pt x="552753" y="1390013"/>
                      <a:pt x="554422" y="1393519"/>
                      <a:pt x="555172" y="1397270"/>
                    </a:cubicBezTo>
                    <a:cubicBezTo>
                      <a:pt x="556178" y="1402301"/>
                      <a:pt x="558941" y="1420020"/>
                      <a:pt x="562429" y="1426299"/>
                    </a:cubicBezTo>
                    <a:cubicBezTo>
                      <a:pt x="566665" y="1433923"/>
                      <a:pt x="572105" y="1440813"/>
                      <a:pt x="576943" y="1448070"/>
                    </a:cubicBezTo>
                    <a:cubicBezTo>
                      <a:pt x="582299" y="1456105"/>
                      <a:pt x="586702" y="1464252"/>
                      <a:pt x="595086" y="1469841"/>
                    </a:cubicBezTo>
                    <a:cubicBezTo>
                      <a:pt x="601837" y="1474342"/>
                      <a:pt x="609764" y="1476787"/>
                      <a:pt x="616857" y="1480727"/>
                    </a:cubicBezTo>
                    <a:cubicBezTo>
                      <a:pt x="620669" y="1482845"/>
                      <a:pt x="624114" y="1485565"/>
                      <a:pt x="627743" y="1487984"/>
                    </a:cubicBezTo>
                    <a:cubicBezTo>
                      <a:pt x="634194" y="1507336"/>
                      <a:pt x="626131" y="1492823"/>
                      <a:pt x="642257" y="1502499"/>
                    </a:cubicBezTo>
                    <a:cubicBezTo>
                      <a:pt x="651237" y="1507887"/>
                      <a:pt x="649353" y="1513222"/>
                      <a:pt x="656772" y="1520641"/>
                    </a:cubicBezTo>
                    <a:cubicBezTo>
                      <a:pt x="659856" y="1523725"/>
                      <a:pt x="664108" y="1525364"/>
                      <a:pt x="667657" y="1527899"/>
                    </a:cubicBezTo>
                    <a:cubicBezTo>
                      <a:pt x="672578" y="1531414"/>
                      <a:pt x="677652" y="1534766"/>
                      <a:pt x="682172" y="1538784"/>
                    </a:cubicBezTo>
                    <a:cubicBezTo>
                      <a:pt x="688564" y="1544466"/>
                      <a:pt x="695571" y="1549811"/>
                      <a:pt x="700315" y="1556927"/>
                    </a:cubicBezTo>
                    <a:cubicBezTo>
                      <a:pt x="702734" y="1560556"/>
                      <a:pt x="704167" y="1565089"/>
                      <a:pt x="707572" y="1567813"/>
                    </a:cubicBezTo>
                    <a:cubicBezTo>
                      <a:pt x="710558" y="1570202"/>
                      <a:pt x="714829" y="1570232"/>
                      <a:pt x="718457" y="1571441"/>
                    </a:cubicBezTo>
                    <a:cubicBezTo>
                      <a:pt x="720876" y="1573860"/>
                      <a:pt x="722781" y="1576939"/>
                      <a:pt x="725715" y="1578699"/>
                    </a:cubicBezTo>
                    <a:cubicBezTo>
                      <a:pt x="731292" y="1582045"/>
                      <a:pt x="750845" y="1585176"/>
                      <a:pt x="754743" y="1585956"/>
                    </a:cubicBezTo>
                    <a:cubicBezTo>
                      <a:pt x="767879" y="1594713"/>
                      <a:pt x="761728" y="1591263"/>
                      <a:pt x="772886" y="1596841"/>
                    </a:cubicBezTo>
                    <a:lnTo>
                      <a:pt x="1531257" y="1596841"/>
                    </a:lnTo>
                    <a:lnTo>
                      <a:pt x="1531257" y="1288413"/>
                    </a:lnTo>
                    <a:lnTo>
                      <a:pt x="2358572" y="1288413"/>
                    </a:lnTo>
                    <a:lnTo>
                      <a:pt x="2358572" y="544556"/>
                    </a:lnTo>
                    <a:lnTo>
                      <a:pt x="1182915" y="544556"/>
                    </a:lnTo>
                    <a:lnTo>
                      <a:pt x="1113972" y="537299"/>
                    </a:lnTo>
                    <a:lnTo>
                      <a:pt x="1113972" y="192584"/>
                    </a:lnTo>
                    <a:lnTo>
                      <a:pt x="1055915" y="188956"/>
                    </a:lnTo>
                    <a:cubicBezTo>
                      <a:pt x="1046239" y="192584"/>
                      <a:pt x="1037130" y="198475"/>
                      <a:pt x="1026886" y="199841"/>
                    </a:cubicBezTo>
                    <a:cubicBezTo>
                      <a:pt x="999977" y="203429"/>
                      <a:pt x="1003323" y="195714"/>
                      <a:pt x="986972" y="181699"/>
                    </a:cubicBezTo>
                    <a:cubicBezTo>
                      <a:pt x="983661" y="178861"/>
                      <a:pt x="979715" y="176860"/>
                      <a:pt x="976086" y="174441"/>
                    </a:cubicBezTo>
                    <a:cubicBezTo>
                      <a:pt x="973667" y="170813"/>
                      <a:pt x="970547" y="167564"/>
                      <a:pt x="968829" y="163556"/>
                    </a:cubicBezTo>
                    <a:cubicBezTo>
                      <a:pt x="966625" y="158412"/>
                      <a:pt x="965796" y="141297"/>
                      <a:pt x="957943" y="138156"/>
                    </a:cubicBezTo>
                    <a:cubicBezTo>
                      <a:pt x="948889" y="134534"/>
                      <a:pt x="938553" y="136010"/>
                      <a:pt x="928915" y="134527"/>
                    </a:cubicBezTo>
                    <a:cubicBezTo>
                      <a:pt x="922819" y="133589"/>
                      <a:pt x="916820" y="132108"/>
                      <a:pt x="910772" y="130899"/>
                    </a:cubicBezTo>
                    <a:cubicBezTo>
                      <a:pt x="905934" y="128480"/>
                      <a:pt x="901389" y="125352"/>
                      <a:pt x="896257" y="123641"/>
                    </a:cubicBezTo>
                    <a:cubicBezTo>
                      <a:pt x="882562" y="119076"/>
                      <a:pt x="864989" y="118673"/>
                      <a:pt x="852715" y="109127"/>
                    </a:cubicBezTo>
                    <a:cubicBezTo>
                      <a:pt x="845964" y="103876"/>
                      <a:pt x="840620" y="97032"/>
                      <a:pt x="834572" y="90984"/>
                    </a:cubicBezTo>
                    <a:cubicBezTo>
                      <a:pt x="830943" y="87356"/>
                      <a:pt x="827791" y="83178"/>
                      <a:pt x="823686" y="80099"/>
                    </a:cubicBezTo>
                    <a:cubicBezTo>
                      <a:pt x="805683" y="66596"/>
                      <a:pt x="814204" y="72567"/>
                      <a:pt x="798286" y="61956"/>
                    </a:cubicBezTo>
                    <a:cubicBezTo>
                      <a:pt x="795867" y="58327"/>
                      <a:pt x="792979" y="54971"/>
                      <a:pt x="791029" y="51070"/>
                    </a:cubicBezTo>
                    <a:cubicBezTo>
                      <a:pt x="789318" y="47649"/>
                      <a:pt x="789789" y="43171"/>
                      <a:pt x="787400" y="40184"/>
                    </a:cubicBezTo>
                    <a:cubicBezTo>
                      <a:pt x="784676" y="36779"/>
                      <a:pt x="780143" y="35346"/>
                      <a:pt x="776515" y="32927"/>
                    </a:cubicBezTo>
                    <a:cubicBezTo>
                      <a:pt x="775305" y="26879"/>
                      <a:pt x="777820" y="18484"/>
                      <a:pt x="772886" y="14784"/>
                    </a:cubicBezTo>
                    <a:cubicBezTo>
                      <a:pt x="766044" y="9653"/>
                      <a:pt x="755922" y="12562"/>
                      <a:pt x="747486" y="11156"/>
                    </a:cubicBezTo>
                    <a:cubicBezTo>
                      <a:pt x="741402" y="10142"/>
                      <a:pt x="735391" y="8737"/>
                      <a:pt x="729343" y="7527"/>
                    </a:cubicBezTo>
                    <a:cubicBezTo>
                      <a:pt x="725714" y="5108"/>
                      <a:pt x="722784" y="811"/>
                      <a:pt x="718457" y="270"/>
                    </a:cubicBezTo>
                    <a:cubicBezTo>
                      <a:pt x="705243" y="-1382"/>
                      <a:pt x="698938" y="4817"/>
                      <a:pt x="689429" y="11156"/>
                    </a:cubicBezTo>
                    <a:cubicBezTo>
                      <a:pt x="680304" y="38525"/>
                      <a:pt x="692615" y="4780"/>
                      <a:pt x="678543" y="32927"/>
                    </a:cubicBezTo>
                    <a:cubicBezTo>
                      <a:pt x="672639" y="44735"/>
                      <a:pt x="678059" y="44297"/>
                      <a:pt x="667657" y="54699"/>
                    </a:cubicBezTo>
                    <a:cubicBezTo>
                      <a:pt x="664573" y="57783"/>
                      <a:pt x="660400" y="59537"/>
                      <a:pt x="656772" y="61956"/>
                    </a:cubicBezTo>
                    <a:cubicBezTo>
                      <a:pt x="654353" y="65584"/>
                      <a:pt x="652239" y="69436"/>
                      <a:pt x="649515" y="72841"/>
                    </a:cubicBezTo>
                    <a:cubicBezTo>
                      <a:pt x="647378" y="75513"/>
                      <a:pt x="642974" y="76753"/>
                      <a:pt x="642257" y="80099"/>
                    </a:cubicBezTo>
                    <a:cubicBezTo>
                      <a:pt x="639205" y="94340"/>
                      <a:pt x="640554" y="109204"/>
                      <a:pt x="638629" y="123641"/>
                    </a:cubicBezTo>
                    <a:cubicBezTo>
                      <a:pt x="638123" y="127432"/>
                      <a:pt x="637389" y="131540"/>
                      <a:pt x="635000" y="134527"/>
                    </a:cubicBezTo>
                    <a:cubicBezTo>
                      <a:pt x="632276" y="137932"/>
                      <a:pt x="627743" y="139365"/>
                      <a:pt x="624115" y="141784"/>
                    </a:cubicBezTo>
                    <a:cubicBezTo>
                      <a:pt x="622905" y="145413"/>
                      <a:pt x="623191" y="149965"/>
                      <a:pt x="620486" y="152670"/>
                    </a:cubicBezTo>
                    <a:cubicBezTo>
                      <a:pt x="616661" y="156495"/>
                      <a:pt x="610944" y="157796"/>
                      <a:pt x="605972" y="159927"/>
                    </a:cubicBezTo>
                    <a:cubicBezTo>
                      <a:pt x="594601" y="164800"/>
                      <a:pt x="586368" y="165009"/>
                      <a:pt x="573315" y="167184"/>
                    </a:cubicBezTo>
                    <a:cubicBezTo>
                      <a:pt x="568477" y="172022"/>
                      <a:pt x="560964" y="175208"/>
                      <a:pt x="558800" y="181699"/>
                    </a:cubicBezTo>
                    <a:cubicBezTo>
                      <a:pt x="557591" y="185327"/>
                      <a:pt x="556100" y="188874"/>
                      <a:pt x="555172" y="192584"/>
                    </a:cubicBezTo>
                    <a:cubicBezTo>
                      <a:pt x="551711" y="206429"/>
                      <a:pt x="554240" y="211659"/>
                      <a:pt x="544286" y="221613"/>
                    </a:cubicBezTo>
                    <a:cubicBezTo>
                      <a:pt x="539158" y="226741"/>
                      <a:pt x="524577" y="233282"/>
                      <a:pt x="518886" y="236127"/>
                    </a:cubicBezTo>
                    <a:cubicBezTo>
                      <a:pt x="515257" y="234918"/>
                      <a:pt x="511280" y="234467"/>
                      <a:pt x="508000" y="232499"/>
                    </a:cubicBezTo>
                    <a:cubicBezTo>
                      <a:pt x="505066" y="230739"/>
                      <a:pt x="504155" y="225494"/>
                      <a:pt x="500743" y="225241"/>
                    </a:cubicBezTo>
                    <a:cubicBezTo>
                      <a:pt x="470588" y="223007"/>
                      <a:pt x="437243" y="210123"/>
                      <a:pt x="424543" y="207099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3588218" y="1248644"/>
                <a:ext cx="1553995" cy="2275021"/>
              </a:xfrm>
              <a:custGeom>
                <a:avLst/>
                <a:gdLst>
                  <a:gd name="connsiteX0" fmla="*/ 432270 w 1553571"/>
                  <a:gd name="connsiteY0" fmla="*/ 0 h 2275114"/>
                  <a:gd name="connsiteX1" fmla="*/ 1549870 w 1553571"/>
                  <a:gd name="connsiteY1" fmla="*/ 0 h 2275114"/>
                  <a:gd name="connsiteX2" fmla="*/ 1549870 w 1553571"/>
                  <a:gd name="connsiteY2" fmla="*/ 776514 h 2275114"/>
                  <a:gd name="connsiteX3" fmla="*/ 1444642 w 1553571"/>
                  <a:gd name="connsiteY3" fmla="*/ 776514 h 2275114"/>
                  <a:gd name="connsiteX4" fmla="*/ 1444642 w 1553571"/>
                  <a:gd name="connsiteY4" fmla="*/ 914400 h 2275114"/>
                  <a:gd name="connsiteX5" fmla="*/ 1346670 w 1553571"/>
                  <a:gd name="connsiteY5" fmla="*/ 914400 h 2275114"/>
                  <a:gd name="connsiteX6" fmla="*/ 1346670 w 1553571"/>
                  <a:gd name="connsiteY6" fmla="*/ 1063171 h 2275114"/>
                  <a:gd name="connsiteX7" fmla="*/ 1462784 w 1553571"/>
                  <a:gd name="connsiteY7" fmla="*/ 1063171 h 2275114"/>
                  <a:gd name="connsiteX8" fmla="*/ 1462784 w 1553571"/>
                  <a:gd name="connsiteY8" fmla="*/ 1230085 h 2275114"/>
                  <a:gd name="connsiteX9" fmla="*/ 1495442 w 1553571"/>
                  <a:gd name="connsiteY9" fmla="*/ 1219200 h 2275114"/>
                  <a:gd name="connsiteX10" fmla="*/ 1506327 w 1553571"/>
                  <a:gd name="connsiteY10" fmla="*/ 1211942 h 2275114"/>
                  <a:gd name="connsiteX11" fmla="*/ 1509956 w 1553571"/>
                  <a:gd name="connsiteY11" fmla="*/ 1190171 h 2275114"/>
                  <a:gd name="connsiteX12" fmla="*/ 1531727 w 1553571"/>
                  <a:gd name="connsiteY12" fmla="*/ 1182914 h 2275114"/>
                  <a:gd name="connsiteX13" fmla="*/ 1549870 w 1553571"/>
                  <a:gd name="connsiteY13" fmla="*/ 1186542 h 2275114"/>
                  <a:gd name="connsiteX14" fmla="*/ 1553499 w 1553571"/>
                  <a:gd name="connsiteY14" fmla="*/ 1204685 h 2275114"/>
                  <a:gd name="connsiteX15" fmla="*/ 1542613 w 1553571"/>
                  <a:gd name="connsiteY15" fmla="*/ 1251857 h 2275114"/>
                  <a:gd name="connsiteX16" fmla="*/ 1538984 w 1553571"/>
                  <a:gd name="connsiteY16" fmla="*/ 1266371 h 2275114"/>
                  <a:gd name="connsiteX17" fmla="*/ 1535356 w 1553571"/>
                  <a:gd name="connsiteY17" fmla="*/ 1306285 h 2275114"/>
                  <a:gd name="connsiteX18" fmla="*/ 1524470 w 1553571"/>
                  <a:gd name="connsiteY18" fmla="*/ 1309914 h 2275114"/>
                  <a:gd name="connsiteX19" fmla="*/ 1502699 w 1553571"/>
                  <a:gd name="connsiteY19" fmla="*/ 1313542 h 2275114"/>
                  <a:gd name="connsiteX20" fmla="*/ 1499070 w 1553571"/>
                  <a:gd name="connsiteY20" fmla="*/ 1338942 h 2275114"/>
                  <a:gd name="connsiteX21" fmla="*/ 1477299 w 1553571"/>
                  <a:gd name="connsiteY21" fmla="*/ 1342571 h 2275114"/>
                  <a:gd name="connsiteX22" fmla="*/ 1462784 w 1553571"/>
                  <a:gd name="connsiteY22" fmla="*/ 1346200 h 2275114"/>
                  <a:gd name="connsiteX23" fmla="*/ 1448270 w 1553571"/>
                  <a:gd name="connsiteY23" fmla="*/ 1357085 h 2275114"/>
                  <a:gd name="connsiteX24" fmla="*/ 1426499 w 1553571"/>
                  <a:gd name="connsiteY24" fmla="*/ 1364342 h 2275114"/>
                  <a:gd name="connsiteX25" fmla="*/ 1397470 w 1553571"/>
                  <a:gd name="connsiteY25" fmla="*/ 1360714 h 2275114"/>
                  <a:gd name="connsiteX26" fmla="*/ 1386584 w 1553571"/>
                  <a:gd name="connsiteY26" fmla="*/ 1349828 h 2275114"/>
                  <a:gd name="connsiteX27" fmla="*/ 1226927 w 1553571"/>
                  <a:gd name="connsiteY27" fmla="*/ 1349828 h 2275114"/>
                  <a:gd name="connsiteX28" fmla="*/ 1292242 w 1553571"/>
                  <a:gd name="connsiteY28" fmla="*/ 1455057 h 2275114"/>
                  <a:gd name="connsiteX29" fmla="*/ 1306756 w 1553571"/>
                  <a:gd name="connsiteY29" fmla="*/ 1538514 h 2275114"/>
                  <a:gd name="connsiteX30" fmla="*/ 1310384 w 1553571"/>
                  <a:gd name="connsiteY30" fmla="*/ 1571171 h 2275114"/>
                  <a:gd name="connsiteX31" fmla="*/ 1317642 w 1553571"/>
                  <a:gd name="connsiteY31" fmla="*/ 1578428 h 2275114"/>
                  <a:gd name="connsiteX32" fmla="*/ 1324899 w 1553571"/>
                  <a:gd name="connsiteY32" fmla="*/ 1592942 h 2275114"/>
                  <a:gd name="connsiteX33" fmla="*/ 1339413 w 1553571"/>
                  <a:gd name="connsiteY33" fmla="*/ 1614714 h 2275114"/>
                  <a:gd name="connsiteX34" fmla="*/ 1346670 w 1553571"/>
                  <a:gd name="connsiteY34" fmla="*/ 1625600 h 2275114"/>
                  <a:gd name="connsiteX35" fmla="*/ 1368442 w 1553571"/>
                  <a:gd name="connsiteY35" fmla="*/ 1643742 h 2275114"/>
                  <a:gd name="connsiteX36" fmla="*/ 1397470 w 1553571"/>
                  <a:gd name="connsiteY36" fmla="*/ 1651000 h 2275114"/>
                  <a:gd name="connsiteX37" fmla="*/ 1408356 w 1553571"/>
                  <a:gd name="connsiteY37" fmla="*/ 1654628 h 2275114"/>
                  <a:gd name="connsiteX38" fmla="*/ 1430127 w 1553571"/>
                  <a:gd name="connsiteY38" fmla="*/ 1676400 h 2275114"/>
                  <a:gd name="connsiteX39" fmla="*/ 1426499 w 1553571"/>
                  <a:gd name="connsiteY39" fmla="*/ 1687285 h 2275114"/>
                  <a:gd name="connsiteX40" fmla="*/ 1411984 w 1553571"/>
                  <a:gd name="connsiteY40" fmla="*/ 1694542 h 2275114"/>
                  <a:gd name="connsiteX41" fmla="*/ 1404727 w 1553571"/>
                  <a:gd name="connsiteY41" fmla="*/ 1701800 h 2275114"/>
                  <a:gd name="connsiteX42" fmla="*/ 1386584 w 1553571"/>
                  <a:gd name="connsiteY42" fmla="*/ 1716314 h 2275114"/>
                  <a:gd name="connsiteX43" fmla="*/ 1382956 w 1553571"/>
                  <a:gd name="connsiteY43" fmla="*/ 1727200 h 2275114"/>
                  <a:gd name="connsiteX44" fmla="*/ 1397470 w 1553571"/>
                  <a:gd name="connsiteY44" fmla="*/ 1745342 h 2275114"/>
                  <a:gd name="connsiteX45" fmla="*/ 1415613 w 1553571"/>
                  <a:gd name="connsiteY45" fmla="*/ 1763485 h 2275114"/>
                  <a:gd name="connsiteX46" fmla="*/ 1426499 w 1553571"/>
                  <a:gd name="connsiteY46" fmla="*/ 1785257 h 2275114"/>
                  <a:gd name="connsiteX47" fmla="*/ 1422870 w 1553571"/>
                  <a:gd name="connsiteY47" fmla="*/ 1846942 h 2275114"/>
                  <a:gd name="connsiteX48" fmla="*/ 1397470 w 1553571"/>
                  <a:gd name="connsiteY48" fmla="*/ 1850571 h 2275114"/>
                  <a:gd name="connsiteX49" fmla="*/ 1401099 w 1553571"/>
                  <a:gd name="connsiteY49" fmla="*/ 1868714 h 2275114"/>
                  <a:gd name="connsiteX50" fmla="*/ 1408356 w 1553571"/>
                  <a:gd name="connsiteY50" fmla="*/ 1883228 h 2275114"/>
                  <a:gd name="connsiteX51" fmla="*/ 1411984 w 1553571"/>
                  <a:gd name="connsiteY51" fmla="*/ 1894114 h 2275114"/>
                  <a:gd name="connsiteX52" fmla="*/ 1408356 w 1553571"/>
                  <a:gd name="connsiteY52" fmla="*/ 1912257 h 2275114"/>
                  <a:gd name="connsiteX53" fmla="*/ 1372070 w 1553571"/>
                  <a:gd name="connsiteY53" fmla="*/ 1923142 h 2275114"/>
                  <a:gd name="connsiteX54" fmla="*/ 1361184 w 1553571"/>
                  <a:gd name="connsiteY54" fmla="*/ 1966685 h 2275114"/>
                  <a:gd name="connsiteX55" fmla="*/ 1353927 w 1553571"/>
                  <a:gd name="connsiteY55" fmla="*/ 2006600 h 2275114"/>
                  <a:gd name="connsiteX56" fmla="*/ 1350299 w 1553571"/>
                  <a:gd name="connsiteY56" fmla="*/ 2024742 h 2275114"/>
                  <a:gd name="connsiteX57" fmla="*/ 1346670 w 1553571"/>
                  <a:gd name="connsiteY57" fmla="*/ 2035628 h 2275114"/>
                  <a:gd name="connsiteX58" fmla="*/ 1324899 w 1553571"/>
                  <a:gd name="connsiteY58" fmla="*/ 2050142 h 2275114"/>
                  <a:gd name="connsiteX59" fmla="*/ 1310384 w 1553571"/>
                  <a:gd name="connsiteY59" fmla="*/ 2079171 h 2275114"/>
                  <a:gd name="connsiteX60" fmla="*/ 1306756 w 1553571"/>
                  <a:gd name="connsiteY60" fmla="*/ 2090057 h 2275114"/>
                  <a:gd name="connsiteX61" fmla="*/ 1299499 w 1553571"/>
                  <a:gd name="connsiteY61" fmla="*/ 2100942 h 2275114"/>
                  <a:gd name="connsiteX62" fmla="*/ 1284984 w 1553571"/>
                  <a:gd name="connsiteY62" fmla="*/ 2140857 h 2275114"/>
                  <a:gd name="connsiteX63" fmla="*/ 1274099 w 1553571"/>
                  <a:gd name="connsiteY63" fmla="*/ 2173514 h 2275114"/>
                  <a:gd name="connsiteX64" fmla="*/ 1259584 w 1553571"/>
                  <a:gd name="connsiteY64" fmla="*/ 2191657 h 2275114"/>
                  <a:gd name="connsiteX65" fmla="*/ 1241442 w 1553571"/>
                  <a:gd name="connsiteY65" fmla="*/ 2209800 h 2275114"/>
                  <a:gd name="connsiteX66" fmla="*/ 1234184 w 1553571"/>
                  <a:gd name="connsiteY66" fmla="*/ 2231571 h 2275114"/>
                  <a:gd name="connsiteX67" fmla="*/ 1230556 w 1553571"/>
                  <a:gd name="connsiteY67" fmla="*/ 2242457 h 2275114"/>
                  <a:gd name="connsiteX68" fmla="*/ 1223299 w 1553571"/>
                  <a:gd name="connsiteY68" fmla="*/ 2256971 h 2275114"/>
                  <a:gd name="connsiteX69" fmla="*/ 1219670 w 1553571"/>
                  <a:gd name="connsiteY69" fmla="*/ 2267857 h 2275114"/>
                  <a:gd name="connsiteX70" fmla="*/ 1205156 w 1553571"/>
                  <a:gd name="connsiteY70" fmla="*/ 2275114 h 2275114"/>
                  <a:gd name="connsiteX71" fmla="*/ 1136213 w 1553571"/>
                  <a:gd name="connsiteY71" fmla="*/ 2275114 h 2275114"/>
                  <a:gd name="connsiteX72" fmla="*/ 1136213 w 1553571"/>
                  <a:gd name="connsiteY72" fmla="*/ 1941285 h 2275114"/>
                  <a:gd name="connsiteX73" fmla="*/ 1114442 w 1553571"/>
                  <a:gd name="connsiteY73" fmla="*/ 1937657 h 2275114"/>
                  <a:gd name="connsiteX74" fmla="*/ 1085413 w 1553571"/>
                  <a:gd name="connsiteY74" fmla="*/ 1923142 h 2275114"/>
                  <a:gd name="connsiteX75" fmla="*/ 1081784 w 1553571"/>
                  <a:gd name="connsiteY75" fmla="*/ 1934028 h 2275114"/>
                  <a:gd name="connsiteX76" fmla="*/ 1078156 w 1553571"/>
                  <a:gd name="connsiteY76" fmla="*/ 1955800 h 2275114"/>
                  <a:gd name="connsiteX77" fmla="*/ 1056384 w 1553571"/>
                  <a:gd name="connsiteY77" fmla="*/ 1952171 h 2275114"/>
                  <a:gd name="connsiteX78" fmla="*/ 1049127 w 1553571"/>
                  <a:gd name="connsiteY78" fmla="*/ 1941285 h 2275114"/>
                  <a:gd name="connsiteX79" fmla="*/ 1030984 w 1553571"/>
                  <a:gd name="connsiteY79" fmla="*/ 1923142 h 2275114"/>
                  <a:gd name="connsiteX80" fmla="*/ 1023727 w 1553571"/>
                  <a:gd name="connsiteY80" fmla="*/ 1912257 h 2275114"/>
                  <a:gd name="connsiteX81" fmla="*/ 1012842 w 1553571"/>
                  <a:gd name="connsiteY81" fmla="*/ 1905000 h 2275114"/>
                  <a:gd name="connsiteX82" fmla="*/ 1005584 w 1553571"/>
                  <a:gd name="connsiteY82" fmla="*/ 1897742 h 2275114"/>
                  <a:gd name="connsiteX83" fmla="*/ 972927 w 1553571"/>
                  <a:gd name="connsiteY83" fmla="*/ 1879600 h 2275114"/>
                  <a:gd name="connsiteX84" fmla="*/ 929384 w 1553571"/>
                  <a:gd name="connsiteY84" fmla="*/ 1875971 h 2275114"/>
                  <a:gd name="connsiteX85" fmla="*/ 918499 w 1553571"/>
                  <a:gd name="connsiteY85" fmla="*/ 1868714 h 2275114"/>
                  <a:gd name="connsiteX86" fmla="*/ 889470 w 1553571"/>
                  <a:gd name="connsiteY86" fmla="*/ 1857828 h 2275114"/>
                  <a:gd name="connsiteX87" fmla="*/ 864070 w 1553571"/>
                  <a:gd name="connsiteY87" fmla="*/ 1832428 h 2275114"/>
                  <a:gd name="connsiteX88" fmla="*/ 849556 w 1553571"/>
                  <a:gd name="connsiteY88" fmla="*/ 1810657 h 2275114"/>
                  <a:gd name="connsiteX89" fmla="*/ 842299 w 1553571"/>
                  <a:gd name="connsiteY89" fmla="*/ 1799771 h 2275114"/>
                  <a:gd name="connsiteX90" fmla="*/ 831413 w 1553571"/>
                  <a:gd name="connsiteY90" fmla="*/ 1796142 h 2275114"/>
                  <a:gd name="connsiteX91" fmla="*/ 809642 w 1553571"/>
                  <a:gd name="connsiteY91" fmla="*/ 1774371 h 2275114"/>
                  <a:gd name="connsiteX92" fmla="*/ 806013 w 1553571"/>
                  <a:gd name="connsiteY92" fmla="*/ 1763485 h 2275114"/>
                  <a:gd name="connsiteX93" fmla="*/ 795127 w 1553571"/>
                  <a:gd name="connsiteY93" fmla="*/ 1756228 h 2275114"/>
                  <a:gd name="connsiteX94" fmla="*/ 773356 w 1553571"/>
                  <a:gd name="connsiteY94" fmla="*/ 1748971 h 2275114"/>
                  <a:gd name="connsiteX95" fmla="*/ 740699 w 1553571"/>
                  <a:gd name="connsiteY95" fmla="*/ 1752600 h 2275114"/>
                  <a:gd name="connsiteX96" fmla="*/ 737070 w 1553571"/>
                  <a:gd name="connsiteY96" fmla="*/ 1792514 h 2275114"/>
                  <a:gd name="connsiteX97" fmla="*/ 711670 w 1553571"/>
                  <a:gd name="connsiteY97" fmla="*/ 1803400 h 2275114"/>
                  <a:gd name="connsiteX98" fmla="*/ 700784 w 1553571"/>
                  <a:gd name="connsiteY98" fmla="*/ 1810657 h 2275114"/>
                  <a:gd name="connsiteX99" fmla="*/ 697156 w 1553571"/>
                  <a:gd name="connsiteY99" fmla="*/ 1825171 h 2275114"/>
                  <a:gd name="connsiteX100" fmla="*/ 682642 w 1553571"/>
                  <a:gd name="connsiteY100" fmla="*/ 1854200 h 2275114"/>
                  <a:gd name="connsiteX101" fmla="*/ 679013 w 1553571"/>
                  <a:gd name="connsiteY101" fmla="*/ 1865085 h 2275114"/>
                  <a:gd name="connsiteX102" fmla="*/ 660870 w 1553571"/>
                  <a:gd name="connsiteY102" fmla="*/ 1886857 h 2275114"/>
                  <a:gd name="connsiteX103" fmla="*/ 649984 w 1553571"/>
                  <a:gd name="connsiteY103" fmla="*/ 1894114 h 2275114"/>
                  <a:gd name="connsiteX104" fmla="*/ 631842 w 1553571"/>
                  <a:gd name="connsiteY104" fmla="*/ 1897742 h 2275114"/>
                  <a:gd name="connsiteX105" fmla="*/ 620956 w 1553571"/>
                  <a:gd name="connsiteY105" fmla="*/ 1908628 h 2275114"/>
                  <a:gd name="connsiteX106" fmla="*/ 602813 w 1553571"/>
                  <a:gd name="connsiteY106" fmla="*/ 1952171 h 2275114"/>
                  <a:gd name="connsiteX107" fmla="*/ 577413 w 1553571"/>
                  <a:gd name="connsiteY107" fmla="*/ 1966685 h 2275114"/>
                  <a:gd name="connsiteX108" fmla="*/ 548384 w 1553571"/>
                  <a:gd name="connsiteY108" fmla="*/ 1992085 h 2275114"/>
                  <a:gd name="connsiteX109" fmla="*/ 537499 w 1553571"/>
                  <a:gd name="connsiteY109" fmla="*/ 1995714 h 2275114"/>
                  <a:gd name="connsiteX110" fmla="*/ 526613 w 1553571"/>
                  <a:gd name="connsiteY110" fmla="*/ 1988457 h 2275114"/>
                  <a:gd name="connsiteX111" fmla="*/ 522984 w 1553571"/>
                  <a:gd name="connsiteY111" fmla="*/ 1977571 h 2275114"/>
                  <a:gd name="connsiteX112" fmla="*/ 515727 w 1553571"/>
                  <a:gd name="connsiteY112" fmla="*/ 1966685 h 2275114"/>
                  <a:gd name="connsiteX113" fmla="*/ 486699 w 1553571"/>
                  <a:gd name="connsiteY113" fmla="*/ 1970314 h 2275114"/>
                  <a:gd name="connsiteX114" fmla="*/ 475813 w 1553571"/>
                  <a:gd name="connsiteY114" fmla="*/ 1973942 h 2275114"/>
                  <a:gd name="connsiteX115" fmla="*/ 446784 w 1553571"/>
                  <a:gd name="connsiteY115" fmla="*/ 1970314 h 2275114"/>
                  <a:gd name="connsiteX116" fmla="*/ 435899 w 1553571"/>
                  <a:gd name="connsiteY116" fmla="*/ 1963057 h 2275114"/>
                  <a:gd name="connsiteX117" fmla="*/ 381470 w 1553571"/>
                  <a:gd name="connsiteY117" fmla="*/ 1959428 h 2275114"/>
                  <a:gd name="connsiteX118" fmla="*/ 366956 w 1553571"/>
                  <a:gd name="connsiteY118" fmla="*/ 1970314 h 2275114"/>
                  <a:gd name="connsiteX119" fmla="*/ 337927 w 1553571"/>
                  <a:gd name="connsiteY119" fmla="*/ 1984828 h 2275114"/>
                  <a:gd name="connsiteX120" fmla="*/ 319784 w 1553571"/>
                  <a:gd name="connsiteY120" fmla="*/ 1988457 h 2275114"/>
                  <a:gd name="connsiteX121" fmla="*/ 283499 w 1553571"/>
                  <a:gd name="connsiteY121" fmla="*/ 1995714 h 2275114"/>
                  <a:gd name="connsiteX122" fmla="*/ 250842 w 1553571"/>
                  <a:gd name="connsiteY122" fmla="*/ 1992085 h 2275114"/>
                  <a:gd name="connsiteX123" fmla="*/ 232699 w 1553571"/>
                  <a:gd name="connsiteY123" fmla="*/ 1973942 h 2275114"/>
                  <a:gd name="connsiteX124" fmla="*/ 210927 w 1553571"/>
                  <a:gd name="connsiteY124" fmla="*/ 1963057 h 2275114"/>
                  <a:gd name="connsiteX125" fmla="*/ 192784 w 1553571"/>
                  <a:gd name="connsiteY125" fmla="*/ 1973942 h 2275114"/>
                  <a:gd name="connsiteX126" fmla="*/ 178270 w 1553571"/>
                  <a:gd name="connsiteY126" fmla="*/ 1992085 h 2275114"/>
                  <a:gd name="connsiteX127" fmla="*/ 160127 w 1553571"/>
                  <a:gd name="connsiteY127" fmla="*/ 1988457 h 2275114"/>
                  <a:gd name="connsiteX128" fmla="*/ 131099 w 1553571"/>
                  <a:gd name="connsiteY128" fmla="*/ 1981200 h 2275114"/>
                  <a:gd name="connsiteX129" fmla="*/ 102070 w 1553571"/>
                  <a:gd name="connsiteY129" fmla="*/ 1973942 h 2275114"/>
                  <a:gd name="connsiteX130" fmla="*/ 83927 w 1553571"/>
                  <a:gd name="connsiteY130" fmla="*/ 1955800 h 2275114"/>
                  <a:gd name="connsiteX131" fmla="*/ 76670 w 1553571"/>
                  <a:gd name="connsiteY131" fmla="*/ 1944914 h 2275114"/>
                  <a:gd name="connsiteX132" fmla="*/ 65784 w 1553571"/>
                  <a:gd name="connsiteY132" fmla="*/ 1915885 h 2275114"/>
                  <a:gd name="connsiteX133" fmla="*/ 76670 w 1553571"/>
                  <a:gd name="connsiteY133" fmla="*/ 1883228 h 2275114"/>
                  <a:gd name="connsiteX134" fmla="*/ 87556 w 1553571"/>
                  <a:gd name="connsiteY134" fmla="*/ 1879600 h 2275114"/>
                  <a:gd name="connsiteX135" fmla="*/ 98442 w 1553571"/>
                  <a:gd name="connsiteY135" fmla="*/ 1868714 h 2275114"/>
                  <a:gd name="connsiteX136" fmla="*/ 109327 w 1553571"/>
                  <a:gd name="connsiteY136" fmla="*/ 1865085 h 2275114"/>
                  <a:gd name="connsiteX137" fmla="*/ 127470 w 1553571"/>
                  <a:gd name="connsiteY137" fmla="*/ 1846942 h 2275114"/>
                  <a:gd name="connsiteX138" fmla="*/ 138356 w 1553571"/>
                  <a:gd name="connsiteY138" fmla="*/ 1836057 h 2275114"/>
                  <a:gd name="connsiteX139" fmla="*/ 160127 w 1553571"/>
                  <a:gd name="connsiteY139" fmla="*/ 1807028 h 2275114"/>
                  <a:gd name="connsiteX140" fmla="*/ 174642 w 1553571"/>
                  <a:gd name="connsiteY140" fmla="*/ 1785257 h 2275114"/>
                  <a:gd name="connsiteX141" fmla="*/ 192784 w 1553571"/>
                  <a:gd name="connsiteY141" fmla="*/ 1763485 h 2275114"/>
                  <a:gd name="connsiteX142" fmla="*/ 200042 w 1553571"/>
                  <a:gd name="connsiteY142" fmla="*/ 1730828 h 2275114"/>
                  <a:gd name="connsiteX143" fmla="*/ 196413 w 1553571"/>
                  <a:gd name="connsiteY143" fmla="*/ 1705428 h 2275114"/>
                  <a:gd name="connsiteX144" fmla="*/ 181899 w 1553571"/>
                  <a:gd name="connsiteY144" fmla="*/ 1690914 h 2275114"/>
                  <a:gd name="connsiteX145" fmla="*/ 160127 w 1553571"/>
                  <a:gd name="connsiteY145" fmla="*/ 1676400 h 2275114"/>
                  <a:gd name="connsiteX146" fmla="*/ 152870 w 1553571"/>
                  <a:gd name="connsiteY146" fmla="*/ 1669142 h 2275114"/>
                  <a:gd name="connsiteX147" fmla="*/ 131099 w 1553571"/>
                  <a:gd name="connsiteY147" fmla="*/ 1661885 h 2275114"/>
                  <a:gd name="connsiteX148" fmla="*/ 102070 w 1553571"/>
                  <a:gd name="connsiteY148" fmla="*/ 1654628 h 2275114"/>
                  <a:gd name="connsiteX149" fmla="*/ 80299 w 1553571"/>
                  <a:gd name="connsiteY149" fmla="*/ 1636485 h 2275114"/>
                  <a:gd name="connsiteX150" fmla="*/ 73042 w 1553571"/>
                  <a:gd name="connsiteY150" fmla="*/ 1625600 h 2275114"/>
                  <a:gd name="connsiteX151" fmla="*/ 65784 w 1553571"/>
                  <a:gd name="connsiteY151" fmla="*/ 1603828 h 2275114"/>
                  <a:gd name="connsiteX152" fmla="*/ 76670 w 1553571"/>
                  <a:gd name="connsiteY152" fmla="*/ 1567542 h 2275114"/>
                  <a:gd name="connsiteX153" fmla="*/ 87556 w 1553571"/>
                  <a:gd name="connsiteY153" fmla="*/ 1563914 h 2275114"/>
                  <a:gd name="connsiteX154" fmla="*/ 91184 w 1553571"/>
                  <a:gd name="connsiteY154" fmla="*/ 1553028 h 2275114"/>
                  <a:gd name="connsiteX155" fmla="*/ 80299 w 1553571"/>
                  <a:gd name="connsiteY155" fmla="*/ 1531257 h 2275114"/>
                  <a:gd name="connsiteX156" fmla="*/ 69413 w 1553571"/>
                  <a:gd name="connsiteY156" fmla="*/ 1527628 h 2275114"/>
                  <a:gd name="connsiteX157" fmla="*/ 40384 w 1553571"/>
                  <a:gd name="connsiteY157" fmla="*/ 1494971 h 2275114"/>
                  <a:gd name="connsiteX158" fmla="*/ 44013 w 1553571"/>
                  <a:gd name="connsiteY158" fmla="*/ 1462314 h 2275114"/>
                  <a:gd name="connsiteX159" fmla="*/ 40384 w 1553571"/>
                  <a:gd name="connsiteY159" fmla="*/ 1444171 h 2275114"/>
                  <a:gd name="connsiteX160" fmla="*/ 36756 w 1553571"/>
                  <a:gd name="connsiteY160" fmla="*/ 1433285 h 2275114"/>
                  <a:gd name="connsiteX161" fmla="*/ 25870 w 1553571"/>
                  <a:gd name="connsiteY161" fmla="*/ 1429657 h 2275114"/>
                  <a:gd name="connsiteX162" fmla="*/ 11356 w 1553571"/>
                  <a:gd name="connsiteY162" fmla="*/ 1382485 h 2275114"/>
                  <a:gd name="connsiteX163" fmla="*/ 14984 w 1553571"/>
                  <a:gd name="connsiteY163" fmla="*/ 1309914 h 2275114"/>
                  <a:gd name="connsiteX164" fmla="*/ 18613 w 1553571"/>
                  <a:gd name="connsiteY164" fmla="*/ 1288142 h 2275114"/>
                  <a:gd name="connsiteX165" fmla="*/ 22242 w 1553571"/>
                  <a:gd name="connsiteY165" fmla="*/ 1251857 h 2275114"/>
                  <a:gd name="connsiteX166" fmla="*/ 11356 w 1553571"/>
                  <a:gd name="connsiteY166" fmla="*/ 1157514 h 2275114"/>
                  <a:gd name="connsiteX167" fmla="*/ 4099 w 1553571"/>
                  <a:gd name="connsiteY167" fmla="*/ 1132114 h 2275114"/>
                  <a:gd name="connsiteX168" fmla="*/ 470 w 1553571"/>
                  <a:gd name="connsiteY168" fmla="*/ 1113971 h 2275114"/>
                  <a:gd name="connsiteX169" fmla="*/ 4099 w 1553571"/>
                  <a:gd name="connsiteY169" fmla="*/ 961571 h 2275114"/>
                  <a:gd name="connsiteX170" fmla="*/ 7727 w 1553571"/>
                  <a:gd name="connsiteY170" fmla="*/ 947057 h 2275114"/>
                  <a:gd name="connsiteX171" fmla="*/ 14984 w 1553571"/>
                  <a:gd name="connsiteY171" fmla="*/ 936171 h 2275114"/>
                  <a:gd name="connsiteX172" fmla="*/ 18613 w 1553571"/>
                  <a:gd name="connsiteY172" fmla="*/ 918028 h 2275114"/>
                  <a:gd name="connsiteX173" fmla="*/ 25870 w 1553571"/>
                  <a:gd name="connsiteY173" fmla="*/ 878114 h 2275114"/>
                  <a:gd name="connsiteX174" fmla="*/ 22242 w 1553571"/>
                  <a:gd name="connsiteY174" fmla="*/ 816428 h 2275114"/>
                  <a:gd name="connsiteX175" fmla="*/ 18613 w 1553571"/>
                  <a:gd name="connsiteY175" fmla="*/ 801914 h 2275114"/>
                  <a:gd name="connsiteX176" fmla="*/ 7727 w 1553571"/>
                  <a:gd name="connsiteY176" fmla="*/ 791028 h 2275114"/>
                  <a:gd name="connsiteX177" fmla="*/ 11356 w 1553571"/>
                  <a:gd name="connsiteY177" fmla="*/ 685800 h 2275114"/>
                  <a:gd name="connsiteX178" fmla="*/ 25870 w 1553571"/>
                  <a:gd name="connsiteY178" fmla="*/ 689428 h 2275114"/>
                  <a:gd name="connsiteX179" fmla="*/ 29499 w 1553571"/>
                  <a:gd name="connsiteY179" fmla="*/ 700314 h 2275114"/>
                  <a:gd name="connsiteX180" fmla="*/ 33127 w 1553571"/>
                  <a:gd name="connsiteY180" fmla="*/ 729342 h 2275114"/>
                  <a:gd name="connsiteX181" fmla="*/ 47642 w 1553571"/>
                  <a:gd name="connsiteY181" fmla="*/ 747485 h 2275114"/>
                  <a:gd name="connsiteX182" fmla="*/ 109327 w 1553571"/>
                  <a:gd name="connsiteY182" fmla="*/ 740228 h 2275114"/>
                  <a:gd name="connsiteX183" fmla="*/ 131099 w 1553571"/>
                  <a:gd name="connsiteY183" fmla="*/ 718457 h 2275114"/>
                  <a:gd name="connsiteX184" fmla="*/ 145613 w 1553571"/>
                  <a:gd name="connsiteY184" fmla="*/ 714828 h 2275114"/>
                  <a:gd name="connsiteX185" fmla="*/ 174642 w 1553571"/>
                  <a:gd name="connsiteY185" fmla="*/ 718457 h 2275114"/>
                  <a:gd name="connsiteX186" fmla="*/ 185527 w 1553571"/>
                  <a:gd name="connsiteY186" fmla="*/ 751114 h 2275114"/>
                  <a:gd name="connsiteX187" fmla="*/ 196413 w 1553571"/>
                  <a:gd name="connsiteY187" fmla="*/ 772885 h 2275114"/>
                  <a:gd name="connsiteX188" fmla="*/ 207299 w 1553571"/>
                  <a:gd name="connsiteY188" fmla="*/ 783771 h 2275114"/>
                  <a:gd name="connsiteX189" fmla="*/ 243584 w 1553571"/>
                  <a:gd name="connsiteY189" fmla="*/ 791028 h 2275114"/>
                  <a:gd name="connsiteX190" fmla="*/ 276242 w 1553571"/>
                  <a:gd name="connsiteY190" fmla="*/ 783771 h 2275114"/>
                  <a:gd name="connsiteX191" fmla="*/ 287127 w 1553571"/>
                  <a:gd name="connsiteY191" fmla="*/ 776514 h 2275114"/>
                  <a:gd name="connsiteX192" fmla="*/ 305270 w 1553571"/>
                  <a:gd name="connsiteY192" fmla="*/ 794657 h 2275114"/>
                  <a:gd name="connsiteX193" fmla="*/ 319784 w 1553571"/>
                  <a:gd name="connsiteY193" fmla="*/ 805542 h 2275114"/>
                  <a:gd name="connsiteX194" fmla="*/ 323413 w 1553571"/>
                  <a:gd name="connsiteY194" fmla="*/ 816428 h 2275114"/>
                  <a:gd name="connsiteX195" fmla="*/ 334299 w 1553571"/>
                  <a:gd name="connsiteY195" fmla="*/ 823685 h 2275114"/>
                  <a:gd name="connsiteX196" fmla="*/ 330670 w 1553571"/>
                  <a:gd name="connsiteY196" fmla="*/ 805542 h 2275114"/>
                  <a:gd name="connsiteX197" fmla="*/ 341556 w 1553571"/>
                  <a:gd name="connsiteY197" fmla="*/ 780142 h 2275114"/>
                  <a:gd name="connsiteX198" fmla="*/ 363327 w 1553571"/>
                  <a:gd name="connsiteY198" fmla="*/ 787400 h 2275114"/>
                  <a:gd name="connsiteX199" fmla="*/ 374213 w 1553571"/>
                  <a:gd name="connsiteY199" fmla="*/ 791028 h 2275114"/>
                  <a:gd name="connsiteX200" fmla="*/ 410499 w 1553571"/>
                  <a:gd name="connsiteY200" fmla="*/ 809171 h 2275114"/>
                  <a:gd name="connsiteX201" fmla="*/ 454042 w 1553571"/>
                  <a:gd name="connsiteY201" fmla="*/ 812800 h 2275114"/>
                  <a:gd name="connsiteX202" fmla="*/ 461299 w 1553571"/>
                  <a:gd name="connsiteY202" fmla="*/ 805542 h 2275114"/>
                  <a:gd name="connsiteX203" fmla="*/ 472184 w 1553571"/>
                  <a:gd name="connsiteY203" fmla="*/ 798285 h 2275114"/>
                  <a:gd name="connsiteX204" fmla="*/ 530242 w 1553571"/>
                  <a:gd name="connsiteY204" fmla="*/ 791028 h 2275114"/>
                  <a:gd name="connsiteX205" fmla="*/ 544756 w 1553571"/>
                  <a:gd name="connsiteY205" fmla="*/ 787400 h 2275114"/>
                  <a:gd name="connsiteX206" fmla="*/ 566527 w 1553571"/>
                  <a:gd name="connsiteY206" fmla="*/ 780142 h 2275114"/>
                  <a:gd name="connsiteX207" fmla="*/ 577413 w 1553571"/>
                  <a:gd name="connsiteY207" fmla="*/ 769257 h 2275114"/>
                  <a:gd name="connsiteX208" fmla="*/ 613699 w 1553571"/>
                  <a:gd name="connsiteY208" fmla="*/ 769257 h 2275114"/>
                  <a:gd name="connsiteX209" fmla="*/ 617327 w 1553571"/>
                  <a:gd name="connsiteY209" fmla="*/ 780142 h 2275114"/>
                  <a:gd name="connsiteX210" fmla="*/ 653613 w 1553571"/>
                  <a:gd name="connsiteY210" fmla="*/ 780142 h 2275114"/>
                  <a:gd name="connsiteX211" fmla="*/ 668127 w 1553571"/>
                  <a:gd name="connsiteY211" fmla="*/ 758371 h 2275114"/>
                  <a:gd name="connsiteX212" fmla="*/ 671756 w 1553571"/>
                  <a:gd name="connsiteY212" fmla="*/ 743857 h 2275114"/>
                  <a:gd name="connsiteX213" fmla="*/ 675384 w 1553571"/>
                  <a:gd name="connsiteY213" fmla="*/ 725714 h 2275114"/>
                  <a:gd name="connsiteX214" fmla="*/ 679013 w 1553571"/>
                  <a:gd name="connsiteY214" fmla="*/ 714828 h 2275114"/>
                  <a:gd name="connsiteX215" fmla="*/ 689899 w 1553571"/>
                  <a:gd name="connsiteY215" fmla="*/ 707571 h 2275114"/>
                  <a:gd name="connsiteX216" fmla="*/ 700784 w 1553571"/>
                  <a:gd name="connsiteY216" fmla="*/ 696685 h 2275114"/>
                  <a:gd name="connsiteX217" fmla="*/ 704413 w 1553571"/>
                  <a:gd name="connsiteY217" fmla="*/ 631371 h 2275114"/>
                  <a:gd name="connsiteX218" fmla="*/ 718927 w 1553571"/>
                  <a:gd name="connsiteY218" fmla="*/ 627742 h 2275114"/>
                  <a:gd name="connsiteX219" fmla="*/ 722556 w 1553571"/>
                  <a:gd name="connsiteY219" fmla="*/ 616857 h 2275114"/>
                  <a:gd name="connsiteX220" fmla="*/ 718927 w 1553571"/>
                  <a:gd name="connsiteY220" fmla="*/ 591457 h 2275114"/>
                  <a:gd name="connsiteX221" fmla="*/ 704413 w 1553571"/>
                  <a:gd name="connsiteY221" fmla="*/ 584200 h 2275114"/>
                  <a:gd name="connsiteX222" fmla="*/ 679013 w 1553571"/>
                  <a:gd name="connsiteY222" fmla="*/ 580571 h 2275114"/>
                  <a:gd name="connsiteX223" fmla="*/ 671756 w 1553571"/>
                  <a:gd name="connsiteY223" fmla="*/ 497114 h 2275114"/>
                  <a:gd name="connsiteX224" fmla="*/ 649984 w 1553571"/>
                  <a:gd name="connsiteY224" fmla="*/ 413657 h 2275114"/>
                  <a:gd name="connsiteX225" fmla="*/ 642727 w 1553571"/>
                  <a:gd name="connsiteY225" fmla="*/ 402771 h 2275114"/>
                  <a:gd name="connsiteX226" fmla="*/ 631842 w 1553571"/>
                  <a:gd name="connsiteY226" fmla="*/ 391885 h 2275114"/>
                  <a:gd name="connsiteX227" fmla="*/ 628213 w 1553571"/>
                  <a:gd name="connsiteY227" fmla="*/ 366485 h 2275114"/>
                  <a:gd name="connsiteX228" fmla="*/ 620956 w 1553571"/>
                  <a:gd name="connsiteY228" fmla="*/ 355600 h 2275114"/>
                  <a:gd name="connsiteX229" fmla="*/ 617327 w 1553571"/>
                  <a:gd name="connsiteY229" fmla="*/ 337457 h 2275114"/>
                  <a:gd name="connsiteX230" fmla="*/ 595556 w 1553571"/>
                  <a:gd name="connsiteY230" fmla="*/ 304800 h 2275114"/>
                  <a:gd name="connsiteX231" fmla="*/ 573784 w 1553571"/>
                  <a:gd name="connsiteY231" fmla="*/ 272142 h 2275114"/>
                  <a:gd name="connsiteX232" fmla="*/ 566527 w 1553571"/>
                  <a:gd name="connsiteY232" fmla="*/ 261257 h 2275114"/>
                  <a:gd name="connsiteX233" fmla="*/ 562899 w 1553571"/>
                  <a:gd name="connsiteY233" fmla="*/ 250371 h 2275114"/>
                  <a:gd name="connsiteX234" fmla="*/ 548384 w 1553571"/>
                  <a:gd name="connsiteY234" fmla="*/ 232228 h 2275114"/>
                  <a:gd name="connsiteX235" fmla="*/ 537499 w 1553571"/>
                  <a:gd name="connsiteY235" fmla="*/ 217714 h 2275114"/>
                  <a:gd name="connsiteX236" fmla="*/ 522984 w 1553571"/>
                  <a:gd name="connsiteY236" fmla="*/ 199571 h 2275114"/>
                  <a:gd name="connsiteX237" fmla="*/ 512099 w 1553571"/>
                  <a:gd name="connsiteY237" fmla="*/ 185057 h 2275114"/>
                  <a:gd name="connsiteX238" fmla="*/ 501213 w 1553571"/>
                  <a:gd name="connsiteY238" fmla="*/ 177800 h 2275114"/>
                  <a:gd name="connsiteX239" fmla="*/ 493956 w 1553571"/>
                  <a:gd name="connsiteY239" fmla="*/ 166914 h 2275114"/>
                  <a:gd name="connsiteX240" fmla="*/ 475813 w 1553571"/>
                  <a:gd name="connsiteY240" fmla="*/ 134257 h 2275114"/>
                  <a:gd name="connsiteX241" fmla="*/ 464927 w 1553571"/>
                  <a:gd name="connsiteY241" fmla="*/ 123371 h 2275114"/>
                  <a:gd name="connsiteX242" fmla="*/ 450413 w 1553571"/>
                  <a:gd name="connsiteY242" fmla="*/ 112485 h 2275114"/>
                  <a:gd name="connsiteX243" fmla="*/ 443156 w 1553571"/>
                  <a:gd name="connsiteY243" fmla="*/ 101600 h 2275114"/>
                  <a:gd name="connsiteX244" fmla="*/ 435899 w 1553571"/>
                  <a:gd name="connsiteY244" fmla="*/ 94342 h 2275114"/>
                  <a:gd name="connsiteX245" fmla="*/ 432270 w 1553571"/>
                  <a:gd name="connsiteY245" fmla="*/ 0 h 227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1553571" h="2275114">
                    <a:moveTo>
                      <a:pt x="432270" y="0"/>
                    </a:moveTo>
                    <a:lnTo>
                      <a:pt x="1549870" y="0"/>
                    </a:lnTo>
                    <a:lnTo>
                      <a:pt x="1549870" y="776514"/>
                    </a:lnTo>
                    <a:lnTo>
                      <a:pt x="1444642" y="776514"/>
                    </a:lnTo>
                    <a:lnTo>
                      <a:pt x="1444642" y="914400"/>
                    </a:lnTo>
                    <a:lnTo>
                      <a:pt x="1346670" y="914400"/>
                    </a:lnTo>
                    <a:lnTo>
                      <a:pt x="1346670" y="1063171"/>
                    </a:lnTo>
                    <a:lnTo>
                      <a:pt x="1462784" y="1063171"/>
                    </a:lnTo>
                    <a:lnTo>
                      <a:pt x="1462784" y="1230085"/>
                    </a:lnTo>
                    <a:cubicBezTo>
                      <a:pt x="1473670" y="1226457"/>
                      <a:pt x="1484850" y="1223613"/>
                      <a:pt x="1495442" y="1219200"/>
                    </a:cubicBezTo>
                    <a:cubicBezTo>
                      <a:pt x="1499467" y="1217523"/>
                      <a:pt x="1504377" y="1215843"/>
                      <a:pt x="1506327" y="1211942"/>
                    </a:cubicBezTo>
                    <a:cubicBezTo>
                      <a:pt x="1509617" y="1205362"/>
                      <a:pt x="1505111" y="1195708"/>
                      <a:pt x="1509956" y="1190171"/>
                    </a:cubicBezTo>
                    <a:cubicBezTo>
                      <a:pt x="1514993" y="1184414"/>
                      <a:pt x="1531727" y="1182914"/>
                      <a:pt x="1531727" y="1182914"/>
                    </a:cubicBezTo>
                    <a:cubicBezTo>
                      <a:pt x="1537775" y="1184123"/>
                      <a:pt x="1545509" y="1182181"/>
                      <a:pt x="1549870" y="1186542"/>
                    </a:cubicBezTo>
                    <a:cubicBezTo>
                      <a:pt x="1554231" y="1190903"/>
                      <a:pt x="1553499" y="1198518"/>
                      <a:pt x="1553499" y="1204685"/>
                    </a:cubicBezTo>
                    <a:cubicBezTo>
                      <a:pt x="1553499" y="1239216"/>
                      <a:pt x="1555155" y="1233043"/>
                      <a:pt x="1542613" y="1251857"/>
                    </a:cubicBezTo>
                    <a:cubicBezTo>
                      <a:pt x="1541403" y="1256695"/>
                      <a:pt x="1539643" y="1261428"/>
                      <a:pt x="1538984" y="1266371"/>
                    </a:cubicBezTo>
                    <a:cubicBezTo>
                      <a:pt x="1537218" y="1279613"/>
                      <a:pt x="1539581" y="1293611"/>
                      <a:pt x="1535356" y="1306285"/>
                    </a:cubicBezTo>
                    <a:cubicBezTo>
                      <a:pt x="1534146" y="1309914"/>
                      <a:pt x="1528204" y="1309084"/>
                      <a:pt x="1524470" y="1309914"/>
                    </a:cubicBezTo>
                    <a:cubicBezTo>
                      <a:pt x="1517288" y="1311510"/>
                      <a:pt x="1509956" y="1312333"/>
                      <a:pt x="1502699" y="1313542"/>
                    </a:cubicBezTo>
                    <a:cubicBezTo>
                      <a:pt x="1501489" y="1322009"/>
                      <a:pt x="1504702" y="1332505"/>
                      <a:pt x="1499070" y="1338942"/>
                    </a:cubicBezTo>
                    <a:cubicBezTo>
                      <a:pt x="1494225" y="1344479"/>
                      <a:pt x="1484513" y="1341128"/>
                      <a:pt x="1477299" y="1342571"/>
                    </a:cubicBezTo>
                    <a:cubicBezTo>
                      <a:pt x="1472409" y="1343549"/>
                      <a:pt x="1467622" y="1344990"/>
                      <a:pt x="1462784" y="1346200"/>
                    </a:cubicBezTo>
                    <a:cubicBezTo>
                      <a:pt x="1457946" y="1349828"/>
                      <a:pt x="1453679" y="1354381"/>
                      <a:pt x="1448270" y="1357085"/>
                    </a:cubicBezTo>
                    <a:cubicBezTo>
                      <a:pt x="1441428" y="1360506"/>
                      <a:pt x="1426499" y="1364342"/>
                      <a:pt x="1426499" y="1364342"/>
                    </a:cubicBezTo>
                    <a:cubicBezTo>
                      <a:pt x="1416823" y="1363133"/>
                      <a:pt x="1406524" y="1364336"/>
                      <a:pt x="1397470" y="1360714"/>
                    </a:cubicBezTo>
                    <a:cubicBezTo>
                      <a:pt x="1367738" y="1348821"/>
                      <a:pt x="1400622" y="1349828"/>
                      <a:pt x="1386584" y="1349828"/>
                    </a:cubicBezTo>
                    <a:lnTo>
                      <a:pt x="1226927" y="1349828"/>
                    </a:lnTo>
                    <a:lnTo>
                      <a:pt x="1292242" y="1455057"/>
                    </a:lnTo>
                    <a:lnTo>
                      <a:pt x="1306756" y="1538514"/>
                    </a:lnTo>
                    <a:cubicBezTo>
                      <a:pt x="1307965" y="1549400"/>
                      <a:pt x="1307502" y="1560604"/>
                      <a:pt x="1310384" y="1571171"/>
                    </a:cubicBezTo>
                    <a:cubicBezTo>
                      <a:pt x="1311284" y="1574472"/>
                      <a:pt x="1315744" y="1575581"/>
                      <a:pt x="1317642" y="1578428"/>
                    </a:cubicBezTo>
                    <a:cubicBezTo>
                      <a:pt x="1320643" y="1582929"/>
                      <a:pt x="1322116" y="1588304"/>
                      <a:pt x="1324899" y="1592942"/>
                    </a:cubicBezTo>
                    <a:cubicBezTo>
                      <a:pt x="1329386" y="1600421"/>
                      <a:pt x="1334575" y="1607457"/>
                      <a:pt x="1339413" y="1614714"/>
                    </a:cubicBezTo>
                    <a:cubicBezTo>
                      <a:pt x="1341832" y="1618343"/>
                      <a:pt x="1343586" y="1622516"/>
                      <a:pt x="1346670" y="1625600"/>
                    </a:cubicBezTo>
                    <a:cubicBezTo>
                      <a:pt x="1354696" y="1633625"/>
                      <a:pt x="1358338" y="1638690"/>
                      <a:pt x="1368442" y="1643742"/>
                    </a:cubicBezTo>
                    <a:cubicBezTo>
                      <a:pt x="1376738" y="1647890"/>
                      <a:pt x="1389186" y="1648929"/>
                      <a:pt x="1397470" y="1651000"/>
                    </a:cubicBezTo>
                    <a:cubicBezTo>
                      <a:pt x="1401181" y="1651928"/>
                      <a:pt x="1404727" y="1653419"/>
                      <a:pt x="1408356" y="1654628"/>
                    </a:cubicBezTo>
                    <a:cubicBezTo>
                      <a:pt x="1413746" y="1658671"/>
                      <a:pt x="1428611" y="1667304"/>
                      <a:pt x="1430127" y="1676400"/>
                    </a:cubicBezTo>
                    <a:cubicBezTo>
                      <a:pt x="1430756" y="1680173"/>
                      <a:pt x="1429203" y="1684581"/>
                      <a:pt x="1426499" y="1687285"/>
                    </a:cubicBezTo>
                    <a:cubicBezTo>
                      <a:pt x="1422674" y="1691110"/>
                      <a:pt x="1416822" y="1692123"/>
                      <a:pt x="1411984" y="1694542"/>
                    </a:cubicBezTo>
                    <a:cubicBezTo>
                      <a:pt x="1409565" y="1696961"/>
                      <a:pt x="1407398" y="1699663"/>
                      <a:pt x="1404727" y="1701800"/>
                    </a:cubicBezTo>
                    <a:cubicBezTo>
                      <a:pt x="1381828" y="1720121"/>
                      <a:pt x="1404118" y="1698782"/>
                      <a:pt x="1386584" y="1716314"/>
                    </a:cubicBezTo>
                    <a:cubicBezTo>
                      <a:pt x="1385375" y="1719943"/>
                      <a:pt x="1382956" y="1723375"/>
                      <a:pt x="1382956" y="1727200"/>
                    </a:cubicBezTo>
                    <a:cubicBezTo>
                      <a:pt x="1382956" y="1738884"/>
                      <a:pt x="1389111" y="1739770"/>
                      <a:pt x="1397470" y="1745342"/>
                    </a:cubicBezTo>
                    <a:cubicBezTo>
                      <a:pt x="1416822" y="1774371"/>
                      <a:pt x="1391422" y="1739294"/>
                      <a:pt x="1415613" y="1763485"/>
                    </a:cubicBezTo>
                    <a:cubicBezTo>
                      <a:pt x="1422646" y="1770518"/>
                      <a:pt x="1423548" y="1776404"/>
                      <a:pt x="1426499" y="1785257"/>
                    </a:cubicBezTo>
                    <a:cubicBezTo>
                      <a:pt x="1425289" y="1805819"/>
                      <a:pt x="1431235" y="1828120"/>
                      <a:pt x="1422870" y="1846942"/>
                    </a:cubicBezTo>
                    <a:cubicBezTo>
                      <a:pt x="1419396" y="1854757"/>
                      <a:pt x="1403517" y="1844523"/>
                      <a:pt x="1397470" y="1850571"/>
                    </a:cubicBezTo>
                    <a:cubicBezTo>
                      <a:pt x="1393109" y="1854932"/>
                      <a:pt x="1399149" y="1862863"/>
                      <a:pt x="1401099" y="1868714"/>
                    </a:cubicBezTo>
                    <a:cubicBezTo>
                      <a:pt x="1402810" y="1873845"/>
                      <a:pt x="1406225" y="1878256"/>
                      <a:pt x="1408356" y="1883228"/>
                    </a:cubicBezTo>
                    <a:cubicBezTo>
                      <a:pt x="1409863" y="1886744"/>
                      <a:pt x="1410775" y="1890485"/>
                      <a:pt x="1411984" y="1894114"/>
                    </a:cubicBezTo>
                    <a:cubicBezTo>
                      <a:pt x="1410775" y="1900162"/>
                      <a:pt x="1412717" y="1907896"/>
                      <a:pt x="1408356" y="1912257"/>
                    </a:cubicBezTo>
                    <a:cubicBezTo>
                      <a:pt x="1405411" y="1915202"/>
                      <a:pt x="1378649" y="1921498"/>
                      <a:pt x="1372070" y="1923142"/>
                    </a:cubicBezTo>
                    <a:cubicBezTo>
                      <a:pt x="1355995" y="1939219"/>
                      <a:pt x="1365947" y="1926203"/>
                      <a:pt x="1361184" y="1966685"/>
                    </a:cubicBezTo>
                    <a:cubicBezTo>
                      <a:pt x="1357251" y="2000114"/>
                      <a:pt x="1359397" y="1981985"/>
                      <a:pt x="1353927" y="2006600"/>
                    </a:cubicBezTo>
                    <a:cubicBezTo>
                      <a:pt x="1352589" y="2012620"/>
                      <a:pt x="1351795" y="2018759"/>
                      <a:pt x="1350299" y="2024742"/>
                    </a:cubicBezTo>
                    <a:cubicBezTo>
                      <a:pt x="1349371" y="2028453"/>
                      <a:pt x="1349375" y="2032923"/>
                      <a:pt x="1346670" y="2035628"/>
                    </a:cubicBezTo>
                    <a:cubicBezTo>
                      <a:pt x="1340503" y="2041795"/>
                      <a:pt x="1324899" y="2050142"/>
                      <a:pt x="1324899" y="2050142"/>
                    </a:cubicBezTo>
                    <a:cubicBezTo>
                      <a:pt x="1317683" y="2079004"/>
                      <a:pt x="1326833" y="2050384"/>
                      <a:pt x="1310384" y="2079171"/>
                    </a:cubicBezTo>
                    <a:cubicBezTo>
                      <a:pt x="1308486" y="2082492"/>
                      <a:pt x="1308466" y="2086636"/>
                      <a:pt x="1306756" y="2090057"/>
                    </a:cubicBezTo>
                    <a:cubicBezTo>
                      <a:pt x="1304806" y="2093957"/>
                      <a:pt x="1301918" y="2097314"/>
                      <a:pt x="1299499" y="2100942"/>
                    </a:cubicBezTo>
                    <a:cubicBezTo>
                      <a:pt x="1291184" y="2134202"/>
                      <a:pt x="1297775" y="2121672"/>
                      <a:pt x="1284984" y="2140857"/>
                    </a:cubicBezTo>
                    <a:cubicBezTo>
                      <a:pt x="1281520" y="2154717"/>
                      <a:pt x="1280931" y="2159849"/>
                      <a:pt x="1274099" y="2173514"/>
                    </a:cubicBezTo>
                    <a:cubicBezTo>
                      <a:pt x="1266652" y="2188408"/>
                      <a:pt x="1268586" y="2180406"/>
                      <a:pt x="1259584" y="2191657"/>
                    </a:cubicBezTo>
                    <a:cubicBezTo>
                      <a:pt x="1245758" y="2208937"/>
                      <a:pt x="1260105" y="2197356"/>
                      <a:pt x="1241442" y="2209800"/>
                    </a:cubicBezTo>
                    <a:lnTo>
                      <a:pt x="1234184" y="2231571"/>
                    </a:lnTo>
                    <a:cubicBezTo>
                      <a:pt x="1232974" y="2235200"/>
                      <a:pt x="1232267" y="2239036"/>
                      <a:pt x="1230556" y="2242457"/>
                    </a:cubicBezTo>
                    <a:cubicBezTo>
                      <a:pt x="1228137" y="2247295"/>
                      <a:pt x="1225430" y="2251999"/>
                      <a:pt x="1223299" y="2256971"/>
                    </a:cubicBezTo>
                    <a:cubicBezTo>
                      <a:pt x="1221792" y="2260487"/>
                      <a:pt x="1222375" y="2265152"/>
                      <a:pt x="1219670" y="2267857"/>
                    </a:cubicBezTo>
                    <a:cubicBezTo>
                      <a:pt x="1215845" y="2271682"/>
                      <a:pt x="1205156" y="2275114"/>
                      <a:pt x="1205156" y="2275114"/>
                    </a:cubicBezTo>
                    <a:lnTo>
                      <a:pt x="1136213" y="2275114"/>
                    </a:lnTo>
                    <a:lnTo>
                      <a:pt x="1136213" y="1941285"/>
                    </a:lnTo>
                    <a:lnTo>
                      <a:pt x="1114442" y="1937657"/>
                    </a:lnTo>
                    <a:cubicBezTo>
                      <a:pt x="1104766" y="1932819"/>
                      <a:pt x="1096165" y="1924337"/>
                      <a:pt x="1085413" y="1923142"/>
                    </a:cubicBezTo>
                    <a:cubicBezTo>
                      <a:pt x="1081611" y="1922720"/>
                      <a:pt x="1082614" y="1930294"/>
                      <a:pt x="1081784" y="1934028"/>
                    </a:cubicBezTo>
                    <a:cubicBezTo>
                      <a:pt x="1080188" y="1941210"/>
                      <a:pt x="1079365" y="1948543"/>
                      <a:pt x="1078156" y="1955800"/>
                    </a:cubicBezTo>
                    <a:cubicBezTo>
                      <a:pt x="1070899" y="1954590"/>
                      <a:pt x="1062965" y="1955461"/>
                      <a:pt x="1056384" y="1952171"/>
                    </a:cubicBezTo>
                    <a:cubicBezTo>
                      <a:pt x="1052483" y="1950221"/>
                      <a:pt x="1051999" y="1944567"/>
                      <a:pt x="1049127" y="1941285"/>
                    </a:cubicBezTo>
                    <a:cubicBezTo>
                      <a:pt x="1043495" y="1934848"/>
                      <a:pt x="1035728" y="1930258"/>
                      <a:pt x="1030984" y="1923142"/>
                    </a:cubicBezTo>
                    <a:cubicBezTo>
                      <a:pt x="1028565" y="1919514"/>
                      <a:pt x="1026811" y="1915341"/>
                      <a:pt x="1023727" y="1912257"/>
                    </a:cubicBezTo>
                    <a:cubicBezTo>
                      <a:pt x="1020643" y="1909173"/>
                      <a:pt x="1016247" y="1907724"/>
                      <a:pt x="1012842" y="1905000"/>
                    </a:cubicBezTo>
                    <a:cubicBezTo>
                      <a:pt x="1010170" y="1902863"/>
                      <a:pt x="1008321" y="1899795"/>
                      <a:pt x="1005584" y="1897742"/>
                    </a:cubicBezTo>
                    <a:cubicBezTo>
                      <a:pt x="998169" y="1892180"/>
                      <a:pt x="984396" y="1881129"/>
                      <a:pt x="972927" y="1879600"/>
                    </a:cubicBezTo>
                    <a:cubicBezTo>
                      <a:pt x="958490" y="1877675"/>
                      <a:pt x="943898" y="1877181"/>
                      <a:pt x="929384" y="1875971"/>
                    </a:cubicBezTo>
                    <a:cubicBezTo>
                      <a:pt x="925756" y="1873552"/>
                      <a:pt x="922582" y="1870245"/>
                      <a:pt x="918499" y="1868714"/>
                    </a:cubicBezTo>
                    <a:cubicBezTo>
                      <a:pt x="898675" y="1861280"/>
                      <a:pt x="903652" y="1870592"/>
                      <a:pt x="889470" y="1857828"/>
                    </a:cubicBezTo>
                    <a:cubicBezTo>
                      <a:pt x="880570" y="1849818"/>
                      <a:pt x="864070" y="1832428"/>
                      <a:pt x="864070" y="1832428"/>
                    </a:cubicBezTo>
                    <a:cubicBezTo>
                      <a:pt x="857694" y="1813297"/>
                      <a:pt x="864657" y="1828777"/>
                      <a:pt x="849556" y="1810657"/>
                    </a:cubicBezTo>
                    <a:cubicBezTo>
                      <a:pt x="846764" y="1807307"/>
                      <a:pt x="845704" y="1802495"/>
                      <a:pt x="842299" y="1799771"/>
                    </a:cubicBezTo>
                    <a:cubicBezTo>
                      <a:pt x="839312" y="1797381"/>
                      <a:pt x="835042" y="1797352"/>
                      <a:pt x="831413" y="1796142"/>
                    </a:cubicBezTo>
                    <a:cubicBezTo>
                      <a:pt x="824156" y="1788885"/>
                      <a:pt x="812888" y="1784107"/>
                      <a:pt x="809642" y="1774371"/>
                    </a:cubicBezTo>
                    <a:cubicBezTo>
                      <a:pt x="808432" y="1770742"/>
                      <a:pt x="808403" y="1766472"/>
                      <a:pt x="806013" y="1763485"/>
                    </a:cubicBezTo>
                    <a:cubicBezTo>
                      <a:pt x="803289" y="1760080"/>
                      <a:pt x="799112" y="1757999"/>
                      <a:pt x="795127" y="1756228"/>
                    </a:cubicBezTo>
                    <a:cubicBezTo>
                      <a:pt x="788137" y="1753121"/>
                      <a:pt x="773356" y="1748971"/>
                      <a:pt x="773356" y="1748971"/>
                    </a:cubicBezTo>
                    <a:cubicBezTo>
                      <a:pt x="762470" y="1750181"/>
                      <a:pt x="747711" y="1744186"/>
                      <a:pt x="740699" y="1752600"/>
                    </a:cubicBezTo>
                    <a:cubicBezTo>
                      <a:pt x="732146" y="1762863"/>
                      <a:pt x="740999" y="1779745"/>
                      <a:pt x="737070" y="1792514"/>
                    </a:cubicBezTo>
                    <a:cubicBezTo>
                      <a:pt x="734982" y="1799300"/>
                      <a:pt x="715609" y="1802415"/>
                      <a:pt x="711670" y="1803400"/>
                    </a:cubicBezTo>
                    <a:cubicBezTo>
                      <a:pt x="708041" y="1805819"/>
                      <a:pt x="703203" y="1807028"/>
                      <a:pt x="700784" y="1810657"/>
                    </a:cubicBezTo>
                    <a:cubicBezTo>
                      <a:pt x="698018" y="1814806"/>
                      <a:pt x="698589" y="1820394"/>
                      <a:pt x="697156" y="1825171"/>
                    </a:cubicBezTo>
                    <a:cubicBezTo>
                      <a:pt x="690009" y="1848996"/>
                      <a:pt x="694775" y="1842066"/>
                      <a:pt x="682642" y="1854200"/>
                    </a:cubicBezTo>
                    <a:cubicBezTo>
                      <a:pt x="681432" y="1857828"/>
                      <a:pt x="680724" y="1861664"/>
                      <a:pt x="679013" y="1865085"/>
                    </a:cubicBezTo>
                    <a:cubicBezTo>
                      <a:pt x="674935" y="1873241"/>
                      <a:pt x="667750" y="1881124"/>
                      <a:pt x="660870" y="1886857"/>
                    </a:cubicBezTo>
                    <a:cubicBezTo>
                      <a:pt x="657520" y="1889649"/>
                      <a:pt x="654067" y="1892583"/>
                      <a:pt x="649984" y="1894114"/>
                    </a:cubicBezTo>
                    <a:cubicBezTo>
                      <a:pt x="644210" y="1896279"/>
                      <a:pt x="637889" y="1896533"/>
                      <a:pt x="631842" y="1897742"/>
                    </a:cubicBezTo>
                    <a:cubicBezTo>
                      <a:pt x="628213" y="1901371"/>
                      <a:pt x="623448" y="1904142"/>
                      <a:pt x="620956" y="1908628"/>
                    </a:cubicBezTo>
                    <a:cubicBezTo>
                      <a:pt x="613229" y="1922537"/>
                      <a:pt x="614656" y="1940328"/>
                      <a:pt x="602813" y="1952171"/>
                    </a:cubicBezTo>
                    <a:cubicBezTo>
                      <a:pt x="591829" y="1963156"/>
                      <a:pt x="589869" y="1962534"/>
                      <a:pt x="577413" y="1966685"/>
                    </a:cubicBezTo>
                    <a:cubicBezTo>
                      <a:pt x="568040" y="1976059"/>
                      <a:pt x="560049" y="1985419"/>
                      <a:pt x="548384" y="1992085"/>
                    </a:cubicBezTo>
                    <a:cubicBezTo>
                      <a:pt x="545063" y="1993983"/>
                      <a:pt x="541127" y="1994504"/>
                      <a:pt x="537499" y="1995714"/>
                    </a:cubicBezTo>
                    <a:cubicBezTo>
                      <a:pt x="533870" y="1993295"/>
                      <a:pt x="529337" y="1991862"/>
                      <a:pt x="526613" y="1988457"/>
                    </a:cubicBezTo>
                    <a:cubicBezTo>
                      <a:pt x="524223" y="1985470"/>
                      <a:pt x="524695" y="1980992"/>
                      <a:pt x="522984" y="1977571"/>
                    </a:cubicBezTo>
                    <a:cubicBezTo>
                      <a:pt x="521034" y="1973670"/>
                      <a:pt x="518146" y="1970314"/>
                      <a:pt x="515727" y="1966685"/>
                    </a:cubicBezTo>
                    <a:cubicBezTo>
                      <a:pt x="506051" y="1967895"/>
                      <a:pt x="496293" y="1968570"/>
                      <a:pt x="486699" y="1970314"/>
                    </a:cubicBezTo>
                    <a:cubicBezTo>
                      <a:pt x="482936" y="1970998"/>
                      <a:pt x="479638" y="1973942"/>
                      <a:pt x="475813" y="1973942"/>
                    </a:cubicBezTo>
                    <a:cubicBezTo>
                      <a:pt x="466061" y="1973942"/>
                      <a:pt x="456460" y="1971523"/>
                      <a:pt x="446784" y="1970314"/>
                    </a:cubicBezTo>
                    <a:cubicBezTo>
                      <a:pt x="443156" y="1967895"/>
                      <a:pt x="439907" y="1964775"/>
                      <a:pt x="435899" y="1963057"/>
                    </a:cubicBezTo>
                    <a:cubicBezTo>
                      <a:pt x="419902" y="1956201"/>
                      <a:pt x="395892" y="1959428"/>
                      <a:pt x="381470" y="1959428"/>
                    </a:cubicBezTo>
                    <a:lnTo>
                      <a:pt x="366956" y="1970314"/>
                    </a:lnTo>
                    <a:cubicBezTo>
                      <a:pt x="357280" y="1975152"/>
                      <a:pt x="348024" y="1980944"/>
                      <a:pt x="337927" y="1984828"/>
                    </a:cubicBezTo>
                    <a:cubicBezTo>
                      <a:pt x="332171" y="1987042"/>
                      <a:pt x="325805" y="1987119"/>
                      <a:pt x="319784" y="1988457"/>
                    </a:cubicBezTo>
                    <a:cubicBezTo>
                      <a:pt x="287314" y="1995673"/>
                      <a:pt x="326150" y="1988605"/>
                      <a:pt x="283499" y="1995714"/>
                    </a:cubicBezTo>
                    <a:cubicBezTo>
                      <a:pt x="272613" y="1994504"/>
                      <a:pt x="260909" y="1996400"/>
                      <a:pt x="250842" y="1992085"/>
                    </a:cubicBezTo>
                    <a:cubicBezTo>
                      <a:pt x="242981" y="1988716"/>
                      <a:pt x="239815" y="1978686"/>
                      <a:pt x="232699" y="1973942"/>
                    </a:cubicBezTo>
                    <a:cubicBezTo>
                      <a:pt x="218630" y="1964563"/>
                      <a:pt x="225950" y="1968064"/>
                      <a:pt x="210927" y="1963057"/>
                    </a:cubicBezTo>
                    <a:cubicBezTo>
                      <a:pt x="204879" y="1966685"/>
                      <a:pt x="198523" y="1969843"/>
                      <a:pt x="192784" y="1973942"/>
                    </a:cubicBezTo>
                    <a:cubicBezTo>
                      <a:pt x="186206" y="1978641"/>
                      <a:pt x="182629" y="1985546"/>
                      <a:pt x="178270" y="1992085"/>
                    </a:cubicBezTo>
                    <a:cubicBezTo>
                      <a:pt x="172222" y="1990876"/>
                      <a:pt x="166136" y="1989844"/>
                      <a:pt x="160127" y="1988457"/>
                    </a:cubicBezTo>
                    <a:cubicBezTo>
                      <a:pt x="150409" y="1986214"/>
                      <a:pt x="140879" y="1983156"/>
                      <a:pt x="131099" y="1981200"/>
                    </a:cubicBezTo>
                    <a:cubicBezTo>
                      <a:pt x="109205" y="1976821"/>
                      <a:pt x="118807" y="1979521"/>
                      <a:pt x="102070" y="1973942"/>
                    </a:cubicBezTo>
                    <a:cubicBezTo>
                      <a:pt x="82716" y="1944912"/>
                      <a:pt x="108120" y="1979993"/>
                      <a:pt x="83927" y="1955800"/>
                    </a:cubicBezTo>
                    <a:cubicBezTo>
                      <a:pt x="80843" y="1952716"/>
                      <a:pt x="78620" y="1948815"/>
                      <a:pt x="76670" y="1944914"/>
                    </a:cubicBezTo>
                    <a:cubicBezTo>
                      <a:pt x="72333" y="1936239"/>
                      <a:pt x="68924" y="1925305"/>
                      <a:pt x="65784" y="1915885"/>
                    </a:cubicBezTo>
                    <a:cubicBezTo>
                      <a:pt x="67555" y="1905263"/>
                      <a:pt x="66859" y="1891077"/>
                      <a:pt x="76670" y="1883228"/>
                    </a:cubicBezTo>
                    <a:cubicBezTo>
                      <a:pt x="79657" y="1880839"/>
                      <a:pt x="83927" y="1880809"/>
                      <a:pt x="87556" y="1879600"/>
                    </a:cubicBezTo>
                    <a:cubicBezTo>
                      <a:pt x="91185" y="1875971"/>
                      <a:pt x="94172" y="1871561"/>
                      <a:pt x="98442" y="1868714"/>
                    </a:cubicBezTo>
                    <a:cubicBezTo>
                      <a:pt x="101624" y="1866592"/>
                      <a:pt x="106267" y="1867380"/>
                      <a:pt x="109327" y="1865085"/>
                    </a:cubicBezTo>
                    <a:cubicBezTo>
                      <a:pt x="116169" y="1859953"/>
                      <a:pt x="121422" y="1852990"/>
                      <a:pt x="127470" y="1846942"/>
                    </a:cubicBezTo>
                    <a:lnTo>
                      <a:pt x="138356" y="1836057"/>
                    </a:lnTo>
                    <a:cubicBezTo>
                      <a:pt x="147794" y="1807738"/>
                      <a:pt x="132335" y="1848714"/>
                      <a:pt x="160127" y="1807028"/>
                    </a:cubicBezTo>
                    <a:cubicBezTo>
                      <a:pt x="164965" y="1799771"/>
                      <a:pt x="168475" y="1791425"/>
                      <a:pt x="174642" y="1785257"/>
                    </a:cubicBezTo>
                    <a:cubicBezTo>
                      <a:pt x="188611" y="1771287"/>
                      <a:pt x="182681" y="1778641"/>
                      <a:pt x="192784" y="1763485"/>
                    </a:cubicBezTo>
                    <a:cubicBezTo>
                      <a:pt x="194184" y="1757887"/>
                      <a:pt x="200042" y="1735435"/>
                      <a:pt x="200042" y="1730828"/>
                    </a:cubicBezTo>
                    <a:cubicBezTo>
                      <a:pt x="200042" y="1722275"/>
                      <a:pt x="199952" y="1713214"/>
                      <a:pt x="196413" y="1705428"/>
                    </a:cubicBezTo>
                    <a:cubicBezTo>
                      <a:pt x="193582" y="1699199"/>
                      <a:pt x="187242" y="1695188"/>
                      <a:pt x="181899" y="1690914"/>
                    </a:cubicBezTo>
                    <a:cubicBezTo>
                      <a:pt x="175088" y="1685465"/>
                      <a:pt x="166294" y="1682568"/>
                      <a:pt x="160127" y="1676400"/>
                    </a:cubicBezTo>
                    <a:cubicBezTo>
                      <a:pt x="157708" y="1673981"/>
                      <a:pt x="155930" y="1670672"/>
                      <a:pt x="152870" y="1669142"/>
                    </a:cubicBezTo>
                    <a:cubicBezTo>
                      <a:pt x="146028" y="1665721"/>
                      <a:pt x="138600" y="1663385"/>
                      <a:pt x="131099" y="1661885"/>
                    </a:cubicBezTo>
                    <a:cubicBezTo>
                      <a:pt x="124193" y="1660504"/>
                      <a:pt x="109511" y="1658349"/>
                      <a:pt x="102070" y="1654628"/>
                    </a:cubicBezTo>
                    <a:cubicBezTo>
                      <a:pt x="93913" y="1650549"/>
                      <a:pt x="86033" y="1643366"/>
                      <a:pt x="80299" y="1636485"/>
                    </a:cubicBezTo>
                    <a:cubicBezTo>
                      <a:pt x="77507" y="1633135"/>
                      <a:pt x="74813" y="1629585"/>
                      <a:pt x="73042" y="1625600"/>
                    </a:cubicBezTo>
                    <a:cubicBezTo>
                      <a:pt x="69935" y="1618609"/>
                      <a:pt x="65784" y="1603828"/>
                      <a:pt x="65784" y="1603828"/>
                    </a:cubicBezTo>
                    <a:cubicBezTo>
                      <a:pt x="67656" y="1588854"/>
                      <a:pt x="63284" y="1575574"/>
                      <a:pt x="76670" y="1567542"/>
                    </a:cubicBezTo>
                    <a:cubicBezTo>
                      <a:pt x="79950" y="1565574"/>
                      <a:pt x="83927" y="1565123"/>
                      <a:pt x="87556" y="1563914"/>
                    </a:cubicBezTo>
                    <a:cubicBezTo>
                      <a:pt x="88765" y="1560285"/>
                      <a:pt x="91184" y="1556853"/>
                      <a:pt x="91184" y="1553028"/>
                    </a:cubicBezTo>
                    <a:cubicBezTo>
                      <a:pt x="91184" y="1547768"/>
                      <a:pt x="83969" y="1534193"/>
                      <a:pt x="80299" y="1531257"/>
                    </a:cubicBezTo>
                    <a:cubicBezTo>
                      <a:pt x="77312" y="1528868"/>
                      <a:pt x="73042" y="1528838"/>
                      <a:pt x="69413" y="1527628"/>
                    </a:cubicBezTo>
                    <a:cubicBezTo>
                      <a:pt x="44558" y="1502773"/>
                      <a:pt x="53335" y="1514396"/>
                      <a:pt x="40384" y="1494971"/>
                    </a:cubicBezTo>
                    <a:cubicBezTo>
                      <a:pt x="31918" y="1469569"/>
                      <a:pt x="40385" y="1502231"/>
                      <a:pt x="44013" y="1462314"/>
                    </a:cubicBezTo>
                    <a:cubicBezTo>
                      <a:pt x="44571" y="1456172"/>
                      <a:pt x="41880" y="1450154"/>
                      <a:pt x="40384" y="1444171"/>
                    </a:cubicBezTo>
                    <a:cubicBezTo>
                      <a:pt x="39456" y="1440460"/>
                      <a:pt x="39461" y="1435990"/>
                      <a:pt x="36756" y="1433285"/>
                    </a:cubicBezTo>
                    <a:cubicBezTo>
                      <a:pt x="34051" y="1430580"/>
                      <a:pt x="29499" y="1430866"/>
                      <a:pt x="25870" y="1429657"/>
                    </a:cubicBezTo>
                    <a:cubicBezTo>
                      <a:pt x="8136" y="1411923"/>
                      <a:pt x="11356" y="1419739"/>
                      <a:pt x="11356" y="1382485"/>
                    </a:cubicBezTo>
                    <a:cubicBezTo>
                      <a:pt x="11356" y="1358264"/>
                      <a:pt x="13126" y="1334063"/>
                      <a:pt x="14984" y="1309914"/>
                    </a:cubicBezTo>
                    <a:cubicBezTo>
                      <a:pt x="15548" y="1302578"/>
                      <a:pt x="17700" y="1295443"/>
                      <a:pt x="18613" y="1288142"/>
                    </a:cubicBezTo>
                    <a:cubicBezTo>
                      <a:pt x="20121" y="1276081"/>
                      <a:pt x="21032" y="1263952"/>
                      <a:pt x="22242" y="1251857"/>
                    </a:cubicBezTo>
                    <a:cubicBezTo>
                      <a:pt x="18613" y="1220409"/>
                      <a:pt x="15540" y="1188893"/>
                      <a:pt x="11356" y="1157514"/>
                    </a:cubicBezTo>
                    <a:cubicBezTo>
                      <a:pt x="9419" y="1142984"/>
                      <a:pt x="7295" y="1144898"/>
                      <a:pt x="4099" y="1132114"/>
                    </a:cubicBezTo>
                    <a:cubicBezTo>
                      <a:pt x="2603" y="1126131"/>
                      <a:pt x="1680" y="1120019"/>
                      <a:pt x="470" y="1113971"/>
                    </a:cubicBezTo>
                    <a:cubicBezTo>
                      <a:pt x="1680" y="1063171"/>
                      <a:pt x="1892" y="1012337"/>
                      <a:pt x="4099" y="961571"/>
                    </a:cubicBezTo>
                    <a:cubicBezTo>
                      <a:pt x="4316" y="956589"/>
                      <a:pt x="5763" y="951641"/>
                      <a:pt x="7727" y="947057"/>
                    </a:cubicBezTo>
                    <a:cubicBezTo>
                      <a:pt x="9445" y="943049"/>
                      <a:pt x="12565" y="939800"/>
                      <a:pt x="14984" y="936171"/>
                    </a:cubicBezTo>
                    <a:cubicBezTo>
                      <a:pt x="16194" y="930123"/>
                      <a:pt x="17510" y="924096"/>
                      <a:pt x="18613" y="918028"/>
                    </a:cubicBezTo>
                    <a:cubicBezTo>
                      <a:pt x="27912" y="866890"/>
                      <a:pt x="16896" y="922989"/>
                      <a:pt x="25870" y="878114"/>
                    </a:cubicBezTo>
                    <a:cubicBezTo>
                      <a:pt x="24661" y="857552"/>
                      <a:pt x="24195" y="836933"/>
                      <a:pt x="22242" y="816428"/>
                    </a:cubicBezTo>
                    <a:cubicBezTo>
                      <a:pt x="21769" y="811464"/>
                      <a:pt x="21087" y="806244"/>
                      <a:pt x="18613" y="801914"/>
                    </a:cubicBezTo>
                    <a:cubicBezTo>
                      <a:pt x="16067" y="797458"/>
                      <a:pt x="11356" y="794657"/>
                      <a:pt x="7727" y="791028"/>
                    </a:cubicBezTo>
                    <a:cubicBezTo>
                      <a:pt x="-1920" y="752433"/>
                      <a:pt x="-4431" y="748950"/>
                      <a:pt x="11356" y="685800"/>
                    </a:cubicBezTo>
                    <a:cubicBezTo>
                      <a:pt x="12565" y="680962"/>
                      <a:pt x="21032" y="688219"/>
                      <a:pt x="25870" y="689428"/>
                    </a:cubicBezTo>
                    <a:cubicBezTo>
                      <a:pt x="27080" y="693057"/>
                      <a:pt x="28815" y="696551"/>
                      <a:pt x="29499" y="700314"/>
                    </a:cubicBezTo>
                    <a:cubicBezTo>
                      <a:pt x="31243" y="709908"/>
                      <a:pt x="30561" y="719934"/>
                      <a:pt x="33127" y="729342"/>
                    </a:cubicBezTo>
                    <a:cubicBezTo>
                      <a:pt x="34844" y="735638"/>
                      <a:pt x="43135" y="742979"/>
                      <a:pt x="47642" y="747485"/>
                    </a:cubicBezTo>
                    <a:cubicBezTo>
                      <a:pt x="51919" y="747156"/>
                      <a:pt x="94650" y="746518"/>
                      <a:pt x="109327" y="740228"/>
                    </a:cubicBezTo>
                    <a:cubicBezTo>
                      <a:pt x="133077" y="730049"/>
                      <a:pt x="106735" y="735860"/>
                      <a:pt x="131099" y="718457"/>
                    </a:cubicBezTo>
                    <a:cubicBezTo>
                      <a:pt x="135157" y="715558"/>
                      <a:pt x="140775" y="716038"/>
                      <a:pt x="145613" y="714828"/>
                    </a:cubicBezTo>
                    <a:cubicBezTo>
                      <a:pt x="155289" y="716038"/>
                      <a:pt x="165920" y="714096"/>
                      <a:pt x="174642" y="718457"/>
                    </a:cubicBezTo>
                    <a:cubicBezTo>
                      <a:pt x="181541" y="721906"/>
                      <a:pt x="184392" y="746572"/>
                      <a:pt x="185527" y="751114"/>
                    </a:cubicBezTo>
                    <a:cubicBezTo>
                      <a:pt x="187865" y="760465"/>
                      <a:pt x="190079" y="765284"/>
                      <a:pt x="196413" y="772885"/>
                    </a:cubicBezTo>
                    <a:cubicBezTo>
                      <a:pt x="199698" y="776827"/>
                      <a:pt x="203029" y="780924"/>
                      <a:pt x="207299" y="783771"/>
                    </a:cubicBezTo>
                    <a:cubicBezTo>
                      <a:pt x="214210" y="788378"/>
                      <a:pt x="241428" y="790720"/>
                      <a:pt x="243584" y="791028"/>
                    </a:cubicBezTo>
                    <a:cubicBezTo>
                      <a:pt x="251950" y="789634"/>
                      <a:pt x="267307" y="788239"/>
                      <a:pt x="276242" y="783771"/>
                    </a:cubicBezTo>
                    <a:cubicBezTo>
                      <a:pt x="280142" y="781821"/>
                      <a:pt x="283499" y="778933"/>
                      <a:pt x="287127" y="776514"/>
                    </a:cubicBezTo>
                    <a:cubicBezTo>
                      <a:pt x="316156" y="795866"/>
                      <a:pt x="281079" y="770466"/>
                      <a:pt x="305270" y="794657"/>
                    </a:cubicBezTo>
                    <a:cubicBezTo>
                      <a:pt x="309546" y="798933"/>
                      <a:pt x="314946" y="801914"/>
                      <a:pt x="319784" y="805542"/>
                    </a:cubicBezTo>
                    <a:cubicBezTo>
                      <a:pt x="320994" y="809171"/>
                      <a:pt x="321023" y="813441"/>
                      <a:pt x="323413" y="816428"/>
                    </a:cubicBezTo>
                    <a:cubicBezTo>
                      <a:pt x="326137" y="819833"/>
                      <a:pt x="331880" y="827314"/>
                      <a:pt x="334299" y="823685"/>
                    </a:cubicBezTo>
                    <a:cubicBezTo>
                      <a:pt x="337720" y="818553"/>
                      <a:pt x="331880" y="811590"/>
                      <a:pt x="330670" y="805542"/>
                    </a:cubicBezTo>
                    <a:cubicBezTo>
                      <a:pt x="331289" y="803066"/>
                      <a:pt x="335090" y="780950"/>
                      <a:pt x="341556" y="780142"/>
                    </a:cubicBezTo>
                    <a:cubicBezTo>
                      <a:pt x="349147" y="779193"/>
                      <a:pt x="356070" y="784981"/>
                      <a:pt x="363327" y="787400"/>
                    </a:cubicBezTo>
                    <a:lnTo>
                      <a:pt x="374213" y="791028"/>
                    </a:lnTo>
                    <a:cubicBezTo>
                      <a:pt x="400134" y="808308"/>
                      <a:pt x="387523" y="803427"/>
                      <a:pt x="410499" y="809171"/>
                    </a:cubicBezTo>
                    <a:cubicBezTo>
                      <a:pt x="427963" y="820814"/>
                      <a:pt x="423415" y="821153"/>
                      <a:pt x="454042" y="812800"/>
                    </a:cubicBezTo>
                    <a:cubicBezTo>
                      <a:pt x="457343" y="811900"/>
                      <a:pt x="458628" y="807679"/>
                      <a:pt x="461299" y="805542"/>
                    </a:cubicBezTo>
                    <a:cubicBezTo>
                      <a:pt x="464704" y="802818"/>
                      <a:pt x="468047" y="799664"/>
                      <a:pt x="472184" y="798285"/>
                    </a:cubicBezTo>
                    <a:cubicBezTo>
                      <a:pt x="481826" y="795071"/>
                      <a:pt x="526487" y="791404"/>
                      <a:pt x="530242" y="791028"/>
                    </a:cubicBezTo>
                    <a:cubicBezTo>
                      <a:pt x="535080" y="789819"/>
                      <a:pt x="539979" y="788833"/>
                      <a:pt x="544756" y="787400"/>
                    </a:cubicBezTo>
                    <a:cubicBezTo>
                      <a:pt x="552083" y="785202"/>
                      <a:pt x="566527" y="780142"/>
                      <a:pt x="566527" y="780142"/>
                    </a:cubicBezTo>
                    <a:cubicBezTo>
                      <a:pt x="570156" y="776514"/>
                      <a:pt x="573143" y="772103"/>
                      <a:pt x="577413" y="769257"/>
                    </a:cubicBezTo>
                    <a:cubicBezTo>
                      <a:pt x="588591" y="761806"/>
                      <a:pt x="602003" y="767586"/>
                      <a:pt x="613699" y="769257"/>
                    </a:cubicBezTo>
                    <a:cubicBezTo>
                      <a:pt x="614908" y="772885"/>
                      <a:pt x="614340" y="777753"/>
                      <a:pt x="617327" y="780142"/>
                    </a:cubicBezTo>
                    <a:cubicBezTo>
                      <a:pt x="626661" y="787609"/>
                      <a:pt x="645095" y="781562"/>
                      <a:pt x="653613" y="780142"/>
                    </a:cubicBezTo>
                    <a:cubicBezTo>
                      <a:pt x="658451" y="772885"/>
                      <a:pt x="666011" y="766832"/>
                      <a:pt x="668127" y="758371"/>
                    </a:cubicBezTo>
                    <a:cubicBezTo>
                      <a:pt x="669337" y="753533"/>
                      <a:pt x="670674" y="748725"/>
                      <a:pt x="671756" y="743857"/>
                    </a:cubicBezTo>
                    <a:cubicBezTo>
                      <a:pt x="673094" y="737836"/>
                      <a:pt x="673888" y="731697"/>
                      <a:pt x="675384" y="725714"/>
                    </a:cubicBezTo>
                    <a:cubicBezTo>
                      <a:pt x="676312" y="722003"/>
                      <a:pt x="676623" y="717815"/>
                      <a:pt x="679013" y="714828"/>
                    </a:cubicBezTo>
                    <a:cubicBezTo>
                      <a:pt x="681737" y="711423"/>
                      <a:pt x="686549" y="710363"/>
                      <a:pt x="689899" y="707571"/>
                    </a:cubicBezTo>
                    <a:cubicBezTo>
                      <a:pt x="693841" y="704286"/>
                      <a:pt x="697156" y="700314"/>
                      <a:pt x="700784" y="696685"/>
                    </a:cubicBezTo>
                    <a:cubicBezTo>
                      <a:pt x="700712" y="695600"/>
                      <a:pt x="686148" y="643549"/>
                      <a:pt x="704413" y="631371"/>
                    </a:cubicBezTo>
                    <a:cubicBezTo>
                      <a:pt x="708562" y="628605"/>
                      <a:pt x="714089" y="628952"/>
                      <a:pt x="718927" y="627742"/>
                    </a:cubicBezTo>
                    <a:cubicBezTo>
                      <a:pt x="720137" y="624114"/>
                      <a:pt x="722556" y="620682"/>
                      <a:pt x="722556" y="616857"/>
                    </a:cubicBezTo>
                    <a:cubicBezTo>
                      <a:pt x="722556" y="608304"/>
                      <a:pt x="723081" y="598933"/>
                      <a:pt x="718927" y="591457"/>
                    </a:cubicBezTo>
                    <a:cubicBezTo>
                      <a:pt x="716300" y="586729"/>
                      <a:pt x="709385" y="586331"/>
                      <a:pt x="704413" y="584200"/>
                    </a:cubicBezTo>
                    <a:cubicBezTo>
                      <a:pt x="692376" y="579041"/>
                      <a:pt x="693003" y="580571"/>
                      <a:pt x="679013" y="580571"/>
                    </a:cubicBezTo>
                    <a:lnTo>
                      <a:pt x="671756" y="497114"/>
                    </a:lnTo>
                    <a:cubicBezTo>
                      <a:pt x="658634" y="414011"/>
                      <a:pt x="675166" y="448911"/>
                      <a:pt x="649984" y="413657"/>
                    </a:cubicBezTo>
                    <a:cubicBezTo>
                      <a:pt x="647449" y="410108"/>
                      <a:pt x="645519" y="406121"/>
                      <a:pt x="642727" y="402771"/>
                    </a:cubicBezTo>
                    <a:cubicBezTo>
                      <a:pt x="639442" y="398829"/>
                      <a:pt x="635470" y="395514"/>
                      <a:pt x="631842" y="391885"/>
                    </a:cubicBezTo>
                    <a:cubicBezTo>
                      <a:pt x="630632" y="383418"/>
                      <a:pt x="630671" y="374677"/>
                      <a:pt x="628213" y="366485"/>
                    </a:cubicBezTo>
                    <a:cubicBezTo>
                      <a:pt x="626960" y="362308"/>
                      <a:pt x="622487" y="359683"/>
                      <a:pt x="620956" y="355600"/>
                    </a:cubicBezTo>
                    <a:cubicBezTo>
                      <a:pt x="618790" y="349825"/>
                      <a:pt x="619879" y="343072"/>
                      <a:pt x="617327" y="337457"/>
                    </a:cubicBezTo>
                    <a:cubicBezTo>
                      <a:pt x="617323" y="337448"/>
                      <a:pt x="599187" y="310247"/>
                      <a:pt x="595556" y="304800"/>
                    </a:cubicBezTo>
                    <a:lnTo>
                      <a:pt x="573784" y="272142"/>
                    </a:lnTo>
                    <a:lnTo>
                      <a:pt x="566527" y="261257"/>
                    </a:lnTo>
                    <a:cubicBezTo>
                      <a:pt x="565318" y="257628"/>
                      <a:pt x="564609" y="253792"/>
                      <a:pt x="562899" y="250371"/>
                    </a:cubicBezTo>
                    <a:cubicBezTo>
                      <a:pt x="556169" y="236910"/>
                      <a:pt x="556824" y="242355"/>
                      <a:pt x="548384" y="232228"/>
                    </a:cubicBezTo>
                    <a:cubicBezTo>
                      <a:pt x="544512" y="227582"/>
                      <a:pt x="541014" y="222635"/>
                      <a:pt x="537499" y="217714"/>
                    </a:cubicBezTo>
                    <a:cubicBezTo>
                      <a:pt x="510586" y="180034"/>
                      <a:pt x="547257" y="228698"/>
                      <a:pt x="522984" y="199571"/>
                    </a:cubicBezTo>
                    <a:cubicBezTo>
                      <a:pt x="519112" y="194925"/>
                      <a:pt x="516375" y="189333"/>
                      <a:pt x="512099" y="185057"/>
                    </a:cubicBezTo>
                    <a:cubicBezTo>
                      <a:pt x="509015" y="181973"/>
                      <a:pt x="504842" y="180219"/>
                      <a:pt x="501213" y="177800"/>
                    </a:cubicBezTo>
                    <a:cubicBezTo>
                      <a:pt x="498794" y="174171"/>
                      <a:pt x="495906" y="170815"/>
                      <a:pt x="493956" y="166914"/>
                    </a:cubicBezTo>
                    <a:cubicBezTo>
                      <a:pt x="484831" y="148664"/>
                      <a:pt x="498691" y="157135"/>
                      <a:pt x="475813" y="134257"/>
                    </a:cubicBezTo>
                    <a:cubicBezTo>
                      <a:pt x="472184" y="130628"/>
                      <a:pt x="468823" y="126711"/>
                      <a:pt x="464927" y="123371"/>
                    </a:cubicBezTo>
                    <a:cubicBezTo>
                      <a:pt x="460335" y="119435"/>
                      <a:pt x="454689" y="116761"/>
                      <a:pt x="450413" y="112485"/>
                    </a:cubicBezTo>
                    <a:cubicBezTo>
                      <a:pt x="447329" y="109401"/>
                      <a:pt x="445880" y="105005"/>
                      <a:pt x="443156" y="101600"/>
                    </a:cubicBezTo>
                    <a:cubicBezTo>
                      <a:pt x="441019" y="98928"/>
                      <a:pt x="438318" y="96761"/>
                      <a:pt x="435899" y="94342"/>
                    </a:cubicBezTo>
                    <a:cubicBezTo>
                      <a:pt x="424619" y="60508"/>
                      <a:pt x="432270" y="87282"/>
                      <a:pt x="432270" y="0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5029513" y="2461566"/>
                <a:ext cx="531756" cy="601697"/>
              </a:xfrm>
              <a:custGeom>
                <a:avLst/>
                <a:gdLst>
                  <a:gd name="connsiteX0" fmla="*/ 77510 w 532780"/>
                  <a:gd name="connsiteY0" fmla="*/ 79094 h 601884"/>
                  <a:gd name="connsiteX1" fmla="*/ 77510 w 532780"/>
                  <a:gd name="connsiteY1" fmla="*/ 79094 h 601884"/>
                  <a:gd name="connsiteX2" fmla="*/ 85226 w 532780"/>
                  <a:gd name="connsiteY2" fmla="*/ 63661 h 601884"/>
                  <a:gd name="connsiteX3" fmla="*/ 87155 w 532780"/>
                  <a:gd name="connsiteY3" fmla="*/ 54016 h 601884"/>
                  <a:gd name="connsiteX4" fmla="*/ 89084 w 532780"/>
                  <a:gd name="connsiteY4" fmla="*/ 11575 h 601884"/>
                  <a:gd name="connsiteX5" fmla="*/ 94872 w 532780"/>
                  <a:gd name="connsiteY5" fmla="*/ 3859 h 601884"/>
                  <a:gd name="connsiteX6" fmla="*/ 96801 w 532780"/>
                  <a:gd name="connsiteY6" fmla="*/ 0 h 601884"/>
                  <a:gd name="connsiteX7" fmla="*/ 532780 w 532780"/>
                  <a:gd name="connsiteY7" fmla="*/ 0 h 601884"/>
                  <a:gd name="connsiteX8" fmla="*/ 532780 w 532780"/>
                  <a:gd name="connsiteY8" fmla="*/ 324092 h 601884"/>
                  <a:gd name="connsiteX9" fmla="*/ 397742 w 532780"/>
                  <a:gd name="connsiteY9" fmla="*/ 324092 h 601884"/>
                  <a:gd name="connsiteX10" fmla="*/ 397742 w 532780"/>
                  <a:gd name="connsiteY10" fmla="*/ 412831 h 601884"/>
                  <a:gd name="connsiteX11" fmla="*/ 314791 w 532780"/>
                  <a:gd name="connsiteY11" fmla="*/ 412831 h 601884"/>
                  <a:gd name="connsiteX12" fmla="*/ 314791 w 532780"/>
                  <a:gd name="connsiteY12" fmla="*/ 443697 h 601884"/>
                  <a:gd name="connsiteX13" fmla="*/ 330223 w 532780"/>
                  <a:gd name="connsiteY13" fmla="*/ 449484 h 601884"/>
                  <a:gd name="connsiteX14" fmla="*/ 337940 w 532780"/>
                  <a:gd name="connsiteY14" fmla="*/ 451413 h 601884"/>
                  <a:gd name="connsiteX15" fmla="*/ 343727 w 532780"/>
                  <a:gd name="connsiteY15" fmla="*/ 453342 h 601884"/>
                  <a:gd name="connsiteX16" fmla="*/ 357231 w 532780"/>
                  <a:gd name="connsiteY16" fmla="*/ 445626 h 601884"/>
                  <a:gd name="connsiteX17" fmla="*/ 364948 w 532780"/>
                  <a:gd name="connsiteY17" fmla="*/ 437909 h 601884"/>
                  <a:gd name="connsiteX18" fmla="*/ 380380 w 532780"/>
                  <a:gd name="connsiteY18" fmla="*/ 447555 h 601884"/>
                  <a:gd name="connsiteX19" fmla="*/ 378451 w 532780"/>
                  <a:gd name="connsiteY19" fmla="*/ 534365 h 601884"/>
                  <a:gd name="connsiteX20" fmla="*/ 366877 w 532780"/>
                  <a:gd name="connsiteY20" fmla="*/ 538223 h 601884"/>
                  <a:gd name="connsiteX21" fmla="*/ 359160 w 532780"/>
                  <a:gd name="connsiteY21" fmla="*/ 544010 h 601884"/>
                  <a:gd name="connsiteX22" fmla="*/ 353373 w 532780"/>
                  <a:gd name="connsiteY22" fmla="*/ 545940 h 601884"/>
                  <a:gd name="connsiteX23" fmla="*/ 341798 w 532780"/>
                  <a:gd name="connsiteY23" fmla="*/ 553656 h 601884"/>
                  <a:gd name="connsiteX24" fmla="*/ 337940 w 532780"/>
                  <a:gd name="connsiteY24" fmla="*/ 559443 h 601884"/>
                  <a:gd name="connsiteX25" fmla="*/ 328294 w 532780"/>
                  <a:gd name="connsiteY25" fmla="*/ 567160 h 601884"/>
                  <a:gd name="connsiteX26" fmla="*/ 322507 w 532780"/>
                  <a:gd name="connsiteY26" fmla="*/ 569089 h 601884"/>
                  <a:gd name="connsiteX27" fmla="*/ 287783 w 532780"/>
                  <a:gd name="connsiteY27" fmla="*/ 557514 h 601884"/>
                  <a:gd name="connsiteX28" fmla="*/ 283925 w 532780"/>
                  <a:gd name="connsiteY28" fmla="*/ 551727 h 601884"/>
                  <a:gd name="connsiteX29" fmla="*/ 272350 w 532780"/>
                  <a:gd name="connsiteY29" fmla="*/ 544010 h 601884"/>
                  <a:gd name="connsiteX30" fmla="*/ 268492 w 532780"/>
                  <a:gd name="connsiteY30" fmla="*/ 538223 h 601884"/>
                  <a:gd name="connsiteX31" fmla="*/ 266563 w 532780"/>
                  <a:gd name="connsiteY31" fmla="*/ 530507 h 601884"/>
                  <a:gd name="connsiteX32" fmla="*/ 262704 w 532780"/>
                  <a:gd name="connsiteY32" fmla="*/ 526648 h 601884"/>
                  <a:gd name="connsiteX33" fmla="*/ 141170 w 532780"/>
                  <a:gd name="connsiteY33" fmla="*/ 526648 h 601884"/>
                  <a:gd name="connsiteX34" fmla="*/ 141170 w 532780"/>
                  <a:gd name="connsiteY34" fmla="*/ 601884 h 601884"/>
                  <a:gd name="connsiteX35" fmla="*/ 89084 w 532780"/>
                  <a:gd name="connsiteY35" fmla="*/ 599955 h 601884"/>
                  <a:gd name="connsiteX36" fmla="*/ 73651 w 532780"/>
                  <a:gd name="connsiteY36" fmla="*/ 594167 h 601884"/>
                  <a:gd name="connsiteX37" fmla="*/ 67864 w 532780"/>
                  <a:gd name="connsiteY37" fmla="*/ 592238 h 601884"/>
                  <a:gd name="connsiteX38" fmla="*/ 62077 w 532780"/>
                  <a:gd name="connsiteY38" fmla="*/ 586451 h 601884"/>
                  <a:gd name="connsiteX39" fmla="*/ 33140 w 532780"/>
                  <a:gd name="connsiteY39" fmla="*/ 578735 h 601884"/>
                  <a:gd name="connsiteX40" fmla="*/ 23494 w 532780"/>
                  <a:gd name="connsiteY40" fmla="*/ 572947 h 601884"/>
                  <a:gd name="connsiteX41" fmla="*/ 17707 w 532780"/>
                  <a:gd name="connsiteY41" fmla="*/ 569089 h 601884"/>
                  <a:gd name="connsiteX42" fmla="*/ 8061 w 532780"/>
                  <a:gd name="connsiteY42" fmla="*/ 559443 h 601884"/>
                  <a:gd name="connsiteX43" fmla="*/ 6132 w 532780"/>
                  <a:gd name="connsiteY43" fmla="*/ 553656 h 601884"/>
                  <a:gd name="connsiteX44" fmla="*/ 345 w 532780"/>
                  <a:gd name="connsiteY44" fmla="*/ 547869 h 601884"/>
                  <a:gd name="connsiteX45" fmla="*/ 2274 w 532780"/>
                  <a:gd name="connsiteY45" fmla="*/ 497712 h 601884"/>
                  <a:gd name="connsiteX46" fmla="*/ 4203 w 532780"/>
                  <a:gd name="connsiteY46" fmla="*/ 488066 h 601884"/>
                  <a:gd name="connsiteX47" fmla="*/ 11920 w 532780"/>
                  <a:gd name="connsiteY47" fmla="*/ 478421 h 601884"/>
                  <a:gd name="connsiteX48" fmla="*/ 15778 w 532780"/>
                  <a:gd name="connsiteY48" fmla="*/ 472633 h 601884"/>
                  <a:gd name="connsiteX49" fmla="*/ 25423 w 532780"/>
                  <a:gd name="connsiteY49" fmla="*/ 461059 h 601884"/>
                  <a:gd name="connsiteX50" fmla="*/ 29282 w 532780"/>
                  <a:gd name="connsiteY50" fmla="*/ 449484 h 601884"/>
                  <a:gd name="connsiteX51" fmla="*/ 31211 w 532780"/>
                  <a:gd name="connsiteY51" fmla="*/ 443697 h 601884"/>
                  <a:gd name="connsiteX52" fmla="*/ 164320 w 532780"/>
                  <a:gd name="connsiteY52" fmla="*/ 439838 h 601884"/>
                  <a:gd name="connsiteX53" fmla="*/ 160461 w 532780"/>
                  <a:gd name="connsiteY53" fmla="*/ 306729 h 601884"/>
                  <a:gd name="connsiteX54" fmla="*/ 162391 w 532780"/>
                  <a:gd name="connsiteY54" fmla="*/ 287438 h 601884"/>
                  <a:gd name="connsiteX55" fmla="*/ 170107 w 532780"/>
                  <a:gd name="connsiteY55" fmla="*/ 285509 h 601884"/>
                  <a:gd name="connsiteX56" fmla="*/ 175894 w 532780"/>
                  <a:gd name="connsiteY56" fmla="*/ 283580 h 601884"/>
                  <a:gd name="connsiteX57" fmla="*/ 206760 w 532780"/>
                  <a:gd name="connsiteY57" fmla="*/ 281651 h 601884"/>
                  <a:gd name="connsiteX58" fmla="*/ 216406 w 532780"/>
                  <a:gd name="connsiteY58" fmla="*/ 279722 h 601884"/>
                  <a:gd name="connsiteX59" fmla="*/ 224122 w 532780"/>
                  <a:gd name="connsiteY59" fmla="*/ 275864 h 601884"/>
                  <a:gd name="connsiteX60" fmla="*/ 229910 w 532780"/>
                  <a:gd name="connsiteY60" fmla="*/ 273935 h 601884"/>
                  <a:gd name="connsiteX61" fmla="*/ 245342 w 532780"/>
                  <a:gd name="connsiteY61" fmla="*/ 268147 h 601884"/>
                  <a:gd name="connsiteX62" fmla="*/ 280067 w 532780"/>
                  <a:gd name="connsiteY62" fmla="*/ 272005 h 601884"/>
                  <a:gd name="connsiteX63" fmla="*/ 287783 w 532780"/>
                  <a:gd name="connsiteY63" fmla="*/ 268147 h 601884"/>
                  <a:gd name="connsiteX64" fmla="*/ 280067 w 532780"/>
                  <a:gd name="connsiteY64" fmla="*/ 256573 h 601884"/>
                  <a:gd name="connsiteX65" fmla="*/ 276208 w 532780"/>
                  <a:gd name="connsiteY65" fmla="*/ 243069 h 601884"/>
                  <a:gd name="connsiteX66" fmla="*/ 280067 w 532780"/>
                  <a:gd name="connsiteY66" fmla="*/ 229565 h 601884"/>
                  <a:gd name="connsiteX67" fmla="*/ 283925 w 532780"/>
                  <a:gd name="connsiteY67" fmla="*/ 223778 h 601884"/>
                  <a:gd name="connsiteX68" fmla="*/ 299358 w 532780"/>
                  <a:gd name="connsiteY68" fmla="*/ 212203 h 601884"/>
                  <a:gd name="connsiteX69" fmla="*/ 307074 w 532780"/>
                  <a:gd name="connsiteY69" fmla="*/ 210274 h 601884"/>
                  <a:gd name="connsiteX70" fmla="*/ 372664 w 532780"/>
                  <a:gd name="connsiteY70" fmla="*/ 210274 h 601884"/>
                  <a:gd name="connsiteX71" fmla="*/ 378451 w 532780"/>
                  <a:gd name="connsiteY71" fmla="*/ 208345 h 601884"/>
                  <a:gd name="connsiteX72" fmla="*/ 393884 w 532780"/>
                  <a:gd name="connsiteY72" fmla="*/ 206416 h 601884"/>
                  <a:gd name="connsiteX73" fmla="*/ 401601 w 532780"/>
                  <a:gd name="connsiteY73" fmla="*/ 202557 h 601884"/>
                  <a:gd name="connsiteX74" fmla="*/ 403530 w 532780"/>
                  <a:gd name="connsiteY74" fmla="*/ 196770 h 601884"/>
                  <a:gd name="connsiteX75" fmla="*/ 399672 w 532780"/>
                  <a:gd name="connsiteY75" fmla="*/ 183266 h 601884"/>
                  <a:gd name="connsiteX76" fmla="*/ 397742 w 532780"/>
                  <a:gd name="connsiteY76" fmla="*/ 167833 h 601884"/>
                  <a:gd name="connsiteX77" fmla="*/ 395813 w 532780"/>
                  <a:gd name="connsiteY77" fmla="*/ 162046 h 601884"/>
                  <a:gd name="connsiteX78" fmla="*/ 391955 w 532780"/>
                  <a:gd name="connsiteY78" fmla="*/ 136967 h 601884"/>
                  <a:gd name="connsiteX79" fmla="*/ 388097 w 532780"/>
                  <a:gd name="connsiteY79" fmla="*/ 131180 h 601884"/>
                  <a:gd name="connsiteX80" fmla="*/ 378451 w 532780"/>
                  <a:gd name="connsiteY80" fmla="*/ 121535 h 601884"/>
                  <a:gd name="connsiteX81" fmla="*/ 364948 w 532780"/>
                  <a:gd name="connsiteY81" fmla="*/ 104173 h 601884"/>
                  <a:gd name="connsiteX82" fmla="*/ 353373 w 532780"/>
                  <a:gd name="connsiteY82" fmla="*/ 100314 h 601884"/>
                  <a:gd name="connsiteX83" fmla="*/ 337940 w 532780"/>
                  <a:gd name="connsiteY83" fmla="*/ 96456 h 601884"/>
                  <a:gd name="connsiteX84" fmla="*/ 326365 w 532780"/>
                  <a:gd name="connsiteY84" fmla="*/ 92598 h 601884"/>
                  <a:gd name="connsiteX85" fmla="*/ 305145 w 532780"/>
                  <a:gd name="connsiteY85" fmla="*/ 94527 h 601884"/>
                  <a:gd name="connsiteX86" fmla="*/ 293570 w 532780"/>
                  <a:gd name="connsiteY86" fmla="*/ 98385 h 601884"/>
                  <a:gd name="connsiteX87" fmla="*/ 287783 w 532780"/>
                  <a:gd name="connsiteY87" fmla="*/ 102243 h 601884"/>
                  <a:gd name="connsiteX88" fmla="*/ 274279 w 532780"/>
                  <a:gd name="connsiteY88" fmla="*/ 106102 h 601884"/>
                  <a:gd name="connsiteX89" fmla="*/ 262704 w 532780"/>
                  <a:gd name="connsiteY89" fmla="*/ 109960 h 601884"/>
                  <a:gd name="connsiteX90" fmla="*/ 256917 w 532780"/>
                  <a:gd name="connsiteY90" fmla="*/ 111889 h 601884"/>
                  <a:gd name="connsiteX91" fmla="*/ 243413 w 532780"/>
                  <a:gd name="connsiteY91" fmla="*/ 119605 h 601884"/>
                  <a:gd name="connsiteX92" fmla="*/ 227980 w 532780"/>
                  <a:gd name="connsiteY92" fmla="*/ 131180 h 601884"/>
                  <a:gd name="connsiteX93" fmla="*/ 222193 w 532780"/>
                  <a:gd name="connsiteY93" fmla="*/ 135038 h 601884"/>
                  <a:gd name="connsiteX94" fmla="*/ 218335 w 532780"/>
                  <a:gd name="connsiteY94" fmla="*/ 138897 h 601884"/>
                  <a:gd name="connsiteX95" fmla="*/ 206760 w 532780"/>
                  <a:gd name="connsiteY95" fmla="*/ 146613 h 601884"/>
                  <a:gd name="connsiteX96" fmla="*/ 195186 w 532780"/>
                  <a:gd name="connsiteY96" fmla="*/ 140826 h 601884"/>
                  <a:gd name="connsiteX97" fmla="*/ 193256 w 532780"/>
                  <a:gd name="connsiteY97" fmla="*/ 133109 h 601884"/>
                  <a:gd name="connsiteX98" fmla="*/ 187469 w 532780"/>
                  <a:gd name="connsiteY98" fmla="*/ 129251 h 601884"/>
                  <a:gd name="connsiteX99" fmla="*/ 181682 w 532780"/>
                  <a:gd name="connsiteY99" fmla="*/ 123464 h 601884"/>
                  <a:gd name="connsiteX100" fmla="*/ 173965 w 532780"/>
                  <a:gd name="connsiteY100" fmla="*/ 119605 h 601884"/>
                  <a:gd name="connsiteX101" fmla="*/ 168178 w 532780"/>
                  <a:gd name="connsiteY101" fmla="*/ 115747 h 601884"/>
                  <a:gd name="connsiteX102" fmla="*/ 160461 w 532780"/>
                  <a:gd name="connsiteY102" fmla="*/ 113818 h 601884"/>
                  <a:gd name="connsiteX103" fmla="*/ 141170 w 532780"/>
                  <a:gd name="connsiteY103" fmla="*/ 109960 h 601884"/>
                  <a:gd name="connsiteX104" fmla="*/ 129596 w 532780"/>
                  <a:gd name="connsiteY104" fmla="*/ 104173 h 601884"/>
                  <a:gd name="connsiteX105" fmla="*/ 116092 w 532780"/>
                  <a:gd name="connsiteY105" fmla="*/ 100314 h 601884"/>
                  <a:gd name="connsiteX106" fmla="*/ 110304 w 532780"/>
                  <a:gd name="connsiteY106" fmla="*/ 96456 h 601884"/>
                  <a:gd name="connsiteX107" fmla="*/ 94872 w 532780"/>
                  <a:gd name="connsiteY107" fmla="*/ 92598 h 601884"/>
                  <a:gd name="connsiteX108" fmla="*/ 85226 w 532780"/>
                  <a:gd name="connsiteY108" fmla="*/ 86810 h 601884"/>
                  <a:gd name="connsiteX109" fmla="*/ 79439 w 532780"/>
                  <a:gd name="connsiteY109" fmla="*/ 82952 h 601884"/>
                  <a:gd name="connsiteX110" fmla="*/ 77510 w 532780"/>
                  <a:gd name="connsiteY110" fmla="*/ 79094 h 60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532780" h="601884">
                    <a:moveTo>
                      <a:pt x="77510" y="79094"/>
                    </a:moveTo>
                    <a:lnTo>
                      <a:pt x="77510" y="79094"/>
                    </a:lnTo>
                    <a:cubicBezTo>
                      <a:pt x="80082" y="73950"/>
                      <a:pt x="83161" y="69029"/>
                      <a:pt x="85226" y="63661"/>
                    </a:cubicBezTo>
                    <a:cubicBezTo>
                      <a:pt x="86403" y="60601"/>
                      <a:pt x="86913" y="57286"/>
                      <a:pt x="87155" y="54016"/>
                    </a:cubicBezTo>
                    <a:cubicBezTo>
                      <a:pt x="88201" y="39893"/>
                      <a:pt x="86930" y="25572"/>
                      <a:pt x="89084" y="11575"/>
                    </a:cubicBezTo>
                    <a:cubicBezTo>
                      <a:pt x="89573" y="8397"/>
                      <a:pt x="93088" y="6534"/>
                      <a:pt x="94872" y="3859"/>
                    </a:cubicBezTo>
                    <a:cubicBezTo>
                      <a:pt x="95670" y="2662"/>
                      <a:pt x="96158" y="1286"/>
                      <a:pt x="96801" y="0"/>
                    </a:cubicBezTo>
                    <a:lnTo>
                      <a:pt x="532780" y="0"/>
                    </a:lnTo>
                    <a:lnTo>
                      <a:pt x="532780" y="324092"/>
                    </a:lnTo>
                    <a:lnTo>
                      <a:pt x="397742" y="324092"/>
                    </a:lnTo>
                    <a:lnTo>
                      <a:pt x="397742" y="412831"/>
                    </a:lnTo>
                    <a:lnTo>
                      <a:pt x="314791" y="412831"/>
                    </a:lnTo>
                    <a:lnTo>
                      <a:pt x="314791" y="443697"/>
                    </a:lnTo>
                    <a:cubicBezTo>
                      <a:pt x="319935" y="445626"/>
                      <a:pt x="325011" y="447747"/>
                      <a:pt x="330223" y="449484"/>
                    </a:cubicBezTo>
                    <a:cubicBezTo>
                      <a:pt x="332738" y="450322"/>
                      <a:pt x="335391" y="450685"/>
                      <a:pt x="337940" y="451413"/>
                    </a:cubicBezTo>
                    <a:cubicBezTo>
                      <a:pt x="339895" y="451972"/>
                      <a:pt x="341798" y="452699"/>
                      <a:pt x="343727" y="453342"/>
                    </a:cubicBezTo>
                    <a:cubicBezTo>
                      <a:pt x="358415" y="450405"/>
                      <a:pt x="349597" y="454533"/>
                      <a:pt x="357231" y="445626"/>
                    </a:cubicBezTo>
                    <a:cubicBezTo>
                      <a:pt x="359598" y="442864"/>
                      <a:pt x="364948" y="437909"/>
                      <a:pt x="364948" y="437909"/>
                    </a:cubicBezTo>
                    <a:cubicBezTo>
                      <a:pt x="378722" y="442500"/>
                      <a:pt x="374266" y="438383"/>
                      <a:pt x="380380" y="447555"/>
                    </a:cubicBezTo>
                    <a:cubicBezTo>
                      <a:pt x="379737" y="476492"/>
                      <a:pt x="382715" y="505737"/>
                      <a:pt x="378451" y="534365"/>
                    </a:cubicBezTo>
                    <a:cubicBezTo>
                      <a:pt x="377852" y="538387"/>
                      <a:pt x="366877" y="538223"/>
                      <a:pt x="366877" y="538223"/>
                    </a:cubicBezTo>
                    <a:cubicBezTo>
                      <a:pt x="364305" y="540152"/>
                      <a:pt x="361952" y="542415"/>
                      <a:pt x="359160" y="544010"/>
                    </a:cubicBezTo>
                    <a:cubicBezTo>
                      <a:pt x="357394" y="545019"/>
                      <a:pt x="355065" y="544812"/>
                      <a:pt x="353373" y="545940"/>
                    </a:cubicBezTo>
                    <a:cubicBezTo>
                      <a:pt x="338928" y="555571"/>
                      <a:pt x="355556" y="549071"/>
                      <a:pt x="341798" y="553656"/>
                    </a:cubicBezTo>
                    <a:cubicBezTo>
                      <a:pt x="340512" y="555585"/>
                      <a:pt x="339388" y="557633"/>
                      <a:pt x="337940" y="559443"/>
                    </a:cubicBezTo>
                    <a:cubicBezTo>
                      <a:pt x="335546" y="562436"/>
                      <a:pt x="331640" y="565487"/>
                      <a:pt x="328294" y="567160"/>
                    </a:cubicBezTo>
                    <a:cubicBezTo>
                      <a:pt x="326475" y="568069"/>
                      <a:pt x="324436" y="568446"/>
                      <a:pt x="322507" y="569089"/>
                    </a:cubicBezTo>
                    <a:cubicBezTo>
                      <a:pt x="302985" y="567587"/>
                      <a:pt x="297885" y="572667"/>
                      <a:pt x="287783" y="557514"/>
                    </a:cubicBezTo>
                    <a:cubicBezTo>
                      <a:pt x="286497" y="555585"/>
                      <a:pt x="285670" y="553254"/>
                      <a:pt x="283925" y="551727"/>
                    </a:cubicBezTo>
                    <a:cubicBezTo>
                      <a:pt x="280435" y="548673"/>
                      <a:pt x="272350" y="544010"/>
                      <a:pt x="272350" y="544010"/>
                    </a:cubicBezTo>
                    <a:cubicBezTo>
                      <a:pt x="271064" y="542081"/>
                      <a:pt x="269405" y="540354"/>
                      <a:pt x="268492" y="538223"/>
                    </a:cubicBezTo>
                    <a:cubicBezTo>
                      <a:pt x="267448" y="535786"/>
                      <a:pt x="267749" y="532878"/>
                      <a:pt x="266563" y="530507"/>
                    </a:cubicBezTo>
                    <a:cubicBezTo>
                      <a:pt x="265749" y="528880"/>
                      <a:pt x="262704" y="526648"/>
                      <a:pt x="262704" y="526648"/>
                    </a:cubicBezTo>
                    <a:lnTo>
                      <a:pt x="141170" y="526648"/>
                    </a:lnTo>
                    <a:lnTo>
                      <a:pt x="141170" y="601884"/>
                    </a:lnTo>
                    <a:lnTo>
                      <a:pt x="89084" y="599955"/>
                    </a:lnTo>
                    <a:lnTo>
                      <a:pt x="73651" y="594167"/>
                    </a:lnTo>
                    <a:cubicBezTo>
                      <a:pt x="71740" y="593472"/>
                      <a:pt x="69556" y="593366"/>
                      <a:pt x="67864" y="592238"/>
                    </a:cubicBezTo>
                    <a:cubicBezTo>
                      <a:pt x="65594" y="590725"/>
                      <a:pt x="64517" y="587671"/>
                      <a:pt x="62077" y="586451"/>
                    </a:cubicBezTo>
                    <a:cubicBezTo>
                      <a:pt x="51541" y="581183"/>
                      <a:pt x="43976" y="580541"/>
                      <a:pt x="33140" y="578735"/>
                    </a:cubicBezTo>
                    <a:cubicBezTo>
                      <a:pt x="23090" y="575383"/>
                      <a:pt x="31060" y="579000"/>
                      <a:pt x="23494" y="572947"/>
                    </a:cubicBezTo>
                    <a:cubicBezTo>
                      <a:pt x="21684" y="571499"/>
                      <a:pt x="19452" y="570616"/>
                      <a:pt x="17707" y="569089"/>
                    </a:cubicBezTo>
                    <a:cubicBezTo>
                      <a:pt x="14285" y="566095"/>
                      <a:pt x="8061" y="559443"/>
                      <a:pt x="8061" y="559443"/>
                    </a:cubicBezTo>
                    <a:cubicBezTo>
                      <a:pt x="7418" y="557514"/>
                      <a:pt x="7260" y="555348"/>
                      <a:pt x="6132" y="553656"/>
                    </a:cubicBezTo>
                    <a:cubicBezTo>
                      <a:pt x="4619" y="551386"/>
                      <a:pt x="533" y="550591"/>
                      <a:pt x="345" y="547869"/>
                    </a:cubicBezTo>
                    <a:cubicBezTo>
                      <a:pt x="-806" y="531177"/>
                      <a:pt x="1197" y="514409"/>
                      <a:pt x="2274" y="497712"/>
                    </a:cubicBezTo>
                    <a:cubicBezTo>
                      <a:pt x="2485" y="494440"/>
                      <a:pt x="2737" y="490999"/>
                      <a:pt x="4203" y="488066"/>
                    </a:cubicBezTo>
                    <a:cubicBezTo>
                      <a:pt x="6044" y="484383"/>
                      <a:pt x="9450" y="481715"/>
                      <a:pt x="11920" y="478421"/>
                    </a:cubicBezTo>
                    <a:cubicBezTo>
                      <a:pt x="13311" y="476566"/>
                      <a:pt x="14294" y="474414"/>
                      <a:pt x="15778" y="472633"/>
                    </a:cubicBezTo>
                    <a:cubicBezTo>
                      <a:pt x="20105" y="467440"/>
                      <a:pt x="22685" y="467218"/>
                      <a:pt x="25423" y="461059"/>
                    </a:cubicBezTo>
                    <a:cubicBezTo>
                      <a:pt x="27075" y="457342"/>
                      <a:pt x="27996" y="453342"/>
                      <a:pt x="29282" y="449484"/>
                    </a:cubicBezTo>
                    <a:cubicBezTo>
                      <a:pt x="29925" y="447555"/>
                      <a:pt x="29282" y="444340"/>
                      <a:pt x="31211" y="443697"/>
                    </a:cubicBezTo>
                    <a:cubicBezTo>
                      <a:pt x="77263" y="428338"/>
                      <a:pt x="34965" y="441798"/>
                      <a:pt x="164320" y="439838"/>
                    </a:cubicBezTo>
                    <a:cubicBezTo>
                      <a:pt x="163034" y="395468"/>
                      <a:pt x="156042" y="350897"/>
                      <a:pt x="160461" y="306729"/>
                    </a:cubicBezTo>
                    <a:cubicBezTo>
                      <a:pt x="161104" y="300299"/>
                      <a:pt x="159717" y="293321"/>
                      <a:pt x="162391" y="287438"/>
                    </a:cubicBezTo>
                    <a:cubicBezTo>
                      <a:pt x="163488" y="285024"/>
                      <a:pt x="167558" y="286237"/>
                      <a:pt x="170107" y="285509"/>
                    </a:cubicBezTo>
                    <a:cubicBezTo>
                      <a:pt x="172062" y="284950"/>
                      <a:pt x="173872" y="283793"/>
                      <a:pt x="175894" y="283580"/>
                    </a:cubicBezTo>
                    <a:cubicBezTo>
                      <a:pt x="186146" y="282501"/>
                      <a:pt x="196471" y="282294"/>
                      <a:pt x="206760" y="281651"/>
                    </a:cubicBezTo>
                    <a:cubicBezTo>
                      <a:pt x="209975" y="281008"/>
                      <a:pt x="213295" y="280759"/>
                      <a:pt x="216406" y="279722"/>
                    </a:cubicBezTo>
                    <a:cubicBezTo>
                      <a:pt x="219134" y="278813"/>
                      <a:pt x="221479" y="276997"/>
                      <a:pt x="224122" y="275864"/>
                    </a:cubicBezTo>
                    <a:cubicBezTo>
                      <a:pt x="225991" y="275063"/>
                      <a:pt x="227981" y="274578"/>
                      <a:pt x="229910" y="273935"/>
                    </a:cubicBezTo>
                    <a:cubicBezTo>
                      <a:pt x="235497" y="268346"/>
                      <a:pt x="234201" y="268147"/>
                      <a:pt x="245342" y="268147"/>
                    </a:cubicBezTo>
                    <a:cubicBezTo>
                      <a:pt x="258866" y="268147"/>
                      <a:pt x="267686" y="269942"/>
                      <a:pt x="280067" y="272005"/>
                    </a:cubicBezTo>
                    <a:cubicBezTo>
                      <a:pt x="282639" y="270719"/>
                      <a:pt x="287783" y="271023"/>
                      <a:pt x="287783" y="268147"/>
                    </a:cubicBezTo>
                    <a:cubicBezTo>
                      <a:pt x="287783" y="263510"/>
                      <a:pt x="281534" y="260972"/>
                      <a:pt x="280067" y="256573"/>
                    </a:cubicBezTo>
                    <a:cubicBezTo>
                      <a:pt x="277298" y="248270"/>
                      <a:pt x="278630" y="252758"/>
                      <a:pt x="276208" y="243069"/>
                    </a:cubicBezTo>
                    <a:cubicBezTo>
                      <a:pt x="277494" y="238568"/>
                      <a:pt x="278328" y="233912"/>
                      <a:pt x="280067" y="229565"/>
                    </a:cubicBezTo>
                    <a:cubicBezTo>
                      <a:pt x="280928" y="227412"/>
                      <a:pt x="282477" y="225588"/>
                      <a:pt x="283925" y="223778"/>
                    </a:cubicBezTo>
                    <a:cubicBezTo>
                      <a:pt x="287140" y="219759"/>
                      <a:pt x="296267" y="212976"/>
                      <a:pt x="299358" y="212203"/>
                    </a:cubicBezTo>
                    <a:lnTo>
                      <a:pt x="307074" y="210274"/>
                    </a:lnTo>
                    <a:cubicBezTo>
                      <a:pt x="338875" y="212720"/>
                      <a:pt x="334673" y="213440"/>
                      <a:pt x="372664" y="210274"/>
                    </a:cubicBezTo>
                    <a:cubicBezTo>
                      <a:pt x="374690" y="210105"/>
                      <a:pt x="376450" y="208709"/>
                      <a:pt x="378451" y="208345"/>
                    </a:cubicBezTo>
                    <a:cubicBezTo>
                      <a:pt x="383552" y="207418"/>
                      <a:pt x="388740" y="207059"/>
                      <a:pt x="393884" y="206416"/>
                    </a:cubicBezTo>
                    <a:cubicBezTo>
                      <a:pt x="396456" y="205130"/>
                      <a:pt x="399567" y="204591"/>
                      <a:pt x="401601" y="202557"/>
                    </a:cubicBezTo>
                    <a:cubicBezTo>
                      <a:pt x="403039" y="201119"/>
                      <a:pt x="403530" y="198803"/>
                      <a:pt x="403530" y="196770"/>
                    </a:cubicBezTo>
                    <a:cubicBezTo>
                      <a:pt x="403530" y="194349"/>
                      <a:pt x="400581" y="185994"/>
                      <a:pt x="399672" y="183266"/>
                    </a:cubicBezTo>
                    <a:cubicBezTo>
                      <a:pt x="399029" y="178122"/>
                      <a:pt x="398670" y="172934"/>
                      <a:pt x="397742" y="167833"/>
                    </a:cubicBezTo>
                    <a:cubicBezTo>
                      <a:pt x="397378" y="165832"/>
                      <a:pt x="396147" y="164052"/>
                      <a:pt x="395813" y="162046"/>
                    </a:cubicBezTo>
                    <a:cubicBezTo>
                      <a:pt x="395109" y="157822"/>
                      <a:pt x="394605" y="143151"/>
                      <a:pt x="391955" y="136967"/>
                    </a:cubicBezTo>
                    <a:cubicBezTo>
                      <a:pt x="391042" y="134836"/>
                      <a:pt x="389247" y="133193"/>
                      <a:pt x="388097" y="131180"/>
                    </a:cubicBezTo>
                    <a:cubicBezTo>
                      <a:pt x="382488" y="121365"/>
                      <a:pt x="387562" y="124571"/>
                      <a:pt x="378451" y="121535"/>
                    </a:cubicBezTo>
                    <a:cubicBezTo>
                      <a:pt x="376472" y="118567"/>
                      <a:pt x="369748" y="106840"/>
                      <a:pt x="364948" y="104173"/>
                    </a:cubicBezTo>
                    <a:cubicBezTo>
                      <a:pt x="361393" y="102198"/>
                      <a:pt x="357319" y="101300"/>
                      <a:pt x="353373" y="100314"/>
                    </a:cubicBezTo>
                    <a:cubicBezTo>
                      <a:pt x="348229" y="99028"/>
                      <a:pt x="342971" y="98133"/>
                      <a:pt x="337940" y="96456"/>
                    </a:cubicBezTo>
                    <a:lnTo>
                      <a:pt x="326365" y="92598"/>
                    </a:lnTo>
                    <a:cubicBezTo>
                      <a:pt x="319292" y="93241"/>
                      <a:pt x="312139" y="93293"/>
                      <a:pt x="305145" y="94527"/>
                    </a:cubicBezTo>
                    <a:cubicBezTo>
                      <a:pt x="301140" y="95234"/>
                      <a:pt x="293570" y="98385"/>
                      <a:pt x="293570" y="98385"/>
                    </a:cubicBezTo>
                    <a:cubicBezTo>
                      <a:pt x="291641" y="99671"/>
                      <a:pt x="289857" y="101206"/>
                      <a:pt x="287783" y="102243"/>
                    </a:cubicBezTo>
                    <a:cubicBezTo>
                      <a:pt x="284535" y="103867"/>
                      <a:pt x="277378" y="105172"/>
                      <a:pt x="274279" y="106102"/>
                    </a:cubicBezTo>
                    <a:cubicBezTo>
                      <a:pt x="270383" y="107271"/>
                      <a:pt x="266562" y="108674"/>
                      <a:pt x="262704" y="109960"/>
                    </a:cubicBezTo>
                    <a:cubicBezTo>
                      <a:pt x="260775" y="110603"/>
                      <a:pt x="258609" y="110761"/>
                      <a:pt x="256917" y="111889"/>
                    </a:cubicBezTo>
                    <a:cubicBezTo>
                      <a:pt x="248737" y="117342"/>
                      <a:pt x="253204" y="114710"/>
                      <a:pt x="243413" y="119605"/>
                    </a:cubicBezTo>
                    <a:cubicBezTo>
                      <a:pt x="236276" y="126744"/>
                      <a:pt x="241069" y="122454"/>
                      <a:pt x="227980" y="131180"/>
                    </a:cubicBezTo>
                    <a:cubicBezTo>
                      <a:pt x="226051" y="132466"/>
                      <a:pt x="223832" y="133398"/>
                      <a:pt x="222193" y="135038"/>
                    </a:cubicBezTo>
                    <a:cubicBezTo>
                      <a:pt x="220907" y="136324"/>
                      <a:pt x="219790" y="137806"/>
                      <a:pt x="218335" y="138897"/>
                    </a:cubicBezTo>
                    <a:cubicBezTo>
                      <a:pt x="214625" y="141679"/>
                      <a:pt x="206760" y="146613"/>
                      <a:pt x="206760" y="146613"/>
                    </a:cubicBezTo>
                    <a:cubicBezTo>
                      <a:pt x="203459" y="145513"/>
                      <a:pt x="197323" y="144031"/>
                      <a:pt x="195186" y="140826"/>
                    </a:cubicBezTo>
                    <a:cubicBezTo>
                      <a:pt x="193715" y="138620"/>
                      <a:pt x="194727" y="135315"/>
                      <a:pt x="193256" y="133109"/>
                    </a:cubicBezTo>
                    <a:cubicBezTo>
                      <a:pt x="191970" y="131180"/>
                      <a:pt x="189250" y="130735"/>
                      <a:pt x="187469" y="129251"/>
                    </a:cubicBezTo>
                    <a:cubicBezTo>
                      <a:pt x="185373" y="127505"/>
                      <a:pt x="183902" y="125050"/>
                      <a:pt x="181682" y="123464"/>
                    </a:cubicBezTo>
                    <a:cubicBezTo>
                      <a:pt x="179342" y="121792"/>
                      <a:pt x="176462" y="121032"/>
                      <a:pt x="173965" y="119605"/>
                    </a:cubicBezTo>
                    <a:cubicBezTo>
                      <a:pt x="171952" y="118455"/>
                      <a:pt x="170309" y="116660"/>
                      <a:pt x="168178" y="115747"/>
                    </a:cubicBezTo>
                    <a:cubicBezTo>
                      <a:pt x="165741" y="114703"/>
                      <a:pt x="163054" y="114374"/>
                      <a:pt x="160461" y="113818"/>
                    </a:cubicBezTo>
                    <a:cubicBezTo>
                      <a:pt x="154049" y="112444"/>
                      <a:pt x="147391" y="112034"/>
                      <a:pt x="141170" y="109960"/>
                    </a:cubicBezTo>
                    <a:cubicBezTo>
                      <a:pt x="126628" y="105113"/>
                      <a:pt x="144550" y="111651"/>
                      <a:pt x="129596" y="104173"/>
                    </a:cubicBezTo>
                    <a:cubicBezTo>
                      <a:pt x="126825" y="102787"/>
                      <a:pt x="118570" y="100933"/>
                      <a:pt x="116092" y="100314"/>
                    </a:cubicBezTo>
                    <a:cubicBezTo>
                      <a:pt x="114163" y="99028"/>
                      <a:pt x="112378" y="97493"/>
                      <a:pt x="110304" y="96456"/>
                    </a:cubicBezTo>
                    <a:cubicBezTo>
                      <a:pt x="106349" y="94479"/>
                      <a:pt x="98541" y="93332"/>
                      <a:pt x="94872" y="92598"/>
                    </a:cubicBezTo>
                    <a:cubicBezTo>
                      <a:pt x="87335" y="85063"/>
                      <a:pt x="95243" y="91819"/>
                      <a:pt x="85226" y="86810"/>
                    </a:cubicBezTo>
                    <a:cubicBezTo>
                      <a:pt x="83152" y="85773"/>
                      <a:pt x="81513" y="83989"/>
                      <a:pt x="79439" y="82952"/>
                    </a:cubicBezTo>
                    <a:cubicBezTo>
                      <a:pt x="70571" y="78519"/>
                      <a:pt x="77832" y="79737"/>
                      <a:pt x="77510" y="79094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4780303" y="2507605"/>
                <a:ext cx="636518" cy="409599"/>
              </a:xfrm>
              <a:custGeom>
                <a:avLst/>
                <a:gdLst>
                  <a:gd name="connsiteX0" fmla="*/ 636608 w 636608"/>
                  <a:gd name="connsiteY0" fmla="*/ 81023 h 408972"/>
                  <a:gd name="connsiteX1" fmla="*/ 567160 w 636608"/>
                  <a:gd name="connsiteY1" fmla="*/ 82952 h 408972"/>
                  <a:gd name="connsiteX2" fmla="*/ 565231 w 636608"/>
                  <a:gd name="connsiteY2" fmla="*/ 140825 h 408972"/>
                  <a:gd name="connsiteX3" fmla="*/ 569089 w 636608"/>
                  <a:gd name="connsiteY3" fmla="*/ 160117 h 408972"/>
                  <a:gd name="connsiteX4" fmla="*/ 520861 w 636608"/>
                  <a:gd name="connsiteY4" fmla="*/ 156258 h 408972"/>
                  <a:gd name="connsiteX5" fmla="*/ 520861 w 636608"/>
                  <a:gd name="connsiteY5" fmla="*/ 217990 h 408972"/>
                  <a:gd name="connsiteX6" fmla="*/ 273934 w 636608"/>
                  <a:gd name="connsiteY6" fmla="*/ 219919 h 408972"/>
                  <a:gd name="connsiteX7" fmla="*/ 275864 w 636608"/>
                  <a:gd name="connsiteY7" fmla="*/ 393539 h 408972"/>
                  <a:gd name="connsiteX8" fmla="*/ 239210 w 636608"/>
                  <a:gd name="connsiteY8" fmla="*/ 408972 h 408972"/>
                  <a:gd name="connsiteX9" fmla="*/ 152400 w 636608"/>
                  <a:gd name="connsiteY9" fmla="*/ 399327 h 408972"/>
                  <a:gd name="connsiteX10" fmla="*/ 115747 w 636608"/>
                  <a:gd name="connsiteY10" fmla="*/ 322162 h 408972"/>
                  <a:gd name="connsiteX11" fmla="*/ 98385 w 636608"/>
                  <a:gd name="connsiteY11" fmla="*/ 322162 h 408972"/>
                  <a:gd name="connsiteX12" fmla="*/ 82952 w 636608"/>
                  <a:gd name="connsiteY12" fmla="*/ 200628 h 408972"/>
                  <a:gd name="connsiteX13" fmla="*/ 50157 w 636608"/>
                  <a:gd name="connsiteY13" fmla="*/ 144684 h 408972"/>
                  <a:gd name="connsiteX14" fmla="*/ 1929 w 636608"/>
                  <a:gd name="connsiteY14" fmla="*/ 81023 h 408972"/>
                  <a:gd name="connsiteX15" fmla="*/ 0 w 636608"/>
                  <a:gd name="connsiteY15" fmla="*/ 67519 h 408972"/>
                  <a:gd name="connsiteX16" fmla="*/ 210274 w 636608"/>
                  <a:gd name="connsiteY16" fmla="*/ 69448 h 408972"/>
                  <a:gd name="connsiteX17" fmla="*/ 243069 w 636608"/>
                  <a:gd name="connsiteY17" fmla="*/ 84881 h 408972"/>
                  <a:gd name="connsiteX18" fmla="*/ 293226 w 636608"/>
                  <a:gd name="connsiteY18" fmla="*/ 54015 h 408972"/>
                  <a:gd name="connsiteX19" fmla="*/ 304800 w 636608"/>
                  <a:gd name="connsiteY19" fmla="*/ 21220 h 408972"/>
                  <a:gd name="connsiteX20" fmla="*/ 304800 w 636608"/>
                  <a:gd name="connsiteY20" fmla="*/ 0 h 408972"/>
                  <a:gd name="connsiteX21" fmla="*/ 349170 w 636608"/>
                  <a:gd name="connsiteY21" fmla="*/ 25079 h 408972"/>
                  <a:gd name="connsiteX22" fmla="*/ 389681 w 636608"/>
                  <a:gd name="connsiteY22" fmla="*/ 44370 h 408972"/>
                  <a:gd name="connsiteX23" fmla="*/ 434051 w 636608"/>
                  <a:gd name="connsiteY23" fmla="*/ 50157 h 408972"/>
                  <a:gd name="connsiteX24" fmla="*/ 459129 w 636608"/>
                  <a:gd name="connsiteY24" fmla="*/ 82952 h 408972"/>
                  <a:gd name="connsiteX25" fmla="*/ 503499 w 636608"/>
                  <a:gd name="connsiteY25" fmla="*/ 44370 h 408972"/>
                  <a:gd name="connsiteX26" fmla="*/ 565231 w 636608"/>
                  <a:gd name="connsiteY26" fmla="*/ 38582 h 408972"/>
                  <a:gd name="connsiteX27" fmla="*/ 588380 w 636608"/>
                  <a:gd name="connsiteY27" fmla="*/ 40511 h 408972"/>
                  <a:gd name="connsiteX28" fmla="*/ 625033 w 636608"/>
                  <a:gd name="connsiteY28" fmla="*/ 42441 h 408972"/>
                  <a:gd name="connsiteX29" fmla="*/ 634679 w 636608"/>
                  <a:gd name="connsiteY29" fmla="*/ 44370 h 408972"/>
                  <a:gd name="connsiteX30" fmla="*/ 636608 w 636608"/>
                  <a:gd name="connsiteY30" fmla="*/ 50157 h 408972"/>
                  <a:gd name="connsiteX31" fmla="*/ 634679 w 636608"/>
                  <a:gd name="connsiteY31" fmla="*/ 67519 h 408972"/>
                  <a:gd name="connsiteX32" fmla="*/ 636608 w 636608"/>
                  <a:gd name="connsiteY32" fmla="*/ 81023 h 40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36608" h="408972">
                    <a:moveTo>
                      <a:pt x="636608" y="81023"/>
                    </a:moveTo>
                    <a:lnTo>
                      <a:pt x="567160" y="82952"/>
                    </a:lnTo>
                    <a:lnTo>
                      <a:pt x="565231" y="140825"/>
                    </a:lnTo>
                    <a:lnTo>
                      <a:pt x="569089" y="160117"/>
                    </a:lnTo>
                    <a:lnTo>
                      <a:pt x="520861" y="156258"/>
                    </a:lnTo>
                    <a:lnTo>
                      <a:pt x="520861" y="217990"/>
                    </a:lnTo>
                    <a:lnTo>
                      <a:pt x="273934" y="219919"/>
                    </a:lnTo>
                    <a:cubicBezTo>
                      <a:pt x="274577" y="277792"/>
                      <a:pt x="275221" y="335666"/>
                      <a:pt x="275864" y="393539"/>
                    </a:cubicBezTo>
                    <a:lnTo>
                      <a:pt x="239210" y="408972"/>
                    </a:lnTo>
                    <a:lnTo>
                      <a:pt x="152400" y="399327"/>
                    </a:lnTo>
                    <a:lnTo>
                      <a:pt x="115747" y="322162"/>
                    </a:lnTo>
                    <a:lnTo>
                      <a:pt x="98385" y="322162"/>
                    </a:lnTo>
                    <a:lnTo>
                      <a:pt x="82952" y="200628"/>
                    </a:lnTo>
                    <a:lnTo>
                      <a:pt x="50157" y="144684"/>
                    </a:lnTo>
                    <a:lnTo>
                      <a:pt x="1929" y="81023"/>
                    </a:lnTo>
                    <a:lnTo>
                      <a:pt x="0" y="67519"/>
                    </a:lnTo>
                    <a:lnTo>
                      <a:pt x="210274" y="69448"/>
                    </a:lnTo>
                    <a:lnTo>
                      <a:pt x="243069" y="84881"/>
                    </a:lnTo>
                    <a:lnTo>
                      <a:pt x="293226" y="54015"/>
                    </a:lnTo>
                    <a:lnTo>
                      <a:pt x="304800" y="21220"/>
                    </a:lnTo>
                    <a:lnTo>
                      <a:pt x="304800" y="0"/>
                    </a:lnTo>
                    <a:lnTo>
                      <a:pt x="349170" y="25079"/>
                    </a:lnTo>
                    <a:lnTo>
                      <a:pt x="389681" y="44370"/>
                    </a:lnTo>
                    <a:lnTo>
                      <a:pt x="434051" y="50157"/>
                    </a:lnTo>
                    <a:lnTo>
                      <a:pt x="459129" y="82952"/>
                    </a:lnTo>
                    <a:lnTo>
                      <a:pt x="503499" y="44370"/>
                    </a:lnTo>
                    <a:lnTo>
                      <a:pt x="565231" y="38582"/>
                    </a:lnTo>
                    <a:lnTo>
                      <a:pt x="588380" y="40511"/>
                    </a:lnTo>
                    <a:cubicBezTo>
                      <a:pt x="600598" y="41154"/>
                      <a:pt x="612841" y="41425"/>
                      <a:pt x="625033" y="42441"/>
                    </a:cubicBezTo>
                    <a:cubicBezTo>
                      <a:pt x="628301" y="42713"/>
                      <a:pt x="631951" y="42551"/>
                      <a:pt x="634679" y="44370"/>
                    </a:cubicBezTo>
                    <a:cubicBezTo>
                      <a:pt x="636371" y="45498"/>
                      <a:pt x="635965" y="48228"/>
                      <a:pt x="636608" y="50157"/>
                    </a:cubicBezTo>
                    <a:cubicBezTo>
                      <a:pt x="635965" y="55944"/>
                      <a:pt x="635636" y="61775"/>
                      <a:pt x="634679" y="67519"/>
                    </a:cubicBezTo>
                    <a:cubicBezTo>
                      <a:pt x="634345" y="69525"/>
                      <a:pt x="632750" y="73306"/>
                      <a:pt x="636608" y="81023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961258" y="2575872"/>
                <a:ext cx="484135" cy="447701"/>
              </a:xfrm>
              <a:custGeom>
                <a:avLst/>
                <a:gdLst>
                  <a:gd name="connsiteX0" fmla="*/ 466848 w 484210"/>
                  <a:gd name="connsiteY0" fmla="*/ 0 h 448500"/>
                  <a:gd name="connsiteX1" fmla="*/ 376179 w 484210"/>
                  <a:gd name="connsiteY1" fmla="*/ 0 h 448500"/>
                  <a:gd name="connsiteX2" fmla="*/ 376179 w 484210"/>
                  <a:gd name="connsiteY2" fmla="*/ 77165 h 448500"/>
                  <a:gd name="connsiteX3" fmla="*/ 329880 w 484210"/>
                  <a:gd name="connsiteY3" fmla="*/ 77165 h 448500"/>
                  <a:gd name="connsiteX4" fmla="*/ 329880 w 484210"/>
                  <a:gd name="connsiteY4" fmla="*/ 136967 h 448500"/>
                  <a:gd name="connsiteX5" fmla="*/ 312518 w 484210"/>
                  <a:gd name="connsiteY5" fmla="*/ 135038 h 448500"/>
                  <a:gd name="connsiteX6" fmla="*/ 79096 w 484210"/>
                  <a:gd name="connsiteY6" fmla="*/ 135038 h 448500"/>
                  <a:gd name="connsiteX7" fmla="*/ 79096 w 484210"/>
                  <a:gd name="connsiteY7" fmla="*/ 310587 h 448500"/>
                  <a:gd name="connsiteX8" fmla="*/ 40513 w 484210"/>
                  <a:gd name="connsiteY8" fmla="*/ 351099 h 448500"/>
                  <a:gd name="connsiteX9" fmla="*/ 25080 w 484210"/>
                  <a:gd name="connsiteY9" fmla="*/ 356886 h 448500"/>
                  <a:gd name="connsiteX10" fmla="*/ 15435 w 484210"/>
                  <a:gd name="connsiteY10" fmla="*/ 364603 h 448500"/>
                  <a:gd name="connsiteX11" fmla="*/ 1931 w 484210"/>
                  <a:gd name="connsiteY11" fmla="*/ 374248 h 448500"/>
                  <a:gd name="connsiteX12" fmla="*/ 2 w 484210"/>
                  <a:gd name="connsiteY12" fmla="*/ 387752 h 448500"/>
                  <a:gd name="connsiteX13" fmla="*/ 1931 w 484210"/>
                  <a:gd name="connsiteY13" fmla="*/ 422476 h 448500"/>
                  <a:gd name="connsiteX14" fmla="*/ 7718 w 484210"/>
                  <a:gd name="connsiteY14" fmla="*/ 430192 h 448500"/>
                  <a:gd name="connsiteX15" fmla="*/ 17364 w 484210"/>
                  <a:gd name="connsiteY15" fmla="*/ 437909 h 448500"/>
                  <a:gd name="connsiteX16" fmla="*/ 28939 w 484210"/>
                  <a:gd name="connsiteY16" fmla="*/ 441767 h 448500"/>
                  <a:gd name="connsiteX17" fmla="*/ 46301 w 484210"/>
                  <a:gd name="connsiteY17" fmla="*/ 445625 h 448500"/>
                  <a:gd name="connsiteX18" fmla="*/ 73308 w 484210"/>
                  <a:gd name="connsiteY18" fmla="*/ 445625 h 448500"/>
                  <a:gd name="connsiteX19" fmla="*/ 81025 w 484210"/>
                  <a:gd name="connsiteY19" fmla="*/ 435980 h 448500"/>
                  <a:gd name="connsiteX20" fmla="*/ 81025 w 484210"/>
                  <a:gd name="connsiteY20" fmla="*/ 399327 h 448500"/>
                  <a:gd name="connsiteX21" fmla="*/ 82954 w 484210"/>
                  <a:gd name="connsiteY21" fmla="*/ 380036 h 448500"/>
                  <a:gd name="connsiteX22" fmla="*/ 86812 w 484210"/>
                  <a:gd name="connsiteY22" fmla="*/ 372319 h 448500"/>
                  <a:gd name="connsiteX23" fmla="*/ 90670 w 484210"/>
                  <a:gd name="connsiteY23" fmla="*/ 358815 h 448500"/>
                  <a:gd name="connsiteX24" fmla="*/ 92599 w 484210"/>
                  <a:gd name="connsiteY24" fmla="*/ 353028 h 448500"/>
                  <a:gd name="connsiteX25" fmla="*/ 104174 w 484210"/>
                  <a:gd name="connsiteY25" fmla="*/ 347241 h 448500"/>
                  <a:gd name="connsiteX26" fmla="*/ 109962 w 484210"/>
                  <a:gd name="connsiteY26" fmla="*/ 345311 h 448500"/>
                  <a:gd name="connsiteX27" fmla="*/ 235354 w 484210"/>
                  <a:gd name="connsiteY27" fmla="*/ 345311 h 448500"/>
                  <a:gd name="connsiteX28" fmla="*/ 235354 w 484210"/>
                  <a:gd name="connsiteY28" fmla="*/ 194841 h 448500"/>
                  <a:gd name="connsiteX29" fmla="*/ 279724 w 484210"/>
                  <a:gd name="connsiteY29" fmla="*/ 179408 h 448500"/>
                  <a:gd name="connsiteX30" fmla="*/ 295156 w 484210"/>
                  <a:gd name="connsiteY30" fmla="*/ 171691 h 448500"/>
                  <a:gd name="connsiteX31" fmla="*/ 331810 w 484210"/>
                  <a:gd name="connsiteY31" fmla="*/ 173620 h 448500"/>
                  <a:gd name="connsiteX32" fmla="*/ 345313 w 484210"/>
                  <a:gd name="connsiteY32" fmla="*/ 175549 h 448500"/>
                  <a:gd name="connsiteX33" fmla="*/ 360746 w 484210"/>
                  <a:gd name="connsiteY33" fmla="*/ 177479 h 448500"/>
                  <a:gd name="connsiteX34" fmla="*/ 376179 w 484210"/>
                  <a:gd name="connsiteY34" fmla="*/ 175549 h 448500"/>
                  <a:gd name="connsiteX35" fmla="*/ 378108 w 484210"/>
                  <a:gd name="connsiteY35" fmla="*/ 169762 h 448500"/>
                  <a:gd name="connsiteX36" fmla="*/ 383896 w 484210"/>
                  <a:gd name="connsiteY36" fmla="*/ 156258 h 448500"/>
                  <a:gd name="connsiteX37" fmla="*/ 381967 w 484210"/>
                  <a:gd name="connsiteY37" fmla="*/ 144684 h 448500"/>
                  <a:gd name="connsiteX38" fmla="*/ 360746 w 484210"/>
                  <a:gd name="connsiteY38" fmla="*/ 136967 h 448500"/>
                  <a:gd name="connsiteX39" fmla="*/ 356888 w 484210"/>
                  <a:gd name="connsiteY39" fmla="*/ 131180 h 448500"/>
                  <a:gd name="connsiteX40" fmla="*/ 353030 w 484210"/>
                  <a:gd name="connsiteY40" fmla="*/ 119605 h 448500"/>
                  <a:gd name="connsiteX41" fmla="*/ 354959 w 484210"/>
                  <a:gd name="connsiteY41" fmla="*/ 113818 h 448500"/>
                  <a:gd name="connsiteX42" fmla="*/ 370392 w 484210"/>
                  <a:gd name="connsiteY42" fmla="*/ 108030 h 448500"/>
                  <a:gd name="connsiteX43" fmla="*/ 399329 w 484210"/>
                  <a:gd name="connsiteY43" fmla="*/ 109960 h 448500"/>
                  <a:gd name="connsiteX44" fmla="*/ 484210 w 484210"/>
                  <a:gd name="connsiteY44" fmla="*/ 109960 h 448500"/>
                  <a:gd name="connsiteX45" fmla="*/ 484210 w 484210"/>
                  <a:gd name="connsiteY45" fmla="*/ 52086 h 448500"/>
                  <a:gd name="connsiteX46" fmla="*/ 466848 w 484210"/>
                  <a:gd name="connsiteY46" fmla="*/ 0 h 44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84210" h="448500">
                    <a:moveTo>
                      <a:pt x="466848" y="0"/>
                    </a:moveTo>
                    <a:lnTo>
                      <a:pt x="376179" y="0"/>
                    </a:lnTo>
                    <a:lnTo>
                      <a:pt x="376179" y="77165"/>
                    </a:lnTo>
                    <a:lnTo>
                      <a:pt x="329880" y="77165"/>
                    </a:lnTo>
                    <a:lnTo>
                      <a:pt x="329880" y="136967"/>
                    </a:lnTo>
                    <a:lnTo>
                      <a:pt x="312518" y="135038"/>
                    </a:lnTo>
                    <a:lnTo>
                      <a:pt x="79096" y="135038"/>
                    </a:lnTo>
                    <a:lnTo>
                      <a:pt x="79096" y="310587"/>
                    </a:lnTo>
                    <a:lnTo>
                      <a:pt x="40513" y="351099"/>
                    </a:lnTo>
                    <a:cubicBezTo>
                      <a:pt x="35369" y="353028"/>
                      <a:pt x="30082" y="354613"/>
                      <a:pt x="25080" y="356886"/>
                    </a:cubicBezTo>
                    <a:cubicBezTo>
                      <a:pt x="18781" y="359749"/>
                      <a:pt x="20147" y="360677"/>
                      <a:pt x="15435" y="364603"/>
                    </a:cubicBezTo>
                    <a:cubicBezTo>
                      <a:pt x="10655" y="368586"/>
                      <a:pt x="6938" y="370910"/>
                      <a:pt x="1931" y="374248"/>
                    </a:cubicBezTo>
                    <a:cubicBezTo>
                      <a:pt x="1288" y="378749"/>
                      <a:pt x="2" y="383205"/>
                      <a:pt x="2" y="387752"/>
                    </a:cubicBezTo>
                    <a:cubicBezTo>
                      <a:pt x="2" y="399345"/>
                      <a:pt x="-143" y="411070"/>
                      <a:pt x="1931" y="422476"/>
                    </a:cubicBezTo>
                    <a:cubicBezTo>
                      <a:pt x="2506" y="425639"/>
                      <a:pt x="5660" y="427722"/>
                      <a:pt x="7718" y="430192"/>
                    </a:cubicBezTo>
                    <a:cubicBezTo>
                      <a:pt x="10076" y="433022"/>
                      <a:pt x="14065" y="436443"/>
                      <a:pt x="17364" y="437909"/>
                    </a:cubicBezTo>
                    <a:cubicBezTo>
                      <a:pt x="21081" y="439561"/>
                      <a:pt x="25081" y="440481"/>
                      <a:pt x="28939" y="441767"/>
                    </a:cubicBezTo>
                    <a:cubicBezTo>
                      <a:pt x="38438" y="444933"/>
                      <a:pt x="32718" y="443361"/>
                      <a:pt x="46301" y="445625"/>
                    </a:cubicBezTo>
                    <a:cubicBezTo>
                      <a:pt x="57177" y="449252"/>
                      <a:pt x="55823" y="449660"/>
                      <a:pt x="73308" y="445625"/>
                    </a:cubicBezTo>
                    <a:cubicBezTo>
                      <a:pt x="75475" y="445125"/>
                      <a:pt x="80404" y="436911"/>
                      <a:pt x="81025" y="435980"/>
                    </a:cubicBezTo>
                    <a:cubicBezTo>
                      <a:pt x="86619" y="419195"/>
                      <a:pt x="81025" y="438390"/>
                      <a:pt x="81025" y="399327"/>
                    </a:cubicBezTo>
                    <a:cubicBezTo>
                      <a:pt x="81025" y="392865"/>
                      <a:pt x="81600" y="386355"/>
                      <a:pt x="82954" y="380036"/>
                    </a:cubicBezTo>
                    <a:cubicBezTo>
                      <a:pt x="83557" y="377224"/>
                      <a:pt x="85679" y="374962"/>
                      <a:pt x="86812" y="372319"/>
                    </a:cubicBezTo>
                    <a:cubicBezTo>
                      <a:pt x="88795" y="367692"/>
                      <a:pt x="89271" y="363712"/>
                      <a:pt x="90670" y="358815"/>
                    </a:cubicBezTo>
                    <a:cubicBezTo>
                      <a:pt x="91229" y="356860"/>
                      <a:pt x="91553" y="354771"/>
                      <a:pt x="92599" y="353028"/>
                    </a:cubicBezTo>
                    <a:cubicBezTo>
                      <a:pt x="95733" y="347806"/>
                      <a:pt x="98483" y="348867"/>
                      <a:pt x="104174" y="347241"/>
                    </a:cubicBezTo>
                    <a:cubicBezTo>
                      <a:pt x="106129" y="346682"/>
                      <a:pt x="109962" y="345311"/>
                      <a:pt x="109962" y="345311"/>
                    </a:cubicBezTo>
                    <a:lnTo>
                      <a:pt x="235354" y="345311"/>
                    </a:lnTo>
                    <a:lnTo>
                      <a:pt x="235354" y="194841"/>
                    </a:lnTo>
                    <a:lnTo>
                      <a:pt x="279724" y="179408"/>
                    </a:lnTo>
                    <a:cubicBezTo>
                      <a:pt x="284868" y="176836"/>
                      <a:pt x="289440" y="172326"/>
                      <a:pt x="295156" y="171691"/>
                    </a:cubicBezTo>
                    <a:cubicBezTo>
                      <a:pt x="307316" y="170340"/>
                      <a:pt x="319611" y="172682"/>
                      <a:pt x="331810" y="173620"/>
                    </a:cubicBezTo>
                    <a:cubicBezTo>
                      <a:pt x="336343" y="173969"/>
                      <a:pt x="340806" y="174948"/>
                      <a:pt x="345313" y="175549"/>
                    </a:cubicBezTo>
                    <a:lnTo>
                      <a:pt x="360746" y="177479"/>
                    </a:lnTo>
                    <a:cubicBezTo>
                      <a:pt x="365890" y="176836"/>
                      <a:pt x="371441" y="177655"/>
                      <a:pt x="376179" y="175549"/>
                    </a:cubicBezTo>
                    <a:cubicBezTo>
                      <a:pt x="378037" y="174723"/>
                      <a:pt x="377307" y="171631"/>
                      <a:pt x="378108" y="169762"/>
                    </a:cubicBezTo>
                    <a:cubicBezTo>
                      <a:pt x="385259" y="153080"/>
                      <a:pt x="379373" y="169828"/>
                      <a:pt x="383896" y="156258"/>
                    </a:cubicBezTo>
                    <a:cubicBezTo>
                      <a:pt x="383253" y="152400"/>
                      <a:pt x="383556" y="148258"/>
                      <a:pt x="381967" y="144684"/>
                    </a:cubicBezTo>
                    <a:cubicBezTo>
                      <a:pt x="378074" y="135925"/>
                      <a:pt x="368320" y="137914"/>
                      <a:pt x="360746" y="136967"/>
                    </a:cubicBezTo>
                    <a:cubicBezTo>
                      <a:pt x="359460" y="135038"/>
                      <a:pt x="357830" y="133299"/>
                      <a:pt x="356888" y="131180"/>
                    </a:cubicBezTo>
                    <a:cubicBezTo>
                      <a:pt x="355236" y="127463"/>
                      <a:pt x="353030" y="119605"/>
                      <a:pt x="353030" y="119605"/>
                    </a:cubicBezTo>
                    <a:cubicBezTo>
                      <a:pt x="353673" y="117676"/>
                      <a:pt x="353689" y="115406"/>
                      <a:pt x="354959" y="113818"/>
                    </a:cubicBezTo>
                    <a:cubicBezTo>
                      <a:pt x="358743" y="109088"/>
                      <a:pt x="365164" y="109076"/>
                      <a:pt x="370392" y="108030"/>
                    </a:cubicBezTo>
                    <a:cubicBezTo>
                      <a:pt x="391589" y="110386"/>
                      <a:pt x="381931" y="109960"/>
                      <a:pt x="399329" y="109960"/>
                    </a:cubicBezTo>
                    <a:lnTo>
                      <a:pt x="484210" y="109960"/>
                    </a:lnTo>
                    <a:lnTo>
                      <a:pt x="484210" y="52086"/>
                    </a:lnTo>
                    <a:lnTo>
                      <a:pt x="466848" y="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9" name="Rectangle 28"/>
            <p:cNvSpPr/>
            <p:nvPr/>
          </p:nvSpPr>
          <p:spPr>
            <a:xfrm>
              <a:off x="5274198" y="4716887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smtClean="0">
                  <a:solidFill>
                    <a:schemeClr val="bg1"/>
                  </a:solidFill>
                </a:rPr>
                <a:t>3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423647" y="3510797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>
                  <a:solidFill>
                    <a:schemeClr val="bg1"/>
                  </a:solidFill>
                </a:rPr>
                <a:t>2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484679" y="4742859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>
                  <a:solidFill>
                    <a:schemeClr val="bg1"/>
                  </a:solidFill>
                </a:rPr>
                <a:t>4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6421108" y="4540331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>
                  <a:solidFill>
                    <a:schemeClr val="bg1"/>
                  </a:solidFill>
                </a:rPr>
                <a:t>5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6871095" y="3656360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7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113479" y="3929628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6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697968" y="4016022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smtClean="0">
                  <a:solidFill>
                    <a:schemeClr val="bg1"/>
                  </a:solidFill>
                </a:rPr>
                <a:t>1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>
            <a:xfrm flipH="1">
              <a:off x="6757275" y="3888086"/>
              <a:ext cx="166154" cy="200919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 flipV="1">
              <a:off x="6923051" y="4078112"/>
              <a:ext cx="246524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H="1" flipV="1">
              <a:off x="5963771" y="4166293"/>
              <a:ext cx="804423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406387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Connecticut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14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00437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Richard Blumenthal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Chris Murphy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762691"/>
              </p:ext>
            </p:extLst>
          </p:nvPr>
        </p:nvGraphicFramePr>
        <p:xfrm>
          <a:off x="514349" y="1952519"/>
          <a:ext cx="4535424" cy="2482572"/>
        </p:xfrm>
        <a:graphic>
          <a:graphicData uri="http://schemas.openxmlformats.org/drawingml/2006/table">
            <a:tbl>
              <a:tblPr/>
              <a:tblGrid>
                <a:gridCol w="3723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888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2677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90112479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Hartford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Larson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Eastern third: New London, Norwich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Joe Courtney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45.8%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05448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New Haven, Hamden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Rosa DeLauro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32104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 corner: Bridgeport, Greenwich, Stamford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Himes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32589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Northwest: Danbury, Waterbury, New Britain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Elizabeth Etsy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45.8%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8197332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8727" r="8545" b="29016"/>
          <a:stretch/>
        </p:blipFill>
        <p:spPr>
          <a:xfrm>
            <a:off x="5608851" y="1884976"/>
            <a:ext cx="74059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728" t="12066" r="2000" b="4832"/>
          <a:stretch/>
        </p:blipFill>
        <p:spPr>
          <a:xfrm>
            <a:off x="7014965" y="1839256"/>
            <a:ext cx="782300" cy="1005840"/>
          </a:xfrm>
          <a:prstGeom prst="rect">
            <a:avLst/>
          </a:prstGeom>
          <a:ln w="76200">
            <a:noFill/>
          </a:ln>
        </p:spPr>
      </p:pic>
      <p:grpSp>
        <p:nvGrpSpPr>
          <p:cNvPr id="32" name="Group 8"/>
          <p:cNvGrpSpPr>
            <a:grpSpLocks noChangeAspect="1"/>
          </p:cNvGrpSpPr>
          <p:nvPr/>
        </p:nvGrpSpPr>
        <p:grpSpPr bwMode="auto">
          <a:xfrm>
            <a:off x="5049773" y="3978389"/>
            <a:ext cx="3425100" cy="1881784"/>
            <a:chOff x="1290918" y="2346158"/>
            <a:chExt cx="6457419" cy="3547120"/>
          </a:xfrm>
        </p:grpSpPr>
        <p:sp>
          <p:nvSpPr>
            <p:cNvPr id="33" name="Freeform 32"/>
            <p:cNvSpPr/>
            <p:nvPr/>
          </p:nvSpPr>
          <p:spPr>
            <a:xfrm>
              <a:off x="4403749" y="2390596"/>
              <a:ext cx="3344588" cy="2626614"/>
            </a:xfrm>
            <a:custGeom>
              <a:avLst/>
              <a:gdLst>
                <a:gd name="connsiteX0" fmla="*/ 16042 w 3344779"/>
                <a:gd name="connsiteY0" fmla="*/ 100263 h 2627107"/>
                <a:gd name="connsiteX1" fmla="*/ 104274 w 3344779"/>
                <a:gd name="connsiteY1" fmla="*/ 64168 h 2627107"/>
                <a:gd name="connsiteX2" fmla="*/ 120316 w 3344779"/>
                <a:gd name="connsiteY2" fmla="*/ 0 h 2627107"/>
                <a:gd name="connsiteX3" fmla="*/ 605589 w 3344779"/>
                <a:gd name="connsiteY3" fmla="*/ 8021 h 2627107"/>
                <a:gd name="connsiteX4" fmla="*/ 3312695 w 3344779"/>
                <a:gd name="connsiteY4" fmla="*/ 36094 h 2627107"/>
                <a:gd name="connsiteX5" fmla="*/ 3344779 w 3344779"/>
                <a:gd name="connsiteY5" fmla="*/ 1303421 h 2627107"/>
                <a:gd name="connsiteX6" fmla="*/ 3316705 w 3344779"/>
                <a:gd name="connsiteY6" fmla="*/ 2081463 h 2627107"/>
                <a:gd name="connsiteX7" fmla="*/ 3252537 w 3344779"/>
                <a:gd name="connsiteY7" fmla="*/ 2077452 h 2627107"/>
                <a:gd name="connsiteX8" fmla="*/ 3216442 w 3344779"/>
                <a:gd name="connsiteY8" fmla="*/ 2073442 h 2627107"/>
                <a:gd name="connsiteX9" fmla="*/ 3204410 w 3344779"/>
                <a:gd name="connsiteY9" fmla="*/ 2077452 h 2627107"/>
                <a:gd name="connsiteX10" fmla="*/ 3188368 w 3344779"/>
                <a:gd name="connsiteY10" fmla="*/ 2081463 h 2627107"/>
                <a:gd name="connsiteX11" fmla="*/ 3176337 w 3344779"/>
                <a:gd name="connsiteY11" fmla="*/ 2089484 h 2627107"/>
                <a:gd name="connsiteX12" fmla="*/ 3176337 w 3344779"/>
                <a:gd name="connsiteY12" fmla="*/ 2125579 h 2627107"/>
                <a:gd name="connsiteX13" fmla="*/ 3180347 w 3344779"/>
                <a:gd name="connsiteY13" fmla="*/ 2141621 h 2627107"/>
                <a:gd name="connsiteX14" fmla="*/ 3192379 w 3344779"/>
                <a:gd name="connsiteY14" fmla="*/ 2153652 h 2627107"/>
                <a:gd name="connsiteX15" fmla="*/ 3196389 w 3344779"/>
                <a:gd name="connsiteY15" fmla="*/ 2165684 h 2627107"/>
                <a:gd name="connsiteX16" fmla="*/ 3204410 w 3344779"/>
                <a:gd name="connsiteY16" fmla="*/ 2177715 h 2627107"/>
                <a:gd name="connsiteX17" fmla="*/ 3200400 w 3344779"/>
                <a:gd name="connsiteY17" fmla="*/ 2213810 h 2627107"/>
                <a:gd name="connsiteX18" fmla="*/ 3192379 w 3344779"/>
                <a:gd name="connsiteY18" fmla="*/ 2225842 h 2627107"/>
                <a:gd name="connsiteX19" fmla="*/ 3188368 w 3344779"/>
                <a:gd name="connsiteY19" fmla="*/ 2237873 h 2627107"/>
                <a:gd name="connsiteX20" fmla="*/ 3192379 w 3344779"/>
                <a:gd name="connsiteY20" fmla="*/ 2265947 h 2627107"/>
                <a:gd name="connsiteX21" fmla="*/ 3208421 w 3344779"/>
                <a:gd name="connsiteY21" fmla="*/ 2298031 h 2627107"/>
                <a:gd name="connsiteX22" fmla="*/ 3212431 w 3344779"/>
                <a:gd name="connsiteY22" fmla="*/ 2310063 h 2627107"/>
                <a:gd name="connsiteX23" fmla="*/ 3204410 w 3344779"/>
                <a:gd name="connsiteY23" fmla="*/ 2338137 h 2627107"/>
                <a:gd name="connsiteX24" fmla="*/ 3176337 w 3344779"/>
                <a:gd name="connsiteY24" fmla="*/ 2350168 h 2627107"/>
                <a:gd name="connsiteX25" fmla="*/ 3148263 w 3344779"/>
                <a:gd name="connsiteY25" fmla="*/ 2362200 h 2627107"/>
                <a:gd name="connsiteX26" fmla="*/ 3128210 w 3344779"/>
                <a:gd name="connsiteY26" fmla="*/ 2358189 h 2627107"/>
                <a:gd name="connsiteX27" fmla="*/ 3104147 w 3344779"/>
                <a:gd name="connsiteY27" fmla="*/ 2338137 h 2627107"/>
                <a:gd name="connsiteX28" fmla="*/ 3088105 w 3344779"/>
                <a:gd name="connsiteY28" fmla="*/ 2322094 h 2627107"/>
                <a:gd name="connsiteX29" fmla="*/ 3064042 w 3344779"/>
                <a:gd name="connsiteY29" fmla="*/ 2334126 h 2627107"/>
                <a:gd name="connsiteX30" fmla="*/ 3035968 w 3344779"/>
                <a:gd name="connsiteY30" fmla="*/ 2346158 h 2627107"/>
                <a:gd name="connsiteX31" fmla="*/ 3015916 w 3344779"/>
                <a:gd name="connsiteY31" fmla="*/ 2302042 h 2627107"/>
                <a:gd name="connsiteX32" fmla="*/ 3003884 w 3344779"/>
                <a:gd name="connsiteY32" fmla="*/ 2298031 h 2627107"/>
                <a:gd name="connsiteX33" fmla="*/ 2991853 w 3344779"/>
                <a:gd name="connsiteY33" fmla="*/ 2302042 h 2627107"/>
                <a:gd name="connsiteX34" fmla="*/ 2983831 w 3344779"/>
                <a:gd name="connsiteY34" fmla="*/ 2310063 h 2627107"/>
                <a:gd name="connsiteX35" fmla="*/ 2971800 w 3344779"/>
                <a:gd name="connsiteY35" fmla="*/ 2318084 h 2627107"/>
                <a:gd name="connsiteX36" fmla="*/ 2927684 w 3344779"/>
                <a:gd name="connsiteY36" fmla="*/ 2314073 h 2627107"/>
                <a:gd name="connsiteX37" fmla="*/ 2915653 w 3344779"/>
                <a:gd name="connsiteY37" fmla="*/ 2310063 h 2627107"/>
                <a:gd name="connsiteX38" fmla="*/ 2895600 w 3344779"/>
                <a:gd name="connsiteY38" fmla="*/ 2294021 h 2627107"/>
                <a:gd name="connsiteX39" fmla="*/ 2867526 w 3344779"/>
                <a:gd name="connsiteY39" fmla="*/ 2298031 h 2627107"/>
                <a:gd name="connsiteX40" fmla="*/ 2863516 w 3344779"/>
                <a:gd name="connsiteY40" fmla="*/ 2318084 h 2627107"/>
                <a:gd name="connsiteX41" fmla="*/ 2835442 w 3344779"/>
                <a:gd name="connsiteY41" fmla="*/ 2314073 h 2627107"/>
                <a:gd name="connsiteX42" fmla="*/ 2819400 w 3344779"/>
                <a:gd name="connsiteY42" fmla="*/ 2302042 h 2627107"/>
                <a:gd name="connsiteX43" fmla="*/ 2775284 w 3344779"/>
                <a:gd name="connsiteY43" fmla="*/ 2294021 h 2627107"/>
                <a:gd name="connsiteX44" fmla="*/ 2751221 w 3344779"/>
                <a:gd name="connsiteY44" fmla="*/ 2277979 h 2627107"/>
                <a:gd name="connsiteX45" fmla="*/ 2711116 w 3344779"/>
                <a:gd name="connsiteY45" fmla="*/ 2302042 h 2627107"/>
                <a:gd name="connsiteX46" fmla="*/ 2699084 w 3344779"/>
                <a:gd name="connsiteY46" fmla="*/ 2310063 h 2627107"/>
                <a:gd name="connsiteX47" fmla="*/ 2691063 w 3344779"/>
                <a:gd name="connsiteY47" fmla="*/ 2322094 h 2627107"/>
                <a:gd name="connsiteX48" fmla="*/ 2594810 w 3344779"/>
                <a:gd name="connsiteY48" fmla="*/ 2366210 h 2627107"/>
                <a:gd name="connsiteX49" fmla="*/ 2578768 w 3344779"/>
                <a:gd name="connsiteY49" fmla="*/ 2350168 h 2627107"/>
                <a:gd name="connsiteX50" fmla="*/ 2562726 w 3344779"/>
                <a:gd name="connsiteY50" fmla="*/ 2354179 h 2627107"/>
                <a:gd name="connsiteX51" fmla="*/ 2558716 w 3344779"/>
                <a:gd name="connsiteY51" fmla="*/ 2366210 h 2627107"/>
                <a:gd name="connsiteX52" fmla="*/ 2554705 w 3344779"/>
                <a:gd name="connsiteY52" fmla="*/ 2382252 h 2627107"/>
                <a:gd name="connsiteX53" fmla="*/ 2538663 w 3344779"/>
                <a:gd name="connsiteY53" fmla="*/ 2390273 h 2627107"/>
                <a:gd name="connsiteX54" fmla="*/ 2518610 w 3344779"/>
                <a:gd name="connsiteY54" fmla="*/ 2386263 h 2627107"/>
                <a:gd name="connsiteX55" fmla="*/ 2502568 w 3344779"/>
                <a:gd name="connsiteY55" fmla="*/ 2362200 h 2627107"/>
                <a:gd name="connsiteX56" fmla="*/ 2494547 w 3344779"/>
                <a:gd name="connsiteY56" fmla="*/ 2350168 h 2627107"/>
                <a:gd name="connsiteX57" fmla="*/ 2482516 w 3344779"/>
                <a:gd name="connsiteY57" fmla="*/ 2342147 h 2627107"/>
                <a:gd name="connsiteX58" fmla="*/ 2466474 w 3344779"/>
                <a:gd name="connsiteY58" fmla="*/ 2346158 h 2627107"/>
                <a:gd name="connsiteX59" fmla="*/ 2454442 w 3344779"/>
                <a:gd name="connsiteY59" fmla="*/ 2358189 h 2627107"/>
                <a:gd name="connsiteX60" fmla="*/ 2442410 w 3344779"/>
                <a:gd name="connsiteY60" fmla="*/ 2366210 h 2627107"/>
                <a:gd name="connsiteX61" fmla="*/ 2398295 w 3344779"/>
                <a:gd name="connsiteY61" fmla="*/ 2362200 h 2627107"/>
                <a:gd name="connsiteX62" fmla="*/ 2378242 w 3344779"/>
                <a:gd name="connsiteY62" fmla="*/ 2338137 h 2627107"/>
                <a:gd name="connsiteX63" fmla="*/ 2370221 w 3344779"/>
                <a:gd name="connsiteY63" fmla="*/ 2318084 h 2627107"/>
                <a:gd name="connsiteX64" fmla="*/ 2366210 w 3344779"/>
                <a:gd name="connsiteY64" fmla="*/ 2241884 h 2627107"/>
                <a:gd name="connsiteX65" fmla="*/ 2358189 w 3344779"/>
                <a:gd name="connsiteY65" fmla="*/ 2217821 h 2627107"/>
                <a:gd name="connsiteX66" fmla="*/ 2346158 w 3344779"/>
                <a:gd name="connsiteY66" fmla="*/ 2201779 h 2627107"/>
                <a:gd name="connsiteX67" fmla="*/ 2342147 w 3344779"/>
                <a:gd name="connsiteY67" fmla="*/ 2101515 h 2627107"/>
                <a:gd name="connsiteX68" fmla="*/ 2346158 w 3344779"/>
                <a:gd name="connsiteY68" fmla="*/ 2081463 h 2627107"/>
                <a:gd name="connsiteX69" fmla="*/ 2354179 w 3344779"/>
                <a:gd name="connsiteY69" fmla="*/ 2069431 h 2627107"/>
                <a:gd name="connsiteX70" fmla="*/ 2358189 w 3344779"/>
                <a:gd name="connsiteY70" fmla="*/ 2025315 h 2627107"/>
                <a:gd name="connsiteX71" fmla="*/ 2366210 w 3344779"/>
                <a:gd name="connsiteY71" fmla="*/ 2013284 h 2627107"/>
                <a:gd name="connsiteX72" fmla="*/ 2370221 w 3344779"/>
                <a:gd name="connsiteY72" fmla="*/ 2001252 h 2627107"/>
                <a:gd name="connsiteX73" fmla="*/ 2378242 w 3344779"/>
                <a:gd name="connsiteY73" fmla="*/ 1989221 h 2627107"/>
                <a:gd name="connsiteX74" fmla="*/ 2414337 w 3344779"/>
                <a:gd name="connsiteY74" fmla="*/ 1957137 h 2627107"/>
                <a:gd name="connsiteX75" fmla="*/ 2430379 w 3344779"/>
                <a:gd name="connsiteY75" fmla="*/ 1937084 h 2627107"/>
                <a:gd name="connsiteX76" fmla="*/ 2434389 w 3344779"/>
                <a:gd name="connsiteY76" fmla="*/ 1921042 h 2627107"/>
                <a:gd name="connsiteX77" fmla="*/ 2442410 w 3344779"/>
                <a:gd name="connsiteY77" fmla="*/ 1909010 h 2627107"/>
                <a:gd name="connsiteX78" fmla="*/ 2446421 w 3344779"/>
                <a:gd name="connsiteY78" fmla="*/ 1896979 h 2627107"/>
                <a:gd name="connsiteX79" fmla="*/ 2454442 w 3344779"/>
                <a:gd name="connsiteY79" fmla="*/ 1884947 h 2627107"/>
                <a:gd name="connsiteX80" fmla="*/ 2474495 w 3344779"/>
                <a:gd name="connsiteY80" fmla="*/ 1848852 h 2627107"/>
                <a:gd name="connsiteX81" fmla="*/ 2486526 w 3344779"/>
                <a:gd name="connsiteY81" fmla="*/ 1840831 h 2627107"/>
                <a:gd name="connsiteX82" fmla="*/ 2494547 w 3344779"/>
                <a:gd name="connsiteY82" fmla="*/ 1828800 h 2627107"/>
                <a:gd name="connsiteX83" fmla="*/ 2482516 w 3344779"/>
                <a:gd name="connsiteY83" fmla="*/ 1824789 h 2627107"/>
                <a:gd name="connsiteX84" fmla="*/ 2450431 w 3344779"/>
                <a:gd name="connsiteY84" fmla="*/ 1828800 h 2627107"/>
                <a:gd name="connsiteX85" fmla="*/ 2426368 w 3344779"/>
                <a:gd name="connsiteY85" fmla="*/ 1852863 h 2627107"/>
                <a:gd name="connsiteX86" fmla="*/ 2422358 w 3344779"/>
                <a:gd name="connsiteY86" fmla="*/ 1872915 h 2627107"/>
                <a:gd name="connsiteX87" fmla="*/ 2410326 w 3344779"/>
                <a:gd name="connsiteY87" fmla="*/ 1836821 h 2627107"/>
                <a:gd name="connsiteX88" fmla="*/ 2402305 w 3344779"/>
                <a:gd name="connsiteY88" fmla="*/ 1804737 h 2627107"/>
                <a:gd name="connsiteX89" fmla="*/ 2390274 w 3344779"/>
                <a:gd name="connsiteY89" fmla="*/ 1796715 h 2627107"/>
                <a:gd name="connsiteX90" fmla="*/ 2382253 w 3344779"/>
                <a:gd name="connsiteY90" fmla="*/ 1732547 h 2627107"/>
                <a:gd name="connsiteX91" fmla="*/ 2350168 w 3344779"/>
                <a:gd name="connsiteY91" fmla="*/ 1740568 h 2627107"/>
                <a:gd name="connsiteX92" fmla="*/ 2354179 w 3344779"/>
                <a:gd name="connsiteY92" fmla="*/ 1772652 h 2627107"/>
                <a:gd name="connsiteX93" fmla="*/ 2362200 w 3344779"/>
                <a:gd name="connsiteY93" fmla="*/ 1800726 h 2627107"/>
                <a:gd name="connsiteX94" fmla="*/ 2366210 w 3344779"/>
                <a:gd name="connsiteY94" fmla="*/ 1816768 h 2627107"/>
                <a:gd name="connsiteX95" fmla="*/ 2374231 w 3344779"/>
                <a:gd name="connsiteY95" fmla="*/ 1872915 h 2627107"/>
                <a:gd name="connsiteX96" fmla="*/ 2382253 w 3344779"/>
                <a:gd name="connsiteY96" fmla="*/ 1880937 h 2627107"/>
                <a:gd name="connsiteX97" fmla="*/ 2374231 w 3344779"/>
                <a:gd name="connsiteY97" fmla="*/ 1913021 h 2627107"/>
                <a:gd name="connsiteX98" fmla="*/ 2362200 w 3344779"/>
                <a:gd name="connsiteY98" fmla="*/ 1921042 h 2627107"/>
                <a:gd name="connsiteX99" fmla="*/ 2338137 w 3344779"/>
                <a:gd name="connsiteY99" fmla="*/ 1945105 h 2627107"/>
                <a:gd name="connsiteX100" fmla="*/ 2326105 w 3344779"/>
                <a:gd name="connsiteY100" fmla="*/ 1985210 h 2627107"/>
                <a:gd name="connsiteX101" fmla="*/ 2318084 w 3344779"/>
                <a:gd name="connsiteY101" fmla="*/ 1997242 h 2627107"/>
                <a:gd name="connsiteX102" fmla="*/ 2310063 w 3344779"/>
                <a:gd name="connsiteY102" fmla="*/ 2021305 h 2627107"/>
                <a:gd name="connsiteX103" fmla="*/ 2306053 w 3344779"/>
                <a:gd name="connsiteY103" fmla="*/ 2033337 h 2627107"/>
                <a:gd name="connsiteX104" fmla="*/ 2302042 w 3344779"/>
                <a:gd name="connsiteY104" fmla="*/ 2061410 h 2627107"/>
                <a:gd name="connsiteX105" fmla="*/ 2306053 w 3344779"/>
                <a:gd name="connsiteY105" fmla="*/ 2081463 h 2627107"/>
                <a:gd name="connsiteX106" fmla="*/ 2318084 w 3344779"/>
                <a:gd name="connsiteY106" fmla="*/ 2137610 h 2627107"/>
                <a:gd name="connsiteX107" fmla="*/ 2314074 w 3344779"/>
                <a:gd name="connsiteY107" fmla="*/ 2306052 h 2627107"/>
                <a:gd name="connsiteX108" fmla="*/ 2314074 w 3344779"/>
                <a:gd name="connsiteY108" fmla="*/ 2382252 h 2627107"/>
                <a:gd name="connsiteX109" fmla="*/ 2310063 w 3344779"/>
                <a:gd name="connsiteY109" fmla="*/ 2422358 h 2627107"/>
                <a:gd name="connsiteX110" fmla="*/ 2294021 w 3344779"/>
                <a:gd name="connsiteY110" fmla="*/ 2426368 h 2627107"/>
                <a:gd name="connsiteX111" fmla="*/ 2257926 w 3344779"/>
                <a:gd name="connsiteY111" fmla="*/ 2434389 h 2627107"/>
                <a:gd name="connsiteX112" fmla="*/ 2217821 w 3344779"/>
                <a:gd name="connsiteY112" fmla="*/ 2446421 h 2627107"/>
                <a:gd name="connsiteX113" fmla="*/ 2181726 w 3344779"/>
                <a:gd name="connsiteY113" fmla="*/ 2434389 h 2627107"/>
                <a:gd name="connsiteX114" fmla="*/ 2173705 w 3344779"/>
                <a:gd name="connsiteY114" fmla="*/ 2406315 h 2627107"/>
                <a:gd name="connsiteX115" fmla="*/ 2161674 w 3344779"/>
                <a:gd name="connsiteY115" fmla="*/ 2394284 h 2627107"/>
                <a:gd name="connsiteX116" fmla="*/ 2141621 w 3344779"/>
                <a:gd name="connsiteY116" fmla="*/ 2378242 h 2627107"/>
                <a:gd name="connsiteX117" fmla="*/ 2133600 w 3344779"/>
                <a:gd name="connsiteY117" fmla="*/ 2390273 h 2627107"/>
                <a:gd name="connsiteX118" fmla="*/ 2093495 w 3344779"/>
                <a:gd name="connsiteY118" fmla="*/ 2402305 h 2627107"/>
                <a:gd name="connsiteX119" fmla="*/ 2081463 w 3344779"/>
                <a:gd name="connsiteY119" fmla="*/ 2410326 h 2627107"/>
                <a:gd name="connsiteX120" fmla="*/ 2061410 w 3344779"/>
                <a:gd name="connsiteY120" fmla="*/ 2342147 h 2627107"/>
                <a:gd name="connsiteX121" fmla="*/ 2045368 w 3344779"/>
                <a:gd name="connsiteY121" fmla="*/ 2322094 h 2627107"/>
                <a:gd name="connsiteX122" fmla="*/ 2037347 w 3344779"/>
                <a:gd name="connsiteY122" fmla="*/ 2310063 h 2627107"/>
                <a:gd name="connsiteX123" fmla="*/ 2025316 w 3344779"/>
                <a:gd name="connsiteY123" fmla="*/ 2269958 h 2627107"/>
                <a:gd name="connsiteX124" fmla="*/ 2009274 w 3344779"/>
                <a:gd name="connsiteY124" fmla="*/ 2306052 h 2627107"/>
                <a:gd name="connsiteX125" fmla="*/ 2005263 w 3344779"/>
                <a:gd name="connsiteY125" fmla="*/ 2394284 h 2627107"/>
                <a:gd name="connsiteX126" fmla="*/ 2001253 w 3344779"/>
                <a:gd name="connsiteY126" fmla="*/ 2406315 h 2627107"/>
                <a:gd name="connsiteX127" fmla="*/ 1993231 w 3344779"/>
                <a:gd name="connsiteY127" fmla="*/ 2418347 h 2627107"/>
                <a:gd name="connsiteX128" fmla="*/ 1969168 w 3344779"/>
                <a:gd name="connsiteY128" fmla="*/ 2430379 h 2627107"/>
                <a:gd name="connsiteX129" fmla="*/ 1965158 w 3344779"/>
                <a:gd name="connsiteY129" fmla="*/ 2446421 h 2627107"/>
                <a:gd name="connsiteX130" fmla="*/ 1961147 w 3344779"/>
                <a:gd name="connsiteY130" fmla="*/ 2482515 h 2627107"/>
                <a:gd name="connsiteX131" fmla="*/ 1949116 w 3344779"/>
                <a:gd name="connsiteY131" fmla="*/ 2486526 h 2627107"/>
                <a:gd name="connsiteX132" fmla="*/ 1909010 w 3344779"/>
                <a:gd name="connsiteY132" fmla="*/ 2474494 h 2627107"/>
                <a:gd name="connsiteX133" fmla="*/ 1905000 w 3344779"/>
                <a:gd name="connsiteY133" fmla="*/ 2446421 h 2627107"/>
                <a:gd name="connsiteX134" fmla="*/ 1884947 w 3344779"/>
                <a:gd name="connsiteY134" fmla="*/ 2454442 h 2627107"/>
                <a:gd name="connsiteX135" fmla="*/ 1872916 w 3344779"/>
                <a:gd name="connsiteY135" fmla="*/ 2466473 h 2627107"/>
                <a:gd name="connsiteX136" fmla="*/ 1848853 w 3344779"/>
                <a:gd name="connsiteY136" fmla="*/ 2474494 h 2627107"/>
                <a:gd name="connsiteX137" fmla="*/ 1832810 w 3344779"/>
                <a:gd name="connsiteY137" fmla="*/ 2482515 h 2627107"/>
                <a:gd name="connsiteX138" fmla="*/ 1804737 w 3344779"/>
                <a:gd name="connsiteY138" fmla="*/ 2490537 h 2627107"/>
                <a:gd name="connsiteX139" fmla="*/ 1780674 w 3344779"/>
                <a:gd name="connsiteY139" fmla="*/ 2498558 h 2627107"/>
                <a:gd name="connsiteX140" fmla="*/ 1768642 w 3344779"/>
                <a:gd name="connsiteY140" fmla="*/ 2502568 h 2627107"/>
                <a:gd name="connsiteX141" fmla="*/ 1752600 w 3344779"/>
                <a:gd name="connsiteY141" fmla="*/ 2506579 h 2627107"/>
                <a:gd name="connsiteX142" fmla="*/ 1664368 w 3344779"/>
                <a:gd name="connsiteY142" fmla="*/ 2510589 h 2627107"/>
                <a:gd name="connsiteX143" fmla="*/ 1640305 w 3344779"/>
                <a:gd name="connsiteY143" fmla="*/ 2502568 h 2627107"/>
                <a:gd name="connsiteX144" fmla="*/ 1628274 w 3344779"/>
                <a:gd name="connsiteY144" fmla="*/ 2494547 h 2627107"/>
                <a:gd name="connsiteX145" fmla="*/ 1616242 w 3344779"/>
                <a:gd name="connsiteY145" fmla="*/ 2490537 h 2627107"/>
                <a:gd name="connsiteX146" fmla="*/ 1584158 w 3344779"/>
                <a:gd name="connsiteY146" fmla="*/ 2478505 h 2627107"/>
                <a:gd name="connsiteX147" fmla="*/ 1572126 w 3344779"/>
                <a:gd name="connsiteY147" fmla="*/ 2470484 h 2627107"/>
                <a:gd name="connsiteX148" fmla="*/ 1552074 w 3344779"/>
                <a:gd name="connsiteY148" fmla="*/ 2446421 h 2627107"/>
                <a:gd name="connsiteX149" fmla="*/ 1532021 w 3344779"/>
                <a:gd name="connsiteY149" fmla="*/ 2410326 h 2627107"/>
                <a:gd name="connsiteX150" fmla="*/ 1507958 w 3344779"/>
                <a:gd name="connsiteY150" fmla="*/ 2394284 h 2627107"/>
                <a:gd name="connsiteX151" fmla="*/ 1503947 w 3344779"/>
                <a:gd name="connsiteY151" fmla="*/ 2382252 h 2627107"/>
                <a:gd name="connsiteX152" fmla="*/ 1499937 w 3344779"/>
                <a:gd name="connsiteY152" fmla="*/ 2366210 h 2627107"/>
                <a:gd name="connsiteX153" fmla="*/ 1487905 w 3344779"/>
                <a:gd name="connsiteY153" fmla="*/ 2354179 h 2627107"/>
                <a:gd name="connsiteX154" fmla="*/ 1471863 w 3344779"/>
                <a:gd name="connsiteY154" fmla="*/ 2318084 h 2627107"/>
                <a:gd name="connsiteX155" fmla="*/ 1467853 w 3344779"/>
                <a:gd name="connsiteY155" fmla="*/ 2306052 h 2627107"/>
                <a:gd name="connsiteX156" fmla="*/ 1463842 w 3344779"/>
                <a:gd name="connsiteY156" fmla="*/ 2290010 h 2627107"/>
                <a:gd name="connsiteX157" fmla="*/ 1435768 w 3344779"/>
                <a:gd name="connsiteY157" fmla="*/ 2257926 h 2627107"/>
                <a:gd name="connsiteX158" fmla="*/ 1419726 w 3344779"/>
                <a:gd name="connsiteY158" fmla="*/ 2249905 h 2627107"/>
                <a:gd name="connsiteX159" fmla="*/ 1387642 w 3344779"/>
                <a:gd name="connsiteY159" fmla="*/ 2241884 h 2627107"/>
                <a:gd name="connsiteX160" fmla="*/ 1367589 w 3344779"/>
                <a:gd name="connsiteY160" fmla="*/ 2221831 h 2627107"/>
                <a:gd name="connsiteX161" fmla="*/ 1355558 w 3344779"/>
                <a:gd name="connsiteY161" fmla="*/ 2213810 h 2627107"/>
                <a:gd name="connsiteX162" fmla="*/ 1343526 w 3344779"/>
                <a:gd name="connsiteY162" fmla="*/ 2201779 h 2627107"/>
                <a:gd name="connsiteX163" fmla="*/ 1331495 w 3344779"/>
                <a:gd name="connsiteY163" fmla="*/ 2177715 h 2627107"/>
                <a:gd name="connsiteX164" fmla="*/ 1327484 w 3344779"/>
                <a:gd name="connsiteY164" fmla="*/ 2165684 h 2627107"/>
                <a:gd name="connsiteX165" fmla="*/ 1323474 w 3344779"/>
                <a:gd name="connsiteY165" fmla="*/ 2149642 h 2627107"/>
                <a:gd name="connsiteX166" fmla="*/ 1287379 w 3344779"/>
                <a:gd name="connsiteY166" fmla="*/ 2133600 h 2627107"/>
                <a:gd name="connsiteX167" fmla="*/ 1251284 w 3344779"/>
                <a:gd name="connsiteY167" fmla="*/ 2113547 h 2627107"/>
                <a:gd name="connsiteX168" fmla="*/ 1239253 w 3344779"/>
                <a:gd name="connsiteY168" fmla="*/ 2105526 h 2627107"/>
                <a:gd name="connsiteX169" fmla="*/ 1227221 w 3344779"/>
                <a:gd name="connsiteY169" fmla="*/ 2093494 h 2627107"/>
                <a:gd name="connsiteX170" fmla="*/ 1211179 w 3344779"/>
                <a:gd name="connsiteY170" fmla="*/ 2069431 h 2627107"/>
                <a:gd name="connsiteX171" fmla="*/ 1195137 w 3344779"/>
                <a:gd name="connsiteY171" fmla="*/ 2045368 h 2627107"/>
                <a:gd name="connsiteX172" fmla="*/ 1187116 w 3344779"/>
                <a:gd name="connsiteY172" fmla="*/ 2033337 h 2627107"/>
                <a:gd name="connsiteX173" fmla="*/ 1179095 w 3344779"/>
                <a:gd name="connsiteY173" fmla="*/ 2025315 h 2627107"/>
                <a:gd name="connsiteX174" fmla="*/ 1163053 w 3344779"/>
                <a:gd name="connsiteY174" fmla="*/ 2005263 h 2627107"/>
                <a:gd name="connsiteX175" fmla="*/ 1155031 w 3344779"/>
                <a:gd name="connsiteY175" fmla="*/ 1993231 h 2627107"/>
                <a:gd name="connsiteX176" fmla="*/ 1138989 w 3344779"/>
                <a:gd name="connsiteY176" fmla="*/ 1981200 h 2627107"/>
                <a:gd name="connsiteX177" fmla="*/ 1126958 w 3344779"/>
                <a:gd name="connsiteY177" fmla="*/ 1969168 h 2627107"/>
                <a:gd name="connsiteX178" fmla="*/ 1102895 w 3344779"/>
                <a:gd name="connsiteY178" fmla="*/ 1957137 h 2627107"/>
                <a:gd name="connsiteX179" fmla="*/ 1074821 w 3344779"/>
                <a:gd name="connsiteY179" fmla="*/ 1921042 h 2627107"/>
                <a:gd name="connsiteX180" fmla="*/ 1058779 w 3344779"/>
                <a:gd name="connsiteY180" fmla="*/ 1884947 h 2627107"/>
                <a:gd name="connsiteX181" fmla="*/ 1046747 w 3344779"/>
                <a:gd name="connsiteY181" fmla="*/ 1872915 h 2627107"/>
                <a:gd name="connsiteX182" fmla="*/ 1018674 w 3344779"/>
                <a:gd name="connsiteY182" fmla="*/ 1868905 h 2627107"/>
                <a:gd name="connsiteX183" fmla="*/ 982579 w 3344779"/>
                <a:gd name="connsiteY183" fmla="*/ 1852863 h 2627107"/>
                <a:gd name="connsiteX184" fmla="*/ 958516 w 3344779"/>
                <a:gd name="connsiteY184" fmla="*/ 1844842 h 2627107"/>
                <a:gd name="connsiteX185" fmla="*/ 946484 w 3344779"/>
                <a:gd name="connsiteY185" fmla="*/ 1836821 h 2627107"/>
                <a:gd name="connsiteX186" fmla="*/ 934453 w 3344779"/>
                <a:gd name="connsiteY186" fmla="*/ 1824789 h 2627107"/>
                <a:gd name="connsiteX187" fmla="*/ 918410 w 3344779"/>
                <a:gd name="connsiteY187" fmla="*/ 1820779 h 2627107"/>
                <a:gd name="connsiteX188" fmla="*/ 906379 w 3344779"/>
                <a:gd name="connsiteY188" fmla="*/ 1808747 h 2627107"/>
                <a:gd name="connsiteX189" fmla="*/ 894347 w 3344779"/>
                <a:gd name="connsiteY189" fmla="*/ 1804737 h 2627107"/>
                <a:gd name="connsiteX190" fmla="*/ 882316 w 3344779"/>
                <a:gd name="connsiteY190" fmla="*/ 1796715 h 2627107"/>
                <a:gd name="connsiteX191" fmla="*/ 874295 w 3344779"/>
                <a:gd name="connsiteY191" fmla="*/ 1804737 h 2627107"/>
                <a:gd name="connsiteX192" fmla="*/ 882316 w 3344779"/>
                <a:gd name="connsiteY192" fmla="*/ 1816768 h 2627107"/>
                <a:gd name="connsiteX193" fmla="*/ 906379 w 3344779"/>
                <a:gd name="connsiteY193" fmla="*/ 1832810 h 2627107"/>
                <a:gd name="connsiteX194" fmla="*/ 918410 w 3344779"/>
                <a:gd name="connsiteY194" fmla="*/ 1840831 h 2627107"/>
                <a:gd name="connsiteX195" fmla="*/ 930442 w 3344779"/>
                <a:gd name="connsiteY195" fmla="*/ 1848852 h 2627107"/>
                <a:gd name="connsiteX196" fmla="*/ 946484 w 3344779"/>
                <a:gd name="connsiteY196" fmla="*/ 1864894 h 2627107"/>
                <a:gd name="connsiteX197" fmla="*/ 950495 w 3344779"/>
                <a:gd name="connsiteY197" fmla="*/ 1876926 h 2627107"/>
                <a:gd name="connsiteX198" fmla="*/ 962526 w 3344779"/>
                <a:gd name="connsiteY198" fmla="*/ 1888958 h 2627107"/>
                <a:gd name="connsiteX199" fmla="*/ 1006642 w 3344779"/>
                <a:gd name="connsiteY199" fmla="*/ 1896979 h 2627107"/>
                <a:gd name="connsiteX200" fmla="*/ 1022684 w 3344779"/>
                <a:gd name="connsiteY200" fmla="*/ 1905000 h 2627107"/>
                <a:gd name="connsiteX201" fmla="*/ 1038726 w 3344779"/>
                <a:gd name="connsiteY201" fmla="*/ 1909010 h 2627107"/>
                <a:gd name="connsiteX202" fmla="*/ 1074821 w 3344779"/>
                <a:gd name="connsiteY202" fmla="*/ 1941094 h 2627107"/>
                <a:gd name="connsiteX203" fmla="*/ 1086853 w 3344779"/>
                <a:gd name="connsiteY203" fmla="*/ 1953126 h 2627107"/>
                <a:gd name="connsiteX204" fmla="*/ 1102895 w 3344779"/>
                <a:gd name="connsiteY204" fmla="*/ 1977189 h 2627107"/>
                <a:gd name="connsiteX205" fmla="*/ 1110916 w 3344779"/>
                <a:gd name="connsiteY205" fmla="*/ 1989221 h 2627107"/>
                <a:gd name="connsiteX206" fmla="*/ 1118937 w 3344779"/>
                <a:gd name="connsiteY206" fmla="*/ 2005263 h 2627107"/>
                <a:gd name="connsiteX207" fmla="*/ 1122947 w 3344779"/>
                <a:gd name="connsiteY207" fmla="*/ 2017294 h 2627107"/>
                <a:gd name="connsiteX208" fmla="*/ 1134979 w 3344779"/>
                <a:gd name="connsiteY208" fmla="*/ 2029326 h 2627107"/>
                <a:gd name="connsiteX209" fmla="*/ 1143000 w 3344779"/>
                <a:gd name="connsiteY209" fmla="*/ 2041358 h 2627107"/>
                <a:gd name="connsiteX210" fmla="*/ 1155031 w 3344779"/>
                <a:gd name="connsiteY210" fmla="*/ 2045368 h 2627107"/>
                <a:gd name="connsiteX211" fmla="*/ 1167063 w 3344779"/>
                <a:gd name="connsiteY211" fmla="*/ 2073442 h 2627107"/>
                <a:gd name="connsiteX212" fmla="*/ 1179095 w 3344779"/>
                <a:gd name="connsiteY212" fmla="*/ 2077452 h 2627107"/>
                <a:gd name="connsiteX213" fmla="*/ 1195137 w 3344779"/>
                <a:gd name="connsiteY213" fmla="*/ 2097505 h 2627107"/>
                <a:gd name="connsiteX214" fmla="*/ 1199147 w 3344779"/>
                <a:gd name="connsiteY214" fmla="*/ 2109537 h 2627107"/>
                <a:gd name="connsiteX215" fmla="*/ 1223210 w 3344779"/>
                <a:gd name="connsiteY215" fmla="*/ 2133600 h 2627107"/>
                <a:gd name="connsiteX216" fmla="*/ 1231231 w 3344779"/>
                <a:gd name="connsiteY216" fmla="*/ 2145631 h 2627107"/>
                <a:gd name="connsiteX217" fmla="*/ 1267326 w 3344779"/>
                <a:gd name="connsiteY217" fmla="*/ 2173705 h 2627107"/>
                <a:gd name="connsiteX218" fmla="*/ 1279358 w 3344779"/>
                <a:gd name="connsiteY218" fmla="*/ 2181726 h 2627107"/>
                <a:gd name="connsiteX219" fmla="*/ 1311442 w 3344779"/>
                <a:gd name="connsiteY219" fmla="*/ 2193758 h 2627107"/>
                <a:gd name="connsiteX220" fmla="*/ 1319463 w 3344779"/>
                <a:gd name="connsiteY220" fmla="*/ 2225842 h 2627107"/>
                <a:gd name="connsiteX221" fmla="*/ 1323474 w 3344779"/>
                <a:gd name="connsiteY221" fmla="*/ 2237873 h 2627107"/>
                <a:gd name="connsiteX222" fmla="*/ 1335505 w 3344779"/>
                <a:gd name="connsiteY222" fmla="*/ 2241884 h 2627107"/>
                <a:gd name="connsiteX223" fmla="*/ 1347537 w 3344779"/>
                <a:gd name="connsiteY223" fmla="*/ 2249905 h 2627107"/>
                <a:gd name="connsiteX224" fmla="*/ 1359568 w 3344779"/>
                <a:gd name="connsiteY224" fmla="*/ 2277979 h 2627107"/>
                <a:gd name="connsiteX225" fmla="*/ 1367589 w 3344779"/>
                <a:gd name="connsiteY225" fmla="*/ 2314073 h 2627107"/>
                <a:gd name="connsiteX226" fmla="*/ 1383631 w 3344779"/>
                <a:gd name="connsiteY226" fmla="*/ 2338137 h 2627107"/>
                <a:gd name="connsiteX227" fmla="*/ 1415716 w 3344779"/>
                <a:gd name="connsiteY227" fmla="*/ 2350168 h 2627107"/>
                <a:gd name="connsiteX228" fmla="*/ 1423737 w 3344779"/>
                <a:gd name="connsiteY228" fmla="*/ 2362200 h 2627107"/>
                <a:gd name="connsiteX229" fmla="*/ 1427747 w 3344779"/>
                <a:gd name="connsiteY229" fmla="*/ 2378242 h 2627107"/>
                <a:gd name="connsiteX230" fmla="*/ 1439779 w 3344779"/>
                <a:gd name="connsiteY230" fmla="*/ 2390273 h 2627107"/>
                <a:gd name="connsiteX231" fmla="*/ 1447800 w 3344779"/>
                <a:gd name="connsiteY231" fmla="*/ 2418347 h 2627107"/>
                <a:gd name="connsiteX232" fmla="*/ 1435768 w 3344779"/>
                <a:gd name="connsiteY232" fmla="*/ 2442410 h 2627107"/>
                <a:gd name="connsiteX233" fmla="*/ 1427747 w 3344779"/>
                <a:gd name="connsiteY233" fmla="*/ 2458452 h 2627107"/>
                <a:gd name="connsiteX234" fmla="*/ 1423737 w 3344779"/>
                <a:gd name="connsiteY234" fmla="*/ 2526631 h 2627107"/>
                <a:gd name="connsiteX235" fmla="*/ 1407695 w 3344779"/>
                <a:gd name="connsiteY235" fmla="*/ 2550694 h 2627107"/>
                <a:gd name="connsiteX236" fmla="*/ 1411705 w 3344779"/>
                <a:gd name="connsiteY236" fmla="*/ 2562726 h 2627107"/>
                <a:gd name="connsiteX237" fmla="*/ 1451810 w 3344779"/>
                <a:gd name="connsiteY237" fmla="*/ 2570747 h 2627107"/>
                <a:gd name="connsiteX238" fmla="*/ 1343526 w 3344779"/>
                <a:gd name="connsiteY238" fmla="*/ 2526631 h 2627107"/>
                <a:gd name="connsiteX239" fmla="*/ 1331495 w 3344779"/>
                <a:gd name="connsiteY239" fmla="*/ 2514600 h 2627107"/>
                <a:gd name="connsiteX240" fmla="*/ 1287379 w 3344779"/>
                <a:gd name="connsiteY240" fmla="*/ 2518610 h 2627107"/>
                <a:gd name="connsiteX241" fmla="*/ 1275347 w 3344779"/>
                <a:gd name="connsiteY241" fmla="*/ 2522621 h 2627107"/>
                <a:gd name="connsiteX242" fmla="*/ 1251284 w 3344779"/>
                <a:gd name="connsiteY242" fmla="*/ 2526631 h 2627107"/>
                <a:gd name="connsiteX243" fmla="*/ 1203158 w 3344779"/>
                <a:gd name="connsiteY243" fmla="*/ 2530642 h 2627107"/>
                <a:gd name="connsiteX244" fmla="*/ 1102895 w 3344779"/>
                <a:gd name="connsiteY244" fmla="*/ 2530642 h 2627107"/>
                <a:gd name="connsiteX245" fmla="*/ 1066800 w 3344779"/>
                <a:gd name="connsiteY245" fmla="*/ 2534652 h 2627107"/>
                <a:gd name="connsiteX246" fmla="*/ 1054768 w 3344779"/>
                <a:gd name="connsiteY246" fmla="*/ 2542673 h 2627107"/>
                <a:gd name="connsiteX247" fmla="*/ 1026695 w 3344779"/>
                <a:gd name="connsiteY247" fmla="*/ 2550694 h 2627107"/>
                <a:gd name="connsiteX248" fmla="*/ 994610 w 3344779"/>
                <a:gd name="connsiteY248" fmla="*/ 2558715 h 2627107"/>
                <a:gd name="connsiteX249" fmla="*/ 962526 w 3344779"/>
                <a:gd name="connsiteY249" fmla="*/ 2566737 h 2627107"/>
                <a:gd name="connsiteX250" fmla="*/ 946484 w 3344779"/>
                <a:gd name="connsiteY250" fmla="*/ 2574758 h 2627107"/>
                <a:gd name="connsiteX251" fmla="*/ 842210 w 3344779"/>
                <a:gd name="connsiteY251" fmla="*/ 2578768 h 2627107"/>
                <a:gd name="connsiteX252" fmla="*/ 846221 w 3344779"/>
                <a:gd name="connsiteY252" fmla="*/ 2602831 h 2627107"/>
                <a:gd name="connsiteX253" fmla="*/ 782053 w 3344779"/>
                <a:gd name="connsiteY253" fmla="*/ 2618873 h 2627107"/>
                <a:gd name="connsiteX254" fmla="*/ 766010 w 3344779"/>
                <a:gd name="connsiteY254" fmla="*/ 2594810 h 2627107"/>
                <a:gd name="connsiteX255" fmla="*/ 762000 w 3344779"/>
                <a:gd name="connsiteY255" fmla="*/ 2582779 h 2627107"/>
                <a:gd name="connsiteX256" fmla="*/ 737937 w 3344779"/>
                <a:gd name="connsiteY256" fmla="*/ 2570747 h 2627107"/>
                <a:gd name="connsiteX257" fmla="*/ 649705 w 3344779"/>
                <a:gd name="connsiteY257" fmla="*/ 2566737 h 2627107"/>
                <a:gd name="connsiteX258" fmla="*/ 621631 w 3344779"/>
                <a:gd name="connsiteY258" fmla="*/ 2562726 h 2627107"/>
                <a:gd name="connsiteX259" fmla="*/ 589547 w 3344779"/>
                <a:gd name="connsiteY259" fmla="*/ 2554705 h 2627107"/>
                <a:gd name="connsiteX260" fmla="*/ 521368 w 3344779"/>
                <a:gd name="connsiteY260" fmla="*/ 2558715 h 2627107"/>
                <a:gd name="connsiteX261" fmla="*/ 445168 w 3344779"/>
                <a:gd name="connsiteY261" fmla="*/ 2558715 h 2627107"/>
                <a:gd name="connsiteX262" fmla="*/ 429126 w 3344779"/>
                <a:gd name="connsiteY262" fmla="*/ 2534652 h 2627107"/>
                <a:gd name="connsiteX263" fmla="*/ 421105 w 3344779"/>
                <a:gd name="connsiteY263" fmla="*/ 2510589 h 2627107"/>
                <a:gd name="connsiteX264" fmla="*/ 489284 w 3344779"/>
                <a:gd name="connsiteY264" fmla="*/ 2458452 h 2627107"/>
                <a:gd name="connsiteX265" fmla="*/ 485274 w 3344779"/>
                <a:gd name="connsiteY265" fmla="*/ 2422358 h 2627107"/>
                <a:gd name="connsiteX266" fmla="*/ 328863 w 3344779"/>
                <a:gd name="connsiteY266" fmla="*/ 2273968 h 2627107"/>
                <a:gd name="connsiteX267" fmla="*/ 336884 w 3344779"/>
                <a:gd name="connsiteY267" fmla="*/ 2065421 h 2627107"/>
                <a:gd name="connsiteX268" fmla="*/ 244642 w 3344779"/>
                <a:gd name="connsiteY268" fmla="*/ 2053389 h 2627107"/>
                <a:gd name="connsiteX269" fmla="*/ 248653 w 3344779"/>
                <a:gd name="connsiteY269" fmla="*/ 1985210 h 2627107"/>
                <a:gd name="connsiteX270" fmla="*/ 280737 w 3344779"/>
                <a:gd name="connsiteY270" fmla="*/ 1961147 h 2627107"/>
                <a:gd name="connsiteX271" fmla="*/ 248653 w 3344779"/>
                <a:gd name="connsiteY271" fmla="*/ 1949115 h 2627107"/>
                <a:gd name="connsiteX272" fmla="*/ 240631 w 3344779"/>
                <a:gd name="connsiteY272" fmla="*/ 1941094 h 2627107"/>
                <a:gd name="connsiteX273" fmla="*/ 244642 w 3344779"/>
                <a:gd name="connsiteY273" fmla="*/ 1900989 h 2627107"/>
                <a:gd name="connsiteX274" fmla="*/ 268705 w 3344779"/>
                <a:gd name="connsiteY274" fmla="*/ 1884947 h 2627107"/>
                <a:gd name="connsiteX275" fmla="*/ 280737 w 3344779"/>
                <a:gd name="connsiteY275" fmla="*/ 1876926 h 2627107"/>
                <a:gd name="connsiteX276" fmla="*/ 304800 w 3344779"/>
                <a:gd name="connsiteY276" fmla="*/ 1868905 h 2627107"/>
                <a:gd name="connsiteX277" fmla="*/ 316831 w 3344779"/>
                <a:gd name="connsiteY277" fmla="*/ 1860884 h 2627107"/>
                <a:gd name="connsiteX278" fmla="*/ 320842 w 3344779"/>
                <a:gd name="connsiteY278" fmla="*/ 1844842 h 2627107"/>
                <a:gd name="connsiteX279" fmla="*/ 328863 w 3344779"/>
                <a:gd name="connsiteY279" fmla="*/ 1788694 h 2627107"/>
                <a:gd name="connsiteX280" fmla="*/ 762000 w 3344779"/>
                <a:gd name="connsiteY280" fmla="*/ 1728537 h 2627107"/>
                <a:gd name="connsiteX281" fmla="*/ 782053 w 3344779"/>
                <a:gd name="connsiteY281" fmla="*/ 1664368 h 2627107"/>
                <a:gd name="connsiteX282" fmla="*/ 753979 w 3344779"/>
                <a:gd name="connsiteY282" fmla="*/ 1604210 h 2627107"/>
                <a:gd name="connsiteX283" fmla="*/ 721895 w 3344779"/>
                <a:gd name="connsiteY283" fmla="*/ 1584158 h 2627107"/>
                <a:gd name="connsiteX284" fmla="*/ 709863 w 3344779"/>
                <a:gd name="connsiteY284" fmla="*/ 1572126 h 2627107"/>
                <a:gd name="connsiteX285" fmla="*/ 790074 w 3344779"/>
                <a:gd name="connsiteY285" fmla="*/ 1435768 h 2627107"/>
                <a:gd name="connsiteX286" fmla="*/ 822158 w 3344779"/>
                <a:gd name="connsiteY286" fmla="*/ 1355558 h 2627107"/>
                <a:gd name="connsiteX287" fmla="*/ 525379 w 3344779"/>
                <a:gd name="connsiteY287" fmla="*/ 1355558 h 2627107"/>
                <a:gd name="connsiteX288" fmla="*/ 545431 w 3344779"/>
                <a:gd name="connsiteY288" fmla="*/ 1291389 h 2627107"/>
                <a:gd name="connsiteX289" fmla="*/ 497305 w 3344779"/>
                <a:gd name="connsiteY289" fmla="*/ 1219200 h 2627107"/>
                <a:gd name="connsiteX290" fmla="*/ 633663 w 3344779"/>
                <a:gd name="connsiteY290" fmla="*/ 1163052 h 2627107"/>
                <a:gd name="connsiteX291" fmla="*/ 717884 w 3344779"/>
                <a:gd name="connsiteY291" fmla="*/ 1203158 h 2627107"/>
                <a:gd name="connsiteX292" fmla="*/ 778042 w 3344779"/>
                <a:gd name="connsiteY292" fmla="*/ 1199147 h 2627107"/>
                <a:gd name="connsiteX293" fmla="*/ 846221 w 3344779"/>
                <a:gd name="connsiteY293" fmla="*/ 1090863 h 2627107"/>
                <a:gd name="connsiteX294" fmla="*/ 858253 w 3344779"/>
                <a:gd name="connsiteY294" fmla="*/ 1054768 h 2627107"/>
                <a:gd name="connsiteX295" fmla="*/ 866274 w 3344779"/>
                <a:gd name="connsiteY295" fmla="*/ 1006642 h 2627107"/>
                <a:gd name="connsiteX296" fmla="*/ 874295 w 3344779"/>
                <a:gd name="connsiteY296" fmla="*/ 982579 h 2627107"/>
                <a:gd name="connsiteX297" fmla="*/ 886326 w 3344779"/>
                <a:gd name="connsiteY297" fmla="*/ 966537 h 2627107"/>
                <a:gd name="connsiteX298" fmla="*/ 1050758 w 3344779"/>
                <a:gd name="connsiteY298" fmla="*/ 950494 h 2627107"/>
                <a:gd name="connsiteX299" fmla="*/ 1026695 w 3344779"/>
                <a:gd name="connsiteY299" fmla="*/ 774031 h 2627107"/>
                <a:gd name="connsiteX300" fmla="*/ 914400 w 3344779"/>
                <a:gd name="connsiteY300" fmla="*/ 770021 h 2627107"/>
                <a:gd name="connsiteX301" fmla="*/ 962526 w 3344779"/>
                <a:gd name="connsiteY301" fmla="*/ 613610 h 2627107"/>
                <a:gd name="connsiteX302" fmla="*/ 894347 w 3344779"/>
                <a:gd name="connsiteY302" fmla="*/ 625642 h 2627107"/>
                <a:gd name="connsiteX303" fmla="*/ 886326 w 3344779"/>
                <a:gd name="connsiteY303" fmla="*/ 320842 h 2627107"/>
                <a:gd name="connsiteX304" fmla="*/ 545431 w 3344779"/>
                <a:gd name="connsiteY304" fmla="*/ 368968 h 2627107"/>
                <a:gd name="connsiteX305" fmla="*/ 541421 w 3344779"/>
                <a:gd name="connsiteY305" fmla="*/ 324852 h 2627107"/>
                <a:gd name="connsiteX306" fmla="*/ 224589 w 3344779"/>
                <a:gd name="connsiteY306" fmla="*/ 304800 h 2627107"/>
                <a:gd name="connsiteX307" fmla="*/ 256674 w 3344779"/>
                <a:gd name="connsiteY307" fmla="*/ 224589 h 2627107"/>
                <a:gd name="connsiteX308" fmla="*/ 0 w 3344779"/>
                <a:gd name="connsiteY308" fmla="*/ 180473 h 2627107"/>
                <a:gd name="connsiteX309" fmla="*/ 16042 w 3344779"/>
                <a:gd name="connsiteY309" fmla="*/ 100263 h 262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</a:cxnLst>
              <a:rect l="l" t="t" r="r" b="b"/>
              <a:pathLst>
                <a:path w="3344779" h="2627107">
                  <a:moveTo>
                    <a:pt x="16042" y="100263"/>
                  </a:moveTo>
                  <a:lnTo>
                    <a:pt x="104274" y="64168"/>
                  </a:lnTo>
                  <a:cubicBezTo>
                    <a:pt x="124116" y="19522"/>
                    <a:pt x="120316" y="41239"/>
                    <a:pt x="120316" y="0"/>
                  </a:cubicBezTo>
                  <a:lnTo>
                    <a:pt x="605589" y="8021"/>
                  </a:lnTo>
                  <a:lnTo>
                    <a:pt x="3312695" y="36094"/>
                  </a:lnTo>
                  <a:lnTo>
                    <a:pt x="3344779" y="1303421"/>
                  </a:lnTo>
                  <a:lnTo>
                    <a:pt x="3316705" y="2081463"/>
                  </a:lnTo>
                  <a:lnTo>
                    <a:pt x="3252537" y="2077452"/>
                  </a:lnTo>
                  <a:cubicBezTo>
                    <a:pt x="3240505" y="2076115"/>
                    <a:pt x="3228548" y="2073442"/>
                    <a:pt x="3216442" y="2073442"/>
                  </a:cubicBezTo>
                  <a:cubicBezTo>
                    <a:pt x="3212214" y="2073442"/>
                    <a:pt x="3208475" y="2076291"/>
                    <a:pt x="3204410" y="2077452"/>
                  </a:cubicBezTo>
                  <a:cubicBezTo>
                    <a:pt x="3199110" y="2078966"/>
                    <a:pt x="3193715" y="2080126"/>
                    <a:pt x="3188368" y="2081463"/>
                  </a:cubicBezTo>
                  <a:cubicBezTo>
                    <a:pt x="3184358" y="2084137"/>
                    <a:pt x="3179011" y="2085474"/>
                    <a:pt x="3176337" y="2089484"/>
                  </a:cubicBezTo>
                  <a:cubicBezTo>
                    <a:pt x="3168656" y="2101006"/>
                    <a:pt x="3173739" y="2113889"/>
                    <a:pt x="3176337" y="2125579"/>
                  </a:cubicBezTo>
                  <a:cubicBezTo>
                    <a:pt x="3177533" y="2130960"/>
                    <a:pt x="3177612" y="2136835"/>
                    <a:pt x="3180347" y="2141621"/>
                  </a:cubicBezTo>
                  <a:cubicBezTo>
                    <a:pt x="3183161" y="2146545"/>
                    <a:pt x="3188368" y="2149642"/>
                    <a:pt x="3192379" y="2153652"/>
                  </a:cubicBezTo>
                  <a:cubicBezTo>
                    <a:pt x="3193716" y="2157663"/>
                    <a:pt x="3194498" y="2161903"/>
                    <a:pt x="3196389" y="2165684"/>
                  </a:cubicBezTo>
                  <a:cubicBezTo>
                    <a:pt x="3198544" y="2169995"/>
                    <a:pt x="3204010" y="2172912"/>
                    <a:pt x="3204410" y="2177715"/>
                  </a:cubicBezTo>
                  <a:cubicBezTo>
                    <a:pt x="3205415" y="2189779"/>
                    <a:pt x="3203336" y="2202066"/>
                    <a:pt x="3200400" y="2213810"/>
                  </a:cubicBezTo>
                  <a:cubicBezTo>
                    <a:pt x="3199231" y="2218486"/>
                    <a:pt x="3194535" y="2221531"/>
                    <a:pt x="3192379" y="2225842"/>
                  </a:cubicBezTo>
                  <a:cubicBezTo>
                    <a:pt x="3190488" y="2229623"/>
                    <a:pt x="3189705" y="2233863"/>
                    <a:pt x="3188368" y="2237873"/>
                  </a:cubicBezTo>
                  <a:cubicBezTo>
                    <a:pt x="3189705" y="2247231"/>
                    <a:pt x="3189390" y="2256979"/>
                    <a:pt x="3192379" y="2265947"/>
                  </a:cubicBezTo>
                  <a:cubicBezTo>
                    <a:pt x="3196160" y="2277290"/>
                    <a:pt x="3204640" y="2286687"/>
                    <a:pt x="3208421" y="2298031"/>
                  </a:cubicBezTo>
                  <a:lnTo>
                    <a:pt x="3212431" y="2310063"/>
                  </a:lnTo>
                  <a:cubicBezTo>
                    <a:pt x="3209757" y="2319421"/>
                    <a:pt x="3209809" y="2330039"/>
                    <a:pt x="3204410" y="2338137"/>
                  </a:cubicBezTo>
                  <a:cubicBezTo>
                    <a:pt x="3201578" y="2342385"/>
                    <a:pt x="3182026" y="2348272"/>
                    <a:pt x="3176337" y="2350168"/>
                  </a:cubicBezTo>
                  <a:cubicBezTo>
                    <a:pt x="3166514" y="2356716"/>
                    <a:pt x="3161211" y="2362200"/>
                    <a:pt x="3148263" y="2362200"/>
                  </a:cubicBezTo>
                  <a:cubicBezTo>
                    <a:pt x="3141446" y="2362200"/>
                    <a:pt x="3134894" y="2359526"/>
                    <a:pt x="3128210" y="2358189"/>
                  </a:cubicBezTo>
                  <a:cubicBezTo>
                    <a:pt x="3119334" y="2352272"/>
                    <a:pt x="3110321" y="2347398"/>
                    <a:pt x="3104147" y="2338137"/>
                  </a:cubicBezTo>
                  <a:cubicBezTo>
                    <a:pt x="3091924" y="2319802"/>
                    <a:pt x="3111025" y="2329734"/>
                    <a:pt x="3088105" y="2322094"/>
                  </a:cubicBezTo>
                  <a:cubicBezTo>
                    <a:pt x="3066046" y="2329448"/>
                    <a:pt x="3085812" y="2321686"/>
                    <a:pt x="3064042" y="2334126"/>
                  </a:cubicBezTo>
                  <a:cubicBezTo>
                    <a:pt x="3050166" y="2342055"/>
                    <a:pt x="3049466" y="2341658"/>
                    <a:pt x="3035968" y="2346158"/>
                  </a:cubicBezTo>
                  <a:cubicBezTo>
                    <a:pt x="3006887" y="2336463"/>
                    <a:pt x="3038042" y="2350718"/>
                    <a:pt x="3015916" y="2302042"/>
                  </a:cubicBezTo>
                  <a:cubicBezTo>
                    <a:pt x="3014167" y="2298193"/>
                    <a:pt x="3007895" y="2299368"/>
                    <a:pt x="3003884" y="2298031"/>
                  </a:cubicBezTo>
                  <a:cubicBezTo>
                    <a:pt x="2999874" y="2299368"/>
                    <a:pt x="2995478" y="2299867"/>
                    <a:pt x="2991853" y="2302042"/>
                  </a:cubicBezTo>
                  <a:cubicBezTo>
                    <a:pt x="2988611" y="2303988"/>
                    <a:pt x="2986784" y="2307701"/>
                    <a:pt x="2983831" y="2310063"/>
                  </a:cubicBezTo>
                  <a:cubicBezTo>
                    <a:pt x="2980067" y="2313074"/>
                    <a:pt x="2975810" y="2315410"/>
                    <a:pt x="2971800" y="2318084"/>
                  </a:cubicBezTo>
                  <a:cubicBezTo>
                    <a:pt x="2957095" y="2316747"/>
                    <a:pt x="2942302" y="2316161"/>
                    <a:pt x="2927684" y="2314073"/>
                  </a:cubicBezTo>
                  <a:cubicBezTo>
                    <a:pt x="2923499" y="2313475"/>
                    <a:pt x="2918954" y="2312704"/>
                    <a:pt x="2915653" y="2310063"/>
                  </a:cubicBezTo>
                  <a:cubicBezTo>
                    <a:pt x="2889738" y="2289332"/>
                    <a:pt x="2925839" y="2304100"/>
                    <a:pt x="2895600" y="2294021"/>
                  </a:cubicBezTo>
                  <a:cubicBezTo>
                    <a:pt x="2886242" y="2295358"/>
                    <a:pt x="2875088" y="2292359"/>
                    <a:pt x="2867526" y="2298031"/>
                  </a:cubicBezTo>
                  <a:cubicBezTo>
                    <a:pt x="2862073" y="2302121"/>
                    <a:pt x="2869613" y="2315035"/>
                    <a:pt x="2863516" y="2318084"/>
                  </a:cubicBezTo>
                  <a:cubicBezTo>
                    <a:pt x="2855061" y="2322312"/>
                    <a:pt x="2844800" y="2315410"/>
                    <a:pt x="2835442" y="2314073"/>
                  </a:cubicBezTo>
                  <a:cubicBezTo>
                    <a:pt x="2830095" y="2310063"/>
                    <a:pt x="2825378" y="2305031"/>
                    <a:pt x="2819400" y="2302042"/>
                  </a:cubicBezTo>
                  <a:cubicBezTo>
                    <a:pt x="2811833" y="2298258"/>
                    <a:pt x="2778552" y="2294488"/>
                    <a:pt x="2775284" y="2294021"/>
                  </a:cubicBezTo>
                  <a:cubicBezTo>
                    <a:pt x="2767263" y="2288674"/>
                    <a:pt x="2759843" y="2273668"/>
                    <a:pt x="2751221" y="2277979"/>
                  </a:cubicBezTo>
                  <a:cubicBezTo>
                    <a:pt x="2726556" y="2290312"/>
                    <a:pt x="2740155" y="2282683"/>
                    <a:pt x="2711116" y="2302042"/>
                  </a:cubicBezTo>
                  <a:lnTo>
                    <a:pt x="2699084" y="2310063"/>
                  </a:lnTo>
                  <a:cubicBezTo>
                    <a:pt x="2696410" y="2314073"/>
                    <a:pt x="2692305" y="2317437"/>
                    <a:pt x="2691063" y="2322094"/>
                  </a:cubicBezTo>
                  <a:cubicBezTo>
                    <a:pt x="2670578" y="2398915"/>
                    <a:pt x="2713091" y="2371587"/>
                    <a:pt x="2594810" y="2366210"/>
                  </a:cubicBezTo>
                  <a:cubicBezTo>
                    <a:pt x="2589463" y="2360863"/>
                    <a:pt x="2585849" y="2352823"/>
                    <a:pt x="2578768" y="2350168"/>
                  </a:cubicBezTo>
                  <a:cubicBezTo>
                    <a:pt x="2573607" y="2348233"/>
                    <a:pt x="2567030" y="2350736"/>
                    <a:pt x="2562726" y="2354179"/>
                  </a:cubicBezTo>
                  <a:cubicBezTo>
                    <a:pt x="2559425" y="2356820"/>
                    <a:pt x="2559877" y="2362145"/>
                    <a:pt x="2558716" y="2366210"/>
                  </a:cubicBezTo>
                  <a:cubicBezTo>
                    <a:pt x="2557202" y="2371510"/>
                    <a:pt x="2558234" y="2378018"/>
                    <a:pt x="2554705" y="2382252"/>
                  </a:cubicBezTo>
                  <a:cubicBezTo>
                    <a:pt x="2550878" y="2386845"/>
                    <a:pt x="2544010" y="2387599"/>
                    <a:pt x="2538663" y="2390273"/>
                  </a:cubicBezTo>
                  <a:cubicBezTo>
                    <a:pt x="2531979" y="2388936"/>
                    <a:pt x="2523991" y="2390448"/>
                    <a:pt x="2518610" y="2386263"/>
                  </a:cubicBezTo>
                  <a:cubicBezTo>
                    <a:pt x="2511001" y="2380345"/>
                    <a:pt x="2507915" y="2370221"/>
                    <a:pt x="2502568" y="2362200"/>
                  </a:cubicBezTo>
                  <a:cubicBezTo>
                    <a:pt x="2499894" y="2358189"/>
                    <a:pt x="2498558" y="2352842"/>
                    <a:pt x="2494547" y="2350168"/>
                  </a:cubicBezTo>
                  <a:lnTo>
                    <a:pt x="2482516" y="2342147"/>
                  </a:lnTo>
                  <a:cubicBezTo>
                    <a:pt x="2477169" y="2343484"/>
                    <a:pt x="2471260" y="2343423"/>
                    <a:pt x="2466474" y="2346158"/>
                  </a:cubicBezTo>
                  <a:cubicBezTo>
                    <a:pt x="2461550" y="2348972"/>
                    <a:pt x="2458799" y="2354558"/>
                    <a:pt x="2454442" y="2358189"/>
                  </a:cubicBezTo>
                  <a:cubicBezTo>
                    <a:pt x="2450739" y="2361275"/>
                    <a:pt x="2446421" y="2363536"/>
                    <a:pt x="2442410" y="2366210"/>
                  </a:cubicBezTo>
                  <a:cubicBezTo>
                    <a:pt x="2427705" y="2364873"/>
                    <a:pt x="2412562" y="2366005"/>
                    <a:pt x="2398295" y="2362200"/>
                  </a:cubicBezTo>
                  <a:cubicBezTo>
                    <a:pt x="2381440" y="2357705"/>
                    <a:pt x="2382743" y="2350138"/>
                    <a:pt x="2378242" y="2338137"/>
                  </a:cubicBezTo>
                  <a:cubicBezTo>
                    <a:pt x="2375714" y="2331396"/>
                    <a:pt x="2372895" y="2324768"/>
                    <a:pt x="2370221" y="2318084"/>
                  </a:cubicBezTo>
                  <a:cubicBezTo>
                    <a:pt x="2368884" y="2292684"/>
                    <a:pt x="2369241" y="2267138"/>
                    <a:pt x="2366210" y="2241884"/>
                  </a:cubicBezTo>
                  <a:cubicBezTo>
                    <a:pt x="2365203" y="2233489"/>
                    <a:pt x="2363262" y="2224585"/>
                    <a:pt x="2358189" y="2217821"/>
                  </a:cubicBezTo>
                  <a:lnTo>
                    <a:pt x="2346158" y="2201779"/>
                  </a:lnTo>
                  <a:cubicBezTo>
                    <a:pt x="2344821" y="2168358"/>
                    <a:pt x="2342147" y="2134963"/>
                    <a:pt x="2342147" y="2101515"/>
                  </a:cubicBezTo>
                  <a:cubicBezTo>
                    <a:pt x="2342147" y="2094699"/>
                    <a:pt x="2343765" y="2087845"/>
                    <a:pt x="2346158" y="2081463"/>
                  </a:cubicBezTo>
                  <a:cubicBezTo>
                    <a:pt x="2347851" y="2076950"/>
                    <a:pt x="2351505" y="2073442"/>
                    <a:pt x="2354179" y="2069431"/>
                  </a:cubicBezTo>
                  <a:cubicBezTo>
                    <a:pt x="2355516" y="2054726"/>
                    <a:pt x="2355095" y="2039753"/>
                    <a:pt x="2358189" y="2025315"/>
                  </a:cubicBezTo>
                  <a:cubicBezTo>
                    <a:pt x="2359199" y="2020602"/>
                    <a:pt x="2364054" y="2017595"/>
                    <a:pt x="2366210" y="2013284"/>
                  </a:cubicBezTo>
                  <a:cubicBezTo>
                    <a:pt x="2368101" y="2009503"/>
                    <a:pt x="2368330" y="2005033"/>
                    <a:pt x="2370221" y="2001252"/>
                  </a:cubicBezTo>
                  <a:cubicBezTo>
                    <a:pt x="2372377" y="1996941"/>
                    <a:pt x="2375040" y="1992823"/>
                    <a:pt x="2378242" y="1989221"/>
                  </a:cubicBezTo>
                  <a:cubicBezTo>
                    <a:pt x="2398222" y="1966743"/>
                    <a:pt x="2396050" y="1969328"/>
                    <a:pt x="2414337" y="1957137"/>
                  </a:cubicBezTo>
                  <a:cubicBezTo>
                    <a:pt x="2427445" y="1917805"/>
                    <a:pt x="2406193" y="1973362"/>
                    <a:pt x="2430379" y="1937084"/>
                  </a:cubicBezTo>
                  <a:cubicBezTo>
                    <a:pt x="2433436" y="1932498"/>
                    <a:pt x="2432218" y="1926108"/>
                    <a:pt x="2434389" y="1921042"/>
                  </a:cubicBezTo>
                  <a:cubicBezTo>
                    <a:pt x="2436288" y="1916612"/>
                    <a:pt x="2440254" y="1913321"/>
                    <a:pt x="2442410" y="1909010"/>
                  </a:cubicBezTo>
                  <a:cubicBezTo>
                    <a:pt x="2444301" y="1905229"/>
                    <a:pt x="2444530" y="1900760"/>
                    <a:pt x="2446421" y="1896979"/>
                  </a:cubicBezTo>
                  <a:cubicBezTo>
                    <a:pt x="2448577" y="1892668"/>
                    <a:pt x="2452484" y="1889352"/>
                    <a:pt x="2454442" y="1884947"/>
                  </a:cubicBezTo>
                  <a:cubicBezTo>
                    <a:pt x="2466294" y="1858279"/>
                    <a:pt x="2455118" y="1865000"/>
                    <a:pt x="2474495" y="1848852"/>
                  </a:cubicBezTo>
                  <a:cubicBezTo>
                    <a:pt x="2478198" y="1845766"/>
                    <a:pt x="2482516" y="1843505"/>
                    <a:pt x="2486526" y="1840831"/>
                  </a:cubicBezTo>
                  <a:cubicBezTo>
                    <a:pt x="2489200" y="1836821"/>
                    <a:pt x="2495716" y="1833476"/>
                    <a:pt x="2494547" y="1828800"/>
                  </a:cubicBezTo>
                  <a:cubicBezTo>
                    <a:pt x="2493522" y="1824699"/>
                    <a:pt x="2486743" y="1824789"/>
                    <a:pt x="2482516" y="1824789"/>
                  </a:cubicBezTo>
                  <a:cubicBezTo>
                    <a:pt x="2471738" y="1824789"/>
                    <a:pt x="2461126" y="1827463"/>
                    <a:pt x="2450431" y="1828800"/>
                  </a:cubicBezTo>
                  <a:cubicBezTo>
                    <a:pt x="2439069" y="1836375"/>
                    <a:pt x="2432651" y="1838726"/>
                    <a:pt x="2426368" y="1852863"/>
                  </a:cubicBezTo>
                  <a:cubicBezTo>
                    <a:pt x="2423600" y="1859092"/>
                    <a:pt x="2423695" y="1866231"/>
                    <a:pt x="2422358" y="1872915"/>
                  </a:cubicBezTo>
                  <a:cubicBezTo>
                    <a:pt x="2409471" y="1853585"/>
                    <a:pt x="2415729" y="1866537"/>
                    <a:pt x="2410326" y="1836821"/>
                  </a:cubicBezTo>
                  <a:cubicBezTo>
                    <a:pt x="2410149" y="1835848"/>
                    <a:pt x="2405581" y="1808832"/>
                    <a:pt x="2402305" y="1804737"/>
                  </a:cubicBezTo>
                  <a:cubicBezTo>
                    <a:pt x="2399294" y="1800973"/>
                    <a:pt x="2394284" y="1799389"/>
                    <a:pt x="2390274" y="1796715"/>
                  </a:cubicBezTo>
                  <a:cubicBezTo>
                    <a:pt x="2387600" y="1775326"/>
                    <a:pt x="2394782" y="1750088"/>
                    <a:pt x="2382253" y="1732547"/>
                  </a:cubicBezTo>
                  <a:cubicBezTo>
                    <a:pt x="2375845" y="1723576"/>
                    <a:pt x="2356490" y="1731537"/>
                    <a:pt x="2350168" y="1740568"/>
                  </a:cubicBezTo>
                  <a:cubicBezTo>
                    <a:pt x="2343987" y="1749398"/>
                    <a:pt x="2352407" y="1762021"/>
                    <a:pt x="2354179" y="1772652"/>
                  </a:cubicBezTo>
                  <a:cubicBezTo>
                    <a:pt x="2356688" y="1787708"/>
                    <a:pt x="2358383" y="1787367"/>
                    <a:pt x="2362200" y="1800726"/>
                  </a:cubicBezTo>
                  <a:cubicBezTo>
                    <a:pt x="2363714" y="1806026"/>
                    <a:pt x="2364873" y="1811421"/>
                    <a:pt x="2366210" y="1816768"/>
                  </a:cubicBezTo>
                  <a:cubicBezTo>
                    <a:pt x="2366437" y="1818812"/>
                    <a:pt x="2370402" y="1863980"/>
                    <a:pt x="2374231" y="1872915"/>
                  </a:cubicBezTo>
                  <a:cubicBezTo>
                    <a:pt x="2375721" y="1876391"/>
                    <a:pt x="2379579" y="1878263"/>
                    <a:pt x="2382253" y="1880937"/>
                  </a:cubicBezTo>
                  <a:cubicBezTo>
                    <a:pt x="2382053" y="1881937"/>
                    <a:pt x="2377520" y="1908910"/>
                    <a:pt x="2374231" y="1913021"/>
                  </a:cubicBezTo>
                  <a:cubicBezTo>
                    <a:pt x="2371220" y="1916785"/>
                    <a:pt x="2365608" y="1917634"/>
                    <a:pt x="2362200" y="1921042"/>
                  </a:cubicBezTo>
                  <a:cubicBezTo>
                    <a:pt x="2332353" y="1950889"/>
                    <a:pt x="2366490" y="1926202"/>
                    <a:pt x="2338137" y="1945105"/>
                  </a:cubicBezTo>
                  <a:cubicBezTo>
                    <a:pt x="2335895" y="1954071"/>
                    <a:pt x="2330010" y="1979353"/>
                    <a:pt x="2326105" y="1985210"/>
                  </a:cubicBezTo>
                  <a:lnTo>
                    <a:pt x="2318084" y="1997242"/>
                  </a:lnTo>
                  <a:lnTo>
                    <a:pt x="2310063" y="2021305"/>
                  </a:lnTo>
                  <a:lnTo>
                    <a:pt x="2306053" y="2033337"/>
                  </a:lnTo>
                  <a:cubicBezTo>
                    <a:pt x="2304716" y="2042695"/>
                    <a:pt x="2302042" y="2051957"/>
                    <a:pt x="2302042" y="2061410"/>
                  </a:cubicBezTo>
                  <a:cubicBezTo>
                    <a:pt x="2302042" y="2068227"/>
                    <a:pt x="2304834" y="2074756"/>
                    <a:pt x="2306053" y="2081463"/>
                  </a:cubicBezTo>
                  <a:cubicBezTo>
                    <a:pt x="2313818" y="2124173"/>
                    <a:pt x="2305456" y="2087099"/>
                    <a:pt x="2318084" y="2137610"/>
                  </a:cubicBezTo>
                  <a:cubicBezTo>
                    <a:pt x="2316747" y="2193757"/>
                    <a:pt x="2316319" y="2249934"/>
                    <a:pt x="2314074" y="2306052"/>
                  </a:cubicBezTo>
                  <a:cubicBezTo>
                    <a:pt x="2310991" y="2383136"/>
                    <a:pt x="2305307" y="2285828"/>
                    <a:pt x="2314074" y="2382252"/>
                  </a:cubicBezTo>
                  <a:cubicBezTo>
                    <a:pt x="2312737" y="2395621"/>
                    <a:pt x="2315623" y="2410127"/>
                    <a:pt x="2310063" y="2422358"/>
                  </a:cubicBezTo>
                  <a:cubicBezTo>
                    <a:pt x="2307782" y="2427376"/>
                    <a:pt x="2299321" y="2424854"/>
                    <a:pt x="2294021" y="2426368"/>
                  </a:cubicBezTo>
                  <a:cubicBezTo>
                    <a:pt x="2266372" y="2434268"/>
                    <a:pt x="2301360" y="2427151"/>
                    <a:pt x="2257926" y="2434389"/>
                  </a:cubicBezTo>
                  <a:cubicBezTo>
                    <a:pt x="2228634" y="2444153"/>
                    <a:pt x="2242065" y="2440359"/>
                    <a:pt x="2217821" y="2446421"/>
                  </a:cubicBezTo>
                  <a:cubicBezTo>
                    <a:pt x="2206080" y="2444464"/>
                    <a:pt x="2190402" y="2445233"/>
                    <a:pt x="2181726" y="2434389"/>
                  </a:cubicBezTo>
                  <a:cubicBezTo>
                    <a:pt x="2178734" y="2430649"/>
                    <a:pt x="2175142" y="2408829"/>
                    <a:pt x="2173705" y="2406315"/>
                  </a:cubicBezTo>
                  <a:cubicBezTo>
                    <a:pt x="2170891" y="2401391"/>
                    <a:pt x="2165305" y="2398641"/>
                    <a:pt x="2161674" y="2394284"/>
                  </a:cubicBezTo>
                  <a:cubicBezTo>
                    <a:pt x="2147720" y="2377539"/>
                    <a:pt x="2161373" y="2384825"/>
                    <a:pt x="2141621" y="2378242"/>
                  </a:cubicBezTo>
                  <a:cubicBezTo>
                    <a:pt x="2138947" y="2382252"/>
                    <a:pt x="2137687" y="2387719"/>
                    <a:pt x="2133600" y="2390273"/>
                  </a:cubicBezTo>
                  <a:cubicBezTo>
                    <a:pt x="2127092" y="2394340"/>
                    <a:pt x="2102886" y="2399957"/>
                    <a:pt x="2093495" y="2402305"/>
                  </a:cubicBezTo>
                  <a:cubicBezTo>
                    <a:pt x="2089484" y="2404979"/>
                    <a:pt x="2086235" y="2409644"/>
                    <a:pt x="2081463" y="2410326"/>
                  </a:cubicBezTo>
                  <a:cubicBezTo>
                    <a:pt x="2045376" y="2415481"/>
                    <a:pt x="2062865" y="2355967"/>
                    <a:pt x="2061410" y="2342147"/>
                  </a:cubicBezTo>
                  <a:cubicBezTo>
                    <a:pt x="2059948" y="2328257"/>
                    <a:pt x="2056275" y="2329365"/>
                    <a:pt x="2045368" y="2322094"/>
                  </a:cubicBezTo>
                  <a:cubicBezTo>
                    <a:pt x="2042694" y="2318084"/>
                    <a:pt x="2039305" y="2314467"/>
                    <a:pt x="2037347" y="2310063"/>
                  </a:cubicBezTo>
                  <a:cubicBezTo>
                    <a:pt x="2031766" y="2297507"/>
                    <a:pt x="2028649" y="2283292"/>
                    <a:pt x="2025316" y="2269958"/>
                  </a:cubicBezTo>
                  <a:cubicBezTo>
                    <a:pt x="1991623" y="2276696"/>
                    <a:pt x="2009274" y="2266233"/>
                    <a:pt x="2009274" y="2306052"/>
                  </a:cubicBezTo>
                  <a:cubicBezTo>
                    <a:pt x="2009274" y="2335493"/>
                    <a:pt x="2007611" y="2364937"/>
                    <a:pt x="2005263" y="2394284"/>
                  </a:cubicBezTo>
                  <a:cubicBezTo>
                    <a:pt x="2004926" y="2398498"/>
                    <a:pt x="2003144" y="2402534"/>
                    <a:pt x="2001253" y="2406315"/>
                  </a:cubicBezTo>
                  <a:cubicBezTo>
                    <a:pt x="1999097" y="2410626"/>
                    <a:pt x="1996639" y="2414939"/>
                    <a:pt x="1993231" y="2418347"/>
                  </a:cubicBezTo>
                  <a:cubicBezTo>
                    <a:pt x="1985456" y="2426122"/>
                    <a:pt x="1978954" y="2427117"/>
                    <a:pt x="1969168" y="2430379"/>
                  </a:cubicBezTo>
                  <a:cubicBezTo>
                    <a:pt x="1967831" y="2435726"/>
                    <a:pt x="1965996" y="2440973"/>
                    <a:pt x="1965158" y="2446421"/>
                  </a:cubicBezTo>
                  <a:cubicBezTo>
                    <a:pt x="1963317" y="2458386"/>
                    <a:pt x="1965643" y="2471275"/>
                    <a:pt x="1961147" y="2482515"/>
                  </a:cubicBezTo>
                  <a:cubicBezTo>
                    <a:pt x="1959577" y="2486440"/>
                    <a:pt x="1953126" y="2485189"/>
                    <a:pt x="1949116" y="2486526"/>
                  </a:cubicBezTo>
                  <a:cubicBezTo>
                    <a:pt x="1945592" y="2486023"/>
                    <a:pt x="1913956" y="2485622"/>
                    <a:pt x="1909010" y="2474494"/>
                  </a:cubicBezTo>
                  <a:cubicBezTo>
                    <a:pt x="1905171" y="2465856"/>
                    <a:pt x="1906337" y="2455779"/>
                    <a:pt x="1905000" y="2446421"/>
                  </a:cubicBezTo>
                  <a:cubicBezTo>
                    <a:pt x="1898316" y="2449095"/>
                    <a:pt x="1891052" y="2450626"/>
                    <a:pt x="1884947" y="2454442"/>
                  </a:cubicBezTo>
                  <a:cubicBezTo>
                    <a:pt x="1880138" y="2457448"/>
                    <a:pt x="1877874" y="2463719"/>
                    <a:pt x="1872916" y="2466473"/>
                  </a:cubicBezTo>
                  <a:cubicBezTo>
                    <a:pt x="1865525" y="2470579"/>
                    <a:pt x="1856415" y="2470713"/>
                    <a:pt x="1848853" y="2474494"/>
                  </a:cubicBezTo>
                  <a:cubicBezTo>
                    <a:pt x="1843505" y="2477168"/>
                    <a:pt x="1838305" y="2480160"/>
                    <a:pt x="1832810" y="2482515"/>
                  </a:cubicBezTo>
                  <a:cubicBezTo>
                    <a:pt x="1822324" y="2487009"/>
                    <a:pt x="1816048" y="2487144"/>
                    <a:pt x="1804737" y="2490537"/>
                  </a:cubicBezTo>
                  <a:cubicBezTo>
                    <a:pt x="1796639" y="2492967"/>
                    <a:pt x="1788695" y="2495884"/>
                    <a:pt x="1780674" y="2498558"/>
                  </a:cubicBezTo>
                  <a:cubicBezTo>
                    <a:pt x="1776663" y="2499895"/>
                    <a:pt x="1772743" y="2501543"/>
                    <a:pt x="1768642" y="2502568"/>
                  </a:cubicBezTo>
                  <a:lnTo>
                    <a:pt x="1752600" y="2506579"/>
                  </a:lnTo>
                  <a:cubicBezTo>
                    <a:pt x="1720719" y="2527832"/>
                    <a:pt x="1738444" y="2519478"/>
                    <a:pt x="1664368" y="2510589"/>
                  </a:cubicBezTo>
                  <a:cubicBezTo>
                    <a:pt x="1655973" y="2509582"/>
                    <a:pt x="1647340" y="2507258"/>
                    <a:pt x="1640305" y="2502568"/>
                  </a:cubicBezTo>
                  <a:cubicBezTo>
                    <a:pt x="1636295" y="2499894"/>
                    <a:pt x="1632585" y="2496702"/>
                    <a:pt x="1628274" y="2494547"/>
                  </a:cubicBezTo>
                  <a:cubicBezTo>
                    <a:pt x="1624493" y="2492656"/>
                    <a:pt x="1620200" y="2492021"/>
                    <a:pt x="1616242" y="2490537"/>
                  </a:cubicBezTo>
                  <a:cubicBezTo>
                    <a:pt x="1577868" y="2476146"/>
                    <a:pt x="1611472" y="2487609"/>
                    <a:pt x="1584158" y="2478505"/>
                  </a:cubicBezTo>
                  <a:cubicBezTo>
                    <a:pt x="1580147" y="2475831"/>
                    <a:pt x="1575829" y="2473570"/>
                    <a:pt x="1572126" y="2470484"/>
                  </a:cubicBezTo>
                  <a:cubicBezTo>
                    <a:pt x="1564526" y="2464150"/>
                    <a:pt x="1556580" y="2455432"/>
                    <a:pt x="1552074" y="2446421"/>
                  </a:cubicBezTo>
                  <a:cubicBezTo>
                    <a:pt x="1544760" y="2431794"/>
                    <a:pt x="1550987" y="2422970"/>
                    <a:pt x="1532021" y="2410326"/>
                  </a:cubicBezTo>
                  <a:lnTo>
                    <a:pt x="1507958" y="2394284"/>
                  </a:lnTo>
                  <a:cubicBezTo>
                    <a:pt x="1506621" y="2390273"/>
                    <a:pt x="1505108" y="2386317"/>
                    <a:pt x="1503947" y="2382252"/>
                  </a:cubicBezTo>
                  <a:cubicBezTo>
                    <a:pt x="1502433" y="2376952"/>
                    <a:pt x="1502672" y="2370996"/>
                    <a:pt x="1499937" y="2366210"/>
                  </a:cubicBezTo>
                  <a:cubicBezTo>
                    <a:pt x="1497123" y="2361286"/>
                    <a:pt x="1491916" y="2358189"/>
                    <a:pt x="1487905" y="2354179"/>
                  </a:cubicBezTo>
                  <a:cubicBezTo>
                    <a:pt x="1478360" y="2325542"/>
                    <a:pt x="1484574" y="2337150"/>
                    <a:pt x="1471863" y="2318084"/>
                  </a:cubicBezTo>
                  <a:cubicBezTo>
                    <a:pt x="1470526" y="2314073"/>
                    <a:pt x="1469014" y="2310117"/>
                    <a:pt x="1467853" y="2306052"/>
                  </a:cubicBezTo>
                  <a:cubicBezTo>
                    <a:pt x="1466339" y="2300752"/>
                    <a:pt x="1466307" y="2294940"/>
                    <a:pt x="1463842" y="2290010"/>
                  </a:cubicBezTo>
                  <a:cubicBezTo>
                    <a:pt x="1454350" y="2271026"/>
                    <a:pt x="1451209" y="2266749"/>
                    <a:pt x="1435768" y="2257926"/>
                  </a:cubicBezTo>
                  <a:cubicBezTo>
                    <a:pt x="1430577" y="2254960"/>
                    <a:pt x="1425398" y="2251796"/>
                    <a:pt x="1419726" y="2249905"/>
                  </a:cubicBezTo>
                  <a:cubicBezTo>
                    <a:pt x="1409268" y="2246419"/>
                    <a:pt x="1387642" y="2241884"/>
                    <a:pt x="1387642" y="2241884"/>
                  </a:cubicBezTo>
                  <a:cubicBezTo>
                    <a:pt x="1355561" y="2220497"/>
                    <a:pt x="1394322" y="2248566"/>
                    <a:pt x="1367589" y="2221831"/>
                  </a:cubicBezTo>
                  <a:cubicBezTo>
                    <a:pt x="1364181" y="2218423"/>
                    <a:pt x="1359261" y="2216896"/>
                    <a:pt x="1355558" y="2213810"/>
                  </a:cubicBezTo>
                  <a:cubicBezTo>
                    <a:pt x="1351201" y="2210179"/>
                    <a:pt x="1347537" y="2205789"/>
                    <a:pt x="1343526" y="2201779"/>
                  </a:cubicBezTo>
                  <a:cubicBezTo>
                    <a:pt x="1333450" y="2171546"/>
                    <a:pt x="1347039" y="2208803"/>
                    <a:pt x="1331495" y="2177715"/>
                  </a:cubicBezTo>
                  <a:cubicBezTo>
                    <a:pt x="1329604" y="2173934"/>
                    <a:pt x="1328645" y="2169749"/>
                    <a:pt x="1327484" y="2165684"/>
                  </a:cubicBezTo>
                  <a:cubicBezTo>
                    <a:pt x="1325970" y="2160384"/>
                    <a:pt x="1326531" y="2154228"/>
                    <a:pt x="1323474" y="2149642"/>
                  </a:cubicBezTo>
                  <a:cubicBezTo>
                    <a:pt x="1318027" y="2141471"/>
                    <a:pt x="1292125" y="2135182"/>
                    <a:pt x="1287379" y="2133600"/>
                  </a:cubicBezTo>
                  <a:cubicBezTo>
                    <a:pt x="1266203" y="2126541"/>
                    <a:pt x="1278861" y="2131932"/>
                    <a:pt x="1251284" y="2113547"/>
                  </a:cubicBezTo>
                  <a:cubicBezTo>
                    <a:pt x="1247274" y="2110873"/>
                    <a:pt x="1242661" y="2108934"/>
                    <a:pt x="1239253" y="2105526"/>
                  </a:cubicBezTo>
                  <a:cubicBezTo>
                    <a:pt x="1235242" y="2101515"/>
                    <a:pt x="1230703" y="2097971"/>
                    <a:pt x="1227221" y="2093494"/>
                  </a:cubicBezTo>
                  <a:cubicBezTo>
                    <a:pt x="1221303" y="2085885"/>
                    <a:pt x="1216526" y="2077452"/>
                    <a:pt x="1211179" y="2069431"/>
                  </a:cubicBezTo>
                  <a:lnTo>
                    <a:pt x="1195137" y="2045368"/>
                  </a:lnTo>
                  <a:cubicBezTo>
                    <a:pt x="1192463" y="2041358"/>
                    <a:pt x="1190524" y="2036745"/>
                    <a:pt x="1187116" y="2033337"/>
                  </a:cubicBezTo>
                  <a:lnTo>
                    <a:pt x="1179095" y="2025315"/>
                  </a:lnTo>
                  <a:cubicBezTo>
                    <a:pt x="1171286" y="2001893"/>
                    <a:pt x="1181193" y="2023403"/>
                    <a:pt x="1163053" y="2005263"/>
                  </a:cubicBezTo>
                  <a:cubicBezTo>
                    <a:pt x="1159645" y="2001855"/>
                    <a:pt x="1158440" y="1996639"/>
                    <a:pt x="1155031" y="1993231"/>
                  </a:cubicBezTo>
                  <a:cubicBezTo>
                    <a:pt x="1150305" y="1988505"/>
                    <a:pt x="1144064" y="1985550"/>
                    <a:pt x="1138989" y="1981200"/>
                  </a:cubicBezTo>
                  <a:cubicBezTo>
                    <a:pt x="1134683" y="1977509"/>
                    <a:pt x="1131315" y="1972799"/>
                    <a:pt x="1126958" y="1969168"/>
                  </a:cubicBezTo>
                  <a:cubicBezTo>
                    <a:pt x="1116593" y="1960530"/>
                    <a:pt x="1114952" y="1961156"/>
                    <a:pt x="1102895" y="1957137"/>
                  </a:cubicBezTo>
                  <a:cubicBezTo>
                    <a:pt x="1092514" y="1946756"/>
                    <a:pt x="1079618" y="1935433"/>
                    <a:pt x="1074821" y="1921042"/>
                  </a:cubicBezTo>
                  <a:cubicBezTo>
                    <a:pt x="1068992" y="1903556"/>
                    <a:pt x="1069371" y="1897658"/>
                    <a:pt x="1058779" y="1884947"/>
                  </a:cubicBezTo>
                  <a:cubicBezTo>
                    <a:pt x="1055148" y="1880590"/>
                    <a:pt x="1052013" y="1875022"/>
                    <a:pt x="1046747" y="1872915"/>
                  </a:cubicBezTo>
                  <a:cubicBezTo>
                    <a:pt x="1037970" y="1869404"/>
                    <a:pt x="1028032" y="1870242"/>
                    <a:pt x="1018674" y="1868905"/>
                  </a:cubicBezTo>
                  <a:cubicBezTo>
                    <a:pt x="999607" y="1856194"/>
                    <a:pt x="1011215" y="1862408"/>
                    <a:pt x="982579" y="1852863"/>
                  </a:cubicBezTo>
                  <a:cubicBezTo>
                    <a:pt x="974558" y="1850189"/>
                    <a:pt x="965551" y="1849532"/>
                    <a:pt x="958516" y="1844842"/>
                  </a:cubicBezTo>
                  <a:cubicBezTo>
                    <a:pt x="954505" y="1842168"/>
                    <a:pt x="950187" y="1839907"/>
                    <a:pt x="946484" y="1836821"/>
                  </a:cubicBezTo>
                  <a:cubicBezTo>
                    <a:pt x="942127" y="1833190"/>
                    <a:pt x="939377" y="1827603"/>
                    <a:pt x="934453" y="1824789"/>
                  </a:cubicBezTo>
                  <a:cubicBezTo>
                    <a:pt x="929667" y="1822054"/>
                    <a:pt x="923758" y="1822116"/>
                    <a:pt x="918410" y="1820779"/>
                  </a:cubicBezTo>
                  <a:cubicBezTo>
                    <a:pt x="914400" y="1816768"/>
                    <a:pt x="911098" y="1811893"/>
                    <a:pt x="906379" y="1808747"/>
                  </a:cubicBezTo>
                  <a:cubicBezTo>
                    <a:pt x="902861" y="1806402"/>
                    <a:pt x="898128" y="1806628"/>
                    <a:pt x="894347" y="1804737"/>
                  </a:cubicBezTo>
                  <a:cubicBezTo>
                    <a:pt x="890036" y="1802581"/>
                    <a:pt x="886326" y="1799389"/>
                    <a:pt x="882316" y="1796715"/>
                  </a:cubicBezTo>
                  <a:cubicBezTo>
                    <a:pt x="879642" y="1799389"/>
                    <a:pt x="874295" y="1800956"/>
                    <a:pt x="874295" y="1804737"/>
                  </a:cubicBezTo>
                  <a:cubicBezTo>
                    <a:pt x="874295" y="1809557"/>
                    <a:pt x="878689" y="1813594"/>
                    <a:pt x="882316" y="1816768"/>
                  </a:cubicBezTo>
                  <a:cubicBezTo>
                    <a:pt x="889571" y="1823116"/>
                    <a:pt x="898358" y="1827463"/>
                    <a:pt x="906379" y="1832810"/>
                  </a:cubicBezTo>
                  <a:lnTo>
                    <a:pt x="918410" y="1840831"/>
                  </a:lnTo>
                  <a:cubicBezTo>
                    <a:pt x="922421" y="1843505"/>
                    <a:pt x="927034" y="1845444"/>
                    <a:pt x="930442" y="1848852"/>
                  </a:cubicBezTo>
                  <a:lnTo>
                    <a:pt x="946484" y="1864894"/>
                  </a:lnTo>
                  <a:cubicBezTo>
                    <a:pt x="947821" y="1868905"/>
                    <a:pt x="948150" y="1873408"/>
                    <a:pt x="950495" y="1876926"/>
                  </a:cubicBezTo>
                  <a:cubicBezTo>
                    <a:pt x="953641" y="1881645"/>
                    <a:pt x="957807" y="1885812"/>
                    <a:pt x="962526" y="1888958"/>
                  </a:cubicBezTo>
                  <a:cubicBezTo>
                    <a:pt x="971084" y="1894663"/>
                    <a:pt x="1005289" y="1896810"/>
                    <a:pt x="1006642" y="1896979"/>
                  </a:cubicBezTo>
                  <a:cubicBezTo>
                    <a:pt x="1011989" y="1899653"/>
                    <a:pt x="1017086" y="1902901"/>
                    <a:pt x="1022684" y="1905000"/>
                  </a:cubicBezTo>
                  <a:cubicBezTo>
                    <a:pt x="1027845" y="1906935"/>
                    <a:pt x="1033660" y="1906839"/>
                    <a:pt x="1038726" y="1909010"/>
                  </a:cubicBezTo>
                  <a:cubicBezTo>
                    <a:pt x="1051251" y="1914377"/>
                    <a:pt x="1068401" y="1934674"/>
                    <a:pt x="1074821" y="1941094"/>
                  </a:cubicBezTo>
                  <a:cubicBezTo>
                    <a:pt x="1078832" y="1945105"/>
                    <a:pt x="1083707" y="1948407"/>
                    <a:pt x="1086853" y="1953126"/>
                  </a:cubicBezTo>
                  <a:lnTo>
                    <a:pt x="1102895" y="1977189"/>
                  </a:lnTo>
                  <a:cubicBezTo>
                    <a:pt x="1105569" y="1981200"/>
                    <a:pt x="1108760" y="1984910"/>
                    <a:pt x="1110916" y="1989221"/>
                  </a:cubicBezTo>
                  <a:cubicBezTo>
                    <a:pt x="1113590" y="1994568"/>
                    <a:pt x="1116582" y="1999768"/>
                    <a:pt x="1118937" y="2005263"/>
                  </a:cubicBezTo>
                  <a:cubicBezTo>
                    <a:pt x="1120602" y="2009148"/>
                    <a:pt x="1120602" y="2013777"/>
                    <a:pt x="1122947" y="2017294"/>
                  </a:cubicBezTo>
                  <a:cubicBezTo>
                    <a:pt x="1126093" y="2022013"/>
                    <a:pt x="1131348" y="2024969"/>
                    <a:pt x="1134979" y="2029326"/>
                  </a:cubicBezTo>
                  <a:cubicBezTo>
                    <a:pt x="1138065" y="2033029"/>
                    <a:pt x="1139236" y="2038347"/>
                    <a:pt x="1143000" y="2041358"/>
                  </a:cubicBezTo>
                  <a:cubicBezTo>
                    <a:pt x="1146301" y="2043999"/>
                    <a:pt x="1151021" y="2044031"/>
                    <a:pt x="1155031" y="2045368"/>
                  </a:cubicBezTo>
                  <a:cubicBezTo>
                    <a:pt x="1157439" y="2055000"/>
                    <a:pt x="1158409" y="2066519"/>
                    <a:pt x="1167063" y="2073442"/>
                  </a:cubicBezTo>
                  <a:cubicBezTo>
                    <a:pt x="1170364" y="2076083"/>
                    <a:pt x="1175084" y="2076115"/>
                    <a:pt x="1179095" y="2077452"/>
                  </a:cubicBezTo>
                  <a:cubicBezTo>
                    <a:pt x="1189174" y="2107695"/>
                    <a:pt x="1174405" y="2071589"/>
                    <a:pt x="1195137" y="2097505"/>
                  </a:cubicBezTo>
                  <a:cubicBezTo>
                    <a:pt x="1197778" y="2100806"/>
                    <a:pt x="1196552" y="2106200"/>
                    <a:pt x="1199147" y="2109537"/>
                  </a:cubicBezTo>
                  <a:cubicBezTo>
                    <a:pt x="1206111" y="2118491"/>
                    <a:pt x="1216918" y="2124162"/>
                    <a:pt x="1223210" y="2133600"/>
                  </a:cubicBezTo>
                  <a:cubicBezTo>
                    <a:pt x="1225884" y="2137610"/>
                    <a:pt x="1228145" y="2141928"/>
                    <a:pt x="1231231" y="2145631"/>
                  </a:cubicBezTo>
                  <a:cubicBezTo>
                    <a:pt x="1243012" y="2159768"/>
                    <a:pt x="1250556" y="2162525"/>
                    <a:pt x="1267326" y="2173705"/>
                  </a:cubicBezTo>
                  <a:cubicBezTo>
                    <a:pt x="1271337" y="2176379"/>
                    <a:pt x="1274845" y="2180033"/>
                    <a:pt x="1279358" y="2181726"/>
                  </a:cubicBezTo>
                  <a:lnTo>
                    <a:pt x="1311442" y="2193758"/>
                  </a:lnTo>
                  <a:cubicBezTo>
                    <a:pt x="1320611" y="2221259"/>
                    <a:pt x="1309784" y="2187126"/>
                    <a:pt x="1319463" y="2225842"/>
                  </a:cubicBezTo>
                  <a:cubicBezTo>
                    <a:pt x="1320488" y="2229943"/>
                    <a:pt x="1320485" y="2234884"/>
                    <a:pt x="1323474" y="2237873"/>
                  </a:cubicBezTo>
                  <a:cubicBezTo>
                    <a:pt x="1326463" y="2240862"/>
                    <a:pt x="1331724" y="2239993"/>
                    <a:pt x="1335505" y="2241884"/>
                  </a:cubicBezTo>
                  <a:cubicBezTo>
                    <a:pt x="1339816" y="2244040"/>
                    <a:pt x="1343526" y="2247231"/>
                    <a:pt x="1347537" y="2249905"/>
                  </a:cubicBezTo>
                  <a:cubicBezTo>
                    <a:pt x="1352444" y="2259719"/>
                    <a:pt x="1357207" y="2267353"/>
                    <a:pt x="1359568" y="2277979"/>
                  </a:cubicBezTo>
                  <a:cubicBezTo>
                    <a:pt x="1361260" y="2285591"/>
                    <a:pt x="1362575" y="2305047"/>
                    <a:pt x="1367589" y="2314073"/>
                  </a:cubicBezTo>
                  <a:cubicBezTo>
                    <a:pt x="1372271" y="2322500"/>
                    <a:pt x="1375008" y="2333826"/>
                    <a:pt x="1383631" y="2338137"/>
                  </a:cubicBezTo>
                  <a:cubicBezTo>
                    <a:pt x="1404604" y="2348623"/>
                    <a:pt x="1393874" y="2344708"/>
                    <a:pt x="1415716" y="2350168"/>
                  </a:cubicBezTo>
                  <a:cubicBezTo>
                    <a:pt x="1418390" y="2354179"/>
                    <a:pt x="1421838" y="2357770"/>
                    <a:pt x="1423737" y="2362200"/>
                  </a:cubicBezTo>
                  <a:cubicBezTo>
                    <a:pt x="1425908" y="2367266"/>
                    <a:pt x="1425012" y="2373456"/>
                    <a:pt x="1427747" y="2378242"/>
                  </a:cubicBezTo>
                  <a:cubicBezTo>
                    <a:pt x="1430561" y="2383166"/>
                    <a:pt x="1435768" y="2386263"/>
                    <a:pt x="1439779" y="2390273"/>
                  </a:cubicBezTo>
                  <a:cubicBezTo>
                    <a:pt x="1441669" y="2395944"/>
                    <a:pt x="1447800" y="2413316"/>
                    <a:pt x="1447800" y="2418347"/>
                  </a:cubicBezTo>
                  <a:cubicBezTo>
                    <a:pt x="1447800" y="2427538"/>
                    <a:pt x="1439823" y="2435313"/>
                    <a:pt x="1435768" y="2442410"/>
                  </a:cubicBezTo>
                  <a:cubicBezTo>
                    <a:pt x="1432802" y="2447601"/>
                    <a:pt x="1430421" y="2453105"/>
                    <a:pt x="1427747" y="2458452"/>
                  </a:cubicBezTo>
                  <a:cubicBezTo>
                    <a:pt x="1426410" y="2481178"/>
                    <a:pt x="1428573" y="2504385"/>
                    <a:pt x="1423737" y="2526631"/>
                  </a:cubicBezTo>
                  <a:cubicBezTo>
                    <a:pt x="1421689" y="2536051"/>
                    <a:pt x="1407695" y="2550694"/>
                    <a:pt x="1407695" y="2550694"/>
                  </a:cubicBezTo>
                  <a:cubicBezTo>
                    <a:pt x="1409032" y="2554705"/>
                    <a:pt x="1407640" y="2561565"/>
                    <a:pt x="1411705" y="2562726"/>
                  </a:cubicBezTo>
                  <a:cubicBezTo>
                    <a:pt x="1449049" y="2573396"/>
                    <a:pt x="1484988" y="2559689"/>
                    <a:pt x="1451810" y="2570747"/>
                  </a:cubicBezTo>
                  <a:cubicBezTo>
                    <a:pt x="1293458" y="2564657"/>
                    <a:pt x="1366701" y="2601952"/>
                    <a:pt x="1343526" y="2526631"/>
                  </a:cubicBezTo>
                  <a:cubicBezTo>
                    <a:pt x="1341858" y="2521210"/>
                    <a:pt x="1335505" y="2518610"/>
                    <a:pt x="1331495" y="2514600"/>
                  </a:cubicBezTo>
                  <a:cubicBezTo>
                    <a:pt x="1316790" y="2515937"/>
                    <a:pt x="1301997" y="2516522"/>
                    <a:pt x="1287379" y="2518610"/>
                  </a:cubicBezTo>
                  <a:cubicBezTo>
                    <a:pt x="1283194" y="2519208"/>
                    <a:pt x="1279474" y="2521704"/>
                    <a:pt x="1275347" y="2522621"/>
                  </a:cubicBezTo>
                  <a:cubicBezTo>
                    <a:pt x="1267409" y="2524385"/>
                    <a:pt x="1259366" y="2525733"/>
                    <a:pt x="1251284" y="2526631"/>
                  </a:cubicBezTo>
                  <a:cubicBezTo>
                    <a:pt x="1235285" y="2528409"/>
                    <a:pt x="1219200" y="2529305"/>
                    <a:pt x="1203158" y="2530642"/>
                  </a:cubicBezTo>
                  <a:cubicBezTo>
                    <a:pt x="1161385" y="2544564"/>
                    <a:pt x="1207957" y="2530642"/>
                    <a:pt x="1102895" y="2530642"/>
                  </a:cubicBezTo>
                  <a:cubicBezTo>
                    <a:pt x="1090789" y="2530642"/>
                    <a:pt x="1078832" y="2533315"/>
                    <a:pt x="1066800" y="2534652"/>
                  </a:cubicBezTo>
                  <a:cubicBezTo>
                    <a:pt x="1062789" y="2537326"/>
                    <a:pt x="1059079" y="2540517"/>
                    <a:pt x="1054768" y="2542673"/>
                  </a:cubicBezTo>
                  <a:cubicBezTo>
                    <a:pt x="1048352" y="2545881"/>
                    <a:pt x="1032700" y="2548978"/>
                    <a:pt x="1026695" y="2550694"/>
                  </a:cubicBezTo>
                  <a:cubicBezTo>
                    <a:pt x="983733" y="2562969"/>
                    <a:pt x="1058253" y="2544028"/>
                    <a:pt x="994610" y="2558715"/>
                  </a:cubicBezTo>
                  <a:cubicBezTo>
                    <a:pt x="983868" y="2561194"/>
                    <a:pt x="972984" y="2563251"/>
                    <a:pt x="962526" y="2566737"/>
                  </a:cubicBezTo>
                  <a:cubicBezTo>
                    <a:pt x="956854" y="2568628"/>
                    <a:pt x="952433" y="2574163"/>
                    <a:pt x="946484" y="2574758"/>
                  </a:cubicBezTo>
                  <a:cubicBezTo>
                    <a:pt x="911873" y="2578219"/>
                    <a:pt x="876968" y="2577431"/>
                    <a:pt x="842210" y="2578768"/>
                  </a:cubicBezTo>
                  <a:cubicBezTo>
                    <a:pt x="843547" y="2586789"/>
                    <a:pt x="846221" y="2594699"/>
                    <a:pt x="846221" y="2602831"/>
                  </a:cubicBezTo>
                  <a:cubicBezTo>
                    <a:pt x="846221" y="2643121"/>
                    <a:pt x="825566" y="2621774"/>
                    <a:pt x="782053" y="2618873"/>
                  </a:cubicBezTo>
                  <a:cubicBezTo>
                    <a:pt x="776705" y="2610852"/>
                    <a:pt x="769058" y="2603956"/>
                    <a:pt x="766010" y="2594810"/>
                  </a:cubicBezTo>
                  <a:cubicBezTo>
                    <a:pt x="764673" y="2590800"/>
                    <a:pt x="764641" y="2586080"/>
                    <a:pt x="762000" y="2582779"/>
                  </a:cubicBezTo>
                  <a:cubicBezTo>
                    <a:pt x="758304" y="2578159"/>
                    <a:pt x="744146" y="2571244"/>
                    <a:pt x="737937" y="2570747"/>
                  </a:cubicBezTo>
                  <a:cubicBezTo>
                    <a:pt x="708590" y="2568399"/>
                    <a:pt x="679116" y="2568074"/>
                    <a:pt x="649705" y="2566737"/>
                  </a:cubicBezTo>
                  <a:cubicBezTo>
                    <a:pt x="640347" y="2565400"/>
                    <a:pt x="630900" y="2564580"/>
                    <a:pt x="621631" y="2562726"/>
                  </a:cubicBezTo>
                  <a:cubicBezTo>
                    <a:pt x="610821" y="2560564"/>
                    <a:pt x="600562" y="2555146"/>
                    <a:pt x="589547" y="2554705"/>
                  </a:cubicBezTo>
                  <a:cubicBezTo>
                    <a:pt x="566800" y="2553795"/>
                    <a:pt x="544094" y="2557378"/>
                    <a:pt x="521368" y="2558715"/>
                  </a:cubicBezTo>
                  <a:cubicBezTo>
                    <a:pt x="500057" y="2561379"/>
                    <a:pt x="465185" y="2568056"/>
                    <a:pt x="445168" y="2558715"/>
                  </a:cubicBezTo>
                  <a:cubicBezTo>
                    <a:pt x="436432" y="2554638"/>
                    <a:pt x="434473" y="2542673"/>
                    <a:pt x="429126" y="2534652"/>
                  </a:cubicBezTo>
                  <a:cubicBezTo>
                    <a:pt x="418880" y="2519284"/>
                    <a:pt x="421105" y="2527441"/>
                    <a:pt x="421105" y="2510589"/>
                  </a:cubicBezTo>
                  <a:lnTo>
                    <a:pt x="489284" y="2458452"/>
                  </a:lnTo>
                  <a:lnTo>
                    <a:pt x="485274" y="2422358"/>
                  </a:lnTo>
                  <a:lnTo>
                    <a:pt x="328863" y="2273968"/>
                  </a:lnTo>
                  <a:lnTo>
                    <a:pt x="336884" y="2065421"/>
                  </a:lnTo>
                  <a:lnTo>
                    <a:pt x="244642" y="2053389"/>
                  </a:lnTo>
                  <a:lnTo>
                    <a:pt x="248653" y="1985210"/>
                  </a:lnTo>
                  <a:lnTo>
                    <a:pt x="280737" y="1961147"/>
                  </a:lnTo>
                  <a:cubicBezTo>
                    <a:pt x="270042" y="1957136"/>
                    <a:pt x="258869" y="1954223"/>
                    <a:pt x="248653" y="1949115"/>
                  </a:cubicBezTo>
                  <a:cubicBezTo>
                    <a:pt x="245271" y="1947424"/>
                    <a:pt x="240945" y="1944862"/>
                    <a:pt x="240631" y="1941094"/>
                  </a:cubicBezTo>
                  <a:cubicBezTo>
                    <a:pt x="239515" y="1927705"/>
                    <a:pt x="240691" y="1913830"/>
                    <a:pt x="244642" y="1900989"/>
                  </a:cubicBezTo>
                  <a:cubicBezTo>
                    <a:pt x="248788" y="1887514"/>
                    <a:pt x="259399" y="1889600"/>
                    <a:pt x="268705" y="1884947"/>
                  </a:cubicBezTo>
                  <a:cubicBezTo>
                    <a:pt x="273016" y="1882791"/>
                    <a:pt x="276332" y="1878884"/>
                    <a:pt x="280737" y="1876926"/>
                  </a:cubicBezTo>
                  <a:cubicBezTo>
                    <a:pt x="288463" y="1873492"/>
                    <a:pt x="304800" y="1868905"/>
                    <a:pt x="304800" y="1868905"/>
                  </a:cubicBezTo>
                  <a:cubicBezTo>
                    <a:pt x="308810" y="1866231"/>
                    <a:pt x="314157" y="1864894"/>
                    <a:pt x="316831" y="1860884"/>
                  </a:cubicBezTo>
                  <a:cubicBezTo>
                    <a:pt x="319888" y="1856298"/>
                    <a:pt x="320842" y="1844842"/>
                    <a:pt x="320842" y="1844842"/>
                  </a:cubicBezTo>
                  <a:lnTo>
                    <a:pt x="328863" y="1788694"/>
                  </a:lnTo>
                  <a:lnTo>
                    <a:pt x="762000" y="1728537"/>
                  </a:lnTo>
                  <a:lnTo>
                    <a:pt x="782053" y="1664368"/>
                  </a:lnTo>
                  <a:lnTo>
                    <a:pt x="753979" y="1604210"/>
                  </a:lnTo>
                  <a:cubicBezTo>
                    <a:pt x="743284" y="1597526"/>
                    <a:pt x="731743" y="1592036"/>
                    <a:pt x="721895" y="1584158"/>
                  </a:cubicBezTo>
                  <a:cubicBezTo>
                    <a:pt x="705464" y="1571014"/>
                    <a:pt x="720821" y="1572126"/>
                    <a:pt x="709863" y="1572126"/>
                  </a:cubicBezTo>
                  <a:lnTo>
                    <a:pt x="790074" y="1435768"/>
                  </a:lnTo>
                  <a:lnTo>
                    <a:pt x="822158" y="1355558"/>
                  </a:lnTo>
                  <a:lnTo>
                    <a:pt x="525379" y="1355558"/>
                  </a:lnTo>
                  <a:lnTo>
                    <a:pt x="545431" y="1291389"/>
                  </a:lnTo>
                  <a:lnTo>
                    <a:pt x="497305" y="1219200"/>
                  </a:lnTo>
                  <a:lnTo>
                    <a:pt x="633663" y="1163052"/>
                  </a:lnTo>
                  <a:lnTo>
                    <a:pt x="717884" y="1203158"/>
                  </a:lnTo>
                  <a:lnTo>
                    <a:pt x="778042" y="1199147"/>
                  </a:lnTo>
                  <a:lnTo>
                    <a:pt x="846221" y="1090863"/>
                  </a:lnTo>
                  <a:cubicBezTo>
                    <a:pt x="850232" y="1078831"/>
                    <a:pt x="855315" y="1067106"/>
                    <a:pt x="858253" y="1054768"/>
                  </a:cubicBezTo>
                  <a:cubicBezTo>
                    <a:pt x="862020" y="1038947"/>
                    <a:pt x="861131" y="1022071"/>
                    <a:pt x="866274" y="1006642"/>
                  </a:cubicBezTo>
                  <a:cubicBezTo>
                    <a:pt x="868948" y="998621"/>
                    <a:pt x="868317" y="988558"/>
                    <a:pt x="874295" y="982579"/>
                  </a:cubicBezTo>
                  <a:cubicBezTo>
                    <a:pt x="887271" y="969602"/>
                    <a:pt x="886326" y="976219"/>
                    <a:pt x="886326" y="966537"/>
                  </a:cubicBezTo>
                  <a:lnTo>
                    <a:pt x="1050758" y="950494"/>
                  </a:lnTo>
                  <a:lnTo>
                    <a:pt x="1026695" y="774031"/>
                  </a:lnTo>
                  <a:lnTo>
                    <a:pt x="914400" y="770021"/>
                  </a:lnTo>
                  <a:lnTo>
                    <a:pt x="962526" y="613610"/>
                  </a:lnTo>
                  <a:lnTo>
                    <a:pt x="894347" y="625642"/>
                  </a:lnTo>
                  <a:lnTo>
                    <a:pt x="886326" y="320842"/>
                  </a:lnTo>
                  <a:lnTo>
                    <a:pt x="545431" y="368968"/>
                  </a:lnTo>
                  <a:lnTo>
                    <a:pt x="541421" y="324852"/>
                  </a:lnTo>
                  <a:lnTo>
                    <a:pt x="224589" y="304800"/>
                  </a:lnTo>
                  <a:lnTo>
                    <a:pt x="256674" y="224589"/>
                  </a:lnTo>
                  <a:lnTo>
                    <a:pt x="0" y="180473"/>
                  </a:lnTo>
                  <a:lnTo>
                    <a:pt x="16042" y="100263"/>
                  </a:lnTo>
                  <a:close/>
                </a:path>
              </a:pathLst>
            </a:custGeom>
            <a:solidFill>
              <a:srgbClr val="8AA0B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1889356" y="2346158"/>
              <a:ext cx="2687417" cy="2494887"/>
            </a:xfrm>
            <a:custGeom>
              <a:avLst/>
              <a:gdLst>
                <a:gd name="connsiteX0" fmla="*/ 1407695 w 2687053"/>
                <a:gd name="connsiteY0" fmla="*/ 28074 h 2494547"/>
                <a:gd name="connsiteX1" fmla="*/ 176463 w 2687053"/>
                <a:gd name="connsiteY1" fmla="*/ 0 h 2494547"/>
                <a:gd name="connsiteX2" fmla="*/ 0 w 2687053"/>
                <a:gd name="connsiteY2" fmla="*/ 2302042 h 2494547"/>
                <a:gd name="connsiteX3" fmla="*/ 100263 w 2687053"/>
                <a:gd name="connsiteY3" fmla="*/ 2249905 h 2494547"/>
                <a:gd name="connsiteX4" fmla="*/ 92242 w 2687053"/>
                <a:gd name="connsiteY4" fmla="*/ 2310063 h 2494547"/>
                <a:gd name="connsiteX5" fmla="*/ 168442 w 2687053"/>
                <a:gd name="connsiteY5" fmla="*/ 2338137 h 2494547"/>
                <a:gd name="connsiteX6" fmla="*/ 236621 w 2687053"/>
                <a:gd name="connsiteY6" fmla="*/ 2446421 h 2494547"/>
                <a:gd name="connsiteX7" fmla="*/ 625642 w 2687053"/>
                <a:gd name="connsiteY7" fmla="*/ 2362200 h 2494547"/>
                <a:gd name="connsiteX8" fmla="*/ 673768 w 2687053"/>
                <a:gd name="connsiteY8" fmla="*/ 2494547 h 2494547"/>
                <a:gd name="connsiteX9" fmla="*/ 1046747 w 2687053"/>
                <a:gd name="connsiteY9" fmla="*/ 2294021 h 2494547"/>
                <a:gd name="connsiteX10" fmla="*/ 1102895 w 2687053"/>
                <a:gd name="connsiteY10" fmla="*/ 2326105 h 2494547"/>
                <a:gd name="connsiteX11" fmla="*/ 1231231 w 2687053"/>
                <a:gd name="connsiteY11" fmla="*/ 2241884 h 2494547"/>
                <a:gd name="connsiteX12" fmla="*/ 1191126 w 2687053"/>
                <a:gd name="connsiteY12" fmla="*/ 2117558 h 2494547"/>
                <a:gd name="connsiteX13" fmla="*/ 1279358 w 2687053"/>
                <a:gd name="connsiteY13" fmla="*/ 2057400 h 2494547"/>
                <a:gd name="connsiteX14" fmla="*/ 1311442 w 2687053"/>
                <a:gd name="connsiteY14" fmla="*/ 1888958 h 2494547"/>
                <a:gd name="connsiteX15" fmla="*/ 1447800 w 2687053"/>
                <a:gd name="connsiteY15" fmla="*/ 1900989 h 2494547"/>
                <a:gd name="connsiteX16" fmla="*/ 1519989 w 2687053"/>
                <a:gd name="connsiteY16" fmla="*/ 1864895 h 2494547"/>
                <a:gd name="connsiteX17" fmla="*/ 1507958 w 2687053"/>
                <a:gd name="connsiteY17" fmla="*/ 1804737 h 2494547"/>
                <a:gd name="connsiteX18" fmla="*/ 1580147 w 2687053"/>
                <a:gd name="connsiteY18" fmla="*/ 1784684 h 2494547"/>
                <a:gd name="connsiteX19" fmla="*/ 1580147 w 2687053"/>
                <a:gd name="connsiteY19" fmla="*/ 1748589 h 2494547"/>
                <a:gd name="connsiteX20" fmla="*/ 1660358 w 2687053"/>
                <a:gd name="connsiteY20" fmla="*/ 1704474 h 2494547"/>
                <a:gd name="connsiteX21" fmla="*/ 1796716 w 2687053"/>
                <a:gd name="connsiteY21" fmla="*/ 1772653 h 2494547"/>
                <a:gd name="connsiteX22" fmla="*/ 1880937 w 2687053"/>
                <a:gd name="connsiteY22" fmla="*/ 1752600 h 2494547"/>
                <a:gd name="connsiteX23" fmla="*/ 1989221 w 2687053"/>
                <a:gd name="connsiteY23" fmla="*/ 1800726 h 2494547"/>
                <a:gd name="connsiteX24" fmla="*/ 1997242 w 2687053"/>
                <a:gd name="connsiteY24" fmla="*/ 1828800 h 2494547"/>
                <a:gd name="connsiteX25" fmla="*/ 1925053 w 2687053"/>
                <a:gd name="connsiteY25" fmla="*/ 1989221 h 2494547"/>
                <a:gd name="connsiteX26" fmla="*/ 2077453 w 2687053"/>
                <a:gd name="connsiteY26" fmla="*/ 1985210 h 2494547"/>
                <a:gd name="connsiteX27" fmla="*/ 2153653 w 2687053"/>
                <a:gd name="connsiteY27" fmla="*/ 2021305 h 2494547"/>
                <a:gd name="connsiteX28" fmla="*/ 2253916 w 2687053"/>
                <a:gd name="connsiteY28" fmla="*/ 2005263 h 2494547"/>
                <a:gd name="connsiteX29" fmla="*/ 2346158 w 2687053"/>
                <a:gd name="connsiteY29" fmla="*/ 1832810 h 2494547"/>
                <a:gd name="connsiteX30" fmla="*/ 2346158 w 2687053"/>
                <a:gd name="connsiteY30" fmla="*/ 1808747 h 2494547"/>
                <a:gd name="connsiteX31" fmla="*/ 2590800 w 2687053"/>
                <a:gd name="connsiteY31" fmla="*/ 1876926 h 2494547"/>
                <a:gd name="connsiteX32" fmla="*/ 2687053 w 2687053"/>
                <a:gd name="connsiteY32" fmla="*/ 1876926 h 2494547"/>
                <a:gd name="connsiteX33" fmla="*/ 2650958 w 2687053"/>
                <a:gd name="connsiteY33" fmla="*/ 1544053 h 2494547"/>
                <a:gd name="connsiteX34" fmla="*/ 2474495 w 2687053"/>
                <a:gd name="connsiteY34" fmla="*/ 1572126 h 2494547"/>
                <a:gd name="connsiteX35" fmla="*/ 2410326 w 2687053"/>
                <a:gd name="connsiteY35" fmla="*/ 1644316 h 2494547"/>
                <a:gd name="connsiteX36" fmla="*/ 2398295 w 2687053"/>
                <a:gd name="connsiteY36" fmla="*/ 1568116 h 2494547"/>
                <a:gd name="connsiteX37" fmla="*/ 2310063 w 2687053"/>
                <a:gd name="connsiteY37" fmla="*/ 1592179 h 2494547"/>
                <a:gd name="connsiteX38" fmla="*/ 2294021 w 2687053"/>
                <a:gd name="connsiteY38" fmla="*/ 1656347 h 2494547"/>
                <a:gd name="connsiteX39" fmla="*/ 2253916 w 2687053"/>
                <a:gd name="connsiteY39" fmla="*/ 1620253 h 2494547"/>
                <a:gd name="connsiteX40" fmla="*/ 2017295 w 2687053"/>
                <a:gd name="connsiteY40" fmla="*/ 1640305 h 2494547"/>
                <a:gd name="connsiteX41" fmla="*/ 2053389 w 2687053"/>
                <a:gd name="connsiteY41" fmla="*/ 1455821 h 2494547"/>
                <a:gd name="connsiteX42" fmla="*/ 2053389 w 2687053"/>
                <a:gd name="connsiteY42" fmla="*/ 1335505 h 2494547"/>
                <a:gd name="connsiteX43" fmla="*/ 1905000 w 2687053"/>
                <a:gd name="connsiteY43" fmla="*/ 1339516 h 2494547"/>
                <a:gd name="connsiteX44" fmla="*/ 1864895 w 2687053"/>
                <a:gd name="connsiteY44" fmla="*/ 1175084 h 2494547"/>
                <a:gd name="connsiteX45" fmla="*/ 2137610 w 2687053"/>
                <a:gd name="connsiteY45" fmla="*/ 1130968 h 2494547"/>
                <a:gd name="connsiteX46" fmla="*/ 2189747 w 2687053"/>
                <a:gd name="connsiteY46" fmla="*/ 1359568 h 2494547"/>
                <a:gd name="connsiteX47" fmla="*/ 2394284 w 2687053"/>
                <a:gd name="connsiteY47" fmla="*/ 1339516 h 2494547"/>
                <a:gd name="connsiteX48" fmla="*/ 2406316 w 2687053"/>
                <a:gd name="connsiteY48" fmla="*/ 1355558 h 2494547"/>
                <a:gd name="connsiteX49" fmla="*/ 2667000 w 2687053"/>
                <a:gd name="connsiteY49" fmla="*/ 1355558 h 2494547"/>
                <a:gd name="connsiteX50" fmla="*/ 2654968 w 2687053"/>
                <a:gd name="connsiteY50" fmla="*/ 1034716 h 2494547"/>
                <a:gd name="connsiteX51" fmla="*/ 2598821 w 2687053"/>
                <a:gd name="connsiteY51" fmla="*/ 1006642 h 2494547"/>
                <a:gd name="connsiteX52" fmla="*/ 2558716 w 2687053"/>
                <a:gd name="connsiteY52" fmla="*/ 1018674 h 2494547"/>
                <a:gd name="connsiteX53" fmla="*/ 2542674 w 2687053"/>
                <a:gd name="connsiteY53" fmla="*/ 970547 h 2494547"/>
                <a:gd name="connsiteX54" fmla="*/ 2510589 w 2687053"/>
                <a:gd name="connsiteY54" fmla="*/ 950495 h 2494547"/>
                <a:gd name="connsiteX55" fmla="*/ 2514600 w 2687053"/>
                <a:gd name="connsiteY55" fmla="*/ 745958 h 2494547"/>
                <a:gd name="connsiteX56" fmla="*/ 2570747 w 2687053"/>
                <a:gd name="connsiteY56" fmla="*/ 753979 h 2494547"/>
                <a:gd name="connsiteX57" fmla="*/ 2546684 w 2687053"/>
                <a:gd name="connsiteY57" fmla="*/ 665747 h 2494547"/>
                <a:gd name="connsiteX58" fmla="*/ 2594810 w 2687053"/>
                <a:gd name="connsiteY58" fmla="*/ 589547 h 2494547"/>
                <a:gd name="connsiteX59" fmla="*/ 2642937 w 2687053"/>
                <a:gd name="connsiteY59" fmla="*/ 433137 h 2494547"/>
                <a:gd name="connsiteX60" fmla="*/ 2113547 w 2687053"/>
                <a:gd name="connsiteY60" fmla="*/ 405063 h 2494547"/>
                <a:gd name="connsiteX61" fmla="*/ 2089484 w 2687053"/>
                <a:gd name="connsiteY61" fmla="*/ 493295 h 2494547"/>
                <a:gd name="connsiteX62" fmla="*/ 1977189 w 2687053"/>
                <a:gd name="connsiteY62" fmla="*/ 473242 h 2494547"/>
                <a:gd name="connsiteX63" fmla="*/ 1961147 w 2687053"/>
                <a:gd name="connsiteY63" fmla="*/ 681789 h 2494547"/>
                <a:gd name="connsiteX64" fmla="*/ 2001253 w 2687053"/>
                <a:gd name="connsiteY64" fmla="*/ 713874 h 2494547"/>
                <a:gd name="connsiteX65" fmla="*/ 1969168 w 2687053"/>
                <a:gd name="connsiteY65" fmla="*/ 798095 h 2494547"/>
                <a:gd name="connsiteX66" fmla="*/ 1544053 w 2687053"/>
                <a:gd name="connsiteY66" fmla="*/ 822158 h 2494547"/>
                <a:gd name="connsiteX67" fmla="*/ 1532021 w 2687053"/>
                <a:gd name="connsiteY67" fmla="*/ 757989 h 2494547"/>
                <a:gd name="connsiteX68" fmla="*/ 1499937 w 2687053"/>
                <a:gd name="connsiteY68" fmla="*/ 741947 h 2494547"/>
                <a:gd name="connsiteX69" fmla="*/ 1363579 w 2687053"/>
                <a:gd name="connsiteY69" fmla="*/ 753979 h 2494547"/>
                <a:gd name="connsiteX70" fmla="*/ 1339516 w 2687053"/>
                <a:gd name="connsiteY70" fmla="*/ 770021 h 2494547"/>
                <a:gd name="connsiteX71" fmla="*/ 1315453 w 2687053"/>
                <a:gd name="connsiteY71" fmla="*/ 790074 h 2494547"/>
                <a:gd name="connsiteX72" fmla="*/ 1323474 w 2687053"/>
                <a:gd name="connsiteY72" fmla="*/ 806116 h 2494547"/>
                <a:gd name="connsiteX73" fmla="*/ 1335505 w 2687053"/>
                <a:gd name="connsiteY73" fmla="*/ 818147 h 2494547"/>
                <a:gd name="connsiteX74" fmla="*/ 1331495 w 2687053"/>
                <a:gd name="connsiteY74" fmla="*/ 838200 h 2494547"/>
                <a:gd name="connsiteX75" fmla="*/ 1327484 w 2687053"/>
                <a:gd name="connsiteY75" fmla="*/ 850231 h 2494547"/>
                <a:gd name="connsiteX76" fmla="*/ 1315453 w 2687053"/>
                <a:gd name="connsiteY76" fmla="*/ 854242 h 2494547"/>
                <a:gd name="connsiteX77" fmla="*/ 1271337 w 2687053"/>
                <a:gd name="connsiteY77" fmla="*/ 850231 h 2494547"/>
                <a:gd name="connsiteX78" fmla="*/ 1263316 w 2687053"/>
                <a:gd name="connsiteY78" fmla="*/ 838200 h 2494547"/>
                <a:gd name="connsiteX79" fmla="*/ 1211179 w 2687053"/>
                <a:gd name="connsiteY79" fmla="*/ 838200 h 2494547"/>
                <a:gd name="connsiteX80" fmla="*/ 1167063 w 2687053"/>
                <a:gd name="connsiteY80" fmla="*/ 838200 h 2494547"/>
                <a:gd name="connsiteX81" fmla="*/ 1407695 w 2687053"/>
                <a:gd name="connsiteY81" fmla="*/ 28074 h 249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7053" h="2494547">
                  <a:moveTo>
                    <a:pt x="1407695" y="28074"/>
                  </a:moveTo>
                  <a:lnTo>
                    <a:pt x="176463" y="0"/>
                  </a:lnTo>
                  <a:lnTo>
                    <a:pt x="0" y="2302042"/>
                  </a:lnTo>
                  <a:lnTo>
                    <a:pt x="100263" y="2249905"/>
                  </a:lnTo>
                  <a:lnTo>
                    <a:pt x="92242" y="2310063"/>
                  </a:lnTo>
                  <a:lnTo>
                    <a:pt x="168442" y="2338137"/>
                  </a:lnTo>
                  <a:lnTo>
                    <a:pt x="236621" y="2446421"/>
                  </a:lnTo>
                  <a:lnTo>
                    <a:pt x="625642" y="2362200"/>
                  </a:lnTo>
                  <a:lnTo>
                    <a:pt x="673768" y="2494547"/>
                  </a:lnTo>
                  <a:lnTo>
                    <a:pt x="1046747" y="2294021"/>
                  </a:lnTo>
                  <a:lnTo>
                    <a:pt x="1102895" y="2326105"/>
                  </a:lnTo>
                  <a:lnTo>
                    <a:pt x="1231231" y="2241884"/>
                  </a:lnTo>
                  <a:lnTo>
                    <a:pt x="1191126" y="2117558"/>
                  </a:lnTo>
                  <a:lnTo>
                    <a:pt x="1279358" y="2057400"/>
                  </a:lnTo>
                  <a:lnTo>
                    <a:pt x="1311442" y="1888958"/>
                  </a:lnTo>
                  <a:lnTo>
                    <a:pt x="1447800" y="1900989"/>
                  </a:lnTo>
                  <a:lnTo>
                    <a:pt x="1519989" y="1864895"/>
                  </a:lnTo>
                  <a:lnTo>
                    <a:pt x="1507958" y="1804737"/>
                  </a:lnTo>
                  <a:lnTo>
                    <a:pt x="1580147" y="1784684"/>
                  </a:lnTo>
                  <a:lnTo>
                    <a:pt x="1580147" y="1748589"/>
                  </a:lnTo>
                  <a:lnTo>
                    <a:pt x="1660358" y="1704474"/>
                  </a:lnTo>
                  <a:lnTo>
                    <a:pt x="1796716" y="1772653"/>
                  </a:lnTo>
                  <a:lnTo>
                    <a:pt x="1880937" y="1752600"/>
                  </a:lnTo>
                  <a:lnTo>
                    <a:pt x="1989221" y="1800726"/>
                  </a:lnTo>
                  <a:lnTo>
                    <a:pt x="1997242" y="1828800"/>
                  </a:lnTo>
                  <a:lnTo>
                    <a:pt x="1925053" y="1989221"/>
                  </a:lnTo>
                  <a:lnTo>
                    <a:pt x="2077453" y="1985210"/>
                  </a:lnTo>
                  <a:lnTo>
                    <a:pt x="2153653" y="2021305"/>
                  </a:lnTo>
                  <a:lnTo>
                    <a:pt x="2253916" y="2005263"/>
                  </a:lnTo>
                  <a:lnTo>
                    <a:pt x="2346158" y="1832810"/>
                  </a:lnTo>
                  <a:lnTo>
                    <a:pt x="2346158" y="1808747"/>
                  </a:lnTo>
                  <a:lnTo>
                    <a:pt x="2590800" y="1876926"/>
                  </a:lnTo>
                  <a:lnTo>
                    <a:pt x="2687053" y="1876926"/>
                  </a:lnTo>
                  <a:lnTo>
                    <a:pt x="2650958" y="1544053"/>
                  </a:lnTo>
                  <a:lnTo>
                    <a:pt x="2474495" y="1572126"/>
                  </a:lnTo>
                  <a:lnTo>
                    <a:pt x="2410326" y="1644316"/>
                  </a:lnTo>
                  <a:lnTo>
                    <a:pt x="2398295" y="1568116"/>
                  </a:lnTo>
                  <a:lnTo>
                    <a:pt x="2310063" y="1592179"/>
                  </a:lnTo>
                  <a:lnTo>
                    <a:pt x="2294021" y="1656347"/>
                  </a:lnTo>
                  <a:lnTo>
                    <a:pt x="2253916" y="1620253"/>
                  </a:lnTo>
                  <a:lnTo>
                    <a:pt x="2017295" y="1640305"/>
                  </a:lnTo>
                  <a:lnTo>
                    <a:pt x="2053389" y="1455821"/>
                  </a:lnTo>
                  <a:lnTo>
                    <a:pt x="2053389" y="1335505"/>
                  </a:lnTo>
                  <a:lnTo>
                    <a:pt x="1905000" y="1339516"/>
                  </a:lnTo>
                  <a:lnTo>
                    <a:pt x="1864895" y="1175084"/>
                  </a:lnTo>
                  <a:lnTo>
                    <a:pt x="2137610" y="1130968"/>
                  </a:lnTo>
                  <a:lnTo>
                    <a:pt x="2189747" y="1359568"/>
                  </a:lnTo>
                  <a:lnTo>
                    <a:pt x="2394284" y="1339516"/>
                  </a:lnTo>
                  <a:lnTo>
                    <a:pt x="2406316" y="1355558"/>
                  </a:lnTo>
                  <a:lnTo>
                    <a:pt x="2667000" y="1355558"/>
                  </a:lnTo>
                  <a:lnTo>
                    <a:pt x="2654968" y="1034716"/>
                  </a:lnTo>
                  <a:lnTo>
                    <a:pt x="2598821" y="1006642"/>
                  </a:lnTo>
                  <a:lnTo>
                    <a:pt x="2558716" y="1018674"/>
                  </a:lnTo>
                  <a:lnTo>
                    <a:pt x="2542674" y="970547"/>
                  </a:lnTo>
                  <a:lnTo>
                    <a:pt x="2510589" y="950495"/>
                  </a:lnTo>
                  <a:lnTo>
                    <a:pt x="2514600" y="745958"/>
                  </a:lnTo>
                  <a:lnTo>
                    <a:pt x="2570747" y="753979"/>
                  </a:lnTo>
                  <a:lnTo>
                    <a:pt x="2546684" y="665747"/>
                  </a:lnTo>
                  <a:lnTo>
                    <a:pt x="2594810" y="589547"/>
                  </a:lnTo>
                  <a:lnTo>
                    <a:pt x="2642937" y="433137"/>
                  </a:lnTo>
                  <a:lnTo>
                    <a:pt x="2113547" y="405063"/>
                  </a:lnTo>
                  <a:lnTo>
                    <a:pt x="2089484" y="493295"/>
                  </a:lnTo>
                  <a:lnTo>
                    <a:pt x="1977189" y="473242"/>
                  </a:lnTo>
                  <a:lnTo>
                    <a:pt x="1961147" y="681789"/>
                  </a:lnTo>
                  <a:lnTo>
                    <a:pt x="2001253" y="713874"/>
                  </a:lnTo>
                  <a:lnTo>
                    <a:pt x="1969168" y="798095"/>
                  </a:lnTo>
                  <a:lnTo>
                    <a:pt x="1544053" y="822158"/>
                  </a:lnTo>
                  <a:lnTo>
                    <a:pt x="1532021" y="757989"/>
                  </a:lnTo>
                  <a:cubicBezTo>
                    <a:pt x="1521326" y="752642"/>
                    <a:pt x="1511859" y="742864"/>
                    <a:pt x="1499937" y="741947"/>
                  </a:cubicBezTo>
                  <a:cubicBezTo>
                    <a:pt x="1389754" y="733472"/>
                    <a:pt x="1407905" y="724427"/>
                    <a:pt x="1363579" y="753979"/>
                  </a:cubicBezTo>
                  <a:cubicBezTo>
                    <a:pt x="1349481" y="775125"/>
                    <a:pt x="1363687" y="759662"/>
                    <a:pt x="1339516" y="770021"/>
                  </a:cubicBezTo>
                  <a:cubicBezTo>
                    <a:pt x="1329742" y="774210"/>
                    <a:pt x="1322682" y="782845"/>
                    <a:pt x="1315453" y="790074"/>
                  </a:cubicBezTo>
                  <a:cubicBezTo>
                    <a:pt x="1318127" y="795421"/>
                    <a:pt x="1319999" y="801251"/>
                    <a:pt x="1323474" y="806116"/>
                  </a:cubicBezTo>
                  <a:cubicBezTo>
                    <a:pt x="1326770" y="810731"/>
                    <a:pt x="1334129" y="812645"/>
                    <a:pt x="1335505" y="818147"/>
                  </a:cubicBezTo>
                  <a:cubicBezTo>
                    <a:pt x="1337158" y="824760"/>
                    <a:pt x="1333148" y="831587"/>
                    <a:pt x="1331495" y="838200"/>
                  </a:cubicBezTo>
                  <a:cubicBezTo>
                    <a:pt x="1330470" y="842301"/>
                    <a:pt x="1330473" y="847242"/>
                    <a:pt x="1327484" y="850231"/>
                  </a:cubicBezTo>
                  <a:cubicBezTo>
                    <a:pt x="1324495" y="853220"/>
                    <a:pt x="1319463" y="852905"/>
                    <a:pt x="1315453" y="854242"/>
                  </a:cubicBezTo>
                  <a:cubicBezTo>
                    <a:pt x="1300748" y="852905"/>
                    <a:pt x="1285450" y="854573"/>
                    <a:pt x="1271337" y="850231"/>
                  </a:cubicBezTo>
                  <a:cubicBezTo>
                    <a:pt x="1266730" y="848814"/>
                    <a:pt x="1268042" y="839145"/>
                    <a:pt x="1263316" y="838200"/>
                  </a:cubicBezTo>
                  <a:cubicBezTo>
                    <a:pt x="1246274" y="834792"/>
                    <a:pt x="1228558" y="838200"/>
                    <a:pt x="1211179" y="838200"/>
                  </a:cubicBezTo>
                  <a:lnTo>
                    <a:pt x="1167063" y="838200"/>
                  </a:lnTo>
                  <a:lnTo>
                    <a:pt x="1407695" y="28074"/>
                  </a:lnTo>
                  <a:close/>
                </a:path>
              </a:pathLst>
            </a:custGeom>
            <a:solidFill>
              <a:srgbClr val="8AA0B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1290918" y="4201452"/>
              <a:ext cx="2198506" cy="1691826"/>
            </a:xfrm>
            <a:custGeom>
              <a:avLst/>
              <a:gdLst>
                <a:gd name="connsiteX0" fmla="*/ 598394 w 2198594"/>
                <a:gd name="connsiteY0" fmla="*/ 389965 h 1691072"/>
                <a:gd name="connsiteX1" fmla="*/ 564776 w 2198594"/>
                <a:gd name="connsiteY1" fmla="*/ 682438 h 1691072"/>
                <a:gd name="connsiteX2" fmla="*/ 793376 w 2198594"/>
                <a:gd name="connsiteY2" fmla="*/ 941294 h 1691072"/>
                <a:gd name="connsiteX3" fmla="*/ 0 w 2198594"/>
                <a:gd name="connsiteY3" fmla="*/ 1307726 h 1691072"/>
                <a:gd name="connsiteX4" fmla="*/ 221876 w 2198594"/>
                <a:gd name="connsiteY4" fmla="*/ 1606923 h 1691072"/>
                <a:gd name="connsiteX5" fmla="*/ 215153 w 2198594"/>
                <a:gd name="connsiteY5" fmla="*/ 1657350 h 1691072"/>
                <a:gd name="connsiteX6" fmla="*/ 231961 w 2198594"/>
                <a:gd name="connsiteY6" fmla="*/ 1690968 h 1691072"/>
                <a:gd name="connsiteX7" fmla="*/ 252132 w 2198594"/>
                <a:gd name="connsiteY7" fmla="*/ 1684244 h 1691072"/>
                <a:gd name="connsiteX8" fmla="*/ 268941 w 2198594"/>
                <a:gd name="connsiteY8" fmla="*/ 1664073 h 1691072"/>
                <a:gd name="connsiteX9" fmla="*/ 272303 w 2198594"/>
                <a:gd name="connsiteY9" fmla="*/ 1653988 h 1691072"/>
                <a:gd name="connsiteX10" fmla="*/ 282388 w 2198594"/>
                <a:gd name="connsiteY10" fmla="*/ 1643903 h 1691072"/>
                <a:gd name="connsiteX11" fmla="*/ 289111 w 2198594"/>
                <a:gd name="connsiteY11" fmla="*/ 1633818 h 1691072"/>
                <a:gd name="connsiteX12" fmla="*/ 309282 w 2198594"/>
                <a:gd name="connsiteY12" fmla="*/ 1620370 h 1691072"/>
                <a:gd name="connsiteX13" fmla="*/ 319367 w 2198594"/>
                <a:gd name="connsiteY13" fmla="*/ 1613647 h 1691072"/>
                <a:gd name="connsiteX14" fmla="*/ 329453 w 2198594"/>
                <a:gd name="connsiteY14" fmla="*/ 1603562 h 1691072"/>
                <a:gd name="connsiteX15" fmla="*/ 342900 w 2198594"/>
                <a:gd name="connsiteY15" fmla="*/ 1596838 h 1691072"/>
                <a:gd name="connsiteX16" fmla="*/ 383241 w 2198594"/>
                <a:gd name="connsiteY16" fmla="*/ 1573306 h 1691072"/>
                <a:gd name="connsiteX17" fmla="*/ 383241 w 2198594"/>
                <a:gd name="connsiteY17" fmla="*/ 1573306 h 1691072"/>
                <a:gd name="connsiteX18" fmla="*/ 410135 w 2198594"/>
                <a:gd name="connsiteY18" fmla="*/ 1563220 h 1691072"/>
                <a:gd name="connsiteX19" fmla="*/ 420220 w 2198594"/>
                <a:gd name="connsiteY19" fmla="*/ 1553135 h 1691072"/>
                <a:gd name="connsiteX20" fmla="*/ 430306 w 2198594"/>
                <a:gd name="connsiteY20" fmla="*/ 1546412 h 1691072"/>
                <a:gd name="connsiteX21" fmla="*/ 437029 w 2198594"/>
                <a:gd name="connsiteY21" fmla="*/ 1536326 h 1691072"/>
                <a:gd name="connsiteX22" fmla="*/ 450476 w 2198594"/>
                <a:gd name="connsiteY22" fmla="*/ 1539688 h 1691072"/>
                <a:gd name="connsiteX23" fmla="*/ 453838 w 2198594"/>
                <a:gd name="connsiteY23" fmla="*/ 1549773 h 1691072"/>
                <a:gd name="connsiteX24" fmla="*/ 457200 w 2198594"/>
                <a:gd name="connsiteY24" fmla="*/ 1563220 h 1691072"/>
                <a:gd name="connsiteX25" fmla="*/ 470647 w 2198594"/>
                <a:gd name="connsiteY25" fmla="*/ 1606923 h 1691072"/>
                <a:gd name="connsiteX26" fmla="*/ 480732 w 2198594"/>
                <a:gd name="connsiteY26" fmla="*/ 1610285 h 1691072"/>
                <a:gd name="connsiteX27" fmla="*/ 521073 w 2198594"/>
                <a:gd name="connsiteY27" fmla="*/ 1606923 h 1691072"/>
                <a:gd name="connsiteX28" fmla="*/ 531158 w 2198594"/>
                <a:gd name="connsiteY28" fmla="*/ 1600200 h 1691072"/>
                <a:gd name="connsiteX29" fmla="*/ 541244 w 2198594"/>
                <a:gd name="connsiteY29" fmla="*/ 1596838 h 1691072"/>
                <a:gd name="connsiteX30" fmla="*/ 554691 w 2198594"/>
                <a:gd name="connsiteY30" fmla="*/ 1590115 h 1691072"/>
                <a:gd name="connsiteX31" fmla="*/ 564776 w 2198594"/>
                <a:gd name="connsiteY31" fmla="*/ 1559859 h 1691072"/>
                <a:gd name="connsiteX32" fmla="*/ 568138 w 2198594"/>
                <a:gd name="connsiteY32" fmla="*/ 1549773 h 1691072"/>
                <a:gd name="connsiteX33" fmla="*/ 574861 w 2198594"/>
                <a:gd name="connsiteY33" fmla="*/ 1539688 h 1691072"/>
                <a:gd name="connsiteX34" fmla="*/ 625288 w 2198594"/>
                <a:gd name="connsiteY34" fmla="*/ 1543050 h 1691072"/>
                <a:gd name="connsiteX35" fmla="*/ 628650 w 2198594"/>
                <a:gd name="connsiteY35" fmla="*/ 1569944 h 1691072"/>
                <a:gd name="connsiteX36" fmla="*/ 642097 w 2198594"/>
                <a:gd name="connsiteY36" fmla="*/ 1576668 h 1691072"/>
                <a:gd name="connsiteX37" fmla="*/ 679076 w 2198594"/>
                <a:gd name="connsiteY37" fmla="*/ 1573306 h 1691072"/>
                <a:gd name="connsiteX38" fmla="*/ 685800 w 2198594"/>
                <a:gd name="connsiteY38" fmla="*/ 1559859 h 1691072"/>
                <a:gd name="connsiteX39" fmla="*/ 689161 w 2198594"/>
                <a:gd name="connsiteY39" fmla="*/ 1506070 h 1691072"/>
                <a:gd name="connsiteX40" fmla="*/ 695885 w 2198594"/>
                <a:gd name="connsiteY40" fmla="*/ 1495985 h 1691072"/>
                <a:gd name="connsiteX41" fmla="*/ 719417 w 2198594"/>
                <a:gd name="connsiteY41" fmla="*/ 1479176 h 1691072"/>
                <a:gd name="connsiteX42" fmla="*/ 729503 w 2198594"/>
                <a:gd name="connsiteY42" fmla="*/ 1469091 h 1691072"/>
                <a:gd name="connsiteX43" fmla="*/ 766482 w 2198594"/>
                <a:gd name="connsiteY43" fmla="*/ 1472453 h 1691072"/>
                <a:gd name="connsiteX44" fmla="*/ 773206 w 2198594"/>
                <a:gd name="connsiteY44" fmla="*/ 1482538 h 1691072"/>
                <a:gd name="connsiteX45" fmla="*/ 790014 w 2198594"/>
                <a:gd name="connsiteY45" fmla="*/ 1502709 h 1691072"/>
                <a:gd name="connsiteX46" fmla="*/ 816908 w 2198594"/>
                <a:gd name="connsiteY46" fmla="*/ 1489262 h 1691072"/>
                <a:gd name="connsiteX47" fmla="*/ 840441 w 2198594"/>
                <a:gd name="connsiteY47" fmla="*/ 1482538 h 1691072"/>
                <a:gd name="connsiteX48" fmla="*/ 850526 w 2198594"/>
                <a:gd name="connsiteY48" fmla="*/ 1475815 h 1691072"/>
                <a:gd name="connsiteX49" fmla="*/ 941294 w 2198594"/>
                <a:gd name="connsiteY49" fmla="*/ 1465729 h 1691072"/>
                <a:gd name="connsiteX50" fmla="*/ 951379 w 2198594"/>
                <a:gd name="connsiteY50" fmla="*/ 1455644 h 1691072"/>
                <a:gd name="connsiteX51" fmla="*/ 954741 w 2198594"/>
                <a:gd name="connsiteY51" fmla="*/ 1445559 h 1691072"/>
                <a:gd name="connsiteX52" fmla="*/ 971550 w 2198594"/>
                <a:gd name="connsiteY52" fmla="*/ 1408579 h 1691072"/>
                <a:gd name="connsiteX53" fmla="*/ 981635 w 2198594"/>
                <a:gd name="connsiteY53" fmla="*/ 1405218 h 1691072"/>
                <a:gd name="connsiteX54" fmla="*/ 991720 w 2198594"/>
                <a:gd name="connsiteY54" fmla="*/ 1398494 h 1691072"/>
                <a:gd name="connsiteX55" fmla="*/ 1028700 w 2198594"/>
                <a:gd name="connsiteY55" fmla="*/ 1391770 h 1691072"/>
                <a:gd name="connsiteX56" fmla="*/ 1035423 w 2198594"/>
                <a:gd name="connsiteY56" fmla="*/ 1381685 h 1691072"/>
                <a:gd name="connsiteX57" fmla="*/ 1028700 w 2198594"/>
                <a:gd name="connsiteY57" fmla="*/ 1334620 h 1691072"/>
                <a:gd name="connsiteX58" fmla="*/ 1032061 w 2198594"/>
                <a:gd name="connsiteY58" fmla="*/ 1317812 h 1691072"/>
                <a:gd name="connsiteX59" fmla="*/ 1079126 w 2198594"/>
                <a:gd name="connsiteY59" fmla="*/ 1314450 h 1691072"/>
                <a:gd name="connsiteX60" fmla="*/ 1092573 w 2198594"/>
                <a:gd name="connsiteY60" fmla="*/ 1311088 h 1691072"/>
                <a:gd name="connsiteX61" fmla="*/ 1099297 w 2198594"/>
                <a:gd name="connsiteY61" fmla="*/ 1321173 h 1691072"/>
                <a:gd name="connsiteX62" fmla="*/ 1106020 w 2198594"/>
                <a:gd name="connsiteY62" fmla="*/ 1344706 h 1691072"/>
                <a:gd name="connsiteX63" fmla="*/ 1112744 w 2198594"/>
                <a:gd name="connsiteY63" fmla="*/ 1354791 h 1691072"/>
                <a:gd name="connsiteX64" fmla="*/ 1119467 w 2198594"/>
                <a:gd name="connsiteY64" fmla="*/ 1344706 h 1691072"/>
                <a:gd name="connsiteX65" fmla="*/ 1143000 w 2198594"/>
                <a:gd name="connsiteY65" fmla="*/ 1327897 h 1691072"/>
                <a:gd name="connsiteX66" fmla="*/ 1159808 w 2198594"/>
                <a:gd name="connsiteY66" fmla="*/ 1297641 h 1691072"/>
                <a:gd name="connsiteX67" fmla="*/ 1173256 w 2198594"/>
                <a:gd name="connsiteY67" fmla="*/ 1257300 h 1691072"/>
                <a:gd name="connsiteX68" fmla="*/ 1183341 w 2198594"/>
                <a:gd name="connsiteY68" fmla="*/ 1260662 h 1691072"/>
                <a:gd name="connsiteX69" fmla="*/ 1193426 w 2198594"/>
                <a:gd name="connsiteY69" fmla="*/ 1270747 h 1691072"/>
                <a:gd name="connsiteX70" fmla="*/ 1213597 w 2198594"/>
                <a:gd name="connsiteY70" fmla="*/ 1290918 h 1691072"/>
                <a:gd name="connsiteX71" fmla="*/ 1247214 w 2198594"/>
                <a:gd name="connsiteY71" fmla="*/ 1297641 h 1691072"/>
                <a:gd name="connsiteX72" fmla="*/ 1314450 w 2198594"/>
                <a:gd name="connsiteY72" fmla="*/ 1294279 h 1691072"/>
                <a:gd name="connsiteX73" fmla="*/ 1334620 w 2198594"/>
                <a:gd name="connsiteY73" fmla="*/ 1267385 h 1691072"/>
                <a:gd name="connsiteX74" fmla="*/ 1361514 w 2198594"/>
                <a:gd name="connsiteY74" fmla="*/ 1253938 h 1691072"/>
                <a:gd name="connsiteX75" fmla="*/ 1428750 w 2198594"/>
                <a:gd name="connsiteY75" fmla="*/ 1250576 h 1691072"/>
                <a:gd name="connsiteX76" fmla="*/ 1438835 w 2198594"/>
                <a:gd name="connsiteY76" fmla="*/ 1243853 h 1691072"/>
                <a:gd name="connsiteX77" fmla="*/ 1442197 w 2198594"/>
                <a:gd name="connsiteY77" fmla="*/ 1227044 h 1691072"/>
                <a:gd name="connsiteX78" fmla="*/ 1448920 w 2198594"/>
                <a:gd name="connsiteY78" fmla="*/ 1216959 h 1691072"/>
                <a:gd name="connsiteX79" fmla="*/ 1502708 w 2198594"/>
                <a:gd name="connsiteY79" fmla="*/ 1220320 h 1691072"/>
                <a:gd name="connsiteX80" fmla="*/ 1509432 w 2198594"/>
                <a:gd name="connsiteY80" fmla="*/ 1230406 h 1691072"/>
                <a:gd name="connsiteX81" fmla="*/ 1556497 w 2198594"/>
                <a:gd name="connsiteY81" fmla="*/ 1223682 h 1691072"/>
                <a:gd name="connsiteX82" fmla="*/ 1566582 w 2198594"/>
                <a:gd name="connsiteY82" fmla="*/ 1220320 h 1691072"/>
                <a:gd name="connsiteX83" fmla="*/ 1603561 w 2198594"/>
                <a:gd name="connsiteY83" fmla="*/ 1196788 h 1691072"/>
                <a:gd name="connsiteX84" fmla="*/ 1606923 w 2198594"/>
                <a:gd name="connsiteY84" fmla="*/ 1183341 h 1691072"/>
                <a:gd name="connsiteX85" fmla="*/ 1620370 w 2198594"/>
                <a:gd name="connsiteY85" fmla="*/ 1163170 h 1691072"/>
                <a:gd name="connsiteX86" fmla="*/ 1627094 w 2198594"/>
                <a:gd name="connsiteY86" fmla="*/ 1153085 h 1691072"/>
                <a:gd name="connsiteX87" fmla="*/ 1647264 w 2198594"/>
                <a:gd name="connsiteY87" fmla="*/ 1139638 h 1691072"/>
                <a:gd name="connsiteX88" fmla="*/ 1657350 w 2198594"/>
                <a:gd name="connsiteY88" fmla="*/ 1132915 h 1691072"/>
                <a:gd name="connsiteX89" fmla="*/ 1670797 w 2198594"/>
                <a:gd name="connsiteY89" fmla="*/ 1129553 h 1691072"/>
                <a:gd name="connsiteX90" fmla="*/ 1680882 w 2198594"/>
                <a:gd name="connsiteY90" fmla="*/ 1119468 h 1691072"/>
                <a:gd name="connsiteX91" fmla="*/ 1714500 w 2198594"/>
                <a:gd name="connsiteY91" fmla="*/ 1129553 h 1691072"/>
                <a:gd name="connsiteX92" fmla="*/ 1741394 w 2198594"/>
                <a:gd name="connsiteY92" fmla="*/ 1126191 h 1691072"/>
                <a:gd name="connsiteX93" fmla="*/ 1751479 w 2198594"/>
                <a:gd name="connsiteY93" fmla="*/ 1122829 h 1691072"/>
                <a:gd name="connsiteX94" fmla="*/ 1775011 w 2198594"/>
                <a:gd name="connsiteY94" fmla="*/ 1119468 h 1691072"/>
                <a:gd name="connsiteX95" fmla="*/ 1808629 w 2198594"/>
                <a:gd name="connsiteY95" fmla="*/ 1102659 h 1691072"/>
                <a:gd name="connsiteX96" fmla="*/ 1825438 w 2198594"/>
                <a:gd name="connsiteY96" fmla="*/ 1072403 h 1691072"/>
                <a:gd name="connsiteX97" fmla="*/ 1855694 w 2198594"/>
                <a:gd name="connsiteY97" fmla="*/ 1069041 h 1691072"/>
                <a:gd name="connsiteX98" fmla="*/ 1875864 w 2198594"/>
                <a:gd name="connsiteY98" fmla="*/ 1062318 h 1691072"/>
                <a:gd name="connsiteX99" fmla="*/ 1885950 w 2198594"/>
                <a:gd name="connsiteY99" fmla="*/ 1052232 h 1691072"/>
                <a:gd name="connsiteX100" fmla="*/ 1906120 w 2198594"/>
                <a:gd name="connsiteY100" fmla="*/ 1045509 h 1691072"/>
                <a:gd name="connsiteX101" fmla="*/ 1916206 w 2198594"/>
                <a:gd name="connsiteY101" fmla="*/ 1035423 h 1691072"/>
                <a:gd name="connsiteX102" fmla="*/ 1899397 w 2198594"/>
                <a:gd name="connsiteY102" fmla="*/ 904315 h 1691072"/>
                <a:gd name="connsiteX103" fmla="*/ 2027144 w 2198594"/>
                <a:gd name="connsiteY103" fmla="*/ 742950 h 1691072"/>
                <a:gd name="connsiteX104" fmla="*/ 2040591 w 2198594"/>
                <a:gd name="connsiteY104" fmla="*/ 679076 h 1691072"/>
                <a:gd name="connsiteX105" fmla="*/ 2124635 w 2198594"/>
                <a:gd name="connsiteY105" fmla="*/ 638735 h 1691072"/>
                <a:gd name="connsiteX106" fmla="*/ 2104464 w 2198594"/>
                <a:gd name="connsiteY106" fmla="*/ 581585 h 1691072"/>
                <a:gd name="connsiteX107" fmla="*/ 1966632 w 2198594"/>
                <a:gd name="connsiteY107" fmla="*/ 420220 h 1691072"/>
                <a:gd name="connsiteX108" fmla="*/ 2074208 w 2198594"/>
                <a:gd name="connsiteY108" fmla="*/ 336176 h 1691072"/>
                <a:gd name="connsiteX109" fmla="*/ 2148167 w 2198594"/>
                <a:gd name="connsiteY109" fmla="*/ 316006 h 1691072"/>
                <a:gd name="connsiteX110" fmla="*/ 2134720 w 2198594"/>
                <a:gd name="connsiteY110" fmla="*/ 252132 h 1691072"/>
                <a:gd name="connsiteX111" fmla="*/ 2198594 w 2198594"/>
                <a:gd name="connsiteY111" fmla="*/ 94129 h 1691072"/>
                <a:gd name="connsiteX112" fmla="*/ 2101103 w 2198594"/>
                <a:gd name="connsiteY112" fmla="*/ 0 h 1691072"/>
                <a:gd name="connsiteX113" fmla="*/ 2027144 w 2198594"/>
                <a:gd name="connsiteY113" fmla="*/ 23532 h 1691072"/>
                <a:gd name="connsiteX114" fmla="*/ 1885950 w 2198594"/>
                <a:gd name="connsiteY114" fmla="*/ 6723 h 1691072"/>
                <a:gd name="connsiteX115" fmla="*/ 1862417 w 2198594"/>
                <a:gd name="connsiteY115" fmla="*/ 168088 h 1691072"/>
                <a:gd name="connsiteX116" fmla="*/ 1738032 w 2198594"/>
                <a:gd name="connsiteY116" fmla="*/ 238685 h 1691072"/>
                <a:gd name="connsiteX117" fmla="*/ 1781735 w 2198594"/>
                <a:gd name="connsiteY117" fmla="*/ 302559 h 1691072"/>
                <a:gd name="connsiteX118" fmla="*/ 1785097 w 2198594"/>
                <a:gd name="connsiteY118" fmla="*/ 332815 h 1691072"/>
                <a:gd name="connsiteX119" fmla="*/ 1791820 w 2198594"/>
                <a:gd name="connsiteY119" fmla="*/ 342900 h 1691072"/>
                <a:gd name="connsiteX120" fmla="*/ 1795182 w 2198594"/>
                <a:gd name="connsiteY120" fmla="*/ 359709 h 1691072"/>
                <a:gd name="connsiteX121" fmla="*/ 1778373 w 2198594"/>
                <a:gd name="connsiteY121" fmla="*/ 389965 h 1691072"/>
                <a:gd name="connsiteX122" fmla="*/ 1768288 w 2198594"/>
                <a:gd name="connsiteY122" fmla="*/ 389965 h 1691072"/>
                <a:gd name="connsiteX123" fmla="*/ 1714500 w 2198594"/>
                <a:gd name="connsiteY123" fmla="*/ 430306 h 1691072"/>
                <a:gd name="connsiteX124" fmla="*/ 1633817 w 2198594"/>
                <a:gd name="connsiteY124" fmla="*/ 413497 h 1691072"/>
                <a:gd name="connsiteX125" fmla="*/ 1280832 w 2198594"/>
                <a:gd name="connsiteY125" fmla="*/ 588309 h 1691072"/>
                <a:gd name="connsiteX126" fmla="*/ 1237129 w 2198594"/>
                <a:gd name="connsiteY126" fmla="*/ 474009 h 1691072"/>
                <a:gd name="connsiteX127" fmla="*/ 847164 w 2198594"/>
                <a:gd name="connsiteY127" fmla="*/ 558053 h 1691072"/>
                <a:gd name="connsiteX128" fmla="*/ 776567 w 2198594"/>
                <a:gd name="connsiteY128" fmla="*/ 453838 h 1691072"/>
                <a:gd name="connsiteX129" fmla="*/ 709332 w 2198594"/>
                <a:gd name="connsiteY129" fmla="*/ 447115 h 1691072"/>
                <a:gd name="connsiteX130" fmla="*/ 729503 w 2198594"/>
                <a:gd name="connsiteY130" fmla="*/ 366432 h 1691072"/>
                <a:gd name="connsiteX131" fmla="*/ 598394 w 2198594"/>
                <a:gd name="connsiteY131" fmla="*/ 389965 h 169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198594" h="1691072">
                  <a:moveTo>
                    <a:pt x="598394" y="389965"/>
                  </a:moveTo>
                  <a:lnTo>
                    <a:pt x="564776" y="682438"/>
                  </a:lnTo>
                  <a:lnTo>
                    <a:pt x="793376" y="941294"/>
                  </a:lnTo>
                  <a:lnTo>
                    <a:pt x="0" y="1307726"/>
                  </a:lnTo>
                  <a:lnTo>
                    <a:pt x="221876" y="1606923"/>
                  </a:lnTo>
                  <a:lnTo>
                    <a:pt x="215153" y="1657350"/>
                  </a:lnTo>
                  <a:cubicBezTo>
                    <a:pt x="217056" y="1665916"/>
                    <a:pt x="213992" y="1692965"/>
                    <a:pt x="231961" y="1690968"/>
                  </a:cubicBezTo>
                  <a:cubicBezTo>
                    <a:pt x="239005" y="1690185"/>
                    <a:pt x="245408" y="1686485"/>
                    <a:pt x="252132" y="1684244"/>
                  </a:cubicBezTo>
                  <a:cubicBezTo>
                    <a:pt x="259568" y="1676808"/>
                    <a:pt x="264260" y="1673435"/>
                    <a:pt x="268941" y="1664073"/>
                  </a:cubicBezTo>
                  <a:cubicBezTo>
                    <a:pt x="270526" y="1660904"/>
                    <a:pt x="270337" y="1656936"/>
                    <a:pt x="272303" y="1653988"/>
                  </a:cubicBezTo>
                  <a:cubicBezTo>
                    <a:pt x="274940" y="1650032"/>
                    <a:pt x="279345" y="1647555"/>
                    <a:pt x="282388" y="1643903"/>
                  </a:cubicBezTo>
                  <a:cubicBezTo>
                    <a:pt x="284974" y="1640799"/>
                    <a:pt x="286071" y="1636479"/>
                    <a:pt x="289111" y="1633818"/>
                  </a:cubicBezTo>
                  <a:cubicBezTo>
                    <a:pt x="295192" y="1628497"/>
                    <a:pt x="302558" y="1624853"/>
                    <a:pt x="309282" y="1620370"/>
                  </a:cubicBezTo>
                  <a:cubicBezTo>
                    <a:pt x="312644" y="1618129"/>
                    <a:pt x="316510" y="1616504"/>
                    <a:pt x="319367" y="1613647"/>
                  </a:cubicBezTo>
                  <a:lnTo>
                    <a:pt x="329453" y="1603562"/>
                  </a:lnTo>
                  <a:cubicBezTo>
                    <a:pt x="337761" y="1578637"/>
                    <a:pt x="333006" y="1577052"/>
                    <a:pt x="342900" y="1596838"/>
                  </a:cubicBezTo>
                  <a:cubicBezTo>
                    <a:pt x="372449" y="1591913"/>
                    <a:pt x="358250" y="1598296"/>
                    <a:pt x="383241" y="1573306"/>
                  </a:cubicBezTo>
                  <a:lnTo>
                    <a:pt x="383241" y="1573306"/>
                  </a:lnTo>
                  <a:cubicBezTo>
                    <a:pt x="403340" y="1565266"/>
                    <a:pt x="394325" y="1568490"/>
                    <a:pt x="410135" y="1563220"/>
                  </a:cubicBezTo>
                  <a:cubicBezTo>
                    <a:pt x="413497" y="1559858"/>
                    <a:pt x="416568" y="1556178"/>
                    <a:pt x="420220" y="1553135"/>
                  </a:cubicBezTo>
                  <a:cubicBezTo>
                    <a:pt x="423324" y="1550548"/>
                    <a:pt x="427449" y="1549269"/>
                    <a:pt x="430306" y="1546412"/>
                  </a:cubicBezTo>
                  <a:cubicBezTo>
                    <a:pt x="433163" y="1543555"/>
                    <a:pt x="434788" y="1539688"/>
                    <a:pt x="437029" y="1536326"/>
                  </a:cubicBezTo>
                  <a:cubicBezTo>
                    <a:pt x="441511" y="1537447"/>
                    <a:pt x="446868" y="1536802"/>
                    <a:pt x="450476" y="1539688"/>
                  </a:cubicBezTo>
                  <a:cubicBezTo>
                    <a:pt x="453243" y="1541902"/>
                    <a:pt x="452864" y="1546366"/>
                    <a:pt x="453838" y="1549773"/>
                  </a:cubicBezTo>
                  <a:cubicBezTo>
                    <a:pt x="455107" y="1554216"/>
                    <a:pt x="456079" y="1558738"/>
                    <a:pt x="457200" y="1563220"/>
                  </a:cubicBezTo>
                  <a:cubicBezTo>
                    <a:pt x="459508" y="1586303"/>
                    <a:pt x="453242" y="1595320"/>
                    <a:pt x="470647" y="1606923"/>
                  </a:cubicBezTo>
                  <a:cubicBezTo>
                    <a:pt x="473595" y="1608889"/>
                    <a:pt x="477370" y="1609164"/>
                    <a:pt x="480732" y="1610285"/>
                  </a:cubicBezTo>
                  <a:cubicBezTo>
                    <a:pt x="494179" y="1609164"/>
                    <a:pt x="507841" y="1609569"/>
                    <a:pt x="521073" y="1606923"/>
                  </a:cubicBezTo>
                  <a:cubicBezTo>
                    <a:pt x="525035" y="1606131"/>
                    <a:pt x="527544" y="1602007"/>
                    <a:pt x="531158" y="1600200"/>
                  </a:cubicBezTo>
                  <a:cubicBezTo>
                    <a:pt x="534328" y="1598615"/>
                    <a:pt x="537987" y="1598234"/>
                    <a:pt x="541244" y="1596838"/>
                  </a:cubicBezTo>
                  <a:cubicBezTo>
                    <a:pt x="545850" y="1594864"/>
                    <a:pt x="550209" y="1592356"/>
                    <a:pt x="554691" y="1590115"/>
                  </a:cubicBezTo>
                  <a:lnTo>
                    <a:pt x="564776" y="1559859"/>
                  </a:lnTo>
                  <a:cubicBezTo>
                    <a:pt x="565897" y="1556497"/>
                    <a:pt x="566172" y="1552722"/>
                    <a:pt x="568138" y="1549773"/>
                  </a:cubicBezTo>
                  <a:lnTo>
                    <a:pt x="574861" y="1539688"/>
                  </a:lnTo>
                  <a:cubicBezTo>
                    <a:pt x="591670" y="1540809"/>
                    <a:pt x="610605" y="1534791"/>
                    <a:pt x="625288" y="1543050"/>
                  </a:cubicBezTo>
                  <a:cubicBezTo>
                    <a:pt x="633162" y="1547479"/>
                    <a:pt x="624610" y="1561863"/>
                    <a:pt x="628650" y="1569944"/>
                  </a:cubicBezTo>
                  <a:cubicBezTo>
                    <a:pt x="630891" y="1574426"/>
                    <a:pt x="637615" y="1574427"/>
                    <a:pt x="642097" y="1576668"/>
                  </a:cubicBezTo>
                  <a:cubicBezTo>
                    <a:pt x="654423" y="1575547"/>
                    <a:pt x="667524" y="1577749"/>
                    <a:pt x="679076" y="1573306"/>
                  </a:cubicBezTo>
                  <a:cubicBezTo>
                    <a:pt x="683753" y="1571507"/>
                    <a:pt x="685057" y="1564815"/>
                    <a:pt x="685800" y="1559859"/>
                  </a:cubicBezTo>
                  <a:cubicBezTo>
                    <a:pt x="688465" y="1542093"/>
                    <a:pt x="686359" y="1523815"/>
                    <a:pt x="689161" y="1506070"/>
                  </a:cubicBezTo>
                  <a:cubicBezTo>
                    <a:pt x="689791" y="1502079"/>
                    <a:pt x="693028" y="1498842"/>
                    <a:pt x="695885" y="1495985"/>
                  </a:cubicBezTo>
                  <a:cubicBezTo>
                    <a:pt x="707988" y="1483883"/>
                    <a:pt x="707970" y="1488715"/>
                    <a:pt x="719417" y="1479176"/>
                  </a:cubicBezTo>
                  <a:cubicBezTo>
                    <a:pt x="723069" y="1476132"/>
                    <a:pt x="726141" y="1472453"/>
                    <a:pt x="729503" y="1469091"/>
                  </a:cubicBezTo>
                  <a:cubicBezTo>
                    <a:pt x="741829" y="1470212"/>
                    <a:pt x="754652" y="1468813"/>
                    <a:pt x="766482" y="1472453"/>
                  </a:cubicBezTo>
                  <a:cubicBezTo>
                    <a:pt x="770344" y="1473641"/>
                    <a:pt x="771201" y="1479030"/>
                    <a:pt x="773206" y="1482538"/>
                  </a:cubicBezTo>
                  <a:cubicBezTo>
                    <a:pt x="783706" y="1500912"/>
                    <a:pt x="774171" y="1492146"/>
                    <a:pt x="790014" y="1502709"/>
                  </a:cubicBezTo>
                  <a:cubicBezTo>
                    <a:pt x="823613" y="1495989"/>
                    <a:pt x="792692" y="1505406"/>
                    <a:pt x="816908" y="1489262"/>
                  </a:cubicBezTo>
                  <a:cubicBezTo>
                    <a:pt x="819801" y="1487333"/>
                    <a:pt x="838648" y="1482986"/>
                    <a:pt x="840441" y="1482538"/>
                  </a:cubicBezTo>
                  <a:cubicBezTo>
                    <a:pt x="843803" y="1480297"/>
                    <a:pt x="847018" y="1477819"/>
                    <a:pt x="850526" y="1475815"/>
                  </a:cubicBezTo>
                  <a:cubicBezTo>
                    <a:pt x="882108" y="1457768"/>
                    <a:pt x="884391" y="1468203"/>
                    <a:pt x="941294" y="1465729"/>
                  </a:cubicBezTo>
                  <a:cubicBezTo>
                    <a:pt x="944656" y="1462367"/>
                    <a:pt x="948742" y="1459600"/>
                    <a:pt x="951379" y="1455644"/>
                  </a:cubicBezTo>
                  <a:cubicBezTo>
                    <a:pt x="953345" y="1452696"/>
                    <a:pt x="953809" y="1448978"/>
                    <a:pt x="954741" y="1445559"/>
                  </a:cubicBezTo>
                  <a:cubicBezTo>
                    <a:pt x="959904" y="1426629"/>
                    <a:pt x="956326" y="1418728"/>
                    <a:pt x="971550" y="1408579"/>
                  </a:cubicBezTo>
                  <a:cubicBezTo>
                    <a:pt x="974498" y="1406613"/>
                    <a:pt x="978273" y="1406338"/>
                    <a:pt x="981635" y="1405218"/>
                  </a:cubicBezTo>
                  <a:cubicBezTo>
                    <a:pt x="984997" y="1402977"/>
                    <a:pt x="988106" y="1400301"/>
                    <a:pt x="991720" y="1398494"/>
                  </a:cubicBezTo>
                  <a:cubicBezTo>
                    <a:pt x="1002084" y="1393312"/>
                    <a:pt x="1019431" y="1392929"/>
                    <a:pt x="1028700" y="1391770"/>
                  </a:cubicBezTo>
                  <a:cubicBezTo>
                    <a:pt x="1030941" y="1388408"/>
                    <a:pt x="1035135" y="1385715"/>
                    <a:pt x="1035423" y="1381685"/>
                  </a:cubicBezTo>
                  <a:cubicBezTo>
                    <a:pt x="1037155" y="1357427"/>
                    <a:pt x="1034424" y="1351796"/>
                    <a:pt x="1028700" y="1334620"/>
                  </a:cubicBezTo>
                  <a:cubicBezTo>
                    <a:pt x="1029820" y="1329017"/>
                    <a:pt x="1026756" y="1319934"/>
                    <a:pt x="1032061" y="1317812"/>
                  </a:cubicBezTo>
                  <a:cubicBezTo>
                    <a:pt x="1046664" y="1311971"/>
                    <a:pt x="1063494" y="1316187"/>
                    <a:pt x="1079126" y="1314450"/>
                  </a:cubicBezTo>
                  <a:cubicBezTo>
                    <a:pt x="1083718" y="1313940"/>
                    <a:pt x="1088091" y="1312209"/>
                    <a:pt x="1092573" y="1311088"/>
                  </a:cubicBezTo>
                  <a:cubicBezTo>
                    <a:pt x="1094814" y="1314450"/>
                    <a:pt x="1097490" y="1317559"/>
                    <a:pt x="1099297" y="1321173"/>
                  </a:cubicBezTo>
                  <a:cubicBezTo>
                    <a:pt x="1105832" y="1334244"/>
                    <a:pt x="1099564" y="1329644"/>
                    <a:pt x="1106020" y="1344706"/>
                  </a:cubicBezTo>
                  <a:cubicBezTo>
                    <a:pt x="1107612" y="1348420"/>
                    <a:pt x="1110503" y="1351429"/>
                    <a:pt x="1112744" y="1354791"/>
                  </a:cubicBezTo>
                  <a:cubicBezTo>
                    <a:pt x="1114985" y="1351429"/>
                    <a:pt x="1116610" y="1347563"/>
                    <a:pt x="1119467" y="1344706"/>
                  </a:cubicBezTo>
                  <a:cubicBezTo>
                    <a:pt x="1123643" y="1340530"/>
                    <a:pt x="1137268" y="1331718"/>
                    <a:pt x="1143000" y="1327897"/>
                  </a:cubicBezTo>
                  <a:cubicBezTo>
                    <a:pt x="1158413" y="1304778"/>
                    <a:pt x="1153892" y="1315392"/>
                    <a:pt x="1159808" y="1297641"/>
                  </a:cubicBezTo>
                  <a:cubicBezTo>
                    <a:pt x="1160815" y="1287575"/>
                    <a:pt x="1154788" y="1260377"/>
                    <a:pt x="1173256" y="1257300"/>
                  </a:cubicBezTo>
                  <a:cubicBezTo>
                    <a:pt x="1176751" y="1256718"/>
                    <a:pt x="1179979" y="1259541"/>
                    <a:pt x="1183341" y="1260662"/>
                  </a:cubicBezTo>
                  <a:cubicBezTo>
                    <a:pt x="1186703" y="1264024"/>
                    <a:pt x="1190382" y="1267095"/>
                    <a:pt x="1193426" y="1270747"/>
                  </a:cubicBezTo>
                  <a:cubicBezTo>
                    <a:pt x="1201150" y="1280015"/>
                    <a:pt x="1199842" y="1286005"/>
                    <a:pt x="1213597" y="1290918"/>
                  </a:cubicBezTo>
                  <a:cubicBezTo>
                    <a:pt x="1224359" y="1294762"/>
                    <a:pt x="1247214" y="1297641"/>
                    <a:pt x="1247214" y="1297641"/>
                  </a:cubicBezTo>
                  <a:cubicBezTo>
                    <a:pt x="1269626" y="1296520"/>
                    <a:pt x="1293245" y="1301619"/>
                    <a:pt x="1314450" y="1294279"/>
                  </a:cubicBezTo>
                  <a:cubicBezTo>
                    <a:pt x="1325039" y="1290613"/>
                    <a:pt x="1325296" y="1273600"/>
                    <a:pt x="1334620" y="1267385"/>
                  </a:cubicBezTo>
                  <a:cubicBezTo>
                    <a:pt x="1342674" y="1262017"/>
                    <a:pt x="1351489" y="1255141"/>
                    <a:pt x="1361514" y="1253938"/>
                  </a:cubicBezTo>
                  <a:cubicBezTo>
                    <a:pt x="1383794" y="1251264"/>
                    <a:pt x="1406338" y="1251697"/>
                    <a:pt x="1428750" y="1250576"/>
                  </a:cubicBezTo>
                  <a:cubicBezTo>
                    <a:pt x="1432112" y="1248335"/>
                    <a:pt x="1436831" y="1247361"/>
                    <a:pt x="1438835" y="1243853"/>
                  </a:cubicBezTo>
                  <a:cubicBezTo>
                    <a:pt x="1441670" y="1238892"/>
                    <a:pt x="1440191" y="1232394"/>
                    <a:pt x="1442197" y="1227044"/>
                  </a:cubicBezTo>
                  <a:cubicBezTo>
                    <a:pt x="1443616" y="1223261"/>
                    <a:pt x="1446679" y="1220321"/>
                    <a:pt x="1448920" y="1216959"/>
                  </a:cubicBezTo>
                  <a:cubicBezTo>
                    <a:pt x="1466849" y="1218079"/>
                    <a:pt x="1485171" y="1216423"/>
                    <a:pt x="1502708" y="1220320"/>
                  </a:cubicBezTo>
                  <a:cubicBezTo>
                    <a:pt x="1506652" y="1221197"/>
                    <a:pt x="1505399" y="1230154"/>
                    <a:pt x="1509432" y="1230406"/>
                  </a:cubicBezTo>
                  <a:cubicBezTo>
                    <a:pt x="1525249" y="1231395"/>
                    <a:pt x="1540809" y="1225923"/>
                    <a:pt x="1556497" y="1223682"/>
                  </a:cubicBezTo>
                  <a:cubicBezTo>
                    <a:pt x="1559859" y="1222561"/>
                    <a:pt x="1563471" y="1222017"/>
                    <a:pt x="1566582" y="1220320"/>
                  </a:cubicBezTo>
                  <a:cubicBezTo>
                    <a:pt x="1577022" y="1214626"/>
                    <a:pt x="1592279" y="1204310"/>
                    <a:pt x="1603561" y="1196788"/>
                  </a:cubicBezTo>
                  <a:cubicBezTo>
                    <a:pt x="1604682" y="1192306"/>
                    <a:pt x="1604857" y="1187474"/>
                    <a:pt x="1606923" y="1183341"/>
                  </a:cubicBezTo>
                  <a:cubicBezTo>
                    <a:pt x="1610537" y="1176113"/>
                    <a:pt x="1615888" y="1169894"/>
                    <a:pt x="1620370" y="1163170"/>
                  </a:cubicBezTo>
                  <a:cubicBezTo>
                    <a:pt x="1622611" y="1159808"/>
                    <a:pt x="1623732" y="1155326"/>
                    <a:pt x="1627094" y="1153085"/>
                  </a:cubicBezTo>
                  <a:lnTo>
                    <a:pt x="1647264" y="1139638"/>
                  </a:lnTo>
                  <a:cubicBezTo>
                    <a:pt x="1650626" y="1137397"/>
                    <a:pt x="1653430" y="1133895"/>
                    <a:pt x="1657350" y="1132915"/>
                  </a:cubicBezTo>
                  <a:lnTo>
                    <a:pt x="1670797" y="1129553"/>
                  </a:lnTo>
                  <a:cubicBezTo>
                    <a:pt x="1674159" y="1126191"/>
                    <a:pt x="1676151" y="1119941"/>
                    <a:pt x="1680882" y="1119468"/>
                  </a:cubicBezTo>
                  <a:cubicBezTo>
                    <a:pt x="1683843" y="1119172"/>
                    <a:pt x="1707091" y="1127083"/>
                    <a:pt x="1714500" y="1129553"/>
                  </a:cubicBezTo>
                  <a:cubicBezTo>
                    <a:pt x="1723465" y="1128432"/>
                    <a:pt x="1732505" y="1127807"/>
                    <a:pt x="1741394" y="1126191"/>
                  </a:cubicBezTo>
                  <a:cubicBezTo>
                    <a:pt x="1744880" y="1125557"/>
                    <a:pt x="1748004" y="1123524"/>
                    <a:pt x="1751479" y="1122829"/>
                  </a:cubicBezTo>
                  <a:cubicBezTo>
                    <a:pt x="1759249" y="1121275"/>
                    <a:pt x="1767167" y="1120588"/>
                    <a:pt x="1775011" y="1119468"/>
                  </a:cubicBezTo>
                  <a:cubicBezTo>
                    <a:pt x="1799026" y="1103457"/>
                    <a:pt x="1787342" y="1107980"/>
                    <a:pt x="1808629" y="1102659"/>
                  </a:cubicBezTo>
                  <a:cubicBezTo>
                    <a:pt x="1811230" y="1094857"/>
                    <a:pt x="1814116" y="1076177"/>
                    <a:pt x="1825438" y="1072403"/>
                  </a:cubicBezTo>
                  <a:cubicBezTo>
                    <a:pt x="1835065" y="1069194"/>
                    <a:pt x="1845609" y="1070162"/>
                    <a:pt x="1855694" y="1069041"/>
                  </a:cubicBezTo>
                  <a:cubicBezTo>
                    <a:pt x="1862417" y="1066800"/>
                    <a:pt x="1869669" y="1065760"/>
                    <a:pt x="1875864" y="1062318"/>
                  </a:cubicBezTo>
                  <a:cubicBezTo>
                    <a:pt x="1880020" y="1060009"/>
                    <a:pt x="1881794" y="1054541"/>
                    <a:pt x="1885950" y="1052232"/>
                  </a:cubicBezTo>
                  <a:cubicBezTo>
                    <a:pt x="1892145" y="1048790"/>
                    <a:pt x="1899397" y="1047750"/>
                    <a:pt x="1906120" y="1045509"/>
                  </a:cubicBezTo>
                  <a:cubicBezTo>
                    <a:pt x="1917138" y="1038163"/>
                    <a:pt x="1916206" y="1042826"/>
                    <a:pt x="1916206" y="1035423"/>
                  </a:cubicBezTo>
                  <a:lnTo>
                    <a:pt x="1899397" y="904315"/>
                  </a:lnTo>
                  <a:lnTo>
                    <a:pt x="2027144" y="742950"/>
                  </a:lnTo>
                  <a:lnTo>
                    <a:pt x="2040591" y="679076"/>
                  </a:lnTo>
                  <a:lnTo>
                    <a:pt x="2124635" y="638735"/>
                  </a:lnTo>
                  <a:lnTo>
                    <a:pt x="2104464" y="581585"/>
                  </a:lnTo>
                  <a:lnTo>
                    <a:pt x="1966632" y="420220"/>
                  </a:lnTo>
                  <a:lnTo>
                    <a:pt x="2074208" y="336176"/>
                  </a:lnTo>
                  <a:lnTo>
                    <a:pt x="2148167" y="316006"/>
                  </a:lnTo>
                  <a:lnTo>
                    <a:pt x="2134720" y="252132"/>
                  </a:lnTo>
                  <a:lnTo>
                    <a:pt x="2198594" y="94129"/>
                  </a:lnTo>
                  <a:lnTo>
                    <a:pt x="2101103" y="0"/>
                  </a:lnTo>
                  <a:lnTo>
                    <a:pt x="2027144" y="23532"/>
                  </a:lnTo>
                  <a:lnTo>
                    <a:pt x="1885950" y="6723"/>
                  </a:lnTo>
                  <a:lnTo>
                    <a:pt x="1862417" y="168088"/>
                  </a:lnTo>
                  <a:lnTo>
                    <a:pt x="1738032" y="238685"/>
                  </a:lnTo>
                  <a:lnTo>
                    <a:pt x="1781735" y="302559"/>
                  </a:lnTo>
                  <a:cubicBezTo>
                    <a:pt x="1782856" y="312644"/>
                    <a:pt x="1782636" y="322971"/>
                    <a:pt x="1785097" y="332815"/>
                  </a:cubicBezTo>
                  <a:cubicBezTo>
                    <a:pt x="1786077" y="336735"/>
                    <a:pt x="1790401" y="339117"/>
                    <a:pt x="1791820" y="342900"/>
                  </a:cubicBezTo>
                  <a:cubicBezTo>
                    <a:pt x="1793826" y="348250"/>
                    <a:pt x="1794061" y="354106"/>
                    <a:pt x="1795182" y="359709"/>
                  </a:cubicBezTo>
                  <a:cubicBezTo>
                    <a:pt x="1789736" y="381490"/>
                    <a:pt x="1796405" y="386959"/>
                    <a:pt x="1778373" y="389965"/>
                  </a:cubicBezTo>
                  <a:cubicBezTo>
                    <a:pt x="1775057" y="390518"/>
                    <a:pt x="1771650" y="389965"/>
                    <a:pt x="1768288" y="389965"/>
                  </a:cubicBezTo>
                  <a:lnTo>
                    <a:pt x="1714500" y="430306"/>
                  </a:lnTo>
                  <a:lnTo>
                    <a:pt x="1633817" y="413497"/>
                  </a:lnTo>
                  <a:lnTo>
                    <a:pt x="1280832" y="588309"/>
                  </a:lnTo>
                  <a:lnTo>
                    <a:pt x="1237129" y="474009"/>
                  </a:lnTo>
                  <a:lnTo>
                    <a:pt x="847164" y="558053"/>
                  </a:lnTo>
                  <a:lnTo>
                    <a:pt x="776567" y="453838"/>
                  </a:lnTo>
                  <a:lnTo>
                    <a:pt x="709332" y="447115"/>
                  </a:lnTo>
                  <a:lnTo>
                    <a:pt x="729503" y="366432"/>
                  </a:lnTo>
                  <a:lnTo>
                    <a:pt x="598394" y="389965"/>
                  </a:lnTo>
                  <a:close/>
                </a:path>
              </a:pathLst>
            </a:custGeom>
            <a:solidFill>
              <a:srgbClr val="8AA0B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3160839" y="3801509"/>
              <a:ext cx="2052468" cy="1564859"/>
            </a:xfrm>
            <a:custGeom>
              <a:avLst/>
              <a:gdLst>
                <a:gd name="connsiteX0" fmla="*/ 1361515 w 2054038"/>
                <a:gd name="connsiteY0" fmla="*/ 57150 h 1564923"/>
                <a:gd name="connsiteX1" fmla="*/ 1385047 w 2054038"/>
                <a:gd name="connsiteY1" fmla="*/ 396688 h 1564923"/>
                <a:gd name="connsiteX2" fmla="*/ 1317812 w 2054038"/>
                <a:gd name="connsiteY2" fmla="*/ 396688 h 1564923"/>
                <a:gd name="connsiteX3" fmla="*/ 1055594 w 2054038"/>
                <a:gd name="connsiteY3" fmla="*/ 326091 h 1564923"/>
                <a:gd name="connsiteX4" fmla="*/ 1055594 w 2054038"/>
                <a:gd name="connsiteY4" fmla="*/ 376518 h 1564923"/>
                <a:gd name="connsiteX5" fmla="*/ 951379 w 2054038"/>
                <a:gd name="connsiteY5" fmla="*/ 527797 h 1564923"/>
                <a:gd name="connsiteX6" fmla="*/ 911038 w 2054038"/>
                <a:gd name="connsiteY6" fmla="*/ 551329 h 1564923"/>
                <a:gd name="connsiteX7" fmla="*/ 820270 w 2054038"/>
                <a:gd name="connsiteY7" fmla="*/ 510988 h 1564923"/>
                <a:gd name="connsiteX8" fmla="*/ 699247 w 2054038"/>
                <a:gd name="connsiteY8" fmla="*/ 497541 h 1564923"/>
                <a:gd name="connsiteX9" fmla="*/ 753035 w 2054038"/>
                <a:gd name="connsiteY9" fmla="*/ 389965 h 1564923"/>
                <a:gd name="connsiteX10" fmla="*/ 732865 w 2054038"/>
                <a:gd name="connsiteY10" fmla="*/ 309282 h 1564923"/>
                <a:gd name="connsiteX11" fmla="*/ 615203 w 2054038"/>
                <a:gd name="connsiteY11" fmla="*/ 275665 h 1564923"/>
                <a:gd name="connsiteX12" fmla="*/ 534520 w 2054038"/>
                <a:gd name="connsiteY12" fmla="*/ 292473 h 1564923"/>
                <a:gd name="connsiteX13" fmla="*/ 514350 w 2054038"/>
                <a:gd name="connsiteY13" fmla="*/ 275665 h 1564923"/>
                <a:gd name="connsiteX14" fmla="*/ 477370 w 2054038"/>
                <a:gd name="connsiteY14" fmla="*/ 252132 h 1564923"/>
                <a:gd name="connsiteX15" fmla="*/ 460562 w 2054038"/>
                <a:gd name="connsiteY15" fmla="*/ 242047 h 1564923"/>
                <a:gd name="connsiteX16" fmla="*/ 450476 w 2054038"/>
                <a:gd name="connsiteY16" fmla="*/ 235323 h 1564923"/>
                <a:gd name="connsiteX17" fmla="*/ 440391 w 2054038"/>
                <a:gd name="connsiteY17" fmla="*/ 231962 h 1564923"/>
                <a:gd name="connsiteX18" fmla="*/ 430306 w 2054038"/>
                <a:gd name="connsiteY18" fmla="*/ 225238 h 1564923"/>
                <a:gd name="connsiteX19" fmla="*/ 366432 w 2054038"/>
                <a:gd name="connsiteY19" fmla="*/ 228600 h 1564923"/>
                <a:gd name="connsiteX20" fmla="*/ 356347 w 2054038"/>
                <a:gd name="connsiteY20" fmla="*/ 231962 h 1564923"/>
                <a:gd name="connsiteX21" fmla="*/ 342900 w 2054038"/>
                <a:gd name="connsiteY21" fmla="*/ 235323 h 1564923"/>
                <a:gd name="connsiteX22" fmla="*/ 332815 w 2054038"/>
                <a:gd name="connsiteY22" fmla="*/ 248770 h 1564923"/>
                <a:gd name="connsiteX23" fmla="*/ 322729 w 2054038"/>
                <a:gd name="connsiteY23" fmla="*/ 255494 h 1564923"/>
                <a:gd name="connsiteX24" fmla="*/ 319367 w 2054038"/>
                <a:gd name="connsiteY24" fmla="*/ 265579 h 1564923"/>
                <a:gd name="connsiteX25" fmla="*/ 299197 w 2054038"/>
                <a:gd name="connsiteY25" fmla="*/ 282388 h 1564923"/>
                <a:gd name="connsiteX26" fmla="*/ 282388 w 2054038"/>
                <a:gd name="connsiteY26" fmla="*/ 272303 h 1564923"/>
                <a:gd name="connsiteX27" fmla="*/ 292473 w 2054038"/>
                <a:gd name="connsiteY27" fmla="*/ 322729 h 1564923"/>
                <a:gd name="connsiteX28" fmla="*/ 218515 w 2054038"/>
                <a:gd name="connsiteY28" fmla="*/ 339538 h 1564923"/>
                <a:gd name="connsiteX29" fmla="*/ 205067 w 2054038"/>
                <a:gd name="connsiteY29" fmla="*/ 396688 h 1564923"/>
                <a:gd name="connsiteX30" fmla="*/ 299197 w 2054038"/>
                <a:gd name="connsiteY30" fmla="*/ 510988 h 1564923"/>
                <a:gd name="connsiteX31" fmla="*/ 238685 w 2054038"/>
                <a:gd name="connsiteY31" fmla="*/ 665629 h 1564923"/>
                <a:gd name="connsiteX32" fmla="*/ 265579 w 2054038"/>
                <a:gd name="connsiteY32" fmla="*/ 699247 h 1564923"/>
                <a:gd name="connsiteX33" fmla="*/ 188259 w 2054038"/>
                <a:gd name="connsiteY33" fmla="*/ 722779 h 1564923"/>
                <a:gd name="connsiteX34" fmla="*/ 73959 w 2054038"/>
                <a:gd name="connsiteY34" fmla="*/ 813547 h 1564923"/>
                <a:gd name="connsiteX35" fmla="*/ 141194 w 2054038"/>
                <a:gd name="connsiteY35" fmla="*/ 897591 h 1564923"/>
                <a:gd name="connsiteX36" fmla="*/ 228600 w 2054038"/>
                <a:gd name="connsiteY36" fmla="*/ 1001806 h 1564923"/>
                <a:gd name="connsiteX37" fmla="*/ 235323 w 2054038"/>
                <a:gd name="connsiteY37" fmla="*/ 1032062 h 1564923"/>
                <a:gd name="connsiteX38" fmla="*/ 228600 w 2054038"/>
                <a:gd name="connsiteY38" fmla="*/ 1042147 h 1564923"/>
                <a:gd name="connsiteX39" fmla="*/ 201706 w 2054038"/>
                <a:gd name="connsiteY39" fmla="*/ 1055594 h 1564923"/>
                <a:gd name="connsiteX40" fmla="*/ 188259 w 2054038"/>
                <a:gd name="connsiteY40" fmla="*/ 1062318 h 1564923"/>
                <a:gd name="connsiteX41" fmla="*/ 178173 w 2054038"/>
                <a:gd name="connsiteY41" fmla="*/ 1069041 h 1564923"/>
                <a:gd name="connsiteX42" fmla="*/ 164726 w 2054038"/>
                <a:gd name="connsiteY42" fmla="*/ 1072403 h 1564923"/>
                <a:gd name="connsiteX43" fmla="*/ 151279 w 2054038"/>
                <a:gd name="connsiteY43" fmla="*/ 1085850 h 1564923"/>
                <a:gd name="connsiteX44" fmla="*/ 147917 w 2054038"/>
                <a:gd name="connsiteY44" fmla="*/ 1129553 h 1564923"/>
                <a:gd name="connsiteX45" fmla="*/ 144556 w 2054038"/>
                <a:gd name="connsiteY45" fmla="*/ 1143000 h 1564923"/>
                <a:gd name="connsiteX46" fmla="*/ 134470 w 2054038"/>
                <a:gd name="connsiteY46" fmla="*/ 1156447 h 1564923"/>
                <a:gd name="connsiteX47" fmla="*/ 117662 w 2054038"/>
                <a:gd name="connsiteY47" fmla="*/ 1173256 h 1564923"/>
                <a:gd name="connsiteX48" fmla="*/ 104215 w 2054038"/>
                <a:gd name="connsiteY48" fmla="*/ 1193426 h 1564923"/>
                <a:gd name="connsiteX49" fmla="*/ 97491 w 2054038"/>
                <a:gd name="connsiteY49" fmla="*/ 1203512 h 1564923"/>
                <a:gd name="connsiteX50" fmla="*/ 47065 w 2054038"/>
                <a:gd name="connsiteY50" fmla="*/ 1216959 h 1564923"/>
                <a:gd name="connsiteX51" fmla="*/ 63873 w 2054038"/>
                <a:gd name="connsiteY51" fmla="*/ 1243853 h 1564923"/>
                <a:gd name="connsiteX52" fmla="*/ 3362 w 2054038"/>
                <a:gd name="connsiteY52" fmla="*/ 1311088 h 1564923"/>
                <a:gd name="connsiteX53" fmla="*/ 26894 w 2054038"/>
                <a:gd name="connsiteY53" fmla="*/ 1428750 h 1564923"/>
                <a:gd name="connsiteX54" fmla="*/ 0 w 2054038"/>
                <a:gd name="connsiteY54" fmla="*/ 1465729 h 1564923"/>
                <a:gd name="connsiteX55" fmla="*/ 94129 w 2054038"/>
                <a:gd name="connsiteY55" fmla="*/ 1543050 h 1564923"/>
                <a:gd name="connsiteX56" fmla="*/ 141194 w 2054038"/>
                <a:gd name="connsiteY56" fmla="*/ 1559859 h 1564923"/>
                <a:gd name="connsiteX57" fmla="*/ 151279 w 2054038"/>
                <a:gd name="connsiteY57" fmla="*/ 1563220 h 1564923"/>
                <a:gd name="connsiteX58" fmla="*/ 181535 w 2054038"/>
                <a:gd name="connsiteY58" fmla="*/ 1559859 h 1564923"/>
                <a:gd name="connsiteX59" fmla="*/ 174812 w 2054038"/>
                <a:gd name="connsiteY59" fmla="*/ 1462368 h 1564923"/>
                <a:gd name="connsiteX60" fmla="*/ 178173 w 2054038"/>
                <a:gd name="connsiteY60" fmla="*/ 1448920 h 1564923"/>
                <a:gd name="connsiteX61" fmla="*/ 198344 w 2054038"/>
                <a:gd name="connsiteY61" fmla="*/ 1435473 h 1564923"/>
                <a:gd name="connsiteX62" fmla="*/ 225238 w 2054038"/>
                <a:gd name="connsiteY62" fmla="*/ 1418665 h 1564923"/>
                <a:gd name="connsiteX63" fmla="*/ 235323 w 2054038"/>
                <a:gd name="connsiteY63" fmla="*/ 1411941 h 1564923"/>
                <a:gd name="connsiteX64" fmla="*/ 248770 w 2054038"/>
                <a:gd name="connsiteY64" fmla="*/ 1408579 h 1564923"/>
                <a:gd name="connsiteX65" fmla="*/ 262217 w 2054038"/>
                <a:gd name="connsiteY65" fmla="*/ 1398494 h 1564923"/>
                <a:gd name="connsiteX66" fmla="*/ 305920 w 2054038"/>
                <a:gd name="connsiteY66" fmla="*/ 1391770 h 1564923"/>
                <a:gd name="connsiteX67" fmla="*/ 322729 w 2054038"/>
                <a:gd name="connsiteY67" fmla="*/ 1385047 h 1564923"/>
                <a:gd name="connsiteX68" fmla="*/ 342900 w 2054038"/>
                <a:gd name="connsiteY68" fmla="*/ 1378323 h 1564923"/>
                <a:gd name="connsiteX69" fmla="*/ 366432 w 2054038"/>
                <a:gd name="connsiteY69" fmla="*/ 1368238 h 1564923"/>
                <a:gd name="connsiteX70" fmla="*/ 379879 w 2054038"/>
                <a:gd name="connsiteY70" fmla="*/ 1358153 h 1564923"/>
                <a:gd name="connsiteX71" fmla="*/ 396688 w 2054038"/>
                <a:gd name="connsiteY71" fmla="*/ 1354791 h 1564923"/>
                <a:gd name="connsiteX72" fmla="*/ 413497 w 2054038"/>
                <a:gd name="connsiteY72" fmla="*/ 1348068 h 1564923"/>
                <a:gd name="connsiteX73" fmla="*/ 426944 w 2054038"/>
                <a:gd name="connsiteY73" fmla="*/ 1344706 h 1564923"/>
                <a:gd name="connsiteX74" fmla="*/ 460562 w 2054038"/>
                <a:gd name="connsiteY74" fmla="*/ 1341344 h 1564923"/>
                <a:gd name="connsiteX75" fmla="*/ 480732 w 2054038"/>
                <a:gd name="connsiteY75" fmla="*/ 1348068 h 1564923"/>
                <a:gd name="connsiteX76" fmla="*/ 514350 w 2054038"/>
                <a:gd name="connsiteY76" fmla="*/ 1344706 h 1564923"/>
                <a:gd name="connsiteX77" fmla="*/ 521073 w 2054038"/>
                <a:gd name="connsiteY77" fmla="*/ 1334620 h 1564923"/>
                <a:gd name="connsiteX78" fmla="*/ 527797 w 2054038"/>
                <a:gd name="connsiteY78" fmla="*/ 1314450 h 1564923"/>
                <a:gd name="connsiteX79" fmla="*/ 537882 w 2054038"/>
                <a:gd name="connsiteY79" fmla="*/ 1311088 h 1564923"/>
                <a:gd name="connsiteX80" fmla="*/ 568138 w 2054038"/>
                <a:gd name="connsiteY80" fmla="*/ 1297641 h 1564923"/>
                <a:gd name="connsiteX81" fmla="*/ 578223 w 2054038"/>
                <a:gd name="connsiteY81" fmla="*/ 1290918 h 1564923"/>
                <a:gd name="connsiteX82" fmla="*/ 588309 w 2054038"/>
                <a:gd name="connsiteY82" fmla="*/ 1287556 h 1564923"/>
                <a:gd name="connsiteX83" fmla="*/ 601756 w 2054038"/>
                <a:gd name="connsiteY83" fmla="*/ 1277470 h 1564923"/>
                <a:gd name="connsiteX84" fmla="*/ 611841 w 2054038"/>
                <a:gd name="connsiteY84" fmla="*/ 1274109 h 1564923"/>
                <a:gd name="connsiteX85" fmla="*/ 635373 w 2054038"/>
                <a:gd name="connsiteY85" fmla="*/ 1267385 h 1564923"/>
                <a:gd name="connsiteX86" fmla="*/ 645459 w 2054038"/>
                <a:gd name="connsiteY86" fmla="*/ 1257300 h 1564923"/>
                <a:gd name="connsiteX87" fmla="*/ 655544 w 2054038"/>
                <a:gd name="connsiteY87" fmla="*/ 1250576 h 1564923"/>
                <a:gd name="connsiteX88" fmla="*/ 662267 w 2054038"/>
                <a:gd name="connsiteY88" fmla="*/ 1227044 h 1564923"/>
                <a:gd name="connsiteX89" fmla="*/ 692523 w 2054038"/>
                <a:gd name="connsiteY89" fmla="*/ 1200150 h 1564923"/>
                <a:gd name="connsiteX90" fmla="*/ 702609 w 2054038"/>
                <a:gd name="connsiteY90" fmla="*/ 1186703 h 1564923"/>
                <a:gd name="connsiteX91" fmla="*/ 722779 w 2054038"/>
                <a:gd name="connsiteY91" fmla="*/ 1166532 h 1564923"/>
                <a:gd name="connsiteX92" fmla="*/ 732865 w 2054038"/>
                <a:gd name="connsiteY92" fmla="*/ 1156447 h 1564923"/>
                <a:gd name="connsiteX93" fmla="*/ 742950 w 2054038"/>
                <a:gd name="connsiteY93" fmla="*/ 1153085 h 1564923"/>
                <a:gd name="connsiteX94" fmla="*/ 776567 w 2054038"/>
                <a:gd name="connsiteY94" fmla="*/ 1136276 h 1564923"/>
                <a:gd name="connsiteX95" fmla="*/ 783291 w 2054038"/>
                <a:gd name="connsiteY95" fmla="*/ 1126191 h 1564923"/>
                <a:gd name="connsiteX96" fmla="*/ 786653 w 2054038"/>
                <a:gd name="connsiteY96" fmla="*/ 1116106 h 1564923"/>
                <a:gd name="connsiteX97" fmla="*/ 820270 w 2054038"/>
                <a:gd name="connsiteY97" fmla="*/ 1075765 h 1564923"/>
                <a:gd name="connsiteX98" fmla="*/ 830356 w 2054038"/>
                <a:gd name="connsiteY98" fmla="*/ 1072403 h 1564923"/>
                <a:gd name="connsiteX99" fmla="*/ 857250 w 2054038"/>
                <a:gd name="connsiteY99" fmla="*/ 1075765 h 1564923"/>
                <a:gd name="connsiteX100" fmla="*/ 874059 w 2054038"/>
                <a:gd name="connsiteY100" fmla="*/ 1099297 h 1564923"/>
                <a:gd name="connsiteX101" fmla="*/ 887506 w 2054038"/>
                <a:gd name="connsiteY101" fmla="*/ 1116106 h 1564923"/>
                <a:gd name="connsiteX102" fmla="*/ 890867 w 2054038"/>
                <a:gd name="connsiteY102" fmla="*/ 1129553 h 1564923"/>
                <a:gd name="connsiteX103" fmla="*/ 884144 w 2054038"/>
                <a:gd name="connsiteY103" fmla="*/ 1179979 h 1564923"/>
                <a:gd name="connsiteX104" fmla="*/ 877420 w 2054038"/>
                <a:gd name="connsiteY104" fmla="*/ 1190065 h 1564923"/>
                <a:gd name="connsiteX105" fmla="*/ 874059 w 2054038"/>
                <a:gd name="connsiteY105" fmla="*/ 1200150 h 1564923"/>
                <a:gd name="connsiteX106" fmla="*/ 870697 w 2054038"/>
                <a:gd name="connsiteY106" fmla="*/ 1240491 h 1564923"/>
                <a:gd name="connsiteX107" fmla="*/ 907676 w 2054038"/>
                <a:gd name="connsiteY107" fmla="*/ 1243853 h 1564923"/>
                <a:gd name="connsiteX108" fmla="*/ 971550 w 2054038"/>
                <a:gd name="connsiteY108" fmla="*/ 1240491 h 1564923"/>
                <a:gd name="connsiteX109" fmla="*/ 978273 w 2054038"/>
                <a:gd name="connsiteY109" fmla="*/ 1230406 h 1564923"/>
                <a:gd name="connsiteX110" fmla="*/ 988359 w 2054038"/>
                <a:gd name="connsiteY110" fmla="*/ 1216959 h 1564923"/>
                <a:gd name="connsiteX111" fmla="*/ 1015253 w 2054038"/>
                <a:gd name="connsiteY111" fmla="*/ 1200150 h 1564923"/>
                <a:gd name="connsiteX112" fmla="*/ 1025338 w 2054038"/>
                <a:gd name="connsiteY112" fmla="*/ 1193426 h 1564923"/>
                <a:gd name="connsiteX113" fmla="*/ 1048870 w 2054038"/>
                <a:gd name="connsiteY113" fmla="*/ 1183341 h 1564923"/>
                <a:gd name="connsiteX114" fmla="*/ 1065679 w 2054038"/>
                <a:gd name="connsiteY114" fmla="*/ 1179979 h 1564923"/>
                <a:gd name="connsiteX115" fmla="*/ 1085850 w 2054038"/>
                <a:gd name="connsiteY115" fmla="*/ 1173256 h 1564923"/>
                <a:gd name="connsiteX116" fmla="*/ 1109382 w 2054038"/>
                <a:gd name="connsiteY116" fmla="*/ 1176618 h 1564923"/>
                <a:gd name="connsiteX117" fmla="*/ 1122829 w 2054038"/>
                <a:gd name="connsiteY117" fmla="*/ 1179979 h 1564923"/>
                <a:gd name="connsiteX118" fmla="*/ 1139638 w 2054038"/>
                <a:gd name="connsiteY118" fmla="*/ 1173256 h 1564923"/>
                <a:gd name="connsiteX119" fmla="*/ 1159809 w 2054038"/>
                <a:gd name="connsiteY119" fmla="*/ 1156447 h 1564923"/>
                <a:gd name="connsiteX120" fmla="*/ 1169894 w 2054038"/>
                <a:gd name="connsiteY120" fmla="*/ 1159809 h 1564923"/>
                <a:gd name="connsiteX121" fmla="*/ 1179979 w 2054038"/>
                <a:gd name="connsiteY121" fmla="*/ 1203512 h 1564923"/>
                <a:gd name="connsiteX122" fmla="*/ 1183341 w 2054038"/>
                <a:gd name="connsiteY122" fmla="*/ 1223682 h 1564923"/>
                <a:gd name="connsiteX123" fmla="*/ 1206873 w 2054038"/>
                <a:gd name="connsiteY123" fmla="*/ 1210235 h 1564923"/>
                <a:gd name="connsiteX124" fmla="*/ 1216959 w 2054038"/>
                <a:gd name="connsiteY124" fmla="*/ 1203512 h 1564923"/>
                <a:gd name="connsiteX125" fmla="*/ 1230406 w 2054038"/>
                <a:gd name="connsiteY125" fmla="*/ 1179979 h 1564923"/>
                <a:gd name="connsiteX126" fmla="*/ 1237129 w 2054038"/>
                <a:gd name="connsiteY126" fmla="*/ 1169894 h 1564923"/>
                <a:gd name="connsiteX127" fmla="*/ 1250576 w 2054038"/>
                <a:gd name="connsiteY127" fmla="*/ 1163170 h 1564923"/>
                <a:gd name="connsiteX128" fmla="*/ 1260662 w 2054038"/>
                <a:gd name="connsiteY128" fmla="*/ 1156447 h 1564923"/>
                <a:gd name="connsiteX129" fmla="*/ 1307726 w 2054038"/>
                <a:gd name="connsiteY129" fmla="*/ 1159809 h 1564923"/>
                <a:gd name="connsiteX130" fmla="*/ 1317812 w 2054038"/>
                <a:gd name="connsiteY130" fmla="*/ 1163170 h 1564923"/>
                <a:gd name="connsiteX131" fmla="*/ 1371600 w 2054038"/>
                <a:gd name="connsiteY131" fmla="*/ 1156447 h 1564923"/>
                <a:gd name="connsiteX132" fmla="*/ 1401856 w 2054038"/>
                <a:gd name="connsiteY132" fmla="*/ 1159809 h 1564923"/>
                <a:gd name="connsiteX133" fmla="*/ 1422026 w 2054038"/>
                <a:gd name="connsiteY133" fmla="*/ 1163170 h 1564923"/>
                <a:gd name="connsiteX134" fmla="*/ 1455644 w 2054038"/>
                <a:gd name="connsiteY134" fmla="*/ 1166532 h 1564923"/>
                <a:gd name="connsiteX135" fmla="*/ 1526241 w 2054038"/>
                <a:gd name="connsiteY135" fmla="*/ 1163170 h 1564923"/>
                <a:gd name="connsiteX136" fmla="*/ 1536326 w 2054038"/>
                <a:gd name="connsiteY136" fmla="*/ 1166532 h 1564923"/>
                <a:gd name="connsiteX137" fmla="*/ 1529603 w 2054038"/>
                <a:gd name="connsiteY137" fmla="*/ 1179979 h 1564923"/>
                <a:gd name="connsiteX138" fmla="*/ 1526241 w 2054038"/>
                <a:gd name="connsiteY138" fmla="*/ 1190065 h 1564923"/>
                <a:gd name="connsiteX139" fmla="*/ 1563220 w 2054038"/>
                <a:gd name="connsiteY139" fmla="*/ 1233768 h 1564923"/>
                <a:gd name="connsiteX140" fmla="*/ 1573306 w 2054038"/>
                <a:gd name="connsiteY140" fmla="*/ 1227044 h 1564923"/>
                <a:gd name="connsiteX141" fmla="*/ 1586753 w 2054038"/>
                <a:gd name="connsiteY141" fmla="*/ 1196788 h 1564923"/>
                <a:gd name="connsiteX142" fmla="*/ 1593476 w 2054038"/>
                <a:gd name="connsiteY142" fmla="*/ 1173256 h 1564923"/>
                <a:gd name="connsiteX143" fmla="*/ 1613647 w 2054038"/>
                <a:gd name="connsiteY143" fmla="*/ 1156447 h 1564923"/>
                <a:gd name="connsiteX144" fmla="*/ 1657350 w 2054038"/>
                <a:gd name="connsiteY144" fmla="*/ 1153085 h 1564923"/>
                <a:gd name="connsiteX145" fmla="*/ 1667435 w 2054038"/>
                <a:gd name="connsiteY145" fmla="*/ 1149723 h 1564923"/>
                <a:gd name="connsiteX146" fmla="*/ 1677520 w 2054038"/>
                <a:gd name="connsiteY146" fmla="*/ 1129553 h 1564923"/>
                <a:gd name="connsiteX147" fmla="*/ 1684244 w 2054038"/>
                <a:gd name="connsiteY147" fmla="*/ 1119468 h 1564923"/>
                <a:gd name="connsiteX148" fmla="*/ 1714500 w 2054038"/>
                <a:gd name="connsiteY148" fmla="*/ 1102659 h 1564923"/>
                <a:gd name="connsiteX149" fmla="*/ 1748117 w 2054038"/>
                <a:gd name="connsiteY149" fmla="*/ 1062318 h 1564923"/>
                <a:gd name="connsiteX150" fmla="*/ 1758203 w 2054038"/>
                <a:gd name="connsiteY150" fmla="*/ 1055594 h 1564923"/>
                <a:gd name="connsiteX151" fmla="*/ 1758203 w 2054038"/>
                <a:gd name="connsiteY151" fmla="*/ 1011891 h 1564923"/>
                <a:gd name="connsiteX152" fmla="*/ 1600200 w 2054038"/>
                <a:gd name="connsiteY152" fmla="*/ 857250 h 1564923"/>
                <a:gd name="connsiteX153" fmla="*/ 1610285 w 2054038"/>
                <a:gd name="connsiteY153" fmla="*/ 621926 h 1564923"/>
                <a:gd name="connsiteX154" fmla="*/ 1529603 w 2054038"/>
                <a:gd name="connsiteY154" fmla="*/ 621926 h 1564923"/>
                <a:gd name="connsiteX155" fmla="*/ 1512794 w 2054038"/>
                <a:gd name="connsiteY155" fmla="*/ 591670 h 1564923"/>
                <a:gd name="connsiteX156" fmla="*/ 1532965 w 2054038"/>
                <a:gd name="connsiteY156" fmla="*/ 568138 h 1564923"/>
                <a:gd name="connsiteX157" fmla="*/ 1539688 w 2054038"/>
                <a:gd name="connsiteY157" fmla="*/ 541244 h 1564923"/>
                <a:gd name="connsiteX158" fmla="*/ 1529603 w 2054038"/>
                <a:gd name="connsiteY158" fmla="*/ 537882 h 1564923"/>
                <a:gd name="connsiteX159" fmla="*/ 1519517 w 2054038"/>
                <a:gd name="connsiteY159" fmla="*/ 531159 h 1564923"/>
                <a:gd name="connsiteX160" fmla="*/ 1516156 w 2054038"/>
                <a:gd name="connsiteY160" fmla="*/ 484094 h 1564923"/>
                <a:gd name="connsiteX161" fmla="*/ 1526241 w 2054038"/>
                <a:gd name="connsiteY161" fmla="*/ 480732 h 1564923"/>
                <a:gd name="connsiteX162" fmla="*/ 1549773 w 2054038"/>
                <a:gd name="connsiteY162" fmla="*/ 470647 h 1564923"/>
                <a:gd name="connsiteX163" fmla="*/ 1569944 w 2054038"/>
                <a:gd name="connsiteY163" fmla="*/ 463923 h 1564923"/>
                <a:gd name="connsiteX164" fmla="*/ 1583391 w 2054038"/>
                <a:gd name="connsiteY164" fmla="*/ 406773 h 1564923"/>
                <a:gd name="connsiteX165" fmla="*/ 2017059 w 2054038"/>
                <a:gd name="connsiteY165" fmla="*/ 336176 h 1564923"/>
                <a:gd name="connsiteX166" fmla="*/ 2054038 w 2054038"/>
                <a:gd name="connsiteY166" fmla="*/ 242047 h 1564923"/>
                <a:gd name="connsiteX167" fmla="*/ 2027144 w 2054038"/>
                <a:gd name="connsiteY167" fmla="*/ 201706 h 1564923"/>
                <a:gd name="connsiteX168" fmla="*/ 2020420 w 2054038"/>
                <a:gd name="connsiteY168" fmla="*/ 181535 h 1564923"/>
                <a:gd name="connsiteX169" fmla="*/ 2000250 w 2054038"/>
                <a:gd name="connsiteY169" fmla="*/ 174812 h 1564923"/>
                <a:gd name="connsiteX170" fmla="*/ 1980079 w 2054038"/>
                <a:gd name="connsiteY170" fmla="*/ 168088 h 1564923"/>
                <a:gd name="connsiteX171" fmla="*/ 1966632 w 2054038"/>
                <a:gd name="connsiteY171" fmla="*/ 164726 h 1564923"/>
                <a:gd name="connsiteX172" fmla="*/ 1949823 w 2054038"/>
                <a:gd name="connsiteY172" fmla="*/ 147918 h 1564923"/>
                <a:gd name="connsiteX173" fmla="*/ 1775012 w 2054038"/>
                <a:gd name="connsiteY173" fmla="*/ 164726 h 1564923"/>
                <a:gd name="connsiteX174" fmla="*/ 1738032 w 2054038"/>
                <a:gd name="connsiteY174" fmla="*/ 134470 h 1564923"/>
                <a:gd name="connsiteX175" fmla="*/ 1714500 w 2054038"/>
                <a:gd name="connsiteY175" fmla="*/ 114300 h 1564923"/>
                <a:gd name="connsiteX176" fmla="*/ 1704415 w 2054038"/>
                <a:gd name="connsiteY176" fmla="*/ 107576 h 1564923"/>
                <a:gd name="connsiteX177" fmla="*/ 1674159 w 2054038"/>
                <a:gd name="connsiteY177" fmla="*/ 110938 h 1564923"/>
                <a:gd name="connsiteX178" fmla="*/ 1664073 w 2054038"/>
                <a:gd name="connsiteY178" fmla="*/ 121023 h 1564923"/>
                <a:gd name="connsiteX179" fmla="*/ 1660712 w 2054038"/>
                <a:gd name="connsiteY179" fmla="*/ 131109 h 1564923"/>
                <a:gd name="connsiteX180" fmla="*/ 1653988 w 2054038"/>
                <a:gd name="connsiteY180" fmla="*/ 141194 h 1564923"/>
                <a:gd name="connsiteX181" fmla="*/ 1640541 w 2054038"/>
                <a:gd name="connsiteY181" fmla="*/ 161365 h 1564923"/>
                <a:gd name="connsiteX182" fmla="*/ 1600200 w 2054038"/>
                <a:gd name="connsiteY182" fmla="*/ 147918 h 1564923"/>
                <a:gd name="connsiteX183" fmla="*/ 1569944 w 2054038"/>
                <a:gd name="connsiteY183" fmla="*/ 137832 h 1564923"/>
                <a:gd name="connsiteX184" fmla="*/ 1559859 w 2054038"/>
                <a:gd name="connsiteY184" fmla="*/ 124385 h 1564923"/>
                <a:gd name="connsiteX185" fmla="*/ 1532965 w 2054038"/>
                <a:gd name="connsiteY185" fmla="*/ 110938 h 1564923"/>
                <a:gd name="connsiteX186" fmla="*/ 1536326 w 2054038"/>
                <a:gd name="connsiteY186" fmla="*/ 3362 h 1564923"/>
                <a:gd name="connsiteX187" fmla="*/ 1482538 w 2054038"/>
                <a:gd name="connsiteY187" fmla="*/ 0 h 1564923"/>
                <a:gd name="connsiteX188" fmla="*/ 1361515 w 2054038"/>
                <a:gd name="connsiteY188" fmla="*/ 57150 h 156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2054038" h="1564923">
                  <a:moveTo>
                    <a:pt x="1361515" y="57150"/>
                  </a:moveTo>
                  <a:lnTo>
                    <a:pt x="1385047" y="396688"/>
                  </a:lnTo>
                  <a:lnTo>
                    <a:pt x="1317812" y="396688"/>
                  </a:lnTo>
                  <a:lnTo>
                    <a:pt x="1055594" y="326091"/>
                  </a:lnTo>
                  <a:lnTo>
                    <a:pt x="1055594" y="376518"/>
                  </a:lnTo>
                  <a:lnTo>
                    <a:pt x="951379" y="527797"/>
                  </a:lnTo>
                  <a:lnTo>
                    <a:pt x="911038" y="551329"/>
                  </a:lnTo>
                  <a:lnTo>
                    <a:pt x="820270" y="510988"/>
                  </a:lnTo>
                  <a:lnTo>
                    <a:pt x="699247" y="497541"/>
                  </a:lnTo>
                  <a:lnTo>
                    <a:pt x="753035" y="389965"/>
                  </a:lnTo>
                  <a:lnTo>
                    <a:pt x="732865" y="309282"/>
                  </a:lnTo>
                  <a:lnTo>
                    <a:pt x="615203" y="275665"/>
                  </a:lnTo>
                  <a:lnTo>
                    <a:pt x="534520" y="292473"/>
                  </a:lnTo>
                  <a:lnTo>
                    <a:pt x="514350" y="275665"/>
                  </a:lnTo>
                  <a:lnTo>
                    <a:pt x="477370" y="252132"/>
                  </a:lnTo>
                  <a:cubicBezTo>
                    <a:pt x="471829" y="248669"/>
                    <a:pt x="465998" y="245671"/>
                    <a:pt x="460562" y="242047"/>
                  </a:cubicBezTo>
                  <a:cubicBezTo>
                    <a:pt x="457200" y="239806"/>
                    <a:pt x="454090" y="237130"/>
                    <a:pt x="450476" y="235323"/>
                  </a:cubicBezTo>
                  <a:cubicBezTo>
                    <a:pt x="447307" y="233738"/>
                    <a:pt x="443753" y="233082"/>
                    <a:pt x="440391" y="231962"/>
                  </a:cubicBezTo>
                  <a:cubicBezTo>
                    <a:pt x="437029" y="229721"/>
                    <a:pt x="434342" y="225421"/>
                    <a:pt x="430306" y="225238"/>
                  </a:cubicBezTo>
                  <a:cubicBezTo>
                    <a:pt x="409007" y="224270"/>
                    <a:pt x="387665" y="226670"/>
                    <a:pt x="366432" y="228600"/>
                  </a:cubicBezTo>
                  <a:cubicBezTo>
                    <a:pt x="362903" y="228921"/>
                    <a:pt x="359754" y="230989"/>
                    <a:pt x="356347" y="231962"/>
                  </a:cubicBezTo>
                  <a:cubicBezTo>
                    <a:pt x="351905" y="233231"/>
                    <a:pt x="347382" y="234203"/>
                    <a:pt x="342900" y="235323"/>
                  </a:cubicBezTo>
                  <a:cubicBezTo>
                    <a:pt x="339538" y="239805"/>
                    <a:pt x="336777" y="244808"/>
                    <a:pt x="332815" y="248770"/>
                  </a:cubicBezTo>
                  <a:cubicBezTo>
                    <a:pt x="329958" y="251627"/>
                    <a:pt x="325253" y="252339"/>
                    <a:pt x="322729" y="255494"/>
                  </a:cubicBezTo>
                  <a:cubicBezTo>
                    <a:pt x="320515" y="258261"/>
                    <a:pt x="321333" y="262631"/>
                    <a:pt x="319367" y="265579"/>
                  </a:cubicBezTo>
                  <a:cubicBezTo>
                    <a:pt x="314189" y="273347"/>
                    <a:pt x="306641" y="277426"/>
                    <a:pt x="299197" y="282388"/>
                  </a:cubicBezTo>
                  <a:cubicBezTo>
                    <a:pt x="286105" y="278024"/>
                    <a:pt x="291618" y="281531"/>
                    <a:pt x="282388" y="272303"/>
                  </a:cubicBezTo>
                  <a:lnTo>
                    <a:pt x="292473" y="322729"/>
                  </a:lnTo>
                  <a:lnTo>
                    <a:pt x="218515" y="339538"/>
                  </a:lnTo>
                  <a:lnTo>
                    <a:pt x="205067" y="396688"/>
                  </a:lnTo>
                  <a:lnTo>
                    <a:pt x="299197" y="510988"/>
                  </a:lnTo>
                  <a:lnTo>
                    <a:pt x="238685" y="665629"/>
                  </a:lnTo>
                  <a:lnTo>
                    <a:pt x="265579" y="699247"/>
                  </a:lnTo>
                  <a:lnTo>
                    <a:pt x="188259" y="722779"/>
                  </a:lnTo>
                  <a:lnTo>
                    <a:pt x="73959" y="813547"/>
                  </a:lnTo>
                  <a:lnTo>
                    <a:pt x="141194" y="897591"/>
                  </a:lnTo>
                  <a:lnTo>
                    <a:pt x="228600" y="1001806"/>
                  </a:lnTo>
                  <a:cubicBezTo>
                    <a:pt x="230841" y="1011891"/>
                    <a:pt x="235323" y="1021731"/>
                    <a:pt x="235323" y="1032062"/>
                  </a:cubicBezTo>
                  <a:cubicBezTo>
                    <a:pt x="235323" y="1036102"/>
                    <a:pt x="231668" y="1039518"/>
                    <a:pt x="228600" y="1042147"/>
                  </a:cubicBezTo>
                  <a:cubicBezTo>
                    <a:pt x="213989" y="1054670"/>
                    <a:pt x="215150" y="1049832"/>
                    <a:pt x="201706" y="1055594"/>
                  </a:cubicBezTo>
                  <a:cubicBezTo>
                    <a:pt x="197100" y="1057568"/>
                    <a:pt x="192610" y="1059832"/>
                    <a:pt x="188259" y="1062318"/>
                  </a:cubicBezTo>
                  <a:cubicBezTo>
                    <a:pt x="184751" y="1064323"/>
                    <a:pt x="181887" y="1067449"/>
                    <a:pt x="178173" y="1069041"/>
                  </a:cubicBezTo>
                  <a:cubicBezTo>
                    <a:pt x="173926" y="1070861"/>
                    <a:pt x="169208" y="1071282"/>
                    <a:pt x="164726" y="1072403"/>
                  </a:cubicBezTo>
                  <a:cubicBezTo>
                    <a:pt x="160244" y="1076885"/>
                    <a:pt x="153068" y="1079769"/>
                    <a:pt x="151279" y="1085850"/>
                  </a:cubicBezTo>
                  <a:cubicBezTo>
                    <a:pt x="147156" y="1099867"/>
                    <a:pt x="149624" y="1115042"/>
                    <a:pt x="147917" y="1129553"/>
                  </a:cubicBezTo>
                  <a:cubicBezTo>
                    <a:pt x="147377" y="1134142"/>
                    <a:pt x="146622" y="1138868"/>
                    <a:pt x="144556" y="1143000"/>
                  </a:cubicBezTo>
                  <a:cubicBezTo>
                    <a:pt x="142050" y="1148012"/>
                    <a:pt x="137727" y="1151888"/>
                    <a:pt x="134470" y="1156447"/>
                  </a:cubicBezTo>
                  <a:cubicBezTo>
                    <a:pt x="124282" y="1170710"/>
                    <a:pt x="132332" y="1163475"/>
                    <a:pt x="117662" y="1173256"/>
                  </a:cubicBezTo>
                  <a:cubicBezTo>
                    <a:pt x="111754" y="1190980"/>
                    <a:pt x="118205" y="1176638"/>
                    <a:pt x="104215" y="1193426"/>
                  </a:cubicBezTo>
                  <a:cubicBezTo>
                    <a:pt x="101628" y="1196530"/>
                    <a:pt x="97491" y="1203512"/>
                    <a:pt x="97491" y="1203512"/>
                  </a:cubicBezTo>
                  <a:lnTo>
                    <a:pt x="47065" y="1216959"/>
                  </a:lnTo>
                  <a:lnTo>
                    <a:pt x="63873" y="1243853"/>
                  </a:lnTo>
                  <a:lnTo>
                    <a:pt x="3362" y="1311088"/>
                  </a:lnTo>
                  <a:lnTo>
                    <a:pt x="26894" y="1428750"/>
                  </a:lnTo>
                  <a:lnTo>
                    <a:pt x="0" y="1465729"/>
                  </a:lnTo>
                  <a:lnTo>
                    <a:pt x="94129" y="1543050"/>
                  </a:lnTo>
                  <a:cubicBezTo>
                    <a:pt x="127633" y="1555614"/>
                    <a:pt x="111959" y="1550114"/>
                    <a:pt x="141194" y="1559859"/>
                  </a:cubicBezTo>
                  <a:lnTo>
                    <a:pt x="151279" y="1563220"/>
                  </a:lnTo>
                  <a:cubicBezTo>
                    <a:pt x="161364" y="1562100"/>
                    <a:pt x="178652" y="1569588"/>
                    <a:pt x="181535" y="1559859"/>
                  </a:cubicBezTo>
                  <a:cubicBezTo>
                    <a:pt x="194153" y="1517272"/>
                    <a:pt x="185433" y="1494237"/>
                    <a:pt x="174812" y="1462368"/>
                  </a:cubicBezTo>
                  <a:cubicBezTo>
                    <a:pt x="175932" y="1457885"/>
                    <a:pt x="175130" y="1452397"/>
                    <a:pt x="178173" y="1448920"/>
                  </a:cubicBezTo>
                  <a:cubicBezTo>
                    <a:pt x="183494" y="1442838"/>
                    <a:pt x="191879" y="1440321"/>
                    <a:pt x="198344" y="1435473"/>
                  </a:cubicBezTo>
                  <a:cubicBezTo>
                    <a:pt x="224061" y="1416186"/>
                    <a:pt x="199391" y="1433435"/>
                    <a:pt x="225238" y="1418665"/>
                  </a:cubicBezTo>
                  <a:cubicBezTo>
                    <a:pt x="228746" y="1416660"/>
                    <a:pt x="231609" y="1413533"/>
                    <a:pt x="235323" y="1411941"/>
                  </a:cubicBezTo>
                  <a:cubicBezTo>
                    <a:pt x="239570" y="1410121"/>
                    <a:pt x="244288" y="1409700"/>
                    <a:pt x="248770" y="1408579"/>
                  </a:cubicBezTo>
                  <a:cubicBezTo>
                    <a:pt x="253252" y="1405217"/>
                    <a:pt x="257015" y="1400575"/>
                    <a:pt x="262217" y="1398494"/>
                  </a:cubicBezTo>
                  <a:cubicBezTo>
                    <a:pt x="264808" y="1397458"/>
                    <a:pt x="305161" y="1391878"/>
                    <a:pt x="305920" y="1391770"/>
                  </a:cubicBezTo>
                  <a:cubicBezTo>
                    <a:pt x="311523" y="1389529"/>
                    <a:pt x="317058" y="1387109"/>
                    <a:pt x="322729" y="1385047"/>
                  </a:cubicBezTo>
                  <a:cubicBezTo>
                    <a:pt x="329390" y="1382625"/>
                    <a:pt x="336561" y="1381492"/>
                    <a:pt x="342900" y="1378323"/>
                  </a:cubicBezTo>
                  <a:cubicBezTo>
                    <a:pt x="359516" y="1370015"/>
                    <a:pt x="351593" y="1373185"/>
                    <a:pt x="366432" y="1368238"/>
                  </a:cubicBezTo>
                  <a:cubicBezTo>
                    <a:pt x="370914" y="1364876"/>
                    <a:pt x="374759" y="1360429"/>
                    <a:pt x="379879" y="1358153"/>
                  </a:cubicBezTo>
                  <a:cubicBezTo>
                    <a:pt x="385101" y="1355832"/>
                    <a:pt x="391215" y="1356433"/>
                    <a:pt x="396688" y="1354791"/>
                  </a:cubicBezTo>
                  <a:cubicBezTo>
                    <a:pt x="402468" y="1353057"/>
                    <a:pt x="407772" y="1349976"/>
                    <a:pt x="413497" y="1348068"/>
                  </a:cubicBezTo>
                  <a:cubicBezTo>
                    <a:pt x="417880" y="1346607"/>
                    <a:pt x="422462" y="1345827"/>
                    <a:pt x="426944" y="1344706"/>
                  </a:cubicBezTo>
                  <a:cubicBezTo>
                    <a:pt x="442247" y="1334503"/>
                    <a:pt x="435726" y="1335612"/>
                    <a:pt x="460562" y="1341344"/>
                  </a:cubicBezTo>
                  <a:cubicBezTo>
                    <a:pt x="467468" y="1342938"/>
                    <a:pt x="480732" y="1348068"/>
                    <a:pt x="480732" y="1348068"/>
                  </a:cubicBezTo>
                  <a:cubicBezTo>
                    <a:pt x="491938" y="1346947"/>
                    <a:pt x="503666" y="1348268"/>
                    <a:pt x="514350" y="1344706"/>
                  </a:cubicBezTo>
                  <a:cubicBezTo>
                    <a:pt x="518183" y="1343428"/>
                    <a:pt x="519432" y="1338312"/>
                    <a:pt x="521073" y="1334620"/>
                  </a:cubicBezTo>
                  <a:cubicBezTo>
                    <a:pt x="523951" y="1328144"/>
                    <a:pt x="521074" y="1316691"/>
                    <a:pt x="527797" y="1314450"/>
                  </a:cubicBezTo>
                  <a:lnTo>
                    <a:pt x="537882" y="1311088"/>
                  </a:lnTo>
                  <a:cubicBezTo>
                    <a:pt x="566105" y="1289921"/>
                    <a:pt x="535428" y="1309907"/>
                    <a:pt x="568138" y="1297641"/>
                  </a:cubicBezTo>
                  <a:cubicBezTo>
                    <a:pt x="571921" y="1296222"/>
                    <a:pt x="574609" y="1292725"/>
                    <a:pt x="578223" y="1290918"/>
                  </a:cubicBezTo>
                  <a:cubicBezTo>
                    <a:pt x="581393" y="1289333"/>
                    <a:pt x="584947" y="1288677"/>
                    <a:pt x="588309" y="1287556"/>
                  </a:cubicBezTo>
                  <a:cubicBezTo>
                    <a:pt x="592791" y="1284194"/>
                    <a:pt x="596891" y="1280250"/>
                    <a:pt x="601756" y="1277470"/>
                  </a:cubicBezTo>
                  <a:cubicBezTo>
                    <a:pt x="604833" y="1275712"/>
                    <a:pt x="608434" y="1275082"/>
                    <a:pt x="611841" y="1274109"/>
                  </a:cubicBezTo>
                  <a:cubicBezTo>
                    <a:pt x="641363" y="1265675"/>
                    <a:pt x="611213" y="1275439"/>
                    <a:pt x="635373" y="1267385"/>
                  </a:cubicBezTo>
                  <a:cubicBezTo>
                    <a:pt x="638735" y="1264023"/>
                    <a:pt x="641807" y="1260344"/>
                    <a:pt x="645459" y="1257300"/>
                  </a:cubicBezTo>
                  <a:cubicBezTo>
                    <a:pt x="648563" y="1254713"/>
                    <a:pt x="653020" y="1253731"/>
                    <a:pt x="655544" y="1250576"/>
                  </a:cubicBezTo>
                  <a:cubicBezTo>
                    <a:pt x="659734" y="1245339"/>
                    <a:pt x="658872" y="1231893"/>
                    <a:pt x="662267" y="1227044"/>
                  </a:cubicBezTo>
                  <a:cubicBezTo>
                    <a:pt x="695205" y="1179988"/>
                    <a:pt x="670315" y="1222357"/>
                    <a:pt x="692523" y="1200150"/>
                  </a:cubicBezTo>
                  <a:cubicBezTo>
                    <a:pt x="696485" y="1196188"/>
                    <a:pt x="698861" y="1190868"/>
                    <a:pt x="702609" y="1186703"/>
                  </a:cubicBezTo>
                  <a:cubicBezTo>
                    <a:pt x="708970" y="1179635"/>
                    <a:pt x="716055" y="1173256"/>
                    <a:pt x="722779" y="1166532"/>
                  </a:cubicBezTo>
                  <a:cubicBezTo>
                    <a:pt x="726141" y="1163170"/>
                    <a:pt x="728355" y="1157951"/>
                    <a:pt x="732865" y="1156447"/>
                  </a:cubicBezTo>
                  <a:cubicBezTo>
                    <a:pt x="736227" y="1155326"/>
                    <a:pt x="739852" y="1154806"/>
                    <a:pt x="742950" y="1153085"/>
                  </a:cubicBezTo>
                  <a:cubicBezTo>
                    <a:pt x="775696" y="1134892"/>
                    <a:pt x="750288" y="1142846"/>
                    <a:pt x="776567" y="1136276"/>
                  </a:cubicBezTo>
                  <a:cubicBezTo>
                    <a:pt x="778808" y="1132914"/>
                    <a:pt x="781484" y="1129805"/>
                    <a:pt x="783291" y="1126191"/>
                  </a:cubicBezTo>
                  <a:cubicBezTo>
                    <a:pt x="784876" y="1123022"/>
                    <a:pt x="784932" y="1119204"/>
                    <a:pt x="786653" y="1116106"/>
                  </a:cubicBezTo>
                  <a:cubicBezTo>
                    <a:pt x="791546" y="1107298"/>
                    <a:pt x="810657" y="1078969"/>
                    <a:pt x="820270" y="1075765"/>
                  </a:cubicBezTo>
                  <a:lnTo>
                    <a:pt x="830356" y="1072403"/>
                  </a:lnTo>
                  <a:cubicBezTo>
                    <a:pt x="839321" y="1073524"/>
                    <a:pt x="849025" y="1072026"/>
                    <a:pt x="857250" y="1075765"/>
                  </a:cubicBezTo>
                  <a:cubicBezTo>
                    <a:pt x="859242" y="1076671"/>
                    <a:pt x="871811" y="1095925"/>
                    <a:pt x="874059" y="1099297"/>
                  </a:cubicBezTo>
                  <a:cubicBezTo>
                    <a:pt x="885046" y="1132264"/>
                    <a:pt x="867233" y="1085695"/>
                    <a:pt x="887506" y="1116106"/>
                  </a:cubicBezTo>
                  <a:cubicBezTo>
                    <a:pt x="890069" y="1119950"/>
                    <a:pt x="889747" y="1125071"/>
                    <a:pt x="890867" y="1129553"/>
                  </a:cubicBezTo>
                  <a:cubicBezTo>
                    <a:pt x="890430" y="1133928"/>
                    <a:pt x="887943" y="1169849"/>
                    <a:pt x="884144" y="1179979"/>
                  </a:cubicBezTo>
                  <a:cubicBezTo>
                    <a:pt x="882725" y="1183762"/>
                    <a:pt x="879661" y="1186703"/>
                    <a:pt x="877420" y="1190065"/>
                  </a:cubicBezTo>
                  <a:cubicBezTo>
                    <a:pt x="876300" y="1193427"/>
                    <a:pt x="875455" y="1196893"/>
                    <a:pt x="874059" y="1200150"/>
                  </a:cubicBezTo>
                  <a:cubicBezTo>
                    <a:pt x="869654" y="1210428"/>
                    <a:pt x="855248" y="1228904"/>
                    <a:pt x="870697" y="1240491"/>
                  </a:cubicBezTo>
                  <a:cubicBezTo>
                    <a:pt x="880599" y="1247917"/>
                    <a:pt x="895350" y="1242732"/>
                    <a:pt x="907676" y="1243853"/>
                  </a:cubicBezTo>
                  <a:cubicBezTo>
                    <a:pt x="928967" y="1242732"/>
                    <a:pt x="950606" y="1244480"/>
                    <a:pt x="971550" y="1240491"/>
                  </a:cubicBezTo>
                  <a:cubicBezTo>
                    <a:pt x="975519" y="1239735"/>
                    <a:pt x="975925" y="1233694"/>
                    <a:pt x="978273" y="1230406"/>
                  </a:cubicBezTo>
                  <a:cubicBezTo>
                    <a:pt x="981530" y="1225847"/>
                    <a:pt x="984397" y="1220921"/>
                    <a:pt x="988359" y="1216959"/>
                  </a:cubicBezTo>
                  <a:cubicBezTo>
                    <a:pt x="999076" y="1206242"/>
                    <a:pt x="1002821" y="1207254"/>
                    <a:pt x="1015253" y="1200150"/>
                  </a:cubicBezTo>
                  <a:cubicBezTo>
                    <a:pt x="1018761" y="1198145"/>
                    <a:pt x="1021830" y="1195431"/>
                    <a:pt x="1025338" y="1193426"/>
                  </a:cubicBezTo>
                  <a:cubicBezTo>
                    <a:pt x="1032818" y="1189152"/>
                    <a:pt x="1040492" y="1185436"/>
                    <a:pt x="1048870" y="1183341"/>
                  </a:cubicBezTo>
                  <a:cubicBezTo>
                    <a:pt x="1054413" y="1181955"/>
                    <a:pt x="1060166" y="1181482"/>
                    <a:pt x="1065679" y="1179979"/>
                  </a:cubicBezTo>
                  <a:cubicBezTo>
                    <a:pt x="1072517" y="1178114"/>
                    <a:pt x="1085850" y="1173256"/>
                    <a:pt x="1085850" y="1173256"/>
                  </a:cubicBezTo>
                  <a:cubicBezTo>
                    <a:pt x="1093694" y="1174377"/>
                    <a:pt x="1101586" y="1175201"/>
                    <a:pt x="1109382" y="1176618"/>
                  </a:cubicBezTo>
                  <a:cubicBezTo>
                    <a:pt x="1113928" y="1177444"/>
                    <a:pt x="1118237" y="1180489"/>
                    <a:pt x="1122829" y="1179979"/>
                  </a:cubicBezTo>
                  <a:cubicBezTo>
                    <a:pt x="1128827" y="1179313"/>
                    <a:pt x="1134241" y="1175955"/>
                    <a:pt x="1139638" y="1173256"/>
                  </a:cubicBezTo>
                  <a:cubicBezTo>
                    <a:pt x="1148996" y="1168577"/>
                    <a:pt x="1152377" y="1163879"/>
                    <a:pt x="1159809" y="1156447"/>
                  </a:cubicBezTo>
                  <a:cubicBezTo>
                    <a:pt x="1163171" y="1157568"/>
                    <a:pt x="1167388" y="1157303"/>
                    <a:pt x="1169894" y="1159809"/>
                  </a:cubicBezTo>
                  <a:cubicBezTo>
                    <a:pt x="1179868" y="1169784"/>
                    <a:pt x="1178669" y="1193684"/>
                    <a:pt x="1179979" y="1203512"/>
                  </a:cubicBezTo>
                  <a:cubicBezTo>
                    <a:pt x="1180880" y="1210268"/>
                    <a:pt x="1182220" y="1216959"/>
                    <a:pt x="1183341" y="1223682"/>
                  </a:cubicBezTo>
                  <a:cubicBezTo>
                    <a:pt x="1191185" y="1219200"/>
                    <a:pt x="1199126" y="1214883"/>
                    <a:pt x="1206873" y="1210235"/>
                  </a:cubicBezTo>
                  <a:cubicBezTo>
                    <a:pt x="1210338" y="1208156"/>
                    <a:pt x="1214102" y="1206369"/>
                    <a:pt x="1216959" y="1203512"/>
                  </a:cubicBezTo>
                  <a:cubicBezTo>
                    <a:pt x="1222415" y="1198056"/>
                    <a:pt x="1226894" y="1186125"/>
                    <a:pt x="1230406" y="1179979"/>
                  </a:cubicBezTo>
                  <a:cubicBezTo>
                    <a:pt x="1232410" y="1176471"/>
                    <a:pt x="1234025" y="1172481"/>
                    <a:pt x="1237129" y="1169894"/>
                  </a:cubicBezTo>
                  <a:cubicBezTo>
                    <a:pt x="1240979" y="1166686"/>
                    <a:pt x="1246225" y="1165656"/>
                    <a:pt x="1250576" y="1163170"/>
                  </a:cubicBezTo>
                  <a:cubicBezTo>
                    <a:pt x="1254084" y="1161165"/>
                    <a:pt x="1257300" y="1158688"/>
                    <a:pt x="1260662" y="1156447"/>
                  </a:cubicBezTo>
                  <a:cubicBezTo>
                    <a:pt x="1276350" y="1157568"/>
                    <a:pt x="1292106" y="1157971"/>
                    <a:pt x="1307726" y="1159809"/>
                  </a:cubicBezTo>
                  <a:cubicBezTo>
                    <a:pt x="1311245" y="1160223"/>
                    <a:pt x="1314273" y="1163356"/>
                    <a:pt x="1317812" y="1163170"/>
                  </a:cubicBezTo>
                  <a:cubicBezTo>
                    <a:pt x="1335856" y="1162220"/>
                    <a:pt x="1353671" y="1158688"/>
                    <a:pt x="1371600" y="1156447"/>
                  </a:cubicBezTo>
                  <a:cubicBezTo>
                    <a:pt x="1381685" y="1157568"/>
                    <a:pt x="1391798" y="1158468"/>
                    <a:pt x="1401856" y="1159809"/>
                  </a:cubicBezTo>
                  <a:cubicBezTo>
                    <a:pt x="1408612" y="1160710"/>
                    <a:pt x="1415263" y="1162325"/>
                    <a:pt x="1422026" y="1163170"/>
                  </a:cubicBezTo>
                  <a:cubicBezTo>
                    <a:pt x="1433201" y="1164567"/>
                    <a:pt x="1444438" y="1165411"/>
                    <a:pt x="1455644" y="1166532"/>
                  </a:cubicBezTo>
                  <a:cubicBezTo>
                    <a:pt x="1479176" y="1165411"/>
                    <a:pt x="1502682" y="1163170"/>
                    <a:pt x="1526241" y="1163170"/>
                  </a:cubicBezTo>
                  <a:cubicBezTo>
                    <a:pt x="1529785" y="1163170"/>
                    <a:pt x="1535631" y="1163057"/>
                    <a:pt x="1536326" y="1166532"/>
                  </a:cubicBezTo>
                  <a:cubicBezTo>
                    <a:pt x="1537309" y="1171446"/>
                    <a:pt x="1531577" y="1175373"/>
                    <a:pt x="1529603" y="1179979"/>
                  </a:cubicBezTo>
                  <a:cubicBezTo>
                    <a:pt x="1528207" y="1183236"/>
                    <a:pt x="1527362" y="1186703"/>
                    <a:pt x="1526241" y="1190065"/>
                  </a:cubicBezTo>
                  <a:cubicBezTo>
                    <a:pt x="1533023" y="1237538"/>
                    <a:pt x="1518096" y="1245049"/>
                    <a:pt x="1563220" y="1233768"/>
                  </a:cubicBezTo>
                  <a:cubicBezTo>
                    <a:pt x="1567140" y="1232788"/>
                    <a:pt x="1569944" y="1229285"/>
                    <a:pt x="1573306" y="1227044"/>
                  </a:cubicBezTo>
                  <a:cubicBezTo>
                    <a:pt x="1582136" y="1213799"/>
                    <a:pt x="1581952" y="1215991"/>
                    <a:pt x="1586753" y="1196788"/>
                  </a:cubicBezTo>
                  <a:cubicBezTo>
                    <a:pt x="1587200" y="1194999"/>
                    <a:pt x="1591549" y="1176147"/>
                    <a:pt x="1593476" y="1173256"/>
                  </a:cubicBezTo>
                  <a:cubicBezTo>
                    <a:pt x="1595456" y="1170286"/>
                    <a:pt x="1608921" y="1157333"/>
                    <a:pt x="1613647" y="1156447"/>
                  </a:cubicBezTo>
                  <a:cubicBezTo>
                    <a:pt x="1628007" y="1153754"/>
                    <a:pt x="1642782" y="1154206"/>
                    <a:pt x="1657350" y="1153085"/>
                  </a:cubicBezTo>
                  <a:cubicBezTo>
                    <a:pt x="1660712" y="1151964"/>
                    <a:pt x="1664668" y="1151937"/>
                    <a:pt x="1667435" y="1149723"/>
                  </a:cubicBezTo>
                  <a:cubicBezTo>
                    <a:pt x="1675467" y="1143298"/>
                    <a:pt x="1673459" y="1137676"/>
                    <a:pt x="1677520" y="1129553"/>
                  </a:cubicBezTo>
                  <a:cubicBezTo>
                    <a:pt x="1679327" y="1125939"/>
                    <a:pt x="1681203" y="1122129"/>
                    <a:pt x="1684244" y="1119468"/>
                  </a:cubicBezTo>
                  <a:cubicBezTo>
                    <a:pt x="1698474" y="1107017"/>
                    <a:pt x="1700647" y="1107276"/>
                    <a:pt x="1714500" y="1102659"/>
                  </a:cubicBezTo>
                  <a:cubicBezTo>
                    <a:pt x="1724422" y="1087775"/>
                    <a:pt x="1732586" y="1072672"/>
                    <a:pt x="1748117" y="1062318"/>
                  </a:cubicBezTo>
                  <a:cubicBezTo>
                    <a:pt x="1751479" y="1060077"/>
                    <a:pt x="1757411" y="1059556"/>
                    <a:pt x="1758203" y="1055594"/>
                  </a:cubicBezTo>
                  <a:cubicBezTo>
                    <a:pt x="1761060" y="1041309"/>
                    <a:pt x="1758203" y="1026459"/>
                    <a:pt x="1758203" y="1011891"/>
                  </a:cubicBezTo>
                  <a:lnTo>
                    <a:pt x="1600200" y="857250"/>
                  </a:lnTo>
                  <a:lnTo>
                    <a:pt x="1610285" y="621926"/>
                  </a:lnTo>
                  <a:lnTo>
                    <a:pt x="1529603" y="621926"/>
                  </a:lnTo>
                  <a:lnTo>
                    <a:pt x="1512794" y="591670"/>
                  </a:lnTo>
                  <a:cubicBezTo>
                    <a:pt x="1519518" y="583826"/>
                    <a:pt x="1526054" y="575817"/>
                    <a:pt x="1532965" y="568138"/>
                  </a:cubicBezTo>
                  <a:cubicBezTo>
                    <a:pt x="1541701" y="558432"/>
                    <a:pt x="1550460" y="557403"/>
                    <a:pt x="1539688" y="541244"/>
                  </a:cubicBezTo>
                  <a:cubicBezTo>
                    <a:pt x="1537722" y="538296"/>
                    <a:pt x="1532772" y="539467"/>
                    <a:pt x="1529603" y="537882"/>
                  </a:cubicBezTo>
                  <a:cubicBezTo>
                    <a:pt x="1525989" y="536075"/>
                    <a:pt x="1522879" y="533400"/>
                    <a:pt x="1519517" y="531159"/>
                  </a:cubicBezTo>
                  <a:cubicBezTo>
                    <a:pt x="1508092" y="514019"/>
                    <a:pt x="1505802" y="515156"/>
                    <a:pt x="1516156" y="484094"/>
                  </a:cubicBezTo>
                  <a:cubicBezTo>
                    <a:pt x="1517277" y="480732"/>
                    <a:pt x="1523072" y="482317"/>
                    <a:pt x="1526241" y="480732"/>
                  </a:cubicBezTo>
                  <a:cubicBezTo>
                    <a:pt x="1555574" y="466066"/>
                    <a:pt x="1514791" y="481142"/>
                    <a:pt x="1549773" y="470647"/>
                  </a:cubicBezTo>
                  <a:cubicBezTo>
                    <a:pt x="1556561" y="468610"/>
                    <a:pt x="1569944" y="463923"/>
                    <a:pt x="1569944" y="463923"/>
                  </a:cubicBezTo>
                  <a:cubicBezTo>
                    <a:pt x="1590229" y="433497"/>
                    <a:pt x="1583391" y="451834"/>
                    <a:pt x="1583391" y="406773"/>
                  </a:cubicBezTo>
                  <a:lnTo>
                    <a:pt x="2017059" y="336176"/>
                  </a:lnTo>
                  <a:lnTo>
                    <a:pt x="2054038" y="242047"/>
                  </a:lnTo>
                  <a:cubicBezTo>
                    <a:pt x="2045073" y="228600"/>
                    <a:pt x="2032255" y="217038"/>
                    <a:pt x="2027144" y="201706"/>
                  </a:cubicBezTo>
                  <a:cubicBezTo>
                    <a:pt x="2024903" y="194982"/>
                    <a:pt x="2025432" y="186547"/>
                    <a:pt x="2020420" y="181535"/>
                  </a:cubicBezTo>
                  <a:cubicBezTo>
                    <a:pt x="2015409" y="176524"/>
                    <a:pt x="2006973" y="177053"/>
                    <a:pt x="2000250" y="174812"/>
                  </a:cubicBezTo>
                  <a:lnTo>
                    <a:pt x="1980079" y="168088"/>
                  </a:lnTo>
                  <a:lnTo>
                    <a:pt x="1966632" y="164726"/>
                  </a:lnTo>
                  <a:lnTo>
                    <a:pt x="1949823" y="147918"/>
                  </a:lnTo>
                  <a:lnTo>
                    <a:pt x="1775012" y="164726"/>
                  </a:lnTo>
                  <a:lnTo>
                    <a:pt x="1738032" y="134470"/>
                  </a:lnTo>
                  <a:cubicBezTo>
                    <a:pt x="1730188" y="127747"/>
                    <a:pt x="1722567" y="120754"/>
                    <a:pt x="1714500" y="114300"/>
                  </a:cubicBezTo>
                  <a:cubicBezTo>
                    <a:pt x="1711345" y="111776"/>
                    <a:pt x="1708441" y="107912"/>
                    <a:pt x="1704415" y="107576"/>
                  </a:cubicBezTo>
                  <a:cubicBezTo>
                    <a:pt x="1694303" y="106733"/>
                    <a:pt x="1684244" y="109817"/>
                    <a:pt x="1674159" y="110938"/>
                  </a:cubicBezTo>
                  <a:cubicBezTo>
                    <a:pt x="1670797" y="114300"/>
                    <a:pt x="1666710" y="117067"/>
                    <a:pt x="1664073" y="121023"/>
                  </a:cubicBezTo>
                  <a:cubicBezTo>
                    <a:pt x="1662107" y="123972"/>
                    <a:pt x="1662297" y="127939"/>
                    <a:pt x="1660712" y="131109"/>
                  </a:cubicBezTo>
                  <a:cubicBezTo>
                    <a:pt x="1658905" y="134723"/>
                    <a:pt x="1655795" y="137580"/>
                    <a:pt x="1653988" y="141194"/>
                  </a:cubicBezTo>
                  <a:cubicBezTo>
                    <a:pt x="1644256" y="160656"/>
                    <a:pt x="1705535" y="188259"/>
                    <a:pt x="1640541" y="161365"/>
                  </a:cubicBezTo>
                  <a:lnTo>
                    <a:pt x="1600200" y="147918"/>
                  </a:lnTo>
                  <a:cubicBezTo>
                    <a:pt x="1590115" y="144556"/>
                    <a:pt x="1579127" y="143189"/>
                    <a:pt x="1569944" y="137832"/>
                  </a:cubicBezTo>
                  <a:cubicBezTo>
                    <a:pt x="1565104" y="135009"/>
                    <a:pt x="1564521" y="127493"/>
                    <a:pt x="1559859" y="124385"/>
                  </a:cubicBezTo>
                  <a:cubicBezTo>
                    <a:pt x="1513514" y="93490"/>
                    <a:pt x="1555059" y="133036"/>
                    <a:pt x="1532965" y="110938"/>
                  </a:cubicBezTo>
                  <a:lnTo>
                    <a:pt x="1536326" y="3362"/>
                  </a:lnTo>
                  <a:lnTo>
                    <a:pt x="1482538" y="0"/>
                  </a:lnTo>
                  <a:lnTo>
                    <a:pt x="1361515" y="57150"/>
                  </a:lnTo>
                  <a:close/>
                </a:path>
              </a:pathLst>
            </a:custGeom>
            <a:solidFill>
              <a:srgbClr val="8AA0B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3035437" y="2373138"/>
              <a:ext cx="2447724" cy="1661672"/>
            </a:xfrm>
            <a:custGeom>
              <a:avLst/>
              <a:gdLst>
                <a:gd name="connsiteX0" fmla="*/ 1290917 w 2447364"/>
                <a:gd name="connsiteY0" fmla="*/ 16809 h 1660712"/>
                <a:gd name="connsiteX1" fmla="*/ 228600 w 2447364"/>
                <a:gd name="connsiteY1" fmla="*/ 0 h 1660712"/>
                <a:gd name="connsiteX2" fmla="*/ 0 w 2447364"/>
                <a:gd name="connsiteY2" fmla="*/ 843803 h 1660712"/>
                <a:gd name="connsiteX3" fmla="*/ 117661 w 2447364"/>
                <a:gd name="connsiteY3" fmla="*/ 840441 h 1660712"/>
                <a:gd name="connsiteX4" fmla="*/ 141194 w 2447364"/>
                <a:gd name="connsiteY4" fmla="*/ 860612 h 1660712"/>
                <a:gd name="connsiteX5" fmla="*/ 188258 w 2447364"/>
                <a:gd name="connsiteY5" fmla="*/ 853888 h 1660712"/>
                <a:gd name="connsiteX6" fmla="*/ 208429 w 2447364"/>
                <a:gd name="connsiteY6" fmla="*/ 840441 h 1660712"/>
                <a:gd name="connsiteX7" fmla="*/ 218514 w 2447364"/>
                <a:gd name="connsiteY7" fmla="*/ 830356 h 1660712"/>
                <a:gd name="connsiteX8" fmla="*/ 215152 w 2447364"/>
                <a:gd name="connsiteY8" fmla="*/ 800100 h 1660712"/>
                <a:gd name="connsiteX9" fmla="*/ 208429 w 2447364"/>
                <a:gd name="connsiteY9" fmla="*/ 790015 h 1660712"/>
                <a:gd name="connsiteX10" fmla="*/ 198344 w 2447364"/>
                <a:gd name="connsiteY10" fmla="*/ 769844 h 1660712"/>
                <a:gd name="connsiteX11" fmla="*/ 211791 w 2447364"/>
                <a:gd name="connsiteY11" fmla="*/ 756397 h 1660712"/>
                <a:gd name="connsiteX12" fmla="*/ 231961 w 2447364"/>
                <a:gd name="connsiteY12" fmla="*/ 753035 h 1660712"/>
                <a:gd name="connsiteX13" fmla="*/ 265579 w 2447364"/>
                <a:gd name="connsiteY13" fmla="*/ 749673 h 1660712"/>
                <a:gd name="connsiteX14" fmla="*/ 285750 w 2447364"/>
                <a:gd name="connsiteY14" fmla="*/ 736226 h 1660712"/>
                <a:gd name="connsiteX15" fmla="*/ 302558 w 2447364"/>
                <a:gd name="connsiteY15" fmla="*/ 729503 h 1660712"/>
                <a:gd name="connsiteX16" fmla="*/ 349623 w 2447364"/>
                <a:gd name="connsiteY16" fmla="*/ 732865 h 1660712"/>
                <a:gd name="connsiteX17" fmla="*/ 359708 w 2447364"/>
                <a:gd name="connsiteY17" fmla="*/ 736226 h 1660712"/>
                <a:gd name="connsiteX18" fmla="*/ 369794 w 2447364"/>
                <a:gd name="connsiteY18" fmla="*/ 756397 h 1660712"/>
                <a:gd name="connsiteX19" fmla="*/ 369794 w 2447364"/>
                <a:gd name="connsiteY19" fmla="*/ 800100 h 1660712"/>
                <a:gd name="connsiteX20" fmla="*/ 379879 w 2447364"/>
                <a:gd name="connsiteY20" fmla="*/ 810185 h 1660712"/>
                <a:gd name="connsiteX21" fmla="*/ 632011 w 2447364"/>
                <a:gd name="connsiteY21" fmla="*/ 803462 h 1660712"/>
                <a:gd name="connsiteX22" fmla="*/ 833717 w 2447364"/>
                <a:gd name="connsiteY22" fmla="*/ 786653 h 1660712"/>
                <a:gd name="connsiteX23" fmla="*/ 877420 w 2447364"/>
                <a:gd name="connsiteY23" fmla="*/ 665629 h 1660712"/>
                <a:gd name="connsiteX24" fmla="*/ 840441 w 2447364"/>
                <a:gd name="connsiteY24" fmla="*/ 652182 h 1660712"/>
                <a:gd name="connsiteX25" fmla="*/ 863973 w 2447364"/>
                <a:gd name="connsiteY25" fmla="*/ 480732 h 1660712"/>
                <a:gd name="connsiteX26" fmla="*/ 951379 w 2447364"/>
                <a:gd name="connsiteY26" fmla="*/ 494179 h 1660712"/>
                <a:gd name="connsiteX27" fmla="*/ 988358 w 2447364"/>
                <a:gd name="connsiteY27" fmla="*/ 393326 h 1660712"/>
                <a:gd name="connsiteX28" fmla="*/ 1469091 w 2447364"/>
                <a:gd name="connsiteY28" fmla="*/ 420220 h 1660712"/>
                <a:gd name="connsiteX29" fmla="*/ 1428750 w 2447364"/>
                <a:gd name="connsiteY29" fmla="*/ 554691 h 1660712"/>
                <a:gd name="connsiteX30" fmla="*/ 1388408 w 2447364"/>
                <a:gd name="connsiteY30" fmla="*/ 628650 h 1660712"/>
                <a:gd name="connsiteX31" fmla="*/ 1398494 w 2447364"/>
                <a:gd name="connsiteY31" fmla="*/ 712694 h 1660712"/>
                <a:gd name="connsiteX32" fmla="*/ 1354791 w 2447364"/>
                <a:gd name="connsiteY32" fmla="*/ 716056 h 1660712"/>
                <a:gd name="connsiteX33" fmla="*/ 1341344 w 2447364"/>
                <a:gd name="connsiteY33" fmla="*/ 941294 h 1660712"/>
                <a:gd name="connsiteX34" fmla="*/ 1401855 w 2447364"/>
                <a:gd name="connsiteY34" fmla="*/ 998444 h 1660712"/>
                <a:gd name="connsiteX35" fmla="*/ 1401855 w 2447364"/>
                <a:gd name="connsiteY35" fmla="*/ 1028700 h 1660712"/>
                <a:gd name="connsiteX36" fmla="*/ 1438835 w 2447364"/>
                <a:gd name="connsiteY36" fmla="*/ 1008529 h 1660712"/>
                <a:gd name="connsiteX37" fmla="*/ 1479176 w 2447364"/>
                <a:gd name="connsiteY37" fmla="*/ 1015253 h 1660712"/>
                <a:gd name="connsiteX38" fmla="*/ 1499347 w 2447364"/>
                <a:gd name="connsiteY38" fmla="*/ 1304365 h 1660712"/>
                <a:gd name="connsiteX39" fmla="*/ 1270747 w 2447364"/>
                <a:gd name="connsiteY39" fmla="*/ 1317812 h 1660712"/>
                <a:gd name="connsiteX40" fmla="*/ 1264023 w 2447364"/>
                <a:gd name="connsiteY40" fmla="*/ 1284194 h 1660712"/>
                <a:gd name="connsiteX41" fmla="*/ 1055594 w 2447364"/>
                <a:gd name="connsiteY41" fmla="*/ 1304365 h 1660712"/>
                <a:gd name="connsiteX42" fmla="*/ 1011891 w 2447364"/>
                <a:gd name="connsiteY42" fmla="*/ 1065679 h 1660712"/>
                <a:gd name="connsiteX43" fmla="*/ 695885 w 2447364"/>
                <a:gd name="connsiteY43" fmla="*/ 1122829 h 1660712"/>
                <a:gd name="connsiteX44" fmla="*/ 732864 w 2447364"/>
                <a:gd name="connsiteY44" fmla="*/ 1344706 h 1660712"/>
                <a:gd name="connsiteX45" fmla="*/ 884144 w 2447364"/>
                <a:gd name="connsiteY45" fmla="*/ 1324535 h 1660712"/>
                <a:gd name="connsiteX46" fmla="*/ 890867 w 2447364"/>
                <a:gd name="connsiteY46" fmla="*/ 1442197 h 1660712"/>
                <a:gd name="connsiteX47" fmla="*/ 843802 w 2447364"/>
                <a:gd name="connsiteY47" fmla="*/ 1630456 h 1660712"/>
                <a:gd name="connsiteX48" fmla="*/ 1075764 w 2447364"/>
                <a:gd name="connsiteY48" fmla="*/ 1603562 h 1660712"/>
                <a:gd name="connsiteX49" fmla="*/ 1119467 w 2447364"/>
                <a:gd name="connsiteY49" fmla="*/ 1650626 h 1660712"/>
                <a:gd name="connsiteX50" fmla="*/ 1173255 w 2447364"/>
                <a:gd name="connsiteY50" fmla="*/ 1660712 h 1660712"/>
                <a:gd name="connsiteX51" fmla="*/ 1169894 w 2447364"/>
                <a:gd name="connsiteY51" fmla="*/ 1586753 h 1660712"/>
                <a:gd name="connsiteX52" fmla="*/ 1243852 w 2447364"/>
                <a:gd name="connsiteY52" fmla="*/ 1576668 h 1660712"/>
                <a:gd name="connsiteX53" fmla="*/ 1257300 w 2447364"/>
                <a:gd name="connsiteY53" fmla="*/ 1647265 h 1660712"/>
                <a:gd name="connsiteX54" fmla="*/ 1331258 w 2447364"/>
                <a:gd name="connsiteY54" fmla="*/ 1580029 h 1660712"/>
                <a:gd name="connsiteX55" fmla="*/ 1499347 w 2447364"/>
                <a:gd name="connsiteY55" fmla="*/ 1553135 h 1660712"/>
                <a:gd name="connsiteX56" fmla="*/ 1499347 w 2447364"/>
                <a:gd name="connsiteY56" fmla="*/ 1495985 h 1660712"/>
                <a:gd name="connsiteX57" fmla="*/ 1566582 w 2447364"/>
                <a:gd name="connsiteY57" fmla="*/ 1475815 h 1660712"/>
                <a:gd name="connsiteX58" fmla="*/ 1600200 w 2447364"/>
                <a:gd name="connsiteY58" fmla="*/ 1462368 h 1660712"/>
                <a:gd name="connsiteX59" fmla="*/ 1630455 w 2447364"/>
                <a:gd name="connsiteY59" fmla="*/ 1448920 h 1660712"/>
                <a:gd name="connsiteX60" fmla="*/ 1647264 w 2447364"/>
                <a:gd name="connsiteY60" fmla="*/ 1452282 h 1660712"/>
                <a:gd name="connsiteX61" fmla="*/ 1657350 w 2447364"/>
                <a:gd name="connsiteY61" fmla="*/ 1472453 h 1660712"/>
                <a:gd name="connsiteX62" fmla="*/ 1660711 w 2447364"/>
                <a:gd name="connsiteY62" fmla="*/ 1546412 h 1660712"/>
                <a:gd name="connsiteX63" fmla="*/ 1670797 w 2447364"/>
                <a:gd name="connsiteY63" fmla="*/ 1556497 h 1660712"/>
                <a:gd name="connsiteX64" fmla="*/ 1690967 w 2447364"/>
                <a:gd name="connsiteY64" fmla="*/ 1569944 h 1660712"/>
                <a:gd name="connsiteX65" fmla="*/ 1717861 w 2447364"/>
                <a:gd name="connsiteY65" fmla="*/ 1586753 h 1660712"/>
                <a:gd name="connsiteX66" fmla="*/ 1731308 w 2447364"/>
                <a:gd name="connsiteY66" fmla="*/ 1593476 h 1660712"/>
                <a:gd name="connsiteX67" fmla="*/ 1741394 w 2447364"/>
                <a:gd name="connsiteY67" fmla="*/ 1600200 h 1660712"/>
                <a:gd name="connsiteX68" fmla="*/ 1754841 w 2447364"/>
                <a:gd name="connsiteY68" fmla="*/ 1603562 h 1660712"/>
                <a:gd name="connsiteX69" fmla="*/ 1764926 w 2447364"/>
                <a:gd name="connsiteY69" fmla="*/ 1606923 h 1660712"/>
                <a:gd name="connsiteX70" fmla="*/ 1808629 w 2447364"/>
                <a:gd name="connsiteY70" fmla="*/ 1596838 h 1660712"/>
                <a:gd name="connsiteX71" fmla="*/ 1815352 w 2447364"/>
                <a:gd name="connsiteY71" fmla="*/ 1586753 h 1660712"/>
                <a:gd name="connsiteX72" fmla="*/ 1818714 w 2447364"/>
                <a:gd name="connsiteY72" fmla="*/ 1556497 h 1660712"/>
                <a:gd name="connsiteX73" fmla="*/ 1835523 w 2447364"/>
                <a:gd name="connsiteY73" fmla="*/ 1559859 h 1660712"/>
                <a:gd name="connsiteX74" fmla="*/ 1848970 w 2447364"/>
                <a:gd name="connsiteY74" fmla="*/ 1569944 h 1660712"/>
                <a:gd name="connsiteX75" fmla="*/ 1882588 w 2447364"/>
                <a:gd name="connsiteY75" fmla="*/ 1600200 h 1660712"/>
                <a:gd name="connsiteX76" fmla="*/ 1963270 w 2447364"/>
                <a:gd name="connsiteY76" fmla="*/ 1603562 h 1660712"/>
                <a:gd name="connsiteX77" fmla="*/ 2006973 w 2447364"/>
                <a:gd name="connsiteY77" fmla="*/ 1606923 h 1660712"/>
                <a:gd name="connsiteX78" fmla="*/ 2057400 w 2447364"/>
                <a:gd name="connsiteY78" fmla="*/ 1610285 h 1660712"/>
                <a:gd name="connsiteX79" fmla="*/ 2097741 w 2447364"/>
                <a:gd name="connsiteY79" fmla="*/ 1610285 h 1660712"/>
                <a:gd name="connsiteX80" fmla="*/ 2107826 w 2447364"/>
                <a:gd name="connsiteY80" fmla="*/ 1600200 h 1660712"/>
                <a:gd name="connsiteX81" fmla="*/ 2121273 w 2447364"/>
                <a:gd name="connsiteY81" fmla="*/ 1580029 h 1660712"/>
                <a:gd name="connsiteX82" fmla="*/ 2134720 w 2447364"/>
                <a:gd name="connsiteY82" fmla="*/ 1556497 h 1660712"/>
                <a:gd name="connsiteX83" fmla="*/ 2144805 w 2447364"/>
                <a:gd name="connsiteY83" fmla="*/ 1546412 h 1660712"/>
                <a:gd name="connsiteX84" fmla="*/ 2158252 w 2447364"/>
                <a:gd name="connsiteY84" fmla="*/ 1526241 h 1660712"/>
                <a:gd name="connsiteX85" fmla="*/ 2164976 w 2447364"/>
                <a:gd name="connsiteY85" fmla="*/ 1516156 h 1660712"/>
                <a:gd name="connsiteX86" fmla="*/ 2175061 w 2447364"/>
                <a:gd name="connsiteY86" fmla="*/ 1495985 h 1660712"/>
                <a:gd name="connsiteX87" fmla="*/ 2185147 w 2447364"/>
                <a:gd name="connsiteY87" fmla="*/ 1475815 h 1660712"/>
                <a:gd name="connsiteX88" fmla="*/ 2188508 w 2447364"/>
                <a:gd name="connsiteY88" fmla="*/ 1459006 h 1660712"/>
                <a:gd name="connsiteX89" fmla="*/ 2195232 w 2447364"/>
                <a:gd name="connsiteY89" fmla="*/ 1448920 h 1660712"/>
                <a:gd name="connsiteX90" fmla="*/ 2198594 w 2447364"/>
                <a:gd name="connsiteY90" fmla="*/ 1438835 h 1660712"/>
                <a:gd name="connsiteX91" fmla="*/ 2208679 w 2447364"/>
                <a:gd name="connsiteY91" fmla="*/ 1408579 h 1660712"/>
                <a:gd name="connsiteX92" fmla="*/ 2225488 w 2447364"/>
                <a:gd name="connsiteY92" fmla="*/ 1408579 h 1660712"/>
                <a:gd name="connsiteX93" fmla="*/ 2181785 w 2447364"/>
                <a:gd name="connsiteY93" fmla="*/ 1334620 h 1660712"/>
                <a:gd name="connsiteX94" fmla="*/ 1916205 w 2447364"/>
                <a:gd name="connsiteY94" fmla="*/ 1351429 h 1660712"/>
                <a:gd name="connsiteX95" fmla="*/ 1936376 w 2447364"/>
                <a:gd name="connsiteY95" fmla="*/ 1297641 h 1660712"/>
                <a:gd name="connsiteX96" fmla="*/ 1902758 w 2447364"/>
                <a:gd name="connsiteY96" fmla="*/ 1250576 h 1660712"/>
                <a:gd name="connsiteX97" fmla="*/ 1993526 w 2447364"/>
                <a:gd name="connsiteY97" fmla="*/ 1206873 h 1660712"/>
                <a:gd name="connsiteX98" fmla="*/ 2020420 w 2447364"/>
                <a:gd name="connsiteY98" fmla="*/ 1216959 h 1660712"/>
                <a:gd name="connsiteX99" fmla="*/ 2033867 w 2447364"/>
                <a:gd name="connsiteY99" fmla="*/ 1220320 h 1660712"/>
                <a:gd name="connsiteX100" fmla="*/ 2060761 w 2447364"/>
                <a:gd name="connsiteY100" fmla="*/ 1237129 h 1660712"/>
                <a:gd name="connsiteX101" fmla="*/ 2070847 w 2447364"/>
                <a:gd name="connsiteY101" fmla="*/ 1243853 h 1660712"/>
                <a:gd name="connsiteX102" fmla="*/ 2117911 w 2447364"/>
                <a:gd name="connsiteY102" fmla="*/ 1240491 h 1660712"/>
                <a:gd name="connsiteX103" fmla="*/ 2151529 w 2447364"/>
                <a:gd name="connsiteY103" fmla="*/ 1233768 h 1660712"/>
                <a:gd name="connsiteX104" fmla="*/ 2161614 w 2447364"/>
                <a:gd name="connsiteY104" fmla="*/ 1230406 h 1660712"/>
                <a:gd name="connsiteX105" fmla="*/ 2191870 w 2447364"/>
                <a:gd name="connsiteY105" fmla="*/ 1203512 h 1660712"/>
                <a:gd name="connsiteX106" fmla="*/ 2208679 w 2447364"/>
                <a:gd name="connsiteY106" fmla="*/ 1176618 h 1660712"/>
                <a:gd name="connsiteX107" fmla="*/ 2212041 w 2447364"/>
                <a:gd name="connsiteY107" fmla="*/ 1166532 h 1660712"/>
                <a:gd name="connsiteX108" fmla="*/ 2222126 w 2447364"/>
                <a:gd name="connsiteY108" fmla="*/ 1156447 h 1660712"/>
                <a:gd name="connsiteX109" fmla="*/ 2232211 w 2447364"/>
                <a:gd name="connsiteY109" fmla="*/ 1136276 h 1660712"/>
                <a:gd name="connsiteX110" fmla="*/ 2242297 w 2447364"/>
                <a:gd name="connsiteY110" fmla="*/ 1112744 h 1660712"/>
                <a:gd name="connsiteX111" fmla="*/ 2252382 w 2447364"/>
                <a:gd name="connsiteY111" fmla="*/ 1069041 h 1660712"/>
                <a:gd name="connsiteX112" fmla="*/ 2259105 w 2447364"/>
                <a:gd name="connsiteY112" fmla="*/ 1055594 h 1660712"/>
                <a:gd name="connsiteX113" fmla="*/ 2269191 w 2447364"/>
                <a:gd name="connsiteY113" fmla="*/ 1045509 h 1660712"/>
                <a:gd name="connsiteX114" fmla="*/ 2272552 w 2447364"/>
                <a:gd name="connsiteY114" fmla="*/ 1035423 h 1660712"/>
                <a:gd name="connsiteX115" fmla="*/ 2275914 w 2447364"/>
                <a:gd name="connsiteY115" fmla="*/ 995082 h 1660712"/>
                <a:gd name="connsiteX116" fmla="*/ 2447364 w 2447364"/>
                <a:gd name="connsiteY116" fmla="*/ 988359 h 1660712"/>
                <a:gd name="connsiteX117" fmla="*/ 2413747 w 2447364"/>
                <a:gd name="connsiteY117" fmla="*/ 773206 h 1660712"/>
                <a:gd name="connsiteX118" fmla="*/ 2306170 w 2447364"/>
                <a:gd name="connsiteY118" fmla="*/ 773206 h 1660712"/>
                <a:gd name="connsiteX119" fmla="*/ 2356597 w 2447364"/>
                <a:gd name="connsiteY119" fmla="*/ 605118 h 1660712"/>
                <a:gd name="connsiteX120" fmla="*/ 2286000 w 2447364"/>
                <a:gd name="connsiteY120" fmla="*/ 615203 h 1660712"/>
                <a:gd name="connsiteX121" fmla="*/ 2286000 w 2447364"/>
                <a:gd name="connsiteY121" fmla="*/ 322729 h 1660712"/>
                <a:gd name="connsiteX122" fmla="*/ 1926291 w 2447364"/>
                <a:gd name="connsiteY122" fmla="*/ 363070 h 1660712"/>
                <a:gd name="connsiteX123" fmla="*/ 1943100 w 2447364"/>
                <a:gd name="connsiteY123" fmla="*/ 322729 h 1660712"/>
                <a:gd name="connsiteX124" fmla="*/ 1623732 w 2447364"/>
                <a:gd name="connsiteY124" fmla="*/ 305920 h 1660712"/>
                <a:gd name="connsiteX125" fmla="*/ 1647264 w 2447364"/>
                <a:gd name="connsiteY125" fmla="*/ 231962 h 1660712"/>
                <a:gd name="connsiteX126" fmla="*/ 1398494 w 2447364"/>
                <a:gd name="connsiteY126" fmla="*/ 174812 h 1660712"/>
                <a:gd name="connsiteX127" fmla="*/ 1418664 w 2447364"/>
                <a:gd name="connsiteY127" fmla="*/ 114300 h 1660712"/>
                <a:gd name="connsiteX128" fmla="*/ 1287555 w 2447364"/>
                <a:gd name="connsiteY128" fmla="*/ 124385 h 1660712"/>
                <a:gd name="connsiteX129" fmla="*/ 1290917 w 2447364"/>
                <a:gd name="connsiteY129" fmla="*/ 16809 h 166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2447364" h="1660712">
                  <a:moveTo>
                    <a:pt x="1290917" y="16809"/>
                  </a:moveTo>
                  <a:lnTo>
                    <a:pt x="228600" y="0"/>
                  </a:lnTo>
                  <a:lnTo>
                    <a:pt x="0" y="843803"/>
                  </a:lnTo>
                  <a:lnTo>
                    <a:pt x="117661" y="840441"/>
                  </a:lnTo>
                  <a:cubicBezTo>
                    <a:pt x="125505" y="847165"/>
                    <a:pt x="131239" y="857847"/>
                    <a:pt x="141194" y="860612"/>
                  </a:cubicBezTo>
                  <a:cubicBezTo>
                    <a:pt x="157264" y="865076"/>
                    <a:pt x="173428" y="858832"/>
                    <a:pt x="188258" y="853888"/>
                  </a:cubicBezTo>
                  <a:cubicBezTo>
                    <a:pt x="202803" y="832073"/>
                    <a:pt x="185050" y="853801"/>
                    <a:pt x="208429" y="840441"/>
                  </a:cubicBezTo>
                  <a:cubicBezTo>
                    <a:pt x="212557" y="838082"/>
                    <a:pt x="215152" y="833718"/>
                    <a:pt x="218514" y="830356"/>
                  </a:cubicBezTo>
                  <a:cubicBezTo>
                    <a:pt x="217393" y="820271"/>
                    <a:pt x="217613" y="809944"/>
                    <a:pt x="215152" y="800100"/>
                  </a:cubicBezTo>
                  <a:cubicBezTo>
                    <a:pt x="214172" y="796180"/>
                    <a:pt x="210236" y="793629"/>
                    <a:pt x="208429" y="790015"/>
                  </a:cubicBezTo>
                  <a:cubicBezTo>
                    <a:pt x="194512" y="762179"/>
                    <a:pt x="217610" y="798744"/>
                    <a:pt x="198344" y="769844"/>
                  </a:cubicBezTo>
                  <a:cubicBezTo>
                    <a:pt x="202826" y="765362"/>
                    <a:pt x="206121" y="759232"/>
                    <a:pt x="211791" y="756397"/>
                  </a:cubicBezTo>
                  <a:cubicBezTo>
                    <a:pt x="217887" y="753349"/>
                    <a:pt x="225198" y="753880"/>
                    <a:pt x="231961" y="753035"/>
                  </a:cubicBezTo>
                  <a:cubicBezTo>
                    <a:pt x="243136" y="751638"/>
                    <a:pt x="254373" y="750794"/>
                    <a:pt x="265579" y="749673"/>
                  </a:cubicBezTo>
                  <a:cubicBezTo>
                    <a:pt x="292237" y="740789"/>
                    <a:pt x="256974" y="754211"/>
                    <a:pt x="285750" y="736226"/>
                  </a:cubicBezTo>
                  <a:cubicBezTo>
                    <a:pt x="290867" y="733028"/>
                    <a:pt x="296955" y="731744"/>
                    <a:pt x="302558" y="729503"/>
                  </a:cubicBezTo>
                  <a:cubicBezTo>
                    <a:pt x="318246" y="730624"/>
                    <a:pt x="334002" y="731027"/>
                    <a:pt x="349623" y="732865"/>
                  </a:cubicBezTo>
                  <a:cubicBezTo>
                    <a:pt x="353142" y="733279"/>
                    <a:pt x="356941" y="734012"/>
                    <a:pt x="359708" y="736226"/>
                  </a:cubicBezTo>
                  <a:cubicBezTo>
                    <a:pt x="365632" y="740965"/>
                    <a:pt x="367579" y="749753"/>
                    <a:pt x="369794" y="756397"/>
                  </a:cubicBezTo>
                  <a:cubicBezTo>
                    <a:pt x="368158" y="769482"/>
                    <a:pt x="363120" y="786752"/>
                    <a:pt x="369794" y="800100"/>
                  </a:cubicBezTo>
                  <a:cubicBezTo>
                    <a:pt x="371920" y="804352"/>
                    <a:pt x="379879" y="810185"/>
                    <a:pt x="379879" y="810185"/>
                  </a:cubicBezTo>
                  <a:lnTo>
                    <a:pt x="632011" y="803462"/>
                  </a:lnTo>
                  <a:lnTo>
                    <a:pt x="833717" y="786653"/>
                  </a:lnTo>
                  <a:lnTo>
                    <a:pt x="877420" y="665629"/>
                  </a:lnTo>
                  <a:lnTo>
                    <a:pt x="840441" y="652182"/>
                  </a:lnTo>
                  <a:lnTo>
                    <a:pt x="863973" y="480732"/>
                  </a:lnTo>
                  <a:lnTo>
                    <a:pt x="951379" y="494179"/>
                  </a:lnTo>
                  <a:lnTo>
                    <a:pt x="988358" y="393326"/>
                  </a:lnTo>
                  <a:lnTo>
                    <a:pt x="1469091" y="420220"/>
                  </a:lnTo>
                  <a:lnTo>
                    <a:pt x="1428750" y="554691"/>
                  </a:lnTo>
                  <a:lnTo>
                    <a:pt x="1388408" y="628650"/>
                  </a:lnTo>
                  <a:lnTo>
                    <a:pt x="1398494" y="712694"/>
                  </a:lnTo>
                  <a:lnTo>
                    <a:pt x="1354791" y="716056"/>
                  </a:lnTo>
                  <a:lnTo>
                    <a:pt x="1341344" y="941294"/>
                  </a:lnTo>
                  <a:lnTo>
                    <a:pt x="1401855" y="998444"/>
                  </a:lnTo>
                  <a:lnTo>
                    <a:pt x="1401855" y="1028700"/>
                  </a:lnTo>
                  <a:lnTo>
                    <a:pt x="1438835" y="1008529"/>
                  </a:lnTo>
                  <a:lnTo>
                    <a:pt x="1479176" y="1015253"/>
                  </a:lnTo>
                  <a:lnTo>
                    <a:pt x="1499347" y="1304365"/>
                  </a:lnTo>
                  <a:lnTo>
                    <a:pt x="1270747" y="1317812"/>
                  </a:lnTo>
                  <a:lnTo>
                    <a:pt x="1264023" y="1284194"/>
                  </a:lnTo>
                  <a:lnTo>
                    <a:pt x="1055594" y="1304365"/>
                  </a:lnTo>
                  <a:lnTo>
                    <a:pt x="1011891" y="1065679"/>
                  </a:lnTo>
                  <a:lnTo>
                    <a:pt x="695885" y="1122829"/>
                  </a:lnTo>
                  <a:lnTo>
                    <a:pt x="732864" y="1344706"/>
                  </a:lnTo>
                  <a:lnTo>
                    <a:pt x="884144" y="1324535"/>
                  </a:lnTo>
                  <a:lnTo>
                    <a:pt x="890867" y="1442197"/>
                  </a:lnTo>
                  <a:lnTo>
                    <a:pt x="843802" y="1630456"/>
                  </a:lnTo>
                  <a:lnTo>
                    <a:pt x="1075764" y="1603562"/>
                  </a:lnTo>
                  <a:lnTo>
                    <a:pt x="1119467" y="1650626"/>
                  </a:lnTo>
                  <a:lnTo>
                    <a:pt x="1173255" y="1660712"/>
                  </a:lnTo>
                  <a:lnTo>
                    <a:pt x="1169894" y="1586753"/>
                  </a:lnTo>
                  <a:lnTo>
                    <a:pt x="1243852" y="1576668"/>
                  </a:lnTo>
                  <a:lnTo>
                    <a:pt x="1257300" y="1647265"/>
                  </a:lnTo>
                  <a:lnTo>
                    <a:pt x="1331258" y="1580029"/>
                  </a:lnTo>
                  <a:lnTo>
                    <a:pt x="1499347" y="1553135"/>
                  </a:lnTo>
                  <a:lnTo>
                    <a:pt x="1499347" y="1495985"/>
                  </a:lnTo>
                  <a:lnTo>
                    <a:pt x="1566582" y="1475815"/>
                  </a:lnTo>
                  <a:cubicBezTo>
                    <a:pt x="1577788" y="1471333"/>
                    <a:pt x="1589405" y="1467766"/>
                    <a:pt x="1600200" y="1462368"/>
                  </a:cubicBezTo>
                  <a:cubicBezTo>
                    <a:pt x="1633236" y="1445850"/>
                    <a:pt x="1592838" y="1456444"/>
                    <a:pt x="1630455" y="1448920"/>
                  </a:cubicBezTo>
                  <a:cubicBezTo>
                    <a:pt x="1636058" y="1450041"/>
                    <a:pt x="1642303" y="1449447"/>
                    <a:pt x="1647264" y="1452282"/>
                  </a:cubicBezTo>
                  <a:cubicBezTo>
                    <a:pt x="1652631" y="1455349"/>
                    <a:pt x="1655624" y="1467276"/>
                    <a:pt x="1657350" y="1472453"/>
                  </a:cubicBezTo>
                  <a:cubicBezTo>
                    <a:pt x="1658470" y="1497106"/>
                    <a:pt x="1656812" y="1522044"/>
                    <a:pt x="1660711" y="1546412"/>
                  </a:cubicBezTo>
                  <a:cubicBezTo>
                    <a:pt x="1661462" y="1551107"/>
                    <a:pt x="1667044" y="1553578"/>
                    <a:pt x="1670797" y="1556497"/>
                  </a:cubicBezTo>
                  <a:cubicBezTo>
                    <a:pt x="1677175" y="1561458"/>
                    <a:pt x="1690967" y="1569944"/>
                    <a:pt x="1690967" y="1569944"/>
                  </a:cubicBezTo>
                  <a:cubicBezTo>
                    <a:pt x="1703902" y="1589345"/>
                    <a:pt x="1689859" y="1572753"/>
                    <a:pt x="1717861" y="1586753"/>
                  </a:cubicBezTo>
                  <a:cubicBezTo>
                    <a:pt x="1722343" y="1588994"/>
                    <a:pt x="1726957" y="1590990"/>
                    <a:pt x="1731308" y="1593476"/>
                  </a:cubicBezTo>
                  <a:cubicBezTo>
                    <a:pt x="1734816" y="1595481"/>
                    <a:pt x="1737680" y="1598608"/>
                    <a:pt x="1741394" y="1600200"/>
                  </a:cubicBezTo>
                  <a:cubicBezTo>
                    <a:pt x="1745641" y="1602020"/>
                    <a:pt x="1750398" y="1602293"/>
                    <a:pt x="1754841" y="1603562"/>
                  </a:cubicBezTo>
                  <a:cubicBezTo>
                    <a:pt x="1758248" y="1604535"/>
                    <a:pt x="1761564" y="1605803"/>
                    <a:pt x="1764926" y="1606923"/>
                  </a:cubicBezTo>
                  <a:cubicBezTo>
                    <a:pt x="1782482" y="1605168"/>
                    <a:pt x="1796379" y="1609089"/>
                    <a:pt x="1808629" y="1596838"/>
                  </a:cubicBezTo>
                  <a:cubicBezTo>
                    <a:pt x="1811486" y="1593981"/>
                    <a:pt x="1813111" y="1590115"/>
                    <a:pt x="1815352" y="1586753"/>
                  </a:cubicBezTo>
                  <a:cubicBezTo>
                    <a:pt x="1816473" y="1576668"/>
                    <a:pt x="1812625" y="1564615"/>
                    <a:pt x="1818714" y="1556497"/>
                  </a:cubicBezTo>
                  <a:cubicBezTo>
                    <a:pt x="1822142" y="1551926"/>
                    <a:pt x="1830301" y="1557538"/>
                    <a:pt x="1835523" y="1559859"/>
                  </a:cubicBezTo>
                  <a:cubicBezTo>
                    <a:pt x="1840643" y="1562135"/>
                    <a:pt x="1848970" y="1569944"/>
                    <a:pt x="1848970" y="1569944"/>
                  </a:cubicBezTo>
                  <a:lnTo>
                    <a:pt x="1882588" y="1600200"/>
                  </a:lnTo>
                  <a:lnTo>
                    <a:pt x="1963270" y="1603562"/>
                  </a:lnTo>
                  <a:cubicBezTo>
                    <a:pt x="1977859" y="1604351"/>
                    <a:pt x="1992399" y="1605882"/>
                    <a:pt x="2006973" y="1606923"/>
                  </a:cubicBezTo>
                  <a:lnTo>
                    <a:pt x="2057400" y="1610285"/>
                  </a:lnTo>
                  <a:cubicBezTo>
                    <a:pt x="2073180" y="1615546"/>
                    <a:pt x="2075221" y="1617792"/>
                    <a:pt x="2097741" y="1610285"/>
                  </a:cubicBezTo>
                  <a:cubicBezTo>
                    <a:pt x="2102251" y="1608782"/>
                    <a:pt x="2104464" y="1603562"/>
                    <a:pt x="2107826" y="1600200"/>
                  </a:cubicBezTo>
                  <a:cubicBezTo>
                    <a:pt x="2115038" y="1578567"/>
                    <a:pt x="2105535" y="1602063"/>
                    <a:pt x="2121273" y="1580029"/>
                  </a:cubicBezTo>
                  <a:cubicBezTo>
                    <a:pt x="2137705" y="1557023"/>
                    <a:pt x="2118847" y="1575545"/>
                    <a:pt x="2134720" y="1556497"/>
                  </a:cubicBezTo>
                  <a:cubicBezTo>
                    <a:pt x="2137763" y="1552845"/>
                    <a:pt x="2141886" y="1550165"/>
                    <a:pt x="2144805" y="1546412"/>
                  </a:cubicBezTo>
                  <a:cubicBezTo>
                    <a:pt x="2149766" y="1540033"/>
                    <a:pt x="2153770" y="1532965"/>
                    <a:pt x="2158252" y="1526241"/>
                  </a:cubicBezTo>
                  <a:lnTo>
                    <a:pt x="2164976" y="1516156"/>
                  </a:lnTo>
                  <a:cubicBezTo>
                    <a:pt x="2173426" y="1490807"/>
                    <a:pt x="2162029" y="1522050"/>
                    <a:pt x="2175061" y="1495985"/>
                  </a:cubicBezTo>
                  <a:cubicBezTo>
                    <a:pt x="2188975" y="1468157"/>
                    <a:pt x="2165883" y="1504708"/>
                    <a:pt x="2185147" y="1475815"/>
                  </a:cubicBezTo>
                  <a:cubicBezTo>
                    <a:pt x="2186267" y="1470212"/>
                    <a:pt x="2186502" y="1464356"/>
                    <a:pt x="2188508" y="1459006"/>
                  </a:cubicBezTo>
                  <a:cubicBezTo>
                    <a:pt x="2189927" y="1455223"/>
                    <a:pt x="2193425" y="1452534"/>
                    <a:pt x="2195232" y="1448920"/>
                  </a:cubicBezTo>
                  <a:cubicBezTo>
                    <a:pt x="2196817" y="1445751"/>
                    <a:pt x="2197473" y="1442197"/>
                    <a:pt x="2198594" y="1438835"/>
                  </a:cubicBezTo>
                  <a:cubicBezTo>
                    <a:pt x="2199212" y="1435125"/>
                    <a:pt x="2200194" y="1412216"/>
                    <a:pt x="2208679" y="1408579"/>
                  </a:cubicBezTo>
                  <a:cubicBezTo>
                    <a:pt x="2213829" y="1406372"/>
                    <a:pt x="2219885" y="1408579"/>
                    <a:pt x="2225488" y="1408579"/>
                  </a:cubicBezTo>
                  <a:lnTo>
                    <a:pt x="2181785" y="1334620"/>
                  </a:lnTo>
                  <a:lnTo>
                    <a:pt x="1916205" y="1351429"/>
                  </a:lnTo>
                  <a:lnTo>
                    <a:pt x="1936376" y="1297641"/>
                  </a:lnTo>
                  <a:lnTo>
                    <a:pt x="1902758" y="1250576"/>
                  </a:lnTo>
                  <a:lnTo>
                    <a:pt x="1993526" y="1206873"/>
                  </a:lnTo>
                  <a:cubicBezTo>
                    <a:pt x="2002491" y="1210235"/>
                    <a:pt x="2011337" y="1213931"/>
                    <a:pt x="2020420" y="1216959"/>
                  </a:cubicBezTo>
                  <a:cubicBezTo>
                    <a:pt x="2024803" y="1218420"/>
                    <a:pt x="2029541" y="1218698"/>
                    <a:pt x="2033867" y="1220320"/>
                  </a:cubicBezTo>
                  <a:cubicBezTo>
                    <a:pt x="2047166" y="1225307"/>
                    <a:pt x="2049073" y="1228781"/>
                    <a:pt x="2060761" y="1237129"/>
                  </a:cubicBezTo>
                  <a:cubicBezTo>
                    <a:pt x="2064049" y="1239478"/>
                    <a:pt x="2067485" y="1241612"/>
                    <a:pt x="2070847" y="1243853"/>
                  </a:cubicBezTo>
                  <a:cubicBezTo>
                    <a:pt x="2086535" y="1242732"/>
                    <a:pt x="2102261" y="1242056"/>
                    <a:pt x="2117911" y="1240491"/>
                  </a:cubicBezTo>
                  <a:cubicBezTo>
                    <a:pt x="2128063" y="1239476"/>
                    <a:pt x="2141349" y="1236676"/>
                    <a:pt x="2151529" y="1233768"/>
                  </a:cubicBezTo>
                  <a:cubicBezTo>
                    <a:pt x="2154936" y="1232795"/>
                    <a:pt x="2158252" y="1231527"/>
                    <a:pt x="2161614" y="1230406"/>
                  </a:cubicBezTo>
                  <a:cubicBezTo>
                    <a:pt x="2184642" y="1207378"/>
                    <a:pt x="2173873" y="1215509"/>
                    <a:pt x="2191870" y="1203512"/>
                  </a:cubicBezTo>
                  <a:cubicBezTo>
                    <a:pt x="2201521" y="1190643"/>
                    <a:pt x="2202527" y="1190973"/>
                    <a:pt x="2208679" y="1176618"/>
                  </a:cubicBezTo>
                  <a:cubicBezTo>
                    <a:pt x="2210075" y="1173361"/>
                    <a:pt x="2210075" y="1169481"/>
                    <a:pt x="2212041" y="1166532"/>
                  </a:cubicBezTo>
                  <a:cubicBezTo>
                    <a:pt x="2214678" y="1162576"/>
                    <a:pt x="2218764" y="1159809"/>
                    <a:pt x="2222126" y="1156447"/>
                  </a:cubicBezTo>
                  <a:cubicBezTo>
                    <a:pt x="2228289" y="1137959"/>
                    <a:pt x="2221786" y="1154521"/>
                    <a:pt x="2232211" y="1136276"/>
                  </a:cubicBezTo>
                  <a:cubicBezTo>
                    <a:pt x="2238859" y="1124642"/>
                    <a:pt x="2238524" y="1124060"/>
                    <a:pt x="2242297" y="1112744"/>
                  </a:cubicBezTo>
                  <a:cubicBezTo>
                    <a:pt x="2244598" y="1096637"/>
                    <a:pt x="2244997" y="1083812"/>
                    <a:pt x="2252382" y="1069041"/>
                  </a:cubicBezTo>
                  <a:cubicBezTo>
                    <a:pt x="2254623" y="1064559"/>
                    <a:pt x="2256192" y="1059672"/>
                    <a:pt x="2259105" y="1055594"/>
                  </a:cubicBezTo>
                  <a:cubicBezTo>
                    <a:pt x="2261868" y="1051725"/>
                    <a:pt x="2265829" y="1048871"/>
                    <a:pt x="2269191" y="1045509"/>
                  </a:cubicBezTo>
                  <a:cubicBezTo>
                    <a:pt x="2270311" y="1042147"/>
                    <a:pt x="2272084" y="1038936"/>
                    <a:pt x="2272552" y="1035423"/>
                  </a:cubicBezTo>
                  <a:cubicBezTo>
                    <a:pt x="2274335" y="1022048"/>
                    <a:pt x="2275914" y="995082"/>
                    <a:pt x="2275914" y="995082"/>
                  </a:cubicBezTo>
                  <a:lnTo>
                    <a:pt x="2447364" y="988359"/>
                  </a:lnTo>
                  <a:lnTo>
                    <a:pt x="2413747" y="773206"/>
                  </a:lnTo>
                  <a:lnTo>
                    <a:pt x="2306170" y="773206"/>
                  </a:lnTo>
                  <a:lnTo>
                    <a:pt x="2356597" y="605118"/>
                  </a:lnTo>
                  <a:lnTo>
                    <a:pt x="2286000" y="615203"/>
                  </a:lnTo>
                  <a:lnTo>
                    <a:pt x="2286000" y="322729"/>
                  </a:lnTo>
                  <a:lnTo>
                    <a:pt x="1926291" y="363070"/>
                  </a:lnTo>
                  <a:lnTo>
                    <a:pt x="1943100" y="322729"/>
                  </a:lnTo>
                  <a:lnTo>
                    <a:pt x="1623732" y="305920"/>
                  </a:lnTo>
                  <a:lnTo>
                    <a:pt x="1647264" y="231962"/>
                  </a:lnTo>
                  <a:lnTo>
                    <a:pt x="1398494" y="174812"/>
                  </a:lnTo>
                  <a:lnTo>
                    <a:pt x="1418664" y="114300"/>
                  </a:lnTo>
                  <a:lnTo>
                    <a:pt x="1287555" y="124385"/>
                  </a:lnTo>
                  <a:lnTo>
                    <a:pt x="1290917" y="16809"/>
                  </a:lnTo>
                  <a:close/>
                </a:path>
              </a:pathLst>
            </a:custGeom>
            <a:solidFill>
              <a:srgbClr val="8AA0B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492064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Delaware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15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Alice Johnson, Michael Brady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45542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Tom Carper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Chris Coons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sp>
        <p:nvSpPr>
          <p:cNvPr id="551" name="Rectangle 550"/>
          <p:cNvSpPr/>
          <p:nvPr/>
        </p:nvSpPr>
        <p:spPr>
          <a:xfrm>
            <a:off x="6961296" y="1789600"/>
            <a:ext cx="809244" cy="101041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/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3228256"/>
              </p:ext>
            </p:extLst>
          </p:nvPr>
        </p:nvGraphicFramePr>
        <p:xfrm>
          <a:off x="514349" y="1730840"/>
          <a:ext cx="4535425" cy="758944"/>
        </p:xfrm>
        <a:graphic>
          <a:graphicData uri="http://schemas.openxmlformats.org/drawingml/2006/table">
            <a:tbl>
              <a:tblPr/>
              <a:tblGrid>
                <a:gridCol w="4416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1448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35101753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Entire state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Lisa Blunt Rochester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050" name="Picture 2" descr="Image result for tom carp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4223" y="1794689"/>
            <a:ext cx="806959" cy="1005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AutoShape 4" descr="Image result for chris coons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54" name="Picture 6" descr="Image result for chris coon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7658" y="1794689"/>
            <a:ext cx="812881" cy="1005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Freeform 20"/>
          <p:cNvSpPr/>
          <p:nvPr/>
        </p:nvSpPr>
        <p:spPr bwMode="auto">
          <a:xfrm>
            <a:off x="6062256" y="3545594"/>
            <a:ext cx="1189464" cy="2318830"/>
          </a:xfrm>
          <a:custGeom>
            <a:avLst/>
            <a:gdLst>
              <a:gd name="connsiteX0" fmla="*/ 1239803 w 2160588"/>
              <a:gd name="connsiteY0" fmla="*/ 3290848 h 5164137"/>
              <a:gd name="connsiteX1" fmla="*/ 1239745 w 2160588"/>
              <a:gd name="connsiteY1" fmla="*/ 3293710 h 5164137"/>
              <a:gd name="connsiteX2" fmla="*/ 1249886 w 2160588"/>
              <a:gd name="connsiteY2" fmla="*/ 3296199 h 5164137"/>
              <a:gd name="connsiteX3" fmla="*/ 1249796 w 2160588"/>
              <a:gd name="connsiteY3" fmla="*/ 3295841 h 5164137"/>
              <a:gd name="connsiteX4" fmla="*/ 1353134 w 2160588"/>
              <a:gd name="connsiteY4" fmla="*/ 3280656 h 5164137"/>
              <a:gd name="connsiteX5" fmla="*/ 1344016 w 2160588"/>
              <a:gd name="connsiteY5" fmla="*/ 3283692 h 5164137"/>
              <a:gd name="connsiteX6" fmla="*/ 1340019 w 2160588"/>
              <a:gd name="connsiteY6" fmla="*/ 3285689 h 5164137"/>
              <a:gd name="connsiteX7" fmla="*/ 1346099 w 2160588"/>
              <a:gd name="connsiteY7" fmla="*/ 3287637 h 5164137"/>
              <a:gd name="connsiteX8" fmla="*/ 1367369 w 2160588"/>
              <a:gd name="connsiteY8" fmla="*/ 3290673 h 5164137"/>
              <a:gd name="connsiteX9" fmla="*/ 1374112 w 2160588"/>
              <a:gd name="connsiteY9" fmla="*/ 3292358 h 5164137"/>
              <a:gd name="connsiteX10" fmla="*/ 1368331 w 2160588"/>
              <a:gd name="connsiteY10" fmla="*/ 3283692 h 5164137"/>
              <a:gd name="connsiteX11" fmla="*/ 1353134 w 2160588"/>
              <a:gd name="connsiteY11" fmla="*/ 3280656 h 5164137"/>
              <a:gd name="connsiteX12" fmla="*/ 726942 w 2160588"/>
              <a:gd name="connsiteY12" fmla="*/ 0 h 5164137"/>
              <a:gd name="connsiteX13" fmla="*/ 742150 w 2160588"/>
              <a:gd name="connsiteY13" fmla="*/ 3038 h 5164137"/>
              <a:gd name="connsiteX14" fmla="*/ 751274 w 2160588"/>
              <a:gd name="connsiteY14" fmla="*/ 9112 h 5164137"/>
              <a:gd name="connsiteX15" fmla="*/ 772565 w 2160588"/>
              <a:gd name="connsiteY15" fmla="*/ 12149 h 5164137"/>
              <a:gd name="connsiteX16" fmla="*/ 812107 w 2160588"/>
              <a:gd name="connsiteY16" fmla="*/ 18225 h 5164137"/>
              <a:gd name="connsiteX17" fmla="*/ 836440 w 2160588"/>
              <a:gd name="connsiteY17" fmla="*/ 24300 h 5164137"/>
              <a:gd name="connsiteX18" fmla="*/ 845564 w 2160588"/>
              <a:gd name="connsiteY18" fmla="*/ 27338 h 5164137"/>
              <a:gd name="connsiteX19" fmla="*/ 854689 w 2160588"/>
              <a:gd name="connsiteY19" fmla="*/ 33412 h 5164137"/>
              <a:gd name="connsiteX20" fmla="*/ 875980 w 2160588"/>
              <a:gd name="connsiteY20" fmla="*/ 45562 h 5164137"/>
              <a:gd name="connsiteX21" fmla="*/ 888147 w 2160588"/>
              <a:gd name="connsiteY21" fmla="*/ 48600 h 5164137"/>
              <a:gd name="connsiteX22" fmla="*/ 912480 w 2160588"/>
              <a:gd name="connsiteY22" fmla="*/ 57712 h 5164137"/>
              <a:gd name="connsiteX23" fmla="*/ 915522 w 2160588"/>
              <a:gd name="connsiteY23" fmla="*/ 66825 h 5164137"/>
              <a:gd name="connsiteX24" fmla="*/ 927687 w 2160588"/>
              <a:gd name="connsiteY24" fmla="*/ 69863 h 5164137"/>
              <a:gd name="connsiteX25" fmla="*/ 936813 w 2160588"/>
              <a:gd name="connsiteY25" fmla="*/ 75938 h 5164137"/>
              <a:gd name="connsiteX26" fmla="*/ 948979 w 2160588"/>
              <a:gd name="connsiteY26" fmla="*/ 82012 h 5164137"/>
              <a:gd name="connsiteX27" fmla="*/ 964187 w 2160588"/>
              <a:gd name="connsiteY27" fmla="*/ 88087 h 5164137"/>
              <a:gd name="connsiteX28" fmla="*/ 976353 w 2160588"/>
              <a:gd name="connsiteY28" fmla="*/ 94163 h 5164137"/>
              <a:gd name="connsiteX29" fmla="*/ 994602 w 2160588"/>
              <a:gd name="connsiteY29" fmla="*/ 103276 h 5164137"/>
              <a:gd name="connsiteX30" fmla="*/ 1003728 w 2160588"/>
              <a:gd name="connsiteY30" fmla="*/ 106312 h 5164137"/>
              <a:gd name="connsiteX31" fmla="*/ 1015894 w 2160588"/>
              <a:gd name="connsiteY31" fmla="*/ 109350 h 5164137"/>
              <a:gd name="connsiteX32" fmla="*/ 1028060 w 2160588"/>
              <a:gd name="connsiteY32" fmla="*/ 115425 h 5164137"/>
              <a:gd name="connsiteX33" fmla="*/ 1037185 w 2160588"/>
              <a:gd name="connsiteY33" fmla="*/ 118463 h 5164137"/>
              <a:gd name="connsiteX34" fmla="*/ 1064559 w 2160588"/>
              <a:gd name="connsiteY34" fmla="*/ 139725 h 5164137"/>
              <a:gd name="connsiteX35" fmla="*/ 1085850 w 2160588"/>
              <a:gd name="connsiteY35" fmla="*/ 157950 h 5164137"/>
              <a:gd name="connsiteX36" fmla="*/ 1058477 w 2160588"/>
              <a:gd name="connsiteY36" fmla="*/ 176176 h 5164137"/>
              <a:gd name="connsiteX37" fmla="*/ 1049351 w 2160588"/>
              <a:gd name="connsiteY37" fmla="*/ 182250 h 5164137"/>
              <a:gd name="connsiteX38" fmla="*/ 1021977 w 2160588"/>
              <a:gd name="connsiteY38" fmla="*/ 203513 h 5164137"/>
              <a:gd name="connsiteX39" fmla="*/ 1012852 w 2160588"/>
              <a:gd name="connsiteY39" fmla="*/ 209588 h 5164137"/>
              <a:gd name="connsiteX40" fmla="*/ 994602 w 2160588"/>
              <a:gd name="connsiteY40" fmla="*/ 221739 h 5164137"/>
              <a:gd name="connsiteX41" fmla="*/ 967228 w 2160588"/>
              <a:gd name="connsiteY41" fmla="*/ 236926 h 5164137"/>
              <a:gd name="connsiteX42" fmla="*/ 958104 w 2160588"/>
              <a:gd name="connsiteY42" fmla="*/ 249076 h 5164137"/>
              <a:gd name="connsiteX43" fmla="*/ 948979 w 2160588"/>
              <a:gd name="connsiteY43" fmla="*/ 267301 h 5164137"/>
              <a:gd name="connsiteX44" fmla="*/ 939854 w 2160588"/>
              <a:gd name="connsiteY44" fmla="*/ 276413 h 5164137"/>
              <a:gd name="connsiteX45" fmla="*/ 927687 w 2160588"/>
              <a:gd name="connsiteY45" fmla="*/ 297676 h 5164137"/>
              <a:gd name="connsiteX46" fmla="*/ 918562 w 2160588"/>
              <a:gd name="connsiteY46" fmla="*/ 318939 h 5164137"/>
              <a:gd name="connsiteX47" fmla="*/ 909438 w 2160588"/>
              <a:gd name="connsiteY47" fmla="*/ 325013 h 5164137"/>
              <a:gd name="connsiteX48" fmla="*/ 894230 w 2160588"/>
              <a:gd name="connsiteY48" fmla="*/ 343239 h 5164137"/>
              <a:gd name="connsiteX49" fmla="*/ 891189 w 2160588"/>
              <a:gd name="connsiteY49" fmla="*/ 352351 h 5164137"/>
              <a:gd name="connsiteX50" fmla="*/ 882064 w 2160588"/>
              <a:gd name="connsiteY50" fmla="*/ 361464 h 5164137"/>
              <a:gd name="connsiteX51" fmla="*/ 888147 w 2160588"/>
              <a:gd name="connsiteY51" fmla="*/ 388802 h 5164137"/>
              <a:gd name="connsiteX52" fmla="*/ 875980 w 2160588"/>
              <a:gd name="connsiteY52" fmla="*/ 455627 h 5164137"/>
              <a:gd name="connsiteX53" fmla="*/ 842523 w 2160588"/>
              <a:gd name="connsiteY53" fmla="*/ 452589 h 5164137"/>
              <a:gd name="connsiteX54" fmla="*/ 839481 w 2160588"/>
              <a:gd name="connsiteY54" fmla="*/ 492077 h 5164137"/>
              <a:gd name="connsiteX55" fmla="*/ 836440 w 2160588"/>
              <a:gd name="connsiteY55" fmla="*/ 501189 h 5164137"/>
              <a:gd name="connsiteX56" fmla="*/ 824273 w 2160588"/>
              <a:gd name="connsiteY56" fmla="*/ 507265 h 5164137"/>
              <a:gd name="connsiteX57" fmla="*/ 812107 w 2160588"/>
              <a:gd name="connsiteY57" fmla="*/ 516377 h 5164137"/>
              <a:gd name="connsiteX58" fmla="*/ 802982 w 2160588"/>
              <a:gd name="connsiteY58" fmla="*/ 519414 h 5164137"/>
              <a:gd name="connsiteX59" fmla="*/ 790816 w 2160588"/>
              <a:gd name="connsiteY59" fmla="*/ 564977 h 5164137"/>
              <a:gd name="connsiteX60" fmla="*/ 787774 w 2160588"/>
              <a:gd name="connsiteY60" fmla="*/ 577127 h 5164137"/>
              <a:gd name="connsiteX61" fmla="*/ 781691 w 2160588"/>
              <a:gd name="connsiteY61" fmla="*/ 625728 h 5164137"/>
              <a:gd name="connsiteX62" fmla="*/ 769525 w 2160588"/>
              <a:gd name="connsiteY62" fmla="*/ 643952 h 5164137"/>
              <a:gd name="connsiteX63" fmla="*/ 751274 w 2160588"/>
              <a:gd name="connsiteY63" fmla="*/ 659140 h 5164137"/>
              <a:gd name="connsiteX64" fmla="*/ 748233 w 2160588"/>
              <a:gd name="connsiteY64" fmla="*/ 668253 h 5164137"/>
              <a:gd name="connsiteX65" fmla="*/ 739109 w 2160588"/>
              <a:gd name="connsiteY65" fmla="*/ 671290 h 5164137"/>
              <a:gd name="connsiteX66" fmla="*/ 733025 w 2160588"/>
              <a:gd name="connsiteY66" fmla="*/ 680403 h 5164137"/>
              <a:gd name="connsiteX67" fmla="*/ 720859 w 2160588"/>
              <a:gd name="connsiteY67" fmla="*/ 698628 h 5164137"/>
              <a:gd name="connsiteX68" fmla="*/ 696526 w 2160588"/>
              <a:gd name="connsiteY68" fmla="*/ 713815 h 5164137"/>
              <a:gd name="connsiteX69" fmla="*/ 660027 w 2160588"/>
              <a:gd name="connsiteY69" fmla="*/ 747228 h 5164137"/>
              <a:gd name="connsiteX70" fmla="*/ 653943 w 2160588"/>
              <a:gd name="connsiteY70" fmla="*/ 756340 h 5164137"/>
              <a:gd name="connsiteX71" fmla="*/ 650902 w 2160588"/>
              <a:gd name="connsiteY71" fmla="*/ 795828 h 5164137"/>
              <a:gd name="connsiteX72" fmla="*/ 653943 w 2160588"/>
              <a:gd name="connsiteY72" fmla="*/ 804940 h 5164137"/>
              <a:gd name="connsiteX73" fmla="*/ 656985 w 2160588"/>
              <a:gd name="connsiteY73" fmla="*/ 868729 h 5164137"/>
              <a:gd name="connsiteX74" fmla="*/ 666110 w 2160588"/>
              <a:gd name="connsiteY74" fmla="*/ 889991 h 5164137"/>
              <a:gd name="connsiteX75" fmla="*/ 678276 w 2160588"/>
              <a:gd name="connsiteY75" fmla="*/ 905178 h 5164137"/>
              <a:gd name="connsiteX76" fmla="*/ 687401 w 2160588"/>
              <a:gd name="connsiteY76" fmla="*/ 908216 h 5164137"/>
              <a:gd name="connsiteX77" fmla="*/ 705651 w 2160588"/>
              <a:gd name="connsiteY77" fmla="*/ 914291 h 5164137"/>
              <a:gd name="connsiteX78" fmla="*/ 723900 w 2160588"/>
              <a:gd name="connsiteY78" fmla="*/ 929479 h 5164137"/>
              <a:gd name="connsiteX79" fmla="*/ 729983 w 2160588"/>
              <a:gd name="connsiteY79" fmla="*/ 938591 h 5164137"/>
              <a:gd name="connsiteX80" fmla="*/ 739109 w 2160588"/>
              <a:gd name="connsiteY80" fmla="*/ 941629 h 5164137"/>
              <a:gd name="connsiteX81" fmla="*/ 748233 w 2160588"/>
              <a:gd name="connsiteY81" fmla="*/ 947703 h 5164137"/>
              <a:gd name="connsiteX82" fmla="*/ 778649 w 2160588"/>
              <a:gd name="connsiteY82" fmla="*/ 956816 h 5164137"/>
              <a:gd name="connsiteX83" fmla="*/ 787774 w 2160588"/>
              <a:gd name="connsiteY83" fmla="*/ 962892 h 5164137"/>
              <a:gd name="connsiteX84" fmla="*/ 790816 w 2160588"/>
              <a:gd name="connsiteY84" fmla="*/ 981116 h 5164137"/>
              <a:gd name="connsiteX85" fmla="*/ 781691 w 2160588"/>
              <a:gd name="connsiteY85" fmla="*/ 990229 h 5164137"/>
              <a:gd name="connsiteX86" fmla="*/ 778649 w 2160588"/>
              <a:gd name="connsiteY86" fmla="*/ 1029717 h 5164137"/>
              <a:gd name="connsiteX87" fmla="*/ 729983 w 2160588"/>
              <a:gd name="connsiteY87" fmla="*/ 1093504 h 5164137"/>
              <a:gd name="connsiteX88" fmla="*/ 729813 w 2160588"/>
              <a:gd name="connsiteY88" fmla="*/ 1110517 h 5164137"/>
              <a:gd name="connsiteX89" fmla="*/ 729762 w 2160588"/>
              <a:gd name="connsiteY89" fmla="*/ 1110703 h 5164137"/>
              <a:gd name="connsiteX90" fmla="*/ 729805 w 2160588"/>
              <a:gd name="connsiteY90" fmla="*/ 1111243 h 5164137"/>
              <a:gd name="connsiteX91" fmla="*/ 729813 w 2160588"/>
              <a:gd name="connsiteY91" fmla="*/ 1110517 h 5164137"/>
              <a:gd name="connsiteX92" fmla="*/ 730590 w 2160588"/>
              <a:gd name="connsiteY92" fmla="*/ 1107638 h 5164137"/>
              <a:gd name="connsiteX93" fmla="*/ 733025 w 2160588"/>
              <a:gd name="connsiteY93" fmla="*/ 1117804 h 5164137"/>
              <a:gd name="connsiteX94" fmla="*/ 739109 w 2160588"/>
              <a:gd name="connsiteY94" fmla="*/ 1166404 h 5164137"/>
              <a:gd name="connsiteX95" fmla="*/ 733025 w 2160588"/>
              <a:gd name="connsiteY95" fmla="*/ 1236267 h 5164137"/>
              <a:gd name="connsiteX96" fmla="*/ 739109 w 2160588"/>
              <a:gd name="connsiteY96" fmla="*/ 1263605 h 5164137"/>
              <a:gd name="connsiteX97" fmla="*/ 666110 w 2160588"/>
              <a:gd name="connsiteY97" fmla="*/ 1266642 h 5164137"/>
              <a:gd name="connsiteX98" fmla="*/ 650902 w 2160588"/>
              <a:gd name="connsiteY98" fmla="*/ 1263605 h 5164137"/>
              <a:gd name="connsiteX99" fmla="*/ 641777 w 2160588"/>
              <a:gd name="connsiteY99" fmla="*/ 1269680 h 5164137"/>
              <a:gd name="connsiteX100" fmla="*/ 635694 w 2160588"/>
              <a:gd name="connsiteY100" fmla="*/ 1278793 h 5164137"/>
              <a:gd name="connsiteX101" fmla="*/ 626570 w 2160588"/>
              <a:gd name="connsiteY101" fmla="*/ 1333467 h 5164137"/>
              <a:gd name="connsiteX102" fmla="*/ 635694 w 2160588"/>
              <a:gd name="connsiteY102" fmla="*/ 1351693 h 5164137"/>
              <a:gd name="connsiteX103" fmla="*/ 638736 w 2160588"/>
              <a:gd name="connsiteY103" fmla="*/ 1363843 h 5164137"/>
              <a:gd name="connsiteX104" fmla="*/ 647861 w 2160588"/>
              <a:gd name="connsiteY104" fmla="*/ 1372956 h 5164137"/>
              <a:gd name="connsiteX105" fmla="*/ 653943 w 2160588"/>
              <a:gd name="connsiteY105" fmla="*/ 1403331 h 5164137"/>
              <a:gd name="connsiteX106" fmla="*/ 699567 w 2160588"/>
              <a:gd name="connsiteY106" fmla="*/ 1448894 h 5164137"/>
              <a:gd name="connsiteX107" fmla="*/ 653943 w 2160588"/>
              <a:gd name="connsiteY107" fmla="*/ 1476232 h 5164137"/>
              <a:gd name="connsiteX108" fmla="*/ 650902 w 2160588"/>
              <a:gd name="connsiteY108" fmla="*/ 1503568 h 5164137"/>
              <a:gd name="connsiteX109" fmla="*/ 656985 w 2160588"/>
              <a:gd name="connsiteY109" fmla="*/ 1512681 h 5164137"/>
              <a:gd name="connsiteX110" fmla="*/ 675235 w 2160588"/>
              <a:gd name="connsiteY110" fmla="*/ 1524831 h 5164137"/>
              <a:gd name="connsiteX111" fmla="*/ 687401 w 2160588"/>
              <a:gd name="connsiteY111" fmla="*/ 1533944 h 5164137"/>
              <a:gd name="connsiteX112" fmla="*/ 702609 w 2160588"/>
              <a:gd name="connsiteY112" fmla="*/ 1552169 h 5164137"/>
              <a:gd name="connsiteX113" fmla="*/ 714776 w 2160588"/>
              <a:gd name="connsiteY113" fmla="*/ 1564319 h 5164137"/>
              <a:gd name="connsiteX114" fmla="*/ 720859 w 2160588"/>
              <a:gd name="connsiteY114" fmla="*/ 1573431 h 5164137"/>
              <a:gd name="connsiteX115" fmla="*/ 726942 w 2160588"/>
              <a:gd name="connsiteY115" fmla="*/ 1594694 h 5164137"/>
              <a:gd name="connsiteX116" fmla="*/ 736067 w 2160588"/>
              <a:gd name="connsiteY116" fmla="*/ 1600769 h 5164137"/>
              <a:gd name="connsiteX117" fmla="*/ 742150 w 2160588"/>
              <a:gd name="connsiteY117" fmla="*/ 1609882 h 5164137"/>
              <a:gd name="connsiteX118" fmla="*/ 751274 w 2160588"/>
              <a:gd name="connsiteY118" fmla="*/ 1625069 h 5164137"/>
              <a:gd name="connsiteX119" fmla="*/ 742150 w 2160588"/>
              <a:gd name="connsiteY119" fmla="*/ 1634182 h 5164137"/>
              <a:gd name="connsiteX120" fmla="*/ 705651 w 2160588"/>
              <a:gd name="connsiteY120" fmla="*/ 1643295 h 5164137"/>
              <a:gd name="connsiteX121" fmla="*/ 696526 w 2160588"/>
              <a:gd name="connsiteY121" fmla="*/ 1646331 h 5164137"/>
              <a:gd name="connsiteX122" fmla="*/ 714776 w 2160588"/>
              <a:gd name="connsiteY122" fmla="*/ 1655444 h 5164137"/>
              <a:gd name="connsiteX123" fmla="*/ 745192 w 2160588"/>
              <a:gd name="connsiteY123" fmla="*/ 1658482 h 5164137"/>
              <a:gd name="connsiteX124" fmla="*/ 754316 w 2160588"/>
              <a:gd name="connsiteY124" fmla="*/ 1664557 h 5164137"/>
              <a:gd name="connsiteX125" fmla="*/ 769525 w 2160588"/>
              <a:gd name="connsiteY125" fmla="*/ 1682782 h 5164137"/>
              <a:gd name="connsiteX126" fmla="*/ 775607 w 2160588"/>
              <a:gd name="connsiteY126" fmla="*/ 1697969 h 5164137"/>
              <a:gd name="connsiteX127" fmla="*/ 787774 w 2160588"/>
              <a:gd name="connsiteY127" fmla="*/ 1719232 h 5164137"/>
              <a:gd name="connsiteX128" fmla="*/ 781691 w 2160588"/>
              <a:gd name="connsiteY128" fmla="*/ 1728345 h 5164137"/>
              <a:gd name="connsiteX129" fmla="*/ 778649 w 2160588"/>
              <a:gd name="connsiteY129" fmla="*/ 1758720 h 5164137"/>
              <a:gd name="connsiteX130" fmla="*/ 787774 w 2160588"/>
              <a:gd name="connsiteY130" fmla="*/ 1761758 h 5164137"/>
              <a:gd name="connsiteX131" fmla="*/ 784729 w 2160588"/>
              <a:gd name="connsiteY131" fmla="*/ 1770347 h 5164137"/>
              <a:gd name="connsiteX132" fmla="*/ 790855 w 2160588"/>
              <a:gd name="connsiteY132" fmla="*/ 1774273 h 5164137"/>
              <a:gd name="connsiteX133" fmla="*/ 806051 w 2160588"/>
              <a:gd name="connsiteY133" fmla="*/ 1780347 h 5164137"/>
              <a:gd name="connsiteX134" fmla="*/ 815169 w 2160588"/>
              <a:gd name="connsiteY134" fmla="*/ 1786421 h 5164137"/>
              <a:gd name="connsiteX135" fmla="*/ 827326 w 2160588"/>
              <a:gd name="connsiteY135" fmla="*/ 1792495 h 5164137"/>
              <a:gd name="connsiteX136" fmla="*/ 824287 w 2160588"/>
              <a:gd name="connsiteY136" fmla="*/ 1810718 h 5164137"/>
              <a:gd name="connsiteX137" fmla="*/ 821247 w 2160588"/>
              <a:gd name="connsiteY137" fmla="*/ 1822866 h 5164137"/>
              <a:gd name="connsiteX138" fmla="*/ 815169 w 2160588"/>
              <a:gd name="connsiteY138" fmla="*/ 1831977 h 5164137"/>
              <a:gd name="connsiteX139" fmla="*/ 809090 w 2160588"/>
              <a:gd name="connsiteY139" fmla="*/ 1862347 h 5164137"/>
              <a:gd name="connsiteX140" fmla="*/ 806051 w 2160588"/>
              <a:gd name="connsiteY140" fmla="*/ 1871459 h 5164137"/>
              <a:gd name="connsiteX141" fmla="*/ 839484 w 2160588"/>
              <a:gd name="connsiteY141" fmla="*/ 1883607 h 5164137"/>
              <a:gd name="connsiteX142" fmla="*/ 848602 w 2160588"/>
              <a:gd name="connsiteY142" fmla="*/ 1892718 h 5164137"/>
              <a:gd name="connsiteX143" fmla="*/ 866838 w 2160588"/>
              <a:gd name="connsiteY143" fmla="*/ 1898792 h 5164137"/>
              <a:gd name="connsiteX144" fmla="*/ 869877 w 2160588"/>
              <a:gd name="connsiteY144" fmla="*/ 1886644 h 5164137"/>
              <a:gd name="connsiteX145" fmla="*/ 863799 w 2160588"/>
              <a:gd name="connsiteY145" fmla="*/ 1862347 h 5164137"/>
              <a:gd name="connsiteX146" fmla="*/ 878995 w 2160588"/>
              <a:gd name="connsiteY146" fmla="*/ 1859311 h 5164137"/>
              <a:gd name="connsiteX147" fmla="*/ 888114 w 2160588"/>
              <a:gd name="connsiteY147" fmla="*/ 1862347 h 5164137"/>
              <a:gd name="connsiteX148" fmla="*/ 906350 w 2160588"/>
              <a:gd name="connsiteY148" fmla="*/ 1868421 h 5164137"/>
              <a:gd name="connsiteX149" fmla="*/ 924586 w 2160588"/>
              <a:gd name="connsiteY149" fmla="*/ 1886644 h 5164137"/>
              <a:gd name="connsiteX150" fmla="*/ 933704 w 2160588"/>
              <a:gd name="connsiteY150" fmla="*/ 1892718 h 5164137"/>
              <a:gd name="connsiteX151" fmla="*/ 939783 w 2160588"/>
              <a:gd name="connsiteY151" fmla="*/ 1901829 h 5164137"/>
              <a:gd name="connsiteX152" fmla="*/ 951940 w 2160588"/>
              <a:gd name="connsiteY152" fmla="*/ 1920052 h 5164137"/>
              <a:gd name="connsiteX153" fmla="*/ 961058 w 2160588"/>
              <a:gd name="connsiteY153" fmla="*/ 1923089 h 5164137"/>
              <a:gd name="connsiteX154" fmla="*/ 967136 w 2160588"/>
              <a:gd name="connsiteY154" fmla="*/ 1932200 h 5164137"/>
              <a:gd name="connsiteX155" fmla="*/ 976255 w 2160588"/>
              <a:gd name="connsiteY155" fmla="*/ 1938274 h 5164137"/>
              <a:gd name="connsiteX156" fmla="*/ 994490 w 2160588"/>
              <a:gd name="connsiteY156" fmla="*/ 1950422 h 5164137"/>
              <a:gd name="connsiteX157" fmla="*/ 1000569 w 2160588"/>
              <a:gd name="connsiteY157" fmla="*/ 1971682 h 5164137"/>
              <a:gd name="connsiteX158" fmla="*/ 1006648 w 2160588"/>
              <a:gd name="connsiteY158" fmla="*/ 1980793 h 5164137"/>
              <a:gd name="connsiteX159" fmla="*/ 1015766 w 2160588"/>
              <a:gd name="connsiteY159" fmla="*/ 1999015 h 5164137"/>
              <a:gd name="connsiteX160" fmla="*/ 1027924 w 2160588"/>
              <a:gd name="connsiteY160" fmla="*/ 2020275 h 5164137"/>
              <a:gd name="connsiteX161" fmla="*/ 1030963 w 2160588"/>
              <a:gd name="connsiteY161" fmla="*/ 2062793 h 5164137"/>
              <a:gd name="connsiteX162" fmla="*/ 1076553 w 2160588"/>
              <a:gd name="connsiteY162" fmla="*/ 2120498 h 5164137"/>
              <a:gd name="connsiteX163" fmla="*/ 1085671 w 2160588"/>
              <a:gd name="connsiteY163" fmla="*/ 2129609 h 5164137"/>
              <a:gd name="connsiteX164" fmla="*/ 1091750 w 2160588"/>
              <a:gd name="connsiteY164" fmla="*/ 2153905 h 5164137"/>
              <a:gd name="connsiteX165" fmla="*/ 1100868 w 2160588"/>
              <a:gd name="connsiteY165" fmla="*/ 2199461 h 5164137"/>
              <a:gd name="connsiteX166" fmla="*/ 1119104 w 2160588"/>
              <a:gd name="connsiteY166" fmla="*/ 2217684 h 5164137"/>
              <a:gd name="connsiteX167" fmla="*/ 1131262 w 2160588"/>
              <a:gd name="connsiteY167" fmla="*/ 2226795 h 5164137"/>
              <a:gd name="connsiteX168" fmla="*/ 1125183 w 2160588"/>
              <a:gd name="connsiteY168" fmla="*/ 2235906 h 5164137"/>
              <a:gd name="connsiteX169" fmla="*/ 1116064 w 2160588"/>
              <a:gd name="connsiteY169" fmla="*/ 2245018 h 5164137"/>
              <a:gd name="connsiteX170" fmla="*/ 1113025 w 2160588"/>
              <a:gd name="connsiteY170" fmla="*/ 2254128 h 5164137"/>
              <a:gd name="connsiteX171" fmla="*/ 1097829 w 2160588"/>
              <a:gd name="connsiteY171" fmla="*/ 2275388 h 5164137"/>
              <a:gd name="connsiteX172" fmla="*/ 1100868 w 2160588"/>
              <a:gd name="connsiteY172" fmla="*/ 2284499 h 5164137"/>
              <a:gd name="connsiteX173" fmla="*/ 1119104 w 2160588"/>
              <a:gd name="connsiteY173" fmla="*/ 2299684 h 5164137"/>
              <a:gd name="connsiteX174" fmla="*/ 1128222 w 2160588"/>
              <a:gd name="connsiteY174" fmla="*/ 2308796 h 5164137"/>
              <a:gd name="connsiteX175" fmla="*/ 1131262 w 2160588"/>
              <a:gd name="connsiteY175" fmla="*/ 2360426 h 5164137"/>
              <a:gd name="connsiteX176" fmla="*/ 1125183 w 2160588"/>
              <a:gd name="connsiteY176" fmla="*/ 2387759 h 5164137"/>
              <a:gd name="connsiteX177" fmla="*/ 1119104 w 2160588"/>
              <a:gd name="connsiteY177" fmla="*/ 2396870 h 5164137"/>
              <a:gd name="connsiteX178" fmla="*/ 1109986 w 2160588"/>
              <a:gd name="connsiteY178" fmla="*/ 2421167 h 5164137"/>
              <a:gd name="connsiteX179" fmla="*/ 1073514 w 2160588"/>
              <a:gd name="connsiteY179" fmla="*/ 2509242 h 5164137"/>
              <a:gd name="connsiteX180" fmla="*/ 1073514 w 2160588"/>
              <a:gd name="connsiteY180" fmla="*/ 2515315 h 5164137"/>
              <a:gd name="connsiteX181" fmla="*/ 1076553 w 2160588"/>
              <a:gd name="connsiteY181" fmla="*/ 2524427 h 5164137"/>
              <a:gd name="connsiteX182" fmla="*/ 1082632 w 2160588"/>
              <a:gd name="connsiteY182" fmla="*/ 2542649 h 5164137"/>
              <a:gd name="connsiteX183" fmla="*/ 1085671 w 2160588"/>
              <a:gd name="connsiteY183" fmla="*/ 2588205 h 5164137"/>
              <a:gd name="connsiteX184" fmla="*/ 1088710 w 2160588"/>
              <a:gd name="connsiteY184" fmla="*/ 2597316 h 5164137"/>
              <a:gd name="connsiteX185" fmla="*/ 1091750 w 2160588"/>
              <a:gd name="connsiteY185" fmla="*/ 2606428 h 5164137"/>
              <a:gd name="connsiteX186" fmla="*/ 1100868 w 2160588"/>
              <a:gd name="connsiteY186" fmla="*/ 2633761 h 5164137"/>
              <a:gd name="connsiteX187" fmla="*/ 1116064 w 2160588"/>
              <a:gd name="connsiteY187" fmla="*/ 2718799 h 5164137"/>
              <a:gd name="connsiteX188" fmla="*/ 1109986 w 2160588"/>
              <a:gd name="connsiteY188" fmla="*/ 2831170 h 5164137"/>
              <a:gd name="connsiteX189" fmla="*/ 1113025 w 2160588"/>
              <a:gd name="connsiteY189" fmla="*/ 2843319 h 5164137"/>
              <a:gd name="connsiteX190" fmla="*/ 1119104 w 2160588"/>
              <a:gd name="connsiteY190" fmla="*/ 2855466 h 5164137"/>
              <a:gd name="connsiteX191" fmla="*/ 1125183 w 2160588"/>
              <a:gd name="connsiteY191" fmla="*/ 2876726 h 5164137"/>
              <a:gd name="connsiteX192" fmla="*/ 1143419 w 2160588"/>
              <a:gd name="connsiteY192" fmla="*/ 2894949 h 5164137"/>
              <a:gd name="connsiteX193" fmla="*/ 1152537 w 2160588"/>
              <a:gd name="connsiteY193" fmla="*/ 2897985 h 5164137"/>
              <a:gd name="connsiteX194" fmla="*/ 1161655 w 2160588"/>
              <a:gd name="connsiteY194" fmla="*/ 2904059 h 5164137"/>
              <a:gd name="connsiteX195" fmla="*/ 1179891 w 2160588"/>
              <a:gd name="connsiteY195" fmla="*/ 2916208 h 5164137"/>
              <a:gd name="connsiteX196" fmla="*/ 1189009 w 2160588"/>
              <a:gd name="connsiteY196" fmla="*/ 2919245 h 5164137"/>
              <a:gd name="connsiteX197" fmla="*/ 1216363 w 2160588"/>
              <a:gd name="connsiteY197" fmla="*/ 2943542 h 5164137"/>
              <a:gd name="connsiteX198" fmla="*/ 1225482 w 2160588"/>
              <a:gd name="connsiteY198" fmla="*/ 2949615 h 5164137"/>
              <a:gd name="connsiteX199" fmla="*/ 1234599 w 2160588"/>
              <a:gd name="connsiteY199" fmla="*/ 2958727 h 5164137"/>
              <a:gd name="connsiteX200" fmla="*/ 1243717 w 2160588"/>
              <a:gd name="connsiteY200" fmla="*/ 2961764 h 5164137"/>
              <a:gd name="connsiteX201" fmla="*/ 1249796 w 2160588"/>
              <a:gd name="connsiteY201" fmla="*/ 2973912 h 5164137"/>
              <a:gd name="connsiteX202" fmla="*/ 1258914 w 2160588"/>
              <a:gd name="connsiteY202" fmla="*/ 2983023 h 5164137"/>
              <a:gd name="connsiteX203" fmla="*/ 1277151 w 2160588"/>
              <a:gd name="connsiteY203" fmla="*/ 2995171 h 5164137"/>
              <a:gd name="connsiteX204" fmla="*/ 1280189 w 2160588"/>
              <a:gd name="connsiteY204" fmla="*/ 3004283 h 5164137"/>
              <a:gd name="connsiteX205" fmla="*/ 1298426 w 2160588"/>
              <a:gd name="connsiteY205" fmla="*/ 3022505 h 5164137"/>
              <a:gd name="connsiteX206" fmla="*/ 1304504 w 2160588"/>
              <a:gd name="connsiteY206" fmla="*/ 3031616 h 5164137"/>
              <a:gd name="connsiteX207" fmla="*/ 1316662 w 2160588"/>
              <a:gd name="connsiteY207" fmla="*/ 3049838 h 5164137"/>
              <a:gd name="connsiteX208" fmla="*/ 1325779 w 2160588"/>
              <a:gd name="connsiteY208" fmla="*/ 3058950 h 5164137"/>
              <a:gd name="connsiteX209" fmla="*/ 1328819 w 2160588"/>
              <a:gd name="connsiteY209" fmla="*/ 3068060 h 5164137"/>
              <a:gd name="connsiteX210" fmla="*/ 1331858 w 2160588"/>
              <a:gd name="connsiteY210" fmla="*/ 3119691 h 5164137"/>
              <a:gd name="connsiteX211" fmla="*/ 1337937 w 2160588"/>
              <a:gd name="connsiteY211" fmla="*/ 3128802 h 5164137"/>
              <a:gd name="connsiteX212" fmla="*/ 1356173 w 2160588"/>
              <a:gd name="connsiteY212" fmla="*/ 3143987 h 5164137"/>
              <a:gd name="connsiteX213" fmla="*/ 1362252 w 2160588"/>
              <a:gd name="connsiteY213" fmla="*/ 3153099 h 5164137"/>
              <a:gd name="connsiteX214" fmla="*/ 1374409 w 2160588"/>
              <a:gd name="connsiteY214" fmla="*/ 3171321 h 5164137"/>
              <a:gd name="connsiteX215" fmla="*/ 1389606 w 2160588"/>
              <a:gd name="connsiteY215" fmla="*/ 3192580 h 5164137"/>
              <a:gd name="connsiteX216" fmla="*/ 1401763 w 2160588"/>
              <a:gd name="connsiteY216" fmla="*/ 3219914 h 5164137"/>
              <a:gd name="connsiteX217" fmla="*/ 1386567 w 2160588"/>
              <a:gd name="connsiteY217" fmla="*/ 3307989 h 5164137"/>
              <a:gd name="connsiteX218" fmla="*/ 1382334 w 2160588"/>
              <a:gd name="connsiteY218" fmla="*/ 3303759 h 5164137"/>
              <a:gd name="connsiteX219" fmla="*/ 1383658 w 2160588"/>
              <a:gd name="connsiteY219" fmla="*/ 3308495 h 5164137"/>
              <a:gd name="connsiteX220" fmla="*/ 1385601 w 2160588"/>
              <a:gd name="connsiteY220" fmla="*/ 3324074 h 5164137"/>
              <a:gd name="connsiteX221" fmla="*/ 1379523 w 2160588"/>
              <a:gd name="connsiteY221" fmla="*/ 3342292 h 5164137"/>
              <a:gd name="connsiteX222" fmla="*/ 1376485 w 2160588"/>
              <a:gd name="connsiteY222" fmla="*/ 3387838 h 5164137"/>
              <a:gd name="connsiteX223" fmla="*/ 1382562 w 2160588"/>
              <a:gd name="connsiteY223" fmla="*/ 3406057 h 5164137"/>
              <a:gd name="connsiteX224" fmla="*/ 1388640 w 2160588"/>
              <a:gd name="connsiteY224" fmla="*/ 3424276 h 5164137"/>
              <a:gd name="connsiteX225" fmla="*/ 1397755 w 2160588"/>
              <a:gd name="connsiteY225" fmla="*/ 3442494 h 5164137"/>
              <a:gd name="connsiteX226" fmla="*/ 1409910 w 2160588"/>
              <a:gd name="connsiteY226" fmla="*/ 3457676 h 5164137"/>
              <a:gd name="connsiteX227" fmla="*/ 1422065 w 2160588"/>
              <a:gd name="connsiteY227" fmla="*/ 3466785 h 5164137"/>
              <a:gd name="connsiteX228" fmla="*/ 1440297 w 2160588"/>
              <a:gd name="connsiteY228" fmla="*/ 3475894 h 5164137"/>
              <a:gd name="connsiteX229" fmla="*/ 1449413 w 2160588"/>
              <a:gd name="connsiteY229" fmla="*/ 3478930 h 5164137"/>
              <a:gd name="connsiteX230" fmla="*/ 1458529 w 2160588"/>
              <a:gd name="connsiteY230" fmla="*/ 3485003 h 5164137"/>
              <a:gd name="connsiteX231" fmla="*/ 1467645 w 2160588"/>
              <a:gd name="connsiteY231" fmla="*/ 3488040 h 5164137"/>
              <a:gd name="connsiteX232" fmla="*/ 1476761 w 2160588"/>
              <a:gd name="connsiteY232" fmla="*/ 3497150 h 5164137"/>
              <a:gd name="connsiteX233" fmla="*/ 1494992 w 2160588"/>
              <a:gd name="connsiteY233" fmla="*/ 3509295 h 5164137"/>
              <a:gd name="connsiteX234" fmla="*/ 1504109 w 2160588"/>
              <a:gd name="connsiteY234" fmla="*/ 3518404 h 5164137"/>
              <a:gd name="connsiteX235" fmla="*/ 1522341 w 2160588"/>
              <a:gd name="connsiteY235" fmla="*/ 3536623 h 5164137"/>
              <a:gd name="connsiteX236" fmla="*/ 1540573 w 2160588"/>
              <a:gd name="connsiteY236" fmla="*/ 3557877 h 5164137"/>
              <a:gd name="connsiteX237" fmla="*/ 1549689 w 2160588"/>
              <a:gd name="connsiteY237" fmla="*/ 3600387 h 5164137"/>
              <a:gd name="connsiteX238" fmla="*/ 1561844 w 2160588"/>
              <a:gd name="connsiteY238" fmla="*/ 3627715 h 5164137"/>
              <a:gd name="connsiteX239" fmla="*/ 1567920 w 2160588"/>
              <a:gd name="connsiteY239" fmla="*/ 3636824 h 5164137"/>
              <a:gd name="connsiteX240" fmla="*/ 1570959 w 2160588"/>
              <a:gd name="connsiteY240" fmla="*/ 3645933 h 5164137"/>
              <a:gd name="connsiteX241" fmla="*/ 1583114 w 2160588"/>
              <a:gd name="connsiteY241" fmla="*/ 3664152 h 5164137"/>
              <a:gd name="connsiteX242" fmla="*/ 1592230 w 2160588"/>
              <a:gd name="connsiteY242" fmla="*/ 3676297 h 5164137"/>
              <a:gd name="connsiteX243" fmla="*/ 1598307 w 2160588"/>
              <a:gd name="connsiteY243" fmla="*/ 3685407 h 5164137"/>
              <a:gd name="connsiteX244" fmla="*/ 1607424 w 2160588"/>
              <a:gd name="connsiteY244" fmla="*/ 3691479 h 5164137"/>
              <a:gd name="connsiteX245" fmla="*/ 1634772 w 2160588"/>
              <a:gd name="connsiteY245" fmla="*/ 3697552 h 5164137"/>
              <a:gd name="connsiteX246" fmla="*/ 1640848 w 2160588"/>
              <a:gd name="connsiteY246" fmla="*/ 3706661 h 5164137"/>
              <a:gd name="connsiteX247" fmla="*/ 1653003 w 2160588"/>
              <a:gd name="connsiteY247" fmla="*/ 3724880 h 5164137"/>
              <a:gd name="connsiteX248" fmla="*/ 1665158 w 2160588"/>
              <a:gd name="connsiteY248" fmla="*/ 3743098 h 5164137"/>
              <a:gd name="connsiteX249" fmla="*/ 1668196 w 2160588"/>
              <a:gd name="connsiteY249" fmla="*/ 3752207 h 5164137"/>
              <a:gd name="connsiteX250" fmla="*/ 1683390 w 2160588"/>
              <a:gd name="connsiteY250" fmla="*/ 3770426 h 5164137"/>
              <a:gd name="connsiteX251" fmla="*/ 1689467 w 2160588"/>
              <a:gd name="connsiteY251" fmla="*/ 3788644 h 5164137"/>
              <a:gd name="connsiteX252" fmla="*/ 1695544 w 2160588"/>
              <a:gd name="connsiteY252" fmla="*/ 3797754 h 5164137"/>
              <a:gd name="connsiteX253" fmla="*/ 1704661 w 2160588"/>
              <a:gd name="connsiteY253" fmla="*/ 3803827 h 5164137"/>
              <a:gd name="connsiteX254" fmla="*/ 1719854 w 2160588"/>
              <a:gd name="connsiteY254" fmla="*/ 3822045 h 5164137"/>
              <a:gd name="connsiteX255" fmla="*/ 1747202 w 2160588"/>
              <a:gd name="connsiteY255" fmla="*/ 3834191 h 5164137"/>
              <a:gd name="connsiteX256" fmla="*/ 1765434 w 2160588"/>
              <a:gd name="connsiteY256" fmla="*/ 3846336 h 5164137"/>
              <a:gd name="connsiteX257" fmla="*/ 1783665 w 2160588"/>
              <a:gd name="connsiteY257" fmla="*/ 3855446 h 5164137"/>
              <a:gd name="connsiteX258" fmla="*/ 1807975 w 2160588"/>
              <a:gd name="connsiteY258" fmla="*/ 3867591 h 5164137"/>
              <a:gd name="connsiteX259" fmla="*/ 1826207 w 2160588"/>
              <a:gd name="connsiteY259" fmla="*/ 3882773 h 5164137"/>
              <a:gd name="connsiteX260" fmla="*/ 1844439 w 2160588"/>
              <a:gd name="connsiteY260" fmla="*/ 3894919 h 5164137"/>
              <a:gd name="connsiteX261" fmla="*/ 1862671 w 2160588"/>
              <a:gd name="connsiteY261" fmla="*/ 3907065 h 5164137"/>
              <a:gd name="connsiteX262" fmla="*/ 1871787 w 2160588"/>
              <a:gd name="connsiteY262" fmla="*/ 3910100 h 5164137"/>
              <a:gd name="connsiteX263" fmla="*/ 1880903 w 2160588"/>
              <a:gd name="connsiteY263" fmla="*/ 3919210 h 5164137"/>
              <a:gd name="connsiteX264" fmla="*/ 1899135 w 2160588"/>
              <a:gd name="connsiteY264" fmla="*/ 3922246 h 5164137"/>
              <a:gd name="connsiteX265" fmla="*/ 1908251 w 2160588"/>
              <a:gd name="connsiteY265" fmla="*/ 3919210 h 5164137"/>
              <a:gd name="connsiteX266" fmla="*/ 1923445 w 2160588"/>
              <a:gd name="connsiteY266" fmla="*/ 3913137 h 5164137"/>
              <a:gd name="connsiteX267" fmla="*/ 1950792 w 2160588"/>
              <a:gd name="connsiteY267" fmla="*/ 3910100 h 5164137"/>
              <a:gd name="connsiteX268" fmla="*/ 1959908 w 2160588"/>
              <a:gd name="connsiteY268" fmla="*/ 3913137 h 5164137"/>
              <a:gd name="connsiteX269" fmla="*/ 1981179 w 2160588"/>
              <a:gd name="connsiteY269" fmla="*/ 3922246 h 5164137"/>
              <a:gd name="connsiteX270" fmla="*/ 1990295 w 2160588"/>
              <a:gd name="connsiteY270" fmla="*/ 3919210 h 5164137"/>
              <a:gd name="connsiteX271" fmla="*/ 1999410 w 2160588"/>
              <a:gd name="connsiteY271" fmla="*/ 3900992 h 5164137"/>
              <a:gd name="connsiteX272" fmla="*/ 2008527 w 2160588"/>
              <a:gd name="connsiteY272" fmla="*/ 3870627 h 5164137"/>
              <a:gd name="connsiteX273" fmla="*/ 2014604 w 2160588"/>
              <a:gd name="connsiteY273" fmla="*/ 3855446 h 5164137"/>
              <a:gd name="connsiteX274" fmla="*/ 2026758 w 2160588"/>
              <a:gd name="connsiteY274" fmla="*/ 3852409 h 5164137"/>
              <a:gd name="connsiteX275" fmla="*/ 2041952 w 2160588"/>
              <a:gd name="connsiteY275" fmla="*/ 3873664 h 5164137"/>
              <a:gd name="connsiteX276" fmla="*/ 2051068 w 2160588"/>
              <a:gd name="connsiteY276" fmla="*/ 3891882 h 5164137"/>
              <a:gd name="connsiteX277" fmla="*/ 2054107 w 2160588"/>
              <a:gd name="connsiteY277" fmla="*/ 4095322 h 5164137"/>
              <a:gd name="connsiteX278" fmla="*/ 2060184 w 2160588"/>
              <a:gd name="connsiteY278" fmla="*/ 4128722 h 5164137"/>
              <a:gd name="connsiteX279" fmla="*/ 2063223 w 2160588"/>
              <a:gd name="connsiteY279" fmla="*/ 4207669 h 5164137"/>
              <a:gd name="connsiteX280" fmla="*/ 2069300 w 2160588"/>
              <a:gd name="connsiteY280" fmla="*/ 4225887 h 5164137"/>
              <a:gd name="connsiteX281" fmla="*/ 2072338 w 2160588"/>
              <a:gd name="connsiteY281" fmla="*/ 4274469 h 5164137"/>
              <a:gd name="connsiteX282" fmla="*/ 2078416 w 2160588"/>
              <a:gd name="connsiteY282" fmla="*/ 4283579 h 5164137"/>
              <a:gd name="connsiteX283" fmla="*/ 2087532 w 2160588"/>
              <a:gd name="connsiteY283" fmla="*/ 4301797 h 5164137"/>
              <a:gd name="connsiteX284" fmla="*/ 2102725 w 2160588"/>
              <a:gd name="connsiteY284" fmla="*/ 4320015 h 5164137"/>
              <a:gd name="connsiteX285" fmla="*/ 2102725 w 2160588"/>
              <a:gd name="connsiteY285" fmla="*/ 4362526 h 5164137"/>
              <a:gd name="connsiteX286" fmla="*/ 2099686 w 2160588"/>
              <a:gd name="connsiteY286" fmla="*/ 4438435 h 5164137"/>
              <a:gd name="connsiteX287" fmla="*/ 2117919 w 2160588"/>
              <a:gd name="connsiteY287" fmla="*/ 4538637 h 5164137"/>
              <a:gd name="connsiteX288" fmla="*/ 2120957 w 2160588"/>
              <a:gd name="connsiteY288" fmla="*/ 4660093 h 5164137"/>
              <a:gd name="connsiteX289" fmla="*/ 2127034 w 2160588"/>
              <a:gd name="connsiteY289" fmla="*/ 4742077 h 5164137"/>
              <a:gd name="connsiteX290" fmla="*/ 2130073 w 2160588"/>
              <a:gd name="connsiteY290" fmla="*/ 4754222 h 5164137"/>
              <a:gd name="connsiteX291" fmla="*/ 2133112 w 2160588"/>
              <a:gd name="connsiteY291" fmla="*/ 4793696 h 5164137"/>
              <a:gd name="connsiteX292" fmla="*/ 2139190 w 2160588"/>
              <a:gd name="connsiteY292" fmla="*/ 4802805 h 5164137"/>
              <a:gd name="connsiteX293" fmla="*/ 2145266 w 2160588"/>
              <a:gd name="connsiteY293" fmla="*/ 4830132 h 5164137"/>
              <a:gd name="connsiteX294" fmla="*/ 2151344 w 2160588"/>
              <a:gd name="connsiteY294" fmla="*/ 4839242 h 5164137"/>
              <a:gd name="connsiteX295" fmla="*/ 2154383 w 2160588"/>
              <a:gd name="connsiteY295" fmla="*/ 4851387 h 5164137"/>
              <a:gd name="connsiteX296" fmla="*/ 2160460 w 2160588"/>
              <a:gd name="connsiteY296" fmla="*/ 4912116 h 5164137"/>
              <a:gd name="connsiteX297" fmla="*/ 2154383 w 2160588"/>
              <a:gd name="connsiteY297" fmla="*/ 4930334 h 5164137"/>
              <a:gd name="connsiteX298" fmla="*/ 2145266 w 2160588"/>
              <a:gd name="connsiteY298" fmla="*/ 4951589 h 5164137"/>
              <a:gd name="connsiteX299" fmla="*/ 2145266 w 2160588"/>
              <a:gd name="connsiteY299" fmla="*/ 5027499 h 5164137"/>
              <a:gd name="connsiteX300" fmla="*/ 2157421 w 2160588"/>
              <a:gd name="connsiteY300" fmla="*/ 5048754 h 5164137"/>
              <a:gd name="connsiteX301" fmla="*/ 2157421 w 2160588"/>
              <a:gd name="connsiteY301" fmla="*/ 5136809 h 5164137"/>
              <a:gd name="connsiteX302" fmla="*/ 2160460 w 2160588"/>
              <a:gd name="connsiteY302" fmla="*/ 5164137 h 5164137"/>
              <a:gd name="connsiteX303" fmla="*/ 2020682 w 2160588"/>
              <a:gd name="connsiteY303" fmla="*/ 5164137 h 5164137"/>
              <a:gd name="connsiteX304" fmla="*/ 264335 w 2160588"/>
              <a:gd name="connsiteY304" fmla="*/ 5130737 h 5164137"/>
              <a:gd name="connsiteX305" fmla="*/ 176213 w 2160588"/>
              <a:gd name="connsiteY305" fmla="*/ 3740061 h 5164137"/>
              <a:gd name="connsiteX306" fmla="*/ 182164 w 2160588"/>
              <a:gd name="connsiteY306" fmla="*/ 3739654 h 5164137"/>
              <a:gd name="connsiteX307" fmla="*/ 85725 w 2160588"/>
              <a:gd name="connsiteY307" fmla="*/ 2002053 h 5164137"/>
              <a:gd name="connsiteX308" fmla="*/ 86658 w 2160588"/>
              <a:gd name="connsiteY308" fmla="*/ 2002936 h 5164137"/>
              <a:gd name="connsiteX309" fmla="*/ 0 w 2160588"/>
              <a:gd name="connsiteY309" fmla="*/ 710777 h 5164137"/>
              <a:gd name="connsiteX310" fmla="*/ 0 w 2160588"/>
              <a:gd name="connsiteY310" fmla="*/ 449552 h 5164137"/>
              <a:gd name="connsiteX311" fmla="*/ 45624 w 2160588"/>
              <a:gd name="connsiteY311" fmla="*/ 449552 h 5164137"/>
              <a:gd name="connsiteX312" fmla="*/ 45624 w 2160588"/>
              <a:gd name="connsiteY312" fmla="*/ 413102 h 5164137"/>
              <a:gd name="connsiteX313" fmla="*/ 57790 w 2160588"/>
              <a:gd name="connsiteY313" fmla="*/ 385764 h 5164137"/>
              <a:gd name="connsiteX314" fmla="*/ 60831 w 2160588"/>
              <a:gd name="connsiteY314" fmla="*/ 376651 h 5164137"/>
              <a:gd name="connsiteX315" fmla="*/ 82122 w 2160588"/>
              <a:gd name="connsiteY315" fmla="*/ 349313 h 5164137"/>
              <a:gd name="connsiteX316" fmla="*/ 85164 w 2160588"/>
              <a:gd name="connsiteY316" fmla="*/ 340201 h 5164137"/>
              <a:gd name="connsiteX317" fmla="*/ 91248 w 2160588"/>
              <a:gd name="connsiteY317" fmla="*/ 321976 h 5164137"/>
              <a:gd name="connsiteX318" fmla="*/ 100372 w 2160588"/>
              <a:gd name="connsiteY318" fmla="*/ 303751 h 5164137"/>
              <a:gd name="connsiteX319" fmla="*/ 106455 w 2160588"/>
              <a:gd name="connsiteY319" fmla="*/ 294639 h 5164137"/>
              <a:gd name="connsiteX320" fmla="*/ 112539 w 2160588"/>
              <a:gd name="connsiteY320" fmla="*/ 276413 h 5164137"/>
              <a:gd name="connsiteX321" fmla="*/ 121663 w 2160588"/>
              <a:gd name="connsiteY321" fmla="*/ 270339 h 5164137"/>
              <a:gd name="connsiteX322" fmla="*/ 127746 w 2160588"/>
              <a:gd name="connsiteY322" fmla="*/ 261226 h 5164137"/>
              <a:gd name="connsiteX323" fmla="*/ 136872 w 2160588"/>
              <a:gd name="connsiteY323" fmla="*/ 255151 h 5164137"/>
              <a:gd name="connsiteX324" fmla="*/ 145996 w 2160588"/>
              <a:gd name="connsiteY324" fmla="*/ 236926 h 5164137"/>
              <a:gd name="connsiteX325" fmla="*/ 155121 w 2160588"/>
              <a:gd name="connsiteY325" fmla="*/ 227813 h 5164137"/>
              <a:gd name="connsiteX326" fmla="*/ 176412 w 2160588"/>
              <a:gd name="connsiteY326" fmla="*/ 212626 h 5164137"/>
              <a:gd name="connsiteX327" fmla="*/ 179454 w 2160588"/>
              <a:gd name="connsiteY327" fmla="*/ 203513 h 5164137"/>
              <a:gd name="connsiteX328" fmla="*/ 185537 w 2160588"/>
              <a:gd name="connsiteY328" fmla="*/ 194401 h 5164137"/>
              <a:gd name="connsiteX329" fmla="*/ 194662 w 2160588"/>
              <a:gd name="connsiteY329" fmla="*/ 188325 h 5164137"/>
              <a:gd name="connsiteX330" fmla="*/ 200745 w 2160588"/>
              <a:gd name="connsiteY330" fmla="*/ 179213 h 5164137"/>
              <a:gd name="connsiteX331" fmla="*/ 209870 w 2160588"/>
              <a:gd name="connsiteY331" fmla="*/ 170101 h 5164137"/>
              <a:gd name="connsiteX332" fmla="*/ 218994 w 2160588"/>
              <a:gd name="connsiteY332" fmla="*/ 167063 h 5164137"/>
              <a:gd name="connsiteX333" fmla="*/ 228120 w 2160588"/>
              <a:gd name="connsiteY333" fmla="*/ 157950 h 5164137"/>
              <a:gd name="connsiteX334" fmla="*/ 240286 w 2160588"/>
              <a:gd name="connsiteY334" fmla="*/ 148838 h 5164137"/>
              <a:gd name="connsiteX335" fmla="*/ 258536 w 2160588"/>
              <a:gd name="connsiteY335" fmla="*/ 142763 h 5164137"/>
              <a:gd name="connsiteX336" fmla="*/ 267660 w 2160588"/>
              <a:gd name="connsiteY336" fmla="*/ 133650 h 5164137"/>
              <a:gd name="connsiteX337" fmla="*/ 285910 w 2160588"/>
              <a:gd name="connsiteY337" fmla="*/ 118463 h 5164137"/>
              <a:gd name="connsiteX338" fmla="*/ 304160 w 2160588"/>
              <a:gd name="connsiteY338" fmla="*/ 109350 h 5164137"/>
              <a:gd name="connsiteX339" fmla="*/ 334576 w 2160588"/>
              <a:gd name="connsiteY339" fmla="*/ 88087 h 5164137"/>
              <a:gd name="connsiteX340" fmla="*/ 346742 w 2160588"/>
              <a:gd name="connsiteY340" fmla="*/ 75938 h 5164137"/>
              <a:gd name="connsiteX341" fmla="*/ 364991 w 2160588"/>
              <a:gd name="connsiteY341" fmla="*/ 63787 h 5164137"/>
              <a:gd name="connsiteX342" fmla="*/ 392366 w 2160588"/>
              <a:gd name="connsiteY342" fmla="*/ 48600 h 5164137"/>
              <a:gd name="connsiteX343" fmla="*/ 413657 w 2160588"/>
              <a:gd name="connsiteY343" fmla="*/ 39487 h 5164137"/>
              <a:gd name="connsiteX344" fmla="*/ 428865 w 2160588"/>
              <a:gd name="connsiteY344" fmla="*/ 33412 h 5164137"/>
              <a:gd name="connsiteX345" fmla="*/ 501864 w 2160588"/>
              <a:gd name="connsiteY345" fmla="*/ 27338 h 5164137"/>
              <a:gd name="connsiteX346" fmla="*/ 520113 w 2160588"/>
              <a:gd name="connsiteY346" fmla="*/ 21262 h 5164137"/>
              <a:gd name="connsiteX347" fmla="*/ 535321 w 2160588"/>
              <a:gd name="connsiteY347" fmla="*/ 18225 h 5164137"/>
              <a:gd name="connsiteX348" fmla="*/ 553571 w 2160588"/>
              <a:gd name="connsiteY348" fmla="*/ 12149 h 5164137"/>
              <a:gd name="connsiteX349" fmla="*/ 599195 w 2160588"/>
              <a:gd name="connsiteY349" fmla="*/ 3038 h 5164137"/>
              <a:gd name="connsiteX350" fmla="*/ 726942 w 2160588"/>
              <a:gd name="connsiteY350" fmla="*/ 0 h 516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</a:cxnLst>
            <a:rect l="l" t="t" r="r" b="b"/>
            <a:pathLst>
              <a:path w="2160588" h="5164137">
                <a:moveTo>
                  <a:pt x="1239803" y="3290848"/>
                </a:moveTo>
                <a:lnTo>
                  <a:pt x="1239745" y="3293710"/>
                </a:lnTo>
                <a:lnTo>
                  <a:pt x="1249886" y="3296199"/>
                </a:lnTo>
                <a:lnTo>
                  <a:pt x="1249796" y="3295841"/>
                </a:lnTo>
                <a:close/>
                <a:moveTo>
                  <a:pt x="1353134" y="3280656"/>
                </a:moveTo>
                <a:cubicBezTo>
                  <a:pt x="1350094" y="3281668"/>
                  <a:pt x="1346961" y="3282431"/>
                  <a:pt x="1344016" y="3283692"/>
                </a:cubicBezTo>
                <a:lnTo>
                  <a:pt x="1340019" y="3285689"/>
                </a:lnTo>
                <a:lnTo>
                  <a:pt x="1346099" y="3287637"/>
                </a:lnTo>
                <a:cubicBezTo>
                  <a:pt x="1353189" y="3288649"/>
                  <a:pt x="1360322" y="3289393"/>
                  <a:pt x="1367369" y="3290673"/>
                </a:cubicBezTo>
                <a:lnTo>
                  <a:pt x="1374112" y="3292358"/>
                </a:lnTo>
                <a:lnTo>
                  <a:pt x="1368331" y="3283692"/>
                </a:lnTo>
                <a:cubicBezTo>
                  <a:pt x="1364253" y="3280523"/>
                  <a:pt x="1358199" y="3281668"/>
                  <a:pt x="1353134" y="3280656"/>
                </a:cubicBezTo>
                <a:close/>
                <a:moveTo>
                  <a:pt x="726942" y="0"/>
                </a:moveTo>
                <a:cubicBezTo>
                  <a:pt x="732112" y="0"/>
                  <a:pt x="737309" y="1225"/>
                  <a:pt x="742150" y="3038"/>
                </a:cubicBezTo>
                <a:cubicBezTo>
                  <a:pt x="745572" y="4319"/>
                  <a:pt x="748233" y="7087"/>
                  <a:pt x="751274" y="9112"/>
                </a:cubicBezTo>
                <a:cubicBezTo>
                  <a:pt x="758371" y="10125"/>
                  <a:pt x="765446" y="11313"/>
                  <a:pt x="772565" y="12149"/>
                </a:cubicBezTo>
                <a:cubicBezTo>
                  <a:pt x="808922" y="16421"/>
                  <a:pt x="792450" y="11682"/>
                  <a:pt x="812107" y="18225"/>
                </a:cubicBezTo>
                <a:cubicBezTo>
                  <a:pt x="820039" y="20865"/>
                  <a:pt x="828374" y="22103"/>
                  <a:pt x="836440" y="24300"/>
                </a:cubicBezTo>
                <a:cubicBezTo>
                  <a:pt x="839533" y="25143"/>
                  <a:pt x="842696" y="25906"/>
                  <a:pt x="845564" y="27338"/>
                </a:cubicBezTo>
                <a:cubicBezTo>
                  <a:pt x="848834" y="28970"/>
                  <a:pt x="851515" y="31601"/>
                  <a:pt x="854689" y="33412"/>
                </a:cubicBezTo>
                <a:cubicBezTo>
                  <a:pt x="881680" y="48814"/>
                  <a:pt x="853768" y="30772"/>
                  <a:pt x="875980" y="45562"/>
                </a:cubicBezTo>
                <a:cubicBezTo>
                  <a:pt x="880036" y="46575"/>
                  <a:pt x="884066" y="47694"/>
                  <a:pt x="888147" y="48600"/>
                </a:cubicBezTo>
                <a:cubicBezTo>
                  <a:pt x="896567" y="50469"/>
                  <a:pt x="906387" y="50107"/>
                  <a:pt x="912480" y="57712"/>
                </a:cubicBezTo>
                <a:cubicBezTo>
                  <a:pt x="914483" y="60213"/>
                  <a:pt x="914507" y="63787"/>
                  <a:pt x="915522" y="66825"/>
                </a:cubicBezTo>
                <a:cubicBezTo>
                  <a:pt x="919577" y="67838"/>
                  <a:pt x="923846" y="68218"/>
                  <a:pt x="927687" y="69863"/>
                </a:cubicBezTo>
                <a:cubicBezTo>
                  <a:pt x="931048" y="71300"/>
                  <a:pt x="933639" y="74127"/>
                  <a:pt x="936813" y="75938"/>
                </a:cubicBezTo>
                <a:cubicBezTo>
                  <a:pt x="940749" y="78185"/>
                  <a:pt x="944835" y="80173"/>
                  <a:pt x="948979" y="82012"/>
                </a:cubicBezTo>
                <a:cubicBezTo>
                  <a:pt x="953968" y="84227"/>
                  <a:pt x="959198" y="85873"/>
                  <a:pt x="964187" y="88087"/>
                </a:cubicBezTo>
                <a:cubicBezTo>
                  <a:pt x="968330" y="89926"/>
                  <a:pt x="972186" y="92379"/>
                  <a:pt x="976353" y="94163"/>
                </a:cubicBezTo>
                <a:cubicBezTo>
                  <a:pt x="993984" y="101709"/>
                  <a:pt x="977068" y="91600"/>
                  <a:pt x="994602" y="103276"/>
                </a:cubicBezTo>
                <a:cubicBezTo>
                  <a:pt x="997644" y="104288"/>
                  <a:pt x="1000645" y="105432"/>
                  <a:pt x="1003728" y="106312"/>
                </a:cubicBezTo>
                <a:cubicBezTo>
                  <a:pt x="1007747" y="107459"/>
                  <a:pt x="1011980" y="107884"/>
                  <a:pt x="1015894" y="109350"/>
                </a:cubicBezTo>
                <a:cubicBezTo>
                  <a:pt x="1020139" y="110940"/>
                  <a:pt x="1023892" y="113641"/>
                  <a:pt x="1028060" y="115425"/>
                </a:cubicBezTo>
                <a:cubicBezTo>
                  <a:pt x="1031007" y="116686"/>
                  <a:pt x="1034143" y="117450"/>
                  <a:pt x="1037185" y="118463"/>
                </a:cubicBezTo>
                <a:cubicBezTo>
                  <a:pt x="1050468" y="122885"/>
                  <a:pt x="1055294" y="131397"/>
                  <a:pt x="1064559" y="139725"/>
                </a:cubicBezTo>
                <a:cubicBezTo>
                  <a:pt x="1071507" y="145970"/>
                  <a:pt x="1078753" y="151875"/>
                  <a:pt x="1085850" y="157950"/>
                </a:cubicBezTo>
                <a:lnTo>
                  <a:pt x="1058477" y="176176"/>
                </a:lnTo>
                <a:cubicBezTo>
                  <a:pt x="1054821" y="176176"/>
                  <a:pt x="1052393" y="180225"/>
                  <a:pt x="1049351" y="182250"/>
                </a:cubicBezTo>
                <a:cubicBezTo>
                  <a:pt x="1027527" y="196780"/>
                  <a:pt x="1036270" y="189240"/>
                  <a:pt x="1021977" y="203513"/>
                </a:cubicBezTo>
                <a:cubicBezTo>
                  <a:pt x="1019392" y="206094"/>
                  <a:pt x="1015894" y="207563"/>
                  <a:pt x="1012852" y="209588"/>
                </a:cubicBezTo>
                <a:cubicBezTo>
                  <a:pt x="1006768" y="213639"/>
                  <a:pt x="1000993" y="218193"/>
                  <a:pt x="994602" y="221739"/>
                </a:cubicBezTo>
                <a:cubicBezTo>
                  <a:pt x="973951" y="233197"/>
                  <a:pt x="998616" y="209063"/>
                  <a:pt x="967228" y="236926"/>
                </a:cubicBezTo>
                <a:cubicBezTo>
                  <a:pt x="963439" y="240289"/>
                  <a:pt x="961050" y="244957"/>
                  <a:pt x="958104" y="249076"/>
                </a:cubicBezTo>
                <a:cubicBezTo>
                  <a:pt x="950732" y="259383"/>
                  <a:pt x="952746" y="256014"/>
                  <a:pt x="948979" y="267301"/>
                </a:cubicBezTo>
                <a:cubicBezTo>
                  <a:pt x="945937" y="270339"/>
                  <a:pt x="942608" y="273113"/>
                  <a:pt x="939854" y="276413"/>
                </a:cubicBezTo>
                <a:cubicBezTo>
                  <a:pt x="935843" y="281220"/>
                  <a:pt x="929716" y="292275"/>
                  <a:pt x="927687" y="297676"/>
                </a:cubicBezTo>
                <a:cubicBezTo>
                  <a:pt x="919269" y="320094"/>
                  <a:pt x="930891" y="300470"/>
                  <a:pt x="918562" y="318939"/>
                </a:cubicBezTo>
                <a:cubicBezTo>
                  <a:pt x="915521" y="320964"/>
                  <a:pt x="912247" y="322677"/>
                  <a:pt x="909438" y="325013"/>
                </a:cubicBezTo>
                <a:cubicBezTo>
                  <a:pt x="903672" y="329812"/>
                  <a:pt x="897648" y="336413"/>
                  <a:pt x="894230" y="343239"/>
                </a:cubicBezTo>
                <a:cubicBezTo>
                  <a:pt x="892796" y="346103"/>
                  <a:pt x="892967" y="349687"/>
                  <a:pt x="891189" y="352351"/>
                </a:cubicBezTo>
                <a:cubicBezTo>
                  <a:pt x="888803" y="355926"/>
                  <a:pt x="882421" y="357183"/>
                  <a:pt x="882064" y="361464"/>
                </a:cubicBezTo>
                <a:cubicBezTo>
                  <a:pt x="881288" y="370767"/>
                  <a:pt x="886120" y="379689"/>
                  <a:pt x="888147" y="388802"/>
                </a:cubicBezTo>
                <a:lnTo>
                  <a:pt x="875980" y="455627"/>
                </a:lnTo>
                <a:cubicBezTo>
                  <a:pt x="875980" y="455627"/>
                  <a:pt x="850442" y="444681"/>
                  <a:pt x="842523" y="452589"/>
                </a:cubicBezTo>
                <a:cubicBezTo>
                  <a:pt x="833176" y="461924"/>
                  <a:pt x="840496" y="478914"/>
                  <a:pt x="839481" y="492077"/>
                </a:cubicBezTo>
                <a:cubicBezTo>
                  <a:pt x="838467" y="495114"/>
                  <a:pt x="838707" y="498926"/>
                  <a:pt x="836440" y="501189"/>
                </a:cubicBezTo>
                <a:cubicBezTo>
                  <a:pt x="833234" y="504391"/>
                  <a:pt x="828118" y="504865"/>
                  <a:pt x="824273" y="507265"/>
                </a:cubicBezTo>
                <a:cubicBezTo>
                  <a:pt x="819975" y="509947"/>
                  <a:pt x="816162" y="513339"/>
                  <a:pt x="812107" y="516377"/>
                </a:cubicBezTo>
                <a:cubicBezTo>
                  <a:pt x="809065" y="517389"/>
                  <a:pt x="805486" y="517414"/>
                  <a:pt x="802982" y="519414"/>
                </a:cubicBezTo>
                <a:cubicBezTo>
                  <a:pt x="791761" y="528379"/>
                  <a:pt x="791749" y="560004"/>
                  <a:pt x="790816" y="564977"/>
                </a:cubicBezTo>
                <a:cubicBezTo>
                  <a:pt x="790046" y="569080"/>
                  <a:pt x="788394" y="572999"/>
                  <a:pt x="787774" y="577127"/>
                </a:cubicBezTo>
                <a:cubicBezTo>
                  <a:pt x="785349" y="593272"/>
                  <a:pt x="783718" y="609528"/>
                  <a:pt x="781691" y="625728"/>
                </a:cubicBezTo>
                <a:cubicBezTo>
                  <a:pt x="780784" y="632973"/>
                  <a:pt x="773580" y="637877"/>
                  <a:pt x="769525" y="643952"/>
                </a:cubicBezTo>
                <a:cubicBezTo>
                  <a:pt x="762793" y="648434"/>
                  <a:pt x="755957" y="652124"/>
                  <a:pt x="751274" y="659140"/>
                </a:cubicBezTo>
                <a:cubicBezTo>
                  <a:pt x="749496" y="661803"/>
                  <a:pt x="749247" y="665215"/>
                  <a:pt x="748233" y="668253"/>
                </a:cubicBezTo>
                <a:lnTo>
                  <a:pt x="739109" y="671290"/>
                </a:lnTo>
                <a:cubicBezTo>
                  <a:pt x="735640" y="672445"/>
                  <a:pt x="735053" y="677365"/>
                  <a:pt x="733025" y="680403"/>
                </a:cubicBezTo>
                <a:cubicBezTo>
                  <a:pt x="728970" y="686478"/>
                  <a:pt x="726249" y="693695"/>
                  <a:pt x="720859" y="698628"/>
                </a:cubicBezTo>
                <a:cubicBezTo>
                  <a:pt x="713809" y="705082"/>
                  <a:pt x="704637" y="708753"/>
                  <a:pt x="696526" y="713815"/>
                </a:cubicBezTo>
                <a:lnTo>
                  <a:pt x="660027" y="747228"/>
                </a:lnTo>
                <a:cubicBezTo>
                  <a:pt x="654444" y="747228"/>
                  <a:pt x="655204" y="746267"/>
                  <a:pt x="653943" y="756340"/>
                </a:cubicBezTo>
                <a:cubicBezTo>
                  <a:pt x="652304" y="769439"/>
                  <a:pt x="650902" y="782627"/>
                  <a:pt x="650902" y="795828"/>
                </a:cubicBezTo>
                <a:cubicBezTo>
                  <a:pt x="650902" y="799030"/>
                  <a:pt x="653677" y="801750"/>
                  <a:pt x="653943" y="804940"/>
                </a:cubicBezTo>
                <a:cubicBezTo>
                  <a:pt x="655713" y="826154"/>
                  <a:pt x="655971" y="847466"/>
                  <a:pt x="656985" y="868729"/>
                </a:cubicBezTo>
                <a:cubicBezTo>
                  <a:pt x="659099" y="875059"/>
                  <a:pt x="661935" y="884987"/>
                  <a:pt x="666110" y="889991"/>
                </a:cubicBezTo>
                <a:cubicBezTo>
                  <a:pt x="681396" y="908309"/>
                  <a:pt x="671016" y="883424"/>
                  <a:pt x="678276" y="905178"/>
                </a:cubicBezTo>
                <a:lnTo>
                  <a:pt x="687401" y="908216"/>
                </a:lnTo>
                <a:cubicBezTo>
                  <a:pt x="693485" y="910241"/>
                  <a:pt x="699791" y="911691"/>
                  <a:pt x="705651" y="914291"/>
                </a:cubicBezTo>
                <a:cubicBezTo>
                  <a:pt x="711983" y="917102"/>
                  <a:pt x="719687" y="924429"/>
                  <a:pt x="723900" y="929479"/>
                </a:cubicBezTo>
                <a:cubicBezTo>
                  <a:pt x="726240" y="932283"/>
                  <a:pt x="727129" y="936311"/>
                  <a:pt x="729983" y="938591"/>
                </a:cubicBezTo>
                <a:cubicBezTo>
                  <a:pt x="732487" y="940591"/>
                  <a:pt x="736241" y="940197"/>
                  <a:pt x="739109" y="941629"/>
                </a:cubicBezTo>
                <a:cubicBezTo>
                  <a:pt x="742378" y="943262"/>
                  <a:pt x="745191" y="945679"/>
                  <a:pt x="748233" y="947703"/>
                </a:cubicBezTo>
                <a:cubicBezTo>
                  <a:pt x="758345" y="950228"/>
                  <a:pt x="769127" y="952590"/>
                  <a:pt x="778649" y="956816"/>
                </a:cubicBezTo>
                <a:cubicBezTo>
                  <a:pt x="781990" y="958299"/>
                  <a:pt x="786139" y="959626"/>
                  <a:pt x="787774" y="962892"/>
                </a:cubicBezTo>
                <a:cubicBezTo>
                  <a:pt x="790532" y="968400"/>
                  <a:pt x="789802" y="975041"/>
                  <a:pt x="790816" y="981116"/>
                </a:cubicBezTo>
                <a:cubicBezTo>
                  <a:pt x="787774" y="984154"/>
                  <a:pt x="784191" y="986734"/>
                  <a:pt x="781691" y="990229"/>
                </a:cubicBezTo>
                <a:cubicBezTo>
                  <a:pt x="770913" y="1005296"/>
                  <a:pt x="776297" y="1008576"/>
                  <a:pt x="778649" y="1029717"/>
                </a:cubicBezTo>
                <a:lnTo>
                  <a:pt x="729983" y="1093504"/>
                </a:lnTo>
                <a:lnTo>
                  <a:pt x="729813" y="1110517"/>
                </a:lnTo>
                <a:lnTo>
                  <a:pt x="729762" y="1110703"/>
                </a:lnTo>
                <a:cubicBezTo>
                  <a:pt x="729672" y="1112179"/>
                  <a:pt x="729728" y="1113234"/>
                  <a:pt x="729805" y="1111243"/>
                </a:cubicBezTo>
                <a:lnTo>
                  <a:pt x="729813" y="1110517"/>
                </a:lnTo>
                <a:lnTo>
                  <a:pt x="730590" y="1107638"/>
                </a:lnTo>
                <a:cubicBezTo>
                  <a:pt x="731093" y="1107946"/>
                  <a:pt x="731864" y="1110460"/>
                  <a:pt x="733025" y="1117804"/>
                </a:cubicBezTo>
                <a:cubicBezTo>
                  <a:pt x="735575" y="1133930"/>
                  <a:pt x="737081" y="1150204"/>
                  <a:pt x="739109" y="1166404"/>
                </a:cubicBezTo>
                <a:cubicBezTo>
                  <a:pt x="730421" y="1192432"/>
                  <a:pt x="731324" y="1187008"/>
                  <a:pt x="733025" y="1236267"/>
                </a:cubicBezTo>
                <a:cubicBezTo>
                  <a:pt x="733347" y="1245596"/>
                  <a:pt x="737081" y="1254492"/>
                  <a:pt x="739109" y="1263605"/>
                </a:cubicBezTo>
                <a:lnTo>
                  <a:pt x="666110" y="1266642"/>
                </a:lnTo>
                <a:cubicBezTo>
                  <a:pt x="656821" y="1266642"/>
                  <a:pt x="661950" y="1267283"/>
                  <a:pt x="650902" y="1263605"/>
                </a:cubicBezTo>
                <a:cubicBezTo>
                  <a:pt x="647861" y="1265630"/>
                  <a:pt x="644362" y="1267098"/>
                  <a:pt x="641777" y="1269680"/>
                </a:cubicBezTo>
                <a:cubicBezTo>
                  <a:pt x="639192" y="1272262"/>
                  <a:pt x="637721" y="1275755"/>
                  <a:pt x="635694" y="1278793"/>
                </a:cubicBezTo>
                <a:cubicBezTo>
                  <a:pt x="627169" y="1291562"/>
                  <a:pt x="627439" y="1323045"/>
                  <a:pt x="626570" y="1333467"/>
                </a:cubicBezTo>
                <a:cubicBezTo>
                  <a:pt x="633234" y="1343452"/>
                  <a:pt x="632545" y="1340690"/>
                  <a:pt x="635694" y="1351693"/>
                </a:cubicBezTo>
                <a:cubicBezTo>
                  <a:pt x="636842" y="1355707"/>
                  <a:pt x="636662" y="1360218"/>
                  <a:pt x="638736" y="1363843"/>
                </a:cubicBezTo>
                <a:cubicBezTo>
                  <a:pt x="640870" y="1367572"/>
                  <a:pt x="646317" y="1368946"/>
                  <a:pt x="647861" y="1372956"/>
                </a:cubicBezTo>
                <a:cubicBezTo>
                  <a:pt x="651572" y="1382594"/>
                  <a:pt x="651916" y="1393206"/>
                  <a:pt x="653943" y="1403331"/>
                </a:cubicBezTo>
                <a:lnTo>
                  <a:pt x="699567" y="1448894"/>
                </a:lnTo>
                <a:lnTo>
                  <a:pt x="653943" y="1476232"/>
                </a:lnTo>
                <a:cubicBezTo>
                  <a:pt x="653943" y="1476232"/>
                  <a:pt x="650140" y="1494431"/>
                  <a:pt x="650902" y="1503568"/>
                </a:cubicBezTo>
                <a:cubicBezTo>
                  <a:pt x="651206" y="1507206"/>
                  <a:pt x="654957" y="1509644"/>
                  <a:pt x="656985" y="1512681"/>
                </a:cubicBezTo>
                <a:cubicBezTo>
                  <a:pt x="656985" y="1512681"/>
                  <a:pt x="669246" y="1520643"/>
                  <a:pt x="675235" y="1524831"/>
                </a:cubicBezTo>
                <a:cubicBezTo>
                  <a:pt x="679388" y="1527733"/>
                  <a:pt x="683817" y="1530364"/>
                  <a:pt x="687401" y="1533944"/>
                </a:cubicBezTo>
                <a:cubicBezTo>
                  <a:pt x="698620" y="1545148"/>
                  <a:pt x="687665" y="1542220"/>
                  <a:pt x="702609" y="1552169"/>
                </a:cubicBezTo>
                <a:cubicBezTo>
                  <a:pt x="716514" y="1561425"/>
                  <a:pt x="708982" y="1546961"/>
                  <a:pt x="714776" y="1564319"/>
                </a:cubicBezTo>
                <a:cubicBezTo>
                  <a:pt x="716803" y="1567357"/>
                  <a:pt x="719224" y="1570165"/>
                  <a:pt x="720859" y="1573431"/>
                </a:cubicBezTo>
                <a:cubicBezTo>
                  <a:pt x="723038" y="1577783"/>
                  <a:pt x="725968" y="1590809"/>
                  <a:pt x="726942" y="1594694"/>
                </a:cubicBezTo>
                <a:cubicBezTo>
                  <a:pt x="729983" y="1596719"/>
                  <a:pt x="733482" y="1598187"/>
                  <a:pt x="736067" y="1600769"/>
                </a:cubicBezTo>
                <a:cubicBezTo>
                  <a:pt x="738652" y="1603350"/>
                  <a:pt x="740213" y="1606786"/>
                  <a:pt x="742150" y="1609882"/>
                </a:cubicBezTo>
                <a:cubicBezTo>
                  <a:pt x="745283" y="1614888"/>
                  <a:pt x="748233" y="1620006"/>
                  <a:pt x="751274" y="1625069"/>
                </a:cubicBezTo>
                <a:cubicBezTo>
                  <a:pt x="748233" y="1628107"/>
                  <a:pt x="746231" y="1632823"/>
                  <a:pt x="742150" y="1634182"/>
                </a:cubicBezTo>
                <a:cubicBezTo>
                  <a:pt x="690468" y="1651387"/>
                  <a:pt x="730647" y="1626653"/>
                  <a:pt x="705651" y="1643295"/>
                </a:cubicBezTo>
                <a:cubicBezTo>
                  <a:pt x="702609" y="1644307"/>
                  <a:pt x="696526" y="1643130"/>
                  <a:pt x="696526" y="1646331"/>
                </a:cubicBezTo>
                <a:cubicBezTo>
                  <a:pt x="696526" y="1650258"/>
                  <a:pt x="712526" y="1654695"/>
                  <a:pt x="714776" y="1655444"/>
                </a:cubicBezTo>
                <a:cubicBezTo>
                  <a:pt x="724914" y="1656457"/>
                  <a:pt x="735264" y="1656194"/>
                  <a:pt x="745192" y="1658482"/>
                </a:cubicBezTo>
                <a:cubicBezTo>
                  <a:pt x="748753" y="1659303"/>
                  <a:pt x="751508" y="1662220"/>
                  <a:pt x="754316" y="1664557"/>
                </a:cubicBezTo>
                <a:cubicBezTo>
                  <a:pt x="760083" y="1669357"/>
                  <a:pt x="766107" y="1675954"/>
                  <a:pt x="769525" y="1682782"/>
                </a:cubicBezTo>
                <a:cubicBezTo>
                  <a:pt x="771967" y="1687658"/>
                  <a:pt x="773580" y="1692907"/>
                  <a:pt x="775607" y="1697969"/>
                </a:cubicBezTo>
                <a:cubicBezTo>
                  <a:pt x="781908" y="1704261"/>
                  <a:pt x="789306" y="1708524"/>
                  <a:pt x="787774" y="1719232"/>
                </a:cubicBezTo>
                <a:cubicBezTo>
                  <a:pt x="787257" y="1722846"/>
                  <a:pt x="782513" y="1724787"/>
                  <a:pt x="781691" y="1728345"/>
                </a:cubicBezTo>
                <a:cubicBezTo>
                  <a:pt x="779400" y="1738259"/>
                  <a:pt x="779663" y="1748595"/>
                  <a:pt x="778649" y="1758720"/>
                </a:cubicBezTo>
                <a:cubicBezTo>
                  <a:pt x="781691" y="1759733"/>
                  <a:pt x="786340" y="1758894"/>
                  <a:pt x="787774" y="1761758"/>
                </a:cubicBezTo>
                <a:lnTo>
                  <a:pt x="784729" y="1770347"/>
                </a:lnTo>
                <a:lnTo>
                  <a:pt x="790855" y="1774273"/>
                </a:lnTo>
                <a:cubicBezTo>
                  <a:pt x="795644" y="1776883"/>
                  <a:pt x="801172" y="1777909"/>
                  <a:pt x="806051" y="1780347"/>
                </a:cubicBezTo>
                <a:cubicBezTo>
                  <a:pt x="809319" y="1781980"/>
                  <a:pt x="811998" y="1784611"/>
                  <a:pt x="815169" y="1786421"/>
                </a:cubicBezTo>
                <a:cubicBezTo>
                  <a:pt x="819103" y="1788668"/>
                  <a:pt x="824123" y="1789294"/>
                  <a:pt x="827326" y="1792495"/>
                </a:cubicBezTo>
                <a:cubicBezTo>
                  <a:pt x="835760" y="1800922"/>
                  <a:pt x="827309" y="1803671"/>
                  <a:pt x="824287" y="1810718"/>
                </a:cubicBezTo>
                <a:cubicBezTo>
                  <a:pt x="822641" y="1814554"/>
                  <a:pt x="822261" y="1818817"/>
                  <a:pt x="821247" y="1822866"/>
                </a:cubicBezTo>
                <a:cubicBezTo>
                  <a:pt x="819221" y="1825903"/>
                  <a:pt x="816608" y="1828622"/>
                  <a:pt x="815169" y="1831977"/>
                </a:cubicBezTo>
                <a:cubicBezTo>
                  <a:pt x="812374" y="1838495"/>
                  <a:pt x="810251" y="1857126"/>
                  <a:pt x="809090" y="1862347"/>
                </a:cubicBezTo>
                <a:cubicBezTo>
                  <a:pt x="808395" y="1865472"/>
                  <a:pt x="803124" y="1870158"/>
                  <a:pt x="806051" y="1871459"/>
                </a:cubicBezTo>
                <a:cubicBezTo>
                  <a:pt x="844159" y="1888383"/>
                  <a:pt x="831800" y="1860574"/>
                  <a:pt x="839484" y="1883607"/>
                </a:cubicBezTo>
                <a:cubicBezTo>
                  <a:pt x="842524" y="1886645"/>
                  <a:pt x="845850" y="1889419"/>
                  <a:pt x="848602" y="1892718"/>
                </a:cubicBezTo>
                <a:cubicBezTo>
                  <a:pt x="853461" y="1898545"/>
                  <a:pt x="855181" y="1910442"/>
                  <a:pt x="866838" y="1898792"/>
                </a:cubicBezTo>
                <a:cubicBezTo>
                  <a:pt x="869792" y="1895841"/>
                  <a:pt x="868864" y="1890693"/>
                  <a:pt x="869877" y="1886644"/>
                </a:cubicBezTo>
                <a:cubicBezTo>
                  <a:pt x="868490" y="1882485"/>
                  <a:pt x="862169" y="1864789"/>
                  <a:pt x="863799" y="1862347"/>
                </a:cubicBezTo>
                <a:cubicBezTo>
                  <a:pt x="866664" y="1858052"/>
                  <a:pt x="873930" y="1860323"/>
                  <a:pt x="878995" y="1859311"/>
                </a:cubicBezTo>
                <a:lnTo>
                  <a:pt x="888114" y="1862347"/>
                </a:lnTo>
                <a:cubicBezTo>
                  <a:pt x="894193" y="1864372"/>
                  <a:pt x="900619" y="1865558"/>
                  <a:pt x="906350" y="1868421"/>
                </a:cubicBezTo>
                <a:cubicBezTo>
                  <a:pt x="917658" y="1874072"/>
                  <a:pt x="918416" y="1877397"/>
                  <a:pt x="924586" y="1886644"/>
                </a:cubicBezTo>
                <a:lnTo>
                  <a:pt x="933704" y="1892718"/>
                </a:lnTo>
                <a:cubicBezTo>
                  <a:pt x="936743" y="1894742"/>
                  <a:pt x="937757" y="1898792"/>
                  <a:pt x="939783" y="1901829"/>
                </a:cubicBezTo>
                <a:cubicBezTo>
                  <a:pt x="943835" y="1907904"/>
                  <a:pt x="946774" y="1914890"/>
                  <a:pt x="951940" y="1920052"/>
                </a:cubicBezTo>
                <a:cubicBezTo>
                  <a:pt x="954205" y="1922315"/>
                  <a:pt x="958556" y="1921088"/>
                  <a:pt x="961058" y="1923089"/>
                </a:cubicBezTo>
                <a:cubicBezTo>
                  <a:pt x="963911" y="1925369"/>
                  <a:pt x="965110" y="1929163"/>
                  <a:pt x="967136" y="1932200"/>
                </a:cubicBezTo>
                <a:lnTo>
                  <a:pt x="976255" y="1938274"/>
                </a:lnTo>
                <a:cubicBezTo>
                  <a:pt x="982334" y="1942323"/>
                  <a:pt x="989325" y="1945261"/>
                  <a:pt x="994490" y="1950422"/>
                </a:cubicBezTo>
                <a:cubicBezTo>
                  <a:pt x="995944" y="1951875"/>
                  <a:pt x="1000543" y="1971577"/>
                  <a:pt x="1000569" y="1971682"/>
                </a:cubicBezTo>
                <a:cubicBezTo>
                  <a:pt x="1002595" y="1974719"/>
                  <a:pt x="1005015" y="1977528"/>
                  <a:pt x="1006648" y="1980793"/>
                </a:cubicBezTo>
                <a:cubicBezTo>
                  <a:pt x="1016683" y="2000847"/>
                  <a:pt x="1001252" y="1978711"/>
                  <a:pt x="1015766" y="1999015"/>
                </a:cubicBezTo>
                <a:cubicBezTo>
                  <a:pt x="1021226" y="2006654"/>
                  <a:pt x="1026812" y="2010833"/>
                  <a:pt x="1027924" y="2020275"/>
                </a:cubicBezTo>
                <a:cubicBezTo>
                  <a:pt x="1029586" y="2034386"/>
                  <a:pt x="1029950" y="2048620"/>
                  <a:pt x="1030963" y="2062793"/>
                </a:cubicBezTo>
                <a:lnTo>
                  <a:pt x="1076553" y="2120498"/>
                </a:lnTo>
                <a:cubicBezTo>
                  <a:pt x="1083246" y="2120498"/>
                  <a:pt x="1079031" y="2119655"/>
                  <a:pt x="1085671" y="2129609"/>
                </a:cubicBezTo>
                <a:cubicBezTo>
                  <a:pt x="1090305" y="2136555"/>
                  <a:pt x="1089597" y="2145839"/>
                  <a:pt x="1091750" y="2153905"/>
                </a:cubicBezTo>
                <a:cubicBezTo>
                  <a:pt x="1100562" y="2186926"/>
                  <a:pt x="1096372" y="2163517"/>
                  <a:pt x="1100868" y="2199461"/>
                </a:cubicBezTo>
                <a:cubicBezTo>
                  <a:pt x="1100868" y="2199461"/>
                  <a:pt x="1112714" y="2211938"/>
                  <a:pt x="1119104" y="2217684"/>
                </a:cubicBezTo>
                <a:cubicBezTo>
                  <a:pt x="1122869" y="2221070"/>
                  <a:pt x="1127209" y="2223757"/>
                  <a:pt x="1131262" y="2226795"/>
                </a:cubicBezTo>
                <a:cubicBezTo>
                  <a:pt x="1129236" y="2229832"/>
                  <a:pt x="1127521" y="2233102"/>
                  <a:pt x="1125183" y="2235906"/>
                </a:cubicBezTo>
                <a:cubicBezTo>
                  <a:pt x="1122432" y="2239206"/>
                  <a:pt x="1118449" y="2241444"/>
                  <a:pt x="1116064" y="2245018"/>
                </a:cubicBezTo>
                <a:cubicBezTo>
                  <a:pt x="1114288" y="2247681"/>
                  <a:pt x="1114039" y="2251091"/>
                  <a:pt x="1113025" y="2254128"/>
                </a:cubicBezTo>
                <a:cubicBezTo>
                  <a:pt x="1107283" y="2259867"/>
                  <a:pt x="1097829" y="2265693"/>
                  <a:pt x="1097829" y="2275388"/>
                </a:cubicBezTo>
                <a:cubicBezTo>
                  <a:pt x="1097829" y="2278589"/>
                  <a:pt x="1099855" y="2281462"/>
                  <a:pt x="1100868" y="2284499"/>
                </a:cubicBezTo>
                <a:cubicBezTo>
                  <a:pt x="1127497" y="2311110"/>
                  <a:pt x="1093723" y="2278550"/>
                  <a:pt x="1119104" y="2299684"/>
                </a:cubicBezTo>
                <a:cubicBezTo>
                  <a:pt x="1122407" y="2302433"/>
                  <a:pt x="1127379" y="2304584"/>
                  <a:pt x="1128222" y="2308796"/>
                </a:cubicBezTo>
                <a:cubicBezTo>
                  <a:pt x="1131606" y="2325701"/>
                  <a:pt x="1130248" y="2343215"/>
                  <a:pt x="1131262" y="2360426"/>
                </a:cubicBezTo>
                <a:cubicBezTo>
                  <a:pt x="1130721" y="2363127"/>
                  <a:pt x="1126792" y="2384007"/>
                  <a:pt x="1125183" y="2387759"/>
                </a:cubicBezTo>
                <a:cubicBezTo>
                  <a:pt x="1123744" y="2391115"/>
                  <a:pt x="1120616" y="2393547"/>
                  <a:pt x="1119104" y="2396870"/>
                </a:cubicBezTo>
                <a:cubicBezTo>
                  <a:pt x="1115522" y="2404744"/>
                  <a:pt x="1113025" y="2413068"/>
                  <a:pt x="1109986" y="2421167"/>
                </a:cubicBezTo>
                <a:lnTo>
                  <a:pt x="1073514" y="2509242"/>
                </a:lnTo>
                <a:lnTo>
                  <a:pt x="1073514" y="2515315"/>
                </a:lnTo>
                <a:cubicBezTo>
                  <a:pt x="1073514" y="2518516"/>
                  <a:pt x="1075540" y="2521390"/>
                  <a:pt x="1076553" y="2524427"/>
                </a:cubicBezTo>
                <a:cubicBezTo>
                  <a:pt x="1078579" y="2530501"/>
                  <a:pt x="1081726" y="2536311"/>
                  <a:pt x="1082632" y="2542649"/>
                </a:cubicBezTo>
                <a:cubicBezTo>
                  <a:pt x="1084786" y="2557715"/>
                  <a:pt x="1084658" y="2573020"/>
                  <a:pt x="1085671" y="2588205"/>
                </a:cubicBezTo>
                <a:lnTo>
                  <a:pt x="1088710" y="2597316"/>
                </a:lnTo>
                <a:lnTo>
                  <a:pt x="1091750" y="2606428"/>
                </a:lnTo>
                <a:lnTo>
                  <a:pt x="1100868" y="2633761"/>
                </a:lnTo>
                <a:cubicBezTo>
                  <a:pt x="1125400" y="2670535"/>
                  <a:pt x="1112693" y="2644691"/>
                  <a:pt x="1116064" y="2718799"/>
                </a:cubicBezTo>
                <a:cubicBezTo>
                  <a:pt x="1102418" y="2759704"/>
                  <a:pt x="1109986" y="2734103"/>
                  <a:pt x="1109986" y="2831170"/>
                </a:cubicBezTo>
                <a:cubicBezTo>
                  <a:pt x="1109986" y="2835344"/>
                  <a:pt x="1112012" y="2839269"/>
                  <a:pt x="1113025" y="2843319"/>
                </a:cubicBezTo>
                <a:cubicBezTo>
                  <a:pt x="1115051" y="2847367"/>
                  <a:pt x="1117319" y="2851305"/>
                  <a:pt x="1119104" y="2855466"/>
                </a:cubicBezTo>
                <a:cubicBezTo>
                  <a:pt x="1121719" y="2861565"/>
                  <a:pt x="1123641" y="2870562"/>
                  <a:pt x="1125183" y="2876726"/>
                </a:cubicBezTo>
                <a:cubicBezTo>
                  <a:pt x="1127268" y="2885059"/>
                  <a:pt x="1137340" y="2888874"/>
                  <a:pt x="1143419" y="2894949"/>
                </a:cubicBezTo>
                <a:lnTo>
                  <a:pt x="1152537" y="2897985"/>
                </a:lnTo>
                <a:cubicBezTo>
                  <a:pt x="1156003" y="2899139"/>
                  <a:pt x="1158615" y="2902035"/>
                  <a:pt x="1161655" y="2904059"/>
                </a:cubicBezTo>
                <a:cubicBezTo>
                  <a:pt x="1167734" y="2908109"/>
                  <a:pt x="1173505" y="2912663"/>
                  <a:pt x="1179891" y="2916208"/>
                </a:cubicBezTo>
                <a:cubicBezTo>
                  <a:pt x="1182692" y="2917763"/>
                  <a:pt x="1186143" y="2917814"/>
                  <a:pt x="1189009" y="2919245"/>
                </a:cubicBezTo>
                <a:cubicBezTo>
                  <a:pt x="1200840" y="2925156"/>
                  <a:pt x="1205996" y="2934334"/>
                  <a:pt x="1216363" y="2943542"/>
                </a:cubicBezTo>
                <a:cubicBezTo>
                  <a:pt x="1219093" y="2945967"/>
                  <a:pt x="1222675" y="2947279"/>
                  <a:pt x="1225482" y="2949615"/>
                </a:cubicBezTo>
                <a:cubicBezTo>
                  <a:pt x="1228783" y="2952364"/>
                  <a:pt x="1231560" y="2955690"/>
                  <a:pt x="1234599" y="2958727"/>
                </a:cubicBezTo>
                <a:cubicBezTo>
                  <a:pt x="1237638" y="2959739"/>
                  <a:pt x="1241452" y="2959500"/>
                  <a:pt x="1243717" y="2961764"/>
                </a:cubicBezTo>
                <a:cubicBezTo>
                  <a:pt x="1246921" y="2964965"/>
                  <a:pt x="1247163" y="2970228"/>
                  <a:pt x="1249796" y="2973912"/>
                </a:cubicBezTo>
                <a:cubicBezTo>
                  <a:pt x="1252295" y="2977407"/>
                  <a:pt x="1255874" y="2979986"/>
                  <a:pt x="1258914" y="2983023"/>
                </a:cubicBezTo>
                <a:cubicBezTo>
                  <a:pt x="1264079" y="2988186"/>
                  <a:pt x="1271985" y="2990009"/>
                  <a:pt x="1277151" y="2995171"/>
                </a:cubicBezTo>
                <a:cubicBezTo>
                  <a:pt x="1279416" y="2997434"/>
                  <a:pt x="1279177" y="3001245"/>
                  <a:pt x="1280189" y="3004283"/>
                </a:cubicBezTo>
                <a:lnTo>
                  <a:pt x="1298426" y="3022505"/>
                </a:lnTo>
                <a:cubicBezTo>
                  <a:pt x="1301009" y="3025086"/>
                  <a:pt x="1302478" y="3028579"/>
                  <a:pt x="1304504" y="3031616"/>
                </a:cubicBezTo>
                <a:cubicBezTo>
                  <a:pt x="1308556" y="3037691"/>
                  <a:pt x="1312177" y="3044076"/>
                  <a:pt x="1316662" y="3049838"/>
                </a:cubicBezTo>
                <a:cubicBezTo>
                  <a:pt x="1319301" y="3053228"/>
                  <a:pt x="1323395" y="3055376"/>
                  <a:pt x="1325779" y="3058950"/>
                </a:cubicBezTo>
                <a:cubicBezTo>
                  <a:pt x="1327556" y="3061613"/>
                  <a:pt x="1328500" y="3064875"/>
                  <a:pt x="1328819" y="3068060"/>
                </a:cubicBezTo>
                <a:cubicBezTo>
                  <a:pt x="1330536" y="3085215"/>
                  <a:pt x="1330845" y="3102480"/>
                  <a:pt x="1331858" y="3119691"/>
                </a:cubicBezTo>
                <a:cubicBezTo>
                  <a:pt x="1333884" y="3122728"/>
                  <a:pt x="1335598" y="3125998"/>
                  <a:pt x="1337937" y="3128802"/>
                </a:cubicBezTo>
                <a:cubicBezTo>
                  <a:pt x="1345249" y="3137569"/>
                  <a:pt x="1347211" y="3138016"/>
                  <a:pt x="1356173" y="3143987"/>
                </a:cubicBezTo>
                <a:cubicBezTo>
                  <a:pt x="1359213" y="3146012"/>
                  <a:pt x="1360226" y="3150062"/>
                  <a:pt x="1362252" y="3153099"/>
                </a:cubicBezTo>
                <a:cubicBezTo>
                  <a:pt x="1366304" y="3159173"/>
                  <a:pt x="1370220" y="3165340"/>
                  <a:pt x="1374409" y="3171321"/>
                </a:cubicBezTo>
                <a:cubicBezTo>
                  <a:pt x="1376813" y="3174754"/>
                  <a:pt x="1387138" y="3187648"/>
                  <a:pt x="1389606" y="3192580"/>
                </a:cubicBezTo>
                <a:cubicBezTo>
                  <a:pt x="1394068" y="3201498"/>
                  <a:pt x="1397711" y="3210802"/>
                  <a:pt x="1401763" y="3219914"/>
                </a:cubicBezTo>
                <a:lnTo>
                  <a:pt x="1386567" y="3307989"/>
                </a:lnTo>
                <a:lnTo>
                  <a:pt x="1382334" y="3303759"/>
                </a:lnTo>
                <a:lnTo>
                  <a:pt x="1383658" y="3308495"/>
                </a:lnTo>
                <a:cubicBezTo>
                  <a:pt x="1384306" y="3313688"/>
                  <a:pt x="1384589" y="3319014"/>
                  <a:pt x="1385601" y="3324074"/>
                </a:cubicBezTo>
                <a:cubicBezTo>
                  <a:pt x="1385601" y="3324074"/>
                  <a:pt x="1380430" y="3335955"/>
                  <a:pt x="1379523" y="3342292"/>
                </a:cubicBezTo>
                <a:cubicBezTo>
                  <a:pt x="1377370" y="3357355"/>
                  <a:pt x="1377498" y="3372657"/>
                  <a:pt x="1376485" y="3387838"/>
                </a:cubicBezTo>
                <a:lnTo>
                  <a:pt x="1382562" y="3406057"/>
                </a:lnTo>
                <a:cubicBezTo>
                  <a:pt x="1384588" y="3412130"/>
                  <a:pt x="1386038" y="3418426"/>
                  <a:pt x="1388640" y="3424276"/>
                </a:cubicBezTo>
                <a:cubicBezTo>
                  <a:pt x="1404338" y="3459570"/>
                  <a:pt x="1386683" y="3409291"/>
                  <a:pt x="1397755" y="3442494"/>
                </a:cubicBezTo>
                <a:cubicBezTo>
                  <a:pt x="1425672" y="3461092"/>
                  <a:pt x="1391566" y="3435678"/>
                  <a:pt x="1409910" y="3457676"/>
                </a:cubicBezTo>
                <a:cubicBezTo>
                  <a:pt x="1413152" y="3461564"/>
                  <a:pt x="1418013" y="3463749"/>
                  <a:pt x="1422065" y="3466785"/>
                </a:cubicBezTo>
                <a:cubicBezTo>
                  <a:pt x="1444975" y="3474417"/>
                  <a:pt x="1416738" y="3464124"/>
                  <a:pt x="1440297" y="3475894"/>
                </a:cubicBezTo>
                <a:cubicBezTo>
                  <a:pt x="1443162" y="3477325"/>
                  <a:pt x="1446548" y="3477499"/>
                  <a:pt x="1449413" y="3478930"/>
                </a:cubicBezTo>
                <a:cubicBezTo>
                  <a:pt x="1452679" y="3480563"/>
                  <a:pt x="1455262" y="3483371"/>
                  <a:pt x="1458529" y="3485003"/>
                </a:cubicBezTo>
                <a:cubicBezTo>
                  <a:pt x="1461394" y="3486435"/>
                  <a:pt x="1464981" y="3486265"/>
                  <a:pt x="1467645" y="3488040"/>
                </a:cubicBezTo>
                <a:cubicBezTo>
                  <a:pt x="1471221" y="3490422"/>
                  <a:pt x="1473722" y="3494113"/>
                  <a:pt x="1476761" y="3497150"/>
                </a:cubicBezTo>
                <a:cubicBezTo>
                  <a:pt x="1481925" y="3502311"/>
                  <a:pt x="1488915" y="3505247"/>
                  <a:pt x="1494992" y="3509295"/>
                </a:cubicBezTo>
                <a:cubicBezTo>
                  <a:pt x="1498568" y="3511677"/>
                  <a:pt x="1501070" y="3515368"/>
                  <a:pt x="1504109" y="3518404"/>
                </a:cubicBezTo>
                <a:cubicBezTo>
                  <a:pt x="1510186" y="3524477"/>
                  <a:pt x="1516591" y="3530239"/>
                  <a:pt x="1522341" y="3536623"/>
                </a:cubicBezTo>
                <a:cubicBezTo>
                  <a:pt x="1557425" y="3575575"/>
                  <a:pt x="1508029" y="3525357"/>
                  <a:pt x="1540573" y="3557877"/>
                </a:cubicBezTo>
                <a:cubicBezTo>
                  <a:pt x="1546758" y="3564057"/>
                  <a:pt x="1549009" y="3594959"/>
                  <a:pt x="1549689" y="3600387"/>
                </a:cubicBezTo>
                <a:cubicBezTo>
                  <a:pt x="1563441" y="3621000"/>
                  <a:pt x="1547382" y="3595199"/>
                  <a:pt x="1561844" y="3627715"/>
                </a:cubicBezTo>
                <a:cubicBezTo>
                  <a:pt x="1563327" y="3631049"/>
                  <a:pt x="1566287" y="3633560"/>
                  <a:pt x="1567920" y="3636824"/>
                </a:cubicBezTo>
                <a:cubicBezTo>
                  <a:pt x="1569353" y="3639687"/>
                  <a:pt x="1569183" y="3643270"/>
                  <a:pt x="1570959" y="3645933"/>
                </a:cubicBezTo>
                <a:cubicBezTo>
                  <a:pt x="1586133" y="3668676"/>
                  <a:pt x="1575889" y="3642493"/>
                  <a:pt x="1583114" y="3664152"/>
                </a:cubicBezTo>
                <a:cubicBezTo>
                  <a:pt x="1586153" y="3668200"/>
                  <a:pt x="1589286" y="3672179"/>
                  <a:pt x="1592230" y="3676297"/>
                </a:cubicBezTo>
                <a:cubicBezTo>
                  <a:pt x="1594352" y="3679267"/>
                  <a:pt x="1595725" y="3682826"/>
                  <a:pt x="1598307" y="3685407"/>
                </a:cubicBezTo>
                <a:cubicBezTo>
                  <a:pt x="1600890" y="3687987"/>
                  <a:pt x="1604385" y="3689455"/>
                  <a:pt x="1607424" y="3691479"/>
                </a:cubicBezTo>
                <a:cubicBezTo>
                  <a:pt x="1626712" y="3695334"/>
                  <a:pt x="1617606" y="3693264"/>
                  <a:pt x="1634772" y="3697552"/>
                </a:cubicBezTo>
                <a:cubicBezTo>
                  <a:pt x="1638315" y="3698437"/>
                  <a:pt x="1638823" y="3703625"/>
                  <a:pt x="1640848" y="3706661"/>
                </a:cubicBezTo>
                <a:lnTo>
                  <a:pt x="1653003" y="3724880"/>
                </a:lnTo>
                <a:cubicBezTo>
                  <a:pt x="1657055" y="3730953"/>
                  <a:pt x="1661611" y="3736718"/>
                  <a:pt x="1665158" y="3743098"/>
                </a:cubicBezTo>
                <a:cubicBezTo>
                  <a:pt x="1666713" y="3745896"/>
                  <a:pt x="1667183" y="3749171"/>
                  <a:pt x="1668196" y="3752207"/>
                </a:cubicBezTo>
                <a:cubicBezTo>
                  <a:pt x="1679895" y="3763898"/>
                  <a:pt x="1674929" y="3757744"/>
                  <a:pt x="1683390" y="3770426"/>
                </a:cubicBezTo>
                <a:cubicBezTo>
                  <a:pt x="1686944" y="3775751"/>
                  <a:pt x="1686865" y="3782795"/>
                  <a:pt x="1689467" y="3788644"/>
                </a:cubicBezTo>
                <a:cubicBezTo>
                  <a:pt x="1690950" y="3791979"/>
                  <a:pt x="1693519" y="3794717"/>
                  <a:pt x="1695544" y="3797754"/>
                </a:cubicBezTo>
                <a:cubicBezTo>
                  <a:pt x="1698583" y="3799778"/>
                  <a:pt x="1701855" y="3801491"/>
                  <a:pt x="1704661" y="3803827"/>
                </a:cubicBezTo>
                <a:cubicBezTo>
                  <a:pt x="1713434" y="3811132"/>
                  <a:pt x="1713878" y="3813088"/>
                  <a:pt x="1719854" y="3822045"/>
                </a:cubicBezTo>
                <a:cubicBezTo>
                  <a:pt x="1734301" y="3831668"/>
                  <a:pt x="1725505" y="3826963"/>
                  <a:pt x="1747202" y="3834191"/>
                </a:cubicBezTo>
                <a:cubicBezTo>
                  <a:pt x="1754131" y="3836499"/>
                  <a:pt x="1759356" y="3842288"/>
                  <a:pt x="1765434" y="3846336"/>
                </a:cubicBezTo>
                <a:cubicBezTo>
                  <a:pt x="1778015" y="3850527"/>
                  <a:pt x="1771885" y="3847597"/>
                  <a:pt x="1783665" y="3855446"/>
                </a:cubicBezTo>
                <a:cubicBezTo>
                  <a:pt x="1791203" y="3860467"/>
                  <a:pt x="1800022" y="3863256"/>
                  <a:pt x="1807975" y="3867591"/>
                </a:cubicBezTo>
                <a:cubicBezTo>
                  <a:pt x="1817282" y="3872663"/>
                  <a:pt x="1818491" y="3875063"/>
                  <a:pt x="1826207" y="3882773"/>
                </a:cubicBezTo>
                <a:cubicBezTo>
                  <a:pt x="1839400" y="3887166"/>
                  <a:pt x="1833058" y="3883546"/>
                  <a:pt x="1844439" y="3894919"/>
                </a:cubicBezTo>
                <a:cubicBezTo>
                  <a:pt x="1849603" y="3900079"/>
                  <a:pt x="1856593" y="3903016"/>
                  <a:pt x="1862671" y="3907065"/>
                </a:cubicBezTo>
                <a:cubicBezTo>
                  <a:pt x="1865710" y="3908076"/>
                  <a:pt x="1869123" y="3908325"/>
                  <a:pt x="1871787" y="3910100"/>
                </a:cubicBezTo>
                <a:cubicBezTo>
                  <a:pt x="1875363" y="3912482"/>
                  <a:pt x="1876976" y="3917466"/>
                  <a:pt x="1880903" y="3919210"/>
                </a:cubicBezTo>
                <a:cubicBezTo>
                  <a:pt x="1886533" y="3921711"/>
                  <a:pt x="1893058" y="3921234"/>
                  <a:pt x="1899135" y="3922246"/>
                </a:cubicBezTo>
                <a:cubicBezTo>
                  <a:pt x="1902174" y="3921234"/>
                  <a:pt x="1905252" y="3920333"/>
                  <a:pt x="1908251" y="3919210"/>
                </a:cubicBezTo>
                <a:cubicBezTo>
                  <a:pt x="1913358" y="3917296"/>
                  <a:pt x="1918111" y="3914279"/>
                  <a:pt x="1923445" y="3913137"/>
                </a:cubicBezTo>
                <a:cubicBezTo>
                  <a:pt x="1932413" y="3911217"/>
                  <a:pt x="1941676" y="3911113"/>
                  <a:pt x="1950792" y="3910100"/>
                </a:cubicBezTo>
                <a:cubicBezTo>
                  <a:pt x="1953831" y="3911113"/>
                  <a:pt x="1956964" y="3911876"/>
                  <a:pt x="1959908" y="3913137"/>
                </a:cubicBezTo>
                <a:cubicBezTo>
                  <a:pt x="1986197" y="3924395"/>
                  <a:pt x="1959798" y="3915124"/>
                  <a:pt x="1981179" y="3922246"/>
                </a:cubicBezTo>
                <a:cubicBezTo>
                  <a:pt x="1984217" y="3921234"/>
                  <a:pt x="1987793" y="3921209"/>
                  <a:pt x="1990295" y="3919210"/>
                </a:cubicBezTo>
                <a:cubicBezTo>
                  <a:pt x="1995228" y="3915266"/>
                  <a:pt x="1997779" y="3906697"/>
                  <a:pt x="1999410" y="3900992"/>
                </a:cubicBezTo>
                <a:cubicBezTo>
                  <a:pt x="2005453" y="3879856"/>
                  <a:pt x="1998904" y="3897069"/>
                  <a:pt x="2008527" y="3870627"/>
                </a:cubicBezTo>
                <a:cubicBezTo>
                  <a:pt x="2010391" y="3865505"/>
                  <a:pt x="2010747" y="3859300"/>
                  <a:pt x="2014604" y="3855446"/>
                </a:cubicBezTo>
                <a:cubicBezTo>
                  <a:pt x="2017557" y="3852495"/>
                  <a:pt x="2022707" y="3853422"/>
                  <a:pt x="2026758" y="3852409"/>
                </a:cubicBezTo>
                <a:cubicBezTo>
                  <a:pt x="2041103" y="3873907"/>
                  <a:pt x="2023076" y="3847256"/>
                  <a:pt x="2041952" y="3873664"/>
                </a:cubicBezTo>
                <a:cubicBezTo>
                  <a:pt x="2045228" y="3878247"/>
                  <a:pt x="2050889" y="3885617"/>
                  <a:pt x="2051068" y="3891882"/>
                </a:cubicBezTo>
                <a:cubicBezTo>
                  <a:pt x="2053006" y="3959675"/>
                  <a:pt x="2053093" y="4027509"/>
                  <a:pt x="2054107" y="4095322"/>
                </a:cubicBezTo>
                <a:cubicBezTo>
                  <a:pt x="2058862" y="4109575"/>
                  <a:pt x="2058957" y="4107876"/>
                  <a:pt x="2060184" y="4128722"/>
                </a:cubicBezTo>
                <a:cubicBezTo>
                  <a:pt x="2061732" y="4155011"/>
                  <a:pt x="2062210" y="4181353"/>
                  <a:pt x="2063223" y="4207669"/>
                </a:cubicBezTo>
                <a:cubicBezTo>
                  <a:pt x="2063223" y="4207669"/>
                  <a:pt x="2068435" y="4219544"/>
                  <a:pt x="2069300" y="4225887"/>
                </a:cubicBezTo>
                <a:cubicBezTo>
                  <a:pt x="2071494" y="4241964"/>
                  <a:pt x="2071326" y="4258275"/>
                  <a:pt x="2072338" y="4274469"/>
                </a:cubicBezTo>
                <a:cubicBezTo>
                  <a:pt x="2074364" y="4277506"/>
                  <a:pt x="2076782" y="4280315"/>
                  <a:pt x="2078416" y="4283579"/>
                </a:cubicBezTo>
                <a:cubicBezTo>
                  <a:pt x="2085270" y="4297274"/>
                  <a:pt x="2076645" y="4288742"/>
                  <a:pt x="2087532" y="4301797"/>
                </a:cubicBezTo>
                <a:cubicBezTo>
                  <a:pt x="2091431" y="4306473"/>
                  <a:pt x="2100891" y="4313295"/>
                  <a:pt x="2102725" y="4320015"/>
                </a:cubicBezTo>
                <a:cubicBezTo>
                  <a:pt x="2110266" y="4347643"/>
                  <a:pt x="2104287" y="4338350"/>
                  <a:pt x="2102725" y="4362526"/>
                </a:cubicBezTo>
                <a:cubicBezTo>
                  <a:pt x="2101094" y="4387797"/>
                  <a:pt x="2100700" y="4413133"/>
                  <a:pt x="2099686" y="4438435"/>
                </a:cubicBezTo>
                <a:lnTo>
                  <a:pt x="2117919" y="4538637"/>
                </a:lnTo>
                <a:cubicBezTo>
                  <a:pt x="2117919" y="4538637"/>
                  <a:pt x="2119945" y="4619608"/>
                  <a:pt x="2120957" y="4660093"/>
                </a:cubicBezTo>
                <a:cubicBezTo>
                  <a:pt x="2122982" y="4687421"/>
                  <a:pt x="2124393" y="4714802"/>
                  <a:pt x="2127034" y="4742077"/>
                </a:cubicBezTo>
                <a:cubicBezTo>
                  <a:pt x="2127437" y="4746231"/>
                  <a:pt x="2129585" y="4750078"/>
                  <a:pt x="2130073" y="4754222"/>
                </a:cubicBezTo>
                <a:cubicBezTo>
                  <a:pt x="2131617" y="4767329"/>
                  <a:pt x="2132099" y="4780538"/>
                  <a:pt x="2133112" y="4793696"/>
                </a:cubicBezTo>
                <a:cubicBezTo>
                  <a:pt x="2135138" y="4796732"/>
                  <a:pt x="2137556" y="4799541"/>
                  <a:pt x="2139190" y="4802805"/>
                </a:cubicBezTo>
                <a:cubicBezTo>
                  <a:pt x="2142931" y="4810280"/>
                  <a:pt x="2144099" y="4823134"/>
                  <a:pt x="2145266" y="4830132"/>
                </a:cubicBezTo>
                <a:cubicBezTo>
                  <a:pt x="2147292" y="4833169"/>
                  <a:pt x="2149905" y="4835888"/>
                  <a:pt x="2151344" y="4839242"/>
                </a:cubicBezTo>
                <a:cubicBezTo>
                  <a:pt x="2152989" y="4843077"/>
                  <a:pt x="2153476" y="4847313"/>
                  <a:pt x="2154383" y="4851387"/>
                </a:cubicBezTo>
                <a:cubicBezTo>
                  <a:pt x="2160121" y="4877189"/>
                  <a:pt x="2157923" y="4874102"/>
                  <a:pt x="2160460" y="4912116"/>
                </a:cubicBezTo>
                <a:cubicBezTo>
                  <a:pt x="2160460" y="4912116"/>
                  <a:pt x="2156762" y="4924391"/>
                  <a:pt x="2154383" y="4930334"/>
                </a:cubicBezTo>
                <a:cubicBezTo>
                  <a:pt x="2152467" y="4935119"/>
                  <a:pt x="2145781" y="4945415"/>
                  <a:pt x="2145266" y="4951589"/>
                </a:cubicBezTo>
                <a:cubicBezTo>
                  <a:pt x="2140209" y="5012240"/>
                  <a:pt x="2137422" y="4996137"/>
                  <a:pt x="2145266" y="5027499"/>
                </a:cubicBezTo>
                <a:cubicBezTo>
                  <a:pt x="2148450" y="5032271"/>
                  <a:pt x="2156416" y="5043395"/>
                  <a:pt x="2157421" y="5048754"/>
                </a:cubicBezTo>
                <a:cubicBezTo>
                  <a:pt x="2164548" y="5086733"/>
                  <a:pt x="2157421" y="5095135"/>
                  <a:pt x="2157421" y="5136809"/>
                </a:cubicBezTo>
                <a:cubicBezTo>
                  <a:pt x="2157421" y="5145975"/>
                  <a:pt x="2159447" y="5155028"/>
                  <a:pt x="2160460" y="5164137"/>
                </a:cubicBezTo>
                <a:lnTo>
                  <a:pt x="2020682" y="5164137"/>
                </a:lnTo>
                <a:lnTo>
                  <a:pt x="264335" y="5130737"/>
                </a:lnTo>
                <a:lnTo>
                  <a:pt x="176213" y="3740061"/>
                </a:lnTo>
                <a:lnTo>
                  <a:pt x="182164" y="3739654"/>
                </a:lnTo>
                <a:lnTo>
                  <a:pt x="85725" y="2002053"/>
                </a:lnTo>
                <a:lnTo>
                  <a:pt x="86658" y="2002936"/>
                </a:lnTo>
                <a:lnTo>
                  <a:pt x="0" y="710777"/>
                </a:lnTo>
                <a:lnTo>
                  <a:pt x="0" y="449552"/>
                </a:lnTo>
                <a:lnTo>
                  <a:pt x="45624" y="449552"/>
                </a:lnTo>
                <a:lnTo>
                  <a:pt x="45624" y="413102"/>
                </a:lnTo>
                <a:cubicBezTo>
                  <a:pt x="45624" y="397424"/>
                  <a:pt x="52275" y="396778"/>
                  <a:pt x="57790" y="385764"/>
                </a:cubicBezTo>
                <a:cubicBezTo>
                  <a:pt x="59223" y="382900"/>
                  <a:pt x="59817" y="379689"/>
                  <a:pt x="60831" y="376651"/>
                </a:cubicBezTo>
                <a:cubicBezTo>
                  <a:pt x="75127" y="362377"/>
                  <a:pt x="67571" y="371114"/>
                  <a:pt x="82122" y="349313"/>
                </a:cubicBezTo>
                <a:cubicBezTo>
                  <a:pt x="83901" y="346650"/>
                  <a:pt x="84150" y="343239"/>
                  <a:pt x="85164" y="340201"/>
                </a:cubicBezTo>
                <a:cubicBezTo>
                  <a:pt x="87192" y="334126"/>
                  <a:pt x="88643" y="327828"/>
                  <a:pt x="91248" y="321976"/>
                </a:cubicBezTo>
                <a:cubicBezTo>
                  <a:pt x="106971" y="286645"/>
                  <a:pt x="89278" y="336988"/>
                  <a:pt x="100372" y="303751"/>
                </a:cubicBezTo>
                <a:lnTo>
                  <a:pt x="106455" y="294639"/>
                </a:lnTo>
                <a:cubicBezTo>
                  <a:pt x="110013" y="289311"/>
                  <a:pt x="109141" y="281843"/>
                  <a:pt x="112539" y="276413"/>
                </a:cubicBezTo>
                <a:cubicBezTo>
                  <a:pt x="114476" y="273317"/>
                  <a:pt x="119079" y="272920"/>
                  <a:pt x="121663" y="270339"/>
                </a:cubicBezTo>
                <a:cubicBezTo>
                  <a:pt x="124248" y="267757"/>
                  <a:pt x="125719" y="264264"/>
                  <a:pt x="127746" y="261226"/>
                </a:cubicBezTo>
                <a:cubicBezTo>
                  <a:pt x="130788" y="259201"/>
                  <a:pt x="134286" y="257732"/>
                  <a:pt x="136872" y="255151"/>
                </a:cubicBezTo>
                <a:cubicBezTo>
                  <a:pt x="142770" y="249261"/>
                  <a:pt x="143522" y="244339"/>
                  <a:pt x="145996" y="236926"/>
                </a:cubicBezTo>
                <a:cubicBezTo>
                  <a:pt x="149037" y="233888"/>
                  <a:pt x="151816" y="230562"/>
                  <a:pt x="155121" y="227813"/>
                </a:cubicBezTo>
                <a:cubicBezTo>
                  <a:pt x="161178" y="222771"/>
                  <a:pt x="171425" y="218602"/>
                  <a:pt x="176412" y="212626"/>
                </a:cubicBezTo>
                <a:cubicBezTo>
                  <a:pt x="178465" y="210166"/>
                  <a:pt x="178020" y="206376"/>
                  <a:pt x="179454" y="203513"/>
                </a:cubicBezTo>
                <a:cubicBezTo>
                  <a:pt x="181089" y="200248"/>
                  <a:pt x="183510" y="197438"/>
                  <a:pt x="185537" y="194401"/>
                </a:cubicBezTo>
                <a:cubicBezTo>
                  <a:pt x="188579" y="192376"/>
                  <a:pt x="192076" y="190907"/>
                  <a:pt x="194662" y="188325"/>
                </a:cubicBezTo>
                <a:cubicBezTo>
                  <a:pt x="197247" y="185744"/>
                  <a:pt x="198404" y="182017"/>
                  <a:pt x="200745" y="179213"/>
                </a:cubicBezTo>
                <a:cubicBezTo>
                  <a:pt x="203498" y="175913"/>
                  <a:pt x="206828" y="173138"/>
                  <a:pt x="209870" y="170101"/>
                </a:cubicBezTo>
                <a:cubicBezTo>
                  <a:pt x="212912" y="169088"/>
                  <a:pt x="216327" y="168839"/>
                  <a:pt x="218994" y="167063"/>
                </a:cubicBezTo>
                <a:cubicBezTo>
                  <a:pt x="222574" y="164680"/>
                  <a:pt x="224854" y="160746"/>
                  <a:pt x="228120" y="157950"/>
                </a:cubicBezTo>
                <a:cubicBezTo>
                  <a:pt x="231968" y="154656"/>
                  <a:pt x="236230" y="151876"/>
                  <a:pt x="240286" y="148838"/>
                </a:cubicBezTo>
                <a:cubicBezTo>
                  <a:pt x="240286" y="148838"/>
                  <a:pt x="252931" y="145873"/>
                  <a:pt x="258536" y="142763"/>
                </a:cubicBezTo>
                <a:cubicBezTo>
                  <a:pt x="262295" y="140676"/>
                  <a:pt x="264356" y="136400"/>
                  <a:pt x="267660" y="133650"/>
                </a:cubicBezTo>
                <a:cubicBezTo>
                  <a:pt x="293076" y="112499"/>
                  <a:pt x="259242" y="145096"/>
                  <a:pt x="285910" y="118463"/>
                </a:cubicBezTo>
                <a:cubicBezTo>
                  <a:pt x="298503" y="114270"/>
                  <a:pt x="292366" y="117201"/>
                  <a:pt x="304160" y="109350"/>
                </a:cubicBezTo>
                <a:cubicBezTo>
                  <a:pt x="311040" y="104770"/>
                  <a:pt x="327368" y="94386"/>
                  <a:pt x="334576" y="88087"/>
                </a:cubicBezTo>
                <a:cubicBezTo>
                  <a:pt x="338892" y="84316"/>
                  <a:pt x="342687" y="79987"/>
                  <a:pt x="346742" y="75938"/>
                </a:cubicBezTo>
                <a:cubicBezTo>
                  <a:pt x="351911" y="70776"/>
                  <a:pt x="358908" y="67838"/>
                  <a:pt x="364991" y="63787"/>
                </a:cubicBezTo>
                <a:cubicBezTo>
                  <a:pt x="381052" y="58441"/>
                  <a:pt x="371448" y="62525"/>
                  <a:pt x="392366" y="48600"/>
                </a:cubicBezTo>
                <a:cubicBezTo>
                  <a:pt x="411110" y="42361"/>
                  <a:pt x="391104" y="49498"/>
                  <a:pt x="413657" y="39487"/>
                </a:cubicBezTo>
                <a:cubicBezTo>
                  <a:pt x="418646" y="37272"/>
                  <a:pt x="423796" y="35437"/>
                  <a:pt x="428865" y="33412"/>
                </a:cubicBezTo>
                <a:cubicBezTo>
                  <a:pt x="481611" y="29650"/>
                  <a:pt x="457288" y="31789"/>
                  <a:pt x="501864" y="27338"/>
                </a:cubicBezTo>
                <a:cubicBezTo>
                  <a:pt x="508245" y="26701"/>
                  <a:pt x="513927" y="22947"/>
                  <a:pt x="520113" y="21262"/>
                </a:cubicBezTo>
                <a:cubicBezTo>
                  <a:pt x="525100" y="19904"/>
                  <a:pt x="530252" y="19238"/>
                  <a:pt x="535321" y="18225"/>
                </a:cubicBezTo>
                <a:cubicBezTo>
                  <a:pt x="541609" y="16969"/>
                  <a:pt x="547429" y="13989"/>
                  <a:pt x="553571" y="12149"/>
                </a:cubicBezTo>
                <a:cubicBezTo>
                  <a:pt x="568404" y="7705"/>
                  <a:pt x="583970" y="5571"/>
                  <a:pt x="599195" y="3038"/>
                </a:cubicBezTo>
                <a:cubicBezTo>
                  <a:pt x="641777" y="2025"/>
                  <a:pt x="684347" y="0"/>
                  <a:pt x="726942" y="0"/>
                </a:cubicBezTo>
                <a:close/>
              </a:path>
            </a:pathLst>
          </a:custGeom>
          <a:solidFill>
            <a:srgbClr val="6E88A9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4" name="TextBox 13"/>
          <p:cNvSpPr txBox="1">
            <a:spLocks noChangeArrowheads="1"/>
          </p:cNvSpPr>
          <p:nvPr/>
        </p:nvSpPr>
        <p:spPr bwMode="auto">
          <a:xfrm>
            <a:off x="5863228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680802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 Placeholder 18"/>
          <p:cNvSpPr txBox="1">
            <a:spLocks/>
          </p:cNvSpPr>
          <p:nvPr/>
        </p:nvSpPr>
        <p:spPr bwMode="auto">
          <a:xfrm>
            <a:off x="404807" y="614266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7995" y="1789389"/>
            <a:ext cx="777521" cy="1005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46972" y="1835109"/>
            <a:ext cx="74349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Florida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16</a:t>
            </a:fld>
            <a:endParaRPr lang="en-US" dirty="0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graphicFrame>
        <p:nvGraphicFramePr>
          <p:cNvPr id="514" name="Table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751035"/>
              </p:ext>
            </p:extLst>
          </p:nvPr>
        </p:nvGraphicFramePr>
        <p:xfrm>
          <a:off x="514348" y="1730840"/>
          <a:ext cx="4535424" cy="3374100"/>
        </p:xfrm>
        <a:graphic>
          <a:graphicData uri="http://schemas.openxmlformats.org/drawingml/2006/table">
            <a:tbl>
              <a:tblPr/>
              <a:tblGrid>
                <a:gridCol w="376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0354">
                  <a:extLst>
                    <a:ext uri="{9D8B030D-6E8A-4147-A177-3AD203B41FA5}">
                      <a16:colId xmlns:a16="http://schemas.microsoft.com/office/drawing/2014/main" val="2032918021"/>
                    </a:ext>
                  </a:extLst>
                </a:gridCol>
                <a:gridCol w="1209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9180">
                  <a:extLst>
                    <a:ext uri="{9D8B030D-6E8A-4147-A177-3AD203B41FA5}">
                      <a16:colId xmlns:a16="http://schemas.microsoft.com/office/drawing/2014/main" val="340173168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 Panhandle: Pensacola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Matt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Gaetz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Panhandle: Tallahassee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Neal Dunn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Gainesville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Ted Yoho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 corner: Jacksonville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Rutherford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Tallahassee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 Lawson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Daytona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Ron DeSantis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North Orlando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Stephanie Murphy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44.1%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Space Coast, Brevard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Posey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</a:tbl>
          </a:graphicData>
        </a:graphic>
      </p:graphicFrame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7792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Bill Nelson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Marco Rubio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5549150" y="3335087"/>
            <a:ext cx="3594850" cy="2866536"/>
            <a:chOff x="5278580" y="3323928"/>
            <a:chExt cx="3885590" cy="3019155"/>
          </a:xfrm>
        </p:grpSpPr>
        <p:sp>
          <p:nvSpPr>
            <p:cNvPr id="66" name="TextBox 65"/>
            <p:cNvSpPr txBox="1"/>
            <p:nvPr/>
          </p:nvSpPr>
          <p:spPr>
            <a:xfrm>
              <a:off x="8458801" y="5316436"/>
              <a:ext cx="70536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/>
                <a:t>22</a:t>
              </a:r>
              <a:endParaRPr lang="en-US" sz="1200" b="1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5278580" y="3323928"/>
              <a:ext cx="3644823" cy="3019155"/>
              <a:chOff x="4776467" y="3189430"/>
              <a:chExt cx="4149042" cy="3155369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8401543" y="5039437"/>
                <a:ext cx="50665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21</a:t>
                </a:r>
                <a:endParaRPr lang="en-US" sz="1200" b="1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8364294" y="5498281"/>
                <a:ext cx="50950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23</a:t>
                </a:r>
                <a:endParaRPr lang="en-US" sz="1200" b="1" dirty="0"/>
              </a:p>
            </p:txBody>
          </p:sp>
          <p:grpSp>
            <p:nvGrpSpPr>
              <p:cNvPr id="5" name="Group 4"/>
              <p:cNvGrpSpPr>
                <a:grpSpLocks noChangeAspect="1"/>
              </p:cNvGrpSpPr>
              <p:nvPr/>
            </p:nvGrpSpPr>
            <p:grpSpPr>
              <a:xfrm>
                <a:off x="4776467" y="3189430"/>
                <a:ext cx="4149042" cy="3155369"/>
                <a:chOff x="4790575" y="3200223"/>
                <a:chExt cx="4134669" cy="3144438"/>
              </a:xfrm>
            </p:grpSpPr>
            <p:grpSp>
              <p:nvGrpSpPr>
                <p:cNvPr id="114" name="Group 7167"/>
                <p:cNvGrpSpPr>
                  <a:grpSpLocks/>
                </p:cNvGrpSpPr>
                <p:nvPr/>
              </p:nvGrpSpPr>
              <p:grpSpPr bwMode="auto">
                <a:xfrm>
                  <a:off x="4790575" y="3200223"/>
                  <a:ext cx="3657564" cy="3104850"/>
                  <a:chOff x="1694767" y="1632539"/>
                  <a:chExt cx="5099367" cy="4375100"/>
                </a:xfrm>
              </p:grpSpPr>
              <p:sp>
                <p:nvSpPr>
                  <p:cNvPr id="115" name="Freeform 114"/>
                  <p:cNvSpPr/>
                  <p:nvPr/>
                </p:nvSpPr>
                <p:spPr>
                  <a:xfrm>
                    <a:off x="5297028" y="5048800"/>
                    <a:ext cx="1397087" cy="958839"/>
                  </a:xfrm>
                  <a:custGeom>
                    <a:avLst/>
                    <a:gdLst>
                      <a:gd name="connsiteX0" fmla="*/ 407760 w 1397178"/>
                      <a:gd name="connsiteY0" fmla="*/ 26358 h 959178"/>
                      <a:gd name="connsiteX1" fmla="*/ 407760 w 1397178"/>
                      <a:gd name="connsiteY1" fmla="*/ 26358 h 959178"/>
                      <a:gd name="connsiteX2" fmla="*/ 423980 w 1397178"/>
                      <a:gd name="connsiteY2" fmla="*/ 32440 h 959178"/>
                      <a:gd name="connsiteX3" fmla="*/ 430063 w 1397178"/>
                      <a:gd name="connsiteY3" fmla="*/ 38523 h 959178"/>
                      <a:gd name="connsiteX4" fmla="*/ 442228 w 1397178"/>
                      <a:gd name="connsiteY4" fmla="*/ 46633 h 959178"/>
                      <a:gd name="connsiteX5" fmla="*/ 456420 w 1397178"/>
                      <a:gd name="connsiteY5" fmla="*/ 56770 h 959178"/>
                      <a:gd name="connsiteX6" fmla="*/ 466558 w 1397178"/>
                      <a:gd name="connsiteY6" fmla="*/ 60825 h 959178"/>
                      <a:gd name="connsiteX7" fmla="*/ 478723 w 1397178"/>
                      <a:gd name="connsiteY7" fmla="*/ 64880 h 959178"/>
                      <a:gd name="connsiteX8" fmla="*/ 484805 w 1397178"/>
                      <a:gd name="connsiteY8" fmla="*/ 68935 h 959178"/>
                      <a:gd name="connsiteX9" fmla="*/ 496970 w 1397178"/>
                      <a:gd name="connsiteY9" fmla="*/ 72990 h 959178"/>
                      <a:gd name="connsiteX10" fmla="*/ 503053 w 1397178"/>
                      <a:gd name="connsiteY10" fmla="*/ 77045 h 959178"/>
                      <a:gd name="connsiteX11" fmla="*/ 513190 w 1397178"/>
                      <a:gd name="connsiteY11" fmla="*/ 79072 h 959178"/>
                      <a:gd name="connsiteX12" fmla="*/ 515218 w 1397178"/>
                      <a:gd name="connsiteY12" fmla="*/ 85155 h 959178"/>
                      <a:gd name="connsiteX13" fmla="*/ 523328 w 1397178"/>
                      <a:gd name="connsiteY13" fmla="*/ 97320 h 959178"/>
                      <a:gd name="connsiteX14" fmla="*/ 527383 w 1397178"/>
                      <a:gd name="connsiteY14" fmla="*/ 103402 h 959178"/>
                      <a:gd name="connsiteX15" fmla="*/ 533465 w 1397178"/>
                      <a:gd name="connsiteY15" fmla="*/ 117595 h 959178"/>
                      <a:gd name="connsiteX16" fmla="*/ 543603 w 1397178"/>
                      <a:gd name="connsiteY16" fmla="*/ 121650 h 959178"/>
                      <a:gd name="connsiteX17" fmla="*/ 545630 w 1397178"/>
                      <a:gd name="connsiteY17" fmla="*/ 127732 h 959178"/>
                      <a:gd name="connsiteX18" fmla="*/ 559822 w 1397178"/>
                      <a:gd name="connsiteY18" fmla="*/ 137870 h 959178"/>
                      <a:gd name="connsiteX19" fmla="*/ 565905 w 1397178"/>
                      <a:gd name="connsiteY19" fmla="*/ 143952 h 959178"/>
                      <a:gd name="connsiteX20" fmla="*/ 578070 w 1397178"/>
                      <a:gd name="connsiteY20" fmla="*/ 150035 h 959178"/>
                      <a:gd name="connsiteX21" fmla="*/ 590235 w 1397178"/>
                      <a:gd name="connsiteY21" fmla="*/ 156117 h 959178"/>
                      <a:gd name="connsiteX22" fmla="*/ 602400 w 1397178"/>
                      <a:gd name="connsiteY22" fmla="*/ 164227 h 959178"/>
                      <a:gd name="connsiteX23" fmla="*/ 604427 w 1397178"/>
                      <a:gd name="connsiteY23" fmla="*/ 170310 h 959178"/>
                      <a:gd name="connsiteX24" fmla="*/ 608482 w 1397178"/>
                      <a:gd name="connsiteY24" fmla="*/ 176392 h 959178"/>
                      <a:gd name="connsiteX25" fmla="*/ 612537 w 1397178"/>
                      <a:gd name="connsiteY25" fmla="*/ 190585 h 959178"/>
                      <a:gd name="connsiteX26" fmla="*/ 616592 w 1397178"/>
                      <a:gd name="connsiteY26" fmla="*/ 196667 h 959178"/>
                      <a:gd name="connsiteX27" fmla="*/ 620647 w 1397178"/>
                      <a:gd name="connsiteY27" fmla="*/ 210860 h 959178"/>
                      <a:gd name="connsiteX28" fmla="*/ 626730 w 1397178"/>
                      <a:gd name="connsiteY28" fmla="*/ 214915 h 959178"/>
                      <a:gd name="connsiteX29" fmla="*/ 634840 w 1397178"/>
                      <a:gd name="connsiteY29" fmla="*/ 231135 h 959178"/>
                      <a:gd name="connsiteX30" fmla="*/ 636867 w 1397178"/>
                      <a:gd name="connsiteY30" fmla="*/ 237217 h 959178"/>
                      <a:gd name="connsiteX31" fmla="*/ 644977 w 1397178"/>
                      <a:gd name="connsiteY31" fmla="*/ 249382 h 959178"/>
                      <a:gd name="connsiteX32" fmla="*/ 651060 w 1397178"/>
                      <a:gd name="connsiteY32" fmla="*/ 263574 h 959178"/>
                      <a:gd name="connsiteX33" fmla="*/ 657142 w 1397178"/>
                      <a:gd name="connsiteY33" fmla="*/ 267629 h 959178"/>
                      <a:gd name="connsiteX34" fmla="*/ 663225 w 1397178"/>
                      <a:gd name="connsiteY34" fmla="*/ 279794 h 959178"/>
                      <a:gd name="connsiteX35" fmla="*/ 675390 w 1397178"/>
                      <a:gd name="connsiteY35" fmla="*/ 293987 h 959178"/>
                      <a:gd name="connsiteX36" fmla="*/ 675390 w 1397178"/>
                      <a:gd name="connsiteY36" fmla="*/ 358867 h 959178"/>
                      <a:gd name="connsiteX37" fmla="*/ 667280 w 1397178"/>
                      <a:gd name="connsiteY37" fmla="*/ 371032 h 959178"/>
                      <a:gd name="connsiteX38" fmla="*/ 665252 w 1397178"/>
                      <a:gd name="connsiteY38" fmla="*/ 379142 h 959178"/>
                      <a:gd name="connsiteX39" fmla="*/ 663225 w 1397178"/>
                      <a:gd name="connsiteY39" fmla="*/ 385224 h 959178"/>
                      <a:gd name="connsiteX40" fmla="*/ 665252 w 1397178"/>
                      <a:gd name="connsiteY40" fmla="*/ 419692 h 959178"/>
                      <a:gd name="connsiteX41" fmla="*/ 667280 w 1397178"/>
                      <a:gd name="connsiteY41" fmla="*/ 425774 h 959178"/>
                      <a:gd name="connsiteX42" fmla="*/ 675390 w 1397178"/>
                      <a:gd name="connsiteY42" fmla="*/ 444021 h 959178"/>
                      <a:gd name="connsiteX43" fmla="*/ 677417 w 1397178"/>
                      <a:gd name="connsiteY43" fmla="*/ 450104 h 959178"/>
                      <a:gd name="connsiteX44" fmla="*/ 687555 w 1397178"/>
                      <a:gd name="connsiteY44" fmla="*/ 466324 h 959178"/>
                      <a:gd name="connsiteX45" fmla="*/ 695665 w 1397178"/>
                      <a:gd name="connsiteY45" fmla="*/ 482544 h 959178"/>
                      <a:gd name="connsiteX46" fmla="*/ 699720 w 1397178"/>
                      <a:gd name="connsiteY46" fmla="*/ 490654 h 959178"/>
                      <a:gd name="connsiteX47" fmla="*/ 705802 w 1397178"/>
                      <a:gd name="connsiteY47" fmla="*/ 494709 h 959178"/>
                      <a:gd name="connsiteX48" fmla="*/ 715940 w 1397178"/>
                      <a:gd name="connsiteY48" fmla="*/ 508901 h 959178"/>
                      <a:gd name="connsiteX49" fmla="*/ 728105 w 1397178"/>
                      <a:gd name="connsiteY49" fmla="*/ 523094 h 959178"/>
                      <a:gd name="connsiteX50" fmla="*/ 734187 w 1397178"/>
                      <a:gd name="connsiteY50" fmla="*/ 527149 h 959178"/>
                      <a:gd name="connsiteX51" fmla="*/ 748379 w 1397178"/>
                      <a:gd name="connsiteY51" fmla="*/ 545396 h 959178"/>
                      <a:gd name="connsiteX52" fmla="*/ 758517 w 1397178"/>
                      <a:gd name="connsiteY52" fmla="*/ 555534 h 959178"/>
                      <a:gd name="connsiteX53" fmla="*/ 760544 w 1397178"/>
                      <a:gd name="connsiteY53" fmla="*/ 561616 h 959178"/>
                      <a:gd name="connsiteX54" fmla="*/ 770682 w 1397178"/>
                      <a:gd name="connsiteY54" fmla="*/ 577836 h 959178"/>
                      <a:gd name="connsiteX55" fmla="*/ 778792 w 1397178"/>
                      <a:gd name="connsiteY55" fmla="*/ 590001 h 959178"/>
                      <a:gd name="connsiteX56" fmla="*/ 784874 w 1397178"/>
                      <a:gd name="connsiteY56" fmla="*/ 598111 h 959178"/>
                      <a:gd name="connsiteX57" fmla="*/ 805149 w 1397178"/>
                      <a:gd name="connsiteY57" fmla="*/ 616359 h 959178"/>
                      <a:gd name="connsiteX58" fmla="*/ 815287 w 1397178"/>
                      <a:gd name="connsiteY58" fmla="*/ 628523 h 959178"/>
                      <a:gd name="connsiteX59" fmla="*/ 821369 w 1397178"/>
                      <a:gd name="connsiteY59" fmla="*/ 634606 h 959178"/>
                      <a:gd name="connsiteX60" fmla="*/ 825424 w 1397178"/>
                      <a:gd name="connsiteY60" fmla="*/ 640688 h 959178"/>
                      <a:gd name="connsiteX61" fmla="*/ 831507 w 1397178"/>
                      <a:gd name="connsiteY61" fmla="*/ 642716 h 959178"/>
                      <a:gd name="connsiteX62" fmla="*/ 849754 w 1397178"/>
                      <a:gd name="connsiteY62" fmla="*/ 652853 h 959178"/>
                      <a:gd name="connsiteX63" fmla="*/ 863947 w 1397178"/>
                      <a:gd name="connsiteY63" fmla="*/ 654881 h 959178"/>
                      <a:gd name="connsiteX64" fmla="*/ 870029 w 1397178"/>
                      <a:gd name="connsiteY64" fmla="*/ 658936 h 959178"/>
                      <a:gd name="connsiteX65" fmla="*/ 870029 w 1397178"/>
                      <a:gd name="connsiteY65" fmla="*/ 671101 h 959178"/>
                      <a:gd name="connsiteX66" fmla="*/ 857864 w 1397178"/>
                      <a:gd name="connsiteY66" fmla="*/ 673128 h 959178"/>
                      <a:gd name="connsiteX67" fmla="*/ 841644 w 1397178"/>
                      <a:gd name="connsiteY67" fmla="*/ 675156 h 959178"/>
                      <a:gd name="connsiteX68" fmla="*/ 835562 w 1397178"/>
                      <a:gd name="connsiteY68" fmla="*/ 677183 h 959178"/>
                      <a:gd name="connsiteX69" fmla="*/ 823397 w 1397178"/>
                      <a:gd name="connsiteY69" fmla="*/ 683266 h 959178"/>
                      <a:gd name="connsiteX70" fmla="*/ 809204 w 1397178"/>
                      <a:gd name="connsiteY70" fmla="*/ 693403 h 959178"/>
                      <a:gd name="connsiteX71" fmla="*/ 801094 w 1397178"/>
                      <a:gd name="connsiteY71" fmla="*/ 695431 h 959178"/>
                      <a:gd name="connsiteX72" fmla="*/ 795012 w 1397178"/>
                      <a:gd name="connsiteY72" fmla="*/ 697458 h 959178"/>
                      <a:gd name="connsiteX73" fmla="*/ 740269 w 1397178"/>
                      <a:gd name="connsiteY73" fmla="*/ 699486 h 959178"/>
                      <a:gd name="connsiteX74" fmla="*/ 705802 w 1397178"/>
                      <a:gd name="connsiteY74" fmla="*/ 697458 h 959178"/>
                      <a:gd name="connsiteX75" fmla="*/ 695665 w 1397178"/>
                      <a:gd name="connsiteY75" fmla="*/ 683266 h 959178"/>
                      <a:gd name="connsiteX76" fmla="*/ 683500 w 1397178"/>
                      <a:gd name="connsiteY76" fmla="*/ 673128 h 959178"/>
                      <a:gd name="connsiteX77" fmla="*/ 677417 w 1397178"/>
                      <a:gd name="connsiteY77" fmla="*/ 671101 h 959178"/>
                      <a:gd name="connsiteX78" fmla="*/ 663225 w 1397178"/>
                      <a:gd name="connsiteY78" fmla="*/ 660963 h 959178"/>
                      <a:gd name="connsiteX79" fmla="*/ 651060 w 1397178"/>
                      <a:gd name="connsiteY79" fmla="*/ 652853 h 959178"/>
                      <a:gd name="connsiteX80" fmla="*/ 647005 w 1397178"/>
                      <a:gd name="connsiteY80" fmla="*/ 646771 h 959178"/>
                      <a:gd name="connsiteX81" fmla="*/ 606455 w 1397178"/>
                      <a:gd name="connsiteY81" fmla="*/ 650826 h 959178"/>
                      <a:gd name="connsiteX82" fmla="*/ 592262 w 1397178"/>
                      <a:gd name="connsiteY82" fmla="*/ 654881 h 959178"/>
                      <a:gd name="connsiteX83" fmla="*/ 586180 w 1397178"/>
                      <a:gd name="connsiteY83" fmla="*/ 656908 h 959178"/>
                      <a:gd name="connsiteX84" fmla="*/ 525355 w 1397178"/>
                      <a:gd name="connsiteY84" fmla="*/ 658936 h 959178"/>
                      <a:gd name="connsiteX85" fmla="*/ 488860 w 1397178"/>
                      <a:gd name="connsiteY85" fmla="*/ 665018 h 959178"/>
                      <a:gd name="connsiteX86" fmla="*/ 482778 w 1397178"/>
                      <a:gd name="connsiteY86" fmla="*/ 671101 h 959178"/>
                      <a:gd name="connsiteX87" fmla="*/ 476695 w 1397178"/>
                      <a:gd name="connsiteY87" fmla="*/ 675156 h 959178"/>
                      <a:gd name="connsiteX88" fmla="*/ 458448 w 1397178"/>
                      <a:gd name="connsiteY88" fmla="*/ 681238 h 959178"/>
                      <a:gd name="connsiteX89" fmla="*/ 452365 w 1397178"/>
                      <a:gd name="connsiteY89" fmla="*/ 685293 h 959178"/>
                      <a:gd name="connsiteX90" fmla="*/ 446283 w 1397178"/>
                      <a:gd name="connsiteY90" fmla="*/ 687321 h 959178"/>
                      <a:gd name="connsiteX91" fmla="*/ 436145 w 1397178"/>
                      <a:gd name="connsiteY91" fmla="*/ 691376 h 959178"/>
                      <a:gd name="connsiteX92" fmla="*/ 407760 w 1397178"/>
                      <a:gd name="connsiteY92" fmla="*/ 707596 h 959178"/>
                      <a:gd name="connsiteX93" fmla="*/ 393568 w 1397178"/>
                      <a:gd name="connsiteY93" fmla="*/ 717733 h 959178"/>
                      <a:gd name="connsiteX94" fmla="*/ 385458 w 1397178"/>
                      <a:gd name="connsiteY94" fmla="*/ 723816 h 959178"/>
                      <a:gd name="connsiteX95" fmla="*/ 377348 w 1397178"/>
                      <a:gd name="connsiteY95" fmla="*/ 725843 h 959178"/>
                      <a:gd name="connsiteX96" fmla="*/ 365183 w 1397178"/>
                      <a:gd name="connsiteY96" fmla="*/ 729898 h 959178"/>
                      <a:gd name="connsiteX97" fmla="*/ 359101 w 1397178"/>
                      <a:gd name="connsiteY97" fmla="*/ 731926 h 959178"/>
                      <a:gd name="connsiteX98" fmla="*/ 340853 w 1397178"/>
                      <a:gd name="connsiteY98" fmla="*/ 746118 h 959178"/>
                      <a:gd name="connsiteX99" fmla="*/ 334771 w 1397178"/>
                      <a:gd name="connsiteY99" fmla="*/ 750173 h 959178"/>
                      <a:gd name="connsiteX100" fmla="*/ 328688 w 1397178"/>
                      <a:gd name="connsiteY100" fmla="*/ 756256 h 959178"/>
                      <a:gd name="connsiteX101" fmla="*/ 314496 w 1397178"/>
                      <a:gd name="connsiteY101" fmla="*/ 760311 h 959178"/>
                      <a:gd name="connsiteX102" fmla="*/ 308413 w 1397178"/>
                      <a:gd name="connsiteY102" fmla="*/ 764366 h 959178"/>
                      <a:gd name="connsiteX103" fmla="*/ 302331 w 1397178"/>
                      <a:gd name="connsiteY103" fmla="*/ 770448 h 959178"/>
                      <a:gd name="connsiteX104" fmla="*/ 296248 w 1397178"/>
                      <a:gd name="connsiteY104" fmla="*/ 772476 h 959178"/>
                      <a:gd name="connsiteX105" fmla="*/ 286111 w 1397178"/>
                      <a:gd name="connsiteY105" fmla="*/ 776531 h 959178"/>
                      <a:gd name="connsiteX106" fmla="*/ 273946 w 1397178"/>
                      <a:gd name="connsiteY106" fmla="*/ 784641 h 959178"/>
                      <a:gd name="connsiteX107" fmla="*/ 253671 w 1397178"/>
                      <a:gd name="connsiteY107" fmla="*/ 792751 h 959178"/>
                      <a:gd name="connsiteX108" fmla="*/ 247588 w 1397178"/>
                      <a:gd name="connsiteY108" fmla="*/ 794778 h 959178"/>
                      <a:gd name="connsiteX109" fmla="*/ 241506 w 1397178"/>
                      <a:gd name="connsiteY109" fmla="*/ 796806 h 959178"/>
                      <a:gd name="connsiteX110" fmla="*/ 221231 w 1397178"/>
                      <a:gd name="connsiteY110" fmla="*/ 800861 h 959178"/>
                      <a:gd name="connsiteX111" fmla="*/ 174599 w 1397178"/>
                      <a:gd name="connsiteY111" fmla="*/ 800861 h 959178"/>
                      <a:gd name="connsiteX112" fmla="*/ 168516 w 1397178"/>
                      <a:gd name="connsiteY112" fmla="*/ 804915 h 959178"/>
                      <a:gd name="connsiteX113" fmla="*/ 160406 w 1397178"/>
                      <a:gd name="connsiteY113" fmla="*/ 808970 h 959178"/>
                      <a:gd name="connsiteX114" fmla="*/ 154324 w 1397178"/>
                      <a:gd name="connsiteY114" fmla="*/ 813025 h 959178"/>
                      <a:gd name="connsiteX115" fmla="*/ 146214 w 1397178"/>
                      <a:gd name="connsiteY115" fmla="*/ 815053 h 959178"/>
                      <a:gd name="connsiteX116" fmla="*/ 140131 w 1397178"/>
                      <a:gd name="connsiteY116" fmla="*/ 819108 h 959178"/>
                      <a:gd name="connsiteX117" fmla="*/ 136076 w 1397178"/>
                      <a:gd name="connsiteY117" fmla="*/ 825190 h 959178"/>
                      <a:gd name="connsiteX118" fmla="*/ 129994 w 1397178"/>
                      <a:gd name="connsiteY118" fmla="*/ 827218 h 959178"/>
                      <a:gd name="connsiteX119" fmla="*/ 119856 w 1397178"/>
                      <a:gd name="connsiteY119" fmla="*/ 825190 h 959178"/>
                      <a:gd name="connsiteX120" fmla="*/ 101609 w 1397178"/>
                      <a:gd name="connsiteY120" fmla="*/ 817080 h 959178"/>
                      <a:gd name="connsiteX121" fmla="*/ 48894 w 1397178"/>
                      <a:gd name="connsiteY121" fmla="*/ 815053 h 959178"/>
                      <a:gd name="connsiteX122" fmla="*/ 30646 w 1397178"/>
                      <a:gd name="connsiteY122" fmla="*/ 821135 h 959178"/>
                      <a:gd name="connsiteX123" fmla="*/ 22536 w 1397178"/>
                      <a:gd name="connsiteY123" fmla="*/ 823163 h 959178"/>
                      <a:gd name="connsiteX124" fmla="*/ 16454 w 1397178"/>
                      <a:gd name="connsiteY124" fmla="*/ 825190 h 959178"/>
                      <a:gd name="connsiteX125" fmla="*/ 10371 w 1397178"/>
                      <a:gd name="connsiteY125" fmla="*/ 833300 h 959178"/>
                      <a:gd name="connsiteX126" fmla="*/ 4289 w 1397178"/>
                      <a:gd name="connsiteY126" fmla="*/ 837355 h 959178"/>
                      <a:gd name="connsiteX127" fmla="*/ 234 w 1397178"/>
                      <a:gd name="connsiteY127" fmla="*/ 845465 h 959178"/>
                      <a:gd name="connsiteX128" fmla="*/ 6316 w 1397178"/>
                      <a:gd name="connsiteY128" fmla="*/ 881960 h 959178"/>
                      <a:gd name="connsiteX129" fmla="*/ 12399 w 1397178"/>
                      <a:gd name="connsiteY129" fmla="*/ 886015 h 959178"/>
                      <a:gd name="connsiteX130" fmla="*/ 18481 w 1397178"/>
                      <a:gd name="connsiteY130" fmla="*/ 888043 h 959178"/>
                      <a:gd name="connsiteX131" fmla="*/ 79306 w 1397178"/>
                      <a:gd name="connsiteY131" fmla="*/ 886015 h 959178"/>
                      <a:gd name="connsiteX132" fmla="*/ 85389 w 1397178"/>
                      <a:gd name="connsiteY132" fmla="*/ 883988 h 959178"/>
                      <a:gd name="connsiteX133" fmla="*/ 107691 w 1397178"/>
                      <a:gd name="connsiteY133" fmla="*/ 886015 h 959178"/>
                      <a:gd name="connsiteX134" fmla="*/ 119856 w 1397178"/>
                      <a:gd name="connsiteY134" fmla="*/ 906290 h 959178"/>
                      <a:gd name="connsiteX135" fmla="*/ 125939 w 1397178"/>
                      <a:gd name="connsiteY135" fmla="*/ 912373 h 959178"/>
                      <a:gd name="connsiteX136" fmla="*/ 132021 w 1397178"/>
                      <a:gd name="connsiteY136" fmla="*/ 914400 h 959178"/>
                      <a:gd name="connsiteX137" fmla="*/ 138104 w 1397178"/>
                      <a:gd name="connsiteY137" fmla="*/ 920483 h 959178"/>
                      <a:gd name="connsiteX138" fmla="*/ 160406 w 1397178"/>
                      <a:gd name="connsiteY138" fmla="*/ 930620 h 959178"/>
                      <a:gd name="connsiteX139" fmla="*/ 162434 w 1397178"/>
                      <a:gd name="connsiteY139" fmla="*/ 940758 h 959178"/>
                      <a:gd name="connsiteX140" fmla="*/ 176626 w 1397178"/>
                      <a:gd name="connsiteY140" fmla="*/ 948868 h 959178"/>
                      <a:gd name="connsiteX141" fmla="*/ 200956 w 1397178"/>
                      <a:gd name="connsiteY141" fmla="*/ 952923 h 959178"/>
                      <a:gd name="connsiteX142" fmla="*/ 215148 w 1397178"/>
                      <a:gd name="connsiteY142" fmla="*/ 954950 h 959178"/>
                      <a:gd name="connsiteX143" fmla="*/ 229341 w 1397178"/>
                      <a:gd name="connsiteY143" fmla="*/ 959005 h 959178"/>
                      <a:gd name="connsiteX144" fmla="*/ 286111 w 1397178"/>
                      <a:gd name="connsiteY144" fmla="*/ 952923 h 959178"/>
                      <a:gd name="connsiteX145" fmla="*/ 292193 w 1397178"/>
                      <a:gd name="connsiteY145" fmla="*/ 950895 h 959178"/>
                      <a:gd name="connsiteX146" fmla="*/ 300303 w 1397178"/>
                      <a:gd name="connsiteY146" fmla="*/ 944813 h 959178"/>
                      <a:gd name="connsiteX147" fmla="*/ 308413 w 1397178"/>
                      <a:gd name="connsiteY147" fmla="*/ 918455 h 959178"/>
                      <a:gd name="connsiteX148" fmla="*/ 324633 w 1397178"/>
                      <a:gd name="connsiteY148" fmla="*/ 928593 h 959178"/>
                      <a:gd name="connsiteX149" fmla="*/ 338826 w 1397178"/>
                      <a:gd name="connsiteY149" fmla="*/ 932648 h 959178"/>
                      <a:gd name="connsiteX150" fmla="*/ 411815 w 1397178"/>
                      <a:gd name="connsiteY150" fmla="*/ 930620 h 959178"/>
                      <a:gd name="connsiteX151" fmla="*/ 419925 w 1397178"/>
                      <a:gd name="connsiteY151" fmla="*/ 924538 h 959178"/>
                      <a:gd name="connsiteX152" fmla="*/ 430063 w 1397178"/>
                      <a:gd name="connsiteY152" fmla="*/ 918455 h 959178"/>
                      <a:gd name="connsiteX153" fmla="*/ 438173 w 1397178"/>
                      <a:gd name="connsiteY153" fmla="*/ 914400 h 959178"/>
                      <a:gd name="connsiteX154" fmla="*/ 452365 w 1397178"/>
                      <a:gd name="connsiteY154" fmla="*/ 896153 h 959178"/>
                      <a:gd name="connsiteX155" fmla="*/ 458448 w 1397178"/>
                      <a:gd name="connsiteY155" fmla="*/ 883988 h 959178"/>
                      <a:gd name="connsiteX156" fmla="*/ 460475 w 1397178"/>
                      <a:gd name="connsiteY156" fmla="*/ 869795 h 959178"/>
                      <a:gd name="connsiteX157" fmla="*/ 472640 w 1397178"/>
                      <a:gd name="connsiteY157" fmla="*/ 865740 h 959178"/>
                      <a:gd name="connsiteX158" fmla="*/ 478723 w 1397178"/>
                      <a:gd name="connsiteY158" fmla="*/ 861685 h 959178"/>
                      <a:gd name="connsiteX159" fmla="*/ 498998 w 1397178"/>
                      <a:gd name="connsiteY159" fmla="*/ 859658 h 959178"/>
                      <a:gd name="connsiteX160" fmla="*/ 517245 w 1397178"/>
                      <a:gd name="connsiteY160" fmla="*/ 855603 h 959178"/>
                      <a:gd name="connsiteX161" fmla="*/ 525355 w 1397178"/>
                      <a:gd name="connsiteY161" fmla="*/ 853575 h 959178"/>
                      <a:gd name="connsiteX162" fmla="*/ 543603 w 1397178"/>
                      <a:gd name="connsiteY162" fmla="*/ 845465 h 959178"/>
                      <a:gd name="connsiteX163" fmla="*/ 551713 w 1397178"/>
                      <a:gd name="connsiteY163" fmla="*/ 843438 h 959178"/>
                      <a:gd name="connsiteX164" fmla="*/ 557795 w 1397178"/>
                      <a:gd name="connsiteY164" fmla="*/ 837355 h 959178"/>
                      <a:gd name="connsiteX165" fmla="*/ 578070 w 1397178"/>
                      <a:gd name="connsiteY165" fmla="*/ 833300 h 959178"/>
                      <a:gd name="connsiteX166" fmla="*/ 592262 w 1397178"/>
                      <a:gd name="connsiteY166" fmla="*/ 827218 h 959178"/>
                      <a:gd name="connsiteX167" fmla="*/ 610510 w 1397178"/>
                      <a:gd name="connsiteY167" fmla="*/ 825190 h 959178"/>
                      <a:gd name="connsiteX168" fmla="*/ 649032 w 1397178"/>
                      <a:gd name="connsiteY168" fmla="*/ 819108 h 959178"/>
                      <a:gd name="connsiteX169" fmla="*/ 655115 w 1397178"/>
                      <a:gd name="connsiteY169" fmla="*/ 817080 h 959178"/>
                      <a:gd name="connsiteX170" fmla="*/ 669307 w 1397178"/>
                      <a:gd name="connsiteY170" fmla="*/ 813025 h 959178"/>
                      <a:gd name="connsiteX171" fmla="*/ 693637 w 1397178"/>
                      <a:gd name="connsiteY171" fmla="*/ 808970 h 959178"/>
                      <a:gd name="connsiteX172" fmla="*/ 703775 w 1397178"/>
                      <a:gd name="connsiteY172" fmla="*/ 806943 h 959178"/>
                      <a:gd name="connsiteX173" fmla="*/ 709857 w 1397178"/>
                      <a:gd name="connsiteY173" fmla="*/ 802888 h 959178"/>
                      <a:gd name="connsiteX174" fmla="*/ 736215 w 1397178"/>
                      <a:gd name="connsiteY174" fmla="*/ 798833 h 959178"/>
                      <a:gd name="connsiteX175" fmla="*/ 817314 w 1397178"/>
                      <a:gd name="connsiteY175" fmla="*/ 792751 h 959178"/>
                      <a:gd name="connsiteX176" fmla="*/ 823397 w 1397178"/>
                      <a:gd name="connsiteY176" fmla="*/ 788696 h 959178"/>
                      <a:gd name="connsiteX177" fmla="*/ 837589 w 1397178"/>
                      <a:gd name="connsiteY177" fmla="*/ 784641 h 959178"/>
                      <a:gd name="connsiteX178" fmla="*/ 843672 w 1397178"/>
                      <a:gd name="connsiteY178" fmla="*/ 782613 h 959178"/>
                      <a:gd name="connsiteX179" fmla="*/ 861919 w 1397178"/>
                      <a:gd name="connsiteY179" fmla="*/ 768421 h 959178"/>
                      <a:gd name="connsiteX180" fmla="*/ 868002 w 1397178"/>
                      <a:gd name="connsiteY180" fmla="*/ 766393 h 959178"/>
                      <a:gd name="connsiteX181" fmla="*/ 886249 w 1397178"/>
                      <a:gd name="connsiteY181" fmla="*/ 758283 h 959178"/>
                      <a:gd name="connsiteX182" fmla="*/ 898414 w 1397178"/>
                      <a:gd name="connsiteY182" fmla="*/ 752201 h 959178"/>
                      <a:gd name="connsiteX183" fmla="*/ 910579 w 1397178"/>
                      <a:gd name="connsiteY183" fmla="*/ 744091 h 959178"/>
                      <a:gd name="connsiteX184" fmla="*/ 916662 w 1397178"/>
                      <a:gd name="connsiteY184" fmla="*/ 742063 h 959178"/>
                      <a:gd name="connsiteX185" fmla="*/ 922744 w 1397178"/>
                      <a:gd name="connsiteY185" fmla="*/ 738008 h 959178"/>
                      <a:gd name="connsiteX186" fmla="*/ 947074 w 1397178"/>
                      <a:gd name="connsiteY186" fmla="*/ 727871 h 959178"/>
                      <a:gd name="connsiteX187" fmla="*/ 963294 w 1397178"/>
                      <a:gd name="connsiteY187" fmla="*/ 719761 h 959178"/>
                      <a:gd name="connsiteX188" fmla="*/ 973431 w 1397178"/>
                      <a:gd name="connsiteY188" fmla="*/ 713678 h 959178"/>
                      <a:gd name="connsiteX189" fmla="*/ 981541 w 1397178"/>
                      <a:gd name="connsiteY189" fmla="*/ 711651 h 959178"/>
                      <a:gd name="connsiteX190" fmla="*/ 985596 w 1397178"/>
                      <a:gd name="connsiteY190" fmla="*/ 705568 h 959178"/>
                      <a:gd name="connsiteX191" fmla="*/ 997761 w 1397178"/>
                      <a:gd name="connsiteY191" fmla="*/ 703541 h 959178"/>
                      <a:gd name="connsiteX192" fmla="*/ 1013981 w 1397178"/>
                      <a:gd name="connsiteY192" fmla="*/ 695431 h 959178"/>
                      <a:gd name="connsiteX193" fmla="*/ 1042366 w 1397178"/>
                      <a:gd name="connsiteY193" fmla="*/ 679211 h 959178"/>
                      <a:gd name="connsiteX194" fmla="*/ 1048449 w 1397178"/>
                      <a:gd name="connsiteY194" fmla="*/ 669073 h 959178"/>
                      <a:gd name="connsiteX195" fmla="*/ 1062641 w 1397178"/>
                      <a:gd name="connsiteY195" fmla="*/ 656908 h 959178"/>
                      <a:gd name="connsiteX196" fmla="*/ 1068724 w 1397178"/>
                      <a:gd name="connsiteY196" fmla="*/ 650826 h 959178"/>
                      <a:gd name="connsiteX197" fmla="*/ 1082916 w 1397178"/>
                      <a:gd name="connsiteY197" fmla="*/ 640688 h 959178"/>
                      <a:gd name="connsiteX198" fmla="*/ 1093054 w 1397178"/>
                      <a:gd name="connsiteY198" fmla="*/ 632578 h 959178"/>
                      <a:gd name="connsiteX199" fmla="*/ 1099136 w 1397178"/>
                      <a:gd name="connsiteY199" fmla="*/ 628523 h 959178"/>
                      <a:gd name="connsiteX200" fmla="*/ 1107246 w 1397178"/>
                      <a:gd name="connsiteY200" fmla="*/ 622441 h 959178"/>
                      <a:gd name="connsiteX201" fmla="*/ 1121438 w 1397178"/>
                      <a:gd name="connsiteY201" fmla="*/ 618386 h 959178"/>
                      <a:gd name="connsiteX202" fmla="*/ 1137658 w 1397178"/>
                      <a:gd name="connsiteY202" fmla="*/ 610276 h 959178"/>
                      <a:gd name="connsiteX203" fmla="*/ 1143741 w 1397178"/>
                      <a:gd name="connsiteY203" fmla="*/ 606221 h 959178"/>
                      <a:gd name="connsiteX204" fmla="*/ 1149823 w 1397178"/>
                      <a:gd name="connsiteY204" fmla="*/ 604194 h 959178"/>
                      <a:gd name="connsiteX205" fmla="*/ 1151851 w 1397178"/>
                      <a:gd name="connsiteY205" fmla="*/ 598111 h 959178"/>
                      <a:gd name="connsiteX206" fmla="*/ 1159961 w 1397178"/>
                      <a:gd name="connsiteY206" fmla="*/ 592029 h 959178"/>
                      <a:gd name="connsiteX207" fmla="*/ 1168071 w 1397178"/>
                      <a:gd name="connsiteY207" fmla="*/ 583919 h 959178"/>
                      <a:gd name="connsiteX208" fmla="*/ 1172126 w 1397178"/>
                      <a:gd name="connsiteY208" fmla="*/ 577836 h 959178"/>
                      <a:gd name="connsiteX209" fmla="*/ 1178208 w 1397178"/>
                      <a:gd name="connsiteY209" fmla="*/ 573781 h 959178"/>
                      <a:gd name="connsiteX210" fmla="*/ 1184291 w 1397178"/>
                      <a:gd name="connsiteY210" fmla="*/ 567699 h 959178"/>
                      <a:gd name="connsiteX211" fmla="*/ 1194428 w 1397178"/>
                      <a:gd name="connsiteY211" fmla="*/ 559589 h 959178"/>
                      <a:gd name="connsiteX212" fmla="*/ 1202538 w 1397178"/>
                      <a:gd name="connsiteY212" fmla="*/ 551479 h 959178"/>
                      <a:gd name="connsiteX213" fmla="*/ 1218758 w 1397178"/>
                      <a:gd name="connsiteY213" fmla="*/ 537286 h 959178"/>
                      <a:gd name="connsiteX214" fmla="*/ 1226868 w 1397178"/>
                      <a:gd name="connsiteY214" fmla="*/ 525121 h 959178"/>
                      <a:gd name="connsiteX215" fmla="*/ 1241061 w 1397178"/>
                      <a:gd name="connsiteY215" fmla="*/ 510929 h 959178"/>
                      <a:gd name="connsiteX216" fmla="*/ 1247143 w 1397178"/>
                      <a:gd name="connsiteY216" fmla="*/ 502819 h 959178"/>
                      <a:gd name="connsiteX217" fmla="*/ 1255253 w 1397178"/>
                      <a:gd name="connsiteY217" fmla="*/ 494709 h 959178"/>
                      <a:gd name="connsiteX218" fmla="*/ 1261336 w 1397178"/>
                      <a:gd name="connsiteY218" fmla="*/ 478489 h 959178"/>
                      <a:gd name="connsiteX219" fmla="*/ 1269446 w 1397178"/>
                      <a:gd name="connsiteY219" fmla="*/ 464296 h 959178"/>
                      <a:gd name="connsiteX220" fmla="*/ 1275528 w 1397178"/>
                      <a:gd name="connsiteY220" fmla="*/ 458214 h 959178"/>
                      <a:gd name="connsiteX221" fmla="*/ 1281611 w 1397178"/>
                      <a:gd name="connsiteY221" fmla="*/ 456186 h 959178"/>
                      <a:gd name="connsiteX222" fmla="*/ 1287693 w 1397178"/>
                      <a:gd name="connsiteY222" fmla="*/ 452131 h 959178"/>
                      <a:gd name="connsiteX223" fmla="*/ 1295803 w 1397178"/>
                      <a:gd name="connsiteY223" fmla="*/ 450104 h 959178"/>
                      <a:gd name="connsiteX224" fmla="*/ 1301885 w 1397178"/>
                      <a:gd name="connsiteY224" fmla="*/ 448076 h 959178"/>
                      <a:gd name="connsiteX225" fmla="*/ 1312023 w 1397178"/>
                      <a:gd name="connsiteY225" fmla="*/ 433884 h 959178"/>
                      <a:gd name="connsiteX226" fmla="*/ 1314050 w 1397178"/>
                      <a:gd name="connsiteY226" fmla="*/ 381169 h 959178"/>
                      <a:gd name="connsiteX227" fmla="*/ 1316078 w 1397178"/>
                      <a:gd name="connsiteY227" fmla="*/ 375087 h 959178"/>
                      <a:gd name="connsiteX228" fmla="*/ 1334325 w 1397178"/>
                      <a:gd name="connsiteY228" fmla="*/ 369004 h 959178"/>
                      <a:gd name="connsiteX229" fmla="*/ 1348518 w 1397178"/>
                      <a:gd name="connsiteY229" fmla="*/ 362922 h 959178"/>
                      <a:gd name="connsiteX230" fmla="*/ 1360683 w 1397178"/>
                      <a:gd name="connsiteY230" fmla="*/ 350757 h 959178"/>
                      <a:gd name="connsiteX231" fmla="*/ 1368793 w 1397178"/>
                      <a:gd name="connsiteY231" fmla="*/ 344674 h 959178"/>
                      <a:gd name="connsiteX232" fmla="*/ 1389068 w 1397178"/>
                      <a:gd name="connsiteY232" fmla="*/ 328454 h 959178"/>
                      <a:gd name="connsiteX233" fmla="*/ 1389068 w 1397178"/>
                      <a:gd name="connsiteY233" fmla="*/ 279794 h 959178"/>
                      <a:gd name="connsiteX234" fmla="*/ 1387040 w 1397178"/>
                      <a:gd name="connsiteY234" fmla="*/ 273712 h 959178"/>
                      <a:gd name="connsiteX235" fmla="*/ 1380958 w 1397178"/>
                      <a:gd name="connsiteY235" fmla="*/ 269657 h 959178"/>
                      <a:gd name="connsiteX236" fmla="*/ 1382985 w 1397178"/>
                      <a:gd name="connsiteY236" fmla="*/ 229107 h 959178"/>
                      <a:gd name="connsiteX237" fmla="*/ 1387040 w 1397178"/>
                      <a:gd name="connsiteY237" fmla="*/ 214915 h 959178"/>
                      <a:gd name="connsiteX238" fmla="*/ 1391095 w 1397178"/>
                      <a:gd name="connsiteY238" fmla="*/ 198695 h 959178"/>
                      <a:gd name="connsiteX239" fmla="*/ 1393123 w 1397178"/>
                      <a:gd name="connsiteY239" fmla="*/ 190585 h 959178"/>
                      <a:gd name="connsiteX240" fmla="*/ 1397178 w 1397178"/>
                      <a:gd name="connsiteY240" fmla="*/ 186530 h 959178"/>
                      <a:gd name="connsiteX241" fmla="*/ 1324188 w 1397178"/>
                      <a:gd name="connsiteY241" fmla="*/ 186530 h 959178"/>
                      <a:gd name="connsiteX242" fmla="*/ 1303913 w 1397178"/>
                      <a:gd name="connsiteY242" fmla="*/ 188557 h 959178"/>
                      <a:gd name="connsiteX243" fmla="*/ 1291748 w 1397178"/>
                      <a:gd name="connsiteY243" fmla="*/ 192612 h 959178"/>
                      <a:gd name="connsiteX244" fmla="*/ 1279583 w 1397178"/>
                      <a:gd name="connsiteY244" fmla="*/ 198695 h 959178"/>
                      <a:gd name="connsiteX245" fmla="*/ 1265391 w 1397178"/>
                      <a:gd name="connsiteY245" fmla="*/ 190585 h 959178"/>
                      <a:gd name="connsiteX246" fmla="*/ 1263363 w 1397178"/>
                      <a:gd name="connsiteY246" fmla="*/ 184502 h 959178"/>
                      <a:gd name="connsiteX247" fmla="*/ 1255253 w 1397178"/>
                      <a:gd name="connsiteY247" fmla="*/ 170310 h 959178"/>
                      <a:gd name="connsiteX248" fmla="*/ 1253226 w 1397178"/>
                      <a:gd name="connsiteY248" fmla="*/ 164227 h 959178"/>
                      <a:gd name="connsiteX249" fmla="*/ 1249171 w 1397178"/>
                      <a:gd name="connsiteY249" fmla="*/ 158145 h 959178"/>
                      <a:gd name="connsiteX250" fmla="*/ 1245116 w 1397178"/>
                      <a:gd name="connsiteY250" fmla="*/ 141925 h 959178"/>
                      <a:gd name="connsiteX251" fmla="*/ 1239033 w 1397178"/>
                      <a:gd name="connsiteY251" fmla="*/ 137870 h 959178"/>
                      <a:gd name="connsiteX252" fmla="*/ 1237006 w 1397178"/>
                      <a:gd name="connsiteY252" fmla="*/ 131787 h 959178"/>
                      <a:gd name="connsiteX253" fmla="*/ 1230923 w 1397178"/>
                      <a:gd name="connsiteY253" fmla="*/ 127732 h 959178"/>
                      <a:gd name="connsiteX254" fmla="*/ 1226868 w 1397178"/>
                      <a:gd name="connsiteY254" fmla="*/ 121650 h 959178"/>
                      <a:gd name="connsiteX255" fmla="*/ 1224841 w 1397178"/>
                      <a:gd name="connsiteY255" fmla="*/ 113540 h 959178"/>
                      <a:gd name="connsiteX256" fmla="*/ 1222813 w 1397178"/>
                      <a:gd name="connsiteY256" fmla="*/ 107457 h 959178"/>
                      <a:gd name="connsiteX257" fmla="*/ 1224841 w 1397178"/>
                      <a:gd name="connsiteY257" fmla="*/ 95292 h 959178"/>
                      <a:gd name="connsiteX258" fmla="*/ 1249171 w 1397178"/>
                      <a:gd name="connsiteY258" fmla="*/ 93265 h 959178"/>
                      <a:gd name="connsiteX259" fmla="*/ 1271473 w 1397178"/>
                      <a:gd name="connsiteY259" fmla="*/ 83127 h 959178"/>
                      <a:gd name="connsiteX260" fmla="*/ 1275528 w 1397178"/>
                      <a:gd name="connsiteY260" fmla="*/ 77045 h 959178"/>
                      <a:gd name="connsiteX261" fmla="*/ 1277556 w 1397178"/>
                      <a:gd name="connsiteY261" fmla="*/ 70963 h 959178"/>
                      <a:gd name="connsiteX262" fmla="*/ 1275528 w 1397178"/>
                      <a:gd name="connsiteY262" fmla="*/ 50688 h 959178"/>
                      <a:gd name="connsiteX263" fmla="*/ 1271473 w 1397178"/>
                      <a:gd name="connsiteY263" fmla="*/ 42578 h 959178"/>
                      <a:gd name="connsiteX264" fmla="*/ 912607 w 1397178"/>
                      <a:gd name="connsiteY264" fmla="*/ 42578 h 959178"/>
                      <a:gd name="connsiteX265" fmla="*/ 870029 w 1397178"/>
                      <a:gd name="connsiteY265" fmla="*/ 0 h 959178"/>
                      <a:gd name="connsiteX266" fmla="*/ 466558 w 1397178"/>
                      <a:gd name="connsiteY266" fmla="*/ 0 h 959178"/>
                      <a:gd name="connsiteX267" fmla="*/ 407760 w 1397178"/>
                      <a:gd name="connsiteY267" fmla="*/ 26358 h 959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</a:cxnLst>
                    <a:rect l="l" t="t" r="r" b="b"/>
                    <a:pathLst>
                      <a:path w="1397178" h="959178">
                        <a:moveTo>
                          <a:pt x="407760" y="26358"/>
                        </a:moveTo>
                        <a:lnTo>
                          <a:pt x="407760" y="26358"/>
                        </a:lnTo>
                        <a:cubicBezTo>
                          <a:pt x="413167" y="28385"/>
                          <a:pt x="418911" y="29675"/>
                          <a:pt x="423980" y="32440"/>
                        </a:cubicBezTo>
                        <a:cubicBezTo>
                          <a:pt x="426497" y="33813"/>
                          <a:pt x="427799" y="36762"/>
                          <a:pt x="430063" y="38523"/>
                        </a:cubicBezTo>
                        <a:cubicBezTo>
                          <a:pt x="433910" y="41515"/>
                          <a:pt x="438329" y="43709"/>
                          <a:pt x="442228" y="46633"/>
                        </a:cubicBezTo>
                        <a:cubicBezTo>
                          <a:pt x="444060" y="48007"/>
                          <a:pt x="453459" y="55289"/>
                          <a:pt x="456420" y="56770"/>
                        </a:cubicBezTo>
                        <a:cubicBezTo>
                          <a:pt x="459675" y="58398"/>
                          <a:pt x="463137" y="59581"/>
                          <a:pt x="466558" y="60825"/>
                        </a:cubicBezTo>
                        <a:cubicBezTo>
                          <a:pt x="470575" y="62286"/>
                          <a:pt x="478723" y="64880"/>
                          <a:pt x="478723" y="64880"/>
                        </a:cubicBezTo>
                        <a:cubicBezTo>
                          <a:pt x="480750" y="66232"/>
                          <a:pt x="482578" y="67945"/>
                          <a:pt x="484805" y="68935"/>
                        </a:cubicBezTo>
                        <a:cubicBezTo>
                          <a:pt x="488711" y="70671"/>
                          <a:pt x="496970" y="72990"/>
                          <a:pt x="496970" y="72990"/>
                        </a:cubicBezTo>
                        <a:cubicBezTo>
                          <a:pt x="498998" y="74342"/>
                          <a:pt x="500771" y="76189"/>
                          <a:pt x="503053" y="77045"/>
                        </a:cubicBezTo>
                        <a:cubicBezTo>
                          <a:pt x="506280" y="78255"/>
                          <a:pt x="510323" y="77161"/>
                          <a:pt x="513190" y="79072"/>
                        </a:cubicBezTo>
                        <a:cubicBezTo>
                          <a:pt x="514968" y="80258"/>
                          <a:pt x="514180" y="83287"/>
                          <a:pt x="515218" y="85155"/>
                        </a:cubicBezTo>
                        <a:cubicBezTo>
                          <a:pt x="517585" y="89415"/>
                          <a:pt x="520625" y="93265"/>
                          <a:pt x="523328" y="97320"/>
                        </a:cubicBezTo>
                        <a:lnTo>
                          <a:pt x="527383" y="103402"/>
                        </a:lnTo>
                        <a:cubicBezTo>
                          <a:pt x="528470" y="107750"/>
                          <a:pt x="529203" y="114551"/>
                          <a:pt x="533465" y="117595"/>
                        </a:cubicBezTo>
                        <a:cubicBezTo>
                          <a:pt x="536427" y="119711"/>
                          <a:pt x="540224" y="120298"/>
                          <a:pt x="543603" y="121650"/>
                        </a:cubicBezTo>
                        <a:cubicBezTo>
                          <a:pt x="544279" y="123677"/>
                          <a:pt x="544445" y="125954"/>
                          <a:pt x="545630" y="127732"/>
                        </a:cubicBezTo>
                        <a:cubicBezTo>
                          <a:pt x="551380" y="136357"/>
                          <a:pt x="551751" y="132105"/>
                          <a:pt x="559822" y="137870"/>
                        </a:cubicBezTo>
                        <a:cubicBezTo>
                          <a:pt x="562155" y="139537"/>
                          <a:pt x="563702" y="142116"/>
                          <a:pt x="565905" y="143952"/>
                        </a:cubicBezTo>
                        <a:cubicBezTo>
                          <a:pt x="574622" y="151216"/>
                          <a:pt x="568924" y="145462"/>
                          <a:pt x="578070" y="150035"/>
                        </a:cubicBezTo>
                        <a:cubicBezTo>
                          <a:pt x="593784" y="157893"/>
                          <a:pt x="574951" y="151024"/>
                          <a:pt x="590235" y="156117"/>
                        </a:cubicBezTo>
                        <a:cubicBezTo>
                          <a:pt x="594290" y="158820"/>
                          <a:pt x="598954" y="160781"/>
                          <a:pt x="602400" y="164227"/>
                        </a:cubicBezTo>
                        <a:cubicBezTo>
                          <a:pt x="603911" y="165738"/>
                          <a:pt x="603471" y="168398"/>
                          <a:pt x="604427" y="170310"/>
                        </a:cubicBezTo>
                        <a:cubicBezTo>
                          <a:pt x="605517" y="172489"/>
                          <a:pt x="607392" y="174213"/>
                          <a:pt x="608482" y="176392"/>
                        </a:cubicBezTo>
                        <a:cubicBezTo>
                          <a:pt x="612432" y="184292"/>
                          <a:pt x="608635" y="181479"/>
                          <a:pt x="612537" y="190585"/>
                        </a:cubicBezTo>
                        <a:cubicBezTo>
                          <a:pt x="613497" y="192825"/>
                          <a:pt x="615240" y="194640"/>
                          <a:pt x="616592" y="196667"/>
                        </a:cubicBezTo>
                        <a:cubicBezTo>
                          <a:pt x="616724" y="197193"/>
                          <a:pt x="619591" y="209540"/>
                          <a:pt x="620647" y="210860"/>
                        </a:cubicBezTo>
                        <a:cubicBezTo>
                          <a:pt x="622169" y="212763"/>
                          <a:pt x="624702" y="213563"/>
                          <a:pt x="626730" y="214915"/>
                        </a:cubicBezTo>
                        <a:cubicBezTo>
                          <a:pt x="631301" y="228630"/>
                          <a:pt x="625264" y="211983"/>
                          <a:pt x="634840" y="231135"/>
                        </a:cubicBezTo>
                        <a:cubicBezTo>
                          <a:pt x="635796" y="233046"/>
                          <a:pt x="635829" y="235349"/>
                          <a:pt x="636867" y="237217"/>
                        </a:cubicBezTo>
                        <a:cubicBezTo>
                          <a:pt x="639234" y="241477"/>
                          <a:pt x="643435" y="244759"/>
                          <a:pt x="644977" y="249382"/>
                        </a:cubicBezTo>
                        <a:cubicBezTo>
                          <a:pt x="646386" y="253606"/>
                          <a:pt x="648277" y="260235"/>
                          <a:pt x="651060" y="263574"/>
                        </a:cubicBezTo>
                        <a:cubicBezTo>
                          <a:pt x="652620" y="265446"/>
                          <a:pt x="655115" y="266277"/>
                          <a:pt x="657142" y="267629"/>
                        </a:cubicBezTo>
                        <a:cubicBezTo>
                          <a:pt x="668764" y="285063"/>
                          <a:pt x="654830" y="263005"/>
                          <a:pt x="663225" y="279794"/>
                        </a:cubicBezTo>
                        <a:cubicBezTo>
                          <a:pt x="666314" y="285972"/>
                          <a:pt x="670399" y="288996"/>
                          <a:pt x="675390" y="293987"/>
                        </a:cubicBezTo>
                        <a:cubicBezTo>
                          <a:pt x="681394" y="318009"/>
                          <a:pt x="681691" y="316016"/>
                          <a:pt x="675390" y="358867"/>
                        </a:cubicBezTo>
                        <a:cubicBezTo>
                          <a:pt x="674681" y="363689"/>
                          <a:pt x="667280" y="371032"/>
                          <a:pt x="667280" y="371032"/>
                        </a:cubicBezTo>
                        <a:cubicBezTo>
                          <a:pt x="666604" y="373735"/>
                          <a:pt x="666018" y="376463"/>
                          <a:pt x="665252" y="379142"/>
                        </a:cubicBezTo>
                        <a:cubicBezTo>
                          <a:pt x="664665" y="381197"/>
                          <a:pt x="663225" y="383087"/>
                          <a:pt x="663225" y="385224"/>
                        </a:cubicBezTo>
                        <a:cubicBezTo>
                          <a:pt x="663225" y="396733"/>
                          <a:pt x="664107" y="408240"/>
                          <a:pt x="665252" y="419692"/>
                        </a:cubicBezTo>
                        <a:cubicBezTo>
                          <a:pt x="665465" y="421818"/>
                          <a:pt x="666693" y="423719"/>
                          <a:pt x="667280" y="425774"/>
                        </a:cubicBezTo>
                        <a:cubicBezTo>
                          <a:pt x="672441" y="443837"/>
                          <a:pt x="664792" y="422826"/>
                          <a:pt x="675390" y="444021"/>
                        </a:cubicBezTo>
                        <a:cubicBezTo>
                          <a:pt x="676346" y="445933"/>
                          <a:pt x="676394" y="448228"/>
                          <a:pt x="677417" y="450104"/>
                        </a:cubicBezTo>
                        <a:cubicBezTo>
                          <a:pt x="680470" y="455701"/>
                          <a:pt x="684704" y="460621"/>
                          <a:pt x="687555" y="466324"/>
                        </a:cubicBezTo>
                        <a:lnTo>
                          <a:pt x="695665" y="482544"/>
                        </a:lnTo>
                        <a:cubicBezTo>
                          <a:pt x="697017" y="485247"/>
                          <a:pt x="697205" y="488977"/>
                          <a:pt x="699720" y="490654"/>
                        </a:cubicBezTo>
                        <a:lnTo>
                          <a:pt x="705802" y="494709"/>
                        </a:lnTo>
                        <a:cubicBezTo>
                          <a:pt x="715367" y="509056"/>
                          <a:pt x="703353" y="491279"/>
                          <a:pt x="715940" y="508901"/>
                        </a:cubicBezTo>
                        <a:cubicBezTo>
                          <a:pt x="721606" y="516833"/>
                          <a:pt x="719072" y="515351"/>
                          <a:pt x="728105" y="523094"/>
                        </a:cubicBezTo>
                        <a:cubicBezTo>
                          <a:pt x="729955" y="524680"/>
                          <a:pt x="732160" y="525797"/>
                          <a:pt x="734187" y="527149"/>
                        </a:cubicBezTo>
                        <a:cubicBezTo>
                          <a:pt x="754690" y="557904"/>
                          <a:pt x="732496" y="526335"/>
                          <a:pt x="748379" y="545396"/>
                        </a:cubicBezTo>
                        <a:cubicBezTo>
                          <a:pt x="756827" y="555534"/>
                          <a:pt x="747365" y="548100"/>
                          <a:pt x="758517" y="555534"/>
                        </a:cubicBezTo>
                        <a:cubicBezTo>
                          <a:pt x="759193" y="557561"/>
                          <a:pt x="759588" y="559705"/>
                          <a:pt x="760544" y="561616"/>
                        </a:cubicBezTo>
                        <a:cubicBezTo>
                          <a:pt x="762990" y="566508"/>
                          <a:pt x="767465" y="573010"/>
                          <a:pt x="770682" y="577836"/>
                        </a:cubicBezTo>
                        <a:cubicBezTo>
                          <a:pt x="774367" y="592580"/>
                          <a:pt x="769457" y="580666"/>
                          <a:pt x="778792" y="590001"/>
                        </a:cubicBezTo>
                        <a:cubicBezTo>
                          <a:pt x="781181" y="592390"/>
                          <a:pt x="782601" y="595611"/>
                          <a:pt x="784874" y="598111"/>
                        </a:cubicBezTo>
                        <a:cubicBezTo>
                          <a:pt x="814796" y="631026"/>
                          <a:pt x="788399" y="602402"/>
                          <a:pt x="805149" y="616359"/>
                        </a:cubicBezTo>
                        <a:cubicBezTo>
                          <a:pt x="814841" y="624436"/>
                          <a:pt x="808039" y="619824"/>
                          <a:pt x="815287" y="628523"/>
                        </a:cubicBezTo>
                        <a:cubicBezTo>
                          <a:pt x="817123" y="630726"/>
                          <a:pt x="819533" y="632403"/>
                          <a:pt x="821369" y="634606"/>
                        </a:cubicBezTo>
                        <a:cubicBezTo>
                          <a:pt x="822929" y="636478"/>
                          <a:pt x="823521" y="639166"/>
                          <a:pt x="825424" y="640688"/>
                        </a:cubicBezTo>
                        <a:cubicBezTo>
                          <a:pt x="827093" y="642023"/>
                          <a:pt x="829639" y="641678"/>
                          <a:pt x="831507" y="642716"/>
                        </a:cubicBezTo>
                        <a:cubicBezTo>
                          <a:pt x="840655" y="647798"/>
                          <a:pt x="841151" y="651132"/>
                          <a:pt x="849754" y="652853"/>
                        </a:cubicBezTo>
                        <a:cubicBezTo>
                          <a:pt x="854440" y="653790"/>
                          <a:pt x="859216" y="654205"/>
                          <a:pt x="863947" y="654881"/>
                        </a:cubicBezTo>
                        <a:cubicBezTo>
                          <a:pt x="865974" y="656233"/>
                          <a:pt x="868507" y="657033"/>
                          <a:pt x="870029" y="658936"/>
                        </a:cubicBezTo>
                        <a:cubicBezTo>
                          <a:pt x="871726" y="661057"/>
                          <a:pt x="873740" y="668980"/>
                          <a:pt x="870029" y="671101"/>
                        </a:cubicBezTo>
                        <a:cubicBezTo>
                          <a:pt x="866460" y="673141"/>
                          <a:pt x="861934" y="672547"/>
                          <a:pt x="857864" y="673128"/>
                        </a:cubicBezTo>
                        <a:cubicBezTo>
                          <a:pt x="852470" y="673899"/>
                          <a:pt x="847051" y="674480"/>
                          <a:pt x="841644" y="675156"/>
                        </a:cubicBezTo>
                        <a:cubicBezTo>
                          <a:pt x="839617" y="675832"/>
                          <a:pt x="837473" y="676227"/>
                          <a:pt x="835562" y="677183"/>
                        </a:cubicBezTo>
                        <a:cubicBezTo>
                          <a:pt x="819833" y="685047"/>
                          <a:pt x="838690" y="678167"/>
                          <a:pt x="823397" y="683266"/>
                        </a:cubicBezTo>
                        <a:cubicBezTo>
                          <a:pt x="822473" y="683959"/>
                          <a:pt x="811510" y="692414"/>
                          <a:pt x="809204" y="693403"/>
                        </a:cubicBezTo>
                        <a:cubicBezTo>
                          <a:pt x="806643" y="694501"/>
                          <a:pt x="803773" y="694665"/>
                          <a:pt x="801094" y="695431"/>
                        </a:cubicBezTo>
                        <a:cubicBezTo>
                          <a:pt x="799039" y="696018"/>
                          <a:pt x="797144" y="697316"/>
                          <a:pt x="795012" y="697458"/>
                        </a:cubicBezTo>
                        <a:cubicBezTo>
                          <a:pt x="776792" y="698673"/>
                          <a:pt x="758517" y="698810"/>
                          <a:pt x="740269" y="699486"/>
                        </a:cubicBezTo>
                        <a:cubicBezTo>
                          <a:pt x="728780" y="698810"/>
                          <a:pt x="717087" y="699715"/>
                          <a:pt x="705802" y="697458"/>
                        </a:cubicBezTo>
                        <a:cubicBezTo>
                          <a:pt x="700531" y="696404"/>
                          <a:pt x="697895" y="686387"/>
                          <a:pt x="695665" y="683266"/>
                        </a:cubicBezTo>
                        <a:cubicBezTo>
                          <a:pt x="693175" y="679779"/>
                          <a:pt x="687451" y="675103"/>
                          <a:pt x="683500" y="673128"/>
                        </a:cubicBezTo>
                        <a:cubicBezTo>
                          <a:pt x="681588" y="672172"/>
                          <a:pt x="679445" y="671777"/>
                          <a:pt x="677417" y="671101"/>
                        </a:cubicBezTo>
                        <a:cubicBezTo>
                          <a:pt x="666667" y="660350"/>
                          <a:pt x="676567" y="668968"/>
                          <a:pt x="663225" y="660963"/>
                        </a:cubicBezTo>
                        <a:cubicBezTo>
                          <a:pt x="659046" y="658456"/>
                          <a:pt x="651060" y="652853"/>
                          <a:pt x="651060" y="652853"/>
                        </a:cubicBezTo>
                        <a:cubicBezTo>
                          <a:pt x="649708" y="650826"/>
                          <a:pt x="649439" y="646882"/>
                          <a:pt x="647005" y="646771"/>
                        </a:cubicBezTo>
                        <a:cubicBezTo>
                          <a:pt x="633435" y="646154"/>
                          <a:pt x="606455" y="650826"/>
                          <a:pt x="606455" y="650826"/>
                        </a:cubicBezTo>
                        <a:cubicBezTo>
                          <a:pt x="591864" y="655688"/>
                          <a:pt x="610091" y="649787"/>
                          <a:pt x="592262" y="654881"/>
                        </a:cubicBezTo>
                        <a:cubicBezTo>
                          <a:pt x="590207" y="655468"/>
                          <a:pt x="588313" y="656779"/>
                          <a:pt x="586180" y="656908"/>
                        </a:cubicBezTo>
                        <a:cubicBezTo>
                          <a:pt x="565931" y="658135"/>
                          <a:pt x="545630" y="658260"/>
                          <a:pt x="525355" y="658936"/>
                        </a:cubicBezTo>
                        <a:cubicBezTo>
                          <a:pt x="513190" y="660963"/>
                          <a:pt x="500718" y="661630"/>
                          <a:pt x="488860" y="665018"/>
                        </a:cubicBezTo>
                        <a:cubicBezTo>
                          <a:pt x="486103" y="665806"/>
                          <a:pt x="484981" y="669265"/>
                          <a:pt x="482778" y="671101"/>
                        </a:cubicBezTo>
                        <a:cubicBezTo>
                          <a:pt x="480906" y="672661"/>
                          <a:pt x="478944" y="674219"/>
                          <a:pt x="476695" y="675156"/>
                        </a:cubicBezTo>
                        <a:cubicBezTo>
                          <a:pt x="470777" y="677622"/>
                          <a:pt x="463783" y="677682"/>
                          <a:pt x="458448" y="681238"/>
                        </a:cubicBezTo>
                        <a:cubicBezTo>
                          <a:pt x="456420" y="682590"/>
                          <a:pt x="454545" y="684203"/>
                          <a:pt x="452365" y="685293"/>
                        </a:cubicBezTo>
                        <a:cubicBezTo>
                          <a:pt x="450454" y="686249"/>
                          <a:pt x="448284" y="686571"/>
                          <a:pt x="446283" y="687321"/>
                        </a:cubicBezTo>
                        <a:cubicBezTo>
                          <a:pt x="442875" y="688599"/>
                          <a:pt x="439450" y="689851"/>
                          <a:pt x="436145" y="691376"/>
                        </a:cubicBezTo>
                        <a:cubicBezTo>
                          <a:pt x="424469" y="696765"/>
                          <a:pt x="417777" y="700084"/>
                          <a:pt x="407760" y="707596"/>
                        </a:cubicBezTo>
                        <a:cubicBezTo>
                          <a:pt x="381198" y="727516"/>
                          <a:pt x="414362" y="702879"/>
                          <a:pt x="393568" y="717733"/>
                        </a:cubicBezTo>
                        <a:cubicBezTo>
                          <a:pt x="390818" y="719697"/>
                          <a:pt x="388481" y="722305"/>
                          <a:pt x="385458" y="723816"/>
                        </a:cubicBezTo>
                        <a:cubicBezTo>
                          <a:pt x="382966" y="725062"/>
                          <a:pt x="380017" y="725042"/>
                          <a:pt x="377348" y="725843"/>
                        </a:cubicBezTo>
                        <a:cubicBezTo>
                          <a:pt x="373254" y="727071"/>
                          <a:pt x="369238" y="728546"/>
                          <a:pt x="365183" y="729898"/>
                        </a:cubicBezTo>
                        <a:lnTo>
                          <a:pt x="359101" y="731926"/>
                        </a:lnTo>
                        <a:cubicBezTo>
                          <a:pt x="345425" y="745602"/>
                          <a:pt x="352377" y="742278"/>
                          <a:pt x="340853" y="746118"/>
                        </a:cubicBezTo>
                        <a:cubicBezTo>
                          <a:pt x="338826" y="747470"/>
                          <a:pt x="336643" y="748613"/>
                          <a:pt x="334771" y="750173"/>
                        </a:cubicBezTo>
                        <a:cubicBezTo>
                          <a:pt x="332568" y="752009"/>
                          <a:pt x="331074" y="754665"/>
                          <a:pt x="328688" y="756256"/>
                        </a:cubicBezTo>
                        <a:cubicBezTo>
                          <a:pt x="326945" y="757418"/>
                          <a:pt x="315574" y="760041"/>
                          <a:pt x="314496" y="760311"/>
                        </a:cubicBezTo>
                        <a:cubicBezTo>
                          <a:pt x="312468" y="761663"/>
                          <a:pt x="310285" y="762806"/>
                          <a:pt x="308413" y="764366"/>
                        </a:cubicBezTo>
                        <a:cubicBezTo>
                          <a:pt x="306210" y="766201"/>
                          <a:pt x="304717" y="768858"/>
                          <a:pt x="302331" y="770448"/>
                        </a:cubicBezTo>
                        <a:cubicBezTo>
                          <a:pt x="300553" y="771634"/>
                          <a:pt x="298249" y="771725"/>
                          <a:pt x="296248" y="772476"/>
                        </a:cubicBezTo>
                        <a:cubicBezTo>
                          <a:pt x="292840" y="773754"/>
                          <a:pt x="289306" y="774788"/>
                          <a:pt x="286111" y="776531"/>
                        </a:cubicBezTo>
                        <a:cubicBezTo>
                          <a:pt x="281833" y="778865"/>
                          <a:pt x="278305" y="782462"/>
                          <a:pt x="273946" y="784641"/>
                        </a:cubicBezTo>
                        <a:cubicBezTo>
                          <a:pt x="262015" y="790606"/>
                          <a:pt x="268700" y="787742"/>
                          <a:pt x="253671" y="792751"/>
                        </a:cubicBezTo>
                        <a:lnTo>
                          <a:pt x="247588" y="794778"/>
                        </a:lnTo>
                        <a:cubicBezTo>
                          <a:pt x="245561" y="795454"/>
                          <a:pt x="243602" y="796387"/>
                          <a:pt x="241506" y="796806"/>
                        </a:cubicBezTo>
                        <a:lnTo>
                          <a:pt x="221231" y="800861"/>
                        </a:lnTo>
                        <a:cubicBezTo>
                          <a:pt x="201519" y="798396"/>
                          <a:pt x="198161" y="796934"/>
                          <a:pt x="174599" y="800861"/>
                        </a:cubicBezTo>
                        <a:cubicBezTo>
                          <a:pt x="172195" y="801262"/>
                          <a:pt x="170632" y="803706"/>
                          <a:pt x="168516" y="804915"/>
                        </a:cubicBezTo>
                        <a:cubicBezTo>
                          <a:pt x="165892" y="806414"/>
                          <a:pt x="163030" y="807470"/>
                          <a:pt x="160406" y="808970"/>
                        </a:cubicBezTo>
                        <a:cubicBezTo>
                          <a:pt x="158290" y="810179"/>
                          <a:pt x="156564" y="812065"/>
                          <a:pt x="154324" y="813025"/>
                        </a:cubicBezTo>
                        <a:cubicBezTo>
                          <a:pt x="151763" y="814123"/>
                          <a:pt x="148917" y="814377"/>
                          <a:pt x="146214" y="815053"/>
                        </a:cubicBezTo>
                        <a:cubicBezTo>
                          <a:pt x="144186" y="816405"/>
                          <a:pt x="141854" y="817385"/>
                          <a:pt x="140131" y="819108"/>
                        </a:cubicBezTo>
                        <a:cubicBezTo>
                          <a:pt x="138408" y="820831"/>
                          <a:pt x="137979" y="823668"/>
                          <a:pt x="136076" y="825190"/>
                        </a:cubicBezTo>
                        <a:cubicBezTo>
                          <a:pt x="134407" y="826525"/>
                          <a:pt x="132021" y="826542"/>
                          <a:pt x="129994" y="827218"/>
                        </a:cubicBezTo>
                        <a:cubicBezTo>
                          <a:pt x="126615" y="826542"/>
                          <a:pt x="123083" y="826400"/>
                          <a:pt x="119856" y="825190"/>
                        </a:cubicBezTo>
                        <a:cubicBezTo>
                          <a:pt x="109095" y="821154"/>
                          <a:pt x="118055" y="817712"/>
                          <a:pt x="101609" y="817080"/>
                        </a:cubicBezTo>
                        <a:lnTo>
                          <a:pt x="48894" y="815053"/>
                        </a:lnTo>
                        <a:cubicBezTo>
                          <a:pt x="26684" y="819494"/>
                          <a:pt x="49827" y="813942"/>
                          <a:pt x="30646" y="821135"/>
                        </a:cubicBezTo>
                        <a:cubicBezTo>
                          <a:pt x="28037" y="822114"/>
                          <a:pt x="25215" y="822397"/>
                          <a:pt x="22536" y="823163"/>
                        </a:cubicBezTo>
                        <a:cubicBezTo>
                          <a:pt x="20481" y="823750"/>
                          <a:pt x="18481" y="824514"/>
                          <a:pt x="16454" y="825190"/>
                        </a:cubicBezTo>
                        <a:cubicBezTo>
                          <a:pt x="14426" y="827893"/>
                          <a:pt x="12761" y="830910"/>
                          <a:pt x="10371" y="833300"/>
                        </a:cubicBezTo>
                        <a:cubicBezTo>
                          <a:pt x="8648" y="835023"/>
                          <a:pt x="5849" y="835483"/>
                          <a:pt x="4289" y="837355"/>
                        </a:cubicBezTo>
                        <a:cubicBezTo>
                          <a:pt x="2354" y="839677"/>
                          <a:pt x="1586" y="842762"/>
                          <a:pt x="234" y="845465"/>
                        </a:cubicBezTo>
                        <a:cubicBezTo>
                          <a:pt x="980" y="856652"/>
                          <a:pt x="-3027" y="872617"/>
                          <a:pt x="6316" y="881960"/>
                        </a:cubicBezTo>
                        <a:cubicBezTo>
                          <a:pt x="8039" y="883683"/>
                          <a:pt x="10219" y="884925"/>
                          <a:pt x="12399" y="886015"/>
                        </a:cubicBezTo>
                        <a:cubicBezTo>
                          <a:pt x="14310" y="886971"/>
                          <a:pt x="16454" y="887367"/>
                          <a:pt x="18481" y="888043"/>
                        </a:cubicBezTo>
                        <a:cubicBezTo>
                          <a:pt x="38756" y="887367"/>
                          <a:pt x="59057" y="887242"/>
                          <a:pt x="79306" y="886015"/>
                        </a:cubicBezTo>
                        <a:cubicBezTo>
                          <a:pt x="81439" y="885886"/>
                          <a:pt x="83252" y="883988"/>
                          <a:pt x="85389" y="883988"/>
                        </a:cubicBezTo>
                        <a:cubicBezTo>
                          <a:pt x="92854" y="883988"/>
                          <a:pt x="100257" y="885339"/>
                          <a:pt x="107691" y="886015"/>
                        </a:cubicBezTo>
                        <a:cubicBezTo>
                          <a:pt x="112664" y="898448"/>
                          <a:pt x="110292" y="895360"/>
                          <a:pt x="119856" y="906290"/>
                        </a:cubicBezTo>
                        <a:cubicBezTo>
                          <a:pt x="121744" y="908448"/>
                          <a:pt x="123553" y="910782"/>
                          <a:pt x="125939" y="912373"/>
                        </a:cubicBezTo>
                        <a:cubicBezTo>
                          <a:pt x="127717" y="913558"/>
                          <a:pt x="129994" y="913724"/>
                          <a:pt x="132021" y="914400"/>
                        </a:cubicBezTo>
                        <a:cubicBezTo>
                          <a:pt x="134049" y="916428"/>
                          <a:pt x="135322" y="919788"/>
                          <a:pt x="138104" y="920483"/>
                        </a:cubicBezTo>
                        <a:cubicBezTo>
                          <a:pt x="165215" y="927261"/>
                          <a:pt x="169177" y="913079"/>
                          <a:pt x="160406" y="930620"/>
                        </a:cubicBezTo>
                        <a:cubicBezTo>
                          <a:pt x="161082" y="933999"/>
                          <a:pt x="160724" y="937766"/>
                          <a:pt x="162434" y="940758"/>
                        </a:cubicBezTo>
                        <a:cubicBezTo>
                          <a:pt x="163504" y="942630"/>
                          <a:pt x="175673" y="948511"/>
                          <a:pt x="176626" y="948868"/>
                        </a:cubicBezTo>
                        <a:cubicBezTo>
                          <a:pt x="183424" y="951417"/>
                          <a:pt x="194873" y="952112"/>
                          <a:pt x="200956" y="952923"/>
                        </a:cubicBezTo>
                        <a:lnTo>
                          <a:pt x="215148" y="954950"/>
                        </a:lnTo>
                        <a:cubicBezTo>
                          <a:pt x="219879" y="956302"/>
                          <a:pt x="224424" y="958816"/>
                          <a:pt x="229341" y="959005"/>
                        </a:cubicBezTo>
                        <a:cubicBezTo>
                          <a:pt x="248590" y="959746"/>
                          <a:pt x="267677" y="958190"/>
                          <a:pt x="286111" y="952923"/>
                        </a:cubicBezTo>
                        <a:cubicBezTo>
                          <a:pt x="288166" y="952336"/>
                          <a:pt x="290166" y="951571"/>
                          <a:pt x="292193" y="950895"/>
                        </a:cubicBezTo>
                        <a:cubicBezTo>
                          <a:pt x="294896" y="948868"/>
                          <a:pt x="298276" y="947516"/>
                          <a:pt x="300303" y="944813"/>
                        </a:cubicBezTo>
                        <a:cubicBezTo>
                          <a:pt x="303748" y="940220"/>
                          <a:pt x="307579" y="921792"/>
                          <a:pt x="308413" y="918455"/>
                        </a:cubicBezTo>
                        <a:cubicBezTo>
                          <a:pt x="313820" y="921834"/>
                          <a:pt x="318447" y="927047"/>
                          <a:pt x="324633" y="928593"/>
                        </a:cubicBezTo>
                        <a:cubicBezTo>
                          <a:pt x="334817" y="931138"/>
                          <a:pt x="330100" y="929739"/>
                          <a:pt x="338826" y="932648"/>
                        </a:cubicBezTo>
                        <a:cubicBezTo>
                          <a:pt x="363156" y="931972"/>
                          <a:pt x="387597" y="933042"/>
                          <a:pt x="411815" y="930620"/>
                        </a:cubicBezTo>
                        <a:cubicBezTo>
                          <a:pt x="415177" y="930284"/>
                          <a:pt x="417113" y="926412"/>
                          <a:pt x="419925" y="924538"/>
                        </a:cubicBezTo>
                        <a:cubicBezTo>
                          <a:pt x="423204" y="922352"/>
                          <a:pt x="426618" y="920369"/>
                          <a:pt x="430063" y="918455"/>
                        </a:cubicBezTo>
                        <a:cubicBezTo>
                          <a:pt x="432705" y="916987"/>
                          <a:pt x="435714" y="916157"/>
                          <a:pt x="438173" y="914400"/>
                        </a:cubicBezTo>
                        <a:cubicBezTo>
                          <a:pt x="444236" y="910069"/>
                          <a:pt x="448554" y="901869"/>
                          <a:pt x="452365" y="896153"/>
                        </a:cubicBezTo>
                        <a:cubicBezTo>
                          <a:pt x="457605" y="888293"/>
                          <a:pt x="455649" y="892381"/>
                          <a:pt x="458448" y="883988"/>
                        </a:cubicBezTo>
                        <a:cubicBezTo>
                          <a:pt x="459124" y="879257"/>
                          <a:pt x="457541" y="873567"/>
                          <a:pt x="460475" y="869795"/>
                        </a:cubicBezTo>
                        <a:cubicBezTo>
                          <a:pt x="463099" y="866421"/>
                          <a:pt x="469083" y="868111"/>
                          <a:pt x="472640" y="865740"/>
                        </a:cubicBezTo>
                        <a:cubicBezTo>
                          <a:pt x="474668" y="864388"/>
                          <a:pt x="476349" y="862233"/>
                          <a:pt x="478723" y="861685"/>
                        </a:cubicBezTo>
                        <a:cubicBezTo>
                          <a:pt x="485341" y="860158"/>
                          <a:pt x="492258" y="860500"/>
                          <a:pt x="498998" y="859658"/>
                        </a:cubicBezTo>
                        <a:cubicBezTo>
                          <a:pt x="515249" y="857627"/>
                          <a:pt x="506235" y="858749"/>
                          <a:pt x="517245" y="855603"/>
                        </a:cubicBezTo>
                        <a:cubicBezTo>
                          <a:pt x="519924" y="854837"/>
                          <a:pt x="522711" y="854456"/>
                          <a:pt x="525355" y="853575"/>
                        </a:cubicBezTo>
                        <a:cubicBezTo>
                          <a:pt x="558693" y="842462"/>
                          <a:pt x="515302" y="856077"/>
                          <a:pt x="543603" y="845465"/>
                        </a:cubicBezTo>
                        <a:cubicBezTo>
                          <a:pt x="546212" y="844487"/>
                          <a:pt x="549010" y="844114"/>
                          <a:pt x="551713" y="843438"/>
                        </a:cubicBezTo>
                        <a:cubicBezTo>
                          <a:pt x="553740" y="841410"/>
                          <a:pt x="555305" y="838778"/>
                          <a:pt x="557795" y="837355"/>
                        </a:cubicBezTo>
                        <a:cubicBezTo>
                          <a:pt x="560283" y="835933"/>
                          <a:pt x="577335" y="833423"/>
                          <a:pt x="578070" y="833300"/>
                        </a:cubicBezTo>
                        <a:cubicBezTo>
                          <a:pt x="581765" y="831453"/>
                          <a:pt x="587786" y="827964"/>
                          <a:pt x="592262" y="827218"/>
                        </a:cubicBezTo>
                        <a:cubicBezTo>
                          <a:pt x="598299" y="826212"/>
                          <a:pt x="604427" y="825866"/>
                          <a:pt x="610510" y="825190"/>
                        </a:cubicBezTo>
                        <a:cubicBezTo>
                          <a:pt x="638328" y="817242"/>
                          <a:pt x="610204" y="824285"/>
                          <a:pt x="649032" y="819108"/>
                        </a:cubicBezTo>
                        <a:cubicBezTo>
                          <a:pt x="651151" y="818826"/>
                          <a:pt x="653068" y="817694"/>
                          <a:pt x="655115" y="817080"/>
                        </a:cubicBezTo>
                        <a:cubicBezTo>
                          <a:pt x="659827" y="815666"/>
                          <a:pt x="664534" y="814218"/>
                          <a:pt x="669307" y="813025"/>
                        </a:cubicBezTo>
                        <a:cubicBezTo>
                          <a:pt x="678849" y="810640"/>
                          <a:pt x="683357" y="810683"/>
                          <a:pt x="693637" y="808970"/>
                        </a:cubicBezTo>
                        <a:cubicBezTo>
                          <a:pt x="697036" y="808403"/>
                          <a:pt x="700396" y="807619"/>
                          <a:pt x="703775" y="806943"/>
                        </a:cubicBezTo>
                        <a:cubicBezTo>
                          <a:pt x="705802" y="805591"/>
                          <a:pt x="707678" y="803978"/>
                          <a:pt x="709857" y="802888"/>
                        </a:cubicBezTo>
                        <a:cubicBezTo>
                          <a:pt x="717161" y="799236"/>
                          <a:pt x="730410" y="799414"/>
                          <a:pt x="736215" y="798833"/>
                        </a:cubicBezTo>
                        <a:cubicBezTo>
                          <a:pt x="763722" y="780494"/>
                          <a:pt x="733582" y="799030"/>
                          <a:pt x="817314" y="792751"/>
                        </a:cubicBezTo>
                        <a:cubicBezTo>
                          <a:pt x="819744" y="792569"/>
                          <a:pt x="821217" y="789786"/>
                          <a:pt x="823397" y="788696"/>
                        </a:cubicBezTo>
                        <a:cubicBezTo>
                          <a:pt x="826644" y="787073"/>
                          <a:pt x="834549" y="785509"/>
                          <a:pt x="837589" y="784641"/>
                        </a:cubicBezTo>
                        <a:cubicBezTo>
                          <a:pt x="839644" y="784054"/>
                          <a:pt x="841644" y="783289"/>
                          <a:pt x="843672" y="782613"/>
                        </a:cubicBezTo>
                        <a:cubicBezTo>
                          <a:pt x="848920" y="777365"/>
                          <a:pt x="854643" y="770847"/>
                          <a:pt x="861919" y="768421"/>
                        </a:cubicBezTo>
                        <a:cubicBezTo>
                          <a:pt x="863947" y="767745"/>
                          <a:pt x="866090" y="767349"/>
                          <a:pt x="868002" y="766393"/>
                        </a:cubicBezTo>
                        <a:cubicBezTo>
                          <a:pt x="885539" y="757624"/>
                          <a:pt x="870773" y="762153"/>
                          <a:pt x="886249" y="758283"/>
                        </a:cubicBezTo>
                        <a:cubicBezTo>
                          <a:pt x="913265" y="740274"/>
                          <a:pt x="873223" y="766196"/>
                          <a:pt x="898414" y="752201"/>
                        </a:cubicBezTo>
                        <a:cubicBezTo>
                          <a:pt x="902674" y="749834"/>
                          <a:pt x="905956" y="745632"/>
                          <a:pt x="910579" y="744091"/>
                        </a:cubicBezTo>
                        <a:cubicBezTo>
                          <a:pt x="912607" y="743415"/>
                          <a:pt x="914750" y="743019"/>
                          <a:pt x="916662" y="742063"/>
                        </a:cubicBezTo>
                        <a:cubicBezTo>
                          <a:pt x="918841" y="740973"/>
                          <a:pt x="920536" y="739038"/>
                          <a:pt x="922744" y="738008"/>
                        </a:cubicBezTo>
                        <a:cubicBezTo>
                          <a:pt x="930706" y="734293"/>
                          <a:pt x="940046" y="733143"/>
                          <a:pt x="947074" y="727871"/>
                        </a:cubicBezTo>
                        <a:cubicBezTo>
                          <a:pt x="957413" y="720116"/>
                          <a:pt x="951906" y="722607"/>
                          <a:pt x="963294" y="719761"/>
                        </a:cubicBezTo>
                        <a:cubicBezTo>
                          <a:pt x="966673" y="717733"/>
                          <a:pt x="969830" y="715279"/>
                          <a:pt x="973431" y="713678"/>
                        </a:cubicBezTo>
                        <a:cubicBezTo>
                          <a:pt x="975977" y="712546"/>
                          <a:pt x="979222" y="713197"/>
                          <a:pt x="981541" y="711651"/>
                        </a:cubicBezTo>
                        <a:cubicBezTo>
                          <a:pt x="983569" y="710299"/>
                          <a:pt x="983416" y="706658"/>
                          <a:pt x="985596" y="705568"/>
                        </a:cubicBezTo>
                        <a:cubicBezTo>
                          <a:pt x="989273" y="703730"/>
                          <a:pt x="993706" y="704217"/>
                          <a:pt x="997761" y="703541"/>
                        </a:cubicBezTo>
                        <a:cubicBezTo>
                          <a:pt x="1009363" y="695807"/>
                          <a:pt x="997861" y="702871"/>
                          <a:pt x="1013981" y="695431"/>
                        </a:cubicBezTo>
                        <a:cubicBezTo>
                          <a:pt x="1030702" y="687713"/>
                          <a:pt x="1028282" y="688601"/>
                          <a:pt x="1042366" y="679211"/>
                        </a:cubicBezTo>
                        <a:cubicBezTo>
                          <a:pt x="1044394" y="675832"/>
                          <a:pt x="1046084" y="672226"/>
                          <a:pt x="1048449" y="669073"/>
                        </a:cubicBezTo>
                        <a:cubicBezTo>
                          <a:pt x="1052975" y="663038"/>
                          <a:pt x="1056888" y="661839"/>
                          <a:pt x="1062641" y="656908"/>
                        </a:cubicBezTo>
                        <a:cubicBezTo>
                          <a:pt x="1064818" y="655042"/>
                          <a:pt x="1066547" y="652692"/>
                          <a:pt x="1068724" y="650826"/>
                        </a:cubicBezTo>
                        <a:cubicBezTo>
                          <a:pt x="1078320" y="642602"/>
                          <a:pt x="1074357" y="647107"/>
                          <a:pt x="1082916" y="640688"/>
                        </a:cubicBezTo>
                        <a:cubicBezTo>
                          <a:pt x="1086378" y="638091"/>
                          <a:pt x="1089592" y="635175"/>
                          <a:pt x="1093054" y="632578"/>
                        </a:cubicBezTo>
                        <a:cubicBezTo>
                          <a:pt x="1095003" y="631116"/>
                          <a:pt x="1097153" y="629939"/>
                          <a:pt x="1099136" y="628523"/>
                        </a:cubicBezTo>
                        <a:cubicBezTo>
                          <a:pt x="1101886" y="626559"/>
                          <a:pt x="1104312" y="624117"/>
                          <a:pt x="1107246" y="622441"/>
                        </a:cubicBezTo>
                        <a:cubicBezTo>
                          <a:pt x="1110953" y="620323"/>
                          <a:pt x="1117799" y="619902"/>
                          <a:pt x="1121438" y="618386"/>
                        </a:cubicBezTo>
                        <a:cubicBezTo>
                          <a:pt x="1127018" y="616061"/>
                          <a:pt x="1132628" y="613629"/>
                          <a:pt x="1137658" y="610276"/>
                        </a:cubicBezTo>
                        <a:cubicBezTo>
                          <a:pt x="1139686" y="608924"/>
                          <a:pt x="1141561" y="607311"/>
                          <a:pt x="1143741" y="606221"/>
                        </a:cubicBezTo>
                        <a:cubicBezTo>
                          <a:pt x="1145652" y="605265"/>
                          <a:pt x="1147796" y="604870"/>
                          <a:pt x="1149823" y="604194"/>
                        </a:cubicBezTo>
                        <a:cubicBezTo>
                          <a:pt x="1150499" y="602166"/>
                          <a:pt x="1150483" y="599753"/>
                          <a:pt x="1151851" y="598111"/>
                        </a:cubicBezTo>
                        <a:cubicBezTo>
                          <a:pt x="1154014" y="595515"/>
                          <a:pt x="1157418" y="594254"/>
                          <a:pt x="1159961" y="592029"/>
                        </a:cubicBezTo>
                        <a:cubicBezTo>
                          <a:pt x="1162838" y="589512"/>
                          <a:pt x="1165583" y="586822"/>
                          <a:pt x="1168071" y="583919"/>
                        </a:cubicBezTo>
                        <a:cubicBezTo>
                          <a:pt x="1169657" y="582069"/>
                          <a:pt x="1170403" y="579559"/>
                          <a:pt x="1172126" y="577836"/>
                        </a:cubicBezTo>
                        <a:cubicBezTo>
                          <a:pt x="1173849" y="576113"/>
                          <a:pt x="1176336" y="575341"/>
                          <a:pt x="1178208" y="573781"/>
                        </a:cubicBezTo>
                        <a:cubicBezTo>
                          <a:pt x="1180411" y="571945"/>
                          <a:pt x="1182133" y="569587"/>
                          <a:pt x="1184291" y="567699"/>
                        </a:cubicBezTo>
                        <a:cubicBezTo>
                          <a:pt x="1187548" y="564850"/>
                          <a:pt x="1191194" y="562464"/>
                          <a:pt x="1194428" y="559589"/>
                        </a:cubicBezTo>
                        <a:cubicBezTo>
                          <a:pt x="1197285" y="557049"/>
                          <a:pt x="1199681" y="554019"/>
                          <a:pt x="1202538" y="551479"/>
                        </a:cubicBezTo>
                        <a:cubicBezTo>
                          <a:pt x="1224802" y="531690"/>
                          <a:pt x="1203066" y="552981"/>
                          <a:pt x="1218758" y="537286"/>
                        </a:cubicBezTo>
                        <a:cubicBezTo>
                          <a:pt x="1222637" y="525654"/>
                          <a:pt x="1218009" y="536512"/>
                          <a:pt x="1226868" y="525121"/>
                        </a:cubicBezTo>
                        <a:cubicBezTo>
                          <a:pt x="1238254" y="510481"/>
                          <a:pt x="1229438" y="514802"/>
                          <a:pt x="1241061" y="510929"/>
                        </a:cubicBezTo>
                        <a:cubicBezTo>
                          <a:pt x="1243088" y="508226"/>
                          <a:pt x="1244918" y="505362"/>
                          <a:pt x="1247143" y="502819"/>
                        </a:cubicBezTo>
                        <a:cubicBezTo>
                          <a:pt x="1249660" y="499942"/>
                          <a:pt x="1252959" y="497767"/>
                          <a:pt x="1255253" y="494709"/>
                        </a:cubicBezTo>
                        <a:cubicBezTo>
                          <a:pt x="1260897" y="487184"/>
                          <a:pt x="1258259" y="486694"/>
                          <a:pt x="1261336" y="478489"/>
                        </a:cubicBezTo>
                        <a:cubicBezTo>
                          <a:pt x="1262688" y="474884"/>
                          <a:pt x="1266773" y="467504"/>
                          <a:pt x="1269446" y="464296"/>
                        </a:cubicBezTo>
                        <a:cubicBezTo>
                          <a:pt x="1271281" y="462093"/>
                          <a:pt x="1273142" y="459804"/>
                          <a:pt x="1275528" y="458214"/>
                        </a:cubicBezTo>
                        <a:cubicBezTo>
                          <a:pt x="1277306" y="457028"/>
                          <a:pt x="1279699" y="457142"/>
                          <a:pt x="1281611" y="456186"/>
                        </a:cubicBezTo>
                        <a:cubicBezTo>
                          <a:pt x="1283790" y="455096"/>
                          <a:pt x="1285453" y="453091"/>
                          <a:pt x="1287693" y="452131"/>
                        </a:cubicBezTo>
                        <a:cubicBezTo>
                          <a:pt x="1290254" y="451033"/>
                          <a:pt x="1293124" y="450870"/>
                          <a:pt x="1295803" y="450104"/>
                        </a:cubicBezTo>
                        <a:cubicBezTo>
                          <a:pt x="1297858" y="449517"/>
                          <a:pt x="1299858" y="448752"/>
                          <a:pt x="1301885" y="448076"/>
                        </a:cubicBezTo>
                        <a:cubicBezTo>
                          <a:pt x="1306572" y="443389"/>
                          <a:pt x="1311544" y="440835"/>
                          <a:pt x="1312023" y="433884"/>
                        </a:cubicBezTo>
                        <a:cubicBezTo>
                          <a:pt x="1313233" y="416341"/>
                          <a:pt x="1312840" y="398712"/>
                          <a:pt x="1314050" y="381169"/>
                        </a:cubicBezTo>
                        <a:cubicBezTo>
                          <a:pt x="1314197" y="379037"/>
                          <a:pt x="1314567" y="376598"/>
                          <a:pt x="1316078" y="375087"/>
                        </a:cubicBezTo>
                        <a:cubicBezTo>
                          <a:pt x="1320574" y="370591"/>
                          <a:pt x="1328858" y="370371"/>
                          <a:pt x="1334325" y="369004"/>
                        </a:cubicBezTo>
                        <a:cubicBezTo>
                          <a:pt x="1340296" y="367511"/>
                          <a:pt x="1342710" y="365826"/>
                          <a:pt x="1348518" y="362922"/>
                        </a:cubicBezTo>
                        <a:cubicBezTo>
                          <a:pt x="1352573" y="358867"/>
                          <a:pt x="1356095" y="354198"/>
                          <a:pt x="1360683" y="350757"/>
                        </a:cubicBezTo>
                        <a:cubicBezTo>
                          <a:pt x="1363386" y="348729"/>
                          <a:pt x="1366281" y="346935"/>
                          <a:pt x="1368793" y="344674"/>
                        </a:cubicBezTo>
                        <a:cubicBezTo>
                          <a:pt x="1386670" y="328585"/>
                          <a:pt x="1373945" y="336016"/>
                          <a:pt x="1389068" y="328454"/>
                        </a:cubicBezTo>
                        <a:cubicBezTo>
                          <a:pt x="1395395" y="309469"/>
                          <a:pt x="1392475" y="320672"/>
                          <a:pt x="1389068" y="279794"/>
                        </a:cubicBezTo>
                        <a:cubicBezTo>
                          <a:pt x="1388891" y="277664"/>
                          <a:pt x="1388375" y="275381"/>
                          <a:pt x="1387040" y="273712"/>
                        </a:cubicBezTo>
                        <a:cubicBezTo>
                          <a:pt x="1385518" y="271809"/>
                          <a:pt x="1382985" y="271009"/>
                          <a:pt x="1380958" y="269657"/>
                        </a:cubicBezTo>
                        <a:cubicBezTo>
                          <a:pt x="1381634" y="256140"/>
                          <a:pt x="1381861" y="242594"/>
                          <a:pt x="1382985" y="229107"/>
                        </a:cubicBezTo>
                        <a:cubicBezTo>
                          <a:pt x="1383390" y="224250"/>
                          <a:pt x="1385774" y="219556"/>
                          <a:pt x="1387040" y="214915"/>
                        </a:cubicBezTo>
                        <a:cubicBezTo>
                          <a:pt x="1388506" y="209538"/>
                          <a:pt x="1389743" y="204102"/>
                          <a:pt x="1391095" y="198695"/>
                        </a:cubicBezTo>
                        <a:cubicBezTo>
                          <a:pt x="1391771" y="195992"/>
                          <a:pt x="1391153" y="192555"/>
                          <a:pt x="1393123" y="190585"/>
                        </a:cubicBezTo>
                        <a:lnTo>
                          <a:pt x="1397178" y="186530"/>
                        </a:lnTo>
                        <a:lnTo>
                          <a:pt x="1324188" y="186530"/>
                        </a:lnTo>
                        <a:cubicBezTo>
                          <a:pt x="1317430" y="187206"/>
                          <a:pt x="1310589" y="187305"/>
                          <a:pt x="1303913" y="188557"/>
                        </a:cubicBezTo>
                        <a:cubicBezTo>
                          <a:pt x="1299712" y="189345"/>
                          <a:pt x="1291748" y="192612"/>
                          <a:pt x="1291748" y="192612"/>
                        </a:cubicBezTo>
                        <a:cubicBezTo>
                          <a:pt x="1289517" y="194099"/>
                          <a:pt x="1283040" y="199189"/>
                          <a:pt x="1279583" y="198695"/>
                        </a:cubicBezTo>
                        <a:cubicBezTo>
                          <a:pt x="1276309" y="198227"/>
                          <a:pt x="1268332" y="192546"/>
                          <a:pt x="1265391" y="190585"/>
                        </a:cubicBezTo>
                        <a:cubicBezTo>
                          <a:pt x="1264715" y="188557"/>
                          <a:pt x="1264205" y="186467"/>
                          <a:pt x="1263363" y="184502"/>
                        </a:cubicBezTo>
                        <a:cubicBezTo>
                          <a:pt x="1260275" y="177298"/>
                          <a:pt x="1259326" y="176419"/>
                          <a:pt x="1255253" y="170310"/>
                        </a:cubicBezTo>
                        <a:cubicBezTo>
                          <a:pt x="1254577" y="168282"/>
                          <a:pt x="1254182" y="166139"/>
                          <a:pt x="1253226" y="164227"/>
                        </a:cubicBezTo>
                        <a:cubicBezTo>
                          <a:pt x="1252136" y="162048"/>
                          <a:pt x="1250027" y="160426"/>
                          <a:pt x="1249171" y="158145"/>
                        </a:cubicBezTo>
                        <a:cubicBezTo>
                          <a:pt x="1248906" y="157437"/>
                          <a:pt x="1246880" y="144130"/>
                          <a:pt x="1245116" y="141925"/>
                        </a:cubicBezTo>
                        <a:cubicBezTo>
                          <a:pt x="1243594" y="140022"/>
                          <a:pt x="1241061" y="139222"/>
                          <a:pt x="1239033" y="137870"/>
                        </a:cubicBezTo>
                        <a:cubicBezTo>
                          <a:pt x="1238357" y="135842"/>
                          <a:pt x="1238341" y="133456"/>
                          <a:pt x="1237006" y="131787"/>
                        </a:cubicBezTo>
                        <a:cubicBezTo>
                          <a:pt x="1235484" y="129884"/>
                          <a:pt x="1232646" y="129455"/>
                          <a:pt x="1230923" y="127732"/>
                        </a:cubicBezTo>
                        <a:cubicBezTo>
                          <a:pt x="1229200" y="126009"/>
                          <a:pt x="1228220" y="123677"/>
                          <a:pt x="1226868" y="121650"/>
                        </a:cubicBezTo>
                        <a:cubicBezTo>
                          <a:pt x="1226192" y="118947"/>
                          <a:pt x="1225606" y="116219"/>
                          <a:pt x="1224841" y="113540"/>
                        </a:cubicBezTo>
                        <a:cubicBezTo>
                          <a:pt x="1224254" y="111485"/>
                          <a:pt x="1222813" y="109594"/>
                          <a:pt x="1222813" y="107457"/>
                        </a:cubicBezTo>
                        <a:cubicBezTo>
                          <a:pt x="1222813" y="103346"/>
                          <a:pt x="1221221" y="97241"/>
                          <a:pt x="1224841" y="95292"/>
                        </a:cubicBezTo>
                        <a:cubicBezTo>
                          <a:pt x="1232006" y="91434"/>
                          <a:pt x="1241061" y="93941"/>
                          <a:pt x="1249171" y="93265"/>
                        </a:cubicBezTo>
                        <a:cubicBezTo>
                          <a:pt x="1264074" y="89539"/>
                          <a:pt x="1263559" y="92624"/>
                          <a:pt x="1271473" y="83127"/>
                        </a:cubicBezTo>
                        <a:cubicBezTo>
                          <a:pt x="1273033" y="81255"/>
                          <a:pt x="1274438" y="79224"/>
                          <a:pt x="1275528" y="77045"/>
                        </a:cubicBezTo>
                        <a:cubicBezTo>
                          <a:pt x="1276484" y="75134"/>
                          <a:pt x="1276880" y="72990"/>
                          <a:pt x="1277556" y="70963"/>
                        </a:cubicBezTo>
                        <a:cubicBezTo>
                          <a:pt x="1276880" y="64205"/>
                          <a:pt x="1276951" y="57329"/>
                          <a:pt x="1275528" y="50688"/>
                        </a:cubicBezTo>
                        <a:cubicBezTo>
                          <a:pt x="1274895" y="47733"/>
                          <a:pt x="1271473" y="42578"/>
                          <a:pt x="1271473" y="42578"/>
                        </a:cubicBezTo>
                        <a:lnTo>
                          <a:pt x="912607" y="42578"/>
                        </a:lnTo>
                        <a:lnTo>
                          <a:pt x="870029" y="0"/>
                        </a:lnTo>
                        <a:lnTo>
                          <a:pt x="466558" y="0"/>
                        </a:lnTo>
                        <a:lnTo>
                          <a:pt x="407760" y="26358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>
                    <a:off x="6505191" y="5018637"/>
                    <a:ext cx="230201" cy="247647"/>
                  </a:xfrm>
                  <a:custGeom>
                    <a:avLst/>
                    <a:gdLst>
                      <a:gd name="connsiteX0" fmla="*/ 55937 w 230611"/>
                      <a:gd name="connsiteY0" fmla="*/ 60825 h 247720"/>
                      <a:gd name="connsiteX1" fmla="*/ 55937 w 230611"/>
                      <a:gd name="connsiteY1" fmla="*/ 60825 h 247720"/>
                      <a:gd name="connsiteX2" fmla="*/ 53910 w 230611"/>
                      <a:gd name="connsiteY2" fmla="*/ 83127 h 247720"/>
                      <a:gd name="connsiteX3" fmla="*/ 51882 w 230611"/>
                      <a:gd name="connsiteY3" fmla="*/ 101375 h 247720"/>
                      <a:gd name="connsiteX4" fmla="*/ 45800 w 230611"/>
                      <a:gd name="connsiteY4" fmla="*/ 105429 h 247720"/>
                      <a:gd name="connsiteX5" fmla="*/ 25525 w 230611"/>
                      <a:gd name="connsiteY5" fmla="*/ 107457 h 247720"/>
                      <a:gd name="connsiteX6" fmla="*/ 17415 w 230611"/>
                      <a:gd name="connsiteY6" fmla="*/ 109484 h 247720"/>
                      <a:gd name="connsiteX7" fmla="*/ 3222 w 230611"/>
                      <a:gd name="connsiteY7" fmla="*/ 111512 h 247720"/>
                      <a:gd name="connsiteX8" fmla="*/ 9305 w 230611"/>
                      <a:gd name="connsiteY8" fmla="*/ 158144 h 247720"/>
                      <a:gd name="connsiteX9" fmla="*/ 13360 w 230611"/>
                      <a:gd name="connsiteY9" fmla="*/ 176392 h 247720"/>
                      <a:gd name="connsiteX10" fmla="*/ 19442 w 230611"/>
                      <a:gd name="connsiteY10" fmla="*/ 182474 h 247720"/>
                      <a:gd name="connsiteX11" fmla="*/ 29580 w 230611"/>
                      <a:gd name="connsiteY11" fmla="*/ 192612 h 247720"/>
                      <a:gd name="connsiteX12" fmla="*/ 35662 w 230611"/>
                      <a:gd name="connsiteY12" fmla="*/ 216942 h 247720"/>
                      <a:gd name="connsiteX13" fmla="*/ 43772 w 230611"/>
                      <a:gd name="connsiteY13" fmla="*/ 231134 h 247720"/>
                      <a:gd name="connsiteX14" fmla="*/ 53910 w 230611"/>
                      <a:gd name="connsiteY14" fmla="*/ 241272 h 247720"/>
                      <a:gd name="connsiteX15" fmla="*/ 57965 w 230611"/>
                      <a:gd name="connsiteY15" fmla="*/ 247354 h 247720"/>
                      <a:gd name="connsiteX16" fmla="*/ 94459 w 230611"/>
                      <a:gd name="connsiteY16" fmla="*/ 245327 h 247720"/>
                      <a:gd name="connsiteX17" fmla="*/ 100542 w 230611"/>
                      <a:gd name="connsiteY17" fmla="*/ 243299 h 247720"/>
                      <a:gd name="connsiteX18" fmla="*/ 116762 w 230611"/>
                      <a:gd name="connsiteY18" fmla="*/ 241272 h 247720"/>
                      <a:gd name="connsiteX19" fmla="*/ 135009 w 230611"/>
                      <a:gd name="connsiteY19" fmla="*/ 237217 h 247720"/>
                      <a:gd name="connsiteX20" fmla="*/ 141092 w 230611"/>
                      <a:gd name="connsiteY20" fmla="*/ 235189 h 247720"/>
                      <a:gd name="connsiteX21" fmla="*/ 165422 w 230611"/>
                      <a:gd name="connsiteY21" fmla="*/ 237217 h 247720"/>
                      <a:gd name="connsiteX22" fmla="*/ 175559 w 230611"/>
                      <a:gd name="connsiteY22" fmla="*/ 239244 h 247720"/>
                      <a:gd name="connsiteX23" fmla="*/ 205972 w 230611"/>
                      <a:gd name="connsiteY23" fmla="*/ 237217 h 247720"/>
                      <a:gd name="connsiteX24" fmla="*/ 218137 w 230611"/>
                      <a:gd name="connsiteY24" fmla="*/ 233162 h 247720"/>
                      <a:gd name="connsiteX25" fmla="*/ 224219 w 230611"/>
                      <a:gd name="connsiteY25" fmla="*/ 231134 h 247720"/>
                      <a:gd name="connsiteX26" fmla="*/ 228274 w 230611"/>
                      <a:gd name="connsiteY26" fmla="*/ 225052 h 247720"/>
                      <a:gd name="connsiteX27" fmla="*/ 228274 w 230611"/>
                      <a:gd name="connsiteY27" fmla="*/ 198694 h 247720"/>
                      <a:gd name="connsiteX28" fmla="*/ 216109 w 230611"/>
                      <a:gd name="connsiteY28" fmla="*/ 186529 h 247720"/>
                      <a:gd name="connsiteX29" fmla="*/ 207999 w 230611"/>
                      <a:gd name="connsiteY29" fmla="*/ 184502 h 247720"/>
                      <a:gd name="connsiteX30" fmla="*/ 191779 w 230611"/>
                      <a:gd name="connsiteY30" fmla="*/ 174364 h 247720"/>
                      <a:gd name="connsiteX31" fmla="*/ 189752 w 230611"/>
                      <a:gd name="connsiteY31" fmla="*/ 166254 h 247720"/>
                      <a:gd name="connsiteX32" fmla="*/ 191779 w 230611"/>
                      <a:gd name="connsiteY32" fmla="*/ 141924 h 247720"/>
                      <a:gd name="connsiteX33" fmla="*/ 199889 w 230611"/>
                      <a:gd name="connsiteY33" fmla="*/ 123677 h 247720"/>
                      <a:gd name="connsiteX34" fmla="*/ 201917 w 230611"/>
                      <a:gd name="connsiteY34" fmla="*/ 117594 h 247720"/>
                      <a:gd name="connsiteX35" fmla="*/ 214082 w 230611"/>
                      <a:gd name="connsiteY35" fmla="*/ 99347 h 247720"/>
                      <a:gd name="connsiteX36" fmla="*/ 218137 w 230611"/>
                      <a:gd name="connsiteY36" fmla="*/ 93265 h 247720"/>
                      <a:gd name="connsiteX37" fmla="*/ 220164 w 230611"/>
                      <a:gd name="connsiteY37" fmla="*/ 87182 h 247720"/>
                      <a:gd name="connsiteX38" fmla="*/ 224219 w 230611"/>
                      <a:gd name="connsiteY38" fmla="*/ 81100 h 247720"/>
                      <a:gd name="connsiteX39" fmla="*/ 226247 w 230611"/>
                      <a:gd name="connsiteY39" fmla="*/ 72990 h 247720"/>
                      <a:gd name="connsiteX40" fmla="*/ 222192 w 230611"/>
                      <a:gd name="connsiteY40" fmla="*/ 24330 h 247720"/>
                      <a:gd name="connsiteX41" fmla="*/ 220164 w 230611"/>
                      <a:gd name="connsiteY41" fmla="*/ 18247 h 247720"/>
                      <a:gd name="connsiteX42" fmla="*/ 212054 w 230611"/>
                      <a:gd name="connsiteY42" fmla="*/ 6082 h 247720"/>
                      <a:gd name="connsiteX43" fmla="*/ 199889 w 230611"/>
                      <a:gd name="connsiteY43" fmla="*/ 0 h 247720"/>
                      <a:gd name="connsiteX44" fmla="*/ 153257 w 230611"/>
                      <a:gd name="connsiteY44" fmla="*/ 2027 h 247720"/>
                      <a:gd name="connsiteX45" fmla="*/ 149202 w 230611"/>
                      <a:gd name="connsiteY45" fmla="*/ 54742 h 247720"/>
                      <a:gd name="connsiteX46" fmla="*/ 132982 w 230611"/>
                      <a:gd name="connsiteY46" fmla="*/ 62852 h 247720"/>
                      <a:gd name="connsiteX47" fmla="*/ 122844 w 230611"/>
                      <a:gd name="connsiteY47" fmla="*/ 64880 h 247720"/>
                      <a:gd name="connsiteX48" fmla="*/ 55937 w 230611"/>
                      <a:gd name="connsiteY48" fmla="*/ 60825 h 247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230611" h="247720">
                        <a:moveTo>
                          <a:pt x="55937" y="60825"/>
                        </a:moveTo>
                        <a:lnTo>
                          <a:pt x="55937" y="60825"/>
                        </a:lnTo>
                        <a:cubicBezTo>
                          <a:pt x="55261" y="68259"/>
                          <a:pt x="54653" y="75699"/>
                          <a:pt x="53910" y="83127"/>
                        </a:cubicBezTo>
                        <a:cubicBezTo>
                          <a:pt x="53301" y="89217"/>
                          <a:pt x="53974" y="95623"/>
                          <a:pt x="51882" y="101375"/>
                        </a:cubicBezTo>
                        <a:cubicBezTo>
                          <a:pt x="51049" y="103665"/>
                          <a:pt x="48174" y="104881"/>
                          <a:pt x="45800" y="105429"/>
                        </a:cubicBezTo>
                        <a:cubicBezTo>
                          <a:pt x="39182" y="106956"/>
                          <a:pt x="32283" y="106781"/>
                          <a:pt x="25525" y="107457"/>
                        </a:cubicBezTo>
                        <a:cubicBezTo>
                          <a:pt x="22822" y="108133"/>
                          <a:pt x="20157" y="108986"/>
                          <a:pt x="17415" y="109484"/>
                        </a:cubicBezTo>
                        <a:cubicBezTo>
                          <a:pt x="12713" y="110339"/>
                          <a:pt x="4595" y="106934"/>
                          <a:pt x="3222" y="111512"/>
                        </a:cubicBezTo>
                        <a:cubicBezTo>
                          <a:pt x="-3747" y="134741"/>
                          <a:pt x="1652" y="142837"/>
                          <a:pt x="9305" y="158144"/>
                        </a:cubicBezTo>
                        <a:cubicBezTo>
                          <a:pt x="9551" y="159620"/>
                          <a:pt x="11140" y="173063"/>
                          <a:pt x="13360" y="176392"/>
                        </a:cubicBezTo>
                        <a:cubicBezTo>
                          <a:pt x="14950" y="178778"/>
                          <a:pt x="17607" y="180271"/>
                          <a:pt x="19442" y="182474"/>
                        </a:cubicBezTo>
                        <a:cubicBezTo>
                          <a:pt x="27890" y="192612"/>
                          <a:pt x="18428" y="185178"/>
                          <a:pt x="29580" y="192612"/>
                        </a:cubicBezTo>
                        <a:cubicBezTo>
                          <a:pt x="37640" y="204701"/>
                          <a:pt x="31834" y="193975"/>
                          <a:pt x="35662" y="216942"/>
                        </a:cubicBezTo>
                        <a:cubicBezTo>
                          <a:pt x="36806" y="223806"/>
                          <a:pt x="39496" y="225147"/>
                          <a:pt x="43772" y="231134"/>
                        </a:cubicBezTo>
                        <a:cubicBezTo>
                          <a:pt x="49916" y="239736"/>
                          <a:pt x="45062" y="235374"/>
                          <a:pt x="53910" y="241272"/>
                        </a:cubicBezTo>
                        <a:cubicBezTo>
                          <a:pt x="55262" y="243299"/>
                          <a:pt x="55540" y="247112"/>
                          <a:pt x="57965" y="247354"/>
                        </a:cubicBezTo>
                        <a:cubicBezTo>
                          <a:pt x="70088" y="248566"/>
                          <a:pt x="82330" y="246482"/>
                          <a:pt x="94459" y="245327"/>
                        </a:cubicBezTo>
                        <a:cubicBezTo>
                          <a:pt x="96587" y="245124"/>
                          <a:pt x="98439" y="243681"/>
                          <a:pt x="100542" y="243299"/>
                        </a:cubicBezTo>
                        <a:cubicBezTo>
                          <a:pt x="105903" y="242324"/>
                          <a:pt x="111355" y="241948"/>
                          <a:pt x="116762" y="241272"/>
                        </a:cubicBezTo>
                        <a:cubicBezTo>
                          <a:pt x="130452" y="236707"/>
                          <a:pt x="113602" y="241974"/>
                          <a:pt x="135009" y="237217"/>
                        </a:cubicBezTo>
                        <a:cubicBezTo>
                          <a:pt x="137095" y="236753"/>
                          <a:pt x="139064" y="235865"/>
                          <a:pt x="141092" y="235189"/>
                        </a:cubicBezTo>
                        <a:cubicBezTo>
                          <a:pt x="149202" y="235865"/>
                          <a:pt x="157340" y="236266"/>
                          <a:pt x="165422" y="237217"/>
                        </a:cubicBezTo>
                        <a:cubicBezTo>
                          <a:pt x="168844" y="237620"/>
                          <a:pt x="172113" y="239244"/>
                          <a:pt x="175559" y="239244"/>
                        </a:cubicBezTo>
                        <a:cubicBezTo>
                          <a:pt x="185719" y="239244"/>
                          <a:pt x="195834" y="237893"/>
                          <a:pt x="205972" y="237217"/>
                        </a:cubicBezTo>
                        <a:lnTo>
                          <a:pt x="218137" y="233162"/>
                        </a:lnTo>
                        <a:lnTo>
                          <a:pt x="224219" y="231134"/>
                        </a:lnTo>
                        <a:cubicBezTo>
                          <a:pt x="225571" y="229107"/>
                          <a:pt x="227314" y="227292"/>
                          <a:pt x="228274" y="225052"/>
                        </a:cubicBezTo>
                        <a:cubicBezTo>
                          <a:pt x="231465" y="217607"/>
                          <a:pt x="231316" y="205212"/>
                          <a:pt x="228274" y="198694"/>
                        </a:cubicBezTo>
                        <a:cubicBezTo>
                          <a:pt x="225849" y="193497"/>
                          <a:pt x="221672" y="187920"/>
                          <a:pt x="216109" y="186529"/>
                        </a:cubicBezTo>
                        <a:lnTo>
                          <a:pt x="207999" y="184502"/>
                        </a:lnTo>
                        <a:cubicBezTo>
                          <a:pt x="203667" y="182336"/>
                          <a:pt x="194704" y="178459"/>
                          <a:pt x="191779" y="174364"/>
                        </a:cubicBezTo>
                        <a:cubicBezTo>
                          <a:pt x="190159" y="172096"/>
                          <a:pt x="190428" y="168957"/>
                          <a:pt x="189752" y="166254"/>
                        </a:cubicBezTo>
                        <a:cubicBezTo>
                          <a:pt x="190428" y="158144"/>
                          <a:pt x="190441" y="149951"/>
                          <a:pt x="191779" y="141924"/>
                        </a:cubicBezTo>
                        <a:cubicBezTo>
                          <a:pt x="194394" y="126232"/>
                          <a:pt x="194723" y="134008"/>
                          <a:pt x="199889" y="123677"/>
                        </a:cubicBezTo>
                        <a:cubicBezTo>
                          <a:pt x="200845" y="121765"/>
                          <a:pt x="200879" y="119462"/>
                          <a:pt x="201917" y="117594"/>
                        </a:cubicBezTo>
                        <a:cubicBezTo>
                          <a:pt x="201921" y="117587"/>
                          <a:pt x="212052" y="102392"/>
                          <a:pt x="214082" y="99347"/>
                        </a:cubicBezTo>
                        <a:lnTo>
                          <a:pt x="218137" y="93265"/>
                        </a:lnTo>
                        <a:cubicBezTo>
                          <a:pt x="218813" y="91237"/>
                          <a:pt x="219208" y="89094"/>
                          <a:pt x="220164" y="87182"/>
                        </a:cubicBezTo>
                        <a:cubicBezTo>
                          <a:pt x="221254" y="85003"/>
                          <a:pt x="223259" y="83340"/>
                          <a:pt x="224219" y="81100"/>
                        </a:cubicBezTo>
                        <a:cubicBezTo>
                          <a:pt x="225317" y="78539"/>
                          <a:pt x="225571" y="75693"/>
                          <a:pt x="226247" y="72990"/>
                        </a:cubicBezTo>
                        <a:cubicBezTo>
                          <a:pt x="225171" y="52547"/>
                          <a:pt x="226437" y="41309"/>
                          <a:pt x="222192" y="24330"/>
                        </a:cubicBezTo>
                        <a:cubicBezTo>
                          <a:pt x="221674" y="22256"/>
                          <a:pt x="221202" y="20115"/>
                          <a:pt x="220164" y="18247"/>
                        </a:cubicBezTo>
                        <a:cubicBezTo>
                          <a:pt x="217797" y="13987"/>
                          <a:pt x="216109" y="8785"/>
                          <a:pt x="212054" y="6082"/>
                        </a:cubicBezTo>
                        <a:cubicBezTo>
                          <a:pt x="204194" y="841"/>
                          <a:pt x="208284" y="2797"/>
                          <a:pt x="199889" y="0"/>
                        </a:cubicBezTo>
                        <a:lnTo>
                          <a:pt x="153257" y="2027"/>
                        </a:lnTo>
                        <a:lnTo>
                          <a:pt x="149202" y="54742"/>
                        </a:lnTo>
                        <a:cubicBezTo>
                          <a:pt x="143795" y="57445"/>
                          <a:pt x="138624" y="60682"/>
                          <a:pt x="132982" y="62852"/>
                        </a:cubicBezTo>
                        <a:cubicBezTo>
                          <a:pt x="129765" y="64089"/>
                          <a:pt x="126235" y="64264"/>
                          <a:pt x="122844" y="64880"/>
                        </a:cubicBezTo>
                        <a:cubicBezTo>
                          <a:pt x="97033" y="69573"/>
                          <a:pt x="67088" y="61501"/>
                          <a:pt x="55937" y="60825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>
                    <a:off x="6455975" y="4817028"/>
                    <a:ext cx="285768" cy="225422"/>
                  </a:xfrm>
                  <a:custGeom>
                    <a:avLst/>
                    <a:gdLst>
                      <a:gd name="connsiteX0" fmla="*/ 285877 w 285877"/>
                      <a:gd name="connsiteY0" fmla="*/ 58797 h 225052"/>
                      <a:gd name="connsiteX1" fmla="*/ 265602 w 285877"/>
                      <a:gd name="connsiteY1" fmla="*/ 186529 h 225052"/>
                      <a:gd name="connsiteX2" fmla="*/ 269657 w 285877"/>
                      <a:gd name="connsiteY2" fmla="*/ 223024 h 225052"/>
                      <a:gd name="connsiteX3" fmla="*/ 188557 w 285877"/>
                      <a:gd name="connsiteY3" fmla="*/ 225052 h 225052"/>
                      <a:gd name="connsiteX4" fmla="*/ 198695 w 285877"/>
                      <a:gd name="connsiteY4" fmla="*/ 198694 h 225052"/>
                      <a:gd name="connsiteX5" fmla="*/ 194640 w 285877"/>
                      <a:gd name="connsiteY5" fmla="*/ 180447 h 225052"/>
                      <a:gd name="connsiteX6" fmla="*/ 192612 w 285877"/>
                      <a:gd name="connsiteY6" fmla="*/ 174364 h 225052"/>
                      <a:gd name="connsiteX7" fmla="*/ 188557 w 285877"/>
                      <a:gd name="connsiteY7" fmla="*/ 168282 h 225052"/>
                      <a:gd name="connsiteX8" fmla="*/ 190585 w 285877"/>
                      <a:gd name="connsiteY8" fmla="*/ 156117 h 225052"/>
                      <a:gd name="connsiteX9" fmla="*/ 194640 w 285877"/>
                      <a:gd name="connsiteY9" fmla="*/ 150034 h 225052"/>
                      <a:gd name="connsiteX10" fmla="*/ 196667 w 285877"/>
                      <a:gd name="connsiteY10" fmla="*/ 143952 h 225052"/>
                      <a:gd name="connsiteX11" fmla="*/ 168282 w 285877"/>
                      <a:gd name="connsiteY11" fmla="*/ 135842 h 225052"/>
                      <a:gd name="connsiteX12" fmla="*/ 160172 w 285877"/>
                      <a:gd name="connsiteY12" fmla="*/ 148007 h 225052"/>
                      <a:gd name="connsiteX13" fmla="*/ 148007 w 285877"/>
                      <a:gd name="connsiteY13" fmla="*/ 152062 h 225052"/>
                      <a:gd name="connsiteX14" fmla="*/ 119623 w 285877"/>
                      <a:gd name="connsiteY14" fmla="*/ 148007 h 225052"/>
                      <a:gd name="connsiteX15" fmla="*/ 111513 w 285877"/>
                      <a:gd name="connsiteY15" fmla="*/ 143952 h 225052"/>
                      <a:gd name="connsiteX16" fmla="*/ 103403 w 285877"/>
                      <a:gd name="connsiteY16" fmla="*/ 141924 h 225052"/>
                      <a:gd name="connsiteX17" fmla="*/ 75018 w 285877"/>
                      <a:gd name="connsiteY17" fmla="*/ 143952 h 225052"/>
                      <a:gd name="connsiteX18" fmla="*/ 36495 w 285877"/>
                      <a:gd name="connsiteY18" fmla="*/ 148007 h 225052"/>
                      <a:gd name="connsiteX19" fmla="*/ 20275 w 285877"/>
                      <a:gd name="connsiteY19" fmla="*/ 145979 h 225052"/>
                      <a:gd name="connsiteX20" fmla="*/ 16220 w 285877"/>
                      <a:gd name="connsiteY20" fmla="*/ 133814 h 225052"/>
                      <a:gd name="connsiteX21" fmla="*/ 14193 w 285877"/>
                      <a:gd name="connsiteY21" fmla="*/ 127732 h 225052"/>
                      <a:gd name="connsiteX22" fmla="*/ 10138 w 285877"/>
                      <a:gd name="connsiteY22" fmla="*/ 113540 h 225052"/>
                      <a:gd name="connsiteX23" fmla="*/ 6083 w 285877"/>
                      <a:gd name="connsiteY23" fmla="*/ 107457 h 225052"/>
                      <a:gd name="connsiteX24" fmla="*/ 4055 w 285877"/>
                      <a:gd name="connsiteY24" fmla="*/ 64880 h 225052"/>
                      <a:gd name="connsiteX25" fmla="*/ 2028 w 285877"/>
                      <a:gd name="connsiteY25" fmla="*/ 44605 h 225052"/>
                      <a:gd name="connsiteX26" fmla="*/ 0 w 285877"/>
                      <a:gd name="connsiteY26" fmla="*/ 36495 h 225052"/>
                      <a:gd name="connsiteX27" fmla="*/ 6083 w 285877"/>
                      <a:gd name="connsiteY27" fmla="*/ 22302 h 225052"/>
                      <a:gd name="connsiteX28" fmla="*/ 20275 w 285877"/>
                      <a:gd name="connsiteY28" fmla="*/ 18247 h 225052"/>
                      <a:gd name="connsiteX29" fmla="*/ 81100 w 285877"/>
                      <a:gd name="connsiteY29" fmla="*/ 16220 h 225052"/>
                      <a:gd name="connsiteX30" fmla="*/ 87183 w 285877"/>
                      <a:gd name="connsiteY30" fmla="*/ 10137 h 225052"/>
                      <a:gd name="connsiteX31" fmla="*/ 91238 w 285877"/>
                      <a:gd name="connsiteY31" fmla="*/ 4055 h 225052"/>
                      <a:gd name="connsiteX32" fmla="*/ 101375 w 285877"/>
                      <a:gd name="connsiteY32" fmla="*/ 2027 h 225052"/>
                      <a:gd name="connsiteX33" fmla="*/ 107458 w 285877"/>
                      <a:gd name="connsiteY33" fmla="*/ 0 h 225052"/>
                      <a:gd name="connsiteX34" fmla="*/ 127733 w 285877"/>
                      <a:gd name="connsiteY34" fmla="*/ 4055 h 225052"/>
                      <a:gd name="connsiteX35" fmla="*/ 133815 w 285877"/>
                      <a:gd name="connsiteY35" fmla="*/ 8110 h 225052"/>
                      <a:gd name="connsiteX36" fmla="*/ 139897 w 285877"/>
                      <a:gd name="connsiteY36" fmla="*/ 10137 h 225052"/>
                      <a:gd name="connsiteX37" fmla="*/ 156117 w 285877"/>
                      <a:gd name="connsiteY37" fmla="*/ 18247 h 225052"/>
                      <a:gd name="connsiteX38" fmla="*/ 162200 w 285877"/>
                      <a:gd name="connsiteY38" fmla="*/ 24330 h 225052"/>
                      <a:gd name="connsiteX39" fmla="*/ 168282 w 285877"/>
                      <a:gd name="connsiteY39" fmla="*/ 26357 h 225052"/>
                      <a:gd name="connsiteX40" fmla="*/ 180447 w 285877"/>
                      <a:gd name="connsiteY40" fmla="*/ 38522 h 225052"/>
                      <a:gd name="connsiteX41" fmla="*/ 192612 w 285877"/>
                      <a:gd name="connsiteY41" fmla="*/ 46632 h 225052"/>
                      <a:gd name="connsiteX42" fmla="*/ 196667 w 285877"/>
                      <a:gd name="connsiteY42" fmla="*/ 52715 h 225052"/>
                      <a:gd name="connsiteX43" fmla="*/ 204777 w 285877"/>
                      <a:gd name="connsiteY43" fmla="*/ 56770 h 225052"/>
                      <a:gd name="connsiteX44" fmla="*/ 210860 w 285877"/>
                      <a:gd name="connsiteY44" fmla="*/ 58797 h 225052"/>
                      <a:gd name="connsiteX45" fmla="*/ 281822 w 285877"/>
                      <a:gd name="connsiteY45" fmla="*/ 60825 h 225052"/>
                      <a:gd name="connsiteX46" fmla="*/ 285877 w 285877"/>
                      <a:gd name="connsiteY46" fmla="*/ 58797 h 22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285877" h="225052">
                        <a:moveTo>
                          <a:pt x="285877" y="58797"/>
                        </a:moveTo>
                        <a:lnTo>
                          <a:pt x="265602" y="186529"/>
                        </a:lnTo>
                        <a:lnTo>
                          <a:pt x="269657" y="223024"/>
                        </a:lnTo>
                        <a:lnTo>
                          <a:pt x="188557" y="225052"/>
                        </a:lnTo>
                        <a:lnTo>
                          <a:pt x="198695" y="198694"/>
                        </a:lnTo>
                        <a:cubicBezTo>
                          <a:pt x="197343" y="192612"/>
                          <a:pt x="196151" y="186492"/>
                          <a:pt x="194640" y="180447"/>
                        </a:cubicBezTo>
                        <a:cubicBezTo>
                          <a:pt x="194122" y="178373"/>
                          <a:pt x="193568" y="176276"/>
                          <a:pt x="192612" y="174364"/>
                        </a:cubicBezTo>
                        <a:cubicBezTo>
                          <a:pt x="191522" y="172185"/>
                          <a:pt x="189909" y="170309"/>
                          <a:pt x="188557" y="168282"/>
                        </a:cubicBezTo>
                        <a:cubicBezTo>
                          <a:pt x="189233" y="164227"/>
                          <a:pt x="189285" y="160017"/>
                          <a:pt x="190585" y="156117"/>
                        </a:cubicBezTo>
                        <a:cubicBezTo>
                          <a:pt x="191356" y="153805"/>
                          <a:pt x="193550" y="152214"/>
                          <a:pt x="194640" y="150034"/>
                        </a:cubicBezTo>
                        <a:cubicBezTo>
                          <a:pt x="195596" y="148123"/>
                          <a:pt x="195991" y="145979"/>
                          <a:pt x="196667" y="143952"/>
                        </a:cubicBezTo>
                        <a:cubicBezTo>
                          <a:pt x="193633" y="128778"/>
                          <a:pt x="196233" y="124332"/>
                          <a:pt x="168282" y="135842"/>
                        </a:cubicBezTo>
                        <a:cubicBezTo>
                          <a:pt x="163776" y="137698"/>
                          <a:pt x="164795" y="146466"/>
                          <a:pt x="160172" y="148007"/>
                        </a:cubicBezTo>
                        <a:lnTo>
                          <a:pt x="148007" y="152062"/>
                        </a:lnTo>
                        <a:cubicBezTo>
                          <a:pt x="145428" y="151739"/>
                          <a:pt x="123794" y="149258"/>
                          <a:pt x="119623" y="148007"/>
                        </a:cubicBezTo>
                        <a:cubicBezTo>
                          <a:pt x="116728" y="147139"/>
                          <a:pt x="114343" y="145013"/>
                          <a:pt x="111513" y="143952"/>
                        </a:cubicBezTo>
                        <a:cubicBezTo>
                          <a:pt x="108904" y="142973"/>
                          <a:pt x="106106" y="142600"/>
                          <a:pt x="103403" y="141924"/>
                        </a:cubicBezTo>
                        <a:lnTo>
                          <a:pt x="75018" y="143952"/>
                        </a:lnTo>
                        <a:cubicBezTo>
                          <a:pt x="64435" y="144834"/>
                          <a:pt x="47273" y="146809"/>
                          <a:pt x="36495" y="148007"/>
                        </a:cubicBezTo>
                        <a:cubicBezTo>
                          <a:pt x="31088" y="147331"/>
                          <a:pt x="24739" y="149104"/>
                          <a:pt x="20275" y="145979"/>
                        </a:cubicBezTo>
                        <a:cubicBezTo>
                          <a:pt x="16773" y="143528"/>
                          <a:pt x="17572" y="137869"/>
                          <a:pt x="16220" y="133814"/>
                        </a:cubicBezTo>
                        <a:cubicBezTo>
                          <a:pt x="15544" y="131787"/>
                          <a:pt x="14711" y="129805"/>
                          <a:pt x="14193" y="127732"/>
                        </a:cubicBezTo>
                        <a:cubicBezTo>
                          <a:pt x="13544" y="125138"/>
                          <a:pt x="11591" y="116446"/>
                          <a:pt x="10138" y="113540"/>
                        </a:cubicBezTo>
                        <a:cubicBezTo>
                          <a:pt x="9048" y="111360"/>
                          <a:pt x="7435" y="109485"/>
                          <a:pt x="6083" y="107457"/>
                        </a:cubicBezTo>
                        <a:cubicBezTo>
                          <a:pt x="-109" y="82688"/>
                          <a:pt x="1601" y="96794"/>
                          <a:pt x="4055" y="64880"/>
                        </a:cubicBezTo>
                        <a:cubicBezTo>
                          <a:pt x="3379" y="58122"/>
                          <a:pt x="2989" y="51329"/>
                          <a:pt x="2028" y="44605"/>
                        </a:cubicBezTo>
                        <a:cubicBezTo>
                          <a:pt x="1634" y="41846"/>
                          <a:pt x="0" y="39282"/>
                          <a:pt x="0" y="36495"/>
                        </a:cubicBezTo>
                        <a:cubicBezTo>
                          <a:pt x="0" y="32600"/>
                          <a:pt x="2773" y="24950"/>
                          <a:pt x="6083" y="22302"/>
                        </a:cubicBezTo>
                        <a:cubicBezTo>
                          <a:pt x="7299" y="21329"/>
                          <a:pt x="19884" y="18270"/>
                          <a:pt x="20275" y="18247"/>
                        </a:cubicBezTo>
                        <a:cubicBezTo>
                          <a:pt x="40526" y="17056"/>
                          <a:pt x="60825" y="16896"/>
                          <a:pt x="81100" y="16220"/>
                        </a:cubicBezTo>
                        <a:cubicBezTo>
                          <a:pt x="83128" y="14192"/>
                          <a:pt x="85347" y="12340"/>
                          <a:pt x="87183" y="10137"/>
                        </a:cubicBezTo>
                        <a:cubicBezTo>
                          <a:pt x="88743" y="8265"/>
                          <a:pt x="89122" y="5264"/>
                          <a:pt x="91238" y="4055"/>
                        </a:cubicBezTo>
                        <a:cubicBezTo>
                          <a:pt x="94230" y="2345"/>
                          <a:pt x="98032" y="2863"/>
                          <a:pt x="101375" y="2027"/>
                        </a:cubicBezTo>
                        <a:cubicBezTo>
                          <a:pt x="103448" y="1509"/>
                          <a:pt x="105430" y="676"/>
                          <a:pt x="107458" y="0"/>
                        </a:cubicBezTo>
                        <a:cubicBezTo>
                          <a:pt x="110208" y="458"/>
                          <a:pt x="123880" y="2404"/>
                          <a:pt x="127733" y="4055"/>
                        </a:cubicBezTo>
                        <a:cubicBezTo>
                          <a:pt x="129973" y="5015"/>
                          <a:pt x="131636" y="7020"/>
                          <a:pt x="133815" y="8110"/>
                        </a:cubicBezTo>
                        <a:cubicBezTo>
                          <a:pt x="135726" y="9066"/>
                          <a:pt x="137986" y="9181"/>
                          <a:pt x="139897" y="10137"/>
                        </a:cubicBezTo>
                        <a:cubicBezTo>
                          <a:pt x="159049" y="19713"/>
                          <a:pt x="142402" y="13676"/>
                          <a:pt x="156117" y="18247"/>
                        </a:cubicBezTo>
                        <a:cubicBezTo>
                          <a:pt x="158145" y="20275"/>
                          <a:pt x="159814" y="22739"/>
                          <a:pt x="162200" y="24330"/>
                        </a:cubicBezTo>
                        <a:cubicBezTo>
                          <a:pt x="163978" y="25515"/>
                          <a:pt x="166595" y="25045"/>
                          <a:pt x="168282" y="26357"/>
                        </a:cubicBezTo>
                        <a:cubicBezTo>
                          <a:pt x="172809" y="29878"/>
                          <a:pt x="175675" y="35341"/>
                          <a:pt x="180447" y="38522"/>
                        </a:cubicBezTo>
                        <a:lnTo>
                          <a:pt x="192612" y="46632"/>
                        </a:lnTo>
                        <a:cubicBezTo>
                          <a:pt x="193964" y="48660"/>
                          <a:pt x="194795" y="51155"/>
                          <a:pt x="196667" y="52715"/>
                        </a:cubicBezTo>
                        <a:cubicBezTo>
                          <a:pt x="198989" y="54650"/>
                          <a:pt x="201999" y="55580"/>
                          <a:pt x="204777" y="56770"/>
                        </a:cubicBezTo>
                        <a:cubicBezTo>
                          <a:pt x="206742" y="57612"/>
                          <a:pt x="208726" y="58685"/>
                          <a:pt x="210860" y="58797"/>
                        </a:cubicBezTo>
                        <a:cubicBezTo>
                          <a:pt x="234491" y="60041"/>
                          <a:pt x="258195" y="59512"/>
                          <a:pt x="281822" y="60825"/>
                        </a:cubicBezTo>
                        <a:cubicBezTo>
                          <a:pt x="282776" y="60878"/>
                          <a:pt x="283174" y="62176"/>
                          <a:pt x="285877" y="58797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>
                    <a:off x="6560756" y="4640817"/>
                    <a:ext cx="203213" cy="253997"/>
                  </a:xfrm>
                  <a:custGeom>
                    <a:avLst/>
                    <a:gdLst>
                      <a:gd name="connsiteX0" fmla="*/ 200182 w 202849"/>
                      <a:gd name="connsiteY0" fmla="*/ 9742 h 253042"/>
                      <a:gd name="connsiteX1" fmla="*/ 200182 w 202849"/>
                      <a:gd name="connsiteY1" fmla="*/ 9742 h 253042"/>
                      <a:gd name="connsiteX2" fmla="*/ 198155 w 202849"/>
                      <a:gd name="connsiteY2" fmla="*/ 34072 h 253042"/>
                      <a:gd name="connsiteX3" fmla="*/ 194100 w 202849"/>
                      <a:gd name="connsiteY3" fmla="*/ 40155 h 253042"/>
                      <a:gd name="connsiteX4" fmla="*/ 192072 w 202849"/>
                      <a:gd name="connsiteY4" fmla="*/ 62457 h 253042"/>
                      <a:gd name="connsiteX5" fmla="*/ 188017 w 202849"/>
                      <a:gd name="connsiteY5" fmla="*/ 78677 h 253042"/>
                      <a:gd name="connsiteX6" fmla="*/ 190045 w 202849"/>
                      <a:gd name="connsiteY6" fmla="*/ 119227 h 253042"/>
                      <a:gd name="connsiteX7" fmla="*/ 194100 w 202849"/>
                      <a:gd name="connsiteY7" fmla="*/ 131392 h 253042"/>
                      <a:gd name="connsiteX8" fmla="*/ 196127 w 202849"/>
                      <a:gd name="connsiteY8" fmla="*/ 137474 h 253042"/>
                      <a:gd name="connsiteX9" fmla="*/ 194100 w 202849"/>
                      <a:gd name="connsiteY9" fmla="*/ 159777 h 253042"/>
                      <a:gd name="connsiteX10" fmla="*/ 188017 w 202849"/>
                      <a:gd name="connsiteY10" fmla="*/ 173969 h 253042"/>
                      <a:gd name="connsiteX11" fmla="*/ 183962 w 202849"/>
                      <a:gd name="connsiteY11" fmla="*/ 192217 h 253042"/>
                      <a:gd name="connsiteX12" fmla="*/ 183962 w 202849"/>
                      <a:gd name="connsiteY12" fmla="*/ 253042 h 253042"/>
                      <a:gd name="connsiteX13" fmla="*/ 98807 w 202849"/>
                      <a:gd name="connsiteY13" fmla="*/ 246959 h 253042"/>
                      <a:gd name="connsiteX14" fmla="*/ 94752 w 202849"/>
                      <a:gd name="connsiteY14" fmla="*/ 214519 h 253042"/>
                      <a:gd name="connsiteX15" fmla="*/ 78532 w 202849"/>
                      <a:gd name="connsiteY15" fmla="*/ 204382 h 253042"/>
                      <a:gd name="connsiteX16" fmla="*/ 70422 w 202849"/>
                      <a:gd name="connsiteY16" fmla="*/ 192217 h 253042"/>
                      <a:gd name="connsiteX17" fmla="*/ 60285 w 202849"/>
                      <a:gd name="connsiteY17" fmla="*/ 175997 h 253042"/>
                      <a:gd name="connsiteX18" fmla="*/ 33927 w 202849"/>
                      <a:gd name="connsiteY18" fmla="*/ 173969 h 253042"/>
                      <a:gd name="connsiteX19" fmla="*/ 27845 w 202849"/>
                      <a:gd name="connsiteY19" fmla="*/ 171942 h 253042"/>
                      <a:gd name="connsiteX20" fmla="*/ 19735 w 202849"/>
                      <a:gd name="connsiteY20" fmla="*/ 169914 h 253042"/>
                      <a:gd name="connsiteX21" fmla="*/ 13653 w 202849"/>
                      <a:gd name="connsiteY21" fmla="*/ 165859 h 253042"/>
                      <a:gd name="connsiteX22" fmla="*/ 7570 w 202849"/>
                      <a:gd name="connsiteY22" fmla="*/ 66512 h 253042"/>
                      <a:gd name="connsiteX23" fmla="*/ 15680 w 202849"/>
                      <a:gd name="connsiteY23" fmla="*/ 54347 h 253042"/>
                      <a:gd name="connsiteX24" fmla="*/ 27845 w 202849"/>
                      <a:gd name="connsiteY24" fmla="*/ 50292 h 253042"/>
                      <a:gd name="connsiteX25" fmla="*/ 48120 w 202849"/>
                      <a:gd name="connsiteY25" fmla="*/ 52320 h 253042"/>
                      <a:gd name="connsiteX26" fmla="*/ 66367 w 202849"/>
                      <a:gd name="connsiteY26" fmla="*/ 60430 h 253042"/>
                      <a:gd name="connsiteX27" fmla="*/ 76505 w 202849"/>
                      <a:gd name="connsiteY27" fmla="*/ 70567 h 253042"/>
                      <a:gd name="connsiteX28" fmla="*/ 80560 w 202849"/>
                      <a:gd name="connsiteY28" fmla="*/ 64485 h 253042"/>
                      <a:gd name="connsiteX29" fmla="*/ 82587 w 202849"/>
                      <a:gd name="connsiteY29" fmla="*/ 38127 h 253042"/>
                      <a:gd name="connsiteX30" fmla="*/ 86642 w 202849"/>
                      <a:gd name="connsiteY30" fmla="*/ 32045 h 253042"/>
                      <a:gd name="connsiteX31" fmla="*/ 98807 w 202849"/>
                      <a:gd name="connsiteY31" fmla="*/ 17852 h 253042"/>
                      <a:gd name="connsiteX32" fmla="*/ 117055 w 202849"/>
                      <a:gd name="connsiteY32" fmla="*/ 13797 h 253042"/>
                      <a:gd name="connsiteX33" fmla="*/ 153550 w 202849"/>
                      <a:gd name="connsiteY33" fmla="*/ 7715 h 253042"/>
                      <a:gd name="connsiteX34" fmla="*/ 167742 w 202849"/>
                      <a:gd name="connsiteY34" fmla="*/ 5687 h 253042"/>
                      <a:gd name="connsiteX35" fmla="*/ 202210 w 202849"/>
                      <a:gd name="connsiteY35" fmla="*/ 3660 h 253042"/>
                      <a:gd name="connsiteX36" fmla="*/ 200182 w 202849"/>
                      <a:gd name="connsiteY36" fmla="*/ 9742 h 25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202849" h="253042">
                        <a:moveTo>
                          <a:pt x="200182" y="9742"/>
                        </a:moveTo>
                        <a:lnTo>
                          <a:pt x="200182" y="9742"/>
                        </a:lnTo>
                        <a:cubicBezTo>
                          <a:pt x="199506" y="17852"/>
                          <a:pt x="199751" y="26092"/>
                          <a:pt x="198155" y="34072"/>
                        </a:cubicBezTo>
                        <a:cubicBezTo>
                          <a:pt x="197677" y="36462"/>
                          <a:pt x="194611" y="37772"/>
                          <a:pt x="194100" y="40155"/>
                        </a:cubicBezTo>
                        <a:cubicBezTo>
                          <a:pt x="192536" y="47454"/>
                          <a:pt x="192998" y="55050"/>
                          <a:pt x="192072" y="62457"/>
                        </a:cubicBezTo>
                        <a:cubicBezTo>
                          <a:pt x="191093" y="70292"/>
                          <a:pt x="190226" y="72053"/>
                          <a:pt x="188017" y="78677"/>
                        </a:cubicBezTo>
                        <a:cubicBezTo>
                          <a:pt x="188693" y="92194"/>
                          <a:pt x="188494" y="105783"/>
                          <a:pt x="190045" y="119227"/>
                        </a:cubicBezTo>
                        <a:cubicBezTo>
                          <a:pt x="190535" y="123473"/>
                          <a:pt x="192748" y="127337"/>
                          <a:pt x="194100" y="131392"/>
                        </a:cubicBezTo>
                        <a:lnTo>
                          <a:pt x="196127" y="137474"/>
                        </a:lnTo>
                        <a:cubicBezTo>
                          <a:pt x="195451" y="144908"/>
                          <a:pt x="195156" y="152387"/>
                          <a:pt x="194100" y="159777"/>
                        </a:cubicBezTo>
                        <a:cubicBezTo>
                          <a:pt x="193421" y="164529"/>
                          <a:pt x="189767" y="169884"/>
                          <a:pt x="188017" y="173969"/>
                        </a:cubicBezTo>
                        <a:cubicBezTo>
                          <a:pt x="185859" y="179006"/>
                          <a:pt x="184094" y="187458"/>
                          <a:pt x="183962" y="192217"/>
                        </a:cubicBezTo>
                        <a:cubicBezTo>
                          <a:pt x="183399" y="212484"/>
                          <a:pt x="183962" y="232767"/>
                          <a:pt x="183962" y="253042"/>
                        </a:cubicBezTo>
                        <a:lnTo>
                          <a:pt x="98807" y="246959"/>
                        </a:lnTo>
                        <a:lnTo>
                          <a:pt x="94752" y="214519"/>
                        </a:lnTo>
                        <a:cubicBezTo>
                          <a:pt x="89345" y="211140"/>
                          <a:pt x="83232" y="208690"/>
                          <a:pt x="78532" y="204382"/>
                        </a:cubicBezTo>
                        <a:cubicBezTo>
                          <a:pt x="74939" y="201089"/>
                          <a:pt x="70422" y="192217"/>
                          <a:pt x="70422" y="192217"/>
                        </a:cubicBezTo>
                        <a:cubicBezTo>
                          <a:pt x="68477" y="186383"/>
                          <a:pt x="68281" y="177496"/>
                          <a:pt x="60285" y="175997"/>
                        </a:cubicBezTo>
                        <a:cubicBezTo>
                          <a:pt x="51624" y="174373"/>
                          <a:pt x="42713" y="174645"/>
                          <a:pt x="33927" y="173969"/>
                        </a:cubicBezTo>
                        <a:cubicBezTo>
                          <a:pt x="31900" y="173293"/>
                          <a:pt x="29900" y="172529"/>
                          <a:pt x="27845" y="171942"/>
                        </a:cubicBezTo>
                        <a:cubicBezTo>
                          <a:pt x="25166" y="171176"/>
                          <a:pt x="22296" y="171012"/>
                          <a:pt x="19735" y="169914"/>
                        </a:cubicBezTo>
                        <a:cubicBezTo>
                          <a:pt x="17495" y="168954"/>
                          <a:pt x="15680" y="167211"/>
                          <a:pt x="13653" y="165859"/>
                        </a:cubicBezTo>
                        <a:cubicBezTo>
                          <a:pt x="-10301" y="129928"/>
                          <a:pt x="3759" y="156061"/>
                          <a:pt x="7570" y="66512"/>
                        </a:cubicBezTo>
                        <a:cubicBezTo>
                          <a:pt x="7881" y="59199"/>
                          <a:pt x="9298" y="57184"/>
                          <a:pt x="15680" y="54347"/>
                        </a:cubicBezTo>
                        <a:cubicBezTo>
                          <a:pt x="19586" y="52611"/>
                          <a:pt x="27845" y="50292"/>
                          <a:pt x="27845" y="50292"/>
                        </a:cubicBezTo>
                        <a:cubicBezTo>
                          <a:pt x="34603" y="50968"/>
                          <a:pt x="41460" y="50988"/>
                          <a:pt x="48120" y="52320"/>
                        </a:cubicBezTo>
                        <a:cubicBezTo>
                          <a:pt x="52434" y="53183"/>
                          <a:pt x="62169" y="58331"/>
                          <a:pt x="66367" y="60430"/>
                        </a:cubicBezTo>
                        <a:cubicBezTo>
                          <a:pt x="67640" y="62339"/>
                          <a:pt x="72529" y="71362"/>
                          <a:pt x="76505" y="70567"/>
                        </a:cubicBezTo>
                        <a:cubicBezTo>
                          <a:pt x="78894" y="70089"/>
                          <a:pt x="79208" y="66512"/>
                          <a:pt x="80560" y="64485"/>
                        </a:cubicBezTo>
                        <a:cubicBezTo>
                          <a:pt x="81236" y="55699"/>
                          <a:pt x="80963" y="46788"/>
                          <a:pt x="82587" y="38127"/>
                        </a:cubicBezTo>
                        <a:cubicBezTo>
                          <a:pt x="83036" y="35732"/>
                          <a:pt x="85552" y="34224"/>
                          <a:pt x="86642" y="32045"/>
                        </a:cubicBezTo>
                        <a:cubicBezTo>
                          <a:pt x="91402" y="22525"/>
                          <a:pt x="84240" y="25945"/>
                          <a:pt x="98807" y="17852"/>
                        </a:cubicBezTo>
                        <a:cubicBezTo>
                          <a:pt x="100415" y="16959"/>
                          <a:pt x="116362" y="13936"/>
                          <a:pt x="117055" y="13797"/>
                        </a:cubicBezTo>
                        <a:cubicBezTo>
                          <a:pt x="131922" y="3885"/>
                          <a:pt x="119322" y="10827"/>
                          <a:pt x="153550" y="7715"/>
                        </a:cubicBezTo>
                        <a:cubicBezTo>
                          <a:pt x="158309" y="7282"/>
                          <a:pt x="163011" y="6363"/>
                          <a:pt x="167742" y="5687"/>
                        </a:cubicBezTo>
                        <a:cubicBezTo>
                          <a:pt x="181251" y="-3319"/>
                          <a:pt x="173210" y="248"/>
                          <a:pt x="202210" y="3660"/>
                        </a:cubicBezTo>
                        <a:cubicBezTo>
                          <a:pt x="204332" y="3910"/>
                          <a:pt x="200520" y="8728"/>
                          <a:pt x="200182" y="974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>
                    <a:off x="6517892" y="4421744"/>
                    <a:ext cx="276242" cy="315909"/>
                  </a:xfrm>
                  <a:custGeom>
                    <a:avLst/>
                    <a:gdLst>
                      <a:gd name="connsiteX0" fmla="*/ 275739 w 275739"/>
                      <a:gd name="connsiteY0" fmla="*/ 0 h 316290"/>
                      <a:gd name="connsiteX1" fmla="*/ 275739 w 275739"/>
                      <a:gd name="connsiteY1" fmla="*/ 0 h 316290"/>
                      <a:gd name="connsiteX2" fmla="*/ 265601 w 275739"/>
                      <a:gd name="connsiteY2" fmla="*/ 24330 h 316290"/>
                      <a:gd name="connsiteX3" fmla="*/ 259519 w 275739"/>
                      <a:gd name="connsiteY3" fmla="*/ 30413 h 316290"/>
                      <a:gd name="connsiteX4" fmla="*/ 261546 w 275739"/>
                      <a:gd name="connsiteY4" fmla="*/ 103403 h 316290"/>
                      <a:gd name="connsiteX5" fmla="*/ 255464 w 275739"/>
                      <a:gd name="connsiteY5" fmla="*/ 154090 h 316290"/>
                      <a:gd name="connsiteX6" fmla="*/ 251409 w 275739"/>
                      <a:gd name="connsiteY6" fmla="*/ 160172 h 316290"/>
                      <a:gd name="connsiteX7" fmla="*/ 249381 w 275739"/>
                      <a:gd name="connsiteY7" fmla="*/ 204777 h 316290"/>
                      <a:gd name="connsiteX8" fmla="*/ 247354 w 275739"/>
                      <a:gd name="connsiteY8" fmla="*/ 239245 h 316290"/>
                      <a:gd name="connsiteX9" fmla="*/ 241272 w 275739"/>
                      <a:gd name="connsiteY9" fmla="*/ 243300 h 316290"/>
                      <a:gd name="connsiteX10" fmla="*/ 208832 w 275739"/>
                      <a:gd name="connsiteY10" fmla="*/ 241272 h 316290"/>
                      <a:gd name="connsiteX11" fmla="*/ 202749 w 275739"/>
                      <a:gd name="connsiteY11" fmla="*/ 239245 h 316290"/>
                      <a:gd name="connsiteX12" fmla="*/ 164227 w 275739"/>
                      <a:gd name="connsiteY12" fmla="*/ 241272 h 316290"/>
                      <a:gd name="connsiteX13" fmla="*/ 152062 w 275739"/>
                      <a:gd name="connsiteY13" fmla="*/ 247355 h 316290"/>
                      <a:gd name="connsiteX14" fmla="*/ 150034 w 275739"/>
                      <a:gd name="connsiteY14" fmla="*/ 253437 h 316290"/>
                      <a:gd name="connsiteX15" fmla="*/ 145979 w 275739"/>
                      <a:gd name="connsiteY15" fmla="*/ 259520 h 316290"/>
                      <a:gd name="connsiteX16" fmla="*/ 141924 w 275739"/>
                      <a:gd name="connsiteY16" fmla="*/ 273712 h 316290"/>
                      <a:gd name="connsiteX17" fmla="*/ 139897 w 275739"/>
                      <a:gd name="connsiteY17" fmla="*/ 316290 h 316290"/>
                      <a:gd name="connsiteX18" fmla="*/ 119622 w 275739"/>
                      <a:gd name="connsiteY18" fmla="*/ 310207 h 316290"/>
                      <a:gd name="connsiteX19" fmla="*/ 107457 w 275739"/>
                      <a:gd name="connsiteY19" fmla="*/ 302097 h 316290"/>
                      <a:gd name="connsiteX20" fmla="*/ 95292 w 275739"/>
                      <a:gd name="connsiteY20" fmla="*/ 298042 h 316290"/>
                      <a:gd name="connsiteX21" fmla="*/ 83127 w 275739"/>
                      <a:gd name="connsiteY21" fmla="*/ 291960 h 316290"/>
                      <a:gd name="connsiteX22" fmla="*/ 66907 w 275739"/>
                      <a:gd name="connsiteY22" fmla="*/ 289932 h 316290"/>
                      <a:gd name="connsiteX23" fmla="*/ 54742 w 275739"/>
                      <a:gd name="connsiteY23" fmla="*/ 281822 h 316290"/>
                      <a:gd name="connsiteX24" fmla="*/ 81099 w 275739"/>
                      <a:gd name="connsiteY24" fmla="*/ 192612 h 316290"/>
                      <a:gd name="connsiteX25" fmla="*/ 68934 w 275739"/>
                      <a:gd name="connsiteY25" fmla="*/ 178420 h 316290"/>
                      <a:gd name="connsiteX26" fmla="*/ 62852 w 275739"/>
                      <a:gd name="connsiteY26" fmla="*/ 176392 h 316290"/>
                      <a:gd name="connsiteX27" fmla="*/ 58797 w 275739"/>
                      <a:gd name="connsiteY27" fmla="*/ 170310 h 316290"/>
                      <a:gd name="connsiteX28" fmla="*/ 52715 w 275739"/>
                      <a:gd name="connsiteY28" fmla="*/ 164227 h 316290"/>
                      <a:gd name="connsiteX29" fmla="*/ 48660 w 275739"/>
                      <a:gd name="connsiteY29" fmla="*/ 158145 h 316290"/>
                      <a:gd name="connsiteX30" fmla="*/ 36495 w 275739"/>
                      <a:gd name="connsiteY30" fmla="*/ 145980 h 316290"/>
                      <a:gd name="connsiteX31" fmla="*/ 28385 w 275739"/>
                      <a:gd name="connsiteY31" fmla="*/ 133815 h 316290"/>
                      <a:gd name="connsiteX32" fmla="*/ 16220 w 275739"/>
                      <a:gd name="connsiteY32" fmla="*/ 125705 h 316290"/>
                      <a:gd name="connsiteX33" fmla="*/ 12165 w 275739"/>
                      <a:gd name="connsiteY33" fmla="*/ 111513 h 316290"/>
                      <a:gd name="connsiteX34" fmla="*/ 10137 w 275739"/>
                      <a:gd name="connsiteY34" fmla="*/ 103403 h 316290"/>
                      <a:gd name="connsiteX35" fmla="*/ 6082 w 275739"/>
                      <a:gd name="connsiteY35" fmla="*/ 97320 h 316290"/>
                      <a:gd name="connsiteX36" fmla="*/ 2027 w 275739"/>
                      <a:gd name="connsiteY36" fmla="*/ 77045 h 316290"/>
                      <a:gd name="connsiteX37" fmla="*/ 0 w 275739"/>
                      <a:gd name="connsiteY37" fmla="*/ 68935 h 316290"/>
                      <a:gd name="connsiteX38" fmla="*/ 42577 w 275739"/>
                      <a:gd name="connsiteY38" fmla="*/ 60825 h 316290"/>
                      <a:gd name="connsiteX39" fmla="*/ 125704 w 275739"/>
                      <a:gd name="connsiteY39" fmla="*/ 62853 h 316290"/>
                      <a:gd name="connsiteX40" fmla="*/ 131787 w 275739"/>
                      <a:gd name="connsiteY40" fmla="*/ 66908 h 316290"/>
                      <a:gd name="connsiteX41" fmla="*/ 137869 w 275739"/>
                      <a:gd name="connsiteY41" fmla="*/ 68935 h 316290"/>
                      <a:gd name="connsiteX42" fmla="*/ 143952 w 275739"/>
                      <a:gd name="connsiteY42" fmla="*/ 75018 h 316290"/>
                      <a:gd name="connsiteX43" fmla="*/ 150034 w 275739"/>
                      <a:gd name="connsiteY43" fmla="*/ 79073 h 316290"/>
                      <a:gd name="connsiteX44" fmla="*/ 166254 w 275739"/>
                      <a:gd name="connsiteY44" fmla="*/ 77045 h 316290"/>
                      <a:gd name="connsiteX45" fmla="*/ 182474 w 275739"/>
                      <a:gd name="connsiteY45" fmla="*/ 58798 h 316290"/>
                      <a:gd name="connsiteX46" fmla="*/ 186529 w 275739"/>
                      <a:gd name="connsiteY46" fmla="*/ 46633 h 316290"/>
                      <a:gd name="connsiteX47" fmla="*/ 190584 w 275739"/>
                      <a:gd name="connsiteY47" fmla="*/ 40550 h 316290"/>
                      <a:gd name="connsiteX48" fmla="*/ 192612 w 275739"/>
                      <a:gd name="connsiteY48" fmla="*/ 34468 h 316290"/>
                      <a:gd name="connsiteX49" fmla="*/ 204777 w 275739"/>
                      <a:gd name="connsiteY49" fmla="*/ 18248 h 316290"/>
                      <a:gd name="connsiteX50" fmla="*/ 212887 w 275739"/>
                      <a:gd name="connsiteY50" fmla="*/ 4055 h 316290"/>
                      <a:gd name="connsiteX51" fmla="*/ 218969 w 275739"/>
                      <a:gd name="connsiteY51" fmla="*/ 0 h 316290"/>
                      <a:gd name="connsiteX52" fmla="*/ 245327 w 275739"/>
                      <a:gd name="connsiteY52" fmla="*/ 6083 h 316290"/>
                      <a:gd name="connsiteX53" fmla="*/ 275739 w 275739"/>
                      <a:gd name="connsiteY53" fmla="*/ 0 h 3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275739" h="316290">
                        <a:moveTo>
                          <a:pt x="275739" y="0"/>
                        </a:moveTo>
                        <a:lnTo>
                          <a:pt x="275739" y="0"/>
                        </a:lnTo>
                        <a:cubicBezTo>
                          <a:pt x="272222" y="10550"/>
                          <a:pt x="271945" y="16717"/>
                          <a:pt x="265601" y="24330"/>
                        </a:cubicBezTo>
                        <a:cubicBezTo>
                          <a:pt x="263765" y="26533"/>
                          <a:pt x="261546" y="28385"/>
                          <a:pt x="259519" y="30413"/>
                        </a:cubicBezTo>
                        <a:cubicBezTo>
                          <a:pt x="260195" y="54743"/>
                          <a:pt x="261546" y="79064"/>
                          <a:pt x="261546" y="103403"/>
                        </a:cubicBezTo>
                        <a:cubicBezTo>
                          <a:pt x="261546" y="106167"/>
                          <a:pt x="262837" y="143032"/>
                          <a:pt x="255464" y="154090"/>
                        </a:cubicBezTo>
                        <a:lnTo>
                          <a:pt x="251409" y="160172"/>
                        </a:lnTo>
                        <a:cubicBezTo>
                          <a:pt x="250733" y="175040"/>
                          <a:pt x="250143" y="189913"/>
                          <a:pt x="249381" y="204777"/>
                        </a:cubicBezTo>
                        <a:cubicBezTo>
                          <a:pt x="248792" y="216271"/>
                          <a:pt x="249725" y="227983"/>
                          <a:pt x="247354" y="239245"/>
                        </a:cubicBezTo>
                        <a:cubicBezTo>
                          <a:pt x="246852" y="241629"/>
                          <a:pt x="243299" y="241948"/>
                          <a:pt x="241272" y="243300"/>
                        </a:cubicBezTo>
                        <a:cubicBezTo>
                          <a:pt x="230459" y="242624"/>
                          <a:pt x="219607" y="242406"/>
                          <a:pt x="208832" y="241272"/>
                        </a:cubicBezTo>
                        <a:cubicBezTo>
                          <a:pt x="206706" y="241048"/>
                          <a:pt x="204886" y="239245"/>
                          <a:pt x="202749" y="239245"/>
                        </a:cubicBezTo>
                        <a:cubicBezTo>
                          <a:pt x="189891" y="239245"/>
                          <a:pt x="177068" y="240596"/>
                          <a:pt x="164227" y="241272"/>
                        </a:cubicBezTo>
                        <a:cubicBezTo>
                          <a:pt x="160220" y="242608"/>
                          <a:pt x="154921" y="243782"/>
                          <a:pt x="152062" y="247355"/>
                        </a:cubicBezTo>
                        <a:cubicBezTo>
                          <a:pt x="150727" y="249024"/>
                          <a:pt x="150990" y="251526"/>
                          <a:pt x="150034" y="253437"/>
                        </a:cubicBezTo>
                        <a:cubicBezTo>
                          <a:pt x="148944" y="255617"/>
                          <a:pt x="147331" y="257492"/>
                          <a:pt x="145979" y="259520"/>
                        </a:cubicBezTo>
                        <a:cubicBezTo>
                          <a:pt x="144818" y="263002"/>
                          <a:pt x="142192" y="270366"/>
                          <a:pt x="141924" y="273712"/>
                        </a:cubicBezTo>
                        <a:cubicBezTo>
                          <a:pt x="140791" y="287875"/>
                          <a:pt x="140573" y="302097"/>
                          <a:pt x="139897" y="316290"/>
                        </a:cubicBezTo>
                        <a:cubicBezTo>
                          <a:pt x="128451" y="314382"/>
                          <a:pt x="128689" y="315647"/>
                          <a:pt x="119622" y="310207"/>
                        </a:cubicBezTo>
                        <a:cubicBezTo>
                          <a:pt x="115443" y="307700"/>
                          <a:pt x="112080" y="303638"/>
                          <a:pt x="107457" y="302097"/>
                        </a:cubicBezTo>
                        <a:cubicBezTo>
                          <a:pt x="103402" y="300745"/>
                          <a:pt x="98849" y="300413"/>
                          <a:pt x="95292" y="298042"/>
                        </a:cubicBezTo>
                        <a:cubicBezTo>
                          <a:pt x="90421" y="294795"/>
                          <a:pt x="88898" y="293009"/>
                          <a:pt x="83127" y="291960"/>
                        </a:cubicBezTo>
                        <a:cubicBezTo>
                          <a:pt x="77766" y="290985"/>
                          <a:pt x="72314" y="290608"/>
                          <a:pt x="66907" y="289932"/>
                        </a:cubicBezTo>
                        <a:lnTo>
                          <a:pt x="54742" y="281822"/>
                        </a:lnTo>
                        <a:lnTo>
                          <a:pt x="81099" y="192612"/>
                        </a:lnTo>
                        <a:cubicBezTo>
                          <a:pt x="77044" y="187881"/>
                          <a:pt x="73591" y="182560"/>
                          <a:pt x="68934" y="178420"/>
                        </a:cubicBezTo>
                        <a:cubicBezTo>
                          <a:pt x="67337" y="177000"/>
                          <a:pt x="64521" y="177727"/>
                          <a:pt x="62852" y="176392"/>
                        </a:cubicBezTo>
                        <a:cubicBezTo>
                          <a:pt x="60949" y="174870"/>
                          <a:pt x="60357" y="172182"/>
                          <a:pt x="58797" y="170310"/>
                        </a:cubicBezTo>
                        <a:cubicBezTo>
                          <a:pt x="56961" y="168107"/>
                          <a:pt x="54551" y="166430"/>
                          <a:pt x="52715" y="164227"/>
                        </a:cubicBezTo>
                        <a:cubicBezTo>
                          <a:pt x="51155" y="162355"/>
                          <a:pt x="50279" y="159966"/>
                          <a:pt x="48660" y="158145"/>
                        </a:cubicBezTo>
                        <a:cubicBezTo>
                          <a:pt x="44850" y="153859"/>
                          <a:pt x="39676" y="150752"/>
                          <a:pt x="36495" y="145980"/>
                        </a:cubicBezTo>
                        <a:cubicBezTo>
                          <a:pt x="33792" y="141925"/>
                          <a:pt x="32440" y="136518"/>
                          <a:pt x="28385" y="133815"/>
                        </a:cubicBezTo>
                        <a:lnTo>
                          <a:pt x="16220" y="125705"/>
                        </a:lnTo>
                        <a:cubicBezTo>
                          <a:pt x="9880" y="100350"/>
                          <a:pt x="17983" y="131874"/>
                          <a:pt x="12165" y="111513"/>
                        </a:cubicBezTo>
                        <a:cubicBezTo>
                          <a:pt x="11399" y="108834"/>
                          <a:pt x="11235" y="105964"/>
                          <a:pt x="10137" y="103403"/>
                        </a:cubicBezTo>
                        <a:cubicBezTo>
                          <a:pt x="9177" y="101163"/>
                          <a:pt x="7434" y="99348"/>
                          <a:pt x="6082" y="97320"/>
                        </a:cubicBezTo>
                        <a:cubicBezTo>
                          <a:pt x="1919" y="84830"/>
                          <a:pt x="5754" y="97545"/>
                          <a:pt x="2027" y="77045"/>
                        </a:cubicBezTo>
                        <a:cubicBezTo>
                          <a:pt x="1529" y="74303"/>
                          <a:pt x="676" y="71638"/>
                          <a:pt x="0" y="68935"/>
                        </a:cubicBezTo>
                        <a:cubicBezTo>
                          <a:pt x="6194" y="50351"/>
                          <a:pt x="604" y="60825"/>
                          <a:pt x="42577" y="60825"/>
                        </a:cubicBezTo>
                        <a:cubicBezTo>
                          <a:pt x="70294" y="60825"/>
                          <a:pt x="97995" y="62177"/>
                          <a:pt x="125704" y="62853"/>
                        </a:cubicBezTo>
                        <a:cubicBezTo>
                          <a:pt x="127732" y="64205"/>
                          <a:pt x="129607" y="65818"/>
                          <a:pt x="131787" y="66908"/>
                        </a:cubicBezTo>
                        <a:cubicBezTo>
                          <a:pt x="133698" y="67864"/>
                          <a:pt x="136091" y="67750"/>
                          <a:pt x="137869" y="68935"/>
                        </a:cubicBezTo>
                        <a:cubicBezTo>
                          <a:pt x="140255" y="70526"/>
                          <a:pt x="141749" y="73182"/>
                          <a:pt x="143952" y="75018"/>
                        </a:cubicBezTo>
                        <a:cubicBezTo>
                          <a:pt x="145824" y="76578"/>
                          <a:pt x="148007" y="77721"/>
                          <a:pt x="150034" y="79073"/>
                        </a:cubicBezTo>
                        <a:cubicBezTo>
                          <a:pt x="155441" y="78397"/>
                          <a:pt x="161381" y="79482"/>
                          <a:pt x="166254" y="77045"/>
                        </a:cubicBezTo>
                        <a:cubicBezTo>
                          <a:pt x="168874" y="75735"/>
                          <a:pt x="180025" y="64307"/>
                          <a:pt x="182474" y="58798"/>
                        </a:cubicBezTo>
                        <a:cubicBezTo>
                          <a:pt x="184210" y="54892"/>
                          <a:pt x="184158" y="50190"/>
                          <a:pt x="186529" y="46633"/>
                        </a:cubicBezTo>
                        <a:cubicBezTo>
                          <a:pt x="187881" y="44605"/>
                          <a:pt x="189494" y="42730"/>
                          <a:pt x="190584" y="40550"/>
                        </a:cubicBezTo>
                        <a:cubicBezTo>
                          <a:pt x="191540" y="38639"/>
                          <a:pt x="191465" y="36271"/>
                          <a:pt x="192612" y="34468"/>
                        </a:cubicBezTo>
                        <a:cubicBezTo>
                          <a:pt x="196241" y="28766"/>
                          <a:pt x="201755" y="24293"/>
                          <a:pt x="204777" y="18248"/>
                        </a:cubicBezTo>
                        <a:cubicBezTo>
                          <a:pt x="206367" y="15068"/>
                          <a:pt x="210022" y="6921"/>
                          <a:pt x="212887" y="4055"/>
                        </a:cubicBezTo>
                        <a:cubicBezTo>
                          <a:pt x="214610" y="2332"/>
                          <a:pt x="216942" y="1352"/>
                          <a:pt x="218969" y="0"/>
                        </a:cubicBezTo>
                        <a:cubicBezTo>
                          <a:pt x="235668" y="5566"/>
                          <a:pt x="226903" y="3450"/>
                          <a:pt x="245327" y="6083"/>
                        </a:cubicBezTo>
                        <a:lnTo>
                          <a:pt x="27573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>
                    <a:off x="5593909" y="4310620"/>
                    <a:ext cx="1041465" cy="798504"/>
                  </a:xfrm>
                  <a:custGeom>
                    <a:avLst/>
                    <a:gdLst>
                      <a:gd name="connsiteX0" fmla="*/ 924538 w 1042147"/>
                      <a:gd name="connsiteY0" fmla="*/ 796806 h 799277"/>
                      <a:gd name="connsiteX1" fmla="*/ 616359 w 1042147"/>
                      <a:gd name="connsiteY1" fmla="*/ 796806 h 799277"/>
                      <a:gd name="connsiteX2" fmla="*/ 579864 w 1042147"/>
                      <a:gd name="connsiteY2" fmla="*/ 762338 h 799277"/>
                      <a:gd name="connsiteX3" fmla="*/ 148007 w 1042147"/>
                      <a:gd name="connsiteY3" fmla="*/ 762338 h 799277"/>
                      <a:gd name="connsiteX4" fmla="*/ 119622 w 1042147"/>
                      <a:gd name="connsiteY4" fmla="*/ 774503 h 799277"/>
                      <a:gd name="connsiteX5" fmla="*/ 109485 w 1042147"/>
                      <a:gd name="connsiteY5" fmla="*/ 788696 h 799277"/>
                      <a:gd name="connsiteX6" fmla="*/ 101375 w 1042147"/>
                      <a:gd name="connsiteY6" fmla="*/ 798833 h 799277"/>
                      <a:gd name="connsiteX7" fmla="*/ 83127 w 1042147"/>
                      <a:gd name="connsiteY7" fmla="*/ 798833 h 799277"/>
                      <a:gd name="connsiteX8" fmla="*/ 77045 w 1042147"/>
                      <a:gd name="connsiteY8" fmla="*/ 744091 h 799277"/>
                      <a:gd name="connsiteX9" fmla="*/ 75018 w 1042147"/>
                      <a:gd name="connsiteY9" fmla="*/ 719761 h 799277"/>
                      <a:gd name="connsiteX10" fmla="*/ 72990 w 1042147"/>
                      <a:gd name="connsiteY10" fmla="*/ 713678 h 799277"/>
                      <a:gd name="connsiteX11" fmla="*/ 66908 w 1042147"/>
                      <a:gd name="connsiteY11" fmla="*/ 709623 h 799277"/>
                      <a:gd name="connsiteX12" fmla="*/ 64880 w 1042147"/>
                      <a:gd name="connsiteY12" fmla="*/ 699486 h 799277"/>
                      <a:gd name="connsiteX13" fmla="*/ 62853 w 1042147"/>
                      <a:gd name="connsiteY13" fmla="*/ 693403 h 799277"/>
                      <a:gd name="connsiteX14" fmla="*/ 60825 w 1042147"/>
                      <a:gd name="connsiteY14" fmla="*/ 685293 h 799277"/>
                      <a:gd name="connsiteX15" fmla="*/ 66908 w 1042147"/>
                      <a:gd name="connsiteY15" fmla="*/ 646771 h 799277"/>
                      <a:gd name="connsiteX16" fmla="*/ 72990 w 1042147"/>
                      <a:gd name="connsiteY16" fmla="*/ 642716 h 799277"/>
                      <a:gd name="connsiteX17" fmla="*/ 89210 w 1042147"/>
                      <a:gd name="connsiteY17" fmla="*/ 640688 h 799277"/>
                      <a:gd name="connsiteX18" fmla="*/ 81100 w 1042147"/>
                      <a:gd name="connsiteY18" fmla="*/ 636633 h 799277"/>
                      <a:gd name="connsiteX19" fmla="*/ 68935 w 1042147"/>
                      <a:gd name="connsiteY19" fmla="*/ 628523 h 799277"/>
                      <a:gd name="connsiteX20" fmla="*/ 54743 w 1042147"/>
                      <a:gd name="connsiteY20" fmla="*/ 624469 h 799277"/>
                      <a:gd name="connsiteX21" fmla="*/ 40550 w 1042147"/>
                      <a:gd name="connsiteY21" fmla="*/ 620414 h 799277"/>
                      <a:gd name="connsiteX22" fmla="*/ 28385 w 1042147"/>
                      <a:gd name="connsiteY22" fmla="*/ 608249 h 799277"/>
                      <a:gd name="connsiteX23" fmla="*/ 26358 w 1042147"/>
                      <a:gd name="connsiteY23" fmla="*/ 587974 h 799277"/>
                      <a:gd name="connsiteX24" fmla="*/ 10138 w 1042147"/>
                      <a:gd name="connsiteY24" fmla="*/ 585946 h 799277"/>
                      <a:gd name="connsiteX25" fmla="*/ 0 w 1042147"/>
                      <a:gd name="connsiteY25" fmla="*/ 583919 h 799277"/>
                      <a:gd name="connsiteX26" fmla="*/ 0 w 1042147"/>
                      <a:gd name="connsiteY26" fmla="*/ 405499 h 799277"/>
                      <a:gd name="connsiteX27" fmla="*/ 56770 w 1042147"/>
                      <a:gd name="connsiteY27" fmla="*/ 405499 h 799277"/>
                      <a:gd name="connsiteX28" fmla="*/ 56770 w 1042147"/>
                      <a:gd name="connsiteY28" fmla="*/ 338592 h 799277"/>
                      <a:gd name="connsiteX29" fmla="*/ 129760 w 1042147"/>
                      <a:gd name="connsiteY29" fmla="*/ 338592 h 799277"/>
                      <a:gd name="connsiteX30" fmla="*/ 129760 w 1042147"/>
                      <a:gd name="connsiteY30" fmla="*/ 105430 h 799277"/>
                      <a:gd name="connsiteX31" fmla="*/ 537286 w 1042147"/>
                      <a:gd name="connsiteY31" fmla="*/ 105430 h 799277"/>
                      <a:gd name="connsiteX32" fmla="*/ 577836 w 1042147"/>
                      <a:gd name="connsiteY32" fmla="*/ 0 h 799277"/>
                      <a:gd name="connsiteX33" fmla="*/ 590001 w 1042147"/>
                      <a:gd name="connsiteY33" fmla="*/ 22303 h 799277"/>
                      <a:gd name="connsiteX34" fmla="*/ 604194 w 1042147"/>
                      <a:gd name="connsiteY34" fmla="*/ 638661 h 799277"/>
                      <a:gd name="connsiteX35" fmla="*/ 735981 w 1042147"/>
                      <a:gd name="connsiteY35" fmla="*/ 638661 h 799277"/>
                      <a:gd name="connsiteX36" fmla="*/ 723816 w 1042147"/>
                      <a:gd name="connsiteY36" fmla="*/ 650826 h 799277"/>
                      <a:gd name="connsiteX37" fmla="*/ 894125 w 1042147"/>
                      <a:gd name="connsiteY37" fmla="*/ 662991 h 799277"/>
                      <a:gd name="connsiteX38" fmla="*/ 971170 w 1042147"/>
                      <a:gd name="connsiteY38" fmla="*/ 654881 h 799277"/>
                      <a:gd name="connsiteX39" fmla="*/ 963060 w 1042147"/>
                      <a:gd name="connsiteY39" fmla="*/ 673128 h 799277"/>
                      <a:gd name="connsiteX40" fmla="*/ 959005 w 1042147"/>
                      <a:gd name="connsiteY40" fmla="*/ 679211 h 799277"/>
                      <a:gd name="connsiteX41" fmla="*/ 969143 w 1042147"/>
                      <a:gd name="connsiteY41" fmla="*/ 691376 h 799277"/>
                      <a:gd name="connsiteX42" fmla="*/ 979280 w 1042147"/>
                      <a:gd name="connsiteY42" fmla="*/ 693403 h 799277"/>
                      <a:gd name="connsiteX43" fmla="*/ 993472 w 1042147"/>
                      <a:gd name="connsiteY43" fmla="*/ 703541 h 799277"/>
                      <a:gd name="connsiteX44" fmla="*/ 1001582 w 1042147"/>
                      <a:gd name="connsiteY44" fmla="*/ 707596 h 799277"/>
                      <a:gd name="connsiteX45" fmla="*/ 1005637 w 1042147"/>
                      <a:gd name="connsiteY45" fmla="*/ 719761 h 799277"/>
                      <a:gd name="connsiteX46" fmla="*/ 1015775 w 1042147"/>
                      <a:gd name="connsiteY46" fmla="*/ 731926 h 799277"/>
                      <a:gd name="connsiteX47" fmla="*/ 1023885 w 1042147"/>
                      <a:gd name="connsiteY47" fmla="*/ 752201 h 799277"/>
                      <a:gd name="connsiteX48" fmla="*/ 1029967 w 1042147"/>
                      <a:gd name="connsiteY48" fmla="*/ 756256 h 799277"/>
                      <a:gd name="connsiteX49" fmla="*/ 1031995 w 1042147"/>
                      <a:gd name="connsiteY49" fmla="*/ 762338 h 799277"/>
                      <a:gd name="connsiteX50" fmla="*/ 1034022 w 1042147"/>
                      <a:gd name="connsiteY50" fmla="*/ 770448 h 799277"/>
                      <a:gd name="connsiteX51" fmla="*/ 1042132 w 1042147"/>
                      <a:gd name="connsiteY51" fmla="*/ 786668 h 799277"/>
                      <a:gd name="connsiteX52" fmla="*/ 924538 w 1042147"/>
                      <a:gd name="connsiteY52" fmla="*/ 796806 h 799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042147" h="799277">
                        <a:moveTo>
                          <a:pt x="924538" y="796806"/>
                        </a:moveTo>
                        <a:lnTo>
                          <a:pt x="616359" y="796806"/>
                        </a:lnTo>
                        <a:lnTo>
                          <a:pt x="579864" y="762338"/>
                        </a:lnTo>
                        <a:lnTo>
                          <a:pt x="148007" y="762338"/>
                        </a:lnTo>
                        <a:lnTo>
                          <a:pt x="119622" y="774503"/>
                        </a:lnTo>
                        <a:cubicBezTo>
                          <a:pt x="116243" y="779234"/>
                          <a:pt x="112476" y="783711"/>
                          <a:pt x="109485" y="788696"/>
                        </a:cubicBezTo>
                        <a:cubicBezTo>
                          <a:pt x="106498" y="793674"/>
                          <a:pt x="109449" y="797487"/>
                          <a:pt x="101375" y="798833"/>
                        </a:cubicBezTo>
                        <a:cubicBezTo>
                          <a:pt x="95375" y="799833"/>
                          <a:pt x="89210" y="798833"/>
                          <a:pt x="83127" y="798833"/>
                        </a:cubicBezTo>
                        <a:lnTo>
                          <a:pt x="77045" y="744091"/>
                        </a:lnTo>
                        <a:cubicBezTo>
                          <a:pt x="76369" y="735981"/>
                          <a:pt x="76094" y="727828"/>
                          <a:pt x="75018" y="719761"/>
                        </a:cubicBezTo>
                        <a:cubicBezTo>
                          <a:pt x="74736" y="717642"/>
                          <a:pt x="74325" y="715347"/>
                          <a:pt x="72990" y="713678"/>
                        </a:cubicBezTo>
                        <a:cubicBezTo>
                          <a:pt x="71468" y="711775"/>
                          <a:pt x="68935" y="710975"/>
                          <a:pt x="66908" y="709623"/>
                        </a:cubicBezTo>
                        <a:cubicBezTo>
                          <a:pt x="66232" y="706244"/>
                          <a:pt x="65716" y="702829"/>
                          <a:pt x="64880" y="699486"/>
                        </a:cubicBezTo>
                        <a:cubicBezTo>
                          <a:pt x="64362" y="697413"/>
                          <a:pt x="63440" y="695458"/>
                          <a:pt x="62853" y="693403"/>
                        </a:cubicBezTo>
                        <a:cubicBezTo>
                          <a:pt x="62087" y="690724"/>
                          <a:pt x="61501" y="687996"/>
                          <a:pt x="60825" y="685293"/>
                        </a:cubicBezTo>
                        <a:cubicBezTo>
                          <a:pt x="61378" y="676998"/>
                          <a:pt x="58808" y="656492"/>
                          <a:pt x="66908" y="646771"/>
                        </a:cubicBezTo>
                        <a:cubicBezTo>
                          <a:pt x="68468" y="644899"/>
                          <a:pt x="70639" y="643357"/>
                          <a:pt x="72990" y="642716"/>
                        </a:cubicBezTo>
                        <a:cubicBezTo>
                          <a:pt x="78247" y="641282"/>
                          <a:pt x="83803" y="641364"/>
                          <a:pt x="89210" y="640688"/>
                        </a:cubicBezTo>
                        <a:cubicBezTo>
                          <a:pt x="86507" y="639336"/>
                          <a:pt x="83692" y="638188"/>
                          <a:pt x="81100" y="636633"/>
                        </a:cubicBezTo>
                        <a:cubicBezTo>
                          <a:pt x="76921" y="634126"/>
                          <a:pt x="73558" y="630064"/>
                          <a:pt x="68935" y="628523"/>
                        </a:cubicBezTo>
                        <a:cubicBezTo>
                          <a:pt x="54338" y="623658"/>
                          <a:pt x="72582" y="629566"/>
                          <a:pt x="54743" y="624469"/>
                        </a:cubicBezTo>
                        <a:cubicBezTo>
                          <a:pt x="34382" y="618652"/>
                          <a:pt x="65901" y="626750"/>
                          <a:pt x="40550" y="620414"/>
                        </a:cubicBezTo>
                        <a:cubicBezTo>
                          <a:pt x="36994" y="617747"/>
                          <a:pt x="29626" y="613626"/>
                          <a:pt x="28385" y="608249"/>
                        </a:cubicBezTo>
                        <a:cubicBezTo>
                          <a:pt x="26858" y="601631"/>
                          <a:pt x="30659" y="593231"/>
                          <a:pt x="26358" y="587974"/>
                        </a:cubicBezTo>
                        <a:cubicBezTo>
                          <a:pt x="22908" y="583757"/>
                          <a:pt x="15545" y="586622"/>
                          <a:pt x="10138" y="585946"/>
                        </a:cubicBezTo>
                        <a:cubicBezTo>
                          <a:pt x="2773" y="583492"/>
                          <a:pt x="6192" y="583919"/>
                          <a:pt x="0" y="583919"/>
                        </a:cubicBezTo>
                        <a:lnTo>
                          <a:pt x="0" y="405499"/>
                        </a:lnTo>
                        <a:lnTo>
                          <a:pt x="56770" y="405499"/>
                        </a:lnTo>
                        <a:lnTo>
                          <a:pt x="56770" y="338592"/>
                        </a:lnTo>
                        <a:lnTo>
                          <a:pt x="129760" y="338592"/>
                        </a:lnTo>
                        <a:lnTo>
                          <a:pt x="129760" y="105430"/>
                        </a:lnTo>
                        <a:lnTo>
                          <a:pt x="537286" y="105430"/>
                        </a:lnTo>
                        <a:lnTo>
                          <a:pt x="577836" y="0"/>
                        </a:lnTo>
                        <a:lnTo>
                          <a:pt x="590001" y="22303"/>
                        </a:lnTo>
                        <a:lnTo>
                          <a:pt x="604194" y="638661"/>
                        </a:lnTo>
                        <a:lnTo>
                          <a:pt x="735981" y="638661"/>
                        </a:lnTo>
                        <a:lnTo>
                          <a:pt x="723816" y="650826"/>
                        </a:lnTo>
                        <a:lnTo>
                          <a:pt x="894125" y="662991"/>
                        </a:lnTo>
                        <a:lnTo>
                          <a:pt x="971170" y="654881"/>
                        </a:lnTo>
                        <a:cubicBezTo>
                          <a:pt x="968467" y="660963"/>
                          <a:pt x="966037" y="667175"/>
                          <a:pt x="963060" y="673128"/>
                        </a:cubicBezTo>
                        <a:cubicBezTo>
                          <a:pt x="961970" y="675308"/>
                          <a:pt x="959005" y="676774"/>
                          <a:pt x="959005" y="679211"/>
                        </a:cubicBezTo>
                        <a:cubicBezTo>
                          <a:pt x="959005" y="684461"/>
                          <a:pt x="964693" y="689707"/>
                          <a:pt x="969143" y="691376"/>
                        </a:cubicBezTo>
                        <a:cubicBezTo>
                          <a:pt x="972370" y="692586"/>
                          <a:pt x="975901" y="692727"/>
                          <a:pt x="979280" y="693403"/>
                        </a:cubicBezTo>
                        <a:cubicBezTo>
                          <a:pt x="1001507" y="704517"/>
                          <a:pt x="974293" y="689841"/>
                          <a:pt x="993472" y="703541"/>
                        </a:cubicBezTo>
                        <a:cubicBezTo>
                          <a:pt x="995931" y="705298"/>
                          <a:pt x="998879" y="706244"/>
                          <a:pt x="1001582" y="707596"/>
                        </a:cubicBezTo>
                        <a:cubicBezTo>
                          <a:pt x="1002934" y="711651"/>
                          <a:pt x="1002614" y="716739"/>
                          <a:pt x="1005637" y="719761"/>
                        </a:cubicBezTo>
                        <a:cubicBezTo>
                          <a:pt x="1013443" y="727566"/>
                          <a:pt x="1010130" y="723457"/>
                          <a:pt x="1015775" y="731926"/>
                        </a:cubicBezTo>
                        <a:cubicBezTo>
                          <a:pt x="1017464" y="738686"/>
                          <a:pt x="1018678" y="746993"/>
                          <a:pt x="1023885" y="752201"/>
                        </a:cubicBezTo>
                        <a:cubicBezTo>
                          <a:pt x="1025608" y="753924"/>
                          <a:pt x="1027940" y="754904"/>
                          <a:pt x="1029967" y="756256"/>
                        </a:cubicBezTo>
                        <a:cubicBezTo>
                          <a:pt x="1030643" y="758283"/>
                          <a:pt x="1031408" y="760283"/>
                          <a:pt x="1031995" y="762338"/>
                        </a:cubicBezTo>
                        <a:cubicBezTo>
                          <a:pt x="1032761" y="765017"/>
                          <a:pt x="1032776" y="767956"/>
                          <a:pt x="1034022" y="770448"/>
                        </a:cubicBezTo>
                        <a:cubicBezTo>
                          <a:pt x="1042882" y="788168"/>
                          <a:pt x="1042132" y="776511"/>
                          <a:pt x="1042132" y="786668"/>
                        </a:cubicBezTo>
                        <a:lnTo>
                          <a:pt x="924538" y="796806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>
                    <a:off x="6540118" y="4945613"/>
                    <a:ext cx="133358" cy="150811"/>
                  </a:xfrm>
                  <a:custGeom>
                    <a:avLst/>
                    <a:gdLst>
                      <a:gd name="connsiteX0" fmla="*/ 62966 w 133589"/>
                      <a:gd name="connsiteY0" fmla="*/ 16328 h 152170"/>
                      <a:gd name="connsiteX1" fmla="*/ 62966 w 133589"/>
                      <a:gd name="connsiteY1" fmla="*/ 16328 h 152170"/>
                      <a:gd name="connsiteX2" fmla="*/ 87296 w 133589"/>
                      <a:gd name="connsiteY2" fmla="*/ 12273 h 152170"/>
                      <a:gd name="connsiteX3" fmla="*/ 93379 w 133589"/>
                      <a:gd name="connsiteY3" fmla="*/ 8218 h 152170"/>
                      <a:gd name="connsiteX4" fmla="*/ 97434 w 133589"/>
                      <a:gd name="connsiteY4" fmla="*/ 2135 h 152170"/>
                      <a:gd name="connsiteX5" fmla="*/ 121764 w 133589"/>
                      <a:gd name="connsiteY5" fmla="*/ 2135 h 152170"/>
                      <a:gd name="connsiteX6" fmla="*/ 127846 w 133589"/>
                      <a:gd name="connsiteY6" fmla="*/ 4163 h 152170"/>
                      <a:gd name="connsiteX7" fmla="*/ 129874 w 133589"/>
                      <a:gd name="connsiteY7" fmla="*/ 24438 h 152170"/>
                      <a:gd name="connsiteX8" fmla="*/ 125819 w 133589"/>
                      <a:gd name="connsiteY8" fmla="*/ 36603 h 152170"/>
                      <a:gd name="connsiteX9" fmla="*/ 123791 w 133589"/>
                      <a:gd name="connsiteY9" fmla="*/ 42685 h 152170"/>
                      <a:gd name="connsiteX10" fmla="*/ 125819 w 133589"/>
                      <a:gd name="connsiteY10" fmla="*/ 50795 h 152170"/>
                      <a:gd name="connsiteX11" fmla="*/ 131901 w 133589"/>
                      <a:gd name="connsiteY11" fmla="*/ 54850 h 152170"/>
                      <a:gd name="connsiteX12" fmla="*/ 121764 w 133589"/>
                      <a:gd name="connsiteY12" fmla="*/ 81208 h 152170"/>
                      <a:gd name="connsiteX13" fmla="*/ 119736 w 133589"/>
                      <a:gd name="connsiteY13" fmla="*/ 101483 h 152170"/>
                      <a:gd name="connsiteX14" fmla="*/ 123791 w 133589"/>
                      <a:gd name="connsiteY14" fmla="*/ 107565 h 152170"/>
                      <a:gd name="connsiteX15" fmla="*/ 127846 w 133589"/>
                      <a:gd name="connsiteY15" fmla="*/ 119730 h 152170"/>
                      <a:gd name="connsiteX16" fmla="*/ 125819 w 133589"/>
                      <a:gd name="connsiteY16" fmla="*/ 131895 h 152170"/>
                      <a:gd name="connsiteX17" fmla="*/ 115681 w 133589"/>
                      <a:gd name="connsiteY17" fmla="*/ 142033 h 152170"/>
                      <a:gd name="connsiteX18" fmla="*/ 109599 w 133589"/>
                      <a:gd name="connsiteY18" fmla="*/ 148115 h 152170"/>
                      <a:gd name="connsiteX19" fmla="*/ 101489 w 133589"/>
                      <a:gd name="connsiteY19" fmla="*/ 150143 h 152170"/>
                      <a:gd name="connsiteX20" fmla="*/ 95406 w 133589"/>
                      <a:gd name="connsiteY20" fmla="*/ 152170 h 152170"/>
                      <a:gd name="connsiteX21" fmla="*/ 81214 w 133589"/>
                      <a:gd name="connsiteY21" fmla="*/ 142033 h 152170"/>
                      <a:gd name="connsiteX22" fmla="*/ 58911 w 133589"/>
                      <a:gd name="connsiteY22" fmla="*/ 129868 h 152170"/>
                      <a:gd name="connsiteX23" fmla="*/ 52829 w 133589"/>
                      <a:gd name="connsiteY23" fmla="*/ 93373 h 152170"/>
                      <a:gd name="connsiteX24" fmla="*/ 46746 w 133589"/>
                      <a:gd name="connsiteY24" fmla="*/ 89318 h 152170"/>
                      <a:gd name="connsiteX25" fmla="*/ 34582 w 133589"/>
                      <a:gd name="connsiteY25" fmla="*/ 85263 h 152170"/>
                      <a:gd name="connsiteX26" fmla="*/ 20389 w 133589"/>
                      <a:gd name="connsiteY26" fmla="*/ 69043 h 152170"/>
                      <a:gd name="connsiteX27" fmla="*/ 4169 w 133589"/>
                      <a:gd name="connsiteY27" fmla="*/ 64988 h 152170"/>
                      <a:gd name="connsiteX28" fmla="*/ 114 w 133589"/>
                      <a:gd name="connsiteY28" fmla="*/ 58905 h 152170"/>
                      <a:gd name="connsiteX29" fmla="*/ 2142 w 133589"/>
                      <a:gd name="connsiteY29" fmla="*/ 34575 h 152170"/>
                      <a:gd name="connsiteX30" fmla="*/ 4169 w 133589"/>
                      <a:gd name="connsiteY30" fmla="*/ 28493 h 152170"/>
                      <a:gd name="connsiteX31" fmla="*/ 10252 w 133589"/>
                      <a:gd name="connsiteY31" fmla="*/ 24438 h 152170"/>
                      <a:gd name="connsiteX32" fmla="*/ 16334 w 133589"/>
                      <a:gd name="connsiteY32" fmla="*/ 22410 h 152170"/>
                      <a:gd name="connsiteX33" fmla="*/ 48774 w 133589"/>
                      <a:gd name="connsiteY33" fmla="*/ 18355 h 152170"/>
                      <a:gd name="connsiteX34" fmla="*/ 62966 w 133589"/>
                      <a:gd name="connsiteY34" fmla="*/ 16328 h 152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589" h="152170">
                        <a:moveTo>
                          <a:pt x="62966" y="16328"/>
                        </a:moveTo>
                        <a:lnTo>
                          <a:pt x="62966" y="16328"/>
                        </a:lnTo>
                        <a:cubicBezTo>
                          <a:pt x="68743" y="15686"/>
                          <a:pt x="80504" y="15669"/>
                          <a:pt x="87296" y="12273"/>
                        </a:cubicBezTo>
                        <a:cubicBezTo>
                          <a:pt x="89476" y="11183"/>
                          <a:pt x="91351" y="9570"/>
                          <a:pt x="93379" y="8218"/>
                        </a:cubicBezTo>
                        <a:cubicBezTo>
                          <a:pt x="94731" y="6190"/>
                          <a:pt x="95531" y="3657"/>
                          <a:pt x="97434" y="2135"/>
                        </a:cubicBezTo>
                        <a:cubicBezTo>
                          <a:pt x="103232" y="-2504"/>
                          <a:pt x="118834" y="1810"/>
                          <a:pt x="121764" y="2135"/>
                        </a:cubicBezTo>
                        <a:cubicBezTo>
                          <a:pt x="123791" y="2811"/>
                          <a:pt x="126177" y="2828"/>
                          <a:pt x="127846" y="4163"/>
                        </a:cubicBezTo>
                        <a:cubicBezTo>
                          <a:pt x="134838" y="9757"/>
                          <a:pt x="131685" y="16589"/>
                          <a:pt x="129874" y="24438"/>
                        </a:cubicBezTo>
                        <a:cubicBezTo>
                          <a:pt x="128913" y="28603"/>
                          <a:pt x="127171" y="32548"/>
                          <a:pt x="125819" y="36603"/>
                        </a:cubicBezTo>
                        <a:lnTo>
                          <a:pt x="123791" y="42685"/>
                        </a:lnTo>
                        <a:cubicBezTo>
                          <a:pt x="124467" y="45388"/>
                          <a:pt x="124273" y="48476"/>
                          <a:pt x="125819" y="50795"/>
                        </a:cubicBezTo>
                        <a:cubicBezTo>
                          <a:pt x="127171" y="52822"/>
                          <a:pt x="131531" y="52442"/>
                          <a:pt x="131901" y="54850"/>
                        </a:cubicBezTo>
                        <a:cubicBezTo>
                          <a:pt x="135353" y="77287"/>
                          <a:pt x="134222" y="74979"/>
                          <a:pt x="121764" y="81208"/>
                        </a:cubicBezTo>
                        <a:cubicBezTo>
                          <a:pt x="118297" y="91609"/>
                          <a:pt x="115715" y="92100"/>
                          <a:pt x="119736" y="101483"/>
                        </a:cubicBezTo>
                        <a:cubicBezTo>
                          <a:pt x="120696" y="103723"/>
                          <a:pt x="122801" y="105338"/>
                          <a:pt x="123791" y="107565"/>
                        </a:cubicBezTo>
                        <a:cubicBezTo>
                          <a:pt x="125527" y="111471"/>
                          <a:pt x="127846" y="119730"/>
                          <a:pt x="127846" y="119730"/>
                        </a:cubicBezTo>
                        <a:cubicBezTo>
                          <a:pt x="127170" y="123785"/>
                          <a:pt x="127119" y="127995"/>
                          <a:pt x="125819" y="131895"/>
                        </a:cubicBezTo>
                        <a:cubicBezTo>
                          <a:pt x="123531" y="138758"/>
                          <a:pt x="120673" y="137874"/>
                          <a:pt x="115681" y="142033"/>
                        </a:cubicBezTo>
                        <a:cubicBezTo>
                          <a:pt x="113478" y="143868"/>
                          <a:pt x="112088" y="146692"/>
                          <a:pt x="109599" y="148115"/>
                        </a:cubicBezTo>
                        <a:cubicBezTo>
                          <a:pt x="107180" y="149498"/>
                          <a:pt x="104168" y="149377"/>
                          <a:pt x="101489" y="150143"/>
                        </a:cubicBezTo>
                        <a:cubicBezTo>
                          <a:pt x="99434" y="150730"/>
                          <a:pt x="97434" y="151494"/>
                          <a:pt x="95406" y="152170"/>
                        </a:cubicBezTo>
                        <a:cubicBezTo>
                          <a:pt x="77800" y="143367"/>
                          <a:pt x="96009" y="153540"/>
                          <a:pt x="81214" y="142033"/>
                        </a:cubicBezTo>
                        <a:cubicBezTo>
                          <a:pt x="70489" y="133691"/>
                          <a:pt x="70237" y="134398"/>
                          <a:pt x="58911" y="129868"/>
                        </a:cubicBezTo>
                        <a:cubicBezTo>
                          <a:pt x="58165" y="118670"/>
                          <a:pt x="62174" y="102717"/>
                          <a:pt x="52829" y="93373"/>
                        </a:cubicBezTo>
                        <a:cubicBezTo>
                          <a:pt x="51106" y="91650"/>
                          <a:pt x="48973" y="90308"/>
                          <a:pt x="46746" y="89318"/>
                        </a:cubicBezTo>
                        <a:cubicBezTo>
                          <a:pt x="42840" y="87582"/>
                          <a:pt x="34582" y="85263"/>
                          <a:pt x="34582" y="85263"/>
                        </a:cubicBezTo>
                        <a:cubicBezTo>
                          <a:pt x="30526" y="79179"/>
                          <a:pt x="27824" y="71747"/>
                          <a:pt x="20389" y="69043"/>
                        </a:cubicBezTo>
                        <a:cubicBezTo>
                          <a:pt x="15151" y="67138"/>
                          <a:pt x="4169" y="64988"/>
                          <a:pt x="4169" y="64988"/>
                        </a:cubicBezTo>
                        <a:cubicBezTo>
                          <a:pt x="2817" y="62960"/>
                          <a:pt x="276" y="61336"/>
                          <a:pt x="114" y="58905"/>
                        </a:cubicBezTo>
                        <a:cubicBezTo>
                          <a:pt x="-427" y="50785"/>
                          <a:pt x="1066" y="42642"/>
                          <a:pt x="2142" y="34575"/>
                        </a:cubicBezTo>
                        <a:cubicBezTo>
                          <a:pt x="2424" y="32457"/>
                          <a:pt x="2834" y="30162"/>
                          <a:pt x="4169" y="28493"/>
                        </a:cubicBezTo>
                        <a:cubicBezTo>
                          <a:pt x="5691" y="26590"/>
                          <a:pt x="8072" y="25528"/>
                          <a:pt x="10252" y="24438"/>
                        </a:cubicBezTo>
                        <a:cubicBezTo>
                          <a:pt x="12163" y="23482"/>
                          <a:pt x="14279" y="22997"/>
                          <a:pt x="16334" y="22410"/>
                        </a:cubicBezTo>
                        <a:cubicBezTo>
                          <a:pt x="29509" y="18646"/>
                          <a:pt x="29933" y="19925"/>
                          <a:pt x="48774" y="18355"/>
                        </a:cubicBezTo>
                        <a:cubicBezTo>
                          <a:pt x="51228" y="10991"/>
                          <a:pt x="60601" y="16666"/>
                          <a:pt x="62966" y="1632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>
                    <a:off x="5212886" y="4389994"/>
                    <a:ext cx="522319" cy="719130"/>
                  </a:xfrm>
                  <a:custGeom>
                    <a:avLst/>
                    <a:gdLst>
                      <a:gd name="connsiteX0" fmla="*/ 0 w 523094"/>
                      <a:gd name="connsiteY0" fmla="*/ 0 h 719761"/>
                      <a:gd name="connsiteX1" fmla="*/ 0 w 523094"/>
                      <a:gd name="connsiteY1" fmla="*/ 0 h 719761"/>
                      <a:gd name="connsiteX2" fmla="*/ 2028 w 523094"/>
                      <a:gd name="connsiteY2" fmla="*/ 40550 h 719761"/>
                      <a:gd name="connsiteX3" fmla="*/ 8110 w 523094"/>
                      <a:gd name="connsiteY3" fmla="*/ 46633 h 719761"/>
                      <a:gd name="connsiteX4" fmla="*/ 20275 w 523094"/>
                      <a:gd name="connsiteY4" fmla="*/ 56770 h 719761"/>
                      <a:gd name="connsiteX5" fmla="*/ 16220 w 523094"/>
                      <a:gd name="connsiteY5" fmla="*/ 87183 h 719761"/>
                      <a:gd name="connsiteX6" fmla="*/ 12165 w 523094"/>
                      <a:gd name="connsiteY6" fmla="*/ 93265 h 719761"/>
                      <a:gd name="connsiteX7" fmla="*/ 18248 w 523094"/>
                      <a:gd name="connsiteY7" fmla="*/ 131788 h 719761"/>
                      <a:gd name="connsiteX8" fmla="*/ 24330 w 523094"/>
                      <a:gd name="connsiteY8" fmla="*/ 135843 h 719761"/>
                      <a:gd name="connsiteX9" fmla="*/ 30413 w 523094"/>
                      <a:gd name="connsiteY9" fmla="*/ 148008 h 719761"/>
                      <a:gd name="connsiteX10" fmla="*/ 36495 w 523094"/>
                      <a:gd name="connsiteY10" fmla="*/ 152063 h 719761"/>
                      <a:gd name="connsiteX11" fmla="*/ 40550 w 523094"/>
                      <a:gd name="connsiteY11" fmla="*/ 166255 h 719761"/>
                      <a:gd name="connsiteX12" fmla="*/ 48660 w 523094"/>
                      <a:gd name="connsiteY12" fmla="*/ 178420 h 719761"/>
                      <a:gd name="connsiteX13" fmla="*/ 52715 w 523094"/>
                      <a:gd name="connsiteY13" fmla="*/ 184502 h 719761"/>
                      <a:gd name="connsiteX14" fmla="*/ 54743 w 523094"/>
                      <a:gd name="connsiteY14" fmla="*/ 192612 h 719761"/>
                      <a:gd name="connsiteX15" fmla="*/ 56770 w 523094"/>
                      <a:gd name="connsiteY15" fmla="*/ 202750 h 719761"/>
                      <a:gd name="connsiteX16" fmla="*/ 60825 w 523094"/>
                      <a:gd name="connsiteY16" fmla="*/ 208832 h 719761"/>
                      <a:gd name="connsiteX17" fmla="*/ 62853 w 523094"/>
                      <a:gd name="connsiteY17" fmla="*/ 214915 h 719761"/>
                      <a:gd name="connsiteX18" fmla="*/ 64880 w 523094"/>
                      <a:gd name="connsiteY18" fmla="*/ 231135 h 719761"/>
                      <a:gd name="connsiteX19" fmla="*/ 68935 w 523094"/>
                      <a:gd name="connsiteY19" fmla="*/ 239245 h 719761"/>
                      <a:gd name="connsiteX20" fmla="*/ 70963 w 523094"/>
                      <a:gd name="connsiteY20" fmla="*/ 245327 h 719761"/>
                      <a:gd name="connsiteX21" fmla="*/ 85155 w 523094"/>
                      <a:gd name="connsiteY21" fmla="*/ 263575 h 719761"/>
                      <a:gd name="connsiteX22" fmla="*/ 91237 w 523094"/>
                      <a:gd name="connsiteY22" fmla="*/ 267630 h 719761"/>
                      <a:gd name="connsiteX23" fmla="*/ 95292 w 523094"/>
                      <a:gd name="connsiteY23" fmla="*/ 273712 h 719761"/>
                      <a:gd name="connsiteX24" fmla="*/ 109485 w 523094"/>
                      <a:gd name="connsiteY24" fmla="*/ 277767 h 719761"/>
                      <a:gd name="connsiteX25" fmla="*/ 121650 w 523094"/>
                      <a:gd name="connsiteY25" fmla="*/ 287905 h 719761"/>
                      <a:gd name="connsiteX26" fmla="*/ 129760 w 523094"/>
                      <a:gd name="connsiteY26" fmla="*/ 291960 h 719761"/>
                      <a:gd name="connsiteX27" fmla="*/ 145980 w 523094"/>
                      <a:gd name="connsiteY27" fmla="*/ 300070 h 719761"/>
                      <a:gd name="connsiteX28" fmla="*/ 166255 w 523094"/>
                      <a:gd name="connsiteY28" fmla="*/ 308180 h 719761"/>
                      <a:gd name="connsiteX29" fmla="*/ 172337 w 523094"/>
                      <a:gd name="connsiteY29" fmla="*/ 310207 h 719761"/>
                      <a:gd name="connsiteX30" fmla="*/ 218970 w 523094"/>
                      <a:gd name="connsiteY30" fmla="*/ 304125 h 719761"/>
                      <a:gd name="connsiteX31" fmla="*/ 231135 w 523094"/>
                      <a:gd name="connsiteY31" fmla="*/ 300070 h 719761"/>
                      <a:gd name="connsiteX32" fmla="*/ 237217 w 523094"/>
                      <a:gd name="connsiteY32" fmla="*/ 293987 h 719761"/>
                      <a:gd name="connsiteX33" fmla="*/ 243300 w 523094"/>
                      <a:gd name="connsiteY33" fmla="*/ 291960 h 719761"/>
                      <a:gd name="connsiteX34" fmla="*/ 249382 w 523094"/>
                      <a:gd name="connsiteY34" fmla="*/ 287905 h 719761"/>
                      <a:gd name="connsiteX35" fmla="*/ 257492 w 523094"/>
                      <a:gd name="connsiteY35" fmla="*/ 289932 h 719761"/>
                      <a:gd name="connsiteX36" fmla="*/ 259520 w 523094"/>
                      <a:gd name="connsiteY36" fmla="*/ 302097 h 719761"/>
                      <a:gd name="connsiteX37" fmla="*/ 263575 w 523094"/>
                      <a:gd name="connsiteY37" fmla="*/ 308180 h 719761"/>
                      <a:gd name="connsiteX38" fmla="*/ 269657 w 523094"/>
                      <a:gd name="connsiteY38" fmla="*/ 322372 h 719761"/>
                      <a:gd name="connsiteX39" fmla="*/ 275739 w 523094"/>
                      <a:gd name="connsiteY39" fmla="*/ 334537 h 719761"/>
                      <a:gd name="connsiteX40" fmla="*/ 281822 w 523094"/>
                      <a:gd name="connsiteY40" fmla="*/ 340620 h 719761"/>
                      <a:gd name="connsiteX41" fmla="*/ 287904 w 523094"/>
                      <a:gd name="connsiteY41" fmla="*/ 348730 h 719761"/>
                      <a:gd name="connsiteX42" fmla="*/ 291959 w 523094"/>
                      <a:gd name="connsiteY42" fmla="*/ 354812 h 719761"/>
                      <a:gd name="connsiteX43" fmla="*/ 302097 w 523094"/>
                      <a:gd name="connsiteY43" fmla="*/ 366977 h 719761"/>
                      <a:gd name="connsiteX44" fmla="*/ 312234 w 523094"/>
                      <a:gd name="connsiteY44" fmla="*/ 385224 h 719761"/>
                      <a:gd name="connsiteX45" fmla="*/ 314262 w 523094"/>
                      <a:gd name="connsiteY45" fmla="*/ 391307 h 719761"/>
                      <a:gd name="connsiteX46" fmla="*/ 320344 w 523094"/>
                      <a:gd name="connsiteY46" fmla="*/ 399417 h 719761"/>
                      <a:gd name="connsiteX47" fmla="*/ 324399 w 523094"/>
                      <a:gd name="connsiteY47" fmla="*/ 415637 h 719761"/>
                      <a:gd name="connsiteX48" fmla="*/ 326427 w 523094"/>
                      <a:gd name="connsiteY48" fmla="*/ 421719 h 719761"/>
                      <a:gd name="connsiteX49" fmla="*/ 326427 w 523094"/>
                      <a:gd name="connsiteY49" fmla="*/ 519039 h 719761"/>
                      <a:gd name="connsiteX50" fmla="*/ 330482 w 523094"/>
                      <a:gd name="connsiteY50" fmla="*/ 531204 h 719761"/>
                      <a:gd name="connsiteX51" fmla="*/ 332509 w 523094"/>
                      <a:gd name="connsiteY51" fmla="*/ 537287 h 719761"/>
                      <a:gd name="connsiteX52" fmla="*/ 342647 w 523094"/>
                      <a:gd name="connsiteY52" fmla="*/ 551479 h 719761"/>
                      <a:gd name="connsiteX53" fmla="*/ 350757 w 523094"/>
                      <a:gd name="connsiteY53" fmla="*/ 561616 h 719761"/>
                      <a:gd name="connsiteX54" fmla="*/ 356839 w 523094"/>
                      <a:gd name="connsiteY54" fmla="*/ 571754 h 719761"/>
                      <a:gd name="connsiteX55" fmla="*/ 366977 w 523094"/>
                      <a:gd name="connsiteY55" fmla="*/ 590001 h 719761"/>
                      <a:gd name="connsiteX56" fmla="*/ 369004 w 523094"/>
                      <a:gd name="connsiteY56" fmla="*/ 634606 h 719761"/>
                      <a:gd name="connsiteX57" fmla="*/ 373059 w 523094"/>
                      <a:gd name="connsiteY57" fmla="*/ 642716 h 719761"/>
                      <a:gd name="connsiteX58" fmla="*/ 379142 w 523094"/>
                      <a:gd name="connsiteY58" fmla="*/ 644744 h 719761"/>
                      <a:gd name="connsiteX59" fmla="*/ 399417 w 523094"/>
                      <a:gd name="connsiteY59" fmla="*/ 660964 h 719761"/>
                      <a:gd name="connsiteX60" fmla="*/ 405499 w 523094"/>
                      <a:gd name="connsiteY60" fmla="*/ 669074 h 719761"/>
                      <a:gd name="connsiteX61" fmla="*/ 407527 w 523094"/>
                      <a:gd name="connsiteY61" fmla="*/ 675156 h 719761"/>
                      <a:gd name="connsiteX62" fmla="*/ 413609 w 523094"/>
                      <a:gd name="connsiteY62" fmla="*/ 681239 h 719761"/>
                      <a:gd name="connsiteX63" fmla="*/ 419692 w 523094"/>
                      <a:gd name="connsiteY63" fmla="*/ 693404 h 719761"/>
                      <a:gd name="connsiteX64" fmla="*/ 425774 w 523094"/>
                      <a:gd name="connsiteY64" fmla="*/ 697459 h 719761"/>
                      <a:gd name="connsiteX65" fmla="*/ 435912 w 523094"/>
                      <a:gd name="connsiteY65" fmla="*/ 709624 h 719761"/>
                      <a:gd name="connsiteX66" fmla="*/ 444022 w 523094"/>
                      <a:gd name="connsiteY66" fmla="*/ 713679 h 719761"/>
                      <a:gd name="connsiteX67" fmla="*/ 460241 w 523094"/>
                      <a:gd name="connsiteY67" fmla="*/ 719761 h 719761"/>
                      <a:gd name="connsiteX68" fmla="*/ 472406 w 523094"/>
                      <a:gd name="connsiteY68" fmla="*/ 717734 h 719761"/>
                      <a:gd name="connsiteX69" fmla="*/ 472406 w 523094"/>
                      <a:gd name="connsiteY69" fmla="*/ 646771 h 719761"/>
                      <a:gd name="connsiteX70" fmla="*/ 456187 w 523094"/>
                      <a:gd name="connsiteY70" fmla="*/ 600139 h 719761"/>
                      <a:gd name="connsiteX71" fmla="*/ 470379 w 523094"/>
                      <a:gd name="connsiteY71" fmla="*/ 587974 h 719761"/>
                      <a:gd name="connsiteX72" fmla="*/ 474434 w 523094"/>
                      <a:gd name="connsiteY72" fmla="*/ 581891 h 719761"/>
                      <a:gd name="connsiteX73" fmla="*/ 480516 w 523094"/>
                      <a:gd name="connsiteY73" fmla="*/ 577836 h 719761"/>
                      <a:gd name="connsiteX74" fmla="*/ 488626 w 523094"/>
                      <a:gd name="connsiteY74" fmla="*/ 571754 h 719761"/>
                      <a:gd name="connsiteX75" fmla="*/ 492681 w 523094"/>
                      <a:gd name="connsiteY75" fmla="*/ 563644 h 719761"/>
                      <a:gd name="connsiteX76" fmla="*/ 484571 w 523094"/>
                      <a:gd name="connsiteY76" fmla="*/ 553506 h 719761"/>
                      <a:gd name="connsiteX77" fmla="*/ 478489 w 523094"/>
                      <a:gd name="connsiteY77" fmla="*/ 547424 h 719761"/>
                      <a:gd name="connsiteX78" fmla="*/ 472406 w 523094"/>
                      <a:gd name="connsiteY78" fmla="*/ 545397 h 719761"/>
                      <a:gd name="connsiteX79" fmla="*/ 452132 w 523094"/>
                      <a:gd name="connsiteY79" fmla="*/ 543369 h 719761"/>
                      <a:gd name="connsiteX80" fmla="*/ 433884 w 523094"/>
                      <a:gd name="connsiteY80" fmla="*/ 535259 h 719761"/>
                      <a:gd name="connsiteX81" fmla="*/ 431857 w 523094"/>
                      <a:gd name="connsiteY81" fmla="*/ 529177 h 719761"/>
                      <a:gd name="connsiteX82" fmla="*/ 427802 w 523094"/>
                      <a:gd name="connsiteY82" fmla="*/ 523094 h 719761"/>
                      <a:gd name="connsiteX83" fmla="*/ 427802 w 523094"/>
                      <a:gd name="connsiteY83" fmla="*/ 500792 h 719761"/>
                      <a:gd name="connsiteX84" fmla="*/ 431857 w 523094"/>
                      <a:gd name="connsiteY84" fmla="*/ 494709 h 719761"/>
                      <a:gd name="connsiteX85" fmla="*/ 415637 w 523094"/>
                      <a:gd name="connsiteY85" fmla="*/ 494709 h 719761"/>
                      <a:gd name="connsiteX86" fmla="*/ 395362 w 523094"/>
                      <a:gd name="connsiteY86" fmla="*/ 492682 h 719761"/>
                      <a:gd name="connsiteX87" fmla="*/ 395362 w 523094"/>
                      <a:gd name="connsiteY87" fmla="*/ 458214 h 719761"/>
                      <a:gd name="connsiteX88" fmla="*/ 397389 w 523094"/>
                      <a:gd name="connsiteY88" fmla="*/ 360895 h 719761"/>
                      <a:gd name="connsiteX89" fmla="*/ 399417 w 523094"/>
                      <a:gd name="connsiteY89" fmla="*/ 354812 h 719761"/>
                      <a:gd name="connsiteX90" fmla="*/ 405499 w 523094"/>
                      <a:gd name="connsiteY90" fmla="*/ 346702 h 719761"/>
                      <a:gd name="connsiteX91" fmla="*/ 456187 w 523094"/>
                      <a:gd name="connsiteY91" fmla="*/ 346702 h 719761"/>
                      <a:gd name="connsiteX92" fmla="*/ 456187 w 523094"/>
                      <a:gd name="connsiteY92" fmla="*/ 275740 h 719761"/>
                      <a:gd name="connsiteX93" fmla="*/ 523094 w 523094"/>
                      <a:gd name="connsiteY93" fmla="*/ 275740 h 719761"/>
                      <a:gd name="connsiteX94" fmla="*/ 512956 w 523094"/>
                      <a:gd name="connsiteY94" fmla="*/ 143953 h 719761"/>
                      <a:gd name="connsiteX95" fmla="*/ 429829 w 523094"/>
                      <a:gd name="connsiteY95" fmla="*/ 127733 h 719761"/>
                      <a:gd name="connsiteX96" fmla="*/ 419692 w 523094"/>
                      <a:gd name="connsiteY96" fmla="*/ 113540 h 719761"/>
                      <a:gd name="connsiteX97" fmla="*/ 417664 w 523094"/>
                      <a:gd name="connsiteY97" fmla="*/ 107458 h 719761"/>
                      <a:gd name="connsiteX98" fmla="*/ 405499 w 523094"/>
                      <a:gd name="connsiteY98" fmla="*/ 99348 h 719761"/>
                      <a:gd name="connsiteX99" fmla="*/ 393334 w 523094"/>
                      <a:gd name="connsiteY99" fmla="*/ 95293 h 719761"/>
                      <a:gd name="connsiteX100" fmla="*/ 377114 w 523094"/>
                      <a:gd name="connsiteY100" fmla="*/ 99348 h 719761"/>
                      <a:gd name="connsiteX101" fmla="*/ 364949 w 523094"/>
                      <a:gd name="connsiteY101" fmla="*/ 105430 h 719761"/>
                      <a:gd name="connsiteX102" fmla="*/ 350757 w 523094"/>
                      <a:gd name="connsiteY102" fmla="*/ 107458 h 719761"/>
                      <a:gd name="connsiteX103" fmla="*/ 338592 w 523094"/>
                      <a:gd name="connsiteY103" fmla="*/ 109485 h 719761"/>
                      <a:gd name="connsiteX104" fmla="*/ 332509 w 523094"/>
                      <a:gd name="connsiteY104" fmla="*/ 111513 h 719761"/>
                      <a:gd name="connsiteX105" fmla="*/ 326427 w 523094"/>
                      <a:gd name="connsiteY105" fmla="*/ 115568 h 719761"/>
                      <a:gd name="connsiteX106" fmla="*/ 316289 w 523094"/>
                      <a:gd name="connsiteY106" fmla="*/ 117595 h 719761"/>
                      <a:gd name="connsiteX107" fmla="*/ 302097 w 523094"/>
                      <a:gd name="connsiteY107" fmla="*/ 115568 h 719761"/>
                      <a:gd name="connsiteX108" fmla="*/ 300069 w 523094"/>
                      <a:gd name="connsiteY108" fmla="*/ 72990 h 719761"/>
                      <a:gd name="connsiteX109" fmla="*/ 289932 w 523094"/>
                      <a:gd name="connsiteY109" fmla="*/ 54743 h 719761"/>
                      <a:gd name="connsiteX110" fmla="*/ 283849 w 523094"/>
                      <a:gd name="connsiteY110" fmla="*/ 52715 h 719761"/>
                      <a:gd name="connsiteX111" fmla="*/ 279794 w 523094"/>
                      <a:gd name="connsiteY111" fmla="*/ 46633 h 719761"/>
                      <a:gd name="connsiteX112" fmla="*/ 271685 w 523094"/>
                      <a:gd name="connsiteY112" fmla="*/ 42578 h 719761"/>
                      <a:gd name="connsiteX113" fmla="*/ 267630 w 523094"/>
                      <a:gd name="connsiteY113" fmla="*/ 38523 h 719761"/>
                      <a:gd name="connsiteX114" fmla="*/ 89210 w 523094"/>
                      <a:gd name="connsiteY114" fmla="*/ 38523 h 719761"/>
                      <a:gd name="connsiteX115" fmla="*/ 0 w 523094"/>
                      <a:gd name="connsiteY115" fmla="*/ 0 h 71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</a:cxnLst>
                    <a:rect l="l" t="t" r="r" b="b"/>
                    <a:pathLst>
                      <a:path w="523094" h="719761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6" y="13517"/>
                          <a:pt x="-291" y="27217"/>
                          <a:pt x="2028" y="40550"/>
                        </a:cubicBezTo>
                        <a:cubicBezTo>
                          <a:pt x="2519" y="43375"/>
                          <a:pt x="5907" y="44797"/>
                          <a:pt x="8110" y="46633"/>
                        </a:cubicBezTo>
                        <a:cubicBezTo>
                          <a:pt x="25054" y="60754"/>
                          <a:pt x="2498" y="38993"/>
                          <a:pt x="20275" y="56770"/>
                        </a:cubicBezTo>
                        <a:cubicBezTo>
                          <a:pt x="19822" y="62212"/>
                          <a:pt x="20362" y="78900"/>
                          <a:pt x="16220" y="87183"/>
                        </a:cubicBezTo>
                        <a:cubicBezTo>
                          <a:pt x="15130" y="89362"/>
                          <a:pt x="13517" y="91238"/>
                          <a:pt x="12165" y="93265"/>
                        </a:cubicBezTo>
                        <a:cubicBezTo>
                          <a:pt x="12853" y="104270"/>
                          <a:pt x="8519" y="122058"/>
                          <a:pt x="18248" y="131788"/>
                        </a:cubicBezTo>
                        <a:cubicBezTo>
                          <a:pt x="19971" y="133511"/>
                          <a:pt x="22303" y="134491"/>
                          <a:pt x="24330" y="135843"/>
                        </a:cubicBezTo>
                        <a:cubicBezTo>
                          <a:pt x="25979" y="140789"/>
                          <a:pt x="26484" y="144078"/>
                          <a:pt x="30413" y="148008"/>
                        </a:cubicBezTo>
                        <a:cubicBezTo>
                          <a:pt x="32136" y="149731"/>
                          <a:pt x="34468" y="150711"/>
                          <a:pt x="36495" y="152063"/>
                        </a:cubicBezTo>
                        <a:cubicBezTo>
                          <a:pt x="36971" y="153968"/>
                          <a:pt x="39229" y="163878"/>
                          <a:pt x="40550" y="166255"/>
                        </a:cubicBezTo>
                        <a:cubicBezTo>
                          <a:pt x="42917" y="170515"/>
                          <a:pt x="45957" y="174365"/>
                          <a:pt x="48660" y="178420"/>
                        </a:cubicBezTo>
                        <a:lnTo>
                          <a:pt x="52715" y="184502"/>
                        </a:lnTo>
                        <a:cubicBezTo>
                          <a:pt x="53391" y="187205"/>
                          <a:pt x="54139" y="189892"/>
                          <a:pt x="54743" y="192612"/>
                        </a:cubicBezTo>
                        <a:cubicBezTo>
                          <a:pt x="55491" y="195976"/>
                          <a:pt x="55560" y="199523"/>
                          <a:pt x="56770" y="202750"/>
                        </a:cubicBezTo>
                        <a:cubicBezTo>
                          <a:pt x="57625" y="205031"/>
                          <a:pt x="59735" y="206653"/>
                          <a:pt x="60825" y="208832"/>
                        </a:cubicBezTo>
                        <a:cubicBezTo>
                          <a:pt x="61781" y="210744"/>
                          <a:pt x="62177" y="212887"/>
                          <a:pt x="62853" y="214915"/>
                        </a:cubicBezTo>
                        <a:cubicBezTo>
                          <a:pt x="63529" y="220322"/>
                          <a:pt x="63559" y="225849"/>
                          <a:pt x="64880" y="231135"/>
                        </a:cubicBezTo>
                        <a:cubicBezTo>
                          <a:pt x="65613" y="234067"/>
                          <a:pt x="67744" y="236467"/>
                          <a:pt x="68935" y="239245"/>
                        </a:cubicBezTo>
                        <a:cubicBezTo>
                          <a:pt x="69777" y="241209"/>
                          <a:pt x="69925" y="243459"/>
                          <a:pt x="70963" y="245327"/>
                        </a:cubicBezTo>
                        <a:cubicBezTo>
                          <a:pt x="74860" y="252341"/>
                          <a:pt x="79042" y="258480"/>
                          <a:pt x="85155" y="263575"/>
                        </a:cubicBezTo>
                        <a:cubicBezTo>
                          <a:pt x="87027" y="265135"/>
                          <a:pt x="89210" y="266278"/>
                          <a:pt x="91237" y="267630"/>
                        </a:cubicBezTo>
                        <a:cubicBezTo>
                          <a:pt x="92589" y="269657"/>
                          <a:pt x="93389" y="272190"/>
                          <a:pt x="95292" y="273712"/>
                        </a:cubicBezTo>
                        <a:cubicBezTo>
                          <a:pt x="96616" y="274771"/>
                          <a:pt x="108952" y="277634"/>
                          <a:pt x="109485" y="277767"/>
                        </a:cubicBezTo>
                        <a:cubicBezTo>
                          <a:pt x="115077" y="283360"/>
                          <a:pt x="115062" y="284140"/>
                          <a:pt x="121650" y="287905"/>
                        </a:cubicBezTo>
                        <a:cubicBezTo>
                          <a:pt x="124274" y="289404"/>
                          <a:pt x="127301" y="290203"/>
                          <a:pt x="129760" y="291960"/>
                        </a:cubicBezTo>
                        <a:cubicBezTo>
                          <a:pt x="143012" y="301426"/>
                          <a:pt x="127341" y="296341"/>
                          <a:pt x="145980" y="300070"/>
                        </a:cubicBezTo>
                        <a:cubicBezTo>
                          <a:pt x="157912" y="306036"/>
                          <a:pt x="151224" y="303170"/>
                          <a:pt x="166255" y="308180"/>
                        </a:cubicBezTo>
                        <a:lnTo>
                          <a:pt x="172337" y="310207"/>
                        </a:lnTo>
                        <a:cubicBezTo>
                          <a:pt x="193455" y="308799"/>
                          <a:pt x="201042" y="310101"/>
                          <a:pt x="218970" y="304125"/>
                        </a:cubicBezTo>
                        <a:lnTo>
                          <a:pt x="231135" y="300070"/>
                        </a:lnTo>
                        <a:cubicBezTo>
                          <a:pt x="233162" y="298042"/>
                          <a:pt x="234831" y="295578"/>
                          <a:pt x="237217" y="293987"/>
                        </a:cubicBezTo>
                        <a:cubicBezTo>
                          <a:pt x="238995" y="292801"/>
                          <a:pt x="241388" y="292916"/>
                          <a:pt x="243300" y="291960"/>
                        </a:cubicBezTo>
                        <a:cubicBezTo>
                          <a:pt x="245479" y="290870"/>
                          <a:pt x="247355" y="289257"/>
                          <a:pt x="249382" y="287905"/>
                        </a:cubicBezTo>
                        <a:cubicBezTo>
                          <a:pt x="252085" y="288581"/>
                          <a:pt x="255872" y="287665"/>
                          <a:pt x="257492" y="289932"/>
                        </a:cubicBezTo>
                        <a:cubicBezTo>
                          <a:pt x="259882" y="293277"/>
                          <a:pt x="258220" y="298197"/>
                          <a:pt x="259520" y="302097"/>
                        </a:cubicBezTo>
                        <a:cubicBezTo>
                          <a:pt x="260291" y="304409"/>
                          <a:pt x="262223" y="306152"/>
                          <a:pt x="263575" y="308180"/>
                        </a:cubicBezTo>
                        <a:cubicBezTo>
                          <a:pt x="267793" y="325056"/>
                          <a:pt x="262657" y="308373"/>
                          <a:pt x="269657" y="322372"/>
                        </a:cubicBezTo>
                        <a:cubicBezTo>
                          <a:pt x="274228" y="331514"/>
                          <a:pt x="268479" y="325824"/>
                          <a:pt x="275739" y="334537"/>
                        </a:cubicBezTo>
                        <a:cubicBezTo>
                          <a:pt x="277575" y="336740"/>
                          <a:pt x="279956" y="338443"/>
                          <a:pt x="281822" y="340620"/>
                        </a:cubicBezTo>
                        <a:cubicBezTo>
                          <a:pt x="284021" y="343186"/>
                          <a:pt x="285940" y="345980"/>
                          <a:pt x="287904" y="348730"/>
                        </a:cubicBezTo>
                        <a:cubicBezTo>
                          <a:pt x="289320" y="350713"/>
                          <a:pt x="290399" y="352940"/>
                          <a:pt x="291959" y="354812"/>
                        </a:cubicBezTo>
                        <a:cubicBezTo>
                          <a:pt x="304968" y="370423"/>
                          <a:pt x="292030" y="351877"/>
                          <a:pt x="302097" y="366977"/>
                        </a:cubicBezTo>
                        <a:cubicBezTo>
                          <a:pt x="307059" y="381862"/>
                          <a:pt x="303130" y="376120"/>
                          <a:pt x="312234" y="385224"/>
                        </a:cubicBezTo>
                        <a:cubicBezTo>
                          <a:pt x="312910" y="387252"/>
                          <a:pt x="313202" y="389451"/>
                          <a:pt x="314262" y="391307"/>
                        </a:cubicBezTo>
                        <a:cubicBezTo>
                          <a:pt x="315938" y="394241"/>
                          <a:pt x="319044" y="396298"/>
                          <a:pt x="320344" y="399417"/>
                        </a:cubicBezTo>
                        <a:cubicBezTo>
                          <a:pt x="322487" y="404561"/>
                          <a:pt x="322636" y="410350"/>
                          <a:pt x="324399" y="415637"/>
                        </a:cubicBezTo>
                        <a:lnTo>
                          <a:pt x="326427" y="421719"/>
                        </a:lnTo>
                        <a:cubicBezTo>
                          <a:pt x="323848" y="462973"/>
                          <a:pt x="322465" y="468855"/>
                          <a:pt x="326427" y="519039"/>
                        </a:cubicBezTo>
                        <a:cubicBezTo>
                          <a:pt x="326763" y="523300"/>
                          <a:pt x="329130" y="527149"/>
                          <a:pt x="330482" y="531204"/>
                        </a:cubicBezTo>
                        <a:cubicBezTo>
                          <a:pt x="331158" y="533232"/>
                          <a:pt x="331227" y="535577"/>
                          <a:pt x="332509" y="537287"/>
                        </a:cubicBezTo>
                        <a:cubicBezTo>
                          <a:pt x="340054" y="547346"/>
                          <a:pt x="336717" y="542585"/>
                          <a:pt x="342647" y="551479"/>
                        </a:cubicBezTo>
                        <a:cubicBezTo>
                          <a:pt x="347324" y="565514"/>
                          <a:pt x="340752" y="549943"/>
                          <a:pt x="350757" y="561616"/>
                        </a:cubicBezTo>
                        <a:cubicBezTo>
                          <a:pt x="353322" y="564608"/>
                          <a:pt x="354723" y="568429"/>
                          <a:pt x="356839" y="571754"/>
                        </a:cubicBezTo>
                        <a:cubicBezTo>
                          <a:pt x="366600" y="587094"/>
                          <a:pt x="363203" y="578683"/>
                          <a:pt x="366977" y="590001"/>
                        </a:cubicBezTo>
                        <a:cubicBezTo>
                          <a:pt x="367653" y="604869"/>
                          <a:pt x="367298" y="619820"/>
                          <a:pt x="369004" y="634606"/>
                        </a:cubicBezTo>
                        <a:cubicBezTo>
                          <a:pt x="369350" y="637609"/>
                          <a:pt x="370922" y="640579"/>
                          <a:pt x="373059" y="642716"/>
                        </a:cubicBezTo>
                        <a:cubicBezTo>
                          <a:pt x="374570" y="644227"/>
                          <a:pt x="377114" y="644068"/>
                          <a:pt x="379142" y="644744"/>
                        </a:cubicBezTo>
                        <a:cubicBezTo>
                          <a:pt x="393444" y="659046"/>
                          <a:pt x="386178" y="654344"/>
                          <a:pt x="399417" y="660964"/>
                        </a:cubicBezTo>
                        <a:cubicBezTo>
                          <a:pt x="401444" y="663667"/>
                          <a:pt x="403822" y="666140"/>
                          <a:pt x="405499" y="669074"/>
                        </a:cubicBezTo>
                        <a:cubicBezTo>
                          <a:pt x="406559" y="670929"/>
                          <a:pt x="406342" y="673378"/>
                          <a:pt x="407527" y="675156"/>
                        </a:cubicBezTo>
                        <a:cubicBezTo>
                          <a:pt x="409118" y="677542"/>
                          <a:pt x="411582" y="679211"/>
                          <a:pt x="413609" y="681239"/>
                        </a:cubicBezTo>
                        <a:cubicBezTo>
                          <a:pt x="415258" y="686185"/>
                          <a:pt x="415763" y="689474"/>
                          <a:pt x="419692" y="693404"/>
                        </a:cubicBezTo>
                        <a:cubicBezTo>
                          <a:pt x="421415" y="695127"/>
                          <a:pt x="423747" y="696107"/>
                          <a:pt x="425774" y="697459"/>
                        </a:cubicBezTo>
                        <a:cubicBezTo>
                          <a:pt x="429007" y="702309"/>
                          <a:pt x="430945" y="706076"/>
                          <a:pt x="435912" y="709624"/>
                        </a:cubicBezTo>
                        <a:cubicBezTo>
                          <a:pt x="438371" y="711381"/>
                          <a:pt x="441260" y="712451"/>
                          <a:pt x="444022" y="713679"/>
                        </a:cubicBezTo>
                        <a:cubicBezTo>
                          <a:pt x="451298" y="716913"/>
                          <a:pt x="453551" y="717531"/>
                          <a:pt x="460241" y="719761"/>
                        </a:cubicBezTo>
                        <a:lnTo>
                          <a:pt x="472406" y="717734"/>
                        </a:lnTo>
                        <a:lnTo>
                          <a:pt x="472406" y="646771"/>
                        </a:lnTo>
                        <a:lnTo>
                          <a:pt x="456187" y="600139"/>
                        </a:lnTo>
                        <a:cubicBezTo>
                          <a:pt x="460918" y="596084"/>
                          <a:pt x="465973" y="592380"/>
                          <a:pt x="470379" y="587974"/>
                        </a:cubicBezTo>
                        <a:cubicBezTo>
                          <a:pt x="472102" y="586251"/>
                          <a:pt x="472711" y="583614"/>
                          <a:pt x="474434" y="581891"/>
                        </a:cubicBezTo>
                        <a:cubicBezTo>
                          <a:pt x="476157" y="580168"/>
                          <a:pt x="478533" y="579252"/>
                          <a:pt x="480516" y="577836"/>
                        </a:cubicBezTo>
                        <a:cubicBezTo>
                          <a:pt x="483266" y="575872"/>
                          <a:pt x="485923" y="573781"/>
                          <a:pt x="488626" y="571754"/>
                        </a:cubicBezTo>
                        <a:cubicBezTo>
                          <a:pt x="489978" y="569051"/>
                          <a:pt x="493337" y="566594"/>
                          <a:pt x="492681" y="563644"/>
                        </a:cubicBezTo>
                        <a:cubicBezTo>
                          <a:pt x="491742" y="559419"/>
                          <a:pt x="487421" y="556763"/>
                          <a:pt x="484571" y="553506"/>
                        </a:cubicBezTo>
                        <a:cubicBezTo>
                          <a:pt x="482683" y="551348"/>
                          <a:pt x="480875" y="549014"/>
                          <a:pt x="478489" y="547424"/>
                        </a:cubicBezTo>
                        <a:cubicBezTo>
                          <a:pt x="476711" y="546239"/>
                          <a:pt x="474518" y="545722"/>
                          <a:pt x="472406" y="545397"/>
                        </a:cubicBezTo>
                        <a:cubicBezTo>
                          <a:pt x="465693" y="544364"/>
                          <a:pt x="458890" y="544045"/>
                          <a:pt x="452132" y="543369"/>
                        </a:cubicBezTo>
                        <a:cubicBezTo>
                          <a:pt x="450593" y="542753"/>
                          <a:pt x="435779" y="537154"/>
                          <a:pt x="433884" y="535259"/>
                        </a:cubicBezTo>
                        <a:cubicBezTo>
                          <a:pt x="432373" y="533748"/>
                          <a:pt x="432813" y="531088"/>
                          <a:pt x="431857" y="529177"/>
                        </a:cubicBezTo>
                        <a:cubicBezTo>
                          <a:pt x="430767" y="526997"/>
                          <a:pt x="429154" y="525122"/>
                          <a:pt x="427802" y="523094"/>
                        </a:cubicBezTo>
                        <a:cubicBezTo>
                          <a:pt x="425783" y="513002"/>
                          <a:pt x="424235" y="511494"/>
                          <a:pt x="427802" y="500792"/>
                        </a:cubicBezTo>
                        <a:cubicBezTo>
                          <a:pt x="428573" y="498480"/>
                          <a:pt x="430505" y="496737"/>
                          <a:pt x="431857" y="494709"/>
                        </a:cubicBezTo>
                        <a:cubicBezTo>
                          <a:pt x="417952" y="490075"/>
                          <a:pt x="435210" y="494709"/>
                          <a:pt x="415637" y="494709"/>
                        </a:cubicBezTo>
                        <a:cubicBezTo>
                          <a:pt x="408845" y="494709"/>
                          <a:pt x="402120" y="493358"/>
                          <a:pt x="395362" y="492682"/>
                        </a:cubicBezTo>
                        <a:cubicBezTo>
                          <a:pt x="390088" y="476863"/>
                          <a:pt x="394272" y="492002"/>
                          <a:pt x="395362" y="458214"/>
                        </a:cubicBezTo>
                        <a:cubicBezTo>
                          <a:pt x="396408" y="425784"/>
                          <a:pt x="396118" y="393317"/>
                          <a:pt x="397389" y="360895"/>
                        </a:cubicBezTo>
                        <a:cubicBezTo>
                          <a:pt x="397473" y="358759"/>
                          <a:pt x="398357" y="356668"/>
                          <a:pt x="399417" y="354812"/>
                        </a:cubicBezTo>
                        <a:cubicBezTo>
                          <a:pt x="401093" y="351878"/>
                          <a:pt x="405499" y="346702"/>
                          <a:pt x="405499" y="346702"/>
                        </a:cubicBezTo>
                        <a:lnTo>
                          <a:pt x="456187" y="346702"/>
                        </a:lnTo>
                        <a:lnTo>
                          <a:pt x="456187" y="275740"/>
                        </a:lnTo>
                        <a:lnTo>
                          <a:pt x="523094" y="275740"/>
                        </a:lnTo>
                        <a:lnTo>
                          <a:pt x="512956" y="143953"/>
                        </a:lnTo>
                        <a:lnTo>
                          <a:pt x="429829" y="127733"/>
                        </a:lnTo>
                        <a:cubicBezTo>
                          <a:pt x="426450" y="123002"/>
                          <a:pt x="422683" y="118525"/>
                          <a:pt x="419692" y="113540"/>
                        </a:cubicBezTo>
                        <a:cubicBezTo>
                          <a:pt x="418592" y="111707"/>
                          <a:pt x="419175" y="108969"/>
                          <a:pt x="417664" y="107458"/>
                        </a:cubicBezTo>
                        <a:cubicBezTo>
                          <a:pt x="414218" y="104012"/>
                          <a:pt x="410122" y="100889"/>
                          <a:pt x="405499" y="99348"/>
                        </a:cubicBezTo>
                        <a:lnTo>
                          <a:pt x="393334" y="95293"/>
                        </a:lnTo>
                        <a:cubicBezTo>
                          <a:pt x="389474" y="96065"/>
                          <a:pt x="381272" y="97269"/>
                          <a:pt x="377114" y="99348"/>
                        </a:cubicBezTo>
                        <a:cubicBezTo>
                          <a:pt x="369137" y="103337"/>
                          <a:pt x="373446" y="103731"/>
                          <a:pt x="364949" y="105430"/>
                        </a:cubicBezTo>
                        <a:cubicBezTo>
                          <a:pt x="360263" y="106367"/>
                          <a:pt x="355480" y="106731"/>
                          <a:pt x="350757" y="107458"/>
                        </a:cubicBezTo>
                        <a:cubicBezTo>
                          <a:pt x="346694" y="108083"/>
                          <a:pt x="342647" y="108809"/>
                          <a:pt x="338592" y="109485"/>
                        </a:cubicBezTo>
                        <a:cubicBezTo>
                          <a:pt x="336564" y="110161"/>
                          <a:pt x="334421" y="110557"/>
                          <a:pt x="332509" y="111513"/>
                        </a:cubicBezTo>
                        <a:cubicBezTo>
                          <a:pt x="330330" y="112603"/>
                          <a:pt x="328708" y="114713"/>
                          <a:pt x="326427" y="115568"/>
                        </a:cubicBezTo>
                        <a:cubicBezTo>
                          <a:pt x="323200" y="116778"/>
                          <a:pt x="319668" y="116919"/>
                          <a:pt x="316289" y="117595"/>
                        </a:cubicBezTo>
                        <a:cubicBezTo>
                          <a:pt x="311558" y="116919"/>
                          <a:pt x="303730" y="120059"/>
                          <a:pt x="302097" y="115568"/>
                        </a:cubicBezTo>
                        <a:cubicBezTo>
                          <a:pt x="297241" y="102215"/>
                          <a:pt x="301249" y="87150"/>
                          <a:pt x="300069" y="72990"/>
                        </a:cubicBezTo>
                        <a:cubicBezTo>
                          <a:pt x="299661" y="68093"/>
                          <a:pt x="292021" y="55440"/>
                          <a:pt x="289932" y="54743"/>
                        </a:cubicBezTo>
                        <a:lnTo>
                          <a:pt x="283849" y="52715"/>
                        </a:lnTo>
                        <a:cubicBezTo>
                          <a:pt x="282497" y="50688"/>
                          <a:pt x="281666" y="48193"/>
                          <a:pt x="279794" y="46633"/>
                        </a:cubicBezTo>
                        <a:cubicBezTo>
                          <a:pt x="277472" y="44698"/>
                          <a:pt x="274199" y="44254"/>
                          <a:pt x="271685" y="42578"/>
                        </a:cubicBezTo>
                        <a:cubicBezTo>
                          <a:pt x="270095" y="41518"/>
                          <a:pt x="268982" y="39875"/>
                          <a:pt x="267630" y="38523"/>
                        </a:cubicBezTo>
                        <a:lnTo>
                          <a:pt x="89210" y="385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 122"/>
                  <p:cNvSpPr/>
                  <p:nvPr/>
                </p:nvSpPr>
                <p:spPr>
                  <a:xfrm>
                    <a:off x="6173382" y="4302683"/>
                    <a:ext cx="574711" cy="679442"/>
                  </a:xfrm>
                  <a:custGeom>
                    <a:avLst/>
                    <a:gdLst>
                      <a:gd name="connsiteX0" fmla="*/ 573781 w 573781"/>
                      <a:gd name="connsiteY0" fmla="*/ 87182 h 679217"/>
                      <a:gd name="connsiteX1" fmla="*/ 573781 w 573781"/>
                      <a:gd name="connsiteY1" fmla="*/ 87182 h 679217"/>
                      <a:gd name="connsiteX2" fmla="*/ 569726 w 573781"/>
                      <a:gd name="connsiteY2" fmla="*/ 133815 h 679217"/>
                      <a:gd name="connsiteX3" fmla="*/ 563643 w 573781"/>
                      <a:gd name="connsiteY3" fmla="*/ 148007 h 679217"/>
                      <a:gd name="connsiteX4" fmla="*/ 555533 w 573781"/>
                      <a:gd name="connsiteY4" fmla="*/ 160172 h 679217"/>
                      <a:gd name="connsiteX5" fmla="*/ 551478 w 573781"/>
                      <a:gd name="connsiteY5" fmla="*/ 172337 h 679217"/>
                      <a:gd name="connsiteX6" fmla="*/ 549451 w 573781"/>
                      <a:gd name="connsiteY6" fmla="*/ 192612 h 679217"/>
                      <a:gd name="connsiteX7" fmla="*/ 543368 w 573781"/>
                      <a:gd name="connsiteY7" fmla="*/ 196667 h 679217"/>
                      <a:gd name="connsiteX8" fmla="*/ 527148 w 573781"/>
                      <a:gd name="connsiteY8" fmla="*/ 204777 h 679217"/>
                      <a:gd name="connsiteX9" fmla="*/ 506873 w 573781"/>
                      <a:gd name="connsiteY9" fmla="*/ 218970 h 679217"/>
                      <a:gd name="connsiteX10" fmla="*/ 484571 w 573781"/>
                      <a:gd name="connsiteY10" fmla="*/ 212887 h 679217"/>
                      <a:gd name="connsiteX11" fmla="*/ 472406 w 573781"/>
                      <a:gd name="connsiteY11" fmla="*/ 200722 h 679217"/>
                      <a:gd name="connsiteX12" fmla="*/ 425773 w 573781"/>
                      <a:gd name="connsiteY12" fmla="*/ 198695 h 679217"/>
                      <a:gd name="connsiteX13" fmla="*/ 415636 w 573781"/>
                      <a:gd name="connsiteY13" fmla="*/ 196667 h 679217"/>
                      <a:gd name="connsiteX14" fmla="*/ 409554 w 573781"/>
                      <a:gd name="connsiteY14" fmla="*/ 194640 h 679217"/>
                      <a:gd name="connsiteX15" fmla="*/ 354811 w 573781"/>
                      <a:gd name="connsiteY15" fmla="*/ 196667 h 679217"/>
                      <a:gd name="connsiteX16" fmla="*/ 356839 w 573781"/>
                      <a:gd name="connsiteY16" fmla="*/ 210860 h 679217"/>
                      <a:gd name="connsiteX17" fmla="*/ 369004 w 573781"/>
                      <a:gd name="connsiteY17" fmla="*/ 220997 h 679217"/>
                      <a:gd name="connsiteX18" fmla="*/ 381169 w 573781"/>
                      <a:gd name="connsiteY18" fmla="*/ 233162 h 679217"/>
                      <a:gd name="connsiteX19" fmla="*/ 387251 w 573781"/>
                      <a:gd name="connsiteY19" fmla="*/ 239245 h 679217"/>
                      <a:gd name="connsiteX20" fmla="*/ 389279 w 573781"/>
                      <a:gd name="connsiteY20" fmla="*/ 245327 h 679217"/>
                      <a:gd name="connsiteX21" fmla="*/ 395361 w 573781"/>
                      <a:gd name="connsiteY21" fmla="*/ 249382 h 679217"/>
                      <a:gd name="connsiteX22" fmla="*/ 407526 w 573781"/>
                      <a:gd name="connsiteY22" fmla="*/ 259520 h 679217"/>
                      <a:gd name="connsiteX23" fmla="*/ 409554 w 573781"/>
                      <a:gd name="connsiteY23" fmla="*/ 265602 h 679217"/>
                      <a:gd name="connsiteX24" fmla="*/ 415636 w 573781"/>
                      <a:gd name="connsiteY24" fmla="*/ 271684 h 679217"/>
                      <a:gd name="connsiteX25" fmla="*/ 419691 w 573781"/>
                      <a:gd name="connsiteY25" fmla="*/ 277767 h 679217"/>
                      <a:gd name="connsiteX26" fmla="*/ 427801 w 573781"/>
                      <a:gd name="connsiteY26" fmla="*/ 289932 h 679217"/>
                      <a:gd name="connsiteX27" fmla="*/ 435911 w 573781"/>
                      <a:gd name="connsiteY27" fmla="*/ 300069 h 679217"/>
                      <a:gd name="connsiteX28" fmla="*/ 435911 w 573781"/>
                      <a:gd name="connsiteY28" fmla="*/ 356839 h 679217"/>
                      <a:gd name="connsiteX29" fmla="*/ 431856 w 573781"/>
                      <a:gd name="connsiteY29" fmla="*/ 369004 h 679217"/>
                      <a:gd name="connsiteX30" fmla="*/ 425773 w 573781"/>
                      <a:gd name="connsiteY30" fmla="*/ 383197 h 679217"/>
                      <a:gd name="connsiteX31" fmla="*/ 419691 w 573781"/>
                      <a:gd name="connsiteY31" fmla="*/ 403472 h 679217"/>
                      <a:gd name="connsiteX32" fmla="*/ 417663 w 573781"/>
                      <a:gd name="connsiteY32" fmla="*/ 411582 h 679217"/>
                      <a:gd name="connsiteX33" fmla="*/ 403471 w 573781"/>
                      <a:gd name="connsiteY33" fmla="*/ 421719 h 679217"/>
                      <a:gd name="connsiteX34" fmla="*/ 405499 w 573781"/>
                      <a:gd name="connsiteY34" fmla="*/ 496736 h 679217"/>
                      <a:gd name="connsiteX35" fmla="*/ 417663 w 573781"/>
                      <a:gd name="connsiteY35" fmla="*/ 500791 h 679217"/>
                      <a:gd name="connsiteX36" fmla="*/ 458213 w 573781"/>
                      <a:gd name="connsiteY36" fmla="*/ 504846 h 679217"/>
                      <a:gd name="connsiteX37" fmla="*/ 466323 w 573781"/>
                      <a:gd name="connsiteY37" fmla="*/ 506874 h 679217"/>
                      <a:gd name="connsiteX38" fmla="*/ 476461 w 573781"/>
                      <a:gd name="connsiteY38" fmla="*/ 525121 h 679217"/>
                      <a:gd name="connsiteX39" fmla="*/ 478488 w 573781"/>
                      <a:gd name="connsiteY39" fmla="*/ 531204 h 679217"/>
                      <a:gd name="connsiteX40" fmla="*/ 482543 w 573781"/>
                      <a:gd name="connsiteY40" fmla="*/ 537286 h 679217"/>
                      <a:gd name="connsiteX41" fmla="*/ 492681 w 573781"/>
                      <a:gd name="connsiteY41" fmla="*/ 549451 h 679217"/>
                      <a:gd name="connsiteX42" fmla="*/ 494708 w 573781"/>
                      <a:gd name="connsiteY42" fmla="*/ 555534 h 679217"/>
                      <a:gd name="connsiteX43" fmla="*/ 464296 w 573781"/>
                      <a:gd name="connsiteY43" fmla="*/ 590001 h 679217"/>
                      <a:gd name="connsiteX44" fmla="*/ 456186 w 573781"/>
                      <a:gd name="connsiteY44" fmla="*/ 581891 h 679217"/>
                      <a:gd name="connsiteX45" fmla="*/ 441993 w 573781"/>
                      <a:gd name="connsiteY45" fmla="*/ 565671 h 679217"/>
                      <a:gd name="connsiteX46" fmla="*/ 427801 w 573781"/>
                      <a:gd name="connsiteY46" fmla="*/ 547424 h 679217"/>
                      <a:gd name="connsiteX47" fmla="*/ 419691 w 573781"/>
                      <a:gd name="connsiteY47" fmla="*/ 545396 h 679217"/>
                      <a:gd name="connsiteX48" fmla="*/ 413608 w 573781"/>
                      <a:gd name="connsiteY48" fmla="*/ 541341 h 679217"/>
                      <a:gd name="connsiteX49" fmla="*/ 407526 w 573781"/>
                      <a:gd name="connsiteY49" fmla="*/ 535259 h 679217"/>
                      <a:gd name="connsiteX50" fmla="*/ 383196 w 573781"/>
                      <a:gd name="connsiteY50" fmla="*/ 537286 h 679217"/>
                      <a:gd name="connsiteX51" fmla="*/ 362921 w 573781"/>
                      <a:gd name="connsiteY51" fmla="*/ 557561 h 679217"/>
                      <a:gd name="connsiteX52" fmla="*/ 350756 w 573781"/>
                      <a:gd name="connsiteY52" fmla="*/ 561616 h 679217"/>
                      <a:gd name="connsiteX53" fmla="*/ 344674 w 573781"/>
                      <a:gd name="connsiteY53" fmla="*/ 563644 h 679217"/>
                      <a:gd name="connsiteX54" fmla="*/ 336564 w 573781"/>
                      <a:gd name="connsiteY54" fmla="*/ 561616 h 679217"/>
                      <a:gd name="connsiteX55" fmla="*/ 320344 w 573781"/>
                      <a:gd name="connsiteY55" fmla="*/ 553506 h 679217"/>
                      <a:gd name="connsiteX56" fmla="*/ 314261 w 573781"/>
                      <a:gd name="connsiteY56" fmla="*/ 551479 h 679217"/>
                      <a:gd name="connsiteX57" fmla="*/ 302096 w 573781"/>
                      <a:gd name="connsiteY57" fmla="*/ 557561 h 679217"/>
                      <a:gd name="connsiteX58" fmla="*/ 306151 w 573781"/>
                      <a:gd name="connsiteY58" fmla="*/ 563644 h 679217"/>
                      <a:gd name="connsiteX59" fmla="*/ 304124 w 573781"/>
                      <a:gd name="connsiteY59" fmla="*/ 590001 h 679217"/>
                      <a:gd name="connsiteX60" fmla="*/ 300069 w 573781"/>
                      <a:gd name="connsiteY60" fmla="*/ 602166 h 679217"/>
                      <a:gd name="connsiteX61" fmla="*/ 302096 w 573781"/>
                      <a:gd name="connsiteY61" fmla="*/ 634606 h 679217"/>
                      <a:gd name="connsiteX62" fmla="*/ 304124 w 573781"/>
                      <a:gd name="connsiteY62" fmla="*/ 640688 h 679217"/>
                      <a:gd name="connsiteX63" fmla="*/ 310206 w 573781"/>
                      <a:gd name="connsiteY63" fmla="*/ 642716 h 679217"/>
                      <a:gd name="connsiteX64" fmla="*/ 314261 w 573781"/>
                      <a:gd name="connsiteY64" fmla="*/ 648798 h 679217"/>
                      <a:gd name="connsiteX65" fmla="*/ 358866 w 573781"/>
                      <a:gd name="connsiteY65" fmla="*/ 650826 h 679217"/>
                      <a:gd name="connsiteX66" fmla="*/ 364949 w 573781"/>
                      <a:gd name="connsiteY66" fmla="*/ 652853 h 679217"/>
                      <a:gd name="connsiteX67" fmla="*/ 435911 w 573781"/>
                      <a:gd name="connsiteY67" fmla="*/ 652853 h 679217"/>
                      <a:gd name="connsiteX68" fmla="*/ 431856 w 573781"/>
                      <a:gd name="connsiteY68" fmla="*/ 665018 h 679217"/>
                      <a:gd name="connsiteX69" fmla="*/ 409554 w 573781"/>
                      <a:gd name="connsiteY69" fmla="*/ 671101 h 679217"/>
                      <a:gd name="connsiteX70" fmla="*/ 338591 w 573781"/>
                      <a:gd name="connsiteY70" fmla="*/ 673128 h 679217"/>
                      <a:gd name="connsiteX71" fmla="*/ 326426 w 573781"/>
                      <a:gd name="connsiteY71" fmla="*/ 677183 h 679217"/>
                      <a:gd name="connsiteX72" fmla="*/ 302096 w 573781"/>
                      <a:gd name="connsiteY72" fmla="*/ 679211 h 679217"/>
                      <a:gd name="connsiteX73" fmla="*/ 131787 w 573781"/>
                      <a:gd name="connsiteY73" fmla="*/ 679211 h 679217"/>
                      <a:gd name="connsiteX74" fmla="*/ 139897 w 573781"/>
                      <a:gd name="connsiteY74" fmla="*/ 652853 h 679217"/>
                      <a:gd name="connsiteX75" fmla="*/ 12165 w 573781"/>
                      <a:gd name="connsiteY75" fmla="*/ 652853 h 679217"/>
                      <a:gd name="connsiteX76" fmla="*/ 0 w 573781"/>
                      <a:gd name="connsiteY76" fmla="*/ 8110 h 679217"/>
                      <a:gd name="connsiteX77" fmla="*/ 198694 w 573781"/>
                      <a:gd name="connsiteY77" fmla="*/ 0 h 679217"/>
                      <a:gd name="connsiteX78" fmla="*/ 371031 w 573781"/>
                      <a:gd name="connsiteY78" fmla="*/ 148007 h 679217"/>
                      <a:gd name="connsiteX79" fmla="*/ 409554 w 573781"/>
                      <a:gd name="connsiteY79" fmla="*/ 137870 h 679217"/>
                      <a:gd name="connsiteX80" fmla="*/ 427801 w 573781"/>
                      <a:gd name="connsiteY80" fmla="*/ 143952 h 679217"/>
                      <a:gd name="connsiteX81" fmla="*/ 452131 w 573781"/>
                      <a:gd name="connsiteY81" fmla="*/ 162200 h 679217"/>
                      <a:gd name="connsiteX82" fmla="*/ 458213 w 573781"/>
                      <a:gd name="connsiteY82" fmla="*/ 168282 h 679217"/>
                      <a:gd name="connsiteX83" fmla="*/ 500791 w 573781"/>
                      <a:gd name="connsiteY83" fmla="*/ 168282 h 679217"/>
                      <a:gd name="connsiteX84" fmla="*/ 502818 w 573781"/>
                      <a:gd name="connsiteY84" fmla="*/ 158145 h 679217"/>
                      <a:gd name="connsiteX85" fmla="*/ 498763 w 573781"/>
                      <a:gd name="connsiteY85" fmla="*/ 131787 h 679217"/>
                      <a:gd name="connsiteX86" fmla="*/ 506873 w 573781"/>
                      <a:gd name="connsiteY86" fmla="*/ 97320 h 679217"/>
                      <a:gd name="connsiteX87" fmla="*/ 512956 w 573781"/>
                      <a:gd name="connsiteY87" fmla="*/ 93265 h 679217"/>
                      <a:gd name="connsiteX88" fmla="*/ 573781 w 573781"/>
                      <a:gd name="connsiteY88" fmla="*/ 87182 h 679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</a:cxnLst>
                    <a:rect l="l" t="t" r="r" b="b"/>
                    <a:pathLst>
                      <a:path w="573781" h="679217">
                        <a:moveTo>
                          <a:pt x="573781" y="87182"/>
                        </a:moveTo>
                        <a:lnTo>
                          <a:pt x="573781" y="87182"/>
                        </a:lnTo>
                        <a:cubicBezTo>
                          <a:pt x="572429" y="102726"/>
                          <a:pt x="574662" y="119013"/>
                          <a:pt x="569726" y="133815"/>
                        </a:cubicBezTo>
                        <a:cubicBezTo>
                          <a:pt x="567628" y="140106"/>
                          <a:pt x="567400" y="141745"/>
                          <a:pt x="563643" y="148007"/>
                        </a:cubicBezTo>
                        <a:cubicBezTo>
                          <a:pt x="561136" y="152186"/>
                          <a:pt x="555533" y="160172"/>
                          <a:pt x="555533" y="160172"/>
                        </a:cubicBezTo>
                        <a:cubicBezTo>
                          <a:pt x="554181" y="164227"/>
                          <a:pt x="551903" y="168084"/>
                          <a:pt x="551478" y="172337"/>
                        </a:cubicBezTo>
                        <a:cubicBezTo>
                          <a:pt x="550802" y="179095"/>
                          <a:pt x="551599" y="186169"/>
                          <a:pt x="549451" y="192612"/>
                        </a:cubicBezTo>
                        <a:cubicBezTo>
                          <a:pt x="548680" y="194924"/>
                          <a:pt x="545507" y="195500"/>
                          <a:pt x="543368" y="196667"/>
                        </a:cubicBezTo>
                        <a:cubicBezTo>
                          <a:pt x="538061" y="199562"/>
                          <a:pt x="527148" y="204777"/>
                          <a:pt x="527148" y="204777"/>
                        </a:cubicBezTo>
                        <a:cubicBezTo>
                          <a:pt x="513013" y="218912"/>
                          <a:pt x="520546" y="215551"/>
                          <a:pt x="506873" y="218970"/>
                        </a:cubicBezTo>
                        <a:cubicBezTo>
                          <a:pt x="495140" y="217503"/>
                          <a:pt x="492099" y="219579"/>
                          <a:pt x="484571" y="212887"/>
                        </a:cubicBezTo>
                        <a:cubicBezTo>
                          <a:pt x="480285" y="209077"/>
                          <a:pt x="478135" y="200971"/>
                          <a:pt x="472406" y="200722"/>
                        </a:cubicBezTo>
                        <a:lnTo>
                          <a:pt x="425773" y="198695"/>
                        </a:lnTo>
                        <a:cubicBezTo>
                          <a:pt x="422394" y="198019"/>
                          <a:pt x="418979" y="197503"/>
                          <a:pt x="415636" y="196667"/>
                        </a:cubicBezTo>
                        <a:cubicBezTo>
                          <a:pt x="413563" y="196149"/>
                          <a:pt x="411691" y="194640"/>
                          <a:pt x="409554" y="194640"/>
                        </a:cubicBezTo>
                        <a:cubicBezTo>
                          <a:pt x="391294" y="194640"/>
                          <a:pt x="373059" y="195991"/>
                          <a:pt x="354811" y="196667"/>
                        </a:cubicBezTo>
                        <a:cubicBezTo>
                          <a:pt x="355487" y="201398"/>
                          <a:pt x="355064" y="206423"/>
                          <a:pt x="356839" y="210860"/>
                        </a:cubicBezTo>
                        <a:cubicBezTo>
                          <a:pt x="358752" y="215642"/>
                          <a:pt x="365544" y="217921"/>
                          <a:pt x="369004" y="220997"/>
                        </a:cubicBezTo>
                        <a:cubicBezTo>
                          <a:pt x="373290" y="224807"/>
                          <a:pt x="377114" y="229107"/>
                          <a:pt x="381169" y="233162"/>
                        </a:cubicBezTo>
                        <a:lnTo>
                          <a:pt x="387251" y="239245"/>
                        </a:lnTo>
                        <a:cubicBezTo>
                          <a:pt x="387927" y="241272"/>
                          <a:pt x="387944" y="243658"/>
                          <a:pt x="389279" y="245327"/>
                        </a:cubicBezTo>
                        <a:cubicBezTo>
                          <a:pt x="390801" y="247230"/>
                          <a:pt x="393489" y="247822"/>
                          <a:pt x="395361" y="249382"/>
                        </a:cubicBezTo>
                        <a:cubicBezTo>
                          <a:pt x="410972" y="262391"/>
                          <a:pt x="392426" y="249453"/>
                          <a:pt x="407526" y="259520"/>
                        </a:cubicBezTo>
                        <a:cubicBezTo>
                          <a:pt x="408202" y="261547"/>
                          <a:pt x="408369" y="263824"/>
                          <a:pt x="409554" y="265602"/>
                        </a:cubicBezTo>
                        <a:cubicBezTo>
                          <a:pt x="411144" y="267987"/>
                          <a:pt x="413801" y="269481"/>
                          <a:pt x="415636" y="271684"/>
                        </a:cubicBezTo>
                        <a:cubicBezTo>
                          <a:pt x="417196" y="273556"/>
                          <a:pt x="418339" y="275739"/>
                          <a:pt x="419691" y="277767"/>
                        </a:cubicBezTo>
                        <a:cubicBezTo>
                          <a:pt x="424510" y="292228"/>
                          <a:pt x="417676" y="274745"/>
                          <a:pt x="427801" y="289932"/>
                        </a:cubicBezTo>
                        <a:cubicBezTo>
                          <a:pt x="435635" y="301683"/>
                          <a:pt x="422306" y="291000"/>
                          <a:pt x="435911" y="300069"/>
                        </a:cubicBezTo>
                        <a:cubicBezTo>
                          <a:pt x="441507" y="322457"/>
                          <a:pt x="440197" y="313971"/>
                          <a:pt x="435911" y="356839"/>
                        </a:cubicBezTo>
                        <a:cubicBezTo>
                          <a:pt x="435486" y="361092"/>
                          <a:pt x="432893" y="364857"/>
                          <a:pt x="431856" y="369004"/>
                        </a:cubicBezTo>
                        <a:cubicBezTo>
                          <a:pt x="429237" y="379478"/>
                          <a:pt x="431374" y="374795"/>
                          <a:pt x="425773" y="383197"/>
                        </a:cubicBezTo>
                        <a:cubicBezTo>
                          <a:pt x="421771" y="403210"/>
                          <a:pt x="426358" y="383473"/>
                          <a:pt x="419691" y="403472"/>
                        </a:cubicBezTo>
                        <a:cubicBezTo>
                          <a:pt x="418810" y="406116"/>
                          <a:pt x="419283" y="409314"/>
                          <a:pt x="417663" y="411582"/>
                        </a:cubicBezTo>
                        <a:cubicBezTo>
                          <a:pt x="416519" y="413184"/>
                          <a:pt x="405936" y="420076"/>
                          <a:pt x="403471" y="421719"/>
                        </a:cubicBezTo>
                        <a:cubicBezTo>
                          <a:pt x="404147" y="446725"/>
                          <a:pt x="401080" y="472115"/>
                          <a:pt x="405499" y="496736"/>
                        </a:cubicBezTo>
                        <a:cubicBezTo>
                          <a:pt x="406254" y="500943"/>
                          <a:pt x="413608" y="499439"/>
                          <a:pt x="417663" y="500791"/>
                        </a:cubicBezTo>
                        <a:cubicBezTo>
                          <a:pt x="434665" y="506459"/>
                          <a:pt x="421606" y="502693"/>
                          <a:pt x="458213" y="504846"/>
                        </a:cubicBezTo>
                        <a:cubicBezTo>
                          <a:pt x="460916" y="505522"/>
                          <a:pt x="463904" y="505492"/>
                          <a:pt x="466323" y="506874"/>
                        </a:cubicBezTo>
                        <a:cubicBezTo>
                          <a:pt x="473822" y="511159"/>
                          <a:pt x="473894" y="517420"/>
                          <a:pt x="476461" y="525121"/>
                        </a:cubicBezTo>
                        <a:cubicBezTo>
                          <a:pt x="477137" y="527149"/>
                          <a:pt x="477302" y="529426"/>
                          <a:pt x="478488" y="531204"/>
                        </a:cubicBezTo>
                        <a:cubicBezTo>
                          <a:pt x="479840" y="533231"/>
                          <a:pt x="480983" y="535414"/>
                          <a:pt x="482543" y="537286"/>
                        </a:cubicBezTo>
                        <a:cubicBezTo>
                          <a:pt x="495552" y="552897"/>
                          <a:pt x="482614" y="534351"/>
                          <a:pt x="492681" y="549451"/>
                        </a:cubicBezTo>
                        <a:cubicBezTo>
                          <a:pt x="493357" y="551479"/>
                          <a:pt x="494708" y="553397"/>
                          <a:pt x="494708" y="555534"/>
                        </a:cubicBezTo>
                        <a:cubicBezTo>
                          <a:pt x="494708" y="601683"/>
                          <a:pt x="502846" y="592755"/>
                          <a:pt x="464296" y="590001"/>
                        </a:cubicBezTo>
                        <a:cubicBezTo>
                          <a:pt x="461593" y="587298"/>
                          <a:pt x="458574" y="584876"/>
                          <a:pt x="456186" y="581891"/>
                        </a:cubicBezTo>
                        <a:cubicBezTo>
                          <a:pt x="442670" y="564996"/>
                          <a:pt x="454159" y="573781"/>
                          <a:pt x="441993" y="565671"/>
                        </a:cubicBezTo>
                        <a:cubicBezTo>
                          <a:pt x="439768" y="562333"/>
                          <a:pt x="432932" y="550356"/>
                          <a:pt x="427801" y="547424"/>
                        </a:cubicBezTo>
                        <a:cubicBezTo>
                          <a:pt x="425382" y="546041"/>
                          <a:pt x="422394" y="546072"/>
                          <a:pt x="419691" y="545396"/>
                        </a:cubicBezTo>
                        <a:cubicBezTo>
                          <a:pt x="417663" y="544044"/>
                          <a:pt x="415480" y="542901"/>
                          <a:pt x="413608" y="541341"/>
                        </a:cubicBezTo>
                        <a:cubicBezTo>
                          <a:pt x="411405" y="539506"/>
                          <a:pt x="410368" y="535638"/>
                          <a:pt x="407526" y="535259"/>
                        </a:cubicBezTo>
                        <a:cubicBezTo>
                          <a:pt x="399459" y="534183"/>
                          <a:pt x="391306" y="536610"/>
                          <a:pt x="383196" y="537286"/>
                        </a:cubicBezTo>
                        <a:cubicBezTo>
                          <a:pt x="377017" y="546555"/>
                          <a:pt x="374507" y="553699"/>
                          <a:pt x="362921" y="557561"/>
                        </a:cubicBezTo>
                        <a:lnTo>
                          <a:pt x="350756" y="561616"/>
                        </a:lnTo>
                        <a:lnTo>
                          <a:pt x="344674" y="563644"/>
                        </a:lnTo>
                        <a:cubicBezTo>
                          <a:pt x="341971" y="562968"/>
                          <a:pt x="339136" y="562688"/>
                          <a:pt x="336564" y="561616"/>
                        </a:cubicBezTo>
                        <a:cubicBezTo>
                          <a:pt x="330984" y="559291"/>
                          <a:pt x="326079" y="555417"/>
                          <a:pt x="320344" y="553506"/>
                        </a:cubicBezTo>
                        <a:lnTo>
                          <a:pt x="314261" y="551479"/>
                        </a:lnTo>
                        <a:cubicBezTo>
                          <a:pt x="285173" y="554710"/>
                          <a:pt x="294275" y="549739"/>
                          <a:pt x="302096" y="557561"/>
                        </a:cubicBezTo>
                        <a:cubicBezTo>
                          <a:pt x="303819" y="559284"/>
                          <a:pt x="304799" y="561616"/>
                          <a:pt x="306151" y="563644"/>
                        </a:cubicBezTo>
                        <a:cubicBezTo>
                          <a:pt x="305475" y="572430"/>
                          <a:pt x="305498" y="581297"/>
                          <a:pt x="304124" y="590001"/>
                        </a:cubicBezTo>
                        <a:cubicBezTo>
                          <a:pt x="303457" y="594223"/>
                          <a:pt x="300069" y="602166"/>
                          <a:pt x="300069" y="602166"/>
                        </a:cubicBezTo>
                        <a:cubicBezTo>
                          <a:pt x="300745" y="612979"/>
                          <a:pt x="300962" y="623831"/>
                          <a:pt x="302096" y="634606"/>
                        </a:cubicBezTo>
                        <a:cubicBezTo>
                          <a:pt x="302320" y="636731"/>
                          <a:pt x="302613" y="639177"/>
                          <a:pt x="304124" y="640688"/>
                        </a:cubicBezTo>
                        <a:cubicBezTo>
                          <a:pt x="305635" y="642199"/>
                          <a:pt x="308179" y="642040"/>
                          <a:pt x="310206" y="642716"/>
                        </a:cubicBezTo>
                        <a:cubicBezTo>
                          <a:pt x="311558" y="644743"/>
                          <a:pt x="311858" y="648397"/>
                          <a:pt x="314261" y="648798"/>
                        </a:cubicBezTo>
                        <a:cubicBezTo>
                          <a:pt x="328942" y="651245"/>
                          <a:pt x="344030" y="649639"/>
                          <a:pt x="358866" y="650826"/>
                        </a:cubicBezTo>
                        <a:cubicBezTo>
                          <a:pt x="360996" y="650996"/>
                          <a:pt x="362921" y="652177"/>
                          <a:pt x="364949" y="652853"/>
                        </a:cubicBezTo>
                        <a:cubicBezTo>
                          <a:pt x="380551" y="651813"/>
                          <a:pt x="422930" y="647805"/>
                          <a:pt x="435911" y="652853"/>
                        </a:cubicBezTo>
                        <a:cubicBezTo>
                          <a:pt x="439895" y="654402"/>
                          <a:pt x="434878" y="661996"/>
                          <a:pt x="431856" y="665018"/>
                        </a:cubicBezTo>
                        <a:cubicBezTo>
                          <a:pt x="430060" y="666814"/>
                          <a:pt x="412887" y="670934"/>
                          <a:pt x="409554" y="671101"/>
                        </a:cubicBezTo>
                        <a:cubicBezTo>
                          <a:pt x="385920" y="672283"/>
                          <a:pt x="362245" y="672452"/>
                          <a:pt x="338591" y="673128"/>
                        </a:cubicBezTo>
                        <a:cubicBezTo>
                          <a:pt x="334536" y="674480"/>
                          <a:pt x="330674" y="676711"/>
                          <a:pt x="326426" y="677183"/>
                        </a:cubicBezTo>
                        <a:cubicBezTo>
                          <a:pt x="306164" y="679435"/>
                          <a:pt x="314299" y="679211"/>
                          <a:pt x="302096" y="679211"/>
                        </a:cubicBezTo>
                        <a:lnTo>
                          <a:pt x="131787" y="679211"/>
                        </a:lnTo>
                        <a:lnTo>
                          <a:pt x="139897" y="652853"/>
                        </a:lnTo>
                        <a:lnTo>
                          <a:pt x="12165" y="652853"/>
                        </a:lnTo>
                        <a:lnTo>
                          <a:pt x="0" y="8110"/>
                        </a:lnTo>
                        <a:lnTo>
                          <a:pt x="198694" y="0"/>
                        </a:lnTo>
                        <a:lnTo>
                          <a:pt x="371031" y="148007"/>
                        </a:lnTo>
                        <a:lnTo>
                          <a:pt x="409554" y="137870"/>
                        </a:lnTo>
                        <a:cubicBezTo>
                          <a:pt x="415636" y="139897"/>
                          <a:pt x="422631" y="140161"/>
                          <a:pt x="427801" y="143952"/>
                        </a:cubicBezTo>
                        <a:cubicBezTo>
                          <a:pt x="457926" y="166044"/>
                          <a:pt x="423875" y="157490"/>
                          <a:pt x="452131" y="162200"/>
                        </a:cubicBezTo>
                        <a:cubicBezTo>
                          <a:pt x="454158" y="164227"/>
                          <a:pt x="455551" y="167217"/>
                          <a:pt x="458213" y="168282"/>
                        </a:cubicBezTo>
                        <a:cubicBezTo>
                          <a:pt x="468935" y="172571"/>
                          <a:pt x="493168" y="168827"/>
                          <a:pt x="500791" y="168282"/>
                        </a:cubicBezTo>
                        <a:cubicBezTo>
                          <a:pt x="501467" y="164903"/>
                          <a:pt x="502818" y="161591"/>
                          <a:pt x="502818" y="158145"/>
                        </a:cubicBezTo>
                        <a:cubicBezTo>
                          <a:pt x="502818" y="146464"/>
                          <a:pt x="501213" y="141583"/>
                          <a:pt x="498763" y="131787"/>
                        </a:cubicBezTo>
                        <a:cubicBezTo>
                          <a:pt x="501817" y="82942"/>
                          <a:pt x="490336" y="105588"/>
                          <a:pt x="506873" y="97320"/>
                        </a:cubicBezTo>
                        <a:cubicBezTo>
                          <a:pt x="509053" y="96230"/>
                          <a:pt x="510928" y="94617"/>
                          <a:pt x="512956" y="93265"/>
                        </a:cubicBezTo>
                        <a:lnTo>
                          <a:pt x="573781" y="87182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Freeform 123"/>
                  <p:cNvSpPr/>
                  <p:nvPr/>
                </p:nvSpPr>
                <p:spPr>
                  <a:xfrm>
                    <a:off x="6171795" y="3880413"/>
                    <a:ext cx="619163" cy="612768"/>
                  </a:xfrm>
                  <a:custGeom>
                    <a:avLst/>
                    <a:gdLst>
                      <a:gd name="connsiteX0" fmla="*/ 399417 w 619605"/>
                      <a:gd name="connsiteY0" fmla="*/ 0 h 612227"/>
                      <a:gd name="connsiteX1" fmla="*/ 399417 w 619605"/>
                      <a:gd name="connsiteY1" fmla="*/ 0 h 612227"/>
                      <a:gd name="connsiteX2" fmla="*/ 413609 w 619605"/>
                      <a:gd name="connsiteY2" fmla="*/ 10138 h 612227"/>
                      <a:gd name="connsiteX3" fmla="*/ 415636 w 619605"/>
                      <a:gd name="connsiteY3" fmla="*/ 16220 h 612227"/>
                      <a:gd name="connsiteX4" fmla="*/ 419691 w 619605"/>
                      <a:gd name="connsiteY4" fmla="*/ 22303 h 612227"/>
                      <a:gd name="connsiteX5" fmla="*/ 423746 w 619605"/>
                      <a:gd name="connsiteY5" fmla="*/ 36495 h 612227"/>
                      <a:gd name="connsiteX6" fmla="*/ 427801 w 619605"/>
                      <a:gd name="connsiteY6" fmla="*/ 42578 h 612227"/>
                      <a:gd name="connsiteX7" fmla="*/ 431856 w 619605"/>
                      <a:gd name="connsiteY7" fmla="*/ 60825 h 612227"/>
                      <a:gd name="connsiteX8" fmla="*/ 439966 w 619605"/>
                      <a:gd name="connsiteY8" fmla="*/ 72990 h 612227"/>
                      <a:gd name="connsiteX9" fmla="*/ 446049 w 619605"/>
                      <a:gd name="connsiteY9" fmla="*/ 85155 h 612227"/>
                      <a:gd name="connsiteX10" fmla="*/ 450104 w 619605"/>
                      <a:gd name="connsiteY10" fmla="*/ 103403 h 612227"/>
                      <a:gd name="connsiteX11" fmla="*/ 452131 w 619605"/>
                      <a:gd name="connsiteY11" fmla="*/ 121650 h 612227"/>
                      <a:gd name="connsiteX12" fmla="*/ 458214 w 619605"/>
                      <a:gd name="connsiteY12" fmla="*/ 156117 h 612227"/>
                      <a:gd name="connsiteX13" fmla="*/ 468351 w 619605"/>
                      <a:gd name="connsiteY13" fmla="*/ 174365 h 612227"/>
                      <a:gd name="connsiteX14" fmla="*/ 472406 w 619605"/>
                      <a:gd name="connsiteY14" fmla="*/ 180447 h 612227"/>
                      <a:gd name="connsiteX15" fmla="*/ 476461 w 619605"/>
                      <a:gd name="connsiteY15" fmla="*/ 186530 h 612227"/>
                      <a:gd name="connsiteX16" fmla="*/ 486599 w 619605"/>
                      <a:gd name="connsiteY16" fmla="*/ 202750 h 612227"/>
                      <a:gd name="connsiteX17" fmla="*/ 496736 w 619605"/>
                      <a:gd name="connsiteY17" fmla="*/ 214915 h 612227"/>
                      <a:gd name="connsiteX18" fmla="*/ 504846 w 619605"/>
                      <a:gd name="connsiteY18" fmla="*/ 227080 h 612227"/>
                      <a:gd name="connsiteX19" fmla="*/ 508901 w 619605"/>
                      <a:gd name="connsiteY19" fmla="*/ 235190 h 612227"/>
                      <a:gd name="connsiteX20" fmla="*/ 512956 w 619605"/>
                      <a:gd name="connsiteY20" fmla="*/ 241272 h 612227"/>
                      <a:gd name="connsiteX21" fmla="*/ 514984 w 619605"/>
                      <a:gd name="connsiteY21" fmla="*/ 249382 h 612227"/>
                      <a:gd name="connsiteX22" fmla="*/ 525121 w 619605"/>
                      <a:gd name="connsiteY22" fmla="*/ 261547 h 612227"/>
                      <a:gd name="connsiteX23" fmla="*/ 527149 w 619605"/>
                      <a:gd name="connsiteY23" fmla="*/ 267630 h 612227"/>
                      <a:gd name="connsiteX24" fmla="*/ 533231 w 619605"/>
                      <a:gd name="connsiteY24" fmla="*/ 283850 h 612227"/>
                      <a:gd name="connsiteX25" fmla="*/ 535259 w 619605"/>
                      <a:gd name="connsiteY25" fmla="*/ 293987 h 612227"/>
                      <a:gd name="connsiteX26" fmla="*/ 537286 w 619605"/>
                      <a:gd name="connsiteY26" fmla="*/ 300070 h 612227"/>
                      <a:gd name="connsiteX27" fmla="*/ 539314 w 619605"/>
                      <a:gd name="connsiteY27" fmla="*/ 308180 h 612227"/>
                      <a:gd name="connsiteX28" fmla="*/ 543369 w 619605"/>
                      <a:gd name="connsiteY28" fmla="*/ 320345 h 612227"/>
                      <a:gd name="connsiteX29" fmla="*/ 545396 w 619605"/>
                      <a:gd name="connsiteY29" fmla="*/ 332509 h 612227"/>
                      <a:gd name="connsiteX30" fmla="*/ 549451 w 619605"/>
                      <a:gd name="connsiteY30" fmla="*/ 338592 h 612227"/>
                      <a:gd name="connsiteX31" fmla="*/ 551479 w 619605"/>
                      <a:gd name="connsiteY31" fmla="*/ 348729 h 612227"/>
                      <a:gd name="connsiteX32" fmla="*/ 557561 w 619605"/>
                      <a:gd name="connsiteY32" fmla="*/ 362922 h 612227"/>
                      <a:gd name="connsiteX33" fmla="*/ 561616 w 619605"/>
                      <a:gd name="connsiteY33" fmla="*/ 377114 h 612227"/>
                      <a:gd name="connsiteX34" fmla="*/ 565671 w 619605"/>
                      <a:gd name="connsiteY34" fmla="*/ 385224 h 612227"/>
                      <a:gd name="connsiteX35" fmla="*/ 569726 w 619605"/>
                      <a:gd name="connsiteY35" fmla="*/ 401444 h 612227"/>
                      <a:gd name="connsiteX36" fmla="*/ 573781 w 619605"/>
                      <a:gd name="connsiteY36" fmla="*/ 409554 h 612227"/>
                      <a:gd name="connsiteX37" fmla="*/ 577836 w 619605"/>
                      <a:gd name="connsiteY37" fmla="*/ 423747 h 612227"/>
                      <a:gd name="connsiteX38" fmla="*/ 581891 w 619605"/>
                      <a:gd name="connsiteY38" fmla="*/ 431857 h 612227"/>
                      <a:gd name="connsiteX39" fmla="*/ 585946 w 619605"/>
                      <a:gd name="connsiteY39" fmla="*/ 444022 h 612227"/>
                      <a:gd name="connsiteX40" fmla="*/ 592029 w 619605"/>
                      <a:gd name="connsiteY40" fmla="*/ 466324 h 612227"/>
                      <a:gd name="connsiteX41" fmla="*/ 598111 w 619605"/>
                      <a:gd name="connsiteY41" fmla="*/ 480517 h 612227"/>
                      <a:gd name="connsiteX42" fmla="*/ 606221 w 619605"/>
                      <a:gd name="connsiteY42" fmla="*/ 498764 h 612227"/>
                      <a:gd name="connsiteX43" fmla="*/ 614331 w 619605"/>
                      <a:gd name="connsiteY43" fmla="*/ 517011 h 612227"/>
                      <a:gd name="connsiteX44" fmla="*/ 614331 w 619605"/>
                      <a:gd name="connsiteY44" fmla="*/ 563644 h 612227"/>
                      <a:gd name="connsiteX45" fmla="*/ 602166 w 619605"/>
                      <a:gd name="connsiteY45" fmla="*/ 561616 h 612227"/>
                      <a:gd name="connsiteX46" fmla="*/ 577836 w 619605"/>
                      <a:gd name="connsiteY46" fmla="*/ 551479 h 612227"/>
                      <a:gd name="connsiteX47" fmla="*/ 559589 w 619605"/>
                      <a:gd name="connsiteY47" fmla="*/ 537286 h 612227"/>
                      <a:gd name="connsiteX48" fmla="*/ 519039 w 619605"/>
                      <a:gd name="connsiteY48" fmla="*/ 533231 h 612227"/>
                      <a:gd name="connsiteX49" fmla="*/ 512956 w 619605"/>
                      <a:gd name="connsiteY49" fmla="*/ 537286 h 612227"/>
                      <a:gd name="connsiteX50" fmla="*/ 510929 w 619605"/>
                      <a:gd name="connsiteY50" fmla="*/ 608249 h 612227"/>
                      <a:gd name="connsiteX51" fmla="*/ 452131 w 619605"/>
                      <a:gd name="connsiteY51" fmla="*/ 606221 h 612227"/>
                      <a:gd name="connsiteX52" fmla="*/ 446049 w 619605"/>
                      <a:gd name="connsiteY52" fmla="*/ 604194 h 612227"/>
                      <a:gd name="connsiteX53" fmla="*/ 431856 w 619605"/>
                      <a:gd name="connsiteY53" fmla="*/ 594056 h 612227"/>
                      <a:gd name="connsiteX54" fmla="*/ 425774 w 619605"/>
                      <a:gd name="connsiteY54" fmla="*/ 592029 h 612227"/>
                      <a:gd name="connsiteX55" fmla="*/ 419691 w 619605"/>
                      <a:gd name="connsiteY55" fmla="*/ 587974 h 612227"/>
                      <a:gd name="connsiteX56" fmla="*/ 413609 w 619605"/>
                      <a:gd name="connsiteY56" fmla="*/ 585946 h 612227"/>
                      <a:gd name="connsiteX57" fmla="*/ 405499 w 619605"/>
                      <a:gd name="connsiteY57" fmla="*/ 577836 h 612227"/>
                      <a:gd name="connsiteX58" fmla="*/ 393334 w 619605"/>
                      <a:gd name="connsiteY58" fmla="*/ 581891 h 612227"/>
                      <a:gd name="connsiteX59" fmla="*/ 381169 w 619605"/>
                      <a:gd name="connsiteY59" fmla="*/ 590001 h 612227"/>
                      <a:gd name="connsiteX60" fmla="*/ 369004 w 619605"/>
                      <a:gd name="connsiteY60" fmla="*/ 587974 h 612227"/>
                      <a:gd name="connsiteX61" fmla="*/ 360894 w 619605"/>
                      <a:gd name="connsiteY61" fmla="*/ 581891 h 612227"/>
                      <a:gd name="connsiteX62" fmla="*/ 227080 w 619605"/>
                      <a:gd name="connsiteY62" fmla="*/ 458214 h 612227"/>
                      <a:gd name="connsiteX63" fmla="*/ 212887 w 619605"/>
                      <a:gd name="connsiteY63" fmla="*/ 448077 h 612227"/>
                      <a:gd name="connsiteX64" fmla="*/ 208832 w 619605"/>
                      <a:gd name="connsiteY64" fmla="*/ 441994 h 612227"/>
                      <a:gd name="connsiteX65" fmla="*/ 198695 w 619605"/>
                      <a:gd name="connsiteY65" fmla="*/ 431857 h 612227"/>
                      <a:gd name="connsiteX66" fmla="*/ 0 w 619605"/>
                      <a:gd name="connsiteY66" fmla="*/ 431857 h 612227"/>
                      <a:gd name="connsiteX67" fmla="*/ 141925 w 619605"/>
                      <a:gd name="connsiteY67" fmla="*/ 316290 h 612227"/>
                      <a:gd name="connsiteX68" fmla="*/ 143952 w 619605"/>
                      <a:gd name="connsiteY68" fmla="*/ 16220 h 612227"/>
                      <a:gd name="connsiteX69" fmla="*/ 399417 w 619605"/>
                      <a:gd name="connsiteY69" fmla="*/ 0 h 612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619605" h="612227">
                        <a:moveTo>
                          <a:pt x="399417" y="0"/>
                        </a:moveTo>
                        <a:lnTo>
                          <a:pt x="399417" y="0"/>
                        </a:lnTo>
                        <a:cubicBezTo>
                          <a:pt x="404148" y="3379"/>
                          <a:pt x="409498" y="6027"/>
                          <a:pt x="413609" y="10138"/>
                        </a:cubicBezTo>
                        <a:cubicBezTo>
                          <a:pt x="415120" y="11649"/>
                          <a:pt x="414680" y="14309"/>
                          <a:pt x="415636" y="16220"/>
                        </a:cubicBezTo>
                        <a:cubicBezTo>
                          <a:pt x="416726" y="18400"/>
                          <a:pt x="418339" y="20275"/>
                          <a:pt x="419691" y="22303"/>
                        </a:cubicBezTo>
                        <a:cubicBezTo>
                          <a:pt x="420340" y="24897"/>
                          <a:pt x="422293" y="33589"/>
                          <a:pt x="423746" y="36495"/>
                        </a:cubicBezTo>
                        <a:cubicBezTo>
                          <a:pt x="424836" y="38675"/>
                          <a:pt x="426449" y="40550"/>
                          <a:pt x="427801" y="42578"/>
                        </a:cubicBezTo>
                        <a:cubicBezTo>
                          <a:pt x="428350" y="45874"/>
                          <a:pt x="429480" y="56549"/>
                          <a:pt x="431856" y="60825"/>
                        </a:cubicBezTo>
                        <a:cubicBezTo>
                          <a:pt x="434223" y="65085"/>
                          <a:pt x="438425" y="68367"/>
                          <a:pt x="439966" y="72990"/>
                        </a:cubicBezTo>
                        <a:cubicBezTo>
                          <a:pt x="442765" y="81385"/>
                          <a:pt x="440808" y="77295"/>
                          <a:pt x="446049" y="85155"/>
                        </a:cubicBezTo>
                        <a:cubicBezTo>
                          <a:pt x="447523" y="91051"/>
                          <a:pt x="449247" y="97406"/>
                          <a:pt x="450104" y="103403"/>
                        </a:cubicBezTo>
                        <a:cubicBezTo>
                          <a:pt x="450969" y="109461"/>
                          <a:pt x="451266" y="115592"/>
                          <a:pt x="452131" y="121650"/>
                        </a:cubicBezTo>
                        <a:cubicBezTo>
                          <a:pt x="452321" y="122977"/>
                          <a:pt x="456431" y="148983"/>
                          <a:pt x="458214" y="156117"/>
                        </a:cubicBezTo>
                        <a:cubicBezTo>
                          <a:pt x="460356" y="164685"/>
                          <a:pt x="462306" y="165298"/>
                          <a:pt x="468351" y="174365"/>
                        </a:cubicBezTo>
                        <a:lnTo>
                          <a:pt x="472406" y="180447"/>
                        </a:lnTo>
                        <a:lnTo>
                          <a:pt x="476461" y="186530"/>
                        </a:lnTo>
                        <a:cubicBezTo>
                          <a:pt x="480886" y="204227"/>
                          <a:pt x="474502" y="184605"/>
                          <a:pt x="486599" y="202750"/>
                        </a:cubicBezTo>
                        <a:cubicBezTo>
                          <a:pt x="495604" y="216257"/>
                          <a:pt x="484761" y="210922"/>
                          <a:pt x="496736" y="214915"/>
                        </a:cubicBezTo>
                        <a:cubicBezTo>
                          <a:pt x="501087" y="227963"/>
                          <a:pt x="495354" y="213790"/>
                          <a:pt x="504846" y="227080"/>
                        </a:cubicBezTo>
                        <a:cubicBezTo>
                          <a:pt x="506603" y="229540"/>
                          <a:pt x="507401" y="232566"/>
                          <a:pt x="508901" y="235190"/>
                        </a:cubicBezTo>
                        <a:cubicBezTo>
                          <a:pt x="510110" y="237306"/>
                          <a:pt x="511604" y="239245"/>
                          <a:pt x="512956" y="241272"/>
                        </a:cubicBezTo>
                        <a:cubicBezTo>
                          <a:pt x="513632" y="243975"/>
                          <a:pt x="513886" y="246821"/>
                          <a:pt x="514984" y="249382"/>
                        </a:cubicBezTo>
                        <a:cubicBezTo>
                          <a:pt x="517102" y="254323"/>
                          <a:pt x="521466" y="257892"/>
                          <a:pt x="525121" y="261547"/>
                        </a:cubicBezTo>
                        <a:cubicBezTo>
                          <a:pt x="525797" y="263575"/>
                          <a:pt x="526398" y="265629"/>
                          <a:pt x="527149" y="267630"/>
                        </a:cubicBezTo>
                        <a:cubicBezTo>
                          <a:pt x="528550" y="271366"/>
                          <a:pt x="532078" y="279239"/>
                          <a:pt x="533231" y="283850"/>
                        </a:cubicBezTo>
                        <a:cubicBezTo>
                          <a:pt x="534067" y="287193"/>
                          <a:pt x="534423" y="290644"/>
                          <a:pt x="535259" y="293987"/>
                        </a:cubicBezTo>
                        <a:cubicBezTo>
                          <a:pt x="535777" y="296060"/>
                          <a:pt x="536699" y="298015"/>
                          <a:pt x="537286" y="300070"/>
                        </a:cubicBezTo>
                        <a:cubicBezTo>
                          <a:pt x="538052" y="302749"/>
                          <a:pt x="538513" y="305511"/>
                          <a:pt x="539314" y="308180"/>
                        </a:cubicBezTo>
                        <a:cubicBezTo>
                          <a:pt x="540542" y="312274"/>
                          <a:pt x="543369" y="320345"/>
                          <a:pt x="543369" y="320345"/>
                        </a:cubicBezTo>
                        <a:cubicBezTo>
                          <a:pt x="544045" y="324400"/>
                          <a:pt x="544096" y="328609"/>
                          <a:pt x="545396" y="332509"/>
                        </a:cubicBezTo>
                        <a:cubicBezTo>
                          <a:pt x="546167" y="334821"/>
                          <a:pt x="548595" y="336310"/>
                          <a:pt x="549451" y="338592"/>
                        </a:cubicBezTo>
                        <a:cubicBezTo>
                          <a:pt x="550661" y="341819"/>
                          <a:pt x="550643" y="345386"/>
                          <a:pt x="551479" y="348729"/>
                        </a:cubicBezTo>
                        <a:cubicBezTo>
                          <a:pt x="553382" y="356341"/>
                          <a:pt x="554077" y="354793"/>
                          <a:pt x="557561" y="362922"/>
                        </a:cubicBezTo>
                        <a:cubicBezTo>
                          <a:pt x="562467" y="374369"/>
                          <a:pt x="556467" y="363382"/>
                          <a:pt x="561616" y="377114"/>
                        </a:cubicBezTo>
                        <a:cubicBezTo>
                          <a:pt x="562677" y="379944"/>
                          <a:pt x="564319" y="382521"/>
                          <a:pt x="565671" y="385224"/>
                        </a:cubicBezTo>
                        <a:cubicBezTo>
                          <a:pt x="566860" y="391170"/>
                          <a:pt x="567389" y="395991"/>
                          <a:pt x="569726" y="401444"/>
                        </a:cubicBezTo>
                        <a:cubicBezTo>
                          <a:pt x="570917" y="404222"/>
                          <a:pt x="572590" y="406776"/>
                          <a:pt x="573781" y="409554"/>
                        </a:cubicBezTo>
                        <a:cubicBezTo>
                          <a:pt x="578687" y="421001"/>
                          <a:pt x="572688" y="410017"/>
                          <a:pt x="577836" y="423747"/>
                        </a:cubicBezTo>
                        <a:cubicBezTo>
                          <a:pt x="578897" y="426577"/>
                          <a:pt x="580769" y="429051"/>
                          <a:pt x="581891" y="431857"/>
                        </a:cubicBezTo>
                        <a:cubicBezTo>
                          <a:pt x="583478" y="435826"/>
                          <a:pt x="585946" y="444022"/>
                          <a:pt x="585946" y="444022"/>
                        </a:cubicBezTo>
                        <a:cubicBezTo>
                          <a:pt x="590605" y="481287"/>
                          <a:pt x="583910" y="447379"/>
                          <a:pt x="592029" y="466324"/>
                        </a:cubicBezTo>
                        <a:cubicBezTo>
                          <a:pt x="599886" y="484657"/>
                          <a:pt x="587929" y="465243"/>
                          <a:pt x="598111" y="480517"/>
                        </a:cubicBezTo>
                        <a:cubicBezTo>
                          <a:pt x="602937" y="494994"/>
                          <a:pt x="599795" y="489126"/>
                          <a:pt x="606221" y="498764"/>
                        </a:cubicBezTo>
                        <a:cubicBezTo>
                          <a:pt x="611047" y="513241"/>
                          <a:pt x="607905" y="507373"/>
                          <a:pt x="614331" y="517011"/>
                        </a:cubicBezTo>
                        <a:cubicBezTo>
                          <a:pt x="619617" y="532874"/>
                          <a:pt x="622920" y="540331"/>
                          <a:pt x="614331" y="563644"/>
                        </a:cubicBezTo>
                        <a:cubicBezTo>
                          <a:pt x="612910" y="567502"/>
                          <a:pt x="602166" y="561616"/>
                          <a:pt x="602166" y="561616"/>
                        </a:cubicBezTo>
                        <a:lnTo>
                          <a:pt x="577836" y="551479"/>
                        </a:lnTo>
                        <a:lnTo>
                          <a:pt x="559589" y="537286"/>
                        </a:lnTo>
                        <a:cubicBezTo>
                          <a:pt x="540050" y="531958"/>
                          <a:pt x="538061" y="528476"/>
                          <a:pt x="519039" y="533231"/>
                        </a:cubicBezTo>
                        <a:cubicBezTo>
                          <a:pt x="516675" y="533822"/>
                          <a:pt x="514984" y="535934"/>
                          <a:pt x="512956" y="537286"/>
                        </a:cubicBezTo>
                        <a:cubicBezTo>
                          <a:pt x="512280" y="560940"/>
                          <a:pt x="521974" y="587321"/>
                          <a:pt x="510929" y="608249"/>
                        </a:cubicBezTo>
                        <a:cubicBezTo>
                          <a:pt x="506146" y="617312"/>
                          <a:pt x="462075" y="608352"/>
                          <a:pt x="452131" y="606221"/>
                        </a:cubicBezTo>
                        <a:cubicBezTo>
                          <a:pt x="450041" y="605773"/>
                          <a:pt x="448076" y="604870"/>
                          <a:pt x="446049" y="604194"/>
                        </a:cubicBezTo>
                        <a:cubicBezTo>
                          <a:pt x="442669" y="594056"/>
                          <a:pt x="446049" y="598787"/>
                          <a:pt x="431856" y="594056"/>
                        </a:cubicBezTo>
                        <a:lnTo>
                          <a:pt x="425774" y="592029"/>
                        </a:lnTo>
                        <a:cubicBezTo>
                          <a:pt x="423746" y="590677"/>
                          <a:pt x="421871" y="589064"/>
                          <a:pt x="419691" y="587974"/>
                        </a:cubicBezTo>
                        <a:cubicBezTo>
                          <a:pt x="417780" y="587018"/>
                          <a:pt x="415120" y="587457"/>
                          <a:pt x="413609" y="585946"/>
                        </a:cubicBezTo>
                        <a:cubicBezTo>
                          <a:pt x="402797" y="575133"/>
                          <a:pt x="421720" y="583244"/>
                          <a:pt x="405499" y="577836"/>
                        </a:cubicBezTo>
                        <a:cubicBezTo>
                          <a:pt x="401444" y="579188"/>
                          <a:pt x="397157" y="579979"/>
                          <a:pt x="393334" y="581891"/>
                        </a:cubicBezTo>
                        <a:cubicBezTo>
                          <a:pt x="388975" y="584070"/>
                          <a:pt x="381169" y="590001"/>
                          <a:pt x="381169" y="590001"/>
                        </a:cubicBezTo>
                        <a:cubicBezTo>
                          <a:pt x="377114" y="589325"/>
                          <a:pt x="372904" y="589274"/>
                          <a:pt x="369004" y="587974"/>
                        </a:cubicBezTo>
                        <a:cubicBezTo>
                          <a:pt x="365566" y="586828"/>
                          <a:pt x="363296" y="584293"/>
                          <a:pt x="360894" y="581891"/>
                        </a:cubicBezTo>
                        <a:lnTo>
                          <a:pt x="227080" y="458214"/>
                        </a:lnTo>
                        <a:cubicBezTo>
                          <a:pt x="222349" y="454835"/>
                          <a:pt x="217232" y="451939"/>
                          <a:pt x="212887" y="448077"/>
                        </a:cubicBezTo>
                        <a:cubicBezTo>
                          <a:pt x="211066" y="446458"/>
                          <a:pt x="210392" y="443866"/>
                          <a:pt x="208832" y="441994"/>
                        </a:cubicBezTo>
                        <a:lnTo>
                          <a:pt x="198695" y="431857"/>
                        </a:lnTo>
                        <a:lnTo>
                          <a:pt x="0" y="431857"/>
                        </a:lnTo>
                        <a:lnTo>
                          <a:pt x="141925" y="316290"/>
                        </a:lnTo>
                        <a:cubicBezTo>
                          <a:pt x="142601" y="216267"/>
                          <a:pt x="143276" y="116243"/>
                          <a:pt x="143952" y="16220"/>
                        </a:cubicBezTo>
                        <a:lnTo>
                          <a:pt x="399417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 124"/>
                  <p:cNvSpPr/>
                  <p:nvPr/>
                </p:nvSpPr>
                <p:spPr>
                  <a:xfrm>
                    <a:off x="5993984" y="3061273"/>
                    <a:ext cx="603288" cy="857240"/>
                  </a:xfrm>
                  <a:custGeom>
                    <a:avLst/>
                    <a:gdLst>
                      <a:gd name="connsiteX0" fmla="*/ 300069 w 604710"/>
                      <a:gd name="connsiteY0" fmla="*/ 0 h 857630"/>
                      <a:gd name="connsiteX1" fmla="*/ 300069 w 604710"/>
                      <a:gd name="connsiteY1" fmla="*/ 0 h 857630"/>
                      <a:gd name="connsiteX2" fmla="*/ 316289 w 604710"/>
                      <a:gd name="connsiteY2" fmla="*/ 10138 h 857630"/>
                      <a:gd name="connsiteX3" fmla="*/ 322371 w 604710"/>
                      <a:gd name="connsiteY3" fmla="*/ 12165 h 857630"/>
                      <a:gd name="connsiteX4" fmla="*/ 332509 w 604710"/>
                      <a:gd name="connsiteY4" fmla="*/ 24330 h 857630"/>
                      <a:gd name="connsiteX5" fmla="*/ 338591 w 604710"/>
                      <a:gd name="connsiteY5" fmla="*/ 28385 h 857630"/>
                      <a:gd name="connsiteX6" fmla="*/ 340619 w 604710"/>
                      <a:gd name="connsiteY6" fmla="*/ 34468 h 857630"/>
                      <a:gd name="connsiteX7" fmla="*/ 352784 w 604710"/>
                      <a:gd name="connsiteY7" fmla="*/ 48660 h 857630"/>
                      <a:gd name="connsiteX8" fmla="*/ 360894 w 604710"/>
                      <a:gd name="connsiteY8" fmla="*/ 60825 h 857630"/>
                      <a:gd name="connsiteX9" fmla="*/ 369004 w 604710"/>
                      <a:gd name="connsiteY9" fmla="*/ 72990 h 857630"/>
                      <a:gd name="connsiteX10" fmla="*/ 373059 w 604710"/>
                      <a:gd name="connsiteY10" fmla="*/ 79072 h 857630"/>
                      <a:gd name="connsiteX11" fmla="*/ 385224 w 604710"/>
                      <a:gd name="connsiteY11" fmla="*/ 91237 h 857630"/>
                      <a:gd name="connsiteX12" fmla="*/ 395361 w 604710"/>
                      <a:gd name="connsiteY12" fmla="*/ 107457 h 857630"/>
                      <a:gd name="connsiteX13" fmla="*/ 401444 w 604710"/>
                      <a:gd name="connsiteY13" fmla="*/ 123677 h 857630"/>
                      <a:gd name="connsiteX14" fmla="*/ 407526 w 604710"/>
                      <a:gd name="connsiteY14" fmla="*/ 129760 h 857630"/>
                      <a:gd name="connsiteX15" fmla="*/ 415636 w 604710"/>
                      <a:gd name="connsiteY15" fmla="*/ 139897 h 857630"/>
                      <a:gd name="connsiteX16" fmla="*/ 425773 w 604710"/>
                      <a:gd name="connsiteY16" fmla="*/ 148007 h 857630"/>
                      <a:gd name="connsiteX17" fmla="*/ 439966 w 604710"/>
                      <a:gd name="connsiteY17" fmla="*/ 168282 h 857630"/>
                      <a:gd name="connsiteX18" fmla="*/ 441993 w 604710"/>
                      <a:gd name="connsiteY18" fmla="*/ 174365 h 857630"/>
                      <a:gd name="connsiteX19" fmla="*/ 446048 w 604710"/>
                      <a:gd name="connsiteY19" fmla="*/ 200722 h 857630"/>
                      <a:gd name="connsiteX20" fmla="*/ 450103 w 604710"/>
                      <a:gd name="connsiteY20" fmla="*/ 206805 h 857630"/>
                      <a:gd name="connsiteX21" fmla="*/ 454158 w 604710"/>
                      <a:gd name="connsiteY21" fmla="*/ 218970 h 857630"/>
                      <a:gd name="connsiteX22" fmla="*/ 456186 w 604710"/>
                      <a:gd name="connsiteY22" fmla="*/ 225052 h 857630"/>
                      <a:gd name="connsiteX23" fmla="*/ 460241 w 604710"/>
                      <a:gd name="connsiteY23" fmla="*/ 231134 h 857630"/>
                      <a:gd name="connsiteX24" fmla="*/ 464296 w 604710"/>
                      <a:gd name="connsiteY24" fmla="*/ 247354 h 857630"/>
                      <a:gd name="connsiteX25" fmla="*/ 460241 w 604710"/>
                      <a:gd name="connsiteY25" fmla="*/ 265602 h 857630"/>
                      <a:gd name="connsiteX26" fmla="*/ 458213 w 604710"/>
                      <a:gd name="connsiteY26" fmla="*/ 273712 h 857630"/>
                      <a:gd name="connsiteX27" fmla="*/ 452131 w 604710"/>
                      <a:gd name="connsiteY27" fmla="*/ 279794 h 857630"/>
                      <a:gd name="connsiteX28" fmla="*/ 444021 w 604710"/>
                      <a:gd name="connsiteY28" fmla="*/ 291959 h 857630"/>
                      <a:gd name="connsiteX29" fmla="*/ 435911 w 604710"/>
                      <a:gd name="connsiteY29" fmla="*/ 304124 h 857630"/>
                      <a:gd name="connsiteX30" fmla="*/ 431856 w 604710"/>
                      <a:gd name="connsiteY30" fmla="*/ 316289 h 857630"/>
                      <a:gd name="connsiteX31" fmla="*/ 429828 w 604710"/>
                      <a:gd name="connsiteY31" fmla="*/ 322372 h 857630"/>
                      <a:gd name="connsiteX32" fmla="*/ 427801 w 604710"/>
                      <a:gd name="connsiteY32" fmla="*/ 336564 h 857630"/>
                      <a:gd name="connsiteX33" fmla="*/ 423746 w 604710"/>
                      <a:gd name="connsiteY33" fmla="*/ 379142 h 857630"/>
                      <a:gd name="connsiteX34" fmla="*/ 425773 w 604710"/>
                      <a:gd name="connsiteY34" fmla="*/ 419691 h 857630"/>
                      <a:gd name="connsiteX35" fmla="*/ 429828 w 604710"/>
                      <a:gd name="connsiteY35" fmla="*/ 429829 h 857630"/>
                      <a:gd name="connsiteX36" fmla="*/ 433883 w 604710"/>
                      <a:gd name="connsiteY36" fmla="*/ 448076 h 857630"/>
                      <a:gd name="connsiteX37" fmla="*/ 435911 w 604710"/>
                      <a:gd name="connsiteY37" fmla="*/ 454159 h 857630"/>
                      <a:gd name="connsiteX38" fmla="*/ 437938 w 604710"/>
                      <a:gd name="connsiteY38" fmla="*/ 462269 h 857630"/>
                      <a:gd name="connsiteX39" fmla="*/ 441993 w 604710"/>
                      <a:gd name="connsiteY39" fmla="*/ 474434 h 857630"/>
                      <a:gd name="connsiteX40" fmla="*/ 446048 w 604710"/>
                      <a:gd name="connsiteY40" fmla="*/ 482544 h 857630"/>
                      <a:gd name="connsiteX41" fmla="*/ 448076 w 604710"/>
                      <a:gd name="connsiteY41" fmla="*/ 488626 h 857630"/>
                      <a:gd name="connsiteX42" fmla="*/ 456186 w 604710"/>
                      <a:gd name="connsiteY42" fmla="*/ 504846 h 857630"/>
                      <a:gd name="connsiteX43" fmla="*/ 460241 w 604710"/>
                      <a:gd name="connsiteY43" fmla="*/ 519039 h 857630"/>
                      <a:gd name="connsiteX44" fmla="*/ 462268 w 604710"/>
                      <a:gd name="connsiteY44" fmla="*/ 525121 h 857630"/>
                      <a:gd name="connsiteX45" fmla="*/ 464296 w 604710"/>
                      <a:gd name="connsiteY45" fmla="*/ 533231 h 857630"/>
                      <a:gd name="connsiteX46" fmla="*/ 468351 w 604710"/>
                      <a:gd name="connsiteY46" fmla="*/ 545396 h 857630"/>
                      <a:gd name="connsiteX47" fmla="*/ 472406 w 604710"/>
                      <a:gd name="connsiteY47" fmla="*/ 559589 h 857630"/>
                      <a:gd name="connsiteX48" fmla="*/ 478488 w 604710"/>
                      <a:gd name="connsiteY48" fmla="*/ 569726 h 857630"/>
                      <a:gd name="connsiteX49" fmla="*/ 480516 w 604710"/>
                      <a:gd name="connsiteY49" fmla="*/ 575809 h 857630"/>
                      <a:gd name="connsiteX50" fmla="*/ 488626 w 604710"/>
                      <a:gd name="connsiteY50" fmla="*/ 592029 h 857630"/>
                      <a:gd name="connsiteX51" fmla="*/ 490653 w 604710"/>
                      <a:gd name="connsiteY51" fmla="*/ 598111 h 857630"/>
                      <a:gd name="connsiteX52" fmla="*/ 492681 w 604710"/>
                      <a:gd name="connsiteY52" fmla="*/ 608248 h 857630"/>
                      <a:gd name="connsiteX53" fmla="*/ 496736 w 604710"/>
                      <a:gd name="connsiteY53" fmla="*/ 616358 h 857630"/>
                      <a:gd name="connsiteX54" fmla="*/ 502818 w 604710"/>
                      <a:gd name="connsiteY54" fmla="*/ 632578 h 857630"/>
                      <a:gd name="connsiteX55" fmla="*/ 504846 w 604710"/>
                      <a:gd name="connsiteY55" fmla="*/ 640688 h 857630"/>
                      <a:gd name="connsiteX56" fmla="*/ 510928 w 604710"/>
                      <a:gd name="connsiteY56" fmla="*/ 650826 h 857630"/>
                      <a:gd name="connsiteX57" fmla="*/ 512956 w 604710"/>
                      <a:gd name="connsiteY57" fmla="*/ 656908 h 857630"/>
                      <a:gd name="connsiteX58" fmla="*/ 521066 w 604710"/>
                      <a:gd name="connsiteY58" fmla="*/ 675156 h 857630"/>
                      <a:gd name="connsiteX59" fmla="*/ 527148 w 604710"/>
                      <a:gd name="connsiteY59" fmla="*/ 693403 h 857630"/>
                      <a:gd name="connsiteX60" fmla="*/ 533231 w 604710"/>
                      <a:gd name="connsiteY60" fmla="*/ 701513 h 857630"/>
                      <a:gd name="connsiteX61" fmla="*/ 541341 w 604710"/>
                      <a:gd name="connsiteY61" fmla="*/ 713678 h 857630"/>
                      <a:gd name="connsiteX62" fmla="*/ 545396 w 604710"/>
                      <a:gd name="connsiteY62" fmla="*/ 719761 h 857630"/>
                      <a:gd name="connsiteX63" fmla="*/ 553506 w 604710"/>
                      <a:gd name="connsiteY63" fmla="*/ 738008 h 857630"/>
                      <a:gd name="connsiteX64" fmla="*/ 557561 w 604710"/>
                      <a:gd name="connsiteY64" fmla="*/ 746118 h 857630"/>
                      <a:gd name="connsiteX65" fmla="*/ 559588 w 604710"/>
                      <a:gd name="connsiteY65" fmla="*/ 752201 h 857630"/>
                      <a:gd name="connsiteX66" fmla="*/ 565671 w 604710"/>
                      <a:gd name="connsiteY66" fmla="*/ 756256 h 857630"/>
                      <a:gd name="connsiteX67" fmla="*/ 573781 w 604710"/>
                      <a:gd name="connsiteY67" fmla="*/ 774503 h 857630"/>
                      <a:gd name="connsiteX68" fmla="*/ 575808 w 604710"/>
                      <a:gd name="connsiteY68" fmla="*/ 780585 h 857630"/>
                      <a:gd name="connsiteX69" fmla="*/ 579863 w 604710"/>
                      <a:gd name="connsiteY69" fmla="*/ 786668 h 857630"/>
                      <a:gd name="connsiteX70" fmla="*/ 585946 w 604710"/>
                      <a:gd name="connsiteY70" fmla="*/ 802888 h 857630"/>
                      <a:gd name="connsiteX71" fmla="*/ 590001 w 604710"/>
                      <a:gd name="connsiteY71" fmla="*/ 817080 h 857630"/>
                      <a:gd name="connsiteX72" fmla="*/ 594055 w 604710"/>
                      <a:gd name="connsiteY72" fmla="*/ 823163 h 857630"/>
                      <a:gd name="connsiteX73" fmla="*/ 598110 w 604710"/>
                      <a:gd name="connsiteY73" fmla="*/ 837355 h 857630"/>
                      <a:gd name="connsiteX74" fmla="*/ 604193 w 604710"/>
                      <a:gd name="connsiteY74" fmla="*/ 845465 h 857630"/>
                      <a:gd name="connsiteX75" fmla="*/ 604193 w 604710"/>
                      <a:gd name="connsiteY75" fmla="*/ 857630 h 857630"/>
                      <a:gd name="connsiteX76" fmla="*/ 233161 w 604710"/>
                      <a:gd name="connsiteY76" fmla="*/ 857630 h 857630"/>
                      <a:gd name="connsiteX77" fmla="*/ 233161 w 604710"/>
                      <a:gd name="connsiteY77" fmla="*/ 804915 h 857630"/>
                      <a:gd name="connsiteX78" fmla="*/ 174364 w 604710"/>
                      <a:gd name="connsiteY78" fmla="*/ 804915 h 857630"/>
                      <a:gd name="connsiteX79" fmla="*/ 174364 w 604710"/>
                      <a:gd name="connsiteY79" fmla="*/ 340619 h 857630"/>
                      <a:gd name="connsiteX80" fmla="*/ 16220 w 604710"/>
                      <a:gd name="connsiteY80" fmla="*/ 340619 h 857630"/>
                      <a:gd name="connsiteX81" fmla="*/ 16220 w 604710"/>
                      <a:gd name="connsiteY81" fmla="*/ 269657 h 857630"/>
                      <a:gd name="connsiteX82" fmla="*/ 0 w 604710"/>
                      <a:gd name="connsiteY82" fmla="*/ 247354 h 857630"/>
                      <a:gd name="connsiteX83" fmla="*/ 2027 w 604710"/>
                      <a:gd name="connsiteY83" fmla="*/ 202750 h 857630"/>
                      <a:gd name="connsiteX84" fmla="*/ 8110 w 604710"/>
                      <a:gd name="connsiteY84" fmla="*/ 196667 h 857630"/>
                      <a:gd name="connsiteX85" fmla="*/ 16220 w 604710"/>
                      <a:gd name="connsiteY85" fmla="*/ 184502 h 857630"/>
                      <a:gd name="connsiteX86" fmla="*/ 18247 w 604710"/>
                      <a:gd name="connsiteY86" fmla="*/ 178420 h 857630"/>
                      <a:gd name="connsiteX87" fmla="*/ 26357 w 604710"/>
                      <a:gd name="connsiteY87" fmla="*/ 174365 h 857630"/>
                      <a:gd name="connsiteX88" fmla="*/ 12165 w 604710"/>
                      <a:gd name="connsiteY88" fmla="*/ 145980 h 857630"/>
                      <a:gd name="connsiteX89" fmla="*/ 127732 w 604710"/>
                      <a:gd name="connsiteY89" fmla="*/ 129760 h 857630"/>
                      <a:gd name="connsiteX90" fmla="*/ 121649 w 604710"/>
                      <a:gd name="connsiteY90" fmla="*/ 24330 h 857630"/>
                      <a:gd name="connsiteX91" fmla="*/ 300069 w 604710"/>
                      <a:gd name="connsiteY91" fmla="*/ 0 h 85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</a:cxnLst>
                    <a:rect l="l" t="t" r="r" b="b"/>
                    <a:pathLst>
                      <a:path w="604710" h="857630">
                        <a:moveTo>
                          <a:pt x="300069" y="0"/>
                        </a:moveTo>
                        <a:lnTo>
                          <a:pt x="300069" y="0"/>
                        </a:lnTo>
                        <a:cubicBezTo>
                          <a:pt x="305476" y="3379"/>
                          <a:pt x="310692" y="7085"/>
                          <a:pt x="316289" y="10138"/>
                        </a:cubicBezTo>
                        <a:cubicBezTo>
                          <a:pt x="318165" y="11161"/>
                          <a:pt x="320593" y="10980"/>
                          <a:pt x="322371" y="12165"/>
                        </a:cubicBezTo>
                        <a:cubicBezTo>
                          <a:pt x="332335" y="18808"/>
                          <a:pt x="325030" y="16851"/>
                          <a:pt x="332509" y="24330"/>
                        </a:cubicBezTo>
                        <a:cubicBezTo>
                          <a:pt x="334232" y="26053"/>
                          <a:pt x="336564" y="27033"/>
                          <a:pt x="338591" y="28385"/>
                        </a:cubicBezTo>
                        <a:cubicBezTo>
                          <a:pt x="339267" y="30413"/>
                          <a:pt x="339559" y="32612"/>
                          <a:pt x="340619" y="34468"/>
                        </a:cubicBezTo>
                        <a:cubicBezTo>
                          <a:pt x="347567" y="46627"/>
                          <a:pt x="345037" y="38700"/>
                          <a:pt x="352784" y="48660"/>
                        </a:cubicBezTo>
                        <a:cubicBezTo>
                          <a:pt x="355776" y="52507"/>
                          <a:pt x="360894" y="60825"/>
                          <a:pt x="360894" y="60825"/>
                        </a:cubicBezTo>
                        <a:cubicBezTo>
                          <a:pt x="364456" y="71513"/>
                          <a:pt x="360567" y="62866"/>
                          <a:pt x="369004" y="72990"/>
                        </a:cubicBezTo>
                        <a:cubicBezTo>
                          <a:pt x="370564" y="74862"/>
                          <a:pt x="371440" y="77251"/>
                          <a:pt x="373059" y="79072"/>
                        </a:cubicBezTo>
                        <a:cubicBezTo>
                          <a:pt x="376869" y="83358"/>
                          <a:pt x="385224" y="91237"/>
                          <a:pt x="385224" y="91237"/>
                        </a:cubicBezTo>
                        <a:cubicBezTo>
                          <a:pt x="394339" y="114026"/>
                          <a:pt x="383558" y="90933"/>
                          <a:pt x="395361" y="107457"/>
                        </a:cubicBezTo>
                        <a:cubicBezTo>
                          <a:pt x="410818" y="129097"/>
                          <a:pt x="389320" y="102459"/>
                          <a:pt x="401444" y="123677"/>
                        </a:cubicBezTo>
                        <a:cubicBezTo>
                          <a:pt x="402867" y="126167"/>
                          <a:pt x="405499" y="127732"/>
                          <a:pt x="407526" y="129760"/>
                        </a:cubicBezTo>
                        <a:cubicBezTo>
                          <a:pt x="411472" y="141601"/>
                          <a:pt x="406465" y="130726"/>
                          <a:pt x="415636" y="139897"/>
                        </a:cubicBezTo>
                        <a:cubicBezTo>
                          <a:pt x="424807" y="149068"/>
                          <a:pt x="413932" y="144061"/>
                          <a:pt x="425773" y="148007"/>
                        </a:cubicBezTo>
                        <a:cubicBezTo>
                          <a:pt x="441313" y="163547"/>
                          <a:pt x="435865" y="153926"/>
                          <a:pt x="439966" y="168282"/>
                        </a:cubicBezTo>
                        <a:cubicBezTo>
                          <a:pt x="440553" y="170337"/>
                          <a:pt x="441317" y="172337"/>
                          <a:pt x="441993" y="174365"/>
                        </a:cubicBezTo>
                        <a:cubicBezTo>
                          <a:pt x="442574" y="180174"/>
                          <a:pt x="442396" y="193417"/>
                          <a:pt x="446048" y="200722"/>
                        </a:cubicBezTo>
                        <a:cubicBezTo>
                          <a:pt x="447138" y="202902"/>
                          <a:pt x="449113" y="204578"/>
                          <a:pt x="450103" y="206805"/>
                        </a:cubicBezTo>
                        <a:cubicBezTo>
                          <a:pt x="451839" y="210711"/>
                          <a:pt x="452806" y="214915"/>
                          <a:pt x="454158" y="218970"/>
                        </a:cubicBezTo>
                        <a:cubicBezTo>
                          <a:pt x="454834" y="220997"/>
                          <a:pt x="455001" y="223274"/>
                          <a:pt x="456186" y="225052"/>
                        </a:cubicBezTo>
                        <a:lnTo>
                          <a:pt x="460241" y="231134"/>
                        </a:lnTo>
                        <a:cubicBezTo>
                          <a:pt x="461593" y="236541"/>
                          <a:pt x="465212" y="241857"/>
                          <a:pt x="464296" y="247354"/>
                        </a:cubicBezTo>
                        <a:cubicBezTo>
                          <a:pt x="460638" y="269295"/>
                          <a:pt x="464232" y="251632"/>
                          <a:pt x="460241" y="265602"/>
                        </a:cubicBezTo>
                        <a:cubicBezTo>
                          <a:pt x="459475" y="268281"/>
                          <a:pt x="459596" y="271293"/>
                          <a:pt x="458213" y="273712"/>
                        </a:cubicBezTo>
                        <a:cubicBezTo>
                          <a:pt x="456790" y="276201"/>
                          <a:pt x="454158" y="277767"/>
                          <a:pt x="452131" y="279794"/>
                        </a:cubicBezTo>
                        <a:cubicBezTo>
                          <a:pt x="447309" y="294259"/>
                          <a:pt x="454146" y="276771"/>
                          <a:pt x="444021" y="291959"/>
                        </a:cubicBezTo>
                        <a:cubicBezTo>
                          <a:pt x="432285" y="309563"/>
                          <a:pt x="455311" y="284724"/>
                          <a:pt x="435911" y="304124"/>
                        </a:cubicBezTo>
                        <a:lnTo>
                          <a:pt x="431856" y="316289"/>
                        </a:lnTo>
                        <a:lnTo>
                          <a:pt x="429828" y="322372"/>
                        </a:lnTo>
                        <a:cubicBezTo>
                          <a:pt x="429152" y="327103"/>
                          <a:pt x="428310" y="331813"/>
                          <a:pt x="427801" y="336564"/>
                        </a:cubicBezTo>
                        <a:cubicBezTo>
                          <a:pt x="426282" y="350740"/>
                          <a:pt x="423746" y="379142"/>
                          <a:pt x="423746" y="379142"/>
                        </a:cubicBezTo>
                        <a:cubicBezTo>
                          <a:pt x="424422" y="392658"/>
                          <a:pt x="424161" y="406254"/>
                          <a:pt x="425773" y="419691"/>
                        </a:cubicBezTo>
                        <a:cubicBezTo>
                          <a:pt x="426207" y="423305"/>
                          <a:pt x="428677" y="426376"/>
                          <a:pt x="429828" y="429829"/>
                        </a:cubicBezTo>
                        <a:cubicBezTo>
                          <a:pt x="431914" y="436085"/>
                          <a:pt x="432272" y="441633"/>
                          <a:pt x="433883" y="448076"/>
                        </a:cubicBezTo>
                        <a:cubicBezTo>
                          <a:pt x="434401" y="450150"/>
                          <a:pt x="435324" y="452104"/>
                          <a:pt x="435911" y="454159"/>
                        </a:cubicBezTo>
                        <a:cubicBezTo>
                          <a:pt x="436676" y="456838"/>
                          <a:pt x="437137" y="459600"/>
                          <a:pt x="437938" y="462269"/>
                        </a:cubicBezTo>
                        <a:cubicBezTo>
                          <a:pt x="439166" y="466363"/>
                          <a:pt x="440081" y="470611"/>
                          <a:pt x="441993" y="474434"/>
                        </a:cubicBezTo>
                        <a:cubicBezTo>
                          <a:pt x="443345" y="477137"/>
                          <a:pt x="444857" y="479766"/>
                          <a:pt x="446048" y="482544"/>
                        </a:cubicBezTo>
                        <a:cubicBezTo>
                          <a:pt x="446890" y="484508"/>
                          <a:pt x="447192" y="486681"/>
                          <a:pt x="448076" y="488626"/>
                        </a:cubicBezTo>
                        <a:cubicBezTo>
                          <a:pt x="450578" y="494129"/>
                          <a:pt x="454275" y="499111"/>
                          <a:pt x="456186" y="504846"/>
                        </a:cubicBezTo>
                        <a:cubicBezTo>
                          <a:pt x="461048" y="519437"/>
                          <a:pt x="455147" y="501210"/>
                          <a:pt x="460241" y="519039"/>
                        </a:cubicBezTo>
                        <a:cubicBezTo>
                          <a:pt x="460828" y="521094"/>
                          <a:pt x="461681" y="523066"/>
                          <a:pt x="462268" y="525121"/>
                        </a:cubicBezTo>
                        <a:cubicBezTo>
                          <a:pt x="463034" y="527800"/>
                          <a:pt x="463495" y="530562"/>
                          <a:pt x="464296" y="533231"/>
                        </a:cubicBezTo>
                        <a:cubicBezTo>
                          <a:pt x="465524" y="537325"/>
                          <a:pt x="467315" y="541249"/>
                          <a:pt x="468351" y="545396"/>
                        </a:cubicBezTo>
                        <a:cubicBezTo>
                          <a:pt x="469002" y="548000"/>
                          <a:pt x="470950" y="556677"/>
                          <a:pt x="472406" y="559589"/>
                        </a:cubicBezTo>
                        <a:cubicBezTo>
                          <a:pt x="474168" y="563114"/>
                          <a:pt x="476726" y="566201"/>
                          <a:pt x="478488" y="569726"/>
                        </a:cubicBezTo>
                        <a:cubicBezTo>
                          <a:pt x="479444" y="571638"/>
                          <a:pt x="479632" y="573863"/>
                          <a:pt x="480516" y="575809"/>
                        </a:cubicBezTo>
                        <a:cubicBezTo>
                          <a:pt x="483017" y="581312"/>
                          <a:pt x="486715" y="586294"/>
                          <a:pt x="488626" y="592029"/>
                        </a:cubicBezTo>
                        <a:cubicBezTo>
                          <a:pt x="489302" y="594056"/>
                          <a:pt x="490135" y="596038"/>
                          <a:pt x="490653" y="598111"/>
                        </a:cubicBezTo>
                        <a:cubicBezTo>
                          <a:pt x="491489" y="601454"/>
                          <a:pt x="491591" y="604979"/>
                          <a:pt x="492681" y="608248"/>
                        </a:cubicBezTo>
                        <a:cubicBezTo>
                          <a:pt x="493637" y="611115"/>
                          <a:pt x="495384" y="613655"/>
                          <a:pt x="496736" y="616358"/>
                        </a:cubicBezTo>
                        <a:cubicBezTo>
                          <a:pt x="501937" y="637165"/>
                          <a:pt x="494870" y="611384"/>
                          <a:pt x="502818" y="632578"/>
                        </a:cubicBezTo>
                        <a:cubicBezTo>
                          <a:pt x="503797" y="635187"/>
                          <a:pt x="503714" y="638142"/>
                          <a:pt x="504846" y="640688"/>
                        </a:cubicBezTo>
                        <a:cubicBezTo>
                          <a:pt x="506446" y="644289"/>
                          <a:pt x="509166" y="647301"/>
                          <a:pt x="510928" y="650826"/>
                        </a:cubicBezTo>
                        <a:cubicBezTo>
                          <a:pt x="511884" y="652737"/>
                          <a:pt x="512206" y="654907"/>
                          <a:pt x="512956" y="656908"/>
                        </a:cubicBezTo>
                        <a:cubicBezTo>
                          <a:pt x="516841" y="667268"/>
                          <a:pt x="516456" y="665937"/>
                          <a:pt x="521066" y="675156"/>
                        </a:cubicBezTo>
                        <a:cubicBezTo>
                          <a:pt x="522736" y="681838"/>
                          <a:pt x="523677" y="687155"/>
                          <a:pt x="527148" y="693403"/>
                        </a:cubicBezTo>
                        <a:cubicBezTo>
                          <a:pt x="528789" y="696357"/>
                          <a:pt x="531293" y="698745"/>
                          <a:pt x="533231" y="701513"/>
                        </a:cubicBezTo>
                        <a:cubicBezTo>
                          <a:pt x="536026" y="705505"/>
                          <a:pt x="538638" y="709623"/>
                          <a:pt x="541341" y="713678"/>
                        </a:cubicBezTo>
                        <a:lnTo>
                          <a:pt x="545396" y="719761"/>
                        </a:lnTo>
                        <a:cubicBezTo>
                          <a:pt x="552477" y="741003"/>
                          <a:pt x="545794" y="724513"/>
                          <a:pt x="553506" y="738008"/>
                        </a:cubicBezTo>
                        <a:cubicBezTo>
                          <a:pt x="555006" y="740632"/>
                          <a:pt x="556371" y="743340"/>
                          <a:pt x="557561" y="746118"/>
                        </a:cubicBezTo>
                        <a:cubicBezTo>
                          <a:pt x="558403" y="748083"/>
                          <a:pt x="558253" y="750532"/>
                          <a:pt x="559588" y="752201"/>
                        </a:cubicBezTo>
                        <a:cubicBezTo>
                          <a:pt x="561110" y="754104"/>
                          <a:pt x="563643" y="754904"/>
                          <a:pt x="565671" y="756256"/>
                        </a:cubicBezTo>
                        <a:cubicBezTo>
                          <a:pt x="572097" y="765894"/>
                          <a:pt x="568956" y="760027"/>
                          <a:pt x="573781" y="774503"/>
                        </a:cubicBezTo>
                        <a:cubicBezTo>
                          <a:pt x="574457" y="776530"/>
                          <a:pt x="574623" y="778807"/>
                          <a:pt x="575808" y="780585"/>
                        </a:cubicBezTo>
                        <a:lnTo>
                          <a:pt x="579863" y="786668"/>
                        </a:lnTo>
                        <a:cubicBezTo>
                          <a:pt x="583776" y="806228"/>
                          <a:pt x="578985" y="788964"/>
                          <a:pt x="585946" y="802888"/>
                        </a:cubicBezTo>
                        <a:cubicBezTo>
                          <a:pt x="589883" y="810763"/>
                          <a:pt x="586113" y="808006"/>
                          <a:pt x="590001" y="817080"/>
                        </a:cubicBezTo>
                        <a:cubicBezTo>
                          <a:pt x="590961" y="819320"/>
                          <a:pt x="592704" y="821135"/>
                          <a:pt x="594055" y="823163"/>
                        </a:cubicBezTo>
                        <a:cubicBezTo>
                          <a:pt x="594493" y="824914"/>
                          <a:pt x="596819" y="835096"/>
                          <a:pt x="598110" y="837355"/>
                        </a:cubicBezTo>
                        <a:cubicBezTo>
                          <a:pt x="599787" y="840289"/>
                          <a:pt x="603222" y="842228"/>
                          <a:pt x="604193" y="845465"/>
                        </a:cubicBezTo>
                        <a:cubicBezTo>
                          <a:pt x="605358" y="849349"/>
                          <a:pt x="604193" y="853575"/>
                          <a:pt x="604193" y="857630"/>
                        </a:cubicBezTo>
                        <a:lnTo>
                          <a:pt x="233161" y="857630"/>
                        </a:lnTo>
                        <a:lnTo>
                          <a:pt x="233161" y="804915"/>
                        </a:lnTo>
                        <a:lnTo>
                          <a:pt x="174364" y="804915"/>
                        </a:lnTo>
                        <a:lnTo>
                          <a:pt x="174364" y="340619"/>
                        </a:lnTo>
                        <a:lnTo>
                          <a:pt x="16220" y="340619"/>
                        </a:lnTo>
                        <a:lnTo>
                          <a:pt x="16220" y="269657"/>
                        </a:lnTo>
                        <a:lnTo>
                          <a:pt x="0" y="247354"/>
                        </a:lnTo>
                        <a:cubicBezTo>
                          <a:pt x="676" y="232486"/>
                          <a:pt x="-324" y="217446"/>
                          <a:pt x="2027" y="202750"/>
                        </a:cubicBezTo>
                        <a:cubicBezTo>
                          <a:pt x="2480" y="199918"/>
                          <a:pt x="6349" y="198931"/>
                          <a:pt x="8110" y="196667"/>
                        </a:cubicBezTo>
                        <a:cubicBezTo>
                          <a:pt x="11102" y="192820"/>
                          <a:pt x="16220" y="184502"/>
                          <a:pt x="16220" y="184502"/>
                        </a:cubicBezTo>
                        <a:cubicBezTo>
                          <a:pt x="16896" y="182475"/>
                          <a:pt x="16736" y="179931"/>
                          <a:pt x="18247" y="178420"/>
                        </a:cubicBezTo>
                        <a:cubicBezTo>
                          <a:pt x="20384" y="176283"/>
                          <a:pt x="26357" y="174365"/>
                          <a:pt x="26357" y="174365"/>
                        </a:cubicBezTo>
                        <a:lnTo>
                          <a:pt x="12165" y="145980"/>
                        </a:lnTo>
                        <a:lnTo>
                          <a:pt x="127732" y="129760"/>
                        </a:lnTo>
                        <a:lnTo>
                          <a:pt x="121649" y="24330"/>
                        </a:lnTo>
                        <a:lnTo>
                          <a:pt x="300069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Freeform 125"/>
                  <p:cNvSpPr/>
                  <p:nvPr/>
                </p:nvSpPr>
                <p:spPr>
                  <a:xfrm>
                    <a:off x="5058888" y="3615303"/>
                    <a:ext cx="1266904" cy="935027"/>
                  </a:xfrm>
                  <a:custGeom>
                    <a:avLst/>
                    <a:gdLst>
                      <a:gd name="connsiteX0" fmla="*/ 1107012 w 1267184"/>
                      <a:gd name="connsiteY0" fmla="*/ 243299 h 934675"/>
                      <a:gd name="connsiteX1" fmla="*/ 1190139 w 1267184"/>
                      <a:gd name="connsiteY1" fmla="*/ 243299 h 934675"/>
                      <a:gd name="connsiteX2" fmla="*/ 1190139 w 1267184"/>
                      <a:gd name="connsiteY2" fmla="*/ 304124 h 934675"/>
                      <a:gd name="connsiteX3" fmla="*/ 1267184 w 1267184"/>
                      <a:gd name="connsiteY3" fmla="*/ 304124 h 934675"/>
                      <a:gd name="connsiteX4" fmla="*/ 1267184 w 1267184"/>
                      <a:gd name="connsiteY4" fmla="*/ 592028 h 934675"/>
                      <a:gd name="connsiteX5" fmla="*/ 1123232 w 1267184"/>
                      <a:gd name="connsiteY5" fmla="*/ 705568 h 934675"/>
                      <a:gd name="connsiteX6" fmla="*/ 1082682 w 1267184"/>
                      <a:gd name="connsiteY6" fmla="*/ 819107 h 934675"/>
                      <a:gd name="connsiteX7" fmla="*/ 671100 w 1267184"/>
                      <a:gd name="connsiteY7" fmla="*/ 819107 h 934675"/>
                      <a:gd name="connsiteX8" fmla="*/ 671100 w 1267184"/>
                      <a:gd name="connsiteY8" fmla="*/ 934675 h 934675"/>
                      <a:gd name="connsiteX9" fmla="*/ 604193 w 1267184"/>
                      <a:gd name="connsiteY9" fmla="*/ 922510 h 934675"/>
                      <a:gd name="connsiteX10" fmla="*/ 585946 w 1267184"/>
                      <a:gd name="connsiteY10" fmla="*/ 920482 h 934675"/>
                      <a:gd name="connsiteX11" fmla="*/ 569726 w 1267184"/>
                      <a:gd name="connsiteY11" fmla="*/ 918455 h 934675"/>
                      <a:gd name="connsiteX12" fmla="*/ 567698 w 1267184"/>
                      <a:gd name="connsiteY12" fmla="*/ 908317 h 934675"/>
                      <a:gd name="connsiteX13" fmla="*/ 563643 w 1267184"/>
                      <a:gd name="connsiteY13" fmla="*/ 888042 h 934675"/>
                      <a:gd name="connsiteX14" fmla="*/ 557561 w 1267184"/>
                      <a:gd name="connsiteY14" fmla="*/ 883987 h 934675"/>
                      <a:gd name="connsiteX15" fmla="*/ 541341 w 1267184"/>
                      <a:gd name="connsiteY15" fmla="*/ 886015 h 934675"/>
                      <a:gd name="connsiteX16" fmla="*/ 533231 w 1267184"/>
                      <a:gd name="connsiteY16" fmla="*/ 888042 h 934675"/>
                      <a:gd name="connsiteX17" fmla="*/ 527148 w 1267184"/>
                      <a:gd name="connsiteY17" fmla="*/ 890070 h 934675"/>
                      <a:gd name="connsiteX18" fmla="*/ 506873 w 1267184"/>
                      <a:gd name="connsiteY18" fmla="*/ 892097 h 934675"/>
                      <a:gd name="connsiteX19" fmla="*/ 500791 w 1267184"/>
                      <a:gd name="connsiteY19" fmla="*/ 894125 h 934675"/>
                      <a:gd name="connsiteX20" fmla="*/ 494708 w 1267184"/>
                      <a:gd name="connsiteY20" fmla="*/ 898180 h 934675"/>
                      <a:gd name="connsiteX21" fmla="*/ 482543 w 1267184"/>
                      <a:gd name="connsiteY21" fmla="*/ 902235 h 934675"/>
                      <a:gd name="connsiteX22" fmla="*/ 462268 w 1267184"/>
                      <a:gd name="connsiteY22" fmla="*/ 900207 h 934675"/>
                      <a:gd name="connsiteX23" fmla="*/ 454158 w 1267184"/>
                      <a:gd name="connsiteY23" fmla="*/ 888042 h 934675"/>
                      <a:gd name="connsiteX24" fmla="*/ 450103 w 1267184"/>
                      <a:gd name="connsiteY24" fmla="*/ 875877 h 934675"/>
                      <a:gd name="connsiteX25" fmla="*/ 444021 w 1267184"/>
                      <a:gd name="connsiteY25" fmla="*/ 855602 h 934675"/>
                      <a:gd name="connsiteX26" fmla="*/ 435911 w 1267184"/>
                      <a:gd name="connsiteY26" fmla="*/ 843437 h 934675"/>
                      <a:gd name="connsiteX27" fmla="*/ 433883 w 1267184"/>
                      <a:gd name="connsiteY27" fmla="*/ 837355 h 934675"/>
                      <a:gd name="connsiteX28" fmla="*/ 429828 w 1267184"/>
                      <a:gd name="connsiteY28" fmla="*/ 829245 h 934675"/>
                      <a:gd name="connsiteX29" fmla="*/ 425774 w 1267184"/>
                      <a:gd name="connsiteY29" fmla="*/ 827217 h 934675"/>
                      <a:gd name="connsiteX30" fmla="*/ 249381 w 1267184"/>
                      <a:gd name="connsiteY30" fmla="*/ 827217 h 934675"/>
                      <a:gd name="connsiteX31" fmla="*/ 212887 w 1267184"/>
                      <a:gd name="connsiteY31" fmla="*/ 810997 h 934675"/>
                      <a:gd name="connsiteX32" fmla="*/ 156117 w 1267184"/>
                      <a:gd name="connsiteY32" fmla="*/ 810997 h 934675"/>
                      <a:gd name="connsiteX33" fmla="*/ 81099 w 1267184"/>
                      <a:gd name="connsiteY33" fmla="*/ 697458 h 934675"/>
                      <a:gd name="connsiteX34" fmla="*/ 32440 w 1267184"/>
                      <a:gd name="connsiteY34" fmla="*/ 620413 h 934675"/>
                      <a:gd name="connsiteX35" fmla="*/ 0 w 1267184"/>
                      <a:gd name="connsiteY35" fmla="*/ 529176 h 934675"/>
                      <a:gd name="connsiteX36" fmla="*/ 34467 w 1267184"/>
                      <a:gd name="connsiteY36" fmla="*/ 519038 h 934675"/>
                      <a:gd name="connsiteX37" fmla="*/ 50687 w 1267184"/>
                      <a:gd name="connsiteY37" fmla="*/ 525121 h 934675"/>
                      <a:gd name="connsiteX38" fmla="*/ 60825 w 1267184"/>
                      <a:gd name="connsiteY38" fmla="*/ 523093 h 934675"/>
                      <a:gd name="connsiteX39" fmla="*/ 56770 w 1267184"/>
                      <a:gd name="connsiteY39" fmla="*/ 510928 h 934675"/>
                      <a:gd name="connsiteX40" fmla="*/ 58797 w 1267184"/>
                      <a:gd name="connsiteY40" fmla="*/ 484571 h 934675"/>
                      <a:gd name="connsiteX41" fmla="*/ 62852 w 1267184"/>
                      <a:gd name="connsiteY41" fmla="*/ 478488 h 934675"/>
                      <a:gd name="connsiteX42" fmla="*/ 99347 w 1267184"/>
                      <a:gd name="connsiteY42" fmla="*/ 474433 h 934675"/>
                      <a:gd name="connsiteX43" fmla="*/ 204777 w 1267184"/>
                      <a:gd name="connsiteY43" fmla="*/ 502818 h 934675"/>
                      <a:gd name="connsiteX44" fmla="*/ 216942 w 1267184"/>
                      <a:gd name="connsiteY44" fmla="*/ 519038 h 934675"/>
                      <a:gd name="connsiteX45" fmla="*/ 330481 w 1267184"/>
                      <a:gd name="connsiteY45" fmla="*/ 512956 h 934675"/>
                      <a:gd name="connsiteX46" fmla="*/ 326426 w 1267184"/>
                      <a:gd name="connsiteY46" fmla="*/ 52714 h 934675"/>
                      <a:gd name="connsiteX47" fmla="*/ 385224 w 1267184"/>
                      <a:gd name="connsiteY47" fmla="*/ 32440 h 934675"/>
                      <a:gd name="connsiteX48" fmla="*/ 421719 w 1267184"/>
                      <a:gd name="connsiteY48" fmla="*/ 30412 h 934675"/>
                      <a:gd name="connsiteX49" fmla="*/ 427801 w 1267184"/>
                      <a:gd name="connsiteY49" fmla="*/ 26357 h 934675"/>
                      <a:gd name="connsiteX50" fmla="*/ 446048 w 1267184"/>
                      <a:gd name="connsiteY50" fmla="*/ 20275 h 934675"/>
                      <a:gd name="connsiteX51" fmla="*/ 452131 w 1267184"/>
                      <a:gd name="connsiteY51" fmla="*/ 18247 h 934675"/>
                      <a:gd name="connsiteX52" fmla="*/ 470378 w 1267184"/>
                      <a:gd name="connsiteY52" fmla="*/ 8110 h 934675"/>
                      <a:gd name="connsiteX53" fmla="*/ 478488 w 1267184"/>
                      <a:gd name="connsiteY53" fmla="*/ 2027 h 934675"/>
                      <a:gd name="connsiteX54" fmla="*/ 484571 w 1267184"/>
                      <a:gd name="connsiteY54" fmla="*/ 0 h 934675"/>
                      <a:gd name="connsiteX55" fmla="*/ 527148 w 1267184"/>
                      <a:gd name="connsiteY55" fmla="*/ 2027 h 934675"/>
                      <a:gd name="connsiteX56" fmla="*/ 537286 w 1267184"/>
                      <a:gd name="connsiteY56" fmla="*/ 10137 h 934675"/>
                      <a:gd name="connsiteX57" fmla="*/ 555533 w 1267184"/>
                      <a:gd name="connsiteY57" fmla="*/ 22302 h 934675"/>
                      <a:gd name="connsiteX58" fmla="*/ 559588 w 1267184"/>
                      <a:gd name="connsiteY58" fmla="*/ 28385 h 934675"/>
                      <a:gd name="connsiteX59" fmla="*/ 575808 w 1267184"/>
                      <a:gd name="connsiteY59" fmla="*/ 48659 h 934675"/>
                      <a:gd name="connsiteX60" fmla="*/ 581891 w 1267184"/>
                      <a:gd name="connsiteY60" fmla="*/ 50687 h 934675"/>
                      <a:gd name="connsiteX61" fmla="*/ 596083 w 1267184"/>
                      <a:gd name="connsiteY61" fmla="*/ 54742 h 934675"/>
                      <a:gd name="connsiteX62" fmla="*/ 602166 w 1267184"/>
                      <a:gd name="connsiteY62" fmla="*/ 58797 h 934675"/>
                      <a:gd name="connsiteX63" fmla="*/ 614330 w 1267184"/>
                      <a:gd name="connsiteY63" fmla="*/ 62852 h 934675"/>
                      <a:gd name="connsiteX64" fmla="*/ 628523 w 1267184"/>
                      <a:gd name="connsiteY64" fmla="*/ 70962 h 934675"/>
                      <a:gd name="connsiteX65" fmla="*/ 632578 w 1267184"/>
                      <a:gd name="connsiteY65" fmla="*/ 83127 h 934675"/>
                      <a:gd name="connsiteX66" fmla="*/ 644743 w 1267184"/>
                      <a:gd name="connsiteY66" fmla="*/ 95292 h 934675"/>
                      <a:gd name="connsiteX67" fmla="*/ 650825 w 1267184"/>
                      <a:gd name="connsiteY67" fmla="*/ 141924 h 934675"/>
                      <a:gd name="connsiteX68" fmla="*/ 660963 w 1267184"/>
                      <a:gd name="connsiteY68" fmla="*/ 152062 h 934675"/>
                      <a:gd name="connsiteX69" fmla="*/ 671100 w 1267184"/>
                      <a:gd name="connsiteY69" fmla="*/ 164227 h 934675"/>
                      <a:gd name="connsiteX70" fmla="*/ 679210 w 1267184"/>
                      <a:gd name="connsiteY70" fmla="*/ 176392 h 934675"/>
                      <a:gd name="connsiteX71" fmla="*/ 683265 w 1267184"/>
                      <a:gd name="connsiteY71" fmla="*/ 188557 h 934675"/>
                      <a:gd name="connsiteX72" fmla="*/ 687320 w 1267184"/>
                      <a:gd name="connsiteY72" fmla="*/ 196667 h 934675"/>
                      <a:gd name="connsiteX73" fmla="*/ 691375 w 1267184"/>
                      <a:gd name="connsiteY73" fmla="*/ 208832 h 934675"/>
                      <a:gd name="connsiteX74" fmla="*/ 695430 w 1267184"/>
                      <a:gd name="connsiteY74" fmla="*/ 220997 h 934675"/>
                      <a:gd name="connsiteX75" fmla="*/ 697458 w 1267184"/>
                      <a:gd name="connsiteY75" fmla="*/ 231134 h 934675"/>
                      <a:gd name="connsiteX76" fmla="*/ 697458 w 1267184"/>
                      <a:gd name="connsiteY76" fmla="*/ 235189 h 934675"/>
                      <a:gd name="connsiteX77" fmla="*/ 1107012 w 1267184"/>
                      <a:gd name="connsiteY77" fmla="*/ 243299 h 93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67184" h="934675">
                        <a:moveTo>
                          <a:pt x="1107012" y="243299"/>
                        </a:moveTo>
                        <a:lnTo>
                          <a:pt x="1190139" y="243299"/>
                        </a:lnTo>
                        <a:lnTo>
                          <a:pt x="1190139" y="304124"/>
                        </a:lnTo>
                        <a:lnTo>
                          <a:pt x="1267184" y="304124"/>
                        </a:lnTo>
                        <a:lnTo>
                          <a:pt x="1267184" y="592028"/>
                        </a:lnTo>
                        <a:lnTo>
                          <a:pt x="1123232" y="705568"/>
                        </a:lnTo>
                        <a:lnTo>
                          <a:pt x="1082682" y="819107"/>
                        </a:lnTo>
                        <a:lnTo>
                          <a:pt x="671100" y="819107"/>
                        </a:lnTo>
                        <a:lnTo>
                          <a:pt x="671100" y="934675"/>
                        </a:lnTo>
                        <a:lnTo>
                          <a:pt x="604193" y="922510"/>
                        </a:lnTo>
                        <a:lnTo>
                          <a:pt x="585946" y="920482"/>
                        </a:lnTo>
                        <a:cubicBezTo>
                          <a:pt x="580535" y="919845"/>
                          <a:pt x="574260" y="921477"/>
                          <a:pt x="569726" y="918455"/>
                        </a:cubicBezTo>
                        <a:cubicBezTo>
                          <a:pt x="566858" y="916543"/>
                          <a:pt x="568314" y="911708"/>
                          <a:pt x="567698" y="908317"/>
                        </a:cubicBezTo>
                        <a:cubicBezTo>
                          <a:pt x="567690" y="908272"/>
                          <a:pt x="564989" y="890062"/>
                          <a:pt x="563643" y="888042"/>
                        </a:cubicBezTo>
                        <a:cubicBezTo>
                          <a:pt x="562291" y="886015"/>
                          <a:pt x="559588" y="885339"/>
                          <a:pt x="557561" y="883987"/>
                        </a:cubicBezTo>
                        <a:cubicBezTo>
                          <a:pt x="552154" y="884663"/>
                          <a:pt x="546716" y="885119"/>
                          <a:pt x="541341" y="886015"/>
                        </a:cubicBezTo>
                        <a:cubicBezTo>
                          <a:pt x="538592" y="886473"/>
                          <a:pt x="535910" y="887277"/>
                          <a:pt x="533231" y="888042"/>
                        </a:cubicBezTo>
                        <a:cubicBezTo>
                          <a:pt x="531176" y="888629"/>
                          <a:pt x="529261" y="889745"/>
                          <a:pt x="527148" y="890070"/>
                        </a:cubicBezTo>
                        <a:cubicBezTo>
                          <a:pt x="520435" y="891103"/>
                          <a:pt x="513631" y="891421"/>
                          <a:pt x="506873" y="892097"/>
                        </a:cubicBezTo>
                        <a:cubicBezTo>
                          <a:pt x="504846" y="892773"/>
                          <a:pt x="502702" y="893169"/>
                          <a:pt x="500791" y="894125"/>
                        </a:cubicBezTo>
                        <a:cubicBezTo>
                          <a:pt x="498611" y="895215"/>
                          <a:pt x="496935" y="897190"/>
                          <a:pt x="494708" y="898180"/>
                        </a:cubicBezTo>
                        <a:cubicBezTo>
                          <a:pt x="490802" y="899916"/>
                          <a:pt x="482543" y="902235"/>
                          <a:pt x="482543" y="902235"/>
                        </a:cubicBezTo>
                        <a:cubicBezTo>
                          <a:pt x="475785" y="901559"/>
                          <a:pt x="468343" y="903245"/>
                          <a:pt x="462268" y="900207"/>
                        </a:cubicBezTo>
                        <a:cubicBezTo>
                          <a:pt x="457909" y="898027"/>
                          <a:pt x="454158" y="888042"/>
                          <a:pt x="454158" y="888042"/>
                        </a:cubicBezTo>
                        <a:cubicBezTo>
                          <a:pt x="452806" y="883987"/>
                          <a:pt x="450707" y="880108"/>
                          <a:pt x="450103" y="875877"/>
                        </a:cubicBezTo>
                        <a:cubicBezTo>
                          <a:pt x="447731" y="859273"/>
                          <a:pt x="450727" y="865661"/>
                          <a:pt x="444021" y="855602"/>
                        </a:cubicBezTo>
                        <a:cubicBezTo>
                          <a:pt x="439364" y="836978"/>
                          <a:pt x="446094" y="856165"/>
                          <a:pt x="435911" y="843437"/>
                        </a:cubicBezTo>
                        <a:cubicBezTo>
                          <a:pt x="434576" y="841768"/>
                          <a:pt x="434725" y="839319"/>
                          <a:pt x="433883" y="837355"/>
                        </a:cubicBezTo>
                        <a:cubicBezTo>
                          <a:pt x="432692" y="834577"/>
                          <a:pt x="431716" y="831605"/>
                          <a:pt x="429828" y="829245"/>
                        </a:cubicBezTo>
                        <a:cubicBezTo>
                          <a:pt x="428884" y="828065"/>
                          <a:pt x="427125" y="827893"/>
                          <a:pt x="425774" y="827217"/>
                        </a:cubicBezTo>
                        <a:lnTo>
                          <a:pt x="249381" y="827217"/>
                        </a:lnTo>
                        <a:lnTo>
                          <a:pt x="212887" y="810997"/>
                        </a:lnTo>
                        <a:lnTo>
                          <a:pt x="156117" y="810997"/>
                        </a:lnTo>
                        <a:lnTo>
                          <a:pt x="81099" y="697458"/>
                        </a:lnTo>
                        <a:lnTo>
                          <a:pt x="32440" y="620413"/>
                        </a:lnTo>
                        <a:lnTo>
                          <a:pt x="0" y="529176"/>
                        </a:lnTo>
                        <a:lnTo>
                          <a:pt x="34467" y="519038"/>
                        </a:lnTo>
                        <a:cubicBezTo>
                          <a:pt x="39874" y="521066"/>
                          <a:pt x="44980" y="524243"/>
                          <a:pt x="50687" y="525121"/>
                        </a:cubicBezTo>
                        <a:cubicBezTo>
                          <a:pt x="54093" y="525645"/>
                          <a:pt x="59467" y="526261"/>
                          <a:pt x="60825" y="523093"/>
                        </a:cubicBezTo>
                        <a:cubicBezTo>
                          <a:pt x="62509" y="519164"/>
                          <a:pt x="56770" y="510928"/>
                          <a:pt x="56770" y="510928"/>
                        </a:cubicBezTo>
                        <a:cubicBezTo>
                          <a:pt x="57446" y="502142"/>
                          <a:pt x="57173" y="493232"/>
                          <a:pt x="58797" y="484571"/>
                        </a:cubicBezTo>
                        <a:cubicBezTo>
                          <a:pt x="59246" y="482176"/>
                          <a:pt x="60786" y="479780"/>
                          <a:pt x="62852" y="478488"/>
                        </a:cubicBezTo>
                        <a:cubicBezTo>
                          <a:pt x="73443" y="471868"/>
                          <a:pt x="88327" y="474433"/>
                          <a:pt x="99347" y="474433"/>
                        </a:cubicBezTo>
                        <a:lnTo>
                          <a:pt x="204777" y="502818"/>
                        </a:lnTo>
                        <a:lnTo>
                          <a:pt x="216942" y="519038"/>
                        </a:lnTo>
                        <a:lnTo>
                          <a:pt x="330481" y="512956"/>
                        </a:lnTo>
                        <a:cubicBezTo>
                          <a:pt x="329129" y="359542"/>
                          <a:pt x="327778" y="206128"/>
                          <a:pt x="326426" y="52714"/>
                        </a:cubicBezTo>
                        <a:lnTo>
                          <a:pt x="385224" y="32440"/>
                        </a:lnTo>
                        <a:cubicBezTo>
                          <a:pt x="397389" y="31764"/>
                          <a:pt x="409658" y="32135"/>
                          <a:pt x="421719" y="30412"/>
                        </a:cubicBezTo>
                        <a:cubicBezTo>
                          <a:pt x="424131" y="30067"/>
                          <a:pt x="425574" y="27347"/>
                          <a:pt x="427801" y="26357"/>
                        </a:cubicBezTo>
                        <a:cubicBezTo>
                          <a:pt x="427811" y="26353"/>
                          <a:pt x="443001" y="21291"/>
                          <a:pt x="446048" y="20275"/>
                        </a:cubicBezTo>
                        <a:cubicBezTo>
                          <a:pt x="448076" y="19599"/>
                          <a:pt x="450353" y="19433"/>
                          <a:pt x="452131" y="18247"/>
                        </a:cubicBezTo>
                        <a:cubicBezTo>
                          <a:pt x="466074" y="8952"/>
                          <a:pt x="459673" y="11678"/>
                          <a:pt x="470378" y="8110"/>
                        </a:cubicBezTo>
                        <a:cubicBezTo>
                          <a:pt x="473081" y="6082"/>
                          <a:pt x="475554" y="3704"/>
                          <a:pt x="478488" y="2027"/>
                        </a:cubicBezTo>
                        <a:cubicBezTo>
                          <a:pt x="480344" y="967"/>
                          <a:pt x="482434" y="0"/>
                          <a:pt x="484571" y="0"/>
                        </a:cubicBezTo>
                        <a:cubicBezTo>
                          <a:pt x="498779" y="0"/>
                          <a:pt x="512956" y="1351"/>
                          <a:pt x="527148" y="2027"/>
                        </a:cubicBezTo>
                        <a:cubicBezTo>
                          <a:pt x="538990" y="5975"/>
                          <a:pt x="528115" y="966"/>
                          <a:pt x="537286" y="10137"/>
                        </a:cubicBezTo>
                        <a:cubicBezTo>
                          <a:pt x="541511" y="14362"/>
                          <a:pt x="550704" y="19405"/>
                          <a:pt x="555533" y="22302"/>
                        </a:cubicBezTo>
                        <a:cubicBezTo>
                          <a:pt x="556885" y="24330"/>
                          <a:pt x="558498" y="26205"/>
                          <a:pt x="559588" y="28385"/>
                        </a:cubicBezTo>
                        <a:cubicBezTo>
                          <a:pt x="564211" y="37629"/>
                          <a:pt x="558608" y="42925"/>
                          <a:pt x="575808" y="48659"/>
                        </a:cubicBezTo>
                        <a:cubicBezTo>
                          <a:pt x="577836" y="49335"/>
                          <a:pt x="579836" y="50100"/>
                          <a:pt x="581891" y="50687"/>
                        </a:cubicBezTo>
                        <a:cubicBezTo>
                          <a:pt x="584931" y="51555"/>
                          <a:pt x="592836" y="53119"/>
                          <a:pt x="596083" y="54742"/>
                        </a:cubicBezTo>
                        <a:cubicBezTo>
                          <a:pt x="598263" y="55832"/>
                          <a:pt x="599939" y="57807"/>
                          <a:pt x="602166" y="58797"/>
                        </a:cubicBezTo>
                        <a:cubicBezTo>
                          <a:pt x="606072" y="60533"/>
                          <a:pt x="610774" y="60481"/>
                          <a:pt x="614330" y="62852"/>
                        </a:cubicBezTo>
                        <a:cubicBezTo>
                          <a:pt x="622928" y="68583"/>
                          <a:pt x="618233" y="65817"/>
                          <a:pt x="628523" y="70962"/>
                        </a:cubicBezTo>
                        <a:cubicBezTo>
                          <a:pt x="629875" y="75017"/>
                          <a:pt x="629556" y="80105"/>
                          <a:pt x="632578" y="83127"/>
                        </a:cubicBezTo>
                        <a:lnTo>
                          <a:pt x="644743" y="95292"/>
                        </a:lnTo>
                        <a:cubicBezTo>
                          <a:pt x="645676" y="113956"/>
                          <a:pt x="639481" y="128960"/>
                          <a:pt x="650825" y="141924"/>
                        </a:cubicBezTo>
                        <a:cubicBezTo>
                          <a:pt x="653972" y="145521"/>
                          <a:pt x="658029" y="148290"/>
                          <a:pt x="660963" y="152062"/>
                        </a:cubicBezTo>
                        <a:cubicBezTo>
                          <a:pt x="672045" y="166310"/>
                          <a:pt x="657717" y="155304"/>
                          <a:pt x="671100" y="164227"/>
                        </a:cubicBezTo>
                        <a:cubicBezTo>
                          <a:pt x="673803" y="168282"/>
                          <a:pt x="677669" y="171769"/>
                          <a:pt x="679210" y="176392"/>
                        </a:cubicBezTo>
                        <a:lnTo>
                          <a:pt x="683265" y="188557"/>
                        </a:lnTo>
                        <a:cubicBezTo>
                          <a:pt x="684221" y="191424"/>
                          <a:pt x="686198" y="193861"/>
                          <a:pt x="687320" y="196667"/>
                        </a:cubicBezTo>
                        <a:cubicBezTo>
                          <a:pt x="688907" y="200636"/>
                          <a:pt x="690023" y="204777"/>
                          <a:pt x="691375" y="208832"/>
                        </a:cubicBezTo>
                        <a:cubicBezTo>
                          <a:pt x="691379" y="208845"/>
                          <a:pt x="695427" y="220984"/>
                          <a:pt x="695430" y="220997"/>
                        </a:cubicBezTo>
                        <a:cubicBezTo>
                          <a:pt x="696106" y="224376"/>
                          <a:pt x="696971" y="227723"/>
                          <a:pt x="697458" y="231134"/>
                        </a:cubicBezTo>
                        <a:cubicBezTo>
                          <a:pt x="697649" y="232472"/>
                          <a:pt x="697458" y="233837"/>
                          <a:pt x="697458" y="235189"/>
                        </a:cubicBezTo>
                        <a:lnTo>
                          <a:pt x="1107012" y="243299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 126"/>
                  <p:cNvSpPr/>
                  <p:nvPr/>
                </p:nvSpPr>
                <p:spPr>
                  <a:xfrm>
                    <a:off x="4892191" y="3651816"/>
                    <a:ext cx="506443" cy="512756"/>
                  </a:xfrm>
                  <a:custGeom>
                    <a:avLst/>
                    <a:gdLst>
                      <a:gd name="connsiteX0" fmla="*/ 506874 w 506874"/>
                      <a:gd name="connsiteY0" fmla="*/ 0 h 512680"/>
                      <a:gd name="connsiteX1" fmla="*/ 506874 w 506874"/>
                      <a:gd name="connsiteY1" fmla="*/ 494708 h 512680"/>
                      <a:gd name="connsiteX2" fmla="*/ 371032 w 506874"/>
                      <a:gd name="connsiteY2" fmla="*/ 494708 h 512680"/>
                      <a:gd name="connsiteX3" fmla="*/ 344674 w 506874"/>
                      <a:gd name="connsiteY3" fmla="*/ 476461 h 512680"/>
                      <a:gd name="connsiteX4" fmla="*/ 326427 w 506874"/>
                      <a:gd name="connsiteY4" fmla="*/ 474433 h 512680"/>
                      <a:gd name="connsiteX5" fmla="*/ 320344 w 506874"/>
                      <a:gd name="connsiteY5" fmla="*/ 472406 h 512680"/>
                      <a:gd name="connsiteX6" fmla="*/ 310207 w 506874"/>
                      <a:gd name="connsiteY6" fmla="*/ 470378 h 512680"/>
                      <a:gd name="connsiteX7" fmla="*/ 287904 w 506874"/>
                      <a:gd name="connsiteY7" fmla="*/ 468351 h 512680"/>
                      <a:gd name="connsiteX8" fmla="*/ 265602 w 506874"/>
                      <a:gd name="connsiteY8" fmla="*/ 460241 h 512680"/>
                      <a:gd name="connsiteX9" fmla="*/ 259519 w 506874"/>
                      <a:gd name="connsiteY9" fmla="*/ 458213 h 512680"/>
                      <a:gd name="connsiteX10" fmla="*/ 253437 w 506874"/>
                      <a:gd name="connsiteY10" fmla="*/ 456186 h 512680"/>
                      <a:gd name="connsiteX11" fmla="*/ 241272 w 506874"/>
                      <a:gd name="connsiteY11" fmla="*/ 458213 h 512680"/>
                      <a:gd name="connsiteX12" fmla="*/ 247354 w 506874"/>
                      <a:gd name="connsiteY12" fmla="*/ 502818 h 512680"/>
                      <a:gd name="connsiteX13" fmla="*/ 245327 w 506874"/>
                      <a:gd name="connsiteY13" fmla="*/ 510928 h 512680"/>
                      <a:gd name="connsiteX14" fmla="*/ 218970 w 506874"/>
                      <a:gd name="connsiteY14" fmla="*/ 502818 h 512680"/>
                      <a:gd name="connsiteX15" fmla="*/ 216942 w 506874"/>
                      <a:gd name="connsiteY15" fmla="*/ 496736 h 512680"/>
                      <a:gd name="connsiteX16" fmla="*/ 210860 w 506874"/>
                      <a:gd name="connsiteY16" fmla="*/ 494708 h 512680"/>
                      <a:gd name="connsiteX17" fmla="*/ 178420 w 506874"/>
                      <a:gd name="connsiteY17" fmla="*/ 498763 h 512680"/>
                      <a:gd name="connsiteX18" fmla="*/ 166255 w 506874"/>
                      <a:gd name="connsiteY18" fmla="*/ 504846 h 512680"/>
                      <a:gd name="connsiteX19" fmla="*/ 145980 w 506874"/>
                      <a:gd name="connsiteY19" fmla="*/ 478488 h 512680"/>
                      <a:gd name="connsiteX20" fmla="*/ 129760 w 506874"/>
                      <a:gd name="connsiteY20" fmla="*/ 470378 h 512680"/>
                      <a:gd name="connsiteX21" fmla="*/ 119622 w 506874"/>
                      <a:gd name="connsiteY21" fmla="*/ 452131 h 512680"/>
                      <a:gd name="connsiteX22" fmla="*/ 115567 w 506874"/>
                      <a:gd name="connsiteY22" fmla="*/ 441993 h 512680"/>
                      <a:gd name="connsiteX23" fmla="*/ 111512 w 506874"/>
                      <a:gd name="connsiteY23" fmla="*/ 429828 h 512680"/>
                      <a:gd name="connsiteX24" fmla="*/ 107457 w 506874"/>
                      <a:gd name="connsiteY24" fmla="*/ 421718 h 512680"/>
                      <a:gd name="connsiteX25" fmla="*/ 99347 w 506874"/>
                      <a:gd name="connsiteY25" fmla="*/ 407526 h 512680"/>
                      <a:gd name="connsiteX26" fmla="*/ 89210 w 506874"/>
                      <a:gd name="connsiteY26" fmla="*/ 393333 h 512680"/>
                      <a:gd name="connsiteX27" fmla="*/ 83127 w 506874"/>
                      <a:gd name="connsiteY27" fmla="*/ 387251 h 512680"/>
                      <a:gd name="connsiteX28" fmla="*/ 77045 w 506874"/>
                      <a:gd name="connsiteY28" fmla="*/ 385223 h 512680"/>
                      <a:gd name="connsiteX29" fmla="*/ 70962 w 506874"/>
                      <a:gd name="connsiteY29" fmla="*/ 381168 h 512680"/>
                      <a:gd name="connsiteX30" fmla="*/ 66907 w 506874"/>
                      <a:gd name="connsiteY30" fmla="*/ 369004 h 512680"/>
                      <a:gd name="connsiteX31" fmla="*/ 56770 w 506874"/>
                      <a:gd name="connsiteY31" fmla="*/ 356839 h 512680"/>
                      <a:gd name="connsiteX32" fmla="*/ 44605 w 506874"/>
                      <a:gd name="connsiteY32" fmla="*/ 344674 h 512680"/>
                      <a:gd name="connsiteX33" fmla="*/ 36495 w 506874"/>
                      <a:gd name="connsiteY33" fmla="*/ 332509 h 512680"/>
                      <a:gd name="connsiteX34" fmla="*/ 34468 w 506874"/>
                      <a:gd name="connsiteY34" fmla="*/ 324399 h 512680"/>
                      <a:gd name="connsiteX35" fmla="*/ 32440 w 506874"/>
                      <a:gd name="connsiteY35" fmla="*/ 318316 h 512680"/>
                      <a:gd name="connsiteX36" fmla="*/ 26358 w 506874"/>
                      <a:gd name="connsiteY36" fmla="*/ 310206 h 512680"/>
                      <a:gd name="connsiteX37" fmla="*/ 18248 w 506874"/>
                      <a:gd name="connsiteY37" fmla="*/ 298041 h 512680"/>
                      <a:gd name="connsiteX38" fmla="*/ 14193 w 506874"/>
                      <a:gd name="connsiteY38" fmla="*/ 289931 h 512680"/>
                      <a:gd name="connsiteX39" fmla="*/ 6083 w 506874"/>
                      <a:gd name="connsiteY39" fmla="*/ 271684 h 512680"/>
                      <a:gd name="connsiteX40" fmla="*/ 4055 w 506874"/>
                      <a:gd name="connsiteY40" fmla="*/ 265601 h 512680"/>
                      <a:gd name="connsiteX41" fmla="*/ 0 w 506874"/>
                      <a:gd name="connsiteY41" fmla="*/ 249381 h 512680"/>
                      <a:gd name="connsiteX42" fmla="*/ 2028 w 506874"/>
                      <a:gd name="connsiteY42" fmla="*/ 223024 h 512680"/>
                      <a:gd name="connsiteX43" fmla="*/ 10138 w 506874"/>
                      <a:gd name="connsiteY43" fmla="*/ 210859 h 512680"/>
                      <a:gd name="connsiteX44" fmla="*/ 14193 w 506874"/>
                      <a:gd name="connsiteY44" fmla="*/ 198694 h 512680"/>
                      <a:gd name="connsiteX45" fmla="*/ 16220 w 506874"/>
                      <a:gd name="connsiteY45" fmla="*/ 192611 h 512680"/>
                      <a:gd name="connsiteX46" fmla="*/ 20275 w 506874"/>
                      <a:gd name="connsiteY46" fmla="*/ 188557 h 512680"/>
                      <a:gd name="connsiteX47" fmla="*/ 56770 w 506874"/>
                      <a:gd name="connsiteY47" fmla="*/ 186529 h 512680"/>
                      <a:gd name="connsiteX48" fmla="*/ 66907 w 506874"/>
                      <a:gd name="connsiteY48" fmla="*/ 200721 h 512680"/>
                      <a:gd name="connsiteX49" fmla="*/ 87182 w 506874"/>
                      <a:gd name="connsiteY49" fmla="*/ 196666 h 512680"/>
                      <a:gd name="connsiteX50" fmla="*/ 121650 w 506874"/>
                      <a:gd name="connsiteY50" fmla="*/ 194639 h 512680"/>
                      <a:gd name="connsiteX51" fmla="*/ 170310 w 506874"/>
                      <a:gd name="connsiteY51" fmla="*/ 123677 h 512680"/>
                      <a:gd name="connsiteX52" fmla="*/ 154090 w 506874"/>
                      <a:gd name="connsiteY52" fmla="*/ 87182 h 512680"/>
                      <a:gd name="connsiteX53" fmla="*/ 164227 w 506874"/>
                      <a:gd name="connsiteY53" fmla="*/ 64879 h 512680"/>
                      <a:gd name="connsiteX54" fmla="*/ 170310 w 506874"/>
                      <a:gd name="connsiteY54" fmla="*/ 62852 h 512680"/>
                      <a:gd name="connsiteX55" fmla="*/ 178420 w 506874"/>
                      <a:gd name="connsiteY55" fmla="*/ 64879 h 512680"/>
                      <a:gd name="connsiteX56" fmla="*/ 184502 w 506874"/>
                      <a:gd name="connsiteY56" fmla="*/ 66907 h 512680"/>
                      <a:gd name="connsiteX57" fmla="*/ 208832 w 506874"/>
                      <a:gd name="connsiteY57" fmla="*/ 68934 h 512680"/>
                      <a:gd name="connsiteX58" fmla="*/ 214915 w 506874"/>
                      <a:gd name="connsiteY58" fmla="*/ 70962 h 512680"/>
                      <a:gd name="connsiteX59" fmla="*/ 277767 w 506874"/>
                      <a:gd name="connsiteY59" fmla="*/ 70962 h 512680"/>
                      <a:gd name="connsiteX60" fmla="*/ 279794 w 506874"/>
                      <a:gd name="connsiteY60" fmla="*/ 56769 h 512680"/>
                      <a:gd name="connsiteX61" fmla="*/ 285877 w 506874"/>
                      <a:gd name="connsiteY61" fmla="*/ 52714 h 512680"/>
                      <a:gd name="connsiteX62" fmla="*/ 308179 w 506874"/>
                      <a:gd name="connsiteY62" fmla="*/ 46632 h 512680"/>
                      <a:gd name="connsiteX63" fmla="*/ 316289 w 506874"/>
                      <a:gd name="connsiteY63" fmla="*/ 44604 h 512680"/>
                      <a:gd name="connsiteX64" fmla="*/ 328454 w 506874"/>
                      <a:gd name="connsiteY64" fmla="*/ 36494 h 512680"/>
                      <a:gd name="connsiteX65" fmla="*/ 334537 w 506874"/>
                      <a:gd name="connsiteY65" fmla="*/ 32439 h 512680"/>
                      <a:gd name="connsiteX66" fmla="*/ 340619 w 506874"/>
                      <a:gd name="connsiteY66" fmla="*/ 30412 h 512680"/>
                      <a:gd name="connsiteX67" fmla="*/ 348729 w 506874"/>
                      <a:gd name="connsiteY67" fmla="*/ 26357 h 512680"/>
                      <a:gd name="connsiteX68" fmla="*/ 366977 w 506874"/>
                      <a:gd name="connsiteY68" fmla="*/ 34467 h 512680"/>
                      <a:gd name="connsiteX69" fmla="*/ 373059 w 506874"/>
                      <a:gd name="connsiteY69" fmla="*/ 36494 h 512680"/>
                      <a:gd name="connsiteX70" fmla="*/ 387252 w 506874"/>
                      <a:gd name="connsiteY70" fmla="*/ 40549 h 512680"/>
                      <a:gd name="connsiteX71" fmla="*/ 403472 w 506874"/>
                      <a:gd name="connsiteY71" fmla="*/ 38522 h 512680"/>
                      <a:gd name="connsiteX72" fmla="*/ 425774 w 506874"/>
                      <a:gd name="connsiteY72" fmla="*/ 32439 h 512680"/>
                      <a:gd name="connsiteX73" fmla="*/ 472406 w 506874"/>
                      <a:gd name="connsiteY73" fmla="*/ 30412 h 512680"/>
                      <a:gd name="connsiteX74" fmla="*/ 488626 w 506874"/>
                      <a:gd name="connsiteY74" fmla="*/ 12164 h 512680"/>
                      <a:gd name="connsiteX75" fmla="*/ 494709 w 506874"/>
                      <a:gd name="connsiteY75" fmla="*/ 8109 h 512680"/>
                      <a:gd name="connsiteX76" fmla="*/ 506874 w 506874"/>
                      <a:gd name="connsiteY76" fmla="*/ 0 h 5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</a:cxnLst>
                    <a:rect l="l" t="t" r="r" b="b"/>
                    <a:pathLst>
                      <a:path w="506874" h="512680">
                        <a:moveTo>
                          <a:pt x="506874" y="0"/>
                        </a:moveTo>
                        <a:lnTo>
                          <a:pt x="506874" y="494708"/>
                        </a:lnTo>
                        <a:lnTo>
                          <a:pt x="371032" y="494708"/>
                        </a:lnTo>
                        <a:lnTo>
                          <a:pt x="344674" y="476461"/>
                        </a:lnTo>
                        <a:cubicBezTo>
                          <a:pt x="338592" y="475785"/>
                          <a:pt x="332464" y="475439"/>
                          <a:pt x="326427" y="474433"/>
                        </a:cubicBezTo>
                        <a:cubicBezTo>
                          <a:pt x="324319" y="474082"/>
                          <a:pt x="322417" y="472924"/>
                          <a:pt x="320344" y="472406"/>
                        </a:cubicBezTo>
                        <a:cubicBezTo>
                          <a:pt x="317001" y="471570"/>
                          <a:pt x="313626" y="470805"/>
                          <a:pt x="310207" y="470378"/>
                        </a:cubicBezTo>
                        <a:cubicBezTo>
                          <a:pt x="302800" y="469452"/>
                          <a:pt x="295338" y="469027"/>
                          <a:pt x="287904" y="468351"/>
                        </a:cubicBezTo>
                        <a:cubicBezTo>
                          <a:pt x="273795" y="462707"/>
                          <a:pt x="281224" y="465449"/>
                          <a:pt x="265602" y="460241"/>
                        </a:cubicBezTo>
                        <a:lnTo>
                          <a:pt x="259519" y="458213"/>
                        </a:lnTo>
                        <a:lnTo>
                          <a:pt x="253437" y="456186"/>
                        </a:lnTo>
                        <a:lnTo>
                          <a:pt x="241272" y="458213"/>
                        </a:lnTo>
                        <a:cubicBezTo>
                          <a:pt x="235216" y="481224"/>
                          <a:pt x="239897" y="487904"/>
                          <a:pt x="247354" y="502818"/>
                        </a:cubicBezTo>
                        <a:cubicBezTo>
                          <a:pt x="246678" y="505521"/>
                          <a:pt x="248015" y="510195"/>
                          <a:pt x="245327" y="510928"/>
                        </a:cubicBezTo>
                        <a:cubicBezTo>
                          <a:pt x="228971" y="515389"/>
                          <a:pt x="226995" y="510845"/>
                          <a:pt x="218970" y="502818"/>
                        </a:cubicBezTo>
                        <a:cubicBezTo>
                          <a:pt x="218294" y="500791"/>
                          <a:pt x="218453" y="498247"/>
                          <a:pt x="216942" y="496736"/>
                        </a:cubicBezTo>
                        <a:cubicBezTo>
                          <a:pt x="215431" y="495225"/>
                          <a:pt x="212997" y="494708"/>
                          <a:pt x="210860" y="494708"/>
                        </a:cubicBezTo>
                        <a:cubicBezTo>
                          <a:pt x="205757" y="494708"/>
                          <a:pt x="184698" y="497866"/>
                          <a:pt x="178420" y="498763"/>
                        </a:cubicBezTo>
                        <a:lnTo>
                          <a:pt x="166255" y="504846"/>
                        </a:lnTo>
                        <a:lnTo>
                          <a:pt x="145980" y="478488"/>
                        </a:lnTo>
                        <a:cubicBezTo>
                          <a:pt x="140573" y="475785"/>
                          <a:pt x="134404" y="474248"/>
                          <a:pt x="129760" y="470378"/>
                        </a:cubicBezTo>
                        <a:cubicBezTo>
                          <a:pt x="122368" y="464218"/>
                          <a:pt x="122357" y="459423"/>
                          <a:pt x="119622" y="452131"/>
                        </a:cubicBezTo>
                        <a:cubicBezTo>
                          <a:pt x="118344" y="448723"/>
                          <a:pt x="116811" y="445414"/>
                          <a:pt x="115567" y="441993"/>
                        </a:cubicBezTo>
                        <a:cubicBezTo>
                          <a:pt x="114106" y="437976"/>
                          <a:pt x="113424" y="433651"/>
                          <a:pt x="111512" y="429828"/>
                        </a:cubicBezTo>
                        <a:lnTo>
                          <a:pt x="107457" y="421718"/>
                        </a:lnTo>
                        <a:cubicBezTo>
                          <a:pt x="101890" y="399445"/>
                          <a:pt x="110328" y="427290"/>
                          <a:pt x="99347" y="407526"/>
                        </a:cubicBezTo>
                        <a:cubicBezTo>
                          <a:pt x="90744" y="392043"/>
                          <a:pt x="101283" y="397359"/>
                          <a:pt x="89210" y="393333"/>
                        </a:cubicBezTo>
                        <a:cubicBezTo>
                          <a:pt x="87182" y="391306"/>
                          <a:pt x="85513" y="388842"/>
                          <a:pt x="83127" y="387251"/>
                        </a:cubicBezTo>
                        <a:cubicBezTo>
                          <a:pt x="81349" y="386066"/>
                          <a:pt x="78956" y="386179"/>
                          <a:pt x="77045" y="385223"/>
                        </a:cubicBezTo>
                        <a:cubicBezTo>
                          <a:pt x="74865" y="384133"/>
                          <a:pt x="72990" y="382520"/>
                          <a:pt x="70962" y="381168"/>
                        </a:cubicBezTo>
                        <a:cubicBezTo>
                          <a:pt x="69610" y="377113"/>
                          <a:pt x="69278" y="372560"/>
                          <a:pt x="66907" y="369004"/>
                        </a:cubicBezTo>
                        <a:cubicBezTo>
                          <a:pt x="56839" y="353900"/>
                          <a:pt x="69779" y="372451"/>
                          <a:pt x="56770" y="356839"/>
                        </a:cubicBezTo>
                        <a:cubicBezTo>
                          <a:pt x="46888" y="344980"/>
                          <a:pt x="60145" y="356328"/>
                          <a:pt x="44605" y="344674"/>
                        </a:cubicBezTo>
                        <a:cubicBezTo>
                          <a:pt x="38277" y="325685"/>
                          <a:pt x="48643" y="353767"/>
                          <a:pt x="36495" y="332509"/>
                        </a:cubicBezTo>
                        <a:cubicBezTo>
                          <a:pt x="35112" y="330090"/>
                          <a:pt x="35233" y="327078"/>
                          <a:pt x="34468" y="324399"/>
                        </a:cubicBezTo>
                        <a:cubicBezTo>
                          <a:pt x="33881" y="322344"/>
                          <a:pt x="33500" y="320172"/>
                          <a:pt x="32440" y="318316"/>
                        </a:cubicBezTo>
                        <a:cubicBezTo>
                          <a:pt x="30764" y="315382"/>
                          <a:pt x="28385" y="312909"/>
                          <a:pt x="26358" y="310206"/>
                        </a:cubicBezTo>
                        <a:cubicBezTo>
                          <a:pt x="22007" y="297158"/>
                          <a:pt x="27740" y="311331"/>
                          <a:pt x="18248" y="298041"/>
                        </a:cubicBezTo>
                        <a:cubicBezTo>
                          <a:pt x="16491" y="295581"/>
                          <a:pt x="15693" y="292555"/>
                          <a:pt x="14193" y="289931"/>
                        </a:cubicBezTo>
                        <a:cubicBezTo>
                          <a:pt x="6481" y="276435"/>
                          <a:pt x="13164" y="292927"/>
                          <a:pt x="6083" y="271684"/>
                        </a:cubicBezTo>
                        <a:cubicBezTo>
                          <a:pt x="5407" y="269656"/>
                          <a:pt x="4573" y="267675"/>
                          <a:pt x="4055" y="265601"/>
                        </a:cubicBezTo>
                        <a:lnTo>
                          <a:pt x="0" y="249381"/>
                        </a:lnTo>
                        <a:cubicBezTo>
                          <a:pt x="676" y="240595"/>
                          <a:pt x="-215" y="231545"/>
                          <a:pt x="2028" y="223024"/>
                        </a:cubicBezTo>
                        <a:cubicBezTo>
                          <a:pt x="3268" y="218311"/>
                          <a:pt x="10138" y="210859"/>
                          <a:pt x="10138" y="210859"/>
                        </a:cubicBezTo>
                        <a:lnTo>
                          <a:pt x="14193" y="198694"/>
                        </a:lnTo>
                        <a:cubicBezTo>
                          <a:pt x="14869" y="196666"/>
                          <a:pt x="14709" y="194122"/>
                          <a:pt x="16220" y="192611"/>
                        </a:cubicBezTo>
                        <a:lnTo>
                          <a:pt x="20275" y="188557"/>
                        </a:lnTo>
                        <a:lnTo>
                          <a:pt x="56770" y="186529"/>
                        </a:lnTo>
                        <a:lnTo>
                          <a:pt x="66907" y="200721"/>
                        </a:lnTo>
                        <a:cubicBezTo>
                          <a:pt x="73665" y="199369"/>
                          <a:pt x="80366" y="197688"/>
                          <a:pt x="87182" y="196666"/>
                        </a:cubicBezTo>
                        <a:cubicBezTo>
                          <a:pt x="103834" y="194168"/>
                          <a:pt x="106467" y="194639"/>
                          <a:pt x="121650" y="194639"/>
                        </a:cubicBezTo>
                        <a:lnTo>
                          <a:pt x="170310" y="123677"/>
                        </a:lnTo>
                        <a:lnTo>
                          <a:pt x="154090" y="87182"/>
                        </a:lnTo>
                        <a:cubicBezTo>
                          <a:pt x="154578" y="85881"/>
                          <a:pt x="159691" y="68508"/>
                          <a:pt x="164227" y="64879"/>
                        </a:cubicBezTo>
                        <a:cubicBezTo>
                          <a:pt x="165896" y="63544"/>
                          <a:pt x="168282" y="63528"/>
                          <a:pt x="170310" y="62852"/>
                        </a:cubicBezTo>
                        <a:cubicBezTo>
                          <a:pt x="173013" y="63528"/>
                          <a:pt x="175741" y="64113"/>
                          <a:pt x="178420" y="64879"/>
                        </a:cubicBezTo>
                        <a:cubicBezTo>
                          <a:pt x="180475" y="65466"/>
                          <a:pt x="182384" y="66625"/>
                          <a:pt x="184502" y="66907"/>
                        </a:cubicBezTo>
                        <a:cubicBezTo>
                          <a:pt x="192569" y="67983"/>
                          <a:pt x="200722" y="68258"/>
                          <a:pt x="208832" y="68934"/>
                        </a:cubicBezTo>
                        <a:cubicBezTo>
                          <a:pt x="210860" y="69610"/>
                          <a:pt x="212792" y="70712"/>
                          <a:pt x="214915" y="70962"/>
                        </a:cubicBezTo>
                        <a:cubicBezTo>
                          <a:pt x="244334" y="74423"/>
                          <a:pt x="246504" y="72801"/>
                          <a:pt x="277767" y="70962"/>
                        </a:cubicBezTo>
                        <a:cubicBezTo>
                          <a:pt x="278443" y="66231"/>
                          <a:pt x="277853" y="61136"/>
                          <a:pt x="279794" y="56769"/>
                        </a:cubicBezTo>
                        <a:cubicBezTo>
                          <a:pt x="280784" y="54542"/>
                          <a:pt x="283650" y="53704"/>
                          <a:pt x="285877" y="52714"/>
                        </a:cubicBezTo>
                        <a:cubicBezTo>
                          <a:pt x="295375" y="48493"/>
                          <a:pt x="298636" y="48753"/>
                          <a:pt x="308179" y="46632"/>
                        </a:cubicBezTo>
                        <a:cubicBezTo>
                          <a:pt x="310899" y="46027"/>
                          <a:pt x="313586" y="45280"/>
                          <a:pt x="316289" y="44604"/>
                        </a:cubicBezTo>
                        <a:cubicBezTo>
                          <a:pt x="323416" y="33914"/>
                          <a:pt x="316235" y="41731"/>
                          <a:pt x="328454" y="36494"/>
                        </a:cubicBezTo>
                        <a:cubicBezTo>
                          <a:pt x="330694" y="35534"/>
                          <a:pt x="332357" y="33529"/>
                          <a:pt x="334537" y="32439"/>
                        </a:cubicBezTo>
                        <a:cubicBezTo>
                          <a:pt x="336448" y="31483"/>
                          <a:pt x="338655" y="31254"/>
                          <a:pt x="340619" y="30412"/>
                        </a:cubicBezTo>
                        <a:cubicBezTo>
                          <a:pt x="343397" y="29221"/>
                          <a:pt x="346026" y="27709"/>
                          <a:pt x="348729" y="26357"/>
                        </a:cubicBezTo>
                        <a:cubicBezTo>
                          <a:pt x="372314" y="30287"/>
                          <a:pt x="351994" y="24479"/>
                          <a:pt x="366977" y="34467"/>
                        </a:cubicBezTo>
                        <a:cubicBezTo>
                          <a:pt x="368755" y="35652"/>
                          <a:pt x="371004" y="35907"/>
                          <a:pt x="373059" y="36494"/>
                        </a:cubicBezTo>
                        <a:cubicBezTo>
                          <a:pt x="390888" y="41588"/>
                          <a:pt x="372661" y="35687"/>
                          <a:pt x="387252" y="40549"/>
                        </a:cubicBezTo>
                        <a:cubicBezTo>
                          <a:pt x="392659" y="39873"/>
                          <a:pt x="398111" y="39497"/>
                          <a:pt x="403472" y="38522"/>
                        </a:cubicBezTo>
                        <a:cubicBezTo>
                          <a:pt x="416828" y="36094"/>
                          <a:pt x="402298" y="33459"/>
                          <a:pt x="425774" y="32439"/>
                        </a:cubicBezTo>
                        <a:lnTo>
                          <a:pt x="472406" y="30412"/>
                        </a:lnTo>
                        <a:cubicBezTo>
                          <a:pt x="477281" y="23098"/>
                          <a:pt x="480293" y="17719"/>
                          <a:pt x="488626" y="12164"/>
                        </a:cubicBezTo>
                        <a:cubicBezTo>
                          <a:pt x="490654" y="10812"/>
                          <a:pt x="492837" y="9669"/>
                          <a:pt x="494709" y="8109"/>
                        </a:cubicBezTo>
                        <a:cubicBezTo>
                          <a:pt x="496912" y="6274"/>
                          <a:pt x="500791" y="2027"/>
                          <a:pt x="506874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/>
                  <p:cNvSpPr/>
                  <p:nvPr/>
                </p:nvSpPr>
                <p:spPr>
                  <a:xfrm>
                    <a:off x="5512941" y="3245421"/>
                    <a:ext cx="674730" cy="620705"/>
                  </a:xfrm>
                  <a:custGeom>
                    <a:avLst/>
                    <a:gdLst>
                      <a:gd name="connsiteX0" fmla="*/ 16220 w 675156"/>
                      <a:gd name="connsiteY0" fmla="*/ 364949 h 620413"/>
                      <a:gd name="connsiteX1" fmla="*/ 16220 w 675156"/>
                      <a:gd name="connsiteY1" fmla="*/ 364949 h 620413"/>
                      <a:gd name="connsiteX2" fmla="*/ 26358 w 675156"/>
                      <a:gd name="connsiteY2" fmla="*/ 379141 h 620413"/>
                      <a:gd name="connsiteX3" fmla="*/ 32440 w 675156"/>
                      <a:gd name="connsiteY3" fmla="*/ 381169 h 620413"/>
                      <a:gd name="connsiteX4" fmla="*/ 40550 w 675156"/>
                      <a:gd name="connsiteY4" fmla="*/ 385224 h 620413"/>
                      <a:gd name="connsiteX5" fmla="*/ 46633 w 675156"/>
                      <a:gd name="connsiteY5" fmla="*/ 389279 h 620413"/>
                      <a:gd name="connsiteX6" fmla="*/ 64880 w 675156"/>
                      <a:gd name="connsiteY6" fmla="*/ 393334 h 620413"/>
                      <a:gd name="connsiteX7" fmla="*/ 81100 w 675156"/>
                      <a:gd name="connsiteY7" fmla="*/ 401444 h 620413"/>
                      <a:gd name="connsiteX8" fmla="*/ 93265 w 675156"/>
                      <a:gd name="connsiteY8" fmla="*/ 413608 h 620413"/>
                      <a:gd name="connsiteX9" fmla="*/ 99348 w 675156"/>
                      <a:gd name="connsiteY9" fmla="*/ 417663 h 620413"/>
                      <a:gd name="connsiteX10" fmla="*/ 101375 w 675156"/>
                      <a:gd name="connsiteY10" fmla="*/ 423746 h 620413"/>
                      <a:gd name="connsiteX11" fmla="*/ 107458 w 675156"/>
                      <a:gd name="connsiteY11" fmla="*/ 429828 h 620413"/>
                      <a:gd name="connsiteX12" fmla="*/ 125705 w 675156"/>
                      <a:gd name="connsiteY12" fmla="*/ 439966 h 620413"/>
                      <a:gd name="connsiteX13" fmla="*/ 143953 w 675156"/>
                      <a:gd name="connsiteY13" fmla="*/ 441993 h 620413"/>
                      <a:gd name="connsiteX14" fmla="*/ 162200 w 675156"/>
                      <a:gd name="connsiteY14" fmla="*/ 452131 h 620413"/>
                      <a:gd name="connsiteX15" fmla="*/ 168282 w 675156"/>
                      <a:gd name="connsiteY15" fmla="*/ 456186 h 620413"/>
                      <a:gd name="connsiteX16" fmla="*/ 174365 w 675156"/>
                      <a:gd name="connsiteY16" fmla="*/ 460241 h 620413"/>
                      <a:gd name="connsiteX17" fmla="*/ 172337 w 675156"/>
                      <a:gd name="connsiteY17" fmla="*/ 482543 h 620413"/>
                      <a:gd name="connsiteX18" fmla="*/ 174365 w 675156"/>
                      <a:gd name="connsiteY18" fmla="*/ 506873 h 620413"/>
                      <a:gd name="connsiteX19" fmla="*/ 178420 w 675156"/>
                      <a:gd name="connsiteY19" fmla="*/ 523093 h 620413"/>
                      <a:gd name="connsiteX20" fmla="*/ 180447 w 675156"/>
                      <a:gd name="connsiteY20" fmla="*/ 531203 h 620413"/>
                      <a:gd name="connsiteX21" fmla="*/ 190585 w 675156"/>
                      <a:gd name="connsiteY21" fmla="*/ 543368 h 620413"/>
                      <a:gd name="connsiteX22" fmla="*/ 198695 w 675156"/>
                      <a:gd name="connsiteY22" fmla="*/ 545396 h 620413"/>
                      <a:gd name="connsiteX23" fmla="*/ 204777 w 675156"/>
                      <a:gd name="connsiteY23" fmla="*/ 549451 h 620413"/>
                      <a:gd name="connsiteX24" fmla="*/ 212887 w 675156"/>
                      <a:gd name="connsiteY24" fmla="*/ 563643 h 620413"/>
                      <a:gd name="connsiteX25" fmla="*/ 214915 w 675156"/>
                      <a:gd name="connsiteY25" fmla="*/ 569726 h 620413"/>
                      <a:gd name="connsiteX26" fmla="*/ 218970 w 675156"/>
                      <a:gd name="connsiteY26" fmla="*/ 575808 h 620413"/>
                      <a:gd name="connsiteX27" fmla="*/ 229107 w 675156"/>
                      <a:gd name="connsiteY27" fmla="*/ 594056 h 620413"/>
                      <a:gd name="connsiteX28" fmla="*/ 231135 w 675156"/>
                      <a:gd name="connsiteY28" fmla="*/ 600138 h 620413"/>
                      <a:gd name="connsiteX29" fmla="*/ 239245 w 675156"/>
                      <a:gd name="connsiteY29" fmla="*/ 612303 h 620413"/>
                      <a:gd name="connsiteX30" fmla="*/ 241272 w 675156"/>
                      <a:gd name="connsiteY30" fmla="*/ 620413 h 620413"/>
                      <a:gd name="connsiteX31" fmla="*/ 675156 w 675156"/>
                      <a:gd name="connsiteY31" fmla="*/ 620413 h 620413"/>
                      <a:gd name="connsiteX32" fmla="*/ 675156 w 675156"/>
                      <a:gd name="connsiteY32" fmla="*/ 148007 h 620413"/>
                      <a:gd name="connsiteX33" fmla="*/ 527149 w 675156"/>
                      <a:gd name="connsiteY33" fmla="*/ 148007 h 620413"/>
                      <a:gd name="connsiteX34" fmla="*/ 527149 w 675156"/>
                      <a:gd name="connsiteY34" fmla="*/ 79072 h 620413"/>
                      <a:gd name="connsiteX35" fmla="*/ 506874 w 675156"/>
                      <a:gd name="connsiteY35" fmla="*/ 79072 h 620413"/>
                      <a:gd name="connsiteX36" fmla="*/ 496737 w 675156"/>
                      <a:gd name="connsiteY36" fmla="*/ 60824 h 620413"/>
                      <a:gd name="connsiteX37" fmla="*/ 498764 w 675156"/>
                      <a:gd name="connsiteY37" fmla="*/ 40550 h 620413"/>
                      <a:gd name="connsiteX38" fmla="*/ 504847 w 675156"/>
                      <a:gd name="connsiteY38" fmla="*/ 32440 h 620413"/>
                      <a:gd name="connsiteX39" fmla="*/ 508902 w 675156"/>
                      <a:gd name="connsiteY39" fmla="*/ 26357 h 620413"/>
                      <a:gd name="connsiteX40" fmla="*/ 508902 w 675156"/>
                      <a:gd name="connsiteY40" fmla="*/ 12165 h 620413"/>
                      <a:gd name="connsiteX41" fmla="*/ 502819 w 675156"/>
                      <a:gd name="connsiteY41" fmla="*/ 10137 h 620413"/>
                      <a:gd name="connsiteX42" fmla="*/ 496737 w 675156"/>
                      <a:gd name="connsiteY42" fmla="*/ 6082 h 620413"/>
                      <a:gd name="connsiteX43" fmla="*/ 476462 w 675156"/>
                      <a:gd name="connsiteY43" fmla="*/ 4055 h 620413"/>
                      <a:gd name="connsiteX44" fmla="*/ 385224 w 675156"/>
                      <a:gd name="connsiteY44" fmla="*/ 0 h 620413"/>
                      <a:gd name="connsiteX45" fmla="*/ 375087 w 675156"/>
                      <a:gd name="connsiteY45" fmla="*/ 129759 h 620413"/>
                      <a:gd name="connsiteX46" fmla="*/ 143953 w 675156"/>
                      <a:gd name="connsiteY46" fmla="*/ 131787 h 620413"/>
                      <a:gd name="connsiteX47" fmla="*/ 131788 w 675156"/>
                      <a:gd name="connsiteY47" fmla="*/ 192612 h 620413"/>
                      <a:gd name="connsiteX48" fmla="*/ 93265 w 675156"/>
                      <a:gd name="connsiteY48" fmla="*/ 251409 h 620413"/>
                      <a:gd name="connsiteX49" fmla="*/ 22303 w 675156"/>
                      <a:gd name="connsiteY49" fmla="*/ 257491 h 620413"/>
                      <a:gd name="connsiteX50" fmla="*/ 14193 w 675156"/>
                      <a:gd name="connsiteY50" fmla="*/ 273711 h 620413"/>
                      <a:gd name="connsiteX51" fmla="*/ 10138 w 675156"/>
                      <a:gd name="connsiteY51" fmla="*/ 279794 h 620413"/>
                      <a:gd name="connsiteX52" fmla="*/ 8110 w 675156"/>
                      <a:gd name="connsiteY52" fmla="*/ 304124 h 620413"/>
                      <a:gd name="connsiteX53" fmla="*/ 4055 w 675156"/>
                      <a:gd name="connsiteY53" fmla="*/ 318316 h 620413"/>
                      <a:gd name="connsiteX54" fmla="*/ 0 w 675156"/>
                      <a:gd name="connsiteY54" fmla="*/ 324399 h 620413"/>
                      <a:gd name="connsiteX55" fmla="*/ 2028 w 675156"/>
                      <a:gd name="connsiteY55" fmla="*/ 346701 h 620413"/>
                      <a:gd name="connsiteX56" fmla="*/ 8110 w 675156"/>
                      <a:gd name="connsiteY56" fmla="*/ 352784 h 620413"/>
                      <a:gd name="connsiteX57" fmla="*/ 16220 w 675156"/>
                      <a:gd name="connsiteY57" fmla="*/ 364949 h 620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675156" h="620413">
                        <a:moveTo>
                          <a:pt x="16220" y="364949"/>
                        </a:moveTo>
                        <a:lnTo>
                          <a:pt x="16220" y="364949"/>
                        </a:lnTo>
                        <a:cubicBezTo>
                          <a:pt x="19599" y="369680"/>
                          <a:pt x="22247" y="375030"/>
                          <a:pt x="26358" y="379141"/>
                        </a:cubicBezTo>
                        <a:cubicBezTo>
                          <a:pt x="27869" y="380652"/>
                          <a:pt x="30476" y="380327"/>
                          <a:pt x="32440" y="381169"/>
                        </a:cubicBezTo>
                        <a:cubicBezTo>
                          <a:pt x="35218" y="382360"/>
                          <a:pt x="37926" y="383725"/>
                          <a:pt x="40550" y="385224"/>
                        </a:cubicBezTo>
                        <a:cubicBezTo>
                          <a:pt x="42666" y="386433"/>
                          <a:pt x="44393" y="388319"/>
                          <a:pt x="46633" y="389279"/>
                        </a:cubicBezTo>
                        <a:cubicBezTo>
                          <a:pt x="49134" y="390351"/>
                          <a:pt x="63082" y="392974"/>
                          <a:pt x="64880" y="393334"/>
                        </a:cubicBezTo>
                        <a:cubicBezTo>
                          <a:pt x="85617" y="407158"/>
                          <a:pt x="51338" y="384910"/>
                          <a:pt x="81100" y="401444"/>
                        </a:cubicBezTo>
                        <a:cubicBezTo>
                          <a:pt x="96011" y="409728"/>
                          <a:pt x="83837" y="404181"/>
                          <a:pt x="93265" y="413608"/>
                        </a:cubicBezTo>
                        <a:cubicBezTo>
                          <a:pt x="94988" y="415331"/>
                          <a:pt x="97320" y="416311"/>
                          <a:pt x="99348" y="417663"/>
                        </a:cubicBezTo>
                        <a:cubicBezTo>
                          <a:pt x="100024" y="419691"/>
                          <a:pt x="100189" y="421968"/>
                          <a:pt x="101375" y="423746"/>
                        </a:cubicBezTo>
                        <a:cubicBezTo>
                          <a:pt x="102966" y="426132"/>
                          <a:pt x="105195" y="428068"/>
                          <a:pt x="107458" y="429828"/>
                        </a:cubicBezTo>
                        <a:cubicBezTo>
                          <a:pt x="112204" y="433519"/>
                          <a:pt x="119033" y="438854"/>
                          <a:pt x="125705" y="439966"/>
                        </a:cubicBezTo>
                        <a:cubicBezTo>
                          <a:pt x="131742" y="440972"/>
                          <a:pt x="137870" y="441317"/>
                          <a:pt x="143953" y="441993"/>
                        </a:cubicBezTo>
                        <a:cubicBezTo>
                          <a:pt x="154658" y="445562"/>
                          <a:pt x="148258" y="442836"/>
                          <a:pt x="162200" y="452131"/>
                        </a:cubicBezTo>
                        <a:lnTo>
                          <a:pt x="168282" y="456186"/>
                        </a:lnTo>
                        <a:lnTo>
                          <a:pt x="174365" y="460241"/>
                        </a:lnTo>
                        <a:cubicBezTo>
                          <a:pt x="173689" y="467675"/>
                          <a:pt x="172337" y="475078"/>
                          <a:pt x="172337" y="482543"/>
                        </a:cubicBezTo>
                        <a:cubicBezTo>
                          <a:pt x="172337" y="490681"/>
                          <a:pt x="173414" y="498791"/>
                          <a:pt x="174365" y="506873"/>
                        </a:cubicBezTo>
                        <a:cubicBezTo>
                          <a:pt x="175603" y="517398"/>
                          <a:pt x="176051" y="514801"/>
                          <a:pt x="178420" y="523093"/>
                        </a:cubicBezTo>
                        <a:cubicBezTo>
                          <a:pt x="179186" y="525772"/>
                          <a:pt x="179349" y="528642"/>
                          <a:pt x="180447" y="531203"/>
                        </a:cubicBezTo>
                        <a:cubicBezTo>
                          <a:pt x="181809" y="534382"/>
                          <a:pt x="187818" y="541787"/>
                          <a:pt x="190585" y="543368"/>
                        </a:cubicBezTo>
                        <a:cubicBezTo>
                          <a:pt x="193004" y="544750"/>
                          <a:pt x="195992" y="544720"/>
                          <a:pt x="198695" y="545396"/>
                        </a:cubicBezTo>
                        <a:cubicBezTo>
                          <a:pt x="200722" y="546748"/>
                          <a:pt x="203054" y="547728"/>
                          <a:pt x="204777" y="549451"/>
                        </a:cubicBezTo>
                        <a:cubicBezTo>
                          <a:pt x="207323" y="551997"/>
                          <a:pt x="211694" y="560859"/>
                          <a:pt x="212887" y="563643"/>
                        </a:cubicBezTo>
                        <a:cubicBezTo>
                          <a:pt x="213729" y="565608"/>
                          <a:pt x="213959" y="567814"/>
                          <a:pt x="214915" y="569726"/>
                        </a:cubicBezTo>
                        <a:cubicBezTo>
                          <a:pt x="216005" y="571905"/>
                          <a:pt x="217618" y="573781"/>
                          <a:pt x="218970" y="575808"/>
                        </a:cubicBezTo>
                        <a:cubicBezTo>
                          <a:pt x="223932" y="590693"/>
                          <a:pt x="220003" y="584950"/>
                          <a:pt x="229107" y="594056"/>
                        </a:cubicBezTo>
                        <a:cubicBezTo>
                          <a:pt x="229783" y="596083"/>
                          <a:pt x="230097" y="598270"/>
                          <a:pt x="231135" y="600138"/>
                        </a:cubicBezTo>
                        <a:cubicBezTo>
                          <a:pt x="233502" y="604398"/>
                          <a:pt x="239245" y="612303"/>
                          <a:pt x="239245" y="612303"/>
                        </a:cubicBezTo>
                        <a:cubicBezTo>
                          <a:pt x="241486" y="619026"/>
                          <a:pt x="241272" y="616248"/>
                          <a:pt x="241272" y="620413"/>
                        </a:cubicBezTo>
                        <a:lnTo>
                          <a:pt x="675156" y="620413"/>
                        </a:lnTo>
                        <a:lnTo>
                          <a:pt x="675156" y="148007"/>
                        </a:lnTo>
                        <a:lnTo>
                          <a:pt x="527149" y="148007"/>
                        </a:lnTo>
                        <a:lnTo>
                          <a:pt x="527149" y="79072"/>
                        </a:lnTo>
                        <a:lnTo>
                          <a:pt x="506874" y="79072"/>
                        </a:lnTo>
                        <a:cubicBezTo>
                          <a:pt x="503495" y="72989"/>
                          <a:pt x="498170" y="67633"/>
                          <a:pt x="496737" y="60824"/>
                        </a:cubicBezTo>
                        <a:cubicBezTo>
                          <a:pt x="495338" y="54178"/>
                          <a:pt x="496898" y="47080"/>
                          <a:pt x="498764" y="40550"/>
                        </a:cubicBezTo>
                        <a:cubicBezTo>
                          <a:pt x="499692" y="37301"/>
                          <a:pt x="502883" y="35190"/>
                          <a:pt x="504847" y="32440"/>
                        </a:cubicBezTo>
                        <a:cubicBezTo>
                          <a:pt x="506263" y="30457"/>
                          <a:pt x="507550" y="28385"/>
                          <a:pt x="508902" y="26357"/>
                        </a:cubicBezTo>
                        <a:cubicBezTo>
                          <a:pt x="509930" y="22243"/>
                          <a:pt x="512973" y="16236"/>
                          <a:pt x="508902" y="12165"/>
                        </a:cubicBezTo>
                        <a:cubicBezTo>
                          <a:pt x="507391" y="10654"/>
                          <a:pt x="504731" y="11093"/>
                          <a:pt x="502819" y="10137"/>
                        </a:cubicBezTo>
                        <a:cubicBezTo>
                          <a:pt x="500640" y="9047"/>
                          <a:pt x="498916" y="7172"/>
                          <a:pt x="496737" y="6082"/>
                        </a:cubicBezTo>
                        <a:cubicBezTo>
                          <a:pt x="489691" y="2559"/>
                          <a:pt x="484988" y="4055"/>
                          <a:pt x="476462" y="4055"/>
                        </a:cubicBezTo>
                        <a:lnTo>
                          <a:pt x="385224" y="0"/>
                        </a:lnTo>
                        <a:lnTo>
                          <a:pt x="375087" y="129759"/>
                        </a:lnTo>
                        <a:lnTo>
                          <a:pt x="143953" y="131787"/>
                        </a:lnTo>
                        <a:lnTo>
                          <a:pt x="131788" y="192612"/>
                        </a:lnTo>
                        <a:lnTo>
                          <a:pt x="93265" y="251409"/>
                        </a:lnTo>
                        <a:lnTo>
                          <a:pt x="22303" y="257491"/>
                        </a:lnTo>
                        <a:cubicBezTo>
                          <a:pt x="19600" y="262898"/>
                          <a:pt x="17088" y="268404"/>
                          <a:pt x="14193" y="273711"/>
                        </a:cubicBezTo>
                        <a:cubicBezTo>
                          <a:pt x="13026" y="275850"/>
                          <a:pt x="10616" y="277404"/>
                          <a:pt x="10138" y="279794"/>
                        </a:cubicBezTo>
                        <a:cubicBezTo>
                          <a:pt x="8542" y="287774"/>
                          <a:pt x="9119" y="296049"/>
                          <a:pt x="8110" y="304124"/>
                        </a:cubicBezTo>
                        <a:cubicBezTo>
                          <a:pt x="7893" y="305861"/>
                          <a:pt x="5179" y="316068"/>
                          <a:pt x="4055" y="318316"/>
                        </a:cubicBezTo>
                        <a:cubicBezTo>
                          <a:pt x="2965" y="320496"/>
                          <a:pt x="1352" y="322371"/>
                          <a:pt x="0" y="324399"/>
                        </a:cubicBezTo>
                        <a:cubicBezTo>
                          <a:pt x="676" y="331833"/>
                          <a:pt x="-23" y="339524"/>
                          <a:pt x="2028" y="346701"/>
                        </a:cubicBezTo>
                        <a:cubicBezTo>
                          <a:pt x="2816" y="349458"/>
                          <a:pt x="5847" y="351024"/>
                          <a:pt x="8110" y="352784"/>
                        </a:cubicBezTo>
                        <a:cubicBezTo>
                          <a:pt x="16164" y="359049"/>
                          <a:pt x="14868" y="362921"/>
                          <a:pt x="16220" y="3649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/>
                  <p:cNvSpPr/>
                  <p:nvPr/>
                </p:nvSpPr>
                <p:spPr>
                  <a:xfrm>
                    <a:off x="5632012" y="3072385"/>
                    <a:ext cx="271479" cy="319084"/>
                  </a:xfrm>
                  <a:custGeom>
                    <a:avLst/>
                    <a:gdLst>
                      <a:gd name="connsiteX0" fmla="*/ 0 w 271684"/>
                      <a:gd name="connsiteY0" fmla="*/ 319080 h 319080"/>
                      <a:gd name="connsiteX1" fmla="*/ 271684 w 271684"/>
                      <a:gd name="connsiteY1" fmla="*/ 319080 h 319080"/>
                      <a:gd name="connsiteX2" fmla="*/ 271684 w 271684"/>
                      <a:gd name="connsiteY2" fmla="*/ 162963 h 319080"/>
                      <a:gd name="connsiteX3" fmla="*/ 243299 w 271684"/>
                      <a:gd name="connsiteY3" fmla="*/ 175128 h 319080"/>
                      <a:gd name="connsiteX4" fmla="*/ 231134 w 271684"/>
                      <a:gd name="connsiteY4" fmla="*/ 160936 h 319080"/>
                      <a:gd name="connsiteX5" fmla="*/ 227079 w 271684"/>
                      <a:gd name="connsiteY5" fmla="*/ 142688 h 319080"/>
                      <a:gd name="connsiteX6" fmla="*/ 223024 w 271684"/>
                      <a:gd name="connsiteY6" fmla="*/ 128496 h 319080"/>
                      <a:gd name="connsiteX7" fmla="*/ 218969 w 271684"/>
                      <a:gd name="connsiteY7" fmla="*/ 122413 h 319080"/>
                      <a:gd name="connsiteX8" fmla="*/ 212887 w 271684"/>
                      <a:gd name="connsiteY8" fmla="*/ 108221 h 319080"/>
                      <a:gd name="connsiteX9" fmla="*/ 208832 w 271684"/>
                      <a:gd name="connsiteY9" fmla="*/ 102138 h 319080"/>
                      <a:gd name="connsiteX10" fmla="*/ 190584 w 271684"/>
                      <a:gd name="connsiteY10" fmla="*/ 100111 h 319080"/>
                      <a:gd name="connsiteX11" fmla="*/ 192612 w 271684"/>
                      <a:gd name="connsiteY11" fmla="*/ 83891 h 319080"/>
                      <a:gd name="connsiteX12" fmla="*/ 202749 w 271684"/>
                      <a:gd name="connsiteY12" fmla="*/ 81863 h 319080"/>
                      <a:gd name="connsiteX13" fmla="*/ 206804 w 271684"/>
                      <a:gd name="connsiteY13" fmla="*/ 75781 h 319080"/>
                      <a:gd name="connsiteX14" fmla="*/ 210859 w 271684"/>
                      <a:gd name="connsiteY14" fmla="*/ 61588 h 319080"/>
                      <a:gd name="connsiteX15" fmla="*/ 208832 w 271684"/>
                      <a:gd name="connsiteY15" fmla="*/ 41313 h 319080"/>
                      <a:gd name="connsiteX16" fmla="*/ 204777 w 271684"/>
                      <a:gd name="connsiteY16" fmla="*/ 25094 h 319080"/>
                      <a:gd name="connsiteX17" fmla="*/ 202749 w 271684"/>
                      <a:gd name="connsiteY17" fmla="*/ 2791 h 319080"/>
                      <a:gd name="connsiteX18" fmla="*/ 190584 w 271684"/>
                      <a:gd name="connsiteY18" fmla="*/ 4819 h 319080"/>
                      <a:gd name="connsiteX19" fmla="*/ 174364 w 271684"/>
                      <a:gd name="connsiteY19" fmla="*/ 4819 h 319080"/>
                      <a:gd name="connsiteX20" fmla="*/ 12165 w 271684"/>
                      <a:gd name="connsiteY20" fmla="*/ 4819 h 319080"/>
                      <a:gd name="connsiteX21" fmla="*/ 0 w 271684"/>
                      <a:gd name="connsiteY21" fmla="*/ 319080 h 31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1684" h="319080">
                        <a:moveTo>
                          <a:pt x="0" y="319080"/>
                        </a:moveTo>
                        <a:lnTo>
                          <a:pt x="271684" y="319080"/>
                        </a:lnTo>
                        <a:lnTo>
                          <a:pt x="271684" y="162963"/>
                        </a:lnTo>
                        <a:lnTo>
                          <a:pt x="243299" y="175128"/>
                        </a:lnTo>
                        <a:cubicBezTo>
                          <a:pt x="239244" y="170397"/>
                          <a:pt x="234479" y="166193"/>
                          <a:pt x="231134" y="160936"/>
                        </a:cubicBezTo>
                        <a:cubicBezTo>
                          <a:pt x="230288" y="159606"/>
                          <a:pt x="227157" y="143038"/>
                          <a:pt x="227079" y="142688"/>
                        </a:cubicBezTo>
                        <a:cubicBezTo>
                          <a:pt x="226560" y="140354"/>
                          <a:pt x="224377" y="131202"/>
                          <a:pt x="223024" y="128496"/>
                        </a:cubicBezTo>
                        <a:cubicBezTo>
                          <a:pt x="221934" y="126316"/>
                          <a:pt x="220321" y="124441"/>
                          <a:pt x="218969" y="122413"/>
                        </a:cubicBezTo>
                        <a:cubicBezTo>
                          <a:pt x="216694" y="115588"/>
                          <a:pt x="216896" y="115237"/>
                          <a:pt x="212887" y="108221"/>
                        </a:cubicBezTo>
                        <a:cubicBezTo>
                          <a:pt x="211678" y="106105"/>
                          <a:pt x="211122" y="102971"/>
                          <a:pt x="208832" y="102138"/>
                        </a:cubicBezTo>
                        <a:cubicBezTo>
                          <a:pt x="203080" y="100047"/>
                          <a:pt x="196667" y="100787"/>
                          <a:pt x="190584" y="100111"/>
                        </a:cubicBezTo>
                        <a:cubicBezTo>
                          <a:pt x="191260" y="94704"/>
                          <a:pt x="189590" y="88425"/>
                          <a:pt x="192612" y="83891"/>
                        </a:cubicBezTo>
                        <a:cubicBezTo>
                          <a:pt x="194523" y="81024"/>
                          <a:pt x="199757" y="83573"/>
                          <a:pt x="202749" y="81863"/>
                        </a:cubicBezTo>
                        <a:cubicBezTo>
                          <a:pt x="204865" y="80654"/>
                          <a:pt x="205714" y="77960"/>
                          <a:pt x="206804" y="75781"/>
                        </a:cubicBezTo>
                        <a:cubicBezTo>
                          <a:pt x="208260" y="72869"/>
                          <a:pt x="210208" y="64191"/>
                          <a:pt x="210859" y="61588"/>
                        </a:cubicBezTo>
                        <a:cubicBezTo>
                          <a:pt x="210183" y="54830"/>
                          <a:pt x="209949" y="48013"/>
                          <a:pt x="208832" y="41313"/>
                        </a:cubicBezTo>
                        <a:cubicBezTo>
                          <a:pt x="207916" y="35816"/>
                          <a:pt x="204777" y="25094"/>
                          <a:pt x="204777" y="25094"/>
                        </a:cubicBezTo>
                        <a:cubicBezTo>
                          <a:pt x="204101" y="17660"/>
                          <a:pt x="205110" y="9873"/>
                          <a:pt x="202749" y="2791"/>
                        </a:cubicBezTo>
                        <a:cubicBezTo>
                          <a:pt x="200340" y="-4437"/>
                          <a:pt x="191620" y="4631"/>
                          <a:pt x="190584" y="4819"/>
                        </a:cubicBezTo>
                        <a:cubicBezTo>
                          <a:pt x="185265" y="5786"/>
                          <a:pt x="179771" y="4819"/>
                          <a:pt x="174364" y="4819"/>
                        </a:cubicBezTo>
                        <a:lnTo>
                          <a:pt x="12165" y="4819"/>
                        </a:lnTo>
                        <a:lnTo>
                          <a:pt x="0" y="31908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/>
                  <p:cNvSpPr/>
                  <p:nvPr/>
                </p:nvSpPr>
                <p:spPr>
                  <a:xfrm>
                    <a:off x="5808235" y="3027935"/>
                    <a:ext cx="320695" cy="246060"/>
                  </a:xfrm>
                  <a:custGeom>
                    <a:avLst/>
                    <a:gdLst>
                      <a:gd name="connsiteX0" fmla="*/ 320344 w 320344"/>
                      <a:gd name="connsiteY0" fmla="*/ 183449 h 246301"/>
                      <a:gd name="connsiteX1" fmla="*/ 216942 w 320344"/>
                      <a:gd name="connsiteY1" fmla="*/ 183449 h 246301"/>
                      <a:gd name="connsiteX2" fmla="*/ 233162 w 320344"/>
                      <a:gd name="connsiteY2" fmla="*/ 221971 h 246301"/>
                      <a:gd name="connsiteX3" fmla="*/ 216942 w 320344"/>
                      <a:gd name="connsiteY3" fmla="*/ 228054 h 246301"/>
                      <a:gd name="connsiteX4" fmla="*/ 210859 w 320344"/>
                      <a:gd name="connsiteY4" fmla="*/ 230081 h 246301"/>
                      <a:gd name="connsiteX5" fmla="*/ 180447 w 320344"/>
                      <a:gd name="connsiteY5" fmla="*/ 228054 h 246301"/>
                      <a:gd name="connsiteX6" fmla="*/ 91237 w 320344"/>
                      <a:gd name="connsiteY6" fmla="*/ 230081 h 246301"/>
                      <a:gd name="connsiteX7" fmla="*/ 89209 w 320344"/>
                      <a:gd name="connsiteY7" fmla="*/ 242246 h 246301"/>
                      <a:gd name="connsiteX8" fmla="*/ 83127 w 320344"/>
                      <a:gd name="connsiteY8" fmla="*/ 246301 h 246301"/>
                      <a:gd name="connsiteX9" fmla="*/ 48660 w 320344"/>
                      <a:gd name="connsiteY9" fmla="*/ 240219 h 246301"/>
                      <a:gd name="connsiteX10" fmla="*/ 44605 w 320344"/>
                      <a:gd name="connsiteY10" fmla="*/ 234136 h 246301"/>
                      <a:gd name="connsiteX11" fmla="*/ 38522 w 320344"/>
                      <a:gd name="connsiteY11" fmla="*/ 197641 h 246301"/>
                      <a:gd name="connsiteX12" fmla="*/ 36495 w 320344"/>
                      <a:gd name="connsiteY12" fmla="*/ 191559 h 246301"/>
                      <a:gd name="connsiteX13" fmla="*/ 34467 w 320344"/>
                      <a:gd name="connsiteY13" fmla="*/ 179394 h 246301"/>
                      <a:gd name="connsiteX14" fmla="*/ 30412 w 320344"/>
                      <a:gd name="connsiteY14" fmla="*/ 167229 h 246301"/>
                      <a:gd name="connsiteX15" fmla="*/ 0 w 320344"/>
                      <a:gd name="connsiteY15" fmla="*/ 165201 h 246301"/>
                      <a:gd name="connsiteX16" fmla="*/ 0 w 320344"/>
                      <a:gd name="connsiteY16" fmla="*/ 118569 h 246301"/>
                      <a:gd name="connsiteX17" fmla="*/ 18247 w 320344"/>
                      <a:gd name="connsiteY17" fmla="*/ 112486 h 246301"/>
                      <a:gd name="connsiteX18" fmla="*/ 20275 w 320344"/>
                      <a:gd name="connsiteY18" fmla="*/ 49634 h 246301"/>
                      <a:gd name="connsiteX19" fmla="*/ 42577 w 320344"/>
                      <a:gd name="connsiteY19" fmla="*/ 15167 h 246301"/>
                      <a:gd name="connsiteX20" fmla="*/ 52714 w 320344"/>
                      <a:gd name="connsiteY20" fmla="*/ 974 h 246301"/>
                      <a:gd name="connsiteX21" fmla="*/ 75017 w 320344"/>
                      <a:gd name="connsiteY21" fmla="*/ 3002 h 246301"/>
                      <a:gd name="connsiteX22" fmla="*/ 93264 w 320344"/>
                      <a:gd name="connsiteY22" fmla="*/ 11112 h 246301"/>
                      <a:gd name="connsiteX23" fmla="*/ 101374 w 320344"/>
                      <a:gd name="connsiteY23" fmla="*/ 13139 h 246301"/>
                      <a:gd name="connsiteX24" fmla="*/ 107457 w 320344"/>
                      <a:gd name="connsiteY24" fmla="*/ 17194 h 246301"/>
                      <a:gd name="connsiteX25" fmla="*/ 119622 w 320344"/>
                      <a:gd name="connsiteY25" fmla="*/ 27332 h 246301"/>
                      <a:gd name="connsiteX26" fmla="*/ 125704 w 320344"/>
                      <a:gd name="connsiteY26" fmla="*/ 29359 h 246301"/>
                      <a:gd name="connsiteX27" fmla="*/ 131787 w 320344"/>
                      <a:gd name="connsiteY27" fmla="*/ 33414 h 246301"/>
                      <a:gd name="connsiteX28" fmla="*/ 186529 w 320344"/>
                      <a:gd name="connsiteY28" fmla="*/ 37469 h 246301"/>
                      <a:gd name="connsiteX29" fmla="*/ 202749 w 320344"/>
                      <a:gd name="connsiteY29" fmla="*/ 51662 h 246301"/>
                      <a:gd name="connsiteX30" fmla="*/ 216942 w 320344"/>
                      <a:gd name="connsiteY30" fmla="*/ 49634 h 246301"/>
                      <a:gd name="connsiteX31" fmla="*/ 220997 w 320344"/>
                      <a:gd name="connsiteY31" fmla="*/ 43552 h 246301"/>
                      <a:gd name="connsiteX32" fmla="*/ 227079 w 320344"/>
                      <a:gd name="connsiteY32" fmla="*/ 39497 h 246301"/>
                      <a:gd name="connsiteX33" fmla="*/ 261546 w 320344"/>
                      <a:gd name="connsiteY33" fmla="*/ 43552 h 246301"/>
                      <a:gd name="connsiteX34" fmla="*/ 267629 w 320344"/>
                      <a:gd name="connsiteY34" fmla="*/ 47607 h 246301"/>
                      <a:gd name="connsiteX35" fmla="*/ 273711 w 320344"/>
                      <a:gd name="connsiteY35" fmla="*/ 53689 h 246301"/>
                      <a:gd name="connsiteX36" fmla="*/ 275739 w 320344"/>
                      <a:gd name="connsiteY36" fmla="*/ 59772 h 246301"/>
                      <a:gd name="connsiteX37" fmla="*/ 281821 w 320344"/>
                      <a:gd name="connsiteY37" fmla="*/ 67882 h 246301"/>
                      <a:gd name="connsiteX38" fmla="*/ 285876 w 320344"/>
                      <a:gd name="connsiteY38" fmla="*/ 84102 h 246301"/>
                      <a:gd name="connsiteX39" fmla="*/ 289931 w 320344"/>
                      <a:gd name="connsiteY39" fmla="*/ 96266 h 246301"/>
                      <a:gd name="connsiteX40" fmla="*/ 293986 w 320344"/>
                      <a:gd name="connsiteY40" fmla="*/ 120596 h 246301"/>
                      <a:gd name="connsiteX41" fmla="*/ 296014 w 320344"/>
                      <a:gd name="connsiteY41" fmla="*/ 128706 h 246301"/>
                      <a:gd name="connsiteX42" fmla="*/ 302096 w 320344"/>
                      <a:gd name="connsiteY42" fmla="*/ 134789 h 246301"/>
                      <a:gd name="connsiteX43" fmla="*/ 314261 w 320344"/>
                      <a:gd name="connsiteY43" fmla="*/ 155064 h 246301"/>
                      <a:gd name="connsiteX44" fmla="*/ 320344 w 320344"/>
                      <a:gd name="connsiteY44" fmla="*/ 183449 h 246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320344" h="246301">
                        <a:moveTo>
                          <a:pt x="320344" y="183449"/>
                        </a:moveTo>
                        <a:lnTo>
                          <a:pt x="216942" y="183449"/>
                        </a:lnTo>
                        <a:lnTo>
                          <a:pt x="233162" y="221971"/>
                        </a:lnTo>
                        <a:lnTo>
                          <a:pt x="216942" y="228054"/>
                        </a:lnTo>
                        <a:cubicBezTo>
                          <a:pt x="214933" y="228784"/>
                          <a:pt x="212996" y="230081"/>
                          <a:pt x="210859" y="230081"/>
                        </a:cubicBezTo>
                        <a:cubicBezTo>
                          <a:pt x="200699" y="230081"/>
                          <a:pt x="190584" y="228730"/>
                          <a:pt x="180447" y="228054"/>
                        </a:cubicBezTo>
                        <a:cubicBezTo>
                          <a:pt x="150710" y="228730"/>
                          <a:pt x="120628" y="225509"/>
                          <a:pt x="91237" y="230081"/>
                        </a:cubicBezTo>
                        <a:cubicBezTo>
                          <a:pt x="87175" y="230713"/>
                          <a:pt x="91047" y="238569"/>
                          <a:pt x="89209" y="242246"/>
                        </a:cubicBezTo>
                        <a:cubicBezTo>
                          <a:pt x="88119" y="244425"/>
                          <a:pt x="85154" y="244949"/>
                          <a:pt x="83127" y="246301"/>
                        </a:cubicBezTo>
                        <a:cubicBezTo>
                          <a:pt x="74302" y="245622"/>
                          <a:pt x="57604" y="247673"/>
                          <a:pt x="48660" y="240219"/>
                        </a:cubicBezTo>
                        <a:cubicBezTo>
                          <a:pt x="46788" y="238659"/>
                          <a:pt x="45957" y="236164"/>
                          <a:pt x="44605" y="234136"/>
                        </a:cubicBezTo>
                        <a:cubicBezTo>
                          <a:pt x="39222" y="212609"/>
                          <a:pt x="46526" y="243002"/>
                          <a:pt x="38522" y="197641"/>
                        </a:cubicBezTo>
                        <a:cubicBezTo>
                          <a:pt x="38151" y="195537"/>
                          <a:pt x="36959" y="193645"/>
                          <a:pt x="36495" y="191559"/>
                        </a:cubicBezTo>
                        <a:cubicBezTo>
                          <a:pt x="35603" y="187546"/>
                          <a:pt x="35464" y="183382"/>
                          <a:pt x="34467" y="179394"/>
                        </a:cubicBezTo>
                        <a:cubicBezTo>
                          <a:pt x="33430" y="175247"/>
                          <a:pt x="34467" y="168581"/>
                          <a:pt x="30412" y="167229"/>
                        </a:cubicBezTo>
                        <a:cubicBezTo>
                          <a:pt x="16636" y="162636"/>
                          <a:pt x="26467" y="165201"/>
                          <a:pt x="0" y="165201"/>
                        </a:cubicBezTo>
                        <a:lnTo>
                          <a:pt x="0" y="118569"/>
                        </a:lnTo>
                        <a:lnTo>
                          <a:pt x="18247" y="112486"/>
                        </a:lnTo>
                        <a:cubicBezTo>
                          <a:pt x="21917" y="79462"/>
                          <a:pt x="20275" y="100359"/>
                          <a:pt x="20275" y="49634"/>
                        </a:cubicBezTo>
                        <a:lnTo>
                          <a:pt x="42577" y="15167"/>
                        </a:lnTo>
                        <a:cubicBezTo>
                          <a:pt x="45956" y="10436"/>
                          <a:pt x="47270" y="3015"/>
                          <a:pt x="52714" y="974"/>
                        </a:cubicBezTo>
                        <a:cubicBezTo>
                          <a:pt x="59704" y="-1647"/>
                          <a:pt x="67666" y="1705"/>
                          <a:pt x="75017" y="3002"/>
                        </a:cubicBezTo>
                        <a:cubicBezTo>
                          <a:pt x="96461" y="6786"/>
                          <a:pt x="79654" y="5279"/>
                          <a:pt x="93264" y="11112"/>
                        </a:cubicBezTo>
                        <a:cubicBezTo>
                          <a:pt x="95825" y="12210"/>
                          <a:pt x="98671" y="12463"/>
                          <a:pt x="101374" y="13139"/>
                        </a:cubicBezTo>
                        <a:cubicBezTo>
                          <a:pt x="103402" y="14491"/>
                          <a:pt x="105585" y="15634"/>
                          <a:pt x="107457" y="17194"/>
                        </a:cubicBezTo>
                        <a:cubicBezTo>
                          <a:pt x="114186" y="22802"/>
                          <a:pt x="112068" y="23555"/>
                          <a:pt x="119622" y="27332"/>
                        </a:cubicBezTo>
                        <a:cubicBezTo>
                          <a:pt x="121533" y="28288"/>
                          <a:pt x="123677" y="28683"/>
                          <a:pt x="125704" y="29359"/>
                        </a:cubicBezTo>
                        <a:cubicBezTo>
                          <a:pt x="127732" y="30711"/>
                          <a:pt x="129366" y="33135"/>
                          <a:pt x="131787" y="33414"/>
                        </a:cubicBezTo>
                        <a:cubicBezTo>
                          <a:pt x="207612" y="42164"/>
                          <a:pt x="158595" y="30487"/>
                          <a:pt x="186529" y="37469"/>
                        </a:cubicBezTo>
                        <a:cubicBezTo>
                          <a:pt x="200722" y="46931"/>
                          <a:pt x="195991" y="41524"/>
                          <a:pt x="202749" y="51662"/>
                        </a:cubicBezTo>
                        <a:cubicBezTo>
                          <a:pt x="207480" y="50986"/>
                          <a:pt x="212575" y="51575"/>
                          <a:pt x="216942" y="49634"/>
                        </a:cubicBezTo>
                        <a:cubicBezTo>
                          <a:pt x="219169" y="48644"/>
                          <a:pt x="219274" y="45275"/>
                          <a:pt x="220997" y="43552"/>
                        </a:cubicBezTo>
                        <a:cubicBezTo>
                          <a:pt x="222720" y="41829"/>
                          <a:pt x="225052" y="40849"/>
                          <a:pt x="227079" y="39497"/>
                        </a:cubicBezTo>
                        <a:cubicBezTo>
                          <a:pt x="231578" y="39818"/>
                          <a:pt x="252327" y="38942"/>
                          <a:pt x="261546" y="43552"/>
                        </a:cubicBezTo>
                        <a:cubicBezTo>
                          <a:pt x="263726" y="44642"/>
                          <a:pt x="265757" y="46047"/>
                          <a:pt x="267629" y="47607"/>
                        </a:cubicBezTo>
                        <a:cubicBezTo>
                          <a:pt x="269832" y="49442"/>
                          <a:pt x="271684" y="51662"/>
                          <a:pt x="273711" y="53689"/>
                        </a:cubicBezTo>
                        <a:cubicBezTo>
                          <a:pt x="274387" y="55717"/>
                          <a:pt x="274679" y="57916"/>
                          <a:pt x="275739" y="59772"/>
                        </a:cubicBezTo>
                        <a:cubicBezTo>
                          <a:pt x="277415" y="62706"/>
                          <a:pt x="280521" y="64763"/>
                          <a:pt x="281821" y="67882"/>
                        </a:cubicBezTo>
                        <a:cubicBezTo>
                          <a:pt x="283964" y="73026"/>
                          <a:pt x="284345" y="78743"/>
                          <a:pt x="285876" y="84102"/>
                        </a:cubicBezTo>
                        <a:cubicBezTo>
                          <a:pt x="287050" y="88212"/>
                          <a:pt x="289931" y="96266"/>
                          <a:pt x="289931" y="96266"/>
                        </a:cubicBezTo>
                        <a:cubicBezTo>
                          <a:pt x="293226" y="125912"/>
                          <a:pt x="289664" y="105470"/>
                          <a:pt x="293986" y="120596"/>
                        </a:cubicBezTo>
                        <a:cubicBezTo>
                          <a:pt x="294752" y="123275"/>
                          <a:pt x="294632" y="126287"/>
                          <a:pt x="296014" y="128706"/>
                        </a:cubicBezTo>
                        <a:cubicBezTo>
                          <a:pt x="297437" y="131196"/>
                          <a:pt x="300336" y="132526"/>
                          <a:pt x="302096" y="134789"/>
                        </a:cubicBezTo>
                        <a:cubicBezTo>
                          <a:pt x="312782" y="148529"/>
                          <a:pt x="307469" y="143178"/>
                          <a:pt x="314261" y="155064"/>
                        </a:cubicBezTo>
                        <a:cubicBezTo>
                          <a:pt x="319066" y="163472"/>
                          <a:pt x="318316" y="158043"/>
                          <a:pt x="320344" y="1834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>
                    <a:off x="5574858" y="2358018"/>
                    <a:ext cx="752522" cy="855653"/>
                  </a:xfrm>
                  <a:custGeom>
                    <a:avLst/>
                    <a:gdLst>
                      <a:gd name="connsiteX0" fmla="*/ 369073 w 752269"/>
                      <a:gd name="connsiteY0" fmla="*/ 0 h 855603"/>
                      <a:gd name="connsiteX1" fmla="*/ 369073 w 752269"/>
                      <a:gd name="connsiteY1" fmla="*/ 0 h 855603"/>
                      <a:gd name="connsiteX2" fmla="*/ 381238 w 752269"/>
                      <a:gd name="connsiteY2" fmla="*/ 14193 h 855603"/>
                      <a:gd name="connsiteX3" fmla="*/ 383265 w 752269"/>
                      <a:gd name="connsiteY3" fmla="*/ 20275 h 855603"/>
                      <a:gd name="connsiteX4" fmla="*/ 391375 w 752269"/>
                      <a:gd name="connsiteY4" fmla="*/ 32440 h 855603"/>
                      <a:gd name="connsiteX5" fmla="*/ 399485 w 752269"/>
                      <a:gd name="connsiteY5" fmla="*/ 50687 h 855603"/>
                      <a:gd name="connsiteX6" fmla="*/ 401513 w 752269"/>
                      <a:gd name="connsiteY6" fmla="*/ 70962 h 855603"/>
                      <a:gd name="connsiteX7" fmla="*/ 403540 w 752269"/>
                      <a:gd name="connsiteY7" fmla="*/ 101375 h 855603"/>
                      <a:gd name="connsiteX8" fmla="*/ 407595 w 752269"/>
                      <a:gd name="connsiteY8" fmla="*/ 111512 h 855603"/>
                      <a:gd name="connsiteX9" fmla="*/ 409623 w 752269"/>
                      <a:gd name="connsiteY9" fmla="*/ 117595 h 855603"/>
                      <a:gd name="connsiteX10" fmla="*/ 411650 w 752269"/>
                      <a:gd name="connsiteY10" fmla="*/ 127732 h 855603"/>
                      <a:gd name="connsiteX11" fmla="*/ 425843 w 752269"/>
                      <a:gd name="connsiteY11" fmla="*/ 145980 h 855603"/>
                      <a:gd name="connsiteX12" fmla="*/ 433953 w 752269"/>
                      <a:gd name="connsiteY12" fmla="*/ 158145 h 855603"/>
                      <a:gd name="connsiteX13" fmla="*/ 435980 w 752269"/>
                      <a:gd name="connsiteY13" fmla="*/ 164227 h 855603"/>
                      <a:gd name="connsiteX14" fmla="*/ 442063 w 752269"/>
                      <a:gd name="connsiteY14" fmla="*/ 178420 h 855603"/>
                      <a:gd name="connsiteX15" fmla="*/ 446118 w 752269"/>
                      <a:gd name="connsiteY15" fmla="*/ 196667 h 855603"/>
                      <a:gd name="connsiteX16" fmla="*/ 450173 w 752269"/>
                      <a:gd name="connsiteY16" fmla="*/ 202749 h 855603"/>
                      <a:gd name="connsiteX17" fmla="*/ 456255 w 752269"/>
                      <a:gd name="connsiteY17" fmla="*/ 227079 h 855603"/>
                      <a:gd name="connsiteX18" fmla="*/ 464365 w 752269"/>
                      <a:gd name="connsiteY18" fmla="*/ 239244 h 855603"/>
                      <a:gd name="connsiteX19" fmla="*/ 472475 w 752269"/>
                      <a:gd name="connsiteY19" fmla="*/ 257492 h 855603"/>
                      <a:gd name="connsiteX20" fmla="*/ 474502 w 752269"/>
                      <a:gd name="connsiteY20" fmla="*/ 271684 h 855603"/>
                      <a:gd name="connsiteX21" fmla="*/ 480585 w 752269"/>
                      <a:gd name="connsiteY21" fmla="*/ 285877 h 855603"/>
                      <a:gd name="connsiteX22" fmla="*/ 482612 w 752269"/>
                      <a:gd name="connsiteY22" fmla="*/ 291959 h 855603"/>
                      <a:gd name="connsiteX23" fmla="*/ 484640 w 752269"/>
                      <a:gd name="connsiteY23" fmla="*/ 300069 h 855603"/>
                      <a:gd name="connsiteX24" fmla="*/ 498832 w 752269"/>
                      <a:gd name="connsiteY24" fmla="*/ 322372 h 855603"/>
                      <a:gd name="connsiteX25" fmla="*/ 504915 w 752269"/>
                      <a:gd name="connsiteY25" fmla="*/ 334537 h 855603"/>
                      <a:gd name="connsiteX26" fmla="*/ 506942 w 752269"/>
                      <a:gd name="connsiteY26" fmla="*/ 340619 h 855603"/>
                      <a:gd name="connsiteX27" fmla="*/ 510997 w 752269"/>
                      <a:gd name="connsiteY27" fmla="*/ 346702 h 855603"/>
                      <a:gd name="connsiteX28" fmla="*/ 513025 w 752269"/>
                      <a:gd name="connsiteY28" fmla="*/ 352784 h 855603"/>
                      <a:gd name="connsiteX29" fmla="*/ 517080 w 752269"/>
                      <a:gd name="connsiteY29" fmla="*/ 366977 h 855603"/>
                      <a:gd name="connsiteX30" fmla="*/ 521135 w 752269"/>
                      <a:gd name="connsiteY30" fmla="*/ 375087 h 855603"/>
                      <a:gd name="connsiteX31" fmla="*/ 523162 w 752269"/>
                      <a:gd name="connsiteY31" fmla="*/ 381169 h 855603"/>
                      <a:gd name="connsiteX32" fmla="*/ 527217 w 752269"/>
                      <a:gd name="connsiteY32" fmla="*/ 387251 h 855603"/>
                      <a:gd name="connsiteX33" fmla="*/ 529245 w 752269"/>
                      <a:gd name="connsiteY33" fmla="*/ 393334 h 855603"/>
                      <a:gd name="connsiteX34" fmla="*/ 533300 w 752269"/>
                      <a:gd name="connsiteY34" fmla="*/ 401444 h 855603"/>
                      <a:gd name="connsiteX35" fmla="*/ 537355 w 752269"/>
                      <a:gd name="connsiteY35" fmla="*/ 413609 h 855603"/>
                      <a:gd name="connsiteX36" fmla="*/ 543437 w 752269"/>
                      <a:gd name="connsiteY36" fmla="*/ 429829 h 855603"/>
                      <a:gd name="connsiteX37" fmla="*/ 555602 w 752269"/>
                      <a:gd name="connsiteY37" fmla="*/ 454159 h 855603"/>
                      <a:gd name="connsiteX38" fmla="*/ 559657 w 752269"/>
                      <a:gd name="connsiteY38" fmla="*/ 462269 h 855603"/>
                      <a:gd name="connsiteX39" fmla="*/ 561685 w 752269"/>
                      <a:gd name="connsiteY39" fmla="*/ 468351 h 855603"/>
                      <a:gd name="connsiteX40" fmla="*/ 569795 w 752269"/>
                      <a:gd name="connsiteY40" fmla="*/ 480516 h 855603"/>
                      <a:gd name="connsiteX41" fmla="*/ 573850 w 752269"/>
                      <a:gd name="connsiteY41" fmla="*/ 486599 h 855603"/>
                      <a:gd name="connsiteX42" fmla="*/ 586015 w 752269"/>
                      <a:gd name="connsiteY42" fmla="*/ 498764 h 855603"/>
                      <a:gd name="connsiteX43" fmla="*/ 594125 w 752269"/>
                      <a:gd name="connsiteY43" fmla="*/ 506874 h 855603"/>
                      <a:gd name="connsiteX44" fmla="*/ 596152 w 752269"/>
                      <a:gd name="connsiteY44" fmla="*/ 512956 h 855603"/>
                      <a:gd name="connsiteX45" fmla="*/ 602235 w 752269"/>
                      <a:gd name="connsiteY45" fmla="*/ 521066 h 855603"/>
                      <a:gd name="connsiteX46" fmla="*/ 606290 w 752269"/>
                      <a:gd name="connsiteY46" fmla="*/ 527149 h 855603"/>
                      <a:gd name="connsiteX47" fmla="*/ 610345 w 752269"/>
                      <a:gd name="connsiteY47" fmla="*/ 535259 h 855603"/>
                      <a:gd name="connsiteX48" fmla="*/ 612372 w 752269"/>
                      <a:gd name="connsiteY48" fmla="*/ 541341 h 855603"/>
                      <a:gd name="connsiteX49" fmla="*/ 618455 w 752269"/>
                      <a:gd name="connsiteY49" fmla="*/ 547424 h 855603"/>
                      <a:gd name="connsiteX50" fmla="*/ 628592 w 752269"/>
                      <a:gd name="connsiteY50" fmla="*/ 565671 h 855603"/>
                      <a:gd name="connsiteX51" fmla="*/ 636702 w 752269"/>
                      <a:gd name="connsiteY51" fmla="*/ 581891 h 855603"/>
                      <a:gd name="connsiteX52" fmla="*/ 648867 w 752269"/>
                      <a:gd name="connsiteY52" fmla="*/ 598111 h 855603"/>
                      <a:gd name="connsiteX53" fmla="*/ 652922 w 752269"/>
                      <a:gd name="connsiteY53" fmla="*/ 608248 h 855603"/>
                      <a:gd name="connsiteX54" fmla="*/ 659004 w 752269"/>
                      <a:gd name="connsiteY54" fmla="*/ 612303 h 855603"/>
                      <a:gd name="connsiteX55" fmla="*/ 667114 w 752269"/>
                      <a:gd name="connsiteY55" fmla="*/ 622441 h 855603"/>
                      <a:gd name="connsiteX56" fmla="*/ 675224 w 752269"/>
                      <a:gd name="connsiteY56" fmla="*/ 630551 h 855603"/>
                      <a:gd name="connsiteX57" fmla="*/ 683334 w 752269"/>
                      <a:gd name="connsiteY57" fmla="*/ 642716 h 855603"/>
                      <a:gd name="connsiteX58" fmla="*/ 697527 w 752269"/>
                      <a:gd name="connsiteY58" fmla="*/ 662991 h 855603"/>
                      <a:gd name="connsiteX59" fmla="*/ 705637 w 752269"/>
                      <a:gd name="connsiteY59" fmla="*/ 667046 h 855603"/>
                      <a:gd name="connsiteX60" fmla="*/ 713747 w 752269"/>
                      <a:gd name="connsiteY60" fmla="*/ 679211 h 855603"/>
                      <a:gd name="connsiteX61" fmla="*/ 715774 w 752269"/>
                      <a:gd name="connsiteY61" fmla="*/ 685293 h 855603"/>
                      <a:gd name="connsiteX62" fmla="*/ 721857 w 752269"/>
                      <a:gd name="connsiteY62" fmla="*/ 689348 h 855603"/>
                      <a:gd name="connsiteX63" fmla="*/ 727939 w 752269"/>
                      <a:gd name="connsiteY63" fmla="*/ 695431 h 855603"/>
                      <a:gd name="connsiteX64" fmla="*/ 734022 w 752269"/>
                      <a:gd name="connsiteY64" fmla="*/ 707596 h 855603"/>
                      <a:gd name="connsiteX65" fmla="*/ 744159 w 752269"/>
                      <a:gd name="connsiteY65" fmla="*/ 723816 h 855603"/>
                      <a:gd name="connsiteX66" fmla="*/ 746187 w 752269"/>
                      <a:gd name="connsiteY66" fmla="*/ 729898 h 855603"/>
                      <a:gd name="connsiteX67" fmla="*/ 752269 w 752269"/>
                      <a:gd name="connsiteY67" fmla="*/ 738008 h 855603"/>
                      <a:gd name="connsiteX68" fmla="*/ 553575 w 752269"/>
                      <a:gd name="connsiteY68" fmla="*/ 738008 h 855603"/>
                      <a:gd name="connsiteX69" fmla="*/ 553575 w 752269"/>
                      <a:gd name="connsiteY69" fmla="*/ 855603 h 855603"/>
                      <a:gd name="connsiteX70" fmla="*/ 533300 w 752269"/>
                      <a:gd name="connsiteY70" fmla="*/ 853575 h 855603"/>
                      <a:gd name="connsiteX71" fmla="*/ 523162 w 752269"/>
                      <a:gd name="connsiteY71" fmla="*/ 831273 h 855603"/>
                      <a:gd name="connsiteX72" fmla="*/ 519107 w 752269"/>
                      <a:gd name="connsiteY72" fmla="*/ 823163 h 855603"/>
                      <a:gd name="connsiteX73" fmla="*/ 508970 w 752269"/>
                      <a:gd name="connsiteY73" fmla="*/ 810998 h 855603"/>
                      <a:gd name="connsiteX74" fmla="*/ 506942 w 752269"/>
                      <a:gd name="connsiteY74" fmla="*/ 804915 h 855603"/>
                      <a:gd name="connsiteX75" fmla="*/ 502887 w 752269"/>
                      <a:gd name="connsiteY75" fmla="*/ 798833 h 855603"/>
                      <a:gd name="connsiteX76" fmla="*/ 498832 w 752269"/>
                      <a:gd name="connsiteY76" fmla="*/ 790723 h 855603"/>
                      <a:gd name="connsiteX77" fmla="*/ 492750 w 752269"/>
                      <a:gd name="connsiteY77" fmla="*/ 770448 h 855603"/>
                      <a:gd name="connsiteX78" fmla="*/ 488695 w 752269"/>
                      <a:gd name="connsiteY78" fmla="*/ 764365 h 855603"/>
                      <a:gd name="connsiteX79" fmla="*/ 484640 w 752269"/>
                      <a:gd name="connsiteY79" fmla="*/ 725843 h 855603"/>
                      <a:gd name="connsiteX80" fmla="*/ 478557 w 752269"/>
                      <a:gd name="connsiteY80" fmla="*/ 721788 h 855603"/>
                      <a:gd name="connsiteX81" fmla="*/ 468420 w 752269"/>
                      <a:gd name="connsiteY81" fmla="*/ 719761 h 855603"/>
                      <a:gd name="connsiteX82" fmla="*/ 462337 w 752269"/>
                      <a:gd name="connsiteY82" fmla="*/ 717733 h 855603"/>
                      <a:gd name="connsiteX83" fmla="*/ 452200 w 752269"/>
                      <a:gd name="connsiteY83" fmla="*/ 725843 h 855603"/>
                      <a:gd name="connsiteX84" fmla="*/ 450173 w 752269"/>
                      <a:gd name="connsiteY84" fmla="*/ 733953 h 855603"/>
                      <a:gd name="connsiteX85" fmla="*/ 438008 w 752269"/>
                      <a:gd name="connsiteY85" fmla="*/ 738008 h 855603"/>
                      <a:gd name="connsiteX86" fmla="*/ 411650 w 752269"/>
                      <a:gd name="connsiteY86" fmla="*/ 733953 h 855603"/>
                      <a:gd name="connsiteX87" fmla="*/ 405568 w 752269"/>
                      <a:gd name="connsiteY87" fmla="*/ 729898 h 855603"/>
                      <a:gd name="connsiteX88" fmla="*/ 393403 w 752269"/>
                      <a:gd name="connsiteY88" fmla="*/ 717733 h 855603"/>
                      <a:gd name="connsiteX89" fmla="*/ 387320 w 752269"/>
                      <a:gd name="connsiteY89" fmla="*/ 711651 h 855603"/>
                      <a:gd name="connsiteX90" fmla="*/ 381238 w 752269"/>
                      <a:gd name="connsiteY90" fmla="*/ 709623 h 855603"/>
                      <a:gd name="connsiteX91" fmla="*/ 356908 w 752269"/>
                      <a:gd name="connsiteY91" fmla="*/ 707596 h 855603"/>
                      <a:gd name="connsiteX92" fmla="*/ 342715 w 752269"/>
                      <a:gd name="connsiteY92" fmla="*/ 705568 h 855603"/>
                      <a:gd name="connsiteX93" fmla="*/ 336633 w 752269"/>
                      <a:gd name="connsiteY93" fmla="*/ 703541 h 855603"/>
                      <a:gd name="connsiteX94" fmla="*/ 312303 w 752269"/>
                      <a:gd name="connsiteY94" fmla="*/ 699486 h 855603"/>
                      <a:gd name="connsiteX95" fmla="*/ 308248 w 752269"/>
                      <a:gd name="connsiteY95" fmla="*/ 693403 h 855603"/>
                      <a:gd name="connsiteX96" fmla="*/ 296083 w 752269"/>
                      <a:gd name="connsiteY96" fmla="*/ 685293 h 855603"/>
                      <a:gd name="connsiteX97" fmla="*/ 285945 w 752269"/>
                      <a:gd name="connsiteY97" fmla="*/ 687321 h 855603"/>
                      <a:gd name="connsiteX98" fmla="*/ 279863 w 752269"/>
                      <a:gd name="connsiteY98" fmla="*/ 699486 h 855603"/>
                      <a:gd name="connsiteX99" fmla="*/ 269726 w 752269"/>
                      <a:gd name="connsiteY99" fmla="*/ 709623 h 855603"/>
                      <a:gd name="connsiteX100" fmla="*/ 265671 w 752269"/>
                      <a:gd name="connsiteY100" fmla="*/ 715706 h 855603"/>
                      <a:gd name="connsiteX101" fmla="*/ 259588 w 752269"/>
                      <a:gd name="connsiteY101" fmla="*/ 717733 h 855603"/>
                      <a:gd name="connsiteX102" fmla="*/ 253506 w 752269"/>
                      <a:gd name="connsiteY102" fmla="*/ 721788 h 855603"/>
                      <a:gd name="connsiteX103" fmla="*/ 251478 w 752269"/>
                      <a:gd name="connsiteY103" fmla="*/ 727871 h 855603"/>
                      <a:gd name="connsiteX104" fmla="*/ 253506 w 752269"/>
                      <a:gd name="connsiteY104" fmla="*/ 740036 h 855603"/>
                      <a:gd name="connsiteX105" fmla="*/ 60894 w 752269"/>
                      <a:gd name="connsiteY105" fmla="*/ 740036 h 855603"/>
                      <a:gd name="connsiteX106" fmla="*/ 28454 w 752269"/>
                      <a:gd name="connsiteY106" fmla="*/ 699486 h 855603"/>
                      <a:gd name="connsiteX107" fmla="*/ 6151 w 752269"/>
                      <a:gd name="connsiteY107" fmla="*/ 677183 h 855603"/>
                      <a:gd name="connsiteX108" fmla="*/ 2096 w 752269"/>
                      <a:gd name="connsiteY108" fmla="*/ 669073 h 855603"/>
                      <a:gd name="connsiteX109" fmla="*/ 69 w 752269"/>
                      <a:gd name="connsiteY109" fmla="*/ 660963 h 855603"/>
                      <a:gd name="connsiteX110" fmla="*/ 2096 w 752269"/>
                      <a:gd name="connsiteY110" fmla="*/ 632578 h 855603"/>
                      <a:gd name="connsiteX111" fmla="*/ 10206 w 752269"/>
                      <a:gd name="connsiteY111" fmla="*/ 626496 h 855603"/>
                      <a:gd name="connsiteX112" fmla="*/ 38591 w 752269"/>
                      <a:gd name="connsiteY112" fmla="*/ 620413 h 855603"/>
                      <a:gd name="connsiteX113" fmla="*/ 58866 w 752269"/>
                      <a:gd name="connsiteY113" fmla="*/ 618386 h 855603"/>
                      <a:gd name="connsiteX114" fmla="*/ 62921 w 752269"/>
                      <a:gd name="connsiteY114" fmla="*/ 612303 h 855603"/>
                      <a:gd name="connsiteX115" fmla="*/ 64949 w 752269"/>
                      <a:gd name="connsiteY115" fmla="*/ 592028 h 855603"/>
                      <a:gd name="connsiteX116" fmla="*/ 77114 w 752269"/>
                      <a:gd name="connsiteY116" fmla="*/ 583918 h 855603"/>
                      <a:gd name="connsiteX117" fmla="*/ 85224 w 752269"/>
                      <a:gd name="connsiteY117" fmla="*/ 523094 h 855603"/>
                      <a:gd name="connsiteX118" fmla="*/ 87251 w 752269"/>
                      <a:gd name="connsiteY118" fmla="*/ 476461 h 855603"/>
                      <a:gd name="connsiteX119" fmla="*/ 89279 w 752269"/>
                      <a:gd name="connsiteY119" fmla="*/ 468351 h 855603"/>
                      <a:gd name="connsiteX120" fmla="*/ 95361 w 752269"/>
                      <a:gd name="connsiteY120" fmla="*/ 466324 h 855603"/>
                      <a:gd name="connsiteX121" fmla="*/ 93334 w 752269"/>
                      <a:gd name="connsiteY121" fmla="*/ 444021 h 855603"/>
                      <a:gd name="connsiteX122" fmla="*/ 87251 w 752269"/>
                      <a:gd name="connsiteY122" fmla="*/ 425774 h 855603"/>
                      <a:gd name="connsiteX123" fmla="*/ 83196 w 752269"/>
                      <a:gd name="connsiteY123" fmla="*/ 413609 h 855603"/>
                      <a:gd name="connsiteX124" fmla="*/ 75086 w 752269"/>
                      <a:gd name="connsiteY124" fmla="*/ 399416 h 855603"/>
                      <a:gd name="connsiteX125" fmla="*/ 71031 w 752269"/>
                      <a:gd name="connsiteY125" fmla="*/ 393334 h 855603"/>
                      <a:gd name="connsiteX126" fmla="*/ 69004 w 752269"/>
                      <a:gd name="connsiteY126" fmla="*/ 387251 h 855603"/>
                      <a:gd name="connsiteX127" fmla="*/ 66976 w 752269"/>
                      <a:gd name="connsiteY127" fmla="*/ 379142 h 855603"/>
                      <a:gd name="connsiteX128" fmla="*/ 62921 w 752269"/>
                      <a:gd name="connsiteY128" fmla="*/ 373059 h 855603"/>
                      <a:gd name="connsiteX129" fmla="*/ 69004 w 752269"/>
                      <a:gd name="connsiteY129" fmla="*/ 362922 h 855603"/>
                      <a:gd name="connsiteX130" fmla="*/ 170378 w 752269"/>
                      <a:gd name="connsiteY130" fmla="*/ 340619 h 855603"/>
                      <a:gd name="connsiteX131" fmla="*/ 198763 w 752269"/>
                      <a:gd name="connsiteY131" fmla="*/ 340619 h 855603"/>
                      <a:gd name="connsiteX132" fmla="*/ 160241 w 752269"/>
                      <a:gd name="connsiteY132" fmla="*/ 273712 h 855603"/>
                      <a:gd name="connsiteX133" fmla="*/ 162268 w 752269"/>
                      <a:gd name="connsiteY133" fmla="*/ 113540 h 855603"/>
                      <a:gd name="connsiteX134" fmla="*/ 210928 w 752269"/>
                      <a:gd name="connsiteY134" fmla="*/ 95292 h 855603"/>
                      <a:gd name="connsiteX135" fmla="*/ 223093 w 752269"/>
                      <a:gd name="connsiteY135" fmla="*/ 77045 h 855603"/>
                      <a:gd name="connsiteX136" fmla="*/ 227148 w 752269"/>
                      <a:gd name="connsiteY136" fmla="*/ 68935 h 855603"/>
                      <a:gd name="connsiteX137" fmla="*/ 231203 w 752269"/>
                      <a:gd name="connsiteY137" fmla="*/ 62852 h 855603"/>
                      <a:gd name="connsiteX138" fmla="*/ 235258 w 752269"/>
                      <a:gd name="connsiteY138" fmla="*/ 50687 h 855603"/>
                      <a:gd name="connsiteX139" fmla="*/ 241341 w 752269"/>
                      <a:gd name="connsiteY139" fmla="*/ 46632 h 855603"/>
                      <a:gd name="connsiteX140" fmla="*/ 249451 w 752269"/>
                      <a:gd name="connsiteY140" fmla="*/ 38522 h 855603"/>
                      <a:gd name="connsiteX141" fmla="*/ 259588 w 752269"/>
                      <a:gd name="connsiteY141" fmla="*/ 36495 h 855603"/>
                      <a:gd name="connsiteX142" fmla="*/ 265671 w 752269"/>
                      <a:gd name="connsiteY142" fmla="*/ 32440 h 855603"/>
                      <a:gd name="connsiteX143" fmla="*/ 273781 w 752269"/>
                      <a:gd name="connsiteY143" fmla="*/ 30412 h 855603"/>
                      <a:gd name="connsiteX144" fmla="*/ 308248 w 752269"/>
                      <a:gd name="connsiteY144" fmla="*/ 28385 h 855603"/>
                      <a:gd name="connsiteX145" fmla="*/ 342715 w 752269"/>
                      <a:gd name="connsiteY145" fmla="*/ 28385 h 855603"/>
                      <a:gd name="connsiteX146" fmla="*/ 354880 w 752269"/>
                      <a:gd name="connsiteY146" fmla="*/ 32440 h 855603"/>
                      <a:gd name="connsiteX147" fmla="*/ 369073 w 752269"/>
                      <a:gd name="connsiteY147" fmla="*/ 0 h 85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</a:cxnLst>
                    <a:rect l="l" t="t" r="r" b="b"/>
                    <a:pathLst>
                      <a:path w="752269" h="855603">
                        <a:moveTo>
                          <a:pt x="369073" y="0"/>
                        </a:moveTo>
                        <a:lnTo>
                          <a:pt x="369073" y="0"/>
                        </a:lnTo>
                        <a:cubicBezTo>
                          <a:pt x="373128" y="4731"/>
                          <a:pt x="377665" y="9088"/>
                          <a:pt x="381238" y="14193"/>
                        </a:cubicBezTo>
                        <a:cubicBezTo>
                          <a:pt x="382463" y="15944"/>
                          <a:pt x="382227" y="18407"/>
                          <a:pt x="383265" y="20275"/>
                        </a:cubicBezTo>
                        <a:cubicBezTo>
                          <a:pt x="385632" y="24535"/>
                          <a:pt x="389834" y="27817"/>
                          <a:pt x="391375" y="32440"/>
                        </a:cubicBezTo>
                        <a:cubicBezTo>
                          <a:pt x="396201" y="46917"/>
                          <a:pt x="393059" y="41049"/>
                          <a:pt x="399485" y="50687"/>
                        </a:cubicBezTo>
                        <a:cubicBezTo>
                          <a:pt x="400161" y="57445"/>
                          <a:pt x="400971" y="64192"/>
                          <a:pt x="401513" y="70962"/>
                        </a:cubicBezTo>
                        <a:cubicBezTo>
                          <a:pt x="402323" y="81090"/>
                          <a:pt x="402033" y="91327"/>
                          <a:pt x="403540" y="101375"/>
                        </a:cubicBezTo>
                        <a:cubicBezTo>
                          <a:pt x="404080" y="104974"/>
                          <a:pt x="406317" y="108104"/>
                          <a:pt x="407595" y="111512"/>
                        </a:cubicBezTo>
                        <a:cubicBezTo>
                          <a:pt x="408346" y="113513"/>
                          <a:pt x="409105" y="115521"/>
                          <a:pt x="409623" y="117595"/>
                        </a:cubicBezTo>
                        <a:cubicBezTo>
                          <a:pt x="410459" y="120938"/>
                          <a:pt x="410224" y="124595"/>
                          <a:pt x="411650" y="127732"/>
                        </a:cubicBezTo>
                        <a:cubicBezTo>
                          <a:pt x="418984" y="143867"/>
                          <a:pt x="417706" y="135519"/>
                          <a:pt x="425843" y="145980"/>
                        </a:cubicBezTo>
                        <a:cubicBezTo>
                          <a:pt x="428835" y="149827"/>
                          <a:pt x="433953" y="158145"/>
                          <a:pt x="433953" y="158145"/>
                        </a:cubicBezTo>
                        <a:cubicBezTo>
                          <a:pt x="434629" y="160172"/>
                          <a:pt x="435138" y="162263"/>
                          <a:pt x="435980" y="164227"/>
                        </a:cubicBezTo>
                        <a:cubicBezTo>
                          <a:pt x="439460" y="172348"/>
                          <a:pt x="440161" y="170814"/>
                          <a:pt x="442063" y="178420"/>
                        </a:cubicBezTo>
                        <a:cubicBezTo>
                          <a:pt x="442642" y="180737"/>
                          <a:pt x="444867" y="193748"/>
                          <a:pt x="446118" y="196667"/>
                        </a:cubicBezTo>
                        <a:cubicBezTo>
                          <a:pt x="447078" y="198907"/>
                          <a:pt x="448821" y="200722"/>
                          <a:pt x="450173" y="202749"/>
                        </a:cubicBezTo>
                        <a:cubicBezTo>
                          <a:pt x="451186" y="208831"/>
                          <a:pt x="452684" y="221723"/>
                          <a:pt x="456255" y="227079"/>
                        </a:cubicBezTo>
                        <a:cubicBezTo>
                          <a:pt x="458958" y="231134"/>
                          <a:pt x="462555" y="234719"/>
                          <a:pt x="464365" y="239244"/>
                        </a:cubicBezTo>
                        <a:cubicBezTo>
                          <a:pt x="469542" y="252188"/>
                          <a:pt x="466792" y="246127"/>
                          <a:pt x="472475" y="257492"/>
                        </a:cubicBezTo>
                        <a:cubicBezTo>
                          <a:pt x="473151" y="262223"/>
                          <a:pt x="473565" y="266998"/>
                          <a:pt x="474502" y="271684"/>
                        </a:cubicBezTo>
                        <a:cubicBezTo>
                          <a:pt x="475690" y="277626"/>
                          <a:pt x="478113" y="280109"/>
                          <a:pt x="480585" y="285877"/>
                        </a:cubicBezTo>
                        <a:cubicBezTo>
                          <a:pt x="481427" y="287841"/>
                          <a:pt x="482025" y="289904"/>
                          <a:pt x="482612" y="291959"/>
                        </a:cubicBezTo>
                        <a:cubicBezTo>
                          <a:pt x="483378" y="294638"/>
                          <a:pt x="483568" y="297497"/>
                          <a:pt x="484640" y="300069"/>
                        </a:cubicBezTo>
                        <a:cubicBezTo>
                          <a:pt x="491349" y="316170"/>
                          <a:pt x="489749" y="313287"/>
                          <a:pt x="498832" y="322372"/>
                        </a:cubicBezTo>
                        <a:cubicBezTo>
                          <a:pt x="503931" y="337665"/>
                          <a:pt x="497051" y="318808"/>
                          <a:pt x="504915" y="334537"/>
                        </a:cubicBezTo>
                        <a:cubicBezTo>
                          <a:pt x="505871" y="336448"/>
                          <a:pt x="505986" y="338708"/>
                          <a:pt x="506942" y="340619"/>
                        </a:cubicBezTo>
                        <a:cubicBezTo>
                          <a:pt x="508032" y="342799"/>
                          <a:pt x="509907" y="344522"/>
                          <a:pt x="510997" y="346702"/>
                        </a:cubicBezTo>
                        <a:cubicBezTo>
                          <a:pt x="511953" y="348613"/>
                          <a:pt x="512438" y="350729"/>
                          <a:pt x="513025" y="352784"/>
                        </a:cubicBezTo>
                        <a:cubicBezTo>
                          <a:pt x="514497" y="357937"/>
                          <a:pt x="514994" y="362109"/>
                          <a:pt x="517080" y="366977"/>
                        </a:cubicBezTo>
                        <a:cubicBezTo>
                          <a:pt x="518271" y="369755"/>
                          <a:pt x="519944" y="372309"/>
                          <a:pt x="521135" y="375087"/>
                        </a:cubicBezTo>
                        <a:cubicBezTo>
                          <a:pt x="521977" y="377051"/>
                          <a:pt x="522206" y="379258"/>
                          <a:pt x="523162" y="381169"/>
                        </a:cubicBezTo>
                        <a:cubicBezTo>
                          <a:pt x="524252" y="383348"/>
                          <a:pt x="526127" y="385072"/>
                          <a:pt x="527217" y="387251"/>
                        </a:cubicBezTo>
                        <a:cubicBezTo>
                          <a:pt x="528173" y="389163"/>
                          <a:pt x="528403" y="391369"/>
                          <a:pt x="529245" y="393334"/>
                        </a:cubicBezTo>
                        <a:cubicBezTo>
                          <a:pt x="530436" y="396112"/>
                          <a:pt x="532178" y="398638"/>
                          <a:pt x="533300" y="401444"/>
                        </a:cubicBezTo>
                        <a:cubicBezTo>
                          <a:pt x="534887" y="405413"/>
                          <a:pt x="536003" y="409554"/>
                          <a:pt x="537355" y="413609"/>
                        </a:cubicBezTo>
                        <a:cubicBezTo>
                          <a:pt x="539395" y="419730"/>
                          <a:pt x="540526" y="423521"/>
                          <a:pt x="543437" y="429829"/>
                        </a:cubicBezTo>
                        <a:lnTo>
                          <a:pt x="555602" y="454159"/>
                        </a:lnTo>
                        <a:cubicBezTo>
                          <a:pt x="556954" y="456862"/>
                          <a:pt x="558701" y="459402"/>
                          <a:pt x="559657" y="462269"/>
                        </a:cubicBezTo>
                        <a:cubicBezTo>
                          <a:pt x="560333" y="464296"/>
                          <a:pt x="560647" y="466483"/>
                          <a:pt x="561685" y="468351"/>
                        </a:cubicBezTo>
                        <a:cubicBezTo>
                          <a:pt x="564052" y="472611"/>
                          <a:pt x="567092" y="476461"/>
                          <a:pt x="569795" y="480516"/>
                        </a:cubicBezTo>
                        <a:cubicBezTo>
                          <a:pt x="571147" y="482544"/>
                          <a:pt x="572127" y="484876"/>
                          <a:pt x="573850" y="486599"/>
                        </a:cubicBezTo>
                        <a:lnTo>
                          <a:pt x="586015" y="498764"/>
                        </a:lnTo>
                        <a:lnTo>
                          <a:pt x="594125" y="506874"/>
                        </a:lnTo>
                        <a:cubicBezTo>
                          <a:pt x="594801" y="508901"/>
                          <a:pt x="595092" y="511101"/>
                          <a:pt x="596152" y="512956"/>
                        </a:cubicBezTo>
                        <a:cubicBezTo>
                          <a:pt x="597829" y="515890"/>
                          <a:pt x="600271" y="518316"/>
                          <a:pt x="602235" y="521066"/>
                        </a:cubicBezTo>
                        <a:cubicBezTo>
                          <a:pt x="603651" y="523049"/>
                          <a:pt x="605081" y="525033"/>
                          <a:pt x="606290" y="527149"/>
                        </a:cubicBezTo>
                        <a:cubicBezTo>
                          <a:pt x="607789" y="529773"/>
                          <a:pt x="609154" y="532481"/>
                          <a:pt x="610345" y="535259"/>
                        </a:cubicBezTo>
                        <a:cubicBezTo>
                          <a:pt x="611187" y="537223"/>
                          <a:pt x="611187" y="539563"/>
                          <a:pt x="612372" y="541341"/>
                        </a:cubicBezTo>
                        <a:cubicBezTo>
                          <a:pt x="613963" y="543727"/>
                          <a:pt x="616427" y="545396"/>
                          <a:pt x="618455" y="547424"/>
                        </a:cubicBezTo>
                        <a:cubicBezTo>
                          <a:pt x="624060" y="564241"/>
                          <a:pt x="614651" y="537789"/>
                          <a:pt x="628592" y="565671"/>
                        </a:cubicBezTo>
                        <a:cubicBezTo>
                          <a:pt x="631295" y="571078"/>
                          <a:pt x="633075" y="577055"/>
                          <a:pt x="636702" y="581891"/>
                        </a:cubicBezTo>
                        <a:cubicBezTo>
                          <a:pt x="640757" y="587298"/>
                          <a:pt x="646357" y="591836"/>
                          <a:pt x="648867" y="598111"/>
                        </a:cubicBezTo>
                        <a:cubicBezTo>
                          <a:pt x="650219" y="601490"/>
                          <a:pt x="650807" y="605287"/>
                          <a:pt x="652922" y="608248"/>
                        </a:cubicBezTo>
                        <a:cubicBezTo>
                          <a:pt x="654338" y="610231"/>
                          <a:pt x="657281" y="610580"/>
                          <a:pt x="659004" y="612303"/>
                        </a:cubicBezTo>
                        <a:cubicBezTo>
                          <a:pt x="662064" y="615363"/>
                          <a:pt x="664239" y="619206"/>
                          <a:pt x="667114" y="622441"/>
                        </a:cubicBezTo>
                        <a:cubicBezTo>
                          <a:pt x="669654" y="625298"/>
                          <a:pt x="672521" y="627848"/>
                          <a:pt x="675224" y="630551"/>
                        </a:cubicBezTo>
                        <a:cubicBezTo>
                          <a:pt x="679103" y="642183"/>
                          <a:pt x="674475" y="631325"/>
                          <a:pt x="683334" y="642716"/>
                        </a:cubicBezTo>
                        <a:cubicBezTo>
                          <a:pt x="683880" y="643418"/>
                          <a:pt x="695064" y="660880"/>
                          <a:pt x="697527" y="662991"/>
                        </a:cubicBezTo>
                        <a:cubicBezTo>
                          <a:pt x="699822" y="664958"/>
                          <a:pt x="702934" y="665694"/>
                          <a:pt x="705637" y="667046"/>
                        </a:cubicBezTo>
                        <a:cubicBezTo>
                          <a:pt x="708340" y="671101"/>
                          <a:pt x="712206" y="674588"/>
                          <a:pt x="713747" y="679211"/>
                        </a:cubicBezTo>
                        <a:cubicBezTo>
                          <a:pt x="714423" y="681238"/>
                          <a:pt x="714439" y="683624"/>
                          <a:pt x="715774" y="685293"/>
                        </a:cubicBezTo>
                        <a:cubicBezTo>
                          <a:pt x="717296" y="687196"/>
                          <a:pt x="719985" y="687788"/>
                          <a:pt x="721857" y="689348"/>
                        </a:cubicBezTo>
                        <a:cubicBezTo>
                          <a:pt x="724060" y="691184"/>
                          <a:pt x="725912" y="693403"/>
                          <a:pt x="727939" y="695431"/>
                        </a:cubicBezTo>
                        <a:cubicBezTo>
                          <a:pt x="731658" y="706583"/>
                          <a:pt x="727733" y="696590"/>
                          <a:pt x="734022" y="707596"/>
                        </a:cubicBezTo>
                        <a:cubicBezTo>
                          <a:pt x="742927" y="723181"/>
                          <a:pt x="732530" y="708310"/>
                          <a:pt x="744159" y="723816"/>
                        </a:cubicBezTo>
                        <a:cubicBezTo>
                          <a:pt x="744835" y="725843"/>
                          <a:pt x="745127" y="728043"/>
                          <a:pt x="746187" y="729898"/>
                        </a:cubicBezTo>
                        <a:cubicBezTo>
                          <a:pt x="747864" y="732832"/>
                          <a:pt x="752269" y="738008"/>
                          <a:pt x="752269" y="738008"/>
                        </a:cubicBezTo>
                        <a:lnTo>
                          <a:pt x="553575" y="738008"/>
                        </a:lnTo>
                        <a:lnTo>
                          <a:pt x="553575" y="855603"/>
                        </a:lnTo>
                        <a:lnTo>
                          <a:pt x="533300" y="853575"/>
                        </a:lnTo>
                        <a:cubicBezTo>
                          <a:pt x="521668" y="822560"/>
                          <a:pt x="532401" y="847440"/>
                          <a:pt x="523162" y="831273"/>
                        </a:cubicBezTo>
                        <a:cubicBezTo>
                          <a:pt x="521662" y="828649"/>
                          <a:pt x="520864" y="825623"/>
                          <a:pt x="519107" y="823163"/>
                        </a:cubicBezTo>
                        <a:cubicBezTo>
                          <a:pt x="511636" y="812702"/>
                          <a:pt x="514332" y="821722"/>
                          <a:pt x="508970" y="810998"/>
                        </a:cubicBezTo>
                        <a:cubicBezTo>
                          <a:pt x="508014" y="809086"/>
                          <a:pt x="507898" y="806827"/>
                          <a:pt x="506942" y="804915"/>
                        </a:cubicBezTo>
                        <a:cubicBezTo>
                          <a:pt x="505852" y="802736"/>
                          <a:pt x="504096" y="800949"/>
                          <a:pt x="502887" y="798833"/>
                        </a:cubicBezTo>
                        <a:cubicBezTo>
                          <a:pt x="501387" y="796209"/>
                          <a:pt x="500184" y="793426"/>
                          <a:pt x="498832" y="790723"/>
                        </a:cubicBezTo>
                        <a:cubicBezTo>
                          <a:pt x="497698" y="786188"/>
                          <a:pt x="494726" y="773412"/>
                          <a:pt x="492750" y="770448"/>
                        </a:cubicBezTo>
                        <a:lnTo>
                          <a:pt x="488695" y="764365"/>
                        </a:lnTo>
                        <a:cubicBezTo>
                          <a:pt x="487343" y="751524"/>
                          <a:pt x="487631" y="738403"/>
                          <a:pt x="484640" y="725843"/>
                        </a:cubicBezTo>
                        <a:cubicBezTo>
                          <a:pt x="484076" y="723472"/>
                          <a:pt x="480839" y="722644"/>
                          <a:pt x="478557" y="721788"/>
                        </a:cubicBezTo>
                        <a:cubicBezTo>
                          <a:pt x="475330" y="720578"/>
                          <a:pt x="471763" y="720597"/>
                          <a:pt x="468420" y="719761"/>
                        </a:cubicBezTo>
                        <a:cubicBezTo>
                          <a:pt x="466346" y="719243"/>
                          <a:pt x="464365" y="718409"/>
                          <a:pt x="462337" y="717733"/>
                        </a:cubicBezTo>
                        <a:cubicBezTo>
                          <a:pt x="455859" y="719893"/>
                          <a:pt x="455256" y="718711"/>
                          <a:pt x="452200" y="725843"/>
                        </a:cubicBezTo>
                        <a:cubicBezTo>
                          <a:pt x="451102" y="728404"/>
                          <a:pt x="452289" y="732140"/>
                          <a:pt x="450173" y="733953"/>
                        </a:cubicBezTo>
                        <a:cubicBezTo>
                          <a:pt x="446928" y="736735"/>
                          <a:pt x="438008" y="738008"/>
                          <a:pt x="438008" y="738008"/>
                        </a:cubicBezTo>
                        <a:cubicBezTo>
                          <a:pt x="432188" y="737426"/>
                          <a:pt x="418958" y="737607"/>
                          <a:pt x="411650" y="733953"/>
                        </a:cubicBezTo>
                        <a:cubicBezTo>
                          <a:pt x="409471" y="732863"/>
                          <a:pt x="407595" y="731250"/>
                          <a:pt x="405568" y="729898"/>
                        </a:cubicBezTo>
                        <a:cubicBezTo>
                          <a:pt x="398430" y="719192"/>
                          <a:pt x="405138" y="727791"/>
                          <a:pt x="393403" y="717733"/>
                        </a:cubicBezTo>
                        <a:cubicBezTo>
                          <a:pt x="391226" y="715867"/>
                          <a:pt x="389706" y="713242"/>
                          <a:pt x="387320" y="711651"/>
                        </a:cubicBezTo>
                        <a:cubicBezTo>
                          <a:pt x="385542" y="710466"/>
                          <a:pt x="383356" y="709905"/>
                          <a:pt x="381238" y="709623"/>
                        </a:cubicBezTo>
                        <a:cubicBezTo>
                          <a:pt x="373171" y="708547"/>
                          <a:pt x="365001" y="708448"/>
                          <a:pt x="356908" y="707596"/>
                        </a:cubicBezTo>
                        <a:cubicBezTo>
                          <a:pt x="352155" y="707096"/>
                          <a:pt x="347446" y="706244"/>
                          <a:pt x="342715" y="705568"/>
                        </a:cubicBezTo>
                        <a:cubicBezTo>
                          <a:pt x="340688" y="704892"/>
                          <a:pt x="338728" y="703960"/>
                          <a:pt x="336633" y="703541"/>
                        </a:cubicBezTo>
                        <a:cubicBezTo>
                          <a:pt x="328571" y="701929"/>
                          <a:pt x="312303" y="699486"/>
                          <a:pt x="312303" y="699486"/>
                        </a:cubicBezTo>
                        <a:cubicBezTo>
                          <a:pt x="310951" y="697458"/>
                          <a:pt x="310082" y="695008"/>
                          <a:pt x="308248" y="693403"/>
                        </a:cubicBezTo>
                        <a:cubicBezTo>
                          <a:pt x="304580" y="690194"/>
                          <a:pt x="296083" y="685293"/>
                          <a:pt x="296083" y="685293"/>
                        </a:cubicBezTo>
                        <a:cubicBezTo>
                          <a:pt x="292704" y="685969"/>
                          <a:pt x="288937" y="685611"/>
                          <a:pt x="285945" y="687321"/>
                        </a:cubicBezTo>
                        <a:cubicBezTo>
                          <a:pt x="281876" y="689646"/>
                          <a:pt x="281633" y="695947"/>
                          <a:pt x="279863" y="699486"/>
                        </a:cubicBezTo>
                        <a:cubicBezTo>
                          <a:pt x="276485" y="706243"/>
                          <a:pt x="275807" y="705569"/>
                          <a:pt x="269726" y="709623"/>
                        </a:cubicBezTo>
                        <a:cubicBezTo>
                          <a:pt x="268374" y="711651"/>
                          <a:pt x="267574" y="714184"/>
                          <a:pt x="265671" y="715706"/>
                        </a:cubicBezTo>
                        <a:cubicBezTo>
                          <a:pt x="264002" y="717041"/>
                          <a:pt x="261500" y="716777"/>
                          <a:pt x="259588" y="717733"/>
                        </a:cubicBezTo>
                        <a:cubicBezTo>
                          <a:pt x="257409" y="718823"/>
                          <a:pt x="255533" y="720436"/>
                          <a:pt x="253506" y="721788"/>
                        </a:cubicBezTo>
                        <a:lnTo>
                          <a:pt x="251478" y="727871"/>
                        </a:lnTo>
                        <a:lnTo>
                          <a:pt x="253506" y="740036"/>
                        </a:lnTo>
                        <a:lnTo>
                          <a:pt x="60894" y="740036"/>
                        </a:lnTo>
                        <a:lnTo>
                          <a:pt x="28454" y="699486"/>
                        </a:lnTo>
                        <a:cubicBezTo>
                          <a:pt x="-2188" y="678036"/>
                          <a:pt x="12911" y="695208"/>
                          <a:pt x="6151" y="677183"/>
                        </a:cubicBezTo>
                        <a:cubicBezTo>
                          <a:pt x="5090" y="674353"/>
                          <a:pt x="3448" y="671776"/>
                          <a:pt x="2096" y="669073"/>
                        </a:cubicBezTo>
                        <a:cubicBezTo>
                          <a:pt x="1420" y="666370"/>
                          <a:pt x="69" y="663749"/>
                          <a:pt x="69" y="660963"/>
                        </a:cubicBezTo>
                        <a:cubicBezTo>
                          <a:pt x="69" y="651477"/>
                          <a:pt x="-580" y="641678"/>
                          <a:pt x="2096" y="632578"/>
                        </a:cubicBezTo>
                        <a:cubicBezTo>
                          <a:pt x="3049" y="629336"/>
                          <a:pt x="7184" y="628007"/>
                          <a:pt x="10206" y="626496"/>
                        </a:cubicBezTo>
                        <a:cubicBezTo>
                          <a:pt x="19537" y="621831"/>
                          <a:pt x="28331" y="621553"/>
                          <a:pt x="38591" y="620413"/>
                        </a:cubicBezTo>
                        <a:cubicBezTo>
                          <a:pt x="45341" y="619663"/>
                          <a:pt x="52108" y="619062"/>
                          <a:pt x="58866" y="618386"/>
                        </a:cubicBezTo>
                        <a:cubicBezTo>
                          <a:pt x="60218" y="616358"/>
                          <a:pt x="62373" y="614677"/>
                          <a:pt x="62921" y="612303"/>
                        </a:cubicBezTo>
                        <a:cubicBezTo>
                          <a:pt x="64448" y="605685"/>
                          <a:pt x="61911" y="598103"/>
                          <a:pt x="64949" y="592028"/>
                        </a:cubicBezTo>
                        <a:cubicBezTo>
                          <a:pt x="67129" y="587669"/>
                          <a:pt x="77114" y="583918"/>
                          <a:pt x="77114" y="583918"/>
                        </a:cubicBezTo>
                        <a:cubicBezTo>
                          <a:pt x="91201" y="562789"/>
                          <a:pt x="81874" y="578939"/>
                          <a:pt x="85224" y="523094"/>
                        </a:cubicBezTo>
                        <a:cubicBezTo>
                          <a:pt x="86156" y="507563"/>
                          <a:pt x="86102" y="491978"/>
                          <a:pt x="87251" y="476461"/>
                        </a:cubicBezTo>
                        <a:cubicBezTo>
                          <a:pt x="87457" y="473682"/>
                          <a:pt x="87538" y="470527"/>
                          <a:pt x="89279" y="468351"/>
                        </a:cubicBezTo>
                        <a:cubicBezTo>
                          <a:pt x="90614" y="466682"/>
                          <a:pt x="93334" y="467000"/>
                          <a:pt x="95361" y="466324"/>
                        </a:cubicBezTo>
                        <a:cubicBezTo>
                          <a:pt x="94685" y="458890"/>
                          <a:pt x="94798" y="451341"/>
                          <a:pt x="93334" y="444021"/>
                        </a:cubicBezTo>
                        <a:cubicBezTo>
                          <a:pt x="92077" y="437734"/>
                          <a:pt x="89278" y="431856"/>
                          <a:pt x="87251" y="425774"/>
                        </a:cubicBezTo>
                        <a:cubicBezTo>
                          <a:pt x="87249" y="425769"/>
                          <a:pt x="83200" y="413614"/>
                          <a:pt x="83196" y="413609"/>
                        </a:cubicBezTo>
                        <a:cubicBezTo>
                          <a:pt x="73312" y="398782"/>
                          <a:pt x="85381" y="417431"/>
                          <a:pt x="75086" y="399416"/>
                        </a:cubicBezTo>
                        <a:cubicBezTo>
                          <a:pt x="73877" y="397300"/>
                          <a:pt x="72383" y="395361"/>
                          <a:pt x="71031" y="393334"/>
                        </a:cubicBezTo>
                        <a:cubicBezTo>
                          <a:pt x="70355" y="391306"/>
                          <a:pt x="69591" y="389306"/>
                          <a:pt x="69004" y="387251"/>
                        </a:cubicBezTo>
                        <a:cubicBezTo>
                          <a:pt x="68239" y="384572"/>
                          <a:pt x="68074" y="381703"/>
                          <a:pt x="66976" y="379142"/>
                        </a:cubicBezTo>
                        <a:cubicBezTo>
                          <a:pt x="66016" y="376902"/>
                          <a:pt x="64273" y="375087"/>
                          <a:pt x="62921" y="373059"/>
                        </a:cubicBezTo>
                        <a:cubicBezTo>
                          <a:pt x="65214" y="361597"/>
                          <a:pt x="61503" y="362922"/>
                          <a:pt x="69004" y="362922"/>
                        </a:cubicBezTo>
                        <a:lnTo>
                          <a:pt x="170378" y="340619"/>
                        </a:lnTo>
                        <a:lnTo>
                          <a:pt x="198763" y="340619"/>
                        </a:lnTo>
                        <a:lnTo>
                          <a:pt x="160241" y="273712"/>
                        </a:lnTo>
                        <a:cubicBezTo>
                          <a:pt x="160917" y="220321"/>
                          <a:pt x="161592" y="166931"/>
                          <a:pt x="162268" y="113540"/>
                        </a:cubicBezTo>
                        <a:lnTo>
                          <a:pt x="210928" y="95292"/>
                        </a:lnTo>
                        <a:cubicBezTo>
                          <a:pt x="214983" y="89210"/>
                          <a:pt x="219262" y="83271"/>
                          <a:pt x="223093" y="77045"/>
                        </a:cubicBezTo>
                        <a:cubicBezTo>
                          <a:pt x="224677" y="74471"/>
                          <a:pt x="225649" y="71559"/>
                          <a:pt x="227148" y="68935"/>
                        </a:cubicBezTo>
                        <a:cubicBezTo>
                          <a:pt x="228357" y="66819"/>
                          <a:pt x="230213" y="65079"/>
                          <a:pt x="231203" y="62852"/>
                        </a:cubicBezTo>
                        <a:cubicBezTo>
                          <a:pt x="232939" y="58946"/>
                          <a:pt x="231701" y="53058"/>
                          <a:pt x="235258" y="50687"/>
                        </a:cubicBezTo>
                        <a:cubicBezTo>
                          <a:pt x="237286" y="49335"/>
                          <a:pt x="239491" y="48218"/>
                          <a:pt x="241341" y="46632"/>
                        </a:cubicBezTo>
                        <a:cubicBezTo>
                          <a:pt x="244244" y="44144"/>
                          <a:pt x="246109" y="40379"/>
                          <a:pt x="249451" y="38522"/>
                        </a:cubicBezTo>
                        <a:cubicBezTo>
                          <a:pt x="252463" y="36849"/>
                          <a:pt x="256209" y="37171"/>
                          <a:pt x="259588" y="36495"/>
                        </a:cubicBezTo>
                        <a:cubicBezTo>
                          <a:pt x="261616" y="35143"/>
                          <a:pt x="263431" y="33400"/>
                          <a:pt x="265671" y="32440"/>
                        </a:cubicBezTo>
                        <a:cubicBezTo>
                          <a:pt x="268232" y="31342"/>
                          <a:pt x="271007" y="30676"/>
                          <a:pt x="273781" y="30412"/>
                        </a:cubicBezTo>
                        <a:cubicBezTo>
                          <a:pt x="285238" y="29321"/>
                          <a:pt x="296759" y="29061"/>
                          <a:pt x="308248" y="28385"/>
                        </a:cubicBezTo>
                        <a:cubicBezTo>
                          <a:pt x="322211" y="23729"/>
                          <a:pt x="317158" y="24551"/>
                          <a:pt x="342715" y="28385"/>
                        </a:cubicBezTo>
                        <a:cubicBezTo>
                          <a:pt x="346942" y="29019"/>
                          <a:pt x="350606" y="32440"/>
                          <a:pt x="354880" y="32440"/>
                        </a:cubicBezTo>
                        <a:lnTo>
                          <a:pt x="369073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" name="Freeform 131"/>
                  <p:cNvSpPr/>
                  <p:nvPr/>
                </p:nvSpPr>
                <p:spPr>
                  <a:xfrm>
                    <a:off x="5154144" y="3167633"/>
                    <a:ext cx="520732" cy="549269"/>
                  </a:xfrm>
                  <a:custGeom>
                    <a:avLst/>
                    <a:gdLst>
                      <a:gd name="connsiteX0" fmla="*/ 512956 w 521408"/>
                      <a:gd name="connsiteY0" fmla="*/ 70963 h 549451"/>
                      <a:gd name="connsiteX1" fmla="*/ 512956 w 521408"/>
                      <a:gd name="connsiteY1" fmla="*/ 275740 h 549451"/>
                      <a:gd name="connsiteX2" fmla="*/ 488626 w 521408"/>
                      <a:gd name="connsiteY2" fmla="*/ 316289 h 549451"/>
                      <a:gd name="connsiteX3" fmla="*/ 472406 w 521408"/>
                      <a:gd name="connsiteY3" fmla="*/ 328454 h 549451"/>
                      <a:gd name="connsiteX4" fmla="*/ 462269 w 521408"/>
                      <a:gd name="connsiteY4" fmla="*/ 338592 h 549451"/>
                      <a:gd name="connsiteX5" fmla="*/ 458214 w 521408"/>
                      <a:gd name="connsiteY5" fmla="*/ 344674 h 549451"/>
                      <a:gd name="connsiteX6" fmla="*/ 446049 w 521408"/>
                      <a:gd name="connsiteY6" fmla="*/ 348729 h 549451"/>
                      <a:gd name="connsiteX7" fmla="*/ 431856 w 521408"/>
                      <a:gd name="connsiteY7" fmla="*/ 352784 h 549451"/>
                      <a:gd name="connsiteX8" fmla="*/ 399416 w 521408"/>
                      <a:gd name="connsiteY8" fmla="*/ 350757 h 549451"/>
                      <a:gd name="connsiteX9" fmla="*/ 389279 w 521408"/>
                      <a:gd name="connsiteY9" fmla="*/ 431857 h 549451"/>
                      <a:gd name="connsiteX10" fmla="*/ 393334 w 521408"/>
                      <a:gd name="connsiteY10" fmla="*/ 437939 h 549451"/>
                      <a:gd name="connsiteX11" fmla="*/ 391306 w 521408"/>
                      <a:gd name="connsiteY11" fmla="*/ 462269 h 549451"/>
                      <a:gd name="connsiteX12" fmla="*/ 371031 w 521408"/>
                      <a:gd name="connsiteY12" fmla="*/ 472407 h 549451"/>
                      <a:gd name="connsiteX13" fmla="*/ 360894 w 521408"/>
                      <a:gd name="connsiteY13" fmla="*/ 480517 h 549451"/>
                      <a:gd name="connsiteX14" fmla="*/ 356839 w 521408"/>
                      <a:gd name="connsiteY14" fmla="*/ 486599 h 549451"/>
                      <a:gd name="connsiteX15" fmla="*/ 350756 w 521408"/>
                      <a:gd name="connsiteY15" fmla="*/ 492681 h 549451"/>
                      <a:gd name="connsiteX16" fmla="*/ 342646 w 521408"/>
                      <a:gd name="connsiteY16" fmla="*/ 496736 h 549451"/>
                      <a:gd name="connsiteX17" fmla="*/ 267629 w 521408"/>
                      <a:gd name="connsiteY17" fmla="*/ 500791 h 549451"/>
                      <a:gd name="connsiteX18" fmla="*/ 253437 w 521408"/>
                      <a:gd name="connsiteY18" fmla="*/ 506874 h 549451"/>
                      <a:gd name="connsiteX19" fmla="*/ 249382 w 521408"/>
                      <a:gd name="connsiteY19" fmla="*/ 512956 h 549451"/>
                      <a:gd name="connsiteX20" fmla="*/ 243299 w 521408"/>
                      <a:gd name="connsiteY20" fmla="*/ 517011 h 549451"/>
                      <a:gd name="connsiteX21" fmla="*/ 237217 w 521408"/>
                      <a:gd name="connsiteY21" fmla="*/ 523094 h 549451"/>
                      <a:gd name="connsiteX22" fmla="*/ 225052 w 521408"/>
                      <a:gd name="connsiteY22" fmla="*/ 527149 h 549451"/>
                      <a:gd name="connsiteX23" fmla="*/ 212887 w 521408"/>
                      <a:gd name="connsiteY23" fmla="*/ 535259 h 549451"/>
                      <a:gd name="connsiteX24" fmla="*/ 200722 w 521408"/>
                      <a:gd name="connsiteY24" fmla="*/ 543369 h 549451"/>
                      <a:gd name="connsiteX25" fmla="*/ 176392 w 521408"/>
                      <a:gd name="connsiteY25" fmla="*/ 541341 h 549451"/>
                      <a:gd name="connsiteX26" fmla="*/ 164227 w 521408"/>
                      <a:gd name="connsiteY26" fmla="*/ 533231 h 549451"/>
                      <a:gd name="connsiteX27" fmla="*/ 141925 w 521408"/>
                      <a:gd name="connsiteY27" fmla="*/ 539314 h 549451"/>
                      <a:gd name="connsiteX28" fmla="*/ 127732 w 521408"/>
                      <a:gd name="connsiteY28" fmla="*/ 543369 h 549451"/>
                      <a:gd name="connsiteX29" fmla="*/ 93265 w 521408"/>
                      <a:gd name="connsiteY29" fmla="*/ 539314 h 549451"/>
                      <a:gd name="connsiteX30" fmla="*/ 85155 w 521408"/>
                      <a:gd name="connsiteY30" fmla="*/ 527149 h 549451"/>
                      <a:gd name="connsiteX31" fmla="*/ 70962 w 521408"/>
                      <a:gd name="connsiteY31" fmla="*/ 533231 h 549451"/>
                      <a:gd name="connsiteX32" fmla="*/ 64880 w 521408"/>
                      <a:gd name="connsiteY32" fmla="*/ 537286 h 549451"/>
                      <a:gd name="connsiteX33" fmla="*/ 52715 w 521408"/>
                      <a:gd name="connsiteY33" fmla="*/ 541341 h 549451"/>
                      <a:gd name="connsiteX34" fmla="*/ 46632 w 521408"/>
                      <a:gd name="connsiteY34" fmla="*/ 543369 h 549451"/>
                      <a:gd name="connsiteX35" fmla="*/ 34467 w 521408"/>
                      <a:gd name="connsiteY35" fmla="*/ 549451 h 549451"/>
                      <a:gd name="connsiteX36" fmla="*/ 28385 w 521408"/>
                      <a:gd name="connsiteY36" fmla="*/ 547424 h 549451"/>
                      <a:gd name="connsiteX37" fmla="*/ 10137 w 521408"/>
                      <a:gd name="connsiteY37" fmla="*/ 533231 h 549451"/>
                      <a:gd name="connsiteX38" fmla="*/ 6082 w 521408"/>
                      <a:gd name="connsiteY38" fmla="*/ 521066 h 549451"/>
                      <a:gd name="connsiteX39" fmla="*/ 12165 w 521408"/>
                      <a:gd name="connsiteY39" fmla="*/ 498764 h 549451"/>
                      <a:gd name="connsiteX40" fmla="*/ 14192 w 521408"/>
                      <a:gd name="connsiteY40" fmla="*/ 492681 h 549451"/>
                      <a:gd name="connsiteX41" fmla="*/ 20275 w 521408"/>
                      <a:gd name="connsiteY41" fmla="*/ 478489 h 549451"/>
                      <a:gd name="connsiteX42" fmla="*/ 12165 w 521408"/>
                      <a:gd name="connsiteY42" fmla="*/ 472407 h 549451"/>
                      <a:gd name="connsiteX43" fmla="*/ 4055 w 521408"/>
                      <a:gd name="connsiteY43" fmla="*/ 454159 h 549451"/>
                      <a:gd name="connsiteX44" fmla="*/ 0 w 521408"/>
                      <a:gd name="connsiteY44" fmla="*/ 448077 h 549451"/>
                      <a:gd name="connsiteX45" fmla="*/ 6082 w 521408"/>
                      <a:gd name="connsiteY45" fmla="*/ 413609 h 549451"/>
                      <a:gd name="connsiteX46" fmla="*/ 8110 w 521408"/>
                      <a:gd name="connsiteY46" fmla="*/ 407527 h 549451"/>
                      <a:gd name="connsiteX47" fmla="*/ 22302 w 521408"/>
                      <a:gd name="connsiteY47" fmla="*/ 399417 h 549451"/>
                      <a:gd name="connsiteX48" fmla="*/ 34467 w 521408"/>
                      <a:gd name="connsiteY48" fmla="*/ 387252 h 549451"/>
                      <a:gd name="connsiteX49" fmla="*/ 40550 w 521408"/>
                      <a:gd name="connsiteY49" fmla="*/ 385224 h 549451"/>
                      <a:gd name="connsiteX50" fmla="*/ 52715 w 521408"/>
                      <a:gd name="connsiteY50" fmla="*/ 377114 h 549451"/>
                      <a:gd name="connsiteX51" fmla="*/ 66907 w 521408"/>
                      <a:gd name="connsiteY51" fmla="*/ 373059 h 549451"/>
                      <a:gd name="connsiteX52" fmla="*/ 85155 w 521408"/>
                      <a:gd name="connsiteY52" fmla="*/ 356839 h 549451"/>
                      <a:gd name="connsiteX53" fmla="*/ 91237 w 521408"/>
                      <a:gd name="connsiteY53" fmla="*/ 350757 h 549451"/>
                      <a:gd name="connsiteX54" fmla="*/ 99347 w 521408"/>
                      <a:gd name="connsiteY54" fmla="*/ 332509 h 549451"/>
                      <a:gd name="connsiteX55" fmla="*/ 101375 w 521408"/>
                      <a:gd name="connsiteY55" fmla="*/ 330482 h 549451"/>
                      <a:gd name="connsiteX56" fmla="*/ 196667 w 521408"/>
                      <a:gd name="connsiteY56" fmla="*/ 330482 h 549451"/>
                      <a:gd name="connsiteX57" fmla="*/ 198694 w 521408"/>
                      <a:gd name="connsiteY57" fmla="*/ 255465 h 549451"/>
                      <a:gd name="connsiteX58" fmla="*/ 237217 w 521408"/>
                      <a:gd name="connsiteY58" fmla="*/ 257492 h 549451"/>
                      <a:gd name="connsiteX59" fmla="*/ 237217 w 521408"/>
                      <a:gd name="connsiteY59" fmla="*/ 216942 h 549451"/>
                      <a:gd name="connsiteX60" fmla="*/ 302097 w 521408"/>
                      <a:gd name="connsiteY60" fmla="*/ 249382 h 549451"/>
                      <a:gd name="connsiteX61" fmla="*/ 316289 w 521408"/>
                      <a:gd name="connsiteY61" fmla="*/ 75018 h 549451"/>
                      <a:gd name="connsiteX62" fmla="*/ 346701 w 521408"/>
                      <a:gd name="connsiteY62" fmla="*/ 70963 h 549451"/>
                      <a:gd name="connsiteX63" fmla="*/ 360894 w 521408"/>
                      <a:gd name="connsiteY63" fmla="*/ 60825 h 549451"/>
                      <a:gd name="connsiteX64" fmla="*/ 369004 w 521408"/>
                      <a:gd name="connsiteY64" fmla="*/ 48660 h 549451"/>
                      <a:gd name="connsiteX65" fmla="*/ 375086 w 521408"/>
                      <a:gd name="connsiteY65" fmla="*/ 34468 h 549451"/>
                      <a:gd name="connsiteX66" fmla="*/ 379141 w 521408"/>
                      <a:gd name="connsiteY66" fmla="*/ 22303 h 549451"/>
                      <a:gd name="connsiteX67" fmla="*/ 381169 w 521408"/>
                      <a:gd name="connsiteY67" fmla="*/ 16220 h 549451"/>
                      <a:gd name="connsiteX68" fmla="*/ 383196 w 521408"/>
                      <a:gd name="connsiteY68" fmla="*/ 10138 h 549451"/>
                      <a:gd name="connsiteX69" fmla="*/ 387251 w 521408"/>
                      <a:gd name="connsiteY69" fmla="*/ 2028 h 549451"/>
                      <a:gd name="connsiteX70" fmla="*/ 393334 w 521408"/>
                      <a:gd name="connsiteY70" fmla="*/ 0 h 549451"/>
                      <a:gd name="connsiteX71" fmla="*/ 415636 w 521408"/>
                      <a:gd name="connsiteY71" fmla="*/ 2028 h 549451"/>
                      <a:gd name="connsiteX72" fmla="*/ 427801 w 521408"/>
                      <a:gd name="connsiteY72" fmla="*/ 8110 h 549451"/>
                      <a:gd name="connsiteX73" fmla="*/ 433884 w 521408"/>
                      <a:gd name="connsiteY73" fmla="*/ 10138 h 549451"/>
                      <a:gd name="connsiteX74" fmla="*/ 435911 w 521408"/>
                      <a:gd name="connsiteY74" fmla="*/ 16220 h 549451"/>
                      <a:gd name="connsiteX75" fmla="*/ 444021 w 521408"/>
                      <a:gd name="connsiteY75" fmla="*/ 28385 h 549451"/>
                      <a:gd name="connsiteX76" fmla="*/ 448076 w 521408"/>
                      <a:gd name="connsiteY76" fmla="*/ 40550 h 549451"/>
                      <a:gd name="connsiteX77" fmla="*/ 450104 w 521408"/>
                      <a:gd name="connsiteY77" fmla="*/ 46633 h 549451"/>
                      <a:gd name="connsiteX78" fmla="*/ 456186 w 521408"/>
                      <a:gd name="connsiteY78" fmla="*/ 50688 h 549451"/>
                      <a:gd name="connsiteX79" fmla="*/ 462269 w 521408"/>
                      <a:gd name="connsiteY79" fmla="*/ 56770 h 549451"/>
                      <a:gd name="connsiteX80" fmla="*/ 470379 w 521408"/>
                      <a:gd name="connsiteY80" fmla="*/ 58798 h 549451"/>
                      <a:gd name="connsiteX81" fmla="*/ 476461 w 521408"/>
                      <a:gd name="connsiteY81" fmla="*/ 64880 h 549451"/>
                      <a:gd name="connsiteX82" fmla="*/ 482544 w 521408"/>
                      <a:gd name="connsiteY82" fmla="*/ 68935 h 549451"/>
                      <a:gd name="connsiteX83" fmla="*/ 486599 w 521408"/>
                      <a:gd name="connsiteY83" fmla="*/ 75018 h 549451"/>
                      <a:gd name="connsiteX84" fmla="*/ 492681 w 521408"/>
                      <a:gd name="connsiteY84" fmla="*/ 79073 h 549451"/>
                      <a:gd name="connsiteX85" fmla="*/ 508901 w 521408"/>
                      <a:gd name="connsiteY85" fmla="*/ 89210 h 549451"/>
                      <a:gd name="connsiteX86" fmla="*/ 519038 w 521408"/>
                      <a:gd name="connsiteY86" fmla="*/ 97320 h 549451"/>
                      <a:gd name="connsiteX87" fmla="*/ 512956 w 521408"/>
                      <a:gd name="connsiteY87" fmla="*/ 70963 h 549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</a:cxnLst>
                    <a:rect l="l" t="t" r="r" b="b"/>
                    <a:pathLst>
                      <a:path w="521408" h="549451">
                        <a:moveTo>
                          <a:pt x="512956" y="70963"/>
                        </a:moveTo>
                        <a:lnTo>
                          <a:pt x="512956" y="275740"/>
                        </a:lnTo>
                        <a:lnTo>
                          <a:pt x="488626" y="316289"/>
                        </a:lnTo>
                        <a:cubicBezTo>
                          <a:pt x="483219" y="320344"/>
                          <a:pt x="477429" y="323933"/>
                          <a:pt x="472406" y="328454"/>
                        </a:cubicBezTo>
                        <a:cubicBezTo>
                          <a:pt x="453093" y="345836"/>
                          <a:pt x="484284" y="323914"/>
                          <a:pt x="462269" y="338592"/>
                        </a:cubicBezTo>
                        <a:cubicBezTo>
                          <a:pt x="460917" y="340619"/>
                          <a:pt x="460280" y="343383"/>
                          <a:pt x="458214" y="344674"/>
                        </a:cubicBezTo>
                        <a:cubicBezTo>
                          <a:pt x="454589" y="346939"/>
                          <a:pt x="450196" y="347692"/>
                          <a:pt x="446049" y="348729"/>
                        </a:cubicBezTo>
                        <a:cubicBezTo>
                          <a:pt x="435866" y="351275"/>
                          <a:pt x="440583" y="349876"/>
                          <a:pt x="431856" y="352784"/>
                        </a:cubicBezTo>
                        <a:cubicBezTo>
                          <a:pt x="421043" y="352108"/>
                          <a:pt x="410250" y="350757"/>
                          <a:pt x="399416" y="350757"/>
                        </a:cubicBezTo>
                        <a:cubicBezTo>
                          <a:pt x="361383" y="350757"/>
                          <a:pt x="386251" y="389469"/>
                          <a:pt x="389279" y="431857"/>
                        </a:cubicBezTo>
                        <a:cubicBezTo>
                          <a:pt x="389453" y="434287"/>
                          <a:pt x="391982" y="435912"/>
                          <a:pt x="393334" y="437939"/>
                        </a:cubicBezTo>
                        <a:cubicBezTo>
                          <a:pt x="392658" y="446049"/>
                          <a:pt x="394568" y="454813"/>
                          <a:pt x="391306" y="462269"/>
                        </a:cubicBezTo>
                        <a:cubicBezTo>
                          <a:pt x="388342" y="469044"/>
                          <a:pt x="377282" y="470844"/>
                          <a:pt x="371031" y="472407"/>
                        </a:cubicBezTo>
                        <a:cubicBezTo>
                          <a:pt x="366729" y="485315"/>
                          <a:pt x="372895" y="472516"/>
                          <a:pt x="360894" y="480517"/>
                        </a:cubicBezTo>
                        <a:cubicBezTo>
                          <a:pt x="358867" y="481869"/>
                          <a:pt x="358399" y="484727"/>
                          <a:pt x="356839" y="486599"/>
                        </a:cubicBezTo>
                        <a:cubicBezTo>
                          <a:pt x="355003" y="488802"/>
                          <a:pt x="353089" y="491014"/>
                          <a:pt x="350756" y="492681"/>
                        </a:cubicBezTo>
                        <a:cubicBezTo>
                          <a:pt x="348296" y="494438"/>
                          <a:pt x="345654" y="496443"/>
                          <a:pt x="342646" y="496736"/>
                        </a:cubicBezTo>
                        <a:cubicBezTo>
                          <a:pt x="317722" y="499168"/>
                          <a:pt x="292635" y="499439"/>
                          <a:pt x="267629" y="500791"/>
                        </a:cubicBezTo>
                        <a:cubicBezTo>
                          <a:pt x="261425" y="502342"/>
                          <a:pt x="258104" y="502207"/>
                          <a:pt x="253437" y="506874"/>
                        </a:cubicBezTo>
                        <a:cubicBezTo>
                          <a:pt x="251714" y="508597"/>
                          <a:pt x="251105" y="511233"/>
                          <a:pt x="249382" y="512956"/>
                        </a:cubicBezTo>
                        <a:cubicBezTo>
                          <a:pt x="247659" y="514679"/>
                          <a:pt x="245171" y="515451"/>
                          <a:pt x="243299" y="517011"/>
                        </a:cubicBezTo>
                        <a:cubicBezTo>
                          <a:pt x="241096" y="518847"/>
                          <a:pt x="239723" y="521701"/>
                          <a:pt x="237217" y="523094"/>
                        </a:cubicBezTo>
                        <a:cubicBezTo>
                          <a:pt x="233481" y="525170"/>
                          <a:pt x="225052" y="527149"/>
                          <a:pt x="225052" y="527149"/>
                        </a:cubicBezTo>
                        <a:cubicBezTo>
                          <a:pt x="217162" y="538984"/>
                          <a:pt x="225979" y="528713"/>
                          <a:pt x="212887" y="535259"/>
                        </a:cubicBezTo>
                        <a:cubicBezTo>
                          <a:pt x="208528" y="537439"/>
                          <a:pt x="200722" y="543369"/>
                          <a:pt x="200722" y="543369"/>
                        </a:cubicBezTo>
                        <a:cubicBezTo>
                          <a:pt x="192612" y="542693"/>
                          <a:pt x="184233" y="543519"/>
                          <a:pt x="176392" y="541341"/>
                        </a:cubicBezTo>
                        <a:cubicBezTo>
                          <a:pt x="171696" y="540037"/>
                          <a:pt x="164227" y="533231"/>
                          <a:pt x="164227" y="533231"/>
                        </a:cubicBezTo>
                        <a:cubicBezTo>
                          <a:pt x="145743" y="536928"/>
                          <a:pt x="162511" y="533138"/>
                          <a:pt x="141925" y="539314"/>
                        </a:cubicBezTo>
                        <a:cubicBezTo>
                          <a:pt x="116480" y="546947"/>
                          <a:pt x="148165" y="536557"/>
                          <a:pt x="127732" y="543369"/>
                        </a:cubicBezTo>
                        <a:cubicBezTo>
                          <a:pt x="116243" y="542017"/>
                          <a:pt x="104075" y="543432"/>
                          <a:pt x="93265" y="539314"/>
                        </a:cubicBezTo>
                        <a:cubicBezTo>
                          <a:pt x="88711" y="537579"/>
                          <a:pt x="85155" y="527149"/>
                          <a:pt x="85155" y="527149"/>
                        </a:cubicBezTo>
                        <a:cubicBezTo>
                          <a:pt x="80424" y="529176"/>
                          <a:pt x="75566" y="530929"/>
                          <a:pt x="70962" y="533231"/>
                        </a:cubicBezTo>
                        <a:cubicBezTo>
                          <a:pt x="68783" y="534321"/>
                          <a:pt x="67107" y="536296"/>
                          <a:pt x="64880" y="537286"/>
                        </a:cubicBezTo>
                        <a:cubicBezTo>
                          <a:pt x="60974" y="539022"/>
                          <a:pt x="56770" y="539989"/>
                          <a:pt x="52715" y="541341"/>
                        </a:cubicBezTo>
                        <a:cubicBezTo>
                          <a:pt x="50687" y="542017"/>
                          <a:pt x="48410" y="542183"/>
                          <a:pt x="46632" y="543369"/>
                        </a:cubicBezTo>
                        <a:cubicBezTo>
                          <a:pt x="38772" y="548610"/>
                          <a:pt x="42862" y="546654"/>
                          <a:pt x="34467" y="549451"/>
                        </a:cubicBezTo>
                        <a:cubicBezTo>
                          <a:pt x="32440" y="548775"/>
                          <a:pt x="30253" y="548462"/>
                          <a:pt x="28385" y="547424"/>
                        </a:cubicBezTo>
                        <a:cubicBezTo>
                          <a:pt x="17472" y="541361"/>
                          <a:pt x="17525" y="540619"/>
                          <a:pt x="10137" y="533231"/>
                        </a:cubicBezTo>
                        <a:cubicBezTo>
                          <a:pt x="8785" y="529176"/>
                          <a:pt x="5243" y="525257"/>
                          <a:pt x="6082" y="521066"/>
                        </a:cubicBezTo>
                        <a:cubicBezTo>
                          <a:pt x="8949" y="506734"/>
                          <a:pt x="7019" y="514202"/>
                          <a:pt x="12165" y="498764"/>
                        </a:cubicBezTo>
                        <a:cubicBezTo>
                          <a:pt x="12841" y="496736"/>
                          <a:pt x="13236" y="494593"/>
                          <a:pt x="14192" y="492681"/>
                        </a:cubicBezTo>
                        <a:cubicBezTo>
                          <a:pt x="19203" y="482660"/>
                          <a:pt x="17291" y="487439"/>
                          <a:pt x="20275" y="478489"/>
                        </a:cubicBezTo>
                        <a:cubicBezTo>
                          <a:pt x="17572" y="476462"/>
                          <a:pt x="14554" y="474796"/>
                          <a:pt x="12165" y="472407"/>
                        </a:cubicBezTo>
                        <a:cubicBezTo>
                          <a:pt x="3912" y="464154"/>
                          <a:pt x="12086" y="466204"/>
                          <a:pt x="4055" y="454159"/>
                        </a:cubicBezTo>
                        <a:lnTo>
                          <a:pt x="0" y="448077"/>
                        </a:lnTo>
                        <a:cubicBezTo>
                          <a:pt x="2413" y="421522"/>
                          <a:pt x="-333" y="432853"/>
                          <a:pt x="6082" y="413609"/>
                        </a:cubicBezTo>
                        <a:cubicBezTo>
                          <a:pt x="6758" y="411582"/>
                          <a:pt x="6400" y="408809"/>
                          <a:pt x="8110" y="407527"/>
                        </a:cubicBezTo>
                        <a:cubicBezTo>
                          <a:pt x="17930" y="400162"/>
                          <a:pt x="13014" y="402512"/>
                          <a:pt x="22302" y="399417"/>
                        </a:cubicBezTo>
                        <a:cubicBezTo>
                          <a:pt x="26357" y="395362"/>
                          <a:pt x="29027" y="389066"/>
                          <a:pt x="34467" y="387252"/>
                        </a:cubicBezTo>
                        <a:cubicBezTo>
                          <a:pt x="36495" y="386576"/>
                          <a:pt x="38682" y="386262"/>
                          <a:pt x="40550" y="385224"/>
                        </a:cubicBezTo>
                        <a:cubicBezTo>
                          <a:pt x="44810" y="382857"/>
                          <a:pt x="47987" y="378296"/>
                          <a:pt x="52715" y="377114"/>
                        </a:cubicBezTo>
                        <a:cubicBezTo>
                          <a:pt x="55320" y="376463"/>
                          <a:pt x="63994" y="374516"/>
                          <a:pt x="66907" y="373059"/>
                        </a:cubicBezTo>
                        <a:cubicBezTo>
                          <a:pt x="74145" y="369440"/>
                          <a:pt x="79777" y="362217"/>
                          <a:pt x="85155" y="356839"/>
                        </a:cubicBezTo>
                        <a:lnTo>
                          <a:pt x="91237" y="350757"/>
                        </a:lnTo>
                        <a:cubicBezTo>
                          <a:pt x="94934" y="339666"/>
                          <a:pt x="93565" y="340218"/>
                          <a:pt x="99347" y="332509"/>
                        </a:cubicBezTo>
                        <a:cubicBezTo>
                          <a:pt x="99920" y="331744"/>
                          <a:pt x="100699" y="331158"/>
                          <a:pt x="101375" y="330482"/>
                        </a:cubicBezTo>
                        <a:lnTo>
                          <a:pt x="196667" y="330482"/>
                        </a:lnTo>
                        <a:cubicBezTo>
                          <a:pt x="197343" y="305476"/>
                          <a:pt x="198018" y="280471"/>
                          <a:pt x="198694" y="255465"/>
                        </a:cubicBezTo>
                        <a:lnTo>
                          <a:pt x="237217" y="257492"/>
                        </a:lnTo>
                        <a:lnTo>
                          <a:pt x="237217" y="216942"/>
                        </a:lnTo>
                        <a:lnTo>
                          <a:pt x="302097" y="249382"/>
                        </a:lnTo>
                        <a:lnTo>
                          <a:pt x="316289" y="75018"/>
                        </a:lnTo>
                        <a:lnTo>
                          <a:pt x="346701" y="70963"/>
                        </a:lnTo>
                        <a:cubicBezTo>
                          <a:pt x="351432" y="67584"/>
                          <a:pt x="356783" y="64936"/>
                          <a:pt x="360894" y="60825"/>
                        </a:cubicBezTo>
                        <a:cubicBezTo>
                          <a:pt x="364340" y="57379"/>
                          <a:pt x="369004" y="48660"/>
                          <a:pt x="369004" y="48660"/>
                        </a:cubicBezTo>
                        <a:cubicBezTo>
                          <a:pt x="375526" y="29091"/>
                          <a:pt x="365070" y="59509"/>
                          <a:pt x="375086" y="34468"/>
                        </a:cubicBezTo>
                        <a:cubicBezTo>
                          <a:pt x="376673" y="30499"/>
                          <a:pt x="377789" y="26358"/>
                          <a:pt x="379141" y="22303"/>
                        </a:cubicBezTo>
                        <a:lnTo>
                          <a:pt x="381169" y="16220"/>
                        </a:lnTo>
                        <a:cubicBezTo>
                          <a:pt x="381845" y="14193"/>
                          <a:pt x="382240" y="12049"/>
                          <a:pt x="383196" y="10138"/>
                        </a:cubicBezTo>
                        <a:cubicBezTo>
                          <a:pt x="384548" y="7435"/>
                          <a:pt x="385114" y="4165"/>
                          <a:pt x="387251" y="2028"/>
                        </a:cubicBezTo>
                        <a:cubicBezTo>
                          <a:pt x="388762" y="517"/>
                          <a:pt x="391306" y="676"/>
                          <a:pt x="393334" y="0"/>
                        </a:cubicBezTo>
                        <a:cubicBezTo>
                          <a:pt x="400768" y="676"/>
                          <a:pt x="408246" y="972"/>
                          <a:pt x="415636" y="2028"/>
                        </a:cubicBezTo>
                        <a:cubicBezTo>
                          <a:pt x="422774" y="3048"/>
                          <a:pt x="421373" y="4896"/>
                          <a:pt x="427801" y="8110"/>
                        </a:cubicBezTo>
                        <a:cubicBezTo>
                          <a:pt x="429713" y="9066"/>
                          <a:pt x="431856" y="9462"/>
                          <a:pt x="433884" y="10138"/>
                        </a:cubicBezTo>
                        <a:cubicBezTo>
                          <a:pt x="434560" y="12165"/>
                          <a:pt x="434873" y="14352"/>
                          <a:pt x="435911" y="16220"/>
                        </a:cubicBezTo>
                        <a:cubicBezTo>
                          <a:pt x="438278" y="20480"/>
                          <a:pt x="442480" y="23762"/>
                          <a:pt x="444021" y="28385"/>
                        </a:cubicBezTo>
                        <a:lnTo>
                          <a:pt x="448076" y="40550"/>
                        </a:lnTo>
                        <a:cubicBezTo>
                          <a:pt x="448752" y="42578"/>
                          <a:pt x="448326" y="45447"/>
                          <a:pt x="450104" y="46633"/>
                        </a:cubicBezTo>
                        <a:cubicBezTo>
                          <a:pt x="452131" y="47985"/>
                          <a:pt x="454314" y="49128"/>
                          <a:pt x="456186" y="50688"/>
                        </a:cubicBezTo>
                        <a:cubicBezTo>
                          <a:pt x="458389" y="52524"/>
                          <a:pt x="459779" y="55347"/>
                          <a:pt x="462269" y="56770"/>
                        </a:cubicBezTo>
                        <a:cubicBezTo>
                          <a:pt x="464688" y="58152"/>
                          <a:pt x="467676" y="58122"/>
                          <a:pt x="470379" y="58798"/>
                        </a:cubicBezTo>
                        <a:cubicBezTo>
                          <a:pt x="472406" y="60825"/>
                          <a:pt x="474258" y="63045"/>
                          <a:pt x="476461" y="64880"/>
                        </a:cubicBezTo>
                        <a:cubicBezTo>
                          <a:pt x="478333" y="66440"/>
                          <a:pt x="480821" y="67212"/>
                          <a:pt x="482544" y="68935"/>
                        </a:cubicBezTo>
                        <a:cubicBezTo>
                          <a:pt x="484267" y="70658"/>
                          <a:pt x="484876" y="73295"/>
                          <a:pt x="486599" y="75018"/>
                        </a:cubicBezTo>
                        <a:cubicBezTo>
                          <a:pt x="488322" y="76741"/>
                          <a:pt x="490831" y="77487"/>
                          <a:pt x="492681" y="79073"/>
                        </a:cubicBezTo>
                        <a:cubicBezTo>
                          <a:pt x="505132" y="89746"/>
                          <a:pt x="495354" y="85824"/>
                          <a:pt x="508901" y="89210"/>
                        </a:cubicBezTo>
                        <a:cubicBezTo>
                          <a:pt x="515737" y="99464"/>
                          <a:pt x="509245" y="92424"/>
                          <a:pt x="519038" y="97320"/>
                        </a:cubicBezTo>
                        <a:cubicBezTo>
                          <a:pt x="521218" y="98410"/>
                          <a:pt x="525121" y="101375"/>
                          <a:pt x="512956" y="70963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>
                    <a:off x="4979508" y="3489893"/>
                    <a:ext cx="285768" cy="255584"/>
                  </a:xfrm>
                  <a:custGeom>
                    <a:avLst/>
                    <a:gdLst>
                      <a:gd name="connsiteX0" fmla="*/ 286089 w 286089"/>
                      <a:gd name="connsiteY0" fmla="*/ 0 h 255492"/>
                      <a:gd name="connsiteX1" fmla="*/ 286089 w 286089"/>
                      <a:gd name="connsiteY1" fmla="*/ 0 h 255492"/>
                      <a:gd name="connsiteX2" fmla="*/ 282034 w 286089"/>
                      <a:gd name="connsiteY2" fmla="*/ 20275 h 255492"/>
                      <a:gd name="connsiteX3" fmla="*/ 277979 w 286089"/>
                      <a:gd name="connsiteY3" fmla="*/ 32440 h 255492"/>
                      <a:gd name="connsiteX4" fmla="*/ 275952 w 286089"/>
                      <a:gd name="connsiteY4" fmla="*/ 38522 h 255492"/>
                      <a:gd name="connsiteX5" fmla="*/ 273924 w 286089"/>
                      <a:gd name="connsiteY5" fmla="*/ 48660 h 255492"/>
                      <a:gd name="connsiteX6" fmla="*/ 271897 w 286089"/>
                      <a:gd name="connsiteY6" fmla="*/ 54742 h 255492"/>
                      <a:gd name="connsiteX7" fmla="*/ 259732 w 286089"/>
                      <a:gd name="connsiteY7" fmla="*/ 62852 h 255492"/>
                      <a:gd name="connsiteX8" fmla="*/ 253649 w 286089"/>
                      <a:gd name="connsiteY8" fmla="*/ 68935 h 255492"/>
                      <a:gd name="connsiteX9" fmla="*/ 245539 w 286089"/>
                      <a:gd name="connsiteY9" fmla="*/ 70962 h 255492"/>
                      <a:gd name="connsiteX10" fmla="*/ 233374 w 286089"/>
                      <a:gd name="connsiteY10" fmla="*/ 79072 h 255492"/>
                      <a:gd name="connsiteX11" fmla="*/ 227292 w 286089"/>
                      <a:gd name="connsiteY11" fmla="*/ 83127 h 255492"/>
                      <a:gd name="connsiteX12" fmla="*/ 215127 w 286089"/>
                      <a:gd name="connsiteY12" fmla="*/ 87182 h 255492"/>
                      <a:gd name="connsiteX13" fmla="*/ 202962 w 286089"/>
                      <a:gd name="connsiteY13" fmla="*/ 95292 h 255492"/>
                      <a:gd name="connsiteX14" fmla="*/ 196879 w 286089"/>
                      <a:gd name="connsiteY14" fmla="*/ 101375 h 255492"/>
                      <a:gd name="connsiteX15" fmla="*/ 198907 w 286089"/>
                      <a:gd name="connsiteY15" fmla="*/ 139897 h 255492"/>
                      <a:gd name="connsiteX16" fmla="*/ 204989 w 286089"/>
                      <a:gd name="connsiteY16" fmla="*/ 143952 h 255492"/>
                      <a:gd name="connsiteX17" fmla="*/ 211072 w 286089"/>
                      <a:gd name="connsiteY17" fmla="*/ 156117 h 255492"/>
                      <a:gd name="connsiteX18" fmla="*/ 209044 w 286089"/>
                      <a:gd name="connsiteY18" fmla="*/ 170309 h 255492"/>
                      <a:gd name="connsiteX19" fmla="*/ 202962 w 286089"/>
                      <a:gd name="connsiteY19" fmla="*/ 184502 h 255492"/>
                      <a:gd name="connsiteX20" fmla="*/ 200934 w 286089"/>
                      <a:gd name="connsiteY20" fmla="*/ 190584 h 255492"/>
                      <a:gd name="connsiteX21" fmla="*/ 198907 w 286089"/>
                      <a:gd name="connsiteY21" fmla="*/ 202749 h 255492"/>
                      <a:gd name="connsiteX22" fmla="*/ 196879 w 286089"/>
                      <a:gd name="connsiteY22" fmla="*/ 208832 h 255492"/>
                      <a:gd name="connsiteX23" fmla="*/ 202962 w 286089"/>
                      <a:gd name="connsiteY23" fmla="*/ 220997 h 255492"/>
                      <a:gd name="connsiteX24" fmla="*/ 204989 w 286089"/>
                      <a:gd name="connsiteY24" fmla="*/ 245327 h 255492"/>
                      <a:gd name="connsiteX25" fmla="*/ 198907 w 286089"/>
                      <a:gd name="connsiteY25" fmla="*/ 249382 h 255492"/>
                      <a:gd name="connsiteX26" fmla="*/ 186742 w 286089"/>
                      <a:gd name="connsiteY26" fmla="*/ 253437 h 255492"/>
                      <a:gd name="connsiteX27" fmla="*/ 142137 w 286089"/>
                      <a:gd name="connsiteY27" fmla="*/ 251409 h 255492"/>
                      <a:gd name="connsiteX28" fmla="*/ 136055 w 286089"/>
                      <a:gd name="connsiteY28" fmla="*/ 249382 h 255492"/>
                      <a:gd name="connsiteX29" fmla="*/ 83340 w 286089"/>
                      <a:gd name="connsiteY29" fmla="*/ 253437 h 255492"/>
                      <a:gd name="connsiteX30" fmla="*/ 73202 w 286089"/>
                      <a:gd name="connsiteY30" fmla="*/ 255464 h 255492"/>
                      <a:gd name="connsiteX31" fmla="*/ 54955 w 286089"/>
                      <a:gd name="connsiteY31" fmla="*/ 192612 h 255492"/>
                      <a:gd name="connsiteX32" fmla="*/ 34680 w 286089"/>
                      <a:gd name="connsiteY32" fmla="*/ 190584 h 255492"/>
                      <a:gd name="connsiteX33" fmla="*/ 26570 w 286089"/>
                      <a:gd name="connsiteY33" fmla="*/ 188557 h 255492"/>
                      <a:gd name="connsiteX34" fmla="*/ 14405 w 286089"/>
                      <a:gd name="connsiteY34" fmla="*/ 176392 h 255492"/>
                      <a:gd name="connsiteX35" fmla="*/ 8322 w 286089"/>
                      <a:gd name="connsiteY35" fmla="*/ 172337 h 255492"/>
                      <a:gd name="connsiteX36" fmla="*/ 6295 w 286089"/>
                      <a:gd name="connsiteY36" fmla="*/ 166255 h 255492"/>
                      <a:gd name="connsiteX37" fmla="*/ 212 w 286089"/>
                      <a:gd name="connsiteY37" fmla="*/ 160172 h 255492"/>
                      <a:gd name="connsiteX38" fmla="*/ 2240 w 286089"/>
                      <a:gd name="connsiteY38" fmla="*/ 139897 h 255492"/>
                      <a:gd name="connsiteX39" fmla="*/ 16432 w 286089"/>
                      <a:gd name="connsiteY39" fmla="*/ 8110 h 255492"/>
                      <a:gd name="connsiteX40" fmla="*/ 97532 w 286089"/>
                      <a:gd name="connsiteY40" fmla="*/ 32440 h 255492"/>
                      <a:gd name="connsiteX41" fmla="*/ 142137 w 286089"/>
                      <a:gd name="connsiteY41" fmla="*/ 2027 h 255492"/>
                      <a:gd name="connsiteX42" fmla="*/ 286089 w 286089"/>
                      <a:gd name="connsiteY42" fmla="*/ 0 h 255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86089" h="255492">
                        <a:moveTo>
                          <a:pt x="286089" y="0"/>
                        </a:moveTo>
                        <a:lnTo>
                          <a:pt x="286089" y="0"/>
                        </a:lnTo>
                        <a:cubicBezTo>
                          <a:pt x="284737" y="6758"/>
                          <a:pt x="283706" y="13589"/>
                          <a:pt x="282034" y="20275"/>
                        </a:cubicBezTo>
                        <a:cubicBezTo>
                          <a:pt x="280997" y="24422"/>
                          <a:pt x="279331" y="28385"/>
                          <a:pt x="277979" y="32440"/>
                        </a:cubicBezTo>
                        <a:cubicBezTo>
                          <a:pt x="277303" y="34467"/>
                          <a:pt x="276371" y="36427"/>
                          <a:pt x="275952" y="38522"/>
                        </a:cubicBezTo>
                        <a:cubicBezTo>
                          <a:pt x="275276" y="41901"/>
                          <a:pt x="274760" y="45317"/>
                          <a:pt x="273924" y="48660"/>
                        </a:cubicBezTo>
                        <a:cubicBezTo>
                          <a:pt x="273406" y="50733"/>
                          <a:pt x="273408" y="53231"/>
                          <a:pt x="271897" y="54742"/>
                        </a:cubicBezTo>
                        <a:cubicBezTo>
                          <a:pt x="268451" y="58188"/>
                          <a:pt x="263178" y="59406"/>
                          <a:pt x="259732" y="62852"/>
                        </a:cubicBezTo>
                        <a:cubicBezTo>
                          <a:pt x="257704" y="64880"/>
                          <a:pt x="256139" y="67512"/>
                          <a:pt x="253649" y="68935"/>
                        </a:cubicBezTo>
                        <a:cubicBezTo>
                          <a:pt x="251230" y="70317"/>
                          <a:pt x="248242" y="70286"/>
                          <a:pt x="245539" y="70962"/>
                        </a:cubicBezTo>
                        <a:cubicBezTo>
                          <a:pt x="234009" y="82494"/>
                          <a:pt x="245112" y="73204"/>
                          <a:pt x="233374" y="79072"/>
                        </a:cubicBezTo>
                        <a:cubicBezTo>
                          <a:pt x="231195" y="80162"/>
                          <a:pt x="229519" y="82137"/>
                          <a:pt x="227292" y="83127"/>
                        </a:cubicBezTo>
                        <a:cubicBezTo>
                          <a:pt x="223386" y="84863"/>
                          <a:pt x="215127" y="87182"/>
                          <a:pt x="215127" y="87182"/>
                        </a:cubicBezTo>
                        <a:cubicBezTo>
                          <a:pt x="206356" y="100340"/>
                          <a:pt x="217062" y="87235"/>
                          <a:pt x="202962" y="95292"/>
                        </a:cubicBezTo>
                        <a:cubicBezTo>
                          <a:pt x="200472" y="96715"/>
                          <a:pt x="198907" y="99347"/>
                          <a:pt x="196879" y="101375"/>
                        </a:cubicBezTo>
                        <a:cubicBezTo>
                          <a:pt x="197555" y="114216"/>
                          <a:pt x="196501" y="127266"/>
                          <a:pt x="198907" y="139897"/>
                        </a:cubicBezTo>
                        <a:cubicBezTo>
                          <a:pt x="199363" y="142291"/>
                          <a:pt x="203266" y="142229"/>
                          <a:pt x="204989" y="143952"/>
                        </a:cubicBezTo>
                        <a:cubicBezTo>
                          <a:pt x="208918" y="147882"/>
                          <a:pt x="209423" y="151171"/>
                          <a:pt x="211072" y="156117"/>
                        </a:cubicBezTo>
                        <a:cubicBezTo>
                          <a:pt x="210396" y="160848"/>
                          <a:pt x="209981" y="165623"/>
                          <a:pt x="209044" y="170309"/>
                        </a:cubicBezTo>
                        <a:cubicBezTo>
                          <a:pt x="207855" y="176256"/>
                          <a:pt x="205437" y="178727"/>
                          <a:pt x="202962" y="184502"/>
                        </a:cubicBezTo>
                        <a:cubicBezTo>
                          <a:pt x="202120" y="186466"/>
                          <a:pt x="201610" y="188557"/>
                          <a:pt x="200934" y="190584"/>
                        </a:cubicBezTo>
                        <a:cubicBezTo>
                          <a:pt x="200258" y="194639"/>
                          <a:pt x="199799" y="198736"/>
                          <a:pt x="198907" y="202749"/>
                        </a:cubicBezTo>
                        <a:cubicBezTo>
                          <a:pt x="198443" y="204835"/>
                          <a:pt x="196879" y="206695"/>
                          <a:pt x="196879" y="208832"/>
                        </a:cubicBezTo>
                        <a:cubicBezTo>
                          <a:pt x="196879" y="213027"/>
                          <a:pt x="200913" y="217923"/>
                          <a:pt x="202962" y="220997"/>
                        </a:cubicBezTo>
                        <a:cubicBezTo>
                          <a:pt x="206046" y="230250"/>
                          <a:pt x="209904" y="235497"/>
                          <a:pt x="204989" y="245327"/>
                        </a:cubicBezTo>
                        <a:cubicBezTo>
                          <a:pt x="203899" y="247506"/>
                          <a:pt x="201134" y="248392"/>
                          <a:pt x="198907" y="249382"/>
                        </a:cubicBezTo>
                        <a:cubicBezTo>
                          <a:pt x="195001" y="251118"/>
                          <a:pt x="186742" y="253437"/>
                          <a:pt x="186742" y="253437"/>
                        </a:cubicBezTo>
                        <a:cubicBezTo>
                          <a:pt x="171874" y="252761"/>
                          <a:pt x="156973" y="252596"/>
                          <a:pt x="142137" y="251409"/>
                        </a:cubicBezTo>
                        <a:cubicBezTo>
                          <a:pt x="140007" y="251239"/>
                          <a:pt x="138191" y="249308"/>
                          <a:pt x="136055" y="249382"/>
                        </a:cubicBezTo>
                        <a:cubicBezTo>
                          <a:pt x="118442" y="249990"/>
                          <a:pt x="100912" y="252085"/>
                          <a:pt x="83340" y="253437"/>
                        </a:cubicBezTo>
                        <a:cubicBezTo>
                          <a:pt x="75975" y="255891"/>
                          <a:pt x="79394" y="255464"/>
                          <a:pt x="73202" y="255464"/>
                        </a:cubicBezTo>
                        <a:lnTo>
                          <a:pt x="54955" y="192612"/>
                        </a:lnTo>
                        <a:cubicBezTo>
                          <a:pt x="48197" y="191936"/>
                          <a:pt x="41404" y="191545"/>
                          <a:pt x="34680" y="190584"/>
                        </a:cubicBezTo>
                        <a:cubicBezTo>
                          <a:pt x="31922" y="190190"/>
                          <a:pt x="28853" y="190155"/>
                          <a:pt x="26570" y="188557"/>
                        </a:cubicBezTo>
                        <a:cubicBezTo>
                          <a:pt x="21872" y="185268"/>
                          <a:pt x="19177" y="179573"/>
                          <a:pt x="14405" y="176392"/>
                        </a:cubicBezTo>
                        <a:lnTo>
                          <a:pt x="8322" y="172337"/>
                        </a:lnTo>
                        <a:cubicBezTo>
                          <a:pt x="7646" y="170310"/>
                          <a:pt x="7480" y="168033"/>
                          <a:pt x="6295" y="166255"/>
                        </a:cubicBezTo>
                        <a:cubicBezTo>
                          <a:pt x="4704" y="163869"/>
                          <a:pt x="648" y="163006"/>
                          <a:pt x="212" y="160172"/>
                        </a:cubicBezTo>
                        <a:cubicBezTo>
                          <a:pt x="-821" y="153459"/>
                          <a:pt x="2240" y="139897"/>
                          <a:pt x="2240" y="139897"/>
                        </a:cubicBezTo>
                        <a:lnTo>
                          <a:pt x="16432" y="8110"/>
                        </a:lnTo>
                        <a:lnTo>
                          <a:pt x="97532" y="32440"/>
                        </a:lnTo>
                        <a:lnTo>
                          <a:pt x="142137" y="2027"/>
                        </a:lnTo>
                        <a:lnTo>
                          <a:pt x="28608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" name="Freeform 133"/>
                  <p:cNvSpPr/>
                  <p:nvPr/>
                </p:nvSpPr>
                <p:spPr>
                  <a:xfrm>
                    <a:off x="4841388" y="3594667"/>
                    <a:ext cx="238140" cy="284159"/>
                  </a:xfrm>
                  <a:custGeom>
                    <a:avLst/>
                    <a:gdLst>
                      <a:gd name="connsiteX0" fmla="*/ 145979 w 237319"/>
                      <a:gd name="connsiteY0" fmla="*/ 22302 h 283849"/>
                      <a:gd name="connsiteX1" fmla="*/ 145979 w 237319"/>
                      <a:gd name="connsiteY1" fmla="*/ 22302 h 283849"/>
                      <a:gd name="connsiteX2" fmla="*/ 154089 w 237319"/>
                      <a:gd name="connsiteY2" fmla="*/ 38522 h 283849"/>
                      <a:gd name="connsiteX3" fmla="*/ 160172 w 237319"/>
                      <a:gd name="connsiteY3" fmla="*/ 44605 h 283849"/>
                      <a:gd name="connsiteX4" fmla="*/ 162199 w 237319"/>
                      <a:gd name="connsiteY4" fmla="*/ 50687 h 283849"/>
                      <a:gd name="connsiteX5" fmla="*/ 170309 w 237319"/>
                      <a:gd name="connsiteY5" fmla="*/ 54742 h 283849"/>
                      <a:gd name="connsiteX6" fmla="*/ 176392 w 237319"/>
                      <a:gd name="connsiteY6" fmla="*/ 60825 h 283849"/>
                      <a:gd name="connsiteX7" fmla="*/ 196667 w 237319"/>
                      <a:gd name="connsiteY7" fmla="*/ 72989 h 283849"/>
                      <a:gd name="connsiteX8" fmla="*/ 208832 w 237319"/>
                      <a:gd name="connsiteY8" fmla="*/ 75017 h 283849"/>
                      <a:gd name="connsiteX9" fmla="*/ 212887 w 237319"/>
                      <a:gd name="connsiteY9" fmla="*/ 81099 h 283849"/>
                      <a:gd name="connsiteX10" fmla="*/ 214914 w 237319"/>
                      <a:gd name="connsiteY10" fmla="*/ 93264 h 283849"/>
                      <a:gd name="connsiteX11" fmla="*/ 216942 w 237319"/>
                      <a:gd name="connsiteY11" fmla="*/ 129759 h 283849"/>
                      <a:gd name="connsiteX12" fmla="*/ 223024 w 237319"/>
                      <a:gd name="connsiteY12" fmla="*/ 135842 h 283849"/>
                      <a:gd name="connsiteX13" fmla="*/ 225052 w 237319"/>
                      <a:gd name="connsiteY13" fmla="*/ 148007 h 283849"/>
                      <a:gd name="connsiteX14" fmla="*/ 229107 w 237319"/>
                      <a:gd name="connsiteY14" fmla="*/ 154089 h 283849"/>
                      <a:gd name="connsiteX15" fmla="*/ 231134 w 237319"/>
                      <a:gd name="connsiteY15" fmla="*/ 160172 h 283849"/>
                      <a:gd name="connsiteX16" fmla="*/ 233162 w 237319"/>
                      <a:gd name="connsiteY16" fmla="*/ 170309 h 283849"/>
                      <a:gd name="connsiteX17" fmla="*/ 237217 w 237319"/>
                      <a:gd name="connsiteY17" fmla="*/ 182474 h 283849"/>
                      <a:gd name="connsiteX18" fmla="*/ 192612 w 237319"/>
                      <a:gd name="connsiteY18" fmla="*/ 267629 h 283849"/>
                      <a:gd name="connsiteX19" fmla="*/ 135842 w 237319"/>
                      <a:gd name="connsiteY19" fmla="*/ 271684 h 283849"/>
                      <a:gd name="connsiteX20" fmla="*/ 119622 w 237319"/>
                      <a:gd name="connsiteY20" fmla="*/ 283849 h 283849"/>
                      <a:gd name="connsiteX21" fmla="*/ 97319 w 237319"/>
                      <a:gd name="connsiteY21" fmla="*/ 261546 h 283849"/>
                      <a:gd name="connsiteX22" fmla="*/ 60825 w 237319"/>
                      <a:gd name="connsiteY22" fmla="*/ 263574 h 283849"/>
                      <a:gd name="connsiteX23" fmla="*/ 64880 w 237319"/>
                      <a:gd name="connsiteY23" fmla="*/ 218969 h 283849"/>
                      <a:gd name="connsiteX24" fmla="*/ 0 w 237319"/>
                      <a:gd name="connsiteY24" fmla="*/ 129759 h 283849"/>
                      <a:gd name="connsiteX25" fmla="*/ 10137 w 237319"/>
                      <a:gd name="connsiteY25" fmla="*/ 0 h 283849"/>
                      <a:gd name="connsiteX26" fmla="*/ 62852 w 237319"/>
                      <a:gd name="connsiteY26" fmla="*/ 16220 h 283849"/>
                      <a:gd name="connsiteX27" fmla="*/ 83127 w 237319"/>
                      <a:gd name="connsiteY27" fmla="*/ 22302 h 283849"/>
                      <a:gd name="connsiteX28" fmla="*/ 121649 w 237319"/>
                      <a:gd name="connsiteY28" fmla="*/ 24330 h 283849"/>
                      <a:gd name="connsiteX29" fmla="*/ 133814 w 237319"/>
                      <a:gd name="connsiteY29" fmla="*/ 26357 h 283849"/>
                      <a:gd name="connsiteX30" fmla="*/ 145979 w 237319"/>
                      <a:gd name="connsiteY30" fmla="*/ 22302 h 283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37319" h="283849">
                        <a:moveTo>
                          <a:pt x="145979" y="22302"/>
                        </a:moveTo>
                        <a:lnTo>
                          <a:pt x="145979" y="22302"/>
                        </a:lnTo>
                        <a:cubicBezTo>
                          <a:pt x="148682" y="27709"/>
                          <a:pt x="150844" y="33422"/>
                          <a:pt x="154089" y="38522"/>
                        </a:cubicBezTo>
                        <a:cubicBezTo>
                          <a:pt x="155629" y="40941"/>
                          <a:pt x="158581" y="42219"/>
                          <a:pt x="160172" y="44605"/>
                        </a:cubicBezTo>
                        <a:cubicBezTo>
                          <a:pt x="161357" y="46383"/>
                          <a:pt x="160688" y="49176"/>
                          <a:pt x="162199" y="50687"/>
                        </a:cubicBezTo>
                        <a:cubicBezTo>
                          <a:pt x="164336" y="52824"/>
                          <a:pt x="167850" y="52985"/>
                          <a:pt x="170309" y="54742"/>
                        </a:cubicBezTo>
                        <a:cubicBezTo>
                          <a:pt x="172642" y="56409"/>
                          <a:pt x="174128" y="59065"/>
                          <a:pt x="176392" y="60825"/>
                        </a:cubicBezTo>
                        <a:cubicBezTo>
                          <a:pt x="179240" y="63040"/>
                          <a:pt x="191536" y="71450"/>
                          <a:pt x="196667" y="72989"/>
                        </a:cubicBezTo>
                        <a:cubicBezTo>
                          <a:pt x="200605" y="74170"/>
                          <a:pt x="204777" y="74341"/>
                          <a:pt x="208832" y="75017"/>
                        </a:cubicBezTo>
                        <a:cubicBezTo>
                          <a:pt x="210184" y="77044"/>
                          <a:pt x="212117" y="78787"/>
                          <a:pt x="212887" y="81099"/>
                        </a:cubicBezTo>
                        <a:cubicBezTo>
                          <a:pt x="214187" y="84999"/>
                          <a:pt x="214573" y="89167"/>
                          <a:pt x="214914" y="93264"/>
                        </a:cubicBezTo>
                        <a:cubicBezTo>
                          <a:pt x="215926" y="105406"/>
                          <a:pt x="214662" y="117790"/>
                          <a:pt x="216942" y="129759"/>
                        </a:cubicBezTo>
                        <a:cubicBezTo>
                          <a:pt x="217479" y="132576"/>
                          <a:pt x="220997" y="133814"/>
                          <a:pt x="223024" y="135842"/>
                        </a:cubicBezTo>
                        <a:cubicBezTo>
                          <a:pt x="223700" y="139897"/>
                          <a:pt x="223752" y="144107"/>
                          <a:pt x="225052" y="148007"/>
                        </a:cubicBezTo>
                        <a:cubicBezTo>
                          <a:pt x="225823" y="150319"/>
                          <a:pt x="228017" y="151910"/>
                          <a:pt x="229107" y="154089"/>
                        </a:cubicBezTo>
                        <a:cubicBezTo>
                          <a:pt x="230063" y="156001"/>
                          <a:pt x="230616" y="158099"/>
                          <a:pt x="231134" y="160172"/>
                        </a:cubicBezTo>
                        <a:cubicBezTo>
                          <a:pt x="231970" y="163515"/>
                          <a:pt x="231952" y="167082"/>
                          <a:pt x="233162" y="170309"/>
                        </a:cubicBezTo>
                        <a:cubicBezTo>
                          <a:pt x="238341" y="184120"/>
                          <a:pt x="237217" y="168929"/>
                          <a:pt x="237217" y="182474"/>
                        </a:cubicBezTo>
                        <a:lnTo>
                          <a:pt x="192612" y="267629"/>
                        </a:lnTo>
                        <a:lnTo>
                          <a:pt x="135842" y="271684"/>
                        </a:lnTo>
                        <a:lnTo>
                          <a:pt x="119622" y="283849"/>
                        </a:lnTo>
                        <a:lnTo>
                          <a:pt x="97319" y="261546"/>
                        </a:lnTo>
                        <a:lnTo>
                          <a:pt x="60825" y="263574"/>
                        </a:lnTo>
                        <a:lnTo>
                          <a:pt x="64880" y="218969"/>
                        </a:lnTo>
                        <a:lnTo>
                          <a:pt x="0" y="129759"/>
                        </a:lnTo>
                        <a:lnTo>
                          <a:pt x="10137" y="0"/>
                        </a:lnTo>
                        <a:lnTo>
                          <a:pt x="62852" y="16220"/>
                        </a:lnTo>
                        <a:cubicBezTo>
                          <a:pt x="69610" y="18247"/>
                          <a:pt x="76137" y="21338"/>
                          <a:pt x="83127" y="22302"/>
                        </a:cubicBezTo>
                        <a:cubicBezTo>
                          <a:pt x="95865" y="24059"/>
                          <a:pt x="108832" y="23305"/>
                          <a:pt x="121649" y="24330"/>
                        </a:cubicBezTo>
                        <a:cubicBezTo>
                          <a:pt x="125747" y="24658"/>
                          <a:pt x="129794" y="25496"/>
                          <a:pt x="133814" y="26357"/>
                        </a:cubicBezTo>
                        <a:cubicBezTo>
                          <a:pt x="149289" y="29673"/>
                          <a:pt x="143952" y="22978"/>
                          <a:pt x="145979" y="2230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>
                    <a:off x="4830274" y="3288282"/>
                    <a:ext cx="574711" cy="357184"/>
                  </a:xfrm>
                  <a:custGeom>
                    <a:avLst/>
                    <a:gdLst>
                      <a:gd name="connsiteX0" fmla="*/ 119622 w 575808"/>
                      <a:gd name="connsiteY0" fmla="*/ 0 h 356839"/>
                      <a:gd name="connsiteX1" fmla="*/ 119622 w 575808"/>
                      <a:gd name="connsiteY1" fmla="*/ 0 h 356839"/>
                      <a:gd name="connsiteX2" fmla="*/ 115567 w 575808"/>
                      <a:gd name="connsiteY2" fmla="*/ 24330 h 356839"/>
                      <a:gd name="connsiteX3" fmla="*/ 109484 w 575808"/>
                      <a:gd name="connsiteY3" fmla="*/ 34467 h 356839"/>
                      <a:gd name="connsiteX4" fmla="*/ 103402 w 575808"/>
                      <a:gd name="connsiteY4" fmla="*/ 48660 h 356839"/>
                      <a:gd name="connsiteX5" fmla="*/ 99347 w 575808"/>
                      <a:gd name="connsiteY5" fmla="*/ 60825 h 356839"/>
                      <a:gd name="connsiteX6" fmla="*/ 95292 w 575808"/>
                      <a:gd name="connsiteY6" fmla="*/ 83127 h 356839"/>
                      <a:gd name="connsiteX7" fmla="*/ 91237 w 575808"/>
                      <a:gd name="connsiteY7" fmla="*/ 89210 h 356839"/>
                      <a:gd name="connsiteX8" fmla="*/ 83127 w 575808"/>
                      <a:gd name="connsiteY8" fmla="*/ 97320 h 356839"/>
                      <a:gd name="connsiteX9" fmla="*/ 83127 w 575808"/>
                      <a:gd name="connsiteY9" fmla="*/ 121650 h 356839"/>
                      <a:gd name="connsiteX10" fmla="*/ 87182 w 575808"/>
                      <a:gd name="connsiteY10" fmla="*/ 127732 h 356839"/>
                      <a:gd name="connsiteX11" fmla="*/ 85155 w 575808"/>
                      <a:gd name="connsiteY11" fmla="*/ 150035 h 356839"/>
                      <a:gd name="connsiteX12" fmla="*/ 77045 w 575808"/>
                      <a:gd name="connsiteY12" fmla="*/ 162200 h 356839"/>
                      <a:gd name="connsiteX13" fmla="*/ 72990 w 575808"/>
                      <a:gd name="connsiteY13" fmla="*/ 168282 h 356839"/>
                      <a:gd name="connsiteX14" fmla="*/ 68935 w 575808"/>
                      <a:gd name="connsiteY14" fmla="*/ 174365 h 356839"/>
                      <a:gd name="connsiteX15" fmla="*/ 26357 w 575808"/>
                      <a:gd name="connsiteY15" fmla="*/ 180447 h 356839"/>
                      <a:gd name="connsiteX16" fmla="*/ 20275 w 575808"/>
                      <a:gd name="connsiteY16" fmla="*/ 182475 h 356839"/>
                      <a:gd name="connsiteX17" fmla="*/ 14192 w 575808"/>
                      <a:gd name="connsiteY17" fmla="*/ 188557 h 356839"/>
                      <a:gd name="connsiteX18" fmla="*/ 4055 w 575808"/>
                      <a:gd name="connsiteY18" fmla="*/ 202749 h 356839"/>
                      <a:gd name="connsiteX19" fmla="*/ 0 w 575808"/>
                      <a:gd name="connsiteY19" fmla="*/ 212887 h 356839"/>
                      <a:gd name="connsiteX20" fmla="*/ 4055 w 575808"/>
                      <a:gd name="connsiteY20" fmla="*/ 247354 h 356839"/>
                      <a:gd name="connsiteX21" fmla="*/ 6082 w 575808"/>
                      <a:gd name="connsiteY21" fmla="*/ 255464 h 356839"/>
                      <a:gd name="connsiteX22" fmla="*/ 14192 w 575808"/>
                      <a:gd name="connsiteY22" fmla="*/ 267629 h 356839"/>
                      <a:gd name="connsiteX23" fmla="*/ 20275 w 575808"/>
                      <a:gd name="connsiteY23" fmla="*/ 283849 h 356839"/>
                      <a:gd name="connsiteX24" fmla="*/ 22302 w 575808"/>
                      <a:gd name="connsiteY24" fmla="*/ 316289 h 356839"/>
                      <a:gd name="connsiteX25" fmla="*/ 30412 w 575808"/>
                      <a:gd name="connsiteY25" fmla="*/ 318317 h 356839"/>
                      <a:gd name="connsiteX26" fmla="*/ 36495 w 575808"/>
                      <a:gd name="connsiteY26" fmla="*/ 322372 h 356839"/>
                      <a:gd name="connsiteX27" fmla="*/ 54742 w 575808"/>
                      <a:gd name="connsiteY27" fmla="*/ 326427 h 356839"/>
                      <a:gd name="connsiteX28" fmla="*/ 60825 w 575808"/>
                      <a:gd name="connsiteY28" fmla="*/ 330482 h 356839"/>
                      <a:gd name="connsiteX29" fmla="*/ 79072 w 575808"/>
                      <a:gd name="connsiteY29" fmla="*/ 334537 h 356839"/>
                      <a:gd name="connsiteX30" fmla="*/ 91237 w 575808"/>
                      <a:gd name="connsiteY30" fmla="*/ 338592 h 356839"/>
                      <a:gd name="connsiteX31" fmla="*/ 97320 w 575808"/>
                      <a:gd name="connsiteY31" fmla="*/ 340619 h 356839"/>
                      <a:gd name="connsiteX32" fmla="*/ 103402 w 575808"/>
                      <a:gd name="connsiteY32" fmla="*/ 342647 h 356839"/>
                      <a:gd name="connsiteX33" fmla="*/ 119622 w 575808"/>
                      <a:gd name="connsiteY33" fmla="*/ 340619 h 356839"/>
                      <a:gd name="connsiteX34" fmla="*/ 145979 w 575808"/>
                      <a:gd name="connsiteY34" fmla="*/ 344674 h 356839"/>
                      <a:gd name="connsiteX35" fmla="*/ 170309 w 575808"/>
                      <a:gd name="connsiteY35" fmla="*/ 356839 h 356839"/>
                      <a:gd name="connsiteX36" fmla="*/ 172337 w 575808"/>
                      <a:gd name="connsiteY36" fmla="*/ 356839 h 356839"/>
                      <a:gd name="connsiteX37" fmla="*/ 178419 w 575808"/>
                      <a:gd name="connsiteY37" fmla="*/ 241272 h 356839"/>
                      <a:gd name="connsiteX38" fmla="*/ 196667 w 575808"/>
                      <a:gd name="connsiteY38" fmla="*/ 243299 h 356839"/>
                      <a:gd name="connsiteX39" fmla="*/ 210859 w 575808"/>
                      <a:gd name="connsiteY39" fmla="*/ 245327 h 356839"/>
                      <a:gd name="connsiteX40" fmla="*/ 235189 w 575808"/>
                      <a:gd name="connsiteY40" fmla="*/ 247354 h 356839"/>
                      <a:gd name="connsiteX41" fmla="*/ 241272 w 575808"/>
                      <a:gd name="connsiteY41" fmla="*/ 249382 h 356839"/>
                      <a:gd name="connsiteX42" fmla="*/ 267629 w 575808"/>
                      <a:gd name="connsiteY42" fmla="*/ 247354 h 356839"/>
                      <a:gd name="connsiteX43" fmla="*/ 275739 w 575808"/>
                      <a:gd name="connsiteY43" fmla="*/ 233162 h 356839"/>
                      <a:gd name="connsiteX44" fmla="*/ 281822 w 575808"/>
                      <a:gd name="connsiteY44" fmla="*/ 229107 h 356839"/>
                      <a:gd name="connsiteX45" fmla="*/ 287904 w 575808"/>
                      <a:gd name="connsiteY45" fmla="*/ 223024 h 356839"/>
                      <a:gd name="connsiteX46" fmla="*/ 302096 w 575808"/>
                      <a:gd name="connsiteY46" fmla="*/ 225052 h 356839"/>
                      <a:gd name="connsiteX47" fmla="*/ 334536 w 575808"/>
                      <a:gd name="connsiteY47" fmla="*/ 223024 h 356839"/>
                      <a:gd name="connsiteX48" fmla="*/ 340619 w 575808"/>
                      <a:gd name="connsiteY48" fmla="*/ 223024 h 356839"/>
                      <a:gd name="connsiteX49" fmla="*/ 537286 w 575808"/>
                      <a:gd name="connsiteY49" fmla="*/ 223024 h 356839"/>
                      <a:gd name="connsiteX50" fmla="*/ 537286 w 575808"/>
                      <a:gd name="connsiteY50" fmla="*/ 154090 h 356839"/>
                      <a:gd name="connsiteX51" fmla="*/ 575808 w 575808"/>
                      <a:gd name="connsiteY51" fmla="*/ 154090 h 356839"/>
                      <a:gd name="connsiteX52" fmla="*/ 575808 w 575808"/>
                      <a:gd name="connsiteY52" fmla="*/ 8110 h 356839"/>
                      <a:gd name="connsiteX53" fmla="*/ 429829 w 575808"/>
                      <a:gd name="connsiteY53" fmla="*/ 8110 h 356839"/>
                      <a:gd name="connsiteX54" fmla="*/ 421719 w 575808"/>
                      <a:gd name="connsiteY54" fmla="*/ 28385 h 356839"/>
                      <a:gd name="connsiteX55" fmla="*/ 119622 w 575808"/>
                      <a:gd name="connsiteY55" fmla="*/ 0 h 35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575808" h="356839">
                        <a:moveTo>
                          <a:pt x="119622" y="0"/>
                        </a:moveTo>
                        <a:lnTo>
                          <a:pt x="119622" y="0"/>
                        </a:lnTo>
                        <a:cubicBezTo>
                          <a:pt x="118981" y="5771"/>
                          <a:pt x="118962" y="17540"/>
                          <a:pt x="115567" y="24330"/>
                        </a:cubicBezTo>
                        <a:cubicBezTo>
                          <a:pt x="113805" y="27855"/>
                          <a:pt x="111512" y="31088"/>
                          <a:pt x="109484" y="34467"/>
                        </a:cubicBezTo>
                        <a:cubicBezTo>
                          <a:pt x="104123" y="55916"/>
                          <a:pt x="111401" y="30661"/>
                          <a:pt x="103402" y="48660"/>
                        </a:cubicBezTo>
                        <a:cubicBezTo>
                          <a:pt x="101666" y="52566"/>
                          <a:pt x="99347" y="60825"/>
                          <a:pt x="99347" y="60825"/>
                        </a:cubicBezTo>
                        <a:cubicBezTo>
                          <a:pt x="98647" y="66424"/>
                          <a:pt x="98419" y="76873"/>
                          <a:pt x="95292" y="83127"/>
                        </a:cubicBezTo>
                        <a:cubicBezTo>
                          <a:pt x="94202" y="85307"/>
                          <a:pt x="92823" y="87360"/>
                          <a:pt x="91237" y="89210"/>
                        </a:cubicBezTo>
                        <a:cubicBezTo>
                          <a:pt x="88749" y="92113"/>
                          <a:pt x="85830" y="94617"/>
                          <a:pt x="83127" y="97320"/>
                        </a:cubicBezTo>
                        <a:cubicBezTo>
                          <a:pt x="79730" y="107514"/>
                          <a:pt x="79247" y="106130"/>
                          <a:pt x="83127" y="121650"/>
                        </a:cubicBezTo>
                        <a:cubicBezTo>
                          <a:pt x="83718" y="124014"/>
                          <a:pt x="85830" y="125705"/>
                          <a:pt x="87182" y="127732"/>
                        </a:cubicBezTo>
                        <a:cubicBezTo>
                          <a:pt x="86506" y="135166"/>
                          <a:pt x="87261" y="142873"/>
                          <a:pt x="85155" y="150035"/>
                        </a:cubicBezTo>
                        <a:cubicBezTo>
                          <a:pt x="83780" y="154710"/>
                          <a:pt x="79748" y="158145"/>
                          <a:pt x="77045" y="162200"/>
                        </a:cubicBezTo>
                        <a:lnTo>
                          <a:pt x="72990" y="168282"/>
                        </a:lnTo>
                        <a:cubicBezTo>
                          <a:pt x="71638" y="170310"/>
                          <a:pt x="71325" y="173887"/>
                          <a:pt x="68935" y="174365"/>
                        </a:cubicBezTo>
                        <a:cubicBezTo>
                          <a:pt x="41340" y="179884"/>
                          <a:pt x="55524" y="177796"/>
                          <a:pt x="26357" y="180447"/>
                        </a:cubicBezTo>
                        <a:cubicBezTo>
                          <a:pt x="24330" y="181123"/>
                          <a:pt x="22053" y="181290"/>
                          <a:pt x="20275" y="182475"/>
                        </a:cubicBezTo>
                        <a:cubicBezTo>
                          <a:pt x="17889" y="184066"/>
                          <a:pt x="16058" y="186380"/>
                          <a:pt x="14192" y="188557"/>
                        </a:cubicBezTo>
                        <a:cubicBezTo>
                          <a:pt x="13093" y="189839"/>
                          <a:pt x="5337" y="200185"/>
                          <a:pt x="4055" y="202749"/>
                        </a:cubicBezTo>
                        <a:cubicBezTo>
                          <a:pt x="2427" y="206004"/>
                          <a:pt x="1352" y="209508"/>
                          <a:pt x="0" y="212887"/>
                        </a:cubicBezTo>
                        <a:cubicBezTo>
                          <a:pt x="3244" y="258308"/>
                          <a:pt x="-1213" y="228915"/>
                          <a:pt x="4055" y="247354"/>
                        </a:cubicBezTo>
                        <a:cubicBezTo>
                          <a:pt x="4821" y="250033"/>
                          <a:pt x="4836" y="252972"/>
                          <a:pt x="6082" y="255464"/>
                        </a:cubicBezTo>
                        <a:cubicBezTo>
                          <a:pt x="8261" y="259823"/>
                          <a:pt x="12382" y="263104"/>
                          <a:pt x="14192" y="267629"/>
                        </a:cubicBezTo>
                        <a:cubicBezTo>
                          <a:pt x="19041" y="279751"/>
                          <a:pt x="17096" y="274314"/>
                          <a:pt x="20275" y="283849"/>
                        </a:cubicBezTo>
                        <a:cubicBezTo>
                          <a:pt x="20951" y="294662"/>
                          <a:pt x="19245" y="305895"/>
                          <a:pt x="22302" y="316289"/>
                        </a:cubicBezTo>
                        <a:cubicBezTo>
                          <a:pt x="23088" y="318962"/>
                          <a:pt x="27851" y="317219"/>
                          <a:pt x="30412" y="318317"/>
                        </a:cubicBezTo>
                        <a:cubicBezTo>
                          <a:pt x="32652" y="319277"/>
                          <a:pt x="34315" y="321282"/>
                          <a:pt x="36495" y="322372"/>
                        </a:cubicBezTo>
                        <a:cubicBezTo>
                          <a:pt x="41484" y="324866"/>
                          <a:pt x="50074" y="325649"/>
                          <a:pt x="54742" y="326427"/>
                        </a:cubicBezTo>
                        <a:cubicBezTo>
                          <a:pt x="56770" y="327779"/>
                          <a:pt x="58645" y="329392"/>
                          <a:pt x="60825" y="330482"/>
                        </a:cubicBezTo>
                        <a:cubicBezTo>
                          <a:pt x="66623" y="333381"/>
                          <a:pt x="72848" y="332981"/>
                          <a:pt x="79072" y="334537"/>
                        </a:cubicBezTo>
                        <a:cubicBezTo>
                          <a:pt x="83219" y="335574"/>
                          <a:pt x="87182" y="337240"/>
                          <a:pt x="91237" y="338592"/>
                        </a:cubicBezTo>
                        <a:lnTo>
                          <a:pt x="97320" y="340619"/>
                        </a:lnTo>
                        <a:lnTo>
                          <a:pt x="103402" y="342647"/>
                        </a:lnTo>
                        <a:cubicBezTo>
                          <a:pt x="108809" y="341971"/>
                          <a:pt x="114173" y="340619"/>
                          <a:pt x="119622" y="340619"/>
                        </a:cubicBezTo>
                        <a:cubicBezTo>
                          <a:pt x="135300" y="340619"/>
                          <a:pt x="135569" y="341204"/>
                          <a:pt x="145979" y="344674"/>
                        </a:cubicBezTo>
                        <a:cubicBezTo>
                          <a:pt x="152130" y="348774"/>
                          <a:pt x="161915" y="356839"/>
                          <a:pt x="170309" y="356839"/>
                        </a:cubicBezTo>
                        <a:lnTo>
                          <a:pt x="172337" y="356839"/>
                        </a:lnTo>
                        <a:lnTo>
                          <a:pt x="178419" y="241272"/>
                        </a:lnTo>
                        <a:cubicBezTo>
                          <a:pt x="184502" y="241948"/>
                          <a:pt x="190730" y="241815"/>
                          <a:pt x="196667" y="243299"/>
                        </a:cubicBezTo>
                        <a:cubicBezTo>
                          <a:pt x="212070" y="247149"/>
                          <a:pt x="192377" y="249946"/>
                          <a:pt x="210859" y="245327"/>
                        </a:cubicBezTo>
                        <a:cubicBezTo>
                          <a:pt x="218969" y="246003"/>
                          <a:pt x="227122" y="246278"/>
                          <a:pt x="235189" y="247354"/>
                        </a:cubicBezTo>
                        <a:cubicBezTo>
                          <a:pt x="237308" y="247636"/>
                          <a:pt x="239135" y="249382"/>
                          <a:pt x="241272" y="249382"/>
                        </a:cubicBezTo>
                        <a:cubicBezTo>
                          <a:pt x="250084" y="249382"/>
                          <a:pt x="258843" y="248030"/>
                          <a:pt x="267629" y="247354"/>
                        </a:cubicBezTo>
                        <a:cubicBezTo>
                          <a:pt x="269219" y="244173"/>
                          <a:pt x="272873" y="236028"/>
                          <a:pt x="275739" y="233162"/>
                        </a:cubicBezTo>
                        <a:cubicBezTo>
                          <a:pt x="277462" y="231439"/>
                          <a:pt x="279950" y="230667"/>
                          <a:pt x="281822" y="229107"/>
                        </a:cubicBezTo>
                        <a:cubicBezTo>
                          <a:pt x="284025" y="227271"/>
                          <a:pt x="285877" y="225052"/>
                          <a:pt x="287904" y="223024"/>
                        </a:cubicBezTo>
                        <a:cubicBezTo>
                          <a:pt x="292635" y="223700"/>
                          <a:pt x="297317" y="225052"/>
                          <a:pt x="302096" y="225052"/>
                        </a:cubicBezTo>
                        <a:cubicBezTo>
                          <a:pt x="312930" y="225052"/>
                          <a:pt x="323717" y="223594"/>
                          <a:pt x="334536" y="223024"/>
                        </a:cubicBezTo>
                        <a:cubicBezTo>
                          <a:pt x="336561" y="222917"/>
                          <a:pt x="338591" y="223024"/>
                          <a:pt x="340619" y="223024"/>
                        </a:cubicBezTo>
                        <a:lnTo>
                          <a:pt x="537286" y="223024"/>
                        </a:lnTo>
                        <a:lnTo>
                          <a:pt x="537286" y="154090"/>
                        </a:lnTo>
                        <a:lnTo>
                          <a:pt x="575808" y="154090"/>
                        </a:lnTo>
                        <a:lnTo>
                          <a:pt x="575808" y="8110"/>
                        </a:lnTo>
                        <a:lnTo>
                          <a:pt x="429829" y="8110"/>
                        </a:lnTo>
                        <a:lnTo>
                          <a:pt x="421719" y="28385"/>
                        </a:lnTo>
                        <a:lnTo>
                          <a:pt x="119622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 135"/>
                  <p:cNvSpPr/>
                  <p:nvPr/>
                </p:nvSpPr>
                <p:spPr>
                  <a:xfrm>
                    <a:off x="4865201" y="2804101"/>
                    <a:ext cx="814439" cy="631818"/>
                  </a:xfrm>
                  <a:custGeom>
                    <a:avLst/>
                    <a:gdLst>
                      <a:gd name="connsiteX0" fmla="*/ 792750 w 813025"/>
                      <a:gd name="connsiteY0" fmla="*/ 16220 h 632578"/>
                      <a:gd name="connsiteX1" fmla="*/ 792750 w 813025"/>
                      <a:gd name="connsiteY1" fmla="*/ 16220 h 632578"/>
                      <a:gd name="connsiteX2" fmla="*/ 798833 w 813025"/>
                      <a:gd name="connsiteY2" fmla="*/ 32440 h 632578"/>
                      <a:gd name="connsiteX3" fmla="*/ 802888 w 813025"/>
                      <a:gd name="connsiteY3" fmla="*/ 48660 h 632578"/>
                      <a:gd name="connsiteX4" fmla="*/ 806942 w 813025"/>
                      <a:gd name="connsiteY4" fmla="*/ 60825 h 632578"/>
                      <a:gd name="connsiteX5" fmla="*/ 808970 w 813025"/>
                      <a:gd name="connsiteY5" fmla="*/ 85155 h 632578"/>
                      <a:gd name="connsiteX6" fmla="*/ 810997 w 813025"/>
                      <a:gd name="connsiteY6" fmla="*/ 91237 h 632578"/>
                      <a:gd name="connsiteX7" fmla="*/ 808970 w 813025"/>
                      <a:gd name="connsiteY7" fmla="*/ 117595 h 632578"/>
                      <a:gd name="connsiteX8" fmla="*/ 804915 w 813025"/>
                      <a:gd name="connsiteY8" fmla="*/ 135842 h 632578"/>
                      <a:gd name="connsiteX9" fmla="*/ 802888 w 813025"/>
                      <a:gd name="connsiteY9" fmla="*/ 141924 h 632578"/>
                      <a:gd name="connsiteX10" fmla="*/ 790723 w 813025"/>
                      <a:gd name="connsiteY10" fmla="*/ 150034 h 632578"/>
                      <a:gd name="connsiteX11" fmla="*/ 786668 w 813025"/>
                      <a:gd name="connsiteY11" fmla="*/ 182474 h 632578"/>
                      <a:gd name="connsiteX12" fmla="*/ 784640 w 813025"/>
                      <a:gd name="connsiteY12" fmla="*/ 188557 h 632578"/>
                      <a:gd name="connsiteX13" fmla="*/ 776530 w 813025"/>
                      <a:gd name="connsiteY13" fmla="*/ 190584 h 632578"/>
                      <a:gd name="connsiteX14" fmla="*/ 733953 w 813025"/>
                      <a:gd name="connsiteY14" fmla="*/ 192612 h 632578"/>
                      <a:gd name="connsiteX15" fmla="*/ 727870 w 813025"/>
                      <a:gd name="connsiteY15" fmla="*/ 198694 h 632578"/>
                      <a:gd name="connsiteX16" fmla="*/ 721788 w 813025"/>
                      <a:gd name="connsiteY16" fmla="*/ 202749 h 632578"/>
                      <a:gd name="connsiteX17" fmla="*/ 717733 w 813025"/>
                      <a:gd name="connsiteY17" fmla="*/ 208832 h 632578"/>
                      <a:gd name="connsiteX18" fmla="*/ 727870 w 813025"/>
                      <a:gd name="connsiteY18" fmla="*/ 223024 h 632578"/>
                      <a:gd name="connsiteX19" fmla="*/ 729898 w 813025"/>
                      <a:gd name="connsiteY19" fmla="*/ 231134 h 632578"/>
                      <a:gd name="connsiteX20" fmla="*/ 735980 w 813025"/>
                      <a:gd name="connsiteY20" fmla="*/ 235189 h 632578"/>
                      <a:gd name="connsiteX21" fmla="*/ 752200 w 813025"/>
                      <a:gd name="connsiteY21" fmla="*/ 247354 h 632578"/>
                      <a:gd name="connsiteX22" fmla="*/ 758283 w 813025"/>
                      <a:gd name="connsiteY22" fmla="*/ 251409 h 632578"/>
                      <a:gd name="connsiteX23" fmla="*/ 772475 w 813025"/>
                      <a:gd name="connsiteY23" fmla="*/ 261547 h 632578"/>
                      <a:gd name="connsiteX24" fmla="*/ 780585 w 813025"/>
                      <a:gd name="connsiteY24" fmla="*/ 265602 h 632578"/>
                      <a:gd name="connsiteX25" fmla="*/ 788695 w 813025"/>
                      <a:gd name="connsiteY25" fmla="*/ 279794 h 632578"/>
                      <a:gd name="connsiteX26" fmla="*/ 792750 w 813025"/>
                      <a:gd name="connsiteY26" fmla="*/ 285877 h 632578"/>
                      <a:gd name="connsiteX27" fmla="*/ 794778 w 813025"/>
                      <a:gd name="connsiteY27" fmla="*/ 291959 h 632578"/>
                      <a:gd name="connsiteX28" fmla="*/ 806942 w 813025"/>
                      <a:gd name="connsiteY28" fmla="*/ 298042 h 632578"/>
                      <a:gd name="connsiteX29" fmla="*/ 806942 w 813025"/>
                      <a:gd name="connsiteY29" fmla="*/ 304124 h 632578"/>
                      <a:gd name="connsiteX30" fmla="*/ 813025 w 813025"/>
                      <a:gd name="connsiteY30" fmla="*/ 462269 h 632578"/>
                      <a:gd name="connsiteX31" fmla="*/ 770448 w 813025"/>
                      <a:gd name="connsiteY31" fmla="*/ 452131 h 632578"/>
                      <a:gd name="connsiteX32" fmla="*/ 740035 w 813025"/>
                      <a:gd name="connsiteY32" fmla="*/ 435911 h 632578"/>
                      <a:gd name="connsiteX33" fmla="*/ 729898 w 813025"/>
                      <a:gd name="connsiteY33" fmla="*/ 433884 h 632578"/>
                      <a:gd name="connsiteX34" fmla="*/ 719760 w 813025"/>
                      <a:gd name="connsiteY34" fmla="*/ 413609 h 632578"/>
                      <a:gd name="connsiteX35" fmla="*/ 715705 w 813025"/>
                      <a:gd name="connsiteY35" fmla="*/ 399416 h 632578"/>
                      <a:gd name="connsiteX36" fmla="*/ 711650 w 813025"/>
                      <a:gd name="connsiteY36" fmla="*/ 387251 h 632578"/>
                      <a:gd name="connsiteX37" fmla="*/ 705568 w 813025"/>
                      <a:gd name="connsiteY37" fmla="*/ 383196 h 632578"/>
                      <a:gd name="connsiteX38" fmla="*/ 681238 w 813025"/>
                      <a:gd name="connsiteY38" fmla="*/ 387251 h 632578"/>
                      <a:gd name="connsiteX39" fmla="*/ 677183 w 813025"/>
                      <a:gd name="connsiteY39" fmla="*/ 395361 h 632578"/>
                      <a:gd name="connsiteX40" fmla="*/ 673128 w 813025"/>
                      <a:gd name="connsiteY40" fmla="*/ 427801 h 632578"/>
                      <a:gd name="connsiteX41" fmla="*/ 658935 w 813025"/>
                      <a:gd name="connsiteY41" fmla="*/ 444021 h 632578"/>
                      <a:gd name="connsiteX42" fmla="*/ 636633 w 813025"/>
                      <a:gd name="connsiteY42" fmla="*/ 458214 h 632578"/>
                      <a:gd name="connsiteX43" fmla="*/ 618386 w 813025"/>
                      <a:gd name="connsiteY43" fmla="*/ 458214 h 632578"/>
                      <a:gd name="connsiteX44" fmla="*/ 600138 w 813025"/>
                      <a:gd name="connsiteY44" fmla="*/ 632578 h 632578"/>
                      <a:gd name="connsiteX45" fmla="*/ 553506 w 813025"/>
                      <a:gd name="connsiteY45" fmla="*/ 608248 h 632578"/>
                      <a:gd name="connsiteX46" fmla="*/ 537286 w 813025"/>
                      <a:gd name="connsiteY46" fmla="*/ 508901 h 632578"/>
                      <a:gd name="connsiteX47" fmla="*/ 407526 w 813025"/>
                      <a:gd name="connsiteY47" fmla="*/ 504846 h 632578"/>
                      <a:gd name="connsiteX48" fmla="*/ 407526 w 813025"/>
                      <a:gd name="connsiteY48" fmla="*/ 525121 h 632578"/>
                      <a:gd name="connsiteX49" fmla="*/ 72989 w 813025"/>
                      <a:gd name="connsiteY49" fmla="*/ 527148 h 632578"/>
                      <a:gd name="connsiteX50" fmla="*/ 72989 w 813025"/>
                      <a:gd name="connsiteY50" fmla="*/ 458214 h 632578"/>
                      <a:gd name="connsiteX51" fmla="*/ 95292 w 813025"/>
                      <a:gd name="connsiteY51" fmla="*/ 417664 h 632578"/>
                      <a:gd name="connsiteX52" fmla="*/ 48660 w 813025"/>
                      <a:gd name="connsiteY52" fmla="*/ 352784 h 632578"/>
                      <a:gd name="connsiteX53" fmla="*/ 46632 w 813025"/>
                      <a:gd name="connsiteY53" fmla="*/ 314261 h 632578"/>
                      <a:gd name="connsiteX54" fmla="*/ 36495 w 813025"/>
                      <a:gd name="connsiteY54" fmla="*/ 296014 h 632578"/>
                      <a:gd name="connsiteX55" fmla="*/ 54742 w 813025"/>
                      <a:gd name="connsiteY55" fmla="*/ 239244 h 632578"/>
                      <a:gd name="connsiteX56" fmla="*/ 30412 w 813025"/>
                      <a:gd name="connsiteY56" fmla="*/ 223024 h 632578"/>
                      <a:gd name="connsiteX57" fmla="*/ 0 w 813025"/>
                      <a:gd name="connsiteY57" fmla="*/ 184502 h 632578"/>
                      <a:gd name="connsiteX58" fmla="*/ 50687 w 813025"/>
                      <a:gd name="connsiteY58" fmla="*/ 141924 h 632578"/>
                      <a:gd name="connsiteX59" fmla="*/ 101374 w 813025"/>
                      <a:gd name="connsiteY59" fmla="*/ 113540 h 632578"/>
                      <a:gd name="connsiteX60" fmla="*/ 148007 w 813025"/>
                      <a:gd name="connsiteY60" fmla="*/ 117595 h 632578"/>
                      <a:gd name="connsiteX61" fmla="*/ 214914 w 813025"/>
                      <a:gd name="connsiteY61" fmla="*/ 101375 h 632578"/>
                      <a:gd name="connsiteX62" fmla="*/ 334536 w 813025"/>
                      <a:gd name="connsiteY62" fmla="*/ 150034 h 632578"/>
                      <a:gd name="connsiteX63" fmla="*/ 427801 w 813025"/>
                      <a:gd name="connsiteY63" fmla="*/ 54742 h 632578"/>
                      <a:gd name="connsiteX64" fmla="*/ 510928 w 813025"/>
                      <a:gd name="connsiteY64" fmla="*/ 60825 h 632578"/>
                      <a:gd name="connsiteX65" fmla="*/ 529176 w 813025"/>
                      <a:gd name="connsiteY65" fmla="*/ 58797 h 632578"/>
                      <a:gd name="connsiteX66" fmla="*/ 527148 w 813025"/>
                      <a:gd name="connsiteY66" fmla="*/ 48660 h 632578"/>
                      <a:gd name="connsiteX67" fmla="*/ 525121 w 813025"/>
                      <a:gd name="connsiteY67" fmla="*/ 42577 h 632578"/>
                      <a:gd name="connsiteX68" fmla="*/ 521066 w 813025"/>
                      <a:gd name="connsiteY68" fmla="*/ 32440 h 632578"/>
                      <a:gd name="connsiteX69" fmla="*/ 602166 w 813025"/>
                      <a:gd name="connsiteY69" fmla="*/ 0 h 632578"/>
                      <a:gd name="connsiteX70" fmla="*/ 652853 w 813025"/>
                      <a:gd name="connsiteY70" fmla="*/ 28385 h 632578"/>
                      <a:gd name="connsiteX71" fmla="*/ 792750 w 813025"/>
                      <a:gd name="connsiteY71" fmla="*/ 16220 h 63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813025" h="632578">
                        <a:moveTo>
                          <a:pt x="792750" y="16220"/>
                        </a:moveTo>
                        <a:lnTo>
                          <a:pt x="792750" y="16220"/>
                        </a:lnTo>
                        <a:cubicBezTo>
                          <a:pt x="794778" y="21627"/>
                          <a:pt x="797111" y="26928"/>
                          <a:pt x="798833" y="32440"/>
                        </a:cubicBezTo>
                        <a:cubicBezTo>
                          <a:pt x="800495" y="37759"/>
                          <a:pt x="801126" y="43373"/>
                          <a:pt x="802888" y="48660"/>
                        </a:cubicBezTo>
                        <a:lnTo>
                          <a:pt x="806942" y="60825"/>
                        </a:lnTo>
                        <a:cubicBezTo>
                          <a:pt x="807618" y="68935"/>
                          <a:pt x="807894" y="77088"/>
                          <a:pt x="808970" y="85155"/>
                        </a:cubicBezTo>
                        <a:cubicBezTo>
                          <a:pt x="809252" y="87273"/>
                          <a:pt x="810997" y="89100"/>
                          <a:pt x="810997" y="91237"/>
                        </a:cubicBezTo>
                        <a:cubicBezTo>
                          <a:pt x="810997" y="100049"/>
                          <a:pt x="810161" y="108864"/>
                          <a:pt x="808970" y="117595"/>
                        </a:cubicBezTo>
                        <a:cubicBezTo>
                          <a:pt x="808128" y="123769"/>
                          <a:pt x="806426" y="129797"/>
                          <a:pt x="804915" y="135842"/>
                        </a:cubicBezTo>
                        <a:cubicBezTo>
                          <a:pt x="804397" y="137915"/>
                          <a:pt x="804399" y="140413"/>
                          <a:pt x="802888" y="141924"/>
                        </a:cubicBezTo>
                        <a:cubicBezTo>
                          <a:pt x="799442" y="145370"/>
                          <a:pt x="790723" y="150034"/>
                          <a:pt x="790723" y="150034"/>
                        </a:cubicBezTo>
                        <a:cubicBezTo>
                          <a:pt x="785376" y="166071"/>
                          <a:pt x="791051" y="147411"/>
                          <a:pt x="786668" y="182474"/>
                        </a:cubicBezTo>
                        <a:cubicBezTo>
                          <a:pt x="786403" y="184595"/>
                          <a:pt x="786309" y="187222"/>
                          <a:pt x="784640" y="188557"/>
                        </a:cubicBezTo>
                        <a:cubicBezTo>
                          <a:pt x="782464" y="190298"/>
                          <a:pt x="779308" y="190362"/>
                          <a:pt x="776530" y="190584"/>
                        </a:cubicBezTo>
                        <a:cubicBezTo>
                          <a:pt x="762367" y="191717"/>
                          <a:pt x="748145" y="191936"/>
                          <a:pt x="733953" y="192612"/>
                        </a:cubicBezTo>
                        <a:cubicBezTo>
                          <a:pt x="731925" y="194639"/>
                          <a:pt x="730073" y="196858"/>
                          <a:pt x="727870" y="198694"/>
                        </a:cubicBezTo>
                        <a:cubicBezTo>
                          <a:pt x="725998" y="200254"/>
                          <a:pt x="723511" y="201026"/>
                          <a:pt x="721788" y="202749"/>
                        </a:cubicBezTo>
                        <a:cubicBezTo>
                          <a:pt x="720065" y="204472"/>
                          <a:pt x="719085" y="206804"/>
                          <a:pt x="717733" y="208832"/>
                        </a:cubicBezTo>
                        <a:cubicBezTo>
                          <a:pt x="722464" y="223024"/>
                          <a:pt x="717733" y="219646"/>
                          <a:pt x="727870" y="223024"/>
                        </a:cubicBezTo>
                        <a:cubicBezTo>
                          <a:pt x="728546" y="225727"/>
                          <a:pt x="728352" y="228815"/>
                          <a:pt x="729898" y="231134"/>
                        </a:cubicBezTo>
                        <a:cubicBezTo>
                          <a:pt x="731250" y="233161"/>
                          <a:pt x="734108" y="233629"/>
                          <a:pt x="735980" y="235189"/>
                        </a:cubicBezTo>
                        <a:cubicBezTo>
                          <a:pt x="753040" y="249406"/>
                          <a:pt x="728349" y="232448"/>
                          <a:pt x="752200" y="247354"/>
                        </a:cubicBezTo>
                        <a:cubicBezTo>
                          <a:pt x="754267" y="248646"/>
                          <a:pt x="756300" y="249993"/>
                          <a:pt x="758283" y="251409"/>
                        </a:cubicBezTo>
                        <a:cubicBezTo>
                          <a:pt x="762634" y="254517"/>
                          <a:pt x="767697" y="258817"/>
                          <a:pt x="772475" y="261547"/>
                        </a:cubicBezTo>
                        <a:cubicBezTo>
                          <a:pt x="775099" y="263047"/>
                          <a:pt x="777882" y="264250"/>
                          <a:pt x="780585" y="265602"/>
                        </a:cubicBezTo>
                        <a:cubicBezTo>
                          <a:pt x="790460" y="280413"/>
                          <a:pt x="778411" y="261796"/>
                          <a:pt x="788695" y="279794"/>
                        </a:cubicBezTo>
                        <a:cubicBezTo>
                          <a:pt x="789904" y="281910"/>
                          <a:pt x="791660" y="283697"/>
                          <a:pt x="792750" y="285877"/>
                        </a:cubicBezTo>
                        <a:cubicBezTo>
                          <a:pt x="793706" y="287788"/>
                          <a:pt x="793267" y="290448"/>
                          <a:pt x="794778" y="291959"/>
                        </a:cubicBezTo>
                        <a:cubicBezTo>
                          <a:pt x="801223" y="298404"/>
                          <a:pt x="801303" y="288644"/>
                          <a:pt x="806942" y="298042"/>
                        </a:cubicBezTo>
                        <a:cubicBezTo>
                          <a:pt x="807985" y="299780"/>
                          <a:pt x="806942" y="302097"/>
                          <a:pt x="806942" y="304124"/>
                        </a:cubicBezTo>
                        <a:lnTo>
                          <a:pt x="813025" y="462269"/>
                        </a:lnTo>
                        <a:lnTo>
                          <a:pt x="770448" y="452131"/>
                        </a:lnTo>
                        <a:cubicBezTo>
                          <a:pt x="749335" y="438696"/>
                          <a:pt x="755574" y="439364"/>
                          <a:pt x="740035" y="435911"/>
                        </a:cubicBezTo>
                        <a:cubicBezTo>
                          <a:pt x="736671" y="435163"/>
                          <a:pt x="733277" y="434560"/>
                          <a:pt x="729898" y="433884"/>
                        </a:cubicBezTo>
                        <a:cubicBezTo>
                          <a:pt x="726519" y="427126"/>
                          <a:pt x="722149" y="420778"/>
                          <a:pt x="719760" y="413609"/>
                        </a:cubicBezTo>
                        <a:cubicBezTo>
                          <a:pt x="712935" y="393128"/>
                          <a:pt x="723358" y="424925"/>
                          <a:pt x="715705" y="399416"/>
                        </a:cubicBezTo>
                        <a:cubicBezTo>
                          <a:pt x="714477" y="395322"/>
                          <a:pt x="715206" y="389622"/>
                          <a:pt x="711650" y="387251"/>
                        </a:cubicBezTo>
                        <a:lnTo>
                          <a:pt x="705568" y="383196"/>
                        </a:lnTo>
                        <a:cubicBezTo>
                          <a:pt x="697458" y="384548"/>
                          <a:pt x="688795" y="384012"/>
                          <a:pt x="681238" y="387251"/>
                        </a:cubicBezTo>
                        <a:cubicBezTo>
                          <a:pt x="678460" y="388442"/>
                          <a:pt x="677863" y="392416"/>
                          <a:pt x="677183" y="395361"/>
                        </a:cubicBezTo>
                        <a:cubicBezTo>
                          <a:pt x="677155" y="395481"/>
                          <a:pt x="674046" y="425413"/>
                          <a:pt x="673128" y="427801"/>
                        </a:cubicBezTo>
                        <a:cubicBezTo>
                          <a:pt x="668567" y="439659"/>
                          <a:pt x="666622" y="438430"/>
                          <a:pt x="658935" y="444021"/>
                        </a:cubicBezTo>
                        <a:cubicBezTo>
                          <a:pt x="655717" y="446361"/>
                          <a:pt x="644474" y="457560"/>
                          <a:pt x="636633" y="458214"/>
                        </a:cubicBezTo>
                        <a:cubicBezTo>
                          <a:pt x="630572" y="458719"/>
                          <a:pt x="624468" y="458214"/>
                          <a:pt x="618386" y="458214"/>
                        </a:cubicBezTo>
                        <a:lnTo>
                          <a:pt x="600138" y="632578"/>
                        </a:lnTo>
                        <a:lnTo>
                          <a:pt x="553506" y="608248"/>
                        </a:lnTo>
                        <a:cubicBezTo>
                          <a:pt x="508177" y="591251"/>
                          <a:pt x="537286" y="607940"/>
                          <a:pt x="537286" y="508901"/>
                        </a:cubicBezTo>
                        <a:lnTo>
                          <a:pt x="407526" y="504846"/>
                        </a:lnTo>
                        <a:lnTo>
                          <a:pt x="407526" y="525121"/>
                        </a:lnTo>
                        <a:lnTo>
                          <a:pt x="72989" y="527148"/>
                        </a:lnTo>
                        <a:lnTo>
                          <a:pt x="72989" y="458214"/>
                        </a:lnTo>
                        <a:lnTo>
                          <a:pt x="95292" y="417664"/>
                        </a:lnTo>
                        <a:lnTo>
                          <a:pt x="48660" y="352784"/>
                        </a:lnTo>
                        <a:lnTo>
                          <a:pt x="46632" y="314261"/>
                        </a:lnTo>
                        <a:lnTo>
                          <a:pt x="36495" y="296014"/>
                        </a:lnTo>
                        <a:lnTo>
                          <a:pt x="54742" y="239244"/>
                        </a:lnTo>
                        <a:lnTo>
                          <a:pt x="30412" y="223024"/>
                        </a:lnTo>
                        <a:lnTo>
                          <a:pt x="0" y="184502"/>
                        </a:lnTo>
                        <a:lnTo>
                          <a:pt x="50687" y="141924"/>
                        </a:lnTo>
                        <a:lnTo>
                          <a:pt x="101374" y="113540"/>
                        </a:lnTo>
                        <a:lnTo>
                          <a:pt x="148007" y="117595"/>
                        </a:lnTo>
                        <a:lnTo>
                          <a:pt x="214914" y="101375"/>
                        </a:lnTo>
                        <a:lnTo>
                          <a:pt x="334536" y="150034"/>
                        </a:lnTo>
                        <a:lnTo>
                          <a:pt x="427801" y="54742"/>
                        </a:lnTo>
                        <a:lnTo>
                          <a:pt x="510928" y="60825"/>
                        </a:lnTo>
                        <a:cubicBezTo>
                          <a:pt x="517011" y="60149"/>
                          <a:pt x="524280" y="62469"/>
                          <a:pt x="529176" y="58797"/>
                        </a:cubicBezTo>
                        <a:cubicBezTo>
                          <a:pt x="531933" y="56729"/>
                          <a:pt x="527984" y="52003"/>
                          <a:pt x="527148" y="48660"/>
                        </a:cubicBezTo>
                        <a:cubicBezTo>
                          <a:pt x="526630" y="46587"/>
                          <a:pt x="525963" y="44542"/>
                          <a:pt x="525121" y="42577"/>
                        </a:cubicBezTo>
                        <a:cubicBezTo>
                          <a:pt x="520764" y="32409"/>
                          <a:pt x="521066" y="37814"/>
                          <a:pt x="521066" y="32440"/>
                        </a:cubicBezTo>
                        <a:lnTo>
                          <a:pt x="602166" y="0"/>
                        </a:lnTo>
                        <a:lnTo>
                          <a:pt x="652853" y="28385"/>
                        </a:lnTo>
                        <a:lnTo>
                          <a:pt x="792750" y="1622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>
                    <a:off x="4958870" y="2154820"/>
                    <a:ext cx="839839" cy="741355"/>
                  </a:xfrm>
                  <a:custGeom>
                    <a:avLst/>
                    <a:gdLst>
                      <a:gd name="connsiteX0" fmla="*/ 813026 w 839383"/>
                      <a:gd name="connsiteY0" fmla="*/ 285876 h 740924"/>
                      <a:gd name="connsiteX1" fmla="*/ 813026 w 839383"/>
                      <a:gd name="connsiteY1" fmla="*/ 285876 h 740924"/>
                      <a:gd name="connsiteX2" fmla="*/ 802888 w 839383"/>
                      <a:gd name="connsiteY2" fmla="*/ 304124 h 740924"/>
                      <a:gd name="connsiteX3" fmla="*/ 800861 w 839383"/>
                      <a:gd name="connsiteY3" fmla="*/ 328454 h 740924"/>
                      <a:gd name="connsiteX4" fmla="*/ 798833 w 839383"/>
                      <a:gd name="connsiteY4" fmla="*/ 334536 h 740924"/>
                      <a:gd name="connsiteX5" fmla="*/ 792751 w 839383"/>
                      <a:gd name="connsiteY5" fmla="*/ 350756 h 740924"/>
                      <a:gd name="connsiteX6" fmla="*/ 798833 w 839383"/>
                      <a:gd name="connsiteY6" fmla="*/ 468351 h 740924"/>
                      <a:gd name="connsiteX7" fmla="*/ 827218 w 839383"/>
                      <a:gd name="connsiteY7" fmla="*/ 531203 h 740924"/>
                      <a:gd name="connsiteX8" fmla="*/ 833301 w 839383"/>
                      <a:gd name="connsiteY8" fmla="*/ 547423 h 740924"/>
                      <a:gd name="connsiteX9" fmla="*/ 839383 w 839383"/>
                      <a:gd name="connsiteY9" fmla="*/ 553506 h 740924"/>
                      <a:gd name="connsiteX10" fmla="*/ 833301 w 839383"/>
                      <a:gd name="connsiteY10" fmla="*/ 557561 h 740924"/>
                      <a:gd name="connsiteX11" fmla="*/ 780586 w 839383"/>
                      <a:gd name="connsiteY11" fmla="*/ 561616 h 740924"/>
                      <a:gd name="connsiteX12" fmla="*/ 768421 w 839383"/>
                      <a:gd name="connsiteY12" fmla="*/ 565671 h 740924"/>
                      <a:gd name="connsiteX13" fmla="*/ 758283 w 839383"/>
                      <a:gd name="connsiteY13" fmla="*/ 569726 h 740924"/>
                      <a:gd name="connsiteX14" fmla="*/ 742063 w 839383"/>
                      <a:gd name="connsiteY14" fmla="*/ 573781 h 740924"/>
                      <a:gd name="connsiteX15" fmla="*/ 725843 w 839383"/>
                      <a:gd name="connsiteY15" fmla="*/ 579863 h 740924"/>
                      <a:gd name="connsiteX16" fmla="*/ 719761 w 839383"/>
                      <a:gd name="connsiteY16" fmla="*/ 581891 h 740924"/>
                      <a:gd name="connsiteX17" fmla="*/ 703541 w 839383"/>
                      <a:gd name="connsiteY17" fmla="*/ 585946 h 740924"/>
                      <a:gd name="connsiteX18" fmla="*/ 695431 w 839383"/>
                      <a:gd name="connsiteY18" fmla="*/ 590000 h 740924"/>
                      <a:gd name="connsiteX19" fmla="*/ 719761 w 839383"/>
                      <a:gd name="connsiteY19" fmla="*/ 618385 h 740924"/>
                      <a:gd name="connsiteX20" fmla="*/ 723816 w 839383"/>
                      <a:gd name="connsiteY20" fmla="*/ 638660 h 740924"/>
                      <a:gd name="connsiteX21" fmla="*/ 727871 w 839383"/>
                      <a:gd name="connsiteY21" fmla="*/ 667045 h 740924"/>
                      <a:gd name="connsiteX22" fmla="*/ 731926 w 839383"/>
                      <a:gd name="connsiteY22" fmla="*/ 679210 h 740924"/>
                      <a:gd name="connsiteX23" fmla="*/ 733953 w 839383"/>
                      <a:gd name="connsiteY23" fmla="*/ 685293 h 740924"/>
                      <a:gd name="connsiteX24" fmla="*/ 731926 w 839383"/>
                      <a:gd name="connsiteY24" fmla="*/ 693403 h 740924"/>
                      <a:gd name="connsiteX25" fmla="*/ 705569 w 839383"/>
                      <a:gd name="connsiteY25" fmla="*/ 697458 h 740924"/>
                      <a:gd name="connsiteX26" fmla="*/ 638661 w 839383"/>
                      <a:gd name="connsiteY26" fmla="*/ 691375 h 740924"/>
                      <a:gd name="connsiteX27" fmla="*/ 553506 w 839383"/>
                      <a:gd name="connsiteY27" fmla="*/ 689348 h 740924"/>
                      <a:gd name="connsiteX28" fmla="*/ 537286 w 839383"/>
                      <a:gd name="connsiteY28" fmla="*/ 683265 h 740924"/>
                      <a:gd name="connsiteX29" fmla="*/ 531204 w 839383"/>
                      <a:gd name="connsiteY29" fmla="*/ 679210 h 740924"/>
                      <a:gd name="connsiteX30" fmla="*/ 514984 w 839383"/>
                      <a:gd name="connsiteY30" fmla="*/ 673128 h 740924"/>
                      <a:gd name="connsiteX31" fmla="*/ 504847 w 839383"/>
                      <a:gd name="connsiteY31" fmla="*/ 671100 h 740924"/>
                      <a:gd name="connsiteX32" fmla="*/ 460242 w 839383"/>
                      <a:gd name="connsiteY32" fmla="*/ 673128 h 740924"/>
                      <a:gd name="connsiteX33" fmla="*/ 446049 w 839383"/>
                      <a:gd name="connsiteY33" fmla="*/ 677183 h 740924"/>
                      <a:gd name="connsiteX34" fmla="*/ 450104 w 839383"/>
                      <a:gd name="connsiteY34" fmla="*/ 719760 h 740924"/>
                      <a:gd name="connsiteX35" fmla="*/ 452132 w 839383"/>
                      <a:gd name="connsiteY35" fmla="*/ 725843 h 740924"/>
                      <a:gd name="connsiteX36" fmla="*/ 450104 w 839383"/>
                      <a:gd name="connsiteY36" fmla="*/ 740035 h 740924"/>
                      <a:gd name="connsiteX37" fmla="*/ 433884 w 839383"/>
                      <a:gd name="connsiteY37" fmla="*/ 733953 h 740924"/>
                      <a:gd name="connsiteX38" fmla="*/ 417664 w 839383"/>
                      <a:gd name="connsiteY38" fmla="*/ 723815 h 740924"/>
                      <a:gd name="connsiteX39" fmla="*/ 411582 w 839383"/>
                      <a:gd name="connsiteY39" fmla="*/ 721788 h 740924"/>
                      <a:gd name="connsiteX40" fmla="*/ 391307 w 839383"/>
                      <a:gd name="connsiteY40" fmla="*/ 723815 h 740924"/>
                      <a:gd name="connsiteX41" fmla="*/ 383197 w 839383"/>
                      <a:gd name="connsiteY41" fmla="*/ 727870 h 740924"/>
                      <a:gd name="connsiteX42" fmla="*/ 364949 w 839383"/>
                      <a:gd name="connsiteY42" fmla="*/ 731925 h 740924"/>
                      <a:gd name="connsiteX43" fmla="*/ 328455 w 839383"/>
                      <a:gd name="connsiteY43" fmla="*/ 729898 h 740924"/>
                      <a:gd name="connsiteX44" fmla="*/ 312235 w 839383"/>
                      <a:gd name="connsiteY44" fmla="*/ 725843 h 740924"/>
                      <a:gd name="connsiteX45" fmla="*/ 308180 w 839383"/>
                      <a:gd name="connsiteY45" fmla="*/ 719760 h 740924"/>
                      <a:gd name="connsiteX46" fmla="*/ 293987 w 839383"/>
                      <a:gd name="connsiteY46" fmla="*/ 697458 h 740924"/>
                      <a:gd name="connsiteX47" fmla="*/ 304125 w 839383"/>
                      <a:gd name="connsiteY47" fmla="*/ 671100 h 740924"/>
                      <a:gd name="connsiteX48" fmla="*/ 310207 w 839383"/>
                      <a:gd name="connsiteY48" fmla="*/ 667045 h 740924"/>
                      <a:gd name="connsiteX49" fmla="*/ 314262 w 839383"/>
                      <a:gd name="connsiteY49" fmla="*/ 660963 h 740924"/>
                      <a:gd name="connsiteX50" fmla="*/ 306152 w 839383"/>
                      <a:gd name="connsiteY50" fmla="*/ 658935 h 740924"/>
                      <a:gd name="connsiteX51" fmla="*/ 300070 w 839383"/>
                      <a:gd name="connsiteY51" fmla="*/ 656908 h 740924"/>
                      <a:gd name="connsiteX52" fmla="*/ 291960 w 839383"/>
                      <a:gd name="connsiteY52" fmla="*/ 652853 h 740924"/>
                      <a:gd name="connsiteX53" fmla="*/ 275740 w 839383"/>
                      <a:gd name="connsiteY53" fmla="*/ 650825 h 740924"/>
                      <a:gd name="connsiteX54" fmla="*/ 196667 w 839383"/>
                      <a:gd name="connsiteY54" fmla="*/ 571753 h 740924"/>
                      <a:gd name="connsiteX55" fmla="*/ 202750 w 839383"/>
                      <a:gd name="connsiteY55" fmla="*/ 506873 h 740924"/>
                      <a:gd name="connsiteX56" fmla="*/ 95293 w 839383"/>
                      <a:gd name="connsiteY56" fmla="*/ 506873 h 740924"/>
                      <a:gd name="connsiteX57" fmla="*/ 95293 w 839383"/>
                      <a:gd name="connsiteY57" fmla="*/ 456186 h 740924"/>
                      <a:gd name="connsiteX58" fmla="*/ 0 w 839383"/>
                      <a:gd name="connsiteY58" fmla="*/ 456186 h 740924"/>
                      <a:gd name="connsiteX59" fmla="*/ 0 w 839383"/>
                      <a:gd name="connsiteY59" fmla="*/ 231134 h 740924"/>
                      <a:gd name="connsiteX60" fmla="*/ 32440 w 839383"/>
                      <a:gd name="connsiteY60" fmla="*/ 220997 h 740924"/>
                      <a:gd name="connsiteX61" fmla="*/ 52715 w 839383"/>
                      <a:gd name="connsiteY61" fmla="*/ 206804 h 740924"/>
                      <a:gd name="connsiteX62" fmla="*/ 62853 w 839383"/>
                      <a:gd name="connsiteY62" fmla="*/ 196667 h 740924"/>
                      <a:gd name="connsiteX63" fmla="*/ 72990 w 839383"/>
                      <a:gd name="connsiteY63" fmla="*/ 188557 h 740924"/>
                      <a:gd name="connsiteX64" fmla="*/ 85155 w 839383"/>
                      <a:gd name="connsiteY64" fmla="*/ 180447 h 740924"/>
                      <a:gd name="connsiteX65" fmla="*/ 101375 w 839383"/>
                      <a:gd name="connsiteY65" fmla="*/ 166254 h 740924"/>
                      <a:gd name="connsiteX66" fmla="*/ 93265 w 839383"/>
                      <a:gd name="connsiteY66" fmla="*/ 158144 h 740924"/>
                      <a:gd name="connsiteX67" fmla="*/ 81100 w 839383"/>
                      <a:gd name="connsiteY67" fmla="*/ 150034 h 740924"/>
                      <a:gd name="connsiteX68" fmla="*/ 77045 w 839383"/>
                      <a:gd name="connsiteY68" fmla="*/ 137869 h 740924"/>
                      <a:gd name="connsiteX69" fmla="*/ 81100 w 839383"/>
                      <a:gd name="connsiteY69" fmla="*/ 113539 h 740924"/>
                      <a:gd name="connsiteX70" fmla="*/ 87183 w 839383"/>
                      <a:gd name="connsiteY70" fmla="*/ 101374 h 740924"/>
                      <a:gd name="connsiteX71" fmla="*/ 93265 w 839383"/>
                      <a:gd name="connsiteY71" fmla="*/ 97319 h 740924"/>
                      <a:gd name="connsiteX72" fmla="*/ 111513 w 839383"/>
                      <a:gd name="connsiteY72" fmla="*/ 77044 h 740924"/>
                      <a:gd name="connsiteX73" fmla="*/ 117595 w 839383"/>
                      <a:gd name="connsiteY73" fmla="*/ 72989 h 740924"/>
                      <a:gd name="connsiteX74" fmla="*/ 129760 w 839383"/>
                      <a:gd name="connsiteY74" fmla="*/ 60824 h 740924"/>
                      <a:gd name="connsiteX75" fmla="*/ 145980 w 839383"/>
                      <a:gd name="connsiteY75" fmla="*/ 52714 h 740924"/>
                      <a:gd name="connsiteX76" fmla="*/ 172337 w 839383"/>
                      <a:gd name="connsiteY76" fmla="*/ 40549 h 740924"/>
                      <a:gd name="connsiteX77" fmla="*/ 178420 w 839383"/>
                      <a:gd name="connsiteY77" fmla="*/ 38522 h 740924"/>
                      <a:gd name="connsiteX78" fmla="*/ 184502 w 839383"/>
                      <a:gd name="connsiteY78" fmla="*/ 34467 h 740924"/>
                      <a:gd name="connsiteX79" fmla="*/ 190585 w 839383"/>
                      <a:gd name="connsiteY79" fmla="*/ 32440 h 740924"/>
                      <a:gd name="connsiteX80" fmla="*/ 425774 w 839383"/>
                      <a:gd name="connsiteY80" fmla="*/ 32440 h 740924"/>
                      <a:gd name="connsiteX81" fmla="*/ 425774 w 839383"/>
                      <a:gd name="connsiteY81" fmla="*/ 0 h 740924"/>
                      <a:gd name="connsiteX82" fmla="*/ 693404 w 839383"/>
                      <a:gd name="connsiteY82" fmla="*/ 0 h 740924"/>
                      <a:gd name="connsiteX83" fmla="*/ 695431 w 839383"/>
                      <a:gd name="connsiteY83" fmla="*/ 77044 h 740924"/>
                      <a:gd name="connsiteX84" fmla="*/ 697459 w 839383"/>
                      <a:gd name="connsiteY84" fmla="*/ 119622 h 740924"/>
                      <a:gd name="connsiteX85" fmla="*/ 705569 w 839383"/>
                      <a:gd name="connsiteY85" fmla="*/ 127732 h 740924"/>
                      <a:gd name="connsiteX86" fmla="*/ 715706 w 839383"/>
                      <a:gd name="connsiteY86" fmla="*/ 133814 h 740924"/>
                      <a:gd name="connsiteX87" fmla="*/ 740036 w 839383"/>
                      <a:gd name="connsiteY87" fmla="*/ 158144 h 740924"/>
                      <a:gd name="connsiteX88" fmla="*/ 744091 w 839383"/>
                      <a:gd name="connsiteY88" fmla="*/ 210859 h 740924"/>
                      <a:gd name="connsiteX89" fmla="*/ 754228 w 839383"/>
                      <a:gd name="connsiteY89" fmla="*/ 227079 h 740924"/>
                      <a:gd name="connsiteX90" fmla="*/ 756256 w 839383"/>
                      <a:gd name="connsiteY90" fmla="*/ 233161 h 740924"/>
                      <a:gd name="connsiteX91" fmla="*/ 760311 w 839383"/>
                      <a:gd name="connsiteY91" fmla="*/ 239244 h 740924"/>
                      <a:gd name="connsiteX92" fmla="*/ 764366 w 839383"/>
                      <a:gd name="connsiteY92" fmla="*/ 247354 h 740924"/>
                      <a:gd name="connsiteX93" fmla="*/ 776531 w 839383"/>
                      <a:gd name="connsiteY93" fmla="*/ 257491 h 740924"/>
                      <a:gd name="connsiteX94" fmla="*/ 782613 w 839383"/>
                      <a:gd name="connsiteY94" fmla="*/ 259519 h 740924"/>
                      <a:gd name="connsiteX95" fmla="*/ 794778 w 839383"/>
                      <a:gd name="connsiteY95" fmla="*/ 271684 h 740924"/>
                      <a:gd name="connsiteX96" fmla="*/ 796806 w 839383"/>
                      <a:gd name="connsiteY96" fmla="*/ 279794 h 740924"/>
                      <a:gd name="connsiteX97" fmla="*/ 813026 w 839383"/>
                      <a:gd name="connsiteY97" fmla="*/ 285876 h 740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839383" h="740924">
                        <a:moveTo>
                          <a:pt x="813026" y="285876"/>
                        </a:moveTo>
                        <a:lnTo>
                          <a:pt x="813026" y="285876"/>
                        </a:lnTo>
                        <a:cubicBezTo>
                          <a:pt x="809647" y="291959"/>
                          <a:pt x="804800" y="297433"/>
                          <a:pt x="802888" y="304124"/>
                        </a:cubicBezTo>
                        <a:cubicBezTo>
                          <a:pt x="800652" y="311949"/>
                          <a:pt x="801937" y="320387"/>
                          <a:pt x="800861" y="328454"/>
                        </a:cubicBezTo>
                        <a:cubicBezTo>
                          <a:pt x="800579" y="330572"/>
                          <a:pt x="799509" y="332509"/>
                          <a:pt x="798833" y="334536"/>
                        </a:cubicBezTo>
                        <a:cubicBezTo>
                          <a:pt x="796592" y="350225"/>
                          <a:pt x="801081" y="346592"/>
                          <a:pt x="792751" y="350756"/>
                        </a:cubicBezTo>
                        <a:lnTo>
                          <a:pt x="798833" y="468351"/>
                        </a:lnTo>
                        <a:lnTo>
                          <a:pt x="827218" y="531203"/>
                        </a:lnTo>
                        <a:cubicBezTo>
                          <a:pt x="829246" y="536610"/>
                          <a:pt x="830536" y="542354"/>
                          <a:pt x="833301" y="547423"/>
                        </a:cubicBezTo>
                        <a:cubicBezTo>
                          <a:pt x="834674" y="549940"/>
                          <a:pt x="839383" y="550639"/>
                          <a:pt x="839383" y="553506"/>
                        </a:cubicBezTo>
                        <a:cubicBezTo>
                          <a:pt x="839383" y="555943"/>
                          <a:pt x="835715" y="557228"/>
                          <a:pt x="833301" y="557561"/>
                        </a:cubicBezTo>
                        <a:cubicBezTo>
                          <a:pt x="815843" y="559969"/>
                          <a:pt x="798158" y="560264"/>
                          <a:pt x="780586" y="561616"/>
                        </a:cubicBezTo>
                        <a:cubicBezTo>
                          <a:pt x="776531" y="562968"/>
                          <a:pt x="772390" y="564084"/>
                          <a:pt x="768421" y="565671"/>
                        </a:cubicBezTo>
                        <a:cubicBezTo>
                          <a:pt x="765042" y="567023"/>
                          <a:pt x="761762" y="568656"/>
                          <a:pt x="758283" y="569726"/>
                        </a:cubicBezTo>
                        <a:cubicBezTo>
                          <a:pt x="752956" y="571365"/>
                          <a:pt x="747350" y="572019"/>
                          <a:pt x="742063" y="573781"/>
                        </a:cubicBezTo>
                        <a:cubicBezTo>
                          <a:pt x="728275" y="578376"/>
                          <a:pt x="745209" y="572600"/>
                          <a:pt x="725843" y="579863"/>
                        </a:cubicBezTo>
                        <a:cubicBezTo>
                          <a:pt x="723842" y="580613"/>
                          <a:pt x="721823" y="581329"/>
                          <a:pt x="719761" y="581891"/>
                        </a:cubicBezTo>
                        <a:cubicBezTo>
                          <a:pt x="714384" y="583358"/>
                          <a:pt x="703541" y="585946"/>
                          <a:pt x="703541" y="585946"/>
                        </a:cubicBezTo>
                        <a:cubicBezTo>
                          <a:pt x="696897" y="590375"/>
                          <a:pt x="699895" y="590000"/>
                          <a:pt x="695431" y="590000"/>
                        </a:cubicBezTo>
                        <a:lnTo>
                          <a:pt x="719761" y="618385"/>
                        </a:lnTo>
                        <a:cubicBezTo>
                          <a:pt x="721113" y="625143"/>
                          <a:pt x="722683" y="631862"/>
                          <a:pt x="723816" y="638660"/>
                        </a:cubicBezTo>
                        <a:cubicBezTo>
                          <a:pt x="725019" y="645877"/>
                          <a:pt x="725954" y="659376"/>
                          <a:pt x="727871" y="667045"/>
                        </a:cubicBezTo>
                        <a:cubicBezTo>
                          <a:pt x="728908" y="671192"/>
                          <a:pt x="730574" y="675155"/>
                          <a:pt x="731926" y="679210"/>
                        </a:cubicBezTo>
                        <a:lnTo>
                          <a:pt x="733953" y="685293"/>
                        </a:lnTo>
                        <a:cubicBezTo>
                          <a:pt x="733277" y="687996"/>
                          <a:pt x="733472" y="691084"/>
                          <a:pt x="731926" y="693403"/>
                        </a:cubicBezTo>
                        <a:cubicBezTo>
                          <a:pt x="726724" y="701206"/>
                          <a:pt x="710243" y="697458"/>
                          <a:pt x="705569" y="697458"/>
                        </a:cubicBezTo>
                        <a:lnTo>
                          <a:pt x="638661" y="691375"/>
                        </a:lnTo>
                        <a:lnTo>
                          <a:pt x="553506" y="689348"/>
                        </a:lnTo>
                        <a:cubicBezTo>
                          <a:pt x="548107" y="689113"/>
                          <a:pt x="541767" y="685826"/>
                          <a:pt x="537286" y="683265"/>
                        </a:cubicBezTo>
                        <a:cubicBezTo>
                          <a:pt x="535170" y="682056"/>
                          <a:pt x="533383" y="680300"/>
                          <a:pt x="531204" y="679210"/>
                        </a:cubicBezTo>
                        <a:cubicBezTo>
                          <a:pt x="529336" y="678276"/>
                          <a:pt x="518498" y="674007"/>
                          <a:pt x="514984" y="673128"/>
                        </a:cubicBezTo>
                        <a:cubicBezTo>
                          <a:pt x="511641" y="672292"/>
                          <a:pt x="508226" y="671776"/>
                          <a:pt x="504847" y="671100"/>
                        </a:cubicBezTo>
                        <a:cubicBezTo>
                          <a:pt x="489979" y="671776"/>
                          <a:pt x="475082" y="671986"/>
                          <a:pt x="460242" y="673128"/>
                        </a:cubicBezTo>
                        <a:cubicBezTo>
                          <a:pt x="456928" y="673383"/>
                          <a:pt x="449506" y="676031"/>
                          <a:pt x="446049" y="677183"/>
                        </a:cubicBezTo>
                        <a:cubicBezTo>
                          <a:pt x="446930" y="689515"/>
                          <a:pt x="447485" y="706666"/>
                          <a:pt x="450104" y="719760"/>
                        </a:cubicBezTo>
                        <a:cubicBezTo>
                          <a:pt x="450523" y="721856"/>
                          <a:pt x="451456" y="723815"/>
                          <a:pt x="452132" y="725843"/>
                        </a:cubicBezTo>
                        <a:cubicBezTo>
                          <a:pt x="451456" y="730574"/>
                          <a:pt x="453483" y="736656"/>
                          <a:pt x="450104" y="740035"/>
                        </a:cubicBezTo>
                        <a:cubicBezTo>
                          <a:pt x="446597" y="743542"/>
                          <a:pt x="436456" y="735668"/>
                          <a:pt x="433884" y="733953"/>
                        </a:cubicBezTo>
                        <a:cubicBezTo>
                          <a:pt x="427458" y="724314"/>
                          <a:pt x="432141" y="728640"/>
                          <a:pt x="417664" y="723815"/>
                        </a:cubicBezTo>
                        <a:lnTo>
                          <a:pt x="411582" y="721788"/>
                        </a:lnTo>
                        <a:cubicBezTo>
                          <a:pt x="404824" y="722464"/>
                          <a:pt x="397948" y="722392"/>
                          <a:pt x="391307" y="723815"/>
                        </a:cubicBezTo>
                        <a:cubicBezTo>
                          <a:pt x="388352" y="724448"/>
                          <a:pt x="385975" y="726679"/>
                          <a:pt x="383197" y="727870"/>
                        </a:cubicBezTo>
                        <a:cubicBezTo>
                          <a:pt x="376842" y="730594"/>
                          <a:pt x="372245" y="730709"/>
                          <a:pt x="364949" y="731925"/>
                        </a:cubicBezTo>
                        <a:cubicBezTo>
                          <a:pt x="349709" y="737007"/>
                          <a:pt x="358383" y="735103"/>
                          <a:pt x="328455" y="729898"/>
                        </a:cubicBezTo>
                        <a:cubicBezTo>
                          <a:pt x="322964" y="728943"/>
                          <a:pt x="312235" y="725843"/>
                          <a:pt x="312235" y="725843"/>
                        </a:cubicBezTo>
                        <a:lnTo>
                          <a:pt x="308180" y="719760"/>
                        </a:lnTo>
                        <a:lnTo>
                          <a:pt x="293987" y="697458"/>
                        </a:lnTo>
                        <a:cubicBezTo>
                          <a:pt x="296968" y="661696"/>
                          <a:pt x="287873" y="678066"/>
                          <a:pt x="304125" y="671100"/>
                        </a:cubicBezTo>
                        <a:cubicBezTo>
                          <a:pt x="306365" y="670140"/>
                          <a:pt x="308180" y="668397"/>
                          <a:pt x="310207" y="667045"/>
                        </a:cubicBezTo>
                        <a:cubicBezTo>
                          <a:pt x="311559" y="665018"/>
                          <a:pt x="315352" y="663142"/>
                          <a:pt x="314262" y="660963"/>
                        </a:cubicBezTo>
                        <a:cubicBezTo>
                          <a:pt x="313016" y="658471"/>
                          <a:pt x="308831" y="659701"/>
                          <a:pt x="306152" y="658935"/>
                        </a:cubicBezTo>
                        <a:cubicBezTo>
                          <a:pt x="304097" y="658348"/>
                          <a:pt x="302034" y="657750"/>
                          <a:pt x="300070" y="656908"/>
                        </a:cubicBezTo>
                        <a:cubicBezTo>
                          <a:pt x="297292" y="655717"/>
                          <a:pt x="294876" y="653648"/>
                          <a:pt x="291960" y="652853"/>
                        </a:cubicBezTo>
                        <a:cubicBezTo>
                          <a:pt x="284174" y="650729"/>
                          <a:pt x="281546" y="650825"/>
                          <a:pt x="275740" y="650825"/>
                        </a:cubicBezTo>
                        <a:lnTo>
                          <a:pt x="196667" y="571753"/>
                        </a:lnTo>
                        <a:lnTo>
                          <a:pt x="202750" y="506873"/>
                        </a:lnTo>
                        <a:lnTo>
                          <a:pt x="95293" y="506873"/>
                        </a:lnTo>
                        <a:lnTo>
                          <a:pt x="95293" y="456186"/>
                        </a:lnTo>
                        <a:lnTo>
                          <a:pt x="0" y="456186"/>
                        </a:lnTo>
                        <a:lnTo>
                          <a:pt x="0" y="231134"/>
                        </a:lnTo>
                        <a:lnTo>
                          <a:pt x="32440" y="220997"/>
                        </a:lnTo>
                        <a:cubicBezTo>
                          <a:pt x="39198" y="216266"/>
                          <a:pt x="48139" y="213668"/>
                          <a:pt x="52715" y="206804"/>
                        </a:cubicBezTo>
                        <a:cubicBezTo>
                          <a:pt x="58122" y="198694"/>
                          <a:pt x="54743" y="202074"/>
                          <a:pt x="62853" y="196667"/>
                        </a:cubicBezTo>
                        <a:cubicBezTo>
                          <a:pt x="71922" y="183062"/>
                          <a:pt x="61239" y="196391"/>
                          <a:pt x="72990" y="188557"/>
                        </a:cubicBezTo>
                        <a:cubicBezTo>
                          <a:pt x="88177" y="178432"/>
                          <a:pt x="70694" y="185266"/>
                          <a:pt x="85155" y="180447"/>
                        </a:cubicBezTo>
                        <a:cubicBezTo>
                          <a:pt x="99348" y="170985"/>
                          <a:pt x="94617" y="176392"/>
                          <a:pt x="101375" y="166254"/>
                        </a:cubicBezTo>
                        <a:cubicBezTo>
                          <a:pt x="97935" y="155933"/>
                          <a:pt x="102112" y="163059"/>
                          <a:pt x="93265" y="158144"/>
                        </a:cubicBezTo>
                        <a:cubicBezTo>
                          <a:pt x="89005" y="155777"/>
                          <a:pt x="81100" y="150034"/>
                          <a:pt x="81100" y="150034"/>
                        </a:cubicBezTo>
                        <a:cubicBezTo>
                          <a:pt x="79748" y="145979"/>
                          <a:pt x="76515" y="142110"/>
                          <a:pt x="77045" y="137869"/>
                        </a:cubicBezTo>
                        <a:cubicBezTo>
                          <a:pt x="78689" y="124718"/>
                          <a:pt x="78125" y="123952"/>
                          <a:pt x="81100" y="113539"/>
                        </a:cubicBezTo>
                        <a:cubicBezTo>
                          <a:pt x="82419" y="108923"/>
                          <a:pt x="83630" y="104927"/>
                          <a:pt x="87183" y="101374"/>
                        </a:cubicBezTo>
                        <a:cubicBezTo>
                          <a:pt x="88906" y="99651"/>
                          <a:pt x="91238" y="98671"/>
                          <a:pt x="93265" y="97319"/>
                        </a:cubicBezTo>
                        <a:cubicBezTo>
                          <a:pt x="98713" y="89148"/>
                          <a:pt x="101964" y="83411"/>
                          <a:pt x="111513" y="77044"/>
                        </a:cubicBezTo>
                        <a:cubicBezTo>
                          <a:pt x="113540" y="75692"/>
                          <a:pt x="115774" y="74608"/>
                          <a:pt x="117595" y="72989"/>
                        </a:cubicBezTo>
                        <a:cubicBezTo>
                          <a:pt x="121881" y="69179"/>
                          <a:pt x="124435" y="62954"/>
                          <a:pt x="129760" y="60824"/>
                        </a:cubicBezTo>
                        <a:cubicBezTo>
                          <a:pt x="140101" y="56688"/>
                          <a:pt x="138248" y="58237"/>
                          <a:pt x="145980" y="52714"/>
                        </a:cubicBezTo>
                        <a:cubicBezTo>
                          <a:pt x="160458" y="42373"/>
                          <a:pt x="148535" y="48483"/>
                          <a:pt x="172337" y="40549"/>
                        </a:cubicBezTo>
                        <a:lnTo>
                          <a:pt x="178420" y="38522"/>
                        </a:lnTo>
                        <a:cubicBezTo>
                          <a:pt x="180447" y="37170"/>
                          <a:pt x="182323" y="35557"/>
                          <a:pt x="184502" y="34467"/>
                        </a:cubicBezTo>
                        <a:cubicBezTo>
                          <a:pt x="186414" y="33511"/>
                          <a:pt x="190585" y="32440"/>
                          <a:pt x="190585" y="32440"/>
                        </a:cubicBezTo>
                        <a:lnTo>
                          <a:pt x="425774" y="32440"/>
                        </a:lnTo>
                        <a:lnTo>
                          <a:pt x="425774" y="0"/>
                        </a:lnTo>
                        <a:lnTo>
                          <a:pt x="693404" y="0"/>
                        </a:lnTo>
                        <a:cubicBezTo>
                          <a:pt x="694080" y="25681"/>
                          <a:pt x="694755" y="51363"/>
                          <a:pt x="695431" y="77044"/>
                        </a:cubicBezTo>
                        <a:cubicBezTo>
                          <a:pt x="696107" y="91237"/>
                          <a:pt x="694672" y="105689"/>
                          <a:pt x="697459" y="119622"/>
                        </a:cubicBezTo>
                        <a:cubicBezTo>
                          <a:pt x="698209" y="123371"/>
                          <a:pt x="702666" y="125244"/>
                          <a:pt x="705569" y="127732"/>
                        </a:cubicBezTo>
                        <a:cubicBezTo>
                          <a:pt x="708996" y="130670"/>
                          <a:pt x="711898" y="131910"/>
                          <a:pt x="715706" y="133814"/>
                        </a:cubicBezTo>
                        <a:lnTo>
                          <a:pt x="740036" y="158144"/>
                        </a:lnTo>
                        <a:lnTo>
                          <a:pt x="744091" y="210859"/>
                        </a:lnTo>
                        <a:cubicBezTo>
                          <a:pt x="747470" y="216266"/>
                          <a:pt x="751175" y="221482"/>
                          <a:pt x="754228" y="227079"/>
                        </a:cubicBezTo>
                        <a:cubicBezTo>
                          <a:pt x="755251" y="228955"/>
                          <a:pt x="755300" y="231250"/>
                          <a:pt x="756256" y="233161"/>
                        </a:cubicBezTo>
                        <a:cubicBezTo>
                          <a:pt x="757346" y="235341"/>
                          <a:pt x="759102" y="237128"/>
                          <a:pt x="760311" y="239244"/>
                        </a:cubicBezTo>
                        <a:cubicBezTo>
                          <a:pt x="761810" y="241868"/>
                          <a:pt x="762609" y="244895"/>
                          <a:pt x="764366" y="247354"/>
                        </a:cubicBezTo>
                        <a:cubicBezTo>
                          <a:pt x="766858" y="250843"/>
                          <a:pt x="772578" y="255515"/>
                          <a:pt x="776531" y="257491"/>
                        </a:cubicBezTo>
                        <a:cubicBezTo>
                          <a:pt x="778442" y="258447"/>
                          <a:pt x="780586" y="258843"/>
                          <a:pt x="782613" y="259519"/>
                        </a:cubicBezTo>
                        <a:cubicBezTo>
                          <a:pt x="786668" y="263574"/>
                          <a:pt x="793387" y="266121"/>
                          <a:pt x="794778" y="271684"/>
                        </a:cubicBezTo>
                        <a:cubicBezTo>
                          <a:pt x="795454" y="274387"/>
                          <a:pt x="795708" y="277233"/>
                          <a:pt x="796806" y="279794"/>
                        </a:cubicBezTo>
                        <a:cubicBezTo>
                          <a:pt x="797766" y="282034"/>
                          <a:pt x="810323" y="284862"/>
                          <a:pt x="813026" y="285876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Freeform 137"/>
                  <p:cNvSpPr/>
                  <p:nvPr/>
                </p:nvSpPr>
                <p:spPr>
                  <a:xfrm>
                    <a:off x="5373233" y="1743663"/>
                    <a:ext cx="598525" cy="741354"/>
                  </a:xfrm>
                  <a:custGeom>
                    <a:avLst/>
                    <a:gdLst>
                      <a:gd name="connsiteX0" fmla="*/ 0 w 598111"/>
                      <a:gd name="connsiteY0" fmla="*/ 328454 h 742063"/>
                      <a:gd name="connsiteX1" fmla="*/ 0 w 598111"/>
                      <a:gd name="connsiteY1" fmla="*/ 328454 h 742063"/>
                      <a:gd name="connsiteX2" fmla="*/ 16220 w 598111"/>
                      <a:gd name="connsiteY2" fmla="*/ 322372 h 742063"/>
                      <a:gd name="connsiteX3" fmla="*/ 22303 w 598111"/>
                      <a:gd name="connsiteY3" fmla="*/ 320344 h 742063"/>
                      <a:gd name="connsiteX4" fmla="*/ 30413 w 598111"/>
                      <a:gd name="connsiteY4" fmla="*/ 312234 h 742063"/>
                      <a:gd name="connsiteX5" fmla="*/ 38523 w 598111"/>
                      <a:gd name="connsiteY5" fmla="*/ 300069 h 742063"/>
                      <a:gd name="connsiteX6" fmla="*/ 46633 w 598111"/>
                      <a:gd name="connsiteY6" fmla="*/ 293987 h 742063"/>
                      <a:gd name="connsiteX7" fmla="*/ 44605 w 598111"/>
                      <a:gd name="connsiteY7" fmla="*/ 281822 h 742063"/>
                      <a:gd name="connsiteX8" fmla="*/ 46633 w 598111"/>
                      <a:gd name="connsiteY8" fmla="*/ 263575 h 742063"/>
                      <a:gd name="connsiteX9" fmla="*/ 50688 w 598111"/>
                      <a:gd name="connsiteY9" fmla="*/ 245327 h 742063"/>
                      <a:gd name="connsiteX10" fmla="*/ 52715 w 598111"/>
                      <a:gd name="connsiteY10" fmla="*/ 239245 h 742063"/>
                      <a:gd name="connsiteX11" fmla="*/ 56770 w 598111"/>
                      <a:gd name="connsiteY11" fmla="*/ 225052 h 742063"/>
                      <a:gd name="connsiteX12" fmla="*/ 60825 w 598111"/>
                      <a:gd name="connsiteY12" fmla="*/ 188557 h 742063"/>
                      <a:gd name="connsiteX13" fmla="*/ 60825 w 598111"/>
                      <a:gd name="connsiteY13" fmla="*/ 143952 h 742063"/>
                      <a:gd name="connsiteX14" fmla="*/ 54743 w 598111"/>
                      <a:gd name="connsiteY14" fmla="*/ 139897 h 742063"/>
                      <a:gd name="connsiteX15" fmla="*/ 48660 w 598111"/>
                      <a:gd name="connsiteY15" fmla="*/ 127732 h 742063"/>
                      <a:gd name="connsiteX16" fmla="*/ 46633 w 598111"/>
                      <a:gd name="connsiteY16" fmla="*/ 121650 h 742063"/>
                      <a:gd name="connsiteX17" fmla="*/ 42578 w 598111"/>
                      <a:gd name="connsiteY17" fmla="*/ 115567 h 742063"/>
                      <a:gd name="connsiteX18" fmla="*/ 38523 w 598111"/>
                      <a:gd name="connsiteY18" fmla="*/ 103402 h 742063"/>
                      <a:gd name="connsiteX19" fmla="*/ 40550 w 598111"/>
                      <a:gd name="connsiteY19" fmla="*/ 58798 h 742063"/>
                      <a:gd name="connsiteX20" fmla="*/ 44605 w 598111"/>
                      <a:gd name="connsiteY20" fmla="*/ 44605 h 742063"/>
                      <a:gd name="connsiteX21" fmla="*/ 50688 w 598111"/>
                      <a:gd name="connsiteY21" fmla="*/ 38523 h 742063"/>
                      <a:gd name="connsiteX22" fmla="*/ 60825 w 598111"/>
                      <a:gd name="connsiteY22" fmla="*/ 26358 h 742063"/>
                      <a:gd name="connsiteX23" fmla="*/ 66908 w 598111"/>
                      <a:gd name="connsiteY23" fmla="*/ 24330 h 742063"/>
                      <a:gd name="connsiteX24" fmla="*/ 81100 w 598111"/>
                      <a:gd name="connsiteY24" fmla="*/ 26358 h 742063"/>
                      <a:gd name="connsiteX25" fmla="*/ 95293 w 598111"/>
                      <a:gd name="connsiteY25" fmla="*/ 18248 h 742063"/>
                      <a:gd name="connsiteX26" fmla="*/ 103403 w 598111"/>
                      <a:gd name="connsiteY26" fmla="*/ 6083 h 742063"/>
                      <a:gd name="connsiteX27" fmla="*/ 115567 w 598111"/>
                      <a:gd name="connsiteY27" fmla="*/ 2028 h 742063"/>
                      <a:gd name="connsiteX28" fmla="*/ 121650 w 598111"/>
                      <a:gd name="connsiteY28" fmla="*/ 0 h 742063"/>
                      <a:gd name="connsiteX29" fmla="*/ 141925 w 598111"/>
                      <a:gd name="connsiteY29" fmla="*/ 2028 h 742063"/>
                      <a:gd name="connsiteX30" fmla="*/ 154090 w 598111"/>
                      <a:gd name="connsiteY30" fmla="*/ 10138 h 742063"/>
                      <a:gd name="connsiteX31" fmla="*/ 164227 w 598111"/>
                      <a:gd name="connsiteY31" fmla="*/ 18248 h 742063"/>
                      <a:gd name="connsiteX32" fmla="*/ 170310 w 598111"/>
                      <a:gd name="connsiteY32" fmla="*/ 24330 h 742063"/>
                      <a:gd name="connsiteX33" fmla="*/ 194640 w 598111"/>
                      <a:gd name="connsiteY33" fmla="*/ 28385 h 742063"/>
                      <a:gd name="connsiteX34" fmla="*/ 225052 w 598111"/>
                      <a:gd name="connsiteY34" fmla="*/ 32440 h 742063"/>
                      <a:gd name="connsiteX35" fmla="*/ 239245 w 598111"/>
                      <a:gd name="connsiteY35" fmla="*/ 36495 h 742063"/>
                      <a:gd name="connsiteX36" fmla="*/ 257492 w 598111"/>
                      <a:gd name="connsiteY36" fmla="*/ 50688 h 742063"/>
                      <a:gd name="connsiteX37" fmla="*/ 269657 w 598111"/>
                      <a:gd name="connsiteY37" fmla="*/ 54743 h 742063"/>
                      <a:gd name="connsiteX38" fmla="*/ 302097 w 598111"/>
                      <a:gd name="connsiteY38" fmla="*/ 58798 h 742063"/>
                      <a:gd name="connsiteX39" fmla="*/ 308179 w 598111"/>
                      <a:gd name="connsiteY39" fmla="*/ 60825 h 742063"/>
                      <a:gd name="connsiteX40" fmla="*/ 314262 w 598111"/>
                      <a:gd name="connsiteY40" fmla="*/ 64880 h 742063"/>
                      <a:gd name="connsiteX41" fmla="*/ 338592 w 598111"/>
                      <a:gd name="connsiteY41" fmla="*/ 68935 h 742063"/>
                      <a:gd name="connsiteX42" fmla="*/ 362922 w 598111"/>
                      <a:gd name="connsiteY42" fmla="*/ 77045 h 742063"/>
                      <a:gd name="connsiteX43" fmla="*/ 369004 w 598111"/>
                      <a:gd name="connsiteY43" fmla="*/ 79073 h 742063"/>
                      <a:gd name="connsiteX44" fmla="*/ 500791 w 598111"/>
                      <a:gd name="connsiteY44" fmla="*/ 79073 h 742063"/>
                      <a:gd name="connsiteX45" fmla="*/ 484571 w 598111"/>
                      <a:gd name="connsiteY45" fmla="*/ 103402 h 742063"/>
                      <a:gd name="connsiteX46" fmla="*/ 482544 w 598111"/>
                      <a:gd name="connsiteY46" fmla="*/ 212887 h 742063"/>
                      <a:gd name="connsiteX47" fmla="*/ 486599 w 598111"/>
                      <a:gd name="connsiteY47" fmla="*/ 225052 h 742063"/>
                      <a:gd name="connsiteX48" fmla="*/ 494709 w 598111"/>
                      <a:gd name="connsiteY48" fmla="*/ 237217 h 742063"/>
                      <a:gd name="connsiteX49" fmla="*/ 502819 w 598111"/>
                      <a:gd name="connsiteY49" fmla="*/ 249382 h 742063"/>
                      <a:gd name="connsiteX50" fmla="*/ 504846 w 598111"/>
                      <a:gd name="connsiteY50" fmla="*/ 255465 h 742063"/>
                      <a:gd name="connsiteX51" fmla="*/ 508901 w 598111"/>
                      <a:gd name="connsiteY51" fmla="*/ 261547 h 742063"/>
                      <a:gd name="connsiteX52" fmla="*/ 519039 w 598111"/>
                      <a:gd name="connsiteY52" fmla="*/ 277767 h 742063"/>
                      <a:gd name="connsiteX53" fmla="*/ 523094 w 598111"/>
                      <a:gd name="connsiteY53" fmla="*/ 283849 h 742063"/>
                      <a:gd name="connsiteX54" fmla="*/ 523094 w 598111"/>
                      <a:gd name="connsiteY54" fmla="*/ 314262 h 742063"/>
                      <a:gd name="connsiteX55" fmla="*/ 521066 w 598111"/>
                      <a:gd name="connsiteY55" fmla="*/ 320344 h 742063"/>
                      <a:gd name="connsiteX56" fmla="*/ 514984 w 598111"/>
                      <a:gd name="connsiteY56" fmla="*/ 324399 h 742063"/>
                      <a:gd name="connsiteX57" fmla="*/ 512956 w 598111"/>
                      <a:gd name="connsiteY57" fmla="*/ 330482 h 742063"/>
                      <a:gd name="connsiteX58" fmla="*/ 514984 w 598111"/>
                      <a:gd name="connsiteY58" fmla="*/ 379142 h 742063"/>
                      <a:gd name="connsiteX59" fmla="*/ 557561 w 598111"/>
                      <a:gd name="connsiteY59" fmla="*/ 551479 h 742063"/>
                      <a:gd name="connsiteX60" fmla="*/ 598111 w 598111"/>
                      <a:gd name="connsiteY60" fmla="*/ 654881 h 742063"/>
                      <a:gd name="connsiteX61" fmla="*/ 551479 w 598111"/>
                      <a:gd name="connsiteY61" fmla="*/ 669073 h 742063"/>
                      <a:gd name="connsiteX62" fmla="*/ 537286 w 598111"/>
                      <a:gd name="connsiteY62" fmla="*/ 658936 h 742063"/>
                      <a:gd name="connsiteX63" fmla="*/ 472407 w 598111"/>
                      <a:gd name="connsiteY63" fmla="*/ 662991 h 742063"/>
                      <a:gd name="connsiteX64" fmla="*/ 462269 w 598111"/>
                      <a:gd name="connsiteY64" fmla="*/ 677183 h 742063"/>
                      <a:gd name="connsiteX65" fmla="*/ 448077 w 598111"/>
                      <a:gd name="connsiteY65" fmla="*/ 689348 h 742063"/>
                      <a:gd name="connsiteX66" fmla="*/ 441994 w 598111"/>
                      <a:gd name="connsiteY66" fmla="*/ 693403 h 742063"/>
                      <a:gd name="connsiteX67" fmla="*/ 435912 w 598111"/>
                      <a:gd name="connsiteY67" fmla="*/ 705568 h 742063"/>
                      <a:gd name="connsiteX68" fmla="*/ 431857 w 598111"/>
                      <a:gd name="connsiteY68" fmla="*/ 717733 h 742063"/>
                      <a:gd name="connsiteX69" fmla="*/ 429829 w 598111"/>
                      <a:gd name="connsiteY69" fmla="*/ 723816 h 742063"/>
                      <a:gd name="connsiteX70" fmla="*/ 417664 w 598111"/>
                      <a:gd name="connsiteY70" fmla="*/ 733953 h 742063"/>
                      <a:gd name="connsiteX71" fmla="*/ 405499 w 598111"/>
                      <a:gd name="connsiteY71" fmla="*/ 738008 h 742063"/>
                      <a:gd name="connsiteX72" fmla="*/ 399417 w 598111"/>
                      <a:gd name="connsiteY72" fmla="*/ 740036 h 742063"/>
                      <a:gd name="connsiteX73" fmla="*/ 383197 w 598111"/>
                      <a:gd name="connsiteY73" fmla="*/ 742063 h 742063"/>
                      <a:gd name="connsiteX74" fmla="*/ 373059 w 598111"/>
                      <a:gd name="connsiteY74" fmla="*/ 709623 h 742063"/>
                      <a:gd name="connsiteX75" fmla="*/ 342647 w 598111"/>
                      <a:gd name="connsiteY75" fmla="*/ 671101 h 742063"/>
                      <a:gd name="connsiteX76" fmla="*/ 324399 w 598111"/>
                      <a:gd name="connsiteY76" fmla="*/ 600139 h 742063"/>
                      <a:gd name="connsiteX77" fmla="*/ 328454 w 598111"/>
                      <a:gd name="connsiteY77" fmla="*/ 577836 h 742063"/>
                      <a:gd name="connsiteX78" fmla="*/ 271685 w 598111"/>
                      <a:gd name="connsiteY78" fmla="*/ 539314 h 742063"/>
                      <a:gd name="connsiteX79" fmla="*/ 269657 w 598111"/>
                      <a:gd name="connsiteY79" fmla="*/ 521066 h 742063"/>
                      <a:gd name="connsiteX80" fmla="*/ 271685 w 598111"/>
                      <a:gd name="connsiteY80" fmla="*/ 502819 h 742063"/>
                      <a:gd name="connsiteX81" fmla="*/ 269657 w 598111"/>
                      <a:gd name="connsiteY81" fmla="*/ 458214 h 742063"/>
                      <a:gd name="connsiteX82" fmla="*/ 265602 w 598111"/>
                      <a:gd name="connsiteY82" fmla="*/ 446049 h 742063"/>
                      <a:gd name="connsiteX83" fmla="*/ 261547 w 598111"/>
                      <a:gd name="connsiteY83" fmla="*/ 439967 h 742063"/>
                      <a:gd name="connsiteX84" fmla="*/ 253437 w 598111"/>
                      <a:gd name="connsiteY84" fmla="*/ 427802 h 742063"/>
                      <a:gd name="connsiteX85" fmla="*/ 251410 w 598111"/>
                      <a:gd name="connsiteY85" fmla="*/ 419692 h 742063"/>
                      <a:gd name="connsiteX86" fmla="*/ 247355 w 598111"/>
                      <a:gd name="connsiteY86" fmla="*/ 413609 h 742063"/>
                      <a:gd name="connsiteX87" fmla="*/ 243300 w 598111"/>
                      <a:gd name="connsiteY87" fmla="*/ 362922 h 742063"/>
                      <a:gd name="connsiteX88" fmla="*/ 239245 w 598111"/>
                      <a:gd name="connsiteY88" fmla="*/ 330482 h 742063"/>
                      <a:gd name="connsiteX89" fmla="*/ 241272 w 598111"/>
                      <a:gd name="connsiteY89" fmla="*/ 322372 h 742063"/>
                      <a:gd name="connsiteX90" fmla="*/ 269657 w 598111"/>
                      <a:gd name="connsiteY90" fmla="*/ 320344 h 742063"/>
                      <a:gd name="connsiteX91" fmla="*/ 281822 w 598111"/>
                      <a:gd name="connsiteY91" fmla="*/ 328454 h 742063"/>
                      <a:gd name="connsiteX92" fmla="*/ 287905 w 598111"/>
                      <a:gd name="connsiteY92" fmla="*/ 332509 h 742063"/>
                      <a:gd name="connsiteX93" fmla="*/ 302097 w 598111"/>
                      <a:gd name="connsiteY93" fmla="*/ 338592 h 742063"/>
                      <a:gd name="connsiteX94" fmla="*/ 308179 w 598111"/>
                      <a:gd name="connsiteY94" fmla="*/ 340619 h 742063"/>
                      <a:gd name="connsiteX95" fmla="*/ 314262 w 598111"/>
                      <a:gd name="connsiteY95" fmla="*/ 344674 h 742063"/>
                      <a:gd name="connsiteX96" fmla="*/ 330482 w 598111"/>
                      <a:gd name="connsiteY96" fmla="*/ 348729 h 742063"/>
                      <a:gd name="connsiteX97" fmla="*/ 336564 w 598111"/>
                      <a:gd name="connsiteY97" fmla="*/ 350757 h 742063"/>
                      <a:gd name="connsiteX98" fmla="*/ 371032 w 598111"/>
                      <a:gd name="connsiteY98" fmla="*/ 342647 h 742063"/>
                      <a:gd name="connsiteX99" fmla="*/ 362922 w 598111"/>
                      <a:gd name="connsiteY99" fmla="*/ 332509 h 742063"/>
                      <a:gd name="connsiteX100" fmla="*/ 344674 w 598111"/>
                      <a:gd name="connsiteY100" fmla="*/ 322372 h 742063"/>
                      <a:gd name="connsiteX101" fmla="*/ 338592 w 598111"/>
                      <a:gd name="connsiteY101" fmla="*/ 320344 h 742063"/>
                      <a:gd name="connsiteX102" fmla="*/ 330482 w 598111"/>
                      <a:gd name="connsiteY102" fmla="*/ 306152 h 742063"/>
                      <a:gd name="connsiteX103" fmla="*/ 326427 w 598111"/>
                      <a:gd name="connsiteY103" fmla="*/ 293987 h 742063"/>
                      <a:gd name="connsiteX104" fmla="*/ 320344 w 598111"/>
                      <a:gd name="connsiteY104" fmla="*/ 291959 h 742063"/>
                      <a:gd name="connsiteX105" fmla="*/ 285877 w 598111"/>
                      <a:gd name="connsiteY105" fmla="*/ 289932 h 742063"/>
                      <a:gd name="connsiteX106" fmla="*/ 283850 w 598111"/>
                      <a:gd name="connsiteY106" fmla="*/ 283849 h 742063"/>
                      <a:gd name="connsiteX107" fmla="*/ 281822 w 598111"/>
                      <a:gd name="connsiteY107" fmla="*/ 265602 h 742063"/>
                      <a:gd name="connsiteX108" fmla="*/ 275740 w 598111"/>
                      <a:gd name="connsiteY108" fmla="*/ 263575 h 742063"/>
                      <a:gd name="connsiteX109" fmla="*/ 269657 w 598111"/>
                      <a:gd name="connsiteY109" fmla="*/ 259520 h 742063"/>
                      <a:gd name="connsiteX110" fmla="*/ 263575 w 598111"/>
                      <a:gd name="connsiteY110" fmla="*/ 257492 h 742063"/>
                      <a:gd name="connsiteX111" fmla="*/ 251410 w 598111"/>
                      <a:gd name="connsiteY111" fmla="*/ 249382 h 742063"/>
                      <a:gd name="connsiteX112" fmla="*/ 245327 w 598111"/>
                      <a:gd name="connsiteY112" fmla="*/ 245327 h 742063"/>
                      <a:gd name="connsiteX113" fmla="*/ 239245 w 598111"/>
                      <a:gd name="connsiteY113" fmla="*/ 243300 h 742063"/>
                      <a:gd name="connsiteX114" fmla="*/ 227080 w 598111"/>
                      <a:gd name="connsiteY114" fmla="*/ 235190 h 742063"/>
                      <a:gd name="connsiteX115" fmla="*/ 231135 w 598111"/>
                      <a:gd name="connsiteY115" fmla="*/ 312234 h 742063"/>
                      <a:gd name="connsiteX116" fmla="*/ 229107 w 598111"/>
                      <a:gd name="connsiteY116" fmla="*/ 338592 h 742063"/>
                      <a:gd name="connsiteX117" fmla="*/ 227080 w 598111"/>
                      <a:gd name="connsiteY117" fmla="*/ 344674 h 742063"/>
                      <a:gd name="connsiteX118" fmla="*/ 220997 w 598111"/>
                      <a:gd name="connsiteY118" fmla="*/ 348729 h 742063"/>
                      <a:gd name="connsiteX119" fmla="*/ 216942 w 598111"/>
                      <a:gd name="connsiteY119" fmla="*/ 352784 h 742063"/>
                      <a:gd name="connsiteX120" fmla="*/ 30413 w 598111"/>
                      <a:gd name="connsiteY120" fmla="*/ 371032 h 742063"/>
                      <a:gd name="connsiteX121" fmla="*/ 0 w 598111"/>
                      <a:gd name="connsiteY121" fmla="*/ 328454 h 74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</a:cxnLst>
                    <a:rect l="l" t="t" r="r" b="b"/>
                    <a:pathLst>
                      <a:path w="598111" h="742063">
                        <a:moveTo>
                          <a:pt x="0" y="328454"/>
                        </a:moveTo>
                        <a:lnTo>
                          <a:pt x="0" y="328454"/>
                        </a:lnTo>
                        <a:lnTo>
                          <a:pt x="16220" y="322372"/>
                        </a:lnTo>
                        <a:cubicBezTo>
                          <a:pt x="18229" y="321642"/>
                          <a:pt x="20564" y="321586"/>
                          <a:pt x="22303" y="320344"/>
                        </a:cubicBezTo>
                        <a:cubicBezTo>
                          <a:pt x="25414" y="318122"/>
                          <a:pt x="28025" y="315219"/>
                          <a:pt x="30413" y="312234"/>
                        </a:cubicBezTo>
                        <a:cubicBezTo>
                          <a:pt x="33457" y="308428"/>
                          <a:pt x="34624" y="302993"/>
                          <a:pt x="38523" y="300069"/>
                        </a:cubicBezTo>
                        <a:lnTo>
                          <a:pt x="46633" y="293987"/>
                        </a:lnTo>
                        <a:cubicBezTo>
                          <a:pt x="45957" y="289932"/>
                          <a:pt x="44605" y="285933"/>
                          <a:pt x="44605" y="281822"/>
                        </a:cubicBezTo>
                        <a:cubicBezTo>
                          <a:pt x="44605" y="275702"/>
                          <a:pt x="45768" y="269633"/>
                          <a:pt x="46633" y="263575"/>
                        </a:cubicBezTo>
                        <a:cubicBezTo>
                          <a:pt x="47232" y="259383"/>
                          <a:pt x="49420" y="249763"/>
                          <a:pt x="50688" y="245327"/>
                        </a:cubicBezTo>
                        <a:cubicBezTo>
                          <a:pt x="51275" y="243272"/>
                          <a:pt x="52128" y="241300"/>
                          <a:pt x="52715" y="239245"/>
                        </a:cubicBezTo>
                        <a:cubicBezTo>
                          <a:pt x="57809" y="221416"/>
                          <a:pt x="51908" y="239643"/>
                          <a:pt x="56770" y="225052"/>
                        </a:cubicBezTo>
                        <a:cubicBezTo>
                          <a:pt x="58122" y="212887"/>
                          <a:pt x="59171" y="200685"/>
                          <a:pt x="60825" y="188557"/>
                        </a:cubicBezTo>
                        <a:cubicBezTo>
                          <a:pt x="63936" y="165749"/>
                          <a:pt x="71198" y="195816"/>
                          <a:pt x="60825" y="143952"/>
                        </a:cubicBezTo>
                        <a:cubicBezTo>
                          <a:pt x="60347" y="141563"/>
                          <a:pt x="56770" y="141249"/>
                          <a:pt x="54743" y="139897"/>
                        </a:cubicBezTo>
                        <a:cubicBezTo>
                          <a:pt x="49644" y="124604"/>
                          <a:pt x="56524" y="143461"/>
                          <a:pt x="48660" y="127732"/>
                        </a:cubicBezTo>
                        <a:cubicBezTo>
                          <a:pt x="47704" y="125821"/>
                          <a:pt x="47589" y="123561"/>
                          <a:pt x="46633" y="121650"/>
                        </a:cubicBezTo>
                        <a:cubicBezTo>
                          <a:pt x="45543" y="119470"/>
                          <a:pt x="43568" y="117794"/>
                          <a:pt x="42578" y="115567"/>
                        </a:cubicBezTo>
                        <a:cubicBezTo>
                          <a:pt x="40842" y="111661"/>
                          <a:pt x="38523" y="103402"/>
                          <a:pt x="38523" y="103402"/>
                        </a:cubicBezTo>
                        <a:cubicBezTo>
                          <a:pt x="39199" y="88534"/>
                          <a:pt x="39408" y="73638"/>
                          <a:pt x="40550" y="58798"/>
                        </a:cubicBezTo>
                        <a:cubicBezTo>
                          <a:pt x="40609" y="58037"/>
                          <a:pt x="43605" y="46105"/>
                          <a:pt x="44605" y="44605"/>
                        </a:cubicBezTo>
                        <a:cubicBezTo>
                          <a:pt x="46196" y="42219"/>
                          <a:pt x="48852" y="40726"/>
                          <a:pt x="50688" y="38523"/>
                        </a:cubicBezTo>
                        <a:cubicBezTo>
                          <a:pt x="55364" y="32912"/>
                          <a:pt x="54160" y="30801"/>
                          <a:pt x="60825" y="26358"/>
                        </a:cubicBezTo>
                        <a:cubicBezTo>
                          <a:pt x="62603" y="25172"/>
                          <a:pt x="64880" y="25006"/>
                          <a:pt x="66908" y="24330"/>
                        </a:cubicBezTo>
                        <a:cubicBezTo>
                          <a:pt x="71639" y="25006"/>
                          <a:pt x="76341" y="26791"/>
                          <a:pt x="81100" y="26358"/>
                        </a:cubicBezTo>
                        <a:cubicBezTo>
                          <a:pt x="84078" y="26087"/>
                          <a:pt x="92590" y="20050"/>
                          <a:pt x="95293" y="18248"/>
                        </a:cubicBezTo>
                        <a:cubicBezTo>
                          <a:pt x="97996" y="14193"/>
                          <a:pt x="98780" y="7624"/>
                          <a:pt x="103403" y="6083"/>
                        </a:cubicBezTo>
                        <a:lnTo>
                          <a:pt x="115567" y="2028"/>
                        </a:lnTo>
                        <a:lnTo>
                          <a:pt x="121650" y="0"/>
                        </a:lnTo>
                        <a:cubicBezTo>
                          <a:pt x="128408" y="676"/>
                          <a:pt x="135442" y="2"/>
                          <a:pt x="141925" y="2028"/>
                        </a:cubicBezTo>
                        <a:cubicBezTo>
                          <a:pt x="146577" y="3482"/>
                          <a:pt x="154090" y="10138"/>
                          <a:pt x="154090" y="10138"/>
                        </a:cubicBezTo>
                        <a:cubicBezTo>
                          <a:pt x="163158" y="23739"/>
                          <a:pt x="152477" y="10414"/>
                          <a:pt x="164227" y="18248"/>
                        </a:cubicBezTo>
                        <a:cubicBezTo>
                          <a:pt x="166613" y="19839"/>
                          <a:pt x="167590" y="23423"/>
                          <a:pt x="170310" y="24330"/>
                        </a:cubicBezTo>
                        <a:cubicBezTo>
                          <a:pt x="178110" y="26930"/>
                          <a:pt x="186468" y="27477"/>
                          <a:pt x="194640" y="28385"/>
                        </a:cubicBezTo>
                        <a:cubicBezTo>
                          <a:pt x="206796" y="29736"/>
                          <a:pt x="213687" y="30167"/>
                          <a:pt x="225052" y="32440"/>
                        </a:cubicBezTo>
                        <a:cubicBezTo>
                          <a:pt x="231409" y="33711"/>
                          <a:pt x="233453" y="34565"/>
                          <a:pt x="239245" y="36495"/>
                        </a:cubicBezTo>
                        <a:cubicBezTo>
                          <a:pt x="244493" y="41744"/>
                          <a:pt x="250215" y="48262"/>
                          <a:pt x="257492" y="50688"/>
                        </a:cubicBezTo>
                        <a:cubicBezTo>
                          <a:pt x="261547" y="52040"/>
                          <a:pt x="265409" y="54271"/>
                          <a:pt x="269657" y="54743"/>
                        </a:cubicBezTo>
                        <a:cubicBezTo>
                          <a:pt x="292655" y="57298"/>
                          <a:pt x="281846" y="55904"/>
                          <a:pt x="302097" y="58798"/>
                        </a:cubicBezTo>
                        <a:cubicBezTo>
                          <a:pt x="304124" y="59474"/>
                          <a:pt x="306268" y="59869"/>
                          <a:pt x="308179" y="60825"/>
                        </a:cubicBezTo>
                        <a:cubicBezTo>
                          <a:pt x="310359" y="61915"/>
                          <a:pt x="311980" y="64024"/>
                          <a:pt x="314262" y="64880"/>
                        </a:cubicBezTo>
                        <a:cubicBezTo>
                          <a:pt x="317916" y="66250"/>
                          <a:pt x="336478" y="68633"/>
                          <a:pt x="338592" y="68935"/>
                        </a:cubicBezTo>
                        <a:lnTo>
                          <a:pt x="362922" y="77045"/>
                        </a:lnTo>
                        <a:cubicBezTo>
                          <a:pt x="364949" y="77721"/>
                          <a:pt x="366867" y="79073"/>
                          <a:pt x="369004" y="79073"/>
                        </a:cubicBezTo>
                        <a:lnTo>
                          <a:pt x="500791" y="79073"/>
                        </a:lnTo>
                        <a:lnTo>
                          <a:pt x="484571" y="103402"/>
                        </a:lnTo>
                        <a:cubicBezTo>
                          <a:pt x="475321" y="149652"/>
                          <a:pt x="477604" y="130563"/>
                          <a:pt x="482544" y="212887"/>
                        </a:cubicBezTo>
                        <a:cubicBezTo>
                          <a:pt x="482800" y="217154"/>
                          <a:pt x="484228" y="221496"/>
                          <a:pt x="486599" y="225052"/>
                        </a:cubicBezTo>
                        <a:lnTo>
                          <a:pt x="494709" y="237217"/>
                        </a:lnTo>
                        <a:cubicBezTo>
                          <a:pt x="499529" y="251681"/>
                          <a:pt x="492694" y="234194"/>
                          <a:pt x="502819" y="249382"/>
                        </a:cubicBezTo>
                        <a:cubicBezTo>
                          <a:pt x="504005" y="251160"/>
                          <a:pt x="503890" y="253553"/>
                          <a:pt x="504846" y="255465"/>
                        </a:cubicBezTo>
                        <a:cubicBezTo>
                          <a:pt x="505936" y="257644"/>
                          <a:pt x="507593" y="259491"/>
                          <a:pt x="508901" y="261547"/>
                        </a:cubicBezTo>
                        <a:cubicBezTo>
                          <a:pt x="512324" y="266926"/>
                          <a:pt x="515616" y="272388"/>
                          <a:pt x="519039" y="277767"/>
                        </a:cubicBezTo>
                        <a:cubicBezTo>
                          <a:pt x="520347" y="279823"/>
                          <a:pt x="523094" y="283849"/>
                          <a:pt x="523094" y="283849"/>
                        </a:cubicBezTo>
                        <a:cubicBezTo>
                          <a:pt x="527445" y="296908"/>
                          <a:pt x="526244" y="290639"/>
                          <a:pt x="523094" y="314262"/>
                        </a:cubicBezTo>
                        <a:cubicBezTo>
                          <a:pt x="522812" y="316380"/>
                          <a:pt x="522401" y="318675"/>
                          <a:pt x="521066" y="320344"/>
                        </a:cubicBezTo>
                        <a:cubicBezTo>
                          <a:pt x="519544" y="322247"/>
                          <a:pt x="517011" y="323047"/>
                          <a:pt x="514984" y="324399"/>
                        </a:cubicBezTo>
                        <a:cubicBezTo>
                          <a:pt x="514308" y="326427"/>
                          <a:pt x="512956" y="328345"/>
                          <a:pt x="512956" y="330482"/>
                        </a:cubicBezTo>
                        <a:cubicBezTo>
                          <a:pt x="512956" y="346716"/>
                          <a:pt x="514984" y="362908"/>
                          <a:pt x="514984" y="379142"/>
                        </a:cubicBezTo>
                        <a:lnTo>
                          <a:pt x="557561" y="551479"/>
                        </a:lnTo>
                        <a:lnTo>
                          <a:pt x="598111" y="654881"/>
                        </a:lnTo>
                        <a:lnTo>
                          <a:pt x="551479" y="669073"/>
                        </a:lnTo>
                        <a:cubicBezTo>
                          <a:pt x="546748" y="665694"/>
                          <a:pt x="543027" y="659855"/>
                          <a:pt x="537286" y="658936"/>
                        </a:cubicBezTo>
                        <a:cubicBezTo>
                          <a:pt x="534127" y="658431"/>
                          <a:pt x="479617" y="662476"/>
                          <a:pt x="472407" y="662991"/>
                        </a:cubicBezTo>
                        <a:cubicBezTo>
                          <a:pt x="467676" y="677184"/>
                          <a:pt x="472407" y="673805"/>
                          <a:pt x="462269" y="677183"/>
                        </a:cubicBezTo>
                        <a:cubicBezTo>
                          <a:pt x="448303" y="686495"/>
                          <a:pt x="465290" y="674595"/>
                          <a:pt x="448077" y="689348"/>
                        </a:cubicBezTo>
                        <a:cubicBezTo>
                          <a:pt x="446227" y="690934"/>
                          <a:pt x="444022" y="692051"/>
                          <a:pt x="441994" y="693403"/>
                        </a:cubicBezTo>
                        <a:cubicBezTo>
                          <a:pt x="434606" y="715575"/>
                          <a:pt x="446386" y="682001"/>
                          <a:pt x="435912" y="705568"/>
                        </a:cubicBezTo>
                        <a:cubicBezTo>
                          <a:pt x="434176" y="709474"/>
                          <a:pt x="433209" y="713678"/>
                          <a:pt x="431857" y="717733"/>
                        </a:cubicBezTo>
                        <a:cubicBezTo>
                          <a:pt x="431181" y="719761"/>
                          <a:pt x="431340" y="722305"/>
                          <a:pt x="429829" y="723816"/>
                        </a:cubicBezTo>
                        <a:cubicBezTo>
                          <a:pt x="426008" y="727637"/>
                          <a:pt x="422746" y="731694"/>
                          <a:pt x="417664" y="733953"/>
                        </a:cubicBezTo>
                        <a:cubicBezTo>
                          <a:pt x="413758" y="735689"/>
                          <a:pt x="409554" y="736656"/>
                          <a:pt x="405499" y="738008"/>
                        </a:cubicBezTo>
                        <a:cubicBezTo>
                          <a:pt x="403472" y="738684"/>
                          <a:pt x="401533" y="739734"/>
                          <a:pt x="399417" y="740036"/>
                        </a:cubicBezTo>
                        <a:cubicBezTo>
                          <a:pt x="384555" y="742159"/>
                          <a:pt x="390003" y="742063"/>
                          <a:pt x="383197" y="742063"/>
                        </a:cubicBezTo>
                        <a:lnTo>
                          <a:pt x="373059" y="709623"/>
                        </a:lnTo>
                        <a:lnTo>
                          <a:pt x="342647" y="671101"/>
                        </a:lnTo>
                        <a:lnTo>
                          <a:pt x="324399" y="600139"/>
                        </a:lnTo>
                        <a:lnTo>
                          <a:pt x="328454" y="577836"/>
                        </a:lnTo>
                        <a:lnTo>
                          <a:pt x="271685" y="539314"/>
                        </a:lnTo>
                        <a:cubicBezTo>
                          <a:pt x="271009" y="533231"/>
                          <a:pt x="269657" y="527186"/>
                          <a:pt x="269657" y="521066"/>
                        </a:cubicBezTo>
                        <a:cubicBezTo>
                          <a:pt x="269657" y="514946"/>
                          <a:pt x="271685" y="508939"/>
                          <a:pt x="271685" y="502819"/>
                        </a:cubicBezTo>
                        <a:cubicBezTo>
                          <a:pt x="271685" y="487935"/>
                          <a:pt x="271243" y="473013"/>
                          <a:pt x="269657" y="458214"/>
                        </a:cubicBezTo>
                        <a:cubicBezTo>
                          <a:pt x="269202" y="453964"/>
                          <a:pt x="267973" y="449605"/>
                          <a:pt x="265602" y="446049"/>
                        </a:cubicBezTo>
                        <a:lnTo>
                          <a:pt x="261547" y="439967"/>
                        </a:lnTo>
                        <a:cubicBezTo>
                          <a:pt x="255219" y="420978"/>
                          <a:pt x="265585" y="449060"/>
                          <a:pt x="253437" y="427802"/>
                        </a:cubicBezTo>
                        <a:cubicBezTo>
                          <a:pt x="252054" y="425383"/>
                          <a:pt x="252508" y="422253"/>
                          <a:pt x="251410" y="419692"/>
                        </a:cubicBezTo>
                        <a:cubicBezTo>
                          <a:pt x="250450" y="417452"/>
                          <a:pt x="248707" y="415637"/>
                          <a:pt x="247355" y="413609"/>
                        </a:cubicBezTo>
                        <a:cubicBezTo>
                          <a:pt x="242963" y="352135"/>
                          <a:pt x="247627" y="414850"/>
                          <a:pt x="243300" y="362922"/>
                        </a:cubicBezTo>
                        <a:cubicBezTo>
                          <a:pt x="240865" y="333705"/>
                          <a:pt x="244117" y="345101"/>
                          <a:pt x="239245" y="330482"/>
                        </a:cubicBezTo>
                        <a:cubicBezTo>
                          <a:pt x="239921" y="327779"/>
                          <a:pt x="239726" y="324691"/>
                          <a:pt x="241272" y="322372"/>
                        </a:cubicBezTo>
                        <a:cubicBezTo>
                          <a:pt x="247126" y="313591"/>
                          <a:pt x="264656" y="319889"/>
                          <a:pt x="269657" y="320344"/>
                        </a:cubicBezTo>
                        <a:lnTo>
                          <a:pt x="281822" y="328454"/>
                        </a:lnTo>
                        <a:cubicBezTo>
                          <a:pt x="283850" y="329806"/>
                          <a:pt x="285593" y="331738"/>
                          <a:pt x="287905" y="332509"/>
                        </a:cubicBezTo>
                        <a:cubicBezTo>
                          <a:pt x="302177" y="337268"/>
                          <a:pt x="284547" y="331071"/>
                          <a:pt x="302097" y="338592"/>
                        </a:cubicBezTo>
                        <a:cubicBezTo>
                          <a:pt x="304061" y="339434"/>
                          <a:pt x="306152" y="339943"/>
                          <a:pt x="308179" y="340619"/>
                        </a:cubicBezTo>
                        <a:cubicBezTo>
                          <a:pt x="310207" y="341971"/>
                          <a:pt x="311972" y="343841"/>
                          <a:pt x="314262" y="344674"/>
                        </a:cubicBezTo>
                        <a:cubicBezTo>
                          <a:pt x="319500" y="346579"/>
                          <a:pt x="325195" y="346966"/>
                          <a:pt x="330482" y="348729"/>
                        </a:cubicBezTo>
                        <a:lnTo>
                          <a:pt x="336564" y="350757"/>
                        </a:lnTo>
                        <a:cubicBezTo>
                          <a:pt x="343480" y="350325"/>
                          <a:pt x="371032" y="358666"/>
                          <a:pt x="371032" y="342647"/>
                        </a:cubicBezTo>
                        <a:cubicBezTo>
                          <a:pt x="371032" y="335436"/>
                          <a:pt x="367592" y="336400"/>
                          <a:pt x="362922" y="332509"/>
                        </a:cubicBezTo>
                        <a:cubicBezTo>
                          <a:pt x="350782" y="322393"/>
                          <a:pt x="364082" y="328842"/>
                          <a:pt x="344674" y="322372"/>
                        </a:cubicBezTo>
                        <a:lnTo>
                          <a:pt x="338592" y="320344"/>
                        </a:lnTo>
                        <a:cubicBezTo>
                          <a:pt x="334934" y="314857"/>
                          <a:pt x="333055" y="312584"/>
                          <a:pt x="330482" y="306152"/>
                        </a:cubicBezTo>
                        <a:cubicBezTo>
                          <a:pt x="328895" y="302183"/>
                          <a:pt x="328911" y="297465"/>
                          <a:pt x="326427" y="293987"/>
                        </a:cubicBezTo>
                        <a:cubicBezTo>
                          <a:pt x="325185" y="292248"/>
                          <a:pt x="322471" y="292172"/>
                          <a:pt x="320344" y="291959"/>
                        </a:cubicBezTo>
                        <a:cubicBezTo>
                          <a:pt x="308892" y="290814"/>
                          <a:pt x="297366" y="290608"/>
                          <a:pt x="285877" y="289932"/>
                        </a:cubicBezTo>
                        <a:cubicBezTo>
                          <a:pt x="285201" y="287904"/>
                          <a:pt x="284201" y="285957"/>
                          <a:pt x="283850" y="283849"/>
                        </a:cubicBezTo>
                        <a:cubicBezTo>
                          <a:pt x="282844" y="277812"/>
                          <a:pt x="284095" y="271284"/>
                          <a:pt x="281822" y="265602"/>
                        </a:cubicBezTo>
                        <a:cubicBezTo>
                          <a:pt x="281028" y="263618"/>
                          <a:pt x="277767" y="264251"/>
                          <a:pt x="275740" y="263575"/>
                        </a:cubicBezTo>
                        <a:cubicBezTo>
                          <a:pt x="273712" y="262223"/>
                          <a:pt x="271837" y="260610"/>
                          <a:pt x="269657" y="259520"/>
                        </a:cubicBezTo>
                        <a:cubicBezTo>
                          <a:pt x="267746" y="258564"/>
                          <a:pt x="265443" y="258530"/>
                          <a:pt x="263575" y="257492"/>
                        </a:cubicBezTo>
                        <a:cubicBezTo>
                          <a:pt x="259315" y="255125"/>
                          <a:pt x="255465" y="252085"/>
                          <a:pt x="251410" y="249382"/>
                        </a:cubicBezTo>
                        <a:cubicBezTo>
                          <a:pt x="249382" y="248030"/>
                          <a:pt x="247639" y="246097"/>
                          <a:pt x="245327" y="245327"/>
                        </a:cubicBezTo>
                        <a:lnTo>
                          <a:pt x="239245" y="243300"/>
                        </a:lnTo>
                        <a:cubicBezTo>
                          <a:pt x="235190" y="240597"/>
                          <a:pt x="226923" y="230319"/>
                          <a:pt x="227080" y="235190"/>
                        </a:cubicBezTo>
                        <a:cubicBezTo>
                          <a:pt x="229261" y="302818"/>
                          <a:pt x="226142" y="277291"/>
                          <a:pt x="231135" y="312234"/>
                        </a:cubicBezTo>
                        <a:cubicBezTo>
                          <a:pt x="230459" y="321020"/>
                          <a:pt x="230200" y="329848"/>
                          <a:pt x="229107" y="338592"/>
                        </a:cubicBezTo>
                        <a:cubicBezTo>
                          <a:pt x="228842" y="340712"/>
                          <a:pt x="228415" y="343005"/>
                          <a:pt x="227080" y="344674"/>
                        </a:cubicBezTo>
                        <a:cubicBezTo>
                          <a:pt x="225558" y="346577"/>
                          <a:pt x="222900" y="347207"/>
                          <a:pt x="220997" y="348729"/>
                        </a:cubicBezTo>
                        <a:cubicBezTo>
                          <a:pt x="219504" y="349923"/>
                          <a:pt x="218294" y="351432"/>
                          <a:pt x="216942" y="352784"/>
                        </a:cubicBezTo>
                        <a:lnTo>
                          <a:pt x="30413" y="371032"/>
                        </a:lnTo>
                        <a:lnTo>
                          <a:pt x="0" y="328454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>
                  <a:xfrm>
                    <a:off x="3488754" y="1778587"/>
                    <a:ext cx="2267091" cy="431795"/>
                  </a:xfrm>
                  <a:custGeom>
                    <a:avLst/>
                    <a:gdLst>
                      <a:gd name="connsiteX0" fmla="*/ 12002 w 2266154"/>
                      <a:gd name="connsiteY0" fmla="*/ 7108 h 430855"/>
                      <a:gd name="connsiteX1" fmla="*/ 12002 w 2266154"/>
                      <a:gd name="connsiteY1" fmla="*/ 7108 h 430855"/>
                      <a:gd name="connsiteX2" fmla="*/ 38765 w 2266154"/>
                      <a:gd name="connsiteY2" fmla="*/ 9339 h 430855"/>
                      <a:gd name="connsiteX3" fmla="*/ 45456 w 2266154"/>
                      <a:gd name="connsiteY3" fmla="*/ 11569 h 430855"/>
                      <a:gd name="connsiteX4" fmla="*/ 49916 w 2266154"/>
                      <a:gd name="connsiteY4" fmla="*/ 18260 h 430855"/>
                      <a:gd name="connsiteX5" fmla="*/ 52146 w 2266154"/>
                      <a:gd name="connsiteY5" fmla="*/ 29411 h 430855"/>
                      <a:gd name="connsiteX6" fmla="*/ 58837 w 2266154"/>
                      <a:gd name="connsiteY6" fmla="*/ 36102 h 430855"/>
                      <a:gd name="connsiteX7" fmla="*/ 1811809 w 2266154"/>
                      <a:gd name="connsiteY7" fmla="*/ 140923 h 430855"/>
                      <a:gd name="connsiteX8" fmla="*/ 1798427 w 2266154"/>
                      <a:gd name="connsiteY8" fmla="*/ 156535 h 430855"/>
                      <a:gd name="connsiteX9" fmla="*/ 1793967 w 2266154"/>
                      <a:gd name="connsiteY9" fmla="*/ 163225 h 430855"/>
                      <a:gd name="connsiteX10" fmla="*/ 1800658 w 2266154"/>
                      <a:gd name="connsiteY10" fmla="*/ 174377 h 430855"/>
                      <a:gd name="connsiteX11" fmla="*/ 1805118 w 2266154"/>
                      <a:gd name="connsiteY11" fmla="*/ 181067 h 430855"/>
                      <a:gd name="connsiteX12" fmla="*/ 1811809 w 2266154"/>
                      <a:gd name="connsiteY12" fmla="*/ 183298 h 430855"/>
                      <a:gd name="connsiteX13" fmla="*/ 1816269 w 2266154"/>
                      <a:gd name="connsiteY13" fmla="*/ 189988 h 430855"/>
                      <a:gd name="connsiteX14" fmla="*/ 1820730 w 2266154"/>
                      <a:gd name="connsiteY14" fmla="*/ 194449 h 430855"/>
                      <a:gd name="connsiteX15" fmla="*/ 1818499 w 2266154"/>
                      <a:gd name="connsiteY15" fmla="*/ 223442 h 430855"/>
                      <a:gd name="connsiteX16" fmla="*/ 1820730 w 2266154"/>
                      <a:gd name="connsiteY16" fmla="*/ 261356 h 430855"/>
                      <a:gd name="connsiteX17" fmla="*/ 1829651 w 2266154"/>
                      <a:gd name="connsiteY17" fmla="*/ 270277 h 430855"/>
                      <a:gd name="connsiteX18" fmla="*/ 1889867 w 2266154"/>
                      <a:gd name="connsiteY18" fmla="*/ 272507 h 430855"/>
                      <a:gd name="connsiteX19" fmla="*/ 1896558 w 2266154"/>
                      <a:gd name="connsiteY19" fmla="*/ 276968 h 430855"/>
                      <a:gd name="connsiteX20" fmla="*/ 1903249 w 2266154"/>
                      <a:gd name="connsiteY20" fmla="*/ 279198 h 430855"/>
                      <a:gd name="connsiteX21" fmla="*/ 1907709 w 2266154"/>
                      <a:gd name="connsiteY21" fmla="*/ 283659 h 430855"/>
                      <a:gd name="connsiteX22" fmla="*/ 1918860 w 2266154"/>
                      <a:gd name="connsiteY22" fmla="*/ 292580 h 430855"/>
                      <a:gd name="connsiteX23" fmla="*/ 1923321 w 2266154"/>
                      <a:gd name="connsiteY23" fmla="*/ 323803 h 430855"/>
                      <a:gd name="connsiteX24" fmla="*/ 2095050 w 2266154"/>
                      <a:gd name="connsiteY24" fmla="*/ 305961 h 430855"/>
                      <a:gd name="connsiteX25" fmla="*/ 2103971 w 2266154"/>
                      <a:gd name="connsiteY25" fmla="*/ 288119 h 430855"/>
                      <a:gd name="connsiteX26" fmla="*/ 2108431 w 2266154"/>
                      <a:gd name="connsiteY26" fmla="*/ 272507 h 430855"/>
                      <a:gd name="connsiteX27" fmla="*/ 2110661 w 2266154"/>
                      <a:gd name="connsiteY27" fmla="*/ 265817 h 430855"/>
                      <a:gd name="connsiteX28" fmla="*/ 2106201 w 2266154"/>
                      <a:gd name="connsiteY28" fmla="*/ 221212 h 430855"/>
                      <a:gd name="connsiteX29" fmla="*/ 2103971 w 2266154"/>
                      <a:gd name="connsiteY29" fmla="*/ 210061 h 430855"/>
                      <a:gd name="connsiteX30" fmla="*/ 2099510 w 2266154"/>
                      <a:gd name="connsiteY30" fmla="*/ 205600 h 430855"/>
                      <a:gd name="connsiteX31" fmla="*/ 2097280 w 2266154"/>
                      <a:gd name="connsiteY31" fmla="*/ 198909 h 430855"/>
                      <a:gd name="connsiteX32" fmla="*/ 2144115 w 2266154"/>
                      <a:gd name="connsiteY32" fmla="*/ 192219 h 430855"/>
                      <a:gd name="connsiteX33" fmla="*/ 2150806 w 2266154"/>
                      <a:gd name="connsiteY33" fmla="*/ 203370 h 430855"/>
                      <a:gd name="connsiteX34" fmla="*/ 2155266 w 2266154"/>
                      <a:gd name="connsiteY34" fmla="*/ 210061 h 430855"/>
                      <a:gd name="connsiteX35" fmla="*/ 2164187 w 2266154"/>
                      <a:gd name="connsiteY35" fmla="*/ 214521 h 430855"/>
                      <a:gd name="connsiteX36" fmla="*/ 2168648 w 2266154"/>
                      <a:gd name="connsiteY36" fmla="*/ 218982 h 430855"/>
                      <a:gd name="connsiteX37" fmla="*/ 2177569 w 2266154"/>
                      <a:gd name="connsiteY37" fmla="*/ 221212 h 430855"/>
                      <a:gd name="connsiteX38" fmla="*/ 2179799 w 2266154"/>
                      <a:gd name="connsiteY38" fmla="*/ 227903 h 430855"/>
                      <a:gd name="connsiteX39" fmla="*/ 2204332 w 2266154"/>
                      <a:gd name="connsiteY39" fmla="*/ 252435 h 430855"/>
                      <a:gd name="connsiteX40" fmla="*/ 2211022 w 2266154"/>
                      <a:gd name="connsiteY40" fmla="*/ 250205 h 430855"/>
                      <a:gd name="connsiteX41" fmla="*/ 2226634 w 2266154"/>
                      <a:gd name="connsiteY41" fmla="*/ 252435 h 430855"/>
                      <a:gd name="connsiteX42" fmla="*/ 2228864 w 2266154"/>
                      <a:gd name="connsiteY42" fmla="*/ 259126 h 430855"/>
                      <a:gd name="connsiteX43" fmla="*/ 2231095 w 2266154"/>
                      <a:gd name="connsiteY43" fmla="*/ 276968 h 430855"/>
                      <a:gd name="connsiteX44" fmla="*/ 2233325 w 2266154"/>
                      <a:gd name="connsiteY44" fmla="*/ 283659 h 430855"/>
                      <a:gd name="connsiteX45" fmla="*/ 2242246 w 2266154"/>
                      <a:gd name="connsiteY45" fmla="*/ 285889 h 430855"/>
                      <a:gd name="connsiteX46" fmla="*/ 2253397 w 2266154"/>
                      <a:gd name="connsiteY46" fmla="*/ 288119 h 430855"/>
                      <a:gd name="connsiteX47" fmla="*/ 2260088 w 2266154"/>
                      <a:gd name="connsiteY47" fmla="*/ 292580 h 430855"/>
                      <a:gd name="connsiteX48" fmla="*/ 2260088 w 2266154"/>
                      <a:gd name="connsiteY48" fmla="*/ 330494 h 430855"/>
                      <a:gd name="connsiteX49" fmla="*/ 2248937 w 2266154"/>
                      <a:gd name="connsiteY49" fmla="*/ 332724 h 430855"/>
                      <a:gd name="connsiteX50" fmla="*/ 2224404 w 2266154"/>
                      <a:gd name="connsiteY50" fmla="*/ 330494 h 430855"/>
                      <a:gd name="connsiteX51" fmla="*/ 2204332 w 2266154"/>
                      <a:gd name="connsiteY51" fmla="*/ 321573 h 430855"/>
                      <a:gd name="connsiteX52" fmla="*/ 2188720 w 2266154"/>
                      <a:gd name="connsiteY52" fmla="*/ 317112 h 430855"/>
                      <a:gd name="connsiteX53" fmla="*/ 2177569 w 2266154"/>
                      <a:gd name="connsiteY53" fmla="*/ 308191 h 430855"/>
                      <a:gd name="connsiteX54" fmla="*/ 2170878 w 2266154"/>
                      <a:gd name="connsiteY54" fmla="*/ 305961 h 430855"/>
                      <a:gd name="connsiteX55" fmla="*/ 2164187 w 2266154"/>
                      <a:gd name="connsiteY55" fmla="*/ 301501 h 430855"/>
                      <a:gd name="connsiteX56" fmla="*/ 2146345 w 2266154"/>
                      <a:gd name="connsiteY56" fmla="*/ 297040 h 430855"/>
                      <a:gd name="connsiteX57" fmla="*/ 2139655 w 2266154"/>
                      <a:gd name="connsiteY57" fmla="*/ 326033 h 430855"/>
                      <a:gd name="connsiteX58" fmla="*/ 2144115 w 2266154"/>
                      <a:gd name="connsiteY58" fmla="*/ 339415 h 430855"/>
                      <a:gd name="connsiteX59" fmla="*/ 2146345 w 2266154"/>
                      <a:gd name="connsiteY59" fmla="*/ 359487 h 430855"/>
                      <a:gd name="connsiteX60" fmla="*/ 2148576 w 2266154"/>
                      <a:gd name="connsiteY60" fmla="*/ 377329 h 430855"/>
                      <a:gd name="connsiteX61" fmla="*/ 2146345 w 2266154"/>
                      <a:gd name="connsiteY61" fmla="*/ 390710 h 430855"/>
                      <a:gd name="connsiteX62" fmla="*/ 2137424 w 2266154"/>
                      <a:gd name="connsiteY62" fmla="*/ 390710 h 430855"/>
                      <a:gd name="connsiteX63" fmla="*/ 1914400 w 2266154"/>
                      <a:gd name="connsiteY63" fmla="*/ 395171 h 430855"/>
                      <a:gd name="connsiteX64" fmla="*/ 1914400 w 2266154"/>
                      <a:gd name="connsiteY64" fmla="*/ 428624 h 430855"/>
                      <a:gd name="connsiteX65" fmla="*/ 1626699 w 2266154"/>
                      <a:gd name="connsiteY65" fmla="*/ 430855 h 430855"/>
                      <a:gd name="connsiteX66" fmla="*/ 1606626 w 2266154"/>
                      <a:gd name="connsiteY66" fmla="*/ 417473 h 430855"/>
                      <a:gd name="connsiteX67" fmla="*/ 1504035 w 2266154"/>
                      <a:gd name="connsiteY67" fmla="*/ 410783 h 430855"/>
                      <a:gd name="connsiteX68" fmla="*/ 1515186 w 2266154"/>
                      <a:gd name="connsiteY68" fmla="*/ 310422 h 430855"/>
                      <a:gd name="connsiteX69" fmla="*/ 1463891 w 2266154"/>
                      <a:gd name="connsiteY69" fmla="*/ 326033 h 430855"/>
                      <a:gd name="connsiteX70" fmla="*/ 1443819 w 2266154"/>
                      <a:gd name="connsiteY70" fmla="*/ 321573 h 430855"/>
                      <a:gd name="connsiteX71" fmla="*/ 1437128 w 2266154"/>
                      <a:gd name="connsiteY71" fmla="*/ 319343 h 430855"/>
                      <a:gd name="connsiteX72" fmla="*/ 1405904 w 2266154"/>
                      <a:gd name="connsiteY72" fmla="*/ 312652 h 430855"/>
                      <a:gd name="connsiteX73" fmla="*/ 1399214 w 2266154"/>
                      <a:gd name="connsiteY73" fmla="*/ 310422 h 430855"/>
                      <a:gd name="connsiteX74" fmla="*/ 1388062 w 2266154"/>
                      <a:gd name="connsiteY74" fmla="*/ 305961 h 430855"/>
                      <a:gd name="connsiteX75" fmla="*/ 1376911 w 2266154"/>
                      <a:gd name="connsiteY75" fmla="*/ 303731 h 430855"/>
                      <a:gd name="connsiteX76" fmla="*/ 1359069 w 2266154"/>
                      <a:gd name="connsiteY76" fmla="*/ 297040 h 430855"/>
                      <a:gd name="connsiteX77" fmla="*/ 1345688 w 2266154"/>
                      <a:gd name="connsiteY77" fmla="*/ 294810 h 430855"/>
                      <a:gd name="connsiteX78" fmla="*/ 1336767 w 2266154"/>
                      <a:gd name="connsiteY78" fmla="*/ 290349 h 430855"/>
                      <a:gd name="connsiteX79" fmla="*/ 1332306 w 2266154"/>
                      <a:gd name="connsiteY79" fmla="*/ 285889 h 430855"/>
                      <a:gd name="connsiteX80" fmla="*/ 1321155 w 2266154"/>
                      <a:gd name="connsiteY80" fmla="*/ 283659 h 430855"/>
                      <a:gd name="connsiteX81" fmla="*/ 1312234 w 2266154"/>
                      <a:gd name="connsiteY81" fmla="*/ 281428 h 430855"/>
                      <a:gd name="connsiteX82" fmla="*/ 1298853 w 2266154"/>
                      <a:gd name="connsiteY82" fmla="*/ 272507 h 430855"/>
                      <a:gd name="connsiteX83" fmla="*/ 1287701 w 2266154"/>
                      <a:gd name="connsiteY83" fmla="*/ 265817 h 430855"/>
                      <a:gd name="connsiteX84" fmla="*/ 1283241 w 2266154"/>
                      <a:gd name="connsiteY84" fmla="*/ 261356 h 430855"/>
                      <a:gd name="connsiteX85" fmla="*/ 1249787 w 2266154"/>
                      <a:gd name="connsiteY85" fmla="*/ 250205 h 430855"/>
                      <a:gd name="connsiteX86" fmla="*/ 1229715 w 2266154"/>
                      <a:gd name="connsiteY86" fmla="*/ 245744 h 430855"/>
                      <a:gd name="connsiteX87" fmla="*/ 1220794 w 2266154"/>
                      <a:gd name="connsiteY87" fmla="*/ 243514 h 430855"/>
                      <a:gd name="connsiteX88" fmla="*/ 1205182 w 2266154"/>
                      <a:gd name="connsiteY88" fmla="*/ 245744 h 430855"/>
                      <a:gd name="connsiteX89" fmla="*/ 1202952 w 2266154"/>
                      <a:gd name="connsiteY89" fmla="*/ 276968 h 430855"/>
                      <a:gd name="connsiteX90" fmla="*/ 1189571 w 2266154"/>
                      <a:gd name="connsiteY90" fmla="*/ 290349 h 430855"/>
                      <a:gd name="connsiteX91" fmla="*/ 1178419 w 2266154"/>
                      <a:gd name="connsiteY91" fmla="*/ 301501 h 430855"/>
                      <a:gd name="connsiteX92" fmla="*/ 1173959 w 2266154"/>
                      <a:gd name="connsiteY92" fmla="*/ 308191 h 430855"/>
                      <a:gd name="connsiteX93" fmla="*/ 1162808 w 2266154"/>
                      <a:gd name="connsiteY93" fmla="*/ 321573 h 430855"/>
                      <a:gd name="connsiteX94" fmla="*/ 1156117 w 2266154"/>
                      <a:gd name="connsiteY94" fmla="*/ 337184 h 430855"/>
                      <a:gd name="connsiteX95" fmla="*/ 1149426 w 2266154"/>
                      <a:gd name="connsiteY95" fmla="*/ 341645 h 430855"/>
                      <a:gd name="connsiteX96" fmla="*/ 1138275 w 2266154"/>
                      <a:gd name="connsiteY96" fmla="*/ 355026 h 430855"/>
                      <a:gd name="connsiteX97" fmla="*/ 1131584 w 2266154"/>
                      <a:gd name="connsiteY97" fmla="*/ 357257 h 430855"/>
                      <a:gd name="connsiteX98" fmla="*/ 1122663 w 2266154"/>
                      <a:gd name="connsiteY98" fmla="*/ 363947 h 430855"/>
                      <a:gd name="connsiteX99" fmla="*/ 1113742 w 2266154"/>
                      <a:gd name="connsiteY99" fmla="*/ 368408 h 430855"/>
                      <a:gd name="connsiteX100" fmla="*/ 959856 w 2266154"/>
                      <a:gd name="connsiteY100" fmla="*/ 366178 h 430855"/>
                      <a:gd name="connsiteX101" fmla="*/ 955395 w 2266154"/>
                      <a:gd name="connsiteY101" fmla="*/ 332724 h 430855"/>
                      <a:gd name="connsiteX102" fmla="*/ 694457 w 2266154"/>
                      <a:gd name="connsiteY102" fmla="*/ 337184 h 430855"/>
                      <a:gd name="connsiteX103" fmla="*/ 654312 w 2266154"/>
                      <a:gd name="connsiteY103" fmla="*/ 301501 h 430855"/>
                      <a:gd name="connsiteX104" fmla="*/ 632010 w 2266154"/>
                      <a:gd name="connsiteY104" fmla="*/ 297040 h 430855"/>
                      <a:gd name="connsiteX105" fmla="*/ 623089 w 2266154"/>
                      <a:gd name="connsiteY105" fmla="*/ 288119 h 430855"/>
                      <a:gd name="connsiteX106" fmla="*/ 603017 w 2266154"/>
                      <a:gd name="connsiteY106" fmla="*/ 276968 h 430855"/>
                      <a:gd name="connsiteX107" fmla="*/ 594096 w 2266154"/>
                      <a:gd name="connsiteY107" fmla="*/ 259126 h 430855"/>
                      <a:gd name="connsiteX108" fmla="*/ 589635 w 2266154"/>
                      <a:gd name="connsiteY108" fmla="*/ 241284 h 430855"/>
                      <a:gd name="connsiteX109" fmla="*/ 585175 w 2266154"/>
                      <a:gd name="connsiteY109" fmla="*/ 227903 h 430855"/>
                      <a:gd name="connsiteX110" fmla="*/ 582944 w 2266154"/>
                      <a:gd name="connsiteY110" fmla="*/ 221212 h 430855"/>
                      <a:gd name="connsiteX111" fmla="*/ 556181 w 2266154"/>
                      <a:gd name="connsiteY111" fmla="*/ 218982 h 430855"/>
                      <a:gd name="connsiteX112" fmla="*/ 540570 w 2266154"/>
                      <a:gd name="connsiteY112" fmla="*/ 212291 h 430855"/>
                      <a:gd name="connsiteX113" fmla="*/ 533879 w 2266154"/>
                      <a:gd name="connsiteY113" fmla="*/ 210061 h 430855"/>
                      <a:gd name="connsiteX114" fmla="*/ 522728 w 2266154"/>
                      <a:gd name="connsiteY114" fmla="*/ 201140 h 430855"/>
                      <a:gd name="connsiteX115" fmla="*/ 516037 w 2266154"/>
                      <a:gd name="connsiteY115" fmla="*/ 198909 h 430855"/>
                      <a:gd name="connsiteX116" fmla="*/ 502656 w 2266154"/>
                      <a:gd name="connsiteY116" fmla="*/ 192219 h 430855"/>
                      <a:gd name="connsiteX117" fmla="*/ 493735 w 2266154"/>
                      <a:gd name="connsiteY117" fmla="*/ 185528 h 430855"/>
                      <a:gd name="connsiteX118" fmla="*/ 489274 w 2266154"/>
                      <a:gd name="connsiteY118" fmla="*/ 181067 h 430855"/>
                      <a:gd name="connsiteX119" fmla="*/ 484814 w 2266154"/>
                      <a:gd name="connsiteY119" fmla="*/ 140923 h 430855"/>
                      <a:gd name="connsiteX120" fmla="*/ 480353 w 2266154"/>
                      <a:gd name="connsiteY120" fmla="*/ 134232 h 430855"/>
                      <a:gd name="connsiteX121" fmla="*/ 473662 w 2266154"/>
                      <a:gd name="connsiteY121" fmla="*/ 132002 h 430855"/>
                      <a:gd name="connsiteX122" fmla="*/ 460281 w 2266154"/>
                      <a:gd name="connsiteY122" fmla="*/ 129772 h 430855"/>
                      <a:gd name="connsiteX123" fmla="*/ 458051 w 2266154"/>
                      <a:gd name="connsiteY123" fmla="*/ 136463 h 430855"/>
                      <a:gd name="connsiteX124" fmla="*/ 455820 w 2266154"/>
                      <a:gd name="connsiteY124" fmla="*/ 152074 h 430855"/>
                      <a:gd name="connsiteX125" fmla="*/ 440209 w 2266154"/>
                      <a:gd name="connsiteY125" fmla="*/ 163225 h 430855"/>
                      <a:gd name="connsiteX126" fmla="*/ 426827 w 2266154"/>
                      <a:gd name="connsiteY126" fmla="*/ 172146 h 430855"/>
                      <a:gd name="connsiteX127" fmla="*/ 426827 w 2266154"/>
                      <a:gd name="connsiteY127" fmla="*/ 194449 h 430855"/>
                      <a:gd name="connsiteX128" fmla="*/ 433518 w 2266154"/>
                      <a:gd name="connsiteY128" fmla="*/ 198909 h 430855"/>
                      <a:gd name="connsiteX129" fmla="*/ 444669 w 2266154"/>
                      <a:gd name="connsiteY129" fmla="*/ 205600 h 430855"/>
                      <a:gd name="connsiteX130" fmla="*/ 458051 w 2266154"/>
                      <a:gd name="connsiteY130" fmla="*/ 216751 h 430855"/>
                      <a:gd name="connsiteX131" fmla="*/ 464741 w 2266154"/>
                      <a:gd name="connsiteY131" fmla="*/ 218982 h 430855"/>
                      <a:gd name="connsiteX132" fmla="*/ 475893 w 2266154"/>
                      <a:gd name="connsiteY132" fmla="*/ 227903 h 430855"/>
                      <a:gd name="connsiteX133" fmla="*/ 478123 w 2266154"/>
                      <a:gd name="connsiteY133" fmla="*/ 234593 h 430855"/>
                      <a:gd name="connsiteX134" fmla="*/ 482583 w 2266154"/>
                      <a:gd name="connsiteY134" fmla="*/ 239054 h 430855"/>
                      <a:gd name="connsiteX135" fmla="*/ 484814 w 2266154"/>
                      <a:gd name="connsiteY135" fmla="*/ 247975 h 430855"/>
                      <a:gd name="connsiteX136" fmla="*/ 480353 w 2266154"/>
                      <a:gd name="connsiteY136" fmla="*/ 274738 h 430855"/>
                      <a:gd name="connsiteX137" fmla="*/ 475893 w 2266154"/>
                      <a:gd name="connsiteY137" fmla="*/ 281428 h 430855"/>
                      <a:gd name="connsiteX138" fmla="*/ 471432 w 2266154"/>
                      <a:gd name="connsiteY138" fmla="*/ 303731 h 430855"/>
                      <a:gd name="connsiteX139" fmla="*/ 462511 w 2266154"/>
                      <a:gd name="connsiteY139" fmla="*/ 317112 h 430855"/>
                      <a:gd name="connsiteX140" fmla="*/ 453590 w 2266154"/>
                      <a:gd name="connsiteY140" fmla="*/ 328263 h 430855"/>
                      <a:gd name="connsiteX141" fmla="*/ 451360 w 2266154"/>
                      <a:gd name="connsiteY141" fmla="*/ 334954 h 430855"/>
                      <a:gd name="connsiteX142" fmla="*/ 446899 w 2266154"/>
                      <a:gd name="connsiteY142" fmla="*/ 339415 h 430855"/>
                      <a:gd name="connsiteX143" fmla="*/ 444669 w 2266154"/>
                      <a:gd name="connsiteY143" fmla="*/ 341645 h 430855"/>
                      <a:gd name="connsiteX144" fmla="*/ 114593 w 2266154"/>
                      <a:gd name="connsiteY144" fmla="*/ 339415 h 430855"/>
                      <a:gd name="connsiteX145" fmla="*/ 136896 w 2266154"/>
                      <a:gd name="connsiteY145" fmla="*/ 294810 h 430855"/>
                      <a:gd name="connsiteX146" fmla="*/ 139126 w 2266154"/>
                      <a:gd name="connsiteY146" fmla="*/ 247975 h 430855"/>
                      <a:gd name="connsiteX147" fmla="*/ 125744 w 2266154"/>
                      <a:gd name="connsiteY147" fmla="*/ 239054 h 430855"/>
                      <a:gd name="connsiteX148" fmla="*/ 112363 w 2266154"/>
                      <a:gd name="connsiteY148" fmla="*/ 230133 h 430855"/>
                      <a:gd name="connsiteX149" fmla="*/ 107902 w 2266154"/>
                      <a:gd name="connsiteY149" fmla="*/ 225672 h 430855"/>
                      <a:gd name="connsiteX150" fmla="*/ 101212 w 2266154"/>
                      <a:gd name="connsiteY150" fmla="*/ 221212 h 430855"/>
                      <a:gd name="connsiteX151" fmla="*/ 96751 w 2266154"/>
                      <a:gd name="connsiteY151" fmla="*/ 216751 h 430855"/>
                      <a:gd name="connsiteX152" fmla="*/ 90060 w 2266154"/>
                      <a:gd name="connsiteY152" fmla="*/ 214521 h 430855"/>
                      <a:gd name="connsiteX153" fmla="*/ 78909 w 2266154"/>
                      <a:gd name="connsiteY153" fmla="*/ 205600 h 430855"/>
                      <a:gd name="connsiteX154" fmla="*/ 72219 w 2266154"/>
                      <a:gd name="connsiteY154" fmla="*/ 201140 h 430855"/>
                      <a:gd name="connsiteX155" fmla="*/ 61067 w 2266154"/>
                      <a:gd name="connsiteY155" fmla="*/ 189988 h 430855"/>
                      <a:gd name="connsiteX156" fmla="*/ 54377 w 2266154"/>
                      <a:gd name="connsiteY156" fmla="*/ 183298 h 430855"/>
                      <a:gd name="connsiteX157" fmla="*/ 45456 w 2266154"/>
                      <a:gd name="connsiteY157" fmla="*/ 178837 h 430855"/>
                      <a:gd name="connsiteX158" fmla="*/ 20923 w 2266154"/>
                      <a:gd name="connsiteY158" fmla="*/ 167686 h 430855"/>
                      <a:gd name="connsiteX159" fmla="*/ 16462 w 2266154"/>
                      <a:gd name="connsiteY159" fmla="*/ 154304 h 430855"/>
                      <a:gd name="connsiteX160" fmla="*/ 12002 w 2266154"/>
                      <a:gd name="connsiteY160" fmla="*/ 145383 h 430855"/>
                      <a:gd name="connsiteX161" fmla="*/ 7541 w 2266154"/>
                      <a:gd name="connsiteY161" fmla="*/ 132002 h 430855"/>
                      <a:gd name="connsiteX162" fmla="*/ 14232 w 2266154"/>
                      <a:gd name="connsiteY162" fmla="*/ 96318 h 430855"/>
                      <a:gd name="connsiteX163" fmla="*/ 20923 w 2266154"/>
                      <a:gd name="connsiteY163" fmla="*/ 94088 h 430855"/>
                      <a:gd name="connsiteX164" fmla="*/ 32074 w 2266154"/>
                      <a:gd name="connsiteY164" fmla="*/ 82937 h 430855"/>
                      <a:gd name="connsiteX165" fmla="*/ 29844 w 2266154"/>
                      <a:gd name="connsiteY165" fmla="*/ 74016 h 430855"/>
                      <a:gd name="connsiteX166" fmla="*/ 20923 w 2266154"/>
                      <a:gd name="connsiteY166" fmla="*/ 60634 h 430855"/>
                      <a:gd name="connsiteX167" fmla="*/ 9772 w 2266154"/>
                      <a:gd name="connsiteY167" fmla="*/ 47253 h 430855"/>
                      <a:gd name="connsiteX168" fmla="*/ 7541 w 2266154"/>
                      <a:gd name="connsiteY168" fmla="*/ 40562 h 430855"/>
                      <a:gd name="connsiteX169" fmla="*/ 851 w 2266154"/>
                      <a:gd name="connsiteY169" fmla="*/ 36102 h 430855"/>
                      <a:gd name="connsiteX170" fmla="*/ 7541 w 2266154"/>
                      <a:gd name="connsiteY170" fmla="*/ 7108 h 430855"/>
                      <a:gd name="connsiteX171" fmla="*/ 12002 w 2266154"/>
                      <a:gd name="connsiteY171" fmla="*/ 2648 h 430855"/>
                      <a:gd name="connsiteX172" fmla="*/ 12002 w 2266154"/>
                      <a:gd name="connsiteY172" fmla="*/ 7108 h 43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</a:cxnLst>
                    <a:rect l="l" t="t" r="r" b="b"/>
                    <a:pathLst>
                      <a:path w="2266154" h="430855">
                        <a:moveTo>
                          <a:pt x="12002" y="7108"/>
                        </a:moveTo>
                        <a:lnTo>
                          <a:pt x="12002" y="7108"/>
                        </a:lnTo>
                        <a:cubicBezTo>
                          <a:pt x="20923" y="7852"/>
                          <a:pt x="29892" y="8156"/>
                          <a:pt x="38765" y="9339"/>
                        </a:cubicBezTo>
                        <a:cubicBezTo>
                          <a:pt x="41095" y="9650"/>
                          <a:pt x="43620" y="10100"/>
                          <a:pt x="45456" y="11569"/>
                        </a:cubicBezTo>
                        <a:cubicBezTo>
                          <a:pt x="47549" y="13243"/>
                          <a:pt x="48429" y="16030"/>
                          <a:pt x="49916" y="18260"/>
                        </a:cubicBezTo>
                        <a:cubicBezTo>
                          <a:pt x="50659" y="21977"/>
                          <a:pt x="50451" y="26021"/>
                          <a:pt x="52146" y="29411"/>
                        </a:cubicBezTo>
                        <a:cubicBezTo>
                          <a:pt x="53557" y="32232"/>
                          <a:pt x="58837" y="36102"/>
                          <a:pt x="58837" y="36102"/>
                        </a:cubicBezTo>
                        <a:lnTo>
                          <a:pt x="1811809" y="140923"/>
                        </a:lnTo>
                        <a:cubicBezTo>
                          <a:pt x="1807348" y="146127"/>
                          <a:pt x="1802709" y="151183"/>
                          <a:pt x="1798427" y="156535"/>
                        </a:cubicBezTo>
                        <a:cubicBezTo>
                          <a:pt x="1796753" y="158628"/>
                          <a:pt x="1794408" y="160581"/>
                          <a:pt x="1793967" y="163225"/>
                        </a:cubicBezTo>
                        <a:cubicBezTo>
                          <a:pt x="1793032" y="168835"/>
                          <a:pt x="1797960" y="171005"/>
                          <a:pt x="1800658" y="174377"/>
                        </a:cubicBezTo>
                        <a:cubicBezTo>
                          <a:pt x="1802332" y="176470"/>
                          <a:pt x="1803025" y="179393"/>
                          <a:pt x="1805118" y="181067"/>
                        </a:cubicBezTo>
                        <a:cubicBezTo>
                          <a:pt x="1806954" y="182536"/>
                          <a:pt x="1809579" y="182554"/>
                          <a:pt x="1811809" y="183298"/>
                        </a:cubicBezTo>
                        <a:cubicBezTo>
                          <a:pt x="1813296" y="185528"/>
                          <a:pt x="1814595" y="187895"/>
                          <a:pt x="1816269" y="189988"/>
                        </a:cubicBezTo>
                        <a:cubicBezTo>
                          <a:pt x="1817583" y="191630"/>
                          <a:pt x="1820590" y="192351"/>
                          <a:pt x="1820730" y="194449"/>
                        </a:cubicBezTo>
                        <a:cubicBezTo>
                          <a:pt x="1821375" y="204120"/>
                          <a:pt x="1819243" y="213778"/>
                          <a:pt x="1818499" y="223442"/>
                        </a:cubicBezTo>
                        <a:cubicBezTo>
                          <a:pt x="1819243" y="236080"/>
                          <a:pt x="1817798" y="249040"/>
                          <a:pt x="1820730" y="261356"/>
                        </a:cubicBezTo>
                        <a:cubicBezTo>
                          <a:pt x="1821704" y="265447"/>
                          <a:pt x="1825448" y="270121"/>
                          <a:pt x="1829651" y="270277"/>
                        </a:cubicBezTo>
                        <a:lnTo>
                          <a:pt x="1889867" y="272507"/>
                        </a:lnTo>
                        <a:cubicBezTo>
                          <a:pt x="1892097" y="273994"/>
                          <a:pt x="1894160" y="275769"/>
                          <a:pt x="1896558" y="276968"/>
                        </a:cubicBezTo>
                        <a:cubicBezTo>
                          <a:pt x="1898661" y="278019"/>
                          <a:pt x="1901233" y="277988"/>
                          <a:pt x="1903249" y="279198"/>
                        </a:cubicBezTo>
                        <a:cubicBezTo>
                          <a:pt x="1905052" y="280280"/>
                          <a:pt x="1906067" y="282345"/>
                          <a:pt x="1907709" y="283659"/>
                        </a:cubicBezTo>
                        <a:cubicBezTo>
                          <a:pt x="1921776" y="294913"/>
                          <a:pt x="1908091" y="281809"/>
                          <a:pt x="1918860" y="292580"/>
                        </a:cubicBezTo>
                        <a:cubicBezTo>
                          <a:pt x="1921172" y="322621"/>
                          <a:pt x="1914237" y="314719"/>
                          <a:pt x="1923321" y="323803"/>
                        </a:cubicBezTo>
                        <a:lnTo>
                          <a:pt x="2095050" y="305961"/>
                        </a:lnTo>
                        <a:cubicBezTo>
                          <a:pt x="2098024" y="300014"/>
                          <a:pt x="2101502" y="294293"/>
                          <a:pt x="2103971" y="288119"/>
                        </a:cubicBezTo>
                        <a:cubicBezTo>
                          <a:pt x="2105981" y="283094"/>
                          <a:pt x="2106876" y="277691"/>
                          <a:pt x="2108431" y="272507"/>
                        </a:cubicBezTo>
                        <a:cubicBezTo>
                          <a:pt x="2109106" y="270255"/>
                          <a:pt x="2109918" y="268047"/>
                          <a:pt x="2110661" y="265817"/>
                        </a:cubicBezTo>
                        <a:cubicBezTo>
                          <a:pt x="2107374" y="213225"/>
                          <a:pt x="2111544" y="245257"/>
                          <a:pt x="2106201" y="221212"/>
                        </a:cubicBezTo>
                        <a:cubicBezTo>
                          <a:pt x="2105379" y="217512"/>
                          <a:pt x="2105464" y="213545"/>
                          <a:pt x="2103971" y="210061"/>
                        </a:cubicBezTo>
                        <a:cubicBezTo>
                          <a:pt x="2103143" y="208128"/>
                          <a:pt x="2100997" y="207087"/>
                          <a:pt x="2099510" y="205600"/>
                        </a:cubicBezTo>
                        <a:cubicBezTo>
                          <a:pt x="2098767" y="203370"/>
                          <a:pt x="2097280" y="201260"/>
                          <a:pt x="2097280" y="198909"/>
                        </a:cubicBezTo>
                        <a:cubicBezTo>
                          <a:pt x="2097280" y="175253"/>
                          <a:pt x="2124814" y="191254"/>
                          <a:pt x="2144115" y="192219"/>
                        </a:cubicBezTo>
                        <a:cubicBezTo>
                          <a:pt x="2147988" y="203838"/>
                          <a:pt x="2143808" y="194622"/>
                          <a:pt x="2150806" y="203370"/>
                        </a:cubicBezTo>
                        <a:cubicBezTo>
                          <a:pt x="2152480" y="205463"/>
                          <a:pt x="2153207" y="208345"/>
                          <a:pt x="2155266" y="210061"/>
                        </a:cubicBezTo>
                        <a:cubicBezTo>
                          <a:pt x="2157820" y="212189"/>
                          <a:pt x="2161213" y="213034"/>
                          <a:pt x="2164187" y="214521"/>
                        </a:cubicBezTo>
                        <a:cubicBezTo>
                          <a:pt x="2165674" y="216008"/>
                          <a:pt x="2166767" y="218042"/>
                          <a:pt x="2168648" y="218982"/>
                        </a:cubicBezTo>
                        <a:cubicBezTo>
                          <a:pt x="2171390" y="220353"/>
                          <a:pt x="2175176" y="219297"/>
                          <a:pt x="2177569" y="221212"/>
                        </a:cubicBezTo>
                        <a:cubicBezTo>
                          <a:pt x="2179405" y="222681"/>
                          <a:pt x="2179056" y="225673"/>
                          <a:pt x="2179799" y="227903"/>
                        </a:cubicBezTo>
                        <a:cubicBezTo>
                          <a:pt x="2182484" y="260123"/>
                          <a:pt x="2173260" y="257215"/>
                          <a:pt x="2204332" y="252435"/>
                        </a:cubicBezTo>
                        <a:cubicBezTo>
                          <a:pt x="2206655" y="252078"/>
                          <a:pt x="2208792" y="250948"/>
                          <a:pt x="2211022" y="250205"/>
                        </a:cubicBezTo>
                        <a:cubicBezTo>
                          <a:pt x="2216226" y="250948"/>
                          <a:pt x="2221932" y="250084"/>
                          <a:pt x="2226634" y="252435"/>
                        </a:cubicBezTo>
                        <a:cubicBezTo>
                          <a:pt x="2228737" y="253486"/>
                          <a:pt x="2228443" y="256813"/>
                          <a:pt x="2228864" y="259126"/>
                        </a:cubicBezTo>
                        <a:cubicBezTo>
                          <a:pt x="2229936" y="265023"/>
                          <a:pt x="2230023" y="271071"/>
                          <a:pt x="2231095" y="276968"/>
                        </a:cubicBezTo>
                        <a:cubicBezTo>
                          <a:pt x="2231516" y="279281"/>
                          <a:pt x="2231489" y="282190"/>
                          <a:pt x="2233325" y="283659"/>
                        </a:cubicBezTo>
                        <a:cubicBezTo>
                          <a:pt x="2235718" y="285574"/>
                          <a:pt x="2239254" y="285224"/>
                          <a:pt x="2242246" y="285889"/>
                        </a:cubicBezTo>
                        <a:cubicBezTo>
                          <a:pt x="2245946" y="286711"/>
                          <a:pt x="2249680" y="287376"/>
                          <a:pt x="2253397" y="288119"/>
                        </a:cubicBezTo>
                        <a:cubicBezTo>
                          <a:pt x="2255627" y="289606"/>
                          <a:pt x="2258193" y="290685"/>
                          <a:pt x="2260088" y="292580"/>
                        </a:cubicBezTo>
                        <a:cubicBezTo>
                          <a:pt x="2270111" y="302603"/>
                          <a:pt x="2265984" y="317860"/>
                          <a:pt x="2260088" y="330494"/>
                        </a:cubicBezTo>
                        <a:cubicBezTo>
                          <a:pt x="2258485" y="333929"/>
                          <a:pt x="2252654" y="331981"/>
                          <a:pt x="2248937" y="332724"/>
                        </a:cubicBezTo>
                        <a:cubicBezTo>
                          <a:pt x="2240759" y="331981"/>
                          <a:pt x="2232475" y="332007"/>
                          <a:pt x="2224404" y="330494"/>
                        </a:cubicBezTo>
                        <a:cubicBezTo>
                          <a:pt x="2218261" y="329342"/>
                          <a:pt x="2210112" y="324050"/>
                          <a:pt x="2204332" y="321573"/>
                        </a:cubicBezTo>
                        <a:cubicBezTo>
                          <a:pt x="2199856" y="319655"/>
                          <a:pt x="2193242" y="318243"/>
                          <a:pt x="2188720" y="317112"/>
                        </a:cubicBezTo>
                        <a:cubicBezTo>
                          <a:pt x="2184573" y="312966"/>
                          <a:pt x="2183192" y="311003"/>
                          <a:pt x="2177569" y="308191"/>
                        </a:cubicBezTo>
                        <a:cubicBezTo>
                          <a:pt x="2175466" y="307140"/>
                          <a:pt x="2172981" y="307012"/>
                          <a:pt x="2170878" y="305961"/>
                        </a:cubicBezTo>
                        <a:cubicBezTo>
                          <a:pt x="2168481" y="304762"/>
                          <a:pt x="2166584" y="302700"/>
                          <a:pt x="2164187" y="301501"/>
                        </a:cubicBezTo>
                        <a:cubicBezTo>
                          <a:pt x="2159610" y="299212"/>
                          <a:pt x="2150595" y="297890"/>
                          <a:pt x="2146345" y="297040"/>
                        </a:cubicBezTo>
                        <a:cubicBezTo>
                          <a:pt x="2129556" y="301237"/>
                          <a:pt x="2134785" y="296812"/>
                          <a:pt x="2139655" y="326033"/>
                        </a:cubicBezTo>
                        <a:cubicBezTo>
                          <a:pt x="2140428" y="330671"/>
                          <a:pt x="2144115" y="339415"/>
                          <a:pt x="2144115" y="339415"/>
                        </a:cubicBezTo>
                        <a:cubicBezTo>
                          <a:pt x="2144858" y="346106"/>
                          <a:pt x="2145558" y="352801"/>
                          <a:pt x="2146345" y="359487"/>
                        </a:cubicBezTo>
                        <a:cubicBezTo>
                          <a:pt x="2147045" y="365440"/>
                          <a:pt x="2148576" y="371335"/>
                          <a:pt x="2148576" y="377329"/>
                        </a:cubicBezTo>
                        <a:cubicBezTo>
                          <a:pt x="2148576" y="381851"/>
                          <a:pt x="2149240" y="387236"/>
                          <a:pt x="2146345" y="390710"/>
                        </a:cubicBezTo>
                        <a:cubicBezTo>
                          <a:pt x="2144441" y="392994"/>
                          <a:pt x="2140398" y="390710"/>
                          <a:pt x="2137424" y="390710"/>
                        </a:cubicBezTo>
                        <a:lnTo>
                          <a:pt x="1914400" y="395171"/>
                        </a:lnTo>
                        <a:lnTo>
                          <a:pt x="1914400" y="428624"/>
                        </a:lnTo>
                        <a:lnTo>
                          <a:pt x="1626699" y="430855"/>
                        </a:lnTo>
                        <a:lnTo>
                          <a:pt x="1606626" y="417473"/>
                        </a:lnTo>
                        <a:lnTo>
                          <a:pt x="1504035" y="410783"/>
                        </a:lnTo>
                        <a:lnTo>
                          <a:pt x="1515186" y="310422"/>
                        </a:lnTo>
                        <a:lnTo>
                          <a:pt x="1463891" y="326033"/>
                        </a:lnTo>
                        <a:cubicBezTo>
                          <a:pt x="1457200" y="324546"/>
                          <a:pt x="1450468" y="323235"/>
                          <a:pt x="1443819" y="321573"/>
                        </a:cubicBezTo>
                        <a:cubicBezTo>
                          <a:pt x="1441538" y="321003"/>
                          <a:pt x="1439419" y="319872"/>
                          <a:pt x="1437128" y="319343"/>
                        </a:cubicBezTo>
                        <a:cubicBezTo>
                          <a:pt x="1423834" y="316275"/>
                          <a:pt x="1417323" y="315914"/>
                          <a:pt x="1405904" y="312652"/>
                        </a:cubicBezTo>
                        <a:cubicBezTo>
                          <a:pt x="1403644" y="312006"/>
                          <a:pt x="1401415" y="311247"/>
                          <a:pt x="1399214" y="310422"/>
                        </a:cubicBezTo>
                        <a:cubicBezTo>
                          <a:pt x="1395465" y="309016"/>
                          <a:pt x="1391897" y="307111"/>
                          <a:pt x="1388062" y="305961"/>
                        </a:cubicBezTo>
                        <a:cubicBezTo>
                          <a:pt x="1384431" y="304872"/>
                          <a:pt x="1380588" y="304650"/>
                          <a:pt x="1376911" y="303731"/>
                        </a:cubicBezTo>
                        <a:cubicBezTo>
                          <a:pt x="1361022" y="299759"/>
                          <a:pt x="1381598" y="303185"/>
                          <a:pt x="1359069" y="297040"/>
                        </a:cubicBezTo>
                        <a:cubicBezTo>
                          <a:pt x="1354707" y="295850"/>
                          <a:pt x="1350148" y="295553"/>
                          <a:pt x="1345688" y="294810"/>
                        </a:cubicBezTo>
                        <a:cubicBezTo>
                          <a:pt x="1342714" y="293323"/>
                          <a:pt x="1339533" y="292193"/>
                          <a:pt x="1336767" y="290349"/>
                        </a:cubicBezTo>
                        <a:cubicBezTo>
                          <a:pt x="1335017" y="289183"/>
                          <a:pt x="1334239" y="286717"/>
                          <a:pt x="1332306" y="285889"/>
                        </a:cubicBezTo>
                        <a:cubicBezTo>
                          <a:pt x="1328822" y="284396"/>
                          <a:pt x="1324855" y="284481"/>
                          <a:pt x="1321155" y="283659"/>
                        </a:cubicBezTo>
                        <a:cubicBezTo>
                          <a:pt x="1318163" y="282994"/>
                          <a:pt x="1315208" y="282172"/>
                          <a:pt x="1312234" y="281428"/>
                        </a:cubicBezTo>
                        <a:cubicBezTo>
                          <a:pt x="1295220" y="264417"/>
                          <a:pt x="1314990" y="282190"/>
                          <a:pt x="1298853" y="272507"/>
                        </a:cubicBezTo>
                        <a:cubicBezTo>
                          <a:pt x="1283553" y="263326"/>
                          <a:pt x="1306647" y="272131"/>
                          <a:pt x="1287701" y="265817"/>
                        </a:cubicBezTo>
                        <a:cubicBezTo>
                          <a:pt x="1286214" y="264330"/>
                          <a:pt x="1284883" y="262670"/>
                          <a:pt x="1283241" y="261356"/>
                        </a:cubicBezTo>
                        <a:cubicBezTo>
                          <a:pt x="1272379" y="252666"/>
                          <a:pt x="1267211" y="254561"/>
                          <a:pt x="1249787" y="250205"/>
                        </a:cubicBezTo>
                        <a:cubicBezTo>
                          <a:pt x="1228053" y="244771"/>
                          <a:pt x="1255170" y="251401"/>
                          <a:pt x="1229715" y="245744"/>
                        </a:cubicBezTo>
                        <a:cubicBezTo>
                          <a:pt x="1226723" y="245079"/>
                          <a:pt x="1223768" y="244257"/>
                          <a:pt x="1220794" y="243514"/>
                        </a:cubicBezTo>
                        <a:cubicBezTo>
                          <a:pt x="1215590" y="244257"/>
                          <a:pt x="1207656" y="241106"/>
                          <a:pt x="1205182" y="245744"/>
                        </a:cubicBezTo>
                        <a:cubicBezTo>
                          <a:pt x="1200272" y="254951"/>
                          <a:pt x="1206399" y="267119"/>
                          <a:pt x="1202952" y="276968"/>
                        </a:cubicBezTo>
                        <a:cubicBezTo>
                          <a:pt x="1200868" y="282922"/>
                          <a:pt x="1194031" y="285889"/>
                          <a:pt x="1189571" y="290349"/>
                        </a:cubicBezTo>
                        <a:lnTo>
                          <a:pt x="1178419" y="301501"/>
                        </a:lnTo>
                        <a:cubicBezTo>
                          <a:pt x="1176932" y="303731"/>
                          <a:pt x="1175675" y="306132"/>
                          <a:pt x="1173959" y="308191"/>
                        </a:cubicBezTo>
                        <a:cubicBezTo>
                          <a:pt x="1159654" y="325357"/>
                          <a:pt x="1173878" y="304966"/>
                          <a:pt x="1162808" y="321573"/>
                        </a:cubicBezTo>
                        <a:cubicBezTo>
                          <a:pt x="1161102" y="328399"/>
                          <a:pt x="1161252" y="332049"/>
                          <a:pt x="1156117" y="337184"/>
                        </a:cubicBezTo>
                        <a:cubicBezTo>
                          <a:pt x="1154221" y="339079"/>
                          <a:pt x="1151656" y="340158"/>
                          <a:pt x="1149426" y="341645"/>
                        </a:cubicBezTo>
                        <a:cubicBezTo>
                          <a:pt x="1146134" y="346584"/>
                          <a:pt x="1143429" y="351590"/>
                          <a:pt x="1138275" y="355026"/>
                        </a:cubicBezTo>
                        <a:cubicBezTo>
                          <a:pt x="1136319" y="356330"/>
                          <a:pt x="1133814" y="356513"/>
                          <a:pt x="1131584" y="357257"/>
                        </a:cubicBezTo>
                        <a:cubicBezTo>
                          <a:pt x="1128610" y="359487"/>
                          <a:pt x="1125890" y="362103"/>
                          <a:pt x="1122663" y="363947"/>
                        </a:cubicBezTo>
                        <a:cubicBezTo>
                          <a:pt x="1110702" y="370782"/>
                          <a:pt x="1119547" y="362606"/>
                          <a:pt x="1113742" y="368408"/>
                        </a:cubicBezTo>
                        <a:lnTo>
                          <a:pt x="959856" y="366178"/>
                        </a:lnTo>
                        <a:lnTo>
                          <a:pt x="955395" y="332724"/>
                        </a:lnTo>
                        <a:lnTo>
                          <a:pt x="694457" y="337184"/>
                        </a:lnTo>
                        <a:lnTo>
                          <a:pt x="654312" y="301501"/>
                        </a:lnTo>
                        <a:cubicBezTo>
                          <a:pt x="646878" y="300014"/>
                          <a:pt x="638978" y="300027"/>
                          <a:pt x="632010" y="297040"/>
                        </a:cubicBezTo>
                        <a:cubicBezTo>
                          <a:pt x="628145" y="295383"/>
                          <a:pt x="626588" y="290452"/>
                          <a:pt x="623089" y="288119"/>
                        </a:cubicBezTo>
                        <a:cubicBezTo>
                          <a:pt x="607751" y="277894"/>
                          <a:pt x="614793" y="280893"/>
                          <a:pt x="603017" y="276968"/>
                        </a:cubicBezTo>
                        <a:cubicBezTo>
                          <a:pt x="597900" y="269293"/>
                          <a:pt x="597214" y="269260"/>
                          <a:pt x="594096" y="259126"/>
                        </a:cubicBezTo>
                        <a:cubicBezTo>
                          <a:pt x="592293" y="253267"/>
                          <a:pt x="591573" y="247100"/>
                          <a:pt x="589635" y="241284"/>
                        </a:cubicBezTo>
                        <a:lnTo>
                          <a:pt x="585175" y="227903"/>
                        </a:lnTo>
                        <a:cubicBezTo>
                          <a:pt x="584431" y="225673"/>
                          <a:pt x="585287" y="221407"/>
                          <a:pt x="582944" y="221212"/>
                        </a:cubicBezTo>
                        <a:lnTo>
                          <a:pt x="556181" y="218982"/>
                        </a:lnTo>
                        <a:cubicBezTo>
                          <a:pt x="540479" y="213746"/>
                          <a:pt x="559879" y="220565"/>
                          <a:pt x="540570" y="212291"/>
                        </a:cubicBezTo>
                        <a:cubicBezTo>
                          <a:pt x="538409" y="211365"/>
                          <a:pt x="536109" y="210804"/>
                          <a:pt x="533879" y="210061"/>
                        </a:cubicBezTo>
                        <a:cubicBezTo>
                          <a:pt x="529729" y="205910"/>
                          <a:pt x="528358" y="203955"/>
                          <a:pt x="522728" y="201140"/>
                        </a:cubicBezTo>
                        <a:cubicBezTo>
                          <a:pt x="520625" y="200089"/>
                          <a:pt x="518140" y="199960"/>
                          <a:pt x="516037" y="198909"/>
                        </a:cubicBezTo>
                        <a:cubicBezTo>
                          <a:pt x="498748" y="190265"/>
                          <a:pt x="519467" y="197823"/>
                          <a:pt x="502656" y="192219"/>
                        </a:cubicBezTo>
                        <a:cubicBezTo>
                          <a:pt x="499682" y="189989"/>
                          <a:pt x="496591" y="187908"/>
                          <a:pt x="493735" y="185528"/>
                        </a:cubicBezTo>
                        <a:cubicBezTo>
                          <a:pt x="492119" y="184182"/>
                          <a:pt x="489639" y="183138"/>
                          <a:pt x="489274" y="181067"/>
                        </a:cubicBezTo>
                        <a:cubicBezTo>
                          <a:pt x="488288" y="175480"/>
                          <a:pt x="490283" y="151861"/>
                          <a:pt x="484814" y="140923"/>
                        </a:cubicBezTo>
                        <a:cubicBezTo>
                          <a:pt x="483615" y="138525"/>
                          <a:pt x="482446" y="135906"/>
                          <a:pt x="480353" y="134232"/>
                        </a:cubicBezTo>
                        <a:cubicBezTo>
                          <a:pt x="478517" y="132763"/>
                          <a:pt x="475892" y="132745"/>
                          <a:pt x="473662" y="132002"/>
                        </a:cubicBezTo>
                        <a:cubicBezTo>
                          <a:pt x="469227" y="129045"/>
                          <a:pt x="465821" y="124232"/>
                          <a:pt x="460281" y="129772"/>
                        </a:cubicBezTo>
                        <a:cubicBezTo>
                          <a:pt x="458619" y="131434"/>
                          <a:pt x="458794" y="134233"/>
                          <a:pt x="458051" y="136463"/>
                        </a:cubicBezTo>
                        <a:cubicBezTo>
                          <a:pt x="457307" y="141667"/>
                          <a:pt x="457995" y="147289"/>
                          <a:pt x="455820" y="152074"/>
                        </a:cubicBezTo>
                        <a:cubicBezTo>
                          <a:pt x="451378" y="161845"/>
                          <a:pt x="447456" y="160119"/>
                          <a:pt x="440209" y="163225"/>
                        </a:cubicBezTo>
                        <a:cubicBezTo>
                          <a:pt x="430759" y="167276"/>
                          <a:pt x="432785" y="166190"/>
                          <a:pt x="426827" y="172146"/>
                        </a:cubicBezTo>
                        <a:cubicBezTo>
                          <a:pt x="423972" y="180713"/>
                          <a:pt x="421946" y="183467"/>
                          <a:pt x="426827" y="194449"/>
                        </a:cubicBezTo>
                        <a:cubicBezTo>
                          <a:pt x="427916" y="196898"/>
                          <a:pt x="431425" y="197235"/>
                          <a:pt x="433518" y="198909"/>
                        </a:cubicBezTo>
                        <a:cubicBezTo>
                          <a:pt x="442266" y="205907"/>
                          <a:pt x="433050" y="201727"/>
                          <a:pt x="444669" y="205600"/>
                        </a:cubicBezTo>
                        <a:cubicBezTo>
                          <a:pt x="449604" y="210535"/>
                          <a:pt x="451838" y="213644"/>
                          <a:pt x="458051" y="216751"/>
                        </a:cubicBezTo>
                        <a:cubicBezTo>
                          <a:pt x="460154" y="217802"/>
                          <a:pt x="462638" y="217931"/>
                          <a:pt x="464741" y="218982"/>
                        </a:cubicBezTo>
                        <a:cubicBezTo>
                          <a:pt x="470370" y="221797"/>
                          <a:pt x="471742" y="223752"/>
                          <a:pt x="475893" y="227903"/>
                        </a:cubicBezTo>
                        <a:cubicBezTo>
                          <a:pt x="476636" y="230133"/>
                          <a:pt x="476914" y="232577"/>
                          <a:pt x="478123" y="234593"/>
                        </a:cubicBezTo>
                        <a:cubicBezTo>
                          <a:pt x="479205" y="236396"/>
                          <a:pt x="481643" y="237173"/>
                          <a:pt x="482583" y="239054"/>
                        </a:cubicBezTo>
                        <a:cubicBezTo>
                          <a:pt x="483954" y="241796"/>
                          <a:pt x="484070" y="245001"/>
                          <a:pt x="484814" y="247975"/>
                        </a:cubicBezTo>
                        <a:cubicBezTo>
                          <a:pt x="483327" y="256896"/>
                          <a:pt x="482683" y="265999"/>
                          <a:pt x="480353" y="274738"/>
                        </a:cubicBezTo>
                        <a:cubicBezTo>
                          <a:pt x="479662" y="277328"/>
                          <a:pt x="476741" y="278885"/>
                          <a:pt x="475893" y="281428"/>
                        </a:cubicBezTo>
                        <a:cubicBezTo>
                          <a:pt x="474776" y="284779"/>
                          <a:pt x="473662" y="299271"/>
                          <a:pt x="471432" y="303731"/>
                        </a:cubicBezTo>
                        <a:cubicBezTo>
                          <a:pt x="469035" y="308526"/>
                          <a:pt x="465485" y="312652"/>
                          <a:pt x="462511" y="317112"/>
                        </a:cubicBezTo>
                        <a:cubicBezTo>
                          <a:pt x="456883" y="325555"/>
                          <a:pt x="459948" y="321906"/>
                          <a:pt x="453590" y="328263"/>
                        </a:cubicBezTo>
                        <a:cubicBezTo>
                          <a:pt x="452847" y="330493"/>
                          <a:pt x="452570" y="332938"/>
                          <a:pt x="451360" y="334954"/>
                        </a:cubicBezTo>
                        <a:cubicBezTo>
                          <a:pt x="450278" y="336757"/>
                          <a:pt x="448386" y="337928"/>
                          <a:pt x="446899" y="339415"/>
                        </a:cubicBezTo>
                        <a:lnTo>
                          <a:pt x="444669" y="341645"/>
                        </a:lnTo>
                        <a:lnTo>
                          <a:pt x="114593" y="339415"/>
                        </a:lnTo>
                        <a:lnTo>
                          <a:pt x="136896" y="294810"/>
                        </a:lnTo>
                        <a:cubicBezTo>
                          <a:pt x="141583" y="273716"/>
                          <a:pt x="144165" y="271489"/>
                          <a:pt x="139126" y="247975"/>
                        </a:cubicBezTo>
                        <a:cubicBezTo>
                          <a:pt x="138308" y="244160"/>
                          <a:pt x="127069" y="239717"/>
                          <a:pt x="125744" y="239054"/>
                        </a:cubicBezTo>
                        <a:cubicBezTo>
                          <a:pt x="115519" y="228827"/>
                          <a:pt x="128563" y="240932"/>
                          <a:pt x="112363" y="230133"/>
                        </a:cubicBezTo>
                        <a:cubicBezTo>
                          <a:pt x="110613" y="228967"/>
                          <a:pt x="109544" y="226986"/>
                          <a:pt x="107902" y="225672"/>
                        </a:cubicBezTo>
                        <a:cubicBezTo>
                          <a:pt x="105809" y="223998"/>
                          <a:pt x="103305" y="222886"/>
                          <a:pt x="101212" y="221212"/>
                        </a:cubicBezTo>
                        <a:cubicBezTo>
                          <a:pt x="99570" y="219898"/>
                          <a:pt x="98554" y="217833"/>
                          <a:pt x="96751" y="216751"/>
                        </a:cubicBezTo>
                        <a:cubicBezTo>
                          <a:pt x="94735" y="215541"/>
                          <a:pt x="92290" y="215264"/>
                          <a:pt x="90060" y="214521"/>
                        </a:cubicBezTo>
                        <a:cubicBezTo>
                          <a:pt x="69472" y="200796"/>
                          <a:pt x="94797" y="218311"/>
                          <a:pt x="78909" y="205600"/>
                        </a:cubicBezTo>
                        <a:cubicBezTo>
                          <a:pt x="76816" y="203926"/>
                          <a:pt x="74449" y="202627"/>
                          <a:pt x="72219" y="201140"/>
                        </a:cubicBezTo>
                        <a:cubicBezTo>
                          <a:pt x="64041" y="188874"/>
                          <a:pt x="72219" y="199281"/>
                          <a:pt x="61067" y="189988"/>
                        </a:cubicBezTo>
                        <a:cubicBezTo>
                          <a:pt x="58644" y="187969"/>
                          <a:pt x="56943" y="185131"/>
                          <a:pt x="54377" y="183298"/>
                        </a:cubicBezTo>
                        <a:cubicBezTo>
                          <a:pt x="51672" y="181366"/>
                          <a:pt x="48307" y="180548"/>
                          <a:pt x="45456" y="178837"/>
                        </a:cubicBezTo>
                        <a:cubicBezTo>
                          <a:pt x="26166" y="167263"/>
                          <a:pt x="39278" y="171357"/>
                          <a:pt x="20923" y="167686"/>
                        </a:cubicBezTo>
                        <a:cubicBezTo>
                          <a:pt x="19436" y="163225"/>
                          <a:pt x="18565" y="158510"/>
                          <a:pt x="16462" y="154304"/>
                        </a:cubicBezTo>
                        <a:cubicBezTo>
                          <a:pt x="14975" y="151330"/>
                          <a:pt x="13237" y="148470"/>
                          <a:pt x="12002" y="145383"/>
                        </a:cubicBezTo>
                        <a:cubicBezTo>
                          <a:pt x="10256" y="141018"/>
                          <a:pt x="7541" y="132002"/>
                          <a:pt x="7541" y="132002"/>
                        </a:cubicBezTo>
                        <a:cubicBezTo>
                          <a:pt x="8167" y="123242"/>
                          <a:pt x="2748" y="103209"/>
                          <a:pt x="14232" y="96318"/>
                        </a:cubicBezTo>
                        <a:cubicBezTo>
                          <a:pt x="16248" y="95108"/>
                          <a:pt x="18693" y="94831"/>
                          <a:pt x="20923" y="94088"/>
                        </a:cubicBezTo>
                        <a:cubicBezTo>
                          <a:pt x="24679" y="91584"/>
                          <a:pt x="31292" y="88414"/>
                          <a:pt x="32074" y="82937"/>
                        </a:cubicBezTo>
                        <a:cubicBezTo>
                          <a:pt x="32507" y="79903"/>
                          <a:pt x="31215" y="76758"/>
                          <a:pt x="29844" y="74016"/>
                        </a:cubicBezTo>
                        <a:cubicBezTo>
                          <a:pt x="27447" y="69221"/>
                          <a:pt x="23897" y="65095"/>
                          <a:pt x="20923" y="60634"/>
                        </a:cubicBezTo>
                        <a:cubicBezTo>
                          <a:pt x="14714" y="51320"/>
                          <a:pt x="18356" y="55837"/>
                          <a:pt x="9772" y="47253"/>
                        </a:cubicBezTo>
                        <a:cubicBezTo>
                          <a:pt x="9028" y="45023"/>
                          <a:pt x="9010" y="42398"/>
                          <a:pt x="7541" y="40562"/>
                        </a:cubicBezTo>
                        <a:cubicBezTo>
                          <a:pt x="5867" y="38469"/>
                          <a:pt x="1292" y="38746"/>
                          <a:pt x="851" y="36102"/>
                        </a:cubicBezTo>
                        <a:cubicBezTo>
                          <a:pt x="-1335" y="22986"/>
                          <a:pt x="617" y="15763"/>
                          <a:pt x="7541" y="7108"/>
                        </a:cubicBezTo>
                        <a:cubicBezTo>
                          <a:pt x="8855" y="5466"/>
                          <a:pt x="10199" y="3730"/>
                          <a:pt x="12002" y="2648"/>
                        </a:cubicBezTo>
                        <a:cubicBezTo>
                          <a:pt x="24808" y="-5034"/>
                          <a:pt x="12002" y="6365"/>
                          <a:pt x="12002" y="710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2775921" y="1632539"/>
                    <a:ext cx="2533808" cy="1381109"/>
                  </a:xfrm>
                  <a:custGeom>
                    <a:avLst/>
                    <a:gdLst>
                      <a:gd name="connsiteX0" fmla="*/ 252017 w 2533557"/>
                      <a:gd name="connsiteY0" fmla="*/ 0 h 1380521"/>
                      <a:gd name="connsiteX1" fmla="*/ 669073 w 2533557"/>
                      <a:gd name="connsiteY1" fmla="*/ 0 h 1380521"/>
                      <a:gd name="connsiteX2" fmla="*/ 673533 w 2533557"/>
                      <a:gd name="connsiteY2" fmla="*/ 20072 h 1380521"/>
                      <a:gd name="connsiteX3" fmla="*/ 686915 w 2533557"/>
                      <a:gd name="connsiteY3" fmla="*/ 44604 h 1380521"/>
                      <a:gd name="connsiteX4" fmla="*/ 693606 w 2533557"/>
                      <a:gd name="connsiteY4" fmla="*/ 46835 h 1380521"/>
                      <a:gd name="connsiteX5" fmla="*/ 700296 w 2533557"/>
                      <a:gd name="connsiteY5" fmla="*/ 53525 h 1380521"/>
                      <a:gd name="connsiteX6" fmla="*/ 706987 w 2533557"/>
                      <a:gd name="connsiteY6" fmla="*/ 57986 h 1380521"/>
                      <a:gd name="connsiteX7" fmla="*/ 713678 w 2533557"/>
                      <a:gd name="connsiteY7" fmla="*/ 73598 h 1380521"/>
                      <a:gd name="connsiteX8" fmla="*/ 720368 w 2533557"/>
                      <a:gd name="connsiteY8" fmla="*/ 113742 h 1380521"/>
                      <a:gd name="connsiteX9" fmla="*/ 724829 w 2533557"/>
                      <a:gd name="connsiteY9" fmla="*/ 127123 h 1380521"/>
                      <a:gd name="connsiteX10" fmla="*/ 727059 w 2533557"/>
                      <a:gd name="connsiteY10" fmla="*/ 133814 h 1380521"/>
                      <a:gd name="connsiteX11" fmla="*/ 729289 w 2533557"/>
                      <a:gd name="connsiteY11" fmla="*/ 167268 h 1380521"/>
                      <a:gd name="connsiteX12" fmla="*/ 733750 w 2533557"/>
                      <a:gd name="connsiteY12" fmla="*/ 176189 h 1380521"/>
                      <a:gd name="connsiteX13" fmla="*/ 742671 w 2533557"/>
                      <a:gd name="connsiteY13" fmla="*/ 187340 h 1380521"/>
                      <a:gd name="connsiteX14" fmla="*/ 749362 w 2533557"/>
                      <a:gd name="connsiteY14" fmla="*/ 191801 h 1380521"/>
                      <a:gd name="connsiteX15" fmla="*/ 760513 w 2533557"/>
                      <a:gd name="connsiteY15" fmla="*/ 207412 h 1380521"/>
                      <a:gd name="connsiteX16" fmla="*/ 762743 w 2533557"/>
                      <a:gd name="connsiteY16" fmla="*/ 231945 h 1380521"/>
                      <a:gd name="connsiteX17" fmla="*/ 756052 w 2533557"/>
                      <a:gd name="connsiteY17" fmla="*/ 234175 h 1380521"/>
                      <a:gd name="connsiteX18" fmla="*/ 747131 w 2533557"/>
                      <a:gd name="connsiteY18" fmla="*/ 245326 h 1380521"/>
                      <a:gd name="connsiteX19" fmla="*/ 742671 w 2533557"/>
                      <a:gd name="connsiteY19" fmla="*/ 249787 h 1380521"/>
                      <a:gd name="connsiteX20" fmla="*/ 744901 w 2533557"/>
                      <a:gd name="connsiteY20" fmla="*/ 265399 h 1380521"/>
                      <a:gd name="connsiteX21" fmla="*/ 751592 w 2533557"/>
                      <a:gd name="connsiteY21" fmla="*/ 269859 h 1380521"/>
                      <a:gd name="connsiteX22" fmla="*/ 753822 w 2533557"/>
                      <a:gd name="connsiteY22" fmla="*/ 276550 h 1380521"/>
                      <a:gd name="connsiteX23" fmla="*/ 756052 w 2533557"/>
                      <a:gd name="connsiteY23" fmla="*/ 307773 h 1380521"/>
                      <a:gd name="connsiteX24" fmla="*/ 762743 w 2533557"/>
                      <a:gd name="connsiteY24" fmla="*/ 310003 h 1380521"/>
                      <a:gd name="connsiteX25" fmla="*/ 785046 w 2533557"/>
                      <a:gd name="connsiteY25" fmla="*/ 312234 h 1380521"/>
                      <a:gd name="connsiteX26" fmla="*/ 791736 w 2533557"/>
                      <a:gd name="connsiteY26" fmla="*/ 316694 h 1380521"/>
                      <a:gd name="connsiteX27" fmla="*/ 798427 w 2533557"/>
                      <a:gd name="connsiteY27" fmla="*/ 318924 h 1380521"/>
                      <a:gd name="connsiteX28" fmla="*/ 800657 w 2533557"/>
                      <a:gd name="connsiteY28" fmla="*/ 327845 h 1380521"/>
                      <a:gd name="connsiteX29" fmla="*/ 805118 w 2533557"/>
                      <a:gd name="connsiteY29" fmla="*/ 332306 h 1380521"/>
                      <a:gd name="connsiteX30" fmla="*/ 816269 w 2533557"/>
                      <a:gd name="connsiteY30" fmla="*/ 347918 h 1380521"/>
                      <a:gd name="connsiteX31" fmla="*/ 840802 w 2533557"/>
                      <a:gd name="connsiteY31" fmla="*/ 350148 h 1380521"/>
                      <a:gd name="connsiteX32" fmla="*/ 843032 w 2533557"/>
                      <a:gd name="connsiteY32" fmla="*/ 356839 h 1380521"/>
                      <a:gd name="connsiteX33" fmla="*/ 845262 w 2533557"/>
                      <a:gd name="connsiteY33" fmla="*/ 372450 h 1380521"/>
                      <a:gd name="connsiteX34" fmla="*/ 851953 w 2533557"/>
                      <a:gd name="connsiteY34" fmla="*/ 374681 h 1380521"/>
                      <a:gd name="connsiteX35" fmla="*/ 858644 w 2533557"/>
                      <a:gd name="connsiteY35" fmla="*/ 381371 h 1380521"/>
                      <a:gd name="connsiteX36" fmla="*/ 865334 w 2533557"/>
                      <a:gd name="connsiteY36" fmla="*/ 385832 h 1380521"/>
                      <a:gd name="connsiteX37" fmla="*/ 867565 w 2533557"/>
                      <a:gd name="connsiteY37" fmla="*/ 392522 h 1380521"/>
                      <a:gd name="connsiteX38" fmla="*/ 883176 w 2533557"/>
                      <a:gd name="connsiteY38" fmla="*/ 396983 h 1380521"/>
                      <a:gd name="connsiteX39" fmla="*/ 887637 w 2533557"/>
                      <a:gd name="connsiteY39" fmla="*/ 403674 h 1380521"/>
                      <a:gd name="connsiteX40" fmla="*/ 889867 w 2533557"/>
                      <a:gd name="connsiteY40" fmla="*/ 437127 h 1380521"/>
                      <a:gd name="connsiteX41" fmla="*/ 876486 w 2533557"/>
                      <a:gd name="connsiteY41" fmla="*/ 446048 h 1380521"/>
                      <a:gd name="connsiteX42" fmla="*/ 865334 w 2533557"/>
                      <a:gd name="connsiteY42" fmla="*/ 472811 h 1380521"/>
                      <a:gd name="connsiteX43" fmla="*/ 1148575 w 2533557"/>
                      <a:gd name="connsiteY43" fmla="*/ 472811 h 1380521"/>
                      <a:gd name="connsiteX44" fmla="*/ 1164187 w 2533557"/>
                      <a:gd name="connsiteY44" fmla="*/ 439358 h 1380521"/>
                      <a:gd name="connsiteX45" fmla="*/ 1168647 w 2533557"/>
                      <a:gd name="connsiteY45" fmla="*/ 419285 h 1380521"/>
                      <a:gd name="connsiteX46" fmla="*/ 1173108 w 2533557"/>
                      <a:gd name="connsiteY46" fmla="*/ 412595 h 1380521"/>
                      <a:gd name="connsiteX47" fmla="*/ 1175338 w 2533557"/>
                      <a:gd name="connsiteY47" fmla="*/ 405904 h 1380521"/>
                      <a:gd name="connsiteX48" fmla="*/ 1166417 w 2533557"/>
                      <a:gd name="connsiteY48" fmla="*/ 379141 h 1380521"/>
                      <a:gd name="connsiteX49" fmla="*/ 1159726 w 2533557"/>
                      <a:gd name="connsiteY49" fmla="*/ 374681 h 1380521"/>
                      <a:gd name="connsiteX50" fmla="*/ 1155266 w 2533557"/>
                      <a:gd name="connsiteY50" fmla="*/ 367990 h 1380521"/>
                      <a:gd name="connsiteX51" fmla="*/ 1146345 w 2533557"/>
                      <a:gd name="connsiteY51" fmla="*/ 359069 h 1380521"/>
                      <a:gd name="connsiteX52" fmla="*/ 1132964 w 2533557"/>
                      <a:gd name="connsiteY52" fmla="*/ 350148 h 1380521"/>
                      <a:gd name="connsiteX53" fmla="*/ 1128503 w 2533557"/>
                      <a:gd name="connsiteY53" fmla="*/ 345687 h 1380521"/>
                      <a:gd name="connsiteX54" fmla="*/ 1115122 w 2533557"/>
                      <a:gd name="connsiteY54" fmla="*/ 341227 h 1380521"/>
                      <a:gd name="connsiteX55" fmla="*/ 1112891 w 2533557"/>
                      <a:gd name="connsiteY55" fmla="*/ 312234 h 1380521"/>
                      <a:gd name="connsiteX56" fmla="*/ 1126273 w 2533557"/>
                      <a:gd name="connsiteY56" fmla="*/ 305543 h 1380521"/>
                      <a:gd name="connsiteX57" fmla="*/ 1150806 w 2533557"/>
                      <a:gd name="connsiteY57" fmla="*/ 294392 h 1380521"/>
                      <a:gd name="connsiteX58" fmla="*/ 1155266 w 2533557"/>
                      <a:gd name="connsiteY58" fmla="*/ 289931 h 1380521"/>
                      <a:gd name="connsiteX59" fmla="*/ 1159726 w 2533557"/>
                      <a:gd name="connsiteY59" fmla="*/ 281010 h 1380521"/>
                      <a:gd name="connsiteX60" fmla="*/ 1164187 w 2533557"/>
                      <a:gd name="connsiteY60" fmla="*/ 274320 h 1380521"/>
                      <a:gd name="connsiteX61" fmla="*/ 1166417 w 2533557"/>
                      <a:gd name="connsiteY61" fmla="*/ 267629 h 1380521"/>
                      <a:gd name="connsiteX62" fmla="*/ 1173108 w 2533557"/>
                      <a:gd name="connsiteY62" fmla="*/ 256478 h 1380521"/>
                      <a:gd name="connsiteX63" fmla="*/ 1190950 w 2533557"/>
                      <a:gd name="connsiteY63" fmla="*/ 258708 h 1380521"/>
                      <a:gd name="connsiteX64" fmla="*/ 1193180 w 2533557"/>
                      <a:gd name="connsiteY64" fmla="*/ 265399 h 1380521"/>
                      <a:gd name="connsiteX65" fmla="*/ 1197641 w 2533557"/>
                      <a:gd name="connsiteY65" fmla="*/ 272089 h 1380521"/>
                      <a:gd name="connsiteX66" fmla="*/ 1202101 w 2533557"/>
                      <a:gd name="connsiteY66" fmla="*/ 281010 h 1380521"/>
                      <a:gd name="connsiteX67" fmla="*/ 1213252 w 2533557"/>
                      <a:gd name="connsiteY67" fmla="*/ 289931 h 1380521"/>
                      <a:gd name="connsiteX68" fmla="*/ 1219943 w 2533557"/>
                      <a:gd name="connsiteY68" fmla="*/ 292161 h 1380521"/>
                      <a:gd name="connsiteX69" fmla="*/ 1228864 w 2533557"/>
                      <a:gd name="connsiteY69" fmla="*/ 312234 h 1380521"/>
                      <a:gd name="connsiteX70" fmla="*/ 1235555 w 2533557"/>
                      <a:gd name="connsiteY70" fmla="*/ 316694 h 1380521"/>
                      <a:gd name="connsiteX71" fmla="*/ 1240015 w 2533557"/>
                      <a:gd name="connsiteY71" fmla="*/ 323385 h 1380521"/>
                      <a:gd name="connsiteX72" fmla="*/ 1242246 w 2533557"/>
                      <a:gd name="connsiteY72" fmla="*/ 343457 h 1380521"/>
                      <a:gd name="connsiteX73" fmla="*/ 1248936 w 2533557"/>
                      <a:gd name="connsiteY73" fmla="*/ 345687 h 1380521"/>
                      <a:gd name="connsiteX74" fmla="*/ 1273469 w 2533557"/>
                      <a:gd name="connsiteY74" fmla="*/ 352378 h 1380521"/>
                      <a:gd name="connsiteX75" fmla="*/ 1282390 w 2533557"/>
                      <a:gd name="connsiteY75" fmla="*/ 350148 h 1380521"/>
                      <a:gd name="connsiteX76" fmla="*/ 1293541 w 2533557"/>
                      <a:gd name="connsiteY76" fmla="*/ 347918 h 1380521"/>
                      <a:gd name="connsiteX77" fmla="*/ 1300232 w 2533557"/>
                      <a:gd name="connsiteY77" fmla="*/ 345687 h 1380521"/>
                      <a:gd name="connsiteX78" fmla="*/ 1333686 w 2533557"/>
                      <a:gd name="connsiteY78" fmla="*/ 356839 h 1380521"/>
                      <a:gd name="connsiteX79" fmla="*/ 1335916 w 2533557"/>
                      <a:gd name="connsiteY79" fmla="*/ 367990 h 1380521"/>
                      <a:gd name="connsiteX80" fmla="*/ 1338146 w 2533557"/>
                      <a:gd name="connsiteY80" fmla="*/ 408134 h 1380521"/>
                      <a:gd name="connsiteX81" fmla="*/ 1340376 w 2533557"/>
                      <a:gd name="connsiteY81" fmla="*/ 417055 h 1380521"/>
                      <a:gd name="connsiteX82" fmla="*/ 1344837 w 2533557"/>
                      <a:gd name="connsiteY82" fmla="*/ 421516 h 1380521"/>
                      <a:gd name="connsiteX83" fmla="*/ 1358218 w 2533557"/>
                      <a:gd name="connsiteY83" fmla="*/ 428206 h 1380521"/>
                      <a:gd name="connsiteX84" fmla="*/ 1371600 w 2533557"/>
                      <a:gd name="connsiteY84" fmla="*/ 439358 h 1380521"/>
                      <a:gd name="connsiteX85" fmla="*/ 1382751 w 2533557"/>
                      <a:gd name="connsiteY85" fmla="*/ 443818 h 1380521"/>
                      <a:gd name="connsiteX86" fmla="*/ 1396132 w 2533557"/>
                      <a:gd name="connsiteY86" fmla="*/ 448279 h 1380521"/>
                      <a:gd name="connsiteX87" fmla="*/ 1402823 w 2533557"/>
                      <a:gd name="connsiteY87" fmla="*/ 450509 h 1380521"/>
                      <a:gd name="connsiteX88" fmla="*/ 1407284 w 2533557"/>
                      <a:gd name="connsiteY88" fmla="*/ 457200 h 1380521"/>
                      <a:gd name="connsiteX89" fmla="*/ 1413974 w 2533557"/>
                      <a:gd name="connsiteY89" fmla="*/ 470581 h 1380521"/>
                      <a:gd name="connsiteX90" fmla="*/ 1427356 w 2533557"/>
                      <a:gd name="connsiteY90" fmla="*/ 475041 h 1380521"/>
                      <a:gd name="connsiteX91" fmla="*/ 1688294 w 2533557"/>
                      <a:gd name="connsiteY91" fmla="*/ 475041 h 1380521"/>
                      <a:gd name="connsiteX92" fmla="*/ 1688294 w 2533557"/>
                      <a:gd name="connsiteY92" fmla="*/ 501804 h 1380521"/>
                      <a:gd name="connsiteX93" fmla="*/ 1833260 w 2533557"/>
                      <a:gd name="connsiteY93" fmla="*/ 501804 h 1380521"/>
                      <a:gd name="connsiteX94" fmla="*/ 1871174 w 2533557"/>
                      <a:gd name="connsiteY94" fmla="*/ 448279 h 1380521"/>
                      <a:gd name="connsiteX95" fmla="*/ 1880095 w 2533557"/>
                      <a:gd name="connsiteY95" fmla="*/ 419285 h 1380521"/>
                      <a:gd name="connsiteX96" fmla="*/ 1886786 w 2533557"/>
                      <a:gd name="connsiteY96" fmla="*/ 417055 h 1380521"/>
                      <a:gd name="connsiteX97" fmla="*/ 1902398 w 2533557"/>
                      <a:gd name="connsiteY97" fmla="*/ 405904 h 1380521"/>
                      <a:gd name="connsiteX98" fmla="*/ 1911319 w 2533557"/>
                      <a:gd name="connsiteY98" fmla="*/ 388062 h 1380521"/>
                      <a:gd name="connsiteX99" fmla="*/ 1924700 w 2533557"/>
                      <a:gd name="connsiteY99" fmla="*/ 383601 h 1380521"/>
                      <a:gd name="connsiteX100" fmla="*/ 1975996 w 2533557"/>
                      <a:gd name="connsiteY100" fmla="*/ 385832 h 1380521"/>
                      <a:gd name="connsiteX101" fmla="*/ 1989377 w 2533557"/>
                      <a:gd name="connsiteY101" fmla="*/ 390292 h 1380521"/>
                      <a:gd name="connsiteX102" fmla="*/ 2002759 w 2533557"/>
                      <a:gd name="connsiteY102" fmla="*/ 399213 h 1380521"/>
                      <a:gd name="connsiteX103" fmla="*/ 2011680 w 2533557"/>
                      <a:gd name="connsiteY103" fmla="*/ 405904 h 1380521"/>
                      <a:gd name="connsiteX104" fmla="*/ 2040673 w 2533557"/>
                      <a:gd name="connsiteY104" fmla="*/ 408134 h 1380521"/>
                      <a:gd name="connsiteX105" fmla="*/ 2060745 w 2533557"/>
                      <a:gd name="connsiteY105" fmla="*/ 414825 h 1380521"/>
                      <a:gd name="connsiteX106" fmla="*/ 2067436 w 2533557"/>
                      <a:gd name="connsiteY106" fmla="*/ 417055 h 1380521"/>
                      <a:gd name="connsiteX107" fmla="*/ 2074126 w 2533557"/>
                      <a:gd name="connsiteY107" fmla="*/ 419285 h 1380521"/>
                      <a:gd name="connsiteX108" fmla="*/ 2085278 w 2533557"/>
                      <a:gd name="connsiteY108" fmla="*/ 430437 h 1380521"/>
                      <a:gd name="connsiteX109" fmla="*/ 2094199 w 2533557"/>
                      <a:gd name="connsiteY109" fmla="*/ 432667 h 1380521"/>
                      <a:gd name="connsiteX110" fmla="*/ 2107580 w 2533557"/>
                      <a:gd name="connsiteY110" fmla="*/ 437127 h 1380521"/>
                      <a:gd name="connsiteX111" fmla="*/ 2123192 w 2533557"/>
                      <a:gd name="connsiteY111" fmla="*/ 439358 h 1380521"/>
                      <a:gd name="connsiteX112" fmla="*/ 2129883 w 2533557"/>
                      <a:gd name="connsiteY112" fmla="*/ 441588 h 1380521"/>
                      <a:gd name="connsiteX113" fmla="*/ 2138804 w 2533557"/>
                      <a:gd name="connsiteY113" fmla="*/ 446048 h 1380521"/>
                      <a:gd name="connsiteX114" fmla="*/ 2147725 w 2533557"/>
                      <a:gd name="connsiteY114" fmla="*/ 448279 h 1380521"/>
                      <a:gd name="connsiteX115" fmla="*/ 2152185 w 2533557"/>
                      <a:gd name="connsiteY115" fmla="*/ 454969 h 1380521"/>
                      <a:gd name="connsiteX116" fmla="*/ 2219092 w 2533557"/>
                      <a:gd name="connsiteY116" fmla="*/ 450509 h 1380521"/>
                      <a:gd name="connsiteX117" fmla="*/ 2243625 w 2533557"/>
                      <a:gd name="connsiteY117" fmla="*/ 461660 h 1380521"/>
                      <a:gd name="connsiteX118" fmla="*/ 2232474 w 2533557"/>
                      <a:gd name="connsiteY118" fmla="*/ 546409 h 1380521"/>
                      <a:gd name="connsiteX119" fmla="*/ 2252546 w 2533557"/>
                      <a:gd name="connsiteY119" fmla="*/ 548640 h 1380521"/>
                      <a:gd name="connsiteX120" fmla="*/ 2323914 w 2533557"/>
                      <a:gd name="connsiteY120" fmla="*/ 550870 h 1380521"/>
                      <a:gd name="connsiteX121" fmla="*/ 2352907 w 2533557"/>
                      <a:gd name="connsiteY121" fmla="*/ 555330 h 1380521"/>
                      <a:gd name="connsiteX122" fmla="*/ 2359598 w 2533557"/>
                      <a:gd name="connsiteY122" fmla="*/ 559791 h 1380521"/>
                      <a:gd name="connsiteX123" fmla="*/ 2364058 w 2533557"/>
                      <a:gd name="connsiteY123" fmla="*/ 566481 h 1380521"/>
                      <a:gd name="connsiteX124" fmla="*/ 2368519 w 2533557"/>
                      <a:gd name="connsiteY124" fmla="*/ 570942 h 1380521"/>
                      <a:gd name="connsiteX125" fmla="*/ 2357367 w 2533557"/>
                      <a:gd name="connsiteY125" fmla="*/ 582093 h 1380521"/>
                      <a:gd name="connsiteX126" fmla="*/ 2352907 w 2533557"/>
                      <a:gd name="connsiteY126" fmla="*/ 586554 h 1380521"/>
                      <a:gd name="connsiteX127" fmla="*/ 2332835 w 2533557"/>
                      <a:gd name="connsiteY127" fmla="*/ 597705 h 1380521"/>
                      <a:gd name="connsiteX128" fmla="*/ 2323914 w 2533557"/>
                      <a:gd name="connsiteY128" fmla="*/ 604396 h 1380521"/>
                      <a:gd name="connsiteX129" fmla="*/ 2308302 w 2533557"/>
                      <a:gd name="connsiteY129" fmla="*/ 608856 h 1380521"/>
                      <a:gd name="connsiteX130" fmla="*/ 2303842 w 2533557"/>
                      <a:gd name="connsiteY130" fmla="*/ 615547 h 1380521"/>
                      <a:gd name="connsiteX131" fmla="*/ 2299381 w 2533557"/>
                      <a:gd name="connsiteY131" fmla="*/ 620007 h 1380521"/>
                      <a:gd name="connsiteX132" fmla="*/ 2294921 w 2533557"/>
                      <a:gd name="connsiteY132" fmla="*/ 633389 h 1380521"/>
                      <a:gd name="connsiteX133" fmla="*/ 2286000 w 2533557"/>
                      <a:gd name="connsiteY133" fmla="*/ 644540 h 1380521"/>
                      <a:gd name="connsiteX134" fmla="*/ 2292690 w 2533557"/>
                      <a:gd name="connsiteY134" fmla="*/ 677994 h 1380521"/>
                      <a:gd name="connsiteX135" fmla="*/ 2299381 w 2533557"/>
                      <a:gd name="connsiteY135" fmla="*/ 682454 h 1380521"/>
                      <a:gd name="connsiteX136" fmla="*/ 2308302 w 2533557"/>
                      <a:gd name="connsiteY136" fmla="*/ 684684 h 1380521"/>
                      <a:gd name="connsiteX137" fmla="*/ 2317223 w 2533557"/>
                      <a:gd name="connsiteY137" fmla="*/ 695836 h 1380521"/>
                      <a:gd name="connsiteX138" fmla="*/ 2310532 w 2533557"/>
                      <a:gd name="connsiteY138" fmla="*/ 700296 h 1380521"/>
                      <a:gd name="connsiteX139" fmla="*/ 2297151 w 2533557"/>
                      <a:gd name="connsiteY139" fmla="*/ 704757 h 1380521"/>
                      <a:gd name="connsiteX140" fmla="*/ 2290460 w 2533557"/>
                      <a:gd name="connsiteY140" fmla="*/ 706987 h 1380521"/>
                      <a:gd name="connsiteX141" fmla="*/ 2281539 w 2533557"/>
                      <a:gd name="connsiteY141" fmla="*/ 713678 h 1380521"/>
                      <a:gd name="connsiteX142" fmla="*/ 2272618 w 2533557"/>
                      <a:gd name="connsiteY142" fmla="*/ 715908 h 1380521"/>
                      <a:gd name="connsiteX143" fmla="*/ 2265927 w 2533557"/>
                      <a:gd name="connsiteY143" fmla="*/ 729289 h 1380521"/>
                      <a:gd name="connsiteX144" fmla="*/ 2261467 w 2533557"/>
                      <a:gd name="connsiteY144" fmla="*/ 733750 h 1380521"/>
                      <a:gd name="connsiteX145" fmla="*/ 2259237 w 2533557"/>
                      <a:gd name="connsiteY145" fmla="*/ 742671 h 1380521"/>
                      <a:gd name="connsiteX146" fmla="*/ 2250316 w 2533557"/>
                      <a:gd name="connsiteY146" fmla="*/ 751592 h 1380521"/>
                      <a:gd name="connsiteX147" fmla="*/ 2245855 w 2533557"/>
                      <a:gd name="connsiteY147" fmla="*/ 758282 h 1380521"/>
                      <a:gd name="connsiteX148" fmla="*/ 2236934 w 2533557"/>
                      <a:gd name="connsiteY148" fmla="*/ 767203 h 1380521"/>
                      <a:gd name="connsiteX149" fmla="*/ 2223553 w 2533557"/>
                      <a:gd name="connsiteY149" fmla="*/ 771664 h 1380521"/>
                      <a:gd name="connsiteX150" fmla="*/ 2216862 w 2533557"/>
                      <a:gd name="connsiteY150" fmla="*/ 778355 h 1380521"/>
                      <a:gd name="connsiteX151" fmla="*/ 2214632 w 2533557"/>
                      <a:gd name="connsiteY151" fmla="*/ 796197 h 1380521"/>
                      <a:gd name="connsiteX152" fmla="*/ 2214632 w 2533557"/>
                      <a:gd name="connsiteY152" fmla="*/ 974616 h 1380521"/>
                      <a:gd name="connsiteX153" fmla="*/ 2294921 w 2533557"/>
                      <a:gd name="connsiteY153" fmla="*/ 974616 h 1380521"/>
                      <a:gd name="connsiteX154" fmla="*/ 2294921 w 2533557"/>
                      <a:gd name="connsiteY154" fmla="*/ 1016991 h 1380521"/>
                      <a:gd name="connsiteX155" fmla="*/ 2404203 w 2533557"/>
                      <a:gd name="connsiteY155" fmla="*/ 1016991 h 1380521"/>
                      <a:gd name="connsiteX156" fmla="*/ 2404203 w 2533557"/>
                      <a:gd name="connsiteY156" fmla="*/ 1095049 h 1380521"/>
                      <a:gd name="connsiteX157" fmla="*/ 2457728 w 2533557"/>
                      <a:gd name="connsiteY157" fmla="*/ 1157496 h 1380521"/>
                      <a:gd name="connsiteX158" fmla="*/ 2477801 w 2533557"/>
                      <a:gd name="connsiteY158" fmla="*/ 1164187 h 1380521"/>
                      <a:gd name="connsiteX159" fmla="*/ 2491182 w 2533557"/>
                      <a:gd name="connsiteY159" fmla="*/ 1166417 h 1380521"/>
                      <a:gd name="connsiteX160" fmla="*/ 2504564 w 2533557"/>
                      <a:gd name="connsiteY160" fmla="*/ 1170878 h 1380521"/>
                      <a:gd name="connsiteX161" fmla="*/ 2513485 w 2533557"/>
                      <a:gd name="connsiteY161" fmla="*/ 1173108 h 1380521"/>
                      <a:gd name="connsiteX162" fmla="*/ 2520175 w 2533557"/>
                      <a:gd name="connsiteY162" fmla="*/ 1177568 h 1380521"/>
                      <a:gd name="connsiteX163" fmla="*/ 2526866 w 2533557"/>
                      <a:gd name="connsiteY163" fmla="*/ 1179799 h 1380521"/>
                      <a:gd name="connsiteX164" fmla="*/ 2533557 w 2533557"/>
                      <a:gd name="connsiteY164" fmla="*/ 1186489 h 1380521"/>
                      <a:gd name="connsiteX165" fmla="*/ 2524636 w 2533557"/>
                      <a:gd name="connsiteY165" fmla="*/ 1188720 h 1380521"/>
                      <a:gd name="connsiteX166" fmla="*/ 2511254 w 2533557"/>
                      <a:gd name="connsiteY166" fmla="*/ 1190950 h 1380521"/>
                      <a:gd name="connsiteX167" fmla="*/ 2504564 w 2533557"/>
                      <a:gd name="connsiteY167" fmla="*/ 1195410 h 1380521"/>
                      <a:gd name="connsiteX168" fmla="*/ 2497873 w 2533557"/>
                      <a:gd name="connsiteY168" fmla="*/ 1197641 h 1380521"/>
                      <a:gd name="connsiteX169" fmla="*/ 2493412 w 2533557"/>
                      <a:gd name="connsiteY169" fmla="*/ 1204331 h 1380521"/>
                      <a:gd name="connsiteX170" fmla="*/ 2495643 w 2533557"/>
                      <a:gd name="connsiteY170" fmla="*/ 1235555 h 1380521"/>
                      <a:gd name="connsiteX171" fmla="*/ 2502333 w 2533557"/>
                      <a:gd name="connsiteY171" fmla="*/ 1237785 h 1380521"/>
                      <a:gd name="connsiteX172" fmla="*/ 2515715 w 2533557"/>
                      <a:gd name="connsiteY172" fmla="*/ 1240015 h 1380521"/>
                      <a:gd name="connsiteX173" fmla="*/ 2522406 w 2533557"/>
                      <a:gd name="connsiteY173" fmla="*/ 1242245 h 1380521"/>
                      <a:gd name="connsiteX174" fmla="*/ 2522406 w 2533557"/>
                      <a:gd name="connsiteY174" fmla="*/ 1246706 h 1380521"/>
                      <a:gd name="connsiteX175" fmla="*/ 2428735 w 2533557"/>
                      <a:gd name="connsiteY175" fmla="*/ 1333685 h 1380521"/>
                      <a:gd name="connsiteX176" fmla="*/ 2361828 w 2533557"/>
                      <a:gd name="connsiteY176" fmla="*/ 1318074 h 1380521"/>
                      <a:gd name="connsiteX177" fmla="*/ 2343986 w 2533557"/>
                      <a:gd name="connsiteY177" fmla="*/ 1309153 h 1380521"/>
                      <a:gd name="connsiteX178" fmla="*/ 2330605 w 2533557"/>
                      <a:gd name="connsiteY178" fmla="*/ 1304692 h 1380521"/>
                      <a:gd name="connsiteX179" fmla="*/ 2326144 w 2533557"/>
                      <a:gd name="connsiteY179" fmla="*/ 1300232 h 1380521"/>
                      <a:gd name="connsiteX180" fmla="*/ 2312763 w 2533557"/>
                      <a:gd name="connsiteY180" fmla="*/ 1295771 h 1380521"/>
                      <a:gd name="connsiteX181" fmla="*/ 2286000 w 2533557"/>
                      <a:gd name="connsiteY181" fmla="*/ 1302462 h 1380521"/>
                      <a:gd name="connsiteX182" fmla="*/ 2279309 w 2533557"/>
                      <a:gd name="connsiteY182" fmla="*/ 1306922 h 1380521"/>
                      <a:gd name="connsiteX183" fmla="*/ 2261467 w 2533557"/>
                      <a:gd name="connsiteY183" fmla="*/ 1315843 h 1380521"/>
                      <a:gd name="connsiteX184" fmla="*/ 2232474 w 2533557"/>
                      <a:gd name="connsiteY184" fmla="*/ 1313613 h 1380521"/>
                      <a:gd name="connsiteX185" fmla="*/ 2223553 w 2533557"/>
                      <a:gd name="connsiteY185" fmla="*/ 1309153 h 1380521"/>
                      <a:gd name="connsiteX186" fmla="*/ 2216862 w 2533557"/>
                      <a:gd name="connsiteY186" fmla="*/ 1306922 h 1380521"/>
                      <a:gd name="connsiteX187" fmla="*/ 2183408 w 2533557"/>
                      <a:gd name="connsiteY187" fmla="*/ 1311383 h 1380521"/>
                      <a:gd name="connsiteX188" fmla="*/ 2174487 w 2533557"/>
                      <a:gd name="connsiteY188" fmla="*/ 1313613 h 1380521"/>
                      <a:gd name="connsiteX189" fmla="*/ 2163336 w 2533557"/>
                      <a:gd name="connsiteY189" fmla="*/ 1322534 h 1380521"/>
                      <a:gd name="connsiteX190" fmla="*/ 2156646 w 2533557"/>
                      <a:gd name="connsiteY190" fmla="*/ 1326995 h 1380521"/>
                      <a:gd name="connsiteX191" fmla="*/ 2149955 w 2533557"/>
                      <a:gd name="connsiteY191" fmla="*/ 1329225 h 1380521"/>
                      <a:gd name="connsiteX192" fmla="*/ 2129883 w 2533557"/>
                      <a:gd name="connsiteY192" fmla="*/ 1344837 h 1380521"/>
                      <a:gd name="connsiteX193" fmla="*/ 2123192 w 2533557"/>
                      <a:gd name="connsiteY193" fmla="*/ 1355988 h 1380521"/>
                      <a:gd name="connsiteX194" fmla="*/ 2109810 w 2533557"/>
                      <a:gd name="connsiteY194" fmla="*/ 1373830 h 1380521"/>
                      <a:gd name="connsiteX195" fmla="*/ 2100889 w 2533557"/>
                      <a:gd name="connsiteY195" fmla="*/ 1380521 h 1380521"/>
                      <a:gd name="connsiteX196" fmla="*/ 2089738 w 2533557"/>
                      <a:gd name="connsiteY196" fmla="*/ 1362679 h 1380521"/>
                      <a:gd name="connsiteX197" fmla="*/ 2091968 w 2533557"/>
                      <a:gd name="connsiteY197" fmla="*/ 1335916 h 1380521"/>
                      <a:gd name="connsiteX198" fmla="*/ 2094199 w 2533557"/>
                      <a:gd name="connsiteY198" fmla="*/ 1318074 h 1380521"/>
                      <a:gd name="connsiteX199" fmla="*/ 2091968 w 2533557"/>
                      <a:gd name="connsiteY199" fmla="*/ 1298001 h 1380521"/>
                      <a:gd name="connsiteX200" fmla="*/ 2089738 w 2533557"/>
                      <a:gd name="connsiteY200" fmla="*/ 1291311 h 1380521"/>
                      <a:gd name="connsiteX201" fmla="*/ 2080817 w 2533557"/>
                      <a:gd name="connsiteY201" fmla="*/ 1289081 h 1380521"/>
                      <a:gd name="connsiteX202" fmla="*/ 2049594 w 2533557"/>
                      <a:gd name="connsiteY202" fmla="*/ 1282390 h 1380521"/>
                      <a:gd name="connsiteX203" fmla="*/ 1991607 w 2533557"/>
                      <a:gd name="connsiteY203" fmla="*/ 1284620 h 1380521"/>
                      <a:gd name="connsiteX204" fmla="*/ 1984917 w 2533557"/>
                      <a:gd name="connsiteY204" fmla="*/ 1286850 h 1380521"/>
                      <a:gd name="connsiteX205" fmla="*/ 1975996 w 2533557"/>
                      <a:gd name="connsiteY205" fmla="*/ 1289081 h 1380521"/>
                      <a:gd name="connsiteX206" fmla="*/ 1971535 w 2533557"/>
                      <a:gd name="connsiteY206" fmla="*/ 1293541 h 1380521"/>
                      <a:gd name="connsiteX207" fmla="*/ 1953693 w 2533557"/>
                      <a:gd name="connsiteY207" fmla="*/ 1298001 h 1380521"/>
                      <a:gd name="connsiteX208" fmla="*/ 1935851 w 2533557"/>
                      <a:gd name="connsiteY208" fmla="*/ 1295771 h 1380521"/>
                      <a:gd name="connsiteX209" fmla="*/ 1931391 w 2533557"/>
                      <a:gd name="connsiteY209" fmla="*/ 1289081 h 1380521"/>
                      <a:gd name="connsiteX210" fmla="*/ 1924700 w 2533557"/>
                      <a:gd name="connsiteY210" fmla="*/ 1284620 h 1380521"/>
                      <a:gd name="connsiteX211" fmla="*/ 1909088 w 2533557"/>
                      <a:gd name="connsiteY211" fmla="*/ 1273469 h 1380521"/>
                      <a:gd name="connsiteX212" fmla="*/ 1902398 w 2533557"/>
                      <a:gd name="connsiteY212" fmla="*/ 1262318 h 1380521"/>
                      <a:gd name="connsiteX213" fmla="*/ 1897937 w 2533557"/>
                      <a:gd name="connsiteY213" fmla="*/ 1257857 h 1380521"/>
                      <a:gd name="connsiteX214" fmla="*/ 1893477 w 2533557"/>
                      <a:gd name="connsiteY214" fmla="*/ 1244476 h 1380521"/>
                      <a:gd name="connsiteX215" fmla="*/ 1889016 w 2533557"/>
                      <a:gd name="connsiteY215" fmla="*/ 1226634 h 1380521"/>
                      <a:gd name="connsiteX216" fmla="*/ 1884556 w 2533557"/>
                      <a:gd name="connsiteY216" fmla="*/ 1202101 h 1380521"/>
                      <a:gd name="connsiteX217" fmla="*/ 1880095 w 2533557"/>
                      <a:gd name="connsiteY217" fmla="*/ 1197641 h 1380521"/>
                      <a:gd name="connsiteX218" fmla="*/ 1875635 w 2533557"/>
                      <a:gd name="connsiteY218" fmla="*/ 1190950 h 1380521"/>
                      <a:gd name="connsiteX219" fmla="*/ 1868944 w 2533557"/>
                      <a:gd name="connsiteY219" fmla="*/ 1182029 h 1380521"/>
                      <a:gd name="connsiteX220" fmla="*/ 1864484 w 2533557"/>
                      <a:gd name="connsiteY220" fmla="*/ 1175338 h 1380521"/>
                      <a:gd name="connsiteX221" fmla="*/ 1860023 w 2533557"/>
                      <a:gd name="connsiteY221" fmla="*/ 1170878 h 1380521"/>
                      <a:gd name="connsiteX222" fmla="*/ 1844411 w 2533557"/>
                      <a:gd name="connsiteY222" fmla="*/ 1153036 h 1380521"/>
                      <a:gd name="connsiteX223" fmla="*/ 1839951 w 2533557"/>
                      <a:gd name="connsiteY223" fmla="*/ 1148575 h 1380521"/>
                      <a:gd name="connsiteX224" fmla="*/ 1833260 w 2533557"/>
                      <a:gd name="connsiteY224" fmla="*/ 1128503 h 1380521"/>
                      <a:gd name="connsiteX225" fmla="*/ 1831030 w 2533557"/>
                      <a:gd name="connsiteY225" fmla="*/ 1121812 h 1380521"/>
                      <a:gd name="connsiteX226" fmla="*/ 1822109 w 2533557"/>
                      <a:gd name="connsiteY226" fmla="*/ 1112891 h 1380521"/>
                      <a:gd name="connsiteX227" fmla="*/ 1817648 w 2533557"/>
                      <a:gd name="connsiteY227" fmla="*/ 1108431 h 1380521"/>
                      <a:gd name="connsiteX228" fmla="*/ 1804267 w 2533557"/>
                      <a:gd name="connsiteY228" fmla="*/ 1099510 h 1380521"/>
                      <a:gd name="connsiteX229" fmla="*/ 1788655 w 2533557"/>
                      <a:gd name="connsiteY229" fmla="*/ 1088359 h 1380521"/>
                      <a:gd name="connsiteX230" fmla="*/ 1784195 w 2533557"/>
                      <a:gd name="connsiteY230" fmla="*/ 1083898 h 1380521"/>
                      <a:gd name="connsiteX231" fmla="*/ 1781965 w 2533557"/>
                      <a:gd name="connsiteY231" fmla="*/ 1072747 h 1380521"/>
                      <a:gd name="connsiteX232" fmla="*/ 1777504 w 2533557"/>
                      <a:gd name="connsiteY232" fmla="*/ 1068286 h 1380521"/>
                      <a:gd name="connsiteX233" fmla="*/ 1775274 w 2533557"/>
                      <a:gd name="connsiteY233" fmla="*/ 1057135 h 1380521"/>
                      <a:gd name="connsiteX234" fmla="*/ 1766353 w 2533557"/>
                      <a:gd name="connsiteY234" fmla="*/ 1039293 h 1380521"/>
                      <a:gd name="connsiteX235" fmla="*/ 1759662 w 2533557"/>
                      <a:gd name="connsiteY235" fmla="*/ 1037063 h 1380521"/>
                      <a:gd name="connsiteX236" fmla="*/ 1741820 w 2533557"/>
                      <a:gd name="connsiteY236" fmla="*/ 1032602 h 1380521"/>
                      <a:gd name="connsiteX237" fmla="*/ 1735129 w 2533557"/>
                      <a:gd name="connsiteY237" fmla="*/ 1028142 h 1380521"/>
                      <a:gd name="connsiteX238" fmla="*/ 1726208 w 2533557"/>
                      <a:gd name="connsiteY238" fmla="*/ 1025912 h 1380521"/>
                      <a:gd name="connsiteX239" fmla="*/ 1717287 w 2533557"/>
                      <a:gd name="connsiteY239" fmla="*/ 1016991 h 1380521"/>
                      <a:gd name="connsiteX240" fmla="*/ 1706136 w 2533557"/>
                      <a:gd name="connsiteY240" fmla="*/ 1008070 h 1380521"/>
                      <a:gd name="connsiteX241" fmla="*/ 1701676 w 2533557"/>
                      <a:gd name="connsiteY241" fmla="*/ 938932 h 1380521"/>
                      <a:gd name="connsiteX242" fmla="*/ 1694985 w 2533557"/>
                      <a:gd name="connsiteY242" fmla="*/ 918860 h 1380521"/>
                      <a:gd name="connsiteX243" fmla="*/ 1688294 w 2533557"/>
                      <a:gd name="connsiteY243" fmla="*/ 916630 h 1380521"/>
                      <a:gd name="connsiteX244" fmla="*/ 1670452 w 2533557"/>
                      <a:gd name="connsiteY244" fmla="*/ 903248 h 1380521"/>
                      <a:gd name="connsiteX245" fmla="*/ 1657071 w 2533557"/>
                      <a:gd name="connsiteY245" fmla="*/ 894327 h 1380521"/>
                      <a:gd name="connsiteX246" fmla="*/ 1643689 w 2533557"/>
                      <a:gd name="connsiteY246" fmla="*/ 889867 h 1380521"/>
                      <a:gd name="connsiteX247" fmla="*/ 1636999 w 2533557"/>
                      <a:gd name="connsiteY247" fmla="*/ 887637 h 1380521"/>
                      <a:gd name="connsiteX248" fmla="*/ 1628078 w 2533557"/>
                      <a:gd name="connsiteY248" fmla="*/ 885406 h 1380521"/>
                      <a:gd name="connsiteX249" fmla="*/ 1621387 w 2533557"/>
                      <a:gd name="connsiteY249" fmla="*/ 880946 h 1380521"/>
                      <a:gd name="connsiteX250" fmla="*/ 1612466 w 2533557"/>
                      <a:gd name="connsiteY250" fmla="*/ 878716 h 1380521"/>
                      <a:gd name="connsiteX251" fmla="*/ 1610236 w 2533557"/>
                      <a:gd name="connsiteY251" fmla="*/ 872025 h 1380521"/>
                      <a:gd name="connsiteX252" fmla="*/ 1605775 w 2533557"/>
                      <a:gd name="connsiteY252" fmla="*/ 865334 h 1380521"/>
                      <a:gd name="connsiteX253" fmla="*/ 1599085 w 2533557"/>
                      <a:gd name="connsiteY253" fmla="*/ 860874 h 1380521"/>
                      <a:gd name="connsiteX254" fmla="*/ 1594624 w 2533557"/>
                      <a:gd name="connsiteY254" fmla="*/ 856413 h 1380521"/>
                      <a:gd name="connsiteX255" fmla="*/ 1592394 w 2533557"/>
                      <a:gd name="connsiteY255" fmla="*/ 849722 h 1380521"/>
                      <a:gd name="connsiteX256" fmla="*/ 1585703 w 2533557"/>
                      <a:gd name="connsiteY256" fmla="*/ 836341 h 1380521"/>
                      <a:gd name="connsiteX257" fmla="*/ 1581243 w 2533557"/>
                      <a:gd name="connsiteY257" fmla="*/ 814039 h 1380521"/>
                      <a:gd name="connsiteX258" fmla="*/ 1574552 w 2533557"/>
                      <a:gd name="connsiteY258" fmla="*/ 796197 h 1380521"/>
                      <a:gd name="connsiteX259" fmla="*/ 1572322 w 2533557"/>
                      <a:gd name="connsiteY259" fmla="*/ 789506 h 1380521"/>
                      <a:gd name="connsiteX260" fmla="*/ 1570091 w 2533557"/>
                      <a:gd name="connsiteY260" fmla="*/ 780585 h 1380521"/>
                      <a:gd name="connsiteX261" fmla="*/ 1565631 w 2533557"/>
                      <a:gd name="connsiteY261" fmla="*/ 776124 h 1380521"/>
                      <a:gd name="connsiteX262" fmla="*/ 1563401 w 2533557"/>
                      <a:gd name="connsiteY262" fmla="*/ 769434 h 1380521"/>
                      <a:gd name="connsiteX263" fmla="*/ 1545559 w 2533557"/>
                      <a:gd name="connsiteY263" fmla="*/ 753822 h 1380521"/>
                      <a:gd name="connsiteX264" fmla="*/ 1534407 w 2533557"/>
                      <a:gd name="connsiteY264" fmla="*/ 747131 h 1380521"/>
                      <a:gd name="connsiteX265" fmla="*/ 1527717 w 2533557"/>
                      <a:gd name="connsiteY265" fmla="*/ 742671 h 1380521"/>
                      <a:gd name="connsiteX266" fmla="*/ 1516566 w 2533557"/>
                      <a:gd name="connsiteY266" fmla="*/ 740441 h 1380521"/>
                      <a:gd name="connsiteX267" fmla="*/ 1509875 w 2533557"/>
                      <a:gd name="connsiteY267" fmla="*/ 733750 h 1380521"/>
                      <a:gd name="connsiteX268" fmla="*/ 1487572 w 2533557"/>
                      <a:gd name="connsiteY268" fmla="*/ 722599 h 1380521"/>
                      <a:gd name="connsiteX269" fmla="*/ 1480882 w 2533557"/>
                      <a:gd name="connsiteY269" fmla="*/ 718138 h 1380521"/>
                      <a:gd name="connsiteX270" fmla="*/ 1467500 w 2533557"/>
                      <a:gd name="connsiteY270" fmla="*/ 713678 h 1380521"/>
                      <a:gd name="connsiteX271" fmla="*/ 1463040 w 2533557"/>
                      <a:gd name="connsiteY271" fmla="*/ 709217 h 1380521"/>
                      <a:gd name="connsiteX272" fmla="*/ 1434046 w 2533557"/>
                      <a:gd name="connsiteY272" fmla="*/ 700296 h 1380521"/>
                      <a:gd name="connsiteX273" fmla="*/ 1420665 w 2533557"/>
                      <a:gd name="connsiteY273" fmla="*/ 695836 h 1380521"/>
                      <a:gd name="connsiteX274" fmla="*/ 1416205 w 2533557"/>
                      <a:gd name="connsiteY274" fmla="*/ 691375 h 1380521"/>
                      <a:gd name="connsiteX275" fmla="*/ 1402823 w 2533557"/>
                      <a:gd name="connsiteY275" fmla="*/ 686915 h 1380521"/>
                      <a:gd name="connsiteX276" fmla="*/ 1380521 w 2533557"/>
                      <a:gd name="connsiteY276" fmla="*/ 677994 h 1380521"/>
                      <a:gd name="connsiteX277" fmla="*/ 1367139 w 2533557"/>
                      <a:gd name="connsiteY277" fmla="*/ 671303 h 1380521"/>
                      <a:gd name="connsiteX278" fmla="*/ 1358218 w 2533557"/>
                      <a:gd name="connsiteY278" fmla="*/ 669073 h 1380521"/>
                      <a:gd name="connsiteX279" fmla="*/ 1344837 w 2533557"/>
                      <a:gd name="connsiteY279" fmla="*/ 664612 h 1380521"/>
                      <a:gd name="connsiteX280" fmla="*/ 1335916 w 2533557"/>
                      <a:gd name="connsiteY280" fmla="*/ 662382 h 1380521"/>
                      <a:gd name="connsiteX281" fmla="*/ 1320304 w 2533557"/>
                      <a:gd name="connsiteY281" fmla="*/ 657921 h 1380521"/>
                      <a:gd name="connsiteX282" fmla="*/ 1313613 w 2533557"/>
                      <a:gd name="connsiteY282" fmla="*/ 653461 h 1380521"/>
                      <a:gd name="connsiteX283" fmla="*/ 1298002 w 2533557"/>
                      <a:gd name="connsiteY283" fmla="*/ 642310 h 1380521"/>
                      <a:gd name="connsiteX284" fmla="*/ 1284620 w 2533557"/>
                      <a:gd name="connsiteY284" fmla="*/ 633389 h 1380521"/>
                      <a:gd name="connsiteX285" fmla="*/ 1260087 w 2533557"/>
                      <a:gd name="connsiteY285" fmla="*/ 637849 h 1380521"/>
                      <a:gd name="connsiteX286" fmla="*/ 1248936 w 2533557"/>
                      <a:gd name="connsiteY286" fmla="*/ 646770 h 1380521"/>
                      <a:gd name="connsiteX287" fmla="*/ 1240015 w 2533557"/>
                      <a:gd name="connsiteY287" fmla="*/ 653461 h 1380521"/>
                      <a:gd name="connsiteX288" fmla="*/ 1226634 w 2533557"/>
                      <a:gd name="connsiteY288" fmla="*/ 660152 h 1380521"/>
                      <a:gd name="connsiteX289" fmla="*/ 1213252 w 2533557"/>
                      <a:gd name="connsiteY289" fmla="*/ 666842 h 1380521"/>
                      <a:gd name="connsiteX290" fmla="*/ 1211022 w 2533557"/>
                      <a:gd name="connsiteY290" fmla="*/ 673533 h 1380521"/>
                      <a:gd name="connsiteX291" fmla="*/ 1186489 w 2533557"/>
                      <a:gd name="connsiteY291" fmla="*/ 675763 h 1380521"/>
                      <a:gd name="connsiteX292" fmla="*/ 1179799 w 2533557"/>
                      <a:gd name="connsiteY292" fmla="*/ 673533 h 1380521"/>
                      <a:gd name="connsiteX293" fmla="*/ 1161957 w 2533557"/>
                      <a:gd name="connsiteY293" fmla="*/ 669073 h 1380521"/>
                      <a:gd name="connsiteX294" fmla="*/ 1146345 w 2533557"/>
                      <a:gd name="connsiteY294" fmla="*/ 675763 h 1380521"/>
                      <a:gd name="connsiteX295" fmla="*/ 1139654 w 2533557"/>
                      <a:gd name="connsiteY295" fmla="*/ 693605 h 1380521"/>
                      <a:gd name="connsiteX296" fmla="*/ 1137424 w 2533557"/>
                      <a:gd name="connsiteY296" fmla="*/ 758282 h 1380521"/>
                      <a:gd name="connsiteX297" fmla="*/ 1130733 w 2533557"/>
                      <a:gd name="connsiteY297" fmla="*/ 760513 h 1380521"/>
                      <a:gd name="connsiteX298" fmla="*/ 1124043 w 2533557"/>
                      <a:gd name="connsiteY298" fmla="*/ 764973 h 1380521"/>
                      <a:gd name="connsiteX299" fmla="*/ 1103970 w 2533557"/>
                      <a:gd name="connsiteY299" fmla="*/ 769434 h 1380521"/>
                      <a:gd name="connsiteX300" fmla="*/ 1059366 w 2533557"/>
                      <a:gd name="connsiteY300" fmla="*/ 767203 h 1380521"/>
                      <a:gd name="connsiteX301" fmla="*/ 1050445 w 2533557"/>
                      <a:gd name="connsiteY301" fmla="*/ 764973 h 1380521"/>
                      <a:gd name="connsiteX302" fmla="*/ 1034833 w 2533557"/>
                      <a:gd name="connsiteY302" fmla="*/ 762743 h 1380521"/>
                      <a:gd name="connsiteX303" fmla="*/ 996919 w 2533557"/>
                      <a:gd name="connsiteY303" fmla="*/ 764973 h 1380521"/>
                      <a:gd name="connsiteX304" fmla="*/ 992458 w 2533557"/>
                      <a:gd name="connsiteY304" fmla="*/ 769434 h 1380521"/>
                      <a:gd name="connsiteX305" fmla="*/ 985767 w 2533557"/>
                      <a:gd name="connsiteY305" fmla="*/ 785045 h 1380521"/>
                      <a:gd name="connsiteX306" fmla="*/ 983537 w 2533557"/>
                      <a:gd name="connsiteY306" fmla="*/ 796197 h 1380521"/>
                      <a:gd name="connsiteX307" fmla="*/ 979077 w 2533557"/>
                      <a:gd name="connsiteY307" fmla="*/ 814039 h 1380521"/>
                      <a:gd name="connsiteX308" fmla="*/ 976846 w 2533557"/>
                      <a:gd name="connsiteY308" fmla="*/ 820729 h 1380521"/>
                      <a:gd name="connsiteX309" fmla="*/ 972386 w 2533557"/>
                      <a:gd name="connsiteY309" fmla="*/ 827420 h 1380521"/>
                      <a:gd name="connsiteX310" fmla="*/ 950084 w 2533557"/>
                      <a:gd name="connsiteY310" fmla="*/ 834111 h 1380521"/>
                      <a:gd name="connsiteX311" fmla="*/ 945623 w 2533557"/>
                      <a:gd name="connsiteY311" fmla="*/ 838571 h 1380521"/>
                      <a:gd name="connsiteX312" fmla="*/ 936702 w 2533557"/>
                      <a:gd name="connsiteY312" fmla="*/ 840801 h 1380521"/>
                      <a:gd name="connsiteX313" fmla="*/ 896558 w 2533557"/>
                      <a:gd name="connsiteY313" fmla="*/ 845262 h 1380521"/>
                      <a:gd name="connsiteX314" fmla="*/ 892097 w 2533557"/>
                      <a:gd name="connsiteY314" fmla="*/ 851953 h 1380521"/>
                      <a:gd name="connsiteX315" fmla="*/ 889867 w 2533557"/>
                      <a:gd name="connsiteY315" fmla="*/ 858643 h 1380521"/>
                      <a:gd name="connsiteX316" fmla="*/ 872025 w 2533557"/>
                      <a:gd name="connsiteY316" fmla="*/ 874255 h 1380521"/>
                      <a:gd name="connsiteX317" fmla="*/ 863104 w 2533557"/>
                      <a:gd name="connsiteY317" fmla="*/ 878716 h 1380521"/>
                      <a:gd name="connsiteX318" fmla="*/ 849723 w 2533557"/>
                      <a:gd name="connsiteY318" fmla="*/ 887637 h 1380521"/>
                      <a:gd name="connsiteX319" fmla="*/ 831881 w 2533557"/>
                      <a:gd name="connsiteY319" fmla="*/ 894327 h 1380521"/>
                      <a:gd name="connsiteX320" fmla="*/ 822960 w 2533557"/>
                      <a:gd name="connsiteY320" fmla="*/ 896558 h 1380521"/>
                      <a:gd name="connsiteX321" fmla="*/ 814039 w 2533557"/>
                      <a:gd name="connsiteY321" fmla="*/ 901018 h 1380521"/>
                      <a:gd name="connsiteX322" fmla="*/ 785046 w 2533557"/>
                      <a:gd name="connsiteY322" fmla="*/ 905479 h 1380521"/>
                      <a:gd name="connsiteX323" fmla="*/ 767204 w 2533557"/>
                      <a:gd name="connsiteY323" fmla="*/ 909939 h 1380521"/>
                      <a:gd name="connsiteX324" fmla="*/ 762743 w 2533557"/>
                      <a:gd name="connsiteY324" fmla="*/ 914400 h 1380521"/>
                      <a:gd name="connsiteX325" fmla="*/ 756052 w 2533557"/>
                      <a:gd name="connsiteY325" fmla="*/ 916630 h 1380521"/>
                      <a:gd name="connsiteX326" fmla="*/ 738210 w 2533557"/>
                      <a:gd name="connsiteY326" fmla="*/ 938932 h 1380521"/>
                      <a:gd name="connsiteX327" fmla="*/ 733750 w 2533557"/>
                      <a:gd name="connsiteY327" fmla="*/ 945623 h 1380521"/>
                      <a:gd name="connsiteX328" fmla="*/ 727059 w 2533557"/>
                      <a:gd name="connsiteY328" fmla="*/ 950083 h 1380521"/>
                      <a:gd name="connsiteX329" fmla="*/ 722599 w 2533557"/>
                      <a:gd name="connsiteY329" fmla="*/ 954544 h 1380521"/>
                      <a:gd name="connsiteX330" fmla="*/ 709217 w 2533557"/>
                      <a:gd name="connsiteY330" fmla="*/ 961235 h 1380521"/>
                      <a:gd name="connsiteX331" fmla="*/ 628928 w 2533557"/>
                      <a:gd name="connsiteY331" fmla="*/ 963465 h 1380521"/>
                      <a:gd name="connsiteX332" fmla="*/ 599935 w 2533557"/>
                      <a:gd name="connsiteY332" fmla="*/ 961235 h 1380521"/>
                      <a:gd name="connsiteX333" fmla="*/ 588784 w 2533557"/>
                      <a:gd name="connsiteY333" fmla="*/ 952314 h 1380521"/>
                      <a:gd name="connsiteX334" fmla="*/ 582093 w 2533557"/>
                      <a:gd name="connsiteY334" fmla="*/ 950083 h 1380521"/>
                      <a:gd name="connsiteX335" fmla="*/ 568712 w 2533557"/>
                      <a:gd name="connsiteY335" fmla="*/ 941162 h 1380521"/>
                      <a:gd name="connsiteX336" fmla="*/ 566482 w 2533557"/>
                      <a:gd name="connsiteY336" fmla="*/ 934472 h 1380521"/>
                      <a:gd name="connsiteX337" fmla="*/ 559791 w 2533557"/>
                      <a:gd name="connsiteY337" fmla="*/ 930011 h 1380521"/>
                      <a:gd name="connsiteX338" fmla="*/ 546409 w 2533557"/>
                      <a:gd name="connsiteY338" fmla="*/ 923321 h 1380521"/>
                      <a:gd name="connsiteX339" fmla="*/ 535258 w 2533557"/>
                      <a:gd name="connsiteY339" fmla="*/ 916630 h 1380521"/>
                      <a:gd name="connsiteX340" fmla="*/ 528567 w 2533557"/>
                      <a:gd name="connsiteY340" fmla="*/ 912169 h 1380521"/>
                      <a:gd name="connsiteX341" fmla="*/ 510726 w 2533557"/>
                      <a:gd name="connsiteY341" fmla="*/ 907709 h 1380521"/>
                      <a:gd name="connsiteX342" fmla="*/ 459430 w 2533557"/>
                      <a:gd name="connsiteY342" fmla="*/ 905479 h 1380521"/>
                      <a:gd name="connsiteX343" fmla="*/ 450509 w 2533557"/>
                      <a:gd name="connsiteY343" fmla="*/ 914400 h 1380521"/>
                      <a:gd name="connsiteX344" fmla="*/ 434897 w 2533557"/>
                      <a:gd name="connsiteY344" fmla="*/ 921090 h 1380521"/>
                      <a:gd name="connsiteX345" fmla="*/ 419286 w 2533557"/>
                      <a:gd name="connsiteY345" fmla="*/ 918860 h 1380521"/>
                      <a:gd name="connsiteX346" fmla="*/ 410365 w 2533557"/>
                      <a:gd name="connsiteY346" fmla="*/ 909939 h 1380521"/>
                      <a:gd name="connsiteX347" fmla="*/ 396983 w 2533557"/>
                      <a:gd name="connsiteY347" fmla="*/ 892097 h 1380521"/>
                      <a:gd name="connsiteX348" fmla="*/ 388062 w 2533557"/>
                      <a:gd name="connsiteY348" fmla="*/ 874255 h 1380521"/>
                      <a:gd name="connsiteX349" fmla="*/ 385832 w 2533557"/>
                      <a:gd name="connsiteY349" fmla="*/ 867564 h 1380521"/>
                      <a:gd name="connsiteX350" fmla="*/ 381371 w 2533557"/>
                      <a:gd name="connsiteY350" fmla="*/ 863104 h 1380521"/>
                      <a:gd name="connsiteX351" fmla="*/ 379141 w 2533557"/>
                      <a:gd name="connsiteY351" fmla="*/ 854183 h 1380521"/>
                      <a:gd name="connsiteX352" fmla="*/ 372450 w 2533557"/>
                      <a:gd name="connsiteY352" fmla="*/ 840801 h 1380521"/>
                      <a:gd name="connsiteX353" fmla="*/ 374681 w 2533557"/>
                      <a:gd name="connsiteY353" fmla="*/ 738210 h 1380521"/>
                      <a:gd name="connsiteX354" fmla="*/ 381371 w 2533557"/>
                      <a:gd name="connsiteY354" fmla="*/ 727059 h 1380521"/>
                      <a:gd name="connsiteX355" fmla="*/ 374681 w 2533557"/>
                      <a:gd name="connsiteY355" fmla="*/ 724829 h 1380521"/>
                      <a:gd name="connsiteX356" fmla="*/ 363529 w 2533557"/>
                      <a:gd name="connsiteY356" fmla="*/ 722599 h 1380521"/>
                      <a:gd name="connsiteX357" fmla="*/ 352378 w 2533557"/>
                      <a:gd name="connsiteY357" fmla="*/ 718138 h 1380521"/>
                      <a:gd name="connsiteX358" fmla="*/ 327846 w 2533557"/>
                      <a:gd name="connsiteY358" fmla="*/ 713678 h 1380521"/>
                      <a:gd name="connsiteX359" fmla="*/ 314464 w 2533557"/>
                      <a:gd name="connsiteY359" fmla="*/ 704757 h 1380521"/>
                      <a:gd name="connsiteX360" fmla="*/ 310004 w 2533557"/>
                      <a:gd name="connsiteY360" fmla="*/ 700296 h 1380521"/>
                      <a:gd name="connsiteX361" fmla="*/ 294392 w 2533557"/>
                      <a:gd name="connsiteY361" fmla="*/ 695836 h 1380521"/>
                      <a:gd name="connsiteX362" fmla="*/ 274320 w 2533557"/>
                      <a:gd name="connsiteY362" fmla="*/ 673533 h 1380521"/>
                      <a:gd name="connsiteX363" fmla="*/ 256478 w 2533557"/>
                      <a:gd name="connsiteY363" fmla="*/ 657921 h 1380521"/>
                      <a:gd name="connsiteX364" fmla="*/ 245326 w 2533557"/>
                      <a:gd name="connsiteY364" fmla="*/ 646770 h 1380521"/>
                      <a:gd name="connsiteX365" fmla="*/ 240866 w 2533557"/>
                      <a:gd name="connsiteY365" fmla="*/ 640080 h 1380521"/>
                      <a:gd name="connsiteX366" fmla="*/ 227485 w 2533557"/>
                      <a:gd name="connsiteY366" fmla="*/ 631159 h 1380521"/>
                      <a:gd name="connsiteX367" fmla="*/ 218564 w 2533557"/>
                      <a:gd name="connsiteY367" fmla="*/ 624468 h 1380521"/>
                      <a:gd name="connsiteX368" fmla="*/ 211873 w 2533557"/>
                      <a:gd name="connsiteY368" fmla="*/ 622238 h 1380521"/>
                      <a:gd name="connsiteX369" fmla="*/ 200722 w 2533557"/>
                      <a:gd name="connsiteY369" fmla="*/ 615547 h 1380521"/>
                      <a:gd name="connsiteX370" fmla="*/ 189570 w 2533557"/>
                      <a:gd name="connsiteY370" fmla="*/ 608856 h 1380521"/>
                      <a:gd name="connsiteX371" fmla="*/ 182880 w 2533557"/>
                      <a:gd name="connsiteY371" fmla="*/ 604396 h 1380521"/>
                      <a:gd name="connsiteX372" fmla="*/ 176189 w 2533557"/>
                      <a:gd name="connsiteY372" fmla="*/ 602165 h 1380521"/>
                      <a:gd name="connsiteX373" fmla="*/ 169498 w 2533557"/>
                      <a:gd name="connsiteY373" fmla="*/ 595475 h 1380521"/>
                      <a:gd name="connsiteX374" fmla="*/ 160577 w 2533557"/>
                      <a:gd name="connsiteY374" fmla="*/ 593244 h 1380521"/>
                      <a:gd name="connsiteX375" fmla="*/ 151656 w 2533557"/>
                      <a:gd name="connsiteY375" fmla="*/ 588784 h 1380521"/>
                      <a:gd name="connsiteX376" fmla="*/ 144966 w 2533557"/>
                      <a:gd name="connsiteY376" fmla="*/ 586554 h 1380521"/>
                      <a:gd name="connsiteX377" fmla="*/ 138275 w 2533557"/>
                      <a:gd name="connsiteY377" fmla="*/ 582093 h 1380521"/>
                      <a:gd name="connsiteX378" fmla="*/ 124893 w 2533557"/>
                      <a:gd name="connsiteY378" fmla="*/ 577633 h 1380521"/>
                      <a:gd name="connsiteX379" fmla="*/ 100361 w 2533557"/>
                      <a:gd name="connsiteY379" fmla="*/ 570942 h 1380521"/>
                      <a:gd name="connsiteX380" fmla="*/ 89209 w 2533557"/>
                      <a:gd name="connsiteY380" fmla="*/ 564251 h 1380521"/>
                      <a:gd name="connsiteX381" fmla="*/ 73598 w 2533557"/>
                      <a:gd name="connsiteY381" fmla="*/ 559791 h 1380521"/>
                      <a:gd name="connsiteX382" fmla="*/ 53526 w 2533557"/>
                      <a:gd name="connsiteY382" fmla="*/ 548640 h 1380521"/>
                      <a:gd name="connsiteX383" fmla="*/ 37914 w 2533557"/>
                      <a:gd name="connsiteY383" fmla="*/ 541949 h 1380521"/>
                      <a:gd name="connsiteX384" fmla="*/ 20072 w 2533557"/>
                      <a:gd name="connsiteY384" fmla="*/ 535258 h 1380521"/>
                      <a:gd name="connsiteX385" fmla="*/ 2230 w 2533557"/>
                      <a:gd name="connsiteY385" fmla="*/ 530798 h 1380521"/>
                      <a:gd name="connsiteX386" fmla="*/ 2230 w 2533557"/>
                      <a:gd name="connsiteY386" fmla="*/ 528567 h 1380521"/>
                      <a:gd name="connsiteX387" fmla="*/ 0 w 2533557"/>
                      <a:gd name="connsiteY387" fmla="*/ 361299 h 1380521"/>
                      <a:gd name="connsiteX388" fmla="*/ 24532 w 2533557"/>
                      <a:gd name="connsiteY388" fmla="*/ 350148 h 1380521"/>
                      <a:gd name="connsiteX389" fmla="*/ 44605 w 2533557"/>
                      <a:gd name="connsiteY389" fmla="*/ 345687 h 1380521"/>
                      <a:gd name="connsiteX390" fmla="*/ 80288 w 2533557"/>
                      <a:gd name="connsiteY390" fmla="*/ 343457 h 1380521"/>
                      <a:gd name="connsiteX391" fmla="*/ 84749 w 2533557"/>
                      <a:gd name="connsiteY391" fmla="*/ 330076 h 1380521"/>
                      <a:gd name="connsiteX392" fmla="*/ 78058 w 2533557"/>
                      <a:gd name="connsiteY392" fmla="*/ 321155 h 1380521"/>
                      <a:gd name="connsiteX393" fmla="*/ 73598 w 2533557"/>
                      <a:gd name="connsiteY393" fmla="*/ 316694 h 1380521"/>
                      <a:gd name="connsiteX394" fmla="*/ 71367 w 2533557"/>
                      <a:gd name="connsiteY394" fmla="*/ 310003 h 1380521"/>
                      <a:gd name="connsiteX395" fmla="*/ 62446 w 2533557"/>
                      <a:gd name="connsiteY395" fmla="*/ 298852 h 1380521"/>
                      <a:gd name="connsiteX396" fmla="*/ 57986 w 2533557"/>
                      <a:gd name="connsiteY396" fmla="*/ 281010 h 1380521"/>
                      <a:gd name="connsiteX397" fmla="*/ 55756 w 2533557"/>
                      <a:gd name="connsiteY397" fmla="*/ 274320 h 1380521"/>
                      <a:gd name="connsiteX398" fmla="*/ 53526 w 2533557"/>
                      <a:gd name="connsiteY398" fmla="*/ 265399 h 1380521"/>
                      <a:gd name="connsiteX399" fmla="*/ 55756 w 2533557"/>
                      <a:gd name="connsiteY399" fmla="*/ 236405 h 1380521"/>
                      <a:gd name="connsiteX400" fmla="*/ 62446 w 2533557"/>
                      <a:gd name="connsiteY400" fmla="*/ 227484 h 1380521"/>
                      <a:gd name="connsiteX401" fmla="*/ 71367 w 2533557"/>
                      <a:gd name="connsiteY401" fmla="*/ 209642 h 1380521"/>
                      <a:gd name="connsiteX402" fmla="*/ 75828 w 2533557"/>
                      <a:gd name="connsiteY402" fmla="*/ 200721 h 1380521"/>
                      <a:gd name="connsiteX403" fmla="*/ 86979 w 2533557"/>
                      <a:gd name="connsiteY403" fmla="*/ 189570 h 1380521"/>
                      <a:gd name="connsiteX404" fmla="*/ 98130 w 2533557"/>
                      <a:gd name="connsiteY404" fmla="*/ 176189 h 1380521"/>
                      <a:gd name="connsiteX405" fmla="*/ 102591 w 2533557"/>
                      <a:gd name="connsiteY405" fmla="*/ 169498 h 1380521"/>
                      <a:gd name="connsiteX406" fmla="*/ 107051 w 2533557"/>
                      <a:gd name="connsiteY406" fmla="*/ 158347 h 1380521"/>
                      <a:gd name="connsiteX407" fmla="*/ 113742 w 2533557"/>
                      <a:gd name="connsiteY407" fmla="*/ 153886 h 1380521"/>
                      <a:gd name="connsiteX408" fmla="*/ 118203 w 2533557"/>
                      <a:gd name="connsiteY408" fmla="*/ 140505 h 1380521"/>
                      <a:gd name="connsiteX409" fmla="*/ 120433 w 2533557"/>
                      <a:gd name="connsiteY409" fmla="*/ 129354 h 1380521"/>
                      <a:gd name="connsiteX410" fmla="*/ 124893 w 2533557"/>
                      <a:gd name="connsiteY410" fmla="*/ 115972 h 1380521"/>
                      <a:gd name="connsiteX411" fmla="*/ 138275 w 2533557"/>
                      <a:gd name="connsiteY411" fmla="*/ 95900 h 1380521"/>
                      <a:gd name="connsiteX412" fmla="*/ 142735 w 2533557"/>
                      <a:gd name="connsiteY412" fmla="*/ 89209 h 1380521"/>
                      <a:gd name="connsiteX413" fmla="*/ 151656 w 2533557"/>
                      <a:gd name="connsiteY413" fmla="*/ 80288 h 1380521"/>
                      <a:gd name="connsiteX414" fmla="*/ 162807 w 2533557"/>
                      <a:gd name="connsiteY414" fmla="*/ 75828 h 1380521"/>
                      <a:gd name="connsiteX415" fmla="*/ 225254 w 2533557"/>
                      <a:gd name="connsiteY415" fmla="*/ 69137 h 1380521"/>
                      <a:gd name="connsiteX416" fmla="*/ 231945 w 2533557"/>
                      <a:gd name="connsiteY416" fmla="*/ 66907 h 1380521"/>
                      <a:gd name="connsiteX417" fmla="*/ 243096 w 2533557"/>
                      <a:gd name="connsiteY417" fmla="*/ 62446 h 1380521"/>
                      <a:gd name="connsiteX418" fmla="*/ 256478 w 2533557"/>
                      <a:gd name="connsiteY418" fmla="*/ 60216 h 1380521"/>
                      <a:gd name="connsiteX419" fmla="*/ 265399 w 2533557"/>
                      <a:gd name="connsiteY419" fmla="*/ 57986 h 1380521"/>
                      <a:gd name="connsiteX420" fmla="*/ 276550 w 2533557"/>
                      <a:gd name="connsiteY420" fmla="*/ 49065 h 1380521"/>
                      <a:gd name="connsiteX421" fmla="*/ 278780 w 2533557"/>
                      <a:gd name="connsiteY421" fmla="*/ 40144 h 1380521"/>
                      <a:gd name="connsiteX422" fmla="*/ 252017 w 2533557"/>
                      <a:gd name="connsiteY422" fmla="*/ 0 h 1380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</a:cxnLst>
                    <a:rect l="l" t="t" r="r" b="b"/>
                    <a:pathLst>
                      <a:path w="2533557" h="1380521">
                        <a:moveTo>
                          <a:pt x="252017" y="0"/>
                        </a:moveTo>
                        <a:lnTo>
                          <a:pt x="669073" y="0"/>
                        </a:lnTo>
                        <a:lnTo>
                          <a:pt x="673533" y="20072"/>
                        </a:lnTo>
                        <a:cubicBezTo>
                          <a:pt x="678870" y="36082"/>
                          <a:pt x="675192" y="38743"/>
                          <a:pt x="686915" y="44604"/>
                        </a:cubicBezTo>
                        <a:cubicBezTo>
                          <a:pt x="689018" y="45655"/>
                          <a:pt x="691376" y="46091"/>
                          <a:pt x="693606" y="46835"/>
                        </a:cubicBezTo>
                        <a:cubicBezTo>
                          <a:pt x="695836" y="49065"/>
                          <a:pt x="697873" y="51506"/>
                          <a:pt x="700296" y="53525"/>
                        </a:cubicBezTo>
                        <a:cubicBezTo>
                          <a:pt x="702355" y="55241"/>
                          <a:pt x="705271" y="55927"/>
                          <a:pt x="706987" y="57986"/>
                        </a:cubicBezTo>
                        <a:cubicBezTo>
                          <a:pt x="710047" y="61658"/>
                          <a:pt x="712129" y="68952"/>
                          <a:pt x="713678" y="73598"/>
                        </a:cubicBezTo>
                        <a:cubicBezTo>
                          <a:pt x="717389" y="125561"/>
                          <a:pt x="710846" y="89937"/>
                          <a:pt x="720368" y="113742"/>
                        </a:cubicBezTo>
                        <a:cubicBezTo>
                          <a:pt x="722114" y="118107"/>
                          <a:pt x="723342" y="122663"/>
                          <a:pt x="724829" y="127123"/>
                        </a:cubicBezTo>
                        <a:lnTo>
                          <a:pt x="727059" y="133814"/>
                        </a:lnTo>
                        <a:cubicBezTo>
                          <a:pt x="727802" y="144965"/>
                          <a:pt x="727546" y="156229"/>
                          <a:pt x="729289" y="167268"/>
                        </a:cubicBezTo>
                        <a:cubicBezTo>
                          <a:pt x="729808" y="170552"/>
                          <a:pt x="732100" y="173302"/>
                          <a:pt x="733750" y="176189"/>
                        </a:cubicBezTo>
                        <a:cubicBezTo>
                          <a:pt x="736193" y="180464"/>
                          <a:pt x="738812" y="184253"/>
                          <a:pt x="742671" y="187340"/>
                        </a:cubicBezTo>
                        <a:cubicBezTo>
                          <a:pt x="744764" y="189014"/>
                          <a:pt x="747467" y="189906"/>
                          <a:pt x="749362" y="191801"/>
                        </a:cubicBezTo>
                        <a:cubicBezTo>
                          <a:pt x="752127" y="194566"/>
                          <a:pt x="757981" y="203615"/>
                          <a:pt x="760513" y="207412"/>
                        </a:cubicBezTo>
                        <a:cubicBezTo>
                          <a:pt x="763130" y="215265"/>
                          <a:pt x="768347" y="223540"/>
                          <a:pt x="762743" y="231945"/>
                        </a:cubicBezTo>
                        <a:cubicBezTo>
                          <a:pt x="761439" y="233901"/>
                          <a:pt x="758282" y="233432"/>
                          <a:pt x="756052" y="234175"/>
                        </a:cubicBezTo>
                        <a:cubicBezTo>
                          <a:pt x="745283" y="244946"/>
                          <a:pt x="758385" y="231259"/>
                          <a:pt x="747131" y="245326"/>
                        </a:cubicBezTo>
                        <a:cubicBezTo>
                          <a:pt x="745817" y="246968"/>
                          <a:pt x="744158" y="248300"/>
                          <a:pt x="742671" y="249787"/>
                        </a:cubicBezTo>
                        <a:cubicBezTo>
                          <a:pt x="736405" y="268582"/>
                          <a:pt x="734280" y="260089"/>
                          <a:pt x="744901" y="265399"/>
                        </a:cubicBezTo>
                        <a:cubicBezTo>
                          <a:pt x="747298" y="266598"/>
                          <a:pt x="749362" y="268372"/>
                          <a:pt x="751592" y="269859"/>
                        </a:cubicBezTo>
                        <a:cubicBezTo>
                          <a:pt x="752335" y="272089"/>
                          <a:pt x="753547" y="274215"/>
                          <a:pt x="753822" y="276550"/>
                        </a:cubicBezTo>
                        <a:cubicBezTo>
                          <a:pt x="755041" y="286913"/>
                          <a:pt x="753363" y="297691"/>
                          <a:pt x="756052" y="307773"/>
                        </a:cubicBezTo>
                        <a:cubicBezTo>
                          <a:pt x="756658" y="310045"/>
                          <a:pt x="760419" y="309645"/>
                          <a:pt x="762743" y="310003"/>
                        </a:cubicBezTo>
                        <a:cubicBezTo>
                          <a:pt x="770128" y="311139"/>
                          <a:pt x="777612" y="311490"/>
                          <a:pt x="785046" y="312234"/>
                        </a:cubicBezTo>
                        <a:cubicBezTo>
                          <a:pt x="787276" y="313721"/>
                          <a:pt x="789339" y="315495"/>
                          <a:pt x="791736" y="316694"/>
                        </a:cubicBezTo>
                        <a:cubicBezTo>
                          <a:pt x="793839" y="317745"/>
                          <a:pt x="796958" y="317088"/>
                          <a:pt x="798427" y="318924"/>
                        </a:cubicBezTo>
                        <a:cubicBezTo>
                          <a:pt x="800342" y="321317"/>
                          <a:pt x="799286" y="325103"/>
                          <a:pt x="800657" y="327845"/>
                        </a:cubicBezTo>
                        <a:cubicBezTo>
                          <a:pt x="801597" y="329726"/>
                          <a:pt x="803804" y="330664"/>
                          <a:pt x="805118" y="332306"/>
                        </a:cubicBezTo>
                        <a:cubicBezTo>
                          <a:pt x="806924" y="334564"/>
                          <a:pt x="814509" y="347289"/>
                          <a:pt x="816269" y="347918"/>
                        </a:cubicBezTo>
                        <a:cubicBezTo>
                          <a:pt x="824002" y="350680"/>
                          <a:pt x="832624" y="349405"/>
                          <a:pt x="840802" y="350148"/>
                        </a:cubicBezTo>
                        <a:cubicBezTo>
                          <a:pt x="841545" y="352378"/>
                          <a:pt x="842571" y="354534"/>
                          <a:pt x="843032" y="356839"/>
                        </a:cubicBezTo>
                        <a:cubicBezTo>
                          <a:pt x="844063" y="361993"/>
                          <a:pt x="842911" y="367748"/>
                          <a:pt x="845262" y="372450"/>
                        </a:cubicBezTo>
                        <a:cubicBezTo>
                          <a:pt x="846313" y="374553"/>
                          <a:pt x="849723" y="373937"/>
                          <a:pt x="851953" y="374681"/>
                        </a:cubicBezTo>
                        <a:cubicBezTo>
                          <a:pt x="854183" y="376911"/>
                          <a:pt x="856221" y="379352"/>
                          <a:pt x="858644" y="381371"/>
                        </a:cubicBezTo>
                        <a:cubicBezTo>
                          <a:pt x="860703" y="383087"/>
                          <a:pt x="863660" y="383739"/>
                          <a:pt x="865334" y="385832"/>
                        </a:cubicBezTo>
                        <a:cubicBezTo>
                          <a:pt x="866803" y="387668"/>
                          <a:pt x="865903" y="390860"/>
                          <a:pt x="867565" y="392522"/>
                        </a:cubicBezTo>
                        <a:cubicBezTo>
                          <a:pt x="868634" y="393591"/>
                          <a:pt x="883096" y="396963"/>
                          <a:pt x="883176" y="396983"/>
                        </a:cubicBezTo>
                        <a:cubicBezTo>
                          <a:pt x="884663" y="399213"/>
                          <a:pt x="886548" y="401224"/>
                          <a:pt x="887637" y="403674"/>
                        </a:cubicBezTo>
                        <a:cubicBezTo>
                          <a:pt x="892090" y="413692"/>
                          <a:pt x="895675" y="426341"/>
                          <a:pt x="889867" y="437127"/>
                        </a:cubicBezTo>
                        <a:cubicBezTo>
                          <a:pt x="887326" y="441847"/>
                          <a:pt x="835970" y="453854"/>
                          <a:pt x="876486" y="446048"/>
                        </a:cubicBezTo>
                        <a:lnTo>
                          <a:pt x="865334" y="472811"/>
                        </a:lnTo>
                        <a:lnTo>
                          <a:pt x="1148575" y="472811"/>
                        </a:lnTo>
                        <a:lnTo>
                          <a:pt x="1164187" y="439358"/>
                        </a:lnTo>
                        <a:cubicBezTo>
                          <a:pt x="1165674" y="432667"/>
                          <a:pt x="1166480" y="425787"/>
                          <a:pt x="1168647" y="419285"/>
                        </a:cubicBezTo>
                        <a:cubicBezTo>
                          <a:pt x="1169495" y="416742"/>
                          <a:pt x="1171909" y="414992"/>
                          <a:pt x="1173108" y="412595"/>
                        </a:cubicBezTo>
                        <a:cubicBezTo>
                          <a:pt x="1174159" y="410492"/>
                          <a:pt x="1174595" y="408134"/>
                          <a:pt x="1175338" y="405904"/>
                        </a:cubicBezTo>
                        <a:cubicBezTo>
                          <a:pt x="1172151" y="389968"/>
                          <a:pt x="1175772" y="386624"/>
                          <a:pt x="1166417" y="379141"/>
                        </a:cubicBezTo>
                        <a:cubicBezTo>
                          <a:pt x="1164324" y="377467"/>
                          <a:pt x="1161956" y="376168"/>
                          <a:pt x="1159726" y="374681"/>
                        </a:cubicBezTo>
                        <a:cubicBezTo>
                          <a:pt x="1158239" y="372451"/>
                          <a:pt x="1157010" y="370025"/>
                          <a:pt x="1155266" y="367990"/>
                        </a:cubicBezTo>
                        <a:cubicBezTo>
                          <a:pt x="1152529" y="364797"/>
                          <a:pt x="1146345" y="359069"/>
                          <a:pt x="1146345" y="359069"/>
                        </a:cubicBezTo>
                        <a:cubicBezTo>
                          <a:pt x="1142175" y="346556"/>
                          <a:pt x="1147616" y="356428"/>
                          <a:pt x="1132964" y="350148"/>
                        </a:cubicBezTo>
                        <a:cubicBezTo>
                          <a:pt x="1131031" y="349320"/>
                          <a:pt x="1130384" y="346627"/>
                          <a:pt x="1128503" y="345687"/>
                        </a:cubicBezTo>
                        <a:cubicBezTo>
                          <a:pt x="1124298" y="343584"/>
                          <a:pt x="1115122" y="341227"/>
                          <a:pt x="1115122" y="341227"/>
                        </a:cubicBezTo>
                        <a:cubicBezTo>
                          <a:pt x="1111342" y="329888"/>
                          <a:pt x="1107376" y="324642"/>
                          <a:pt x="1112891" y="312234"/>
                        </a:cubicBezTo>
                        <a:cubicBezTo>
                          <a:pt x="1114624" y="308335"/>
                          <a:pt x="1123103" y="306984"/>
                          <a:pt x="1126273" y="305543"/>
                        </a:cubicBezTo>
                        <a:cubicBezTo>
                          <a:pt x="1153697" y="293078"/>
                          <a:pt x="1135162" y="299606"/>
                          <a:pt x="1150806" y="294392"/>
                        </a:cubicBezTo>
                        <a:cubicBezTo>
                          <a:pt x="1152293" y="292905"/>
                          <a:pt x="1154100" y="291681"/>
                          <a:pt x="1155266" y="289931"/>
                        </a:cubicBezTo>
                        <a:cubicBezTo>
                          <a:pt x="1157110" y="287165"/>
                          <a:pt x="1158076" y="283897"/>
                          <a:pt x="1159726" y="281010"/>
                        </a:cubicBezTo>
                        <a:cubicBezTo>
                          <a:pt x="1161056" y="278683"/>
                          <a:pt x="1162700" y="276550"/>
                          <a:pt x="1164187" y="274320"/>
                        </a:cubicBezTo>
                        <a:cubicBezTo>
                          <a:pt x="1164930" y="272090"/>
                          <a:pt x="1165207" y="269645"/>
                          <a:pt x="1166417" y="267629"/>
                        </a:cubicBezTo>
                        <a:cubicBezTo>
                          <a:pt x="1175602" y="252320"/>
                          <a:pt x="1166790" y="275431"/>
                          <a:pt x="1173108" y="256478"/>
                        </a:cubicBezTo>
                        <a:cubicBezTo>
                          <a:pt x="1179055" y="257221"/>
                          <a:pt x="1185473" y="256274"/>
                          <a:pt x="1190950" y="258708"/>
                        </a:cubicBezTo>
                        <a:cubicBezTo>
                          <a:pt x="1193098" y="259663"/>
                          <a:pt x="1192129" y="263296"/>
                          <a:pt x="1193180" y="265399"/>
                        </a:cubicBezTo>
                        <a:cubicBezTo>
                          <a:pt x="1194379" y="267796"/>
                          <a:pt x="1196311" y="269762"/>
                          <a:pt x="1197641" y="272089"/>
                        </a:cubicBezTo>
                        <a:cubicBezTo>
                          <a:pt x="1199291" y="274976"/>
                          <a:pt x="1200257" y="278244"/>
                          <a:pt x="1202101" y="281010"/>
                        </a:cubicBezTo>
                        <a:cubicBezTo>
                          <a:pt x="1204175" y="284121"/>
                          <a:pt x="1210269" y="288440"/>
                          <a:pt x="1213252" y="289931"/>
                        </a:cubicBezTo>
                        <a:cubicBezTo>
                          <a:pt x="1215355" y="290982"/>
                          <a:pt x="1217713" y="291418"/>
                          <a:pt x="1219943" y="292161"/>
                        </a:cubicBezTo>
                        <a:cubicBezTo>
                          <a:pt x="1222150" y="298782"/>
                          <a:pt x="1223564" y="306934"/>
                          <a:pt x="1228864" y="312234"/>
                        </a:cubicBezTo>
                        <a:cubicBezTo>
                          <a:pt x="1230759" y="314129"/>
                          <a:pt x="1233325" y="315207"/>
                          <a:pt x="1235555" y="316694"/>
                        </a:cubicBezTo>
                        <a:cubicBezTo>
                          <a:pt x="1237042" y="318924"/>
                          <a:pt x="1239365" y="320785"/>
                          <a:pt x="1240015" y="323385"/>
                        </a:cubicBezTo>
                        <a:cubicBezTo>
                          <a:pt x="1241648" y="329916"/>
                          <a:pt x="1239746" y="337207"/>
                          <a:pt x="1242246" y="343457"/>
                        </a:cubicBezTo>
                        <a:cubicBezTo>
                          <a:pt x="1243119" y="345639"/>
                          <a:pt x="1246668" y="345068"/>
                          <a:pt x="1248936" y="345687"/>
                        </a:cubicBezTo>
                        <a:cubicBezTo>
                          <a:pt x="1276610" y="353235"/>
                          <a:pt x="1258066" y="347245"/>
                          <a:pt x="1273469" y="352378"/>
                        </a:cubicBezTo>
                        <a:cubicBezTo>
                          <a:pt x="1276443" y="351635"/>
                          <a:pt x="1279398" y="350813"/>
                          <a:pt x="1282390" y="350148"/>
                        </a:cubicBezTo>
                        <a:cubicBezTo>
                          <a:pt x="1286090" y="349326"/>
                          <a:pt x="1289864" y="348837"/>
                          <a:pt x="1293541" y="347918"/>
                        </a:cubicBezTo>
                        <a:cubicBezTo>
                          <a:pt x="1295822" y="347348"/>
                          <a:pt x="1298002" y="346431"/>
                          <a:pt x="1300232" y="345687"/>
                        </a:cubicBezTo>
                        <a:cubicBezTo>
                          <a:pt x="1307555" y="347019"/>
                          <a:pt x="1327448" y="346858"/>
                          <a:pt x="1333686" y="356839"/>
                        </a:cubicBezTo>
                        <a:cubicBezTo>
                          <a:pt x="1335695" y="360053"/>
                          <a:pt x="1335173" y="364273"/>
                          <a:pt x="1335916" y="367990"/>
                        </a:cubicBezTo>
                        <a:cubicBezTo>
                          <a:pt x="1336659" y="381371"/>
                          <a:pt x="1336933" y="394787"/>
                          <a:pt x="1338146" y="408134"/>
                        </a:cubicBezTo>
                        <a:cubicBezTo>
                          <a:pt x="1338423" y="411187"/>
                          <a:pt x="1339005" y="414313"/>
                          <a:pt x="1340376" y="417055"/>
                        </a:cubicBezTo>
                        <a:cubicBezTo>
                          <a:pt x="1341316" y="418936"/>
                          <a:pt x="1343195" y="420202"/>
                          <a:pt x="1344837" y="421516"/>
                        </a:cubicBezTo>
                        <a:cubicBezTo>
                          <a:pt x="1351013" y="426457"/>
                          <a:pt x="1351151" y="425851"/>
                          <a:pt x="1358218" y="428206"/>
                        </a:cubicBezTo>
                        <a:cubicBezTo>
                          <a:pt x="1362683" y="432671"/>
                          <a:pt x="1365636" y="436045"/>
                          <a:pt x="1371600" y="439358"/>
                        </a:cubicBezTo>
                        <a:cubicBezTo>
                          <a:pt x="1375100" y="441302"/>
                          <a:pt x="1378989" y="442450"/>
                          <a:pt x="1382751" y="443818"/>
                        </a:cubicBezTo>
                        <a:cubicBezTo>
                          <a:pt x="1387170" y="445425"/>
                          <a:pt x="1391672" y="446792"/>
                          <a:pt x="1396132" y="448279"/>
                        </a:cubicBezTo>
                        <a:lnTo>
                          <a:pt x="1402823" y="450509"/>
                        </a:lnTo>
                        <a:cubicBezTo>
                          <a:pt x="1404310" y="452739"/>
                          <a:pt x="1406085" y="454802"/>
                          <a:pt x="1407284" y="457200"/>
                        </a:cubicBezTo>
                        <a:cubicBezTo>
                          <a:pt x="1409383" y="461397"/>
                          <a:pt x="1409327" y="467676"/>
                          <a:pt x="1413974" y="470581"/>
                        </a:cubicBezTo>
                        <a:cubicBezTo>
                          <a:pt x="1417961" y="473073"/>
                          <a:pt x="1427356" y="475041"/>
                          <a:pt x="1427356" y="475041"/>
                        </a:cubicBezTo>
                        <a:lnTo>
                          <a:pt x="1688294" y="475041"/>
                        </a:lnTo>
                        <a:lnTo>
                          <a:pt x="1688294" y="501804"/>
                        </a:lnTo>
                        <a:lnTo>
                          <a:pt x="1833260" y="501804"/>
                        </a:lnTo>
                        <a:lnTo>
                          <a:pt x="1871174" y="448279"/>
                        </a:lnTo>
                        <a:cubicBezTo>
                          <a:pt x="1871922" y="444912"/>
                          <a:pt x="1874721" y="424659"/>
                          <a:pt x="1880095" y="419285"/>
                        </a:cubicBezTo>
                        <a:cubicBezTo>
                          <a:pt x="1881757" y="417623"/>
                          <a:pt x="1884683" y="418106"/>
                          <a:pt x="1886786" y="417055"/>
                        </a:cubicBezTo>
                        <a:cubicBezTo>
                          <a:pt x="1890051" y="415423"/>
                          <a:pt x="1900373" y="407423"/>
                          <a:pt x="1902398" y="405904"/>
                        </a:cubicBezTo>
                        <a:cubicBezTo>
                          <a:pt x="1904043" y="400969"/>
                          <a:pt x="1905089" y="391177"/>
                          <a:pt x="1911319" y="388062"/>
                        </a:cubicBezTo>
                        <a:cubicBezTo>
                          <a:pt x="1915524" y="385959"/>
                          <a:pt x="1924700" y="383601"/>
                          <a:pt x="1924700" y="383601"/>
                        </a:cubicBezTo>
                        <a:cubicBezTo>
                          <a:pt x="1941799" y="384345"/>
                          <a:pt x="1958972" y="384071"/>
                          <a:pt x="1975996" y="385832"/>
                        </a:cubicBezTo>
                        <a:cubicBezTo>
                          <a:pt x="1980673" y="386316"/>
                          <a:pt x="1989377" y="390292"/>
                          <a:pt x="1989377" y="390292"/>
                        </a:cubicBezTo>
                        <a:cubicBezTo>
                          <a:pt x="1998467" y="399382"/>
                          <a:pt x="1988355" y="390211"/>
                          <a:pt x="2002759" y="399213"/>
                        </a:cubicBezTo>
                        <a:cubicBezTo>
                          <a:pt x="2005911" y="401183"/>
                          <a:pt x="2008062" y="405053"/>
                          <a:pt x="2011680" y="405904"/>
                        </a:cubicBezTo>
                        <a:cubicBezTo>
                          <a:pt x="2021115" y="408124"/>
                          <a:pt x="2031009" y="407391"/>
                          <a:pt x="2040673" y="408134"/>
                        </a:cubicBezTo>
                        <a:lnTo>
                          <a:pt x="2060745" y="414825"/>
                        </a:lnTo>
                        <a:lnTo>
                          <a:pt x="2067436" y="417055"/>
                        </a:lnTo>
                        <a:lnTo>
                          <a:pt x="2074126" y="419285"/>
                        </a:lnTo>
                        <a:cubicBezTo>
                          <a:pt x="2077843" y="423002"/>
                          <a:pt x="2080178" y="429162"/>
                          <a:pt x="2085278" y="430437"/>
                        </a:cubicBezTo>
                        <a:cubicBezTo>
                          <a:pt x="2088252" y="431180"/>
                          <a:pt x="2091263" y="431786"/>
                          <a:pt x="2094199" y="432667"/>
                        </a:cubicBezTo>
                        <a:cubicBezTo>
                          <a:pt x="2098702" y="434018"/>
                          <a:pt x="2102999" y="436070"/>
                          <a:pt x="2107580" y="437127"/>
                        </a:cubicBezTo>
                        <a:cubicBezTo>
                          <a:pt x="2112702" y="438309"/>
                          <a:pt x="2117988" y="438614"/>
                          <a:pt x="2123192" y="439358"/>
                        </a:cubicBezTo>
                        <a:cubicBezTo>
                          <a:pt x="2125422" y="440101"/>
                          <a:pt x="2127722" y="440662"/>
                          <a:pt x="2129883" y="441588"/>
                        </a:cubicBezTo>
                        <a:cubicBezTo>
                          <a:pt x="2132939" y="442897"/>
                          <a:pt x="2135691" y="444881"/>
                          <a:pt x="2138804" y="446048"/>
                        </a:cubicBezTo>
                        <a:cubicBezTo>
                          <a:pt x="2141674" y="447124"/>
                          <a:pt x="2144751" y="447535"/>
                          <a:pt x="2147725" y="448279"/>
                        </a:cubicBezTo>
                        <a:cubicBezTo>
                          <a:pt x="2149212" y="450509"/>
                          <a:pt x="2149514" y="454746"/>
                          <a:pt x="2152185" y="454969"/>
                        </a:cubicBezTo>
                        <a:cubicBezTo>
                          <a:pt x="2173205" y="456720"/>
                          <a:pt x="2197464" y="453212"/>
                          <a:pt x="2219092" y="450509"/>
                        </a:cubicBezTo>
                        <a:cubicBezTo>
                          <a:pt x="2246586" y="453008"/>
                          <a:pt x="2243625" y="444528"/>
                          <a:pt x="2243625" y="461660"/>
                        </a:cubicBezTo>
                        <a:lnTo>
                          <a:pt x="2232474" y="546409"/>
                        </a:lnTo>
                        <a:cubicBezTo>
                          <a:pt x="2239165" y="547153"/>
                          <a:pt x="2245822" y="548312"/>
                          <a:pt x="2252546" y="548640"/>
                        </a:cubicBezTo>
                        <a:cubicBezTo>
                          <a:pt x="2276319" y="549800"/>
                          <a:pt x="2300143" y="549682"/>
                          <a:pt x="2323914" y="550870"/>
                        </a:cubicBezTo>
                        <a:cubicBezTo>
                          <a:pt x="2334716" y="551410"/>
                          <a:pt x="2342710" y="553291"/>
                          <a:pt x="2352907" y="555330"/>
                        </a:cubicBezTo>
                        <a:cubicBezTo>
                          <a:pt x="2355137" y="556817"/>
                          <a:pt x="2357703" y="557896"/>
                          <a:pt x="2359598" y="559791"/>
                        </a:cubicBezTo>
                        <a:cubicBezTo>
                          <a:pt x="2361493" y="561686"/>
                          <a:pt x="2362384" y="564388"/>
                          <a:pt x="2364058" y="566481"/>
                        </a:cubicBezTo>
                        <a:cubicBezTo>
                          <a:pt x="2365372" y="568123"/>
                          <a:pt x="2367032" y="569455"/>
                          <a:pt x="2368519" y="570942"/>
                        </a:cubicBezTo>
                        <a:cubicBezTo>
                          <a:pt x="2360870" y="582415"/>
                          <a:pt x="2367990" y="573595"/>
                          <a:pt x="2357367" y="582093"/>
                        </a:cubicBezTo>
                        <a:cubicBezTo>
                          <a:pt x="2355725" y="583407"/>
                          <a:pt x="2354589" y="585292"/>
                          <a:pt x="2352907" y="586554"/>
                        </a:cubicBezTo>
                        <a:cubicBezTo>
                          <a:pt x="2340638" y="595757"/>
                          <a:pt x="2343266" y="594228"/>
                          <a:pt x="2332835" y="597705"/>
                        </a:cubicBezTo>
                        <a:cubicBezTo>
                          <a:pt x="2329861" y="599935"/>
                          <a:pt x="2327141" y="602552"/>
                          <a:pt x="2323914" y="604396"/>
                        </a:cubicBezTo>
                        <a:cubicBezTo>
                          <a:pt x="2321426" y="605818"/>
                          <a:pt x="2310232" y="608373"/>
                          <a:pt x="2308302" y="608856"/>
                        </a:cubicBezTo>
                        <a:cubicBezTo>
                          <a:pt x="2306815" y="611086"/>
                          <a:pt x="2305516" y="613454"/>
                          <a:pt x="2303842" y="615547"/>
                        </a:cubicBezTo>
                        <a:cubicBezTo>
                          <a:pt x="2302528" y="617189"/>
                          <a:pt x="2300321" y="618126"/>
                          <a:pt x="2299381" y="620007"/>
                        </a:cubicBezTo>
                        <a:cubicBezTo>
                          <a:pt x="2297278" y="624212"/>
                          <a:pt x="2298246" y="630065"/>
                          <a:pt x="2294921" y="633389"/>
                        </a:cubicBezTo>
                        <a:cubicBezTo>
                          <a:pt x="2288564" y="639744"/>
                          <a:pt x="2291626" y="636099"/>
                          <a:pt x="2286000" y="644540"/>
                        </a:cubicBezTo>
                        <a:cubicBezTo>
                          <a:pt x="2287021" y="656797"/>
                          <a:pt x="2283693" y="668997"/>
                          <a:pt x="2292690" y="677994"/>
                        </a:cubicBezTo>
                        <a:cubicBezTo>
                          <a:pt x="2294585" y="679889"/>
                          <a:pt x="2296917" y="681398"/>
                          <a:pt x="2299381" y="682454"/>
                        </a:cubicBezTo>
                        <a:cubicBezTo>
                          <a:pt x="2302198" y="683661"/>
                          <a:pt x="2305328" y="683941"/>
                          <a:pt x="2308302" y="684684"/>
                        </a:cubicBezTo>
                        <a:cubicBezTo>
                          <a:pt x="2309876" y="686258"/>
                          <a:pt x="2317692" y="693491"/>
                          <a:pt x="2317223" y="695836"/>
                        </a:cubicBezTo>
                        <a:cubicBezTo>
                          <a:pt x="2316697" y="698464"/>
                          <a:pt x="2312981" y="699207"/>
                          <a:pt x="2310532" y="700296"/>
                        </a:cubicBezTo>
                        <a:cubicBezTo>
                          <a:pt x="2306236" y="702206"/>
                          <a:pt x="2301611" y="703270"/>
                          <a:pt x="2297151" y="704757"/>
                        </a:cubicBezTo>
                        <a:lnTo>
                          <a:pt x="2290460" y="706987"/>
                        </a:lnTo>
                        <a:cubicBezTo>
                          <a:pt x="2287486" y="709217"/>
                          <a:pt x="2284864" y="712016"/>
                          <a:pt x="2281539" y="713678"/>
                        </a:cubicBezTo>
                        <a:cubicBezTo>
                          <a:pt x="2278797" y="715049"/>
                          <a:pt x="2275168" y="714208"/>
                          <a:pt x="2272618" y="715908"/>
                        </a:cubicBezTo>
                        <a:cubicBezTo>
                          <a:pt x="2266982" y="719666"/>
                          <a:pt x="2268894" y="724344"/>
                          <a:pt x="2265927" y="729289"/>
                        </a:cubicBezTo>
                        <a:cubicBezTo>
                          <a:pt x="2264845" y="731092"/>
                          <a:pt x="2262954" y="732263"/>
                          <a:pt x="2261467" y="733750"/>
                        </a:cubicBezTo>
                        <a:cubicBezTo>
                          <a:pt x="2260724" y="736724"/>
                          <a:pt x="2260862" y="740072"/>
                          <a:pt x="2259237" y="742671"/>
                        </a:cubicBezTo>
                        <a:cubicBezTo>
                          <a:pt x="2257008" y="746237"/>
                          <a:pt x="2252649" y="748093"/>
                          <a:pt x="2250316" y="751592"/>
                        </a:cubicBezTo>
                        <a:cubicBezTo>
                          <a:pt x="2248829" y="753822"/>
                          <a:pt x="2247599" y="756247"/>
                          <a:pt x="2245855" y="758282"/>
                        </a:cubicBezTo>
                        <a:cubicBezTo>
                          <a:pt x="2243118" y="761475"/>
                          <a:pt x="2240924" y="765873"/>
                          <a:pt x="2236934" y="767203"/>
                        </a:cubicBezTo>
                        <a:lnTo>
                          <a:pt x="2223553" y="771664"/>
                        </a:lnTo>
                        <a:cubicBezTo>
                          <a:pt x="2221323" y="773894"/>
                          <a:pt x="2218427" y="775616"/>
                          <a:pt x="2216862" y="778355"/>
                        </a:cubicBezTo>
                        <a:cubicBezTo>
                          <a:pt x="2213911" y="783520"/>
                          <a:pt x="2214632" y="790654"/>
                          <a:pt x="2214632" y="796197"/>
                        </a:cubicBezTo>
                        <a:lnTo>
                          <a:pt x="2214632" y="974616"/>
                        </a:lnTo>
                        <a:lnTo>
                          <a:pt x="2294921" y="974616"/>
                        </a:lnTo>
                        <a:lnTo>
                          <a:pt x="2294921" y="1016991"/>
                        </a:lnTo>
                        <a:lnTo>
                          <a:pt x="2404203" y="1016991"/>
                        </a:lnTo>
                        <a:lnTo>
                          <a:pt x="2404203" y="1095049"/>
                        </a:lnTo>
                        <a:lnTo>
                          <a:pt x="2457728" y="1157496"/>
                        </a:lnTo>
                        <a:cubicBezTo>
                          <a:pt x="2464419" y="1159726"/>
                          <a:pt x="2470986" y="1162370"/>
                          <a:pt x="2477801" y="1164187"/>
                        </a:cubicBezTo>
                        <a:cubicBezTo>
                          <a:pt x="2482170" y="1165352"/>
                          <a:pt x="2486795" y="1165320"/>
                          <a:pt x="2491182" y="1166417"/>
                        </a:cubicBezTo>
                        <a:cubicBezTo>
                          <a:pt x="2495744" y="1167557"/>
                          <a:pt x="2500002" y="1169738"/>
                          <a:pt x="2504564" y="1170878"/>
                        </a:cubicBezTo>
                        <a:lnTo>
                          <a:pt x="2513485" y="1173108"/>
                        </a:lnTo>
                        <a:cubicBezTo>
                          <a:pt x="2515715" y="1174595"/>
                          <a:pt x="2517778" y="1176369"/>
                          <a:pt x="2520175" y="1177568"/>
                        </a:cubicBezTo>
                        <a:cubicBezTo>
                          <a:pt x="2522278" y="1178619"/>
                          <a:pt x="2524910" y="1178495"/>
                          <a:pt x="2526866" y="1179799"/>
                        </a:cubicBezTo>
                        <a:cubicBezTo>
                          <a:pt x="2529490" y="1181548"/>
                          <a:pt x="2531327" y="1184259"/>
                          <a:pt x="2533557" y="1186489"/>
                        </a:cubicBezTo>
                        <a:cubicBezTo>
                          <a:pt x="2530583" y="1187233"/>
                          <a:pt x="2527642" y="1188119"/>
                          <a:pt x="2524636" y="1188720"/>
                        </a:cubicBezTo>
                        <a:cubicBezTo>
                          <a:pt x="2520202" y="1189607"/>
                          <a:pt x="2515544" y="1189520"/>
                          <a:pt x="2511254" y="1190950"/>
                        </a:cubicBezTo>
                        <a:cubicBezTo>
                          <a:pt x="2508711" y="1191797"/>
                          <a:pt x="2506961" y="1194211"/>
                          <a:pt x="2504564" y="1195410"/>
                        </a:cubicBezTo>
                        <a:cubicBezTo>
                          <a:pt x="2502461" y="1196461"/>
                          <a:pt x="2500103" y="1196897"/>
                          <a:pt x="2497873" y="1197641"/>
                        </a:cubicBezTo>
                        <a:cubicBezTo>
                          <a:pt x="2496386" y="1199871"/>
                          <a:pt x="2493569" y="1201655"/>
                          <a:pt x="2493412" y="1204331"/>
                        </a:cubicBezTo>
                        <a:cubicBezTo>
                          <a:pt x="2492799" y="1214748"/>
                          <a:pt x="2492954" y="1225473"/>
                          <a:pt x="2495643" y="1235555"/>
                        </a:cubicBezTo>
                        <a:cubicBezTo>
                          <a:pt x="2496249" y="1237826"/>
                          <a:pt x="2500038" y="1237275"/>
                          <a:pt x="2502333" y="1237785"/>
                        </a:cubicBezTo>
                        <a:cubicBezTo>
                          <a:pt x="2506748" y="1238766"/>
                          <a:pt x="2511300" y="1239034"/>
                          <a:pt x="2515715" y="1240015"/>
                        </a:cubicBezTo>
                        <a:cubicBezTo>
                          <a:pt x="2518010" y="1240525"/>
                          <a:pt x="2520744" y="1240583"/>
                          <a:pt x="2522406" y="1242245"/>
                        </a:cubicBezTo>
                        <a:lnTo>
                          <a:pt x="2522406" y="1246706"/>
                        </a:lnTo>
                        <a:lnTo>
                          <a:pt x="2428735" y="1333685"/>
                        </a:lnTo>
                        <a:lnTo>
                          <a:pt x="2361828" y="1318074"/>
                        </a:lnTo>
                        <a:cubicBezTo>
                          <a:pt x="2355881" y="1315100"/>
                          <a:pt x="2350098" y="1311772"/>
                          <a:pt x="2343986" y="1309153"/>
                        </a:cubicBezTo>
                        <a:cubicBezTo>
                          <a:pt x="2339665" y="1307301"/>
                          <a:pt x="2330605" y="1304692"/>
                          <a:pt x="2330605" y="1304692"/>
                        </a:cubicBezTo>
                        <a:cubicBezTo>
                          <a:pt x="2329118" y="1303205"/>
                          <a:pt x="2328025" y="1301172"/>
                          <a:pt x="2326144" y="1300232"/>
                        </a:cubicBezTo>
                        <a:cubicBezTo>
                          <a:pt x="2321939" y="1298129"/>
                          <a:pt x="2312763" y="1295771"/>
                          <a:pt x="2312763" y="1295771"/>
                        </a:cubicBezTo>
                        <a:cubicBezTo>
                          <a:pt x="2306071" y="1296886"/>
                          <a:pt x="2291894" y="1298533"/>
                          <a:pt x="2286000" y="1302462"/>
                        </a:cubicBezTo>
                        <a:cubicBezTo>
                          <a:pt x="2283770" y="1303949"/>
                          <a:pt x="2281662" y="1305639"/>
                          <a:pt x="2279309" y="1306922"/>
                        </a:cubicBezTo>
                        <a:cubicBezTo>
                          <a:pt x="2273472" y="1310106"/>
                          <a:pt x="2261467" y="1315843"/>
                          <a:pt x="2261467" y="1315843"/>
                        </a:cubicBezTo>
                        <a:cubicBezTo>
                          <a:pt x="2251803" y="1315100"/>
                          <a:pt x="2242019" y="1315297"/>
                          <a:pt x="2232474" y="1313613"/>
                        </a:cubicBezTo>
                        <a:cubicBezTo>
                          <a:pt x="2229200" y="1313035"/>
                          <a:pt x="2226609" y="1310463"/>
                          <a:pt x="2223553" y="1309153"/>
                        </a:cubicBezTo>
                        <a:cubicBezTo>
                          <a:pt x="2221392" y="1308227"/>
                          <a:pt x="2219092" y="1307666"/>
                          <a:pt x="2216862" y="1306922"/>
                        </a:cubicBezTo>
                        <a:cubicBezTo>
                          <a:pt x="2205711" y="1308409"/>
                          <a:pt x="2194520" y="1309628"/>
                          <a:pt x="2183408" y="1311383"/>
                        </a:cubicBezTo>
                        <a:cubicBezTo>
                          <a:pt x="2180380" y="1311861"/>
                          <a:pt x="2176880" y="1311698"/>
                          <a:pt x="2174487" y="1313613"/>
                        </a:cubicBezTo>
                        <a:cubicBezTo>
                          <a:pt x="2158490" y="1326411"/>
                          <a:pt x="2191224" y="1315563"/>
                          <a:pt x="2163336" y="1322534"/>
                        </a:cubicBezTo>
                        <a:cubicBezTo>
                          <a:pt x="2161106" y="1324021"/>
                          <a:pt x="2159043" y="1325796"/>
                          <a:pt x="2156646" y="1326995"/>
                        </a:cubicBezTo>
                        <a:cubicBezTo>
                          <a:pt x="2154543" y="1328046"/>
                          <a:pt x="2152010" y="1328083"/>
                          <a:pt x="2149955" y="1329225"/>
                        </a:cubicBezTo>
                        <a:cubicBezTo>
                          <a:pt x="2137949" y="1335895"/>
                          <a:pt x="2138010" y="1336709"/>
                          <a:pt x="2129883" y="1344837"/>
                        </a:cubicBezTo>
                        <a:cubicBezTo>
                          <a:pt x="2125618" y="1357628"/>
                          <a:pt x="2130539" y="1346192"/>
                          <a:pt x="2123192" y="1355988"/>
                        </a:cubicBezTo>
                        <a:cubicBezTo>
                          <a:pt x="2122286" y="1357197"/>
                          <a:pt x="2114460" y="1371040"/>
                          <a:pt x="2109810" y="1373830"/>
                        </a:cubicBezTo>
                        <a:cubicBezTo>
                          <a:pt x="2099967" y="1379736"/>
                          <a:pt x="2105286" y="1371729"/>
                          <a:pt x="2100889" y="1380521"/>
                        </a:cubicBezTo>
                        <a:lnTo>
                          <a:pt x="2089738" y="1362679"/>
                        </a:lnTo>
                        <a:cubicBezTo>
                          <a:pt x="2090481" y="1353758"/>
                          <a:pt x="2091077" y="1344823"/>
                          <a:pt x="2091968" y="1335916"/>
                        </a:cubicBezTo>
                        <a:cubicBezTo>
                          <a:pt x="2092564" y="1329952"/>
                          <a:pt x="2094199" y="1324068"/>
                          <a:pt x="2094199" y="1318074"/>
                        </a:cubicBezTo>
                        <a:cubicBezTo>
                          <a:pt x="2094199" y="1311342"/>
                          <a:pt x="2093075" y="1304642"/>
                          <a:pt x="2091968" y="1298001"/>
                        </a:cubicBezTo>
                        <a:cubicBezTo>
                          <a:pt x="2091582" y="1295682"/>
                          <a:pt x="2091574" y="1292779"/>
                          <a:pt x="2089738" y="1291311"/>
                        </a:cubicBezTo>
                        <a:cubicBezTo>
                          <a:pt x="2087344" y="1289396"/>
                          <a:pt x="2083774" y="1289888"/>
                          <a:pt x="2080817" y="1289081"/>
                        </a:cubicBezTo>
                        <a:cubicBezTo>
                          <a:pt x="2058081" y="1282880"/>
                          <a:pt x="2072575" y="1285673"/>
                          <a:pt x="2049594" y="1282390"/>
                        </a:cubicBezTo>
                        <a:cubicBezTo>
                          <a:pt x="2030265" y="1283133"/>
                          <a:pt x="2010904" y="1283289"/>
                          <a:pt x="1991607" y="1284620"/>
                        </a:cubicBezTo>
                        <a:cubicBezTo>
                          <a:pt x="1989262" y="1284782"/>
                          <a:pt x="1987177" y="1286204"/>
                          <a:pt x="1984917" y="1286850"/>
                        </a:cubicBezTo>
                        <a:cubicBezTo>
                          <a:pt x="1981970" y="1287692"/>
                          <a:pt x="1978970" y="1288337"/>
                          <a:pt x="1975996" y="1289081"/>
                        </a:cubicBezTo>
                        <a:cubicBezTo>
                          <a:pt x="1974509" y="1290568"/>
                          <a:pt x="1973487" y="1292760"/>
                          <a:pt x="1971535" y="1293541"/>
                        </a:cubicBezTo>
                        <a:cubicBezTo>
                          <a:pt x="1965843" y="1295817"/>
                          <a:pt x="1953693" y="1298001"/>
                          <a:pt x="1953693" y="1298001"/>
                        </a:cubicBezTo>
                        <a:cubicBezTo>
                          <a:pt x="1947746" y="1297258"/>
                          <a:pt x="1941416" y="1297997"/>
                          <a:pt x="1935851" y="1295771"/>
                        </a:cubicBezTo>
                        <a:cubicBezTo>
                          <a:pt x="1933363" y="1294776"/>
                          <a:pt x="1933286" y="1290976"/>
                          <a:pt x="1931391" y="1289081"/>
                        </a:cubicBezTo>
                        <a:cubicBezTo>
                          <a:pt x="1929496" y="1287186"/>
                          <a:pt x="1926759" y="1286336"/>
                          <a:pt x="1924700" y="1284620"/>
                        </a:cubicBezTo>
                        <a:cubicBezTo>
                          <a:pt x="1911139" y="1273319"/>
                          <a:pt x="1925594" y="1281721"/>
                          <a:pt x="1909088" y="1273469"/>
                        </a:cubicBezTo>
                        <a:cubicBezTo>
                          <a:pt x="1897784" y="1262162"/>
                          <a:pt x="1911086" y="1276797"/>
                          <a:pt x="1902398" y="1262318"/>
                        </a:cubicBezTo>
                        <a:cubicBezTo>
                          <a:pt x="1901316" y="1260515"/>
                          <a:pt x="1899424" y="1259344"/>
                          <a:pt x="1897937" y="1257857"/>
                        </a:cubicBezTo>
                        <a:cubicBezTo>
                          <a:pt x="1896450" y="1253397"/>
                          <a:pt x="1894399" y="1249086"/>
                          <a:pt x="1893477" y="1244476"/>
                        </a:cubicBezTo>
                        <a:cubicBezTo>
                          <a:pt x="1890785" y="1231019"/>
                          <a:pt x="1892445" y="1236920"/>
                          <a:pt x="1889016" y="1226634"/>
                        </a:cubicBezTo>
                        <a:cubicBezTo>
                          <a:pt x="1888709" y="1224178"/>
                          <a:pt x="1887812" y="1207528"/>
                          <a:pt x="1884556" y="1202101"/>
                        </a:cubicBezTo>
                        <a:cubicBezTo>
                          <a:pt x="1883474" y="1200298"/>
                          <a:pt x="1881409" y="1199283"/>
                          <a:pt x="1880095" y="1197641"/>
                        </a:cubicBezTo>
                        <a:cubicBezTo>
                          <a:pt x="1878421" y="1195548"/>
                          <a:pt x="1877193" y="1193131"/>
                          <a:pt x="1875635" y="1190950"/>
                        </a:cubicBezTo>
                        <a:cubicBezTo>
                          <a:pt x="1873475" y="1187925"/>
                          <a:pt x="1871104" y="1185054"/>
                          <a:pt x="1868944" y="1182029"/>
                        </a:cubicBezTo>
                        <a:cubicBezTo>
                          <a:pt x="1867386" y="1179848"/>
                          <a:pt x="1866158" y="1177431"/>
                          <a:pt x="1864484" y="1175338"/>
                        </a:cubicBezTo>
                        <a:cubicBezTo>
                          <a:pt x="1863170" y="1173696"/>
                          <a:pt x="1861337" y="1172520"/>
                          <a:pt x="1860023" y="1170878"/>
                        </a:cubicBezTo>
                        <a:cubicBezTo>
                          <a:pt x="1845261" y="1152426"/>
                          <a:pt x="1871945" y="1180570"/>
                          <a:pt x="1844411" y="1153036"/>
                        </a:cubicBezTo>
                        <a:lnTo>
                          <a:pt x="1839951" y="1148575"/>
                        </a:lnTo>
                        <a:lnTo>
                          <a:pt x="1833260" y="1128503"/>
                        </a:lnTo>
                        <a:cubicBezTo>
                          <a:pt x="1832517" y="1126273"/>
                          <a:pt x="1832692" y="1123474"/>
                          <a:pt x="1831030" y="1121812"/>
                        </a:cubicBezTo>
                        <a:lnTo>
                          <a:pt x="1822109" y="1112891"/>
                        </a:lnTo>
                        <a:cubicBezTo>
                          <a:pt x="1820622" y="1111404"/>
                          <a:pt x="1819398" y="1109597"/>
                          <a:pt x="1817648" y="1108431"/>
                        </a:cubicBezTo>
                        <a:lnTo>
                          <a:pt x="1804267" y="1099510"/>
                        </a:lnTo>
                        <a:cubicBezTo>
                          <a:pt x="1798480" y="1095652"/>
                          <a:pt x="1794179" y="1092963"/>
                          <a:pt x="1788655" y="1088359"/>
                        </a:cubicBezTo>
                        <a:cubicBezTo>
                          <a:pt x="1787040" y="1087013"/>
                          <a:pt x="1785682" y="1085385"/>
                          <a:pt x="1784195" y="1083898"/>
                        </a:cubicBezTo>
                        <a:cubicBezTo>
                          <a:pt x="1783452" y="1080181"/>
                          <a:pt x="1783458" y="1076231"/>
                          <a:pt x="1781965" y="1072747"/>
                        </a:cubicBezTo>
                        <a:cubicBezTo>
                          <a:pt x="1781137" y="1070814"/>
                          <a:pt x="1778332" y="1070219"/>
                          <a:pt x="1777504" y="1068286"/>
                        </a:cubicBezTo>
                        <a:cubicBezTo>
                          <a:pt x="1776011" y="1064802"/>
                          <a:pt x="1776363" y="1060766"/>
                          <a:pt x="1775274" y="1057135"/>
                        </a:cubicBezTo>
                        <a:cubicBezTo>
                          <a:pt x="1774371" y="1054125"/>
                          <a:pt x="1769985" y="1042198"/>
                          <a:pt x="1766353" y="1039293"/>
                        </a:cubicBezTo>
                        <a:cubicBezTo>
                          <a:pt x="1764517" y="1037824"/>
                          <a:pt x="1761930" y="1037682"/>
                          <a:pt x="1759662" y="1037063"/>
                        </a:cubicBezTo>
                        <a:cubicBezTo>
                          <a:pt x="1753748" y="1035450"/>
                          <a:pt x="1741820" y="1032602"/>
                          <a:pt x="1741820" y="1032602"/>
                        </a:cubicBezTo>
                        <a:cubicBezTo>
                          <a:pt x="1739590" y="1031115"/>
                          <a:pt x="1737593" y="1029198"/>
                          <a:pt x="1735129" y="1028142"/>
                        </a:cubicBezTo>
                        <a:cubicBezTo>
                          <a:pt x="1732312" y="1026935"/>
                          <a:pt x="1728807" y="1027537"/>
                          <a:pt x="1726208" y="1025912"/>
                        </a:cubicBezTo>
                        <a:cubicBezTo>
                          <a:pt x="1722642" y="1023683"/>
                          <a:pt x="1720786" y="1019324"/>
                          <a:pt x="1717287" y="1016991"/>
                        </a:cubicBezTo>
                        <a:cubicBezTo>
                          <a:pt x="1708848" y="1011363"/>
                          <a:pt x="1712492" y="1014425"/>
                          <a:pt x="1706136" y="1008070"/>
                        </a:cubicBezTo>
                        <a:cubicBezTo>
                          <a:pt x="1698677" y="978232"/>
                          <a:pt x="1706363" y="1011587"/>
                          <a:pt x="1701676" y="938932"/>
                        </a:cubicBezTo>
                        <a:cubicBezTo>
                          <a:pt x="1701439" y="935256"/>
                          <a:pt x="1696714" y="920934"/>
                          <a:pt x="1694985" y="918860"/>
                        </a:cubicBezTo>
                        <a:cubicBezTo>
                          <a:pt x="1693480" y="917054"/>
                          <a:pt x="1690524" y="917373"/>
                          <a:pt x="1688294" y="916630"/>
                        </a:cubicBezTo>
                        <a:cubicBezTo>
                          <a:pt x="1673012" y="901348"/>
                          <a:pt x="1686305" y="912760"/>
                          <a:pt x="1670452" y="903248"/>
                        </a:cubicBezTo>
                        <a:cubicBezTo>
                          <a:pt x="1665855" y="900490"/>
                          <a:pt x="1662157" y="896022"/>
                          <a:pt x="1657071" y="894327"/>
                        </a:cubicBezTo>
                        <a:lnTo>
                          <a:pt x="1643689" y="889867"/>
                        </a:lnTo>
                        <a:cubicBezTo>
                          <a:pt x="1641459" y="889124"/>
                          <a:pt x="1639279" y="888207"/>
                          <a:pt x="1636999" y="887637"/>
                        </a:cubicBezTo>
                        <a:lnTo>
                          <a:pt x="1628078" y="885406"/>
                        </a:lnTo>
                        <a:cubicBezTo>
                          <a:pt x="1625848" y="883919"/>
                          <a:pt x="1623851" y="882002"/>
                          <a:pt x="1621387" y="880946"/>
                        </a:cubicBezTo>
                        <a:cubicBezTo>
                          <a:pt x="1618570" y="879739"/>
                          <a:pt x="1614859" y="880631"/>
                          <a:pt x="1612466" y="878716"/>
                        </a:cubicBezTo>
                        <a:cubicBezTo>
                          <a:pt x="1610630" y="877247"/>
                          <a:pt x="1611287" y="874128"/>
                          <a:pt x="1610236" y="872025"/>
                        </a:cubicBezTo>
                        <a:cubicBezTo>
                          <a:pt x="1609037" y="869627"/>
                          <a:pt x="1607670" y="867229"/>
                          <a:pt x="1605775" y="865334"/>
                        </a:cubicBezTo>
                        <a:cubicBezTo>
                          <a:pt x="1603880" y="863439"/>
                          <a:pt x="1601178" y="862548"/>
                          <a:pt x="1599085" y="860874"/>
                        </a:cubicBezTo>
                        <a:cubicBezTo>
                          <a:pt x="1597443" y="859560"/>
                          <a:pt x="1596111" y="857900"/>
                          <a:pt x="1594624" y="856413"/>
                        </a:cubicBezTo>
                        <a:cubicBezTo>
                          <a:pt x="1593881" y="854183"/>
                          <a:pt x="1593445" y="851825"/>
                          <a:pt x="1592394" y="849722"/>
                        </a:cubicBezTo>
                        <a:cubicBezTo>
                          <a:pt x="1585876" y="836687"/>
                          <a:pt x="1589441" y="849424"/>
                          <a:pt x="1585703" y="836341"/>
                        </a:cubicBezTo>
                        <a:cubicBezTo>
                          <a:pt x="1581257" y="820778"/>
                          <a:pt x="1585628" y="833771"/>
                          <a:pt x="1581243" y="814039"/>
                        </a:cubicBezTo>
                        <a:cubicBezTo>
                          <a:pt x="1580324" y="809905"/>
                          <a:pt x="1575495" y="798711"/>
                          <a:pt x="1574552" y="796197"/>
                        </a:cubicBezTo>
                        <a:cubicBezTo>
                          <a:pt x="1573727" y="793996"/>
                          <a:pt x="1572968" y="791766"/>
                          <a:pt x="1572322" y="789506"/>
                        </a:cubicBezTo>
                        <a:cubicBezTo>
                          <a:pt x="1571480" y="786559"/>
                          <a:pt x="1571462" y="783327"/>
                          <a:pt x="1570091" y="780585"/>
                        </a:cubicBezTo>
                        <a:cubicBezTo>
                          <a:pt x="1569151" y="778704"/>
                          <a:pt x="1567118" y="777611"/>
                          <a:pt x="1565631" y="776124"/>
                        </a:cubicBezTo>
                        <a:cubicBezTo>
                          <a:pt x="1564888" y="773894"/>
                          <a:pt x="1564811" y="771314"/>
                          <a:pt x="1563401" y="769434"/>
                        </a:cubicBezTo>
                        <a:cubicBezTo>
                          <a:pt x="1553081" y="755675"/>
                          <a:pt x="1555233" y="761561"/>
                          <a:pt x="1545559" y="753822"/>
                        </a:cubicBezTo>
                        <a:cubicBezTo>
                          <a:pt x="1536812" y="746824"/>
                          <a:pt x="1546026" y="751003"/>
                          <a:pt x="1534407" y="747131"/>
                        </a:cubicBezTo>
                        <a:cubicBezTo>
                          <a:pt x="1532177" y="745644"/>
                          <a:pt x="1530226" y="743612"/>
                          <a:pt x="1527717" y="742671"/>
                        </a:cubicBezTo>
                        <a:cubicBezTo>
                          <a:pt x="1524168" y="741340"/>
                          <a:pt x="1519956" y="742136"/>
                          <a:pt x="1516566" y="740441"/>
                        </a:cubicBezTo>
                        <a:cubicBezTo>
                          <a:pt x="1513745" y="739030"/>
                          <a:pt x="1512365" y="735686"/>
                          <a:pt x="1509875" y="733750"/>
                        </a:cubicBezTo>
                        <a:cubicBezTo>
                          <a:pt x="1497297" y="723967"/>
                          <a:pt x="1499776" y="725650"/>
                          <a:pt x="1487572" y="722599"/>
                        </a:cubicBezTo>
                        <a:cubicBezTo>
                          <a:pt x="1485342" y="721112"/>
                          <a:pt x="1483331" y="719227"/>
                          <a:pt x="1480882" y="718138"/>
                        </a:cubicBezTo>
                        <a:cubicBezTo>
                          <a:pt x="1476585" y="716228"/>
                          <a:pt x="1467500" y="713678"/>
                          <a:pt x="1467500" y="713678"/>
                        </a:cubicBezTo>
                        <a:cubicBezTo>
                          <a:pt x="1466013" y="712191"/>
                          <a:pt x="1464921" y="710157"/>
                          <a:pt x="1463040" y="709217"/>
                        </a:cubicBezTo>
                        <a:cubicBezTo>
                          <a:pt x="1458579" y="706987"/>
                          <a:pt x="1437999" y="701512"/>
                          <a:pt x="1434046" y="700296"/>
                        </a:cubicBezTo>
                        <a:cubicBezTo>
                          <a:pt x="1429552" y="698913"/>
                          <a:pt x="1420665" y="695836"/>
                          <a:pt x="1420665" y="695836"/>
                        </a:cubicBezTo>
                        <a:cubicBezTo>
                          <a:pt x="1419178" y="694349"/>
                          <a:pt x="1418086" y="692315"/>
                          <a:pt x="1416205" y="691375"/>
                        </a:cubicBezTo>
                        <a:cubicBezTo>
                          <a:pt x="1412000" y="689272"/>
                          <a:pt x="1402823" y="686915"/>
                          <a:pt x="1402823" y="686915"/>
                        </a:cubicBezTo>
                        <a:cubicBezTo>
                          <a:pt x="1394643" y="674644"/>
                          <a:pt x="1401907" y="681883"/>
                          <a:pt x="1380521" y="677994"/>
                        </a:cubicBezTo>
                        <a:cubicBezTo>
                          <a:pt x="1369642" y="676016"/>
                          <a:pt x="1377662" y="675812"/>
                          <a:pt x="1367139" y="671303"/>
                        </a:cubicBezTo>
                        <a:cubicBezTo>
                          <a:pt x="1364322" y="670096"/>
                          <a:pt x="1361154" y="669954"/>
                          <a:pt x="1358218" y="669073"/>
                        </a:cubicBezTo>
                        <a:cubicBezTo>
                          <a:pt x="1353715" y="667722"/>
                          <a:pt x="1349340" y="665963"/>
                          <a:pt x="1344837" y="664612"/>
                        </a:cubicBezTo>
                        <a:cubicBezTo>
                          <a:pt x="1341901" y="663731"/>
                          <a:pt x="1338863" y="663224"/>
                          <a:pt x="1335916" y="662382"/>
                        </a:cubicBezTo>
                        <a:cubicBezTo>
                          <a:pt x="1313479" y="655972"/>
                          <a:pt x="1348245" y="664909"/>
                          <a:pt x="1320304" y="657921"/>
                        </a:cubicBezTo>
                        <a:cubicBezTo>
                          <a:pt x="1318074" y="656434"/>
                          <a:pt x="1315794" y="655019"/>
                          <a:pt x="1313613" y="653461"/>
                        </a:cubicBezTo>
                        <a:cubicBezTo>
                          <a:pt x="1308823" y="650039"/>
                          <a:pt x="1303261" y="645315"/>
                          <a:pt x="1298002" y="642310"/>
                        </a:cubicBezTo>
                        <a:cubicBezTo>
                          <a:pt x="1285400" y="635108"/>
                          <a:pt x="1292571" y="641338"/>
                          <a:pt x="1284620" y="633389"/>
                        </a:cubicBezTo>
                        <a:cubicBezTo>
                          <a:pt x="1281005" y="633905"/>
                          <a:pt x="1265343" y="635596"/>
                          <a:pt x="1260087" y="637849"/>
                        </a:cubicBezTo>
                        <a:cubicBezTo>
                          <a:pt x="1253282" y="640766"/>
                          <a:pt x="1254010" y="642542"/>
                          <a:pt x="1248936" y="646770"/>
                        </a:cubicBezTo>
                        <a:cubicBezTo>
                          <a:pt x="1246080" y="649150"/>
                          <a:pt x="1243040" y="651300"/>
                          <a:pt x="1240015" y="653461"/>
                        </a:cubicBezTo>
                        <a:cubicBezTo>
                          <a:pt x="1225110" y="664108"/>
                          <a:pt x="1241358" y="652790"/>
                          <a:pt x="1226634" y="660152"/>
                        </a:cubicBezTo>
                        <a:cubicBezTo>
                          <a:pt x="1209347" y="668795"/>
                          <a:pt x="1230063" y="661239"/>
                          <a:pt x="1213252" y="666842"/>
                        </a:cubicBezTo>
                        <a:cubicBezTo>
                          <a:pt x="1212509" y="669072"/>
                          <a:pt x="1212684" y="671871"/>
                          <a:pt x="1211022" y="673533"/>
                        </a:cubicBezTo>
                        <a:cubicBezTo>
                          <a:pt x="1203359" y="681197"/>
                          <a:pt x="1195969" y="677118"/>
                          <a:pt x="1186489" y="675763"/>
                        </a:cubicBezTo>
                        <a:cubicBezTo>
                          <a:pt x="1184259" y="675020"/>
                          <a:pt x="1182067" y="674151"/>
                          <a:pt x="1179799" y="673533"/>
                        </a:cubicBezTo>
                        <a:cubicBezTo>
                          <a:pt x="1173885" y="671920"/>
                          <a:pt x="1161957" y="669073"/>
                          <a:pt x="1161957" y="669073"/>
                        </a:cubicBezTo>
                        <a:cubicBezTo>
                          <a:pt x="1158488" y="669940"/>
                          <a:pt x="1148545" y="671363"/>
                          <a:pt x="1146345" y="675763"/>
                        </a:cubicBezTo>
                        <a:cubicBezTo>
                          <a:pt x="1133467" y="701519"/>
                          <a:pt x="1152103" y="681158"/>
                          <a:pt x="1139654" y="693605"/>
                        </a:cubicBezTo>
                        <a:cubicBezTo>
                          <a:pt x="1138911" y="715164"/>
                          <a:pt x="1140275" y="736899"/>
                          <a:pt x="1137424" y="758282"/>
                        </a:cubicBezTo>
                        <a:cubicBezTo>
                          <a:pt x="1137113" y="760612"/>
                          <a:pt x="1132836" y="759462"/>
                          <a:pt x="1130733" y="760513"/>
                        </a:cubicBezTo>
                        <a:cubicBezTo>
                          <a:pt x="1128336" y="761712"/>
                          <a:pt x="1126506" y="763917"/>
                          <a:pt x="1124043" y="764973"/>
                        </a:cubicBezTo>
                        <a:cubicBezTo>
                          <a:pt x="1121291" y="766153"/>
                          <a:pt x="1105950" y="769038"/>
                          <a:pt x="1103970" y="769434"/>
                        </a:cubicBezTo>
                        <a:cubicBezTo>
                          <a:pt x="1089102" y="768690"/>
                          <a:pt x="1074201" y="768439"/>
                          <a:pt x="1059366" y="767203"/>
                        </a:cubicBezTo>
                        <a:cubicBezTo>
                          <a:pt x="1056311" y="766948"/>
                          <a:pt x="1053461" y="765521"/>
                          <a:pt x="1050445" y="764973"/>
                        </a:cubicBezTo>
                        <a:cubicBezTo>
                          <a:pt x="1045273" y="764033"/>
                          <a:pt x="1040037" y="763486"/>
                          <a:pt x="1034833" y="762743"/>
                        </a:cubicBezTo>
                        <a:cubicBezTo>
                          <a:pt x="1022195" y="763486"/>
                          <a:pt x="1009424" y="762998"/>
                          <a:pt x="996919" y="764973"/>
                        </a:cubicBezTo>
                        <a:cubicBezTo>
                          <a:pt x="994842" y="765301"/>
                          <a:pt x="993624" y="767684"/>
                          <a:pt x="992458" y="769434"/>
                        </a:cubicBezTo>
                        <a:cubicBezTo>
                          <a:pt x="989909" y="773258"/>
                          <a:pt x="986955" y="780292"/>
                          <a:pt x="985767" y="785045"/>
                        </a:cubicBezTo>
                        <a:cubicBezTo>
                          <a:pt x="984847" y="788723"/>
                          <a:pt x="984389" y="792503"/>
                          <a:pt x="983537" y="796197"/>
                        </a:cubicBezTo>
                        <a:cubicBezTo>
                          <a:pt x="982159" y="802170"/>
                          <a:pt x="981016" y="808224"/>
                          <a:pt x="979077" y="814039"/>
                        </a:cubicBezTo>
                        <a:cubicBezTo>
                          <a:pt x="978333" y="816269"/>
                          <a:pt x="977897" y="818626"/>
                          <a:pt x="976846" y="820729"/>
                        </a:cubicBezTo>
                        <a:cubicBezTo>
                          <a:pt x="975647" y="823126"/>
                          <a:pt x="974659" y="825999"/>
                          <a:pt x="972386" y="827420"/>
                        </a:cubicBezTo>
                        <a:cubicBezTo>
                          <a:pt x="968764" y="829684"/>
                          <a:pt x="955309" y="832805"/>
                          <a:pt x="950084" y="834111"/>
                        </a:cubicBezTo>
                        <a:cubicBezTo>
                          <a:pt x="948597" y="835598"/>
                          <a:pt x="947504" y="837631"/>
                          <a:pt x="945623" y="838571"/>
                        </a:cubicBezTo>
                        <a:cubicBezTo>
                          <a:pt x="942881" y="839942"/>
                          <a:pt x="939739" y="840387"/>
                          <a:pt x="936702" y="840801"/>
                        </a:cubicBezTo>
                        <a:cubicBezTo>
                          <a:pt x="923362" y="842620"/>
                          <a:pt x="909939" y="843775"/>
                          <a:pt x="896558" y="845262"/>
                        </a:cubicBezTo>
                        <a:cubicBezTo>
                          <a:pt x="895071" y="847492"/>
                          <a:pt x="893296" y="849555"/>
                          <a:pt x="892097" y="851953"/>
                        </a:cubicBezTo>
                        <a:cubicBezTo>
                          <a:pt x="891046" y="854055"/>
                          <a:pt x="891277" y="856762"/>
                          <a:pt x="889867" y="858643"/>
                        </a:cubicBezTo>
                        <a:cubicBezTo>
                          <a:pt x="885237" y="864816"/>
                          <a:pt x="878799" y="870384"/>
                          <a:pt x="872025" y="874255"/>
                        </a:cubicBezTo>
                        <a:cubicBezTo>
                          <a:pt x="869138" y="875905"/>
                          <a:pt x="865955" y="877005"/>
                          <a:pt x="863104" y="878716"/>
                        </a:cubicBezTo>
                        <a:cubicBezTo>
                          <a:pt x="858507" y="881474"/>
                          <a:pt x="854924" y="886337"/>
                          <a:pt x="849723" y="887637"/>
                        </a:cubicBezTo>
                        <a:cubicBezTo>
                          <a:pt x="826834" y="893359"/>
                          <a:pt x="855196" y="885584"/>
                          <a:pt x="831881" y="894327"/>
                        </a:cubicBezTo>
                        <a:cubicBezTo>
                          <a:pt x="829011" y="895403"/>
                          <a:pt x="825830" y="895482"/>
                          <a:pt x="822960" y="896558"/>
                        </a:cubicBezTo>
                        <a:cubicBezTo>
                          <a:pt x="819847" y="897725"/>
                          <a:pt x="817152" y="899851"/>
                          <a:pt x="814039" y="901018"/>
                        </a:cubicBezTo>
                        <a:cubicBezTo>
                          <a:pt x="805908" y="904067"/>
                          <a:pt x="792086" y="904696"/>
                          <a:pt x="785046" y="905479"/>
                        </a:cubicBezTo>
                        <a:cubicBezTo>
                          <a:pt x="779099" y="906966"/>
                          <a:pt x="772896" y="907662"/>
                          <a:pt x="767204" y="909939"/>
                        </a:cubicBezTo>
                        <a:cubicBezTo>
                          <a:pt x="765251" y="910720"/>
                          <a:pt x="764546" y="913318"/>
                          <a:pt x="762743" y="914400"/>
                        </a:cubicBezTo>
                        <a:cubicBezTo>
                          <a:pt x="760727" y="915610"/>
                          <a:pt x="758282" y="915887"/>
                          <a:pt x="756052" y="916630"/>
                        </a:cubicBezTo>
                        <a:cubicBezTo>
                          <a:pt x="743342" y="929340"/>
                          <a:pt x="749462" y="922054"/>
                          <a:pt x="738210" y="938932"/>
                        </a:cubicBezTo>
                        <a:cubicBezTo>
                          <a:pt x="736723" y="941162"/>
                          <a:pt x="735980" y="944136"/>
                          <a:pt x="733750" y="945623"/>
                        </a:cubicBezTo>
                        <a:cubicBezTo>
                          <a:pt x="731520" y="947110"/>
                          <a:pt x="729152" y="948409"/>
                          <a:pt x="727059" y="950083"/>
                        </a:cubicBezTo>
                        <a:cubicBezTo>
                          <a:pt x="725417" y="951397"/>
                          <a:pt x="724241" y="953230"/>
                          <a:pt x="722599" y="954544"/>
                        </a:cubicBezTo>
                        <a:cubicBezTo>
                          <a:pt x="719460" y="957055"/>
                          <a:pt x="713619" y="961009"/>
                          <a:pt x="709217" y="961235"/>
                        </a:cubicBezTo>
                        <a:cubicBezTo>
                          <a:pt x="682479" y="962606"/>
                          <a:pt x="655691" y="962722"/>
                          <a:pt x="628928" y="963465"/>
                        </a:cubicBezTo>
                        <a:cubicBezTo>
                          <a:pt x="619264" y="962722"/>
                          <a:pt x="609462" y="963021"/>
                          <a:pt x="599935" y="961235"/>
                        </a:cubicBezTo>
                        <a:cubicBezTo>
                          <a:pt x="593449" y="960019"/>
                          <a:pt x="593608" y="955208"/>
                          <a:pt x="588784" y="952314"/>
                        </a:cubicBezTo>
                        <a:cubicBezTo>
                          <a:pt x="586768" y="951104"/>
                          <a:pt x="584323" y="950827"/>
                          <a:pt x="582093" y="950083"/>
                        </a:cubicBezTo>
                        <a:cubicBezTo>
                          <a:pt x="568019" y="928971"/>
                          <a:pt x="589284" y="957620"/>
                          <a:pt x="568712" y="941162"/>
                        </a:cubicBezTo>
                        <a:cubicBezTo>
                          <a:pt x="566876" y="939694"/>
                          <a:pt x="567950" y="936308"/>
                          <a:pt x="566482" y="934472"/>
                        </a:cubicBezTo>
                        <a:cubicBezTo>
                          <a:pt x="564807" y="932379"/>
                          <a:pt x="561884" y="931685"/>
                          <a:pt x="559791" y="930011"/>
                        </a:cubicBezTo>
                        <a:cubicBezTo>
                          <a:pt x="550754" y="922782"/>
                          <a:pt x="560881" y="926939"/>
                          <a:pt x="546409" y="923321"/>
                        </a:cubicBezTo>
                        <a:cubicBezTo>
                          <a:pt x="537698" y="914608"/>
                          <a:pt x="546839" y="922420"/>
                          <a:pt x="535258" y="916630"/>
                        </a:cubicBezTo>
                        <a:cubicBezTo>
                          <a:pt x="532860" y="915431"/>
                          <a:pt x="530965" y="913368"/>
                          <a:pt x="528567" y="912169"/>
                        </a:cubicBezTo>
                        <a:cubicBezTo>
                          <a:pt x="523996" y="909883"/>
                          <a:pt x="514966" y="908557"/>
                          <a:pt x="510726" y="907709"/>
                        </a:cubicBezTo>
                        <a:cubicBezTo>
                          <a:pt x="491620" y="898155"/>
                          <a:pt x="494632" y="897826"/>
                          <a:pt x="459430" y="905479"/>
                        </a:cubicBezTo>
                        <a:cubicBezTo>
                          <a:pt x="455321" y="906372"/>
                          <a:pt x="454008" y="912068"/>
                          <a:pt x="450509" y="914400"/>
                        </a:cubicBezTo>
                        <a:cubicBezTo>
                          <a:pt x="441268" y="920560"/>
                          <a:pt x="446418" y="918210"/>
                          <a:pt x="434897" y="921090"/>
                        </a:cubicBezTo>
                        <a:cubicBezTo>
                          <a:pt x="429693" y="920347"/>
                          <a:pt x="424071" y="921035"/>
                          <a:pt x="419286" y="918860"/>
                        </a:cubicBezTo>
                        <a:cubicBezTo>
                          <a:pt x="415458" y="917120"/>
                          <a:pt x="412698" y="913438"/>
                          <a:pt x="410365" y="909939"/>
                        </a:cubicBezTo>
                        <a:cubicBezTo>
                          <a:pt x="400277" y="894808"/>
                          <a:pt x="405235" y="900349"/>
                          <a:pt x="396983" y="892097"/>
                        </a:cubicBezTo>
                        <a:cubicBezTo>
                          <a:pt x="391858" y="876721"/>
                          <a:pt x="395848" y="882041"/>
                          <a:pt x="388062" y="874255"/>
                        </a:cubicBezTo>
                        <a:cubicBezTo>
                          <a:pt x="387319" y="872025"/>
                          <a:pt x="387042" y="869580"/>
                          <a:pt x="385832" y="867564"/>
                        </a:cubicBezTo>
                        <a:cubicBezTo>
                          <a:pt x="384750" y="865761"/>
                          <a:pt x="382311" y="864985"/>
                          <a:pt x="381371" y="863104"/>
                        </a:cubicBezTo>
                        <a:cubicBezTo>
                          <a:pt x="380000" y="860362"/>
                          <a:pt x="379983" y="857130"/>
                          <a:pt x="379141" y="854183"/>
                        </a:cubicBezTo>
                        <a:cubicBezTo>
                          <a:pt x="376833" y="846103"/>
                          <a:pt x="377338" y="848133"/>
                          <a:pt x="372450" y="840801"/>
                        </a:cubicBezTo>
                        <a:cubicBezTo>
                          <a:pt x="373194" y="806604"/>
                          <a:pt x="373286" y="772387"/>
                          <a:pt x="374681" y="738210"/>
                        </a:cubicBezTo>
                        <a:cubicBezTo>
                          <a:pt x="374927" y="732174"/>
                          <a:pt x="377618" y="730813"/>
                          <a:pt x="381371" y="727059"/>
                        </a:cubicBezTo>
                        <a:cubicBezTo>
                          <a:pt x="379141" y="726316"/>
                          <a:pt x="376961" y="725399"/>
                          <a:pt x="374681" y="724829"/>
                        </a:cubicBezTo>
                        <a:cubicBezTo>
                          <a:pt x="371003" y="723910"/>
                          <a:pt x="367160" y="723688"/>
                          <a:pt x="363529" y="722599"/>
                        </a:cubicBezTo>
                        <a:cubicBezTo>
                          <a:pt x="359694" y="721449"/>
                          <a:pt x="356213" y="719288"/>
                          <a:pt x="352378" y="718138"/>
                        </a:cubicBezTo>
                        <a:cubicBezTo>
                          <a:pt x="348483" y="716970"/>
                          <a:pt x="331021" y="714207"/>
                          <a:pt x="327846" y="713678"/>
                        </a:cubicBezTo>
                        <a:cubicBezTo>
                          <a:pt x="323385" y="710704"/>
                          <a:pt x="318254" y="708548"/>
                          <a:pt x="314464" y="704757"/>
                        </a:cubicBezTo>
                        <a:cubicBezTo>
                          <a:pt x="312977" y="703270"/>
                          <a:pt x="311807" y="701378"/>
                          <a:pt x="310004" y="700296"/>
                        </a:cubicBezTo>
                        <a:cubicBezTo>
                          <a:pt x="307720" y="698925"/>
                          <a:pt x="296057" y="696252"/>
                          <a:pt x="294392" y="695836"/>
                        </a:cubicBezTo>
                        <a:cubicBezTo>
                          <a:pt x="276109" y="683647"/>
                          <a:pt x="304303" y="703516"/>
                          <a:pt x="274320" y="673533"/>
                        </a:cubicBezTo>
                        <a:cubicBezTo>
                          <a:pt x="245410" y="644623"/>
                          <a:pt x="284109" y="682481"/>
                          <a:pt x="256478" y="657921"/>
                        </a:cubicBezTo>
                        <a:cubicBezTo>
                          <a:pt x="252549" y="654429"/>
                          <a:pt x="248242" y="651144"/>
                          <a:pt x="245326" y="646770"/>
                        </a:cubicBezTo>
                        <a:cubicBezTo>
                          <a:pt x="243839" y="644540"/>
                          <a:pt x="242883" y="641845"/>
                          <a:pt x="240866" y="640080"/>
                        </a:cubicBezTo>
                        <a:cubicBezTo>
                          <a:pt x="236832" y="636550"/>
                          <a:pt x="231774" y="634376"/>
                          <a:pt x="227485" y="631159"/>
                        </a:cubicBezTo>
                        <a:cubicBezTo>
                          <a:pt x="224511" y="628929"/>
                          <a:pt x="221791" y="626312"/>
                          <a:pt x="218564" y="624468"/>
                        </a:cubicBezTo>
                        <a:cubicBezTo>
                          <a:pt x="216523" y="623302"/>
                          <a:pt x="214103" y="622981"/>
                          <a:pt x="211873" y="622238"/>
                        </a:cubicBezTo>
                        <a:cubicBezTo>
                          <a:pt x="200569" y="610934"/>
                          <a:pt x="215198" y="624233"/>
                          <a:pt x="200722" y="615547"/>
                        </a:cubicBezTo>
                        <a:cubicBezTo>
                          <a:pt x="185417" y="606364"/>
                          <a:pt x="208520" y="615172"/>
                          <a:pt x="189570" y="608856"/>
                        </a:cubicBezTo>
                        <a:cubicBezTo>
                          <a:pt x="187340" y="607369"/>
                          <a:pt x="185277" y="605595"/>
                          <a:pt x="182880" y="604396"/>
                        </a:cubicBezTo>
                        <a:cubicBezTo>
                          <a:pt x="180777" y="603345"/>
                          <a:pt x="178145" y="603469"/>
                          <a:pt x="176189" y="602165"/>
                        </a:cubicBezTo>
                        <a:cubicBezTo>
                          <a:pt x="173565" y="600416"/>
                          <a:pt x="172236" y="597040"/>
                          <a:pt x="169498" y="595475"/>
                        </a:cubicBezTo>
                        <a:cubicBezTo>
                          <a:pt x="166837" y="593954"/>
                          <a:pt x="163447" y="594320"/>
                          <a:pt x="160577" y="593244"/>
                        </a:cubicBezTo>
                        <a:cubicBezTo>
                          <a:pt x="157464" y="592077"/>
                          <a:pt x="154712" y="590094"/>
                          <a:pt x="151656" y="588784"/>
                        </a:cubicBezTo>
                        <a:cubicBezTo>
                          <a:pt x="149495" y="587858"/>
                          <a:pt x="147196" y="587297"/>
                          <a:pt x="144966" y="586554"/>
                        </a:cubicBezTo>
                        <a:cubicBezTo>
                          <a:pt x="142736" y="585067"/>
                          <a:pt x="140725" y="583182"/>
                          <a:pt x="138275" y="582093"/>
                        </a:cubicBezTo>
                        <a:cubicBezTo>
                          <a:pt x="133978" y="580183"/>
                          <a:pt x="129414" y="578925"/>
                          <a:pt x="124893" y="577633"/>
                        </a:cubicBezTo>
                        <a:cubicBezTo>
                          <a:pt x="106335" y="572330"/>
                          <a:pt x="114532" y="574484"/>
                          <a:pt x="100361" y="570942"/>
                        </a:cubicBezTo>
                        <a:cubicBezTo>
                          <a:pt x="96644" y="568712"/>
                          <a:pt x="93086" y="566190"/>
                          <a:pt x="89209" y="564251"/>
                        </a:cubicBezTo>
                        <a:cubicBezTo>
                          <a:pt x="86009" y="562651"/>
                          <a:pt x="76457" y="560506"/>
                          <a:pt x="73598" y="559791"/>
                        </a:cubicBezTo>
                        <a:cubicBezTo>
                          <a:pt x="58260" y="549566"/>
                          <a:pt x="65302" y="552565"/>
                          <a:pt x="53526" y="548640"/>
                        </a:cubicBezTo>
                        <a:cubicBezTo>
                          <a:pt x="45337" y="540451"/>
                          <a:pt x="53015" y="546480"/>
                          <a:pt x="37914" y="541949"/>
                        </a:cubicBezTo>
                        <a:cubicBezTo>
                          <a:pt x="27662" y="538873"/>
                          <a:pt x="28751" y="537428"/>
                          <a:pt x="20072" y="535258"/>
                        </a:cubicBezTo>
                        <a:cubicBezTo>
                          <a:pt x="18272" y="534808"/>
                          <a:pt x="5288" y="532837"/>
                          <a:pt x="2230" y="530798"/>
                        </a:cubicBezTo>
                        <a:cubicBezTo>
                          <a:pt x="1611" y="530385"/>
                          <a:pt x="2230" y="529311"/>
                          <a:pt x="2230" y="528567"/>
                        </a:cubicBezTo>
                        <a:cubicBezTo>
                          <a:pt x="1487" y="472811"/>
                          <a:pt x="743" y="417055"/>
                          <a:pt x="0" y="361299"/>
                        </a:cubicBezTo>
                        <a:lnTo>
                          <a:pt x="24532" y="350148"/>
                        </a:lnTo>
                        <a:cubicBezTo>
                          <a:pt x="31223" y="348661"/>
                          <a:pt x="37800" y="346504"/>
                          <a:pt x="44605" y="345687"/>
                        </a:cubicBezTo>
                        <a:cubicBezTo>
                          <a:pt x="56438" y="344267"/>
                          <a:pt x="69181" y="347776"/>
                          <a:pt x="80288" y="343457"/>
                        </a:cubicBezTo>
                        <a:cubicBezTo>
                          <a:pt x="84670" y="341753"/>
                          <a:pt x="84749" y="330076"/>
                          <a:pt x="84749" y="330076"/>
                        </a:cubicBezTo>
                        <a:cubicBezTo>
                          <a:pt x="82519" y="327102"/>
                          <a:pt x="80438" y="324011"/>
                          <a:pt x="78058" y="321155"/>
                        </a:cubicBezTo>
                        <a:cubicBezTo>
                          <a:pt x="76712" y="319540"/>
                          <a:pt x="74680" y="318497"/>
                          <a:pt x="73598" y="316694"/>
                        </a:cubicBezTo>
                        <a:cubicBezTo>
                          <a:pt x="72388" y="314678"/>
                          <a:pt x="72418" y="312106"/>
                          <a:pt x="71367" y="310003"/>
                        </a:cubicBezTo>
                        <a:cubicBezTo>
                          <a:pt x="68553" y="304376"/>
                          <a:pt x="66595" y="303001"/>
                          <a:pt x="62446" y="298852"/>
                        </a:cubicBezTo>
                        <a:cubicBezTo>
                          <a:pt x="57348" y="283555"/>
                          <a:pt x="63369" y="302544"/>
                          <a:pt x="57986" y="281010"/>
                        </a:cubicBezTo>
                        <a:cubicBezTo>
                          <a:pt x="57416" y="278730"/>
                          <a:pt x="56402" y="276580"/>
                          <a:pt x="55756" y="274320"/>
                        </a:cubicBezTo>
                        <a:cubicBezTo>
                          <a:pt x="54914" y="271373"/>
                          <a:pt x="54269" y="268373"/>
                          <a:pt x="53526" y="265399"/>
                        </a:cubicBezTo>
                        <a:cubicBezTo>
                          <a:pt x="54269" y="255734"/>
                          <a:pt x="53536" y="245841"/>
                          <a:pt x="55756" y="236405"/>
                        </a:cubicBezTo>
                        <a:cubicBezTo>
                          <a:pt x="56607" y="232787"/>
                          <a:pt x="60573" y="230695"/>
                          <a:pt x="62446" y="227484"/>
                        </a:cubicBezTo>
                        <a:cubicBezTo>
                          <a:pt x="65796" y="221740"/>
                          <a:pt x="68393" y="215589"/>
                          <a:pt x="71367" y="209642"/>
                        </a:cubicBezTo>
                        <a:cubicBezTo>
                          <a:pt x="72854" y="206668"/>
                          <a:pt x="73477" y="203072"/>
                          <a:pt x="75828" y="200721"/>
                        </a:cubicBezTo>
                        <a:cubicBezTo>
                          <a:pt x="79545" y="197004"/>
                          <a:pt x="84628" y="194272"/>
                          <a:pt x="86979" y="189570"/>
                        </a:cubicBezTo>
                        <a:cubicBezTo>
                          <a:pt x="92639" y="178252"/>
                          <a:pt x="88674" y="182493"/>
                          <a:pt x="98130" y="176189"/>
                        </a:cubicBezTo>
                        <a:cubicBezTo>
                          <a:pt x="99617" y="173959"/>
                          <a:pt x="101392" y="171896"/>
                          <a:pt x="102591" y="169498"/>
                        </a:cubicBezTo>
                        <a:cubicBezTo>
                          <a:pt x="104381" y="165917"/>
                          <a:pt x="104724" y="161605"/>
                          <a:pt x="107051" y="158347"/>
                        </a:cubicBezTo>
                        <a:cubicBezTo>
                          <a:pt x="108609" y="156166"/>
                          <a:pt x="111512" y="155373"/>
                          <a:pt x="113742" y="153886"/>
                        </a:cubicBezTo>
                        <a:cubicBezTo>
                          <a:pt x="115229" y="149426"/>
                          <a:pt x="117281" y="145115"/>
                          <a:pt x="118203" y="140505"/>
                        </a:cubicBezTo>
                        <a:cubicBezTo>
                          <a:pt x="118946" y="136788"/>
                          <a:pt x="119436" y="133011"/>
                          <a:pt x="120433" y="129354"/>
                        </a:cubicBezTo>
                        <a:cubicBezTo>
                          <a:pt x="121670" y="124818"/>
                          <a:pt x="122285" y="119884"/>
                          <a:pt x="124893" y="115972"/>
                        </a:cubicBezTo>
                        <a:lnTo>
                          <a:pt x="138275" y="95900"/>
                        </a:lnTo>
                        <a:cubicBezTo>
                          <a:pt x="139762" y="93670"/>
                          <a:pt x="140840" y="91104"/>
                          <a:pt x="142735" y="89209"/>
                        </a:cubicBezTo>
                        <a:cubicBezTo>
                          <a:pt x="145709" y="86235"/>
                          <a:pt x="147751" y="81850"/>
                          <a:pt x="151656" y="80288"/>
                        </a:cubicBezTo>
                        <a:lnTo>
                          <a:pt x="162807" y="75828"/>
                        </a:lnTo>
                        <a:cubicBezTo>
                          <a:pt x="181160" y="57475"/>
                          <a:pt x="163198" y="73416"/>
                          <a:pt x="225254" y="69137"/>
                        </a:cubicBezTo>
                        <a:cubicBezTo>
                          <a:pt x="227599" y="68975"/>
                          <a:pt x="229744" y="67732"/>
                          <a:pt x="231945" y="66907"/>
                        </a:cubicBezTo>
                        <a:cubicBezTo>
                          <a:pt x="235693" y="65501"/>
                          <a:pt x="239234" y="63499"/>
                          <a:pt x="243096" y="62446"/>
                        </a:cubicBezTo>
                        <a:cubicBezTo>
                          <a:pt x="247459" y="61256"/>
                          <a:pt x="252044" y="61103"/>
                          <a:pt x="256478" y="60216"/>
                        </a:cubicBezTo>
                        <a:cubicBezTo>
                          <a:pt x="259484" y="59615"/>
                          <a:pt x="262425" y="58729"/>
                          <a:pt x="265399" y="57986"/>
                        </a:cubicBezTo>
                        <a:cubicBezTo>
                          <a:pt x="267760" y="56412"/>
                          <a:pt x="274962" y="52240"/>
                          <a:pt x="276550" y="49065"/>
                        </a:cubicBezTo>
                        <a:cubicBezTo>
                          <a:pt x="277921" y="46323"/>
                          <a:pt x="278037" y="43118"/>
                          <a:pt x="278780" y="40144"/>
                        </a:cubicBezTo>
                        <a:cubicBezTo>
                          <a:pt x="276432" y="7263"/>
                          <a:pt x="285882" y="13588"/>
                          <a:pt x="252017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1694767" y="1632539"/>
                    <a:ext cx="1376448" cy="538156"/>
                  </a:xfrm>
                  <a:custGeom>
                    <a:avLst/>
                    <a:gdLst>
                      <a:gd name="connsiteX0" fmla="*/ 29212 w 1376279"/>
                      <a:gd name="connsiteY0" fmla="*/ 0 h 537488"/>
                      <a:gd name="connsiteX1" fmla="*/ 1358437 w 1376279"/>
                      <a:gd name="connsiteY1" fmla="*/ 0 h 537488"/>
                      <a:gd name="connsiteX2" fmla="*/ 1376279 w 1376279"/>
                      <a:gd name="connsiteY2" fmla="*/ 24532 h 537488"/>
                      <a:gd name="connsiteX3" fmla="*/ 1365128 w 1376279"/>
                      <a:gd name="connsiteY3" fmla="*/ 53525 h 537488"/>
                      <a:gd name="connsiteX4" fmla="*/ 1358437 w 1376279"/>
                      <a:gd name="connsiteY4" fmla="*/ 62446 h 537488"/>
                      <a:gd name="connsiteX5" fmla="*/ 1353976 w 1376279"/>
                      <a:gd name="connsiteY5" fmla="*/ 69137 h 537488"/>
                      <a:gd name="connsiteX6" fmla="*/ 1338365 w 1376279"/>
                      <a:gd name="connsiteY6" fmla="*/ 84749 h 537488"/>
                      <a:gd name="connsiteX7" fmla="*/ 1313832 w 1376279"/>
                      <a:gd name="connsiteY7" fmla="*/ 91440 h 537488"/>
                      <a:gd name="connsiteX8" fmla="*/ 1260306 w 1376279"/>
                      <a:gd name="connsiteY8" fmla="*/ 93670 h 537488"/>
                      <a:gd name="connsiteX9" fmla="*/ 1244694 w 1376279"/>
                      <a:gd name="connsiteY9" fmla="*/ 104821 h 537488"/>
                      <a:gd name="connsiteX10" fmla="*/ 1240234 w 1376279"/>
                      <a:gd name="connsiteY10" fmla="*/ 111512 h 537488"/>
                      <a:gd name="connsiteX11" fmla="*/ 1222392 w 1376279"/>
                      <a:gd name="connsiteY11" fmla="*/ 124893 h 537488"/>
                      <a:gd name="connsiteX12" fmla="*/ 1217932 w 1376279"/>
                      <a:gd name="connsiteY12" fmla="*/ 131584 h 537488"/>
                      <a:gd name="connsiteX13" fmla="*/ 1215701 w 1376279"/>
                      <a:gd name="connsiteY13" fmla="*/ 138275 h 537488"/>
                      <a:gd name="connsiteX14" fmla="*/ 1211241 w 1376279"/>
                      <a:gd name="connsiteY14" fmla="*/ 165038 h 537488"/>
                      <a:gd name="connsiteX15" fmla="*/ 1206780 w 1376279"/>
                      <a:gd name="connsiteY15" fmla="*/ 169498 h 537488"/>
                      <a:gd name="connsiteX16" fmla="*/ 1197859 w 1376279"/>
                      <a:gd name="connsiteY16" fmla="*/ 182880 h 537488"/>
                      <a:gd name="connsiteX17" fmla="*/ 1195629 w 1376279"/>
                      <a:gd name="connsiteY17" fmla="*/ 189570 h 537488"/>
                      <a:gd name="connsiteX18" fmla="*/ 1180017 w 1376279"/>
                      <a:gd name="connsiteY18" fmla="*/ 202952 h 537488"/>
                      <a:gd name="connsiteX19" fmla="*/ 1164406 w 1376279"/>
                      <a:gd name="connsiteY19" fmla="*/ 220794 h 537488"/>
                      <a:gd name="connsiteX20" fmla="*/ 1159945 w 1376279"/>
                      <a:gd name="connsiteY20" fmla="*/ 225254 h 537488"/>
                      <a:gd name="connsiteX21" fmla="*/ 1157715 w 1376279"/>
                      <a:gd name="connsiteY21" fmla="*/ 234175 h 537488"/>
                      <a:gd name="connsiteX22" fmla="*/ 1155485 w 1376279"/>
                      <a:gd name="connsiteY22" fmla="*/ 240866 h 537488"/>
                      <a:gd name="connsiteX23" fmla="*/ 1148794 w 1376279"/>
                      <a:gd name="connsiteY23" fmla="*/ 258708 h 537488"/>
                      <a:gd name="connsiteX24" fmla="*/ 1153254 w 1376279"/>
                      <a:gd name="connsiteY24" fmla="*/ 283241 h 537488"/>
                      <a:gd name="connsiteX25" fmla="*/ 1157715 w 1376279"/>
                      <a:gd name="connsiteY25" fmla="*/ 287701 h 537488"/>
                      <a:gd name="connsiteX26" fmla="*/ 1166636 w 1376279"/>
                      <a:gd name="connsiteY26" fmla="*/ 305543 h 537488"/>
                      <a:gd name="connsiteX27" fmla="*/ 1168866 w 1376279"/>
                      <a:gd name="connsiteY27" fmla="*/ 314464 h 537488"/>
                      <a:gd name="connsiteX28" fmla="*/ 1171096 w 1376279"/>
                      <a:gd name="connsiteY28" fmla="*/ 321155 h 537488"/>
                      <a:gd name="connsiteX29" fmla="*/ 1164406 w 1376279"/>
                      <a:gd name="connsiteY29" fmla="*/ 347918 h 537488"/>
                      <a:gd name="connsiteX30" fmla="*/ 1159945 w 1376279"/>
                      <a:gd name="connsiteY30" fmla="*/ 361299 h 537488"/>
                      <a:gd name="connsiteX31" fmla="*/ 1130952 w 1376279"/>
                      <a:gd name="connsiteY31" fmla="*/ 367990 h 537488"/>
                      <a:gd name="connsiteX32" fmla="*/ 1117571 w 1376279"/>
                      <a:gd name="connsiteY32" fmla="*/ 372450 h 537488"/>
                      <a:gd name="connsiteX33" fmla="*/ 1099729 w 1376279"/>
                      <a:gd name="connsiteY33" fmla="*/ 376911 h 537488"/>
                      <a:gd name="connsiteX34" fmla="*/ 1090808 w 1376279"/>
                      <a:gd name="connsiteY34" fmla="*/ 383601 h 537488"/>
                      <a:gd name="connsiteX35" fmla="*/ 1093038 w 1376279"/>
                      <a:gd name="connsiteY35" fmla="*/ 537488 h 537488"/>
                      <a:gd name="connsiteX36" fmla="*/ 856632 w 1376279"/>
                      <a:gd name="connsiteY36" fmla="*/ 452739 h 537488"/>
                      <a:gd name="connsiteX37" fmla="*/ 834330 w 1376279"/>
                      <a:gd name="connsiteY37" fmla="*/ 450509 h 537488"/>
                      <a:gd name="connsiteX38" fmla="*/ 800876 w 1376279"/>
                      <a:gd name="connsiteY38" fmla="*/ 448279 h 537488"/>
                      <a:gd name="connsiteX39" fmla="*/ 765192 w 1376279"/>
                      <a:gd name="connsiteY39" fmla="*/ 443818 h 537488"/>
                      <a:gd name="connsiteX40" fmla="*/ 747350 w 1376279"/>
                      <a:gd name="connsiteY40" fmla="*/ 441588 h 537488"/>
                      <a:gd name="connsiteX41" fmla="*/ 720587 w 1376279"/>
                      <a:gd name="connsiteY41" fmla="*/ 437127 h 537488"/>
                      <a:gd name="connsiteX42" fmla="*/ 693824 w 1376279"/>
                      <a:gd name="connsiteY42" fmla="*/ 434897 h 537488"/>
                      <a:gd name="connsiteX43" fmla="*/ 678213 w 1376279"/>
                      <a:gd name="connsiteY43" fmla="*/ 430437 h 537488"/>
                      <a:gd name="connsiteX44" fmla="*/ 671522 w 1376279"/>
                      <a:gd name="connsiteY44" fmla="*/ 428206 h 537488"/>
                      <a:gd name="connsiteX45" fmla="*/ 624687 w 1376279"/>
                      <a:gd name="connsiteY45" fmla="*/ 432667 h 537488"/>
                      <a:gd name="connsiteX46" fmla="*/ 617996 w 1376279"/>
                      <a:gd name="connsiteY46" fmla="*/ 434897 h 537488"/>
                      <a:gd name="connsiteX47" fmla="*/ 600154 w 1376279"/>
                      <a:gd name="connsiteY47" fmla="*/ 443818 h 537488"/>
                      <a:gd name="connsiteX48" fmla="*/ 493102 w 1376279"/>
                      <a:gd name="connsiteY48" fmla="*/ 450509 h 537488"/>
                      <a:gd name="connsiteX49" fmla="*/ 261157 w 1376279"/>
                      <a:gd name="connsiteY49" fmla="*/ 488423 h 537488"/>
                      <a:gd name="connsiteX50" fmla="*/ 221013 w 1376279"/>
                      <a:gd name="connsiteY50" fmla="*/ 483962 h 537488"/>
                      <a:gd name="connsiteX51" fmla="*/ 84968 w 1376279"/>
                      <a:gd name="connsiteY51" fmla="*/ 504035 h 537488"/>
                      <a:gd name="connsiteX52" fmla="*/ 91658 w 1376279"/>
                      <a:gd name="connsiteY52" fmla="*/ 468351 h 537488"/>
                      <a:gd name="connsiteX53" fmla="*/ 118421 w 1376279"/>
                      <a:gd name="connsiteY53" fmla="*/ 459430 h 537488"/>
                      <a:gd name="connsiteX54" fmla="*/ 125112 w 1376279"/>
                      <a:gd name="connsiteY54" fmla="*/ 457200 h 537488"/>
                      <a:gd name="connsiteX55" fmla="*/ 111731 w 1376279"/>
                      <a:gd name="connsiteY55" fmla="*/ 448279 h 537488"/>
                      <a:gd name="connsiteX56" fmla="*/ 116191 w 1376279"/>
                      <a:gd name="connsiteY56" fmla="*/ 434897 h 537488"/>
                      <a:gd name="connsiteX57" fmla="*/ 129573 w 1376279"/>
                      <a:gd name="connsiteY57" fmla="*/ 423746 h 537488"/>
                      <a:gd name="connsiteX58" fmla="*/ 134033 w 1376279"/>
                      <a:gd name="connsiteY58" fmla="*/ 419285 h 537488"/>
                      <a:gd name="connsiteX59" fmla="*/ 142954 w 1376279"/>
                      <a:gd name="connsiteY59" fmla="*/ 405904 h 537488"/>
                      <a:gd name="connsiteX60" fmla="*/ 147414 w 1376279"/>
                      <a:gd name="connsiteY60" fmla="*/ 399213 h 537488"/>
                      <a:gd name="connsiteX61" fmla="*/ 160796 w 1376279"/>
                      <a:gd name="connsiteY61" fmla="*/ 392522 h 537488"/>
                      <a:gd name="connsiteX62" fmla="*/ 169717 w 1376279"/>
                      <a:gd name="connsiteY62" fmla="*/ 385832 h 537488"/>
                      <a:gd name="connsiteX63" fmla="*/ 183098 w 1376279"/>
                      <a:gd name="connsiteY63" fmla="*/ 372450 h 537488"/>
                      <a:gd name="connsiteX64" fmla="*/ 185329 w 1376279"/>
                      <a:gd name="connsiteY64" fmla="*/ 365760 h 537488"/>
                      <a:gd name="connsiteX65" fmla="*/ 174177 w 1376279"/>
                      <a:gd name="connsiteY65" fmla="*/ 363529 h 537488"/>
                      <a:gd name="connsiteX66" fmla="*/ 160796 w 1376279"/>
                      <a:gd name="connsiteY66" fmla="*/ 354608 h 537488"/>
                      <a:gd name="connsiteX67" fmla="*/ 154105 w 1376279"/>
                      <a:gd name="connsiteY67" fmla="*/ 352378 h 537488"/>
                      <a:gd name="connsiteX68" fmla="*/ 142954 w 1376279"/>
                      <a:gd name="connsiteY68" fmla="*/ 343457 h 537488"/>
                      <a:gd name="connsiteX69" fmla="*/ 140724 w 1376279"/>
                      <a:gd name="connsiteY69" fmla="*/ 336766 h 537488"/>
                      <a:gd name="connsiteX70" fmla="*/ 136263 w 1376279"/>
                      <a:gd name="connsiteY70" fmla="*/ 316694 h 537488"/>
                      <a:gd name="connsiteX71" fmla="*/ 138493 w 1376279"/>
                      <a:gd name="connsiteY71" fmla="*/ 296622 h 537488"/>
                      <a:gd name="connsiteX72" fmla="*/ 147414 w 1376279"/>
                      <a:gd name="connsiteY72" fmla="*/ 263168 h 537488"/>
                      <a:gd name="connsiteX73" fmla="*/ 149645 w 1376279"/>
                      <a:gd name="connsiteY73" fmla="*/ 254247 h 537488"/>
                      <a:gd name="connsiteX74" fmla="*/ 154105 w 1376279"/>
                      <a:gd name="connsiteY74" fmla="*/ 238636 h 537488"/>
                      <a:gd name="connsiteX75" fmla="*/ 149645 w 1376279"/>
                      <a:gd name="connsiteY75" fmla="*/ 220794 h 537488"/>
                      <a:gd name="connsiteX76" fmla="*/ 131803 w 1376279"/>
                      <a:gd name="connsiteY76" fmla="*/ 200721 h 537488"/>
                      <a:gd name="connsiteX77" fmla="*/ 125112 w 1376279"/>
                      <a:gd name="connsiteY77" fmla="*/ 198491 h 537488"/>
                      <a:gd name="connsiteX78" fmla="*/ 111731 w 1376279"/>
                      <a:gd name="connsiteY78" fmla="*/ 191801 h 537488"/>
                      <a:gd name="connsiteX79" fmla="*/ 100579 w 1376279"/>
                      <a:gd name="connsiteY79" fmla="*/ 182880 h 537488"/>
                      <a:gd name="connsiteX80" fmla="*/ 84968 w 1376279"/>
                      <a:gd name="connsiteY80" fmla="*/ 171728 h 537488"/>
                      <a:gd name="connsiteX81" fmla="*/ 71586 w 1376279"/>
                      <a:gd name="connsiteY81" fmla="*/ 156117 h 537488"/>
                      <a:gd name="connsiteX82" fmla="*/ 67126 w 1376279"/>
                      <a:gd name="connsiteY82" fmla="*/ 151656 h 537488"/>
                      <a:gd name="connsiteX83" fmla="*/ 62665 w 1376279"/>
                      <a:gd name="connsiteY83" fmla="*/ 147196 h 537488"/>
                      <a:gd name="connsiteX84" fmla="*/ 53744 w 1376279"/>
                      <a:gd name="connsiteY84" fmla="*/ 136044 h 537488"/>
                      <a:gd name="connsiteX85" fmla="*/ 44823 w 1376279"/>
                      <a:gd name="connsiteY85" fmla="*/ 124893 h 537488"/>
                      <a:gd name="connsiteX86" fmla="*/ 38133 w 1376279"/>
                      <a:gd name="connsiteY86" fmla="*/ 120433 h 537488"/>
                      <a:gd name="connsiteX87" fmla="*/ 33672 w 1376279"/>
                      <a:gd name="connsiteY87" fmla="*/ 115972 h 537488"/>
                      <a:gd name="connsiteX88" fmla="*/ 20291 w 1376279"/>
                      <a:gd name="connsiteY88" fmla="*/ 107051 h 537488"/>
                      <a:gd name="connsiteX89" fmla="*/ 9139 w 1376279"/>
                      <a:gd name="connsiteY89" fmla="*/ 100361 h 537488"/>
                      <a:gd name="connsiteX90" fmla="*/ 4679 w 1376279"/>
                      <a:gd name="connsiteY90" fmla="*/ 73598 h 537488"/>
                      <a:gd name="connsiteX91" fmla="*/ 11370 w 1376279"/>
                      <a:gd name="connsiteY91" fmla="*/ 66907 h 537488"/>
                      <a:gd name="connsiteX92" fmla="*/ 20291 w 1376279"/>
                      <a:gd name="connsiteY92" fmla="*/ 53525 h 537488"/>
                      <a:gd name="connsiteX93" fmla="*/ 35902 w 1376279"/>
                      <a:gd name="connsiteY93" fmla="*/ 33453 h 537488"/>
                      <a:gd name="connsiteX94" fmla="*/ 29212 w 1376279"/>
                      <a:gd name="connsiteY94" fmla="*/ 0 h 537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1376279" h="537488">
                        <a:moveTo>
                          <a:pt x="29212" y="0"/>
                        </a:moveTo>
                        <a:lnTo>
                          <a:pt x="1358437" y="0"/>
                        </a:lnTo>
                        <a:lnTo>
                          <a:pt x="1376279" y="24532"/>
                        </a:lnTo>
                        <a:cubicBezTo>
                          <a:pt x="1373154" y="33906"/>
                          <a:pt x="1370565" y="44825"/>
                          <a:pt x="1365128" y="53525"/>
                        </a:cubicBezTo>
                        <a:cubicBezTo>
                          <a:pt x="1363158" y="56677"/>
                          <a:pt x="1360598" y="59421"/>
                          <a:pt x="1358437" y="62446"/>
                        </a:cubicBezTo>
                        <a:cubicBezTo>
                          <a:pt x="1356879" y="64627"/>
                          <a:pt x="1355463" y="66907"/>
                          <a:pt x="1353976" y="69137"/>
                        </a:cubicBezTo>
                        <a:cubicBezTo>
                          <a:pt x="1350051" y="80913"/>
                          <a:pt x="1353702" y="74525"/>
                          <a:pt x="1338365" y="84749"/>
                        </a:cubicBezTo>
                        <a:cubicBezTo>
                          <a:pt x="1327637" y="91901"/>
                          <a:pt x="1332208" y="90291"/>
                          <a:pt x="1313832" y="91440"/>
                        </a:cubicBezTo>
                        <a:cubicBezTo>
                          <a:pt x="1296009" y="92554"/>
                          <a:pt x="1278148" y="92927"/>
                          <a:pt x="1260306" y="93670"/>
                        </a:cubicBezTo>
                        <a:cubicBezTo>
                          <a:pt x="1251287" y="98179"/>
                          <a:pt x="1251152" y="97071"/>
                          <a:pt x="1244694" y="104821"/>
                        </a:cubicBezTo>
                        <a:cubicBezTo>
                          <a:pt x="1242978" y="106880"/>
                          <a:pt x="1242251" y="109747"/>
                          <a:pt x="1240234" y="111512"/>
                        </a:cubicBezTo>
                        <a:cubicBezTo>
                          <a:pt x="1230734" y="119825"/>
                          <a:pt x="1228436" y="117339"/>
                          <a:pt x="1222392" y="124893"/>
                        </a:cubicBezTo>
                        <a:cubicBezTo>
                          <a:pt x="1220718" y="126986"/>
                          <a:pt x="1219131" y="129187"/>
                          <a:pt x="1217932" y="131584"/>
                        </a:cubicBezTo>
                        <a:cubicBezTo>
                          <a:pt x="1216881" y="133687"/>
                          <a:pt x="1216445" y="136045"/>
                          <a:pt x="1215701" y="138275"/>
                        </a:cubicBezTo>
                        <a:cubicBezTo>
                          <a:pt x="1214214" y="147196"/>
                          <a:pt x="1213726" y="156342"/>
                          <a:pt x="1211241" y="165038"/>
                        </a:cubicBezTo>
                        <a:cubicBezTo>
                          <a:pt x="1210663" y="167060"/>
                          <a:pt x="1207720" y="167617"/>
                          <a:pt x="1206780" y="169498"/>
                        </a:cubicBezTo>
                        <a:cubicBezTo>
                          <a:pt x="1199578" y="183901"/>
                          <a:pt x="1210880" y="174199"/>
                          <a:pt x="1197859" y="182880"/>
                        </a:cubicBezTo>
                        <a:cubicBezTo>
                          <a:pt x="1197116" y="185110"/>
                          <a:pt x="1196995" y="187657"/>
                          <a:pt x="1195629" y="189570"/>
                        </a:cubicBezTo>
                        <a:cubicBezTo>
                          <a:pt x="1190713" y="196453"/>
                          <a:pt x="1186446" y="198666"/>
                          <a:pt x="1180017" y="202952"/>
                        </a:cubicBezTo>
                        <a:cubicBezTo>
                          <a:pt x="1172642" y="214014"/>
                          <a:pt x="1177450" y="207750"/>
                          <a:pt x="1164406" y="220794"/>
                        </a:cubicBezTo>
                        <a:lnTo>
                          <a:pt x="1159945" y="225254"/>
                        </a:lnTo>
                        <a:cubicBezTo>
                          <a:pt x="1159202" y="228228"/>
                          <a:pt x="1158557" y="231228"/>
                          <a:pt x="1157715" y="234175"/>
                        </a:cubicBezTo>
                        <a:cubicBezTo>
                          <a:pt x="1157069" y="236436"/>
                          <a:pt x="1155995" y="238571"/>
                          <a:pt x="1155485" y="240866"/>
                        </a:cubicBezTo>
                        <a:cubicBezTo>
                          <a:pt x="1151805" y="257425"/>
                          <a:pt x="1156964" y="250536"/>
                          <a:pt x="1148794" y="258708"/>
                        </a:cubicBezTo>
                        <a:cubicBezTo>
                          <a:pt x="1149053" y="260520"/>
                          <a:pt x="1151151" y="279036"/>
                          <a:pt x="1153254" y="283241"/>
                        </a:cubicBezTo>
                        <a:cubicBezTo>
                          <a:pt x="1154194" y="285122"/>
                          <a:pt x="1156228" y="286214"/>
                          <a:pt x="1157715" y="287701"/>
                        </a:cubicBezTo>
                        <a:cubicBezTo>
                          <a:pt x="1162840" y="303077"/>
                          <a:pt x="1158850" y="297757"/>
                          <a:pt x="1166636" y="305543"/>
                        </a:cubicBezTo>
                        <a:cubicBezTo>
                          <a:pt x="1167379" y="308517"/>
                          <a:pt x="1168024" y="311517"/>
                          <a:pt x="1168866" y="314464"/>
                        </a:cubicBezTo>
                        <a:cubicBezTo>
                          <a:pt x="1169512" y="316725"/>
                          <a:pt x="1171096" y="318804"/>
                          <a:pt x="1171096" y="321155"/>
                        </a:cubicBezTo>
                        <a:cubicBezTo>
                          <a:pt x="1171096" y="342123"/>
                          <a:pt x="1170081" y="333732"/>
                          <a:pt x="1164406" y="347918"/>
                        </a:cubicBezTo>
                        <a:cubicBezTo>
                          <a:pt x="1162660" y="352283"/>
                          <a:pt x="1164405" y="359812"/>
                          <a:pt x="1159945" y="361299"/>
                        </a:cubicBezTo>
                        <a:cubicBezTo>
                          <a:pt x="1141577" y="367423"/>
                          <a:pt x="1151218" y="365095"/>
                          <a:pt x="1130952" y="367990"/>
                        </a:cubicBezTo>
                        <a:cubicBezTo>
                          <a:pt x="1126492" y="369477"/>
                          <a:pt x="1122107" y="371213"/>
                          <a:pt x="1117571" y="372450"/>
                        </a:cubicBezTo>
                        <a:cubicBezTo>
                          <a:pt x="1087974" y="380522"/>
                          <a:pt x="1120023" y="370146"/>
                          <a:pt x="1099729" y="376911"/>
                        </a:cubicBezTo>
                        <a:cubicBezTo>
                          <a:pt x="1094093" y="382546"/>
                          <a:pt x="1097149" y="380431"/>
                          <a:pt x="1090808" y="383601"/>
                        </a:cubicBezTo>
                        <a:cubicBezTo>
                          <a:pt x="1091551" y="434897"/>
                          <a:pt x="1092295" y="486192"/>
                          <a:pt x="1093038" y="537488"/>
                        </a:cubicBezTo>
                        <a:lnTo>
                          <a:pt x="856632" y="452739"/>
                        </a:lnTo>
                        <a:cubicBezTo>
                          <a:pt x="849198" y="451996"/>
                          <a:pt x="841777" y="451105"/>
                          <a:pt x="834330" y="450509"/>
                        </a:cubicBezTo>
                        <a:cubicBezTo>
                          <a:pt x="823190" y="449618"/>
                          <a:pt x="812000" y="449356"/>
                          <a:pt x="800876" y="448279"/>
                        </a:cubicBezTo>
                        <a:cubicBezTo>
                          <a:pt x="788944" y="447124"/>
                          <a:pt x="777087" y="445305"/>
                          <a:pt x="765192" y="443818"/>
                        </a:cubicBezTo>
                        <a:cubicBezTo>
                          <a:pt x="759245" y="443075"/>
                          <a:pt x="753262" y="442573"/>
                          <a:pt x="747350" y="441588"/>
                        </a:cubicBezTo>
                        <a:cubicBezTo>
                          <a:pt x="738429" y="440101"/>
                          <a:pt x="729600" y="437878"/>
                          <a:pt x="720587" y="437127"/>
                        </a:cubicBezTo>
                        <a:lnTo>
                          <a:pt x="693824" y="434897"/>
                        </a:lnTo>
                        <a:cubicBezTo>
                          <a:pt x="677760" y="429543"/>
                          <a:pt x="697842" y="436046"/>
                          <a:pt x="678213" y="430437"/>
                        </a:cubicBezTo>
                        <a:cubicBezTo>
                          <a:pt x="675952" y="429791"/>
                          <a:pt x="673752" y="428950"/>
                          <a:pt x="671522" y="428206"/>
                        </a:cubicBezTo>
                        <a:cubicBezTo>
                          <a:pt x="657945" y="429176"/>
                          <a:pt x="639097" y="429785"/>
                          <a:pt x="624687" y="432667"/>
                        </a:cubicBezTo>
                        <a:cubicBezTo>
                          <a:pt x="622382" y="433128"/>
                          <a:pt x="620226" y="434154"/>
                          <a:pt x="617996" y="434897"/>
                        </a:cubicBezTo>
                        <a:cubicBezTo>
                          <a:pt x="611586" y="441307"/>
                          <a:pt x="612455" y="441768"/>
                          <a:pt x="600154" y="443818"/>
                        </a:cubicBezTo>
                        <a:cubicBezTo>
                          <a:pt x="538011" y="454176"/>
                          <a:pt x="573576" y="450509"/>
                          <a:pt x="493102" y="450509"/>
                        </a:cubicBezTo>
                        <a:lnTo>
                          <a:pt x="261157" y="488423"/>
                        </a:lnTo>
                        <a:lnTo>
                          <a:pt x="221013" y="483962"/>
                        </a:lnTo>
                        <a:lnTo>
                          <a:pt x="84968" y="504035"/>
                        </a:lnTo>
                        <a:lnTo>
                          <a:pt x="91658" y="468351"/>
                        </a:lnTo>
                        <a:lnTo>
                          <a:pt x="118421" y="459430"/>
                        </a:lnTo>
                        <a:lnTo>
                          <a:pt x="125112" y="457200"/>
                        </a:lnTo>
                        <a:cubicBezTo>
                          <a:pt x="120652" y="454226"/>
                          <a:pt x="110036" y="453365"/>
                          <a:pt x="111731" y="448279"/>
                        </a:cubicBezTo>
                        <a:cubicBezTo>
                          <a:pt x="113218" y="443818"/>
                          <a:pt x="113908" y="439007"/>
                          <a:pt x="116191" y="434897"/>
                        </a:cubicBezTo>
                        <a:cubicBezTo>
                          <a:pt x="119371" y="429173"/>
                          <a:pt x="124852" y="427523"/>
                          <a:pt x="129573" y="423746"/>
                        </a:cubicBezTo>
                        <a:cubicBezTo>
                          <a:pt x="131215" y="422432"/>
                          <a:pt x="132546" y="420772"/>
                          <a:pt x="134033" y="419285"/>
                        </a:cubicBezTo>
                        <a:cubicBezTo>
                          <a:pt x="137952" y="407527"/>
                          <a:pt x="133672" y="417043"/>
                          <a:pt x="142954" y="405904"/>
                        </a:cubicBezTo>
                        <a:cubicBezTo>
                          <a:pt x="144670" y="403845"/>
                          <a:pt x="145519" y="401108"/>
                          <a:pt x="147414" y="399213"/>
                        </a:cubicBezTo>
                        <a:cubicBezTo>
                          <a:pt x="151736" y="394891"/>
                          <a:pt x="155356" y="394336"/>
                          <a:pt x="160796" y="392522"/>
                        </a:cubicBezTo>
                        <a:cubicBezTo>
                          <a:pt x="163770" y="390292"/>
                          <a:pt x="166954" y="388319"/>
                          <a:pt x="169717" y="385832"/>
                        </a:cubicBezTo>
                        <a:cubicBezTo>
                          <a:pt x="174406" y="381612"/>
                          <a:pt x="183098" y="372450"/>
                          <a:pt x="183098" y="372450"/>
                        </a:cubicBezTo>
                        <a:cubicBezTo>
                          <a:pt x="183842" y="370220"/>
                          <a:pt x="186991" y="367422"/>
                          <a:pt x="185329" y="365760"/>
                        </a:cubicBezTo>
                        <a:cubicBezTo>
                          <a:pt x="182648" y="363079"/>
                          <a:pt x="177628" y="365098"/>
                          <a:pt x="174177" y="363529"/>
                        </a:cubicBezTo>
                        <a:cubicBezTo>
                          <a:pt x="169297" y="361311"/>
                          <a:pt x="165882" y="356303"/>
                          <a:pt x="160796" y="354608"/>
                        </a:cubicBezTo>
                        <a:cubicBezTo>
                          <a:pt x="158566" y="353865"/>
                          <a:pt x="156208" y="353429"/>
                          <a:pt x="154105" y="352378"/>
                        </a:cubicBezTo>
                        <a:cubicBezTo>
                          <a:pt x="148476" y="349564"/>
                          <a:pt x="147104" y="347608"/>
                          <a:pt x="142954" y="343457"/>
                        </a:cubicBezTo>
                        <a:cubicBezTo>
                          <a:pt x="142211" y="341227"/>
                          <a:pt x="141234" y="339061"/>
                          <a:pt x="140724" y="336766"/>
                        </a:cubicBezTo>
                        <a:cubicBezTo>
                          <a:pt x="135490" y="313216"/>
                          <a:pt x="141283" y="331756"/>
                          <a:pt x="136263" y="316694"/>
                        </a:cubicBezTo>
                        <a:cubicBezTo>
                          <a:pt x="137006" y="310003"/>
                          <a:pt x="137233" y="303235"/>
                          <a:pt x="138493" y="296622"/>
                        </a:cubicBezTo>
                        <a:cubicBezTo>
                          <a:pt x="146299" y="255638"/>
                          <a:pt x="142137" y="281635"/>
                          <a:pt x="147414" y="263168"/>
                        </a:cubicBezTo>
                        <a:cubicBezTo>
                          <a:pt x="148256" y="260221"/>
                          <a:pt x="148803" y="257194"/>
                          <a:pt x="149645" y="254247"/>
                        </a:cubicBezTo>
                        <a:cubicBezTo>
                          <a:pt x="156034" y="231891"/>
                          <a:pt x="147146" y="266474"/>
                          <a:pt x="154105" y="238636"/>
                        </a:cubicBezTo>
                        <a:cubicBezTo>
                          <a:pt x="152618" y="232689"/>
                          <a:pt x="153323" y="225698"/>
                          <a:pt x="149645" y="220794"/>
                        </a:cubicBezTo>
                        <a:cubicBezTo>
                          <a:pt x="146297" y="216330"/>
                          <a:pt x="136394" y="202251"/>
                          <a:pt x="131803" y="200721"/>
                        </a:cubicBezTo>
                        <a:cubicBezTo>
                          <a:pt x="129573" y="199978"/>
                          <a:pt x="127215" y="199542"/>
                          <a:pt x="125112" y="198491"/>
                        </a:cubicBezTo>
                        <a:cubicBezTo>
                          <a:pt x="107816" y="189844"/>
                          <a:pt x="128549" y="197407"/>
                          <a:pt x="111731" y="191801"/>
                        </a:cubicBezTo>
                        <a:cubicBezTo>
                          <a:pt x="96545" y="176615"/>
                          <a:pt x="120274" y="199760"/>
                          <a:pt x="100579" y="182880"/>
                        </a:cubicBezTo>
                        <a:cubicBezTo>
                          <a:pt x="87107" y="171334"/>
                          <a:pt x="97262" y="175828"/>
                          <a:pt x="84968" y="171728"/>
                        </a:cubicBezTo>
                        <a:cubicBezTo>
                          <a:pt x="78173" y="161538"/>
                          <a:pt x="82404" y="166936"/>
                          <a:pt x="71586" y="156117"/>
                        </a:cubicBezTo>
                        <a:lnTo>
                          <a:pt x="67126" y="151656"/>
                        </a:lnTo>
                        <a:cubicBezTo>
                          <a:pt x="65639" y="150169"/>
                          <a:pt x="63831" y="148946"/>
                          <a:pt x="62665" y="147196"/>
                        </a:cubicBezTo>
                        <a:cubicBezTo>
                          <a:pt x="48946" y="126614"/>
                          <a:pt x="66450" y="151926"/>
                          <a:pt x="53744" y="136044"/>
                        </a:cubicBezTo>
                        <a:cubicBezTo>
                          <a:pt x="48591" y="129603"/>
                          <a:pt x="50807" y="129681"/>
                          <a:pt x="44823" y="124893"/>
                        </a:cubicBezTo>
                        <a:cubicBezTo>
                          <a:pt x="42730" y="123219"/>
                          <a:pt x="40226" y="122107"/>
                          <a:pt x="38133" y="120433"/>
                        </a:cubicBezTo>
                        <a:cubicBezTo>
                          <a:pt x="36491" y="119119"/>
                          <a:pt x="35354" y="117234"/>
                          <a:pt x="33672" y="115972"/>
                        </a:cubicBezTo>
                        <a:cubicBezTo>
                          <a:pt x="29383" y="112755"/>
                          <a:pt x="24082" y="110841"/>
                          <a:pt x="20291" y="107051"/>
                        </a:cubicBezTo>
                        <a:cubicBezTo>
                          <a:pt x="14167" y="100929"/>
                          <a:pt x="17825" y="103256"/>
                          <a:pt x="9139" y="100361"/>
                        </a:cubicBezTo>
                        <a:cubicBezTo>
                          <a:pt x="-2223" y="92785"/>
                          <a:pt x="-2121" y="95698"/>
                          <a:pt x="4679" y="73598"/>
                        </a:cubicBezTo>
                        <a:cubicBezTo>
                          <a:pt x="5607" y="70583"/>
                          <a:pt x="9434" y="69397"/>
                          <a:pt x="11370" y="66907"/>
                        </a:cubicBezTo>
                        <a:cubicBezTo>
                          <a:pt x="14661" y="62675"/>
                          <a:pt x="16500" y="57316"/>
                          <a:pt x="20291" y="53525"/>
                        </a:cubicBezTo>
                        <a:cubicBezTo>
                          <a:pt x="26065" y="47751"/>
                          <a:pt x="33233" y="41458"/>
                          <a:pt x="35902" y="33453"/>
                        </a:cubicBezTo>
                        <a:cubicBezTo>
                          <a:pt x="40249" y="20415"/>
                          <a:pt x="38133" y="29113"/>
                          <a:pt x="29212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" name="TextBox 6"/>
                <p:cNvSpPr txBox="1"/>
                <p:nvPr/>
              </p:nvSpPr>
              <p:spPr>
                <a:xfrm>
                  <a:off x="5144433" y="3226926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bg1"/>
                      </a:solidFill>
                    </a:rPr>
                    <a:t>1</a:t>
                  </a:r>
                  <a:endParaRPr lang="en-US" sz="11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TextBox 20"/>
                <p:cNvSpPr txBox="1"/>
                <p:nvPr/>
              </p:nvSpPr>
              <p:spPr>
                <a:xfrm>
                  <a:off x="5911955" y="3548750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22" name="TextBox 21"/>
                <p:cNvSpPr txBox="1"/>
                <p:nvPr/>
              </p:nvSpPr>
              <p:spPr>
                <a:xfrm>
                  <a:off x="7711957" y="3913103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6</a:t>
                  </a:r>
                </a:p>
              </p:txBody>
            </p:sp>
            <p:sp>
              <p:nvSpPr>
                <p:cNvPr id="24" name="TextBox 23"/>
                <p:cNvSpPr txBox="1"/>
                <p:nvPr/>
              </p:nvSpPr>
              <p:spPr>
                <a:xfrm>
                  <a:off x="6649367" y="333425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5</a:t>
                  </a:r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7308362" y="370649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7722496" y="4175723"/>
                  <a:ext cx="26939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>
                      <a:solidFill>
                        <a:schemeClr val="bg1"/>
                      </a:solidFill>
                    </a:rPr>
                    <a:t>7</a:t>
                  </a:r>
                </a:p>
              </p:txBody>
            </p:sp>
            <p:sp>
              <p:nvSpPr>
                <p:cNvPr id="27" name="TextBox 26"/>
                <p:cNvSpPr txBox="1"/>
                <p:nvPr/>
              </p:nvSpPr>
              <p:spPr>
                <a:xfrm>
                  <a:off x="7577677" y="345132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4</a:t>
                  </a:r>
                </a:p>
              </p:txBody>
            </p:sp>
            <p:sp>
              <p:nvSpPr>
                <p:cNvPr id="28" name="TextBox 27"/>
                <p:cNvSpPr txBox="1"/>
                <p:nvPr/>
              </p:nvSpPr>
              <p:spPr>
                <a:xfrm>
                  <a:off x="7690425" y="4507268"/>
                  <a:ext cx="283622" cy="253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>
                      <a:solidFill>
                        <a:schemeClr val="bg1"/>
                      </a:solidFill>
                    </a:rPr>
                    <a:t>9</a:t>
                  </a: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7984217" y="448257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8</a:t>
                  </a: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7560898" y="4258084"/>
                  <a:ext cx="547948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10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7285924" y="4480398"/>
                  <a:ext cx="394117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15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TextBox 31"/>
                <p:cNvSpPr txBox="1"/>
                <p:nvPr/>
              </p:nvSpPr>
              <p:spPr>
                <a:xfrm>
                  <a:off x="6474771" y="4543301"/>
                  <a:ext cx="546164" cy="2532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14</a:t>
                  </a:r>
                  <a:endParaRPr lang="en-US" sz="900" b="1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6652411" y="4728463"/>
                  <a:ext cx="490755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13</a:t>
                  </a:r>
                  <a:endParaRPr lang="en-US" sz="900" b="1" dirty="0"/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6563141" y="4282555"/>
                  <a:ext cx="497337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12</a:t>
                  </a:r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7159196" y="4131363"/>
                  <a:ext cx="33679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11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0" name="TextBox 59"/>
                <p:cNvSpPr txBox="1"/>
                <p:nvPr/>
              </p:nvSpPr>
              <p:spPr>
                <a:xfrm>
                  <a:off x="7131780" y="4724605"/>
                  <a:ext cx="40367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" name="TextBox 60"/>
                <p:cNvSpPr txBox="1"/>
                <p:nvPr/>
              </p:nvSpPr>
              <p:spPr>
                <a:xfrm>
                  <a:off x="7514333" y="4824065"/>
                  <a:ext cx="43965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17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" name="TextBox 61"/>
                <p:cNvSpPr txBox="1"/>
                <p:nvPr/>
              </p:nvSpPr>
              <p:spPr>
                <a:xfrm>
                  <a:off x="8070175" y="4889156"/>
                  <a:ext cx="40175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18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" name="TextBox 62"/>
                <p:cNvSpPr txBox="1"/>
                <p:nvPr/>
              </p:nvSpPr>
              <p:spPr>
                <a:xfrm>
                  <a:off x="7322055" y="5175393"/>
                  <a:ext cx="34452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19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7966767" y="5209489"/>
                  <a:ext cx="410482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20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8" name="TextBox 67"/>
                <p:cNvSpPr txBox="1"/>
                <p:nvPr/>
              </p:nvSpPr>
              <p:spPr>
                <a:xfrm>
                  <a:off x="8364294" y="5752690"/>
                  <a:ext cx="560950" cy="303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b="1" dirty="0" smtClean="0"/>
                    <a:t>24</a:t>
                  </a:r>
                  <a:endParaRPr lang="en-US" sz="1200" b="1" dirty="0"/>
                </a:p>
              </p:txBody>
            </p:sp>
            <p:sp>
              <p:nvSpPr>
                <p:cNvPr id="69" name="TextBox 68"/>
                <p:cNvSpPr txBox="1"/>
                <p:nvPr/>
              </p:nvSpPr>
              <p:spPr>
                <a:xfrm>
                  <a:off x="7626669" y="5307662"/>
                  <a:ext cx="54802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25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" name="TextBox 69"/>
                <p:cNvSpPr txBox="1"/>
                <p:nvPr/>
              </p:nvSpPr>
              <p:spPr>
                <a:xfrm>
                  <a:off x="7862229" y="5757320"/>
                  <a:ext cx="414649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1" name="TextBox 70"/>
                <p:cNvSpPr txBox="1"/>
                <p:nvPr/>
              </p:nvSpPr>
              <p:spPr>
                <a:xfrm>
                  <a:off x="8283193" y="6040808"/>
                  <a:ext cx="642051" cy="303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b="1" dirty="0" smtClean="0"/>
                    <a:t>27</a:t>
                  </a:r>
                  <a:endParaRPr lang="en-US" sz="1200" b="1" dirty="0"/>
                </a:p>
              </p:txBody>
            </p:sp>
          </p:grpSp>
        </p:grpSp>
      </p:grpSp>
      <p:sp>
        <p:nvSpPr>
          <p:cNvPr id="74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Kathryn </a:t>
            </a:r>
            <a:r>
              <a:rPr lang="en-US" sz="700" dirty="0" err="1" smtClean="0"/>
              <a:t>Pentz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7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76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259851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 Placeholder 18"/>
          <p:cNvSpPr txBox="1">
            <a:spLocks/>
          </p:cNvSpPr>
          <p:nvPr/>
        </p:nvSpPr>
        <p:spPr bwMode="auto">
          <a:xfrm>
            <a:off x="404807" y="612860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7995" y="1789389"/>
            <a:ext cx="777521" cy="1005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46972" y="1835109"/>
            <a:ext cx="74349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Florida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17</a:t>
            </a:fld>
            <a:endParaRPr lang="en-US" dirty="0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graphicFrame>
        <p:nvGraphicFramePr>
          <p:cNvPr id="514" name="Table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3372320"/>
              </p:ext>
            </p:extLst>
          </p:nvPr>
        </p:nvGraphicFramePr>
        <p:xfrm>
          <a:off x="514348" y="1730840"/>
          <a:ext cx="4535424" cy="2980912"/>
        </p:xfrm>
        <a:graphic>
          <a:graphicData uri="http://schemas.openxmlformats.org/drawingml/2006/table">
            <a:tbl>
              <a:tblPr/>
              <a:tblGrid>
                <a:gridCol w="376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0354">
                  <a:extLst>
                    <a:ext uri="{9D8B030D-6E8A-4147-A177-3AD203B41FA5}">
                      <a16:colId xmlns:a16="http://schemas.microsoft.com/office/drawing/2014/main" val="2032918021"/>
                    </a:ext>
                  </a:extLst>
                </a:gridCol>
                <a:gridCol w="1209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9180">
                  <a:extLst>
                    <a:ext uri="{9D8B030D-6E8A-4147-A177-3AD203B41FA5}">
                      <a16:colId xmlns:a16="http://schemas.microsoft.com/office/drawing/2014/main" val="340173168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Osceola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Darren Soto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Orlando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Val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Demings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 coast: Sumter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Daniel Webster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Tampa Bay suburbs: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Gus M. Bilirakis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Tampa Bay: Clearwater, Tampa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Charlie Crist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46.4%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47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Tampa Bay: parts of St. Petersburg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Kathy Castor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85328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Lakeland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Dennis Ross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917532"/>
                  </a:ext>
                </a:extLst>
              </a:tr>
            </a:tbl>
          </a:graphicData>
        </a:graphic>
      </p:graphicFrame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7792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Bill Nelson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Marco Rubio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251316" y="3182488"/>
            <a:ext cx="3786245" cy="2981145"/>
            <a:chOff x="5278581" y="3323928"/>
            <a:chExt cx="3885589" cy="2981145"/>
          </a:xfrm>
        </p:grpSpPr>
        <p:sp>
          <p:nvSpPr>
            <p:cNvPr id="66" name="TextBox 65"/>
            <p:cNvSpPr txBox="1"/>
            <p:nvPr/>
          </p:nvSpPr>
          <p:spPr>
            <a:xfrm>
              <a:off x="8458801" y="5316436"/>
              <a:ext cx="705369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 smtClean="0"/>
                <a:t>22</a:t>
              </a:r>
              <a:endParaRPr lang="en-US" sz="900" b="1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5278581" y="3323928"/>
              <a:ext cx="3629617" cy="2981145"/>
              <a:chOff x="4776467" y="3189430"/>
              <a:chExt cx="4131732" cy="3115643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8401543" y="5039437"/>
                <a:ext cx="506656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21</a:t>
                </a:r>
                <a:endParaRPr lang="en-US" sz="900" b="1" dirty="0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8364294" y="5498281"/>
                <a:ext cx="509501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23</a:t>
                </a:r>
                <a:endParaRPr lang="en-US" sz="900" b="1" dirty="0"/>
              </a:p>
            </p:txBody>
          </p:sp>
          <p:grpSp>
            <p:nvGrpSpPr>
              <p:cNvPr id="5" name="Group 4"/>
              <p:cNvGrpSpPr>
                <a:grpSpLocks noChangeAspect="1"/>
              </p:cNvGrpSpPr>
              <p:nvPr/>
            </p:nvGrpSpPr>
            <p:grpSpPr>
              <a:xfrm>
                <a:off x="4776467" y="3189430"/>
                <a:ext cx="4072637" cy="3115643"/>
                <a:chOff x="4790575" y="3200223"/>
                <a:chExt cx="4058529" cy="3104850"/>
              </a:xfrm>
            </p:grpSpPr>
            <p:grpSp>
              <p:nvGrpSpPr>
                <p:cNvPr id="114" name="Group 7167"/>
                <p:cNvGrpSpPr>
                  <a:grpSpLocks/>
                </p:cNvGrpSpPr>
                <p:nvPr/>
              </p:nvGrpSpPr>
              <p:grpSpPr bwMode="auto">
                <a:xfrm>
                  <a:off x="4790575" y="3200223"/>
                  <a:ext cx="3657564" cy="3104850"/>
                  <a:chOff x="1694767" y="1632539"/>
                  <a:chExt cx="5099367" cy="4375100"/>
                </a:xfrm>
              </p:grpSpPr>
              <p:sp>
                <p:nvSpPr>
                  <p:cNvPr id="115" name="Freeform 114"/>
                  <p:cNvSpPr/>
                  <p:nvPr/>
                </p:nvSpPr>
                <p:spPr>
                  <a:xfrm>
                    <a:off x="5297028" y="5048800"/>
                    <a:ext cx="1397087" cy="958839"/>
                  </a:xfrm>
                  <a:custGeom>
                    <a:avLst/>
                    <a:gdLst>
                      <a:gd name="connsiteX0" fmla="*/ 407760 w 1397178"/>
                      <a:gd name="connsiteY0" fmla="*/ 26358 h 959178"/>
                      <a:gd name="connsiteX1" fmla="*/ 407760 w 1397178"/>
                      <a:gd name="connsiteY1" fmla="*/ 26358 h 959178"/>
                      <a:gd name="connsiteX2" fmla="*/ 423980 w 1397178"/>
                      <a:gd name="connsiteY2" fmla="*/ 32440 h 959178"/>
                      <a:gd name="connsiteX3" fmla="*/ 430063 w 1397178"/>
                      <a:gd name="connsiteY3" fmla="*/ 38523 h 959178"/>
                      <a:gd name="connsiteX4" fmla="*/ 442228 w 1397178"/>
                      <a:gd name="connsiteY4" fmla="*/ 46633 h 959178"/>
                      <a:gd name="connsiteX5" fmla="*/ 456420 w 1397178"/>
                      <a:gd name="connsiteY5" fmla="*/ 56770 h 959178"/>
                      <a:gd name="connsiteX6" fmla="*/ 466558 w 1397178"/>
                      <a:gd name="connsiteY6" fmla="*/ 60825 h 959178"/>
                      <a:gd name="connsiteX7" fmla="*/ 478723 w 1397178"/>
                      <a:gd name="connsiteY7" fmla="*/ 64880 h 959178"/>
                      <a:gd name="connsiteX8" fmla="*/ 484805 w 1397178"/>
                      <a:gd name="connsiteY8" fmla="*/ 68935 h 959178"/>
                      <a:gd name="connsiteX9" fmla="*/ 496970 w 1397178"/>
                      <a:gd name="connsiteY9" fmla="*/ 72990 h 959178"/>
                      <a:gd name="connsiteX10" fmla="*/ 503053 w 1397178"/>
                      <a:gd name="connsiteY10" fmla="*/ 77045 h 959178"/>
                      <a:gd name="connsiteX11" fmla="*/ 513190 w 1397178"/>
                      <a:gd name="connsiteY11" fmla="*/ 79072 h 959178"/>
                      <a:gd name="connsiteX12" fmla="*/ 515218 w 1397178"/>
                      <a:gd name="connsiteY12" fmla="*/ 85155 h 959178"/>
                      <a:gd name="connsiteX13" fmla="*/ 523328 w 1397178"/>
                      <a:gd name="connsiteY13" fmla="*/ 97320 h 959178"/>
                      <a:gd name="connsiteX14" fmla="*/ 527383 w 1397178"/>
                      <a:gd name="connsiteY14" fmla="*/ 103402 h 959178"/>
                      <a:gd name="connsiteX15" fmla="*/ 533465 w 1397178"/>
                      <a:gd name="connsiteY15" fmla="*/ 117595 h 959178"/>
                      <a:gd name="connsiteX16" fmla="*/ 543603 w 1397178"/>
                      <a:gd name="connsiteY16" fmla="*/ 121650 h 959178"/>
                      <a:gd name="connsiteX17" fmla="*/ 545630 w 1397178"/>
                      <a:gd name="connsiteY17" fmla="*/ 127732 h 959178"/>
                      <a:gd name="connsiteX18" fmla="*/ 559822 w 1397178"/>
                      <a:gd name="connsiteY18" fmla="*/ 137870 h 959178"/>
                      <a:gd name="connsiteX19" fmla="*/ 565905 w 1397178"/>
                      <a:gd name="connsiteY19" fmla="*/ 143952 h 959178"/>
                      <a:gd name="connsiteX20" fmla="*/ 578070 w 1397178"/>
                      <a:gd name="connsiteY20" fmla="*/ 150035 h 959178"/>
                      <a:gd name="connsiteX21" fmla="*/ 590235 w 1397178"/>
                      <a:gd name="connsiteY21" fmla="*/ 156117 h 959178"/>
                      <a:gd name="connsiteX22" fmla="*/ 602400 w 1397178"/>
                      <a:gd name="connsiteY22" fmla="*/ 164227 h 959178"/>
                      <a:gd name="connsiteX23" fmla="*/ 604427 w 1397178"/>
                      <a:gd name="connsiteY23" fmla="*/ 170310 h 959178"/>
                      <a:gd name="connsiteX24" fmla="*/ 608482 w 1397178"/>
                      <a:gd name="connsiteY24" fmla="*/ 176392 h 959178"/>
                      <a:gd name="connsiteX25" fmla="*/ 612537 w 1397178"/>
                      <a:gd name="connsiteY25" fmla="*/ 190585 h 959178"/>
                      <a:gd name="connsiteX26" fmla="*/ 616592 w 1397178"/>
                      <a:gd name="connsiteY26" fmla="*/ 196667 h 959178"/>
                      <a:gd name="connsiteX27" fmla="*/ 620647 w 1397178"/>
                      <a:gd name="connsiteY27" fmla="*/ 210860 h 959178"/>
                      <a:gd name="connsiteX28" fmla="*/ 626730 w 1397178"/>
                      <a:gd name="connsiteY28" fmla="*/ 214915 h 959178"/>
                      <a:gd name="connsiteX29" fmla="*/ 634840 w 1397178"/>
                      <a:gd name="connsiteY29" fmla="*/ 231135 h 959178"/>
                      <a:gd name="connsiteX30" fmla="*/ 636867 w 1397178"/>
                      <a:gd name="connsiteY30" fmla="*/ 237217 h 959178"/>
                      <a:gd name="connsiteX31" fmla="*/ 644977 w 1397178"/>
                      <a:gd name="connsiteY31" fmla="*/ 249382 h 959178"/>
                      <a:gd name="connsiteX32" fmla="*/ 651060 w 1397178"/>
                      <a:gd name="connsiteY32" fmla="*/ 263574 h 959178"/>
                      <a:gd name="connsiteX33" fmla="*/ 657142 w 1397178"/>
                      <a:gd name="connsiteY33" fmla="*/ 267629 h 959178"/>
                      <a:gd name="connsiteX34" fmla="*/ 663225 w 1397178"/>
                      <a:gd name="connsiteY34" fmla="*/ 279794 h 959178"/>
                      <a:gd name="connsiteX35" fmla="*/ 675390 w 1397178"/>
                      <a:gd name="connsiteY35" fmla="*/ 293987 h 959178"/>
                      <a:gd name="connsiteX36" fmla="*/ 675390 w 1397178"/>
                      <a:gd name="connsiteY36" fmla="*/ 358867 h 959178"/>
                      <a:gd name="connsiteX37" fmla="*/ 667280 w 1397178"/>
                      <a:gd name="connsiteY37" fmla="*/ 371032 h 959178"/>
                      <a:gd name="connsiteX38" fmla="*/ 665252 w 1397178"/>
                      <a:gd name="connsiteY38" fmla="*/ 379142 h 959178"/>
                      <a:gd name="connsiteX39" fmla="*/ 663225 w 1397178"/>
                      <a:gd name="connsiteY39" fmla="*/ 385224 h 959178"/>
                      <a:gd name="connsiteX40" fmla="*/ 665252 w 1397178"/>
                      <a:gd name="connsiteY40" fmla="*/ 419692 h 959178"/>
                      <a:gd name="connsiteX41" fmla="*/ 667280 w 1397178"/>
                      <a:gd name="connsiteY41" fmla="*/ 425774 h 959178"/>
                      <a:gd name="connsiteX42" fmla="*/ 675390 w 1397178"/>
                      <a:gd name="connsiteY42" fmla="*/ 444021 h 959178"/>
                      <a:gd name="connsiteX43" fmla="*/ 677417 w 1397178"/>
                      <a:gd name="connsiteY43" fmla="*/ 450104 h 959178"/>
                      <a:gd name="connsiteX44" fmla="*/ 687555 w 1397178"/>
                      <a:gd name="connsiteY44" fmla="*/ 466324 h 959178"/>
                      <a:gd name="connsiteX45" fmla="*/ 695665 w 1397178"/>
                      <a:gd name="connsiteY45" fmla="*/ 482544 h 959178"/>
                      <a:gd name="connsiteX46" fmla="*/ 699720 w 1397178"/>
                      <a:gd name="connsiteY46" fmla="*/ 490654 h 959178"/>
                      <a:gd name="connsiteX47" fmla="*/ 705802 w 1397178"/>
                      <a:gd name="connsiteY47" fmla="*/ 494709 h 959178"/>
                      <a:gd name="connsiteX48" fmla="*/ 715940 w 1397178"/>
                      <a:gd name="connsiteY48" fmla="*/ 508901 h 959178"/>
                      <a:gd name="connsiteX49" fmla="*/ 728105 w 1397178"/>
                      <a:gd name="connsiteY49" fmla="*/ 523094 h 959178"/>
                      <a:gd name="connsiteX50" fmla="*/ 734187 w 1397178"/>
                      <a:gd name="connsiteY50" fmla="*/ 527149 h 959178"/>
                      <a:gd name="connsiteX51" fmla="*/ 748379 w 1397178"/>
                      <a:gd name="connsiteY51" fmla="*/ 545396 h 959178"/>
                      <a:gd name="connsiteX52" fmla="*/ 758517 w 1397178"/>
                      <a:gd name="connsiteY52" fmla="*/ 555534 h 959178"/>
                      <a:gd name="connsiteX53" fmla="*/ 760544 w 1397178"/>
                      <a:gd name="connsiteY53" fmla="*/ 561616 h 959178"/>
                      <a:gd name="connsiteX54" fmla="*/ 770682 w 1397178"/>
                      <a:gd name="connsiteY54" fmla="*/ 577836 h 959178"/>
                      <a:gd name="connsiteX55" fmla="*/ 778792 w 1397178"/>
                      <a:gd name="connsiteY55" fmla="*/ 590001 h 959178"/>
                      <a:gd name="connsiteX56" fmla="*/ 784874 w 1397178"/>
                      <a:gd name="connsiteY56" fmla="*/ 598111 h 959178"/>
                      <a:gd name="connsiteX57" fmla="*/ 805149 w 1397178"/>
                      <a:gd name="connsiteY57" fmla="*/ 616359 h 959178"/>
                      <a:gd name="connsiteX58" fmla="*/ 815287 w 1397178"/>
                      <a:gd name="connsiteY58" fmla="*/ 628523 h 959178"/>
                      <a:gd name="connsiteX59" fmla="*/ 821369 w 1397178"/>
                      <a:gd name="connsiteY59" fmla="*/ 634606 h 959178"/>
                      <a:gd name="connsiteX60" fmla="*/ 825424 w 1397178"/>
                      <a:gd name="connsiteY60" fmla="*/ 640688 h 959178"/>
                      <a:gd name="connsiteX61" fmla="*/ 831507 w 1397178"/>
                      <a:gd name="connsiteY61" fmla="*/ 642716 h 959178"/>
                      <a:gd name="connsiteX62" fmla="*/ 849754 w 1397178"/>
                      <a:gd name="connsiteY62" fmla="*/ 652853 h 959178"/>
                      <a:gd name="connsiteX63" fmla="*/ 863947 w 1397178"/>
                      <a:gd name="connsiteY63" fmla="*/ 654881 h 959178"/>
                      <a:gd name="connsiteX64" fmla="*/ 870029 w 1397178"/>
                      <a:gd name="connsiteY64" fmla="*/ 658936 h 959178"/>
                      <a:gd name="connsiteX65" fmla="*/ 870029 w 1397178"/>
                      <a:gd name="connsiteY65" fmla="*/ 671101 h 959178"/>
                      <a:gd name="connsiteX66" fmla="*/ 857864 w 1397178"/>
                      <a:gd name="connsiteY66" fmla="*/ 673128 h 959178"/>
                      <a:gd name="connsiteX67" fmla="*/ 841644 w 1397178"/>
                      <a:gd name="connsiteY67" fmla="*/ 675156 h 959178"/>
                      <a:gd name="connsiteX68" fmla="*/ 835562 w 1397178"/>
                      <a:gd name="connsiteY68" fmla="*/ 677183 h 959178"/>
                      <a:gd name="connsiteX69" fmla="*/ 823397 w 1397178"/>
                      <a:gd name="connsiteY69" fmla="*/ 683266 h 959178"/>
                      <a:gd name="connsiteX70" fmla="*/ 809204 w 1397178"/>
                      <a:gd name="connsiteY70" fmla="*/ 693403 h 959178"/>
                      <a:gd name="connsiteX71" fmla="*/ 801094 w 1397178"/>
                      <a:gd name="connsiteY71" fmla="*/ 695431 h 959178"/>
                      <a:gd name="connsiteX72" fmla="*/ 795012 w 1397178"/>
                      <a:gd name="connsiteY72" fmla="*/ 697458 h 959178"/>
                      <a:gd name="connsiteX73" fmla="*/ 740269 w 1397178"/>
                      <a:gd name="connsiteY73" fmla="*/ 699486 h 959178"/>
                      <a:gd name="connsiteX74" fmla="*/ 705802 w 1397178"/>
                      <a:gd name="connsiteY74" fmla="*/ 697458 h 959178"/>
                      <a:gd name="connsiteX75" fmla="*/ 695665 w 1397178"/>
                      <a:gd name="connsiteY75" fmla="*/ 683266 h 959178"/>
                      <a:gd name="connsiteX76" fmla="*/ 683500 w 1397178"/>
                      <a:gd name="connsiteY76" fmla="*/ 673128 h 959178"/>
                      <a:gd name="connsiteX77" fmla="*/ 677417 w 1397178"/>
                      <a:gd name="connsiteY77" fmla="*/ 671101 h 959178"/>
                      <a:gd name="connsiteX78" fmla="*/ 663225 w 1397178"/>
                      <a:gd name="connsiteY78" fmla="*/ 660963 h 959178"/>
                      <a:gd name="connsiteX79" fmla="*/ 651060 w 1397178"/>
                      <a:gd name="connsiteY79" fmla="*/ 652853 h 959178"/>
                      <a:gd name="connsiteX80" fmla="*/ 647005 w 1397178"/>
                      <a:gd name="connsiteY80" fmla="*/ 646771 h 959178"/>
                      <a:gd name="connsiteX81" fmla="*/ 606455 w 1397178"/>
                      <a:gd name="connsiteY81" fmla="*/ 650826 h 959178"/>
                      <a:gd name="connsiteX82" fmla="*/ 592262 w 1397178"/>
                      <a:gd name="connsiteY82" fmla="*/ 654881 h 959178"/>
                      <a:gd name="connsiteX83" fmla="*/ 586180 w 1397178"/>
                      <a:gd name="connsiteY83" fmla="*/ 656908 h 959178"/>
                      <a:gd name="connsiteX84" fmla="*/ 525355 w 1397178"/>
                      <a:gd name="connsiteY84" fmla="*/ 658936 h 959178"/>
                      <a:gd name="connsiteX85" fmla="*/ 488860 w 1397178"/>
                      <a:gd name="connsiteY85" fmla="*/ 665018 h 959178"/>
                      <a:gd name="connsiteX86" fmla="*/ 482778 w 1397178"/>
                      <a:gd name="connsiteY86" fmla="*/ 671101 h 959178"/>
                      <a:gd name="connsiteX87" fmla="*/ 476695 w 1397178"/>
                      <a:gd name="connsiteY87" fmla="*/ 675156 h 959178"/>
                      <a:gd name="connsiteX88" fmla="*/ 458448 w 1397178"/>
                      <a:gd name="connsiteY88" fmla="*/ 681238 h 959178"/>
                      <a:gd name="connsiteX89" fmla="*/ 452365 w 1397178"/>
                      <a:gd name="connsiteY89" fmla="*/ 685293 h 959178"/>
                      <a:gd name="connsiteX90" fmla="*/ 446283 w 1397178"/>
                      <a:gd name="connsiteY90" fmla="*/ 687321 h 959178"/>
                      <a:gd name="connsiteX91" fmla="*/ 436145 w 1397178"/>
                      <a:gd name="connsiteY91" fmla="*/ 691376 h 959178"/>
                      <a:gd name="connsiteX92" fmla="*/ 407760 w 1397178"/>
                      <a:gd name="connsiteY92" fmla="*/ 707596 h 959178"/>
                      <a:gd name="connsiteX93" fmla="*/ 393568 w 1397178"/>
                      <a:gd name="connsiteY93" fmla="*/ 717733 h 959178"/>
                      <a:gd name="connsiteX94" fmla="*/ 385458 w 1397178"/>
                      <a:gd name="connsiteY94" fmla="*/ 723816 h 959178"/>
                      <a:gd name="connsiteX95" fmla="*/ 377348 w 1397178"/>
                      <a:gd name="connsiteY95" fmla="*/ 725843 h 959178"/>
                      <a:gd name="connsiteX96" fmla="*/ 365183 w 1397178"/>
                      <a:gd name="connsiteY96" fmla="*/ 729898 h 959178"/>
                      <a:gd name="connsiteX97" fmla="*/ 359101 w 1397178"/>
                      <a:gd name="connsiteY97" fmla="*/ 731926 h 959178"/>
                      <a:gd name="connsiteX98" fmla="*/ 340853 w 1397178"/>
                      <a:gd name="connsiteY98" fmla="*/ 746118 h 959178"/>
                      <a:gd name="connsiteX99" fmla="*/ 334771 w 1397178"/>
                      <a:gd name="connsiteY99" fmla="*/ 750173 h 959178"/>
                      <a:gd name="connsiteX100" fmla="*/ 328688 w 1397178"/>
                      <a:gd name="connsiteY100" fmla="*/ 756256 h 959178"/>
                      <a:gd name="connsiteX101" fmla="*/ 314496 w 1397178"/>
                      <a:gd name="connsiteY101" fmla="*/ 760311 h 959178"/>
                      <a:gd name="connsiteX102" fmla="*/ 308413 w 1397178"/>
                      <a:gd name="connsiteY102" fmla="*/ 764366 h 959178"/>
                      <a:gd name="connsiteX103" fmla="*/ 302331 w 1397178"/>
                      <a:gd name="connsiteY103" fmla="*/ 770448 h 959178"/>
                      <a:gd name="connsiteX104" fmla="*/ 296248 w 1397178"/>
                      <a:gd name="connsiteY104" fmla="*/ 772476 h 959178"/>
                      <a:gd name="connsiteX105" fmla="*/ 286111 w 1397178"/>
                      <a:gd name="connsiteY105" fmla="*/ 776531 h 959178"/>
                      <a:gd name="connsiteX106" fmla="*/ 273946 w 1397178"/>
                      <a:gd name="connsiteY106" fmla="*/ 784641 h 959178"/>
                      <a:gd name="connsiteX107" fmla="*/ 253671 w 1397178"/>
                      <a:gd name="connsiteY107" fmla="*/ 792751 h 959178"/>
                      <a:gd name="connsiteX108" fmla="*/ 247588 w 1397178"/>
                      <a:gd name="connsiteY108" fmla="*/ 794778 h 959178"/>
                      <a:gd name="connsiteX109" fmla="*/ 241506 w 1397178"/>
                      <a:gd name="connsiteY109" fmla="*/ 796806 h 959178"/>
                      <a:gd name="connsiteX110" fmla="*/ 221231 w 1397178"/>
                      <a:gd name="connsiteY110" fmla="*/ 800861 h 959178"/>
                      <a:gd name="connsiteX111" fmla="*/ 174599 w 1397178"/>
                      <a:gd name="connsiteY111" fmla="*/ 800861 h 959178"/>
                      <a:gd name="connsiteX112" fmla="*/ 168516 w 1397178"/>
                      <a:gd name="connsiteY112" fmla="*/ 804915 h 959178"/>
                      <a:gd name="connsiteX113" fmla="*/ 160406 w 1397178"/>
                      <a:gd name="connsiteY113" fmla="*/ 808970 h 959178"/>
                      <a:gd name="connsiteX114" fmla="*/ 154324 w 1397178"/>
                      <a:gd name="connsiteY114" fmla="*/ 813025 h 959178"/>
                      <a:gd name="connsiteX115" fmla="*/ 146214 w 1397178"/>
                      <a:gd name="connsiteY115" fmla="*/ 815053 h 959178"/>
                      <a:gd name="connsiteX116" fmla="*/ 140131 w 1397178"/>
                      <a:gd name="connsiteY116" fmla="*/ 819108 h 959178"/>
                      <a:gd name="connsiteX117" fmla="*/ 136076 w 1397178"/>
                      <a:gd name="connsiteY117" fmla="*/ 825190 h 959178"/>
                      <a:gd name="connsiteX118" fmla="*/ 129994 w 1397178"/>
                      <a:gd name="connsiteY118" fmla="*/ 827218 h 959178"/>
                      <a:gd name="connsiteX119" fmla="*/ 119856 w 1397178"/>
                      <a:gd name="connsiteY119" fmla="*/ 825190 h 959178"/>
                      <a:gd name="connsiteX120" fmla="*/ 101609 w 1397178"/>
                      <a:gd name="connsiteY120" fmla="*/ 817080 h 959178"/>
                      <a:gd name="connsiteX121" fmla="*/ 48894 w 1397178"/>
                      <a:gd name="connsiteY121" fmla="*/ 815053 h 959178"/>
                      <a:gd name="connsiteX122" fmla="*/ 30646 w 1397178"/>
                      <a:gd name="connsiteY122" fmla="*/ 821135 h 959178"/>
                      <a:gd name="connsiteX123" fmla="*/ 22536 w 1397178"/>
                      <a:gd name="connsiteY123" fmla="*/ 823163 h 959178"/>
                      <a:gd name="connsiteX124" fmla="*/ 16454 w 1397178"/>
                      <a:gd name="connsiteY124" fmla="*/ 825190 h 959178"/>
                      <a:gd name="connsiteX125" fmla="*/ 10371 w 1397178"/>
                      <a:gd name="connsiteY125" fmla="*/ 833300 h 959178"/>
                      <a:gd name="connsiteX126" fmla="*/ 4289 w 1397178"/>
                      <a:gd name="connsiteY126" fmla="*/ 837355 h 959178"/>
                      <a:gd name="connsiteX127" fmla="*/ 234 w 1397178"/>
                      <a:gd name="connsiteY127" fmla="*/ 845465 h 959178"/>
                      <a:gd name="connsiteX128" fmla="*/ 6316 w 1397178"/>
                      <a:gd name="connsiteY128" fmla="*/ 881960 h 959178"/>
                      <a:gd name="connsiteX129" fmla="*/ 12399 w 1397178"/>
                      <a:gd name="connsiteY129" fmla="*/ 886015 h 959178"/>
                      <a:gd name="connsiteX130" fmla="*/ 18481 w 1397178"/>
                      <a:gd name="connsiteY130" fmla="*/ 888043 h 959178"/>
                      <a:gd name="connsiteX131" fmla="*/ 79306 w 1397178"/>
                      <a:gd name="connsiteY131" fmla="*/ 886015 h 959178"/>
                      <a:gd name="connsiteX132" fmla="*/ 85389 w 1397178"/>
                      <a:gd name="connsiteY132" fmla="*/ 883988 h 959178"/>
                      <a:gd name="connsiteX133" fmla="*/ 107691 w 1397178"/>
                      <a:gd name="connsiteY133" fmla="*/ 886015 h 959178"/>
                      <a:gd name="connsiteX134" fmla="*/ 119856 w 1397178"/>
                      <a:gd name="connsiteY134" fmla="*/ 906290 h 959178"/>
                      <a:gd name="connsiteX135" fmla="*/ 125939 w 1397178"/>
                      <a:gd name="connsiteY135" fmla="*/ 912373 h 959178"/>
                      <a:gd name="connsiteX136" fmla="*/ 132021 w 1397178"/>
                      <a:gd name="connsiteY136" fmla="*/ 914400 h 959178"/>
                      <a:gd name="connsiteX137" fmla="*/ 138104 w 1397178"/>
                      <a:gd name="connsiteY137" fmla="*/ 920483 h 959178"/>
                      <a:gd name="connsiteX138" fmla="*/ 160406 w 1397178"/>
                      <a:gd name="connsiteY138" fmla="*/ 930620 h 959178"/>
                      <a:gd name="connsiteX139" fmla="*/ 162434 w 1397178"/>
                      <a:gd name="connsiteY139" fmla="*/ 940758 h 959178"/>
                      <a:gd name="connsiteX140" fmla="*/ 176626 w 1397178"/>
                      <a:gd name="connsiteY140" fmla="*/ 948868 h 959178"/>
                      <a:gd name="connsiteX141" fmla="*/ 200956 w 1397178"/>
                      <a:gd name="connsiteY141" fmla="*/ 952923 h 959178"/>
                      <a:gd name="connsiteX142" fmla="*/ 215148 w 1397178"/>
                      <a:gd name="connsiteY142" fmla="*/ 954950 h 959178"/>
                      <a:gd name="connsiteX143" fmla="*/ 229341 w 1397178"/>
                      <a:gd name="connsiteY143" fmla="*/ 959005 h 959178"/>
                      <a:gd name="connsiteX144" fmla="*/ 286111 w 1397178"/>
                      <a:gd name="connsiteY144" fmla="*/ 952923 h 959178"/>
                      <a:gd name="connsiteX145" fmla="*/ 292193 w 1397178"/>
                      <a:gd name="connsiteY145" fmla="*/ 950895 h 959178"/>
                      <a:gd name="connsiteX146" fmla="*/ 300303 w 1397178"/>
                      <a:gd name="connsiteY146" fmla="*/ 944813 h 959178"/>
                      <a:gd name="connsiteX147" fmla="*/ 308413 w 1397178"/>
                      <a:gd name="connsiteY147" fmla="*/ 918455 h 959178"/>
                      <a:gd name="connsiteX148" fmla="*/ 324633 w 1397178"/>
                      <a:gd name="connsiteY148" fmla="*/ 928593 h 959178"/>
                      <a:gd name="connsiteX149" fmla="*/ 338826 w 1397178"/>
                      <a:gd name="connsiteY149" fmla="*/ 932648 h 959178"/>
                      <a:gd name="connsiteX150" fmla="*/ 411815 w 1397178"/>
                      <a:gd name="connsiteY150" fmla="*/ 930620 h 959178"/>
                      <a:gd name="connsiteX151" fmla="*/ 419925 w 1397178"/>
                      <a:gd name="connsiteY151" fmla="*/ 924538 h 959178"/>
                      <a:gd name="connsiteX152" fmla="*/ 430063 w 1397178"/>
                      <a:gd name="connsiteY152" fmla="*/ 918455 h 959178"/>
                      <a:gd name="connsiteX153" fmla="*/ 438173 w 1397178"/>
                      <a:gd name="connsiteY153" fmla="*/ 914400 h 959178"/>
                      <a:gd name="connsiteX154" fmla="*/ 452365 w 1397178"/>
                      <a:gd name="connsiteY154" fmla="*/ 896153 h 959178"/>
                      <a:gd name="connsiteX155" fmla="*/ 458448 w 1397178"/>
                      <a:gd name="connsiteY155" fmla="*/ 883988 h 959178"/>
                      <a:gd name="connsiteX156" fmla="*/ 460475 w 1397178"/>
                      <a:gd name="connsiteY156" fmla="*/ 869795 h 959178"/>
                      <a:gd name="connsiteX157" fmla="*/ 472640 w 1397178"/>
                      <a:gd name="connsiteY157" fmla="*/ 865740 h 959178"/>
                      <a:gd name="connsiteX158" fmla="*/ 478723 w 1397178"/>
                      <a:gd name="connsiteY158" fmla="*/ 861685 h 959178"/>
                      <a:gd name="connsiteX159" fmla="*/ 498998 w 1397178"/>
                      <a:gd name="connsiteY159" fmla="*/ 859658 h 959178"/>
                      <a:gd name="connsiteX160" fmla="*/ 517245 w 1397178"/>
                      <a:gd name="connsiteY160" fmla="*/ 855603 h 959178"/>
                      <a:gd name="connsiteX161" fmla="*/ 525355 w 1397178"/>
                      <a:gd name="connsiteY161" fmla="*/ 853575 h 959178"/>
                      <a:gd name="connsiteX162" fmla="*/ 543603 w 1397178"/>
                      <a:gd name="connsiteY162" fmla="*/ 845465 h 959178"/>
                      <a:gd name="connsiteX163" fmla="*/ 551713 w 1397178"/>
                      <a:gd name="connsiteY163" fmla="*/ 843438 h 959178"/>
                      <a:gd name="connsiteX164" fmla="*/ 557795 w 1397178"/>
                      <a:gd name="connsiteY164" fmla="*/ 837355 h 959178"/>
                      <a:gd name="connsiteX165" fmla="*/ 578070 w 1397178"/>
                      <a:gd name="connsiteY165" fmla="*/ 833300 h 959178"/>
                      <a:gd name="connsiteX166" fmla="*/ 592262 w 1397178"/>
                      <a:gd name="connsiteY166" fmla="*/ 827218 h 959178"/>
                      <a:gd name="connsiteX167" fmla="*/ 610510 w 1397178"/>
                      <a:gd name="connsiteY167" fmla="*/ 825190 h 959178"/>
                      <a:gd name="connsiteX168" fmla="*/ 649032 w 1397178"/>
                      <a:gd name="connsiteY168" fmla="*/ 819108 h 959178"/>
                      <a:gd name="connsiteX169" fmla="*/ 655115 w 1397178"/>
                      <a:gd name="connsiteY169" fmla="*/ 817080 h 959178"/>
                      <a:gd name="connsiteX170" fmla="*/ 669307 w 1397178"/>
                      <a:gd name="connsiteY170" fmla="*/ 813025 h 959178"/>
                      <a:gd name="connsiteX171" fmla="*/ 693637 w 1397178"/>
                      <a:gd name="connsiteY171" fmla="*/ 808970 h 959178"/>
                      <a:gd name="connsiteX172" fmla="*/ 703775 w 1397178"/>
                      <a:gd name="connsiteY172" fmla="*/ 806943 h 959178"/>
                      <a:gd name="connsiteX173" fmla="*/ 709857 w 1397178"/>
                      <a:gd name="connsiteY173" fmla="*/ 802888 h 959178"/>
                      <a:gd name="connsiteX174" fmla="*/ 736215 w 1397178"/>
                      <a:gd name="connsiteY174" fmla="*/ 798833 h 959178"/>
                      <a:gd name="connsiteX175" fmla="*/ 817314 w 1397178"/>
                      <a:gd name="connsiteY175" fmla="*/ 792751 h 959178"/>
                      <a:gd name="connsiteX176" fmla="*/ 823397 w 1397178"/>
                      <a:gd name="connsiteY176" fmla="*/ 788696 h 959178"/>
                      <a:gd name="connsiteX177" fmla="*/ 837589 w 1397178"/>
                      <a:gd name="connsiteY177" fmla="*/ 784641 h 959178"/>
                      <a:gd name="connsiteX178" fmla="*/ 843672 w 1397178"/>
                      <a:gd name="connsiteY178" fmla="*/ 782613 h 959178"/>
                      <a:gd name="connsiteX179" fmla="*/ 861919 w 1397178"/>
                      <a:gd name="connsiteY179" fmla="*/ 768421 h 959178"/>
                      <a:gd name="connsiteX180" fmla="*/ 868002 w 1397178"/>
                      <a:gd name="connsiteY180" fmla="*/ 766393 h 959178"/>
                      <a:gd name="connsiteX181" fmla="*/ 886249 w 1397178"/>
                      <a:gd name="connsiteY181" fmla="*/ 758283 h 959178"/>
                      <a:gd name="connsiteX182" fmla="*/ 898414 w 1397178"/>
                      <a:gd name="connsiteY182" fmla="*/ 752201 h 959178"/>
                      <a:gd name="connsiteX183" fmla="*/ 910579 w 1397178"/>
                      <a:gd name="connsiteY183" fmla="*/ 744091 h 959178"/>
                      <a:gd name="connsiteX184" fmla="*/ 916662 w 1397178"/>
                      <a:gd name="connsiteY184" fmla="*/ 742063 h 959178"/>
                      <a:gd name="connsiteX185" fmla="*/ 922744 w 1397178"/>
                      <a:gd name="connsiteY185" fmla="*/ 738008 h 959178"/>
                      <a:gd name="connsiteX186" fmla="*/ 947074 w 1397178"/>
                      <a:gd name="connsiteY186" fmla="*/ 727871 h 959178"/>
                      <a:gd name="connsiteX187" fmla="*/ 963294 w 1397178"/>
                      <a:gd name="connsiteY187" fmla="*/ 719761 h 959178"/>
                      <a:gd name="connsiteX188" fmla="*/ 973431 w 1397178"/>
                      <a:gd name="connsiteY188" fmla="*/ 713678 h 959178"/>
                      <a:gd name="connsiteX189" fmla="*/ 981541 w 1397178"/>
                      <a:gd name="connsiteY189" fmla="*/ 711651 h 959178"/>
                      <a:gd name="connsiteX190" fmla="*/ 985596 w 1397178"/>
                      <a:gd name="connsiteY190" fmla="*/ 705568 h 959178"/>
                      <a:gd name="connsiteX191" fmla="*/ 997761 w 1397178"/>
                      <a:gd name="connsiteY191" fmla="*/ 703541 h 959178"/>
                      <a:gd name="connsiteX192" fmla="*/ 1013981 w 1397178"/>
                      <a:gd name="connsiteY192" fmla="*/ 695431 h 959178"/>
                      <a:gd name="connsiteX193" fmla="*/ 1042366 w 1397178"/>
                      <a:gd name="connsiteY193" fmla="*/ 679211 h 959178"/>
                      <a:gd name="connsiteX194" fmla="*/ 1048449 w 1397178"/>
                      <a:gd name="connsiteY194" fmla="*/ 669073 h 959178"/>
                      <a:gd name="connsiteX195" fmla="*/ 1062641 w 1397178"/>
                      <a:gd name="connsiteY195" fmla="*/ 656908 h 959178"/>
                      <a:gd name="connsiteX196" fmla="*/ 1068724 w 1397178"/>
                      <a:gd name="connsiteY196" fmla="*/ 650826 h 959178"/>
                      <a:gd name="connsiteX197" fmla="*/ 1082916 w 1397178"/>
                      <a:gd name="connsiteY197" fmla="*/ 640688 h 959178"/>
                      <a:gd name="connsiteX198" fmla="*/ 1093054 w 1397178"/>
                      <a:gd name="connsiteY198" fmla="*/ 632578 h 959178"/>
                      <a:gd name="connsiteX199" fmla="*/ 1099136 w 1397178"/>
                      <a:gd name="connsiteY199" fmla="*/ 628523 h 959178"/>
                      <a:gd name="connsiteX200" fmla="*/ 1107246 w 1397178"/>
                      <a:gd name="connsiteY200" fmla="*/ 622441 h 959178"/>
                      <a:gd name="connsiteX201" fmla="*/ 1121438 w 1397178"/>
                      <a:gd name="connsiteY201" fmla="*/ 618386 h 959178"/>
                      <a:gd name="connsiteX202" fmla="*/ 1137658 w 1397178"/>
                      <a:gd name="connsiteY202" fmla="*/ 610276 h 959178"/>
                      <a:gd name="connsiteX203" fmla="*/ 1143741 w 1397178"/>
                      <a:gd name="connsiteY203" fmla="*/ 606221 h 959178"/>
                      <a:gd name="connsiteX204" fmla="*/ 1149823 w 1397178"/>
                      <a:gd name="connsiteY204" fmla="*/ 604194 h 959178"/>
                      <a:gd name="connsiteX205" fmla="*/ 1151851 w 1397178"/>
                      <a:gd name="connsiteY205" fmla="*/ 598111 h 959178"/>
                      <a:gd name="connsiteX206" fmla="*/ 1159961 w 1397178"/>
                      <a:gd name="connsiteY206" fmla="*/ 592029 h 959178"/>
                      <a:gd name="connsiteX207" fmla="*/ 1168071 w 1397178"/>
                      <a:gd name="connsiteY207" fmla="*/ 583919 h 959178"/>
                      <a:gd name="connsiteX208" fmla="*/ 1172126 w 1397178"/>
                      <a:gd name="connsiteY208" fmla="*/ 577836 h 959178"/>
                      <a:gd name="connsiteX209" fmla="*/ 1178208 w 1397178"/>
                      <a:gd name="connsiteY209" fmla="*/ 573781 h 959178"/>
                      <a:gd name="connsiteX210" fmla="*/ 1184291 w 1397178"/>
                      <a:gd name="connsiteY210" fmla="*/ 567699 h 959178"/>
                      <a:gd name="connsiteX211" fmla="*/ 1194428 w 1397178"/>
                      <a:gd name="connsiteY211" fmla="*/ 559589 h 959178"/>
                      <a:gd name="connsiteX212" fmla="*/ 1202538 w 1397178"/>
                      <a:gd name="connsiteY212" fmla="*/ 551479 h 959178"/>
                      <a:gd name="connsiteX213" fmla="*/ 1218758 w 1397178"/>
                      <a:gd name="connsiteY213" fmla="*/ 537286 h 959178"/>
                      <a:gd name="connsiteX214" fmla="*/ 1226868 w 1397178"/>
                      <a:gd name="connsiteY214" fmla="*/ 525121 h 959178"/>
                      <a:gd name="connsiteX215" fmla="*/ 1241061 w 1397178"/>
                      <a:gd name="connsiteY215" fmla="*/ 510929 h 959178"/>
                      <a:gd name="connsiteX216" fmla="*/ 1247143 w 1397178"/>
                      <a:gd name="connsiteY216" fmla="*/ 502819 h 959178"/>
                      <a:gd name="connsiteX217" fmla="*/ 1255253 w 1397178"/>
                      <a:gd name="connsiteY217" fmla="*/ 494709 h 959178"/>
                      <a:gd name="connsiteX218" fmla="*/ 1261336 w 1397178"/>
                      <a:gd name="connsiteY218" fmla="*/ 478489 h 959178"/>
                      <a:gd name="connsiteX219" fmla="*/ 1269446 w 1397178"/>
                      <a:gd name="connsiteY219" fmla="*/ 464296 h 959178"/>
                      <a:gd name="connsiteX220" fmla="*/ 1275528 w 1397178"/>
                      <a:gd name="connsiteY220" fmla="*/ 458214 h 959178"/>
                      <a:gd name="connsiteX221" fmla="*/ 1281611 w 1397178"/>
                      <a:gd name="connsiteY221" fmla="*/ 456186 h 959178"/>
                      <a:gd name="connsiteX222" fmla="*/ 1287693 w 1397178"/>
                      <a:gd name="connsiteY222" fmla="*/ 452131 h 959178"/>
                      <a:gd name="connsiteX223" fmla="*/ 1295803 w 1397178"/>
                      <a:gd name="connsiteY223" fmla="*/ 450104 h 959178"/>
                      <a:gd name="connsiteX224" fmla="*/ 1301885 w 1397178"/>
                      <a:gd name="connsiteY224" fmla="*/ 448076 h 959178"/>
                      <a:gd name="connsiteX225" fmla="*/ 1312023 w 1397178"/>
                      <a:gd name="connsiteY225" fmla="*/ 433884 h 959178"/>
                      <a:gd name="connsiteX226" fmla="*/ 1314050 w 1397178"/>
                      <a:gd name="connsiteY226" fmla="*/ 381169 h 959178"/>
                      <a:gd name="connsiteX227" fmla="*/ 1316078 w 1397178"/>
                      <a:gd name="connsiteY227" fmla="*/ 375087 h 959178"/>
                      <a:gd name="connsiteX228" fmla="*/ 1334325 w 1397178"/>
                      <a:gd name="connsiteY228" fmla="*/ 369004 h 959178"/>
                      <a:gd name="connsiteX229" fmla="*/ 1348518 w 1397178"/>
                      <a:gd name="connsiteY229" fmla="*/ 362922 h 959178"/>
                      <a:gd name="connsiteX230" fmla="*/ 1360683 w 1397178"/>
                      <a:gd name="connsiteY230" fmla="*/ 350757 h 959178"/>
                      <a:gd name="connsiteX231" fmla="*/ 1368793 w 1397178"/>
                      <a:gd name="connsiteY231" fmla="*/ 344674 h 959178"/>
                      <a:gd name="connsiteX232" fmla="*/ 1389068 w 1397178"/>
                      <a:gd name="connsiteY232" fmla="*/ 328454 h 959178"/>
                      <a:gd name="connsiteX233" fmla="*/ 1389068 w 1397178"/>
                      <a:gd name="connsiteY233" fmla="*/ 279794 h 959178"/>
                      <a:gd name="connsiteX234" fmla="*/ 1387040 w 1397178"/>
                      <a:gd name="connsiteY234" fmla="*/ 273712 h 959178"/>
                      <a:gd name="connsiteX235" fmla="*/ 1380958 w 1397178"/>
                      <a:gd name="connsiteY235" fmla="*/ 269657 h 959178"/>
                      <a:gd name="connsiteX236" fmla="*/ 1382985 w 1397178"/>
                      <a:gd name="connsiteY236" fmla="*/ 229107 h 959178"/>
                      <a:gd name="connsiteX237" fmla="*/ 1387040 w 1397178"/>
                      <a:gd name="connsiteY237" fmla="*/ 214915 h 959178"/>
                      <a:gd name="connsiteX238" fmla="*/ 1391095 w 1397178"/>
                      <a:gd name="connsiteY238" fmla="*/ 198695 h 959178"/>
                      <a:gd name="connsiteX239" fmla="*/ 1393123 w 1397178"/>
                      <a:gd name="connsiteY239" fmla="*/ 190585 h 959178"/>
                      <a:gd name="connsiteX240" fmla="*/ 1397178 w 1397178"/>
                      <a:gd name="connsiteY240" fmla="*/ 186530 h 959178"/>
                      <a:gd name="connsiteX241" fmla="*/ 1324188 w 1397178"/>
                      <a:gd name="connsiteY241" fmla="*/ 186530 h 959178"/>
                      <a:gd name="connsiteX242" fmla="*/ 1303913 w 1397178"/>
                      <a:gd name="connsiteY242" fmla="*/ 188557 h 959178"/>
                      <a:gd name="connsiteX243" fmla="*/ 1291748 w 1397178"/>
                      <a:gd name="connsiteY243" fmla="*/ 192612 h 959178"/>
                      <a:gd name="connsiteX244" fmla="*/ 1279583 w 1397178"/>
                      <a:gd name="connsiteY244" fmla="*/ 198695 h 959178"/>
                      <a:gd name="connsiteX245" fmla="*/ 1265391 w 1397178"/>
                      <a:gd name="connsiteY245" fmla="*/ 190585 h 959178"/>
                      <a:gd name="connsiteX246" fmla="*/ 1263363 w 1397178"/>
                      <a:gd name="connsiteY246" fmla="*/ 184502 h 959178"/>
                      <a:gd name="connsiteX247" fmla="*/ 1255253 w 1397178"/>
                      <a:gd name="connsiteY247" fmla="*/ 170310 h 959178"/>
                      <a:gd name="connsiteX248" fmla="*/ 1253226 w 1397178"/>
                      <a:gd name="connsiteY248" fmla="*/ 164227 h 959178"/>
                      <a:gd name="connsiteX249" fmla="*/ 1249171 w 1397178"/>
                      <a:gd name="connsiteY249" fmla="*/ 158145 h 959178"/>
                      <a:gd name="connsiteX250" fmla="*/ 1245116 w 1397178"/>
                      <a:gd name="connsiteY250" fmla="*/ 141925 h 959178"/>
                      <a:gd name="connsiteX251" fmla="*/ 1239033 w 1397178"/>
                      <a:gd name="connsiteY251" fmla="*/ 137870 h 959178"/>
                      <a:gd name="connsiteX252" fmla="*/ 1237006 w 1397178"/>
                      <a:gd name="connsiteY252" fmla="*/ 131787 h 959178"/>
                      <a:gd name="connsiteX253" fmla="*/ 1230923 w 1397178"/>
                      <a:gd name="connsiteY253" fmla="*/ 127732 h 959178"/>
                      <a:gd name="connsiteX254" fmla="*/ 1226868 w 1397178"/>
                      <a:gd name="connsiteY254" fmla="*/ 121650 h 959178"/>
                      <a:gd name="connsiteX255" fmla="*/ 1224841 w 1397178"/>
                      <a:gd name="connsiteY255" fmla="*/ 113540 h 959178"/>
                      <a:gd name="connsiteX256" fmla="*/ 1222813 w 1397178"/>
                      <a:gd name="connsiteY256" fmla="*/ 107457 h 959178"/>
                      <a:gd name="connsiteX257" fmla="*/ 1224841 w 1397178"/>
                      <a:gd name="connsiteY257" fmla="*/ 95292 h 959178"/>
                      <a:gd name="connsiteX258" fmla="*/ 1249171 w 1397178"/>
                      <a:gd name="connsiteY258" fmla="*/ 93265 h 959178"/>
                      <a:gd name="connsiteX259" fmla="*/ 1271473 w 1397178"/>
                      <a:gd name="connsiteY259" fmla="*/ 83127 h 959178"/>
                      <a:gd name="connsiteX260" fmla="*/ 1275528 w 1397178"/>
                      <a:gd name="connsiteY260" fmla="*/ 77045 h 959178"/>
                      <a:gd name="connsiteX261" fmla="*/ 1277556 w 1397178"/>
                      <a:gd name="connsiteY261" fmla="*/ 70963 h 959178"/>
                      <a:gd name="connsiteX262" fmla="*/ 1275528 w 1397178"/>
                      <a:gd name="connsiteY262" fmla="*/ 50688 h 959178"/>
                      <a:gd name="connsiteX263" fmla="*/ 1271473 w 1397178"/>
                      <a:gd name="connsiteY263" fmla="*/ 42578 h 959178"/>
                      <a:gd name="connsiteX264" fmla="*/ 912607 w 1397178"/>
                      <a:gd name="connsiteY264" fmla="*/ 42578 h 959178"/>
                      <a:gd name="connsiteX265" fmla="*/ 870029 w 1397178"/>
                      <a:gd name="connsiteY265" fmla="*/ 0 h 959178"/>
                      <a:gd name="connsiteX266" fmla="*/ 466558 w 1397178"/>
                      <a:gd name="connsiteY266" fmla="*/ 0 h 959178"/>
                      <a:gd name="connsiteX267" fmla="*/ 407760 w 1397178"/>
                      <a:gd name="connsiteY267" fmla="*/ 26358 h 959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</a:cxnLst>
                    <a:rect l="l" t="t" r="r" b="b"/>
                    <a:pathLst>
                      <a:path w="1397178" h="959178">
                        <a:moveTo>
                          <a:pt x="407760" y="26358"/>
                        </a:moveTo>
                        <a:lnTo>
                          <a:pt x="407760" y="26358"/>
                        </a:lnTo>
                        <a:cubicBezTo>
                          <a:pt x="413167" y="28385"/>
                          <a:pt x="418911" y="29675"/>
                          <a:pt x="423980" y="32440"/>
                        </a:cubicBezTo>
                        <a:cubicBezTo>
                          <a:pt x="426497" y="33813"/>
                          <a:pt x="427799" y="36762"/>
                          <a:pt x="430063" y="38523"/>
                        </a:cubicBezTo>
                        <a:cubicBezTo>
                          <a:pt x="433910" y="41515"/>
                          <a:pt x="438329" y="43709"/>
                          <a:pt x="442228" y="46633"/>
                        </a:cubicBezTo>
                        <a:cubicBezTo>
                          <a:pt x="444060" y="48007"/>
                          <a:pt x="453459" y="55289"/>
                          <a:pt x="456420" y="56770"/>
                        </a:cubicBezTo>
                        <a:cubicBezTo>
                          <a:pt x="459675" y="58398"/>
                          <a:pt x="463137" y="59581"/>
                          <a:pt x="466558" y="60825"/>
                        </a:cubicBezTo>
                        <a:cubicBezTo>
                          <a:pt x="470575" y="62286"/>
                          <a:pt x="478723" y="64880"/>
                          <a:pt x="478723" y="64880"/>
                        </a:cubicBezTo>
                        <a:cubicBezTo>
                          <a:pt x="480750" y="66232"/>
                          <a:pt x="482578" y="67945"/>
                          <a:pt x="484805" y="68935"/>
                        </a:cubicBezTo>
                        <a:cubicBezTo>
                          <a:pt x="488711" y="70671"/>
                          <a:pt x="496970" y="72990"/>
                          <a:pt x="496970" y="72990"/>
                        </a:cubicBezTo>
                        <a:cubicBezTo>
                          <a:pt x="498998" y="74342"/>
                          <a:pt x="500771" y="76189"/>
                          <a:pt x="503053" y="77045"/>
                        </a:cubicBezTo>
                        <a:cubicBezTo>
                          <a:pt x="506280" y="78255"/>
                          <a:pt x="510323" y="77161"/>
                          <a:pt x="513190" y="79072"/>
                        </a:cubicBezTo>
                        <a:cubicBezTo>
                          <a:pt x="514968" y="80258"/>
                          <a:pt x="514180" y="83287"/>
                          <a:pt x="515218" y="85155"/>
                        </a:cubicBezTo>
                        <a:cubicBezTo>
                          <a:pt x="517585" y="89415"/>
                          <a:pt x="520625" y="93265"/>
                          <a:pt x="523328" y="97320"/>
                        </a:cubicBezTo>
                        <a:lnTo>
                          <a:pt x="527383" y="103402"/>
                        </a:lnTo>
                        <a:cubicBezTo>
                          <a:pt x="528470" y="107750"/>
                          <a:pt x="529203" y="114551"/>
                          <a:pt x="533465" y="117595"/>
                        </a:cubicBezTo>
                        <a:cubicBezTo>
                          <a:pt x="536427" y="119711"/>
                          <a:pt x="540224" y="120298"/>
                          <a:pt x="543603" y="121650"/>
                        </a:cubicBezTo>
                        <a:cubicBezTo>
                          <a:pt x="544279" y="123677"/>
                          <a:pt x="544445" y="125954"/>
                          <a:pt x="545630" y="127732"/>
                        </a:cubicBezTo>
                        <a:cubicBezTo>
                          <a:pt x="551380" y="136357"/>
                          <a:pt x="551751" y="132105"/>
                          <a:pt x="559822" y="137870"/>
                        </a:cubicBezTo>
                        <a:cubicBezTo>
                          <a:pt x="562155" y="139537"/>
                          <a:pt x="563702" y="142116"/>
                          <a:pt x="565905" y="143952"/>
                        </a:cubicBezTo>
                        <a:cubicBezTo>
                          <a:pt x="574622" y="151216"/>
                          <a:pt x="568924" y="145462"/>
                          <a:pt x="578070" y="150035"/>
                        </a:cubicBezTo>
                        <a:cubicBezTo>
                          <a:pt x="593784" y="157893"/>
                          <a:pt x="574951" y="151024"/>
                          <a:pt x="590235" y="156117"/>
                        </a:cubicBezTo>
                        <a:cubicBezTo>
                          <a:pt x="594290" y="158820"/>
                          <a:pt x="598954" y="160781"/>
                          <a:pt x="602400" y="164227"/>
                        </a:cubicBezTo>
                        <a:cubicBezTo>
                          <a:pt x="603911" y="165738"/>
                          <a:pt x="603471" y="168398"/>
                          <a:pt x="604427" y="170310"/>
                        </a:cubicBezTo>
                        <a:cubicBezTo>
                          <a:pt x="605517" y="172489"/>
                          <a:pt x="607392" y="174213"/>
                          <a:pt x="608482" y="176392"/>
                        </a:cubicBezTo>
                        <a:cubicBezTo>
                          <a:pt x="612432" y="184292"/>
                          <a:pt x="608635" y="181479"/>
                          <a:pt x="612537" y="190585"/>
                        </a:cubicBezTo>
                        <a:cubicBezTo>
                          <a:pt x="613497" y="192825"/>
                          <a:pt x="615240" y="194640"/>
                          <a:pt x="616592" y="196667"/>
                        </a:cubicBezTo>
                        <a:cubicBezTo>
                          <a:pt x="616724" y="197193"/>
                          <a:pt x="619591" y="209540"/>
                          <a:pt x="620647" y="210860"/>
                        </a:cubicBezTo>
                        <a:cubicBezTo>
                          <a:pt x="622169" y="212763"/>
                          <a:pt x="624702" y="213563"/>
                          <a:pt x="626730" y="214915"/>
                        </a:cubicBezTo>
                        <a:cubicBezTo>
                          <a:pt x="631301" y="228630"/>
                          <a:pt x="625264" y="211983"/>
                          <a:pt x="634840" y="231135"/>
                        </a:cubicBezTo>
                        <a:cubicBezTo>
                          <a:pt x="635796" y="233046"/>
                          <a:pt x="635829" y="235349"/>
                          <a:pt x="636867" y="237217"/>
                        </a:cubicBezTo>
                        <a:cubicBezTo>
                          <a:pt x="639234" y="241477"/>
                          <a:pt x="643435" y="244759"/>
                          <a:pt x="644977" y="249382"/>
                        </a:cubicBezTo>
                        <a:cubicBezTo>
                          <a:pt x="646386" y="253606"/>
                          <a:pt x="648277" y="260235"/>
                          <a:pt x="651060" y="263574"/>
                        </a:cubicBezTo>
                        <a:cubicBezTo>
                          <a:pt x="652620" y="265446"/>
                          <a:pt x="655115" y="266277"/>
                          <a:pt x="657142" y="267629"/>
                        </a:cubicBezTo>
                        <a:cubicBezTo>
                          <a:pt x="668764" y="285063"/>
                          <a:pt x="654830" y="263005"/>
                          <a:pt x="663225" y="279794"/>
                        </a:cubicBezTo>
                        <a:cubicBezTo>
                          <a:pt x="666314" y="285972"/>
                          <a:pt x="670399" y="288996"/>
                          <a:pt x="675390" y="293987"/>
                        </a:cubicBezTo>
                        <a:cubicBezTo>
                          <a:pt x="681394" y="318009"/>
                          <a:pt x="681691" y="316016"/>
                          <a:pt x="675390" y="358867"/>
                        </a:cubicBezTo>
                        <a:cubicBezTo>
                          <a:pt x="674681" y="363689"/>
                          <a:pt x="667280" y="371032"/>
                          <a:pt x="667280" y="371032"/>
                        </a:cubicBezTo>
                        <a:cubicBezTo>
                          <a:pt x="666604" y="373735"/>
                          <a:pt x="666018" y="376463"/>
                          <a:pt x="665252" y="379142"/>
                        </a:cubicBezTo>
                        <a:cubicBezTo>
                          <a:pt x="664665" y="381197"/>
                          <a:pt x="663225" y="383087"/>
                          <a:pt x="663225" y="385224"/>
                        </a:cubicBezTo>
                        <a:cubicBezTo>
                          <a:pt x="663225" y="396733"/>
                          <a:pt x="664107" y="408240"/>
                          <a:pt x="665252" y="419692"/>
                        </a:cubicBezTo>
                        <a:cubicBezTo>
                          <a:pt x="665465" y="421818"/>
                          <a:pt x="666693" y="423719"/>
                          <a:pt x="667280" y="425774"/>
                        </a:cubicBezTo>
                        <a:cubicBezTo>
                          <a:pt x="672441" y="443837"/>
                          <a:pt x="664792" y="422826"/>
                          <a:pt x="675390" y="444021"/>
                        </a:cubicBezTo>
                        <a:cubicBezTo>
                          <a:pt x="676346" y="445933"/>
                          <a:pt x="676394" y="448228"/>
                          <a:pt x="677417" y="450104"/>
                        </a:cubicBezTo>
                        <a:cubicBezTo>
                          <a:pt x="680470" y="455701"/>
                          <a:pt x="684704" y="460621"/>
                          <a:pt x="687555" y="466324"/>
                        </a:cubicBezTo>
                        <a:lnTo>
                          <a:pt x="695665" y="482544"/>
                        </a:lnTo>
                        <a:cubicBezTo>
                          <a:pt x="697017" y="485247"/>
                          <a:pt x="697205" y="488977"/>
                          <a:pt x="699720" y="490654"/>
                        </a:cubicBezTo>
                        <a:lnTo>
                          <a:pt x="705802" y="494709"/>
                        </a:lnTo>
                        <a:cubicBezTo>
                          <a:pt x="715367" y="509056"/>
                          <a:pt x="703353" y="491279"/>
                          <a:pt x="715940" y="508901"/>
                        </a:cubicBezTo>
                        <a:cubicBezTo>
                          <a:pt x="721606" y="516833"/>
                          <a:pt x="719072" y="515351"/>
                          <a:pt x="728105" y="523094"/>
                        </a:cubicBezTo>
                        <a:cubicBezTo>
                          <a:pt x="729955" y="524680"/>
                          <a:pt x="732160" y="525797"/>
                          <a:pt x="734187" y="527149"/>
                        </a:cubicBezTo>
                        <a:cubicBezTo>
                          <a:pt x="754690" y="557904"/>
                          <a:pt x="732496" y="526335"/>
                          <a:pt x="748379" y="545396"/>
                        </a:cubicBezTo>
                        <a:cubicBezTo>
                          <a:pt x="756827" y="555534"/>
                          <a:pt x="747365" y="548100"/>
                          <a:pt x="758517" y="555534"/>
                        </a:cubicBezTo>
                        <a:cubicBezTo>
                          <a:pt x="759193" y="557561"/>
                          <a:pt x="759588" y="559705"/>
                          <a:pt x="760544" y="561616"/>
                        </a:cubicBezTo>
                        <a:cubicBezTo>
                          <a:pt x="762990" y="566508"/>
                          <a:pt x="767465" y="573010"/>
                          <a:pt x="770682" y="577836"/>
                        </a:cubicBezTo>
                        <a:cubicBezTo>
                          <a:pt x="774367" y="592580"/>
                          <a:pt x="769457" y="580666"/>
                          <a:pt x="778792" y="590001"/>
                        </a:cubicBezTo>
                        <a:cubicBezTo>
                          <a:pt x="781181" y="592390"/>
                          <a:pt x="782601" y="595611"/>
                          <a:pt x="784874" y="598111"/>
                        </a:cubicBezTo>
                        <a:cubicBezTo>
                          <a:pt x="814796" y="631026"/>
                          <a:pt x="788399" y="602402"/>
                          <a:pt x="805149" y="616359"/>
                        </a:cubicBezTo>
                        <a:cubicBezTo>
                          <a:pt x="814841" y="624436"/>
                          <a:pt x="808039" y="619824"/>
                          <a:pt x="815287" y="628523"/>
                        </a:cubicBezTo>
                        <a:cubicBezTo>
                          <a:pt x="817123" y="630726"/>
                          <a:pt x="819533" y="632403"/>
                          <a:pt x="821369" y="634606"/>
                        </a:cubicBezTo>
                        <a:cubicBezTo>
                          <a:pt x="822929" y="636478"/>
                          <a:pt x="823521" y="639166"/>
                          <a:pt x="825424" y="640688"/>
                        </a:cubicBezTo>
                        <a:cubicBezTo>
                          <a:pt x="827093" y="642023"/>
                          <a:pt x="829639" y="641678"/>
                          <a:pt x="831507" y="642716"/>
                        </a:cubicBezTo>
                        <a:cubicBezTo>
                          <a:pt x="840655" y="647798"/>
                          <a:pt x="841151" y="651132"/>
                          <a:pt x="849754" y="652853"/>
                        </a:cubicBezTo>
                        <a:cubicBezTo>
                          <a:pt x="854440" y="653790"/>
                          <a:pt x="859216" y="654205"/>
                          <a:pt x="863947" y="654881"/>
                        </a:cubicBezTo>
                        <a:cubicBezTo>
                          <a:pt x="865974" y="656233"/>
                          <a:pt x="868507" y="657033"/>
                          <a:pt x="870029" y="658936"/>
                        </a:cubicBezTo>
                        <a:cubicBezTo>
                          <a:pt x="871726" y="661057"/>
                          <a:pt x="873740" y="668980"/>
                          <a:pt x="870029" y="671101"/>
                        </a:cubicBezTo>
                        <a:cubicBezTo>
                          <a:pt x="866460" y="673141"/>
                          <a:pt x="861934" y="672547"/>
                          <a:pt x="857864" y="673128"/>
                        </a:cubicBezTo>
                        <a:cubicBezTo>
                          <a:pt x="852470" y="673899"/>
                          <a:pt x="847051" y="674480"/>
                          <a:pt x="841644" y="675156"/>
                        </a:cubicBezTo>
                        <a:cubicBezTo>
                          <a:pt x="839617" y="675832"/>
                          <a:pt x="837473" y="676227"/>
                          <a:pt x="835562" y="677183"/>
                        </a:cubicBezTo>
                        <a:cubicBezTo>
                          <a:pt x="819833" y="685047"/>
                          <a:pt x="838690" y="678167"/>
                          <a:pt x="823397" y="683266"/>
                        </a:cubicBezTo>
                        <a:cubicBezTo>
                          <a:pt x="822473" y="683959"/>
                          <a:pt x="811510" y="692414"/>
                          <a:pt x="809204" y="693403"/>
                        </a:cubicBezTo>
                        <a:cubicBezTo>
                          <a:pt x="806643" y="694501"/>
                          <a:pt x="803773" y="694665"/>
                          <a:pt x="801094" y="695431"/>
                        </a:cubicBezTo>
                        <a:cubicBezTo>
                          <a:pt x="799039" y="696018"/>
                          <a:pt x="797144" y="697316"/>
                          <a:pt x="795012" y="697458"/>
                        </a:cubicBezTo>
                        <a:cubicBezTo>
                          <a:pt x="776792" y="698673"/>
                          <a:pt x="758517" y="698810"/>
                          <a:pt x="740269" y="699486"/>
                        </a:cubicBezTo>
                        <a:cubicBezTo>
                          <a:pt x="728780" y="698810"/>
                          <a:pt x="717087" y="699715"/>
                          <a:pt x="705802" y="697458"/>
                        </a:cubicBezTo>
                        <a:cubicBezTo>
                          <a:pt x="700531" y="696404"/>
                          <a:pt x="697895" y="686387"/>
                          <a:pt x="695665" y="683266"/>
                        </a:cubicBezTo>
                        <a:cubicBezTo>
                          <a:pt x="693175" y="679779"/>
                          <a:pt x="687451" y="675103"/>
                          <a:pt x="683500" y="673128"/>
                        </a:cubicBezTo>
                        <a:cubicBezTo>
                          <a:pt x="681588" y="672172"/>
                          <a:pt x="679445" y="671777"/>
                          <a:pt x="677417" y="671101"/>
                        </a:cubicBezTo>
                        <a:cubicBezTo>
                          <a:pt x="666667" y="660350"/>
                          <a:pt x="676567" y="668968"/>
                          <a:pt x="663225" y="660963"/>
                        </a:cubicBezTo>
                        <a:cubicBezTo>
                          <a:pt x="659046" y="658456"/>
                          <a:pt x="651060" y="652853"/>
                          <a:pt x="651060" y="652853"/>
                        </a:cubicBezTo>
                        <a:cubicBezTo>
                          <a:pt x="649708" y="650826"/>
                          <a:pt x="649439" y="646882"/>
                          <a:pt x="647005" y="646771"/>
                        </a:cubicBezTo>
                        <a:cubicBezTo>
                          <a:pt x="633435" y="646154"/>
                          <a:pt x="606455" y="650826"/>
                          <a:pt x="606455" y="650826"/>
                        </a:cubicBezTo>
                        <a:cubicBezTo>
                          <a:pt x="591864" y="655688"/>
                          <a:pt x="610091" y="649787"/>
                          <a:pt x="592262" y="654881"/>
                        </a:cubicBezTo>
                        <a:cubicBezTo>
                          <a:pt x="590207" y="655468"/>
                          <a:pt x="588313" y="656779"/>
                          <a:pt x="586180" y="656908"/>
                        </a:cubicBezTo>
                        <a:cubicBezTo>
                          <a:pt x="565931" y="658135"/>
                          <a:pt x="545630" y="658260"/>
                          <a:pt x="525355" y="658936"/>
                        </a:cubicBezTo>
                        <a:cubicBezTo>
                          <a:pt x="513190" y="660963"/>
                          <a:pt x="500718" y="661630"/>
                          <a:pt x="488860" y="665018"/>
                        </a:cubicBezTo>
                        <a:cubicBezTo>
                          <a:pt x="486103" y="665806"/>
                          <a:pt x="484981" y="669265"/>
                          <a:pt x="482778" y="671101"/>
                        </a:cubicBezTo>
                        <a:cubicBezTo>
                          <a:pt x="480906" y="672661"/>
                          <a:pt x="478944" y="674219"/>
                          <a:pt x="476695" y="675156"/>
                        </a:cubicBezTo>
                        <a:cubicBezTo>
                          <a:pt x="470777" y="677622"/>
                          <a:pt x="463783" y="677682"/>
                          <a:pt x="458448" y="681238"/>
                        </a:cubicBezTo>
                        <a:cubicBezTo>
                          <a:pt x="456420" y="682590"/>
                          <a:pt x="454545" y="684203"/>
                          <a:pt x="452365" y="685293"/>
                        </a:cubicBezTo>
                        <a:cubicBezTo>
                          <a:pt x="450454" y="686249"/>
                          <a:pt x="448284" y="686571"/>
                          <a:pt x="446283" y="687321"/>
                        </a:cubicBezTo>
                        <a:cubicBezTo>
                          <a:pt x="442875" y="688599"/>
                          <a:pt x="439450" y="689851"/>
                          <a:pt x="436145" y="691376"/>
                        </a:cubicBezTo>
                        <a:cubicBezTo>
                          <a:pt x="424469" y="696765"/>
                          <a:pt x="417777" y="700084"/>
                          <a:pt x="407760" y="707596"/>
                        </a:cubicBezTo>
                        <a:cubicBezTo>
                          <a:pt x="381198" y="727516"/>
                          <a:pt x="414362" y="702879"/>
                          <a:pt x="393568" y="717733"/>
                        </a:cubicBezTo>
                        <a:cubicBezTo>
                          <a:pt x="390818" y="719697"/>
                          <a:pt x="388481" y="722305"/>
                          <a:pt x="385458" y="723816"/>
                        </a:cubicBezTo>
                        <a:cubicBezTo>
                          <a:pt x="382966" y="725062"/>
                          <a:pt x="380017" y="725042"/>
                          <a:pt x="377348" y="725843"/>
                        </a:cubicBezTo>
                        <a:cubicBezTo>
                          <a:pt x="373254" y="727071"/>
                          <a:pt x="369238" y="728546"/>
                          <a:pt x="365183" y="729898"/>
                        </a:cubicBezTo>
                        <a:lnTo>
                          <a:pt x="359101" y="731926"/>
                        </a:lnTo>
                        <a:cubicBezTo>
                          <a:pt x="345425" y="745602"/>
                          <a:pt x="352377" y="742278"/>
                          <a:pt x="340853" y="746118"/>
                        </a:cubicBezTo>
                        <a:cubicBezTo>
                          <a:pt x="338826" y="747470"/>
                          <a:pt x="336643" y="748613"/>
                          <a:pt x="334771" y="750173"/>
                        </a:cubicBezTo>
                        <a:cubicBezTo>
                          <a:pt x="332568" y="752009"/>
                          <a:pt x="331074" y="754665"/>
                          <a:pt x="328688" y="756256"/>
                        </a:cubicBezTo>
                        <a:cubicBezTo>
                          <a:pt x="326945" y="757418"/>
                          <a:pt x="315574" y="760041"/>
                          <a:pt x="314496" y="760311"/>
                        </a:cubicBezTo>
                        <a:cubicBezTo>
                          <a:pt x="312468" y="761663"/>
                          <a:pt x="310285" y="762806"/>
                          <a:pt x="308413" y="764366"/>
                        </a:cubicBezTo>
                        <a:cubicBezTo>
                          <a:pt x="306210" y="766201"/>
                          <a:pt x="304717" y="768858"/>
                          <a:pt x="302331" y="770448"/>
                        </a:cubicBezTo>
                        <a:cubicBezTo>
                          <a:pt x="300553" y="771634"/>
                          <a:pt x="298249" y="771725"/>
                          <a:pt x="296248" y="772476"/>
                        </a:cubicBezTo>
                        <a:cubicBezTo>
                          <a:pt x="292840" y="773754"/>
                          <a:pt x="289306" y="774788"/>
                          <a:pt x="286111" y="776531"/>
                        </a:cubicBezTo>
                        <a:cubicBezTo>
                          <a:pt x="281833" y="778865"/>
                          <a:pt x="278305" y="782462"/>
                          <a:pt x="273946" y="784641"/>
                        </a:cubicBezTo>
                        <a:cubicBezTo>
                          <a:pt x="262015" y="790606"/>
                          <a:pt x="268700" y="787742"/>
                          <a:pt x="253671" y="792751"/>
                        </a:cubicBezTo>
                        <a:lnTo>
                          <a:pt x="247588" y="794778"/>
                        </a:lnTo>
                        <a:cubicBezTo>
                          <a:pt x="245561" y="795454"/>
                          <a:pt x="243602" y="796387"/>
                          <a:pt x="241506" y="796806"/>
                        </a:cubicBezTo>
                        <a:lnTo>
                          <a:pt x="221231" y="800861"/>
                        </a:lnTo>
                        <a:cubicBezTo>
                          <a:pt x="201519" y="798396"/>
                          <a:pt x="198161" y="796934"/>
                          <a:pt x="174599" y="800861"/>
                        </a:cubicBezTo>
                        <a:cubicBezTo>
                          <a:pt x="172195" y="801262"/>
                          <a:pt x="170632" y="803706"/>
                          <a:pt x="168516" y="804915"/>
                        </a:cubicBezTo>
                        <a:cubicBezTo>
                          <a:pt x="165892" y="806414"/>
                          <a:pt x="163030" y="807470"/>
                          <a:pt x="160406" y="808970"/>
                        </a:cubicBezTo>
                        <a:cubicBezTo>
                          <a:pt x="158290" y="810179"/>
                          <a:pt x="156564" y="812065"/>
                          <a:pt x="154324" y="813025"/>
                        </a:cubicBezTo>
                        <a:cubicBezTo>
                          <a:pt x="151763" y="814123"/>
                          <a:pt x="148917" y="814377"/>
                          <a:pt x="146214" y="815053"/>
                        </a:cubicBezTo>
                        <a:cubicBezTo>
                          <a:pt x="144186" y="816405"/>
                          <a:pt x="141854" y="817385"/>
                          <a:pt x="140131" y="819108"/>
                        </a:cubicBezTo>
                        <a:cubicBezTo>
                          <a:pt x="138408" y="820831"/>
                          <a:pt x="137979" y="823668"/>
                          <a:pt x="136076" y="825190"/>
                        </a:cubicBezTo>
                        <a:cubicBezTo>
                          <a:pt x="134407" y="826525"/>
                          <a:pt x="132021" y="826542"/>
                          <a:pt x="129994" y="827218"/>
                        </a:cubicBezTo>
                        <a:cubicBezTo>
                          <a:pt x="126615" y="826542"/>
                          <a:pt x="123083" y="826400"/>
                          <a:pt x="119856" y="825190"/>
                        </a:cubicBezTo>
                        <a:cubicBezTo>
                          <a:pt x="109095" y="821154"/>
                          <a:pt x="118055" y="817712"/>
                          <a:pt x="101609" y="817080"/>
                        </a:cubicBezTo>
                        <a:lnTo>
                          <a:pt x="48894" y="815053"/>
                        </a:lnTo>
                        <a:cubicBezTo>
                          <a:pt x="26684" y="819494"/>
                          <a:pt x="49827" y="813942"/>
                          <a:pt x="30646" y="821135"/>
                        </a:cubicBezTo>
                        <a:cubicBezTo>
                          <a:pt x="28037" y="822114"/>
                          <a:pt x="25215" y="822397"/>
                          <a:pt x="22536" y="823163"/>
                        </a:cubicBezTo>
                        <a:cubicBezTo>
                          <a:pt x="20481" y="823750"/>
                          <a:pt x="18481" y="824514"/>
                          <a:pt x="16454" y="825190"/>
                        </a:cubicBezTo>
                        <a:cubicBezTo>
                          <a:pt x="14426" y="827893"/>
                          <a:pt x="12761" y="830910"/>
                          <a:pt x="10371" y="833300"/>
                        </a:cubicBezTo>
                        <a:cubicBezTo>
                          <a:pt x="8648" y="835023"/>
                          <a:pt x="5849" y="835483"/>
                          <a:pt x="4289" y="837355"/>
                        </a:cubicBezTo>
                        <a:cubicBezTo>
                          <a:pt x="2354" y="839677"/>
                          <a:pt x="1586" y="842762"/>
                          <a:pt x="234" y="845465"/>
                        </a:cubicBezTo>
                        <a:cubicBezTo>
                          <a:pt x="980" y="856652"/>
                          <a:pt x="-3027" y="872617"/>
                          <a:pt x="6316" y="881960"/>
                        </a:cubicBezTo>
                        <a:cubicBezTo>
                          <a:pt x="8039" y="883683"/>
                          <a:pt x="10219" y="884925"/>
                          <a:pt x="12399" y="886015"/>
                        </a:cubicBezTo>
                        <a:cubicBezTo>
                          <a:pt x="14310" y="886971"/>
                          <a:pt x="16454" y="887367"/>
                          <a:pt x="18481" y="888043"/>
                        </a:cubicBezTo>
                        <a:cubicBezTo>
                          <a:pt x="38756" y="887367"/>
                          <a:pt x="59057" y="887242"/>
                          <a:pt x="79306" y="886015"/>
                        </a:cubicBezTo>
                        <a:cubicBezTo>
                          <a:pt x="81439" y="885886"/>
                          <a:pt x="83252" y="883988"/>
                          <a:pt x="85389" y="883988"/>
                        </a:cubicBezTo>
                        <a:cubicBezTo>
                          <a:pt x="92854" y="883988"/>
                          <a:pt x="100257" y="885339"/>
                          <a:pt x="107691" y="886015"/>
                        </a:cubicBezTo>
                        <a:cubicBezTo>
                          <a:pt x="112664" y="898448"/>
                          <a:pt x="110292" y="895360"/>
                          <a:pt x="119856" y="906290"/>
                        </a:cubicBezTo>
                        <a:cubicBezTo>
                          <a:pt x="121744" y="908448"/>
                          <a:pt x="123553" y="910782"/>
                          <a:pt x="125939" y="912373"/>
                        </a:cubicBezTo>
                        <a:cubicBezTo>
                          <a:pt x="127717" y="913558"/>
                          <a:pt x="129994" y="913724"/>
                          <a:pt x="132021" y="914400"/>
                        </a:cubicBezTo>
                        <a:cubicBezTo>
                          <a:pt x="134049" y="916428"/>
                          <a:pt x="135322" y="919788"/>
                          <a:pt x="138104" y="920483"/>
                        </a:cubicBezTo>
                        <a:cubicBezTo>
                          <a:pt x="165215" y="927261"/>
                          <a:pt x="169177" y="913079"/>
                          <a:pt x="160406" y="930620"/>
                        </a:cubicBezTo>
                        <a:cubicBezTo>
                          <a:pt x="161082" y="933999"/>
                          <a:pt x="160724" y="937766"/>
                          <a:pt x="162434" y="940758"/>
                        </a:cubicBezTo>
                        <a:cubicBezTo>
                          <a:pt x="163504" y="942630"/>
                          <a:pt x="175673" y="948511"/>
                          <a:pt x="176626" y="948868"/>
                        </a:cubicBezTo>
                        <a:cubicBezTo>
                          <a:pt x="183424" y="951417"/>
                          <a:pt x="194873" y="952112"/>
                          <a:pt x="200956" y="952923"/>
                        </a:cubicBezTo>
                        <a:lnTo>
                          <a:pt x="215148" y="954950"/>
                        </a:lnTo>
                        <a:cubicBezTo>
                          <a:pt x="219879" y="956302"/>
                          <a:pt x="224424" y="958816"/>
                          <a:pt x="229341" y="959005"/>
                        </a:cubicBezTo>
                        <a:cubicBezTo>
                          <a:pt x="248590" y="959746"/>
                          <a:pt x="267677" y="958190"/>
                          <a:pt x="286111" y="952923"/>
                        </a:cubicBezTo>
                        <a:cubicBezTo>
                          <a:pt x="288166" y="952336"/>
                          <a:pt x="290166" y="951571"/>
                          <a:pt x="292193" y="950895"/>
                        </a:cubicBezTo>
                        <a:cubicBezTo>
                          <a:pt x="294896" y="948868"/>
                          <a:pt x="298276" y="947516"/>
                          <a:pt x="300303" y="944813"/>
                        </a:cubicBezTo>
                        <a:cubicBezTo>
                          <a:pt x="303748" y="940220"/>
                          <a:pt x="307579" y="921792"/>
                          <a:pt x="308413" y="918455"/>
                        </a:cubicBezTo>
                        <a:cubicBezTo>
                          <a:pt x="313820" y="921834"/>
                          <a:pt x="318447" y="927047"/>
                          <a:pt x="324633" y="928593"/>
                        </a:cubicBezTo>
                        <a:cubicBezTo>
                          <a:pt x="334817" y="931138"/>
                          <a:pt x="330100" y="929739"/>
                          <a:pt x="338826" y="932648"/>
                        </a:cubicBezTo>
                        <a:cubicBezTo>
                          <a:pt x="363156" y="931972"/>
                          <a:pt x="387597" y="933042"/>
                          <a:pt x="411815" y="930620"/>
                        </a:cubicBezTo>
                        <a:cubicBezTo>
                          <a:pt x="415177" y="930284"/>
                          <a:pt x="417113" y="926412"/>
                          <a:pt x="419925" y="924538"/>
                        </a:cubicBezTo>
                        <a:cubicBezTo>
                          <a:pt x="423204" y="922352"/>
                          <a:pt x="426618" y="920369"/>
                          <a:pt x="430063" y="918455"/>
                        </a:cubicBezTo>
                        <a:cubicBezTo>
                          <a:pt x="432705" y="916987"/>
                          <a:pt x="435714" y="916157"/>
                          <a:pt x="438173" y="914400"/>
                        </a:cubicBezTo>
                        <a:cubicBezTo>
                          <a:pt x="444236" y="910069"/>
                          <a:pt x="448554" y="901869"/>
                          <a:pt x="452365" y="896153"/>
                        </a:cubicBezTo>
                        <a:cubicBezTo>
                          <a:pt x="457605" y="888293"/>
                          <a:pt x="455649" y="892381"/>
                          <a:pt x="458448" y="883988"/>
                        </a:cubicBezTo>
                        <a:cubicBezTo>
                          <a:pt x="459124" y="879257"/>
                          <a:pt x="457541" y="873567"/>
                          <a:pt x="460475" y="869795"/>
                        </a:cubicBezTo>
                        <a:cubicBezTo>
                          <a:pt x="463099" y="866421"/>
                          <a:pt x="469083" y="868111"/>
                          <a:pt x="472640" y="865740"/>
                        </a:cubicBezTo>
                        <a:cubicBezTo>
                          <a:pt x="474668" y="864388"/>
                          <a:pt x="476349" y="862233"/>
                          <a:pt x="478723" y="861685"/>
                        </a:cubicBezTo>
                        <a:cubicBezTo>
                          <a:pt x="485341" y="860158"/>
                          <a:pt x="492258" y="860500"/>
                          <a:pt x="498998" y="859658"/>
                        </a:cubicBezTo>
                        <a:cubicBezTo>
                          <a:pt x="515249" y="857627"/>
                          <a:pt x="506235" y="858749"/>
                          <a:pt x="517245" y="855603"/>
                        </a:cubicBezTo>
                        <a:cubicBezTo>
                          <a:pt x="519924" y="854837"/>
                          <a:pt x="522711" y="854456"/>
                          <a:pt x="525355" y="853575"/>
                        </a:cubicBezTo>
                        <a:cubicBezTo>
                          <a:pt x="558693" y="842462"/>
                          <a:pt x="515302" y="856077"/>
                          <a:pt x="543603" y="845465"/>
                        </a:cubicBezTo>
                        <a:cubicBezTo>
                          <a:pt x="546212" y="844487"/>
                          <a:pt x="549010" y="844114"/>
                          <a:pt x="551713" y="843438"/>
                        </a:cubicBezTo>
                        <a:cubicBezTo>
                          <a:pt x="553740" y="841410"/>
                          <a:pt x="555305" y="838778"/>
                          <a:pt x="557795" y="837355"/>
                        </a:cubicBezTo>
                        <a:cubicBezTo>
                          <a:pt x="560283" y="835933"/>
                          <a:pt x="577335" y="833423"/>
                          <a:pt x="578070" y="833300"/>
                        </a:cubicBezTo>
                        <a:cubicBezTo>
                          <a:pt x="581765" y="831453"/>
                          <a:pt x="587786" y="827964"/>
                          <a:pt x="592262" y="827218"/>
                        </a:cubicBezTo>
                        <a:cubicBezTo>
                          <a:pt x="598299" y="826212"/>
                          <a:pt x="604427" y="825866"/>
                          <a:pt x="610510" y="825190"/>
                        </a:cubicBezTo>
                        <a:cubicBezTo>
                          <a:pt x="638328" y="817242"/>
                          <a:pt x="610204" y="824285"/>
                          <a:pt x="649032" y="819108"/>
                        </a:cubicBezTo>
                        <a:cubicBezTo>
                          <a:pt x="651151" y="818826"/>
                          <a:pt x="653068" y="817694"/>
                          <a:pt x="655115" y="817080"/>
                        </a:cubicBezTo>
                        <a:cubicBezTo>
                          <a:pt x="659827" y="815666"/>
                          <a:pt x="664534" y="814218"/>
                          <a:pt x="669307" y="813025"/>
                        </a:cubicBezTo>
                        <a:cubicBezTo>
                          <a:pt x="678849" y="810640"/>
                          <a:pt x="683357" y="810683"/>
                          <a:pt x="693637" y="808970"/>
                        </a:cubicBezTo>
                        <a:cubicBezTo>
                          <a:pt x="697036" y="808403"/>
                          <a:pt x="700396" y="807619"/>
                          <a:pt x="703775" y="806943"/>
                        </a:cubicBezTo>
                        <a:cubicBezTo>
                          <a:pt x="705802" y="805591"/>
                          <a:pt x="707678" y="803978"/>
                          <a:pt x="709857" y="802888"/>
                        </a:cubicBezTo>
                        <a:cubicBezTo>
                          <a:pt x="717161" y="799236"/>
                          <a:pt x="730410" y="799414"/>
                          <a:pt x="736215" y="798833"/>
                        </a:cubicBezTo>
                        <a:cubicBezTo>
                          <a:pt x="763722" y="780494"/>
                          <a:pt x="733582" y="799030"/>
                          <a:pt x="817314" y="792751"/>
                        </a:cubicBezTo>
                        <a:cubicBezTo>
                          <a:pt x="819744" y="792569"/>
                          <a:pt x="821217" y="789786"/>
                          <a:pt x="823397" y="788696"/>
                        </a:cubicBezTo>
                        <a:cubicBezTo>
                          <a:pt x="826644" y="787073"/>
                          <a:pt x="834549" y="785509"/>
                          <a:pt x="837589" y="784641"/>
                        </a:cubicBezTo>
                        <a:cubicBezTo>
                          <a:pt x="839644" y="784054"/>
                          <a:pt x="841644" y="783289"/>
                          <a:pt x="843672" y="782613"/>
                        </a:cubicBezTo>
                        <a:cubicBezTo>
                          <a:pt x="848920" y="777365"/>
                          <a:pt x="854643" y="770847"/>
                          <a:pt x="861919" y="768421"/>
                        </a:cubicBezTo>
                        <a:cubicBezTo>
                          <a:pt x="863947" y="767745"/>
                          <a:pt x="866090" y="767349"/>
                          <a:pt x="868002" y="766393"/>
                        </a:cubicBezTo>
                        <a:cubicBezTo>
                          <a:pt x="885539" y="757624"/>
                          <a:pt x="870773" y="762153"/>
                          <a:pt x="886249" y="758283"/>
                        </a:cubicBezTo>
                        <a:cubicBezTo>
                          <a:pt x="913265" y="740274"/>
                          <a:pt x="873223" y="766196"/>
                          <a:pt x="898414" y="752201"/>
                        </a:cubicBezTo>
                        <a:cubicBezTo>
                          <a:pt x="902674" y="749834"/>
                          <a:pt x="905956" y="745632"/>
                          <a:pt x="910579" y="744091"/>
                        </a:cubicBezTo>
                        <a:cubicBezTo>
                          <a:pt x="912607" y="743415"/>
                          <a:pt x="914750" y="743019"/>
                          <a:pt x="916662" y="742063"/>
                        </a:cubicBezTo>
                        <a:cubicBezTo>
                          <a:pt x="918841" y="740973"/>
                          <a:pt x="920536" y="739038"/>
                          <a:pt x="922744" y="738008"/>
                        </a:cubicBezTo>
                        <a:cubicBezTo>
                          <a:pt x="930706" y="734293"/>
                          <a:pt x="940046" y="733143"/>
                          <a:pt x="947074" y="727871"/>
                        </a:cubicBezTo>
                        <a:cubicBezTo>
                          <a:pt x="957413" y="720116"/>
                          <a:pt x="951906" y="722607"/>
                          <a:pt x="963294" y="719761"/>
                        </a:cubicBezTo>
                        <a:cubicBezTo>
                          <a:pt x="966673" y="717733"/>
                          <a:pt x="969830" y="715279"/>
                          <a:pt x="973431" y="713678"/>
                        </a:cubicBezTo>
                        <a:cubicBezTo>
                          <a:pt x="975977" y="712546"/>
                          <a:pt x="979222" y="713197"/>
                          <a:pt x="981541" y="711651"/>
                        </a:cubicBezTo>
                        <a:cubicBezTo>
                          <a:pt x="983569" y="710299"/>
                          <a:pt x="983416" y="706658"/>
                          <a:pt x="985596" y="705568"/>
                        </a:cubicBezTo>
                        <a:cubicBezTo>
                          <a:pt x="989273" y="703730"/>
                          <a:pt x="993706" y="704217"/>
                          <a:pt x="997761" y="703541"/>
                        </a:cubicBezTo>
                        <a:cubicBezTo>
                          <a:pt x="1009363" y="695807"/>
                          <a:pt x="997861" y="702871"/>
                          <a:pt x="1013981" y="695431"/>
                        </a:cubicBezTo>
                        <a:cubicBezTo>
                          <a:pt x="1030702" y="687713"/>
                          <a:pt x="1028282" y="688601"/>
                          <a:pt x="1042366" y="679211"/>
                        </a:cubicBezTo>
                        <a:cubicBezTo>
                          <a:pt x="1044394" y="675832"/>
                          <a:pt x="1046084" y="672226"/>
                          <a:pt x="1048449" y="669073"/>
                        </a:cubicBezTo>
                        <a:cubicBezTo>
                          <a:pt x="1052975" y="663038"/>
                          <a:pt x="1056888" y="661839"/>
                          <a:pt x="1062641" y="656908"/>
                        </a:cubicBezTo>
                        <a:cubicBezTo>
                          <a:pt x="1064818" y="655042"/>
                          <a:pt x="1066547" y="652692"/>
                          <a:pt x="1068724" y="650826"/>
                        </a:cubicBezTo>
                        <a:cubicBezTo>
                          <a:pt x="1078320" y="642602"/>
                          <a:pt x="1074357" y="647107"/>
                          <a:pt x="1082916" y="640688"/>
                        </a:cubicBezTo>
                        <a:cubicBezTo>
                          <a:pt x="1086378" y="638091"/>
                          <a:pt x="1089592" y="635175"/>
                          <a:pt x="1093054" y="632578"/>
                        </a:cubicBezTo>
                        <a:cubicBezTo>
                          <a:pt x="1095003" y="631116"/>
                          <a:pt x="1097153" y="629939"/>
                          <a:pt x="1099136" y="628523"/>
                        </a:cubicBezTo>
                        <a:cubicBezTo>
                          <a:pt x="1101886" y="626559"/>
                          <a:pt x="1104312" y="624117"/>
                          <a:pt x="1107246" y="622441"/>
                        </a:cubicBezTo>
                        <a:cubicBezTo>
                          <a:pt x="1110953" y="620323"/>
                          <a:pt x="1117799" y="619902"/>
                          <a:pt x="1121438" y="618386"/>
                        </a:cubicBezTo>
                        <a:cubicBezTo>
                          <a:pt x="1127018" y="616061"/>
                          <a:pt x="1132628" y="613629"/>
                          <a:pt x="1137658" y="610276"/>
                        </a:cubicBezTo>
                        <a:cubicBezTo>
                          <a:pt x="1139686" y="608924"/>
                          <a:pt x="1141561" y="607311"/>
                          <a:pt x="1143741" y="606221"/>
                        </a:cubicBezTo>
                        <a:cubicBezTo>
                          <a:pt x="1145652" y="605265"/>
                          <a:pt x="1147796" y="604870"/>
                          <a:pt x="1149823" y="604194"/>
                        </a:cubicBezTo>
                        <a:cubicBezTo>
                          <a:pt x="1150499" y="602166"/>
                          <a:pt x="1150483" y="599753"/>
                          <a:pt x="1151851" y="598111"/>
                        </a:cubicBezTo>
                        <a:cubicBezTo>
                          <a:pt x="1154014" y="595515"/>
                          <a:pt x="1157418" y="594254"/>
                          <a:pt x="1159961" y="592029"/>
                        </a:cubicBezTo>
                        <a:cubicBezTo>
                          <a:pt x="1162838" y="589512"/>
                          <a:pt x="1165583" y="586822"/>
                          <a:pt x="1168071" y="583919"/>
                        </a:cubicBezTo>
                        <a:cubicBezTo>
                          <a:pt x="1169657" y="582069"/>
                          <a:pt x="1170403" y="579559"/>
                          <a:pt x="1172126" y="577836"/>
                        </a:cubicBezTo>
                        <a:cubicBezTo>
                          <a:pt x="1173849" y="576113"/>
                          <a:pt x="1176336" y="575341"/>
                          <a:pt x="1178208" y="573781"/>
                        </a:cubicBezTo>
                        <a:cubicBezTo>
                          <a:pt x="1180411" y="571945"/>
                          <a:pt x="1182133" y="569587"/>
                          <a:pt x="1184291" y="567699"/>
                        </a:cubicBezTo>
                        <a:cubicBezTo>
                          <a:pt x="1187548" y="564850"/>
                          <a:pt x="1191194" y="562464"/>
                          <a:pt x="1194428" y="559589"/>
                        </a:cubicBezTo>
                        <a:cubicBezTo>
                          <a:pt x="1197285" y="557049"/>
                          <a:pt x="1199681" y="554019"/>
                          <a:pt x="1202538" y="551479"/>
                        </a:cubicBezTo>
                        <a:cubicBezTo>
                          <a:pt x="1224802" y="531690"/>
                          <a:pt x="1203066" y="552981"/>
                          <a:pt x="1218758" y="537286"/>
                        </a:cubicBezTo>
                        <a:cubicBezTo>
                          <a:pt x="1222637" y="525654"/>
                          <a:pt x="1218009" y="536512"/>
                          <a:pt x="1226868" y="525121"/>
                        </a:cubicBezTo>
                        <a:cubicBezTo>
                          <a:pt x="1238254" y="510481"/>
                          <a:pt x="1229438" y="514802"/>
                          <a:pt x="1241061" y="510929"/>
                        </a:cubicBezTo>
                        <a:cubicBezTo>
                          <a:pt x="1243088" y="508226"/>
                          <a:pt x="1244918" y="505362"/>
                          <a:pt x="1247143" y="502819"/>
                        </a:cubicBezTo>
                        <a:cubicBezTo>
                          <a:pt x="1249660" y="499942"/>
                          <a:pt x="1252959" y="497767"/>
                          <a:pt x="1255253" y="494709"/>
                        </a:cubicBezTo>
                        <a:cubicBezTo>
                          <a:pt x="1260897" y="487184"/>
                          <a:pt x="1258259" y="486694"/>
                          <a:pt x="1261336" y="478489"/>
                        </a:cubicBezTo>
                        <a:cubicBezTo>
                          <a:pt x="1262688" y="474884"/>
                          <a:pt x="1266773" y="467504"/>
                          <a:pt x="1269446" y="464296"/>
                        </a:cubicBezTo>
                        <a:cubicBezTo>
                          <a:pt x="1271281" y="462093"/>
                          <a:pt x="1273142" y="459804"/>
                          <a:pt x="1275528" y="458214"/>
                        </a:cubicBezTo>
                        <a:cubicBezTo>
                          <a:pt x="1277306" y="457028"/>
                          <a:pt x="1279699" y="457142"/>
                          <a:pt x="1281611" y="456186"/>
                        </a:cubicBezTo>
                        <a:cubicBezTo>
                          <a:pt x="1283790" y="455096"/>
                          <a:pt x="1285453" y="453091"/>
                          <a:pt x="1287693" y="452131"/>
                        </a:cubicBezTo>
                        <a:cubicBezTo>
                          <a:pt x="1290254" y="451033"/>
                          <a:pt x="1293124" y="450870"/>
                          <a:pt x="1295803" y="450104"/>
                        </a:cubicBezTo>
                        <a:cubicBezTo>
                          <a:pt x="1297858" y="449517"/>
                          <a:pt x="1299858" y="448752"/>
                          <a:pt x="1301885" y="448076"/>
                        </a:cubicBezTo>
                        <a:cubicBezTo>
                          <a:pt x="1306572" y="443389"/>
                          <a:pt x="1311544" y="440835"/>
                          <a:pt x="1312023" y="433884"/>
                        </a:cubicBezTo>
                        <a:cubicBezTo>
                          <a:pt x="1313233" y="416341"/>
                          <a:pt x="1312840" y="398712"/>
                          <a:pt x="1314050" y="381169"/>
                        </a:cubicBezTo>
                        <a:cubicBezTo>
                          <a:pt x="1314197" y="379037"/>
                          <a:pt x="1314567" y="376598"/>
                          <a:pt x="1316078" y="375087"/>
                        </a:cubicBezTo>
                        <a:cubicBezTo>
                          <a:pt x="1320574" y="370591"/>
                          <a:pt x="1328858" y="370371"/>
                          <a:pt x="1334325" y="369004"/>
                        </a:cubicBezTo>
                        <a:cubicBezTo>
                          <a:pt x="1340296" y="367511"/>
                          <a:pt x="1342710" y="365826"/>
                          <a:pt x="1348518" y="362922"/>
                        </a:cubicBezTo>
                        <a:cubicBezTo>
                          <a:pt x="1352573" y="358867"/>
                          <a:pt x="1356095" y="354198"/>
                          <a:pt x="1360683" y="350757"/>
                        </a:cubicBezTo>
                        <a:cubicBezTo>
                          <a:pt x="1363386" y="348729"/>
                          <a:pt x="1366281" y="346935"/>
                          <a:pt x="1368793" y="344674"/>
                        </a:cubicBezTo>
                        <a:cubicBezTo>
                          <a:pt x="1386670" y="328585"/>
                          <a:pt x="1373945" y="336016"/>
                          <a:pt x="1389068" y="328454"/>
                        </a:cubicBezTo>
                        <a:cubicBezTo>
                          <a:pt x="1395395" y="309469"/>
                          <a:pt x="1392475" y="320672"/>
                          <a:pt x="1389068" y="279794"/>
                        </a:cubicBezTo>
                        <a:cubicBezTo>
                          <a:pt x="1388891" y="277664"/>
                          <a:pt x="1388375" y="275381"/>
                          <a:pt x="1387040" y="273712"/>
                        </a:cubicBezTo>
                        <a:cubicBezTo>
                          <a:pt x="1385518" y="271809"/>
                          <a:pt x="1382985" y="271009"/>
                          <a:pt x="1380958" y="269657"/>
                        </a:cubicBezTo>
                        <a:cubicBezTo>
                          <a:pt x="1381634" y="256140"/>
                          <a:pt x="1381861" y="242594"/>
                          <a:pt x="1382985" y="229107"/>
                        </a:cubicBezTo>
                        <a:cubicBezTo>
                          <a:pt x="1383390" y="224250"/>
                          <a:pt x="1385774" y="219556"/>
                          <a:pt x="1387040" y="214915"/>
                        </a:cubicBezTo>
                        <a:cubicBezTo>
                          <a:pt x="1388506" y="209538"/>
                          <a:pt x="1389743" y="204102"/>
                          <a:pt x="1391095" y="198695"/>
                        </a:cubicBezTo>
                        <a:cubicBezTo>
                          <a:pt x="1391771" y="195992"/>
                          <a:pt x="1391153" y="192555"/>
                          <a:pt x="1393123" y="190585"/>
                        </a:cubicBezTo>
                        <a:lnTo>
                          <a:pt x="1397178" y="186530"/>
                        </a:lnTo>
                        <a:lnTo>
                          <a:pt x="1324188" y="186530"/>
                        </a:lnTo>
                        <a:cubicBezTo>
                          <a:pt x="1317430" y="187206"/>
                          <a:pt x="1310589" y="187305"/>
                          <a:pt x="1303913" y="188557"/>
                        </a:cubicBezTo>
                        <a:cubicBezTo>
                          <a:pt x="1299712" y="189345"/>
                          <a:pt x="1291748" y="192612"/>
                          <a:pt x="1291748" y="192612"/>
                        </a:cubicBezTo>
                        <a:cubicBezTo>
                          <a:pt x="1289517" y="194099"/>
                          <a:pt x="1283040" y="199189"/>
                          <a:pt x="1279583" y="198695"/>
                        </a:cubicBezTo>
                        <a:cubicBezTo>
                          <a:pt x="1276309" y="198227"/>
                          <a:pt x="1268332" y="192546"/>
                          <a:pt x="1265391" y="190585"/>
                        </a:cubicBezTo>
                        <a:cubicBezTo>
                          <a:pt x="1264715" y="188557"/>
                          <a:pt x="1264205" y="186467"/>
                          <a:pt x="1263363" y="184502"/>
                        </a:cubicBezTo>
                        <a:cubicBezTo>
                          <a:pt x="1260275" y="177298"/>
                          <a:pt x="1259326" y="176419"/>
                          <a:pt x="1255253" y="170310"/>
                        </a:cubicBezTo>
                        <a:cubicBezTo>
                          <a:pt x="1254577" y="168282"/>
                          <a:pt x="1254182" y="166139"/>
                          <a:pt x="1253226" y="164227"/>
                        </a:cubicBezTo>
                        <a:cubicBezTo>
                          <a:pt x="1252136" y="162048"/>
                          <a:pt x="1250027" y="160426"/>
                          <a:pt x="1249171" y="158145"/>
                        </a:cubicBezTo>
                        <a:cubicBezTo>
                          <a:pt x="1248906" y="157437"/>
                          <a:pt x="1246880" y="144130"/>
                          <a:pt x="1245116" y="141925"/>
                        </a:cubicBezTo>
                        <a:cubicBezTo>
                          <a:pt x="1243594" y="140022"/>
                          <a:pt x="1241061" y="139222"/>
                          <a:pt x="1239033" y="137870"/>
                        </a:cubicBezTo>
                        <a:cubicBezTo>
                          <a:pt x="1238357" y="135842"/>
                          <a:pt x="1238341" y="133456"/>
                          <a:pt x="1237006" y="131787"/>
                        </a:cubicBezTo>
                        <a:cubicBezTo>
                          <a:pt x="1235484" y="129884"/>
                          <a:pt x="1232646" y="129455"/>
                          <a:pt x="1230923" y="127732"/>
                        </a:cubicBezTo>
                        <a:cubicBezTo>
                          <a:pt x="1229200" y="126009"/>
                          <a:pt x="1228220" y="123677"/>
                          <a:pt x="1226868" y="121650"/>
                        </a:cubicBezTo>
                        <a:cubicBezTo>
                          <a:pt x="1226192" y="118947"/>
                          <a:pt x="1225606" y="116219"/>
                          <a:pt x="1224841" y="113540"/>
                        </a:cubicBezTo>
                        <a:cubicBezTo>
                          <a:pt x="1224254" y="111485"/>
                          <a:pt x="1222813" y="109594"/>
                          <a:pt x="1222813" y="107457"/>
                        </a:cubicBezTo>
                        <a:cubicBezTo>
                          <a:pt x="1222813" y="103346"/>
                          <a:pt x="1221221" y="97241"/>
                          <a:pt x="1224841" y="95292"/>
                        </a:cubicBezTo>
                        <a:cubicBezTo>
                          <a:pt x="1232006" y="91434"/>
                          <a:pt x="1241061" y="93941"/>
                          <a:pt x="1249171" y="93265"/>
                        </a:cubicBezTo>
                        <a:cubicBezTo>
                          <a:pt x="1264074" y="89539"/>
                          <a:pt x="1263559" y="92624"/>
                          <a:pt x="1271473" y="83127"/>
                        </a:cubicBezTo>
                        <a:cubicBezTo>
                          <a:pt x="1273033" y="81255"/>
                          <a:pt x="1274438" y="79224"/>
                          <a:pt x="1275528" y="77045"/>
                        </a:cubicBezTo>
                        <a:cubicBezTo>
                          <a:pt x="1276484" y="75134"/>
                          <a:pt x="1276880" y="72990"/>
                          <a:pt x="1277556" y="70963"/>
                        </a:cubicBezTo>
                        <a:cubicBezTo>
                          <a:pt x="1276880" y="64205"/>
                          <a:pt x="1276951" y="57329"/>
                          <a:pt x="1275528" y="50688"/>
                        </a:cubicBezTo>
                        <a:cubicBezTo>
                          <a:pt x="1274895" y="47733"/>
                          <a:pt x="1271473" y="42578"/>
                          <a:pt x="1271473" y="42578"/>
                        </a:cubicBezTo>
                        <a:lnTo>
                          <a:pt x="912607" y="42578"/>
                        </a:lnTo>
                        <a:lnTo>
                          <a:pt x="870029" y="0"/>
                        </a:lnTo>
                        <a:lnTo>
                          <a:pt x="466558" y="0"/>
                        </a:lnTo>
                        <a:lnTo>
                          <a:pt x="407760" y="26358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>
                    <a:off x="6505191" y="5018637"/>
                    <a:ext cx="230201" cy="247647"/>
                  </a:xfrm>
                  <a:custGeom>
                    <a:avLst/>
                    <a:gdLst>
                      <a:gd name="connsiteX0" fmla="*/ 55937 w 230611"/>
                      <a:gd name="connsiteY0" fmla="*/ 60825 h 247720"/>
                      <a:gd name="connsiteX1" fmla="*/ 55937 w 230611"/>
                      <a:gd name="connsiteY1" fmla="*/ 60825 h 247720"/>
                      <a:gd name="connsiteX2" fmla="*/ 53910 w 230611"/>
                      <a:gd name="connsiteY2" fmla="*/ 83127 h 247720"/>
                      <a:gd name="connsiteX3" fmla="*/ 51882 w 230611"/>
                      <a:gd name="connsiteY3" fmla="*/ 101375 h 247720"/>
                      <a:gd name="connsiteX4" fmla="*/ 45800 w 230611"/>
                      <a:gd name="connsiteY4" fmla="*/ 105429 h 247720"/>
                      <a:gd name="connsiteX5" fmla="*/ 25525 w 230611"/>
                      <a:gd name="connsiteY5" fmla="*/ 107457 h 247720"/>
                      <a:gd name="connsiteX6" fmla="*/ 17415 w 230611"/>
                      <a:gd name="connsiteY6" fmla="*/ 109484 h 247720"/>
                      <a:gd name="connsiteX7" fmla="*/ 3222 w 230611"/>
                      <a:gd name="connsiteY7" fmla="*/ 111512 h 247720"/>
                      <a:gd name="connsiteX8" fmla="*/ 9305 w 230611"/>
                      <a:gd name="connsiteY8" fmla="*/ 158144 h 247720"/>
                      <a:gd name="connsiteX9" fmla="*/ 13360 w 230611"/>
                      <a:gd name="connsiteY9" fmla="*/ 176392 h 247720"/>
                      <a:gd name="connsiteX10" fmla="*/ 19442 w 230611"/>
                      <a:gd name="connsiteY10" fmla="*/ 182474 h 247720"/>
                      <a:gd name="connsiteX11" fmla="*/ 29580 w 230611"/>
                      <a:gd name="connsiteY11" fmla="*/ 192612 h 247720"/>
                      <a:gd name="connsiteX12" fmla="*/ 35662 w 230611"/>
                      <a:gd name="connsiteY12" fmla="*/ 216942 h 247720"/>
                      <a:gd name="connsiteX13" fmla="*/ 43772 w 230611"/>
                      <a:gd name="connsiteY13" fmla="*/ 231134 h 247720"/>
                      <a:gd name="connsiteX14" fmla="*/ 53910 w 230611"/>
                      <a:gd name="connsiteY14" fmla="*/ 241272 h 247720"/>
                      <a:gd name="connsiteX15" fmla="*/ 57965 w 230611"/>
                      <a:gd name="connsiteY15" fmla="*/ 247354 h 247720"/>
                      <a:gd name="connsiteX16" fmla="*/ 94459 w 230611"/>
                      <a:gd name="connsiteY16" fmla="*/ 245327 h 247720"/>
                      <a:gd name="connsiteX17" fmla="*/ 100542 w 230611"/>
                      <a:gd name="connsiteY17" fmla="*/ 243299 h 247720"/>
                      <a:gd name="connsiteX18" fmla="*/ 116762 w 230611"/>
                      <a:gd name="connsiteY18" fmla="*/ 241272 h 247720"/>
                      <a:gd name="connsiteX19" fmla="*/ 135009 w 230611"/>
                      <a:gd name="connsiteY19" fmla="*/ 237217 h 247720"/>
                      <a:gd name="connsiteX20" fmla="*/ 141092 w 230611"/>
                      <a:gd name="connsiteY20" fmla="*/ 235189 h 247720"/>
                      <a:gd name="connsiteX21" fmla="*/ 165422 w 230611"/>
                      <a:gd name="connsiteY21" fmla="*/ 237217 h 247720"/>
                      <a:gd name="connsiteX22" fmla="*/ 175559 w 230611"/>
                      <a:gd name="connsiteY22" fmla="*/ 239244 h 247720"/>
                      <a:gd name="connsiteX23" fmla="*/ 205972 w 230611"/>
                      <a:gd name="connsiteY23" fmla="*/ 237217 h 247720"/>
                      <a:gd name="connsiteX24" fmla="*/ 218137 w 230611"/>
                      <a:gd name="connsiteY24" fmla="*/ 233162 h 247720"/>
                      <a:gd name="connsiteX25" fmla="*/ 224219 w 230611"/>
                      <a:gd name="connsiteY25" fmla="*/ 231134 h 247720"/>
                      <a:gd name="connsiteX26" fmla="*/ 228274 w 230611"/>
                      <a:gd name="connsiteY26" fmla="*/ 225052 h 247720"/>
                      <a:gd name="connsiteX27" fmla="*/ 228274 w 230611"/>
                      <a:gd name="connsiteY27" fmla="*/ 198694 h 247720"/>
                      <a:gd name="connsiteX28" fmla="*/ 216109 w 230611"/>
                      <a:gd name="connsiteY28" fmla="*/ 186529 h 247720"/>
                      <a:gd name="connsiteX29" fmla="*/ 207999 w 230611"/>
                      <a:gd name="connsiteY29" fmla="*/ 184502 h 247720"/>
                      <a:gd name="connsiteX30" fmla="*/ 191779 w 230611"/>
                      <a:gd name="connsiteY30" fmla="*/ 174364 h 247720"/>
                      <a:gd name="connsiteX31" fmla="*/ 189752 w 230611"/>
                      <a:gd name="connsiteY31" fmla="*/ 166254 h 247720"/>
                      <a:gd name="connsiteX32" fmla="*/ 191779 w 230611"/>
                      <a:gd name="connsiteY32" fmla="*/ 141924 h 247720"/>
                      <a:gd name="connsiteX33" fmla="*/ 199889 w 230611"/>
                      <a:gd name="connsiteY33" fmla="*/ 123677 h 247720"/>
                      <a:gd name="connsiteX34" fmla="*/ 201917 w 230611"/>
                      <a:gd name="connsiteY34" fmla="*/ 117594 h 247720"/>
                      <a:gd name="connsiteX35" fmla="*/ 214082 w 230611"/>
                      <a:gd name="connsiteY35" fmla="*/ 99347 h 247720"/>
                      <a:gd name="connsiteX36" fmla="*/ 218137 w 230611"/>
                      <a:gd name="connsiteY36" fmla="*/ 93265 h 247720"/>
                      <a:gd name="connsiteX37" fmla="*/ 220164 w 230611"/>
                      <a:gd name="connsiteY37" fmla="*/ 87182 h 247720"/>
                      <a:gd name="connsiteX38" fmla="*/ 224219 w 230611"/>
                      <a:gd name="connsiteY38" fmla="*/ 81100 h 247720"/>
                      <a:gd name="connsiteX39" fmla="*/ 226247 w 230611"/>
                      <a:gd name="connsiteY39" fmla="*/ 72990 h 247720"/>
                      <a:gd name="connsiteX40" fmla="*/ 222192 w 230611"/>
                      <a:gd name="connsiteY40" fmla="*/ 24330 h 247720"/>
                      <a:gd name="connsiteX41" fmla="*/ 220164 w 230611"/>
                      <a:gd name="connsiteY41" fmla="*/ 18247 h 247720"/>
                      <a:gd name="connsiteX42" fmla="*/ 212054 w 230611"/>
                      <a:gd name="connsiteY42" fmla="*/ 6082 h 247720"/>
                      <a:gd name="connsiteX43" fmla="*/ 199889 w 230611"/>
                      <a:gd name="connsiteY43" fmla="*/ 0 h 247720"/>
                      <a:gd name="connsiteX44" fmla="*/ 153257 w 230611"/>
                      <a:gd name="connsiteY44" fmla="*/ 2027 h 247720"/>
                      <a:gd name="connsiteX45" fmla="*/ 149202 w 230611"/>
                      <a:gd name="connsiteY45" fmla="*/ 54742 h 247720"/>
                      <a:gd name="connsiteX46" fmla="*/ 132982 w 230611"/>
                      <a:gd name="connsiteY46" fmla="*/ 62852 h 247720"/>
                      <a:gd name="connsiteX47" fmla="*/ 122844 w 230611"/>
                      <a:gd name="connsiteY47" fmla="*/ 64880 h 247720"/>
                      <a:gd name="connsiteX48" fmla="*/ 55937 w 230611"/>
                      <a:gd name="connsiteY48" fmla="*/ 60825 h 247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230611" h="247720">
                        <a:moveTo>
                          <a:pt x="55937" y="60825"/>
                        </a:moveTo>
                        <a:lnTo>
                          <a:pt x="55937" y="60825"/>
                        </a:lnTo>
                        <a:cubicBezTo>
                          <a:pt x="55261" y="68259"/>
                          <a:pt x="54653" y="75699"/>
                          <a:pt x="53910" y="83127"/>
                        </a:cubicBezTo>
                        <a:cubicBezTo>
                          <a:pt x="53301" y="89217"/>
                          <a:pt x="53974" y="95623"/>
                          <a:pt x="51882" y="101375"/>
                        </a:cubicBezTo>
                        <a:cubicBezTo>
                          <a:pt x="51049" y="103665"/>
                          <a:pt x="48174" y="104881"/>
                          <a:pt x="45800" y="105429"/>
                        </a:cubicBezTo>
                        <a:cubicBezTo>
                          <a:pt x="39182" y="106956"/>
                          <a:pt x="32283" y="106781"/>
                          <a:pt x="25525" y="107457"/>
                        </a:cubicBezTo>
                        <a:cubicBezTo>
                          <a:pt x="22822" y="108133"/>
                          <a:pt x="20157" y="108986"/>
                          <a:pt x="17415" y="109484"/>
                        </a:cubicBezTo>
                        <a:cubicBezTo>
                          <a:pt x="12713" y="110339"/>
                          <a:pt x="4595" y="106934"/>
                          <a:pt x="3222" y="111512"/>
                        </a:cubicBezTo>
                        <a:cubicBezTo>
                          <a:pt x="-3747" y="134741"/>
                          <a:pt x="1652" y="142837"/>
                          <a:pt x="9305" y="158144"/>
                        </a:cubicBezTo>
                        <a:cubicBezTo>
                          <a:pt x="9551" y="159620"/>
                          <a:pt x="11140" y="173063"/>
                          <a:pt x="13360" y="176392"/>
                        </a:cubicBezTo>
                        <a:cubicBezTo>
                          <a:pt x="14950" y="178778"/>
                          <a:pt x="17607" y="180271"/>
                          <a:pt x="19442" y="182474"/>
                        </a:cubicBezTo>
                        <a:cubicBezTo>
                          <a:pt x="27890" y="192612"/>
                          <a:pt x="18428" y="185178"/>
                          <a:pt x="29580" y="192612"/>
                        </a:cubicBezTo>
                        <a:cubicBezTo>
                          <a:pt x="37640" y="204701"/>
                          <a:pt x="31834" y="193975"/>
                          <a:pt x="35662" y="216942"/>
                        </a:cubicBezTo>
                        <a:cubicBezTo>
                          <a:pt x="36806" y="223806"/>
                          <a:pt x="39496" y="225147"/>
                          <a:pt x="43772" y="231134"/>
                        </a:cubicBezTo>
                        <a:cubicBezTo>
                          <a:pt x="49916" y="239736"/>
                          <a:pt x="45062" y="235374"/>
                          <a:pt x="53910" y="241272"/>
                        </a:cubicBezTo>
                        <a:cubicBezTo>
                          <a:pt x="55262" y="243299"/>
                          <a:pt x="55540" y="247112"/>
                          <a:pt x="57965" y="247354"/>
                        </a:cubicBezTo>
                        <a:cubicBezTo>
                          <a:pt x="70088" y="248566"/>
                          <a:pt x="82330" y="246482"/>
                          <a:pt x="94459" y="245327"/>
                        </a:cubicBezTo>
                        <a:cubicBezTo>
                          <a:pt x="96587" y="245124"/>
                          <a:pt x="98439" y="243681"/>
                          <a:pt x="100542" y="243299"/>
                        </a:cubicBezTo>
                        <a:cubicBezTo>
                          <a:pt x="105903" y="242324"/>
                          <a:pt x="111355" y="241948"/>
                          <a:pt x="116762" y="241272"/>
                        </a:cubicBezTo>
                        <a:cubicBezTo>
                          <a:pt x="130452" y="236707"/>
                          <a:pt x="113602" y="241974"/>
                          <a:pt x="135009" y="237217"/>
                        </a:cubicBezTo>
                        <a:cubicBezTo>
                          <a:pt x="137095" y="236753"/>
                          <a:pt x="139064" y="235865"/>
                          <a:pt x="141092" y="235189"/>
                        </a:cubicBezTo>
                        <a:cubicBezTo>
                          <a:pt x="149202" y="235865"/>
                          <a:pt x="157340" y="236266"/>
                          <a:pt x="165422" y="237217"/>
                        </a:cubicBezTo>
                        <a:cubicBezTo>
                          <a:pt x="168844" y="237620"/>
                          <a:pt x="172113" y="239244"/>
                          <a:pt x="175559" y="239244"/>
                        </a:cubicBezTo>
                        <a:cubicBezTo>
                          <a:pt x="185719" y="239244"/>
                          <a:pt x="195834" y="237893"/>
                          <a:pt x="205972" y="237217"/>
                        </a:cubicBezTo>
                        <a:lnTo>
                          <a:pt x="218137" y="233162"/>
                        </a:lnTo>
                        <a:lnTo>
                          <a:pt x="224219" y="231134"/>
                        </a:lnTo>
                        <a:cubicBezTo>
                          <a:pt x="225571" y="229107"/>
                          <a:pt x="227314" y="227292"/>
                          <a:pt x="228274" y="225052"/>
                        </a:cubicBezTo>
                        <a:cubicBezTo>
                          <a:pt x="231465" y="217607"/>
                          <a:pt x="231316" y="205212"/>
                          <a:pt x="228274" y="198694"/>
                        </a:cubicBezTo>
                        <a:cubicBezTo>
                          <a:pt x="225849" y="193497"/>
                          <a:pt x="221672" y="187920"/>
                          <a:pt x="216109" y="186529"/>
                        </a:cubicBezTo>
                        <a:lnTo>
                          <a:pt x="207999" y="184502"/>
                        </a:lnTo>
                        <a:cubicBezTo>
                          <a:pt x="203667" y="182336"/>
                          <a:pt x="194704" y="178459"/>
                          <a:pt x="191779" y="174364"/>
                        </a:cubicBezTo>
                        <a:cubicBezTo>
                          <a:pt x="190159" y="172096"/>
                          <a:pt x="190428" y="168957"/>
                          <a:pt x="189752" y="166254"/>
                        </a:cubicBezTo>
                        <a:cubicBezTo>
                          <a:pt x="190428" y="158144"/>
                          <a:pt x="190441" y="149951"/>
                          <a:pt x="191779" y="141924"/>
                        </a:cubicBezTo>
                        <a:cubicBezTo>
                          <a:pt x="194394" y="126232"/>
                          <a:pt x="194723" y="134008"/>
                          <a:pt x="199889" y="123677"/>
                        </a:cubicBezTo>
                        <a:cubicBezTo>
                          <a:pt x="200845" y="121765"/>
                          <a:pt x="200879" y="119462"/>
                          <a:pt x="201917" y="117594"/>
                        </a:cubicBezTo>
                        <a:cubicBezTo>
                          <a:pt x="201921" y="117587"/>
                          <a:pt x="212052" y="102392"/>
                          <a:pt x="214082" y="99347"/>
                        </a:cubicBezTo>
                        <a:lnTo>
                          <a:pt x="218137" y="93265"/>
                        </a:lnTo>
                        <a:cubicBezTo>
                          <a:pt x="218813" y="91237"/>
                          <a:pt x="219208" y="89094"/>
                          <a:pt x="220164" y="87182"/>
                        </a:cubicBezTo>
                        <a:cubicBezTo>
                          <a:pt x="221254" y="85003"/>
                          <a:pt x="223259" y="83340"/>
                          <a:pt x="224219" y="81100"/>
                        </a:cubicBezTo>
                        <a:cubicBezTo>
                          <a:pt x="225317" y="78539"/>
                          <a:pt x="225571" y="75693"/>
                          <a:pt x="226247" y="72990"/>
                        </a:cubicBezTo>
                        <a:cubicBezTo>
                          <a:pt x="225171" y="52547"/>
                          <a:pt x="226437" y="41309"/>
                          <a:pt x="222192" y="24330"/>
                        </a:cubicBezTo>
                        <a:cubicBezTo>
                          <a:pt x="221674" y="22256"/>
                          <a:pt x="221202" y="20115"/>
                          <a:pt x="220164" y="18247"/>
                        </a:cubicBezTo>
                        <a:cubicBezTo>
                          <a:pt x="217797" y="13987"/>
                          <a:pt x="216109" y="8785"/>
                          <a:pt x="212054" y="6082"/>
                        </a:cubicBezTo>
                        <a:cubicBezTo>
                          <a:pt x="204194" y="841"/>
                          <a:pt x="208284" y="2797"/>
                          <a:pt x="199889" y="0"/>
                        </a:cubicBezTo>
                        <a:lnTo>
                          <a:pt x="153257" y="2027"/>
                        </a:lnTo>
                        <a:lnTo>
                          <a:pt x="149202" y="54742"/>
                        </a:lnTo>
                        <a:cubicBezTo>
                          <a:pt x="143795" y="57445"/>
                          <a:pt x="138624" y="60682"/>
                          <a:pt x="132982" y="62852"/>
                        </a:cubicBezTo>
                        <a:cubicBezTo>
                          <a:pt x="129765" y="64089"/>
                          <a:pt x="126235" y="64264"/>
                          <a:pt x="122844" y="64880"/>
                        </a:cubicBezTo>
                        <a:cubicBezTo>
                          <a:pt x="97033" y="69573"/>
                          <a:pt x="67088" y="61501"/>
                          <a:pt x="55937" y="60825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>
                    <a:off x="6455975" y="4817028"/>
                    <a:ext cx="285768" cy="225422"/>
                  </a:xfrm>
                  <a:custGeom>
                    <a:avLst/>
                    <a:gdLst>
                      <a:gd name="connsiteX0" fmla="*/ 285877 w 285877"/>
                      <a:gd name="connsiteY0" fmla="*/ 58797 h 225052"/>
                      <a:gd name="connsiteX1" fmla="*/ 265602 w 285877"/>
                      <a:gd name="connsiteY1" fmla="*/ 186529 h 225052"/>
                      <a:gd name="connsiteX2" fmla="*/ 269657 w 285877"/>
                      <a:gd name="connsiteY2" fmla="*/ 223024 h 225052"/>
                      <a:gd name="connsiteX3" fmla="*/ 188557 w 285877"/>
                      <a:gd name="connsiteY3" fmla="*/ 225052 h 225052"/>
                      <a:gd name="connsiteX4" fmla="*/ 198695 w 285877"/>
                      <a:gd name="connsiteY4" fmla="*/ 198694 h 225052"/>
                      <a:gd name="connsiteX5" fmla="*/ 194640 w 285877"/>
                      <a:gd name="connsiteY5" fmla="*/ 180447 h 225052"/>
                      <a:gd name="connsiteX6" fmla="*/ 192612 w 285877"/>
                      <a:gd name="connsiteY6" fmla="*/ 174364 h 225052"/>
                      <a:gd name="connsiteX7" fmla="*/ 188557 w 285877"/>
                      <a:gd name="connsiteY7" fmla="*/ 168282 h 225052"/>
                      <a:gd name="connsiteX8" fmla="*/ 190585 w 285877"/>
                      <a:gd name="connsiteY8" fmla="*/ 156117 h 225052"/>
                      <a:gd name="connsiteX9" fmla="*/ 194640 w 285877"/>
                      <a:gd name="connsiteY9" fmla="*/ 150034 h 225052"/>
                      <a:gd name="connsiteX10" fmla="*/ 196667 w 285877"/>
                      <a:gd name="connsiteY10" fmla="*/ 143952 h 225052"/>
                      <a:gd name="connsiteX11" fmla="*/ 168282 w 285877"/>
                      <a:gd name="connsiteY11" fmla="*/ 135842 h 225052"/>
                      <a:gd name="connsiteX12" fmla="*/ 160172 w 285877"/>
                      <a:gd name="connsiteY12" fmla="*/ 148007 h 225052"/>
                      <a:gd name="connsiteX13" fmla="*/ 148007 w 285877"/>
                      <a:gd name="connsiteY13" fmla="*/ 152062 h 225052"/>
                      <a:gd name="connsiteX14" fmla="*/ 119623 w 285877"/>
                      <a:gd name="connsiteY14" fmla="*/ 148007 h 225052"/>
                      <a:gd name="connsiteX15" fmla="*/ 111513 w 285877"/>
                      <a:gd name="connsiteY15" fmla="*/ 143952 h 225052"/>
                      <a:gd name="connsiteX16" fmla="*/ 103403 w 285877"/>
                      <a:gd name="connsiteY16" fmla="*/ 141924 h 225052"/>
                      <a:gd name="connsiteX17" fmla="*/ 75018 w 285877"/>
                      <a:gd name="connsiteY17" fmla="*/ 143952 h 225052"/>
                      <a:gd name="connsiteX18" fmla="*/ 36495 w 285877"/>
                      <a:gd name="connsiteY18" fmla="*/ 148007 h 225052"/>
                      <a:gd name="connsiteX19" fmla="*/ 20275 w 285877"/>
                      <a:gd name="connsiteY19" fmla="*/ 145979 h 225052"/>
                      <a:gd name="connsiteX20" fmla="*/ 16220 w 285877"/>
                      <a:gd name="connsiteY20" fmla="*/ 133814 h 225052"/>
                      <a:gd name="connsiteX21" fmla="*/ 14193 w 285877"/>
                      <a:gd name="connsiteY21" fmla="*/ 127732 h 225052"/>
                      <a:gd name="connsiteX22" fmla="*/ 10138 w 285877"/>
                      <a:gd name="connsiteY22" fmla="*/ 113540 h 225052"/>
                      <a:gd name="connsiteX23" fmla="*/ 6083 w 285877"/>
                      <a:gd name="connsiteY23" fmla="*/ 107457 h 225052"/>
                      <a:gd name="connsiteX24" fmla="*/ 4055 w 285877"/>
                      <a:gd name="connsiteY24" fmla="*/ 64880 h 225052"/>
                      <a:gd name="connsiteX25" fmla="*/ 2028 w 285877"/>
                      <a:gd name="connsiteY25" fmla="*/ 44605 h 225052"/>
                      <a:gd name="connsiteX26" fmla="*/ 0 w 285877"/>
                      <a:gd name="connsiteY26" fmla="*/ 36495 h 225052"/>
                      <a:gd name="connsiteX27" fmla="*/ 6083 w 285877"/>
                      <a:gd name="connsiteY27" fmla="*/ 22302 h 225052"/>
                      <a:gd name="connsiteX28" fmla="*/ 20275 w 285877"/>
                      <a:gd name="connsiteY28" fmla="*/ 18247 h 225052"/>
                      <a:gd name="connsiteX29" fmla="*/ 81100 w 285877"/>
                      <a:gd name="connsiteY29" fmla="*/ 16220 h 225052"/>
                      <a:gd name="connsiteX30" fmla="*/ 87183 w 285877"/>
                      <a:gd name="connsiteY30" fmla="*/ 10137 h 225052"/>
                      <a:gd name="connsiteX31" fmla="*/ 91238 w 285877"/>
                      <a:gd name="connsiteY31" fmla="*/ 4055 h 225052"/>
                      <a:gd name="connsiteX32" fmla="*/ 101375 w 285877"/>
                      <a:gd name="connsiteY32" fmla="*/ 2027 h 225052"/>
                      <a:gd name="connsiteX33" fmla="*/ 107458 w 285877"/>
                      <a:gd name="connsiteY33" fmla="*/ 0 h 225052"/>
                      <a:gd name="connsiteX34" fmla="*/ 127733 w 285877"/>
                      <a:gd name="connsiteY34" fmla="*/ 4055 h 225052"/>
                      <a:gd name="connsiteX35" fmla="*/ 133815 w 285877"/>
                      <a:gd name="connsiteY35" fmla="*/ 8110 h 225052"/>
                      <a:gd name="connsiteX36" fmla="*/ 139897 w 285877"/>
                      <a:gd name="connsiteY36" fmla="*/ 10137 h 225052"/>
                      <a:gd name="connsiteX37" fmla="*/ 156117 w 285877"/>
                      <a:gd name="connsiteY37" fmla="*/ 18247 h 225052"/>
                      <a:gd name="connsiteX38" fmla="*/ 162200 w 285877"/>
                      <a:gd name="connsiteY38" fmla="*/ 24330 h 225052"/>
                      <a:gd name="connsiteX39" fmla="*/ 168282 w 285877"/>
                      <a:gd name="connsiteY39" fmla="*/ 26357 h 225052"/>
                      <a:gd name="connsiteX40" fmla="*/ 180447 w 285877"/>
                      <a:gd name="connsiteY40" fmla="*/ 38522 h 225052"/>
                      <a:gd name="connsiteX41" fmla="*/ 192612 w 285877"/>
                      <a:gd name="connsiteY41" fmla="*/ 46632 h 225052"/>
                      <a:gd name="connsiteX42" fmla="*/ 196667 w 285877"/>
                      <a:gd name="connsiteY42" fmla="*/ 52715 h 225052"/>
                      <a:gd name="connsiteX43" fmla="*/ 204777 w 285877"/>
                      <a:gd name="connsiteY43" fmla="*/ 56770 h 225052"/>
                      <a:gd name="connsiteX44" fmla="*/ 210860 w 285877"/>
                      <a:gd name="connsiteY44" fmla="*/ 58797 h 225052"/>
                      <a:gd name="connsiteX45" fmla="*/ 281822 w 285877"/>
                      <a:gd name="connsiteY45" fmla="*/ 60825 h 225052"/>
                      <a:gd name="connsiteX46" fmla="*/ 285877 w 285877"/>
                      <a:gd name="connsiteY46" fmla="*/ 58797 h 22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285877" h="225052">
                        <a:moveTo>
                          <a:pt x="285877" y="58797"/>
                        </a:moveTo>
                        <a:lnTo>
                          <a:pt x="265602" y="186529"/>
                        </a:lnTo>
                        <a:lnTo>
                          <a:pt x="269657" y="223024"/>
                        </a:lnTo>
                        <a:lnTo>
                          <a:pt x="188557" y="225052"/>
                        </a:lnTo>
                        <a:lnTo>
                          <a:pt x="198695" y="198694"/>
                        </a:lnTo>
                        <a:cubicBezTo>
                          <a:pt x="197343" y="192612"/>
                          <a:pt x="196151" y="186492"/>
                          <a:pt x="194640" y="180447"/>
                        </a:cubicBezTo>
                        <a:cubicBezTo>
                          <a:pt x="194122" y="178373"/>
                          <a:pt x="193568" y="176276"/>
                          <a:pt x="192612" y="174364"/>
                        </a:cubicBezTo>
                        <a:cubicBezTo>
                          <a:pt x="191522" y="172185"/>
                          <a:pt x="189909" y="170309"/>
                          <a:pt x="188557" y="168282"/>
                        </a:cubicBezTo>
                        <a:cubicBezTo>
                          <a:pt x="189233" y="164227"/>
                          <a:pt x="189285" y="160017"/>
                          <a:pt x="190585" y="156117"/>
                        </a:cubicBezTo>
                        <a:cubicBezTo>
                          <a:pt x="191356" y="153805"/>
                          <a:pt x="193550" y="152214"/>
                          <a:pt x="194640" y="150034"/>
                        </a:cubicBezTo>
                        <a:cubicBezTo>
                          <a:pt x="195596" y="148123"/>
                          <a:pt x="195991" y="145979"/>
                          <a:pt x="196667" y="143952"/>
                        </a:cubicBezTo>
                        <a:cubicBezTo>
                          <a:pt x="193633" y="128778"/>
                          <a:pt x="196233" y="124332"/>
                          <a:pt x="168282" y="135842"/>
                        </a:cubicBezTo>
                        <a:cubicBezTo>
                          <a:pt x="163776" y="137698"/>
                          <a:pt x="164795" y="146466"/>
                          <a:pt x="160172" y="148007"/>
                        </a:cubicBezTo>
                        <a:lnTo>
                          <a:pt x="148007" y="152062"/>
                        </a:lnTo>
                        <a:cubicBezTo>
                          <a:pt x="145428" y="151739"/>
                          <a:pt x="123794" y="149258"/>
                          <a:pt x="119623" y="148007"/>
                        </a:cubicBezTo>
                        <a:cubicBezTo>
                          <a:pt x="116728" y="147139"/>
                          <a:pt x="114343" y="145013"/>
                          <a:pt x="111513" y="143952"/>
                        </a:cubicBezTo>
                        <a:cubicBezTo>
                          <a:pt x="108904" y="142973"/>
                          <a:pt x="106106" y="142600"/>
                          <a:pt x="103403" y="141924"/>
                        </a:cubicBezTo>
                        <a:lnTo>
                          <a:pt x="75018" y="143952"/>
                        </a:lnTo>
                        <a:cubicBezTo>
                          <a:pt x="64435" y="144834"/>
                          <a:pt x="47273" y="146809"/>
                          <a:pt x="36495" y="148007"/>
                        </a:cubicBezTo>
                        <a:cubicBezTo>
                          <a:pt x="31088" y="147331"/>
                          <a:pt x="24739" y="149104"/>
                          <a:pt x="20275" y="145979"/>
                        </a:cubicBezTo>
                        <a:cubicBezTo>
                          <a:pt x="16773" y="143528"/>
                          <a:pt x="17572" y="137869"/>
                          <a:pt x="16220" y="133814"/>
                        </a:cubicBezTo>
                        <a:cubicBezTo>
                          <a:pt x="15544" y="131787"/>
                          <a:pt x="14711" y="129805"/>
                          <a:pt x="14193" y="127732"/>
                        </a:cubicBezTo>
                        <a:cubicBezTo>
                          <a:pt x="13544" y="125138"/>
                          <a:pt x="11591" y="116446"/>
                          <a:pt x="10138" y="113540"/>
                        </a:cubicBezTo>
                        <a:cubicBezTo>
                          <a:pt x="9048" y="111360"/>
                          <a:pt x="7435" y="109485"/>
                          <a:pt x="6083" y="107457"/>
                        </a:cubicBezTo>
                        <a:cubicBezTo>
                          <a:pt x="-109" y="82688"/>
                          <a:pt x="1601" y="96794"/>
                          <a:pt x="4055" y="64880"/>
                        </a:cubicBezTo>
                        <a:cubicBezTo>
                          <a:pt x="3379" y="58122"/>
                          <a:pt x="2989" y="51329"/>
                          <a:pt x="2028" y="44605"/>
                        </a:cubicBezTo>
                        <a:cubicBezTo>
                          <a:pt x="1634" y="41846"/>
                          <a:pt x="0" y="39282"/>
                          <a:pt x="0" y="36495"/>
                        </a:cubicBezTo>
                        <a:cubicBezTo>
                          <a:pt x="0" y="32600"/>
                          <a:pt x="2773" y="24950"/>
                          <a:pt x="6083" y="22302"/>
                        </a:cubicBezTo>
                        <a:cubicBezTo>
                          <a:pt x="7299" y="21329"/>
                          <a:pt x="19884" y="18270"/>
                          <a:pt x="20275" y="18247"/>
                        </a:cubicBezTo>
                        <a:cubicBezTo>
                          <a:pt x="40526" y="17056"/>
                          <a:pt x="60825" y="16896"/>
                          <a:pt x="81100" y="16220"/>
                        </a:cubicBezTo>
                        <a:cubicBezTo>
                          <a:pt x="83128" y="14192"/>
                          <a:pt x="85347" y="12340"/>
                          <a:pt x="87183" y="10137"/>
                        </a:cubicBezTo>
                        <a:cubicBezTo>
                          <a:pt x="88743" y="8265"/>
                          <a:pt x="89122" y="5264"/>
                          <a:pt x="91238" y="4055"/>
                        </a:cubicBezTo>
                        <a:cubicBezTo>
                          <a:pt x="94230" y="2345"/>
                          <a:pt x="98032" y="2863"/>
                          <a:pt x="101375" y="2027"/>
                        </a:cubicBezTo>
                        <a:cubicBezTo>
                          <a:pt x="103448" y="1509"/>
                          <a:pt x="105430" y="676"/>
                          <a:pt x="107458" y="0"/>
                        </a:cubicBezTo>
                        <a:cubicBezTo>
                          <a:pt x="110208" y="458"/>
                          <a:pt x="123880" y="2404"/>
                          <a:pt x="127733" y="4055"/>
                        </a:cubicBezTo>
                        <a:cubicBezTo>
                          <a:pt x="129973" y="5015"/>
                          <a:pt x="131636" y="7020"/>
                          <a:pt x="133815" y="8110"/>
                        </a:cubicBezTo>
                        <a:cubicBezTo>
                          <a:pt x="135726" y="9066"/>
                          <a:pt x="137986" y="9181"/>
                          <a:pt x="139897" y="10137"/>
                        </a:cubicBezTo>
                        <a:cubicBezTo>
                          <a:pt x="159049" y="19713"/>
                          <a:pt x="142402" y="13676"/>
                          <a:pt x="156117" y="18247"/>
                        </a:cubicBezTo>
                        <a:cubicBezTo>
                          <a:pt x="158145" y="20275"/>
                          <a:pt x="159814" y="22739"/>
                          <a:pt x="162200" y="24330"/>
                        </a:cubicBezTo>
                        <a:cubicBezTo>
                          <a:pt x="163978" y="25515"/>
                          <a:pt x="166595" y="25045"/>
                          <a:pt x="168282" y="26357"/>
                        </a:cubicBezTo>
                        <a:cubicBezTo>
                          <a:pt x="172809" y="29878"/>
                          <a:pt x="175675" y="35341"/>
                          <a:pt x="180447" y="38522"/>
                        </a:cubicBezTo>
                        <a:lnTo>
                          <a:pt x="192612" y="46632"/>
                        </a:lnTo>
                        <a:cubicBezTo>
                          <a:pt x="193964" y="48660"/>
                          <a:pt x="194795" y="51155"/>
                          <a:pt x="196667" y="52715"/>
                        </a:cubicBezTo>
                        <a:cubicBezTo>
                          <a:pt x="198989" y="54650"/>
                          <a:pt x="201999" y="55580"/>
                          <a:pt x="204777" y="56770"/>
                        </a:cubicBezTo>
                        <a:cubicBezTo>
                          <a:pt x="206742" y="57612"/>
                          <a:pt x="208726" y="58685"/>
                          <a:pt x="210860" y="58797"/>
                        </a:cubicBezTo>
                        <a:cubicBezTo>
                          <a:pt x="234491" y="60041"/>
                          <a:pt x="258195" y="59512"/>
                          <a:pt x="281822" y="60825"/>
                        </a:cubicBezTo>
                        <a:cubicBezTo>
                          <a:pt x="282776" y="60878"/>
                          <a:pt x="283174" y="62176"/>
                          <a:pt x="285877" y="58797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>
                    <a:off x="6560756" y="4640817"/>
                    <a:ext cx="203213" cy="253997"/>
                  </a:xfrm>
                  <a:custGeom>
                    <a:avLst/>
                    <a:gdLst>
                      <a:gd name="connsiteX0" fmla="*/ 200182 w 202849"/>
                      <a:gd name="connsiteY0" fmla="*/ 9742 h 253042"/>
                      <a:gd name="connsiteX1" fmla="*/ 200182 w 202849"/>
                      <a:gd name="connsiteY1" fmla="*/ 9742 h 253042"/>
                      <a:gd name="connsiteX2" fmla="*/ 198155 w 202849"/>
                      <a:gd name="connsiteY2" fmla="*/ 34072 h 253042"/>
                      <a:gd name="connsiteX3" fmla="*/ 194100 w 202849"/>
                      <a:gd name="connsiteY3" fmla="*/ 40155 h 253042"/>
                      <a:gd name="connsiteX4" fmla="*/ 192072 w 202849"/>
                      <a:gd name="connsiteY4" fmla="*/ 62457 h 253042"/>
                      <a:gd name="connsiteX5" fmla="*/ 188017 w 202849"/>
                      <a:gd name="connsiteY5" fmla="*/ 78677 h 253042"/>
                      <a:gd name="connsiteX6" fmla="*/ 190045 w 202849"/>
                      <a:gd name="connsiteY6" fmla="*/ 119227 h 253042"/>
                      <a:gd name="connsiteX7" fmla="*/ 194100 w 202849"/>
                      <a:gd name="connsiteY7" fmla="*/ 131392 h 253042"/>
                      <a:gd name="connsiteX8" fmla="*/ 196127 w 202849"/>
                      <a:gd name="connsiteY8" fmla="*/ 137474 h 253042"/>
                      <a:gd name="connsiteX9" fmla="*/ 194100 w 202849"/>
                      <a:gd name="connsiteY9" fmla="*/ 159777 h 253042"/>
                      <a:gd name="connsiteX10" fmla="*/ 188017 w 202849"/>
                      <a:gd name="connsiteY10" fmla="*/ 173969 h 253042"/>
                      <a:gd name="connsiteX11" fmla="*/ 183962 w 202849"/>
                      <a:gd name="connsiteY11" fmla="*/ 192217 h 253042"/>
                      <a:gd name="connsiteX12" fmla="*/ 183962 w 202849"/>
                      <a:gd name="connsiteY12" fmla="*/ 253042 h 253042"/>
                      <a:gd name="connsiteX13" fmla="*/ 98807 w 202849"/>
                      <a:gd name="connsiteY13" fmla="*/ 246959 h 253042"/>
                      <a:gd name="connsiteX14" fmla="*/ 94752 w 202849"/>
                      <a:gd name="connsiteY14" fmla="*/ 214519 h 253042"/>
                      <a:gd name="connsiteX15" fmla="*/ 78532 w 202849"/>
                      <a:gd name="connsiteY15" fmla="*/ 204382 h 253042"/>
                      <a:gd name="connsiteX16" fmla="*/ 70422 w 202849"/>
                      <a:gd name="connsiteY16" fmla="*/ 192217 h 253042"/>
                      <a:gd name="connsiteX17" fmla="*/ 60285 w 202849"/>
                      <a:gd name="connsiteY17" fmla="*/ 175997 h 253042"/>
                      <a:gd name="connsiteX18" fmla="*/ 33927 w 202849"/>
                      <a:gd name="connsiteY18" fmla="*/ 173969 h 253042"/>
                      <a:gd name="connsiteX19" fmla="*/ 27845 w 202849"/>
                      <a:gd name="connsiteY19" fmla="*/ 171942 h 253042"/>
                      <a:gd name="connsiteX20" fmla="*/ 19735 w 202849"/>
                      <a:gd name="connsiteY20" fmla="*/ 169914 h 253042"/>
                      <a:gd name="connsiteX21" fmla="*/ 13653 w 202849"/>
                      <a:gd name="connsiteY21" fmla="*/ 165859 h 253042"/>
                      <a:gd name="connsiteX22" fmla="*/ 7570 w 202849"/>
                      <a:gd name="connsiteY22" fmla="*/ 66512 h 253042"/>
                      <a:gd name="connsiteX23" fmla="*/ 15680 w 202849"/>
                      <a:gd name="connsiteY23" fmla="*/ 54347 h 253042"/>
                      <a:gd name="connsiteX24" fmla="*/ 27845 w 202849"/>
                      <a:gd name="connsiteY24" fmla="*/ 50292 h 253042"/>
                      <a:gd name="connsiteX25" fmla="*/ 48120 w 202849"/>
                      <a:gd name="connsiteY25" fmla="*/ 52320 h 253042"/>
                      <a:gd name="connsiteX26" fmla="*/ 66367 w 202849"/>
                      <a:gd name="connsiteY26" fmla="*/ 60430 h 253042"/>
                      <a:gd name="connsiteX27" fmla="*/ 76505 w 202849"/>
                      <a:gd name="connsiteY27" fmla="*/ 70567 h 253042"/>
                      <a:gd name="connsiteX28" fmla="*/ 80560 w 202849"/>
                      <a:gd name="connsiteY28" fmla="*/ 64485 h 253042"/>
                      <a:gd name="connsiteX29" fmla="*/ 82587 w 202849"/>
                      <a:gd name="connsiteY29" fmla="*/ 38127 h 253042"/>
                      <a:gd name="connsiteX30" fmla="*/ 86642 w 202849"/>
                      <a:gd name="connsiteY30" fmla="*/ 32045 h 253042"/>
                      <a:gd name="connsiteX31" fmla="*/ 98807 w 202849"/>
                      <a:gd name="connsiteY31" fmla="*/ 17852 h 253042"/>
                      <a:gd name="connsiteX32" fmla="*/ 117055 w 202849"/>
                      <a:gd name="connsiteY32" fmla="*/ 13797 h 253042"/>
                      <a:gd name="connsiteX33" fmla="*/ 153550 w 202849"/>
                      <a:gd name="connsiteY33" fmla="*/ 7715 h 253042"/>
                      <a:gd name="connsiteX34" fmla="*/ 167742 w 202849"/>
                      <a:gd name="connsiteY34" fmla="*/ 5687 h 253042"/>
                      <a:gd name="connsiteX35" fmla="*/ 202210 w 202849"/>
                      <a:gd name="connsiteY35" fmla="*/ 3660 h 253042"/>
                      <a:gd name="connsiteX36" fmla="*/ 200182 w 202849"/>
                      <a:gd name="connsiteY36" fmla="*/ 9742 h 25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202849" h="253042">
                        <a:moveTo>
                          <a:pt x="200182" y="9742"/>
                        </a:moveTo>
                        <a:lnTo>
                          <a:pt x="200182" y="9742"/>
                        </a:lnTo>
                        <a:cubicBezTo>
                          <a:pt x="199506" y="17852"/>
                          <a:pt x="199751" y="26092"/>
                          <a:pt x="198155" y="34072"/>
                        </a:cubicBezTo>
                        <a:cubicBezTo>
                          <a:pt x="197677" y="36462"/>
                          <a:pt x="194611" y="37772"/>
                          <a:pt x="194100" y="40155"/>
                        </a:cubicBezTo>
                        <a:cubicBezTo>
                          <a:pt x="192536" y="47454"/>
                          <a:pt x="192998" y="55050"/>
                          <a:pt x="192072" y="62457"/>
                        </a:cubicBezTo>
                        <a:cubicBezTo>
                          <a:pt x="191093" y="70292"/>
                          <a:pt x="190226" y="72053"/>
                          <a:pt x="188017" y="78677"/>
                        </a:cubicBezTo>
                        <a:cubicBezTo>
                          <a:pt x="188693" y="92194"/>
                          <a:pt x="188494" y="105783"/>
                          <a:pt x="190045" y="119227"/>
                        </a:cubicBezTo>
                        <a:cubicBezTo>
                          <a:pt x="190535" y="123473"/>
                          <a:pt x="192748" y="127337"/>
                          <a:pt x="194100" y="131392"/>
                        </a:cubicBezTo>
                        <a:lnTo>
                          <a:pt x="196127" y="137474"/>
                        </a:lnTo>
                        <a:cubicBezTo>
                          <a:pt x="195451" y="144908"/>
                          <a:pt x="195156" y="152387"/>
                          <a:pt x="194100" y="159777"/>
                        </a:cubicBezTo>
                        <a:cubicBezTo>
                          <a:pt x="193421" y="164529"/>
                          <a:pt x="189767" y="169884"/>
                          <a:pt x="188017" y="173969"/>
                        </a:cubicBezTo>
                        <a:cubicBezTo>
                          <a:pt x="185859" y="179006"/>
                          <a:pt x="184094" y="187458"/>
                          <a:pt x="183962" y="192217"/>
                        </a:cubicBezTo>
                        <a:cubicBezTo>
                          <a:pt x="183399" y="212484"/>
                          <a:pt x="183962" y="232767"/>
                          <a:pt x="183962" y="253042"/>
                        </a:cubicBezTo>
                        <a:lnTo>
                          <a:pt x="98807" y="246959"/>
                        </a:lnTo>
                        <a:lnTo>
                          <a:pt x="94752" y="214519"/>
                        </a:lnTo>
                        <a:cubicBezTo>
                          <a:pt x="89345" y="211140"/>
                          <a:pt x="83232" y="208690"/>
                          <a:pt x="78532" y="204382"/>
                        </a:cubicBezTo>
                        <a:cubicBezTo>
                          <a:pt x="74939" y="201089"/>
                          <a:pt x="70422" y="192217"/>
                          <a:pt x="70422" y="192217"/>
                        </a:cubicBezTo>
                        <a:cubicBezTo>
                          <a:pt x="68477" y="186383"/>
                          <a:pt x="68281" y="177496"/>
                          <a:pt x="60285" y="175997"/>
                        </a:cubicBezTo>
                        <a:cubicBezTo>
                          <a:pt x="51624" y="174373"/>
                          <a:pt x="42713" y="174645"/>
                          <a:pt x="33927" y="173969"/>
                        </a:cubicBezTo>
                        <a:cubicBezTo>
                          <a:pt x="31900" y="173293"/>
                          <a:pt x="29900" y="172529"/>
                          <a:pt x="27845" y="171942"/>
                        </a:cubicBezTo>
                        <a:cubicBezTo>
                          <a:pt x="25166" y="171176"/>
                          <a:pt x="22296" y="171012"/>
                          <a:pt x="19735" y="169914"/>
                        </a:cubicBezTo>
                        <a:cubicBezTo>
                          <a:pt x="17495" y="168954"/>
                          <a:pt x="15680" y="167211"/>
                          <a:pt x="13653" y="165859"/>
                        </a:cubicBezTo>
                        <a:cubicBezTo>
                          <a:pt x="-10301" y="129928"/>
                          <a:pt x="3759" y="156061"/>
                          <a:pt x="7570" y="66512"/>
                        </a:cubicBezTo>
                        <a:cubicBezTo>
                          <a:pt x="7881" y="59199"/>
                          <a:pt x="9298" y="57184"/>
                          <a:pt x="15680" y="54347"/>
                        </a:cubicBezTo>
                        <a:cubicBezTo>
                          <a:pt x="19586" y="52611"/>
                          <a:pt x="27845" y="50292"/>
                          <a:pt x="27845" y="50292"/>
                        </a:cubicBezTo>
                        <a:cubicBezTo>
                          <a:pt x="34603" y="50968"/>
                          <a:pt x="41460" y="50988"/>
                          <a:pt x="48120" y="52320"/>
                        </a:cubicBezTo>
                        <a:cubicBezTo>
                          <a:pt x="52434" y="53183"/>
                          <a:pt x="62169" y="58331"/>
                          <a:pt x="66367" y="60430"/>
                        </a:cubicBezTo>
                        <a:cubicBezTo>
                          <a:pt x="67640" y="62339"/>
                          <a:pt x="72529" y="71362"/>
                          <a:pt x="76505" y="70567"/>
                        </a:cubicBezTo>
                        <a:cubicBezTo>
                          <a:pt x="78894" y="70089"/>
                          <a:pt x="79208" y="66512"/>
                          <a:pt x="80560" y="64485"/>
                        </a:cubicBezTo>
                        <a:cubicBezTo>
                          <a:pt x="81236" y="55699"/>
                          <a:pt x="80963" y="46788"/>
                          <a:pt x="82587" y="38127"/>
                        </a:cubicBezTo>
                        <a:cubicBezTo>
                          <a:pt x="83036" y="35732"/>
                          <a:pt x="85552" y="34224"/>
                          <a:pt x="86642" y="32045"/>
                        </a:cubicBezTo>
                        <a:cubicBezTo>
                          <a:pt x="91402" y="22525"/>
                          <a:pt x="84240" y="25945"/>
                          <a:pt x="98807" y="17852"/>
                        </a:cubicBezTo>
                        <a:cubicBezTo>
                          <a:pt x="100415" y="16959"/>
                          <a:pt x="116362" y="13936"/>
                          <a:pt x="117055" y="13797"/>
                        </a:cubicBezTo>
                        <a:cubicBezTo>
                          <a:pt x="131922" y="3885"/>
                          <a:pt x="119322" y="10827"/>
                          <a:pt x="153550" y="7715"/>
                        </a:cubicBezTo>
                        <a:cubicBezTo>
                          <a:pt x="158309" y="7282"/>
                          <a:pt x="163011" y="6363"/>
                          <a:pt x="167742" y="5687"/>
                        </a:cubicBezTo>
                        <a:cubicBezTo>
                          <a:pt x="181251" y="-3319"/>
                          <a:pt x="173210" y="248"/>
                          <a:pt x="202210" y="3660"/>
                        </a:cubicBezTo>
                        <a:cubicBezTo>
                          <a:pt x="204332" y="3910"/>
                          <a:pt x="200520" y="8728"/>
                          <a:pt x="200182" y="974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>
                    <a:off x="6517892" y="4421744"/>
                    <a:ext cx="276242" cy="315909"/>
                  </a:xfrm>
                  <a:custGeom>
                    <a:avLst/>
                    <a:gdLst>
                      <a:gd name="connsiteX0" fmla="*/ 275739 w 275739"/>
                      <a:gd name="connsiteY0" fmla="*/ 0 h 316290"/>
                      <a:gd name="connsiteX1" fmla="*/ 275739 w 275739"/>
                      <a:gd name="connsiteY1" fmla="*/ 0 h 316290"/>
                      <a:gd name="connsiteX2" fmla="*/ 265601 w 275739"/>
                      <a:gd name="connsiteY2" fmla="*/ 24330 h 316290"/>
                      <a:gd name="connsiteX3" fmla="*/ 259519 w 275739"/>
                      <a:gd name="connsiteY3" fmla="*/ 30413 h 316290"/>
                      <a:gd name="connsiteX4" fmla="*/ 261546 w 275739"/>
                      <a:gd name="connsiteY4" fmla="*/ 103403 h 316290"/>
                      <a:gd name="connsiteX5" fmla="*/ 255464 w 275739"/>
                      <a:gd name="connsiteY5" fmla="*/ 154090 h 316290"/>
                      <a:gd name="connsiteX6" fmla="*/ 251409 w 275739"/>
                      <a:gd name="connsiteY6" fmla="*/ 160172 h 316290"/>
                      <a:gd name="connsiteX7" fmla="*/ 249381 w 275739"/>
                      <a:gd name="connsiteY7" fmla="*/ 204777 h 316290"/>
                      <a:gd name="connsiteX8" fmla="*/ 247354 w 275739"/>
                      <a:gd name="connsiteY8" fmla="*/ 239245 h 316290"/>
                      <a:gd name="connsiteX9" fmla="*/ 241272 w 275739"/>
                      <a:gd name="connsiteY9" fmla="*/ 243300 h 316290"/>
                      <a:gd name="connsiteX10" fmla="*/ 208832 w 275739"/>
                      <a:gd name="connsiteY10" fmla="*/ 241272 h 316290"/>
                      <a:gd name="connsiteX11" fmla="*/ 202749 w 275739"/>
                      <a:gd name="connsiteY11" fmla="*/ 239245 h 316290"/>
                      <a:gd name="connsiteX12" fmla="*/ 164227 w 275739"/>
                      <a:gd name="connsiteY12" fmla="*/ 241272 h 316290"/>
                      <a:gd name="connsiteX13" fmla="*/ 152062 w 275739"/>
                      <a:gd name="connsiteY13" fmla="*/ 247355 h 316290"/>
                      <a:gd name="connsiteX14" fmla="*/ 150034 w 275739"/>
                      <a:gd name="connsiteY14" fmla="*/ 253437 h 316290"/>
                      <a:gd name="connsiteX15" fmla="*/ 145979 w 275739"/>
                      <a:gd name="connsiteY15" fmla="*/ 259520 h 316290"/>
                      <a:gd name="connsiteX16" fmla="*/ 141924 w 275739"/>
                      <a:gd name="connsiteY16" fmla="*/ 273712 h 316290"/>
                      <a:gd name="connsiteX17" fmla="*/ 139897 w 275739"/>
                      <a:gd name="connsiteY17" fmla="*/ 316290 h 316290"/>
                      <a:gd name="connsiteX18" fmla="*/ 119622 w 275739"/>
                      <a:gd name="connsiteY18" fmla="*/ 310207 h 316290"/>
                      <a:gd name="connsiteX19" fmla="*/ 107457 w 275739"/>
                      <a:gd name="connsiteY19" fmla="*/ 302097 h 316290"/>
                      <a:gd name="connsiteX20" fmla="*/ 95292 w 275739"/>
                      <a:gd name="connsiteY20" fmla="*/ 298042 h 316290"/>
                      <a:gd name="connsiteX21" fmla="*/ 83127 w 275739"/>
                      <a:gd name="connsiteY21" fmla="*/ 291960 h 316290"/>
                      <a:gd name="connsiteX22" fmla="*/ 66907 w 275739"/>
                      <a:gd name="connsiteY22" fmla="*/ 289932 h 316290"/>
                      <a:gd name="connsiteX23" fmla="*/ 54742 w 275739"/>
                      <a:gd name="connsiteY23" fmla="*/ 281822 h 316290"/>
                      <a:gd name="connsiteX24" fmla="*/ 81099 w 275739"/>
                      <a:gd name="connsiteY24" fmla="*/ 192612 h 316290"/>
                      <a:gd name="connsiteX25" fmla="*/ 68934 w 275739"/>
                      <a:gd name="connsiteY25" fmla="*/ 178420 h 316290"/>
                      <a:gd name="connsiteX26" fmla="*/ 62852 w 275739"/>
                      <a:gd name="connsiteY26" fmla="*/ 176392 h 316290"/>
                      <a:gd name="connsiteX27" fmla="*/ 58797 w 275739"/>
                      <a:gd name="connsiteY27" fmla="*/ 170310 h 316290"/>
                      <a:gd name="connsiteX28" fmla="*/ 52715 w 275739"/>
                      <a:gd name="connsiteY28" fmla="*/ 164227 h 316290"/>
                      <a:gd name="connsiteX29" fmla="*/ 48660 w 275739"/>
                      <a:gd name="connsiteY29" fmla="*/ 158145 h 316290"/>
                      <a:gd name="connsiteX30" fmla="*/ 36495 w 275739"/>
                      <a:gd name="connsiteY30" fmla="*/ 145980 h 316290"/>
                      <a:gd name="connsiteX31" fmla="*/ 28385 w 275739"/>
                      <a:gd name="connsiteY31" fmla="*/ 133815 h 316290"/>
                      <a:gd name="connsiteX32" fmla="*/ 16220 w 275739"/>
                      <a:gd name="connsiteY32" fmla="*/ 125705 h 316290"/>
                      <a:gd name="connsiteX33" fmla="*/ 12165 w 275739"/>
                      <a:gd name="connsiteY33" fmla="*/ 111513 h 316290"/>
                      <a:gd name="connsiteX34" fmla="*/ 10137 w 275739"/>
                      <a:gd name="connsiteY34" fmla="*/ 103403 h 316290"/>
                      <a:gd name="connsiteX35" fmla="*/ 6082 w 275739"/>
                      <a:gd name="connsiteY35" fmla="*/ 97320 h 316290"/>
                      <a:gd name="connsiteX36" fmla="*/ 2027 w 275739"/>
                      <a:gd name="connsiteY36" fmla="*/ 77045 h 316290"/>
                      <a:gd name="connsiteX37" fmla="*/ 0 w 275739"/>
                      <a:gd name="connsiteY37" fmla="*/ 68935 h 316290"/>
                      <a:gd name="connsiteX38" fmla="*/ 42577 w 275739"/>
                      <a:gd name="connsiteY38" fmla="*/ 60825 h 316290"/>
                      <a:gd name="connsiteX39" fmla="*/ 125704 w 275739"/>
                      <a:gd name="connsiteY39" fmla="*/ 62853 h 316290"/>
                      <a:gd name="connsiteX40" fmla="*/ 131787 w 275739"/>
                      <a:gd name="connsiteY40" fmla="*/ 66908 h 316290"/>
                      <a:gd name="connsiteX41" fmla="*/ 137869 w 275739"/>
                      <a:gd name="connsiteY41" fmla="*/ 68935 h 316290"/>
                      <a:gd name="connsiteX42" fmla="*/ 143952 w 275739"/>
                      <a:gd name="connsiteY42" fmla="*/ 75018 h 316290"/>
                      <a:gd name="connsiteX43" fmla="*/ 150034 w 275739"/>
                      <a:gd name="connsiteY43" fmla="*/ 79073 h 316290"/>
                      <a:gd name="connsiteX44" fmla="*/ 166254 w 275739"/>
                      <a:gd name="connsiteY44" fmla="*/ 77045 h 316290"/>
                      <a:gd name="connsiteX45" fmla="*/ 182474 w 275739"/>
                      <a:gd name="connsiteY45" fmla="*/ 58798 h 316290"/>
                      <a:gd name="connsiteX46" fmla="*/ 186529 w 275739"/>
                      <a:gd name="connsiteY46" fmla="*/ 46633 h 316290"/>
                      <a:gd name="connsiteX47" fmla="*/ 190584 w 275739"/>
                      <a:gd name="connsiteY47" fmla="*/ 40550 h 316290"/>
                      <a:gd name="connsiteX48" fmla="*/ 192612 w 275739"/>
                      <a:gd name="connsiteY48" fmla="*/ 34468 h 316290"/>
                      <a:gd name="connsiteX49" fmla="*/ 204777 w 275739"/>
                      <a:gd name="connsiteY49" fmla="*/ 18248 h 316290"/>
                      <a:gd name="connsiteX50" fmla="*/ 212887 w 275739"/>
                      <a:gd name="connsiteY50" fmla="*/ 4055 h 316290"/>
                      <a:gd name="connsiteX51" fmla="*/ 218969 w 275739"/>
                      <a:gd name="connsiteY51" fmla="*/ 0 h 316290"/>
                      <a:gd name="connsiteX52" fmla="*/ 245327 w 275739"/>
                      <a:gd name="connsiteY52" fmla="*/ 6083 h 316290"/>
                      <a:gd name="connsiteX53" fmla="*/ 275739 w 275739"/>
                      <a:gd name="connsiteY53" fmla="*/ 0 h 3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275739" h="316290">
                        <a:moveTo>
                          <a:pt x="275739" y="0"/>
                        </a:moveTo>
                        <a:lnTo>
                          <a:pt x="275739" y="0"/>
                        </a:lnTo>
                        <a:cubicBezTo>
                          <a:pt x="272222" y="10550"/>
                          <a:pt x="271945" y="16717"/>
                          <a:pt x="265601" y="24330"/>
                        </a:cubicBezTo>
                        <a:cubicBezTo>
                          <a:pt x="263765" y="26533"/>
                          <a:pt x="261546" y="28385"/>
                          <a:pt x="259519" y="30413"/>
                        </a:cubicBezTo>
                        <a:cubicBezTo>
                          <a:pt x="260195" y="54743"/>
                          <a:pt x="261546" y="79064"/>
                          <a:pt x="261546" y="103403"/>
                        </a:cubicBezTo>
                        <a:cubicBezTo>
                          <a:pt x="261546" y="106167"/>
                          <a:pt x="262837" y="143032"/>
                          <a:pt x="255464" y="154090"/>
                        </a:cubicBezTo>
                        <a:lnTo>
                          <a:pt x="251409" y="160172"/>
                        </a:lnTo>
                        <a:cubicBezTo>
                          <a:pt x="250733" y="175040"/>
                          <a:pt x="250143" y="189913"/>
                          <a:pt x="249381" y="204777"/>
                        </a:cubicBezTo>
                        <a:cubicBezTo>
                          <a:pt x="248792" y="216271"/>
                          <a:pt x="249725" y="227983"/>
                          <a:pt x="247354" y="239245"/>
                        </a:cubicBezTo>
                        <a:cubicBezTo>
                          <a:pt x="246852" y="241629"/>
                          <a:pt x="243299" y="241948"/>
                          <a:pt x="241272" y="243300"/>
                        </a:cubicBezTo>
                        <a:cubicBezTo>
                          <a:pt x="230459" y="242624"/>
                          <a:pt x="219607" y="242406"/>
                          <a:pt x="208832" y="241272"/>
                        </a:cubicBezTo>
                        <a:cubicBezTo>
                          <a:pt x="206706" y="241048"/>
                          <a:pt x="204886" y="239245"/>
                          <a:pt x="202749" y="239245"/>
                        </a:cubicBezTo>
                        <a:cubicBezTo>
                          <a:pt x="189891" y="239245"/>
                          <a:pt x="177068" y="240596"/>
                          <a:pt x="164227" y="241272"/>
                        </a:cubicBezTo>
                        <a:cubicBezTo>
                          <a:pt x="160220" y="242608"/>
                          <a:pt x="154921" y="243782"/>
                          <a:pt x="152062" y="247355"/>
                        </a:cubicBezTo>
                        <a:cubicBezTo>
                          <a:pt x="150727" y="249024"/>
                          <a:pt x="150990" y="251526"/>
                          <a:pt x="150034" y="253437"/>
                        </a:cubicBezTo>
                        <a:cubicBezTo>
                          <a:pt x="148944" y="255617"/>
                          <a:pt x="147331" y="257492"/>
                          <a:pt x="145979" y="259520"/>
                        </a:cubicBezTo>
                        <a:cubicBezTo>
                          <a:pt x="144818" y="263002"/>
                          <a:pt x="142192" y="270366"/>
                          <a:pt x="141924" y="273712"/>
                        </a:cubicBezTo>
                        <a:cubicBezTo>
                          <a:pt x="140791" y="287875"/>
                          <a:pt x="140573" y="302097"/>
                          <a:pt x="139897" y="316290"/>
                        </a:cubicBezTo>
                        <a:cubicBezTo>
                          <a:pt x="128451" y="314382"/>
                          <a:pt x="128689" y="315647"/>
                          <a:pt x="119622" y="310207"/>
                        </a:cubicBezTo>
                        <a:cubicBezTo>
                          <a:pt x="115443" y="307700"/>
                          <a:pt x="112080" y="303638"/>
                          <a:pt x="107457" y="302097"/>
                        </a:cubicBezTo>
                        <a:cubicBezTo>
                          <a:pt x="103402" y="300745"/>
                          <a:pt x="98849" y="300413"/>
                          <a:pt x="95292" y="298042"/>
                        </a:cubicBezTo>
                        <a:cubicBezTo>
                          <a:pt x="90421" y="294795"/>
                          <a:pt x="88898" y="293009"/>
                          <a:pt x="83127" y="291960"/>
                        </a:cubicBezTo>
                        <a:cubicBezTo>
                          <a:pt x="77766" y="290985"/>
                          <a:pt x="72314" y="290608"/>
                          <a:pt x="66907" y="289932"/>
                        </a:cubicBezTo>
                        <a:lnTo>
                          <a:pt x="54742" y="281822"/>
                        </a:lnTo>
                        <a:lnTo>
                          <a:pt x="81099" y="192612"/>
                        </a:lnTo>
                        <a:cubicBezTo>
                          <a:pt x="77044" y="187881"/>
                          <a:pt x="73591" y="182560"/>
                          <a:pt x="68934" y="178420"/>
                        </a:cubicBezTo>
                        <a:cubicBezTo>
                          <a:pt x="67337" y="177000"/>
                          <a:pt x="64521" y="177727"/>
                          <a:pt x="62852" y="176392"/>
                        </a:cubicBezTo>
                        <a:cubicBezTo>
                          <a:pt x="60949" y="174870"/>
                          <a:pt x="60357" y="172182"/>
                          <a:pt x="58797" y="170310"/>
                        </a:cubicBezTo>
                        <a:cubicBezTo>
                          <a:pt x="56961" y="168107"/>
                          <a:pt x="54551" y="166430"/>
                          <a:pt x="52715" y="164227"/>
                        </a:cubicBezTo>
                        <a:cubicBezTo>
                          <a:pt x="51155" y="162355"/>
                          <a:pt x="50279" y="159966"/>
                          <a:pt x="48660" y="158145"/>
                        </a:cubicBezTo>
                        <a:cubicBezTo>
                          <a:pt x="44850" y="153859"/>
                          <a:pt x="39676" y="150752"/>
                          <a:pt x="36495" y="145980"/>
                        </a:cubicBezTo>
                        <a:cubicBezTo>
                          <a:pt x="33792" y="141925"/>
                          <a:pt x="32440" y="136518"/>
                          <a:pt x="28385" y="133815"/>
                        </a:cubicBezTo>
                        <a:lnTo>
                          <a:pt x="16220" y="125705"/>
                        </a:lnTo>
                        <a:cubicBezTo>
                          <a:pt x="9880" y="100350"/>
                          <a:pt x="17983" y="131874"/>
                          <a:pt x="12165" y="111513"/>
                        </a:cubicBezTo>
                        <a:cubicBezTo>
                          <a:pt x="11399" y="108834"/>
                          <a:pt x="11235" y="105964"/>
                          <a:pt x="10137" y="103403"/>
                        </a:cubicBezTo>
                        <a:cubicBezTo>
                          <a:pt x="9177" y="101163"/>
                          <a:pt x="7434" y="99348"/>
                          <a:pt x="6082" y="97320"/>
                        </a:cubicBezTo>
                        <a:cubicBezTo>
                          <a:pt x="1919" y="84830"/>
                          <a:pt x="5754" y="97545"/>
                          <a:pt x="2027" y="77045"/>
                        </a:cubicBezTo>
                        <a:cubicBezTo>
                          <a:pt x="1529" y="74303"/>
                          <a:pt x="676" y="71638"/>
                          <a:pt x="0" y="68935"/>
                        </a:cubicBezTo>
                        <a:cubicBezTo>
                          <a:pt x="6194" y="50351"/>
                          <a:pt x="604" y="60825"/>
                          <a:pt x="42577" y="60825"/>
                        </a:cubicBezTo>
                        <a:cubicBezTo>
                          <a:pt x="70294" y="60825"/>
                          <a:pt x="97995" y="62177"/>
                          <a:pt x="125704" y="62853"/>
                        </a:cubicBezTo>
                        <a:cubicBezTo>
                          <a:pt x="127732" y="64205"/>
                          <a:pt x="129607" y="65818"/>
                          <a:pt x="131787" y="66908"/>
                        </a:cubicBezTo>
                        <a:cubicBezTo>
                          <a:pt x="133698" y="67864"/>
                          <a:pt x="136091" y="67750"/>
                          <a:pt x="137869" y="68935"/>
                        </a:cubicBezTo>
                        <a:cubicBezTo>
                          <a:pt x="140255" y="70526"/>
                          <a:pt x="141749" y="73182"/>
                          <a:pt x="143952" y="75018"/>
                        </a:cubicBezTo>
                        <a:cubicBezTo>
                          <a:pt x="145824" y="76578"/>
                          <a:pt x="148007" y="77721"/>
                          <a:pt x="150034" y="79073"/>
                        </a:cubicBezTo>
                        <a:cubicBezTo>
                          <a:pt x="155441" y="78397"/>
                          <a:pt x="161381" y="79482"/>
                          <a:pt x="166254" y="77045"/>
                        </a:cubicBezTo>
                        <a:cubicBezTo>
                          <a:pt x="168874" y="75735"/>
                          <a:pt x="180025" y="64307"/>
                          <a:pt x="182474" y="58798"/>
                        </a:cubicBezTo>
                        <a:cubicBezTo>
                          <a:pt x="184210" y="54892"/>
                          <a:pt x="184158" y="50190"/>
                          <a:pt x="186529" y="46633"/>
                        </a:cubicBezTo>
                        <a:cubicBezTo>
                          <a:pt x="187881" y="44605"/>
                          <a:pt x="189494" y="42730"/>
                          <a:pt x="190584" y="40550"/>
                        </a:cubicBezTo>
                        <a:cubicBezTo>
                          <a:pt x="191540" y="38639"/>
                          <a:pt x="191465" y="36271"/>
                          <a:pt x="192612" y="34468"/>
                        </a:cubicBezTo>
                        <a:cubicBezTo>
                          <a:pt x="196241" y="28766"/>
                          <a:pt x="201755" y="24293"/>
                          <a:pt x="204777" y="18248"/>
                        </a:cubicBezTo>
                        <a:cubicBezTo>
                          <a:pt x="206367" y="15068"/>
                          <a:pt x="210022" y="6921"/>
                          <a:pt x="212887" y="4055"/>
                        </a:cubicBezTo>
                        <a:cubicBezTo>
                          <a:pt x="214610" y="2332"/>
                          <a:pt x="216942" y="1352"/>
                          <a:pt x="218969" y="0"/>
                        </a:cubicBezTo>
                        <a:cubicBezTo>
                          <a:pt x="235668" y="5566"/>
                          <a:pt x="226903" y="3450"/>
                          <a:pt x="245327" y="6083"/>
                        </a:cubicBezTo>
                        <a:lnTo>
                          <a:pt x="27573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>
                    <a:off x="5593909" y="4310620"/>
                    <a:ext cx="1041465" cy="798504"/>
                  </a:xfrm>
                  <a:custGeom>
                    <a:avLst/>
                    <a:gdLst>
                      <a:gd name="connsiteX0" fmla="*/ 924538 w 1042147"/>
                      <a:gd name="connsiteY0" fmla="*/ 796806 h 799277"/>
                      <a:gd name="connsiteX1" fmla="*/ 616359 w 1042147"/>
                      <a:gd name="connsiteY1" fmla="*/ 796806 h 799277"/>
                      <a:gd name="connsiteX2" fmla="*/ 579864 w 1042147"/>
                      <a:gd name="connsiteY2" fmla="*/ 762338 h 799277"/>
                      <a:gd name="connsiteX3" fmla="*/ 148007 w 1042147"/>
                      <a:gd name="connsiteY3" fmla="*/ 762338 h 799277"/>
                      <a:gd name="connsiteX4" fmla="*/ 119622 w 1042147"/>
                      <a:gd name="connsiteY4" fmla="*/ 774503 h 799277"/>
                      <a:gd name="connsiteX5" fmla="*/ 109485 w 1042147"/>
                      <a:gd name="connsiteY5" fmla="*/ 788696 h 799277"/>
                      <a:gd name="connsiteX6" fmla="*/ 101375 w 1042147"/>
                      <a:gd name="connsiteY6" fmla="*/ 798833 h 799277"/>
                      <a:gd name="connsiteX7" fmla="*/ 83127 w 1042147"/>
                      <a:gd name="connsiteY7" fmla="*/ 798833 h 799277"/>
                      <a:gd name="connsiteX8" fmla="*/ 77045 w 1042147"/>
                      <a:gd name="connsiteY8" fmla="*/ 744091 h 799277"/>
                      <a:gd name="connsiteX9" fmla="*/ 75018 w 1042147"/>
                      <a:gd name="connsiteY9" fmla="*/ 719761 h 799277"/>
                      <a:gd name="connsiteX10" fmla="*/ 72990 w 1042147"/>
                      <a:gd name="connsiteY10" fmla="*/ 713678 h 799277"/>
                      <a:gd name="connsiteX11" fmla="*/ 66908 w 1042147"/>
                      <a:gd name="connsiteY11" fmla="*/ 709623 h 799277"/>
                      <a:gd name="connsiteX12" fmla="*/ 64880 w 1042147"/>
                      <a:gd name="connsiteY12" fmla="*/ 699486 h 799277"/>
                      <a:gd name="connsiteX13" fmla="*/ 62853 w 1042147"/>
                      <a:gd name="connsiteY13" fmla="*/ 693403 h 799277"/>
                      <a:gd name="connsiteX14" fmla="*/ 60825 w 1042147"/>
                      <a:gd name="connsiteY14" fmla="*/ 685293 h 799277"/>
                      <a:gd name="connsiteX15" fmla="*/ 66908 w 1042147"/>
                      <a:gd name="connsiteY15" fmla="*/ 646771 h 799277"/>
                      <a:gd name="connsiteX16" fmla="*/ 72990 w 1042147"/>
                      <a:gd name="connsiteY16" fmla="*/ 642716 h 799277"/>
                      <a:gd name="connsiteX17" fmla="*/ 89210 w 1042147"/>
                      <a:gd name="connsiteY17" fmla="*/ 640688 h 799277"/>
                      <a:gd name="connsiteX18" fmla="*/ 81100 w 1042147"/>
                      <a:gd name="connsiteY18" fmla="*/ 636633 h 799277"/>
                      <a:gd name="connsiteX19" fmla="*/ 68935 w 1042147"/>
                      <a:gd name="connsiteY19" fmla="*/ 628523 h 799277"/>
                      <a:gd name="connsiteX20" fmla="*/ 54743 w 1042147"/>
                      <a:gd name="connsiteY20" fmla="*/ 624469 h 799277"/>
                      <a:gd name="connsiteX21" fmla="*/ 40550 w 1042147"/>
                      <a:gd name="connsiteY21" fmla="*/ 620414 h 799277"/>
                      <a:gd name="connsiteX22" fmla="*/ 28385 w 1042147"/>
                      <a:gd name="connsiteY22" fmla="*/ 608249 h 799277"/>
                      <a:gd name="connsiteX23" fmla="*/ 26358 w 1042147"/>
                      <a:gd name="connsiteY23" fmla="*/ 587974 h 799277"/>
                      <a:gd name="connsiteX24" fmla="*/ 10138 w 1042147"/>
                      <a:gd name="connsiteY24" fmla="*/ 585946 h 799277"/>
                      <a:gd name="connsiteX25" fmla="*/ 0 w 1042147"/>
                      <a:gd name="connsiteY25" fmla="*/ 583919 h 799277"/>
                      <a:gd name="connsiteX26" fmla="*/ 0 w 1042147"/>
                      <a:gd name="connsiteY26" fmla="*/ 405499 h 799277"/>
                      <a:gd name="connsiteX27" fmla="*/ 56770 w 1042147"/>
                      <a:gd name="connsiteY27" fmla="*/ 405499 h 799277"/>
                      <a:gd name="connsiteX28" fmla="*/ 56770 w 1042147"/>
                      <a:gd name="connsiteY28" fmla="*/ 338592 h 799277"/>
                      <a:gd name="connsiteX29" fmla="*/ 129760 w 1042147"/>
                      <a:gd name="connsiteY29" fmla="*/ 338592 h 799277"/>
                      <a:gd name="connsiteX30" fmla="*/ 129760 w 1042147"/>
                      <a:gd name="connsiteY30" fmla="*/ 105430 h 799277"/>
                      <a:gd name="connsiteX31" fmla="*/ 537286 w 1042147"/>
                      <a:gd name="connsiteY31" fmla="*/ 105430 h 799277"/>
                      <a:gd name="connsiteX32" fmla="*/ 577836 w 1042147"/>
                      <a:gd name="connsiteY32" fmla="*/ 0 h 799277"/>
                      <a:gd name="connsiteX33" fmla="*/ 590001 w 1042147"/>
                      <a:gd name="connsiteY33" fmla="*/ 22303 h 799277"/>
                      <a:gd name="connsiteX34" fmla="*/ 604194 w 1042147"/>
                      <a:gd name="connsiteY34" fmla="*/ 638661 h 799277"/>
                      <a:gd name="connsiteX35" fmla="*/ 735981 w 1042147"/>
                      <a:gd name="connsiteY35" fmla="*/ 638661 h 799277"/>
                      <a:gd name="connsiteX36" fmla="*/ 723816 w 1042147"/>
                      <a:gd name="connsiteY36" fmla="*/ 650826 h 799277"/>
                      <a:gd name="connsiteX37" fmla="*/ 894125 w 1042147"/>
                      <a:gd name="connsiteY37" fmla="*/ 662991 h 799277"/>
                      <a:gd name="connsiteX38" fmla="*/ 971170 w 1042147"/>
                      <a:gd name="connsiteY38" fmla="*/ 654881 h 799277"/>
                      <a:gd name="connsiteX39" fmla="*/ 963060 w 1042147"/>
                      <a:gd name="connsiteY39" fmla="*/ 673128 h 799277"/>
                      <a:gd name="connsiteX40" fmla="*/ 959005 w 1042147"/>
                      <a:gd name="connsiteY40" fmla="*/ 679211 h 799277"/>
                      <a:gd name="connsiteX41" fmla="*/ 969143 w 1042147"/>
                      <a:gd name="connsiteY41" fmla="*/ 691376 h 799277"/>
                      <a:gd name="connsiteX42" fmla="*/ 979280 w 1042147"/>
                      <a:gd name="connsiteY42" fmla="*/ 693403 h 799277"/>
                      <a:gd name="connsiteX43" fmla="*/ 993472 w 1042147"/>
                      <a:gd name="connsiteY43" fmla="*/ 703541 h 799277"/>
                      <a:gd name="connsiteX44" fmla="*/ 1001582 w 1042147"/>
                      <a:gd name="connsiteY44" fmla="*/ 707596 h 799277"/>
                      <a:gd name="connsiteX45" fmla="*/ 1005637 w 1042147"/>
                      <a:gd name="connsiteY45" fmla="*/ 719761 h 799277"/>
                      <a:gd name="connsiteX46" fmla="*/ 1015775 w 1042147"/>
                      <a:gd name="connsiteY46" fmla="*/ 731926 h 799277"/>
                      <a:gd name="connsiteX47" fmla="*/ 1023885 w 1042147"/>
                      <a:gd name="connsiteY47" fmla="*/ 752201 h 799277"/>
                      <a:gd name="connsiteX48" fmla="*/ 1029967 w 1042147"/>
                      <a:gd name="connsiteY48" fmla="*/ 756256 h 799277"/>
                      <a:gd name="connsiteX49" fmla="*/ 1031995 w 1042147"/>
                      <a:gd name="connsiteY49" fmla="*/ 762338 h 799277"/>
                      <a:gd name="connsiteX50" fmla="*/ 1034022 w 1042147"/>
                      <a:gd name="connsiteY50" fmla="*/ 770448 h 799277"/>
                      <a:gd name="connsiteX51" fmla="*/ 1042132 w 1042147"/>
                      <a:gd name="connsiteY51" fmla="*/ 786668 h 799277"/>
                      <a:gd name="connsiteX52" fmla="*/ 924538 w 1042147"/>
                      <a:gd name="connsiteY52" fmla="*/ 796806 h 799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042147" h="799277">
                        <a:moveTo>
                          <a:pt x="924538" y="796806"/>
                        </a:moveTo>
                        <a:lnTo>
                          <a:pt x="616359" y="796806"/>
                        </a:lnTo>
                        <a:lnTo>
                          <a:pt x="579864" y="762338"/>
                        </a:lnTo>
                        <a:lnTo>
                          <a:pt x="148007" y="762338"/>
                        </a:lnTo>
                        <a:lnTo>
                          <a:pt x="119622" y="774503"/>
                        </a:lnTo>
                        <a:cubicBezTo>
                          <a:pt x="116243" y="779234"/>
                          <a:pt x="112476" y="783711"/>
                          <a:pt x="109485" y="788696"/>
                        </a:cubicBezTo>
                        <a:cubicBezTo>
                          <a:pt x="106498" y="793674"/>
                          <a:pt x="109449" y="797487"/>
                          <a:pt x="101375" y="798833"/>
                        </a:cubicBezTo>
                        <a:cubicBezTo>
                          <a:pt x="95375" y="799833"/>
                          <a:pt x="89210" y="798833"/>
                          <a:pt x="83127" y="798833"/>
                        </a:cubicBezTo>
                        <a:lnTo>
                          <a:pt x="77045" y="744091"/>
                        </a:lnTo>
                        <a:cubicBezTo>
                          <a:pt x="76369" y="735981"/>
                          <a:pt x="76094" y="727828"/>
                          <a:pt x="75018" y="719761"/>
                        </a:cubicBezTo>
                        <a:cubicBezTo>
                          <a:pt x="74736" y="717642"/>
                          <a:pt x="74325" y="715347"/>
                          <a:pt x="72990" y="713678"/>
                        </a:cubicBezTo>
                        <a:cubicBezTo>
                          <a:pt x="71468" y="711775"/>
                          <a:pt x="68935" y="710975"/>
                          <a:pt x="66908" y="709623"/>
                        </a:cubicBezTo>
                        <a:cubicBezTo>
                          <a:pt x="66232" y="706244"/>
                          <a:pt x="65716" y="702829"/>
                          <a:pt x="64880" y="699486"/>
                        </a:cubicBezTo>
                        <a:cubicBezTo>
                          <a:pt x="64362" y="697413"/>
                          <a:pt x="63440" y="695458"/>
                          <a:pt x="62853" y="693403"/>
                        </a:cubicBezTo>
                        <a:cubicBezTo>
                          <a:pt x="62087" y="690724"/>
                          <a:pt x="61501" y="687996"/>
                          <a:pt x="60825" y="685293"/>
                        </a:cubicBezTo>
                        <a:cubicBezTo>
                          <a:pt x="61378" y="676998"/>
                          <a:pt x="58808" y="656492"/>
                          <a:pt x="66908" y="646771"/>
                        </a:cubicBezTo>
                        <a:cubicBezTo>
                          <a:pt x="68468" y="644899"/>
                          <a:pt x="70639" y="643357"/>
                          <a:pt x="72990" y="642716"/>
                        </a:cubicBezTo>
                        <a:cubicBezTo>
                          <a:pt x="78247" y="641282"/>
                          <a:pt x="83803" y="641364"/>
                          <a:pt x="89210" y="640688"/>
                        </a:cubicBezTo>
                        <a:cubicBezTo>
                          <a:pt x="86507" y="639336"/>
                          <a:pt x="83692" y="638188"/>
                          <a:pt x="81100" y="636633"/>
                        </a:cubicBezTo>
                        <a:cubicBezTo>
                          <a:pt x="76921" y="634126"/>
                          <a:pt x="73558" y="630064"/>
                          <a:pt x="68935" y="628523"/>
                        </a:cubicBezTo>
                        <a:cubicBezTo>
                          <a:pt x="54338" y="623658"/>
                          <a:pt x="72582" y="629566"/>
                          <a:pt x="54743" y="624469"/>
                        </a:cubicBezTo>
                        <a:cubicBezTo>
                          <a:pt x="34382" y="618652"/>
                          <a:pt x="65901" y="626750"/>
                          <a:pt x="40550" y="620414"/>
                        </a:cubicBezTo>
                        <a:cubicBezTo>
                          <a:pt x="36994" y="617747"/>
                          <a:pt x="29626" y="613626"/>
                          <a:pt x="28385" y="608249"/>
                        </a:cubicBezTo>
                        <a:cubicBezTo>
                          <a:pt x="26858" y="601631"/>
                          <a:pt x="30659" y="593231"/>
                          <a:pt x="26358" y="587974"/>
                        </a:cubicBezTo>
                        <a:cubicBezTo>
                          <a:pt x="22908" y="583757"/>
                          <a:pt x="15545" y="586622"/>
                          <a:pt x="10138" y="585946"/>
                        </a:cubicBezTo>
                        <a:cubicBezTo>
                          <a:pt x="2773" y="583492"/>
                          <a:pt x="6192" y="583919"/>
                          <a:pt x="0" y="583919"/>
                        </a:cubicBezTo>
                        <a:lnTo>
                          <a:pt x="0" y="405499"/>
                        </a:lnTo>
                        <a:lnTo>
                          <a:pt x="56770" y="405499"/>
                        </a:lnTo>
                        <a:lnTo>
                          <a:pt x="56770" y="338592"/>
                        </a:lnTo>
                        <a:lnTo>
                          <a:pt x="129760" y="338592"/>
                        </a:lnTo>
                        <a:lnTo>
                          <a:pt x="129760" y="105430"/>
                        </a:lnTo>
                        <a:lnTo>
                          <a:pt x="537286" y="105430"/>
                        </a:lnTo>
                        <a:lnTo>
                          <a:pt x="577836" y="0"/>
                        </a:lnTo>
                        <a:lnTo>
                          <a:pt x="590001" y="22303"/>
                        </a:lnTo>
                        <a:lnTo>
                          <a:pt x="604194" y="638661"/>
                        </a:lnTo>
                        <a:lnTo>
                          <a:pt x="735981" y="638661"/>
                        </a:lnTo>
                        <a:lnTo>
                          <a:pt x="723816" y="650826"/>
                        </a:lnTo>
                        <a:lnTo>
                          <a:pt x="894125" y="662991"/>
                        </a:lnTo>
                        <a:lnTo>
                          <a:pt x="971170" y="654881"/>
                        </a:lnTo>
                        <a:cubicBezTo>
                          <a:pt x="968467" y="660963"/>
                          <a:pt x="966037" y="667175"/>
                          <a:pt x="963060" y="673128"/>
                        </a:cubicBezTo>
                        <a:cubicBezTo>
                          <a:pt x="961970" y="675308"/>
                          <a:pt x="959005" y="676774"/>
                          <a:pt x="959005" y="679211"/>
                        </a:cubicBezTo>
                        <a:cubicBezTo>
                          <a:pt x="959005" y="684461"/>
                          <a:pt x="964693" y="689707"/>
                          <a:pt x="969143" y="691376"/>
                        </a:cubicBezTo>
                        <a:cubicBezTo>
                          <a:pt x="972370" y="692586"/>
                          <a:pt x="975901" y="692727"/>
                          <a:pt x="979280" y="693403"/>
                        </a:cubicBezTo>
                        <a:cubicBezTo>
                          <a:pt x="1001507" y="704517"/>
                          <a:pt x="974293" y="689841"/>
                          <a:pt x="993472" y="703541"/>
                        </a:cubicBezTo>
                        <a:cubicBezTo>
                          <a:pt x="995931" y="705298"/>
                          <a:pt x="998879" y="706244"/>
                          <a:pt x="1001582" y="707596"/>
                        </a:cubicBezTo>
                        <a:cubicBezTo>
                          <a:pt x="1002934" y="711651"/>
                          <a:pt x="1002614" y="716739"/>
                          <a:pt x="1005637" y="719761"/>
                        </a:cubicBezTo>
                        <a:cubicBezTo>
                          <a:pt x="1013443" y="727566"/>
                          <a:pt x="1010130" y="723457"/>
                          <a:pt x="1015775" y="731926"/>
                        </a:cubicBezTo>
                        <a:cubicBezTo>
                          <a:pt x="1017464" y="738686"/>
                          <a:pt x="1018678" y="746993"/>
                          <a:pt x="1023885" y="752201"/>
                        </a:cubicBezTo>
                        <a:cubicBezTo>
                          <a:pt x="1025608" y="753924"/>
                          <a:pt x="1027940" y="754904"/>
                          <a:pt x="1029967" y="756256"/>
                        </a:cubicBezTo>
                        <a:cubicBezTo>
                          <a:pt x="1030643" y="758283"/>
                          <a:pt x="1031408" y="760283"/>
                          <a:pt x="1031995" y="762338"/>
                        </a:cubicBezTo>
                        <a:cubicBezTo>
                          <a:pt x="1032761" y="765017"/>
                          <a:pt x="1032776" y="767956"/>
                          <a:pt x="1034022" y="770448"/>
                        </a:cubicBezTo>
                        <a:cubicBezTo>
                          <a:pt x="1042882" y="788168"/>
                          <a:pt x="1042132" y="776511"/>
                          <a:pt x="1042132" y="786668"/>
                        </a:cubicBezTo>
                        <a:lnTo>
                          <a:pt x="924538" y="796806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>
                    <a:off x="6540118" y="4945613"/>
                    <a:ext cx="133358" cy="150811"/>
                  </a:xfrm>
                  <a:custGeom>
                    <a:avLst/>
                    <a:gdLst>
                      <a:gd name="connsiteX0" fmla="*/ 62966 w 133589"/>
                      <a:gd name="connsiteY0" fmla="*/ 16328 h 152170"/>
                      <a:gd name="connsiteX1" fmla="*/ 62966 w 133589"/>
                      <a:gd name="connsiteY1" fmla="*/ 16328 h 152170"/>
                      <a:gd name="connsiteX2" fmla="*/ 87296 w 133589"/>
                      <a:gd name="connsiteY2" fmla="*/ 12273 h 152170"/>
                      <a:gd name="connsiteX3" fmla="*/ 93379 w 133589"/>
                      <a:gd name="connsiteY3" fmla="*/ 8218 h 152170"/>
                      <a:gd name="connsiteX4" fmla="*/ 97434 w 133589"/>
                      <a:gd name="connsiteY4" fmla="*/ 2135 h 152170"/>
                      <a:gd name="connsiteX5" fmla="*/ 121764 w 133589"/>
                      <a:gd name="connsiteY5" fmla="*/ 2135 h 152170"/>
                      <a:gd name="connsiteX6" fmla="*/ 127846 w 133589"/>
                      <a:gd name="connsiteY6" fmla="*/ 4163 h 152170"/>
                      <a:gd name="connsiteX7" fmla="*/ 129874 w 133589"/>
                      <a:gd name="connsiteY7" fmla="*/ 24438 h 152170"/>
                      <a:gd name="connsiteX8" fmla="*/ 125819 w 133589"/>
                      <a:gd name="connsiteY8" fmla="*/ 36603 h 152170"/>
                      <a:gd name="connsiteX9" fmla="*/ 123791 w 133589"/>
                      <a:gd name="connsiteY9" fmla="*/ 42685 h 152170"/>
                      <a:gd name="connsiteX10" fmla="*/ 125819 w 133589"/>
                      <a:gd name="connsiteY10" fmla="*/ 50795 h 152170"/>
                      <a:gd name="connsiteX11" fmla="*/ 131901 w 133589"/>
                      <a:gd name="connsiteY11" fmla="*/ 54850 h 152170"/>
                      <a:gd name="connsiteX12" fmla="*/ 121764 w 133589"/>
                      <a:gd name="connsiteY12" fmla="*/ 81208 h 152170"/>
                      <a:gd name="connsiteX13" fmla="*/ 119736 w 133589"/>
                      <a:gd name="connsiteY13" fmla="*/ 101483 h 152170"/>
                      <a:gd name="connsiteX14" fmla="*/ 123791 w 133589"/>
                      <a:gd name="connsiteY14" fmla="*/ 107565 h 152170"/>
                      <a:gd name="connsiteX15" fmla="*/ 127846 w 133589"/>
                      <a:gd name="connsiteY15" fmla="*/ 119730 h 152170"/>
                      <a:gd name="connsiteX16" fmla="*/ 125819 w 133589"/>
                      <a:gd name="connsiteY16" fmla="*/ 131895 h 152170"/>
                      <a:gd name="connsiteX17" fmla="*/ 115681 w 133589"/>
                      <a:gd name="connsiteY17" fmla="*/ 142033 h 152170"/>
                      <a:gd name="connsiteX18" fmla="*/ 109599 w 133589"/>
                      <a:gd name="connsiteY18" fmla="*/ 148115 h 152170"/>
                      <a:gd name="connsiteX19" fmla="*/ 101489 w 133589"/>
                      <a:gd name="connsiteY19" fmla="*/ 150143 h 152170"/>
                      <a:gd name="connsiteX20" fmla="*/ 95406 w 133589"/>
                      <a:gd name="connsiteY20" fmla="*/ 152170 h 152170"/>
                      <a:gd name="connsiteX21" fmla="*/ 81214 w 133589"/>
                      <a:gd name="connsiteY21" fmla="*/ 142033 h 152170"/>
                      <a:gd name="connsiteX22" fmla="*/ 58911 w 133589"/>
                      <a:gd name="connsiteY22" fmla="*/ 129868 h 152170"/>
                      <a:gd name="connsiteX23" fmla="*/ 52829 w 133589"/>
                      <a:gd name="connsiteY23" fmla="*/ 93373 h 152170"/>
                      <a:gd name="connsiteX24" fmla="*/ 46746 w 133589"/>
                      <a:gd name="connsiteY24" fmla="*/ 89318 h 152170"/>
                      <a:gd name="connsiteX25" fmla="*/ 34582 w 133589"/>
                      <a:gd name="connsiteY25" fmla="*/ 85263 h 152170"/>
                      <a:gd name="connsiteX26" fmla="*/ 20389 w 133589"/>
                      <a:gd name="connsiteY26" fmla="*/ 69043 h 152170"/>
                      <a:gd name="connsiteX27" fmla="*/ 4169 w 133589"/>
                      <a:gd name="connsiteY27" fmla="*/ 64988 h 152170"/>
                      <a:gd name="connsiteX28" fmla="*/ 114 w 133589"/>
                      <a:gd name="connsiteY28" fmla="*/ 58905 h 152170"/>
                      <a:gd name="connsiteX29" fmla="*/ 2142 w 133589"/>
                      <a:gd name="connsiteY29" fmla="*/ 34575 h 152170"/>
                      <a:gd name="connsiteX30" fmla="*/ 4169 w 133589"/>
                      <a:gd name="connsiteY30" fmla="*/ 28493 h 152170"/>
                      <a:gd name="connsiteX31" fmla="*/ 10252 w 133589"/>
                      <a:gd name="connsiteY31" fmla="*/ 24438 h 152170"/>
                      <a:gd name="connsiteX32" fmla="*/ 16334 w 133589"/>
                      <a:gd name="connsiteY32" fmla="*/ 22410 h 152170"/>
                      <a:gd name="connsiteX33" fmla="*/ 48774 w 133589"/>
                      <a:gd name="connsiteY33" fmla="*/ 18355 h 152170"/>
                      <a:gd name="connsiteX34" fmla="*/ 62966 w 133589"/>
                      <a:gd name="connsiteY34" fmla="*/ 16328 h 152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589" h="152170">
                        <a:moveTo>
                          <a:pt x="62966" y="16328"/>
                        </a:moveTo>
                        <a:lnTo>
                          <a:pt x="62966" y="16328"/>
                        </a:lnTo>
                        <a:cubicBezTo>
                          <a:pt x="68743" y="15686"/>
                          <a:pt x="80504" y="15669"/>
                          <a:pt x="87296" y="12273"/>
                        </a:cubicBezTo>
                        <a:cubicBezTo>
                          <a:pt x="89476" y="11183"/>
                          <a:pt x="91351" y="9570"/>
                          <a:pt x="93379" y="8218"/>
                        </a:cubicBezTo>
                        <a:cubicBezTo>
                          <a:pt x="94731" y="6190"/>
                          <a:pt x="95531" y="3657"/>
                          <a:pt x="97434" y="2135"/>
                        </a:cubicBezTo>
                        <a:cubicBezTo>
                          <a:pt x="103232" y="-2504"/>
                          <a:pt x="118834" y="1810"/>
                          <a:pt x="121764" y="2135"/>
                        </a:cubicBezTo>
                        <a:cubicBezTo>
                          <a:pt x="123791" y="2811"/>
                          <a:pt x="126177" y="2828"/>
                          <a:pt x="127846" y="4163"/>
                        </a:cubicBezTo>
                        <a:cubicBezTo>
                          <a:pt x="134838" y="9757"/>
                          <a:pt x="131685" y="16589"/>
                          <a:pt x="129874" y="24438"/>
                        </a:cubicBezTo>
                        <a:cubicBezTo>
                          <a:pt x="128913" y="28603"/>
                          <a:pt x="127171" y="32548"/>
                          <a:pt x="125819" y="36603"/>
                        </a:cubicBezTo>
                        <a:lnTo>
                          <a:pt x="123791" y="42685"/>
                        </a:lnTo>
                        <a:cubicBezTo>
                          <a:pt x="124467" y="45388"/>
                          <a:pt x="124273" y="48476"/>
                          <a:pt x="125819" y="50795"/>
                        </a:cubicBezTo>
                        <a:cubicBezTo>
                          <a:pt x="127171" y="52822"/>
                          <a:pt x="131531" y="52442"/>
                          <a:pt x="131901" y="54850"/>
                        </a:cubicBezTo>
                        <a:cubicBezTo>
                          <a:pt x="135353" y="77287"/>
                          <a:pt x="134222" y="74979"/>
                          <a:pt x="121764" y="81208"/>
                        </a:cubicBezTo>
                        <a:cubicBezTo>
                          <a:pt x="118297" y="91609"/>
                          <a:pt x="115715" y="92100"/>
                          <a:pt x="119736" y="101483"/>
                        </a:cubicBezTo>
                        <a:cubicBezTo>
                          <a:pt x="120696" y="103723"/>
                          <a:pt x="122801" y="105338"/>
                          <a:pt x="123791" y="107565"/>
                        </a:cubicBezTo>
                        <a:cubicBezTo>
                          <a:pt x="125527" y="111471"/>
                          <a:pt x="127846" y="119730"/>
                          <a:pt x="127846" y="119730"/>
                        </a:cubicBezTo>
                        <a:cubicBezTo>
                          <a:pt x="127170" y="123785"/>
                          <a:pt x="127119" y="127995"/>
                          <a:pt x="125819" y="131895"/>
                        </a:cubicBezTo>
                        <a:cubicBezTo>
                          <a:pt x="123531" y="138758"/>
                          <a:pt x="120673" y="137874"/>
                          <a:pt x="115681" y="142033"/>
                        </a:cubicBezTo>
                        <a:cubicBezTo>
                          <a:pt x="113478" y="143868"/>
                          <a:pt x="112088" y="146692"/>
                          <a:pt x="109599" y="148115"/>
                        </a:cubicBezTo>
                        <a:cubicBezTo>
                          <a:pt x="107180" y="149498"/>
                          <a:pt x="104168" y="149377"/>
                          <a:pt x="101489" y="150143"/>
                        </a:cubicBezTo>
                        <a:cubicBezTo>
                          <a:pt x="99434" y="150730"/>
                          <a:pt x="97434" y="151494"/>
                          <a:pt x="95406" y="152170"/>
                        </a:cubicBezTo>
                        <a:cubicBezTo>
                          <a:pt x="77800" y="143367"/>
                          <a:pt x="96009" y="153540"/>
                          <a:pt x="81214" y="142033"/>
                        </a:cubicBezTo>
                        <a:cubicBezTo>
                          <a:pt x="70489" y="133691"/>
                          <a:pt x="70237" y="134398"/>
                          <a:pt x="58911" y="129868"/>
                        </a:cubicBezTo>
                        <a:cubicBezTo>
                          <a:pt x="58165" y="118670"/>
                          <a:pt x="62174" y="102717"/>
                          <a:pt x="52829" y="93373"/>
                        </a:cubicBezTo>
                        <a:cubicBezTo>
                          <a:pt x="51106" y="91650"/>
                          <a:pt x="48973" y="90308"/>
                          <a:pt x="46746" y="89318"/>
                        </a:cubicBezTo>
                        <a:cubicBezTo>
                          <a:pt x="42840" y="87582"/>
                          <a:pt x="34582" y="85263"/>
                          <a:pt x="34582" y="85263"/>
                        </a:cubicBezTo>
                        <a:cubicBezTo>
                          <a:pt x="30526" y="79179"/>
                          <a:pt x="27824" y="71747"/>
                          <a:pt x="20389" y="69043"/>
                        </a:cubicBezTo>
                        <a:cubicBezTo>
                          <a:pt x="15151" y="67138"/>
                          <a:pt x="4169" y="64988"/>
                          <a:pt x="4169" y="64988"/>
                        </a:cubicBezTo>
                        <a:cubicBezTo>
                          <a:pt x="2817" y="62960"/>
                          <a:pt x="276" y="61336"/>
                          <a:pt x="114" y="58905"/>
                        </a:cubicBezTo>
                        <a:cubicBezTo>
                          <a:pt x="-427" y="50785"/>
                          <a:pt x="1066" y="42642"/>
                          <a:pt x="2142" y="34575"/>
                        </a:cubicBezTo>
                        <a:cubicBezTo>
                          <a:pt x="2424" y="32457"/>
                          <a:pt x="2834" y="30162"/>
                          <a:pt x="4169" y="28493"/>
                        </a:cubicBezTo>
                        <a:cubicBezTo>
                          <a:pt x="5691" y="26590"/>
                          <a:pt x="8072" y="25528"/>
                          <a:pt x="10252" y="24438"/>
                        </a:cubicBezTo>
                        <a:cubicBezTo>
                          <a:pt x="12163" y="23482"/>
                          <a:pt x="14279" y="22997"/>
                          <a:pt x="16334" y="22410"/>
                        </a:cubicBezTo>
                        <a:cubicBezTo>
                          <a:pt x="29509" y="18646"/>
                          <a:pt x="29933" y="19925"/>
                          <a:pt x="48774" y="18355"/>
                        </a:cubicBezTo>
                        <a:cubicBezTo>
                          <a:pt x="51228" y="10991"/>
                          <a:pt x="60601" y="16666"/>
                          <a:pt x="62966" y="1632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>
                    <a:off x="5212886" y="4389994"/>
                    <a:ext cx="522319" cy="719130"/>
                  </a:xfrm>
                  <a:custGeom>
                    <a:avLst/>
                    <a:gdLst>
                      <a:gd name="connsiteX0" fmla="*/ 0 w 523094"/>
                      <a:gd name="connsiteY0" fmla="*/ 0 h 719761"/>
                      <a:gd name="connsiteX1" fmla="*/ 0 w 523094"/>
                      <a:gd name="connsiteY1" fmla="*/ 0 h 719761"/>
                      <a:gd name="connsiteX2" fmla="*/ 2028 w 523094"/>
                      <a:gd name="connsiteY2" fmla="*/ 40550 h 719761"/>
                      <a:gd name="connsiteX3" fmla="*/ 8110 w 523094"/>
                      <a:gd name="connsiteY3" fmla="*/ 46633 h 719761"/>
                      <a:gd name="connsiteX4" fmla="*/ 20275 w 523094"/>
                      <a:gd name="connsiteY4" fmla="*/ 56770 h 719761"/>
                      <a:gd name="connsiteX5" fmla="*/ 16220 w 523094"/>
                      <a:gd name="connsiteY5" fmla="*/ 87183 h 719761"/>
                      <a:gd name="connsiteX6" fmla="*/ 12165 w 523094"/>
                      <a:gd name="connsiteY6" fmla="*/ 93265 h 719761"/>
                      <a:gd name="connsiteX7" fmla="*/ 18248 w 523094"/>
                      <a:gd name="connsiteY7" fmla="*/ 131788 h 719761"/>
                      <a:gd name="connsiteX8" fmla="*/ 24330 w 523094"/>
                      <a:gd name="connsiteY8" fmla="*/ 135843 h 719761"/>
                      <a:gd name="connsiteX9" fmla="*/ 30413 w 523094"/>
                      <a:gd name="connsiteY9" fmla="*/ 148008 h 719761"/>
                      <a:gd name="connsiteX10" fmla="*/ 36495 w 523094"/>
                      <a:gd name="connsiteY10" fmla="*/ 152063 h 719761"/>
                      <a:gd name="connsiteX11" fmla="*/ 40550 w 523094"/>
                      <a:gd name="connsiteY11" fmla="*/ 166255 h 719761"/>
                      <a:gd name="connsiteX12" fmla="*/ 48660 w 523094"/>
                      <a:gd name="connsiteY12" fmla="*/ 178420 h 719761"/>
                      <a:gd name="connsiteX13" fmla="*/ 52715 w 523094"/>
                      <a:gd name="connsiteY13" fmla="*/ 184502 h 719761"/>
                      <a:gd name="connsiteX14" fmla="*/ 54743 w 523094"/>
                      <a:gd name="connsiteY14" fmla="*/ 192612 h 719761"/>
                      <a:gd name="connsiteX15" fmla="*/ 56770 w 523094"/>
                      <a:gd name="connsiteY15" fmla="*/ 202750 h 719761"/>
                      <a:gd name="connsiteX16" fmla="*/ 60825 w 523094"/>
                      <a:gd name="connsiteY16" fmla="*/ 208832 h 719761"/>
                      <a:gd name="connsiteX17" fmla="*/ 62853 w 523094"/>
                      <a:gd name="connsiteY17" fmla="*/ 214915 h 719761"/>
                      <a:gd name="connsiteX18" fmla="*/ 64880 w 523094"/>
                      <a:gd name="connsiteY18" fmla="*/ 231135 h 719761"/>
                      <a:gd name="connsiteX19" fmla="*/ 68935 w 523094"/>
                      <a:gd name="connsiteY19" fmla="*/ 239245 h 719761"/>
                      <a:gd name="connsiteX20" fmla="*/ 70963 w 523094"/>
                      <a:gd name="connsiteY20" fmla="*/ 245327 h 719761"/>
                      <a:gd name="connsiteX21" fmla="*/ 85155 w 523094"/>
                      <a:gd name="connsiteY21" fmla="*/ 263575 h 719761"/>
                      <a:gd name="connsiteX22" fmla="*/ 91237 w 523094"/>
                      <a:gd name="connsiteY22" fmla="*/ 267630 h 719761"/>
                      <a:gd name="connsiteX23" fmla="*/ 95292 w 523094"/>
                      <a:gd name="connsiteY23" fmla="*/ 273712 h 719761"/>
                      <a:gd name="connsiteX24" fmla="*/ 109485 w 523094"/>
                      <a:gd name="connsiteY24" fmla="*/ 277767 h 719761"/>
                      <a:gd name="connsiteX25" fmla="*/ 121650 w 523094"/>
                      <a:gd name="connsiteY25" fmla="*/ 287905 h 719761"/>
                      <a:gd name="connsiteX26" fmla="*/ 129760 w 523094"/>
                      <a:gd name="connsiteY26" fmla="*/ 291960 h 719761"/>
                      <a:gd name="connsiteX27" fmla="*/ 145980 w 523094"/>
                      <a:gd name="connsiteY27" fmla="*/ 300070 h 719761"/>
                      <a:gd name="connsiteX28" fmla="*/ 166255 w 523094"/>
                      <a:gd name="connsiteY28" fmla="*/ 308180 h 719761"/>
                      <a:gd name="connsiteX29" fmla="*/ 172337 w 523094"/>
                      <a:gd name="connsiteY29" fmla="*/ 310207 h 719761"/>
                      <a:gd name="connsiteX30" fmla="*/ 218970 w 523094"/>
                      <a:gd name="connsiteY30" fmla="*/ 304125 h 719761"/>
                      <a:gd name="connsiteX31" fmla="*/ 231135 w 523094"/>
                      <a:gd name="connsiteY31" fmla="*/ 300070 h 719761"/>
                      <a:gd name="connsiteX32" fmla="*/ 237217 w 523094"/>
                      <a:gd name="connsiteY32" fmla="*/ 293987 h 719761"/>
                      <a:gd name="connsiteX33" fmla="*/ 243300 w 523094"/>
                      <a:gd name="connsiteY33" fmla="*/ 291960 h 719761"/>
                      <a:gd name="connsiteX34" fmla="*/ 249382 w 523094"/>
                      <a:gd name="connsiteY34" fmla="*/ 287905 h 719761"/>
                      <a:gd name="connsiteX35" fmla="*/ 257492 w 523094"/>
                      <a:gd name="connsiteY35" fmla="*/ 289932 h 719761"/>
                      <a:gd name="connsiteX36" fmla="*/ 259520 w 523094"/>
                      <a:gd name="connsiteY36" fmla="*/ 302097 h 719761"/>
                      <a:gd name="connsiteX37" fmla="*/ 263575 w 523094"/>
                      <a:gd name="connsiteY37" fmla="*/ 308180 h 719761"/>
                      <a:gd name="connsiteX38" fmla="*/ 269657 w 523094"/>
                      <a:gd name="connsiteY38" fmla="*/ 322372 h 719761"/>
                      <a:gd name="connsiteX39" fmla="*/ 275739 w 523094"/>
                      <a:gd name="connsiteY39" fmla="*/ 334537 h 719761"/>
                      <a:gd name="connsiteX40" fmla="*/ 281822 w 523094"/>
                      <a:gd name="connsiteY40" fmla="*/ 340620 h 719761"/>
                      <a:gd name="connsiteX41" fmla="*/ 287904 w 523094"/>
                      <a:gd name="connsiteY41" fmla="*/ 348730 h 719761"/>
                      <a:gd name="connsiteX42" fmla="*/ 291959 w 523094"/>
                      <a:gd name="connsiteY42" fmla="*/ 354812 h 719761"/>
                      <a:gd name="connsiteX43" fmla="*/ 302097 w 523094"/>
                      <a:gd name="connsiteY43" fmla="*/ 366977 h 719761"/>
                      <a:gd name="connsiteX44" fmla="*/ 312234 w 523094"/>
                      <a:gd name="connsiteY44" fmla="*/ 385224 h 719761"/>
                      <a:gd name="connsiteX45" fmla="*/ 314262 w 523094"/>
                      <a:gd name="connsiteY45" fmla="*/ 391307 h 719761"/>
                      <a:gd name="connsiteX46" fmla="*/ 320344 w 523094"/>
                      <a:gd name="connsiteY46" fmla="*/ 399417 h 719761"/>
                      <a:gd name="connsiteX47" fmla="*/ 324399 w 523094"/>
                      <a:gd name="connsiteY47" fmla="*/ 415637 h 719761"/>
                      <a:gd name="connsiteX48" fmla="*/ 326427 w 523094"/>
                      <a:gd name="connsiteY48" fmla="*/ 421719 h 719761"/>
                      <a:gd name="connsiteX49" fmla="*/ 326427 w 523094"/>
                      <a:gd name="connsiteY49" fmla="*/ 519039 h 719761"/>
                      <a:gd name="connsiteX50" fmla="*/ 330482 w 523094"/>
                      <a:gd name="connsiteY50" fmla="*/ 531204 h 719761"/>
                      <a:gd name="connsiteX51" fmla="*/ 332509 w 523094"/>
                      <a:gd name="connsiteY51" fmla="*/ 537287 h 719761"/>
                      <a:gd name="connsiteX52" fmla="*/ 342647 w 523094"/>
                      <a:gd name="connsiteY52" fmla="*/ 551479 h 719761"/>
                      <a:gd name="connsiteX53" fmla="*/ 350757 w 523094"/>
                      <a:gd name="connsiteY53" fmla="*/ 561616 h 719761"/>
                      <a:gd name="connsiteX54" fmla="*/ 356839 w 523094"/>
                      <a:gd name="connsiteY54" fmla="*/ 571754 h 719761"/>
                      <a:gd name="connsiteX55" fmla="*/ 366977 w 523094"/>
                      <a:gd name="connsiteY55" fmla="*/ 590001 h 719761"/>
                      <a:gd name="connsiteX56" fmla="*/ 369004 w 523094"/>
                      <a:gd name="connsiteY56" fmla="*/ 634606 h 719761"/>
                      <a:gd name="connsiteX57" fmla="*/ 373059 w 523094"/>
                      <a:gd name="connsiteY57" fmla="*/ 642716 h 719761"/>
                      <a:gd name="connsiteX58" fmla="*/ 379142 w 523094"/>
                      <a:gd name="connsiteY58" fmla="*/ 644744 h 719761"/>
                      <a:gd name="connsiteX59" fmla="*/ 399417 w 523094"/>
                      <a:gd name="connsiteY59" fmla="*/ 660964 h 719761"/>
                      <a:gd name="connsiteX60" fmla="*/ 405499 w 523094"/>
                      <a:gd name="connsiteY60" fmla="*/ 669074 h 719761"/>
                      <a:gd name="connsiteX61" fmla="*/ 407527 w 523094"/>
                      <a:gd name="connsiteY61" fmla="*/ 675156 h 719761"/>
                      <a:gd name="connsiteX62" fmla="*/ 413609 w 523094"/>
                      <a:gd name="connsiteY62" fmla="*/ 681239 h 719761"/>
                      <a:gd name="connsiteX63" fmla="*/ 419692 w 523094"/>
                      <a:gd name="connsiteY63" fmla="*/ 693404 h 719761"/>
                      <a:gd name="connsiteX64" fmla="*/ 425774 w 523094"/>
                      <a:gd name="connsiteY64" fmla="*/ 697459 h 719761"/>
                      <a:gd name="connsiteX65" fmla="*/ 435912 w 523094"/>
                      <a:gd name="connsiteY65" fmla="*/ 709624 h 719761"/>
                      <a:gd name="connsiteX66" fmla="*/ 444022 w 523094"/>
                      <a:gd name="connsiteY66" fmla="*/ 713679 h 719761"/>
                      <a:gd name="connsiteX67" fmla="*/ 460241 w 523094"/>
                      <a:gd name="connsiteY67" fmla="*/ 719761 h 719761"/>
                      <a:gd name="connsiteX68" fmla="*/ 472406 w 523094"/>
                      <a:gd name="connsiteY68" fmla="*/ 717734 h 719761"/>
                      <a:gd name="connsiteX69" fmla="*/ 472406 w 523094"/>
                      <a:gd name="connsiteY69" fmla="*/ 646771 h 719761"/>
                      <a:gd name="connsiteX70" fmla="*/ 456187 w 523094"/>
                      <a:gd name="connsiteY70" fmla="*/ 600139 h 719761"/>
                      <a:gd name="connsiteX71" fmla="*/ 470379 w 523094"/>
                      <a:gd name="connsiteY71" fmla="*/ 587974 h 719761"/>
                      <a:gd name="connsiteX72" fmla="*/ 474434 w 523094"/>
                      <a:gd name="connsiteY72" fmla="*/ 581891 h 719761"/>
                      <a:gd name="connsiteX73" fmla="*/ 480516 w 523094"/>
                      <a:gd name="connsiteY73" fmla="*/ 577836 h 719761"/>
                      <a:gd name="connsiteX74" fmla="*/ 488626 w 523094"/>
                      <a:gd name="connsiteY74" fmla="*/ 571754 h 719761"/>
                      <a:gd name="connsiteX75" fmla="*/ 492681 w 523094"/>
                      <a:gd name="connsiteY75" fmla="*/ 563644 h 719761"/>
                      <a:gd name="connsiteX76" fmla="*/ 484571 w 523094"/>
                      <a:gd name="connsiteY76" fmla="*/ 553506 h 719761"/>
                      <a:gd name="connsiteX77" fmla="*/ 478489 w 523094"/>
                      <a:gd name="connsiteY77" fmla="*/ 547424 h 719761"/>
                      <a:gd name="connsiteX78" fmla="*/ 472406 w 523094"/>
                      <a:gd name="connsiteY78" fmla="*/ 545397 h 719761"/>
                      <a:gd name="connsiteX79" fmla="*/ 452132 w 523094"/>
                      <a:gd name="connsiteY79" fmla="*/ 543369 h 719761"/>
                      <a:gd name="connsiteX80" fmla="*/ 433884 w 523094"/>
                      <a:gd name="connsiteY80" fmla="*/ 535259 h 719761"/>
                      <a:gd name="connsiteX81" fmla="*/ 431857 w 523094"/>
                      <a:gd name="connsiteY81" fmla="*/ 529177 h 719761"/>
                      <a:gd name="connsiteX82" fmla="*/ 427802 w 523094"/>
                      <a:gd name="connsiteY82" fmla="*/ 523094 h 719761"/>
                      <a:gd name="connsiteX83" fmla="*/ 427802 w 523094"/>
                      <a:gd name="connsiteY83" fmla="*/ 500792 h 719761"/>
                      <a:gd name="connsiteX84" fmla="*/ 431857 w 523094"/>
                      <a:gd name="connsiteY84" fmla="*/ 494709 h 719761"/>
                      <a:gd name="connsiteX85" fmla="*/ 415637 w 523094"/>
                      <a:gd name="connsiteY85" fmla="*/ 494709 h 719761"/>
                      <a:gd name="connsiteX86" fmla="*/ 395362 w 523094"/>
                      <a:gd name="connsiteY86" fmla="*/ 492682 h 719761"/>
                      <a:gd name="connsiteX87" fmla="*/ 395362 w 523094"/>
                      <a:gd name="connsiteY87" fmla="*/ 458214 h 719761"/>
                      <a:gd name="connsiteX88" fmla="*/ 397389 w 523094"/>
                      <a:gd name="connsiteY88" fmla="*/ 360895 h 719761"/>
                      <a:gd name="connsiteX89" fmla="*/ 399417 w 523094"/>
                      <a:gd name="connsiteY89" fmla="*/ 354812 h 719761"/>
                      <a:gd name="connsiteX90" fmla="*/ 405499 w 523094"/>
                      <a:gd name="connsiteY90" fmla="*/ 346702 h 719761"/>
                      <a:gd name="connsiteX91" fmla="*/ 456187 w 523094"/>
                      <a:gd name="connsiteY91" fmla="*/ 346702 h 719761"/>
                      <a:gd name="connsiteX92" fmla="*/ 456187 w 523094"/>
                      <a:gd name="connsiteY92" fmla="*/ 275740 h 719761"/>
                      <a:gd name="connsiteX93" fmla="*/ 523094 w 523094"/>
                      <a:gd name="connsiteY93" fmla="*/ 275740 h 719761"/>
                      <a:gd name="connsiteX94" fmla="*/ 512956 w 523094"/>
                      <a:gd name="connsiteY94" fmla="*/ 143953 h 719761"/>
                      <a:gd name="connsiteX95" fmla="*/ 429829 w 523094"/>
                      <a:gd name="connsiteY95" fmla="*/ 127733 h 719761"/>
                      <a:gd name="connsiteX96" fmla="*/ 419692 w 523094"/>
                      <a:gd name="connsiteY96" fmla="*/ 113540 h 719761"/>
                      <a:gd name="connsiteX97" fmla="*/ 417664 w 523094"/>
                      <a:gd name="connsiteY97" fmla="*/ 107458 h 719761"/>
                      <a:gd name="connsiteX98" fmla="*/ 405499 w 523094"/>
                      <a:gd name="connsiteY98" fmla="*/ 99348 h 719761"/>
                      <a:gd name="connsiteX99" fmla="*/ 393334 w 523094"/>
                      <a:gd name="connsiteY99" fmla="*/ 95293 h 719761"/>
                      <a:gd name="connsiteX100" fmla="*/ 377114 w 523094"/>
                      <a:gd name="connsiteY100" fmla="*/ 99348 h 719761"/>
                      <a:gd name="connsiteX101" fmla="*/ 364949 w 523094"/>
                      <a:gd name="connsiteY101" fmla="*/ 105430 h 719761"/>
                      <a:gd name="connsiteX102" fmla="*/ 350757 w 523094"/>
                      <a:gd name="connsiteY102" fmla="*/ 107458 h 719761"/>
                      <a:gd name="connsiteX103" fmla="*/ 338592 w 523094"/>
                      <a:gd name="connsiteY103" fmla="*/ 109485 h 719761"/>
                      <a:gd name="connsiteX104" fmla="*/ 332509 w 523094"/>
                      <a:gd name="connsiteY104" fmla="*/ 111513 h 719761"/>
                      <a:gd name="connsiteX105" fmla="*/ 326427 w 523094"/>
                      <a:gd name="connsiteY105" fmla="*/ 115568 h 719761"/>
                      <a:gd name="connsiteX106" fmla="*/ 316289 w 523094"/>
                      <a:gd name="connsiteY106" fmla="*/ 117595 h 719761"/>
                      <a:gd name="connsiteX107" fmla="*/ 302097 w 523094"/>
                      <a:gd name="connsiteY107" fmla="*/ 115568 h 719761"/>
                      <a:gd name="connsiteX108" fmla="*/ 300069 w 523094"/>
                      <a:gd name="connsiteY108" fmla="*/ 72990 h 719761"/>
                      <a:gd name="connsiteX109" fmla="*/ 289932 w 523094"/>
                      <a:gd name="connsiteY109" fmla="*/ 54743 h 719761"/>
                      <a:gd name="connsiteX110" fmla="*/ 283849 w 523094"/>
                      <a:gd name="connsiteY110" fmla="*/ 52715 h 719761"/>
                      <a:gd name="connsiteX111" fmla="*/ 279794 w 523094"/>
                      <a:gd name="connsiteY111" fmla="*/ 46633 h 719761"/>
                      <a:gd name="connsiteX112" fmla="*/ 271685 w 523094"/>
                      <a:gd name="connsiteY112" fmla="*/ 42578 h 719761"/>
                      <a:gd name="connsiteX113" fmla="*/ 267630 w 523094"/>
                      <a:gd name="connsiteY113" fmla="*/ 38523 h 719761"/>
                      <a:gd name="connsiteX114" fmla="*/ 89210 w 523094"/>
                      <a:gd name="connsiteY114" fmla="*/ 38523 h 719761"/>
                      <a:gd name="connsiteX115" fmla="*/ 0 w 523094"/>
                      <a:gd name="connsiteY115" fmla="*/ 0 h 71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</a:cxnLst>
                    <a:rect l="l" t="t" r="r" b="b"/>
                    <a:pathLst>
                      <a:path w="523094" h="719761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6" y="13517"/>
                          <a:pt x="-291" y="27217"/>
                          <a:pt x="2028" y="40550"/>
                        </a:cubicBezTo>
                        <a:cubicBezTo>
                          <a:pt x="2519" y="43375"/>
                          <a:pt x="5907" y="44797"/>
                          <a:pt x="8110" y="46633"/>
                        </a:cubicBezTo>
                        <a:cubicBezTo>
                          <a:pt x="25054" y="60754"/>
                          <a:pt x="2498" y="38993"/>
                          <a:pt x="20275" y="56770"/>
                        </a:cubicBezTo>
                        <a:cubicBezTo>
                          <a:pt x="19822" y="62212"/>
                          <a:pt x="20362" y="78900"/>
                          <a:pt x="16220" y="87183"/>
                        </a:cubicBezTo>
                        <a:cubicBezTo>
                          <a:pt x="15130" y="89362"/>
                          <a:pt x="13517" y="91238"/>
                          <a:pt x="12165" y="93265"/>
                        </a:cubicBezTo>
                        <a:cubicBezTo>
                          <a:pt x="12853" y="104270"/>
                          <a:pt x="8519" y="122058"/>
                          <a:pt x="18248" y="131788"/>
                        </a:cubicBezTo>
                        <a:cubicBezTo>
                          <a:pt x="19971" y="133511"/>
                          <a:pt x="22303" y="134491"/>
                          <a:pt x="24330" y="135843"/>
                        </a:cubicBezTo>
                        <a:cubicBezTo>
                          <a:pt x="25979" y="140789"/>
                          <a:pt x="26484" y="144078"/>
                          <a:pt x="30413" y="148008"/>
                        </a:cubicBezTo>
                        <a:cubicBezTo>
                          <a:pt x="32136" y="149731"/>
                          <a:pt x="34468" y="150711"/>
                          <a:pt x="36495" y="152063"/>
                        </a:cubicBezTo>
                        <a:cubicBezTo>
                          <a:pt x="36971" y="153968"/>
                          <a:pt x="39229" y="163878"/>
                          <a:pt x="40550" y="166255"/>
                        </a:cubicBezTo>
                        <a:cubicBezTo>
                          <a:pt x="42917" y="170515"/>
                          <a:pt x="45957" y="174365"/>
                          <a:pt x="48660" y="178420"/>
                        </a:cubicBezTo>
                        <a:lnTo>
                          <a:pt x="52715" y="184502"/>
                        </a:lnTo>
                        <a:cubicBezTo>
                          <a:pt x="53391" y="187205"/>
                          <a:pt x="54139" y="189892"/>
                          <a:pt x="54743" y="192612"/>
                        </a:cubicBezTo>
                        <a:cubicBezTo>
                          <a:pt x="55491" y="195976"/>
                          <a:pt x="55560" y="199523"/>
                          <a:pt x="56770" y="202750"/>
                        </a:cubicBezTo>
                        <a:cubicBezTo>
                          <a:pt x="57625" y="205031"/>
                          <a:pt x="59735" y="206653"/>
                          <a:pt x="60825" y="208832"/>
                        </a:cubicBezTo>
                        <a:cubicBezTo>
                          <a:pt x="61781" y="210744"/>
                          <a:pt x="62177" y="212887"/>
                          <a:pt x="62853" y="214915"/>
                        </a:cubicBezTo>
                        <a:cubicBezTo>
                          <a:pt x="63529" y="220322"/>
                          <a:pt x="63559" y="225849"/>
                          <a:pt x="64880" y="231135"/>
                        </a:cubicBezTo>
                        <a:cubicBezTo>
                          <a:pt x="65613" y="234067"/>
                          <a:pt x="67744" y="236467"/>
                          <a:pt x="68935" y="239245"/>
                        </a:cubicBezTo>
                        <a:cubicBezTo>
                          <a:pt x="69777" y="241209"/>
                          <a:pt x="69925" y="243459"/>
                          <a:pt x="70963" y="245327"/>
                        </a:cubicBezTo>
                        <a:cubicBezTo>
                          <a:pt x="74860" y="252341"/>
                          <a:pt x="79042" y="258480"/>
                          <a:pt x="85155" y="263575"/>
                        </a:cubicBezTo>
                        <a:cubicBezTo>
                          <a:pt x="87027" y="265135"/>
                          <a:pt x="89210" y="266278"/>
                          <a:pt x="91237" y="267630"/>
                        </a:cubicBezTo>
                        <a:cubicBezTo>
                          <a:pt x="92589" y="269657"/>
                          <a:pt x="93389" y="272190"/>
                          <a:pt x="95292" y="273712"/>
                        </a:cubicBezTo>
                        <a:cubicBezTo>
                          <a:pt x="96616" y="274771"/>
                          <a:pt x="108952" y="277634"/>
                          <a:pt x="109485" y="277767"/>
                        </a:cubicBezTo>
                        <a:cubicBezTo>
                          <a:pt x="115077" y="283360"/>
                          <a:pt x="115062" y="284140"/>
                          <a:pt x="121650" y="287905"/>
                        </a:cubicBezTo>
                        <a:cubicBezTo>
                          <a:pt x="124274" y="289404"/>
                          <a:pt x="127301" y="290203"/>
                          <a:pt x="129760" y="291960"/>
                        </a:cubicBezTo>
                        <a:cubicBezTo>
                          <a:pt x="143012" y="301426"/>
                          <a:pt x="127341" y="296341"/>
                          <a:pt x="145980" y="300070"/>
                        </a:cubicBezTo>
                        <a:cubicBezTo>
                          <a:pt x="157912" y="306036"/>
                          <a:pt x="151224" y="303170"/>
                          <a:pt x="166255" y="308180"/>
                        </a:cubicBezTo>
                        <a:lnTo>
                          <a:pt x="172337" y="310207"/>
                        </a:lnTo>
                        <a:cubicBezTo>
                          <a:pt x="193455" y="308799"/>
                          <a:pt x="201042" y="310101"/>
                          <a:pt x="218970" y="304125"/>
                        </a:cubicBezTo>
                        <a:lnTo>
                          <a:pt x="231135" y="300070"/>
                        </a:lnTo>
                        <a:cubicBezTo>
                          <a:pt x="233162" y="298042"/>
                          <a:pt x="234831" y="295578"/>
                          <a:pt x="237217" y="293987"/>
                        </a:cubicBezTo>
                        <a:cubicBezTo>
                          <a:pt x="238995" y="292801"/>
                          <a:pt x="241388" y="292916"/>
                          <a:pt x="243300" y="291960"/>
                        </a:cubicBezTo>
                        <a:cubicBezTo>
                          <a:pt x="245479" y="290870"/>
                          <a:pt x="247355" y="289257"/>
                          <a:pt x="249382" y="287905"/>
                        </a:cubicBezTo>
                        <a:cubicBezTo>
                          <a:pt x="252085" y="288581"/>
                          <a:pt x="255872" y="287665"/>
                          <a:pt x="257492" y="289932"/>
                        </a:cubicBezTo>
                        <a:cubicBezTo>
                          <a:pt x="259882" y="293277"/>
                          <a:pt x="258220" y="298197"/>
                          <a:pt x="259520" y="302097"/>
                        </a:cubicBezTo>
                        <a:cubicBezTo>
                          <a:pt x="260291" y="304409"/>
                          <a:pt x="262223" y="306152"/>
                          <a:pt x="263575" y="308180"/>
                        </a:cubicBezTo>
                        <a:cubicBezTo>
                          <a:pt x="267793" y="325056"/>
                          <a:pt x="262657" y="308373"/>
                          <a:pt x="269657" y="322372"/>
                        </a:cubicBezTo>
                        <a:cubicBezTo>
                          <a:pt x="274228" y="331514"/>
                          <a:pt x="268479" y="325824"/>
                          <a:pt x="275739" y="334537"/>
                        </a:cubicBezTo>
                        <a:cubicBezTo>
                          <a:pt x="277575" y="336740"/>
                          <a:pt x="279956" y="338443"/>
                          <a:pt x="281822" y="340620"/>
                        </a:cubicBezTo>
                        <a:cubicBezTo>
                          <a:pt x="284021" y="343186"/>
                          <a:pt x="285940" y="345980"/>
                          <a:pt x="287904" y="348730"/>
                        </a:cubicBezTo>
                        <a:cubicBezTo>
                          <a:pt x="289320" y="350713"/>
                          <a:pt x="290399" y="352940"/>
                          <a:pt x="291959" y="354812"/>
                        </a:cubicBezTo>
                        <a:cubicBezTo>
                          <a:pt x="304968" y="370423"/>
                          <a:pt x="292030" y="351877"/>
                          <a:pt x="302097" y="366977"/>
                        </a:cubicBezTo>
                        <a:cubicBezTo>
                          <a:pt x="307059" y="381862"/>
                          <a:pt x="303130" y="376120"/>
                          <a:pt x="312234" y="385224"/>
                        </a:cubicBezTo>
                        <a:cubicBezTo>
                          <a:pt x="312910" y="387252"/>
                          <a:pt x="313202" y="389451"/>
                          <a:pt x="314262" y="391307"/>
                        </a:cubicBezTo>
                        <a:cubicBezTo>
                          <a:pt x="315938" y="394241"/>
                          <a:pt x="319044" y="396298"/>
                          <a:pt x="320344" y="399417"/>
                        </a:cubicBezTo>
                        <a:cubicBezTo>
                          <a:pt x="322487" y="404561"/>
                          <a:pt x="322636" y="410350"/>
                          <a:pt x="324399" y="415637"/>
                        </a:cubicBezTo>
                        <a:lnTo>
                          <a:pt x="326427" y="421719"/>
                        </a:lnTo>
                        <a:cubicBezTo>
                          <a:pt x="323848" y="462973"/>
                          <a:pt x="322465" y="468855"/>
                          <a:pt x="326427" y="519039"/>
                        </a:cubicBezTo>
                        <a:cubicBezTo>
                          <a:pt x="326763" y="523300"/>
                          <a:pt x="329130" y="527149"/>
                          <a:pt x="330482" y="531204"/>
                        </a:cubicBezTo>
                        <a:cubicBezTo>
                          <a:pt x="331158" y="533232"/>
                          <a:pt x="331227" y="535577"/>
                          <a:pt x="332509" y="537287"/>
                        </a:cubicBezTo>
                        <a:cubicBezTo>
                          <a:pt x="340054" y="547346"/>
                          <a:pt x="336717" y="542585"/>
                          <a:pt x="342647" y="551479"/>
                        </a:cubicBezTo>
                        <a:cubicBezTo>
                          <a:pt x="347324" y="565514"/>
                          <a:pt x="340752" y="549943"/>
                          <a:pt x="350757" y="561616"/>
                        </a:cubicBezTo>
                        <a:cubicBezTo>
                          <a:pt x="353322" y="564608"/>
                          <a:pt x="354723" y="568429"/>
                          <a:pt x="356839" y="571754"/>
                        </a:cubicBezTo>
                        <a:cubicBezTo>
                          <a:pt x="366600" y="587094"/>
                          <a:pt x="363203" y="578683"/>
                          <a:pt x="366977" y="590001"/>
                        </a:cubicBezTo>
                        <a:cubicBezTo>
                          <a:pt x="367653" y="604869"/>
                          <a:pt x="367298" y="619820"/>
                          <a:pt x="369004" y="634606"/>
                        </a:cubicBezTo>
                        <a:cubicBezTo>
                          <a:pt x="369350" y="637609"/>
                          <a:pt x="370922" y="640579"/>
                          <a:pt x="373059" y="642716"/>
                        </a:cubicBezTo>
                        <a:cubicBezTo>
                          <a:pt x="374570" y="644227"/>
                          <a:pt x="377114" y="644068"/>
                          <a:pt x="379142" y="644744"/>
                        </a:cubicBezTo>
                        <a:cubicBezTo>
                          <a:pt x="393444" y="659046"/>
                          <a:pt x="386178" y="654344"/>
                          <a:pt x="399417" y="660964"/>
                        </a:cubicBezTo>
                        <a:cubicBezTo>
                          <a:pt x="401444" y="663667"/>
                          <a:pt x="403822" y="666140"/>
                          <a:pt x="405499" y="669074"/>
                        </a:cubicBezTo>
                        <a:cubicBezTo>
                          <a:pt x="406559" y="670929"/>
                          <a:pt x="406342" y="673378"/>
                          <a:pt x="407527" y="675156"/>
                        </a:cubicBezTo>
                        <a:cubicBezTo>
                          <a:pt x="409118" y="677542"/>
                          <a:pt x="411582" y="679211"/>
                          <a:pt x="413609" y="681239"/>
                        </a:cubicBezTo>
                        <a:cubicBezTo>
                          <a:pt x="415258" y="686185"/>
                          <a:pt x="415763" y="689474"/>
                          <a:pt x="419692" y="693404"/>
                        </a:cubicBezTo>
                        <a:cubicBezTo>
                          <a:pt x="421415" y="695127"/>
                          <a:pt x="423747" y="696107"/>
                          <a:pt x="425774" y="697459"/>
                        </a:cubicBezTo>
                        <a:cubicBezTo>
                          <a:pt x="429007" y="702309"/>
                          <a:pt x="430945" y="706076"/>
                          <a:pt x="435912" y="709624"/>
                        </a:cubicBezTo>
                        <a:cubicBezTo>
                          <a:pt x="438371" y="711381"/>
                          <a:pt x="441260" y="712451"/>
                          <a:pt x="444022" y="713679"/>
                        </a:cubicBezTo>
                        <a:cubicBezTo>
                          <a:pt x="451298" y="716913"/>
                          <a:pt x="453551" y="717531"/>
                          <a:pt x="460241" y="719761"/>
                        </a:cubicBezTo>
                        <a:lnTo>
                          <a:pt x="472406" y="717734"/>
                        </a:lnTo>
                        <a:lnTo>
                          <a:pt x="472406" y="646771"/>
                        </a:lnTo>
                        <a:lnTo>
                          <a:pt x="456187" y="600139"/>
                        </a:lnTo>
                        <a:cubicBezTo>
                          <a:pt x="460918" y="596084"/>
                          <a:pt x="465973" y="592380"/>
                          <a:pt x="470379" y="587974"/>
                        </a:cubicBezTo>
                        <a:cubicBezTo>
                          <a:pt x="472102" y="586251"/>
                          <a:pt x="472711" y="583614"/>
                          <a:pt x="474434" y="581891"/>
                        </a:cubicBezTo>
                        <a:cubicBezTo>
                          <a:pt x="476157" y="580168"/>
                          <a:pt x="478533" y="579252"/>
                          <a:pt x="480516" y="577836"/>
                        </a:cubicBezTo>
                        <a:cubicBezTo>
                          <a:pt x="483266" y="575872"/>
                          <a:pt x="485923" y="573781"/>
                          <a:pt x="488626" y="571754"/>
                        </a:cubicBezTo>
                        <a:cubicBezTo>
                          <a:pt x="489978" y="569051"/>
                          <a:pt x="493337" y="566594"/>
                          <a:pt x="492681" y="563644"/>
                        </a:cubicBezTo>
                        <a:cubicBezTo>
                          <a:pt x="491742" y="559419"/>
                          <a:pt x="487421" y="556763"/>
                          <a:pt x="484571" y="553506"/>
                        </a:cubicBezTo>
                        <a:cubicBezTo>
                          <a:pt x="482683" y="551348"/>
                          <a:pt x="480875" y="549014"/>
                          <a:pt x="478489" y="547424"/>
                        </a:cubicBezTo>
                        <a:cubicBezTo>
                          <a:pt x="476711" y="546239"/>
                          <a:pt x="474518" y="545722"/>
                          <a:pt x="472406" y="545397"/>
                        </a:cubicBezTo>
                        <a:cubicBezTo>
                          <a:pt x="465693" y="544364"/>
                          <a:pt x="458890" y="544045"/>
                          <a:pt x="452132" y="543369"/>
                        </a:cubicBezTo>
                        <a:cubicBezTo>
                          <a:pt x="450593" y="542753"/>
                          <a:pt x="435779" y="537154"/>
                          <a:pt x="433884" y="535259"/>
                        </a:cubicBezTo>
                        <a:cubicBezTo>
                          <a:pt x="432373" y="533748"/>
                          <a:pt x="432813" y="531088"/>
                          <a:pt x="431857" y="529177"/>
                        </a:cubicBezTo>
                        <a:cubicBezTo>
                          <a:pt x="430767" y="526997"/>
                          <a:pt x="429154" y="525122"/>
                          <a:pt x="427802" y="523094"/>
                        </a:cubicBezTo>
                        <a:cubicBezTo>
                          <a:pt x="425783" y="513002"/>
                          <a:pt x="424235" y="511494"/>
                          <a:pt x="427802" y="500792"/>
                        </a:cubicBezTo>
                        <a:cubicBezTo>
                          <a:pt x="428573" y="498480"/>
                          <a:pt x="430505" y="496737"/>
                          <a:pt x="431857" y="494709"/>
                        </a:cubicBezTo>
                        <a:cubicBezTo>
                          <a:pt x="417952" y="490075"/>
                          <a:pt x="435210" y="494709"/>
                          <a:pt x="415637" y="494709"/>
                        </a:cubicBezTo>
                        <a:cubicBezTo>
                          <a:pt x="408845" y="494709"/>
                          <a:pt x="402120" y="493358"/>
                          <a:pt x="395362" y="492682"/>
                        </a:cubicBezTo>
                        <a:cubicBezTo>
                          <a:pt x="390088" y="476863"/>
                          <a:pt x="394272" y="492002"/>
                          <a:pt x="395362" y="458214"/>
                        </a:cubicBezTo>
                        <a:cubicBezTo>
                          <a:pt x="396408" y="425784"/>
                          <a:pt x="396118" y="393317"/>
                          <a:pt x="397389" y="360895"/>
                        </a:cubicBezTo>
                        <a:cubicBezTo>
                          <a:pt x="397473" y="358759"/>
                          <a:pt x="398357" y="356668"/>
                          <a:pt x="399417" y="354812"/>
                        </a:cubicBezTo>
                        <a:cubicBezTo>
                          <a:pt x="401093" y="351878"/>
                          <a:pt x="405499" y="346702"/>
                          <a:pt x="405499" y="346702"/>
                        </a:cubicBezTo>
                        <a:lnTo>
                          <a:pt x="456187" y="346702"/>
                        </a:lnTo>
                        <a:lnTo>
                          <a:pt x="456187" y="275740"/>
                        </a:lnTo>
                        <a:lnTo>
                          <a:pt x="523094" y="275740"/>
                        </a:lnTo>
                        <a:lnTo>
                          <a:pt x="512956" y="143953"/>
                        </a:lnTo>
                        <a:lnTo>
                          <a:pt x="429829" y="127733"/>
                        </a:lnTo>
                        <a:cubicBezTo>
                          <a:pt x="426450" y="123002"/>
                          <a:pt x="422683" y="118525"/>
                          <a:pt x="419692" y="113540"/>
                        </a:cubicBezTo>
                        <a:cubicBezTo>
                          <a:pt x="418592" y="111707"/>
                          <a:pt x="419175" y="108969"/>
                          <a:pt x="417664" y="107458"/>
                        </a:cubicBezTo>
                        <a:cubicBezTo>
                          <a:pt x="414218" y="104012"/>
                          <a:pt x="410122" y="100889"/>
                          <a:pt x="405499" y="99348"/>
                        </a:cubicBezTo>
                        <a:lnTo>
                          <a:pt x="393334" y="95293"/>
                        </a:lnTo>
                        <a:cubicBezTo>
                          <a:pt x="389474" y="96065"/>
                          <a:pt x="381272" y="97269"/>
                          <a:pt x="377114" y="99348"/>
                        </a:cubicBezTo>
                        <a:cubicBezTo>
                          <a:pt x="369137" y="103337"/>
                          <a:pt x="373446" y="103731"/>
                          <a:pt x="364949" y="105430"/>
                        </a:cubicBezTo>
                        <a:cubicBezTo>
                          <a:pt x="360263" y="106367"/>
                          <a:pt x="355480" y="106731"/>
                          <a:pt x="350757" y="107458"/>
                        </a:cubicBezTo>
                        <a:cubicBezTo>
                          <a:pt x="346694" y="108083"/>
                          <a:pt x="342647" y="108809"/>
                          <a:pt x="338592" y="109485"/>
                        </a:cubicBezTo>
                        <a:cubicBezTo>
                          <a:pt x="336564" y="110161"/>
                          <a:pt x="334421" y="110557"/>
                          <a:pt x="332509" y="111513"/>
                        </a:cubicBezTo>
                        <a:cubicBezTo>
                          <a:pt x="330330" y="112603"/>
                          <a:pt x="328708" y="114713"/>
                          <a:pt x="326427" y="115568"/>
                        </a:cubicBezTo>
                        <a:cubicBezTo>
                          <a:pt x="323200" y="116778"/>
                          <a:pt x="319668" y="116919"/>
                          <a:pt x="316289" y="117595"/>
                        </a:cubicBezTo>
                        <a:cubicBezTo>
                          <a:pt x="311558" y="116919"/>
                          <a:pt x="303730" y="120059"/>
                          <a:pt x="302097" y="115568"/>
                        </a:cubicBezTo>
                        <a:cubicBezTo>
                          <a:pt x="297241" y="102215"/>
                          <a:pt x="301249" y="87150"/>
                          <a:pt x="300069" y="72990"/>
                        </a:cubicBezTo>
                        <a:cubicBezTo>
                          <a:pt x="299661" y="68093"/>
                          <a:pt x="292021" y="55440"/>
                          <a:pt x="289932" y="54743"/>
                        </a:cubicBezTo>
                        <a:lnTo>
                          <a:pt x="283849" y="52715"/>
                        </a:lnTo>
                        <a:cubicBezTo>
                          <a:pt x="282497" y="50688"/>
                          <a:pt x="281666" y="48193"/>
                          <a:pt x="279794" y="46633"/>
                        </a:cubicBezTo>
                        <a:cubicBezTo>
                          <a:pt x="277472" y="44698"/>
                          <a:pt x="274199" y="44254"/>
                          <a:pt x="271685" y="42578"/>
                        </a:cubicBezTo>
                        <a:cubicBezTo>
                          <a:pt x="270095" y="41518"/>
                          <a:pt x="268982" y="39875"/>
                          <a:pt x="267630" y="38523"/>
                        </a:cubicBezTo>
                        <a:lnTo>
                          <a:pt x="89210" y="385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 122"/>
                  <p:cNvSpPr/>
                  <p:nvPr/>
                </p:nvSpPr>
                <p:spPr>
                  <a:xfrm>
                    <a:off x="6173382" y="4302683"/>
                    <a:ext cx="574711" cy="679442"/>
                  </a:xfrm>
                  <a:custGeom>
                    <a:avLst/>
                    <a:gdLst>
                      <a:gd name="connsiteX0" fmla="*/ 573781 w 573781"/>
                      <a:gd name="connsiteY0" fmla="*/ 87182 h 679217"/>
                      <a:gd name="connsiteX1" fmla="*/ 573781 w 573781"/>
                      <a:gd name="connsiteY1" fmla="*/ 87182 h 679217"/>
                      <a:gd name="connsiteX2" fmla="*/ 569726 w 573781"/>
                      <a:gd name="connsiteY2" fmla="*/ 133815 h 679217"/>
                      <a:gd name="connsiteX3" fmla="*/ 563643 w 573781"/>
                      <a:gd name="connsiteY3" fmla="*/ 148007 h 679217"/>
                      <a:gd name="connsiteX4" fmla="*/ 555533 w 573781"/>
                      <a:gd name="connsiteY4" fmla="*/ 160172 h 679217"/>
                      <a:gd name="connsiteX5" fmla="*/ 551478 w 573781"/>
                      <a:gd name="connsiteY5" fmla="*/ 172337 h 679217"/>
                      <a:gd name="connsiteX6" fmla="*/ 549451 w 573781"/>
                      <a:gd name="connsiteY6" fmla="*/ 192612 h 679217"/>
                      <a:gd name="connsiteX7" fmla="*/ 543368 w 573781"/>
                      <a:gd name="connsiteY7" fmla="*/ 196667 h 679217"/>
                      <a:gd name="connsiteX8" fmla="*/ 527148 w 573781"/>
                      <a:gd name="connsiteY8" fmla="*/ 204777 h 679217"/>
                      <a:gd name="connsiteX9" fmla="*/ 506873 w 573781"/>
                      <a:gd name="connsiteY9" fmla="*/ 218970 h 679217"/>
                      <a:gd name="connsiteX10" fmla="*/ 484571 w 573781"/>
                      <a:gd name="connsiteY10" fmla="*/ 212887 h 679217"/>
                      <a:gd name="connsiteX11" fmla="*/ 472406 w 573781"/>
                      <a:gd name="connsiteY11" fmla="*/ 200722 h 679217"/>
                      <a:gd name="connsiteX12" fmla="*/ 425773 w 573781"/>
                      <a:gd name="connsiteY12" fmla="*/ 198695 h 679217"/>
                      <a:gd name="connsiteX13" fmla="*/ 415636 w 573781"/>
                      <a:gd name="connsiteY13" fmla="*/ 196667 h 679217"/>
                      <a:gd name="connsiteX14" fmla="*/ 409554 w 573781"/>
                      <a:gd name="connsiteY14" fmla="*/ 194640 h 679217"/>
                      <a:gd name="connsiteX15" fmla="*/ 354811 w 573781"/>
                      <a:gd name="connsiteY15" fmla="*/ 196667 h 679217"/>
                      <a:gd name="connsiteX16" fmla="*/ 356839 w 573781"/>
                      <a:gd name="connsiteY16" fmla="*/ 210860 h 679217"/>
                      <a:gd name="connsiteX17" fmla="*/ 369004 w 573781"/>
                      <a:gd name="connsiteY17" fmla="*/ 220997 h 679217"/>
                      <a:gd name="connsiteX18" fmla="*/ 381169 w 573781"/>
                      <a:gd name="connsiteY18" fmla="*/ 233162 h 679217"/>
                      <a:gd name="connsiteX19" fmla="*/ 387251 w 573781"/>
                      <a:gd name="connsiteY19" fmla="*/ 239245 h 679217"/>
                      <a:gd name="connsiteX20" fmla="*/ 389279 w 573781"/>
                      <a:gd name="connsiteY20" fmla="*/ 245327 h 679217"/>
                      <a:gd name="connsiteX21" fmla="*/ 395361 w 573781"/>
                      <a:gd name="connsiteY21" fmla="*/ 249382 h 679217"/>
                      <a:gd name="connsiteX22" fmla="*/ 407526 w 573781"/>
                      <a:gd name="connsiteY22" fmla="*/ 259520 h 679217"/>
                      <a:gd name="connsiteX23" fmla="*/ 409554 w 573781"/>
                      <a:gd name="connsiteY23" fmla="*/ 265602 h 679217"/>
                      <a:gd name="connsiteX24" fmla="*/ 415636 w 573781"/>
                      <a:gd name="connsiteY24" fmla="*/ 271684 h 679217"/>
                      <a:gd name="connsiteX25" fmla="*/ 419691 w 573781"/>
                      <a:gd name="connsiteY25" fmla="*/ 277767 h 679217"/>
                      <a:gd name="connsiteX26" fmla="*/ 427801 w 573781"/>
                      <a:gd name="connsiteY26" fmla="*/ 289932 h 679217"/>
                      <a:gd name="connsiteX27" fmla="*/ 435911 w 573781"/>
                      <a:gd name="connsiteY27" fmla="*/ 300069 h 679217"/>
                      <a:gd name="connsiteX28" fmla="*/ 435911 w 573781"/>
                      <a:gd name="connsiteY28" fmla="*/ 356839 h 679217"/>
                      <a:gd name="connsiteX29" fmla="*/ 431856 w 573781"/>
                      <a:gd name="connsiteY29" fmla="*/ 369004 h 679217"/>
                      <a:gd name="connsiteX30" fmla="*/ 425773 w 573781"/>
                      <a:gd name="connsiteY30" fmla="*/ 383197 h 679217"/>
                      <a:gd name="connsiteX31" fmla="*/ 419691 w 573781"/>
                      <a:gd name="connsiteY31" fmla="*/ 403472 h 679217"/>
                      <a:gd name="connsiteX32" fmla="*/ 417663 w 573781"/>
                      <a:gd name="connsiteY32" fmla="*/ 411582 h 679217"/>
                      <a:gd name="connsiteX33" fmla="*/ 403471 w 573781"/>
                      <a:gd name="connsiteY33" fmla="*/ 421719 h 679217"/>
                      <a:gd name="connsiteX34" fmla="*/ 405499 w 573781"/>
                      <a:gd name="connsiteY34" fmla="*/ 496736 h 679217"/>
                      <a:gd name="connsiteX35" fmla="*/ 417663 w 573781"/>
                      <a:gd name="connsiteY35" fmla="*/ 500791 h 679217"/>
                      <a:gd name="connsiteX36" fmla="*/ 458213 w 573781"/>
                      <a:gd name="connsiteY36" fmla="*/ 504846 h 679217"/>
                      <a:gd name="connsiteX37" fmla="*/ 466323 w 573781"/>
                      <a:gd name="connsiteY37" fmla="*/ 506874 h 679217"/>
                      <a:gd name="connsiteX38" fmla="*/ 476461 w 573781"/>
                      <a:gd name="connsiteY38" fmla="*/ 525121 h 679217"/>
                      <a:gd name="connsiteX39" fmla="*/ 478488 w 573781"/>
                      <a:gd name="connsiteY39" fmla="*/ 531204 h 679217"/>
                      <a:gd name="connsiteX40" fmla="*/ 482543 w 573781"/>
                      <a:gd name="connsiteY40" fmla="*/ 537286 h 679217"/>
                      <a:gd name="connsiteX41" fmla="*/ 492681 w 573781"/>
                      <a:gd name="connsiteY41" fmla="*/ 549451 h 679217"/>
                      <a:gd name="connsiteX42" fmla="*/ 494708 w 573781"/>
                      <a:gd name="connsiteY42" fmla="*/ 555534 h 679217"/>
                      <a:gd name="connsiteX43" fmla="*/ 464296 w 573781"/>
                      <a:gd name="connsiteY43" fmla="*/ 590001 h 679217"/>
                      <a:gd name="connsiteX44" fmla="*/ 456186 w 573781"/>
                      <a:gd name="connsiteY44" fmla="*/ 581891 h 679217"/>
                      <a:gd name="connsiteX45" fmla="*/ 441993 w 573781"/>
                      <a:gd name="connsiteY45" fmla="*/ 565671 h 679217"/>
                      <a:gd name="connsiteX46" fmla="*/ 427801 w 573781"/>
                      <a:gd name="connsiteY46" fmla="*/ 547424 h 679217"/>
                      <a:gd name="connsiteX47" fmla="*/ 419691 w 573781"/>
                      <a:gd name="connsiteY47" fmla="*/ 545396 h 679217"/>
                      <a:gd name="connsiteX48" fmla="*/ 413608 w 573781"/>
                      <a:gd name="connsiteY48" fmla="*/ 541341 h 679217"/>
                      <a:gd name="connsiteX49" fmla="*/ 407526 w 573781"/>
                      <a:gd name="connsiteY49" fmla="*/ 535259 h 679217"/>
                      <a:gd name="connsiteX50" fmla="*/ 383196 w 573781"/>
                      <a:gd name="connsiteY50" fmla="*/ 537286 h 679217"/>
                      <a:gd name="connsiteX51" fmla="*/ 362921 w 573781"/>
                      <a:gd name="connsiteY51" fmla="*/ 557561 h 679217"/>
                      <a:gd name="connsiteX52" fmla="*/ 350756 w 573781"/>
                      <a:gd name="connsiteY52" fmla="*/ 561616 h 679217"/>
                      <a:gd name="connsiteX53" fmla="*/ 344674 w 573781"/>
                      <a:gd name="connsiteY53" fmla="*/ 563644 h 679217"/>
                      <a:gd name="connsiteX54" fmla="*/ 336564 w 573781"/>
                      <a:gd name="connsiteY54" fmla="*/ 561616 h 679217"/>
                      <a:gd name="connsiteX55" fmla="*/ 320344 w 573781"/>
                      <a:gd name="connsiteY55" fmla="*/ 553506 h 679217"/>
                      <a:gd name="connsiteX56" fmla="*/ 314261 w 573781"/>
                      <a:gd name="connsiteY56" fmla="*/ 551479 h 679217"/>
                      <a:gd name="connsiteX57" fmla="*/ 302096 w 573781"/>
                      <a:gd name="connsiteY57" fmla="*/ 557561 h 679217"/>
                      <a:gd name="connsiteX58" fmla="*/ 306151 w 573781"/>
                      <a:gd name="connsiteY58" fmla="*/ 563644 h 679217"/>
                      <a:gd name="connsiteX59" fmla="*/ 304124 w 573781"/>
                      <a:gd name="connsiteY59" fmla="*/ 590001 h 679217"/>
                      <a:gd name="connsiteX60" fmla="*/ 300069 w 573781"/>
                      <a:gd name="connsiteY60" fmla="*/ 602166 h 679217"/>
                      <a:gd name="connsiteX61" fmla="*/ 302096 w 573781"/>
                      <a:gd name="connsiteY61" fmla="*/ 634606 h 679217"/>
                      <a:gd name="connsiteX62" fmla="*/ 304124 w 573781"/>
                      <a:gd name="connsiteY62" fmla="*/ 640688 h 679217"/>
                      <a:gd name="connsiteX63" fmla="*/ 310206 w 573781"/>
                      <a:gd name="connsiteY63" fmla="*/ 642716 h 679217"/>
                      <a:gd name="connsiteX64" fmla="*/ 314261 w 573781"/>
                      <a:gd name="connsiteY64" fmla="*/ 648798 h 679217"/>
                      <a:gd name="connsiteX65" fmla="*/ 358866 w 573781"/>
                      <a:gd name="connsiteY65" fmla="*/ 650826 h 679217"/>
                      <a:gd name="connsiteX66" fmla="*/ 364949 w 573781"/>
                      <a:gd name="connsiteY66" fmla="*/ 652853 h 679217"/>
                      <a:gd name="connsiteX67" fmla="*/ 435911 w 573781"/>
                      <a:gd name="connsiteY67" fmla="*/ 652853 h 679217"/>
                      <a:gd name="connsiteX68" fmla="*/ 431856 w 573781"/>
                      <a:gd name="connsiteY68" fmla="*/ 665018 h 679217"/>
                      <a:gd name="connsiteX69" fmla="*/ 409554 w 573781"/>
                      <a:gd name="connsiteY69" fmla="*/ 671101 h 679217"/>
                      <a:gd name="connsiteX70" fmla="*/ 338591 w 573781"/>
                      <a:gd name="connsiteY70" fmla="*/ 673128 h 679217"/>
                      <a:gd name="connsiteX71" fmla="*/ 326426 w 573781"/>
                      <a:gd name="connsiteY71" fmla="*/ 677183 h 679217"/>
                      <a:gd name="connsiteX72" fmla="*/ 302096 w 573781"/>
                      <a:gd name="connsiteY72" fmla="*/ 679211 h 679217"/>
                      <a:gd name="connsiteX73" fmla="*/ 131787 w 573781"/>
                      <a:gd name="connsiteY73" fmla="*/ 679211 h 679217"/>
                      <a:gd name="connsiteX74" fmla="*/ 139897 w 573781"/>
                      <a:gd name="connsiteY74" fmla="*/ 652853 h 679217"/>
                      <a:gd name="connsiteX75" fmla="*/ 12165 w 573781"/>
                      <a:gd name="connsiteY75" fmla="*/ 652853 h 679217"/>
                      <a:gd name="connsiteX76" fmla="*/ 0 w 573781"/>
                      <a:gd name="connsiteY76" fmla="*/ 8110 h 679217"/>
                      <a:gd name="connsiteX77" fmla="*/ 198694 w 573781"/>
                      <a:gd name="connsiteY77" fmla="*/ 0 h 679217"/>
                      <a:gd name="connsiteX78" fmla="*/ 371031 w 573781"/>
                      <a:gd name="connsiteY78" fmla="*/ 148007 h 679217"/>
                      <a:gd name="connsiteX79" fmla="*/ 409554 w 573781"/>
                      <a:gd name="connsiteY79" fmla="*/ 137870 h 679217"/>
                      <a:gd name="connsiteX80" fmla="*/ 427801 w 573781"/>
                      <a:gd name="connsiteY80" fmla="*/ 143952 h 679217"/>
                      <a:gd name="connsiteX81" fmla="*/ 452131 w 573781"/>
                      <a:gd name="connsiteY81" fmla="*/ 162200 h 679217"/>
                      <a:gd name="connsiteX82" fmla="*/ 458213 w 573781"/>
                      <a:gd name="connsiteY82" fmla="*/ 168282 h 679217"/>
                      <a:gd name="connsiteX83" fmla="*/ 500791 w 573781"/>
                      <a:gd name="connsiteY83" fmla="*/ 168282 h 679217"/>
                      <a:gd name="connsiteX84" fmla="*/ 502818 w 573781"/>
                      <a:gd name="connsiteY84" fmla="*/ 158145 h 679217"/>
                      <a:gd name="connsiteX85" fmla="*/ 498763 w 573781"/>
                      <a:gd name="connsiteY85" fmla="*/ 131787 h 679217"/>
                      <a:gd name="connsiteX86" fmla="*/ 506873 w 573781"/>
                      <a:gd name="connsiteY86" fmla="*/ 97320 h 679217"/>
                      <a:gd name="connsiteX87" fmla="*/ 512956 w 573781"/>
                      <a:gd name="connsiteY87" fmla="*/ 93265 h 679217"/>
                      <a:gd name="connsiteX88" fmla="*/ 573781 w 573781"/>
                      <a:gd name="connsiteY88" fmla="*/ 87182 h 679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</a:cxnLst>
                    <a:rect l="l" t="t" r="r" b="b"/>
                    <a:pathLst>
                      <a:path w="573781" h="679217">
                        <a:moveTo>
                          <a:pt x="573781" y="87182"/>
                        </a:moveTo>
                        <a:lnTo>
                          <a:pt x="573781" y="87182"/>
                        </a:lnTo>
                        <a:cubicBezTo>
                          <a:pt x="572429" y="102726"/>
                          <a:pt x="574662" y="119013"/>
                          <a:pt x="569726" y="133815"/>
                        </a:cubicBezTo>
                        <a:cubicBezTo>
                          <a:pt x="567628" y="140106"/>
                          <a:pt x="567400" y="141745"/>
                          <a:pt x="563643" y="148007"/>
                        </a:cubicBezTo>
                        <a:cubicBezTo>
                          <a:pt x="561136" y="152186"/>
                          <a:pt x="555533" y="160172"/>
                          <a:pt x="555533" y="160172"/>
                        </a:cubicBezTo>
                        <a:cubicBezTo>
                          <a:pt x="554181" y="164227"/>
                          <a:pt x="551903" y="168084"/>
                          <a:pt x="551478" y="172337"/>
                        </a:cubicBezTo>
                        <a:cubicBezTo>
                          <a:pt x="550802" y="179095"/>
                          <a:pt x="551599" y="186169"/>
                          <a:pt x="549451" y="192612"/>
                        </a:cubicBezTo>
                        <a:cubicBezTo>
                          <a:pt x="548680" y="194924"/>
                          <a:pt x="545507" y="195500"/>
                          <a:pt x="543368" y="196667"/>
                        </a:cubicBezTo>
                        <a:cubicBezTo>
                          <a:pt x="538061" y="199562"/>
                          <a:pt x="527148" y="204777"/>
                          <a:pt x="527148" y="204777"/>
                        </a:cubicBezTo>
                        <a:cubicBezTo>
                          <a:pt x="513013" y="218912"/>
                          <a:pt x="520546" y="215551"/>
                          <a:pt x="506873" y="218970"/>
                        </a:cubicBezTo>
                        <a:cubicBezTo>
                          <a:pt x="495140" y="217503"/>
                          <a:pt x="492099" y="219579"/>
                          <a:pt x="484571" y="212887"/>
                        </a:cubicBezTo>
                        <a:cubicBezTo>
                          <a:pt x="480285" y="209077"/>
                          <a:pt x="478135" y="200971"/>
                          <a:pt x="472406" y="200722"/>
                        </a:cubicBezTo>
                        <a:lnTo>
                          <a:pt x="425773" y="198695"/>
                        </a:lnTo>
                        <a:cubicBezTo>
                          <a:pt x="422394" y="198019"/>
                          <a:pt x="418979" y="197503"/>
                          <a:pt x="415636" y="196667"/>
                        </a:cubicBezTo>
                        <a:cubicBezTo>
                          <a:pt x="413563" y="196149"/>
                          <a:pt x="411691" y="194640"/>
                          <a:pt x="409554" y="194640"/>
                        </a:cubicBezTo>
                        <a:cubicBezTo>
                          <a:pt x="391294" y="194640"/>
                          <a:pt x="373059" y="195991"/>
                          <a:pt x="354811" y="196667"/>
                        </a:cubicBezTo>
                        <a:cubicBezTo>
                          <a:pt x="355487" y="201398"/>
                          <a:pt x="355064" y="206423"/>
                          <a:pt x="356839" y="210860"/>
                        </a:cubicBezTo>
                        <a:cubicBezTo>
                          <a:pt x="358752" y="215642"/>
                          <a:pt x="365544" y="217921"/>
                          <a:pt x="369004" y="220997"/>
                        </a:cubicBezTo>
                        <a:cubicBezTo>
                          <a:pt x="373290" y="224807"/>
                          <a:pt x="377114" y="229107"/>
                          <a:pt x="381169" y="233162"/>
                        </a:cubicBezTo>
                        <a:lnTo>
                          <a:pt x="387251" y="239245"/>
                        </a:lnTo>
                        <a:cubicBezTo>
                          <a:pt x="387927" y="241272"/>
                          <a:pt x="387944" y="243658"/>
                          <a:pt x="389279" y="245327"/>
                        </a:cubicBezTo>
                        <a:cubicBezTo>
                          <a:pt x="390801" y="247230"/>
                          <a:pt x="393489" y="247822"/>
                          <a:pt x="395361" y="249382"/>
                        </a:cubicBezTo>
                        <a:cubicBezTo>
                          <a:pt x="410972" y="262391"/>
                          <a:pt x="392426" y="249453"/>
                          <a:pt x="407526" y="259520"/>
                        </a:cubicBezTo>
                        <a:cubicBezTo>
                          <a:pt x="408202" y="261547"/>
                          <a:pt x="408369" y="263824"/>
                          <a:pt x="409554" y="265602"/>
                        </a:cubicBezTo>
                        <a:cubicBezTo>
                          <a:pt x="411144" y="267987"/>
                          <a:pt x="413801" y="269481"/>
                          <a:pt x="415636" y="271684"/>
                        </a:cubicBezTo>
                        <a:cubicBezTo>
                          <a:pt x="417196" y="273556"/>
                          <a:pt x="418339" y="275739"/>
                          <a:pt x="419691" y="277767"/>
                        </a:cubicBezTo>
                        <a:cubicBezTo>
                          <a:pt x="424510" y="292228"/>
                          <a:pt x="417676" y="274745"/>
                          <a:pt x="427801" y="289932"/>
                        </a:cubicBezTo>
                        <a:cubicBezTo>
                          <a:pt x="435635" y="301683"/>
                          <a:pt x="422306" y="291000"/>
                          <a:pt x="435911" y="300069"/>
                        </a:cubicBezTo>
                        <a:cubicBezTo>
                          <a:pt x="441507" y="322457"/>
                          <a:pt x="440197" y="313971"/>
                          <a:pt x="435911" y="356839"/>
                        </a:cubicBezTo>
                        <a:cubicBezTo>
                          <a:pt x="435486" y="361092"/>
                          <a:pt x="432893" y="364857"/>
                          <a:pt x="431856" y="369004"/>
                        </a:cubicBezTo>
                        <a:cubicBezTo>
                          <a:pt x="429237" y="379478"/>
                          <a:pt x="431374" y="374795"/>
                          <a:pt x="425773" y="383197"/>
                        </a:cubicBezTo>
                        <a:cubicBezTo>
                          <a:pt x="421771" y="403210"/>
                          <a:pt x="426358" y="383473"/>
                          <a:pt x="419691" y="403472"/>
                        </a:cubicBezTo>
                        <a:cubicBezTo>
                          <a:pt x="418810" y="406116"/>
                          <a:pt x="419283" y="409314"/>
                          <a:pt x="417663" y="411582"/>
                        </a:cubicBezTo>
                        <a:cubicBezTo>
                          <a:pt x="416519" y="413184"/>
                          <a:pt x="405936" y="420076"/>
                          <a:pt x="403471" y="421719"/>
                        </a:cubicBezTo>
                        <a:cubicBezTo>
                          <a:pt x="404147" y="446725"/>
                          <a:pt x="401080" y="472115"/>
                          <a:pt x="405499" y="496736"/>
                        </a:cubicBezTo>
                        <a:cubicBezTo>
                          <a:pt x="406254" y="500943"/>
                          <a:pt x="413608" y="499439"/>
                          <a:pt x="417663" y="500791"/>
                        </a:cubicBezTo>
                        <a:cubicBezTo>
                          <a:pt x="434665" y="506459"/>
                          <a:pt x="421606" y="502693"/>
                          <a:pt x="458213" y="504846"/>
                        </a:cubicBezTo>
                        <a:cubicBezTo>
                          <a:pt x="460916" y="505522"/>
                          <a:pt x="463904" y="505492"/>
                          <a:pt x="466323" y="506874"/>
                        </a:cubicBezTo>
                        <a:cubicBezTo>
                          <a:pt x="473822" y="511159"/>
                          <a:pt x="473894" y="517420"/>
                          <a:pt x="476461" y="525121"/>
                        </a:cubicBezTo>
                        <a:cubicBezTo>
                          <a:pt x="477137" y="527149"/>
                          <a:pt x="477302" y="529426"/>
                          <a:pt x="478488" y="531204"/>
                        </a:cubicBezTo>
                        <a:cubicBezTo>
                          <a:pt x="479840" y="533231"/>
                          <a:pt x="480983" y="535414"/>
                          <a:pt x="482543" y="537286"/>
                        </a:cubicBezTo>
                        <a:cubicBezTo>
                          <a:pt x="495552" y="552897"/>
                          <a:pt x="482614" y="534351"/>
                          <a:pt x="492681" y="549451"/>
                        </a:cubicBezTo>
                        <a:cubicBezTo>
                          <a:pt x="493357" y="551479"/>
                          <a:pt x="494708" y="553397"/>
                          <a:pt x="494708" y="555534"/>
                        </a:cubicBezTo>
                        <a:cubicBezTo>
                          <a:pt x="494708" y="601683"/>
                          <a:pt x="502846" y="592755"/>
                          <a:pt x="464296" y="590001"/>
                        </a:cubicBezTo>
                        <a:cubicBezTo>
                          <a:pt x="461593" y="587298"/>
                          <a:pt x="458574" y="584876"/>
                          <a:pt x="456186" y="581891"/>
                        </a:cubicBezTo>
                        <a:cubicBezTo>
                          <a:pt x="442670" y="564996"/>
                          <a:pt x="454159" y="573781"/>
                          <a:pt x="441993" y="565671"/>
                        </a:cubicBezTo>
                        <a:cubicBezTo>
                          <a:pt x="439768" y="562333"/>
                          <a:pt x="432932" y="550356"/>
                          <a:pt x="427801" y="547424"/>
                        </a:cubicBezTo>
                        <a:cubicBezTo>
                          <a:pt x="425382" y="546041"/>
                          <a:pt x="422394" y="546072"/>
                          <a:pt x="419691" y="545396"/>
                        </a:cubicBezTo>
                        <a:cubicBezTo>
                          <a:pt x="417663" y="544044"/>
                          <a:pt x="415480" y="542901"/>
                          <a:pt x="413608" y="541341"/>
                        </a:cubicBezTo>
                        <a:cubicBezTo>
                          <a:pt x="411405" y="539506"/>
                          <a:pt x="410368" y="535638"/>
                          <a:pt x="407526" y="535259"/>
                        </a:cubicBezTo>
                        <a:cubicBezTo>
                          <a:pt x="399459" y="534183"/>
                          <a:pt x="391306" y="536610"/>
                          <a:pt x="383196" y="537286"/>
                        </a:cubicBezTo>
                        <a:cubicBezTo>
                          <a:pt x="377017" y="546555"/>
                          <a:pt x="374507" y="553699"/>
                          <a:pt x="362921" y="557561"/>
                        </a:cubicBezTo>
                        <a:lnTo>
                          <a:pt x="350756" y="561616"/>
                        </a:lnTo>
                        <a:lnTo>
                          <a:pt x="344674" y="563644"/>
                        </a:lnTo>
                        <a:cubicBezTo>
                          <a:pt x="341971" y="562968"/>
                          <a:pt x="339136" y="562688"/>
                          <a:pt x="336564" y="561616"/>
                        </a:cubicBezTo>
                        <a:cubicBezTo>
                          <a:pt x="330984" y="559291"/>
                          <a:pt x="326079" y="555417"/>
                          <a:pt x="320344" y="553506"/>
                        </a:cubicBezTo>
                        <a:lnTo>
                          <a:pt x="314261" y="551479"/>
                        </a:lnTo>
                        <a:cubicBezTo>
                          <a:pt x="285173" y="554710"/>
                          <a:pt x="294275" y="549739"/>
                          <a:pt x="302096" y="557561"/>
                        </a:cubicBezTo>
                        <a:cubicBezTo>
                          <a:pt x="303819" y="559284"/>
                          <a:pt x="304799" y="561616"/>
                          <a:pt x="306151" y="563644"/>
                        </a:cubicBezTo>
                        <a:cubicBezTo>
                          <a:pt x="305475" y="572430"/>
                          <a:pt x="305498" y="581297"/>
                          <a:pt x="304124" y="590001"/>
                        </a:cubicBezTo>
                        <a:cubicBezTo>
                          <a:pt x="303457" y="594223"/>
                          <a:pt x="300069" y="602166"/>
                          <a:pt x="300069" y="602166"/>
                        </a:cubicBezTo>
                        <a:cubicBezTo>
                          <a:pt x="300745" y="612979"/>
                          <a:pt x="300962" y="623831"/>
                          <a:pt x="302096" y="634606"/>
                        </a:cubicBezTo>
                        <a:cubicBezTo>
                          <a:pt x="302320" y="636731"/>
                          <a:pt x="302613" y="639177"/>
                          <a:pt x="304124" y="640688"/>
                        </a:cubicBezTo>
                        <a:cubicBezTo>
                          <a:pt x="305635" y="642199"/>
                          <a:pt x="308179" y="642040"/>
                          <a:pt x="310206" y="642716"/>
                        </a:cubicBezTo>
                        <a:cubicBezTo>
                          <a:pt x="311558" y="644743"/>
                          <a:pt x="311858" y="648397"/>
                          <a:pt x="314261" y="648798"/>
                        </a:cubicBezTo>
                        <a:cubicBezTo>
                          <a:pt x="328942" y="651245"/>
                          <a:pt x="344030" y="649639"/>
                          <a:pt x="358866" y="650826"/>
                        </a:cubicBezTo>
                        <a:cubicBezTo>
                          <a:pt x="360996" y="650996"/>
                          <a:pt x="362921" y="652177"/>
                          <a:pt x="364949" y="652853"/>
                        </a:cubicBezTo>
                        <a:cubicBezTo>
                          <a:pt x="380551" y="651813"/>
                          <a:pt x="422930" y="647805"/>
                          <a:pt x="435911" y="652853"/>
                        </a:cubicBezTo>
                        <a:cubicBezTo>
                          <a:pt x="439895" y="654402"/>
                          <a:pt x="434878" y="661996"/>
                          <a:pt x="431856" y="665018"/>
                        </a:cubicBezTo>
                        <a:cubicBezTo>
                          <a:pt x="430060" y="666814"/>
                          <a:pt x="412887" y="670934"/>
                          <a:pt x="409554" y="671101"/>
                        </a:cubicBezTo>
                        <a:cubicBezTo>
                          <a:pt x="385920" y="672283"/>
                          <a:pt x="362245" y="672452"/>
                          <a:pt x="338591" y="673128"/>
                        </a:cubicBezTo>
                        <a:cubicBezTo>
                          <a:pt x="334536" y="674480"/>
                          <a:pt x="330674" y="676711"/>
                          <a:pt x="326426" y="677183"/>
                        </a:cubicBezTo>
                        <a:cubicBezTo>
                          <a:pt x="306164" y="679435"/>
                          <a:pt x="314299" y="679211"/>
                          <a:pt x="302096" y="679211"/>
                        </a:cubicBezTo>
                        <a:lnTo>
                          <a:pt x="131787" y="679211"/>
                        </a:lnTo>
                        <a:lnTo>
                          <a:pt x="139897" y="652853"/>
                        </a:lnTo>
                        <a:lnTo>
                          <a:pt x="12165" y="652853"/>
                        </a:lnTo>
                        <a:lnTo>
                          <a:pt x="0" y="8110"/>
                        </a:lnTo>
                        <a:lnTo>
                          <a:pt x="198694" y="0"/>
                        </a:lnTo>
                        <a:lnTo>
                          <a:pt x="371031" y="148007"/>
                        </a:lnTo>
                        <a:lnTo>
                          <a:pt x="409554" y="137870"/>
                        </a:lnTo>
                        <a:cubicBezTo>
                          <a:pt x="415636" y="139897"/>
                          <a:pt x="422631" y="140161"/>
                          <a:pt x="427801" y="143952"/>
                        </a:cubicBezTo>
                        <a:cubicBezTo>
                          <a:pt x="457926" y="166044"/>
                          <a:pt x="423875" y="157490"/>
                          <a:pt x="452131" y="162200"/>
                        </a:cubicBezTo>
                        <a:cubicBezTo>
                          <a:pt x="454158" y="164227"/>
                          <a:pt x="455551" y="167217"/>
                          <a:pt x="458213" y="168282"/>
                        </a:cubicBezTo>
                        <a:cubicBezTo>
                          <a:pt x="468935" y="172571"/>
                          <a:pt x="493168" y="168827"/>
                          <a:pt x="500791" y="168282"/>
                        </a:cubicBezTo>
                        <a:cubicBezTo>
                          <a:pt x="501467" y="164903"/>
                          <a:pt x="502818" y="161591"/>
                          <a:pt x="502818" y="158145"/>
                        </a:cubicBezTo>
                        <a:cubicBezTo>
                          <a:pt x="502818" y="146464"/>
                          <a:pt x="501213" y="141583"/>
                          <a:pt x="498763" y="131787"/>
                        </a:cubicBezTo>
                        <a:cubicBezTo>
                          <a:pt x="501817" y="82942"/>
                          <a:pt x="490336" y="105588"/>
                          <a:pt x="506873" y="97320"/>
                        </a:cubicBezTo>
                        <a:cubicBezTo>
                          <a:pt x="509053" y="96230"/>
                          <a:pt x="510928" y="94617"/>
                          <a:pt x="512956" y="93265"/>
                        </a:cubicBezTo>
                        <a:lnTo>
                          <a:pt x="573781" y="87182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Freeform 123"/>
                  <p:cNvSpPr/>
                  <p:nvPr/>
                </p:nvSpPr>
                <p:spPr>
                  <a:xfrm>
                    <a:off x="6171795" y="3880413"/>
                    <a:ext cx="619163" cy="612768"/>
                  </a:xfrm>
                  <a:custGeom>
                    <a:avLst/>
                    <a:gdLst>
                      <a:gd name="connsiteX0" fmla="*/ 399417 w 619605"/>
                      <a:gd name="connsiteY0" fmla="*/ 0 h 612227"/>
                      <a:gd name="connsiteX1" fmla="*/ 399417 w 619605"/>
                      <a:gd name="connsiteY1" fmla="*/ 0 h 612227"/>
                      <a:gd name="connsiteX2" fmla="*/ 413609 w 619605"/>
                      <a:gd name="connsiteY2" fmla="*/ 10138 h 612227"/>
                      <a:gd name="connsiteX3" fmla="*/ 415636 w 619605"/>
                      <a:gd name="connsiteY3" fmla="*/ 16220 h 612227"/>
                      <a:gd name="connsiteX4" fmla="*/ 419691 w 619605"/>
                      <a:gd name="connsiteY4" fmla="*/ 22303 h 612227"/>
                      <a:gd name="connsiteX5" fmla="*/ 423746 w 619605"/>
                      <a:gd name="connsiteY5" fmla="*/ 36495 h 612227"/>
                      <a:gd name="connsiteX6" fmla="*/ 427801 w 619605"/>
                      <a:gd name="connsiteY6" fmla="*/ 42578 h 612227"/>
                      <a:gd name="connsiteX7" fmla="*/ 431856 w 619605"/>
                      <a:gd name="connsiteY7" fmla="*/ 60825 h 612227"/>
                      <a:gd name="connsiteX8" fmla="*/ 439966 w 619605"/>
                      <a:gd name="connsiteY8" fmla="*/ 72990 h 612227"/>
                      <a:gd name="connsiteX9" fmla="*/ 446049 w 619605"/>
                      <a:gd name="connsiteY9" fmla="*/ 85155 h 612227"/>
                      <a:gd name="connsiteX10" fmla="*/ 450104 w 619605"/>
                      <a:gd name="connsiteY10" fmla="*/ 103403 h 612227"/>
                      <a:gd name="connsiteX11" fmla="*/ 452131 w 619605"/>
                      <a:gd name="connsiteY11" fmla="*/ 121650 h 612227"/>
                      <a:gd name="connsiteX12" fmla="*/ 458214 w 619605"/>
                      <a:gd name="connsiteY12" fmla="*/ 156117 h 612227"/>
                      <a:gd name="connsiteX13" fmla="*/ 468351 w 619605"/>
                      <a:gd name="connsiteY13" fmla="*/ 174365 h 612227"/>
                      <a:gd name="connsiteX14" fmla="*/ 472406 w 619605"/>
                      <a:gd name="connsiteY14" fmla="*/ 180447 h 612227"/>
                      <a:gd name="connsiteX15" fmla="*/ 476461 w 619605"/>
                      <a:gd name="connsiteY15" fmla="*/ 186530 h 612227"/>
                      <a:gd name="connsiteX16" fmla="*/ 486599 w 619605"/>
                      <a:gd name="connsiteY16" fmla="*/ 202750 h 612227"/>
                      <a:gd name="connsiteX17" fmla="*/ 496736 w 619605"/>
                      <a:gd name="connsiteY17" fmla="*/ 214915 h 612227"/>
                      <a:gd name="connsiteX18" fmla="*/ 504846 w 619605"/>
                      <a:gd name="connsiteY18" fmla="*/ 227080 h 612227"/>
                      <a:gd name="connsiteX19" fmla="*/ 508901 w 619605"/>
                      <a:gd name="connsiteY19" fmla="*/ 235190 h 612227"/>
                      <a:gd name="connsiteX20" fmla="*/ 512956 w 619605"/>
                      <a:gd name="connsiteY20" fmla="*/ 241272 h 612227"/>
                      <a:gd name="connsiteX21" fmla="*/ 514984 w 619605"/>
                      <a:gd name="connsiteY21" fmla="*/ 249382 h 612227"/>
                      <a:gd name="connsiteX22" fmla="*/ 525121 w 619605"/>
                      <a:gd name="connsiteY22" fmla="*/ 261547 h 612227"/>
                      <a:gd name="connsiteX23" fmla="*/ 527149 w 619605"/>
                      <a:gd name="connsiteY23" fmla="*/ 267630 h 612227"/>
                      <a:gd name="connsiteX24" fmla="*/ 533231 w 619605"/>
                      <a:gd name="connsiteY24" fmla="*/ 283850 h 612227"/>
                      <a:gd name="connsiteX25" fmla="*/ 535259 w 619605"/>
                      <a:gd name="connsiteY25" fmla="*/ 293987 h 612227"/>
                      <a:gd name="connsiteX26" fmla="*/ 537286 w 619605"/>
                      <a:gd name="connsiteY26" fmla="*/ 300070 h 612227"/>
                      <a:gd name="connsiteX27" fmla="*/ 539314 w 619605"/>
                      <a:gd name="connsiteY27" fmla="*/ 308180 h 612227"/>
                      <a:gd name="connsiteX28" fmla="*/ 543369 w 619605"/>
                      <a:gd name="connsiteY28" fmla="*/ 320345 h 612227"/>
                      <a:gd name="connsiteX29" fmla="*/ 545396 w 619605"/>
                      <a:gd name="connsiteY29" fmla="*/ 332509 h 612227"/>
                      <a:gd name="connsiteX30" fmla="*/ 549451 w 619605"/>
                      <a:gd name="connsiteY30" fmla="*/ 338592 h 612227"/>
                      <a:gd name="connsiteX31" fmla="*/ 551479 w 619605"/>
                      <a:gd name="connsiteY31" fmla="*/ 348729 h 612227"/>
                      <a:gd name="connsiteX32" fmla="*/ 557561 w 619605"/>
                      <a:gd name="connsiteY32" fmla="*/ 362922 h 612227"/>
                      <a:gd name="connsiteX33" fmla="*/ 561616 w 619605"/>
                      <a:gd name="connsiteY33" fmla="*/ 377114 h 612227"/>
                      <a:gd name="connsiteX34" fmla="*/ 565671 w 619605"/>
                      <a:gd name="connsiteY34" fmla="*/ 385224 h 612227"/>
                      <a:gd name="connsiteX35" fmla="*/ 569726 w 619605"/>
                      <a:gd name="connsiteY35" fmla="*/ 401444 h 612227"/>
                      <a:gd name="connsiteX36" fmla="*/ 573781 w 619605"/>
                      <a:gd name="connsiteY36" fmla="*/ 409554 h 612227"/>
                      <a:gd name="connsiteX37" fmla="*/ 577836 w 619605"/>
                      <a:gd name="connsiteY37" fmla="*/ 423747 h 612227"/>
                      <a:gd name="connsiteX38" fmla="*/ 581891 w 619605"/>
                      <a:gd name="connsiteY38" fmla="*/ 431857 h 612227"/>
                      <a:gd name="connsiteX39" fmla="*/ 585946 w 619605"/>
                      <a:gd name="connsiteY39" fmla="*/ 444022 h 612227"/>
                      <a:gd name="connsiteX40" fmla="*/ 592029 w 619605"/>
                      <a:gd name="connsiteY40" fmla="*/ 466324 h 612227"/>
                      <a:gd name="connsiteX41" fmla="*/ 598111 w 619605"/>
                      <a:gd name="connsiteY41" fmla="*/ 480517 h 612227"/>
                      <a:gd name="connsiteX42" fmla="*/ 606221 w 619605"/>
                      <a:gd name="connsiteY42" fmla="*/ 498764 h 612227"/>
                      <a:gd name="connsiteX43" fmla="*/ 614331 w 619605"/>
                      <a:gd name="connsiteY43" fmla="*/ 517011 h 612227"/>
                      <a:gd name="connsiteX44" fmla="*/ 614331 w 619605"/>
                      <a:gd name="connsiteY44" fmla="*/ 563644 h 612227"/>
                      <a:gd name="connsiteX45" fmla="*/ 602166 w 619605"/>
                      <a:gd name="connsiteY45" fmla="*/ 561616 h 612227"/>
                      <a:gd name="connsiteX46" fmla="*/ 577836 w 619605"/>
                      <a:gd name="connsiteY46" fmla="*/ 551479 h 612227"/>
                      <a:gd name="connsiteX47" fmla="*/ 559589 w 619605"/>
                      <a:gd name="connsiteY47" fmla="*/ 537286 h 612227"/>
                      <a:gd name="connsiteX48" fmla="*/ 519039 w 619605"/>
                      <a:gd name="connsiteY48" fmla="*/ 533231 h 612227"/>
                      <a:gd name="connsiteX49" fmla="*/ 512956 w 619605"/>
                      <a:gd name="connsiteY49" fmla="*/ 537286 h 612227"/>
                      <a:gd name="connsiteX50" fmla="*/ 510929 w 619605"/>
                      <a:gd name="connsiteY50" fmla="*/ 608249 h 612227"/>
                      <a:gd name="connsiteX51" fmla="*/ 452131 w 619605"/>
                      <a:gd name="connsiteY51" fmla="*/ 606221 h 612227"/>
                      <a:gd name="connsiteX52" fmla="*/ 446049 w 619605"/>
                      <a:gd name="connsiteY52" fmla="*/ 604194 h 612227"/>
                      <a:gd name="connsiteX53" fmla="*/ 431856 w 619605"/>
                      <a:gd name="connsiteY53" fmla="*/ 594056 h 612227"/>
                      <a:gd name="connsiteX54" fmla="*/ 425774 w 619605"/>
                      <a:gd name="connsiteY54" fmla="*/ 592029 h 612227"/>
                      <a:gd name="connsiteX55" fmla="*/ 419691 w 619605"/>
                      <a:gd name="connsiteY55" fmla="*/ 587974 h 612227"/>
                      <a:gd name="connsiteX56" fmla="*/ 413609 w 619605"/>
                      <a:gd name="connsiteY56" fmla="*/ 585946 h 612227"/>
                      <a:gd name="connsiteX57" fmla="*/ 405499 w 619605"/>
                      <a:gd name="connsiteY57" fmla="*/ 577836 h 612227"/>
                      <a:gd name="connsiteX58" fmla="*/ 393334 w 619605"/>
                      <a:gd name="connsiteY58" fmla="*/ 581891 h 612227"/>
                      <a:gd name="connsiteX59" fmla="*/ 381169 w 619605"/>
                      <a:gd name="connsiteY59" fmla="*/ 590001 h 612227"/>
                      <a:gd name="connsiteX60" fmla="*/ 369004 w 619605"/>
                      <a:gd name="connsiteY60" fmla="*/ 587974 h 612227"/>
                      <a:gd name="connsiteX61" fmla="*/ 360894 w 619605"/>
                      <a:gd name="connsiteY61" fmla="*/ 581891 h 612227"/>
                      <a:gd name="connsiteX62" fmla="*/ 227080 w 619605"/>
                      <a:gd name="connsiteY62" fmla="*/ 458214 h 612227"/>
                      <a:gd name="connsiteX63" fmla="*/ 212887 w 619605"/>
                      <a:gd name="connsiteY63" fmla="*/ 448077 h 612227"/>
                      <a:gd name="connsiteX64" fmla="*/ 208832 w 619605"/>
                      <a:gd name="connsiteY64" fmla="*/ 441994 h 612227"/>
                      <a:gd name="connsiteX65" fmla="*/ 198695 w 619605"/>
                      <a:gd name="connsiteY65" fmla="*/ 431857 h 612227"/>
                      <a:gd name="connsiteX66" fmla="*/ 0 w 619605"/>
                      <a:gd name="connsiteY66" fmla="*/ 431857 h 612227"/>
                      <a:gd name="connsiteX67" fmla="*/ 141925 w 619605"/>
                      <a:gd name="connsiteY67" fmla="*/ 316290 h 612227"/>
                      <a:gd name="connsiteX68" fmla="*/ 143952 w 619605"/>
                      <a:gd name="connsiteY68" fmla="*/ 16220 h 612227"/>
                      <a:gd name="connsiteX69" fmla="*/ 399417 w 619605"/>
                      <a:gd name="connsiteY69" fmla="*/ 0 h 612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619605" h="612227">
                        <a:moveTo>
                          <a:pt x="399417" y="0"/>
                        </a:moveTo>
                        <a:lnTo>
                          <a:pt x="399417" y="0"/>
                        </a:lnTo>
                        <a:cubicBezTo>
                          <a:pt x="404148" y="3379"/>
                          <a:pt x="409498" y="6027"/>
                          <a:pt x="413609" y="10138"/>
                        </a:cubicBezTo>
                        <a:cubicBezTo>
                          <a:pt x="415120" y="11649"/>
                          <a:pt x="414680" y="14309"/>
                          <a:pt x="415636" y="16220"/>
                        </a:cubicBezTo>
                        <a:cubicBezTo>
                          <a:pt x="416726" y="18400"/>
                          <a:pt x="418339" y="20275"/>
                          <a:pt x="419691" y="22303"/>
                        </a:cubicBezTo>
                        <a:cubicBezTo>
                          <a:pt x="420340" y="24897"/>
                          <a:pt x="422293" y="33589"/>
                          <a:pt x="423746" y="36495"/>
                        </a:cubicBezTo>
                        <a:cubicBezTo>
                          <a:pt x="424836" y="38675"/>
                          <a:pt x="426449" y="40550"/>
                          <a:pt x="427801" y="42578"/>
                        </a:cubicBezTo>
                        <a:cubicBezTo>
                          <a:pt x="428350" y="45874"/>
                          <a:pt x="429480" y="56549"/>
                          <a:pt x="431856" y="60825"/>
                        </a:cubicBezTo>
                        <a:cubicBezTo>
                          <a:pt x="434223" y="65085"/>
                          <a:pt x="438425" y="68367"/>
                          <a:pt x="439966" y="72990"/>
                        </a:cubicBezTo>
                        <a:cubicBezTo>
                          <a:pt x="442765" y="81385"/>
                          <a:pt x="440808" y="77295"/>
                          <a:pt x="446049" y="85155"/>
                        </a:cubicBezTo>
                        <a:cubicBezTo>
                          <a:pt x="447523" y="91051"/>
                          <a:pt x="449247" y="97406"/>
                          <a:pt x="450104" y="103403"/>
                        </a:cubicBezTo>
                        <a:cubicBezTo>
                          <a:pt x="450969" y="109461"/>
                          <a:pt x="451266" y="115592"/>
                          <a:pt x="452131" y="121650"/>
                        </a:cubicBezTo>
                        <a:cubicBezTo>
                          <a:pt x="452321" y="122977"/>
                          <a:pt x="456431" y="148983"/>
                          <a:pt x="458214" y="156117"/>
                        </a:cubicBezTo>
                        <a:cubicBezTo>
                          <a:pt x="460356" y="164685"/>
                          <a:pt x="462306" y="165298"/>
                          <a:pt x="468351" y="174365"/>
                        </a:cubicBezTo>
                        <a:lnTo>
                          <a:pt x="472406" y="180447"/>
                        </a:lnTo>
                        <a:lnTo>
                          <a:pt x="476461" y="186530"/>
                        </a:lnTo>
                        <a:cubicBezTo>
                          <a:pt x="480886" y="204227"/>
                          <a:pt x="474502" y="184605"/>
                          <a:pt x="486599" y="202750"/>
                        </a:cubicBezTo>
                        <a:cubicBezTo>
                          <a:pt x="495604" y="216257"/>
                          <a:pt x="484761" y="210922"/>
                          <a:pt x="496736" y="214915"/>
                        </a:cubicBezTo>
                        <a:cubicBezTo>
                          <a:pt x="501087" y="227963"/>
                          <a:pt x="495354" y="213790"/>
                          <a:pt x="504846" y="227080"/>
                        </a:cubicBezTo>
                        <a:cubicBezTo>
                          <a:pt x="506603" y="229540"/>
                          <a:pt x="507401" y="232566"/>
                          <a:pt x="508901" y="235190"/>
                        </a:cubicBezTo>
                        <a:cubicBezTo>
                          <a:pt x="510110" y="237306"/>
                          <a:pt x="511604" y="239245"/>
                          <a:pt x="512956" y="241272"/>
                        </a:cubicBezTo>
                        <a:cubicBezTo>
                          <a:pt x="513632" y="243975"/>
                          <a:pt x="513886" y="246821"/>
                          <a:pt x="514984" y="249382"/>
                        </a:cubicBezTo>
                        <a:cubicBezTo>
                          <a:pt x="517102" y="254323"/>
                          <a:pt x="521466" y="257892"/>
                          <a:pt x="525121" y="261547"/>
                        </a:cubicBezTo>
                        <a:cubicBezTo>
                          <a:pt x="525797" y="263575"/>
                          <a:pt x="526398" y="265629"/>
                          <a:pt x="527149" y="267630"/>
                        </a:cubicBezTo>
                        <a:cubicBezTo>
                          <a:pt x="528550" y="271366"/>
                          <a:pt x="532078" y="279239"/>
                          <a:pt x="533231" y="283850"/>
                        </a:cubicBezTo>
                        <a:cubicBezTo>
                          <a:pt x="534067" y="287193"/>
                          <a:pt x="534423" y="290644"/>
                          <a:pt x="535259" y="293987"/>
                        </a:cubicBezTo>
                        <a:cubicBezTo>
                          <a:pt x="535777" y="296060"/>
                          <a:pt x="536699" y="298015"/>
                          <a:pt x="537286" y="300070"/>
                        </a:cubicBezTo>
                        <a:cubicBezTo>
                          <a:pt x="538052" y="302749"/>
                          <a:pt x="538513" y="305511"/>
                          <a:pt x="539314" y="308180"/>
                        </a:cubicBezTo>
                        <a:cubicBezTo>
                          <a:pt x="540542" y="312274"/>
                          <a:pt x="543369" y="320345"/>
                          <a:pt x="543369" y="320345"/>
                        </a:cubicBezTo>
                        <a:cubicBezTo>
                          <a:pt x="544045" y="324400"/>
                          <a:pt x="544096" y="328609"/>
                          <a:pt x="545396" y="332509"/>
                        </a:cubicBezTo>
                        <a:cubicBezTo>
                          <a:pt x="546167" y="334821"/>
                          <a:pt x="548595" y="336310"/>
                          <a:pt x="549451" y="338592"/>
                        </a:cubicBezTo>
                        <a:cubicBezTo>
                          <a:pt x="550661" y="341819"/>
                          <a:pt x="550643" y="345386"/>
                          <a:pt x="551479" y="348729"/>
                        </a:cubicBezTo>
                        <a:cubicBezTo>
                          <a:pt x="553382" y="356341"/>
                          <a:pt x="554077" y="354793"/>
                          <a:pt x="557561" y="362922"/>
                        </a:cubicBezTo>
                        <a:cubicBezTo>
                          <a:pt x="562467" y="374369"/>
                          <a:pt x="556467" y="363382"/>
                          <a:pt x="561616" y="377114"/>
                        </a:cubicBezTo>
                        <a:cubicBezTo>
                          <a:pt x="562677" y="379944"/>
                          <a:pt x="564319" y="382521"/>
                          <a:pt x="565671" y="385224"/>
                        </a:cubicBezTo>
                        <a:cubicBezTo>
                          <a:pt x="566860" y="391170"/>
                          <a:pt x="567389" y="395991"/>
                          <a:pt x="569726" y="401444"/>
                        </a:cubicBezTo>
                        <a:cubicBezTo>
                          <a:pt x="570917" y="404222"/>
                          <a:pt x="572590" y="406776"/>
                          <a:pt x="573781" y="409554"/>
                        </a:cubicBezTo>
                        <a:cubicBezTo>
                          <a:pt x="578687" y="421001"/>
                          <a:pt x="572688" y="410017"/>
                          <a:pt x="577836" y="423747"/>
                        </a:cubicBezTo>
                        <a:cubicBezTo>
                          <a:pt x="578897" y="426577"/>
                          <a:pt x="580769" y="429051"/>
                          <a:pt x="581891" y="431857"/>
                        </a:cubicBezTo>
                        <a:cubicBezTo>
                          <a:pt x="583478" y="435826"/>
                          <a:pt x="585946" y="444022"/>
                          <a:pt x="585946" y="444022"/>
                        </a:cubicBezTo>
                        <a:cubicBezTo>
                          <a:pt x="590605" y="481287"/>
                          <a:pt x="583910" y="447379"/>
                          <a:pt x="592029" y="466324"/>
                        </a:cubicBezTo>
                        <a:cubicBezTo>
                          <a:pt x="599886" y="484657"/>
                          <a:pt x="587929" y="465243"/>
                          <a:pt x="598111" y="480517"/>
                        </a:cubicBezTo>
                        <a:cubicBezTo>
                          <a:pt x="602937" y="494994"/>
                          <a:pt x="599795" y="489126"/>
                          <a:pt x="606221" y="498764"/>
                        </a:cubicBezTo>
                        <a:cubicBezTo>
                          <a:pt x="611047" y="513241"/>
                          <a:pt x="607905" y="507373"/>
                          <a:pt x="614331" y="517011"/>
                        </a:cubicBezTo>
                        <a:cubicBezTo>
                          <a:pt x="619617" y="532874"/>
                          <a:pt x="622920" y="540331"/>
                          <a:pt x="614331" y="563644"/>
                        </a:cubicBezTo>
                        <a:cubicBezTo>
                          <a:pt x="612910" y="567502"/>
                          <a:pt x="602166" y="561616"/>
                          <a:pt x="602166" y="561616"/>
                        </a:cubicBezTo>
                        <a:lnTo>
                          <a:pt x="577836" y="551479"/>
                        </a:lnTo>
                        <a:lnTo>
                          <a:pt x="559589" y="537286"/>
                        </a:lnTo>
                        <a:cubicBezTo>
                          <a:pt x="540050" y="531958"/>
                          <a:pt x="538061" y="528476"/>
                          <a:pt x="519039" y="533231"/>
                        </a:cubicBezTo>
                        <a:cubicBezTo>
                          <a:pt x="516675" y="533822"/>
                          <a:pt x="514984" y="535934"/>
                          <a:pt x="512956" y="537286"/>
                        </a:cubicBezTo>
                        <a:cubicBezTo>
                          <a:pt x="512280" y="560940"/>
                          <a:pt x="521974" y="587321"/>
                          <a:pt x="510929" y="608249"/>
                        </a:cubicBezTo>
                        <a:cubicBezTo>
                          <a:pt x="506146" y="617312"/>
                          <a:pt x="462075" y="608352"/>
                          <a:pt x="452131" y="606221"/>
                        </a:cubicBezTo>
                        <a:cubicBezTo>
                          <a:pt x="450041" y="605773"/>
                          <a:pt x="448076" y="604870"/>
                          <a:pt x="446049" y="604194"/>
                        </a:cubicBezTo>
                        <a:cubicBezTo>
                          <a:pt x="442669" y="594056"/>
                          <a:pt x="446049" y="598787"/>
                          <a:pt x="431856" y="594056"/>
                        </a:cubicBezTo>
                        <a:lnTo>
                          <a:pt x="425774" y="592029"/>
                        </a:lnTo>
                        <a:cubicBezTo>
                          <a:pt x="423746" y="590677"/>
                          <a:pt x="421871" y="589064"/>
                          <a:pt x="419691" y="587974"/>
                        </a:cubicBezTo>
                        <a:cubicBezTo>
                          <a:pt x="417780" y="587018"/>
                          <a:pt x="415120" y="587457"/>
                          <a:pt x="413609" y="585946"/>
                        </a:cubicBezTo>
                        <a:cubicBezTo>
                          <a:pt x="402797" y="575133"/>
                          <a:pt x="421720" y="583244"/>
                          <a:pt x="405499" y="577836"/>
                        </a:cubicBezTo>
                        <a:cubicBezTo>
                          <a:pt x="401444" y="579188"/>
                          <a:pt x="397157" y="579979"/>
                          <a:pt x="393334" y="581891"/>
                        </a:cubicBezTo>
                        <a:cubicBezTo>
                          <a:pt x="388975" y="584070"/>
                          <a:pt x="381169" y="590001"/>
                          <a:pt x="381169" y="590001"/>
                        </a:cubicBezTo>
                        <a:cubicBezTo>
                          <a:pt x="377114" y="589325"/>
                          <a:pt x="372904" y="589274"/>
                          <a:pt x="369004" y="587974"/>
                        </a:cubicBezTo>
                        <a:cubicBezTo>
                          <a:pt x="365566" y="586828"/>
                          <a:pt x="363296" y="584293"/>
                          <a:pt x="360894" y="581891"/>
                        </a:cubicBezTo>
                        <a:lnTo>
                          <a:pt x="227080" y="458214"/>
                        </a:lnTo>
                        <a:cubicBezTo>
                          <a:pt x="222349" y="454835"/>
                          <a:pt x="217232" y="451939"/>
                          <a:pt x="212887" y="448077"/>
                        </a:cubicBezTo>
                        <a:cubicBezTo>
                          <a:pt x="211066" y="446458"/>
                          <a:pt x="210392" y="443866"/>
                          <a:pt x="208832" y="441994"/>
                        </a:cubicBezTo>
                        <a:lnTo>
                          <a:pt x="198695" y="431857"/>
                        </a:lnTo>
                        <a:lnTo>
                          <a:pt x="0" y="431857"/>
                        </a:lnTo>
                        <a:lnTo>
                          <a:pt x="141925" y="316290"/>
                        </a:lnTo>
                        <a:cubicBezTo>
                          <a:pt x="142601" y="216267"/>
                          <a:pt x="143276" y="116243"/>
                          <a:pt x="143952" y="16220"/>
                        </a:cubicBezTo>
                        <a:lnTo>
                          <a:pt x="399417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 124"/>
                  <p:cNvSpPr/>
                  <p:nvPr/>
                </p:nvSpPr>
                <p:spPr>
                  <a:xfrm>
                    <a:off x="5993984" y="3061273"/>
                    <a:ext cx="603288" cy="857240"/>
                  </a:xfrm>
                  <a:custGeom>
                    <a:avLst/>
                    <a:gdLst>
                      <a:gd name="connsiteX0" fmla="*/ 300069 w 604710"/>
                      <a:gd name="connsiteY0" fmla="*/ 0 h 857630"/>
                      <a:gd name="connsiteX1" fmla="*/ 300069 w 604710"/>
                      <a:gd name="connsiteY1" fmla="*/ 0 h 857630"/>
                      <a:gd name="connsiteX2" fmla="*/ 316289 w 604710"/>
                      <a:gd name="connsiteY2" fmla="*/ 10138 h 857630"/>
                      <a:gd name="connsiteX3" fmla="*/ 322371 w 604710"/>
                      <a:gd name="connsiteY3" fmla="*/ 12165 h 857630"/>
                      <a:gd name="connsiteX4" fmla="*/ 332509 w 604710"/>
                      <a:gd name="connsiteY4" fmla="*/ 24330 h 857630"/>
                      <a:gd name="connsiteX5" fmla="*/ 338591 w 604710"/>
                      <a:gd name="connsiteY5" fmla="*/ 28385 h 857630"/>
                      <a:gd name="connsiteX6" fmla="*/ 340619 w 604710"/>
                      <a:gd name="connsiteY6" fmla="*/ 34468 h 857630"/>
                      <a:gd name="connsiteX7" fmla="*/ 352784 w 604710"/>
                      <a:gd name="connsiteY7" fmla="*/ 48660 h 857630"/>
                      <a:gd name="connsiteX8" fmla="*/ 360894 w 604710"/>
                      <a:gd name="connsiteY8" fmla="*/ 60825 h 857630"/>
                      <a:gd name="connsiteX9" fmla="*/ 369004 w 604710"/>
                      <a:gd name="connsiteY9" fmla="*/ 72990 h 857630"/>
                      <a:gd name="connsiteX10" fmla="*/ 373059 w 604710"/>
                      <a:gd name="connsiteY10" fmla="*/ 79072 h 857630"/>
                      <a:gd name="connsiteX11" fmla="*/ 385224 w 604710"/>
                      <a:gd name="connsiteY11" fmla="*/ 91237 h 857630"/>
                      <a:gd name="connsiteX12" fmla="*/ 395361 w 604710"/>
                      <a:gd name="connsiteY12" fmla="*/ 107457 h 857630"/>
                      <a:gd name="connsiteX13" fmla="*/ 401444 w 604710"/>
                      <a:gd name="connsiteY13" fmla="*/ 123677 h 857630"/>
                      <a:gd name="connsiteX14" fmla="*/ 407526 w 604710"/>
                      <a:gd name="connsiteY14" fmla="*/ 129760 h 857630"/>
                      <a:gd name="connsiteX15" fmla="*/ 415636 w 604710"/>
                      <a:gd name="connsiteY15" fmla="*/ 139897 h 857630"/>
                      <a:gd name="connsiteX16" fmla="*/ 425773 w 604710"/>
                      <a:gd name="connsiteY16" fmla="*/ 148007 h 857630"/>
                      <a:gd name="connsiteX17" fmla="*/ 439966 w 604710"/>
                      <a:gd name="connsiteY17" fmla="*/ 168282 h 857630"/>
                      <a:gd name="connsiteX18" fmla="*/ 441993 w 604710"/>
                      <a:gd name="connsiteY18" fmla="*/ 174365 h 857630"/>
                      <a:gd name="connsiteX19" fmla="*/ 446048 w 604710"/>
                      <a:gd name="connsiteY19" fmla="*/ 200722 h 857630"/>
                      <a:gd name="connsiteX20" fmla="*/ 450103 w 604710"/>
                      <a:gd name="connsiteY20" fmla="*/ 206805 h 857630"/>
                      <a:gd name="connsiteX21" fmla="*/ 454158 w 604710"/>
                      <a:gd name="connsiteY21" fmla="*/ 218970 h 857630"/>
                      <a:gd name="connsiteX22" fmla="*/ 456186 w 604710"/>
                      <a:gd name="connsiteY22" fmla="*/ 225052 h 857630"/>
                      <a:gd name="connsiteX23" fmla="*/ 460241 w 604710"/>
                      <a:gd name="connsiteY23" fmla="*/ 231134 h 857630"/>
                      <a:gd name="connsiteX24" fmla="*/ 464296 w 604710"/>
                      <a:gd name="connsiteY24" fmla="*/ 247354 h 857630"/>
                      <a:gd name="connsiteX25" fmla="*/ 460241 w 604710"/>
                      <a:gd name="connsiteY25" fmla="*/ 265602 h 857630"/>
                      <a:gd name="connsiteX26" fmla="*/ 458213 w 604710"/>
                      <a:gd name="connsiteY26" fmla="*/ 273712 h 857630"/>
                      <a:gd name="connsiteX27" fmla="*/ 452131 w 604710"/>
                      <a:gd name="connsiteY27" fmla="*/ 279794 h 857630"/>
                      <a:gd name="connsiteX28" fmla="*/ 444021 w 604710"/>
                      <a:gd name="connsiteY28" fmla="*/ 291959 h 857630"/>
                      <a:gd name="connsiteX29" fmla="*/ 435911 w 604710"/>
                      <a:gd name="connsiteY29" fmla="*/ 304124 h 857630"/>
                      <a:gd name="connsiteX30" fmla="*/ 431856 w 604710"/>
                      <a:gd name="connsiteY30" fmla="*/ 316289 h 857630"/>
                      <a:gd name="connsiteX31" fmla="*/ 429828 w 604710"/>
                      <a:gd name="connsiteY31" fmla="*/ 322372 h 857630"/>
                      <a:gd name="connsiteX32" fmla="*/ 427801 w 604710"/>
                      <a:gd name="connsiteY32" fmla="*/ 336564 h 857630"/>
                      <a:gd name="connsiteX33" fmla="*/ 423746 w 604710"/>
                      <a:gd name="connsiteY33" fmla="*/ 379142 h 857630"/>
                      <a:gd name="connsiteX34" fmla="*/ 425773 w 604710"/>
                      <a:gd name="connsiteY34" fmla="*/ 419691 h 857630"/>
                      <a:gd name="connsiteX35" fmla="*/ 429828 w 604710"/>
                      <a:gd name="connsiteY35" fmla="*/ 429829 h 857630"/>
                      <a:gd name="connsiteX36" fmla="*/ 433883 w 604710"/>
                      <a:gd name="connsiteY36" fmla="*/ 448076 h 857630"/>
                      <a:gd name="connsiteX37" fmla="*/ 435911 w 604710"/>
                      <a:gd name="connsiteY37" fmla="*/ 454159 h 857630"/>
                      <a:gd name="connsiteX38" fmla="*/ 437938 w 604710"/>
                      <a:gd name="connsiteY38" fmla="*/ 462269 h 857630"/>
                      <a:gd name="connsiteX39" fmla="*/ 441993 w 604710"/>
                      <a:gd name="connsiteY39" fmla="*/ 474434 h 857630"/>
                      <a:gd name="connsiteX40" fmla="*/ 446048 w 604710"/>
                      <a:gd name="connsiteY40" fmla="*/ 482544 h 857630"/>
                      <a:gd name="connsiteX41" fmla="*/ 448076 w 604710"/>
                      <a:gd name="connsiteY41" fmla="*/ 488626 h 857630"/>
                      <a:gd name="connsiteX42" fmla="*/ 456186 w 604710"/>
                      <a:gd name="connsiteY42" fmla="*/ 504846 h 857630"/>
                      <a:gd name="connsiteX43" fmla="*/ 460241 w 604710"/>
                      <a:gd name="connsiteY43" fmla="*/ 519039 h 857630"/>
                      <a:gd name="connsiteX44" fmla="*/ 462268 w 604710"/>
                      <a:gd name="connsiteY44" fmla="*/ 525121 h 857630"/>
                      <a:gd name="connsiteX45" fmla="*/ 464296 w 604710"/>
                      <a:gd name="connsiteY45" fmla="*/ 533231 h 857630"/>
                      <a:gd name="connsiteX46" fmla="*/ 468351 w 604710"/>
                      <a:gd name="connsiteY46" fmla="*/ 545396 h 857630"/>
                      <a:gd name="connsiteX47" fmla="*/ 472406 w 604710"/>
                      <a:gd name="connsiteY47" fmla="*/ 559589 h 857630"/>
                      <a:gd name="connsiteX48" fmla="*/ 478488 w 604710"/>
                      <a:gd name="connsiteY48" fmla="*/ 569726 h 857630"/>
                      <a:gd name="connsiteX49" fmla="*/ 480516 w 604710"/>
                      <a:gd name="connsiteY49" fmla="*/ 575809 h 857630"/>
                      <a:gd name="connsiteX50" fmla="*/ 488626 w 604710"/>
                      <a:gd name="connsiteY50" fmla="*/ 592029 h 857630"/>
                      <a:gd name="connsiteX51" fmla="*/ 490653 w 604710"/>
                      <a:gd name="connsiteY51" fmla="*/ 598111 h 857630"/>
                      <a:gd name="connsiteX52" fmla="*/ 492681 w 604710"/>
                      <a:gd name="connsiteY52" fmla="*/ 608248 h 857630"/>
                      <a:gd name="connsiteX53" fmla="*/ 496736 w 604710"/>
                      <a:gd name="connsiteY53" fmla="*/ 616358 h 857630"/>
                      <a:gd name="connsiteX54" fmla="*/ 502818 w 604710"/>
                      <a:gd name="connsiteY54" fmla="*/ 632578 h 857630"/>
                      <a:gd name="connsiteX55" fmla="*/ 504846 w 604710"/>
                      <a:gd name="connsiteY55" fmla="*/ 640688 h 857630"/>
                      <a:gd name="connsiteX56" fmla="*/ 510928 w 604710"/>
                      <a:gd name="connsiteY56" fmla="*/ 650826 h 857630"/>
                      <a:gd name="connsiteX57" fmla="*/ 512956 w 604710"/>
                      <a:gd name="connsiteY57" fmla="*/ 656908 h 857630"/>
                      <a:gd name="connsiteX58" fmla="*/ 521066 w 604710"/>
                      <a:gd name="connsiteY58" fmla="*/ 675156 h 857630"/>
                      <a:gd name="connsiteX59" fmla="*/ 527148 w 604710"/>
                      <a:gd name="connsiteY59" fmla="*/ 693403 h 857630"/>
                      <a:gd name="connsiteX60" fmla="*/ 533231 w 604710"/>
                      <a:gd name="connsiteY60" fmla="*/ 701513 h 857630"/>
                      <a:gd name="connsiteX61" fmla="*/ 541341 w 604710"/>
                      <a:gd name="connsiteY61" fmla="*/ 713678 h 857630"/>
                      <a:gd name="connsiteX62" fmla="*/ 545396 w 604710"/>
                      <a:gd name="connsiteY62" fmla="*/ 719761 h 857630"/>
                      <a:gd name="connsiteX63" fmla="*/ 553506 w 604710"/>
                      <a:gd name="connsiteY63" fmla="*/ 738008 h 857630"/>
                      <a:gd name="connsiteX64" fmla="*/ 557561 w 604710"/>
                      <a:gd name="connsiteY64" fmla="*/ 746118 h 857630"/>
                      <a:gd name="connsiteX65" fmla="*/ 559588 w 604710"/>
                      <a:gd name="connsiteY65" fmla="*/ 752201 h 857630"/>
                      <a:gd name="connsiteX66" fmla="*/ 565671 w 604710"/>
                      <a:gd name="connsiteY66" fmla="*/ 756256 h 857630"/>
                      <a:gd name="connsiteX67" fmla="*/ 573781 w 604710"/>
                      <a:gd name="connsiteY67" fmla="*/ 774503 h 857630"/>
                      <a:gd name="connsiteX68" fmla="*/ 575808 w 604710"/>
                      <a:gd name="connsiteY68" fmla="*/ 780585 h 857630"/>
                      <a:gd name="connsiteX69" fmla="*/ 579863 w 604710"/>
                      <a:gd name="connsiteY69" fmla="*/ 786668 h 857630"/>
                      <a:gd name="connsiteX70" fmla="*/ 585946 w 604710"/>
                      <a:gd name="connsiteY70" fmla="*/ 802888 h 857630"/>
                      <a:gd name="connsiteX71" fmla="*/ 590001 w 604710"/>
                      <a:gd name="connsiteY71" fmla="*/ 817080 h 857630"/>
                      <a:gd name="connsiteX72" fmla="*/ 594055 w 604710"/>
                      <a:gd name="connsiteY72" fmla="*/ 823163 h 857630"/>
                      <a:gd name="connsiteX73" fmla="*/ 598110 w 604710"/>
                      <a:gd name="connsiteY73" fmla="*/ 837355 h 857630"/>
                      <a:gd name="connsiteX74" fmla="*/ 604193 w 604710"/>
                      <a:gd name="connsiteY74" fmla="*/ 845465 h 857630"/>
                      <a:gd name="connsiteX75" fmla="*/ 604193 w 604710"/>
                      <a:gd name="connsiteY75" fmla="*/ 857630 h 857630"/>
                      <a:gd name="connsiteX76" fmla="*/ 233161 w 604710"/>
                      <a:gd name="connsiteY76" fmla="*/ 857630 h 857630"/>
                      <a:gd name="connsiteX77" fmla="*/ 233161 w 604710"/>
                      <a:gd name="connsiteY77" fmla="*/ 804915 h 857630"/>
                      <a:gd name="connsiteX78" fmla="*/ 174364 w 604710"/>
                      <a:gd name="connsiteY78" fmla="*/ 804915 h 857630"/>
                      <a:gd name="connsiteX79" fmla="*/ 174364 w 604710"/>
                      <a:gd name="connsiteY79" fmla="*/ 340619 h 857630"/>
                      <a:gd name="connsiteX80" fmla="*/ 16220 w 604710"/>
                      <a:gd name="connsiteY80" fmla="*/ 340619 h 857630"/>
                      <a:gd name="connsiteX81" fmla="*/ 16220 w 604710"/>
                      <a:gd name="connsiteY81" fmla="*/ 269657 h 857630"/>
                      <a:gd name="connsiteX82" fmla="*/ 0 w 604710"/>
                      <a:gd name="connsiteY82" fmla="*/ 247354 h 857630"/>
                      <a:gd name="connsiteX83" fmla="*/ 2027 w 604710"/>
                      <a:gd name="connsiteY83" fmla="*/ 202750 h 857630"/>
                      <a:gd name="connsiteX84" fmla="*/ 8110 w 604710"/>
                      <a:gd name="connsiteY84" fmla="*/ 196667 h 857630"/>
                      <a:gd name="connsiteX85" fmla="*/ 16220 w 604710"/>
                      <a:gd name="connsiteY85" fmla="*/ 184502 h 857630"/>
                      <a:gd name="connsiteX86" fmla="*/ 18247 w 604710"/>
                      <a:gd name="connsiteY86" fmla="*/ 178420 h 857630"/>
                      <a:gd name="connsiteX87" fmla="*/ 26357 w 604710"/>
                      <a:gd name="connsiteY87" fmla="*/ 174365 h 857630"/>
                      <a:gd name="connsiteX88" fmla="*/ 12165 w 604710"/>
                      <a:gd name="connsiteY88" fmla="*/ 145980 h 857630"/>
                      <a:gd name="connsiteX89" fmla="*/ 127732 w 604710"/>
                      <a:gd name="connsiteY89" fmla="*/ 129760 h 857630"/>
                      <a:gd name="connsiteX90" fmla="*/ 121649 w 604710"/>
                      <a:gd name="connsiteY90" fmla="*/ 24330 h 857630"/>
                      <a:gd name="connsiteX91" fmla="*/ 300069 w 604710"/>
                      <a:gd name="connsiteY91" fmla="*/ 0 h 85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</a:cxnLst>
                    <a:rect l="l" t="t" r="r" b="b"/>
                    <a:pathLst>
                      <a:path w="604710" h="857630">
                        <a:moveTo>
                          <a:pt x="300069" y="0"/>
                        </a:moveTo>
                        <a:lnTo>
                          <a:pt x="300069" y="0"/>
                        </a:lnTo>
                        <a:cubicBezTo>
                          <a:pt x="305476" y="3379"/>
                          <a:pt x="310692" y="7085"/>
                          <a:pt x="316289" y="10138"/>
                        </a:cubicBezTo>
                        <a:cubicBezTo>
                          <a:pt x="318165" y="11161"/>
                          <a:pt x="320593" y="10980"/>
                          <a:pt x="322371" y="12165"/>
                        </a:cubicBezTo>
                        <a:cubicBezTo>
                          <a:pt x="332335" y="18808"/>
                          <a:pt x="325030" y="16851"/>
                          <a:pt x="332509" y="24330"/>
                        </a:cubicBezTo>
                        <a:cubicBezTo>
                          <a:pt x="334232" y="26053"/>
                          <a:pt x="336564" y="27033"/>
                          <a:pt x="338591" y="28385"/>
                        </a:cubicBezTo>
                        <a:cubicBezTo>
                          <a:pt x="339267" y="30413"/>
                          <a:pt x="339559" y="32612"/>
                          <a:pt x="340619" y="34468"/>
                        </a:cubicBezTo>
                        <a:cubicBezTo>
                          <a:pt x="347567" y="46627"/>
                          <a:pt x="345037" y="38700"/>
                          <a:pt x="352784" y="48660"/>
                        </a:cubicBezTo>
                        <a:cubicBezTo>
                          <a:pt x="355776" y="52507"/>
                          <a:pt x="360894" y="60825"/>
                          <a:pt x="360894" y="60825"/>
                        </a:cubicBezTo>
                        <a:cubicBezTo>
                          <a:pt x="364456" y="71513"/>
                          <a:pt x="360567" y="62866"/>
                          <a:pt x="369004" y="72990"/>
                        </a:cubicBezTo>
                        <a:cubicBezTo>
                          <a:pt x="370564" y="74862"/>
                          <a:pt x="371440" y="77251"/>
                          <a:pt x="373059" y="79072"/>
                        </a:cubicBezTo>
                        <a:cubicBezTo>
                          <a:pt x="376869" y="83358"/>
                          <a:pt x="385224" y="91237"/>
                          <a:pt x="385224" y="91237"/>
                        </a:cubicBezTo>
                        <a:cubicBezTo>
                          <a:pt x="394339" y="114026"/>
                          <a:pt x="383558" y="90933"/>
                          <a:pt x="395361" y="107457"/>
                        </a:cubicBezTo>
                        <a:cubicBezTo>
                          <a:pt x="410818" y="129097"/>
                          <a:pt x="389320" y="102459"/>
                          <a:pt x="401444" y="123677"/>
                        </a:cubicBezTo>
                        <a:cubicBezTo>
                          <a:pt x="402867" y="126167"/>
                          <a:pt x="405499" y="127732"/>
                          <a:pt x="407526" y="129760"/>
                        </a:cubicBezTo>
                        <a:cubicBezTo>
                          <a:pt x="411472" y="141601"/>
                          <a:pt x="406465" y="130726"/>
                          <a:pt x="415636" y="139897"/>
                        </a:cubicBezTo>
                        <a:cubicBezTo>
                          <a:pt x="424807" y="149068"/>
                          <a:pt x="413932" y="144061"/>
                          <a:pt x="425773" y="148007"/>
                        </a:cubicBezTo>
                        <a:cubicBezTo>
                          <a:pt x="441313" y="163547"/>
                          <a:pt x="435865" y="153926"/>
                          <a:pt x="439966" y="168282"/>
                        </a:cubicBezTo>
                        <a:cubicBezTo>
                          <a:pt x="440553" y="170337"/>
                          <a:pt x="441317" y="172337"/>
                          <a:pt x="441993" y="174365"/>
                        </a:cubicBezTo>
                        <a:cubicBezTo>
                          <a:pt x="442574" y="180174"/>
                          <a:pt x="442396" y="193417"/>
                          <a:pt x="446048" y="200722"/>
                        </a:cubicBezTo>
                        <a:cubicBezTo>
                          <a:pt x="447138" y="202902"/>
                          <a:pt x="449113" y="204578"/>
                          <a:pt x="450103" y="206805"/>
                        </a:cubicBezTo>
                        <a:cubicBezTo>
                          <a:pt x="451839" y="210711"/>
                          <a:pt x="452806" y="214915"/>
                          <a:pt x="454158" y="218970"/>
                        </a:cubicBezTo>
                        <a:cubicBezTo>
                          <a:pt x="454834" y="220997"/>
                          <a:pt x="455001" y="223274"/>
                          <a:pt x="456186" y="225052"/>
                        </a:cubicBezTo>
                        <a:lnTo>
                          <a:pt x="460241" y="231134"/>
                        </a:lnTo>
                        <a:cubicBezTo>
                          <a:pt x="461593" y="236541"/>
                          <a:pt x="465212" y="241857"/>
                          <a:pt x="464296" y="247354"/>
                        </a:cubicBezTo>
                        <a:cubicBezTo>
                          <a:pt x="460638" y="269295"/>
                          <a:pt x="464232" y="251632"/>
                          <a:pt x="460241" y="265602"/>
                        </a:cubicBezTo>
                        <a:cubicBezTo>
                          <a:pt x="459475" y="268281"/>
                          <a:pt x="459596" y="271293"/>
                          <a:pt x="458213" y="273712"/>
                        </a:cubicBezTo>
                        <a:cubicBezTo>
                          <a:pt x="456790" y="276201"/>
                          <a:pt x="454158" y="277767"/>
                          <a:pt x="452131" y="279794"/>
                        </a:cubicBezTo>
                        <a:cubicBezTo>
                          <a:pt x="447309" y="294259"/>
                          <a:pt x="454146" y="276771"/>
                          <a:pt x="444021" y="291959"/>
                        </a:cubicBezTo>
                        <a:cubicBezTo>
                          <a:pt x="432285" y="309563"/>
                          <a:pt x="455311" y="284724"/>
                          <a:pt x="435911" y="304124"/>
                        </a:cubicBezTo>
                        <a:lnTo>
                          <a:pt x="431856" y="316289"/>
                        </a:lnTo>
                        <a:lnTo>
                          <a:pt x="429828" y="322372"/>
                        </a:lnTo>
                        <a:cubicBezTo>
                          <a:pt x="429152" y="327103"/>
                          <a:pt x="428310" y="331813"/>
                          <a:pt x="427801" y="336564"/>
                        </a:cubicBezTo>
                        <a:cubicBezTo>
                          <a:pt x="426282" y="350740"/>
                          <a:pt x="423746" y="379142"/>
                          <a:pt x="423746" y="379142"/>
                        </a:cubicBezTo>
                        <a:cubicBezTo>
                          <a:pt x="424422" y="392658"/>
                          <a:pt x="424161" y="406254"/>
                          <a:pt x="425773" y="419691"/>
                        </a:cubicBezTo>
                        <a:cubicBezTo>
                          <a:pt x="426207" y="423305"/>
                          <a:pt x="428677" y="426376"/>
                          <a:pt x="429828" y="429829"/>
                        </a:cubicBezTo>
                        <a:cubicBezTo>
                          <a:pt x="431914" y="436085"/>
                          <a:pt x="432272" y="441633"/>
                          <a:pt x="433883" y="448076"/>
                        </a:cubicBezTo>
                        <a:cubicBezTo>
                          <a:pt x="434401" y="450150"/>
                          <a:pt x="435324" y="452104"/>
                          <a:pt x="435911" y="454159"/>
                        </a:cubicBezTo>
                        <a:cubicBezTo>
                          <a:pt x="436676" y="456838"/>
                          <a:pt x="437137" y="459600"/>
                          <a:pt x="437938" y="462269"/>
                        </a:cubicBezTo>
                        <a:cubicBezTo>
                          <a:pt x="439166" y="466363"/>
                          <a:pt x="440081" y="470611"/>
                          <a:pt x="441993" y="474434"/>
                        </a:cubicBezTo>
                        <a:cubicBezTo>
                          <a:pt x="443345" y="477137"/>
                          <a:pt x="444857" y="479766"/>
                          <a:pt x="446048" y="482544"/>
                        </a:cubicBezTo>
                        <a:cubicBezTo>
                          <a:pt x="446890" y="484508"/>
                          <a:pt x="447192" y="486681"/>
                          <a:pt x="448076" y="488626"/>
                        </a:cubicBezTo>
                        <a:cubicBezTo>
                          <a:pt x="450578" y="494129"/>
                          <a:pt x="454275" y="499111"/>
                          <a:pt x="456186" y="504846"/>
                        </a:cubicBezTo>
                        <a:cubicBezTo>
                          <a:pt x="461048" y="519437"/>
                          <a:pt x="455147" y="501210"/>
                          <a:pt x="460241" y="519039"/>
                        </a:cubicBezTo>
                        <a:cubicBezTo>
                          <a:pt x="460828" y="521094"/>
                          <a:pt x="461681" y="523066"/>
                          <a:pt x="462268" y="525121"/>
                        </a:cubicBezTo>
                        <a:cubicBezTo>
                          <a:pt x="463034" y="527800"/>
                          <a:pt x="463495" y="530562"/>
                          <a:pt x="464296" y="533231"/>
                        </a:cubicBezTo>
                        <a:cubicBezTo>
                          <a:pt x="465524" y="537325"/>
                          <a:pt x="467315" y="541249"/>
                          <a:pt x="468351" y="545396"/>
                        </a:cubicBezTo>
                        <a:cubicBezTo>
                          <a:pt x="469002" y="548000"/>
                          <a:pt x="470950" y="556677"/>
                          <a:pt x="472406" y="559589"/>
                        </a:cubicBezTo>
                        <a:cubicBezTo>
                          <a:pt x="474168" y="563114"/>
                          <a:pt x="476726" y="566201"/>
                          <a:pt x="478488" y="569726"/>
                        </a:cubicBezTo>
                        <a:cubicBezTo>
                          <a:pt x="479444" y="571638"/>
                          <a:pt x="479632" y="573863"/>
                          <a:pt x="480516" y="575809"/>
                        </a:cubicBezTo>
                        <a:cubicBezTo>
                          <a:pt x="483017" y="581312"/>
                          <a:pt x="486715" y="586294"/>
                          <a:pt x="488626" y="592029"/>
                        </a:cubicBezTo>
                        <a:cubicBezTo>
                          <a:pt x="489302" y="594056"/>
                          <a:pt x="490135" y="596038"/>
                          <a:pt x="490653" y="598111"/>
                        </a:cubicBezTo>
                        <a:cubicBezTo>
                          <a:pt x="491489" y="601454"/>
                          <a:pt x="491591" y="604979"/>
                          <a:pt x="492681" y="608248"/>
                        </a:cubicBezTo>
                        <a:cubicBezTo>
                          <a:pt x="493637" y="611115"/>
                          <a:pt x="495384" y="613655"/>
                          <a:pt x="496736" y="616358"/>
                        </a:cubicBezTo>
                        <a:cubicBezTo>
                          <a:pt x="501937" y="637165"/>
                          <a:pt x="494870" y="611384"/>
                          <a:pt x="502818" y="632578"/>
                        </a:cubicBezTo>
                        <a:cubicBezTo>
                          <a:pt x="503797" y="635187"/>
                          <a:pt x="503714" y="638142"/>
                          <a:pt x="504846" y="640688"/>
                        </a:cubicBezTo>
                        <a:cubicBezTo>
                          <a:pt x="506446" y="644289"/>
                          <a:pt x="509166" y="647301"/>
                          <a:pt x="510928" y="650826"/>
                        </a:cubicBezTo>
                        <a:cubicBezTo>
                          <a:pt x="511884" y="652737"/>
                          <a:pt x="512206" y="654907"/>
                          <a:pt x="512956" y="656908"/>
                        </a:cubicBezTo>
                        <a:cubicBezTo>
                          <a:pt x="516841" y="667268"/>
                          <a:pt x="516456" y="665937"/>
                          <a:pt x="521066" y="675156"/>
                        </a:cubicBezTo>
                        <a:cubicBezTo>
                          <a:pt x="522736" y="681838"/>
                          <a:pt x="523677" y="687155"/>
                          <a:pt x="527148" y="693403"/>
                        </a:cubicBezTo>
                        <a:cubicBezTo>
                          <a:pt x="528789" y="696357"/>
                          <a:pt x="531293" y="698745"/>
                          <a:pt x="533231" y="701513"/>
                        </a:cubicBezTo>
                        <a:cubicBezTo>
                          <a:pt x="536026" y="705505"/>
                          <a:pt x="538638" y="709623"/>
                          <a:pt x="541341" y="713678"/>
                        </a:cubicBezTo>
                        <a:lnTo>
                          <a:pt x="545396" y="719761"/>
                        </a:lnTo>
                        <a:cubicBezTo>
                          <a:pt x="552477" y="741003"/>
                          <a:pt x="545794" y="724513"/>
                          <a:pt x="553506" y="738008"/>
                        </a:cubicBezTo>
                        <a:cubicBezTo>
                          <a:pt x="555006" y="740632"/>
                          <a:pt x="556371" y="743340"/>
                          <a:pt x="557561" y="746118"/>
                        </a:cubicBezTo>
                        <a:cubicBezTo>
                          <a:pt x="558403" y="748083"/>
                          <a:pt x="558253" y="750532"/>
                          <a:pt x="559588" y="752201"/>
                        </a:cubicBezTo>
                        <a:cubicBezTo>
                          <a:pt x="561110" y="754104"/>
                          <a:pt x="563643" y="754904"/>
                          <a:pt x="565671" y="756256"/>
                        </a:cubicBezTo>
                        <a:cubicBezTo>
                          <a:pt x="572097" y="765894"/>
                          <a:pt x="568956" y="760027"/>
                          <a:pt x="573781" y="774503"/>
                        </a:cubicBezTo>
                        <a:cubicBezTo>
                          <a:pt x="574457" y="776530"/>
                          <a:pt x="574623" y="778807"/>
                          <a:pt x="575808" y="780585"/>
                        </a:cubicBezTo>
                        <a:lnTo>
                          <a:pt x="579863" y="786668"/>
                        </a:lnTo>
                        <a:cubicBezTo>
                          <a:pt x="583776" y="806228"/>
                          <a:pt x="578985" y="788964"/>
                          <a:pt x="585946" y="802888"/>
                        </a:cubicBezTo>
                        <a:cubicBezTo>
                          <a:pt x="589883" y="810763"/>
                          <a:pt x="586113" y="808006"/>
                          <a:pt x="590001" y="817080"/>
                        </a:cubicBezTo>
                        <a:cubicBezTo>
                          <a:pt x="590961" y="819320"/>
                          <a:pt x="592704" y="821135"/>
                          <a:pt x="594055" y="823163"/>
                        </a:cubicBezTo>
                        <a:cubicBezTo>
                          <a:pt x="594493" y="824914"/>
                          <a:pt x="596819" y="835096"/>
                          <a:pt x="598110" y="837355"/>
                        </a:cubicBezTo>
                        <a:cubicBezTo>
                          <a:pt x="599787" y="840289"/>
                          <a:pt x="603222" y="842228"/>
                          <a:pt x="604193" y="845465"/>
                        </a:cubicBezTo>
                        <a:cubicBezTo>
                          <a:pt x="605358" y="849349"/>
                          <a:pt x="604193" y="853575"/>
                          <a:pt x="604193" y="857630"/>
                        </a:cubicBezTo>
                        <a:lnTo>
                          <a:pt x="233161" y="857630"/>
                        </a:lnTo>
                        <a:lnTo>
                          <a:pt x="233161" y="804915"/>
                        </a:lnTo>
                        <a:lnTo>
                          <a:pt x="174364" y="804915"/>
                        </a:lnTo>
                        <a:lnTo>
                          <a:pt x="174364" y="340619"/>
                        </a:lnTo>
                        <a:lnTo>
                          <a:pt x="16220" y="340619"/>
                        </a:lnTo>
                        <a:lnTo>
                          <a:pt x="16220" y="269657"/>
                        </a:lnTo>
                        <a:lnTo>
                          <a:pt x="0" y="247354"/>
                        </a:lnTo>
                        <a:cubicBezTo>
                          <a:pt x="676" y="232486"/>
                          <a:pt x="-324" y="217446"/>
                          <a:pt x="2027" y="202750"/>
                        </a:cubicBezTo>
                        <a:cubicBezTo>
                          <a:pt x="2480" y="199918"/>
                          <a:pt x="6349" y="198931"/>
                          <a:pt x="8110" y="196667"/>
                        </a:cubicBezTo>
                        <a:cubicBezTo>
                          <a:pt x="11102" y="192820"/>
                          <a:pt x="16220" y="184502"/>
                          <a:pt x="16220" y="184502"/>
                        </a:cubicBezTo>
                        <a:cubicBezTo>
                          <a:pt x="16896" y="182475"/>
                          <a:pt x="16736" y="179931"/>
                          <a:pt x="18247" y="178420"/>
                        </a:cubicBezTo>
                        <a:cubicBezTo>
                          <a:pt x="20384" y="176283"/>
                          <a:pt x="26357" y="174365"/>
                          <a:pt x="26357" y="174365"/>
                        </a:cubicBezTo>
                        <a:lnTo>
                          <a:pt x="12165" y="145980"/>
                        </a:lnTo>
                        <a:lnTo>
                          <a:pt x="127732" y="129760"/>
                        </a:lnTo>
                        <a:lnTo>
                          <a:pt x="121649" y="24330"/>
                        </a:lnTo>
                        <a:lnTo>
                          <a:pt x="300069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Freeform 125"/>
                  <p:cNvSpPr/>
                  <p:nvPr/>
                </p:nvSpPr>
                <p:spPr>
                  <a:xfrm>
                    <a:off x="5058888" y="3615303"/>
                    <a:ext cx="1266904" cy="935027"/>
                  </a:xfrm>
                  <a:custGeom>
                    <a:avLst/>
                    <a:gdLst>
                      <a:gd name="connsiteX0" fmla="*/ 1107012 w 1267184"/>
                      <a:gd name="connsiteY0" fmla="*/ 243299 h 934675"/>
                      <a:gd name="connsiteX1" fmla="*/ 1190139 w 1267184"/>
                      <a:gd name="connsiteY1" fmla="*/ 243299 h 934675"/>
                      <a:gd name="connsiteX2" fmla="*/ 1190139 w 1267184"/>
                      <a:gd name="connsiteY2" fmla="*/ 304124 h 934675"/>
                      <a:gd name="connsiteX3" fmla="*/ 1267184 w 1267184"/>
                      <a:gd name="connsiteY3" fmla="*/ 304124 h 934675"/>
                      <a:gd name="connsiteX4" fmla="*/ 1267184 w 1267184"/>
                      <a:gd name="connsiteY4" fmla="*/ 592028 h 934675"/>
                      <a:gd name="connsiteX5" fmla="*/ 1123232 w 1267184"/>
                      <a:gd name="connsiteY5" fmla="*/ 705568 h 934675"/>
                      <a:gd name="connsiteX6" fmla="*/ 1082682 w 1267184"/>
                      <a:gd name="connsiteY6" fmla="*/ 819107 h 934675"/>
                      <a:gd name="connsiteX7" fmla="*/ 671100 w 1267184"/>
                      <a:gd name="connsiteY7" fmla="*/ 819107 h 934675"/>
                      <a:gd name="connsiteX8" fmla="*/ 671100 w 1267184"/>
                      <a:gd name="connsiteY8" fmla="*/ 934675 h 934675"/>
                      <a:gd name="connsiteX9" fmla="*/ 604193 w 1267184"/>
                      <a:gd name="connsiteY9" fmla="*/ 922510 h 934675"/>
                      <a:gd name="connsiteX10" fmla="*/ 585946 w 1267184"/>
                      <a:gd name="connsiteY10" fmla="*/ 920482 h 934675"/>
                      <a:gd name="connsiteX11" fmla="*/ 569726 w 1267184"/>
                      <a:gd name="connsiteY11" fmla="*/ 918455 h 934675"/>
                      <a:gd name="connsiteX12" fmla="*/ 567698 w 1267184"/>
                      <a:gd name="connsiteY12" fmla="*/ 908317 h 934675"/>
                      <a:gd name="connsiteX13" fmla="*/ 563643 w 1267184"/>
                      <a:gd name="connsiteY13" fmla="*/ 888042 h 934675"/>
                      <a:gd name="connsiteX14" fmla="*/ 557561 w 1267184"/>
                      <a:gd name="connsiteY14" fmla="*/ 883987 h 934675"/>
                      <a:gd name="connsiteX15" fmla="*/ 541341 w 1267184"/>
                      <a:gd name="connsiteY15" fmla="*/ 886015 h 934675"/>
                      <a:gd name="connsiteX16" fmla="*/ 533231 w 1267184"/>
                      <a:gd name="connsiteY16" fmla="*/ 888042 h 934675"/>
                      <a:gd name="connsiteX17" fmla="*/ 527148 w 1267184"/>
                      <a:gd name="connsiteY17" fmla="*/ 890070 h 934675"/>
                      <a:gd name="connsiteX18" fmla="*/ 506873 w 1267184"/>
                      <a:gd name="connsiteY18" fmla="*/ 892097 h 934675"/>
                      <a:gd name="connsiteX19" fmla="*/ 500791 w 1267184"/>
                      <a:gd name="connsiteY19" fmla="*/ 894125 h 934675"/>
                      <a:gd name="connsiteX20" fmla="*/ 494708 w 1267184"/>
                      <a:gd name="connsiteY20" fmla="*/ 898180 h 934675"/>
                      <a:gd name="connsiteX21" fmla="*/ 482543 w 1267184"/>
                      <a:gd name="connsiteY21" fmla="*/ 902235 h 934675"/>
                      <a:gd name="connsiteX22" fmla="*/ 462268 w 1267184"/>
                      <a:gd name="connsiteY22" fmla="*/ 900207 h 934675"/>
                      <a:gd name="connsiteX23" fmla="*/ 454158 w 1267184"/>
                      <a:gd name="connsiteY23" fmla="*/ 888042 h 934675"/>
                      <a:gd name="connsiteX24" fmla="*/ 450103 w 1267184"/>
                      <a:gd name="connsiteY24" fmla="*/ 875877 h 934675"/>
                      <a:gd name="connsiteX25" fmla="*/ 444021 w 1267184"/>
                      <a:gd name="connsiteY25" fmla="*/ 855602 h 934675"/>
                      <a:gd name="connsiteX26" fmla="*/ 435911 w 1267184"/>
                      <a:gd name="connsiteY26" fmla="*/ 843437 h 934675"/>
                      <a:gd name="connsiteX27" fmla="*/ 433883 w 1267184"/>
                      <a:gd name="connsiteY27" fmla="*/ 837355 h 934675"/>
                      <a:gd name="connsiteX28" fmla="*/ 429828 w 1267184"/>
                      <a:gd name="connsiteY28" fmla="*/ 829245 h 934675"/>
                      <a:gd name="connsiteX29" fmla="*/ 425774 w 1267184"/>
                      <a:gd name="connsiteY29" fmla="*/ 827217 h 934675"/>
                      <a:gd name="connsiteX30" fmla="*/ 249381 w 1267184"/>
                      <a:gd name="connsiteY30" fmla="*/ 827217 h 934675"/>
                      <a:gd name="connsiteX31" fmla="*/ 212887 w 1267184"/>
                      <a:gd name="connsiteY31" fmla="*/ 810997 h 934675"/>
                      <a:gd name="connsiteX32" fmla="*/ 156117 w 1267184"/>
                      <a:gd name="connsiteY32" fmla="*/ 810997 h 934675"/>
                      <a:gd name="connsiteX33" fmla="*/ 81099 w 1267184"/>
                      <a:gd name="connsiteY33" fmla="*/ 697458 h 934675"/>
                      <a:gd name="connsiteX34" fmla="*/ 32440 w 1267184"/>
                      <a:gd name="connsiteY34" fmla="*/ 620413 h 934675"/>
                      <a:gd name="connsiteX35" fmla="*/ 0 w 1267184"/>
                      <a:gd name="connsiteY35" fmla="*/ 529176 h 934675"/>
                      <a:gd name="connsiteX36" fmla="*/ 34467 w 1267184"/>
                      <a:gd name="connsiteY36" fmla="*/ 519038 h 934675"/>
                      <a:gd name="connsiteX37" fmla="*/ 50687 w 1267184"/>
                      <a:gd name="connsiteY37" fmla="*/ 525121 h 934675"/>
                      <a:gd name="connsiteX38" fmla="*/ 60825 w 1267184"/>
                      <a:gd name="connsiteY38" fmla="*/ 523093 h 934675"/>
                      <a:gd name="connsiteX39" fmla="*/ 56770 w 1267184"/>
                      <a:gd name="connsiteY39" fmla="*/ 510928 h 934675"/>
                      <a:gd name="connsiteX40" fmla="*/ 58797 w 1267184"/>
                      <a:gd name="connsiteY40" fmla="*/ 484571 h 934675"/>
                      <a:gd name="connsiteX41" fmla="*/ 62852 w 1267184"/>
                      <a:gd name="connsiteY41" fmla="*/ 478488 h 934675"/>
                      <a:gd name="connsiteX42" fmla="*/ 99347 w 1267184"/>
                      <a:gd name="connsiteY42" fmla="*/ 474433 h 934675"/>
                      <a:gd name="connsiteX43" fmla="*/ 204777 w 1267184"/>
                      <a:gd name="connsiteY43" fmla="*/ 502818 h 934675"/>
                      <a:gd name="connsiteX44" fmla="*/ 216942 w 1267184"/>
                      <a:gd name="connsiteY44" fmla="*/ 519038 h 934675"/>
                      <a:gd name="connsiteX45" fmla="*/ 330481 w 1267184"/>
                      <a:gd name="connsiteY45" fmla="*/ 512956 h 934675"/>
                      <a:gd name="connsiteX46" fmla="*/ 326426 w 1267184"/>
                      <a:gd name="connsiteY46" fmla="*/ 52714 h 934675"/>
                      <a:gd name="connsiteX47" fmla="*/ 385224 w 1267184"/>
                      <a:gd name="connsiteY47" fmla="*/ 32440 h 934675"/>
                      <a:gd name="connsiteX48" fmla="*/ 421719 w 1267184"/>
                      <a:gd name="connsiteY48" fmla="*/ 30412 h 934675"/>
                      <a:gd name="connsiteX49" fmla="*/ 427801 w 1267184"/>
                      <a:gd name="connsiteY49" fmla="*/ 26357 h 934675"/>
                      <a:gd name="connsiteX50" fmla="*/ 446048 w 1267184"/>
                      <a:gd name="connsiteY50" fmla="*/ 20275 h 934675"/>
                      <a:gd name="connsiteX51" fmla="*/ 452131 w 1267184"/>
                      <a:gd name="connsiteY51" fmla="*/ 18247 h 934675"/>
                      <a:gd name="connsiteX52" fmla="*/ 470378 w 1267184"/>
                      <a:gd name="connsiteY52" fmla="*/ 8110 h 934675"/>
                      <a:gd name="connsiteX53" fmla="*/ 478488 w 1267184"/>
                      <a:gd name="connsiteY53" fmla="*/ 2027 h 934675"/>
                      <a:gd name="connsiteX54" fmla="*/ 484571 w 1267184"/>
                      <a:gd name="connsiteY54" fmla="*/ 0 h 934675"/>
                      <a:gd name="connsiteX55" fmla="*/ 527148 w 1267184"/>
                      <a:gd name="connsiteY55" fmla="*/ 2027 h 934675"/>
                      <a:gd name="connsiteX56" fmla="*/ 537286 w 1267184"/>
                      <a:gd name="connsiteY56" fmla="*/ 10137 h 934675"/>
                      <a:gd name="connsiteX57" fmla="*/ 555533 w 1267184"/>
                      <a:gd name="connsiteY57" fmla="*/ 22302 h 934675"/>
                      <a:gd name="connsiteX58" fmla="*/ 559588 w 1267184"/>
                      <a:gd name="connsiteY58" fmla="*/ 28385 h 934675"/>
                      <a:gd name="connsiteX59" fmla="*/ 575808 w 1267184"/>
                      <a:gd name="connsiteY59" fmla="*/ 48659 h 934675"/>
                      <a:gd name="connsiteX60" fmla="*/ 581891 w 1267184"/>
                      <a:gd name="connsiteY60" fmla="*/ 50687 h 934675"/>
                      <a:gd name="connsiteX61" fmla="*/ 596083 w 1267184"/>
                      <a:gd name="connsiteY61" fmla="*/ 54742 h 934675"/>
                      <a:gd name="connsiteX62" fmla="*/ 602166 w 1267184"/>
                      <a:gd name="connsiteY62" fmla="*/ 58797 h 934675"/>
                      <a:gd name="connsiteX63" fmla="*/ 614330 w 1267184"/>
                      <a:gd name="connsiteY63" fmla="*/ 62852 h 934675"/>
                      <a:gd name="connsiteX64" fmla="*/ 628523 w 1267184"/>
                      <a:gd name="connsiteY64" fmla="*/ 70962 h 934675"/>
                      <a:gd name="connsiteX65" fmla="*/ 632578 w 1267184"/>
                      <a:gd name="connsiteY65" fmla="*/ 83127 h 934675"/>
                      <a:gd name="connsiteX66" fmla="*/ 644743 w 1267184"/>
                      <a:gd name="connsiteY66" fmla="*/ 95292 h 934675"/>
                      <a:gd name="connsiteX67" fmla="*/ 650825 w 1267184"/>
                      <a:gd name="connsiteY67" fmla="*/ 141924 h 934675"/>
                      <a:gd name="connsiteX68" fmla="*/ 660963 w 1267184"/>
                      <a:gd name="connsiteY68" fmla="*/ 152062 h 934675"/>
                      <a:gd name="connsiteX69" fmla="*/ 671100 w 1267184"/>
                      <a:gd name="connsiteY69" fmla="*/ 164227 h 934675"/>
                      <a:gd name="connsiteX70" fmla="*/ 679210 w 1267184"/>
                      <a:gd name="connsiteY70" fmla="*/ 176392 h 934675"/>
                      <a:gd name="connsiteX71" fmla="*/ 683265 w 1267184"/>
                      <a:gd name="connsiteY71" fmla="*/ 188557 h 934675"/>
                      <a:gd name="connsiteX72" fmla="*/ 687320 w 1267184"/>
                      <a:gd name="connsiteY72" fmla="*/ 196667 h 934675"/>
                      <a:gd name="connsiteX73" fmla="*/ 691375 w 1267184"/>
                      <a:gd name="connsiteY73" fmla="*/ 208832 h 934675"/>
                      <a:gd name="connsiteX74" fmla="*/ 695430 w 1267184"/>
                      <a:gd name="connsiteY74" fmla="*/ 220997 h 934675"/>
                      <a:gd name="connsiteX75" fmla="*/ 697458 w 1267184"/>
                      <a:gd name="connsiteY75" fmla="*/ 231134 h 934675"/>
                      <a:gd name="connsiteX76" fmla="*/ 697458 w 1267184"/>
                      <a:gd name="connsiteY76" fmla="*/ 235189 h 934675"/>
                      <a:gd name="connsiteX77" fmla="*/ 1107012 w 1267184"/>
                      <a:gd name="connsiteY77" fmla="*/ 243299 h 93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67184" h="934675">
                        <a:moveTo>
                          <a:pt x="1107012" y="243299"/>
                        </a:moveTo>
                        <a:lnTo>
                          <a:pt x="1190139" y="243299"/>
                        </a:lnTo>
                        <a:lnTo>
                          <a:pt x="1190139" y="304124"/>
                        </a:lnTo>
                        <a:lnTo>
                          <a:pt x="1267184" y="304124"/>
                        </a:lnTo>
                        <a:lnTo>
                          <a:pt x="1267184" y="592028"/>
                        </a:lnTo>
                        <a:lnTo>
                          <a:pt x="1123232" y="705568"/>
                        </a:lnTo>
                        <a:lnTo>
                          <a:pt x="1082682" y="819107"/>
                        </a:lnTo>
                        <a:lnTo>
                          <a:pt x="671100" y="819107"/>
                        </a:lnTo>
                        <a:lnTo>
                          <a:pt x="671100" y="934675"/>
                        </a:lnTo>
                        <a:lnTo>
                          <a:pt x="604193" y="922510"/>
                        </a:lnTo>
                        <a:lnTo>
                          <a:pt x="585946" y="920482"/>
                        </a:lnTo>
                        <a:cubicBezTo>
                          <a:pt x="580535" y="919845"/>
                          <a:pt x="574260" y="921477"/>
                          <a:pt x="569726" y="918455"/>
                        </a:cubicBezTo>
                        <a:cubicBezTo>
                          <a:pt x="566858" y="916543"/>
                          <a:pt x="568314" y="911708"/>
                          <a:pt x="567698" y="908317"/>
                        </a:cubicBezTo>
                        <a:cubicBezTo>
                          <a:pt x="567690" y="908272"/>
                          <a:pt x="564989" y="890062"/>
                          <a:pt x="563643" y="888042"/>
                        </a:cubicBezTo>
                        <a:cubicBezTo>
                          <a:pt x="562291" y="886015"/>
                          <a:pt x="559588" y="885339"/>
                          <a:pt x="557561" y="883987"/>
                        </a:cubicBezTo>
                        <a:cubicBezTo>
                          <a:pt x="552154" y="884663"/>
                          <a:pt x="546716" y="885119"/>
                          <a:pt x="541341" y="886015"/>
                        </a:cubicBezTo>
                        <a:cubicBezTo>
                          <a:pt x="538592" y="886473"/>
                          <a:pt x="535910" y="887277"/>
                          <a:pt x="533231" y="888042"/>
                        </a:cubicBezTo>
                        <a:cubicBezTo>
                          <a:pt x="531176" y="888629"/>
                          <a:pt x="529261" y="889745"/>
                          <a:pt x="527148" y="890070"/>
                        </a:cubicBezTo>
                        <a:cubicBezTo>
                          <a:pt x="520435" y="891103"/>
                          <a:pt x="513631" y="891421"/>
                          <a:pt x="506873" y="892097"/>
                        </a:cubicBezTo>
                        <a:cubicBezTo>
                          <a:pt x="504846" y="892773"/>
                          <a:pt x="502702" y="893169"/>
                          <a:pt x="500791" y="894125"/>
                        </a:cubicBezTo>
                        <a:cubicBezTo>
                          <a:pt x="498611" y="895215"/>
                          <a:pt x="496935" y="897190"/>
                          <a:pt x="494708" y="898180"/>
                        </a:cubicBezTo>
                        <a:cubicBezTo>
                          <a:pt x="490802" y="899916"/>
                          <a:pt x="482543" y="902235"/>
                          <a:pt x="482543" y="902235"/>
                        </a:cubicBezTo>
                        <a:cubicBezTo>
                          <a:pt x="475785" y="901559"/>
                          <a:pt x="468343" y="903245"/>
                          <a:pt x="462268" y="900207"/>
                        </a:cubicBezTo>
                        <a:cubicBezTo>
                          <a:pt x="457909" y="898027"/>
                          <a:pt x="454158" y="888042"/>
                          <a:pt x="454158" y="888042"/>
                        </a:cubicBezTo>
                        <a:cubicBezTo>
                          <a:pt x="452806" y="883987"/>
                          <a:pt x="450707" y="880108"/>
                          <a:pt x="450103" y="875877"/>
                        </a:cubicBezTo>
                        <a:cubicBezTo>
                          <a:pt x="447731" y="859273"/>
                          <a:pt x="450727" y="865661"/>
                          <a:pt x="444021" y="855602"/>
                        </a:cubicBezTo>
                        <a:cubicBezTo>
                          <a:pt x="439364" y="836978"/>
                          <a:pt x="446094" y="856165"/>
                          <a:pt x="435911" y="843437"/>
                        </a:cubicBezTo>
                        <a:cubicBezTo>
                          <a:pt x="434576" y="841768"/>
                          <a:pt x="434725" y="839319"/>
                          <a:pt x="433883" y="837355"/>
                        </a:cubicBezTo>
                        <a:cubicBezTo>
                          <a:pt x="432692" y="834577"/>
                          <a:pt x="431716" y="831605"/>
                          <a:pt x="429828" y="829245"/>
                        </a:cubicBezTo>
                        <a:cubicBezTo>
                          <a:pt x="428884" y="828065"/>
                          <a:pt x="427125" y="827893"/>
                          <a:pt x="425774" y="827217"/>
                        </a:cubicBezTo>
                        <a:lnTo>
                          <a:pt x="249381" y="827217"/>
                        </a:lnTo>
                        <a:lnTo>
                          <a:pt x="212887" y="810997"/>
                        </a:lnTo>
                        <a:lnTo>
                          <a:pt x="156117" y="810997"/>
                        </a:lnTo>
                        <a:lnTo>
                          <a:pt x="81099" y="697458"/>
                        </a:lnTo>
                        <a:lnTo>
                          <a:pt x="32440" y="620413"/>
                        </a:lnTo>
                        <a:lnTo>
                          <a:pt x="0" y="529176"/>
                        </a:lnTo>
                        <a:lnTo>
                          <a:pt x="34467" y="519038"/>
                        </a:lnTo>
                        <a:cubicBezTo>
                          <a:pt x="39874" y="521066"/>
                          <a:pt x="44980" y="524243"/>
                          <a:pt x="50687" y="525121"/>
                        </a:cubicBezTo>
                        <a:cubicBezTo>
                          <a:pt x="54093" y="525645"/>
                          <a:pt x="59467" y="526261"/>
                          <a:pt x="60825" y="523093"/>
                        </a:cubicBezTo>
                        <a:cubicBezTo>
                          <a:pt x="62509" y="519164"/>
                          <a:pt x="56770" y="510928"/>
                          <a:pt x="56770" y="510928"/>
                        </a:cubicBezTo>
                        <a:cubicBezTo>
                          <a:pt x="57446" y="502142"/>
                          <a:pt x="57173" y="493232"/>
                          <a:pt x="58797" y="484571"/>
                        </a:cubicBezTo>
                        <a:cubicBezTo>
                          <a:pt x="59246" y="482176"/>
                          <a:pt x="60786" y="479780"/>
                          <a:pt x="62852" y="478488"/>
                        </a:cubicBezTo>
                        <a:cubicBezTo>
                          <a:pt x="73443" y="471868"/>
                          <a:pt x="88327" y="474433"/>
                          <a:pt x="99347" y="474433"/>
                        </a:cubicBezTo>
                        <a:lnTo>
                          <a:pt x="204777" y="502818"/>
                        </a:lnTo>
                        <a:lnTo>
                          <a:pt x="216942" y="519038"/>
                        </a:lnTo>
                        <a:lnTo>
                          <a:pt x="330481" y="512956"/>
                        </a:lnTo>
                        <a:cubicBezTo>
                          <a:pt x="329129" y="359542"/>
                          <a:pt x="327778" y="206128"/>
                          <a:pt x="326426" y="52714"/>
                        </a:cubicBezTo>
                        <a:lnTo>
                          <a:pt x="385224" y="32440"/>
                        </a:lnTo>
                        <a:cubicBezTo>
                          <a:pt x="397389" y="31764"/>
                          <a:pt x="409658" y="32135"/>
                          <a:pt x="421719" y="30412"/>
                        </a:cubicBezTo>
                        <a:cubicBezTo>
                          <a:pt x="424131" y="30067"/>
                          <a:pt x="425574" y="27347"/>
                          <a:pt x="427801" y="26357"/>
                        </a:cubicBezTo>
                        <a:cubicBezTo>
                          <a:pt x="427811" y="26353"/>
                          <a:pt x="443001" y="21291"/>
                          <a:pt x="446048" y="20275"/>
                        </a:cubicBezTo>
                        <a:cubicBezTo>
                          <a:pt x="448076" y="19599"/>
                          <a:pt x="450353" y="19433"/>
                          <a:pt x="452131" y="18247"/>
                        </a:cubicBezTo>
                        <a:cubicBezTo>
                          <a:pt x="466074" y="8952"/>
                          <a:pt x="459673" y="11678"/>
                          <a:pt x="470378" y="8110"/>
                        </a:cubicBezTo>
                        <a:cubicBezTo>
                          <a:pt x="473081" y="6082"/>
                          <a:pt x="475554" y="3704"/>
                          <a:pt x="478488" y="2027"/>
                        </a:cubicBezTo>
                        <a:cubicBezTo>
                          <a:pt x="480344" y="967"/>
                          <a:pt x="482434" y="0"/>
                          <a:pt x="484571" y="0"/>
                        </a:cubicBezTo>
                        <a:cubicBezTo>
                          <a:pt x="498779" y="0"/>
                          <a:pt x="512956" y="1351"/>
                          <a:pt x="527148" y="2027"/>
                        </a:cubicBezTo>
                        <a:cubicBezTo>
                          <a:pt x="538990" y="5975"/>
                          <a:pt x="528115" y="966"/>
                          <a:pt x="537286" y="10137"/>
                        </a:cubicBezTo>
                        <a:cubicBezTo>
                          <a:pt x="541511" y="14362"/>
                          <a:pt x="550704" y="19405"/>
                          <a:pt x="555533" y="22302"/>
                        </a:cubicBezTo>
                        <a:cubicBezTo>
                          <a:pt x="556885" y="24330"/>
                          <a:pt x="558498" y="26205"/>
                          <a:pt x="559588" y="28385"/>
                        </a:cubicBezTo>
                        <a:cubicBezTo>
                          <a:pt x="564211" y="37629"/>
                          <a:pt x="558608" y="42925"/>
                          <a:pt x="575808" y="48659"/>
                        </a:cubicBezTo>
                        <a:cubicBezTo>
                          <a:pt x="577836" y="49335"/>
                          <a:pt x="579836" y="50100"/>
                          <a:pt x="581891" y="50687"/>
                        </a:cubicBezTo>
                        <a:cubicBezTo>
                          <a:pt x="584931" y="51555"/>
                          <a:pt x="592836" y="53119"/>
                          <a:pt x="596083" y="54742"/>
                        </a:cubicBezTo>
                        <a:cubicBezTo>
                          <a:pt x="598263" y="55832"/>
                          <a:pt x="599939" y="57807"/>
                          <a:pt x="602166" y="58797"/>
                        </a:cubicBezTo>
                        <a:cubicBezTo>
                          <a:pt x="606072" y="60533"/>
                          <a:pt x="610774" y="60481"/>
                          <a:pt x="614330" y="62852"/>
                        </a:cubicBezTo>
                        <a:cubicBezTo>
                          <a:pt x="622928" y="68583"/>
                          <a:pt x="618233" y="65817"/>
                          <a:pt x="628523" y="70962"/>
                        </a:cubicBezTo>
                        <a:cubicBezTo>
                          <a:pt x="629875" y="75017"/>
                          <a:pt x="629556" y="80105"/>
                          <a:pt x="632578" y="83127"/>
                        </a:cubicBezTo>
                        <a:lnTo>
                          <a:pt x="644743" y="95292"/>
                        </a:lnTo>
                        <a:cubicBezTo>
                          <a:pt x="645676" y="113956"/>
                          <a:pt x="639481" y="128960"/>
                          <a:pt x="650825" y="141924"/>
                        </a:cubicBezTo>
                        <a:cubicBezTo>
                          <a:pt x="653972" y="145521"/>
                          <a:pt x="658029" y="148290"/>
                          <a:pt x="660963" y="152062"/>
                        </a:cubicBezTo>
                        <a:cubicBezTo>
                          <a:pt x="672045" y="166310"/>
                          <a:pt x="657717" y="155304"/>
                          <a:pt x="671100" y="164227"/>
                        </a:cubicBezTo>
                        <a:cubicBezTo>
                          <a:pt x="673803" y="168282"/>
                          <a:pt x="677669" y="171769"/>
                          <a:pt x="679210" y="176392"/>
                        </a:cubicBezTo>
                        <a:lnTo>
                          <a:pt x="683265" y="188557"/>
                        </a:lnTo>
                        <a:cubicBezTo>
                          <a:pt x="684221" y="191424"/>
                          <a:pt x="686198" y="193861"/>
                          <a:pt x="687320" y="196667"/>
                        </a:cubicBezTo>
                        <a:cubicBezTo>
                          <a:pt x="688907" y="200636"/>
                          <a:pt x="690023" y="204777"/>
                          <a:pt x="691375" y="208832"/>
                        </a:cubicBezTo>
                        <a:cubicBezTo>
                          <a:pt x="691379" y="208845"/>
                          <a:pt x="695427" y="220984"/>
                          <a:pt x="695430" y="220997"/>
                        </a:cubicBezTo>
                        <a:cubicBezTo>
                          <a:pt x="696106" y="224376"/>
                          <a:pt x="696971" y="227723"/>
                          <a:pt x="697458" y="231134"/>
                        </a:cubicBezTo>
                        <a:cubicBezTo>
                          <a:pt x="697649" y="232472"/>
                          <a:pt x="697458" y="233837"/>
                          <a:pt x="697458" y="235189"/>
                        </a:cubicBezTo>
                        <a:lnTo>
                          <a:pt x="1107012" y="243299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 126"/>
                  <p:cNvSpPr/>
                  <p:nvPr/>
                </p:nvSpPr>
                <p:spPr>
                  <a:xfrm>
                    <a:off x="4892191" y="3651816"/>
                    <a:ext cx="506443" cy="512756"/>
                  </a:xfrm>
                  <a:custGeom>
                    <a:avLst/>
                    <a:gdLst>
                      <a:gd name="connsiteX0" fmla="*/ 506874 w 506874"/>
                      <a:gd name="connsiteY0" fmla="*/ 0 h 512680"/>
                      <a:gd name="connsiteX1" fmla="*/ 506874 w 506874"/>
                      <a:gd name="connsiteY1" fmla="*/ 494708 h 512680"/>
                      <a:gd name="connsiteX2" fmla="*/ 371032 w 506874"/>
                      <a:gd name="connsiteY2" fmla="*/ 494708 h 512680"/>
                      <a:gd name="connsiteX3" fmla="*/ 344674 w 506874"/>
                      <a:gd name="connsiteY3" fmla="*/ 476461 h 512680"/>
                      <a:gd name="connsiteX4" fmla="*/ 326427 w 506874"/>
                      <a:gd name="connsiteY4" fmla="*/ 474433 h 512680"/>
                      <a:gd name="connsiteX5" fmla="*/ 320344 w 506874"/>
                      <a:gd name="connsiteY5" fmla="*/ 472406 h 512680"/>
                      <a:gd name="connsiteX6" fmla="*/ 310207 w 506874"/>
                      <a:gd name="connsiteY6" fmla="*/ 470378 h 512680"/>
                      <a:gd name="connsiteX7" fmla="*/ 287904 w 506874"/>
                      <a:gd name="connsiteY7" fmla="*/ 468351 h 512680"/>
                      <a:gd name="connsiteX8" fmla="*/ 265602 w 506874"/>
                      <a:gd name="connsiteY8" fmla="*/ 460241 h 512680"/>
                      <a:gd name="connsiteX9" fmla="*/ 259519 w 506874"/>
                      <a:gd name="connsiteY9" fmla="*/ 458213 h 512680"/>
                      <a:gd name="connsiteX10" fmla="*/ 253437 w 506874"/>
                      <a:gd name="connsiteY10" fmla="*/ 456186 h 512680"/>
                      <a:gd name="connsiteX11" fmla="*/ 241272 w 506874"/>
                      <a:gd name="connsiteY11" fmla="*/ 458213 h 512680"/>
                      <a:gd name="connsiteX12" fmla="*/ 247354 w 506874"/>
                      <a:gd name="connsiteY12" fmla="*/ 502818 h 512680"/>
                      <a:gd name="connsiteX13" fmla="*/ 245327 w 506874"/>
                      <a:gd name="connsiteY13" fmla="*/ 510928 h 512680"/>
                      <a:gd name="connsiteX14" fmla="*/ 218970 w 506874"/>
                      <a:gd name="connsiteY14" fmla="*/ 502818 h 512680"/>
                      <a:gd name="connsiteX15" fmla="*/ 216942 w 506874"/>
                      <a:gd name="connsiteY15" fmla="*/ 496736 h 512680"/>
                      <a:gd name="connsiteX16" fmla="*/ 210860 w 506874"/>
                      <a:gd name="connsiteY16" fmla="*/ 494708 h 512680"/>
                      <a:gd name="connsiteX17" fmla="*/ 178420 w 506874"/>
                      <a:gd name="connsiteY17" fmla="*/ 498763 h 512680"/>
                      <a:gd name="connsiteX18" fmla="*/ 166255 w 506874"/>
                      <a:gd name="connsiteY18" fmla="*/ 504846 h 512680"/>
                      <a:gd name="connsiteX19" fmla="*/ 145980 w 506874"/>
                      <a:gd name="connsiteY19" fmla="*/ 478488 h 512680"/>
                      <a:gd name="connsiteX20" fmla="*/ 129760 w 506874"/>
                      <a:gd name="connsiteY20" fmla="*/ 470378 h 512680"/>
                      <a:gd name="connsiteX21" fmla="*/ 119622 w 506874"/>
                      <a:gd name="connsiteY21" fmla="*/ 452131 h 512680"/>
                      <a:gd name="connsiteX22" fmla="*/ 115567 w 506874"/>
                      <a:gd name="connsiteY22" fmla="*/ 441993 h 512680"/>
                      <a:gd name="connsiteX23" fmla="*/ 111512 w 506874"/>
                      <a:gd name="connsiteY23" fmla="*/ 429828 h 512680"/>
                      <a:gd name="connsiteX24" fmla="*/ 107457 w 506874"/>
                      <a:gd name="connsiteY24" fmla="*/ 421718 h 512680"/>
                      <a:gd name="connsiteX25" fmla="*/ 99347 w 506874"/>
                      <a:gd name="connsiteY25" fmla="*/ 407526 h 512680"/>
                      <a:gd name="connsiteX26" fmla="*/ 89210 w 506874"/>
                      <a:gd name="connsiteY26" fmla="*/ 393333 h 512680"/>
                      <a:gd name="connsiteX27" fmla="*/ 83127 w 506874"/>
                      <a:gd name="connsiteY27" fmla="*/ 387251 h 512680"/>
                      <a:gd name="connsiteX28" fmla="*/ 77045 w 506874"/>
                      <a:gd name="connsiteY28" fmla="*/ 385223 h 512680"/>
                      <a:gd name="connsiteX29" fmla="*/ 70962 w 506874"/>
                      <a:gd name="connsiteY29" fmla="*/ 381168 h 512680"/>
                      <a:gd name="connsiteX30" fmla="*/ 66907 w 506874"/>
                      <a:gd name="connsiteY30" fmla="*/ 369004 h 512680"/>
                      <a:gd name="connsiteX31" fmla="*/ 56770 w 506874"/>
                      <a:gd name="connsiteY31" fmla="*/ 356839 h 512680"/>
                      <a:gd name="connsiteX32" fmla="*/ 44605 w 506874"/>
                      <a:gd name="connsiteY32" fmla="*/ 344674 h 512680"/>
                      <a:gd name="connsiteX33" fmla="*/ 36495 w 506874"/>
                      <a:gd name="connsiteY33" fmla="*/ 332509 h 512680"/>
                      <a:gd name="connsiteX34" fmla="*/ 34468 w 506874"/>
                      <a:gd name="connsiteY34" fmla="*/ 324399 h 512680"/>
                      <a:gd name="connsiteX35" fmla="*/ 32440 w 506874"/>
                      <a:gd name="connsiteY35" fmla="*/ 318316 h 512680"/>
                      <a:gd name="connsiteX36" fmla="*/ 26358 w 506874"/>
                      <a:gd name="connsiteY36" fmla="*/ 310206 h 512680"/>
                      <a:gd name="connsiteX37" fmla="*/ 18248 w 506874"/>
                      <a:gd name="connsiteY37" fmla="*/ 298041 h 512680"/>
                      <a:gd name="connsiteX38" fmla="*/ 14193 w 506874"/>
                      <a:gd name="connsiteY38" fmla="*/ 289931 h 512680"/>
                      <a:gd name="connsiteX39" fmla="*/ 6083 w 506874"/>
                      <a:gd name="connsiteY39" fmla="*/ 271684 h 512680"/>
                      <a:gd name="connsiteX40" fmla="*/ 4055 w 506874"/>
                      <a:gd name="connsiteY40" fmla="*/ 265601 h 512680"/>
                      <a:gd name="connsiteX41" fmla="*/ 0 w 506874"/>
                      <a:gd name="connsiteY41" fmla="*/ 249381 h 512680"/>
                      <a:gd name="connsiteX42" fmla="*/ 2028 w 506874"/>
                      <a:gd name="connsiteY42" fmla="*/ 223024 h 512680"/>
                      <a:gd name="connsiteX43" fmla="*/ 10138 w 506874"/>
                      <a:gd name="connsiteY43" fmla="*/ 210859 h 512680"/>
                      <a:gd name="connsiteX44" fmla="*/ 14193 w 506874"/>
                      <a:gd name="connsiteY44" fmla="*/ 198694 h 512680"/>
                      <a:gd name="connsiteX45" fmla="*/ 16220 w 506874"/>
                      <a:gd name="connsiteY45" fmla="*/ 192611 h 512680"/>
                      <a:gd name="connsiteX46" fmla="*/ 20275 w 506874"/>
                      <a:gd name="connsiteY46" fmla="*/ 188557 h 512680"/>
                      <a:gd name="connsiteX47" fmla="*/ 56770 w 506874"/>
                      <a:gd name="connsiteY47" fmla="*/ 186529 h 512680"/>
                      <a:gd name="connsiteX48" fmla="*/ 66907 w 506874"/>
                      <a:gd name="connsiteY48" fmla="*/ 200721 h 512680"/>
                      <a:gd name="connsiteX49" fmla="*/ 87182 w 506874"/>
                      <a:gd name="connsiteY49" fmla="*/ 196666 h 512680"/>
                      <a:gd name="connsiteX50" fmla="*/ 121650 w 506874"/>
                      <a:gd name="connsiteY50" fmla="*/ 194639 h 512680"/>
                      <a:gd name="connsiteX51" fmla="*/ 170310 w 506874"/>
                      <a:gd name="connsiteY51" fmla="*/ 123677 h 512680"/>
                      <a:gd name="connsiteX52" fmla="*/ 154090 w 506874"/>
                      <a:gd name="connsiteY52" fmla="*/ 87182 h 512680"/>
                      <a:gd name="connsiteX53" fmla="*/ 164227 w 506874"/>
                      <a:gd name="connsiteY53" fmla="*/ 64879 h 512680"/>
                      <a:gd name="connsiteX54" fmla="*/ 170310 w 506874"/>
                      <a:gd name="connsiteY54" fmla="*/ 62852 h 512680"/>
                      <a:gd name="connsiteX55" fmla="*/ 178420 w 506874"/>
                      <a:gd name="connsiteY55" fmla="*/ 64879 h 512680"/>
                      <a:gd name="connsiteX56" fmla="*/ 184502 w 506874"/>
                      <a:gd name="connsiteY56" fmla="*/ 66907 h 512680"/>
                      <a:gd name="connsiteX57" fmla="*/ 208832 w 506874"/>
                      <a:gd name="connsiteY57" fmla="*/ 68934 h 512680"/>
                      <a:gd name="connsiteX58" fmla="*/ 214915 w 506874"/>
                      <a:gd name="connsiteY58" fmla="*/ 70962 h 512680"/>
                      <a:gd name="connsiteX59" fmla="*/ 277767 w 506874"/>
                      <a:gd name="connsiteY59" fmla="*/ 70962 h 512680"/>
                      <a:gd name="connsiteX60" fmla="*/ 279794 w 506874"/>
                      <a:gd name="connsiteY60" fmla="*/ 56769 h 512680"/>
                      <a:gd name="connsiteX61" fmla="*/ 285877 w 506874"/>
                      <a:gd name="connsiteY61" fmla="*/ 52714 h 512680"/>
                      <a:gd name="connsiteX62" fmla="*/ 308179 w 506874"/>
                      <a:gd name="connsiteY62" fmla="*/ 46632 h 512680"/>
                      <a:gd name="connsiteX63" fmla="*/ 316289 w 506874"/>
                      <a:gd name="connsiteY63" fmla="*/ 44604 h 512680"/>
                      <a:gd name="connsiteX64" fmla="*/ 328454 w 506874"/>
                      <a:gd name="connsiteY64" fmla="*/ 36494 h 512680"/>
                      <a:gd name="connsiteX65" fmla="*/ 334537 w 506874"/>
                      <a:gd name="connsiteY65" fmla="*/ 32439 h 512680"/>
                      <a:gd name="connsiteX66" fmla="*/ 340619 w 506874"/>
                      <a:gd name="connsiteY66" fmla="*/ 30412 h 512680"/>
                      <a:gd name="connsiteX67" fmla="*/ 348729 w 506874"/>
                      <a:gd name="connsiteY67" fmla="*/ 26357 h 512680"/>
                      <a:gd name="connsiteX68" fmla="*/ 366977 w 506874"/>
                      <a:gd name="connsiteY68" fmla="*/ 34467 h 512680"/>
                      <a:gd name="connsiteX69" fmla="*/ 373059 w 506874"/>
                      <a:gd name="connsiteY69" fmla="*/ 36494 h 512680"/>
                      <a:gd name="connsiteX70" fmla="*/ 387252 w 506874"/>
                      <a:gd name="connsiteY70" fmla="*/ 40549 h 512680"/>
                      <a:gd name="connsiteX71" fmla="*/ 403472 w 506874"/>
                      <a:gd name="connsiteY71" fmla="*/ 38522 h 512680"/>
                      <a:gd name="connsiteX72" fmla="*/ 425774 w 506874"/>
                      <a:gd name="connsiteY72" fmla="*/ 32439 h 512680"/>
                      <a:gd name="connsiteX73" fmla="*/ 472406 w 506874"/>
                      <a:gd name="connsiteY73" fmla="*/ 30412 h 512680"/>
                      <a:gd name="connsiteX74" fmla="*/ 488626 w 506874"/>
                      <a:gd name="connsiteY74" fmla="*/ 12164 h 512680"/>
                      <a:gd name="connsiteX75" fmla="*/ 494709 w 506874"/>
                      <a:gd name="connsiteY75" fmla="*/ 8109 h 512680"/>
                      <a:gd name="connsiteX76" fmla="*/ 506874 w 506874"/>
                      <a:gd name="connsiteY76" fmla="*/ 0 h 5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</a:cxnLst>
                    <a:rect l="l" t="t" r="r" b="b"/>
                    <a:pathLst>
                      <a:path w="506874" h="512680">
                        <a:moveTo>
                          <a:pt x="506874" y="0"/>
                        </a:moveTo>
                        <a:lnTo>
                          <a:pt x="506874" y="494708"/>
                        </a:lnTo>
                        <a:lnTo>
                          <a:pt x="371032" y="494708"/>
                        </a:lnTo>
                        <a:lnTo>
                          <a:pt x="344674" y="476461"/>
                        </a:lnTo>
                        <a:cubicBezTo>
                          <a:pt x="338592" y="475785"/>
                          <a:pt x="332464" y="475439"/>
                          <a:pt x="326427" y="474433"/>
                        </a:cubicBezTo>
                        <a:cubicBezTo>
                          <a:pt x="324319" y="474082"/>
                          <a:pt x="322417" y="472924"/>
                          <a:pt x="320344" y="472406"/>
                        </a:cubicBezTo>
                        <a:cubicBezTo>
                          <a:pt x="317001" y="471570"/>
                          <a:pt x="313626" y="470805"/>
                          <a:pt x="310207" y="470378"/>
                        </a:cubicBezTo>
                        <a:cubicBezTo>
                          <a:pt x="302800" y="469452"/>
                          <a:pt x="295338" y="469027"/>
                          <a:pt x="287904" y="468351"/>
                        </a:cubicBezTo>
                        <a:cubicBezTo>
                          <a:pt x="273795" y="462707"/>
                          <a:pt x="281224" y="465449"/>
                          <a:pt x="265602" y="460241"/>
                        </a:cubicBezTo>
                        <a:lnTo>
                          <a:pt x="259519" y="458213"/>
                        </a:lnTo>
                        <a:lnTo>
                          <a:pt x="253437" y="456186"/>
                        </a:lnTo>
                        <a:lnTo>
                          <a:pt x="241272" y="458213"/>
                        </a:lnTo>
                        <a:cubicBezTo>
                          <a:pt x="235216" y="481224"/>
                          <a:pt x="239897" y="487904"/>
                          <a:pt x="247354" y="502818"/>
                        </a:cubicBezTo>
                        <a:cubicBezTo>
                          <a:pt x="246678" y="505521"/>
                          <a:pt x="248015" y="510195"/>
                          <a:pt x="245327" y="510928"/>
                        </a:cubicBezTo>
                        <a:cubicBezTo>
                          <a:pt x="228971" y="515389"/>
                          <a:pt x="226995" y="510845"/>
                          <a:pt x="218970" y="502818"/>
                        </a:cubicBezTo>
                        <a:cubicBezTo>
                          <a:pt x="218294" y="500791"/>
                          <a:pt x="218453" y="498247"/>
                          <a:pt x="216942" y="496736"/>
                        </a:cubicBezTo>
                        <a:cubicBezTo>
                          <a:pt x="215431" y="495225"/>
                          <a:pt x="212997" y="494708"/>
                          <a:pt x="210860" y="494708"/>
                        </a:cubicBezTo>
                        <a:cubicBezTo>
                          <a:pt x="205757" y="494708"/>
                          <a:pt x="184698" y="497866"/>
                          <a:pt x="178420" y="498763"/>
                        </a:cubicBezTo>
                        <a:lnTo>
                          <a:pt x="166255" y="504846"/>
                        </a:lnTo>
                        <a:lnTo>
                          <a:pt x="145980" y="478488"/>
                        </a:lnTo>
                        <a:cubicBezTo>
                          <a:pt x="140573" y="475785"/>
                          <a:pt x="134404" y="474248"/>
                          <a:pt x="129760" y="470378"/>
                        </a:cubicBezTo>
                        <a:cubicBezTo>
                          <a:pt x="122368" y="464218"/>
                          <a:pt x="122357" y="459423"/>
                          <a:pt x="119622" y="452131"/>
                        </a:cubicBezTo>
                        <a:cubicBezTo>
                          <a:pt x="118344" y="448723"/>
                          <a:pt x="116811" y="445414"/>
                          <a:pt x="115567" y="441993"/>
                        </a:cubicBezTo>
                        <a:cubicBezTo>
                          <a:pt x="114106" y="437976"/>
                          <a:pt x="113424" y="433651"/>
                          <a:pt x="111512" y="429828"/>
                        </a:cubicBezTo>
                        <a:lnTo>
                          <a:pt x="107457" y="421718"/>
                        </a:lnTo>
                        <a:cubicBezTo>
                          <a:pt x="101890" y="399445"/>
                          <a:pt x="110328" y="427290"/>
                          <a:pt x="99347" y="407526"/>
                        </a:cubicBezTo>
                        <a:cubicBezTo>
                          <a:pt x="90744" y="392043"/>
                          <a:pt x="101283" y="397359"/>
                          <a:pt x="89210" y="393333"/>
                        </a:cubicBezTo>
                        <a:cubicBezTo>
                          <a:pt x="87182" y="391306"/>
                          <a:pt x="85513" y="388842"/>
                          <a:pt x="83127" y="387251"/>
                        </a:cubicBezTo>
                        <a:cubicBezTo>
                          <a:pt x="81349" y="386066"/>
                          <a:pt x="78956" y="386179"/>
                          <a:pt x="77045" y="385223"/>
                        </a:cubicBezTo>
                        <a:cubicBezTo>
                          <a:pt x="74865" y="384133"/>
                          <a:pt x="72990" y="382520"/>
                          <a:pt x="70962" y="381168"/>
                        </a:cubicBezTo>
                        <a:cubicBezTo>
                          <a:pt x="69610" y="377113"/>
                          <a:pt x="69278" y="372560"/>
                          <a:pt x="66907" y="369004"/>
                        </a:cubicBezTo>
                        <a:cubicBezTo>
                          <a:pt x="56839" y="353900"/>
                          <a:pt x="69779" y="372451"/>
                          <a:pt x="56770" y="356839"/>
                        </a:cubicBezTo>
                        <a:cubicBezTo>
                          <a:pt x="46888" y="344980"/>
                          <a:pt x="60145" y="356328"/>
                          <a:pt x="44605" y="344674"/>
                        </a:cubicBezTo>
                        <a:cubicBezTo>
                          <a:pt x="38277" y="325685"/>
                          <a:pt x="48643" y="353767"/>
                          <a:pt x="36495" y="332509"/>
                        </a:cubicBezTo>
                        <a:cubicBezTo>
                          <a:pt x="35112" y="330090"/>
                          <a:pt x="35233" y="327078"/>
                          <a:pt x="34468" y="324399"/>
                        </a:cubicBezTo>
                        <a:cubicBezTo>
                          <a:pt x="33881" y="322344"/>
                          <a:pt x="33500" y="320172"/>
                          <a:pt x="32440" y="318316"/>
                        </a:cubicBezTo>
                        <a:cubicBezTo>
                          <a:pt x="30764" y="315382"/>
                          <a:pt x="28385" y="312909"/>
                          <a:pt x="26358" y="310206"/>
                        </a:cubicBezTo>
                        <a:cubicBezTo>
                          <a:pt x="22007" y="297158"/>
                          <a:pt x="27740" y="311331"/>
                          <a:pt x="18248" y="298041"/>
                        </a:cubicBezTo>
                        <a:cubicBezTo>
                          <a:pt x="16491" y="295581"/>
                          <a:pt x="15693" y="292555"/>
                          <a:pt x="14193" y="289931"/>
                        </a:cubicBezTo>
                        <a:cubicBezTo>
                          <a:pt x="6481" y="276435"/>
                          <a:pt x="13164" y="292927"/>
                          <a:pt x="6083" y="271684"/>
                        </a:cubicBezTo>
                        <a:cubicBezTo>
                          <a:pt x="5407" y="269656"/>
                          <a:pt x="4573" y="267675"/>
                          <a:pt x="4055" y="265601"/>
                        </a:cubicBezTo>
                        <a:lnTo>
                          <a:pt x="0" y="249381"/>
                        </a:lnTo>
                        <a:cubicBezTo>
                          <a:pt x="676" y="240595"/>
                          <a:pt x="-215" y="231545"/>
                          <a:pt x="2028" y="223024"/>
                        </a:cubicBezTo>
                        <a:cubicBezTo>
                          <a:pt x="3268" y="218311"/>
                          <a:pt x="10138" y="210859"/>
                          <a:pt x="10138" y="210859"/>
                        </a:cubicBezTo>
                        <a:lnTo>
                          <a:pt x="14193" y="198694"/>
                        </a:lnTo>
                        <a:cubicBezTo>
                          <a:pt x="14869" y="196666"/>
                          <a:pt x="14709" y="194122"/>
                          <a:pt x="16220" y="192611"/>
                        </a:cubicBezTo>
                        <a:lnTo>
                          <a:pt x="20275" y="188557"/>
                        </a:lnTo>
                        <a:lnTo>
                          <a:pt x="56770" y="186529"/>
                        </a:lnTo>
                        <a:lnTo>
                          <a:pt x="66907" y="200721"/>
                        </a:lnTo>
                        <a:cubicBezTo>
                          <a:pt x="73665" y="199369"/>
                          <a:pt x="80366" y="197688"/>
                          <a:pt x="87182" y="196666"/>
                        </a:cubicBezTo>
                        <a:cubicBezTo>
                          <a:pt x="103834" y="194168"/>
                          <a:pt x="106467" y="194639"/>
                          <a:pt x="121650" y="194639"/>
                        </a:cubicBezTo>
                        <a:lnTo>
                          <a:pt x="170310" y="123677"/>
                        </a:lnTo>
                        <a:lnTo>
                          <a:pt x="154090" y="87182"/>
                        </a:lnTo>
                        <a:cubicBezTo>
                          <a:pt x="154578" y="85881"/>
                          <a:pt x="159691" y="68508"/>
                          <a:pt x="164227" y="64879"/>
                        </a:cubicBezTo>
                        <a:cubicBezTo>
                          <a:pt x="165896" y="63544"/>
                          <a:pt x="168282" y="63528"/>
                          <a:pt x="170310" y="62852"/>
                        </a:cubicBezTo>
                        <a:cubicBezTo>
                          <a:pt x="173013" y="63528"/>
                          <a:pt x="175741" y="64113"/>
                          <a:pt x="178420" y="64879"/>
                        </a:cubicBezTo>
                        <a:cubicBezTo>
                          <a:pt x="180475" y="65466"/>
                          <a:pt x="182384" y="66625"/>
                          <a:pt x="184502" y="66907"/>
                        </a:cubicBezTo>
                        <a:cubicBezTo>
                          <a:pt x="192569" y="67983"/>
                          <a:pt x="200722" y="68258"/>
                          <a:pt x="208832" y="68934"/>
                        </a:cubicBezTo>
                        <a:cubicBezTo>
                          <a:pt x="210860" y="69610"/>
                          <a:pt x="212792" y="70712"/>
                          <a:pt x="214915" y="70962"/>
                        </a:cubicBezTo>
                        <a:cubicBezTo>
                          <a:pt x="244334" y="74423"/>
                          <a:pt x="246504" y="72801"/>
                          <a:pt x="277767" y="70962"/>
                        </a:cubicBezTo>
                        <a:cubicBezTo>
                          <a:pt x="278443" y="66231"/>
                          <a:pt x="277853" y="61136"/>
                          <a:pt x="279794" y="56769"/>
                        </a:cubicBezTo>
                        <a:cubicBezTo>
                          <a:pt x="280784" y="54542"/>
                          <a:pt x="283650" y="53704"/>
                          <a:pt x="285877" y="52714"/>
                        </a:cubicBezTo>
                        <a:cubicBezTo>
                          <a:pt x="295375" y="48493"/>
                          <a:pt x="298636" y="48753"/>
                          <a:pt x="308179" y="46632"/>
                        </a:cubicBezTo>
                        <a:cubicBezTo>
                          <a:pt x="310899" y="46027"/>
                          <a:pt x="313586" y="45280"/>
                          <a:pt x="316289" y="44604"/>
                        </a:cubicBezTo>
                        <a:cubicBezTo>
                          <a:pt x="323416" y="33914"/>
                          <a:pt x="316235" y="41731"/>
                          <a:pt x="328454" y="36494"/>
                        </a:cubicBezTo>
                        <a:cubicBezTo>
                          <a:pt x="330694" y="35534"/>
                          <a:pt x="332357" y="33529"/>
                          <a:pt x="334537" y="32439"/>
                        </a:cubicBezTo>
                        <a:cubicBezTo>
                          <a:pt x="336448" y="31483"/>
                          <a:pt x="338655" y="31254"/>
                          <a:pt x="340619" y="30412"/>
                        </a:cubicBezTo>
                        <a:cubicBezTo>
                          <a:pt x="343397" y="29221"/>
                          <a:pt x="346026" y="27709"/>
                          <a:pt x="348729" y="26357"/>
                        </a:cubicBezTo>
                        <a:cubicBezTo>
                          <a:pt x="372314" y="30287"/>
                          <a:pt x="351994" y="24479"/>
                          <a:pt x="366977" y="34467"/>
                        </a:cubicBezTo>
                        <a:cubicBezTo>
                          <a:pt x="368755" y="35652"/>
                          <a:pt x="371004" y="35907"/>
                          <a:pt x="373059" y="36494"/>
                        </a:cubicBezTo>
                        <a:cubicBezTo>
                          <a:pt x="390888" y="41588"/>
                          <a:pt x="372661" y="35687"/>
                          <a:pt x="387252" y="40549"/>
                        </a:cubicBezTo>
                        <a:cubicBezTo>
                          <a:pt x="392659" y="39873"/>
                          <a:pt x="398111" y="39497"/>
                          <a:pt x="403472" y="38522"/>
                        </a:cubicBezTo>
                        <a:cubicBezTo>
                          <a:pt x="416828" y="36094"/>
                          <a:pt x="402298" y="33459"/>
                          <a:pt x="425774" y="32439"/>
                        </a:cubicBezTo>
                        <a:lnTo>
                          <a:pt x="472406" y="30412"/>
                        </a:lnTo>
                        <a:cubicBezTo>
                          <a:pt x="477281" y="23098"/>
                          <a:pt x="480293" y="17719"/>
                          <a:pt x="488626" y="12164"/>
                        </a:cubicBezTo>
                        <a:cubicBezTo>
                          <a:pt x="490654" y="10812"/>
                          <a:pt x="492837" y="9669"/>
                          <a:pt x="494709" y="8109"/>
                        </a:cubicBezTo>
                        <a:cubicBezTo>
                          <a:pt x="496912" y="6274"/>
                          <a:pt x="500791" y="2027"/>
                          <a:pt x="506874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/>
                  <p:cNvSpPr/>
                  <p:nvPr/>
                </p:nvSpPr>
                <p:spPr>
                  <a:xfrm>
                    <a:off x="5512941" y="3245421"/>
                    <a:ext cx="674730" cy="620705"/>
                  </a:xfrm>
                  <a:custGeom>
                    <a:avLst/>
                    <a:gdLst>
                      <a:gd name="connsiteX0" fmla="*/ 16220 w 675156"/>
                      <a:gd name="connsiteY0" fmla="*/ 364949 h 620413"/>
                      <a:gd name="connsiteX1" fmla="*/ 16220 w 675156"/>
                      <a:gd name="connsiteY1" fmla="*/ 364949 h 620413"/>
                      <a:gd name="connsiteX2" fmla="*/ 26358 w 675156"/>
                      <a:gd name="connsiteY2" fmla="*/ 379141 h 620413"/>
                      <a:gd name="connsiteX3" fmla="*/ 32440 w 675156"/>
                      <a:gd name="connsiteY3" fmla="*/ 381169 h 620413"/>
                      <a:gd name="connsiteX4" fmla="*/ 40550 w 675156"/>
                      <a:gd name="connsiteY4" fmla="*/ 385224 h 620413"/>
                      <a:gd name="connsiteX5" fmla="*/ 46633 w 675156"/>
                      <a:gd name="connsiteY5" fmla="*/ 389279 h 620413"/>
                      <a:gd name="connsiteX6" fmla="*/ 64880 w 675156"/>
                      <a:gd name="connsiteY6" fmla="*/ 393334 h 620413"/>
                      <a:gd name="connsiteX7" fmla="*/ 81100 w 675156"/>
                      <a:gd name="connsiteY7" fmla="*/ 401444 h 620413"/>
                      <a:gd name="connsiteX8" fmla="*/ 93265 w 675156"/>
                      <a:gd name="connsiteY8" fmla="*/ 413608 h 620413"/>
                      <a:gd name="connsiteX9" fmla="*/ 99348 w 675156"/>
                      <a:gd name="connsiteY9" fmla="*/ 417663 h 620413"/>
                      <a:gd name="connsiteX10" fmla="*/ 101375 w 675156"/>
                      <a:gd name="connsiteY10" fmla="*/ 423746 h 620413"/>
                      <a:gd name="connsiteX11" fmla="*/ 107458 w 675156"/>
                      <a:gd name="connsiteY11" fmla="*/ 429828 h 620413"/>
                      <a:gd name="connsiteX12" fmla="*/ 125705 w 675156"/>
                      <a:gd name="connsiteY12" fmla="*/ 439966 h 620413"/>
                      <a:gd name="connsiteX13" fmla="*/ 143953 w 675156"/>
                      <a:gd name="connsiteY13" fmla="*/ 441993 h 620413"/>
                      <a:gd name="connsiteX14" fmla="*/ 162200 w 675156"/>
                      <a:gd name="connsiteY14" fmla="*/ 452131 h 620413"/>
                      <a:gd name="connsiteX15" fmla="*/ 168282 w 675156"/>
                      <a:gd name="connsiteY15" fmla="*/ 456186 h 620413"/>
                      <a:gd name="connsiteX16" fmla="*/ 174365 w 675156"/>
                      <a:gd name="connsiteY16" fmla="*/ 460241 h 620413"/>
                      <a:gd name="connsiteX17" fmla="*/ 172337 w 675156"/>
                      <a:gd name="connsiteY17" fmla="*/ 482543 h 620413"/>
                      <a:gd name="connsiteX18" fmla="*/ 174365 w 675156"/>
                      <a:gd name="connsiteY18" fmla="*/ 506873 h 620413"/>
                      <a:gd name="connsiteX19" fmla="*/ 178420 w 675156"/>
                      <a:gd name="connsiteY19" fmla="*/ 523093 h 620413"/>
                      <a:gd name="connsiteX20" fmla="*/ 180447 w 675156"/>
                      <a:gd name="connsiteY20" fmla="*/ 531203 h 620413"/>
                      <a:gd name="connsiteX21" fmla="*/ 190585 w 675156"/>
                      <a:gd name="connsiteY21" fmla="*/ 543368 h 620413"/>
                      <a:gd name="connsiteX22" fmla="*/ 198695 w 675156"/>
                      <a:gd name="connsiteY22" fmla="*/ 545396 h 620413"/>
                      <a:gd name="connsiteX23" fmla="*/ 204777 w 675156"/>
                      <a:gd name="connsiteY23" fmla="*/ 549451 h 620413"/>
                      <a:gd name="connsiteX24" fmla="*/ 212887 w 675156"/>
                      <a:gd name="connsiteY24" fmla="*/ 563643 h 620413"/>
                      <a:gd name="connsiteX25" fmla="*/ 214915 w 675156"/>
                      <a:gd name="connsiteY25" fmla="*/ 569726 h 620413"/>
                      <a:gd name="connsiteX26" fmla="*/ 218970 w 675156"/>
                      <a:gd name="connsiteY26" fmla="*/ 575808 h 620413"/>
                      <a:gd name="connsiteX27" fmla="*/ 229107 w 675156"/>
                      <a:gd name="connsiteY27" fmla="*/ 594056 h 620413"/>
                      <a:gd name="connsiteX28" fmla="*/ 231135 w 675156"/>
                      <a:gd name="connsiteY28" fmla="*/ 600138 h 620413"/>
                      <a:gd name="connsiteX29" fmla="*/ 239245 w 675156"/>
                      <a:gd name="connsiteY29" fmla="*/ 612303 h 620413"/>
                      <a:gd name="connsiteX30" fmla="*/ 241272 w 675156"/>
                      <a:gd name="connsiteY30" fmla="*/ 620413 h 620413"/>
                      <a:gd name="connsiteX31" fmla="*/ 675156 w 675156"/>
                      <a:gd name="connsiteY31" fmla="*/ 620413 h 620413"/>
                      <a:gd name="connsiteX32" fmla="*/ 675156 w 675156"/>
                      <a:gd name="connsiteY32" fmla="*/ 148007 h 620413"/>
                      <a:gd name="connsiteX33" fmla="*/ 527149 w 675156"/>
                      <a:gd name="connsiteY33" fmla="*/ 148007 h 620413"/>
                      <a:gd name="connsiteX34" fmla="*/ 527149 w 675156"/>
                      <a:gd name="connsiteY34" fmla="*/ 79072 h 620413"/>
                      <a:gd name="connsiteX35" fmla="*/ 506874 w 675156"/>
                      <a:gd name="connsiteY35" fmla="*/ 79072 h 620413"/>
                      <a:gd name="connsiteX36" fmla="*/ 496737 w 675156"/>
                      <a:gd name="connsiteY36" fmla="*/ 60824 h 620413"/>
                      <a:gd name="connsiteX37" fmla="*/ 498764 w 675156"/>
                      <a:gd name="connsiteY37" fmla="*/ 40550 h 620413"/>
                      <a:gd name="connsiteX38" fmla="*/ 504847 w 675156"/>
                      <a:gd name="connsiteY38" fmla="*/ 32440 h 620413"/>
                      <a:gd name="connsiteX39" fmla="*/ 508902 w 675156"/>
                      <a:gd name="connsiteY39" fmla="*/ 26357 h 620413"/>
                      <a:gd name="connsiteX40" fmla="*/ 508902 w 675156"/>
                      <a:gd name="connsiteY40" fmla="*/ 12165 h 620413"/>
                      <a:gd name="connsiteX41" fmla="*/ 502819 w 675156"/>
                      <a:gd name="connsiteY41" fmla="*/ 10137 h 620413"/>
                      <a:gd name="connsiteX42" fmla="*/ 496737 w 675156"/>
                      <a:gd name="connsiteY42" fmla="*/ 6082 h 620413"/>
                      <a:gd name="connsiteX43" fmla="*/ 476462 w 675156"/>
                      <a:gd name="connsiteY43" fmla="*/ 4055 h 620413"/>
                      <a:gd name="connsiteX44" fmla="*/ 385224 w 675156"/>
                      <a:gd name="connsiteY44" fmla="*/ 0 h 620413"/>
                      <a:gd name="connsiteX45" fmla="*/ 375087 w 675156"/>
                      <a:gd name="connsiteY45" fmla="*/ 129759 h 620413"/>
                      <a:gd name="connsiteX46" fmla="*/ 143953 w 675156"/>
                      <a:gd name="connsiteY46" fmla="*/ 131787 h 620413"/>
                      <a:gd name="connsiteX47" fmla="*/ 131788 w 675156"/>
                      <a:gd name="connsiteY47" fmla="*/ 192612 h 620413"/>
                      <a:gd name="connsiteX48" fmla="*/ 93265 w 675156"/>
                      <a:gd name="connsiteY48" fmla="*/ 251409 h 620413"/>
                      <a:gd name="connsiteX49" fmla="*/ 22303 w 675156"/>
                      <a:gd name="connsiteY49" fmla="*/ 257491 h 620413"/>
                      <a:gd name="connsiteX50" fmla="*/ 14193 w 675156"/>
                      <a:gd name="connsiteY50" fmla="*/ 273711 h 620413"/>
                      <a:gd name="connsiteX51" fmla="*/ 10138 w 675156"/>
                      <a:gd name="connsiteY51" fmla="*/ 279794 h 620413"/>
                      <a:gd name="connsiteX52" fmla="*/ 8110 w 675156"/>
                      <a:gd name="connsiteY52" fmla="*/ 304124 h 620413"/>
                      <a:gd name="connsiteX53" fmla="*/ 4055 w 675156"/>
                      <a:gd name="connsiteY53" fmla="*/ 318316 h 620413"/>
                      <a:gd name="connsiteX54" fmla="*/ 0 w 675156"/>
                      <a:gd name="connsiteY54" fmla="*/ 324399 h 620413"/>
                      <a:gd name="connsiteX55" fmla="*/ 2028 w 675156"/>
                      <a:gd name="connsiteY55" fmla="*/ 346701 h 620413"/>
                      <a:gd name="connsiteX56" fmla="*/ 8110 w 675156"/>
                      <a:gd name="connsiteY56" fmla="*/ 352784 h 620413"/>
                      <a:gd name="connsiteX57" fmla="*/ 16220 w 675156"/>
                      <a:gd name="connsiteY57" fmla="*/ 364949 h 620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675156" h="620413">
                        <a:moveTo>
                          <a:pt x="16220" y="364949"/>
                        </a:moveTo>
                        <a:lnTo>
                          <a:pt x="16220" y="364949"/>
                        </a:lnTo>
                        <a:cubicBezTo>
                          <a:pt x="19599" y="369680"/>
                          <a:pt x="22247" y="375030"/>
                          <a:pt x="26358" y="379141"/>
                        </a:cubicBezTo>
                        <a:cubicBezTo>
                          <a:pt x="27869" y="380652"/>
                          <a:pt x="30476" y="380327"/>
                          <a:pt x="32440" y="381169"/>
                        </a:cubicBezTo>
                        <a:cubicBezTo>
                          <a:pt x="35218" y="382360"/>
                          <a:pt x="37926" y="383725"/>
                          <a:pt x="40550" y="385224"/>
                        </a:cubicBezTo>
                        <a:cubicBezTo>
                          <a:pt x="42666" y="386433"/>
                          <a:pt x="44393" y="388319"/>
                          <a:pt x="46633" y="389279"/>
                        </a:cubicBezTo>
                        <a:cubicBezTo>
                          <a:pt x="49134" y="390351"/>
                          <a:pt x="63082" y="392974"/>
                          <a:pt x="64880" y="393334"/>
                        </a:cubicBezTo>
                        <a:cubicBezTo>
                          <a:pt x="85617" y="407158"/>
                          <a:pt x="51338" y="384910"/>
                          <a:pt x="81100" y="401444"/>
                        </a:cubicBezTo>
                        <a:cubicBezTo>
                          <a:pt x="96011" y="409728"/>
                          <a:pt x="83837" y="404181"/>
                          <a:pt x="93265" y="413608"/>
                        </a:cubicBezTo>
                        <a:cubicBezTo>
                          <a:pt x="94988" y="415331"/>
                          <a:pt x="97320" y="416311"/>
                          <a:pt x="99348" y="417663"/>
                        </a:cubicBezTo>
                        <a:cubicBezTo>
                          <a:pt x="100024" y="419691"/>
                          <a:pt x="100189" y="421968"/>
                          <a:pt x="101375" y="423746"/>
                        </a:cubicBezTo>
                        <a:cubicBezTo>
                          <a:pt x="102966" y="426132"/>
                          <a:pt x="105195" y="428068"/>
                          <a:pt x="107458" y="429828"/>
                        </a:cubicBezTo>
                        <a:cubicBezTo>
                          <a:pt x="112204" y="433519"/>
                          <a:pt x="119033" y="438854"/>
                          <a:pt x="125705" y="439966"/>
                        </a:cubicBezTo>
                        <a:cubicBezTo>
                          <a:pt x="131742" y="440972"/>
                          <a:pt x="137870" y="441317"/>
                          <a:pt x="143953" y="441993"/>
                        </a:cubicBezTo>
                        <a:cubicBezTo>
                          <a:pt x="154658" y="445562"/>
                          <a:pt x="148258" y="442836"/>
                          <a:pt x="162200" y="452131"/>
                        </a:cubicBezTo>
                        <a:lnTo>
                          <a:pt x="168282" y="456186"/>
                        </a:lnTo>
                        <a:lnTo>
                          <a:pt x="174365" y="460241"/>
                        </a:lnTo>
                        <a:cubicBezTo>
                          <a:pt x="173689" y="467675"/>
                          <a:pt x="172337" y="475078"/>
                          <a:pt x="172337" y="482543"/>
                        </a:cubicBezTo>
                        <a:cubicBezTo>
                          <a:pt x="172337" y="490681"/>
                          <a:pt x="173414" y="498791"/>
                          <a:pt x="174365" y="506873"/>
                        </a:cubicBezTo>
                        <a:cubicBezTo>
                          <a:pt x="175603" y="517398"/>
                          <a:pt x="176051" y="514801"/>
                          <a:pt x="178420" y="523093"/>
                        </a:cubicBezTo>
                        <a:cubicBezTo>
                          <a:pt x="179186" y="525772"/>
                          <a:pt x="179349" y="528642"/>
                          <a:pt x="180447" y="531203"/>
                        </a:cubicBezTo>
                        <a:cubicBezTo>
                          <a:pt x="181809" y="534382"/>
                          <a:pt x="187818" y="541787"/>
                          <a:pt x="190585" y="543368"/>
                        </a:cubicBezTo>
                        <a:cubicBezTo>
                          <a:pt x="193004" y="544750"/>
                          <a:pt x="195992" y="544720"/>
                          <a:pt x="198695" y="545396"/>
                        </a:cubicBezTo>
                        <a:cubicBezTo>
                          <a:pt x="200722" y="546748"/>
                          <a:pt x="203054" y="547728"/>
                          <a:pt x="204777" y="549451"/>
                        </a:cubicBezTo>
                        <a:cubicBezTo>
                          <a:pt x="207323" y="551997"/>
                          <a:pt x="211694" y="560859"/>
                          <a:pt x="212887" y="563643"/>
                        </a:cubicBezTo>
                        <a:cubicBezTo>
                          <a:pt x="213729" y="565608"/>
                          <a:pt x="213959" y="567814"/>
                          <a:pt x="214915" y="569726"/>
                        </a:cubicBezTo>
                        <a:cubicBezTo>
                          <a:pt x="216005" y="571905"/>
                          <a:pt x="217618" y="573781"/>
                          <a:pt x="218970" y="575808"/>
                        </a:cubicBezTo>
                        <a:cubicBezTo>
                          <a:pt x="223932" y="590693"/>
                          <a:pt x="220003" y="584950"/>
                          <a:pt x="229107" y="594056"/>
                        </a:cubicBezTo>
                        <a:cubicBezTo>
                          <a:pt x="229783" y="596083"/>
                          <a:pt x="230097" y="598270"/>
                          <a:pt x="231135" y="600138"/>
                        </a:cubicBezTo>
                        <a:cubicBezTo>
                          <a:pt x="233502" y="604398"/>
                          <a:pt x="239245" y="612303"/>
                          <a:pt x="239245" y="612303"/>
                        </a:cubicBezTo>
                        <a:cubicBezTo>
                          <a:pt x="241486" y="619026"/>
                          <a:pt x="241272" y="616248"/>
                          <a:pt x="241272" y="620413"/>
                        </a:cubicBezTo>
                        <a:lnTo>
                          <a:pt x="675156" y="620413"/>
                        </a:lnTo>
                        <a:lnTo>
                          <a:pt x="675156" y="148007"/>
                        </a:lnTo>
                        <a:lnTo>
                          <a:pt x="527149" y="148007"/>
                        </a:lnTo>
                        <a:lnTo>
                          <a:pt x="527149" y="79072"/>
                        </a:lnTo>
                        <a:lnTo>
                          <a:pt x="506874" y="79072"/>
                        </a:lnTo>
                        <a:cubicBezTo>
                          <a:pt x="503495" y="72989"/>
                          <a:pt x="498170" y="67633"/>
                          <a:pt x="496737" y="60824"/>
                        </a:cubicBezTo>
                        <a:cubicBezTo>
                          <a:pt x="495338" y="54178"/>
                          <a:pt x="496898" y="47080"/>
                          <a:pt x="498764" y="40550"/>
                        </a:cubicBezTo>
                        <a:cubicBezTo>
                          <a:pt x="499692" y="37301"/>
                          <a:pt x="502883" y="35190"/>
                          <a:pt x="504847" y="32440"/>
                        </a:cubicBezTo>
                        <a:cubicBezTo>
                          <a:pt x="506263" y="30457"/>
                          <a:pt x="507550" y="28385"/>
                          <a:pt x="508902" y="26357"/>
                        </a:cubicBezTo>
                        <a:cubicBezTo>
                          <a:pt x="509930" y="22243"/>
                          <a:pt x="512973" y="16236"/>
                          <a:pt x="508902" y="12165"/>
                        </a:cubicBezTo>
                        <a:cubicBezTo>
                          <a:pt x="507391" y="10654"/>
                          <a:pt x="504731" y="11093"/>
                          <a:pt x="502819" y="10137"/>
                        </a:cubicBezTo>
                        <a:cubicBezTo>
                          <a:pt x="500640" y="9047"/>
                          <a:pt x="498916" y="7172"/>
                          <a:pt x="496737" y="6082"/>
                        </a:cubicBezTo>
                        <a:cubicBezTo>
                          <a:pt x="489691" y="2559"/>
                          <a:pt x="484988" y="4055"/>
                          <a:pt x="476462" y="4055"/>
                        </a:cubicBezTo>
                        <a:lnTo>
                          <a:pt x="385224" y="0"/>
                        </a:lnTo>
                        <a:lnTo>
                          <a:pt x="375087" y="129759"/>
                        </a:lnTo>
                        <a:lnTo>
                          <a:pt x="143953" y="131787"/>
                        </a:lnTo>
                        <a:lnTo>
                          <a:pt x="131788" y="192612"/>
                        </a:lnTo>
                        <a:lnTo>
                          <a:pt x="93265" y="251409"/>
                        </a:lnTo>
                        <a:lnTo>
                          <a:pt x="22303" y="257491"/>
                        </a:lnTo>
                        <a:cubicBezTo>
                          <a:pt x="19600" y="262898"/>
                          <a:pt x="17088" y="268404"/>
                          <a:pt x="14193" y="273711"/>
                        </a:cubicBezTo>
                        <a:cubicBezTo>
                          <a:pt x="13026" y="275850"/>
                          <a:pt x="10616" y="277404"/>
                          <a:pt x="10138" y="279794"/>
                        </a:cubicBezTo>
                        <a:cubicBezTo>
                          <a:pt x="8542" y="287774"/>
                          <a:pt x="9119" y="296049"/>
                          <a:pt x="8110" y="304124"/>
                        </a:cubicBezTo>
                        <a:cubicBezTo>
                          <a:pt x="7893" y="305861"/>
                          <a:pt x="5179" y="316068"/>
                          <a:pt x="4055" y="318316"/>
                        </a:cubicBezTo>
                        <a:cubicBezTo>
                          <a:pt x="2965" y="320496"/>
                          <a:pt x="1352" y="322371"/>
                          <a:pt x="0" y="324399"/>
                        </a:cubicBezTo>
                        <a:cubicBezTo>
                          <a:pt x="676" y="331833"/>
                          <a:pt x="-23" y="339524"/>
                          <a:pt x="2028" y="346701"/>
                        </a:cubicBezTo>
                        <a:cubicBezTo>
                          <a:pt x="2816" y="349458"/>
                          <a:pt x="5847" y="351024"/>
                          <a:pt x="8110" y="352784"/>
                        </a:cubicBezTo>
                        <a:cubicBezTo>
                          <a:pt x="16164" y="359049"/>
                          <a:pt x="14868" y="362921"/>
                          <a:pt x="16220" y="3649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/>
                  <p:cNvSpPr/>
                  <p:nvPr/>
                </p:nvSpPr>
                <p:spPr>
                  <a:xfrm>
                    <a:off x="5632012" y="3072385"/>
                    <a:ext cx="271479" cy="319084"/>
                  </a:xfrm>
                  <a:custGeom>
                    <a:avLst/>
                    <a:gdLst>
                      <a:gd name="connsiteX0" fmla="*/ 0 w 271684"/>
                      <a:gd name="connsiteY0" fmla="*/ 319080 h 319080"/>
                      <a:gd name="connsiteX1" fmla="*/ 271684 w 271684"/>
                      <a:gd name="connsiteY1" fmla="*/ 319080 h 319080"/>
                      <a:gd name="connsiteX2" fmla="*/ 271684 w 271684"/>
                      <a:gd name="connsiteY2" fmla="*/ 162963 h 319080"/>
                      <a:gd name="connsiteX3" fmla="*/ 243299 w 271684"/>
                      <a:gd name="connsiteY3" fmla="*/ 175128 h 319080"/>
                      <a:gd name="connsiteX4" fmla="*/ 231134 w 271684"/>
                      <a:gd name="connsiteY4" fmla="*/ 160936 h 319080"/>
                      <a:gd name="connsiteX5" fmla="*/ 227079 w 271684"/>
                      <a:gd name="connsiteY5" fmla="*/ 142688 h 319080"/>
                      <a:gd name="connsiteX6" fmla="*/ 223024 w 271684"/>
                      <a:gd name="connsiteY6" fmla="*/ 128496 h 319080"/>
                      <a:gd name="connsiteX7" fmla="*/ 218969 w 271684"/>
                      <a:gd name="connsiteY7" fmla="*/ 122413 h 319080"/>
                      <a:gd name="connsiteX8" fmla="*/ 212887 w 271684"/>
                      <a:gd name="connsiteY8" fmla="*/ 108221 h 319080"/>
                      <a:gd name="connsiteX9" fmla="*/ 208832 w 271684"/>
                      <a:gd name="connsiteY9" fmla="*/ 102138 h 319080"/>
                      <a:gd name="connsiteX10" fmla="*/ 190584 w 271684"/>
                      <a:gd name="connsiteY10" fmla="*/ 100111 h 319080"/>
                      <a:gd name="connsiteX11" fmla="*/ 192612 w 271684"/>
                      <a:gd name="connsiteY11" fmla="*/ 83891 h 319080"/>
                      <a:gd name="connsiteX12" fmla="*/ 202749 w 271684"/>
                      <a:gd name="connsiteY12" fmla="*/ 81863 h 319080"/>
                      <a:gd name="connsiteX13" fmla="*/ 206804 w 271684"/>
                      <a:gd name="connsiteY13" fmla="*/ 75781 h 319080"/>
                      <a:gd name="connsiteX14" fmla="*/ 210859 w 271684"/>
                      <a:gd name="connsiteY14" fmla="*/ 61588 h 319080"/>
                      <a:gd name="connsiteX15" fmla="*/ 208832 w 271684"/>
                      <a:gd name="connsiteY15" fmla="*/ 41313 h 319080"/>
                      <a:gd name="connsiteX16" fmla="*/ 204777 w 271684"/>
                      <a:gd name="connsiteY16" fmla="*/ 25094 h 319080"/>
                      <a:gd name="connsiteX17" fmla="*/ 202749 w 271684"/>
                      <a:gd name="connsiteY17" fmla="*/ 2791 h 319080"/>
                      <a:gd name="connsiteX18" fmla="*/ 190584 w 271684"/>
                      <a:gd name="connsiteY18" fmla="*/ 4819 h 319080"/>
                      <a:gd name="connsiteX19" fmla="*/ 174364 w 271684"/>
                      <a:gd name="connsiteY19" fmla="*/ 4819 h 319080"/>
                      <a:gd name="connsiteX20" fmla="*/ 12165 w 271684"/>
                      <a:gd name="connsiteY20" fmla="*/ 4819 h 319080"/>
                      <a:gd name="connsiteX21" fmla="*/ 0 w 271684"/>
                      <a:gd name="connsiteY21" fmla="*/ 319080 h 31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1684" h="319080">
                        <a:moveTo>
                          <a:pt x="0" y="319080"/>
                        </a:moveTo>
                        <a:lnTo>
                          <a:pt x="271684" y="319080"/>
                        </a:lnTo>
                        <a:lnTo>
                          <a:pt x="271684" y="162963"/>
                        </a:lnTo>
                        <a:lnTo>
                          <a:pt x="243299" y="175128"/>
                        </a:lnTo>
                        <a:cubicBezTo>
                          <a:pt x="239244" y="170397"/>
                          <a:pt x="234479" y="166193"/>
                          <a:pt x="231134" y="160936"/>
                        </a:cubicBezTo>
                        <a:cubicBezTo>
                          <a:pt x="230288" y="159606"/>
                          <a:pt x="227157" y="143038"/>
                          <a:pt x="227079" y="142688"/>
                        </a:cubicBezTo>
                        <a:cubicBezTo>
                          <a:pt x="226560" y="140354"/>
                          <a:pt x="224377" y="131202"/>
                          <a:pt x="223024" y="128496"/>
                        </a:cubicBezTo>
                        <a:cubicBezTo>
                          <a:pt x="221934" y="126316"/>
                          <a:pt x="220321" y="124441"/>
                          <a:pt x="218969" y="122413"/>
                        </a:cubicBezTo>
                        <a:cubicBezTo>
                          <a:pt x="216694" y="115588"/>
                          <a:pt x="216896" y="115237"/>
                          <a:pt x="212887" y="108221"/>
                        </a:cubicBezTo>
                        <a:cubicBezTo>
                          <a:pt x="211678" y="106105"/>
                          <a:pt x="211122" y="102971"/>
                          <a:pt x="208832" y="102138"/>
                        </a:cubicBezTo>
                        <a:cubicBezTo>
                          <a:pt x="203080" y="100047"/>
                          <a:pt x="196667" y="100787"/>
                          <a:pt x="190584" y="100111"/>
                        </a:cubicBezTo>
                        <a:cubicBezTo>
                          <a:pt x="191260" y="94704"/>
                          <a:pt x="189590" y="88425"/>
                          <a:pt x="192612" y="83891"/>
                        </a:cubicBezTo>
                        <a:cubicBezTo>
                          <a:pt x="194523" y="81024"/>
                          <a:pt x="199757" y="83573"/>
                          <a:pt x="202749" y="81863"/>
                        </a:cubicBezTo>
                        <a:cubicBezTo>
                          <a:pt x="204865" y="80654"/>
                          <a:pt x="205714" y="77960"/>
                          <a:pt x="206804" y="75781"/>
                        </a:cubicBezTo>
                        <a:cubicBezTo>
                          <a:pt x="208260" y="72869"/>
                          <a:pt x="210208" y="64191"/>
                          <a:pt x="210859" y="61588"/>
                        </a:cubicBezTo>
                        <a:cubicBezTo>
                          <a:pt x="210183" y="54830"/>
                          <a:pt x="209949" y="48013"/>
                          <a:pt x="208832" y="41313"/>
                        </a:cubicBezTo>
                        <a:cubicBezTo>
                          <a:pt x="207916" y="35816"/>
                          <a:pt x="204777" y="25094"/>
                          <a:pt x="204777" y="25094"/>
                        </a:cubicBezTo>
                        <a:cubicBezTo>
                          <a:pt x="204101" y="17660"/>
                          <a:pt x="205110" y="9873"/>
                          <a:pt x="202749" y="2791"/>
                        </a:cubicBezTo>
                        <a:cubicBezTo>
                          <a:pt x="200340" y="-4437"/>
                          <a:pt x="191620" y="4631"/>
                          <a:pt x="190584" y="4819"/>
                        </a:cubicBezTo>
                        <a:cubicBezTo>
                          <a:pt x="185265" y="5786"/>
                          <a:pt x="179771" y="4819"/>
                          <a:pt x="174364" y="4819"/>
                        </a:cubicBezTo>
                        <a:lnTo>
                          <a:pt x="12165" y="4819"/>
                        </a:lnTo>
                        <a:lnTo>
                          <a:pt x="0" y="31908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/>
                  <p:cNvSpPr/>
                  <p:nvPr/>
                </p:nvSpPr>
                <p:spPr>
                  <a:xfrm>
                    <a:off x="5808235" y="3027935"/>
                    <a:ext cx="320695" cy="246060"/>
                  </a:xfrm>
                  <a:custGeom>
                    <a:avLst/>
                    <a:gdLst>
                      <a:gd name="connsiteX0" fmla="*/ 320344 w 320344"/>
                      <a:gd name="connsiteY0" fmla="*/ 183449 h 246301"/>
                      <a:gd name="connsiteX1" fmla="*/ 216942 w 320344"/>
                      <a:gd name="connsiteY1" fmla="*/ 183449 h 246301"/>
                      <a:gd name="connsiteX2" fmla="*/ 233162 w 320344"/>
                      <a:gd name="connsiteY2" fmla="*/ 221971 h 246301"/>
                      <a:gd name="connsiteX3" fmla="*/ 216942 w 320344"/>
                      <a:gd name="connsiteY3" fmla="*/ 228054 h 246301"/>
                      <a:gd name="connsiteX4" fmla="*/ 210859 w 320344"/>
                      <a:gd name="connsiteY4" fmla="*/ 230081 h 246301"/>
                      <a:gd name="connsiteX5" fmla="*/ 180447 w 320344"/>
                      <a:gd name="connsiteY5" fmla="*/ 228054 h 246301"/>
                      <a:gd name="connsiteX6" fmla="*/ 91237 w 320344"/>
                      <a:gd name="connsiteY6" fmla="*/ 230081 h 246301"/>
                      <a:gd name="connsiteX7" fmla="*/ 89209 w 320344"/>
                      <a:gd name="connsiteY7" fmla="*/ 242246 h 246301"/>
                      <a:gd name="connsiteX8" fmla="*/ 83127 w 320344"/>
                      <a:gd name="connsiteY8" fmla="*/ 246301 h 246301"/>
                      <a:gd name="connsiteX9" fmla="*/ 48660 w 320344"/>
                      <a:gd name="connsiteY9" fmla="*/ 240219 h 246301"/>
                      <a:gd name="connsiteX10" fmla="*/ 44605 w 320344"/>
                      <a:gd name="connsiteY10" fmla="*/ 234136 h 246301"/>
                      <a:gd name="connsiteX11" fmla="*/ 38522 w 320344"/>
                      <a:gd name="connsiteY11" fmla="*/ 197641 h 246301"/>
                      <a:gd name="connsiteX12" fmla="*/ 36495 w 320344"/>
                      <a:gd name="connsiteY12" fmla="*/ 191559 h 246301"/>
                      <a:gd name="connsiteX13" fmla="*/ 34467 w 320344"/>
                      <a:gd name="connsiteY13" fmla="*/ 179394 h 246301"/>
                      <a:gd name="connsiteX14" fmla="*/ 30412 w 320344"/>
                      <a:gd name="connsiteY14" fmla="*/ 167229 h 246301"/>
                      <a:gd name="connsiteX15" fmla="*/ 0 w 320344"/>
                      <a:gd name="connsiteY15" fmla="*/ 165201 h 246301"/>
                      <a:gd name="connsiteX16" fmla="*/ 0 w 320344"/>
                      <a:gd name="connsiteY16" fmla="*/ 118569 h 246301"/>
                      <a:gd name="connsiteX17" fmla="*/ 18247 w 320344"/>
                      <a:gd name="connsiteY17" fmla="*/ 112486 h 246301"/>
                      <a:gd name="connsiteX18" fmla="*/ 20275 w 320344"/>
                      <a:gd name="connsiteY18" fmla="*/ 49634 h 246301"/>
                      <a:gd name="connsiteX19" fmla="*/ 42577 w 320344"/>
                      <a:gd name="connsiteY19" fmla="*/ 15167 h 246301"/>
                      <a:gd name="connsiteX20" fmla="*/ 52714 w 320344"/>
                      <a:gd name="connsiteY20" fmla="*/ 974 h 246301"/>
                      <a:gd name="connsiteX21" fmla="*/ 75017 w 320344"/>
                      <a:gd name="connsiteY21" fmla="*/ 3002 h 246301"/>
                      <a:gd name="connsiteX22" fmla="*/ 93264 w 320344"/>
                      <a:gd name="connsiteY22" fmla="*/ 11112 h 246301"/>
                      <a:gd name="connsiteX23" fmla="*/ 101374 w 320344"/>
                      <a:gd name="connsiteY23" fmla="*/ 13139 h 246301"/>
                      <a:gd name="connsiteX24" fmla="*/ 107457 w 320344"/>
                      <a:gd name="connsiteY24" fmla="*/ 17194 h 246301"/>
                      <a:gd name="connsiteX25" fmla="*/ 119622 w 320344"/>
                      <a:gd name="connsiteY25" fmla="*/ 27332 h 246301"/>
                      <a:gd name="connsiteX26" fmla="*/ 125704 w 320344"/>
                      <a:gd name="connsiteY26" fmla="*/ 29359 h 246301"/>
                      <a:gd name="connsiteX27" fmla="*/ 131787 w 320344"/>
                      <a:gd name="connsiteY27" fmla="*/ 33414 h 246301"/>
                      <a:gd name="connsiteX28" fmla="*/ 186529 w 320344"/>
                      <a:gd name="connsiteY28" fmla="*/ 37469 h 246301"/>
                      <a:gd name="connsiteX29" fmla="*/ 202749 w 320344"/>
                      <a:gd name="connsiteY29" fmla="*/ 51662 h 246301"/>
                      <a:gd name="connsiteX30" fmla="*/ 216942 w 320344"/>
                      <a:gd name="connsiteY30" fmla="*/ 49634 h 246301"/>
                      <a:gd name="connsiteX31" fmla="*/ 220997 w 320344"/>
                      <a:gd name="connsiteY31" fmla="*/ 43552 h 246301"/>
                      <a:gd name="connsiteX32" fmla="*/ 227079 w 320344"/>
                      <a:gd name="connsiteY32" fmla="*/ 39497 h 246301"/>
                      <a:gd name="connsiteX33" fmla="*/ 261546 w 320344"/>
                      <a:gd name="connsiteY33" fmla="*/ 43552 h 246301"/>
                      <a:gd name="connsiteX34" fmla="*/ 267629 w 320344"/>
                      <a:gd name="connsiteY34" fmla="*/ 47607 h 246301"/>
                      <a:gd name="connsiteX35" fmla="*/ 273711 w 320344"/>
                      <a:gd name="connsiteY35" fmla="*/ 53689 h 246301"/>
                      <a:gd name="connsiteX36" fmla="*/ 275739 w 320344"/>
                      <a:gd name="connsiteY36" fmla="*/ 59772 h 246301"/>
                      <a:gd name="connsiteX37" fmla="*/ 281821 w 320344"/>
                      <a:gd name="connsiteY37" fmla="*/ 67882 h 246301"/>
                      <a:gd name="connsiteX38" fmla="*/ 285876 w 320344"/>
                      <a:gd name="connsiteY38" fmla="*/ 84102 h 246301"/>
                      <a:gd name="connsiteX39" fmla="*/ 289931 w 320344"/>
                      <a:gd name="connsiteY39" fmla="*/ 96266 h 246301"/>
                      <a:gd name="connsiteX40" fmla="*/ 293986 w 320344"/>
                      <a:gd name="connsiteY40" fmla="*/ 120596 h 246301"/>
                      <a:gd name="connsiteX41" fmla="*/ 296014 w 320344"/>
                      <a:gd name="connsiteY41" fmla="*/ 128706 h 246301"/>
                      <a:gd name="connsiteX42" fmla="*/ 302096 w 320344"/>
                      <a:gd name="connsiteY42" fmla="*/ 134789 h 246301"/>
                      <a:gd name="connsiteX43" fmla="*/ 314261 w 320344"/>
                      <a:gd name="connsiteY43" fmla="*/ 155064 h 246301"/>
                      <a:gd name="connsiteX44" fmla="*/ 320344 w 320344"/>
                      <a:gd name="connsiteY44" fmla="*/ 183449 h 246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320344" h="246301">
                        <a:moveTo>
                          <a:pt x="320344" y="183449"/>
                        </a:moveTo>
                        <a:lnTo>
                          <a:pt x="216942" y="183449"/>
                        </a:lnTo>
                        <a:lnTo>
                          <a:pt x="233162" y="221971"/>
                        </a:lnTo>
                        <a:lnTo>
                          <a:pt x="216942" y="228054"/>
                        </a:lnTo>
                        <a:cubicBezTo>
                          <a:pt x="214933" y="228784"/>
                          <a:pt x="212996" y="230081"/>
                          <a:pt x="210859" y="230081"/>
                        </a:cubicBezTo>
                        <a:cubicBezTo>
                          <a:pt x="200699" y="230081"/>
                          <a:pt x="190584" y="228730"/>
                          <a:pt x="180447" y="228054"/>
                        </a:cubicBezTo>
                        <a:cubicBezTo>
                          <a:pt x="150710" y="228730"/>
                          <a:pt x="120628" y="225509"/>
                          <a:pt x="91237" y="230081"/>
                        </a:cubicBezTo>
                        <a:cubicBezTo>
                          <a:pt x="87175" y="230713"/>
                          <a:pt x="91047" y="238569"/>
                          <a:pt x="89209" y="242246"/>
                        </a:cubicBezTo>
                        <a:cubicBezTo>
                          <a:pt x="88119" y="244425"/>
                          <a:pt x="85154" y="244949"/>
                          <a:pt x="83127" y="246301"/>
                        </a:cubicBezTo>
                        <a:cubicBezTo>
                          <a:pt x="74302" y="245622"/>
                          <a:pt x="57604" y="247673"/>
                          <a:pt x="48660" y="240219"/>
                        </a:cubicBezTo>
                        <a:cubicBezTo>
                          <a:pt x="46788" y="238659"/>
                          <a:pt x="45957" y="236164"/>
                          <a:pt x="44605" y="234136"/>
                        </a:cubicBezTo>
                        <a:cubicBezTo>
                          <a:pt x="39222" y="212609"/>
                          <a:pt x="46526" y="243002"/>
                          <a:pt x="38522" y="197641"/>
                        </a:cubicBezTo>
                        <a:cubicBezTo>
                          <a:pt x="38151" y="195537"/>
                          <a:pt x="36959" y="193645"/>
                          <a:pt x="36495" y="191559"/>
                        </a:cubicBezTo>
                        <a:cubicBezTo>
                          <a:pt x="35603" y="187546"/>
                          <a:pt x="35464" y="183382"/>
                          <a:pt x="34467" y="179394"/>
                        </a:cubicBezTo>
                        <a:cubicBezTo>
                          <a:pt x="33430" y="175247"/>
                          <a:pt x="34467" y="168581"/>
                          <a:pt x="30412" y="167229"/>
                        </a:cubicBezTo>
                        <a:cubicBezTo>
                          <a:pt x="16636" y="162636"/>
                          <a:pt x="26467" y="165201"/>
                          <a:pt x="0" y="165201"/>
                        </a:cubicBezTo>
                        <a:lnTo>
                          <a:pt x="0" y="118569"/>
                        </a:lnTo>
                        <a:lnTo>
                          <a:pt x="18247" y="112486"/>
                        </a:lnTo>
                        <a:cubicBezTo>
                          <a:pt x="21917" y="79462"/>
                          <a:pt x="20275" y="100359"/>
                          <a:pt x="20275" y="49634"/>
                        </a:cubicBezTo>
                        <a:lnTo>
                          <a:pt x="42577" y="15167"/>
                        </a:lnTo>
                        <a:cubicBezTo>
                          <a:pt x="45956" y="10436"/>
                          <a:pt x="47270" y="3015"/>
                          <a:pt x="52714" y="974"/>
                        </a:cubicBezTo>
                        <a:cubicBezTo>
                          <a:pt x="59704" y="-1647"/>
                          <a:pt x="67666" y="1705"/>
                          <a:pt x="75017" y="3002"/>
                        </a:cubicBezTo>
                        <a:cubicBezTo>
                          <a:pt x="96461" y="6786"/>
                          <a:pt x="79654" y="5279"/>
                          <a:pt x="93264" y="11112"/>
                        </a:cubicBezTo>
                        <a:cubicBezTo>
                          <a:pt x="95825" y="12210"/>
                          <a:pt x="98671" y="12463"/>
                          <a:pt x="101374" y="13139"/>
                        </a:cubicBezTo>
                        <a:cubicBezTo>
                          <a:pt x="103402" y="14491"/>
                          <a:pt x="105585" y="15634"/>
                          <a:pt x="107457" y="17194"/>
                        </a:cubicBezTo>
                        <a:cubicBezTo>
                          <a:pt x="114186" y="22802"/>
                          <a:pt x="112068" y="23555"/>
                          <a:pt x="119622" y="27332"/>
                        </a:cubicBezTo>
                        <a:cubicBezTo>
                          <a:pt x="121533" y="28288"/>
                          <a:pt x="123677" y="28683"/>
                          <a:pt x="125704" y="29359"/>
                        </a:cubicBezTo>
                        <a:cubicBezTo>
                          <a:pt x="127732" y="30711"/>
                          <a:pt x="129366" y="33135"/>
                          <a:pt x="131787" y="33414"/>
                        </a:cubicBezTo>
                        <a:cubicBezTo>
                          <a:pt x="207612" y="42164"/>
                          <a:pt x="158595" y="30487"/>
                          <a:pt x="186529" y="37469"/>
                        </a:cubicBezTo>
                        <a:cubicBezTo>
                          <a:pt x="200722" y="46931"/>
                          <a:pt x="195991" y="41524"/>
                          <a:pt x="202749" y="51662"/>
                        </a:cubicBezTo>
                        <a:cubicBezTo>
                          <a:pt x="207480" y="50986"/>
                          <a:pt x="212575" y="51575"/>
                          <a:pt x="216942" y="49634"/>
                        </a:cubicBezTo>
                        <a:cubicBezTo>
                          <a:pt x="219169" y="48644"/>
                          <a:pt x="219274" y="45275"/>
                          <a:pt x="220997" y="43552"/>
                        </a:cubicBezTo>
                        <a:cubicBezTo>
                          <a:pt x="222720" y="41829"/>
                          <a:pt x="225052" y="40849"/>
                          <a:pt x="227079" y="39497"/>
                        </a:cubicBezTo>
                        <a:cubicBezTo>
                          <a:pt x="231578" y="39818"/>
                          <a:pt x="252327" y="38942"/>
                          <a:pt x="261546" y="43552"/>
                        </a:cubicBezTo>
                        <a:cubicBezTo>
                          <a:pt x="263726" y="44642"/>
                          <a:pt x="265757" y="46047"/>
                          <a:pt x="267629" y="47607"/>
                        </a:cubicBezTo>
                        <a:cubicBezTo>
                          <a:pt x="269832" y="49442"/>
                          <a:pt x="271684" y="51662"/>
                          <a:pt x="273711" y="53689"/>
                        </a:cubicBezTo>
                        <a:cubicBezTo>
                          <a:pt x="274387" y="55717"/>
                          <a:pt x="274679" y="57916"/>
                          <a:pt x="275739" y="59772"/>
                        </a:cubicBezTo>
                        <a:cubicBezTo>
                          <a:pt x="277415" y="62706"/>
                          <a:pt x="280521" y="64763"/>
                          <a:pt x="281821" y="67882"/>
                        </a:cubicBezTo>
                        <a:cubicBezTo>
                          <a:pt x="283964" y="73026"/>
                          <a:pt x="284345" y="78743"/>
                          <a:pt x="285876" y="84102"/>
                        </a:cubicBezTo>
                        <a:cubicBezTo>
                          <a:pt x="287050" y="88212"/>
                          <a:pt x="289931" y="96266"/>
                          <a:pt x="289931" y="96266"/>
                        </a:cubicBezTo>
                        <a:cubicBezTo>
                          <a:pt x="293226" y="125912"/>
                          <a:pt x="289664" y="105470"/>
                          <a:pt x="293986" y="120596"/>
                        </a:cubicBezTo>
                        <a:cubicBezTo>
                          <a:pt x="294752" y="123275"/>
                          <a:pt x="294632" y="126287"/>
                          <a:pt x="296014" y="128706"/>
                        </a:cubicBezTo>
                        <a:cubicBezTo>
                          <a:pt x="297437" y="131196"/>
                          <a:pt x="300336" y="132526"/>
                          <a:pt x="302096" y="134789"/>
                        </a:cubicBezTo>
                        <a:cubicBezTo>
                          <a:pt x="312782" y="148529"/>
                          <a:pt x="307469" y="143178"/>
                          <a:pt x="314261" y="155064"/>
                        </a:cubicBezTo>
                        <a:cubicBezTo>
                          <a:pt x="319066" y="163472"/>
                          <a:pt x="318316" y="158043"/>
                          <a:pt x="320344" y="1834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>
                    <a:off x="5574858" y="2358018"/>
                    <a:ext cx="752522" cy="855653"/>
                  </a:xfrm>
                  <a:custGeom>
                    <a:avLst/>
                    <a:gdLst>
                      <a:gd name="connsiteX0" fmla="*/ 369073 w 752269"/>
                      <a:gd name="connsiteY0" fmla="*/ 0 h 855603"/>
                      <a:gd name="connsiteX1" fmla="*/ 369073 w 752269"/>
                      <a:gd name="connsiteY1" fmla="*/ 0 h 855603"/>
                      <a:gd name="connsiteX2" fmla="*/ 381238 w 752269"/>
                      <a:gd name="connsiteY2" fmla="*/ 14193 h 855603"/>
                      <a:gd name="connsiteX3" fmla="*/ 383265 w 752269"/>
                      <a:gd name="connsiteY3" fmla="*/ 20275 h 855603"/>
                      <a:gd name="connsiteX4" fmla="*/ 391375 w 752269"/>
                      <a:gd name="connsiteY4" fmla="*/ 32440 h 855603"/>
                      <a:gd name="connsiteX5" fmla="*/ 399485 w 752269"/>
                      <a:gd name="connsiteY5" fmla="*/ 50687 h 855603"/>
                      <a:gd name="connsiteX6" fmla="*/ 401513 w 752269"/>
                      <a:gd name="connsiteY6" fmla="*/ 70962 h 855603"/>
                      <a:gd name="connsiteX7" fmla="*/ 403540 w 752269"/>
                      <a:gd name="connsiteY7" fmla="*/ 101375 h 855603"/>
                      <a:gd name="connsiteX8" fmla="*/ 407595 w 752269"/>
                      <a:gd name="connsiteY8" fmla="*/ 111512 h 855603"/>
                      <a:gd name="connsiteX9" fmla="*/ 409623 w 752269"/>
                      <a:gd name="connsiteY9" fmla="*/ 117595 h 855603"/>
                      <a:gd name="connsiteX10" fmla="*/ 411650 w 752269"/>
                      <a:gd name="connsiteY10" fmla="*/ 127732 h 855603"/>
                      <a:gd name="connsiteX11" fmla="*/ 425843 w 752269"/>
                      <a:gd name="connsiteY11" fmla="*/ 145980 h 855603"/>
                      <a:gd name="connsiteX12" fmla="*/ 433953 w 752269"/>
                      <a:gd name="connsiteY12" fmla="*/ 158145 h 855603"/>
                      <a:gd name="connsiteX13" fmla="*/ 435980 w 752269"/>
                      <a:gd name="connsiteY13" fmla="*/ 164227 h 855603"/>
                      <a:gd name="connsiteX14" fmla="*/ 442063 w 752269"/>
                      <a:gd name="connsiteY14" fmla="*/ 178420 h 855603"/>
                      <a:gd name="connsiteX15" fmla="*/ 446118 w 752269"/>
                      <a:gd name="connsiteY15" fmla="*/ 196667 h 855603"/>
                      <a:gd name="connsiteX16" fmla="*/ 450173 w 752269"/>
                      <a:gd name="connsiteY16" fmla="*/ 202749 h 855603"/>
                      <a:gd name="connsiteX17" fmla="*/ 456255 w 752269"/>
                      <a:gd name="connsiteY17" fmla="*/ 227079 h 855603"/>
                      <a:gd name="connsiteX18" fmla="*/ 464365 w 752269"/>
                      <a:gd name="connsiteY18" fmla="*/ 239244 h 855603"/>
                      <a:gd name="connsiteX19" fmla="*/ 472475 w 752269"/>
                      <a:gd name="connsiteY19" fmla="*/ 257492 h 855603"/>
                      <a:gd name="connsiteX20" fmla="*/ 474502 w 752269"/>
                      <a:gd name="connsiteY20" fmla="*/ 271684 h 855603"/>
                      <a:gd name="connsiteX21" fmla="*/ 480585 w 752269"/>
                      <a:gd name="connsiteY21" fmla="*/ 285877 h 855603"/>
                      <a:gd name="connsiteX22" fmla="*/ 482612 w 752269"/>
                      <a:gd name="connsiteY22" fmla="*/ 291959 h 855603"/>
                      <a:gd name="connsiteX23" fmla="*/ 484640 w 752269"/>
                      <a:gd name="connsiteY23" fmla="*/ 300069 h 855603"/>
                      <a:gd name="connsiteX24" fmla="*/ 498832 w 752269"/>
                      <a:gd name="connsiteY24" fmla="*/ 322372 h 855603"/>
                      <a:gd name="connsiteX25" fmla="*/ 504915 w 752269"/>
                      <a:gd name="connsiteY25" fmla="*/ 334537 h 855603"/>
                      <a:gd name="connsiteX26" fmla="*/ 506942 w 752269"/>
                      <a:gd name="connsiteY26" fmla="*/ 340619 h 855603"/>
                      <a:gd name="connsiteX27" fmla="*/ 510997 w 752269"/>
                      <a:gd name="connsiteY27" fmla="*/ 346702 h 855603"/>
                      <a:gd name="connsiteX28" fmla="*/ 513025 w 752269"/>
                      <a:gd name="connsiteY28" fmla="*/ 352784 h 855603"/>
                      <a:gd name="connsiteX29" fmla="*/ 517080 w 752269"/>
                      <a:gd name="connsiteY29" fmla="*/ 366977 h 855603"/>
                      <a:gd name="connsiteX30" fmla="*/ 521135 w 752269"/>
                      <a:gd name="connsiteY30" fmla="*/ 375087 h 855603"/>
                      <a:gd name="connsiteX31" fmla="*/ 523162 w 752269"/>
                      <a:gd name="connsiteY31" fmla="*/ 381169 h 855603"/>
                      <a:gd name="connsiteX32" fmla="*/ 527217 w 752269"/>
                      <a:gd name="connsiteY32" fmla="*/ 387251 h 855603"/>
                      <a:gd name="connsiteX33" fmla="*/ 529245 w 752269"/>
                      <a:gd name="connsiteY33" fmla="*/ 393334 h 855603"/>
                      <a:gd name="connsiteX34" fmla="*/ 533300 w 752269"/>
                      <a:gd name="connsiteY34" fmla="*/ 401444 h 855603"/>
                      <a:gd name="connsiteX35" fmla="*/ 537355 w 752269"/>
                      <a:gd name="connsiteY35" fmla="*/ 413609 h 855603"/>
                      <a:gd name="connsiteX36" fmla="*/ 543437 w 752269"/>
                      <a:gd name="connsiteY36" fmla="*/ 429829 h 855603"/>
                      <a:gd name="connsiteX37" fmla="*/ 555602 w 752269"/>
                      <a:gd name="connsiteY37" fmla="*/ 454159 h 855603"/>
                      <a:gd name="connsiteX38" fmla="*/ 559657 w 752269"/>
                      <a:gd name="connsiteY38" fmla="*/ 462269 h 855603"/>
                      <a:gd name="connsiteX39" fmla="*/ 561685 w 752269"/>
                      <a:gd name="connsiteY39" fmla="*/ 468351 h 855603"/>
                      <a:gd name="connsiteX40" fmla="*/ 569795 w 752269"/>
                      <a:gd name="connsiteY40" fmla="*/ 480516 h 855603"/>
                      <a:gd name="connsiteX41" fmla="*/ 573850 w 752269"/>
                      <a:gd name="connsiteY41" fmla="*/ 486599 h 855603"/>
                      <a:gd name="connsiteX42" fmla="*/ 586015 w 752269"/>
                      <a:gd name="connsiteY42" fmla="*/ 498764 h 855603"/>
                      <a:gd name="connsiteX43" fmla="*/ 594125 w 752269"/>
                      <a:gd name="connsiteY43" fmla="*/ 506874 h 855603"/>
                      <a:gd name="connsiteX44" fmla="*/ 596152 w 752269"/>
                      <a:gd name="connsiteY44" fmla="*/ 512956 h 855603"/>
                      <a:gd name="connsiteX45" fmla="*/ 602235 w 752269"/>
                      <a:gd name="connsiteY45" fmla="*/ 521066 h 855603"/>
                      <a:gd name="connsiteX46" fmla="*/ 606290 w 752269"/>
                      <a:gd name="connsiteY46" fmla="*/ 527149 h 855603"/>
                      <a:gd name="connsiteX47" fmla="*/ 610345 w 752269"/>
                      <a:gd name="connsiteY47" fmla="*/ 535259 h 855603"/>
                      <a:gd name="connsiteX48" fmla="*/ 612372 w 752269"/>
                      <a:gd name="connsiteY48" fmla="*/ 541341 h 855603"/>
                      <a:gd name="connsiteX49" fmla="*/ 618455 w 752269"/>
                      <a:gd name="connsiteY49" fmla="*/ 547424 h 855603"/>
                      <a:gd name="connsiteX50" fmla="*/ 628592 w 752269"/>
                      <a:gd name="connsiteY50" fmla="*/ 565671 h 855603"/>
                      <a:gd name="connsiteX51" fmla="*/ 636702 w 752269"/>
                      <a:gd name="connsiteY51" fmla="*/ 581891 h 855603"/>
                      <a:gd name="connsiteX52" fmla="*/ 648867 w 752269"/>
                      <a:gd name="connsiteY52" fmla="*/ 598111 h 855603"/>
                      <a:gd name="connsiteX53" fmla="*/ 652922 w 752269"/>
                      <a:gd name="connsiteY53" fmla="*/ 608248 h 855603"/>
                      <a:gd name="connsiteX54" fmla="*/ 659004 w 752269"/>
                      <a:gd name="connsiteY54" fmla="*/ 612303 h 855603"/>
                      <a:gd name="connsiteX55" fmla="*/ 667114 w 752269"/>
                      <a:gd name="connsiteY55" fmla="*/ 622441 h 855603"/>
                      <a:gd name="connsiteX56" fmla="*/ 675224 w 752269"/>
                      <a:gd name="connsiteY56" fmla="*/ 630551 h 855603"/>
                      <a:gd name="connsiteX57" fmla="*/ 683334 w 752269"/>
                      <a:gd name="connsiteY57" fmla="*/ 642716 h 855603"/>
                      <a:gd name="connsiteX58" fmla="*/ 697527 w 752269"/>
                      <a:gd name="connsiteY58" fmla="*/ 662991 h 855603"/>
                      <a:gd name="connsiteX59" fmla="*/ 705637 w 752269"/>
                      <a:gd name="connsiteY59" fmla="*/ 667046 h 855603"/>
                      <a:gd name="connsiteX60" fmla="*/ 713747 w 752269"/>
                      <a:gd name="connsiteY60" fmla="*/ 679211 h 855603"/>
                      <a:gd name="connsiteX61" fmla="*/ 715774 w 752269"/>
                      <a:gd name="connsiteY61" fmla="*/ 685293 h 855603"/>
                      <a:gd name="connsiteX62" fmla="*/ 721857 w 752269"/>
                      <a:gd name="connsiteY62" fmla="*/ 689348 h 855603"/>
                      <a:gd name="connsiteX63" fmla="*/ 727939 w 752269"/>
                      <a:gd name="connsiteY63" fmla="*/ 695431 h 855603"/>
                      <a:gd name="connsiteX64" fmla="*/ 734022 w 752269"/>
                      <a:gd name="connsiteY64" fmla="*/ 707596 h 855603"/>
                      <a:gd name="connsiteX65" fmla="*/ 744159 w 752269"/>
                      <a:gd name="connsiteY65" fmla="*/ 723816 h 855603"/>
                      <a:gd name="connsiteX66" fmla="*/ 746187 w 752269"/>
                      <a:gd name="connsiteY66" fmla="*/ 729898 h 855603"/>
                      <a:gd name="connsiteX67" fmla="*/ 752269 w 752269"/>
                      <a:gd name="connsiteY67" fmla="*/ 738008 h 855603"/>
                      <a:gd name="connsiteX68" fmla="*/ 553575 w 752269"/>
                      <a:gd name="connsiteY68" fmla="*/ 738008 h 855603"/>
                      <a:gd name="connsiteX69" fmla="*/ 553575 w 752269"/>
                      <a:gd name="connsiteY69" fmla="*/ 855603 h 855603"/>
                      <a:gd name="connsiteX70" fmla="*/ 533300 w 752269"/>
                      <a:gd name="connsiteY70" fmla="*/ 853575 h 855603"/>
                      <a:gd name="connsiteX71" fmla="*/ 523162 w 752269"/>
                      <a:gd name="connsiteY71" fmla="*/ 831273 h 855603"/>
                      <a:gd name="connsiteX72" fmla="*/ 519107 w 752269"/>
                      <a:gd name="connsiteY72" fmla="*/ 823163 h 855603"/>
                      <a:gd name="connsiteX73" fmla="*/ 508970 w 752269"/>
                      <a:gd name="connsiteY73" fmla="*/ 810998 h 855603"/>
                      <a:gd name="connsiteX74" fmla="*/ 506942 w 752269"/>
                      <a:gd name="connsiteY74" fmla="*/ 804915 h 855603"/>
                      <a:gd name="connsiteX75" fmla="*/ 502887 w 752269"/>
                      <a:gd name="connsiteY75" fmla="*/ 798833 h 855603"/>
                      <a:gd name="connsiteX76" fmla="*/ 498832 w 752269"/>
                      <a:gd name="connsiteY76" fmla="*/ 790723 h 855603"/>
                      <a:gd name="connsiteX77" fmla="*/ 492750 w 752269"/>
                      <a:gd name="connsiteY77" fmla="*/ 770448 h 855603"/>
                      <a:gd name="connsiteX78" fmla="*/ 488695 w 752269"/>
                      <a:gd name="connsiteY78" fmla="*/ 764365 h 855603"/>
                      <a:gd name="connsiteX79" fmla="*/ 484640 w 752269"/>
                      <a:gd name="connsiteY79" fmla="*/ 725843 h 855603"/>
                      <a:gd name="connsiteX80" fmla="*/ 478557 w 752269"/>
                      <a:gd name="connsiteY80" fmla="*/ 721788 h 855603"/>
                      <a:gd name="connsiteX81" fmla="*/ 468420 w 752269"/>
                      <a:gd name="connsiteY81" fmla="*/ 719761 h 855603"/>
                      <a:gd name="connsiteX82" fmla="*/ 462337 w 752269"/>
                      <a:gd name="connsiteY82" fmla="*/ 717733 h 855603"/>
                      <a:gd name="connsiteX83" fmla="*/ 452200 w 752269"/>
                      <a:gd name="connsiteY83" fmla="*/ 725843 h 855603"/>
                      <a:gd name="connsiteX84" fmla="*/ 450173 w 752269"/>
                      <a:gd name="connsiteY84" fmla="*/ 733953 h 855603"/>
                      <a:gd name="connsiteX85" fmla="*/ 438008 w 752269"/>
                      <a:gd name="connsiteY85" fmla="*/ 738008 h 855603"/>
                      <a:gd name="connsiteX86" fmla="*/ 411650 w 752269"/>
                      <a:gd name="connsiteY86" fmla="*/ 733953 h 855603"/>
                      <a:gd name="connsiteX87" fmla="*/ 405568 w 752269"/>
                      <a:gd name="connsiteY87" fmla="*/ 729898 h 855603"/>
                      <a:gd name="connsiteX88" fmla="*/ 393403 w 752269"/>
                      <a:gd name="connsiteY88" fmla="*/ 717733 h 855603"/>
                      <a:gd name="connsiteX89" fmla="*/ 387320 w 752269"/>
                      <a:gd name="connsiteY89" fmla="*/ 711651 h 855603"/>
                      <a:gd name="connsiteX90" fmla="*/ 381238 w 752269"/>
                      <a:gd name="connsiteY90" fmla="*/ 709623 h 855603"/>
                      <a:gd name="connsiteX91" fmla="*/ 356908 w 752269"/>
                      <a:gd name="connsiteY91" fmla="*/ 707596 h 855603"/>
                      <a:gd name="connsiteX92" fmla="*/ 342715 w 752269"/>
                      <a:gd name="connsiteY92" fmla="*/ 705568 h 855603"/>
                      <a:gd name="connsiteX93" fmla="*/ 336633 w 752269"/>
                      <a:gd name="connsiteY93" fmla="*/ 703541 h 855603"/>
                      <a:gd name="connsiteX94" fmla="*/ 312303 w 752269"/>
                      <a:gd name="connsiteY94" fmla="*/ 699486 h 855603"/>
                      <a:gd name="connsiteX95" fmla="*/ 308248 w 752269"/>
                      <a:gd name="connsiteY95" fmla="*/ 693403 h 855603"/>
                      <a:gd name="connsiteX96" fmla="*/ 296083 w 752269"/>
                      <a:gd name="connsiteY96" fmla="*/ 685293 h 855603"/>
                      <a:gd name="connsiteX97" fmla="*/ 285945 w 752269"/>
                      <a:gd name="connsiteY97" fmla="*/ 687321 h 855603"/>
                      <a:gd name="connsiteX98" fmla="*/ 279863 w 752269"/>
                      <a:gd name="connsiteY98" fmla="*/ 699486 h 855603"/>
                      <a:gd name="connsiteX99" fmla="*/ 269726 w 752269"/>
                      <a:gd name="connsiteY99" fmla="*/ 709623 h 855603"/>
                      <a:gd name="connsiteX100" fmla="*/ 265671 w 752269"/>
                      <a:gd name="connsiteY100" fmla="*/ 715706 h 855603"/>
                      <a:gd name="connsiteX101" fmla="*/ 259588 w 752269"/>
                      <a:gd name="connsiteY101" fmla="*/ 717733 h 855603"/>
                      <a:gd name="connsiteX102" fmla="*/ 253506 w 752269"/>
                      <a:gd name="connsiteY102" fmla="*/ 721788 h 855603"/>
                      <a:gd name="connsiteX103" fmla="*/ 251478 w 752269"/>
                      <a:gd name="connsiteY103" fmla="*/ 727871 h 855603"/>
                      <a:gd name="connsiteX104" fmla="*/ 253506 w 752269"/>
                      <a:gd name="connsiteY104" fmla="*/ 740036 h 855603"/>
                      <a:gd name="connsiteX105" fmla="*/ 60894 w 752269"/>
                      <a:gd name="connsiteY105" fmla="*/ 740036 h 855603"/>
                      <a:gd name="connsiteX106" fmla="*/ 28454 w 752269"/>
                      <a:gd name="connsiteY106" fmla="*/ 699486 h 855603"/>
                      <a:gd name="connsiteX107" fmla="*/ 6151 w 752269"/>
                      <a:gd name="connsiteY107" fmla="*/ 677183 h 855603"/>
                      <a:gd name="connsiteX108" fmla="*/ 2096 w 752269"/>
                      <a:gd name="connsiteY108" fmla="*/ 669073 h 855603"/>
                      <a:gd name="connsiteX109" fmla="*/ 69 w 752269"/>
                      <a:gd name="connsiteY109" fmla="*/ 660963 h 855603"/>
                      <a:gd name="connsiteX110" fmla="*/ 2096 w 752269"/>
                      <a:gd name="connsiteY110" fmla="*/ 632578 h 855603"/>
                      <a:gd name="connsiteX111" fmla="*/ 10206 w 752269"/>
                      <a:gd name="connsiteY111" fmla="*/ 626496 h 855603"/>
                      <a:gd name="connsiteX112" fmla="*/ 38591 w 752269"/>
                      <a:gd name="connsiteY112" fmla="*/ 620413 h 855603"/>
                      <a:gd name="connsiteX113" fmla="*/ 58866 w 752269"/>
                      <a:gd name="connsiteY113" fmla="*/ 618386 h 855603"/>
                      <a:gd name="connsiteX114" fmla="*/ 62921 w 752269"/>
                      <a:gd name="connsiteY114" fmla="*/ 612303 h 855603"/>
                      <a:gd name="connsiteX115" fmla="*/ 64949 w 752269"/>
                      <a:gd name="connsiteY115" fmla="*/ 592028 h 855603"/>
                      <a:gd name="connsiteX116" fmla="*/ 77114 w 752269"/>
                      <a:gd name="connsiteY116" fmla="*/ 583918 h 855603"/>
                      <a:gd name="connsiteX117" fmla="*/ 85224 w 752269"/>
                      <a:gd name="connsiteY117" fmla="*/ 523094 h 855603"/>
                      <a:gd name="connsiteX118" fmla="*/ 87251 w 752269"/>
                      <a:gd name="connsiteY118" fmla="*/ 476461 h 855603"/>
                      <a:gd name="connsiteX119" fmla="*/ 89279 w 752269"/>
                      <a:gd name="connsiteY119" fmla="*/ 468351 h 855603"/>
                      <a:gd name="connsiteX120" fmla="*/ 95361 w 752269"/>
                      <a:gd name="connsiteY120" fmla="*/ 466324 h 855603"/>
                      <a:gd name="connsiteX121" fmla="*/ 93334 w 752269"/>
                      <a:gd name="connsiteY121" fmla="*/ 444021 h 855603"/>
                      <a:gd name="connsiteX122" fmla="*/ 87251 w 752269"/>
                      <a:gd name="connsiteY122" fmla="*/ 425774 h 855603"/>
                      <a:gd name="connsiteX123" fmla="*/ 83196 w 752269"/>
                      <a:gd name="connsiteY123" fmla="*/ 413609 h 855603"/>
                      <a:gd name="connsiteX124" fmla="*/ 75086 w 752269"/>
                      <a:gd name="connsiteY124" fmla="*/ 399416 h 855603"/>
                      <a:gd name="connsiteX125" fmla="*/ 71031 w 752269"/>
                      <a:gd name="connsiteY125" fmla="*/ 393334 h 855603"/>
                      <a:gd name="connsiteX126" fmla="*/ 69004 w 752269"/>
                      <a:gd name="connsiteY126" fmla="*/ 387251 h 855603"/>
                      <a:gd name="connsiteX127" fmla="*/ 66976 w 752269"/>
                      <a:gd name="connsiteY127" fmla="*/ 379142 h 855603"/>
                      <a:gd name="connsiteX128" fmla="*/ 62921 w 752269"/>
                      <a:gd name="connsiteY128" fmla="*/ 373059 h 855603"/>
                      <a:gd name="connsiteX129" fmla="*/ 69004 w 752269"/>
                      <a:gd name="connsiteY129" fmla="*/ 362922 h 855603"/>
                      <a:gd name="connsiteX130" fmla="*/ 170378 w 752269"/>
                      <a:gd name="connsiteY130" fmla="*/ 340619 h 855603"/>
                      <a:gd name="connsiteX131" fmla="*/ 198763 w 752269"/>
                      <a:gd name="connsiteY131" fmla="*/ 340619 h 855603"/>
                      <a:gd name="connsiteX132" fmla="*/ 160241 w 752269"/>
                      <a:gd name="connsiteY132" fmla="*/ 273712 h 855603"/>
                      <a:gd name="connsiteX133" fmla="*/ 162268 w 752269"/>
                      <a:gd name="connsiteY133" fmla="*/ 113540 h 855603"/>
                      <a:gd name="connsiteX134" fmla="*/ 210928 w 752269"/>
                      <a:gd name="connsiteY134" fmla="*/ 95292 h 855603"/>
                      <a:gd name="connsiteX135" fmla="*/ 223093 w 752269"/>
                      <a:gd name="connsiteY135" fmla="*/ 77045 h 855603"/>
                      <a:gd name="connsiteX136" fmla="*/ 227148 w 752269"/>
                      <a:gd name="connsiteY136" fmla="*/ 68935 h 855603"/>
                      <a:gd name="connsiteX137" fmla="*/ 231203 w 752269"/>
                      <a:gd name="connsiteY137" fmla="*/ 62852 h 855603"/>
                      <a:gd name="connsiteX138" fmla="*/ 235258 w 752269"/>
                      <a:gd name="connsiteY138" fmla="*/ 50687 h 855603"/>
                      <a:gd name="connsiteX139" fmla="*/ 241341 w 752269"/>
                      <a:gd name="connsiteY139" fmla="*/ 46632 h 855603"/>
                      <a:gd name="connsiteX140" fmla="*/ 249451 w 752269"/>
                      <a:gd name="connsiteY140" fmla="*/ 38522 h 855603"/>
                      <a:gd name="connsiteX141" fmla="*/ 259588 w 752269"/>
                      <a:gd name="connsiteY141" fmla="*/ 36495 h 855603"/>
                      <a:gd name="connsiteX142" fmla="*/ 265671 w 752269"/>
                      <a:gd name="connsiteY142" fmla="*/ 32440 h 855603"/>
                      <a:gd name="connsiteX143" fmla="*/ 273781 w 752269"/>
                      <a:gd name="connsiteY143" fmla="*/ 30412 h 855603"/>
                      <a:gd name="connsiteX144" fmla="*/ 308248 w 752269"/>
                      <a:gd name="connsiteY144" fmla="*/ 28385 h 855603"/>
                      <a:gd name="connsiteX145" fmla="*/ 342715 w 752269"/>
                      <a:gd name="connsiteY145" fmla="*/ 28385 h 855603"/>
                      <a:gd name="connsiteX146" fmla="*/ 354880 w 752269"/>
                      <a:gd name="connsiteY146" fmla="*/ 32440 h 855603"/>
                      <a:gd name="connsiteX147" fmla="*/ 369073 w 752269"/>
                      <a:gd name="connsiteY147" fmla="*/ 0 h 85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</a:cxnLst>
                    <a:rect l="l" t="t" r="r" b="b"/>
                    <a:pathLst>
                      <a:path w="752269" h="855603">
                        <a:moveTo>
                          <a:pt x="369073" y="0"/>
                        </a:moveTo>
                        <a:lnTo>
                          <a:pt x="369073" y="0"/>
                        </a:lnTo>
                        <a:cubicBezTo>
                          <a:pt x="373128" y="4731"/>
                          <a:pt x="377665" y="9088"/>
                          <a:pt x="381238" y="14193"/>
                        </a:cubicBezTo>
                        <a:cubicBezTo>
                          <a:pt x="382463" y="15944"/>
                          <a:pt x="382227" y="18407"/>
                          <a:pt x="383265" y="20275"/>
                        </a:cubicBezTo>
                        <a:cubicBezTo>
                          <a:pt x="385632" y="24535"/>
                          <a:pt x="389834" y="27817"/>
                          <a:pt x="391375" y="32440"/>
                        </a:cubicBezTo>
                        <a:cubicBezTo>
                          <a:pt x="396201" y="46917"/>
                          <a:pt x="393059" y="41049"/>
                          <a:pt x="399485" y="50687"/>
                        </a:cubicBezTo>
                        <a:cubicBezTo>
                          <a:pt x="400161" y="57445"/>
                          <a:pt x="400971" y="64192"/>
                          <a:pt x="401513" y="70962"/>
                        </a:cubicBezTo>
                        <a:cubicBezTo>
                          <a:pt x="402323" y="81090"/>
                          <a:pt x="402033" y="91327"/>
                          <a:pt x="403540" y="101375"/>
                        </a:cubicBezTo>
                        <a:cubicBezTo>
                          <a:pt x="404080" y="104974"/>
                          <a:pt x="406317" y="108104"/>
                          <a:pt x="407595" y="111512"/>
                        </a:cubicBezTo>
                        <a:cubicBezTo>
                          <a:pt x="408346" y="113513"/>
                          <a:pt x="409105" y="115521"/>
                          <a:pt x="409623" y="117595"/>
                        </a:cubicBezTo>
                        <a:cubicBezTo>
                          <a:pt x="410459" y="120938"/>
                          <a:pt x="410224" y="124595"/>
                          <a:pt x="411650" y="127732"/>
                        </a:cubicBezTo>
                        <a:cubicBezTo>
                          <a:pt x="418984" y="143867"/>
                          <a:pt x="417706" y="135519"/>
                          <a:pt x="425843" y="145980"/>
                        </a:cubicBezTo>
                        <a:cubicBezTo>
                          <a:pt x="428835" y="149827"/>
                          <a:pt x="433953" y="158145"/>
                          <a:pt x="433953" y="158145"/>
                        </a:cubicBezTo>
                        <a:cubicBezTo>
                          <a:pt x="434629" y="160172"/>
                          <a:pt x="435138" y="162263"/>
                          <a:pt x="435980" y="164227"/>
                        </a:cubicBezTo>
                        <a:cubicBezTo>
                          <a:pt x="439460" y="172348"/>
                          <a:pt x="440161" y="170814"/>
                          <a:pt x="442063" y="178420"/>
                        </a:cubicBezTo>
                        <a:cubicBezTo>
                          <a:pt x="442642" y="180737"/>
                          <a:pt x="444867" y="193748"/>
                          <a:pt x="446118" y="196667"/>
                        </a:cubicBezTo>
                        <a:cubicBezTo>
                          <a:pt x="447078" y="198907"/>
                          <a:pt x="448821" y="200722"/>
                          <a:pt x="450173" y="202749"/>
                        </a:cubicBezTo>
                        <a:cubicBezTo>
                          <a:pt x="451186" y="208831"/>
                          <a:pt x="452684" y="221723"/>
                          <a:pt x="456255" y="227079"/>
                        </a:cubicBezTo>
                        <a:cubicBezTo>
                          <a:pt x="458958" y="231134"/>
                          <a:pt x="462555" y="234719"/>
                          <a:pt x="464365" y="239244"/>
                        </a:cubicBezTo>
                        <a:cubicBezTo>
                          <a:pt x="469542" y="252188"/>
                          <a:pt x="466792" y="246127"/>
                          <a:pt x="472475" y="257492"/>
                        </a:cubicBezTo>
                        <a:cubicBezTo>
                          <a:pt x="473151" y="262223"/>
                          <a:pt x="473565" y="266998"/>
                          <a:pt x="474502" y="271684"/>
                        </a:cubicBezTo>
                        <a:cubicBezTo>
                          <a:pt x="475690" y="277626"/>
                          <a:pt x="478113" y="280109"/>
                          <a:pt x="480585" y="285877"/>
                        </a:cubicBezTo>
                        <a:cubicBezTo>
                          <a:pt x="481427" y="287841"/>
                          <a:pt x="482025" y="289904"/>
                          <a:pt x="482612" y="291959"/>
                        </a:cubicBezTo>
                        <a:cubicBezTo>
                          <a:pt x="483378" y="294638"/>
                          <a:pt x="483568" y="297497"/>
                          <a:pt x="484640" y="300069"/>
                        </a:cubicBezTo>
                        <a:cubicBezTo>
                          <a:pt x="491349" y="316170"/>
                          <a:pt x="489749" y="313287"/>
                          <a:pt x="498832" y="322372"/>
                        </a:cubicBezTo>
                        <a:cubicBezTo>
                          <a:pt x="503931" y="337665"/>
                          <a:pt x="497051" y="318808"/>
                          <a:pt x="504915" y="334537"/>
                        </a:cubicBezTo>
                        <a:cubicBezTo>
                          <a:pt x="505871" y="336448"/>
                          <a:pt x="505986" y="338708"/>
                          <a:pt x="506942" y="340619"/>
                        </a:cubicBezTo>
                        <a:cubicBezTo>
                          <a:pt x="508032" y="342799"/>
                          <a:pt x="509907" y="344522"/>
                          <a:pt x="510997" y="346702"/>
                        </a:cubicBezTo>
                        <a:cubicBezTo>
                          <a:pt x="511953" y="348613"/>
                          <a:pt x="512438" y="350729"/>
                          <a:pt x="513025" y="352784"/>
                        </a:cubicBezTo>
                        <a:cubicBezTo>
                          <a:pt x="514497" y="357937"/>
                          <a:pt x="514994" y="362109"/>
                          <a:pt x="517080" y="366977"/>
                        </a:cubicBezTo>
                        <a:cubicBezTo>
                          <a:pt x="518271" y="369755"/>
                          <a:pt x="519944" y="372309"/>
                          <a:pt x="521135" y="375087"/>
                        </a:cubicBezTo>
                        <a:cubicBezTo>
                          <a:pt x="521977" y="377051"/>
                          <a:pt x="522206" y="379258"/>
                          <a:pt x="523162" y="381169"/>
                        </a:cubicBezTo>
                        <a:cubicBezTo>
                          <a:pt x="524252" y="383348"/>
                          <a:pt x="526127" y="385072"/>
                          <a:pt x="527217" y="387251"/>
                        </a:cubicBezTo>
                        <a:cubicBezTo>
                          <a:pt x="528173" y="389163"/>
                          <a:pt x="528403" y="391369"/>
                          <a:pt x="529245" y="393334"/>
                        </a:cubicBezTo>
                        <a:cubicBezTo>
                          <a:pt x="530436" y="396112"/>
                          <a:pt x="532178" y="398638"/>
                          <a:pt x="533300" y="401444"/>
                        </a:cubicBezTo>
                        <a:cubicBezTo>
                          <a:pt x="534887" y="405413"/>
                          <a:pt x="536003" y="409554"/>
                          <a:pt x="537355" y="413609"/>
                        </a:cubicBezTo>
                        <a:cubicBezTo>
                          <a:pt x="539395" y="419730"/>
                          <a:pt x="540526" y="423521"/>
                          <a:pt x="543437" y="429829"/>
                        </a:cubicBezTo>
                        <a:lnTo>
                          <a:pt x="555602" y="454159"/>
                        </a:lnTo>
                        <a:cubicBezTo>
                          <a:pt x="556954" y="456862"/>
                          <a:pt x="558701" y="459402"/>
                          <a:pt x="559657" y="462269"/>
                        </a:cubicBezTo>
                        <a:cubicBezTo>
                          <a:pt x="560333" y="464296"/>
                          <a:pt x="560647" y="466483"/>
                          <a:pt x="561685" y="468351"/>
                        </a:cubicBezTo>
                        <a:cubicBezTo>
                          <a:pt x="564052" y="472611"/>
                          <a:pt x="567092" y="476461"/>
                          <a:pt x="569795" y="480516"/>
                        </a:cubicBezTo>
                        <a:cubicBezTo>
                          <a:pt x="571147" y="482544"/>
                          <a:pt x="572127" y="484876"/>
                          <a:pt x="573850" y="486599"/>
                        </a:cubicBezTo>
                        <a:lnTo>
                          <a:pt x="586015" y="498764"/>
                        </a:lnTo>
                        <a:lnTo>
                          <a:pt x="594125" y="506874"/>
                        </a:lnTo>
                        <a:cubicBezTo>
                          <a:pt x="594801" y="508901"/>
                          <a:pt x="595092" y="511101"/>
                          <a:pt x="596152" y="512956"/>
                        </a:cubicBezTo>
                        <a:cubicBezTo>
                          <a:pt x="597829" y="515890"/>
                          <a:pt x="600271" y="518316"/>
                          <a:pt x="602235" y="521066"/>
                        </a:cubicBezTo>
                        <a:cubicBezTo>
                          <a:pt x="603651" y="523049"/>
                          <a:pt x="605081" y="525033"/>
                          <a:pt x="606290" y="527149"/>
                        </a:cubicBezTo>
                        <a:cubicBezTo>
                          <a:pt x="607789" y="529773"/>
                          <a:pt x="609154" y="532481"/>
                          <a:pt x="610345" y="535259"/>
                        </a:cubicBezTo>
                        <a:cubicBezTo>
                          <a:pt x="611187" y="537223"/>
                          <a:pt x="611187" y="539563"/>
                          <a:pt x="612372" y="541341"/>
                        </a:cubicBezTo>
                        <a:cubicBezTo>
                          <a:pt x="613963" y="543727"/>
                          <a:pt x="616427" y="545396"/>
                          <a:pt x="618455" y="547424"/>
                        </a:cubicBezTo>
                        <a:cubicBezTo>
                          <a:pt x="624060" y="564241"/>
                          <a:pt x="614651" y="537789"/>
                          <a:pt x="628592" y="565671"/>
                        </a:cubicBezTo>
                        <a:cubicBezTo>
                          <a:pt x="631295" y="571078"/>
                          <a:pt x="633075" y="577055"/>
                          <a:pt x="636702" y="581891"/>
                        </a:cubicBezTo>
                        <a:cubicBezTo>
                          <a:pt x="640757" y="587298"/>
                          <a:pt x="646357" y="591836"/>
                          <a:pt x="648867" y="598111"/>
                        </a:cubicBezTo>
                        <a:cubicBezTo>
                          <a:pt x="650219" y="601490"/>
                          <a:pt x="650807" y="605287"/>
                          <a:pt x="652922" y="608248"/>
                        </a:cubicBezTo>
                        <a:cubicBezTo>
                          <a:pt x="654338" y="610231"/>
                          <a:pt x="657281" y="610580"/>
                          <a:pt x="659004" y="612303"/>
                        </a:cubicBezTo>
                        <a:cubicBezTo>
                          <a:pt x="662064" y="615363"/>
                          <a:pt x="664239" y="619206"/>
                          <a:pt x="667114" y="622441"/>
                        </a:cubicBezTo>
                        <a:cubicBezTo>
                          <a:pt x="669654" y="625298"/>
                          <a:pt x="672521" y="627848"/>
                          <a:pt x="675224" y="630551"/>
                        </a:cubicBezTo>
                        <a:cubicBezTo>
                          <a:pt x="679103" y="642183"/>
                          <a:pt x="674475" y="631325"/>
                          <a:pt x="683334" y="642716"/>
                        </a:cubicBezTo>
                        <a:cubicBezTo>
                          <a:pt x="683880" y="643418"/>
                          <a:pt x="695064" y="660880"/>
                          <a:pt x="697527" y="662991"/>
                        </a:cubicBezTo>
                        <a:cubicBezTo>
                          <a:pt x="699822" y="664958"/>
                          <a:pt x="702934" y="665694"/>
                          <a:pt x="705637" y="667046"/>
                        </a:cubicBezTo>
                        <a:cubicBezTo>
                          <a:pt x="708340" y="671101"/>
                          <a:pt x="712206" y="674588"/>
                          <a:pt x="713747" y="679211"/>
                        </a:cubicBezTo>
                        <a:cubicBezTo>
                          <a:pt x="714423" y="681238"/>
                          <a:pt x="714439" y="683624"/>
                          <a:pt x="715774" y="685293"/>
                        </a:cubicBezTo>
                        <a:cubicBezTo>
                          <a:pt x="717296" y="687196"/>
                          <a:pt x="719985" y="687788"/>
                          <a:pt x="721857" y="689348"/>
                        </a:cubicBezTo>
                        <a:cubicBezTo>
                          <a:pt x="724060" y="691184"/>
                          <a:pt x="725912" y="693403"/>
                          <a:pt x="727939" y="695431"/>
                        </a:cubicBezTo>
                        <a:cubicBezTo>
                          <a:pt x="731658" y="706583"/>
                          <a:pt x="727733" y="696590"/>
                          <a:pt x="734022" y="707596"/>
                        </a:cubicBezTo>
                        <a:cubicBezTo>
                          <a:pt x="742927" y="723181"/>
                          <a:pt x="732530" y="708310"/>
                          <a:pt x="744159" y="723816"/>
                        </a:cubicBezTo>
                        <a:cubicBezTo>
                          <a:pt x="744835" y="725843"/>
                          <a:pt x="745127" y="728043"/>
                          <a:pt x="746187" y="729898"/>
                        </a:cubicBezTo>
                        <a:cubicBezTo>
                          <a:pt x="747864" y="732832"/>
                          <a:pt x="752269" y="738008"/>
                          <a:pt x="752269" y="738008"/>
                        </a:cubicBezTo>
                        <a:lnTo>
                          <a:pt x="553575" y="738008"/>
                        </a:lnTo>
                        <a:lnTo>
                          <a:pt x="553575" y="855603"/>
                        </a:lnTo>
                        <a:lnTo>
                          <a:pt x="533300" y="853575"/>
                        </a:lnTo>
                        <a:cubicBezTo>
                          <a:pt x="521668" y="822560"/>
                          <a:pt x="532401" y="847440"/>
                          <a:pt x="523162" y="831273"/>
                        </a:cubicBezTo>
                        <a:cubicBezTo>
                          <a:pt x="521662" y="828649"/>
                          <a:pt x="520864" y="825623"/>
                          <a:pt x="519107" y="823163"/>
                        </a:cubicBezTo>
                        <a:cubicBezTo>
                          <a:pt x="511636" y="812702"/>
                          <a:pt x="514332" y="821722"/>
                          <a:pt x="508970" y="810998"/>
                        </a:cubicBezTo>
                        <a:cubicBezTo>
                          <a:pt x="508014" y="809086"/>
                          <a:pt x="507898" y="806827"/>
                          <a:pt x="506942" y="804915"/>
                        </a:cubicBezTo>
                        <a:cubicBezTo>
                          <a:pt x="505852" y="802736"/>
                          <a:pt x="504096" y="800949"/>
                          <a:pt x="502887" y="798833"/>
                        </a:cubicBezTo>
                        <a:cubicBezTo>
                          <a:pt x="501387" y="796209"/>
                          <a:pt x="500184" y="793426"/>
                          <a:pt x="498832" y="790723"/>
                        </a:cubicBezTo>
                        <a:cubicBezTo>
                          <a:pt x="497698" y="786188"/>
                          <a:pt x="494726" y="773412"/>
                          <a:pt x="492750" y="770448"/>
                        </a:cubicBezTo>
                        <a:lnTo>
                          <a:pt x="488695" y="764365"/>
                        </a:lnTo>
                        <a:cubicBezTo>
                          <a:pt x="487343" y="751524"/>
                          <a:pt x="487631" y="738403"/>
                          <a:pt x="484640" y="725843"/>
                        </a:cubicBezTo>
                        <a:cubicBezTo>
                          <a:pt x="484076" y="723472"/>
                          <a:pt x="480839" y="722644"/>
                          <a:pt x="478557" y="721788"/>
                        </a:cubicBezTo>
                        <a:cubicBezTo>
                          <a:pt x="475330" y="720578"/>
                          <a:pt x="471763" y="720597"/>
                          <a:pt x="468420" y="719761"/>
                        </a:cubicBezTo>
                        <a:cubicBezTo>
                          <a:pt x="466346" y="719243"/>
                          <a:pt x="464365" y="718409"/>
                          <a:pt x="462337" y="717733"/>
                        </a:cubicBezTo>
                        <a:cubicBezTo>
                          <a:pt x="455859" y="719893"/>
                          <a:pt x="455256" y="718711"/>
                          <a:pt x="452200" y="725843"/>
                        </a:cubicBezTo>
                        <a:cubicBezTo>
                          <a:pt x="451102" y="728404"/>
                          <a:pt x="452289" y="732140"/>
                          <a:pt x="450173" y="733953"/>
                        </a:cubicBezTo>
                        <a:cubicBezTo>
                          <a:pt x="446928" y="736735"/>
                          <a:pt x="438008" y="738008"/>
                          <a:pt x="438008" y="738008"/>
                        </a:cubicBezTo>
                        <a:cubicBezTo>
                          <a:pt x="432188" y="737426"/>
                          <a:pt x="418958" y="737607"/>
                          <a:pt x="411650" y="733953"/>
                        </a:cubicBezTo>
                        <a:cubicBezTo>
                          <a:pt x="409471" y="732863"/>
                          <a:pt x="407595" y="731250"/>
                          <a:pt x="405568" y="729898"/>
                        </a:cubicBezTo>
                        <a:cubicBezTo>
                          <a:pt x="398430" y="719192"/>
                          <a:pt x="405138" y="727791"/>
                          <a:pt x="393403" y="717733"/>
                        </a:cubicBezTo>
                        <a:cubicBezTo>
                          <a:pt x="391226" y="715867"/>
                          <a:pt x="389706" y="713242"/>
                          <a:pt x="387320" y="711651"/>
                        </a:cubicBezTo>
                        <a:cubicBezTo>
                          <a:pt x="385542" y="710466"/>
                          <a:pt x="383356" y="709905"/>
                          <a:pt x="381238" y="709623"/>
                        </a:cubicBezTo>
                        <a:cubicBezTo>
                          <a:pt x="373171" y="708547"/>
                          <a:pt x="365001" y="708448"/>
                          <a:pt x="356908" y="707596"/>
                        </a:cubicBezTo>
                        <a:cubicBezTo>
                          <a:pt x="352155" y="707096"/>
                          <a:pt x="347446" y="706244"/>
                          <a:pt x="342715" y="705568"/>
                        </a:cubicBezTo>
                        <a:cubicBezTo>
                          <a:pt x="340688" y="704892"/>
                          <a:pt x="338728" y="703960"/>
                          <a:pt x="336633" y="703541"/>
                        </a:cubicBezTo>
                        <a:cubicBezTo>
                          <a:pt x="328571" y="701929"/>
                          <a:pt x="312303" y="699486"/>
                          <a:pt x="312303" y="699486"/>
                        </a:cubicBezTo>
                        <a:cubicBezTo>
                          <a:pt x="310951" y="697458"/>
                          <a:pt x="310082" y="695008"/>
                          <a:pt x="308248" y="693403"/>
                        </a:cubicBezTo>
                        <a:cubicBezTo>
                          <a:pt x="304580" y="690194"/>
                          <a:pt x="296083" y="685293"/>
                          <a:pt x="296083" y="685293"/>
                        </a:cubicBezTo>
                        <a:cubicBezTo>
                          <a:pt x="292704" y="685969"/>
                          <a:pt x="288937" y="685611"/>
                          <a:pt x="285945" y="687321"/>
                        </a:cubicBezTo>
                        <a:cubicBezTo>
                          <a:pt x="281876" y="689646"/>
                          <a:pt x="281633" y="695947"/>
                          <a:pt x="279863" y="699486"/>
                        </a:cubicBezTo>
                        <a:cubicBezTo>
                          <a:pt x="276485" y="706243"/>
                          <a:pt x="275807" y="705569"/>
                          <a:pt x="269726" y="709623"/>
                        </a:cubicBezTo>
                        <a:cubicBezTo>
                          <a:pt x="268374" y="711651"/>
                          <a:pt x="267574" y="714184"/>
                          <a:pt x="265671" y="715706"/>
                        </a:cubicBezTo>
                        <a:cubicBezTo>
                          <a:pt x="264002" y="717041"/>
                          <a:pt x="261500" y="716777"/>
                          <a:pt x="259588" y="717733"/>
                        </a:cubicBezTo>
                        <a:cubicBezTo>
                          <a:pt x="257409" y="718823"/>
                          <a:pt x="255533" y="720436"/>
                          <a:pt x="253506" y="721788"/>
                        </a:cubicBezTo>
                        <a:lnTo>
                          <a:pt x="251478" y="727871"/>
                        </a:lnTo>
                        <a:lnTo>
                          <a:pt x="253506" y="740036"/>
                        </a:lnTo>
                        <a:lnTo>
                          <a:pt x="60894" y="740036"/>
                        </a:lnTo>
                        <a:lnTo>
                          <a:pt x="28454" y="699486"/>
                        </a:lnTo>
                        <a:cubicBezTo>
                          <a:pt x="-2188" y="678036"/>
                          <a:pt x="12911" y="695208"/>
                          <a:pt x="6151" y="677183"/>
                        </a:cubicBezTo>
                        <a:cubicBezTo>
                          <a:pt x="5090" y="674353"/>
                          <a:pt x="3448" y="671776"/>
                          <a:pt x="2096" y="669073"/>
                        </a:cubicBezTo>
                        <a:cubicBezTo>
                          <a:pt x="1420" y="666370"/>
                          <a:pt x="69" y="663749"/>
                          <a:pt x="69" y="660963"/>
                        </a:cubicBezTo>
                        <a:cubicBezTo>
                          <a:pt x="69" y="651477"/>
                          <a:pt x="-580" y="641678"/>
                          <a:pt x="2096" y="632578"/>
                        </a:cubicBezTo>
                        <a:cubicBezTo>
                          <a:pt x="3049" y="629336"/>
                          <a:pt x="7184" y="628007"/>
                          <a:pt x="10206" y="626496"/>
                        </a:cubicBezTo>
                        <a:cubicBezTo>
                          <a:pt x="19537" y="621831"/>
                          <a:pt x="28331" y="621553"/>
                          <a:pt x="38591" y="620413"/>
                        </a:cubicBezTo>
                        <a:cubicBezTo>
                          <a:pt x="45341" y="619663"/>
                          <a:pt x="52108" y="619062"/>
                          <a:pt x="58866" y="618386"/>
                        </a:cubicBezTo>
                        <a:cubicBezTo>
                          <a:pt x="60218" y="616358"/>
                          <a:pt x="62373" y="614677"/>
                          <a:pt x="62921" y="612303"/>
                        </a:cubicBezTo>
                        <a:cubicBezTo>
                          <a:pt x="64448" y="605685"/>
                          <a:pt x="61911" y="598103"/>
                          <a:pt x="64949" y="592028"/>
                        </a:cubicBezTo>
                        <a:cubicBezTo>
                          <a:pt x="67129" y="587669"/>
                          <a:pt x="77114" y="583918"/>
                          <a:pt x="77114" y="583918"/>
                        </a:cubicBezTo>
                        <a:cubicBezTo>
                          <a:pt x="91201" y="562789"/>
                          <a:pt x="81874" y="578939"/>
                          <a:pt x="85224" y="523094"/>
                        </a:cubicBezTo>
                        <a:cubicBezTo>
                          <a:pt x="86156" y="507563"/>
                          <a:pt x="86102" y="491978"/>
                          <a:pt x="87251" y="476461"/>
                        </a:cubicBezTo>
                        <a:cubicBezTo>
                          <a:pt x="87457" y="473682"/>
                          <a:pt x="87538" y="470527"/>
                          <a:pt x="89279" y="468351"/>
                        </a:cubicBezTo>
                        <a:cubicBezTo>
                          <a:pt x="90614" y="466682"/>
                          <a:pt x="93334" y="467000"/>
                          <a:pt x="95361" y="466324"/>
                        </a:cubicBezTo>
                        <a:cubicBezTo>
                          <a:pt x="94685" y="458890"/>
                          <a:pt x="94798" y="451341"/>
                          <a:pt x="93334" y="444021"/>
                        </a:cubicBezTo>
                        <a:cubicBezTo>
                          <a:pt x="92077" y="437734"/>
                          <a:pt x="89278" y="431856"/>
                          <a:pt x="87251" y="425774"/>
                        </a:cubicBezTo>
                        <a:cubicBezTo>
                          <a:pt x="87249" y="425769"/>
                          <a:pt x="83200" y="413614"/>
                          <a:pt x="83196" y="413609"/>
                        </a:cubicBezTo>
                        <a:cubicBezTo>
                          <a:pt x="73312" y="398782"/>
                          <a:pt x="85381" y="417431"/>
                          <a:pt x="75086" y="399416"/>
                        </a:cubicBezTo>
                        <a:cubicBezTo>
                          <a:pt x="73877" y="397300"/>
                          <a:pt x="72383" y="395361"/>
                          <a:pt x="71031" y="393334"/>
                        </a:cubicBezTo>
                        <a:cubicBezTo>
                          <a:pt x="70355" y="391306"/>
                          <a:pt x="69591" y="389306"/>
                          <a:pt x="69004" y="387251"/>
                        </a:cubicBezTo>
                        <a:cubicBezTo>
                          <a:pt x="68239" y="384572"/>
                          <a:pt x="68074" y="381703"/>
                          <a:pt x="66976" y="379142"/>
                        </a:cubicBezTo>
                        <a:cubicBezTo>
                          <a:pt x="66016" y="376902"/>
                          <a:pt x="64273" y="375087"/>
                          <a:pt x="62921" y="373059"/>
                        </a:cubicBezTo>
                        <a:cubicBezTo>
                          <a:pt x="65214" y="361597"/>
                          <a:pt x="61503" y="362922"/>
                          <a:pt x="69004" y="362922"/>
                        </a:cubicBezTo>
                        <a:lnTo>
                          <a:pt x="170378" y="340619"/>
                        </a:lnTo>
                        <a:lnTo>
                          <a:pt x="198763" y="340619"/>
                        </a:lnTo>
                        <a:lnTo>
                          <a:pt x="160241" y="273712"/>
                        </a:lnTo>
                        <a:cubicBezTo>
                          <a:pt x="160917" y="220321"/>
                          <a:pt x="161592" y="166931"/>
                          <a:pt x="162268" y="113540"/>
                        </a:cubicBezTo>
                        <a:lnTo>
                          <a:pt x="210928" y="95292"/>
                        </a:lnTo>
                        <a:cubicBezTo>
                          <a:pt x="214983" y="89210"/>
                          <a:pt x="219262" y="83271"/>
                          <a:pt x="223093" y="77045"/>
                        </a:cubicBezTo>
                        <a:cubicBezTo>
                          <a:pt x="224677" y="74471"/>
                          <a:pt x="225649" y="71559"/>
                          <a:pt x="227148" y="68935"/>
                        </a:cubicBezTo>
                        <a:cubicBezTo>
                          <a:pt x="228357" y="66819"/>
                          <a:pt x="230213" y="65079"/>
                          <a:pt x="231203" y="62852"/>
                        </a:cubicBezTo>
                        <a:cubicBezTo>
                          <a:pt x="232939" y="58946"/>
                          <a:pt x="231701" y="53058"/>
                          <a:pt x="235258" y="50687"/>
                        </a:cubicBezTo>
                        <a:cubicBezTo>
                          <a:pt x="237286" y="49335"/>
                          <a:pt x="239491" y="48218"/>
                          <a:pt x="241341" y="46632"/>
                        </a:cubicBezTo>
                        <a:cubicBezTo>
                          <a:pt x="244244" y="44144"/>
                          <a:pt x="246109" y="40379"/>
                          <a:pt x="249451" y="38522"/>
                        </a:cubicBezTo>
                        <a:cubicBezTo>
                          <a:pt x="252463" y="36849"/>
                          <a:pt x="256209" y="37171"/>
                          <a:pt x="259588" y="36495"/>
                        </a:cubicBezTo>
                        <a:cubicBezTo>
                          <a:pt x="261616" y="35143"/>
                          <a:pt x="263431" y="33400"/>
                          <a:pt x="265671" y="32440"/>
                        </a:cubicBezTo>
                        <a:cubicBezTo>
                          <a:pt x="268232" y="31342"/>
                          <a:pt x="271007" y="30676"/>
                          <a:pt x="273781" y="30412"/>
                        </a:cubicBezTo>
                        <a:cubicBezTo>
                          <a:pt x="285238" y="29321"/>
                          <a:pt x="296759" y="29061"/>
                          <a:pt x="308248" y="28385"/>
                        </a:cubicBezTo>
                        <a:cubicBezTo>
                          <a:pt x="322211" y="23729"/>
                          <a:pt x="317158" y="24551"/>
                          <a:pt x="342715" y="28385"/>
                        </a:cubicBezTo>
                        <a:cubicBezTo>
                          <a:pt x="346942" y="29019"/>
                          <a:pt x="350606" y="32440"/>
                          <a:pt x="354880" y="32440"/>
                        </a:cubicBezTo>
                        <a:lnTo>
                          <a:pt x="369073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" name="Freeform 131"/>
                  <p:cNvSpPr/>
                  <p:nvPr/>
                </p:nvSpPr>
                <p:spPr>
                  <a:xfrm>
                    <a:off x="5154144" y="3167633"/>
                    <a:ext cx="520732" cy="549269"/>
                  </a:xfrm>
                  <a:custGeom>
                    <a:avLst/>
                    <a:gdLst>
                      <a:gd name="connsiteX0" fmla="*/ 512956 w 521408"/>
                      <a:gd name="connsiteY0" fmla="*/ 70963 h 549451"/>
                      <a:gd name="connsiteX1" fmla="*/ 512956 w 521408"/>
                      <a:gd name="connsiteY1" fmla="*/ 275740 h 549451"/>
                      <a:gd name="connsiteX2" fmla="*/ 488626 w 521408"/>
                      <a:gd name="connsiteY2" fmla="*/ 316289 h 549451"/>
                      <a:gd name="connsiteX3" fmla="*/ 472406 w 521408"/>
                      <a:gd name="connsiteY3" fmla="*/ 328454 h 549451"/>
                      <a:gd name="connsiteX4" fmla="*/ 462269 w 521408"/>
                      <a:gd name="connsiteY4" fmla="*/ 338592 h 549451"/>
                      <a:gd name="connsiteX5" fmla="*/ 458214 w 521408"/>
                      <a:gd name="connsiteY5" fmla="*/ 344674 h 549451"/>
                      <a:gd name="connsiteX6" fmla="*/ 446049 w 521408"/>
                      <a:gd name="connsiteY6" fmla="*/ 348729 h 549451"/>
                      <a:gd name="connsiteX7" fmla="*/ 431856 w 521408"/>
                      <a:gd name="connsiteY7" fmla="*/ 352784 h 549451"/>
                      <a:gd name="connsiteX8" fmla="*/ 399416 w 521408"/>
                      <a:gd name="connsiteY8" fmla="*/ 350757 h 549451"/>
                      <a:gd name="connsiteX9" fmla="*/ 389279 w 521408"/>
                      <a:gd name="connsiteY9" fmla="*/ 431857 h 549451"/>
                      <a:gd name="connsiteX10" fmla="*/ 393334 w 521408"/>
                      <a:gd name="connsiteY10" fmla="*/ 437939 h 549451"/>
                      <a:gd name="connsiteX11" fmla="*/ 391306 w 521408"/>
                      <a:gd name="connsiteY11" fmla="*/ 462269 h 549451"/>
                      <a:gd name="connsiteX12" fmla="*/ 371031 w 521408"/>
                      <a:gd name="connsiteY12" fmla="*/ 472407 h 549451"/>
                      <a:gd name="connsiteX13" fmla="*/ 360894 w 521408"/>
                      <a:gd name="connsiteY13" fmla="*/ 480517 h 549451"/>
                      <a:gd name="connsiteX14" fmla="*/ 356839 w 521408"/>
                      <a:gd name="connsiteY14" fmla="*/ 486599 h 549451"/>
                      <a:gd name="connsiteX15" fmla="*/ 350756 w 521408"/>
                      <a:gd name="connsiteY15" fmla="*/ 492681 h 549451"/>
                      <a:gd name="connsiteX16" fmla="*/ 342646 w 521408"/>
                      <a:gd name="connsiteY16" fmla="*/ 496736 h 549451"/>
                      <a:gd name="connsiteX17" fmla="*/ 267629 w 521408"/>
                      <a:gd name="connsiteY17" fmla="*/ 500791 h 549451"/>
                      <a:gd name="connsiteX18" fmla="*/ 253437 w 521408"/>
                      <a:gd name="connsiteY18" fmla="*/ 506874 h 549451"/>
                      <a:gd name="connsiteX19" fmla="*/ 249382 w 521408"/>
                      <a:gd name="connsiteY19" fmla="*/ 512956 h 549451"/>
                      <a:gd name="connsiteX20" fmla="*/ 243299 w 521408"/>
                      <a:gd name="connsiteY20" fmla="*/ 517011 h 549451"/>
                      <a:gd name="connsiteX21" fmla="*/ 237217 w 521408"/>
                      <a:gd name="connsiteY21" fmla="*/ 523094 h 549451"/>
                      <a:gd name="connsiteX22" fmla="*/ 225052 w 521408"/>
                      <a:gd name="connsiteY22" fmla="*/ 527149 h 549451"/>
                      <a:gd name="connsiteX23" fmla="*/ 212887 w 521408"/>
                      <a:gd name="connsiteY23" fmla="*/ 535259 h 549451"/>
                      <a:gd name="connsiteX24" fmla="*/ 200722 w 521408"/>
                      <a:gd name="connsiteY24" fmla="*/ 543369 h 549451"/>
                      <a:gd name="connsiteX25" fmla="*/ 176392 w 521408"/>
                      <a:gd name="connsiteY25" fmla="*/ 541341 h 549451"/>
                      <a:gd name="connsiteX26" fmla="*/ 164227 w 521408"/>
                      <a:gd name="connsiteY26" fmla="*/ 533231 h 549451"/>
                      <a:gd name="connsiteX27" fmla="*/ 141925 w 521408"/>
                      <a:gd name="connsiteY27" fmla="*/ 539314 h 549451"/>
                      <a:gd name="connsiteX28" fmla="*/ 127732 w 521408"/>
                      <a:gd name="connsiteY28" fmla="*/ 543369 h 549451"/>
                      <a:gd name="connsiteX29" fmla="*/ 93265 w 521408"/>
                      <a:gd name="connsiteY29" fmla="*/ 539314 h 549451"/>
                      <a:gd name="connsiteX30" fmla="*/ 85155 w 521408"/>
                      <a:gd name="connsiteY30" fmla="*/ 527149 h 549451"/>
                      <a:gd name="connsiteX31" fmla="*/ 70962 w 521408"/>
                      <a:gd name="connsiteY31" fmla="*/ 533231 h 549451"/>
                      <a:gd name="connsiteX32" fmla="*/ 64880 w 521408"/>
                      <a:gd name="connsiteY32" fmla="*/ 537286 h 549451"/>
                      <a:gd name="connsiteX33" fmla="*/ 52715 w 521408"/>
                      <a:gd name="connsiteY33" fmla="*/ 541341 h 549451"/>
                      <a:gd name="connsiteX34" fmla="*/ 46632 w 521408"/>
                      <a:gd name="connsiteY34" fmla="*/ 543369 h 549451"/>
                      <a:gd name="connsiteX35" fmla="*/ 34467 w 521408"/>
                      <a:gd name="connsiteY35" fmla="*/ 549451 h 549451"/>
                      <a:gd name="connsiteX36" fmla="*/ 28385 w 521408"/>
                      <a:gd name="connsiteY36" fmla="*/ 547424 h 549451"/>
                      <a:gd name="connsiteX37" fmla="*/ 10137 w 521408"/>
                      <a:gd name="connsiteY37" fmla="*/ 533231 h 549451"/>
                      <a:gd name="connsiteX38" fmla="*/ 6082 w 521408"/>
                      <a:gd name="connsiteY38" fmla="*/ 521066 h 549451"/>
                      <a:gd name="connsiteX39" fmla="*/ 12165 w 521408"/>
                      <a:gd name="connsiteY39" fmla="*/ 498764 h 549451"/>
                      <a:gd name="connsiteX40" fmla="*/ 14192 w 521408"/>
                      <a:gd name="connsiteY40" fmla="*/ 492681 h 549451"/>
                      <a:gd name="connsiteX41" fmla="*/ 20275 w 521408"/>
                      <a:gd name="connsiteY41" fmla="*/ 478489 h 549451"/>
                      <a:gd name="connsiteX42" fmla="*/ 12165 w 521408"/>
                      <a:gd name="connsiteY42" fmla="*/ 472407 h 549451"/>
                      <a:gd name="connsiteX43" fmla="*/ 4055 w 521408"/>
                      <a:gd name="connsiteY43" fmla="*/ 454159 h 549451"/>
                      <a:gd name="connsiteX44" fmla="*/ 0 w 521408"/>
                      <a:gd name="connsiteY44" fmla="*/ 448077 h 549451"/>
                      <a:gd name="connsiteX45" fmla="*/ 6082 w 521408"/>
                      <a:gd name="connsiteY45" fmla="*/ 413609 h 549451"/>
                      <a:gd name="connsiteX46" fmla="*/ 8110 w 521408"/>
                      <a:gd name="connsiteY46" fmla="*/ 407527 h 549451"/>
                      <a:gd name="connsiteX47" fmla="*/ 22302 w 521408"/>
                      <a:gd name="connsiteY47" fmla="*/ 399417 h 549451"/>
                      <a:gd name="connsiteX48" fmla="*/ 34467 w 521408"/>
                      <a:gd name="connsiteY48" fmla="*/ 387252 h 549451"/>
                      <a:gd name="connsiteX49" fmla="*/ 40550 w 521408"/>
                      <a:gd name="connsiteY49" fmla="*/ 385224 h 549451"/>
                      <a:gd name="connsiteX50" fmla="*/ 52715 w 521408"/>
                      <a:gd name="connsiteY50" fmla="*/ 377114 h 549451"/>
                      <a:gd name="connsiteX51" fmla="*/ 66907 w 521408"/>
                      <a:gd name="connsiteY51" fmla="*/ 373059 h 549451"/>
                      <a:gd name="connsiteX52" fmla="*/ 85155 w 521408"/>
                      <a:gd name="connsiteY52" fmla="*/ 356839 h 549451"/>
                      <a:gd name="connsiteX53" fmla="*/ 91237 w 521408"/>
                      <a:gd name="connsiteY53" fmla="*/ 350757 h 549451"/>
                      <a:gd name="connsiteX54" fmla="*/ 99347 w 521408"/>
                      <a:gd name="connsiteY54" fmla="*/ 332509 h 549451"/>
                      <a:gd name="connsiteX55" fmla="*/ 101375 w 521408"/>
                      <a:gd name="connsiteY55" fmla="*/ 330482 h 549451"/>
                      <a:gd name="connsiteX56" fmla="*/ 196667 w 521408"/>
                      <a:gd name="connsiteY56" fmla="*/ 330482 h 549451"/>
                      <a:gd name="connsiteX57" fmla="*/ 198694 w 521408"/>
                      <a:gd name="connsiteY57" fmla="*/ 255465 h 549451"/>
                      <a:gd name="connsiteX58" fmla="*/ 237217 w 521408"/>
                      <a:gd name="connsiteY58" fmla="*/ 257492 h 549451"/>
                      <a:gd name="connsiteX59" fmla="*/ 237217 w 521408"/>
                      <a:gd name="connsiteY59" fmla="*/ 216942 h 549451"/>
                      <a:gd name="connsiteX60" fmla="*/ 302097 w 521408"/>
                      <a:gd name="connsiteY60" fmla="*/ 249382 h 549451"/>
                      <a:gd name="connsiteX61" fmla="*/ 316289 w 521408"/>
                      <a:gd name="connsiteY61" fmla="*/ 75018 h 549451"/>
                      <a:gd name="connsiteX62" fmla="*/ 346701 w 521408"/>
                      <a:gd name="connsiteY62" fmla="*/ 70963 h 549451"/>
                      <a:gd name="connsiteX63" fmla="*/ 360894 w 521408"/>
                      <a:gd name="connsiteY63" fmla="*/ 60825 h 549451"/>
                      <a:gd name="connsiteX64" fmla="*/ 369004 w 521408"/>
                      <a:gd name="connsiteY64" fmla="*/ 48660 h 549451"/>
                      <a:gd name="connsiteX65" fmla="*/ 375086 w 521408"/>
                      <a:gd name="connsiteY65" fmla="*/ 34468 h 549451"/>
                      <a:gd name="connsiteX66" fmla="*/ 379141 w 521408"/>
                      <a:gd name="connsiteY66" fmla="*/ 22303 h 549451"/>
                      <a:gd name="connsiteX67" fmla="*/ 381169 w 521408"/>
                      <a:gd name="connsiteY67" fmla="*/ 16220 h 549451"/>
                      <a:gd name="connsiteX68" fmla="*/ 383196 w 521408"/>
                      <a:gd name="connsiteY68" fmla="*/ 10138 h 549451"/>
                      <a:gd name="connsiteX69" fmla="*/ 387251 w 521408"/>
                      <a:gd name="connsiteY69" fmla="*/ 2028 h 549451"/>
                      <a:gd name="connsiteX70" fmla="*/ 393334 w 521408"/>
                      <a:gd name="connsiteY70" fmla="*/ 0 h 549451"/>
                      <a:gd name="connsiteX71" fmla="*/ 415636 w 521408"/>
                      <a:gd name="connsiteY71" fmla="*/ 2028 h 549451"/>
                      <a:gd name="connsiteX72" fmla="*/ 427801 w 521408"/>
                      <a:gd name="connsiteY72" fmla="*/ 8110 h 549451"/>
                      <a:gd name="connsiteX73" fmla="*/ 433884 w 521408"/>
                      <a:gd name="connsiteY73" fmla="*/ 10138 h 549451"/>
                      <a:gd name="connsiteX74" fmla="*/ 435911 w 521408"/>
                      <a:gd name="connsiteY74" fmla="*/ 16220 h 549451"/>
                      <a:gd name="connsiteX75" fmla="*/ 444021 w 521408"/>
                      <a:gd name="connsiteY75" fmla="*/ 28385 h 549451"/>
                      <a:gd name="connsiteX76" fmla="*/ 448076 w 521408"/>
                      <a:gd name="connsiteY76" fmla="*/ 40550 h 549451"/>
                      <a:gd name="connsiteX77" fmla="*/ 450104 w 521408"/>
                      <a:gd name="connsiteY77" fmla="*/ 46633 h 549451"/>
                      <a:gd name="connsiteX78" fmla="*/ 456186 w 521408"/>
                      <a:gd name="connsiteY78" fmla="*/ 50688 h 549451"/>
                      <a:gd name="connsiteX79" fmla="*/ 462269 w 521408"/>
                      <a:gd name="connsiteY79" fmla="*/ 56770 h 549451"/>
                      <a:gd name="connsiteX80" fmla="*/ 470379 w 521408"/>
                      <a:gd name="connsiteY80" fmla="*/ 58798 h 549451"/>
                      <a:gd name="connsiteX81" fmla="*/ 476461 w 521408"/>
                      <a:gd name="connsiteY81" fmla="*/ 64880 h 549451"/>
                      <a:gd name="connsiteX82" fmla="*/ 482544 w 521408"/>
                      <a:gd name="connsiteY82" fmla="*/ 68935 h 549451"/>
                      <a:gd name="connsiteX83" fmla="*/ 486599 w 521408"/>
                      <a:gd name="connsiteY83" fmla="*/ 75018 h 549451"/>
                      <a:gd name="connsiteX84" fmla="*/ 492681 w 521408"/>
                      <a:gd name="connsiteY84" fmla="*/ 79073 h 549451"/>
                      <a:gd name="connsiteX85" fmla="*/ 508901 w 521408"/>
                      <a:gd name="connsiteY85" fmla="*/ 89210 h 549451"/>
                      <a:gd name="connsiteX86" fmla="*/ 519038 w 521408"/>
                      <a:gd name="connsiteY86" fmla="*/ 97320 h 549451"/>
                      <a:gd name="connsiteX87" fmla="*/ 512956 w 521408"/>
                      <a:gd name="connsiteY87" fmla="*/ 70963 h 549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</a:cxnLst>
                    <a:rect l="l" t="t" r="r" b="b"/>
                    <a:pathLst>
                      <a:path w="521408" h="549451">
                        <a:moveTo>
                          <a:pt x="512956" y="70963"/>
                        </a:moveTo>
                        <a:lnTo>
                          <a:pt x="512956" y="275740"/>
                        </a:lnTo>
                        <a:lnTo>
                          <a:pt x="488626" y="316289"/>
                        </a:lnTo>
                        <a:cubicBezTo>
                          <a:pt x="483219" y="320344"/>
                          <a:pt x="477429" y="323933"/>
                          <a:pt x="472406" y="328454"/>
                        </a:cubicBezTo>
                        <a:cubicBezTo>
                          <a:pt x="453093" y="345836"/>
                          <a:pt x="484284" y="323914"/>
                          <a:pt x="462269" y="338592"/>
                        </a:cubicBezTo>
                        <a:cubicBezTo>
                          <a:pt x="460917" y="340619"/>
                          <a:pt x="460280" y="343383"/>
                          <a:pt x="458214" y="344674"/>
                        </a:cubicBezTo>
                        <a:cubicBezTo>
                          <a:pt x="454589" y="346939"/>
                          <a:pt x="450196" y="347692"/>
                          <a:pt x="446049" y="348729"/>
                        </a:cubicBezTo>
                        <a:cubicBezTo>
                          <a:pt x="435866" y="351275"/>
                          <a:pt x="440583" y="349876"/>
                          <a:pt x="431856" y="352784"/>
                        </a:cubicBezTo>
                        <a:cubicBezTo>
                          <a:pt x="421043" y="352108"/>
                          <a:pt x="410250" y="350757"/>
                          <a:pt x="399416" y="350757"/>
                        </a:cubicBezTo>
                        <a:cubicBezTo>
                          <a:pt x="361383" y="350757"/>
                          <a:pt x="386251" y="389469"/>
                          <a:pt x="389279" y="431857"/>
                        </a:cubicBezTo>
                        <a:cubicBezTo>
                          <a:pt x="389453" y="434287"/>
                          <a:pt x="391982" y="435912"/>
                          <a:pt x="393334" y="437939"/>
                        </a:cubicBezTo>
                        <a:cubicBezTo>
                          <a:pt x="392658" y="446049"/>
                          <a:pt x="394568" y="454813"/>
                          <a:pt x="391306" y="462269"/>
                        </a:cubicBezTo>
                        <a:cubicBezTo>
                          <a:pt x="388342" y="469044"/>
                          <a:pt x="377282" y="470844"/>
                          <a:pt x="371031" y="472407"/>
                        </a:cubicBezTo>
                        <a:cubicBezTo>
                          <a:pt x="366729" y="485315"/>
                          <a:pt x="372895" y="472516"/>
                          <a:pt x="360894" y="480517"/>
                        </a:cubicBezTo>
                        <a:cubicBezTo>
                          <a:pt x="358867" y="481869"/>
                          <a:pt x="358399" y="484727"/>
                          <a:pt x="356839" y="486599"/>
                        </a:cubicBezTo>
                        <a:cubicBezTo>
                          <a:pt x="355003" y="488802"/>
                          <a:pt x="353089" y="491014"/>
                          <a:pt x="350756" y="492681"/>
                        </a:cubicBezTo>
                        <a:cubicBezTo>
                          <a:pt x="348296" y="494438"/>
                          <a:pt x="345654" y="496443"/>
                          <a:pt x="342646" y="496736"/>
                        </a:cubicBezTo>
                        <a:cubicBezTo>
                          <a:pt x="317722" y="499168"/>
                          <a:pt x="292635" y="499439"/>
                          <a:pt x="267629" y="500791"/>
                        </a:cubicBezTo>
                        <a:cubicBezTo>
                          <a:pt x="261425" y="502342"/>
                          <a:pt x="258104" y="502207"/>
                          <a:pt x="253437" y="506874"/>
                        </a:cubicBezTo>
                        <a:cubicBezTo>
                          <a:pt x="251714" y="508597"/>
                          <a:pt x="251105" y="511233"/>
                          <a:pt x="249382" y="512956"/>
                        </a:cubicBezTo>
                        <a:cubicBezTo>
                          <a:pt x="247659" y="514679"/>
                          <a:pt x="245171" y="515451"/>
                          <a:pt x="243299" y="517011"/>
                        </a:cubicBezTo>
                        <a:cubicBezTo>
                          <a:pt x="241096" y="518847"/>
                          <a:pt x="239723" y="521701"/>
                          <a:pt x="237217" y="523094"/>
                        </a:cubicBezTo>
                        <a:cubicBezTo>
                          <a:pt x="233481" y="525170"/>
                          <a:pt x="225052" y="527149"/>
                          <a:pt x="225052" y="527149"/>
                        </a:cubicBezTo>
                        <a:cubicBezTo>
                          <a:pt x="217162" y="538984"/>
                          <a:pt x="225979" y="528713"/>
                          <a:pt x="212887" y="535259"/>
                        </a:cubicBezTo>
                        <a:cubicBezTo>
                          <a:pt x="208528" y="537439"/>
                          <a:pt x="200722" y="543369"/>
                          <a:pt x="200722" y="543369"/>
                        </a:cubicBezTo>
                        <a:cubicBezTo>
                          <a:pt x="192612" y="542693"/>
                          <a:pt x="184233" y="543519"/>
                          <a:pt x="176392" y="541341"/>
                        </a:cubicBezTo>
                        <a:cubicBezTo>
                          <a:pt x="171696" y="540037"/>
                          <a:pt x="164227" y="533231"/>
                          <a:pt x="164227" y="533231"/>
                        </a:cubicBezTo>
                        <a:cubicBezTo>
                          <a:pt x="145743" y="536928"/>
                          <a:pt x="162511" y="533138"/>
                          <a:pt x="141925" y="539314"/>
                        </a:cubicBezTo>
                        <a:cubicBezTo>
                          <a:pt x="116480" y="546947"/>
                          <a:pt x="148165" y="536557"/>
                          <a:pt x="127732" y="543369"/>
                        </a:cubicBezTo>
                        <a:cubicBezTo>
                          <a:pt x="116243" y="542017"/>
                          <a:pt x="104075" y="543432"/>
                          <a:pt x="93265" y="539314"/>
                        </a:cubicBezTo>
                        <a:cubicBezTo>
                          <a:pt x="88711" y="537579"/>
                          <a:pt x="85155" y="527149"/>
                          <a:pt x="85155" y="527149"/>
                        </a:cubicBezTo>
                        <a:cubicBezTo>
                          <a:pt x="80424" y="529176"/>
                          <a:pt x="75566" y="530929"/>
                          <a:pt x="70962" y="533231"/>
                        </a:cubicBezTo>
                        <a:cubicBezTo>
                          <a:pt x="68783" y="534321"/>
                          <a:pt x="67107" y="536296"/>
                          <a:pt x="64880" y="537286"/>
                        </a:cubicBezTo>
                        <a:cubicBezTo>
                          <a:pt x="60974" y="539022"/>
                          <a:pt x="56770" y="539989"/>
                          <a:pt x="52715" y="541341"/>
                        </a:cubicBezTo>
                        <a:cubicBezTo>
                          <a:pt x="50687" y="542017"/>
                          <a:pt x="48410" y="542183"/>
                          <a:pt x="46632" y="543369"/>
                        </a:cubicBezTo>
                        <a:cubicBezTo>
                          <a:pt x="38772" y="548610"/>
                          <a:pt x="42862" y="546654"/>
                          <a:pt x="34467" y="549451"/>
                        </a:cubicBezTo>
                        <a:cubicBezTo>
                          <a:pt x="32440" y="548775"/>
                          <a:pt x="30253" y="548462"/>
                          <a:pt x="28385" y="547424"/>
                        </a:cubicBezTo>
                        <a:cubicBezTo>
                          <a:pt x="17472" y="541361"/>
                          <a:pt x="17525" y="540619"/>
                          <a:pt x="10137" y="533231"/>
                        </a:cubicBezTo>
                        <a:cubicBezTo>
                          <a:pt x="8785" y="529176"/>
                          <a:pt x="5243" y="525257"/>
                          <a:pt x="6082" y="521066"/>
                        </a:cubicBezTo>
                        <a:cubicBezTo>
                          <a:pt x="8949" y="506734"/>
                          <a:pt x="7019" y="514202"/>
                          <a:pt x="12165" y="498764"/>
                        </a:cubicBezTo>
                        <a:cubicBezTo>
                          <a:pt x="12841" y="496736"/>
                          <a:pt x="13236" y="494593"/>
                          <a:pt x="14192" y="492681"/>
                        </a:cubicBezTo>
                        <a:cubicBezTo>
                          <a:pt x="19203" y="482660"/>
                          <a:pt x="17291" y="487439"/>
                          <a:pt x="20275" y="478489"/>
                        </a:cubicBezTo>
                        <a:cubicBezTo>
                          <a:pt x="17572" y="476462"/>
                          <a:pt x="14554" y="474796"/>
                          <a:pt x="12165" y="472407"/>
                        </a:cubicBezTo>
                        <a:cubicBezTo>
                          <a:pt x="3912" y="464154"/>
                          <a:pt x="12086" y="466204"/>
                          <a:pt x="4055" y="454159"/>
                        </a:cubicBezTo>
                        <a:lnTo>
                          <a:pt x="0" y="448077"/>
                        </a:lnTo>
                        <a:cubicBezTo>
                          <a:pt x="2413" y="421522"/>
                          <a:pt x="-333" y="432853"/>
                          <a:pt x="6082" y="413609"/>
                        </a:cubicBezTo>
                        <a:cubicBezTo>
                          <a:pt x="6758" y="411582"/>
                          <a:pt x="6400" y="408809"/>
                          <a:pt x="8110" y="407527"/>
                        </a:cubicBezTo>
                        <a:cubicBezTo>
                          <a:pt x="17930" y="400162"/>
                          <a:pt x="13014" y="402512"/>
                          <a:pt x="22302" y="399417"/>
                        </a:cubicBezTo>
                        <a:cubicBezTo>
                          <a:pt x="26357" y="395362"/>
                          <a:pt x="29027" y="389066"/>
                          <a:pt x="34467" y="387252"/>
                        </a:cubicBezTo>
                        <a:cubicBezTo>
                          <a:pt x="36495" y="386576"/>
                          <a:pt x="38682" y="386262"/>
                          <a:pt x="40550" y="385224"/>
                        </a:cubicBezTo>
                        <a:cubicBezTo>
                          <a:pt x="44810" y="382857"/>
                          <a:pt x="47987" y="378296"/>
                          <a:pt x="52715" y="377114"/>
                        </a:cubicBezTo>
                        <a:cubicBezTo>
                          <a:pt x="55320" y="376463"/>
                          <a:pt x="63994" y="374516"/>
                          <a:pt x="66907" y="373059"/>
                        </a:cubicBezTo>
                        <a:cubicBezTo>
                          <a:pt x="74145" y="369440"/>
                          <a:pt x="79777" y="362217"/>
                          <a:pt x="85155" y="356839"/>
                        </a:cubicBezTo>
                        <a:lnTo>
                          <a:pt x="91237" y="350757"/>
                        </a:lnTo>
                        <a:cubicBezTo>
                          <a:pt x="94934" y="339666"/>
                          <a:pt x="93565" y="340218"/>
                          <a:pt x="99347" y="332509"/>
                        </a:cubicBezTo>
                        <a:cubicBezTo>
                          <a:pt x="99920" y="331744"/>
                          <a:pt x="100699" y="331158"/>
                          <a:pt x="101375" y="330482"/>
                        </a:cubicBezTo>
                        <a:lnTo>
                          <a:pt x="196667" y="330482"/>
                        </a:lnTo>
                        <a:cubicBezTo>
                          <a:pt x="197343" y="305476"/>
                          <a:pt x="198018" y="280471"/>
                          <a:pt x="198694" y="255465"/>
                        </a:cubicBezTo>
                        <a:lnTo>
                          <a:pt x="237217" y="257492"/>
                        </a:lnTo>
                        <a:lnTo>
                          <a:pt x="237217" y="216942"/>
                        </a:lnTo>
                        <a:lnTo>
                          <a:pt x="302097" y="249382"/>
                        </a:lnTo>
                        <a:lnTo>
                          <a:pt x="316289" y="75018"/>
                        </a:lnTo>
                        <a:lnTo>
                          <a:pt x="346701" y="70963"/>
                        </a:lnTo>
                        <a:cubicBezTo>
                          <a:pt x="351432" y="67584"/>
                          <a:pt x="356783" y="64936"/>
                          <a:pt x="360894" y="60825"/>
                        </a:cubicBezTo>
                        <a:cubicBezTo>
                          <a:pt x="364340" y="57379"/>
                          <a:pt x="369004" y="48660"/>
                          <a:pt x="369004" y="48660"/>
                        </a:cubicBezTo>
                        <a:cubicBezTo>
                          <a:pt x="375526" y="29091"/>
                          <a:pt x="365070" y="59509"/>
                          <a:pt x="375086" y="34468"/>
                        </a:cubicBezTo>
                        <a:cubicBezTo>
                          <a:pt x="376673" y="30499"/>
                          <a:pt x="377789" y="26358"/>
                          <a:pt x="379141" y="22303"/>
                        </a:cubicBezTo>
                        <a:lnTo>
                          <a:pt x="381169" y="16220"/>
                        </a:lnTo>
                        <a:cubicBezTo>
                          <a:pt x="381845" y="14193"/>
                          <a:pt x="382240" y="12049"/>
                          <a:pt x="383196" y="10138"/>
                        </a:cubicBezTo>
                        <a:cubicBezTo>
                          <a:pt x="384548" y="7435"/>
                          <a:pt x="385114" y="4165"/>
                          <a:pt x="387251" y="2028"/>
                        </a:cubicBezTo>
                        <a:cubicBezTo>
                          <a:pt x="388762" y="517"/>
                          <a:pt x="391306" y="676"/>
                          <a:pt x="393334" y="0"/>
                        </a:cubicBezTo>
                        <a:cubicBezTo>
                          <a:pt x="400768" y="676"/>
                          <a:pt x="408246" y="972"/>
                          <a:pt x="415636" y="2028"/>
                        </a:cubicBezTo>
                        <a:cubicBezTo>
                          <a:pt x="422774" y="3048"/>
                          <a:pt x="421373" y="4896"/>
                          <a:pt x="427801" y="8110"/>
                        </a:cubicBezTo>
                        <a:cubicBezTo>
                          <a:pt x="429713" y="9066"/>
                          <a:pt x="431856" y="9462"/>
                          <a:pt x="433884" y="10138"/>
                        </a:cubicBezTo>
                        <a:cubicBezTo>
                          <a:pt x="434560" y="12165"/>
                          <a:pt x="434873" y="14352"/>
                          <a:pt x="435911" y="16220"/>
                        </a:cubicBezTo>
                        <a:cubicBezTo>
                          <a:pt x="438278" y="20480"/>
                          <a:pt x="442480" y="23762"/>
                          <a:pt x="444021" y="28385"/>
                        </a:cubicBezTo>
                        <a:lnTo>
                          <a:pt x="448076" y="40550"/>
                        </a:lnTo>
                        <a:cubicBezTo>
                          <a:pt x="448752" y="42578"/>
                          <a:pt x="448326" y="45447"/>
                          <a:pt x="450104" y="46633"/>
                        </a:cubicBezTo>
                        <a:cubicBezTo>
                          <a:pt x="452131" y="47985"/>
                          <a:pt x="454314" y="49128"/>
                          <a:pt x="456186" y="50688"/>
                        </a:cubicBezTo>
                        <a:cubicBezTo>
                          <a:pt x="458389" y="52524"/>
                          <a:pt x="459779" y="55347"/>
                          <a:pt x="462269" y="56770"/>
                        </a:cubicBezTo>
                        <a:cubicBezTo>
                          <a:pt x="464688" y="58152"/>
                          <a:pt x="467676" y="58122"/>
                          <a:pt x="470379" y="58798"/>
                        </a:cubicBezTo>
                        <a:cubicBezTo>
                          <a:pt x="472406" y="60825"/>
                          <a:pt x="474258" y="63045"/>
                          <a:pt x="476461" y="64880"/>
                        </a:cubicBezTo>
                        <a:cubicBezTo>
                          <a:pt x="478333" y="66440"/>
                          <a:pt x="480821" y="67212"/>
                          <a:pt x="482544" y="68935"/>
                        </a:cubicBezTo>
                        <a:cubicBezTo>
                          <a:pt x="484267" y="70658"/>
                          <a:pt x="484876" y="73295"/>
                          <a:pt x="486599" y="75018"/>
                        </a:cubicBezTo>
                        <a:cubicBezTo>
                          <a:pt x="488322" y="76741"/>
                          <a:pt x="490831" y="77487"/>
                          <a:pt x="492681" y="79073"/>
                        </a:cubicBezTo>
                        <a:cubicBezTo>
                          <a:pt x="505132" y="89746"/>
                          <a:pt x="495354" y="85824"/>
                          <a:pt x="508901" y="89210"/>
                        </a:cubicBezTo>
                        <a:cubicBezTo>
                          <a:pt x="515737" y="99464"/>
                          <a:pt x="509245" y="92424"/>
                          <a:pt x="519038" y="97320"/>
                        </a:cubicBezTo>
                        <a:cubicBezTo>
                          <a:pt x="521218" y="98410"/>
                          <a:pt x="525121" y="101375"/>
                          <a:pt x="512956" y="70963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>
                    <a:off x="4979508" y="3489893"/>
                    <a:ext cx="285768" cy="255584"/>
                  </a:xfrm>
                  <a:custGeom>
                    <a:avLst/>
                    <a:gdLst>
                      <a:gd name="connsiteX0" fmla="*/ 286089 w 286089"/>
                      <a:gd name="connsiteY0" fmla="*/ 0 h 255492"/>
                      <a:gd name="connsiteX1" fmla="*/ 286089 w 286089"/>
                      <a:gd name="connsiteY1" fmla="*/ 0 h 255492"/>
                      <a:gd name="connsiteX2" fmla="*/ 282034 w 286089"/>
                      <a:gd name="connsiteY2" fmla="*/ 20275 h 255492"/>
                      <a:gd name="connsiteX3" fmla="*/ 277979 w 286089"/>
                      <a:gd name="connsiteY3" fmla="*/ 32440 h 255492"/>
                      <a:gd name="connsiteX4" fmla="*/ 275952 w 286089"/>
                      <a:gd name="connsiteY4" fmla="*/ 38522 h 255492"/>
                      <a:gd name="connsiteX5" fmla="*/ 273924 w 286089"/>
                      <a:gd name="connsiteY5" fmla="*/ 48660 h 255492"/>
                      <a:gd name="connsiteX6" fmla="*/ 271897 w 286089"/>
                      <a:gd name="connsiteY6" fmla="*/ 54742 h 255492"/>
                      <a:gd name="connsiteX7" fmla="*/ 259732 w 286089"/>
                      <a:gd name="connsiteY7" fmla="*/ 62852 h 255492"/>
                      <a:gd name="connsiteX8" fmla="*/ 253649 w 286089"/>
                      <a:gd name="connsiteY8" fmla="*/ 68935 h 255492"/>
                      <a:gd name="connsiteX9" fmla="*/ 245539 w 286089"/>
                      <a:gd name="connsiteY9" fmla="*/ 70962 h 255492"/>
                      <a:gd name="connsiteX10" fmla="*/ 233374 w 286089"/>
                      <a:gd name="connsiteY10" fmla="*/ 79072 h 255492"/>
                      <a:gd name="connsiteX11" fmla="*/ 227292 w 286089"/>
                      <a:gd name="connsiteY11" fmla="*/ 83127 h 255492"/>
                      <a:gd name="connsiteX12" fmla="*/ 215127 w 286089"/>
                      <a:gd name="connsiteY12" fmla="*/ 87182 h 255492"/>
                      <a:gd name="connsiteX13" fmla="*/ 202962 w 286089"/>
                      <a:gd name="connsiteY13" fmla="*/ 95292 h 255492"/>
                      <a:gd name="connsiteX14" fmla="*/ 196879 w 286089"/>
                      <a:gd name="connsiteY14" fmla="*/ 101375 h 255492"/>
                      <a:gd name="connsiteX15" fmla="*/ 198907 w 286089"/>
                      <a:gd name="connsiteY15" fmla="*/ 139897 h 255492"/>
                      <a:gd name="connsiteX16" fmla="*/ 204989 w 286089"/>
                      <a:gd name="connsiteY16" fmla="*/ 143952 h 255492"/>
                      <a:gd name="connsiteX17" fmla="*/ 211072 w 286089"/>
                      <a:gd name="connsiteY17" fmla="*/ 156117 h 255492"/>
                      <a:gd name="connsiteX18" fmla="*/ 209044 w 286089"/>
                      <a:gd name="connsiteY18" fmla="*/ 170309 h 255492"/>
                      <a:gd name="connsiteX19" fmla="*/ 202962 w 286089"/>
                      <a:gd name="connsiteY19" fmla="*/ 184502 h 255492"/>
                      <a:gd name="connsiteX20" fmla="*/ 200934 w 286089"/>
                      <a:gd name="connsiteY20" fmla="*/ 190584 h 255492"/>
                      <a:gd name="connsiteX21" fmla="*/ 198907 w 286089"/>
                      <a:gd name="connsiteY21" fmla="*/ 202749 h 255492"/>
                      <a:gd name="connsiteX22" fmla="*/ 196879 w 286089"/>
                      <a:gd name="connsiteY22" fmla="*/ 208832 h 255492"/>
                      <a:gd name="connsiteX23" fmla="*/ 202962 w 286089"/>
                      <a:gd name="connsiteY23" fmla="*/ 220997 h 255492"/>
                      <a:gd name="connsiteX24" fmla="*/ 204989 w 286089"/>
                      <a:gd name="connsiteY24" fmla="*/ 245327 h 255492"/>
                      <a:gd name="connsiteX25" fmla="*/ 198907 w 286089"/>
                      <a:gd name="connsiteY25" fmla="*/ 249382 h 255492"/>
                      <a:gd name="connsiteX26" fmla="*/ 186742 w 286089"/>
                      <a:gd name="connsiteY26" fmla="*/ 253437 h 255492"/>
                      <a:gd name="connsiteX27" fmla="*/ 142137 w 286089"/>
                      <a:gd name="connsiteY27" fmla="*/ 251409 h 255492"/>
                      <a:gd name="connsiteX28" fmla="*/ 136055 w 286089"/>
                      <a:gd name="connsiteY28" fmla="*/ 249382 h 255492"/>
                      <a:gd name="connsiteX29" fmla="*/ 83340 w 286089"/>
                      <a:gd name="connsiteY29" fmla="*/ 253437 h 255492"/>
                      <a:gd name="connsiteX30" fmla="*/ 73202 w 286089"/>
                      <a:gd name="connsiteY30" fmla="*/ 255464 h 255492"/>
                      <a:gd name="connsiteX31" fmla="*/ 54955 w 286089"/>
                      <a:gd name="connsiteY31" fmla="*/ 192612 h 255492"/>
                      <a:gd name="connsiteX32" fmla="*/ 34680 w 286089"/>
                      <a:gd name="connsiteY32" fmla="*/ 190584 h 255492"/>
                      <a:gd name="connsiteX33" fmla="*/ 26570 w 286089"/>
                      <a:gd name="connsiteY33" fmla="*/ 188557 h 255492"/>
                      <a:gd name="connsiteX34" fmla="*/ 14405 w 286089"/>
                      <a:gd name="connsiteY34" fmla="*/ 176392 h 255492"/>
                      <a:gd name="connsiteX35" fmla="*/ 8322 w 286089"/>
                      <a:gd name="connsiteY35" fmla="*/ 172337 h 255492"/>
                      <a:gd name="connsiteX36" fmla="*/ 6295 w 286089"/>
                      <a:gd name="connsiteY36" fmla="*/ 166255 h 255492"/>
                      <a:gd name="connsiteX37" fmla="*/ 212 w 286089"/>
                      <a:gd name="connsiteY37" fmla="*/ 160172 h 255492"/>
                      <a:gd name="connsiteX38" fmla="*/ 2240 w 286089"/>
                      <a:gd name="connsiteY38" fmla="*/ 139897 h 255492"/>
                      <a:gd name="connsiteX39" fmla="*/ 16432 w 286089"/>
                      <a:gd name="connsiteY39" fmla="*/ 8110 h 255492"/>
                      <a:gd name="connsiteX40" fmla="*/ 97532 w 286089"/>
                      <a:gd name="connsiteY40" fmla="*/ 32440 h 255492"/>
                      <a:gd name="connsiteX41" fmla="*/ 142137 w 286089"/>
                      <a:gd name="connsiteY41" fmla="*/ 2027 h 255492"/>
                      <a:gd name="connsiteX42" fmla="*/ 286089 w 286089"/>
                      <a:gd name="connsiteY42" fmla="*/ 0 h 255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86089" h="255492">
                        <a:moveTo>
                          <a:pt x="286089" y="0"/>
                        </a:moveTo>
                        <a:lnTo>
                          <a:pt x="286089" y="0"/>
                        </a:lnTo>
                        <a:cubicBezTo>
                          <a:pt x="284737" y="6758"/>
                          <a:pt x="283706" y="13589"/>
                          <a:pt x="282034" y="20275"/>
                        </a:cubicBezTo>
                        <a:cubicBezTo>
                          <a:pt x="280997" y="24422"/>
                          <a:pt x="279331" y="28385"/>
                          <a:pt x="277979" y="32440"/>
                        </a:cubicBezTo>
                        <a:cubicBezTo>
                          <a:pt x="277303" y="34467"/>
                          <a:pt x="276371" y="36427"/>
                          <a:pt x="275952" y="38522"/>
                        </a:cubicBezTo>
                        <a:cubicBezTo>
                          <a:pt x="275276" y="41901"/>
                          <a:pt x="274760" y="45317"/>
                          <a:pt x="273924" y="48660"/>
                        </a:cubicBezTo>
                        <a:cubicBezTo>
                          <a:pt x="273406" y="50733"/>
                          <a:pt x="273408" y="53231"/>
                          <a:pt x="271897" y="54742"/>
                        </a:cubicBezTo>
                        <a:cubicBezTo>
                          <a:pt x="268451" y="58188"/>
                          <a:pt x="263178" y="59406"/>
                          <a:pt x="259732" y="62852"/>
                        </a:cubicBezTo>
                        <a:cubicBezTo>
                          <a:pt x="257704" y="64880"/>
                          <a:pt x="256139" y="67512"/>
                          <a:pt x="253649" y="68935"/>
                        </a:cubicBezTo>
                        <a:cubicBezTo>
                          <a:pt x="251230" y="70317"/>
                          <a:pt x="248242" y="70286"/>
                          <a:pt x="245539" y="70962"/>
                        </a:cubicBezTo>
                        <a:cubicBezTo>
                          <a:pt x="234009" y="82494"/>
                          <a:pt x="245112" y="73204"/>
                          <a:pt x="233374" y="79072"/>
                        </a:cubicBezTo>
                        <a:cubicBezTo>
                          <a:pt x="231195" y="80162"/>
                          <a:pt x="229519" y="82137"/>
                          <a:pt x="227292" y="83127"/>
                        </a:cubicBezTo>
                        <a:cubicBezTo>
                          <a:pt x="223386" y="84863"/>
                          <a:pt x="215127" y="87182"/>
                          <a:pt x="215127" y="87182"/>
                        </a:cubicBezTo>
                        <a:cubicBezTo>
                          <a:pt x="206356" y="100340"/>
                          <a:pt x="217062" y="87235"/>
                          <a:pt x="202962" y="95292"/>
                        </a:cubicBezTo>
                        <a:cubicBezTo>
                          <a:pt x="200472" y="96715"/>
                          <a:pt x="198907" y="99347"/>
                          <a:pt x="196879" y="101375"/>
                        </a:cubicBezTo>
                        <a:cubicBezTo>
                          <a:pt x="197555" y="114216"/>
                          <a:pt x="196501" y="127266"/>
                          <a:pt x="198907" y="139897"/>
                        </a:cubicBezTo>
                        <a:cubicBezTo>
                          <a:pt x="199363" y="142291"/>
                          <a:pt x="203266" y="142229"/>
                          <a:pt x="204989" y="143952"/>
                        </a:cubicBezTo>
                        <a:cubicBezTo>
                          <a:pt x="208918" y="147882"/>
                          <a:pt x="209423" y="151171"/>
                          <a:pt x="211072" y="156117"/>
                        </a:cubicBezTo>
                        <a:cubicBezTo>
                          <a:pt x="210396" y="160848"/>
                          <a:pt x="209981" y="165623"/>
                          <a:pt x="209044" y="170309"/>
                        </a:cubicBezTo>
                        <a:cubicBezTo>
                          <a:pt x="207855" y="176256"/>
                          <a:pt x="205437" y="178727"/>
                          <a:pt x="202962" y="184502"/>
                        </a:cubicBezTo>
                        <a:cubicBezTo>
                          <a:pt x="202120" y="186466"/>
                          <a:pt x="201610" y="188557"/>
                          <a:pt x="200934" y="190584"/>
                        </a:cubicBezTo>
                        <a:cubicBezTo>
                          <a:pt x="200258" y="194639"/>
                          <a:pt x="199799" y="198736"/>
                          <a:pt x="198907" y="202749"/>
                        </a:cubicBezTo>
                        <a:cubicBezTo>
                          <a:pt x="198443" y="204835"/>
                          <a:pt x="196879" y="206695"/>
                          <a:pt x="196879" y="208832"/>
                        </a:cubicBezTo>
                        <a:cubicBezTo>
                          <a:pt x="196879" y="213027"/>
                          <a:pt x="200913" y="217923"/>
                          <a:pt x="202962" y="220997"/>
                        </a:cubicBezTo>
                        <a:cubicBezTo>
                          <a:pt x="206046" y="230250"/>
                          <a:pt x="209904" y="235497"/>
                          <a:pt x="204989" y="245327"/>
                        </a:cubicBezTo>
                        <a:cubicBezTo>
                          <a:pt x="203899" y="247506"/>
                          <a:pt x="201134" y="248392"/>
                          <a:pt x="198907" y="249382"/>
                        </a:cubicBezTo>
                        <a:cubicBezTo>
                          <a:pt x="195001" y="251118"/>
                          <a:pt x="186742" y="253437"/>
                          <a:pt x="186742" y="253437"/>
                        </a:cubicBezTo>
                        <a:cubicBezTo>
                          <a:pt x="171874" y="252761"/>
                          <a:pt x="156973" y="252596"/>
                          <a:pt x="142137" y="251409"/>
                        </a:cubicBezTo>
                        <a:cubicBezTo>
                          <a:pt x="140007" y="251239"/>
                          <a:pt x="138191" y="249308"/>
                          <a:pt x="136055" y="249382"/>
                        </a:cubicBezTo>
                        <a:cubicBezTo>
                          <a:pt x="118442" y="249990"/>
                          <a:pt x="100912" y="252085"/>
                          <a:pt x="83340" y="253437"/>
                        </a:cubicBezTo>
                        <a:cubicBezTo>
                          <a:pt x="75975" y="255891"/>
                          <a:pt x="79394" y="255464"/>
                          <a:pt x="73202" y="255464"/>
                        </a:cubicBezTo>
                        <a:lnTo>
                          <a:pt x="54955" y="192612"/>
                        </a:lnTo>
                        <a:cubicBezTo>
                          <a:pt x="48197" y="191936"/>
                          <a:pt x="41404" y="191545"/>
                          <a:pt x="34680" y="190584"/>
                        </a:cubicBezTo>
                        <a:cubicBezTo>
                          <a:pt x="31922" y="190190"/>
                          <a:pt x="28853" y="190155"/>
                          <a:pt x="26570" y="188557"/>
                        </a:cubicBezTo>
                        <a:cubicBezTo>
                          <a:pt x="21872" y="185268"/>
                          <a:pt x="19177" y="179573"/>
                          <a:pt x="14405" y="176392"/>
                        </a:cubicBezTo>
                        <a:lnTo>
                          <a:pt x="8322" y="172337"/>
                        </a:lnTo>
                        <a:cubicBezTo>
                          <a:pt x="7646" y="170310"/>
                          <a:pt x="7480" y="168033"/>
                          <a:pt x="6295" y="166255"/>
                        </a:cubicBezTo>
                        <a:cubicBezTo>
                          <a:pt x="4704" y="163869"/>
                          <a:pt x="648" y="163006"/>
                          <a:pt x="212" y="160172"/>
                        </a:cubicBezTo>
                        <a:cubicBezTo>
                          <a:pt x="-821" y="153459"/>
                          <a:pt x="2240" y="139897"/>
                          <a:pt x="2240" y="139897"/>
                        </a:cubicBezTo>
                        <a:lnTo>
                          <a:pt x="16432" y="8110"/>
                        </a:lnTo>
                        <a:lnTo>
                          <a:pt x="97532" y="32440"/>
                        </a:lnTo>
                        <a:lnTo>
                          <a:pt x="142137" y="2027"/>
                        </a:lnTo>
                        <a:lnTo>
                          <a:pt x="28608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" name="Freeform 133"/>
                  <p:cNvSpPr/>
                  <p:nvPr/>
                </p:nvSpPr>
                <p:spPr>
                  <a:xfrm>
                    <a:off x="4841388" y="3594667"/>
                    <a:ext cx="238140" cy="284159"/>
                  </a:xfrm>
                  <a:custGeom>
                    <a:avLst/>
                    <a:gdLst>
                      <a:gd name="connsiteX0" fmla="*/ 145979 w 237319"/>
                      <a:gd name="connsiteY0" fmla="*/ 22302 h 283849"/>
                      <a:gd name="connsiteX1" fmla="*/ 145979 w 237319"/>
                      <a:gd name="connsiteY1" fmla="*/ 22302 h 283849"/>
                      <a:gd name="connsiteX2" fmla="*/ 154089 w 237319"/>
                      <a:gd name="connsiteY2" fmla="*/ 38522 h 283849"/>
                      <a:gd name="connsiteX3" fmla="*/ 160172 w 237319"/>
                      <a:gd name="connsiteY3" fmla="*/ 44605 h 283849"/>
                      <a:gd name="connsiteX4" fmla="*/ 162199 w 237319"/>
                      <a:gd name="connsiteY4" fmla="*/ 50687 h 283849"/>
                      <a:gd name="connsiteX5" fmla="*/ 170309 w 237319"/>
                      <a:gd name="connsiteY5" fmla="*/ 54742 h 283849"/>
                      <a:gd name="connsiteX6" fmla="*/ 176392 w 237319"/>
                      <a:gd name="connsiteY6" fmla="*/ 60825 h 283849"/>
                      <a:gd name="connsiteX7" fmla="*/ 196667 w 237319"/>
                      <a:gd name="connsiteY7" fmla="*/ 72989 h 283849"/>
                      <a:gd name="connsiteX8" fmla="*/ 208832 w 237319"/>
                      <a:gd name="connsiteY8" fmla="*/ 75017 h 283849"/>
                      <a:gd name="connsiteX9" fmla="*/ 212887 w 237319"/>
                      <a:gd name="connsiteY9" fmla="*/ 81099 h 283849"/>
                      <a:gd name="connsiteX10" fmla="*/ 214914 w 237319"/>
                      <a:gd name="connsiteY10" fmla="*/ 93264 h 283849"/>
                      <a:gd name="connsiteX11" fmla="*/ 216942 w 237319"/>
                      <a:gd name="connsiteY11" fmla="*/ 129759 h 283849"/>
                      <a:gd name="connsiteX12" fmla="*/ 223024 w 237319"/>
                      <a:gd name="connsiteY12" fmla="*/ 135842 h 283849"/>
                      <a:gd name="connsiteX13" fmla="*/ 225052 w 237319"/>
                      <a:gd name="connsiteY13" fmla="*/ 148007 h 283849"/>
                      <a:gd name="connsiteX14" fmla="*/ 229107 w 237319"/>
                      <a:gd name="connsiteY14" fmla="*/ 154089 h 283849"/>
                      <a:gd name="connsiteX15" fmla="*/ 231134 w 237319"/>
                      <a:gd name="connsiteY15" fmla="*/ 160172 h 283849"/>
                      <a:gd name="connsiteX16" fmla="*/ 233162 w 237319"/>
                      <a:gd name="connsiteY16" fmla="*/ 170309 h 283849"/>
                      <a:gd name="connsiteX17" fmla="*/ 237217 w 237319"/>
                      <a:gd name="connsiteY17" fmla="*/ 182474 h 283849"/>
                      <a:gd name="connsiteX18" fmla="*/ 192612 w 237319"/>
                      <a:gd name="connsiteY18" fmla="*/ 267629 h 283849"/>
                      <a:gd name="connsiteX19" fmla="*/ 135842 w 237319"/>
                      <a:gd name="connsiteY19" fmla="*/ 271684 h 283849"/>
                      <a:gd name="connsiteX20" fmla="*/ 119622 w 237319"/>
                      <a:gd name="connsiteY20" fmla="*/ 283849 h 283849"/>
                      <a:gd name="connsiteX21" fmla="*/ 97319 w 237319"/>
                      <a:gd name="connsiteY21" fmla="*/ 261546 h 283849"/>
                      <a:gd name="connsiteX22" fmla="*/ 60825 w 237319"/>
                      <a:gd name="connsiteY22" fmla="*/ 263574 h 283849"/>
                      <a:gd name="connsiteX23" fmla="*/ 64880 w 237319"/>
                      <a:gd name="connsiteY23" fmla="*/ 218969 h 283849"/>
                      <a:gd name="connsiteX24" fmla="*/ 0 w 237319"/>
                      <a:gd name="connsiteY24" fmla="*/ 129759 h 283849"/>
                      <a:gd name="connsiteX25" fmla="*/ 10137 w 237319"/>
                      <a:gd name="connsiteY25" fmla="*/ 0 h 283849"/>
                      <a:gd name="connsiteX26" fmla="*/ 62852 w 237319"/>
                      <a:gd name="connsiteY26" fmla="*/ 16220 h 283849"/>
                      <a:gd name="connsiteX27" fmla="*/ 83127 w 237319"/>
                      <a:gd name="connsiteY27" fmla="*/ 22302 h 283849"/>
                      <a:gd name="connsiteX28" fmla="*/ 121649 w 237319"/>
                      <a:gd name="connsiteY28" fmla="*/ 24330 h 283849"/>
                      <a:gd name="connsiteX29" fmla="*/ 133814 w 237319"/>
                      <a:gd name="connsiteY29" fmla="*/ 26357 h 283849"/>
                      <a:gd name="connsiteX30" fmla="*/ 145979 w 237319"/>
                      <a:gd name="connsiteY30" fmla="*/ 22302 h 283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37319" h="283849">
                        <a:moveTo>
                          <a:pt x="145979" y="22302"/>
                        </a:moveTo>
                        <a:lnTo>
                          <a:pt x="145979" y="22302"/>
                        </a:lnTo>
                        <a:cubicBezTo>
                          <a:pt x="148682" y="27709"/>
                          <a:pt x="150844" y="33422"/>
                          <a:pt x="154089" y="38522"/>
                        </a:cubicBezTo>
                        <a:cubicBezTo>
                          <a:pt x="155629" y="40941"/>
                          <a:pt x="158581" y="42219"/>
                          <a:pt x="160172" y="44605"/>
                        </a:cubicBezTo>
                        <a:cubicBezTo>
                          <a:pt x="161357" y="46383"/>
                          <a:pt x="160688" y="49176"/>
                          <a:pt x="162199" y="50687"/>
                        </a:cubicBezTo>
                        <a:cubicBezTo>
                          <a:pt x="164336" y="52824"/>
                          <a:pt x="167850" y="52985"/>
                          <a:pt x="170309" y="54742"/>
                        </a:cubicBezTo>
                        <a:cubicBezTo>
                          <a:pt x="172642" y="56409"/>
                          <a:pt x="174128" y="59065"/>
                          <a:pt x="176392" y="60825"/>
                        </a:cubicBezTo>
                        <a:cubicBezTo>
                          <a:pt x="179240" y="63040"/>
                          <a:pt x="191536" y="71450"/>
                          <a:pt x="196667" y="72989"/>
                        </a:cubicBezTo>
                        <a:cubicBezTo>
                          <a:pt x="200605" y="74170"/>
                          <a:pt x="204777" y="74341"/>
                          <a:pt x="208832" y="75017"/>
                        </a:cubicBezTo>
                        <a:cubicBezTo>
                          <a:pt x="210184" y="77044"/>
                          <a:pt x="212117" y="78787"/>
                          <a:pt x="212887" y="81099"/>
                        </a:cubicBezTo>
                        <a:cubicBezTo>
                          <a:pt x="214187" y="84999"/>
                          <a:pt x="214573" y="89167"/>
                          <a:pt x="214914" y="93264"/>
                        </a:cubicBezTo>
                        <a:cubicBezTo>
                          <a:pt x="215926" y="105406"/>
                          <a:pt x="214662" y="117790"/>
                          <a:pt x="216942" y="129759"/>
                        </a:cubicBezTo>
                        <a:cubicBezTo>
                          <a:pt x="217479" y="132576"/>
                          <a:pt x="220997" y="133814"/>
                          <a:pt x="223024" y="135842"/>
                        </a:cubicBezTo>
                        <a:cubicBezTo>
                          <a:pt x="223700" y="139897"/>
                          <a:pt x="223752" y="144107"/>
                          <a:pt x="225052" y="148007"/>
                        </a:cubicBezTo>
                        <a:cubicBezTo>
                          <a:pt x="225823" y="150319"/>
                          <a:pt x="228017" y="151910"/>
                          <a:pt x="229107" y="154089"/>
                        </a:cubicBezTo>
                        <a:cubicBezTo>
                          <a:pt x="230063" y="156001"/>
                          <a:pt x="230616" y="158099"/>
                          <a:pt x="231134" y="160172"/>
                        </a:cubicBezTo>
                        <a:cubicBezTo>
                          <a:pt x="231970" y="163515"/>
                          <a:pt x="231952" y="167082"/>
                          <a:pt x="233162" y="170309"/>
                        </a:cubicBezTo>
                        <a:cubicBezTo>
                          <a:pt x="238341" y="184120"/>
                          <a:pt x="237217" y="168929"/>
                          <a:pt x="237217" y="182474"/>
                        </a:cubicBezTo>
                        <a:lnTo>
                          <a:pt x="192612" y="267629"/>
                        </a:lnTo>
                        <a:lnTo>
                          <a:pt x="135842" y="271684"/>
                        </a:lnTo>
                        <a:lnTo>
                          <a:pt x="119622" y="283849"/>
                        </a:lnTo>
                        <a:lnTo>
                          <a:pt x="97319" y="261546"/>
                        </a:lnTo>
                        <a:lnTo>
                          <a:pt x="60825" y="263574"/>
                        </a:lnTo>
                        <a:lnTo>
                          <a:pt x="64880" y="218969"/>
                        </a:lnTo>
                        <a:lnTo>
                          <a:pt x="0" y="129759"/>
                        </a:lnTo>
                        <a:lnTo>
                          <a:pt x="10137" y="0"/>
                        </a:lnTo>
                        <a:lnTo>
                          <a:pt x="62852" y="16220"/>
                        </a:lnTo>
                        <a:cubicBezTo>
                          <a:pt x="69610" y="18247"/>
                          <a:pt x="76137" y="21338"/>
                          <a:pt x="83127" y="22302"/>
                        </a:cubicBezTo>
                        <a:cubicBezTo>
                          <a:pt x="95865" y="24059"/>
                          <a:pt x="108832" y="23305"/>
                          <a:pt x="121649" y="24330"/>
                        </a:cubicBezTo>
                        <a:cubicBezTo>
                          <a:pt x="125747" y="24658"/>
                          <a:pt x="129794" y="25496"/>
                          <a:pt x="133814" y="26357"/>
                        </a:cubicBezTo>
                        <a:cubicBezTo>
                          <a:pt x="149289" y="29673"/>
                          <a:pt x="143952" y="22978"/>
                          <a:pt x="145979" y="2230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>
                    <a:off x="4830274" y="3288282"/>
                    <a:ext cx="574711" cy="357184"/>
                  </a:xfrm>
                  <a:custGeom>
                    <a:avLst/>
                    <a:gdLst>
                      <a:gd name="connsiteX0" fmla="*/ 119622 w 575808"/>
                      <a:gd name="connsiteY0" fmla="*/ 0 h 356839"/>
                      <a:gd name="connsiteX1" fmla="*/ 119622 w 575808"/>
                      <a:gd name="connsiteY1" fmla="*/ 0 h 356839"/>
                      <a:gd name="connsiteX2" fmla="*/ 115567 w 575808"/>
                      <a:gd name="connsiteY2" fmla="*/ 24330 h 356839"/>
                      <a:gd name="connsiteX3" fmla="*/ 109484 w 575808"/>
                      <a:gd name="connsiteY3" fmla="*/ 34467 h 356839"/>
                      <a:gd name="connsiteX4" fmla="*/ 103402 w 575808"/>
                      <a:gd name="connsiteY4" fmla="*/ 48660 h 356839"/>
                      <a:gd name="connsiteX5" fmla="*/ 99347 w 575808"/>
                      <a:gd name="connsiteY5" fmla="*/ 60825 h 356839"/>
                      <a:gd name="connsiteX6" fmla="*/ 95292 w 575808"/>
                      <a:gd name="connsiteY6" fmla="*/ 83127 h 356839"/>
                      <a:gd name="connsiteX7" fmla="*/ 91237 w 575808"/>
                      <a:gd name="connsiteY7" fmla="*/ 89210 h 356839"/>
                      <a:gd name="connsiteX8" fmla="*/ 83127 w 575808"/>
                      <a:gd name="connsiteY8" fmla="*/ 97320 h 356839"/>
                      <a:gd name="connsiteX9" fmla="*/ 83127 w 575808"/>
                      <a:gd name="connsiteY9" fmla="*/ 121650 h 356839"/>
                      <a:gd name="connsiteX10" fmla="*/ 87182 w 575808"/>
                      <a:gd name="connsiteY10" fmla="*/ 127732 h 356839"/>
                      <a:gd name="connsiteX11" fmla="*/ 85155 w 575808"/>
                      <a:gd name="connsiteY11" fmla="*/ 150035 h 356839"/>
                      <a:gd name="connsiteX12" fmla="*/ 77045 w 575808"/>
                      <a:gd name="connsiteY12" fmla="*/ 162200 h 356839"/>
                      <a:gd name="connsiteX13" fmla="*/ 72990 w 575808"/>
                      <a:gd name="connsiteY13" fmla="*/ 168282 h 356839"/>
                      <a:gd name="connsiteX14" fmla="*/ 68935 w 575808"/>
                      <a:gd name="connsiteY14" fmla="*/ 174365 h 356839"/>
                      <a:gd name="connsiteX15" fmla="*/ 26357 w 575808"/>
                      <a:gd name="connsiteY15" fmla="*/ 180447 h 356839"/>
                      <a:gd name="connsiteX16" fmla="*/ 20275 w 575808"/>
                      <a:gd name="connsiteY16" fmla="*/ 182475 h 356839"/>
                      <a:gd name="connsiteX17" fmla="*/ 14192 w 575808"/>
                      <a:gd name="connsiteY17" fmla="*/ 188557 h 356839"/>
                      <a:gd name="connsiteX18" fmla="*/ 4055 w 575808"/>
                      <a:gd name="connsiteY18" fmla="*/ 202749 h 356839"/>
                      <a:gd name="connsiteX19" fmla="*/ 0 w 575808"/>
                      <a:gd name="connsiteY19" fmla="*/ 212887 h 356839"/>
                      <a:gd name="connsiteX20" fmla="*/ 4055 w 575808"/>
                      <a:gd name="connsiteY20" fmla="*/ 247354 h 356839"/>
                      <a:gd name="connsiteX21" fmla="*/ 6082 w 575808"/>
                      <a:gd name="connsiteY21" fmla="*/ 255464 h 356839"/>
                      <a:gd name="connsiteX22" fmla="*/ 14192 w 575808"/>
                      <a:gd name="connsiteY22" fmla="*/ 267629 h 356839"/>
                      <a:gd name="connsiteX23" fmla="*/ 20275 w 575808"/>
                      <a:gd name="connsiteY23" fmla="*/ 283849 h 356839"/>
                      <a:gd name="connsiteX24" fmla="*/ 22302 w 575808"/>
                      <a:gd name="connsiteY24" fmla="*/ 316289 h 356839"/>
                      <a:gd name="connsiteX25" fmla="*/ 30412 w 575808"/>
                      <a:gd name="connsiteY25" fmla="*/ 318317 h 356839"/>
                      <a:gd name="connsiteX26" fmla="*/ 36495 w 575808"/>
                      <a:gd name="connsiteY26" fmla="*/ 322372 h 356839"/>
                      <a:gd name="connsiteX27" fmla="*/ 54742 w 575808"/>
                      <a:gd name="connsiteY27" fmla="*/ 326427 h 356839"/>
                      <a:gd name="connsiteX28" fmla="*/ 60825 w 575808"/>
                      <a:gd name="connsiteY28" fmla="*/ 330482 h 356839"/>
                      <a:gd name="connsiteX29" fmla="*/ 79072 w 575808"/>
                      <a:gd name="connsiteY29" fmla="*/ 334537 h 356839"/>
                      <a:gd name="connsiteX30" fmla="*/ 91237 w 575808"/>
                      <a:gd name="connsiteY30" fmla="*/ 338592 h 356839"/>
                      <a:gd name="connsiteX31" fmla="*/ 97320 w 575808"/>
                      <a:gd name="connsiteY31" fmla="*/ 340619 h 356839"/>
                      <a:gd name="connsiteX32" fmla="*/ 103402 w 575808"/>
                      <a:gd name="connsiteY32" fmla="*/ 342647 h 356839"/>
                      <a:gd name="connsiteX33" fmla="*/ 119622 w 575808"/>
                      <a:gd name="connsiteY33" fmla="*/ 340619 h 356839"/>
                      <a:gd name="connsiteX34" fmla="*/ 145979 w 575808"/>
                      <a:gd name="connsiteY34" fmla="*/ 344674 h 356839"/>
                      <a:gd name="connsiteX35" fmla="*/ 170309 w 575808"/>
                      <a:gd name="connsiteY35" fmla="*/ 356839 h 356839"/>
                      <a:gd name="connsiteX36" fmla="*/ 172337 w 575808"/>
                      <a:gd name="connsiteY36" fmla="*/ 356839 h 356839"/>
                      <a:gd name="connsiteX37" fmla="*/ 178419 w 575808"/>
                      <a:gd name="connsiteY37" fmla="*/ 241272 h 356839"/>
                      <a:gd name="connsiteX38" fmla="*/ 196667 w 575808"/>
                      <a:gd name="connsiteY38" fmla="*/ 243299 h 356839"/>
                      <a:gd name="connsiteX39" fmla="*/ 210859 w 575808"/>
                      <a:gd name="connsiteY39" fmla="*/ 245327 h 356839"/>
                      <a:gd name="connsiteX40" fmla="*/ 235189 w 575808"/>
                      <a:gd name="connsiteY40" fmla="*/ 247354 h 356839"/>
                      <a:gd name="connsiteX41" fmla="*/ 241272 w 575808"/>
                      <a:gd name="connsiteY41" fmla="*/ 249382 h 356839"/>
                      <a:gd name="connsiteX42" fmla="*/ 267629 w 575808"/>
                      <a:gd name="connsiteY42" fmla="*/ 247354 h 356839"/>
                      <a:gd name="connsiteX43" fmla="*/ 275739 w 575808"/>
                      <a:gd name="connsiteY43" fmla="*/ 233162 h 356839"/>
                      <a:gd name="connsiteX44" fmla="*/ 281822 w 575808"/>
                      <a:gd name="connsiteY44" fmla="*/ 229107 h 356839"/>
                      <a:gd name="connsiteX45" fmla="*/ 287904 w 575808"/>
                      <a:gd name="connsiteY45" fmla="*/ 223024 h 356839"/>
                      <a:gd name="connsiteX46" fmla="*/ 302096 w 575808"/>
                      <a:gd name="connsiteY46" fmla="*/ 225052 h 356839"/>
                      <a:gd name="connsiteX47" fmla="*/ 334536 w 575808"/>
                      <a:gd name="connsiteY47" fmla="*/ 223024 h 356839"/>
                      <a:gd name="connsiteX48" fmla="*/ 340619 w 575808"/>
                      <a:gd name="connsiteY48" fmla="*/ 223024 h 356839"/>
                      <a:gd name="connsiteX49" fmla="*/ 537286 w 575808"/>
                      <a:gd name="connsiteY49" fmla="*/ 223024 h 356839"/>
                      <a:gd name="connsiteX50" fmla="*/ 537286 w 575808"/>
                      <a:gd name="connsiteY50" fmla="*/ 154090 h 356839"/>
                      <a:gd name="connsiteX51" fmla="*/ 575808 w 575808"/>
                      <a:gd name="connsiteY51" fmla="*/ 154090 h 356839"/>
                      <a:gd name="connsiteX52" fmla="*/ 575808 w 575808"/>
                      <a:gd name="connsiteY52" fmla="*/ 8110 h 356839"/>
                      <a:gd name="connsiteX53" fmla="*/ 429829 w 575808"/>
                      <a:gd name="connsiteY53" fmla="*/ 8110 h 356839"/>
                      <a:gd name="connsiteX54" fmla="*/ 421719 w 575808"/>
                      <a:gd name="connsiteY54" fmla="*/ 28385 h 356839"/>
                      <a:gd name="connsiteX55" fmla="*/ 119622 w 575808"/>
                      <a:gd name="connsiteY55" fmla="*/ 0 h 35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575808" h="356839">
                        <a:moveTo>
                          <a:pt x="119622" y="0"/>
                        </a:moveTo>
                        <a:lnTo>
                          <a:pt x="119622" y="0"/>
                        </a:lnTo>
                        <a:cubicBezTo>
                          <a:pt x="118981" y="5771"/>
                          <a:pt x="118962" y="17540"/>
                          <a:pt x="115567" y="24330"/>
                        </a:cubicBezTo>
                        <a:cubicBezTo>
                          <a:pt x="113805" y="27855"/>
                          <a:pt x="111512" y="31088"/>
                          <a:pt x="109484" y="34467"/>
                        </a:cubicBezTo>
                        <a:cubicBezTo>
                          <a:pt x="104123" y="55916"/>
                          <a:pt x="111401" y="30661"/>
                          <a:pt x="103402" y="48660"/>
                        </a:cubicBezTo>
                        <a:cubicBezTo>
                          <a:pt x="101666" y="52566"/>
                          <a:pt x="99347" y="60825"/>
                          <a:pt x="99347" y="60825"/>
                        </a:cubicBezTo>
                        <a:cubicBezTo>
                          <a:pt x="98647" y="66424"/>
                          <a:pt x="98419" y="76873"/>
                          <a:pt x="95292" y="83127"/>
                        </a:cubicBezTo>
                        <a:cubicBezTo>
                          <a:pt x="94202" y="85307"/>
                          <a:pt x="92823" y="87360"/>
                          <a:pt x="91237" y="89210"/>
                        </a:cubicBezTo>
                        <a:cubicBezTo>
                          <a:pt x="88749" y="92113"/>
                          <a:pt x="85830" y="94617"/>
                          <a:pt x="83127" y="97320"/>
                        </a:cubicBezTo>
                        <a:cubicBezTo>
                          <a:pt x="79730" y="107514"/>
                          <a:pt x="79247" y="106130"/>
                          <a:pt x="83127" y="121650"/>
                        </a:cubicBezTo>
                        <a:cubicBezTo>
                          <a:pt x="83718" y="124014"/>
                          <a:pt x="85830" y="125705"/>
                          <a:pt x="87182" y="127732"/>
                        </a:cubicBezTo>
                        <a:cubicBezTo>
                          <a:pt x="86506" y="135166"/>
                          <a:pt x="87261" y="142873"/>
                          <a:pt x="85155" y="150035"/>
                        </a:cubicBezTo>
                        <a:cubicBezTo>
                          <a:pt x="83780" y="154710"/>
                          <a:pt x="79748" y="158145"/>
                          <a:pt x="77045" y="162200"/>
                        </a:cubicBezTo>
                        <a:lnTo>
                          <a:pt x="72990" y="168282"/>
                        </a:lnTo>
                        <a:cubicBezTo>
                          <a:pt x="71638" y="170310"/>
                          <a:pt x="71325" y="173887"/>
                          <a:pt x="68935" y="174365"/>
                        </a:cubicBezTo>
                        <a:cubicBezTo>
                          <a:pt x="41340" y="179884"/>
                          <a:pt x="55524" y="177796"/>
                          <a:pt x="26357" y="180447"/>
                        </a:cubicBezTo>
                        <a:cubicBezTo>
                          <a:pt x="24330" y="181123"/>
                          <a:pt x="22053" y="181290"/>
                          <a:pt x="20275" y="182475"/>
                        </a:cubicBezTo>
                        <a:cubicBezTo>
                          <a:pt x="17889" y="184066"/>
                          <a:pt x="16058" y="186380"/>
                          <a:pt x="14192" y="188557"/>
                        </a:cubicBezTo>
                        <a:cubicBezTo>
                          <a:pt x="13093" y="189839"/>
                          <a:pt x="5337" y="200185"/>
                          <a:pt x="4055" y="202749"/>
                        </a:cubicBezTo>
                        <a:cubicBezTo>
                          <a:pt x="2427" y="206004"/>
                          <a:pt x="1352" y="209508"/>
                          <a:pt x="0" y="212887"/>
                        </a:cubicBezTo>
                        <a:cubicBezTo>
                          <a:pt x="3244" y="258308"/>
                          <a:pt x="-1213" y="228915"/>
                          <a:pt x="4055" y="247354"/>
                        </a:cubicBezTo>
                        <a:cubicBezTo>
                          <a:pt x="4821" y="250033"/>
                          <a:pt x="4836" y="252972"/>
                          <a:pt x="6082" y="255464"/>
                        </a:cubicBezTo>
                        <a:cubicBezTo>
                          <a:pt x="8261" y="259823"/>
                          <a:pt x="12382" y="263104"/>
                          <a:pt x="14192" y="267629"/>
                        </a:cubicBezTo>
                        <a:cubicBezTo>
                          <a:pt x="19041" y="279751"/>
                          <a:pt x="17096" y="274314"/>
                          <a:pt x="20275" y="283849"/>
                        </a:cubicBezTo>
                        <a:cubicBezTo>
                          <a:pt x="20951" y="294662"/>
                          <a:pt x="19245" y="305895"/>
                          <a:pt x="22302" y="316289"/>
                        </a:cubicBezTo>
                        <a:cubicBezTo>
                          <a:pt x="23088" y="318962"/>
                          <a:pt x="27851" y="317219"/>
                          <a:pt x="30412" y="318317"/>
                        </a:cubicBezTo>
                        <a:cubicBezTo>
                          <a:pt x="32652" y="319277"/>
                          <a:pt x="34315" y="321282"/>
                          <a:pt x="36495" y="322372"/>
                        </a:cubicBezTo>
                        <a:cubicBezTo>
                          <a:pt x="41484" y="324866"/>
                          <a:pt x="50074" y="325649"/>
                          <a:pt x="54742" y="326427"/>
                        </a:cubicBezTo>
                        <a:cubicBezTo>
                          <a:pt x="56770" y="327779"/>
                          <a:pt x="58645" y="329392"/>
                          <a:pt x="60825" y="330482"/>
                        </a:cubicBezTo>
                        <a:cubicBezTo>
                          <a:pt x="66623" y="333381"/>
                          <a:pt x="72848" y="332981"/>
                          <a:pt x="79072" y="334537"/>
                        </a:cubicBezTo>
                        <a:cubicBezTo>
                          <a:pt x="83219" y="335574"/>
                          <a:pt x="87182" y="337240"/>
                          <a:pt x="91237" y="338592"/>
                        </a:cubicBezTo>
                        <a:lnTo>
                          <a:pt x="97320" y="340619"/>
                        </a:lnTo>
                        <a:lnTo>
                          <a:pt x="103402" y="342647"/>
                        </a:lnTo>
                        <a:cubicBezTo>
                          <a:pt x="108809" y="341971"/>
                          <a:pt x="114173" y="340619"/>
                          <a:pt x="119622" y="340619"/>
                        </a:cubicBezTo>
                        <a:cubicBezTo>
                          <a:pt x="135300" y="340619"/>
                          <a:pt x="135569" y="341204"/>
                          <a:pt x="145979" y="344674"/>
                        </a:cubicBezTo>
                        <a:cubicBezTo>
                          <a:pt x="152130" y="348774"/>
                          <a:pt x="161915" y="356839"/>
                          <a:pt x="170309" y="356839"/>
                        </a:cubicBezTo>
                        <a:lnTo>
                          <a:pt x="172337" y="356839"/>
                        </a:lnTo>
                        <a:lnTo>
                          <a:pt x="178419" y="241272"/>
                        </a:lnTo>
                        <a:cubicBezTo>
                          <a:pt x="184502" y="241948"/>
                          <a:pt x="190730" y="241815"/>
                          <a:pt x="196667" y="243299"/>
                        </a:cubicBezTo>
                        <a:cubicBezTo>
                          <a:pt x="212070" y="247149"/>
                          <a:pt x="192377" y="249946"/>
                          <a:pt x="210859" y="245327"/>
                        </a:cubicBezTo>
                        <a:cubicBezTo>
                          <a:pt x="218969" y="246003"/>
                          <a:pt x="227122" y="246278"/>
                          <a:pt x="235189" y="247354"/>
                        </a:cubicBezTo>
                        <a:cubicBezTo>
                          <a:pt x="237308" y="247636"/>
                          <a:pt x="239135" y="249382"/>
                          <a:pt x="241272" y="249382"/>
                        </a:cubicBezTo>
                        <a:cubicBezTo>
                          <a:pt x="250084" y="249382"/>
                          <a:pt x="258843" y="248030"/>
                          <a:pt x="267629" y="247354"/>
                        </a:cubicBezTo>
                        <a:cubicBezTo>
                          <a:pt x="269219" y="244173"/>
                          <a:pt x="272873" y="236028"/>
                          <a:pt x="275739" y="233162"/>
                        </a:cubicBezTo>
                        <a:cubicBezTo>
                          <a:pt x="277462" y="231439"/>
                          <a:pt x="279950" y="230667"/>
                          <a:pt x="281822" y="229107"/>
                        </a:cubicBezTo>
                        <a:cubicBezTo>
                          <a:pt x="284025" y="227271"/>
                          <a:pt x="285877" y="225052"/>
                          <a:pt x="287904" y="223024"/>
                        </a:cubicBezTo>
                        <a:cubicBezTo>
                          <a:pt x="292635" y="223700"/>
                          <a:pt x="297317" y="225052"/>
                          <a:pt x="302096" y="225052"/>
                        </a:cubicBezTo>
                        <a:cubicBezTo>
                          <a:pt x="312930" y="225052"/>
                          <a:pt x="323717" y="223594"/>
                          <a:pt x="334536" y="223024"/>
                        </a:cubicBezTo>
                        <a:cubicBezTo>
                          <a:pt x="336561" y="222917"/>
                          <a:pt x="338591" y="223024"/>
                          <a:pt x="340619" y="223024"/>
                        </a:cubicBezTo>
                        <a:lnTo>
                          <a:pt x="537286" y="223024"/>
                        </a:lnTo>
                        <a:lnTo>
                          <a:pt x="537286" y="154090"/>
                        </a:lnTo>
                        <a:lnTo>
                          <a:pt x="575808" y="154090"/>
                        </a:lnTo>
                        <a:lnTo>
                          <a:pt x="575808" y="8110"/>
                        </a:lnTo>
                        <a:lnTo>
                          <a:pt x="429829" y="8110"/>
                        </a:lnTo>
                        <a:lnTo>
                          <a:pt x="421719" y="28385"/>
                        </a:lnTo>
                        <a:lnTo>
                          <a:pt x="119622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 135"/>
                  <p:cNvSpPr/>
                  <p:nvPr/>
                </p:nvSpPr>
                <p:spPr>
                  <a:xfrm>
                    <a:off x="4865201" y="2804101"/>
                    <a:ext cx="814439" cy="631818"/>
                  </a:xfrm>
                  <a:custGeom>
                    <a:avLst/>
                    <a:gdLst>
                      <a:gd name="connsiteX0" fmla="*/ 792750 w 813025"/>
                      <a:gd name="connsiteY0" fmla="*/ 16220 h 632578"/>
                      <a:gd name="connsiteX1" fmla="*/ 792750 w 813025"/>
                      <a:gd name="connsiteY1" fmla="*/ 16220 h 632578"/>
                      <a:gd name="connsiteX2" fmla="*/ 798833 w 813025"/>
                      <a:gd name="connsiteY2" fmla="*/ 32440 h 632578"/>
                      <a:gd name="connsiteX3" fmla="*/ 802888 w 813025"/>
                      <a:gd name="connsiteY3" fmla="*/ 48660 h 632578"/>
                      <a:gd name="connsiteX4" fmla="*/ 806942 w 813025"/>
                      <a:gd name="connsiteY4" fmla="*/ 60825 h 632578"/>
                      <a:gd name="connsiteX5" fmla="*/ 808970 w 813025"/>
                      <a:gd name="connsiteY5" fmla="*/ 85155 h 632578"/>
                      <a:gd name="connsiteX6" fmla="*/ 810997 w 813025"/>
                      <a:gd name="connsiteY6" fmla="*/ 91237 h 632578"/>
                      <a:gd name="connsiteX7" fmla="*/ 808970 w 813025"/>
                      <a:gd name="connsiteY7" fmla="*/ 117595 h 632578"/>
                      <a:gd name="connsiteX8" fmla="*/ 804915 w 813025"/>
                      <a:gd name="connsiteY8" fmla="*/ 135842 h 632578"/>
                      <a:gd name="connsiteX9" fmla="*/ 802888 w 813025"/>
                      <a:gd name="connsiteY9" fmla="*/ 141924 h 632578"/>
                      <a:gd name="connsiteX10" fmla="*/ 790723 w 813025"/>
                      <a:gd name="connsiteY10" fmla="*/ 150034 h 632578"/>
                      <a:gd name="connsiteX11" fmla="*/ 786668 w 813025"/>
                      <a:gd name="connsiteY11" fmla="*/ 182474 h 632578"/>
                      <a:gd name="connsiteX12" fmla="*/ 784640 w 813025"/>
                      <a:gd name="connsiteY12" fmla="*/ 188557 h 632578"/>
                      <a:gd name="connsiteX13" fmla="*/ 776530 w 813025"/>
                      <a:gd name="connsiteY13" fmla="*/ 190584 h 632578"/>
                      <a:gd name="connsiteX14" fmla="*/ 733953 w 813025"/>
                      <a:gd name="connsiteY14" fmla="*/ 192612 h 632578"/>
                      <a:gd name="connsiteX15" fmla="*/ 727870 w 813025"/>
                      <a:gd name="connsiteY15" fmla="*/ 198694 h 632578"/>
                      <a:gd name="connsiteX16" fmla="*/ 721788 w 813025"/>
                      <a:gd name="connsiteY16" fmla="*/ 202749 h 632578"/>
                      <a:gd name="connsiteX17" fmla="*/ 717733 w 813025"/>
                      <a:gd name="connsiteY17" fmla="*/ 208832 h 632578"/>
                      <a:gd name="connsiteX18" fmla="*/ 727870 w 813025"/>
                      <a:gd name="connsiteY18" fmla="*/ 223024 h 632578"/>
                      <a:gd name="connsiteX19" fmla="*/ 729898 w 813025"/>
                      <a:gd name="connsiteY19" fmla="*/ 231134 h 632578"/>
                      <a:gd name="connsiteX20" fmla="*/ 735980 w 813025"/>
                      <a:gd name="connsiteY20" fmla="*/ 235189 h 632578"/>
                      <a:gd name="connsiteX21" fmla="*/ 752200 w 813025"/>
                      <a:gd name="connsiteY21" fmla="*/ 247354 h 632578"/>
                      <a:gd name="connsiteX22" fmla="*/ 758283 w 813025"/>
                      <a:gd name="connsiteY22" fmla="*/ 251409 h 632578"/>
                      <a:gd name="connsiteX23" fmla="*/ 772475 w 813025"/>
                      <a:gd name="connsiteY23" fmla="*/ 261547 h 632578"/>
                      <a:gd name="connsiteX24" fmla="*/ 780585 w 813025"/>
                      <a:gd name="connsiteY24" fmla="*/ 265602 h 632578"/>
                      <a:gd name="connsiteX25" fmla="*/ 788695 w 813025"/>
                      <a:gd name="connsiteY25" fmla="*/ 279794 h 632578"/>
                      <a:gd name="connsiteX26" fmla="*/ 792750 w 813025"/>
                      <a:gd name="connsiteY26" fmla="*/ 285877 h 632578"/>
                      <a:gd name="connsiteX27" fmla="*/ 794778 w 813025"/>
                      <a:gd name="connsiteY27" fmla="*/ 291959 h 632578"/>
                      <a:gd name="connsiteX28" fmla="*/ 806942 w 813025"/>
                      <a:gd name="connsiteY28" fmla="*/ 298042 h 632578"/>
                      <a:gd name="connsiteX29" fmla="*/ 806942 w 813025"/>
                      <a:gd name="connsiteY29" fmla="*/ 304124 h 632578"/>
                      <a:gd name="connsiteX30" fmla="*/ 813025 w 813025"/>
                      <a:gd name="connsiteY30" fmla="*/ 462269 h 632578"/>
                      <a:gd name="connsiteX31" fmla="*/ 770448 w 813025"/>
                      <a:gd name="connsiteY31" fmla="*/ 452131 h 632578"/>
                      <a:gd name="connsiteX32" fmla="*/ 740035 w 813025"/>
                      <a:gd name="connsiteY32" fmla="*/ 435911 h 632578"/>
                      <a:gd name="connsiteX33" fmla="*/ 729898 w 813025"/>
                      <a:gd name="connsiteY33" fmla="*/ 433884 h 632578"/>
                      <a:gd name="connsiteX34" fmla="*/ 719760 w 813025"/>
                      <a:gd name="connsiteY34" fmla="*/ 413609 h 632578"/>
                      <a:gd name="connsiteX35" fmla="*/ 715705 w 813025"/>
                      <a:gd name="connsiteY35" fmla="*/ 399416 h 632578"/>
                      <a:gd name="connsiteX36" fmla="*/ 711650 w 813025"/>
                      <a:gd name="connsiteY36" fmla="*/ 387251 h 632578"/>
                      <a:gd name="connsiteX37" fmla="*/ 705568 w 813025"/>
                      <a:gd name="connsiteY37" fmla="*/ 383196 h 632578"/>
                      <a:gd name="connsiteX38" fmla="*/ 681238 w 813025"/>
                      <a:gd name="connsiteY38" fmla="*/ 387251 h 632578"/>
                      <a:gd name="connsiteX39" fmla="*/ 677183 w 813025"/>
                      <a:gd name="connsiteY39" fmla="*/ 395361 h 632578"/>
                      <a:gd name="connsiteX40" fmla="*/ 673128 w 813025"/>
                      <a:gd name="connsiteY40" fmla="*/ 427801 h 632578"/>
                      <a:gd name="connsiteX41" fmla="*/ 658935 w 813025"/>
                      <a:gd name="connsiteY41" fmla="*/ 444021 h 632578"/>
                      <a:gd name="connsiteX42" fmla="*/ 636633 w 813025"/>
                      <a:gd name="connsiteY42" fmla="*/ 458214 h 632578"/>
                      <a:gd name="connsiteX43" fmla="*/ 618386 w 813025"/>
                      <a:gd name="connsiteY43" fmla="*/ 458214 h 632578"/>
                      <a:gd name="connsiteX44" fmla="*/ 600138 w 813025"/>
                      <a:gd name="connsiteY44" fmla="*/ 632578 h 632578"/>
                      <a:gd name="connsiteX45" fmla="*/ 553506 w 813025"/>
                      <a:gd name="connsiteY45" fmla="*/ 608248 h 632578"/>
                      <a:gd name="connsiteX46" fmla="*/ 537286 w 813025"/>
                      <a:gd name="connsiteY46" fmla="*/ 508901 h 632578"/>
                      <a:gd name="connsiteX47" fmla="*/ 407526 w 813025"/>
                      <a:gd name="connsiteY47" fmla="*/ 504846 h 632578"/>
                      <a:gd name="connsiteX48" fmla="*/ 407526 w 813025"/>
                      <a:gd name="connsiteY48" fmla="*/ 525121 h 632578"/>
                      <a:gd name="connsiteX49" fmla="*/ 72989 w 813025"/>
                      <a:gd name="connsiteY49" fmla="*/ 527148 h 632578"/>
                      <a:gd name="connsiteX50" fmla="*/ 72989 w 813025"/>
                      <a:gd name="connsiteY50" fmla="*/ 458214 h 632578"/>
                      <a:gd name="connsiteX51" fmla="*/ 95292 w 813025"/>
                      <a:gd name="connsiteY51" fmla="*/ 417664 h 632578"/>
                      <a:gd name="connsiteX52" fmla="*/ 48660 w 813025"/>
                      <a:gd name="connsiteY52" fmla="*/ 352784 h 632578"/>
                      <a:gd name="connsiteX53" fmla="*/ 46632 w 813025"/>
                      <a:gd name="connsiteY53" fmla="*/ 314261 h 632578"/>
                      <a:gd name="connsiteX54" fmla="*/ 36495 w 813025"/>
                      <a:gd name="connsiteY54" fmla="*/ 296014 h 632578"/>
                      <a:gd name="connsiteX55" fmla="*/ 54742 w 813025"/>
                      <a:gd name="connsiteY55" fmla="*/ 239244 h 632578"/>
                      <a:gd name="connsiteX56" fmla="*/ 30412 w 813025"/>
                      <a:gd name="connsiteY56" fmla="*/ 223024 h 632578"/>
                      <a:gd name="connsiteX57" fmla="*/ 0 w 813025"/>
                      <a:gd name="connsiteY57" fmla="*/ 184502 h 632578"/>
                      <a:gd name="connsiteX58" fmla="*/ 50687 w 813025"/>
                      <a:gd name="connsiteY58" fmla="*/ 141924 h 632578"/>
                      <a:gd name="connsiteX59" fmla="*/ 101374 w 813025"/>
                      <a:gd name="connsiteY59" fmla="*/ 113540 h 632578"/>
                      <a:gd name="connsiteX60" fmla="*/ 148007 w 813025"/>
                      <a:gd name="connsiteY60" fmla="*/ 117595 h 632578"/>
                      <a:gd name="connsiteX61" fmla="*/ 214914 w 813025"/>
                      <a:gd name="connsiteY61" fmla="*/ 101375 h 632578"/>
                      <a:gd name="connsiteX62" fmla="*/ 334536 w 813025"/>
                      <a:gd name="connsiteY62" fmla="*/ 150034 h 632578"/>
                      <a:gd name="connsiteX63" fmla="*/ 427801 w 813025"/>
                      <a:gd name="connsiteY63" fmla="*/ 54742 h 632578"/>
                      <a:gd name="connsiteX64" fmla="*/ 510928 w 813025"/>
                      <a:gd name="connsiteY64" fmla="*/ 60825 h 632578"/>
                      <a:gd name="connsiteX65" fmla="*/ 529176 w 813025"/>
                      <a:gd name="connsiteY65" fmla="*/ 58797 h 632578"/>
                      <a:gd name="connsiteX66" fmla="*/ 527148 w 813025"/>
                      <a:gd name="connsiteY66" fmla="*/ 48660 h 632578"/>
                      <a:gd name="connsiteX67" fmla="*/ 525121 w 813025"/>
                      <a:gd name="connsiteY67" fmla="*/ 42577 h 632578"/>
                      <a:gd name="connsiteX68" fmla="*/ 521066 w 813025"/>
                      <a:gd name="connsiteY68" fmla="*/ 32440 h 632578"/>
                      <a:gd name="connsiteX69" fmla="*/ 602166 w 813025"/>
                      <a:gd name="connsiteY69" fmla="*/ 0 h 632578"/>
                      <a:gd name="connsiteX70" fmla="*/ 652853 w 813025"/>
                      <a:gd name="connsiteY70" fmla="*/ 28385 h 632578"/>
                      <a:gd name="connsiteX71" fmla="*/ 792750 w 813025"/>
                      <a:gd name="connsiteY71" fmla="*/ 16220 h 63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813025" h="632578">
                        <a:moveTo>
                          <a:pt x="792750" y="16220"/>
                        </a:moveTo>
                        <a:lnTo>
                          <a:pt x="792750" y="16220"/>
                        </a:lnTo>
                        <a:cubicBezTo>
                          <a:pt x="794778" y="21627"/>
                          <a:pt x="797111" y="26928"/>
                          <a:pt x="798833" y="32440"/>
                        </a:cubicBezTo>
                        <a:cubicBezTo>
                          <a:pt x="800495" y="37759"/>
                          <a:pt x="801126" y="43373"/>
                          <a:pt x="802888" y="48660"/>
                        </a:cubicBezTo>
                        <a:lnTo>
                          <a:pt x="806942" y="60825"/>
                        </a:lnTo>
                        <a:cubicBezTo>
                          <a:pt x="807618" y="68935"/>
                          <a:pt x="807894" y="77088"/>
                          <a:pt x="808970" y="85155"/>
                        </a:cubicBezTo>
                        <a:cubicBezTo>
                          <a:pt x="809252" y="87273"/>
                          <a:pt x="810997" y="89100"/>
                          <a:pt x="810997" y="91237"/>
                        </a:cubicBezTo>
                        <a:cubicBezTo>
                          <a:pt x="810997" y="100049"/>
                          <a:pt x="810161" y="108864"/>
                          <a:pt x="808970" y="117595"/>
                        </a:cubicBezTo>
                        <a:cubicBezTo>
                          <a:pt x="808128" y="123769"/>
                          <a:pt x="806426" y="129797"/>
                          <a:pt x="804915" y="135842"/>
                        </a:cubicBezTo>
                        <a:cubicBezTo>
                          <a:pt x="804397" y="137915"/>
                          <a:pt x="804399" y="140413"/>
                          <a:pt x="802888" y="141924"/>
                        </a:cubicBezTo>
                        <a:cubicBezTo>
                          <a:pt x="799442" y="145370"/>
                          <a:pt x="790723" y="150034"/>
                          <a:pt x="790723" y="150034"/>
                        </a:cubicBezTo>
                        <a:cubicBezTo>
                          <a:pt x="785376" y="166071"/>
                          <a:pt x="791051" y="147411"/>
                          <a:pt x="786668" y="182474"/>
                        </a:cubicBezTo>
                        <a:cubicBezTo>
                          <a:pt x="786403" y="184595"/>
                          <a:pt x="786309" y="187222"/>
                          <a:pt x="784640" y="188557"/>
                        </a:cubicBezTo>
                        <a:cubicBezTo>
                          <a:pt x="782464" y="190298"/>
                          <a:pt x="779308" y="190362"/>
                          <a:pt x="776530" y="190584"/>
                        </a:cubicBezTo>
                        <a:cubicBezTo>
                          <a:pt x="762367" y="191717"/>
                          <a:pt x="748145" y="191936"/>
                          <a:pt x="733953" y="192612"/>
                        </a:cubicBezTo>
                        <a:cubicBezTo>
                          <a:pt x="731925" y="194639"/>
                          <a:pt x="730073" y="196858"/>
                          <a:pt x="727870" y="198694"/>
                        </a:cubicBezTo>
                        <a:cubicBezTo>
                          <a:pt x="725998" y="200254"/>
                          <a:pt x="723511" y="201026"/>
                          <a:pt x="721788" y="202749"/>
                        </a:cubicBezTo>
                        <a:cubicBezTo>
                          <a:pt x="720065" y="204472"/>
                          <a:pt x="719085" y="206804"/>
                          <a:pt x="717733" y="208832"/>
                        </a:cubicBezTo>
                        <a:cubicBezTo>
                          <a:pt x="722464" y="223024"/>
                          <a:pt x="717733" y="219646"/>
                          <a:pt x="727870" y="223024"/>
                        </a:cubicBezTo>
                        <a:cubicBezTo>
                          <a:pt x="728546" y="225727"/>
                          <a:pt x="728352" y="228815"/>
                          <a:pt x="729898" y="231134"/>
                        </a:cubicBezTo>
                        <a:cubicBezTo>
                          <a:pt x="731250" y="233161"/>
                          <a:pt x="734108" y="233629"/>
                          <a:pt x="735980" y="235189"/>
                        </a:cubicBezTo>
                        <a:cubicBezTo>
                          <a:pt x="753040" y="249406"/>
                          <a:pt x="728349" y="232448"/>
                          <a:pt x="752200" y="247354"/>
                        </a:cubicBezTo>
                        <a:cubicBezTo>
                          <a:pt x="754267" y="248646"/>
                          <a:pt x="756300" y="249993"/>
                          <a:pt x="758283" y="251409"/>
                        </a:cubicBezTo>
                        <a:cubicBezTo>
                          <a:pt x="762634" y="254517"/>
                          <a:pt x="767697" y="258817"/>
                          <a:pt x="772475" y="261547"/>
                        </a:cubicBezTo>
                        <a:cubicBezTo>
                          <a:pt x="775099" y="263047"/>
                          <a:pt x="777882" y="264250"/>
                          <a:pt x="780585" y="265602"/>
                        </a:cubicBezTo>
                        <a:cubicBezTo>
                          <a:pt x="790460" y="280413"/>
                          <a:pt x="778411" y="261796"/>
                          <a:pt x="788695" y="279794"/>
                        </a:cubicBezTo>
                        <a:cubicBezTo>
                          <a:pt x="789904" y="281910"/>
                          <a:pt x="791660" y="283697"/>
                          <a:pt x="792750" y="285877"/>
                        </a:cubicBezTo>
                        <a:cubicBezTo>
                          <a:pt x="793706" y="287788"/>
                          <a:pt x="793267" y="290448"/>
                          <a:pt x="794778" y="291959"/>
                        </a:cubicBezTo>
                        <a:cubicBezTo>
                          <a:pt x="801223" y="298404"/>
                          <a:pt x="801303" y="288644"/>
                          <a:pt x="806942" y="298042"/>
                        </a:cubicBezTo>
                        <a:cubicBezTo>
                          <a:pt x="807985" y="299780"/>
                          <a:pt x="806942" y="302097"/>
                          <a:pt x="806942" y="304124"/>
                        </a:cubicBezTo>
                        <a:lnTo>
                          <a:pt x="813025" y="462269"/>
                        </a:lnTo>
                        <a:lnTo>
                          <a:pt x="770448" y="452131"/>
                        </a:lnTo>
                        <a:cubicBezTo>
                          <a:pt x="749335" y="438696"/>
                          <a:pt x="755574" y="439364"/>
                          <a:pt x="740035" y="435911"/>
                        </a:cubicBezTo>
                        <a:cubicBezTo>
                          <a:pt x="736671" y="435163"/>
                          <a:pt x="733277" y="434560"/>
                          <a:pt x="729898" y="433884"/>
                        </a:cubicBezTo>
                        <a:cubicBezTo>
                          <a:pt x="726519" y="427126"/>
                          <a:pt x="722149" y="420778"/>
                          <a:pt x="719760" y="413609"/>
                        </a:cubicBezTo>
                        <a:cubicBezTo>
                          <a:pt x="712935" y="393128"/>
                          <a:pt x="723358" y="424925"/>
                          <a:pt x="715705" y="399416"/>
                        </a:cubicBezTo>
                        <a:cubicBezTo>
                          <a:pt x="714477" y="395322"/>
                          <a:pt x="715206" y="389622"/>
                          <a:pt x="711650" y="387251"/>
                        </a:cubicBezTo>
                        <a:lnTo>
                          <a:pt x="705568" y="383196"/>
                        </a:lnTo>
                        <a:cubicBezTo>
                          <a:pt x="697458" y="384548"/>
                          <a:pt x="688795" y="384012"/>
                          <a:pt x="681238" y="387251"/>
                        </a:cubicBezTo>
                        <a:cubicBezTo>
                          <a:pt x="678460" y="388442"/>
                          <a:pt x="677863" y="392416"/>
                          <a:pt x="677183" y="395361"/>
                        </a:cubicBezTo>
                        <a:cubicBezTo>
                          <a:pt x="677155" y="395481"/>
                          <a:pt x="674046" y="425413"/>
                          <a:pt x="673128" y="427801"/>
                        </a:cubicBezTo>
                        <a:cubicBezTo>
                          <a:pt x="668567" y="439659"/>
                          <a:pt x="666622" y="438430"/>
                          <a:pt x="658935" y="444021"/>
                        </a:cubicBezTo>
                        <a:cubicBezTo>
                          <a:pt x="655717" y="446361"/>
                          <a:pt x="644474" y="457560"/>
                          <a:pt x="636633" y="458214"/>
                        </a:cubicBezTo>
                        <a:cubicBezTo>
                          <a:pt x="630572" y="458719"/>
                          <a:pt x="624468" y="458214"/>
                          <a:pt x="618386" y="458214"/>
                        </a:cubicBezTo>
                        <a:lnTo>
                          <a:pt x="600138" y="632578"/>
                        </a:lnTo>
                        <a:lnTo>
                          <a:pt x="553506" y="608248"/>
                        </a:lnTo>
                        <a:cubicBezTo>
                          <a:pt x="508177" y="591251"/>
                          <a:pt x="537286" y="607940"/>
                          <a:pt x="537286" y="508901"/>
                        </a:cubicBezTo>
                        <a:lnTo>
                          <a:pt x="407526" y="504846"/>
                        </a:lnTo>
                        <a:lnTo>
                          <a:pt x="407526" y="525121"/>
                        </a:lnTo>
                        <a:lnTo>
                          <a:pt x="72989" y="527148"/>
                        </a:lnTo>
                        <a:lnTo>
                          <a:pt x="72989" y="458214"/>
                        </a:lnTo>
                        <a:lnTo>
                          <a:pt x="95292" y="417664"/>
                        </a:lnTo>
                        <a:lnTo>
                          <a:pt x="48660" y="352784"/>
                        </a:lnTo>
                        <a:lnTo>
                          <a:pt x="46632" y="314261"/>
                        </a:lnTo>
                        <a:lnTo>
                          <a:pt x="36495" y="296014"/>
                        </a:lnTo>
                        <a:lnTo>
                          <a:pt x="54742" y="239244"/>
                        </a:lnTo>
                        <a:lnTo>
                          <a:pt x="30412" y="223024"/>
                        </a:lnTo>
                        <a:lnTo>
                          <a:pt x="0" y="184502"/>
                        </a:lnTo>
                        <a:lnTo>
                          <a:pt x="50687" y="141924"/>
                        </a:lnTo>
                        <a:lnTo>
                          <a:pt x="101374" y="113540"/>
                        </a:lnTo>
                        <a:lnTo>
                          <a:pt x="148007" y="117595"/>
                        </a:lnTo>
                        <a:lnTo>
                          <a:pt x="214914" y="101375"/>
                        </a:lnTo>
                        <a:lnTo>
                          <a:pt x="334536" y="150034"/>
                        </a:lnTo>
                        <a:lnTo>
                          <a:pt x="427801" y="54742"/>
                        </a:lnTo>
                        <a:lnTo>
                          <a:pt x="510928" y="60825"/>
                        </a:lnTo>
                        <a:cubicBezTo>
                          <a:pt x="517011" y="60149"/>
                          <a:pt x="524280" y="62469"/>
                          <a:pt x="529176" y="58797"/>
                        </a:cubicBezTo>
                        <a:cubicBezTo>
                          <a:pt x="531933" y="56729"/>
                          <a:pt x="527984" y="52003"/>
                          <a:pt x="527148" y="48660"/>
                        </a:cubicBezTo>
                        <a:cubicBezTo>
                          <a:pt x="526630" y="46587"/>
                          <a:pt x="525963" y="44542"/>
                          <a:pt x="525121" y="42577"/>
                        </a:cubicBezTo>
                        <a:cubicBezTo>
                          <a:pt x="520764" y="32409"/>
                          <a:pt x="521066" y="37814"/>
                          <a:pt x="521066" y="32440"/>
                        </a:cubicBezTo>
                        <a:lnTo>
                          <a:pt x="602166" y="0"/>
                        </a:lnTo>
                        <a:lnTo>
                          <a:pt x="652853" y="28385"/>
                        </a:lnTo>
                        <a:lnTo>
                          <a:pt x="792750" y="1622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>
                    <a:off x="4958870" y="2154820"/>
                    <a:ext cx="839839" cy="741355"/>
                  </a:xfrm>
                  <a:custGeom>
                    <a:avLst/>
                    <a:gdLst>
                      <a:gd name="connsiteX0" fmla="*/ 813026 w 839383"/>
                      <a:gd name="connsiteY0" fmla="*/ 285876 h 740924"/>
                      <a:gd name="connsiteX1" fmla="*/ 813026 w 839383"/>
                      <a:gd name="connsiteY1" fmla="*/ 285876 h 740924"/>
                      <a:gd name="connsiteX2" fmla="*/ 802888 w 839383"/>
                      <a:gd name="connsiteY2" fmla="*/ 304124 h 740924"/>
                      <a:gd name="connsiteX3" fmla="*/ 800861 w 839383"/>
                      <a:gd name="connsiteY3" fmla="*/ 328454 h 740924"/>
                      <a:gd name="connsiteX4" fmla="*/ 798833 w 839383"/>
                      <a:gd name="connsiteY4" fmla="*/ 334536 h 740924"/>
                      <a:gd name="connsiteX5" fmla="*/ 792751 w 839383"/>
                      <a:gd name="connsiteY5" fmla="*/ 350756 h 740924"/>
                      <a:gd name="connsiteX6" fmla="*/ 798833 w 839383"/>
                      <a:gd name="connsiteY6" fmla="*/ 468351 h 740924"/>
                      <a:gd name="connsiteX7" fmla="*/ 827218 w 839383"/>
                      <a:gd name="connsiteY7" fmla="*/ 531203 h 740924"/>
                      <a:gd name="connsiteX8" fmla="*/ 833301 w 839383"/>
                      <a:gd name="connsiteY8" fmla="*/ 547423 h 740924"/>
                      <a:gd name="connsiteX9" fmla="*/ 839383 w 839383"/>
                      <a:gd name="connsiteY9" fmla="*/ 553506 h 740924"/>
                      <a:gd name="connsiteX10" fmla="*/ 833301 w 839383"/>
                      <a:gd name="connsiteY10" fmla="*/ 557561 h 740924"/>
                      <a:gd name="connsiteX11" fmla="*/ 780586 w 839383"/>
                      <a:gd name="connsiteY11" fmla="*/ 561616 h 740924"/>
                      <a:gd name="connsiteX12" fmla="*/ 768421 w 839383"/>
                      <a:gd name="connsiteY12" fmla="*/ 565671 h 740924"/>
                      <a:gd name="connsiteX13" fmla="*/ 758283 w 839383"/>
                      <a:gd name="connsiteY13" fmla="*/ 569726 h 740924"/>
                      <a:gd name="connsiteX14" fmla="*/ 742063 w 839383"/>
                      <a:gd name="connsiteY14" fmla="*/ 573781 h 740924"/>
                      <a:gd name="connsiteX15" fmla="*/ 725843 w 839383"/>
                      <a:gd name="connsiteY15" fmla="*/ 579863 h 740924"/>
                      <a:gd name="connsiteX16" fmla="*/ 719761 w 839383"/>
                      <a:gd name="connsiteY16" fmla="*/ 581891 h 740924"/>
                      <a:gd name="connsiteX17" fmla="*/ 703541 w 839383"/>
                      <a:gd name="connsiteY17" fmla="*/ 585946 h 740924"/>
                      <a:gd name="connsiteX18" fmla="*/ 695431 w 839383"/>
                      <a:gd name="connsiteY18" fmla="*/ 590000 h 740924"/>
                      <a:gd name="connsiteX19" fmla="*/ 719761 w 839383"/>
                      <a:gd name="connsiteY19" fmla="*/ 618385 h 740924"/>
                      <a:gd name="connsiteX20" fmla="*/ 723816 w 839383"/>
                      <a:gd name="connsiteY20" fmla="*/ 638660 h 740924"/>
                      <a:gd name="connsiteX21" fmla="*/ 727871 w 839383"/>
                      <a:gd name="connsiteY21" fmla="*/ 667045 h 740924"/>
                      <a:gd name="connsiteX22" fmla="*/ 731926 w 839383"/>
                      <a:gd name="connsiteY22" fmla="*/ 679210 h 740924"/>
                      <a:gd name="connsiteX23" fmla="*/ 733953 w 839383"/>
                      <a:gd name="connsiteY23" fmla="*/ 685293 h 740924"/>
                      <a:gd name="connsiteX24" fmla="*/ 731926 w 839383"/>
                      <a:gd name="connsiteY24" fmla="*/ 693403 h 740924"/>
                      <a:gd name="connsiteX25" fmla="*/ 705569 w 839383"/>
                      <a:gd name="connsiteY25" fmla="*/ 697458 h 740924"/>
                      <a:gd name="connsiteX26" fmla="*/ 638661 w 839383"/>
                      <a:gd name="connsiteY26" fmla="*/ 691375 h 740924"/>
                      <a:gd name="connsiteX27" fmla="*/ 553506 w 839383"/>
                      <a:gd name="connsiteY27" fmla="*/ 689348 h 740924"/>
                      <a:gd name="connsiteX28" fmla="*/ 537286 w 839383"/>
                      <a:gd name="connsiteY28" fmla="*/ 683265 h 740924"/>
                      <a:gd name="connsiteX29" fmla="*/ 531204 w 839383"/>
                      <a:gd name="connsiteY29" fmla="*/ 679210 h 740924"/>
                      <a:gd name="connsiteX30" fmla="*/ 514984 w 839383"/>
                      <a:gd name="connsiteY30" fmla="*/ 673128 h 740924"/>
                      <a:gd name="connsiteX31" fmla="*/ 504847 w 839383"/>
                      <a:gd name="connsiteY31" fmla="*/ 671100 h 740924"/>
                      <a:gd name="connsiteX32" fmla="*/ 460242 w 839383"/>
                      <a:gd name="connsiteY32" fmla="*/ 673128 h 740924"/>
                      <a:gd name="connsiteX33" fmla="*/ 446049 w 839383"/>
                      <a:gd name="connsiteY33" fmla="*/ 677183 h 740924"/>
                      <a:gd name="connsiteX34" fmla="*/ 450104 w 839383"/>
                      <a:gd name="connsiteY34" fmla="*/ 719760 h 740924"/>
                      <a:gd name="connsiteX35" fmla="*/ 452132 w 839383"/>
                      <a:gd name="connsiteY35" fmla="*/ 725843 h 740924"/>
                      <a:gd name="connsiteX36" fmla="*/ 450104 w 839383"/>
                      <a:gd name="connsiteY36" fmla="*/ 740035 h 740924"/>
                      <a:gd name="connsiteX37" fmla="*/ 433884 w 839383"/>
                      <a:gd name="connsiteY37" fmla="*/ 733953 h 740924"/>
                      <a:gd name="connsiteX38" fmla="*/ 417664 w 839383"/>
                      <a:gd name="connsiteY38" fmla="*/ 723815 h 740924"/>
                      <a:gd name="connsiteX39" fmla="*/ 411582 w 839383"/>
                      <a:gd name="connsiteY39" fmla="*/ 721788 h 740924"/>
                      <a:gd name="connsiteX40" fmla="*/ 391307 w 839383"/>
                      <a:gd name="connsiteY40" fmla="*/ 723815 h 740924"/>
                      <a:gd name="connsiteX41" fmla="*/ 383197 w 839383"/>
                      <a:gd name="connsiteY41" fmla="*/ 727870 h 740924"/>
                      <a:gd name="connsiteX42" fmla="*/ 364949 w 839383"/>
                      <a:gd name="connsiteY42" fmla="*/ 731925 h 740924"/>
                      <a:gd name="connsiteX43" fmla="*/ 328455 w 839383"/>
                      <a:gd name="connsiteY43" fmla="*/ 729898 h 740924"/>
                      <a:gd name="connsiteX44" fmla="*/ 312235 w 839383"/>
                      <a:gd name="connsiteY44" fmla="*/ 725843 h 740924"/>
                      <a:gd name="connsiteX45" fmla="*/ 308180 w 839383"/>
                      <a:gd name="connsiteY45" fmla="*/ 719760 h 740924"/>
                      <a:gd name="connsiteX46" fmla="*/ 293987 w 839383"/>
                      <a:gd name="connsiteY46" fmla="*/ 697458 h 740924"/>
                      <a:gd name="connsiteX47" fmla="*/ 304125 w 839383"/>
                      <a:gd name="connsiteY47" fmla="*/ 671100 h 740924"/>
                      <a:gd name="connsiteX48" fmla="*/ 310207 w 839383"/>
                      <a:gd name="connsiteY48" fmla="*/ 667045 h 740924"/>
                      <a:gd name="connsiteX49" fmla="*/ 314262 w 839383"/>
                      <a:gd name="connsiteY49" fmla="*/ 660963 h 740924"/>
                      <a:gd name="connsiteX50" fmla="*/ 306152 w 839383"/>
                      <a:gd name="connsiteY50" fmla="*/ 658935 h 740924"/>
                      <a:gd name="connsiteX51" fmla="*/ 300070 w 839383"/>
                      <a:gd name="connsiteY51" fmla="*/ 656908 h 740924"/>
                      <a:gd name="connsiteX52" fmla="*/ 291960 w 839383"/>
                      <a:gd name="connsiteY52" fmla="*/ 652853 h 740924"/>
                      <a:gd name="connsiteX53" fmla="*/ 275740 w 839383"/>
                      <a:gd name="connsiteY53" fmla="*/ 650825 h 740924"/>
                      <a:gd name="connsiteX54" fmla="*/ 196667 w 839383"/>
                      <a:gd name="connsiteY54" fmla="*/ 571753 h 740924"/>
                      <a:gd name="connsiteX55" fmla="*/ 202750 w 839383"/>
                      <a:gd name="connsiteY55" fmla="*/ 506873 h 740924"/>
                      <a:gd name="connsiteX56" fmla="*/ 95293 w 839383"/>
                      <a:gd name="connsiteY56" fmla="*/ 506873 h 740924"/>
                      <a:gd name="connsiteX57" fmla="*/ 95293 w 839383"/>
                      <a:gd name="connsiteY57" fmla="*/ 456186 h 740924"/>
                      <a:gd name="connsiteX58" fmla="*/ 0 w 839383"/>
                      <a:gd name="connsiteY58" fmla="*/ 456186 h 740924"/>
                      <a:gd name="connsiteX59" fmla="*/ 0 w 839383"/>
                      <a:gd name="connsiteY59" fmla="*/ 231134 h 740924"/>
                      <a:gd name="connsiteX60" fmla="*/ 32440 w 839383"/>
                      <a:gd name="connsiteY60" fmla="*/ 220997 h 740924"/>
                      <a:gd name="connsiteX61" fmla="*/ 52715 w 839383"/>
                      <a:gd name="connsiteY61" fmla="*/ 206804 h 740924"/>
                      <a:gd name="connsiteX62" fmla="*/ 62853 w 839383"/>
                      <a:gd name="connsiteY62" fmla="*/ 196667 h 740924"/>
                      <a:gd name="connsiteX63" fmla="*/ 72990 w 839383"/>
                      <a:gd name="connsiteY63" fmla="*/ 188557 h 740924"/>
                      <a:gd name="connsiteX64" fmla="*/ 85155 w 839383"/>
                      <a:gd name="connsiteY64" fmla="*/ 180447 h 740924"/>
                      <a:gd name="connsiteX65" fmla="*/ 101375 w 839383"/>
                      <a:gd name="connsiteY65" fmla="*/ 166254 h 740924"/>
                      <a:gd name="connsiteX66" fmla="*/ 93265 w 839383"/>
                      <a:gd name="connsiteY66" fmla="*/ 158144 h 740924"/>
                      <a:gd name="connsiteX67" fmla="*/ 81100 w 839383"/>
                      <a:gd name="connsiteY67" fmla="*/ 150034 h 740924"/>
                      <a:gd name="connsiteX68" fmla="*/ 77045 w 839383"/>
                      <a:gd name="connsiteY68" fmla="*/ 137869 h 740924"/>
                      <a:gd name="connsiteX69" fmla="*/ 81100 w 839383"/>
                      <a:gd name="connsiteY69" fmla="*/ 113539 h 740924"/>
                      <a:gd name="connsiteX70" fmla="*/ 87183 w 839383"/>
                      <a:gd name="connsiteY70" fmla="*/ 101374 h 740924"/>
                      <a:gd name="connsiteX71" fmla="*/ 93265 w 839383"/>
                      <a:gd name="connsiteY71" fmla="*/ 97319 h 740924"/>
                      <a:gd name="connsiteX72" fmla="*/ 111513 w 839383"/>
                      <a:gd name="connsiteY72" fmla="*/ 77044 h 740924"/>
                      <a:gd name="connsiteX73" fmla="*/ 117595 w 839383"/>
                      <a:gd name="connsiteY73" fmla="*/ 72989 h 740924"/>
                      <a:gd name="connsiteX74" fmla="*/ 129760 w 839383"/>
                      <a:gd name="connsiteY74" fmla="*/ 60824 h 740924"/>
                      <a:gd name="connsiteX75" fmla="*/ 145980 w 839383"/>
                      <a:gd name="connsiteY75" fmla="*/ 52714 h 740924"/>
                      <a:gd name="connsiteX76" fmla="*/ 172337 w 839383"/>
                      <a:gd name="connsiteY76" fmla="*/ 40549 h 740924"/>
                      <a:gd name="connsiteX77" fmla="*/ 178420 w 839383"/>
                      <a:gd name="connsiteY77" fmla="*/ 38522 h 740924"/>
                      <a:gd name="connsiteX78" fmla="*/ 184502 w 839383"/>
                      <a:gd name="connsiteY78" fmla="*/ 34467 h 740924"/>
                      <a:gd name="connsiteX79" fmla="*/ 190585 w 839383"/>
                      <a:gd name="connsiteY79" fmla="*/ 32440 h 740924"/>
                      <a:gd name="connsiteX80" fmla="*/ 425774 w 839383"/>
                      <a:gd name="connsiteY80" fmla="*/ 32440 h 740924"/>
                      <a:gd name="connsiteX81" fmla="*/ 425774 w 839383"/>
                      <a:gd name="connsiteY81" fmla="*/ 0 h 740924"/>
                      <a:gd name="connsiteX82" fmla="*/ 693404 w 839383"/>
                      <a:gd name="connsiteY82" fmla="*/ 0 h 740924"/>
                      <a:gd name="connsiteX83" fmla="*/ 695431 w 839383"/>
                      <a:gd name="connsiteY83" fmla="*/ 77044 h 740924"/>
                      <a:gd name="connsiteX84" fmla="*/ 697459 w 839383"/>
                      <a:gd name="connsiteY84" fmla="*/ 119622 h 740924"/>
                      <a:gd name="connsiteX85" fmla="*/ 705569 w 839383"/>
                      <a:gd name="connsiteY85" fmla="*/ 127732 h 740924"/>
                      <a:gd name="connsiteX86" fmla="*/ 715706 w 839383"/>
                      <a:gd name="connsiteY86" fmla="*/ 133814 h 740924"/>
                      <a:gd name="connsiteX87" fmla="*/ 740036 w 839383"/>
                      <a:gd name="connsiteY87" fmla="*/ 158144 h 740924"/>
                      <a:gd name="connsiteX88" fmla="*/ 744091 w 839383"/>
                      <a:gd name="connsiteY88" fmla="*/ 210859 h 740924"/>
                      <a:gd name="connsiteX89" fmla="*/ 754228 w 839383"/>
                      <a:gd name="connsiteY89" fmla="*/ 227079 h 740924"/>
                      <a:gd name="connsiteX90" fmla="*/ 756256 w 839383"/>
                      <a:gd name="connsiteY90" fmla="*/ 233161 h 740924"/>
                      <a:gd name="connsiteX91" fmla="*/ 760311 w 839383"/>
                      <a:gd name="connsiteY91" fmla="*/ 239244 h 740924"/>
                      <a:gd name="connsiteX92" fmla="*/ 764366 w 839383"/>
                      <a:gd name="connsiteY92" fmla="*/ 247354 h 740924"/>
                      <a:gd name="connsiteX93" fmla="*/ 776531 w 839383"/>
                      <a:gd name="connsiteY93" fmla="*/ 257491 h 740924"/>
                      <a:gd name="connsiteX94" fmla="*/ 782613 w 839383"/>
                      <a:gd name="connsiteY94" fmla="*/ 259519 h 740924"/>
                      <a:gd name="connsiteX95" fmla="*/ 794778 w 839383"/>
                      <a:gd name="connsiteY95" fmla="*/ 271684 h 740924"/>
                      <a:gd name="connsiteX96" fmla="*/ 796806 w 839383"/>
                      <a:gd name="connsiteY96" fmla="*/ 279794 h 740924"/>
                      <a:gd name="connsiteX97" fmla="*/ 813026 w 839383"/>
                      <a:gd name="connsiteY97" fmla="*/ 285876 h 740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839383" h="740924">
                        <a:moveTo>
                          <a:pt x="813026" y="285876"/>
                        </a:moveTo>
                        <a:lnTo>
                          <a:pt x="813026" y="285876"/>
                        </a:lnTo>
                        <a:cubicBezTo>
                          <a:pt x="809647" y="291959"/>
                          <a:pt x="804800" y="297433"/>
                          <a:pt x="802888" y="304124"/>
                        </a:cubicBezTo>
                        <a:cubicBezTo>
                          <a:pt x="800652" y="311949"/>
                          <a:pt x="801937" y="320387"/>
                          <a:pt x="800861" y="328454"/>
                        </a:cubicBezTo>
                        <a:cubicBezTo>
                          <a:pt x="800579" y="330572"/>
                          <a:pt x="799509" y="332509"/>
                          <a:pt x="798833" y="334536"/>
                        </a:cubicBezTo>
                        <a:cubicBezTo>
                          <a:pt x="796592" y="350225"/>
                          <a:pt x="801081" y="346592"/>
                          <a:pt x="792751" y="350756"/>
                        </a:cubicBezTo>
                        <a:lnTo>
                          <a:pt x="798833" y="468351"/>
                        </a:lnTo>
                        <a:lnTo>
                          <a:pt x="827218" y="531203"/>
                        </a:lnTo>
                        <a:cubicBezTo>
                          <a:pt x="829246" y="536610"/>
                          <a:pt x="830536" y="542354"/>
                          <a:pt x="833301" y="547423"/>
                        </a:cubicBezTo>
                        <a:cubicBezTo>
                          <a:pt x="834674" y="549940"/>
                          <a:pt x="839383" y="550639"/>
                          <a:pt x="839383" y="553506"/>
                        </a:cubicBezTo>
                        <a:cubicBezTo>
                          <a:pt x="839383" y="555943"/>
                          <a:pt x="835715" y="557228"/>
                          <a:pt x="833301" y="557561"/>
                        </a:cubicBezTo>
                        <a:cubicBezTo>
                          <a:pt x="815843" y="559969"/>
                          <a:pt x="798158" y="560264"/>
                          <a:pt x="780586" y="561616"/>
                        </a:cubicBezTo>
                        <a:cubicBezTo>
                          <a:pt x="776531" y="562968"/>
                          <a:pt x="772390" y="564084"/>
                          <a:pt x="768421" y="565671"/>
                        </a:cubicBezTo>
                        <a:cubicBezTo>
                          <a:pt x="765042" y="567023"/>
                          <a:pt x="761762" y="568656"/>
                          <a:pt x="758283" y="569726"/>
                        </a:cubicBezTo>
                        <a:cubicBezTo>
                          <a:pt x="752956" y="571365"/>
                          <a:pt x="747350" y="572019"/>
                          <a:pt x="742063" y="573781"/>
                        </a:cubicBezTo>
                        <a:cubicBezTo>
                          <a:pt x="728275" y="578376"/>
                          <a:pt x="745209" y="572600"/>
                          <a:pt x="725843" y="579863"/>
                        </a:cubicBezTo>
                        <a:cubicBezTo>
                          <a:pt x="723842" y="580613"/>
                          <a:pt x="721823" y="581329"/>
                          <a:pt x="719761" y="581891"/>
                        </a:cubicBezTo>
                        <a:cubicBezTo>
                          <a:pt x="714384" y="583358"/>
                          <a:pt x="703541" y="585946"/>
                          <a:pt x="703541" y="585946"/>
                        </a:cubicBezTo>
                        <a:cubicBezTo>
                          <a:pt x="696897" y="590375"/>
                          <a:pt x="699895" y="590000"/>
                          <a:pt x="695431" y="590000"/>
                        </a:cubicBezTo>
                        <a:lnTo>
                          <a:pt x="719761" y="618385"/>
                        </a:lnTo>
                        <a:cubicBezTo>
                          <a:pt x="721113" y="625143"/>
                          <a:pt x="722683" y="631862"/>
                          <a:pt x="723816" y="638660"/>
                        </a:cubicBezTo>
                        <a:cubicBezTo>
                          <a:pt x="725019" y="645877"/>
                          <a:pt x="725954" y="659376"/>
                          <a:pt x="727871" y="667045"/>
                        </a:cubicBezTo>
                        <a:cubicBezTo>
                          <a:pt x="728908" y="671192"/>
                          <a:pt x="730574" y="675155"/>
                          <a:pt x="731926" y="679210"/>
                        </a:cubicBezTo>
                        <a:lnTo>
                          <a:pt x="733953" y="685293"/>
                        </a:lnTo>
                        <a:cubicBezTo>
                          <a:pt x="733277" y="687996"/>
                          <a:pt x="733472" y="691084"/>
                          <a:pt x="731926" y="693403"/>
                        </a:cubicBezTo>
                        <a:cubicBezTo>
                          <a:pt x="726724" y="701206"/>
                          <a:pt x="710243" y="697458"/>
                          <a:pt x="705569" y="697458"/>
                        </a:cubicBezTo>
                        <a:lnTo>
                          <a:pt x="638661" y="691375"/>
                        </a:lnTo>
                        <a:lnTo>
                          <a:pt x="553506" y="689348"/>
                        </a:lnTo>
                        <a:cubicBezTo>
                          <a:pt x="548107" y="689113"/>
                          <a:pt x="541767" y="685826"/>
                          <a:pt x="537286" y="683265"/>
                        </a:cubicBezTo>
                        <a:cubicBezTo>
                          <a:pt x="535170" y="682056"/>
                          <a:pt x="533383" y="680300"/>
                          <a:pt x="531204" y="679210"/>
                        </a:cubicBezTo>
                        <a:cubicBezTo>
                          <a:pt x="529336" y="678276"/>
                          <a:pt x="518498" y="674007"/>
                          <a:pt x="514984" y="673128"/>
                        </a:cubicBezTo>
                        <a:cubicBezTo>
                          <a:pt x="511641" y="672292"/>
                          <a:pt x="508226" y="671776"/>
                          <a:pt x="504847" y="671100"/>
                        </a:cubicBezTo>
                        <a:cubicBezTo>
                          <a:pt x="489979" y="671776"/>
                          <a:pt x="475082" y="671986"/>
                          <a:pt x="460242" y="673128"/>
                        </a:cubicBezTo>
                        <a:cubicBezTo>
                          <a:pt x="456928" y="673383"/>
                          <a:pt x="449506" y="676031"/>
                          <a:pt x="446049" y="677183"/>
                        </a:cubicBezTo>
                        <a:cubicBezTo>
                          <a:pt x="446930" y="689515"/>
                          <a:pt x="447485" y="706666"/>
                          <a:pt x="450104" y="719760"/>
                        </a:cubicBezTo>
                        <a:cubicBezTo>
                          <a:pt x="450523" y="721856"/>
                          <a:pt x="451456" y="723815"/>
                          <a:pt x="452132" y="725843"/>
                        </a:cubicBezTo>
                        <a:cubicBezTo>
                          <a:pt x="451456" y="730574"/>
                          <a:pt x="453483" y="736656"/>
                          <a:pt x="450104" y="740035"/>
                        </a:cubicBezTo>
                        <a:cubicBezTo>
                          <a:pt x="446597" y="743542"/>
                          <a:pt x="436456" y="735668"/>
                          <a:pt x="433884" y="733953"/>
                        </a:cubicBezTo>
                        <a:cubicBezTo>
                          <a:pt x="427458" y="724314"/>
                          <a:pt x="432141" y="728640"/>
                          <a:pt x="417664" y="723815"/>
                        </a:cubicBezTo>
                        <a:lnTo>
                          <a:pt x="411582" y="721788"/>
                        </a:lnTo>
                        <a:cubicBezTo>
                          <a:pt x="404824" y="722464"/>
                          <a:pt x="397948" y="722392"/>
                          <a:pt x="391307" y="723815"/>
                        </a:cubicBezTo>
                        <a:cubicBezTo>
                          <a:pt x="388352" y="724448"/>
                          <a:pt x="385975" y="726679"/>
                          <a:pt x="383197" y="727870"/>
                        </a:cubicBezTo>
                        <a:cubicBezTo>
                          <a:pt x="376842" y="730594"/>
                          <a:pt x="372245" y="730709"/>
                          <a:pt x="364949" y="731925"/>
                        </a:cubicBezTo>
                        <a:cubicBezTo>
                          <a:pt x="349709" y="737007"/>
                          <a:pt x="358383" y="735103"/>
                          <a:pt x="328455" y="729898"/>
                        </a:cubicBezTo>
                        <a:cubicBezTo>
                          <a:pt x="322964" y="728943"/>
                          <a:pt x="312235" y="725843"/>
                          <a:pt x="312235" y="725843"/>
                        </a:cubicBezTo>
                        <a:lnTo>
                          <a:pt x="308180" y="719760"/>
                        </a:lnTo>
                        <a:lnTo>
                          <a:pt x="293987" y="697458"/>
                        </a:lnTo>
                        <a:cubicBezTo>
                          <a:pt x="296968" y="661696"/>
                          <a:pt x="287873" y="678066"/>
                          <a:pt x="304125" y="671100"/>
                        </a:cubicBezTo>
                        <a:cubicBezTo>
                          <a:pt x="306365" y="670140"/>
                          <a:pt x="308180" y="668397"/>
                          <a:pt x="310207" y="667045"/>
                        </a:cubicBezTo>
                        <a:cubicBezTo>
                          <a:pt x="311559" y="665018"/>
                          <a:pt x="315352" y="663142"/>
                          <a:pt x="314262" y="660963"/>
                        </a:cubicBezTo>
                        <a:cubicBezTo>
                          <a:pt x="313016" y="658471"/>
                          <a:pt x="308831" y="659701"/>
                          <a:pt x="306152" y="658935"/>
                        </a:cubicBezTo>
                        <a:cubicBezTo>
                          <a:pt x="304097" y="658348"/>
                          <a:pt x="302034" y="657750"/>
                          <a:pt x="300070" y="656908"/>
                        </a:cubicBezTo>
                        <a:cubicBezTo>
                          <a:pt x="297292" y="655717"/>
                          <a:pt x="294876" y="653648"/>
                          <a:pt x="291960" y="652853"/>
                        </a:cubicBezTo>
                        <a:cubicBezTo>
                          <a:pt x="284174" y="650729"/>
                          <a:pt x="281546" y="650825"/>
                          <a:pt x="275740" y="650825"/>
                        </a:cubicBezTo>
                        <a:lnTo>
                          <a:pt x="196667" y="571753"/>
                        </a:lnTo>
                        <a:lnTo>
                          <a:pt x="202750" y="506873"/>
                        </a:lnTo>
                        <a:lnTo>
                          <a:pt x="95293" y="506873"/>
                        </a:lnTo>
                        <a:lnTo>
                          <a:pt x="95293" y="456186"/>
                        </a:lnTo>
                        <a:lnTo>
                          <a:pt x="0" y="456186"/>
                        </a:lnTo>
                        <a:lnTo>
                          <a:pt x="0" y="231134"/>
                        </a:lnTo>
                        <a:lnTo>
                          <a:pt x="32440" y="220997"/>
                        </a:lnTo>
                        <a:cubicBezTo>
                          <a:pt x="39198" y="216266"/>
                          <a:pt x="48139" y="213668"/>
                          <a:pt x="52715" y="206804"/>
                        </a:cubicBezTo>
                        <a:cubicBezTo>
                          <a:pt x="58122" y="198694"/>
                          <a:pt x="54743" y="202074"/>
                          <a:pt x="62853" y="196667"/>
                        </a:cubicBezTo>
                        <a:cubicBezTo>
                          <a:pt x="71922" y="183062"/>
                          <a:pt x="61239" y="196391"/>
                          <a:pt x="72990" y="188557"/>
                        </a:cubicBezTo>
                        <a:cubicBezTo>
                          <a:pt x="88177" y="178432"/>
                          <a:pt x="70694" y="185266"/>
                          <a:pt x="85155" y="180447"/>
                        </a:cubicBezTo>
                        <a:cubicBezTo>
                          <a:pt x="99348" y="170985"/>
                          <a:pt x="94617" y="176392"/>
                          <a:pt x="101375" y="166254"/>
                        </a:cubicBezTo>
                        <a:cubicBezTo>
                          <a:pt x="97935" y="155933"/>
                          <a:pt x="102112" y="163059"/>
                          <a:pt x="93265" y="158144"/>
                        </a:cubicBezTo>
                        <a:cubicBezTo>
                          <a:pt x="89005" y="155777"/>
                          <a:pt x="81100" y="150034"/>
                          <a:pt x="81100" y="150034"/>
                        </a:cubicBezTo>
                        <a:cubicBezTo>
                          <a:pt x="79748" y="145979"/>
                          <a:pt x="76515" y="142110"/>
                          <a:pt x="77045" y="137869"/>
                        </a:cubicBezTo>
                        <a:cubicBezTo>
                          <a:pt x="78689" y="124718"/>
                          <a:pt x="78125" y="123952"/>
                          <a:pt x="81100" y="113539"/>
                        </a:cubicBezTo>
                        <a:cubicBezTo>
                          <a:pt x="82419" y="108923"/>
                          <a:pt x="83630" y="104927"/>
                          <a:pt x="87183" y="101374"/>
                        </a:cubicBezTo>
                        <a:cubicBezTo>
                          <a:pt x="88906" y="99651"/>
                          <a:pt x="91238" y="98671"/>
                          <a:pt x="93265" y="97319"/>
                        </a:cubicBezTo>
                        <a:cubicBezTo>
                          <a:pt x="98713" y="89148"/>
                          <a:pt x="101964" y="83411"/>
                          <a:pt x="111513" y="77044"/>
                        </a:cubicBezTo>
                        <a:cubicBezTo>
                          <a:pt x="113540" y="75692"/>
                          <a:pt x="115774" y="74608"/>
                          <a:pt x="117595" y="72989"/>
                        </a:cubicBezTo>
                        <a:cubicBezTo>
                          <a:pt x="121881" y="69179"/>
                          <a:pt x="124435" y="62954"/>
                          <a:pt x="129760" y="60824"/>
                        </a:cubicBezTo>
                        <a:cubicBezTo>
                          <a:pt x="140101" y="56688"/>
                          <a:pt x="138248" y="58237"/>
                          <a:pt x="145980" y="52714"/>
                        </a:cubicBezTo>
                        <a:cubicBezTo>
                          <a:pt x="160458" y="42373"/>
                          <a:pt x="148535" y="48483"/>
                          <a:pt x="172337" y="40549"/>
                        </a:cubicBezTo>
                        <a:lnTo>
                          <a:pt x="178420" y="38522"/>
                        </a:lnTo>
                        <a:cubicBezTo>
                          <a:pt x="180447" y="37170"/>
                          <a:pt x="182323" y="35557"/>
                          <a:pt x="184502" y="34467"/>
                        </a:cubicBezTo>
                        <a:cubicBezTo>
                          <a:pt x="186414" y="33511"/>
                          <a:pt x="190585" y="32440"/>
                          <a:pt x="190585" y="32440"/>
                        </a:cubicBezTo>
                        <a:lnTo>
                          <a:pt x="425774" y="32440"/>
                        </a:lnTo>
                        <a:lnTo>
                          <a:pt x="425774" y="0"/>
                        </a:lnTo>
                        <a:lnTo>
                          <a:pt x="693404" y="0"/>
                        </a:lnTo>
                        <a:cubicBezTo>
                          <a:pt x="694080" y="25681"/>
                          <a:pt x="694755" y="51363"/>
                          <a:pt x="695431" y="77044"/>
                        </a:cubicBezTo>
                        <a:cubicBezTo>
                          <a:pt x="696107" y="91237"/>
                          <a:pt x="694672" y="105689"/>
                          <a:pt x="697459" y="119622"/>
                        </a:cubicBezTo>
                        <a:cubicBezTo>
                          <a:pt x="698209" y="123371"/>
                          <a:pt x="702666" y="125244"/>
                          <a:pt x="705569" y="127732"/>
                        </a:cubicBezTo>
                        <a:cubicBezTo>
                          <a:pt x="708996" y="130670"/>
                          <a:pt x="711898" y="131910"/>
                          <a:pt x="715706" y="133814"/>
                        </a:cubicBezTo>
                        <a:lnTo>
                          <a:pt x="740036" y="158144"/>
                        </a:lnTo>
                        <a:lnTo>
                          <a:pt x="744091" y="210859"/>
                        </a:lnTo>
                        <a:cubicBezTo>
                          <a:pt x="747470" y="216266"/>
                          <a:pt x="751175" y="221482"/>
                          <a:pt x="754228" y="227079"/>
                        </a:cubicBezTo>
                        <a:cubicBezTo>
                          <a:pt x="755251" y="228955"/>
                          <a:pt x="755300" y="231250"/>
                          <a:pt x="756256" y="233161"/>
                        </a:cubicBezTo>
                        <a:cubicBezTo>
                          <a:pt x="757346" y="235341"/>
                          <a:pt x="759102" y="237128"/>
                          <a:pt x="760311" y="239244"/>
                        </a:cubicBezTo>
                        <a:cubicBezTo>
                          <a:pt x="761810" y="241868"/>
                          <a:pt x="762609" y="244895"/>
                          <a:pt x="764366" y="247354"/>
                        </a:cubicBezTo>
                        <a:cubicBezTo>
                          <a:pt x="766858" y="250843"/>
                          <a:pt x="772578" y="255515"/>
                          <a:pt x="776531" y="257491"/>
                        </a:cubicBezTo>
                        <a:cubicBezTo>
                          <a:pt x="778442" y="258447"/>
                          <a:pt x="780586" y="258843"/>
                          <a:pt x="782613" y="259519"/>
                        </a:cubicBezTo>
                        <a:cubicBezTo>
                          <a:pt x="786668" y="263574"/>
                          <a:pt x="793387" y="266121"/>
                          <a:pt x="794778" y="271684"/>
                        </a:cubicBezTo>
                        <a:cubicBezTo>
                          <a:pt x="795454" y="274387"/>
                          <a:pt x="795708" y="277233"/>
                          <a:pt x="796806" y="279794"/>
                        </a:cubicBezTo>
                        <a:cubicBezTo>
                          <a:pt x="797766" y="282034"/>
                          <a:pt x="810323" y="284862"/>
                          <a:pt x="813026" y="285876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Freeform 137"/>
                  <p:cNvSpPr/>
                  <p:nvPr/>
                </p:nvSpPr>
                <p:spPr>
                  <a:xfrm>
                    <a:off x="5373233" y="1743663"/>
                    <a:ext cx="598525" cy="741354"/>
                  </a:xfrm>
                  <a:custGeom>
                    <a:avLst/>
                    <a:gdLst>
                      <a:gd name="connsiteX0" fmla="*/ 0 w 598111"/>
                      <a:gd name="connsiteY0" fmla="*/ 328454 h 742063"/>
                      <a:gd name="connsiteX1" fmla="*/ 0 w 598111"/>
                      <a:gd name="connsiteY1" fmla="*/ 328454 h 742063"/>
                      <a:gd name="connsiteX2" fmla="*/ 16220 w 598111"/>
                      <a:gd name="connsiteY2" fmla="*/ 322372 h 742063"/>
                      <a:gd name="connsiteX3" fmla="*/ 22303 w 598111"/>
                      <a:gd name="connsiteY3" fmla="*/ 320344 h 742063"/>
                      <a:gd name="connsiteX4" fmla="*/ 30413 w 598111"/>
                      <a:gd name="connsiteY4" fmla="*/ 312234 h 742063"/>
                      <a:gd name="connsiteX5" fmla="*/ 38523 w 598111"/>
                      <a:gd name="connsiteY5" fmla="*/ 300069 h 742063"/>
                      <a:gd name="connsiteX6" fmla="*/ 46633 w 598111"/>
                      <a:gd name="connsiteY6" fmla="*/ 293987 h 742063"/>
                      <a:gd name="connsiteX7" fmla="*/ 44605 w 598111"/>
                      <a:gd name="connsiteY7" fmla="*/ 281822 h 742063"/>
                      <a:gd name="connsiteX8" fmla="*/ 46633 w 598111"/>
                      <a:gd name="connsiteY8" fmla="*/ 263575 h 742063"/>
                      <a:gd name="connsiteX9" fmla="*/ 50688 w 598111"/>
                      <a:gd name="connsiteY9" fmla="*/ 245327 h 742063"/>
                      <a:gd name="connsiteX10" fmla="*/ 52715 w 598111"/>
                      <a:gd name="connsiteY10" fmla="*/ 239245 h 742063"/>
                      <a:gd name="connsiteX11" fmla="*/ 56770 w 598111"/>
                      <a:gd name="connsiteY11" fmla="*/ 225052 h 742063"/>
                      <a:gd name="connsiteX12" fmla="*/ 60825 w 598111"/>
                      <a:gd name="connsiteY12" fmla="*/ 188557 h 742063"/>
                      <a:gd name="connsiteX13" fmla="*/ 60825 w 598111"/>
                      <a:gd name="connsiteY13" fmla="*/ 143952 h 742063"/>
                      <a:gd name="connsiteX14" fmla="*/ 54743 w 598111"/>
                      <a:gd name="connsiteY14" fmla="*/ 139897 h 742063"/>
                      <a:gd name="connsiteX15" fmla="*/ 48660 w 598111"/>
                      <a:gd name="connsiteY15" fmla="*/ 127732 h 742063"/>
                      <a:gd name="connsiteX16" fmla="*/ 46633 w 598111"/>
                      <a:gd name="connsiteY16" fmla="*/ 121650 h 742063"/>
                      <a:gd name="connsiteX17" fmla="*/ 42578 w 598111"/>
                      <a:gd name="connsiteY17" fmla="*/ 115567 h 742063"/>
                      <a:gd name="connsiteX18" fmla="*/ 38523 w 598111"/>
                      <a:gd name="connsiteY18" fmla="*/ 103402 h 742063"/>
                      <a:gd name="connsiteX19" fmla="*/ 40550 w 598111"/>
                      <a:gd name="connsiteY19" fmla="*/ 58798 h 742063"/>
                      <a:gd name="connsiteX20" fmla="*/ 44605 w 598111"/>
                      <a:gd name="connsiteY20" fmla="*/ 44605 h 742063"/>
                      <a:gd name="connsiteX21" fmla="*/ 50688 w 598111"/>
                      <a:gd name="connsiteY21" fmla="*/ 38523 h 742063"/>
                      <a:gd name="connsiteX22" fmla="*/ 60825 w 598111"/>
                      <a:gd name="connsiteY22" fmla="*/ 26358 h 742063"/>
                      <a:gd name="connsiteX23" fmla="*/ 66908 w 598111"/>
                      <a:gd name="connsiteY23" fmla="*/ 24330 h 742063"/>
                      <a:gd name="connsiteX24" fmla="*/ 81100 w 598111"/>
                      <a:gd name="connsiteY24" fmla="*/ 26358 h 742063"/>
                      <a:gd name="connsiteX25" fmla="*/ 95293 w 598111"/>
                      <a:gd name="connsiteY25" fmla="*/ 18248 h 742063"/>
                      <a:gd name="connsiteX26" fmla="*/ 103403 w 598111"/>
                      <a:gd name="connsiteY26" fmla="*/ 6083 h 742063"/>
                      <a:gd name="connsiteX27" fmla="*/ 115567 w 598111"/>
                      <a:gd name="connsiteY27" fmla="*/ 2028 h 742063"/>
                      <a:gd name="connsiteX28" fmla="*/ 121650 w 598111"/>
                      <a:gd name="connsiteY28" fmla="*/ 0 h 742063"/>
                      <a:gd name="connsiteX29" fmla="*/ 141925 w 598111"/>
                      <a:gd name="connsiteY29" fmla="*/ 2028 h 742063"/>
                      <a:gd name="connsiteX30" fmla="*/ 154090 w 598111"/>
                      <a:gd name="connsiteY30" fmla="*/ 10138 h 742063"/>
                      <a:gd name="connsiteX31" fmla="*/ 164227 w 598111"/>
                      <a:gd name="connsiteY31" fmla="*/ 18248 h 742063"/>
                      <a:gd name="connsiteX32" fmla="*/ 170310 w 598111"/>
                      <a:gd name="connsiteY32" fmla="*/ 24330 h 742063"/>
                      <a:gd name="connsiteX33" fmla="*/ 194640 w 598111"/>
                      <a:gd name="connsiteY33" fmla="*/ 28385 h 742063"/>
                      <a:gd name="connsiteX34" fmla="*/ 225052 w 598111"/>
                      <a:gd name="connsiteY34" fmla="*/ 32440 h 742063"/>
                      <a:gd name="connsiteX35" fmla="*/ 239245 w 598111"/>
                      <a:gd name="connsiteY35" fmla="*/ 36495 h 742063"/>
                      <a:gd name="connsiteX36" fmla="*/ 257492 w 598111"/>
                      <a:gd name="connsiteY36" fmla="*/ 50688 h 742063"/>
                      <a:gd name="connsiteX37" fmla="*/ 269657 w 598111"/>
                      <a:gd name="connsiteY37" fmla="*/ 54743 h 742063"/>
                      <a:gd name="connsiteX38" fmla="*/ 302097 w 598111"/>
                      <a:gd name="connsiteY38" fmla="*/ 58798 h 742063"/>
                      <a:gd name="connsiteX39" fmla="*/ 308179 w 598111"/>
                      <a:gd name="connsiteY39" fmla="*/ 60825 h 742063"/>
                      <a:gd name="connsiteX40" fmla="*/ 314262 w 598111"/>
                      <a:gd name="connsiteY40" fmla="*/ 64880 h 742063"/>
                      <a:gd name="connsiteX41" fmla="*/ 338592 w 598111"/>
                      <a:gd name="connsiteY41" fmla="*/ 68935 h 742063"/>
                      <a:gd name="connsiteX42" fmla="*/ 362922 w 598111"/>
                      <a:gd name="connsiteY42" fmla="*/ 77045 h 742063"/>
                      <a:gd name="connsiteX43" fmla="*/ 369004 w 598111"/>
                      <a:gd name="connsiteY43" fmla="*/ 79073 h 742063"/>
                      <a:gd name="connsiteX44" fmla="*/ 500791 w 598111"/>
                      <a:gd name="connsiteY44" fmla="*/ 79073 h 742063"/>
                      <a:gd name="connsiteX45" fmla="*/ 484571 w 598111"/>
                      <a:gd name="connsiteY45" fmla="*/ 103402 h 742063"/>
                      <a:gd name="connsiteX46" fmla="*/ 482544 w 598111"/>
                      <a:gd name="connsiteY46" fmla="*/ 212887 h 742063"/>
                      <a:gd name="connsiteX47" fmla="*/ 486599 w 598111"/>
                      <a:gd name="connsiteY47" fmla="*/ 225052 h 742063"/>
                      <a:gd name="connsiteX48" fmla="*/ 494709 w 598111"/>
                      <a:gd name="connsiteY48" fmla="*/ 237217 h 742063"/>
                      <a:gd name="connsiteX49" fmla="*/ 502819 w 598111"/>
                      <a:gd name="connsiteY49" fmla="*/ 249382 h 742063"/>
                      <a:gd name="connsiteX50" fmla="*/ 504846 w 598111"/>
                      <a:gd name="connsiteY50" fmla="*/ 255465 h 742063"/>
                      <a:gd name="connsiteX51" fmla="*/ 508901 w 598111"/>
                      <a:gd name="connsiteY51" fmla="*/ 261547 h 742063"/>
                      <a:gd name="connsiteX52" fmla="*/ 519039 w 598111"/>
                      <a:gd name="connsiteY52" fmla="*/ 277767 h 742063"/>
                      <a:gd name="connsiteX53" fmla="*/ 523094 w 598111"/>
                      <a:gd name="connsiteY53" fmla="*/ 283849 h 742063"/>
                      <a:gd name="connsiteX54" fmla="*/ 523094 w 598111"/>
                      <a:gd name="connsiteY54" fmla="*/ 314262 h 742063"/>
                      <a:gd name="connsiteX55" fmla="*/ 521066 w 598111"/>
                      <a:gd name="connsiteY55" fmla="*/ 320344 h 742063"/>
                      <a:gd name="connsiteX56" fmla="*/ 514984 w 598111"/>
                      <a:gd name="connsiteY56" fmla="*/ 324399 h 742063"/>
                      <a:gd name="connsiteX57" fmla="*/ 512956 w 598111"/>
                      <a:gd name="connsiteY57" fmla="*/ 330482 h 742063"/>
                      <a:gd name="connsiteX58" fmla="*/ 514984 w 598111"/>
                      <a:gd name="connsiteY58" fmla="*/ 379142 h 742063"/>
                      <a:gd name="connsiteX59" fmla="*/ 557561 w 598111"/>
                      <a:gd name="connsiteY59" fmla="*/ 551479 h 742063"/>
                      <a:gd name="connsiteX60" fmla="*/ 598111 w 598111"/>
                      <a:gd name="connsiteY60" fmla="*/ 654881 h 742063"/>
                      <a:gd name="connsiteX61" fmla="*/ 551479 w 598111"/>
                      <a:gd name="connsiteY61" fmla="*/ 669073 h 742063"/>
                      <a:gd name="connsiteX62" fmla="*/ 537286 w 598111"/>
                      <a:gd name="connsiteY62" fmla="*/ 658936 h 742063"/>
                      <a:gd name="connsiteX63" fmla="*/ 472407 w 598111"/>
                      <a:gd name="connsiteY63" fmla="*/ 662991 h 742063"/>
                      <a:gd name="connsiteX64" fmla="*/ 462269 w 598111"/>
                      <a:gd name="connsiteY64" fmla="*/ 677183 h 742063"/>
                      <a:gd name="connsiteX65" fmla="*/ 448077 w 598111"/>
                      <a:gd name="connsiteY65" fmla="*/ 689348 h 742063"/>
                      <a:gd name="connsiteX66" fmla="*/ 441994 w 598111"/>
                      <a:gd name="connsiteY66" fmla="*/ 693403 h 742063"/>
                      <a:gd name="connsiteX67" fmla="*/ 435912 w 598111"/>
                      <a:gd name="connsiteY67" fmla="*/ 705568 h 742063"/>
                      <a:gd name="connsiteX68" fmla="*/ 431857 w 598111"/>
                      <a:gd name="connsiteY68" fmla="*/ 717733 h 742063"/>
                      <a:gd name="connsiteX69" fmla="*/ 429829 w 598111"/>
                      <a:gd name="connsiteY69" fmla="*/ 723816 h 742063"/>
                      <a:gd name="connsiteX70" fmla="*/ 417664 w 598111"/>
                      <a:gd name="connsiteY70" fmla="*/ 733953 h 742063"/>
                      <a:gd name="connsiteX71" fmla="*/ 405499 w 598111"/>
                      <a:gd name="connsiteY71" fmla="*/ 738008 h 742063"/>
                      <a:gd name="connsiteX72" fmla="*/ 399417 w 598111"/>
                      <a:gd name="connsiteY72" fmla="*/ 740036 h 742063"/>
                      <a:gd name="connsiteX73" fmla="*/ 383197 w 598111"/>
                      <a:gd name="connsiteY73" fmla="*/ 742063 h 742063"/>
                      <a:gd name="connsiteX74" fmla="*/ 373059 w 598111"/>
                      <a:gd name="connsiteY74" fmla="*/ 709623 h 742063"/>
                      <a:gd name="connsiteX75" fmla="*/ 342647 w 598111"/>
                      <a:gd name="connsiteY75" fmla="*/ 671101 h 742063"/>
                      <a:gd name="connsiteX76" fmla="*/ 324399 w 598111"/>
                      <a:gd name="connsiteY76" fmla="*/ 600139 h 742063"/>
                      <a:gd name="connsiteX77" fmla="*/ 328454 w 598111"/>
                      <a:gd name="connsiteY77" fmla="*/ 577836 h 742063"/>
                      <a:gd name="connsiteX78" fmla="*/ 271685 w 598111"/>
                      <a:gd name="connsiteY78" fmla="*/ 539314 h 742063"/>
                      <a:gd name="connsiteX79" fmla="*/ 269657 w 598111"/>
                      <a:gd name="connsiteY79" fmla="*/ 521066 h 742063"/>
                      <a:gd name="connsiteX80" fmla="*/ 271685 w 598111"/>
                      <a:gd name="connsiteY80" fmla="*/ 502819 h 742063"/>
                      <a:gd name="connsiteX81" fmla="*/ 269657 w 598111"/>
                      <a:gd name="connsiteY81" fmla="*/ 458214 h 742063"/>
                      <a:gd name="connsiteX82" fmla="*/ 265602 w 598111"/>
                      <a:gd name="connsiteY82" fmla="*/ 446049 h 742063"/>
                      <a:gd name="connsiteX83" fmla="*/ 261547 w 598111"/>
                      <a:gd name="connsiteY83" fmla="*/ 439967 h 742063"/>
                      <a:gd name="connsiteX84" fmla="*/ 253437 w 598111"/>
                      <a:gd name="connsiteY84" fmla="*/ 427802 h 742063"/>
                      <a:gd name="connsiteX85" fmla="*/ 251410 w 598111"/>
                      <a:gd name="connsiteY85" fmla="*/ 419692 h 742063"/>
                      <a:gd name="connsiteX86" fmla="*/ 247355 w 598111"/>
                      <a:gd name="connsiteY86" fmla="*/ 413609 h 742063"/>
                      <a:gd name="connsiteX87" fmla="*/ 243300 w 598111"/>
                      <a:gd name="connsiteY87" fmla="*/ 362922 h 742063"/>
                      <a:gd name="connsiteX88" fmla="*/ 239245 w 598111"/>
                      <a:gd name="connsiteY88" fmla="*/ 330482 h 742063"/>
                      <a:gd name="connsiteX89" fmla="*/ 241272 w 598111"/>
                      <a:gd name="connsiteY89" fmla="*/ 322372 h 742063"/>
                      <a:gd name="connsiteX90" fmla="*/ 269657 w 598111"/>
                      <a:gd name="connsiteY90" fmla="*/ 320344 h 742063"/>
                      <a:gd name="connsiteX91" fmla="*/ 281822 w 598111"/>
                      <a:gd name="connsiteY91" fmla="*/ 328454 h 742063"/>
                      <a:gd name="connsiteX92" fmla="*/ 287905 w 598111"/>
                      <a:gd name="connsiteY92" fmla="*/ 332509 h 742063"/>
                      <a:gd name="connsiteX93" fmla="*/ 302097 w 598111"/>
                      <a:gd name="connsiteY93" fmla="*/ 338592 h 742063"/>
                      <a:gd name="connsiteX94" fmla="*/ 308179 w 598111"/>
                      <a:gd name="connsiteY94" fmla="*/ 340619 h 742063"/>
                      <a:gd name="connsiteX95" fmla="*/ 314262 w 598111"/>
                      <a:gd name="connsiteY95" fmla="*/ 344674 h 742063"/>
                      <a:gd name="connsiteX96" fmla="*/ 330482 w 598111"/>
                      <a:gd name="connsiteY96" fmla="*/ 348729 h 742063"/>
                      <a:gd name="connsiteX97" fmla="*/ 336564 w 598111"/>
                      <a:gd name="connsiteY97" fmla="*/ 350757 h 742063"/>
                      <a:gd name="connsiteX98" fmla="*/ 371032 w 598111"/>
                      <a:gd name="connsiteY98" fmla="*/ 342647 h 742063"/>
                      <a:gd name="connsiteX99" fmla="*/ 362922 w 598111"/>
                      <a:gd name="connsiteY99" fmla="*/ 332509 h 742063"/>
                      <a:gd name="connsiteX100" fmla="*/ 344674 w 598111"/>
                      <a:gd name="connsiteY100" fmla="*/ 322372 h 742063"/>
                      <a:gd name="connsiteX101" fmla="*/ 338592 w 598111"/>
                      <a:gd name="connsiteY101" fmla="*/ 320344 h 742063"/>
                      <a:gd name="connsiteX102" fmla="*/ 330482 w 598111"/>
                      <a:gd name="connsiteY102" fmla="*/ 306152 h 742063"/>
                      <a:gd name="connsiteX103" fmla="*/ 326427 w 598111"/>
                      <a:gd name="connsiteY103" fmla="*/ 293987 h 742063"/>
                      <a:gd name="connsiteX104" fmla="*/ 320344 w 598111"/>
                      <a:gd name="connsiteY104" fmla="*/ 291959 h 742063"/>
                      <a:gd name="connsiteX105" fmla="*/ 285877 w 598111"/>
                      <a:gd name="connsiteY105" fmla="*/ 289932 h 742063"/>
                      <a:gd name="connsiteX106" fmla="*/ 283850 w 598111"/>
                      <a:gd name="connsiteY106" fmla="*/ 283849 h 742063"/>
                      <a:gd name="connsiteX107" fmla="*/ 281822 w 598111"/>
                      <a:gd name="connsiteY107" fmla="*/ 265602 h 742063"/>
                      <a:gd name="connsiteX108" fmla="*/ 275740 w 598111"/>
                      <a:gd name="connsiteY108" fmla="*/ 263575 h 742063"/>
                      <a:gd name="connsiteX109" fmla="*/ 269657 w 598111"/>
                      <a:gd name="connsiteY109" fmla="*/ 259520 h 742063"/>
                      <a:gd name="connsiteX110" fmla="*/ 263575 w 598111"/>
                      <a:gd name="connsiteY110" fmla="*/ 257492 h 742063"/>
                      <a:gd name="connsiteX111" fmla="*/ 251410 w 598111"/>
                      <a:gd name="connsiteY111" fmla="*/ 249382 h 742063"/>
                      <a:gd name="connsiteX112" fmla="*/ 245327 w 598111"/>
                      <a:gd name="connsiteY112" fmla="*/ 245327 h 742063"/>
                      <a:gd name="connsiteX113" fmla="*/ 239245 w 598111"/>
                      <a:gd name="connsiteY113" fmla="*/ 243300 h 742063"/>
                      <a:gd name="connsiteX114" fmla="*/ 227080 w 598111"/>
                      <a:gd name="connsiteY114" fmla="*/ 235190 h 742063"/>
                      <a:gd name="connsiteX115" fmla="*/ 231135 w 598111"/>
                      <a:gd name="connsiteY115" fmla="*/ 312234 h 742063"/>
                      <a:gd name="connsiteX116" fmla="*/ 229107 w 598111"/>
                      <a:gd name="connsiteY116" fmla="*/ 338592 h 742063"/>
                      <a:gd name="connsiteX117" fmla="*/ 227080 w 598111"/>
                      <a:gd name="connsiteY117" fmla="*/ 344674 h 742063"/>
                      <a:gd name="connsiteX118" fmla="*/ 220997 w 598111"/>
                      <a:gd name="connsiteY118" fmla="*/ 348729 h 742063"/>
                      <a:gd name="connsiteX119" fmla="*/ 216942 w 598111"/>
                      <a:gd name="connsiteY119" fmla="*/ 352784 h 742063"/>
                      <a:gd name="connsiteX120" fmla="*/ 30413 w 598111"/>
                      <a:gd name="connsiteY120" fmla="*/ 371032 h 742063"/>
                      <a:gd name="connsiteX121" fmla="*/ 0 w 598111"/>
                      <a:gd name="connsiteY121" fmla="*/ 328454 h 74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</a:cxnLst>
                    <a:rect l="l" t="t" r="r" b="b"/>
                    <a:pathLst>
                      <a:path w="598111" h="742063">
                        <a:moveTo>
                          <a:pt x="0" y="328454"/>
                        </a:moveTo>
                        <a:lnTo>
                          <a:pt x="0" y="328454"/>
                        </a:lnTo>
                        <a:lnTo>
                          <a:pt x="16220" y="322372"/>
                        </a:lnTo>
                        <a:cubicBezTo>
                          <a:pt x="18229" y="321642"/>
                          <a:pt x="20564" y="321586"/>
                          <a:pt x="22303" y="320344"/>
                        </a:cubicBezTo>
                        <a:cubicBezTo>
                          <a:pt x="25414" y="318122"/>
                          <a:pt x="28025" y="315219"/>
                          <a:pt x="30413" y="312234"/>
                        </a:cubicBezTo>
                        <a:cubicBezTo>
                          <a:pt x="33457" y="308428"/>
                          <a:pt x="34624" y="302993"/>
                          <a:pt x="38523" y="300069"/>
                        </a:cubicBezTo>
                        <a:lnTo>
                          <a:pt x="46633" y="293987"/>
                        </a:lnTo>
                        <a:cubicBezTo>
                          <a:pt x="45957" y="289932"/>
                          <a:pt x="44605" y="285933"/>
                          <a:pt x="44605" y="281822"/>
                        </a:cubicBezTo>
                        <a:cubicBezTo>
                          <a:pt x="44605" y="275702"/>
                          <a:pt x="45768" y="269633"/>
                          <a:pt x="46633" y="263575"/>
                        </a:cubicBezTo>
                        <a:cubicBezTo>
                          <a:pt x="47232" y="259383"/>
                          <a:pt x="49420" y="249763"/>
                          <a:pt x="50688" y="245327"/>
                        </a:cubicBezTo>
                        <a:cubicBezTo>
                          <a:pt x="51275" y="243272"/>
                          <a:pt x="52128" y="241300"/>
                          <a:pt x="52715" y="239245"/>
                        </a:cubicBezTo>
                        <a:cubicBezTo>
                          <a:pt x="57809" y="221416"/>
                          <a:pt x="51908" y="239643"/>
                          <a:pt x="56770" y="225052"/>
                        </a:cubicBezTo>
                        <a:cubicBezTo>
                          <a:pt x="58122" y="212887"/>
                          <a:pt x="59171" y="200685"/>
                          <a:pt x="60825" y="188557"/>
                        </a:cubicBezTo>
                        <a:cubicBezTo>
                          <a:pt x="63936" y="165749"/>
                          <a:pt x="71198" y="195816"/>
                          <a:pt x="60825" y="143952"/>
                        </a:cubicBezTo>
                        <a:cubicBezTo>
                          <a:pt x="60347" y="141563"/>
                          <a:pt x="56770" y="141249"/>
                          <a:pt x="54743" y="139897"/>
                        </a:cubicBezTo>
                        <a:cubicBezTo>
                          <a:pt x="49644" y="124604"/>
                          <a:pt x="56524" y="143461"/>
                          <a:pt x="48660" y="127732"/>
                        </a:cubicBezTo>
                        <a:cubicBezTo>
                          <a:pt x="47704" y="125821"/>
                          <a:pt x="47589" y="123561"/>
                          <a:pt x="46633" y="121650"/>
                        </a:cubicBezTo>
                        <a:cubicBezTo>
                          <a:pt x="45543" y="119470"/>
                          <a:pt x="43568" y="117794"/>
                          <a:pt x="42578" y="115567"/>
                        </a:cubicBezTo>
                        <a:cubicBezTo>
                          <a:pt x="40842" y="111661"/>
                          <a:pt x="38523" y="103402"/>
                          <a:pt x="38523" y="103402"/>
                        </a:cubicBezTo>
                        <a:cubicBezTo>
                          <a:pt x="39199" y="88534"/>
                          <a:pt x="39408" y="73638"/>
                          <a:pt x="40550" y="58798"/>
                        </a:cubicBezTo>
                        <a:cubicBezTo>
                          <a:pt x="40609" y="58037"/>
                          <a:pt x="43605" y="46105"/>
                          <a:pt x="44605" y="44605"/>
                        </a:cubicBezTo>
                        <a:cubicBezTo>
                          <a:pt x="46196" y="42219"/>
                          <a:pt x="48852" y="40726"/>
                          <a:pt x="50688" y="38523"/>
                        </a:cubicBezTo>
                        <a:cubicBezTo>
                          <a:pt x="55364" y="32912"/>
                          <a:pt x="54160" y="30801"/>
                          <a:pt x="60825" y="26358"/>
                        </a:cubicBezTo>
                        <a:cubicBezTo>
                          <a:pt x="62603" y="25172"/>
                          <a:pt x="64880" y="25006"/>
                          <a:pt x="66908" y="24330"/>
                        </a:cubicBezTo>
                        <a:cubicBezTo>
                          <a:pt x="71639" y="25006"/>
                          <a:pt x="76341" y="26791"/>
                          <a:pt x="81100" y="26358"/>
                        </a:cubicBezTo>
                        <a:cubicBezTo>
                          <a:pt x="84078" y="26087"/>
                          <a:pt x="92590" y="20050"/>
                          <a:pt x="95293" y="18248"/>
                        </a:cubicBezTo>
                        <a:cubicBezTo>
                          <a:pt x="97996" y="14193"/>
                          <a:pt x="98780" y="7624"/>
                          <a:pt x="103403" y="6083"/>
                        </a:cubicBezTo>
                        <a:lnTo>
                          <a:pt x="115567" y="2028"/>
                        </a:lnTo>
                        <a:lnTo>
                          <a:pt x="121650" y="0"/>
                        </a:lnTo>
                        <a:cubicBezTo>
                          <a:pt x="128408" y="676"/>
                          <a:pt x="135442" y="2"/>
                          <a:pt x="141925" y="2028"/>
                        </a:cubicBezTo>
                        <a:cubicBezTo>
                          <a:pt x="146577" y="3482"/>
                          <a:pt x="154090" y="10138"/>
                          <a:pt x="154090" y="10138"/>
                        </a:cubicBezTo>
                        <a:cubicBezTo>
                          <a:pt x="163158" y="23739"/>
                          <a:pt x="152477" y="10414"/>
                          <a:pt x="164227" y="18248"/>
                        </a:cubicBezTo>
                        <a:cubicBezTo>
                          <a:pt x="166613" y="19839"/>
                          <a:pt x="167590" y="23423"/>
                          <a:pt x="170310" y="24330"/>
                        </a:cubicBezTo>
                        <a:cubicBezTo>
                          <a:pt x="178110" y="26930"/>
                          <a:pt x="186468" y="27477"/>
                          <a:pt x="194640" y="28385"/>
                        </a:cubicBezTo>
                        <a:cubicBezTo>
                          <a:pt x="206796" y="29736"/>
                          <a:pt x="213687" y="30167"/>
                          <a:pt x="225052" y="32440"/>
                        </a:cubicBezTo>
                        <a:cubicBezTo>
                          <a:pt x="231409" y="33711"/>
                          <a:pt x="233453" y="34565"/>
                          <a:pt x="239245" y="36495"/>
                        </a:cubicBezTo>
                        <a:cubicBezTo>
                          <a:pt x="244493" y="41744"/>
                          <a:pt x="250215" y="48262"/>
                          <a:pt x="257492" y="50688"/>
                        </a:cubicBezTo>
                        <a:cubicBezTo>
                          <a:pt x="261547" y="52040"/>
                          <a:pt x="265409" y="54271"/>
                          <a:pt x="269657" y="54743"/>
                        </a:cubicBezTo>
                        <a:cubicBezTo>
                          <a:pt x="292655" y="57298"/>
                          <a:pt x="281846" y="55904"/>
                          <a:pt x="302097" y="58798"/>
                        </a:cubicBezTo>
                        <a:cubicBezTo>
                          <a:pt x="304124" y="59474"/>
                          <a:pt x="306268" y="59869"/>
                          <a:pt x="308179" y="60825"/>
                        </a:cubicBezTo>
                        <a:cubicBezTo>
                          <a:pt x="310359" y="61915"/>
                          <a:pt x="311980" y="64024"/>
                          <a:pt x="314262" y="64880"/>
                        </a:cubicBezTo>
                        <a:cubicBezTo>
                          <a:pt x="317916" y="66250"/>
                          <a:pt x="336478" y="68633"/>
                          <a:pt x="338592" y="68935"/>
                        </a:cubicBezTo>
                        <a:lnTo>
                          <a:pt x="362922" y="77045"/>
                        </a:lnTo>
                        <a:cubicBezTo>
                          <a:pt x="364949" y="77721"/>
                          <a:pt x="366867" y="79073"/>
                          <a:pt x="369004" y="79073"/>
                        </a:cubicBezTo>
                        <a:lnTo>
                          <a:pt x="500791" y="79073"/>
                        </a:lnTo>
                        <a:lnTo>
                          <a:pt x="484571" y="103402"/>
                        </a:lnTo>
                        <a:cubicBezTo>
                          <a:pt x="475321" y="149652"/>
                          <a:pt x="477604" y="130563"/>
                          <a:pt x="482544" y="212887"/>
                        </a:cubicBezTo>
                        <a:cubicBezTo>
                          <a:pt x="482800" y="217154"/>
                          <a:pt x="484228" y="221496"/>
                          <a:pt x="486599" y="225052"/>
                        </a:cubicBezTo>
                        <a:lnTo>
                          <a:pt x="494709" y="237217"/>
                        </a:lnTo>
                        <a:cubicBezTo>
                          <a:pt x="499529" y="251681"/>
                          <a:pt x="492694" y="234194"/>
                          <a:pt x="502819" y="249382"/>
                        </a:cubicBezTo>
                        <a:cubicBezTo>
                          <a:pt x="504005" y="251160"/>
                          <a:pt x="503890" y="253553"/>
                          <a:pt x="504846" y="255465"/>
                        </a:cubicBezTo>
                        <a:cubicBezTo>
                          <a:pt x="505936" y="257644"/>
                          <a:pt x="507593" y="259491"/>
                          <a:pt x="508901" y="261547"/>
                        </a:cubicBezTo>
                        <a:cubicBezTo>
                          <a:pt x="512324" y="266926"/>
                          <a:pt x="515616" y="272388"/>
                          <a:pt x="519039" y="277767"/>
                        </a:cubicBezTo>
                        <a:cubicBezTo>
                          <a:pt x="520347" y="279823"/>
                          <a:pt x="523094" y="283849"/>
                          <a:pt x="523094" y="283849"/>
                        </a:cubicBezTo>
                        <a:cubicBezTo>
                          <a:pt x="527445" y="296908"/>
                          <a:pt x="526244" y="290639"/>
                          <a:pt x="523094" y="314262"/>
                        </a:cubicBezTo>
                        <a:cubicBezTo>
                          <a:pt x="522812" y="316380"/>
                          <a:pt x="522401" y="318675"/>
                          <a:pt x="521066" y="320344"/>
                        </a:cubicBezTo>
                        <a:cubicBezTo>
                          <a:pt x="519544" y="322247"/>
                          <a:pt x="517011" y="323047"/>
                          <a:pt x="514984" y="324399"/>
                        </a:cubicBezTo>
                        <a:cubicBezTo>
                          <a:pt x="514308" y="326427"/>
                          <a:pt x="512956" y="328345"/>
                          <a:pt x="512956" y="330482"/>
                        </a:cubicBezTo>
                        <a:cubicBezTo>
                          <a:pt x="512956" y="346716"/>
                          <a:pt x="514984" y="362908"/>
                          <a:pt x="514984" y="379142"/>
                        </a:cubicBezTo>
                        <a:lnTo>
                          <a:pt x="557561" y="551479"/>
                        </a:lnTo>
                        <a:lnTo>
                          <a:pt x="598111" y="654881"/>
                        </a:lnTo>
                        <a:lnTo>
                          <a:pt x="551479" y="669073"/>
                        </a:lnTo>
                        <a:cubicBezTo>
                          <a:pt x="546748" y="665694"/>
                          <a:pt x="543027" y="659855"/>
                          <a:pt x="537286" y="658936"/>
                        </a:cubicBezTo>
                        <a:cubicBezTo>
                          <a:pt x="534127" y="658431"/>
                          <a:pt x="479617" y="662476"/>
                          <a:pt x="472407" y="662991"/>
                        </a:cubicBezTo>
                        <a:cubicBezTo>
                          <a:pt x="467676" y="677184"/>
                          <a:pt x="472407" y="673805"/>
                          <a:pt x="462269" y="677183"/>
                        </a:cubicBezTo>
                        <a:cubicBezTo>
                          <a:pt x="448303" y="686495"/>
                          <a:pt x="465290" y="674595"/>
                          <a:pt x="448077" y="689348"/>
                        </a:cubicBezTo>
                        <a:cubicBezTo>
                          <a:pt x="446227" y="690934"/>
                          <a:pt x="444022" y="692051"/>
                          <a:pt x="441994" y="693403"/>
                        </a:cubicBezTo>
                        <a:cubicBezTo>
                          <a:pt x="434606" y="715575"/>
                          <a:pt x="446386" y="682001"/>
                          <a:pt x="435912" y="705568"/>
                        </a:cubicBezTo>
                        <a:cubicBezTo>
                          <a:pt x="434176" y="709474"/>
                          <a:pt x="433209" y="713678"/>
                          <a:pt x="431857" y="717733"/>
                        </a:cubicBezTo>
                        <a:cubicBezTo>
                          <a:pt x="431181" y="719761"/>
                          <a:pt x="431340" y="722305"/>
                          <a:pt x="429829" y="723816"/>
                        </a:cubicBezTo>
                        <a:cubicBezTo>
                          <a:pt x="426008" y="727637"/>
                          <a:pt x="422746" y="731694"/>
                          <a:pt x="417664" y="733953"/>
                        </a:cubicBezTo>
                        <a:cubicBezTo>
                          <a:pt x="413758" y="735689"/>
                          <a:pt x="409554" y="736656"/>
                          <a:pt x="405499" y="738008"/>
                        </a:cubicBezTo>
                        <a:cubicBezTo>
                          <a:pt x="403472" y="738684"/>
                          <a:pt x="401533" y="739734"/>
                          <a:pt x="399417" y="740036"/>
                        </a:cubicBezTo>
                        <a:cubicBezTo>
                          <a:pt x="384555" y="742159"/>
                          <a:pt x="390003" y="742063"/>
                          <a:pt x="383197" y="742063"/>
                        </a:cubicBezTo>
                        <a:lnTo>
                          <a:pt x="373059" y="709623"/>
                        </a:lnTo>
                        <a:lnTo>
                          <a:pt x="342647" y="671101"/>
                        </a:lnTo>
                        <a:lnTo>
                          <a:pt x="324399" y="600139"/>
                        </a:lnTo>
                        <a:lnTo>
                          <a:pt x="328454" y="577836"/>
                        </a:lnTo>
                        <a:lnTo>
                          <a:pt x="271685" y="539314"/>
                        </a:lnTo>
                        <a:cubicBezTo>
                          <a:pt x="271009" y="533231"/>
                          <a:pt x="269657" y="527186"/>
                          <a:pt x="269657" y="521066"/>
                        </a:cubicBezTo>
                        <a:cubicBezTo>
                          <a:pt x="269657" y="514946"/>
                          <a:pt x="271685" y="508939"/>
                          <a:pt x="271685" y="502819"/>
                        </a:cubicBezTo>
                        <a:cubicBezTo>
                          <a:pt x="271685" y="487935"/>
                          <a:pt x="271243" y="473013"/>
                          <a:pt x="269657" y="458214"/>
                        </a:cubicBezTo>
                        <a:cubicBezTo>
                          <a:pt x="269202" y="453964"/>
                          <a:pt x="267973" y="449605"/>
                          <a:pt x="265602" y="446049"/>
                        </a:cubicBezTo>
                        <a:lnTo>
                          <a:pt x="261547" y="439967"/>
                        </a:lnTo>
                        <a:cubicBezTo>
                          <a:pt x="255219" y="420978"/>
                          <a:pt x="265585" y="449060"/>
                          <a:pt x="253437" y="427802"/>
                        </a:cubicBezTo>
                        <a:cubicBezTo>
                          <a:pt x="252054" y="425383"/>
                          <a:pt x="252508" y="422253"/>
                          <a:pt x="251410" y="419692"/>
                        </a:cubicBezTo>
                        <a:cubicBezTo>
                          <a:pt x="250450" y="417452"/>
                          <a:pt x="248707" y="415637"/>
                          <a:pt x="247355" y="413609"/>
                        </a:cubicBezTo>
                        <a:cubicBezTo>
                          <a:pt x="242963" y="352135"/>
                          <a:pt x="247627" y="414850"/>
                          <a:pt x="243300" y="362922"/>
                        </a:cubicBezTo>
                        <a:cubicBezTo>
                          <a:pt x="240865" y="333705"/>
                          <a:pt x="244117" y="345101"/>
                          <a:pt x="239245" y="330482"/>
                        </a:cubicBezTo>
                        <a:cubicBezTo>
                          <a:pt x="239921" y="327779"/>
                          <a:pt x="239726" y="324691"/>
                          <a:pt x="241272" y="322372"/>
                        </a:cubicBezTo>
                        <a:cubicBezTo>
                          <a:pt x="247126" y="313591"/>
                          <a:pt x="264656" y="319889"/>
                          <a:pt x="269657" y="320344"/>
                        </a:cubicBezTo>
                        <a:lnTo>
                          <a:pt x="281822" y="328454"/>
                        </a:lnTo>
                        <a:cubicBezTo>
                          <a:pt x="283850" y="329806"/>
                          <a:pt x="285593" y="331738"/>
                          <a:pt x="287905" y="332509"/>
                        </a:cubicBezTo>
                        <a:cubicBezTo>
                          <a:pt x="302177" y="337268"/>
                          <a:pt x="284547" y="331071"/>
                          <a:pt x="302097" y="338592"/>
                        </a:cubicBezTo>
                        <a:cubicBezTo>
                          <a:pt x="304061" y="339434"/>
                          <a:pt x="306152" y="339943"/>
                          <a:pt x="308179" y="340619"/>
                        </a:cubicBezTo>
                        <a:cubicBezTo>
                          <a:pt x="310207" y="341971"/>
                          <a:pt x="311972" y="343841"/>
                          <a:pt x="314262" y="344674"/>
                        </a:cubicBezTo>
                        <a:cubicBezTo>
                          <a:pt x="319500" y="346579"/>
                          <a:pt x="325195" y="346966"/>
                          <a:pt x="330482" y="348729"/>
                        </a:cubicBezTo>
                        <a:lnTo>
                          <a:pt x="336564" y="350757"/>
                        </a:lnTo>
                        <a:cubicBezTo>
                          <a:pt x="343480" y="350325"/>
                          <a:pt x="371032" y="358666"/>
                          <a:pt x="371032" y="342647"/>
                        </a:cubicBezTo>
                        <a:cubicBezTo>
                          <a:pt x="371032" y="335436"/>
                          <a:pt x="367592" y="336400"/>
                          <a:pt x="362922" y="332509"/>
                        </a:cubicBezTo>
                        <a:cubicBezTo>
                          <a:pt x="350782" y="322393"/>
                          <a:pt x="364082" y="328842"/>
                          <a:pt x="344674" y="322372"/>
                        </a:cubicBezTo>
                        <a:lnTo>
                          <a:pt x="338592" y="320344"/>
                        </a:lnTo>
                        <a:cubicBezTo>
                          <a:pt x="334934" y="314857"/>
                          <a:pt x="333055" y="312584"/>
                          <a:pt x="330482" y="306152"/>
                        </a:cubicBezTo>
                        <a:cubicBezTo>
                          <a:pt x="328895" y="302183"/>
                          <a:pt x="328911" y="297465"/>
                          <a:pt x="326427" y="293987"/>
                        </a:cubicBezTo>
                        <a:cubicBezTo>
                          <a:pt x="325185" y="292248"/>
                          <a:pt x="322471" y="292172"/>
                          <a:pt x="320344" y="291959"/>
                        </a:cubicBezTo>
                        <a:cubicBezTo>
                          <a:pt x="308892" y="290814"/>
                          <a:pt x="297366" y="290608"/>
                          <a:pt x="285877" y="289932"/>
                        </a:cubicBezTo>
                        <a:cubicBezTo>
                          <a:pt x="285201" y="287904"/>
                          <a:pt x="284201" y="285957"/>
                          <a:pt x="283850" y="283849"/>
                        </a:cubicBezTo>
                        <a:cubicBezTo>
                          <a:pt x="282844" y="277812"/>
                          <a:pt x="284095" y="271284"/>
                          <a:pt x="281822" y="265602"/>
                        </a:cubicBezTo>
                        <a:cubicBezTo>
                          <a:pt x="281028" y="263618"/>
                          <a:pt x="277767" y="264251"/>
                          <a:pt x="275740" y="263575"/>
                        </a:cubicBezTo>
                        <a:cubicBezTo>
                          <a:pt x="273712" y="262223"/>
                          <a:pt x="271837" y="260610"/>
                          <a:pt x="269657" y="259520"/>
                        </a:cubicBezTo>
                        <a:cubicBezTo>
                          <a:pt x="267746" y="258564"/>
                          <a:pt x="265443" y="258530"/>
                          <a:pt x="263575" y="257492"/>
                        </a:cubicBezTo>
                        <a:cubicBezTo>
                          <a:pt x="259315" y="255125"/>
                          <a:pt x="255465" y="252085"/>
                          <a:pt x="251410" y="249382"/>
                        </a:cubicBezTo>
                        <a:cubicBezTo>
                          <a:pt x="249382" y="248030"/>
                          <a:pt x="247639" y="246097"/>
                          <a:pt x="245327" y="245327"/>
                        </a:cubicBezTo>
                        <a:lnTo>
                          <a:pt x="239245" y="243300"/>
                        </a:lnTo>
                        <a:cubicBezTo>
                          <a:pt x="235190" y="240597"/>
                          <a:pt x="226923" y="230319"/>
                          <a:pt x="227080" y="235190"/>
                        </a:cubicBezTo>
                        <a:cubicBezTo>
                          <a:pt x="229261" y="302818"/>
                          <a:pt x="226142" y="277291"/>
                          <a:pt x="231135" y="312234"/>
                        </a:cubicBezTo>
                        <a:cubicBezTo>
                          <a:pt x="230459" y="321020"/>
                          <a:pt x="230200" y="329848"/>
                          <a:pt x="229107" y="338592"/>
                        </a:cubicBezTo>
                        <a:cubicBezTo>
                          <a:pt x="228842" y="340712"/>
                          <a:pt x="228415" y="343005"/>
                          <a:pt x="227080" y="344674"/>
                        </a:cubicBezTo>
                        <a:cubicBezTo>
                          <a:pt x="225558" y="346577"/>
                          <a:pt x="222900" y="347207"/>
                          <a:pt x="220997" y="348729"/>
                        </a:cubicBezTo>
                        <a:cubicBezTo>
                          <a:pt x="219504" y="349923"/>
                          <a:pt x="218294" y="351432"/>
                          <a:pt x="216942" y="352784"/>
                        </a:cubicBezTo>
                        <a:lnTo>
                          <a:pt x="30413" y="371032"/>
                        </a:lnTo>
                        <a:lnTo>
                          <a:pt x="0" y="328454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>
                  <a:xfrm>
                    <a:off x="3488754" y="1778587"/>
                    <a:ext cx="2267091" cy="431795"/>
                  </a:xfrm>
                  <a:custGeom>
                    <a:avLst/>
                    <a:gdLst>
                      <a:gd name="connsiteX0" fmla="*/ 12002 w 2266154"/>
                      <a:gd name="connsiteY0" fmla="*/ 7108 h 430855"/>
                      <a:gd name="connsiteX1" fmla="*/ 12002 w 2266154"/>
                      <a:gd name="connsiteY1" fmla="*/ 7108 h 430855"/>
                      <a:gd name="connsiteX2" fmla="*/ 38765 w 2266154"/>
                      <a:gd name="connsiteY2" fmla="*/ 9339 h 430855"/>
                      <a:gd name="connsiteX3" fmla="*/ 45456 w 2266154"/>
                      <a:gd name="connsiteY3" fmla="*/ 11569 h 430855"/>
                      <a:gd name="connsiteX4" fmla="*/ 49916 w 2266154"/>
                      <a:gd name="connsiteY4" fmla="*/ 18260 h 430855"/>
                      <a:gd name="connsiteX5" fmla="*/ 52146 w 2266154"/>
                      <a:gd name="connsiteY5" fmla="*/ 29411 h 430855"/>
                      <a:gd name="connsiteX6" fmla="*/ 58837 w 2266154"/>
                      <a:gd name="connsiteY6" fmla="*/ 36102 h 430855"/>
                      <a:gd name="connsiteX7" fmla="*/ 1811809 w 2266154"/>
                      <a:gd name="connsiteY7" fmla="*/ 140923 h 430855"/>
                      <a:gd name="connsiteX8" fmla="*/ 1798427 w 2266154"/>
                      <a:gd name="connsiteY8" fmla="*/ 156535 h 430855"/>
                      <a:gd name="connsiteX9" fmla="*/ 1793967 w 2266154"/>
                      <a:gd name="connsiteY9" fmla="*/ 163225 h 430855"/>
                      <a:gd name="connsiteX10" fmla="*/ 1800658 w 2266154"/>
                      <a:gd name="connsiteY10" fmla="*/ 174377 h 430855"/>
                      <a:gd name="connsiteX11" fmla="*/ 1805118 w 2266154"/>
                      <a:gd name="connsiteY11" fmla="*/ 181067 h 430855"/>
                      <a:gd name="connsiteX12" fmla="*/ 1811809 w 2266154"/>
                      <a:gd name="connsiteY12" fmla="*/ 183298 h 430855"/>
                      <a:gd name="connsiteX13" fmla="*/ 1816269 w 2266154"/>
                      <a:gd name="connsiteY13" fmla="*/ 189988 h 430855"/>
                      <a:gd name="connsiteX14" fmla="*/ 1820730 w 2266154"/>
                      <a:gd name="connsiteY14" fmla="*/ 194449 h 430855"/>
                      <a:gd name="connsiteX15" fmla="*/ 1818499 w 2266154"/>
                      <a:gd name="connsiteY15" fmla="*/ 223442 h 430855"/>
                      <a:gd name="connsiteX16" fmla="*/ 1820730 w 2266154"/>
                      <a:gd name="connsiteY16" fmla="*/ 261356 h 430855"/>
                      <a:gd name="connsiteX17" fmla="*/ 1829651 w 2266154"/>
                      <a:gd name="connsiteY17" fmla="*/ 270277 h 430855"/>
                      <a:gd name="connsiteX18" fmla="*/ 1889867 w 2266154"/>
                      <a:gd name="connsiteY18" fmla="*/ 272507 h 430855"/>
                      <a:gd name="connsiteX19" fmla="*/ 1896558 w 2266154"/>
                      <a:gd name="connsiteY19" fmla="*/ 276968 h 430855"/>
                      <a:gd name="connsiteX20" fmla="*/ 1903249 w 2266154"/>
                      <a:gd name="connsiteY20" fmla="*/ 279198 h 430855"/>
                      <a:gd name="connsiteX21" fmla="*/ 1907709 w 2266154"/>
                      <a:gd name="connsiteY21" fmla="*/ 283659 h 430855"/>
                      <a:gd name="connsiteX22" fmla="*/ 1918860 w 2266154"/>
                      <a:gd name="connsiteY22" fmla="*/ 292580 h 430855"/>
                      <a:gd name="connsiteX23" fmla="*/ 1923321 w 2266154"/>
                      <a:gd name="connsiteY23" fmla="*/ 323803 h 430855"/>
                      <a:gd name="connsiteX24" fmla="*/ 2095050 w 2266154"/>
                      <a:gd name="connsiteY24" fmla="*/ 305961 h 430855"/>
                      <a:gd name="connsiteX25" fmla="*/ 2103971 w 2266154"/>
                      <a:gd name="connsiteY25" fmla="*/ 288119 h 430855"/>
                      <a:gd name="connsiteX26" fmla="*/ 2108431 w 2266154"/>
                      <a:gd name="connsiteY26" fmla="*/ 272507 h 430855"/>
                      <a:gd name="connsiteX27" fmla="*/ 2110661 w 2266154"/>
                      <a:gd name="connsiteY27" fmla="*/ 265817 h 430855"/>
                      <a:gd name="connsiteX28" fmla="*/ 2106201 w 2266154"/>
                      <a:gd name="connsiteY28" fmla="*/ 221212 h 430855"/>
                      <a:gd name="connsiteX29" fmla="*/ 2103971 w 2266154"/>
                      <a:gd name="connsiteY29" fmla="*/ 210061 h 430855"/>
                      <a:gd name="connsiteX30" fmla="*/ 2099510 w 2266154"/>
                      <a:gd name="connsiteY30" fmla="*/ 205600 h 430855"/>
                      <a:gd name="connsiteX31" fmla="*/ 2097280 w 2266154"/>
                      <a:gd name="connsiteY31" fmla="*/ 198909 h 430855"/>
                      <a:gd name="connsiteX32" fmla="*/ 2144115 w 2266154"/>
                      <a:gd name="connsiteY32" fmla="*/ 192219 h 430855"/>
                      <a:gd name="connsiteX33" fmla="*/ 2150806 w 2266154"/>
                      <a:gd name="connsiteY33" fmla="*/ 203370 h 430855"/>
                      <a:gd name="connsiteX34" fmla="*/ 2155266 w 2266154"/>
                      <a:gd name="connsiteY34" fmla="*/ 210061 h 430855"/>
                      <a:gd name="connsiteX35" fmla="*/ 2164187 w 2266154"/>
                      <a:gd name="connsiteY35" fmla="*/ 214521 h 430855"/>
                      <a:gd name="connsiteX36" fmla="*/ 2168648 w 2266154"/>
                      <a:gd name="connsiteY36" fmla="*/ 218982 h 430855"/>
                      <a:gd name="connsiteX37" fmla="*/ 2177569 w 2266154"/>
                      <a:gd name="connsiteY37" fmla="*/ 221212 h 430855"/>
                      <a:gd name="connsiteX38" fmla="*/ 2179799 w 2266154"/>
                      <a:gd name="connsiteY38" fmla="*/ 227903 h 430855"/>
                      <a:gd name="connsiteX39" fmla="*/ 2204332 w 2266154"/>
                      <a:gd name="connsiteY39" fmla="*/ 252435 h 430855"/>
                      <a:gd name="connsiteX40" fmla="*/ 2211022 w 2266154"/>
                      <a:gd name="connsiteY40" fmla="*/ 250205 h 430855"/>
                      <a:gd name="connsiteX41" fmla="*/ 2226634 w 2266154"/>
                      <a:gd name="connsiteY41" fmla="*/ 252435 h 430855"/>
                      <a:gd name="connsiteX42" fmla="*/ 2228864 w 2266154"/>
                      <a:gd name="connsiteY42" fmla="*/ 259126 h 430855"/>
                      <a:gd name="connsiteX43" fmla="*/ 2231095 w 2266154"/>
                      <a:gd name="connsiteY43" fmla="*/ 276968 h 430855"/>
                      <a:gd name="connsiteX44" fmla="*/ 2233325 w 2266154"/>
                      <a:gd name="connsiteY44" fmla="*/ 283659 h 430855"/>
                      <a:gd name="connsiteX45" fmla="*/ 2242246 w 2266154"/>
                      <a:gd name="connsiteY45" fmla="*/ 285889 h 430855"/>
                      <a:gd name="connsiteX46" fmla="*/ 2253397 w 2266154"/>
                      <a:gd name="connsiteY46" fmla="*/ 288119 h 430855"/>
                      <a:gd name="connsiteX47" fmla="*/ 2260088 w 2266154"/>
                      <a:gd name="connsiteY47" fmla="*/ 292580 h 430855"/>
                      <a:gd name="connsiteX48" fmla="*/ 2260088 w 2266154"/>
                      <a:gd name="connsiteY48" fmla="*/ 330494 h 430855"/>
                      <a:gd name="connsiteX49" fmla="*/ 2248937 w 2266154"/>
                      <a:gd name="connsiteY49" fmla="*/ 332724 h 430855"/>
                      <a:gd name="connsiteX50" fmla="*/ 2224404 w 2266154"/>
                      <a:gd name="connsiteY50" fmla="*/ 330494 h 430855"/>
                      <a:gd name="connsiteX51" fmla="*/ 2204332 w 2266154"/>
                      <a:gd name="connsiteY51" fmla="*/ 321573 h 430855"/>
                      <a:gd name="connsiteX52" fmla="*/ 2188720 w 2266154"/>
                      <a:gd name="connsiteY52" fmla="*/ 317112 h 430855"/>
                      <a:gd name="connsiteX53" fmla="*/ 2177569 w 2266154"/>
                      <a:gd name="connsiteY53" fmla="*/ 308191 h 430855"/>
                      <a:gd name="connsiteX54" fmla="*/ 2170878 w 2266154"/>
                      <a:gd name="connsiteY54" fmla="*/ 305961 h 430855"/>
                      <a:gd name="connsiteX55" fmla="*/ 2164187 w 2266154"/>
                      <a:gd name="connsiteY55" fmla="*/ 301501 h 430855"/>
                      <a:gd name="connsiteX56" fmla="*/ 2146345 w 2266154"/>
                      <a:gd name="connsiteY56" fmla="*/ 297040 h 430855"/>
                      <a:gd name="connsiteX57" fmla="*/ 2139655 w 2266154"/>
                      <a:gd name="connsiteY57" fmla="*/ 326033 h 430855"/>
                      <a:gd name="connsiteX58" fmla="*/ 2144115 w 2266154"/>
                      <a:gd name="connsiteY58" fmla="*/ 339415 h 430855"/>
                      <a:gd name="connsiteX59" fmla="*/ 2146345 w 2266154"/>
                      <a:gd name="connsiteY59" fmla="*/ 359487 h 430855"/>
                      <a:gd name="connsiteX60" fmla="*/ 2148576 w 2266154"/>
                      <a:gd name="connsiteY60" fmla="*/ 377329 h 430855"/>
                      <a:gd name="connsiteX61" fmla="*/ 2146345 w 2266154"/>
                      <a:gd name="connsiteY61" fmla="*/ 390710 h 430855"/>
                      <a:gd name="connsiteX62" fmla="*/ 2137424 w 2266154"/>
                      <a:gd name="connsiteY62" fmla="*/ 390710 h 430855"/>
                      <a:gd name="connsiteX63" fmla="*/ 1914400 w 2266154"/>
                      <a:gd name="connsiteY63" fmla="*/ 395171 h 430855"/>
                      <a:gd name="connsiteX64" fmla="*/ 1914400 w 2266154"/>
                      <a:gd name="connsiteY64" fmla="*/ 428624 h 430855"/>
                      <a:gd name="connsiteX65" fmla="*/ 1626699 w 2266154"/>
                      <a:gd name="connsiteY65" fmla="*/ 430855 h 430855"/>
                      <a:gd name="connsiteX66" fmla="*/ 1606626 w 2266154"/>
                      <a:gd name="connsiteY66" fmla="*/ 417473 h 430855"/>
                      <a:gd name="connsiteX67" fmla="*/ 1504035 w 2266154"/>
                      <a:gd name="connsiteY67" fmla="*/ 410783 h 430855"/>
                      <a:gd name="connsiteX68" fmla="*/ 1515186 w 2266154"/>
                      <a:gd name="connsiteY68" fmla="*/ 310422 h 430855"/>
                      <a:gd name="connsiteX69" fmla="*/ 1463891 w 2266154"/>
                      <a:gd name="connsiteY69" fmla="*/ 326033 h 430855"/>
                      <a:gd name="connsiteX70" fmla="*/ 1443819 w 2266154"/>
                      <a:gd name="connsiteY70" fmla="*/ 321573 h 430855"/>
                      <a:gd name="connsiteX71" fmla="*/ 1437128 w 2266154"/>
                      <a:gd name="connsiteY71" fmla="*/ 319343 h 430855"/>
                      <a:gd name="connsiteX72" fmla="*/ 1405904 w 2266154"/>
                      <a:gd name="connsiteY72" fmla="*/ 312652 h 430855"/>
                      <a:gd name="connsiteX73" fmla="*/ 1399214 w 2266154"/>
                      <a:gd name="connsiteY73" fmla="*/ 310422 h 430855"/>
                      <a:gd name="connsiteX74" fmla="*/ 1388062 w 2266154"/>
                      <a:gd name="connsiteY74" fmla="*/ 305961 h 430855"/>
                      <a:gd name="connsiteX75" fmla="*/ 1376911 w 2266154"/>
                      <a:gd name="connsiteY75" fmla="*/ 303731 h 430855"/>
                      <a:gd name="connsiteX76" fmla="*/ 1359069 w 2266154"/>
                      <a:gd name="connsiteY76" fmla="*/ 297040 h 430855"/>
                      <a:gd name="connsiteX77" fmla="*/ 1345688 w 2266154"/>
                      <a:gd name="connsiteY77" fmla="*/ 294810 h 430855"/>
                      <a:gd name="connsiteX78" fmla="*/ 1336767 w 2266154"/>
                      <a:gd name="connsiteY78" fmla="*/ 290349 h 430855"/>
                      <a:gd name="connsiteX79" fmla="*/ 1332306 w 2266154"/>
                      <a:gd name="connsiteY79" fmla="*/ 285889 h 430855"/>
                      <a:gd name="connsiteX80" fmla="*/ 1321155 w 2266154"/>
                      <a:gd name="connsiteY80" fmla="*/ 283659 h 430855"/>
                      <a:gd name="connsiteX81" fmla="*/ 1312234 w 2266154"/>
                      <a:gd name="connsiteY81" fmla="*/ 281428 h 430855"/>
                      <a:gd name="connsiteX82" fmla="*/ 1298853 w 2266154"/>
                      <a:gd name="connsiteY82" fmla="*/ 272507 h 430855"/>
                      <a:gd name="connsiteX83" fmla="*/ 1287701 w 2266154"/>
                      <a:gd name="connsiteY83" fmla="*/ 265817 h 430855"/>
                      <a:gd name="connsiteX84" fmla="*/ 1283241 w 2266154"/>
                      <a:gd name="connsiteY84" fmla="*/ 261356 h 430855"/>
                      <a:gd name="connsiteX85" fmla="*/ 1249787 w 2266154"/>
                      <a:gd name="connsiteY85" fmla="*/ 250205 h 430855"/>
                      <a:gd name="connsiteX86" fmla="*/ 1229715 w 2266154"/>
                      <a:gd name="connsiteY86" fmla="*/ 245744 h 430855"/>
                      <a:gd name="connsiteX87" fmla="*/ 1220794 w 2266154"/>
                      <a:gd name="connsiteY87" fmla="*/ 243514 h 430855"/>
                      <a:gd name="connsiteX88" fmla="*/ 1205182 w 2266154"/>
                      <a:gd name="connsiteY88" fmla="*/ 245744 h 430855"/>
                      <a:gd name="connsiteX89" fmla="*/ 1202952 w 2266154"/>
                      <a:gd name="connsiteY89" fmla="*/ 276968 h 430855"/>
                      <a:gd name="connsiteX90" fmla="*/ 1189571 w 2266154"/>
                      <a:gd name="connsiteY90" fmla="*/ 290349 h 430855"/>
                      <a:gd name="connsiteX91" fmla="*/ 1178419 w 2266154"/>
                      <a:gd name="connsiteY91" fmla="*/ 301501 h 430855"/>
                      <a:gd name="connsiteX92" fmla="*/ 1173959 w 2266154"/>
                      <a:gd name="connsiteY92" fmla="*/ 308191 h 430855"/>
                      <a:gd name="connsiteX93" fmla="*/ 1162808 w 2266154"/>
                      <a:gd name="connsiteY93" fmla="*/ 321573 h 430855"/>
                      <a:gd name="connsiteX94" fmla="*/ 1156117 w 2266154"/>
                      <a:gd name="connsiteY94" fmla="*/ 337184 h 430855"/>
                      <a:gd name="connsiteX95" fmla="*/ 1149426 w 2266154"/>
                      <a:gd name="connsiteY95" fmla="*/ 341645 h 430855"/>
                      <a:gd name="connsiteX96" fmla="*/ 1138275 w 2266154"/>
                      <a:gd name="connsiteY96" fmla="*/ 355026 h 430855"/>
                      <a:gd name="connsiteX97" fmla="*/ 1131584 w 2266154"/>
                      <a:gd name="connsiteY97" fmla="*/ 357257 h 430855"/>
                      <a:gd name="connsiteX98" fmla="*/ 1122663 w 2266154"/>
                      <a:gd name="connsiteY98" fmla="*/ 363947 h 430855"/>
                      <a:gd name="connsiteX99" fmla="*/ 1113742 w 2266154"/>
                      <a:gd name="connsiteY99" fmla="*/ 368408 h 430855"/>
                      <a:gd name="connsiteX100" fmla="*/ 959856 w 2266154"/>
                      <a:gd name="connsiteY100" fmla="*/ 366178 h 430855"/>
                      <a:gd name="connsiteX101" fmla="*/ 955395 w 2266154"/>
                      <a:gd name="connsiteY101" fmla="*/ 332724 h 430855"/>
                      <a:gd name="connsiteX102" fmla="*/ 694457 w 2266154"/>
                      <a:gd name="connsiteY102" fmla="*/ 337184 h 430855"/>
                      <a:gd name="connsiteX103" fmla="*/ 654312 w 2266154"/>
                      <a:gd name="connsiteY103" fmla="*/ 301501 h 430855"/>
                      <a:gd name="connsiteX104" fmla="*/ 632010 w 2266154"/>
                      <a:gd name="connsiteY104" fmla="*/ 297040 h 430855"/>
                      <a:gd name="connsiteX105" fmla="*/ 623089 w 2266154"/>
                      <a:gd name="connsiteY105" fmla="*/ 288119 h 430855"/>
                      <a:gd name="connsiteX106" fmla="*/ 603017 w 2266154"/>
                      <a:gd name="connsiteY106" fmla="*/ 276968 h 430855"/>
                      <a:gd name="connsiteX107" fmla="*/ 594096 w 2266154"/>
                      <a:gd name="connsiteY107" fmla="*/ 259126 h 430855"/>
                      <a:gd name="connsiteX108" fmla="*/ 589635 w 2266154"/>
                      <a:gd name="connsiteY108" fmla="*/ 241284 h 430855"/>
                      <a:gd name="connsiteX109" fmla="*/ 585175 w 2266154"/>
                      <a:gd name="connsiteY109" fmla="*/ 227903 h 430855"/>
                      <a:gd name="connsiteX110" fmla="*/ 582944 w 2266154"/>
                      <a:gd name="connsiteY110" fmla="*/ 221212 h 430855"/>
                      <a:gd name="connsiteX111" fmla="*/ 556181 w 2266154"/>
                      <a:gd name="connsiteY111" fmla="*/ 218982 h 430855"/>
                      <a:gd name="connsiteX112" fmla="*/ 540570 w 2266154"/>
                      <a:gd name="connsiteY112" fmla="*/ 212291 h 430855"/>
                      <a:gd name="connsiteX113" fmla="*/ 533879 w 2266154"/>
                      <a:gd name="connsiteY113" fmla="*/ 210061 h 430855"/>
                      <a:gd name="connsiteX114" fmla="*/ 522728 w 2266154"/>
                      <a:gd name="connsiteY114" fmla="*/ 201140 h 430855"/>
                      <a:gd name="connsiteX115" fmla="*/ 516037 w 2266154"/>
                      <a:gd name="connsiteY115" fmla="*/ 198909 h 430855"/>
                      <a:gd name="connsiteX116" fmla="*/ 502656 w 2266154"/>
                      <a:gd name="connsiteY116" fmla="*/ 192219 h 430855"/>
                      <a:gd name="connsiteX117" fmla="*/ 493735 w 2266154"/>
                      <a:gd name="connsiteY117" fmla="*/ 185528 h 430855"/>
                      <a:gd name="connsiteX118" fmla="*/ 489274 w 2266154"/>
                      <a:gd name="connsiteY118" fmla="*/ 181067 h 430855"/>
                      <a:gd name="connsiteX119" fmla="*/ 484814 w 2266154"/>
                      <a:gd name="connsiteY119" fmla="*/ 140923 h 430855"/>
                      <a:gd name="connsiteX120" fmla="*/ 480353 w 2266154"/>
                      <a:gd name="connsiteY120" fmla="*/ 134232 h 430855"/>
                      <a:gd name="connsiteX121" fmla="*/ 473662 w 2266154"/>
                      <a:gd name="connsiteY121" fmla="*/ 132002 h 430855"/>
                      <a:gd name="connsiteX122" fmla="*/ 460281 w 2266154"/>
                      <a:gd name="connsiteY122" fmla="*/ 129772 h 430855"/>
                      <a:gd name="connsiteX123" fmla="*/ 458051 w 2266154"/>
                      <a:gd name="connsiteY123" fmla="*/ 136463 h 430855"/>
                      <a:gd name="connsiteX124" fmla="*/ 455820 w 2266154"/>
                      <a:gd name="connsiteY124" fmla="*/ 152074 h 430855"/>
                      <a:gd name="connsiteX125" fmla="*/ 440209 w 2266154"/>
                      <a:gd name="connsiteY125" fmla="*/ 163225 h 430855"/>
                      <a:gd name="connsiteX126" fmla="*/ 426827 w 2266154"/>
                      <a:gd name="connsiteY126" fmla="*/ 172146 h 430855"/>
                      <a:gd name="connsiteX127" fmla="*/ 426827 w 2266154"/>
                      <a:gd name="connsiteY127" fmla="*/ 194449 h 430855"/>
                      <a:gd name="connsiteX128" fmla="*/ 433518 w 2266154"/>
                      <a:gd name="connsiteY128" fmla="*/ 198909 h 430855"/>
                      <a:gd name="connsiteX129" fmla="*/ 444669 w 2266154"/>
                      <a:gd name="connsiteY129" fmla="*/ 205600 h 430855"/>
                      <a:gd name="connsiteX130" fmla="*/ 458051 w 2266154"/>
                      <a:gd name="connsiteY130" fmla="*/ 216751 h 430855"/>
                      <a:gd name="connsiteX131" fmla="*/ 464741 w 2266154"/>
                      <a:gd name="connsiteY131" fmla="*/ 218982 h 430855"/>
                      <a:gd name="connsiteX132" fmla="*/ 475893 w 2266154"/>
                      <a:gd name="connsiteY132" fmla="*/ 227903 h 430855"/>
                      <a:gd name="connsiteX133" fmla="*/ 478123 w 2266154"/>
                      <a:gd name="connsiteY133" fmla="*/ 234593 h 430855"/>
                      <a:gd name="connsiteX134" fmla="*/ 482583 w 2266154"/>
                      <a:gd name="connsiteY134" fmla="*/ 239054 h 430855"/>
                      <a:gd name="connsiteX135" fmla="*/ 484814 w 2266154"/>
                      <a:gd name="connsiteY135" fmla="*/ 247975 h 430855"/>
                      <a:gd name="connsiteX136" fmla="*/ 480353 w 2266154"/>
                      <a:gd name="connsiteY136" fmla="*/ 274738 h 430855"/>
                      <a:gd name="connsiteX137" fmla="*/ 475893 w 2266154"/>
                      <a:gd name="connsiteY137" fmla="*/ 281428 h 430855"/>
                      <a:gd name="connsiteX138" fmla="*/ 471432 w 2266154"/>
                      <a:gd name="connsiteY138" fmla="*/ 303731 h 430855"/>
                      <a:gd name="connsiteX139" fmla="*/ 462511 w 2266154"/>
                      <a:gd name="connsiteY139" fmla="*/ 317112 h 430855"/>
                      <a:gd name="connsiteX140" fmla="*/ 453590 w 2266154"/>
                      <a:gd name="connsiteY140" fmla="*/ 328263 h 430855"/>
                      <a:gd name="connsiteX141" fmla="*/ 451360 w 2266154"/>
                      <a:gd name="connsiteY141" fmla="*/ 334954 h 430855"/>
                      <a:gd name="connsiteX142" fmla="*/ 446899 w 2266154"/>
                      <a:gd name="connsiteY142" fmla="*/ 339415 h 430855"/>
                      <a:gd name="connsiteX143" fmla="*/ 444669 w 2266154"/>
                      <a:gd name="connsiteY143" fmla="*/ 341645 h 430855"/>
                      <a:gd name="connsiteX144" fmla="*/ 114593 w 2266154"/>
                      <a:gd name="connsiteY144" fmla="*/ 339415 h 430855"/>
                      <a:gd name="connsiteX145" fmla="*/ 136896 w 2266154"/>
                      <a:gd name="connsiteY145" fmla="*/ 294810 h 430855"/>
                      <a:gd name="connsiteX146" fmla="*/ 139126 w 2266154"/>
                      <a:gd name="connsiteY146" fmla="*/ 247975 h 430855"/>
                      <a:gd name="connsiteX147" fmla="*/ 125744 w 2266154"/>
                      <a:gd name="connsiteY147" fmla="*/ 239054 h 430855"/>
                      <a:gd name="connsiteX148" fmla="*/ 112363 w 2266154"/>
                      <a:gd name="connsiteY148" fmla="*/ 230133 h 430855"/>
                      <a:gd name="connsiteX149" fmla="*/ 107902 w 2266154"/>
                      <a:gd name="connsiteY149" fmla="*/ 225672 h 430855"/>
                      <a:gd name="connsiteX150" fmla="*/ 101212 w 2266154"/>
                      <a:gd name="connsiteY150" fmla="*/ 221212 h 430855"/>
                      <a:gd name="connsiteX151" fmla="*/ 96751 w 2266154"/>
                      <a:gd name="connsiteY151" fmla="*/ 216751 h 430855"/>
                      <a:gd name="connsiteX152" fmla="*/ 90060 w 2266154"/>
                      <a:gd name="connsiteY152" fmla="*/ 214521 h 430855"/>
                      <a:gd name="connsiteX153" fmla="*/ 78909 w 2266154"/>
                      <a:gd name="connsiteY153" fmla="*/ 205600 h 430855"/>
                      <a:gd name="connsiteX154" fmla="*/ 72219 w 2266154"/>
                      <a:gd name="connsiteY154" fmla="*/ 201140 h 430855"/>
                      <a:gd name="connsiteX155" fmla="*/ 61067 w 2266154"/>
                      <a:gd name="connsiteY155" fmla="*/ 189988 h 430855"/>
                      <a:gd name="connsiteX156" fmla="*/ 54377 w 2266154"/>
                      <a:gd name="connsiteY156" fmla="*/ 183298 h 430855"/>
                      <a:gd name="connsiteX157" fmla="*/ 45456 w 2266154"/>
                      <a:gd name="connsiteY157" fmla="*/ 178837 h 430855"/>
                      <a:gd name="connsiteX158" fmla="*/ 20923 w 2266154"/>
                      <a:gd name="connsiteY158" fmla="*/ 167686 h 430855"/>
                      <a:gd name="connsiteX159" fmla="*/ 16462 w 2266154"/>
                      <a:gd name="connsiteY159" fmla="*/ 154304 h 430855"/>
                      <a:gd name="connsiteX160" fmla="*/ 12002 w 2266154"/>
                      <a:gd name="connsiteY160" fmla="*/ 145383 h 430855"/>
                      <a:gd name="connsiteX161" fmla="*/ 7541 w 2266154"/>
                      <a:gd name="connsiteY161" fmla="*/ 132002 h 430855"/>
                      <a:gd name="connsiteX162" fmla="*/ 14232 w 2266154"/>
                      <a:gd name="connsiteY162" fmla="*/ 96318 h 430855"/>
                      <a:gd name="connsiteX163" fmla="*/ 20923 w 2266154"/>
                      <a:gd name="connsiteY163" fmla="*/ 94088 h 430855"/>
                      <a:gd name="connsiteX164" fmla="*/ 32074 w 2266154"/>
                      <a:gd name="connsiteY164" fmla="*/ 82937 h 430855"/>
                      <a:gd name="connsiteX165" fmla="*/ 29844 w 2266154"/>
                      <a:gd name="connsiteY165" fmla="*/ 74016 h 430855"/>
                      <a:gd name="connsiteX166" fmla="*/ 20923 w 2266154"/>
                      <a:gd name="connsiteY166" fmla="*/ 60634 h 430855"/>
                      <a:gd name="connsiteX167" fmla="*/ 9772 w 2266154"/>
                      <a:gd name="connsiteY167" fmla="*/ 47253 h 430855"/>
                      <a:gd name="connsiteX168" fmla="*/ 7541 w 2266154"/>
                      <a:gd name="connsiteY168" fmla="*/ 40562 h 430855"/>
                      <a:gd name="connsiteX169" fmla="*/ 851 w 2266154"/>
                      <a:gd name="connsiteY169" fmla="*/ 36102 h 430855"/>
                      <a:gd name="connsiteX170" fmla="*/ 7541 w 2266154"/>
                      <a:gd name="connsiteY170" fmla="*/ 7108 h 430855"/>
                      <a:gd name="connsiteX171" fmla="*/ 12002 w 2266154"/>
                      <a:gd name="connsiteY171" fmla="*/ 2648 h 430855"/>
                      <a:gd name="connsiteX172" fmla="*/ 12002 w 2266154"/>
                      <a:gd name="connsiteY172" fmla="*/ 7108 h 43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</a:cxnLst>
                    <a:rect l="l" t="t" r="r" b="b"/>
                    <a:pathLst>
                      <a:path w="2266154" h="430855">
                        <a:moveTo>
                          <a:pt x="12002" y="7108"/>
                        </a:moveTo>
                        <a:lnTo>
                          <a:pt x="12002" y="7108"/>
                        </a:lnTo>
                        <a:cubicBezTo>
                          <a:pt x="20923" y="7852"/>
                          <a:pt x="29892" y="8156"/>
                          <a:pt x="38765" y="9339"/>
                        </a:cubicBezTo>
                        <a:cubicBezTo>
                          <a:pt x="41095" y="9650"/>
                          <a:pt x="43620" y="10100"/>
                          <a:pt x="45456" y="11569"/>
                        </a:cubicBezTo>
                        <a:cubicBezTo>
                          <a:pt x="47549" y="13243"/>
                          <a:pt x="48429" y="16030"/>
                          <a:pt x="49916" y="18260"/>
                        </a:cubicBezTo>
                        <a:cubicBezTo>
                          <a:pt x="50659" y="21977"/>
                          <a:pt x="50451" y="26021"/>
                          <a:pt x="52146" y="29411"/>
                        </a:cubicBezTo>
                        <a:cubicBezTo>
                          <a:pt x="53557" y="32232"/>
                          <a:pt x="58837" y="36102"/>
                          <a:pt x="58837" y="36102"/>
                        </a:cubicBezTo>
                        <a:lnTo>
                          <a:pt x="1811809" y="140923"/>
                        </a:lnTo>
                        <a:cubicBezTo>
                          <a:pt x="1807348" y="146127"/>
                          <a:pt x="1802709" y="151183"/>
                          <a:pt x="1798427" y="156535"/>
                        </a:cubicBezTo>
                        <a:cubicBezTo>
                          <a:pt x="1796753" y="158628"/>
                          <a:pt x="1794408" y="160581"/>
                          <a:pt x="1793967" y="163225"/>
                        </a:cubicBezTo>
                        <a:cubicBezTo>
                          <a:pt x="1793032" y="168835"/>
                          <a:pt x="1797960" y="171005"/>
                          <a:pt x="1800658" y="174377"/>
                        </a:cubicBezTo>
                        <a:cubicBezTo>
                          <a:pt x="1802332" y="176470"/>
                          <a:pt x="1803025" y="179393"/>
                          <a:pt x="1805118" y="181067"/>
                        </a:cubicBezTo>
                        <a:cubicBezTo>
                          <a:pt x="1806954" y="182536"/>
                          <a:pt x="1809579" y="182554"/>
                          <a:pt x="1811809" y="183298"/>
                        </a:cubicBezTo>
                        <a:cubicBezTo>
                          <a:pt x="1813296" y="185528"/>
                          <a:pt x="1814595" y="187895"/>
                          <a:pt x="1816269" y="189988"/>
                        </a:cubicBezTo>
                        <a:cubicBezTo>
                          <a:pt x="1817583" y="191630"/>
                          <a:pt x="1820590" y="192351"/>
                          <a:pt x="1820730" y="194449"/>
                        </a:cubicBezTo>
                        <a:cubicBezTo>
                          <a:pt x="1821375" y="204120"/>
                          <a:pt x="1819243" y="213778"/>
                          <a:pt x="1818499" y="223442"/>
                        </a:cubicBezTo>
                        <a:cubicBezTo>
                          <a:pt x="1819243" y="236080"/>
                          <a:pt x="1817798" y="249040"/>
                          <a:pt x="1820730" y="261356"/>
                        </a:cubicBezTo>
                        <a:cubicBezTo>
                          <a:pt x="1821704" y="265447"/>
                          <a:pt x="1825448" y="270121"/>
                          <a:pt x="1829651" y="270277"/>
                        </a:cubicBezTo>
                        <a:lnTo>
                          <a:pt x="1889867" y="272507"/>
                        </a:lnTo>
                        <a:cubicBezTo>
                          <a:pt x="1892097" y="273994"/>
                          <a:pt x="1894160" y="275769"/>
                          <a:pt x="1896558" y="276968"/>
                        </a:cubicBezTo>
                        <a:cubicBezTo>
                          <a:pt x="1898661" y="278019"/>
                          <a:pt x="1901233" y="277988"/>
                          <a:pt x="1903249" y="279198"/>
                        </a:cubicBezTo>
                        <a:cubicBezTo>
                          <a:pt x="1905052" y="280280"/>
                          <a:pt x="1906067" y="282345"/>
                          <a:pt x="1907709" y="283659"/>
                        </a:cubicBezTo>
                        <a:cubicBezTo>
                          <a:pt x="1921776" y="294913"/>
                          <a:pt x="1908091" y="281809"/>
                          <a:pt x="1918860" y="292580"/>
                        </a:cubicBezTo>
                        <a:cubicBezTo>
                          <a:pt x="1921172" y="322621"/>
                          <a:pt x="1914237" y="314719"/>
                          <a:pt x="1923321" y="323803"/>
                        </a:cubicBezTo>
                        <a:lnTo>
                          <a:pt x="2095050" y="305961"/>
                        </a:lnTo>
                        <a:cubicBezTo>
                          <a:pt x="2098024" y="300014"/>
                          <a:pt x="2101502" y="294293"/>
                          <a:pt x="2103971" y="288119"/>
                        </a:cubicBezTo>
                        <a:cubicBezTo>
                          <a:pt x="2105981" y="283094"/>
                          <a:pt x="2106876" y="277691"/>
                          <a:pt x="2108431" y="272507"/>
                        </a:cubicBezTo>
                        <a:cubicBezTo>
                          <a:pt x="2109106" y="270255"/>
                          <a:pt x="2109918" y="268047"/>
                          <a:pt x="2110661" y="265817"/>
                        </a:cubicBezTo>
                        <a:cubicBezTo>
                          <a:pt x="2107374" y="213225"/>
                          <a:pt x="2111544" y="245257"/>
                          <a:pt x="2106201" y="221212"/>
                        </a:cubicBezTo>
                        <a:cubicBezTo>
                          <a:pt x="2105379" y="217512"/>
                          <a:pt x="2105464" y="213545"/>
                          <a:pt x="2103971" y="210061"/>
                        </a:cubicBezTo>
                        <a:cubicBezTo>
                          <a:pt x="2103143" y="208128"/>
                          <a:pt x="2100997" y="207087"/>
                          <a:pt x="2099510" y="205600"/>
                        </a:cubicBezTo>
                        <a:cubicBezTo>
                          <a:pt x="2098767" y="203370"/>
                          <a:pt x="2097280" y="201260"/>
                          <a:pt x="2097280" y="198909"/>
                        </a:cubicBezTo>
                        <a:cubicBezTo>
                          <a:pt x="2097280" y="175253"/>
                          <a:pt x="2124814" y="191254"/>
                          <a:pt x="2144115" y="192219"/>
                        </a:cubicBezTo>
                        <a:cubicBezTo>
                          <a:pt x="2147988" y="203838"/>
                          <a:pt x="2143808" y="194622"/>
                          <a:pt x="2150806" y="203370"/>
                        </a:cubicBezTo>
                        <a:cubicBezTo>
                          <a:pt x="2152480" y="205463"/>
                          <a:pt x="2153207" y="208345"/>
                          <a:pt x="2155266" y="210061"/>
                        </a:cubicBezTo>
                        <a:cubicBezTo>
                          <a:pt x="2157820" y="212189"/>
                          <a:pt x="2161213" y="213034"/>
                          <a:pt x="2164187" y="214521"/>
                        </a:cubicBezTo>
                        <a:cubicBezTo>
                          <a:pt x="2165674" y="216008"/>
                          <a:pt x="2166767" y="218042"/>
                          <a:pt x="2168648" y="218982"/>
                        </a:cubicBezTo>
                        <a:cubicBezTo>
                          <a:pt x="2171390" y="220353"/>
                          <a:pt x="2175176" y="219297"/>
                          <a:pt x="2177569" y="221212"/>
                        </a:cubicBezTo>
                        <a:cubicBezTo>
                          <a:pt x="2179405" y="222681"/>
                          <a:pt x="2179056" y="225673"/>
                          <a:pt x="2179799" y="227903"/>
                        </a:cubicBezTo>
                        <a:cubicBezTo>
                          <a:pt x="2182484" y="260123"/>
                          <a:pt x="2173260" y="257215"/>
                          <a:pt x="2204332" y="252435"/>
                        </a:cubicBezTo>
                        <a:cubicBezTo>
                          <a:pt x="2206655" y="252078"/>
                          <a:pt x="2208792" y="250948"/>
                          <a:pt x="2211022" y="250205"/>
                        </a:cubicBezTo>
                        <a:cubicBezTo>
                          <a:pt x="2216226" y="250948"/>
                          <a:pt x="2221932" y="250084"/>
                          <a:pt x="2226634" y="252435"/>
                        </a:cubicBezTo>
                        <a:cubicBezTo>
                          <a:pt x="2228737" y="253486"/>
                          <a:pt x="2228443" y="256813"/>
                          <a:pt x="2228864" y="259126"/>
                        </a:cubicBezTo>
                        <a:cubicBezTo>
                          <a:pt x="2229936" y="265023"/>
                          <a:pt x="2230023" y="271071"/>
                          <a:pt x="2231095" y="276968"/>
                        </a:cubicBezTo>
                        <a:cubicBezTo>
                          <a:pt x="2231516" y="279281"/>
                          <a:pt x="2231489" y="282190"/>
                          <a:pt x="2233325" y="283659"/>
                        </a:cubicBezTo>
                        <a:cubicBezTo>
                          <a:pt x="2235718" y="285574"/>
                          <a:pt x="2239254" y="285224"/>
                          <a:pt x="2242246" y="285889"/>
                        </a:cubicBezTo>
                        <a:cubicBezTo>
                          <a:pt x="2245946" y="286711"/>
                          <a:pt x="2249680" y="287376"/>
                          <a:pt x="2253397" y="288119"/>
                        </a:cubicBezTo>
                        <a:cubicBezTo>
                          <a:pt x="2255627" y="289606"/>
                          <a:pt x="2258193" y="290685"/>
                          <a:pt x="2260088" y="292580"/>
                        </a:cubicBezTo>
                        <a:cubicBezTo>
                          <a:pt x="2270111" y="302603"/>
                          <a:pt x="2265984" y="317860"/>
                          <a:pt x="2260088" y="330494"/>
                        </a:cubicBezTo>
                        <a:cubicBezTo>
                          <a:pt x="2258485" y="333929"/>
                          <a:pt x="2252654" y="331981"/>
                          <a:pt x="2248937" y="332724"/>
                        </a:cubicBezTo>
                        <a:cubicBezTo>
                          <a:pt x="2240759" y="331981"/>
                          <a:pt x="2232475" y="332007"/>
                          <a:pt x="2224404" y="330494"/>
                        </a:cubicBezTo>
                        <a:cubicBezTo>
                          <a:pt x="2218261" y="329342"/>
                          <a:pt x="2210112" y="324050"/>
                          <a:pt x="2204332" y="321573"/>
                        </a:cubicBezTo>
                        <a:cubicBezTo>
                          <a:pt x="2199856" y="319655"/>
                          <a:pt x="2193242" y="318243"/>
                          <a:pt x="2188720" y="317112"/>
                        </a:cubicBezTo>
                        <a:cubicBezTo>
                          <a:pt x="2184573" y="312966"/>
                          <a:pt x="2183192" y="311003"/>
                          <a:pt x="2177569" y="308191"/>
                        </a:cubicBezTo>
                        <a:cubicBezTo>
                          <a:pt x="2175466" y="307140"/>
                          <a:pt x="2172981" y="307012"/>
                          <a:pt x="2170878" y="305961"/>
                        </a:cubicBezTo>
                        <a:cubicBezTo>
                          <a:pt x="2168481" y="304762"/>
                          <a:pt x="2166584" y="302700"/>
                          <a:pt x="2164187" y="301501"/>
                        </a:cubicBezTo>
                        <a:cubicBezTo>
                          <a:pt x="2159610" y="299212"/>
                          <a:pt x="2150595" y="297890"/>
                          <a:pt x="2146345" y="297040"/>
                        </a:cubicBezTo>
                        <a:cubicBezTo>
                          <a:pt x="2129556" y="301237"/>
                          <a:pt x="2134785" y="296812"/>
                          <a:pt x="2139655" y="326033"/>
                        </a:cubicBezTo>
                        <a:cubicBezTo>
                          <a:pt x="2140428" y="330671"/>
                          <a:pt x="2144115" y="339415"/>
                          <a:pt x="2144115" y="339415"/>
                        </a:cubicBezTo>
                        <a:cubicBezTo>
                          <a:pt x="2144858" y="346106"/>
                          <a:pt x="2145558" y="352801"/>
                          <a:pt x="2146345" y="359487"/>
                        </a:cubicBezTo>
                        <a:cubicBezTo>
                          <a:pt x="2147045" y="365440"/>
                          <a:pt x="2148576" y="371335"/>
                          <a:pt x="2148576" y="377329"/>
                        </a:cubicBezTo>
                        <a:cubicBezTo>
                          <a:pt x="2148576" y="381851"/>
                          <a:pt x="2149240" y="387236"/>
                          <a:pt x="2146345" y="390710"/>
                        </a:cubicBezTo>
                        <a:cubicBezTo>
                          <a:pt x="2144441" y="392994"/>
                          <a:pt x="2140398" y="390710"/>
                          <a:pt x="2137424" y="390710"/>
                        </a:cubicBezTo>
                        <a:lnTo>
                          <a:pt x="1914400" y="395171"/>
                        </a:lnTo>
                        <a:lnTo>
                          <a:pt x="1914400" y="428624"/>
                        </a:lnTo>
                        <a:lnTo>
                          <a:pt x="1626699" y="430855"/>
                        </a:lnTo>
                        <a:lnTo>
                          <a:pt x="1606626" y="417473"/>
                        </a:lnTo>
                        <a:lnTo>
                          <a:pt x="1504035" y="410783"/>
                        </a:lnTo>
                        <a:lnTo>
                          <a:pt x="1515186" y="310422"/>
                        </a:lnTo>
                        <a:lnTo>
                          <a:pt x="1463891" y="326033"/>
                        </a:lnTo>
                        <a:cubicBezTo>
                          <a:pt x="1457200" y="324546"/>
                          <a:pt x="1450468" y="323235"/>
                          <a:pt x="1443819" y="321573"/>
                        </a:cubicBezTo>
                        <a:cubicBezTo>
                          <a:pt x="1441538" y="321003"/>
                          <a:pt x="1439419" y="319872"/>
                          <a:pt x="1437128" y="319343"/>
                        </a:cubicBezTo>
                        <a:cubicBezTo>
                          <a:pt x="1423834" y="316275"/>
                          <a:pt x="1417323" y="315914"/>
                          <a:pt x="1405904" y="312652"/>
                        </a:cubicBezTo>
                        <a:cubicBezTo>
                          <a:pt x="1403644" y="312006"/>
                          <a:pt x="1401415" y="311247"/>
                          <a:pt x="1399214" y="310422"/>
                        </a:cubicBezTo>
                        <a:cubicBezTo>
                          <a:pt x="1395465" y="309016"/>
                          <a:pt x="1391897" y="307111"/>
                          <a:pt x="1388062" y="305961"/>
                        </a:cubicBezTo>
                        <a:cubicBezTo>
                          <a:pt x="1384431" y="304872"/>
                          <a:pt x="1380588" y="304650"/>
                          <a:pt x="1376911" y="303731"/>
                        </a:cubicBezTo>
                        <a:cubicBezTo>
                          <a:pt x="1361022" y="299759"/>
                          <a:pt x="1381598" y="303185"/>
                          <a:pt x="1359069" y="297040"/>
                        </a:cubicBezTo>
                        <a:cubicBezTo>
                          <a:pt x="1354707" y="295850"/>
                          <a:pt x="1350148" y="295553"/>
                          <a:pt x="1345688" y="294810"/>
                        </a:cubicBezTo>
                        <a:cubicBezTo>
                          <a:pt x="1342714" y="293323"/>
                          <a:pt x="1339533" y="292193"/>
                          <a:pt x="1336767" y="290349"/>
                        </a:cubicBezTo>
                        <a:cubicBezTo>
                          <a:pt x="1335017" y="289183"/>
                          <a:pt x="1334239" y="286717"/>
                          <a:pt x="1332306" y="285889"/>
                        </a:cubicBezTo>
                        <a:cubicBezTo>
                          <a:pt x="1328822" y="284396"/>
                          <a:pt x="1324855" y="284481"/>
                          <a:pt x="1321155" y="283659"/>
                        </a:cubicBezTo>
                        <a:cubicBezTo>
                          <a:pt x="1318163" y="282994"/>
                          <a:pt x="1315208" y="282172"/>
                          <a:pt x="1312234" y="281428"/>
                        </a:cubicBezTo>
                        <a:cubicBezTo>
                          <a:pt x="1295220" y="264417"/>
                          <a:pt x="1314990" y="282190"/>
                          <a:pt x="1298853" y="272507"/>
                        </a:cubicBezTo>
                        <a:cubicBezTo>
                          <a:pt x="1283553" y="263326"/>
                          <a:pt x="1306647" y="272131"/>
                          <a:pt x="1287701" y="265817"/>
                        </a:cubicBezTo>
                        <a:cubicBezTo>
                          <a:pt x="1286214" y="264330"/>
                          <a:pt x="1284883" y="262670"/>
                          <a:pt x="1283241" y="261356"/>
                        </a:cubicBezTo>
                        <a:cubicBezTo>
                          <a:pt x="1272379" y="252666"/>
                          <a:pt x="1267211" y="254561"/>
                          <a:pt x="1249787" y="250205"/>
                        </a:cubicBezTo>
                        <a:cubicBezTo>
                          <a:pt x="1228053" y="244771"/>
                          <a:pt x="1255170" y="251401"/>
                          <a:pt x="1229715" y="245744"/>
                        </a:cubicBezTo>
                        <a:cubicBezTo>
                          <a:pt x="1226723" y="245079"/>
                          <a:pt x="1223768" y="244257"/>
                          <a:pt x="1220794" y="243514"/>
                        </a:cubicBezTo>
                        <a:cubicBezTo>
                          <a:pt x="1215590" y="244257"/>
                          <a:pt x="1207656" y="241106"/>
                          <a:pt x="1205182" y="245744"/>
                        </a:cubicBezTo>
                        <a:cubicBezTo>
                          <a:pt x="1200272" y="254951"/>
                          <a:pt x="1206399" y="267119"/>
                          <a:pt x="1202952" y="276968"/>
                        </a:cubicBezTo>
                        <a:cubicBezTo>
                          <a:pt x="1200868" y="282922"/>
                          <a:pt x="1194031" y="285889"/>
                          <a:pt x="1189571" y="290349"/>
                        </a:cubicBezTo>
                        <a:lnTo>
                          <a:pt x="1178419" y="301501"/>
                        </a:lnTo>
                        <a:cubicBezTo>
                          <a:pt x="1176932" y="303731"/>
                          <a:pt x="1175675" y="306132"/>
                          <a:pt x="1173959" y="308191"/>
                        </a:cubicBezTo>
                        <a:cubicBezTo>
                          <a:pt x="1159654" y="325357"/>
                          <a:pt x="1173878" y="304966"/>
                          <a:pt x="1162808" y="321573"/>
                        </a:cubicBezTo>
                        <a:cubicBezTo>
                          <a:pt x="1161102" y="328399"/>
                          <a:pt x="1161252" y="332049"/>
                          <a:pt x="1156117" y="337184"/>
                        </a:cubicBezTo>
                        <a:cubicBezTo>
                          <a:pt x="1154221" y="339079"/>
                          <a:pt x="1151656" y="340158"/>
                          <a:pt x="1149426" y="341645"/>
                        </a:cubicBezTo>
                        <a:cubicBezTo>
                          <a:pt x="1146134" y="346584"/>
                          <a:pt x="1143429" y="351590"/>
                          <a:pt x="1138275" y="355026"/>
                        </a:cubicBezTo>
                        <a:cubicBezTo>
                          <a:pt x="1136319" y="356330"/>
                          <a:pt x="1133814" y="356513"/>
                          <a:pt x="1131584" y="357257"/>
                        </a:cubicBezTo>
                        <a:cubicBezTo>
                          <a:pt x="1128610" y="359487"/>
                          <a:pt x="1125890" y="362103"/>
                          <a:pt x="1122663" y="363947"/>
                        </a:cubicBezTo>
                        <a:cubicBezTo>
                          <a:pt x="1110702" y="370782"/>
                          <a:pt x="1119547" y="362606"/>
                          <a:pt x="1113742" y="368408"/>
                        </a:cubicBezTo>
                        <a:lnTo>
                          <a:pt x="959856" y="366178"/>
                        </a:lnTo>
                        <a:lnTo>
                          <a:pt x="955395" y="332724"/>
                        </a:lnTo>
                        <a:lnTo>
                          <a:pt x="694457" y="337184"/>
                        </a:lnTo>
                        <a:lnTo>
                          <a:pt x="654312" y="301501"/>
                        </a:lnTo>
                        <a:cubicBezTo>
                          <a:pt x="646878" y="300014"/>
                          <a:pt x="638978" y="300027"/>
                          <a:pt x="632010" y="297040"/>
                        </a:cubicBezTo>
                        <a:cubicBezTo>
                          <a:pt x="628145" y="295383"/>
                          <a:pt x="626588" y="290452"/>
                          <a:pt x="623089" y="288119"/>
                        </a:cubicBezTo>
                        <a:cubicBezTo>
                          <a:pt x="607751" y="277894"/>
                          <a:pt x="614793" y="280893"/>
                          <a:pt x="603017" y="276968"/>
                        </a:cubicBezTo>
                        <a:cubicBezTo>
                          <a:pt x="597900" y="269293"/>
                          <a:pt x="597214" y="269260"/>
                          <a:pt x="594096" y="259126"/>
                        </a:cubicBezTo>
                        <a:cubicBezTo>
                          <a:pt x="592293" y="253267"/>
                          <a:pt x="591573" y="247100"/>
                          <a:pt x="589635" y="241284"/>
                        </a:cubicBezTo>
                        <a:lnTo>
                          <a:pt x="585175" y="227903"/>
                        </a:lnTo>
                        <a:cubicBezTo>
                          <a:pt x="584431" y="225673"/>
                          <a:pt x="585287" y="221407"/>
                          <a:pt x="582944" y="221212"/>
                        </a:cubicBezTo>
                        <a:lnTo>
                          <a:pt x="556181" y="218982"/>
                        </a:lnTo>
                        <a:cubicBezTo>
                          <a:pt x="540479" y="213746"/>
                          <a:pt x="559879" y="220565"/>
                          <a:pt x="540570" y="212291"/>
                        </a:cubicBezTo>
                        <a:cubicBezTo>
                          <a:pt x="538409" y="211365"/>
                          <a:pt x="536109" y="210804"/>
                          <a:pt x="533879" y="210061"/>
                        </a:cubicBezTo>
                        <a:cubicBezTo>
                          <a:pt x="529729" y="205910"/>
                          <a:pt x="528358" y="203955"/>
                          <a:pt x="522728" y="201140"/>
                        </a:cubicBezTo>
                        <a:cubicBezTo>
                          <a:pt x="520625" y="200089"/>
                          <a:pt x="518140" y="199960"/>
                          <a:pt x="516037" y="198909"/>
                        </a:cubicBezTo>
                        <a:cubicBezTo>
                          <a:pt x="498748" y="190265"/>
                          <a:pt x="519467" y="197823"/>
                          <a:pt x="502656" y="192219"/>
                        </a:cubicBezTo>
                        <a:cubicBezTo>
                          <a:pt x="499682" y="189989"/>
                          <a:pt x="496591" y="187908"/>
                          <a:pt x="493735" y="185528"/>
                        </a:cubicBezTo>
                        <a:cubicBezTo>
                          <a:pt x="492119" y="184182"/>
                          <a:pt x="489639" y="183138"/>
                          <a:pt x="489274" y="181067"/>
                        </a:cubicBezTo>
                        <a:cubicBezTo>
                          <a:pt x="488288" y="175480"/>
                          <a:pt x="490283" y="151861"/>
                          <a:pt x="484814" y="140923"/>
                        </a:cubicBezTo>
                        <a:cubicBezTo>
                          <a:pt x="483615" y="138525"/>
                          <a:pt x="482446" y="135906"/>
                          <a:pt x="480353" y="134232"/>
                        </a:cubicBezTo>
                        <a:cubicBezTo>
                          <a:pt x="478517" y="132763"/>
                          <a:pt x="475892" y="132745"/>
                          <a:pt x="473662" y="132002"/>
                        </a:cubicBezTo>
                        <a:cubicBezTo>
                          <a:pt x="469227" y="129045"/>
                          <a:pt x="465821" y="124232"/>
                          <a:pt x="460281" y="129772"/>
                        </a:cubicBezTo>
                        <a:cubicBezTo>
                          <a:pt x="458619" y="131434"/>
                          <a:pt x="458794" y="134233"/>
                          <a:pt x="458051" y="136463"/>
                        </a:cubicBezTo>
                        <a:cubicBezTo>
                          <a:pt x="457307" y="141667"/>
                          <a:pt x="457995" y="147289"/>
                          <a:pt x="455820" y="152074"/>
                        </a:cubicBezTo>
                        <a:cubicBezTo>
                          <a:pt x="451378" y="161845"/>
                          <a:pt x="447456" y="160119"/>
                          <a:pt x="440209" y="163225"/>
                        </a:cubicBezTo>
                        <a:cubicBezTo>
                          <a:pt x="430759" y="167276"/>
                          <a:pt x="432785" y="166190"/>
                          <a:pt x="426827" y="172146"/>
                        </a:cubicBezTo>
                        <a:cubicBezTo>
                          <a:pt x="423972" y="180713"/>
                          <a:pt x="421946" y="183467"/>
                          <a:pt x="426827" y="194449"/>
                        </a:cubicBezTo>
                        <a:cubicBezTo>
                          <a:pt x="427916" y="196898"/>
                          <a:pt x="431425" y="197235"/>
                          <a:pt x="433518" y="198909"/>
                        </a:cubicBezTo>
                        <a:cubicBezTo>
                          <a:pt x="442266" y="205907"/>
                          <a:pt x="433050" y="201727"/>
                          <a:pt x="444669" y="205600"/>
                        </a:cubicBezTo>
                        <a:cubicBezTo>
                          <a:pt x="449604" y="210535"/>
                          <a:pt x="451838" y="213644"/>
                          <a:pt x="458051" y="216751"/>
                        </a:cubicBezTo>
                        <a:cubicBezTo>
                          <a:pt x="460154" y="217802"/>
                          <a:pt x="462638" y="217931"/>
                          <a:pt x="464741" y="218982"/>
                        </a:cubicBezTo>
                        <a:cubicBezTo>
                          <a:pt x="470370" y="221797"/>
                          <a:pt x="471742" y="223752"/>
                          <a:pt x="475893" y="227903"/>
                        </a:cubicBezTo>
                        <a:cubicBezTo>
                          <a:pt x="476636" y="230133"/>
                          <a:pt x="476914" y="232577"/>
                          <a:pt x="478123" y="234593"/>
                        </a:cubicBezTo>
                        <a:cubicBezTo>
                          <a:pt x="479205" y="236396"/>
                          <a:pt x="481643" y="237173"/>
                          <a:pt x="482583" y="239054"/>
                        </a:cubicBezTo>
                        <a:cubicBezTo>
                          <a:pt x="483954" y="241796"/>
                          <a:pt x="484070" y="245001"/>
                          <a:pt x="484814" y="247975"/>
                        </a:cubicBezTo>
                        <a:cubicBezTo>
                          <a:pt x="483327" y="256896"/>
                          <a:pt x="482683" y="265999"/>
                          <a:pt x="480353" y="274738"/>
                        </a:cubicBezTo>
                        <a:cubicBezTo>
                          <a:pt x="479662" y="277328"/>
                          <a:pt x="476741" y="278885"/>
                          <a:pt x="475893" y="281428"/>
                        </a:cubicBezTo>
                        <a:cubicBezTo>
                          <a:pt x="474776" y="284779"/>
                          <a:pt x="473662" y="299271"/>
                          <a:pt x="471432" y="303731"/>
                        </a:cubicBezTo>
                        <a:cubicBezTo>
                          <a:pt x="469035" y="308526"/>
                          <a:pt x="465485" y="312652"/>
                          <a:pt x="462511" y="317112"/>
                        </a:cubicBezTo>
                        <a:cubicBezTo>
                          <a:pt x="456883" y="325555"/>
                          <a:pt x="459948" y="321906"/>
                          <a:pt x="453590" y="328263"/>
                        </a:cubicBezTo>
                        <a:cubicBezTo>
                          <a:pt x="452847" y="330493"/>
                          <a:pt x="452570" y="332938"/>
                          <a:pt x="451360" y="334954"/>
                        </a:cubicBezTo>
                        <a:cubicBezTo>
                          <a:pt x="450278" y="336757"/>
                          <a:pt x="448386" y="337928"/>
                          <a:pt x="446899" y="339415"/>
                        </a:cubicBezTo>
                        <a:lnTo>
                          <a:pt x="444669" y="341645"/>
                        </a:lnTo>
                        <a:lnTo>
                          <a:pt x="114593" y="339415"/>
                        </a:lnTo>
                        <a:lnTo>
                          <a:pt x="136896" y="294810"/>
                        </a:lnTo>
                        <a:cubicBezTo>
                          <a:pt x="141583" y="273716"/>
                          <a:pt x="144165" y="271489"/>
                          <a:pt x="139126" y="247975"/>
                        </a:cubicBezTo>
                        <a:cubicBezTo>
                          <a:pt x="138308" y="244160"/>
                          <a:pt x="127069" y="239717"/>
                          <a:pt x="125744" y="239054"/>
                        </a:cubicBezTo>
                        <a:cubicBezTo>
                          <a:pt x="115519" y="228827"/>
                          <a:pt x="128563" y="240932"/>
                          <a:pt x="112363" y="230133"/>
                        </a:cubicBezTo>
                        <a:cubicBezTo>
                          <a:pt x="110613" y="228967"/>
                          <a:pt x="109544" y="226986"/>
                          <a:pt x="107902" y="225672"/>
                        </a:cubicBezTo>
                        <a:cubicBezTo>
                          <a:pt x="105809" y="223998"/>
                          <a:pt x="103305" y="222886"/>
                          <a:pt x="101212" y="221212"/>
                        </a:cubicBezTo>
                        <a:cubicBezTo>
                          <a:pt x="99570" y="219898"/>
                          <a:pt x="98554" y="217833"/>
                          <a:pt x="96751" y="216751"/>
                        </a:cubicBezTo>
                        <a:cubicBezTo>
                          <a:pt x="94735" y="215541"/>
                          <a:pt x="92290" y="215264"/>
                          <a:pt x="90060" y="214521"/>
                        </a:cubicBezTo>
                        <a:cubicBezTo>
                          <a:pt x="69472" y="200796"/>
                          <a:pt x="94797" y="218311"/>
                          <a:pt x="78909" y="205600"/>
                        </a:cubicBezTo>
                        <a:cubicBezTo>
                          <a:pt x="76816" y="203926"/>
                          <a:pt x="74449" y="202627"/>
                          <a:pt x="72219" y="201140"/>
                        </a:cubicBezTo>
                        <a:cubicBezTo>
                          <a:pt x="64041" y="188874"/>
                          <a:pt x="72219" y="199281"/>
                          <a:pt x="61067" y="189988"/>
                        </a:cubicBezTo>
                        <a:cubicBezTo>
                          <a:pt x="58644" y="187969"/>
                          <a:pt x="56943" y="185131"/>
                          <a:pt x="54377" y="183298"/>
                        </a:cubicBezTo>
                        <a:cubicBezTo>
                          <a:pt x="51672" y="181366"/>
                          <a:pt x="48307" y="180548"/>
                          <a:pt x="45456" y="178837"/>
                        </a:cubicBezTo>
                        <a:cubicBezTo>
                          <a:pt x="26166" y="167263"/>
                          <a:pt x="39278" y="171357"/>
                          <a:pt x="20923" y="167686"/>
                        </a:cubicBezTo>
                        <a:cubicBezTo>
                          <a:pt x="19436" y="163225"/>
                          <a:pt x="18565" y="158510"/>
                          <a:pt x="16462" y="154304"/>
                        </a:cubicBezTo>
                        <a:cubicBezTo>
                          <a:pt x="14975" y="151330"/>
                          <a:pt x="13237" y="148470"/>
                          <a:pt x="12002" y="145383"/>
                        </a:cubicBezTo>
                        <a:cubicBezTo>
                          <a:pt x="10256" y="141018"/>
                          <a:pt x="7541" y="132002"/>
                          <a:pt x="7541" y="132002"/>
                        </a:cubicBezTo>
                        <a:cubicBezTo>
                          <a:pt x="8167" y="123242"/>
                          <a:pt x="2748" y="103209"/>
                          <a:pt x="14232" y="96318"/>
                        </a:cubicBezTo>
                        <a:cubicBezTo>
                          <a:pt x="16248" y="95108"/>
                          <a:pt x="18693" y="94831"/>
                          <a:pt x="20923" y="94088"/>
                        </a:cubicBezTo>
                        <a:cubicBezTo>
                          <a:pt x="24679" y="91584"/>
                          <a:pt x="31292" y="88414"/>
                          <a:pt x="32074" y="82937"/>
                        </a:cubicBezTo>
                        <a:cubicBezTo>
                          <a:pt x="32507" y="79903"/>
                          <a:pt x="31215" y="76758"/>
                          <a:pt x="29844" y="74016"/>
                        </a:cubicBezTo>
                        <a:cubicBezTo>
                          <a:pt x="27447" y="69221"/>
                          <a:pt x="23897" y="65095"/>
                          <a:pt x="20923" y="60634"/>
                        </a:cubicBezTo>
                        <a:cubicBezTo>
                          <a:pt x="14714" y="51320"/>
                          <a:pt x="18356" y="55837"/>
                          <a:pt x="9772" y="47253"/>
                        </a:cubicBezTo>
                        <a:cubicBezTo>
                          <a:pt x="9028" y="45023"/>
                          <a:pt x="9010" y="42398"/>
                          <a:pt x="7541" y="40562"/>
                        </a:cubicBezTo>
                        <a:cubicBezTo>
                          <a:pt x="5867" y="38469"/>
                          <a:pt x="1292" y="38746"/>
                          <a:pt x="851" y="36102"/>
                        </a:cubicBezTo>
                        <a:cubicBezTo>
                          <a:pt x="-1335" y="22986"/>
                          <a:pt x="617" y="15763"/>
                          <a:pt x="7541" y="7108"/>
                        </a:cubicBezTo>
                        <a:cubicBezTo>
                          <a:pt x="8855" y="5466"/>
                          <a:pt x="10199" y="3730"/>
                          <a:pt x="12002" y="2648"/>
                        </a:cubicBezTo>
                        <a:cubicBezTo>
                          <a:pt x="24808" y="-5034"/>
                          <a:pt x="12002" y="6365"/>
                          <a:pt x="12002" y="710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2775921" y="1632539"/>
                    <a:ext cx="2533808" cy="1381109"/>
                  </a:xfrm>
                  <a:custGeom>
                    <a:avLst/>
                    <a:gdLst>
                      <a:gd name="connsiteX0" fmla="*/ 252017 w 2533557"/>
                      <a:gd name="connsiteY0" fmla="*/ 0 h 1380521"/>
                      <a:gd name="connsiteX1" fmla="*/ 669073 w 2533557"/>
                      <a:gd name="connsiteY1" fmla="*/ 0 h 1380521"/>
                      <a:gd name="connsiteX2" fmla="*/ 673533 w 2533557"/>
                      <a:gd name="connsiteY2" fmla="*/ 20072 h 1380521"/>
                      <a:gd name="connsiteX3" fmla="*/ 686915 w 2533557"/>
                      <a:gd name="connsiteY3" fmla="*/ 44604 h 1380521"/>
                      <a:gd name="connsiteX4" fmla="*/ 693606 w 2533557"/>
                      <a:gd name="connsiteY4" fmla="*/ 46835 h 1380521"/>
                      <a:gd name="connsiteX5" fmla="*/ 700296 w 2533557"/>
                      <a:gd name="connsiteY5" fmla="*/ 53525 h 1380521"/>
                      <a:gd name="connsiteX6" fmla="*/ 706987 w 2533557"/>
                      <a:gd name="connsiteY6" fmla="*/ 57986 h 1380521"/>
                      <a:gd name="connsiteX7" fmla="*/ 713678 w 2533557"/>
                      <a:gd name="connsiteY7" fmla="*/ 73598 h 1380521"/>
                      <a:gd name="connsiteX8" fmla="*/ 720368 w 2533557"/>
                      <a:gd name="connsiteY8" fmla="*/ 113742 h 1380521"/>
                      <a:gd name="connsiteX9" fmla="*/ 724829 w 2533557"/>
                      <a:gd name="connsiteY9" fmla="*/ 127123 h 1380521"/>
                      <a:gd name="connsiteX10" fmla="*/ 727059 w 2533557"/>
                      <a:gd name="connsiteY10" fmla="*/ 133814 h 1380521"/>
                      <a:gd name="connsiteX11" fmla="*/ 729289 w 2533557"/>
                      <a:gd name="connsiteY11" fmla="*/ 167268 h 1380521"/>
                      <a:gd name="connsiteX12" fmla="*/ 733750 w 2533557"/>
                      <a:gd name="connsiteY12" fmla="*/ 176189 h 1380521"/>
                      <a:gd name="connsiteX13" fmla="*/ 742671 w 2533557"/>
                      <a:gd name="connsiteY13" fmla="*/ 187340 h 1380521"/>
                      <a:gd name="connsiteX14" fmla="*/ 749362 w 2533557"/>
                      <a:gd name="connsiteY14" fmla="*/ 191801 h 1380521"/>
                      <a:gd name="connsiteX15" fmla="*/ 760513 w 2533557"/>
                      <a:gd name="connsiteY15" fmla="*/ 207412 h 1380521"/>
                      <a:gd name="connsiteX16" fmla="*/ 762743 w 2533557"/>
                      <a:gd name="connsiteY16" fmla="*/ 231945 h 1380521"/>
                      <a:gd name="connsiteX17" fmla="*/ 756052 w 2533557"/>
                      <a:gd name="connsiteY17" fmla="*/ 234175 h 1380521"/>
                      <a:gd name="connsiteX18" fmla="*/ 747131 w 2533557"/>
                      <a:gd name="connsiteY18" fmla="*/ 245326 h 1380521"/>
                      <a:gd name="connsiteX19" fmla="*/ 742671 w 2533557"/>
                      <a:gd name="connsiteY19" fmla="*/ 249787 h 1380521"/>
                      <a:gd name="connsiteX20" fmla="*/ 744901 w 2533557"/>
                      <a:gd name="connsiteY20" fmla="*/ 265399 h 1380521"/>
                      <a:gd name="connsiteX21" fmla="*/ 751592 w 2533557"/>
                      <a:gd name="connsiteY21" fmla="*/ 269859 h 1380521"/>
                      <a:gd name="connsiteX22" fmla="*/ 753822 w 2533557"/>
                      <a:gd name="connsiteY22" fmla="*/ 276550 h 1380521"/>
                      <a:gd name="connsiteX23" fmla="*/ 756052 w 2533557"/>
                      <a:gd name="connsiteY23" fmla="*/ 307773 h 1380521"/>
                      <a:gd name="connsiteX24" fmla="*/ 762743 w 2533557"/>
                      <a:gd name="connsiteY24" fmla="*/ 310003 h 1380521"/>
                      <a:gd name="connsiteX25" fmla="*/ 785046 w 2533557"/>
                      <a:gd name="connsiteY25" fmla="*/ 312234 h 1380521"/>
                      <a:gd name="connsiteX26" fmla="*/ 791736 w 2533557"/>
                      <a:gd name="connsiteY26" fmla="*/ 316694 h 1380521"/>
                      <a:gd name="connsiteX27" fmla="*/ 798427 w 2533557"/>
                      <a:gd name="connsiteY27" fmla="*/ 318924 h 1380521"/>
                      <a:gd name="connsiteX28" fmla="*/ 800657 w 2533557"/>
                      <a:gd name="connsiteY28" fmla="*/ 327845 h 1380521"/>
                      <a:gd name="connsiteX29" fmla="*/ 805118 w 2533557"/>
                      <a:gd name="connsiteY29" fmla="*/ 332306 h 1380521"/>
                      <a:gd name="connsiteX30" fmla="*/ 816269 w 2533557"/>
                      <a:gd name="connsiteY30" fmla="*/ 347918 h 1380521"/>
                      <a:gd name="connsiteX31" fmla="*/ 840802 w 2533557"/>
                      <a:gd name="connsiteY31" fmla="*/ 350148 h 1380521"/>
                      <a:gd name="connsiteX32" fmla="*/ 843032 w 2533557"/>
                      <a:gd name="connsiteY32" fmla="*/ 356839 h 1380521"/>
                      <a:gd name="connsiteX33" fmla="*/ 845262 w 2533557"/>
                      <a:gd name="connsiteY33" fmla="*/ 372450 h 1380521"/>
                      <a:gd name="connsiteX34" fmla="*/ 851953 w 2533557"/>
                      <a:gd name="connsiteY34" fmla="*/ 374681 h 1380521"/>
                      <a:gd name="connsiteX35" fmla="*/ 858644 w 2533557"/>
                      <a:gd name="connsiteY35" fmla="*/ 381371 h 1380521"/>
                      <a:gd name="connsiteX36" fmla="*/ 865334 w 2533557"/>
                      <a:gd name="connsiteY36" fmla="*/ 385832 h 1380521"/>
                      <a:gd name="connsiteX37" fmla="*/ 867565 w 2533557"/>
                      <a:gd name="connsiteY37" fmla="*/ 392522 h 1380521"/>
                      <a:gd name="connsiteX38" fmla="*/ 883176 w 2533557"/>
                      <a:gd name="connsiteY38" fmla="*/ 396983 h 1380521"/>
                      <a:gd name="connsiteX39" fmla="*/ 887637 w 2533557"/>
                      <a:gd name="connsiteY39" fmla="*/ 403674 h 1380521"/>
                      <a:gd name="connsiteX40" fmla="*/ 889867 w 2533557"/>
                      <a:gd name="connsiteY40" fmla="*/ 437127 h 1380521"/>
                      <a:gd name="connsiteX41" fmla="*/ 876486 w 2533557"/>
                      <a:gd name="connsiteY41" fmla="*/ 446048 h 1380521"/>
                      <a:gd name="connsiteX42" fmla="*/ 865334 w 2533557"/>
                      <a:gd name="connsiteY42" fmla="*/ 472811 h 1380521"/>
                      <a:gd name="connsiteX43" fmla="*/ 1148575 w 2533557"/>
                      <a:gd name="connsiteY43" fmla="*/ 472811 h 1380521"/>
                      <a:gd name="connsiteX44" fmla="*/ 1164187 w 2533557"/>
                      <a:gd name="connsiteY44" fmla="*/ 439358 h 1380521"/>
                      <a:gd name="connsiteX45" fmla="*/ 1168647 w 2533557"/>
                      <a:gd name="connsiteY45" fmla="*/ 419285 h 1380521"/>
                      <a:gd name="connsiteX46" fmla="*/ 1173108 w 2533557"/>
                      <a:gd name="connsiteY46" fmla="*/ 412595 h 1380521"/>
                      <a:gd name="connsiteX47" fmla="*/ 1175338 w 2533557"/>
                      <a:gd name="connsiteY47" fmla="*/ 405904 h 1380521"/>
                      <a:gd name="connsiteX48" fmla="*/ 1166417 w 2533557"/>
                      <a:gd name="connsiteY48" fmla="*/ 379141 h 1380521"/>
                      <a:gd name="connsiteX49" fmla="*/ 1159726 w 2533557"/>
                      <a:gd name="connsiteY49" fmla="*/ 374681 h 1380521"/>
                      <a:gd name="connsiteX50" fmla="*/ 1155266 w 2533557"/>
                      <a:gd name="connsiteY50" fmla="*/ 367990 h 1380521"/>
                      <a:gd name="connsiteX51" fmla="*/ 1146345 w 2533557"/>
                      <a:gd name="connsiteY51" fmla="*/ 359069 h 1380521"/>
                      <a:gd name="connsiteX52" fmla="*/ 1132964 w 2533557"/>
                      <a:gd name="connsiteY52" fmla="*/ 350148 h 1380521"/>
                      <a:gd name="connsiteX53" fmla="*/ 1128503 w 2533557"/>
                      <a:gd name="connsiteY53" fmla="*/ 345687 h 1380521"/>
                      <a:gd name="connsiteX54" fmla="*/ 1115122 w 2533557"/>
                      <a:gd name="connsiteY54" fmla="*/ 341227 h 1380521"/>
                      <a:gd name="connsiteX55" fmla="*/ 1112891 w 2533557"/>
                      <a:gd name="connsiteY55" fmla="*/ 312234 h 1380521"/>
                      <a:gd name="connsiteX56" fmla="*/ 1126273 w 2533557"/>
                      <a:gd name="connsiteY56" fmla="*/ 305543 h 1380521"/>
                      <a:gd name="connsiteX57" fmla="*/ 1150806 w 2533557"/>
                      <a:gd name="connsiteY57" fmla="*/ 294392 h 1380521"/>
                      <a:gd name="connsiteX58" fmla="*/ 1155266 w 2533557"/>
                      <a:gd name="connsiteY58" fmla="*/ 289931 h 1380521"/>
                      <a:gd name="connsiteX59" fmla="*/ 1159726 w 2533557"/>
                      <a:gd name="connsiteY59" fmla="*/ 281010 h 1380521"/>
                      <a:gd name="connsiteX60" fmla="*/ 1164187 w 2533557"/>
                      <a:gd name="connsiteY60" fmla="*/ 274320 h 1380521"/>
                      <a:gd name="connsiteX61" fmla="*/ 1166417 w 2533557"/>
                      <a:gd name="connsiteY61" fmla="*/ 267629 h 1380521"/>
                      <a:gd name="connsiteX62" fmla="*/ 1173108 w 2533557"/>
                      <a:gd name="connsiteY62" fmla="*/ 256478 h 1380521"/>
                      <a:gd name="connsiteX63" fmla="*/ 1190950 w 2533557"/>
                      <a:gd name="connsiteY63" fmla="*/ 258708 h 1380521"/>
                      <a:gd name="connsiteX64" fmla="*/ 1193180 w 2533557"/>
                      <a:gd name="connsiteY64" fmla="*/ 265399 h 1380521"/>
                      <a:gd name="connsiteX65" fmla="*/ 1197641 w 2533557"/>
                      <a:gd name="connsiteY65" fmla="*/ 272089 h 1380521"/>
                      <a:gd name="connsiteX66" fmla="*/ 1202101 w 2533557"/>
                      <a:gd name="connsiteY66" fmla="*/ 281010 h 1380521"/>
                      <a:gd name="connsiteX67" fmla="*/ 1213252 w 2533557"/>
                      <a:gd name="connsiteY67" fmla="*/ 289931 h 1380521"/>
                      <a:gd name="connsiteX68" fmla="*/ 1219943 w 2533557"/>
                      <a:gd name="connsiteY68" fmla="*/ 292161 h 1380521"/>
                      <a:gd name="connsiteX69" fmla="*/ 1228864 w 2533557"/>
                      <a:gd name="connsiteY69" fmla="*/ 312234 h 1380521"/>
                      <a:gd name="connsiteX70" fmla="*/ 1235555 w 2533557"/>
                      <a:gd name="connsiteY70" fmla="*/ 316694 h 1380521"/>
                      <a:gd name="connsiteX71" fmla="*/ 1240015 w 2533557"/>
                      <a:gd name="connsiteY71" fmla="*/ 323385 h 1380521"/>
                      <a:gd name="connsiteX72" fmla="*/ 1242246 w 2533557"/>
                      <a:gd name="connsiteY72" fmla="*/ 343457 h 1380521"/>
                      <a:gd name="connsiteX73" fmla="*/ 1248936 w 2533557"/>
                      <a:gd name="connsiteY73" fmla="*/ 345687 h 1380521"/>
                      <a:gd name="connsiteX74" fmla="*/ 1273469 w 2533557"/>
                      <a:gd name="connsiteY74" fmla="*/ 352378 h 1380521"/>
                      <a:gd name="connsiteX75" fmla="*/ 1282390 w 2533557"/>
                      <a:gd name="connsiteY75" fmla="*/ 350148 h 1380521"/>
                      <a:gd name="connsiteX76" fmla="*/ 1293541 w 2533557"/>
                      <a:gd name="connsiteY76" fmla="*/ 347918 h 1380521"/>
                      <a:gd name="connsiteX77" fmla="*/ 1300232 w 2533557"/>
                      <a:gd name="connsiteY77" fmla="*/ 345687 h 1380521"/>
                      <a:gd name="connsiteX78" fmla="*/ 1333686 w 2533557"/>
                      <a:gd name="connsiteY78" fmla="*/ 356839 h 1380521"/>
                      <a:gd name="connsiteX79" fmla="*/ 1335916 w 2533557"/>
                      <a:gd name="connsiteY79" fmla="*/ 367990 h 1380521"/>
                      <a:gd name="connsiteX80" fmla="*/ 1338146 w 2533557"/>
                      <a:gd name="connsiteY80" fmla="*/ 408134 h 1380521"/>
                      <a:gd name="connsiteX81" fmla="*/ 1340376 w 2533557"/>
                      <a:gd name="connsiteY81" fmla="*/ 417055 h 1380521"/>
                      <a:gd name="connsiteX82" fmla="*/ 1344837 w 2533557"/>
                      <a:gd name="connsiteY82" fmla="*/ 421516 h 1380521"/>
                      <a:gd name="connsiteX83" fmla="*/ 1358218 w 2533557"/>
                      <a:gd name="connsiteY83" fmla="*/ 428206 h 1380521"/>
                      <a:gd name="connsiteX84" fmla="*/ 1371600 w 2533557"/>
                      <a:gd name="connsiteY84" fmla="*/ 439358 h 1380521"/>
                      <a:gd name="connsiteX85" fmla="*/ 1382751 w 2533557"/>
                      <a:gd name="connsiteY85" fmla="*/ 443818 h 1380521"/>
                      <a:gd name="connsiteX86" fmla="*/ 1396132 w 2533557"/>
                      <a:gd name="connsiteY86" fmla="*/ 448279 h 1380521"/>
                      <a:gd name="connsiteX87" fmla="*/ 1402823 w 2533557"/>
                      <a:gd name="connsiteY87" fmla="*/ 450509 h 1380521"/>
                      <a:gd name="connsiteX88" fmla="*/ 1407284 w 2533557"/>
                      <a:gd name="connsiteY88" fmla="*/ 457200 h 1380521"/>
                      <a:gd name="connsiteX89" fmla="*/ 1413974 w 2533557"/>
                      <a:gd name="connsiteY89" fmla="*/ 470581 h 1380521"/>
                      <a:gd name="connsiteX90" fmla="*/ 1427356 w 2533557"/>
                      <a:gd name="connsiteY90" fmla="*/ 475041 h 1380521"/>
                      <a:gd name="connsiteX91" fmla="*/ 1688294 w 2533557"/>
                      <a:gd name="connsiteY91" fmla="*/ 475041 h 1380521"/>
                      <a:gd name="connsiteX92" fmla="*/ 1688294 w 2533557"/>
                      <a:gd name="connsiteY92" fmla="*/ 501804 h 1380521"/>
                      <a:gd name="connsiteX93" fmla="*/ 1833260 w 2533557"/>
                      <a:gd name="connsiteY93" fmla="*/ 501804 h 1380521"/>
                      <a:gd name="connsiteX94" fmla="*/ 1871174 w 2533557"/>
                      <a:gd name="connsiteY94" fmla="*/ 448279 h 1380521"/>
                      <a:gd name="connsiteX95" fmla="*/ 1880095 w 2533557"/>
                      <a:gd name="connsiteY95" fmla="*/ 419285 h 1380521"/>
                      <a:gd name="connsiteX96" fmla="*/ 1886786 w 2533557"/>
                      <a:gd name="connsiteY96" fmla="*/ 417055 h 1380521"/>
                      <a:gd name="connsiteX97" fmla="*/ 1902398 w 2533557"/>
                      <a:gd name="connsiteY97" fmla="*/ 405904 h 1380521"/>
                      <a:gd name="connsiteX98" fmla="*/ 1911319 w 2533557"/>
                      <a:gd name="connsiteY98" fmla="*/ 388062 h 1380521"/>
                      <a:gd name="connsiteX99" fmla="*/ 1924700 w 2533557"/>
                      <a:gd name="connsiteY99" fmla="*/ 383601 h 1380521"/>
                      <a:gd name="connsiteX100" fmla="*/ 1975996 w 2533557"/>
                      <a:gd name="connsiteY100" fmla="*/ 385832 h 1380521"/>
                      <a:gd name="connsiteX101" fmla="*/ 1989377 w 2533557"/>
                      <a:gd name="connsiteY101" fmla="*/ 390292 h 1380521"/>
                      <a:gd name="connsiteX102" fmla="*/ 2002759 w 2533557"/>
                      <a:gd name="connsiteY102" fmla="*/ 399213 h 1380521"/>
                      <a:gd name="connsiteX103" fmla="*/ 2011680 w 2533557"/>
                      <a:gd name="connsiteY103" fmla="*/ 405904 h 1380521"/>
                      <a:gd name="connsiteX104" fmla="*/ 2040673 w 2533557"/>
                      <a:gd name="connsiteY104" fmla="*/ 408134 h 1380521"/>
                      <a:gd name="connsiteX105" fmla="*/ 2060745 w 2533557"/>
                      <a:gd name="connsiteY105" fmla="*/ 414825 h 1380521"/>
                      <a:gd name="connsiteX106" fmla="*/ 2067436 w 2533557"/>
                      <a:gd name="connsiteY106" fmla="*/ 417055 h 1380521"/>
                      <a:gd name="connsiteX107" fmla="*/ 2074126 w 2533557"/>
                      <a:gd name="connsiteY107" fmla="*/ 419285 h 1380521"/>
                      <a:gd name="connsiteX108" fmla="*/ 2085278 w 2533557"/>
                      <a:gd name="connsiteY108" fmla="*/ 430437 h 1380521"/>
                      <a:gd name="connsiteX109" fmla="*/ 2094199 w 2533557"/>
                      <a:gd name="connsiteY109" fmla="*/ 432667 h 1380521"/>
                      <a:gd name="connsiteX110" fmla="*/ 2107580 w 2533557"/>
                      <a:gd name="connsiteY110" fmla="*/ 437127 h 1380521"/>
                      <a:gd name="connsiteX111" fmla="*/ 2123192 w 2533557"/>
                      <a:gd name="connsiteY111" fmla="*/ 439358 h 1380521"/>
                      <a:gd name="connsiteX112" fmla="*/ 2129883 w 2533557"/>
                      <a:gd name="connsiteY112" fmla="*/ 441588 h 1380521"/>
                      <a:gd name="connsiteX113" fmla="*/ 2138804 w 2533557"/>
                      <a:gd name="connsiteY113" fmla="*/ 446048 h 1380521"/>
                      <a:gd name="connsiteX114" fmla="*/ 2147725 w 2533557"/>
                      <a:gd name="connsiteY114" fmla="*/ 448279 h 1380521"/>
                      <a:gd name="connsiteX115" fmla="*/ 2152185 w 2533557"/>
                      <a:gd name="connsiteY115" fmla="*/ 454969 h 1380521"/>
                      <a:gd name="connsiteX116" fmla="*/ 2219092 w 2533557"/>
                      <a:gd name="connsiteY116" fmla="*/ 450509 h 1380521"/>
                      <a:gd name="connsiteX117" fmla="*/ 2243625 w 2533557"/>
                      <a:gd name="connsiteY117" fmla="*/ 461660 h 1380521"/>
                      <a:gd name="connsiteX118" fmla="*/ 2232474 w 2533557"/>
                      <a:gd name="connsiteY118" fmla="*/ 546409 h 1380521"/>
                      <a:gd name="connsiteX119" fmla="*/ 2252546 w 2533557"/>
                      <a:gd name="connsiteY119" fmla="*/ 548640 h 1380521"/>
                      <a:gd name="connsiteX120" fmla="*/ 2323914 w 2533557"/>
                      <a:gd name="connsiteY120" fmla="*/ 550870 h 1380521"/>
                      <a:gd name="connsiteX121" fmla="*/ 2352907 w 2533557"/>
                      <a:gd name="connsiteY121" fmla="*/ 555330 h 1380521"/>
                      <a:gd name="connsiteX122" fmla="*/ 2359598 w 2533557"/>
                      <a:gd name="connsiteY122" fmla="*/ 559791 h 1380521"/>
                      <a:gd name="connsiteX123" fmla="*/ 2364058 w 2533557"/>
                      <a:gd name="connsiteY123" fmla="*/ 566481 h 1380521"/>
                      <a:gd name="connsiteX124" fmla="*/ 2368519 w 2533557"/>
                      <a:gd name="connsiteY124" fmla="*/ 570942 h 1380521"/>
                      <a:gd name="connsiteX125" fmla="*/ 2357367 w 2533557"/>
                      <a:gd name="connsiteY125" fmla="*/ 582093 h 1380521"/>
                      <a:gd name="connsiteX126" fmla="*/ 2352907 w 2533557"/>
                      <a:gd name="connsiteY126" fmla="*/ 586554 h 1380521"/>
                      <a:gd name="connsiteX127" fmla="*/ 2332835 w 2533557"/>
                      <a:gd name="connsiteY127" fmla="*/ 597705 h 1380521"/>
                      <a:gd name="connsiteX128" fmla="*/ 2323914 w 2533557"/>
                      <a:gd name="connsiteY128" fmla="*/ 604396 h 1380521"/>
                      <a:gd name="connsiteX129" fmla="*/ 2308302 w 2533557"/>
                      <a:gd name="connsiteY129" fmla="*/ 608856 h 1380521"/>
                      <a:gd name="connsiteX130" fmla="*/ 2303842 w 2533557"/>
                      <a:gd name="connsiteY130" fmla="*/ 615547 h 1380521"/>
                      <a:gd name="connsiteX131" fmla="*/ 2299381 w 2533557"/>
                      <a:gd name="connsiteY131" fmla="*/ 620007 h 1380521"/>
                      <a:gd name="connsiteX132" fmla="*/ 2294921 w 2533557"/>
                      <a:gd name="connsiteY132" fmla="*/ 633389 h 1380521"/>
                      <a:gd name="connsiteX133" fmla="*/ 2286000 w 2533557"/>
                      <a:gd name="connsiteY133" fmla="*/ 644540 h 1380521"/>
                      <a:gd name="connsiteX134" fmla="*/ 2292690 w 2533557"/>
                      <a:gd name="connsiteY134" fmla="*/ 677994 h 1380521"/>
                      <a:gd name="connsiteX135" fmla="*/ 2299381 w 2533557"/>
                      <a:gd name="connsiteY135" fmla="*/ 682454 h 1380521"/>
                      <a:gd name="connsiteX136" fmla="*/ 2308302 w 2533557"/>
                      <a:gd name="connsiteY136" fmla="*/ 684684 h 1380521"/>
                      <a:gd name="connsiteX137" fmla="*/ 2317223 w 2533557"/>
                      <a:gd name="connsiteY137" fmla="*/ 695836 h 1380521"/>
                      <a:gd name="connsiteX138" fmla="*/ 2310532 w 2533557"/>
                      <a:gd name="connsiteY138" fmla="*/ 700296 h 1380521"/>
                      <a:gd name="connsiteX139" fmla="*/ 2297151 w 2533557"/>
                      <a:gd name="connsiteY139" fmla="*/ 704757 h 1380521"/>
                      <a:gd name="connsiteX140" fmla="*/ 2290460 w 2533557"/>
                      <a:gd name="connsiteY140" fmla="*/ 706987 h 1380521"/>
                      <a:gd name="connsiteX141" fmla="*/ 2281539 w 2533557"/>
                      <a:gd name="connsiteY141" fmla="*/ 713678 h 1380521"/>
                      <a:gd name="connsiteX142" fmla="*/ 2272618 w 2533557"/>
                      <a:gd name="connsiteY142" fmla="*/ 715908 h 1380521"/>
                      <a:gd name="connsiteX143" fmla="*/ 2265927 w 2533557"/>
                      <a:gd name="connsiteY143" fmla="*/ 729289 h 1380521"/>
                      <a:gd name="connsiteX144" fmla="*/ 2261467 w 2533557"/>
                      <a:gd name="connsiteY144" fmla="*/ 733750 h 1380521"/>
                      <a:gd name="connsiteX145" fmla="*/ 2259237 w 2533557"/>
                      <a:gd name="connsiteY145" fmla="*/ 742671 h 1380521"/>
                      <a:gd name="connsiteX146" fmla="*/ 2250316 w 2533557"/>
                      <a:gd name="connsiteY146" fmla="*/ 751592 h 1380521"/>
                      <a:gd name="connsiteX147" fmla="*/ 2245855 w 2533557"/>
                      <a:gd name="connsiteY147" fmla="*/ 758282 h 1380521"/>
                      <a:gd name="connsiteX148" fmla="*/ 2236934 w 2533557"/>
                      <a:gd name="connsiteY148" fmla="*/ 767203 h 1380521"/>
                      <a:gd name="connsiteX149" fmla="*/ 2223553 w 2533557"/>
                      <a:gd name="connsiteY149" fmla="*/ 771664 h 1380521"/>
                      <a:gd name="connsiteX150" fmla="*/ 2216862 w 2533557"/>
                      <a:gd name="connsiteY150" fmla="*/ 778355 h 1380521"/>
                      <a:gd name="connsiteX151" fmla="*/ 2214632 w 2533557"/>
                      <a:gd name="connsiteY151" fmla="*/ 796197 h 1380521"/>
                      <a:gd name="connsiteX152" fmla="*/ 2214632 w 2533557"/>
                      <a:gd name="connsiteY152" fmla="*/ 974616 h 1380521"/>
                      <a:gd name="connsiteX153" fmla="*/ 2294921 w 2533557"/>
                      <a:gd name="connsiteY153" fmla="*/ 974616 h 1380521"/>
                      <a:gd name="connsiteX154" fmla="*/ 2294921 w 2533557"/>
                      <a:gd name="connsiteY154" fmla="*/ 1016991 h 1380521"/>
                      <a:gd name="connsiteX155" fmla="*/ 2404203 w 2533557"/>
                      <a:gd name="connsiteY155" fmla="*/ 1016991 h 1380521"/>
                      <a:gd name="connsiteX156" fmla="*/ 2404203 w 2533557"/>
                      <a:gd name="connsiteY156" fmla="*/ 1095049 h 1380521"/>
                      <a:gd name="connsiteX157" fmla="*/ 2457728 w 2533557"/>
                      <a:gd name="connsiteY157" fmla="*/ 1157496 h 1380521"/>
                      <a:gd name="connsiteX158" fmla="*/ 2477801 w 2533557"/>
                      <a:gd name="connsiteY158" fmla="*/ 1164187 h 1380521"/>
                      <a:gd name="connsiteX159" fmla="*/ 2491182 w 2533557"/>
                      <a:gd name="connsiteY159" fmla="*/ 1166417 h 1380521"/>
                      <a:gd name="connsiteX160" fmla="*/ 2504564 w 2533557"/>
                      <a:gd name="connsiteY160" fmla="*/ 1170878 h 1380521"/>
                      <a:gd name="connsiteX161" fmla="*/ 2513485 w 2533557"/>
                      <a:gd name="connsiteY161" fmla="*/ 1173108 h 1380521"/>
                      <a:gd name="connsiteX162" fmla="*/ 2520175 w 2533557"/>
                      <a:gd name="connsiteY162" fmla="*/ 1177568 h 1380521"/>
                      <a:gd name="connsiteX163" fmla="*/ 2526866 w 2533557"/>
                      <a:gd name="connsiteY163" fmla="*/ 1179799 h 1380521"/>
                      <a:gd name="connsiteX164" fmla="*/ 2533557 w 2533557"/>
                      <a:gd name="connsiteY164" fmla="*/ 1186489 h 1380521"/>
                      <a:gd name="connsiteX165" fmla="*/ 2524636 w 2533557"/>
                      <a:gd name="connsiteY165" fmla="*/ 1188720 h 1380521"/>
                      <a:gd name="connsiteX166" fmla="*/ 2511254 w 2533557"/>
                      <a:gd name="connsiteY166" fmla="*/ 1190950 h 1380521"/>
                      <a:gd name="connsiteX167" fmla="*/ 2504564 w 2533557"/>
                      <a:gd name="connsiteY167" fmla="*/ 1195410 h 1380521"/>
                      <a:gd name="connsiteX168" fmla="*/ 2497873 w 2533557"/>
                      <a:gd name="connsiteY168" fmla="*/ 1197641 h 1380521"/>
                      <a:gd name="connsiteX169" fmla="*/ 2493412 w 2533557"/>
                      <a:gd name="connsiteY169" fmla="*/ 1204331 h 1380521"/>
                      <a:gd name="connsiteX170" fmla="*/ 2495643 w 2533557"/>
                      <a:gd name="connsiteY170" fmla="*/ 1235555 h 1380521"/>
                      <a:gd name="connsiteX171" fmla="*/ 2502333 w 2533557"/>
                      <a:gd name="connsiteY171" fmla="*/ 1237785 h 1380521"/>
                      <a:gd name="connsiteX172" fmla="*/ 2515715 w 2533557"/>
                      <a:gd name="connsiteY172" fmla="*/ 1240015 h 1380521"/>
                      <a:gd name="connsiteX173" fmla="*/ 2522406 w 2533557"/>
                      <a:gd name="connsiteY173" fmla="*/ 1242245 h 1380521"/>
                      <a:gd name="connsiteX174" fmla="*/ 2522406 w 2533557"/>
                      <a:gd name="connsiteY174" fmla="*/ 1246706 h 1380521"/>
                      <a:gd name="connsiteX175" fmla="*/ 2428735 w 2533557"/>
                      <a:gd name="connsiteY175" fmla="*/ 1333685 h 1380521"/>
                      <a:gd name="connsiteX176" fmla="*/ 2361828 w 2533557"/>
                      <a:gd name="connsiteY176" fmla="*/ 1318074 h 1380521"/>
                      <a:gd name="connsiteX177" fmla="*/ 2343986 w 2533557"/>
                      <a:gd name="connsiteY177" fmla="*/ 1309153 h 1380521"/>
                      <a:gd name="connsiteX178" fmla="*/ 2330605 w 2533557"/>
                      <a:gd name="connsiteY178" fmla="*/ 1304692 h 1380521"/>
                      <a:gd name="connsiteX179" fmla="*/ 2326144 w 2533557"/>
                      <a:gd name="connsiteY179" fmla="*/ 1300232 h 1380521"/>
                      <a:gd name="connsiteX180" fmla="*/ 2312763 w 2533557"/>
                      <a:gd name="connsiteY180" fmla="*/ 1295771 h 1380521"/>
                      <a:gd name="connsiteX181" fmla="*/ 2286000 w 2533557"/>
                      <a:gd name="connsiteY181" fmla="*/ 1302462 h 1380521"/>
                      <a:gd name="connsiteX182" fmla="*/ 2279309 w 2533557"/>
                      <a:gd name="connsiteY182" fmla="*/ 1306922 h 1380521"/>
                      <a:gd name="connsiteX183" fmla="*/ 2261467 w 2533557"/>
                      <a:gd name="connsiteY183" fmla="*/ 1315843 h 1380521"/>
                      <a:gd name="connsiteX184" fmla="*/ 2232474 w 2533557"/>
                      <a:gd name="connsiteY184" fmla="*/ 1313613 h 1380521"/>
                      <a:gd name="connsiteX185" fmla="*/ 2223553 w 2533557"/>
                      <a:gd name="connsiteY185" fmla="*/ 1309153 h 1380521"/>
                      <a:gd name="connsiteX186" fmla="*/ 2216862 w 2533557"/>
                      <a:gd name="connsiteY186" fmla="*/ 1306922 h 1380521"/>
                      <a:gd name="connsiteX187" fmla="*/ 2183408 w 2533557"/>
                      <a:gd name="connsiteY187" fmla="*/ 1311383 h 1380521"/>
                      <a:gd name="connsiteX188" fmla="*/ 2174487 w 2533557"/>
                      <a:gd name="connsiteY188" fmla="*/ 1313613 h 1380521"/>
                      <a:gd name="connsiteX189" fmla="*/ 2163336 w 2533557"/>
                      <a:gd name="connsiteY189" fmla="*/ 1322534 h 1380521"/>
                      <a:gd name="connsiteX190" fmla="*/ 2156646 w 2533557"/>
                      <a:gd name="connsiteY190" fmla="*/ 1326995 h 1380521"/>
                      <a:gd name="connsiteX191" fmla="*/ 2149955 w 2533557"/>
                      <a:gd name="connsiteY191" fmla="*/ 1329225 h 1380521"/>
                      <a:gd name="connsiteX192" fmla="*/ 2129883 w 2533557"/>
                      <a:gd name="connsiteY192" fmla="*/ 1344837 h 1380521"/>
                      <a:gd name="connsiteX193" fmla="*/ 2123192 w 2533557"/>
                      <a:gd name="connsiteY193" fmla="*/ 1355988 h 1380521"/>
                      <a:gd name="connsiteX194" fmla="*/ 2109810 w 2533557"/>
                      <a:gd name="connsiteY194" fmla="*/ 1373830 h 1380521"/>
                      <a:gd name="connsiteX195" fmla="*/ 2100889 w 2533557"/>
                      <a:gd name="connsiteY195" fmla="*/ 1380521 h 1380521"/>
                      <a:gd name="connsiteX196" fmla="*/ 2089738 w 2533557"/>
                      <a:gd name="connsiteY196" fmla="*/ 1362679 h 1380521"/>
                      <a:gd name="connsiteX197" fmla="*/ 2091968 w 2533557"/>
                      <a:gd name="connsiteY197" fmla="*/ 1335916 h 1380521"/>
                      <a:gd name="connsiteX198" fmla="*/ 2094199 w 2533557"/>
                      <a:gd name="connsiteY198" fmla="*/ 1318074 h 1380521"/>
                      <a:gd name="connsiteX199" fmla="*/ 2091968 w 2533557"/>
                      <a:gd name="connsiteY199" fmla="*/ 1298001 h 1380521"/>
                      <a:gd name="connsiteX200" fmla="*/ 2089738 w 2533557"/>
                      <a:gd name="connsiteY200" fmla="*/ 1291311 h 1380521"/>
                      <a:gd name="connsiteX201" fmla="*/ 2080817 w 2533557"/>
                      <a:gd name="connsiteY201" fmla="*/ 1289081 h 1380521"/>
                      <a:gd name="connsiteX202" fmla="*/ 2049594 w 2533557"/>
                      <a:gd name="connsiteY202" fmla="*/ 1282390 h 1380521"/>
                      <a:gd name="connsiteX203" fmla="*/ 1991607 w 2533557"/>
                      <a:gd name="connsiteY203" fmla="*/ 1284620 h 1380521"/>
                      <a:gd name="connsiteX204" fmla="*/ 1984917 w 2533557"/>
                      <a:gd name="connsiteY204" fmla="*/ 1286850 h 1380521"/>
                      <a:gd name="connsiteX205" fmla="*/ 1975996 w 2533557"/>
                      <a:gd name="connsiteY205" fmla="*/ 1289081 h 1380521"/>
                      <a:gd name="connsiteX206" fmla="*/ 1971535 w 2533557"/>
                      <a:gd name="connsiteY206" fmla="*/ 1293541 h 1380521"/>
                      <a:gd name="connsiteX207" fmla="*/ 1953693 w 2533557"/>
                      <a:gd name="connsiteY207" fmla="*/ 1298001 h 1380521"/>
                      <a:gd name="connsiteX208" fmla="*/ 1935851 w 2533557"/>
                      <a:gd name="connsiteY208" fmla="*/ 1295771 h 1380521"/>
                      <a:gd name="connsiteX209" fmla="*/ 1931391 w 2533557"/>
                      <a:gd name="connsiteY209" fmla="*/ 1289081 h 1380521"/>
                      <a:gd name="connsiteX210" fmla="*/ 1924700 w 2533557"/>
                      <a:gd name="connsiteY210" fmla="*/ 1284620 h 1380521"/>
                      <a:gd name="connsiteX211" fmla="*/ 1909088 w 2533557"/>
                      <a:gd name="connsiteY211" fmla="*/ 1273469 h 1380521"/>
                      <a:gd name="connsiteX212" fmla="*/ 1902398 w 2533557"/>
                      <a:gd name="connsiteY212" fmla="*/ 1262318 h 1380521"/>
                      <a:gd name="connsiteX213" fmla="*/ 1897937 w 2533557"/>
                      <a:gd name="connsiteY213" fmla="*/ 1257857 h 1380521"/>
                      <a:gd name="connsiteX214" fmla="*/ 1893477 w 2533557"/>
                      <a:gd name="connsiteY214" fmla="*/ 1244476 h 1380521"/>
                      <a:gd name="connsiteX215" fmla="*/ 1889016 w 2533557"/>
                      <a:gd name="connsiteY215" fmla="*/ 1226634 h 1380521"/>
                      <a:gd name="connsiteX216" fmla="*/ 1884556 w 2533557"/>
                      <a:gd name="connsiteY216" fmla="*/ 1202101 h 1380521"/>
                      <a:gd name="connsiteX217" fmla="*/ 1880095 w 2533557"/>
                      <a:gd name="connsiteY217" fmla="*/ 1197641 h 1380521"/>
                      <a:gd name="connsiteX218" fmla="*/ 1875635 w 2533557"/>
                      <a:gd name="connsiteY218" fmla="*/ 1190950 h 1380521"/>
                      <a:gd name="connsiteX219" fmla="*/ 1868944 w 2533557"/>
                      <a:gd name="connsiteY219" fmla="*/ 1182029 h 1380521"/>
                      <a:gd name="connsiteX220" fmla="*/ 1864484 w 2533557"/>
                      <a:gd name="connsiteY220" fmla="*/ 1175338 h 1380521"/>
                      <a:gd name="connsiteX221" fmla="*/ 1860023 w 2533557"/>
                      <a:gd name="connsiteY221" fmla="*/ 1170878 h 1380521"/>
                      <a:gd name="connsiteX222" fmla="*/ 1844411 w 2533557"/>
                      <a:gd name="connsiteY222" fmla="*/ 1153036 h 1380521"/>
                      <a:gd name="connsiteX223" fmla="*/ 1839951 w 2533557"/>
                      <a:gd name="connsiteY223" fmla="*/ 1148575 h 1380521"/>
                      <a:gd name="connsiteX224" fmla="*/ 1833260 w 2533557"/>
                      <a:gd name="connsiteY224" fmla="*/ 1128503 h 1380521"/>
                      <a:gd name="connsiteX225" fmla="*/ 1831030 w 2533557"/>
                      <a:gd name="connsiteY225" fmla="*/ 1121812 h 1380521"/>
                      <a:gd name="connsiteX226" fmla="*/ 1822109 w 2533557"/>
                      <a:gd name="connsiteY226" fmla="*/ 1112891 h 1380521"/>
                      <a:gd name="connsiteX227" fmla="*/ 1817648 w 2533557"/>
                      <a:gd name="connsiteY227" fmla="*/ 1108431 h 1380521"/>
                      <a:gd name="connsiteX228" fmla="*/ 1804267 w 2533557"/>
                      <a:gd name="connsiteY228" fmla="*/ 1099510 h 1380521"/>
                      <a:gd name="connsiteX229" fmla="*/ 1788655 w 2533557"/>
                      <a:gd name="connsiteY229" fmla="*/ 1088359 h 1380521"/>
                      <a:gd name="connsiteX230" fmla="*/ 1784195 w 2533557"/>
                      <a:gd name="connsiteY230" fmla="*/ 1083898 h 1380521"/>
                      <a:gd name="connsiteX231" fmla="*/ 1781965 w 2533557"/>
                      <a:gd name="connsiteY231" fmla="*/ 1072747 h 1380521"/>
                      <a:gd name="connsiteX232" fmla="*/ 1777504 w 2533557"/>
                      <a:gd name="connsiteY232" fmla="*/ 1068286 h 1380521"/>
                      <a:gd name="connsiteX233" fmla="*/ 1775274 w 2533557"/>
                      <a:gd name="connsiteY233" fmla="*/ 1057135 h 1380521"/>
                      <a:gd name="connsiteX234" fmla="*/ 1766353 w 2533557"/>
                      <a:gd name="connsiteY234" fmla="*/ 1039293 h 1380521"/>
                      <a:gd name="connsiteX235" fmla="*/ 1759662 w 2533557"/>
                      <a:gd name="connsiteY235" fmla="*/ 1037063 h 1380521"/>
                      <a:gd name="connsiteX236" fmla="*/ 1741820 w 2533557"/>
                      <a:gd name="connsiteY236" fmla="*/ 1032602 h 1380521"/>
                      <a:gd name="connsiteX237" fmla="*/ 1735129 w 2533557"/>
                      <a:gd name="connsiteY237" fmla="*/ 1028142 h 1380521"/>
                      <a:gd name="connsiteX238" fmla="*/ 1726208 w 2533557"/>
                      <a:gd name="connsiteY238" fmla="*/ 1025912 h 1380521"/>
                      <a:gd name="connsiteX239" fmla="*/ 1717287 w 2533557"/>
                      <a:gd name="connsiteY239" fmla="*/ 1016991 h 1380521"/>
                      <a:gd name="connsiteX240" fmla="*/ 1706136 w 2533557"/>
                      <a:gd name="connsiteY240" fmla="*/ 1008070 h 1380521"/>
                      <a:gd name="connsiteX241" fmla="*/ 1701676 w 2533557"/>
                      <a:gd name="connsiteY241" fmla="*/ 938932 h 1380521"/>
                      <a:gd name="connsiteX242" fmla="*/ 1694985 w 2533557"/>
                      <a:gd name="connsiteY242" fmla="*/ 918860 h 1380521"/>
                      <a:gd name="connsiteX243" fmla="*/ 1688294 w 2533557"/>
                      <a:gd name="connsiteY243" fmla="*/ 916630 h 1380521"/>
                      <a:gd name="connsiteX244" fmla="*/ 1670452 w 2533557"/>
                      <a:gd name="connsiteY244" fmla="*/ 903248 h 1380521"/>
                      <a:gd name="connsiteX245" fmla="*/ 1657071 w 2533557"/>
                      <a:gd name="connsiteY245" fmla="*/ 894327 h 1380521"/>
                      <a:gd name="connsiteX246" fmla="*/ 1643689 w 2533557"/>
                      <a:gd name="connsiteY246" fmla="*/ 889867 h 1380521"/>
                      <a:gd name="connsiteX247" fmla="*/ 1636999 w 2533557"/>
                      <a:gd name="connsiteY247" fmla="*/ 887637 h 1380521"/>
                      <a:gd name="connsiteX248" fmla="*/ 1628078 w 2533557"/>
                      <a:gd name="connsiteY248" fmla="*/ 885406 h 1380521"/>
                      <a:gd name="connsiteX249" fmla="*/ 1621387 w 2533557"/>
                      <a:gd name="connsiteY249" fmla="*/ 880946 h 1380521"/>
                      <a:gd name="connsiteX250" fmla="*/ 1612466 w 2533557"/>
                      <a:gd name="connsiteY250" fmla="*/ 878716 h 1380521"/>
                      <a:gd name="connsiteX251" fmla="*/ 1610236 w 2533557"/>
                      <a:gd name="connsiteY251" fmla="*/ 872025 h 1380521"/>
                      <a:gd name="connsiteX252" fmla="*/ 1605775 w 2533557"/>
                      <a:gd name="connsiteY252" fmla="*/ 865334 h 1380521"/>
                      <a:gd name="connsiteX253" fmla="*/ 1599085 w 2533557"/>
                      <a:gd name="connsiteY253" fmla="*/ 860874 h 1380521"/>
                      <a:gd name="connsiteX254" fmla="*/ 1594624 w 2533557"/>
                      <a:gd name="connsiteY254" fmla="*/ 856413 h 1380521"/>
                      <a:gd name="connsiteX255" fmla="*/ 1592394 w 2533557"/>
                      <a:gd name="connsiteY255" fmla="*/ 849722 h 1380521"/>
                      <a:gd name="connsiteX256" fmla="*/ 1585703 w 2533557"/>
                      <a:gd name="connsiteY256" fmla="*/ 836341 h 1380521"/>
                      <a:gd name="connsiteX257" fmla="*/ 1581243 w 2533557"/>
                      <a:gd name="connsiteY257" fmla="*/ 814039 h 1380521"/>
                      <a:gd name="connsiteX258" fmla="*/ 1574552 w 2533557"/>
                      <a:gd name="connsiteY258" fmla="*/ 796197 h 1380521"/>
                      <a:gd name="connsiteX259" fmla="*/ 1572322 w 2533557"/>
                      <a:gd name="connsiteY259" fmla="*/ 789506 h 1380521"/>
                      <a:gd name="connsiteX260" fmla="*/ 1570091 w 2533557"/>
                      <a:gd name="connsiteY260" fmla="*/ 780585 h 1380521"/>
                      <a:gd name="connsiteX261" fmla="*/ 1565631 w 2533557"/>
                      <a:gd name="connsiteY261" fmla="*/ 776124 h 1380521"/>
                      <a:gd name="connsiteX262" fmla="*/ 1563401 w 2533557"/>
                      <a:gd name="connsiteY262" fmla="*/ 769434 h 1380521"/>
                      <a:gd name="connsiteX263" fmla="*/ 1545559 w 2533557"/>
                      <a:gd name="connsiteY263" fmla="*/ 753822 h 1380521"/>
                      <a:gd name="connsiteX264" fmla="*/ 1534407 w 2533557"/>
                      <a:gd name="connsiteY264" fmla="*/ 747131 h 1380521"/>
                      <a:gd name="connsiteX265" fmla="*/ 1527717 w 2533557"/>
                      <a:gd name="connsiteY265" fmla="*/ 742671 h 1380521"/>
                      <a:gd name="connsiteX266" fmla="*/ 1516566 w 2533557"/>
                      <a:gd name="connsiteY266" fmla="*/ 740441 h 1380521"/>
                      <a:gd name="connsiteX267" fmla="*/ 1509875 w 2533557"/>
                      <a:gd name="connsiteY267" fmla="*/ 733750 h 1380521"/>
                      <a:gd name="connsiteX268" fmla="*/ 1487572 w 2533557"/>
                      <a:gd name="connsiteY268" fmla="*/ 722599 h 1380521"/>
                      <a:gd name="connsiteX269" fmla="*/ 1480882 w 2533557"/>
                      <a:gd name="connsiteY269" fmla="*/ 718138 h 1380521"/>
                      <a:gd name="connsiteX270" fmla="*/ 1467500 w 2533557"/>
                      <a:gd name="connsiteY270" fmla="*/ 713678 h 1380521"/>
                      <a:gd name="connsiteX271" fmla="*/ 1463040 w 2533557"/>
                      <a:gd name="connsiteY271" fmla="*/ 709217 h 1380521"/>
                      <a:gd name="connsiteX272" fmla="*/ 1434046 w 2533557"/>
                      <a:gd name="connsiteY272" fmla="*/ 700296 h 1380521"/>
                      <a:gd name="connsiteX273" fmla="*/ 1420665 w 2533557"/>
                      <a:gd name="connsiteY273" fmla="*/ 695836 h 1380521"/>
                      <a:gd name="connsiteX274" fmla="*/ 1416205 w 2533557"/>
                      <a:gd name="connsiteY274" fmla="*/ 691375 h 1380521"/>
                      <a:gd name="connsiteX275" fmla="*/ 1402823 w 2533557"/>
                      <a:gd name="connsiteY275" fmla="*/ 686915 h 1380521"/>
                      <a:gd name="connsiteX276" fmla="*/ 1380521 w 2533557"/>
                      <a:gd name="connsiteY276" fmla="*/ 677994 h 1380521"/>
                      <a:gd name="connsiteX277" fmla="*/ 1367139 w 2533557"/>
                      <a:gd name="connsiteY277" fmla="*/ 671303 h 1380521"/>
                      <a:gd name="connsiteX278" fmla="*/ 1358218 w 2533557"/>
                      <a:gd name="connsiteY278" fmla="*/ 669073 h 1380521"/>
                      <a:gd name="connsiteX279" fmla="*/ 1344837 w 2533557"/>
                      <a:gd name="connsiteY279" fmla="*/ 664612 h 1380521"/>
                      <a:gd name="connsiteX280" fmla="*/ 1335916 w 2533557"/>
                      <a:gd name="connsiteY280" fmla="*/ 662382 h 1380521"/>
                      <a:gd name="connsiteX281" fmla="*/ 1320304 w 2533557"/>
                      <a:gd name="connsiteY281" fmla="*/ 657921 h 1380521"/>
                      <a:gd name="connsiteX282" fmla="*/ 1313613 w 2533557"/>
                      <a:gd name="connsiteY282" fmla="*/ 653461 h 1380521"/>
                      <a:gd name="connsiteX283" fmla="*/ 1298002 w 2533557"/>
                      <a:gd name="connsiteY283" fmla="*/ 642310 h 1380521"/>
                      <a:gd name="connsiteX284" fmla="*/ 1284620 w 2533557"/>
                      <a:gd name="connsiteY284" fmla="*/ 633389 h 1380521"/>
                      <a:gd name="connsiteX285" fmla="*/ 1260087 w 2533557"/>
                      <a:gd name="connsiteY285" fmla="*/ 637849 h 1380521"/>
                      <a:gd name="connsiteX286" fmla="*/ 1248936 w 2533557"/>
                      <a:gd name="connsiteY286" fmla="*/ 646770 h 1380521"/>
                      <a:gd name="connsiteX287" fmla="*/ 1240015 w 2533557"/>
                      <a:gd name="connsiteY287" fmla="*/ 653461 h 1380521"/>
                      <a:gd name="connsiteX288" fmla="*/ 1226634 w 2533557"/>
                      <a:gd name="connsiteY288" fmla="*/ 660152 h 1380521"/>
                      <a:gd name="connsiteX289" fmla="*/ 1213252 w 2533557"/>
                      <a:gd name="connsiteY289" fmla="*/ 666842 h 1380521"/>
                      <a:gd name="connsiteX290" fmla="*/ 1211022 w 2533557"/>
                      <a:gd name="connsiteY290" fmla="*/ 673533 h 1380521"/>
                      <a:gd name="connsiteX291" fmla="*/ 1186489 w 2533557"/>
                      <a:gd name="connsiteY291" fmla="*/ 675763 h 1380521"/>
                      <a:gd name="connsiteX292" fmla="*/ 1179799 w 2533557"/>
                      <a:gd name="connsiteY292" fmla="*/ 673533 h 1380521"/>
                      <a:gd name="connsiteX293" fmla="*/ 1161957 w 2533557"/>
                      <a:gd name="connsiteY293" fmla="*/ 669073 h 1380521"/>
                      <a:gd name="connsiteX294" fmla="*/ 1146345 w 2533557"/>
                      <a:gd name="connsiteY294" fmla="*/ 675763 h 1380521"/>
                      <a:gd name="connsiteX295" fmla="*/ 1139654 w 2533557"/>
                      <a:gd name="connsiteY295" fmla="*/ 693605 h 1380521"/>
                      <a:gd name="connsiteX296" fmla="*/ 1137424 w 2533557"/>
                      <a:gd name="connsiteY296" fmla="*/ 758282 h 1380521"/>
                      <a:gd name="connsiteX297" fmla="*/ 1130733 w 2533557"/>
                      <a:gd name="connsiteY297" fmla="*/ 760513 h 1380521"/>
                      <a:gd name="connsiteX298" fmla="*/ 1124043 w 2533557"/>
                      <a:gd name="connsiteY298" fmla="*/ 764973 h 1380521"/>
                      <a:gd name="connsiteX299" fmla="*/ 1103970 w 2533557"/>
                      <a:gd name="connsiteY299" fmla="*/ 769434 h 1380521"/>
                      <a:gd name="connsiteX300" fmla="*/ 1059366 w 2533557"/>
                      <a:gd name="connsiteY300" fmla="*/ 767203 h 1380521"/>
                      <a:gd name="connsiteX301" fmla="*/ 1050445 w 2533557"/>
                      <a:gd name="connsiteY301" fmla="*/ 764973 h 1380521"/>
                      <a:gd name="connsiteX302" fmla="*/ 1034833 w 2533557"/>
                      <a:gd name="connsiteY302" fmla="*/ 762743 h 1380521"/>
                      <a:gd name="connsiteX303" fmla="*/ 996919 w 2533557"/>
                      <a:gd name="connsiteY303" fmla="*/ 764973 h 1380521"/>
                      <a:gd name="connsiteX304" fmla="*/ 992458 w 2533557"/>
                      <a:gd name="connsiteY304" fmla="*/ 769434 h 1380521"/>
                      <a:gd name="connsiteX305" fmla="*/ 985767 w 2533557"/>
                      <a:gd name="connsiteY305" fmla="*/ 785045 h 1380521"/>
                      <a:gd name="connsiteX306" fmla="*/ 983537 w 2533557"/>
                      <a:gd name="connsiteY306" fmla="*/ 796197 h 1380521"/>
                      <a:gd name="connsiteX307" fmla="*/ 979077 w 2533557"/>
                      <a:gd name="connsiteY307" fmla="*/ 814039 h 1380521"/>
                      <a:gd name="connsiteX308" fmla="*/ 976846 w 2533557"/>
                      <a:gd name="connsiteY308" fmla="*/ 820729 h 1380521"/>
                      <a:gd name="connsiteX309" fmla="*/ 972386 w 2533557"/>
                      <a:gd name="connsiteY309" fmla="*/ 827420 h 1380521"/>
                      <a:gd name="connsiteX310" fmla="*/ 950084 w 2533557"/>
                      <a:gd name="connsiteY310" fmla="*/ 834111 h 1380521"/>
                      <a:gd name="connsiteX311" fmla="*/ 945623 w 2533557"/>
                      <a:gd name="connsiteY311" fmla="*/ 838571 h 1380521"/>
                      <a:gd name="connsiteX312" fmla="*/ 936702 w 2533557"/>
                      <a:gd name="connsiteY312" fmla="*/ 840801 h 1380521"/>
                      <a:gd name="connsiteX313" fmla="*/ 896558 w 2533557"/>
                      <a:gd name="connsiteY313" fmla="*/ 845262 h 1380521"/>
                      <a:gd name="connsiteX314" fmla="*/ 892097 w 2533557"/>
                      <a:gd name="connsiteY314" fmla="*/ 851953 h 1380521"/>
                      <a:gd name="connsiteX315" fmla="*/ 889867 w 2533557"/>
                      <a:gd name="connsiteY315" fmla="*/ 858643 h 1380521"/>
                      <a:gd name="connsiteX316" fmla="*/ 872025 w 2533557"/>
                      <a:gd name="connsiteY316" fmla="*/ 874255 h 1380521"/>
                      <a:gd name="connsiteX317" fmla="*/ 863104 w 2533557"/>
                      <a:gd name="connsiteY317" fmla="*/ 878716 h 1380521"/>
                      <a:gd name="connsiteX318" fmla="*/ 849723 w 2533557"/>
                      <a:gd name="connsiteY318" fmla="*/ 887637 h 1380521"/>
                      <a:gd name="connsiteX319" fmla="*/ 831881 w 2533557"/>
                      <a:gd name="connsiteY319" fmla="*/ 894327 h 1380521"/>
                      <a:gd name="connsiteX320" fmla="*/ 822960 w 2533557"/>
                      <a:gd name="connsiteY320" fmla="*/ 896558 h 1380521"/>
                      <a:gd name="connsiteX321" fmla="*/ 814039 w 2533557"/>
                      <a:gd name="connsiteY321" fmla="*/ 901018 h 1380521"/>
                      <a:gd name="connsiteX322" fmla="*/ 785046 w 2533557"/>
                      <a:gd name="connsiteY322" fmla="*/ 905479 h 1380521"/>
                      <a:gd name="connsiteX323" fmla="*/ 767204 w 2533557"/>
                      <a:gd name="connsiteY323" fmla="*/ 909939 h 1380521"/>
                      <a:gd name="connsiteX324" fmla="*/ 762743 w 2533557"/>
                      <a:gd name="connsiteY324" fmla="*/ 914400 h 1380521"/>
                      <a:gd name="connsiteX325" fmla="*/ 756052 w 2533557"/>
                      <a:gd name="connsiteY325" fmla="*/ 916630 h 1380521"/>
                      <a:gd name="connsiteX326" fmla="*/ 738210 w 2533557"/>
                      <a:gd name="connsiteY326" fmla="*/ 938932 h 1380521"/>
                      <a:gd name="connsiteX327" fmla="*/ 733750 w 2533557"/>
                      <a:gd name="connsiteY327" fmla="*/ 945623 h 1380521"/>
                      <a:gd name="connsiteX328" fmla="*/ 727059 w 2533557"/>
                      <a:gd name="connsiteY328" fmla="*/ 950083 h 1380521"/>
                      <a:gd name="connsiteX329" fmla="*/ 722599 w 2533557"/>
                      <a:gd name="connsiteY329" fmla="*/ 954544 h 1380521"/>
                      <a:gd name="connsiteX330" fmla="*/ 709217 w 2533557"/>
                      <a:gd name="connsiteY330" fmla="*/ 961235 h 1380521"/>
                      <a:gd name="connsiteX331" fmla="*/ 628928 w 2533557"/>
                      <a:gd name="connsiteY331" fmla="*/ 963465 h 1380521"/>
                      <a:gd name="connsiteX332" fmla="*/ 599935 w 2533557"/>
                      <a:gd name="connsiteY332" fmla="*/ 961235 h 1380521"/>
                      <a:gd name="connsiteX333" fmla="*/ 588784 w 2533557"/>
                      <a:gd name="connsiteY333" fmla="*/ 952314 h 1380521"/>
                      <a:gd name="connsiteX334" fmla="*/ 582093 w 2533557"/>
                      <a:gd name="connsiteY334" fmla="*/ 950083 h 1380521"/>
                      <a:gd name="connsiteX335" fmla="*/ 568712 w 2533557"/>
                      <a:gd name="connsiteY335" fmla="*/ 941162 h 1380521"/>
                      <a:gd name="connsiteX336" fmla="*/ 566482 w 2533557"/>
                      <a:gd name="connsiteY336" fmla="*/ 934472 h 1380521"/>
                      <a:gd name="connsiteX337" fmla="*/ 559791 w 2533557"/>
                      <a:gd name="connsiteY337" fmla="*/ 930011 h 1380521"/>
                      <a:gd name="connsiteX338" fmla="*/ 546409 w 2533557"/>
                      <a:gd name="connsiteY338" fmla="*/ 923321 h 1380521"/>
                      <a:gd name="connsiteX339" fmla="*/ 535258 w 2533557"/>
                      <a:gd name="connsiteY339" fmla="*/ 916630 h 1380521"/>
                      <a:gd name="connsiteX340" fmla="*/ 528567 w 2533557"/>
                      <a:gd name="connsiteY340" fmla="*/ 912169 h 1380521"/>
                      <a:gd name="connsiteX341" fmla="*/ 510726 w 2533557"/>
                      <a:gd name="connsiteY341" fmla="*/ 907709 h 1380521"/>
                      <a:gd name="connsiteX342" fmla="*/ 459430 w 2533557"/>
                      <a:gd name="connsiteY342" fmla="*/ 905479 h 1380521"/>
                      <a:gd name="connsiteX343" fmla="*/ 450509 w 2533557"/>
                      <a:gd name="connsiteY343" fmla="*/ 914400 h 1380521"/>
                      <a:gd name="connsiteX344" fmla="*/ 434897 w 2533557"/>
                      <a:gd name="connsiteY344" fmla="*/ 921090 h 1380521"/>
                      <a:gd name="connsiteX345" fmla="*/ 419286 w 2533557"/>
                      <a:gd name="connsiteY345" fmla="*/ 918860 h 1380521"/>
                      <a:gd name="connsiteX346" fmla="*/ 410365 w 2533557"/>
                      <a:gd name="connsiteY346" fmla="*/ 909939 h 1380521"/>
                      <a:gd name="connsiteX347" fmla="*/ 396983 w 2533557"/>
                      <a:gd name="connsiteY347" fmla="*/ 892097 h 1380521"/>
                      <a:gd name="connsiteX348" fmla="*/ 388062 w 2533557"/>
                      <a:gd name="connsiteY348" fmla="*/ 874255 h 1380521"/>
                      <a:gd name="connsiteX349" fmla="*/ 385832 w 2533557"/>
                      <a:gd name="connsiteY349" fmla="*/ 867564 h 1380521"/>
                      <a:gd name="connsiteX350" fmla="*/ 381371 w 2533557"/>
                      <a:gd name="connsiteY350" fmla="*/ 863104 h 1380521"/>
                      <a:gd name="connsiteX351" fmla="*/ 379141 w 2533557"/>
                      <a:gd name="connsiteY351" fmla="*/ 854183 h 1380521"/>
                      <a:gd name="connsiteX352" fmla="*/ 372450 w 2533557"/>
                      <a:gd name="connsiteY352" fmla="*/ 840801 h 1380521"/>
                      <a:gd name="connsiteX353" fmla="*/ 374681 w 2533557"/>
                      <a:gd name="connsiteY353" fmla="*/ 738210 h 1380521"/>
                      <a:gd name="connsiteX354" fmla="*/ 381371 w 2533557"/>
                      <a:gd name="connsiteY354" fmla="*/ 727059 h 1380521"/>
                      <a:gd name="connsiteX355" fmla="*/ 374681 w 2533557"/>
                      <a:gd name="connsiteY355" fmla="*/ 724829 h 1380521"/>
                      <a:gd name="connsiteX356" fmla="*/ 363529 w 2533557"/>
                      <a:gd name="connsiteY356" fmla="*/ 722599 h 1380521"/>
                      <a:gd name="connsiteX357" fmla="*/ 352378 w 2533557"/>
                      <a:gd name="connsiteY357" fmla="*/ 718138 h 1380521"/>
                      <a:gd name="connsiteX358" fmla="*/ 327846 w 2533557"/>
                      <a:gd name="connsiteY358" fmla="*/ 713678 h 1380521"/>
                      <a:gd name="connsiteX359" fmla="*/ 314464 w 2533557"/>
                      <a:gd name="connsiteY359" fmla="*/ 704757 h 1380521"/>
                      <a:gd name="connsiteX360" fmla="*/ 310004 w 2533557"/>
                      <a:gd name="connsiteY360" fmla="*/ 700296 h 1380521"/>
                      <a:gd name="connsiteX361" fmla="*/ 294392 w 2533557"/>
                      <a:gd name="connsiteY361" fmla="*/ 695836 h 1380521"/>
                      <a:gd name="connsiteX362" fmla="*/ 274320 w 2533557"/>
                      <a:gd name="connsiteY362" fmla="*/ 673533 h 1380521"/>
                      <a:gd name="connsiteX363" fmla="*/ 256478 w 2533557"/>
                      <a:gd name="connsiteY363" fmla="*/ 657921 h 1380521"/>
                      <a:gd name="connsiteX364" fmla="*/ 245326 w 2533557"/>
                      <a:gd name="connsiteY364" fmla="*/ 646770 h 1380521"/>
                      <a:gd name="connsiteX365" fmla="*/ 240866 w 2533557"/>
                      <a:gd name="connsiteY365" fmla="*/ 640080 h 1380521"/>
                      <a:gd name="connsiteX366" fmla="*/ 227485 w 2533557"/>
                      <a:gd name="connsiteY366" fmla="*/ 631159 h 1380521"/>
                      <a:gd name="connsiteX367" fmla="*/ 218564 w 2533557"/>
                      <a:gd name="connsiteY367" fmla="*/ 624468 h 1380521"/>
                      <a:gd name="connsiteX368" fmla="*/ 211873 w 2533557"/>
                      <a:gd name="connsiteY368" fmla="*/ 622238 h 1380521"/>
                      <a:gd name="connsiteX369" fmla="*/ 200722 w 2533557"/>
                      <a:gd name="connsiteY369" fmla="*/ 615547 h 1380521"/>
                      <a:gd name="connsiteX370" fmla="*/ 189570 w 2533557"/>
                      <a:gd name="connsiteY370" fmla="*/ 608856 h 1380521"/>
                      <a:gd name="connsiteX371" fmla="*/ 182880 w 2533557"/>
                      <a:gd name="connsiteY371" fmla="*/ 604396 h 1380521"/>
                      <a:gd name="connsiteX372" fmla="*/ 176189 w 2533557"/>
                      <a:gd name="connsiteY372" fmla="*/ 602165 h 1380521"/>
                      <a:gd name="connsiteX373" fmla="*/ 169498 w 2533557"/>
                      <a:gd name="connsiteY373" fmla="*/ 595475 h 1380521"/>
                      <a:gd name="connsiteX374" fmla="*/ 160577 w 2533557"/>
                      <a:gd name="connsiteY374" fmla="*/ 593244 h 1380521"/>
                      <a:gd name="connsiteX375" fmla="*/ 151656 w 2533557"/>
                      <a:gd name="connsiteY375" fmla="*/ 588784 h 1380521"/>
                      <a:gd name="connsiteX376" fmla="*/ 144966 w 2533557"/>
                      <a:gd name="connsiteY376" fmla="*/ 586554 h 1380521"/>
                      <a:gd name="connsiteX377" fmla="*/ 138275 w 2533557"/>
                      <a:gd name="connsiteY377" fmla="*/ 582093 h 1380521"/>
                      <a:gd name="connsiteX378" fmla="*/ 124893 w 2533557"/>
                      <a:gd name="connsiteY378" fmla="*/ 577633 h 1380521"/>
                      <a:gd name="connsiteX379" fmla="*/ 100361 w 2533557"/>
                      <a:gd name="connsiteY379" fmla="*/ 570942 h 1380521"/>
                      <a:gd name="connsiteX380" fmla="*/ 89209 w 2533557"/>
                      <a:gd name="connsiteY380" fmla="*/ 564251 h 1380521"/>
                      <a:gd name="connsiteX381" fmla="*/ 73598 w 2533557"/>
                      <a:gd name="connsiteY381" fmla="*/ 559791 h 1380521"/>
                      <a:gd name="connsiteX382" fmla="*/ 53526 w 2533557"/>
                      <a:gd name="connsiteY382" fmla="*/ 548640 h 1380521"/>
                      <a:gd name="connsiteX383" fmla="*/ 37914 w 2533557"/>
                      <a:gd name="connsiteY383" fmla="*/ 541949 h 1380521"/>
                      <a:gd name="connsiteX384" fmla="*/ 20072 w 2533557"/>
                      <a:gd name="connsiteY384" fmla="*/ 535258 h 1380521"/>
                      <a:gd name="connsiteX385" fmla="*/ 2230 w 2533557"/>
                      <a:gd name="connsiteY385" fmla="*/ 530798 h 1380521"/>
                      <a:gd name="connsiteX386" fmla="*/ 2230 w 2533557"/>
                      <a:gd name="connsiteY386" fmla="*/ 528567 h 1380521"/>
                      <a:gd name="connsiteX387" fmla="*/ 0 w 2533557"/>
                      <a:gd name="connsiteY387" fmla="*/ 361299 h 1380521"/>
                      <a:gd name="connsiteX388" fmla="*/ 24532 w 2533557"/>
                      <a:gd name="connsiteY388" fmla="*/ 350148 h 1380521"/>
                      <a:gd name="connsiteX389" fmla="*/ 44605 w 2533557"/>
                      <a:gd name="connsiteY389" fmla="*/ 345687 h 1380521"/>
                      <a:gd name="connsiteX390" fmla="*/ 80288 w 2533557"/>
                      <a:gd name="connsiteY390" fmla="*/ 343457 h 1380521"/>
                      <a:gd name="connsiteX391" fmla="*/ 84749 w 2533557"/>
                      <a:gd name="connsiteY391" fmla="*/ 330076 h 1380521"/>
                      <a:gd name="connsiteX392" fmla="*/ 78058 w 2533557"/>
                      <a:gd name="connsiteY392" fmla="*/ 321155 h 1380521"/>
                      <a:gd name="connsiteX393" fmla="*/ 73598 w 2533557"/>
                      <a:gd name="connsiteY393" fmla="*/ 316694 h 1380521"/>
                      <a:gd name="connsiteX394" fmla="*/ 71367 w 2533557"/>
                      <a:gd name="connsiteY394" fmla="*/ 310003 h 1380521"/>
                      <a:gd name="connsiteX395" fmla="*/ 62446 w 2533557"/>
                      <a:gd name="connsiteY395" fmla="*/ 298852 h 1380521"/>
                      <a:gd name="connsiteX396" fmla="*/ 57986 w 2533557"/>
                      <a:gd name="connsiteY396" fmla="*/ 281010 h 1380521"/>
                      <a:gd name="connsiteX397" fmla="*/ 55756 w 2533557"/>
                      <a:gd name="connsiteY397" fmla="*/ 274320 h 1380521"/>
                      <a:gd name="connsiteX398" fmla="*/ 53526 w 2533557"/>
                      <a:gd name="connsiteY398" fmla="*/ 265399 h 1380521"/>
                      <a:gd name="connsiteX399" fmla="*/ 55756 w 2533557"/>
                      <a:gd name="connsiteY399" fmla="*/ 236405 h 1380521"/>
                      <a:gd name="connsiteX400" fmla="*/ 62446 w 2533557"/>
                      <a:gd name="connsiteY400" fmla="*/ 227484 h 1380521"/>
                      <a:gd name="connsiteX401" fmla="*/ 71367 w 2533557"/>
                      <a:gd name="connsiteY401" fmla="*/ 209642 h 1380521"/>
                      <a:gd name="connsiteX402" fmla="*/ 75828 w 2533557"/>
                      <a:gd name="connsiteY402" fmla="*/ 200721 h 1380521"/>
                      <a:gd name="connsiteX403" fmla="*/ 86979 w 2533557"/>
                      <a:gd name="connsiteY403" fmla="*/ 189570 h 1380521"/>
                      <a:gd name="connsiteX404" fmla="*/ 98130 w 2533557"/>
                      <a:gd name="connsiteY404" fmla="*/ 176189 h 1380521"/>
                      <a:gd name="connsiteX405" fmla="*/ 102591 w 2533557"/>
                      <a:gd name="connsiteY405" fmla="*/ 169498 h 1380521"/>
                      <a:gd name="connsiteX406" fmla="*/ 107051 w 2533557"/>
                      <a:gd name="connsiteY406" fmla="*/ 158347 h 1380521"/>
                      <a:gd name="connsiteX407" fmla="*/ 113742 w 2533557"/>
                      <a:gd name="connsiteY407" fmla="*/ 153886 h 1380521"/>
                      <a:gd name="connsiteX408" fmla="*/ 118203 w 2533557"/>
                      <a:gd name="connsiteY408" fmla="*/ 140505 h 1380521"/>
                      <a:gd name="connsiteX409" fmla="*/ 120433 w 2533557"/>
                      <a:gd name="connsiteY409" fmla="*/ 129354 h 1380521"/>
                      <a:gd name="connsiteX410" fmla="*/ 124893 w 2533557"/>
                      <a:gd name="connsiteY410" fmla="*/ 115972 h 1380521"/>
                      <a:gd name="connsiteX411" fmla="*/ 138275 w 2533557"/>
                      <a:gd name="connsiteY411" fmla="*/ 95900 h 1380521"/>
                      <a:gd name="connsiteX412" fmla="*/ 142735 w 2533557"/>
                      <a:gd name="connsiteY412" fmla="*/ 89209 h 1380521"/>
                      <a:gd name="connsiteX413" fmla="*/ 151656 w 2533557"/>
                      <a:gd name="connsiteY413" fmla="*/ 80288 h 1380521"/>
                      <a:gd name="connsiteX414" fmla="*/ 162807 w 2533557"/>
                      <a:gd name="connsiteY414" fmla="*/ 75828 h 1380521"/>
                      <a:gd name="connsiteX415" fmla="*/ 225254 w 2533557"/>
                      <a:gd name="connsiteY415" fmla="*/ 69137 h 1380521"/>
                      <a:gd name="connsiteX416" fmla="*/ 231945 w 2533557"/>
                      <a:gd name="connsiteY416" fmla="*/ 66907 h 1380521"/>
                      <a:gd name="connsiteX417" fmla="*/ 243096 w 2533557"/>
                      <a:gd name="connsiteY417" fmla="*/ 62446 h 1380521"/>
                      <a:gd name="connsiteX418" fmla="*/ 256478 w 2533557"/>
                      <a:gd name="connsiteY418" fmla="*/ 60216 h 1380521"/>
                      <a:gd name="connsiteX419" fmla="*/ 265399 w 2533557"/>
                      <a:gd name="connsiteY419" fmla="*/ 57986 h 1380521"/>
                      <a:gd name="connsiteX420" fmla="*/ 276550 w 2533557"/>
                      <a:gd name="connsiteY420" fmla="*/ 49065 h 1380521"/>
                      <a:gd name="connsiteX421" fmla="*/ 278780 w 2533557"/>
                      <a:gd name="connsiteY421" fmla="*/ 40144 h 1380521"/>
                      <a:gd name="connsiteX422" fmla="*/ 252017 w 2533557"/>
                      <a:gd name="connsiteY422" fmla="*/ 0 h 1380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</a:cxnLst>
                    <a:rect l="l" t="t" r="r" b="b"/>
                    <a:pathLst>
                      <a:path w="2533557" h="1380521">
                        <a:moveTo>
                          <a:pt x="252017" y="0"/>
                        </a:moveTo>
                        <a:lnTo>
                          <a:pt x="669073" y="0"/>
                        </a:lnTo>
                        <a:lnTo>
                          <a:pt x="673533" y="20072"/>
                        </a:lnTo>
                        <a:cubicBezTo>
                          <a:pt x="678870" y="36082"/>
                          <a:pt x="675192" y="38743"/>
                          <a:pt x="686915" y="44604"/>
                        </a:cubicBezTo>
                        <a:cubicBezTo>
                          <a:pt x="689018" y="45655"/>
                          <a:pt x="691376" y="46091"/>
                          <a:pt x="693606" y="46835"/>
                        </a:cubicBezTo>
                        <a:cubicBezTo>
                          <a:pt x="695836" y="49065"/>
                          <a:pt x="697873" y="51506"/>
                          <a:pt x="700296" y="53525"/>
                        </a:cubicBezTo>
                        <a:cubicBezTo>
                          <a:pt x="702355" y="55241"/>
                          <a:pt x="705271" y="55927"/>
                          <a:pt x="706987" y="57986"/>
                        </a:cubicBezTo>
                        <a:cubicBezTo>
                          <a:pt x="710047" y="61658"/>
                          <a:pt x="712129" y="68952"/>
                          <a:pt x="713678" y="73598"/>
                        </a:cubicBezTo>
                        <a:cubicBezTo>
                          <a:pt x="717389" y="125561"/>
                          <a:pt x="710846" y="89937"/>
                          <a:pt x="720368" y="113742"/>
                        </a:cubicBezTo>
                        <a:cubicBezTo>
                          <a:pt x="722114" y="118107"/>
                          <a:pt x="723342" y="122663"/>
                          <a:pt x="724829" y="127123"/>
                        </a:cubicBezTo>
                        <a:lnTo>
                          <a:pt x="727059" y="133814"/>
                        </a:lnTo>
                        <a:cubicBezTo>
                          <a:pt x="727802" y="144965"/>
                          <a:pt x="727546" y="156229"/>
                          <a:pt x="729289" y="167268"/>
                        </a:cubicBezTo>
                        <a:cubicBezTo>
                          <a:pt x="729808" y="170552"/>
                          <a:pt x="732100" y="173302"/>
                          <a:pt x="733750" y="176189"/>
                        </a:cubicBezTo>
                        <a:cubicBezTo>
                          <a:pt x="736193" y="180464"/>
                          <a:pt x="738812" y="184253"/>
                          <a:pt x="742671" y="187340"/>
                        </a:cubicBezTo>
                        <a:cubicBezTo>
                          <a:pt x="744764" y="189014"/>
                          <a:pt x="747467" y="189906"/>
                          <a:pt x="749362" y="191801"/>
                        </a:cubicBezTo>
                        <a:cubicBezTo>
                          <a:pt x="752127" y="194566"/>
                          <a:pt x="757981" y="203615"/>
                          <a:pt x="760513" y="207412"/>
                        </a:cubicBezTo>
                        <a:cubicBezTo>
                          <a:pt x="763130" y="215265"/>
                          <a:pt x="768347" y="223540"/>
                          <a:pt x="762743" y="231945"/>
                        </a:cubicBezTo>
                        <a:cubicBezTo>
                          <a:pt x="761439" y="233901"/>
                          <a:pt x="758282" y="233432"/>
                          <a:pt x="756052" y="234175"/>
                        </a:cubicBezTo>
                        <a:cubicBezTo>
                          <a:pt x="745283" y="244946"/>
                          <a:pt x="758385" y="231259"/>
                          <a:pt x="747131" y="245326"/>
                        </a:cubicBezTo>
                        <a:cubicBezTo>
                          <a:pt x="745817" y="246968"/>
                          <a:pt x="744158" y="248300"/>
                          <a:pt x="742671" y="249787"/>
                        </a:cubicBezTo>
                        <a:cubicBezTo>
                          <a:pt x="736405" y="268582"/>
                          <a:pt x="734280" y="260089"/>
                          <a:pt x="744901" y="265399"/>
                        </a:cubicBezTo>
                        <a:cubicBezTo>
                          <a:pt x="747298" y="266598"/>
                          <a:pt x="749362" y="268372"/>
                          <a:pt x="751592" y="269859"/>
                        </a:cubicBezTo>
                        <a:cubicBezTo>
                          <a:pt x="752335" y="272089"/>
                          <a:pt x="753547" y="274215"/>
                          <a:pt x="753822" y="276550"/>
                        </a:cubicBezTo>
                        <a:cubicBezTo>
                          <a:pt x="755041" y="286913"/>
                          <a:pt x="753363" y="297691"/>
                          <a:pt x="756052" y="307773"/>
                        </a:cubicBezTo>
                        <a:cubicBezTo>
                          <a:pt x="756658" y="310045"/>
                          <a:pt x="760419" y="309645"/>
                          <a:pt x="762743" y="310003"/>
                        </a:cubicBezTo>
                        <a:cubicBezTo>
                          <a:pt x="770128" y="311139"/>
                          <a:pt x="777612" y="311490"/>
                          <a:pt x="785046" y="312234"/>
                        </a:cubicBezTo>
                        <a:cubicBezTo>
                          <a:pt x="787276" y="313721"/>
                          <a:pt x="789339" y="315495"/>
                          <a:pt x="791736" y="316694"/>
                        </a:cubicBezTo>
                        <a:cubicBezTo>
                          <a:pt x="793839" y="317745"/>
                          <a:pt x="796958" y="317088"/>
                          <a:pt x="798427" y="318924"/>
                        </a:cubicBezTo>
                        <a:cubicBezTo>
                          <a:pt x="800342" y="321317"/>
                          <a:pt x="799286" y="325103"/>
                          <a:pt x="800657" y="327845"/>
                        </a:cubicBezTo>
                        <a:cubicBezTo>
                          <a:pt x="801597" y="329726"/>
                          <a:pt x="803804" y="330664"/>
                          <a:pt x="805118" y="332306"/>
                        </a:cubicBezTo>
                        <a:cubicBezTo>
                          <a:pt x="806924" y="334564"/>
                          <a:pt x="814509" y="347289"/>
                          <a:pt x="816269" y="347918"/>
                        </a:cubicBezTo>
                        <a:cubicBezTo>
                          <a:pt x="824002" y="350680"/>
                          <a:pt x="832624" y="349405"/>
                          <a:pt x="840802" y="350148"/>
                        </a:cubicBezTo>
                        <a:cubicBezTo>
                          <a:pt x="841545" y="352378"/>
                          <a:pt x="842571" y="354534"/>
                          <a:pt x="843032" y="356839"/>
                        </a:cubicBezTo>
                        <a:cubicBezTo>
                          <a:pt x="844063" y="361993"/>
                          <a:pt x="842911" y="367748"/>
                          <a:pt x="845262" y="372450"/>
                        </a:cubicBezTo>
                        <a:cubicBezTo>
                          <a:pt x="846313" y="374553"/>
                          <a:pt x="849723" y="373937"/>
                          <a:pt x="851953" y="374681"/>
                        </a:cubicBezTo>
                        <a:cubicBezTo>
                          <a:pt x="854183" y="376911"/>
                          <a:pt x="856221" y="379352"/>
                          <a:pt x="858644" y="381371"/>
                        </a:cubicBezTo>
                        <a:cubicBezTo>
                          <a:pt x="860703" y="383087"/>
                          <a:pt x="863660" y="383739"/>
                          <a:pt x="865334" y="385832"/>
                        </a:cubicBezTo>
                        <a:cubicBezTo>
                          <a:pt x="866803" y="387668"/>
                          <a:pt x="865903" y="390860"/>
                          <a:pt x="867565" y="392522"/>
                        </a:cubicBezTo>
                        <a:cubicBezTo>
                          <a:pt x="868634" y="393591"/>
                          <a:pt x="883096" y="396963"/>
                          <a:pt x="883176" y="396983"/>
                        </a:cubicBezTo>
                        <a:cubicBezTo>
                          <a:pt x="884663" y="399213"/>
                          <a:pt x="886548" y="401224"/>
                          <a:pt x="887637" y="403674"/>
                        </a:cubicBezTo>
                        <a:cubicBezTo>
                          <a:pt x="892090" y="413692"/>
                          <a:pt x="895675" y="426341"/>
                          <a:pt x="889867" y="437127"/>
                        </a:cubicBezTo>
                        <a:cubicBezTo>
                          <a:pt x="887326" y="441847"/>
                          <a:pt x="835970" y="453854"/>
                          <a:pt x="876486" y="446048"/>
                        </a:cubicBezTo>
                        <a:lnTo>
                          <a:pt x="865334" y="472811"/>
                        </a:lnTo>
                        <a:lnTo>
                          <a:pt x="1148575" y="472811"/>
                        </a:lnTo>
                        <a:lnTo>
                          <a:pt x="1164187" y="439358"/>
                        </a:lnTo>
                        <a:cubicBezTo>
                          <a:pt x="1165674" y="432667"/>
                          <a:pt x="1166480" y="425787"/>
                          <a:pt x="1168647" y="419285"/>
                        </a:cubicBezTo>
                        <a:cubicBezTo>
                          <a:pt x="1169495" y="416742"/>
                          <a:pt x="1171909" y="414992"/>
                          <a:pt x="1173108" y="412595"/>
                        </a:cubicBezTo>
                        <a:cubicBezTo>
                          <a:pt x="1174159" y="410492"/>
                          <a:pt x="1174595" y="408134"/>
                          <a:pt x="1175338" y="405904"/>
                        </a:cubicBezTo>
                        <a:cubicBezTo>
                          <a:pt x="1172151" y="389968"/>
                          <a:pt x="1175772" y="386624"/>
                          <a:pt x="1166417" y="379141"/>
                        </a:cubicBezTo>
                        <a:cubicBezTo>
                          <a:pt x="1164324" y="377467"/>
                          <a:pt x="1161956" y="376168"/>
                          <a:pt x="1159726" y="374681"/>
                        </a:cubicBezTo>
                        <a:cubicBezTo>
                          <a:pt x="1158239" y="372451"/>
                          <a:pt x="1157010" y="370025"/>
                          <a:pt x="1155266" y="367990"/>
                        </a:cubicBezTo>
                        <a:cubicBezTo>
                          <a:pt x="1152529" y="364797"/>
                          <a:pt x="1146345" y="359069"/>
                          <a:pt x="1146345" y="359069"/>
                        </a:cubicBezTo>
                        <a:cubicBezTo>
                          <a:pt x="1142175" y="346556"/>
                          <a:pt x="1147616" y="356428"/>
                          <a:pt x="1132964" y="350148"/>
                        </a:cubicBezTo>
                        <a:cubicBezTo>
                          <a:pt x="1131031" y="349320"/>
                          <a:pt x="1130384" y="346627"/>
                          <a:pt x="1128503" y="345687"/>
                        </a:cubicBezTo>
                        <a:cubicBezTo>
                          <a:pt x="1124298" y="343584"/>
                          <a:pt x="1115122" y="341227"/>
                          <a:pt x="1115122" y="341227"/>
                        </a:cubicBezTo>
                        <a:cubicBezTo>
                          <a:pt x="1111342" y="329888"/>
                          <a:pt x="1107376" y="324642"/>
                          <a:pt x="1112891" y="312234"/>
                        </a:cubicBezTo>
                        <a:cubicBezTo>
                          <a:pt x="1114624" y="308335"/>
                          <a:pt x="1123103" y="306984"/>
                          <a:pt x="1126273" y="305543"/>
                        </a:cubicBezTo>
                        <a:cubicBezTo>
                          <a:pt x="1153697" y="293078"/>
                          <a:pt x="1135162" y="299606"/>
                          <a:pt x="1150806" y="294392"/>
                        </a:cubicBezTo>
                        <a:cubicBezTo>
                          <a:pt x="1152293" y="292905"/>
                          <a:pt x="1154100" y="291681"/>
                          <a:pt x="1155266" y="289931"/>
                        </a:cubicBezTo>
                        <a:cubicBezTo>
                          <a:pt x="1157110" y="287165"/>
                          <a:pt x="1158076" y="283897"/>
                          <a:pt x="1159726" y="281010"/>
                        </a:cubicBezTo>
                        <a:cubicBezTo>
                          <a:pt x="1161056" y="278683"/>
                          <a:pt x="1162700" y="276550"/>
                          <a:pt x="1164187" y="274320"/>
                        </a:cubicBezTo>
                        <a:cubicBezTo>
                          <a:pt x="1164930" y="272090"/>
                          <a:pt x="1165207" y="269645"/>
                          <a:pt x="1166417" y="267629"/>
                        </a:cubicBezTo>
                        <a:cubicBezTo>
                          <a:pt x="1175602" y="252320"/>
                          <a:pt x="1166790" y="275431"/>
                          <a:pt x="1173108" y="256478"/>
                        </a:cubicBezTo>
                        <a:cubicBezTo>
                          <a:pt x="1179055" y="257221"/>
                          <a:pt x="1185473" y="256274"/>
                          <a:pt x="1190950" y="258708"/>
                        </a:cubicBezTo>
                        <a:cubicBezTo>
                          <a:pt x="1193098" y="259663"/>
                          <a:pt x="1192129" y="263296"/>
                          <a:pt x="1193180" y="265399"/>
                        </a:cubicBezTo>
                        <a:cubicBezTo>
                          <a:pt x="1194379" y="267796"/>
                          <a:pt x="1196311" y="269762"/>
                          <a:pt x="1197641" y="272089"/>
                        </a:cubicBezTo>
                        <a:cubicBezTo>
                          <a:pt x="1199291" y="274976"/>
                          <a:pt x="1200257" y="278244"/>
                          <a:pt x="1202101" y="281010"/>
                        </a:cubicBezTo>
                        <a:cubicBezTo>
                          <a:pt x="1204175" y="284121"/>
                          <a:pt x="1210269" y="288440"/>
                          <a:pt x="1213252" y="289931"/>
                        </a:cubicBezTo>
                        <a:cubicBezTo>
                          <a:pt x="1215355" y="290982"/>
                          <a:pt x="1217713" y="291418"/>
                          <a:pt x="1219943" y="292161"/>
                        </a:cubicBezTo>
                        <a:cubicBezTo>
                          <a:pt x="1222150" y="298782"/>
                          <a:pt x="1223564" y="306934"/>
                          <a:pt x="1228864" y="312234"/>
                        </a:cubicBezTo>
                        <a:cubicBezTo>
                          <a:pt x="1230759" y="314129"/>
                          <a:pt x="1233325" y="315207"/>
                          <a:pt x="1235555" y="316694"/>
                        </a:cubicBezTo>
                        <a:cubicBezTo>
                          <a:pt x="1237042" y="318924"/>
                          <a:pt x="1239365" y="320785"/>
                          <a:pt x="1240015" y="323385"/>
                        </a:cubicBezTo>
                        <a:cubicBezTo>
                          <a:pt x="1241648" y="329916"/>
                          <a:pt x="1239746" y="337207"/>
                          <a:pt x="1242246" y="343457"/>
                        </a:cubicBezTo>
                        <a:cubicBezTo>
                          <a:pt x="1243119" y="345639"/>
                          <a:pt x="1246668" y="345068"/>
                          <a:pt x="1248936" y="345687"/>
                        </a:cubicBezTo>
                        <a:cubicBezTo>
                          <a:pt x="1276610" y="353235"/>
                          <a:pt x="1258066" y="347245"/>
                          <a:pt x="1273469" y="352378"/>
                        </a:cubicBezTo>
                        <a:cubicBezTo>
                          <a:pt x="1276443" y="351635"/>
                          <a:pt x="1279398" y="350813"/>
                          <a:pt x="1282390" y="350148"/>
                        </a:cubicBezTo>
                        <a:cubicBezTo>
                          <a:pt x="1286090" y="349326"/>
                          <a:pt x="1289864" y="348837"/>
                          <a:pt x="1293541" y="347918"/>
                        </a:cubicBezTo>
                        <a:cubicBezTo>
                          <a:pt x="1295822" y="347348"/>
                          <a:pt x="1298002" y="346431"/>
                          <a:pt x="1300232" y="345687"/>
                        </a:cubicBezTo>
                        <a:cubicBezTo>
                          <a:pt x="1307555" y="347019"/>
                          <a:pt x="1327448" y="346858"/>
                          <a:pt x="1333686" y="356839"/>
                        </a:cubicBezTo>
                        <a:cubicBezTo>
                          <a:pt x="1335695" y="360053"/>
                          <a:pt x="1335173" y="364273"/>
                          <a:pt x="1335916" y="367990"/>
                        </a:cubicBezTo>
                        <a:cubicBezTo>
                          <a:pt x="1336659" y="381371"/>
                          <a:pt x="1336933" y="394787"/>
                          <a:pt x="1338146" y="408134"/>
                        </a:cubicBezTo>
                        <a:cubicBezTo>
                          <a:pt x="1338423" y="411187"/>
                          <a:pt x="1339005" y="414313"/>
                          <a:pt x="1340376" y="417055"/>
                        </a:cubicBezTo>
                        <a:cubicBezTo>
                          <a:pt x="1341316" y="418936"/>
                          <a:pt x="1343195" y="420202"/>
                          <a:pt x="1344837" y="421516"/>
                        </a:cubicBezTo>
                        <a:cubicBezTo>
                          <a:pt x="1351013" y="426457"/>
                          <a:pt x="1351151" y="425851"/>
                          <a:pt x="1358218" y="428206"/>
                        </a:cubicBezTo>
                        <a:cubicBezTo>
                          <a:pt x="1362683" y="432671"/>
                          <a:pt x="1365636" y="436045"/>
                          <a:pt x="1371600" y="439358"/>
                        </a:cubicBezTo>
                        <a:cubicBezTo>
                          <a:pt x="1375100" y="441302"/>
                          <a:pt x="1378989" y="442450"/>
                          <a:pt x="1382751" y="443818"/>
                        </a:cubicBezTo>
                        <a:cubicBezTo>
                          <a:pt x="1387170" y="445425"/>
                          <a:pt x="1391672" y="446792"/>
                          <a:pt x="1396132" y="448279"/>
                        </a:cubicBezTo>
                        <a:lnTo>
                          <a:pt x="1402823" y="450509"/>
                        </a:lnTo>
                        <a:cubicBezTo>
                          <a:pt x="1404310" y="452739"/>
                          <a:pt x="1406085" y="454802"/>
                          <a:pt x="1407284" y="457200"/>
                        </a:cubicBezTo>
                        <a:cubicBezTo>
                          <a:pt x="1409383" y="461397"/>
                          <a:pt x="1409327" y="467676"/>
                          <a:pt x="1413974" y="470581"/>
                        </a:cubicBezTo>
                        <a:cubicBezTo>
                          <a:pt x="1417961" y="473073"/>
                          <a:pt x="1427356" y="475041"/>
                          <a:pt x="1427356" y="475041"/>
                        </a:cubicBezTo>
                        <a:lnTo>
                          <a:pt x="1688294" y="475041"/>
                        </a:lnTo>
                        <a:lnTo>
                          <a:pt x="1688294" y="501804"/>
                        </a:lnTo>
                        <a:lnTo>
                          <a:pt x="1833260" y="501804"/>
                        </a:lnTo>
                        <a:lnTo>
                          <a:pt x="1871174" y="448279"/>
                        </a:lnTo>
                        <a:cubicBezTo>
                          <a:pt x="1871922" y="444912"/>
                          <a:pt x="1874721" y="424659"/>
                          <a:pt x="1880095" y="419285"/>
                        </a:cubicBezTo>
                        <a:cubicBezTo>
                          <a:pt x="1881757" y="417623"/>
                          <a:pt x="1884683" y="418106"/>
                          <a:pt x="1886786" y="417055"/>
                        </a:cubicBezTo>
                        <a:cubicBezTo>
                          <a:pt x="1890051" y="415423"/>
                          <a:pt x="1900373" y="407423"/>
                          <a:pt x="1902398" y="405904"/>
                        </a:cubicBezTo>
                        <a:cubicBezTo>
                          <a:pt x="1904043" y="400969"/>
                          <a:pt x="1905089" y="391177"/>
                          <a:pt x="1911319" y="388062"/>
                        </a:cubicBezTo>
                        <a:cubicBezTo>
                          <a:pt x="1915524" y="385959"/>
                          <a:pt x="1924700" y="383601"/>
                          <a:pt x="1924700" y="383601"/>
                        </a:cubicBezTo>
                        <a:cubicBezTo>
                          <a:pt x="1941799" y="384345"/>
                          <a:pt x="1958972" y="384071"/>
                          <a:pt x="1975996" y="385832"/>
                        </a:cubicBezTo>
                        <a:cubicBezTo>
                          <a:pt x="1980673" y="386316"/>
                          <a:pt x="1989377" y="390292"/>
                          <a:pt x="1989377" y="390292"/>
                        </a:cubicBezTo>
                        <a:cubicBezTo>
                          <a:pt x="1998467" y="399382"/>
                          <a:pt x="1988355" y="390211"/>
                          <a:pt x="2002759" y="399213"/>
                        </a:cubicBezTo>
                        <a:cubicBezTo>
                          <a:pt x="2005911" y="401183"/>
                          <a:pt x="2008062" y="405053"/>
                          <a:pt x="2011680" y="405904"/>
                        </a:cubicBezTo>
                        <a:cubicBezTo>
                          <a:pt x="2021115" y="408124"/>
                          <a:pt x="2031009" y="407391"/>
                          <a:pt x="2040673" y="408134"/>
                        </a:cubicBezTo>
                        <a:lnTo>
                          <a:pt x="2060745" y="414825"/>
                        </a:lnTo>
                        <a:lnTo>
                          <a:pt x="2067436" y="417055"/>
                        </a:lnTo>
                        <a:lnTo>
                          <a:pt x="2074126" y="419285"/>
                        </a:lnTo>
                        <a:cubicBezTo>
                          <a:pt x="2077843" y="423002"/>
                          <a:pt x="2080178" y="429162"/>
                          <a:pt x="2085278" y="430437"/>
                        </a:cubicBezTo>
                        <a:cubicBezTo>
                          <a:pt x="2088252" y="431180"/>
                          <a:pt x="2091263" y="431786"/>
                          <a:pt x="2094199" y="432667"/>
                        </a:cubicBezTo>
                        <a:cubicBezTo>
                          <a:pt x="2098702" y="434018"/>
                          <a:pt x="2102999" y="436070"/>
                          <a:pt x="2107580" y="437127"/>
                        </a:cubicBezTo>
                        <a:cubicBezTo>
                          <a:pt x="2112702" y="438309"/>
                          <a:pt x="2117988" y="438614"/>
                          <a:pt x="2123192" y="439358"/>
                        </a:cubicBezTo>
                        <a:cubicBezTo>
                          <a:pt x="2125422" y="440101"/>
                          <a:pt x="2127722" y="440662"/>
                          <a:pt x="2129883" y="441588"/>
                        </a:cubicBezTo>
                        <a:cubicBezTo>
                          <a:pt x="2132939" y="442897"/>
                          <a:pt x="2135691" y="444881"/>
                          <a:pt x="2138804" y="446048"/>
                        </a:cubicBezTo>
                        <a:cubicBezTo>
                          <a:pt x="2141674" y="447124"/>
                          <a:pt x="2144751" y="447535"/>
                          <a:pt x="2147725" y="448279"/>
                        </a:cubicBezTo>
                        <a:cubicBezTo>
                          <a:pt x="2149212" y="450509"/>
                          <a:pt x="2149514" y="454746"/>
                          <a:pt x="2152185" y="454969"/>
                        </a:cubicBezTo>
                        <a:cubicBezTo>
                          <a:pt x="2173205" y="456720"/>
                          <a:pt x="2197464" y="453212"/>
                          <a:pt x="2219092" y="450509"/>
                        </a:cubicBezTo>
                        <a:cubicBezTo>
                          <a:pt x="2246586" y="453008"/>
                          <a:pt x="2243625" y="444528"/>
                          <a:pt x="2243625" y="461660"/>
                        </a:cubicBezTo>
                        <a:lnTo>
                          <a:pt x="2232474" y="546409"/>
                        </a:lnTo>
                        <a:cubicBezTo>
                          <a:pt x="2239165" y="547153"/>
                          <a:pt x="2245822" y="548312"/>
                          <a:pt x="2252546" y="548640"/>
                        </a:cubicBezTo>
                        <a:cubicBezTo>
                          <a:pt x="2276319" y="549800"/>
                          <a:pt x="2300143" y="549682"/>
                          <a:pt x="2323914" y="550870"/>
                        </a:cubicBezTo>
                        <a:cubicBezTo>
                          <a:pt x="2334716" y="551410"/>
                          <a:pt x="2342710" y="553291"/>
                          <a:pt x="2352907" y="555330"/>
                        </a:cubicBezTo>
                        <a:cubicBezTo>
                          <a:pt x="2355137" y="556817"/>
                          <a:pt x="2357703" y="557896"/>
                          <a:pt x="2359598" y="559791"/>
                        </a:cubicBezTo>
                        <a:cubicBezTo>
                          <a:pt x="2361493" y="561686"/>
                          <a:pt x="2362384" y="564388"/>
                          <a:pt x="2364058" y="566481"/>
                        </a:cubicBezTo>
                        <a:cubicBezTo>
                          <a:pt x="2365372" y="568123"/>
                          <a:pt x="2367032" y="569455"/>
                          <a:pt x="2368519" y="570942"/>
                        </a:cubicBezTo>
                        <a:cubicBezTo>
                          <a:pt x="2360870" y="582415"/>
                          <a:pt x="2367990" y="573595"/>
                          <a:pt x="2357367" y="582093"/>
                        </a:cubicBezTo>
                        <a:cubicBezTo>
                          <a:pt x="2355725" y="583407"/>
                          <a:pt x="2354589" y="585292"/>
                          <a:pt x="2352907" y="586554"/>
                        </a:cubicBezTo>
                        <a:cubicBezTo>
                          <a:pt x="2340638" y="595757"/>
                          <a:pt x="2343266" y="594228"/>
                          <a:pt x="2332835" y="597705"/>
                        </a:cubicBezTo>
                        <a:cubicBezTo>
                          <a:pt x="2329861" y="599935"/>
                          <a:pt x="2327141" y="602552"/>
                          <a:pt x="2323914" y="604396"/>
                        </a:cubicBezTo>
                        <a:cubicBezTo>
                          <a:pt x="2321426" y="605818"/>
                          <a:pt x="2310232" y="608373"/>
                          <a:pt x="2308302" y="608856"/>
                        </a:cubicBezTo>
                        <a:cubicBezTo>
                          <a:pt x="2306815" y="611086"/>
                          <a:pt x="2305516" y="613454"/>
                          <a:pt x="2303842" y="615547"/>
                        </a:cubicBezTo>
                        <a:cubicBezTo>
                          <a:pt x="2302528" y="617189"/>
                          <a:pt x="2300321" y="618126"/>
                          <a:pt x="2299381" y="620007"/>
                        </a:cubicBezTo>
                        <a:cubicBezTo>
                          <a:pt x="2297278" y="624212"/>
                          <a:pt x="2298246" y="630065"/>
                          <a:pt x="2294921" y="633389"/>
                        </a:cubicBezTo>
                        <a:cubicBezTo>
                          <a:pt x="2288564" y="639744"/>
                          <a:pt x="2291626" y="636099"/>
                          <a:pt x="2286000" y="644540"/>
                        </a:cubicBezTo>
                        <a:cubicBezTo>
                          <a:pt x="2287021" y="656797"/>
                          <a:pt x="2283693" y="668997"/>
                          <a:pt x="2292690" y="677994"/>
                        </a:cubicBezTo>
                        <a:cubicBezTo>
                          <a:pt x="2294585" y="679889"/>
                          <a:pt x="2296917" y="681398"/>
                          <a:pt x="2299381" y="682454"/>
                        </a:cubicBezTo>
                        <a:cubicBezTo>
                          <a:pt x="2302198" y="683661"/>
                          <a:pt x="2305328" y="683941"/>
                          <a:pt x="2308302" y="684684"/>
                        </a:cubicBezTo>
                        <a:cubicBezTo>
                          <a:pt x="2309876" y="686258"/>
                          <a:pt x="2317692" y="693491"/>
                          <a:pt x="2317223" y="695836"/>
                        </a:cubicBezTo>
                        <a:cubicBezTo>
                          <a:pt x="2316697" y="698464"/>
                          <a:pt x="2312981" y="699207"/>
                          <a:pt x="2310532" y="700296"/>
                        </a:cubicBezTo>
                        <a:cubicBezTo>
                          <a:pt x="2306236" y="702206"/>
                          <a:pt x="2301611" y="703270"/>
                          <a:pt x="2297151" y="704757"/>
                        </a:cubicBezTo>
                        <a:lnTo>
                          <a:pt x="2290460" y="706987"/>
                        </a:lnTo>
                        <a:cubicBezTo>
                          <a:pt x="2287486" y="709217"/>
                          <a:pt x="2284864" y="712016"/>
                          <a:pt x="2281539" y="713678"/>
                        </a:cubicBezTo>
                        <a:cubicBezTo>
                          <a:pt x="2278797" y="715049"/>
                          <a:pt x="2275168" y="714208"/>
                          <a:pt x="2272618" y="715908"/>
                        </a:cubicBezTo>
                        <a:cubicBezTo>
                          <a:pt x="2266982" y="719666"/>
                          <a:pt x="2268894" y="724344"/>
                          <a:pt x="2265927" y="729289"/>
                        </a:cubicBezTo>
                        <a:cubicBezTo>
                          <a:pt x="2264845" y="731092"/>
                          <a:pt x="2262954" y="732263"/>
                          <a:pt x="2261467" y="733750"/>
                        </a:cubicBezTo>
                        <a:cubicBezTo>
                          <a:pt x="2260724" y="736724"/>
                          <a:pt x="2260862" y="740072"/>
                          <a:pt x="2259237" y="742671"/>
                        </a:cubicBezTo>
                        <a:cubicBezTo>
                          <a:pt x="2257008" y="746237"/>
                          <a:pt x="2252649" y="748093"/>
                          <a:pt x="2250316" y="751592"/>
                        </a:cubicBezTo>
                        <a:cubicBezTo>
                          <a:pt x="2248829" y="753822"/>
                          <a:pt x="2247599" y="756247"/>
                          <a:pt x="2245855" y="758282"/>
                        </a:cubicBezTo>
                        <a:cubicBezTo>
                          <a:pt x="2243118" y="761475"/>
                          <a:pt x="2240924" y="765873"/>
                          <a:pt x="2236934" y="767203"/>
                        </a:cubicBezTo>
                        <a:lnTo>
                          <a:pt x="2223553" y="771664"/>
                        </a:lnTo>
                        <a:cubicBezTo>
                          <a:pt x="2221323" y="773894"/>
                          <a:pt x="2218427" y="775616"/>
                          <a:pt x="2216862" y="778355"/>
                        </a:cubicBezTo>
                        <a:cubicBezTo>
                          <a:pt x="2213911" y="783520"/>
                          <a:pt x="2214632" y="790654"/>
                          <a:pt x="2214632" y="796197"/>
                        </a:cubicBezTo>
                        <a:lnTo>
                          <a:pt x="2214632" y="974616"/>
                        </a:lnTo>
                        <a:lnTo>
                          <a:pt x="2294921" y="974616"/>
                        </a:lnTo>
                        <a:lnTo>
                          <a:pt x="2294921" y="1016991"/>
                        </a:lnTo>
                        <a:lnTo>
                          <a:pt x="2404203" y="1016991"/>
                        </a:lnTo>
                        <a:lnTo>
                          <a:pt x="2404203" y="1095049"/>
                        </a:lnTo>
                        <a:lnTo>
                          <a:pt x="2457728" y="1157496"/>
                        </a:lnTo>
                        <a:cubicBezTo>
                          <a:pt x="2464419" y="1159726"/>
                          <a:pt x="2470986" y="1162370"/>
                          <a:pt x="2477801" y="1164187"/>
                        </a:cubicBezTo>
                        <a:cubicBezTo>
                          <a:pt x="2482170" y="1165352"/>
                          <a:pt x="2486795" y="1165320"/>
                          <a:pt x="2491182" y="1166417"/>
                        </a:cubicBezTo>
                        <a:cubicBezTo>
                          <a:pt x="2495744" y="1167557"/>
                          <a:pt x="2500002" y="1169738"/>
                          <a:pt x="2504564" y="1170878"/>
                        </a:cubicBezTo>
                        <a:lnTo>
                          <a:pt x="2513485" y="1173108"/>
                        </a:lnTo>
                        <a:cubicBezTo>
                          <a:pt x="2515715" y="1174595"/>
                          <a:pt x="2517778" y="1176369"/>
                          <a:pt x="2520175" y="1177568"/>
                        </a:cubicBezTo>
                        <a:cubicBezTo>
                          <a:pt x="2522278" y="1178619"/>
                          <a:pt x="2524910" y="1178495"/>
                          <a:pt x="2526866" y="1179799"/>
                        </a:cubicBezTo>
                        <a:cubicBezTo>
                          <a:pt x="2529490" y="1181548"/>
                          <a:pt x="2531327" y="1184259"/>
                          <a:pt x="2533557" y="1186489"/>
                        </a:cubicBezTo>
                        <a:cubicBezTo>
                          <a:pt x="2530583" y="1187233"/>
                          <a:pt x="2527642" y="1188119"/>
                          <a:pt x="2524636" y="1188720"/>
                        </a:cubicBezTo>
                        <a:cubicBezTo>
                          <a:pt x="2520202" y="1189607"/>
                          <a:pt x="2515544" y="1189520"/>
                          <a:pt x="2511254" y="1190950"/>
                        </a:cubicBezTo>
                        <a:cubicBezTo>
                          <a:pt x="2508711" y="1191797"/>
                          <a:pt x="2506961" y="1194211"/>
                          <a:pt x="2504564" y="1195410"/>
                        </a:cubicBezTo>
                        <a:cubicBezTo>
                          <a:pt x="2502461" y="1196461"/>
                          <a:pt x="2500103" y="1196897"/>
                          <a:pt x="2497873" y="1197641"/>
                        </a:cubicBezTo>
                        <a:cubicBezTo>
                          <a:pt x="2496386" y="1199871"/>
                          <a:pt x="2493569" y="1201655"/>
                          <a:pt x="2493412" y="1204331"/>
                        </a:cubicBezTo>
                        <a:cubicBezTo>
                          <a:pt x="2492799" y="1214748"/>
                          <a:pt x="2492954" y="1225473"/>
                          <a:pt x="2495643" y="1235555"/>
                        </a:cubicBezTo>
                        <a:cubicBezTo>
                          <a:pt x="2496249" y="1237826"/>
                          <a:pt x="2500038" y="1237275"/>
                          <a:pt x="2502333" y="1237785"/>
                        </a:cubicBezTo>
                        <a:cubicBezTo>
                          <a:pt x="2506748" y="1238766"/>
                          <a:pt x="2511300" y="1239034"/>
                          <a:pt x="2515715" y="1240015"/>
                        </a:cubicBezTo>
                        <a:cubicBezTo>
                          <a:pt x="2518010" y="1240525"/>
                          <a:pt x="2520744" y="1240583"/>
                          <a:pt x="2522406" y="1242245"/>
                        </a:cubicBezTo>
                        <a:lnTo>
                          <a:pt x="2522406" y="1246706"/>
                        </a:lnTo>
                        <a:lnTo>
                          <a:pt x="2428735" y="1333685"/>
                        </a:lnTo>
                        <a:lnTo>
                          <a:pt x="2361828" y="1318074"/>
                        </a:lnTo>
                        <a:cubicBezTo>
                          <a:pt x="2355881" y="1315100"/>
                          <a:pt x="2350098" y="1311772"/>
                          <a:pt x="2343986" y="1309153"/>
                        </a:cubicBezTo>
                        <a:cubicBezTo>
                          <a:pt x="2339665" y="1307301"/>
                          <a:pt x="2330605" y="1304692"/>
                          <a:pt x="2330605" y="1304692"/>
                        </a:cubicBezTo>
                        <a:cubicBezTo>
                          <a:pt x="2329118" y="1303205"/>
                          <a:pt x="2328025" y="1301172"/>
                          <a:pt x="2326144" y="1300232"/>
                        </a:cubicBezTo>
                        <a:cubicBezTo>
                          <a:pt x="2321939" y="1298129"/>
                          <a:pt x="2312763" y="1295771"/>
                          <a:pt x="2312763" y="1295771"/>
                        </a:cubicBezTo>
                        <a:cubicBezTo>
                          <a:pt x="2306071" y="1296886"/>
                          <a:pt x="2291894" y="1298533"/>
                          <a:pt x="2286000" y="1302462"/>
                        </a:cubicBezTo>
                        <a:cubicBezTo>
                          <a:pt x="2283770" y="1303949"/>
                          <a:pt x="2281662" y="1305639"/>
                          <a:pt x="2279309" y="1306922"/>
                        </a:cubicBezTo>
                        <a:cubicBezTo>
                          <a:pt x="2273472" y="1310106"/>
                          <a:pt x="2261467" y="1315843"/>
                          <a:pt x="2261467" y="1315843"/>
                        </a:cubicBezTo>
                        <a:cubicBezTo>
                          <a:pt x="2251803" y="1315100"/>
                          <a:pt x="2242019" y="1315297"/>
                          <a:pt x="2232474" y="1313613"/>
                        </a:cubicBezTo>
                        <a:cubicBezTo>
                          <a:pt x="2229200" y="1313035"/>
                          <a:pt x="2226609" y="1310463"/>
                          <a:pt x="2223553" y="1309153"/>
                        </a:cubicBezTo>
                        <a:cubicBezTo>
                          <a:pt x="2221392" y="1308227"/>
                          <a:pt x="2219092" y="1307666"/>
                          <a:pt x="2216862" y="1306922"/>
                        </a:cubicBezTo>
                        <a:cubicBezTo>
                          <a:pt x="2205711" y="1308409"/>
                          <a:pt x="2194520" y="1309628"/>
                          <a:pt x="2183408" y="1311383"/>
                        </a:cubicBezTo>
                        <a:cubicBezTo>
                          <a:pt x="2180380" y="1311861"/>
                          <a:pt x="2176880" y="1311698"/>
                          <a:pt x="2174487" y="1313613"/>
                        </a:cubicBezTo>
                        <a:cubicBezTo>
                          <a:pt x="2158490" y="1326411"/>
                          <a:pt x="2191224" y="1315563"/>
                          <a:pt x="2163336" y="1322534"/>
                        </a:cubicBezTo>
                        <a:cubicBezTo>
                          <a:pt x="2161106" y="1324021"/>
                          <a:pt x="2159043" y="1325796"/>
                          <a:pt x="2156646" y="1326995"/>
                        </a:cubicBezTo>
                        <a:cubicBezTo>
                          <a:pt x="2154543" y="1328046"/>
                          <a:pt x="2152010" y="1328083"/>
                          <a:pt x="2149955" y="1329225"/>
                        </a:cubicBezTo>
                        <a:cubicBezTo>
                          <a:pt x="2137949" y="1335895"/>
                          <a:pt x="2138010" y="1336709"/>
                          <a:pt x="2129883" y="1344837"/>
                        </a:cubicBezTo>
                        <a:cubicBezTo>
                          <a:pt x="2125618" y="1357628"/>
                          <a:pt x="2130539" y="1346192"/>
                          <a:pt x="2123192" y="1355988"/>
                        </a:cubicBezTo>
                        <a:cubicBezTo>
                          <a:pt x="2122286" y="1357197"/>
                          <a:pt x="2114460" y="1371040"/>
                          <a:pt x="2109810" y="1373830"/>
                        </a:cubicBezTo>
                        <a:cubicBezTo>
                          <a:pt x="2099967" y="1379736"/>
                          <a:pt x="2105286" y="1371729"/>
                          <a:pt x="2100889" y="1380521"/>
                        </a:cubicBezTo>
                        <a:lnTo>
                          <a:pt x="2089738" y="1362679"/>
                        </a:lnTo>
                        <a:cubicBezTo>
                          <a:pt x="2090481" y="1353758"/>
                          <a:pt x="2091077" y="1344823"/>
                          <a:pt x="2091968" y="1335916"/>
                        </a:cubicBezTo>
                        <a:cubicBezTo>
                          <a:pt x="2092564" y="1329952"/>
                          <a:pt x="2094199" y="1324068"/>
                          <a:pt x="2094199" y="1318074"/>
                        </a:cubicBezTo>
                        <a:cubicBezTo>
                          <a:pt x="2094199" y="1311342"/>
                          <a:pt x="2093075" y="1304642"/>
                          <a:pt x="2091968" y="1298001"/>
                        </a:cubicBezTo>
                        <a:cubicBezTo>
                          <a:pt x="2091582" y="1295682"/>
                          <a:pt x="2091574" y="1292779"/>
                          <a:pt x="2089738" y="1291311"/>
                        </a:cubicBezTo>
                        <a:cubicBezTo>
                          <a:pt x="2087344" y="1289396"/>
                          <a:pt x="2083774" y="1289888"/>
                          <a:pt x="2080817" y="1289081"/>
                        </a:cubicBezTo>
                        <a:cubicBezTo>
                          <a:pt x="2058081" y="1282880"/>
                          <a:pt x="2072575" y="1285673"/>
                          <a:pt x="2049594" y="1282390"/>
                        </a:cubicBezTo>
                        <a:cubicBezTo>
                          <a:pt x="2030265" y="1283133"/>
                          <a:pt x="2010904" y="1283289"/>
                          <a:pt x="1991607" y="1284620"/>
                        </a:cubicBezTo>
                        <a:cubicBezTo>
                          <a:pt x="1989262" y="1284782"/>
                          <a:pt x="1987177" y="1286204"/>
                          <a:pt x="1984917" y="1286850"/>
                        </a:cubicBezTo>
                        <a:cubicBezTo>
                          <a:pt x="1981970" y="1287692"/>
                          <a:pt x="1978970" y="1288337"/>
                          <a:pt x="1975996" y="1289081"/>
                        </a:cubicBezTo>
                        <a:cubicBezTo>
                          <a:pt x="1974509" y="1290568"/>
                          <a:pt x="1973487" y="1292760"/>
                          <a:pt x="1971535" y="1293541"/>
                        </a:cubicBezTo>
                        <a:cubicBezTo>
                          <a:pt x="1965843" y="1295817"/>
                          <a:pt x="1953693" y="1298001"/>
                          <a:pt x="1953693" y="1298001"/>
                        </a:cubicBezTo>
                        <a:cubicBezTo>
                          <a:pt x="1947746" y="1297258"/>
                          <a:pt x="1941416" y="1297997"/>
                          <a:pt x="1935851" y="1295771"/>
                        </a:cubicBezTo>
                        <a:cubicBezTo>
                          <a:pt x="1933363" y="1294776"/>
                          <a:pt x="1933286" y="1290976"/>
                          <a:pt x="1931391" y="1289081"/>
                        </a:cubicBezTo>
                        <a:cubicBezTo>
                          <a:pt x="1929496" y="1287186"/>
                          <a:pt x="1926759" y="1286336"/>
                          <a:pt x="1924700" y="1284620"/>
                        </a:cubicBezTo>
                        <a:cubicBezTo>
                          <a:pt x="1911139" y="1273319"/>
                          <a:pt x="1925594" y="1281721"/>
                          <a:pt x="1909088" y="1273469"/>
                        </a:cubicBezTo>
                        <a:cubicBezTo>
                          <a:pt x="1897784" y="1262162"/>
                          <a:pt x="1911086" y="1276797"/>
                          <a:pt x="1902398" y="1262318"/>
                        </a:cubicBezTo>
                        <a:cubicBezTo>
                          <a:pt x="1901316" y="1260515"/>
                          <a:pt x="1899424" y="1259344"/>
                          <a:pt x="1897937" y="1257857"/>
                        </a:cubicBezTo>
                        <a:cubicBezTo>
                          <a:pt x="1896450" y="1253397"/>
                          <a:pt x="1894399" y="1249086"/>
                          <a:pt x="1893477" y="1244476"/>
                        </a:cubicBezTo>
                        <a:cubicBezTo>
                          <a:pt x="1890785" y="1231019"/>
                          <a:pt x="1892445" y="1236920"/>
                          <a:pt x="1889016" y="1226634"/>
                        </a:cubicBezTo>
                        <a:cubicBezTo>
                          <a:pt x="1888709" y="1224178"/>
                          <a:pt x="1887812" y="1207528"/>
                          <a:pt x="1884556" y="1202101"/>
                        </a:cubicBezTo>
                        <a:cubicBezTo>
                          <a:pt x="1883474" y="1200298"/>
                          <a:pt x="1881409" y="1199283"/>
                          <a:pt x="1880095" y="1197641"/>
                        </a:cubicBezTo>
                        <a:cubicBezTo>
                          <a:pt x="1878421" y="1195548"/>
                          <a:pt x="1877193" y="1193131"/>
                          <a:pt x="1875635" y="1190950"/>
                        </a:cubicBezTo>
                        <a:cubicBezTo>
                          <a:pt x="1873475" y="1187925"/>
                          <a:pt x="1871104" y="1185054"/>
                          <a:pt x="1868944" y="1182029"/>
                        </a:cubicBezTo>
                        <a:cubicBezTo>
                          <a:pt x="1867386" y="1179848"/>
                          <a:pt x="1866158" y="1177431"/>
                          <a:pt x="1864484" y="1175338"/>
                        </a:cubicBezTo>
                        <a:cubicBezTo>
                          <a:pt x="1863170" y="1173696"/>
                          <a:pt x="1861337" y="1172520"/>
                          <a:pt x="1860023" y="1170878"/>
                        </a:cubicBezTo>
                        <a:cubicBezTo>
                          <a:pt x="1845261" y="1152426"/>
                          <a:pt x="1871945" y="1180570"/>
                          <a:pt x="1844411" y="1153036"/>
                        </a:cubicBezTo>
                        <a:lnTo>
                          <a:pt x="1839951" y="1148575"/>
                        </a:lnTo>
                        <a:lnTo>
                          <a:pt x="1833260" y="1128503"/>
                        </a:lnTo>
                        <a:cubicBezTo>
                          <a:pt x="1832517" y="1126273"/>
                          <a:pt x="1832692" y="1123474"/>
                          <a:pt x="1831030" y="1121812"/>
                        </a:cubicBezTo>
                        <a:lnTo>
                          <a:pt x="1822109" y="1112891"/>
                        </a:lnTo>
                        <a:cubicBezTo>
                          <a:pt x="1820622" y="1111404"/>
                          <a:pt x="1819398" y="1109597"/>
                          <a:pt x="1817648" y="1108431"/>
                        </a:cubicBezTo>
                        <a:lnTo>
                          <a:pt x="1804267" y="1099510"/>
                        </a:lnTo>
                        <a:cubicBezTo>
                          <a:pt x="1798480" y="1095652"/>
                          <a:pt x="1794179" y="1092963"/>
                          <a:pt x="1788655" y="1088359"/>
                        </a:cubicBezTo>
                        <a:cubicBezTo>
                          <a:pt x="1787040" y="1087013"/>
                          <a:pt x="1785682" y="1085385"/>
                          <a:pt x="1784195" y="1083898"/>
                        </a:cubicBezTo>
                        <a:cubicBezTo>
                          <a:pt x="1783452" y="1080181"/>
                          <a:pt x="1783458" y="1076231"/>
                          <a:pt x="1781965" y="1072747"/>
                        </a:cubicBezTo>
                        <a:cubicBezTo>
                          <a:pt x="1781137" y="1070814"/>
                          <a:pt x="1778332" y="1070219"/>
                          <a:pt x="1777504" y="1068286"/>
                        </a:cubicBezTo>
                        <a:cubicBezTo>
                          <a:pt x="1776011" y="1064802"/>
                          <a:pt x="1776363" y="1060766"/>
                          <a:pt x="1775274" y="1057135"/>
                        </a:cubicBezTo>
                        <a:cubicBezTo>
                          <a:pt x="1774371" y="1054125"/>
                          <a:pt x="1769985" y="1042198"/>
                          <a:pt x="1766353" y="1039293"/>
                        </a:cubicBezTo>
                        <a:cubicBezTo>
                          <a:pt x="1764517" y="1037824"/>
                          <a:pt x="1761930" y="1037682"/>
                          <a:pt x="1759662" y="1037063"/>
                        </a:cubicBezTo>
                        <a:cubicBezTo>
                          <a:pt x="1753748" y="1035450"/>
                          <a:pt x="1741820" y="1032602"/>
                          <a:pt x="1741820" y="1032602"/>
                        </a:cubicBezTo>
                        <a:cubicBezTo>
                          <a:pt x="1739590" y="1031115"/>
                          <a:pt x="1737593" y="1029198"/>
                          <a:pt x="1735129" y="1028142"/>
                        </a:cubicBezTo>
                        <a:cubicBezTo>
                          <a:pt x="1732312" y="1026935"/>
                          <a:pt x="1728807" y="1027537"/>
                          <a:pt x="1726208" y="1025912"/>
                        </a:cubicBezTo>
                        <a:cubicBezTo>
                          <a:pt x="1722642" y="1023683"/>
                          <a:pt x="1720786" y="1019324"/>
                          <a:pt x="1717287" y="1016991"/>
                        </a:cubicBezTo>
                        <a:cubicBezTo>
                          <a:pt x="1708848" y="1011363"/>
                          <a:pt x="1712492" y="1014425"/>
                          <a:pt x="1706136" y="1008070"/>
                        </a:cubicBezTo>
                        <a:cubicBezTo>
                          <a:pt x="1698677" y="978232"/>
                          <a:pt x="1706363" y="1011587"/>
                          <a:pt x="1701676" y="938932"/>
                        </a:cubicBezTo>
                        <a:cubicBezTo>
                          <a:pt x="1701439" y="935256"/>
                          <a:pt x="1696714" y="920934"/>
                          <a:pt x="1694985" y="918860"/>
                        </a:cubicBezTo>
                        <a:cubicBezTo>
                          <a:pt x="1693480" y="917054"/>
                          <a:pt x="1690524" y="917373"/>
                          <a:pt x="1688294" y="916630"/>
                        </a:cubicBezTo>
                        <a:cubicBezTo>
                          <a:pt x="1673012" y="901348"/>
                          <a:pt x="1686305" y="912760"/>
                          <a:pt x="1670452" y="903248"/>
                        </a:cubicBezTo>
                        <a:cubicBezTo>
                          <a:pt x="1665855" y="900490"/>
                          <a:pt x="1662157" y="896022"/>
                          <a:pt x="1657071" y="894327"/>
                        </a:cubicBezTo>
                        <a:lnTo>
                          <a:pt x="1643689" y="889867"/>
                        </a:lnTo>
                        <a:cubicBezTo>
                          <a:pt x="1641459" y="889124"/>
                          <a:pt x="1639279" y="888207"/>
                          <a:pt x="1636999" y="887637"/>
                        </a:cubicBezTo>
                        <a:lnTo>
                          <a:pt x="1628078" y="885406"/>
                        </a:lnTo>
                        <a:cubicBezTo>
                          <a:pt x="1625848" y="883919"/>
                          <a:pt x="1623851" y="882002"/>
                          <a:pt x="1621387" y="880946"/>
                        </a:cubicBezTo>
                        <a:cubicBezTo>
                          <a:pt x="1618570" y="879739"/>
                          <a:pt x="1614859" y="880631"/>
                          <a:pt x="1612466" y="878716"/>
                        </a:cubicBezTo>
                        <a:cubicBezTo>
                          <a:pt x="1610630" y="877247"/>
                          <a:pt x="1611287" y="874128"/>
                          <a:pt x="1610236" y="872025"/>
                        </a:cubicBezTo>
                        <a:cubicBezTo>
                          <a:pt x="1609037" y="869627"/>
                          <a:pt x="1607670" y="867229"/>
                          <a:pt x="1605775" y="865334"/>
                        </a:cubicBezTo>
                        <a:cubicBezTo>
                          <a:pt x="1603880" y="863439"/>
                          <a:pt x="1601178" y="862548"/>
                          <a:pt x="1599085" y="860874"/>
                        </a:cubicBezTo>
                        <a:cubicBezTo>
                          <a:pt x="1597443" y="859560"/>
                          <a:pt x="1596111" y="857900"/>
                          <a:pt x="1594624" y="856413"/>
                        </a:cubicBezTo>
                        <a:cubicBezTo>
                          <a:pt x="1593881" y="854183"/>
                          <a:pt x="1593445" y="851825"/>
                          <a:pt x="1592394" y="849722"/>
                        </a:cubicBezTo>
                        <a:cubicBezTo>
                          <a:pt x="1585876" y="836687"/>
                          <a:pt x="1589441" y="849424"/>
                          <a:pt x="1585703" y="836341"/>
                        </a:cubicBezTo>
                        <a:cubicBezTo>
                          <a:pt x="1581257" y="820778"/>
                          <a:pt x="1585628" y="833771"/>
                          <a:pt x="1581243" y="814039"/>
                        </a:cubicBezTo>
                        <a:cubicBezTo>
                          <a:pt x="1580324" y="809905"/>
                          <a:pt x="1575495" y="798711"/>
                          <a:pt x="1574552" y="796197"/>
                        </a:cubicBezTo>
                        <a:cubicBezTo>
                          <a:pt x="1573727" y="793996"/>
                          <a:pt x="1572968" y="791766"/>
                          <a:pt x="1572322" y="789506"/>
                        </a:cubicBezTo>
                        <a:cubicBezTo>
                          <a:pt x="1571480" y="786559"/>
                          <a:pt x="1571462" y="783327"/>
                          <a:pt x="1570091" y="780585"/>
                        </a:cubicBezTo>
                        <a:cubicBezTo>
                          <a:pt x="1569151" y="778704"/>
                          <a:pt x="1567118" y="777611"/>
                          <a:pt x="1565631" y="776124"/>
                        </a:cubicBezTo>
                        <a:cubicBezTo>
                          <a:pt x="1564888" y="773894"/>
                          <a:pt x="1564811" y="771314"/>
                          <a:pt x="1563401" y="769434"/>
                        </a:cubicBezTo>
                        <a:cubicBezTo>
                          <a:pt x="1553081" y="755675"/>
                          <a:pt x="1555233" y="761561"/>
                          <a:pt x="1545559" y="753822"/>
                        </a:cubicBezTo>
                        <a:cubicBezTo>
                          <a:pt x="1536812" y="746824"/>
                          <a:pt x="1546026" y="751003"/>
                          <a:pt x="1534407" y="747131"/>
                        </a:cubicBezTo>
                        <a:cubicBezTo>
                          <a:pt x="1532177" y="745644"/>
                          <a:pt x="1530226" y="743612"/>
                          <a:pt x="1527717" y="742671"/>
                        </a:cubicBezTo>
                        <a:cubicBezTo>
                          <a:pt x="1524168" y="741340"/>
                          <a:pt x="1519956" y="742136"/>
                          <a:pt x="1516566" y="740441"/>
                        </a:cubicBezTo>
                        <a:cubicBezTo>
                          <a:pt x="1513745" y="739030"/>
                          <a:pt x="1512365" y="735686"/>
                          <a:pt x="1509875" y="733750"/>
                        </a:cubicBezTo>
                        <a:cubicBezTo>
                          <a:pt x="1497297" y="723967"/>
                          <a:pt x="1499776" y="725650"/>
                          <a:pt x="1487572" y="722599"/>
                        </a:cubicBezTo>
                        <a:cubicBezTo>
                          <a:pt x="1485342" y="721112"/>
                          <a:pt x="1483331" y="719227"/>
                          <a:pt x="1480882" y="718138"/>
                        </a:cubicBezTo>
                        <a:cubicBezTo>
                          <a:pt x="1476585" y="716228"/>
                          <a:pt x="1467500" y="713678"/>
                          <a:pt x="1467500" y="713678"/>
                        </a:cubicBezTo>
                        <a:cubicBezTo>
                          <a:pt x="1466013" y="712191"/>
                          <a:pt x="1464921" y="710157"/>
                          <a:pt x="1463040" y="709217"/>
                        </a:cubicBezTo>
                        <a:cubicBezTo>
                          <a:pt x="1458579" y="706987"/>
                          <a:pt x="1437999" y="701512"/>
                          <a:pt x="1434046" y="700296"/>
                        </a:cubicBezTo>
                        <a:cubicBezTo>
                          <a:pt x="1429552" y="698913"/>
                          <a:pt x="1420665" y="695836"/>
                          <a:pt x="1420665" y="695836"/>
                        </a:cubicBezTo>
                        <a:cubicBezTo>
                          <a:pt x="1419178" y="694349"/>
                          <a:pt x="1418086" y="692315"/>
                          <a:pt x="1416205" y="691375"/>
                        </a:cubicBezTo>
                        <a:cubicBezTo>
                          <a:pt x="1412000" y="689272"/>
                          <a:pt x="1402823" y="686915"/>
                          <a:pt x="1402823" y="686915"/>
                        </a:cubicBezTo>
                        <a:cubicBezTo>
                          <a:pt x="1394643" y="674644"/>
                          <a:pt x="1401907" y="681883"/>
                          <a:pt x="1380521" y="677994"/>
                        </a:cubicBezTo>
                        <a:cubicBezTo>
                          <a:pt x="1369642" y="676016"/>
                          <a:pt x="1377662" y="675812"/>
                          <a:pt x="1367139" y="671303"/>
                        </a:cubicBezTo>
                        <a:cubicBezTo>
                          <a:pt x="1364322" y="670096"/>
                          <a:pt x="1361154" y="669954"/>
                          <a:pt x="1358218" y="669073"/>
                        </a:cubicBezTo>
                        <a:cubicBezTo>
                          <a:pt x="1353715" y="667722"/>
                          <a:pt x="1349340" y="665963"/>
                          <a:pt x="1344837" y="664612"/>
                        </a:cubicBezTo>
                        <a:cubicBezTo>
                          <a:pt x="1341901" y="663731"/>
                          <a:pt x="1338863" y="663224"/>
                          <a:pt x="1335916" y="662382"/>
                        </a:cubicBezTo>
                        <a:cubicBezTo>
                          <a:pt x="1313479" y="655972"/>
                          <a:pt x="1348245" y="664909"/>
                          <a:pt x="1320304" y="657921"/>
                        </a:cubicBezTo>
                        <a:cubicBezTo>
                          <a:pt x="1318074" y="656434"/>
                          <a:pt x="1315794" y="655019"/>
                          <a:pt x="1313613" y="653461"/>
                        </a:cubicBezTo>
                        <a:cubicBezTo>
                          <a:pt x="1308823" y="650039"/>
                          <a:pt x="1303261" y="645315"/>
                          <a:pt x="1298002" y="642310"/>
                        </a:cubicBezTo>
                        <a:cubicBezTo>
                          <a:pt x="1285400" y="635108"/>
                          <a:pt x="1292571" y="641338"/>
                          <a:pt x="1284620" y="633389"/>
                        </a:cubicBezTo>
                        <a:cubicBezTo>
                          <a:pt x="1281005" y="633905"/>
                          <a:pt x="1265343" y="635596"/>
                          <a:pt x="1260087" y="637849"/>
                        </a:cubicBezTo>
                        <a:cubicBezTo>
                          <a:pt x="1253282" y="640766"/>
                          <a:pt x="1254010" y="642542"/>
                          <a:pt x="1248936" y="646770"/>
                        </a:cubicBezTo>
                        <a:cubicBezTo>
                          <a:pt x="1246080" y="649150"/>
                          <a:pt x="1243040" y="651300"/>
                          <a:pt x="1240015" y="653461"/>
                        </a:cubicBezTo>
                        <a:cubicBezTo>
                          <a:pt x="1225110" y="664108"/>
                          <a:pt x="1241358" y="652790"/>
                          <a:pt x="1226634" y="660152"/>
                        </a:cubicBezTo>
                        <a:cubicBezTo>
                          <a:pt x="1209347" y="668795"/>
                          <a:pt x="1230063" y="661239"/>
                          <a:pt x="1213252" y="666842"/>
                        </a:cubicBezTo>
                        <a:cubicBezTo>
                          <a:pt x="1212509" y="669072"/>
                          <a:pt x="1212684" y="671871"/>
                          <a:pt x="1211022" y="673533"/>
                        </a:cubicBezTo>
                        <a:cubicBezTo>
                          <a:pt x="1203359" y="681197"/>
                          <a:pt x="1195969" y="677118"/>
                          <a:pt x="1186489" y="675763"/>
                        </a:cubicBezTo>
                        <a:cubicBezTo>
                          <a:pt x="1184259" y="675020"/>
                          <a:pt x="1182067" y="674151"/>
                          <a:pt x="1179799" y="673533"/>
                        </a:cubicBezTo>
                        <a:cubicBezTo>
                          <a:pt x="1173885" y="671920"/>
                          <a:pt x="1161957" y="669073"/>
                          <a:pt x="1161957" y="669073"/>
                        </a:cubicBezTo>
                        <a:cubicBezTo>
                          <a:pt x="1158488" y="669940"/>
                          <a:pt x="1148545" y="671363"/>
                          <a:pt x="1146345" y="675763"/>
                        </a:cubicBezTo>
                        <a:cubicBezTo>
                          <a:pt x="1133467" y="701519"/>
                          <a:pt x="1152103" y="681158"/>
                          <a:pt x="1139654" y="693605"/>
                        </a:cubicBezTo>
                        <a:cubicBezTo>
                          <a:pt x="1138911" y="715164"/>
                          <a:pt x="1140275" y="736899"/>
                          <a:pt x="1137424" y="758282"/>
                        </a:cubicBezTo>
                        <a:cubicBezTo>
                          <a:pt x="1137113" y="760612"/>
                          <a:pt x="1132836" y="759462"/>
                          <a:pt x="1130733" y="760513"/>
                        </a:cubicBezTo>
                        <a:cubicBezTo>
                          <a:pt x="1128336" y="761712"/>
                          <a:pt x="1126506" y="763917"/>
                          <a:pt x="1124043" y="764973"/>
                        </a:cubicBezTo>
                        <a:cubicBezTo>
                          <a:pt x="1121291" y="766153"/>
                          <a:pt x="1105950" y="769038"/>
                          <a:pt x="1103970" y="769434"/>
                        </a:cubicBezTo>
                        <a:cubicBezTo>
                          <a:pt x="1089102" y="768690"/>
                          <a:pt x="1074201" y="768439"/>
                          <a:pt x="1059366" y="767203"/>
                        </a:cubicBezTo>
                        <a:cubicBezTo>
                          <a:pt x="1056311" y="766948"/>
                          <a:pt x="1053461" y="765521"/>
                          <a:pt x="1050445" y="764973"/>
                        </a:cubicBezTo>
                        <a:cubicBezTo>
                          <a:pt x="1045273" y="764033"/>
                          <a:pt x="1040037" y="763486"/>
                          <a:pt x="1034833" y="762743"/>
                        </a:cubicBezTo>
                        <a:cubicBezTo>
                          <a:pt x="1022195" y="763486"/>
                          <a:pt x="1009424" y="762998"/>
                          <a:pt x="996919" y="764973"/>
                        </a:cubicBezTo>
                        <a:cubicBezTo>
                          <a:pt x="994842" y="765301"/>
                          <a:pt x="993624" y="767684"/>
                          <a:pt x="992458" y="769434"/>
                        </a:cubicBezTo>
                        <a:cubicBezTo>
                          <a:pt x="989909" y="773258"/>
                          <a:pt x="986955" y="780292"/>
                          <a:pt x="985767" y="785045"/>
                        </a:cubicBezTo>
                        <a:cubicBezTo>
                          <a:pt x="984847" y="788723"/>
                          <a:pt x="984389" y="792503"/>
                          <a:pt x="983537" y="796197"/>
                        </a:cubicBezTo>
                        <a:cubicBezTo>
                          <a:pt x="982159" y="802170"/>
                          <a:pt x="981016" y="808224"/>
                          <a:pt x="979077" y="814039"/>
                        </a:cubicBezTo>
                        <a:cubicBezTo>
                          <a:pt x="978333" y="816269"/>
                          <a:pt x="977897" y="818626"/>
                          <a:pt x="976846" y="820729"/>
                        </a:cubicBezTo>
                        <a:cubicBezTo>
                          <a:pt x="975647" y="823126"/>
                          <a:pt x="974659" y="825999"/>
                          <a:pt x="972386" y="827420"/>
                        </a:cubicBezTo>
                        <a:cubicBezTo>
                          <a:pt x="968764" y="829684"/>
                          <a:pt x="955309" y="832805"/>
                          <a:pt x="950084" y="834111"/>
                        </a:cubicBezTo>
                        <a:cubicBezTo>
                          <a:pt x="948597" y="835598"/>
                          <a:pt x="947504" y="837631"/>
                          <a:pt x="945623" y="838571"/>
                        </a:cubicBezTo>
                        <a:cubicBezTo>
                          <a:pt x="942881" y="839942"/>
                          <a:pt x="939739" y="840387"/>
                          <a:pt x="936702" y="840801"/>
                        </a:cubicBezTo>
                        <a:cubicBezTo>
                          <a:pt x="923362" y="842620"/>
                          <a:pt x="909939" y="843775"/>
                          <a:pt x="896558" y="845262"/>
                        </a:cubicBezTo>
                        <a:cubicBezTo>
                          <a:pt x="895071" y="847492"/>
                          <a:pt x="893296" y="849555"/>
                          <a:pt x="892097" y="851953"/>
                        </a:cubicBezTo>
                        <a:cubicBezTo>
                          <a:pt x="891046" y="854055"/>
                          <a:pt x="891277" y="856762"/>
                          <a:pt x="889867" y="858643"/>
                        </a:cubicBezTo>
                        <a:cubicBezTo>
                          <a:pt x="885237" y="864816"/>
                          <a:pt x="878799" y="870384"/>
                          <a:pt x="872025" y="874255"/>
                        </a:cubicBezTo>
                        <a:cubicBezTo>
                          <a:pt x="869138" y="875905"/>
                          <a:pt x="865955" y="877005"/>
                          <a:pt x="863104" y="878716"/>
                        </a:cubicBezTo>
                        <a:cubicBezTo>
                          <a:pt x="858507" y="881474"/>
                          <a:pt x="854924" y="886337"/>
                          <a:pt x="849723" y="887637"/>
                        </a:cubicBezTo>
                        <a:cubicBezTo>
                          <a:pt x="826834" y="893359"/>
                          <a:pt x="855196" y="885584"/>
                          <a:pt x="831881" y="894327"/>
                        </a:cubicBezTo>
                        <a:cubicBezTo>
                          <a:pt x="829011" y="895403"/>
                          <a:pt x="825830" y="895482"/>
                          <a:pt x="822960" y="896558"/>
                        </a:cubicBezTo>
                        <a:cubicBezTo>
                          <a:pt x="819847" y="897725"/>
                          <a:pt x="817152" y="899851"/>
                          <a:pt x="814039" y="901018"/>
                        </a:cubicBezTo>
                        <a:cubicBezTo>
                          <a:pt x="805908" y="904067"/>
                          <a:pt x="792086" y="904696"/>
                          <a:pt x="785046" y="905479"/>
                        </a:cubicBezTo>
                        <a:cubicBezTo>
                          <a:pt x="779099" y="906966"/>
                          <a:pt x="772896" y="907662"/>
                          <a:pt x="767204" y="909939"/>
                        </a:cubicBezTo>
                        <a:cubicBezTo>
                          <a:pt x="765251" y="910720"/>
                          <a:pt x="764546" y="913318"/>
                          <a:pt x="762743" y="914400"/>
                        </a:cubicBezTo>
                        <a:cubicBezTo>
                          <a:pt x="760727" y="915610"/>
                          <a:pt x="758282" y="915887"/>
                          <a:pt x="756052" y="916630"/>
                        </a:cubicBezTo>
                        <a:cubicBezTo>
                          <a:pt x="743342" y="929340"/>
                          <a:pt x="749462" y="922054"/>
                          <a:pt x="738210" y="938932"/>
                        </a:cubicBezTo>
                        <a:cubicBezTo>
                          <a:pt x="736723" y="941162"/>
                          <a:pt x="735980" y="944136"/>
                          <a:pt x="733750" y="945623"/>
                        </a:cubicBezTo>
                        <a:cubicBezTo>
                          <a:pt x="731520" y="947110"/>
                          <a:pt x="729152" y="948409"/>
                          <a:pt x="727059" y="950083"/>
                        </a:cubicBezTo>
                        <a:cubicBezTo>
                          <a:pt x="725417" y="951397"/>
                          <a:pt x="724241" y="953230"/>
                          <a:pt x="722599" y="954544"/>
                        </a:cubicBezTo>
                        <a:cubicBezTo>
                          <a:pt x="719460" y="957055"/>
                          <a:pt x="713619" y="961009"/>
                          <a:pt x="709217" y="961235"/>
                        </a:cubicBezTo>
                        <a:cubicBezTo>
                          <a:pt x="682479" y="962606"/>
                          <a:pt x="655691" y="962722"/>
                          <a:pt x="628928" y="963465"/>
                        </a:cubicBezTo>
                        <a:cubicBezTo>
                          <a:pt x="619264" y="962722"/>
                          <a:pt x="609462" y="963021"/>
                          <a:pt x="599935" y="961235"/>
                        </a:cubicBezTo>
                        <a:cubicBezTo>
                          <a:pt x="593449" y="960019"/>
                          <a:pt x="593608" y="955208"/>
                          <a:pt x="588784" y="952314"/>
                        </a:cubicBezTo>
                        <a:cubicBezTo>
                          <a:pt x="586768" y="951104"/>
                          <a:pt x="584323" y="950827"/>
                          <a:pt x="582093" y="950083"/>
                        </a:cubicBezTo>
                        <a:cubicBezTo>
                          <a:pt x="568019" y="928971"/>
                          <a:pt x="589284" y="957620"/>
                          <a:pt x="568712" y="941162"/>
                        </a:cubicBezTo>
                        <a:cubicBezTo>
                          <a:pt x="566876" y="939694"/>
                          <a:pt x="567950" y="936308"/>
                          <a:pt x="566482" y="934472"/>
                        </a:cubicBezTo>
                        <a:cubicBezTo>
                          <a:pt x="564807" y="932379"/>
                          <a:pt x="561884" y="931685"/>
                          <a:pt x="559791" y="930011"/>
                        </a:cubicBezTo>
                        <a:cubicBezTo>
                          <a:pt x="550754" y="922782"/>
                          <a:pt x="560881" y="926939"/>
                          <a:pt x="546409" y="923321"/>
                        </a:cubicBezTo>
                        <a:cubicBezTo>
                          <a:pt x="537698" y="914608"/>
                          <a:pt x="546839" y="922420"/>
                          <a:pt x="535258" y="916630"/>
                        </a:cubicBezTo>
                        <a:cubicBezTo>
                          <a:pt x="532860" y="915431"/>
                          <a:pt x="530965" y="913368"/>
                          <a:pt x="528567" y="912169"/>
                        </a:cubicBezTo>
                        <a:cubicBezTo>
                          <a:pt x="523996" y="909883"/>
                          <a:pt x="514966" y="908557"/>
                          <a:pt x="510726" y="907709"/>
                        </a:cubicBezTo>
                        <a:cubicBezTo>
                          <a:pt x="491620" y="898155"/>
                          <a:pt x="494632" y="897826"/>
                          <a:pt x="459430" y="905479"/>
                        </a:cubicBezTo>
                        <a:cubicBezTo>
                          <a:pt x="455321" y="906372"/>
                          <a:pt x="454008" y="912068"/>
                          <a:pt x="450509" y="914400"/>
                        </a:cubicBezTo>
                        <a:cubicBezTo>
                          <a:pt x="441268" y="920560"/>
                          <a:pt x="446418" y="918210"/>
                          <a:pt x="434897" y="921090"/>
                        </a:cubicBezTo>
                        <a:cubicBezTo>
                          <a:pt x="429693" y="920347"/>
                          <a:pt x="424071" y="921035"/>
                          <a:pt x="419286" y="918860"/>
                        </a:cubicBezTo>
                        <a:cubicBezTo>
                          <a:pt x="415458" y="917120"/>
                          <a:pt x="412698" y="913438"/>
                          <a:pt x="410365" y="909939"/>
                        </a:cubicBezTo>
                        <a:cubicBezTo>
                          <a:pt x="400277" y="894808"/>
                          <a:pt x="405235" y="900349"/>
                          <a:pt x="396983" y="892097"/>
                        </a:cubicBezTo>
                        <a:cubicBezTo>
                          <a:pt x="391858" y="876721"/>
                          <a:pt x="395848" y="882041"/>
                          <a:pt x="388062" y="874255"/>
                        </a:cubicBezTo>
                        <a:cubicBezTo>
                          <a:pt x="387319" y="872025"/>
                          <a:pt x="387042" y="869580"/>
                          <a:pt x="385832" y="867564"/>
                        </a:cubicBezTo>
                        <a:cubicBezTo>
                          <a:pt x="384750" y="865761"/>
                          <a:pt x="382311" y="864985"/>
                          <a:pt x="381371" y="863104"/>
                        </a:cubicBezTo>
                        <a:cubicBezTo>
                          <a:pt x="380000" y="860362"/>
                          <a:pt x="379983" y="857130"/>
                          <a:pt x="379141" y="854183"/>
                        </a:cubicBezTo>
                        <a:cubicBezTo>
                          <a:pt x="376833" y="846103"/>
                          <a:pt x="377338" y="848133"/>
                          <a:pt x="372450" y="840801"/>
                        </a:cubicBezTo>
                        <a:cubicBezTo>
                          <a:pt x="373194" y="806604"/>
                          <a:pt x="373286" y="772387"/>
                          <a:pt x="374681" y="738210"/>
                        </a:cubicBezTo>
                        <a:cubicBezTo>
                          <a:pt x="374927" y="732174"/>
                          <a:pt x="377618" y="730813"/>
                          <a:pt x="381371" y="727059"/>
                        </a:cubicBezTo>
                        <a:cubicBezTo>
                          <a:pt x="379141" y="726316"/>
                          <a:pt x="376961" y="725399"/>
                          <a:pt x="374681" y="724829"/>
                        </a:cubicBezTo>
                        <a:cubicBezTo>
                          <a:pt x="371003" y="723910"/>
                          <a:pt x="367160" y="723688"/>
                          <a:pt x="363529" y="722599"/>
                        </a:cubicBezTo>
                        <a:cubicBezTo>
                          <a:pt x="359694" y="721449"/>
                          <a:pt x="356213" y="719288"/>
                          <a:pt x="352378" y="718138"/>
                        </a:cubicBezTo>
                        <a:cubicBezTo>
                          <a:pt x="348483" y="716970"/>
                          <a:pt x="331021" y="714207"/>
                          <a:pt x="327846" y="713678"/>
                        </a:cubicBezTo>
                        <a:cubicBezTo>
                          <a:pt x="323385" y="710704"/>
                          <a:pt x="318254" y="708548"/>
                          <a:pt x="314464" y="704757"/>
                        </a:cubicBezTo>
                        <a:cubicBezTo>
                          <a:pt x="312977" y="703270"/>
                          <a:pt x="311807" y="701378"/>
                          <a:pt x="310004" y="700296"/>
                        </a:cubicBezTo>
                        <a:cubicBezTo>
                          <a:pt x="307720" y="698925"/>
                          <a:pt x="296057" y="696252"/>
                          <a:pt x="294392" y="695836"/>
                        </a:cubicBezTo>
                        <a:cubicBezTo>
                          <a:pt x="276109" y="683647"/>
                          <a:pt x="304303" y="703516"/>
                          <a:pt x="274320" y="673533"/>
                        </a:cubicBezTo>
                        <a:cubicBezTo>
                          <a:pt x="245410" y="644623"/>
                          <a:pt x="284109" y="682481"/>
                          <a:pt x="256478" y="657921"/>
                        </a:cubicBezTo>
                        <a:cubicBezTo>
                          <a:pt x="252549" y="654429"/>
                          <a:pt x="248242" y="651144"/>
                          <a:pt x="245326" y="646770"/>
                        </a:cubicBezTo>
                        <a:cubicBezTo>
                          <a:pt x="243839" y="644540"/>
                          <a:pt x="242883" y="641845"/>
                          <a:pt x="240866" y="640080"/>
                        </a:cubicBezTo>
                        <a:cubicBezTo>
                          <a:pt x="236832" y="636550"/>
                          <a:pt x="231774" y="634376"/>
                          <a:pt x="227485" y="631159"/>
                        </a:cubicBezTo>
                        <a:cubicBezTo>
                          <a:pt x="224511" y="628929"/>
                          <a:pt x="221791" y="626312"/>
                          <a:pt x="218564" y="624468"/>
                        </a:cubicBezTo>
                        <a:cubicBezTo>
                          <a:pt x="216523" y="623302"/>
                          <a:pt x="214103" y="622981"/>
                          <a:pt x="211873" y="622238"/>
                        </a:cubicBezTo>
                        <a:cubicBezTo>
                          <a:pt x="200569" y="610934"/>
                          <a:pt x="215198" y="624233"/>
                          <a:pt x="200722" y="615547"/>
                        </a:cubicBezTo>
                        <a:cubicBezTo>
                          <a:pt x="185417" y="606364"/>
                          <a:pt x="208520" y="615172"/>
                          <a:pt x="189570" y="608856"/>
                        </a:cubicBezTo>
                        <a:cubicBezTo>
                          <a:pt x="187340" y="607369"/>
                          <a:pt x="185277" y="605595"/>
                          <a:pt x="182880" y="604396"/>
                        </a:cubicBezTo>
                        <a:cubicBezTo>
                          <a:pt x="180777" y="603345"/>
                          <a:pt x="178145" y="603469"/>
                          <a:pt x="176189" y="602165"/>
                        </a:cubicBezTo>
                        <a:cubicBezTo>
                          <a:pt x="173565" y="600416"/>
                          <a:pt x="172236" y="597040"/>
                          <a:pt x="169498" y="595475"/>
                        </a:cubicBezTo>
                        <a:cubicBezTo>
                          <a:pt x="166837" y="593954"/>
                          <a:pt x="163447" y="594320"/>
                          <a:pt x="160577" y="593244"/>
                        </a:cubicBezTo>
                        <a:cubicBezTo>
                          <a:pt x="157464" y="592077"/>
                          <a:pt x="154712" y="590094"/>
                          <a:pt x="151656" y="588784"/>
                        </a:cubicBezTo>
                        <a:cubicBezTo>
                          <a:pt x="149495" y="587858"/>
                          <a:pt x="147196" y="587297"/>
                          <a:pt x="144966" y="586554"/>
                        </a:cubicBezTo>
                        <a:cubicBezTo>
                          <a:pt x="142736" y="585067"/>
                          <a:pt x="140725" y="583182"/>
                          <a:pt x="138275" y="582093"/>
                        </a:cubicBezTo>
                        <a:cubicBezTo>
                          <a:pt x="133978" y="580183"/>
                          <a:pt x="129414" y="578925"/>
                          <a:pt x="124893" y="577633"/>
                        </a:cubicBezTo>
                        <a:cubicBezTo>
                          <a:pt x="106335" y="572330"/>
                          <a:pt x="114532" y="574484"/>
                          <a:pt x="100361" y="570942"/>
                        </a:cubicBezTo>
                        <a:cubicBezTo>
                          <a:pt x="96644" y="568712"/>
                          <a:pt x="93086" y="566190"/>
                          <a:pt x="89209" y="564251"/>
                        </a:cubicBezTo>
                        <a:cubicBezTo>
                          <a:pt x="86009" y="562651"/>
                          <a:pt x="76457" y="560506"/>
                          <a:pt x="73598" y="559791"/>
                        </a:cubicBezTo>
                        <a:cubicBezTo>
                          <a:pt x="58260" y="549566"/>
                          <a:pt x="65302" y="552565"/>
                          <a:pt x="53526" y="548640"/>
                        </a:cubicBezTo>
                        <a:cubicBezTo>
                          <a:pt x="45337" y="540451"/>
                          <a:pt x="53015" y="546480"/>
                          <a:pt x="37914" y="541949"/>
                        </a:cubicBezTo>
                        <a:cubicBezTo>
                          <a:pt x="27662" y="538873"/>
                          <a:pt x="28751" y="537428"/>
                          <a:pt x="20072" y="535258"/>
                        </a:cubicBezTo>
                        <a:cubicBezTo>
                          <a:pt x="18272" y="534808"/>
                          <a:pt x="5288" y="532837"/>
                          <a:pt x="2230" y="530798"/>
                        </a:cubicBezTo>
                        <a:cubicBezTo>
                          <a:pt x="1611" y="530385"/>
                          <a:pt x="2230" y="529311"/>
                          <a:pt x="2230" y="528567"/>
                        </a:cubicBezTo>
                        <a:cubicBezTo>
                          <a:pt x="1487" y="472811"/>
                          <a:pt x="743" y="417055"/>
                          <a:pt x="0" y="361299"/>
                        </a:cubicBezTo>
                        <a:lnTo>
                          <a:pt x="24532" y="350148"/>
                        </a:lnTo>
                        <a:cubicBezTo>
                          <a:pt x="31223" y="348661"/>
                          <a:pt x="37800" y="346504"/>
                          <a:pt x="44605" y="345687"/>
                        </a:cubicBezTo>
                        <a:cubicBezTo>
                          <a:pt x="56438" y="344267"/>
                          <a:pt x="69181" y="347776"/>
                          <a:pt x="80288" y="343457"/>
                        </a:cubicBezTo>
                        <a:cubicBezTo>
                          <a:pt x="84670" y="341753"/>
                          <a:pt x="84749" y="330076"/>
                          <a:pt x="84749" y="330076"/>
                        </a:cubicBezTo>
                        <a:cubicBezTo>
                          <a:pt x="82519" y="327102"/>
                          <a:pt x="80438" y="324011"/>
                          <a:pt x="78058" y="321155"/>
                        </a:cubicBezTo>
                        <a:cubicBezTo>
                          <a:pt x="76712" y="319540"/>
                          <a:pt x="74680" y="318497"/>
                          <a:pt x="73598" y="316694"/>
                        </a:cubicBezTo>
                        <a:cubicBezTo>
                          <a:pt x="72388" y="314678"/>
                          <a:pt x="72418" y="312106"/>
                          <a:pt x="71367" y="310003"/>
                        </a:cubicBezTo>
                        <a:cubicBezTo>
                          <a:pt x="68553" y="304376"/>
                          <a:pt x="66595" y="303001"/>
                          <a:pt x="62446" y="298852"/>
                        </a:cubicBezTo>
                        <a:cubicBezTo>
                          <a:pt x="57348" y="283555"/>
                          <a:pt x="63369" y="302544"/>
                          <a:pt x="57986" y="281010"/>
                        </a:cubicBezTo>
                        <a:cubicBezTo>
                          <a:pt x="57416" y="278730"/>
                          <a:pt x="56402" y="276580"/>
                          <a:pt x="55756" y="274320"/>
                        </a:cubicBezTo>
                        <a:cubicBezTo>
                          <a:pt x="54914" y="271373"/>
                          <a:pt x="54269" y="268373"/>
                          <a:pt x="53526" y="265399"/>
                        </a:cubicBezTo>
                        <a:cubicBezTo>
                          <a:pt x="54269" y="255734"/>
                          <a:pt x="53536" y="245841"/>
                          <a:pt x="55756" y="236405"/>
                        </a:cubicBezTo>
                        <a:cubicBezTo>
                          <a:pt x="56607" y="232787"/>
                          <a:pt x="60573" y="230695"/>
                          <a:pt x="62446" y="227484"/>
                        </a:cubicBezTo>
                        <a:cubicBezTo>
                          <a:pt x="65796" y="221740"/>
                          <a:pt x="68393" y="215589"/>
                          <a:pt x="71367" y="209642"/>
                        </a:cubicBezTo>
                        <a:cubicBezTo>
                          <a:pt x="72854" y="206668"/>
                          <a:pt x="73477" y="203072"/>
                          <a:pt x="75828" y="200721"/>
                        </a:cubicBezTo>
                        <a:cubicBezTo>
                          <a:pt x="79545" y="197004"/>
                          <a:pt x="84628" y="194272"/>
                          <a:pt x="86979" y="189570"/>
                        </a:cubicBezTo>
                        <a:cubicBezTo>
                          <a:pt x="92639" y="178252"/>
                          <a:pt x="88674" y="182493"/>
                          <a:pt x="98130" y="176189"/>
                        </a:cubicBezTo>
                        <a:cubicBezTo>
                          <a:pt x="99617" y="173959"/>
                          <a:pt x="101392" y="171896"/>
                          <a:pt x="102591" y="169498"/>
                        </a:cubicBezTo>
                        <a:cubicBezTo>
                          <a:pt x="104381" y="165917"/>
                          <a:pt x="104724" y="161605"/>
                          <a:pt x="107051" y="158347"/>
                        </a:cubicBezTo>
                        <a:cubicBezTo>
                          <a:pt x="108609" y="156166"/>
                          <a:pt x="111512" y="155373"/>
                          <a:pt x="113742" y="153886"/>
                        </a:cubicBezTo>
                        <a:cubicBezTo>
                          <a:pt x="115229" y="149426"/>
                          <a:pt x="117281" y="145115"/>
                          <a:pt x="118203" y="140505"/>
                        </a:cubicBezTo>
                        <a:cubicBezTo>
                          <a:pt x="118946" y="136788"/>
                          <a:pt x="119436" y="133011"/>
                          <a:pt x="120433" y="129354"/>
                        </a:cubicBezTo>
                        <a:cubicBezTo>
                          <a:pt x="121670" y="124818"/>
                          <a:pt x="122285" y="119884"/>
                          <a:pt x="124893" y="115972"/>
                        </a:cubicBezTo>
                        <a:lnTo>
                          <a:pt x="138275" y="95900"/>
                        </a:lnTo>
                        <a:cubicBezTo>
                          <a:pt x="139762" y="93670"/>
                          <a:pt x="140840" y="91104"/>
                          <a:pt x="142735" y="89209"/>
                        </a:cubicBezTo>
                        <a:cubicBezTo>
                          <a:pt x="145709" y="86235"/>
                          <a:pt x="147751" y="81850"/>
                          <a:pt x="151656" y="80288"/>
                        </a:cubicBezTo>
                        <a:lnTo>
                          <a:pt x="162807" y="75828"/>
                        </a:lnTo>
                        <a:cubicBezTo>
                          <a:pt x="181160" y="57475"/>
                          <a:pt x="163198" y="73416"/>
                          <a:pt x="225254" y="69137"/>
                        </a:cubicBezTo>
                        <a:cubicBezTo>
                          <a:pt x="227599" y="68975"/>
                          <a:pt x="229744" y="67732"/>
                          <a:pt x="231945" y="66907"/>
                        </a:cubicBezTo>
                        <a:cubicBezTo>
                          <a:pt x="235693" y="65501"/>
                          <a:pt x="239234" y="63499"/>
                          <a:pt x="243096" y="62446"/>
                        </a:cubicBezTo>
                        <a:cubicBezTo>
                          <a:pt x="247459" y="61256"/>
                          <a:pt x="252044" y="61103"/>
                          <a:pt x="256478" y="60216"/>
                        </a:cubicBezTo>
                        <a:cubicBezTo>
                          <a:pt x="259484" y="59615"/>
                          <a:pt x="262425" y="58729"/>
                          <a:pt x="265399" y="57986"/>
                        </a:cubicBezTo>
                        <a:cubicBezTo>
                          <a:pt x="267760" y="56412"/>
                          <a:pt x="274962" y="52240"/>
                          <a:pt x="276550" y="49065"/>
                        </a:cubicBezTo>
                        <a:cubicBezTo>
                          <a:pt x="277921" y="46323"/>
                          <a:pt x="278037" y="43118"/>
                          <a:pt x="278780" y="40144"/>
                        </a:cubicBezTo>
                        <a:cubicBezTo>
                          <a:pt x="276432" y="7263"/>
                          <a:pt x="285882" y="13588"/>
                          <a:pt x="252017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1694767" y="1632539"/>
                    <a:ext cx="1376448" cy="538156"/>
                  </a:xfrm>
                  <a:custGeom>
                    <a:avLst/>
                    <a:gdLst>
                      <a:gd name="connsiteX0" fmla="*/ 29212 w 1376279"/>
                      <a:gd name="connsiteY0" fmla="*/ 0 h 537488"/>
                      <a:gd name="connsiteX1" fmla="*/ 1358437 w 1376279"/>
                      <a:gd name="connsiteY1" fmla="*/ 0 h 537488"/>
                      <a:gd name="connsiteX2" fmla="*/ 1376279 w 1376279"/>
                      <a:gd name="connsiteY2" fmla="*/ 24532 h 537488"/>
                      <a:gd name="connsiteX3" fmla="*/ 1365128 w 1376279"/>
                      <a:gd name="connsiteY3" fmla="*/ 53525 h 537488"/>
                      <a:gd name="connsiteX4" fmla="*/ 1358437 w 1376279"/>
                      <a:gd name="connsiteY4" fmla="*/ 62446 h 537488"/>
                      <a:gd name="connsiteX5" fmla="*/ 1353976 w 1376279"/>
                      <a:gd name="connsiteY5" fmla="*/ 69137 h 537488"/>
                      <a:gd name="connsiteX6" fmla="*/ 1338365 w 1376279"/>
                      <a:gd name="connsiteY6" fmla="*/ 84749 h 537488"/>
                      <a:gd name="connsiteX7" fmla="*/ 1313832 w 1376279"/>
                      <a:gd name="connsiteY7" fmla="*/ 91440 h 537488"/>
                      <a:gd name="connsiteX8" fmla="*/ 1260306 w 1376279"/>
                      <a:gd name="connsiteY8" fmla="*/ 93670 h 537488"/>
                      <a:gd name="connsiteX9" fmla="*/ 1244694 w 1376279"/>
                      <a:gd name="connsiteY9" fmla="*/ 104821 h 537488"/>
                      <a:gd name="connsiteX10" fmla="*/ 1240234 w 1376279"/>
                      <a:gd name="connsiteY10" fmla="*/ 111512 h 537488"/>
                      <a:gd name="connsiteX11" fmla="*/ 1222392 w 1376279"/>
                      <a:gd name="connsiteY11" fmla="*/ 124893 h 537488"/>
                      <a:gd name="connsiteX12" fmla="*/ 1217932 w 1376279"/>
                      <a:gd name="connsiteY12" fmla="*/ 131584 h 537488"/>
                      <a:gd name="connsiteX13" fmla="*/ 1215701 w 1376279"/>
                      <a:gd name="connsiteY13" fmla="*/ 138275 h 537488"/>
                      <a:gd name="connsiteX14" fmla="*/ 1211241 w 1376279"/>
                      <a:gd name="connsiteY14" fmla="*/ 165038 h 537488"/>
                      <a:gd name="connsiteX15" fmla="*/ 1206780 w 1376279"/>
                      <a:gd name="connsiteY15" fmla="*/ 169498 h 537488"/>
                      <a:gd name="connsiteX16" fmla="*/ 1197859 w 1376279"/>
                      <a:gd name="connsiteY16" fmla="*/ 182880 h 537488"/>
                      <a:gd name="connsiteX17" fmla="*/ 1195629 w 1376279"/>
                      <a:gd name="connsiteY17" fmla="*/ 189570 h 537488"/>
                      <a:gd name="connsiteX18" fmla="*/ 1180017 w 1376279"/>
                      <a:gd name="connsiteY18" fmla="*/ 202952 h 537488"/>
                      <a:gd name="connsiteX19" fmla="*/ 1164406 w 1376279"/>
                      <a:gd name="connsiteY19" fmla="*/ 220794 h 537488"/>
                      <a:gd name="connsiteX20" fmla="*/ 1159945 w 1376279"/>
                      <a:gd name="connsiteY20" fmla="*/ 225254 h 537488"/>
                      <a:gd name="connsiteX21" fmla="*/ 1157715 w 1376279"/>
                      <a:gd name="connsiteY21" fmla="*/ 234175 h 537488"/>
                      <a:gd name="connsiteX22" fmla="*/ 1155485 w 1376279"/>
                      <a:gd name="connsiteY22" fmla="*/ 240866 h 537488"/>
                      <a:gd name="connsiteX23" fmla="*/ 1148794 w 1376279"/>
                      <a:gd name="connsiteY23" fmla="*/ 258708 h 537488"/>
                      <a:gd name="connsiteX24" fmla="*/ 1153254 w 1376279"/>
                      <a:gd name="connsiteY24" fmla="*/ 283241 h 537488"/>
                      <a:gd name="connsiteX25" fmla="*/ 1157715 w 1376279"/>
                      <a:gd name="connsiteY25" fmla="*/ 287701 h 537488"/>
                      <a:gd name="connsiteX26" fmla="*/ 1166636 w 1376279"/>
                      <a:gd name="connsiteY26" fmla="*/ 305543 h 537488"/>
                      <a:gd name="connsiteX27" fmla="*/ 1168866 w 1376279"/>
                      <a:gd name="connsiteY27" fmla="*/ 314464 h 537488"/>
                      <a:gd name="connsiteX28" fmla="*/ 1171096 w 1376279"/>
                      <a:gd name="connsiteY28" fmla="*/ 321155 h 537488"/>
                      <a:gd name="connsiteX29" fmla="*/ 1164406 w 1376279"/>
                      <a:gd name="connsiteY29" fmla="*/ 347918 h 537488"/>
                      <a:gd name="connsiteX30" fmla="*/ 1159945 w 1376279"/>
                      <a:gd name="connsiteY30" fmla="*/ 361299 h 537488"/>
                      <a:gd name="connsiteX31" fmla="*/ 1130952 w 1376279"/>
                      <a:gd name="connsiteY31" fmla="*/ 367990 h 537488"/>
                      <a:gd name="connsiteX32" fmla="*/ 1117571 w 1376279"/>
                      <a:gd name="connsiteY32" fmla="*/ 372450 h 537488"/>
                      <a:gd name="connsiteX33" fmla="*/ 1099729 w 1376279"/>
                      <a:gd name="connsiteY33" fmla="*/ 376911 h 537488"/>
                      <a:gd name="connsiteX34" fmla="*/ 1090808 w 1376279"/>
                      <a:gd name="connsiteY34" fmla="*/ 383601 h 537488"/>
                      <a:gd name="connsiteX35" fmla="*/ 1093038 w 1376279"/>
                      <a:gd name="connsiteY35" fmla="*/ 537488 h 537488"/>
                      <a:gd name="connsiteX36" fmla="*/ 856632 w 1376279"/>
                      <a:gd name="connsiteY36" fmla="*/ 452739 h 537488"/>
                      <a:gd name="connsiteX37" fmla="*/ 834330 w 1376279"/>
                      <a:gd name="connsiteY37" fmla="*/ 450509 h 537488"/>
                      <a:gd name="connsiteX38" fmla="*/ 800876 w 1376279"/>
                      <a:gd name="connsiteY38" fmla="*/ 448279 h 537488"/>
                      <a:gd name="connsiteX39" fmla="*/ 765192 w 1376279"/>
                      <a:gd name="connsiteY39" fmla="*/ 443818 h 537488"/>
                      <a:gd name="connsiteX40" fmla="*/ 747350 w 1376279"/>
                      <a:gd name="connsiteY40" fmla="*/ 441588 h 537488"/>
                      <a:gd name="connsiteX41" fmla="*/ 720587 w 1376279"/>
                      <a:gd name="connsiteY41" fmla="*/ 437127 h 537488"/>
                      <a:gd name="connsiteX42" fmla="*/ 693824 w 1376279"/>
                      <a:gd name="connsiteY42" fmla="*/ 434897 h 537488"/>
                      <a:gd name="connsiteX43" fmla="*/ 678213 w 1376279"/>
                      <a:gd name="connsiteY43" fmla="*/ 430437 h 537488"/>
                      <a:gd name="connsiteX44" fmla="*/ 671522 w 1376279"/>
                      <a:gd name="connsiteY44" fmla="*/ 428206 h 537488"/>
                      <a:gd name="connsiteX45" fmla="*/ 624687 w 1376279"/>
                      <a:gd name="connsiteY45" fmla="*/ 432667 h 537488"/>
                      <a:gd name="connsiteX46" fmla="*/ 617996 w 1376279"/>
                      <a:gd name="connsiteY46" fmla="*/ 434897 h 537488"/>
                      <a:gd name="connsiteX47" fmla="*/ 600154 w 1376279"/>
                      <a:gd name="connsiteY47" fmla="*/ 443818 h 537488"/>
                      <a:gd name="connsiteX48" fmla="*/ 493102 w 1376279"/>
                      <a:gd name="connsiteY48" fmla="*/ 450509 h 537488"/>
                      <a:gd name="connsiteX49" fmla="*/ 261157 w 1376279"/>
                      <a:gd name="connsiteY49" fmla="*/ 488423 h 537488"/>
                      <a:gd name="connsiteX50" fmla="*/ 221013 w 1376279"/>
                      <a:gd name="connsiteY50" fmla="*/ 483962 h 537488"/>
                      <a:gd name="connsiteX51" fmla="*/ 84968 w 1376279"/>
                      <a:gd name="connsiteY51" fmla="*/ 504035 h 537488"/>
                      <a:gd name="connsiteX52" fmla="*/ 91658 w 1376279"/>
                      <a:gd name="connsiteY52" fmla="*/ 468351 h 537488"/>
                      <a:gd name="connsiteX53" fmla="*/ 118421 w 1376279"/>
                      <a:gd name="connsiteY53" fmla="*/ 459430 h 537488"/>
                      <a:gd name="connsiteX54" fmla="*/ 125112 w 1376279"/>
                      <a:gd name="connsiteY54" fmla="*/ 457200 h 537488"/>
                      <a:gd name="connsiteX55" fmla="*/ 111731 w 1376279"/>
                      <a:gd name="connsiteY55" fmla="*/ 448279 h 537488"/>
                      <a:gd name="connsiteX56" fmla="*/ 116191 w 1376279"/>
                      <a:gd name="connsiteY56" fmla="*/ 434897 h 537488"/>
                      <a:gd name="connsiteX57" fmla="*/ 129573 w 1376279"/>
                      <a:gd name="connsiteY57" fmla="*/ 423746 h 537488"/>
                      <a:gd name="connsiteX58" fmla="*/ 134033 w 1376279"/>
                      <a:gd name="connsiteY58" fmla="*/ 419285 h 537488"/>
                      <a:gd name="connsiteX59" fmla="*/ 142954 w 1376279"/>
                      <a:gd name="connsiteY59" fmla="*/ 405904 h 537488"/>
                      <a:gd name="connsiteX60" fmla="*/ 147414 w 1376279"/>
                      <a:gd name="connsiteY60" fmla="*/ 399213 h 537488"/>
                      <a:gd name="connsiteX61" fmla="*/ 160796 w 1376279"/>
                      <a:gd name="connsiteY61" fmla="*/ 392522 h 537488"/>
                      <a:gd name="connsiteX62" fmla="*/ 169717 w 1376279"/>
                      <a:gd name="connsiteY62" fmla="*/ 385832 h 537488"/>
                      <a:gd name="connsiteX63" fmla="*/ 183098 w 1376279"/>
                      <a:gd name="connsiteY63" fmla="*/ 372450 h 537488"/>
                      <a:gd name="connsiteX64" fmla="*/ 185329 w 1376279"/>
                      <a:gd name="connsiteY64" fmla="*/ 365760 h 537488"/>
                      <a:gd name="connsiteX65" fmla="*/ 174177 w 1376279"/>
                      <a:gd name="connsiteY65" fmla="*/ 363529 h 537488"/>
                      <a:gd name="connsiteX66" fmla="*/ 160796 w 1376279"/>
                      <a:gd name="connsiteY66" fmla="*/ 354608 h 537488"/>
                      <a:gd name="connsiteX67" fmla="*/ 154105 w 1376279"/>
                      <a:gd name="connsiteY67" fmla="*/ 352378 h 537488"/>
                      <a:gd name="connsiteX68" fmla="*/ 142954 w 1376279"/>
                      <a:gd name="connsiteY68" fmla="*/ 343457 h 537488"/>
                      <a:gd name="connsiteX69" fmla="*/ 140724 w 1376279"/>
                      <a:gd name="connsiteY69" fmla="*/ 336766 h 537488"/>
                      <a:gd name="connsiteX70" fmla="*/ 136263 w 1376279"/>
                      <a:gd name="connsiteY70" fmla="*/ 316694 h 537488"/>
                      <a:gd name="connsiteX71" fmla="*/ 138493 w 1376279"/>
                      <a:gd name="connsiteY71" fmla="*/ 296622 h 537488"/>
                      <a:gd name="connsiteX72" fmla="*/ 147414 w 1376279"/>
                      <a:gd name="connsiteY72" fmla="*/ 263168 h 537488"/>
                      <a:gd name="connsiteX73" fmla="*/ 149645 w 1376279"/>
                      <a:gd name="connsiteY73" fmla="*/ 254247 h 537488"/>
                      <a:gd name="connsiteX74" fmla="*/ 154105 w 1376279"/>
                      <a:gd name="connsiteY74" fmla="*/ 238636 h 537488"/>
                      <a:gd name="connsiteX75" fmla="*/ 149645 w 1376279"/>
                      <a:gd name="connsiteY75" fmla="*/ 220794 h 537488"/>
                      <a:gd name="connsiteX76" fmla="*/ 131803 w 1376279"/>
                      <a:gd name="connsiteY76" fmla="*/ 200721 h 537488"/>
                      <a:gd name="connsiteX77" fmla="*/ 125112 w 1376279"/>
                      <a:gd name="connsiteY77" fmla="*/ 198491 h 537488"/>
                      <a:gd name="connsiteX78" fmla="*/ 111731 w 1376279"/>
                      <a:gd name="connsiteY78" fmla="*/ 191801 h 537488"/>
                      <a:gd name="connsiteX79" fmla="*/ 100579 w 1376279"/>
                      <a:gd name="connsiteY79" fmla="*/ 182880 h 537488"/>
                      <a:gd name="connsiteX80" fmla="*/ 84968 w 1376279"/>
                      <a:gd name="connsiteY80" fmla="*/ 171728 h 537488"/>
                      <a:gd name="connsiteX81" fmla="*/ 71586 w 1376279"/>
                      <a:gd name="connsiteY81" fmla="*/ 156117 h 537488"/>
                      <a:gd name="connsiteX82" fmla="*/ 67126 w 1376279"/>
                      <a:gd name="connsiteY82" fmla="*/ 151656 h 537488"/>
                      <a:gd name="connsiteX83" fmla="*/ 62665 w 1376279"/>
                      <a:gd name="connsiteY83" fmla="*/ 147196 h 537488"/>
                      <a:gd name="connsiteX84" fmla="*/ 53744 w 1376279"/>
                      <a:gd name="connsiteY84" fmla="*/ 136044 h 537488"/>
                      <a:gd name="connsiteX85" fmla="*/ 44823 w 1376279"/>
                      <a:gd name="connsiteY85" fmla="*/ 124893 h 537488"/>
                      <a:gd name="connsiteX86" fmla="*/ 38133 w 1376279"/>
                      <a:gd name="connsiteY86" fmla="*/ 120433 h 537488"/>
                      <a:gd name="connsiteX87" fmla="*/ 33672 w 1376279"/>
                      <a:gd name="connsiteY87" fmla="*/ 115972 h 537488"/>
                      <a:gd name="connsiteX88" fmla="*/ 20291 w 1376279"/>
                      <a:gd name="connsiteY88" fmla="*/ 107051 h 537488"/>
                      <a:gd name="connsiteX89" fmla="*/ 9139 w 1376279"/>
                      <a:gd name="connsiteY89" fmla="*/ 100361 h 537488"/>
                      <a:gd name="connsiteX90" fmla="*/ 4679 w 1376279"/>
                      <a:gd name="connsiteY90" fmla="*/ 73598 h 537488"/>
                      <a:gd name="connsiteX91" fmla="*/ 11370 w 1376279"/>
                      <a:gd name="connsiteY91" fmla="*/ 66907 h 537488"/>
                      <a:gd name="connsiteX92" fmla="*/ 20291 w 1376279"/>
                      <a:gd name="connsiteY92" fmla="*/ 53525 h 537488"/>
                      <a:gd name="connsiteX93" fmla="*/ 35902 w 1376279"/>
                      <a:gd name="connsiteY93" fmla="*/ 33453 h 537488"/>
                      <a:gd name="connsiteX94" fmla="*/ 29212 w 1376279"/>
                      <a:gd name="connsiteY94" fmla="*/ 0 h 537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1376279" h="537488">
                        <a:moveTo>
                          <a:pt x="29212" y="0"/>
                        </a:moveTo>
                        <a:lnTo>
                          <a:pt x="1358437" y="0"/>
                        </a:lnTo>
                        <a:lnTo>
                          <a:pt x="1376279" y="24532"/>
                        </a:lnTo>
                        <a:cubicBezTo>
                          <a:pt x="1373154" y="33906"/>
                          <a:pt x="1370565" y="44825"/>
                          <a:pt x="1365128" y="53525"/>
                        </a:cubicBezTo>
                        <a:cubicBezTo>
                          <a:pt x="1363158" y="56677"/>
                          <a:pt x="1360598" y="59421"/>
                          <a:pt x="1358437" y="62446"/>
                        </a:cubicBezTo>
                        <a:cubicBezTo>
                          <a:pt x="1356879" y="64627"/>
                          <a:pt x="1355463" y="66907"/>
                          <a:pt x="1353976" y="69137"/>
                        </a:cubicBezTo>
                        <a:cubicBezTo>
                          <a:pt x="1350051" y="80913"/>
                          <a:pt x="1353702" y="74525"/>
                          <a:pt x="1338365" y="84749"/>
                        </a:cubicBezTo>
                        <a:cubicBezTo>
                          <a:pt x="1327637" y="91901"/>
                          <a:pt x="1332208" y="90291"/>
                          <a:pt x="1313832" y="91440"/>
                        </a:cubicBezTo>
                        <a:cubicBezTo>
                          <a:pt x="1296009" y="92554"/>
                          <a:pt x="1278148" y="92927"/>
                          <a:pt x="1260306" y="93670"/>
                        </a:cubicBezTo>
                        <a:cubicBezTo>
                          <a:pt x="1251287" y="98179"/>
                          <a:pt x="1251152" y="97071"/>
                          <a:pt x="1244694" y="104821"/>
                        </a:cubicBezTo>
                        <a:cubicBezTo>
                          <a:pt x="1242978" y="106880"/>
                          <a:pt x="1242251" y="109747"/>
                          <a:pt x="1240234" y="111512"/>
                        </a:cubicBezTo>
                        <a:cubicBezTo>
                          <a:pt x="1230734" y="119825"/>
                          <a:pt x="1228436" y="117339"/>
                          <a:pt x="1222392" y="124893"/>
                        </a:cubicBezTo>
                        <a:cubicBezTo>
                          <a:pt x="1220718" y="126986"/>
                          <a:pt x="1219131" y="129187"/>
                          <a:pt x="1217932" y="131584"/>
                        </a:cubicBezTo>
                        <a:cubicBezTo>
                          <a:pt x="1216881" y="133687"/>
                          <a:pt x="1216445" y="136045"/>
                          <a:pt x="1215701" y="138275"/>
                        </a:cubicBezTo>
                        <a:cubicBezTo>
                          <a:pt x="1214214" y="147196"/>
                          <a:pt x="1213726" y="156342"/>
                          <a:pt x="1211241" y="165038"/>
                        </a:cubicBezTo>
                        <a:cubicBezTo>
                          <a:pt x="1210663" y="167060"/>
                          <a:pt x="1207720" y="167617"/>
                          <a:pt x="1206780" y="169498"/>
                        </a:cubicBezTo>
                        <a:cubicBezTo>
                          <a:pt x="1199578" y="183901"/>
                          <a:pt x="1210880" y="174199"/>
                          <a:pt x="1197859" y="182880"/>
                        </a:cubicBezTo>
                        <a:cubicBezTo>
                          <a:pt x="1197116" y="185110"/>
                          <a:pt x="1196995" y="187657"/>
                          <a:pt x="1195629" y="189570"/>
                        </a:cubicBezTo>
                        <a:cubicBezTo>
                          <a:pt x="1190713" y="196453"/>
                          <a:pt x="1186446" y="198666"/>
                          <a:pt x="1180017" y="202952"/>
                        </a:cubicBezTo>
                        <a:cubicBezTo>
                          <a:pt x="1172642" y="214014"/>
                          <a:pt x="1177450" y="207750"/>
                          <a:pt x="1164406" y="220794"/>
                        </a:cubicBezTo>
                        <a:lnTo>
                          <a:pt x="1159945" y="225254"/>
                        </a:lnTo>
                        <a:cubicBezTo>
                          <a:pt x="1159202" y="228228"/>
                          <a:pt x="1158557" y="231228"/>
                          <a:pt x="1157715" y="234175"/>
                        </a:cubicBezTo>
                        <a:cubicBezTo>
                          <a:pt x="1157069" y="236436"/>
                          <a:pt x="1155995" y="238571"/>
                          <a:pt x="1155485" y="240866"/>
                        </a:cubicBezTo>
                        <a:cubicBezTo>
                          <a:pt x="1151805" y="257425"/>
                          <a:pt x="1156964" y="250536"/>
                          <a:pt x="1148794" y="258708"/>
                        </a:cubicBezTo>
                        <a:cubicBezTo>
                          <a:pt x="1149053" y="260520"/>
                          <a:pt x="1151151" y="279036"/>
                          <a:pt x="1153254" y="283241"/>
                        </a:cubicBezTo>
                        <a:cubicBezTo>
                          <a:pt x="1154194" y="285122"/>
                          <a:pt x="1156228" y="286214"/>
                          <a:pt x="1157715" y="287701"/>
                        </a:cubicBezTo>
                        <a:cubicBezTo>
                          <a:pt x="1162840" y="303077"/>
                          <a:pt x="1158850" y="297757"/>
                          <a:pt x="1166636" y="305543"/>
                        </a:cubicBezTo>
                        <a:cubicBezTo>
                          <a:pt x="1167379" y="308517"/>
                          <a:pt x="1168024" y="311517"/>
                          <a:pt x="1168866" y="314464"/>
                        </a:cubicBezTo>
                        <a:cubicBezTo>
                          <a:pt x="1169512" y="316725"/>
                          <a:pt x="1171096" y="318804"/>
                          <a:pt x="1171096" y="321155"/>
                        </a:cubicBezTo>
                        <a:cubicBezTo>
                          <a:pt x="1171096" y="342123"/>
                          <a:pt x="1170081" y="333732"/>
                          <a:pt x="1164406" y="347918"/>
                        </a:cubicBezTo>
                        <a:cubicBezTo>
                          <a:pt x="1162660" y="352283"/>
                          <a:pt x="1164405" y="359812"/>
                          <a:pt x="1159945" y="361299"/>
                        </a:cubicBezTo>
                        <a:cubicBezTo>
                          <a:pt x="1141577" y="367423"/>
                          <a:pt x="1151218" y="365095"/>
                          <a:pt x="1130952" y="367990"/>
                        </a:cubicBezTo>
                        <a:cubicBezTo>
                          <a:pt x="1126492" y="369477"/>
                          <a:pt x="1122107" y="371213"/>
                          <a:pt x="1117571" y="372450"/>
                        </a:cubicBezTo>
                        <a:cubicBezTo>
                          <a:pt x="1087974" y="380522"/>
                          <a:pt x="1120023" y="370146"/>
                          <a:pt x="1099729" y="376911"/>
                        </a:cubicBezTo>
                        <a:cubicBezTo>
                          <a:pt x="1094093" y="382546"/>
                          <a:pt x="1097149" y="380431"/>
                          <a:pt x="1090808" y="383601"/>
                        </a:cubicBezTo>
                        <a:cubicBezTo>
                          <a:pt x="1091551" y="434897"/>
                          <a:pt x="1092295" y="486192"/>
                          <a:pt x="1093038" y="537488"/>
                        </a:cubicBezTo>
                        <a:lnTo>
                          <a:pt x="856632" y="452739"/>
                        </a:lnTo>
                        <a:cubicBezTo>
                          <a:pt x="849198" y="451996"/>
                          <a:pt x="841777" y="451105"/>
                          <a:pt x="834330" y="450509"/>
                        </a:cubicBezTo>
                        <a:cubicBezTo>
                          <a:pt x="823190" y="449618"/>
                          <a:pt x="812000" y="449356"/>
                          <a:pt x="800876" y="448279"/>
                        </a:cubicBezTo>
                        <a:cubicBezTo>
                          <a:pt x="788944" y="447124"/>
                          <a:pt x="777087" y="445305"/>
                          <a:pt x="765192" y="443818"/>
                        </a:cubicBezTo>
                        <a:cubicBezTo>
                          <a:pt x="759245" y="443075"/>
                          <a:pt x="753262" y="442573"/>
                          <a:pt x="747350" y="441588"/>
                        </a:cubicBezTo>
                        <a:cubicBezTo>
                          <a:pt x="738429" y="440101"/>
                          <a:pt x="729600" y="437878"/>
                          <a:pt x="720587" y="437127"/>
                        </a:cubicBezTo>
                        <a:lnTo>
                          <a:pt x="693824" y="434897"/>
                        </a:lnTo>
                        <a:cubicBezTo>
                          <a:pt x="677760" y="429543"/>
                          <a:pt x="697842" y="436046"/>
                          <a:pt x="678213" y="430437"/>
                        </a:cubicBezTo>
                        <a:cubicBezTo>
                          <a:pt x="675952" y="429791"/>
                          <a:pt x="673752" y="428950"/>
                          <a:pt x="671522" y="428206"/>
                        </a:cubicBezTo>
                        <a:cubicBezTo>
                          <a:pt x="657945" y="429176"/>
                          <a:pt x="639097" y="429785"/>
                          <a:pt x="624687" y="432667"/>
                        </a:cubicBezTo>
                        <a:cubicBezTo>
                          <a:pt x="622382" y="433128"/>
                          <a:pt x="620226" y="434154"/>
                          <a:pt x="617996" y="434897"/>
                        </a:cubicBezTo>
                        <a:cubicBezTo>
                          <a:pt x="611586" y="441307"/>
                          <a:pt x="612455" y="441768"/>
                          <a:pt x="600154" y="443818"/>
                        </a:cubicBezTo>
                        <a:cubicBezTo>
                          <a:pt x="538011" y="454176"/>
                          <a:pt x="573576" y="450509"/>
                          <a:pt x="493102" y="450509"/>
                        </a:cubicBezTo>
                        <a:lnTo>
                          <a:pt x="261157" y="488423"/>
                        </a:lnTo>
                        <a:lnTo>
                          <a:pt x="221013" y="483962"/>
                        </a:lnTo>
                        <a:lnTo>
                          <a:pt x="84968" y="504035"/>
                        </a:lnTo>
                        <a:lnTo>
                          <a:pt x="91658" y="468351"/>
                        </a:lnTo>
                        <a:lnTo>
                          <a:pt x="118421" y="459430"/>
                        </a:lnTo>
                        <a:lnTo>
                          <a:pt x="125112" y="457200"/>
                        </a:lnTo>
                        <a:cubicBezTo>
                          <a:pt x="120652" y="454226"/>
                          <a:pt x="110036" y="453365"/>
                          <a:pt x="111731" y="448279"/>
                        </a:cubicBezTo>
                        <a:cubicBezTo>
                          <a:pt x="113218" y="443818"/>
                          <a:pt x="113908" y="439007"/>
                          <a:pt x="116191" y="434897"/>
                        </a:cubicBezTo>
                        <a:cubicBezTo>
                          <a:pt x="119371" y="429173"/>
                          <a:pt x="124852" y="427523"/>
                          <a:pt x="129573" y="423746"/>
                        </a:cubicBezTo>
                        <a:cubicBezTo>
                          <a:pt x="131215" y="422432"/>
                          <a:pt x="132546" y="420772"/>
                          <a:pt x="134033" y="419285"/>
                        </a:cubicBezTo>
                        <a:cubicBezTo>
                          <a:pt x="137952" y="407527"/>
                          <a:pt x="133672" y="417043"/>
                          <a:pt x="142954" y="405904"/>
                        </a:cubicBezTo>
                        <a:cubicBezTo>
                          <a:pt x="144670" y="403845"/>
                          <a:pt x="145519" y="401108"/>
                          <a:pt x="147414" y="399213"/>
                        </a:cubicBezTo>
                        <a:cubicBezTo>
                          <a:pt x="151736" y="394891"/>
                          <a:pt x="155356" y="394336"/>
                          <a:pt x="160796" y="392522"/>
                        </a:cubicBezTo>
                        <a:cubicBezTo>
                          <a:pt x="163770" y="390292"/>
                          <a:pt x="166954" y="388319"/>
                          <a:pt x="169717" y="385832"/>
                        </a:cubicBezTo>
                        <a:cubicBezTo>
                          <a:pt x="174406" y="381612"/>
                          <a:pt x="183098" y="372450"/>
                          <a:pt x="183098" y="372450"/>
                        </a:cubicBezTo>
                        <a:cubicBezTo>
                          <a:pt x="183842" y="370220"/>
                          <a:pt x="186991" y="367422"/>
                          <a:pt x="185329" y="365760"/>
                        </a:cubicBezTo>
                        <a:cubicBezTo>
                          <a:pt x="182648" y="363079"/>
                          <a:pt x="177628" y="365098"/>
                          <a:pt x="174177" y="363529"/>
                        </a:cubicBezTo>
                        <a:cubicBezTo>
                          <a:pt x="169297" y="361311"/>
                          <a:pt x="165882" y="356303"/>
                          <a:pt x="160796" y="354608"/>
                        </a:cubicBezTo>
                        <a:cubicBezTo>
                          <a:pt x="158566" y="353865"/>
                          <a:pt x="156208" y="353429"/>
                          <a:pt x="154105" y="352378"/>
                        </a:cubicBezTo>
                        <a:cubicBezTo>
                          <a:pt x="148476" y="349564"/>
                          <a:pt x="147104" y="347608"/>
                          <a:pt x="142954" y="343457"/>
                        </a:cubicBezTo>
                        <a:cubicBezTo>
                          <a:pt x="142211" y="341227"/>
                          <a:pt x="141234" y="339061"/>
                          <a:pt x="140724" y="336766"/>
                        </a:cubicBezTo>
                        <a:cubicBezTo>
                          <a:pt x="135490" y="313216"/>
                          <a:pt x="141283" y="331756"/>
                          <a:pt x="136263" y="316694"/>
                        </a:cubicBezTo>
                        <a:cubicBezTo>
                          <a:pt x="137006" y="310003"/>
                          <a:pt x="137233" y="303235"/>
                          <a:pt x="138493" y="296622"/>
                        </a:cubicBezTo>
                        <a:cubicBezTo>
                          <a:pt x="146299" y="255638"/>
                          <a:pt x="142137" y="281635"/>
                          <a:pt x="147414" y="263168"/>
                        </a:cubicBezTo>
                        <a:cubicBezTo>
                          <a:pt x="148256" y="260221"/>
                          <a:pt x="148803" y="257194"/>
                          <a:pt x="149645" y="254247"/>
                        </a:cubicBezTo>
                        <a:cubicBezTo>
                          <a:pt x="156034" y="231891"/>
                          <a:pt x="147146" y="266474"/>
                          <a:pt x="154105" y="238636"/>
                        </a:cubicBezTo>
                        <a:cubicBezTo>
                          <a:pt x="152618" y="232689"/>
                          <a:pt x="153323" y="225698"/>
                          <a:pt x="149645" y="220794"/>
                        </a:cubicBezTo>
                        <a:cubicBezTo>
                          <a:pt x="146297" y="216330"/>
                          <a:pt x="136394" y="202251"/>
                          <a:pt x="131803" y="200721"/>
                        </a:cubicBezTo>
                        <a:cubicBezTo>
                          <a:pt x="129573" y="199978"/>
                          <a:pt x="127215" y="199542"/>
                          <a:pt x="125112" y="198491"/>
                        </a:cubicBezTo>
                        <a:cubicBezTo>
                          <a:pt x="107816" y="189844"/>
                          <a:pt x="128549" y="197407"/>
                          <a:pt x="111731" y="191801"/>
                        </a:cubicBezTo>
                        <a:cubicBezTo>
                          <a:pt x="96545" y="176615"/>
                          <a:pt x="120274" y="199760"/>
                          <a:pt x="100579" y="182880"/>
                        </a:cubicBezTo>
                        <a:cubicBezTo>
                          <a:pt x="87107" y="171334"/>
                          <a:pt x="97262" y="175828"/>
                          <a:pt x="84968" y="171728"/>
                        </a:cubicBezTo>
                        <a:cubicBezTo>
                          <a:pt x="78173" y="161538"/>
                          <a:pt x="82404" y="166936"/>
                          <a:pt x="71586" y="156117"/>
                        </a:cubicBezTo>
                        <a:lnTo>
                          <a:pt x="67126" y="151656"/>
                        </a:lnTo>
                        <a:cubicBezTo>
                          <a:pt x="65639" y="150169"/>
                          <a:pt x="63831" y="148946"/>
                          <a:pt x="62665" y="147196"/>
                        </a:cubicBezTo>
                        <a:cubicBezTo>
                          <a:pt x="48946" y="126614"/>
                          <a:pt x="66450" y="151926"/>
                          <a:pt x="53744" y="136044"/>
                        </a:cubicBezTo>
                        <a:cubicBezTo>
                          <a:pt x="48591" y="129603"/>
                          <a:pt x="50807" y="129681"/>
                          <a:pt x="44823" y="124893"/>
                        </a:cubicBezTo>
                        <a:cubicBezTo>
                          <a:pt x="42730" y="123219"/>
                          <a:pt x="40226" y="122107"/>
                          <a:pt x="38133" y="120433"/>
                        </a:cubicBezTo>
                        <a:cubicBezTo>
                          <a:pt x="36491" y="119119"/>
                          <a:pt x="35354" y="117234"/>
                          <a:pt x="33672" y="115972"/>
                        </a:cubicBezTo>
                        <a:cubicBezTo>
                          <a:pt x="29383" y="112755"/>
                          <a:pt x="24082" y="110841"/>
                          <a:pt x="20291" y="107051"/>
                        </a:cubicBezTo>
                        <a:cubicBezTo>
                          <a:pt x="14167" y="100929"/>
                          <a:pt x="17825" y="103256"/>
                          <a:pt x="9139" y="100361"/>
                        </a:cubicBezTo>
                        <a:cubicBezTo>
                          <a:pt x="-2223" y="92785"/>
                          <a:pt x="-2121" y="95698"/>
                          <a:pt x="4679" y="73598"/>
                        </a:cubicBezTo>
                        <a:cubicBezTo>
                          <a:pt x="5607" y="70583"/>
                          <a:pt x="9434" y="69397"/>
                          <a:pt x="11370" y="66907"/>
                        </a:cubicBezTo>
                        <a:cubicBezTo>
                          <a:pt x="14661" y="62675"/>
                          <a:pt x="16500" y="57316"/>
                          <a:pt x="20291" y="53525"/>
                        </a:cubicBezTo>
                        <a:cubicBezTo>
                          <a:pt x="26065" y="47751"/>
                          <a:pt x="33233" y="41458"/>
                          <a:pt x="35902" y="33453"/>
                        </a:cubicBezTo>
                        <a:cubicBezTo>
                          <a:pt x="40249" y="20415"/>
                          <a:pt x="38133" y="29113"/>
                          <a:pt x="29212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" name="TextBox 6"/>
                <p:cNvSpPr txBox="1"/>
                <p:nvPr/>
              </p:nvSpPr>
              <p:spPr>
                <a:xfrm>
                  <a:off x="5144433" y="3226926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bg1"/>
                      </a:solidFill>
                    </a:rPr>
                    <a:t>1</a:t>
                  </a:r>
                  <a:endParaRPr lang="en-US" sz="11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TextBox 20"/>
                <p:cNvSpPr txBox="1"/>
                <p:nvPr/>
              </p:nvSpPr>
              <p:spPr>
                <a:xfrm>
                  <a:off x="5911955" y="3548750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22" name="TextBox 21"/>
                <p:cNvSpPr txBox="1"/>
                <p:nvPr/>
              </p:nvSpPr>
              <p:spPr>
                <a:xfrm>
                  <a:off x="7711957" y="3913103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6</a:t>
                  </a:r>
                </a:p>
              </p:txBody>
            </p:sp>
            <p:sp>
              <p:nvSpPr>
                <p:cNvPr id="24" name="TextBox 23"/>
                <p:cNvSpPr txBox="1"/>
                <p:nvPr/>
              </p:nvSpPr>
              <p:spPr>
                <a:xfrm>
                  <a:off x="6649367" y="333425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5</a:t>
                  </a:r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7308362" y="370649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26" name="TextBox 25"/>
                <p:cNvSpPr txBox="1"/>
                <p:nvPr/>
              </p:nvSpPr>
              <p:spPr>
                <a:xfrm>
                  <a:off x="7722496" y="4175723"/>
                  <a:ext cx="26939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>
                      <a:solidFill>
                        <a:schemeClr val="bg1"/>
                      </a:solidFill>
                    </a:rPr>
                    <a:t>7</a:t>
                  </a:r>
                </a:p>
              </p:txBody>
            </p:sp>
            <p:sp>
              <p:nvSpPr>
                <p:cNvPr id="27" name="TextBox 26"/>
                <p:cNvSpPr txBox="1"/>
                <p:nvPr/>
              </p:nvSpPr>
              <p:spPr>
                <a:xfrm>
                  <a:off x="7577677" y="345132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4</a:t>
                  </a:r>
                </a:p>
              </p:txBody>
            </p:sp>
            <p:sp>
              <p:nvSpPr>
                <p:cNvPr id="28" name="TextBox 27"/>
                <p:cNvSpPr txBox="1"/>
                <p:nvPr/>
              </p:nvSpPr>
              <p:spPr>
                <a:xfrm>
                  <a:off x="7690425" y="4507268"/>
                  <a:ext cx="283622" cy="253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>
                      <a:solidFill>
                        <a:schemeClr val="bg1"/>
                      </a:solidFill>
                    </a:rPr>
                    <a:t>9</a:t>
                  </a: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7984217" y="448257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8</a:t>
                  </a: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7560898" y="4258084"/>
                  <a:ext cx="547948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10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7285924" y="4480398"/>
                  <a:ext cx="394117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15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TextBox 31"/>
                <p:cNvSpPr txBox="1"/>
                <p:nvPr/>
              </p:nvSpPr>
              <p:spPr>
                <a:xfrm>
                  <a:off x="6608691" y="4543300"/>
                  <a:ext cx="412243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14</a:t>
                  </a:r>
                  <a:endParaRPr lang="en-US" sz="900" b="1" dirty="0"/>
                </a:p>
              </p:txBody>
            </p:sp>
            <p:sp>
              <p:nvSpPr>
                <p:cNvPr id="33" name="TextBox 32"/>
                <p:cNvSpPr txBox="1"/>
                <p:nvPr/>
              </p:nvSpPr>
              <p:spPr>
                <a:xfrm>
                  <a:off x="6652411" y="4728463"/>
                  <a:ext cx="490755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13</a:t>
                  </a:r>
                  <a:endParaRPr lang="en-US" sz="900" b="1" dirty="0"/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6563141" y="4282555"/>
                  <a:ext cx="497337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12</a:t>
                  </a:r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7159196" y="4131363"/>
                  <a:ext cx="33679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11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0" name="TextBox 59"/>
                <p:cNvSpPr txBox="1"/>
                <p:nvPr/>
              </p:nvSpPr>
              <p:spPr>
                <a:xfrm>
                  <a:off x="7131780" y="4724605"/>
                  <a:ext cx="40367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" name="TextBox 60"/>
                <p:cNvSpPr txBox="1"/>
                <p:nvPr/>
              </p:nvSpPr>
              <p:spPr>
                <a:xfrm>
                  <a:off x="7514333" y="4824065"/>
                  <a:ext cx="43965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17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2" name="TextBox 61"/>
                <p:cNvSpPr txBox="1"/>
                <p:nvPr/>
              </p:nvSpPr>
              <p:spPr>
                <a:xfrm>
                  <a:off x="8070175" y="4889156"/>
                  <a:ext cx="40175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18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3" name="TextBox 62"/>
                <p:cNvSpPr txBox="1"/>
                <p:nvPr/>
              </p:nvSpPr>
              <p:spPr>
                <a:xfrm>
                  <a:off x="7322055" y="5175393"/>
                  <a:ext cx="34452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19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7966767" y="5209489"/>
                  <a:ext cx="410482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20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8" name="TextBox 67"/>
                <p:cNvSpPr txBox="1"/>
                <p:nvPr/>
              </p:nvSpPr>
              <p:spPr>
                <a:xfrm>
                  <a:off x="8364295" y="5690963"/>
                  <a:ext cx="484809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24</a:t>
                  </a:r>
                  <a:endParaRPr lang="en-US" sz="900" b="1" dirty="0"/>
                </a:p>
              </p:txBody>
            </p:sp>
            <p:sp>
              <p:nvSpPr>
                <p:cNvPr id="69" name="TextBox 68"/>
                <p:cNvSpPr txBox="1"/>
                <p:nvPr/>
              </p:nvSpPr>
              <p:spPr>
                <a:xfrm>
                  <a:off x="7626669" y="5307662"/>
                  <a:ext cx="54802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25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0" name="TextBox 69"/>
                <p:cNvSpPr txBox="1"/>
                <p:nvPr/>
              </p:nvSpPr>
              <p:spPr>
                <a:xfrm>
                  <a:off x="7862229" y="5757320"/>
                  <a:ext cx="414649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1" name="TextBox 70"/>
                <p:cNvSpPr txBox="1"/>
                <p:nvPr/>
              </p:nvSpPr>
              <p:spPr>
                <a:xfrm>
                  <a:off x="8265944" y="5917353"/>
                  <a:ext cx="486750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27</a:t>
                  </a:r>
                  <a:endParaRPr lang="en-US" sz="900" b="1" dirty="0"/>
                </a:p>
              </p:txBody>
            </p:sp>
          </p:grpSp>
        </p:grpSp>
      </p:grpSp>
      <p:sp>
        <p:nvSpPr>
          <p:cNvPr id="74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Kathryn </a:t>
            </a:r>
            <a:r>
              <a:rPr lang="en-US" sz="700" dirty="0" err="1" smtClean="0"/>
              <a:t>Pentz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7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76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512179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800" dirty="0" smtClean="0">
                <a:solidFill>
                  <a:schemeClr val="bg1"/>
                </a:solidFill>
                <a:latin typeface="+mn-lt"/>
                <a:ea typeface="ＭＳ Ｐゴシック" charset="-128"/>
                <a:cs typeface="MS PGothic" charset="-128"/>
              </a:rPr>
              <a:t>STATE congressional delegation</a:t>
            </a:r>
            <a:endParaRPr lang="en-US" altLang="en-US" sz="800" dirty="0">
              <a:solidFill>
                <a:schemeClr val="bg1"/>
              </a:solidFill>
              <a:latin typeface="+mn-lt"/>
              <a:ea typeface="ＭＳ Ｐゴシック" charset="-128"/>
              <a:cs typeface="MS PGothic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18</a:t>
            </a:fld>
            <a:endParaRPr lang="en-US" dirty="0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Kathryn </a:t>
            </a:r>
            <a:r>
              <a:rPr lang="en-US" sz="700" dirty="0" err="1" smtClean="0"/>
              <a:t>Pentz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graphicFrame>
        <p:nvGraphicFramePr>
          <p:cNvPr id="514" name="Table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8110154"/>
              </p:ext>
            </p:extLst>
          </p:nvPr>
        </p:nvGraphicFramePr>
        <p:xfrm>
          <a:off x="514348" y="1453745"/>
          <a:ext cx="4535424" cy="2724884"/>
        </p:xfrm>
        <a:graphic>
          <a:graphicData uri="http://schemas.openxmlformats.org/drawingml/2006/table">
            <a:tbl>
              <a:tblPr/>
              <a:tblGrid>
                <a:gridCol w="376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8872">
                  <a:extLst>
                    <a:ext uri="{9D8B030D-6E8A-4147-A177-3AD203B41FA5}">
                      <a16:colId xmlns:a16="http://schemas.microsoft.com/office/drawing/2014/main" val="2032918021"/>
                    </a:ext>
                  </a:extLst>
                </a:gridCol>
                <a:gridCol w="12898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9839">
                  <a:extLst>
                    <a:ext uri="{9D8B030D-6E8A-4147-A177-3AD203B41FA5}">
                      <a16:colId xmlns:a16="http://schemas.microsoft.com/office/drawing/2014/main" val="120464596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coat: Sarasota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Vern Buchanan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Lake Wales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Thomas J. Rooney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Treasure coast: Port St Lucie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Brian Mast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53.3%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Naples, Ft. Meyers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Francis Rooney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Palm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Alcee L. Hastings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80.2%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coast: Palm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Lois Frankel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</a:tbl>
          </a:graphicData>
        </a:graphic>
      </p:graphicFrame>
      <p:sp>
        <p:nvSpPr>
          <p:cNvPr id="82" name="Title 1"/>
          <p:cNvSpPr txBox="1">
            <a:spLocks/>
          </p:cNvSpPr>
          <p:nvPr/>
        </p:nvSpPr>
        <p:spPr bwMode="auto">
          <a:xfrm>
            <a:off x="457723" y="67273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Florida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94" name="Text Placeholder 18"/>
          <p:cNvSpPr txBox="1">
            <a:spLocks/>
          </p:cNvSpPr>
          <p:nvPr/>
        </p:nvSpPr>
        <p:spPr bwMode="auto">
          <a:xfrm>
            <a:off x="404807" y="614266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84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8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07995" y="1789389"/>
            <a:ext cx="777521" cy="1005840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6972" y="1835109"/>
            <a:ext cx="74349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88" name="Rectangle 14"/>
          <p:cNvSpPr>
            <a:spLocks noChangeArrowheads="1"/>
          </p:cNvSpPr>
          <p:nvPr/>
        </p:nvSpPr>
        <p:spPr bwMode="auto">
          <a:xfrm>
            <a:off x="537792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Bill Nelson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89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Marco Rubio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pSp>
        <p:nvGrpSpPr>
          <p:cNvPr id="145" name="Group 144"/>
          <p:cNvGrpSpPr/>
          <p:nvPr/>
        </p:nvGrpSpPr>
        <p:grpSpPr>
          <a:xfrm>
            <a:off x="5357755" y="3241530"/>
            <a:ext cx="3786245" cy="2981145"/>
            <a:chOff x="5278581" y="3323928"/>
            <a:chExt cx="3885589" cy="2981145"/>
          </a:xfrm>
        </p:grpSpPr>
        <p:sp>
          <p:nvSpPr>
            <p:cNvPr id="146" name="TextBox 145"/>
            <p:cNvSpPr txBox="1"/>
            <p:nvPr/>
          </p:nvSpPr>
          <p:spPr>
            <a:xfrm>
              <a:off x="8458801" y="5316436"/>
              <a:ext cx="705369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 smtClean="0"/>
                <a:t>22</a:t>
              </a:r>
              <a:endParaRPr lang="en-US" sz="900" b="1" dirty="0"/>
            </a:p>
          </p:txBody>
        </p:sp>
        <p:grpSp>
          <p:nvGrpSpPr>
            <p:cNvPr id="147" name="Group 146"/>
            <p:cNvGrpSpPr/>
            <p:nvPr/>
          </p:nvGrpSpPr>
          <p:grpSpPr>
            <a:xfrm>
              <a:off x="5278581" y="3323928"/>
              <a:ext cx="3629617" cy="2981145"/>
              <a:chOff x="4776467" y="3189430"/>
              <a:chExt cx="4131732" cy="3115643"/>
            </a:xfrm>
          </p:grpSpPr>
          <p:sp>
            <p:nvSpPr>
              <p:cNvPr id="148" name="TextBox 147"/>
              <p:cNvSpPr txBox="1"/>
              <p:nvPr/>
            </p:nvSpPr>
            <p:spPr>
              <a:xfrm>
                <a:off x="8401543" y="5039437"/>
                <a:ext cx="506656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21</a:t>
                </a:r>
                <a:endParaRPr lang="en-US" sz="900" b="1" dirty="0"/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8364294" y="5498281"/>
                <a:ext cx="509501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23</a:t>
                </a:r>
                <a:endParaRPr lang="en-US" sz="900" b="1" dirty="0"/>
              </a:p>
            </p:txBody>
          </p:sp>
          <p:grpSp>
            <p:nvGrpSpPr>
              <p:cNvPr id="150" name="Group 149"/>
              <p:cNvGrpSpPr>
                <a:grpSpLocks noChangeAspect="1"/>
              </p:cNvGrpSpPr>
              <p:nvPr/>
            </p:nvGrpSpPr>
            <p:grpSpPr>
              <a:xfrm>
                <a:off x="4776467" y="3189430"/>
                <a:ext cx="4072637" cy="3115643"/>
                <a:chOff x="4790575" y="3200223"/>
                <a:chExt cx="4058529" cy="3104850"/>
              </a:xfrm>
            </p:grpSpPr>
            <p:grpSp>
              <p:nvGrpSpPr>
                <p:cNvPr id="151" name="Group 7167"/>
                <p:cNvGrpSpPr>
                  <a:grpSpLocks/>
                </p:cNvGrpSpPr>
                <p:nvPr/>
              </p:nvGrpSpPr>
              <p:grpSpPr bwMode="auto">
                <a:xfrm>
                  <a:off x="4790575" y="3200223"/>
                  <a:ext cx="3657564" cy="3104850"/>
                  <a:chOff x="1694767" y="1632539"/>
                  <a:chExt cx="5099367" cy="4375100"/>
                </a:xfrm>
              </p:grpSpPr>
              <p:sp>
                <p:nvSpPr>
                  <p:cNvPr id="176" name="Freeform 175"/>
                  <p:cNvSpPr/>
                  <p:nvPr/>
                </p:nvSpPr>
                <p:spPr>
                  <a:xfrm>
                    <a:off x="5297028" y="5048800"/>
                    <a:ext cx="1397087" cy="958839"/>
                  </a:xfrm>
                  <a:custGeom>
                    <a:avLst/>
                    <a:gdLst>
                      <a:gd name="connsiteX0" fmla="*/ 407760 w 1397178"/>
                      <a:gd name="connsiteY0" fmla="*/ 26358 h 959178"/>
                      <a:gd name="connsiteX1" fmla="*/ 407760 w 1397178"/>
                      <a:gd name="connsiteY1" fmla="*/ 26358 h 959178"/>
                      <a:gd name="connsiteX2" fmla="*/ 423980 w 1397178"/>
                      <a:gd name="connsiteY2" fmla="*/ 32440 h 959178"/>
                      <a:gd name="connsiteX3" fmla="*/ 430063 w 1397178"/>
                      <a:gd name="connsiteY3" fmla="*/ 38523 h 959178"/>
                      <a:gd name="connsiteX4" fmla="*/ 442228 w 1397178"/>
                      <a:gd name="connsiteY4" fmla="*/ 46633 h 959178"/>
                      <a:gd name="connsiteX5" fmla="*/ 456420 w 1397178"/>
                      <a:gd name="connsiteY5" fmla="*/ 56770 h 959178"/>
                      <a:gd name="connsiteX6" fmla="*/ 466558 w 1397178"/>
                      <a:gd name="connsiteY6" fmla="*/ 60825 h 959178"/>
                      <a:gd name="connsiteX7" fmla="*/ 478723 w 1397178"/>
                      <a:gd name="connsiteY7" fmla="*/ 64880 h 959178"/>
                      <a:gd name="connsiteX8" fmla="*/ 484805 w 1397178"/>
                      <a:gd name="connsiteY8" fmla="*/ 68935 h 959178"/>
                      <a:gd name="connsiteX9" fmla="*/ 496970 w 1397178"/>
                      <a:gd name="connsiteY9" fmla="*/ 72990 h 959178"/>
                      <a:gd name="connsiteX10" fmla="*/ 503053 w 1397178"/>
                      <a:gd name="connsiteY10" fmla="*/ 77045 h 959178"/>
                      <a:gd name="connsiteX11" fmla="*/ 513190 w 1397178"/>
                      <a:gd name="connsiteY11" fmla="*/ 79072 h 959178"/>
                      <a:gd name="connsiteX12" fmla="*/ 515218 w 1397178"/>
                      <a:gd name="connsiteY12" fmla="*/ 85155 h 959178"/>
                      <a:gd name="connsiteX13" fmla="*/ 523328 w 1397178"/>
                      <a:gd name="connsiteY13" fmla="*/ 97320 h 959178"/>
                      <a:gd name="connsiteX14" fmla="*/ 527383 w 1397178"/>
                      <a:gd name="connsiteY14" fmla="*/ 103402 h 959178"/>
                      <a:gd name="connsiteX15" fmla="*/ 533465 w 1397178"/>
                      <a:gd name="connsiteY15" fmla="*/ 117595 h 959178"/>
                      <a:gd name="connsiteX16" fmla="*/ 543603 w 1397178"/>
                      <a:gd name="connsiteY16" fmla="*/ 121650 h 959178"/>
                      <a:gd name="connsiteX17" fmla="*/ 545630 w 1397178"/>
                      <a:gd name="connsiteY17" fmla="*/ 127732 h 959178"/>
                      <a:gd name="connsiteX18" fmla="*/ 559822 w 1397178"/>
                      <a:gd name="connsiteY18" fmla="*/ 137870 h 959178"/>
                      <a:gd name="connsiteX19" fmla="*/ 565905 w 1397178"/>
                      <a:gd name="connsiteY19" fmla="*/ 143952 h 959178"/>
                      <a:gd name="connsiteX20" fmla="*/ 578070 w 1397178"/>
                      <a:gd name="connsiteY20" fmla="*/ 150035 h 959178"/>
                      <a:gd name="connsiteX21" fmla="*/ 590235 w 1397178"/>
                      <a:gd name="connsiteY21" fmla="*/ 156117 h 959178"/>
                      <a:gd name="connsiteX22" fmla="*/ 602400 w 1397178"/>
                      <a:gd name="connsiteY22" fmla="*/ 164227 h 959178"/>
                      <a:gd name="connsiteX23" fmla="*/ 604427 w 1397178"/>
                      <a:gd name="connsiteY23" fmla="*/ 170310 h 959178"/>
                      <a:gd name="connsiteX24" fmla="*/ 608482 w 1397178"/>
                      <a:gd name="connsiteY24" fmla="*/ 176392 h 959178"/>
                      <a:gd name="connsiteX25" fmla="*/ 612537 w 1397178"/>
                      <a:gd name="connsiteY25" fmla="*/ 190585 h 959178"/>
                      <a:gd name="connsiteX26" fmla="*/ 616592 w 1397178"/>
                      <a:gd name="connsiteY26" fmla="*/ 196667 h 959178"/>
                      <a:gd name="connsiteX27" fmla="*/ 620647 w 1397178"/>
                      <a:gd name="connsiteY27" fmla="*/ 210860 h 959178"/>
                      <a:gd name="connsiteX28" fmla="*/ 626730 w 1397178"/>
                      <a:gd name="connsiteY28" fmla="*/ 214915 h 959178"/>
                      <a:gd name="connsiteX29" fmla="*/ 634840 w 1397178"/>
                      <a:gd name="connsiteY29" fmla="*/ 231135 h 959178"/>
                      <a:gd name="connsiteX30" fmla="*/ 636867 w 1397178"/>
                      <a:gd name="connsiteY30" fmla="*/ 237217 h 959178"/>
                      <a:gd name="connsiteX31" fmla="*/ 644977 w 1397178"/>
                      <a:gd name="connsiteY31" fmla="*/ 249382 h 959178"/>
                      <a:gd name="connsiteX32" fmla="*/ 651060 w 1397178"/>
                      <a:gd name="connsiteY32" fmla="*/ 263574 h 959178"/>
                      <a:gd name="connsiteX33" fmla="*/ 657142 w 1397178"/>
                      <a:gd name="connsiteY33" fmla="*/ 267629 h 959178"/>
                      <a:gd name="connsiteX34" fmla="*/ 663225 w 1397178"/>
                      <a:gd name="connsiteY34" fmla="*/ 279794 h 959178"/>
                      <a:gd name="connsiteX35" fmla="*/ 675390 w 1397178"/>
                      <a:gd name="connsiteY35" fmla="*/ 293987 h 959178"/>
                      <a:gd name="connsiteX36" fmla="*/ 675390 w 1397178"/>
                      <a:gd name="connsiteY36" fmla="*/ 358867 h 959178"/>
                      <a:gd name="connsiteX37" fmla="*/ 667280 w 1397178"/>
                      <a:gd name="connsiteY37" fmla="*/ 371032 h 959178"/>
                      <a:gd name="connsiteX38" fmla="*/ 665252 w 1397178"/>
                      <a:gd name="connsiteY38" fmla="*/ 379142 h 959178"/>
                      <a:gd name="connsiteX39" fmla="*/ 663225 w 1397178"/>
                      <a:gd name="connsiteY39" fmla="*/ 385224 h 959178"/>
                      <a:gd name="connsiteX40" fmla="*/ 665252 w 1397178"/>
                      <a:gd name="connsiteY40" fmla="*/ 419692 h 959178"/>
                      <a:gd name="connsiteX41" fmla="*/ 667280 w 1397178"/>
                      <a:gd name="connsiteY41" fmla="*/ 425774 h 959178"/>
                      <a:gd name="connsiteX42" fmla="*/ 675390 w 1397178"/>
                      <a:gd name="connsiteY42" fmla="*/ 444021 h 959178"/>
                      <a:gd name="connsiteX43" fmla="*/ 677417 w 1397178"/>
                      <a:gd name="connsiteY43" fmla="*/ 450104 h 959178"/>
                      <a:gd name="connsiteX44" fmla="*/ 687555 w 1397178"/>
                      <a:gd name="connsiteY44" fmla="*/ 466324 h 959178"/>
                      <a:gd name="connsiteX45" fmla="*/ 695665 w 1397178"/>
                      <a:gd name="connsiteY45" fmla="*/ 482544 h 959178"/>
                      <a:gd name="connsiteX46" fmla="*/ 699720 w 1397178"/>
                      <a:gd name="connsiteY46" fmla="*/ 490654 h 959178"/>
                      <a:gd name="connsiteX47" fmla="*/ 705802 w 1397178"/>
                      <a:gd name="connsiteY47" fmla="*/ 494709 h 959178"/>
                      <a:gd name="connsiteX48" fmla="*/ 715940 w 1397178"/>
                      <a:gd name="connsiteY48" fmla="*/ 508901 h 959178"/>
                      <a:gd name="connsiteX49" fmla="*/ 728105 w 1397178"/>
                      <a:gd name="connsiteY49" fmla="*/ 523094 h 959178"/>
                      <a:gd name="connsiteX50" fmla="*/ 734187 w 1397178"/>
                      <a:gd name="connsiteY50" fmla="*/ 527149 h 959178"/>
                      <a:gd name="connsiteX51" fmla="*/ 748379 w 1397178"/>
                      <a:gd name="connsiteY51" fmla="*/ 545396 h 959178"/>
                      <a:gd name="connsiteX52" fmla="*/ 758517 w 1397178"/>
                      <a:gd name="connsiteY52" fmla="*/ 555534 h 959178"/>
                      <a:gd name="connsiteX53" fmla="*/ 760544 w 1397178"/>
                      <a:gd name="connsiteY53" fmla="*/ 561616 h 959178"/>
                      <a:gd name="connsiteX54" fmla="*/ 770682 w 1397178"/>
                      <a:gd name="connsiteY54" fmla="*/ 577836 h 959178"/>
                      <a:gd name="connsiteX55" fmla="*/ 778792 w 1397178"/>
                      <a:gd name="connsiteY55" fmla="*/ 590001 h 959178"/>
                      <a:gd name="connsiteX56" fmla="*/ 784874 w 1397178"/>
                      <a:gd name="connsiteY56" fmla="*/ 598111 h 959178"/>
                      <a:gd name="connsiteX57" fmla="*/ 805149 w 1397178"/>
                      <a:gd name="connsiteY57" fmla="*/ 616359 h 959178"/>
                      <a:gd name="connsiteX58" fmla="*/ 815287 w 1397178"/>
                      <a:gd name="connsiteY58" fmla="*/ 628523 h 959178"/>
                      <a:gd name="connsiteX59" fmla="*/ 821369 w 1397178"/>
                      <a:gd name="connsiteY59" fmla="*/ 634606 h 959178"/>
                      <a:gd name="connsiteX60" fmla="*/ 825424 w 1397178"/>
                      <a:gd name="connsiteY60" fmla="*/ 640688 h 959178"/>
                      <a:gd name="connsiteX61" fmla="*/ 831507 w 1397178"/>
                      <a:gd name="connsiteY61" fmla="*/ 642716 h 959178"/>
                      <a:gd name="connsiteX62" fmla="*/ 849754 w 1397178"/>
                      <a:gd name="connsiteY62" fmla="*/ 652853 h 959178"/>
                      <a:gd name="connsiteX63" fmla="*/ 863947 w 1397178"/>
                      <a:gd name="connsiteY63" fmla="*/ 654881 h 959178"/>
                      <a:gd name="connsiteX64" fmla="*/ 870029 w 1397178"/>
                      <a:gd name="connsiteY64" fmla="*/ 658936 h 959178"/>
                      <a:gd name="connsiteX65" fmla="*/ 870029 w 1397178"/>
                      <a:gd name="connsiteY65" fmla="*/ 671101 h 959178"/>
                      <a:gd name="connsiteX66" fmla="*/ 857864 w 1397178"/>
                      <a:gd name="connsiteY66" fmla="*/ 673128 h 959178"/>
                      <a:gd name="connsiteX67" fmla="*/ 841644 w 1397178"/>
                      <a:gd name="connsiteY67" fmla="*/ 675156 h 959178"/>
                      <a:gd name="connsiteX68" fmla="*/ 835562 w 1397178"/>
                      <a:gd name="connsiteY68" fmla="*/ 677183 h 959178"/>
                      <a:gd name="connsiteX69" fmla="*/ 823397 w 1397178"/>
                      <a:gd name="connsiteY69" fmla="*/ 683266 h 959178"/>
                      <a:gd name="connsiteX70" fmla="*/ 809204 w 1397178"/>
                      <a:gd name="connsiteY70" fmla="*/ 693403 h 959178"/>
                      <a:gd name="connsiteX71" fmla="*/ 801094 w 1397178"/>
                      <a:gd name="connsiteY71" fmla="*/ 695431 h 959178"/>
                      <a:gd name="connsiteX72" fmla="*/ 795012 w 1397178"/>
                      <a:gd name="connsiteY72" fmla="*/ 697458 h 959178"/>
                      <a:gd name="connsiteX73" fmla="*/ 740269 w 1397178"/>
                      <a:gd name="connsiteY73" fmla="*/ 699486 h 959178"/>
                      <a:gd name="connsiteX74" fmla="*/ 705802 w 1397178"/>
                      <a:gd name="connsiteY74" fmla="*/ 697458 h 959178"/>
                      <a:gd name="connsiteX75" fmla="*/ 695665 w 1397178"/>
                      <a:gd name="connsiteY75" fmla="*/ 683266 h 959178"/>
                      <a:gd name="connsiteX76" fmla="*/ 683500 w 1397178"/>
                      <a:gd name="connsiteY76" fmla="*/ 673128 h 959178"/>
                      <a:gd name="connsiteX77" fmla="*/ 677417 w 1397178"/>
                      <a:gd name="connsiteY77" fmla="*/ 671101 h 959178"/>
                      <a:gd name="connsiteX78" fmla="*/ 663225 w 1397178"/>
                      <a:gd name="connsiteY78" fmla="*/ 660963 h 959178"/>
                      <a:gd name="connsiteX79" fmla="*/ 651060 w 1397178"/>
                      <a:gd name="connsiteY79" fmla="*/ 652853 h 959178"/>
                      <a:gd name="connsiteX80" fmla="*/ 647005 w 1397178"/>
                      <a:gd name="connsiteY80" fmla="*/ 646771 h 959178"/>
                      <a:gd name="connsiteX81" fmla="*/ 606455 w 1397178"/>
                      <a:gd name="connsiteY81" fmla="*/ 650826 h 959178"/>
                      <a:gd name="connsiteX82" fmla="*/ 592262 w 1397178"/>
                      <a:gd name="connsiteY82" fmla="*/ 654881 h 959178"/>
                      <a:gd name="connsiteX83" fmla="*/ 586180 w 1397178"/>
                      <a:gd name="connsiteY83" fmla="*/ 656908 h 959178"/>
                      <a:gd name="connsiteX84" fmla="*/ 525355 w 1397178"/>
                      <a:gd name="connsiteY84" fmla="*/ 658936 h 959178"/>
                      <a:gd name="connsiteX85" fmla="*/ 488860 w 1397178"/>
                      <a:gd name="connsiteY85" fmla="*/ 665018 h 959178"/>
                      <a:gd name="connsiteX86" fmla="*/ 482778 w 1397178"/>
                      <a:gd name="connsiteY86" fmla="*/ 671101 h 959178"/>
                      <a:gd name="connsiteX87" fmla="*/ 476695 w 1397178"/>
                      <a:gd name="connsiteY87" fmla="*/ 675156 h 959178"/>
                      <a:gd name="connsiteX88" fmla="*/ 458448 w 1397178"/>
                      <a:gd name="connsiteY88" fmla="*/ 681238 h 959178"/>
                      <a:gd name="connsiteX89" fmla="*/ 452365 w 1397178"/>
                      <a:gd name="connsiteY89" fmla="*/ 685293 h 959178"/>
                      <a:gd name="connsiteX90" fmla="*/ 446283 w 1397178"/>
                      <a:gd name="connsiteY90" fmla="*/ 687321 h 959178"/>
                      <a:gd name="connsiteX91" fmla="*/ 436145 w 1397178"/>
                      <a:gd name="connsiteY91" fmla="*/ 691376 h 959178"/>
                      <a:gd name="connsiteX92" fmla="*/ 407760 w 1397178"/>
                      <a:gd name="connsiteY92" fmla="*/ 707596 h 959178"/>
                      <a:gd name="connsiteX93" fmla="*/ 393568 w 1397178"/>
                      <a:gd name="connsiteY93" fmla="*/ 717733 h 959178"/>
                      <a:gd name="connsiteX94" fmla="*/ 385458 w 1397178"/>
                      <a:gd name="connsiteY94" fmla="*/ 723816 h 959178"/>
                      <a:gd name="connsiteX95" fmla="*/ 377348 w 1397178"/>
                      <a:gd name="connsiteY95" fmla="*/ 725843 h 959178"/>
                      <a:gd name="connsiteX96" fmla="*/ 365183 w 1397178"/>
                      <a:gd name="connsiteY96" fmla="*/ 729898 h 959178"/>
                      <a:gd name="connsiteX97" fmla="*/ 359101 w 1397178"/>
                      <a:gd name="connsiteY97" fmla="*/ 731926 h 959178"/>
                      <a:gd name="connsiteX98" fmla="*/ 340853 w 1397178"/>
                      <a:gd name="connsiteY98" fmla="*/ 746118 h 959178"/>
                      <a:gd name="connsiteX99" fmla="*/ 334771 w 1397178"/>
                      <a:gd name="connsiteY99" fmla="*/ 750173 h 959178"/>
                      <a:gd name="connsiteX100" fmla="*/ 328688 w 1397178"/>
                      <a:gd name="connsiteY100" fmla="*/ 756256 h 959178"/>
                      <a:gd name="connsiteX101" fmla="*/ 314496 w 1397178"/>
                      <a:gd name="connsiteY101" fmla="*/ 760311 h 959178"/>
                      <a:gd name="connsiteX102" fmla="*/ 308413 w 1397178"/>
                      <a:gd name="connsiteY102" fmla="*/ 764366 h 959178"/>
                      <a:gd name="connsiteX103" fmla="*/ 302331 w 1397178"/>
                      <a:gd name="connsiteY103" fmla="*/ 770448 h 959178"/>
                      <a:gd name="connsiteX104" fmla="*/ 296248 w 1397178"/>
                      <a:gd name="connsiteY104" fmla="*/ 772476 h 959178"/>
                      <a:gd name="connsiteX105" fmla="*/ 286111 w 1397178"/>
                      <a:gd name="connsiteY105" fmla="*/ 776531 h 959178"/>
                      <a:gd name="connsiteX106" fmla="*/ 273946 w 1397178"/>
                      <a:gd name="connsiteY106" fmla="*/ 784641 h 959178"/>
                      <a:gd name="connsiteX107" fmla="*/ 253671 w 1397178"/>
                      <a:gd name="connsiteY107" fmla="*/ 792751 h 959178"/>
                      <a:gd name="connsiteX108" fmla="*/ 247588 w 1397178"/>
                      <a:gd name="connsiteY108" fmla="*/ 794778 h 959178"/>
                      <a:gd name="connsiteX109" fmla="*/ 241506 w 1397178"/>
                      <a:gd name="connsiteY109" fmla="*/ 796806 h 959178"/>
                      <a:gd name="connsiteX110" fmla="*/ 221231 w 1397178"/>
                      <a:gd name="connsiteY110" fmla="*/ 800861 h 959178"/>
                      <a:gd name="connsiteX111" fmla="*/ 174599 w 1397178"/>
                      <a:gd name="connsiteY111" fmla="*/ 800861 h 959178"/>
                      <a:gd name="connsiteX112" fmla="*/ 168516 w 1397178"/>
                      <a:gd name="connsiteY112" fmla="*/ 804915 h 959178"/>
                      <a:gd name="connsiteX113" fmla="*/ 160406 w 1397178"/>
                      <a:gd name="connsiteY113" fmla="*/ 808970 h 959178"/>
                      <a:gd name="connsiteX114" fmla="*/ 154324 w 1397178"/>
                      <a:gd name="connsiteY114" fmla="*/ 813025 h 959178"/>
                      <a:gd name="connsiteX115" fmla="*/ 146214 w 1397178"/>
                      <a:gd name="connsiteY115" fmla="*/ 815053 h 959178"/>
                      <a:gd name="connsiteX116" fmla="*/ 140131 w 1397178"/>
                      <a:gd name="connsiteY116" fmla="*/ 819108 h 959178"/>
                      <a:gd name="connsiteX117" fmla="*/ 136076 w 1397178"/>
                      <a:gd name="connsiteY117" fmla="*/ 825190 h 959178"/>
                      <a:gd name="connsiteX118" fmla="*/ 129994 w 1397178"/>
                      <a:gd name="connsiteY118" fmla="*/ 827218 h 959178"/>
                      <a:gd name="connsiteX119" fmla="*/ 119856 w 1397178"/>
                      <a:gd name="connsiteY119" fmla="*/ 825190 h 959178"/>
                      <a:gd name="connsiteX120" fmla="*/ 101609 w 1397178"/>
                      <a:gd name="connsiteY120" fmla="*/ 817080 h 959178"/>
                      <a:gd name="connsiteX121" fmla="*/ 48894 w 1397178"/>
                      <a:gd name="connsiteY121" fmla="*/ 815053 h 959178"/>
                      <a:gd name="connsiteX122" fmla="*/ 30646 w 1397178"/>
                      <a:gd name="connsiteY122" fmla="*/ 821135 h 959178"/>
                      <a:gd name="connsiteX123" fmla="*/ 22536 w 1397178"/>
                      <a:gd name="connsiteY123" fmla="*/ 823163 h 959178"/>
                      <a:gd name="connsiteX124" fmla="*/ 16454 w 1397178"/>
                      <a:gd name="connsiteY124" fmla="*/ 825190 h 959178"/>
                      <a:gd name="connsiteX125" fmla="*/ 10371 w 1397178"/>
                      <a:gd name="connsiteY125" fmla="*/ 833300 h 959178"/>
                      <a:gd name="connsiteX126" fmla="*/ 4289 w 1397178"/>
                      <a:gd name="connsiteY126" fmla="*/ 837355 h 959178"/>
                      <a:gd name="connsiteX127" fmla="*/ 234 w 1397178"/>
                      <a:gd name="connsiteY127" fmla="*/ 845465 h 959178"/>
                      <a:gd name="connsiteX128" fmla="*/ 6316 w 1397178"/>
                      <a:gd name="connsiteY128" fmla="*/ 881960 h 959178"/>
                      <a:gd name="connsiteX129" fmla="*/ 12399 w 1397178"/>
                      <a:gd name="connsiteY129" fmla="*/ 886015 h 959178"/>
                      <a:gd name="connsiteX130" fmla="*/ 18481 w 1397178"/>
                      <a:gd name="connsiteY130" fmla="*/ 888043 h 959178"/>
                      <a:gd name="connsiteX131" fmla="*/ 79306 w 1397178"/>
                      <a:gd name="connsiteY131" fmla="*/ 886015 h 959178"/>
                      <a:gd name="connsiteX132" fmla="*/ 85389 w 1397178"/>
                      <a:gd name="connsiteY132" fmla="*/ 883988 h 959178"/>
                      <a:gd name="connsiteX133" fmla="*/ 107691 w 1397178"/>
                      <a:gd name="connsiteY133" fmla="*/ 886015 h 959178"/>
                      <a:gd name="connsiteX134" fmla="*/ 119856 w 1397178"/>
                      <a:gd name="connsiteY134" fmla="*/ 906290 h 959178"/>
                      <a:gd name="connsiteX135" fmla="*/ 125939 w 1397178"/>
                      <a:gd name="connsiteY135" fmla="*/ 912373 h 959178"/>
                      <a:gd name="connsiteX136" fmla="*/ 132021 w 1397178"/>
                      <a:gd name="connsiteY136" fmla="*/ 914400 h 959178"/>
                      <a:gd name="connsiteX137" fmla="*/ 138104 w 1397178"/>
                      <a:gd name="connsiteY137" fmla="*/ 920483 h 959178"/>
                      <a:gd name="connsiteX138" fmla="*/ 160406 w 1397178"/>
                      <a:gd name="connsiteY138" fmla="*/ 930620 h 959178"/>
                      <a:gd name="connsiteX139" fmla="*/ 162434 w 1397178"/>
                      <a:gd name="connsiteY139" fmla="*/ 940758 h 959178"/>
                      <a:gd name="connsiteX140" fmla="*/ 176626 w 1397178"/>
                      <a:gd name="connsiteY140" fmla="*/ 948868 h 959178"/>
                      <a:gd name="connsiteX141" fmla="*/ 200956 w 1397178"/>
                      <a:gd name="connsiteY141" fmla="*/ 952923 h 959178"/>
                      <a:gd name="connsiteX142" fmla="*/ 215148 w 1397178"/>
                      <a:gd name="connsiteY142" fmla="*/ 954950 h 959178"/>
                      <a:gd name="connsiteX143" fmla="*/ 229341 w 1397178"/>
                      <a:gd name="connsiteY143" fmla="*/ 959005 h 959178"/>
                      <a:gd name="connsiteX144" fmla="*/ 286111 w 1397178"/>
                      <a:gd name="connsiteY144" fmla="*/ 952923 h 959178"/>
                      <a:gd name="connsiteX145" fmla="*/ 292193 w 1397178"/>
                      <a:gd name="connsiteY145" fmla="*/ 950895 h 959178"/>
                      <a:gd name="connsiteX146" fmla="*/ 300303 w 1397178"/>
                      <a:gd name="connsiteY146" fmla="*/ 944813 h 959178"/>
                      <a:gd name="connsiteX147" fmla="*/ 308413 w 1397178"/>
                      <a:gd name="connsiteY147" fmla="*/ 918455 h 959178"/>
                      <a:gd name="connsiteX148" fmla="*/ 324633 w 1397178"/>
                      <a:gd name="connsiteY148" fmla="*/ 928593 h 959178"/>
                      <a:gd name="connsiteX149" fmla="*/ 338826 w 1397178"/>
                      <a:gd name="connsiteY149" fmla="*/ 932648 h 959178"/>
                      <a:gd name="connsiteX150" fmla="*/ 411815 w 1397178"/>
                      <a:gd name="connsiteY150" fmla="*/ 930620 h 959178"/>
                      <a:gd name="connsiteX151" fmla="*/ 419925 w 1397178"/>
                      <a:gd name="connsiteY151" fmla="*/ 924538 h 959178"/>
                      <a:gd name="connsiteX152" fmla="*/ 430063 w 1397178"/>
                      <a:gd name="connsiteY152" fmla="*/ 918455 h 959178"/>
                      <a:gd name="connsiteX153" fmla="*/ 438173 w 1397178"/>
                      <a:gd name="connsiteY153" fmla="*/ 914400 h 959178"/>
                      <a:gd name="connsiteX154" fmla="*/ 452365 w 1397178"/>
                      <a:gd name="connsiteY154" fmla="*/ 896153 h 959178"/>
                      <a:gd name="connsiteX155" fmla="*/ 458448 w 1397178"/>
                      <a:gd name="connsiteY155" fmla="*/ 883988 h 959178"/>
                      <a:gd name="connsiteX156" fmla="*/ 460475 w 1397178"/>
                      <a:gd name="connsiteY156" fmla="*/ 869795 h 959178"/>
                      <a:gd name="connsiteX157" fmla="*/ 472640 w 1397178"/>
                      <a:gd name="connsiteY157" fmla="*/ 865740 h 959178"/>
                      <a:gd name="connsiteX158" fmla="*/ 478723 w 1397178"/>
                      <a:gd name="connsiteY158" fmla="*/ 861685 h 959178"/>
                      <a:gd name="connsiteX159" fmla="*/ 498998 w 1397178"/>
                      <a:gd name="connsiteY159" fmla="*/ 859658 h 959178"/>
                      <a:gd name="connsiteX160" fmla="*/ 517245 w 1397178"/>
                      <a:gd name="connsiteY160" fmla="*/ 855603 h 959178"/>
                      <a:gd name="connsiteX161" fmla="*/ 525355 w 1397178"/>
                      <a:gd name="connsiteY161" fmla="*/ 853575 h 959178"/>
                      <a:gd name="connsiteX162" fmla="*/ 543603 w 1397178"/>
                      <a:gd name="connsiteY162" fmla="*/ 845465 h 959178"/>
                      <a:gd name="connsiteX163" fmla="*/ 551713 w 1397178"/>
                      <a:gd name="connsiteY163" fmla="*/ 843438 h 959178"/>
                      <a:gd name="connsiteX164" fmla="*/ 557795 w 1397178"/>
                      <a:gd name="connsiteY164" fmla="*/ 837355 h 959178"/>
                      <a:gd name="connsiteX165" fmla="*/ 578070 w 1397178"/>
                      <a:gd name="connsiteY165" fmla="*/ 833300 h 959178"/>
                      <a:gd name="connsiteX166" fmla="*/ 592262 w 1397178"/>
                      <a:gd name="connsiteY166" fmla="*/ 827218 h 959178"/>
                      <a:gd name="connsiteX167" fmla="*/ 610510 w 1397178"/>
                      <a:gd name="connsiteY167" fmla="*/ 825190 h 959178"/>
                      <a:gd name="connsiteX168" fmla="*/ 649032 w 1397178"/>
                      <a:gd name="connsiteY168" fmla="*/ 819108 h 959178"/>
                      <a:gd name="connsiteX169" fmla="*/ 655115 w 1397178"/>
                      <a:gd name="connsiteY169" fmla="*/ 817080 h 959178"/>
                      <a:gd name="connsiteX170" fmla="*/ 669307 w 1397178"/>
                      <a:gd name="connsiteY170" fmla="*/ 813025 h 959178"/>
                      <a:gd name="connsiteX171" fmla="*/ 693637 w 1397178"/>
                      <a:gd name="connsiteY171" fmla="*/ 808970 h 959178"/>
                      <a:gd name="connsiteX172" fmla="*/ 703775 w 1397178"/>
                      <a:gd name="connsiteY172" fmla="*/ 806943 h 959178"/>
                      <a:gd name="connsiteX173" fmla="*/ 709857 w 1397178"/>
                      <a:gd name="connsiteY173" fmla="*/ 802888 h 959178"/>
                      <a:gd name="connsiteX174" fmla="*/ 736215 w 1397178"/>
                      <a:gd name="connsiteY174" fmla="*/ 798833 h 959178"/>
                      <a:gd name="connsiteX175" fmla="*/ 817314 w 1397178"/>
                      <a:gd name="connsiteY175" fmla="*/ 792751 h 959178"/>
                      <a:gd name="connsiteX176" fmla="*/ 823397 w 1397178"/>
                      <a:gd name="connsiteY176" fmla="*/ 788696 h 959178"/>
                      <a:gd name="connsiteX177" fmla="*/ 837589 w 1397178"/>
                      <a:gd name="connsiteY177" fmla="*/ 784641 h 959178"/>
                      <a:gd name="connsiteX178" fmla="*/ 843672 w 1397178"/>
                      <a:gd name="connsiteY178" fmla="*/ 782613 h 959178"/>
                      <a:gd name="connsiteX179" fmla="*/ 861919 w 1397178"/>
                      <a:gd name="connsiteY179" fmla="*/ 768421 h 959178"/>
                      <a:gd name="connsiteX180" fmla="*/ 868002 w 1397178"/>
                      <a:gd name="connsiteY180" fmla="*/ 766393 h 959178"/>
                      <a:gd name="connsiteX181" fmla="*/ 886249 w 1397178"/>
                      <a:gd name="connsiteY181" fmla="*/ 758283 h 959178"/>
                      <a:gd name="connsiteX182" fmla="*/ 898414 w 1397178"/>
                      <a:gd name="connsiteY182" fmla="*/ 752201 h 959178"/>
                      <a:gd name="connsiteX183" fmla="*/ 910579 w 1397178"/>
                      <a:gd name="connsiteY183" fmla="*/ 744091 h 959178"/>
                      <a:gd name="connsiteX184" fmla="*/ 916662 w 1397178"/>
                      <a:gd name="connsiteY184" fmla="*/ 742063 h 959178"/>
                      <a:gd name="connsiteX185" fmla="*/ 922744 w 1397178"/>
                      <a:gd name="connsiteY185" fmla="*/ 738008 h 959178"/>
                      <a:gd name="connsiteX186" fmla="*/ 947074 w 1397178"/>
                      <a:gd name="connsiteY186" fmla="*/ 727871 h 959178"/>
                      <a:gd name="connsiteX187" fmla="*/ 963294 w 1397178"/>
                      <a:gd name="connsiteY187" fmla="*/ 719761 h 959178"/>
                      <a:gd name="connsiteX188" fmla="*/ 973431 w 1397178"/>
                      <a:gd name="connsiteY188" fmla="*/ 713678 h 959178"/>
                      <a:gd name="connsiteX189" fmla="*/ 981541 w 1397178"/>
                      <a:gd name="connsiteY189" fmla="*/ 711651 h 959178"/>
                      <a:gd name="connsiteX190" fmla="*/ 985596 w 1397178"/>
                      <a:gd name="connsiteY190" fmla="*/ 705568 h 959178"/>
                      <a:gd name="connsiteX191" fmla="*/ 997761 w 1397178"/>
                      <a:gd name="connsiteY191" fmla="*/ 703541 h 959178"/>
                      <a:gd name="connsiteX192" fmla="*/ 1013981 w 1397178"/>
                      <a:gd name="connsiteY192" fmla="*/ 695431 h 959178"/>
                      <a:gd name="connsiteX193" fmla="*/ 1042366 w 1397178"/>
                      <a:gd name="connsiteY193" fmla="*/ 679211 h 959178"/>
                      <a:gd name="connsiteX194" fmla="*/ 1048449 w 1397178"/>
                      <a:gd name="connsiteY194" fmla="*/ 669073 h 959178"/>
                      <a:gd name="connsiteX195" fmla="*/ 1062641 w 1397178"/>
                      <a:gd name="connsiteY195" fmla="*/ 656908 h 959178"/>
                      <a:gd name="connsiteX196" fmla="*/ 1068724 w 1397178"/>
                      <a:gd name="connsiteY196" fmla="*/ 650826 h 959178"/>
                      <a:gd name="connsiteX197" fmla="*/ 1082916 w 1397178"/>
                      <a:gd name="connsiteY197" fmla="*/ 640688 h 959178"/>
                      <a:gd name="connsiteX198" fmla="*/ 1093054 w 1397178"/>
                      <a:gd name="connsiteY198" fmla="*/ 632578 h 959178"/>
                      <a:gd name="connsiteX199" fmla="*/ 1099136 w 1397178"/>
                      <a:gd name="connsiteY199" fmla="*/ 628523 h 959178"/>
                      <a:gd name="connsiteX200" fmla="*/ 1107246 w 1397178"/>
                      <a:gd name="connsiteY200" fmla="*/ 622441 h 959178"/>
                      <a:gd name="connsiteX201" fmla="*/ 1121438 w 1397178"/>
                      <a:gd name="connsiteY201" fmla="*/ 618386 h 959178"/>
                      <a:gd name="connsiteX202" fmla="*/ 1137658 w 1397178"/>
                      <a:gd name="connsiteY202" fmla="*/ 610276 h 959178"/>
                      <a:gd name="connsiteX203" fmla="*/ 1143741 w 1397178"/>
                      <a:gd name="connsiteY203" fmla="*/ 606221 h 959178"/>
                      <a:gd name="connsiteX204" fmla="*/ 1149823 w 1397178"/>
                      <a:gd name="connsiteY204" fmla="*/ 604194 h 959178"/>
                      <a:gd name="connsiteX205" fmla="*/ 1151851 w 1397178"/>
                      <a:gd name="connsiteY205" fmla="*/ 598111 h 959178"/>
                      <a:gd name="connsiteX206" fmla="*/ 1159961 w 1397178"/>
                      <a:gd name="connsiteY206" fmla="*/ 592029 h 959178"/>
                      <a:gd name="connsiteX207" fmla="*/ 1168071 w 1397178"/>
                      <a:gd name="connsiteY207" fmla="*/ 583919 h 959178"/>
                      <a:gd name="connsiteX208" fmla="*/ 1172126 w 1397178"/>
                      <a:gd name="connsiteY208" fmla="*/ 577836 h 959178"/>
                      <a:gd name="connsiteX209" fmla="*/ 1178208 w 1397178"/>
                      <a:gd name="connsiteY209" fmla="*/ 573781 h 959178"/>
                      <a:gd name="connsiteX210" fmla="*/ 1184291 w 1397178"/>
                      <a:gd name="connsiteY210" fmla="*/ 567699 h 959178"/>
                      <a:gd name="connsiteX211" fmla="*/ 1194428 w 1397178"/>
                      <a:gd name="connsiteY211" fmla="*/ 559589 h 959178"/>
                      <a:gd name="connsiteX212" fmla="*/ 1202538 w 1397178"/>
                      <a:gd name="connsiteY212" fmla="*/ 551479 h 959178"/>
                      <a:gd name="connsiteX213" fmla="*/ 1218758 w 1397178"/>
                      <a:gd name="connsiteY213" fmla="*/ 537286 h 959178"/>
                      <a:gd name="connsiteX214" fmla="*/ 1226868 w 1397178"/>
                      <a:gd name="connsiteY214" fmla="*/ 525121 h 959178"/>
                      <a:gd name="connsiteX215" fmla="*/ 1241061 w 1397178"/>
                      <a:gd name="connsiteY215" fmla="*/ 510929 h 959178"/>
                      <a:gd name="connsiteX216" fmla="*/ 1247143 w 1397178"/>
                      <a:gd name="connsiteY216" fmla="*/ 502819 h 959178"/>
                      <a:gd name="connsiteX217" fmla="*/ 1255253 w 1397178"/>
                      <a:gd name="connsiteY217" fmla="*/ 494709 h 959178"/>
                      <a:gd name="connsiteX218" fmla="*/ 1261336 w 1397178"/>
                      <a:gd name="connsiteY218" fmla="*/ 478489 h 959178"/>
                      <a:gd name="connsiteX219" fmla="*/ 1269446 w 1397178"/>
                      <a:gd name="connsiteY219" fmla="*/ 464296 h 959178"/>
                      <a:gd name="connsiteX220" fmla="*/ 1275528 w 1397178"/>
                      <a:gd name="connsiteY220" fmla="*/ 458214 h 959178"/>
                      <a:gd name="connsiteX221" fmla="*/ 1281611 w 1397178"/>
                      <a:gd name="connsiteY221" fmla="*/ 456186 h 959178"/>
                      <a:gd name="connsiteX222" fmla="*/ 1287693 w 1397178"/>
                      <a:gd name="connsiteY222" fmla="*/ 452131 h 959178"/>
                      <a:gd name="connsiteX223" fmla="*/ 1295803 w 1397178"/>
                      <a:gd name="connsiteY223" fmla="*/ 450104 h 959178"/>
                      <a:gd name="connsiteX224" fmla="*/ 1301885 w 1397178"/>
                      <a:gd name="connsiteY224" fmla="*/ 448076 h 959178"/>
                      <a:gd name="connsiteX225" fmla="*/ 1312023 w 1397178"/>
                      <a:gd name="connsiteY225" fmla="*/ 433884 h 959178"/>
                      <a:gd name="connsiteX226" fmla="*/ 1314050 w 1397178"/>
                      <a:gd name="connsiteY226" fmla="*/ 381169 h 959178"/>
                      <a:gd name="connsiteX227" fmla="*/ 1316078 w 1397178"/>
                      <a:gd name="connsiteY227" fmla="*/ 375087 h 959178"/>
                      <a:gd name="connsiteX228" fmla="*/ 1334325 w 1397178"/>
                      <a:gd name="connsiteY228" fmla="*/ 369004 h 959178"/>
                      <a:gd name="connsiteX229" fmla="*/ 1348518 w 1397178"/>
                      <a:gd name="connsiteY229" fmla="*/ 362922 h 959178"/>
                      <a:gd name="connsiteX230" fmla="*/ 1360683 w 1397178"/>
                      <a:gd name="connsiteY230" fmla="*/ 350757 h 959178"/>
                      <a:gd name="connsiteX231" fmla="*/ 1368793 w 1397178"/>
                      <a:gd name="connsiteY231" fmla="*/ 344674 h 959178"/>
                      <a:gd name="connsiteX232" fmla="*/ 1389068 w 1397178"/>
                      <a:gd name="connsiteY232" fmla="*/ 328454 h 959178"/>
                      <a:gd name="connsiteX233" fmla="*/ 1389068 w 1397178"/>
                      <a:gd name="connsiteY233" fmla="*/ 279794 h 959178"/>
                      <a:gd name="connsiteX234" fmla="*/ 1387040 w 1397178"/>
                      <a:gd name="connsiteY234" fmla="*/ 273712 h 959178"/>
                      <a:gd name="connsiteX235" fmla="*/ 1380958 w 1397178"/>
                      <a:gd name="connsiteY235" fmla="*/ 269657 h 959178"/>
                      <a:gd name="connsiteX236" fmla="*/ 1382985 w 1397178"/>
                      <a:gd name="connsiteY236" fmla="*/ 229107 h 959178"/>
                      <a:gd name="connsiteX237" fmla="*/ 1387040 w 1397178"/>
                      <a:gd name="connsiteY237" fmla="*/ 214915 h 959178"/>
                      <a:gd name="connsiteX238" fmla="*/ 1391095 w 1397178"/>
                      <a:gd name="connsiteY238" fmla="*/ 198695 h 959178"/>
                      <a:gd name="connsiteX239" fmla="*/ 1393123 w 1397178"/>
                      <a:gd name="connsiteY239" fmla="*/ 190585 h 959178"/>
                      <a:gd name="connsiteX240" fmla="*/ 1397178 w 1397178"/>
                      <a:gd name="connsiteY240" fmla="*/ 186530 h 959178"/>
                      <a:gd name="connsiteX241" fmla="*/ 1324188 w 1397178"/>
                      <a:gd name="connsiteY241" fmla="*/ 186530 h 959178"/>
                      <a:gd name="connsiteX242" fmla="*/ 1303913 w 1397178"/>
                      <a:gd name="connsiteY242" fmla="*/ 188557 h 959178"/>
                      <a:gd name="connsiteX243" fmla="*/ 1291748 w 1397178"/>
                      <a:gd name="connsiteY243" fmla="*/ 192612 h 959178"/>
                      <a:gd name="connsiteX244" fmla="*/ 1279583 w 1397178"/>
                      <a:gd name="connsiteY244" fmla="*/ 198695 h 959178"/>
                      <a:gd name="connsiteX245" fmla="*/ 1265391 w 1397178"/>
                      <a:gd name="connsiteY245" fmla="*/ 190585 h 959178"/>
                      <a:gd name="connsiteX246" fmla="*/ 1263363 w 1397178"/>
                      <a:gd name="connsiteY246" fmla="*/ 184502 h 959178"/>
                      <a:gd name="connsiteX247" fmla="*/ 1255253 w 1397178"/>
                      <a:gd name="connsiteY247" fmla="*/ 170310 h 959178"/>
                      <a:gd name="connsiteX248" fmla="*/ 1253226 w 1397178"/>
                      <a:gd name="connsiteY248" fmla="*/ 164227 h 959178"/>
                      <a:gd name="connsiteX249" fmla="*/ 1249171 w 1397178"/>
                      <a:gd name="connsiteY249" fmla="*/ 158145 h 959178"/>
                      <a:gd name="connsiteX250" fmla="*/ 1245116 w 1397178"/>
                      <a:gd name="connsiteY250" fmla="*/ 141925 h 959178"/>
                      <a:gd name="connsiteX251" fmla="*/ 1239033 w 1397178"/>
                      <a:gd name="connsiteY251" fmla="*/ 137870 h 959178"/>
                      <a:gd name="connsiteX252" fmla="*/ 1237006 w 1397178"/>
                      <a:gd name="connsiteY252" fmla="*/ 131787 h 959178"/>
                      <a:gd name="connsiteX253" fmla="*/ 1230923 w 1397178"/>
                      <a:gd name="connsiteY253" fmla="*/ 127732 h 959178"/>
                      <a:gd name="connsiteX254" fmla="*/ 1226868 w 1397178"/>
                      <a:gd name="connsiteY254" fmla="*/ 121650 h 959178"/>
                      <a:gd name="connsiteX255" fmla="*/ 1224841 w 1397178"/>
                      <a:gd name="connsiteY255" fmla="*/ 113540 h 959178"/>
                      <a:gd name="connsiteX256" fmla="*/ 1222813 w 1397178"/>
                      <a:gd name="connsiteY256" fmla="*/ 107457 h 959178"/>
                      <a:gd name="connsiteX257" fmla="*/ 1224841 w 1397178"/>
                      <a:gd name="connsiteY257" fmla="*/ 95292 h 959178"/>
                      <a:gd name="connsiteX258" fmla="*/ 1249171 w 1397178"/>
                      <a:gd name="connsiteY258" fmla="*/ 93265 h 959178"/>
                      <a:gd name="connsiteX259" fmla="*/ 1271473 w 1397178"/>
                      <a:gd name="connsiteY259" fmla="*/ 83127 h 959178"/>
                      <a:gd name="connsiteX260" fmla="*/ 1275528 w 1397178"/>
                      <a:gd name="connsiteY260" fmla="*/ 77045 h 959178"/>
                      <a:gd name="connsiteX261" fmla="*/ 1277556 w 1397178"/>
                      <a:gd name="connsiteY261" fmla="*/ 70963 h 959178"/>
                      <a:gd name="connsiteX262" fmla="*/ 1275528 w 1397178"/>
                      <a:gd name="connsiteY262" fmla="*/ 50688 h 959178"/>
                      <a:gd name="connsiteX263" fmla="*/ 1271473 w 1397178"/>
                      <a:gd name="connsiteY263" fmla="*/ 42578 h 959178"/>
                      <a:gd name="connsiteX264" fmla="*/ 912607 w 1397178"/>
                      <a:gd name="connsiteY264" fmla="*/ 42578 h 959178"/>
                      <a:gd name="connsiteX265" fmla="*/ 870029 w 1397178"/>
                      <a:gd name="connsiteY265" fmla="*/ 0 h 959178"/>
                      <a:gd name="connsiteX266" fmla="*/ 466558 w 1397178"/>
                      <a:gd name="connsiteY266" fmla="*/ 0 h 959178"/>
                      <a:gd name="connsiteX267" fmla="*/ 407760 w 1397178"/>
                      <a:gd name="connsiteY267" fmla="*/ 26358 h 959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</a:cxnLst>
                    <a:rect l="l" t="t" r="r" b="b"/>
                    <a:pathLst>
                      <a:path w="1397178" h="959178">
                        <a:moveTo>
                          <a:pt x="407760" y="26358"/>
                        </a:moveTo>
                        <a:lnTo>
                          <a:pt x="407760" y="26358"/>
                        </a:lnTo>
                        <a:cubicBezTo>
                          <a:pt x="413167" y="28385"/>
                          <a:pt x="418911" y="29675"/>
                          <a:pt x="423980" y="32440"/>
                        </a:cubicBezTo>
                        <a:cubicBezTo>
                          <a:pt x="426497" y="33813"/>
                          <a:pt x="427799" y="36762"/>
                          <a:pt x="430063" y="38523"/>
                        </a:cubicBezTo>
                        <a:cubicBezTo>
                          <a:pt x="433910" y="41515"/>
                          <a:pt x="438329" y="43709"/>
                          <a:pt x="442228" y="46633"/>
                        </a:cubicBezTo>
                        <a:cubicBezTo>
                          <a:pt x="444060" y="48007"/>
                          <a:pt x="453459" y="55289"/>
                          <a:pt x="456420" y="56770"/>
                        </a:cubicBezTo>
                        <a:cubicBezTo>
                          <a:pt x="459675" y="58398"/>
                          <a:pt x="463137" y="59581"/>
                          <a:pt x="466558" y="60825"/>
                        </a:cubicBezTo>
                        <a:cubicBezTo>
                          <a:pt x="470575" y="62286"/>
                          <a:pt x="478723" y="64880"/>
                          <a:pt x="478723" y="64880"/>
                        </a:cubicBezTo>
                        <a:cubicBezTo>
                          <a:pt x="480750" y="66232"/>
                          <a:pt x="482578" y="67945"/>
                          <a:pt x="484805" y="68935"/>
                        </a:cubicBezTo>
                        <a:cubicBezTo>
                          <a:pt x="488711" y="70671"/>
                          <a:pt x="496970" y="72990"/>
                          <a:pt x="496970" y="72990"/>
                        </a:cubicBezTo>
                        <a:cubicBezTo>
                          <a:pt x="498998" y="74342"/>
                          <a:pt x="500771" y="76189"/>
                          <a:pt x="503053" y="77045"/>
                        </a:cubicBezTo>
                        <a:cubicBezTo>
                          <a:pt x="506280" y="78255"/>
                          <a:pt x="510323" y="77161"/>
                          <a:pt x="513190" y="79072"/>
                        </a:cubicBezTo>
                        <a:cubicBezTo>
                          <a:pt x="514968" y="80258"/>
                          <a:pt x="514180" y="83287"/>
                          <a:pt x="515218" y="85155"/>
                        </a:cubicBezTo>
                        <a:cubicBezTo>
                          <a:pt x="517585" y="89415"/>
                          <a:pt x="520625" y="93265"/>
                          <a:pt x="523328" y="97320"/>
                        </a:cubicBezTo>
                        <a:lnTo>
                          <a:pt x="527383" y="103402"/>
                        </a:lnTo>
                        <a:cubicBezTo>
                          <a:pt x="528470" y="107750"/>
                          <a:pt x="529203" y="114551"/>
                          <a:pt x="533465" y="117595"/>
                        </a:cubicBezTo>
                        <a:cubicBezTo>
                          <a:pt x="536427" y="119711"/>
                          <a:pt x="540224" y="120298"/>
                          <a:pt x="543603" y="121650"/>
                        </a:cubicBezTo>
                        <a:cubicBezTo>
                          <a:pt x="544279" y="123677"/>
                          <a:pt x="544445" y="125954"/>
                          <a:pt x="545630" y="127732"/>
                        </a:cubicBezTo>
                        <a:cubicBezTo>
                          <a:pt x="551380" y="136357"/>
                          <a:pt x="551751" y="132105"/>
                          <a:pt x="559822" y="137870"/>
                        </a:cubicBezTo>
                        <a:cubicBezTo>
                          <a:pt x="562155" y="139537"/>
                          <a:pt x="563702" y="142116"/>
                          <a:pt x="565905" y="143952"/>
                        </a:cubicBezTo>
                        <a:cubicBezTo>
                          <a:pt x="574622" y="151216"/>
                          <a:pt x="568924" y="145462"/>
                          <a:pt x="578070" y="150035"/>
                        </a:cubicBezTo>
                        <a:cubicBezTo>
                          <a:pt x="593784" y="157893"/>
                          <a:pt x="574951" y="151024"/>
                          <a:pt x="590235" y="156117"/>
                        </a:cubicBezTo>
                        <a:cubicBezTo>
                          <a:pt x="594290" y="158820"/>
                          <a:pt x="598954" y="160781"/>
                          <a:pt x="602400" y="164227"/>
                        </a:cubicBezTo>
                        <a:cubicBezTo>
                          <a:pt x="603911" y="165738"/>
                          <a:pt x="603471" y="168398"/>
                          <a:pt x="604427" y="170310"/>
                        </a:cubicBezTo>
                        <a:cubicBezTo>
                          <a:pt x="605517" y="172489"/>
                          <a:pt x="607392" y="174213"/>
                          <a:pt x="608482" y="176392"/>
                        </a:cubicBezTo>
                        <a:cubicBezTo>
                          <a:pt x="612432" y="184292"/>
                          <a:pt x="608635" y="181479"/>
                          <a:pt x="612537" y="190585"/>
                        </a:cubicBezTo>
                        <a:cubicBezTo>
                          <a:pt x="613497" y="192825"/>
                          <a:pt x="615240" y="194640"/>
                          <a:pt x="616592" y="196667"/>
                        </a:cubicBezTo>
                        <a:cubicBezTo>
                          <a:pt x="616724" y="197193"/>
                          <a:pt x="619591" y="209540"/>
                          <a:pt x="620647" y="210860"/>
                        </a:cubicBezTo>
                        <a:cubicBezTo>
                          <a:pt x="622169" y="212763"/>
                          <a:pt x="624702" y="213563"/>
                          <a:pt x="626730" y="214915"/>
                        </a:cubicBezTo>
                        <a:cubicBezTo>
                          <a:pt x="631301" y="228630"/>
                          <a:pt x="625264" y="211983"/>
                          <a:pt x="634840" y="231135"/>
                        </a:cubicBezTo>
                        <a:cubicBezTo>
                          <a:pt x="635796" y="233046"/>
                          <a:pt x="635829" y="235349"/>
                          <a:pt x="636867" y="237217"/>
                        </a:cubicBezTo>
                        <a:cubicBezTo>
                          <a:pt x="639234" y="241477"/>
                          <a:pt x="643435" y="244759"/>
                          <a:pt x="644977" y="249382"/>
                        </a:cubicBezTo>
                        <a:cubicBezTo>
                          <a:pt x="646386" y="253606"/>
                          <a:pt x="648277" y="260235"/>
                          <a:pt x="651060" y="263574"/>
                        </a:cubicBezTo>
                        <a:cubicBezTo>
                          <a:pt x="652620" y="265446"/>
                          <a:pt x="655115" y="266277"/>
                          <a:pt x="657142" y="267629"/>
                        </a:cubicBezTo>
                        <a:cubicBezTo>
                          <a:pt x="668764" y="285063"/>
                          <a:pt x="654830" y="263005"/>
                          <a:pt x="663225" y="279794"/>
                        </a:cubicBezTo>
                        <a:cubicBezTo>
                          <a:pt x="666314" y="285972"/>
                          <a:pt x="670399" y="288996"/>
                          <a:pt x="675390" y="293987"/>
                        </a:cubicBezTo>
                        <a:cubicBezTo>
                          <a:pt x="681394" y="318009"/>
                          <a:pt x="681691" y="316016"/>
                          <a:pt x="675390" y="358867"/>
                        </a:cubicBezTo>
                        <a:cubicBezTo>
                          <a:pt x="674681" y="363689"/>
                          <a:pt x="667280" y="371032"/>
                          <a:pt x="667280" y="371032"/>
                        </a:cubicBezTo>
                        <a:cubicBezTo>
                          <a:pt x="666604" y="373735"/>
                          <a:pt x="666018" y="376463"/>
                          <a:pt x="665252" y="379142"/>
                        </a:cubicBezTo>
                        <a:cubicBezTo>
                          <a:pt x="664665" y="381197"/>
                          <a:pt x="663225" y="383087"/>
                          <a:pt x="663225" y="385224"/>
                        </a:cubicBezTo>
                        <a:cubicBezTo>
                          <a:pt x="663225" y="396733"/>
                          <a:pt x="664107" y="408240"/>
                          <a:pt x="665252" y="419692"/>
                        </a:cubicBezTo>
                        <a:cubicBezTo>
                          <a:pt x="665465" y="421818"/>
                          <a:pt x="666693" y="423719"/>
                          <a:pt x="667280" y="425774"/>
                        </a:cubicBezTo>
                        <a:cubicBezTo>
                          <a:pt x="672441" y="443837"/>
                          <a:pt x="664792" y="422826"/>
                          <a:pt x="675390" y="444021"/>
                        </a:cubicBezTo>
                        <a:cubicBezTo>
                          <a:pt x="676346" y="445933"/>
                          <a:pt x="676394" y="448228"/>
                          <a:pt x="677417" y="450104"/>
                        </a:cubicBezTo>
                        <a:cubicBezTo>
                          <a:pt x="680470" y="455701"/>
                          <a:pt x="684704" y="460621"/>
                          <a:pt x="687555" y="466324"/>
                        </a:cubicBezTo>
                        <a:lnTo>
                          <a:pt x="695665" y="482544"/>
                        </a:lnTo>
                        <a:cubicBezTo>
                          <a:pt x="697017" y="485247"/>
                          <a:pt x="697205" y="488977"/>
                          <a:pt x="699720" y="490654"/>
                        </a:cubicBezTo>
                        <a:lnTo>
                          <a:pt x="705802" y="494709"/>
                        </a:lnTo>
                        <a:cubicBezTo>
                          <a:pt x="715367" y="509056"/>
                          <a:pt x="703353" y="491279"/>
                          <a:pt x="715940" y="508901"/>
                        </a:cubicBezTo>
                        <a:cubicBezTo>
                          <a:pt x="721606" y="516833"/>
                          <a:pt x="719072" y="515351"/>
                          <a:pt x="728105" y="523094"/>
                        </a:cubicBezTo>
                        <a:cubicBezTo>
                          <a:pt x="729955" y="524680"/>
                          <a:pt x="732160" y="525797"/>
                          <a:pt x="734187" y="527149"/>
                        </a:cubicBezTo>
                        <a:cubicBezTo>
                          <a:pt x="754690" y="557904"/>
                          <a:pt x="732496" y="526335"/>
                          <a:pt x="748379" y="545396"/>
                        </a:cubicBezTo>
                        <a:cubicBezTo>
                          <a:pt x="756827" y="555534"/>
                          <a:pt x="747365" y="548100"/>
                          <a:pt x="758517" y="555534"/>
                        </a:cubicBezTo>
                        <a:cubicBezTo>
                          <a:pt x="759193" y="557561"/>
                          <a:pt x="759588" y="559705"/>
                          <a:pt x="760544" y="561616"/>
                        </a:cubicBezTo>
                        <a:cubicBezTo>
                          <a:pt x="762990" y="566508"/>
                          <a:pt x="767465" y="573010"/>
                          <a:pt x="770682" y="577836"/>
                        </a:cubicBezTo>
                        <a:cubicBezTo>
                          <a:pt x="774367" y="592580"/>
                          <a:pt x="769457" y="580666"/>
                          <a:pt x="778792" y="590001"/>
                        </a:cubicBezTo>
                        <a:cubicBezTo>
                          <a:pt x="781181" y="592390"/>
                          <a:pt x="782601" y="595611"/>
                          <a:pt x="784874" y="598111"/>
                        </a:cubicBezTo>
                        <a:cubicBezTo>
                          <a:pt x="814796" y="631026"/>
                          <a:pt x="788399" y="602402"/>
                          <a:pt x="805149" y="616359"/>
                        </a:cubicBezTo>
                        <a:cubicBezTo>
                          <a:pt x="814841" y="624436"/>
                          <a:pt x="808039" y="619824"/>
                          <a:pt x="815287" y="628523"/>
                        </a:cubicBezTo>
                        <a:cubicBezTo>
                          <a:pt x="817123" y="630726"/>
                          <a:pt x="819533" y="632403"/>
                          <a:pt x="821369" y="634606"/>
                        </a:cubicBezTo>
                        <a:cubicBezTo>
                          <a:pt x="822929" y="636478"/>
                          <a:pt x="823521" y="639166"/>
                          <a:pt x="825424" y="640688"/>
                        </a:cubicBezTo>
                        <a:cubicBezTo>
                          <a:pt x="827093" y="642023"/>
                          <a:pt x="829639" y="641678"/>
                          <a:pt x="831507" y="642716"/>
                        </a:cubicBezTo>
                        <a:cubicBezTo>
                          <a:pt x="840655" y="647798"/>
                          <a:pt x="841151" y="651132"/>
                          <a:pt x="849754" y="652853"/>
                        </a:cubicBezTo>
                        <a:cubicBezTo>
                          <a:pt x="854440" y="653790"/>
                          <a:pt x="859216" y="654205"/>
                          <a:pt x="863947" y="654881"/>
                        </a:cubicBezTo>
                        <a:cubicBezTo>
                          <a:pt x="865974" y="656233"/>
                          <a:pt x="868507" y="657033"/>
                          <a:pt x="870029" y="658936"/>
                        </a:cubicBezTo>
                        <a:cubicBezTo>
                          <a:pt x="871726" y="661057"/>
                          <a:pt x="873740" y="668980"/>
                          <a:pt x="870029" y="671101"/>
                        </a:cubicBezTo>
                        <a:cubicBezTo>
                          <a:pt x="866460" y="673141"/>
                          <a:pt x="861934" y="672547"/>
                          <a:pt x="857864" y="673128"/>
                        </a:cubicBezTo>
                        <a:cubicBezTo>
                          <a:pt x="852470" y="673899"/>
                          <a:pt x="847051" y="674480"/>
                          <a:pt x="841644" y="675156"/>
                        </a:cubicBezTo>
                        <a:cubicBezTo>
                          <a:pt x="839617" y="675832"/>
                          <a:pt x="837473" y="676227"/>
                          <a:pt x="835562" y="677183"/>
                        </a:cubicBezTo>
                        <a:cubicBezTo>
                          <a:pt x="819833" y="685047"/>
                          <a:pt x="838690" y="678167"/>
                          <a:pt x="823397" y="683266"/>
                        </a:cubicBezTo>
                        <a:cubicBezTo>
                          <a:pt x="822473" y="683959"/>
                          <a:pt x="811510" y="692414"/>
                          <a:pt x="809204" y="693403"/>
                        </a:cubicBezTo>
                        <a:cubicBezTo>
                          <a:pt x="806643" y="694501"/>
                          <a:pt x="803773" y="694665"/>
                          <a:pt x="801094" y="695431"/>
                        </a:cubicBezTo>
                        <a:cubicBezTo>
                          <a:pt x="799039" y="696018"/>
                          <a:pt x="797144" y="697316"/>
                          <a:pt x="795012" y="697458"/>
                        </a:cubicBezTo>
                        <a:cubicBezTo>
                          <a:pt x="776792" y="698673"/>
                          <a:pt x="758517" y="698810"/>
                          <a:pt x="740269" y="699486"/>
                        </a:cubicBezTo>
                        <a:cubicBezTo>
                          <a:pt x="728780" y="698810"/>
                          <a:pt x="717087" y="699715"/>
                          <a:pt x="705802" y="697458"/>
                        </a:cubicBezTo>
                        <a:cubicBezTo>
                          <a:pt x="700531" y="696404"/>
                          <a:pt x="697895" y="686387"/>
                          <a:pt x="695665" y="683266"/>
                        </a:cubicBezTo>
                        <a:cubicBezTo>
                          <a:pt x="693175" y="679779"/>
                          <a:pt x="687451" y="675103"/>
                          <a:pt x="683500" y="673128"/>
                        </a:cubicBezTo>
                        <a:cubicBezTo>
                          <a:pt x="681588" y="672172"/>
                          <a:pt x="679445" y="671777"/>
                          <a:pt x="677417" y="671101"/>
                        </a:cubicBezTo>
                        <a:cubicBezTo>
                          <a:pt x="666667" y="660350"/>
                          <a:pt x="676567" y="668968"/>
                          <a:pt x="663225" y="660963"/>
                        </a:cubicBezTo>
                        <a:cubicBezTo>
                          <a:pt x="659046" y="658456"/>
                          <a:pt x="651060" y="652853"/>
                          <a:pt x="651060" y="652853"/>
                        </a:cubicBezTo>
                        <a:cubicBezTo>
                          <a:pt x="649708" y="650826"/>
                          <a:pt x="649439" y="646882"/>
                          <a:pt x="647005" y="646771"/>
                        </a:cubicBezTo>
                        <a:cubicBezTo>
                          <a:pt x="633435" y="646154"/>
                          <a:pt x="606455" y="650826"/>
                          <a:pt x="606455" y="650826"/>
                        </a:cubicBezTo>
                        <a:cubicBezTo>
                          <a:pt x="591864" y="655688"/>
                          <a:pt x="610091" y="649787"/>
                          <a:pt x="592262" y="654881"/>
                        </a:cubicBezTo>
                        <a:cubicBezTo>
                          <a:pt x="590207" y="655468"/>
                          <a:pt x="588313" y="656779"/>
                          <a:pt x="586180" y="656908"/>
                        </a:cubicBezTo>
                        <a:cubicBezTo>
                          <a:pt x="565931" y="658135"/>
                          <a:pt x="545630" y="658260"/>
                          <a:pt x="525355" y="658936"/>
                        </a:cubicBezTo>
                        <a:cubicBezTo>
                          <a:pt x="513190" y="660963"/>
                          <a:pt x="500718" y="661630"/>
                          <a:pt x="488860" y="665018"/>
                        </a:cubicBezTo>
                        <a:cubicBezTo>
                          <a:pt x="486103" y="665806"/>
                          <a:pt x="484981" y="669265"/>
                          <a:pt x="482778" y="671101"/>
                        </a:cubicBezTo>
                        <a:cubicBezTo>
                          <a:pt x="480906" y="672661"/>
                          <a:pt x="478944" y="674219"/>
                          <a:pt x="476695" y="675156"/>
                        </a:cubicBezTo>
                        <a:cubicBezTo>
                          <a:pt x="470777" y="677622"/>
                          <a:pt x="463783" y="677682"/>
                          <a:pt x="458448" y="681238"/>
                        </a:cubicBezTo>
                        <a:cubicBezTo>
                          <a:pt x="456420" y="682590"/>
                          <a:pt x="454545" y="684203"/>
                          <a:pt x="452365" y="685293"/>
                        </a:cubicBezTo>
                        <a:cubicBezTo>
                          <a:pt x="450454" y="686249"/>
                          <a:pt x="448284" y="686571"/>
                          <a:pt x="446283" y="687321"/>
                        </a:cubicBezTo>
                        <a:cubicBezTo>
                          <a:pt x="442875" y="688599"/>
                          <a:pt x="439450" y="689851"/>
                          <a:pt x="436145" y="691376"/>
                        </a:cubicBezTo>
                        <a:cubicBezTo>
                          <a:pt x="424469" y="696765"/>
                          <a:pt x="417777" y="700084"/>
                          <a:pt x="407760" y="707596"/>
                        </a:cubicBezTo>
                        <a:cubicBezTo>
                          <a:pt x="381198" y="727516"/>
                          <a:pt x="414362" y="702879"/>
                          <a:pt x="393568" y="717733"/>
                        </a:cubicBezTo>
                        <a:cubicBezTo>
                          <a:pt x="390818" y="719697"/>
                          <a:pt x="388481" y="722305"/>
                          <a:pt x="385458" y="723816"/>
                        </a:cubicBezTo>
                        <a:cubicBezTo>
                          <a:pt x="382966" y="725062"/>
                          <a:pt x="380017" y="725042"/>
                          <a:pt x="377348" y="725843"/>
                        </a:cubicBezTo>
                        <a:cubicBezTo>
                          <a:pt x="373254" y="727071"/>
                          <a:pt x="369238" y="728546"/>
                          <a:pt x="365183" y="729898"/>
                        </a:cubicBezTo>
                        <a:lnTo>
                          <a:pt x="359101" y="731926"/>
                        </a:lnTo>
                        <a:cubicBezTo>
                          <a:pt x="345425" y="745602"/>
                          <a:pt x="352377" y="742278"/>
                          <a:pt x="340853" y="746118"/>
                        </a:cubicBezTo>
                        <a:cubicBezTo>
                          <a:pt x="338826" y="747470"/>
                          <a:pt x="336643" y="748613"/>
                          <a:pt x="334771" y="750173"/>
                        </a:cubicBezTo>
                        <a:cubicBezTo>
                          <a:pt x="332568" y="752009"/>
                          <a:pt x="331074" y="754665"/>
                          <a:pt x="328688" y="756256"/>
                        </a:cubicBezTo>
                        <a:cubicBezTo>
                          <a:pt x="326945" y="757418"/>
                          <a:pt x="315574" y="760041"/>
                          <a:pt x="314496" y="760311"/>
                        </a:cubicBezTo>
                        <a:cubicBezTo>
                          <a:pt x="312468" y="761663"/>
                          <a:pt x="310285" y="762806"/>
                          <a:pt x="308413" y="764366"/>
                        </a:cubicBezTo>
                        <a:cubicBezTo>
                          <a:pt x="306210" y="766201"/>
                          <a:pt x="304717" y="768858"/>
                          <a:pt x="302331" y="770448"/>
                        </a:cubicBezTo>
                        <a:cubicBezTo>
                          <a:pt x="300553" y="771634"/>
                          <a:pt x="298249" y="771725"/>
                          <a:pt x="296248" y="772476"/>
                        </a:cubicBezTo>
                        <a:cubicBezTo>
                          <a:pt x="292840" y="773754"/>
                          <a:pt x="289306" y="774788"/>
                          <a:pt x="286111" y="776531"/>
                        </a:cubicBezTo>
                        <a:cubicBezTo>
                          <a:pt x="281833" y="778865"/>
                          <a:pt x="278305" y="782462"/>
                          <a:pt x="273946" y="784641"/>
                        </a:cubicBezTo>
                        <a:cubicBezTo>
                          <a:pt x="262015" y="790606"/>
                          <a:pt x="268700" y="787742"/>
                          <a:pt x="253671" y="792751"/>
                        </a:cubicBezTo>
                        <a:lnTo>
                          <a:pt x="247588" y="794778"/>
                        </a:lnTo>
                        <a:cubicBezTo>
                          <a:pt x="245561" y="795454"/>
                          <a:pt x="243602" y="796387"/>
                          <a:pt x="241506" y="796806"/>
                        </a:cubicBezTo>
                        <a:lnTo>
                          <a:pt x="221231" y="800861"/>
                        </a:lnTo>
                        <a:cubicBezTo>
                          <a:pt x="201519" y="798396"/>
                          <a:pt x="198161" y="796934"/>
                          <a:pt x="174599" y="800861"/>
                        </a:cubicBezTo>
                        <a:cubicBezTo>
                          <a:pt x="172195" y="801262"/>
                          <a:pt x="170632" y="803706"/>
                          <a:pt x="168516" y="804915"/>
                        </a:cubicBezTo>
                        <a:cubicBezTo>
                          <a:pt x="165892" y="806414"/>
                          <a:pt x="163030" y="807470"/>
                          <a:pt x="160406" y="808970"/>
                        </a:cubicBezTo>
                        <a:cubicBezTo>
                          <a:pt x="158290" y="810179"/>
                          <a:pt x="156564" y="812065"/>
                          <a:pt x="154324" y="813025"/>
                        </a:cubicBezTo>
                        <a:cubicBezTo>
                          <a:pt x="151763" y="814123"/>
                          <a:pt x="148917" y="814377"/>
                          <a:pt x="146214" y="815053"/>
                        </a:cubicBezTo>
                        <a:cubicBezTo>
                          <a:pt x="144186" y="816405"/>
                          <a:pt x="141854" y="817385"/>
                          <a:pt x="140131" y="819108"/>
                        </a:cubicBezTo>
                        <a:cubicBezTo>
                          <a:pt x="138408" y="820831"/>
                          <a:pt x="137979" y="823668"/>
                          <a:pt x="136076" y="825190"/>
                        </a:cubicBezTo>
                        <a:cubicBezTo>
                          <a:pt x="134407" y="826525"/>
                          <a:pt x="132021" y="826542"/>
                          <a:pt x="129994" y="827218"/>
                        </a:cubicBezTo>
                        <a:cubicBezTo>
                          <a:pt x="126615" y="826542"/>
                          <a:pt x="123083" y="826400"/>
                          <a:pt x="119856" y="825190"/>
                        </a:cubicBezTo>
                        <a:cubicBezTo>
                          <a:pt x="109095" y="821154"/>
                          <a:pt x="118055" y="817712"/>
                          <a:pt x="101609" y="817080"/>
                        </a:cubicBezTo>
                        <a:lnTo>
                          <a:pt x="48894" y="815053"/>
                        </a:lnTo>
                        <a:cubicBezTo>
                          <a:pt x="26684" y="819494"/>
                          <a:pt x="49827" y="813942"/>
                          <a:pt x="30646" y="821135"/>
                        </a:cubicBezTo>
                        <a:cubicBezTo>
                          <a:pt x="28037" y="822114"/>
                          <a:pt x="25215" y="822397"/>
                          <a:pt x="22536" y="823163"/>
                        </a:cubicBezTo>
                        <a:cubicBezTo>
                          <a:pt x="20481" y="823750"/>
                          <a:pt x="18481" y="824514"/>
                          <a:pt x="16454" y="825190"/>
                        </a:cubicBezTo>
                        <a:cubicBezTo>
                          <a:pt x="14426" y="827893"/>
                          <a:pt x="12761" y="830910"/>
                          <a:pt x="10371" y="833300"/>
                        </a:cubicBezTo>
                        <a:cubicBezTo>
                          <a:pt x="8648" y="835023"/>
                          <a:pt x="5849" y="835483"/>
                          <a:pt x="4289" y="837355"/>
                        </a:cubicBezTo>
                        <a:cubicBezTo>
                          <a:pt x="2354" y="839677"/>
                          <a:pt x="1586" y="842762"/>
                          <a:pt x="234" y="845465"/>
                        </a:cubicBezTo>
                        <a:cubicBezTo>
                          <a:pt x="980" y="856652"/>
                          <a:pt x="-3027" y="872617"/>
                          <a:pt x="6316" y="881960"/>
                        </a:cubicBezTo>
                        <a:cubicBezTo>
                          <a:pt x="8039" y="883683"/>
                          <a:pt x="10219" y="884925"/>
                          <a:pt x="12399" y="886015"/>
                        </a:cubicBezTo>
                        <a:cubicBezTo>
                          <a:pt x="14310" y="886971"/>
                          <a:pt x="16454" y="887367"/>
                          <a:pt x="18481" y="888043"/>
                        </a:cubicBezTo>
                        <a:cubicBezTo>
                          <a:pt x="38756" y="887367"/>
                          <a:pt x="59057" y="887242"/>
                          <a:pt x="79306" y="886015"/>
                        </a:cubicBezTo>
                        <a:cubicBezTo>
                          <a:pt x="81439" y="885886"/>
                          <a:pt x="83252" y="883988"/>
                          <a:pt x="85389" y="883988"/>
                        </a:cubicBezTo>
                        <a:cubicBezTo>
                          <a:pt x="92854" y="883988"/>
                          <a:pt x="100257" y="885339"/>
                          <a:pt x="107691" y="886015"/>
                        </a:cubicBezTo>
                        <a:cubicBezTo>
                          <a:pt x="112664" y="898448"/>
                          <a:pt x="110292" y="895360"/>
                          <a:pt x="119856" y="906290"/>
                        </a:cubicBezTo>
                        <a:cubicBezTo>
                          <a:pt x="121744" y="908448"/>
                          <a:pt x="123553" y="910782"/>
                          <a:pt x="125939" y="912373"/>
                        </a:cubicBezTo>
                        <a:cubicBezTo>
                          <a:pt x="127717" y="913558"/>
                          <a:pt x="129994" y="913724"/>
                          <a:pt x="132021" y="914400"/>
                        </a:cubicBezTo>
                        <a:cubicBezTo>
                          <a:pt x="134049" y="916428"/>
                          <a:pt x="135322" y="919788"/>
                          <a:pt x="138104" y="920483"/>
                        </a:cubicBezTo>
                        <a:cubicBezTo>
                          <a:pt x="165215" y="927261"/>
                          <a:pt x="169177" y="913079"/>
                          <a:pt x="160406" y="930620"/>
                        </a:cubicBezTo>
                        <a:cubicBezTo>
                          <a:pt x="161082" y="933999"/>
                          <a:pt x="160724" y="937766"/>
                          <a:pt x="162434" y="940758"/>
                        </a:cubicBezTo>
                        <a:cubicBezTo>
                          <a:pt x="163504" y="942630"/>
                          <a:pt x="175673" y="948511"/>
                          <a:pt x="176626" y="948868"/>
                        </a:cubicBezTo>
                        <a:cubicBezTo>
                          <a:pt x="183424" y="951417"/>
                          <a:pt x="194873" y="952112"/>
                          <a:pt x="200956" y="952923"/>
                        </a:cubicBezTo>
                        <a:lnTo>
                          <a:pt x="215148" y="954950"/>
                        </a:lnTo>
                        <a:cubicBezTo>
                          <a:pt x="219879" y="956302"/>
                          <a:pt x="224424" y="958816"/>
                          <a:pt x="229341" y="959005"/>
                        </a:cubicBezTo>
                        <a:cubicBezTo>
                          <a:pt x="248590" y="959746"/>
                          <a:pt x="267677" y="958190"/>
                          <a:pt x="286111" y="952923"/>
                        </a:cubicBezTo>
                        <a:cubicBezTo>
                          <a:pt x="288166" y="952336"/>
                          <a:pt x="290166" y="951571"/>
                          <a:pt x="292193" y="950895"/>
                        </a:cubicBezTo>
                        <a:cubicBezTo>
                          <a:pt x="294896" y="948868"/>
                          <a:pt x="298276" y="947516"/>
                          <a:pt x="300303" y="944813"/>
                        </a:cubicBezTo>
                        <a:cubicBezTo>
                          <a:pt x="303748" y="940220"/>
                          <a:pt x="307579" y="921792"/>
                          <a:pt x="308413" y="918455"/>
                        </a:cubicBezTo>
                        <a:cubicBezTo>
                          <a:pt x="313820" y="921834"/>
                          <a:pt x="318447" y="927047"/>
                          <a:pt x="324633" y="928593"/>
                        </a:cubicBezTo>
                        <a:cubicBezTo>
                          <a:pt x="334817" y="931138"/>
                          <a:pt x="330100" y="929739"/>
                          <a:pt x="338826" y="932648"/>
                        </a:cubicBezTo>
                        <a:cubicBezTo>
                          <a:pt x="363156" y="931972"/>
                          <a:pt x="387597" y="933042"/>
                          <a:pt x="411815" y="930620"/>
                        </a:cubicBezTo>
                        <a:cubicBezTo>
                          <a:pt x="415177" y="930284"/>
                          <a:pt x="417113" y="926412"/>
                          <a:pt x="419925" y="924538"/>
                        </a:cubicBezTo>
                        <a:cubicBezTo>
                          <a:pt x="423204" y="922352"/>
                          <a:pt x="426618" y="920369"/>
                          <a:pt x="430063" y="918455"/>
                        </a:cubicBezTo>
                        <a:cubicBezTo>
                          <a:pt x="432705" y="916987"/>
                          <a:pt x="435714" y="916157"/>
                          <a:pt x="438173" y="914400"/>
                        </a:cubicBezTo>
                        <a:cubicBezTo>
                          <a:pt x="444236" y="910069"/>
                          <a:pt x="448554" y="901869"/>
                          <a:pt x="452365" y="896153"/>
                        </a:cubicBezTo>
                        <a:cubicBezTo>
                          <a:pt x="457605" y="888293"/>
                          <a:pt x="455649" y="892381"/>
                          <a:pt x="458448" y="883988"/>
                        </a:cubicBezTo>
                        <a:cubicBezTo>
                          <a:pt x="459124" y="879257"/>
                          <a:pt x="457541" y="873567"/>
                          <a:pt x="460475" y="869795"/>
                        </a:cubicBezTo>
                        <a:cubicBezTo>
                          <a:pt x="463099" y="866421"/>
                          <a:pt x="469083" y="868111"/>
                          <a:pt x="472640" y="865740"/>
                        </a:cubicBezTo>
                        <a:cubicBezTo>
                          <a:pt x="474668" y="864388"/>
                          <a:pt x="476349" y="862233"/>
                          <a:pt x="478723" y="861685"/>
                        </a:cubicBezTo>
                        <a:cubicBezTo>
                          <a:pt x="485341" y="860158"/>
                          <a:pt x="492258" y="860500"/>
                          <a:pt x="498998" y="859658"/>
                        </a:cubicBezTo>
                        <a:cubicBezTo>
                          <a:pt x="515249" y="857627"/>
                          <a:pt x="506235" y="858749"/>
                          <a:pt x="517245" y="855603"/>
                        </a:cubicBezTo>
                        <a:cubicBezTo>
                          <a:pt x="519924" y="854837"/>
                          <a:pt x="522711" y="854456"/>
                          <a:pt x="525355" y="853575"/>
                        </a:cubicBezTo>
                        <a:cubicBezTo>
                          <a:pt x="558693" y="842462"/>
                          <a:pt x="515302" y="856077"/>
                          <a:pt x="543603" y="845465"/>
                        </a:cubicBezTo>
                        <a:cubicBezTo>
                          <a:pt x="546212" y="844487"/>
                          <a:pt x="549010" y="844114"/>
                          <a:pt x="551713" y="843438"/>
                        </a:cubicBezTo>
                        <a:cubicBezTo>
                          <a:pt x="553740" y="841410"/>
                          <a:pt x="555305" y="838778"/>
                          <a:pt x="557795" y="837355"/>
                        </a:cubicBezTo>
                        <a:cubicBezTo>
                          <a:pt x="560283" y="835933"/>
                          <a:pt x="577335" y="833423"/>
                          <a:pt x="578070" y="833300"/>
                        </a:cubicBezTo>
                        <a:cubicBezTo>
                          <a:pt x="581765" y="831453"/>
                          <a:pt x="587786" y="827964"/>
                          <a:pt x="592262" y="827218"/>
                        </a:cubicBezTo>
                        <a:cubicBezTo>
                          <a:pt x="598299" y="826212"/>
                          <a:pt x="604427" y="825866"/>
                          <a:pt x="610510" y="825190"/>
                        </a:cubicBezTo>
                        <a:cubicBezTo>
                          <a:pt x="638328" y="817242"/>
                          <a:pt x="610204" y="824285"/>
                          <a:pt x="649032" y="819108"/>
                        </a:cubicBezTo>
                        <a:cubicBezTo>
                          <a:pt x="651151" y="818826"/>
                          <a:pt x="653068" y="817694"/>
                          <a:pt x="655115" y="817080"/>
                        </a:cubicBezTo>
                        <a:cubicBezTo>
                          <a:pt x="659827" y="815666"/>
                          <a:pt x="664534" y="814218"/>
                          <a:pt x="669307" y="813025"/>
                        </a:cubicBezTo>
                        <a:cubicBezTo>
                          <a:pt x="678849" y="810640"/>
                          <a:pt x="683357" y="810683"/>
                          <a:pt x="693637" y="808970"/>
                        </a:cubicBezTo>
                        <a:cubicBezTo>
                          <a:pt x="697036" y="808403"/>
                          <a:pt x="700396" y="807619"/>
                          <a:pt x="703775" y="806943"/>
                        </a:cubicBezTo>
                        <a:cubicBezTo>
                          <a:pt x="705802" y="805591"/>
                          <a:pt x="707678" y="803978"/>
                          <a:pt x="709857" y="802888"/>
                        </a:cubicBezTo>
                        <a:cubicBezTo>
                          <a:pt x="717161" y="799236"/>
                          <a:pt x="730410" y="799414"/>
                          <a:pt x="736215" y="798833"/>
                        </a:cubicBezTo>
                        <a:cubicBezTo>
                          <a:pt x="763722" y="780494"/>
                          <a:pt x="733582" y="799030"/>
                          <a:pt x="817314" y="792751"/>
                        </a:cubicBezTo>
                        <a:cubicBezTo>
                          <a:pt x="819744" y="792569"/>
                          <a:pt x="821217" y="789786"/>
                          <a:pt x="823397" y="788696"/>
                        </a:cubicBezTo>
                        <a:cubicBezTo>
                          <a:pt x="826644" y="787073"/>
                          <a:pt x="834549" y="785509"/>
                          <a:pt x="837589" y="784641"/>
                        </a:cubicBezTo>
                        <a:cubicBezTo>
                          <a:pt x="839644" y="784054"/>
                          <a:pt x="841644" y="783289"/>
                          <a:pt x="843672" y="782613"/>
                        </a:cubicBezTo>
                        <a:cubicBezTo>
                          <a:pt x="848920" y="777365"/>
                          <a:pt x="854643" y="770847"/>
                          <a:pt x="861919" y="768421"/>
                        </a:cubicBezTo>
                        <a:cubicBezTo>
                          <a:pt x="863947" y="767745"/>
                          <a:pt x="866090" y="767349"/>
                          <a:pt x="868002" y="766393"/>
                        </a:cubicBezTo>
                        <a:cubicBezTo>
                          <a:pt x="885539" y="757624"/>
                          <a:pt x="870773" y="762153"/>
                          <a:pt x="886249" y="758283"/>
                        </a:cubicBezTo>
                        <a:cubicBezTo>
                          <a:pt x="913265" y="740274"/>
                          <a:pt x="873223" y="766196"/>
                          <a:pt x="898414" y="752201"/>
                        </a:cubicBezTo>
                        <a:cubicBezTo>
                          <a:pt x="902674" y="749834"/>
                          <a:pt x="905956" y="745632"/>
                          <a:pt x="910579" y="744091"/>
                        </a:cubicBezTo>
                        <a:cubicBezTo>
                          <a:pt x="912607" y="743415"/>
                          <a:pt x="914750" y="743019"/>
                          <a:pt x="916662" y="742063"/>
                        </a:cubicBezTo>
                        <a:cubicBezTo>
                          <a:pt x="918841" y="740973"/>
                          <a:pt x="920536" y="739038"/>
                          <a:pt x="922744" y="738008"/>
                        </a:cubicBezTo>
                        <a:cubicBezTo>
                          <a:pt x="930706" y="734293"/>
                          <a:pt x="940046" y="733143"/>
                          <a:pt x="947074" y="727871"/>
                        </a:cubicBezTo>
                        <a:cubicBezTo>
                          <a:pt x="957413" y="720116"/>
                          <a:pt x="951906" y="722607"/>
                          <a:pt x="963294" y="719761"/>
                        </a:cubicBezTo>
                        <a:cubicBezTo>
                          <a:pt x="966673" y="717733"/>
                          <a:pt x="969830" y="715279"/>
                          <a:pt x="973431" y="713678"/>
                        </a:cubicBezTo>
                        <a:cubicBezTo>
                          <a:pt x="975977" y="712546"/>
                          <a:pt x="979222" y="713197"/>
                          <a:pt x="981541" y="711651"/>
                        </a:cubicBezTo>
                        <a:cubicBezTo>
                          <a:pt x="983569" y="710299"/>
                          <a:pt x="983416" y="706658"/>
                          <a:pt x="985596" y="705568"/>
                        </a:cubicBezTo>
                        <a:cubicBezTo>
                          <a:pt x="989273" y="703730"/>
                          <a:pt x="993706" y="704217"/>
                          <a:pt x="997761" y="703541"/>
                        </a:cubicBezTo>
                        <a:cubicBezTo>
                          <a:pt x="1009363" y="695807"/>
                          <a:pt x="997861" y="702871"/>
                          <a:pt x="1013981" y="695431"/>
                        </a:cubicBezTo>
                        <a:cubicBezTo>
                          <a:pt x="1030702" y="687713"/>
                          <a:pt x="1028282" y="688601"/>
                          <a:pt x="1042366" y="679211"/>
                        </a:cubicBezTo>
                        <a:cubicBezTo>
                          <a:pt x="1044394" y="675832"/>
                          <a:pt x="1046084" y="672226"/>
                          <a:pt x="1048449" y="669073"/>
                        </a:cubicBezTo>
                        <a:cubicBezTo>
                          <a:pt x="1052975" y="663038"/>
                          <a:pt x="1056888" y="661839"/>
                          <a:pt x="1062641" y="656908"/>
                        </a:cubicBezTo>
                        <a:cubicBezTo>
                          <a:pt x="1064818" y="655042"/>
                          <a:pt x="1066547" y="652692"/>
                          <a:pt x="1068724" y="650826"/>
                        </a:cubicBezTo>
                        <a:cubicBezTo>
                          <a:pt x="1078320" y="642602"/>
                          <a:pt x="1074357" y="647107"/>
                          <a:pt x="1082916" y="640688"/>
                        </a:cubicBezTo>
                        <a:cubicBezTo>
                          <a:pt x="1086378" y="638091"/>
                          <a:pt x="1089592" y="635175"/>
                          <a:pt x="1093054" y="632578"/>
                        </a:cubicBezTo>
                        <a:cubicBezTo>
                          <a:pt x="1095003" y="631116"/>
                          <a:pt x="1097153" y="629939"/>
                          <a:pt x="1099136" y="628523"/>
                        </a:cubicBezTo>
                        <a:cubicBezTo>
                          <a:pt x="1101886" y="626559"/>
                          <a:pt x="1104312" y="624117"/>
                          <a:pt x="1107246" y="622441"/>
                        </a:cubicBezTo>
                        <a:cubicBezTo>
                          <a:pt x="1110953" y="620323"/>
                          <a:pt x="1117799" y="619902"/>
                          <a:pt x="1121438" y="618386"/>
                        </a:cubicBezTo>
                        <a:cubicBezTo>
                          <a:pt x="1127018" y="616061"/>
                          <a:pt x="1132628" y="613629"/>
                          <a:pt x="1137658" y="610276"/>
                        </a:cubicBezTo>
                        <a:cubicBezTo>
                          <a:pt x="1139686" y="608924"/>
                          <a:pt x="1141561" y="607311"/>
                          <a:pt x="1143741" y="606221"/>
                        </a:cubicBezTo>
                        <a:cubicBezTo>
                          <a:pt x="1145652" y="605265"/>
                          <a:pt x="1147796" y="604870"/>
                          <a:pt x="1149823" y="604194"/>
                        </a:cubicBezTo>
                        <a:cubicBezTo>
                          <a:pt x="1150499" y="602166"/>
                          <a:pt x="1150483" y="599753"/>
                          <a:pt x="1151851" y="598111"/>
                        </a:cubicBezTo>
                        <a:cubicBezTo>
                          <a:pt x="1154014" y="595515"/>
                          <a:pt x="1157418" y="594254"/>
                          <a:pt x="1159961" y="592029"/>
                        </a:cubicBezTo>
                        <a:cubicBezTo>
                          <a:pt x="1162838" y="589512"/>
                          <a:pt x="1165583" y="586822"/>
                          <a:pt x="1168071" y="583919"/>
                        </a:cubicBezTo>
                        <a:cubicBezTo>
                          <a:pt x="1169657" y="582069"/>
                          <a:pt x="1170403" y="579559"/>
                          <a:pt x="1172126" y="577836"/>
                        </a:cubicBezTo>
                        <a:cubicBezTo>
                          <a:pt x="1173849" y="576113"/>
                          <a:pt x="1176336" y="575341"/>
                          <a:pt x="1178208" y="573781"/>
                        </a:cubicBezTo>
                        <a:cubicBezTo>
                          <a:pt x="1180411" y="571945"/>
                          <a:pt x="1182133" y="569587"/>
                          <a:pt x="1184291" y="567699"/>
                        </a:cubicBezTo>
                        <a:cubicBezTo>
                          <a:pt x="1187548" y="564850"/>
                          <a:pt x="1191194" y="562464"/>
                          <a:pt x="1194428" y="559589"/>
                        </a:cubicBezTo>
                        <a:cubicBezTo>
                          <a:pt x="1197285" y="557049"/>
                          <a:pt x="1199681" y="554019"/>
                          <a:pt x="1202538" y="551479"/>
                        </a:cubicBezTo>
                        <a:cubicBezTo>
                          <a:pt x="1224802" y="531690"/>
                          <a:pt x="1203066" y="552981"/>
                          <a:pt x="1218758" y="537286"/>
                        </a:cubicBezTo>
                        <a:cubicBezTo>
                          <a:pt x="1222637" y="525654"/>
                          <a:pt x="1218009" y="536512"/>
                          <a:pt x="1226868" y="525121"/>
                        </a:cubicBezTo>
                        <a:cubicBezTo>
                          <a:pt x="1238254" y="510481"/>
                          <a:pt x="1229438" y="514802"/>
                          <a:pt x="1241061" y="510929"/>
                        </a:cubicBezTo>
                        <a:cubicBezTo>
                          <a:pt x="1243088" y="508226"/>
                          <a:pt x="1244918" y="505362"/>
                          <a:pt x="1247143" y="502819"/>
                        </a:cubicBezTo>
                        <a:cubicBezTo>
                          <a:pt x="1249660" y="499942"/>
                          <a:pt x="1252959" y="497767"/>
                          <a:pt x="1255253" y="494709"/>
                        </a:cubicBezTo>
                        <a:cubicBezTo>
                          <a:pt x="1260897" y="487184"/>
                          <a:pt x="1258259" y="486694"/>
                          <a:pt x="1261336" y="478489"/>
                        </a:cubicBezTo>
                        <a:cubicBezTo>
                          <a:pt x="1262688" y="474884"/>
                          <a:pt x="1266773" y="467504"/>
                          <a:pt x="1269446" y="464296"/>
                        </a:cubicBezTo>
                        <a:cubicBezTo>
                          <a:pt x="1271281" y="462093"/>
                          <a:pt x="1273142" y="459804"/>
                          <a:pt x="1275528" y="458214"/>
                        </a:cubicBezTo>
                        <a:cubicBezTo>
                          <a:pt x="1277306" y="457028"/>
                          <a:pt x="1279699" y="457142"/>
                          <a:pt x="1281611" y="456186"/>
                        </a:cubicBezTo>
                        <a:cubicBezTo>
                          <a:pt x="1283790" y="455096"/>
                          <a:pt x="1285453" y="453091"/>
                          <a:pt x="1287693" y="452131"/>
                        </a:cubicBezTo>
                        <a:cubicBezTo>
                          <a:pt x="1290254" y="451033"/>
                          <a:pt x="1293124" y="450870"/>
                          <a:pt x="1295803" y="450104"/>
                        </a:cubicBezTo>
                        <a:cubicBezTo>
                          <a:pt x="1297858" y="449517"/>
                          <a:pt x="1299858" y="448752"/>
                          <a:pt x="1301885" y="448076"/>
                        </a:cubicBezTo>
                        <a:cubicBezTo>
                          <a:pt x="1306572" y="443389"/>
                          <a:pt x="1311544" y="440835"/>
                          <a:pt x="1312023" y="433884"/>
                        </a:cubicBezTo>
                        <a:cubicBezTo>
                          <a:pt x="1313233" y="416341"/>
                          <a:pt x="1312840" y="398712"/>
                          <a:pt x="1314050" y="381169"/>
                        </a:cubicBezTo>
                        <a:cubicBezTo>
                          <a:pt x="1314197" y="379037"/>
                          <a:pt x="1314567" y="376598"/>
                          <a:pt x="1316078" y="375087"/>
                        </a:cubicBezTo>
                        <a:cubicBezTo>
                          <a:pt x="1320574" y="370591"/>
                          <a:pt x="1328858" y="370371"/>
                          <a:pt x="1334325" y="369004"/>
                        </a:cubicBezTo>
                        <a:cubicBezTo>
                          <a:pt x="1340296" y="367511"/>
                          <a:pt x="1342710" y="365826"/>
                          <a:pt x="1348518" y="362922"/>
                        </a:cubicBezTo>
                        <a:cubicBezTo>
                          <a:pt x="1352573" y="358867"/>
                          <a:pt x="1356095" y="354198"/>
                          <a:pt x="1360683" y="350757"/>
                        </a:cubicBezTo>
                        <a:cubicBezTo>
                          <a:pt x="1363386" y="348729"/>
                          <a:pt x="1366281" y="346935"/>
                          <a:pt x="1368793" y="344674"/>
                        </a:cubicBezTo>
                        <a:cubicBezTo>
                          <a:pt x="1386670" y="328585"/>
                          <a:pt x="1373945" y="336016"/>
                          <a:pt x="1389068" y="328454"/>
                        </a:cubicBezTo>
                        <a:cubicBezTo>
                          <a:pt x="1395395" y="309469"/>
                          <a:pt x="1392475" y="320672"/>
                          <a:pt x="1389068" y="279794"/>
                        </a:cubicBezTo>
                        <a:cubicBezTo>
                          <a:pt x="1388891" y="277664"/>
                          <a:pt x="1388375" y="275381"/>
                          <a:pt x="1387040" y="273712"/>
                        </a:cubicBezTo>
                        <a:cubicBezTo>
                          <a:pt x="1385518" y="271809"/>
                          <a:pt x="1382985" y="271009"/>
                          <a:pt x="1380958" y="269657"/>
                        </a:cubicBezTo>
                        <a:cubicBezTo>
                          <a:pt x="1381634" y="256140"/>
                          <a:pt x="1381861" y="242594"/>
                          <a:pt x="1382985" y="229107"/>
                        </a:cubicBezTo>
                        <a:cubicBezTo>
                          <a:pt x="1383390" y="224250"/>
                          <a:pt x="1385774" y="219556"/>
                          <a:pt x="1387040" y="214915"/>
                        </a:cubicBezTo>
                        <a:cubicBezTo>
                          <a:pt x="1388506" y="209538"/>
                          <a:pt x="1389743" y="204102"/>
                          <a:pt x="1391095" y="198695"/>
                        </a:cubicBezTo>
                        <a:cubicBezTo>
                          <a:pt x="1391771" y="195992"/>
                          <a:pt x="1391153" y="192555"/>
                          <a:pt x="1393123" y="190585"/>
                        </a:cubicBezTo>
                        <a:lnTo>
                          <a:pt x="1397178" y="186530"/>
                        </a:lnTo>
                        <a:lnTo>
                          <a:pt x="1324188" y="186530"/>
                        </a:lnTo>
                        <a:cubicBezTo>
                          <a:pt x="1317430" y="187206"/>
                          <a:pt x="1310589" y="187305"/>
                          <a:pt x="1303913" y="188557"/>
                        </a:cubicBezTo>
                        <a:cubicBezTo>
                          <a:pt x="1299712" y="189345"/>
                          <a:pt x="1291748" y="192612"/>
                          <a:pt x="1291748" y="192612"/>
                        </a:cubicBezTo>
                        <a:cubicBezTo>
                          <a:pt x="1289517" y="194099"/>
                          <a:pt x="1283040" y="199189"/>
                          <a:pt x="1279583" y="198695"/>
                        </a:cubicBezTo>
                        <a:cubicBezTo>
                          <a:pt x="1276309" y="198227"/>
                          <a:pt x="1268332" y="192546"/>
                          <a:pt x="1265391" y="190585"/>
                        </a:cubicBezTo>
                        <a:cubicBezTo>
                          <a:pt x="1264715" y="188557"/>
                          <a:pt x="1264205" y="186467"/>
                          <a:pt x="1263363" y="184502"/>
                        </a:cubicBezTo>
                        <a:cubicBezTo>
                          <a:pt x="1260275" y="177298"/>
                          <a:pt x="1259326" y="176419"/>
                          <a:pt x="1255253" y="170310"/>
                        </a:cubicBezTo>
                        <a:cubicBezTo>
                          <a:pt x="1254577" y="168282"/>
                          <a:pt x="1254182" y="166139"/>
                          <a:pt x="1253226" y="164227"/>
                        </a:cubicBezTo>
                        <a:cubicBezTo>
                          <a:pt x="1252136" y="162048"/>
                          <a:pt x="1250027" y="160426"/>
                          <a:pt x="1249171" y="158145"/>
                        </a:cubicBezTo>
                        <a:cubicBezTo>
                          <a:pt x="1248906" y="157437"/>
                          <a:pt x="1246880" y="144130"/>
                          <a:pt x="1245116" y="141925"/>
                        </a:cubicBezTo>
                        <a:cubicBezTo>
                          <a:pt x="1243594" y="140022"/>
                          <a:pt x="1241061" y="139222"/>
                          <a:pt x="1239033" y="137870"/>
                        </a:cubicBezTo>
                        <a:cubicBezTo>
                          <a:pt x="1238357" y="135842"/>
                          <a:pt x="1238341" y="133456"/>
                          <a:pt x="1237006" y="131787"/>
                        </a:cubicBezTo>
                        <a:cubicBezTo>
                          <a:pt x="1235484" y="129884"/>
                          <a:pt x="1232646" y="129455"/>
                          <a:pt x="1230923" y="127732"/>
                        </a:cubicBezTo>
                        <a:cubicBezTo>
                          <a:pt x="1229200" y="126009"/>
                          <a:pt x="1228220" y="123677"/>
                          <a:pt x="1226868" y="121650"/>
                        </a:cubicBezTo>
                        <a:cubicBezTo>
                          <a:pt x="1226192" y="118947"/>
                          <a:pt x="1225606" y="116219"/>
                          <a:pt x="1224841" y="113540"/>
                        </a:cubicBezTo>
                        <a:cubicBezTo>
                          <a:pt x="1224254" y="111485"/>
                          <a:pt x="1222813" y="109594"/>
                          <a:pt x="1222813" y="107457"/>
                        </a:cubicBezTo>
                        <a:cubicBezTo>
                          <a:pt x="1222813" y="103346"/>
                          <a:pt x="1221221" y="97241"/>
                          <a:pt x="1224841" y="95292"/>
                        </a:cubicBezTo>
                        <a:cubicBezTo>
                          <a:pt x="1232006" y="91434"/>
                          <a:pt x="1241061" y="93941"/>
                          <a:pt x="1249171" y="93265"/>
                        </a:cubicBezTo>
                        <a:cubicBezTo>
                          <a:pt x="1264074" y="89539"/>
                          <a:pt x="1263559" y="92624"/>
                          <a:pt x="1271473" y="83127"/>
                        </a:cubicBezTo>
                        <a:cubicBezTo>
                          <a:pt x="1273033" y="81255"/>
                          <a:pt x="1274438" y="79224"/>
                          <a:pt x="1275528" y="77045"/>
                        </a:cubicBezTo>
                        <a:cubicBezTo>
                          <a:pt x="1276484" y="75134"/>
                          <a:pt x="1276880" y="72990"/>
                          <a:pt x="1277556" y="70963"/>
                        </a:cubicBezTo>
                        <a:cubicBezTo>
                          <a:pt x="1276880" y="64205"/>
                          <a:pt x="1276951" y="57329"/>
                          <a:pt x="1275528" y="50688"/>
                        </a:cubicBezTo>
                        <a:cubicBezTo>
                          <a:pt x="1274895" y="47733"/>
                          <a:pt x="1271473" y="42578"/>
                          <a:pt x="1271473" y="42578"/>
                        </a:cubicBezTo>
                        <a:lnTo>
                          <a:pt x="912607" y="42578"/>
                        </a:lnTo>
                        <a:lnTo>
                          <a:pt x="870029" y="0"/>
                        </a:lnTo>
                        <a:lnTo>
                          <a:pt x="466558" y="0"/>
                        </a:lnTo>
                        <a:lnTo>
                          <a:pt x="407760" y="26358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" name="Freeform 176"/>
                  <p:cNvSpPr/>
                  <p:nvPr/>
                </p:nvSpPr>
                <p:spPr>
                  <a:xfrm>
                    <a:off x="6505191" y="5018637"/>
                    <a:ext cx="230201" cy="247647"/>
                  </a:xfrm>
                  <a:custGeom>
                    <a:avLst/>
                    <a:gdLst>
                      <a:gd name="connsiteX0" fmla="*/ 55937 w 230611"/>
                      <a:gd name="connsiteY0" fmla="*/ 60825 h 247720"/>
                      <a:gd name="connsiteX1" fmla="*/ 55937 w 230611"/>
                      <a:gd name="connsiteY1" fmla="*/ 60825 h 247720"/>
                      <a:gd name="connsiteX2" fmla="*/ 53910 w 230611"/>
                      <a:gd name="connsiteY2" fmla="*/ 83127 h 247720"/>
                      <a:gd name="connsiteX3" fmla="*/ 51882 w 230611"/>
                      <a:gd name="connsiteY3" fmla="*/ 101375 h 247720"/>
                      <a:gd name="connsiteX4" fmla="*/ 45800 w 230611"/>
                      <a:gd name="connsiteY4" fmla="*/ 105429 h 247720"/>
                      <a:gd name="connsiteX5" fmla="*/ 25525 w 230611"/>
                      <a:gd name="connsiteY5" fmla="*/ 107457 h 247720"/>
                      <a:gd name="connsiteX6" fmla="*/ 17415 w 230611"/>
                      <a:gd name="connsiteY6" fmla="*/ 109484 h 247720"/>
                      <a:gd name="connsiteX7" fmla="*/ 3222 w 230611"/>
                      <a:gd name="connsiteY7" fmla="*/ 111512 h 247720"/>
                      <a:gd name="connsiteX8" fmla="*/ 9305 w 230611"/>
                      <a:gd name="connsiteY8" fmla="*/ 158144 h 247720"/>
                      <a:gd name="connsiteX9" fmla="*/ 13360 w 230611"/>
                      <a:gd name="connsiteY9" fmla="*/ 176392 h 247720"/>
                      <a:gd name="connsiteX10" fmla="*/ 19442 w 230611"/>
                      <a:gd name="connsiteY10" fmla="*/ 182474 h 247720"/>
                      <a:gd name="connsiteX11" fmla="*/ 29580 w 230611"/>
                      <a:gd name="connsiteY11" fmla="*/ 192612 h 247720"/>
                      <a:gd name="connsiteX12" fmla="*/ 35662 w 230611"/>
                      <a:gd name="connsiteY12" fmla="*/ 216942 h 247720"/>
                      <a:gd name="connsiteX13" fmla="*/ 43772 w 230611"/>
                      <a:gd name="connsiteY13" fmla="*/ 231134 h 247720"/>
                      <a:gd name="connsiteX14" fmla="*/ 53910 w 230611"/>
                      <a:gd name="connsiteY14" fmla="*/ 241272 h 247720"/>
                      <a:gd name="connsiteX15" fmla="*/ 57965 w 230611"/>
                      <a:gd name="connsiteY15" fmla="*/ 247354 h 247720"/>
                      <a:gd name="connsiteX16" fmla="*/ 94459 w 230611"/>
                      <a:gd name="connsiteY16" fmla="*/ 245327 h 247720"/>
                      <a:gd name="connsiteX17" fmla="*/ 100542 w 230611"/>
                      <a:gd name="connsiteY17" fmla="*/ 243299 h 247720"/>
                      <a:gd name="connsiteX18" fmla="*/ 116762 w 230611"/>
                      <a:gd name="connsiteY18" fmla="*/ 241272 h 247720"/>
                      <a:gd name="connsiteX19" fmla="*/ 135009 w 230611"/>
                      <a:gd name="connsiteY19" fmla="*/ 237217 h 247720"/>
                      <a:gd name="connsiteX20" fmla="*/ 141092 w 230611"/>
                      <a:gd name="connsiteY20" fmla="*/ 235189 h 247720"/>
                      <a:gd name="connsiteX21" fmla="*/ 165422 w 230611"/>
                      <a:gd name="connsiteY21" fmla="*/ 237217 h 247720"/>
                      <a:gd name="connsiteX22" fmla="*/ 175559 w 230611"/>
                      <a:gd name="connsiteY22" fmla="*/ 239244 h 247720"/>
                      <a:gd name="connsiteX23" fmla="*/ 205972 w 230611"/>
                      <a:gd name="connsiteY23" fmla="*/ 237217 h 247720"/>
                      <a:gd name="connsiteX24" fmla="*/ 218137 w 230611"/>
                      <a:gd name="connsiteY24" fmla="*/ 233162 h 247720"/>
                      <a:gd name="connsiteX25" fmla="*/ 224219 w 230611"/>
                      <a:gd name="connsiteY25" fmla="*/ 231134 h 247720"/>
                      <a:gd name="connsiteX26" fmla="*/ 228274 w 230611"/>
                      <a:gd name="connsiteY26" fmla="*/ 225052 h 247720"/>
                      <a:gd name="connsiteX27" fmla="*/ 228274 w 230611"/>
                      <a:gd name="connsiteY27" fmla="*/ 198694 h 247720"/>
                      <a:gd name="connsiteX28" fmla="*/ 216109 w 230611"/>
                      <a:gd name="connsiteY28" fmla="*/ 186529 h 247720"/>
                      <a:gd name="connsiteX29" fmla="*/ 207999 w 230611"/>
                      <a:gd name="connsiteY29" fmla="*/ 184502 h 247720"/>
                      <a:gd name="connsiteX30" fmla="*/ 191779 w 230611"/>
                      <a:gd name="connsiteY30" fmla="*/ 174364 h 247720"/>
                      <a:gd name="connsiteX31" fmla="*/ 189752 w 230611"/>
                      <a:gd name="connsiteY31" fmla="*/ 166254 h 247720"/>
                      <a:gd name="connsiteX32" fmla="*/ 191779 w 230611"/>
                      <a:gd name="connsiteY32" fmla="*/ 141924 h 247720"/>
                      <a:gd name="connsiteX33" fmla="*/ 199889 w 230611"/>
                      <a:gd name="connsiteY33" fmla="*/ 123677 h 247720"/>
                      <a:gd name="connsiteX34" fmla="*/ 201917 w 230611"/>
                      <a:gd name="connsiteY34" fmla="*/ 117594 h 247720"/>
                      <a:gd name="connsiteX35" fmla="*/ 214082 w 230611"/>
                      <a:gd name="connsiteY35" fmla="*/ 99347 h 247720"/>
                      <a:gd name="connsiteX36" fmla="*/ 218137 w 230611"/>
                      <a:gd name="connsiteY36" fmla="*/ 93265 h 247720"/>
                      <a:gd name="connsiteX37" fmla="*/ 220164 w 230611"/>
                      <a:gd name="connsiteY37" fmla="*/ 87182 h 247720"/>
                      <a:gd name="connsiteX38" fmla="*/ 224219 w 230611"/>
                      <a:gd name="connsiteY38" fmla="*/ 81100 h 247720"/>
                      <a:gd name="connsiteX39" fmla="*/ 226247 w 230611"/>
                      <a:gd name="connsiteY39" fmla="*/ 72990 h 247720"/>
                      <a:gd name="connsiteX40" fmla="*/ 222192 w 230611"/>
                      <a:gd name="connsiteY40" fmla="*/ 24330 h 247720"/>
                      <a:gd name="connsiteX41" fmla="*/ 220164 w 230611"/>
                      <a:gd name="connsiteY41" fmla="*/ 18247 h 247720"/>
                      <a:gd name="connsiteX42" fmla="*/ 212054 w 230611"/>
                      <a:gd name="connsiteY42" fmla="*/ 6082 h 247720"/>
                      <a:gd name="connsiteX43" fmla="*/ 199889 w 230611"/>
                      <a:gd name="connsiteY43" fmla="*/ 0 h 247720"/>
                      <a:gd name="connsiteX44" fmla="*/ 153257 w 230611"/>
                      <a:gd name="connsiteY44" fmla="*/ 2027 h 247720"/>
                      <a:gd name="connsiteX45" fmla="*/ 149202 w 230611"/>
                      <a:gd name="connsiteY45" fmla="*/ 54742 h 247720"/>
                      <a:gd name="connsiteX46" fmla="*/ 132982 w 230611"/>
                      <a:gd name="connsiteY46" fmla="*/ 62852 h 247720"/>
                      <a:gd name="connsiteX47" fmla="*/ 122844 w 230611"/>
                      <a:gd name="connsiteY47" fmla="*/ 64880 h 247720"/>
                      <a:gd name="connsiteX48" fmla="*/ 55937 w 230611"/>
                      <a:gd name="connsiteY48" fmla="*/ 60825 h 247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230611" h="247720">
                        <a:moveTo>
                          <a:pt x="55937" y="60825"/>
                        </a:moveTo>
                        <a:lnTo>
                          <a:pt x="55937" y="60825"/>
                        </a:lnTo>
                        <a:cubicBezTo>
                          <a:pt x="55261" y="68259"/>
                          <a:pt x="54653" y="75699"/>
                          <a:pt x="53910" y="83127"/>
                        </a:cubicBezTo>
                        <a:cubicBezTo>
                          <a:pt x="53301" y="89217"/>
                          <a:pt x="53974" y="95623"/>
                          <a:pt x="51882" y="101375"/>
                        </a:cubicBezTo>
                        <a:cubicBezTo>
                          <a:pt x="51049" y="103665"/>
                          <a:pt x="48174" y="104881"/>
                          <a:pt x="45800" y="105429"/>
                        </a:cubicBezTo>
                        <a:cubicBezTo>
                          <a:pt x="39182" y="106956"/>
                          <a:pt x="32283" y="106781"/>
                          <a:pt x="25525" y="107457"/>
                        </a:cubicBezTo>
                        <a:cubicBezTo>
                          <a:pt x="22822" y="108133"/>
                          <a:pt x="20157" y="108986"/>
                          <a:pt x="17415" y="109484"/>
                        </a:cubicBezTo>
                        <a:cubicBezTo>
                          <a:pt x="12713" y="110339"/>
                          <a:pt x="4595" y="106934"/>
                          <a:pt x="3222" y="111512"/>
                        </a:cubicBezTo>
                        <a:cubicBezTo>
                          <a:pt x="-3747" y="134741"/>
                          <a:pt x="1652" y="142837"/>
                          <a:pt x="9305" y="158144"/>
                        </a:cubicBezTo>
                        <a:cubicBezTo>
                          <a:pt x="9551" y="159620"/>
                          <a:pt x="11140" y="173063"/>
                          <a:pt x="13360" y="176392"/>
                        </a:cubicBezTo>
                        <a:cubicBezTo>
                          <a:pt x="14950" y="178778"/>
                          <a:pt x="17607" y="180271"/>
                          <a:pt x="19442" y="182474"/>
                        </a:cubicBezTo>
                        <a:cubicBezTo>
                          <a:pt x="27890" y="192612"/>
                          <a:pt x="18428" y="185178"/>
                          <a:pt x="29580" y="192612"/>
                        </a:cubicBezTo>
                        <a:cubicBezTo>
                          <a:pt x="37640" y="204701"/>
                          <a:pt x="31834" y="193975"/>
                          <a:pt x="35662" y="216942"/>
                        </a:cubicBezTo>
                        <a:cubicBezTo>
                          <a:pt x="36806" y="223806"/>
                          <a:pt x="39496" y="225147"/>
                          <a:pt x="43772" y="231134"/>
                        </a:cubicBezTo>
                        <a:cubicBezTo>
                          <a:pt x="49916" y="239736"/>
                          <a:pt x="45062" y="235374"/>
                          <a:pt x="53910" y="241272"/>
                        </a:cubicBezTo>
                        <a:cubicBezTo>
                          <a:pt x="55262" y="243299"/>
                          <a:pt x="55540" y="247112"/>
                          <a:pt x="57965" y="247354"/>
                        </a:cubicBezTo>
                        <a:cubicBezTo>
                          <a:pt x="70088" y="248566"/>
                          <a:pt x="82330" y="246482"/>
                          <a:pt x="94459" y="245327"/>
                        </a:cubicBezTo>
                        <a:cubicBezTo>
                          <a:pt x="96587" y="245124"/>
                          <a:pt x="98439" y="243681"/>
                          <a:pt x="100542" y="243299"/>
                        </a:cubicBezTo>
                        <a:cubicBezTo>
                          <a:pt x="105903" y="242324"/>
                          <a:pt x="111355" y="241948"/>
                          <a:pt x="116762" y="241272"/>
                        </a:cubicBezTo>
                        <a:cubicBezTo>
                          <a:pt x="130452" y="236707"/>
                          <a:pt x="113602" y="241974"/>
                          <a:pt x="135009" y="237217"/>
                        </a:cubicBezTo>
                        <a:cubicBezTo>
                          <a:pt x="137095" y="236753"/>
                          <a:pt x="139064" y="235865"/>
                          <a:pt x="141092" y="235189"/>
                        </a:cubicBezTo>
                        <a:cubicBezTo>
                          <a:pt x="149202" y="235865"/>
                          <a:pt x="157340" y="236266"/>
                          <a:pt x="165422" y="237217"/>
                        </a:cubicBezTo>
                        <a:cubicBezTo>
                          <a:pt x="168844" y="237620"/>
                          <a:pt x="172113" y="239244"/>
                          <a:pt x="175559" y="239244"/>
                        </a:cubicBezTo>
                        <a:cubicBezTo>
                          <a:pt x="185719" y="239244"/>
                          <a:pt x="195834" y="237893"/>
                          <a:pt x="205972" y="237217"/>
                        </a:cubicBezTo>
                        <a:lnTo>
                          <a:pt x="218137" y="233162"/>
                        </a:lnTo>
                        <a:lnTo>
                          <a:pt x="224219" y="231134"/>
                        </a:lnTo>
                        <a:cubicBezTo>
                          <a:pt x="225571" y="229107"/>
                          <a:pt x="227314" y="227292"/>
                          <a:pt x="228274" y="225052"/>
                        </a:cubicBezTo>
                        <a:cubicBezTo>
                          <a:pt x="231465" y="217607"/>
                          <a:pt x="231316" y="205212"/>
                          <a:pt x="228274" y="198694"/>
                        </a:cubicBezTo>
                        <a:cubicBezTo>
                          <a:pt x="225849" y="193497"/>
                          <a:pt x="221672" y="187920"/>
                          <a:pt x="216109" y="186529"/>
                        </a:cubicBezTo>
                        <a:lnTo>
                          <a:pt x="207999" y="184502"/>
                        </a:lnTo>
                        <a:cubicBezTo>
                          <a:pt x="203667" y="182336"/>
                          <a:pt x="194704" y="178459"/>
                          <a:pt x="191779" y="174364"/>
                        </a:cubicBezTo>
                        <a:cubicBezTo>
                          <a:pt x="190159" y="172096"/>
                          <a:pt x="190428" y="168957"/>
                          <a:pt x="189752" y="166254"/>
                        </a:cubicBezTo>
                        <a:cubicBezTo>
                          <a:pt x="190428" y="158144"/>
                          <a:pt x="190441" y="149951"/>
                          <a:pt x="191779" y="141924"/>
                        </a:cubicBezTo>
                        <a:cubicBezTo>
                          <a:pt x="194394" y="126232"/>
                          <a:pt x="194723" y="134008"/>
                          <a:pt x="199889" y="123677"/>
                        </a:cubicBezTo>
                        <a:cubicBezTo>
                          <a:pt x="200845" y="121765"/>
                          <a:pt x="200879" y="119462"/>
                          <a:pt x="201917" y="117594"/>
                        </a:cubicBezTo>
                        <a:cubicBezTo>
                          <a:pt x="201921" y="117587"/>
                          <a:pt x="212052" y="102392"/>
                          <a:pt x="214082" y="99347"/>
                        </a:cubicBezTo>
                        <a:lnTo>
                          <a:pt x="218137" y="93265"/>
                        </a:lnTo>
                        <a:cubicBezTo>
                          <a:pt x="218813" y="91237"/>
                          <a:pt x="219208" y="89094"/>
                          <a:pt x="220164" y="87182"/>
                        </a:cubicBezTo>
                        <a:cubicBezTo>
                          <a:pt x="221254" y="85003"/>
                          <a:pt x="223259" y="83340"/>
                          <a:pt x="224219" y="81100"/>
                        </a:cubicBezTo>
                        <a:cubicBezTo>
                          <a:pt x="225317" y="78539"/>
                          <a:pt x="225571" y="75693"/>
                          <a:pt x="226247" y="72990"/>
                        </a:cubicBezTo>
                        <a:cubicBezTo>
                          <a:pt x="225171" y="52547"/>
                          <a:pt x="226437" y="41309"/>
                          <a:pt x="222192" y="24330"/>
                        </a:cubicBezTo>
                        <a:cubicBezTo>
                          <a:pt x="221674" y="22256"/>
                          <a:pt x="221202" y="20115"/>
                          <a:pt x="220164" y="18247"/>
                        </a:cubicBezTo>
                        <a:cubicBezTo>
                          <a:pt x="217797" y="13987"/>
                          <a:pt x="216109" y="8785"/>
                          <a:pt x="212054" y="6082"/>
                        </a:cubicBezTo>
                        <a:cubicBezTo>
                          <a:pt x="204194" y="841"/>
                          <a:pt x="208284" y="2797"/>
                          <a:pt x="199889" y="0"/>
                        </a:cubicBezTo>
                        <a:lnTo>
                          <a:pt x="153257" y="2027"/>
                        </a:lnTo>
                        <a:lnTo>
                          <a:pt x="149202" y="54742"/>
                        </a:lnTo>
                        <a:cubicBezTo>
                          <a:pt x="143795" y="57445"/>
                          <a:pt x="138624" y="60682"/>
                          <a:pt x="132982" y="62852"/>
                        </a:cubicBezTo>
                        <a:cubicBezTo>
                          <a:pt x="129765" y="64089"/>
                          <a:pt x="126235" y="64264"/>
                          <a:pt x="122844" y="64880"/>
                        </a:cubicBezTo>
                        <a:cubicBezTo>
                          <a:pt x="97033" y="69573"/>
                          <a:pt x="67088" y="61501"/>
                          <a:pt x="55937" y="60825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" name="Freeform 177"/>
                  <p:cNvSpPr/>
                  <p:nvPr/>
                </p:nvSpPr>
                <p:spPr>
                  <a:xfrm>
                    <a:off x="6455975" y="4817028"/>
                    <a:ext cx="285768" cy="225422"/>
                  </a:xfrm>
                  <a:custGeom>
                    <a:avLst/>
                    <a:gdLst>
                      <a:gd name="connsiteX0" fmla="*/ 285877 w 285877"/>
                      <a:gd name="connsiteY0" fmla="*/ 58797 h 225052"/>
                      <a:gd name="connsiteX1" fmla="*/ 265602 w 285877"/>
                      <a:gd name="connsiteY1" fmla="*/ 186529 h 225052"/>
                      <a:gd name="connsiteX2" fmla="*/ 269657 w 285877"/>
                      <a:gd name="connsiteY2" fmla="*/ 223024 h 225052"/>
                      <a:gd name="connsiteX3" fmla="*/ 188557 w 285877"/>
                      <a:gd name="connsiteY3" fmla="*/ 225052 h 225052"/>
                      <a:gd name="connsiteX4" fmla="*/ 198695 w 285877"/>
                      <a:gd name="connsiteY4" fmla="*/ 198694 h 225052"/>
                      <a:gd name="connsiteX5" fmla="*/ 194640 w 285877"/>
                      <a:gd name="connsiteY5" fmla="*/ 180447 h 225052"/>
                      <a:gd name="connsiteX6" fmla="*/ 192612 w 285877"/>
                      <a:gd name="connsiteY6" fmla="*/ 174364 h 225052"/>
                      <a:gd name="connsiteX7" fmla="*/ 188557 w 285877"/>
                      <a:gd name="connsiteY7" fmla="*/ 168282 h 225052"/>
                      <a:gd name="connsiteX8" fmla="*/ 190585 w 285877"/>
                      <a:gd name="connsiteY8" fmla="*/ 156117 h 225052"/>
                      <a:gd name="connsiteX9" fmla="*/ 194640 w 285877"/>
                      <a:gd name="connsiteY9" fmla="*/ 150034 h 225052"/>
                      <a:gd name="connsiteX10" fmla="*/ 196667 w 285877"/>
                      <a:gd name="connsiteY10" fmla="*/ 143952 h 225052"/>
                      <a:gd name="connsiteX11" fmla="*/ 168282 w 285877"/>
                      <a:gd name="connsiteY11" fmla="*/ 135842 h 225052"/>
                      <a:gd name="connsiteX12" fmla="*/ 160172 w 285877"/>
                      <a:gd name="connsiteY12" fmla="*/ 148007 h 225052"/>
                      <a:gd name="connsiteX13" fmla="*/ 148007 w 285877"/>
                      <a:gd name="connsiteY13" fmla="*/ 152062 h 225052"/>
                      <a:gd name="connsiteX14" fmla="*/ 119623 w 285877"/>
                      <a:gd name="connsiteY14" fmla="*/ 148007 h 225052"/>
                      <a:gd name="connsiteX15" fmla="*/ 111513 w 285877"/>
                      <a:gd name="connsiteY15" fmla="*/ 143952 h 225052"/>
                      <a:gd name="connsiteX16" fmla="*/ 103403 w 285877"/>
                      <a:gd name="connsiteY16" fmla="*/ 141924 h 225052"/>
                      <a:gd name="connsiteX17" fmla="*/ 75018 w 285877"/>
                      <a:gd name="connsiteY17" fmla="*/ 143952 h 225052"/>
                      <a:gd name="connsiteX18" fmla="*/ 36495 w 285877"/>
                      <a:gd name="connsiteY18" fmla="*/ 148007 h 225052"/>
                      <a:gd name="connsiteX19" fmla="*/ 20275 w 285877"/>
                      <a:gd name="connsiteY19" fmla="*/ 145979 h 225052"/>
                      <a:gd name="connsiteX20" fmla="*/ 16220 w 285877"/>
                      <a:gd name="connsiteY20" fmla="*/ 133814 h 225052"/>
                      <a:gd name="connsiteX21" fmla="*/ 14193 w 285877"/>
                      <a:gd name="connsiteY21" fmla="*/ 127732 h 225052"/>
                      <a:gd name="connsiteX22" fmla="*/ 10138 w 285877"/>
                      <a:gd name="connsiteY22" fmla="*/ 113540 h 225052"/>
                      <a:gd name="connsiteX23" fmla="*/ 6083 w 285877"/>
                      <a:gd name="connsiteY23" fmla="*/ 107457 h 225052"/>
                      <a:gd name="connsiteX24" fmla="*/ 4055 w 285877"/>
                      <a:gd name="connsiteY24" fmla="*/ 64880 h 225052"/>
                      <a:gd name="connsiteX25" fmla="*/ 2028 w 285877"/>
                      <a:gd name="connsiteY25" fmla="*/ 44605 h 225052"/>
                      <a:gd name="connsiteX26" fmla="*/ 0 w 285877"/>
                      <a:gd name="connsiteY26" fmla="*/ 36495 h 225052"/>
                      <a:gd name="connsiteX27" fmla="*/ 6083 w 285877"/>
                      <a:gd name="connsiteY27" fmla="*/ 22302 h 225052"/>
                      <a:gd name="connsiteX28" fmla="*/ 20275 w 285877"/>
                      <a:gd name="connsiteY28" fmla="*/ 18247 h 225052"/>
                      <a:gd name="connsiteX29" fmla="*/ 81100 w 285877"/>
                      <a:gd name="connsiteY29" fmla="*/ 16220 h 225052"/>
                      <a:gd name="connsiteX30" fmla="*/ 87183 w 285877"/>
                      <a:gd name="connsiteY30" fmla="*/ 10137 h 225052"/>
                      <a:gd name="connsiteX31" fmla="*/ 91238 w 285877"/>
                      <a:gd name="connsiteY31" fmla="*/ 4055 h 225052"/>
                      <a:gd name="connsiteX32" fmla="*/ 101375 w 285877"/>
                      <a:gd name="connsiteY32" fmla="*/ 2027 h 225052"/>
                      <a:gd name="connsiteX33" fmla="*/ 107458 w 285877"/>
                      <a:gd name="connsiteY33" fmla="*/ 0 h 225052"/>
                      <a:gd name="connsiteX34" fmla="*/ 127733 w 285877"/>
                      <a:gd name="connsiteY34" fmla="*/ 4055 h 225052"/>
                      <a:gd name="connsiteX35" fmla="*/ 133815 w 285877"/>
                      <a:gd name="connsiteY35" fmla="*/ 8110 h 225052"/>
                      <a:gd name="connsiteX36" fmla="*/ 139897 w 285877"/>
                      <a:gd name="connsiteY36" fmla="*/ 10137 h 225052"/>
                      <a:gd name="connsiteX37" fmla="*/ 156117 w 285877"/>
                      <a:gd name="connsiteY37" fmla="*/ 18247 h 225052"/>
                      <a:gd name="connsiteX38" fmla="*/ 162200 w 285877"/>
                      <a:gd name="connsiteY38" fmla="*/ 24330 h 225052"/>
                      <a:gd name="connsiteX39" fmla="*/ 168282 w 285877"/>
                      <a:gd name="connsiteY39" fmla="*/ 26357 h 225052"/>
                      <a:gd name="connsiteX40" fmla="*/ 180447 w 285877"/>
                      <a:gd name="connsiteY40" fmla="*/ 38522 h 225052"/>
                      <a:gd name="connsiteX41" fmla="*/ 192612 w 285877"/>
                      <a:gd name="connsiteY41" fmla="*/ 46632 h 225052"/>
                      <a:gd name="connsiteX42" fmla="*/ 196667 w 285877"/>
                      <a:gd name="connsiteY42" fmla="*/ 52715 h 225052"/>
                      <a:gd name="connsiteX43" fmla="*/ 204777 w 285877"/>
                      <a:gd name="connsiteY43" fmla="*/ 56770 h 225052"/>
                      <a:gd name="connsiteX44" fmla="*/ 210860 w 285877"/>
                      <a:gd name="connsiteY44" fmla="*/ 58797 h 225052"/>
                      <a:gd name="connsiteX45" fmla="*/ 281822 w 285877"/>
                      <a:gd name="connsiteY45" fmla="*/ 60825 h 225052"/>
                      <a:gd name="connsiteX46" fmla="*/ 285877 w 285877"/>
                      <a:gd name="connsiteY46" fmla="*/ 58797 h 22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285877" h="225052">
                        <a:moveTo>
                          <a:pt x="285877" y="58797"/>
                        </a:moveTo>
                        <a:lnTo>
                          <a:pt x="265602" y="186529"/>
                        </a:lnTo>
                        <a:lnTo>
                          <a:pt x="269657" y="223024"/>
                        </a:lnTo>
                        <a:lnTo>
                          <a:pt x="188557" y="225052"/>
                        </a:lnTo>
                        <a:lnTo>
                          <a:pt x="198695" y="198694"/>
                        </a:lnTo>
                        <a:cubicBezTo>
                          <a:pt x="197343" y="192612"/>
                          <a:pt x="196151" y="186492"/>
                          <a:pt x="194640" y="180447"/>
                        </a:cubicBezTo>
                        <a:cubicBezTo>
                          <a:pt x="194122" y="178373"/>
                          <a:pt x="193568" y="176276"/>
                          <a:pt x="192612" y="174364"/>
                        </a:cubicBezTo>
                        <a:cubicBezTo>
                          <a:pt x="191522" y="172185"/>
                          <a:pt x="189909" y="170309"/>
                          <a:pt x="188557" y="168282"/>
                        </a:cubicBezTo>
                        <a:cubicBezTo>
                          <a:pt x="189233" y="164227"/>
                          <a:pt x="189285" y="160017"/>
                          <a:pt x="190585" y="156117"/>
                        </a:cubicBezTo>
                        <a:cubicBezTo>
                          <a:pt x="191356" y="153805"/>
                          <a:pt x="193550" y="152214"/>
                          <a:pt x="194640" y="150034"/>
                        </a:cubicBezTo>
                        <a:cubicBezTo>
                          <a:pt x="195596" y="148123"/>
                          <a:pt x="195991" y="145979"/>
                          <a:pt x="196667" y="143952"/>
                        </a:cubicBezTo>
                        <a:cubicBezTo>
                          <a:pt x="193633" y="128778"/>
                          <a:pt x="196233" y="124332"/>
                          <a:pt x="168282" y="135842"/>
                        </a:cubicBezTo>
                        <a:cubicBezTo>
                          <a:pt x="163776" y="137698"/>
                          <a:pt x="164795" y="146466"/>
                          <a:pt x="160172" y="148007"/>
                        </a:cubicBezTo>
                        <a:lnTo>
                          <a:pt x="148007" y="152062"/>
                        </a:lnTo>
                        <a:cubicBezTo>
                          <a:pt x="145428" y="151739"/>
                          <a:pt x="123794" y="149258"/>
                          <a:pt x="119623" y="148007"/>
                        </a:cubicBezTo>
                        <a:cubicBezTo>
                          <a:pt x="116728" y="147139"/>
                          <a:pt x="114343" y="145013"/>
                          <a:pt x="111513" y="143952"/>
                        </a:cubicBezTo>
                        <a:cubicBezTo>
                          <a:pt x="108904" y="142973"/>
                          <a:pt x="106106" y="142600"/>
                          <a:pt x="103403" y="141924"/>
                        </a:cubicBezTo>
                        <a:lnTo>
                          <a:pt x="75018" y="143952"/>
                        </a:lnTo>
                        <a:cubicBezTo>
                          <a:pt x="64435" y="144834"/>
                          <a:pt x="47273" y="146809"/>
                          <a:pt x="36495" y="148007"/>
                        </a:cubicBezTo>
                        <a:cubicBezTo>
                          <a:pt x="31088" y="147331"/>
                          <a:pt x="24739" y="149104"/>
                          <a:pt x="20275" y="145979"/>
                        </a:cubicBezTo>
                        <a:cubicBezTo>
                          <a:pt x="16773" y="143528"/>
                          <a:pt x="17572" y="137869"/>
                          <a:pt x="16220" y="133814"/>
                        </a:cubicBezTo>
                        <a:cubicBezTo>
                          <a:pt x="15544" y="131787"/>
                          <a:pt x="14711" y="129805"/>
                          <a:pt x="14193" y="127732"/>
                        </a:cubicBezTo>
                        <a:cubicBezTo>
                          <a:pt x="13544" y="125138"/>
                          <a:pt x="11591" y="116446"/>
                          <a:pt x="10138" y="113540"/>
                        </a:cubicBezTo>
                        <a:cubicBezTo>
                          <a:pt x="9048" y="111360"/>
                          <a:pt x="7435" y="109485"/>
                          <a:pt x="6083" y="107457"/>
                        </a:cubicBezTo>
                        <a:cubicBezTo>
                          <a:pt x="-109" y="82688"/>
                          <a:pt x="1601" y="96794"/>
                          <a:pt x="4055" y="64880"/>
                        </a:cubicBezTo>
                        <a:cubicBezTo>
                          <a:pt x="3379" y="58122"/>
                          <a:pt x="2989" y="51329"/>
                          <a:pt x="2028" y="44605"/>
                        </a:cubicBezTo>
                        <a:cubicBezTo>
                          <a:pt x="1634" y="41846"/>
                          <a:pt x="0" y="39282"/>
                          <a:pt x="0" y="36495"/>
                        </a:cubicBezTo>
                        <a:cubicBezTo>
                          <a:pt x="0" y="32600"/>
                          <a:pt x="2773" y="24950"/>
                          <a:pt x="6083" y="22302"/>
                        </a:cubicBezTo>
                        <a:cubicBezTo>
                          <a:pt x="7299" y="21329"/>
                          <a:pt x="19884" y="18270"/>
                          <a:pt x="20275" y="18247"/>
                        </a:cubicBezTo>
                        <a:cubicBezTo>
                          <a:pt x="40526" y="17056"/>
                          <a:pt x="60825" y="16896"/>
                          <a:pt x="81100" y="16220"/>
                        </a:cubicBezTo>
                        <a:cubicBezTo>
                          <a:pt x="83128" y="14192"/>
                          <a:pt x="85347" y="12340"/>
                          <a:pt x="87183" y="10137"/>
                        </a:cubicBezTo>
                        <a:cubicBezTo>
                          <a:pt x="88743" y="8265"/>
                          <a:pt x="89122" y="5264"/>
                          <a:pt x="91238" y="4055"/>
                        </a:cubicBezTo>
                        <a:cubicBezTo>
                          <a:pt x="94230" y="2345"/>
                          <a:pt x="98032" y="2863"/>
                          <a:pt x="101375" y="2027"/>
                        </a:cubicBezTo>
                        <a:cubicBezTo>
                          <a:pt x="103448" y="1509"/>
                          <a:pt x="105430" y="676"/>
                          <a:pt x="107458" y="0"/>
                        </a:cubicBezTo>
                        <a:cubicBezTo>
                          <a:pt x="110208" y="458"/>
                          <a:pt x="123880" y="2404"/>
                          <a:pt x="127733" y="4055"/>
                        </a:cubicBezTo>
                        <a:cubicBezTo>
                          <a:pt x="129973" y="5015"/>
                          <a:pt x="131636" y="7020"/>
                          <a:pt x="133815" y="8110"/>
                        </a:cubicBezTo>
                        <a:cubicBezTo>
                          <a:pt x="135726" y="9066"/>
                          <a:pt x="137986" y="9181"/>
                          <a:pt x="139897" y="10137"/>
                        </a:cubicBezTo>
                        <a:cubicBezTo>
                          <a:pt x="159049" y="19713"/>
                          <a:pt x="142402" y="13676"/>
                          <a:pt x="156117" y="18247"/>
                        </a:cubicBezTo>
                        <a:cubicBezTo>
                          <a:pt x="158145" y="20275"/>
                          <a:pt x="159814" y="22739"/>
                          <a:pt x="162200" y="24330"/>
                        </a:cubicBezTo>
                        <a:cubicBezTo>
                          <a:pt x="163978" y="25515"/>
                          <a:pt x="166595" y="25045"/>
                          <a:pt x="168282" y="26357"/>
                        </a:cubicBezTo>
                        <a:cubicBezTo>
                          <a:pt x="172809" y="29878"/>
                          <a:pt x="175675" y="35341"/>
                          <a:pt x="180447" y="38522"/>
                        </a:cubicBezTo>
                        <a:lnTo>
                          <a:pt x="192612" y="46632"/>
                        </a:lnTo>
                        <a:cubicBezTo>
                          <a:pt x="193964" y="48660"/>
                          <a:pt x="194795" y="51155"/>
                          <a:pt x="196667" y="52715"/>
                        </a:cubicBezTo>
                        <a:cubicBezTo>
                          <a:pt x="198989" y="54650"/>
                          <a:pt x="201999" y="55580"/>
                          <a:pt x="204777" y="56770"/>
                        </a:cubicBezTo>
                        <a:cubicBezTo>
                          <a:pt x="206742" y="57612"/>
                          <a:pt x="208726" y="58685"/>
                          <a:pt x="210860" y="58797"/>
                        </a:cubicBezTo>
                        <a:cubicBezTo>
                          <a:pt x="234491" y="60041"/>
                          <a:pt x="258195" y="59512"/>
                          <a:pt x="281822" y="60825"/>
                        </a:cubicBezTo>
                        <a:cubicBezTo>
                          <a:pt x="282776" y="60878"/>
                          <a:pt x="283174" y="62176"/>
                          <a:pt x="285877" y="58797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Freeform 178"/>
                  <p:cNvSpPr/>
                  <p:nvPr/>
                </p:nvSpPr>
                <p:spPr>
                  <a:xfrm>
                    <a:off x="6560756" y="4640817"/>
                    <a:ext cx="203213" cy="253997"/>
                  </a:xfrm>
                  <a:custGeom>
                    <a:avLst/>
                    <a:gdLst>
                      <a:gd name="connsiteX0" fmla="*/ 200182 w 202849"/>
                      <a:gd name="connsiteY0" fmla="*/ 9742 h 253042"/>
                      <a:gd name="connsiteX1" fmla="*/ 200182 w 202849"/>
                      <a:gd name="connsiteY1" fmla="*/ 9742 h 253042"/>
                      <a:gd name="connsiteX2" fmla="*/ 198155 w 202849"/>
                      <a:gd name="connsiteY2" fmla="*/ 34072 h 253042"/>
                      <a:gd name="connsiteX3" fmla="*/ 194100 w 202849"/>
                      <a:gd name="connsiteY3" fmla="*/ 40155 h 253042"/>
                      <a:gd name="connsiteX4" fmla="*/ 192072 w 202849"/>
                      <a:gd name="connsiteY4" fmla="*/ 62457 h 253042"/>
                      <a:gd name="connsiteX5" fmla="*/ 188017 w 202849"/>
                      <a:gd name="connsiteY5" fmla="*/ 78677 h 253042"/>
                      <a:gd name="connsiteX6" fmla="*/ 190045 w 202849"/>
                      <a:gd name="connsiteY6" fmla="*/ 119227 h 253042"/>
                      <a:gd name="connsiteX7" fmla="*/ 194100 w 202849"/>
                      <a:gd name="connsiteY7" fmla="*/ 131392 h 253042"/>
                      <a:gd name="connsiteX8" fmla="*/ 196127 w 202849"/>
                      <a:gd name="connsiteY8" fmla="*/ 137474 h 253042"/>
                      <a:gd name="connsiteX9" fmla="*/ 194100 w 202849"/>
                      <a:gd name="connsiteY9" fmla="*/ 159777 h 253042"/>
                      <a:gd name="connsiteX10" fmla="*/ 188017 w 202849"/>
                      <a:gd name="connsiteY10" fmla="*/ 173969 h 253042"/>
                      <a:gd name="connsiteX11" fmla="*/ 183962 w 202849"/>
                      <a:gd name="connsiteY11" fmla="*/ 192217 h 253042"/>
                      <a:gd name="connsiteX12" fmla="*/ 183962 w 202849"/>
                      <a:gd name="connsiteY12" fmla="*/ 253042 h 253042"/>
                      <a:gd name="connsiteX13" fmla="*/ 98807 w 202849"/>
                      <a:gd name="connsiteY13" fmla="*/ 246959 h 253042"/>
                      <a:gd name="connsiteX14" fmla="*/ 94752 w 202849"/>
                      <a:gd name="connsiteY14" fmla="*/ 214519 h 253042"/>
                      <a:gd name="connsiteX15" fmla="*/ 78532 w 202849"/>
                      <a:gd name="connsiteY15" fmla="*/ 204382 h 253042"/>
                      <a:gd name="connsiteX16" fmla="*/ 70422 w 202849"/>
                      <a:gd name="connsiteY16" fmla="*/ 192217 h 253042"/>
                      <a:gd name="connsiteX17" fmla="*/ 60285 w 202849"/>
                      <a:gd name="connsiteY17" fmla="*/ 175997 h 253042"/>
                      <a:gd name="connsiteX18" fmla="*/ 33927 w 202849"/>
                      <a:gd name="connsiteY18" fmla="*/ 173969 h 253042"/>
                      <a:gd name="connsiteX19" fmla="*/ 27845 w 202849"/>
                      <a:gd name="connsiteY19" fmla="*/ 171942 h 253042"/>
                      <a:gd name="connsiteX20" fmla="*/ 19735 w 202849"/>
                      <a:gd name="connsiteY20" fmla="*/ 169914 h 253042"/>
                      <a:gd name="connsiteX21" fmla="*/ 13653 w 202849"/>
                      <a:gd name="connsiteY21" fmla="*/ 165859 h 253042"/>
                      <a:gd name="connsiteX22" fmla="*/ 7570 w 202849"/>
                      <a:gd name="connsiteY22" fmla="*/ 66512 h 253042"/>
                      <a:gd name="connsiteX23" fmla="*/ 15680 w 202849"/>
                      <a:gd name="connsiteY23" fmla="*/ 54347 h 253042"/>
                      <a:gd name="connsiteX24" fmla="*/ 27845 w 202849"/>
                      <a:gd name="connsiteY24" fmla="*/ 50292 h 253042"/>
                      <a:gd name="connsiteX25" fmla="*/ 48120 w 202849"/>
                      <a:gd name="connsiteY25" fmla="*/ 52320 h 253042"/>
                      <a:gd name="connsiteX26" fmla="*/ 66367 w 202849"/>
                      <a:gd name="connsiteY26" fmla="*/ 60430 h 253042"/>
                      <a:gd name="connsiteX27" fmla="*/ 76505 w 202849"/>
                      <a:gd name="connsiteY27" fmla="*/ 70567 h 253042"/>
                      <a:gd name="connsiteX28" fmla="*/ 80560 w 202849"/>
                      <a:gd name="connsiteY28" fmla="*/ 64485 h 253042"/>
                      <a:gd name="connsiteX29" fmla="*/ 82587 w 202849"/>
                      <a:gd name="connsiteY29" fmla="*/ 38127 h 253042"/>
                      <a:gd name="connsiteX30" fmla="*/ 86642 w 202849"/>
                      <a:gd name="connsiteY30" fmla="*/ 32045 h 253042"/>
                      <a:gd name="connsiteX31" fmla="*/ 98807 w 202849"/>
                      <a:gd name="connsiteY31" fmla="*/ 17852 h 253042"/>
                      <a:gd name="connsiteX32" fmla="*/ 117055 w 202849"/>
                      <a:gd name="connsiteY32" fmla="*/ 13797 h 253042"/>
                      <a:gd name="connsiteX33" fmla="*/ 153550 w 202849"/>
                      <a:gd name="connsiteY33" fmla="*/ 7715 h 253042"/>
                      <a:gd name="connsiteX34" fmla="*/ 167742 w 202849"/>
                      <a:gd name="connsiteY34" fmla="*/ 5687 h 253042"/>
                      <a:gd name="connsiteX35" fmla="*/ 202210 w 202849"/>
                      <a:gd name="connsiteY35" fmla="*/ 3660 h 253042"/>
                      <a:gd name="connsiteX36" fmla="*/ 200182 w 202849"/>
                      <a:gd name="connsiteY36" fmla="*/ 9742 h 25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202849" h="253042">
                        <a:moveTo>
                          <a:pt x="200182" y="9742"/>
                        </a:moveTo>
                        <a:lnTo>
                          <a:pt x="200182" y="9742"/>
                        </a:lnTo>
                        <a:cubicBezTo>
                          <a:pt x="199506" y="17852"/>
                          <a:pt x="199751" y="26092"/>
                          <a:pt x="198155" y="34072"/>
                        </a:cubicBezTo>
                        <a:cubicBezTo>
                          <a:pt x="197677" y="36462"/>
                          <a:pt x="194611" y="37772"/>
                          <a:pt x="194100" y="40155"/>
                        </a:cubicBezTo>
                        <a:cubicBezTo>
                          <a:pt x="192536" y="47454"/>
                          <a:pt x="192998" y="55050"/>
                          <a:pt x="192072" y="62457"/>
                        </a:cubicBezTo>
                        <a:cubicBezTo>
                          <a:pt x="191093" y="70292"/>
                          <a:pt x="190226" y="72053"/>
                          <a:pt x="188017" y="78677"/>
                        </a:cubicBezTo>
                        <a:cubicBezTo>
                          <a:pt x="188693" y="92194"/>
                          <a:pt x="188494" y="105783"/>
                          <a:pt x="190045" y="119227"/>
                        </a:cubicBezTo>
                        <a:cubicBezTo>
                          <a:pt x="190535" y="123473"/>
                          <a:pt x="192748" y="127337"/>
                          <a:pt x="194100" y="131392"/>
                        </a:cubicBezTo>
                        <a:lnTo>
                          <a:pt x="196127" y="137474"/>
                        </a:lnTo>
                        <a:cubicBezTo>
                          <a:pt x="195451" y="144908"/>
                          <a:pt x="195156" y="152387"/>
                          <a:pt x="194100" y="159777"/>
                        </a:cubicBezTo>
                        <a:cubicBezTo>
                          <a:pt x="193421" y="164529"/>
                          <a:pt x="189767" y="169884"/>
                          <a:pt x="188017" y="173969"/>
                        </a:cubicBezTo>
                        <a:cubicBezTo>
                          <a:pt x="185859" y="179006"/>
                          <a:pt x="184094" y="187458"/>
                          <a:pt x="183962" y="192217"/>
                        </a:cubicBezTo>
                        <a:cubicBezTo>
                          <a:pt x="183399" y="212484"/>
                          <a:pt x="183962" y="232767"/>
                          <a:pt x="183962" y="253042"/>
                        </a:cubicBezTo>
                        <a:lnTo>
                          <a:pt x="98807" y="246959"/>
                        </a:lnTo>
                        <a:lnTo>
                          <a:pt x="94752" y="214519"/>
                        </a:lnTo>
                        <a:cubicBezTo>
                          <a:pt x="89345" y="211140"/>
                          <a:pt x="83232" y="208690"/>
                          <a:pt x="78532" y="204382"/>
                        </a:cubicBezTo>
                        <a:cubicBezTo>
                          <a:pt x="74939" y="201089"/>
                          <a:pt x="70422" y="192217"/>
                          <a:pt x="70422" y="192217"/>
                        </a:cubicBezTo>
                        <a:cubicBezTo>
                          <a:pt x="68477" y="186383"/>
                          <a:pt x="68281" y="177496"/>
                          <a:pt x="60285" y="175997"/>
                        </a:cubicBezTo>
                        <a:cubicBezTo>
                          <a:pt x="51624" y="174373"/>
                          <a:pt x="42713" y="174645"/>
                          <a:pt x="33927" y="173969"/>
                        </a:cubicBezTo>
                        <a:cubicBezTo>
                          <a:pt x="31900" y="173293"/>
                          <a:pt x="29900" y="172529"/>
                          <a:pt x="27845" y="171942"/>
                        </a:cubicBezTo>
                        <a:cubicBezTo>
                          <a:pt x="25166" y="171176"/>
                          <a:pt x="22296" y="171012"/>
                          <a:pt x="19735" y="169914"/>
                        </a:cubicBezTo>
                        <a:cubicBezTo>
                          <a:pt x="17495" y="168954"/>
                          <a:pt x="15680" y="167211"/>
                          <a:pt x="13653" y="165859"/>
                        </a:cubicBezTo>
                        <a:cubicBezTo>
                          <a:pt x="-10301" y="129928"/>
                          <a:pt x="3759" y="156061"/>
                          <a:pt x="7570" y="66512"/>
                        </a:cubicBezTo>
                        <a:cubicBezTo>
                          <a:pt x="7881" y="59199"/>
                          <a:pt x="9298" y="57184"/>
                          <a:pt x="15680" y="54347"/>
                        </a:cubicBezTo>
                        <a:cubicBezTo>
                          <a:pt x="19586" y="52611"/>
                          <a:pt x="27845" y="50292"/>
                          <a:pt x="27845" y="50292"/>
                        </a:cubicBezTo>
                        <a:cubicBezTo>
                          <a:pt x="34603" y="50968"/>
                          <a:pt x="41460" y="50988"/>
                          <a:pt x="48120" y="52320"/>
                        </a:cubicBezTo>
                        <a:cubicBezTo>
                          <a:pt x="52434" y="53183"/>
                          <a:pt x="62169" y="58331"/>
                          <a:pt x="66367" y="60430"/>
                        </a:cubicBezTo>
                        <a:cubicBezTo>
                          <a:pt x="67640" y="62339"/>
                          <a:pt x="72529" y="71362"/>
                          <a:pt x="76505" y="70567"/>
                        </a:cubicBezTo>
                        <a:cubicBezTo>
                          <a:pt x="78894" y="70089"/>
                          <a:pt x="79208" y="66512"/>
                          <a:pt x="80560" y="64485"/>
                        </a:cubicBezTo>
                        <a:cubicBezTo>
                          <a:pt x="81236" y="55699"/>
                          <a:pt x="80963" y="46788"/>
                          <a:pt x="82587" y="38127"/>
                        </a:cubicBezTo>
                        <a:cubicBezTo>
                          <a:pt x="83036" y="35732"/>
                          <a:pt x="85552" y="34224"/>
                          <a:pt x="86642" y="32045"/>
                        </a:cubicBezTo>
                        <a:cubicBezTo>
                          <a:pt x="91402" y="22525"/>
                          <a:pt x="84240" y="25945"/>
                          <a:pt x="98807" y="17852"/>
                        </a:cubicBezTo>
                        <a:cubicBezTo>
                          <a:pt x="100415" y="16959"/>
                          <a:pt x="116362" y="13936"/>
                          <a:pt x="117055" y="13797"/>
                        </a:cubicBezTo>
                        <a:cubicBezTo>
                          <a:pt x="131922" y="3885"/>
                          <a:pt x="119322" y="10827"/>
                          <a:pt x="153550" y="7715"/>
                        </a:cubicBezTo>
                        <a:cubicBezTo>
                          <a:pt x="158309" y="7282"/>
                          <a:pt x="163011" y="6363"/>
                          <a:pt x="167742" y="5687"/>
                        </a:cubicBezTo>
                        <a:cubicBezTo>
                          <a:pt x="181251" y="-3319"/>
                          <a:pt x="173210" y="248"/>
                          <a:pt x="202210" y="3660"/>
                        </a:cubicBezTo>
                        <a:cubicBezTo>
                          <a:pt x="204332" y="3910"/>
                          <a:pt x="200520" y="8728"/>
                          <a:pt x="200182" y="974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>
                  <a:xfrm>
                    <a:off x="6517892" y="4421744"/>
                    <a:ext cx="276242" cy="315909"/>
                  </a:xfrm>
                  <a:custGeom>
                    <a:avLst/>
                    <a:gdLst>
                      <a:gd name="connsiteX0" fmla="*/ 275739 w 275739"/>
                      <a:gd name="connsiteY0" fmla="*/ 0 h 316290"/>
                      <a:gd name="connsiteX1" fmla="*/ 275739 w 275739"/>
                      <a:gd name="connsiteY1" fmla="*/ 0 h 316290"/>
                      <a:gd name="connsiteX2" fmla="*/ 265601 w 275739"/>
                      <a:gd name="connsiteY2" fmla="*/ 24330 h 316290"/>
                      <a:gd name="connsiteX3" fmla="*/ 259519 w 275739"/>
                      <a:gd name="connsiteY3" fmla="*/ 30413 h 316290"/>
                      <a:gd name="connsiteX4" fmla="*/ 261546 w 275739"/>
                      <a:gd name="connsiteY4" fmla="*/ 103403 h 316290"/>
                      <a:gd name="connsiteX5" fmla="*/ 255464 w 275739"/>
                      <a:gd name="connsiteY5" fmla="*/ 154090 h 316290"/>
                      <a:gd name="connsiteX6" fmla="*/ 251409 w 275739"/>
                      <a:gd name="connsiteY6" fmla="*/ 160172 h 316290"/>
                      <a:gd name="connsiteX7" fmla="*/ 249381 w 275739"/>
                      <a:gd name="connsiteY7" fmla="*/ 204777 h 316290"/>
                      <a:gd name="connsiteX8" fmla="*/ 247354 w 275739"/>
                      <a:gd name="connsiteY8" fmla="*/ 239245 h 316290"/>
                      <a:gd name="connsiteX9" fmla="*/ 241272 w 275739"/>
                      <a:gd name="connsiteY9" fmla="*/ 243300 h 316290"/>
                      <a:gd name="connsiteX10" fmla="*/ 208832 w 275739"/>
                      <a:gd name="connsiteY10" fmla="*/ 241272 h 316290"/>
                      <a:gd name="connsiteX11" fmla="*/ 202749 w 275739"/>
                      <a:gd name="connsiteY11" fmla="*/ 239245 h 316290"/>
                      <a:gd name="connsiteX12" fmla="*/ 164227 w 275739"/>
                      <a:gd name="connsiteY12" fmla="*/ 241272 h 316290"/>
                      <a:gd name="connsiteX13" fmla="*/ 152062 w 275739"/>
                      <a:gd name="connsiteY13" fmla="*/ 247355 h 316290"/>
                      <a:gd name="connsiteX14" fmla="*/ 150034 w 275739"/>
                      <a:gd name="connsiteY14" fmla="*/ 253437 h 316290"/>
                      <a:gd name="connsiteX15" fmla="*/ 145979 w 275739"/>
                      <a:gd name="connsiteY15" fmla="*/ 259520 h 316290"/>
                      <a:gd name="connsiteX16" fmla="*/ 141924 w 275739"/>
                      <a:gd name="connsiteY16" fmla="*/ 273712 h 316290"/>
                      <a:gd name="connsiteX17" fmla="*/ 139897 w 275739"/>
                      <a:gd name="connsiteY17" fmla="*/ 316290 h 316290"/>
                      <a:gd name="connsiteX18" fmla="*/ 119622 w 275739"/>
                      <a:gd name="connsiteY18" fmla="*/ 310207 h 316290"/>
                      <a:gd name="connsiteX19" fmla="*/ 107457 w 275739"/>
                      <a:gd name="connsiteY19" fmla="*/ 302097 h 316290"/>
                      <a:gd name="connsiteX20" fmla="*/ 95292 w 275739"/>
                      <a:gd name="connsiteY20" fmla="*/ 298042 h 316290"/>
                      <a:gd name="connsiteX21" fmla="*/ 83127 w 275739"/>
                      <a:gd name="connsiteY21" fmla="*/ 291960 h 316290"/>
                      <a:gd name="connsiteX22" fmla="*/ 66907 w 275739"/>
                      <a:gd name="connsiteY22" fmla="*/ 289932 h 316290"/>
                      <a:gd name="connsiteX23" fmla="*/ 54742 w 275739"/>
                      <a:gd name="connsiteY23" fmla="*/ 281822 h 316290"/>
                      <a:gd name="connsiteX24" fmla="*/ 81099 w 275739"/>
                      <a:gd name="connsiteY24" fmla="*/ 192612 h 316290"/>
                      <a:gd name="connsiteX25" fmla="*/ 68934 w 275739"/>
                      <a:gd name="connsiteY25" fmla="*/ 178420 h 316290"/>
                      <a:gd name="connsiteX26" fmla="*/ 62852 w 275739"/>
                      <a:gd name="connsiteY26" fmla="*/ 176392 h 316290"/>
                      <a:gd name="connsiteX27" fmla="*/ 58797 w 275739"/>
                      <a:gd name="connsiteY27" fmla="*/ 170310 h 316290"/>
                      <a:gd name="connsiteX28" fmla="*/ 52715 w 275739"/>
                      <a:gd name="connsiteY28" fmla="*/ 164227 h 316290"/>
                      <a:gd name="connsiteX29" fmla="*/ 48660 w 275739"/>
                      <a:gd name="connsiteY29" fmla="*/ 158145 h 316290"/>
                      <a:gd name="connsiteX30" fmla="*/ 36495 w 275739"/>
                      <a:gd name="connsiteY30" fmla="*/ 145980 h 316290"/>
                      <a:gd name="connsiteX31" fmla="*/ 28385 w 275739"/>
                      <a:gd name="connsiteY31" fmla="*/ 133815 h 316290"/>
                      <a:gd name="connsiteX32" fmla="*/ 16220 w 275739"/>
                      <a:gd name="connsiteY32" fmla="*/ 125705 h 316290"/>
                      <a:gd name="connsiteX33" fmla="*/ 12165 w 275739"/>
                      <a:gd name="connsiteY33" fmla="*/ 111513 h 316290"/>
                      <a:gd name="connsiteX34" fmla="*/ 10137 w 275739"/>
                      <a:gd name="connsiteY34" fmla="*/ 103403 h 316290"/>
                      <a:gd name="connsiteX35" fmla="*/ 6082 w 275739"/>
                      <a:gd name="connsiteY35" fmla="*/ 97320 h 316290"/>
                      <a:gd name="connsiteX36" fmla="*/ 2027 w 275739"/>
                      <a:gd name="connsiteY36" fmla="*/ 77045 h 316290"/>
                      <a:gd name="connsiteX37" fmla="*/ 0 w 275739"/>
                      <a:gd name="connsiteY37" fmla="*/ 68935 h 316290"/>
                      <a:gd name="connsiteX38" fmla="*/ 42577 w 275739"/>
                      <a:gd name="connsiteY38" fmla="*/ 60825 h 316290"/>
                      <a:gd name="connsiteX39" fmla="*/ 125704 w 275739"/>
                      <a:gd name="connsiteY39" fmla="*/ 62853 h 316290"/>
                      <a:gd name="connsiteX40" fmla="*/ 131787 w 275739"/>
                      <a:gd name="connsiteY40" fmla="*/ 66908 h 316290"/>
                      <a:gd name="connsiteX41" fmla="*/ 137869 w 275739"/>
                      <a:gd name="connsiteY41" fmla="*/ 68935 h 316290"/>
                      <a:gd name="connsiteX42" fmla="*/ 143952 w 275739"/>
                      <a:gd name="connsiteY42" fmla="*/ 75018 h 316290"/>
                      <a:gd name="connsiteX43" fmla="*/ 150034 w 275739"/>
                      <a:gd name="connsiteY43" fmla="*/ 79073 h 316290"/>
                      <a:gd name="connsiteX44" fmla="*/ 166254 w 275739"/>
                      <a:gd name="connsiteY44" fmla="*/ 77045 h 316290"/>
                      <a:gd name="connsiteX45" fmla="*/ 182474 w 275739"/>
                      <a:gd name="connsiteY45" fmla="*/ 58798 h 316290"/>
                      <a:gd name="connsiteX46" fmla="*/ 186529 w 275739"/>
                      <a:gd name="connsiteY46" fmla="*/ 46633 h 316290"/>
                      <a:gd name="connsiteX47" fmla="*/ 190584 w 275739"/>
                      <a:gd name="connsiteY47" fmla="*/ 40550 h 316290"/>
                      <a:gd name="connsiteX48" fmla="*/ 192612 w 275739"/>
                      <a:gd name="connsiteY48" fmla="*/ 34468 h 316290"/>
                      <a:gd name="connsiteX49" fmla="*/ 204777 w 275739"/>
                      <a:gd name="connsiteY49" fmla="*/ 18248 h 316290"/>
                      <a:gd name="connsiteX50" fmla="*/ 212887 w 275739"/>
                      <a:gd name="connsiteY50" fmla="*/ 4055 h 316290"/>
                      <a:gd name="connsiteX51" fmla="*/ 218969 w 275739"/>
                      <a:gd name="connsiteY51" fmla="*/ 0 h 316290"/>
                      <a:gd name="connsiteX52" fmla="*/ 245327 w 275739"/>
                      <a:gd name="connsiteY52" fmla="*/ 6083 h 316290"/>
                      <a:gd name="connsiteX53" fmla="*/ 275739 w 275739"/>
                      <a:gd name="connsiteY53" fmla="*/ 0 h 3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275739" h="316290">
                        <a:moveTo>
                          <a:pt x="275739" y="0"/>
                        </a:moveTo>
                        <a:lnTo>
                          <a:pt x="275739" y="0"/>
                        </a:lnTo>
                        <a:cubicBezTo>
                          <a:pt x="272222" y="10550"/>
                          <a:pt x="271945" y="16717"/>
                          <a:pt x="265601" y="24330"/>
                        </a:cubicBezTo>
                        <a:cubicBezTo>
                          <a:pt x="263765" y="26533"/>
                          <a:pt x="261546" y="28385"/>
                          <a:pt x="259519" y="30413"/>
                        </a:cubicBezTo>
                        <a:cubicBezTo>
                          <a:pt x="260195" y="54743"/>
                          <a:pt x="261546" y="79064"/>
                          <a:pt x="261546" y="103403"/>
                        </a:cubicBezTo>
                        <a:cubicBezTo>
                          <a:pt x="261546" y="106167"/>
                          <a:pt x="262837" y="143032"/>
                          <a:pt x="255464" y="154090"/>
                        </a:cubicBezTo>
                        <a:lnTo>
                          <a:pt x="251409" y="160172"/>
                        </a:lnTo>
                        <a:cubicBezTo>
                          <a:pt x="250733" y="175040"/>
                          <a:pt x="250143" y="189913"/>
                          <a:pt x="249381" y="204777"/>
                        </a:cubicBezTo>
                        <a:cubicBezTo>
                          <a:pt x="248792" y="216271"/>
                          <a:pt x="249725" y="227983"/>
                          <a:pt x="247354" y="239245"/>
                        </a:cubicBezTo>
                        <a:cubicBezTo>
                          <a:pt x="246852" y="241629"/>
                          <a:pt x="243299" y="241948"/>
                          <a:pt x="241272" y="243300"/>
                        </a:cubicBezTo>
                        <a:cubicBezTo>
                          <a:pt x="230459" y="242624"/>
                          <a:pt x="219607" y="242406"/>
                          <a:pt x="208832" y="241272"/>
                        </a:cubicBezTo>
                        <a:cubicBezTo>
                          <a:pt x="206706" y="241048"/>
                          <a:pt x="204886" y="239245"/>
                          <a:pt x="202749" y="239245"/>
                        </a:cubicBezTo>
                        <a:cubicBezTo>
                          <a:pt x="189891" y="239245"/>
                          <a:pt x="177068" y="240596"/>
                          <a:pt x="164227" y="241272"/>
                        </a:cubicBezTo>
                        <a:cubicBezTo>
                          <a:pt x="160220" y="242608"/>
                          <a:pt x="154921" y="243782"/>
                          <a:pt x="152062" y="247355"/>
                        </a:cubicBezTo>
                        <a:cubicBezTo>
                          <a:pt x="150727" y="249024"/>
                          <a:pt x="150990" y="251526"/>
                          <a:pt x="150034" y="253437"/>
                        </a:cubicBezTo>
                        <a:cubicBezTo>
                          <a:pt x="148944" y="255617"/>
                          <a:pt x="147331" y="257492"/>
                          <a:pt x="145979" y="259520"/>
                        </a:cubicBezTo>
                        <a:cubicBezTo>
                          <a:pt x="144818" y="263002"/>
                          <a:pt x="142192" y="270366"/>
                          <a:pt x="141924" y="273712"/>
                        </a:cubicBezTo>
                        <a:cubicBezTo>
                          <a:pt x="140791" y="287875"/>
                          <a:pt x="140573" y="302097"/>
                          <a:pt x="139897" y="316290"/>
                        </a:cubicBezTo>
                        <a:cubicBezTo>
                          <a:pt x="128451" y="314382"/>
                          <a:pt x="128689" y="315647"/>
                          <a:pt x="119622" y="310207"/>
                        </a:cubicBezTo>
                        <a:cubicBezTo>
                          <a:pt x="115443" y="307700"/>
                          <a:pt x="112080" y="303638"/>
                          <a:pt x="107457" y="302097"/>
                        </a:cubicBezTo>
                        <a:cubicBezTo>
                          <a:pt x="103402" y="300745"/>
                          <a:pt x="98849" y="300413"/>
                          <a:pt x="95292" y="298042"/>
                        </a:cubicBezTo>
                        <a:cubicBezTo>
                          <a:pt x="90421" y="294795"/>
                          <a:pt x="88898" y="293009"/>
                          <a:pt x="83127" y="291960"/>
                        </a:cubicBezTo>
                        <a:cubicBezTo>
                          <a:pt x="77766" y="290985"/>
                          <a:pt x="72314" y="290608"/>
                          <a:pt x="66907" y="289932"/>
                        </a:cubicBezTo>
                        <a:lnTo>
                          <a:pt x="54742" y="281822"/>
                        </a:lnTo>
                        <a:lnTo>
                          <a:pt x="81099" y="192612"/>
                        </a:lnTo>
                        <a:cubicBezTo>
                          <a:pt x="77044" y="187881"/>
                          <a:pt x="73591" y="182560"/>
                          <a:pt x="68934" y="178420"/>
                        </a:cubicBezTo>
                        <a:cubicBezTo>
                          <a:pt x="67337" y="177000"/>
                          <a:pt x="64521" y="177727"/>
                          <a:pt x="62852" y="176392"/>
                        </a:cubicBezTo>
                        <a:cubicBezTo>
                          <a:pt x="60949" y="174870"/>
                          <a:pt x="60357" y="172182"/>
                          <a:pt x="58797" y="170310"/>
                        </a:cubicBezTo>
                        <a:cubicBezTo>
                          <a:pt x="56961" y="168107"/>
                          <a:pt x="54551" y="166430"/>
                          <a:pt x="52715" y="164227"/>
                        </a:cubicBezTo>
                        <a:cubicBezTo>
                          <a:pt x="51155" y="162355"/>
                          <a:pt x="50279" y="159966"/>
                          <a:pt x="48660" y="158145"/>
                        </a:cubicBezTo>
                        <a:cubicBezTo>
                          <a:pt x="44850" y="153859"/>
                          <a:pt x="39676" y="150752"/>
                          <a:pt x="36495" y="145980"/>
                        </a:cubicBezTo>
                        <a:cubicBezTo>
                          <a:pt x="33792" y="141925"/>
                          <a:pt x="32440" y="136518"/>
                          <a:pt x="28385" y="133815"/>
                        </a:cubicBezTo>
                        <a:lnTo>
                          <a:pt x="16220" y="125705"/>
                        </a:lnTo>
                        <a:cubicBezTo>
                          <a:pt x="9880" y="100350"/>
                          <a:pt x="17983" y="131874"/>
                          <a:pt x="12165" y="111513"/>
                        </a:cubicBezTo>
                        <a:cubicBezTo>
                          <a:pt x="11399" y="108834"/>
                          <a:pt x="11235" y="105964"/>
                          <a:pt x="10137" y="103403"/>
                        </a:cubicBezTo>
                        <a:cubicBezTo>
                          <a:pt x="9177" y="101163"/>
                          <a:pt x="7434" y="99348"/>
                          <a:pt x="6082" y="97320"/>
                        </a:cubicBezTo>
                        <a:cubicBezTo>
                          <a:pt x="1919" y="84830"/>
                          <a:pt x="5754" y="97545"/>
                          <a:pt x="2027" y="77045"/>
                        </a:cubicBezTo>
                        <a:cubicBezTo>
                          <a:pt x="1529" y="74303"/>
                          <a:pt x="676" y="71638"/>
                          <a:pt x="0" y="68935"/>
                        </a:cubicBezTo>
                        <a:cubicBezTo>
                          <a:pt x="6194" y="50351"/>
                          <a:pt x="604" y="60825"/>
                          <a:pt x="42577" y="60825"/>
                        </a:cubicBezTo>
                        <a:cubicBezTo>
                          <a:pt x="70294" y="60825"/>
                          <a:pt x="97995" y="62177"/>
                          <a:pt x="125704" y="62853"/>
                        </a:cubicBezTo>
                        <a:cubicBezTo>
                          <a:pt x="127732" y="64205"/>
                          <a:pt x="129607" y="65818"/>
                          <a:pt x="131787" y="66908"/>
                        </a:cubicBezTo>
                        <a:cubicBezTo>
                          <a:pt x="133698" y="67864"/>
                          <a:pt x="136091" y="67750"/>
                          <a:pt x="137869" y="68935"/>
                        </a:cubicBezTo>
                        <a:cubicBezTo>
                          <a:pt x="140255" y="70526"/>
                          <a:pt x="141749" y="73182"/>
                          <a:pt x="143952" y="75018"/>
                        </a:cubicBezTo>
                        <a:cubicBezTo>
                          <a:pt x="145824" y="76578"/>
                          <a:pt x="148007" y="77721"/>
                          <a:pt x="150034" y="79073"/>
                        </a:cubicBezTo>
                        <a:cubicBezTo>
                          <a:pt x="155441" y="78397"/>
                          <a:pt x="161381" y="79482"/>
                          <a:pt x="166254" y="77045"/>
                        </a:cubicBezTo>
                        <a:cubicBezTo>
                          <a:pt x="168874" y="75735"/>
                          <a:pt x="180025" y="64307"/>
                          <a:pt x="182474" y="58798"/>
                        </a:cubicBezTo>
                        <a:cubicBezTo>
                          <a:pt x="184210" y="54892"/>
                          <a:pt x="184158" y="50190"/>
                          <a:pt x="186529" y="46633"/>
                        </a:cubicBezTo>
                        <a:cubicBezTo>
                          <a:pt x="187881" y="44605"/>
                          <a:pt x="189494" y="42730"/>
                          <a:pt x="190584" y="40550"/>
                        </a:cubicBezTo>
                        <a:cubicBezTo>
                          <a:pt x="191540" y="38639"/>
                          <a:pt x="191465" y="36271"/>
                          <a:pt x="192612" y="34468"/>
                        </a:cubicBezTo>
                        <a:cubicBezTo>
                          <a:pt x="196241" y="28766"/>
                          <a:pt x="201755" y="24293"/>
                          <a:pt x="204777" y="18248"/>
                        </a:cubicBezTo>
                        <a:cubicBezTo>
                          <a:pt x="206367" y="15068"/>
                          <a:pt x="210022" y="6921"/>
                          <a:pt x="212887" y="4055"/>
                        </a:cubicBezTo>
                        <a:cubicBezTo>
                          <a:pt x="214610" y="2332"/>
                          <a:pt x="216942" y="1352"/>
                          <a:pt x="218969" y="0"/>
                        </a:cubicBezTo>
                        <a:cubicBezTo>
                          <a:pt x="235668" y="5566"/>
                          <a:pt x="226903" y="3450"/>
                          <a:pt x="245327" y="6083"/>
                        </a:cubicBezTo>
                        <a:lnTo>
                          <a:pt x="27573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>
                  <a:xfrm>
                    <a:off x="5593909" y="4310620"/>
                    <a:ext cx="1041465" cy="798504"/>
                  </a:xfrm>
                  <a:custGeom>
                    <a:avLst/>
                    <a:gdLst>
                      <a:gd name="connsiteX0" fmla="*/ 924538 w 1042147"/>
                      <a:gd name="connsiteY0" fmla="*/ 796806 h 799277"/>
                      <a:gd name="connsiteX1" fmla="*/ 616359 w 1042147"/>
                      <a:gd name="connsiteY1" fmla="*/ 796806 h 799277"/>
                      <a:gd name="connsiteX2" fmla="*/ 579864 w 1042147"/>
                      <a:gd name="connsiteY2" fmla="*/ 762338 h 799277"/>
                      <a:gd name="connsiteX3" fmla="*/ 148007 w 1042147"/>
                      <a:gd name="connsiteY3" fmla="*/ 762338 h 799277"/>
                      <a:gd name="connsiteX4" fmla="*/ 119622 w 1042147"/>
                      <a:gd name="connsiteY4" fmla="*/ 774503 h 799277"/>
                      <a:gd name="connsiteX5" fmla="*/ 109485 w 1042147"/>
                      <a:gd name="connsiteY5" fmla="*/ 788696 h 799277"/>
                      <a:gd name="connsiteX6" fmla="*/ 101375 w 1042147"/>
                      <a:gd name="connsiteY6" fmla="*/ 798833 h 799277"/>
                      <a:gd name="connsiteX7" fmla="*/ 83127 w 1042147"/>
                      <a:gd name="connsiteY7" fmla="*/ 798833 h 799277"/>
                      <a:gd name="connsiteX8" fmla="*/ 77045 w 1042147"/>
                      <a:gd name="connsiteY8" fmla="*/ 744091 h 799277"/>
                      <a:gd name="connsiteX9" fmla="*/ 75018 w 1042147"/>
                      <a:gd name="connsiteY9" fmla="*/ 719761 h 799277"/>
                      <a:gd name="connsiteX10" fmla="*/ 72990 w 1042147"/>
                      <a:gd name="connsiteY10" fmla="*/ 713678 h 799277"/>
                      <a:gd name="connsiteX11" fmla="*/ 66908 w 1042147"/>
                      <a:gd name="connsiteY11" fmla="*/ 709623 h 799277"/>
                      <a:gd name="connsiteX12" fmla="*/ 64880 w 1042147"/>
                      <a:gd name="connsiteY12" fmla="*/ 699486 h 799277"/>
                      <a:gd name="connsiteX13" fmla="*/ 62853 w 1042147"/>
                      <a:gd name="connsiteY13" fmla="*/ 693403 h 799277"/>
                      <a:gd name="connsiteX14" fmla="*/ 60825 w 1042147"/>
                      <a:gd name="connsiteY14" fmla="*/ 685293 h 799277"/>
                      <a:gd name="connsiteX15" fmla="*/ 66908 w 1042147"/>
                      <a:gd name="connsiteY15" fmla="*/ 646771 h 799277"/>
                      <a:gd name="connsiteX16" fmla="*/ 72990 w 1042147"/>
                      <a:gd name="connsiteY16" fmla="*/ 642716 h 799277"/>
                      <a:gd name="connsiteX17" fmla="*/ 89210 w 1042147"/>
                      <a:gd name="connsiteY17" fmla="*/ 640688 h 799277"/>
                      <a:gd name="connsiteX18" fmla="*/ 81100 w 1042147"/>
                      <a:gd name="connsiteY18" fmla="*/ 636633 h 799277"/>
                      <a:gd name="connsiteX19" fmla="*/ 68935 w 1042147"/>
                      <a:gd name="connsiteY19" fmla="*/ 628523 h 799277"/>
                      <a:gd name="connsiteX20" fmla="*/ 54743 w 1042147"/>
                      <a:gd name="connsiteY20" fmla="*/ 624469 h 799277"/>
                      <a:gd name="connsiteX21" fmla="*/ 40550 w 1042147"/>
                      <a:gd name="connsiteY21" fmla="*/ 620414 h 799277"/>
                      <a:gd name="connsiteX22" fmla="*/ 28385 w 1042147"/>
                      <a:gd name="connsiteY22" fmla="*/ 608249 h 799277"/>
                      <a:gd name="connsiteX23" fmla="*/ 26358 w 1042147"/>
                      <a:gd name="connsiteY23" fmla="*/ 587974 h 799277"/>
                      <a:gd name="connsiteX24" fmla="*/ 10138 w 1042147"/>
                      <a:gd name="connsiteY24" fmla="*/ 585946 h 799277"/>
                      <a:gd name="connsiteX25" fmla="*/ 0 w 1042147"/>
                      <a:gd name="connsiteY25" fmla="*/ 583919 h 799277"/>
                      <a:gd name="connsiteX26" fmla="*/ 0 w 1042147"/>
                      <a:gd name="connsiteY26" fmla="*/ 405499 h 799277"/>
                      <a:gd name="connsiteX27" fmla="*/ 56770 w 1042147"/>
                      <a:gd name="connsiteY27" fmla="*/ 405499 h 799277"/>
                      <a:gd name="connsiteX28" fmla="*/ 56770 w 1042147"/>
                      <a:gd name="connsiteY28" fmla="*/ 338592 h 799277"/>
                      <a:gd name="connsiteX29" fmla="*/ 129760 w 1042147"/>
                      <a:gd name="connsiteY29" fmla="*/ 338592 h 799277"/>
                      <a:gd name="connsiteX30" fmla="*/ 129760 w 1042147"/>
                      <a:gd name="connsiteY30" fmla="*/ 105430 h 799277"/>
                      <a:gd name="connsiteX31" fmla="*/ 537286 w 1042147"/>
                      <a:gd name="connsiteY31" fmla="*/ 105430 h 799277"/>
                      <a:gd name="connsiteX32" fmla="*/ 577836 w 1042147"/>
                      <a:gd name="connsiteY32" fmla="*/ 0 h 799277"/>
                      <a:gd name="connsiteX33" fmla="*/ 590001 w 1042147"/>
                      <a:gd name="connsiteY33" fmla="*/ 22303 h 799277"/>
                      <a:gd name="connsiteX34" fmla="*/ 604194 w 1042147"/>
                      <a:gd name="connsiteY34" fmla="*/ 638661 h 799277"/>
                      <a:gd name="connsiteX35" fmla="*/ 735981 w 1042147"/>
                      <a:gd name="connsiteY35" fmla="*/ 638661 h 799277"/>
                      <a:gd name="connsiteX36" fmla="*/ 723816 w 1042147"/>
                      <a:gd name="connsiteY36" fmla="*/ 650826 h 799277"/>
                      <a:gd name="connsiteX37" fmla="*/ 894125 w 1042147"/>
                      <a:gd name="connsiteY37" fmla="*/ 662991 h 799277"/>
                      <a:gd name="connsiteX38" fmla="*/ 971170 w 1042147"/>
                      <a:gd name="connsiteY38" fmla="*/ 654881 h 799277"/>
                      <a:gd name="connsiteX39" fmla="*/ 963060 w 1042147"/>
                      <a:gd name="connsiteY39" fmla="*/ 673128 h 799277"/>
                      <a:gd name="connsiteX40" fmla="*/ 959005 w 1042147"/>
                      <a:gd name="connsiteY40" fmla="*/ 679211 h 799277"/>
                      <a:gd name="connsiteX41" fmla="*/ 969143 w 1042147"/>
                      <a:gd name="connsiteY41" fmla="*/ 691376 h 799277"/>
                      <a:gd name="connsiteX42" fmla="*/ 979280 w 1042147"/>
                      <a:gd name="connsiteY42" fmla="*/ 693403 h 799277"/>
                      <a:gd name="connsiteX43" fmla="*/ 993472 w 1042147"/>
                      <a:gd name="connsiteY43" fmla="*/ 703541 h 799277"/>
                      <a:gd name="connsiteX44" fmla="*/ 1001582 w 1042147"/>
                      <a:gd name="connsiteY44" fmla="*/ 707596 h 799277"/>
                      <a:gd name="connsiteX45" fmla="*/ 1005637 w 1042147"/>
                      <a:gd name="connsiteY45" fmla="*/ 719761 h 799277"/>
                      <a:gd name="connsiteX46" fmla="*/ 1015775 w 1042147"/>
                      <a:gd name="connsiteY46" fmla="*/ 731926 h 799277"/>
                      <a:gd name="connsiteX47" fmla="*/ 1023885 w 1042147"/>
                      <a:gd name="connsiteY47" fmla="*/ 752201 h 799277"/>
                      <a:gd name="connsiteX48" fmla="*/ 1029967 w 1042147"/>
                      <a:gd name="connsiteY48" fmla="*/ 756256 h 799277"/>
                      <a:gd name="connsiteX49" fmla="*/ 1031995 w 1042147"/>
                      <a:gd name="connsiteY49" fmla="*/ 762338 h 799277"/>
                      <a:gd name="connsiteX50" fmla="*/ 1034022 w 1042147"/>
                      <a:gd name="connsiteY50" fmla="*/ 770448 h 799277"/>
                      <a:gd name="connsiteX51" fmla="*/ 1042132 w 1042147"/>
                      <a:gd name="connsiteY51" fmla="*/ 786668 h 799277"/>
                      <a:gd name="connsiteX52" fmla="*/ 924538 w 1042147"/>
                      <a:gd name="connsiteY52" fmla="*/ 796806 h 799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042147" h="799277">
                        <a:moveTo>
                          <a:pt x="924538" y="796806"/>
                        </a:moveTo>
                        <a:lnTo>
                          <a:pt x="616359" y="796806"/>
                        </a:lnTo>
                        <a:lnTo>
                          <a:pt x="579864" y="762338"/>
                        </a:lnTo>
                        <a:lnTo>
                          <a:pt x="148007" y="762338"/>
                        </a:lnTo>
                        <a:lnTo>
                          <a:pt x="119622" y="774503"/>
                        </a:lnTo>
                        <a:cubicBezTo>
                          <a:pt x="116243" y="779234"/>
                          <a:pt x="112476" y="783711"/>
                          <a:pt x="109485" y="788696"/>
                        </a:cubicBezTo>
                        <a:cubicBezTo>
                          <a:pt x="106498" y="793674"/>
                          <a:pt x="109449" y="797487"/>
                          <a:pt x="101375" y="798833"/>
                        </a:cubicBezTo>
                        <a:cubicBezTo>
                          <a:pt x="95375" y="799833"/>
                          <a:pt x="89210" y="798833"/>
                          <a:pt x="83127" y="798833"/>
                        </a:cubicBezTo>
                        <a:lnTo>
                          <a:pt x="77045" y="744091"/>
                        </a:lnTo>
                        <a:cubicBezTo>
                          <a:pt x="76369" y="735981"/>
                          <a:pt x="76094" y="727828"/>
                          <a:pt x="75018" y="719761"/>
                        </a:cubicBezTo>
                        <a:cubicBezTo>
                          <a:pt x="74736" y="717642"/>
                          <a:pt x="74325" y="715347"/>
                          <a:pt x="72990" y="713678"/>
                        </a:cubicBezTo>
                        <a:cubicBezTo>
                          <a:pt x="71468" y="711775"/>
                          <a:pt x="68935" y="710975"/>
                          <a:pt x="66908" y="709623"/>
                        </a:cubicBezTo>
                        <a:cubicBezTo>
                          <a:pt x="66232" y="706244"/>
                          <a:pt x="65716" y="702829"/>
                          <a:pt x="64880" y="699486"/>
                        </a:cubicBezTo>
                        <a:cubicBezTo>
                          <a:pt x="64362" y="697413"/>
                          <a:pt x="63440" y="695458"/>
                          <a:pt x="62853" y="693403"/>
                        </a:cubicBezTo>
                        <a:cubicBezTo>
                          <a:pt x="62087" y="690724"/>
                          <a:pt x="61501" y="687996"/>
                          <a:pt x="60825" y="685293"/>
                        </a:cubicBezTo>
                        <a:cubicBezTo>
                          <a:pt x="61378" y="676998"/>
                          <a:pt x="58808" y="656492"/>
                          <a:pt x="66908" y="646771"/>
                        </a:cubicBezTo>
                        <a:cubicBezTo>
                          <a:pt x="68468" y="644899"/>
                          <a:pt x="70639" y="643357"/>
                          <a:pt x="72990" y="642716"/>
                        </a:cubicBezTo>
                        <a:cubicBezTo>
                          <a:pt x="78247" y="641282"/>
                          <a:pt x="83803" y="641364"/>
                          <a:pt x="89210" y="640688"/>
                        </a:cubicBezTo>
                        <a:cubicBezTo>
                          <a:pt x="86507" y="639336"/>
                          <a:pt x="83692" y="638188"/>
                          <a:pt x="81100" y="636633"/>
                        </a:cubicBezTo>
                        <a:cubicBezTo>
                          <a:pt x="76921" y="634126"/>
                          <a:pt x="73558" y="630064"/>
                          <a:pt x="68935" y="628523"/>
                        </a:cubicBezTo>
                        <a:cubicBezTo>
                          <a:pt x="54338" y="623658"/>
                          <a:pt x="72582" y="629566"/>
                          <a:pt x="54743" y="624469"/>
                        </a:cubicBezTo>
                        <a:cubicBezTo>
                          <a:pt x="34382" y="618652"/>
                          <a:pt x="65901" y="626750"/>
                          <a:pt x="40550" y="620414"/>
                        </a:cubicBezTo>
                        <a:cubicBezTo>
                          <a:pt x="36994" y="617747"/>
                          <a:pt x="29626" y="613626"/>
                          <a:pt x="28385" y="608249"/>
                        </a:cubicBezTo>
                        <a:cubicBezTo>
                          <a:pt x="26858" y="601631"/>
                          <a:pt x="30659" y="593231"/>
                          <a:pt x="26358" y="587974"/>
                        </a:cubicBezTo>
                        <a:cubicBezTo>
                          <a:pt x="22908" y="583757"/>
                          <a:pt x="15545" y="586622"/>
                          <a:pt x="10138" y="585946"/>
                        </a:cubicBezTo>
                        <a:cubicBezTo>
                          <a:pt x="2773" y="583492"/>
                          <a:pt x="6192" y="583919"/>
                          <a:pt x="0" y="583919"/>
                        </a:cubicBezTo>
                        <a:lnTo>
                          <a:pt x="0" y="405499"/>
                        </a:lnTo>
                        <a:lnTo>
                          <a:pt x="56770" y="405499"/>
                        </a:lnTo>
                        <a:lnTo>
                          <a:pt x="56770" y="338592"/>
                        </a:lnTo>
                        <a:lnTo>
                          <a:pt x="129760" y="338592"/>
                        </a:lnTo>
                        <a:lnTo>
                          <a:pt x="129760" y="105430"/>
                        </a:lnTo>
                        <a:lnTo>
                          <a:pt x="537286" y="105430"/>
                        </a:lnTo>
                        <a:lnTo>
                          <a:pt x="577836" y="0"/>
                        </a:lnTo>
                        <a:lnTo>
                          <a:pt x="590001" y="22303"/>
                        </a:lnTo>
                        <a:lnTo>
                          <a:pt x="604194" y="638661"/>
                        </a:lnTo>
                        <a:lnTo>
                          <a:pt x="735981" y="638661"/>
                        </a:lnTo>
                        <a:lnTo>
                          <a:pt x="723816" y="650826"/>
                        </a:lnTo>
                        <a:lnTo>
                          <a:pt x="894125" y="662991"/>
                        </a:lnTo>
                        <a:lnTo>
                          <a:pt x="971170" y="654881"/>
                        </a:lnTo>
                        <a:cubicBezTo>
                          <a:pt x="968467" y="660963"/>
                          <a:pt x="966037" y="667175"/>
                          <a:pt x="963060" y="673128"/>
                        </a:cubicBezTo>
                        <a:cubicBezTo>
                          <a:pt x="961970" y="675308"/>
                          <a:pt x="959005" y="676774"/>
                          <a:pt x="959005" y="679211"/>
                        </a:cubicBezTo>
                        <a:cubicBezTo>
                          <a:pt x="959005" y="684461"/>
                          <a:pt x="964693" y="689707"/>
                          <a:pt x="969143" y="691376"/>
                        </a:cubicBezTo>
                        <a:cubicBezTo>
                          <a:pt x="972370" y="692586"/>
                          <a:pt x="975901" y="692727"/>
                          <a:pt x="979280" y="693403"/>
                        </a:cubicBezTo>
                        <a:cubicBezTo>
                          <a:pt x="1001507" y="704517"/>
                          <a:pt x="974293" y="689841"/>
                          <a:pt x="993472" y="703541"/>
                        </a:cubicBezTo>
                        <a:cubicBezTo>
                          <a:pt x="995931" y="705298"/>
                          <a:pt x="998879" y="706244"/>
                          <a:pt x="1001582" y="707596"/>
                        </a:cubicBezTo>
                        <a:cubicBezTo>
                          <a:pt x="1002934" y="711651"/>
                          <a:pt x="1002614" y="716739"/>
                          <a:pt x="1005637" y="719761"/>
                        </a:cubicBezTo>
                        <a:cubicBezTo>
                          <a:pt x="1013443" y="727566"/>
                          <a:pt x="1010130" y="723457"/>
                          <a:pt x="1015775" y="731926"/>
                        </a:cubicBezTo>
                        <a:cubicBezTo>
                          <a:pt x="1017464" y="738686"/>
                          <a:pt x="1018678" y="746993"/>
                          <a:pt x="1023885" y="752201"/>
                        </a:cubicBezTo>
                        <a:cubicBezTo>
                          <a:pt x="1025608" y="753924"/>
                          <a:pt x="1027940" y="754904"/>
                          <a:pt x="1029967" y="756256"/>
                        </a:cubicBezTo>
                        <a:cubicBezTo>
                          <a:pt x="1030643" y="758283"/>
                          <a:pt x="1031408" y="760283"/>
                          <a:pt x="1031995" y="762338"/>
                        </a:cubicBezTo>
                        <a:cubicBezTo>
                          <a:pt x="1032761" y="765017"/>
                          <a:pt x="1032776" y="767956"/>
                          <a:pt x="1034022" y="770448"/>
                        </a:cubicBezTo>
                        <a:cubicBezTo>
                          <a:pt x="1042882" y="788168"/>
                          <a:pt x="1042132" y="776511"/>
                          <a:pt x="1042132" y="786668"/>
                        </a:cubicBezTo>
                        <a:lnTo>
                          <a:pt x="924538" y="796806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>
                  <a:xfrm>
                    <a:off x="6540118" y="4945613"/>
                    <a:ext cx="133358" cy="150811"/>
                  </a:xfrm>
                  <a:custGeom>
                    <a:avLst/>
                    <a:gdLst>
                      <a:gd name="connsiteX0" fmla="*/ 62966 w 133589"/>
                      <a:gd name="connsiteY0" fmla="*/ 16328 h 152170"/>
                      <a:gd name="connsiteX1" fmla="*/ 62966 w 133589"/>
                      <a:gd name="connsiteY1" fmla="*/ 16328 h 152170"/>
                      <a:gd name="connsiteX2" fmla="*/ 87296 w 133589"/>
                      <a:gd name="connsiteY2" fmla="*/ 12273 h 152170"/>
                      <a:gd name="connsiteX3" fmla="*/ 93379 w 133589"/>
                      <a:gd name="connsiteY3" fmla="*/ 8218 h 152170"/>
                      <a:gd name="connsiteX4" fmla="*/ 97434 w 133589"/>
                      <a:gd name="connsiteY4" fmla="*/ 2135 h 152170"/>
                      <a:gd name="connsiteX5" fmla="*/ 121764 w 133589"/>
                      <a:gd name="connsiteY5" fmla="*/ 2135 h 152170"/>
                      <a:gd name="connsiteX6" fmla="*/ 127846 w 133589"/>
                      <a:gd name="connsiteY6" fmla="*/ 4163 h 152170"/>
                      <a:gd name="connsiteX7" fmla="*/ 129874 w 133589"/>
                      <a:gd name="connsiteY7" fmla="*/ 24438 h 152170"/>
                      <a:gd name="connsiteX8" fmla="*/ 125819 w 133589"/>
                      <a:gd name="connsiteY8" fmla="*/ 36603 h 152170"/>
                      <a:gd name="connsiteX9" fmla="*/ 123791 w 133589"/>
                      <a:gd name="connsiteY9" fmla="*/ 42685 h 152170"/>
                      <a:gd name="connsiteX10" fmla="*/ 125819 w 133589"/>
                      <a:gd name="connsiteY10" fmla="*/ 50795 h 152170"/>
                      <a:gd name="connsiteX11" fmla="*/ 131901 w 133589"/>
                      <a:gd name="connsiteY11" fmla="*/ 54850 h 152170"/>
                      <a:gd name="connsiteX12" fmla="*/ 121764 w 133589"/>
                      <a:gd name="connsiteY12" fmla="*/ 81208 h 152170"/>
                      <a:gd name="connsiteX13" fmla="*/ 119736 w 133589"/>
                      <a:gd name="connsiteY13" fmla="*/ 101483 h 152170"/>
                      <a:gd name="connsiteX14" fmla="*/ 123791 w 133589"/>
                      <a:gd name="connsiteY14" fmla="*/ 107565 h 152170"/>
                      <a:gd name="connsiteX15" fmla="*/ 127846 w 133589"/>
                      <a:gd name="connsiteY15" fmla="*/ 119730 h 152170"/>
                      <a:gd name="connsiteX16" fmla="*/ 125819 w 133589"/>
                      <a:gd name="connsiteY16" fmla="*/ 131895 h 152170"/>
                      <a:gd name="connsiteX17" fmla="*/ 115681 w 133589"/>
                      <a:gd name="connsiteY17" fmla="*/ 142033 h 152170"/>
                      <a:gd name="connsiteX18" fmla="*/ 109599 w 133589"/>
                      <a:gd name="connsiteY18" fmla="*/ 148115 h 152170"/>
                      <a:gd name="connsiteX19" fmla="*/ 101489 w 133589"/>
                      <a:gd name="connsiteY19" fmla="*/ 150143 h 152170"/>
                      <a:gd name="connsiteX20" fmla="*/ 95406 w 133589"/>
                      <a:gd name="connsiteY20" fmla="*/ 152170 h 152170"/>
                      <a:gd name="connsiteX21" fmla="*/ 81214 w 133589"/>
                      <a:gd name="connsiteY21" fmla="*/ 142033 h 152170"/>
                      <a:gd name="connsiteX22" fmla="*/ 58911 w 133589"/>
                      <a:gd name="connsiteY22" fmla="*/ 129868 h 152170"/>
                      <a:gd name="connsiteX23" fmla="*/ 52829 w 133589"/>
                      <a:gd name="connsiteY23" fmla="*/ 93373 h 152170"/>
                      <a:gd name="connsiteX24" fmla="*/ 46746 w 133589"/>
                      <a:gd name="connsiteY24" fmla="*/ 89318 h 152170"/>
                      <a:gd name="connsiteX25" fmla="*/ 34582 w 133589"/>
                      <a:gd name="connsiteY25" fmla="*/ 85263 h 152170"/>
                      <a:gd name="connsiteX26" fmla="*/ 20389 w 133589"/>
                      <a:gd name="connsiteY26" fmla="*/ 69043 h 152170"/>
                      <a:gd name="connsiteX27" fmla="*/ 4169 w 133589"/>
                      <a:gd name="connsiteY27" fmla="*/ 64988 h 152170"/>
                      <a:gd name="connsiteX28" fmla="*/ 114 w 133589"/>
                      <a:gd name="connsiteY28" fmla="*/ 58905 h 152170"/>
                      <a:gd name="connsiteX29" fmla="*/ 2142 w 133589"/>
                      <a:gd name="connsiteY29" fmla="*/ 34575 h 152170"/>
                      <a:gd name="connsiteX30" fmla="*/ 4169 w 133589"/>
                      <a:gd name="connsiteY30" fmla="*/ 28493 h 152170"/>
                      <a:gd name="connsiteX31" fmla="*/ 10252 w 133589"/>
                      <a:gd name="connsiteY31" fmla="*/ 24438 h 152170"/>
                      <a:gd name="connsiteX32" fmla="*/ 16334 w 133589"/>
                      <a:gd name="connsiteY32" fmla="*/ 22410 h 152170"/>
                      <a:gd name="connsiteX33" fmla="*/ 48774 w 133589"/>
                      <a:gd name="connsiteY33" fmla="*/ 18355 h 152170"/>
                      <a:gd name="connsiteX34" fmla="*/ 62966 w 133589"/>
                      <a:gd name="connsiteY34" fmla="*/ 16328 h 152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589" h="152170">
                        <a:moveTo>
                          <a:pt x="62966" y="16328"/>
                        </a:moveTo>
                        <a:lnTo>
                          <a:pt x="62966" y="16328"/>
                        </a:lnTo>
                        <a:cubicBezTo>
                          <a:pt x="68743" y="15686"/>
                          <a:pt x="80504" y="15669"/>
                          <a:pt x="87296" y="12273"/>
                        </a:cubicBezTo>
                        <a:cubicBezTo>
                          <a:pt x="89476" y="11183"/>
                          <a:pt x="91351" y="9570"/>
                          <a:pt x="93379" y="8218"/>
                        </a:cubicBezTo>
                        <a:cubicBezTo>
                          <a:pt x="94731" y="6190"/>
                          <a:pt x="95531" y="3657"/>
                          <a:pt x="97434" y="2135"/>
                        </a:cubicBezTo>
                        <a:cubicBezTo>
                          <a:pt x="103232" y="-2504"/>
                          <a:pt x="118834" y="1810"/>
                          <a:pt x="121764" y="2135"/>
                        </a:cubicBezTo>
                        <a:cubicBezTo>
                          <a:pt x="123791" y="2811"/>
                          <a:pt x="126177" y="2828"/>
                          <a:pt x="127846" y="4163"/>
                        </a:cubicBezTo>
                        <a:cubicBezTo>
                          <a:pt x="134838" y="9757"/>
                          <a:pt x="131685" y="16589"/>
                          <a:pt x="129874" y="24438"/>
                        </a:cubicBezTo>
                        <a:cubicBezTo>
                          <a:pt x="128913" y="28603"/>
                          <a:pt x="127171" y="32548"/>
                          <a:pt x="125819" y="36603"/>
                        </a:cubicBezTo>
                        <a:lnTo>
                          <a:pt x="123791" y="42685"/>
                        </a:lnTo>
                        <a:cubicBezTo>
                          <a:pt x="124467" y="45388"/>
                          <a:pt x="124273" y="48476"/>
                          <a:pt x="125819" y="50795"/>
                        </a:cubicBezTo>
                        <a:cubicBezTo>
                          <a:pt x="127171" y="52822"/>
                          <a:pt x="131531" y="52442"/>
                          <a:pt x="131901" y="54850"/>
                        </a:cubicBezTo>
                        <a:cubicBezTo>
                          <a:pt x="135353" y="77287"/>
                          <a:pt x="134222" y="74979"/>
                          <a:pt x="121764" y="81208"/>
                        </a:cubicBezTo>
                        <a:cubicBezTo>
                          <a:pt x="118297" y="91609"/>
                          <a:pt x="115715" y="92100"/>
                          <a:pt x="119736" y="101483"/>
                        </a:cubicBezTo>
                        <a:cubicBezTo>
                          <a:pt x="120696" y="103723"/>
                          <a:pt x="122801" y="105338"/>
                          <a:pt x="123791" y="107565"/>
                        </a:cubicBezTo>
                        <a:cubicBezTo>
                          <a:pt x="125527" y="111471"/>
                          <a:pt x="127846" y="119730"/>
                          <a:pt x="127846" y="119730"/>
                        </a:cubicBezTo>
                        <a:cubicBezTo>
                          <a:pt x="127170" y="123785"/>
                          <a:pt x="127119" y="127995"/>
                          <a:pt x="125819" y="131895"/>
                        </a:cubicBezTo>
                        <a:cubicBezTo>
                          <a:pt x="123531" y="138758"/>
                          <a:pt x="120673" y="137874"/>
                          <a:pt x="115681" y="142033"/>
                        </a:cubicBezTo>
                        <a:cubicBezTo>
                          <a:pt x="113478" y="143868"/>
                          <a:pt x="112088" y="146692"/>
                          <a:pt x="109599" y="148115"/>
                        </a:cubicBezTo>
                        <a:cubicBezTo>
                          <a:pt x="107180" y="149498"/>
                          <a:pt x="104168" y="149377"/>
                          <a:pt x="101489" y="150143"/>
                        </a:cubicBezTo>
                        <a:cubicBezTo>
                          <a:pt x="99434" y="150730"/>
                          <a:pt x="97434" y="151494"/>
                          <a:pt x="95406" y="152170"/>
                        </a:cubicBezTo>
                        <a:cubicBezTo>
                          <a:pt x="77800" y="143367"/>
                          <a:pt x="96009" y="153540"/>
                          <a:pt x="81214" y="142033"/>
                        </a:cubicBezTo>
                        <a:cubicBezTo>
                          <a:pt x="70489" y="133691"/>
                          <a:pt x="70237" y="134398"/>
                          <a:pt x="58911" y="129868"/>
                        </a:cubicBezTo>
                        <a:cubicBezTo>
                          <a:pt x="58165" y="118670"/>
                          <a:pt x="62174" y="102717"/>
                          <a:pt x="52829" y="93373"/>
                        </a:cubicBezTo>
                        <a:cubicBezTo>
                          <a:pt x="51106" y="91650"/>
                          <a:pt x="48973" y="90308"/>
                          <a:pt x="46746" y="89318"/>
                        </a:cubicBezTo>
                        <a:cubicBezTo>
                          <a:pt x="42840" y="87582"/>
                          <a:pt x="34582" y="85263"/>
                          <a:pt x="34582" y="85263"/>
                        </a:cubicBezTo>
                        <a:cubicBezTo>
                          <a:pt x="30526" y="79179"/>
                          <a:pt x="27824" y="71747"/>
                          <a:pt x="20389" y="69043"/>
                        </a:cubicBezTo>
                        <a:cubicBezTo>
                          <a:pt x="15151" y="67138"/>
                          <a:pt x="4169" y="64988"/>
                          <a:pt x="4169" y="64988"/>
                        </a:cubicBezTo>
                        <a:cubicBezTo>
                          <a:pt x="2817" y="62960"/>
                          <a:pt x="276" y="61336"/>
                          <a:pt x="114" y="58905"/>
                        </a:cubicBezTo>
                        <a:cubicBezTo>
                          <a:pt x="-427" y="50785"/>
                          <a:pt x="1066" y="42642"/>
                          <a:pt x="2142" y="34575"/>
                        </a:cubicBezTo>
                        <a:cubicBezTo>
                          <a:pt x="2424" y="32457"/>
                          <a:pt x="2834" y="30162"/>
                          <a:pt x="4169" y="28493"/>
                        </a:cubicBezTo>
                        <a:cubicBezTo>
                          <a:pt x="5691" y="26590"/>
                          <a:pt x="8072" y="25528"/>
                          <a:pt x="10252" y="24438"/>
                        </a:cubicBezTo>
                        <a:cubicBezTo>
                          <a:pt x="12163" y="23482"/>
                          <a:pt x="14279" y="22997"/>
                          <a:pt x="16334" y="22410"/>
                        </a:cubicBezTo>
                        <a:cubicBezTo>
                          <a:pt x="29509" y="18646"/>
                          <a:pt x="29933" y="19925"/>
                          <a:pt x="48774" y="18355"/>
                        </a:cubicBezTo>
                        <a:cubicBezTo>
                          <a:pt x="51228" y="10991"/>
                          <a:pt x="60601" y="16666"/>
                          <a:pt x="62966" y="1632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>
                  <a:xfrm>
                    <a:off x="5212886" y="4389994"/>
                    <a:ext cx="522319" cy="719130"/>
                  </a:xfrm>
                  <a:custGeom>
                    <a:avLst/>
                    <a:gdLst>
                      <a:gd name="connsiteX0" fmla="*/ 0 w 523094"/>
                      <a:gd name="connsiteY0" fmla="*/ 0 h 719761"/>
                      <a:gd name="connsiteX1" fmla="*/ 0 w 523094"/>
                      <a:gd name="connsiteY1" fmla="*/ 0 h 719761"/>
                      <a:gd name="connsiteX2" fmla="*/ 2028 w 523094"/>
                      <a:gd name="connsiteY2" fmla="*/ 40550 h 719761"/>
                      <a:gd name="connsiteX3" fmla="*/ 8110 w 523094"/>
                      <a:gd name="connsiteY3" fmla="*/ 46633 h 719761"/>
                      <a:gd name="connsiteX4" fmla="*/ 20275 w 523094"/>
                      <a:gd name="connsiteY4" fmla="*/ 56770 h 719761"/>
                      <a:gd name="connsiteX5" fmla="*/ 16220 w 523094"/>
                      <a:gd name="connsiteY5" fmla="*/ 87183 h 719761"/>
                      <a:gd name="connsiteX6" fmla="*/ 12165 w 523094"/>
                      <a:gd name="connsiteY6" fmla="*/ 93265 h 719761"/>
                      <a:gd name="connsiteX7" fmla="*/ 18248 w 523094"/>
                      <a:gd name="connsiteY7" fmla="*/ 131788 h 719761"/>
                      <a:gd name="connsiteX8" fmla="*/ 24330 w 523094"/>
                      <a:gd name="connsiteY8" fmla="*/ 135843 h 719761"/>
                      <a:gd name="connsiteX9" fmla="*/ 30413 w 523094"/>
                      <a:gd name="connsiteY9" fmla="*/ 148008 h 719761"/>
                      <a:gd name="connsiteX10" fmla="*/ 36495 w 523094"/>
                      <a:gd name="connsiteY10" fmla="*/ 152063 h 719761"/>
                      <a:gd name="connsiteX11" fmla="*/ 40550 w 523094"/>
                      <a:gd name="connsiteY11" fmla="*/ 166255 h 719761"/>
                      <a:gd name="connsiteX12" fmla="*/ 48660 w 523094"/>
                      <a:gd name="connsiteY12" fmla="*/ 178420 h 719761"/>
                      <a:gd name="connsiteX13" fmla="*/ 52715 w 523094"/>
                      <a:gd name="connsiteY13" fmla="*/ 184502 h 719761"/>
                      <a:gd name="connsiteX14" fmla="*/ 54743 w 523094"/>
                      <a:gd name="connsiteY14" fmla="*/ 192612 h 719761"/>
                      <a:gd name="connsiteX15" fmla="*/ 56770 w 523094"/>
                      <a:gd name="connsiteY15" fmla="*/ 202750 h 719761"/>
                      <a:gd name="connsiteX16" fmla="*/ 60825 w 523094"/>
                      <a:gd name="connsiteY16" fmla="*/ 208832 h 719761"/>
                      <a:gd name="connsiteX17" fmla="*/ 62853 w 523094"/>
                      <a:gd name="connsiteY17" fmla="*/ 214915 h 719761"/>
                      <a:gd name="connsiteX18" fmla="*/ 64880 w 523094"/>
                      <a:gd name="connsiteY18" fmla="*/ 231135 h 719761"/>
                      <a:gd name="connsiteX19" fmla="*/ 68935 w 523094"/>
                      <a:gd name="connsiteY19" fmla="*/ 239245 h 719761"/>
                      <a:gd name="connsiteX20" fmla="*/ 70963 w 523094"/>
                      <a:gd name="connsiteY20" fmla="*/ 245327 h 719761"/>
                      <a:gd name="connsiteX21" fmla="*/ 85155 w 523094"/>
                      <a:gd name="connsiteY21" fmla="*/ 263575 h 719761"/>
                      <a:gd name="connsiteX22" fmla="*/ 91237 w 523094"/>
                      <a:gd name="connsiteY22" fmla="*/ 267630 h 719761"/>
                      <a:gd name="connsiteX23" fmla="*/ 95292 w 523094"/>
                      <a:gd name="connsiteY23" fmla="*/ 273712 h 719761"/>
                      <a:gd name="connsiteX24" fmla="*/ 109485 w 523094"/>
                      <a:gd name="connsiteY24" fmla="*/ 277767 h 719761"/>
                      <a:gd name="connsiteX25" fmla="*/ 121650 w 523094"/>
                      <a:gd name="connsiteY25" fmla="*/ 287905 h 719761"/>
                      <a:gd name="connsiteX26" fmla="*/ 129760 w 523094"/>
                      <a:gd name="connsiteY26" fmla="*/ 291960 h 719761"/>
                      <a:gd name="connsiteX27" fmla="*/ 145980 w 523094"/>
                      <a:gd name="connsiteY27" fmla="*/ 300070 h 719761"/>
                      <a:gd name="connsiteX28" fmla="*/ 166255 w 523094"/>
                      <a:gd name="connsiteY28" fmla="*/ 308180 h 719761"/>
                      <a:gd name="connsiteX29" fmla="*/ 172337 w 523094"/>
                      <a:gd name="connsiteY29" fmla="*/ 310207 h 719761"/>
                      <a:gd name="connsiteX30" fmla="*/ 218970 w 523094"/>
                      <a:gd name="connsiteY30" fmla="*/ 304125 h 719761"/>
                      <a:gd name="connsiteX31" fmla="*/ 231135 w 523094"/>
                      <a:gd name="connsiteY31" fmla="*/ 300070 h 719761"/>
                      <a:gd name="connsiteX32" fmla="*/ 237217 w 523094"/>
                      <a:gd name="connsiteY32" fmla="*/ 293987 h 719761"/>
                      <a:gd name="connsiteX33" fmla="*/ 243300 w 523094"/>
                      <a:gd name="connsiteY33" fmla="*/ 291960 h 719761"/>
                      <a:gd name="connsiteX34" fmla="*/ 249382 w 523094"/>
                      <a:gd name="connsiteY34" fmla="*/ 287905 h 719761"/>
                      <a:gd name="connsiteX35" fmla="*/ 257492 w 523094"/>
                      <a:gd name="connsiteY35" fmla="*/ 289932 h 719761"/>
                      <a:gd name="connsiteX36" fmla="*/ 259520 w 523094"/>
                      <a:gd name="connsiteY36" fmla="*/ 302097 h 719761"/>
                      <a:gd name="connsiteX37" fmla="*/ 263575 w 523094"/>
                      <a:gd name="connsiteY37" fmla="*/ 308180 h 719761"/>
                      <a:gd name="connsiteX38" fmla="*/ 269657 w 523094"/>
                      <a:gd name="connsiteY38" fmla="*/ 322372 h 719761"/>
                      <a:gd name="connsiteX39" fmla="*/ 275739 w 523094"/>
                      <a:gd name="connsiteY39" fmla="*/ 334537 h 719761"/>
                      <a:gd name="connsiteX40" fmla="*/ 281822 w 523094"/>
                      <a:gd name="connsiteY40" fmla="*/ 340620 h 719761"/>
                      <a:gd name="connsiteX41" fmla="*/ 287904 w 523094"/>
                      <a:gd name="connsiteY41" fmla="*/ 348730 h 719761"/>
                      <a:gd name="connsiteX42" fmla="*/ 291959 w 523094"/>
                      <a:gd name="connsiteY42" fmla="*/ 354812 h 719761"/>
                      <a:gd name="connsiteX43" fmla="*/ 302097 w 523094"/>
                      <a:gd name="connsiteY43" fmla="*/ 366977 h 719761"/>
                      <a:gd name="connsiteX44" fmla="*/ 312234 w 523094"/>
                      <a:gd name="connsiteY44" fmla="*/ 385224 h 719761"/>
                      <a:gd name="connsiteX45" fmla="*/ 314262 w 523094"/>
                      <a:gd name="connsiteY45" fmla="*/ 391307 h 719761"/>
                      <a:gd name="connsiteX46" fmla="*/ 320344 w 523094"/>
                      <a:gd name="connsiteY46" fmla="*/ 399417 h 719761"/>
                      <a:gd name="connsiteX47" fmla="*/ 324399 w 523094"/>
                      <a:gd name="connsiteY47" fmla="*/ 415637 h 719761"/>
                      <a:gd name="connsiteX48" fmla="*/ 326427 w 523094"/>
                      <a:gd name="connsiteY48" fmla="*/ 421719 h 719761"/>
                      <a:gd name="connsiteX49" fmla="*/ 326427 w 523094"/>
                      <a:gd name="connsiteY49" fmla="*/ 519039 h 719761"/>
                      <a:gd name="connsiteX50" fmla="*/ 330482 w 523094"/>
                      <a:gd name="connsiteY50" fmla="*/ 531204 h 719761"/>
                      <a:gd name="connsiteX51" fmla="*/ 332509 w 523094"/>
                      <a:gd name="connsiteY51" fmla="*/ 537287 h 719761"/>
                      <a:gd name="connsiteX52" fmla="*/ 342647 w 523094"/>
                      <a:gd name="connsiteY52" fmla="*/ 551479 h 719761"/>
                      <a:gd name="connsiteX53" fmla="*/ 350757 w 523094"/>
                      <a:gd name="connsiteY53" fmla="*/ 561616 h 719761"/>
                      <a:gd name="connsiteX54" fmla="*/ 356839 w 523094"/>
                      <a:gd name="connsiteY54" fmla="*/ 571754 h 719761"/>
                      <a:gd name="connsiteX55" fmla="*/ 366977 w 523094"/>
                      <a:gd name="connsiteY55" fmla="*/ 590001 h 719761"/>
                      <a:gd name="connsiteX56" fmla="*/ 369004 w 523094"/>
                      <a:gd name="connsiteY56" fmla="*/ 634606 h 719761"/>
                      <a:gd name="connsiteX57" fmla="*/ 373059 w 523094"/>
                      <a:gd name="connsiteY57" fmla="*/ 642716 h 719761"/>
                      <a:gd name="connsiteX58" fmla="*/ 379142 w 523094"/>
                      <a:gd name="connsiteY58" fmla="*/ 644744 h 719761"/>
                      <a:gd name="connsiteX59" fmla="*/ 399417 w 523094"/>
                      <a:gd name="connsiteY59" fmla="*/ 660964 h 719761"/>
                      <a:gd name="connsiteX60" fmla="*/ 405499 w 523094"/>
                      <a:gd name="connsiteY60" fmla="*/ 669074 h 719761"/>
                      <a:gd name="connsiteX61" fmla="*/ 407527 w 523094"/>
                      <a:gd name="connsiteY61" fmla="*/ 675156 h 719761"/>
                      <a:gd name="connsiteX62" fmla="*/ 413609 w 523094"/>
                      <a:gd name="connsiteY62" fmla="*/ 681239 h 719761"/>
                      <a:gd name="connsiteX63" fmla="*/ 419692 w 523094"/>
                      <a:gd name="connsiteY63" fmla="*/ 693404 h 719761"/>
                      <a:gd name="connsiteX64" fmla="*/ 425774 w 523094"/>
                      <a:gd name="connsiteY64" fmla="*/ 697459 h 719761"/>
                      <a:gd name="connsiteX65" fmla="*/ 435912 w 523094"/>
                      <a:gd name="connsiteY65" fmla="*/ 709624 h 719761"/>
                      <a:gd name="connsiteX66" fmla="*/ 444022 w 523094"/>
                      <a:gd name="connsiteY66" fmla="*/ 713679 h 719761"/>
                      <a:gd name="connsiteX67" fmla="*/ 460241 w 523094"/>
                      <a:gd name="connsiteY67" fmla="*/ 719761 h 719761"/>
                      <a:gd name="connsiteX68" fmla="*/ 472406 w 523094"/>
                      <a:gd name="connsiteY68" fmla="*/ 717734 h 719761"/>
                      <a:gd name="connsiteX69" fmla="*/ 472406 w 523094"/>
                      <a:gd name="connsiteY69" fmla="*/ 646771 h 719761"/>
                      <a:gd name="connsiteX70" fmla="*/ 456187 w 523094"/>
                      <a:gd name="connsiteY70" fmla="*/ 600139 h 719761"/>
                      <a:gd name="connsiteX71" fmla="*/ 470379 w 523094"/>
                      <a:gd name="connsiteY71" fmla="*/ 587974 h 719761"/>
                      <a:gd name="connsiteX72" fmla="*/ 474434 w 523094"/>
                      <a:gd name="connsiteY72" fmla="*/ 581891 h 719761"/>
                      <a:gd name="connsiteX73" fmla="*/ 480516 w 523094"/>
                      <a:gd name="connsiteY73" fmla="*/ 577836 h 719761"/>
                      <a:gd name="connsiteX74" fmla="*/ 488626 w 523094"/>
                      <a:gd name="connsiteY74" fmla="*/ 571754 h 719761"/>
                      <a:gd name="connsiteX75" fmla="*/ 492681 w 523094"/>
                      <a:gd name="connsiteY75" fmla="*/ 563644 h 719761"/>
                      <a:gd name="connsiteX76" fmla="*/ 484571 w 523094"/>
                      <a:gd name="connsiteY76" fmla="*/ 553506 h 719761"/>
                      <a:gd name="connsiteX77" fmla="*/ 478489 w 523094"/>
                      <a:gd name="connsiteY77" fmla="*/ 547424 h 719761"/>
                      <a:gd name="connsiteX78" fmla="*/ 472406 w 523094"/>
                      <a:gd name="connsiteY78" fmla="*/ 545397 h 719761"/>
                      <a:gd name="connsiteX79" fmla="*/ 452132 w 523094"/>
                      <a:gd name="connsiteY79" fmla="*/ 543369 h 719761"/>
                      <a:gd name="connsiteX80" fmla="*/ 433884 w 523094"/>
                      <a:gd name="connsiteY80" fmla="*/ 535259 h 719761"/>
                      <a:gd name="connsiteX81" fmla="*/ 431857 w 523094"/>
                      <a:gd name="connsiteY81" fmla="*/ 529177 h 719761"/>
                      <a:gd name="connsiteX82" fmla="*/ 427802 w 523094"/>
                      <a:gd name="connsiteY82" fmla="*/ 523094 h 719761"/>
                      <a:gd name="connsiteX83" fmla="*/ 427802 w 523094"/>
                      <a:gd name="connsiteY83" fmla="*/ 500792 h 719761"/>
                      <a:gd name="connsiteX84" fmla="*/ 431857 w 523094"/>
                      <a:gd name="connsiteY84" fmla="*/ 494709 h 719761"/>
                      <a:gd name="connsiteX85" fmla="*/ 415637 w 523094"/>
                      <a:gd name="connsiteY85" fmla="*/ 494709 h 719761"/>
                      <a:gd name="connsiteX86" fmla="*/ 395362 w 523094"/>
                      <a:gd name="connsiteY86" fmla="*/ 492682 h 719761"/>
                      <a:gd name="connsiteX87" fmla="*/ 395362 w 523094"/>
                      <a:gd name="connsiteY87" fmla="*/ 458214 h 719761"/>
                      <a:gd name="connsiteX88" fmla="*/ 397389 w 523094"/>
                      <a:gd name="connsiteY88" fmla="*/ 360895 h 719761"/>
                      <a:gd name="connsiteX89" fmla="*/ 399417 w 523094"/>
                      <a:gd name="connsiteY89" fmla="*/ 354812 h 719761"/>
                      <a:gd name="connsiteX90" fmla="*/ 405499 w 523094"/>
                      <a:gd name="connsiteY90" fmla="*/ 346702 h 719761"/>
                      <a:gd name="connsiteX91" fmla="*/ 456187 w 523094"/>
                      <a:gd name="connsiteY91" fmla="*/ 346702 h 719761"/>
                      <a:gd name="connsiteX92" fmla="*/ 456187 w 523094"/>
                      <a:gd name="connsiteY92" fmla="*/ 275740 h 719761"/>
                      <a:gd name="connsiteX93" fmla="*/ 523094 w 523094"/>
                      <a:gd name="connsiteY93" fmla="*/ 275740 h 719761"/>
                      <a:gd name="connsiteX94" fmla="*/ 512956 w 523094"/>
                      <a:gd name="connsiteY94" fmla="*/ 143953 h 719761"/>
                      <a:gd name="connsiteX95" fmla="*/ 429829 w 523094"/>
                      <a:gd name="connsiteY95" fmla="*/ 127733 h 719761"/>
                      <a:gd name="connsiteX96" fmla="*/ 419692 w 523094"/>
                      <a:gd name="connsiteY96" fmla="*/ 113540 h 719761"/>
                      <a:gd name="connsiteX97" fmla="*/ 417664 w 523094"/>
                      <a:gd name="connsiteY97" fmla="*/ 107458 h 719761"/>
                      <a:gd name="connsiteX98" fmla="*/ 405499 w 523094"/>
                      <a:gd name="connsiteY98" fmla="*/ 99348 h 719761"/>
                      <a:gd name="connsiteX99" fmla="*/ 393334 w 523094"/>
                      <a:gd name="connsiteY99" fmla="*/ 95293 h 719761"/>
                      <a:gd name="connsiteX100" fmla="*/ 377114 w 523094"/>
                      <a:gd name="connsiteY100" fmla="*/ 99348 h 719761"/>
                      <a:gd name="connsiteX101" fmla="*/ 364949 w 523094"/>
                      <a:gd name="connsiteY101" fmla="*/ 105430 h 719761"/>
                      <a:gd name="connsiteX102" fmla="*/ 350757 w 523094"/>
                      <a:gd name="connsiteY102" fmla="*/ 107458 h 719761"/>
                      <a:gd name="connsiteX103" fmla="*/ 338592 w 523094"/>
                      <a:gd name="connsiteY103" fmla="*/ 109485 h 719761"/>
                      <a:gd name="connsiteX104" fmla="*/ 332509 w 523094"/>
                      <a:gd name="connsiteY104" fmla="*/ 111513 h 719761"/>
                      <a:gd name="connsiteX105" fmla="*/ 326427 w 523094"/>
                      <a:gd name="connsiteY105" fmla="*/ 115568 h 719761"/>
                      <a:gd name="connsiteX106" fmla="*/ 316289 w 523094"/>
                      <a:gd name="connsiteY106" fmla="*/ 117595 h 719761"/>
                      <a:gd name="connsiteX107" fmla="*/ 302097 w 523094"/>
                      <a:gd name="connsiteY107" fmla="*/ 115568 h 719761"/>
                      <a:gd name="connsiteX108" fmla="*/ 300069 w 523094"/>
                      <a:gd name="connsiteY108" fmla="*/ 72990 h 719761"/>
                      <a:gd name="connsiteX109" fmla="*/ 289932 w 523094"/>
                      <a:gd name="connsiteY109" fmla="*/ 54743 h 719761"/>
                      <a:gd name="connsiteX110" fmla="*/ 283849 w 523094"/>
                      <a:gd name="connsiteY110" fmla="*/ 52715 h 719761"/>
                      <a:gd name="connsiteX111" fmla="*/ 279794 w 523094"/>
                      <a:gd name="connsiteY111" fmla="*/ 46633 h 719761"/>
                      <a:gd name="connsiteX112" fmla="*/ 271685 w 523094"/>
                      <a:gd name="connsiteY112" fmla="*/ 42578 h 719761"/>
                      <a:gd name="connsiteX113" fmla="*/ 267630 w 523094"/>
                      <a:gd name="connsiteY113" fmla="*/ 38523 h 719761"/>
                      <a:gd name="connsiteX114" fmla="*/ 89210 w 523094"/>
                      <a:gd name="connsiteY114" fmla="*/ 38523 h 719761"/>
                      <a:gd name="connsiteX115" fmla="*/ 0 w 523094"/>
                      <a:gd name="connsiteY115" fmla="*/ 0 h 71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</a:cxnLst>
                    <a:rect l="l" t="t" r="r" b="b"/>
                    <a:pathLst>
                      <a:path w="523094" h="719761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6" y="13517"/>
                          <a:pt x="-291" y="27217"/>
                          <a:pt x="2028" y="40550"/>
                        </a:cubicBezTo>
                        <a:cubicBezTo>
                          <a:pt x="2519" y="43375"/>
                          <a:pt x="5907" y="44797"/>
                          <a:pt x="8110" y="46633"/>
                        </a:cubicBezTo>
                        <a:cubicBezTo>
                          <a:pt x="25054" y="60754"/>
                          <a:pt x="2498" y="38993"/>
                          <a:pt x="20275" y="56770"/>
                        </a:cubicBezTo>
                        <a:cubicBezTo>
                          <a:pt x="19822" y="62212"/>
                          <a:pt x="20362" y="78900"/>
                          <a:pt x="16220" y="87183"/>
                        </a:cubicBezTo>
                        <a:cubicBezTo>
                          <a:pt x="15130" y="89362"/>
                          <a:pt x="13517" y="91238"/>
                          <a:pt x="12165" y="93265"/>
                        </a:cubicBezTo>
                        <a:cubicBezTo>
                          <a:pt x="12853" y="104270"/>
                          <a:pt x="8519" y="122058"/>
                          <a:pt x="18248" y="131788"/>
                        </a:cubicBezTo>
                        <a:cubicBezTo>
                          <a:pt x="19971" y="133511"/>
                          <a:pt x="22303" y="134491"/>
                          <a:pt x="24330" y="135843"/>
                        </a:cubicBezTo>
                        <a:cubicBezTo>
                          <a:pt x="25979" y="140789"/>
                          <a:pt x="26484" y="144078"/>
                          <a:pt x="30413" y="148008"/>
                        </a:cubicBezTo>
                        <a:cubicBezTo>
                          <a:pt x="32136" y="149731"/>
                          <a:pt x="34468" y="150711"/>
                          <a:pt x="36495" y="152063"/>
                        </a:cubicBezTo>
                        <a:cubicBezTo>
                          <a:pt x="36971" y="153968"/>
                          <a:pt x="39229" y="163878"/>
                          <a:pt x="40550" y="166255"/>
                        </a:cubicBezTo>
                        <a:cubicBezTo>
                          <a:pt x="42917" y="170515"/>
                          <a:pt x="45957" y="174365"/>
                          <a:pt x="48660" y="178420"/>
                        </a:cubicBezTo>
                        <a:lnTo>
                          <a:pt x="52715" y="184502"/>
                        </a:lnTo>
                        <a:cubicBezTo>
                          <a:pt x="53391" y="187205"/>
                          <a:pt x="54139" y="189892"/>
                          <a:pt x="54743" y="192612"/>
                        </a:cubicBezTo>
                        <a:cubicBezTo>
                          <a:pt x="55491" y="195976"/>
                          <a:pt x="55560" y="199523"/>
                          <a:pt x="56770" y="202750"/>
                        </a:cubicBezTo>
                        <a:cubicBezTo>
                          <a:pt x="57625" y="205031"/>
                          <a:pt x="59735" y="206653"/>
                          <a:pt x="60825" y="208832"/>
                        </a:cubicBezTo>
                        <a:cubicBezTo>
                          <a:pt x="61781" y="210744"/>
                          <a:pt x="62177" y="212887"/>
                          <a:pt x="62853" y="214915"/>
                        </a:cubicBezTo>
                        <a:cubicBezTo>
                          <a:pt x="63529" y="220322"/>
                          <a:pt x="63559" y="225849"/>
                          <a:pt x="64880" y="231135"/>
                        </a:cubicBezTo>
                        <a:cubicBezTo>
                          <a:pt x="65613" y="234067"/>
                          <a:pt x="67744" y="236467"/>
                          <a:pt x="68935" y="239245"/>
                        </a:cubicBezTo>
                        <a:cubicBezTo>
                          <a:pt x="69777" y="241209"/>
                          <a:pt x="69925" y="243459"/>
                          <a:pt x="70963" y="245327"/>
                        </a:cubicBezTo>
                        <a:cubicBezTo>
                          <a:pt x="74860" y="252341"/>
                          <a:pt x="79042" y="258480"/>
                          <a:pt x="85155" y="263575"/>
                        </a:cubicBezTo>
                        <a:cubicBezTo>
                          <a:pt x="87027" y="265135"/>
                          <a:pt x="89210" y="266278"/>
                          <a:pt x="91237" y="267630"/>
                        </a:cubicBezTo>
                        <a:cubicBezTo>
                          <a:pt x="92589" y="269657"/>
                          <a:pt x="93389" y="272190"/>
                          <a:pt x="95292" y="273712"/>
                        </a:cubicBezTo>
                        <a:cubicBezTo>
                          <a:pt x="96616" y="274771"/>
                          <a:pt x="108952" y="277634"/>
                          <a:pt x="109485" y="277767"/>
                        </a:cubicBezTo>
                        <a:cubicBezTo>
                          <a:pt x="115077" y="283360"/>
                          <a:pt x="115062" y="284140"/>
                          <a:pt x="121650" y="287905"/>
                        </a:cubicBezTo>
                        <a:cubicBezTo>
                          <a:pt x="124274" y="289404"/>
                          <a:pt x="127301" y="290203"/>
                          <a:pt x="129760" y="291960"/>
                        </a:cubicBezTo>
                        <a:cubicBezTo>
                          <a:pt x="143012" y="301426"/>
                          <a:pt x="127341" y="296341"/>
                          <a:pt x="145980" y="300070"/>
                        </a:cubicBezTo>
                        <a:cubicBezTo>
                          <a:pt x="157912" y="306036"/>
                          <a:pt x="151224" y="303170"/>
                          <a:pt x="166255" y="308180"/>
                        </a:cubicBezTo>
                        <a:lnTo>
                          <a:pt x="172337" y="310207"/>
                        </a:lnTo>
                        <a:cubicBezTo>
                          <a:pt x="193455" y="308799"/>
                          <a:pt x="201042" y="310101"/>
                          <a:pt x="218970" y="304125"/>
                        </a:cubicBezTo>
                        <a:lnTo>
                          <a:pt x="231135" y="300070"/>
                        </a:lnTo>
                        <a:cubicBezTo>
                          <a:pt x="233162" y="298042"/>
                          <a:pt x="234831" y="295578"/>
                          <a:pt x="237217" y="293987"/>
                        </a:cubicBezTo>
                        <a:cubicBezTo>
                          <a:pt x="238995" y="292801"/>
                          <a:pt x="241388" y="292916"/>
                          <a:pt x="243300" y="291960"/>
                        </a:cubicBezTo>
                        <a:cubicBezTo>
                          <a:pt x="245479" y="290870"/>
                          <a:pt x="247355" y="289257"/>
                          <a:pt x="249382" y="287905"/>
                        </a:cubicBezTo>
                        <a:cubicBezTo>
                          <a:pt x="252085" y="288581"/>
                          <a:pt x="255872" y="287665"/>
                          <a:pt x="257492" y="289932"/>
                        </a:cubicBezTo>
                        <a:cubicBezTo>
                          <a:pt x="259882" y="293277"/>
                          <a:pt x="258220" y="298197"/>
                          <a:pt x="259520" y="302097"/>
                        </a:cubicBezTo>
                        <a:cubicBezTo>
                          <a:pt x="260291" y="304409"/>
                          <a:pt x="262223" y="306152"/>
                          <a:pt x="263575" y="308180"/>
                        </a:cubicBezTo>
                        <a:cubicBezTo>
                          <a:pt x="267793" y="325056"/>
                          <a:pt x="262657" y="308373"/>
                          <a:pt x="269657" y="322372"/>
                        </a:cubicBezTo>
                        <a:cubicBezTo>
                          <a:pt x="274228" y="331514"/>
                          <a:pt x="268479" y="325824"/>
                          <a:pt x="275739" y="334537"/>
                        </a:cubicBezTo>
                        <a:cubicBezTo>
                          <a:pt x="277575" y="336740"/>
                          <a:pt x="279956" y="338443"/>
                          <a:pt x="281822" y="340620"/>
                        </a:cubicBezTo>
                        <a:cubicBezTo>
                          <a:pt x="284021" y="343186"/>
                          <a:pt x="285940" y="345980"/>
                          <a:pt x="287904" y="348730"/>
                        </a:cubicBezTo>
                        <a:cubicBezTo>
                          <a:pt x="289320" y="350713"/>
                          <a:pt x="290399" y="352940"/>
                          <a:pt x="291959" y="354812"/>
                        </a:cubicBezTo>
                        <a:cubicBezTo>
                          <a:pt x="304968" y="370423"/>
                          <a:pt x="292030" y="351877"/>
                          <a:pt x="302097" y="366977"/>
                        </a:cubicBezTo>
                        <a:cubicBezTo>
                          <a:pt x="307059" y="381862"/>
                          <a:pt x="303130" y="376120"/>
                          <a:pt x="312234" y="385224"/>
                        </a:cubicBezTo>
                        <a:cubicBezTo>
                          <a:pt x="312910" y="387252"/>
                          <a:pt x="313202" y="389451"/>
                          <a:pt x="314262" y="391307"/>
                        </a:cubicBezTo>
                        <a:cubicBezTo>
                          <a:pt x="315938" y="394241"/>
                          <a:pt x="319044" y="396298"/>
                          <a:pt x="320344" y="399417"/>
                        </a:cubicBezTo>
                        <a:cubicBezTo>
                          <a:pt x="322487" y="404561"/>
                          <a:pt x="322636" y="410350"/>
                          <a:pt x="324399" y="415637"/>
                        </a:cubicBezTo>
                        <a:lnTo>
                          <a:pt x="326427" y="421719"/>
                        </a:lnTo>
                        <a:cubicBezTo>
                          <a:pt x="323848" y="462973"/>
                          <a:pt x="322465" y="468855"/>
                          <a:pt x="326427" y="519039"/>
                        </a:cubicBezTo>
                        <a:cubicBezTo>
                          <a:pt x="326763" y="523300"/>
                          <a:pt x="329130" y="527149"/>
                          <a:pt x="330482" y="531204"/>
                        </a:cubicBezTo>
                        <a:cubicBezTo>
                          <a:pt x="331158" y="533232"/>
                          <a:pt x="331227" y="535577"/>
                          <a:pt x="332509" y="537287"/>
                        </a:cubicBezTo>
                        <a:cubicBezTo>
                          <a:pt x="340054" y="547346"/>
                          <a:pt x="336717" y="542585"/>
                          <a:pt x="342647" y="551479"/>
                        </a:cubicBezTo>
                        <a:cubicBezTo>
                          <a:pt x="347324" y="565514"/>
                          <a:pt x="340752" y="549943"/>
                          <a:pt x="350757" y="561616"/>
                        </a:cubicBezTo>
                        <a:cubicBezTo>
                          <a:pt x="353322" y="564608"/>
                          <a:pt x="354723" y="568429"/>
                          <a:pt x="356839" y="571754"/>
                        </a:cubicBezTo>
                        <a:cubicBezTo>
                          <a:pt x="366600" y="587094"/>
                          <a:pt x="363203" y="578683"/>
                          <a:pt x="366977" y="590001"/>
                        </a:cubicBezTo>
                        <a:cubicBezTo>
                          <a:pt x="367653" y="604869"/>
                          <a:pt x="367298" y="619820"/>
                          <a:pt x="369004" y="634606"/>
                        </a:cubicBezTo>
                        <a:cubicBezTo>
                          <a:pt x="369350" y="637609"/>
                          <a:pt x="370922" y="640579"/>
                          <a:pt x="373059" y="642716"/>
                        </a:cubicBezTo>
                        <a:cubicBezTo>
                          <a:pt x="374570" y="644227"/>
                          <a:pt x="377114" y="644068"/>
                          <a:pt x="379142" y="644744"/>
                        </a:cubicBezTo>
                        <a:cubicBezTo>
                          <a:pt x="393444" y="659046"/>
                          <a:pt x="386178" y="654344"/>
                          <a:pt x="399417" y="660964"/>
                        </a:cubicBezTo>
                        <a:cubicBezTo>
                          <a:pt x="401444" y="663667"/>
                          <a:pt x="403822" y="666140"/>
                          <a:pt x="405499" y="669074"/>
                        </a:cubicBezTo>
                        <a:cubicBezTo>
                          <a:pt x="406559" y="670929"/>
                          <a:pt x="406342" y="673378"/>
                          <a:pt x="407527" y="675156"/>
                        </a:cubicBezTo>
                        <a:cubicBezTo>
                          <a:pt x="409118" y="677542"/>
                          <a:pt x="411582" y="679211"/>
                          <a:pt x="413609" y="681239"/>
                        </a:cubicBezTo>
                        <a:cubicBezTo>
                          <a:pt x="415258" y="686185"/>
                          <a:pt x="415763" y="689474"/>
                          <a:pt x="419692" y="693404"/>
                        </a:cubicBezTo>
                        <a:cubicBezTo>
                          <a:pt x="421415" y="695127"/>
                          <a:pt x="423747" y="696107"/>
                          <a:pt x="425774" y="697459"/>
                        </a:cubicBezTo>
                        <a:cubicBezTo>
                          <a:pt x="429007" y="702309"/>
                          <a:pt x="430945" y="706076"/>
                          <a:pt x="435912" y="709624"/>
                        </a:cubicBezTo>
                        <a:cubicBezTo>
                          <a:pt x="438371" y="711381"/>
                          <a:pt x="441260" y="712451"/>
                          <a:pt x="444022" y="713679"/>
                        </a:cubicBezTo>
                        <a:cubicBezTo>
                          <a:pt x="451298" y="716913"/>
                          <a:pt x="453551" y="717531"/>
                          <a:pt x="460241" y="719761"/>
                        </a:cubicBezTo>
                        <a:lnTo>
                          <a:pt x="472406" y="717734"/>
                        </a:lnTo>
                        <a:lnTo>
                          <a:pt x="472406" y="646771"/>
                        </a:lnTo>
                        <a:lnTo>
                          <a:pt x="456187" y="600139"/>
                        </a:lnTo>
                        <a:cubicBezTo>
                          <a:pt x="460918" y="596084"/>
                          <a:pt x="465973" y="592380"/>
                          <a:pt x="470379" y="587974"/>
                        </a:cubicBezTo>
                        <a:cubicBezTo>
                          <a:pt x="472102" y="586251"/>
                          <a:pt x="472711" y="583614"/>
                          <a:pt x="474434" y="581891"/>
                        </a:cubicBezTo>
                        <a:cubicBezTo>
                          <a:pt x="476157" y="580168"/>
                          <a:pt x="478533" y="579252"/>
                          <a:pt x="480516" y="577836"/>
                        </a:cubicBezTo>
                        <a:cubicBezTo>
                          <a:pt x="483266" y="575872"/>
                          <a:pt x="485923" y="573781"/>
                          <a:pt x="488626" y="571754"/>
                        </a:cubicBezTo>
                        <a:cubicBezTo>
                          <a:pt x="489978" y="569051"/>
                          <a:pt x="493337" y="566594"/>
                          <a:pt x="492681" y="563644"/>
                        </a:cubicBezTo>
                        <a:cubicBezTo>
                          <a:pt x="491742" y="559419"/>
                          <a:pt x="487421" y="556763"/>
                          <a:pt x="484571" y="553506"/>
                        </a:cubicBezTo>
                        <a:cubicBezTo>
                          <a:pt x="482683" y="551348"/>
                          <a:pt x="480875" y="549014"/>
                          <a:pt x="478489" y="547424"/>
                        </a:cubicBezTo>
                        <a:cubicBezTo>
                          <a:pt x="476711" y="546239"/>
                          <a:pt x="474518" y="545722"/>
                          <a:pt x="472406" y="545397"/>
                        </a:cubicBezTo>
                        <a:cubicBezTo>
                          <a:pt x="465693" y="544364"/>
                          <a:pt x="458890" y="544045"/>
                          <a:pt x="452132" y="543369"/>
                        </a:cubicBezTo>
                        <a:cubicBezTo>
                          <a:pt x="450593" y="542753"/>
                          <a:pt x="435779" y="537154"/>
                          <a:pt x="433884" y="535259"/>
                        </a:cubicBezTo>
                        <a:cubicBezTo>
                          <a:pt x="432373" y="533748"/>
                          <a:pt x="432813" y="531088"/>
                          <a:pt x="431857" y="529177"/>
                        </a:cubicBezTo>
                        <a:cubicBezTo>
                          <a:pt x="430767" y="526997"/>
                          <a:pt x="429154" y="525122"/>
                          <a:pt x="427802" y="523094"/>
                        </a:cubicBezTo>
                        <a:cubicBezTo>
                          <a:pt x="425783" y="513002"/>
                          <a:pt x="424235" y="511494"/>
                          <a:pt x="427802" y="500792"/>
                        </a:cubicBezTo>
                        <a:cubicBezTo>
                          <a:pt x="428573" y="498480"/>
                          <a:pt x="430505" y="496737"/>
                          <a:pt x="431857" y="494709"/>
                        </a:cubicBezTo>
                        <a:cubicBezTo>
                          <a:pt x="417952" y="490075"/>
                          <a:pt x="435210" y="494709"/>
                          <a:pt x="415637" y="494709"/>
                        </a:cubicBezTo>
                        <a:cubicBezTo>
                          <a:pt x="408845" y="494709"/>
                          <a:pt x="402120" y="493358"/>
                          <a:pt x="395362" y="492682"/>
                        </a:cubicBezTo>
                        <a:cubicBezTo>
                          <a:pt x="390088" y="476863"/>
                          <a:pt x="394272" y="492002"/>
                          <a:pt x="395362" y="458214"/>
                        </a:cubicBezTo>
                        <a:cubicBezTo>
                          <a:pt x="396408" y="425784"/>
                          <a:pt x="396118" y="393317"/>
                          <a:pt x="397389" y="360895"/>
                        </a:cubicBezTo>
                        <a:cubicBezTo>
                          <a:pt x="397473" y="358759"/>
                          <a:pt x="398357" y="356668"/>
                          <a:pt x="399417" y="354812"/>
                        </a:cubicBezTo>
                        <a:cubicBezTo>
                          <a:pt x="401093" y="351878"/>
                          <a:pt x="405499" y="346702"/>
                          <a:pt x="405499" y="346702"/>
                        </a:cubicBezTo>
                        <a:lnTo>
                          <a:pt x="456187" y="346702"/>
                        </a:lnTo>
                        <a:lnTo>
                          <a:pt x="456187" y="275740"/>
                        </a:lnTo>
                        <a:lnTo>
                          <a:pt x="523094" y="275740"/>
                        </a:lnTo>
                        <a:lnTo>
                          <a:pt x="512956" y="143953"/>
                        </a:lnTo>
                        <a:lnTo>
                          <a:pt x="429829" y="127733"/>
                        </a:lnTo>
                        <a:cubicBezTo>
                          <a:pt x="426450" y="123002"/>
                          <a:pt x="422683" y="118525"/>
                          <a:pt x="419692" y="113540"/>
                        </a:cubicBezTo>
                        <a:cubicBezTo>
                          <a:pt x="418592" y="111707"/>
                          <a:pt x="419175" y="108969"/>
                          <a:pt x="417664" y="107458"/>
                        </a:cubicBezTo>
                        <a:cubicBezTo>
                          <a:pt x="414218" y="104012"/>
                          <a:pt x="410122" y="100889"/>
                          <a:pt x="405499" y="99348"/>
                        </a:cubicBezTo>
                        <a:lnTo>
                          <a:pt x="393334" y="95293"/>
                        </a:lnTo>
                        <a:cubicBezTo>
                          <a:pt x="389474" y="96065"/>
                          <a:pt x="381272" y="97269"/>
                          <a:pt x="377114" y="99348"/>
                        </a:cubicBezTo>
                        <a:cubicBezTo>
                          <a:pt x="369137" y="103337"/>
                          <a:pt x="373446" y="103731"/>
                          <a:pt x="364949" y="105430"/>
                        </a:cubicBezTo>
                        <a:cubicBezTo>
                          <a:pt x="360263" y="106367"/>
                          <a:pt x="355480" y="106731"/>
                          <a:pt x="350757" y="107458"/>
                        </a:cubicBezTo>
                        <a:cubicBezTo>
                          <a:pt x="346694" y="108083"/>
                          <a:pt x="342647" y="108809"/>
                          <a:pt x="338592" y="109485"/>
                        </a:cubicBezTo>
                        <a:cubicBezTo>
                          <a:pt x="336564" y="110161"/>
                          <a:pt x="334421" y="110557"/>
                          <a:pt x="332509" y="111513"/>
                        </a:cubicBezTo>
                        <a:cubicBezTo>
                          <a:pt x="330330" y="112603"/>
                          <a:pt x="328708" y="114713"/>
                          <a:pt x="326427" y="115568"/>
                        </a:cubicBezTo>
                        <a:cubicBezTo>
                          <a:pt x="323200" y="116778"/>
                          <a:pt x="319668" y="116919"/>
                          <a:pt x="316289" y="117595"/>
                        </a:cubicBezTo>
                        <a:cubicBezTo>
                          <a:pt x="311558" y="116919"/>
                          <a:pt x="303730" y="120059"/>
                          <a:pt x="302097" y="115568"/>
                        </a:cubicBezTo>
                        <a:cubicBezTo>
                          <a:pt x="297241" y="102215"/>
                          <a:pt x="301249" y="87150"/>
                          <a:pt x="300069" y="72990"/>
                        </a:cubicBezTo>
                        <a:cubicBezTo>
                          <a:pt x="299661" y="68093"/>
                          <a:pt x="292021" y="55440"/>
                          <a:pt x="289932" y="54743"/>
                        </a:cubicBezTo>
                        <a:lnTo>
                          <a:pt x="283849" y="52715"/>
                        </a:lnTo>
                        <a:cubicBezTo>
                          <a:pt x="282497" y="50688"/>
                          <a:pt x="281666" y="48193"/>
                          <a:pt x="279794" y="46633"/>
                        </a:cubicBezTo>
                        <a:cubicBezTo>
                          <a:pt x="277472" y="44698"/>
                          <a:pt x="274199" y="44254"/>
                          <a:pt x="271685" y="42578"/>
                        </a:cubicBezTo>
                        <a:cubicBezTo>
                          <a:pt x="270095" y="41518"/>
                          <a:pt x="268982" y="39875"/>
                          <a:pt x="267630" y="38523"/>
                        </a:cubicBezTo>
                        <a:lnTo>
                          <a:pt x="89210" y="385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 183"/>
                  <p:cNvSpPr/>
                  <p:nvPr/>
                </p:nvSpPr>
                <p:spPr>
                  <a:xfrm>
                    <a:off x="6173382" y="4302683"/>
                    <a:ext cx="574711" cy="679442"/>
                  </a:xfrm>
                  <a:custGeom>
                    <a:avLst/>
                    <a:gdLst>
                      <a:gd name="connsiteX0" fmla="*/ 573781 w 573781"/>
                      <a:gd name="connsiteY0" fmla="*/ 87182 h 679217"/>
                      <a:gd name="connsiteX1" fmla="*/ 573781 w 573781"/>
                      <a:gd name="connsiteY1" fmla="*/ 87182 h 679217"/>
                      <a:gd name="connsiteX2" fmla="*/ 569726 w 573781"/>
                      <a:gd name="connsiteY2" fmla="*/ 133815 h 679217"/>
                      <a:gd name="connsiteX3" fmla="*/ 563643 w 573781"/>
                      <a:gd name="connsiteY3" fmla="*/ 148007 h 679217"/>
                      <a:gd name="connsiteX4" fmla="*/ 555533 w 573781"/>
                      <a:gd name="connsiteY4" fmla="*/ 160172 h 679217"/>
                      <a:gd name="connsiteX5" fmla="*/ 551478 w 573781"/>
                      <a:gd name="connsiteY5" fmla="*/ 172337 h 679217"/>
                      <a:gd name="connsiteX6" fmla="*/ 549451 w 573781"/>
                      <a:gd name="connsiteY6" fmla="*/ 192612 h 679217"/>
                      <a:gd name="connsiteX7" fmla="*/ 543368 w 573781"/>
                      <a:gd name="connsiteY7" fmla="*/ 196667 h 679217"/>
                      <a:gd name="connsiteX8" fmla="*/ 527148 w 573781"/>
                      <a:gd name="connsiteY8" fmla="*/ 204777 h 679217"/>
                      <a:gd name="connsiteX9" fmla="*/ 506873 w 573781"/>
                      <a:gd name="connsiteY9" fmla="*/ 218970 h 679217"/>
                      <a:gd name="connsiteX10" fmla="*/ 484571 w 573781"/>
                      <a:gd name="connsiteY10" fmla="*/ 212887 h 679217"/>
                      <a:gd name="connsiteX11" fmla="*/ 472406 w 573781"/>
                      <a:gd name="connsiteY11" fmla="*/ 200722 h 679217"/>
                      <a:gd name="connsiteX12" fmla="*/ 425773 w 573781"/>
                      <a:gd name="connsiteY12" fmla="*/ 198695 h 679217"/>
                      <a:gd name="connsiteX13" fmla="*/ 415636 w 573781"/>
                      <a:gd name="connsiteY13" fmla="*/ 196667 h 679217"/>
                      <a:gd name="connsiteX14" fmla="*/ 409554 w 573781"/>
                      <a:gd name="connsiteY14" fmla="*/ 194640 h 679217"/>
                      <a:gd name="connsiteX15" fmla="*/ 354811 w 573781"/>
                      <a:gd name="connsiteY15" fmla="*/ 196667 h 679217"/>
                      <a:gd name="connsiteX16" fmla="*/ 356839 w 573781"/>
                      <a:gd name="connsiteY16" fmla="*/ 210860 h 679217"/>
                      <a:gd name="connsiteX17" fmla="*/ 369004 w 573781"/>
                      <a:gd name="connsiteY17" fmla="*/ 220997 h 679217"/>
                      <a:gd name="connsiteX18" fmla="*/ 381169 w 573781"/>
                      <a:gd name="connsiteY18" fmla="*/ 233162 h 679217"/>
                      <a:gd name="connsiteX19" fmla="*/ 387251 w 573781"/>
                      <a:gd name="connsiteY19" fmla="*/ 239245 h 679217"/>
                      <a:gd name="connsiteX20" fmla="*/ 389279 w 573781"/>
                      <a:gd name="connsiteY20" fmla="*/ 245327 h 679217"/>
                      <a:gd name="connsiteX21" fmla="*/ 395361 w 573781"/>
                      <a:gd name="connsiteY21" fmla="*/ 249382 h 679217"/>
                      <a:gd name="connsiteX22" fmla="*/ 407526 w 573781"/>
                      <a:gd name="connsiteY22" fmla="*/ 259520 h 679217"/>
                      <a:gd name="connsiteX23" fmla="*/ 409554 w 573781"/>
                      <a:gd name="connsiteY23" fmla="*/ 265602 h 679217"/>
                      <a:gd name="connsiteX24" fmla="*/ 415636 w 573781"/>
                      <a:gd name="connsiteY24" fmla="*/ 271684 h 679217"/>
                      <a:gd name="connsiteX25" fmla="*/ 419691 w 573781"/>
                      <a:gd name="connsiteY25" fmla="*/ 277767 h 679217"/>
                      <a:gd name="connsiteX26" fmla="*/ 427801 w 573781"/>
                      <a:gd name="connsiteY26" fmla="*/ 289932 h 679217"/>
                      <a:gd name="connsiteX27" fmla="*/ 435911 w 573781"/>
                      <a:gd name="connsiteY27" fmla="*/ 300069 h 679217"/>
                      <a:gd name="connsiteX28" fmla="*/ 435911 w 573781"/>
                      <a:gd name="connsiteY28" fmla="*/ 356839 h 679217"/>
                      <a:gd name="connsiteX29" fmla="*/ 431856 w 573781"/>
                      <a:gd name="connsiteY29" fmla="*/ 369004 h 679217"/>
                      <a:gd name="connsiteX30" fmla="*/ 425773 w 573781"/>
                      <a:gd name="connsiteY30" fmla="*/ 383197 h 679217"/>
                      <a:gd name="connsiteX31" fmla="*/ 419691 w 573781"/>
                      <a:gd name="connsiteY31" fmla="*/ 403472 h 679217"/>
                      <a:gd name="connsiteX32" fmla="*/ 417663 w 573781"/>
                      <a:gd name="connsiteY32" fmla="*/ 411582 h 679217"/>
                      <a:gd name="connsiteX33" fmla="*/ 403471 w 573781"/>
                      <a:gd name="connsiteY33" fmla="*/ 421719 h 679217"/>
                      <a:gd name="connsiteX34" fmla="*/ 405499 w 573781"/>
                      <a:gd name="connsiteY34" fmla="*/ 496736 h 679217"/>
                      <a:gd name="connsiteX35" fmla="*/ 417663 w 573781"/>
                      <a:gd name="connsiteY35" fmla="*/ 500791 h 679217"/>
                      <a:gd name="connsiteX36" fmla="*/ 458213 w 573781"/>
                      <a:gd name="connsiteY36" fmla="*/ 504846 h 679217"/>
                      <a:gd name="connsiteX37" fmla="*/ 466323 w 573781"/>
                      <a:gd name="connsiteY37" fmla="*/ 506874 h 679217"/>
                      <a:gd name="connsiteX38" fmla="*/ 476461 w 573781"/>
                      <a:gd name="connsiteY38" fmla="*/ 525121 h 679217"/>
                      <a:gd name="connsiteX39" fmla="*/ 478488 w 573781"/>
                      <a:gd name="connsiteY39" fmla="*/ 531204 h 679217"/>
                      <a:gd name="connsiteX40" fmla="*/ 482543 w 573781"/>
                      <a:gd name="connsiteY40" fmla="*/ 537286 h 679217"/>
                      <a:gd name="connsiteX41" fmla="*/ 492681 w 573781"/>
                      <a:gd name="connsiteY41" fmla="*/ 549451 h 679217"/>
                      <a:gd name="connsiteX42" fmla="*/ 494708 w 573781"/>
                      <a:gd name="connsiteY42" fmla="*/ 555534 h 679217"/>
                      <a:gd name="connsiteX43" fmla="*/ 464296 w 573781"/>
                      <a:gd name="connsiteY43" fmla="*/ 590001 h 679217"/>
                      <a:gd name="connsiteX44" fmla="*/ 456186 w 573781"/>
                      <a:gd name="connsiteY44" fmla="*/ 581891 h 679217"/>
                      <a:gd name="connsiteX45" fmla="*/ 441993 w 573781"/>
                      <a:gd name="connsiteY45" fmla="*/ 565671 h 679217"/>
                      <a:gd name="connsiteX46" fmla="*/ 427801 w 573781"/>
                      <a:gd name="connsiteY46" fmla="*/ 547424 h 679217"/>
                      <a:gd name="connsiteX47" fmla="*/ 419691 w 573781"/>
                      <a:gd name="connsiteY47" fmla="*/ 545396 h 679217"/>
                      <a:gd name="connsiteX48" fmla="*/ 413608 w 573781"/>
                      <a:gd name="connsiteY48" fmla="*/ 541341 h 679217"/>
                      <a:gd name="connsiteX49" fmla="*/ 407526 w 573781"/>
                      <a:gd name="connsiteY49" fmla="*/ 535259 h 679217"/>
                      <a:gd name="connsiteX50" fmla="*/ 383196 w 573781"/>
                      <a:gd name="connsiteY50" fmla="*/ 537286 h 679217"/>
                      <a:gd name="connsiteX51" fmla="*/ 362921 w 573781"/>
                      <a:gd name="connsiteY51" fmla="*/ 557561 h 679217"/>
                      <a:gd name="connsiteX52" fmla="*/ 350756 w 573781"/>
                      <a:gd name="connsiteY52" fmla="*/ 561616 h 679217"/>
                      <a:gd name="connsiteX53" fmla="*/ 344674 w 573781"/>
                      <a:gd name="connsiteY53" fmla="*/ 563644 h 679217"/>
                      <a:gd name="connsiteX54" fmla="*/ 336564 w 573781"/>
                      <a:gd name="connsiteY54" fmla="*/ 561616 h 679217"/>
                      <a:gd name="connsiteX55" fmla="*/ 320344 w 573781"/>
                      <a:gd name="connsiteY55" fmla="*/ 553506 h 679217"/>
                      <a:gd name="connsiteX56" fmla="*/ 314261 w 573781"/>
                      <a:gd name="connsiteY56" fmla="*/ 551479 h 679217"/>
                      <a:gd name="connsiteX57" fmla="*/ 302096 w 573781"/>
                      <a:gd name="connsiteY57" fmla="*/ 557561 h 679217"/>
                      <a:gd name="connsiteX58" fmla="*/ 306151 w 573781"/>
                      <a:gd name="connsiteY58" fmla="*/ 563644 h 679217"/>
                      <a:gd name="connsiteX59" fmla="*/ 304124 w 573781"/>
                      <a:gd name="connsiteY59" fmla="*/ 590001 h 679217"/>
                      <a:gd name="connsiteX60" fmla="*/ 300069 w 573781"/>
                      <a:gd name="connsiteY60" fmla="*/ 602166 h 679217"/>
                      <a:gd name="connsiteX61" fmla="*/ 302096 w 573781"/>
                      <a:gd name="connsiteY61" fmla="*/ 634606 h 679217"/>
                      <a:gd name="connsiteX62" fmla="*/ 304124 w 573781"/>
                      <a:gd name="connsiteY62" fmla="*/ 640688 h 679217"/>
                      <a:gd name="connsiteX63" fmla="*/ 310206 w 573781"/>
                      <a:gd name="connsiteY63" fmla="*/ 642716 h 679217"/>
                      <a:gd name="connsiteX64" fmla="*/ 314261 w 573781"/>
                      <a:gd name="connsiteY64" fmla="*/ 648798 h 679217"/>
                      <a:gd name="connsiteX65" fmla="*/ 358866 w 573781"/>
                      <a:gd name="connsiteY65" fmla="*/ 650826 h 679217"/>
                      <a:gd name="connsiteX66" fmla="*/ 364949 w 573781"/>
                      <a:gd name="connsiteY66" fmla="*/ 652853 h 679217"/>
                      <a:gd name="connsiteX67" fmla="*/ 435911 w 573781"/>
                      <a:gd name="connsiteY67" fmla="*/ 652853 h 679217"/>
                      <a:gd name="connsiteX68" fmla="*/ 431856 w 573781"/>
                      <a:gd name="connsiteY68" fmla="*/ 665018 h 679217"/>
                      <a:gd name="connsiteX69" fmla="*/ 409554 w 573781"/>
                      <a:gd name="connsiteY69" fmla="*/ 671101 h 679217"/>
                      <a:gd name="connsiteX70" fmla="*/ 338591 w 573781"/>
                      <a:gd name="connsiteY70" fmla="*/ 673128 h 679217"/>
                      <a:gd name="connsiteX71" fmla="*/ 326426 w 573781"/>
                      <a:gd name="connsiteY71" fmla="*/ 677183 h 679217"/>
                      <a:gd name="connsiteX72" fmla="*/ 302096 w 573781"/>
                      <a:gd name="connsiteY72" fmla="*/ 679211 h 679217"/>
                      <a:gd name="connsiteX73" fmla="*/ 131787 w 573781"/>
                      <a:gd name="connsiteY73" fmla="*/ 679211 h 679217"/>
                      <a:gd name="connsiteX74" fmla="*/ 139897 w 573781"/>
                      <a:gd name="connsiteY74" fmla="*/ 652853 h 679217"/>
                      <a:gd name="connsiteX75" fmla="*/ 12165 w 573781"/>
                      <a:gd name="connsiteY75" fmla="*/ 652853 h 679217"/>
                      <a:gd name="connsiteX76" fmla="*/ 0 w 573781"/>
                      <a:gd name="connsiteY76" fmla="*/ 8110 h 679217"/>
                      <a:gd name="connsiteX77" fmla="*/ 198694 w 573781"/>
                      <a:gd name="connsiteY77" fmla="*/ 0 h 679217"/>
                      <a:gd name="connsiteX78" fmla="*/ 371031 w 573781"/>
                      <a:gd name="connsiteY78" fmla="*/ 148007 h 679217"/>
                      <a:gd name="connsiteX79" fmla="*/ 409554 w 573781"/>
                      <a:gd name="connsiteY79" fmla="*/ 137870 h 679217"/>
                      <a:gd name="connsiteX80" fmla="*/ 427801 w 573781"/>
                      <a:gd name="connsiteY80" fmla="*/ 143952 h 679217"/>
                      <a:gd name="connsiteX81" fmla="*/ 452131 w 573781"/>
                      <a:gd name="connsiteY81" fmla="*/ 162200 h 679217"/>
                      <a:gd name="connsiteX82" fmla="*/ 458213 w 573781"/>
                      <a:gd name="connsiteY82" fmla="*/ 168282 h 679217"/>
                      <a:gd name="connsiteX83" fmla="*/ 500791 w 573781"/>
                      <a:gd name="connsiteY83" fmla="*/ 168282 h 679217"/>
                      <a:gd name="connsiteX84" fmla="*/ 502818 w 573781"/>
                      <a:gd name="connsiteY84" fmla="*/ 158145 h 679217"/>
                      <a:gd name="connsiteX85" fmla="*/ 498763 w 573781"/>
                      <a:gd name="connsiteY85" fmla="*/ 131787 h 679217"/>
                      <a:gd name="connsiteX86" fmla="*/ 506873 w 573781"/>
                      <a:gd name="connsiteY86" fmla="*/ 97320 h 679217"/>
                      <a:gd name="connsiteX87" fmla="*/ 512956 w 573781"/>
                      <a:gd name="connsiteY87" fmla="*/ 93265 h 679217"/>
                      <a:gd name="connsiteX88" fmla="*/ 573781 w 573781"/>
                      <a:gd name="connsiteY88" fmla="*/ 87182 h 679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</a:cxnLst>
                    <a:rect l="l" t="t" r="r" b="b"/>
                    <a:pathLst>
                      <a:path w="573781" h="679217">
                        <a:moveTo>
                          <a:pt x="573781" y="87182"/>
                        </a:moveTo>
                        <a:lnTo>
                          <a:pt x="573781" y="87182"/>
                        </a:lnTo>
                        <a:cubicBezTo>
                          <a:pt x="572429" y="102726"/>
                          <a:pt x="574662" y="119013"/>
                          <a:pt x="569726" y="133815"/>
                        </a:cubicBezTo>
                        <a:cubicBezTo>
                          <a:pt x="567628" y="140106"/>
                          <a:pt x="567400" y="141745"/>
                          <a:pt x="563643" y="148007"/>
                        </a:cubicBezTo>
                        <a:cubicBezTo>
                          <a:pt x="561136" y="152186"/>
                          <a:pt x="555533" y="160172"/>
                          <a:pt x="555533" y="160172"/>
                        </a:cubicBezTo>
                        <a:cubicBezTo>
                          <a:pt x="554181" y="164227"/>
                          <a:pt x="551903" y="168084"/>
                          <a:pt x="551478" y="172337"/>
                        </a:cubicBezTo>
                        <a:cubicBezTo>
                          <a:pt x="550802" y="179095"/>
                          <a:pt x="551599" y="186169"/>
                          <a:pt x="549451" y="192612"/>
                        </a:cubicBezTo>
                        <a:cubicBezTo>
                          <a:pt x="548680" y="194924"/>
                          <a:pt x="545507" y="195500"/>
                          <a:pt x="543368" y="196667"/>
                        </a:cubicBezTo>
                        <a:cubicBezTo>
                          <a:pt x="538061" y="199562"/>
                          <a:pt x="527148" y="204777"/>
                          <a:pt x="527148" y="204777"/>
                        </a:cubicBezTo>
                        <a:cubicBezTo>
                          <a:pt x="513013" y="218912"/>
                          <a:pt x="520546" y="215551"/>
                          <a:pt x="506873" y="218970"/>
                        </a:cubicBezTo>
                        <a:cubicBezTo>
                          <a:pt x="495140" y="217503"/>
                          <a:pt x="492099" y="219579"/>
                          <a:pt x="484571" y="212887"/>
                        </a:cubicBezTo>
                        <a:cubicBezTo>
                          <a:pt x="480285" y="209077"/>
                          <a:pt x="478135" y="200971"/>
                          <a:pt x="472406" y="200722"/>
                        </a:cubicBezTo>
                        <a:lnTo>
                          <a:pt x="425773" y="198695"/>
                        </a:lnTo>
                        <a:cubicBezTo>
                          <a:pt x="422394" y="198019"/>
                          <a:pt x="418979" y="197503"/>
                          <a:pt x="415636" y="196667"/>
                        </a:cubicBezTo>
                        <a:cubicBezTo>
                          <a:pt x="413563" y="196149"/>
                          <a:pt x="411691" y="194640"/>
                          <a:pt x="409554" y="194640"/>
                        </a:cubicBezTo>
                        <a:cubicBezTo>
                          <a:pt x="391294" y="194640"/>
                          <a:pt x="373059" y="195991"/>
                          <a:pt x="354811" y="196667"/>
                        </a:cubicBezTo>
                        <a:cubicBezTo>
                          <a:pt x="355487" y="201398"/>
                          <a:pt x="355064" y="206423"/>
                          <a:pt x="356839" y="210860"/>
                        </a:cubicBezTo>
                        <a:cubicBezTo>
                          <a:pt x="358752" y="215642"/>
                          <a:pt x="365544" y="217921"/>
                          <a:pt x="369004" y="220997"/>
                        </a:cubicBezTo>
                        <a:cubicBezTo>
                          <a:pt x="373290" y="224807"/>
                          <a:pt x="377114" y="229107"/>
                          <a:pt x="381169" y="233162"/>
                        </a:cubicBezTo>
                        <a:lnTo>
                          <a:pt x="387251" y="239245"/>
                        </a:lnTo>
                        <a:cubicBezTo>
                          <a:pt x="387927" y="241272"/>
                          <a:pt x="387944" y="243658"/>
                          <a:pt x="389279" y="245327"/>
                        </a:cubicBezTo>
                        <a:cubicBezTo>
                          <a:pt x="390801" y="247230"/>
                          <a:pt x="393489" y="247822"/>
                          <a:pt x="395361" y="249382"/>
                        </a:cubicBezTo>
                        <a:cubicBezTo>
                          <a:pt x="410972" y="262391"/>
                          <a:pt x="392426" y="249453"/>
                          <a:pt x="407526" y="259520"/>
                        </a:cubicBezTo>
                        <a:cubicBezTo>
                          <a:pt x="408202" y="261547"/>
                          <a:pt x="408369" y="263824"/>
                          <a:pt x="409554" y="265602"/>
                        </a:cubicBezTo>
                        <a:cubicBezTo>
                          <a:pt x="411144" y="267987"/>
                          <a:pt x="413801" y="269481"/>
                          <a:pt x="415636" y="271684"/>
                        </a:cubicBezTo>
                        <a:cubicBezTo>
                          <a:pt x="417196" y="273556"/>
                          <a:pt x="418339" y="275739"/>
                          <a:pt x="419691" y="277767"/>
                        </a:cubicBezTo>
                        <a:cubicBezTo>
                          <a:pt x="424510" y="292228"/>
                          <a:pt x="417676" y="274745"/>
                          <a:pt x="427801" y="289932"/>
                        </a:cubicBezTo>
                        <a:cubicBezTo>
                          <a:pt x="435635" y="301683"/>
                          <a:pt x="422306" y="291000"/>
                          <a:pt x="435911" y="300069"/>
                        </a:cubicBezTo>
                        <a:cubicBezTo>
                          <a:pt x="441507" y="322457"/>
                          <a:pt x="440197" y="313971"/>
                          <a:pt x="435911" y="356839"/>
                        </a:cubicBezTo>
                        <a:cubicBezTo>
                          <a:pt x="435486" y="361092"/>
                          <a:pt x="432893" y="364857"/>
                          <a:pt x="431856" y="369004"/>
                        </a:cubicBezTo>
                        <a:cubicBezTo>
                          <a:pt x="429237" y="379478"/>
                          <a:pt x="431374" y="374795"/>
                          <a:pt x="425773" y="383197"/>
                        </a:cubicBezTo>
                        <a:cubicBezTo>
                          <a:pt x="421771" y="403210"/>
                          <a:pt x="426358" y="383473"/>
                          <a:pt x="419691" y="403472"/>
                        </a:cubicBezTo>
                        <a:cubicBezTo>
                          <a:pt x="418810" y="406116"/>
                          <a:pt x="419283" y="409314"/>
                          <a:pt x="417663" y="411582"/>
                        </a:cubicBezTo>
                        <a:cubicBezTo>
                          <a:pt x="416519" y="413184"/>
                          <a:pt x="405936" y="420076"/>
                          <a:pt x="403471" y="421719"/>
                        </a:cubicBezTo>
                        <a:cubicBezTo>
                          <a:pt x="404147" y="446725"/>
                          <a:pt x="401080" y="472115"/>
                          <a:pt x="405499" y="496736"/>
                        </a:cubicBezTo>
                        <a:cubicBezTo>
                          <a:pt x="406254" y="500943"/>
                          <a:pt x="413608" y="499439"/>
                          <a:pt x="417663" y="500791"/>
                        </a:cubicBezTo>
                        <a:cubicBezTo>
                          <a:pt x="434665" y="506459"/>
                          <a:pt x="421606" y="502693"/>
                          <a:pt x="458213" y="504846"/>
                        </a:cubicBezTo>
                        <a:cubicBezTo>
                          <a:pt x="460916" y="505522"/>
                          <a:pt x="463904" y="505492"/>
                          <a:pt x="466323" y="506874"/>
                        </a:cubicBezTo>
                        <a:cubicBezTo>
                          <a:pt x="473822" y="511159"/>
                          <a:pt x="473894" y="517420"/>
                          <a:pt x="476461" y="525121"/>
                        </a:cubicBezTo>
                        <a:cubicBezTo>
                          <a:pt x="477137" y="527149"/>
                          <a:pt x="477302" y="529426"/>
                          <a:pt x="478488" y="531204"/>
                        </a:cubicBezTo>
                        <a:cubicBezTo>
                          <a:pt x="479840" y="533231"/>
                          <a:pt x="480983" y="535414"/>
                          <a:pt x="482543" y="537286"/>
                        </a:cubicBezTo>
                        <a:cubicBezTo>
                          <a:pt x="495552" y="552897"/>
                          <a:pt x="482614" y="534351"/>
                          <a:pt x="492681" y="549451"/>
                        </a:cubicBezTo>
                        <a:cubicBezTo>
                          <a:pt x="493357" y="551479"/>
                          <a:pt x="494708" y="553397"/>
                          <a:pt x="494708" y="555534"/>
                        </a:cubicBezTo>
                        <a:cubicBezTo>
                          <a:pt x="494708" y="601683"/>
                          <a:pt x="502846" y="592755"/>
                          <a:pt x="464296" y="590001"/>
                        </a:cubicBezTo>
                        <a:cubicBezTo>
                          <a:pt x="461593" y="587298"/>
                          <a:pt x="458574" y="584876"/>
                          <a:pt x="456186" y="581891"/>
                        </a:cubicBezTo>
                        <a:cubicBezTo>
                          <a:pt x="442670" y="564996"/>
                          <a:pt x="454159" y="573781"/>
                          <a:pt x="441993" y="565671"/>
                        </a:cubicBezTo>
                        <a:cubicBezTo>
                          <a:pt x="439768" y="562333"/>
                          <a:pt x="432932" y="550356"/>
                          <a:pt x="427801" y="547424"/>
                        </a:cubicBezTo>
                        <a:cubicBezTo>
                          <a:pt x="425382" y="546041"/>
                          <a:pt x="422394" y="546072"/>
                          <a:pt x="419691" y="545396"/>
                        </a:cubicBezTo>
                        <a:cubicBezTo>
                          <a:pt x="417663" y="544044"/>
                          <a:pt x="415480" y="542901"/>
                          <a:pt x="413608" y="541341"/>
                        </a:cubicBezTo>
                        <a:cubicBezTo>
                          <a:pt x="411405" y="539506"/>
                          <a:pt x="410368" y="535638"/>
                          <a:pt x="407526" y="535259"/>
                        </a:cubicBezTo>
                        <a:cubicBezTo>
                          <a:pt x="399459" y="534183"/>
                          <a:pt x="391306" y="536610"/>
                          <a:pt x="383196" y="537286"/>
                        </a:cubicBezTo>
                        <a:cubicBezTo>
                          <a:pt x="377017" y="546555"/>
                          <a:pt x="374507" y="553699"/>
                          <a:pt x="362921" y="557561"/>
                        </a:cubicBezTo>
                        <a:lnTo>
                          <a:pt x="350756" y="561616"/>
                        </a:lnTo>
                        <a:lnTo>
                          <a:pt x="344674" y="563644"/>
                        </a:lnTo>
                        <a:cubicBezTo>
                          <a:pt x="341971" y="562968"/>
                          <a:pt x="339136" y="562688"/>
                          <a:pt x="336564" y="561616"/>
                        </a:cubicBezTo>
                        <a:cubicBezTo>
                          <a:pt x="330984" y="559291"/>
                          <a:pt x="326079" y="555417"/>
                          <a:pt x="320344" y="553506"/>
                        </a:cubicBezTo>
                        <a:lnTo>
                          <a:pt x="314261" y="551479"/>
                        </a:lnTo>
                        <a:cubicBezTo>
                          <a:pt x="285173" y="554710"/>
                          <a:pt x="294275" y="549739"/>
                          <a:pt x="302096" y="557561"/>
                        </a:cubicBezTo>
                        <a:cubicBezTo>
                          <a:pt x="303819" y="559284"/>
                          <a:pt x="304799" y="561616"/>
                          <a:pt x="306151" y="563644"/>
                        </a:cubicBezTo>
                        <a:cubicBezTo>
                          <a:pt x="305475" y="572430"/>
                          <a:pt x="305498" y="581297"/>
                          <a:pt x="304124" y="590001"/>
                        </a:cubicBezTo>
                        <a:cubicBezTo>
                          <a:pt x="303457" y="594223"/>
                          <a:pt x="300069" y="602166"/>
                          <a:pt x="300069" y="602166"/>
                        </a:cubicBezTo>
                        <a:cubicBezTo>
                          <a:pt x="300745" y="612979"/>
                          <a:pt x="300962" y="623831"/>
                          <a:pt x="302096" y="634606"/>
                        </a:cubicBezTo>
                        <a:cubicBezTo>
                          <a:pt x="302320" y="636731"/>
                          <a:pt x="302613" y="639177"/>
                          <a:pt x="304124" y="640688"/>
                        </a:cubicBezTo>
                        <a:cubicBezTo>
                          <a:pt x="305635" y="642199"/>
                          <a:pt x="308179" y="642040"/>
                          <a:pt x="310206" y="642716"/>
                        </a:cubicBezTo>
                        <a:cubicBezTo>
                          <a:pt x="311558" y="644743"/>
                          <a:pt x="311858" y="648397"/>
                          <a:pt x="314261" y="648798"/>
                        </a:cubicBezTo>
                        <a:cubicBezTo>
                          <a:pt x="328942" y="651245"/>
                          <a:pt x="344030" y="649639"/>
                          <a:pt x="358866" y="650826"/>
                        </a:cubicBezTo>
                        <a:cubicBezTo>
                          <a:pt x="360996" y="650996"/>
                          <a:pt x="362921" y="652177"/>
                          <a:pt x="364949" y="652853"/>
                        </a:cubicBezTo>
                        <a:cubicBezTo>
                          <a:pt x="380551" y="651813"/>
                          <a:pt x="422930" y="647805"/>
                          <a:pt x="435911" y="652853"/>
                        </a:cubicBezTo>
                        <a:cubicBezTo>
                          <a:pt x="439895" y="654402"/>
                          <a:pt x="434878" y="661996"/>
                          <a:pt x="431856" y="665018"/>
                        </a:cubicBezTo>
                        <a:cubicBezTo>
                          <a:pt x="430060" y="666814"/>
                          <a:pt x="412887" y="670934"/>
                          <a:pt x="409554" y="671101"/>
                        </a:cubicBezTo>
                        <a:cubicBezTo>
                          <a:pt x="385920" y="672283"/>
                          <a:pt x="362245" y="672452"/>
                          <a:pt x="338591" y="673128"/>
                        </a:cubicBezTo>
                        <a:cubicBezTo>
                          <a:pt x="334536" y="674480"/>
                          <a:pt x="330674" y="676711"/>
                          <a:pt x="326426" y="677183"/>
                        </a:cubicBezTo>
                        <a:cubicBezTo>
                          <a:pt x="306164" y="679435"/>
                          <a:pt x="314299" y="679211"/>
                          <a:pt x="302096" y="679211"/>
                        </a:cubicBezTo>
                        <a:lnTo>
                          <a:pt x="131787" y="679211"/>
                        </a:lnTo>
                        <a:lnTo>
                          <a:pt x="139897" y="652853"/>
                        </a:lnTo>
                        <a:lnTo>
                          <a:pt x="12165" y="652853"/>
                        </a:lnTo>
                        <a:lnTo>
                          <a:pt x="0" y="8110"/>
                        </a:lnTo>
                        <a:lnTo>
                          <a:pt x="198694" y="0"/>
                        </a:lnTo>
                        <a:lnTo>
                          <a:pt x="371031" y="148007"/>
                        </a:lnTo>
                        <a:lnTo>
                          <a:pt x="409554" y="137870"/>
                        </a:lnTo>
                        <a:cubicBezTo>
                          <a:pt x="415636" y="139897"/>
                          <a:pt x="422631" y="140161"/>
                          <a:pt x="427801" y="143952"/>
                        </a:cubicBezTo>
                        <a:cubicBezTo>
                          <a:pt x="457926" y="166044"/>
                          <a:pt x="423875" y="157490"/>
                          <a:pt x="452131" y="162200"/>
                        </a:cubicBezTo>
                        <a:cubicBezTo>
                          <a:pt x="454158" y="164227"/>
                          <a:pt x="455551" y="167217"/>
                          <a:pt x="458213" y="168282"/>
                        </a:cubicBezTo>
                        <a:cubicBezTo>
                          <a:pt x="468935" y="172571"/>
                          <a:pt x="493168" y="168827"/>
                          <a:pt x="500791" y="168282"/>
                        </a:cubicBezTo>
                        <a:cubicBezTo>
                          <a:pt x="501467" y="164903"/>
                          <a:pt x="502818" y="161591"/>
                          <a:pt x="502818" y="158145"/>
                        </a:cubicBezTo>
                        <a:cubicBezTo>
                          <a:pt x="502818" y="146464"/>
                          <a:pt x="501213" y="141583"/>
                          <a:pt x="498763" y="131787"/>
                        </a:cubicBezTo>
                        <a:cubicBezTo>
                          <a:pt x="501817" y="82942"/>
                          <a:pt x="490336" y="105588"/>
                          <a:pt x="506873" y="97320"/>
                        </a:cubicBezTo>
                        <a:cubicBezTo>
                          <a:pt x="509053" y="96230"/>
                          <a:pt x="510928" y="94617"/>
                          <a:pt x="512956" y="93265"/>
                        </a:cubicBezTo>
                        <a:lnTo>
                          <a:pt x="573781" y="87182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" name="Freeform 184"/>
                  <p:cNvSpPr/>
                  <p:nvPr/>
                </p:nvSpPr>
                <p:spPr>
                  <a:xfrm>
                    <a:off x="6171795" y="3880413"/>
                    <a:ext cx="619163" cy="612768"/>
                  </a:xfrm>
                  <a:custGeom>
                    <a:avLst/>
                    <a:gdLst>
                      <a:gd name="connsiteX0" fmla="*/ 399417 w 619605"/>
                      <a:gd name="connsiteY0" fmla="*/ 0 h 612227"/>
                      <a:gd name="connsiteX1" fmla="*/ 399417 w 619605"/>
                      <a:gd name="connsiteY1" fmla="*/ 0 h 612227"/>
                      <a:gd name="connsiteX2" fmla="*/ 413609 w 619605"/>
                      <a:gd name="connsiteY2" fmla="*/ 10138 h 612227"/>
                      <a:gd name="connsiteX3" fmla="*/ 415636 w 619605"/>
                      <a:gd name="connsiteY3" fmla="*/ 16220 h 612227"/>
                      <a:gd name="connsiteX4" fmla="*/ 419691 w 619605"/>
                      <a:gd name="connsiteY4" fmla="*/ 22303 h 612227"/>
                      <a:gd name="connsiteX5" fmla="*/ 423746 w 619605"/>
                      <a:gd name="connsiteY5" fmla="*/ 36495 h 612227"/>
                      <a:gd name="connsiteX6" fmla="*/ 427801 w 619605"/>
                      <a:gd name="connsiteY6" fmla="*/ 42578 h 612227"/>
                      <a:gd name="connsiteX7" fmla="*/ 431856 w 619605"/>
                      <a:gd name="connsiteY7" fmla="*/ 60825 h 612227"/>
                      <a:gd name="connsiteX8" fmla="*/ 439966 w 619605"/>
                      <a:gd name="connsiteY8" fmla="*/ 72990 h 612227"/>
                      <a:gd name="connsiteX9" fmla="*/ 446049 w 619605"/>
                      <a:gd name="connsiteY9" fmla="*/ 85155 h 612227"/>
                      <a:gd name="connsiteX10" fmla="*/ 450104 w 619605"/>
                      <a:gd name="connsiteY10" fmla="*/ 103403 h 612227"/>
                      <a:gd name="connsiteX11" fmla="*/ 452131 w 619605"/>
                      <a:gd name="connsiteY11" fmla="*/ 121650 h 612227"/>
                      <a:gd name="connsiteX12" fmla="*/ 458214 w 619605"/>
                      <a:gd name="connsiteY12" fmla="*/ 156117 h 612227"/>
                      <a:gd name="connsiteX13" fmla="*/ 468351 w 619605"/>
                      <a:gd name="connsiteY13" fmla="*/ 174365 h 612227"/>
                      <a:gd name="connsiteX14" fmla="*/ 472406 w 619605"/>
                      <a:gd name="connsiteY14" fmla="*/ 180447 h 612227"/>
                      <a:gd name="connsiteX15" fmla="*/ 476461 w 619605"/>
                      <a:gd name="connsiteY15" fmla="*/ 186530 h 612227"/>
                      <a:gd name="connsiteX16" fmla="*/ 486599 w 619605"/>
                      <a:gd name="connsiteY16" fmla="*/ 202750 h 612227"/>
                      <a:gd name="connsiteX17" fmla="*/ 496736 w 619605"/>
                      <a:gd name="connsiteY17" fmla="*/ 214915 h 612227"/>
                      <a:gd name="connsiteX18" fmla="*/ 504846 w 619605"/>
                      <a:gd name="connsiteY18" fmla="*/ 227080 h 612227"/>
                      <a:gd name="connsiteX19" fmla="*/ 508901 w 619605"/>
                      <a:gd name="connsiteY19" fmla="*/ 235190 h 612227"/>
                      <a:gd name="connsiteX20" fmla="*/ 512956 w 619605"/>
                      <a:gd name="connsiteY20" fmla="*/ 241272 h 612227"/>
                      <a:gd name="connsiteX21" fmla="*/ 514984 w 619605"/>
                      <a:gd name="connsiteY21" fmla="*/ 249382 h 612227"/>
                      <a:gd name="connsiteX22" fmla="*/ 525121 w 619605"/>
                      <a:gd name="connsiteY22" fmla="*/ 261547 h 612227"/>
                      <a:gd name="connsiteX23" fmla="*/ 527149 w 619605"/>
                      <a:gd name="connsiteY23" fmla="*/ 267630 h 612227"/>
                      <a:gd name="connsiteX24" fmla="*/ 533231 w 619605"/>
                      <a:gd name="connsiteY24" fmla="*/ 283850 h 612227"/>
                      <a:gd name="connsiteX25" fmla="*/ 535259 w 619605"/>
                      <a:gd name="connsiteY25" fmla="*/ 293987 h 612227"/>
                      <a:gd name="connsiteX26" fmla="*/ 537286 w 619605"/>
                      <a:gd name="connsiteY26" fmla="*/ 300070 h 612227"/>
                      <a:gd name="connsiteX27" fmla="*/ 539314 w 619605"/>
                      <a:gd name="connsiteY27" fmla="*/ 308180 h 612227"/>
                      <a:gd name="connsiteX28" fmla="*/ 543369 w 619605"/>
                      <a:gd name="connsiteY28" fmla="*/ 320345 h 612227"/>
                      <a:gd name="connsiteX29" fmla="*/ 545396 w 619605"/>
                      <a:gd name="connsiteY29" fmla="*/ 332509 h 612227"/>
                      <a:gd name="connsiteX30" fmla="*/ 549451 w 619605"/>
                      <a:gd name="connsiteY30" fmla="*/ 338592 h 612227"/>
                      <a:gd name="connsiteX31" fmla="*/ 551479 w 619605"/>
                      <a:gd name="connsiteY31" fmla="*/ 348729 h 612227"/>
                      <a:gd name="connsiteX32" fmla="*/ 557561 w 619605"/>
                      <a:gd name="connsiteY32" fmla="*/ 362922 h 612227"/>
                      <a:gd name="connsiteX33" fmla="*/ 561616 w 619605"/>
                      <a:gd name="connsiteY33" fmla="*/ 377114 h 612227"/>
                      <a:gd name="connsiteX34" fmla="*/ 565671 w 619605"/>
                      <a:gd name="connsiteY34" fmla="*/ 385224 h 612227"/>
                      <a:gd name="connsiteX35" fmla="*/ 569726 w 619605"/>
                      <a:gd name="connsiteY35" fmla="*/ 401444 h 612227"/>
                      <a:gd name="connsiteX36" fmla="*/ 573781 w 619605"/>
                      <a:gd name="connsiteY36" fmla="*/ 409554 h 612227"/>
                      <a:gd name="connsiteX37" fmla="*/ 577836 w 619605"/>
                      <a:gd name="connsiteY37" fmla="*/ 423747 h 612227"/>
                      <a:gd name="connsiteX38" fmla="*/ 581891 w 619605"/>
                      <a:gd name="connsiteY38" fmla="*/ 431857 h 612227"/>
                      <a:gd name="connsiteX39" fmla="*/ 585946 w 619605"/>
                      <a:gd name="connsiteY39" fmla="*/ 444022 h 612227"/>
                      <a:gd name="connsiteX40" fmla="*/ 592029 w 619605"/>
                      <a:gd name="connsiteY40" fmla="*/ 466324 h 612227"/>
                      <a:gd name="connsiteX41" fmla="*/ 598111 w 619605"/>
                      <a:gd name="connsiteY41" fmla="*/ 480517 h 612227"/>
                      <a:gd name="connsiteX42" fmla="*/ 606221 w 619605"/>
                      <a:gd name="connsiteY42" fmla="*/ 498764 h 612227"/>
                      <a:gd name="connsiteX43" fmla="*/ 614331 w 619605"/>
                      <a:gd name="connsiteY43" fmla="*/ 517011 h 612227"/>
                      <a:gd name="connsiteX44" fmla="*/ 614331 w 619605"/>
                      <a:gd name="connsiteY44" fmla="*/ 563644 h 612227"/>
                      <a:gd name="connsiteX45" fmla="*/ 602166 w 619605"/>
                      <a:gd name="connsiteY45" fmla="*/ 561616 h 612227"/>
                      <a:gd name="connsiteX46" fmla="*/ 577836 w 619605"/>
                      <a:gd name="connsiteY46" fmla="*/ 551479 h 612227"/>
                      <a:gd name="connsiteX47" fmla="*/ 559589 w 619605"/>
                      <a:gd name="connsiteY47" fmla="*/ 537286 h 612227"/>
                      <a:gd name="connsiteX48" fmla="*/ 519039 w 619605"/>
                      <a:gd name="connsiteY48" fmla="*/ 533231 h 612227"/>
                      <a:gd name="connsiteX49" fmla="*/ 512956 w 619605"/>
                      <a:gd name="connsiteY49" fmla="*/ 537286 h 612227"/>
                      <a:gd name="connsiteX50" fmla="*/ 510929 w 619605"/>
                      <a:gd name="connsiteY50" fmla="*/ 608249 h 612227"/>
                      <a:gd name="connsiteX51" fmla="*/ 452131 w 619605"/>
                      <a:gd name="connsiteY51" fmla="*/ 606221 h 612227"/>
                      <a:gd name="connsiteX52" fmla="*/ 446049 w 619605"/>
                      <a:gd name="connsiteY52" fmla="*/ 604194 h 612227"/>
                      <a:gd name="connsiteX53" fmla="*/ 431856 w 619605"/>
                      <a:gd name="connsiteY53" fmla="*/ 594056 h 612227"/>
                      <a:gd name="connsiteX54" fmla="*/ 425774 w 619605"/>
                      <a:gd name="connsiteY54" fmla="*/ 592029 h 612227"/>
                      <a:gd name="connsiteX55" fmla="*/ 419691 w 619605"/>
                      <a:gd name="connsiteY55" fmla="*/ 587974 h 612227"/>
                      <a:gd name="connsiteX56" fmla="*/ 413609 w 619605"/>
                      <a:gd name="connsiteY56" fmla="*/ 585946 h 612227"/>
                      <a:gd name="connsiteX57" fmla="*/ 405499 w 619605"/>
                      <a:gd name="connsiteY57" fmla="*/ 577836 h 612227"/>
                      <a:gd name="connsiteX58" fmla="*/ 393334 w 619605"/>
                      <a:gd name="connsiteY58" fmla="*/ 581891 h 612227"/>
                      <a:gd name="connsiteX59" fmla="*/ 381169 w 619605"/>
                      <a:gd name="connsiteY59" fmla="*/ 590001 h 612227"/>
                      <a:gd name="connsiteX60" fmla="*/ 369004 w 619605"/>
                      <a:gd name="connsiteY60" fmla="*/ 587974 h 612227"/>
                      <a:gd name="connsiteX61" fmla="*/ 360894 w 619605"/>
                      <a:gd name="connsiteY61" fmla="*/ 581891 h 612227"/>
                      <a:gd name="connsiteX62" fmla="*/ 227080 w 619605"/>
                      <a:gd name="connsiteY62" fmla="*/ 458214 h 612227"/>
                      <a:gd name="connsiteX63" fmla="*/ 212887 w 619605"/>
                      <a:gd name="connsiteY63" fmla="*/ 448077 h 612227"/>
                      <a:gd name="connsiteX64" fmla="*/ 208832 w 619605"/>
                      <a:gd name="connsiteY64" fmla="*/ 441994 h 612227"/>
                      <a:gd name="connsiteX65" fmla="*/ 198695 w 619605"/>
                      <a:gd name="connsiteY65" fmla="*/ 431857 h 612227"/>
                      <a:gd name="connsiteX66" fmla="*/ 0 w 619605"/>
                      <a:gd name="connsiteY66" fmla="*/ 431857 h 612227"/>
                      <a:gd name="connsiteX67" fmla="*/ 141925 w 619605"/>
                      <a:gd name="connsiteY67" fmla="*/ 316290 h 612227"/>
                      <a:gd name="connsiteX68" fmla="*/ 143952 w 619605"/>
                      <a:gd name="connsiteY68" fmla="*/ 16220 h 612227"/>
                      <a:gd name="connsiteX69" fmla="*/ 399417 w 619605"/>
                      <a:gd name="connsiteY69" fmla="*/ 0 h 612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619605" h="612227">
                        <a:moveTo>
                          <a:pt x="399417" y="0"/>
                        </a:moveTo>
                        <a:lnTo>
                          <a:pt x="399417" y="0"/>
                        </a:lnTo>
                        <a:cubicBezTo>
                          <a:pt x="404148" y="3379"/>
                          <a:pt x="409498" y="6027"/>
                          <a:pt x="413609" y="10138"/>
                        </a:cubicBezTo>
                        <a:cubicBezTo>
                          <a:pt x="415120" y="11649"/>
                          <a:pt x="414680" y="14309"/>
                          <a:pt x="415636" y="16220"/>
                        </a:cubicBezTo>
                        <a:cubicBezTo>
                          <a:pt x="416726" y="18400"/>
                          <a:pt x="418339" y="20275"/>
                          <a:pt x="419691" y="22303"/>
                        </a:cubicBezTo>
                        <a:cubicBezTo>
                          <a:pt x="420340" y="24897"/>
                          <a:pt x="422293" y="33589"/>
                          <a:pt x="423746" y="36495"/>
                        </a:cubicBezTo>
                        <a:cubicBezTo>
                          <a:pt x="424836" y="38675"/>
                          <a:pt x="426449" y="40550"/>
                          <a:pt x="427801" y="42578"/>
                        </a:cubicBezTo>
                        <a:cubicBezTo>
                          <a:pt x="428350" y="45874"/>
                          <a:pt x="429480" y="56549"/>
                          <a:pt x="431856" y="60825"/>
                        </a:cubicBezTo>
                        <a:cubicBezTo>
                          <a:pt x="434223" y="65085"/>
                          <a:pt x="438425" y="68367"/>
                          <a:pt x="439966" y="72990"/>
                        </a:cubicBezTo>
                        <a:cubicBezTo>
                          <a:pt x="442765" y="81385"/>
                          <a:pt x="440808" y="77295"/>
                          <a:pt x="446049" y="85155"/>
                        </a:cubicBezTo>
                        <a:cubicBezTo>
                          <a:pt x="447523" y="91051"/>
                          <a:pt x="449247" y="97406"/>
                          <a:pt x="450104" y="103403"/>
                        </a:cubicBezTo>
                        <a:cubicBezTo>
                          <a:pt x="450969" y="109461"/>
                          <a:pt x="451266" y="115592"/>
                          <a:pt x="452131" y="121650"/>
                        </a:cubicBezTo>
                        <a:cubicBezTo>
                          <a:pt x="452321" y="122977"/>
                          <a:pt x="456431" y="148983"/>
                          <a:pt x="458214" y="156117"/>
                        </a:cubicBezTo>
                        <a:cubicBezTo>
                          <a:pt x="460356" y="164685"/>
                          <a:pt x="462306" y="165298"/>
                          <a:pt x="468351" y="174365"/>
                        </a:cubicBezTo>
                        <a:lnTo>
                          <a:pt x="472406" y="180447"/>
                        </a:lnTo>
                        <a:lnTo>
                          <a:pt x="476461" y="186530"/>
                        </a:lnTo>
                        <a:cubicBezTo>
                          <a:pt x="480886" y="204227"/>
                          <a:pt x="474502" y="184605"/>
                          <a:pt x="486599" y="202750"/>
                        </a:cubicBezTo>
                        <a:cubicBezTo>
                          <a:pt x="495604" y="216257"/>
                          <a:pt x="484761" y="210922"/>
                          <a:pt x="496736" y="214915"/>
                        </a:cubicBezTo>
                        <a:cubicBezTo>
                          <a:pt x="501087" y="227963"/>
                          <a:pt x="495354" y="213790"/>
                          <a:pt x="504846" y="227080"/>
                        </a:cubicBezTo>
                        <a:cubicBezTo>
                          <a:pt x="506603" y="229540"/>
                          <a:pt x="507401" y="232566"/>
                          <a:pt x="508901" y="235190"/>
                        </a:cubicBezTo>
                        <a:cubicBezTo>
                          <a:pt x="510110" y="237306"/>
                          <a:pt x="511604" y="239245"/>
                          <a:pt x="512956" y="241272"/>
                        </a:cubicBezTo>
                        <a:cubicBezTo>
                          <a:pt x="513632" y="243975"/>
                          <a:pt x="513886" y="246821"/>
                          <a:pt x="514984" y="249382"/>
                        </a:cubicBezTo>
                        <a:cubicBezTo>
                          <a:pt x="517102" y="254323"/>
                          <a:pt x="521466" y="257892"/>
                          <a:pt x="525121" y="261547"/>
                        </a:cubicBezTo>
                        <a:cubicBezTo>
                          <a:pt x="525797" y="263575"/>
                          <a:pt x="526398" y="265629"/>
                          <a:pt x="527149" y="267630"/>
                        </a:cubicBezTo>
                        <a:cubicBezTo>
                          <a:pt x="528550" y="271366"/>
                          <a:pt x="532078" y="279239"/>
                          <a:pt x="533231" y="283850"/>
                        </a:cubicBezTo>
                        <a:cubicBezTo>
                          <a:pt x="534067" y="287193"/>
                          <a:pt x="534423" y="290644"/>
                          <a:pt x="535259" y="293987"/>
                        </a:cubicBezTo>
                        <a:cubicBezTo>
                          <a:pt x="535777" y="296060"/>
                          <a:pt x="536699" y="298015"/>
                          <a:pt x="537286" y="300070"/>
                        </a:cubicBezTo>
                        <a:cubicBezTo>
                          <a:pt x="538052" y="302749"/>
                          <a:pt x="538513" y="305511"/>
                          <a:pt x="539314" y="308180"/>
                        </a:cubicBezTo>
                        <a:cubicBezTo>
                          <a:pt x="540542" y="312274"/>
                          <a:pt x="543369" y="320345"/>
                          <a:pt x="543369" y="320345"/>
                        </a:cubicBezTo>
                        <a:cubicBezTo>
                          <a:pt x="544045" y="324400"/>
                          <a:pt x="544096" y="328609"/>
                          <a:pt x="545396" y="332509"/>
                        </a:cubicBezTo>
                        <a:cubicBezTo>
                          <a:pt x="546167" y="334821"/>
                          <a:pt x="548595" y="336310"/>
                          <a:pt x="549451" y="338592"/>
                        </a:cubicBezTo>
                        <a:cubicBezTo>
                          <a:pt x="550661" y="341819"/>
                          <a:pt x="550643" y="345386"/>
                          <a:pt x="551479" y="348729"/>
                        </a:cubicBezTo>
                        <a:cubicBezTo>
                          <a:pt x="553382" y="356341"/>
                          <a:pt x="554077" y="354793"/>
                          <a:pt x="557561" y="362922"/>
                        </a:cubicBezTo>
                        <a:cubicBezTo>
                          <a:pt x="562467" y="374369"/>
                          <a:pt x="556467" y="363382"/>
                          <a:pt x="561616" y="377114"/>
                        </a:cubicBezTo>
                        <a:cubicBezTo>
                          <a:pt x="562677" y="379944"/>
                          <a:pt x="564319" y="382521"/>
                          <a:pt x="565671" y="385224"/>
                        </a:cubicBezTo>
                        <a:cubicBezTo>
                          <a:pt x="566860" y="391170"/>
                          <a:pt x="567389" y="395991"/>
                          <a:pt x="569726" y="401444"/>
                        </a:cubicBezTo>
                        <a:cubicBezTo>
                          <a:pt x="570917" y="404222"/>
                          <a:pt x="572590" y="406776"/>
                          <a:pt x="573781" y="409554"/>
                        </a:cubicBezTo>
                        <a:cubicBezTo>
                          <a:pt x="578687" y="421001"/>
                          <a:pt x="572688" y="410017"/>
                          <a:pt x="577836" y="423747"/>
                        </a:cubicBezTo>
                        <a:cubicBezTo>
                          <a:pt x="578897" y="426577"/>
                          <a:pt x="580769" y="429051"/>
                          <a:pt x="581891" y="431857"/>
                        </a:cubicBezTo>
                        <a:cubicBezTo>
                          <a:pt x="583478" y="435826"/>
                          <a:pt x="585946" y="444022"/>
                          <a:pt x="585946" y="444022"/>
                        </a:cubicBezTo>
                        <a:cubicBezTo>
                          <a:pt x="590605" y="481287"/>
                          <a:pt x="583910" y="447379"/>
                          <a:pt x="592029" y="466324"/>
                        </a:cubicBezTo>
                        <a:cubicBezTo>
                          <a:pt x="599886" y="484657"/>
                          <a:pt x="587929" y="465243"/>
                          <a:pt x="598111" y="480517"/>
                        </a:cubicBezTo>
                        <a:cubicBezTo>
                          <a:pt x="602937" y="494994"/>
                          <a:pt x="599795" y="489126"/>
                          <a:pt x="606221" y="498764"/>
                        </a:cubicBezTo>
                        <a:cubicBezTo>
                          <a:pt x="611047" y="513241"/>
                          <a:pt x="607905" y="507373"/>
                          <a:pt x="614331" y="517011"/>
                        </a:cubicBezTo>
                        <a:cubicBezTo>
                          <a:pt x="619617" y="532874"/>
                          <a:pt x="622920" y="540331"/>
                          <a:pt x="614331" y="563644"/>
                        </a:cubicBezTo>
                        <a:cubicBezTo>
                          <a:pt x="612910" y="567502"/>
                          <a:pt x="602166" y="561616"/>
                          <a:pt x="602166" y="561616"/>
                        </a:cubicBezTo>
                        <a:lnTo>
                          <a:pt x="577836" y="551479"/>
                        </a:lnTo>
                        <a:lnTo>
                          <a:pt x="559589" y="537286"/>
                        </a:lnTo>
                        <a:cubicBezTo>
                          <a:pt x="540050" y="531958"/>
                          <a:pt x="538061" y="528476"/>
                          <a:pt x="519039" y="533231"/>
                        </a:cubicBezTo>
                        <a:cubicBezTo>
                          <a:pt x="516675" y="533822"/>
                          <a:pt x="514984" y="535934"/>
                          <a:pt x="512956" y="537286"/>
                        </a:cubicBezTo>
                        <a:cubicBezTo>
                          <a:pt x="512280" y="560940"/>
                          <a:pt x="521974" y="587321"/>
                          <a:pt x="510929" y="608249"/>
                        </a:cubicBezTo>
                        <a:cubicBezTo>
                          <a:pt x="506146" y="617312"/>
                          <a:pt x="462075" y="608352"/>
                          <a:pt x="452131" y="606221"/>
                        </a:cubicBezTo>
                        <a:cubicBezTo>
                          <a:pt x="450041" y="605773"/>
                          <a:pt x="448076" y="604870"/>
                          <a:pt x="446049" y="604194"/>
                        </a:cubicBezTo>
                        <a:cubicBezTo>
                          <a:pt x="442669" y="594056"/>
                          <a:pt x="446049" y="598787"/>
                          <a:pt x="431856" y="594056"/>
                        </a:cubicBezTo>
                        <a:lnTo>
                          <a:pt x="425774" y="592029"/>
                        </a:lnTo>
                        <a:cubicBezTo>
                          <a:pt x="423746" y="590677"/>
                          <a:pt x="421871" y="589064"/>
                          <a:pt x="419691" y="587974"/>
                        </a:cubicBezTo>
                        <a:cubicBezTo>
                          <a:pt x="417780" y="587018"/>
                          <a:pt x="415120" y="587457"/>
                          <a:pt x="413609" y="585946"/>
                        </a:cubicBezTo>
                        <a:cubicBezTo>
                          <a:pt x="402797" y="575133"/>
                          <a:pt x="421720" y="583244"/>
                          <a:pt x="405499" y="577836"/>
                        </a:cubicBezTo>
                        <a:cubicBezTo>
                          <a:pt x="401444" y="579188"/>
                          <a:pt x="397157" y="579979"/>
                          <a:pt x="393334" y="581891"/>
                        </a:cubicBezTo>
                        <a:cubicBezTo>
                          <a:pt x="388975" y="584070"/>
                          <a:pt x="381169" y="590001"/>
                          <a:pt x="381169" y="590001"/>
                        </a:cubicBezTo>
                        <a:cubicBezTo>
                          <a:pt x="377114" y="589325"/>
                          <a:pt x="372904" y="589274"/>
                          <a:pt x="369004" y="587974"/>
                        </a:cubicBezTo>
                        <a:cubicBezTo>
                          <a:pt x="365566" y="586828"/>
                          <a:pt x="363296" y="584293"/>
                          <a:pt x="360894" y="581891"/>
                        </a:cubicBezTo>
                        <a:lnTo>
                          <a:pt x="227080" y="458214"/>
                        </a:lnTo>
                        <a:cubicBezTo>
                          <a:pt x="222349" y="454835"/>
                          <a:pt x="217232" y="451939"/>
                          <a:pt x="212887" y="448077"/>
                        </a:cubicBezTo>
                        <a:cubicBezTo>
                          <a:pt x="211066" y="446458"/>
                          <a:pt x="210392" y="443866"/>
                          <a:pt x="208832" y="441994"/>
                        </a:cubicBezTo>
                        <a:lnTo>
                          <a:pt x="198695" y="431857"/>
                        </a:lnTo>
                        <a:lnTo>
                          <a:pt x="0" y="431857"/>
                        </a:lnTo>
                        <a:lnTo>
                          <a:pt x="141925" y="316290"/>
                        </a:lnTo>
                        <a:cubicBezTo>
                          <a:pt x="142601" y="216267"/>
                          <a:pt x="143276" y="116243"/>
                          <a:pt x="143952" y="16220"/>
                        </a:cubicBezTo>
                        <a:lnTo>
                          <a:pt x="399417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 185"/>
                  <p:cNvSpPr/>
                  <p:nvPr/>
                </p:nvSpPr>
                <p:spPr>
                  <a:xfrm>
                    <a:off x="5993984" y="3061273"/>
                    <a:ext cx="603288" cy="857240"/>
                  </a:xfrm>
                  <a:custGeom>
                    <a:avLst/>
                    <a:gdLst>
                      <a:gd name="connsiteX0" fmla="*/ 300069 w 604710"/>
                      <a:gd name="connsiteY0" fmla="*/ 0 h 857630"/>
                      <a:gd name="connsiteX1" fmla="*/ 300069 w 604710"/>
                      <a:gd name="connsiteY1" fmla="*/ 0 h 857630"/>
                      <a:gd name="connsiteX2" fmla="*/ 316289 w 604710"/>
                      <a:gd name="connsiteY2" fmla="*/ 10138 h 857630"/>
                      <a:gd name="connsiteX3" fmla="*/ 322371 w 604710"/>
                      <a:gd name="connsiteY3" fmla="*/ 12165 h 857630"/>
                      <a:gd name="connsiteX4" fmla="*/ 332509 w 604710"/>
                      <a:gd name="connsiteY4" fmla="*/ 24330 h 857630"/>
                      <a:gd name="connsiteX5" fmla="*/ 338591 w 604710"/>
                      <a:gd name="connsiteY5" fmla="*/ 28385 h 857630"/>
                      <a:gd name="connsiteX6" fmla="*/ 340619 w 604710"/>
                      <a:gd name="connsiteY6" fmla="*/ 34468 h 857630"/>
                      <a:gd name="connsiteX7" fmla="*/ 352784 w 604710"/>
                      <a:gd name="connsiteY7" fmla="*/ 48660 h 857630"/>
                      <a:gd name="connsiteX8" fmla="*/ 360894 w 604710"/>
                      <a:gd name="connsiteY8" fmla="*/ 60825 h 857630"/>
                      <a:gd name="connsiteX9" fmla="*/ 369004 w 604710"/>
                      <a:gd name="connsiteY9" fmla="*/ 72990 h 857630"/>
                      <a:gd name="connsiteX10" fmla="*/ 373059 w 604710"/>
                      <a:gd name="connsiteY10" fmla="*/ 79072 h 857630"/>
                      <a:gd name="connsiteX11" fmla="*/ 385224 w 604710"/>
                      <a:gd name="connsiteY11" fmla="*/ 91237 h 857630"/>
                      <a:gd name="connsiteX12" fmla="*/ 395361 w 604710"/>
                      <a:gd name="connsiteY12" fmla="*/ 107457 h 857630"/>
                      <a:gd name="connsiteX13" fmla="*/ 401444 w 604710"/>
                      <a:gd name="connsiteY13" fmla="*/ 123677 h 857630"/>
                      <a:gd name="connsiteX14" fmla="*/ 407526 w 604710"/>
                      <a:gd name="connsiteY14" fmla="*/ 129760 h 857630"/>
                      <a:gd name="connsiteX15" fmla="*/ 415636 w 604710"/>
                      <a:gd name="connsiteY15" fmla="*/ 139897 h 857630"/>
                      <a:gd name="connsiteX16" fmla="*/ 425773 w 604710"/>
                      <a:gd name="connsiteY16" fmla="*/ 148007 h 857630"/>
                      <a:gd name="connsiteX17" fmla="*/ 439966 w 604710"/>
                      <a:gd name="connsiteY17" fmla="*/ 168282 h 857630"/>
                      <a:gd name="connsiteX18" fmla="*/ 441993 w 604710"/>
                      <a:gd name="connsiteY18" fmla="*/ 174365 h 857630"/>
                      <a:gd name="connsiteX19" fmla="*/ 446048 w 604710"/>
                      <a:gd name="connsiteY19" fmla="*/ 200722 h 857630"/>
                      <a:gd name="connsiteX20" fmla="*/ 450103 w 604710"/>
                      <a:gd name="connsiteY20" fmla="*/ 206805 h 857630"/>
                      <a:gd name="connsiteX21" fmla="*/ 454158 w 604710"/>
                      <a:gd name="connsiteY21" fmla="*/ 218970 h 857630"/>
                      <a:gd name="connsiteX22" fmla="*/ 456186 w 604710"/>
                      <a:gd name="connsiteY22" fmla="*/ 225052 h 857630"/>
                      <a:gd name="connsiteX23" fmla="*/ 460241 w 604710"/>
                      <a:gd name="connsiteY23" fmla="*/ 231134 h 857630"/>
                      <a:gd name="connsiteX24" fmla="*/ 464296 w 604710"/>
                      <a:gd name="connsiteY24" fmla="*/ 247354 h 857630"/>
                      <a:gd name="connsiteX25" fmla="*/ 460241 w 604710"/>
                      <a:gd name="connsiteY25" fmla="*/ 265602 h 857630"/>
                      <a:gd name="connsiteX26" fmla="*/ 458213 w 604710"/>
                      <a:gd name="connsiteY26" fmla="*/ 273712 h 857630"/>
                      <a:gd name="connsiteX27" fmla="*/ 452131 w 604710"/>
                      <a:gd name="connsiteY27" fmla="*/ 279794 h 857630"/>
                      <a:gd name="connsiteX28" fmla="*/ 444021 w 604710"/>
                      <a:gd name="connsiteY28" fmla="*/ 291959 h 857630"/>
                      <a:gd name="connsiteX29" fmla="*/ 435911 w 604710"/>
                      <a:gd name="connsiteY29" fmla="*/ 304124 h 857630"/>
                      <a:gd name="connsiteX30" fmla="*/ 431856 w 604710"/>
                      <a:gd name="connsiteY30" fmla="*/ 316289 h 857630"/>
                      <a:gd name="connsiteX31" fmla="*/ 429828 w 604710"/>
                      <a:gd name="connsiteY31" fmla="*/ 322372 h 857630"/>
                      <a:gd name="connsiteX32" fmla="*/ 427801 w 604710"/>
                      <a:gd name="connsiteY32" fmla="*/ 336564 h 857630"/>
                      <a:gd name="connsiteX33" fmla="*/ 423746 w 604710"/>
                      <a:gd name="connsiteY33" fmla="*/ 379142 h 857630"/>
                      <a:gd name="connsiteX34" fmla="*/ 425773 w 604710"/>
                      <a:gd name="connsiteY34" fmla="*/ 419691 h 857630"/>
                      <a:gd name="connsiteX35" fmla="*/ 429828 w 604710"/>
                      <a:gd name="connsiteY35" fmla="*/ 429829 h 857630"/>
                      <a:gd name="connsiteX36" fmla="*/ 433883 w 604710"/>
                      <a:gd name="connsiteY36" fmla="*/ 448076 h 857630"/>
                      <a:gd name="connsiteX37" fmla="*/ 435911 w 604710"/>
                      <a:gd name="connsiteY37" fmla="*/ 454159 h 857630"/>
                      <a:gd name="connsiteX38" fmla="*/ 437938 w 604710"/>
                      <a:gd name="connsiteY38" fmla="*/ 462269 h 857630"/>
                      <a:gd name="connsiteX39" fmla="*/ 441993 w 604710"/>
                      <a:gd name="connsiteY39" fmla="*/ 474434 h 857630"/>
                      <a:gd name="connsiteX40" fmla="*/ 446048 w 604710"/>
                      <a:gd name="connsiteY40" fmla="*/ 482544 h 857630"/>
                      <a:gd name="connsiteX41" fmla="*/ 448076 w 604710"/>
                      <a:gd name="connsiteY41" fmla="*/ 488626 h 857630"/>
                      <a:gd name="connsiteX42" fmla="*/ 456186 w 604710"/>
                      <a:gd name="connsiteY42" fmla="*/ 504846 h 857630"/>
                      <a:gd name="connsiteX43" fmla="*/ 460241 w 604710"/>
                      <a:gd name="connsiteY43" fmla="*/ 519039 h 857630"/>
                      <a:gd name="connsiteX44" fmla="*/ 462268 w 604710"/>
                      <a:gd name="connsiteY44" fmla="*/ 525121 h 857630"/>
                      <a:gd name="connsiteX45" fmla="*/ 464296 w 604710"/>
                      <a:gd name="connsiteY45" fmla="*/ 533231 h 857630"/>
                      <a:gd name="connsiteX46" fmla="*/ 468351 w 604710"/>
                      <a:gd name="connsiteY46" fmla="*/ 545396 h 857630"/>
                      <a:gd name="connsiteX47" fmla="*/ 472406 w 604710"/>
                      <a:gd name="connsiteY47" fmla="*/ 559589 h 857630"/>
                      <a:gd name="connsiteX48" fmla="*/ 478488 w 604710"/>
                      <a:gd name="connsiteY48" fmla="*/ 569726 h 857630"/>
                      <a:gd name="connsiteX49" fmla="*/ 480516 w 604710"/>
                      <a:gd name="connsiteY49" fmla="*/ 575809 h 857630"/>
                      <a:gd name="connsiteX50" fmla="*/ 488626 w 604710"/>
                      <a:gd name="connsiteY50" fmla="*/ 592029 h 857630"/>
                      <a:gd name="connsiteX51" fmla="*/ 490653 w 604710"/>
                      <a:gd name="connsiteY51" fmla="*/ 598111 h 857630"/>
                      <a:gd name="connsiteX52" fmla="*/ 492681 w 604710"/>
                      <a:gd name="connsiteY52" fmla="*/ 608248 h 857630"/>
                      <a:gd name="connsiteX53" fmla="*/ 496736 w 604710"/>
                      <a:gd name="connsiteY53" fmla="*/ 616358 h 857630"/>
                      <a:gd name="connsiteX54" fmla="*/ 502818 w 604710"/>
                      <a:gd name="connsiteY54" fmla="*/ 632578 h 857630"/>
                      <a:gd name="connsiteX55" fmla="*/ 504846 w 604710"/>
                      <a:gd name="connsiteY55" fmla="*/ 640688 h 857630"/>
                      <a:gd name="connsiteX56" fmla="*/ 510928 w 604710"/>
                      <a:gd name="connsiteY56" fmla="*/ 650826 h 857630"/>
                      <a:gd name="connsiteX57" fmla="*/ 512956 w 604710"/>
                      <a:gd name="connsiteY57" fmla="*/ 656908 h 857630"/>
                      <a:gd name="connsiteX58" fmla="*/ 521066 w 604710"/>
                      <a:gd name="connsiteY58" fmla="*/ 675156 h 857630"/>
                      <a:gd name="connsiteX59" fmla="*/ 527148 w 604710"/>
                      <a:gd name="connsiteY59" fmla="*/ 693403 h 857630"/>
                      <a:gd name="connsiteX60" fmla="*/ 533231 w 604710"/>
                      <a:gd name="connsiteY60" fmla="*/ 701513 h 857630"/>
                      <a:gd name="connsiteX61" fmla="*/ 541341 w 604710"/>
                      <a:gd name="connsiteY61" fmla="*/ 713678 h 857630"/>
                      <a:gd name="connsiteX62" fmla="*/ 545396 w 604710"/>
                      <a:gd name="connsiteY62" fmla="*/ 719761 h 857630"/>
                      <a:gd name="connsiteX63" fmla="*/ 553506 w 604710"/>
                      <a:gd name="connsiteY63" fmla="*/ 738008 h 857630"/>
                      <a:gd name="connsiteX64" fmla="*/ 557561 w 604710"/>
                      <a:gd name="connsiteY64" fmla="*/ 746118 h 857630"/>
                      <a:gd name="connsiteX65" fmla="*/ 559588 w 604710"/>
                      <a:gd name="connsiteY65" fmla="*/ 752201 h 857630"/>
                      <a:gd name="connsiteX66" fmla="*/ 565671 w 604710"/>
                      <a:gd name="connsiteY66" fmla="*/ 756256 h 857630"/>
                      <a:gd name="connsiteX67" fmla="*/ 573781 w 604710"/>
                      <a:gd name="connsiteY67" fmla="*/ 774503 h 857630"/>
                      <a:gd name="connsiteX68" fmla="*/ 575808 w 604710"/>
                      <a:gd name="connsiteY68" fmla="*/ 780585 h 857630"/>
                      <a:gd name="connsiteX69" fmla="*/ 579863 w 604710"/>
                      <a:gd name="connsiteY69" fmla="*/ 786668 h 857630"/>
                      <a:gd name="connsiteX70" fmla="*/ 585946 w 604710"/>
                      <a:gd name="connsiteY70" fmla="*/ 802888 h 857630"/>
                      <a:gd name="connsiteX71" fmla="*/ 590001 w 604710"/>
                      <a:gd name="connsiteY71" fmla="*/ 817080 h 857630"/>
                      <a:gd name="connsiteX72" fmla="*/ 594055 w 604710"/>
                      <a:gd name="connsiteY72" fmla="*/ 823163 h 857630"/>
                      <a:gd name="connsiteX73" fmla="*/ 598110 w 604710"/>
                      <a:gd name="connsiteY73" fmla="*/ 837355 h 857630"/>
                      <a:gd name="connsiteX74" fmla="*/ 604193 w 604710"/>
                      <a:gd name="connsiteY74" fmla="*/ 845465 h 857630"/>
                      <a:gd name="connsiteX75" fmla="*/ 604193 w 604710"/>
                      <a:gd name="connsiteY75" fmla="*/ 857630 h 857630"/>
                      <a:gd name="connsiteX76" fmla="*/ 233161 w 604710"/>
                      <a:gd name="connsiteY76" fmla="*/ 857630 h 857630"/>
                      <a:gd name="connsiteX77" fmla="*/ 233161 w 604710"/>
                      <a:gd name="connsiteY77" fmla="*/ 804915 h 857630"/>
                      <a:gd name="connsiteX78" fmla="*/ 174364 w 604710"/>
                      <a:gd name="connsiteY78" fmla="*/ 804915 h 857630"/>
                      <a:gd name="connsiteX79" fmla="*/ 174364 w 604710"/>
                      <a:gd name="connsiteY79" fmla="*/ 340619 h 857630"/>
                      <a:gd name="connsiteX80" fmla="*/ 16220 w 604710"/>
                      <a:gd name="connsiteY80" fmla="*/ 340619 h 857630"/>
                      <a:gd name="connsiteX81" fmla="*/ 16220 w 604710"/>
                      <a:gd name="connsiteY81" fmla="*/ 269657 h 857630"/>
                      <a:gd name="connsiteX82" fmla="*/ 0 w 604710"/>
                      <a:gd name="connsiteY82" fmla="*/ 247354 h 857630"/>
                      <a:gd name="connsiteX83" fmla="*/ 2027 w 604710"/>
                      <a:gd name="connsiteY83" fmla="*/ 202750 h 857630"/>
                      <a:gd name="connsiteX84" fmla="*/ 8110 w 604710"/>
                      <a:gd name="connsiteY84" fmla="*/ 196667 h 857630"/>
                      <a:gd name="connsiteX85" fmla="*/ 16220 w 604710"/>
                      <a:gd name="connsiteY85" fmla="*/ 184502 h 857630"/>
                      <a:gd name="connsiteX86" fmla="*/ 18247 w 604710"/>
                      <a:gd name="connsiteY86" fmla="*/ 178420 h 857630"/>
                      <a:gd name="connsiteX87" fmla="*/ 26357 w 604710"/>
                      <a:gd name="connsiteY87" fmla="*/ 174365 h 857630"/>
                      <a:gd name="connsiteX88" fmla="*/ 12165 w 604710"/>
                      <a:gd name="connsiteY88" fmla="*/ 145980 h 857630"/>
                      <a:gd name="connsiteX89" fmla="*/ 127732 w 604710"/>
                      <a:gd name="connsiteY89" fmla="*/ 129760 h 857630"/>
                      <a:gd name="connsiteX90" fmla="*/ 121649 w 604710"/>
                      <a:gd name="connsiteY90" fmla="*/ 24330 h 857630"/>
                      <a:gd name="connsiteX91" fmla="*/ 300069 w 604710"/>
                      <a:gd name="connsiteY91" fmla="*/ 0 h 85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</a:cxnLst>
                    <a:rect l="l" t="t" r="r" b="b"/>
                    <a:pathLst>
                      <a:path w="604710" h="857630">
                        <a:moveTo>
                          <a:pt x="300069" y="0"/>
                        </a:moveTo>
                        <a:lnTo>
                          <a:pt x="300069" y="0"/>
                        </a:lnTo>
                        <a:cubicBezTo>
                          <a:pt x="305476" y="3379"/>
                          <a:pt x="310692" y="7085"/>
                          <a:pt x="316289" y="10138"/>
                        </a:cubicBezTo>
                        <a:cubicBezTo>
                          <a:pt x="318165" y="11161"/>
                          <a:pt x="320593" y="10980"/>
                          <a:pt x="322371" y="12165"/>
                        </a:cubicBezTo>
                        <a:cubicBezTo>
                          <a:pt x="332335" y="18808"/>
                          <a:pt x="325030" y="16851"/>
                          <a:pt x="332509" y="24330"/>
                        </a:cubicBezTo>
                        <a:cubicBezTo>
                          <a:pt x="334232" y="26053"/>
                          <a:pt x="336564" y="27033"/>
                          <a:pt x="338591" y="28385"/>
                        </a:cubicBezTo>
                        <a:cubicBezTo>
                          <a:pt x="339267" y="30413"/>
                          <a:pt x="339559" y="32612"/>
                          <a:pt x="340619" y="34468"/>
                        </a:cubicBezTo>
                        <a:cubicBezTo>
                          <a:pt x="347567" y="46627"/>
                          <a:pt x="345037" y="38700"/>
                          <a:pt x="352784" y="48660"/>
                        </a:cubicBezTo>
                        <a:cubicBezTo>
                          <a:pt x="355776" y="52507"/>
                          <a:pt x="360894" y="60825"/>
                          <a:pt x="360894" y="60825"/>
                        </a:cubicBezTo>
                        <a:cubicBezTo>
                          <a:pt x="364456" y="71513"/>
                          <a:pt x="360567" y="62866"/>
                          <a:pt x="369004" y="72990"/>
                        </a:cubicBezTo>
                        <a:cubicBezTo>
                          <a:pt x="370564" y="74862"/>
                          <a:pt x="371440" y="77251"/>
                          <a:pt x="373059" y="79072"/>
                        </a:cubicBezTo>
                        <a:cubicBezTo>
                          <a:pt x="376869" y="83358"/>
                          <a:pt x="385224" y="91237"/>
                          <a:pt x="385224" y="91237"/>
                        </a:cubicBezTo>
                        <a:cubicBezTo>
                          <a:pt x="394339" y="114026"/>
                          <a:pt x="383558" y="90933"/>
                          <a:pt x="395361" y="107457"/>
                        </a:cubicBezTo>
                        <a:cubicBezTo>
                          <a:pt x="410818" y="129097"/>
                          <a:pt x="389320" y="102459"/>
                          <a:pt x="401444" y="123677"/>
                        </a:cubicBezTo>
                        <a:cubicBezTo>
                          <a:pt x="402867" y="126167"/>
                          <a:pt x="405499" y="127732"/>
                          <a:pt x="407526" y="129760"/>
                        </a:cubicBezTo>
                        <a:cubicBezTo>
                          <a:pt x="411472" y="141601"/>
                          <a:pt x="406465" y="130726"/>
                          <a:pt x="415636" y="139897"/>
                        </a:cubicBezTo>
                        <a:cubicBezTo>
                          <a:pt x="424807" y="149068"/>
                          <a:pt x="413932" y="144061"/>
                          <a:pt x="425773" y="148007"/>
                        </a:cubicBezTo>
                        <a:cubicBezTo>
                          <a:pt x="441313" y="163547"/>
                          <a:pt x="435865" y="153926"/>
                          <a:pt x="439966" y="168282"/>
                        </a:cubicBezTo>
                        <a:cubicBezTo>
                          <a:pt x="440553" y="170337"/>
                          <a:pt x="441317" y="172337"/>
                          <a:pt x="441993" y="174365"/>
                        </a:cubicBezTo>
                        <a:cubicBezTo>
                          <a:pt x="442574" y="180174"/>
                          <a:pt x="442396" y="193417"/>
                          <a:pt x="446048" y="200722"/>
                        </a:cubicBezTo>
                        <a:cubicBezTo>
                          <a:pt x="447138" y="202902"/>
                          <a:pt x="449113" y="204578"/>
                          <a:pt x="450103" y="206805"/>
                        </a:cubicBezTo>
                        <a:cubicBezTo>
                          <a:pt x="451839" y="210711"/>
                          <a:pt x="452806" y="214915"/>
                          <a:pt x="454158" y="218970"/>
                        </a:cubicBezTo>
                        <a:cubicBezTo>
                          <a:pt x="454834" y="220997"/>
                          <a:pt x="455001" y="223274"/>
                          <a:pt x="456186" y="225052"/>
                        </a:cubicBezTo>
                        <a:lnTo>
                          <a:pt x="460241" y="231134"/>
                        </a:lnTo>
                        <a:cubicBezTo>
                          <a:pt x="461593" y="236541"/>
                          <a:pt x="465212" y="241857"/>
                          <a:pt x="464296" y="247354"/>
                        </a:cubicBezTo>
                        <a:cubicBezTo>
                          <a:pt x="460638" y="269295"/>
                          <a:pt x="464232" y="251632"/>
                          <a:pt x="460241" y="265602"/>
                        </a:cubicBezTo>
                        <a:cubicBezTo>
                          <a:pt x="459475" y="268281"/>
                          <a:pt x="459596" y="271293"/>
                          <a:pt x="458213" y="273712"/>
                        </a:cubicBezTo>
                        <a:cubicBezTo>
                          <a:pt x="456790" y="276201"/>
                          <a:pt x="454158" y="277767"/>
                          <a:pt x="452131" y="279794"/>
                        </a:cubicBezTo>
                        <a:cubicBezTo>
                          <a:pt x="447309" y="294259"/>
                          <a:pt x="454146" y="276771"/>
                          <a:pt x="444021" y="291959"/>
                        </a:cubicBezTo>
                        <a:cubicBezTo>
                          <a:pt x="432285" y="309563"/>
                          <a:pt x="455311" y="284724"/>
                          <a:pt x="435911" y="304124"/>
                        </a:cubicBezTo>
                        <a:lnTo>
                          <a:pt x="431856" y="316289"/>
                        </a:lnTo>
                        <a:lnTo>
                          <a:pt x="429828" y="322372"/>
                        </a:lnTo>
                        <a:cubicBezTo>
                          <a:pt x="429152" y="327103"/>
                          <a:pt x="428310" y="331813"/>
                          <a:pt x="427801" y="336564"/>
                        </a:cubicBezTo>
                        <a:cubicBezTo>
                          <a:pt x="426282" y="350740"/>
                          <a:pt x="423746" y="379142"/>
                          <a:pt x="423746" y="379142"/>
                        </a:cubicBezTo>
                        <a:cubicBezTo>
                          <a:pt x="424422" y="392658"/>
                          <a:pt x="424161" y="406254"/>
                          <a:pt x="425773" y="419691"/>
                        </a:cubicBezTo>
                        <a:cubicBezTo>
                          <a:pt x="426207" y="423305"/>
                          <a:pt x="428677" y="426376"/>
                          <a:pt x="429828" y="429829"/>
                        </a:cubicBezTo>
                        <a:cubicBezTo>
                          <a:pt x="431914" y="436085"/>
                          <a:pt x="432272" y="441633"/>
                          <a:pt x="433883" y="448076"/>
                        </a:cubicBezTo>
                        <a:cubicBezTo>
                          <a:pt x="434401" y="450150"/>
                          <a:pt x="435324" y="452104"/>
                          <a:pt x="435911" y="454159"/>
                        </a:cubicBezTo>
                        <a:cubicBezTo>
                          <a:pt x="436676" y="456838"/>
                          <a:pt x="437137" y="459600"/>
                          <a:pt x="437938" y="462269"/>
                        </a:cubicBezTo>
                        <a:cubicBezTo>
                          <a:pt x="439166" y="466363"/>
                          <a:pt x="440081" y="470611"/>
                          <a:pt x="441993" y="474434"/>
                        </a:cubicBezTo>
                        <a:cubicBezTo>
                          <a:pt x="443345" y="477137"/>
                          <a:pt x="444857" y="479766"/>
                          <a:pt x="446048" y="482544"/>
                        </a:cubicBezTo>
                        <a:cubicBezTo>
                          <a:pt x="446890" y="484508"/>
                          <a:pt x="447192" y="486681"/>
                          <a:pt x="448076" y="488626"/>
                        </a:cubicBezTo>
                        <a:cubicBezTo>
                          <a:pt x="450578" y="494129"/>
                          <a:pt x="454275" y="499111"/>
                          <a:pt x="456186" y="504846"/>
                        </a:cubicBezTo>
                        <a:cubicBezTo>
                          <a:pt x="461048" y="519437"/>
                          <a:pt x="455147" y="501210"/>
                          <a:pt x="460241" y="519039"/>
                        </a:cubicBezTo>
                        <a:cubicBezTo>
                          <a:pt x="460828" y="521094"/>
                          <a:pt x="461681" y="523066"/>
                          <a:pt x="462268" y="525121"/>
                        </a:cubicBezTo>
                        <a:cubicBezTo>
                          <a:pt x="463034" y="527800"/>
                          <a:pt x="463495" y="530562"/>
                          <a:pt x="464296" y="533231"/>
                        </a:cubicBezTo>
                        <a:cubicBezTo>
                          <a:pt x="465524" y="537325"/>
                          <a:pt x="467315" y="541249"/>
                          <a:pt x="468351" y="545396"/>
                        </a:cubicBezTo>
                        <a:cubicBezTo>
                          <a:pt x="469002" y="548000"/>
                          <a:pt x="470950" y="556677"/>
                          <a:pt x="472406" y="559589"/>
                        </a:cubicBezTo>
                        <a:cubicBezTo>
                          <a:pt x="474168" y="563114"/>
                          <a:pt x="476726" y="566201"/>
                          <a:pt x="478488" y="569726"/>
                        </a:cubicBezTo>
                        <a:cubicBezTo>
                          <a:pt x="479444" y="571638"/>
                          <a:pt x="479632" y="573863"/>
                          <a:pt x="480516" y="575809"/>
                        </a:cubicBezTo>
                        <a:cubicBezTo>
                          <a:pt x="483017" y="581312"/>
                          <a:pt x="486715" y="586294"/>
                          <a:pt x="488626" y="592029"/>
                        </a:cubicBezTo>
                        <a:cubicBezTo>
                          <a:pt x="489302" y="594056"/>
                          <a:pt x="490135" y="596038"/>
                          <a:pt x="490653" y="598111"/>
                        </a:cubicBezTo>
                        <a:cubicBezTo>
                          <a:pt x="491489" y="601454"/>
                          <a:pt x="491591" y="604979"/>
                          <a:pt x="492681" y="608248"/>
                        </a:cubicBezTo>
                        <a:cubicBezTo>
                          <a:pt x="493637" y="611115"/>
                          <a:pt x="495384" y="613655"/>
                          <a:pt x="496736" y="616358"/>
                        </a:cubicBezTo>
                        <a:cubicBezTo>
                          <a:pt x="501937" y="637165"/>
                          <a:pt x="494870" y="611384"/>
                          <a:pt x="502818" y="632578"/>
                        </a:cubicBezTo>
                        <a:cubicBezTo>
                          <a:pt x="503797" y="635187"/>
                          <a:pt x="503714" y="638142"/>
                          <a:pt x="504846" y="640688"/>
                        </a:cubicBezTo>
                        <a:cubicBezTo>
                          <a:pt x="506446" y="644289"/>
                          <a:pt x="509166" y="647301"/>
                          <a:pt x="510928" y="650826"/>
                        </a:cubicBezTo>
                        <a:cubicBezTo>
                          <a:pt x="511884" y="652737"/>
                          <a:pt x="512206" y="654907"/>
                          <a:pt x="512956" y="656908"/>
                        </a:cubicBezTo>
                        <a:cubicBezTo>
                          <a:pt x="516841" y="667268"/>
                          <a:pt x="516456" y="665937"/>
                          <a:pt x="521066" y="675156"/>
                        </a:cubicBezTo>
                        <a:cubicBezTo>
                          <a:pt x="522736" y="681838"/>
                          <a:pt x="523677" y="687155"/>
                          <a:pt x="527148" y="693403"/>
                        </a:cubicBezTo>
                        <a:cubicBezTo>
                          <a:pt x="528789" y="696357"/>
                          <a:pt x="531293" y="698745"/>
                          <a:pt x="533231" y="701513"/>
                        </a:cubicBezTo>
                        <a:cubicBezTo>
                          <a:pt x="536026" y="705505"/>
                          <a:pt x="538638" y="709623"/>
                          <a:pt x="541341" y="713678"/>
                        </a:cubicBezTo>
                        <a:lnTo>
                          <a:pt x="545396" y="719761"/>
                        </a:lnTo>
                        <a:cubicBezTo>
                          <a:pt x="552477" y="741003"/>
                          <a:pt x="545794" y="724513"/>
                          <a:pt x="553506" y="738008"/>
                        </a:cubicBezTo>
                        <a:cubicBezTo>
                          <a:pt x="555006" y="740632"/>
                          <a:pt x="556371" y="743340"/>
                          <a:pt x="557561" y="746118"/>
                        </a:cubicBezTo>
                        <a:cubicBezTo>
                          <a:pt x="558403" y="748083"/>
                          <a:pt x="558253" y="750532"/>
                          <a:pt x="559588" y="752201"/>
                        </a:cubicBezTo>
                        <a:cubicBezTo>
                          <a:pt x="561110" y="754104"/>
                          <a:pt x="563643" y="754904"/>
                          <a:pt x="565671" y="756256"/>
                        </a:cubicBezTo>
                        <a:cubicBezTo>
                          <a:pt x="572097" y="765894"/>
                          <a:pt x="568956" y="760027"/>
                          <a:pt x="573781" y="774503"/>
                        </a:cubicBezTo>
                        <a:cubicBezTo>
                          <a:pt x="574457" y="776530"/>
                          <a:pt x="574623" y="778807"/>
                          <a:pt x="575808" y="780585"/>
                        </a:cubicBezTo>
                        <a:lnTo>
                          <a:pt x="579863" y="786668"/>
                        </a:lnTo>
                        <a:cubicBezTo>
                          <a:pt x="583776" y="806228"/>
                          <a:pt x="578985" y="788964"/>
                          <a:pt x="585946" y="802888"/>
                        </a:cubicBezTo>
                        <a:cubicBezTo>
                          <a:pt x="589883" y="810763"/>
                          <a:pt x="586113" y="808006"/>
                          <a:pt x="590001" y="817080"/>
                        </a:cubicBezTo>
                        <a:cubicBezTo>
                          <a:pt x="590961" y="819320"/>
                          <a:pt x="592704" y="821135"/>
                          <a:pt x="594055" y="823163"/>
                        </a:cubicBezTo>
                        <a:cubicBezTo>
                          <a:pt x="594493" y="824914"/>
                          <a:pt x="596819" y="835096"/>
                          <a:pt x="598110" y="837355"/>
                        </a:cubicBezTo>
                        <a:cubicBezTo>
                          <a:pt x="599787" y="840289"/>
                          <a:pt x="603222" y="842228"/>
                          <a:pt x="604193" y="845465"/>
                        </a:cubicBezTo>
                        <a:cubicBezTo>
                          <a:pt x="605358" y="849349"/>
                          <a:pt x="604193" y="853575"/>
                          <a:pt x="604193" y="857630"/>
                        </a:cubicBezTo>
                        <a:lnTo>
                          <a:pt x="233161" y="857630"/>
                        </a:lnTo>
                        <a:lnTo>
                          <a:pt x="233161" y="804915"/>
                        </a:lnTo>
                        <a:lnTo>
                          <a:pt x="174364" y="804915"/>
                        </a:lnTo>
                        <a:lnTo>
                          <a:pt x="174364" y="340619"/>
                        </a:lnTo>
                        <a:lnTo>
                          <a:pt x="16220" y="340619"/>
                        </a:lnTo>
                        <a:lnTo>
                          <a:pt x="16220" y="269657"/>
                        </a:lnTo>
                        <a:lnTo>
                          <a:pt x="0" y="247354"/>
                        </a:lnTo>
                        <a:cubicBezTo>
                          <a:pt x="676" y="232486"/>
                          <a:pt x="-324" y="217446"/>
                          <a:pt x="2027" y="202750"/>
                        </a:cubicBezTo>
                        <a:cubicBezTo>
                          <a:pt x="2480" y="199918"/>
                          <a:pt x="6349" y="198931"/>
                          <a:pt x="8110" y="196667"/>
                        </a:cubicBezTo>
                        <a:cubicBezTo>
                          <a:pt x="11102" y="192820"/>
                          <a:pt x="16220" y="184502"/>
                          <a:pt x="16220" y="184502"/>
                        </a:cubicBezTo>
                        <a:cubicBezTo>
                          <a:pt x="16896" y="182475"/>
                          <a:pt x="16736" y="179931"/>
                          <a:pt x="18247" y="178420"/>
                        </a:cubicBezTo>
                        <a:cubicBezTo>
                          <a:pt x="20384" y="176283"/>
                          <a:pt x="26357" y="174365"/>
                          <a:pt x="26357" y="174365"/>
                        </a:cubicBezTo>
                        <a:lnTo>
                          <a:pt x="12165" y="145980"/>
                        </a:lnTo>
                        <a:lnTo>
                          <a:pt x="127732" y="129760"/>
                        </a:lnTo>
                        <a:lnTo>
                          <a:pt x="121649" y="24330"/>
                        </a:lnTo>
                        <a:lnTo>
                          <a:pt x="300069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 186"/>
                  <p:cNvSpPr/>
                  <p:nvPr/>
                </p:nvSpPr>
                <p:spPr>
                  <a:xfrm>
                    <a:off x="5058888" y="3615303"/>
                    <a:ext cx="1266904" cy="935027"/>
                  </a:xfrm>
                  <a:custGeom>
                    <a:avLst/>
                    <a:gdLst>
                      <a:gd name="connsiteX0" fmla="*/ 1107012 w 1267184"/>
                      <a:gd name="connsiteY0" fmla="*/ 243299 h 934675"/>
                      <a:gd name="connsiteX1" fmla="*/ 1190139 w 1267184"/>
                      <a:gd name="connsiteY1" fmla="*/ 243299 h 934675"/>
                      <a:gd name="connsiteX2" fmla="*/ 1190139 w 1267184"/>
                      <a:gd name="connsiteY2" fmla="*/ 304124 h 934675"/>
                      <a:gd name="connsiteX3" fmla="*/ 1267184 w 1267184"/>
                      <a:gd name="connsiteY3" fmla="*/ 304124 h 934675"/>
                      <a:gd name="connsiteX4" fmla="*/ 1267184 w 1267184"/>
                      <a:gd name="connsiteY4" fmla="*/ 592028 h 934675"/>
                      <a:gd name="connsiteX5" fmla="*/ 1123232 w 1267184"/>
                      <a:gd name="connsiteY5" fmla="*/ 705568 h 934675"/>
                      <a:gd name="connsiteX6" fmla="*/ 1082682 w 1267184"/>
                      <a:gd name="connsiteY6" fmla="*/ 819107 h 934675"/>
                      <a:gd name="connsiteX7" fmla="*/ 671100 w 1267184"/>
                      <a:gd name="connsiteY7" fmla="*/ 819107 h 934675"/>
                      <a:gd name="connsiteX8" fmla="*/ 671100 w 1267184"/>
                      <a:gd name="connsiteY8" fmla="*/ 934675 h 934675"/>
                      <a:gd name="connsiteX9" fmla="*/ 604193 w 1267184"/>
                      <a:gd name="connsiteY9" fmla="*/ 922510 h 934675"/>
                      <a:gd name="connsiteX10" fmla="*/ 585946 w 1267184"/>
                      <a:gd name="connsiteY10" fmla="*/ 920482 h 934675"/>
                      <a:gd name="connsiteX11" fmla="*/ 569726 w 1267184"/>
                      <a:gd name="connsiteY11" fmla="*/ 918455 h 934675"/>
                      <a:gd name="connsiteX12" fmla="*/ 567698 w 1267184"/>
                      <a:gd name="connsiteY12" fmla="*/ 908317 h 934675"/>
                      <a:gd name="connsiteX13" fmla="*/ 563643 w 1267184"/>
                      <a:gd name="connsiteY13" fmla="*/ 888042 h 934675"/>
                      <a:gd name="connsiteX14" fmla="*/ 557561 w 1267184"/>
                      <a:gd name="connsiteY14" fmla="*/ 883987 h 934675"/>
                      <a:gd name="connsiteX15" fmla="*/ 541341 w 1267184"/>
                      <a:gd name="connsiteY15" fmla="*/ 886015 h 934675"/>
                      <a:gd name="connsiteX16" fmla="*/ 533231 w 1267184"/>
                      <a:gd name="connsiteY16" fmla="*/ 888042 h 934675"/>
                      <a:gd name="connsiteX17" fmla="*/ 527148 w 1267184"/>
                      <a:gd name="connsiteY17" fmla="*/ 890070 h 934675"/>
                      <a:gd name="connsiteX18" fmla="*/ 506873 w 1267184"/>
                      <a:gd name="connsiteY18" fmla="*/ 892097 h 934675"/>
                      <a:gd name="connsiteX19" fmla="*/ 500791 w 1267184"/>
                      <a:gd name="connsiteY19" fmla="*/ 894125 h 934675"/>
                      <a:gd name="connsiteX20" fmla="*/ 494708 w 1267184"/>
                      <a:gd name="connsiteY20" fmla="*/ 898180 h 934675"/>
                      <a:gd name="connsiteX21" fmla="*/ 482543 w 1267184"/>
                      <a:gd name="connsiteY21" fmla="*/ 902235 h 934675"/>
                      <a:gd name="connsiteX22" fmla="*/ 462268 w 1267184"/>
                      <a:gd name="connsiteY22" fmla="*/ 900207 h 934675"/>
                      <a:gd name="connsiteX23" fmla="*/ 454158 w 1267184"/>
                      <a:gd name="connsiteY23" fmla="*/ 888042 h 934675"/>
                      <a:gd name="connsiteX24" fmla="*/ 450103 w 1267184"/>
                      <a:gd name="connsiteY24" fmla="*/ 875877 h 934675"/>
                      <a:gd name="connsiteX25" fmla="*/ 444021 w 1267184"/>
                      <a:gd name="connsiteY25" fmla="*/ 855602 h 934675"/>
                      <a:gd name="connsiteX26" fmla="*/ 435911 w 1267184"/>
                      <a:gd name="connsiteY26" fmla="*/ 843437 h 934675"/>
                      <a:gd name="connsiteX27" fmla="*/ 433883 w 1267184"/>
                      <a:gd name="connsiteY27" fmla="*/ 837355 h 934675"/>
                      <a:gd name="connsiteX28" fmla="*/ 429828 w 1267184"/>
                      <a:gd name="connsiteY28" fmla="*/ 829245 h 934675"/>
                      <a:gd name="connsiteX29" fmla="*/ 425774 w 1267184"/>
                      <a:gd name="connsiteY29" fmla="*/ 827217 h 934675"/>
                      <a:gd name="connsiteX30" fmla="*/ 249381 w 1267184"/>
                      <a:gd name="connsiteY30" fmla="*/ 827217 h 934675"/>
                      <a:gd name="connsiteX31" fmla="*/ 212887 w 1267184"/>
                      <a:gd name="connsiteY31" fmla="*/ 810997 h 934675"/>
                      <a:gd name="connsiteX32" fmla="*/ 156117 w 1267184"/>
                      <a:gd name="connsiteY32" fmla="*/ 810997 h 934675"/>
                      <a:gd name="connsiteX33" fmla="*/ 81099 w 1267184"/>
                      <a:gd name="connsiteY33" fmla="*/ 697458 h 934675"/>
                      <a:gd name="connsiteX34" fmla="*/ 32440 w 1267184"/>
                      <a:gd name="connsiteY34" fmla="*/ 620413 h 934675"/>
                      <a:gd name="connsiteX35" fmla="*/ 0 w 1267184"/>
                      <a:gd name="connsiteY35" fmla="*/ 529176 h 934675"/>
                      <a:gd name="connsiteX36" fmla="*/ 34467 w 1267184"/>
                      <a:gd name="connsiteY36" fmla="*/ 519038 h 934675"/>
                      <a:gd name="connsiteX37" fmla="*/ 50687 w 1267184"/>
                      <a:gd name="connsiteY37" fmla="*/ 525121 h 934675"/>
                      <a:gd name="connsiteX38" fmla="*/ 60825 w 1267184"/>
                      <a:gd name="connsiteY38" fmla="*/ 523093 h 934675"/>
                      <a:gd name="connsiteX39" fmla="*/ 56770 w 1267184"/>
                      <a:gd name="connsiteY39" fmla="*/ 510928 h 934675"/>
                      <a:gd name="connsiteX40" fmla="*/ 58797 w 1267184"/>
                      <a:gd name="connsiteY40" fmla="*/ 484571 h 934675"/>
                      <a:gd name="connsiteX41" fmla="*/ 62852 w 1267184"/>
                      <a:gd name="connsiteY41" fmla="*/ 478488 h 934675"/>
                      <a:gd name="connsiteX42" fmla="*/ 99347 w 1267184"/>
                      <a:gd name="connsiteY42" fmla="*/ 474433 h 934675"/>
                      <a:gd name="connsiteX43" fmla="*/ 204777 w 1267184"/>
                      <a:gd name="connsiteY43" fmla="*/ 502818 h 934675"/>
                      <a:gd name="connsiteX44" fmla="*/ 216942 w 1267184"/>
                      <a:gd name="connsiteY44" fmla="*/ 519038 h 934675"/>
                      <a:gd name="connsiteX45" fmla="*/ 330481 w 1267184"/>
                      <a:gd name="connsiteY45" fmla="*/ 512956 h 934675"/>
                      <a:gd name="connsiteX46" fmla="*/ 326426 w 1267184"/>
                      <a:gd name="connsiteY46" fmla="*/ 52714 h 934675"/>
                      <a:gd name="connsiteX47" fmla="*/ 385224 w 1267184"/>
                      <a:gd name="connsiteY47" fmla="*/ 32440 h 934675"/>
                      <a:gd name="connsiteX48" fmla="*/ 421719 w 1267184"/>
                      <a:gd name="connsiteY48" fmla="*/ 30412 h 934675"/>
                      <a:gd name="connsiteX49" fmla="*/ 427801 w 1267184"/>
                      <a:gd name="connsiteY49" fmla="*/ 26357 h 934675"/>
                      <a:gd name="connsiteX50" fmla="*/ 446048 w 1267184"/>
                      <a:gd name="connsiteY50" fmla="*/ 20275 h 934675"/>
                      <a:gd name="connsiteX51" fmla="*/ 452131 w 1267184"/>
                      <a:gd name="connsiteY51" fmla="*/ 18247 h 934675"/>
                      <a:gd name="connsiteX52" fmla="*/ 470378 w 1267184"/>
                      <a:gd name="connsiteY52" fmla="*/ 8110 h 934675"/>
                      <a:gd name="connsiteX53" fmla="*/ 478488 w 1267184"/>
                      <a:gd name="connsiteY53" fmla="*/ 2027 h 934675"/>
                      <a:gd name="connsiteX54" fmla="*/ 484571 w 1267184"/>
                      <a:gd name="connsiteY54" fmla="*/ 0 h 934675"/>
                      <a:gd name="connsiteX55" fmla="*/ 527148 w 1267184"/>
                      <a:gd name="connsiteY55" fmla="*/ 2027 h 934675"/>
                      <a:gd name="connsiteX56" fmla="*/ 537286 w 1267184"/>
                      <a:gd name="connsiteY56" fmla="*/ 10137 h 934675"/>
                      <a:gd name="connsiteX57" fmla="*/ 555533 w 1267184"/>
                      <a:gd name="connsiteY57" fmla="*/ 22302 h 934675"/>
                      <a:gd name="connsiteX58" fmla="*/ 559588 w 1267184"/>
                      <a:gd name="connsiteY58" fmla="*/ 28385 h 934675"/>
                      <a:gd name="connsiteX59" fmla="*/ 575808 w 1267184"/>
                      <a:gd name="connsiteY59" fmla="*/ 48659 h 934675"/>
                      <a:gd name="connsiteX60" fmla="*/ 581891 w 1267184"/>
                      <a:gd name="connsiteY60" fmla="*/ 50687 h 934675"/>
                      <a:gd name="connsiteX61" fmla="*/ 596083 w 1267184"/>
                      <a:gd name="connsiteY61" fmla="*/ 54742 h 934675"/>
                      <a:gd name="connsiteX62" fmla="*/ 602166 w 1267184"/>
                      <a:gd name="connsiteY62" fmla="*/ 58797 h 934675"/>
                      <a:gd name="connsiteX63" fmla="*/ 614330 w 1267184"/>
                      <a:gd name="connsiteY63" fmla="*/ 62852 h 934675"/>
                      <a:gd name="connsiteX64" fmla="*/ 628523 w 1267184"/>
                      <a:gd name="connsiteY64" fmla="*/ 70962 h 934675"/>
                      <a:gd name="connsiteX65" fmla="*/ 632578 w 1267184"/>
                      <a:gd name="connsiteY65" fmla="*/ 83127 h 934675"/>
                      <a:gd name="connsiteX66" fmla="*/ 644743 w 1267184"/>
                      <a:gd name="connsiteY66" fmla="*/ 95292 h 934675"/>
                      <a:gd name="connsiteX67" fmla="*/ 650825 w 1267184"/>
                      <a:gd name="connsiteY67" fmla="*/ 141924 h 934675"/>
                      <a:gd name="connsiteX68" fmla="*/ 660963 w 1267184"/>
                      <a:gd name="connsiteY68" fmla="*/ 152062 h 934675"/>
                      <a:gd name="connsiteX69" fmla="*/ 671100 w 1267184"/>
                      <a:gd name="connsiteY69" fmla="*/ 164227 h 934675"/>
                      <a:gd name="connsiteX70" fmla="*/ 679210 w 1267184"/>
                      <a:gd name="connsiteY70" fmla="*/ 176392 h 934675"/>
                      <a:gd name="connsiteX71" fmla="*/ 683265 w 1267184"/>
                      <a:gd name="connsiteY71" fmla="*/ 188557 h 934675"/>
                      <a:gd name="connsiteX72" fmla="*/ 687320 w 1267184"/>
                      <a:gd name="connsiteY72" fmla="*/ 196667 h 934675"/>
                      <a:gd name="connsiteX73" fmla="*/ 691375 w 1267184"/>
                      <a:gd name="connsiteY73" fmla="*/ 208832 h 934675"/>
                      <a:gd name="connsiteX74" fmla="*/ 695430 w 1267184"/>
                      <a:gd name="connsiteY74" fmla="*/ 220997 h 934675"/>
                      <a:gd name="connsiteX75" fmla="*/ 697458 w 1267184"/>
                      <a:gd name="connsiteY75" fmla="*/ 231134 h 934675"/>
                      <a:gd name="connsiteX76" fmla="*/ 697458 w 1267184"/>
                      <a:gd name="connsiteY76" fmla="*/ 235189 h 934675"/>
                      <a:gd name="connsiteX77" fmla="*/ 1107012 w 1267184"/>
                      <a:gd name="connsiteY77" fmla="*/ 243299 h 93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67184" h="934675">
                        <a:moveTo>
                          <a:pt x="1107012" y="243299"/>
                        </a:moveTo>
                        <a:lnTo>
                          <a:pt x="1190139" y="243299"/>
                        </a:lnTo>
                        <a:lnTo>
                          <a:pt x="1190139" y="304124"/>
                        </a:lnTo>
                        <a:lnTo>
                          <a:pt x="1267184" y="304124"/>
                        </a:lnTo>
                        <a:lnTo>
                          <a:pt x="1267184" y="592028"/>
                        </a:lnTo>
                        <a:lnTo>
                          <a:pt x="1123232" y="705568"/>
                        </a:lnTo>
                        <a:lnTo>
                          <a:pt x="1082682" y="819107"/>
                        </a:lnTo>
                        <a:lnTo>
                          <a:pt x="671100" y="819107"/>
                        </a:lnTo>
                        <a:lnTo>
                          <a:pt x="671100" y="934675"/>
                        </a:lnTo>
                        <a:lnTo>
                          <a:pt x="604193" y="922510"/>
                        </a:lnTo>
                        <a:lnTo>
                          <a:pt x="585946" y="920482"/>
                        </a:lnTo>
                        <a:cubicBezTo>
                          <a:pt x="580535" y="919845"/>
                          <a:pt x="574260" y="921477"/>
                          <a:pt x="569726" y="918455"/>
                        </a:cubicBezTo>
                        <a:cubicBezTo>
                          <a:pt x="566858" y="916543"/>
                          <a:pt x="568314" y="911708"/>
                          <a:pt x="567698" y="908317"/>
                        </a:cubicBezTo>
                        <a:cubicBezTo>
                          <a:pt x="567690" y="908272"/>
                          <a:pt x="564989" y="890062"/>
                          <a:pt x="563643" y="888042"/>
                        </a:cubicBezTo>
                        <a:cubicBezTo>
                          <a:pt x="562291" y="886015"/>
                          <a:pt x="559588" y="885339"/>
                          <a:pt x="557561" y="883987"/>
                        </a:cubicBezTo>
                        <a:cubicBezTo>
                          <a:pt x="552154" y="884663"/>
                          <a:pt x="546716" y="885119"/>
                          <a:pt x="541341" y="886015"/>
                        </a:cubicBezTo>
                        <a:cubicBezTo>
                          <a:pt x="538592" y="886473"/>
                          <a:pt x="535910" y="887277"/>
                          <a:pt x="533231" y="888042"/>
                        </a:cubicBezTo>
                        <a:cubicBezTo>
                          <a:pt x="531176" y="888629"/>
                          <a:pt x="529261" y="889745"/>
                          <a:pt x="527148" y="890070"/>
                        </a:cubicBezTo>
                        <a:cubicBezTo>
                          <a:pt x="520435" y="891103"/>
                          <a:pt x="513631" y="891421"/>
                          <a:pt x="506873" y="892097"/>
                        </a:cubicBezTo>
                        <a:cubicBezTo>
                          <a:pt x="504846" y="892773"/>
                          <a:pt x="502702" y="893169"/>
                          <a:pt x="500791" y="894125"/>
                        </a:cubicBezTo>
                        <a:cubicBezTo>
                          <a:pt x="498611" y="895215"/>
                          <a:pt x="496935" y="897190"/>
                          <a:pt x="494708" y="898180"/>
                        </a:cubicBezTo>
                        <a:cubicBezTo>
                          <a:pt x="490802" y="899916"/>
                          <a:pt x="482543" y="902235"/>
                          <a:pt x="482543" y="902235"/>
                        </a:cubicBezTo>
                        <a:cubicBezTo>
                          <a:pt x="475785" y="901559"/>
                          <a:pt x="468343" y="903245"/>
                          <a:pt x="462268" y="900207"/>
                        </a:cubicBezTo>
                        <a:cubicBezTo>
                          <a:pt x="457909" y="898027"/>
                          <a:pt x="454158" y="888042"/>
                          <a:pt x="454158" y="888042"/>
                        </a:cubicBezTo>
                        <a:cubicBezTo>
                          <a:pt x="452806" y="883987"/>
                          <a:pt x="450707" y="880108"/>
                          <a:pt x="450103" y="875877"/>
                        </a:cubicBezTo>
                        <a:cubicBezTo>
                          <a:pt x="447731" y="859273"/>
                          <a:pt x="450727" y="865661"/>
                          <a:pt x="444021" y="855602"/>
                        </a:cubicBezTo>
                        <a:cubicBezTo>
                          <a:pt x="439364" y="836978"/>
                          <a:pt x="446094" y="856165"/>
                          <a:pt x="435911" y="843437"/>
                        </a:cubicBezTo>
                        <a:cubicBezTo>
                          <a:pt x="434576" y="841768"/>
                          <a:pt x="434725" y="839319"/>
                          <a:pt x="433883" y="837355"/>
                        </a:cubicBezTo>
                        <a:cubicBezTo>
                          <a:pt x="432692" y="834577"/>
                          <a:pt x="431716" y="831605"/>
                          <a:pt x="429828" y="829245"/>
                        </a:cubicBezTo>
                        <a:cubicBezTo>
                          <a:pt x="428884" y="828065"/>
                          <a:pt x="427125" y="827893"/>
                          <a:pt x="425774" y="827217"/>
                        </a:cubicBezTo>
                        <a:lnTo>
                          <a:pt x="249381" y="827217"/>
                        </a:lnTo>
                        <a:lnTo>
                          <a:pt x="212887" y="810997"/>
                        </a:lnTo>
                        <a:lnTo>
                          <a:pt x="156117" y="810997"/>
                        </a:lnTo>
                        <a:lnTo>
                          <a:pt x="81099" y="697458"/>
                        </a:lnTo>
                        <a:lnTo>
                          <a:pt x="32440" y="620413"/>
                        </a:lnTo>
                        <a:lnTo>
                          <a:pt x="0" y="529176"/>
                        </a:lnTo>
                        <a:lnTo>
                          <a:pt x="34467" y="519038"/>
                        </a:lnTo>
                        <a:cubicBezTo>
                          <a:pt x="39874" y="521066"/>
                          <a:pt x="44980" y="524243"/>
                          <a:pt x="50687" y="525121"/>
                        </a:cubicBezTo>
                        <a:cubicBezTo>
                          <a:pt x="54093" y="525645"/>
                          <a:pt x="59467" y="526261"/>
                          <a:pt x="60825" y="523093"/>
                        </a:cubicBezTo>
                        <a:cubicBezTo>
                          <a:pt x="62509" y="519164"/>
                          <a:pt x="56770" y="510928"/>
                          <a:pt x="56770" y="510928"/>
                        </a:cubicBezTo>
                        <a:cubicBezTo>
                          <a:pt x="57446" y="502142"/>
                          <a:pt x="57173" y="493232"/>
                          <a:pt x="58797" y="484571"/>
                        </a:cubicBezTo>
                        <a:cubicBezTo>
                          <a:pt x="59246" y="482176"/>
                          <a:pt x="60786" y="479780"/>
                          <a:pt x="62852" y="478488"/>
                        </a:cubicBezTo>
                        <a:cubicBezTo>
                          <a:pt x="73443" y="471868"/>
                          <a:pt x="88327" y="474433"/>
                          <a:pt x="99347" y="474433"/>
                        </a:cubicBezTo>
                        <a:lnTo>
                          <a:pt x="204777" y="502818"/>
                        </a:lnTo>
                        <a:lnTo>
                          <a:pt x="216942" y="519038"/>
                        </a:lnTo>
                        <a:lnTo>
                          <a:pt x="330481" y="512956"/>
                        </a:lnTo>
                        <a:cubicBezTo>
                          <a:pt x="329129" y="359542"/>
                          <a:pt x="327778" y="206128"/>
                          <a:pt x="326426" y="52714"/>
                        </a:cubicBezTo>
                        <a:lnTo>
                          <a:pt x="385224" y="32440"/>
                        </a:lnTo>
                        <a:cubicBezTo>
                          <a:pt x="397389" y="31764"/>
                          <a:pt x="409658" y="32135"/>
                          <a:pt x="421719" y="30412"/>
                        </a:cubicBezTo>
                        <a:cubicBezTo>
                          <a:pt x="424131" y="30067"/>
                          <a:pt x="425574" y="27347"/>
                          <a:pt x="427801" y="26357"/>
                        </a:cubicBezTo>
                        <a:cubicBezTo>
                          <a:pt x="427811" y="26353"/>
                          <a:pt x="443001" y="21291"/>
                          <a:pt x="446048" y="20275"/>
                        </a:cubicBezTo>
                        <a:cubicBezTo>
                          <a:pt x="448076" y="19599"/>
                          <a:pt x="450353" y="19433"/>
                          <a:pt x="452131" y="18247"/>
                        </a:cubicBezTo>
                        <a:cubicBezTo>
                          <a:pt x="466074" y="8952"/>
                          <a:pt x="459673" y="11678"/>
                          <a:pt x="470378" y="8110"/>
                        </a:cubicBezTo>
                        <a:cubicBezTo>
                          <a:pt x="473081" y="6082"/>
                          <a:pt x="475554" y="3704"/>
                          <a:pt x="478488" y="2027"/>
                        </a:cubicBezTo>
                        <a:cubicBezTo>
                          <a:pt x="480344" y="967"/>
                          <a:pt x="482434" y="0"/>
                          <a:pt x="484571" y="0"/>
                        </a:cubicBezTo>
                        <a:cubicBezTo>
                          <a:pt x="498779" y="0"/>
                          <a:pt x="512956" y="1351"/>
                          <a:pt x="527148" y="2027"/>
                        </a:cubicBezTo>
                        <a:cubicBezTo>
                          <a:pt x="538990" y="5975"/>
                          <a:pt x="528115" y="966"/>
                          <a:pt x="537286" y="10137"/>
                        </a:cubicBezTo>
                        <a:cubicBezTo>
                          <a:pt x="541511" y="14362"/>
                          <a:pt x="550704" y="19405"/>
                          <a:pt x="555533" y="22302"/>
                        </a:cubicBezTo>
                        <a:cubicBezTo>
                          <a:pt x="556885" y="24330"/>
                          <a:pt x="558498" y="26205"/>
                          <a:pt x="559588" y="28385"/>
                        </a:cubicBezTo>
                        <a:cubicBezTo>
                          <a:pt x="564211" y="37629"/>
                          <a:pt x="558608" y="42925"/>
                          <a:pt x="575808" y="48659"/>
                        </a:cubicBezTo>
                        <a:cubicBezTo>
                          <a:pt x="577836" y="49335"/>
                          <a:pt x="579836" y="50100"/>
                          <a:pt x="581891" y="50687"/>
                        </a:cubicBezTo>
                        <a:cubicBezTo>
                          <a:pt x="584931" y="51555"/>
                          <a:pt x="592836" y="53119"/>
                          <a:pt x="596083" y="54742"/>
                        </a:cubicBezTo>
                        <a:cubicBezTo>
                          <a:pt x="598263" y="55832"/>
                          <a:pt x="599939" y="57807"/>
                          <a:pt x="602166" y="58797"/>
                        </a:cubicBezTo>
                        <a:cubicBezTo>
                          <a:pt x="606072" y="60533"/>
                          <a:pt x="610774" y="60481"/>
                          <a:pt x="614330" y="62852"/>
                        </a:cubicBezTo>
                        <a:cubicBezTo>
                          <a:pt x="622928" y="68583"/>
                          <a:pt x="618233" y="65817"/>
                          <a:pt x="628523" y="70962"/>
                        </a:cubicBezTo>
                        <a:cubicBezTo>
                          <a:pt x="629875" y="75017"/>
                          <a:pt x="629556" y="80105"/>
                          <a:pt x="632578" y="83127"/>
                        </a:cubicBezTo>
                        <a:lnTo>
                          <a:pt x="644743" y="95292"/>
                        </a:lnTo>
                        <a:cubicBezTo>
                          <a:pt x="645676" y="113956"/>
                          <a:pt x="639481" y="128960"/>
                          <a:pt x="650825" y="141924"/>
                        </a:cubicBezTo>
                        <a:cubicBezTo>
                          <a:pt x="653972" y="145521"/>
                          <a:pt x="658029" y="148290"/>
                          <a:pt x="660963" y="152062"/>
                        </a:cubicBezTo>
                        <a:cubicBezTo>
                          <a:pt x="672045" y="166310"/>
                          <a:pt x="657717" y="155304"/>
                          <a:pt x="671100" y="164227"/>
                        </a:cubicBezTo>
                        <a:cubicBezTo>
                          <a:pt x="673803" y="168282"/>
                          <a:pt x="677669" y="171769"/>
                          <a:pt x="679210" y="176392"/>
                        </a:cubicBezTo>
                        <a:lnTo>
                          <a:pt x="683265" y="188557"/>
                        </a:lnTo>
                        <a:cubicBezTo>
                          <a:pt x="684221" y="191424"/>
                          <a:pt x="686198" y="193861"/>
                          <a:pt x="687320" y="196667"/>
                        </a:cubicBezTo>
                        <a:cubicBezTo>
                          <a:pt x="688907" y="200636"/>
                          <a:pt x="690023" y="204777"/>
                          <a:pt x="691375" y="208832"/>
                        </a:cubicBezTo>
                        <a:cubicBezTo>
                          <a:pt x="691379" y="208845"/>
                          <a:pt x="695427" y="220984"/>
                          <a:pt x="695430" y="220997"/>
                        </a:cubicBezTo>
                        <a:cubicBezTo>
                          <a:pt x="696106" y="224376"/>
                          <a:pt x="696971" y="227723"/>
                          <a:pt x="697458" y="231134"/>
                        </a:cubicBezTo>
                        <a:cubicBezTo>
                          <a:pt x="697649" y="232472"/>
                          <a:pt x="697458" y="233837"/>
                          <a:pt x="697458" y="235189"/>
                        </a:cubicBezTo>
                        <a:lnTo>
                          <a:pt x="1107012" y="243299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>
                    <a:off x="4892191" y="3651816"/>
                    <a:ext cx="506443" cy="512756"/>
                  </a:xfrm>
                  <a:custGeom>
                    <a:avLst/>
                    <a:gdLst>
                      <a:gd name="connsiteX0" fmla="*/ 506874 w 506874"/>
                      <a:gd name="connsiteY0" fmla="*/ 0 h 512680"/>
                      <a:gd name="connsiteX1" fmla="*/ 506874 w 506874"/>
                      <a:gd name="connsiteY1" fmla="*/ 494708 h 512680"/>
                      <a:gd name="connsiteX2" fmla="*/ 371032 w 506874"/>
                      <a:gd name="connsiteY2" fmla="*/ 494708 h 512680"/>
                      <a:gd name="connsiteX3" fmla="*/ 344674 w 506874"/>
                      <a:gd name="connsiteY3" fmla="*/ 476461 h 512680"/>
                      <a:gd name="connsiteX4" fmla="*/ 326427 w 506874"/>
                      <a:gd name="connsiteY4" fmla="*/ 474433 h 512680"/>
                      <a:gd name="connsiteX5" fmla="*/ 320344 w 506874"/>
                      <a:gd name="connsiteY5" fmla="*/ 472406 h 512680"/>
                      <a:gd name="connsiteX6" fmla="*/ 310207 w 506874"/>
                      <a:gd name="connsiteY6" fmla="*/ 470378 h 512680"/>
                      <a:gd name="connsiteX7" fmla="*/ 287904 w 506874"/>
                      <a:gd name="connsiteY7" fmla="*/ 468351 h 512680"/>
                      <a:gd name="connsiteX8" fmla="*/ 265602 w 506874"/>
                      <a:gd name="connsiteY8" fmla="*/ 460241 h 512680"/>
                      <a:gd name="connsiteX9" fmla="*/ 259519 w 506874"/>
                      <a:gd name="connsiteY9" fmla="*/ 458213 h 512680"/>
                      <a:gd name="connsiteX10" fmla="*/ 253437 w 506874"/>
                      <a:gd name="connsiteY10" fmla="*/ 456186 h 512680"/>
                      <a:gd name="connsiteX11" fmla="*/ 241272 w 506874"/>
                      <a:gd name="connsiteY11" fmla="*/ 458213 h 512680"/>
                      <a:gd name="connsiteX12" fmla="*/ 247354 w 506874"/>
                      <a:gd name="connsiteY12" fmla="*/ 502818 h 512680"/>
                      <a:gd name="connsiteX13" fmla="*/ 245327 w 506874"/>
                      <a:gd name="connsiteY13" fmla="*/ 510928 h 512680"/>
                      <a:gd name="connsiteX14" fmla="*/ 218970 w 506874"/>
                      <a:gd name="connsiteY14" fmla="*/ 502818 h 512680"/>
                      <a:gd name="connsiteX15" fmla="*/ 216942 w 506874"/>
                      <a:gd name="connsiteY15" fmla="*/ 496736 h 512680"/>
                      <a:gd name="connsiteX16" fmla="*/ 210860 w 506874"/>
                      <a:gd name="connsiteY16" fmla="*/ 494708 h 512680"/>
                      <a:gd name="connsiteX17" fmla="*/ 178420 w 506874"/>
                      <a:gd name="connsiteY17" fmla="*/ 498763 h 512680"/>
                      <a:gd name="connsiteX18" fmla="*/ 166255 w 506874"/>
                      <a:gd name="connsiteY18" fmla="*/ 504846 h 512680"/>
                      <a:gd name="connsiteX19" fmla="*/ 145980 w 506874"/>
                      <a:gd name="connsiteY19" fmla="*/ 478488 h 512680"/>
                      <a:gd name="connsiteX20" fmla="*/ 129760 w 506874"/>
                      <a:gd name="connsiteY20" fmla="*/ 470378 h 512680"/>
                      <a:gd name="connsiteX21" fmla="*/ 119622 w 506874"/>
                      <a:gd name="connsiteY21" fmla="*/ 452131 h 512680"/>
                      <a:gd name="connsiteX22" fmla="*/ 115567 w 506874"/>
                      <a:gd name="connsiteY22" fmla="*/ 441993 h 512680"/>
                      <a:gd name="connsiteX23" fmla="*/ 111512 w 506874"/>
                      <a:gd name="connsiteY23" fmla="*/ 429828 h 512680"/>
                      <a:gd name="connsiteX24" fmla="*/ 107457 w 506874"/>
                      <a:gd name="connsiteY24" fmla="*/ 421718 h 512680"/>
                      <a:gd name="connsiteX25" fmla="*/ 99347 w 506874"/>
                      <a:gd name="connsiteY25" fmla="*/ 407526 h 512680"/>
                      <a:gd name="connsiteX26" fmla="*/ 89210 w 506874"/>
                      <a:gd name="connsiteY26" fmla="*/ 393333 h 512680"/>
                      <a:gd name="connsiteX27" fmla="*/ 83127 w 506874"/>
                      <a:gd name="connsiteY27" fmla="*/ 387251 h 512680"/>
                      <a:gd name="connsiteX28" fmla="*/ 77045 w 506874"/>
                      <a:gd name="connsiteY28" fmla="*/ 385223 h 512680"/>
                      <a:gd name="connsiteX29" fmla="*/ 70962 w 506874"/>
                      <a:gd name="connsiteY29" fmla="*/ 381168 h 512680"/>
                      <a:gd name="connsiteX30" fmla="*/ 66907 w 506874"/>
                      <a:gd name="connsiteY30" fmla="*/ 369004 h 512680"/>
                      <a:gd name="connsiteX31" fmla="*/ 56770 w 506874"/>
                      <a:gd name="connsiteY31" fmla="*/ 356839 h 512680"/>
                      <a:gd name="connsiteX32" fmla="*/ 44605 w 506874"/>
                      <a:gd name="connsiteY32" fmla="*/ 344674 h 512680"/>
                      <a:gd name="connsiteX33" fmla="*/ 36495 w 506874"/>
                      <a:gd name="connsiteY33" fmla="*/ 332509 h 512680"/>
                      <a:gd name="connsiteX34" fmla="*/ 34468 w 506874"/>
                      <a:gd name="connsiteY34" fmla="*/ 324399 h 512680"/>
                      <a:gd name="connsiteX35" fmla="*/ 32440 w 506874"/>
                      <a:gd name="connsiteY35" fmla="*/ 318316 h 512680"/>
                      <a:gd name="connsiteX36" fmla="*/ 26358 w 506874"/>
                      <a:gd name="connsiteY36" fmla="*/ 310206 h 512680"/>
                      <a:gd name="connsiteX37" fmla="*/ 18248 w 506874"/>
                      <a:gd name="connsiteY37" fmla="*/ 298041 h 512680"/>
                      <a:gd name="connsiteX38" fmla="*/ 14193 w 506874"/>
                      <a:gd name="connsiteY38" fmla="*/ 289931 h 512680"/>
                      <a:gd name="connsiteX39" fmla="*/ 6083 w 506874"/>
                      <a:gd name="connsiteY39" fmla="*/ 271684 h 512680"/>
                      <a:gd name="connsiteX40" fmla="*/ 4055 w 506874"/>
                      <a:gd name="connsiteY40" fmla="*/ 265601 h 512680"/>
                      <a:gd name="connsiteX41" fmla="*/ 0 w 506874"/>
                      <a:gd name="connsiteY41" fmla="*/ 249381 h 512680"/>
                      <a:gd name="connsiteX42" fmla="*/ 2028 w 506874"/>
                      <a:gd name="connsiteY42" fmla="*/ 223024 h 512680"/>
                      <a:gd name="connsiteX43" fmla="*/ 10138 w 506874"/>
                      <a:gd name="connsiteY43" fmla="*/ 210859 h 512680"/>
                      <a:gd name="connsiteX44" fmla="*/ 14193 w 506874"/>
                      <a:gd name="connsiteY44" fmla="*/ 198694 h 512680"/>
                      <a:gd name="connsiteX45" fmla="*/ 16220 w 506874"/>
                      <a:gd name="connsiteY45" fmla="*/ 192611 h 512680"/>
                      <a:gd name="connsiteX46" fmla="*/ 20275 w 506874"/>
                      <a:gd name="connsiteY46" fmla="*/ 188557 h 512680"/>
                      <a:gd name="connsiteX47" fmla="*/ 56770 w 506874"/>
                      <a:gd name="connsiteY47" fmla="*/ 186529 h 512680"/>
                      <a:gd name="connsiteX48" fmla="*/ 66907 w 506874"/>
                      <a:gd name="connsiteY48" fmla="*/ 200721 h 512680"/>
                      <a:gd name="connsiteX49" fmla="*/ 87182 w 506874"/>
                      <a:gd name="connsiteY49" fmla="*/ 196666 h 512680"/>
                      <a:gd name="connsiteX50" fmla="*/ 121650 w 506874"/>
                      <a:gd name="connsiteY50" fmla="*/ 194639 h 512680"/>
                      <a:gd name="connsiteX51" fmla="*/ 170310 w 506874"/>
                      <a:gd name="connsiteY51" fmla="*/ 123677 h 512680"/>
                      <a:gd name="connsiteX52" fmla="*/ 154090 w 506874"/>
                      <a:gd name="connsiteY52" fmla="*/ 87182 h 512680"/>
                      <a:gd name="connsiteX53" fmla="*/ 164227 w 506874"/>
                      <a:gd name="connsiteY53" fmla="*/ 64879 h 512680"/>
                      <a:gd name="connsiteX54" fmla="*/ 170310 w 506874"/>
                      <a:gd name="connsiteY54" fmla="*/ 62852 h 512680"/>
                      <a:gd name="connsiteX55" fmla="*/ 178420 w 506874"/>
                      <a:gd name="connsiteY55" fmla="*/ 64879 h 512680"/>
                      <a:gd name="connsiteX56" fmla="*/ 184502 w 506874"/>
                      <a:gd name="connsiteY56" fmla="*/ 66907 h 512680"/>
                      <a:gd name="connsiteX57" fmla="*/ 208832 w 506874"/>
                      <a:gd name="connsiteY57" fmla="*/ 68934 h 512680"/>
                      <a:gd name="connsiteX58" fmla="*/ 214915 w 506874"/>
                      <a:gd name="connsiteY58" fmla="*/ 70962 h 512680"/>
                      <a:gd name="connsiteX59" fmla="*/ 277767 w 506874"/>
                      <a:gd name="connsiteY59" fmla="*/ 70962 h 512680"/>
                      <a:gd name="connsiteX60" fmla="*/ 279794 w 506874"/>
                      <a:gd name="connsiteY60" fmla="*/ 56769 h 512680"/>
                      <a:gd name="connsiteX61" fmla="*/ 285877 w 506874"/>
                      <a:gd name="connsiteY61" fmla="*/ 52714 h 512680"/>
                      <a:gd name="connsiteX62" fmla="*/ 308179 w 506874"/>
                      <a:gd name="connsiteY62" fmla="*/ 46632 h 512680"/>
                      <a:gd name="connsiteX63" fmla="*/ 316289 w 506874"/>
                      <a:gd name="connsiteY63" fmla="*/ 44604 h 512680"/>
                      <a:gd name="connsiteX64" fmla="*/ 328454 w 506874"/>
                      <a:gd name="connsiteY64" fmla="*/ 36494 h 512680"/>
                      <a:gd name="connsiteX65" fmla="*/ 334537 w 506874"/>
                      <a:gd name="connsiteY65" fmla="*/ 32439 h 512680"/>
                      <a:gd name="connsiteX66" fmla="*/ 340619 w 506874"/>
                      <a:gd name="connsiteY66" fmla="*/ 30412 h 512680"/>
                      <a:gd name="connsiteX67" fmla="*/ 348729 w 506874"/>
                      <a:gd name="connsiteY67" fmla="*/ 26357 h 512680"/>
                      <a:gd name="connsiteX68" fmla="*/ 366977 w 506874"/>
                      <a:gd name="connsiteY68" fmla="*/ 34467 h 512680"/>
                      <a:gd name="connsiteX69" fmla="*/ 373059 w 506874"/>
                      <a:gd name="connsiteY69" fmla="*/ 36494 h 512680"/>
                      <a:gd name="connsiteX70" fmla="*/ 387252 w 506874"/>
                      <a:gd name="connsiteY70" fmla="*/ 40549 h 512680"/>
                      <a:gd name="connsiteX71" fmla="*/ 403472 w 506874"/>
                      <a:gd name="connsiteY71" fmla="*/ 38522 h 512680"/>
                      <a:gd name="connsiteX72" fmla="*/ 425774 w 506874"/>
                      <a:gd name="connsiteY72" fmla="*/ 32439 h 512680"/>
                      <a:gd name="connsiteX73" fmla="*/ 472406 w 506874"/>
                      <a:gd name="connsiteY73" fmla="*/ 30412 h 512680"/>
                      <a:gd name="connsiteX74" fmla="*/ 488626 w 506874"/>
                      <a:gd name="connsiteY74" fmla="*/ 12164 h 512680"/>
                      <a:gd name="connsiteX75" fmla="*/ 494709 w 506874"/>
                      <a:gd name="connsiteY75" fmla="*/ 8109 h 512680"/>
                      <a:gd name="connsiteX76" fmla="*/ 506874 w 506874"/>
                      <a:gd name="connsiteY76" fmla="*/ 0 h 5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</a:cxnLst>
                    <a:rect l="l" t="t" r="r" b="b"/>
                    <a:pathLst>
                      <a:path w="506874" h="512680">
                        <a:moveTo>
                          <a:pt x="506874" y="0"/>
                        </a:moveTo>
                        <a:lnTo>
                          <a:pt x="506874" y="494708"/>
                        </a:lnTo>
                        <a:lnTo>
                          <a:pt x="371032" y="494708"/>
                        </a:lnTo>
                        <a:lnTo>
                          <a:pt x="344674" y="476461"/>
                        </a:lnTo>
                        <a:cubicBezTo>
                          <a:pt x="338592" y="475785"/>
                          <a:pt x="332464" y="475439"/>
                          <a:pt x="326427" y="474433"/>
                        </a:cubicBezTo>
                        <a:cubicBezTo>
                          <a:pt x="324319" y="474082"/>
                          <a:pt x="322417" y="472924"/>
                          <a:pt x="320344" y="472406"/>
                        </a:cubicBezTo>
                        <a:cubicBezTo>
                          <a:pt x="317001" y="471570"/>
                          <a:pt x="313626" y="470805"/>
                          <a:pt x="310207" y="470378"/>
                        </a:cubicBezTo>
                        <a:cubicBezTo>
                          <a:pt x="302800" y="469452"/>
                          <a:pt x="295338" y="469027"/>
                          <a:pt x="287904" y="468351"/>
                        </a:cubicBezTo>
                        <a:cubicBezTo>
                          <a:pt x="273795" y="462707"/>
                          <a:pt x="281224" y="465449"/>
                          <a:pt x="265602" y="460241"/>
                        </a:cubicBezTo>
                        <a:lnTo>
                          <a:pt x="259519" y="458213"/>
                        </a:lnTo>
                        <a:lnTo>
                          <a:pt x="253437" y="456186"/>
                        </a:lnTo>
                        <a:lnTo>
                          <a:pt x="241272" y="458213"/>
                        </a:lnTo>
                        <a:cubicBezTo>
                          <a:pt x="235216" y="481224"/>
                          <a:pt x="239897" y="487904"/>
                          <a:pt x="247354" y="502818"/>
                        </a:cubicBezTo>
                        <a:cubicBezTo>
                          <a:pt x="246678" y="505521"/>
                          <a:pt x="248015" y="510195"/>
                          <a:pt x="245327" y="510928"/>
                        </a:cubicBezTo>
                        <a:cubicBezTo>
                          <a:pt x="228971" y="515389"/>
                          <a:pt x="226995" y="510845"/>
                          <a:pt x="218970" y="502818"/>
                        </a:cubicBezTo>
                        <a:cubicBezTo>
                          <a:pt x="218294" y="500791"/>
                          <a:pt x="218453" y="498247"/>
                          <a:pt x="216942" y="496736"/>
                        </a:cubicBezTo>
                        <a:cubicBezTo>
                          <a:pt x="215431" y="495225"/>
                          <a:pt x="212997" y="494708"/>
                          <a:pt x="210860" y="494708"/>
                        </a:cubicBezTo>
                        <a:cubicBezTo>
                          <a:pt x="205757" y="494708"/>
                          <a:pt x="184698" y="497866"/>
                          <a:pt x="178420" y="498763"/>
                        </a:cubicBezTo>
                        <a:lnTo>
                          <a:pt x="166255" y="504846"/>
                        </a:lnTo>
                        <a:lnTo>
                          <a:pt x="145980" y="478488"/>
                        </a:lnTo>
                        <a:cubicBezTo>
                          <a:pt x="140573" y="475785"/>
                          <a:pt x="134404" y="474248"/>
                          <a:pt x="129760" y="470378"/>
                        </a:cubicBezTo>
                        <a:cubicBezTo>
                          <a:pt x="122368" y="464218"/>
                          <a:pt x="122357" y="459423"/>
                          <a:pt x="119622" y="452131"/>
                        </a:cubicBezTo>
                        <a:cubicBezTo>
                          <a:pt x="118344" y="448723"/>
                          <a:pt x="116811" y="445414"/>
                          <a:pt x="115567" y="441993"/>
                        </a:cubicBezTo>
                        <a:cubicBezTo>
                          <a:pt x="114106" y="437976"/>
                          <a:pt x="113424" y="433651"/>
                          <a:pt x="111512" y="429828"/>
                        </a:cubicBezTo>
                        <a:lnTo>
                          <a:pt x="107457" y="421718"/>
                        </a:lnTo>
                        <a:cubicBezTo>
                          <a:pt x="101890" y="399445"/>
                          <a:pt x="110328" y="427290"/>
                          <a:pt x="99347" y="407526"/>
                        </a:cubicBezTo>
                        <a:cubicBezTo>
                          <a:pt x="90744" y="392043"/>
                          <a:pt x="101283" y="397359"/>
                          <a:pt x="89210" y="393333"/>
                        </a:cubicBezTo>
                        <a:cubicBezTo>
                          <a:pt x="87182" y="391306"/>
                          <a:pt x="85513" y="388842"/>
                          <a:pt x="83127" y="387251"/>
                        </a:cubicBezTo>
                        <a:cubicBezTo>
                          <a:pt x="81349" y="386066"/>
                          <a:pt x="78956" y="386179"/>
                          <a:pt x="77045" y="385223"/>
                        </a:cubicBezTo>
                        <a:cubicBezTo>
                          <a:pt x="74865" y="384133"/>
                          <a:pt x="72990" y="382520"/>
                          <a:pt x="70962" y="381168"/>
                        </a:cubicBezTo>
                        <a:cubicBezTo>
                          <a:pt x="69610" y="377113"/>
                          <a:pt x="69278" y="372560"/>
                          <a:pt x="66907" y="369004"/>
                        </a:cubicBezTo>
                        <a:cubicBezTo>
                          <a:pt x="56839" y="353900"/>
                          <a:pt x="69779" y="372451"/>
                          <a:pt x="56770" y="356839"/>
                        </a:cubicBezTo>
                        <a:cubicBezTo>
                          <a:pt x="46888" y="344980"/>
                          <a:pt x="60145" y="356328"/>
                          <a:pt x="44605" y="344674"/>
                        </a:cubicBezTo>
                        <a:cubicBezTo>
                          <a:pt x="38277" y="325685"/>
                          <a:pt x="48643" y="353767"/>
                          <a:pt x="36495" y="332509"/>
                        </a:cubicBezTo>
                        <a:cubicBezTo>
                          <a:pt x="35112" y="330090"/>
                          <a:pt x="35233" y="327078"/>
                          <a:pt x="34468" y="324399"/>
                        </a:cubicBezTo>
                        <a:cubicBezTo>
                          <a:pt x="33881" y="322344"/>
                          <a:pt x="33500" y="320172"/>
                          <a:pt x="32440" y="318316"/>
                        </a:cubicBezTo>
                        <a:cubicBezTo>
                          <a:pt x="30764" y="315382"/>
                          <a:pt x="28385" y="312909"/>
                          <a:pt x="26358" y="310206"/>
                        </a:cubicBezTo>
                        <a:cubicBezTo>
                          <a:pt x="22007" y="297158"/>
                          <a:pt x="27740" y="311331"/>
                          <a:pt x="18248" y="298041"/>
                        </a:cubicBezTo>
                        <a:cubicBezTo>
                          <a:pt x="16491" y="295581"/>
                          <a:pt x="15693" y="292555"/>
                          <a:pt x="14193" y="289931"/>
                        </a:cubicBezTo>
                        <a:cubicBezTo>
                          <a:pt x="6481" y="276435"/>
                          <a:pt x="13164" y="292927"/>
                          <a:pt x="6083" y="271684"/>
                        </a:cubicBezTo>
                        <a:cubicBezTo>
                          <a:pt x="5407" y="269656"/>
                          <a:pt x="4573" y="267675"/>
                          <a:pt x="4055" y="265601"/>
                        </a:cubicBezTo>
                        <a:lnTo>
                          <a:pt x="0" y="249381"/>
                        </a:lnTo>
                        <a:cubicBezTo>
                          <a:pt x="676" y="240595"/>
                          <a:pt x="-215" y="231545"/>
                          <a:pt x="2028" y="223024"/>
                        </a:cubicBezTo>
                        <a:cubicBezTo>
                          <a:pt x="3268" y="218311"/>
                          <a:pt x="10138" y="210859"/>
                          <a:pt x="10138" y="210859"/>
                        </a:cubicBezTo>
                        <a:lnTo>
                          <a:pt x="14193" y="198694"/>
                        </a:lnTo>
                        <a:cubicBezTo>
                          <a:pt x="14869" y="196666"/>
                          <a:pt x="14709" y="194122"/>
                          <a:pt x="16220" y="192611"/>
                        </a:cubicBezTo>
                        <a:lnTo>
                          <a:pt x="20275" y="188557"/>
                        </a:lnTo>
                        <a:lnTo>
                          <a:pt x="56770" y="186529"/>
                        </a:lnTo>
                        <a:lnTo>
                          <a:pt x="66907" y="200721"/>
                        </a:lnTo>
                        <a:cubicBezTo>
                          <a:pt x="73665" y="199369"/>
                          <a:pt x="80366" y="197688"/>
                          <a:pt x="87182" y="196666"/>
                        </a:cubicBezTo>
                        <a:cubicBezTo>
                          <a:pt x="103834" y="194168"/>
                          <a:pt x="106467" y="194639"/>
                          <a:pt x="121650" y="194639"/>
                        </a:cubicBezTo>
                        <a:lnTo>
                          <a:pt x="170310" y="123677"/>
                        </a:lnTo>
                        <a:lnTo>
                          <a:pt x="154090" y="87182"/>
                        </a:lnTo>
                        <a:cubicBezTo>
                          <a:pt x="154578" y="85881"/>
                          <a:pt x="159691" y="68508"/>
                          <a:pt x="164227" y="64879"/>
                        </a:cubicBezTo>
                        <a:cubicBezTo>
                          <a:pt x="165896" y="63544"/>
                          <a:pt x="168282" y="63528"/>
                          <a:pt x="170310" y="62852"/>
                        </a:cubicBezTo>
                        <a:cubicBezTo>
                          <a:pt x="173013" y="63528"/>
                          <a:pt x="175741" y="64113"/>
                          <a:pt x="178420" y="64879"/>
                        </a:cubicBezTo>
                        <a:cubicBezTo>
                          <a:pt x="180475" y="65466"/>
                          <a:pt x="182384" y="66625"/>
                          <a:pt x="184502" y="66907"/>
                        </a:cubicBezTo>
                        <a:cubicBezTo>
                          <a:pt x="192569" y="67983"/>
                          <a:pt x="200722" y="68258"/>
                          <a:pt x="208832" y="68934"/>
                        </a:cubicBezTo>
                        <a:cubicBezTo>
                          <a:pt x="210860" y="69610"/>
                          <a:pt x="212792" y="70712"/>
                          <a:pt x="214915" y="70962"/>
                        </a:cubicBezTo>
                        <a:cubicBezTo>
                          <a:pt x="244334" y="74423"/>
                          <a:pt x="246504" y="72801"/>
                          <a:pt x="277767" y="70962"/>
                        </a:cubicBezTo>
                        <a:cubicBezTo>
                          <a:pt x="278443" y="66231"/>
                          <a:pt x="277853" y="61136"/>
                          <a:pt x="279794" y="56769"/>
                        </a:cubicBezTo>
                        <a:cubicBezTo>
                          <a:pt x="280784" y="54542"/>
                          <a:pt x="283650" y="53704"/>
                          <a:pt x="285877" y="52714"/>
                        </a:cubicBezTo>
                        <a:cubicBezTo>
                          <a:pt x="295375" y="48493"/>
                          <a:pt x="298636" y="48753"/>
                          <a:pt x="308179" y="46632"/>
                        </a:cubicBezTo>
                        <a:cubicBezTo>
                          <a:pt x="310899" y="46027"/>
                          <a:pt x="313586" y="45280"/>
                          <a:pt x="316289" y="44604"/>
                        </a:cubicBezTo>
                        <a:cubicBezTo>
                          <a:pt x="323416" y="33914"/>
                          <a:pt x="316235" y="41731"/>
                          <a:pt x="328454" y="36494"/>
                        </a:cubicBezTo>
                        <a:cubicBezTo>
                          <a:pt x="330694" y="35534"/>
                          <a:pt x="332357" y="33529"/>
                          <a:pt x="334537" y="32439"/>
                        </a:cubicBezTo>
                        <a:cubicBezTo>
                          <a:pt x="336448" y="31483"/>
                          <a:pt x="338655" y="31254"/>
                          <a:pt x="340619" y="30412"/>
                        </a:cubicBezTo>
                        <a:cubicBezTo>
                          <a:pt x="343397" y="29221"/>
                          <a:pt x="346026" y="27709"/>
                          <a:pt x="348729" y="26357"/>
                        </a:cubicBezTo>
                        <a:cubicBezTo>
                          <a:pt x="372314" y="30287"/>
                          <a:pt x="351994" y="24479"/>
                          <a:pt x="366977" y="34467"/>
                        </a:cubicBezTo>
                        <a:cubicBezTo>
                          <a:pt x="368755" y="35652"/>
                          <a:pt x="371004" y="35907"/>
                          <a:pt x="373059" y="36494"/>
                        </a:cubicBezTo>
                        <a:cubicBezTo>
                          <a:pt x="390888" y="41588"/>
                          <a:pt x="372661" y="35687"/>
                          <a:pt x="387252" y="40549"/>
                        </a:cubicBezTo>
                        <a:cubicBezTo>
                          <a:pt x="392659" y="39873"/>
                          <a:pt x="398111" y="39497"/>
                          <a:pt x="403472" y="38522"/>
                        </a:cubicBezTo>
                        <a:cubicBezTo>
                          <a:pt x="416828" y="36094"/>
                          <a:pt x="402298" y="33459"/>
                          <a:pt x="425774" y="32439"/>
                        </a:cubicBezTo>
                        <a:lnTo>
                          <a:pt x="472406" y="30412"/>
                        </a:lnTo>
                        <a:cubicBezTo>
                          <a:pt x="477281" y="23098"/>
                          <a:pt x="480293" y="17719"/>
                          <a:pt x="488626" y="12164"/>
                        </a:cubicBezTo>
                        <a:cubicBezTo>
                          <a:pt x="490654" y="10812"/>
                          <a:pt x="492837" y="9669"/>
                          <a:pt x="494709" y="8109"/>
                        </a:cubicBezTo>
                        <a:cubicBezTo>
                          <a:pt x="496912" y="6274"/>
                          <a:pt x="500791" y="2027"/>
                          <a:pt x="506874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>
                    <a:off x="5512941" y="3245421"/>
                    <a:ext cx="674730" cy="620705"/>
                  </a:xfrm>
                  <a:custGeom>
                    <a:avLst/>
                    <a:gdLst>
                      <a:gd name="connsiteX0" fmla="*/ 16220 w 675156"/>
                      <a:gd name="connsiteY0" fmla="*/ 364949 h 620413"/>
                      <a:gd name="connsiteX1" fmla="*/ 16220 w 675156"/>
                      <a:gd name="connsiteY1" fmla="*/ 364949 h 620413"/>
                      <a:gd name="connsiteX2" fmla="*/ 26358 w 675156"/>
                      <a:gd name="connsiteY2" fmla="*/ 379141 h 620413"/>
                      <a:gd name="connsiteX3" fmla="*/ 32440 w 675156"/>
                      <a:gd name="connsiteY3" fmla="*/ 381169 h 620413"/>
                      <a:gd name="connsiteX4" fmla="*/ 40550 w 675156"/>
                      <a:gd name="connsiteY4" fmla="*/ 385224 h 620413"/>
                      <a:gd name="connsiteX5" fmla="*/ 46633 w 675156"/>
                      <a:gd name="connsiteY5" fmla="*/ 389279 h 620413"/>
                      <a:gd name="connsiteX6" fmla="*/ 64880 w 675156"/>
                      <a:gd name="connsiteY6" fmla="*/ 393334 h 620413"/>
                      <a:gd name="connsiteX7" fmla="*/ 81100 w 675156"/>
                      <a:gd name="connsiteY7" fmla="*/ 401444 h 620413"/>
                      <a:gd name="connsiteX8" fmla="*/ 93265 w 675156"/>
                      <a:gd name="connsiteY8" fmla="*/ 413608 h 620413"/>
                      <a:gd name="connsiteX9" fmla="*/ 99348 w 675156"/>
                      <a:gd name="connsiteY9" fmla="*/ 417663 h 620413"/>
                      <a:gd name="connsiteX10" fmla="*/ 101375 w 675156"/>
                      <a:gd name="connsiteY10" fmla="*/ 423746 h 620413"/>
                      <a:gd name="connsiteX11" fmla="*/ 107458 w 675156"/>
                      <a:gd name="connsiteY11" fmla="*/ 429828 h 620413"/>
                      <a:gd name="connsiteX12" fmla="*/ 125705 w 675156"/>
                      <a:gd name="connsiteY12" fmla="*/ 439966 h 620413"/>
                      <a:gd name="connsiteX13" fmla="*/ 143953 w 675156"/>
                      <a:gd name="connsiteY13" fmla="*/ 441993 h 620413"/>
                      <a:gd name="connsiteX14" fmla="*/ 162200 w 675156"/>
                      <a:gd name="connsiteY14" fmla="*/ 452131 h 620413"/>
                      <a:gd name="connsiteX15" fmla="*/ 168282 w 675156"/>
                      <a:gd name="connsiteY15" fmla="*/ 456186 h 620413"/>
                      <a:gd name="connsiteX16" fmla="*/ 174365 w 675156"/>
                      <a:gd name="connsiteY16" fmla="*/ 460241 h 620413"/>
                      <a:gd name="connsiteX17" fmla="*/ 172337 w 675156"/>
                      <a:gd name="connsiteY17" fmla="*/ 482543 h 620413"/>
                      <a:gd name="connsiteX18" fmla="*/ 174365 w 675156"/>
                      <a:gd name="connsiteY18" fmla="*/ 506873 h 620413"/>
                      <a:gd name="connsiteX19" fmla="*/ 178420 w 675156"/>
                      <a:gd name="connsiteY19" fmla="*/ 523093 h 620413"/>
                      <a:gd name="connsiteX20" fmla="*/ 180447 w 675156"/>
                      <a:gd name="connsiteY20" fmla="*/ 531203 h 620413"/>
                      <a:gd name="connsiteX21" fmla="*/ 190585 w 675156"/>
                      <a:gd name="connsiteY21" fmla="*/ 543368 h 620413"/>
                      <a:gd name="connsiteX22" fmla="*/ 198695 w 675156"/>
                      <a:gd name="connsiteY22" fmla="*/ 545396 h 620413"/>
                      <a:gd name="connsiteX23" fmla="*/ 204777 w 675156"/>
                      <a:gd name="connsiteY23" fmla="*/ 549451 h 620413"/>
                      <a:gd name="connsiteX24" fmla="*/ 212887 w 675156"/>
                      <a:gd name="connsiteY24" fmla="*/ 563643 h 620413"/>
                      <a:gd name="connsiteX25" fmla="*/ 214915 w 675156"/>
                      <a:gd name="connsiteY25" fmla="*/ 569726 h 620413"/>
                      <a:gd name="connsiteX26" fmla="*/ 218970 w 675156"/>
                      <a:gd name="connsiteY26" fmla="*/ 575808 h 620413"/>
                      <a:gd name="connsiteX27" fmla="*/ 229107 w 675156"/>
                      <a:gd name="connsiteY27" fmla="*/ 594056 h 620413"/>
                      <a:gd name="connsiteX28" fmla="*/ 231135 w 675156"/>
                      <a:gd name="connsiteY28" fmla="*/ 600138 h 620413"/>
                      <a:gd name="connsiteX29" fmla="*/ 239245 w 675156"/>
                      <a:gd name="connsiteY29" fmla="*/ 612303 h 620413"/>
                      <a:gd name="connsiteX30" fmla="*/ 241272 w 675156"/>
                      <a:gd name="connsiteY30" fmla="*/ 620413 h 620413"/>
                      <a:gd name="connsiteX31" fmla="*/ 675156 w 675156"/>
                      <a:gd name="connsiteY31" fmla="*/ 620413 h 620413"/>
                      <a:gd name="connsiteX32" fmla="*/ 675156 w 675156"/>
                      <a:gd name="connsiteY32" fmla="*/ 148007 h 620413"/>
                      <a:gd name="connsiteX33" fmla="*/ 527149 w 675156"/>
                      <a:gd name="connsiteY33" fmla="*/ 148007 h 620413"/>
                      <a:gd name="connsiteX34" fmla="*/ 527149 w 675156"/>
                      <a:gd name="connsiteY34" fmla="*/ 79072 h 620413"/>
                      <a:gd name="connsiteX35" fmla="*/ 506874 w 675156"/>
                      <a:gd name="connsiteY35" fmla="*/ 79072 h 620413"/>
                      <a:gd name="connsiteX36" fmla="*/ 496737 w 675156"/>
                      <a:gd name="connsiteY36" fmla="*/ 60824 h 620413"/>
                      <a:gd name="connsiteX37" fmla="*/ 498764 w 675156"/>
                      <a:gd name="connsiteY37" fmla="*/ 40550 h 620413"/>
                      <a:gd name="connsiteX38" fmla="*/ 504847 w 675156"/>
                      <a:gd name="connsiteY38" fmla="*/ 32440 h 620413"/>
                      <a:gd name="connsiteX39" fmla="*/ 508902 w 675156"/>
                      <a:gd name="connsiteY39" fmla="*/ 26357 h 620413"/>
                      <a:gd name="connsiteX40" fmla="*/ 508902 w 675156"/>
                      <a:gd name="connsiteY40" fmla="*/ 12165 h 620413"/>
                      <a:gd name="connsiteX41" fmla="*/ 502819 w 675156"/>
                      <a:gd name="connsiteY41" fmla="*/ 10137 h 620413"/>
                      <a:gd name="connsiteX42" fmla="*/ 496737 w 675156"/>
                      <a:gd name="connsiteY42" fmla="*/ 6082 h 620413"/>
                      <a:gd name="connsiteX43" fmla="*/ 476462 w 675156"/>
                      <a:gd name="connsiteY43" fmla="*/ 4055 h 620413"/>
                      <a:gd name="connsiteX44" fmla="*/ 385224 w 675156"/>
                      <a:gd name="connsiteY44" fmla="*/ 0 h 620413"/>
                      <a:gd name="connsiteX45" fmla="*/ 375087 w 675156"/>
                      <a:gd name="connsiteY45" fmla="*/ 129759 h 620413"/>
                      <a:gd name="connsiteX46" fmla="*/ 143953 w 675156"/>
                      <a:gd name="connsiteY46" fmla="*/ 131787 h 620413"/>
                      <a:gd name="connsiteX47" fmla="*/ 131788 w 675156"/>
                      <a:gd name="connsiteY47" fmla="*/ 192612 h 620413"/>
                      <a:gd name="connsiteX48" fmla="*/ 93265 w 675156"/>
                      <a:gd name="connsiteY48" fmla="*/ 251409 h 620413"/>
                      <a:gd name="connsiteX49" fmla="*/ 22303 w 675156"/>
                      <a:gd name="connsiteY49" fmla="*/ 257491 h 620413"/>
                      <a:gd name="connsiteX50" fmla="*/ 14193 w 675156"/>
                      <a:gd name="connsiteY50" fmla="*/ 273711 h 620413"/>
                      <a:gd name="connsiteX51" fmla="*/ 10138 w 675156"/>
                      <a:gd name="connsiteY51" fmla="*/ 279794 h 620413"/>
                      <a:gd name="connsiteX52" fmla="*/ 8110 w 675156"/>
                      <a:gd name="connsiteY52" fmla="*/ 304124 h 620413"/>
                      <a:gd name="connsiteX53" fmla="*/ 4055 w 675156"/>
                      <a:gd name="connsiteY53" fmla="*/ 318316 h 620413"/>
                      <a:gd name="connsiteX54" fmla="*/ 0 w 675156"/>
                      <a:gd name="connsiteY54" fmla="*/ 324399 h 620413"/>
                      <a:gd name="connsiteX55" fmla="*/ 2028 w 675156"/>
                      <a:gd name="connsiteY55" fmla="*/ 346701 h 620413"/>
                      <a:gd name="connsiteX56" fmla="*/ 8110 w 675156"/>
                      <a:gd name="connsiteY56" fmla="*/ 352784 h 620413"/>
                      <a:gd name="connsiteX57" fmla="*/ 16220 w 675156"/>
                      <a:gd name="connsiteY57" fmla="*/ 364949 h 620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675156" h="620413">
                        <a:moveTo>
                          <a:pt x="16220" y="364949"/>
                        </a:moveTo>
                        <a:lnTo>
                          <a:pt x="16220" y="364949"/>
                        </a:lnTo>
                        <a:cubicBezTo>
                          <a:pt x="19599" y="369680"/>
                          <a:pt x="22247" y="375030"/>
                          <a:pt x="26358" y="379141"/>
                        </a:cubicBezTo>
                        <a:cubicBezTo>
                          <a:pt x="27869" y="380652"/>
                          <a:pt x="30476" y="380327"/>
                          <a:pt x="32440" y="381169"/>
                        </a:cubicBezTo>
                        <a:cubicBezTo>
                          <a:pt x="35218" y="382360"/>
                          <a:pt x="37926" y="383725"/>
                          <a:pt x="40550" y="385224"/>
                        </a:cubicBezTo>
                        <a:cubicBezTo>
                          <a:pt x="42666" y="386433"/>
                          <a:pt x="44393" y="388319"/>
                          <a:pt x="46633" y="389279"/>
                        </a:cubicBezTo>
                        <a:cubicBezTo>
                          <a:pt x="49134" y="390351"/>
                          <a:pt x="63082" y="392974"/>
                          <a:pt x="64880" y="393334"/>
                        </a:cubicBezTo>
                        <a:cubicBezTo>
                          <a:pt x="85617" y="407158"/>
                          <a:pt x="51338" y="384910"/>
                          <a:pt x="81100" y="401444"/>
                        </a:cubicBezTo>
                        <a:cubicBezTo>
                          <a:pt x="96011" y="409728"/>
                          <a:pt x="83837" y="404181"/>
                          <a:pt x="93265" y="413608"/>
                        </a:cubicBezTo>
                        <a:cubicBezTo>
                          <a:pt x="94988" y="415331"/>
                          <a:pt x="97320" y="416311"/>
                          <a:pt x="99348" y="417663"/>
                        </a:cubicBezTo>
                        <a:cubicBezTo>
                          <a:pt x="100024" y="419691"/>
                          <a:pt x="100189" y="421968"/>
                          <a:pt x="101375" y="423746"/>
                        </a:cubicBezTo>
                        <a:cubicBezTo>
                          <a:pt x="102966" y="426132"/>
                          <a:pt x="105195" y="428068"/>
                          <a:pt x="107458" y="429828"/>
                        </a:cubicBezTo>
                        <a:cubicBezTo>
                          <a:pt x="112204" y="433519"/>
                          <a:pt x="119033" y="438854"/>
                          <a:pt x="125705" y="439966"/>
                        </a:cubicBezTo>
                        <a:cubicBezTo>
                          <a:pt x="131742" y="440972"/>
                          <a:pt x="137870" y="441317"/>
                          <a:pt x="143953" y="441993"/>
                        </a:cubicBezTo>
                        <a:cubicBezTo>
                          <a:pt x="154658" y="445562"/>
                          <a:pt x="148258" y="442836"/>
                          <a:pt x="162200" y="452131"/>
                        </a:cubicBezTo>
                        <a:lnTo>
                          <a:pt x="168282" y="456186"/>
                        </a:lnTo>
                        <a:lnTo>
                          <a:pt x="174365" y="460241"/>
                        </a:lnTo>
                        <a:cubicBezTo>
                          <a:pt x="173689" y="467675"/>
                          <a:pt x="172337" y="475078"/>
                          <a:pt x="172337" y="482543"/>
                        </a:cubicBezTo>
                        <a:cubicBezTo>
                          <a:pt x="172337" y="490681"/>
                          <a:pt x="173414" y="498791"/>
                          <a:pt x="174365" y="506873"/>
                        </a:cubicBezTo>
                        <a:cubicBezTo>
                          <a:pt x="175603" y="517398"/>
                          <a:pt x="176051" y="514801"/>
                          <a:pt x="178420" y="523093"/>
                        </a:cubicBezTo>
                        <a:cubicBezTo>
                          <a:pt x="179186" y="525772"/>
                          <a:pt x="179349" y="528642"/>
                          <a:pt x="180447" y="531203"/>
                        </a:cubicBezTo>
                        <a:cubicBezTo>
                          <a:pt x="181809" y="534382"/>
                          <a:pt x="187818" y="541787"/>
                          <a:pt x="190585" y="543368"/>
                        </a:cubicBezTo>
                        <a:cubicBezTo>
                          <a:pt x="193004" y="544750"/>
                          <a:pt x="195992" y="544720"/>
                          <a:pt x="198695" y="545396"/>
                        </a:cubicBezTo>
                        <a:cubicBezTo>
                          <a:pt x="200722" y="546748"/>
                          <a:pt x="203054" y="547728"/>
                          <a:pt x="204777" y="549451"/>
                        </a:cubicBezTo>
                        <a:cubicBezTo>
                          <a:pt x="207323" y="551997"/>
                          <a:pt x="211694" y="560859"/>
                          <a:pt x="212887" y="563643"/>
                        </a:cubicBezTo>
                        <a:cubicBezTo>
                          <a:pt x="213729" y="565608"/>
                          <a:pt x="213959" y="567814"/>
                          <a:pt x="214915" y="569726"/>
                        </a:cubicBezTo>
                        <a:cubicBezTo>
                          <a:pt x="216005" y="571905"/>
                          <a:pt x="217618" y="573781"/>
                          <a:pt x="218970" y="575808"/>
                        </a:cubicBezTo>
                        <a:cubicBezTo>
                          <a:pt x="223932" y="590693"/>
                          <a:pt x="220003" y="584950"/>
                          <a:pt x="229107" y="594056"/>
                        </a:cubicBezTo>
                        <a:cubicBezTo>
                          <a:pt x="229783" y="596083"/>
                          <a:pt x="230097" y="598270"/>
                          <a:pt x="231135" y="600138"/>
                        </a:cubicBezTo>
                        <a:cubicBezTo>
                          <a:pt x="233502" y="604398"/>
                          <a:pt x="239245" y="612303"/>
                          <a:pt x="239245" y="612303"/>
                        </a:cubicBezTo>
                        <a:cubicBezTo>
                          <a:pt x="241486" y="619026"/>
                          <a:pt x="241272" y="616248"/>
                          <a:pt x="241272" y="620413"/>
                        </a:cubicBezTo>
                        <a:lnTo>
                          <a:pt x="675156" y="620413"/>
                        </a:lnTo>
                        <a:lnTo>
                          <a:pt x="675156" y="148007"/>
                        </a:lnTo>
                        <a:lnTo>
                          <a:pt x="527149" y="148007"/>
                        </a:lnTo>
                        <a:lnTo>
                          <a:pt x="527149" y="79072"/>
                        </a:lnTo>
                        <a:lnTo>
                          <a:pt x="506874" y="79072"/>
                        </a:lnTo>
                        <a:cubicBezTo>
                          <a:pt x="503495" y="72989"/>
                          <a:pt x="498170" y="67633"/>
                          <a:pt x="496737" y="60824"/>
                        </a:cubicBezTo>
                        <a:cubicBezTo>
                          <a:pt x="495338" y="54178"/>
                          <a:pt x="496898" y="47080"/>
                          <a:pt x="498764" y="40550"/>
                        </a:cubicBezTo>
                        <a:cubicBezTo>
                          <a:pt x="499692" y="37301"/>
                          <a:pt x="502883" y="35190"/>
                          <a:pt x="504847" y="32440"/>
                        </a:cubicBezTo>
                        <a:cubicBezTo>
                          <a:pt x="506263" y="30457"/>
                          <a:pt x="507550" y="28385"/>
                          <a:pt x="508902" y="26357"/>
                        </a:cubicBezTo>
                        <a:cubicBezTo>
                          <a:pt x="509930" y="22243"/>
                          <a:pt x="512973" y="16236"/>
                          <a:pt x="508902" y="12165"/>
                        </a:cubicBezTo>
                        <a:cubicBezTo>
                          <a:pt x="507391" y="10654"/>
                          <a:pt x="504731" y="11093"/>
                          <a:pt x="502819" y="10137"/>
                        </a:cubicBezTo>
                        <a:cubicBezTo>
                          <a:pt x="500640" y="9047"/>
                          <a:pt x="498916" y="7172"/>
                          <a:pt x="496737" y="6082"/>
                        </a:cubicBezTo>
                        <a:cubicBezTo>
                          <a:pt x="489691" y="2559"/>
                          <a:pt x="484988" y="4055"/>
                          <a:pt x="476462" y="4055"/>
                        </a:cubicBezTo>
                        <a:lnTo>
                          <a:pt x="385224" y="0"/>
                        </a:lnTo>
                        <a:lnTo>
                          <a:pt x="375087" y="129759"/>
                        </a:lnTo>
                        <a:lnTo>
                          <a:pt x="143953" y="131787"/>
                        </a:lnTo>
                        <a:lnTo>
                          <a:pt x="131788" y="192612"/>
                        </a:lnTo>
                        <a:lnTo>
                          <a:pt x="93265" y="251409"/>
                        </a:lnTo>
                        <a:lnTo>
                          <a:pt x="22303" y="257491"/>
                        </a:lnTo>
                        <a:cubicBezTo>
                          <a:pt x="19600" y="262898"/>
                          <a:pt x="17088" y="268404"/>
                          <a:pt x="14193" y="273711"/>
                        </a:cubicBezTo>
                        <a:cubicBezTo>
                          <a:pt x="13026" y="275850"/>
                          <a:pt x="10616" y="277404"/>
                          <a:pt x="10138" y="279794"/>
                        </a:cubicBezTo>
                        <a:cubicBezTo>
                          <a:pt x="8542" y="287774"/>
                          <a:pt x="9119" y="296049"/>
                          <a:pt x="8110" y="304124"/>
                        </a:cubicBezTo>
                        <a:cubicBezTo>
                          <a:pt x="7893" y="305861"/>
                          <a:pt x="5179" y="316068"/>
                          <a:pt x="4055" y="318316"/>
                        </a:cubicBezTo>
                        <a:cubicBezTo>
                          <a:pt x="2965" y="320496"/>
                          <a:pt x="1352" y="322371"/>
                          <a:pt x="0" y="324399"/>
                        </a:cubicBezTo>
                        <a:cubicBezTo>
                          <a:pt x="676" y="331833"/>
                          <a:pt x="-23" y="339524"/>
                          <a:pt x="2028" y="346701"/>
                        </a:cubicBezTo>
                        <a:cubicBezTo>
                          <a:pt x="2816" y="349458"/>
                          <a:pt x="5847" y="351024"/>
                          <a:pt x="8110" y="352784"/>
                        </a:cubicBezTo>
                        <a:cubicBezTo>
                          <a:pt x="16164" y="359049"/>
                          <a:pt x="14868" y="362921"/>
                          <a:pt x="16220" y="3649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" name="Freeform 189"/>
                  <p:cNvSpPr/>
                  <p:nvPr/>
                </p:nvSpPr>
                <p:spPr>
                  <a:xfrm>
                    <a:off x="5632012" y="3072385"/>
                    <a:ext cx="271479" cy="319084"/>
                  </a:xfrm>
                  <a:custGeom>
                    <a:avLst/>
                    <a:gdLst>
                      <a:gd name="connsiteX0" fmla="*/ 0 w 271684"/>
                      <a:gd name="connsiteY0" fmla="*/ 319080 h 319080"/>
                      <a:gd name="connsiteX1" fmla="*/ 271684 w 271684"/>
                      <a:gd name="connsiteY1" fmla="*/ 319080 h 319080"/>
                      <a:gd name="connsiteX2" fmla="*/ 271684 w 271684"/>
                      <a:gd name="connsiteY2" fmla="*/ 162963 h 319080"/>
                      <a:gd name="connsiteX3" fmla="*/ 243299 w 271684"/>
                      <a:gd name="connsiteY3" fmla="*/ 175128 h 319080"/>
                      <a:gd name="connsiteX4" fmla="*/ 231134 w 271684"/>
                      <a:gd name="connsiteY4" fmla="*/ 160936 h 319080"/>
                      <a:gd name="connsiteX5" fmla="*/ 227079 w 271684"/>
                      <a:gd name="connsiteY5" fmla="*/ 142688 h 319080"/>
                      <a:gd name="connsiteX6" fmla="*/ 223024 w 271684"/>
                      <a:gd name="connsiteY6" fmla="*/ 128496 h 319080"/>
                      <a:gd name="connsiteX7" fmla="*/ 218969 w 271684"/>
                      <a:gd name="connsiteY7" fmla="*/ 122413 h 319080"/>
                      <a:gd name="connsiteX8" fmla="*/ 212887 w 271684"/>
                      <a:gd name="connsiteY8" fmla="*/ 108221 h 319080"/>
                      <a:gd name="connsiteX9" fmla="*/ 208832 w 271684"/>
                      <a:gd name="connsiteY9" fmla="*/ 102138 h 319080"/>
                      <a:gd name="connsiteX10" fmla="*/ 190584 w 271684"/>
                      <a:gd name="connsiteY10" fmla="*/ 100111 h 319080"/>
                      <a:gd name="connsiteX11" fmla="*/ 192612 w 271684"/>
                      <a:gd name="connsiteY11" fmla="*/ 83891 h 319080"/>
                      <a:gd name="connsiteX12" fmla="*/ 202749 w 271684"/>
                      <a:gd name="connsiteY12" fmla="*/ 81863 h 319080"/>
                      <a:gd name="connsiteX13" fmla="*/ 206804 w 271684"/>
                      <a:gd name="connsiteY13" fmla="*/ 75781 h 319080"/>
                      <a:gd name="connsiteX14" fmla="*/ 210859 w 271684"/>
                      <a:gd name="connsiteY14" fmla="*/ 61588 h 319080"/>
                      <a:gd name="connsiteX15" fmla="*/ 208832 w 271684"/>
                      <a:gd name="connsiteY15" fmla="*/ 41313 h 319080"/>
                      <a:gd name="connsiteX16" fmla="*/ 204777 w 271684"/>
                      <a:gd name="connsiteY16" fmla="*/ 25094 h 319080"/>
                      <a:gd name="connsiteX17" fmla="*/ 202749 w 271684"/>
                      <a:gd name="connsiteY17" fmla="*/ 2791 h 319080"/>
                      <a:gd name="connsiteX18" fmla="*/ 190584 w 271684"/>
                      <a:gd name="connsiteY18" fmla="*/ 4819 h 319080"/>
                      <a:gd name="connsiteX19" fmla="*/ 174364 w 271684"/>
                      <a:gd name="connsiteY19" fmla="*/ 4819 h 319080"/>
                      <a:gd name="connsiteX20" fmla="*/ 12165 w 271684"/>
                      <a:gd name="connsiteY20" fmla="*/ 4819 h 319080"/>
                      <a:gd name="connsiteX21" fmla="*/ 0 w 271684"/>
                      <a:gd name="connsiteY21" fmla="*/ 319080 h 31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1684" h="319080">
                        <a:moveTo>
                          <a:pt x="0" y="319080"/>
                        </a:moveTo>
                        <a:lnTo>
                          <a:pt x="271684" y="319080"/>
                        </a:lnTo>
                        <a:lnTo>
                          <a:pt x="271684" y="162963"/>
                        </a:lnTo>
                        <a:lnTo>
                          <a:pt x="243299" y="175128"/>
                        </a:lnTo>
                        <a:cubicBezTo>
                          <a:pt x="239244" y="170397"/>
                          <a:pt x="234479" y="166193"/>
                          <a:pt x="231134" y="160936"/>
                        </a:cubicBezTo>
                        <a:cubicBezTo>
                          <a:pt x="230288" y="159606"/>
                          <a:pt x="227157" y="143038"/>
                          <a:pt x="227079" y="142688"/>
                        </a:cubicBezTo>
                        <a:cubicBezTo>
                          <a:pt x="226560" y="140354"/>
                          <a:pt x="224377" y="131202"/>
                          <a:pt x="223024" y="128496"/>
                        </a:cubicBezTo>
                        <a:cubicBezTo>
                          <a:pt x="221934" y="126316"/>
                          <a:pt x="220321" y="124441"/>
                          <a:pt x="218969" y="122413"/>
                        </a:cubicBezTo>
                        <a:cubicBezTo>
                          <a:pt x="216694" y="115588"/>
                          <a:pt x="216896" y="115237"/>
                          <a:pt x="212887" y="108221"/>
                        </a:cubicBezTo>
                        <a:cubicBezTo>
                          <a:pt x="211678" y="106105"/>
                          <a:pt x="211122" y="102971"/>
                          <a:pt x="208832" y="102138"/>
                        </a:cubicBezTo>
                        <a:cubicBezTo>
                          <a:pt x="203080" y="100047"/>
                          <a:pt x="196667" y="100787"/>
                          <a:pt x="190584" y="100111"/>
                        </a:cubicBezTo>
                        <a:cubicBezTo>
                          <a:pt x="191260" y="94704"/>
                          <a:pt x="189590" y="88425"/>
                          <a:pt x="192612" y="83891"/>
                        </a:cubicBezTo>
                        <a:cubicBezTo>
                          <a:pt x="194523" y="81024"/>
                          <a:pt x="199757" y="83573"/>
                          <a:pt x="202749" y="81863"/>
                        </a:cubicBezTo>
                        <a:cubicBezTo>
                          <a:pt x="204865" y="80654"/>
                          <a:pt x="205714" y="77960"/>
                          <a:pt x="206804" y="75781"/>
                        </a:cubicBezTo>
                        <a:cubicBezTo>
                          <a:pt x="208260" y="72869"/>
                          <a:pt x="210208" y="64191"/>
                          <a:pt x="210859" y="61588"/>
                        </a:cubicBezTo>
                        <a:cubicBezTo>
                          <a:pt x="210183" y="54830"/>
                          <a:pt x="209949" y="48013"/>
                          <a:pt x="208832" y="41313"/>
                        </a:cubicBezTo>
                        <a:cubicBezTo>
                          <a:pt x="207916" y="35816"/>
                          <a:pt x="204777" y="25094"/>
                          <a:pt x="204777" y="25094"/>
                        </a:cubicBezTo>
                        <a:cubicBezTo>
                          <a:pt x="204101" y="17660"/>
                          <a:pt x="205110" y="9873"/>
                          <a:pt x="202749" y="2791"/>
                        </a:cubicBezTo>
                        <a:cubicBezTo>
                          <a:pt x="200340" y="-4437"/>
                          <a:pt x="191620" y="4631"/>
                          <a:pt x="190584" y="4819"/>
                        </a:cubicBezTo>
                        <a:cubicBezTo>
                          <a:pt x="185265" y="5786"/>
                          <a:pt x="179771" y="4819"/>
                          <a:pt x="174364" y="4819"/>
                        </a:cubicBezTo>
                        <a:lnTo>
                          <a:pt x="12165" y="4819"/>
                        </a:lnTo>
                        <a:lnTo>
                          <a:pt x="0" y="31908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 190"/>
                  <p:cNvSpPr/>
                  <p:nvPr/>
                </p:nvSpPr>
                <p:spPr>
                  <a:xfrm>
                    <a:off x="5808235" y="3027935"/>
                    <a:ext cx="320695" cy="246060"/>
                  </a:xfrm>
                  <a:custGeom>
                    <a:avLst/>
                    <a:gdLst>
                      <a:gd name="connsiteX0" fmla="*/ 320344 w 320344"/>
                      <a:gd name="connsiteY0" fmla="*/ 183449 h 246301"/>
                      <a:gd name="connsiteX1" fmla="*/ 216942 w 320344"/>
                      <a:gd name="connsiteY1" fmla="*/ 183449 h 246301"/>
                      <a:gd name="connsiteX2" fmla="*/ 233162 w 320344"/>
                      <a:gd name="connsiteY2" fmla="*/ 221971 h 246301"/>
                      <a:gd name="connsiteX3" fmla="*/ 216942 w 320344"/>
                      <a:gd name="connsiteY3" fmla="*/ 228054 h 246301"/>
                      <a:gd name="connsiteX4" fmla="*/ 210859 w 320344"/>
                      <a:gd name="connsiteY4" fmla="*/ 230081 h 246301"/>
                      <a:gd name="connsiteX5" fmla="*/ 180447 w 320344"/>
                      <a:gd name="connsiteY5" fmla="*/ 228054 h 246301"/>
                      <a:gd name="connsiteX6" fmla="*/ 91237 w 320344"/>
                      <a:gd name="connsiteY6" fmla="*/ 230081 h 246301"/>
                      <a:gd name="connsiteX7" fmla="*/ 89209 w 320344"/>
                      <a:gd name="connsiteY7" fmla="*/ 242246 h 246301"/>
                      <a:gd name="connsiteX8" fmla="*/ 83127 w 320344"/>
                      <a:gd name="connsiteY8" fmla="*/ 246301 h 246301"/>
                      <a:gd name="connsiteX9" fmla="*/ 48660 w 320344"/>
                      <a:gd name="connsiteY9" fmla="*/ 240219 h 246301"/>
                      <a:gd name="connsiteX10" fmla="*/ 44605 w 320344"/>
                      <a:gd name="connsiteY10" fmla="*/ 234136 h 246301"/>
                      <a:gd name="connsiteX11" fmla="*/ 38522 w 320344"/>
                      <a:gd name="connsiteY11" fmla="*/ 197641 h 246301"/>
                      <a:gd name="connsiteX12" fmla="*/ 36495 w 320344"/>
                      <a:gd name="connsiteY12" fmla="*/ 191559 h 246301"/>
                      <a:gd name="connsiteX13" fmla="*/ 34467 w 320344"/>
                      <a:gd name="connsiteY13" fmla="*/ 179394 h 246301"/>
                      <a:gd name="connsiteX14" fmla="*/ 30412 w 320344"/>
                      <a:gd name="connsiteY14" fmla="*/ 167229 h 246301"/>
                      <a:gd name="connsiteX15" fmla="*/ 0 w 320344"/>
                      <a:gd name="connsiteY15" fmla="*/ 165201 h 246301"/>
                      <a:gd name="connsiteX16" fmla="*/ 0 w 320344"/>
                      <a:gd name="connsiteY16" fmla="*/ 118569 h 246301"/>
                      <a:gd name="connsiteX17" fmla="*/ 18247 w 320344"/>
                      <a:gd name="connsiteY17" fmla="*/ 112486 h 246301"/>
                      <a:gd name="connsiteX18" fmla="*/ 20275 w 320344"/>
                      <a:gd name="connsiteY18" fmla="*/ 49634 h 246301"/>
                      <a:gd name="connsiteX19" fmla="*/ 42577 w 320344"/>
                      <a:gd name="connsiteY19" fmla="*/ 15167 h 246301"/>
                      <a:gd name="connsiteX20" fmla="*/ 52714 w 320344"/>
                      <a:gd name="connsiteY20" fmla="*/ 974 h 246301"/>
                      <a:gd name="connsiteX21" fmla="*/ 75017 w 320344"/>
                      <a:gd name="connsiteY21" fmla="*/ 3002 h 246301"/>
                      <a:gd name="connsiteX22" fmla="*/ 93264 w 320344"/>
                      <a:gd name="connsiteY22" fmla="*/ 11112 h 246301"/>
                      <a:gd name="connsiteX23" fmla="*/ 101374 w 320344"/>
                      <a:gd name="connsiteY23" fmla="*/ 13139 h 246301"/>
                      <a:gd name="connsiteX24" fmla="*/ 107457 w 320344"/>
                      <a:gd name="connsiteY24" fmla="*/ 17194 h 246301"/>
                      <a:gd name="connsiteX25" fmla="*/ 119622 w 320344"/>
                      <a:gd name="connsiteY25" fmla="*/ 27332 h 246301"/>
                      <a:gd name="connsiteX26" fmla="*/ 125704 w 320344"/>
                      <a:gd name="connsiteY26" fmla="*/ 29359 h 246301"/>
                      <a:gd name="connsiteX27" fmla="*/ 131787 w 320344"/>
                      <a:gd name="connsiteY27" fmla="*/ 33414 h 246301"/>
                      <a:gd name="connsiteX28" fmla="*/ 186529 w 320344"/>
                      <a:gd name="connsiteY28" fmla="*/ 37469 h 246301"/>
                      <a:gd name="connsiteX29" fmla="*/ 202749 w 320344"/>
                      <a:gd name="connsiteY29" fmla="*/ 51662 h 246301"/>
                      <a:gd name="connsiteX30" fmla="*/ 216942 w 320344"/>
                      <a:gd name="connsiteY30" fmla="*/ 49634 h 246301"/>
                      <a:gd name="connsiteX31" fmla="*/ 220997 w 320344"/>
                      <a:gd name="connsiteY31" fmla="*/ 43552 h 246301"/>
                      <a:gd name="connsiteX32" fmla="*/ 227079 w 320344"/>
                      <a:gd name="connsiteY32" fmla="*/ 39497 h 246301"/>
                      <a:gd name="connsiteX33" fmla="*/ 261546 w 320344"/>
                      <a:gd name="connsiteY33" fmla="*/ 43552 h 246301"/>
                      <a:gd name="connsiteX34" fmla="*/ 267629 w 320344"/>
                      <a:gd name="connsiteY34" fmla="*/ 47607 h 246301"/>
                      <a:gd name="connsiteX35" fmla="*/ 273711 w 320344"/>
                      <a:gd name="connsiteY35" fmla="*/ 53689 h 246301"/>
                      <a:gd name="connsiteX36" fmla="*/ 275739 w 320344"/>
                      <a:gd name="connsiteY36" fmla="*/ 59772 h 246301"/>
                      <a:gd name="connsiteX37" fmla="*/ 281821 w 320344"/>
                      <a:gd name="connsiteY37" fmla="*/ 67882 h 246301"/>
                      <a:gd name="connsiteX38" fmla="*/ 285876 w 320344"/>
                      <a:gd name="connsiteY38" fmla="*/ 84102 h 246301"/>
                      <a:gd name="connsiteX39" fmla="*/ 289931 w 320344"/>
                      <a:gd name="connsiteY39" fmla="*/ 96266 h 246301"/>
                      <a:gd name="connsiteX40" fmla="*/ 293986 w 320344"/>
                      <a:gd name="connsiteY40" fmla="*/ 120596 h 246301"/>
                      <a:gd name="connsiteX41" fmla="*/ 296014 w 320344"/>
                      <a:gd name="connsiteY41" fmla="*/ 128706 h 246301"/>
                      <a:gd name="connsiteX42" fmla="*/ 302096 w 320344"/>
                      <a:gd name="connsiteY42" fmla="*/ 134789 h 246301"/>
                      <a:gd name="connsiteX43" fmla="*/ 314261 w 320344"/>
                      <a:gd name="connsiteY43" fmla="*/ 155064 h 246301"/>
                      <a:gd name="connsiteX44" fmla="*/ 320344 w 320344"/>
                      <a:gd name="connsiteY44" fmla="*/ 183449 h 246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320344" h="246301">
                        <a:moveTo>
                          <a:pt x="320344" y="183449"/>
                        </a:moveTo>
                        <a:lnTo>
                          <a:pt x="216942" y="183449"/>
                        </a:lnTo>
                        <a:lnTo>
                          <a:pt x="233162" y="221971"/>
                        </a:lnTo>
                        <a:lnTo>
                          <a:pt x="216942" y="228054"/>
                        </a:lnTo>
                        <a:cubicBezTo>
                          <a:pt x="214933" y="228784"/>
                          <a:pt x="212996" y="230081"/>
                          <a:pt x="210859" y="230081"/>
                        </a:cubicBezTo>
                        <a:cubicBezTo>
                          <a:pt x="200699" y="230081"/>
                          <a:pt x="190584" y="228730"/>
                          <a:pt x="180447" y="228054"/>
                        </a:cubicBezTo>
                        <a:cubicBezTo>
                          <a:pt x="150710" y="228730"/>
                          <a:pt x="120628" y="225509"/>
                          <a:pt x="91237" y="230081"/>
                        </a:cubicBezTo>
                        <a:cubicBezTo>
                          <a:pt x="87175" y="230713"/>
                          <a:pt x="91047" y="238569"/>
                          <a:pt x="89209" y="242246"/>
                        </a:cubicBezTo>
                        <a:cubicBezTo>
                          <a:pt x="88119" y="244425"/>
                          <a:pt x="85154" y="244949"/>
                          <a:pt x="83127" y="246301"/>
                        </a:cubicBezTo>
                        <a:cubicBezTo>
                          <a:pt x="74302" y="245622"/>
                          <a:pt x="57604" y="247673"/>
                          <a:pt x="48660" y="240219"/>
                        </a:cubicBezTo>
                        <a:cubicBezTo>
                          <a:pt x="46788" y="238659"/>
                          <a:pt x="45957" y="236164"/>
                          <a:pt x="44605" y="234136"/>
                        </a:cubicBezTo>
                        <a:cubicBezTo>
                          <a:pt x="39222" y="212609"/>
                          <a:pt x="46526" y="243002"/>
                          <a:pt x="38522" y="197641"/>
                        </a:cubicBezTo>
                        <a:cubicBezTo>
                          <a:pt x="38151" y="195537"/>
                          <a:pt x="36959" y="193645"/>
                          <a:pt x="36495" y="191559"/>
                        </a:cubicBezTo>
                        <a:cubicBezTo>
                          <a:pt x="35603" y="187546"/>
                          <a:pt x="35464" y="183382"/>
                          <a:pt x="34467" y="179394"/>
                        </a:cubicBezTo>
                        <a:cubicBezTo>
                          <a:pt x="33430" y="175247"/>
                          <a:pt x="34467" y="168581"/>
                          <a:pt x="30412" y="167229"/>
                        </a:cubicBezTo>
                        <a:cubicBezTo>
                          <a:pt x="16636" y="162636"/>
                          <a:pt x="26467" y="165201"/>
                          <a:pt x="0" y="165201"/>
                        </a:cubicBezTo>
                        <a:lnTo>
                          <a:pt x="0" y="118569"/>
                        </a:lnTo>
                        <a:lnTo>
                          <a:pt x="18247" y="112486"/>
                        </a:lnTo>
                        <a:cubicBezTo>
                          <a:pt x="21917" y="79462"/>
                          <a:pt x="20275" y="100359"/>
                          <a:pt x="20275" y="49634"/>
                        </a:cubicBezTo>
                        <a:lnTo>
                          <a:pt x="42577" y="15167"/>
                        </a:lnTo>
                        <a:cubicBezTo>
                          <a:pt x="45956" y="10436"/>
                          <a:pt x="47270" y="3015"/>
                          <a:pt x="52714" y="974"/>
                        </a:cubicBezTo>
                        <a:cubicBezTo>
                          <a:pt x="59704" y="-1647"/>
                          <a:pt x="67666" y="1705"/>
                          <a:pt x="75017" y="3002"/>
                        </a:cubicBezTo>
                        <a:cubicBezTo>
                          <a:pt x="96461" y="6786"/>
                          <a:pt x="79654" y="5279"/>
                          <a:pt x="93264" y="11112"/>
                        </a:cubicBezTo>
                        <a:cubicBezTo>
                          <a:pt x="95825" y="12210"/>
                          <a:pt x="98671" y="12463"/>
                          <a:pt x="101374" y="13139"/>
                        </a:cubicBezTo>
                        <a:cubicBezTo>
                          <a:pt x="103402" y="14491"/>
                          <a:pt x="105585" y="15634"/>
                          <a:pt x="107457" y="17194"/>
                        </a:cubicBezTo>
                        <a:cubicBezTo>
                          <a:pt x="114186" y="22802"/>
                          <a:pt x="112068" y="23555"/>
                          <a:pt x="119622" y="27332"/>
                        </a:cubicBezTo>
                        <a:cubicBezTo>
                          <a:pt x="121533" y="28288"/>
                          <a:pt x="123677" y="28683"/>
                          <a:pt x="125704" y="29359"/>
                        </a:cubicBezTo>
                        <a:cubicBezTo>
                          <a:pt x="127732" y="30711"/>
                          <a:pt x="129366" y="33135"/>
                          <a:pt x="131787" y="33414"/>
                        </a:cubicBezTo>
                        <a:cubicBezTo>
                          <a:pt x="207612" y="42164"/>
                          <a:pt x="158595" y="30487"/>
                          <a:pt x="186529" y="37469"/>
                        </a:cubicBezTo>
                        <a:cubicBezTo>
                          <a:pt x="200722" y="46931"/>
                          <a:pt x="195991" y="41524"/>
                          <a:pt x="202749" y="51662"/>
                        </a:cubicBezTo>
                        <a:cubicBezTo>
                          <a:pt x="207480" y="50986"/>
                          <a:pt x="212575" y="51575"/>
                          <a:pt x="216942" y="49634"/>
                        </a:cubicBezTo>
                        <a:cubicBezTo>
                          <a:pt x="219169" y="48644"/>
                          <a:pt x="219274" y="45275"/>
                          <a:pt x="220997" y="43552"/>
                        </a:cubicBezTo>
                        <a:cubicBezTo>
                          <a:pt x="222720" y="41829"/>
                          <a:pt x="225052" y="40849"/>
                          <a:pt x="227079" y="39497"/>
                        </a:cubicBezTo>
                        <a:cubicBezTo>
                          <a:pt x="231578" y="39818"/>
                          <a:pt x="252327" y="38942"/>
                          <a:pt x="261546" y="43552"/>
                        </a:cubicBezTo>
                        <a:cubicBezTo>
                          <a:pt x="263726" y="44642"/>
                          <a:pt x="265757" y="46047"/>
                          <a:pt x="267629" y="47607"/>
                        </a:cubicBezTo>
                        <a:cubicBezTo>
                          <a:pt x="269832" y="49442"/>
                          <a:pt x="271684" y="51662"/>
                          <a:pt x="273711" y="53689"/>
                        </a:cubicBezTo>
                        <a:cubicBezTo>
                          <a:pt x="274387" y="55717"/>
                          <a:pt x="274679" y="57916"/>
                          <a:pt x="275739" y="59772"/>
                        </a:cubicBezTo>
                        <a:cubicBezTo>
                          <a:pt x="277415" y="62706"/>
                          <a:pt x="280521" y="64763"/>
                          <a:pt x="281821" y="67882"/>
                        </a:cubicBezTo>
                        <a:cubicBezTo>
                          <a:pt x="283964" y="73026"/>
                          <a:pt x="284345" y="78743"/>
                          <a:pt x="285876" y="84102"/>
                        </a:cubicBezTo>
                        <a:cubicBezTo>
                          <a:pt x="287050" y="88212"/>
                          <a:pt x="289931" y="96266"/>
                          <a:pt x="289931" y="96266"/>
                        </a:cubicBezTo>
                        <a:cubicBezTo>
                          <a:pt x="293226" y="125912"/>
                          <a:pt x="289664" y="105470"/>
                          <a:pt x="293986" y="120596"/>
                        </a:cubicBezTo>
                        <a:cubicBezTo>
                          <a:pt x="294752" y="123275"/>
                          <a:pt x="294632" y="126287"/>
                          <a:pt x="296014" y="128706"/>
                        </a:cubicBezTo>
                        <a:cubicBezTo>
                          <a:pt x="297437" y="131196"/>
                          <a:pt x="300336" y="132526"/>
                          <a:pt x="302096" y="134789"/>
                        </a:cubicBezTo>
                        <a:cubicBezTo>
                          <a:pt x="312782" y="148529"/>
                          <a:pt x="307469" y="143178"/>
                          <a:pt x="314261" y="155064"/>
                        </a:cubicBezTo>
                        <a:cubicBezTo>
                          <a:pt x="319066" y="163472"/>
                          <a:pt x="318316" y="158043"/>
                          <a:pt x="320344" y="1834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" name="Freeform 191"/>
                  <p:cNvSpPr/>
                  <p:nvPr/>
                </p:nvSpPr>
                <p:spPr>
                  <a:xfrm>
                    <a:off x="5574858" y="2358018"/>
                    <a:ext cx="752522" cy="855653"/>
                  </a:xfrm>
                  <a:custGeom>
                    <a:avLst/>
                    <a:gdLst>
                      <a:gd name="connsiteX0" fmla="*/ 369073 w 752269"/>
                      <a:gd name="connsiteY0" fmla="*/ 0 h 855603"/>
                      <a:gd name="connsiteX1" fmla="*/ 369073 w 752269"/>
                      <a:gd name="connsiteY1" fmla="*/ 0 h 855603"/>
                      <a:gd name="connsiteX2" fmla="*/ 381238 w 752269"/>
                      <a:gd name="connsiteY2" fmla="*/ 14193 h 855603"/>
                      <a:gd name="connsiteX3" fmla="*/ 383265 w 752269"/>
                      <a:gd name="connsiteY3" fmla="*/ 20275 h 855603"/>
                      <a:gd name="connsiteX4" fmla="*/ 391375 w 752269"/>
                      <a:gd name="connsiteY4" fmla="*/ 32440 h 855603"/>
                      <a:gd name="connsiteX5" fmla="*/ 399485 w 752269"/>
                      <a:gd name="connsiteY5" fmla="*/ 50687 h 855603"/>
                      <a:gd name="connsiteX6" fmla="*/ 401513 w 752269"/>
                      <a:gd name="connsiteY6" fmla="*/ 70962 h 855603"/>
                      <a:gd name="connsiteX7" fmla="*/ 403540 w 752269"/>
                      <a:gd name="connsiteY7" fmla="*/ 101375 h 855603"/>
                      <a:gd name="connsiteX8" fmla="*/ 407595 w 752269"/>
                      <a:gd name="connsiteY8" fmla="*/ 111512 h 855603"/>
                      <a:gd name="connsiteX9" fmla="*/ 409623 w 752269"/>
                      <a:gd name="connsiteY9" fmla="*/ 117595 h 855603"/>
                      <a:gd name="connsiteX10" fmla="*/ 411650 w 752269"/>
                      <a:gd name="connsiteY10" fmla="*/ 127732 h 855603"/>
                      <a:gd name="connsiteX11" fmla="*/ 425843 w 752269"/>
                      <a:gd name="connsiteY11" fmla="*/ 145980 h 855603"/>
                      <a:gd name="connsiteX12" fmla="*/ 433953 w 752269"/>
                      <a:gd name="connsiteY12" fmla="*/ 158145 h 855603"/>
                      <a:gd name="connsiteX13" fmla="*/ 435980 w 752269"/>
                      <a:gd name="connsiteY13" fmla="*/ 164227 h 855603"/>
                      <a:gd name="connsiteX14" fmla="*/ 442063 w 752269"/>
                      <a:gd name="connsiteY14" fmla="*/ 178420 h 855603"/>
                      <a:gd name="connsiteX15" fmla="*/ 446118 w 752269"/>
                      <a:gd name="connsiteY15" fmla="*/ 196667 h 855603"/>
                      <a:gd name="connsiteX16" fmla="*/ 450173 w 752269"/>
                      <a:gd name="connsiteY16" fmla="*/ 202749 h 855603"/>
                      <a:gd name="connsiteX17" fmla="*/ 456255 w 752269"/>
                      <a:gd name="connsiteY17" fmla="*/ 227079 h 855603"/>
                      <a:gd name="connsiteX18" fmla="*/ 464365 w 752269"/>
                      <a:gd name="connsiteY18" fmla="*/ 239244 h 855603"/>
                      <a:gd name="connsiteX19" fmla="*/ 472475 w 752269"/>
                      <a:gd name="connsiteY19" fmla="*/ 257492 h 855603"/>
                      <a:gd name="connsiteX20" fmla="*/ 474502 w 752269"/>
                      <a:gd name="connsiteY20" fmla="*/ 271684 h 855603"/>
                      <a:gd name="connsiteX21" fmla="*/ 480585 w 752269"/>
                      <a:gd name="connsiteY21" fmla="*/ 285877 h 855603"/>
                      <a:gd name="connsiteX22" fmla="*/ 482612 w 752269"/>
                      <a:gd name="connsiteY22" fmla="*/ 291959 h 855603"/>
                      <a:gd name="connsiteX23" fmla="*/ 484640 w 752269"/>
                      <a:gd name="connsiteY23" fmla="*/ 300069 h 855603"/>
                      <a:gd name="connsiteX24" fmla="*/ 498832 w 752269"/>
                      <a:gd name="connsiteY24" fmla="*/ 322372 h 855603"/>
                      <a:gd name="connsiteX25" fmla="*/ 504915 w 752269"/>
                      <a:gd name="connsiteY25" fmla="*/ 334537 h 855603"/>
                      <a:gd name="connsiteX26" fmla="*/ 506942 w 752269"/>
                      <a:gd name="connsiteY26" fmla="*/ 340619 h 855603"/>
                      <a:gd name="connsiteX27" fmla="*/ 510997 w 752269"/>
                      <a:gd name="connsiteY27" fmla="*/ 346702 h 855603"/>
                      <a:gd name="connsiteX28" fmla="*/ 513025 w 752269"/>
                      <a:gd name="connsiteY28" fmla="*/ 352784 h 855603"/>
                      <a:gd name="connsiteX29" fmla="*/ 517080 w 752269"/>
                      <a:gd name="connsiteY29" fmla="*/ 366977 h 855603"/>
                      <a:gd name="connsiteX30" fmla="*/ 521135 w 752269"/>
                      <a:gd name="connsiteY30" fmla="*/ 375087 h 855603"/>
                      <a:gd name="connsiteX31" fmla="*/ 523162 w 752269"/>
                      <a:gd name="connsiteY31" fmla="*/ 381169 h 855603"/>
                      <a:gd name="connsiteX32" fmla="*/ 527217 w 752269"/>
                      <a:gd name="connsiteY32" fmla="*/ 387251 h 855603"/>
                      <a:gd name="connsiteX33" fmla="*/ 529245 w 752269"/>
                      <a:gd name="connsiteY33" fmla="*/ 393334 h 855603"/>
                      <a:gd name="connsiteX34" fmla="*/ 533300 w 752269"/>
                      <a:gd name="connsiteY34" fmla="*/ 401444 h 855603"/>
                      <a:gd name="connsiteX35" fmla="*/ 537355 w 752269"/>
                      <a:gd name="connsiteY35" fmla="*/ 413609 h 855603"/>
                      <a:gd name="connsiteX36" fmla="*/ 543437 w 752269"/>
                      <a:gd name="connsiteY36" fmla="*/ 429829 h 855603"/>
                      <a:gd name="connsiteX37" fmla="*/ 555602 w 752269"/>
                      <a:gd name="connsiteY37" fmla="*/ 454159 h 855603"/>
                      <a:gd name="connsiteX38" fmla="*/ 559657 w 752269"/>
                      <a:gd name="connsiteY38" fmla="*/ 462269 h 855603"/>
                      <a:gd name="connsiteX39" fmla="*/ 561685 w 752269"/>
                      <a:gd name="connsiteY39" fmla="*/ 468351 h 855603"/>
                      <a:gd name="connsiteX40" fmla="*/ 569795 w 752269"/>
                      <a:gd name="connsiteY40" fmla="*/ 480516 h 855603"/>
                      <a:gd name="connsiteX41" fmla="*/ 573850 w 752269"/>
                      <a:gd name="connsiteY41" fmla="*/ 486599 h 855603"/>
                      <a:gd name="connsiteX42" fmla="*/ 586015 w 752269"/>
                      <a:gd name="connsiteY42" fmla="*/ 498764 h 855603"/>
                      <a:gd name="connsiteX43" fmla="*/ 594125 w 752269"/>
                      <a:gd name="connsiteY43" fmla="*/ 506874 h 855603"/>
                      <a:gd name="connsiteX44" fmla="*/ 596152 w 752269"/>
                      <a:gd name="connsiteY44" fmla="*/ 512956 h 855603"/>
                      <a:gd name="connsiteX45" fmla="*/ 602235 w 752269"/>
                      <a:gd name="connsiteY45" fmla="*/ 521066 h 855603"/>
                      <a:gd name="connsiteX46" fmla="*/ 606290 w 752269"/>
                      <a:gd name="connsiteY46" fmla="*/ 527149 h 855603"/>
                      <a:gd name="connsiteX47" fmla="*/ 610345 w 752269"/>
                      <a:gd name="connsiteY47" fmla="*/ 535259 h 855603"/>
                      <a:gd name="connsiteX48" fmla="*/ 612372 w 752269"/>
                      <a:gd name="connsiteY48" fmla="*/ 541341 h 855603"/>
                      <a:gd name="connsiteX49" fmla="*/ 618455 w 752269"/>
                      <a:gd name="connsiteY49" fmla="*/ 547424 h 855603"/>
                      <a:gd name="connsiteX50" fmla="*/ 628592 w 752269"/>
                      <a:gd name="connsiteY50" fmla="*/ 565671 h 855603"/>
                      <a:gd name="connsiteX51" fmla="*/ 636702 w 752269"/>
                      <a:gd name="connsiteY51" fmla="*/ 581891 h 855603"/>
                      <a:gd name="connsiteX52" fmla="*/ 648867 w 752269"/>
                      <a:gd name="connsiteY52" fmla="*/ 598111 h 855603"/>
                      <a:gd name="connsiteX53" fmla="*/ 652922 w 752269"/>
                      <a:gd name="connsiteY53" fmla="*/ 608248 h 855603"/>
                      <a:gd name="connsiteX54" fmla="*/ 659004 w 752269"/>
                      <a:gd name="connsiteY54" fmla="*/ 612303 h 855603"/>
                      <a:gd name="connsiteX55" fmla="*/ 667114 w 752269"/>
                      <a:gd name="connsiteY55" fmla="*/ 622441 h 855603"/>
                      <a:gd name="connsiteX56" fmla="*/ 675224 w 752269"/>
                      <a:gd name="connsiteY56" fmla="*/ 630551 h 855603"/>
                      <a:gd name="connsiteX57" fmla="*/ 683334 w 752269"/>
                      <a:gd name="connsiteY57" fmla="*/ 642716 h 855603"/>
                      <a:gd name="connsiteX58" fmla="*/ 697527 w 752269"/>
                      <a:gd name="connsiteY58" fmla="*/ 662991 h 855603"/>
                      <a:gd name="connsiteX59" fmla="*/ 705637 w 752269"/>
                      <a:gd name="connsiteY59" fmla="*/ 667046 h 855603"/>
                      <a:gd name="connsiteX60" fmla="*/ 713747 w 752269"/>
                      <a:gd name="connsiteY60" fmla="*/ 679211 h 855603"/>
                      <a:gd name="connsiteX61" fmla="*/ 715774 w 752269"/>
                      <a:gd name="connsiteY61" fmla="*/ 685293 h 855603"/>
                      <a:gd name="connsiteX62" fmla="*/ 721857 w 752269"/>
                      <a:gd name="connsiteY62" fmla="*/ 689348 h 855603"/>
                      <a:gd name="connsiteX63" fmla="*/ 727939 w 752269"/>
                      <a:gd name="connsiteY63" fmla="*/ 695431 h 855603"/>
                      <a:gd name="connsiteX64" fmla="*/ 734022 w 752269"/>
                      <a:gd name="connsiteY64" fmla="*/ 707596 h 855603"/>
                      <a:gd name="connsiteX65" fmla="*/ 744159 w 752269"/>
                      <a:gd name="connsiteY65" fmla="*/ 723816 h 855603"/>
                      <a:gd name="connsiteX66" fmla="*/ 746187 w 752269"/>
                      <a:gd name="connsiteY66" fmla="*/ 729898 h 855603"/>
                      <a:gd name="connsiteX67" fmla="*/ 752269 w 752269"/>
                      <a:gd name="connsiteY67" fmla="*/ 738008 h 855603"/>
                      <a:gd name="connsiteX68" fmla="*/ 553575 w 752269"/>
                      <a:gd name="connsiteY68" fmla="*/ 738008 h 855603"/>
                      <a:gd name="connsiteX69" fmla="*/ 553575 w 752269"/>
                      <a:gd name="connsiteY69" fmla="*/ 855603 h 855603"/>
                      <a:gd name="connsiteX70" fmla="*/ 533300 w 752269"/>
                      <a:gd name="connsiteY70" fmla="*/ 853575 h 855603"/>
                      <a:gd name="connsiteX71" fmla="*/ 523162 w 752269"/>
                      <a:gd name="connsiteY71" fmla="*/ 831273 h 855603"/>
                      <a:gd name="connsiteX72" fmla="*/ 519107 w 752269"/>
                      <a:gd name="connsiteY72" fmla="*/ 823163 h 855603"/>
                      <a:gd name="connsiteX73" fmla="*/ 508970 w 752269"/>
                      <a:gd name="connsiteY73" fmla="*/ 810998 h 855603"/>
                      <a:gd name="connsiteX74" fmla="*/ 506942 w 752269"/>
                      <a:gd name="connsiteY74" fmla="*/ 804915 h 855603"/>
                      <a:gd name="connsiteX75" fmla="*/ 502887 w 752269"/>
                      <a:gd name="connsiteY75" fmla="*/ 798833 h 855603"/>
                      <a:gd name="connsiteX76" fmla="*/ 498832 w 752269"/>
                      <a:gd name="connsiteY76" fmla="*/ 790723 h 855603"/>
                      <a:gd name="connsiteX77" fmla="*/ 492750 w 752269"/>
                      <a:gd name="connsiteY77" fmla="*/ 770448 h 855603"/>
                      <a:gd name="connsiteX78" fmla="*/ 488695 w 752269"/>
                      <a:gd name="connsiteY78" fmla="*/ 764365 h 855603"/>
                      <a:gd name="connsiteX79" fmla="*/ 484640 w 752269"/>
                      <a:gd name="connsiteY79" fmla="*/ 725843 h 855603"/>
                      <a:gd name="connsiteX80" fmla="*/ 478557 w 752269"/>
                      <a:gd name="connsiteY80" fmla="*/ 721788 h 855603"/>
                      <a:gd name="connsiteX81" fmla="*/ 468420 w 752269"/>
                      <a:gd name="connsiteY81" fmla="*/ 719761 h 855603"/>
                      <a:gd name="connsiteX82" fmla="*/ 462337 w 752269"/>
                      <a:gd name="connsiteY82" fmla="*/ 717733 h 855603"/>
                      <a:gd name="connsiteX83" fmla="*/ 452200 w 752269"/>
                      <a:gd name="connsiteY83" fmla="*/ 725843 h 855603"/>
                      <a:gd name="connsiteX84" fmla="*/ 450173 w 752269"/>
                      <a:gd name="connsiteY84" fmla="*/ 733953 h 855603"/>
                      <a:gd name="connsiteX85" fmla="*/ 438008 w 752269"/>
                      <a:gd name="connsiteY85" fmla="*/ 738008 h 855603"/>
                      <a:gd name="connsiteX86" fmla="*/ 411650 w 752269"/>
                      <a:gd name="connsiteY86" fmla="*/ 733953 h 855603"/>
                      <a:gd name="connsiteX87" fmla="*/ 405568 w 752269"/>
                      <a:gd name="connsiteY87" fmla="*/ 729898 h 855603"/>
                      <a:gd name="connsiteX88" fmla="*/ 393403 w 752269"/>
                      <a:gd name="connsiteY88" fmla="*/ 717733 h 855603"/>
                      <a:gd name="connsiteX89" fmla="*/ 387320 w 752269"/>
                      <a:gd name="connsiteY89" fmla="*/ 711651 h 855603"/>
                      <a:gd name="connsiteX90" fmla="*/ 381238 w 752269"/>
                      <a:gd name="connsiteY90" fmla="*/ 709623 h 855603"/>
                      <a:gd name="connsiteX91" fmla="*/ 356908 w 752269"/>
                      <a:gd name="connsiteY91" fmla="*/ 707596 h 855603"/>
                      <a:gd name="connsiteX92" fmla="*/ 342715 w 752269"/>
                      <a:gd name="connsiteY92" fmla="*/ 705568 h 855603"/>
                      <a:gd name="connsiteX93" fmla="*/ 336633 w 752269"/>
                      <a:gd name="connsiteY93" fmla="*/ 703541 h 855603"/>
                      <a:gd name="connsiteX94" fmla="*/ 312303 w 752269"/>
                      <a:gd name="connsiteY94" fmla="*/ 699486 h 855603"/>
                      <a:gd name="connsiteX95" fmla="*/ 308248 w 752269"/>
                      <a:gd name="connsiteY95" fmla="*/ 693403 h 855603"/>
                      <a:gd name="connsiteX96" fmla="*/ 296083 w 752269"/>
                      <a:gd name="connsiteY96" fmla="*/ 685293 h 855603"/>
                      <a:gd name="connsiteX97" fmla="*/ 285945 w 752269"/>
                      <a:gd name="connsiteY97" fmla="*/ 687321 h 855603"/>
                      <a:gd name="connsiteX98" fmla="*/ 279863 w 752269"/>
                      <a:gd name="connsiteY98" fmla="*/ 699486 h 855603"/>
                      <a:gd name="connsiteX99" fmla="*/ 269726 w 752269"/>
                      <a:gd name="connsiteY99" fmla="*/ 709623 h 855603"/>
                      <a:gd name="connsiteX100" fmla="*/ 265671 w 752269"/>
                      <a:gd name="connsiteY100" fmla="*/ 715706 h 855603"/>
                      <a:gd name="connsiteX101" fmla="*/ 259588 w 752269"/>
                      <a:gd name="connsiteY101" fmla="*/ 717733 h 855603"/>
                      <a:gd name="connsiteX102" fmla="*/ 253506 w 752269"/>
                      <a:gd name="connsiteY102" fmla="*/ 721788 h 855603"/>
                      <a:gd name="connsiteX103" fmla="*/ 251478 w 752269"/>
                      <a:gd name="connsiteY103" fmla="*/ 727871 h 855603"/>
                      <a:gd name="connsiteX104" fmla="*/ 253506 w 752269"/>
                      <a:gd name="connsiteY104" fmla="*/ 740036 h 855603"/>
                      <a:gd name="connsiteX105" fmla="*/ 60894 w 752269"/>
                      <a:gd name="connsiteY105" fmla="*/ 740036 h 855603"/>
                      <a:gd name="connsiteX106" fmla="*/ 28454 w 752269"/>
                      <a:gd name="connsiteY106" fmla="*/ 699486 h 855603"/>
                      <a:gd name="connsiteX107" fmla="*/ 6151 w 752269"/>
                      <a:gd name="connsiteY107" fmla="*/ 677183 h 855603"/>
                      <a:gd name="connsiteX108" fmla="*/ 2096 w 752269"/>
                      <a:gd name="connsiteY108" fmla="*/ 669073 h 855603"/>
                      <a:gd name="connsiteX109" fmla="*/ 69 w 752269"/>
                      <a:gd name="connsiteY109" fmla="*/ 660963 h 855603"/>
                      <a:gd name="connsiteX110" fmla="*/ 2096 w 752269"/>
                      <a:gd name="connsiteY110" fmla="*/ 632578 h 855603"/>
                      <a:gd name="connsiteX111" fmla="*/ 10206 w 752269"/>
                      <a:gd name="connsiteY111" fmla="*/ 626496 h 855603"/>
                      <a:gd name="connsiteX112" fmla="*/ 38591 w 752269"/>
                      <a:gd name="connsiteY112" fmla="*/ 620413 h 855603"/>
                      <a:gd name="connsiteX113" fmla="*/ 58866 w 752269"/>
                      <a:gd name="connsiteY113" fmla="*/ 618386 h 855603"/>
                      <a:gd name="connsiteX114" fmla="*/ 62921 w 752269"/>
                      <a:gd name="connsiteY114" fmla="*/ 612303 h 855603"/>
                      <a:gd name="connsiteX115" fmla="*/ 64949 w 752269"/>
                      <a:gd name="connsiteY115" fmla="*/ 592028 h 855603"/>
                      <a:gd name="connsiteX116" fmla="*/ 77114 w 752269"/>
                      <a:gd name="connsiteY116" fmla="*/ 583918 h 855603"/>
                      <a:gd name="connsiteX117" fmla="*/ 85224 w 752269"/>
                      <a:gd name="connsiteY117" fmla="*/ 523094 h 855603"/>
                      <a:gd name="connsiteX118" fmla="*/ 87251 w 752269"/>
                      <a:gd name="connsiteY118" fmla="*/ 476461 h 855603"/>
                      <a:gd name="connsiteX119" fmla="*/ 89279 w 752269"/>
                      <a:gd name="connsiteY119" fmla="*/ 468351 h 855603"/>
                      <a:gd name="connsiteX120" fmla="*/ 95361 w 752269"/>
                      <a:gd name="connsiteY120" fmla="*/ 466324 h 855603"/>
                      <a:gd name="connsiteX121" fmla="*/ 93334 w 752269"/>
                      <a:gd name="connsiteY121" fmla="*/ 444021 h 855603"/>
                      <a:gd name="connsiteX122" fmla="*/ 87251 w 752269"/>
                      <a:gd name="connsiteY122" fmla="*/ 425774 h 855603"/>
                      <a:gd name="connsiteX123" fmla="*/ 83196 w 752269"/>
                      <a:gd name="connsiteY123" fmla="*/ 413609 h 855603"/>
                      <a:gd name="connsiteX124" fmla="*/ 75086 w 752269"/>
                      <a:gd name="connsiteY124" fmla="*/ 399416 h 855603"/>
                      <a:gd name="connsiteX125" fmla="*/ 71031 w 752269"/>
                      <a:gd name="connsiteY125" fmla="*/ 393334 h 855603"/>
                      <a:gd name="connsiteX126" fmla="*/ 69004 w 752269"/>
                      <a:gd name="connsiteY126" fmla="*/ 387251 h 855603"/>
                      <a:gd name="connsiteX127" fmla="*/ 66976 w 752269"/>
                      <a:gd name="connsiteY127" fmla="*/ 379142 h 855603"/>
                      <a:gd name="connsiteX128" fmla="*/ 62921 w 752269"/>
                      <a:gd name="connsiteY128" fmla="*/ 373059 h 855603"/>
                      <a:gd name="connsiteX129" fmla="*/ 69004 w 752269"/>
                      <a:gd name="connsiteY129" fmla="*/ 362922 h 855603"/>
                      <a:gd name="connsiteX130" fmla="*/ 170378 w 752269"/>
                      <a:gd name="connsiteY130" fmla="*/ 340619 h 855603"/>
                      <a:gd name="connsiteX131" fmla="*/ 198763 w 752269"/>
                      <a:gd name="connsiteY131" fmla="*/ 340619 h 855603"/>
                      <a:gd name="connsiteX132" fmla="*/ 160241 w 752269"/>
                      <a:gd name="connsiteY132" fmla="*/ 273712 h 855603"/>
                      <a:gd name="connsiteX133" fmla="*/ 162268 w 752269"/>
                      <a:gd name="connsiteY133" fmla="*/ 113540 h 855603"/>
                      <a:gd name="connsiteX134" fmla="*/ 210928 w 752269"/>
                      <a:gd name="connsiteY134" fmla="*/ 95292 h 855603"/>
                      <a:gd name="connsiteX135" fmla="*/ 223093 w 752269"/>
                      <a:gd name="connsiteY135" fmla="*/ 77045 h 855603"/>
                      <a:gd name="connsiteX136" fmla="*/ 227148 w 752269"/>
                      <a:gd name="connsiteY136" fmla="*/ 68935 h 855603"/>
                      <a:gd name="connsiteX137" fmla="*/ 231203 w 752269"/>
                      <a:gd name="connsiteY137" fmla="*/ 62852 h 855603"/>
                      <a:gd name="connsiteX138" fmla="*/ 235258 w 752269"/>
                      <a:gd name="connsiteY138" fmla="*/ 50687 h 855603"/>
                      <a:gd name="connsiteX139" fmla="*/ 241341 w 752269"/>
                      <a:gd name="connsiteY139" fmla="*/ 46632 h 855603"/>
                      <a:gd name="connsiteX140" fmla="*/ 249451 w 752269"/>
                      <a:gd name="connsiteY140" fmla="*/ 38522 h 855603"/>
                      <a:gd name="connsiteX141" fmla="*/ 259588 w 752269"/>
                      <a:gd name="connsiteY141" fmla="*/ 36495 h 855603"/>
                      <a:gd name="connsiteX142" fmla="*/ 265671 w 752269"/>
                      <a:gd name="connsiteY142" fmla="*/ 32440 h 855603"/>
                      <a:gd name="connsiteX143" fmla="*/ 273781 w 752269"/>
                      <a:gd name="connsiteY143" fmla="*/ 30412 h 855603"/>
                      <a:gd name="connsiteX144" fmla="*/ 308248 w 752269"/>
                      <a:gd name="connsiteY144" fmla="*/ 28385 h 855603"/>
                      <a:gd name="connsiteX145" fmla="*/ 342715 w 752269"/>
                      <a:gd name="connsiteY145" fmla="*/ 28385 h 855603"/>
                      <a:gd name="connsiteX146" fmla="*/ 354880 w 752269"/>
                      <a:gd name="connsiteY146" fmla="*/ 32440 h 855603"/>
                      <a:gd name="connsiteX147" fmla="*/ 369073 w 752269"/>
                      <a:gd name="connsiteY147" fmla="*/ 0 h 85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</a:cxnLst>
                    <a:rect l="l" t="t" r="r" b="b"/>
                    <a:pathLst>
                      <a:path w="752269" h="855603">
                        <a:moveTo>
                          <a:pt x="369073" y="0"/>
                        </a:moveTo>
                        <a:lnTo>
                          <a:pt x="369073" y="0"/>
                        </a:lnTo>
                        <a:cubicBezTo>
                          <a:pt x="373128" y="4731"/>
                          <a:pt x="377665" y="9088"/>
                          <a:pt x="381238" y="14193"/>
                        </a:cubicBezTo>
                        <a:cubicBezTo>
                          <a:pt x="382463" y="15944"/>
                          <a:pt x="382227" y="18407"/>
                          <a:pt x="383265" y="20275"/>
                        </a:cubicBezTo>
                        <a:cubicBezTo>
                          <a:pt x="385632" y="24535"/>
                          <a:pt x="389834" y="27817"/>
                          <a:pt x="391375" y="32440"/>
                        </a:cubicBezTo>
                        <a:cubicBezTo>
                          <a:pt x="396201" y="46917"/>
                          <a:pt x="393059" y="41049"/>
                          <a:pt x="399485" y="50687"/>
                        </a:cubicBezTo>
                        <a:cubicBezTo>
                          <a:pt x="400161" y="57445"/>
                          <a:pt x="400971" y="64192"/>
                          <a:pt x="401513" y="70962"/>
                        </a:cubicBezTo>
                        <a:cubicBezTo>
                          <a:pt x="402323" y="81090"/>
                          <a:pt x="402033" y="91327"/>
                          <a:pt x="403540" y="101375"/>
                        </a:cubicBezTo>
                        <a:cubicBezTo>
                          <a:pt x="404080" y="104974"/>
                          <a:pt x="406317" y="108104"/>
                          <a:pt x="407595" y="111512"/>
                        </a:cubicBezTo>
                        <a:cubicBezTo>
                          <a:pt x="408346" y="113513"/>
                          <a:pt x="409105" y="115521"/>
                          <a:pt x="409623" y="117595"/>
                        </a:cubicBezTo>
                        <a:cubicBezTo>
                          <a:pt x="410459" y="120938"/>
                          <a:pt x="410224" y="124595"/>
                          <a:pt x="411650" y="127732"/>
                        </a:cubicBezTo>
                        <a:cubicBezTo>
                          <a:pt x="418984" y="143867"/>
                          <a:pt x="417706" y="135519"/>
                          <a:pt x="425843" y="145980"/>
                        </a:cubicBezTo>
                        <a:cubicBezTo>
                          <a:pt x="428835" y="149827"/>
                          <a:pt x="433953" y="158145"/>
                          <a:pt x="433953" y="158145"/>
                        </a:cubicBezTo>
                        <a:cubicBezTo>
                          <a:pt x="434629" y="160172"/>
                          <a:pt x="435138" y="162263"/>
                          <a:pt x="435980" y="164227"/>
                        </a:cubicBezTo>
                        <a:cubicBezTo>
                          <a:pt x="439460" y="172348"/>
                          <a:pt x="440161" y="170814"/>
                          <a:pt x="442063" y="178420"/>
                        </a:cubicBezTo>
                        <a:cubicBezTo>
                          <a:pt x="442642" y="180737"/>
                          <a:pt x="444867" y="193748"/>
                          <a:pt x="446118" y="196667"/>
                        </a:cubicBezTo>
                        <a:cubicBezTo>
                          <a:pt x="447078" y="198907"/>
                          <a:pt x="448821" y="200722"/>
                          <a:pt x="450173" y="202749"/>
                        </a:cubicBezTo>
                        <a:cubicBezTo>
                          <a:pt x="451186" y="208831"/>
                          <a:pt x="452684" y="221723"/>
                          <a:pt x="456255" y="227079"/>
                        </a:cubicBezTo>
                        <a:cubicBezTo>
                          <a:pt x="458958" y="231134"/>
                          <a:pt x="462555" y="234719"/>
                          <a:pt x="464365" y="239244"/>
                        </a:cubicBezTo>
                        <a:cubicBezTo>
                          <a:pt x="469542" y="252188"/>
                          <a:pt x="466792" y="246127"/>
                          <a:pt x="472475" y="257492"/>
                        </a:cubicBezTo>
                        <a:cubicBezTo>
                          <a:pt x="473151" y="262223"/>
                          <a:pt x="473565" y="266998"/>
                          <a:pt x="474502" y="271684"/>
                        </a:cubicBezTo>
                        <a:cubicBezTo>
                          <a:pt x="475690" y="277626"/>
                          <a:pt x="478113" y="280109"/>
                          <a:pt x="480585" y="285877"/>
                        </a:cubicBezTo>
                        <a:cubicBezTo>
                          <a:pt x="481427" y="287841"/>
                          <a:pt x="482025" y="289904"/>
                          <a:pt x="482612" y="291959"/>
                        </a:cubicBezTo>
                        <a:cubicBezTo>
                          <a:pt x="483378" y="294638"/>
                          <a:pt x="483568" y="297497"/>
                          <a:pt x="484640" y="300069"/>
                        </a:cubicBezTo>
                        <a:cubicBezTo>
                          <a:pt x="491349" y="316170"/>
                          <a:pt x="489749" y="313287"/>
                          <a:pt x="498832" y="322372"/>
                        </a:cubicBezTo>
                        <a:cubicBezTo>
                          <a:pt x="503931" y="337665"/>
                          <a:pt x="497051" y="318808"/>
                          <a:pt x="504915" y="334537"/>
                        </a:cubicBezTo>
                        <a:cubicBezTo>
                          <a:pt x="505871" y="336448"/>
                          <a:pt x="505986" y="338708"/>
                          <a:pt x="506942" y="340619"/>
                        </a:cubicBezTo>
                        <a:cubicBezTo>
                          <a:pt x="508032" y="342799"/>
                          <a:pt x="509907" y="344522"/>
                          <a:pt x="510997" y="346702"/>
                        </a:cubicBezTo>
                        <a:cubicBezTo>
                          <a:pt x="511953" y="348613"/>
                          <a:pt x="512438" y="350729"/>
                          <a:pt x="513025" y="352784"/>
                        </a:cubicBezTo>
                        <a:cubicBezTo>
                          <a:pt x="514497" y="357937"/>
                          <a:pt x="514994" y="362109"/>
                          <a:pt x="517080" y="366977"/>
                        </a:cubicBezTo>
                        <a:cubicBezTo>
                          <a:pt x="518271" y="369755"/>
                          <a:pt x="519944" y="372309"/>
                          <a:pt x="521135" y="375087"/>
                        </a:cubicBezTo>
                        <a:cubicBezTo>
                          <a:pt x="521977" y="377051"/>
                          <a:pt x="522206" y="379258"/>
                          <a:pt x="523162" y="381169"/>
                        </a:cubicBezTo>
                        <a:cubicBezTo>
                          <a:pt x="524252" y="383348"/>
                          <a:pt x="526127" y="385072"/>
                          <a:pt x="527217" y="387251"/>
                        </a:cubicBezTo>
                        <a:cubicBezTo>
                          <a:pt x="528173" y="389163"/>
                          <a:pt x="528403" y="391369"/>
                          <a:pt x="529245" y="393334"/>
                        </a:cubicBezTo>
                        <a:cubicBezTo>
                          <a:pt x="530436" y="396112"/>
                          <a:pt x="532178" y="398638"/>
                          <a:pt x="533300" y="401444"/>
                        </a:cubicBezTo>
                        <a:cubicBezTo>
                          <a:pt x="534887" y="405413"/>
                          <a:pt x="536003" y="409554"/>
                          <a:pt x="537355" y="413609"/>
                        </a:cubicBezTo>
                        <a:cubicBezTo>
                          <a:pt x="539395" y="419730"/>
                          <a:pt x="540526" y="423521"/>
                          <a:pt x="543437" y="429829"/>
                        </a:cubicBezTo>
                        <a:lnTo>
                          <a:pt x="555602" y="454159"/>
                        </a:lnTo>
                        <a:cubicBezTo>
                          <a:pt x="556954" y="456862"/>
                          <a:pt x="558701" y="459402"/>
                          <a:pt x="559657" y="462269"/>
                        </a:cubicBezTo>
                        <a:cubicBezTo>
                          <a:pt x="560333" y="464296"/>
                          <a:pt x="560647" y="466483"/>
                          <a:pt x="561685" y="468351"/>
                        </a:cubicBezTo>
                        <a:cubicBezTo>
                          <a:pt x="564052" y="472611"/>
                          <a:pt x="567092" y="476461"/>
                          <a:pt x="569795" y="480516"/>
                        </a:cubicBezTo>
                        <a:cubicBezTo>
                          <a:pt x="571147" y="482544"/>
                          <a:pt x="572127" y="484876"/>
                          <a:pt x="573850" y="486599"/>
                        </a:cubicBezTo>
                        <a:lnTo>
                          <a:pt x="586015" y="498764"/>
                        </a:lnTo>
                        <a:lnTo>
                          <a:pt x="594125" y="506874"/>
                        </a:lnTo>
                        <a:cubicBezTo>
                          <a:pt x="594801" y="508901"/>
                          <a:pt x="595092" y="511101"/>
                          <a:pt x="596152" y="512956"/>
                        </a:cubicBezTo>
                        <a:cubicBezTo>
                          <a:pt x="597829" y="515890"/>
                          <a:pt x="600271" y="518316"/>
                          <a:pt x="602235" y="521066"/>
                        </a:cubicBezTo>
                        <a:cubicBezTo>
                          <a:pt x="603651" y="523049"/>
                          <a:pt x="605081" y="525033"/>
                          <a:pt x="606290" y="527149"/>
                        </a:cubicBezTo>
                        <a:cubicBezTo>
                          <a:pt x="607789" y="529773"/>
                          <a:pt x="609154" y="532481"/>
                          <a:pt x="610345" y="535259"/>
                        </a:cubicBezTo>
                        <a:cubicBezTo>
                          <a:pt x="611187" y="537223"/>
                          <a:pt x="611187" y="539563"/>
                          <a:pt x="612372" y="541341"/>
                        </a:cubicBezTo>
                        <a:cubicBezTo>
                          <a:pt x="613963" y="543727"/>
                          <a:pt x="616427" y="545396"/>
                          <a:pt x="618455" y="547424"/>
                        </a:cubicBezTo>
                        <a:cubicBezTo>
                          <a:pt x="624060" y="564241"/>
                          <a:pt x="614651" y="537789"/>
                          <a:pt x="628592" y="565671"/>
                        </a:cubicBezTo>
                        <a:cubicBezTo>
                          <a:pt x="631295" y="571078"/>
                          <a:pt x="633075" y="577055"/>
                          <a:pt x="636702" y="581891"/>
                        </a:cubicBezTo>
                        <a:cubicBezTo>
                          <a:pt x="640757" y="587298"/>
                          <a:pt x="646357" y="591836"/>
                          <a:pt x="648867" y="598111"/>
                        </a:cubicBezTo>
                        <a:cubicBezTo>
                          <a:pt x="650219" y="601490"/>
                          <a:pt x="650807" y="605287"/>
                          <a:pt x="652922" y="608248"/>
                        </a:cubicBezTo>
                        <a:cubicBezTo>
                          <a:pt x="654338" y="610231"/>
                          <a:pt x="657281" y="610580"/>
                          <a:pt x="659004" y="612303"/>
                        </a:cubicBezTo>
                        <a:cubicBezTo>
                          <a:pt x="662064" y="615363"/>
                          <a:pt x="664239" y="619206"/>
                          <a:pt x="667114" y="622441"/>
                        </a:cubicBezTo>
                        <a:cubicBezTo>
                          <a:pt x="669654" y="625298"/>
                          <a:pt x="672521" y="627848"/>
                          <a:pt x="675224" y="630551"/>
                        </a:cubicBezTo>
                        <a:cubicBezTo>
                          <a:pt x="679103" y="642183"/>
                          <a:pt x="674475" y="631325"/>
                          <a:pt x="683334" y="642716"/>
                        </a:cubicBezTo>
                        <a:cubicBezTo>
                          <a:pt x="683880" y="643418"/>
                          <a:pt x="695064" y="660880"/>
                          <a:pt x="697527" y="662991"/>
                        </a:cubicBezTo>
                        <a:cubicBezTo>
                          <a:pt x="699822" y="664958"/>
                          <a:pt x="702934" y="665694"/>
                          <a:pt x="705637" y="667046"/>
                        </a:cubicBezTo>
                        <a:cubicBezTo>
                          <a:pt x="708340" y="671101"/>
                          <a:pt x="712206" y="674588"/>
                          <a:pt x="713747" y="679211"/>
                        </a:cubicBezTo>
                        <a:cubicBezTo>
                          <a:pt x="714423" y="681238"/>
                          <a:pt x="714439" y="683624"/>
                          <a:pt x="715774" y="685293"/>
                        </a:cubicBezTo>
                        <a:cubicBezTo>
                          <a:pt x="717296" y="687196"/>
                          <a:pt x="719985" y="687788"/>
                          <a:pt x="721857" y="689348"/>
                        </a:cubicBezTo>
                        <a:cubicBezTo>
                          <a:pt x="724060" y="691184"/>
                          <a:pt x="725912" y="693403"/>
                          <a:pt x="727939" y="695431"/>
                        </a:cubicBezTo>
                        <a:cubicBezTo>
                          <a:pt x="731658" y="706583"/>
                          <a:pt x="727733" y="696590"/>
                          <a:pt x="734022" y="707596"/>
                        </a:cubicBezTo>
                        <a:cubicBezTo>
                          <a:pt x="742927" y="723181"/>
                          <a:pt x="732530" y="708310"/>
                          <a:pt x="744159" y="723816"/>
                        </a:cubicBezTo>
                        <a:cubicBezTo>
                          <a:pt x="744835" y="725843"/>
                          <a:pt x="745127" y="728043"/>
                          <a:pt x="746187" y="729898"/>
                        </a:cubicBezTo>
                        <a:cubicBezTo>
                          <a:pt x="747864" y="732832"/>
                          <a:pt x="752269" y="738008"/>
                          <a:pt x="752269" y="738008"/>
                        </a:cubicBezTo>
                        <a:lnTo>
                          <a:pt x="553575" y="738008"/>
                        </a:lnTo>
                        <a:lnTo>
                          <a:pt x="553575" y="855603"/>
                        </a:lnTo>
                        <a:lnTo>
                          <a:pt x="533300" y="853575"/>
                        </a:lnTo>
                        <a:cubicBezTo>
                          <a:pt x="521668" y="822560"/>
                          <a:pt x="532401" y="847440"/>
                          <a:pt x="523162" y="831273"/>
                        </a:cubicBezTo>
                        <a:cubicBezTo>
                          <a:pt x="521662" y="828649"/>
                          <a:pt x="520864" y="825623"/>
                          <a:pt x="519107" y="823163"/>
                        </a:cubicBezTo>
                        <a:cubicBezTo>
                          <a:pt x="511636" y="812702"/>
                          <a:pt x="514332" y="821722"/>
                          <a:pt x="508970" y="810998"/>
                        </a:cubicBezTo>
                        <a:cubicBezTo>
                          <a:pt x="508014" y="809086"/>
                          <a:pt x="507898" y="806827"/>
                          <a:pt x="506942" y="804915"/>
                        </a:cubicBezTo>
                        <a:cubicBezTo>
                          <a:pt x="505852" y="802736"/>
                          <a:pt x="504096" y="800949"/>
                          <a:pt x="502887" y="798833"/>
                        </a:cubicBezTo>
                        <a:cubicBezTo>
                          <a:pt x="501387" y="796209"/>
                          <a:pt x="500184" y="793426"/>
                          <a:pt x="498832" y="790723"/>
                        </a:cubicBezTo>
                        <a:cubicBezTo>
                          <a:pt x="497698" y="786188"/>
                          <a:pt x="494726" y="773412"/>
                          <a:pt x="492750" y="770448"/>
                        </a:cubicBezTo>
                        <a:lnTo>
                          <a:pt x="488695" y="764365"/>
                        </a:lnTo>
                        <a:cubicBezTo>
                          <a:pt x="487343" y="751524"/>
                          <a:pt x="487631" y="738403"/>
                          <a:pt x="484640" y="725843"/>
                        </a:cubicBezTo>
                        <a:cubicBezTo>
                          <a:pt x="484076" y="723472"/>
                          <a:pt x="480839" y="722644"/>
                          <a:pt x="478557" y="721788"/>
                        </a:cubicBezTo>
                        <a:cubicBezTo>
                          <a:pt x="475330" y="720578"/>
                          <a:pt x="471763" y="720597"/>
                          <a:pt x="468420" y="719761"/>
                        </a:cubicBezTo>
                        <a:cubicBezTo>
                          <a:pt x="466346" y="719243"/>
                          <a:pt x="464365" y="718409"/>
                          <a:pt x="462337" y="717733"/>
                        </a:cubicBezTo>
                        <a:cubicBezTo>
                          <a:pt x="455859" y="719893"/>
                          <a:pt x="455256" y="718711"/>
                          <a:pt x="452200" y="725843"/>
                        </a:cubicBezTo>
                        <a:cubicBezTo>
                          <a:pt x="451102" y="728404"/>
                          <a:pt x="452289" y="732140"/>
                          <a:pt x="450173" y="733953"/>
                        </a:cubicBezTo>
                        <a:cubicBezTo>
                          <a:pt x="446928" y="736735"/>
                          <a:pt x="438008" y="738008"/>
                          <a:pt x="438008" y="738008"/>
                        </a:cubicBezTo>
                        <a:cubicBezTo>
                          <a:pt x="432188" y="737426"/>
                          <a:pt x="418958" y="737607"/>
                          <a:pt x="411650" y="733953"/>
                        </a:cubicBezTo>
                        <a:cubicBezTo>
                          <a:pt x="409471" y="732863"/>
                          <a:pt x="407595" y="731250"/>
                          <a:pt x="405568" y="729898"/>
                        </a:cubicBezTo>
                        <a:cubicBezTo>
                          <a:pt x="398430" y="719192"/>
                          <a:pt x="405138" y="727791"/>
                          <a:pt x="393403" y="717733"/>
                        </a:cubicBezTo>
                        <a:cubicBezTo>
                          <a:pt x="391226" y="715867"/>
                          <a:pt x="389706" y="713242"/>
                          <a:pt x="387320" y="711651"/>
                        </a:cubicBezTo>
                        <a:cubicBezTo>
                          <a:pt x="385542" y="710466"/>
                          <a:pt x="383356" y="709905"/>
                          <a:pt x="381238" y="709623"/>
                        </a:cubicBezTo>
                        <a:cubicBezTo>
                          <a:pt x="373171" y="708547"/>
                          <a:pt x="365001" y="708448"/>
                          <a:pt x="356908" y="707596"/>
                        </a:cubicBezTo>
                        <a:cubicBezTo>
                          <a:pt x="352155" y="707096"/>
                          <a:pt x="347446" y="706244"/>
                          <a:pt x="342715" y="705568"/>
                        </a:cubicBezTo>
                        <a:cubicBezTo>
                          <a:pt x="340688" y="704892"/>
                          <a:pt x="338728" y="703960"/>
                          <a:pt x="336633" y="703541"/>
                        </a:cubicBezTo>
                        <a:cubicBezTo>
                          <a:pt x="328571" y="701929"/>
                          <a:pt x="312303" y="699486"/>
                          <a:pt x="312303" y="699486"/>
                        </a:cubicBezTo>
                        <a:cubicBezTo>
                          <a:pt x="310951" y="697458"/>
                          <a:pt x="310082" y="695008"/>
                          <a:pt x="308248" y="693403"/>
                        </a:cubicBezTo>
                        <a:cubicBezTo>
                          <a:pt x="304580" y="690194"/>
                          <a:pt x="296083" y="685293"/>
                          <a:pt x="296083" y="685293"/>
                        </a:cubicBezTo>
                        <a:cubicBezTo>
                          <a:pt x="292704" y="685969"/>
                          <a:pt x="288937" y="685611"/>
                          <a:pt x="285945" y="687321"/>
                        </a:cubicBezTo>
                        <a:cubicBezTo>
                          <a:pt x="281876" y="689646"/>
                          <a:pt x="281633" y="695947"/>
                          <a:pt x="279863" y="699486"/>
                        </a:cubicBezTo>
                        <a:cubicBezTo>
                          <a:pt x="276485" y="706243"/>
                          <a:pt x="275807" y="705569"/>
                          <a:pt x="269726" y="709623"/>
                        </a:cubicBezTo>
                        <a:cubicBezTo>
                          <a:pt x="268374" y="711651"/>
                          <a:pt x="267574" y="714184"/>
                          <a:pt x="265671" y="715706"/>
                        </a:cubicBezTo>
                        <a:cubicBezTo>
                          <a:pt x="264002" y="717041"/>
                          <a:pt x="261500" y="716777"/>
                          <a:pt x="259588" y="717733"/>
                        </a:cubicBezTo>
                        <a:cubicBezTo>
                          <a:pt x="257409" y="718823"/>
                          <a:pt x="255533" y="720436"/>
                          <a:pt x="253506" y="721788"/>
                        </a:cubicBezTo>
                        <a:lnTo>
                          <a:pt x="251478" y="727871"/>
                        </a:lnTo>
                        <a:lnTo>
                          <a:pt x="253506" y="740036"/>
                        </a:lnTo>
                        <a:lnTo>
                          <a:pt x="60894" y="740036"/>
                        </a:lnTo>
                        <a:lnTo>
                          <a:pt x="28454" y="699486"/>
                        </a:lnTo>
                        <a:cubicBezTo>
                          <a:pt x="-2188" y="678036"/>
                          <a:pt x="12911" y="695208"/>
                          <a:pt x="6151" y="677183"/>
                        </a:cubicBezTo>
                        <a:cubicBezTo>
                          <a:pt x="5090" y="674353"/>
                          <a:pt x="3448" y="671776"/>
                          <a:pt x="2096" y="669073"/>
                        </a:cubicBezTo>
                        <a:cubicBezTo>
                          <a:pt x="1420" y="666370"/>
                          <a:pt x="69" y="663749"/>
                          <a:pt x="69" y="660963"/>
                        </a:cubicBezTo>
                        <a:cubicBezTo>
                          <a:pt x="69" y="651477"/>
                          <a:pt x="-580" y="641678"/>
                          <a:pt x="2096" y="632578"/>
                        </a:cubicBezTo>
                        <a:cubicBezTo>
                          <a:pt x="3049" y="629336"/>
                          <a:pt x="7184" y="628007"/>
                          <a:pt x="10206" y="626496"/>
                        </a:cubicBezTo>
                        <a:cubicBezTo>
                          <a:pt x="19537" y="621831"/>
                          <a:pt x="28331" y="621553"/>
                          <a:pt x="38591" y="620413"/>
                        </a:cubicBezTo>
                        <a:cubicBezTo>
                          <a:pt x="45341" y="619663"/>
                          <a:pt x="52108" y="619062"/>
                          <a:pt x="58866" y="618386"/>
                        </a:cubicBezTo>
                        <a:cubicBezTo>
                          <a:pt x="60218" y="616358"/>
                          <a:pt x="62373" y="614677"/>
                          <a:pt x="62921" y="612303"/>
                        </a:cubicBezTo>
                        <a:cubicBezTo>
                          <a:pt x="64448" y="605685"/>
                          <a:pt x="61911" y="598103"/>
                          <a:pt x="64949" y="592028"/>
                        </a:cubicBezTo>
                        <a:cubicBezTo>
                          <a:pt x="67129" y="587669"/>
                          <a:pt x="77114" y="583918"/>
                          <a:pt x="77114" y="583918"/>
                        </a:cubicBezTo>
                        <a:cubicBezTo>
                          <a:pt x="91201" y="562789"/>
                          <a:pt x="81874" y="578939"/>
                          <a:pt x="85224" y="523094"/>
                        </a:cubicBezTo>
                        <a:cubicBezTo>
                          <a:pt x="86156" y="507563"/>
                          <a:pt x="86102" y="491978"/>
                          <a:pt x="87251" y="476461"/>
                        </a:cubicBezTo>
                        <a:cubicBezTo>
                          <a:pt x="87457" y="473682"/>
                          <a:pt x="87538" y="470527"/>
                          <a:pt x="89279" y="468351"/>
                        </a:cubicBezTo>
                        <a:cubicBezTo>
                          <a:pt x="90614" y="466682"/>
                          <a:pt x="93334" y="467000"/>
                          <a:pt x="95361" y="466324"/>
                        </a:cubicBezTo>
                        <a:cubicBezTo>
                          <a:pt x="94685" y="458890"/>
                          <a:pt x="94798" y="451341"/>
                          <a:pt x="93334" y="444021"/>
                        </a:cubicBezTo>
                        <a:cubicBezTo>
                          <a:pt x="92077" y="437734"/>
                          <a:pt x="89278" y="431856"/>
                          <a:pt x="87251" y="425774"/>
                        </a:cubicBezTo>
                        <a:cubicBezTo>
                          <a:pt x="87249" y="425769"/>
                          <a:pt x="83200" y="413614"/>
                          <a:pt x="83196" y="413609"/>
                        </a:cubicBezTo>
                        <a:cubicBezTo>
                          <a:pt x="73312" y="398782"/>
                          <a:pt x="85381" y="417431"/>
                          <a:pt x="75086" y="399416"/>
                        </a:cubicBezTo>
                        <a:cubicBezTo>
                          <a:pt x="73877" y="397300"/>
                          <a:pt x="72383" y="395361"/>
                          <a:pt x="71031" y="393334"/>
                        </a:cubicBezTo>
                        <a:cubicBezTo>
                          <a:pt x="70355" y="391306"/>
                          <a:pt x="69591" y="389306"/>
                          <a:pt x="69004" y="387251"/>
                        </a:cubicBezTo>
                        <a:cubicBezTo>
                          <a:pt x="68239" y="384572"/>
                          <a:pt x="68074" y="381703"/>
                          <a:pt x="66976" y="379142"/>
                        </a:cubicBezTo>
                        <a:cubicBezTo>
                          <a:pt x="66016" y="376902"/>
                          <a:pt x="64273" y="375087"/>
                          <a:pt x="62921" y="373059"/>
                        </a:cubicBezTo>
                        <a:cubicBezTo>
                          <a:pt x="65214" y="361597"/>
                          <a:pt x="61503" y="362922"/>
                          <a:pt x="69004" y="362922"/>
                        </a:cubicBezTo>
                        <a:lnTo>
                          <a:pt x="170378" y="340619"/>
                        </a:lnTo>
                        <a:lnTo>
                          <a:pt x="198763" y="340619"/>
                        </a:lnTo>
                        <a:lnTo>
                          <a:pt x="160241" y="273712"/>
                        </a:lnTo>
                        <a:cubicBezTo>
                          <a:pt x="160917" y="220321"/>
                          <a:pt x="161592" y="166931"/>
                          <a:pt x="162268" y="113540"/>
                        </a:cubicBezTo>
                        <a:lnTo>
                          <a:pt x="210928" y="95292"/>
                        </a:lnTo>
                        <a:cubicBezTo>
                          <a:pt x="214983" y="89210"/>
                          <a:pt x="219262" y="83271"/>
                          <a:pt x="223093" y="77045"/>
                        </a:cubicBezTo>
                        <a:cubicBezTo>
                          <a:pt x="224677" y="74471"/>
                          <a:pt x="225649" y="71559"/>
                          <a:pt x="227148" y="68935"/>
                        </a:cubicBezTo>
                        <a:cubicBezTo>
                          <a:pt x="228357" y="66819"/>
                          <a:pt x="230213" y="65079"/>
                          <a:pt x="231203" y="62852"/>
                        </a:cubicBezTo>
                        <a:cubicBezTo>
                          <a:pt x="232939" y="58946"/>
                          <a:pt x="231701" y="53058"/>
                          <a:pt x="235258" y="50687"/>
                        </a:cubicBezTo>
                        <a:cubicBezTo>
                          <a:pt x="237286" y="49335"/>
                          <a:pt x="239491" y="48218"/>
                          <a:pt x="241341" y="46632"/>
                        </a:cubicBezTo>
                        <a:cubicBezTo>
                          <a:pt x="244244" y="44144"/>
                          <a:pt x="246109" y="40379"/>
                          <a:pt x="249451" y="38522"/>
                        </a:cubicBezTo>
                        <a:cubicBezTo>
                          <a:pt x="252463" y="36849"/>
                          <a:pt x="256209" y="37171"/>
                          <a:pt x="259588" y="36495"/>
                        </a:cubicBezTo>
                        <a:cubicBezTo>
                          <a:pt x="261616" y="35143"/>
                          <a:pt x="263431" y="33400"/>
                          <a:pt x="265671" y="32440"/>
                        </a:cubicBezTo>
                        <a:cubicBezTo>
                          <a:pt x="268232" y="31342"/>
                          <a:pt x="271007" y="30676"/>
                          <a:pt x="273781" y="30412"/>
                        </a:cubicBezTo>
                        <a:cubicBezTo>
                          <a:pt x="285238" y="29321"/>
                          <a:pt x="296759" y="29061"/>
                          <a:pt x="308248" y="28385"/>
                        </a:cubicBezTo>
                        <a:cubicBezTo>
                          <a:pt x="322211" y="23729"/>
                          <a:pt x="317158" y="24551"/>
                          <a:pt x="342715" y="28385"/>
                        </a:cubicBezTo>
                        <a:cubicBezTo>
                          <a:pt x="346942" y="29019"/>
                          <a:pt x="350606" y="32440"/>
                          <a:pt x="354880" y="32440"/>
                        </a:cubicBezTo>
                        <a:lnTo>
                          <a:pt x="369073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 192"/>
                  <p:cNvSpPr/>
                  <p:nvPr/>
                </p:nvSpPr>
                <p:spPr>
                  <a:xfrm>
                    <a:off x="5154144" y="3167633"/>
                    <a:ext cx="520732" cy="549269"/>
                  </a:xfrm>
                  <a:custGeom>
                    <a:avLst/>
                    <a:gdLst>
                      <a:gd name="connsiteX0" fmla="*/ 512956 w 521408"/>
                      <a:gd name="connsiteY0" fmla="*/ 70963 h 549451"/>
                      <a:gd name="connsiteX1" fmla="*/ 512956 w 521408"/>
                      <a:gd name="connsiteY1" fmla="*/ 275740 h 549451"/>
                      <a:gd name="connsiteX2" fmla="*/ 488626 w 521408"/>
                      <a:gd name="connsiteY2" fmla="*/ 316289 h 549451"/>
                      <a:gd name="connsiteX3" fmla="*/ 472406 w 521408"/>
                      <a:gd name="connsiteY3" fmla="*/ 328454 h 549451"/>
                      <a:gd name="connsiteX4" fmla="*/ 462269 w 521408"/>
                      <a:gd name="connsiteY4" fmla="*/ 338592 h 549451"/>
                      <a:gd name="connsiteX5" fmla="*/ 458214 w 521408"/>
                      <a:gd name="connsiteY5" fmla="*/ 344674 h 549451"/>
                      <a:gd name="connsiteX6" fmla="*/ 446049 w 521408"/>
                      <a:gd name="connsiteY6" fmla="*/ 348729 h 549451"/>
                      <a:gd name="connsiteX7" fmla="*/ 431856 w 521408"/>
                      <a:gd name="connsiteY7" fmla="*/ 352784 h 549451"/>
                      <a:gd name="connsiteX8" fmla="*/ 399416 w 521408"/>
                      <a:gd name="connsiteY8" fmla="*/ 350757 h 549451"/>
                      <a:gd name="connsiteX9" fmla="*/ 389279 w 521408"/>
                      <a:gd name="connsiteY9" fmla="*/ 431857 h 549451"/>
                      <a:gd name="connsiteX10" fmla="*/ 393334 w 521408"/>
                      <a:gd name="connsiteY10" fmla="*/ 437939 h 549451"/>
                      <a:gd name="connsiteX11" fmla="*/ 391306 w 521408"/>
                      <a:gd name="connsiteY11" fmla="*/ 462269 h 549451"/>
                      <a:gd name="connsiteX12" fmla="*/ 371031 w 521408"/>
                      <a:gd name="connsiteY12" fmla="*/ 472407 h 549451"/>
                      <a:gd name="connsiteX13" fmla="*/ 360894 w 521408"/>
                      <a:gd name="connsiteY13" fmla="*/ 480517 h 549451"/>
                      <a:gd name="connsiteX14" fmla="*/ 356839 w 521408"/>
                      <a:gd name="connsiteY14" fmla="*/ 486599 h 549451"/>
                      <a:gd name="connsiteX15" fmla="*/ 350756 w 521408"/>
                      <a:gd name="connsiteY15" fmla="*/ 492681 h 549451"/>
                      <a:gd name="connsiteX16" fmla="*/ 342646 w 521408"/>
                      <a:gd name="connsiteY16" fmla="*/ 496736 h 549451"/>
                      <a:gd name="connsiteX17" fmla="*/ 267629 w 521408"/>
                      <a:gd name="connsiteY17" fmla="*/ 500791 h 549451"/>
                      <a:gd name="connsiteX18" fmla="*/ 253437 w 521408"/>
                      <a:gd name="connsiteY18" fmla="*/ 506874 h 549451"/>
                      <a:gd name="connsiteX19" fmla="*/ 249382 w 521408"/>
                      <a:gd name="connsiteY19" fmla="*/ 512956 h 549451"/>
                      <a:gd name="connsiteX20" fmla="*/ 243299 w 521408"/>
                      <a:gd name="connsiteY20" fmla="*/ 517011 h 549451"/>
                      <a:gd name="connsiteX21" fmla="*/ 237217 w 521408"/>
                      <a:gd name="connsiteY21" fmla="*/ 523094 h 549451"/>
                      <a:gd name="connsiteX22" fmla="*/ 225052 w 521408"/>
                      <a:gd name="connsiteY22" fmla="*/ 527149 h 549451"/>
                      <a:gd name="connsiteX23" fmla="*/ 212887 w 521408"/>
                      <a:gd name="connsiteY23" fmla="*/ 535259 h 549451"/>
                      <a:gd name="connsiteX24" fmla="*/ 200722 w 521408"/>
                      <a:gd name="connsiteY24" fmla="*/ 543369 h 549451"/>
                      <a:gd name="connsiteX25" fmla="*/ 176392 w 521408"/>
                      <a:gd name="connsiteY25" fmla="*/ 541341 h 549451"/>
                      <a:gd name="connsiteX26" fmla="*/ 164227 w 521408"/>
                      <a:gd name="connsiteY26" fmla="*/ 533231 h 549451"/>
                      <a:gd name="connsiteX27" fmla="*/ 141925 w 521408"/>
                      <a:gd name="connsiteY27" fmla="*/ 539314 h 549451"/>
                      <a:gd name="connsiteX28" fmla="*/ 127732 w 521408"/>
                      <a:gd name="connsiteY28" fmla="*/ 543369 h 549451"/>
                      <a:gd name="connsiteX29" fmla="*/ 93265 w 521408"/>
                      <a:gd name="connsiteY29" fmla="*/ 539314 h 549451"/>
                      <a:gd name="connsiteX30" fmla="*/ 85155 w 521408"/>
                      <a:gd name="connsiteY30" fmla="*/ 527149 h 549451"/>
                      <a:gd name="connsiteX31" fmla="*/ 70962 w 521408"/>
                      <a:gd name="connsiteY31" fmla="*/ 533231 h 549451"/>
                      <a:gd name="connsiteX32" fmla="*/ 64880 w 521408"/>
                      <a:gd name="connsiteY32" fmla="*/ 537286 h 549451"/>
                      <a:gd name="connsiteX33" fmla="*/ 52715 w 521408"/>
                      <a:gd name="connsiteY33" fmla="*/ 541341 h 549451"/>
                      <a:gd name="connsiteX34" fmla="*/ 46632 w 521408"/>
                      <a:gd name="connsiteY34" fmla="*/ 543369 h 549451"/>
                      <a:gd name="connsiteX35" fmla="*/ 34467 w 521408"/>
                      <a:gd name="connsiteY35" fmla="*/ 549451 h 549451"/>
                      <a:gd name="connsiteX36" fmla="*/ 28385 w 521408"/>
                      <a:gd name="connsiteY36" fmla="*/ 547424 h 549451"/>
                      <a:gd name="connsiteX37" fmla="*/ 10137 w 521408"/>
                      <a:gd name="connsiteY37" fmla="*/ 533231 h 549451"/>
                      <a:gd name="connsiteX38" fmla="*/ 6082 w 521408"/>
                      <a:gd name="connsiteY38" fmla="*/ 521066 h 549451"/>
                      <a:gd name="connsiteX39" fmla="*/ 12165 w 521408"/>
                      <a:gd name="connsiteY39" fmla="*/ 498764 h 549451"/>
                      <a:gd name="connsiteX40" fmla="*/ 14192 w 521408"/>
                      <a:gd name="connsiteY40" fmla="*/ 492681 h 549451"/>
                      <a:gd name="connsiteX41" fmla="*/ 20275 w 521408"/>
                      <a:gd name="connsiteY41" fmla="*/ 478489 h 549451"/>
                      <a:gd name="connsiteX42" fmla="*/ 12165 w 521408"/>
                      <a:gd name="connsiteY42" fmla="*/ 472407 h 549451"/>
                      <a:gd name="connsiteX43" fmla="*/ 4055 w 521408"/>
                      <a:gd name="connsiteY43" fmla="*/ 454159 h 549451"/>
                      <a:gd name="connsiteX44" fmla="*/ 0 w 521408"/>
                      <a:gd name="connsiteY44" fmla="*/ 448077 h 549451"/>
                      <a:gd name="connsiteX45" fmla="*/ 6082 w 521408"/>
                      <a:gd name="connsiteY45" fmla="*/ 413609 h 549451"/>
                      <a:gd name="connsiteX46" fmla="*/ 8110 w 521408"/>
                      <a:gd name="connsiteY46" fmla="*/ 407527 h 549451"/>
                      <a:gd name="connsiteX47" fmla="*/ 22302 w 521408"/>
                      <a:gd name="connsiteY47" fmla="*/ 399417 h 549451"/>
                      <a:gd name="connsiteX48" fmla="*/ 34467 w 521408"/>
                      <a:gd name="connsiteY48" fmla="*/ 387252 h 549451"/>
                      <a:gd name="connsiteX49" fmla="*/ 40550 w 521408"/>
                      <a:gd name="connsiteY49" fmla="*/ 385224 h 549451"/>
                      <a:gd name="connsiteX50" fmla="*/ 52715 w 521408"/>
                      <a:gd name="connsiteY50" fmla="*/ 377114 h 549451"/>
                      <a:gd name="connsiteX51" fmla="*/ 66907 w 521408"/>
                      <a:gd name="connsiteY51" fmla="*/ 373059 h 549451"/>
                      <a:gd name="connsiteX52" fmla="*/ 85155 w 521408"/>
                      <a:gd name="connsiteY52" fmla="*/ 356839 h 549451"/>
                      <a:gd name="connsiteX53" fmla="*/ 91237 w 521408"/>
                      <a:gd name="connsiteY53" fmla="*/ 350757 h 549451"/>
                      <a:gd name="connsiteX54" fmla="*/ 99347 w 521408"/>
                      <a:gd name="connsiteY54" fmla="*/ 332509 h 549451"/>
                      <a:gd name="connsiteX55" fmla="*/ 101375 w 521408"/>
                      <a:gd name="connsiteY55" fmla="*/ 330482 h 549451"/>
                      <a:gd name="connsiteX56" fmla="*/ 196667 w 521408"/>
                      <a:gd name="connsiteY56" fmla="*/ 330482 h 549451"/>
                      <a:gd name="connsiteX57" fmla="*/ 198694 w 521408"/>
                      <a:gd name="connsiteY57" fmla="*/ 255465 h 549451"/>
                      <a:gd name="connsiteX58" fmla="*/ 237217 w 521408"/>
                      <a:gd name="connsiteY58" fmla="*/ 257492 h 549451"/>
                      <a:gd name="connsiteX59" fmla="*/ 237217 w 521408"/>
                      <a:gd name="connsiteY59" fmla="*/ 216942 h 549451"/>
                      <a:gd name="connsiteX60" fmla="*/ 302097 w 521408"/>
                      <a:gd name="connsiteY60" fmla="*/ 249382 h 549451"/>
                      <a:gd name="connsiteX61" fmla="*/ 316289 w 521408"/>
                      <a:gd name="connsiteY61" fmla="*/ 75018 h 549451"/>
                      <a:gd name="connsiteX62" fmla="*/ 346701 w 521408"/>
                      <a:gd name="connsiteY62" fmla="*/ 70963 h 549451"/>
                      <a:gd name="connsiteX63" fmla="*/ 360894 w 521408"/>
                      <a:gd name="connsiteY63" fmla="*/ 60825 h 549451"/>
                      <a:gd name="connsiteX64" fmla="*/ 369004 w 521408"/>
                      <a:gd name="connsiteY64" fmla="*/ 48660 h 549451"/>
                      <a:gd name="connsiteX65" fmla="*/ 375086 w 521408"/>
                      <a:gd name="connsiteY65" fmla="*/ 34468 h 549451"/>
                      <a:gd name="connsiteX66" fmla="*/ 379141 w 521408"/>
                      <a:gd name="connsiteY66" fmla="*/ 22303 h 549451"/>
                      <a:gd name="connsiteX67" fmla="*/ 381169 w 521408"/>
                      <a:gd name="connsiteY67" fmla="*/ 16220 h 549451"/>
                      <a:gd name="connsiteX68" fmla="*/ 383196 w 521408"/>
                      <a:gd name="connsiteY68" fmla="*/ 10138 h 549451"/>
                      <a:gd name="connsiteX69" fmla="*/ 387251 w 521408"/>
                      <a:gd name="connsiteY69" fmla="*/ 2028 h 549451"/>
                      <a:gd name="connsiteX70" fmla="*/ 393334 w 521408"/>
                      <a:gd name="connsiteY70" fmla="*/ 0 h 549451"/>
                      <a:gd name="connsiteX71" fmla="*/ 415636 w 521408"/>
                      <a:gd name="connsiteY71" fmla="*/ 2028 h 549451"/>
                      <a:gd name="connsiteX72" fmla="*/ 427801 w 521408"/>
                      <a:gd name="connsiteY72" fmla="*/ 8110 h 549451"/>
                      <a:gd name="connsiteX73" fmla="*/ 433884 w 521408"/>
                      <a:gd name="connsiteY73" fmla="*/ 10138 h 549451"/>
                      <a:gd name="connsiteX74" fmla="*/ 435911 w 521408"/>
                      <a:gd name="connsiteY74" fmla="*/ 16220 h 549451"/>
                      <a:gd name="connsiteX75" fmla="*/ 444021 w 521408"/>
                      <a:gd name="connsiteY75" fmla="*/ 28385 h 549451"/>
                      <a:gd name="connsiteX76" fmla="*/ 448076 w 521408"/>
                      <a:gd name="connsiteY76" fmla="*/ 40550 h 549451"/>
                      <a:gd name="connsiteX77" fmla="*/ 450104 w 521408"/>
                      <a:gd name="connsiteY77" fmla="*/ 46633 h 549451"/>
                      <a:gd name="connsiteX78" fmla="*/ 456186 w 521408"/>
                      <a:gd name="connsiteY78" fmla="*/ 50688 h 549451"/>
                      <a:gd name="connsiteX79" fmla="*/ 462269 w 521408"/>
                      <a:gd name="connsiteY79" fmla="*/ 56770 h 549451"/>
                      <a:gd name="connsiteX80" fmla="*/ 470379 w 521408"/>
                      <a:gd name="connsiteY80" fmla="*/ 58798 h 549451"/>
                      <a:gd name="connsiteX81" fmla="*/ 476461 w 521408"/>
                      <a:gd name="connsiteY81" fmla="*/ 64880 h 549451"/>
                      <a:gd name="connsiteX82" fmla="*/ 482544 w 521408"/>
                      <a:gd name="connsiteY82" fmla="*/ 68935 h 549451"/>
                      <a:gd name="connsiteX83" fmla="*/ 486599 w 521408"/>
                      <a:gd name="connsiteY83" fmla="*/ 75018 h 549451"/>
                      <a:gd name="connsiteX84" fmla="*/ 492681 w 521408"/>
                      <a:gd name="connsiteY84" fmla="*/ 79073 h 549451"/>
                      <a:gd name="connsiteX85" fmla="*/ 508901 w 521408"/>
                      <a:gd name="connsiteY85" fmla="*/ 89210 h 549451"/>
                      <a:gd name="connsiteX86" fmla="*/ 519038 w 521408"/>
                      <a:gd name="connsiteY86" fmla="*/ 97320 h 549451"/>
                      <a:gd name="connsiteX87" fmla="*/ 512956 w 521408"/>
                      <a:gd name="connsiteY87" fmla="*/ 70963 h 549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</a:cxnLst>
                    <a:rect l="l" t="t" r="r" b="b"/>
                    <a:pathLst>
                      <a:path w="521408" h="549451">
                        <a:moveTo>
                          <a:pt x="512956" y="70963"/>
                        </a:moveTo>
                        <a:lnTo>
                          <a:pt x="512956" y="275740"/>
                        </a:lnTo>
                        <a:lnTo>
                          <a:pt x="488626" y="316289"/>
                        </a:lnTo>
                        <a:cubicBezTo>
                          <a:pt x="483219" y="320344"/>
                          <a:pt x="477429" y="323933"/>
                          <a:pt x="472406" y="328454"/>
                        </a:cubicBezTo>
                        <a:cubicBezTo>
                          <a:pt x="453093" y="345836"/>
                          <a:pt x="484284" y="323914"/>
                          <a:pt x="462269" y="338592"/>
                        </a:cubicBezTo>
                        <a:cubicBezTo>
                          <a:pt x="460917" y="340619"/>
                          <a:pt x="460280" y="343383"/>
                          <a:pt x="458214" y="344674"/>
                        </a:cubicBezTo>
                        <a:cubicBezTo>
                          <a:pt x="454589" y="346939"/>
                          <a:pt x="450196" y="347692"/>
                          <a:pt x="446049" y="348729"/>
                        </a:cubicBezTo>
                        <a:cubicBezTo>
                          <a:pt x="435866" y="351275"/>
                          <a:pt x="440583" y="349876"/>
                          <a:pt x="431856" y="352784"/>
                        </a:cubicBezTo>
                        <a:cubicBezTo>
                          <a:pt x="421043" y="352108"/>
                          <a:pt x="410250" y="350757"/>
                          <a:pt x="399416" y="350757"/>
                        </a:cubicBezTo>
                        <a:cubicBezTo>
                          <a:pt x="361383" y="350757"/>
                          <a:pt x="386251" y="389469"/>
                          <a:pt x="389279" y="431857"/>
                        </a:cubicBezTo>
                        <a:cubicBezTo>
                          <a:pt x="389453" y="434287"/>
                          <a:pt x="391982" y="435912"/>
                          <a:pt x="393334" y="437939"/>
                        </a:cubicBezTo>
                        <a:cubicBezTo>
                          <a:pt x="392658" y="446049"/>
                          <a:pt x="394568" y="454813"/>
                          <a:pt x="391306" y="462269"/>
                        </a:cubicBezTo>
                        <a:cubicBezTo>
                          <a:pt x="388342" y="469044"/>
                          <a:pt x="377282" y="470844"/>
                          <a:pt x="371031" y="472407"/>
                        </a:cubicBezTo>
                        <a:cubicBezTo>
                          <a:pt x="366729" y="485315"/>
                          <a:pt x="372895" y="472516"/>
                          <a:pt x="360894" y="480517"/>
                        </a:cubicBezTo>
                        <a:cubicBezTo>
                          <a:pt x="358867" y="481869"/>
                          <a:pt x="358399" y="484727"/>
                          <a:pt x="356839" y="486599"/>
                        </a:cubicBezTo>
                        <a:cubicBezTo>
                          <a:pt x="355003" y="488802"/>
                          <a:pt x="353089" y="491014"/>
                          <a:pt x="350756" y="492681"/>
                        </a:cubicBezTo>
                        <a:cubicBezTo>
                          <a:pt x="348296" y="494438"/>
                          <a:pt x="345654" y="496443"/>
                          <a:pt x="342646" y="496736"/>
                        </a:cubicBezTo>
                        <a:cubicBezTo>
                          <a:pt x="317722" y="499168"/>
                          <a:pt x="292635" y="499439"/>
                          <a:pt x="267629" y="500791"/>
                        </a:cubicBezTo>
                        <a:cubicBezTo>
                          <a:pt x="261425" y="502342"/>
                          <a:pt x="258104" y="502207"/>
                          <a:pt x="253437" y="506874"/>
                        </a:cubicBezTo>
                        <a:cubicBezTo>
                          <a:pt x="251714" y="508597"/>
                          <a:pt x="251105" y="511233"/>
                          <a:pt x="249382" y="512956"/>
                        </a:cubicBezTo>
                        <a:cubicBezTo>
                          <a:pt x="247659" y="514679"/>
                          <a:pt x="245171" y="515451"/>
                          <a:pt x="243299" y="517011"/>
                        </a:cubicBezTo>
                        <a:cubicBezTo>
                          <a:pt x="241096" y="518847"/>
                          <a:pt x="239723" y="521701"/>
                          <a:pt x="237217" y="523094"/>
                        </a:cubicBezTo>
                        <a:cubicBezTo>
                          <a:pt x="233481" y="525170"/>
                          <a:pt x="225052" y="527149"/>
                          <a:pt x="225052" y="527149"/>
                        </a:cubicBezTo>
                        <a:cubicBezTo>
                          <a:pt x="217162" y="538984"/>
                          <a:pt x="225979" y="528713"/>
                          <a:pt x="212887" y="535259"/>
                        </a:cubicBezTo>
                        <a:cubicBezTo>
                          <a:pt x="208528" y="537439"/>
                          <a:pt x="200722" y="543369"/>
                          <a:pt x="200722" y="543369"/>
                        </a:cubicBezTo>
                        <a:cubicBezTo>
                          <a:pt x="192612" y="542693"/>
                          <a:pt x="184233" y="543519"/>
                          <a:pt x="176392" y="541341"/>
                        </a:cubicBezTo>
                        <a:cubicBezTo>
                          <a:pt x="171696" y="540037"/>
                          <a:pt x="164227" y="533231"/>
                          <a:pt x="164227" y="533231"/>
                        </a:cubicBezTo>
                        <a:cubicBezTo>
                          <a:pt x="145743" y="536928"/>
                          <a:pt x="162511" y="533138"/>
                          <a:pt x="141925" y="539314"/>
                        </a:cubicBezTo>
                        <a:cubicBezTo>
                          <a:pt x="116480" y="546947"/>
                          <a:pt x="148165" y="536557"/>
                          <a:pt x="127732" y="543369"/>
                        </a:cubicBezTo>
                        <a:cubicBezTo>
                          <a:pt x="116243" y="542017"/>
                          <a:pt x="104075" y="543432"/>
                          <a:pt x="93265" y="539314"/>
                        </a:cubicBezTo>
                        <a:cubicBezTo>
                          <a:pt x="88711" y="537579"/>
                          <a:pt x="85155" y="527149"/>
                          <a:pt x="85155" y="527149"/>
                        </a:cubicBezTo>
                        <a:cubicBezTo>
                          <a:pt x="80424" y="529176"/>
                          <a:pt x="75566" y="530929"/>
                          <a:pt x="70962" y="533231"/>
                        </a:cubicBezTo>
                        <a:cubicBezTo>
                          <a:pt x="68783" y="534321"/>
                          <a:pt x="67107" y="536296"/>
                          <a:pt x="64880" y="537286"/>
                        </a:cubicBezTo>
                        <a:cubicBezTo>
                          <a:pt x="60974" y="539022"/>
                          <a:pt x="56770" y="539989"/>
                          <a:pt x="52715" y="541341"/>
                        </a:cubicBezTo>
                        <a:cubicBezTo>
                          <a:pt x="50687" y="542017"/>
                          <a:pt x="48410" y="542183"/>
                          <a:pt x="46632" y="543369"/>
                        </a:cubicBezTo>
                        <a:cubicBezTo>
                          <a:pt x="38772" y="548610"/>
                          <a:pt x="42862" y="546654"/>
                          <a:pt x="34467" y="549451"/>
                        </a:cubicBezTo>
                        <a:cubicBezTo>
                          <a:pt x="32440" y="548775"/>
                          <a:pt x="30253" y="548462"/>
                          <a:pt x="28385" y="547424"/>
                        </a:cubicBezTo>
                        <a:cubicBezTo>
                          <a:pt x="17472" y="541361"/>
                          <a:pt x="17525" y="540619"/>
                          <a:pt x="10137" y="533231"/>
                        </a:cubicBezTo>
                        <a:cubicBezTo>
                          <a:pt x="8785" y="529176"/>
                          <a:pt x="5243" y="525257"/>
                          <a:pt x="6082" y="521066"/>
                        </a:cubicBezTo>
                        <a:cubicBezTo>
                          <a:pt x="8949" y="506734"/>
                          <a:pt x="7019" y="514202"/>
                          <a:pt x="12165" y="498764"/>
                        </a:cubicBezTo>
                        <a:cubicBezTo>
                          <a:pt x="12841" y="496736"/>
                          <a:pt x="13236" y="494593"/>
                          <a:pt x="14192" y="492681"/>
                        </a:cubicBezTo>
                        <a:cubicBezTo>
                          <a:pt x="19203" y="482660"/>
                          <a:pt x="17291" y="487439"/>
                          <a:pt x="20275" y="478489"/>
                        </a:cubicBezTo>
                        <a:cubicBezTo>
                          <a:pt x="17572" y="476462"/>
                          <a:pt x="14554" y="474796"/>
                          <a:pt x="12165" y="472407"/>
                        </a:cubicBezTo>
                        <a:cubicBezTo>
                          <a:pt x="3912" y="464154"/>
                          <a:pt x="12086" y="466204"/>
                          <a:pt x="4055" y="454159"/>
                        </a:cubicBezTo>
                        <a:lnTo>
                          <a:pt x="0" y="448077"/>
                        </a:lnTo>
                        <a:cubicBezTo>
                          <a:pt x="2413" y="421522"/>
                          <a:pt x="-333" y="432853"/>
                          <a:pt x="6082" y="413609"/>
                        </a:cubicBezTo>
                        <a:cubicBezTo>
                          <a:pt x="6758" y="411582"/>
                          <a:pt x="6400" y="408809"/>
                          <a:pt x="8110" y="407527"/>
                        </a:cubicBezTo>
                        <a:cubicBezTo>
                          <a:pt x="17930" y="400162"/>
                          <a:pt x="13014" y="402512"/>
                          <a:pt x="22302" y="399417"/>
                        </a:cubicBezTo>
                        <a:cubicBezTo>
                          <a:pt x="26357" y="395362"/>
                          <a:pt x="29027" y="389066"/>
                          <a:pt x="34467" y="387252"/>
                        </a:cubicBezTo>
                        <a:cubicBezTo>
                          <a:pt x="36495" y="386576"/>
                          <a:pt x="38682" y="386262"/>
                          <a:pt x="40550" y="385224"/>
                        </a:cubicBezTo>
                        <a:cubicBezTo>
                          <a:pt x="44810" y="382857"/>
                          <a:pt x="47987" y="378296"/>
                          <a:pt x="52715" y="377114"/>
                        </a:cubicBezTo>
                        <a:cubicBezTo>
                          <a:pt x="55320" y="376463"/>
                          <a:pt x="63994" y="374516"/>
                          <a:pt x="66907" y="373059"/>
                        </a:cubicBezTo>
                        <a:cubicBezTo>
                          <a:pt x="74145" y="369440"/>
                          <a:pt x="79777" y="362217"/>
                          <a:pt x="85155" y="356839"/>
                        </a:cubicBezTo>
                        <a:lnTo>
                          <a:pt x="91237" y="350757"/>
                        </a:lnTo>
                        <a:cubicBezTo>
                          <a:pt x="94934" y="339666"/>
                          <a:pt x="93565" y="340218"/>
                          <a:pt x="99347" y="332509"/>
                        </a:cubicBezTo>
                        <a:cubicBezTo>
                          <a:pt x="99920" y="331744"/>
                          <a:pt x="100699" y="331158"/>
                          <a:pt x="101375" y="330482"/>
                        </a:cubicBezTo>
                        <a:lnTo>
                          <a:pt x="196667" y="330482"/>
                        </a:lnTo>
                        <a:cubicBezTo>
                          <a:pt x="197343" y="305476"/>
                          <a:pt x="198018" y="280471"/>
                          <a:pt x="198694" y="255465"/>
                        </a:cubicBezTo>
                        <a:lnTo>
                          <a:pt x="237217" y="257492"/>
                        </a:lnTo>
                        <a:lnTo>
                          <a:pt x="237217" y="216942"/>
                        </a:lnTo>
                        <a:lnTo>
                          <a:pt x="302097" y="249382"/>
                        </a:lnTo>
                        <a:lnTo>
                          <a:pt x="316289" y="75018"/>
                        </a:lnTo>
                        <a:lnTo>
                          <a:pt x="346701" y="70963"/>
                        </a:lnTo>
                        <a:cubicBezTo>
                          <a:pt x="351432" y="67584"/>
                          <a:pt x="356783" y="64936"/>
                          <a:pt x="360894" y="60825"/>
                        </a:cubicBezTo>
                        <a:cubicBezTo>
                          <a:pt x="364340" y="57379"/>
                          <a:pt x="369004" y="48660"/>
                          <a:pt x="369004" y="48660"/>
                        </a:cubicBezTo>
                        <a:cubicBezTo>
                          <a:pt x="375526" y="29091"/>
                          <a:pt x="365070" y="59509"/>
                          <a:pt x="375086" y="34468"/>
                        </a:cubicBezTo>
                        <a:cubicBezTo>
                          <a:pt x="376673" y="30499"/>
                          <a:pt x="377789" y="26358"/>
                          <a:pt x="379141" y="22303"/>
                        </a:cubicBezTo>
                        <a:lnTo>
                          <a:pt x="381169" y="16220"/>
                        </a:lnTo>
                        <a:cubicBezTo>
                          <a:pt x="381845" y="14193"/>
                          <a:pt x="382240" y="12049"/>
                          <a:pt x="383196" y="10138"/>
                        </a:cubicBezTo>
                        <a:cubicBezTo>
                          <a:pt x="384548" y="7435"/>
                          <a:pt x="385114" y="4165"/>
                          <a:pt x="387251" y="2028"/>
                        </a:cubicBezTo>
                        <a:cubicBezTo>
                          <a:pt x="388762" y="517"/>
                          <a:pt x="391306" y="676"/>
                          <a:pt x="393334" y="0"/>
                        </a:cubicBezTo>
                        <a:cubicBezTo>
                          <a:pt x="400768" y="676"/>
                          <a:pt x="408246" y="972"/>
                          <a:pt x="415636" y="2028"/>
                        </a:cubicBezTo>
                        <a:cubicBezTo>
                          <a:pt x="422774" y="3048"/>
                          <a:pt x="421373" y="4896"/>
                          <a:pt x="427801" y="8110"/>
                        </a:cubicBezTo>
                        <a:cubicBezTo>
                          <a:pt x="429713" y="9066"/>
                          <a:pt x="431856" y="9462"/>
                          <a:pt x="433884" y="10138"/>
                        </a:cubicBezTo>
                        <a:cubicBezTo>
                          <a:pt x="434560" y="12165"/>
                          <a:pt x="434873" y="14352"/>
                          <a:pt x="435911" y="16220"/>
                        </a:cubicBezTo>
                        <a:cubicBezTo>
                          <a:pt x="438278" y="20480"/>
                          <a:pt x="442480" y="23762"/>
                          <a:pt x="444021" y="28385"/>
                        </a:cubicBezTo>
                        <a:lnTo>
                          <a:pt x="448076" y="40550"/>
                        </a:lnTo>
                        <a:cubicBezTo>
                          <a:pt x="448752" y="42578"/>
                          <a:pt x="448326" y="45447"/>
                          <a:pt x="450104" y="46633"/>
                        </a:cubicBezTo>
                        <a:cubicBezTo>
                          <a:pt x="452131" y="47985"/>
                          <a:pt x="454314" y="49128"/>
                          <a:pt x="456186" y="50688"/>
                        </a:cubicBezTo>
                        <a:cubicBezTo>
                          <a:pt x="458389" y="52524"/>
                          <a:pt x="459779" y="55347"/>
                          <a:pt x="462269" y="56770"/>
                        </a:cubicBezTo>
                        <a:cubicBezTo>
                          <a:pt x="464688" y="58152"/>
                          <a:pt x="467676" y="58122"/>
                          <a:pt x="470379" y="58798"/>
                        </a:cubicBezTo>
                        <a:cubicBezTo>
                          <a:pt x="472406" y="60825"/>
                          <a:pt x="474258" y="63045"/>
                          <a:pt x="476461" y="64880"/>
                        </a:cubicBezTo>
                        <a:cubicBezTo>
                          <a:pt x="478333" y="66440"/>
                          <a:pt x="480821" y="67212"/>
                          <a:pt x="482544" y="68935"/>
                        </a:cubicBezTo>
                        <a:cubicBezTo>
                          <a:pt x="484267" y="70658"/>
                          <a:pt x="484876" y="73295"/>
                          <a:pt x="486599" y="75018"/>
                        </a:cubicBezTo>
                        <a:cubicBezTo>
                          <a:pt x="488322" y="76741"/>
                          <a:pt x="490831" y="77487"/>
                          <a:pt x="492681" y="79073"/>
                        </a:cubicBezTo>
                        <a:cubicBezTo>
                          <a:pt x="505132" y="89746"/>
                          <a:pt x="495354" y="85824"/>
                          <a:pt x="508901" y="89210"/>
                        </a:cubicBezTo>
                        <a:cubicBezTo>
                          <a:pt x="515737" y="99464"/>
                          <a:pt x="509245" y="92424"/>
                          <a:pt x="519038" y="97320"/>
                        </a:cubicBezTo>
                        <a:cubicBezTo>
                          <a:pt x="521218" y="98410"/>
                          <a:pt x="525121" y="101375"/>
                          <a:pt x="512956" y="70963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" name="Freeform 193"/>
                  <p:cNvSpPr/>
                  <p:nvPr/>
                </p:nvSpPr>
                <p:spPr>
                  <a:xfrm>
                    <a:off x="4979508" y="3489893"/>
                    <a:ext cx="285768" cy="255584"/>
                  </a:xfrm>
                  <a:custGeom>
                    <a:avLst/>
                    <a:gdLst>
                      <a:gd name="connsiteX0" fmla="*/ 286089 w 286089"/>
                      <a:gd name="connsiteY0" fmla="*/ 0 h 255492"/>
                      <a:gd name="connsiteX1" fmla="*/ 286089 w 286089"/>
                      <a:gd name="connsiteY1" fmla="*/ 0 h 255492"/>
                      <a:gd name="connsiteX2" fmla="*/ 282034 w 286089"/>
                      <a:gd name="connsiteY2" fmla="*/ 20275 h 255492"/>
                      <a:gd name="connsiteX3" fmla="*/ 277979 w 286089"/>
                      <a:gd name="connsiteY3" fmla="*/ 32440 h 255492"/>
                      <a:gd name="connsiteX4" fmla="*/ 275952 w 286089"/>
                      <a:gd name="connsiteY4" fmla="*/ 38522 h 255492"/>
                      <a:gd name="connsiteX5" fmla="*/ 273924 w 286089"/>
                      <a:gd name="connsiteY5" fmla="*/ 48660 h 255492"/>
                      <a:gd name="connsiteX6" fmla="*/ 271897 w 286089"/>
                      <a:gd name="connsiteY6" fmla="*/ 54742 h 255492"/>
                      <a:gd name="connsiteX7" fmla="*/ 259732 w 286089"/>
                      <a:gd name="connsiteY7" fmla="*/ 62852 h 255492"/>
                      <a:gd name="connsiteX8" fmla="*/ 253649 w 286089"/>
                      <a:gd name="connsiteY8" fmla="*/ 68935 h 255492"/>
                      <a:gd name="connsiteX9" fmla="*/ 245539 w 286089"/>
                      <a:gd name="connsiteY9" fmla="*/ 70962 h 255492"/>
                      <a:gd name="connsiteX10" fmla="*/ 233374 w 286089"/>
                      <a:gd name="connsiteY10" fmla="*/ 79072 h 255492"/>
                      <a:gd name="connsiteX11" fmla="*/ 227292 w 286089"/>
                      <a:gd name="connsiteY11" fmla="*/ 83127 h 255492"/>
                      <a:gd name="connsiteX12" fmla="*/ 215127 w 286089"/>
                      <a:gd name="connsiteY12" fmla="*/ 87182 h 255492"/>
                      <a:gd name="connsiteX13" fmla="*/ 202962 w 286089"/>
                      <a:gd name="connsiteY13" fmla="*/ 95292 h 255492"/>
                      <a:gd name="connsiteX14" fmla="*/ 196879 w 286089"/>
                      <a:gd name="connsiteY14" fmla="*/ 101375 h 255492"/>
                      <a:gd name="connsiteX15" fmla="*/ 198907 w 286089"/>
                      <a:gd name="connsiteY15" fmla="*/ 139897 h 255492"/>
                      <a:gd name="connsiteX16" fmla="*/ 204989 w 286089"/>
                      <a:gd name="connsiteY16" fmla="*/ 143952 h 255492"/>
                      <a:gd name="connsiteX17" fmla="*/ 211072 w 286089"/>
                      <a:gd name="connsiteY17" fmla="*/ 156117 h 255492"/>
                      <a:gd name="connsiteX18" fmla="*/ 209044 w 286089"/>
                      <a:gd name="connsiteY18" fmla="*/ 170309 h 255492"/>
                      <a:gd name="connsiteX19" fmla="*/ 202962 w 286089"/>
                      <a:gd name="connsiteY19" fmla="*/ 184502 h 255492"/>
                      <a:gd name="connsiteX20" fmla="*/ 200934 w 286089"/>
                      <a:gd name="connsiteY20" fmla="*/ 190584 h 255492"/>
                      <a:gd name="connsiteX21" fmla="*/ 198907 w 286089"/>
                      <a:gd name="connsiteY21" fmla="*/ 202749 h 255492"/>
                      <a:gd name="connsiteX22" fmla="*/ 196879 w 286089"/>
                      <a:gd name="connsiteY22" fmla="*/ 208832 h 255492"/>
                      <a:gd name="connsiteX23" fmla="*/ 202962 w 286089"/>
                      <a:gd name="connsiteY23" fmla="*/ 220997 h 255492"/>
                      <a:gd name="connsiteX24" fmla="*/ 204989 w 286089"/>
                      <a:gd name="connsiteY24" fmla="*/ 245327 h 255492"/>
                      <a:gd name="connsiteX25" fmla="*/ 198907 w 286089"/>
                      <a:gd name="connsiteY25" fmla="*/ 249382 h 255492"/>
                      <a:gd name="connsiteX26" fmla="*/ 186742 w 286089"/>
                      <a:gd name="connsiteY26" fmla="*/ 253437 h 255492"/>
                      <a:gd name="connsiteX27" fmla="*/ 142137 w 286089"/>
                      <a:gd name="connsiteY27" fmla="*/ 251409 h 255492"/>
                      <a:gd name="connsiteX28" fmla="*/ 136055 w 286089"/>
                      <a:gd name="connsiteY28" fmla="*/ 249382 h 255492"/>
                      <a:gd name="connsiteX29" fmla="*/ 83340 w 286089"/>
                      <a:gd name="connsiteY29" fmla="*/ 253437 h 255492"/>
                      <a:gd name="connsiteX30" fmla="*/ 73202 w 286089"/>
                      <a:gd name="connsiteY30" fmla="*/ 255464 h 255492"/>
                      <a:gd name="connsiteX31" fmla="*/ 54955 w 286089"/>
                      <a:gd name="connsiteY31" fmla="*/ 192612 h 255492"/>
                      <a:gd name="connsiteX32" fmla="*/ 34680 w 286089"/>
                      <a:gd name="connsiteY32" fmla="*/ 190584 h 255492"/>
                      <a:gd name="connsiteX33" fmla="*/ 26570 w 286089"/>
                      <a:gd name="connsiteY33" fmla="*/ 188557 h 255492"/>
                      <a:gd name="connsiteX34" fmla="*/ 14405 w 286089"/>
                      <a:gd name="connsiteY34" fmla="*/ 176392 h 255492"/>
                      <a:gd name="connsiteX35" fmla="*/ 8322 w 286089"/>
                      <a:gd name="connsiteY35" fmla="*/ 172337 h 255492"/>
                      <a:gd name="connsiteX36" fmla="*/ 6295 w 286089"/>
                      <a:gd name="connsiteY36" fmla="*/ 166255 h 255492"/>
                      <a:gd name="connsiteX37" fmla="*/ 212 w 286089"/>
                      <a:gd name="connsiteY37" fmla="*/ 160172 h 255492"/>
                      <a:gd name="connsiteX38" fmla="*/ 2240 w 286089"/>
                      <a:gd name="connsiteY38" fmla="*/ 139897 h 255492"/>
                      <a:gd name="connsiteX39" fmla="*/ 16432 w 286089"/>
                      <a:gd name="connsiteY39" fmla="*/ 8110 h 255492"/>
                      <a:gd name="connsiteX40" fmla="*/ 97532 w 286089"/>
                      <a:gd name="connsiteY40" fmla="*/ 32440 h 255492"/>
                      <a:gd name="connsiteX41" fmla="*/ 142137 w 286089"/>
                      <a:gd name="connsiteY41" fmla="*/ 2027 h 255492"/>
                      <a:gd name="connsiteX42" fmla="*/ 286089 w 286089"/>
                      <a:gd name="connsiteY42" fmla="*/ 0 h 255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86089" h="255492">
                        <a:moveTo>
                          <a:pt x="286089" y="0"/>
                        </a:moveTo>
                        <a:lnTo>
                          <a:pt x="286089" y="0"/>
                        </a:lnTo>
                        <a:cubicBezTo>
                          <a:pt x="284737" y="6758"/>
                          <a:pt x="283706" y="13589"/>
                          <a:pt x="282034" y="20275"/>
                        </a:cubicBezTo>
                        <a:cubicBezTo>
                          <a:pt x="280997" y="24422"/>
                          <a:pt x="279331" y="28385"/>
                          <a:pt x="277979" y="32440"/>
                        </a:cubicBezTo>
                        <a:cubicBezTo>
                          <a:pt x="277303" y="34467"/>
                          <a:pt x="276371" y="36427"/>
                          <a:pt x="275952" y="38522"/>
                        </a:cubicBezTo>
                        <a:cubicBezTo>
                          <a:pt x="275276" y="41901"/>
                          <a:pt x="274760" y="45317"/>
                          <a:pt x="273924" y="48660"/>
                        </a:cubicBezTo>
                        <a:cubicBezTo>
                          <a:pt x="273406" y="50733"/>
                          <a:pt x="273408" y="53231"/>
                          <a:pt x="271897" y="54742"/>
                        </a:cubicBezTo>
                        <a:cubicBezTo>
                          <a:pt x="268451" y="58188"/>
                          <a:pt x="263178" y="59406"/>
                          <a:pt x="259732" y="62852"/>
                        </a:cubicBezTo>
                        <a:cubicBezTo>
                          <a:pt x="257704" y="64880"/>
                          <a:pt x="256139" y="67512"/>
                          <a:pt x="253649" y="68935"/>
                        </a:cubicBezTo>
                        <a:cubicBezTo>
                          <a:pt x="251230" y="70317"/>
                          <a:pt x="248242" y="70286"/>
                          <a:pt x="245539" y="70962"/>
                        </a:cubicBezTo>
                        <a:cubicBezTo>
                          <a:pt x="234009" y="82494"/>
                          <a:pt x="245112" y="73204"/>
                          <a:pt x="233374" y="79072"/>
                        </a:cubicBezTo>
                        <a:cubicBezTo>
                          <a:pt x="231195" y="80162"/>
                          <a:pt x="229519" y="82137"/>
                          <a:pt x="227292" y="83127"/>
                        </a:cubicBezTo>
                        <a:cubicBezTo>
                          <a:pt x="223386" y="84863"/>
                          <a:pt x="215127" y="87182"/>
                          <a:pt x="215127" y="87182"/>
                        </a:cubicBezTo>
                        <a:cubicBezTo>
                          <a:pt x="206356" y="100340"/>
                          <a:pt x="217062" y="87235"/>
                          <a:pt x="202962" y="95292"/>
                        </a:cubicBezTo>
                        <a:cubicBezTo>
                          <a:pt x="200472" y="96715"/>
                          <a:pt x="198907" y="99347"/>
                          <a:pt x="196879" y="101375"/>
                        </a:cubicBezTo>
                        <a:cubicBezTo>
                          <a:pt x="197555" y="114216"/>
                          <a:pt x="196501" y="127266"/>
                          <a:pt x="198907" y="139897"/>
                        </a:cubicBezTo>
                        <a:cubicBezTo>
                          <a:pt x="199363" y="142291"/>
                          <a:pt x="203266" y="142229"/>
                          <a:pt x="204989" y="143952"/>
                        </a:cubicBezTo>
                        <a:cubicBezTo>
                          <a:pt x="208918" y="147882"/>
                          <a:pt x="209423" y="151171"/>
                          <a:pt x="211072" y="156117"/>
                        </a:cubicBezTo>
                        <a:cubicBezTo>
                          <a:pt x="210396" y="160848"/>
                          <a:pt x="209981" y="165623"/>
                          <a:pt x="209044" y="170309"/>
                        </a:cubicBezTo>
                        <a:cubicBezTo>
                          <a:pt x="207855" y="176256"/>
                          <a:pt x="205437" y="178727"/>
                          <a:pt x="202962" y="184502"/>
                        </a:cubicBezTo>
                        <a:cubicBezTo>
                          <a:pt x="202120" y="186466"/>
                          <a:pt x="201610" y="188557"/>
                          <a:pt x="200934" y="190584"/>
                        </a:cubicBezTo>
                        <a:cubicBezTo>
                          <a:pt x="200258" y="194639"/>
                          <a:pt x="199799" y="198736"/>
                          <a:pt x="198907" y="202749"/>
                        </a:cubicBezTo>
                        <a:cubicBezTo>
                          <a:pt x="198443" y="204835"/>
                          <a:pt x="196879" y="206695"/>
                          <a:pt x="196879" y="208832"/>
                        </a:cubicBezTo>
                        <a:cubicBezTo>
                          <a:pt x="196879" y="213027"/>
                          <a:pt x="200913" y="217923"/>
                          <a:pt x="202962" y="220997"/>
                        </a:cubicBezTo>
                        <a:cubicBezTo>
                          <a:pt x="206046" y="230250"/>
                          <a:pt x="209904" y="235497"/>
                          <a:pt x="204989" y="245327"/>
                        </a:cubicBezTo>
                        <a:cubicBezTo>
                          <a:pt x="203899" y="247506"/>
                          <a:pt x="201134" y="248392"/>
                          <a:pt x="198907" y="249382"/>
                        </a:cubicBezTo>
                        <a:cubicBezTo>
                          <a:pt x="195001" y="251118"/>
                          <a:pt x="186742" y="253437"/>
                          <a:pt x="186742" y="253437"/>
                        </a:cubicBezTo>
                        <a:cubicBezTo>
                          <a:pt x="171874" y="252761"/>
                          <a:pt x="156973" y="252596"/>
                          <a:pt x="142137" y="251409"/>
                        </a:cubicBezTo>
                        <a:cubicBezTo>
                          <a:pt x="140007" y="251239"/>
                          <a:pt x="138191" y="249308"/>
                          <a:pt x="136055" y="249382"/>
                        </a:cubicBezTo>
                        <a:cubicBezTo>
                          <a:pt x="118442" y="249990"/>
                          <a:pt x="100912" y="252085"/>
                          <a:pt x="83340" y="253437"/>
                        </a:cubicBezTo>
                        <a:cubicBezTo>
                          <a:pt x="75975" y="255891"/>
                          <a:pt x="79394" y="255464"/>
                          <a:pt x="73202" y="255464"/>
                        </a:cubicBezTo>
                        <a:lnTo>
                          <a:pt x="54955" y="192612"/>
                        </a:lnTo>
                        <a:cubicBezTo>
                          <a:pt x="48197" y="191936"/>
                          <a:pt x="41404" y="191545"/>
                          <a:pt x="34680" y="190584"/>
                        </a:cubicBezTo>
                        <a:cubicBezTo>
                          <a:pt x="31922" y="190190"/>
                          <a:pt x="28853" y="190155"/>
                          <a:pt x="26570" y="188557"/>
                        </a:cubicBezTo>
                        <a:cubicBezTo>
                          <a:pt x="21872" y="185268"/>
                          <a:pt x="19177" y="179573"/>
                          <a:pt x="14405" y="176392"/>
                        </a:cubicBezTo>
                        <a:lnTo>
                          <a:pt x="8322" y="172337"/>
                        </a:lnTo>
                        <a:cubicBezTo>
                          <a:pt x="7646" y="170310"/>
                          <a:pt x="7480" y="168033"/>
                          <a:pt x="6295" y="166255"/>
                        </a:cubicBezTo>
                        <a:cubicBezTo>
                          <a:pt x="4704" y="163869"/>
                          <a:pt x="648" y="163006"/>
                          <a:pt x="212" y="160172"/>
                        </a:cubicBezTo>
                        <a:cubicBezTo>
                          <a:pt x="-821" y="153459"/>
                          <a:pt x="2240" y="139897"/>
                          <a:pt x="2240" y="139897"/>
                        </a:cubicBezTo>
                        <a:lnTo>
                          <a:pt x="16432" y="8110"/>
                        </a:lnTo>
                        <a:lnTo>
                          <a:pt x="97532" y="32440"/>
                        </a:lnTo>
                        <a:lnTo>
                          <a:pt x="142137" y="2027"/>
                        </a:lnTo>
                        <a:lnTo>
                          <a:pt x="28608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 194"/>
                  <p:cNvSpPr/>
                  <p:nvPr/>
                </p:nvSpPr>
                <p:spPr>
                  <a:xfrm>
                    <a:off x="4841388" y="3594667"/>
                    <a:ext cx="238140" cy="284159"/>
                  </a:xfrm>
                  <a:custGeom>
                    <a:avLst/>
                    <a:gdLst>
                      <a:gd name="connsiteX0" fmla="*/ 145979 w 237319"/>
                      <a:gd name="connsiteY0" fmla="*/ 22302 h 283849"/>
                      <a:gd name="connsiteX1" fmla="*/ 145979 w 237319"/>
                      <a:gd name="connsiteY1" fmla="*/ 22302 h 283849"/>
                      <a:gd name="connsiteX2" fmla="*/ 154089 w 237319"/>
                      <a:gd name="connsiteY2" fmla="*/ 38522 h 283849"/>
                      <a:gd name="connsiteX3" fmla="*/ 160172 w 237319"/>
                      <a:gd name="connsiteY3" fmla="*/ 44605 h 283849"/>
                      <a:gd name="connsiteX4" fmla="*/ 162199 w 237319"/>
                      <a:gd name="connsiteY4" fmla="*/ 50687 h 283849"/>
                      <a:gd name="connsiteX5" fmla="*/ 170309 w 237319"/>
                      <a:gd name="connsiteY5" fmla="*/ 54742 h 283849"/>
                      <a:gd name="connsiteX6" fmla="*/ 176392 w 237319"/>
                      <a:gd name="connsiteY6" fmla="*/ 60825 h 283849"/>
                      <a:gd name="connsiteX7" fmla="*/ 196667 w 237319"/>
                      <a:gd name="connsiteY7" fmla="*/ 72989 h 283849"/>
                      <a:gd name="connsiteX8" fmla="*/ 208832 w 237319"/>
                      <a:gd name="connsiteY8" fmla="*/ 75017 h 283849"/>
                      <a:gd name="connsiteX9" fmla="*/ 212887 w 237319"/>
                      <a:gd name="connsiteY9" fmla="*/ 81099 h 283849"/>
                      <a:gd name="connsiteX10" fmla="*/ 214914 w 237319"/>
                      <a:gd name="connsiteY10" fmla="*/ 93264 h 283849"/>
                      <a:gd name="connsiteX11" fmla="*/ 216942 w 237319"/>
                      <a:gd name="connsiteY11" fmla="*/ 129759 h 283849"/>
                      <a:gd name="connsiteX12" fmla="*/ 223024 w 237319"/>
                      <a:gd name="connsiteY12" fmla="*/ 135842 h 283849"/>
                      <a:gd name="connsiteX13" fmla="*/ 225052 w 237319"/>
                      <a:gd name="connsiteY13" fmla="*/ 148007 h 283849"/>
                      <a:gd name="connsiteX14" fmla="*/ 229107 w 237319"/>
                      <a:gd name="connsiteY14" fmla="*/ 154089 h 283849"/>
                      <a:gd name="connsiteX15" fmla="*/ 231134 w 237319"/>
                      <a:gd name="connsiteY15" fmla="*/ 160172 h 283849"/>
                      <a:gd name="connsiteX16" fmla="*/ 233162 w 237319"/>
                      <a:gd name="connsiteY16" fmla="*/ 170309 h 283849"/>
                      <a:gd name="connsiteX17" fmla="*/ 237217 w 237319"/>
                      <a:gd name="connsiteY17" fmla="*/ 182474 h 283849"/>
                      <a:gd name="connsiteX18" fmla="*/ 192612 w 237319"/>
                      <a:gd name="connsiteY18" fmla="*/ 267629 h 283849"/>
                      <a:gd name="connsiteX19" fmla="*/ 135842 w 237319"/>
                      <a:gd name="connsiteY19" fmla="*/ 271684 h 283849"/>
                      <a:gd name="connsiteX20" fmla="*/ 119622 w 237319"/>
                      <a:gd name="connsiteY20" fmla="*/ 283849 h 283849"/>
                      <a:gd name="connsiteX21" fmla="*/ 97319 w 237319"/>
                      <a:gd name="connsiteY21" fmla="*/ 261546 h 283849"/>
                      <a:gd name="connsiteX22" fmla="*/ 60825 w 237319"/>
                      <a:gd name="connsiteY22" fmla="*/ 263574 h 283849"/>
                      <a:gd name="connsiteX23" fmla="*/ 64880 w 237319"/>
                      <a:gd name="connsiteY23" fmla="*/ 218969 h 283849"/>
                      <a:gd name="connsiteX24" fmla="*/ 0 w 237319"/>
                      <a:gd name="connsiteY24" fmla="*/ 129759 h 283849"/>
                      <a:gd name="connsiteX25" fmla="*/ 10137 w 237319"/>
                      <a:gd name="connsiteY25" fmla="*/ 0 h 283849"/>
                      <a:gd name="connsiteX26" fmla="*/ 62852 w 237319"/>
                      <a:gd name="connsiteY26" fmla="*/ 16220 h 283849"/>
                      <a:gd name="connsiteX27" fmla="*/ 83127 w 237319"/>
                      <a:gd name="connsiteY27" fmla="*/ 22302 h 283849"/>
                      <a:gd name="connsiteX28" fmla="*/ 121649 w 237319"/>
                      <a:gd name="connsiteY28" fmla="*/ 24330 h 283849"/>
                      <a:gd name="connsiteX29" fmla="*/ 133814 w 237319"/>
                      <a:gd name="connsiteY29" fmla="*/ 26357 h 283849"/>
                      <a:gd name="connsiteX30" fmla="*/ 145979 w 237319"/>
                      <a:gd name="connsiteY30" fmla="*/ 22302 h 283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37319" h="283849">
                        <a:moveTo>
                          <a:pt x="145979" y="22302"/>
                        </a:moveTo>
                        <a:lnTo>
                          <a:pt x="145979" y="22302"/>
                        </a:lnTo>
                        <a:cubicBezTo>
                          <a:pt x="148682" y="27709"/>
                          <a:pt x="150844" y="33422"/>
                          <a:pt x="154089" y="38522"/>
                        </a:cubicBezTo>
                        <a:cubicBezTo>
                          <a:pt x="155629" y="40941"/>
                          <a:pt x="158581" y="42219"/>
                          <a:pt x="160172" y="44605"/>
                        </a:cubicBezTo>
                        <a:cubicBezTo>
                          <a:pt x="161357" y="46383"/>
                          <a:pt x="160688" y="49176"/>
                          <a:pt x="162199" y="50687"/>
                        </a:cubicBezTo>
                        <a:cubicBezTo>
                          <a:pt x="164336" y="52824"/>
                          <a:pt x="167850" y="52985"/>
                          <a:pt x="170309" y="54742"/>
                        </a:cubicBezTo>
                        <a:cubicBezTo>
                          <a:pt x="172642" y="56409"/>
                          <a:pt x="174128" y="59065"/>
                          <a:pt x="176392" y="60825"/>
                        </a:cubicBezTo>
                        <a:cubicBezTo>
                          <a:pt x="179240" y="63040"/>
                          <a:pt x="191536" y="71450"/>
                          <a:pt x="196667" y="72989"/>
                        </a:cubicBezTo>
                        <a:cubicBezTo>
                          <a:pt x="200605" y="74170"/>
                          <a:pt x="204777" y="74341"/>
                          <a:pt x="208832" y="75017"/>
                        </a:cubicBezTo>
                        <a:cubicBezTo>
                          <a:pt x="210184" y="77044"/>
                          <a:pt x="212117" y="78787"/>
                          <a:pt x="212887" y="81099"/>
                        </a:cubicBezTo>
                        <a:cubicBezTo>
                          <a:pt x="214187" y="84999"/>
                          <a:pt x="214573" y="89167"/>
                          <a:pt x="214914" y="93264"/>
                        </a:cubicBezTo>
                        <a:cubicBezTo>
                          <a:pt x="215926" y="105406"/>
                          <a:pt x="214662" y="117790"/>
                          <a:pt x="216942" y="129759"/>
                        </a:cubicBezTo>
                        <a:cubicBezTo>
                          <a:pt x="217479" y="132576"/>
                          <a:pt x="220997" y="133814"/>
                          <a:pt x="223024" y="135842"/>
                        </a:cubicBezTo>
                        <a:cubicBezTo>
                          <a:pt x="223700" y="139897"/>
                          <a:pt x="223752" y="144107"/>
                          <a:pt x="225052" y="148007"/>
                        </a:cubicBezTo>
                        <a:cubicBezTo>
                          <a:pt x="225823" y="150319"/>
                          <a:pt x="228017" y="151910"/>
                          <a:pt x="229107" y="154089"/>
                        </a:cubicBezTo>
                        <a:cubicBezTo>
                          <a:pt x="230063" y="156001"/>
                          <a:pt x="230616" y="158099"/>
                          <a:pt x="231134" y="160172"/>
                        </a:cubicBezTo>
                        <a:cubicBezTo>
                          <a:pt x="231970" y="163515"/>
                          <a:pt x="231952" y="167082"/>
                          <a:pt x="233162" y="170309"/>
                        </a:cubicBezTo>
                        <a:cubicBezTo>
                          <a:pt x="238341" y="184120"/>
                          <a:pt x="237217" y="168929"/>
                          <a:pt x="237217" y="182474"/>
                        </a:cubicBezTo>
                        <a:lnTo>
                          <a:pt x="192612" y="267629"/>
                        </a:lnTo>
                        <a:lnTo>
                          <a:pt x="135842" y="271684"/>
                        </a:lnTo>
                        <a:lnTo>
                          <a:pt x="119622" y="283849"/>
                        </a:lnTo>
                        <a:lnTo>
                          <a:pt x="97319" y="261546"/>
                        </a:lnTo>
                        <a:lnTo>
                          <a:pt x="60825" y="263574"/>
                        </a:lnTo>
                        <a:lnTo>
                          <a:pt x="64880" y="218969"/>
                        </a:lnTo>
                        <a:lnTo>
                          <a:pt x="0" y="129759"/>
                        </a:lnTo>
                        <a:lnTo>
                          <a:pt x="10137" y="0"/>
                        </a:lnTo>
                        <a:lnTo>
                          <a:pt x="62852" y="16220"/>
                        </a:lnTo>
                        <a:cubicBezTo>
                          <a:pt x="69610" y="18247"/>
                          <a:pt x="76137" y="21338"/>
                          <a:pt x="83127" y="22302"/>
                        </a:cubicBezTo>
                        <a:cubicBezTo>
                          <a:pt x="95865" y="24059"/>
                          <a:pt x="108832" y="23305"/>
                          <a:pt x="121649" y="24330"/>
                        </a:cubicBezTo>
                        <a:cubicBezTo>
                          <a:pt x="125747" y="24658"/>
                          <a:pt x="129794" y="25496"/>
                          <a:pt x="133814" y="26357"/>
                        </a:cubicBezTo>
                        <a:cubicBezTo>
                          <a:pt x="149289" y="29673"/>
                          <a:pt x="143952" y="22978"/>
                          <a:pt x="145979" y="2230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Freeform 195"/>
                  <p:cNvSpPr/>
                  <p:nvPr/>
                </p:nvSpPr>
                <p:spPr>
                  <a:xfrm>
                    <a:off x="4830274" y="3288282"/>
                    <a:ext cx="574711" cy="357184"/>
                  </a:xfrm>
                  <a:custGeom>
                    <a:avLst/>
                    <a:gdLst>
                      <a:gd name="connsiteX0" fmla="*/ 119622 w 575808"/>
                      <a:gd name="connsiteY0" fmla="*/ 0 h 356839"/>
                      <a:gd name="connsiteX1" fmla="*/ 119622 w 575808"/>
                      <a:gd name="connsiteY1" fmla="*/ 0 h 356839"/>
                      <a:gd name="connsiteX2" fmla="*/ 115567 w 575808"/>
                      <a:gd name="connsiteY2" fmla="*/ 24330 h 356839"/>
                      <a:gd name="connsiteX3" fmla="*/ 109484 w 575808"/>
                      <a:gd name="connsiteY3" fmla="*/ 34467 h 356839"/>
                      <a:gd name="connsiteX4" fmla="*/ 103402 w 575808"/>
                      <a:gd name="connsiteY4" fmla="*/ 48660 h 356839"/>
                      <a:gd name="connsiteX5" fmla="*/ 99347 w 575808"/>
                      <a:gd name="connsiteY5" fmla="*/ 60825 h 356839"/>
                      <a:gd name="connsiteX6" fmla="*/ 95292 w 575808"/>
                      <a:gd name="connsiteY6" fmla="*/ 83127 h 356839"/>
                      <a:gd name="connsiteX7" fmla="*/ 91237 w 575808"/>
                      <a:gd name="connsiteY7" fmla="*/ 89210 h 356839"/>
                      <a:gd name="connsiteX8" fmla="*/ 83127 w 575808"/>
                      <a:gd name="connsiteY8" fmla="*/ 97320 h 356839"/>
                      <a:gd name="connsiteX9" fmla="*/ 83127 w 575808"/>
                      <a:gd name="connsiteY9" fmla="*/ 121650 h 356839"/>
                      <a:gd name="connsiteX10" fmla="*/ 87182 w 575808"/>
                      <a:gd name="connsiteY10" fmla="*/ 127732 h 356839"/>
                      <a:gd name="connsiteX11" fmla="*/ 85155 w 575808"/>
                      <a:gd name="connsiteY11" fmla="*/ 150035 h 356839"/>
                      <a:gd name="connsiteX12" fmla="*/ 77045 w 575808"/>
                      <a:gd name="connsiteY12" fmla="*/ 162200 h 356839"/>
                      <a:gd name="connsiteX13" fmla="*/ 72990 w 575808"/>
                      <a:gd name="connsiteY13" fmla="*/ 168282 h 356839"/>
                      <a:gd name="connsiteX14" fmla="*/ 68935 w 575808"/>
                      <a:gd name="connsiteY14" fmla="*/ 174365 h 356839"/>
                      <a:gd name="connsiteX15" fmla="*/ 26357 w 575808"/>
                      <a:gd name="connsiteY15" fmla="*/ 180447 h 356839"/>
                      <a:gd name="connsiteX16" fmla="*/ 20275 w 575808"/>
                      <a:gd name="connsiteY16" fmla="*/ 182475 h 356839"/>
                      <a:gd name="connsiteX17" fmla="*/ 14192 w 575808"/>
                      <a:gd name="connsiteY17" fmla="*/ 188557 h 356839"/>
                      <a:gd name="connsiteX18" fmla="*/ 4055 w 575808"/>
                      <a:gd name="connsiteY18" fmla="*/ 202749 h 356839"/>
                      <a:gd name="connsiteX19" fmla="*/ 0 w 575808"/>
                      <a:gd name="connsiteY19" fmla="*/ 212887 h 356839"/>
                      <a:gd name="connsiteX20" fmla="*/ 4055 w 575808"/>
                      <a:gd name="connsiteY20" fmla="*/ 247354 h 356839"/>
                      <a:gd name="connsiteX21" fmla="*/ 6082 w 575808"/>
                      <a:gd name="connsiteY21" fmla="*/ 255464 h 356839"/>
                      <a:gd name="connsiteX22" fmla="*/ 14192 w 575808"/>
                      <a:gd name="connsiteY22" fmla="*/ 267629 h 356839"/>
                      <a:gd name="connsiteX23" fmla="*/ 20275 w 575808"/>
                      <a:gd name="connsiteY23" fmla="*/ 283849 h 356839"/>
                      <a:gd name="connsiteX24" fmla="*/ 22302 w 575808"/>
                      <a:gd name="connsiteY24" fmla="*/ 316289 h 356839"/>
                      <a:gd name="connsiteX25" fmla="*/ 30412 w 575808"/>
                      <a:gd name="connsiteY25" fmla="*/ 318317 h 356839"/>
                      <a:gd name="connsiteX26" fmla="*/ 36495 w 575808"/>
                      <a:gd name="connsiteY26" fmla="*/ 322372 h 356839"/>
                      <a:gd name="connsiteX27" fmla="*/ 54742 w 575808"/>
                      <a:gd name="connsiteY27" fmla="*/ 326427 h 356839"/>
                      <a:gd name="connsiteX28" fmla="*/ 60825 w 575808"/>
                      <a:gd name="connsiteY28" fmla="*/ 330482 h 356839"/>
                      <a:gd name="connsiteX29" fmla="*/ 79072 w 575808"/>
                      <a:gd name="connsiteY29" fmla="*/ 334537 h 356839"/>
                      <a:gd name="connsiteX30" fmla="*/ 91237 w 575808"/>
                      <a:gd name="connsiteY30" fmla="*/ 338592 h 356839"/>
                      <a:gd name="connsiteX31" fmla="*/ 97320 w 575808"/>
                      <a:gd name="connsiteY31" fmla="*/ 340619 h 356839"/>
                      <a:gd name="connsiteX32" fmla="*/ 103402 w 575808"/>
                      <a:gd name="connsiteY32" fmla="*/ 342647 h 356839"/>
                      <a:gd name="connsiteX33" fmla="*/ 119622 w 575808"/>
                      <a:gd name="connsiteY33" fmla="*/ 340619 h 356839"/>
                      <a:gd name="connsiteX34" fmla="*/ 145979 w 575808"/>
                      <a:gd name="connsiteY34" fmla="*/ 344674 h 356839"/>
                      <a:gd name="connsiteX35" fmla="*/ 170309 w 575808"/>
                      <a:gd name="connsiteY35" fmla="*/ 356839 h 356839"/>
                      <a:gd name="connsiteX36" fmla="*/ 172337 w 575808"/>
                      <a:gd name="connsiteY36" fmla="*/ 356839 h 356839"/>
                      <a:gd name="connsiteX37" fmla="*/ 178419 w 575808"/>
                      <a:gd name="connsiteY37" fmla="*/ 241272 h 356839"/>
                      <a:gd name="connsiteX38" fmla="*/ 196667 w 575808"/>
                      <a:gd name="connsiteY38" fmla="*/ 243299 h 356839"/>
                      <a:gd name="connsiteX39" fmla="*/ 210859 w 575808"/>
                      <a:gd name="connsiteY39" fmla="*/ 245327 h 356839"/>
                      <a:gd name="connsiteX40" fmla="*/ 235189 w 575808"/>
                      <a:gd name="connsiteY40" fmla="*/ 247354 h 356839"/>
                      <a:gd name="connsiteX41" fmla="*/ 241272 w 575808"/>
                      <a:gd name="connsiteY41" fmla="*/ 249382 h 356839"/>
                      <a:gd name="connsiteX42" fmla="*/ 267629 w 575808"/>
                      <a:gd name="connsiteY42" fmla="*/ 247354 h 356839"/>
                      <a:gd name="connsiteX43" fmla="*/ 275739 w 575808"/>
                      <a:gd name="connsiteY43" fmla="*/ 233162 h 356839"/>
                      <a:gd name="connsiteX44" fmla="*/ 281822 w 575808"/>
                      <a:gd name="connsiteY44" fmla="*/ 229107 h 356839"/>
                      <a:gd name="connsiteX45" fmla="*/ 287904 w 575808"/>
                      <a:gd name="connsiteY45" fmla="*/ 223024 h 356839"/>
                      <a:gd name="connsiteX46" fmla="*/ 302096 w 575808"/>
                      <a:gd name="connsiteY46" fmla="*/ 225052 h 356839"/>
                      <a:gd name="connsiteX47" fmla="*/ 334536 w 575808"/>
                      <a:gd name="connsiteY47" fmla="*/ 223024 h 356839"/>
                      <a:gd name="connsiteX48" fmla="*/ 340619 w 575808"/>
                      <a:gd name="connsiteY48" fmla="*/ 223024 h 356839"/>
                      <a:gd name="connsiteX49" fmla="*/ 537286 w 575808"/>
                      <a:gd name="connsiteY49" fmla="*/ 223024 h 356839"/>
                      <a:gd name="connsiteX50" fmla="*/ 537286 w 575808"/>
                      <a:gd name="connsiteY50" fmla="*/ 154090 h 356839"/>
                      <a:gd name="connsiteX51" fmla="*/ 575808 w 575808"/>
                      <a:gd name="connsiteY51" fmla="*/ 154090 h 356839"/>
                      <a:gd name="connsiteX52" fmla="*/ 575808 w 575808"/>
                      <a:gd name="connsiteY52" fmla="*/ 8110 h 356839"/>
                      <a:gd name="connsiteX53" fmla="*/ 429829 w 575808"/>
                      <a:gd name="connsiteY53" fmla="*/ 8110 h 356839"/>
                      <a:gd name="connsiteX54" fmla="*/ 421719 w 575808"/>
                      <a:gd name="connsiteY54" fmla="*/ 28385 h 356839"/>
                      <a:gd name="connsiteX55" fmla="*/ 119622 w 575808"/>
                      <a:gd name="connsiteY55" fmla="*/ 0 h 35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575808" h="356839">
                        <a:moveTo>
                          <a:pt x="119622" y="0"/>
                        </a:moveTo>
                        <a:lnTo>
                          <a:pt x="119622" y="0"/>
                        </a:lnTo>
                        <a:cubicBezTo>
                          <a:pt x="118981" y="5771"/>
                          <a:pt x="118962" y="17540"/>
                          <a:pt x="115567" y="24330"/>
                        </a:cubicBezTo>
                        <a:cubicBezTo>
                          <a:pt x="113805" y="27855"/>
                          <a:pt x="111512" y="31088"/>
                          <a:pt x="109484" y="34467"/>
                        </a:cubicBezTo>
                        <a:cubicBezTo>
                          <a:pt x="104123" y="55916"/>
                          <a:pt x="111401" y="30661"/>
                          <a:pt x="103402" y="48660"/>
                        </a:cubicBezTo>
                        <a:cubicBezTo>
                          <a:pt x="101666" y="52566"/>
                          <a:pt x="99347" y="60825"/>
                          <a:pt x="99347" y="60825"/>
                        </a:cubicBezTo>
                        <a:cubicBezTo>
                          <a:pt x="98647" y="66424"/>
                          <a:pt x="98419" y="76873"/>
                          <a:pt x="95292" y="83127"/>
                        </a:cubicBezTo>
                        <a:cubicBezTo>
                          <a:pt x="94202" y="85307"/>
                          <a:pt x="92823" y="87360"/>
                          <a:pt x="91237" y="89210"/>
                        </a:cubicBezTo>
                        <a:cubicBezTo>
                          <a:pt x="88749" y="92113"/>
                          <a:pt x="85830" y="94617"/>
                          <a:pt x="83127" y="97320"/>
                        </a:cubicBezTo>
                        <a:cubicBezTo>
                          <a:pt x="79730" y="107514"/>
                          <a:pt x="79247" y="106130"/>
                          <a:pt x="83127" y="121650"/>
                        </a:cubicBezTo>
                        <a:cubicBezTo>
                          <a:pt x="83718" y="124014"/>
                          <a:pt x="85830" y="125705"/>
                          <a:pt x="87182" y="127732"/>
                        </a:cubicBezTo>
                        <a:cubicBezTo>
                          <a:pt x="86506" y="135166"/>
                          <a:pt x="87261" y="142873"/>
                          <a:pt x="85155" y="150035"/>
                        </a:cubicBezTo>
                        <a:cubicBezTo>
                          <a:pt x="83780" y="154710"/>
                          <a:pt x="79748" y="158145"/>
                          <a:pt x="77045" y="162200"/>
                        </a:cubicBezTo>
                        <a:lnTo>
                          <a:pt x="72990" y="168282"/>
                        </a:lnTo>
                        <a:cubicBezTo>
                          <a:pt x="71638" y="170310"/>
                          <a:pt x="71325" y="173887"/>
                          <a:pt x="68935" y="174365"/>
                        </a:cubicBezTo>
                        <a:cubicBezTo>
                          <a:pt x="41340" y="179884"/>
                          <a:pt x="55524" y="177796"/>
                          <a:pt x="26357" y="180447"/>
                        </a:cubicBezTo>
                        <a:cubicBezTo>
                          <a:pt x="24330" y="181123"/>
                          <a:pt x="22053" y="181290"/>
                          <a:pt x="20275" y="182475"/>
                        </a:cubicBezTo>
                        <a:cubicBezTo>
                          <a:pt x="17889" y="184066"/>
                          <a:pt x="16058" y="186380"/>
                          <a:pt x="14192" y="188557"/>
                        </a:cubicBezTo>
                        <a:cubicBezTo>
                          <a:pt x="13093" y="189839"/>
                          <a:pt x="5337" y="200185"/>
                          <a:pt x="4055" y="202749"/>
                        </a:cubicBezTo>
                        <a:cubicBezTo>
                          <a:pt x="2427" y="206004"/>
                          <a:pt x="1352" y="209508"/>
                          <a:pt x="0" y="212887"/>
                        </a:cubicBezTo>
                        <a:cubicBezTo>
                          <a:pt x="3244" y="258308"/>
                          <a:pt x="-1213" y="228915"/>
                          <a:pt x="4055" y="247354"/>
                        </a:cubicBezTo>
                        <a:cubicBezTo>
                          <a:pt x="4821" y="250033"/>
                          <a:pt x="4836" y="252972"/>
                          <a:pt x="6082" y="255464"/>
                        </a:cubicBezTo>
                        <a:cubicBezTo>
                          <a:pt x="8261" y="259823"/>
                          <a:pt x="12382" y="263104"/>
                          <a:pt x="14192" y="267629"/>
                        </a:cubicBezTo>
                        <a:cubicBezTo>
                          <a:pt x="19041" y="279751"/>
                          <a:pt x="17096" y="274314"/>
                          <a:pt x="20275" y="283849"/>
                        </a:cubicBezTo>
                        <a:cubicBezTo>
                          <a:pt x="20951" y="294662"/>
                          <a:pt x="19245" y="305895"/>
                          <a:pt x="22302" y="316289"/>
                        </a:cubicBezTo>
                        <a:cubicBezTo>
                          <a:pt x="23088" y="318962"/>
                          <a:pt x="27851" y="317219"/>
                          <a:pt x="30412" y="318317"/>
                        </a:cubicBezTo>
                        <a:cubicBezTo>
                          <a:pt x="32652" y="319277"/>
                          <a:pt x="34315" y="321282"/>
                          <a:pt x="36495" y="322372"/>
                        </a:cubicBezTo>
                        <a:cubicBezTo>
                          <a:pt x="41484" y="324866"/>
                          <a:pt x="50074" y="325649"/>
                          <a:pt x="54742" y="326427"/>
                        </a:cubicBezTo>
                        <a:cubicBezTo>
                          <a:pt x="56770" y="327779"/>
                          <a:pt x="58645" y="329392"/>
                          <a:pt x="60825" y="330482"/>
                        </a:cubicBezTo>
                        <a:cubicBezTo>
                          <a:pt x="66623" y="333381"/>
                          <a:pt x="72848" y="332981"/>
                          <a:pt x="79072" y="334537"/>
                        </a:cubicBezTo>
                        <a:cubicBezTo>
                          <a:pt x="83219" y="335574"/>
                          <a:pt x="87182" y="337240"/>
                          <a:pt x="91237" y="338592"/>
                        </a:cubicBezTo>
                        <a:lnTo>
                          <a:pt x="97320" y="340619"/>
                        </a:lnTo>
                        <a:lnTo>
                          <a:pt x="103402" y="342647"/>
                        </a:lnTo>
                        <a:cubicBezTo>
                          <a:pt x="108809" y="341971"/>
                          <a:pt x="114173" y="340619"/>
                          <a:pt x="119622" y="340619"/>
                        </a:cubicBezTo>
                        <a:cubicBezTo>
                          <a:pt x="135300" y="340619"/>
                          <a:pt x="135569" y="341204"/>
                          <a:pt x="145979" y="344674"/>
                        </a:cubicBezTo>
                        <a:cubicBezTo>
                          <a:pt x="152130" y="348774"/>
                          <a:pt x="161915" y="356839"/>
                          <a:pt x="170309" y="356839"/>
                        </a:cubicBezTo>
                        <a:lnTo>
                          <a:pt x="172337" y="356839"/>
                        </a:lnTo>
                        <a:lnTo>
                          <a:pt x="178419" y="241272"/>
                        </a:lnTo>
                        <a:cubicBezTo>
                          <a:pt x="184502" y="241948"/>
                          <a:pt x="190730" y="241815"/>
                          <a:pt x="196667" y="243299"/>
                        </a:cubicBezTo>
                        <a:cubicBezTo>
                          <a:pt x="212070" y="247149"/>
                          <a:pt x="192377" y="249946"/>
                          <a:pt x="210859" y="245327"/>
                        </a:cubicBezTo>
                        <a:cubicBezTo>
                          <a:pt x="218969" y="246003"/>
                          <a:pt x="227122" y="246278"/>
                          <a:pt x="235189" y="247354"/>
                        </a:cubicBezTo>
                        <a:cubicBezTo>
                          <a:pt x="237308" y="247636"/>
                          <a:pt x="239135" y="249382"/>
                          <a:pt x="241272" y="249382"/>
                        </a:cubicBezTo>
                        <a:cubicBezTo>
                          <a:pt x="250084" y="249382"/>
                          <a:pt x="258843" y="248030"/>
                          <a:pt x="267629" y="247354"/>
                        </a:cubicBezTo>
                        <a:cubicBezTo>
                          <a:pt x="269219" y="244173"/>
                          <a:pt x="272873" y="236028"/>
                          <a:pt x="275739" y="233162"/>
                        </a:cubicBezTo>
                        <a:cubicBezTo>
                          <a:pt x="277462" y="231439"/>
                          <a:pt x="279950" y="230667"/>
                          <a:pt x="281822" y="229107"/>
                        </a:cubicBezTo>
                        <a:cubicBezTo>
                          <a:pt x="284025" y="227271"/>
                          <a:pt x="285877" y="225052"/>
                          <a:pt x="287904" y="223024"/>
                        </a:cubicBezTo>
                        <a:cubicBezTo>
                          <a:pt x="292635" y="223700"/>
                          <a:pt x="297317" y="225052"/>
                          <a:pt x="302096" y="225052"/>
                        </a:cubicBezTo>
                        <a:cubicBezTo>
                          <a:pt x="312930" y="225052"/>
                          <a:pt x="323717" y="223594"/>
                          <a:pt x="334536" y="223024"/>
                        </a:cubicBezTo>
                        <a:cubicBezTo>
                          <a:pt x="336561" y="222917"/>
                          <a:pt x="338591" y="223024"/>
                          <a:pt x="340619" y="223024"/>
                        </a:cubicBezTo>
                        <a:lnTo>
                          <a:pt x="537286" y="223024"/>
                        </a:lnTo>
                        <a:lnTo>
                          <a:pt x="537286" y="154090"/>
                        </a:lnTo>
                        <a:lnTo>
                          <a:pt x="575808" y="154090"/>
                        </a:lnTo>
                        <a:lnTo>
                          <a:pt x="575808" y="8110"/>
                        </a:lnTo>
                        <a:lnTo>
                          <a:pt x="429829" y="8110"/>
                        </a:lnTo>
                        <a:lnTo>
                          <a:pt x="421719" y="28385"/>
                        </a:lnTo>
                        <a:lnTo>
                          <a:pt x="119622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 196"/>
                  <p:cNvSpPr/>
                  <p:nvPr/>
                </p:nvSpPr>
                <p:spPr>
                  <a:xfrm>
                    <a:off x="4865201" y="2804101"/>
                    <a:ext cx="814439" cy="631818"/>
                  </a:xfrm>
                  <a:custGeom>
                    <a:avLst/>
                    <a:gdLst>
                      <a:gd name="connsiteX0" fmla="*/ 792750 w 813025"/>
                      <a:gd name="connsiteY0" fmla="*/ 16220 h 632578"/>
                      <a:gd name="connsiteX1" fmla="*/ 792750 w 813025"/>
                      <a:gd name="connsiteY1" fmla="*/ 16220 h 632578"/>
                      <a:gd name="connsiteX2" fmla="*/ 798833 w 813025"/>
                      <a:gd name="connsiteY2" fmla="*/ 32440 h 632578"/>
                      <a:gd name="connsiteX3" fmla="*/ 802888 w 813025"/>
                      <a:gd name="connsiteY3" fmla="*/ 48660 h 632578"/>
                      <a:gd name="connsiteX4" fmla="*/ 806942 w 813025"/>
                      <a:gd name="connsiteY4" fmla="*/ 60825 h 632578"/>
                      <a:gd name="connsiteX5" fmla="*/ 808970 w 813025"/>
                      <a:gd name="connsiteY5" fmla="*/ 85155 h 632578"/>
                      <a:gd name="connsiteX6" fmla="*/ 810997 w 813025"/>
                      <a:gd name="connsiteY6" fmla="*/ 91237 h 632578"/>
                      <a:gd name="connsiteX7" fmla="*/ 808970 w 813025"/>
                      <a:gd name="connsiteY7" fmla="*/ 117595 h 632578"/>
                      <a:gd name="connsiteX8" fmla="*/ 804915 w 813025"/>
                      <a:gd name="connsiteY8" fmla="*/ 135842 h 632578"/>
                      <a:gd name="connsiteX9" fmla="*/ 802888 w 813025"/>
                      <a:gd name="connsiteY9" fmla="*/ 141924 h 632578"/>
                      <a:gd name="connsiteX10" fmla="*/ 790723 w 813025"/>
                      <a:gd name="connsiteY10" fmla="*/ 150034 h 632578"/>
                      <a:gd name="connsiteX11" fmla="*/ 786668 w 813025"/>
                      <a:gd name="connsiteY11" fmla="*/ 182474 h 632578"/>
                      <a:gd name="connsiteX12" fmla="*/ 784640 w 813025"/>
                      <a:gd name="connsiteY12" fmla="*/ 188557 h 632578"/>
                      <a:gd name="connsiteX13" fmla="*/ 776530 w 813025"/>
                      <a:gd name="connsiteY13" fmla="*/ 190584 h 632578"/>
                      <a:gd name="connsiteX14" fmla="*/ 733953 w 813025"/>
                      <a:gd name="connsiteY14" fmla="*/ 192612 h 632578"/>
                      <a:gd name="connsiteX15" fmla="*/ 727870 w 813025"/>
                      <a:gd name="connsiteY15" fmla="*/ 198694 h 632578"/>
                      <a:gd name="connsiteX16" fmla="*/ 721788 w 813025"/>
                      <a:gd name="connsiteY16" fmla="*/ 202749 h 632578"/>
                      <a:gd name="connsiteX17" fmla="*/ 717733 w 813025"/>
                      <a:gd name="connsiteY17" fmla="*/ 208832 h 632578"/>
                      <a:gd name="connsiteX18" fmla="*/ 727870 w 813025"/>
                      <a:gd name="connsiteY18" fmla="*/ 223024 h 632578"/>
                      <a:gd name="connsiteX19" fmla="*/ 729898 w 813025"/>
                      <a:gd name="connsiteY19" fmla="*/ 231134 h 632578"/>
                      <a:gd name="connsiteX20" fmla="*/ 735980 w 813025"/>
                      <a:gd name="connsiteY20" fmla="*/ 235189 h 632578"/>
                      <a:gd name="connsiteX21" fmla="*/ 752200 w 813025"/>
                      <a:gd name="connsiteY21" fmla="*/ 247354 h 632578"/>
                      <a:gd name="connsiteX22" fmla="*/ 758283 w 813025"/>
                      <a:gd name="connsiteY22" fmla="*/ 251409 h 632578"/>
                      <a:gd name="connsiteX23" fmla="*/ 772475 w 813025"/>
                      <a:gd name="connsiteY23" fmla="*/ 261547 h 632578"/>
                      <a:gd name="connsiteX24" fmla="*/ 780585 w 813025"/>
                      <a:gd name="connsiteY24" fmla="*/ 265602 h 632578"/>
                      <a:gd name="connsiteX25" fmla="*/ 788695 w 813025"/>
                      <a:gd name="connsiteY25" fmla="*/ 279794 h 632578"/>
                      <a:gd name="connsiteX26" fmla="*/ 792750 w 813025"/>
                      <a:gd name="connsiteY26" fmla="*/ 285877 h 632578"/>
                      <a:gd name="connsiteX27" fmla="*/ 794778 w 813025"/>
                      <a:gd name="connsiteY27" fmla="*/ 291959 h 632578"/>
                      <a:gd name="connsiteX28" fmla="*/ 806942 w 813025"/>
                      <a:gd name="connsiteY28" fmla="*/ 298042 h 632578"/>
                      <a:gd name="connsiteX29" fmla="*/ 806942 w 813025"/>
                      <a:gd name="connsiteY29" fmla="*/ 304124 h 632578"/>
                      <a:gd name="connsiteX30" fmla="*/ 813025 w 813025"/>
                      <a:gd name="connsiteY30" fmla="*/ 462269 h 632578"/>
                      <a:gd name="connsiteX31" fmla="*/ 770448 w 813025"/>
                      <a:gd name="connsiteY31" fmla="*/ 452131 h 632578"/>
                      <a:gd name="connsiteX32" fmla="*/ 740035 w 813025"/>
                      <a:gd name="connsiteY32" fmla="*/ 435911 h 632578"/>
                      <a:gd name="connsiteX33" fmla="*/ 729898 w 813025"/>
                      <a:gd name="connsiteY33" fmla="*/ 433884 h 632578"/>
                      <a:gd name="connsiteX34" fmla="*/ 719760 w 813025"/>
                      <a:gd name="connsiteY34" fmla="*/ 413609 h 632578"/>
                      <a:gd name="connsiteX35" fmla="*/ 715705 w 813025"/>
                      <a:gd name="connsiteY35" fmla="*/ 399416 h 632578"/>
                      <a:gd name="connsiteX36" fmla="*/ 711650 w 813025"/>
                      <a:gd name="connsiteY36" fmla="*/ 387251 h 632578"/>
                      <a:gd name="connsiteX37" fmla="*/ 705568 w 813025"/>
                      <a:gd name="connsiteY37" fmla="*/ 383196 h 632578"/>
                      <a:gd name="connsiteX38" fmla="*/ 681238 w 813025"/>
                      <a:gd name="connsiteY38" fmla="*/ 387251 h 632578"/>
                      <a:gd name="connsiteX39" fmla="*/ 677183 w 813025"/>
                      <a:gd name="connsiteY39" fmla="*/ 395361 h 632578"/>
                      <a:gd name="connsiteX40" fmla="*/ 673128 w 813025"/>
                      <a:gd name="connsiteY40" fmla="*/ 427801 h 632578"/>
                      <a:gd name="connsiteX41" fmla="*/ 658935 w 813025"/>
                      <a:gd name="connsiteY41" fmla="*/ 444021 h 632578"/>
                      <a:gd name="connsiteX42" fmla="*/ 636633 w 813025"/>
                      <a:gd name="connsiteY42" fmla="*/ 458214 h 632578"/>
                      <a:gd name="connsiteX43" fmla="*/ 618386 w 813025"/>
                      <a:gd name="connsiteY43" fmla="*/ 458214 h 632578"/>
                      <a:gd name="connsiteX44" fmla="*/ 600138 w 813025"/>
                      <a:gd name="connsiteY44" fmla="*/ 632578 h 632578"/>
                      <a:gd name="connsiteX45" fmla="*/ 553506 w 813025"/>
                      <a:gd name="connsiteY45" fmla="*/ 608248 h 632578"/>
                      <a:gd name="connsiteX46" fmla="*/ 537286 w 813025"/>
                      <a:gd name="connsiteY46" fmla="*/ 508901 h 632578"/>
                      <a:gd name="connsiteX47" fmla="*/ 407526 w 813025"/>
                      <a:gd name="connsiteY47" fmla="*/ 504846 h 632578"/>
                      <a:gd name="connsiteX48" fmla="*/ 407526 w 813025"/>
                      <a:gd name="connsiteY48" fmla="*/ 525121 h 632578"/>
                      <a:gd name="connsiteX49" fmla="*/ 72989 w 813025"/>
                      <a:gd name="connsiteY49" fmla="*/ 527148 h 632578"/>
                      <a:gd name="connsiteX50" fmla="*/ 72989 w 813025"/>
                      <a:gd name="connsiteY50" fmla="*/ 458214 h 632578"/>
                      <a:gd name="connsiteX51" fmla="*/ 95292 w 813025"/>
                      <a:gd name="connsiteY51" fmla="*/ 417664 h 632578"/>
                      <a:gd name="connsiteX52" fmla="*/ 48660 w 813025"/>
                      <a:gd name="connsiteY52" fmla="*/ 352784 h 632578"/>
                      <a:gd name="connsiteX53" fmla="*/ 46632 w 813025"/>
                      <a:gd name="connsiteY53" fmla="*/ 314261 h 632578"/>
                      <a:gd name="connsiteX54" fmla="*/ 36495 w 813025"/>
                      <a:gd name="connsiteY54" fmla="*/ 296014 h 632578"/>
                      <a:gd name="connsiteX55" fmla="*/ 54742 w 813025"/>
                      <a:gd name="connsiteY55" fmla="*/ 239244 h 632578"/>
                      <a:gd name="connsiteX56" fmla="*/ 30412 w 813025"/>
                      <a:gd name="connsiteY56" fmla="*/ 223024 h 632578"/>
                      <a:gd name="connsiteX57" fmla="*/ 0 w 813025"/>
                      <a:gd name="connsiteY57" fmla="*/ 184502 h 632578"/>
                      <a:gd name="connsiteX58" fmla="*/ 50687 w 813025"/>
                      <a:gd name="connsiteY58" fmla="*/ 141924 h 632578"/>
                      <a:gd name="connsiteX59" fmla="*/ 101374 w 813025"/>
                      <a:gd name="connsiteY59" fmla="*/ 113540 h 632578"/>
                      <a:gd name="connsiteX60" fmla="*/ 148007 w 813025"/>
                      <a:gd name="connsiteY60" fmla="*/ 117595 h 632578"/>
                      <a:gd name="connsiteX61" fmla="*/ 214914 w 813025"/>
                      <a:gd name="connsiteY61" fmla="*/ 101375 h 632578"/>
                      <a:gd name="connsiteX62" fmla="*/ 334536 w 813025"/>
                      <a:gd name="connsiteY62" fmla="*/ 150034 h 632578"/>
                      <a:gd name="connsiteX63" fmla="*/ 427801 w 813025"/>
                      <a:gd name="connsiteY63" fmla="*/ 54742 h 632578"/>
                      <a:gd name="connsiteX64" fmla="*/ 510928 w 813025"/>
                      <a:gd name="connsiteY64" fmla="*/ 60825 h 632578"/>
                      <a:gd name="connsiteX65" fmla="*/ 529176 w 813025"/>
                      <a:gd name="connsiteY65" fmla="*/ 58797 h 632578"/>
                      <a:gd name="connsiteX66" fmla="*/ 527148 w 813025"/>
                      <a:gd name="connsiteY66" fmla="*/ 48660 h 632578"/>
                      <a:gd name="connsiteX67" fmla="*/ 525121 w 813025"/>
                      <a:gd name="connsiteY67" fmla="*/ 42577 h 632578"/>
                      <a:gd name="connsiteX68" fmla="*/ 521066 w 813025"/>
                      <a:gd name="connsiteY68" fmla="*/ 32440 h 632578"/>
                      <a:gd name="connsiteX69" fmla="*/ 602166 w 813025"/>
                      <a:gd name="connsiteY69" fmla="*/ 0 h 632578"/>
                      <a:gd name="connsiteX70" fmla="*/ 652853 w 813025"/>
                      <a:gd name="connsiteY70" fmla="*/ 28385 h 632578"/>
                      <a:gd name="connsiteX71" fmla="*/ 792750 w 813025"/>
                      <a:gd name="connsiteY71" fmla="*/ 16220 h 63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813025" h="632578">
                        <a:moveTo>
                          <a:pt x="792750" y="16220"/>
                        </a:moveTo>
                        <a:lnTo>
                          <a:pt x="792750" y="16220"/>
                        </a:lnTo>
                        <a:cubicBezTo>
                          <a:pt x="794778" y="21627"/>
                          <a:pt x="797111" y="26928"/>
                          <a:pt x="798833" y="32440"/>
                        </a:cubicBezTo>
                        <a:cubicBezTo>
                          <a:pt x="800495" y="37759"/>
                          <a:pt x="801126" y="43373"/>
                          <a:pt x="802888" y="48660"/>
                        </a:cubicBezTo>
                        <a:lnTo>
                          <a:pt x="806942" y="60825"/>
                        </a:lnTo>
                        <a:cubicBezTo>
                          <a:pt x="807618" y="68935"/>
                          <a:pt x="807894" y="77088"/>
                          <a:pt x="808970" y="85155"/>
                        </a:cubicBezTo>
                        <a:cubicBezTo>
                          <a:pt x="809252" y="87273"/>
                          <a:pt x="810997" y="89100"/>
                          <a:pt x="810997" y="91237"/>
                        </a:cubicBezTo>
                        <a:cubicBezTo>
                          <a:pt x="810997" y="100049"/>
                          <a:pt x="810161" y="108864"/>
                          <a:pt x="808970" y="117595"/>
                        </a:cubicBezTo>
                        <a:cubicBezTo>
                          <a:pt x="808128" y="123769"/>
                          <a:pt x="806426" y="129797"/>
                          <a:pt x="804915" y="135842"/>
                        </a:cubicBezTo>
                        <a:cubicBezTo>
                          <a:pt x="804397" y="137915"/>
                          <a:pt x="804399" y="140413"/>
                          <a:pt x="802888" y="141924"/>
                        </a:cubicBezTo>
                        <a:cubicBezTo>
                          <a:pt x="799442" y="145370"/>
                          <a:pt x="790723" y="150034"/>
                          <a:pt x="790723" y="150034"/>
                        </a:cubicBezTo>
                        <a:cubicBezTo>
                          <a:pt x="785376" y="166071"/>
                          <a:pt x="791051" y="147411"/>
                          <a:pt x="786668" y="182474"/>
                        </a:cubicBezTo>
                        <a:cubicBezTo>
                          <a:pt x="786403" y="184595"/>
                          <a:pt x="786309" y="187222"/>
                          <a:pt x="784640" y="188557"/>
                        </a:cubicBezTo>
                        <a:cubicBezTo>
                          <a:pt x="782464" y="190298"/>
                          <a:pt x="779308" y="190362"/>
                          <a:pt x="776530" y="190584"/>
                        </a:cubicBezTo>
                        <a:cubicBezTo>
                          <a:pt x="762367" y="191717"/>
                          <a:pt x="748145" y="191936"/>
                          <a:pt x="733953" y="192612"/>
                        </a:cubicBezTo>
                        <a:cubicBezTo>
                          <a:pt x="731925" y="194639"/>
                          <a:pt x="730073" y="196858"/>
                          <a:pt x="727870" y="198694"/>
                        </a:cubicBezTo>
                        <a:cubicBezTo>
                          <a:pt x="725998" y="200254"/>
                          <a:pt x="723511" y="201026"/>
                          <a:pt x="721788" y="202749"/>
                        </a:cubicBezTo>
                        <a:cubicBezTo>
                          <a:pt x="720065" y="204472"/>
                          <a:pt x="719085" y="206804"/>
                          <a:pt x="717733" y="208832"/>
                        </a:cubicBezTo>
                        <a:cubicBezTo>
                          <a:pt x="722464" y="223024"/>
                          <a:pt x="717733" y="219646"/>
                          <a:pt x="727870" y="223024"/>
                        </a:cubicBezTo>
                        <a:cubicBezTo>
                          <a:pt x="728546" y="225727"/>
                          <a:pt x="728352" y="228815"/>
                          <a:pt x="729898" y="231134"/>
                        </a:cubicBezTo>
                        <a:cubicBezTo>
                          <a:pt x="731250" y="233161"/>
                          <a:pt x="734108" y="233629"/>
                          <a:pt x="735980" y="235189"/>
                        </a:cubicBezTo>
                        <a:cubicBezTo>
                          <a:pt x="753040" y="249406"/>
                          <a:pt x="728349" y="232448"/>
                          <a:pt x="752200" y="247354"/>
                        </a:cubicBezTo>
                        <a:cubicBezTo>
                          <a:pt x="754267" y="248646"/>
                          <a:pt x="756300" y="249993"/>
                          <a:pt x="758283" y="251409"/>
                        </a:cubicBezTo>
                        <a:cubicBezTo>
                          <a:pt x="762634" y="254517"/>
                          <a:pt x="767697" y="258817"/>
                          <a:pt x="772475" y="261547"/>
                        </a:cubicBezTo>
                        <a:cubicBezTo>
                          <a:pt x="775099" y="263047"/>
                          <a:pt x="777882" y="264250"/>
                          <a:pt x="780585" y="265602"/>
                        </a:cubicBezTo>
                        <a:cubicBezTo>
                          <a:pt x="790460" y="280413"/>
                          <a:pt x="778411" y="261796"/>
                          <a:pt x="788695" y="279794"/>
                        </a:cubicBezTo>
                        <a:cubicBezTo>
                          <a:pt x="789904" y="281910"/>
                          <a:pt x="791660" y="283697"/>
                          <a:pt x="792750" y="285877"/>
                        </a:cubicBezTo>
                        <a:cubicBezTo>
                          <a:pt x="793706" y="287788"/>
                          <a:pt x="793267" y="290448"/>
                          <a:pt x="794778" y="291959"/>
                        </a:cubicBezTo>
                        <a:cubicBezTo>
                          <a:pt x="801223" y="298404"/>
                          <a:pt x="801303" y="288644"/>
                          <a:pt x="806942" y="298042"/>
                        </a:cubicBezTo>
                        <a:cubicBezTo>
                          <a:pt x="807985" y="299780"/>
                          <a:pt x="806942" y="302097"/>
                          <a:pt x="806942" y="304124"/>
                        </a:cubicBezTo>
                        <a:lnTo>
                          <a:pt x="813025" y="462269"/>
                        </a:lnTo>
                        <a:lnTo>
                          <a:pt x="770448" y="452131"/>
                        </a:lnTo>
                        <a:cubicBezTo>
                          <a:pt x="749335" y="438696"/>
                          <a:pt x="755574" y="439364"/>
                          <a:pt x="740035" y="435911"/>
                        </a:cubicBezTo>
                        <a:cubicBezTo>
                          <a:pt x="736671" y="435163"/>
                          <a:pt x="733277" y="434560"/>
                          <a:pt x="729898" y="433884"/>
                        </a:cubicBezTo>
                        <a:cubicBezTo>
                          <a:pt x="726519" y="427126"/>
                          <a:pt x="722149" y="420778"/>
                          <a:pt x="719760" y="413609"/>
                        </a:cubicBezTo>
                        <a:cubicBezTo>
                          <a:pt x="712935" y="393128"/>
                          <a:pt x="723358" y="424925"/>
                          <a:pt x="715705" y="399416"/>
                        </a:cubicBezTo>
                        <a:cubicBezTo>
                          <a:pt x="714477" y="395322"/>
                          <a:pt x="715206" y="389622"/>
                          <a:pt x="711650" y="387251"/>
                        </a:cubicBezTo>
                        <a:lnTo>
                          <a:pt x="705568" y="383196"/>
                        </a:lnTo>
                        <a:cubicBezTo>
                          <a:pt x="697458" y="384548"/>
                          <a:pt x="688795" y="384012"/>
                          <a:pt x="681238" y="387251"/>
                        </a:cubicBezTo>
                        <a:cubicBezTo>
                          <a:pt x="678460" y="388442"/>
                          <a:pt x="677863" y="392416"/>
                          <a:pt x="677183" y="395361"/>
                        </a:cubicBezTo>
                        <a:cubicBezTo>
                          <a:pt x="677155" y="395481"/>
                          <a:pt x="674046" y="425413"/>
                          <a:pt x="673128" y="427801"/>
                        </a:cubicBezTo>
                        <a:cubicBezTo>
                          <a:pt x="668567" y="439659"/>
                          <a:pt x="666622" y="438430"/>
                          <a:pt x="658935" y="444021"/>
                        </a:cubicBezTo>
                        <a:cubicBezTo>
                          <a:pt x="655717" y="446361"/>
                          <a:pt x="644474" y="457560"/>
                          <a:pt x="636633" y="458214"/>
                        </a:cubicBezTo>
                        <a:cubicBezTo>
                          <a:pt x="630572" y="458719"/>
                          <a:pt x="624468" y="458214"/>
                          <a:pt x="618386" y="458214"/>
                        </a:cubicBezTo>
                        <a:lnTo>
                          <a:pt x="600138" y="632578"/>
                        </a:lnTo>
                        <a:lnTo>
                          <a:pt x="553506" y="608248"/>
                        </a:lnTo>
                        <a:cubicBezTo>
                          <a:pt x="508177" y="591251"/>
                          <a:pt x="537286" y="607940"/>
                          <a:pt x="537286" y="508901"/>
                        </a:cubicBezTo>
                        <a:lnTo>
                          <a:pt x="407526" y="504846"/>
                        </a:lnTo>
                        <a:lnTo>
                          <a:pt x="407526" y="525121"/>
                        </a:lnTo>
                        <a:lnTo>
                          <a:pt x="72989" y="527148"/>
                        </a:lnTo>
                        <a:lnTo>
                          <a:pt x="72989" y="458214"/>
                        </a:lnTo>
                        <a:lnTo>
                          <a:pt x="95292" y="417664"/>
                        </a:lnTo>
                        <a:lnTo>
                          <a:pt x="48660" y="352784"/>
                        </a:lnTo>
                        <a:lnTo>
                          <a:pt x="46632" y="314261"/>
                        </a:lnTo>
                        <a:lnTo>
                          <a:pt x="36495" y="296014"/>
                        </a:lnTo>
                        <a:lnTo>
                          <a:pt x="54742" y="239244"/>
                        </a:lnTo>
                        <a:lnTo>
                          <a:pt x="30412" y="223024"/>
                        </a:lnTo>
                        <a:lnTo>
                          <a:pt x="0" y="184502"/>
                        </a:lnTo>
                        <a:lnTo>
                          <a:pt x="50687" y="141924"/>
                        </a:lnTo>
                        <a:lnTo>
                          <a:pt x="101374" y="113540"/>
                        </a:lnTo>
                        <a:lnTo>
                          <a:pt x="148007" y="117595"/>
                        </a:lnTo>
                        <a:lnTo>
                          <a:pt x="214914" y="101375"/>
                        </a:lnTo>
                        <a:lnTo>
                          <a:pt x="334536" y="150034"/>
                        </a:lnTo>
                        <a:lnTo>
                          <a:pt x="427801" y="54742"/>
                        </a:lnTo>
                        <a:lnTo>
                          <a:pt x="510928" y="60825"/>
                        </a:lnTo>
                        <a:cubicBezTo>
                          <a:pt x="517011" y="60149"/>
                          <a:pt x="524280" y="62469"/>
                          <a:pt x="529176" y="58797"/>
                        </a:cubicBezTo>
                        <a:cubicBezTo>
                          <a:pt x="531933" y="56729"/>
                          <a:pt x="527984" y="52003"/>
                          <a:pt x="527148" y="48660"/>
                        </a:cubicBezTo>
                        <a:cubicBezTo>
                          <a:pt x="526630" y="46587"/>
                          <a:pt x="525963" y="44542"/>
                          <a:pt x="525121" y="42577"/>
                        </a:cubicBezTo>
                        <a:cubicBezTo>
                          <a:pt x="520764" y="32409"/>
                          <a:pt x="521066" y="37814"/>
                          <a:pt x="521066" y="32440"/>
                        </a:cubicBezTo>
                        <a:lnTo>
                          <a:pt x="602166" y="0"/>
                        </a:lnTo>
                        <a:lnTo>
                          <a:pt x="652853" y="28385"/>
                        </a:lnTo>
                        <a:lnTo>
                          <a:pt x="792750" y="1622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Freeform 197"/>
                  <p:cNvSpPr/>
                  <p:nvPr/>
                </p:nvSpPr>
                <p:spPr>
                  <a:xfrm>
                    <a:off x="4958870" y="2154820"/>
                    <a:ext cx="839839" cy="741355"/>
                  </a:xfrm>
                  <a:custGeom>
                    <a:avLst/>
                    <a:gdLst>
                      <a:gd name="connsiteX0" fmla="*/ 813026 w 839383"/>
                      <a:gd name="connsiteY0" fmla="*/ 285876 h 740924"/>
                      <a:gd name="connsiteX1" fmla="*/ 813026 w 839383"/>
                      <a:gd name="connsiteY1" fmla="*/ 285876 h 740924"/>
                      <a:gd name="connsiteX2" fmla="*/ 802888 w 839383"/>
                      <a:gd name="connsiteY2" fmla="*/ 304124 h 740924"/>
                      <a:gd name="connsiteX3" fmla="*/ 800861 w 839383"/>
                      <a:gd name="connsiteY3" fmla="*/ 328454 h 740924"/>
                      <a:gd name="connsiteX4" fmla="*/ 798833 w 839383"/>
                      <a:gd name="connsiteY4" fmla="*/ 334536 h 740924"/>
                      <a:gd name="connsiteX5" fmla="*/ 792751 w 839383"/>
                      <a:gd name="connsiteY5" fmla="*/ 350756 h 740924"/>
                      <a:gd name="connsiteX6" fmla="*/ 798833 w 839383"/>
                      <a:gd name="connsiteY6" fmla="*/ 468351 h 740924"/>
                      <a:gd name="connsiteX7" fmla="*/ 827218 w 839383"/>
                      <a:gd name="connsiteY7" fmla="*/ 531203 h 740924"/>
                      <a:gd name="connsiteX8" fmla="*/ 833301 w 839383"/>
                      <a:gd name="connsiteY8" fmla="*/ 547423 h 740924"/>
                      <a:gd name="connsiteX9" fmla="*/ 839383 w 839383"/>
                      <a:gd name="connsiteY9" fmla="*/ 553506 h 740924"/>
                      <a:gd name="connsiteX10" fmla="*/ 833301 w 839383"/>
                      <a:gd name="connsiteY10" fmla="*/ 557561 h 740924"/>
                      <a:gd name="connsiteX11" fmla="*/ 780586 w 839383"/>
                      <a:gd name="connsiteY11" fmla="*/ 561616 h 740924"/>
                      <a:gd name="connsiteX12" fmla="*/ 768421 w 839383"/>
                      <a:gd name="connsiteY12" fmla="*/ 565671 h 740924"/>
                      <a:gd name="connsiteX13" fmla="*/ 758283 w 839383"/>
                      <a:gd name="connsiteY13" fmla="*/ 569726 h 740924"/>
                      <a:gd name="connsiteX14" fmla="*/ 742063 w 839383"/>
                      <a:gd name="connsiteY14" fmla="*/ 573781 h 740924"/>
                      <a:gd name="connsiteX15" fmla="*/ 725843 w 839383"/>
                      <a:gd name="connsiteY15" fmla="*/ 579863 h 740924"/>
                      <a:gd name="connsiteX16" fmla="*/ 719761 w 839383"/>
                      <a:gd name="connsiteY16" fmla="*/ 581891 h 740924"/>
                      <a:gd name="connsiteX17" fmla="*/ 703541 w 839383"/>
                      <a:gd name="connsiteY17" fmla="*/ 585946 h 740924"/>
                      <a:gd name="connsiteX18" fmla="*/ 695431 w 839383"/>
                      <a:gd name="connsiteY18" fmla="*/ 590000 h 740924"/>
                      <a:gd name="connsiteX19" fmla="*/ 719761 w 839383"/>
                      <a:gd name="connsiteY19" fmla="*/ 618385 h 740924"/>
                      <a:gd name="connsiteX20" fmla="*/ 723816 w 839383"/>
                      <a:gd name="connsiteY20" fmla="*/ 638660 h 740924"/>
                      <a:gd name="connsiteX21" fmla="*/ 727871 w 839383"/>
                      <a:gd name="connsiteY21" fmla="*/ 667045 h 740924"/>
                      <a:gd name="connsiteX22" fmla="*/ 731926 w 839383"/>
                      <a:gd name="connsiteY22" fmla="*/ 679210 h 740924"/>
                      <a:gd name="connsiteX23" fmla="*/ 733953 w 839383"/>
                      <a:gd name="connsiteY23" fmla="*/ 685293 h 740924"/>
                      <a:gd name="connsiteX24" fmla="*/ 731926 w 839383"/>
                      <a:gd name="connsiteY24" fmla="*/ 693403 h 740924"/>
                      <a:gd name="connsiteX25" fmla="*/ 705569 w 839383"/>
                      <a:gd name="connsiteY25" fmla="*/ 697458 h 740924"/>
                      <a:gd name="connsiteX26" fmla="*/ 638661 w 839383"/>
                      <a:gd name="connsiteY26" fmla="*/ 691375 h 740924"/>
                      <a:gd name="connsiteX27" fmla="*/ 553506 w 839383"/>
                      <a:gd name="connsiteY27" fmla="*/ 689348 h 740924"/>
                      <a:gd name="connsiteX28" fmla="*/ 537286 w 839383"/>
                      <a:gd name="connsiteY28" fmla="*/ 683265 h 740924"/>
                      <a:gd name="connsiteX29" fmla="*/ 531204 w 839383"/>
                      <a:gd name="connsiteY29" fmla="*/ 679210 h 740924"/>
                      <a:gd name="connsiteX30" fmla="*/ 514984 w 839383"/>
                      <a:gd name="connsiteY30" fmla="*/ 673128 h 740924"/>
                      <a:gd name="connsiteX31" fmla="*/ 504847 w 839383"/>
                      <a:gd name="connsiteY31" fmla="*/ 671100 h 740924"/>
                      <a:gd name="connsiteX32" fmla="*/ 460242 w 839383"/>
                      <a:gd name="connsiteY32" fmla="*/ 673128 h 740924"/>
                      <a:gd name="connsiteX33" fmla="*/ 446049 w 839383"/>
                      <a:gd name="connsiteY33" fmla="*/ 677183 h 740924"/>
                      <a:gd name="connsiteX34" fmla="*/ 450104 w 839383"/>
                      <a:gd name="connsiteY34" fmla="*/ 719760 h 740924"/>
                      <a:gd name="connsiteX35" fmla="*/ 452132 w 839383"/>
                      <a:gd name="connsiteY35" fmla="*/ 725843 h 740924"/>
                      <a:gd name="connsiteX36" fmla="*/ 450104 w 839383"/>
                      <a:gd name="connsiteY36" fmla="*/ 740035 h 740924"/>
                      <a:gd name="connsiteX37" fmla="*/ 433884 w 839383"/>
                      <a:gd name="connsiteY37" fmla="*/ 733953 h 740924"/>
                      <a:gd name="connsiteX38" fmla="*/ 417664 w 839383"/>
                      <a:gd name="connsiteY38" fmla="*/ 723815 h 740924"/>
                      <a:gd name="connsiteX39" fmla="*/ 411582 w 839383"/>
                      <a:gd name="connsiteY39" fmla="*/ 721788 h 740924"/>
                      <a:gd name="connsiteX40" fmla="*/ 391307 w 839383"/>
                      <a:gd name="connsiteY40" fmla="*/ 723815 h 740924"/>
                      <a:gd name="connsiteX41" fmla="*/ 383197 w 839383"/>
                      <a:gd name="connsiteY41" fmla="*/ 727870 h 740924"/>
                      <a:gd name="connsiteX42" fmla="*/ 364949 w 839383"/>
                      <a:gd name="connsiteY42" fmla="*/ 731925 h 740924"/>
                      <a:gd name="connsiteX43" fmla="*/ 328455 w 839383"/>
                      <a:gd name="connsiteY43" fmla="*/ 729898 h 740924"/>
                      <a:gd name="connsiteX44" fmla="*/ 312235 w 839383"/>
                      <a:gd name="connsiteY44" fmla="*/ 725843 h 740924"/>
                      <a:gd name="connsiteX45" fmla="*/ 308180 w 839383"/>
                      <a:gd name="connsiteY45" fmla="*/ 719760 h 740924"/>
                      <a:gd name="connsiteX46" fmla="*/ 293987 w 839383"/>
                      <a:gd name="connsiteY46" fmla="*/ 697458 h 740924"/>
                      <a:gd name="connsiteX47" fmla="*/ 304125 w 839383"/>
                      <a:gd name="connsiteY47" fmla="*/ 671100 h 740924"/>
                      <a:gd name="connsiteX48" fmla="*/ 310207 w 839383"/>
                      <a:gd name="connsiteY48" fmla="*/ 667045 h 740924"/>
                      <a:gd name="connsiteX49" fmla="*/ 314262 w 839383"/>
                      <a:gd name="connsiteY49" fmla="*/ 660963 h 740924"/>
                      <a:gd name="connsiteX50" fmla="*/ 306152 w 839383"/>
                      <a:gd name="connsiteY50" fmla="*/ 658935 h 740924"/>
                      <a:gd name="connsiteX51" fmla="*/ 300070 w 839383"/>
                      <a:gd name="connsiteY51" fmla="*/ 656908 h 740924"/>
                      <a:gd name="connsiteX52" fmla="*/ 291960 w 839383"/>
                      <a:gd name="connsiteY52" fmla="*/ 652853 h 740924"/>
                      <a:gd name="connsiteX53" fmla="*/ 275740 w 839383"/>
                      <a:gd name="connsiteY53" fmla="*/ 650825 h 740924"/>
                      <a:gd name="connsiteX54" fmla="*/ 196667 w 839383"/>
                      <a:gd name="connsiteY54" fmla="*/ 571753 h 740924"/>
                      <a:gd name="connsiteX55" fmla="*/ 202750 w 839383"/>
                      <a:gd name="connsiteY55" fmla="*/ 506873 h 740924"/>
                      <a:gd name="connsiteX56" fmla="*/ 95293 w 839383"/>
                      <a:gd name="connsiteY56" fmla="*/ 506873 h 740924"/>
                      <a:gd name="connsiteX57" fmla="*/ 95293 w 839383"/>
                      <a:gd name="connsiteY57" fmla="*/ 456186 h 740924"/>
                      <a:gd name="connsiteX58" fmla="*/ 0 w 839383"/>
                      <a:gd name="connsiteY58" fmla="*/ 456186 h 740924"/>
                      <a:gd name="connsiteX59" fmla="*/ 0 w 839383"/>
                      <a:gd name="connsiteY59" fmla="*/ 231134 h 740924"/>
                      <a:gd name="connsiteX60" fmla="*/ 32440 w 839383"/>
                      <a:gd name="connsiteY60" fmla="*/ 220997 h 740924"/>
                      <a:gd name="connsiteX61" fmla="*/ 52715 w 839383"/>
                      <a:gd name="connsiteY61" fmla="*/ 206804 h 740924"/>
                      <a:gd name="connsiteX62" fmla="*/ 62853 w 839383"/>
                      <a:gd name="connsiteY62" fmla="*/ 196667 h 740924"/>
                      <a:gd name="connsiteX63" fmla="*/ 72990 w 839383"/>
                      <a:gd name="connsiteY63" fmla="*/ 188557 h 740924"/>
                      <a:gd name="connsiteX64" fmla="*/ 85155 w 839383"/>
                      <a:gd name="connsiteY64" fmla="*/ 180447 h 740924"/>
                      <a:gd name="connsiteX65" fmla="*/ 101375 w 839383"/>
                      <a:gd name="connsiteY65" fmla="*/ 166254 h 740924"/>
                      <a:gd name="connsiteX66" fmla="*/ 93265 w 839383"/>
                      <a:gd name="connsiteY66" fmla="*/ 158144 h 740924"/>
                      <a:gd name="connsiteX67" fmla="*/ 81100 w 839383"/>
                      <a:gd name="connsiteY67" fmla="*/ 150034 h 740924"/>
                      <a:gd name="connsiteX68" fmla="*/ 77045 w 839383"/>
                      <a:gd name="connsiteY68" fmla="*/ 137869 h 740924"/>
                      <a:gd name="connsiteX69" fmla="*/ 81100 w 839383"/>
                      <a:gd name="connsiteY69" fmla="*/ 113539 h 740924"/>
                      <a:gd name="connsiteX70" fmla="*/ 87183 w 839383"/>
                      <a:gd name="connsiteY70" fmla="*/ 101374 h 740924"/>
                      <a:gd name="connsiteX71" fmla="*/ 93265 w 839383"/>
                      <a:gd name="connsiteY71" fmla="*/ 97319 h 740924"/>
                      <a:gd name="connsiteX72" fmla="*/ 111513 w 839383"/>
                      <a:gd name="connsiteY72" fmla="*/ 77044 h 740924"/>
                      <a:gd name="connsiteX73" fmla="*/ 117595 w 839383"/>
                      <a:gd name="connsiteY73" fmla="*/ 72989 h 740924"/>
                      <a:gd name="connsiteX74" fmla="*/ 129760 w 839383"/>
                      <a:gd name="connsiteY74" fmla="*/ 60824 h 740924"/>
                      <a:gd name="connsiteX75" fmla="*/ 145980 w 839383"/>
                      <a:gd name="connsiteY75" fmla="*/ 52714 h 740924"/>
                      <a:gd name="connsiteX76" fmla="*/ 172337 w 839383"/>
                      <a:gd name="connsiteY76" fmla="*/ 40549 h 740924"/>
                      <a:gd name="connsiteX77" fmla="*/ 178420 w 839383"/>
                      <a:gd name="connsiteY77" fmla="*/ 38522 h 740924"/>
                      <a:gd name="connsiteX78" fmla="*/ 184502 w 839383"/>
                      <a:gd name="connsiteY78" fmla="*/ 34467 h 740924"/>
                      <a:gd name="connsiteX79" fmla="*/ 190585 w 839383"/>
                      <a:gd name="connsiteY79" fmla="*/ 32440 h 740924"/>
                      <a:gd name="connsiteX80" fmla="*/ 425774 w 839383"/>
                      <a:gd name="connsiteY80" fmla="*/ 32440 h 740924"/>
                      <a:gd name="connsiteX81" fmla="*/ 425774 w 839383"/>
                      <a:gd name="connsiteY81" fmla="*/ 0 h 740924"/>
                      <a:gd name="connsiteX82" fmla="*/ 693404 w 839383"/>
                      <a:gd name="connsiteY82" fmla="*/ 0 h 740924"/>
                      <a:gd name="connsiteX83" fmla="*/ 695431 w 839383"/>
                      <a:gd name="connsiteY83" fmla="*/ 77044 h 740924"/>
                      <a:gd name="connsiteX84" fmla="*/ 697459 w 839383"/>
                      <a:gd name="connsiteY84" fmla="*/ 119622 h 740924"/>
                      <a:gd name="connsiteX85" fmla="*/ 705569 w 839383"/>
                      <a:gd name="connsiteY85" fmla="*/ 127732 h 740924"/>
                      <a:gd name="connsiteX86" fmla="*/ 715706 w 839383"/>
                      <a:gd name="connsiteY86" fmla="*/ 133814 h 740924"/>
                      <a:gd name="connsiteX87" fmla="*/ 740036 w 839383"/>
                      <a:gd name="connsiteY87" fmla="*/ 158144 h 740924"/>
                      <a:gd name="connsiteX88" fmla="*/ 744091 w 839383"/>
                      <a:gd name="connsiteY88" fmla="*/ 210859 h 740924"/>
                      <a:gd name="connsiteX89" fmla="*/ 754228 w 839383"/>
                      <a:gd name="connsiteY89" fmla="*/ 227079 h 740924"/>
                      <a:gd name="connsiteX90" fmla="*/ 756256 w 839383"/>
                      <a:gd name="connsiteY90" fmla="*/ 233161 h 740924"/>
                      <a:gd name="connsiteX91" fmla="*/ 760311 w 839383"/>
                      <a:gd name="connsiteY91" fmla="*/ 239244 h 740924"/>
                      <a:gd name="connsiteX92" fmla="*/ 764366 w 839383"/>
                      <a:gd name="connsiteY92" fmla="*/ 247354 h 740924"/>
                      <a:gd name="connsiteX93" fmla="*/ 776531 w 839383"/>
                      <a:gd name="connsiteY93" fmla="*/ 257491 h 740924"/>
                      <a:gd name="connsiteX94" fmla="*/ 782613 w 839383"/>
                      <a:gd name="connsiteY94" fmla="*/ 259519 h 740924"/>
                      <a:gd name="connsiteX95" fmla="*/ 794778 w 839383"/>
                      <a:gd name="connsiteY95" fmla="*/ 271684 h 740924"/>
                      <a:gd name="connsiteX96" fmla="*/ 796806 w 839383"/>
                      <a:gd name="connsiteY96" fmla="*/ 279794 h 740924"/>
                      <a:gd name="connsiteX97" fmla="*/ 813026 w 839383"/>
                      <a:gd name="connsiteY97" fmla="*/ 285876 h 740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839383" h="740924">
                        <a:moveTo>
                          <a:pt x="813026" y="285876"/>
                        </a:moveTo>
                        <a:lnTo>
                          <a:pt x="813026" y="285876"/>
                        </a:lnTo>
                        <a:cubicBezTo>
                          <a:pt x="809647" y="291959"/>
                          <a:pt x="804800" y="297433"/>
                          <a:pt x="802888" y="304124"/>
                        </a:cubicBezTo>
                        <a:cubicBezTo>
                          <a:pt x="800652" y="311949"/>
                          <a:pt x="801937" y="320387"/>
                          <a:pt x="800861" y="328454"/>
                        </a:cubicBezTo>
                        <a:cubicBezTo>
                          <a:pt x="800579" y="330572"/>
                          <a:pt x="799509" y="332509"/>
                          <a:pt x="798833" y="334536"/>
                        </a:cubicBezTo>
                        <a:cubicBezTo>
                          <a:pt x="796592" y="350225"/>
                          <a:pt x="801081" y="346592"/>
                          <a:pt x="792751" y="350756"/>
                        </a:cubicBezTo>
                        <a:lnTo>
                          <a:pt x="798833" y="468351"/>
                        </a:lnTo>
                        <a:lnTo>
                          <a:pt x="827218" y="531203"/>
                        </a:lnTo>
                        <a:cubicBezTo>
                          <a:pt x="829246" y="536610"/>
                          <a:pt x="830536" y="542354"/>
                          <a:pt x="833301" y="547423"/>
                        </a:cubicBezTo>
                        <a:cubicBezTo>
                          <a:pt x="834674" y="549940"/>
                          <a:pt x="839383" y="550639"/>
                          <a:pt x="839383" y="553506"/>
                        </a:cubicBezTo>
                        <a:cubicBezTo>
                          <a:pt x="839383" y="555943"/>
                          <a:pt x="835715" y="557228"/>
                          <a:pt x="833301" y="557561"/>
                        </a:cubicBezTo>
                        <a:cubicBezTo>
                          <a:pt x="815843" y="559969"/>
                          <a:pt x="798158" y="560264"/>
                          <a:pt x="780586" y="561616"/>
                        </a:cubicBezTo>
                        <a:cubicBezTo>
                          <a:pt x="776531" y="562968"/>
                          <a:pt x="772390" y="564084"/>
                          <a:pt x="768421" y="565671"/>
                        </a:cubicBezTo>
                        <a:cubicBezTo>
                          <a:pt x="765042" y="567023"/>
                          <a:pt x="761762" y="568656"/>
                          <a:pt x="758283" y="569726"/>
                        </a:cubicBezTo>
                        <a:cubicBezTo>
                          <a:pt x="752956" y="571365"/>
                          <a:pt x="747350" y="572019"/>
                          <a:pt x="742063" y="573781"/>
                        </a:cubicBezTo>
                        <a:cubicBezTo>
                          <a:pt x="728275" y="578376"/>
                          <a:pt x="745209" y="572600"/>
                          <a:pt x="725843" y="579863"/>
                        </a:cubicBezTo>
                        <a:cubicBezTo>
                          <a:pt x="723842" y="580613"/>
                          <a:pt x="721823" y="581329"/>
                          <a:pt x="719761" y="581891"/>
                        </a:cubicBezTo>
                        <a:cubicBezTo>
                          <a:pt x="714384" y="583358"/>
                          <a:pt x="703541" y="585946"/>
                          <a:pt x="703541" y="585946"/>
                        </a:cubicBezTo>
                        <a:cubicBezTo>
                          <a:pt x="696897" y="590375"/>
                          <a:pt x="699895" y="590000"/>
                          <a:pt x="695431" y="590000"/>
                        </a:cubicBezTo>
                        <a:lnTo>
                          <a:pt x="719761" y="618385"/>
                        </a:lnTo>
                        <a:cubicBezTo>
                          <a:pt x="721113" y="625143"/>
                          <a:pt x="722683" y="631862"/>
                          <a:pt x="723816" y="638660"/>
                        </a:cubicBezTo>
                        <a:cubicBezTo>
                          <a:pt x="725019" y="645877"/>
                          <a:pt x="725954" y="659376"/>
                          <a:pt x="727871" y="667045"/>
                        </a:cubicBezTo>
                        <a:cubicBezTo>
                          <a:pt x="728908" y="671192"/>
                          <a:pt x="730574" y="675155"/>
                          <a:pt x="731926" y="679210"/>
                        </a:cubicBezTo>
                        <a:lnTo>
                          <a:pt x="733953" y="685293"/>
                        </a:lnTo>
                        <a:cubicBezTo>
                          <a:pt x="733277" y="687996"/>
                          <a:pt x="733472" y="691084"/>
                          <a:pt x="731926" y="693403"/>
                        </a:cubicBezTo>
                        <a:cubicBezTo>
                          <a:pt x="726724" y="701206"/>
                          <a:pt x="710243" y="697458"/>
                          <a:pt x="705569" y="697458"/>
                        </a:cubicBezTo>
                        <a:lnTo>
                          <a:pt x="638661" y="691375"/>
                        </a:lnTo>
                        <a:lnTo>
                          <a:pt x="553506" y="689348"/>
                        </a:lnTo>
                        <a:cubicBezTo>
                          <a:pt x="548107" y="689113"/>
                          <a:pt x="541767" y="685826"/>
                          <a:pt x="537286" y="683265"/>
                        </a:cubicBezTo>
                        <a:cubicBezTo>
                          <a:pt x="535170" y="682056"/>
                          <a:pt x="533383" y="680300"/>
                          <a:pt x="531204" y="679210"/>
                        </a:cubicBezTo>
                        <a:cubicBezTo>
                          <a:pt x="529336" y="678276"/>
                          <a:pt x="518498" y="674007"/>
                          <a:pt x="514984" y="673128"/>
                        </a:cubicBezTo>
                        <a:cubicBezTo>
                          <a:pt x="511641" y="672292"/>
                          <a:pt x="508226" y="671776"/>
                          <a:pt x="504847" y="671100"/>
                        </a:cubicBezTo>
                        <a:cubicBezTo>
                          <a:pt x="489979" y="671776"/>
                          <a:pt x="475082" y="671986"/>
                          <a:pt x="460242" y="673128"/>
                        </a:cubicBezTo>
                        <a:cubicBezTo>
                          <a:pt x="456928" y="673383"/>
                          <a:pt x="449506" y="676031"/>
                          <a:pt x="446049" y="677183"/>
                        </a:cubicBezTo>
                        <a:cubicBezTo>
                          <a:pt x="446930" y="689515"/>
                          <a:pt x="447485" y="706666"/>
                          <a:pt x="450104" y="719760"/>
                        </a:cubicBezTo>
                        <a:cubicBezTo>
                          <a:pt x="450523" y="721856"/>
                          <a:pt x="451456" y="723815"/>
                          <a:pt x="452132" y="725843"/>
                        </a:cubicBezTo>
                        <a:cubicBezTo>
                          <a:pt x="451456" y="730574"/>
                          <a:pt x="453483" y="736656"/>
                          <a:pt x="450104" y="740035"/>
                        </a:cubicBezTo>
                        <a:cubicBezTo>
                          <a:pt x="446597" y="743542"/>
                          <a:pt x="436456" y="735668"/>
                          <a:pt x="433884" y="733953"/>
                        </a:cubicBezTo>
                        <a:cubicBezTo>
                          <a:pt x="427458" y="724314"/>
                          <a:pt x="432141" y="728640"/>
                          <a:pt x="417664" y="723815"/>
                        </a:cubicBezTo>
                        <a:lnTo>
                          <a:pt x="411582" y="721788"/>
                        </a:lnTo>
                        <a:cubicBezTo>
                          <a:pt x="404824" y="722464"/>
                          <a:pt x="397948" y="722392"/>
                          <a:pt x="391307" y="723815"/>
                        </a:cubicBezTo>
                        <a:cubicBezTo>
                          <a:pt x="388352" y="724448"/>
                          <a:pt x="385975" y="726679"/>
                          <a:pt x="383197" y="727870"/>
                        </a:cubicBezTo>
                        <a:cubicBezTo>
                          <a:pt x="376842" y="730594"/>
                          <a:pt x="372245" y="730709"/>
                          <a:pt x="364949" y="731925"/>
                        </a:cubicBezTo>
                        <a:cubicBezTo>
                          <a:pt x="349709" y="737007"/>
                          <a:pt x="358383" y="735103"/>
                          <a:pt x="328455" y="729898"/>
                        </a:cubicBezTo>
                        <a:cubicBezTo>
                          <a:pt x="322964" y="728943"/>
                          <a:pt x="312235" y="725843"/>
                          <a:pt x="312235" y="725843"/>
                        </a:cubicBezTo>
                        <a:lnTo>
                          <a:pt x="308180" y="719760"/>
                        </a:lnTo>
                        <a:lnTo>
                          <a:pt x="293987" y="697458"/>
                        </a:lnTo>
                        <a:cubicBezTo>
                          <a:pt x="296968" y="661696"/>
                          <a:pt x="287873" y="678066"/>
                          <a:pt x="304125" y="671100"/>
                        </a:cubicBezTo>
                        <a:cubicBezTo>
                          <a:pt x="306365" y="670140"/>
                          <a:pt x="308180" y="668397"/>
                          <a:pt x="310207" y="667045"/>
                        </a:cubicBezTo>
                        <a:cubicBezTo>
                          <a:pt x="311559" y="665018"/>
                          <a:pt x="315352" y="663142"/>
                          <a:pt x="314262" y="660963"/>
                        </a:cubicBezTo>
                        <a:cubicBezTo>
                          <a:pt x="313016" y="658471"/>
                          <a:pt x="308831" y="659701"/>
                          <a:pt x="306152" y="658935"/>
                        </a:cubicBezTo>
                        <a:cubicBezTo>
                          <a:pt x="304097" y="658348"/>
                          <a:pt x="302034" y="657750"/>
                          <a:pt x="300070" y="656908"/>
                        </a:cubicBezTo>
                        <a:cubicBezTo>
                          <a:pt x="297292" y="655717"/>
                          <a:pt x="294876" y="653648"/>
                          <a:pt x="291960" y="652853"/>
                        </a:cubicBezTo>
                        <a:cubicBezTo>
                          <a:pt x="284174" y="650729"/>
                          <a:pt x="281546" y="650825"/>
                          <a:pt x="275740" y="650825"/>
                        </a:cubicBezTo>
                        <a:lnTo>
                          <a:pt x="196667" y="571753"/>
                        </a:lnTo>
                        <a:lnTo>
                          <a:pt x="202750" y="506873"/>
                        </a:lnTo>
                        <a:lnTo>
                          <a:pt x="95293" y="506873"/>
                        </a:lnTo>
                        <a:lnTo>
                          <a:pt x="95293" y="456186"/>
                        </a:lnTo>
                        <a:lnTo>
                          <a:pt x="0" y="456186"/>
                        </a:lnTo>
                        <a:lnTo>
                          <a:pt x="0" y="231134"/>
                        </a:lnTo>
                        <a:lnTo>
                          <a:pt x="32440" y="220997"/>
                        </a:lnTo>
                        <a:cubicBezTo>
                          <a:pt x="39198" y="216266"/>
                          <a:pt x="48139" y="213668"/>
                          <a:pt x="52715" y="206804"/>
                        </a:cubicBezTo>
                        <a:cubicBezTo>
                          <a:pt x="58122" y="198694"/>
                          <a:pt x="54743" y="202074"/>
                          <a:pt x="62853" y="196667"/>
                        </a:cubicBezTo>
                        <a:cubicBezTo>
                          <a:pt x="71922" y="183062"/>
                          <a:pt x="61239" y="196391"/>
                          <a:pt x="72990" y="188557"/>
                        </a:cubicBezTo>
                        <a:cubicBezTo>
                          <a:pt x="88177" y="178432"/>
                          <a:pt x="70694" y="185266"/>
                          <a:pt x="85155" y="180447"/>
                        </a:cubicBezTo>
                        <a:cubicBezTo>
                          <a:pt x="99348" y="170985"/>
                          <a:pt x="94617" y="176392"/>
                          <a:pt x="101375" y="166254"/>
                        </a:cubicBezTo>
                        <a:cubicBezTo>
                          <a:pt x="97935" y="155933"/>
                          <a:pt x="102112" y="163059"/>
                          <a:pt x="93265" y="158144"/>
                        </a:cubicBezTo>
                        <a:cubicBezTo>
                          <a:pt x="89005" y="155777"/>
                          <a:pt x="81100" y="150034"/>
                          <a:pt x="81100" y="150034"/>
                        </a:cubicBezTo>
                        <a:cubicBezTo>
                          <a:pt x="79748" y="145979"/>
                          <a:pt x="76515" y="142110"/>
                          <a:pt x="77045" y="137869"/>
                        </a:cubicBezTo>
                        <a:cubicBezTo>
                          <a:pt x="78689" y="124718"/>
                          <a:pt x="78125" y="123952"/>
                          <a:pt x="81100" y="113539"/>
                        </a:cubicBezTo>
                        <a:cubicBezTo>
                          <a:pt x="82419" y="108923"/>
                          <a:pt x="83630" y="104927"/>
                          <a:pt x="87183" y="101374"/>
                        </a:cubicBezTo>
                        <a:cubicBezTo>
                          <a:pt x="88906" y="99651"/>
                          <a:pt x="91238" y="98671"/>
                          <a:pt x="93265" y="97319"/>
                        </a:cubicBezTo>
                        <a:cubicBezTo>
                          <a:pt x="98713" y="89148"/>
                          <a:pt x="101964" y="83411"/>
                          <a:pt x="111513" y="77044"/>
                        </a:cubicBezTo>
                        <a:cubicBezTo>
                          <a:pt x="113540" y="75692"/>
                          <a:pt x="115774" y="74608"/>
                          <a:pt x="117595" y="72989"/>
                        </a:cubicBezTo>
                        <a:cubicBezTo>
                          <a:pt x="121881" y="69179"/>
                          <a:pt x="124435" y="62954"/>
                          <a:pt x="129760" y="60824"/>
                        </a:cubicBezTo>
                        <a:cubicBezTo>
                          <a:pt x="140101" y="56688"/>
                          <a:pt x="138248" y="58237"/>
                          <a:pt x="145980" y="52714"/>
                        </a:cubicBezTo>
                        <a:cubicBezTo>
                          <a:pt x="160458" y="42373"/>
                          <a:pt x="148535" y="48483"/>
                          <a:pt x="172337" y="40549"/>
                        </a:cubicBezTo>
                        <a:lnTo>
                          <a:pt x="178420" y="38522"/>
                        </a:lnTo>
                        <a:cubicBezTo>
                          <a:pt x="180447" y="37170"/>
                          <a:pt x="182323" y="35557"/>
                          <a:pt x="184502" y="34467"/>
                        </a:cubicBezTo>
                        <a:cubicBezTo>
                          <a:pt x="186414" y="33511"/>
                          <a:pt x="190585" y="32440"/>
                          <a:pt x="190585" y="32440"/>
                        </a:cubicBezTo>
                        <a:lnTo>
                          <a:pt x="425774" y="32440"/>
                        </a:lnTo>
                        <a:lnTo>
                          <a:pt x="425774" y="0"/>
                        </a:lnTo>
                        <a:lnTo>
                          <a:pt x="693404" y="0"/>
                        </a:lnTo>
                        <a:cubicBezTo>
                          <a:pt x="694080" y="25681"/>
                          <a:pt x="694755" y="51363"/>
                          <a:pt x="695431" y="77044"/>
                        </a:cubicBezTo>
                        <a:cubicBezTo>
                          <a:pt x="696107" y="91237"/>
                          <a:pt x="694672" y="105689"/>
                          <a:pt x="697459" y="119622"/>
                        </a:cubicBezTo>
                        <a:cubicBezTo>
                          <a:pt x="698209" y="123371"/>
                          <a:pt x="702666" y="125244"/>
                          <a:pt x="705569" y="127732"/>
                        </a:cubicBezTo>
                        <a:cubicBezTo>
                          <a:pt x="708996" y="130670"/>
                          <a:pt x="711898" y="131910"/>
                          <a:pt x="715706" y="133814"/>
                        </a:cubicBezTo>
                        <a:lnTo>
                          <a:pt x="740036" y="158144"/>
                        </a:lnTo>
                        <a:lnTo>
                          <a:pt x="744091" y="210859"/>
                        </a:lnTo>
                        <a:cubicBezTo>
                          <a:pt x="747470" y="216266"/>
                          <a:pt x="751175" y="221482"/>
                          <a:pt x="754228" y="227079"/>
                        </a:cubicBezTo>
                        <a:cubicBezTo>
                          <a:pt x="755251" y="228955"/>
                          <a:pt x="755300" y="231250"/>
                          <a:pt x="756256" y="233161"/>
                        </a:cubicBezTo>
                        <a:cubicBezTo>
                          <a:pt x="757346" y="235341"/>
                          <a:pt x="759102" y="237128"/>
                          <a:pt x="760311" y="239244"/>
                        </a:cubicBezTo>
                        <a:cubicBezTo>
                          <a:pt x="761810" y="241868"/>
                          <a:pt x="762609" y="244895"/>
                          <a:pt x="764366" y="247354"/>
                        </a:cubicBezTo>
                        <a:cubicBezTo>
                          <a:pt x="766858" y="250843"/>
                          <a:pt x="772578" y="255515"/>
                          <a:pt x="776531" y="257491"/>
                        </a:cubicBezTo>
                        <a:cubicBezTo>
                          <a:pt x="778442" y="258447"/>
                          <a:pt x="780586" y="258843"/>
                          <a:pt x="782613" y="259519"/>
                        </a:cubicBezTo>
                        <a:cubicBezTo>
                          <a:pt x="786668" y="263574"/>
                          <a:pt x="793387" y="266121"/>
                          <a:pt x="794778" y="271684"/>
                        </a:cubicBezTo>
                        <a:cubicBezTo>
                          <a:pt x="795454" y="274387"/>
                          <a:pt x="795708" y="277233"/>
                          <a:pt x="796806" y="279794"/>
                        </a:cubicBezTo>
                        <a:cubicBezTo>
                          <a:pt x="797766" y="282034"/>
                          <a:pt x="810323" y="284862"/>
                          <a:pt x="813026" y="285876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Freeform 198"/>
                  <p:cNvSpPr/>
                  <p:nvPr/>
                </p:nvSpPr>
                <p:spPr>
                  <a:xfrm>
                    <a:off x="5373233" y="1743663"/>
                    <a:ext cx="598525" cy="741354"/>
                  </a:xfrm>
                  <a:custGeom>
                    <a:avLst/>
                    <a:gdLst>
                      <a:gd name="connsiteX0" fmla="*/ 0 w 598111"/>
                      <a:gd name="connsiteY0" fmla="*/ 328454 h 742063"/>
                      <a:gd name="connsiteX1" fmla="*/ 0 w 598111"/>
                      <a:gd name="connsiteY1" fmla="*/ 328454 h 742063"/>
                      <a:gd name="connsiteX2" fmla="*/ 16220 w 598111"/>
                      <a:gd name="connsiteY2" fmla="*/ 322372 h 742063"/>
                      <a:gd name="connsiteX3" fmla="*/ 22303 w 598111"/>
                      <a:gd name="connsiteY3" fmla="*/ 320344 h 742063"/>
                      <a:gd name="connsiteX4" fmla="*/ 30413 w 598111"/>
                      <a:gd name="connsiteY4" fmla="*/ 312234 h 742063"/>
                      <a:gd name="connsiteX5" fmla="*/ 38523 w 598111"/>
                      <a:gd name="connsiteY5" fmla="*/ 300069 h 742063"/>
                      <a:gd name="connsiteX6" fmla="*/ 46633 w 598111"/>
                      <a:gd name="connsiteY6" fmla="*/ 293987 h 742063"/>
                      <a:gd name="connsiteX7" fmla="*/ 44605 w 598111"/>
                      <a:gd name="connsiteY7" fmla="*/ 281822 h 742063"/>
                      <a:gd name="connsiteX8" fmla="*/ 46633 w 598111"/>
                      <a:gd name="connsiteY8" fmla="*/ 263575 h 742063"/>
                      <a:gd name="connsiteX9" fmla="*/ 50688 w 598111"/>
                      <a:gd name="connsiteY9" fmla="*/ 245327 h 742063"/>
                      <a:gd name="connsiteX10" fmla="*/ 52715 w 598111"/>
                      <a:gd name="connsiteY10" fmla="*/ 239245 h 742063"/>
                      <a:gd name="connsiteX11" fmla="*/ 56770 w 598111"/>
                      <a:gd name="connsiteY11" fmla="*/ 225052 h 742063"/>
                      <a:gd name="connsiteX12" fmla="*/ 60825 w 598111"/>
                      <a:gd name="connsiteY12" fmla="*/ 188557 h 742063"/>
                      <a:gd name="connsiteX13" fmla="*/ 60825 w 598111"/>
                      <a:gd name="connsiteY13" fmla="*/ 143952 h 742063"/>
                      <a:gd name="connsiteX14" fmla="*/ 54743 w 598111"/>
                      <a:gd name="connsiteY14" fmla="*/ 139897 h 742063"/>
                      <a:gd name="connsiteX15" fmla="*/ 48660 w 598111"/>
                      <a:gd name="connsiteY15" fmla="*/ 127732 h 742063"/>
                      <a:gd name="connsiteX16" fmla="*/ 46633 w 598111"/>
                      <a:gd name="connsiteY16" fmla="*/ 121650 h 742063"/>
                      <a:gd name="connsiteX17" fmla="*/ 42578 w 598111"/>
                      <a:gd name="connsiteY17" fmla="*/ 115567 h 742063"/>
                      <a:gd name="connsiteX18" fmla="*/ 38523 w 598111"/>
                      <a:gd name="connsiteY18" fmla="*/ 103402 h 742063"/>
                      <a:gd name="connsiteX19" fmla="*/ 40550 w 598111"/>
                      <a:gd name="connsiteY19" fmla="*/ 58798 h 742063"/>
                      <a:gd name="connsiteX20" fmla="*/ 44605 w 598111"/>
                      <a:gd name="connsiteY20" fmla="*/ 44605 h 742063"/>
                      <a:gd name="connsiteX21" fmla="*/ 50688 w 598111"/>
                      <a:gd name="connsiteY21" fmla="*/ 38523 h 742063"/>
                      <a:gd name="connsiteX22" fmla="*/ 60825 w 598111"/>
                      <a:gd name="connsiteY22" fmla="*/ 26358 h 742063"/>
                      <a:gd name="connsiteX23" fmla="*/ 66908 w 598111"/>
                      <a:gd name="connsiteY23" fmla="*/ 24330 h 742063"/>
                      <a:gd name="connsiteX24" fmla="*/ 81100 w 598111"/>
                      <a:gd name="connsiteY24" fmla="*/ 26358 h 742063"/>
                      <a:gd name="connsiteX25" fmla="*/ 95293 w 598111"/>
                      <a:gd name="connsiteY25" fmla="*/ 18248 h 742063"/>
                      <a:gd name="connsiteX26" fmla="*/ 103403 w 598111"/>
                      <a:gd name="connsiteY26" fmla="*/ 6083 h 742063"/>
                      <a:gd name="connsiteX27" fmla="*/ 115567 w 598111"/>
                      <a:gd name="connsiteY27" fmla="*/ 2028 h 742063"/>
                      <a:gd name="connsiteX28" fmla="*/ 121650 w 598111"/>
                      <a:gd name="connsiteY28" fmla="*/ 0 h 742063"/>
                      <a:gd name="connsiteX29" fmla="*/ 141925 w 598111"/>
                      <a:gd name="connsiteY29" fmla="*/ 2028 h 742063"/>
                      <a:gd name="connsiteX30" fmla="*/ 154090 w 598111"/>
                      <a:gd name="connsiteY30" fmla="*/ 10138 h 742063"/>
                      <a:gd name="connsiteX31" fmla="*/ 164227 w 598111"/>
                      <a:gd name="connsiteY31" fmla="*/ 18248 h 742063"/>
                      <a:gd name="connsiteX32" fmla="*/ 170310 w 598111"/>
                      <a:gd name="connsiteY32" fmla="*/ 24330 h 742063"/>
                      <a:gd name="connsiteX33" fmla="*/ 194640 w 598111"/>
                      <a:gd name="connsiteY33" fmla="*/ 28385 h 742063"/>
                      <a:gd name="connsiteX34" fmla="*/ 225052 w 598111"/>
                      <a:gd name="connsiteY34" fmla="*/ 32440 h 742063"/>
                      <a:gd name="connsiteX35" fmla="*/ 239245 w 598111"/>
                      <a:gd name="connsiteY35" fmla="*/ 36495 h 742063"/>
                      <a:gd name="connsiteX36" fmla="*/ 257492 w 598111"/>
                      <a:gd name="connsiteY36" fmla="*/ 50688 h 742063"/>
                      <a:gd name="connsiteX37" fmla="*/ 269657 w 598111"/>
                      <a:gd name="connsiteY37" fmla="*/ 54743 h 742063"/>
                      <a:gd name="connsiteX38" fmla="*/ 302097 w 598111"/>
                      <a:gd name="connsiteY38" fmla="*/ 58798 h 742063"/>
                      <a:gd name="connsiteX39" fmla="*/ 308179 w 598111"/>
                      <a:gd name="connsiteY39" fmla="*/ 60825 h 742063"/>
                      <a:gd name="connsiteX40" fmla="*/ 314262 w 598111"/>
                      <a:gd name="connsiteY40" fmla="*/ 64880 h 742063"/>
                      <a:gd name="connsiteX41" fmla="*/ 338592 w 598111"/>
                      <a:gd name="connsiteY41" fmla="*/ 68935 h 742063"/>
                      <a:gd name="connsiteX42" fmla="*/ 362922 w 598111"/>
                      <a:gd name="connsiteY42" fmla="*/ 77045 h 742063"/>
                      <a:gd name="connsiteX43" fmla="*/ 369004 w 598111"/>
                      <a:gd name="connsiteY43" fmla="*/ 79073 h 742063"/>
                      <a:gd name="connsiteX44" fmla="*/ 500791 w 598111"/>
                      <a:gd name="connsiteY44" fmla="*/ 79073 h 742063"/>
                      <a:gd name="connsiteX45" fmla="*/ 484571 w 598111"/>
                      <a:gd name="connsiteY45" fmla="*/ 103402 h 742063"/>
                      <a:gd name="connsiteX46" fmla="*/ 482544 w 598111"/>
                      <a:gd name="connsiteY46" fmla="*/ 212887 h 742063"/>
                      <a:gd name="connsiteX47" fmla="*/ 486599 w 598111"/>
                      <a:gd name="connsiteY47" fmla="*/ 225052 h 742063"/>
                      <a:gd name="connsiteX48" fmla="*/ 494709 w 598111"/>
                      <a:gd name="connsiteY48" fmla="*/ 237217 h 742063"/>
                      <a:gd name="connsiteX49" fmla="*/ 502819 w 598111"/>
                      <a:gd name="connsiteY49" fmla="*/ 249382 h 742063"/>
                      <a:gd name="connsiteX50" fmla="*/ 504846 w 598111"/>
                      <a:gd name="connsiteY50" fmla="*/ 255465 h 742063"/>
                      <a:gd name="connsiteX51" fmla="*/ 508901 w 598111"/>
                      <a:gd name="connsiteY51" fmla="*/ 261547 h 742063"/>
                      <a:gd name="connsiteX52" fmla="*/ 519039 w 598111"/>
                      <a:gd name="connsiteY52" fmla="*/ 277767 h 742063"/>
                      <a:gd name="connsiteX53" fmla="*/ 523094 w 598111"/>
                      <a:gd name="connsiteY53" fmla="*/ 283849 h 742063"/>
                      <a:gd name="connsiteX54" fmla="*/ 523094 w 598111"/>
                      <a:gd name="connsiteY54" fmla="*/ 314262 h 742063"/>
                      <a:gd name="connsiteX55" fmla="*/ 521066 w 598111"/>
                      <a:gd name="connsiteY55" fmla="*/ 320344 h 742063"/>
                      <a:gd name="connsiteX56" fmla="*/ 514984 w 598111"/>
                      <a:gd name="connsiteY56" fmla="*/ 324399 h 742063"/>
                      <a:gd name="connsiteX57" fmla="*/ 512956 w 598111"/>
                      <a:gd name="connsiteY57" fmla="*/ 330482 h 742063"/>
                      <a:gd name="connsiteX58" fmla="*/ 514984 w 598111"/>
                      <a:gd name="connsiteY58" fmla="*/ 379142 h 742063"/>
                      <a:gd name="connsiteX59" fmla="*/ 557561 w 598111"/>
                      <a:gd name="connsiteY59" fmla="*/ 551479 h 742063"/>
                      <a:gd name="connsiteX60" fmla="*/ 598111 w 598111"/>
                      <a:gd name="connsiteY60" fmla="*/ 654881 h 742063"/>
                      <a:gd name="connsiteX61" fmla="*/ 551479 w 598111"/>
                      <a:gd name="connsiteY61" fmla="*/ 669073 h 742063"/>
                      <a:gd name="connsiteX62" fmla="*/ 537286 w 598111"/>
                      <a:gd name="connsiteY62" fmla="*/ 658936 h 742063"/>
                      <a:gd name="connsiteX63" fmla="*/ 472407 w 598111"/>
                      <a:gd name="connsiteY63" fmla="*/ 662991 h 742063"/>
                      <a:gd name="connsiteX64" fmla="*/ 462269 w 598111"/>
                      <a:gd name="connsiteY64" fmla="*/ 677183 h 742063"/>
                      <a:gd name="connsiteX65" fmla="*/ 448077 w 598111"/>
                      <a:gd name="connsiteY65" fmla="*/ 689348 h 742063"/>
                      <a:gd name="connsiteX66" fmla="*/ 441994 w 598111"/>
                      <a:gd name="connsiteY66" fmla="*/ 693403 h 742063"/>
                      <a:gd name="connsiteX67" fmla="*/ 435912 w 598111"/>
                      <a:gd name="connsiteY67" fmla="*/ 705568 h 742063"/>
                      <a:gd name="connsiteX68" fmla="*/ 431857 w 598111"/>
                      <a:gd name="connsiteY68" fmla="*/ 717733 h 742063"/>
                      <a:gd name="connsiteX69" fmla="*/ 429829 w 598111"/>
                      <a:gd name="connsiteY69" fmla="*/ 723816 h 742063"/>
                      <a:gd name="connsiteX70" fmla="*/ 417664 w 598111"/>
                      <a:gd name="connsiteY70" fmla="*/ 733953 h 742063"/>
                      <a:gd name="connsiteX71" fmla="*/ 405499 w 598111"/>
                      <a:gd name="connsiteY71" fmla="*/ 738008 h 742063"/>
                      <a:gd name="connsiteX72" fmla="*/ 399417 w 598111"/>
                      <a:gd name="connsiteY72" fmla="*/ 740036 h 742063"/>
                      <a:gd name="connsiteX73" fmla="*/ 383197 w 598111"/>
                      <a:gd name="connsiteY73" fmla="*/ 742063 h 742063"/>
                      <a:gd name="connsiteX74" fmla="*/ 373059 w 598111"/>
                      <a:gd name="connsiteY74" fmla="*/ 709623 h 742063"/>
                      <a:gd name="connsiteX75" fmla="*/ 342647 w 598111"/>
                      <a:gd name="connsiteY75" fmla="*/ 671101 h 742063"/>
                      <a:gd name="connsiteX76" fmla="*/ 324399 w 598111"/>
                      <a:gd name="connsiteY76" fmla="*/ 600139 h 742063"/>
                      <a:gd name="connsiteX77" fmla="*/ 328454 w 598111"/>
                      <a:gd name="connsiteY77" fmla="*/ 577836 h 742063"/>
                      <a:gd name="connsiteX78" fmla="*/ 271685 w 598111"/>
                      <a:gd name="connsiteY78" fmla="*/ 539314 h 742063"/>
                      <a:gd name="connsiteX79" fmla="*/ 269657 w 598111"/>
                      <a:gd name="connsiteY79" fmla="*/ 521066 h 742063"/>
                      <a:gd name="connsiteX80" fmla="*/ 271685 w 598111"/>
                      <a:gd name="connsiteY80" fmla="*/ 502819 h 742063"/>
                      <a:gd name="connsiteX81" fmla="*/ 269657 w 598111"/>
                      <a:gd name="connsiteY81" fmla="*/ 458214 h 742063"/>
                      <a:gd name="connsiteX82" fmla="*/ 265602 w 598111"/>
                      <a:gd name="connsiteY82" fmla="*/ 446049 h 742063"/>
                      <a:gd name="connsiteX83" fmla="*/ 261547 w 598111"/>
                      <a:gd name="connsiteY83" fmla="*/ 439967 h 742063"/>
                      <a:gd name="connsiteX84" fmla="*/ 253437 w 598111"/>
                      <a:gd name="connsiteY84" fmla="*/ 427802 h 742063"/>
                      <a:gd name="connsiteX85" fmla="*/ 251410 w 598111"/>
                      <a:gd name="connsiteY85" fmla="*/ 419692 h 742063"/>
                      <a:gd name="connsiteX86" fmla="*/ 247355 w 598111"/>
                      <a:gd name="connsiteY86" fmla="*/ 413609 h 742063"/>
                      <a:gd name="connsiteX87" fmla="*/ 243300 w 598111"/>
                      <a:gd name="connsiteY87" fmla="*/ 362922 h 742063"/>
                      <a:gd name="connsiteX88" fmla="*/ 239245 w 598111"/>
                      <a:gd name="connsiteY88" fmla="*/ 330482 h 742063"/>
                      <a:gd name="connsiteX89" fmla="*/ 241272 w 598111"/>
                      <a:gd name="connsiteY89" fmla="*/ 322372 h 742063"/>
                      <a:gd name="connsiteX90" fmla="*/ 269657 w 598111"/>
                      <a:gd name="connsiteY90" fmla="*/ 320344 h 742063"/>
                      <a:gd name="connsiteX91" fmla="*/ 281822 w 598111"/>
                      <a:gd name="connsiteY91" fmla="*/ 328454 h 742063"/>
                      <a:gd name="connsiteX92" fmla="*/ 287905 w 598111"/>
                      <a:gd name="connsiteY92" fmla="*/ 332509 h 742063"/>
                      <a:gd name="connsiteX93" fmla="*/ 302097 w 598111"/>
                      <a:gd name="connsiteY93" fmla="*/ 338592 h 742063"/>
                      <a:gd name="connsiteX94" fmla="*/ 308179 w 598111"/>
                      <a:gd name="connsiteY94" fmla="*/ 340619 h 742063"/>
                      <a:gd name="connsiteX95" fmla="*/ 314262 w 598111"/>
                      <a:gd name="connsiteY95" fmla="*/ 344674 h 742063"/>
                      <a:gd name="connsiteX96" fmla="*/ 330482 w 598111"/>
                      <a:gd name="connsiteY96" fmla="*/ 348729 h 742063"/>
                      <a:gd name="connsiteX97" fmla="*/ 336564 w 598111"/>
                      <a:gd name="connsiteY97" fmla="*/ 350757 h 742063"/>
                      <a:gd name="connsiteX98" fmla="*/ 371032 w 598111"/>
                      <a:gd name="connsiteY98" fmla="*/ 342647 h 742063"/>
                      <a:gd name="connsiteX99" fmla="*/ 362922 w 598111"/>
                      <a:gd name="connsiteY99" fmla="*/ 332509 h 742063"/>
                      <a:gd name="connsiteX100" fmla="*/ 344674 w 598111"/>
                      <a:gd name="connsiteY100" fmla="*/ 322372 h 742063"/>
                      <a:gd name="connsiteX101" fmla="*/ 338592 w 598111"/>
                      <a:gd name="connsiteY101" fmla="*/ 320344 h 742063"/>
                      <a:gd name="connsiteX102" fmla="*/ 330482 w 598111"/>
                      <a:gd name="connsiteY102" fmla="*/ 306152 h 742063"/>
                      <a:gd name="connsiteX103" fmla="*/ 326427 w 598111"/>
                      <a:gd name="connsiteY103" fmla="*/ 293987 h 742063"/>
                      <a:gd name="connsiteX104" fmla="*/ 320344 w 598111"/>
                      <a:gd name="connsiteY104" fmla="*/ 291959 h 742063"/>
                      <a:gd name="connsiteX105" fmla="*/ 285877 w 598111"/>
                      <a:gd name="connsiteY105" fmla="*/ 289932 h 742063"/>
                      <a:gd name="connsiteX106" fmla="*/ 283850 w 598111"/>
                      <a:gd name="connsiteY106" fmla="*/ 283849 h 742063"/>
                      <a:gd name="connsiteX107" fmla="*/ 281822 w 598111"/>
                      <a:gd name="connsiteY107" fmla="*/ 265602 h 742063"/>
                      <a:gd name="connsiteX108" fmla="*/ 275740 w 598111"/>
                      <a:gd name="connsiteY108" fmla="*/ 263575 h 742063"/>
                      <a:gd name="connsiteX109" fmla="*/ 269657 w 598111"/>
                      <a:gd name="connsiteY109" fmla="*/ 259520 h 742063"/>
                      <a:gd name="connsiteX110" fmla="*/ 263575 w 598111"/>
                      <a:gd name="connsiteY110" fmla="*/ 257492 h 742063"/>
                      <a:gd name="connsiteX111" fmla="*/ 251410 w 598111"/>
                      <a:gd name="connsiteY111" fmla="*/ 249382 h 742063"/>
                      <a:gd name="connsiteX112" fmla="*/ 245327 w 598111"/>
                      <a:gd name="connsiteY112" fmla="*/ 245327 h 742063"/>
                      <a:gd name="connsiteX113" fmla="*/ 239245 w 598111"/>
                      <a:gd name="connsiteY113" fmla="*/ 243300 h 742063"/>
                      <a:gd name="connsiteX114" fmla="*/ 227080 w 598111"/>
                      <a:gd name="connsiteY114" fmla="*/ 235190 h 742063"/>
                      <a:gd name="connsiteX115" fmla="*/ 231135 w 598111"/>
                      <a:gd name="connsiteY115" fmla="*/ 312234 h 742063"/>
                      <a:gd name="connsiteX116" fmla="*/ 229107 w 598111"/>
                      <a:gd name="connsiteY116" fmla="*/ 338592 h 742063"/>
                      <a:gd name="connsiteX117" fmla="*/ 227080 w 598111"/>
                      <a:gd name="connsiteY117" fmla="*/ 344674 h 742063"/>
                      <a:gd name="connsiteX118" fmla="*/ 220997 w 598111"/>
                      <a:gd name="connsiteY118" fmla="*/ 348729 h 742063"/>
                      <a:gd name="connsiteX119" fmla="*/ 216942 w 598111"/>
                      <a:gd name="connsiteY119" fmla="*/ 352784 h 742063"/>
                      <a:gd name="connsiteX120" fmla="*/ 30413 w 598111"/>
                      <a:gd name="connsiteY120" fmla="*/ 371032 h 742063"/>
                      <a:gd name="connsiteX121" fmla="*/ 0 w 598111"/>
                      <a:gd name="connsiteY121" fmla="*/ 328454 h 74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</a:cxnLst>
                    <a:rect l="l" t="t" r="r" b="b"/>
                    <a:pathLst>
                      <a:path w="598111" h="742063">
                        <a:moveTo>
                          <a:pt x="0" y="328454"/>
                        </a:moveTo>
                        <a:lnTo>
                          <a:pt x="0" y="328454"/>
                        </a:lnTo>
                        <a:lnTo>
                          <a:pt x="16220" y="322372"/>
                        </a:lnTo>
                        <a:cubicBezTo>
                          <a:pt x="18229" y="321642"/>
                          <a:pt x="20564" y="321586"/>
                          <a:pt x="22303" y="320344"/>
                        </a:cubicBezTo>
                        <a:cubicBezTo>
                          <a:pt x="25414" y="318122"/>
                          <a:pt x="28025" y="315219"/>
                          <a:pt x="30413" y="312234"/>
                        </a:cubicBezTo>
                        <a:cubicBezTo>
                          <a:pt x="33457" y="308428"/>
                          <a:pt x="34624" y="302993"/>
                          <a:pt x="38523" y="300069"/>
                        </a:cubicBezTo>
                        <a:lnTo>
                          <a:pt x="46633" y="293987"/>
                        </a:lnTo>
                        <a:cubicBezTo>
                          <a:pt x="45957" y="289932"/>
                          <a:pt x="44605" y="285933"/>
                          <a:pt x="44605" y="281822"/>
                        </a:cubicBezTo>
                        <a:cubicBezTo>
                          <a:pt x="44605" y="275702"/>
                          <a:pt x="45768" y="269633"/>
                          <a:pt x="46633" y="263575"/>
                        </a:cubicBezTo>
                        <a:cubicBezTo>
                          <a:pt x="47232" y="259383"/>
                          <a:pt x="49420" y="249763"/>
                          <a:pt x="50688" y="245327"/>
                        </a:cubicBezTo>
                        <a:cubicBezTo>
                          <a:pt x="51275" y="243272"/>
                          <a:pt x="52128" y="241300"/>
                          <a:pt x="52715" y="239245"/>
                        </a:cubicBezTo>
                        <a:cubicBezTo>
                          <a:pt x="57809" y="221416"/>
                          <a:pt x="51908" y="239643"/>
                          <a:pt x="56770" y="225052"/>
                        </a:cubicBezTo>
                        <a:cubicBezTo>
                          <a:pt x="58122" y="212887"/>
                          <a:pt x="59171" y="200685"/>
                          <a:pt x="60825" y="188557"/>
                        </a:cubicBezTo>
                        <a:cubicBezTo>
                          <a:pt x="63936" y="165749"/>
                          <a:pt x="71198" y="195816"/>
                          <a:pt x="60825" y="143952"/>
                        </a:cubicBezTo>
                        <a:cubicBezTo>
                          <a:pt x="60347" y="141563"/>
                          <a:pt x="56770" y="141249"/>
                          <a:pt x="54743" y="139897"/>
                        </a:cubicBezTo>
                        <a:cubicBezTo>
                          <a:pt x="49644" y="124604"/>
                          <a:pt x="56524" y="143461"/>
                          <a:pt x="48660" y="127732"/>
                        </a:cubicBezTo>
                        <a:cubicBezTo>
                          <a:pt x="47704" y="125821"/>
                          <a:pt x="47589" y="123561"/>
                          <a:pt x="46633" y="121650"/>
                        </a:cubicBezTo>
                        <a:cubicBezTo>
                          <a:pt x="45543" y="119470"/>
                          <a:pt x="43568" y="117794"/>
                          <a:pt x="42578" y="115567"/>
                        </a:cubicBezTo>
                        <a:cubicBezTo>
                          <a:pt x="40842" y="111661"/>
                          <a:pt x="38523" y="103402"/>
                          <a:pt x="38523" y="103402"/>
                        </a:cubicBezTo>
                        <a:cubicBezTo>
                          <a:pt x="39199" y="88534"/>
                          <a:pt x="39408" y="73638"/>
                          <a:pt x="40550" y="58798"/>
                        </a:cubicBezTo>
                        <a:cubicBezTo>
                          <a:pt x="40609" y="58037"/>
                          <a:pt x="43605" y="46105"/>
                          <a:pt x="44605" y="44605"/>
                        </a:cubicBezTo>
                        <a:cubicBezTo>
                          <a:pt x="46196" y="42219"/>
                          <a:pt x="48852" y="40726"/>
                          <a:pt x="50688" y="38523"/>
                        </a:cubicBezTo>
                        <a:cubicBezTo>
                          <a:pt x="55364" y="32912"/>
                          <a:pt x="54160" y="30801"/>
                          <a:pt x="60825" y="26358"/>
                        </a:cubicBezTo>
                        <a:cubicBezTo>
                          <a:pt x="62603" y="25172"/>
                          <a:pt x="64880" y="25006"/>
                          <a:pt x="66908" y="24330"/>
                        </a:cubicBezTo>
                        <a:cubicBezTo>
                          <a:pt x="71639" y="25006"/>
                          <a:pt x="76341" y="26791"/>
                          <a:pt x="81100" y="26358"/>
                        </a:cubicBezTo>
                        <a:cubicBezTo>
                          <a:pt x="84078" y="26087"/>
                          <a:pt x="92590" y="20050"/>
                          <a:pt x="95293" y="18248"/>
                        </a:cubicBezTo>
                        <a:cubicBezTo>
                          <a:pt x="97996" y="14193"/>
                          <a:pt x="98780" y="7624"/>
                          <a:pt x="103403" y="6083"/>
                        </a:cubicBezTo>
                        <a:lnTo>
                          <a:pt x="115567" y="2028"/>
                        </a:lnTo>
                        <a:lnTo>
                          <a:pt x="121650" y="0"/>
                        </a:lnTo>
                        <a:cubicBezTo>
                          <a:pt x="128408" y="676"/>
                          <a:pt x="135442" y="2"/>
                          <a:pt x="141925" y="2028"/>
                        </a:cubicBezTo>
                        <a:cubicBezTo>
                          <a:pt x="146577" y="3482"/>
                          <a:pt x="154090" y="10138"/>
                          <a:pt x="154090" y="10138"/>
                        </a:cubicBezTo>
                        <a:cubicBezTo>
                          <a:pt x="163158" y="23739"/>
                          <a:pt x="152477" y="10414"/>
                          <a:pt x="164227" y="18248"/>
                        </a:cubicBezTo>
                        <a:cubicBezTo>
                          <a:pt x="166613" y="19839"/>
                          <a:pt x="167590" y="23423"/>
                          <a:pt x="170310" y="24330"/>
                        </a:cubicBezTo>
                        <a:cubicBezTo>
                          <a:pt x="178110" y="26930"/>
                          <a:pt x="186468" y="27477"/>
                          <a:pt x="194640" y="28385"/>
                        </a:cubicBezTo>
                        <a:cubicBezTo>
                          <a:pt x="206796" y="29736"/>
                          <a:pt x="213687" y="30167"/>
                          <a:pt x="225052" y="32440"/>
                        </a:cubicBezTo>
                        <a:cubicBezTo>
                          <a:pt x="231409" y="33711"/>
                          <a:pt x="233453" y="34565"/>
                          <a:pt x="239245" y="36495"/>
                        </a:cubicBezTo>
                        <a:cubicBezTo>
                          <a:pt x="244493" y="41744"/>
                          <a:pt x="250215" y="48262"/>
                          <a:pt x="257492" y="50688"/>
                        </a:cubicBezTo>
                        <a:cubicBezTo>
                          <a:pt x="261547" y="52040"/>
                          <a:pt x="265409" y="54271"/>
                          <a:pt x="269657" y="54743"/>
                        </a:cubicBezTo>
                        <a:cubicBezTo>
                          <a:pt x="292655" y="57298"/>
                          <a:pt x="281846" y="55904"/>
                          <a:pt x="302097" y="58798"/>
                        </a:cubicBezTo>
                        <a:cubicBezTo>
                          <a:pt x="304124" y="59474"/>
                          <a:pt x="306268" y="59869"/>
                          <a:pt x="308179" y="60825"/>
                        </a:cubicBezTo>
                        <a:cubicBezTo>
                          <a:pt x="310359" y="61915"/>
                          <a:pt x="311980" y="64024"/>
                          <a:pt x="314262" y="64880"/>
                        </a:cubicBezTo>
                        <a:cubicBezTo>
                          <a:pt x="317916" y="66250"/>
                          <a:pt x="336478" y="68633"/>
                          <a:pt x="338592" y="68935"/>
                        </a:cubicBezTo>
                        <a:lnTo>
                          <a:pt x="362922" y="77045"/>
                        </a:lnTo>
                        <a:cubicBezTo>
                          <a:pt x="364949" y="77721"/>
                          <a:pt x="366867" y="79073"/>
                          <a:pt x="369004" y="79073"/>
                        </a:cubicBezTo>
                        <a:lnTo>
                          <a:pt x="500791" y="79073"/>
                        </a:lnTo>
                        <a:lnTo>
                          <a:pt x="484571" y="103402"/>
                        </a:lnTo>
                        <a:cubicBezTo>
                          <a:pt x="475321" y="149652"/>
                          <a:pt x="477604" y="130563"/>
                          <a:pt x="482544" y="212887"/>
                        </a:cubicBezTo>
                        <a:cubicBezTo>
                          <a:pt x="482800" y="217154"/>
                          <a:pt x="484228" y="221496"/>
                          <a:pt x="486599" y="225052"/>
                        </a:cubicBezTo>
                        <a:lnTo>
                          <a:pt x="494709" y="237217"/>
                        </a:lnTo>
                        <a:cubicBezTo>
                          <a:pt x="499529" y="251681"/>
                          <a:pt x="492694" y="234194"/>
                          <a:pt x="502819" y="249382"/>
                        </a:cubicBezTo>
                        <a:cubicBezTo>
                          <a:pt x="504005" y="251160"/>
                          <a:pt x="503890" y="253553"/>
                          <a:pt x="504846" y="255465"/>
                        </a:cubicBezTo>
                        <a:cubicBezTo>
                          <a:pt x="505936" y="257644"/>
                          <a:pt x="507593" y="259491"/>
                          <a:pt x="508901" y="261547"/>
                        </a:cubicBezTo>
                        <a:cubicBezTo>
                          <a:pt x="512324" y="266926"/>
                          <a:pt x="515616" y="272388"/>
                          <a:pt x="519039" y="277767"/>
                        </a:cubicBezTo>
                        <a:cubicBezTo>
                          <a:pt x="520347" y="279823"/>
                          <a:pt x="523094" y="283849"/>
                          <a:pt x="523094" y="283849"/>
                        </a:cubicBezTo>
                        <a:cubicBezTo>
                          <a:pt x="527445" y="296908"/>
                          <a:pt x="526244" y="290639"/>
                          <a:pt x="523094" y="314262"/>
                        </a:cubicBezTo>
                        <a:cubicBezTo>
                          <a:pt x="522812" y="316380"/>
                          <a:pt x="522401" y="318675"/>
                          <a:pt x="521066" y="320344"/>
                        </a:cubicBezTo>
                        <a:cubicBezTo>
                          <a:pt x="519544" y="322247"/>
                          <a:pt x="517011" y="323047"/>
                          <a:pt x="514984" y="324399"/>
                        </a:cubicBezTo>
                        <a:cubicBezTo>
                          <a:pt x="514308" y="326427"/>
                          <a:pt x="512956" y="328345"/>
                          <a:pt x="512956" y="330482"/>
                        </a:cubicBezTo>
                        <a:cubicBezTo>
                          <a:pt x="512956" y="346716"/>
                          <a:pt x="514984" y="362908"/>
                          <a:pt x="514984" y="379142"/>
                        </a:cubicBezTo>
                        <a:lnTo>
                          <a:pt x="557561" y="551479"/>
                        </a:lnTo>
                        <a:lnTo>
                          <a:pt x="598111" y="654881"/>
                        </a:lnTo>
                        <a:lnTo>
                          <a:pt x="551479" y="669073"/>
                        </a:lnTo>
                        <a:cubicBezTo>
                          <a:pt x="546748" y="665694"/>
                          <a:pt x="543027" y="659855"/>
                          <a:pt x="537286" y="658936"/>
                        </a:cubicBezTo>
                        <a:cubicBezTo>
                          <a:pt x="534127" y="658431"/>
                          <a:pt x="479617" y="662476"/>
                          <a:pt x="472407" y="662991"/>
                        </a:cubicBezTo>
                        <a:cubicBezTo>
                          <a:pt x="467676" y="677184"/>
                          <a:pt x="472407" y="673805"/>
                          <a:pt x="462269" y="677183"/>
                        </a:cubicBezTo>
                        <a:cubicBezTo>
                          <a:pt x="448303" y="686495"/>
                          <a:pt x="465290" y="674595"/>
                          <a:pt x="448077" y="689348"/>
                        </a:cubicBezTo>
                        <a:cubicBezTo>
                          <a:pt x="446227" y="690934"/>
                          <a:pt x="444022" y="692051"/>
                          <a:pt x="441994" y="693403"/>
                        </a:cubicBezTo>
                        <a:cubicBezTo>
                          <a:pt x="434606" y="715575"/>
                          <a:pt x="446386" y="682001"/>
                          <a:pt x="435912" y="705568"/>
                        </a:cubicBezTo>
                        <a:cubicBezTo>
                          <a:pt x="434176" y="709474"/>
                          <a:pt x="433209" y="713678"/>
                          <a:pt x="431857" y="717733"/>
                        </a:cubicBezTo>
                        <a:cubicBezTo>
                          <a:pt x="431181" y="719761"/>
                          <a:pt x="431340" y="722305"/>
                          <a:pt x="429829" y="723816"/>
                        </a:cubicBezTo>
                        <a:cubicBezTo>
                          <a:pt x="426008" y="727637"/>
                          <a:pt x="422746" y="731694"/>
                          <a:pt x="417664" y="733953"/>
                        </a:cubicBezTo>
                        <a:cubicBezTo>
                          <a:pt x="413758" y="735689"/>
                          <a:pt x="409554" y="736656"/>
                          <a:pt x="405499" y="738008"/>
                        </a:cubicBezTo>
                        <a:cubicBezTo>
                          <a:pt x="403472" y="738684"/>
                          <a:pt x="401533" y="739734"/>
                          <a:pt x="399417" y="740036"/>
                        </a:cubicBezTo>
                        <a:cubicBezTo>
                          <a:pt x="384555" y="742159"/>
                          <a:pt x="390003" y="742063"/>
                          <a:pt x="383197" y="742063"/>
                        </a:cubicBezTo>
                        <a:lnTo>
                          <a:pt x="373059" y="709623"/>
                        </a:lnTo>
                        <a:lnTo>
                          <a:pt x="342647" y="671101"/>
                        </a:lnTo>
                        <a:lnTo>
                          <a:pt x="324399" y="600139"/>
                        </a:lnTo>
                        <a:lnTo>
                          <a:pt x="328454" y="577836"/>
                        </a:lnTo>
                        <a:lnTo>
                          <a:pt x="271685" y="539314"/>
                        </a:lnTo>
                        <a:cubicBezTo>
                          <a:pt x="271009" y="533231"/>
                          <a:pt x="269657" y="527186"/>
                          <a:pt x="269657" y="521066"/>
                        </a:cubicBezTo>
                        <a:cubicBezTo>
                          <a:pt x="269657" y="514946"/>
                          <a:pt x="271685" y="508939"/>
                          <a:pt x="271685" y="502819"/>
                        </a:cubicBezTo>
                        <a:cubicBezTo>
                          <a:pt x="271685" y="487935"/>
                          <a:pt x="271243" y="473013"/>
                          <a:pt x="269657" y="458214"/>
                        </a:cubicBezTo>
                        <a:cubicBezTo>
                          <a:pt x="269202" y="453964"/>
                          <a:pt x="267973" y="449605"/>
                          <a:pt x="265602" y="446049"/>
                        </a:cubicBezTo>
                        <a:lnTo>
                          <a:pt x="261547" y="439967"/>
                        </a:lnTo>
                        <a:cubicBezTo>
                          <a:pt x="255219" y="420978"/>
                          <a:pt x="265585" y="449060"/>
                          <a:pt x="253437" y="427802"/>
                        </a:cubicBezTo>
                        <a:cubicBezTo>
                          <a:pt x="252054" y="425383"/>
                          <a:pt x="252508" y="422253"/>
                          <a:pt x="251410" y="419692"/>
                        </a:cubicBezTo>
                        <a:cubicBezTo>
                          <a:pt x="250450" y="417452"/>
                          <a:pt x="248707" y="415637"/>
                          <a:pt x="247355" y="413609"/>
                        </a:cubicBezTo>
                        <a:cubicBezTo>
                          <a:pt x="242963" y="352135"/>
                          <a:pt x="247627" y="414850"/>
                          <a:pt x="243300" y="362922"/>
                        </a:cubicBezTo>
                        <a:cubicBezTo>
                          <a:pt x="240865" y="333705"/>
                          <a:pt x="244117" y="345101"/>
                          <a:pt x="239245" y="330482"/>
                        </a:cubicBezTo>
                        <a:cubicBezTo>
                          <a:pt x="239921" y="327779"/>
                          <a:pt x="239726" y="324691"/>
                          <a:pt x="241272" y="322372"/>
                        </a:cubicBezTo>
                        <a:cubicBezTo>
                          <a:pt x="247126" y="313591"/>
                          <a:pt x="264656" y="319889"/>
                          <a:pt x="269657" y="320344"/>
                        </a:cubicBezTo>
                        <a:lnTo>
                          <a:pt x="281822" y="328454"/>
                        </a:lnTo>
                        <a:cubicBezTo>
                          <a:pt x="283850" y="329806"/>
                          <a:pt x="285593" y="331738"/>
                          <a:pt x="287905" y="332509"/>
                        </a:cubicBezTo>
                        <a:cubicBezTo>
                          <a:pt x="302177" y="337268"/>
                          <a:pt x="284547" y="331071"/>
                          <a:pt x="302097" y="338592"/>
                        </a:cubicBezTo>
                        <a:cubicBezTo>
                          <a:pt x="304061" y="339434"/>
                          <a:pt x="306152" y="339943"/>
                          <a:pt x="308179" y="340619"/>
                        </a:cubicBezTo>
                        <a:cubicBezTo>
                          <a:pt x="310207" y="341971"/>
                          <a:pt x="311972" y="343841"/>
                          <a:pt x="314262" y="344674"/>
                        </a:cubicBezTo>
                        <a:cubicBezTo>
                          <a:pt x="319500" y="346579"/>
                          <a:pt x="325195" y="346966"/>
                          <a:pt x="330482" y="348729"/>
                        </a:cubicBezTo>
                        <a:lnTo>
                          <a:pt x="336564" y="350757"/>
                        </a:lnTo>
                        <a:cubicBezTo>
                          <a:pt x="343480" y="350325"/>
                          <a:pt x="371032" y="358666"/>
                          <a:pt x="371032" y="342647"/>
                        </a:cubicBezTo>
                        <a:cubicBezTo>
                          <a:pt x="371032" y="335436"/>
                          <a:pt x="367592" y="336400"/>
                          <a:pt x="362922" y="332509"/>
                        </a:cubicBezTo>
                        <a:cubicBezTo>
                          <a:pt x="350782" y="322393"/>
                          <a:pt x="364082" y="328842"/>
                          <a:pt x="344674" y="322372"/>
                        </a:cubicBezTo>
                        <a:lnTo>
                          <a:pt x="338592" y="320344"/>
                        </a:lnTo>
                        <a:cubicBezTo>
                          <a:pt x="334934" y="314857"/>
                          <a:pt x="333055" y="312584"/>
                          <a:pt x="330482" y="306152"/>
                        </a:cubicBezTo>
                        <a:cubicBezTo>
                          <a:pt x="328895" y="302183"/>
                          <a:pt x="328911" y="297465"/>
                          <a:pt x="326427" y="293987"/>
                        </a:cubicBezTo>
                        <a:cubicBezTo>
                          <a:pt x="325185" y="292248"/>
                          <a:pt x="322471" y="292172"/>
                          <a:pt x="320344" y="291959"/>
                        </a:cubicBezTo>
                        <a:cubicBezTo>
                          <a:pt x="308892" y="290814"/>
                          <a:pt x="297366" y="290608"/>
                          <a:pt x="285877" y="289932"/>
                        </a:cubicBezTo>
                        <a:cubicBezTo>
                          <a:pt x="285201" y="287904"/>
                          <a:pt x="284201" y="285957"/>
                          <a:pt x="283850" y="283849"/>
                        </a:cubicBezTo>
                        <a:cubicBezTo>
                          <a:pt x="282844" y="277812"/>
                          <a:pt x="284095" y="271284"/>
                          <a:pt x="281822" y="265602"/>
                        </a:cubicBezTo>
                        <a:cubicBezTo>
                          <a:pt x="281028" y="263618"/>
                          <a:pt x="277767" y="264251"/>
                          <a:pt x="275740" y="263575"/>
                        </a:cubicBezTo>
                        <a:cubicBezTo>
                          <a:pt x="273712" y="262223"/>
                          <a:pt x="271837" y="260610"/>
                          <a:pt x="269657" y="259520"/>
                        </a:cubicBezTo>
                        <a:cubicBezTo>
                          <a:pt x="267746" y="258564"/>
                          <a:pt x="265443" y="258530"/>
                          <a:pt x="263575" y="257492"/>
                        </a:cubicBezTo>
                        <a:cubicBezTo>
                          <a:pt x="259315" y="255125"/>
                          <a:pt x="255465" y="252085"/>
                          <a:pt x="251410" y="249382"/>
                        </a:cubicBezTo>
                        <a:cubicBezTo>
                          <a:pt x="249382" y="248030"/>
                          <a:pt x="247639" y="246097"/>
                          <a:pt x="245327" y="245327"/>
                        </a:cubicBezTo>
                        <a:lnTo>
                          <a:pt x="239245" y="243300"/>
                        </a:lnTo>
                        <a:cubicBezTo>
                          <a:pt x="235190" y="240597"/>
                          <a:pt x="226923" y="230319"/>
                          <a:pt x="227080" y="235190"/>
                        </a:cubicBezTo>
                        <a:cubicBezTo>
                          <a:pt x="229261" y="302818"/>
                          <a:pt x="226142" y="277291"/>
                          <a:pt x="231135" y="312234"/>
                        </a:cubicBezTo>
                        <a:cubicBezTo>
                          <a:pt x="230459" y="321020"/>
                          <a:pt x="230200" y="329848"/>
                          <a:pt x="229107" y="338592"/>
                        </a:cubicBezTo>
                        <a:cubicBezTo>
                          <a:pt x="228842" y="340712"/>
                          <a:pt x="228415" y="343005"/>
                          <a:pt x="227080" y="344674"/>
                        </a:cubicBezTo>
                        <a:cubicBezTo>
                          <a:pt x="225558" y="346577"/>
                          <a:pt x="222900" y="347207"/>
                          <a:pt x="220997" y="348729"/>
                        </a:cubicBezTo>
                        <a:cubicBezTo>
                          <a:pt x="219504" y="349923"/>
                          <a:pt x="218294" y="351432"/>
                          <a:pt x="216942" y="352784"/>
                        </a:cubicBezTo>
                        <a:lnTo>
                          <a:pt x="30413" y="371032"/>
                        </a:lnTo>
                        <a:lnTo>
                          <a:pt x="0" y="328454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" name="Freeform 199"/>
                  <p:cNvSpPr/>
                  <p:nvPr/>
                </p:nvSpPr>
                <p:spPr>
                  <a:xfrm>
                    <a:off x="3488754" y="1778587"/>
                    <a:ext cx="2267091" cy="431795"/>
                  </a:xfrm>
                  <a:custGeom>
                    <a:avLst/>
                    <a:gdLst>
                      <a:gd name="connsiteX0" fmla="*/ 12002 w 2266154"/>
                      <a:gd name="connsiteY0" fmla="*/ 7108 h 430855"/>
                      <a:gd name="connsiteX1" fmla="*/ 12002 w 2266154"/>
                      <a:gd name="connsiteY1" fmla="*/ 7108 h 430855"/>
                      <a:gd name="connsiteX2" fmla="*/ 38765 w 2266154"/>
                      <a:gd name="connsiteY2" fmla="*/ 9339 h 430855"/>
                      <a:gd name="connsiteX3" fmla="*/ 45456 w 2266154"/>
                      <a:gd name="connsiteY3" fmla="*/ 11569 h 430855"/>
                      <a:gd name="connsiteX4" fmla="*/ 49916 w 2266154"/>
                      <a:gd name="connsiteY4" fmla="*/ 18260 h 430855"/>
                      <a:gd name="connsiteX5" fmla="*/ 52146 w 2266154"/>
                      <a:gd name="connsiteY5" fmla="*/ 29411 h 430855"/>
                      <a:gd name="connsiteX6" fmla="*/ 58837 w 2266154"/>
                      <a:gd name="connsiteY6" fmla="*/ 36102 h 430855"/>
                      <a:gd name="connsiteX7" fmla="*/ 1811809 w 2266154"/>
                      <a:gd name="connsiteY7" fmla="*/ 140923 h 430855"/>
                      <a:gd name="connsiteX8" fmla="*/ 1798427 w 2266154"/>
                      <a:gd name="connsiteY8" fmla="*/ 156535 h 430855"/>
                      <a:gd name="connsiteX9" fmla="*/ 1793967 w 2266154"/>
                      <a:gd name="connsiteY9" fmla="*/ 163225 h 430855"/>
                      <a:gd name="connsiteX10" fmla="*/ 1800658 w 2266154"/>
                      <a:gd name="connsiteY10" fmla="*/ 174377 h 430855"/>
                      <a:gd name="connsiteX11" fmla="*/ 1805118 w 2266154"/>
                      <a:gd name="connsiteY11" fmla="*/ 181067 h 430855"/>
                      <a:gd name="connsiteX12" fmla="*/ 1811809 w 2266154"/>
                      <a:gd name="connsiteY12" fmla="*/ 183298 h 430855"/>
                      <a:gd name="connsiteX13" fmla="*/ 1816269 w 2266154"/>
                      <a:gd name="connsiteY13" fmla="*/ 189988 h 430855"/>
                      <a:gd name="connsiteX14" fmla="*/ 1820730 w 2266154"/>
                      <a:gd name="connsiteY14" fmla="*/ 194449 h 430855"/>
                      <a:gd name="connsiteX15" fmla="*/ 1818499 w 2266154"/>
                      <a:gd name="connsiteY15" fmla="*/ 223442 h 430855"/>
                      <a:gd name="connsiteX16" fmla="*/ 1820730 w 2266154"/>
                      <a:gd name="connsiteY16" fmla="*/ 261356 h 430855"/>
                      <a:gd name="connsiteX17" fmla="*/ 1829651 w 2266154"/>
                      <a:gd name="connsiteY17" fmla="*/ 270277 h 430855"/>
                      <a:gd name="connsiteX18" fmla="*/ 1889867 w 2266154"/>
                      <a:gd name="connsiteY18" fmla="*/ 272507 h 430855"/>
                      <a:gd name="connsiteX19" fmla="*/ 1896558 w 2266154"/>
                      <a:gd name="connsiteY19" fmla="*/ 276968 h 430855"/>
                      <a:gd name="connsiteX20" fmla="*/ 1903249 w 2266154"/>
                      <a:gd name="connsiteY20" fmla="*/ 279198 h 430855"/>
                      <a:gd name="connsiteX21" fmla="*/ 1907709 w 2266154"/>
                      <a:gd name="connsiteY21" fmla="*/ 283659 h 430855"/>
                      <a:gd name="connsiteX22" fmla="*/ 1918860 w 2266154"/>
                      <a:gd name="connsiteY22" fmla="*/ 292580 h 430855"/>
                      <a:gd name="connsiteX23" fmla="*/ 1923321 w 2266154"/>
                      <a:gd name="connsiteY23" fmla="*/ 323803 h 430855"/>
                      <a:gd name="connsiteX24" fmla="*/ 2095050 w 2266154"/>
                      <a:gd name="connsiteY24" fmla="*/ 305961 h 430855"/>
                      <a:gd name="connsiteX25" fmla="*/ 2103971 w 2266154"/>
                      <a:gd name="connsiteY25" fmla="*/ 288119 h 430855"/>
                      <a:gd name="connsiteX26" fmla="*/ 2108431 w 2266154"/>
                      <a:gd name="connsiteY26" fmla="*/ 272507 h 430855"/>
                      <a:gd name="connsiteX27" fmla="*/ 2110661 w 2266154"/>
                      <a:gd name="connsiteY27" fmla="*/ 265817 h 430855"/>
                      <a:gd name="connsiteX28" fmla="*/ 2106201 w 2266154"/>
                      <a:gd name="connsiteY28" fmla="*/ 221212 h 430855"/>
                      <a:gd name="connsiteX29" fmla="*/ 2103971 w 2266154"/>
                      <a:gd name="connsiteY29" fmla="*/ 210061 h 430855"/>
                      <a:gd name="connsiteX30" fmla="*/ 2099510 w 2266154"/>
                      <a:gd name="connsiteY30" fmla="*/ 205600 h 430855"/>
                      <a:gd name="connsiteX31" fmla="*/ 2097280 w 2266154"/>
                      <a:gd name="connsiteY31" fmla="*/ 198909 h 430855"/>
                      <a:gd name="connsiteX32" fmla="*/ 2144115 w 2266154"/>
                      <a:gd name="connsiteY32" fmla="*/ 192219 h 430855"/>
                      <a:gd name="connsiteX33" fmla="*/ 2150806 w 2266154"/>
                      <a:gd name="connsiteY33" fmla="*/ 203370 h 430855"/>
                      <a:gd name="connsiteX34" fmla="*/ 2155266 w 2266154"/>
                      <a:gd name="connsiteY34" fmla="*/ 210061 h 430855"/>
                      <a:gd name="connsiteX35" fmla="*/ 2164187 w 2266154"/>
                      <a:gd name="connsiteY35" fmla="*/ 214521 h 430855"/>
                      <a:gd name="connsiteX36" fmla="*/ 2168648 w 2266154"/>
                      <a:gd name="connsiteY36" fmla="*/ 218982 h 430855"/>
                      <a:gd name="connsiteX37" fmla="*/ 2177569 w 2266154"/>
                      <a:gd name="connsiteY37" fmla="*/ 221212 h 430855"/>
                      <a:gd name="connsiteX38" fmla="*/ 2179799 w 2266154"/>
                      <a:gd name="connsiteY38" fmla="*/ 227903 h 430855"/>
                      <a:gd name="connsiteX39" fmla="*/ 2204332 w 2266154"/>
                      <a:gd name="connsiteY39" fmla="*/ 252435 h 430855"/>
                      <a:gd name="connsiteX40" fmla="*/ 2211022 w 2266154"/>
                      <a:gd name="connsiteY40" fmla="*/ 250205 h 430855"/>
                      <a:gd name="connsiteX41" fmla="*/ 2226634 w 2266154"/>
                      <a:gd name="connsiteY41" fmla="*/ 252435 h 430855"/>
                      <a:gd name="connsiteX42" fmla="*/ 2228864 w 2266154"/>
                      <a:gd name="connsiteY42" fmla="*/ 259126 h 430855"/>
                      <a:gd name="connsiteX43" fmla="*/ 2231095 w 2266154"/>
                      <a:gd name="connsiteY43" fmla="*/ 276968 h 430855"/>
                      <a:gd name="connsiteX44" fmla="*/ 2233325 w 2266154"/>
                      <a:gd name="connsiteY44" fmla="*/ 283659 h 430855"/>
                      <a:gd name="connsiteX45" fmla="*/ 2242246 w 2266154"/>
                      <a:gd name="connsiteY45" fmla="*/ 285889 h 430855"/>
                      <a:gd name="connsiteX46" fmla="*/ 2253397 w 2266154"/>
                      <a:gd name="connsiteY46" fmla="*/ 288119 h 430855"/>
                      <a:gd name="connsiteX47" fmla="*/ 2260088 w 2266154"/>
                      <a:gd name="connsiteY47" fmla="*/ 292580 h 430855"/>
                      <a:gd name="connsiteX48" fmla="*/ 2260088 w 2266154"/>
                      <a:gd name="connsiteY48" fmla="*/ 330494 h 430855"/>
                      <a:gd name="connsiteX49" fmla="*/ 2248937 w 2266154"/>
                      <a:gd name="connsiteY49" fmla="*/ 332724 h 430855"/>
                      <a:gd name="connsiteX50" fmla="*/ 2224404 w 2266154"/>
                      <a:gd name="connsiteY50" fmla="*/ 330494 h 430855"/>
                      <a:gd name="connsiteX51" fmla="*/ 2204332 w 2266154"/>
                      <a:gd name="connsiteY51" fmla="*/ 321573 h 430855"/>
                      <a:gd name="connsiteX52" fmla="*/ 2188720 w 2266154"/>
                      <a:gd name="connsiteY52" fmla="*/ 317112 h 430855"/>
                      <a:gd name="connsiteX53" fmla="*/ 2177569 w 2266154"/>
                      <a:gd name="connsiteY53" fmla="*/ 308191 h 430855"/>
                      <a:gd name="connsiteX54" fmla="*/ 2170878 w 2266154"/>
                      <a:gd name="connsiteY54" fmla="*/ 305961 h 430855"/>
                      <a:gd name="connsiteX55" fmla="*/ 2164187 w 2266154"/>
                      <a:gd name="connsiteY55" fmla="*/ 301501 h 430855"/>
                      <a:gd name="connsiteX56" fmla="*/ 2146345 w 2266154"/>
                      <a:gd name="connsiteY56" fmla="*/ 297040 h 430855"/>
                      <a:gd name="connsiteX57" fmla="*/ 2139655 w 2266154"/>
                      <a:gd name="connsiteY57" fmla="*/ 326033 h 430855"/>
                      <a:gd name="connsiteX58" fmla="*/ 2144115 w 2266154"/>
                      <a:gd name="connsiteY58" fmla="*/ 339415 h 430855"/>
                      <a:gd name="connsiteX59" fmla="*/ 2146345 w 2266154"/>
                      <a:gd name="connsiteY59" fmla="*/ 359487 h 430855"/>
                      <a:gd name="connsiteX60" fmla="*/ 2148576 w 2266154"/>
                      <a:gd name="connsiteY60" fmla="*/ 377329 h 430855"/>
                      <a:gd name="connsiteX61" fmla="*/ 2146345 w 2266154"/>
                      <a:gd name="connsiteY61" fmla="*/ 390710 h 430855"/>
                      <a:gd name="connsiteX62" fmla="*/ 2137424 w 2266154"/>
                      <a:gd name="connsiteY62" fmla="*/ 390710 h 430855"/>
                      <a:gd name="connsiteX63" fmla="*/ 1914400 w 2266154"/>
                      <a:gd name="connsiteY63" fmla="*/ 395171 h 430855"/>
                      <a:gd name="connsiteX64" fmla="*/ 1914400 w 2266154"/>
                      <a:gd name="connsiteY64" fmla="*/ 428624 h 430855"/>
                      <a:gd name="connsiteX65" fmla="*/ 1626699 w 2266154"/>
                      <a:gd name="connsiteY65" fmla="*/ 430855 h 430855"/>
                      <a:gd name="connsiteX66" fmla="*/ 1606626 w 2266154"/>
                      <a:gd name="connsiteY66" fmla="*/ 417473 h 430855"/>
                      <a:gd name="connsiteX67" fmla="*/ 1504035 w 2266154"/>
                      <a:gd name="connsiteY67" fmla="*/ 410783 h 430855"/>
                      <a:gd name="connsiteX68" fmla="*/ 1515186 w 2266154"/>
                      <a:gd name="connsiteY68" fmla="*/ 310422 h 430855"/>
                      <a:gd name="connsiteX69" fmla="*/ 1463891 w 2266154"/>
                      <a:gd name="connsiteY69" fmla="*/ 326033 h 430855"/>
                      <a:gd name="connsiteX70" fmla="*/ 1443819 w 2266154"/>
                      <a:gd name="connsiteY70" fmla="*/ 321573 h 430855"/>
                      <a:gd name="connsiteX71" fmla="*/ 1437128 w 2266154"/>
                      <a:gd name="connsiteY71" fmla="*/ 319343 h 430855"/>
                      <a:gd name="connsiteX72" fmla="*/ 1405904 w 2266154"/>
                      <a:gd name="connsiteY72" fmla="*/ 312652 h 430855"/>
                      <a:gd name="connsiteX73" fmla="*/ 1399214 w 2266154"/>
                      <a:gd name="connsiteY73" fmla="*/ 310422 h 430855"/>
                      <a:gd name="connsiteX74" fmla="*/ 1388062 w 2266154"/>
                      <a:gd name="connsiteY74" fmla="*/ 305961 h 430855"/>
                      <a:gd name="connsiteX75" fmla="*/ 1376911 w 2266154"/>
                      <a:gd name="connsiteY75" fmla="*/ 303731 h 430855"/>
                      <a:gd name="connsiteX76" fmla="*/ 1359069 w 2266154"/>
                      <a:gd name="connsiteY76" fmla="*/ 297040 h 430855"/>
                      <a:gd name="connsiteX77" fmla="*/ 1345688 w 2266154"/>
                      <a:gd name="connsiteY77" fmla="*/ 294810 h 430855"/>
                      <a:gd name="connsiteX78" fmla="*/ 1336767 w 2266154"/>
                      <a:gd name="connsiteY78" fmla="*/ 290349 h 430855"/>
                      <a:gd name="connsiteX79" fmla="*/ 1332306 w 2266154"/>
                      <a:gd name="connsiteY79" fmla="*/ 285889 h 430855"/>
                      <a:gd name="connsiteX80" fmla="*/ 1321155 w 2266154"/>
                      <a:gd name="connsiteY80" fmla="*/ 283659 h 430855"/>
                      <a:gd name="connsiteX81" fmla="*/ 1312234 w 2266154"/>
                      <a:gd name="connsiteY81" fmla="*/ 281428 h 430855"/>
                      <a:gd name="connsiteX82" fmla="*/ 1298853 w 2266154"/>
                      <a:gd name="connsiteY82" fmla="*/ 272507 h 430855"/>
                      <a:gd name="connsiteX83" fmla="*/ 1287701 w 2266154"/>
                      <a:gd name="connsiteY83" fmla="*/ 265817 h 430855"/>
                      <a:gd name="connsiteX84" fmla="*/ 1283241 w 2266154"/>
                      <a:gd name="connsiteY84" fmla="*/ 261356 h 430855"/>
                      <a:gd name="connsiteX85" fmla="*/ 1249787 w 2266154"/>
                      <a:gd name="connsiteY85" fmla="*/ 250205 h 430855"/>
                      <a:gd name="connsiteX86" fmla="*/ 1229715 w 2266154"/>
                      <a:gd name="connsiteY86" fmla="*/ 245744 h 430855"/>
                      <a:gd name="connsiteX87" fmla="*/ 1220794 w 2266154"/>
                      <a:gd name="connsiteY87" fmla="*/ 243514 h 430855"/>
                      <a:gd name="connsiteX88" fmla="*/ 1205182 w 2266154"/>
                      <a:gd name="connsiteY88" fmla="*/ 245744 h 430855"/>
                      <a:gd name="connsiteX89" fmla="*/ 1202952 w 2266154"/>
                      <a:gd name="connsiteY89" fmla="*/ 276968 h 430855"/>
                      <a:gd name="connsiteX90" fmla="*/ 1189571 w 2266154"/>
                      <a:gd name="connsiteY90" fmla="*/ 290349 h 430855"/>
                      <a:gd name="connsiteX91" fmla="*/ 1178419 w 2266154"/>
                      <a:gd name="connsiteY91" fmla="*/ 301501 h 430855"/>
                      <a:gd name="connsiteX92" fmla="*/ 1173959 w 2266154"/>
                      <a:gd name="connsiteY92" fmla="*/ 308191 h 430855"/>
                      <a:gd name="connsiteX93" fmla="*/ 1162808 w 2266154"/>
                      <a:gd name="connsiteY93" fmla="*/ 321573 h 430855"/>
                      <a:gd name="connsiteX94" fmla="*/ 1156117 w 2266154"/>
                      <a:gd name="connsiteY94" fmla="*/ 337184 h 430855"/>
                      <a:gd name="connsiteX95" fmla="*/ 1149426 w 2266154"/>
                      <a:gd name="connsiteY95" fmla="*/ 341645 h 430855"/>
                      <a:gd name="connsiteX96" fmla="*/ 1138275 w 2266154"/>
                      <a:gd name="connsiteY96" fmla="*/ 355026 h 430855"/>
                      <a:gd name="connsiteX97" fmla="*/ 1131584 w 2266154"/>
                      <a:gd name="connsiteY97" fmla="*/ 357257 h 430855"/>
                      <a:gd name="connsiteX98" fmla="*/ 1122663 w 2266154"/>
                      <a:gd name="connsiteY98" fmla="*/ 363947 h 430855"/>
                      <a:gd name="connsiteX99" fmla="*/ 1113742 w 2266154"/>
                      <a:gd name="connsiteY99" fmla="*/ 368408 h 430855"/>
                      <a:gd name="connsiteX100" fmla="*/ 959856 w 2266154"/>
                      <a:gd name="connsiteY100" fmla="*/ 366178 h 430855"/>
                      <a:gd name="connsiteX101" fmla="*/ 955395 w 2266154"/>
                      <a:gd name="connsiteY101" fmla="*/ 332724 h 430855"/>
                      <a:gd name="connsiteX102" fmla="*/ 694457 w 2266154"/>
                      <a:gd name="connsiteY102" fmla="*/ 337184 h 430855"/>
                      <a:gd name="connsiteX103" fmla="*/ 654312 w 2266154"/>
                      <a:gd name="connsiteY103" fmla="*/ 301501 h 430855"/>
                      <a:gd name="connsiteX104" fmla="*/ 632010 w 2266154"/>
                      <a:gd name="connsiteY104" fmla="*/ 297040 h 430855"/>
                      <a:gd name="connsiteX105" fmla="*/ 623089 w 2266154"/>
                      <a:gd name="connsiteY105" fmla="*/ 288119 h 430855"/>
                      <a:gd name="connsiteX106" fmla="*/ 603017 w 2266154"/>
                      <a:gd name="connsiteY106" fmla="*/ 276968 h 430855"/>
                      <a:gd name="connsiteX107" fmla="*/ 594096 w 2266154"/>
                      <a:gd name="connsiteY107" fmla="*/ 259126 h 430855"/>
                      <a:gd name="connsiteX108" fmla="*/ 589635 w 2266154"/>
                      <a:gd name="connsiteY108" fmla="*/ 241284 h 430855"/>
                      <a:gd name="connsiteX109" fmla="*/ 585175 w 2266154"/>
                      <a:gd name="connsiteY109" fmla="*/ 227903 h 430855"/>
                      <a:gd name="connsiteX110" fmla="*/ 582944 w 2266154"/>
                      <a:gd name="connsiteY110" fmla="*/ 221212 h 430855"/>
                      <a:gd name="connsiteX111" fmla="*/ 556181 w 2266154"/>
                      <a:gd name="connsiteY111" fmla="*/ 218982 h 430855"/>
                      <a:gd name="connsiteX112" fmla="*/ 540570 w 2266154"/>
                      <a:gd name="connsiteY112" fmla="*/ 212291 h 430855"/>
                      <a:gd name="connsiteX113" fmla="*/ 533879 w 2266154"/>
                      <a:gd name="connsiteY113" fmla="*/ 210061 h 430855"/>
                      <a:gd name="connsiteX114" fmla="*/ 522728 w 2266154"/>
                      <a:gd name="connsiteY114" fmla="*/ 201140 h 430855"/>
                      <a:gd name="connsiteX115" fmla="*/ 516037 w 2266154"/>
                      <a:gd name="connsiteY115" fmla="*/ 198909 h 430855"/>
                      <a:gd name="connsiteX116" fmla="*/ 502656 w 2266154"/>
                      <a:gd name="connsiteY116" fmla="*/ 192219 h 430855"/>
                      <a:gd name="connsiteX117" fmla="*/ 493735 w 2266154"/>
                      <a:gd name="connsiteY117" fmla="*/ 185528 h 430855"/>
                      <a:gd name="connsiteX118" fmla="*/ 489274 w 2266154"/>
                      <a:gd name="connsiteY118" fmla="*/ 181067 h 430855"/>
                      <a:gd name="connsiteX119" fmla="*/ 484814 w 2266154"/>
                      <a:gd name="connsiteY119" fmla="*/ 140923 h 430855"/>
                      <a:gd name="connsiteX120" fmla="*/ 480353 w 2266154"/>
                      <a:gd name="connsiteY120" fmla="*/ 134232 h 430855"/>
                      <a:gd name="connsiteX121" fmla="*/ 473662 w 2266154"/>
                      <a:gd name="connsiteY121" fmla="*/ 132002 h 430855"/>
                      <a:gd name="connsiteX122" fmla="*/ 460281 w 2266154"/>
                      <a:gd name="connsiteY122" fmla="*/ 129772 h 430855"/>
                      <a:gd name="connsiteX123" fmla="*/ 458051 w 2266154"/>
                      <a:gd name="connsiteY123" fmla="*/ 136463 h 430855"/>
                      <a:gd name="connsiteX124" fmla="*/ 455820 w 2266154"/>
                      <a:gd name="connsiteY124" fmla="*/ 152074 h 430855"/>
                      <a:gd name="connsiteX125" fmla="*/ 440209 w 2266154"/>
                      <a:gd name="connsiteY125" fmla="*/ 163225 h 430855"/>
                      <a:gd name="connsiteX126" fmla="*/ 426827 w 2266154"/>
                      <a:gd name="connsiteY126" fmla="*/ 172146 h 430855"/>
                      <a:gd name="connsiteX127" fmla="*/ 426827 w 2266154"/>
                      <a:gd name="connsiteY127" fmla="*/ 194449 h 430855"/>
                      <a:gd name="connsiteX128" fmla="*/ 433518 w 2266154"/>
                      <a:gd name="connsiteY128" fmla="*/ 198909 h 430855"/>
                      <a:gd name="connsiteX129" fmla="*/ 444669 w 2266154"/>
                      <a:gd name="connsiteY129" fmla="*/ 205600 h 430855"/>
                      <a:gd name="connsiteX130" fmla="*/ 458051 w 2266154"/>
                      <a:gd name="connsiteY130" fmla="*/ 216751 h 430855"/>
                      <a:gd name="connsiteX131" fmla="*/ 464741 w 2266154"/>
                      <a:gd name="connsiteY131" fmla="*/ 218982 h 430855"/>
                      <a:gd name="connsiteX132" fmla="*/ 475893 w 2266154"/>
                      <a:gd name="connsiteY132" fmla="*/ 227903 h 430855"/>
                      <a:gd name="connsiteX133" fmla="*/ 478123 w 2266154"/>
                      <a:gd name="connsiteY133" fmla="*/ 234593 h 430855"/>
                      <a:gd name="connsiteX134" fmla="*/ 482583 w 2266154"/>
                      <a:gd name="connsiteY134" fmla="*/ 239054 h 430855"/>
                      <a:gd name="connsiteX135" fmla="*/ 484814 w 2266154"/>
                      <a:gd name="connsiteY135" fmla="*/ 247975 h 430855"/>
                      <a:gd name="connsiteX136" fmla="*/ 480353 w 2266154"/>
                      <a:gd name="connsiteY136" fmla="*/ 274738 h 430855"/>
                      <a:gd name="connsiteX137" fmla="*/ 475893 w 2266154"/>
                      <a:gd name="connsiteY137" fmla="*/ 281428 h 430855"/>
                      <a:gd name="connsiteX138" fmla="*/ 471432 w 2266154"/>
                      <a:gd name="connsiteY138" fmla="*/ 303731 h 430855"/>
                      <a:gd name="connsiteX139" fmla="*/ 462511 w 2266154"/>
                      <a:gd name="connsiteY139" fmla="*/ 317112 h 430855"/>
                      <a:gd name="connsiteX140" fmla="*/ 453590 w 2266154"/>
                      <a:gd name="connsiteY140" fmla="*/ 328263 h 430855"/>
                      <a:gd name="connsiteX141" fmla="*/ 451360 w 2266154"/>
                      <a:gd name="connsiteY141" fmla="*/ 334954 h 430855"/>
                      <a:gd name="connsiteX142" fmla="*/ 446899 w 2266154"/>
                      <a:gd name="connsiteY142" fmla="*/ 339415 h 430855"/>
                      <a:gd name="connsiteX143" fmla="*/ 444669 w 2266154"/>
                      <a:gd name="connsiteY143" fmla="*/ 341645 h 430855"/>
                      <a:gd name="connsiteX144" fmla="*/ 114593 w 2266154"/>
                      <a:gd name="connsiteY144" fmla="*/ 339415 h 430855"/>
                      <a:gd name="connsiteX145" fmla="*/ 136896 w 2266154"/>
                      <a:gd name="connsiteY145" fmla="*/ 294810 h 430855"/>
                      <a:gd name="connsiteX146" fmla="*/ 139126 w 2266154"/>
                      <a:gd name="connsiteY146" fmla="*/ 247975 h 430855"/>
                      <a:gd name="connsiteX147" fmla="*/ 125744 w 2266154"/>
                      <a:gd name="connsiteY147" fmla="*/ 239054 h 430855"/>
                      <a:gd name="connsiteX148" fmla="*/ 112363 w 2266154"/>
                      <a:gd name="connsiteY148" fmla="*/ 230133 h 430855"/>
                      <a:gd name="connsiteX149" fmla="*/ 107902 w 2266154"/>
                      <a:gd name="connsiteY149" fmla="*/ 225672 h 430855"/>
                      <a:gd name="connsiteX150" fmla="*/ 101212 w 2266154"/>
                      <a:gd name="connsiteY150" fmla="*/ 221212 h 430855"/>
                      <a:gd name="connsiteX151" fmla="*/ 96751 w 2266154"/>
                      <a:gd name="connsiteY151" fmla="*/ 216751 h 430855"/>
                      <a:gd name="connsiteX152" fmla="*/ 90060 w 2266154"/>
                      <a:gd name="connsiteY152" fmla="*/ 214521 h 430855"/>
                      <a:gd name="connsiteX153" fmla="*/ 78909 w 2266154"/>
                      <a:gd name="connsiteY153" fmla="*/ 205600 h 430855"/>
                      <a:gd name="connsiteX154" fmla="*/ 72219 w 2266154"/>
                      <a:gd name="connsiteY154" fmla="*/ 201140 h 430855"/>
                      <a:gd name="connsiteX155" fmla="*/ 61067 w 2266154"/>
                      <a:gd name="connsiteY155" fmla="*/ 189988 h 430855"/>
                      <a:gd name="connsiteX156" fmla="*/ 54377 w 2266154"/>
                      <a:gd name="connsiteY156" fmla="*/ 183298 h 430855"/>
                      <a:gd name="connsiteX157" fmla="*/ 45456 w 2266154"/>
                      <a:gd name="connsiteY157" fmla="*/ 178837 h 430855"/>
                      <a:gd name="connsiteX158" fmla="*/ 20923 w 2266154"/>
                      <a:gd name="connsiteY158" fmla="*/ 167686 h 430855"/>
                      <a:gd name="connsiteX159" fmla="*/ 16462 w 2266154"/>
                      <a:gd name="connsiteY159" fmla="*/ 154304 h 430855"/>
                      <a:gd name="connsiteX160" fmla="*/ 12002 w 2266154"/>
                      <a:gd name="connsiteY160" fmla="*/ 145383 h 430855"/>
                      <a:gd name="connsiteX161" fmla="*/ 7541 w 2266154"/>
                      <a:gd name="connsiteY161" fmla="*/ 132002 h 430855"/>
                      <a:gd name="connsiteX162" fmla="*/ 14232 w 2266154"/>
                      <a:gd name="connsiteY162" fmla="*/ 96318 h 430855"/>
                      <a:gd name="connsiteX163" fmla="*/ 20923 w 2266154"/>
                      <a:gd name="connsiteY163" fmla="*/ 94088 h 430855"/>
                      <a:gd name="connsiteX164" fmla="*/ 32074 w 2266154"/>
                      <a:gd name="connsiteY164" fmla="*/ 82937 h 430855"/>
                      <a:gd name="connsiteX165" fmla="*/ 29844 w 2266154"/>
                      <a:gd name="connsiteY165" fmla="*/ 74016 h 430855"/>
                      <a:gd name="connsiteX166" fmla="*/ 20923 w 2266154"/>
                      <a:gd name="connsiteY166" fmla="*/ 60634 h 430855"/>
                      <a:gd name="connsiteX167" fmla="*/ 9772 w 2266154"/>
                      <a:gd name="connsiteY167" fmla="*/ 47253 h 430855"/>
                      <a:gd name="connsiteX168" fmla="*/ 7541 w 2266154"/>
                      <a:gd name="connsiteY168" fmla="*/ 40562 h 430855"/>
                      <a:gd name="connsiteX169" fmla="*/ 851 w 2266154"/>
                      <a:gd name="connsiteY169" fmla="*/ 36102 h 430855"/>
                      <a:gd name="connsiteX170" fmla="*/ 7541 w 2266154"/>
                      <a:gd name="connsiteY170" fmla="*/ 7108 h 430855"/>
                      <a:gd name="connsiteX171" fmla="*/ 12002 w 2266154"/>
                      <a:gd name="connsiteY171" fmla="*/ 2648 h 430855"/>
                      <a:gd name="connsiteX172" fmla="*/ 12002 w 2266154"/>
                      <a:gd name="connsiteY172" fmla="*/ 7108 h 43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</a:cxnLst>
                    <a:rect l="l" t="t" r="r" b="b"/>
                    <a:pathLst>
                      <a:path w="2266154" h="430855">
                        <a:moveTo>
                          <a:pt x="12002" y="7108"/>
                        </a:moveTo>
                        <a:lnTo>
                          <a:pt x="12002" y="7108"/>
                        </a:lnTo>
                        <a:cubicBezTo>
                          <a:pt x="20923" y="7852"/>
                          <a:pt x="29892" y="8156"/>
                          <a:pt x="38765" y="9339"/>
                        </a:cubicBezTo>
                        <a:cubicBezTo>
                          <a:pt x="41095" y="9650"/>
                          <a:pt x="43620" y="10100"/>
                          <a:pt x="45456" y="11569"/>
                        </a:cubicBezTo>
                        <a:cubicBezTo>
                          <a:pt x="47549" y="13243"/>
                          <a:pt x="48429" y="16030"/>
                          <a:pt x="49916" y="18260"/>
                        </a:cubicBezTo>
                        <a:cubicBezTo>
                          <a:pt x="50659" y="21977"/>
                          <a:pt x="50451" y="26021"/>
                          <a:pt x="52146" y="29411"/>
                        </a:cubicBezTo>
                        <a:cubicBezTo>
                          <a:pt x="53557" y="32232"/>
                          <a:pt x="58837" y="36102"/>
                          <a:pt x="58837" y="36102"/>
                        </a:cubicBezTo>
                        <a:lnTo>
                          <a:pt x="1811809" y="140923"/>
                        </a:lnTo>
                        <a:cubicBezTo>
                          <a:pt x="1807348" y="146127"/>
                          <a:pt x="1802709" y="151183"/>
                          <a:pt x="1798427" y="156535"/>
                        </a:cubicBezTo>
                        <a:cubicBezTo>
                          <a:pt x="1796753" y="158628"/>
                          <a:pt x="1794408" y="160581"/>
                          <a:pt x="1793967" y="163225"/>
                        </a:cubicBezTo>
                        <a:cubicBezTo>
                          <a:pt x="1793032" y="168835"/>
                          <a:pt x="1797960" y="171005"/>
                          <a:pt x="1800658" y="174377"/>
                        </a:cubicBezTo>
                        <a:cubicBezTo>
                          <a:pt x="1802332" y="176470"/>
                          <a:pt x="1803025" y="179393"/>
                          <a:pt x="1805118" y="181067"/>
                        </a:cubicBezTo>
                        <a:cubicBezTo>
                          <a:pt x="1806954" y="182536"/>
                          <a:pt x="1809579" y="182554"/>
                          <a:pt x="1811809" y="183298"/>
                        </a:cubicBezTo>
                        <a:cubicBezTo>
                          <a:pt x="1813296" y="185528"/>
                          <a:pt x="1814595" y="187895"/>
                          <a:pt x="1816269" y="189988"/>
                        </a:cubicBezTo>
                        <a:cubicBezTo>
                          <a:pt x="1817583" y="191630"/>
                          <a:pt x="1820590" y="192351"/>
                          <a:pt x="1820730" y="194449"/>
                        </a:cubicBezTo>
                        <a:cubicBezTo>
                          <a:pt x="1821375" y="204120"/>
                          <a:pt x="1819243" y="213778"/>
                          <a:pt x="1818499" y="223442"/>
                        </a:cubicBezTo>
                        <a:cubicBezTo>
                          <a:pt x="1819243" y="236080"/>
                          <a:pt x="1817798" y="249040"/>
                          <a:pt x="1820730" y="261356"/>
                        </a:cubicBezTo>
                        <a:cubicBezTo>
                          <a:pt x="1821704" y="265447"/>
                          <a:pt x="1825448" y="270121"/>
                          <a:pt x="1829651" y="270277"/>
                        </a:cubicBezTo>
                        <a:lnTo>
                          <a:pt x="1889867" y="272507"/>
                        </a:lnTo>
                        <a:cubicBezTo>
                          <a:pt x="1892097" y="273994"/>
                          <a:pt x="1894160" y="275769"/>
                          <a:pt x="1896558" y="276968"/>
                        </a:cubicBezTo>
                        <a:cubicBezTo>
                          <a:pt x="1898661" y="278019"/>
                          <a:pt x="1901233" y="277988"/>
                          <a:pt x="1903249" y="279198"/>
                        </a:cubicBezTo>
                        <a:cubicBezTo>
                          <a:pt x="1905052" y="280280"/>
                          <a:pt x="1906067" y="282345"/>
                          <a:pt x="1907709" y="283659"/>
                        </a:cubicBezTo>
                        <a:cubicBezTo>
                          <a:pt x="1921776" y="294913"/>
                          <a:pt x="1908091" y="281809"/>
                          <a:pt x="1918860" y="292580"/>
                        </a:cubicBezTo>
                        <a:cubicBezTo>
                          <a:pt x="1921172" y="322621"/>
                          <a:pt x="1914237" y="314719"/>
                          <a:pt x="1923321" y="323803"/>
                        </a:cubicBezTo>
                        <a:lnTo>
                          <a:pt x="2095050" y="305961"/>
                        </a:lnTo>
                        <a:cubicBezTo>
                          <a:pt x="2098024" y="300014"/>
                          <a:pt x="2101502" y="294293"/>
                          <a:pt x="2103971" y="288119"/>
                        </a:cubicBezTo>
                        <a:cubicBezTo>
                          <a:pt x="2105981" y="283094"/>
                          <a:pt x="2106876" y="277691"/>
                          <a:pt x="2108431" y="272507"/>
                        </a:cubicBezTo>
                        <a:cubicBezTo>
                          <a:pt x="2109106" y="270255"/>
                          <a:pt x="2109918" y="268047"/>
                          <a:pt x="2110661" y="265817"/>
                        </a:cubicBezTo>
                        <a:cubicBezTo>
                          <a:pt x="2107374" y="213225"/>
                          <a:pt x="2111544" y="245257"/>
                          <a:pt x="2106201" y="221212"/>
                        </a:cubicBezTo>
                        <a:cubicBezTo>
                          <a:pt x="2105379" y="217512"/>
                          <a:pt x="2105464" y="213545"/>
                          <a:pt x="2103971" y="210061"/>
                        </a:cubicBezTo>
                        <a:cubicBezTo>
                          <a:pt x="2103143" y="208128"/>
                          <a:pt x="2100997" y="207087"/>
                          <a:pt x="2099510" y="205600"/>
                        </a:cubicBezTo>
                        <a:cubicBezTo>
                          <a:pt x="2098767" y="203370"/>
                          <a:pt x="2097280" y="201260"/>
                          <a:pt x="2097280" y="198909"/>
                        </a:cubicBezTo>
                        <a:cubicBezTo>
                          <a:pt x="2097280" y="175253"/>
                          <a:pt x="2124814" y="191254"/>
                          <a:pt x="2144115" y="192219"/>
                        </a:cubicBezTo>
                        <a:cubicBezTo>
                          <a:pt x="2147988" y="203838"/>
                          <a:pt x="2143808" y="194622"/>
                          <a:pt x="2150806" y="203370"/>
                        </a:cubicBezTo>
                        <a:cubicBezTo>
                          <a:pt x="2152480" y="205463"/>
                          <a:pt x="2153207" y="208345"/>
                          <a:pt x="2155266" y="210061"/>
                        </a:cubicBezTo>
                        <a:cubicBezTo>
                          <a:pt x="2157820" y="212189"/>
                          <a:pt x="2161213" y="213034"/>
                          <a:pt x="2164187" y="214521"/>
                        </a:cubicBezTo>
                        <a:cubicBezTo>
                          <a:pt x="2165674" y="216008"/>
                          <a:pt x="2166767" y="218042"/>
                          <a:pt x="2168648" y="218982"/>
                        </a:cubicBezTo>
                        <a:cubicBezTo>
                          <a:pt x="2171390" y="220353"/>
                          <a:pt x="2175176" y="219297"/>
                          <a:pt x="2177569" y="221212"/>
                        </a:cubicBezTo>
                        <a:cubicBezTo>
                          <a:pt x="2179405" y="222681"/>
                          <a:pt x="2179056" y="225673"/>
                          <a:pt x="2179799" y="227903"/>
                        </a:cubicBezTo>
                        <a:cubicBezTo>
                          <a:pt x="2182484" y="260123"/>
                          <a:pt x="2173260" y="257215"/>
                          <a:pt x="2204332" y="252435"/>
                        </a:cubicBezTo>
                        <a:cubicBezTo>
                          <a:pt x="2206655" y="252078"/>
                          <a:pt x="2208792" y="250948"/>
                          <a:pt x="2211022" y="250205"/>
                        </a:cubicBezTo>
                        <a:cubicBezTo>
                          <a:pt x="2216226" y="250948"/>
                          <a:pt x="2221932" y="250084"/>
                          <a:pt x="2226634" y="252435"/>
                        </a:cubicBezTo>
                        <a:cubicBezTo>
                          <a:pt x="2228737" y="253486"/>
                          <a:pt x="2228443" y="256813"/>
                          <a:pt x="2228864" y="259126"/>
                        </a:cubicBezTo>
                        <a:cubicBezTo>
                          <a:pt x="2229936" y="265023"/>
                          <a:pt x="2230023" y="271071"/>
                          <a:pt x="2231095" y="276968"/>
                        </a:cubicBezTo>
                        <a:cubicBezTo>
                          <a:pt x="2231516" y="279281"/>
                          <a:pt x="2231489" y="282190"/>
                          <a:pt x="2233325" y="283659"/>
                        </a:cubicBezTo>
                        <a:cubicBezTo>
                          <a:pt x="2235718" y="285574"/>
                          <a:pt x="2239254" y="285224"/>
                          <a:pt x="2242246" y="285889"/>
                        </a:cubicBezTo>
                        <a:cubicBezTo>
                          <a:pt x="2245946" y="286711"/>
                          <a:pt x="2249680" y="287376"/>
                          <a:pt x="2253397" y="288119"/>
                        </a:cubicBezTo>
                        <a:cubicBezTo>
                          <a:pt x="2255627" y="289606"/>
                          <a:pt x="2258193" y="290685"/>
                          <a:pt x="2260088" y="292580"/>
                        </a:cubicBezTo>
                        <a:cubicBezTo>
                          <a:pt x="2270111" y="302603"/>
                          <a:pt x="2265984" y="317860"/>
                          <a:pt x="2260088" y="330494"/>
                        </a:cubicBezTo>
                        <a:cubicBezTo>
                          <a:pt x="2258485" y="333929"/>
                          <a:pt x="2252654" y="331981"/>
                          <a:pt x="2248937" y="332724"/>
                        </a:cubicBezTo>
                        <a:cubicBezTo>
                          <a:pt x="2240759" y="331981"/>
                          <a:pt x="2232475" y="332007"/>
                          <a:pt x="2224404" y="330494"/>
                        </a:cubicBezTo>
                        <a:cubicBezTo>
                          <a:pt x="2218261" y="329342"/>
                          <a:pt x="2210112" y="324050"/>
                          <a:pt x="2204332" y="321573"/>
                        </a:cubicBezTo>
                        <a:cubicBezTo>
                          <a:pt x="2199856" y="319655"/>
                          <a:pt x="2193242" y="318243"/>
                          <a:pt x="2188720" y="317112"/>
                        </a:cubicBezTo>
                        <a:cubicBezTo>
                          <a:pt x="2184573" y="312966"/>
                          <a:pt x="2183192" y="311003"/>
                          <a:pt x="2177569" y="308191"/>
                        </a:cubicBezTo>
                        <a:cubicBezTo>
                          <a:pt x="2175466" y="307140"/>
                          <a:pt x="2172981" y="307012"/>
                          <a:pt x="2170878" y="305961"/>
                        </a:cubicBezTo>
                        <a:cubicBezTo>
                          <a:pt x="2168481" y="304762"/>
                          <a:pt x="2166584" y="302700"/>
                          <a:pt x="2164187" y="301501"/>
                        </a:cubicBezTo>
                        <a:cubicBezTo>
                          <a:pt x="2159610" y="299212"/>
                          <a:pt x="2150595" y="297890"/>
                          <a:pt x="2146345" y="297040"/>
                        </a:cubicBezTo>
                        <a:cubicBezTo>
                          <a:pt x="2129556" y="301237"/>
                          <a:pt x="2134785" y="296812"/>
                          <a:pt x="2139655" y="326033"/>
                        </a:cubicBezTo>
                        <a:cubicBezTo>
                          <a:pt x="2140428" y="330671"/>
                          <a:pt x="2144115" y="339415"/>
                          <a:pt x="2144115" y="339415"/>
                        </a:cubicBezTo>
                        <a:cubicBezTo>
                          <a:pt x="2144858" y="346106"/>
                          <a:pt x="2145558" y="352801"/>
                          <a:pt x="2146345" y="359487"/>
                        </a:cubicBezTo>
                        <a:cubicBezTo>
                          <a:pt x="2147045" y="365440"/>
                          <a:pt x="2148576" y="371335"/>
                          <a:pt x="2148576" y="377329"/>
                        </a:cubicBezTo>
                        <a:cubicBezTo>
                          <a:pt x="2148576" y="381851"/>
                          <a:pt x="2149240" y="387236"/>
                          <a:pt x="2146345" y="390710"/>
                        </a:cubicBezTo>
                        <a:cubicBezTo>
                          <a:pt x="2144441" y="392994"/>
                          <a:pt x="2140398" y="390710"/>
                          <a:pt x="2137424" y="390710"/>
                        </a:cubicBezTo>
                        <a:lnTo>
                          <a:pt x="1914400" y="395171"/>
                        </a:lnTo>
                        <a:lnTo>
                          <a:pt x="1914400" y="428624"/>
                        </a:lnTo>
                        <a:lnTo>
                          <a:pt x="1626699" y="430855"/>
                        </a:lnTo>
                        <a:lnTo>
                          <a:pt x="1606626" y="417473"/>
                        </a:lnTo>
                        <a:lnTo>
                          <a:pt x="1504035" y="410783"/>
                        </a:lnTo>
                        <a:lnTo>
                          <a:pt x="1515186" y="310422"/>
                        </a:lnTo>
                        <a:lnTo>
                          <a:pt x="1463891" y="326033"/>
                        </a:lnTo>
                        <a:cubicBezTo>
                          <a:pt x="1457200" y="324546"/>
                          <a:pt x="1450468" y="323235"/>
                          <a:pt x="1443819" y="321573"/>
                        </a:cubicBezTo>
                        <a:cubicBezTo>
                          <a:pt x="1441538" y="321003"/>
                          <a:pt x="1439419" y="319872"/>
                          <a:pt x="1437128" y="319343"/>
                        </a:cubicBezTo>
                        <a:cubicBezTo>
                          <a:pt x="1423834" y="316275"/>
                          <a:pt x="1417323" y="315914"/>
                          <a:pt x="1405904" y="312652"/>
                        </a:cubicBezTo>
                        <a:cubicBezTo>
                          <a:pt x="1403644" y="312006"/>
                          <a:pt x="1401415" y="311247"/>
                          <a:pt x="1399214" y="310422"/>
                        </a:cubicBezTo>
                        <a:cubicBezTo>
                          <a:pt x="1395465" y="309016"/>
                          <a:pt x="1391897" y="307111"/>
                          <a:pt x="1388062" y="305961"/>
                        </a:cubicBezTo>
                        <a:cubicBezTo>
                          <a:pt x="1384431" y="304872"/>
                          <a:pt x="1380588" y="304650"/>
                          <a:pt x="1376911" y="303731"/>
                        </a:cubicBezTo>
                        <a:cubicBezTo>
                          <a:pt x="1361022" y="299759"/>
                          <a:pt x="1381598" y="303185"/>
                          <a:pt x="1359069" y="297040"/>
                        </a:cubicBezTo>
                        <a:cubicBezTo>
                          <a:pt x="1354707" y="295850"/>
                          <a:pt x="1350148" y="295553"/>
                          <a:pt x="1345688" y="294810"/>
                        </a:cubicBezTo>
                        <a:cubicBezTo>
                          <a:pt x="1342714" y="293323"/>
                          <a:pt x="1339533" y="292193"/>
                          <a:pt x="1336767" y="290349"/>
                        </a:cubicBezTo>
                        <a:cubicBezTo>
                          <a:pt x="1335017" y="289183"/>
                          <a:pt x="1334239" y="286717"/>
                          <a:pt x="1332306" y="285889"/>
                        </a:cubicBezTo>
                        <a:cubicBezTo>
                          <a:pt x="1328822" y="284396"/>
                          <a:pt x="1324855" y="284481"/>
                          <a:pt x="1321155" y="283659"/>
                        </a:cubicBezTo>
                        <a:cubicBezTo>
                          <a:pt x="1318163" y="282994"/>
                          <a:pt x="1315208" y="282172"/>
                          <a:pt x="1312234" y="281428"/>
                        </a:cubicBezTo>
                        <a:cubicBezTo>
                          <a:pt x="1295220" y="264417"/>
                          <a:pt x="1314990" y="282190"/>
                          <a:pt x="1298853" y="272507"/>
                        </a:cubicBezTo>
                        <a:cubicBezTo>
                          <a:pt x="1283553" y="263326"/>
                          <a:pt x="1306647" y="272131"/>
                          <a:pt x="1287701" y="265817"/>
                        </a:cubicBezTo>
                        <a:cubicBezTo>
                          <a:pt x="1286214" y="264330"/>
                          <a:pt x="1284883" y="262670"/>
                          <a:pt x="1283241" y="261356"/>
                        </a:cubicBezTo>
                        <a:cubicBezTo>
                          <a:pt x="1272379" y="252666"/>
                          <a:pt x="1267211" y="254561"/>
                          <a:pt x="1249787" y="250205"/>
                        </a:cubicBezTo>
                        <a:cubicBezTo>
                          <a:pt x="1228053" y="244771"/>
                          <a:pt x="1255170" y="251401"/>
                          <a:pt x="1229715" y="245744"/>
                        </a:cubicBezTo>
                        <a:cubicBezTo>
                          <a:pt x="1226723" y="245079"/>
                          <a:pt x="1223768" y="244257"/>
                          <a:pt x="1220794" y="243514"/>
                        </a:cubicBezTo>
                        <a:cubicBezTo>
                          <a:pt x="1215590" y="244257"/>
                          <a:pt x="1207656" y="241106"/>
                          <a:pt x="1205182" y="245744"/>
                        </a:cubicBezTo>
                        <a:cubicBezTo>
                          <a:pt x="1200272" y="254951"/>
                          <a:pt x="1206399" y="267119"/>
                          <a:pt x="1202952" y="276968"/>
                        </a:cubicBezTo>
                        <a:cubicBezTo>
                          <a:pt x="1200868" y="282922"/>
                          <a:pt x="1194031" y="285889"/>
                          <a:pt x="1189571" y="290349"/>
                        </a:cubicBezTo>
                        <a:lnTo>
                          <a:pt x="1178419" y="301501"/>
                        </a:lnTo>
                        <a:cubicBezTo>
                          <a:pt x="1176932" y="303731"/>
                          <a:pt x="1175675" y="306132"/>
                          <a:pt x="1173959" y="308191"/>
                        </a:cubicBezTo>
                        <a:cubicBezTo>
                          <a:pt x="1159654" y="325357"/>
                          <a:pt x="1173878" y="304966"/>
                          <a:pt x="1162808" y="321573"/>
                        </a:cubicBezTo>
                        <a:cubicBezTo>
                          <a:pt x="1161102" y="328399"/>
                          <a:pt x="1161252" y="332049"/>
                          <a:pt x="1156117" y="337184"/>
                        </a:cubicBezTo>
                        <a:cubicBezTo>
                          <a:pt x="1154221" y="339079"/>
                          <a:pt x="1151656" y="340158"/>
                          <a:pt x="1149426" y="341645"/>
                        </a:cubicBezTo>
                        <a:cubicBezTo>
                          <a:pt x="1146134" y="346584"/>
                          <a:pt x="1143429" y="351590"/>
                          <a:pt x="1138275" y="355026"/>
                        </a:cubicBezTo>
                        <a:cubicBezTo>
                          <a:pt x="1136319" y="356330"/>
                          <a:pt x="1133814" y="356513"/>
                          <a:pt x="1131584" y="357257"/>
                        </a:cubicBezTo>
                        <a:cubicBezTo>
                          <a:pt x="1128610" y="359487"/>
                          <a:pt x="1125890" y="362103"/>
                          <a:pt x="1122663" y="363947"/>
                        </a:cubicBezTo>
                        <a:cubicBezTo>
                          <a:pt x="1110702" y="370782"/>
                          <a:pt x="1119547" y="362606"/>
                          <a:pt x="1113742" y="368408"/>
                        </a:cubicBezTo>
                        <a:lnTo>
                          <a:pt x="959856" y="366178"/>
                        </a:lnTo>
                        <a:lnTo>
                          <a:pt x="955395" y="332724"/>
                        </a:lnTo>
                        <a:lnTo>
                          <a:pt x="694457" y="337184"/>
                        </a:lnTo>
                        <a:lnTo>
                          <a:pt x="654312" y="301501"/>
                        </a:lnTo>
                        <a:cubicBezTo>
                          <a:pt x="646878" y="300014"/>
                          <a:pt x="638978" y="300027"/>
                          <a:pt x="632010" y="297040"/>
                        </a:cubicBezTo>
                        <a:cubicBezTo>
                          <a:pt x="628145" y="295383"/>
                          <a:pt x="626588" y="290452"/>
                          <a:pt x="623089" y="288119"/>
                        </a:cubicBezTo>
                        <a:cubicBezTo>
                          <a:pt x="607751" y="277894"/>
                          <a:pt x="614793" y="280893"/>
                          <a:pt x="603017" y="276968"/>
                        </a:cubicBezTo>
                        <a:cubicBezTo>
                          <a:pt x="597900" y="269293"/>
                          <a:pt x="597214" y="269260"/>
                          <a:pt x="594096" y="259126"/>
                        </a:cubicBezTo>
                        <a:cubicBezTo>
                          <a:pt x="592293" y="253267"/>
                          <a:pt x="591573" y="247100"/>
                          <a:pt x="589635" y="241284"/>
                        </a:cubicBezTo>
                        <a:lnTo>
                          <a:pt x="585175" y="227903"/>
                        </a:lnTo>
                        <a:cubicBezTo>
                          <a:pt x="584431" y="225673"/>
                          <a:pt x="585287" y="221407"/>
                          <a:pt x="582944" y="221212"/>
                        </a:cubicBezTo>
                        <a:lnTo>
                          <a:pt x="556181" y="218982"/>
                        </a:lnTo>
                        <a:cubicBezTo>
                          <a:pt x="540479" y="213746"/>
                          <a:pt x="559879" y="220565"/>
                          <a:pt x="540570" y="212291"/>
                        </a:cubicBezTo>
                        <a:cubicBezTo>
                          <a:pt x="538409" y="211365"/>
                          <a:pt x="536109" y="210804"/>
                          <a:pt x="533879" y="210061"/>
                        </a:cubicBezTo>
                        <a:cubicBezTo>
                          <a:pt x="529729" y="205910"/>
                          <a:pt x="528358" y="203955"/>
                          <a:pt x="522728" y="201140"/>
                        </a:cubicBezTo>
                        <a:cubicBezTo>
                          <a:pt x="520625" y="200089"/>
                          <a:pt x="518140" y="199960"/>
                          <a:pt x="516037" y="198909"/>
                        </a:cubicBezTo>
                        <a:cubicBezTo>
                          <a:pt x="498748" y="190265"/>
                          <a:pt x="519467" y="197823"/>
                          <a:pt x="502656" y="192219"/>
                        </a:cubicBezTo>
                        <a:cubicBezTo>
                          <a:pt x="499682" y="189989"/>
                          <a:pt x="496591" y="187908"/>
                          <a:pt x="493735" y="185528"/>
                        </a:cubicBezTo>
                        <a:cubicBezTo>
                          <a:pt x="492119" y="184182"/>
                          <a:pt x="489639" y="183138"/>
                          <a:pt x="489274" y="181067"/>
                        </a:cubicBezTo>
                        <a:cubicBezTo>
                          <a:pt x="488288" y="175480"/>
                          <a:pt x="490283" y="151861"/>
                          <a:pt x="484814" y="140923"/>
                        </a:cubicBezTo>
                        <a:cubicBezTo>
                          <a:pt x="483615" y="138525"/>
                          <a:pt x="482446" y="135906"/>
                          <a:pt x="480353" y="134232"/>
                        </a:cubicBezTo>
                        <a:cubicBezTo>
                          <a:pt x="478517" y="132763"/>
                          <a:pt x="475892" y="132745"/>
                          <a:pt x="473662" y="132002"/>
                        </a:cubicBezTo>
                        <a:cubicBezTo>
                          <a:pt x="469227" y="129045"/>
                          <a:pt x="465821" y="124232"/>
                          <a:pt x="460281" y="129772"/>
                        </a:cubicBezTo>
                        <a:cubicBezTo>
                          <a:pt x="458619" y="131434"/>
                          <a:pt x="458794" y="134233"/>
                          <a:pt x="458051" y="136463"/>
                        </a:cubicBezTo>
                        <a:cubicBezTo>
                          <a:pt x="457307" y="141667"/>
                          <a:pt x="457995" y="147289"/>
                          <a:pt x="455820" y="152074"/>
                        </a:cubicBezTo>
                        <a:cubicBezTo>
                          <a:pt x="451378" y="161845"/>
                          <a:pt x="447456" y="160119"/>
                          <a:pt x="440209" y="163225"/>
                        </a:cubicBezTo>
                        <a:cubicBezTo>
                          <a:pt x="430759" y="167276"/>
                          <a:pt x="432785" y="166190"/>
                          <a:pt x="426827" y="172146"/>
                        </a:cubicBezTo>
                        <a:cubicBezTo>
                          <a:pt x="423972" y="180713"/>
                          <a:pt x="421946" y="183467"/>
                          <a:pt x="426827" y="194449"/>
                        </a:cubicBezTo>
                        <a:cubicBezTo>
                          <a:pt x="427916" y="196898"/>
                          <a:pt x="431425" y="197235"/>
                          <a:pt x="433518" y="198909"/>
                        </a:cubicBezTo>
                        <a:cubicBezTo>
                          <a:pt x="442266" y="205907"/>
                          <a:pt x="433050" y="201727"/>
                          <a:pt x="444669" y="205600"/>
                        </a:cubicBezTo>
                        <a:cubicBezTo>
                          <a:pt x="449604" y="210535"/>
                          <a:pt x="451838" y="213644"/>
                          <a:pt x="458051" y="216751"/>
                        </a:cubicBezTo>
                        <a:cubicBezTo>
                          <a:pt x="460154" y="217802"/>
                          <a:pt x="462638" y="217931"/>
                          <a:pt x="464741" y="218982"/>
                        </a:cubicBezTo>
                        <a:cubicBezTo>
                          <a:pt x="470370" y="221797"/>
                          <a:pt x="471742" y="223752"/>
                          <a:pt x="475893" y="227903"/>
                        </a:cubicBezTo>
                        <a:cubicBezTo>
                          <a:pt x="476636" y="230133"/>
                          <a:pt x="476914" y="232577"/>
                          <a:pt x="478123" y="234593"/>
                        </a:cubicBezTo>
                        <a:cubicBezTo>
                          <a:pt x="479205" y="236396"/>
                          <a:pt x="481643" y="237173"/>
                          <a:pt x="482583" y="239054"/>
                        </a:cubicBezTo>
                        <a:cubicBezTo>
                          <a:pt x="483954" y="241796"/>
                          <a:pt x="484070" y="245001"/>
                          <a:pt x="484814" y="247975"/>
                        </a:cubicBezTo>
                        <a:cubicBezTo>
                          <a:pt x="483327" y="256896"/>
                          <a:pt x="482683" y="265999"/>
                          <a:pt x="480353" y="274738"/>
                        </a:cubicBezTo>
                        <a:cubicBezTo>
                          <a:pt x="479662" y="277328"/>
                          <a:pt x="476741" y="278885"/>
                          <a:pt x="475893" y="281428"/>
                        </a:cubicBezTo>
                        <a:cubicBezTo>
                          <a:pt x="474776" y="284779"/>
                          <a:pt x="473662" y="299271"/>
                          <a:pt x="471432" y="303731"/>
                        </a:cubicBezTo>
                        <a:cubicBezTo>
                          <a:pt x="469035" y="308526"/>
                          <a:pt x="465485" y="312652"/>
                          <a:pt x="462511" y="317112"/>
                        </a:cubicBezTo>
                        <a:cubicBezTo>
                          <a:pt x="456883" y="325555"/>
                          <a:pt x="459948" y="321906"/>
                          <a:pt x="453590" y="328263"/>
                        </a:cubicBezTo>
                        <a:cubicBezTo>
                          <a:pt x="452847" y="330493"/>
                          <a:pt x="452570" y="332938"/>
                          <a:pt x="451360" y="334954"/>
                        </a:cubicBezTo>
                        <a:cubicBezTo>
                          <a:pt x="450278" y="336757"/>
                          <a:pt x="448386" y="337928"/>
                          <a:pt x="446899" y="339415"/>
                        </a:cubicBezTo>
                        <a:lnTo>
                          <a:pt x="444669" y="341645"/>
                        </a:lnTo>
                        <a:lnTo>
                          <a:pt x="114593" y="339415"/>
                        </a:lnTo>
                        <a:lnTo>
                          <a:pt x="136896" y="294810"/>
                        </a:lnTo>
                        <a:cubicBezTo>
                          <a:pt x="141583" y="273716"/>
                          <a:pt x="144165" y="271489"/>
                          <a:pt x="139126" y="247975"/>
                        </a:cubicBezTo>
                        <a:cubicBezTo>
                          <a:pt x="138308" y="244160"/>
                          <a:pt x="127069" y="239717"/>
                          <a:pt x="125744" y="239054"/>
                        </a:cubicBezTo>
                        <a:cubicBezTo>
                          <a:pt x="115519" y="228827"/>
                          <a:pt x="128563" y="240932"/>
                          <a:pt x="112363" y="230133"/>
                        </a:cubicBezTo>
                        <a:cubicBezTo>
                          <a:pt x="110613" y="228967"/>
                          <a:pt x="109544" y="226986"/>
                          <a:pt x="107902" y="225672"/>
                        </a:cubicBezTo>
                        <a:cubicBezTo>
                          <a:pt x="105809" y="223998"/>
                          <a:pt x="103305" y="222886"/>
                          <a:pt x="101212" y="221212"/>
                        </a:cubicBezTo>
                        <a:cubicBezTo>
                          <a:pt x="99570" y="219898"/>
                          <a:pt x="98554" y="217833"/>
                          <a:pt x="96751" y="216751"/>
                        </a:cubicBezTo>
                        <a:cubicBezTo>
                          <a:pt x="94735" y="215541"/>
                          <a:pt x="92290" y="215264"/>
                          <a:pt x="90060" y="214521"/>
                        </a:cubicBezTo>
                        <a:cubicBezTo>
                          <a:pt x="69472" y="200796"/>
                          <a:pt x="94797" y="218311"/>
                          <a:pt x="78909" y="205600"/>
                        </a:cubicBezTo>
                        <a:cubicBezTo>
                          <a:pt x="76816" y="203926"/>
                          <a:pt x="74449" y="202627"/>
                          <a:pt x="72219" y="201140"/>
                        </a:cubicBezTo>
                        <a:cubicBezTo>
                          <a:pt x="64041" y="188874"/>
                          <a:pt x="72219" y="199281"/>
                          <a:pt x="61067" y="189988"/>
                        </a:cubicBezTo>
                        <a:cubicBezTo>
                          <a:pt x="58644" y="187969"/>
                          <a:pt x="56943" y="185131"/>
                          <a:pt x="54377" y="183298"/>
                        </a:cubicBezTo>
                        <a:cubicBezTo>
                          <a:pt x="51672" y="181366"/>
                          <a:pt x="48307" y="180548"/>
                          <a:pt x="45456" y="178837"/>
                        </a:cubicBezTo>
                        <a:cubicBezTo>
                          <a:pt x="26166" y="167263"/>
                          <a:pt x="39278" y="171357"/>
                          <a:pt x="20923" y="167686"/>
                        </a:cubicBezTo>
                        <a:cubicBezTo>
                          <a:pt x="19436" y="163225"/>
                          <a:pt x="18565" y="158510"/>
                          <a:pt x="16462" y="154304"/>
                        </a:cubicBezTo>
                        <a:cubicBezTo>
                          <a:pt x="14975" y="151330"/>
                          <a:pt x="13237" y="148470"/>
                          <a:pt x="12002" y="145383"/>
                        </a:cubicBezTo>
                        <a:cubicBezTo>
                          <a:pt x="10256" y="141018"/>
                          <a:pt x="7541" y="132002"/>
                          <a:pt x="7541" y="132002"/>
                        </a:cubicBezTo>
                        <a:cubicBezTo>
                          <a:pt x="8167" y="123242"/>
                          <a:pt x="2748" y="103209"/>
                          <a:pt x="14232" y="96318"/>
                        </a:cubicBezTo>
                        <a:cubicBezTo>
                          <a:pt x="16248" y="95108"/>
                          <a:pt x="18693" y="94831"/>
                          <a:pt x="20923" y="94088"/>
                        </a:cubicBezTo>
                        <a:cubicBezTo>
                          <a:pt x="24679" y="91584"/>
                          <a:pt x="31292" y="88414"/>
                          <a:pt x="32074" y="82937"/>
                        </a:cubicBezTo>
                        <a:cubicBezTo>
                          <a:pt x="32507" y="79903"/>
                          <a:pt x="31215" y="76758"/>
                          <a:pt x="29844" y="74016"/>
                        </a:cubicBezTo>
                        <a:cubicBezTo>
                          <a:pt x="27447" y="69221"/>
                          <a:pt x="23897" y="65095"/>
                          <a:pt x="20923" y="60634"/>
                        </a:cubicBezTo>
                        <a:cubicBezTo>
                          <a:pt x="14714" y="51320"/>
                          <a:pt x="18356" y="55837"/>
                          <a:pt x="9772" y="47253"/>
                        </a:cubicBezTo>
                        <a:cubicBezTo>
                          <a:pt x="9028" y="45023"/>
                          <a:pt x="9010" y="42398"/>
                          <a:pt x="7541" y="40562"/>
                        </a:cubicBezTo>
                        <a:cubicBezTo>
                          <a:pt x="5867" y="38469"/>
                          <a:pt x="1292" y="38746"/>
                          <a:pt x="851" y="36102"/>
                        </a:cubicBezTo>
                        <a:cubicBezTo>
                          <a:pt x="-1335" y="22986"/>
                          <a:pt x="617" y="15763"/>
                          <a:pt x="7541" y="7108"/>
                        </a:cubicBezTo>
                        <a:cubicBezTo>
                          <a:pt x="8855" y="5466"/>
                          <a:pt x="10199" y="3730"/>
                          <a:pt x="12002" y="2648"/>
                        </a:cubicBezTo>
                        <a:cubicBezTo>
                          <a:pt x="24808" y="-5034"/>
                          <a:pt x="12002" y="6365"/>
                          <a:pt x="12002" y="710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 200"/>
                  <p:cNvSpPr/>
                  <p:nvPr/>
                </p:nvSpPr>
                <p:spPr>
                  <a:xfrm>
                    <a:off x="2775921" y="1632539"/>
                    <a:ext cx="2533808" cy="1381109"/>
                  </a:xfrm>
                  <a:custGeom>
                    <a:avLst/>
                    <a:gdLst>
                      <a:gd name="connsiteX0" fmla="*/ 252017 w 2533557"/>
                      <a:gd name="connsiteY0" fmla="*/ 0 h 1380521"/>
                      <a:gd name="connsiteX1" fmla="*/ 669073 w 2533557"/>
                      <a:gd name="connsiteY1" fmla="*/ 0 h 1380521"/>
                      <a:gd name="connsiteX2" fmla="*/ 673533 w 2533557"/>
                      <a:gd name="connsiteY2" fmla="*/ 20072 h 1380521"/>
                      <a:gd name="connsiteX3" fmla="*/ 686915 w 2533557"/>
                      <a:gd name="connsiteY3" fmla="*/ 44604 h 1380521"/>
                      <a:gd name="connsiteX4" fmla="*/ 693606 w 2533557"/>
                      <a:gd name="connsiteY4" fmla="*/ 46835 h 1380521"/>
                      <a:gd name="connsiteX5" fmla="*/ 700296 w 2533557"/>
                      <a:gd name="connsiteY5" fmla="*/ 53525 h 1380521"/>
                      <a:gd name="connsiteX6" fmla="*/ 706987 w 2533557"/>
                      <a:gd name="connsiteY6" fmla="*/ 57986 h 1380521"/>
                      <a:gd name="connsiteX7" fmla="*/ 713678 w 2533557"/>
                      <a:gd name="connsiteY7" fmla="*/ 73598 h 1380521"/>
                      <a:gd name="connsiteX8" fmla="*/ 720368 w 2533557"/>
                      <a:gd name="connsiteY8" fmla="*/ 113742 h 1380521"/>
                      <a:gd name="connsiteX9" fmla="*/ 724829 w 2533557"/>
                      <a:gd name="connsiteY9" fmla="*/ 127123 h 1380521"/>
                      <a:gd name="connsiteX10" fmla="*/ 727059 w 2533557"/>
                      <a:gd name="connsiteY10" fmla="*/ 133814 h 1380521"/>
                      <a:gd name="connsiteX11" fmla="*/ 729289 w 2533557"/>
                      <a:gd name="connsiteY11" fmla="*/ 167268 h 1380521"/>
                      <a:gd name="connsiteX12" fmla="*/ 733750 w 2533557"/>
                      <a:gd name="connsiteY12" fmla="*/ 176189 h 1380521"/>
                      <a:gd name="connsiteX13" fmla="*/ 742671 w 2533557"/>
                      <a:gd name="connsiteY13" fmla="*/ 187340 h 1380521"/>
                      <a:gd name="connsiteX14" fmla="*/ 749362 w 2533557"/>
                      <a:gd name="connsiteY14" fmla="*/ 191801 h 1380521"/>
                      <a:gd name="connsiteX15" fmla="*/ 760513 w 2533557"/>
                      <a:gd name="connsiteY15" fmla="*/ 207412 h 1380521"/>
                      <a:gd name="connsiteX16" fmla="*/ 762743 w 2533557"/>
                      <a:gd name="connsiteY16" fmla="*/ 231945 h 1380521"/>
                      <a:gd name="connsiteX17" fmla="*/ 756052 w 2533557"/>
                      <a:gd name="connsiteY17" fmla="*/ 234175 h 1380521"/>
                      <a:gd name="connsiteX18" fmla="*/ 747131 w 2533557"/>
                      <a:gd name="connsiteY18" fmla="*/ 245326 h 1380521"/>
                      <a:gd name="connsiteX19" fmla="*/ 742671 w 2533557"/>
                      <a:gd name="connsiteY19" fmla="*/ 249787 h 1380521"/>
                      <a:gd name="connsiteX20" fmla="*/ 744901 w 2533557"/>
                      <a:gd name="connsiteY20" fmla="*/ 265399 h 1380521"/>
                      <a:gd name="connsiteX21" fmla="*/ 751592 w 2533557"/>
                      <a:gd name="connsiteY21" fmla="*/ 269859 h 1380521"/>
                      <a:gd name="connsiteX22" fmla="*/ 753822 w 2533557"/>
                      <a:gd name="connsiteY22" fmla="*/ 276550 h 1380521"/>
                      <a:gd name="connsiteX23" fmla="*/ 756052 w 2533557"/>
                      <a:gd name="connsiteY23" fmla="*/ 307773 h 1380521"/>
                      <a:gd name="connsiteX24" fmla="*/ 762743 w 2533557"/>
                      <a:gd name="connsiteY24" fmla="*/ 310003 h 1380521"/>
                      <a:gd name="connsiteX25" fmla="*/ 785046 w 2533557"/>
                      <a:gd name="connsiteY25" fmla="*/ 312234 h 1380521"/>
                      <a:gd name="connsiteX26" fmla="*/ 791736 w 2533557"/>
                      <a:gd name="connsiteY26" fmla="*/ 316694 h 1380521"/>
                      <a:gd name="connsiteX27" fmla="*/ 798427 w 2533557"/>
                      <a:gd name="connsiteY27" fmla="*/ 318924 h 1380521"/>
                      <a:gd name="connsiteX28" fmla="*/ 800657 w 2533557"/>
                      <a:gd name="connsiteY28" fmla="*/ 327845 h 1380521"/>
                      <a:gd name="connsiteX29" fmla="*/ 805118 w 2533557"/>
                      <a:gd name="connsiteY29" fmla="*/ 332306 h 1380521"/>
                      <a:gd name="connsiteX30" fmla="*/ 816269 w 2533557"/>
                      <a:gd name="connsiteY30" fmla="*/ 347918 h 1380521"/>
                      <a:gd name="connsiteX31" fmla="*/ 840802 w 2533557"/>
                      <a:gd name="connsiteY31" fmla="*/ 350148 h 1380521"/>
                      <a:gd name="connsiteX32" fmla="*/ 843032 w 2533557"/>
                      <a:gd name="connsiteY32" fmla="*/ 356839 h 1380521"/>
                      <a:gd name="connsiteX33" fmla="*/ 845262 w 2533557"/>
                      <a:gd name="connsiteY33" fmla="*/ 372450 h 1380521"/>
                      <a:gd name="connsiteX34" fmla="*/ 851953 w 2533557"/>
                      <a:gd name="connsiteY34" fmla="*/ 374681 h 1380521"/>
                      <a:gd name="connsiteX35" fmla="*/ 858644 w 2533557"/>
                      <a:gd name="connsiteY35" fmla="*/ 381371 h 1380521"/>
                      <a:gd name="connsiteX36" fmla="*/ 865334 w 2533557"/>
                      <a:gd name="connsiteY36" fmla="*/ 385832 h 1380521"/>
                      <a:gd name="connsiteX37" fmla="*/ 867565 w 2533557"/>
                      <a:gd name="connsiteY37" fmla="*/ 392522 h 1380521"/>
                      <a:gd name="connsiteX38" fmla="*/ 883176 w 2533557"/>
                      <a:gd name="connsiteY38" fmla="*/ 396983 h 1380521"/>
                      <a:gd name="connsiteX39" fmla="*/ 887637 w 2533557"/>
                      <a:gd name="connsiteY39" fmla="*/ 403674 h 1380521"/>
                      <a:gd name="connsiteX40" fmla="*/ 889867 w 2533557"/>
                      <a:gd name="connsiteY40" fmla="*/ 437127 h 1380521"/>
                      <a:gd name="connsiteX41" fmla="*/ 876486 w 2533557"/>
                      <a:gd name="connsiteY41" fmla="*/ 446048 h 1380521"/>
                      <a:gd name="connsiteX42" fmla="*/ 865334 w 2533557"/>
                      <a:gd name="connsiteY42" fmla="*/ 472811 h 1380521"/>
                      <a:gd name="connsiteX43" fmla="*/ 1148575 w 2533557"/>
                      <a:gd name="connsiteY43" fmla="*/ 472811 h 1380521"/>
                      <a:gd name="connsiteX44" fmla="*/ 1164187 w 2533557"/>
                      <a:gd name="connsiteY44" fmla="*/ 439358 h 1380521"/>
                      <a:gd name="connsiteX45" fmla="*/ 1168647 w 2533557"/>
                      <a:gd name="connsiteY45" fmla="*/ 419285 h 1380521"/>
                      <a:gd name="connsiteX46" fmla="*/ 1173108 w 2533557"/>
                      <a:gd name="connsiteY46" fmla="*/ 412595 h 1380521"/>
                      <a:gd name="connsiteX47" fmla="*/ 1175338 w 2533557"/>
                      <a:gd name="connsiteY47" fmla="*/ 405904 h 1380521"/>
                      <a:gd name="connsiteX48" fmla="*/ 1166417 w 2533557"/>
                      <a:gd name="connsiteY48" fmla="*/ 379141 h 1380521"/>
                      <a:gd name="connsiteX49" fmla="*/ 1159726 w 2533557"/>
                      <a:gd name="connsiteY49" fmla="*/ 374681 h 1380521"/>
                      <a:gd name="connsiteX50" fmla="*/ 1155266 w 2533557"/>
                      <a:gd name="connsiteY50" fmla="*/ 367990 h 1380521"/>
                      <a:gd name="connsiteX51" fmla="*/ 1146345 w 2533557"/>
                      <a:gd name="connsiteY51" fmla="*/ 359069 h 1380521"/>
                      <a:gd name="connsiteX52" fmla="*/ 1132964 w 2533557"/>
                      <a:gd name="connsiteY52" fmla="*/ 350148 h 1380521"/>
                      <a:gd name="connsiteX53" fmla="*/ 1128503 w 2533557"/>
                      <a:gd name="connsiteY53" fmla="*/ 345687 h 1380521"/>
                      <a:gd name="connsiteX54" fmla="*/ 1115122 w 2533557"/>
                      <a:gd name="connsiteY54" fmla="*/ 341227 h 1380521"/>
                      <a:gd name="connsiteX55" fmla="*/ 1112891 w 2533557"/>
                      <a:gd name="connsiteY55" fmla="*/ 312234 h 1380521"/>
                      <a:gd name="connsiteX56" fmla="*/ 1126273 w 2533557"/>
                      <a:gd name="connsiteY56" fmla="*/ 305543 h 1380521"/>
                      <a:gd name="connsiteX57" fmla="*/ 1150806 w 2533557"/>
                      <a:gd name="connsiteY57" fmla="*/ 294392 h 1380521"/>
                      <a:gd name="connsiteX58" fmla="*/ 1155266 w 2533557"/>
                      <a:gd name="connsiteY58" fmla="*/ 289931 h 1380521"/>
                      <a:gd name="connsiteX59" fmla="*/ 1159726 w 2533557"/>
                      <a:gd name="connsiteY59" fmla="*/ 281010 h 1380521"/>
                      <a:gd name="connsiteX60" fmla="*/ 1164187 w 2533557"/>
                      <a:gd name="connsiteY60" fmla="*/ 274320 h 1380521"/>
                      <a:gd name="connsiteX61" fmla="*/ 1166417 w 2533557"/>
                      <a:gd name="connsiteY61" fmla="*/ 267629 h 1380521"/>
                      <a:gd name="connsiteX62" fmla="*/ 1173108 w 2533557"/>
                      <a:gd name="connsiteY62" fmla="*/ 256478 h 1380521"/>
                      <a:gd name="connsiteX63" fmla="*/ 1190950 w 2533557"/>
                      <a:gd name="connsiteY63" fmla="*/ 258708 h 1380521"/>
                      <a:gd name="connsiteX64" fmla="*/ 1193180 w 2533557"/>
                      <a:gd name="connsiteY64" fmla="*/ 265399 h 1380521"/>
                      <a:gd name="connsiteX65" fmla="*/ 1197641 w 2533557"/>
                      <a:gd name="connsiteY65" fmla="*/ 272089 h 1380521"/>
                      <a:gd name="connsiteX66" fmla="*/ 1202101 w 2533557"/>
                      <a:gd name="connsiteY66" fmla="*/ 281010 h 1380521"/>
                      <a:gd name="connsiteX67" fmla="*/ 1213252 w 2533557"/>
                      <a:gd name="connsiteY67" fmla="*/ 289931 h 1380521"/>
                      <a:gd name="connsiteX68" fmla="*/ 1219943 w 2533557"/>
                      <a:gd name="connsiteY68" fmla="*/ 292161 h 1380521"/>
                      <a:gd name="connsiteX69" fmla="*/ 1228864 w 2533557"/>
                      <a:gd name="connsiteY69" fmla="*/ 312234 h 1380521"/>
                      <a:gd name="connsiteX70" fmla="*/ 1235555 w 2533557"/>
                      <a:gd name="connsiteY70" fmla="*/ 316694 h 1380521"/>
                      <a:gd name="connsiteX71" fmla="*/ 1240015 w 2533557"/>
                      <a:gd name="connsiteY71" fmla="*/ 323385 h 1380521"/>
                      <a:gd name="connsiteX72" fmla="*/ 1242246 w 2533557"/>
                      <a:gd name="connsiteY72" fmla="*/ 343457 h 1380521"/>
                      <a:gd name="connsiteX73" fmla="*/ 1248936 w 2533557"/>
                      <a:gd name="connsiteY73" fmla="*/ 345687 h 1380521"/>
                      <a:gd name="connsiteX74" fmla="*/ 1273469 w 2533557"/>
                      <a:gd name="connsiteY74" fmla="*/ 352378 h 1380521"/>
                      <a:gd name="connsiteX75" fmla="*/ 1282390 w 2533557"/>
                      <a:gd name="connsiteY75" fmla="*/ 350148 h 1380521"/>
                      <a:gd name="connsiteX76" fmla="*/ 1293541 w 2533557"/>
                      <a:gd name="connsiteY76" fmla="*/ 347918 h 1380521"/>
                      <a:gd name="connsiteX77" fmla="*/ 1300232 w 2533557"/>
                      <a:gd name="connsiteY77" fmla="*/ 345687 h 1380521"/>
                      <a:gd name="connsiteX78" fmla="*/ 1333686 w 2533557"/>
                      <a:gd name="connsiteY78" fmla="*/ 356839 h 1380521"/>
                      <a:gd name="connsiteX79" fmla="*/ 1335916 w 2533557"/>
                      <a:gd name="connsiteY79" fmla="*/ 367990 h 1380521"/>
                      <a:gd name="connsiteX80" fmla="*/ 1338146 w 2533557"/>
                      <a:gd name="connsiteY80" fmla="*/ 408134 h 1380521"/>
                      <a:gd name="connsiteX81" fmla="*/ 1340376 w 2533557"/>
                      <a:gd name="connsiteY81" fmla="*/ 417055 h 1380521"/>
                      <a:gd name="connsiteX82" fmla="*/ 1344837 w 2533557"/>
                      <a:gd name="connsiteY82" fmla="*/ 421516 h 1380521"/>
                      <a:gd name="connsiteX83" fmla="*/ 1358218 w 2533557"/>
                      <a:gd name="connsiteY83" fmla="*/ 428206 h 1380521"/>
                      <a:gd name="connsiteX84" fmla="*/ 1371600 w 2533557"/>
                      <a:gd name="connsiteY84" fmla="*/ 439358 h 1380521"/>
                      <a:gd name="connsiteX85" fmla="*/ 1382751 w 2533557"/>
                      <a:gd name="connsiteY85" fmla="*/ 443818 h 1380521"/>
                      <a:gd name="connsiteX86" fmla="*/ 1396132 w 2533557"/>
                      <a:gd name="connsiteY86" fmla="*/ 448279 h 1380521"/>
                      <a:gd name="connsiteX87" fmla="*/ 1402823 w 2533557"/>
                      <a:gd name="connsiteY87" fmla="*/ 450509 h 1380521"/>
                      <a:gd name="connsiteX88" fmla="*/ 1407284 w 2533557"/>
                      <a:gd name="connsiteY88" fmla="*/ 457200 h 1380521"/>
                      <a:gd name="connsiteX89" fmla="*/ 1413974 w 2533557"/>
                      <a:gd name="connsiteY89" fmla="*/ 470581 h 1380521"/>
                      <a:gd name="connsiteX90" fmla="*/ 1427356 w 2533557"/>
                      <a:gd name="connsiteY90" fmla="*/ 475041 h 1380521"/>
                      <a:gd name="connsiteX91" fmla="*/ 1688294 w 2533557"/>
                      <a:gd name="connsiteY91" fmla="*/ 475041 h 1380521"/>
                      <a:gd name="connsiteX92" fmla="*/ 1688294 w 2533557"/>
                      <a:gd name="connsiteY92" fmla="*/ 501804 h 1380521"/>
                      <a:gd name="connsiteX93" fmla="*/ 1833260 w 2533557"/>
                      <a:gd name="connsiteY93" fmla="*/ 501804 h 1380521"/>
                      <a:gd name="connsiteX94" fmla="*/ 1871174 w 2533557"/>
                      <a:gd name="connsiteY94" fmla="*/ 448279 h 1380521"/>
                      <a:gd name="connsiteX95" fmla="*/ 1880095 w 2533557"/>
                      <a:gd name="connsiteY95" fmla="*/ 419285 h 1380521"/>
                      <a:gd name="connsiteX96" fmla="*/ 1886786 w 2533557"/>
                      <a:gd name="connsiteY96" fmla="*/ 417055 h 1380521"/>
                      <a:gd name="connsiteX97" fmla="*/ 1902398 w 2533557"/>
                      <a:gd name="connsiteY97" fmla="*/ 405904 h 1380521"/>
                      <a:gd name="connsiteX98" fmla="*/ 1911319 w 2533557"/>
                      <a:gd name="connsiteY98" fmla="*/ 388062 h 1380521"/>
                      <a:gd name="connsiteX99" fmla="*/ 1924700 w 2533557"/>
                      <a:gd name="connsiteY99" fmla="*/ 383601 h 1380521"/>
                      <a:gd name="connsiteX100" fmla="*/ 1975996 w 2533557"/>
                      <a:gd name="connsiteY100" fmla="*/ 385832 h 1380521"/>
                      <a:gd name="connsiteX101" fmla="*/ 1989377 w 2533557"/>
                      <a:gd name="connsiteY101" fmla="*/ 390292 h 1380521"/>
                      <a:gd name="connsiteX102" fmla="*/ 2002759 w 2533557"/>
                      <a:gd name="connsiteY102" fmla="*/ 399213 h 1380521"/>
                      <a:gd name="connsiteX103" fmla="*/ 2011680 w 2533557"/>
                      <a:gd name="connsiteY103" fmla="*/ 405904 h 1380521"/>
                      <a:gd name="connsiteX104" fmla="*/ 2040673 w 2533557"/>
                      <a:gd name="connsiteY104" fmla="*/ 408134 h 1380521"/>
                      <a:gd name="connsiteX105" fmla="*/ 2060745 w 2533557"/>
                      <a:gd name="connsiteY105" fmla="*/ 414825 h 1380521"/>
                      <a:gd name="connsiteX106" fmla="*/ 2067436 w 2533557"/>
                      <a:gd name="connsiteY106" fmla="*/ 417055 h 1380521"/>
                      <a:gd name="connsiteX107" fmla="*/ 2074126 w 2533557"/>
                      <a:gd name="connsiteY107" fmla="*/ 419285 h 1380521"/>
                      <a:gd name="connsiteX108" fmla="*/ 2085278 w 2533557"/>
                      <a:gd name="connsiteY108" fmla="*/ 430437 h 1380521"/>
                      <a:gd name="connsiteX109" fmla="*/ 2094199 w 2533557"/>
                      <a:gd name="connsiteY109" fmla="*/ 432667 h 1380521"/>
                      <a:gd name="connsiteX110" fmla="*/ 2107580 w 2533557"/>
                      <a:gd name="connsiteY110" fmla="*/ 437127 h 1380521"/>
                      <a:gd name="connsiteX111" fmla="*/ 2123192 w 2533557"/>
                      <a:gd name="connsiteY111" fmla="*/ 439358 h 1380521"/>
                      <a:gd name="connsiteX112" fmla="*/ 2129883 w 2533557"/>
                      <a:gd name="connsiteY112" fmla="*/ 441588 h 1380521"/>
                      <a:gd name="connsiteX113" fmla="*/ 2138804 w 2533557"/>
                      <a:gd name="connsiteY113" fmla="*/ 446048 h 1380521"/>
                      <a:gd name="connsiteX114" fmla="*/ 2147725 w 2533557"/>
                      <a:gd name="connsiteY114" fmla="*/ 448279 h 1380521"/>
                      <a:gd name="connsiteX115" fmla="*/ 2152185 w 2533557"/>
                      <a:gd name="connsiteY115" fmla="*/ 454969 h 1380521"/>
                      <a:gd name="connsiteX116" fmla="*/ 2219092 w 2533557"/>
                      <a:gd name="connsiteY116" fmla="*/ 450509 h 1380521"/>
                      <a:gd name="connsiteX117" fmla="*/ 2243625 w 2533557"/>
                      <a:gd name="connsiteY117" fmla="*/ 461660 h 1380521"/>
                      <a:gd name="connsiteX118" fmla="*/ 2232474 w 2533557"/>
                      <a:gd name="connsiteY118" fmla="*/ 546409 h 1380521"/>
                      <a:gd name="connsiteX119" fmla="*/ 2252546 w 2533557"/>
                      <a:gd name="connsiteY119" fmla="*/ 548640 h 1380521"/>
                      <a:gd name="connsiteX120" fmla="*/ 2323914 w 2533557"/>
                      <a:gd name="connsiteY120" fmla="*/ 550870 h 1380521"/>
                      <a:gd name="connsiteX121" fmla="*/ 2352907 w 2533557"/>
                      <a:gd name="connsiteY121" fmla="*/ 555330 h 1380521"/>
                      <a:gd name="connsiteX122" fmla="*/ 2359598 w 2533557"/>
                      <a:gd name="connsiteY122" fmla="*/ 559791 h 1380521"/>
                      <a:gd name="connsiteX123" fmla="*/ 2364058 w 2533557"/>
                      <a:gd name="connsiteY123" fmla="*/ 566481 h 1380521"/>
                      <a:gd name="connsiteX124" fmla="*/ 2368519 w 2533557"/>
                      <a:gd name="connsiteY124" fmla="*/ 570942 h 1380521"/>
                      <a:gd name="connsiteX125" fmla="*/ 2357367 w 2533557"/>
                      <a:gd name="connsiteY125" fmla="*/ 582093 h 1380521"/>
                      <a:gd name="connsiteX126" fmla="*/ 2352907 w 2533557"/>
                      <a:gd name="connsiteY126" fmla="*/ 586554 h 1380521"/>
                      <a:gd name="connsiteX127" fmla="*/ 2332835 w 2533557"/>
                      <a:gd name="connsiteY127" fmla="*/ 597705 h 1380521"/>
                      <a:gd name="connsiteX128" fmla="*/ 2323914 w 2533557"/>
                      <a:gd name="connsiteY128" fmla="*/ 604396 h 1380521"/>
                      <a:gd name="connsiteX129" fmla="*/ 2308302 w 2533557"/>
                      <a:gd name="connsiteY129" fmla="*/ 608856 h 1380521"/>
                      <a:gd name="connsiteX130" fmla="*/ 2303842 w 2533557"/>
                      <a:gd name="connsiteY130" fmla="*/ 615547 h 1380521"/>
                      <a:gd name="connsiteX131" fmla="*/ 2299381 w 2533557"/>
                      <a:gd name="connsiteY131" fmla="*/ 620007 h 1380521"/>
                      <a:gd name="connsiteX132" fmla="*/ 2294921 w 2533557"/>
                      <a:gd name="connsiteY132" fmla="*/ 633389 h 1380521"/>
                      <a:gd name="connsiteX133" fmla="*/ 2286000 w 2533557"/>
                      <a:gd name="connsiteY133" fmla="*/ 644540 h 1380521"/>
                      <a:gd name="connsiteX134" fmla="*/ 2292690 w 2533557"/>
                      <a:gd name="connsiteY134" fmla="*/ 677994 h 1380521"/>
                      <a:gd name="connsiteX135" fmla="*/ 2299381 w 2533557"/>
                      <a:gd name="connsiteY135" fmla="*/ 682454 h 1380521"/>
                      <a:gd name="connsiteX136" fmla="*/ 2308302 w 2533557"/>
                      <a:gd name="connsiteY136" fmla="*/ 684684 h 1380521"/>
                      <a:gd name="connsiteX137" fmla="*/ 2317223 w 2533557"/>
                      <a:gd name="connsiteY137" fmla="*/ 695836 h 1380521"/>
                      <a:gd name="connsiteX138" fmla="*/ 2310532 w 2533557"/>
                      <a:gd name="connsiteY138" fmla="*/ 700296 h 1380521"/>
                      <a:gd name="connsiteX139" fmla="*/ 2297151 w 2533557"/>
                      <a:gd name="connsiteY139" fmla="*/ 704757 h 1380521"/>
                      <a:gd name="connsiteX140" fmla="*/ 2290460 w 2533557"/>
                      <a:gd name="connsiteY140" fmla="*/ 706987 h 1380521"/>
                      <a:gd name="connsiteX141" fmla="*/ 2281539 w 2533557"/>
                      <a:gd name="connsiteY141" fmla="*/ 713678 h 1380521"/>
                      <a:gd name="connsiteX142" fmla="*/ 2272618 w 2533557"/>
                      <a:gd name="connsiteY142" fmla="*/ 715908 h 1380521"/>
                      <a:gd name="connsiteX143" fmla="*/ 2265927 w 2533557"/>
                      <a:gd name="connsiteY143" fmla="*/ 729289 h 1380521"/>
                      <a:gd name="connsiteX144" fmla="*/ 2261467 w 2533557"/>
                      <a:gd name="connsiteY144" fmla="*/ 733750 h 1380521"/>
                      <a:gd name="connsiteX145" fmla="*/ 2259237 w 2533557"/>
                      <a:gd name="connsiteY145" fmla="*/ 742671 h 1380521"/>
                      <a:gd name="connsiteX146" fmla="*/ 2250316 w 2533557"/>
                      <a:gd name="connsiteY146" fmla="*/ 751592 h 1380521"/>
                      <a:gd name="connsiteX147" fmla="*/ 2245855 w 2533557"/>
                      <a:gd name="connsiteY147" fmla="*/ 758282 h 1380521"/>
                      <a:gd name="connsiteX148" fmla="*/ 2236934 w 2533557"/>
                      <a:gd name="connsiteY148" fmla="*/ 767203 h 1380521"/>
                      <a:gd name="connsiteX149" fmla="*/ 2223553 w 2533557"/>
                      <a:gd name="connsiteY149" fmla="*/ 771664 h 1380521"/>
                      <a:gd name="connsiteX150" fmla="*/ 2216862 w 2533557"/>
                      <a:gd name="connsiteY150" fmla="*/ 778355 h 1380521"/>
                      <a:gd name="connsiteX151" fmla="*/ 2214632 w 2533557"/>
                      <a:gd name="connsiteY151" fmla="*/ 796197 h 1380521"/>
                      <a:gd name="connsiteX152" fmla="*/ 2214632 w 2533557"/>
                      <a:gd name="connsiteY152" fmla="*/ 974616 h 1380521"/>
                      <a:gd name="connsiteX153" fmla="*/ 2294921 w 2533557"/>
                      <a:gd name="connsiteY153" fmla="*/ 974616 h 1380521"/>
                      <a:gd name="connsiteX154" fmla="*/ 2294921 w 2533557"/>
                      <a:gd name="connsiteY154" fmla="*/ 1016991 h 1380521"/>
                      <a:gd name="connsiteX155" fmla="*/ 2404203 w 2533557"/>
                      <a:gd name="connsiteY155" fmla="*/ 1016991 h 1380521"/>
                      <a:gd name="connsiteX156" fmla="*/ 2404203 w 2533557"/>
                      <a:gd name="connsiteY156" fmla="*/ 1095049 h 1380521"/>
                      <a:gd name="connsiteX157" fmla="*/ 2457728 w 2533557"/>
                      <a:gd name="connsiteY157" fmla="*/ 1157496 h 1380521"/>
                      <a:gd name="connsiteX158" fmla="*/ 2477801 w 2533557"/>
                      <a:gd name="connsiteY158" fmla="*/ 1164187 h 1380521"/>
                      <a:gd name="connsiteX159" fmla="*/ 2491182 w 2533557"/>
                      <a:gd name="connsiteY159" fmla="*/ 1166417 h 1380521"/>
                      <a:gd name="connsiteX160" fmla="*/ 2504564 w 2533557"/>
                      <a:gd name="connsiteY160" fmla="*/ 1170878 h 1380521"/>
                      <a:gd name="connsiteX161" fmla="*/ 2513485 w 2533557"/>
                      <a:gd name="connsiteY161" fmla="*/ 1173108 h 1380521"/>
                      <a:gd name="connsiteX162" fmla="*/ 2520175 w 2533557"/>
                      <a:gd name="connsiteY162" fmla="*/ 1177568 h 1380521"/>
                      <a:gd name="connsiteX163" fmla="*/ 2526866 w 2533557"/>
                      <a:gd name="connsiteY163" fmla="*/ 1179799 h 1380521"/>
                      <a:gd name="connsiteX164" fmla="*/ 2533557 w 2533557"/>
                      <a:gd name="connsiteY164" fmla="*/ 1186489 h 1380521"/>
                      <a:gd name="connsiteX165" fmla="*/ 2524636 w 2533557"/>
                      <a:gd name="connsiteY165" fmla="*/ 1188720 h 1380521"/>
                      <a:gd name="connsiteX166" fmla="*/ 2511254 w 2533557"/>
                      <a:gd name="connsiteY166" fmla="*/ 1190950 h 1380521"/>
                      <a:gd name="connsiteX167" fmla="*/ 2504564 w 2533557"/>
                      <a:gd name="connsiteY167" fmla="*/ 1195410 h 1380521"/>
                      <a:gd name="connsiteX168" fmla="*/ 2497873 w 2533557"/>
                      <a:gd name="connsiteY168" fmla="*/ 1197641 h 1380521"/>
                      <a:gd name="connsiteX169" fmla="*/ 2493412 w 2533557"/>
                      <a:gd name="connsiteY169" fmla="*/ 1204331 h 1380521"/>
                      <a:gd name="connsiteX170" fmla="*/ 2495643 w 2533557"/>
                      <a:gd name="connsiteY170" fmla="*/ 1235555 h 1380521"/>
                      <a:gd name="connsiteX171" fmla="*/ 2502333 w 2533557"/>
                      <a:gd name="connsiteY171" fmla="*/ 1237785 h 1380521"/>
                      <a:gd name="connsiteX172" fmla="*/ 2515715 w 2533557"/>
                      <a:gd name="connsiteY172" fmla="*/ 1240015 h 1380521"/>
                      <a:gd name="connsiteX173" fmla="*/ 2522406 w 2533557"/>
                      <a:gd name="connsiteY173" fmla="*/ 1242245 h 1380521"/>
                      <a:gd name="connsiteX174" fmla="*/ 2522406 w 2533557"/>
                      <a:gd name="connsiteY174" fmla="*/ 1246706 h 1380521"/>
                      <a:gd name="connsiteX175" fmla="*/ 2428735 w 2533557"/>
                      <a:gd name="connsiteY175" fmla="*/ 1333685 h 1380521"/>
                      <a:gd name="connsiteX176" fmla="*/ 2361828 w 2533557"/>
                      <a:gd name="connsiteY176" fmla="*/ 1318074 h 1380521"/>
                      <a:gd name="connsiteX177" fmla="*/ 2343986 w 2533557"/>
                      <a:gd name="connsiteY177" fmla="*/ 1309153 h 1380521"/>
                      <a:gd name="connsiteX178" fmla="*/ 2330605 w 2533557"/>
                      <a:gd name="connsiteY178" fmla="*/ 1304692 h 1380521"/>
                      <a:gd name="connsiteX179" fmla="*/ 2326144 w 2533557"/>
                      <a:gd name="connsiteY179" fmla="*/ 1300232 h 1380521"/>
                      <a:gd name="connsiteX180" fmla="*/ 2312763 w 2533557"/>
                      <a:gd name="connsiteY180" fmla="*/ 1295771 h 1380521"/>
                      <a:gd name="connsiteX181" fmla="*/ 2286000 w 2533557"/>
                      <a:gd name="connsiteY181" fmla="*/ 1302462 h 1380521"/>
                      <a:gd name="connsiteX182" fmla="*/ 2279309 w 2533557"/>
                      <a:gd name="connsiteY182" fmla="*/ 1306922 h 1380521"/>
                      <a:gd name="connsiteX183" fmla="*/ 2261467 w 2533557"/>
                      <a:gd name="connsiteY183" fmla="*/ 1315843 h 1380521"/>
                      <a:gd name="connsiteX184" fmla="*/ 2232474 w 2533557"/>
                      <a:gd name="connsiteY184" fmla="*/ 1313613 h 1380521"/>
                      <a:gd name="connsiteX185" fmla="*/ 2223553 w 2533557"/>
                      <a:gd name="connsiteY185" fmla="*/ 1309153 h 1380521"/>
                      <a:gd name="connsiteX186" fmla="*/ 2216862 w 2533557"/>
                      <a:gd name="connsiteY186" fmla="*/ 1306922 h 1380521"/>
                      <a:gd name="connsiteX187" fmla="*/ 2183408 w 2533557"/>
                      <a:gd name="connsiteY187" fmla="*/ 1311383 h 1380521"/>
                      <a:gd name="connsiteX188" fmla="*/ 2174487 w 2533557"/>
                      <a:gd name="connsiteY188" fmla="*/ 1313613 h 1380521"/>
                      <a:gd name="connsiteX189" fmla="*/ 2163336 w 2533557"/>
                      <a:gd name="connsiteY189" fmla="*/ 1322534 h 1380521"/>
                      <a:gd name="connsiteX190" fmla="*/ 2156646 w 2533557"/>
                      <a:gd name="connsiteY190" fmla="*/ 1326995 h 1380521"/>
                      <a:gd name="connsiteX191" fmla="*/ 2149955 w 2533557"/>
                      <a:gd name="connsiteY191" fmla="*/ 1329225 h 1380521"/>
                      <a:gd name="connsiteX192" fmla="*/ 2129883 w 2533557"/>
                      <a:gd name="connsiteY192" fmla="*/ 1344837 h 1380521"/>
                      <a:gd name="connsiteX193" fmla="*/ 2123192 w 2533557"/>
                      <a:gd name="connsiteY193" fmla="*/ 1355988 h 1380521"/>
                      <a:gd name="connsiteX194" fmla="*/ 2109810 w 2533557"/>
                      <a:gd name="connsiteY194" fmla="*/ 1373830 h 1380521"/>
                      <a:gd name="connsiteX195" fmla="*/ 2100889 w 2533557"/>
                      <a:gd name="connsiteY195" fmla="*/ 1380521 h 1380521"/>
                      <a:gd name="connsiteX196" fmla="*/ 2089738 w 2533557"/>
                      <a:gd name="connsiteY196" fmla="*/ 1362679 h 1380521"/>
                      <a:gd name="connsiteX197" fmla="*/ 2091968 w 2533557"/>
                      <a:gd name="connsiteY197" fmla="*/ 1335916 h 1380521"/>
                      <a:gd name="connsiteX198" fmla="*/ 2094199 w 2533557"/>
                      <a:gd name="connsiteY198" fmla="*/ 1318074 h 1380521"/>
                      <a:gd name="connsiteX199" fmla="*/ 2091968 w 2533557"/>
                      <a:gd name="connsiteY199" fmla="*/ 1298001 h 1380521"/>
                      <a:gd name="connsiteX200" fmla="*/ 2089738 w 2533557"/>
                      <a:gd name="connsiteY200" fmla="*/ 1291311 h 1380521"/>
                      <a:gd name="connsiteX201" fmla="*/ 2080817 w 2533557"/>
                      <a:gd name="connsiteY201" fmla="*/ 1289081 h 1380521"/>
                      <a:gd name="connsiteX202" fmla="*/ 2049594 w 2533557"/>
                      <a:gd name="connsiteY202" fmla="*/ 1282390 h 1380521"/>
                      <a:gd name="connsiteX203" fmla="*/ 1991607 w 2533557"/>
                      <a:gd name="connsiteY203" fmla="*/ 1284620 h 1380521"/>
                      <a:gd name="connsiteX204" fmla="*/ 1984917 w 2533557"/>
                      <a:gd name="connsiteY204" fmla="*/ 1286850 h 1380521"/>
                      <a:gd name="connsiteX205" fmla="*/ 1975996 w 2533557"/>
                      <a:gd name="connsiteY205" fmla="*/ 1289081 h 1380521"/>
                      <a:gd name="connsiteX206" fmla="*/ 1971535 w 2533557"/>
                      <a:gd name="connsiteY206" fmla="*/ 1293541 h 1380521"/>
                      <a:gd name="connsiteX207" fmla="*/ 1953693 w 2533557"/>
                      <a:gd name="connsiteY207" fmla="*/ 1298001 h 1380521"/>
                      <a:gd name="connsiteX208" fmla="*/ 1935851 w 2533557"/>
                      <a:gd name="connsiteY208" fmla="*/ 1295771 h 1380521"/>
                      <a:gd name="connsiteX209" fmla="*/ 1931391 w 2533557"/>
                      <a:gd name="connsiteY209" fmla="*/ 1289081 h 1380521"/>
                      <a:gd name="connsiteX210" fmla="*/ 1924700 w 2533557"/>
                      <a:gd name="connsiteY210" fmla="*/ 1284620 h 1380521"/>
                      <a:gd name="connsiteX211" fmla="*/ 1909088 w 2533557"/>
                      <a:gd name="connsiteY211" fmla="*/ 1273469 h 1380521"/>
                      <a:gd name="connsiteX212" fmla="*/ 1902398 w 2533557"/>
                      <a:gd name="connsiteY212" fmla="*/ 1262318 h 1380521"/>
                      <a:gd name="connsiteX213" fmla="*/ 1897937 w 2533557"/>
                      <a:gd name="connsiteY213" fmla="*/ 1257857 h 1380521"/>
                      <a:gd name="connsiteX214" fmla="*/ 1893477 w 2533557"/>
                      <a:gd name="connsiteY214" fmla="*/ 1244476 h 1380521"/>
                      <a:gd name="connsiteX215" fmla="*/ 1889016 w 2533557"/>
                      <a:gd name="connsiteY215" fmla="*/ 1226634 h 1380521"/>
                      <a:gd name="connsiteX216" fmla="*/ 1884556 w 2533557"/>
                      <a:gd name="connsiteY216" fmla="*/ 1202101 h 1380521"/>
                      <a:gd name="connsiteX217" fmla="*/ 1880095 w 2533557"/>
                      <a:gd name="connsiteY217" fmla="*/ 1197641 h 1380521"/>
                      <a:gd name="connsiteX218" fmla="*/ 1875635 w 2533557"/>
                      <a:gd name="connsiteY218" fmla="*/ 1190950 h 1380521"/>
                      <a:gd name="connsiteX219" fmla="*/ 1868944 w 2533557"/>
                      <a:gd name="connsiteY219" fmla="*/ 1182029 h 1380521"/>
                      <a:gd name="connsiteX220" fmla="*/ 1864484 w 2533557"/>
                      <a:gd name="connsiteY220" fmla="*/ 1175338 h 1380521"/>
                      <a:gd name="connsiteX221" fmla="*/ 1860023 w 2533557"/>
                      <a:gd name="connsiteY221" fmla="*/ 1170878 h 1380521"/>
                      <a:gd name="connsiteX222" fmla="*/ 1844411 w 2533557"/>
                      <a:gd name="connsiteY222" fmla="*/ 1153036 h 1380521"/>
                      <a:gd name="connsiteX223" fmla="*/ 1839951 w 2533557"/>
                      <a:gd name="connsiteY223" fmla="*/ 1148575 h 1380521"/>
                      <a:gd name="connsiteX224" fmla="*/ 1833260 w 2533557"/>
                      <a:gd name="connsiteY224" fmla="*/ 1128503 h 1380521"/>
                      <a:gd name="connsiteX225" fmla="*/ 1831030 w 2533557"/>
                      <a:gd name="connsiteY225" fmla="*/ 1121812 h 1380521"/>
                      <a:gd name="connsiteX226" fmla="*/ 1822109 w 2533557"/>
                      <a:gd name="connsiteY226" fmla="*/ 1112891 h 1380521"/>
                      <a:gd name="connsiteX227" fmla="*/ 1817648 w 2533557"/>
                      <a:gd name="connsiteY227" fmla="*/ 1108431 h 1380521"/>
                      <a:gd name="connsiteX228" fmla="*/ 1804267 w 2533557"/>
                      <a:gd name="connsiteY228" fmla="*/ 1099510 h 1380521"/>
                      <a:gd name="connsiteX229" fmla="*/ 1788655 w 2533557"/>
                      <a:gd name="connsiteY229" fmla="*/ 1088359 h 1380521"/>
                      <a:gd name="connsiteX230" fmla="*/ 1784195 w 2533557"/>
                      <a:gd name="connsiteY230" fmla="*/ 1083898 h 1380521"/>
                      <a:gd name="connsiteX231" fmla="*/ 1781965 w 2533557"/>
                      <a:gd name="connsiteY231" fmla="*/ 1072747 h 1380521"/>
                      <a:gd name="connsiteX232" fmla="*/ 1777504 w 2533557"/>
                      <a:gd name="connsiteY232" fmla="*/ 1068286 h 1380521"/>
                      <a:gd name="connsiteX233" fmla="*/ 1775274 w 2533557"/>
                      <a:gd name="connsiteY233" fmla="*/ 1057135 h 1380521"/>
                      <a:gd name="connsiteX234" fmla="*/ 1766353 w 2533557"/>
                      <a:gd name="connsiteY234" fmla="*/ 1039293 h 1380521"/>
                      <a:gd name="connsiteX235" fmla="*/ 1759662 w 2533557"/>
                      <a:gd name="connsiteY235" fmla="*/ 1037063 h 1380521"/>
                      <a:gd name="connsiteX236" fmla="*/ 1741820 w 2533557"/>
                      <a:gd name="connsiteY236" fmla="*/ 1032602 h 1380521"/>
                      <a:gd name="connsiteX237" fmla="*/ 1735129 w 2533557"/>
                      <a:gd name="connsiteY237" fmla="*/ 1028142 h 1380521"/>
                      <a:gd name="connsiteX238" fmla="*/ 1726208 w 2533557"/>
                      <a:gd name="connsiteY238" fmla="*/ 1025912 h 1380521"/>
                      <a:gd name="connsiteX239" fmla="*/ 1717287 w 2533557"/>
                      <a:gd name="connsiteY239" fmla="*/ 1016991 h 1380521"/>
                      <a:gd name="connsiteX240" fmla="*/ 1706136 w 2533557"/>
                      <a:gd name="connsiteY240" fmla="*/ 1008070 h 1380521"/>
                      <a:gd name="connsiteX241" fmla="*/ 1701676 w 2533557"/>
                      <a:gd name="connsiteY241" fmla="*/ 938932 h 1380521"/>
                      <a:gd name="connsiteX242" fmla="*/ 1694985 w 2533557"/>
                      <a:gd name="connsiteY242" fmla="*/ 918860 h 1380521"/>
                      <a:gd name="connsiteX243" fmla="*/ 1688294 w 2533557"/>
                      <a:gd name="connsiteY243" fmla="*/ 916630 h 1380521"/>
                      <a:gd name="connsiteX244" fmla="*/ 1670452 w 2533557"/>
                      <a:gd name="connsiteY244" fmla="*/ 903248 h 1380521"/>
                      <a:gd name="connsiteX245" fmla="*/ 1657071 w 2533557"/>
                      <a:gd name="connsiteY245" fmla="*/ 894327 h 1380521"/>
                      <a:gd name="connsiteX246" fmla="*/ 1643689 w 2533557"/>
                      <a:gd name="connsiteY246" fmla="*/ 889867 h 1380521"/>
                      <a:gd name="connsiteX247" fmla="*/ 1636999 w 2533557"/>
                      <a:gd name="connsiteY247" fmla="*/ 887637 h 1380521"/>
                      <a:gd name="connsiteX248" fmla="*/ 1628078 w 2533557"/>
                      <a:gd name="connsiteY248" fmla="*/ 885406 h 1380521"/>
                      <a:gd name="connsiteX249" fmla="*/ 1621387 w 2533557"/>
                      <a:gd name="connsiteY249" fmla="*/ 880946 h 1380521"/>
                      <a:gd name="connsiteX250" fmla="*/ 1612466 w 2533557"/>
                      <a:gd name="connsiteY250" fmla="*/ 878716 h 1380521"/>
                      <a:gd name="connsiteX251" fmla="*/ 1610236 w 2533557"/>
                      <a:gd name="connsiteY251" fmla="*/ 872025 h 1380521"/>
                      <a:gd name="connsiteX252" fmla="*/ 1605775 w 2533557"/>
                      <a:gd name="connsiteY252" fmla="*/ 865334 h 1380521"/>
                      <a:gd name="connsiteX253" fmla="*/ 1599085 w 2533557"/>
                      <a:gd name="connsiteY253" fmla="*/ 860874 h 1380521"/>
                      <a:gd name="connsiteX254" fmla="*/ 1594624 w 2533557"/>
                      <a:gd name="connsiteY254" fmla="*/ 856413 h 1380521"/>
                      <a:gd name="connsiteX255" fmla="*/ 1592394 w 2533557"/>
                      <a:gd name="connsiteY255" fmla="*/ 849722 h 1380521"/>
                      <a:gd name="connsiteX256" fmla="*/ 1585703 w 2533557"/>
                      <a:gd name="connsiteY256" fmla="*/ 836341 h 1380521"/>
                      <a:gd name="connsiteX257" fmla="*/ 1581243 w 2533557"/>
                      <a:gd name="connsiteY257" fmla="*/ 814039 h 1380521"/>
                      <a:gd name="connsiteX258" fmla="*/ 1574552 w 2533557"/>
                      <a:gd name="connsiteY258" fmla="*/ 796197 h 1380521"/>
                      <a:gd name="connsiteX259" fmla="*/ 1572322 w 2533557"/>
                      <a:gd name="connsiteY259" fmla="*/ 789506 h 1380521"/>
                      <a:gd name="connsiteX260" fmla="*/ 1570091 w 2533557"/>
                      <a:gd name="connsiteY260" fmla="*/ 780585 h 1380521"/>
                      <a:gd name="connsiteX261" fmla="*/ 1565631 w 2533557"/>
                      <a:gd name="connsiteY261" fmla="*/ 776124 h 1380521"/>
                      <a:gd name="connsiteX262" fmla="*/ 1563401 w 2533557"/>
                      <a:gd name="connsiteY262" fmla="*/ 769434 h 1380521"/>
                      <a:gd name="connsiteX263" fmla="*/ 1545559 w 2533557"/>
                      <a:gd name="connsiteY263" fmla="*/ 753822 h 1380521"/>
                      <a:gd name="connsiteX264" fmla="*/ 1534407 w 2533557"/>
                      <a:gd name="connsiteY264" fmla="*/ 747131 h 1380521"/>
                      <a:gd name="connsiteX265" fmla="*/ 1527717 w 2533557"/>
                      <a:gd name="connsiteY265" fmla="*/ 742671 h 1380521"/>
                      <a:gd name="connsiteX266" fmla="*/ 1516566 w 2533557"/>
                      <a:gd name="connsiteY266" fmla="*/ 740441 h 1380521"/>
                      <a:gd name="connsiteX267" fmla="*/ 1509875 w 2533557"/>
                      <a:gd name="connsiteY267" fmla="*/ 733750 h 1380521"/>
                      <a:gd name="connsiteX268" fmla="*/ 1487572 w 2533557"/>
                      <a:gd name="connsiteY268" fmla="*/ 722599 h 1380521"/>
                      <a:gd name="connsiteX269" fmla="*/ 1480882 w 2533557"/>
                      <a:gd name="connsiteY269" fmla="*/ 718138 h 1380521"/>
                      <a:gd name="connsiteX270" fmla="*/ 1467500 w 2533557"/>
                      <a:gd name="connsiteY270" fmla="*/ 713678 h 1380521"/>
                      <a:gd name="connsiteX271" fmla="*/ 1463040 w 2533557"/>
                      <a:gd name="connsiteY271" fmla="*/ 709217 h 1380521"/>
                      <a:gd name="connsiteX272" fmla="*/ 1434046 w 2533557"/>
                      <a:gd name="connsiteY272" fmla="*/ 700296 h 1380521"/>
                      <a:gd name="connsiteX273" fmla="*/ 1420665 w 2533557"/>
                      <a:gd name="connsiteY273" fmla="*/ 695836 h 1380521"/>
                      <a:gd name="connsiteX274" fmla="*/ 1416205 w 2533557"/>
                      <a:gd name="connsiteY274" fmla="*/ 691375 h 1380521"/>
                      <a:gd name="connsiteX275" fmla="*/ 1402823 w 2533557"/>
                      <a:gd name="connsiteY275" fmla="*/ 686915 h 1380521"/>
                      <a:gd name="connsiteX276" fmla="*/ 1380521 w 2533557"/>
                      <a:gd name="connsiteY276" fmla="*/ 677994 h 1380521"/>
                      <a:gd name="connsiteX277" fmla="*/ 1367139 w 2533557"/>
                      <a:gd name="connsiteY277" fmla="*/ 671303 h 1380521"/>
                      <a:gd name="connsiteX278" fmla="*/ 1358218 w 2533557"/>
                      <a:gd name="connsiteY278" fmla="*/ 669073 h 1380521"/>
                      <a:gd name="connsiteX279" fmla="*/ 1344837 w 2533557"/>
                      <a:gd name="connsiteY279" fmla="*/ 664612 h 1380521"/>
                      <a:gd name="connsiteX280" fmla="*/ 1335916 w 2533557"/>
                      <a:gd name="connsiteY280" fmla="*/ 662382 h 1380521"/>
                      <a:gd name="connsiteX281" fmla="*/ 1320304 w 2533557"/>
                      <a:gd name="connsiteY281" fmla="*/ 657921 h 1380521"/>
                      <a:gd name="connsiteX282" fmla="*/ 1313613 w 2533557"/>
                      <a:gd name="connsiteY282" fmla="*/ 653461 h 1380521"/>
                      <a:gd name="connsiteX283" fmla="*/ 1298002 w 2533557"/>
                      <a:gd name="connsiteY283" fmla="*/ 642310 h 1380521"/>
                      <a:gd name="connsiteX284" fmla="*/ 1284620 w 2533557"/>
                      <a:gd name="connsiteY284" fmla="*/ 633389 h 1380521"/>
                      <a:gd name="connsiteX285" fmla="*/ 1260087 w 2533557"/>
                      <a:gd name="connsiteY285" fmla="*/ 637849 h 1380521"/>
                      <a:gd name="connsiteX286" fmla="*/ 1248936 w 2533557"/>
                      <a:gd name="connsiteY286" fmla="*/ 646770 h 1380521"/>
                      <a:gd name="connsiteX287" fmla="*/ 1240015 w 2533557"/>
                      <a:gd name="connsiteY287" fmla="*/ 653461 h 1380521"/>
                      <a:gd name="connsiteX288" fmla="*/ 1226634 w 2533557"/>
                      <a:gd name="connsiteY288" fmla="*/ 660152 h 1380521"/>
                      <a:gd name="connsiteX289" fmla="*/ 1213252 w 2533557"/>
                      <a:gd name="connsiteY289" fmla="*/ 666842 h 1380521"/>
                      <a:gd name="connsiteX290" fmla="*/ 1211022 w 2533557"/>
                      <a:gd name="connsiteY290" fmla="*/ 673533 h 1380521"/>
                      <a:gd name="connsiteX291" fmla="*/ 1186489 w 2533557"/>
                      <a:gd name="connsiteY291" fmla="*/ 675763 h 1380521"/>
                      <a:gd name="connsiteX292" fmla="*/ 1179799 w 2533557"/>
                      <a:gd name="connsiteY292" fmla="*/ 673533 h 1380521"/>
                      <a:gd name="connsiteX293" fmla="*/ 1161957 w 2533557"/>
                      <a:gd name="connsiteY293" fmla="*/ 669073 h 1380521"/>
                      <a:gd name="connsiteX294" fmla="*/ 1146345 w 2533557"/>
                      <a:gd name="connsiteY294" fmla="*/ 675763 h 1380521"/>
                      <a:gd name="connsiteX295" fmla="*/ 1139654 w 2533557"/>
                      <a:gd name="connsiteY295" fmla="*/ 693605 h 1380521"/>
                      <a:gd name="connsiteX296" fmla="*/ 1137424 w 2533557"/>
                      <a:gd name="connsiteY296" fmla="*/ 758282 h 1380521"/>
                      <a:gd name="connsiteX297" fmla="*/ 1130733 w 2533557"/>
                      <a:gd name="connsiteY297" fmla="*/ 760513 h 1380521"/>
                      <a:gd name="connsiteX298" fmla="*/ 1124043 w 2533557"/>
                      <a:gd name="connsiteY298" fmla="*/ 764973 h 1380521"/>
                      <a:gd name="connsiteX299" fmla="*/ 1103970 w 2533557"/>
                      <a:gd name="connsiteY299" fmla="*/ 769434 h 1380521"/>
                      <a:gd name="connsiteX300" fmla="*/ 1059366 w 2533557"/>
                      <a:gd name="connsiteY300" fmla="*/ 767203 h 1380521"/>
                      <a:gd name="connsiteX301" fmla="*/ 1050445 w 2533557"/>
                      <a:gd name="connsiteY301" fmla="*/ 764973 h 1380521"/>
                      <a:gd name="connsiteX302" fmla="*/ 1034833 w 2533557"/>
                      <a:gd name="connsiteY302" fmla="*/ 762743 h 1380521"/>
                      <a:gd name="connsiteX303" fmla="*/ 996919 w 2533557"/>
                      <a:gd name="connsiteY303" fmla="*/ 764973 h 1380521"/>
                      <a:gd name="connsiteX304" fmla="*/ 992458 w 2533557"/>
                      <a:gd name="connsiteY304" fmla="*/ 769434 h 1380521"/>
                      <a:gd name="connsiteX305" fmla="*/ 985767 w 2533557"/>
                      <a:gd name="connsiteY305" fmla="*/ 785045 h 1380521"/>
                      <a:gd name="connsiteX306" fmla="*/ 983537 w 2533557"/>
                      <a:gd name="connsiteY306" fmla="*/ 796197 h 1380521"/>
                      <a:gd name="connsiteX307" fmla="*/ 979077 w 2533557"/>
                      <a:gd name="connsiteY307" fmla="*/ 814039 h 1380521"/>
                      <a:gd name="connsiteX308" fmla="*/ 976846 w 2533557"/>
                      <a:gd name="connsiteY308" fmla="*/ 820729 h 1380521"/>
                      <a:gd name="connsiteX309" fmla="*/ 972386 w 2533557"/>
                      <a:gd name="connsiteY309" fmla="*/ 827420 h 1380521"/>
                      <a:gd name="connsiteX310" fmla="*/ 950084 w 2533557"/>
                      <a:gd name="connsiteY310" fmla="*/ 834111 h 1380521"/>
                      <a:gd name="connsiteX311" fmla="*/ 945623 w 2533557"/>
                      <a:gd name="connsiteY311" fmla="*/ 838571 h 1380521"/>
                      <a:gd name="connsiteX312" fmla="*/ 936702 w 2533557"/>
                      <a:gd name="connsiteY312" fmla="*/ 840801 h 1380521"/>
                      <a:gd name="connsiteX313" fmla="*/ 896558 w 2533557"/>
                      <a:gd name="connsiteY313" fmla="*/ 845262 h 1380521"/>
                      <a:gd name="connsiteX314" fmla="*/ 892097 w 2533557"/>
                      <a:gd name="connsiteY314" fmla="*/ 851953 h 1380521"/>
                      <a:gd name="connsiteX315" fmla="*/ 889867 w 2533557"/>
                      <a:gd name="connsiteY315" fmla="*/ 858643 h 1380521"/>
                      <a:gd name="connsiteX316" fmla="*/ 872025 w 2533557"/>
                      <a:gd name="connsiteY316" fmla="*/ 874255 h 1380521"/>
                      <a:gd name="connsiteX317" fmla="*/ 863104 w 2533557"/>
                      <a:gd name="connsiteY317" fmla="*/ 878716 h 1380521"/>
                      <a:gd name="connsiteX318" fmla="*/ 849723 w 2533557"/>
                      <a:gd name="connsiteY318" fmla="*/ 887637 h 1380521"/>
                      <a:gd name="connsiteX319" fmla="*/ 831881 w 2533557"/>
                      <a:gd name="connsiteY319" fmla="*/ 894327 h 1380521"/>
                      <a:gd name="connsiteX320" fmla="*/ 822960 w 2533557"/>
                      <a:gd name="connsiteY320" fmla="*/ 896558 h 1380521"/>
                      <a:gd name="connsiteX321" fmla="*/ 814039 w 2533557"/>
                      <a:gd name="connsiteY321" fmla="*/ 901018 h 1380521"/>
                      <a:gd name="connsiteX322" fmla="*/ 785046 w 2533557"/>
                      <a:gd name="connsiteY322" fmla="*/ 905479 h 1380521"/>
                      <a:gd name="connsiteX323" fmla="*/ 767204 w 2533557"/>
                      <a:gd name="connsiteY323" fmla="*/ 909939 h 1380521"/>
                      <a:gd name="connsiteX324" fmla="*/ 762743 w 2533557"/>
                      <a:gd name="connsiteY324" fmla="*/ 914400 h 1380521"/>
                      <a:gd name="connsiteX325" fmla="*/ 756052 w 2533557"/>
                      <a:gd name="connsiteY325" fmla="*/ 916630 h 1380521"/>
                      <a:gd name="connsiteX326" fmla="*/ 738210 w 2533557"/>
                      <a:gd name="connsiteY326" fmla="*/ 938932 h 1380521"/>
                      <a:gd name="connsiteX327" fmla="*/ 733750 w 2533557"/>
                      <a:gd name="connsiteY327" fmla="*/ 945623 h 1380521"/>
                      <a:gd name="connsiteX328" fmla="*/ 727059 w 2533557"/>
                      <a:gd name="connsiteY328" fmla="*/ 950083 h 1380521"/>
                      <a:gd name="connsiteX329" fmla="*/ 722599 w 2533557"/>
                      <a:gd name="connsiteY329" fmla="*/ 954544 h 1380521"/>
                      <a:gd name="connsiteX330" fmla="*/ 709217 w 2533557"/>
                      <a:gd name="connsiteY330" fmla="*/ 961235 h 1380521"/>
                      <a:gd name="connsiteX331" fmla="*/ 628928 w 2533557"/>
                      <a:gd name="connsiteY331" fmla="*/ 963465 h 1380521"/>
                      <a:gd name="connsiteX332" fmla="*/ 599935 w 2533557"/>
                      <a:gd name="connsiteY332" fmla="*/ 961235 h 1380521"/>
                      <a:gd name="connsiteX333" fmla="*/ 588784 w 2533557"/>
                      <a:gd name="connsiteY333" fmla="*/ 952314 h 1380521"/>
                      <a:gd name="connsiteX334" fmla="*/ 582093 w 2533557"/>
                      <a:gd name="connsiteY334" fmla="*/ 950083 h 1380521"/>
                      <a:gd name="connsiteX335" fmla="*/ 568712 w 2533557"/>
                      <a:gd name="connsiteY335" fmla="*/ 941162 h 1380521"/>
                      <a:gd name="connsiteX336" fmla="*/ 566482 w 2533557"/>
                      <a:gd name="connsiteY336" fmla="*/ 934472 h 1380521"/>
                      <a:gd name="connsiteX337" fmla="*/ 559791 w 2533557"/>
                      <a:gd name="connsiteY337" fmla="*/ 930011 h 1380521"/>
                      <a:gd name="connsiteX338" fmla="*/ 546409 w 2533557"/>
                      <a:gd name="connsiteY338" fmla="*/ 923321 h 1380521"/>
                      <a:gd name="connsiteX339" fmla="*/ 535258 w 2533557"/>
                      <a:gd name="connsiteY339" fmla="*/ 916630 h 1380521"/>
                      <a:gd name="connsiteX340" fmla="*/ 528567 w 2533557"/>
                      <a:gd name="connsiteY340" fmla="*/ 912169 h 1380521"/>
                      <a:gd name="connsiteX341" fmla="*/ 510726 w 2533557"/>
                      <a:gd name="connsiteY341" fmla="*/ 907709 h 1380521"/>
                      <a:gd name="connsiteX342" fmla="*/ 459430 w 2533557"/>
                      <a:gd name="connsiteY342" fmla="*/ 905479 h 1380521"/>
                      <a:gd name="connsiteX343" fmla="*/ 450509 w 2533557"/>
                      <a:gd name="connsiteY343" fmla="*/ 914400 h 1380521"/>
                      <a:gd name="connsiteX344" fmla="*/ 434897 w 2533557"/>
                      <a:gd name="connsiteY344" fmla="*/ 921090 h 1380521"/>
                      <a:gd name="connsiteX345" fmla="*/ 419286 w 2533557"/>
                      <a:gd name="connsiteY345" fmla="*/ 918860 h 1380521"/>
                      <a:gd name="connsiteX346" fmla="*/ 410365 w 2533557"/>
                      <a:gd name="connsiteY346" fmla="*/ 909939 h 1380521"/>
                      <a:gd name="connsiteX347" fmla="*/ 396983 w 2533557"/>
                      <a:gd name="connsiteY347" fmla="*/ 892097 h 1380521"/>
                      <a:gd name="connsiteX348" fmla="*/ 388062 w 2533557"/>
                      <a:gd name="connsiteY348" fmla="*/ 874255 h 1380521"/>
                      <a:gd name="connsiteX349" fmla="*/ 385832 w 2533557"/>
                      <a:gd name="connsiteY349" fmla="*/ 867564 h 1380521"/>
                      <a:gd name="connsiteX350" fmla="*/ 381371 w 2533557"/>
                      <a:gd name="connsiteY350" fmla="*/ 863104 h 1380521"/>
                      <a:gd name="connsiteX351" fmla="*/ 379141 w 2533557"/>
                      <a:gd name="connsiteY351" fmla="*/ 854183 h 1380521"/>
                      <a:gd name="connsiteX352" fmla="*/ 372450 w 2533557"/>
                      <a:gd name="connsiteY352" fmla="*/ 840801 h 1380521"/>
                      <a:gd name="connsiteX353" fmla="*/ 374681 w 2533557"/>
                      <a:gd name="connsiteY353" fmla="*/ 738210 h 1380521"/>
                      <a:gd name="connsiteX354" fmla="*/ 381371 w 2533557"/>
                      <a:gd name="connsiteY354" fmla="*/ 727059 h 1380521"/>
                      <a:gd name="connsiteX355" fmla="*/ 374681 w 2533557"/>
                      <a:gd name="connsiteY355" fmla="*/ 724829 h 1380521"/>
                      <a:gd name="connsiteX356" fmla="*/ 363529 w 2533557"/>
                      <a:gd name="connsiteY356" fmla="*/ 722599 h 1380521"/>
                      <a:gd name="connsiteX357" fmla="*/ 352378 w 2533557"/>
                      <a:gd name="connsiteY357" fmla="*/ 718138 h 1380521"/>
                      <a:gd name="connsiteX358" fmla="*/ 327846 w 2533557"/>
                      <a:gd name="connsiteY358" fmla="*/ 713678 h 1380521"/>
                      <a:gd name="connsiteX359" fmla="*/ 314464 w 2533557"/>
                      <a:gd name="connsiteY359" fmla="*/ 704757 h 1380521"/>
                      <a:gd name="connsiteX360" fmla="*/ 310004 w 2533557"/>
                      <a:gd name="connsiteY360" fmla="*/ 700296 h 1380521"/>
                      <a:gd name="connsiteX361" fmla="*/ 294392 w 2533557"/>
                      <a:gd name="connsiteY361" fmla="*/ 695836 h 1380521"/>
                      <a:gd name="connsiteX362" fmla="*/ 274320 w 2533557"/>
                      <a:gd name="connsiteY362" fmla="*/ 673533 h 1380521"/>
                      <a:gd name="connsiteX363" fmla="*/ 256478 w 2533557"/>
                      <a:gd name="connsiteY363" fmla="*/ 657921 h 1380521"/>
                      <a:gd name="connsiteX364" fmla="*/ 245326 w 2533557"/>
                      <a:gd name="connsiteY364" fmla="*/ 646770 h 1380521"/>
                      <a:gd name="connsiteX365" fmla="*/ 240866 w 2533557"/>
                      <a:gd name="connsiteY365" fmla="*/ 640080 h 1380521"/>
                      <a:gd name="connsiteX366" fmla="*/ 227485 w 2533557"/>
                      <a:gd name="connsiteY366" fmla="*/ 631159 h 1380521"/>
                      <a:gd name="connsiteX367" fmla="*/ 218564 w 2533557"/>
                      <a:gd name="connsiteY367" fmla="*/ 624468 h 1380521"/>
                      <a:gd name="connsiteX368" fmla="*/ 211873 w 2533557"/>
                      <a:gd name="connsiteY368" fmla="*/ 622238 h 1380521"/>
                      <a:gd name="connsiteX369" fmla="*/ 200722 w 2533557"/>
                      <a:gd name="connsiteY369" fmla="*/ 615547 h 1380521"/>
                      <a:gd name="connsiteX370" fmla="*/ 189570 w 2533557"/>
                      <a:gd name="connsiteY370" fmla="*/ 608856 h 1380521"/>
                      <a:gd name="connsiteX371" fmla="*/ 182880 w 2533557"/>
                      <a:gd name="connsiteY371" fmla="*/ 604396 h 1380521"/>
                      <a:gd name="connsiteX372" fmla="*/ 176189 w 2533557"/>
                      <a:gd name="connsiteY372" fmla="*/ 602165 h 1380521"/>
                      <a:gd name="connsiteX373" fmla="*/ 169498 w 2533557"/>
                      <a:gd name="connsiteY373" fmla="*/ 595475 h 1380521"/>
                      <a:gd name="connsiteX374" fmla="*/ 160577 w 2533557"/>
                      <a:gd name="connsiteY374" fmla="*/ 593244 h 1380521"/>
                      <a:gd name="connsiteX375" fmla="*/ 151656 w 2533557"/>
                      <a:gd name="connsiteY375" fmla="*/ 588784 h 1380521"/>
                      <a:gd name="connsiteX376" fmla="*/ 144966 w 2533557"/>
                      <a:gd name="connsiteY376" fmla="*/ 586554 h 1380521"/>
                      <a:gd name="connsiteX377" fmla="*/ 138275 w 2533557"/>
                      <a:gd name="connsiteY377" fmla="*/ 582093 h 1380521"/>
                      <a:gd name="connsiteX378" fmla="*/ 124893 w 2533557"/>
                      <a:gd name="connsiteY378" fmla="*/ 577633 h 1380521"/>
                      <a:gd name="connsiteX379" fmla="*/ 100361 w 2533557"/>
                      <a:gd name="connsiteY379" fmla="*/ 570942 h 1380521"/>
                      <a:gd name="connsiteX380" fmla="*/ 89209 w 2533557"/>
                      <a:gd name="connsiteY380" fmla="*/ 564251 h 1380521"/>
                      <a:gd name="connsiteX381" fmla="*/ 73598 w 2533557"/>
                      <a:gd name="connsiteY381" fmla="*/ 559791 h 1380521"/>
                      <a:gd name="connsiteX382" fmla="*/ 53526 w 2533557"/>
                      <a:gd name="connsiteY382" fmla="*/ 548640 h 1380521"/>
                      <a:gd name="connsiteX383" fmla="*/ 37914 w 2533557"/>
                      <a:gd name="connsiteY383" fmla="*/ 541949 h 1380521"/>
                      <a:gd name="connsiteX384" fmla="*/ 20072 w 2533557"/>
                      <a:gd name="connsiteY384" fmla="*/ 535258 h 1380521"/>
                      <a:gd name="connsiteX385" fmla="*/ 2230 w 2533557"/>
                      <a:gd name="connsiteY385" fmla="*/ 530798 h 1380521"/>
                      <a:gd name="connsiteX386" fmla="*/ 2230 w 2533557"/>
                      <a:gd name="connsiteY386" fmla="*/ 528567 h 1380521"/>
                      <a:gd name="connsiteX387" fmla="*/ 0 w 2533557"/>
                      <a:gd name="connsiteY387" fmla="*/ 361299 h 1380521"/>
                      <a:gd name="connsiteX388" fmla="*/ 24532 w 2533557"/>
                      <a:gd name="connsiteY388" fmla="*/ 350148 h 1380521"/>
                      <a:gd name="connsiteX389" fmla="*/ 44605 w 2533557"/>
                      <a:gd name="connsiteY389" fmla="*/ 345687 h 1380521"/>
                      <a:gd name="connsiteX390" fmla="*/ 80288 w 2533557"/>
                      <a:gd name="connsiteY390" fmla="*/ 343457 h 1380521"/>
                      <a:gd name="connsiteX391" fmla="*/ 84749 w 2533557"/>
                      <a:gd name="connsiteY391" fmla="*/ 330076 h 1380521"/>
                      <a:gd name="connsiteX392" fmla="*/ 78058 w 2533557"/>
                      <a:gd name="connsiteY392" fmla="*/ 321155 h 1380521"/>
                      <a:gd name="connsiteX393" fmla="*/ 73598 w 2533557"/>
                      <a:gd name="connsiteY393" fmla="*/ 316694 h 1380521"/>
                      <a:gd name="connsiteX394" fmla="*/ 71367 w 2533557"/>
                      <a:gd name="connsiteY394" fmla="*/ 310003 h 1380521"/>
                      <a:gd name="connsiteX395" fmla="*/ 62446 w 2533557"/>
                      <a:gd name="connsiteY395" fmla="*/ 298852 h 1380521"/>
                      <a:gd name="connsiteX396" fmla="*/ 57986 w 2533557"/>
                      <a:gd name="connsiteY396" fmla="*/ 281010 h 1380521"/>
                      <a:gd name="connsiteX397" fmla="*/ 55756 w 2533557"/>
                      <a:gd name="connsiteY397" fmla="*/ 274320 h 1380521"/>
                      <a:gd name="connsiteX398" fmla="*/ 53526 w 2533557"/>
                      <a:gd name="connsiteY398" fmla="*/ 265399 h 1380521"/>
                      <a:gd name="connsiteX399" fmla="*/ 55756 w 2533557"/>
                      <a:gd name="connsiteY399" fmla="*/ 236405 h 1380521"/>
                      <a:gd name="connsiteX400" fmla="*/ 62446 w 2533557"/>
                      <a:gd name="connsiteY400" fmla="*/ 227484 h 1380521"/>
                      <a:gd name="connsiteX401" fmla="*/ 71367 w 2533557"/>
                      <a:gd name="connsiteY401" fmla="*/ 209642 h 1380521"/>
                      <a:gd name="connsiteX402" fmla="*/ 75828 w 2533557"/>
                      <a:gd name="connsiteY402" fmla="*/ 200721 h 1380521"/>
                      <a:gd name="connsiteX403" fmla="*/ 86979 w 2533557"/>
                      <a:gd name="connsiteY403" fmla="*/ 189570 h 1380521"/>
                      <a:gd name="connsiteX404" fmla="*/ 98130 w 2533557"/>
                      <a:gd name="connsiteY404" fmla="*/ 176189 h 1380521"/>
                      <a:gd name="connsiteX405" fmla="*/ 102591 w 2533557"/>
                      <a:gd name="connsiteY405" fmla="*/ 169498 h 1380521"/>
                      <a:gd name="connsiteX406" fmla="*/ 107051 w 2533557"/>
                      <a:gd name="connsiteY406" fmla="*/ 158347 h 1380521"/>
                      <a:gd name="connsiteX407" fmla="*/ 113742 w 2533557"/>
                      <a:gd name="connsiteY407" fmla="*/ 153886 h 1380521"/>
                      <a:gd name="connsiteX408" fmla="*/ 118203 w 2533557"/>
                      <a:gd name="connsiteY408" fmla="*/ 140505 h 1380521"/>
                      <a:gd name="connsiteX409" fmla="*/ 120433 w 2533557"/>
                      <a:gd name="connsiteY409" fmla="*/ 129354 h 1380521"/>
                      <a:gd name="connsiteX410" fmla="*/ 124893 w 2533557"/>
                      <a:gd name="connsiteY410" fmla="*/ 115972 h 1380521"/>
                      <a:gd name="connsiteX411" fmla="*/ 138275 w 2533557"/>
                      <a:gd name="connsiteY411" fmla="*/ 95900 h 1380521"/>
                      <a:gd name="connsiteX412" fmla="*/ 142735 w 2533557"/>
                      <a:gd name="connsiteY412" fmla="*/ 89209 h 1380521"/>
                      <a:gd name="connsiteX413" fmla="*/ 151656 w 2533557"/>
                      <a:gd name="connsiteY413" fmla="*/ 80288 h 1380521"/>
                      <a:gd name="connsiteX414" fmla="*/ 162807 w 2533557"/>
                      <a:gd name="connsiteY414" fmla="*/ 75828 h 1380521"/>
                      <a:gd name="connsiteX415" fmla="*/ 225254 w 2533557"/>
                      <a:gd name="connsiteY415" fmla="*/ 69137 h 1380521"/>
                      <a:gd name="connsiteX416" fmla="*/ 231945 w 2533557"/>
                      <a:gd name="connsiteY416" fmla="*/ 66907 h 1380521"/>
                      <a:gd name="connsiteX417" fmla="*/ 243096 w 2533557"/>
                      <a:gd name="connsiteY417" fmla="*/ 62446 h 1380521"/>
                      <a:gd name="connsiteX418" fmla="*/ 256478 w 2533557"/>
                      <a:gd name="connsiteY418" fmla="*/ 60216 h 1380521"/>
                      <a:gd name="connsiteX419" fmla="*/ 265399 w 2533557"/>
                      <a:gd name="connsiteY419" fmla="*/ 57986 h 1380521"/>
                      <a:gd name="connsiteX420" fmla="*/ 276550 w 2533557"/>
                      <a:gd name="connsiteY420" fmla="*/ 49065 h 1380521"/>
                      <a:gd name="connsiteX421" fmla="*/ 278780 w 2533557"/>
                      <a:gd name="connsiteY421" fmla="*/ 40144 h 1380521"/>
                      <a:gd name="connsiteX422" fmla="*/ 252017 w 2533557"/>
                      <a:gd name="connsiteY422" fmla="*/ 0 h 1380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</a:cxnLst>
                    <a:rect l="l" t="t" r="r" b="b"/>
                    <a:pathLst>
                      <a:path w="2533557" h="1380521">
                        <a:moveTo>
                          <a:pt x="252017" y="0"/>
                        </a:moveTo>
                        <a:lnTo>
                          <a:pt x="669073" y="0"/>
                        </a:lnTo>
                        <a:lnTo>
                          <a:pt x="673533" y="20072"/>
                        </a:lnTo>
                        <a:cubicBezTo>
                          <a:pt x="678870" y="36082"/>
                          <a:pt x="675192" y="38743"/>
                          <a:pt x="686915" y="44604"/>
                        </a:cubicBezTo>
                        <a:cubicBezTo>
                          <a:pt x="689018" y="45655"/>
                          <a:pt x="691376" y="46091"/>
                          <a:pt x="693606" y="46835"/>
                        </a:cubicBezTo>
                        <a:cubicBezTo>
                          <a:pt x="695836" y="49065"/>
                          <a:pt x="697873" y="51506"/>
                          <a:pt x="700296" y="53525"/>
                        </a:cubicBezTo>
                        <a:cubicBezTo>
                          <a:pt x="702355" y="55241"/>
                          <a:pt x="705271" y="55927"/>
                          <a:pt x="706987" y="57986"/>
                        </a:cubicBezTo>
                        <a:cubicBezTo>
                          <a:pt x="710047" y="61658"/>
                          <a:pt x="712129" y="68952"/>
                          <a:pt x="713678" y="73598"/>
                        </a:cubicBezTo>
                        <a:cubicBezTo>
                          <a:pt x="717389" y="125561"/>
                          <a:pt x="710846" y="89937"/>
                          <a:pt x="720368" y="113742"/>
                        </a:cubicBezTo>
                        <a:cubicBezTo>
                          <a:pt x="722114" y="118107"/>
                          <a:pt x="723342" y="122663"/>
                          <a:pt x="724829" y="127123"/>
                        </a:cubicBezTo>
                        <a:lnTo>
                          <a:pt x="727059" y="133814"/>
                        </a:lnTo>
                        <a:cubicBezTo>
                          <a:pt x="727802" y="144965"/>
                          <a:pt x="727546" y="156229"/>
                          <a:pt x="729289" y="167268"/>
                        </a:cubicBezTo>
                        <a:cubicBezTo>
                          <a:pt x="729808" y="170552"/>
                          <a:pt x="732100" y="173302"/>
                          <a:pt x="733750" y="176189"/>
                        </a:cubicBezTo>
                        <a:cubicBezTo>
                          <a:pt x="736193" y="180464"/>
                          <a:pt x="738812" y="184253"/>
                          <a:pt x="742671" y="187340"/>
                        </a:cubicBezTo>
                        <a:cubicBezTo>
                          <a:pt x="744764" y="189014"/>
                          <a:pt x="747467" y="189906"/>
                          <a:pt x="749362" y="191801"/>
                        </a:cubicBezTo>
                        <a:cubicBezTo>
                          <a:pt x="752127" y="194566"/>
                          <a:pt x="757981" y="203615"/>
                          <a:pt x="760513" y="207412"/>
                        </a:cubicBezTo>
                        <a:cubicBezTo>
                          <a:pt x="763130" y="215265"/>
                          <a:pt x="768347" y="223540"/>
                          <a:pt x="762743" y="231945"/>
                        </a:cubicBezTo>
                        <a:cubicBezTo>
                          <a:pt x="761439" y="233901"/>
                          <a:pt x="758282" y="233432"/>
                          <a:pt x="756052" y="234175"/>
                        </a:cubicBezTo>
                        <a:cubicBezTo>
                          <a:pt x="745283" y="244946"/>
                          <a:pt x="758385" y="231259"/>
                          <a:pt x="747131" y="245326"/>
                        </a:cubicBezTo>
                        <a:cubicBezTo>
                          <a:pt x="745817" y="246968"/>
                          <a:pt x="744158" y="248300"/>
                          <a:pt x="742671" y="249787"/>
                        </a:cubicBezTo>
                        <a:cubicBezTo>
                          <a:pt x="736405" y="268582"/>
                          <a:pt x="734280" y="260089"/>
                          <a:pt x="744901" y="265399"/>
                        </a:cubicBezTo>
                        <a:cubicBezTo>
                          <a:pt x="747298" y="266598"/>
                          <a:pt x="749362" y="268372"/>
                          <a:pt x="751592" y="269859"/>
                        </a:cubicBezTo>
                        <a:cubicBezTo>
                          <a:pt x="752335" y="272089"/>
                          <a:pt x="753547" y="274215"/>
                          <a:pt x="753822" y="276550"/>
                        </a:cubicBezTo>
                        <a:cubicBezTo>
                          <a:pt x="755041" y="286913"/>
                          <a:pt x="753363" y="297691"/>
                          <a:pt x="756052" y="307773"/>
                        </a:cubicBezTo>
                        <a:cubicBezTo>
                          <a:pt x="756658" y="310045"/>
                          <a:pt x="760419" y="309645"/>
                          <a:pt x="762743" y="310003"/>
                        </a:cubicBezTo>
                        <a:cubicBezTo>
                          <a:pt x="770128" y="311139"/>
                          <a:pt x="777612" y="311490"/>
                          <a:pt x="785046" y="312234"/>
                        </a:cubicBezTo>
                        <a:cubicBezTo>
                          <a:pt x="787276" y="313721"/>
                          <a:pt x="789339" y="315495"/>
                          <a:pt x="791736" y="316694"/>
                        </a:cubicBezTo>
                        <a:cubicBezTo>
                          <a:pt x="793839" y="317745"/>
                          <a:pt x="796958" y="317088"/>
                          <a:pt x="798427" y="318924"/>
                        </a:cubicBezTo>
                        <a:cubicBezTo>
                          <a:pt x="800342" y="321317"/>
                          <a:pt x="799286" y="325103"/>
                          <a:pt x="800657" y="327845"/>
                        </a:cubicBezTo>
                        <a:cubicBezTo>
                          <a:pt x="801597" y="329726"/>
                          <a:pt x="803804" y="330664"/>
                          <a:pt x="805118" y="332306"/>
                        </a:cubicBezTo>
                        <a:cubicBezTo>
                          <a:pt x="806924" y="334564"/>
                          <a:pt x="814509" y="347289"/>
                          <a:pt x="816269" y="347918"/>
                        </a:cubicBezTo>
                        <a:cubicBezTo>
                          <a:pt x="824002" y="350680"/>
                          <a:pt x="832624" y="349405"/>
                          <a:pt x="840802" y="350148"/>
                        </a:cubicBezTo>
                        <a:cubicBezTo>
                          <a:pt x="841545" y="352378"/>
                          <a:pt x="842571" y="354534"/>
                          <a:pt x="843032" y="356839"/>
                        </a:cubicBezTo>
                        <a:cubicBezTo>
                          <a:pt x="844063" y="361993"/>
                          <a:pt x="842911" y="367748"/>
                          <a:pt x="845262" y="372450"/>
                        </a:cubicBezTo>
                        <a:cubicBezTo>
                          <a:pt x="846313" y="374553"/>
                          <a:pt x="849723" y="373937"/>
                          <a:pt x="851953" y="374681"/>
                        </a:cubicBezTo>
                        <a:cubicBezTo>
                          <a:pt x="854183" y="376911"/>
                          <a:pt x="856221" y="379352"/>
                          <a:pt x="858644" y="381371"/>
                        </a:cubicBezTo>
                        <a:cubicBezTo>
                          <a:pt x="860703" y="383087"/>
                          <a:pt x="863660" y="383739"/>
                          <a:pt x="865334" y="385832"/>
                        </a:cubicBezTo>
                        <a:cubicBezTo>
                          <a:pt x="866803" y="387668"/>
                          <a:pt x="865903" y="390860"/>
                          <a:pt x="867565" y="392522"/>
                        </a:cubicBezTo>
                        <a:cubicBezTo>
                          <a:pt x="868634" y="393591"/>
                          <a:pt x="883096" y="396963"/>
                          <a:pt x="883176" y="396983"/>
                        </a:cubicBezTo>
                        <a:cubicBezTo>
                          <a:pt x="884663" y="399213"/>
                          <a:pt x="886548" y="401224"/>
                          <a:pt x="887637" y="403674"/>
                        </a:cubicBezTo>
                        <a:cubicBezTo>
                          <a:pt x="892090" y="413692"/>
                          <a:pt x="895675" y="426341"/>
                          <a:pt x="889867" y="437127"/>
                        </a:cubicBezTo>
                        <a:cubicBezTo>
                          <a:pt x="887326" y="441847"/>
                          <a:pt x="835970" y="453854"/>
                          <a:pt x="876486" y="446048"/>
                        </a:cubicBezTo>
                        <a:lnTo>
                          <a:pt x="865334" y="472811"/>
                        </a:lnTo>
                        <a:lnTo>
                          <a:pt x="1148575" y="472811"/>
                        </a:lnTo>
                        <a:lnTo>
                          <a:pt x="1164187" y="439358"/>
                        </a:lnTo>
                        <a:cubicBezTo>
                          <a:pt x="1165674" y="432667"/>
                          <a:pt x="1166480" y="425787"/>
                          <a:pt x="1168647" y="419285"/>
                        </a:cubicBezTo>
                        <a:cubicBezTo>
                          <a:pt x="1169495" y="416742"/>
                          <a:pt x="1171909" y="414992"/>
                          <a:pt x="1173108" y="412595"/>
                        </a:cubicBezTo>
                        <a:cubicBezTo>
                          <a:pt x="1174159" y="410492"/>
                          <a:pt x="1174595" y="408134"/>
                          <a:pt x="1175338" y="405904"/>
                        </a:cubicBezTo>
                        <a:cubicBezTo>
                          <a:pt x="1172151" y="389968"/>
                          <a:pt x="1175772" y="386624"/>
                          <a:pt x="1166417" y="379141"/>
                        </a:cubicBezTo>
                        <a:cubicBezTo>
                          <a:pt x="1164324" y="377467"/>
                          <a:pt x="1161956" y="376168"/>
                          <a:pt x="1159726" y="374681"/>
                        </a:cubicBezTo>
                        <a:cubicBezTo>
                          <a:pt x="1158239" y="372451"/>
                          <a:pt x="1157010" y="370025"/>
                          <a:pt x="1155266" y="367990"/>
                        </a:cubicBezTo>
                        <a:cubicBezTo>
                          <a:pt x="1152529" y="364797"/>
                          <a:pt x="1146345" y="359069"/>
                          <a:pt x="1146345" y="359069"/>
                        </a:cubicBezTo>
                        <a:cubicBezTo>
                          <a:pt x="1142175" y="346556"/>
                          <a:pt x="1147616" y="356428"/>
                          <a:pt x="1132964" y="350148"/>
                        </a:cubicBezTo>
                        <a:cubicBezTo>
                          <a:pt x="1131031" y="349320"/>
                          <a:pt x="1130384" y="346627"/>
                          <a:pt x="1128503" y="345687"/>
                        </a:cubicBezTo>
                        <a:cubicBezTo>
                          <a:pt x="1124298" y="343584"/>
                          <a:pt x="1115122" y="341227"/>
                          <a:pt x="1115122" y="341227"/>
                        </a:cubicBezTo>
                        <a:cubicBezTo>
                          <a:pt x="1111342" y="329888"/>
                          <a:pt x="1107376" y="324642"/>
                          <a:pt x="1112891" y="312234"/>
                        </a:cubicBezTo>
                        <a:cubicBezTo>
                          <a:pt x="1114624" y="308335"/>
                          <a:pt x="1123103" y="306984"/>
                          <a:pt x="1126273" y="305543"/>
                        </a:cubicBezTo>
                        <a:cubicBezTo>
                          <a:pt x="1153697" y="293078"/>
                          <a:pt x="1135162" y="299606"/>
                          <a:pt x="1150806" y="294392"/>
                        </a:cubicBezTo>
                        <a:cubicBezTo>
                          <a:pt x="1152293" y="292905"/>
                          <a:pt x="1154100" y="291681"/>
                          <a:pt x="1155266" y="289931"/>
                        </a:cubicBezTo>
                        <a:cubicBezTo>
                          <a:pt x="1157110" y="287165"/>
                          <a:pt x="1158076" y="283897"/>
                          <a:pt x="1159726" y="281010"/>
                        </a:cubicBezTo>
                        <a:cubicBezTo>
                          <a:pt x="1161056" y="278683"/>
                          <a:pt x="1162700" y="276550"/>
                          <a:pt x="1164187" y="274320"/>
                        </a:cubicBezTo>
                        <a:cubicBezTo>
                          <a:pt x="1164930" y="272090"/>
                          <a:pt x="1165207" y="269645"/>
                          <a:pt x="1166417" y="267629"/>
                        </a:cubicBezTo>
                        <a:cubicBezTo>
                          <a:pt x="1175602" y="252320"/>
                          <a:pt x="1166790" y="275431"/>
                          <a:pt x="1173108" y="256478"/>
                        </a:cubicBezTo>
                        <a:cubicBezTo>
                          <a:pt x="1179055" y="257221"/>
                          <a:pt x="1185473" y="256274"/>
                          <a:pt x="1190950" y="258708"/>
                        </a:cubicBezTo>
                        <a:cubicBezTo>
                          <a:pt x="1193098" y="259663"/>
                          <a:pt x="1192129" y="263296"/>
                          <a:pt x="1193180" y="265399"/>
                        </a:cubicBezTo>
                        <a:cubicBezTo>
                          <a:pt x="1194379" y="267796"/>
                          <a:pt x="1196311" y="269762"/>
                          <a:pt x="1197641" y="272089"/>
                        </a:cubicBezTo>
                        <a:cubicBezTo>
                          <a:pt x="1199291" y="274976"/>
                          <a:pt x="1200257" y="278244"/>
                          <a:pt x="1202101" y="281010"/>
                        </a:cubicBezTo>
                        <a:cubicBezTo>
                          <a:pt x="1204175" y="284121"/>
                          <a:pt x="1210269" y="288440"/>
                          <a:pt x="1213252" y="289931"/>
                        </a:cubicBezTo>
                        <a:cubicBezTo>
                          <a:pt x="1215355" y="290982"/>
                          <a:pt x="1217713" y="291418"/>
                          <a:pt x="1219943" y="292161"/>
                        </a:cubicBezTo>
                        <a:cubicBezTo>
                          <a:pt x="1222150" y="298782"/>
                          <a:pt x="1223564" y="306934"/>
                          <a:pt x="1228864" y="312234"/>
                        </a:cubicBezTo>
                        <a:cubicBezTo>
                          <a:pt x="1230759" y="314129"/>
                          <a:pt x="1233325" y="315207"/>
                          <a:pt x="1235555" y="316694"/>
                        </a:cubicBezTo>
                        <a:cubicBezTo>
                          <a:pt x="1237042" y="318924"/>
                          <a:pt x="1239365" y="320785"/>
                          <a:pt x="1240015" y="323385"/>
                        </a:cubicBezTo>
                        <a:cubicBezTo>
                          <a:pt x="1241648" y="329916"/>
                          <a:pt x="1239746" y="337207"/>
                          <a:pt x="1242246" y="343457"/>
                        </a:cubicBezTo>
                        <a:cubicBezTo>
                          <a:pt x="1243119" y="345639"/>
                          <a:pt x="1246668" y="345068"/>
                          <a:pt x="1248936" y="345687"/>
                        </a:cubicBezTo>
                        <a:cubicBezTo>
                          <a:pt x="1276610" y="353235"/>
                          <a:pt x="1258066" y="347245"/>
                          <a:pt x="1273469" y="352378"/>
                        </a:cubicBezTo>
                        <a:cubicBezTo>
                          <a:pt x="1276443" y="351635"/>
                          <a:pt x="1279398" y="350813"/>
                          <a:pt x="1282390" y="350148"/>
                        </a:cubicBezTo>
                        <a:cubicBezTo>
                          <a:pt x="1286090" y="349326"/>
                          <a:pt x="1289864" y="348837"/>
                          <a:pt x="1293541" y="347918"/>
                        </a:cubicBezTo>
                        <a:cubicBezTo>
                          <a:pt x="1295822" y="347348"/>
                          <a:pt x="1298002" y="346431"/>
                          <a:pt x="1300232" y="345687"/>
                        </a:cubicBezTo>
                        <a:cubicBezTo>
                          <a:pt x="1307555" y="347019"/>
                          <a:pt x="1327448" y="346858"/>
                          <a:pt x="1333686" y="356839"/>
                        </a:cubicBezTo>
                        <a:cubicBezTo>
                          <a:pt x="1335695" y="360053"/>
                          <a:pt x="1335173" y="364273"/>
                          <a:pt x="1335916" y="367990"/>
                        </a:cubicBezTo>
                        <a:cubicBezTo>
                          <a:pt x="1336659" y="381371"/>
                          <a:pt x="1336933" y="394787"/>
                          <a:pt x="1338146" y="408134"/>
                        </a:cubicBezTo>
                        <a:cubicBezTo>
                          <a:pt x="1338423" y="411187"/>
                          <a:pt x="1339005" y="414313"/>
                          <a:pt x="1340376" y="417055"/>
                        </a:cubicBezTo>
                        <a:cubicBezTo>
                          <a:pt x="1341316" y="418936"/>
                          <a:pt x="1343195" y="420202"/>
                          <a:pt x="1344837" y="421516"/>
                        </a:cubicBezTo>
                        <a:cubicBezTo>
                          <a:pt x="1351013" y="426457"/>
                          <a:pt x="1351151" y="425851"/>
                          <a:pt x="1358218" y="428206"/>
                        </a:cubicBezTo>
                        <a:cubicBezTo>
                          <a:pt x="1362683" y="432671"/>
                          <a:pt x="1365636" y="436045"/>
                          <a:pt x="1371600" y="439358"/>
                        </a:cubicBezTo>
                        <a:cubicBezTo>
                          <a:pt x="1375100" y="441302"/>
                          <a:pt x="1378989" y="442450"/>
                          <a:pt x="1382751" y="443818"/>
                        </a:cubicBezTo>
                        <a:cubicBezTo>
                          <a:pt x="1387170" y="445425"/>
                          <a:pt x="1391672" y="446792"/>
                          <a:pt x="1396132" y="448279"/>
                        </a:cubicBezTo>
                        <a:lnTo>
                          <a:pt x="1402823" y="450509"/>
                        </a:lnTo>
                        <a:cubicBezTo>
                          <a:pt x="1404310" y="452739"/>
                          <a:pt x="1406085" y="454802"/>
                          <a:pt x="1407284" y="457200"/>
                        </a:cubicBezTo>
                        <a:cubicBezTo>
                          <a:pt x="1409383" y="461397"/>
                          <a:pt x="1409327" y="467676"/>
                          <a:pt x="1413974" y="470581"/>
                        </a:cubicBezTo>
                        <a:cubicBezTo>
                          <a:pt x="1417961" y="473073"/>
                          <a:pt x="1427356" y="475041"/>
                          <a:pt x="1427356" y="475041"/>
                        </a:cubicBezTo>
                        <a:lnTo>
                          <a:pt x="1688294" y="475041"/>
                        </a:lnTo>
                        <a:lnTo>
                          <a:pt x="1688294" y="501804"/>
                        </a:lnTo>
                        <a:lnTo>
                          <a:pt x="1833260" y="501804"/>
                        </a:lnTo>
                        <a:lnTo>
                          <a:pt x="1871174" y="448279"/>
                        </a:lnTo>
                        <a:cubicBezTo>
                          <a:pt x="1871922" y="444912"/>
                          <a:pt x="1874721" y="424659"/>
                          <a:pt x="1880095" y="419285"/>
                        </a:cubicBezTo>
                        <a:cubicBezTo>
                          <a:pt x="1881757" y="417623"/>
                          <a:pt x="1884683" y="418106"/>
                          <a:pt x="1886786" y="417055"/>
                        </a:cubicBezTo>
                        <a:cubicBezTo>
                          <a:pt x="1890051" y="415423"/>
                          <a:pt x="1900373" y="407423"/>
                          <a:pt x="1902398" y="405904"/>
                        </a:cubicBezTo>
                        <a:cubicBezTo>
                          <a:pt x="1904043" y="400969"/>
                          <a:pt x="1905089" y="391177"/>
                          <a:pt x="1911319" y="388062"/>
                        </a:cubicBezTo>
                        <a:cubicBezTo>
                          <a:pt x="1915524" y="385959"/>
                          <a:pt x="1924700" y="383601"/>
                          <a:pt x="1924700" y="383601"/>
                        </a:cubicBezTo>
                        <a:cubicBezTo>
                          <a:pt x="1941799" y="384345"/>
                          <a:pt x="1958972" y="384071"/>
                          <a:pt x="1975996" y="385832"/>
                        </a:cubicBezTo>
                        <a:cubicBezTo>
                          <a:pt x="1980673" y="386316"/>
                          <a:pt x="1989377" y="390292"/>
                          <a:pt x="1989377" y="390292"/>
                        </a:cubicBezTo>
                        <a:cubicBezTo>
                          <a:pt x="1998467" y="399382"/>
                          <a:pt x="1988355" y="390211"/>
                          <a:pt x="2002759" y="399213"/>
                        </a:cubicBezTo>
                        <a:cubicBezTo>
                          <a:pt x="2005911" y="401183"/>
                          <a:pt x="2008062" y="405053"/>
                          <a:pt x="2011680" y="405904"/>
                        </a:cubicBezTo>
                        <a:cubicBezTo>
                          <a:pt x="2021115" y="408124"/>
                          <a:pt x="2031009" y="407391"/>
                          <a:pt x="2040673" y="408134"/>
                        </a:cubicBezTo>
                        <a:lnTo>
                          <a:pt x="2060745" y="414825"/>
                        </a:lnTo>
                        <a:lnTo>
                          <a:pt x="2067436" y="417055"/>
                        </a:lnTo>
                        <a:lnTo>
                          <a:pt x="2074126" y="419285"/>
                        </a:lnTo>
                        <a:cubicBezTo>
                          <a:pt x="2077843" y="423002"/>
                          <a:pt x="2080178" y="429162"/>
                          <a:pt x="2085278" y="430437"/>
                        </a:cubicBezTo>
                        <a:cubicBezTo>
                          <a:pt x="2088252" y="431180"/>
                          <a:pt x="2091263" y="431786"/>
                          <a:pt x="2094199" y="432667"/>
                        </a:cubicBezTo>
                        <a:cubicBezTo>
                          <a:pt x="2098702" y="434018"/>
                          <a:pt x="2102999" y="436070"/>
                          <a:pt x="2107580" y="437127"/>
                        </a:cubicBezTo>
                        <a:cubicBezTo>
                          <a:pt x="2112702" y="438309"/>
                          <a:pt x="2117988" y="438614"/>
                          <a:pt x="2123192" y="439358"/>
                        </a:cubicBezTo>
                        <a:cubicBezTo>
                          <a:pt x="2125422" y="440101"/>
                          <a:pt x="2127722" y="440662"/>
                          <a:pt x="2129883" y="441588"/>
                        </a:cubicBezTo>
                        <a:cubicBezTo>
                          <a:pt x="2132939" y="442897"/>
                          <a:pt x="2135691" y="444881"/>
                          <a:pt x="2138804" y="446048"/>
                        </a:cubicBezTo>
                        <a:cubicBezTo>
                          <a:pt x="2141674" y="447124"/>
                          <a:pt x="2144751" y="447535"/>
                          <a:pt x="2147725" y="448279"/>
                        </a:cubicBezTo>
                        <a:cubicBezTo>
                          <a:pt x="2149212" y="450509"/>
                          <a:pt x="2149514" y="454746"/>
                          <a:pt x="2152185" y="454969"/>
                        </a:cubicBezTo>
                        <a:cubicBezTo>
                          <a:pt x="2173205" y="456720"/>
                          <a:pt x="2197464" y="453212"/>
                          <a:pt x="2219092" y="450509"/>
                        </a:cubicBezTo>
                        <a:cubicBezTo>
                          <a:pt x="2246586" y="453008"/>
                          <a:pt x="2243625" y="444528"/>
                          <a:pt x="2243625" y="461660"/>
                        </a:cubicBezTo>
                        <a:lnTo>
                          <a:pt x="2232474" y="546409"/>
                        </a:lnTo>
                        <a:cubicBezTo>
                          <a:pt x="2239165" y="547153"/>
                          <a:pt x="2245822" y="548312"/>
                          <a:pt x="2252546" y="548640"/>
                        </a:cubicBezTo>
                        <a:cubicBezTo>
                          <a:pt x="2276319" y="549800"/>
                          <a:pt x="2300143" y="549682"/>
                          <a:pt x="2323914" y="550870"/>
                        </a:cubicBezTo>
                        <a:cubicBezTo>
                          <a:pt x="2334716" y="551410"/>
                          <a:pt x="2342710" y="553291"/>
                          <a:pt x="2352907" y="555330"/>
                        </a:cubicBezTo>
                        <a:cubicBezTo>
                          <a:pt x="2355137" y="556817"/>
                          <a:pt x="2357703" y="557896"/>
                          <a:pt x="2359598" y="559791"/>
                        </a:cubicBezTo>
                        <a:cubicBezTo>
                          <a:pt x="2361493" y="561686"/>
                          <a:pt x="2362384" y="564388"/>
                          <a:pt x="2364058" y="566481"/>
                        </a:cubicBezTo>
                        <a:cubicBezTo>
                          <a:pt x="2365372" y="568123"/>
                          <a:pt x="2367032" y="569455"/>
                          <a:pt x="2368519" y="570942"/>
                        </a:cubicBezTo>
                        <a:cubicBezTo>
                          <a:pt x="2360870" y="582415"/>
                          <a:pt x="2367990" y="573595"/>
                          <a:pt x="2357367" y="582093"/>
                        </a:cubicBezTo>
                        <a:cubicBezTo>
                          <a:pt x="2355725" y="583407"/>
                          <a:pt x="2354589" y="585292"/>
                          <a:pt x="2352907" y="586554"/>
                        </a:cubicBezTo>
                        <a:cubicBezTo>
                          <a:pt x="2340638" y="595757"/>
                          <a:pt x="2343266" y="594228"/>
                          <a:pt x="2332835" y="597705"/>
                        </a:cubicBezTo>
                        <a:cubicBezTo>
                          <a:pt x="2329861" y="599935"/>
                          <a:pt x="2327141" y="602552"/>
                          <a:pt x="2323914" y="604396"/>
                        </a:cubicBezTo>
                        <a:cubicBezTo>
                          <a:pt x="2321426" y="605818"/>
                          <a:pt x="2310232" y="608373"/>
                          <a:pt x="2308302" y="608856"/>
                        </a:cubicBezTo>
                        <a:cubicBezTo>
                          <a:pt x="2306815" y="611086"/>
                          <a:pt x="2305516" y="613454"/>
                          <a:pt x="2303842" y="615547"/>
                        </a:cubicBezTo>
                        <a:cubicBezTo>
                          <a:pt x="2302528" y="617189"/>
                          <a:pt x="2300321" y="618126"/>
                          <a:pt x="2299381" y="620007"/>
                        </a:cubicBezTo>
                        <a:cubicBezTo>
                          <a:pt x="2297278" y="624212"/>
                          <a:pt x="2298246" y="630065"/>
                          <a:pt x="2294921" y="633389"/>
                        </a:cubicBezTo>
                        <a:cubicBezTo>
                          <a:pt x="2288564" y="639744"/>
                          <a:pt x="2291626" y="636099"/>
                          <a:pt x="2286000" y="644540"/>
                        </a:cubicBezTo>
                        <a:cubicBezTo>
                          <a:pt x="2287021" y="656797"/>
                          <a:pt x="2283693" y="668997"/>
                          <a:pt x="2292690" y="677994"/>
                        </a:cubicBezTo>
                        <a:cubicBezTo>
                          <a:pt x="2294585" y="679889"/>
                          <a:pt x="2296917" y="681398"/>
                          <a:pt x="2299381" y="682454"/>
                        </a:cubicBezTo>
                        <a:cubicBezTo>
                          <a:pt x="2302198" y="683661"/>
                          <a:pt x="2305328" y="683941"/>
                          <a:pt x="2308302" y="684684"/>
                        </a:cubicBezTo>
                        <a:cubicBezTo>
                          <a:pt x="2309876" y="686258"/>
                          <a:pt x="2317692" y="693491"/>
                          <a:pt x="2317223" y="695836"/>
                        </a:cubicBezTo>
                        <a:cubicBezTo>
                          <a:pt x="2316697" y="698464"/>
                          <a:pt x="2312981" y="699207"/>
                          <a:pt x="2310532" y="700296"/>
                        </a:cubicBezTo>
                        <a:cubicBezTo>
                          <a:pt x="2306236" y="702206"/>
                          <a:pt x="2301611" y="703270"/>
                          <a:pt x="2297151" y="704757"/>
                        </a:cubicBezTo>
                        <a:lnTo>
                          <a:pt x="2290460" y="706987"/>
                        </a:lnTo>
                        <a:cubicBezTo>
                          <a:pt x="2287486" y="709217"/>
                          <a:pt x="2284864" y="712016"/>
                          <a:pt x="2281539" y="713678"/>
                        </a:cubicBezTo>
                        <a:cubicBezTo>
                          <a:pt x="2278797" y="715049"/>
                          <a:pt x="2275168" y="714208"/>
                          <a:pt x="2272618" y="715908"/>
                        </a:cubicBezTo>
                        <a:cubicBezTo>
                          <a:pt x="2266982" y="719666"/>
                          <a:pt x="2268894" y="724344"/>
                          <a:pt x="2265927" y="729289"/>
                        </a:cubicBezTo>
                        <a:cubicBezTo>
                          <a:pt x="2264845" y="731092"/>
                          <a:pt x="2262954" y="732263"/>
                          <a:pt x="2261467" y="733750"/>
                        </a:cubicBezTo>
                        <a:cubicBezTo>
                          <a:pt x="2260724" y="736724"/>
                          <a:pt x="2260862" y="740072"/>
                          <a:pt x="2259237" y="742671"/>
                        </a:cubicBezTo>
                        <a:cubicBezTo>
                          <a:pt x="2257008" y="746237"/>
                          <a:pt x="2252649" y="748093"/>
                          <a:pt x="2250316" y="751592"/>
                        </a:cubicBezTo>
                        <a:cubicBezTo>
                          <a:pt x="2248829" y="753822"/>
                          <a:pt x="2247599" y="756247"/>
                          <a:pt x="2245855" y="758282"/>
                        </a:cubicBezTo>
                        <a:cubicBezTo>
                          <a:pt x="2243118" y="761475"/>
                          <a:pt x="2240924" y="765873"/>
                          <a:pt x="2236934" y="767203"/>
                        </a:cubicBezTo>
                        <a:lnTo>
                          <a:pt x="2223553" y="771664"/>
                        </a:lnTo>
                        <a:cubicBezTo>
                          <a:pt x="2221323" y="773894"/>
                          <a:pt x="2218427" y="775616"/>
                          <a:pt x="2216862" y="778355"/>
                        </a:cubicBezTo>
                        <a:cubicBezTo>
                          <a:pt x="2213911" y="783520"/>
                          <a:pt x="2214632" y="790654"/>
                          <a:pt x="2214632" y="796197"/>
                        </a:cubicBezTo>
                        <a:lnTo>
                          <a:pt x="2214632" y="974616"/>
                        </a:lnTo>
                        <a:lnTo>
                          <a:pt x="2294921" y="974616"/>
                        </a:lnTo>
                        <a:lnTo>
                          <a:pt x="2294921" y="1016991"/>
                        </a:lnTo>
                        <a:lnTo>
                          <a:pt x="2404203" y="1016991"/>
                        </a:lnTo>
                        <a:lnTo>
                          <a:pt x="2404203" y="1095049"/>
                        </a:lnTo>
                        <a:lnTo>
                          <a:pt x="2457728" y="1157496"/>
                        </a:lnTo>
                        <a:cubicBezTo>
                          <a:pt x="2464419" y="1159726"/>
                          <a:pt x="2470986" y="1162370"/>
                          <a:pt x="2477801" y="1164187"/>
                        </a:cubicBezTo>
                        <a:cubicBezTo>
                          <a:pt x="2482170" y="1165352"/>
                          <a:pt x="2486795" y="1165320"/>
                          <a:pt x="2491182" y="1166417"/>
                        </a:cubicBezTo>
                        <a:cubicBezTo>
                          <a:pt x="2495744" y="1167557"/>
                          <a:pt x="2500002" y="1169738"/>
                          <a:pt x="2504564" y="1170878"/>
                        </a:cubicBezTo>
                        <a:lnTo>
                          <a:pt x="2513485" y="1173108"/>
                        </a:lnTo>
                        <a:cubicBezTo>
                          <a:pt x="2515715" y="1174595"/>
                          <a:pt x="2517778" y="1176369"/>
                          <a:pt x="2520175" y="1177568"/>
                        </a:cubicBezTo>
                        <a:cubicBezTo>
                          <a:pt x="2522278" y="1178619"/>
                          <a:pt x="2524910" y="1178495"/>
                          <a:pt x="2526866" y="1179799"/>
                        </a:cubicBezTo>
                        <a:cubicBezTo>
                          <a:pt x="2529490" y="1181548"/>
                          <a:pt x="2531327" y="1184259"/>
                          <a:pt x="2533557" y="1186489"/>
                        </a:cubicBezTo>
                        <a:cubicBezTo>
                          <a:pt x="2530583" y="1187233"/>
                          <a:pt x="2527642" y="1188119"/>
                          <a:pt x="2524636" y="1188720"/>
                        </a:cubicBezTo>
                        <a:cubicBezTo>
                          <a:pt x="2520202" y="1189607"/>
                          <a:pt x="2515544" y="1189520"/>
                          <a:pt x="2511254" y="1190950"/>
                        </a:cubicBezTo>
                        <a:cubicBezTo>
                          <a:pt x="2508711" y="1191797"/>
                          <a:pt x="2506961" y="1194211"/>
                          <a:pt x="2504564" y="1195410"/>
                        </a:cubicBezTo>
                        <a:cubicBezTo>
                          <a:pt x="2502461" y="1196461"/>
                          <a:pt x="2500103" y="1196897"/>
                          <a:pt x="2497873" y="1197641"/>
                        </a:cubicBezTo>
                        <a:cubicBezTo>
                          <a:pt x="2496386" y="1199871"/>
                          <a:pt x="2493569" y="1201655"/>
                          <a:pt x="2493412" y="1204331"/>
                        </a:cubicBezTo>
                        <a:cubicBezTo>
                          <a:pt x="2492799" y="1214748"/>
                          <a:pt x="2492954" y="1225473"/>
                          <a:pt x="2495643" y="1235555"/>
                        </a:cubicBezTo>
                        <a:cubicBezTo>
                          <a:pt x="2496249" y="1237826"/>
                          <a:pt x="2500038" y="1237275"/>
                          <a:pt x="2502333" y="1237785"/>
                        </a:cubicBezTo>
                        <a:cubicBezTo>
                          <a:pt x="2506748" y="1238766"/>
                          <a:pt x="2511300" y="1239034"/>
                          <a:pt x="2515715" y="1240015"/>
                        </a:cubicBezTo>
                        <a:cubicBezTo>
                          <a:pt x="2518010" y="1240525"/>
                          <a:pt x="2520744" y="1240583"/>
                          <a:pt x="2522406" y="1242245"/>
                        </a:cubicBezTo>
                        <a:lnTo>
                          <a:pt x="2522406" y="1246706"/>
                        </a:lnTo>
                        <a:lnTo>
                          <a:pt x="2428735" y="1333685"/>
                        </a:lnTo>
                        <a:lnTo>
                          <a:pt x="2361828" y="1318074"/>
                        </a:lnTo>
                        <a:cubicBezTo>
                          <a:pt x="2355881" y="1315100"/>
                          <a:pt x="2350098" y="1311772"/>
                          <a:pt x="2343986" y="1309153"/>
                        </a:cubicBezTo>
                        <a:cubicBezTo>
                          <a:pt x="2339665" y="1307301"/>
                          <a:pt x="2330605" y="1304692"/>
                          <a:pt x="2330605" y="1304692"/>
                        </a:cubicBezTo>
                        <a:cubicBezTo>
                          <a:pt x="2329118" y="1303205"/>
                          <a:pt x="2328025" y="1301172"/>
                          <a:pt x="2326144" y="1300232"/>
                        </a:cubicBezTo>
                        <a:cubicBezTo>
                          <a:pt x="2321939" y="1298129"/>
                          <a:pt x="2312763" y="1295771"/>
                          <a:pt x="2312763" y="1295771"/>
                        </a:cubicBezTo>
                        <a:cubicBezTo>
                          <a:pt x="2306071" y="1296886"/>
                          <a:pt x="2291894" y="1298533"/>
                          <a:pt x="2286000" y="1302462"/>
                        </a:cubicBezTo>
                        <a:cubicBezTo>
                          <a:pt x="2283770" y="1303949"/>
                          <a:pt x="2281662" y="1305639"/>
                          <a:pt x="2279309" y="1306922"/>
                        </a:cubicBezTo>
                        <a:cubicBezTo>
                          <a:pt x="2273472" y="1310106"/>
                          <a:pt x="2261467" y="1315843"/>
                          <a:pt x="2261467" y="1315843"/>
                        </a:cubicBezTo>
                        <a:cubicBezTo>
                          <a:pt x="2251803" y="1315100"/>
                          <a:pt x="2242019" y="1315297"/>
                          <a:pt x="2232474" y="1313613"/>
                        </a:cubicBezTo>
                        <a:cubicBezTo>
                          <a:pt x="2229200" y="1313035"/>
                          <a:pt x="2226609" y="1310463"/>
                          <a:pt x="2223553" y="1309153"/>
                        </a:cubicBezTo>
                        <a:cubicBezTo>
                          <a:pt x="2221392" y="1308227"/>
                          <a:pt x="2219092" y="1307666"/>
                          <a:pt x="2216862" y="1306922"/>
                        </a:cubicBezTo>
                        <a:cubicBezTo>
                          <a:pt x="2205711" y="1308409"/>
                          <a:pt x="2194520" y="1309628"/>
                          <a:pt x="2183408" y="1311383"/>
                        </a:cubicBezTo>
                        <a:cubicBezTo>
                          <a:pt x="2180380" y="1311861"/>
                          <a:pt x="2176880" y="1311698"/>
                          <a:pt x="2174487" y="1313613"/>
                        </a:cubicBezTo>
                        <a:cubicBezTo>
                          <a:pt x="2158490" y="1326411"/>
                          <a:pt x="2191224" y="1315563"/>
                          <a:pt x="2163336" y="1322534"/>
                        </a:cubicBezTo>
                        <a:cubicBezTo>
                          <a:pt x="2161106" y="1324021"/>
                          <a:pt x="2159043" y="1325796"/>
                          <a:pt x="2156646" y="1326995"/>
                        </a:cubicBezTo>
                        <a:cubicBezTo>
                          <a:pt x="2154543" y="1328046"/>
                          <a:pt x="2152010" y="1328083"/>
                          <a:pt x="2149955" y="1329225"/>
                        </a:cubicBezTo>
                        <a:cubicBezTo>
                          <a:pt x="2137949" y="1335895"/>
                          <a:pt x="2138010" y="1336709"/>
                          <a:pt x="2129883" y="1344837"/>
                        </a:cubicBezTo>
                        <a:cubicBezTo>
                          <a:pt x="2125618" y="1357628"/>
                          <a:pt x="2130539" y="1346192"/>
                          <a:pt x="2123192" y="1355988"/>
                        </a:cubicBezTo>
                        <a:cubicBezTo>
                          <a:pt x="2122286" y="1357197"/>
                          <a:pt x="2114460" y="1371040"/>
                          <a:pt x="2109810" y="1373830"/>
                        </a:cubicBezTo>
                        <a:cubicBezTo>
                          <a:pt x="2099967" y="1379736"/>
                          <a:pt x="2105286" y="1371729"/>
                          <a:pt x="2100889" y="1380521"/>
                        </a:cubicBezTo>
                        <a:lnTo>
                          <a:pt x="2089738" y="1362679"/>
                        </a:lnTo>
                        <a:cubicBezTo>
                          <a:pt x="2090481" y="1353758"/>
                          <a:pt x="2091077" y="1344823"/>
                          <a:pt x="2091968" y="1335916"/>
                        </a:cubicBezTo>
                        <a:cubicBezTo>
                          <a:pt x="2092564" y="1329952"/>
                          <a:pt x="2094199" y="1324068"/>
                          <a:pt x="2094199" y="1318074"/>
                        </a:cubicBezTo>
                        <a:cubicBezTo>
                          <a:pt x="2094199" y="1311342"/>
                          <a:pt x="2093075" y="1304642"/>
                          <a:pt x="2091968" y="1298001"/>
                        </a:cubicBezTo>
                        <a:cubicBezTo>
                          <a:pt x="2091582" y="1295682"/>
                          <a:pt x="2091574" y="1292779"/>
                          <a:pt x="2089738" y="1291311"/>
                        </a:cubicBezTo>
                        <a:cubicBezTo>
                          <a:pt x="2087344" y="1289396"/>
                          <a:pt x="2083774" y="1289888"/>
                          <a:pt x="2080817" y="1289081"/>
                        </a:cubicBezTo>
                        <a:cubicBezTo>
                          <a:pt x="2058081" y="1282880"/>
                          <a:pt x="2072575" y="1285673"/>
                          <a:pt x="2049594" y="1282390"/>
                        </a:cubicBezTo>
                        <a:cubicBezTo>
                          <a:pt x="2030265" y="1283133"/>
                          <a:pt x="2010904" y="1283289"/>
                          <a:pt x="1991607" y="1284620"/>
                        </a:cubicBezTo>
                        <a:cubicBezTo>
                          <a:pt x="1989262" y="1284782"/>
                          <a:pt x="1987177" y="1286204"/>
                          <a:pt x="1984917" y="1286850"/>
                        </a:cubicBezTo>
                        <a:cubicBezTo>
                          <a:pt x="1981970" y="1287692"/>
                          <a:pt x="1978970" y="1288337"/>
                          <a:pt x="1975996" y="1289081"/>
                        </a:cubicBezTo>
                        <a:cubicBezTo>
                          <a:pt x="1974509" y="1290568"/>
                          <a:pt x="1973487" y="1292760"/>
                          <a:pt x="1971535" y="1293541"/>
                        </a:cubicBezTo>
                        <a:cubicBezTo>
                          <a:pt x="1965843" y="1295817"/>
                          <a:pt x="1953693" y="1298001"/>
                          <a:pt x="1953693" y="1298001"/>
                        </a:cubicBezTo>
                        <a:cubicBezTo>
                          <a:pt x="1947746" y="1297258"/>
                          <a:pt x="1941416" y="1297997"/>
                          <a:pt x="1935851" y="1295771"/>
                        </a:cubicBezTo>
                        <a:cubicBezTo>
                          <a:pt x="1933363" y="1294776"/>
                          <a:pt x="1933286" y="1290976"/>
                          <a:pt x="1931391" y="1289081"/>
                        </a:cubicBezTo>
                        <a:cubicBezTo>
                          <a:pt x="1929496" y="1287186"/>
                          <a:pt x="1926759" y="1286336"/>
                          <a:pt x="1924700" y="1284620"/>
                        </a:cubicBezTo>
                        <a:cubicBezTo>
                          <a:pt x="1911139" y="1273319"/>
                          <a:pt x="1925594" y="1281721"/>
                          <a:pt x="1909088" y="1273469"/>
                        </a:cubicBezTo>
                        <a:cubicBezTo>
                          <a:pt x="1897784" y="1262162"/>
                          <a:pt x="1911086" y="1276797"/>
                          <a:pt x="1902398" y="1262318"/>
                        </a:cubicBezTo>
                        <a:cubicBezTo>
                          <a:pt x="1901316" y="1260515"/>
                          <a:pt x="1899424" y="1259344"/>
                          <a:pt x="1897937" y="1257857"/>
                        </a:cubicBezTo>
                        <a:cubicBezTo>
                          <a:pt x="1896450" y="1253397"/>
                          <a:pt x="1894399" y="1249086"/>
                          <a:pt x="1893477" y="1244476"/>
                        </a:cubicBezTo>
                        <a:cubicBezTo>
                          <a:pt x="1890785" y="1231019"/>
                          <a:pt x="1892445" y="1236920"/>
                          <a:pt x="1889016" y="1226634"/>
                        </a:cubicBezTo>
                        <a:cubicBezTo>
                          <a:pt x="1888709" y="1224178"/>
                          <a:pt x="1887812" y="1207528"/>
                          <a:pt x="1884556" y="1202101"/>
                        </a:cubicBezTo>
                        <a:cubicBezTo>
                          <a:pt x="1883474" y="1200298"/>
                          <a:pt x="1881409" y="1199283"/>
                          <a:pt x="1880095" y="1197641"/>
                        </a:cubicBezTo>
                        <a:cubicBezTo>
                          <a:pt x="1878421" y="1195548"/>
                          <a:pt x="1877193" y="1193131"/>
                          <a:pt x="1875635" y="1190950"/>
                        </a:cubicBezTo>
                        <a:cubicBezTo>
                          <a:pt x="1873475" y="1187925"/>
                          <a:pt x="1871104" y="1185054"/>
                          <a:pt x="1868944" y="1182029"/>
                        </a:cubicBezTo>
                        <a:cubicBezTo>
                          <a:pt x="1867386" y="1179848"/>
                          <a:pt x="1866158" y="1177431"/>
                          <a:pt x="1864484" y="1175338"/>
                        </a:cubicBezTo>
                        <a:cubicBezTo>
                          <a:pt x="1863170" y="1173696"/>
                          <a:pt x="1861337" y="1172520"/>
                          <a:pt x="1860023" y="1170878"/>
                        </a:cubicBezTo>
                        <a:cubicBezTo>
                          <a:pt x="1845261" y="1152426"/>
                          <a:pt x="1871945" y="1180570"/>
                          <a:pt x="1844411" y="1153036"/>
                        </a:cubicBezTo>
                        <a:lnTo>
                          <a:pt x="1839951" y="1148575"/>
                        </a:lnTo>
                        <a:lnTo>
                          <a:pt x="1833260" y="1128503"/>
                        </a:lnTo>
                        <a:cubicBezTo>
                          <a:pt x="1832517" y="1126273"/>
                          <a:pt x="1832692" y="1123474"/>
                          <a:pt x="1831030" y="1121812"/>
                        </a:cubicBezTo>
                        <a:lnTo>
                          <a:pt x="1822109" y="1112891"/>
                        </a:lnTo>
                        <a:cubicBezTo>
                          <a:pt x="1820622" y="1111404"/>
                          <a:pt x="1819398" y="1109597"/>
                          <a:pt x="1817648" y="1108431"/>
                        </a:cubicBezTo>
                        <a:lnTo>
                          <a:pt x="1804267" y="1099510"/>
                        </a:lnTo>
                        <a:cubicBezTo>
                          <a:pt x="1798480" y="1095652"/>
                          <a:pt x="1794179" y="1092963"/>
                          <a:pt x="1788655" y="1088359"/>
                        </a:cubicBezTo>
                        <a:cubicBezTo>
                          <a:pt x="1787040" y="1087013"/>
                          <a:pt x="1785682" y="1085385"/>
                          <a:pt x="1784195" y="1083898"/>
                        </a:cubicBezTo>
                        <a:cubicBezTo>
                          <a:pt x="1783452" y="1080181"/>
                          <a:pt x="1783458" y="1076231"/>
                          <a:pt x="1781965" y="1072747"/>
                        </a:cubicBezTo>
                        <a:cubicBezTo>
                          <a:pt x="1781137" y="1070814"/>
                          <a:pt x="1778332" y="1070219"/>
                          <a:pt x="1777504" y="1068286"/>
                        </a:cubicBezTo>
                        <a:cubicBezTo>
                          <a:pt x="1776011" y="1064802"/>
                          <a:pt x="1776363" y="1060766"/>
                          <a:pt x="1775274" y="1057135"/>
                        </a:cubicBezTo>
                        <a:cubicBezTo>
                          <a:pt x="1774371" y="1054125"/>
                          <a:pt x="1769985" y="1042198"/>
                          <a:pt x="1766353" y="1039293"/>
                        </a:cubicBezTo>
                        <a:cubicBezTo>
                          <a:pt x="1764517" y="1037824"/>
                          <a:pt x="1761930" y="1037682"/>
                          <a:pt x="1759662" y="1037063"/>
                        </a:cubicBezTo>
                        <a:cubicBezTo>
                          <a:pt x="1753748" y="1035450"/>
                          <a:pt x="1741820" y="1032602"/>
                          <a:pt x="1741820" y="1032602"/>
                        </a:cubicBezTo>
                        <a:cubicBezTo>
                          <a:pt x="1739590" y="1031115"/>
                          <a:pt x="1737593" y="1029198"/>
                          <a:pt x="1735129" y="1028142"/>
                        </a:cubicBezTo>
                        <a:cubicBezTo>
                          <a:pt x="1732312" y="1026935"/>
                          <a:pt x="1728807" y="1027537"/>
                          <a:pt x="1726208" y="1025912"/>
                        </a:cubicBezTo>
                        <a:cubicBezTo>
                          <a:pt x="1722642" y="1023683"/>
                          <a:pt x="1720786" y="1019324"/>
                          <a:pt x="1717287" y="1016991"/>
                        </a:cubicBezTo>
                        <a:cubicBezTo>
                          <a:pt x="1708848" y="1011363"/>
                          <a:pt x="1712492" y="1014425"/>
                          <a:pt x="1706136" y="1008070"/>
                        </a:cubicBezTo>
                        <a:cubicBezTo>
                          <a:pt x="1698677" y="978232"/>
                          <a:pt x="1706363" y="1011587"/>
                          <a:pt x="1701676" y="938932"/>
                        </a:cubicBezTo>
                        <a:cubicBezTo>
                          <a:pt x="1701439" y="935256"/>
                          <a:pt x="1696714" y="920934"/>
                          <a:pt x="1694985" y="918860"/>
                        </a:cubicBezTo>
                        <a:cubicBezTo>
                          <a:pt x="1693480" y="917054"/>
                          <a:pt x="1690524" y="917373"/>
                          <a:pt x="1688294" y="916630"/>
                        </a:cubicBezTo>
                        <a:cubicBezTo>
                          <a:pt x="1673012" y="901348"/>
                          <a:pt x="1686305" y="912760"/>
                          <a:pt x="1670452" y="903248"/>
                        </a:cubicBezTo>
                        <a:cubicBezTo>
                          <a:pt x="1665855" y="900490"/>
                          <a:pt x="1662157" y="896022"/>
                          <a:pt x="1657071" y="894327"/>
                        </a:cubicBezTo>
                        <a:lnTo>
                          <a:pt x="1643689" y="889867"/>
                        </a:lnTo>
                        <a:cubicBezTo>
                          <a:pt x="1641459" y="889124"/>
                          <a:pt x="1639279" y="888207"/>
                          <a:pt x="1636999" y="887637"/>
                        </a:cubicBezTo>
                        <a:lnTo>
                          <a:pt x="1628078" y="885406"/>
                        </a:lnTo>
                        <a:cubicBezTo>
                          <a:pt x="1625848" y="883919"/>
                          <a:pt x="1623851" y="882002"/>
                          <a:pt x="1621387" y="880946"/>
                        </a:cubicBezTo>
                        <a:cubicBezTo>
                          <a:pt x="1618570" y="879739"/>
                          <a:pt x="1614859" y="880631"/>
                          <a:pt x="1612466" y="878716"/>
                        </a:cubicBezTo>
                        <a:cubicBezTo>
                          <a:pt x="1610630" y="877247"/>
                          <a:pt x="1611287" y="874128"/>
                          <a:pt x="1610236" y="872025"/>
                        </a:cubicBezTo>
                        <a:cubicBezTo>
                          <a:pt x="1609037" y="869627"/>
                          <a:pt x="1607670" y="867229"/>
                          <a:pt x="1605775" y="865334"/>
                        </a:cubicBezTo>
                        <a:cubicBezTo>
                          <a:pt x="1603880" y="863439"/>
                          <a:pt x="1601178" y="862548"/>
                          <a:pt x="1599085" y="860874"/>
                        </a:cubicBezTo>
                        <a:cubicBezTo>
                          <a:pt x="1597443" y="859560"/>
                          <a:pt x="1596111" y="857900"/>
                          <a:pt x="1594624" y="856413"/>
                        </a:cubicBezTo>
                        <a:cubicBezTo>
                          <a:pt x="1593881" y="854183"/>
                          <a:pt x="1593445" y="851825"/>
                          <a:pt x="1592394" y="849722"/>
                        </a:cubicBezTo>
                        <a:cubicBezTo>
                          <a:pt x="1585876" y="836687"/>
                          <a:pt x="1589441" y="849424"/>
                          <a:pt x="1585703" y="836341"/>
                        </a:cubicBezTo>
                        <a:cubicBezTo>
                          <a:pt x="1581257" y="820778"/>
                          <a:pt x="1585628" y="833771"/>
                          <a:pt x="1581243" y="814039"/>
                        </a:cubicBezTo>
                        <a:cubicBezTo>
                          <a:pt x="1580324" y="809905"/>
                          <a:pt x="1575495" y="798711"/>
                          <a:pt x="1574552" y="796197"/>
                        </a:cubicBezTo>
                        <a:cubicBezTo>
                          <a:pt x="1573727" y="793996"/>
                          <a:pt x="1572968" y="791766"/>
                          <a:pt x="1572322" y="789506"/>
                        </a:cubicBezTo>
                        <a:cubicBezTo>
                          <a:pt x="1571480" y="786559"/>
                          <a:pt x="1571462" y="783327"/>
                          <a:pt x="1570091" y="780585"/>
                        </a:cubicBezTo>
                        <a:cubicBezTo>
                          <a:pt x="1569151" y="778704"/>
                          <a:pt x="1567118" y="777611"/>
                          <a:pt x="1565631" y="776124"/>
                        </a:cubicBezTo>
                        <a:cubicBezTo>
                          <a:pt x="1564888" y="773894"/>
                          <a:pt x="1564811" y="771314"/>
                          <a:pt x="1563401" y="769434"/>
                        </a:cubicBezTo>
                        <a:cubicBezTo>
                          <a:pt x="1553081" y="755675"/>
                          <a:pt x="1555233" y="761561"/>
                          <a:pt x="1545559" y="753822"/>
                        </a:cubicBezTo>
                        <a:cubicBezTo>
                          <a:pt x="1536812" y="746824"/>
                          <a:pt x="1546026" y="751003"/>
                          <a:pt x="1534407" y="747131"/>
                        </a:cubicBezTo>
                        <a:cubicBezTo>
                          <a:pt x="1532177" y="745644"/>
                          <a:pt x="1530226" y="743612"/>
                          <a:pt x="1527717" y="742671"/>
                        </a:cubicBezTo>
                        <a:cubicBezTo>
                          <a:pt x="1524168" y="741340"/>
                          <a:pt x="1519956" y="742136"/>
                          <a:pt x="1516566" y="740441"/>
                        </a:cubicBezTo>
                        <a:cubicBezTo>
                          <a:pt x="1513745" y="739030"/>
                          <a:pt x="1512365" y="735686"/>
                          <a:pt x="1509875" y="733750"/>
                        </a:cubicBezTo>
                        <a:cubicBezTo>
                          <a:pt x="1497297" y="723967"/>
                          <a:pt x="1499776" y="725650"/>
                          <a:pt x="1487572" y="722599"/>
                        </a:cubicBezTo>
                        <a:cubicBezTo>
                          <a:pt x="1485342" y="721112"/>
                          <a:pt x="1483331" y="719227"/>
                          <a:pt x="1480882" y="718138"/>
                        </a:cubicBezTo>
                        <a:cubicBezTo>
                          <a:pt x="1476585" y="716228"/>
                          <a:pt x="1467500" y="713678"/>
                          <a:pt x="1467500" y="713678"/>
                        </a:cubicBezTo>
                        <a:cubicBezTo>
                          <a:pt x="1466013" y="712191"/>
                          <a:pt x="1464921" y="710157"/>
                          <a:pt x="1463040" y="709217"/>
                        </a:cubicBezTo>
                        <a:cubicBezTo>
                          <a:pt x="1458579" y="706987"/>
                          <a:pt x="1437999" y="701512"/>
                          <a:pt x="1434046" y="700296"/>
                        </a:cubicBezTo>
                        <a:cubicBezTo>
                          <a:pt x="1429552" y="698913"/>
                          <a:pt x="1420665" y="695836"/>
                          <a:pt x="1420665" y="695836"/>
                        </a:cubicBezTo>
                        <a:cubicBezTo>
                          <a:pt x="1419178" y="694349"/>
                          <a:pt x="1418086" y="692315"/>
                          <a:pt x="1416205" y="691375"/>
                        </a:cubicBezTo>
                        <a:cubicBezTo>
                          <a:pt x="1412000" y="689272"/>
                          <a:pt x="1402823" y="686915"/>
                          <a:pt x="1402823" y="686915"/>
                        </a:cubicBezTo>
                        <a:cubicBezTo>
                          <a:pt x="1394643" y="674644"/>
                          <a:pt x="1401907" y="681883"/>
                          <a:pt x="1380521" y="677994"/>
                        </a:cubicBezTo>
                        <a:cubicBezTo>
                          <a:pt x="1369642" y="676016"/>
                          <a:pt x="1377662" y="675812"/>
                          <a:pt x="1367139" y="671303"/>
                        </a:cubicBezTo>
                        <a:cubicBezTo>
                          <a:pt x="1364322" y="670096"/>
                          <a:pt x="1361154" y="669954"/>
                          <a:pt x="1358218" y="669073"/>
                        </a:cubicBezTo>
                        <a:cubicBezTo>
                          <a:pt x="1353715" y="667722"/>
                          <a:pt x="1349340" y="665963"/>
                          <a:pt x="1344837" y="664612"/>
                        </a:cubicBezTo>
                        <a:cubicBezTo>
                          <a:pt x="1341901" y="663731"/>
                          <a:pt x="1338863" y="663224"/>
                          <a:pt x="1335916" y="662382"/>
                        </a:cubicBezTo>
                        <a:cubicBezTo>
                          <a:pt x="1313479" y="655972"/>
                          <a:pt x="1348245" y="664909"/>
                          <a:pt x="1320304" y="657921"/>
                        </a:cubicBezTo>
                        <a:cubicBezTo>
                          <a:pt x="1318074" y="656434"/>
                          <a:pt x="1315794" y="655019"/>
                          <a:pt x="1313613" y="653461"/>
                        </a:cubicBezTo>
                        <a:cubicBezTo>
                          <a:pt x="1308823" y="650039"/>
                          <a:pt x="1303261" y="645315"/>
                          <a:pt x="1298002" y="642310"/>
                        </a:cubicBezTo>
                        <a:cubicBezTo>
                          <a:pt x="1285400" y="635108"/>
                          <a:pt x="1292571" y="641338"/>
                          <a:pt x="1284620" y="633389"/>
                        </a:cubicBezTo>
                        <a:cubicBezTo>
                          <a:pt x="1281005" y="633905"/>
                          <a:pt x="1265343" y="635596"/>
                          <a:pt x="1260087" y="637849"/>
                        </a:cubicBezTo>
                        <a:cubicBezTo>
                          <a:pt x="1253282" y="640766"/>
                          <a:pt x="1254010" y="642542"/>
                          <a:pt x="1248936" y="646770"/>
                        </a:cubicBezTo>
                        <a:cubicBezTo>
                          <a:pt x="1246080" y="649150"/>
                          <a:pt x="1243040" y="651300"/>
                          <a:pt x="1240015" y="653461"/>
                        </a:cubicBezTo>
                        <a:cubicBezTo>
                          <a:pt x="1225110" y="664108"/>
                          <a:pt x="1241358" y="652790"/>
                          <a:pt x="1226634" y="660152"/>
                        </a:cubicBezTo>
                        <a:cubicBezTo>
                          <a:pt x="1209347" y="668795"/>
                          <a:pt x="1230063" y="661239"/>
                          <a:pt x="1213252" y="666842"/>
                        </a:cubicBezTo>
                        <a:cubicBezTo>
                          <a:pt x="1212509" y="669072"/>
                          <a:pt x="1212684" y="671871"/>
                          <a:pt x="1211022" y="673533"/>
                        </a:cubicBezTo>
                        <a:cubicBezTo>
                          <a:pt x="1203359" y="681197"/>
                          <a:pt x="1195969" y="677118"/>
                          <a:pt x="1186489" y="675763"/>
                        </a:cubicBezTo>
                        <a:cubicBezTo>
                          <a:pt x="1184259" y="675020"/>
                          <a:pt x="1182067" y="674151"/>
                          <a:pt x="1179799" y="673533"/>
                        </a:cubicBezTo>
                        <a:cubicBezTo>
                          <a:pt x="1173885" y="671920"/>
                          <a:pt x="1161957" y="669073"/>
                          <a:pt x="1161957" y="669073"/>
                        </a:cubicBezTo>
                        <a:cubicBezTo>
                          <a:pt x="1158488" y="669940"/>
                          <a:pt x="1148545" y="671363"/>
                          <a:pt x="1146345" y="675763"/>
                        </a:cubicBezTo>
                        <a:cubicBezTo>
                          <a:pt x="1133467" y="701519"/>
                          <a:pt x="1152103" y="681158"/>
                          <a:pt x="1139654" y="693605"/>
                        </a:cubicBezTo>
                        <a:cubicBezTo>
                          <a:pt x="1138911" y="715164"/>
                          <a:pt x="1140275" y="736899"/>
                          <a:pt x="1137424" y="758282"/>
                        </a:cubicBezTo>
                        <a:cubicBezTo>
                          <a:pt x="1137113" y="760612"/>
                          <a:pt x="1132836" y="759462"/>
                          <a:pt x="1130733" y="760513"/>
                        </a:cubicBezTo>
                        <a:cubicBezTo>
                          <a:pt x="1128336" y="761712"/>
                          <a:pt x="1126506" y="763917"/>
                          <a:pt x="1124043" y="764973"/>
                        </a:cubicBezTo>
                        <a:cubicBezTo>
                          <a:pt x="1121291" y="766153"/>
                          <a:pt x="1105950" y="769038"/>
                          <a:pt x="1103970" y="769434"/>
                        </a:cubicBezTo>
                        <a:cubicBezTo>
                          <a:pt x="1089102" y="768690"/>
                          <a:pt x="1074201" y="768439"/>
                          <a:pt x="1059366" y="767203"/>
                        </a:cubicBezTo>
                        <a:cubicBezTo>
                          <a:pt x="1056311" y="766948"/>
                          <a:pt x="1053461" y="765521"/>
                          <a:pt x="1050445" y="764973"/>
                        </a:cubicBezTo>
                        <a:cubicBezTo>
                          <a:pt x="1045273" y="764033"/>
                          <a:pt x="1040037" y="763486"/>
                          <a:pt x="1034833" y="762743"/>
                        </a:cubicBezTo>
                        <a:cubicBezTo>
                          <a:pt x="1022195" y="763486"/>
                          <a:pt x="1009424" y="762998"/>
                          <a:pt x="996919" y="764973"/>
                        </a:cubicBezTo>
                        <a:cubicBezTo>
                          <a:pt x="994842" y="765301"/>
                          <a:pt x="993624" y="767684"/>
                          <a:pt x="992458" y="769434"/>
                        </a:cubicBezTo>
                        <a:cubicBezTo>
                          <a:pt x="989909" y="773258"/>
                          <a:pt x="986955" y="780292"/>
                          <a:pt x="985767" y="785045"/>
                        </a:cubicBezTo>
                        <a:cubicBezTo>
                          <a:pt x="984847" y="788723"/>
                          <a:pt x="984389" y="792503"/>
                          <a:pt x="983537" y="796197"/>
                        </a:cubicBezTo>
                        <a:cubicBezTo>
                          <a:pt x="982159" y="802170"/>
                          <a:pt x="981016" y="808224"/>
                          <a:pt x="979077" y="814039"/>
                        </a:cubicBezTo>
                        <a:cubicBezTo>
                          <a:pt x="978333" y="816269"/>
                          <a:pt x="977897" y="818626"/>
                          <a:pt x="976846" y="820729"/>
                        </a:cubicBezTo>
                        <a:cubicBezTo>
                          <a:pt x="975647" y="823126"/>
                          <a:pt x="974659" y="825999"/>
                          <a:pt x="972386" y="827420"/>
                        </a:cubicBezTo>
                        <a:cubicBezTo>
                          <a:pt x="968764" y="829684"/>
                          <a:pt x="955309" y="832805"/>
                          <a:pt x="950084" y="834111"/>
                        </a:cubicBezTo>
                        <a:cubicBezTo>
                          <a:pt x="948597" y="835598"/>
                          <a:pt x="947504" y="837631"/>
                          <a:pt x="945623" y="838571"/>
                        </a:cubicBezTo>
                        <a:cubicBezTo>
                          <a:pt x="942881" y="839942"/>
                          <a:pt x="939739" y="840387"/>
                          <a:pt x="936702" y="840801"/>
                        </a:cubicBezTo>
                        <a:cubicBezTo>
                          <a:pt x="923362" y="842620"/>
                          <a:pt x="909939" y="843775"/>
                          <a:pt x="896558" y="845262"/>
                        </a:cubicBezTo>
                        <a:cubicBezTo>
                          <a:pt x="895071" y="847492"/>
                          <a:pt x="893296" y="849555"/>
                          <a:pt x="892097" y="851953"/>
                        </a:cubicBezTo>
                        <a:cubicBezTo>
                          <a:pt x="891046" y="854055"/>
                          <a:pt x="891277" y="856762"/>
                          <a:pt x="889867" y="858643"/>
                        </a:cubicBezTo>
                        <a:cubicBezTo>
                          <a:pt x="885237" y="864816"/>
                          <a:pt x="878799" y="870384"/>
                          <a:pt x="872025" y="874255"/>
                        </a:cubicBezTo>
                        <a:cubicBezTo>
                          <a:pt x="869138" y="875905"/>
                          <a:pt x="865955" y="877005"/>
                          <a:pt x="863104" y="878716"/>
                        </a:cubicBezTo>
                        <a:cubicBezTo>
                          <a:pt x="858507" y="881474"/>
                          <a:pt x="854924" y="886337"/>
                          <a:pt x="849723" y="887637"/>
                        </a:cubicBezTo>
                        <a:cubicBezTo>
                          <a:pt x="826834" y="893359"/>
                          <a:pt x="855196" y="885584"/>
                          <a:pt x="831881" y="894327"/>
                        </a:cubicBezTo>
                        <a:cubicBezTo>
                          <a:pt x="829011" y="895403"/>
                          <a:pt x="825830" y="895482"/>
                          <a:pt x="822960" y="896558"/>
                        </a:cubicBezTo>
                        <a:cubicBezTo>
                          <a:pt x="819847" y="897725"/>
                          <a:pt x="817152" y="899851"/>
                          <a:pt x="814039" y="901018"/>
                        </a:cubicBezTo>
                        <a:cubicBezTo>
                          <a:pt x="805908" y="904067"/>
                          <a:pt x="792086" y="904696"/>
                          <a:pt x="785046" y="905479"/>
                        </a:cubicBezTo>
                        <a:cubicBezTo>
                          <a:pt x="779099" y="906966"/>
                          <a:pt x="772896" y="907662"/>
                          <a:pt x="767204" y="909939"/>
                        </a:cubicBezTo>
                        <a:cubicBezTo>
                          <a:pt x="765251" y="910720"/>
                          <a:pt x="764546" y="913318"/>
                          <a:pt x="762743" y="914400"/>
                        </a:cubicBezTo>
                        <a:cubicBezTo>
                          <a:pt x="760727" y="915610"/>
                          <a:pt x="758282" y="915887"/>
                          <a:pt x="756052" y="916630"/>
                        </a:cubicBezTo>
                        <a:cubicBezTo>
                          <a:pt x="743342" y="929340"/>
                          <a:pt x="749462" y="922054"/>
                          <a:pt x="738210" y="938932"/>
                        </a:cubicBezTo>
                        <a:cubicBezTo>
                          <a:pt x="736723" y="941162"/>
                          <a:pt x="735980" y="944136"/>
                          <a:pt x="733750" y="945623"/>
                        </a:cubicBezTo>
                        <a:cubicBezTo>
                          <a:pt x="731520" y="947110"/>
                          <a:pt x="729152" y="948409"/>
                          <a:pt x="727059" y="950083"/>
                        </a:cubicBezTo>
                        <a:cubicBezTo>
                          <a:pt x="725417" y="951397"/>
                          <a:pt x="724241" y="953230"/>
                          <a:pt x="722599" y="954544"/>
                        </a:cubicBezTo>
                        <a:cubicBezTo>
                          <a:pt x="719460" y="957055"/>
                          <a:pt x="713619" y="961009"/>
                          <a:pt x="709217" y="961235"/>
                        </a:cubicBezTo>
                        <a:cubicBezTo>
                          <a:pt x="682479" y="962606"/>
                          <a:pt x="655691" y="962722"/>
                          <a:pt x="628928" y="963465"/>
                        </a:cubicBezTo>
                        <a:cubicBezTo>
                          <a:pt x="619264" y="962722"/>
                          <a:pt x="609462" y="963021"/>
                          <a:pt x="599935" y="961235"/>
                        </a:cubicBezTo>
                        <a:cubicBezTo>
                          <a:pt x="593449" y="960019"/>
                          <a:pt x="593608" y="955208"/>
                          <a:pt x="588784" y="952314"/>
                        </a:cubicBezTo>
                        <a:cubicBezTo>
                          <a:pt x="586768" y="951104"/>
                          <a:pt x="584323" y="950827"/>
                          <a:pt x="582093" y="950083"/>
                        </a:cubicBezTo>
                        <a:cubicBezTo>
                          <a:pt x="568019" y="928971"/>
                          <a:pt x="589284" y="957620"/>
                          <a:pt x="568712" y="941162"/>
                        </a:cubicBezTo>
                        <a:cubicBezTo>
                          <a:pt x="566876" y="939694"/>
                          <a:pt x="567950" y="936308"/>
                          <a:pt x="566482" y="934472"/>
                        </a:cubicBezTo>
                        <a:cubicBezTo>
                          <a:pt x="564807" y="932379"/>
                          <a:pt x="561884" y="931685"/>
                          <a:pt x="559791" y="930011"/>
                        </a:cubicBezTo>
                        <a:cubicBezTo>
                          <a:pt x="550754" y="922782"/>
                          <a:pt x="560881" y="926939"/>
                          <a:pt x="546409" y="923321"/>
                        </a:cubicBezTo>
                        <a:cubicBezTo>
                          <a:pt x="537698" y="914608"/>
                          <a:pt x="546839" y="922420"/>
                          <a:pt x="535258" y="916630"/>
                        </a:cubicBezTo>
                        <a:cubicBezTo>
                          <a:pt x="532860" y="915431"/>
                          <a:pt x="530965" y="913368"/>
                          <a:pt x="528567" y="912169"/>
                        </a:cubicBezTo>
                        <a:cubicBezTo>
                          <a:pt x="523996" y="909883"/>
                          <a:pt x="514966" y="908557"/>
                          <a:pt x="510726" y="907709"/>
                        </a:cubicBezTo>
                        <a:cubicBezTo>
                          <a:pt x="491620" y="898155"/>
                          <a:pt x="494632" y="897826"/>
                          <a:pt x="459430" y="905479"/>
                        </a:cubicBezTo>
                        <a:cubicBezTo>
                          <a:pt x="455321" y="906372"/>
                          <a:pt x="454008" y="912068"/>
                          <a:pt x="450509" y="914400"/>
                        </a:cubicBezTo>
                        <a:cubicBezTo>
                          <a:pt x="441268" y="920560"/>
                          <a:pt x="446418" y="918210"/>
                          <a:pt x="434897" y="921090"/>
                        </a:cubicBezTo>
                        <a:cubicBezTo>
                          <a:pt x="429693" y="920347"/>
                          <a:pt x="424071" y="921035"/>
                          <a:pt x="419286" y="918860"/>
                        </a:cubicBezTo>
                        <a:cubicBezTo>
                          <a:pt x="415458" y="917120"/>
                          <a:pt x="412698" y="913438"/>
                          <a:pt x="410365" y="909939"/>
                        </a:cubicBezTo>
                        <a:cubicBezTo>
                          <a:pt x="400277" y="894808"/>
                          <a:pt x="405235" y="900349"/>
                          <a:pt x="396983" y="892097"/>
                        </a:cubicBezTo>
                        <a:cubicBezTo>
                          <a:pt x="391858" y="876721"/>
                          <a:pt x="395848" y="882041"/>
                          <a:pt x="388062" y="874255"/>
                        </a:cubicBezTo>
                        <a:cubicBezTo>
                          <a:pt x="387319" y="872025"/>
                          <a:pt x="387042" y="869580"/>
                          <a:pt x="385832" y="867564"/>
                        </a:cubicBezTo>
                        <a:cubicBezTo>
                          <a:pt x="384750" y="865761"/>
                          <a:pt x="382311" y="864985"/>
                          <a:pt x="381371" y="863104"/>
                        </a:cubicBezTo>
                        <a:cubicBezTo>
                          <a:pt x="380000" y="860362"/>
                          <a:pt x="379983" y="857130"/>
                          <a:pt x="379141" y="854183"/>
                        </a:cubicBezTo>
                        <a:cubicBezTo>
                          <a:pt x="376833" y="846103"/>
                          <a:pt x="377338" y="848133"/>
                          <a:pt x="372450" y="840801"/>
                        </a:cubicBezTo>
                        <a:cubicBezTo>
                          <a:pt x="373194" y="806604"/>
                          <a:pt x="373286" y="772387"/>
                          <a:pt x="374681" y="738210"/>
                        </a:cubicBezTo>
                        <a:cubicBezTo>
                          <a:pt x="374927" y="732174"/>
                          <a:pt x="377618" y="730813"/>
                          <a:pt x="381371" y="727059"/>
                        </a:cubicBezTo>
                        <a:cubicBezTo>
                          <a:pt x="379141" y="726316"/>
                          <a:pt x="376961" y="725399"/>
                          <a:pt x="374681" y="724829"/>
                        </a:cubicBezTo>
                        <a:cubicBezTo>
                          <a:pt x="371003" y="723910"/>
                          <a:pt x="367160" y="723688"/>
                          <a:pt x="363529" y="722599"/>
                        </a:cubicBezTo>
                        <a:cubicBezTo>
                          <a:pt x="359694" y="721449"/>
                          <a:pt x="356213" y="719288"/>
                          <a:pt x="352378" y="718138"/>
                        </a:cubicBezTo>
                        <a:cubicBezTo>
                          <a:pt x="348483" y="716970"/>
                          <a:pt x="331021" y="714207"/>
                          <a:pt x="327846" y="713678"/>
                        </a:cubicBezTo>
                        <a:cubicBezTo>
                          <a:pt x="323385" y="710704"/>
                          <a:pt x="318254" y="708548"/>
                          <a:pt x="314464" y="704757"/>
                        </a:cubicBezTo>
                        <a:cubicBezTo>
                          <a:pt x="312977" y="703270"/>
                          <a:pt x="311807" y="701378"/>
                          <a:pt x="310004" y="700296"/>
                        </a:cubicBezTo>
                        <a:cubicBezTo>
                          <a:pt x="307720" y="698925"/>
                          <a:pt x="296057" y="696252"/>
                          <a:pt x="294392" y="695836"/>
                        </a:cubicBezTo>
                        <a:cubicBezTo>
                          <a:pt x="276109" y="683647"/>
                          <a:pt x="304303" y="703516"/>
                          <a:pt x="274320" y="673533"/>
                        </a:cubicBezTo>
                        <a:cubicBezTo>
                          <a:pt x="245410" y="644623"/>
                          <a:pt x="284109" y="682481"/>
                          <a:pt x="256478" y="657921"/>
                        </a:cubicBezTo>
                        <a:cubicBezTo>
                          <a:pt x="252549" y="654429"/>
                          <a:pt x="248242" y="651144"/>
                          <a:pt x="245326" y="646770"/>
                        </a:cubicBezTo>
                        <a:cubicBezTo>
                          <a:pt x="243839" y="644540"/>
                          <a:pt x="242883" y="641845"/>
                          <a:pt x="240866" y="640080"/>
                        </a:cubicBezTo>
                        <a:cubicBezTo>
                          <a:pt x="236832" y="636550"/>
                          <a:pt x="231774" y="634376"/>
                          <a:pt x="227485" y="631159"/>
                        </a:cubicBezTo>
                        <a:cubicBezTo>
                          <a:pt x="224511" y="628929"/>
                          <a:pt x="221791" y="626312"/>
                          <a:pt x="218564" y="624468"/>
                        </a:cubicBezTo>
                        <a:cubicBezTo>
                          <a:pt x="216523" y="623302"/>
                          <a:pt x="214103" y="622981"/>
                          <a:pt x="211873" y="622238"/>
                        </a:cubicBezTo>
                        <a:cubicBezTo>
                          <a:pt x="200569" y="610934"/>
                          <a:pt x="215198" y="624233"/>
                          <a:pt x="200722" y="615547"/>
                        </a:cubicBezTo>
                        <a:cubicBezTo>
                          <a:pt x="185417" y="606364"/>
                          <a:pt x="208520" y="615172"/>
                          <a:pt x="189570" y="608856"/>
                        </a:cubicBezTo>
                        <a:cubicBezTo>
                          <a:pt x="187340" y="607369"/>
                          <a:pt x="185277" y="605595"/>
                          <a:pt x="182880" y="604396"/>
                        </a:cubicBezTo>
                        <a:cubicBezTo>
                          <a:pt x="180777" y="603345"/>
                          <a:pt x="178145" y="603469"/>
                          <a:pt x="176189" y="602165"/>
                        </a:cubicBezTo>
                        <a:cubicBezTo>
                          <a:pt x="173565" y="600416"/>
                          <a:pt x="172236" y="597040"/>
                          <a:pt x="169498" y="595475"/>
                        </a:cubicBezTo>
                        <a:cubicBezTo>
                          <a:pt x="166837" y="593954"/>
                          <a:pt x="163447" y="594320"/>
                          <a:pt x="160577" y="593244"/>
                        </a:cubicBezTo>
                        <a:cubicBezTo>
                          <a:pt x="157464" y="592077"/>
                          <a:pt x="154712" y="590094"/>
                          <a:pt x="151656" y="588784"/>
                        </a:cubicBezTo>
                        <a:cubicBezTo>
                          <a:pt x="149495" y="587858"/>
                          <a:pt x="147196" y="587297"/>
                          <a:pt x="144966" y="586554"/>
                        </a:cubicBezTo>
                        <a:cubicBezTo>
                          <a:pt x="142736" y="585067"/>
                          <a:pt x="140725" y="583182"/>
                          <a:pt x="138275" y="582093"/>
                        </a:cubicBezTo>
                        <a:cubicBezTo>
                          <a:pt x="133978" y="580183"/>
                          <a:pt x="129414" y="578925"/>
                          <a:pt x="124893" y="577633"/>
                        </a:cubicBezTo>
                        <a:cubicBezTo>
                          <a:pt x="106335" y="572330"/>
                          <a:pt x="114532" y="574484"/>
                          <a:pt x="100361" y="570942"/>
                        </a:cubicBezTo>
                        <a:cubicBezTo>
                          <a:pt x="96644" y="568712"/>
                          <a:pt x="93086" y="566190"/>
                          <a:pt x="89209" y="564251"/>
                        </a:cubicBezTo>
                        <a:cubicBezTo>
                          <a:pt x="86009" y="562651"/>
                          <a:pt x="76457" y="560506"/>
                          <a:pt x="73598" y="559791"/>
                        </a:cubicBezTo>
                        <a:cubicBezTo>
                          <a:pt x="58260" y="549566"/>
                          <a:pt x="65302" y="552565"/>
                          <a:pt x="53526" y="548640"/>
                        </a:cubicBezTo>
                        <a:cubicBezTo>
                          <a:pt x="45337" y="540451"/>
                          <a:pt x="53015" y="546480"/>
                          <a:pt x="37914" y="541949"/>
                        </a:cubicBezTo>
                        <a:cubicBezTo>
                          <a:pt x="27662" y="538873"/>
                          <a:pt x="28751" y="537428"/>
                          <a:pt x="20072" y="535258"/>
                        </a:cubicBezTo>
                        <a:cubicBezTo>
                          <a:pt x="18272" y="534808"/>
                          <a:pt x="5288" y="532837"/>
                          <a:pt x="2230" y="530798"/>
                        </a:cubicBezTo>
                        <a:cubicBezTo>
                          <a:pt x="1611" y="530385"/>
                          <a:pt x="2230" y="529311"/>
                          <a:pt x="2230" y="528567"/>
                        </a:cubicBezTo>
                        <a:cubicBezTo>
                          <a:pt x="1487" y="472811"/>
                          <a:pt x="743" y="417055"/>
                          <a:pt x="0" y="361299"/>
                        </a:cubicBezTo>
                        <a:lnTo>
                          <a:pt x="24532" y="350148"/>
                        </a:lnTo>
                        <a:cubicBezTo>
                          <a:pt x="31223" y="348661"/>
                          <a:pt x="37800" y="346504"/>
                          <a:pt x="44605" y="345687"/>
                        </a:cubicBezTo>
                        <a:cubicBezTo>
                          <a:pt x="56438" y="344267"/>
                          <a:pt x="69181" y="347776"/>
                          <a:pt x="80288" y="343457"/>
                        </a:cubicBezTo>
                        <a:cubicBezTo>
                          <a:pt x="84670" y="341753"/>
                          <a:pt x="84749" y="330076"/>
                          <a:pt x="84749" y="330076"/>
                        </a:cubicBezTo>
                        <a:cubicBezTo>
                          <a:pt x="82519" y="327102"/>
                          <a:pt x="80438" y="324011"/>
                          <a:pt x="78058" y="321155"/>
                        </a:cubicBezTo>
                        <a:cubicBezTo>
                          <a:pt x="76712" y="319540"/>
                          <a:pt x="74680" y="318497"/>
                          <a:pt x="73598" y="316694"/>
                        </a:cubicBezTo>
                        <a:cubicBezTo>
                          <a:pt x="72388" y="314678"/>
                          <a:pt x="72418" y="312106"/>
                          <a:pt x="71367" y="310003"/>
                        </a:cubicBezTo>
                        <a:cubicBezTo>
                          <a:pt x="68553" y="304376"/>
                          <a:pt x="66595" y="303001"/>
                          <a:pt x="62446" y="298852"/>
                        </a:cubicBezTo>
                        <a:cubicBezTo>
                          <a:pt x="57348" y="283555"/>
                          <a:pt x="63369" y="302544"/>
                          <a:pt x="57986" y="281010"/>
                        </a:cubicBezTo>
                        <a:cubicBezTo>
                          <a:pt x="57416" y="278730"/>
                          <a:pt x="56402" y="276580"/>
                          <a:pt x="55756" y="274320"/>
                        </a:cubicBezTo>
                        <a:cubicBezTo>
                          <a:pt x="54914" y="271373"/>
                          <a:pt x="54269" y="268373"/>
                          <a:pt x="53526" y="265399"/>
                        </a:cubicBezTo>
                        <a:cubicBezTo>
                          <a:pt x="54269" y="255734"/>
                          <a:pt x="53536" y="245841"/>
                          <a:pt x="55756" y="236405"/>
                        </a:cubicBezTo>
                        <a:cubicBezTo>
                          <a:pt x="56607" y="232787"/>
                          <a:pt x="60573" y="230695"/>
                          <a:pt x="62446" y="227484"/>
                        </a:cubicBezTo>
                        <a:cubicBezTo>
                          <a:pt x="65796" y="221740"/>
                          <a:pt x="68393" y="215589"/>
                          <a:pt x="71367" y="209642"/>
                        </a:cubicBezTo>
                        <a:cubicBezTo>
                          <a:pt x="72854" y="206668"/>
                          <a:pt x="73477" y="203072"/>
                          <a:pt x="75828" y="200721"/>
                        </a:cubicBezTo>
                        <a:cubicBezTo>
                          <a:pt x="79545" y="197004"/>
                          <a:pt x="84628" y="194272"/>
                          <a:pt x="86979" y="189570"/>
                        </a:cubicBezTo>
                        <a:cubicBezTo>
                          <a:pt x="92639" y="178252"/>
                          <a:pt x="88674" y="182493"/>
                          <a:pt x="98130" y="176189"/>
                        </a:cubicBezTo>
                        <a:cubicBezTo>
                          <a:pt x="99617" y="173959"/>
                          <a:pt x="101392" y="171896"/>
                          <a:pt x="102591" y="169498"/>
                        </a:cubicBezTo>
                        <a:cubicBezTo>
                          <a:pt x="104381" y="165917"/>
                          <a:pt x="104724" y="161605"/>
                          <a:pt x="107051" y="158347"/>
                        </a:cubicBezTo>
                        <a:cubicBezTo>
                          <a:pt x="108609" y="156166"/>
                          <a:pt x="111512" y="155373"/>
                          <a:pt x="113742" y="153886"/>
                        </a:cubicBezTo>
                        <a:cubicBezTo>
                          <a:pt x="115229" y="149426"/>
                          <a:pt x="117281" y="145115"/>
                          <a:pt x="118203" y="140505"/>
                        </a:cubicBezTo>
                        <a:cubicBezTo>
                          <a:pt x="118946" y="136788"/>
                          <a:pt x="119436" y="133011"/>
                          <a:pt x="120433" y="129354"/>
                        </a:cubicBezTo>
                        <a:cubicBezTo>
                          <a:pt x="121670" y="124818"/>
                          <a:pt x="122285" y="119884"/>
                          <a:pt x="124893" y="115972"/>
                        </a:cubicBezTo>
                        <a:lnTo>
                          <a:pt x="138275" y="95900"/>
                        </a:lnTo>
                        <a:cubicBezTo>
                          <a:pt x="139762" y="93670"/>
                          <a:pt x="140840" y="91104"/>
                          <a:pt x="142735" y="89209"/>
                        </a:cubicBezTo>
                        <a:cubicBezTo>
                          <a:pt x="145709" y="86235"/>
                          <a:pt x="147751" y="81850"/>
                          <a:pt x="151656" y="80288"/>
                        </a:cubicBezTo>
                        <a:lnTo>
                          <a:pt x="162807" y="75828"/>
                        </a:lnTo>
                        <a:cubicBezTo>
                          <a:pt x="181160" y="57475"/>
                          <a:pt x="163198" y="73416"/>
                          <a:pt x="225254" y="69137"/>
                        </a:cubicBezTo>
                        <a:cubicBezTo>
                          <a:pt x="227599" y="68975"/>
                          <a:pt x="229744" y="67732"/>
                          <a:pt x="231945" y="66907"/>
                        </a:cubicBezTo>
                        <a:cubicBezTo>
                          <a:pt x="235693" y="65501"/>
                          <a:pt x="239234" y="63499"/>
                          <a:pt x="243096" y="62446"/>
                        </a:cubicBezTo>
                        <a:cubicBezTo>
                          <a:pt x="247459" y="61256"/>
                          <a:pt x="252044" y="61103"/>
                          <a:pt x="256478" y="60216"/>
                        </a:cubicBezTo>
                        <a:cubicBezTo>
                          <a:pt x="259484" y="59615"/>
                          <a:pt x="262425" y="58729"/>
                          <a:pt x="265399" y="57986"/>
                        </a:cubicBezTo>
                        <a:cubicBezTo>
                          <a:pt x="267760" y="56412"/>
                          <a:pt x="274962" y="52240"/>
                          <a:pt x="276550" y="49065"/>
                        </a:cubicBezTo>
                        <a:cubicBezTo>
                          <a:pt x="277921" y="46323"/>
                          <a:pt x="278037" y="43118"/>
                          <a:pt x="278780" y="40144"/>
                        </a:cubicBezTo>
                        <a:cubicBezTo>
                          <a:pt x="276432" y="7263"/>
                          <a:pt x="285882" y="13588"/>
                          <a:pt x="252017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2" name="Freeform 201"/>
                  <p:cNvSpPr/>
                  <p:nvPr/>
                </p:nvSpPr>
                <p:spPr>
                  <a:xfrm>
                    <a:off x="1694767" y="1632539"/>
                    <a:ext cx="1376448" cy="538156"/>
                  </a:xfrm>
                  <a:custGeom>
                    <a:avLst/>
                    <a:gdLst>
                      <a:gd name="connsiteX0" fmla="*/ 29212 w 1376279"/>
                      <a:gd name="connsiteY0" fmla="*/ 0 h 537488"/>
                      <a:gd name="connsiteX1" fmla="*/ 1358437 w 1376279"/>
                      <a:gd name="connsiteY1" fmla="*/ 0 h 537488"/>
                      <a:gd name="connsiteX2" fmla="*/ 1376279 w 1376279"/>
                      <a:gd name="connsiteY2" fmla="*/ 24532 h 537488"/>
                      <a:gd name="connsiteX3" fmla="*/ 1365128 w 1376279"/>
                      <a:gd name="connsiteY3" fmla="*/ 53525 h 537488"/>
                      <a:gd name="connsiteX4" fmla="*/ 1358437 w 1376279"/>
                      <a:gd name="connsiteY4" fmla="*/ 62446 h 537488"/>
                      <a:gd name="connsiteX5" fmla="*/ 1353976 w 1376279"/>
                      <a:gd name="connsiteY5" fmla="*/ 69137 h 537488"/>
                      <a:gd name="connsiteX6" fmla="*/ 1338365 w 1376279"/>
                      <a:gd name="connsiteY6" fmla="*/ 84749 h 537488"/>
                      <a:gd name="connsiteX7" fmla="*/ 1313832 w 1376279"/>
                      <a:gd name="connsiteY7" fmla="*/ 91440 h 537488"/>
                      <a:gd name="connsiteX8" fmla="*/ 1260306 w 1376279"/>
                      <a:gd name="connsiteY8" fmla="*/ 93670 h 537488"/>
                      <a:gd name="connsiteX9" fmla="*/ 1244694 w 1376279"/>
                      <a:gd name="connsiteY9" fmla="*/ 104821 h 537488"/>
                      <a:gd name="connsiteX10" fmla="*/ 1240234 w 1376279"/>
                      <a:gd name="connsiteY10" fmla="*/ 111512 h 537488"/>
                      <a:gd name="connsiteX11" fmla="*/ 1222392 w 1376279"/>
                      <a:gd name="connsiteY11" fmla="*/ 124893 h 537488"/>
                      <a:gd name="connsiteX12" fmla="*/ 1217932 w 1376279"/>
                      <a:gd name="connsiteY12" fmla="*/ 131584 h 537488"/>
                      <a:gd name="connsiteX13" fmla="*/ 1215701 w 1376279"/>
                      <a:gd name="connsiteY13" fmla="*/ 138275 h 537488"/>
                      <a:gd name="connsiteX14" fmla="*/ 1211241 w 1376279"/>
                      <a:gd name="connsiteY14" fmla="*/ 165038 h 537488"/>
                      <a:gd name="connsiteX15" fmla="*/ 1206780 w 1376279"/>
                      <a:gd name="connsiteY15" fmla="*/ 169498 h 537488"/>
                      <a:gd name="connsiteX16" fmla="*/ 1197859 w 1376279"/>
                      <a:gd name="connsiteY16" fmla="*/ 182880 h 537488"/>
                      <a:gd name="connsiteX17" fmla="*/ 1195629 w 1376279"/>
                      <a:gd name="connsiteY17" fmla="*/ 189570 h 537488"/>
                      <a:gd name="connsiteX18" fmla="*/ 1180017 w 1376279"/>
                      <a:gd name="connsiteY18" fmla="*/ 202952 h 537488"/>
                      <a:gd name="connsiteX19" fmla="*/ 1164406 w 1376279"/>
                      <a:gd name="connsiteY19" fmla="*/ 220794 h 537488"/>
                      <a:gd name="connsiteX20" fmla="*/ 1159945 w 1376279"/>
                      <a:gd name="connsiteY20" fmla="*/ 225254 h 537488"/>
                      <a:gd name="connsiteX21" fmla="*/ 1157715 w 1376279"/>
                      <a:gd name="connsiteY21" fmla="*/ 234175 h 537488"/>
                      <a:gd name="connsiteX22" fmla="*/ 1155485 w 1376279"/>
                      <a:gd name="connsiteY22" fmla="*/ 240866 h 537488"/>
                      <a:gd name="connsiteX23" fmla="*/ 1148794 w 1376279"/>
                      <a:gd name="connsiteY23" fmla="*/ 258708 h 537488"/>
                      <a:gd name="connsiteX24" fmla="*/ 1153254 w 1376279"/>
                      <a:gd name="connsiteY24" fmla="*/ 283241 h 537488"/>
                      <a:gd name="connsiteX25" fmla="*/ 1157715 w 1376279"/>
                      <a:gd name="connsiteY25" fmla="*/ 287701 h 537488"/>
                      <a:gd name="connsiteX26" fmla="*/ 1166636 w 1376279"/>
                      <a:gd name="connsiteY26" fmla="*/ 305543 h 537488"/>
                      <a:gd name="connsiteX27" fmla="*/ 1168866 w 1376279"/>
                      <a:gd name="connsiteY27" fmla="*/ 314464 h 537488"/>
                      <a:gd name="connsiteX28" fmla="*/ 1171096 w 1376279"/>
                      <a:gd name="connsiteY28" fmla="*/ 321155 h 537488"/>
                      <a:gd name="connsiteX29" fmla="*/ 1164406 w 1376279"/>
                      <a:gd name="connsiteY29" fmla="*/ 347918 h 537488"/>
                      <a:gd name="connsiteX30" fmla="*/ 1159945 w 1376279"/>
                      <a:gd name="connsiteY30" fmla="*/ 361299 h 537488"/>
                      <a:gd name="connsiteX31" fmla="*/ 1130952 w 1376279"/>
                      <a:gd name="connsiteY31" fmla="*/ 367990 h 537488"/>
                      <a:gd name="connsiteX32" fmla="*/ 1117571 w 1376279"/>
                      <a:gd name="connsiteY32" fmla="*/ 372450 h 537488"/>
                      <a:gd name="connsiteX33" fmla="*/ 1099729 w 1376279"/>
                      <a:gd name="connsiteY33" fmla="*/ 376911 h 537488"/>
                      <a:gd name="connsiteX34" fmla="*/ 1090808 w 1376279"/>
                      <a:gd name="connsiteY34" fmla="*/ 383601 h 537488"/>
                      <a:gd name="connsiteX35" fmla="*/ 1093038 w 1376279"/>
                      <a:gd name="connsiteY35" fmla="*/ 537488 h 537488"/>
                      <a:gd name="connsiteX36" fmla="*/ 856632 w 1376279"/>
                      <a:gd name="connsiteY36" fmla="*/ 452739 h 537488"/>
                      <a:gd name="connsiteX37" fmla="*/ 834330 w 1376279"/>
                      <a:gd name="connsiteY37" fmla="*/ 450509 h 537488"/>
                      <a:gd name="connsiteX38" fmla="*/ 800876 w 1376279"/>
                      <a:gd name="connsiteY38" fmla="*/ 448279 h 537488"/>
                      <a:gd name="connsiteX39" fmla="*/ 765192 w 1376279"/>
                      <a:gd name="connsiteY39" fmla="*/ 443818 h 537488"/>
                      <a:gd name="connsiteX40" fmla="*/ 747350 w 1376279"/>
                      <a:gd name="connsiteY40" fmla="*/ 441588 h 537488"/>
                      <a:gd name="connsiteX41" fmla="*/ 720587 w 1376279"/>
                      <a:gd name="connsiteY41" fmla="*/ 437127 h 537488"/>
                      <a:gd name="connsiteX42" fmla="*/ 693824 w 1376279"/>
                      <a:gd name="connsiteY42" fmla="*/ 434897 h 537488"/>
                      <a:gd name="connsiteX43" fmla="*/ 678213 w 1376279"/>
                      <a:gd name="connsiteY43" fmla="*/ 430437 h 537488"/>
                      <a:gd name="connsiteX44" fmla="*/ 671522 w 1376279"/>
                      <a:gd name="connsiteY44" fmla="*/ 428206 h 537488"/>
                      <a:gd name="connsiteX45" fmla="*/ 624687 w 1376279"/>
                      <a:gd name="connsiteY45" fmla="*/ 432667 h 537488"/>
                      <a:gd name="connsiteX46" fmla="*/ 617996 w 1376279"/>
                      <a:gd name="connsiteY46" fmla="*/ 434897 h 537488"/>
                      <a:gd name="connsiteX47" fmla="*/ 600154 w 1376279"/>
                      <a:gd name="connsiteY47" fmla="*/ 443818 h 537488"/>
                      <a:gd name="connsiteX48" fmla="*/ 493102 w 1376279"/>
                      <a:gd name="connsiteY48" fmla="*/ 450509 h 537488"/>
                      <a:gd name="connsiteX49" fmla="*/ 261157 w 1376279"/>
                      <a:gd name="connsiteY49" fmla="*/ 488423 h 537488"/>
                      <a:gd name="connsiteX50" fmla="*/ 221013 w 1376279"/>
                      <a:gd name="connsiteY50" fmla="*/ 483962 h 537488"/>
                      <a:gd name="connsiteX51" fmla="*/ 84968 w 1376279"/>
                      <a:gd name="connsiteY51" fmla="*/ 504035 h 537488"/>
                      <a:gd name="connsiteX52" fmla="*/ 91658 w 1376279"/>
                      <a:gd name="connsiteY52" fmla="*/ 468351 h 537488"/>
                      <a:gd name="connsiteX53" fmla="*/ 118421 w 1376279"/>
                      <a:gd name="connsiteY53" fmla="*/ 459430 h 537488"/>
                      <a:gd name="connsiteX54" fmla="*/ 125112 w 1376279"/>
                      <a:gd name="connsiteY54" fmla="*/ 457200 h 537488"/>
                      <a:gd name="connsiteX55" fmla="*/ 111731 w 1376279"/>
                      <a:gd name="connsiteY55" fmla="*/ 448279 h 537488"/>
                      <a:gd name="connsiteX56" fmla="*/ 116191 w 1376279"/>
                      <a:gd name="connsiteY56" fmla="*/ 434897 h 537488"/>
                      <a:gd name="connsiteX57" fmla="*/ 129573 w 1376279"/>
                      <a:gd name="connsiteY57" fmla="*/ 423746 h 537488"/>
                      <a:gd name="connsiteX58" fmla="*/ 134033 w 1376279"/>
                      <a:gd name="connsiteY58" fmla="*/ 419285 h 537488"/>
                      <a:gd name="connsiteX59" fmla="*/ 142954 w 1376279"/>
                      <a:gd name="connsiteY59" fmla="*/ 405904 h 537488"/>
                      <a:gd name="connsiteX60" fmla="*/ 147414 w 1376279"/>
                      <a:gd name="connsiteY60" fmla="*/ 399213 h 537488"/>
                      <a:gd name="connsiteX61" fmla="*/ 160796 w 1376279"/>
                      <a:gd name="connsiteY61" fmla="*/ 392522 h 537488"/>
                      <a:gd name="connsiteX62" fmla="*/ 169717 w 1376279"/>
                      <a:gd name="connsiteY62" fmla="*/ 385832 h 537488"/>
                      <a:gd name="connsiteX63" fmla="*/ 183098 w 1376279"/>
                      <a:gd name="connsiteY63" fmla="*/ 372450 h 537488"/>
                      <a:gd name="connsiteX64" fmla="*/ 185329 w 1376279"/>
                      <a:gd name="connsiteY64" fmla="*/ 365760 h 537488"/>
                      <a:gd name="connsiteX65" fmla="*/ 174177 w 1376279"/>
                      <a:gd name="connsiteY65" fmla="*/ 363529 h 537488"/>
                      <a:gd name="connsiteX66" fmla="*/ 160796 w 1376279"/>
                      <a:gd name="connsiteY66" fmla="*/ 354608 h 537488"/>
                      <a:gd name="connsiteX67" fmla="*/ 154105 w 1376279"/>
                      <a:gd name="connsiteY67" fmla="*/ 352378 h 537488"/>
                      <a:gd name="connsiteX68" fmla="*/ 142954 w 1376279"/>
                      <a:gd name="connsiteY68" fmla="*/ 343457 h 537488"/>
                      <a:gd name="connsiteX69" fmla="*/ 140724 w 1376279"/>
                      <a:gd name="connsiteY69" fmla="*/ 336766 h 537488"/>
                      <a:gd name="connsiteX70" fmla="*/ 136263 w 1376279"/>
                      <a:gd name="connsiteY70" fmla="*/ 316694 h 537488"/>
                      <a:gd name="connsiteX71" fmla="*/ 138493 w 1376279"/>
                      <a:gd name="connsiteY71" fmla="*/ 296622 h 537488"/>
                      <a:gd name="connsiteX72" fmla="*/ 147414 w 1376279"/>
                      <a:gd name="connsiteY72" fmla="*/ 263168 h 537488"/>
                      <a:gd name="connsiteX73" fmla="*/ 149645 w 1376279"/>
                      <a:gd name="connsiteY73" fmla="*/ 254247 h 537488"/>
                      <a:gd name="connsiteX74" fmla="*/ 154105 w 1376279"/>
                      <a:gd name="connsiteY74" fmla="*/ 238636 h 537488"/>
                      <a:gd name="connsiteX75" fmla="*/ 149645 w 1376279"/>
                      <a:gd name="connsiteY75" fmla="*/ 220794 h 537488"/>
                      <a:gd name="connsiteX76" fmla="*/ 131803 w 1376279"/>
                      <a:gd name="connsiteY76" fmla="*/ 200721 h 537488"/>
                      <a:gd name="connsiteX77" fmla="*/ 125112 w 1376279"/>
                      <a:gd name="connsiteY77" fmla="*/ 198491 h 537488"/>
                      <a:gd name="connsiteX78" fmla="*/ 111731 w 1376279"/>
                      <a:gd name="connsiteY78" fmla="*/ 191801 h 537488"/>
                      <a:gd name="connsiteX79" fmla="*/ 100579 w 1376279"/>
                      <a:gd name="connsiteY79" fmla="*/ 182880 h 537488"/>
                      <a:gd name="connsiteX80" fmla="*/ 84968 w 1376279"/>
                      <a:gd name="connsiteY80" fmla="*/ 171728 h 537488"/>
                      <a:gd name="connsiteX81" fmla="*/ 71586 w 1376279"/>
                      <a:gd name="connsiteY81" fmla="*/ 156117 h 537488"/>
                      <a:gd name="connsiteX82" fmla="*/ 67126 w 1376279"/>
                      <a:gd name="connsiteY82" fmla="*/ 151656 h 537488"/>
                      <a:gd name="connsiteX83" fmla="*/ 62665 w 1376279"/>
                      <a:gd name="connsiteY83" fmla="*/ 147196 h 537488"/>
                      <a:gd name="connsiteX84" fmla="*/ 53744 w 1376279"/>
                      <a:gd name="connsiteY84" fmla="*/ 136044 h 537488"/>
                      <a:gd name="connsiteX85" fmla="*/ 44823 w 1376279"/>
                      <a:gd name="connsiteY85" fmla="*/ 124893 h 537488"/>
                      <a:gd name="connsiteX86" fmla="*/ 38133 w 1376279"/>
                      <a:gd name="connsiteY86" fmla="*/ 120433 h 537488"/>
                      <a:gd name="connsiteX87" fmla="*/ 33672 w 1376279"/>
                      <a:gd name="connsiteY87" fmla="*/ 115972 h 537488"/>
                      <a:gd name="connsiteX88" fmla="*/ 20291 w 1376279"/>
                      <a:gd name="connsiteY88" fmla="*/ 107051 h 537488"/>
                      <a:gd name="connsiteX89" fmla="*/ 9139 w 1376279"/>
                      <a:gd name="connsiteY89" fmla="*/ 100361 h 537488"/>
                      <a:gd name="connsiteX90" fmla="*/ 4679 w 1376279"/>
                      <a:gd name="connsiteY90" fmla="*/ 73598 h 537488"/>
                      <a:gd name="connsiteX91" fmla="*/ 11370 w 1376279"/>
                      <a:gd name="connsiteY91" fmla="*/ 66907 h 537488"/>
                      <a:gd name="connsiteX92" fmla="*/ 20291 w 1376279"/>
                      <a:gd name="connsiteY92" fmla="*/ 53525 h 537488"/>
                      <a:gd name="connsiteX93" fmla="*/ 35902 w 1376279"/>
                      <a:gd name="connsiteY93" fmla="*/ 33453 h 537488"/>
                      <a:gd name="connsiteX94" fmla="*/ 29212 w 1376279"/>
                      <a:gd name="connsiteY94" fmla="*/ 0 h 537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1376279" h="537488">
                        <a:moveTo>
                          <a:pt x="29212" y="0"/>
                        </a:moveTo>
                        <a:lnTo>
                          <a:pt x="1358437" y="0"/>
                        </a:lnTo>
                        <a:lnTo>
                          <a:pt x="1376279" y="24532"/>
                        </a:lnTo>
                        <a:cubicBezTo>
                          <a:pt x="1373154" y="33906"/>
                          <a:pt x="1370565" y="44825"/>
                          <a:pt x="1365128" y="53525"/>
                        </a:cubicBezTo>
                        <a:cubicBezTo>
                          <a:pt x="1363158" y="56677"/>
                          <a:pt x="1360598" y="59421"/>
                          <a:pt x="1358437" y="62446"/>
                        </a:cubicBezTo>
                        <a:cubicBezTo>
                          <a:pt x="1356879" y="64627"/>
                          <a:pt x="1355463" y="66907"/>
                          <a:pt x="1353976" y="69137"/>
                        </a:cubicBezTo>
                        <a:cubicBezTo>
                          <a:pt x="1350051" y="80913"/>
                          <a:pt x="1353702" y="74525"/>
                          <a:pt x="1338365" y="84749"/>
                        </a:cubicBezTo>
                        <a:cubicBezTo>
                          <a:pt x="1327637" y="91901"/>
                          <a:pt x="1332208" y="90291"/>
                          <a:pt x="1313832" y="91440"/>
                        </a:cubicBezTo>
                        <a:cubicBezTo>
                          <a:pt x="1296009" y="92554"/>
                          <a:pt x="1278148" y="92927"/>
                          <a:pt x="1260306" y="93670"/>
                        </a:cubicBezTo>
                        <a:cubicBezTo>
                          <a:pt x="1251287" y="98179"/>
                          <a:pt x="1251152" y="97071"/>
                          <a:pt x="1244694" y="104821"/>
                        </a:cubicBezTo>
                        <a:cubicBezTo>
                          <a:pt x="1242978" y="106880"/>
                          <a:pt x="1242251" y="109747"/>
                          <a:pt x="1240234" y="111512"/>
                        </a:cubicBezTo>
                        <a:cubicBezTo>
                          <a:pt x="1230734" y="119825"/>
                          <a:pt x="1228436" y="117339"/>
                          <a:pt x="1222392" y="124893"/>
                        </a:cubicBezTo>
                        <a:cubicBezTo>
                          <a:pt x="1220718" y="126986"/>
                          <a:pt x="1219131" y="129187"/>
                          <a:pt x="1217932" y="131584"/>
                        </a:cubicBezTo>
                        <a:cubicBezTo>
                          <a:pt x="1216881" y="133687"/>
                          <a:pt x="1216445" y="136045"/>
                          <a:pt x="1215701" y="138275"/>
                        </a:cubicBezTo>
                        <a:cubicBezTo>
                          <a:pt x="1214214" y="147196"/>
                          <a:pt x="1213726" y="156342"/>
                          <a:pt x="1211241" y="165038"/>
                        </a:cubicBezTo>
                        <a:cubicBezTo>
                          <a:pt x="1210663" y="167060"/>
                          <a:pt x="1207720" y="167617"/>
                          <a:pt x="1206780" y="169498"/>
                        </a:cubicBezTo>
                        <a:cubicBezTo>
                          <a:pt x="1199578" y="183901"/>
                          <a:pt x="1210880" y="174199"/>
                          <a:pt x="1197859" y="182880"/>
                        </a:cubicBezTo>
                        <a:cubicBezTo>
                          <a:pt x="1197116" y="185110"/>
                          <a:pt x="1196995" y="187657"/>
                          <a:pt x="1195629" y="189570"/>
                        </a:cubicBezTo>
                        <a:cubicBezTo>
                          <a:pt x="1190713" y="196453"/>
                          <a:pt x="1186446" y="198666"/>
                          <a:pt x="1180017" y="202952"/>
                        </a:cubicBezTo>
                        <a:cubicBezTo>
                          <a:pt x="1172642" y="214014"/>
                          <a:pt x="1177450" y="207750"/>
                          <a:pt x="1164406" y="220794"/>
                        </a:cubicBezTo>
                        <a:lnTo>
                          <a:pt x="1159945" y="225254"/>
                        </a:lnTo>
                        <a:cubicBezTo>
                          <a:pt x="1159202" y="228228"/>
                          <a:pt x="1158557" y="231228"/>
                          <a:pt x="1157715" y="234175"/>
                        </a:cubicBezTo>
                        <a:cubicBezTo>
                          <a:pt x="1157069" y="236436"/>
                          <a:pt x="1155995" y="238571"/>
                          <a:pt x="1155485" y="240866"/>
                        </a:cubicBezTo>
                        <a:cubicBezTo>
                          <a:pt x="1151805" y="257425"/>
                          <a:pt x="1156964" y="250536"/>
                          <a:pt x="1148794" y="258708"/>
                        </a:cubicBezTo>
                        <a:cubicBezTo>
                          <a:pt x="1149053" y="260520"/>
                          <a:pt x="1151151" y="279036"/>
                          <a:pt x="1153254" y="283241"/>
                        </a:cubicBezTo>
                        <a:cubicBezTo>
                          <a:pt x="1154194" y="285122"/>
                          <a:pt x="1156228" y="286214"/>
                          <a:pt x="1157715" y="287701"/>
                        </a:cubicBezTo>
                        <a:cubicBezTo>
                          <a:pt x="1162840" y="303077"/>
                          <a:pt x="1158850" y="297757"/>
                          <a:pt x="1166636" y="305543"/>
                        </a:cubicBezTo>
                        <a:cubicBezTo>
                          <a:pt x="1167379" y="308517"/>
                          <a:pt x="1168024" y="311517"/>
                          <a:pt x="1168866" y="314464"/>
                        </a:cubicBezTo>
                        <a:cubicBezTo>
                          <a:pt x="1169512" y="316725"/>
                          <a:pt x="1171096" y="318804"/>
                          <a:pt x="1171096" y="321155"/>
                        </a:cubicBezTo>
                        <a:cubicBezTo>
                          <a:pt x="1171096" y="342123"/>
                          <a:pt x="1170081" y="333732"/>
                          <a:pt x="1164406" y="347918"/>
                        </a:cubicBezTo>
                        <a:cubicBezTo>
                          <a:pt x="1162660" y="352283"/>
                          <a:pt x="1164405" y="359812"/>
                          <a:pt x="1159945" y="361299"/>
                        </a:cubicBezTo>
                        <a:cubicBezTo>
                          <a:pt x="1141577" y="367423"/>
                          <a:pt x="1151218" y="365095"/>
                          <a:pt x="1130952" y="367990"/>
                        </a:cubicBezTo>
                        <a:cubicBezTo>
                          <a:pt x="1126492" y="369477"/>
                          <a:pt x="1122107" y="371213"/>
                          <a:pt x="1117571" y="372450"/>
                        </a:cubicBezTo>
                        <a:cubicBezTo>
                          <a:pt x="1087974" y="380522"/>
                          <a:pt x="1120023" y="370146"/>
                          <a:pt x="1099729" y="376911"/>
                        </a:cubicBezTo>
                        <a:cubicBezTo>
                          <a:pt x="1094093" y="382546"/>
                          <a:pt x="1097149" y="380431"/>
                          <a:pt x="1090808" y="383601"/>
                        </a:cubicBezTo>
                        <a:cubicBezTo>
                          <a:pt x="1091551" y="434897"/>
                          <a:pt x="1092295" y="486192"/>
                          <a:pt x="1093038" y="537488"/>
                        </a:cubicBezTo>
                        <a:lnTo>
                          <a:pt x="856632" y="452739"/>
                        </a:lnTo>
                        <a:cubicBezTo>
                          <a:pt x="849198" y="451996"/>
                          <a:pt x="841777" y="451105"/>
                          <a:pt x="834330" y="450509"/>
                        </a:cubicBezTo>
                        <a:cubicBezTo>
                          <a:pt x="823190" y="449618"/>
                          <a:pt x="812000" y="449356"/>
                          <a:pt x="800876" y="448279"/>
                        </a:cubicBezTo>
                        <a:cubicBezTo>
                          <a:pt x="788944" y="447124"/>
                          <a:pt x="777087" y="445305"/>
                          <a:pt x="765192" y="443818"/>
                        </a:cubicBezTo>
                        <a:cubicBezTo>
                          <a:pt x="759245" y="443075"/>
                          <a:pt x="753262" y="442573"/>
                          <a:pt x="747350" y="441588"/>
                        </a:cubicBezTo>
                        <a:cubicBezTo>
                          <a:pt x="738429" y="440101"/>
                          <a:pt x="729600" y="437878"/>
                          <a:pt x="720587" y="437127"/>
                        </a:cubicBezTo>
                        <a:lnTo>
                          <a:pt x="693824" y="434897"/>
                        </a:lnTo>
                        <a:cubicBezTo>
                          <a:pt x="677760" y="429543"/>
                          <a:pt x="697842" y="436046"/>
                          <a:pt x="678213" y="430437"/>
                        </a:cubicBezTo>
                        <a:cubicBezTo>
                          <a:pt x="675952" y="429791"/>
                          <a:pt x="673752" y="428950"/>
                          <a:pt x="671522" y="428206"/>
                        </a:cubicBezTo>
                        <a:cubicBezTo>
                          <a:pt x="657945" y="429176"/>
                          <a:pt x="639097" y="429785"/>
                          <a:pt x="624687" y="432667"/>
                        </a:cubicBezTo>
                        <a:cubicBezTo>
                          <a:pt x="622382" y="433128"/>
                          <a:pt x="620226" y="434154"/>
                          <a:pt x="617996" y="434897"/>
                        </a:cubicBezTo>
                        <a:cubicBezTo>
                          <a:pt x="611586" y="441307"/>
                          <a:pt x="612455" y="441768"/>
                          <a:pt x="600154" y="443818"/>
                        </a:cubicBezTo>
                        <a:cubicBezTo>
                          <a:pt x="538011" y="454176"/>
                          <a:pt x="573576" y="450509"/>
                          <a:pt x="493102" y="450509"/>
                        </a:cubicBezTo>
                        <a:lnTo>
                          <a:pt x="261157" y="488423"/>
                        </a:lnTo>
                        <a:lnTo>
                          <a:pt x="221013" y="483962"/>
                        </a:lnTo>
                        <a:lnTo>
                          <a:pt x="84968" y="504035"/>
                        </a:lnTo>
                        <a:lnTo>
                          <a:pt x="91658" y="468351"/>
                        </a:lnTo>
                        <a:lnTo>
                          <a:pt x="118421" y="459430"/>
                        </a:lnTo>
                        <a:lnTo>
                          <a:pt x="125112" y="457200"/>
                        </a:lnTo>
                        <a:cubicBezTo>
                          <a:pt x="120652" y="454226"/>
                          <a:pt x="110036" y="453365"/>
                          <a:pt x="111731" y="448279"/>
                        </a:cubicBezTo>
                        <a:cubicBezTo>
                          <a:pt x="113218" y="443818"/>
                          <a:pt x="113908" y="439007"/>
                          <a:pt x="116191" y="434897"/>
                        </a:cubicBezTo>
                        <a:cubicBezTo>
                          <a:pt x="119371" y="429173"/>
                          <a:pt x="124852" y="427523"/>
                          <a:pt x="129573" y="423746"/>
                        </a:cubicBezTo>
                        <a:cubicBezTo>
                          <a:pt x="131215" y="422432"/>
                          <a:pt x="132546" y="420772"/>
                          <a:pt x="134033" y="419285"/>
                        </a:cubicBezTo>
                        <a:cubicBezTo>
                          <a:pt x="137952" y="407527"/>
                          <a:pt x="133672" y="417043"/>
                          <a:pt x="142954" y="405904"/>
                        </a:cubicBezTo>
                        <a:cubicBezTo>
                          <a:pt x="144670" y="403845"/>
                          <a:pt x="145519" y="401108"/>
                          <a:pt x="147414" y="399213"/>
                        </a:cubicBezTo>
                        <a:cubicBezTo>
                          <a:pt x="151736" y="394891"/>
                          <a:pt x="155356" y="394336"/>
                          <a:pt x="160796" y="392522"/>
                        </a:cubicBezTo>
                        <a:cubicBezTo>
                          <a:pt x="163770" y="390292"/>
                          <a:pt x="166954" y="388319"/>
                          <a:pt x="169717" y="385832"/>
                        </a:cubicBezTo>
                        <a:cubicBezTo>
                          <a:pt x="174406" y="381612"/>
                          <a:pt x="183098" y="372450"/>
                          <a:pt x="183098" y="372450"/>
                        </a:cubicBezTo>
                        <a:cubicBezTo>
                          <a:pt x="183842" y="370220"/>
                          <a:pt x="186991" y="367422"/>
                          <a:pt x="185329" y="365760"/>
                        </a:cubicBezTo>
                        <a:cubicBezTo>
                          <a:pt x="182648" y="363079"/>
                          <a:pt x="177628" y="365098"/>
                          <a:pt x="174177" y="363529"/>
                        </a:cubicBezTo>
                        <a:cubicBezTo>
                          <a:pt x="169297" y="361311"/>
                          <a:pt x="165882" y="356303"/>
                          <a:pt x="160796" y="354608"/>
                        </a:cubicBezTo>
                        <a:cubicBezTo>
                          <a:pt x="158566" y="353865"/>
                          <a:pt x="156208" y="353429"/>
                          <a:pt x="154105" y="352378"/>
                        </a:cubicBezTo>
                        <a:cubicBezTo>
                          <a:pt x="148476" y="349564"/>
                          <a:pt x="147104" y="347608"/>
                          <a:pt x="142954" y="343457"/>
                        </a:cubicBezTo>
                        <a:cubicBezTo>
                          <a:pt x="142211" y="341227"/>
                          <a:pt x="141234" y="339061"/>
                          <a:pt x="140724" y="336766"/>
                        </a:cubicBezTo>
                        <a:cubicBezTo>
                          <a:pt x="135490" y="313216"/>
                          <a:pt x="141283" y="331756"/>
                          <a:pt x="136263" y="316694"/>
                        </a:cubicBezTo>
                        <a:cubicBezTo>
                          <a:pt x="137006" y="310003"/>
                          <a:pt x="137233" y="303235"/>
                          <a:pt x="138493" y="296622"/>
                        </a:cubicBezTo>
                        <a:cubicBezTo>
                          <a:pt x="146299" y="255638"/>
                          <a:pt x="142137" y="281635"/>
                          <a:pt x="147414" y="263168"/>
                        </a:cubicBezTo>
                        <a:cubicBezTo>
                          <a:pt x="148256" y="260221"/>
                          <a:pt x="148803" y="257194"/>
                          <a:pt x="149645" y="254247"/>
                        </a:cubicBezTo>
                        <a:cubicBezTo>
                          <a:pt x="156034" y="231891"/>
                          <a:pt x="147146" y="266474"/>
                          <a:pt x="154105" y="238636"/>
                        </a:cubicBezTo>
                        <a:cubicBezTo>
                          <a:pt x="152618" y="232689"/>
                          <a:pt x="153323" y="225698"/>
                          <a:pt x="149645" y="220794"/>
                        </a:cubicBezTo>
                        <a:cubicBezTo>
                          <a:pt x="146297" y="216330"/>
                          <a:pt x="136394" y="202251"/>
                          <a:pt x="131803" y="200721"/>
                        </a:cubicBezTo>
                        <a:cubicBezTo>
                          <a:pt x="129573" y="199978"/>
                          <a:pt x="127215" y="199542"/>
                          <a:pt x="125112" y="198491"/>
                        </a:cubicBezTo>
                        <a:cubicBezTo>
                          <a:pt x="107816" y="189844"/>
                          <a:pt x="128549" y="197407"/>
                          <a:pt x="111731" y="191801"/>
                        </a:cubicBezTo>
                        <a:cubicBezTo>
                          <a:pt x="96545" y="176615"/>
                          <a:pt x="120274" y="199760"/>
                          <a:pt x="100579" y="182880"/>
                        </a:cubicBezTo>
                        <a:cubicBezTo>
                          <a:pt x="87107" y="171334"/>
                          <a:pt x="97262" y="175828"/>
                          <a:pt x="84968" y="171728"/>
                        </a:cubicBezTo>
                        <a:cubicBezTo>
                          <a:pt x="78173" y="161538"/>
                          <a:pt x="82404" y="166936"/>
                          <a:pt x="71586" y="156117"/>
                        </a:cubicBezTo>
                        <a:lnTo>
                          <a:pt x="67126" y="151656"/>
                        </a:lnTo>
                        <a:cubicBezTo>
                          <a:pt x="65639" y="150169"/>
                          <a:pt x="63831" y="148946"/>
                          <a:pt x="62665" y="147196"/>
                        </a:cubicBezTo>
                        <a:cubicBezTo>
                          <a:pt x="48946" y="126614"/>
                          <a:pt x="66450" y="151926"/>
                          <a:pt x="53744" y="136044"/>
                        </a:cubicBezTo>
                        <a:cubicBezTo>
                          <a:pt x="48591" y="129603"/>
                          <a:pt x="50807" y="129681"/>
                          <a:pt x="44823" y="124893"/>
                        </a:cubicBezTo>
                        <a:cubicBezTo>
                          <a:pt x="42730" y="123219"/>
                          <a:pt x="40226" y="122107"/>
                          <a:pt x="38133" y="120433"/>
                        </a:cubicBezTo>
                        <a:cubicBezTo>
                          <a:pt x="36491" y="119119"/>
                          <a:pt x="35354" y="117234"/>
                          <a:pt x="33672" y="115972"/>
                        </a:cubicBezTo>
                        <a:cubicBezTo>
                          <a:pt x="29383" y="112755"/>
                          <a:pt x="24082" y="110841"/>
                          <a:pt x="20291" y="107051"/>
                        </a:cubicBezTo>
                        <a:cubicBezTo>
                          <a:pt x="14167" y="100929"/>
                          <a:pt x="17825" y="103256"/>
                          <a:pt x="9139" y="100361"/>
                        </a:cubicBezTo>
                        <a:cubicBezTo>
                          <a:pt x="-2223" y="92785"/>
                          <a:pt x="-2121" y="95698"/>
                          <a:pt x="4679" y="73598"/>
                        </a:cubicBezTo>
                        <a:cubicBezTo>
                          <a:pt x="5607" y="70583"/>
                          <a:pt x="9434" y="69397"/>
                          <a:pt x="11370" y="66907"/>
                        </a:cubicBezTo>
                        <a:cubicBezTo>
                          <a:pt x="14661" y="62675"/>
                          <a:pt x="16500" y="57316"/>
                          <a:pt x="20291" y="53525"/>
                        </a:cubicBezTo>
                        <a:cubicBezTo>
                          <a:pt x="26065" y="47751"/>
                          <a:pt x="33233" y="41458"/>
                          <a:pt x="35902" y="33453"/>
                        </a:cubicBezTo>
                        <a:cubicBezTo>
                          <a:pt x="40249" y="20415"/>
                          <a:pt x="38133" y="29113"/>
                          <a:pt x="29212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2" name="TextBox 151"/>
                <p:cNvSpPr txBox="1"/>
                <p:nvPr/>
              </p:nvSpPr>
              <p:spPr>
                <a:xfrm>
                  <a:off x="5144433" y="3226926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bg1"/>
                      </a:solidFill>
                    </a:rPr>
                    <a:t>1</a:t>
                  </a:r>
                  <a:endParaRPr lang="en-US" sz="11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TextBox 152"/>
                <p:cNvSpPr txBox="1"/>
                <p:nvPr/>
              </p:nvSpPr>
              <p:spPr>
                <a:xfrm>
                  <a:off x="5911955" y="3548750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154" name="TextBox 153"/>
                <p:cNvSpPr txBox="1"/>
                <p:nvPr/>
              </p:nvSpPr>
              <p:spPr>
                <a:xfrm>
                  <a:off x="7711957" y="3913103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6</a:t>
                  </a:r>
                </a:p>
              </p:txBody>
            </p:sp>
            <p:sp>
              <p:nvSpPr>
                <p:cNvPr id="155" name="TextBox 154"/>
                <p:cNvSpPr txBox="1"/>
                <p:nvPr/>
              </p:nvSpPr>
              <p:spPr>
                <a:xfrm>
                  <a:off x="6649367" y="333425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5</a:t>
                  </a:r>
                </a:p>
              </p:txBody>
            </p:sp>
            <p:sp>
              <p:nvSpPr>
                <p:cNvPr id="156" name="TextBox 155"/>
                <p:cNvSpPr txBox="1"/>
                <p:nvPr/>
              </p:nvSpPr>
              <p:spPr>
                <a:xfrm>
                  <a:off x="7308362" y="370649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157" name="TextBox 156"/>
                <p:cNvSpPr txBox="1"/>
                <p:nvPr/>
              </p:nvSpPr>
              <p:spPr>
                <a:xfrm>
                  <a:off x="7722496" y="4175723"/>
                  <a:ext cx="26939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>
                      <a:solidFill>
                        <a:schemeClr val="bg1"/>
                      </a:solidFill>
                    </a:rPr>
                    <a:t>7</a:t>
                  </a:r>
                </a:p>
              </p:txBody>
            </p:sp>
            <p:sp>
              <p:nvSpPr>
                <p:cNvPr id="158" name="TextBox 157"/>
                <p:cNvSpPr txBox="1"/>
                <p:nvPr/>
              </p:nvSpPr>
              <p:spPr>
                <a:xfrm>
                  <a:off x="7577677" y="345132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4</a:t>
                  </a:r>
                </a:p>
              </p:txBody>
            </p:sp>
            <p:sp>
              <p:nvSpPr>
                <p:cNvPr id="159" name="TextBox 158"/>
                <p:cNvSpPr txBox="1"/>
                <p:nvPr/>
              </p:nvSpPr>
              <p:spPr>
                <a:xfrm>
                  <a:off x="7690425" y="4507268"/>
                  <a:ext cx="283622" cy="253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>
                      <a:solidFill>
                        <a:schemeClr val="bg1"/>
                      </a:solidFill>
                    </a:rPr>
                    <a:t>9</a:t>
                  </a:r>
                </a:p>
              </p:txBody>
            </p:sp>
            <p:sp>
              <p:nvSpPr>
                <p:cNvPr id="160" name="TextBox 159"/>
                <p:cNvSpPr txBox="1"/>
                <p:nvPr/>
              </p:nvSpPr>
              <p:spPr>
                <a:xfrm>
                  <a:off x="7984217" y="448257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8</a:t>
                  </a: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7560898" y="4258084"/>
                  <a:ext cx="547948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10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2" name="TextBox 161"/>
                <p:cNvSpPr txBox="1"/>
                <p:nvPr/>
              </p:nvSpPr>
              <p:spPr>
                <a:xfrm>
                  <a:off x="7285924" y="4480398"/>
                  <a:ext cx="394117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15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3" name="TextBox 162"/>
                <p:cNvSpPr txBox="1"/>
                <p:nvPr/>
              </p:nvSpPr>
              <p:spPr>
                <a:xfrm>
                  <a:off x="6608691" y="4543300"/>
                  <a:ext cx="412243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14</a:t>
                  </a:r>
                  <a:endParaRPr lang="en-US" sz="900" b="1" dirty="0"/>
                </a:p>
              </p:txBody>
            </p:sp>
            <p:sp>
              <p:nvSpPr>
                <p:cNvPr id="164" name="TextBox 163"/>
                <p:cNvSpPr txBox="1"/>
                <p:nvPr/>
              </p:nvSpPr>
              <p:spPr>
                <a:xfrm>
                  <a:off x="6652411" y="4728463"/>
                  <a:ext cx="490755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13</a:t>
                  </a:r>
                  <a:endParaRPr lang="en-US" sz="900" b="1" dirty="0"/>
                </a:p>
              </p:txBody>
            </p:sp>
            <p:sp>
              <p:nvSpPr>
                <p:cNvPr id="165" name="TextBox 164"/>
                <p:cNvSpPr txBox="1"/>
                <p:nvPr/>
              </p:nvSpPr>
              <p:spPr>
                <a:xfrm>
                  <a:off x="6563141" y="4282555"/>
                  <a:ext cx="497337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12</a:t>
                  </a:r>
                </a:p>
              </p:txBody>
            </p:sp>
            <p:sp>
              <p:nvSpPr>
                <p:cNvPr id="166" name="TextBox 165"/>
                <p:cNvSpPr txBox="1"/>
                <p:nvPr/>
              </p:nvSpPr>
              <p:spPr>
                <a:xfrm>
                  <a:off x="7159196" y="4131363"/>
                  <a:ext cx="33679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11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7131780" y="4724605"/>
                  <a:ext cx="40367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8" name="TextBox 167"/>
                <p:cNvSpPr txBox="1"/>
                <p:nvPr/>
              </p:nvSpPr>
              <p:spPr>
                <a:xfrm>
                  <a:off x="7514333" y="4824065"/>
                  <a:ext cx="43965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17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9" name="TextBox 168"/>
                <p:cNvSpPr txBox="1"/>
                <p:nvPr/>
              </p:nvSpPr>
              <p:spPr>
                <a:xfrm>
                  <a:off x="8070175" y="4889156"/>
                  <a:ext cx="40175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18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0" name="TextBox 169"/>
                <p:cNvSpPr txBox="1"/>
                <p:nvPr/>
              </p:nvSpPr>
              <p:spPr>
                <a:xfrm>
                  <a:off x="7322055" y="5175393"/>
                  <a:ext cx="34452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19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7966767" y="5209489"/>
                  <a:ext cx="410482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20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2" name="TextBox 171"/>
                <p:cNvSpPr txBox="1"/>
                <p:nvPr/>
              </p:nvSpPr>
              <p:spPr>
                <a:xfrm>
                  <a:off x="8364295" y="5690963"/>
                  <a:ext cx="484809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24</a:t>
                  </a:r>
                  <a:endParaRPr lang="en-US" sz="900" b="1" dirty="0"/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7626669" y="5307662"/>
                  <a:ext cx="54802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25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7862229" y="5757320"/>
                  <a:ext cx="414649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5" name="TextBox 174"/>
                <p:cNvSpPr txBox="1"/>
                <p:nvPr/>
              </p:nvSpPr>
              <p:spPr>
                <a:xfrm>
                  <a:off x="8265944" y="5917353"/>
                  <a:ext cx="486750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27</a:t>
                  </a:r>
                  <a:endParaRPr lang="en-US" sz="900" b="1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19699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800" dirty="0" smtClean="0">
                <a:solidFill>
                  <a:schemeClr val="bg1"/>
                </a:solidFill>
                <a:latin typeface="+mn-lt"/>
                <a:ea typeface="ＭＳ Ｐゴシック" charset="-128"/>
                <a:cs typeface="MS PGothic" charset="-128"/>
              </a:rPr>
              <a:t>STATE congressional delegation</a:t>
            </a:r>
            <a:endParaRPr lang="en-US" altLang="en-US" sz="800" dirty="0">
              <a:solidFill>
                <a:schemeClr val="bg1"/>
              </a:solidFill>
              <a:latin typeface="+mn-lt"/>
              <a:ea typeface="ＭＳ Ｐゴシック" charset="-128"/>
              <a:cs typeface="MS PGothic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19</a:t>
            </a:fld>
            <a:endParaRPr lang="en-US" dirty="0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Kathryn </a:t>
            </a:r>
            <a:r>
              <a:rPr lang="en-US" sz="700" dirty="0" err="1" smtClean="0"/>
              <a:t>Pentz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graphicFrame>
        <p:nvGraphicFramePr>
          <p:cNvPr id="514" name="Table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480187"/>
              </p:ext>
            </p:extLst>
          </p:nvPr>
        </p:nvGraphicFramePr>
        <p:xfrm>
          <a:off x="514348" y="1453745"/>
          <a:ext cx="4535424" cy="2713645"/>
        </p:xfrm>
        <a:graphic>
          <a:graphicData uri="http://schemas.openxmlformats.org/drawingml/2006/table">
            <a:tbl>
              <a:tblPr/>
              <a:tblGrid>
                <a:gridCol w="376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8872">
                  <a:extLst>
                    <a:ext uri="{9D8B030D-6E8A-4147-A177-3AD203B41FA5}">
                      <a16:colId xmlns:a16="http://schemas.microsoft.com/office/drawing/2014/main" val="2032918021"/>
                    </a:ext>
                  </a:extLst>
                </a:gridCol>
                <a:gridCol w="12898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9839">
                  <a:extLst>
                    <a:ext uri="{9D8B030D-6E8A-4147-A177-3AD203B41FA5}">
                      <a16:colId xmlns:a16="http://schemas.microsoft.com/office/drawing/2014/main" val="120464596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coast: Ft. Lauderdale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Theodore E.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Deutch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coast: Miami Beach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Debbie Wasserman Schultz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North Miami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Frederica S. Wilson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83.0%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15.3%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Naples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Mario Diaz-Balart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47.9%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The Keys, The Everglades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Carlos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Curbelo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parts of Miami, Coral Gables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Ileana Ros-Lehtinen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</a:tbl>
          </a:graphicData>
        </a:graphic>
      </p:graphicFrame>
      <p:sp>
        <p:nvSpPr>
          <p:cNvPr id="82" name="Title 1"/>
          <p:cNvSpPr txBox="1">
            <a:spLocks/>
          </p:cNvSpPr>
          <p:nvPr/>
        </p:nvSpPr>
        <p:spPr bwMode="auto">
          <a:xfrm>
            <a:off x="457723" y="683685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Florida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94" name="Text Placeholder 18"/>
          <p:cNvSpPr txBox="1">
            <a:spLocks/>
          </p:cNvSpPr>
          <p:nvPr/>
        </p:nvSpPr>
        <p:spPr bwMode="auto">
          <a:xfrm>
            <a:off x="404807" y="614266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84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8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07995" y="1789389"/>
            <a:ext cx="777521" cy="1005840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6972" y="1835109"/>
            <a:ext cx="74349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88" name="Rectangle 14"/>
          <p:cNvSpPr>
            <a:spLocks noChangeArrowheads="1"/>
          </p:cNvSpPr>
          <p:nvPr/>
        </p:nvSpPr>
        <p:spPr bwMode="auto">
          <a:xfrm>
            <a:off x="537792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Bill Nelson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89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Marco Rubio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pSp>
        <p:nvGrpSpPr>
          <p:cNvPr id="145" name="Group 144"/>
          <p:cNvGrpSpPr/>
          <p:nvPr/>
        </p:nvGrpSpPr>
        <p:grpSpPr>
          <a:xfrm>
            <a:off x="5357755" y="3164918"/>
            <a:ext cx="3786245" cy="2981145"/>
            <a:chOff x="5278581" y="3323928"/>
            <a:chExt cx="3885589" cy="2981145"/>
          </a:xfrm>
        </p:grpSpPr>
        <p:sp>
          <p:nvSpPr>
            <p:cNvPr id="146" name="TextBox 145"/>
            <p:cNvSpPr txBox="1"/>
            <p:nvPr/>
          </p:nvSpPr>
          <p:spPr>
            <a:xfrm>
              <a:off x="8458801" y="5316436"/>
              <a:ext cx="705369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 smtClean="0"/>
                <a:t>22</a:t>
              </a:r>
              <a:endParaRPr lang="en-US" sz="900" b="1" dirty="0"/>
            </a:p>
          </p:txBody>
        </p:sp>
        <p:grpSp>
          <p:nvGrpSpPr>
            <p:cNvPr id="147" name="Group 146"/>
            <p:cNvGrpSpPr/>
            <p:nvPr/>
          </p:nvGrpSpPr>
          <p:grpSpPr>
            <a:xfrm>
              <a:off x="5278581" y="3323928"/>
              <a:ext cx="3629617" cy="2981145"/>
              <a:chOff x="4776467" y="3189430"/>
              <a:chExt cx="4131732" cy="3115643"/>
            </a:xfrm>
          </p:grpSpPr>
          <p:sp>
            <p:nvSpPr>
              <p:cNvPr id="148" name="TextBox 147"/>
              <p:cNvSpPr txBox="1"/>
              <p:nvPr/>
            </p:nvSpPr>
            <p:spPr>
              <a:xfrm>
                <a:off x="8401543" y="5039437"/>
                <a:ext cx="506656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21</a:t>
                </a:r>
                <a:endParaRPr lang="en-US" sz="900" b="1" dirty="0"/>
              </a:p>
            </p:txBody>
          </p:sp>
          <p:sp>
            <p:nvSpPr>
              <p:cNvPr id="149" name="TextBox 148"/>
              <p:cNvSpPr txBox="1"/>
              <p:nvPr/>
            </p:nvSpPr>
            <p:spPr>
              <a:xfrm>
                <a:off x="8364294" y="5498281"/>
                <a:ext cx="509501" cy="2412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900" b="1" dirty="0" smtClean="0"/>
                  <a:t>23</a:t>
                </a:r>
                <a:endParaRPr lang="en-US" sz="900" b="1" dirty="0"/>
              </a:p>
            </p:txBody>
          </p:sp>
          <p:grpSp>
            <p:nvGrpSpPr>
              <p:cNvPr id="150" name="Group 149"/>
              <p:cNvGrpSpPr>
                <a:grpSpLocks noChangeAspect="1"/>
              </p:cNvGrpSpPr>
              <p:nvPr/>
            </p:nvGrpSpPr>
            <p:grpSpPr>
              <a:xfrm>
                <a:off x="4776467" y="3189430"/>
                <a:ext cx="4072637" cy="3115643"/>
                <a:chOff x="4790575" y="3200223"/>
                <a:chExt cx="4058529" cy="3104850"/>
              </a:xfrm>
            </p:grpSpPr>
            <p:grpSp>
              <p:nvGrpSpPr>
                <p:cNvPr id="151" name="Group 7167"/>
                <p:cNvGrpSpPr>
                  <a:grpSpLocks/>
                </p:cNvGrpSpPr>
                <p:nvPr/>
              </p:nvGrpSpPr>
              <p:grpSpPr bwMode="auto">
                <a:xfrm>
                  <a:off x="4790575" y="3200223"/>
                  <a:ext cx="3657564" cy="3104850"/>
                  <a:chOff x="1694767" y="1632539"/>
                  <a:chExt cx="5099367" cy="4375100"/>
                </a:xfrm>
              </p:grpSpPr>
              <p:sp>
                <p:nvSpPr>
                  <p:cNvPr id="176" name="Freeform 175"/>
                  <p:cNvSpPr/>
                  <p:nvPr/>
                </p:nvSpPr>
                <p:spPr>
                  <a:xfrm>
                    <a:off x="5297028" y="5048800"/>
                    <a:ext cx="1397087" cy="958839"/>
                  </a:xfrm>
                  <a:custGeom>
                    <a:avLst/>
                    <a:gdLst>
                      <a:gd name="connsiteX0" fmla="*/ 407760 w 1397178"/>
                      <a:gd name="connsiteY0" fmla="*/ 26358 h 959178"/>
                      <a:gd name="connsiteX1" fmla="*/ 407760 w 1397178"/>
                      <a:gd name="connsiteY1" fmla="*/ 26358 h 959178"/>
                      <a:gd name="connsiteX2" fmla="*/ 423980 w 1397178"/>
                      <a:gd name="connsiteY2" fmla="*/ 32440 h 959178"/>
                      <a:gd name="connsiteX3" fmla="*/ 430063 w 1397178"/>
                      <a:gd name="connsiteY3" fmla="*/ 38523 h 959178"/>
                      <a:gd name="connsiteX4" fmla="*/ 442228 w 1397178"/>
                      <a:gd name="connsiteY4" fmla="*/ 46633 h 959178"/>
                      <a:gd name="connsiteX5" fmla="*/ 456420 w 1397178"/>
                      <a:gd name="connsiteY5" fmla="*/ 56770 h 959178"/>
                      <a:gd name="connsiteX6" fmla="*/ 466558 w 1397178"/>
                      <a:gd name="connsiteY6" fmla="*/ 60825 h 959178"/>
                      <a:gd name="connsiteX7" fmla="*/ 478723 w 1397178"/>
                      <a:gd name="connsiteY7" fmla="*/ 64880 h 959178"/>
                      <a:gd name="connsiteX8" fmla="*/ 484805 w 1397178"/>
                      <a:gd name="connsiteY8" fmla="*/ 68935 h 959178"/>
                      <a:gd name="connsiteX9" fmla="*/ 496970 w 1397178"/>
                      <a:gd name="connsiteY9" fmla="*/ 72990 h 959178"/>
                      <a:gd name="connsiteX10" fmla="*/ 503053 w 1397178"/>
                      <a:gd name="connsiteY10" fmla="*/ 77045 h 959178"/>
                      <a:gd name="connsiteX11" fmla="*/ 513190 w 1397178"/>
                      <a:gd name="connsiteY11" fmla="*/ 79072 h 959178"/>
                      <a:gd name="connsiteX12" fmla="*/ 515218 w 1397178"/>
                      <a:gd name="connsiteY12" fmla="*/ 85155 h 959178"/>
                      <a:gd name="connsiteX13" fmla="*/ 523328 w 1397178"/>
                      <a:gd name="connsiteY13" fmla="*/ 97320 h 959178"/>
                      <a:gd name="connsiteX14" fmla="*/ 527383 w 1397178"/>
                      <a:gd name="connsiteY14" fmla="*/ 103402 h 959178"/>
                      <a:gd name="connsiteX15" fmla="*/ 533465 w 1397178"/>
                      <a:gd name="connsiteY15" fmla="*/ 117595 h 959178"/>
                      <a:gd name="connsiteX16" fmla="*/ 543603 w 1397178"/>
                      <a:gd name="connsiteY16" fmla="*/ 121650 h 959178"/>
                      <a:gd name="connsiteX17" fmla="*/ 545630 w 1397178"/>
                      <a:gd name="connsiteY17" fmla="*/ 127732 h 959178"/>
                      <a:gd name="connsiteX18" fmla="*/ 559822 w 1397178"/>
                      <a:gd name="connsiteY18" fmla="*/ 137870 h 959178"/>
                      <a:gd name="connsiteX19" fmla="*/ 565905 w 1397178"/>
                      <a:gd name="connsiteY19" fmla="*/ 143952 h 959178"/>
                      <a:gd name="connsiteX20" fmla="*/ 578070 w 1397178"/>
                      <a:gd name="connsiteY20" fmla="*/ 150035 h 959178"/>
                      <a:gd name="connsiteX21" fmla="*/ 590235 w 1397178"/>
                      <a:gd name="connsiteY21" fmla="*/ 156117 h 959178"/>
                      <a:gd name="connsiteX22" fmla="*/ 602400 w 1397178"/>
                      <a:gd name="connsiteY22" fmla="*/ 164227 h 959178"/>
                      <a:gd name="connsiteX23" fmla="*/ 604427 w 1397178"/>
                      <a:gd name="connsiteY23" fmla="*/ 170310 h 959178"/>
                      <a:gd name="connsiteX24" fmla="*/ 608482 w 1397178"/>
                      <a:gd name="connsiteY24" fmla="*/ 176392 h 959178"/>
                      <a:gd name="connsiteX25" fmla="*/ 612537 w 1397178"/>
                      <a:gd name="connsiteY25" fmla="*/ 190585 h 959178"/>
                      <a:gd name="connsiteX26" fmla="*/ 616592 w 1397178"/>
                      <a:gd name="connsiteY26" fmla="*/ 196667 h 959178"/>
                      <a:gd name="connsiteX27" fmla="*/ 620647 w 1397178"/>
                      <a:gd name="connsiteY27" fmla="*/ 210860 h 959178"/>
                      <a:gd name="connsiteX28" fmla="*/ 626730 w 1397178"/>
                      <a:gd name="connsiteY28" fmla="*/ 214915 h 959178"/>
                      <a:gd name="connsiteX29" fmla="*/ 634840 w 1397178"/>
                      <a:gd name="connsiteY29" fmla="*/ 231135 h 959178"/>
                      <a:gd name="connsiteX30" fmla="*/ 636867 w 1397178"/>
                      <a:gd name="connsiteY30" fmla="*/ 237217 h 959178"/>
                      <a:gd name="connsiteX31" fmla="*/ 644977 w 1397178"/>
                      <a:gd name="connsiteY31" fmla="*/ 249382 h 959178"/>
                      <a:gd name="connsiteX32" fmla="*/ 651060 w 1397178"/>
                      <a:gd name="connsiteY32" fmla="*/ 263574 h 959178"/>
                      <a:gd name="connsiteX33" fmla="*/ 657142 w 1397178"/>
                      <a:gd name="connsiteY33" fmla="*/ 267629 h 959178"/>
                      <a:gd name="connsiteX34" fmla="*/ 663225 w 1397178"/>
                      <a:gd name="connsiteY34" fmla="*/ 279794 h 959178"/>
                      <a:gd name="connsiteX35" fmla="*/ 675390 w 1397178"/>
                      <a:gd name="connsiteY35" fmla="*/ 293987 h 959178"/>
                      <a:gd name="connsiteX36" fmla="*/ 675390 w 1397178"/>
                      <a:gd name="connsiteY36" fmla="*/ 358867 h 959178"/>
                      <a:gd name="connsiteX37" fmla="*/ 667280 w 1397178"/>
                      <a:gd name="connsiteY37" fmla="*/ 371032 h 959178"/>
                      <a:gd name="connsiteX38" fmla="*/ 665252 w 1397178"/>
                      <a:gd name="connsiteY38" fmla="*/ 379142 h 959178"/>
                      <a:gd name="connsiteX39" fmla="*/ 663225 w 1397178"/>
                      <a:gd name="connsiteY39" fmla="*/ 385224 h 959178"/>
                      <a:gd name="connsiteX40" fmla="*/ 665252 w 1397178"/>
                      <a:gd name="connsiteY40" fmla="*/ 419692 h 959178"/>
                      <a:gd name="connsiteX41" fmla="*/ 667280 w 1397178"/>
                      <a:gd name="connsiteY41" fmla="*/ 425774 h 959178"/>
                      <a:gd name="connsiteX42" fmla="*/ 675390 w 1397178"/>
                      <a:gd name="connsiteY42" fmla="*/ 444021 h 959178"/>
                      <a:gd name="connsiteX43" fmla="*/ 677417 w 1397178"/>
                      <a:gd name="connsiteY43" fmla="*/ 450104 h 959178"/>
                      <a:gd name="connsiteX44" fmla="*/ 687555 w 1397178"/>
                      <a:gd name="connsiteY44" fmla="*/ 466324 h 959178"/>
                      <a:gd name="connsiteX45" fmla="*/ 695665 w 1397178"/>
                      <a:gd name="connsiteY45" fmla="*/ 482544 h 959178"/>
                      <a:gd name="connsiteX46" fmla="*/ 699720 w 1397178"/>
                      <a:gd name="connsiteY46" fmla="*/ 490654 h 959178"/>
                      <a:gd name="connsiteX47" fmla="*/ 705802 w 1397178"/>
                      <a:gd name="connsiteY47" fmla="*/ 494709 h 959178"/>
                      <a:gd name="connsiteX48" fmla="*/ 715940 w 1397178"/>
                      <a:gd name="connsiteY48" fmla="*/ 508901 h 959178"/>
                      <a:gd name="connsiteX49" fmla="*/ 728105 w 1397178"/>
                      <a:gd name="connsiteY49" fmla="*/ 523094 h 959178"/>
                      <a:gd name="connsiteX50" fmla="*/ 734187 w 1397178"/>
                      <a:gd name="connsiteY50" fmla="*/ 527149 h 959178"/>
                      <a:gd name="connsiteX51" fmla="*/ 748379 w 1397178"/>
                      <a:gd name="connsiteY51" fmla="*/ 545396 h 959178"/>
                      <a:gd name="connsiteX52" fmla="*/ 758517 w 1397178"/>
                      <a:gd name="connsiteY52" fmla="*/ 555534 h 959178"/>
                      <a:gd name="connsiteX53" fmla="*/ 760544 w 1397178"/>
                      <a:gd name="connsiteY53" fmla="*/ 561616 h 959178"/>
                      <a:gd name="connsiteX54" fmla="*/ 770682 w 1397178"/>
                      <a:gd name="connsiteY54" fmla="*/ 577836 h 959178"/>
                      <a:gd name="connsiteX55" fmla="*/ 778792 w 1397178"/>
                      <a:gd name="connsiteY55" fmla="*/ 590001 h 959178"/>
                      <a:gd name="connsiteX56" fmla="*/ 784874 w 1397178"/>
                      <a:gd name="connsiteY56" fmla="*/ 598111 h 959178"/>
                      <a:gd name="connsiteX57" fmla="*/ 805149 w 1397178"/>
                      <a:gd name="connsiteY57" fmla="*/ 616359 h 959178"/>
                      <a:gd name="connsiteX58" fmla="*/ 815287 w 1397178"/>
                      <a:gd name="connsiteY58" fmla="*/ 628523 h 959178"/>
                      <a:gd name="connsiteX59" fmla="*/ 821369 w 1397178"/>
                      <a:gd name="connsiteY59" fmla="*/ 634606 h 959178"/>
                      <a:gd name="connsiteX60" fmla="*/ 825424 w 1397178"/>
                      <a:gd name="connsiteY60" fmla="*/ 640688 h 959178"/>
                      <a:gd name="connsiteX61" fmla="*/ 831507 w 1397178"/>
                      <a:gd name="connsiteY61" fmla="*/ 642716 h 959178"/>
                      <a:gd name="connsiteX62" fmla="*/ 849754 w 1397178"/>
                      <a:gd name="connsiteY62" fmla="*/ 652853 h 959178"/>
                      <a:gd name="connsiteX63" fmla="*/ 863947 w 1397178"/>
                      <a:gd name="connsiteY63" fmla="*/ 654881 h 959178"/>
                      <a:gd name="connsiteX64" fmla="*/ 870029 w 1397178"/>
                      <a:gd name="connsiteY64" fmla="*/ 658936 h 959178"/>
                      <a:gd name="connsiteX65" fmla="*/ 870029 w 1397178"/>
                      <a:gd name="connsiteY65" fmla="*/ 671101 h 959178"/>
                      <a:gd name="connsiteX66" fmla="*/ 857864 w 1397178"/>
                      <a:gd name="connsiteY66" fmla="*/ 673128 h 959178"/>
                      <a:gd name="connsiteX67" fmla="*/ 841644 w 1397178"/>
                      <a:gd name="connsiteY67" fmla="*/ 675156 h 959178"/>
                      <a:gd name="connsiteX68" fmla="*/ 835562 w 1397178"/>
                      <a:gd name="connsiteY68" fmla="*/ 677183 h 959178"/>
                      <a:gd name="connsiteX69" fmla="*/ 823397 w 1397178"/>
                      <a:gd name="connsiteY69" fmla="*/ 683266 h 959178"/>
                      <a:gd name="connsiteX70" fmla="*/ 809204 w 1397178"/>
                      <a:gd name="connsiteY70" fmla="*/ 693403 h 959178"/>
                      <a:gd name="connsiteX71" fmla="*/ 801094 w 1397178"/>
                      <a:gd name="connsiteY71" fmla="*/ 695431 h 959178"/>
                      <a:gd name="connsiteX72" fmla="*/ 795012 w 1397178"/>
                      <a:gd name="connsiteY72" fmla="*/ 697458 h 959178"/>
                      <a:gd name="connsiteX73" fmla="*/ 740269 w 1397178"/>
                      <a:gd name="connsiteY73" fmla="*/ 699486 h 959178"/>
                      <a:gd name="connsiteX74" fmla="*/ 705802 w 1397178"/>
                      <a:gd name="connsiteY74" fmla="*/ 697458 h 959178"/>
                      <a:gd name="connsiteX75" fmla="*/ 695665 w 1397178"/>
                      <a:gd name="connsiteY75" fmla="*/ 683266 h 959178"/>
                      <a:gd name="connsiteX76" fmla="*/ 683500 w 1397178"/>
                      <a:gd name="connsiteY76" fmla="*/ 673128 h 959178"/>
                      <a:gd name="connsiteX77" fmla="*/ 677417 w 1397178"/>
                      <a:gd name="connsiteY77" fmla="*/ 671101 h 959178"/>
                      <a:gd name="connsiteX78" fmla="*/ 663225 w 1397178"/>
                      <a:gd name="connsiteY78" fmla="*/ 660963 h 959178"/>
                      <a:gd name="connsiteX79" fmla="*/ 651060 w 1397178"/>
                      <a:gd name="connsiteY79" fmla="*/ 652853 h 959178"/>
                      <a:gd name="connsiteX80" fmla="*/ 647005 w 1397178"/>
                      <a:gd name="connsiteY80" fmla="*/ 646771 h 959178"/>
                      <a:gd name="connsiteX81" fmla="*/ 606455 w 1397178"/>
                      <a:gd name="connsiteY81" fmla="*/ 650826 h 959178"/>
                      <a:gd name="connsiteX82" fmla="*/ 592262 w 1397178"/>
                      <a:gd name="connsiteY82" fmla="*/ 654881 h 959178"/>
                      <a:gd name="connsiteX83" fmla="*/ 586180 w 1397178"/>
                      <a:gd name="connsiteY83" fmla="*/ 656908 h 959178"/>
                      <a:gd name="connsiteX84" fmla="*/ 525355 w 1397178"/>
                      <a:gd name="connsiteY84" fmla="*/ 658936 h 959178"/>
                      <a:gd name="connsiteX85" fmla="*/ 488860 w 1397178"/>
                      <a:gd name="connsiteY85" fmla="*/ 665018 h 959178"/>
                      <a:gd name="connsiteX86" fmla="*/ 482778 w 1397178"/>
                      <a:gd name="connsiteY86" fmla="*/ 671101 h 959178"/>
                      <a:gd name="connsiteX87" fmla="*/ 476695 w 1397178"/>
                      <a:gd name="connsiteY87" fmla="*/ 675156 h 959178"/>
                      <a:gd name="connsiteX88" fmla="*/ 458448 w 1397178"/>
                      <a:gd name="connsiteY88" fmla="*/ 681238 h 959178"/>
                      <a:gd name="connsiteX89" fmla="*/ 452365 w 1397178"/>
                      <a:gd name="connsiteY89" fmla="*/ 685293 h 959178"/>
                      <a:gd name="connsiteX90" fmla="*/ 446283 w 1397178"/>
                      <a:gd name="connsiteY90" fmla="*/ 687321 h 959178"/>
                      <a:gd name="connsiteX91" fmla="*/ 436145 w 1397178"/>
                      <a:gd name="connsiteY91" fmla="*/ 691376 h 959178"/>
                      <a:gd name="connsiteX92" fmla="*/ 407760 w 1397178"/>
                      <a:gd name="connsiteY92" fmla="*/ 707596 h 959178"/>
                      <a:gd name="connsiteX93" fmla="*/ 393568 w 1397178"/>
                      <a:gd name="connsiteY93" fmla="*/ 717733 h 959178"/>
                      <a:gd name="connsiteX94" fmla="*/ 385458 w 1397178"/>
                      <a:gd name="connsiteY94" fmla="*/ 723816 h 959178"/>
                      <a:gd name="connsiteX95" fmla="*/ 377348 w 1397178"/>
                      <a:gd name="connsiteY95" fmla="*/ 725843 h 959178"/>
                      <a:gd name="connsiteX96" fmla="*/ 365183 w 1397178"/>
                      <a:gd name="connsiteY96" fmla="*/ 729898 h 959178"/>
                      <a:gd name="connsiteX97" fmla="*/ 359101 w 1397178"/>
                      <a:gd name="connsiteY97" fmla="*/ 731926 h 959178"/>
                      <a:gd name="connsiteX98" fmla="*/ 340853 w 1397178"/>
                      <a:gd name="connsiteY98" fmla="*/ 746118 h 959178"/>
                      <a:gd name="connsiteX99" fmla="*/ 334771 w 1397178"/>
                      <a:gd name="connsiteY99" fmla="*/ 750173 h 959178"/>
                      <a:gd name="connsiteX100" fmla="*/ 328688 w 1397178"/>
                      <a:gd name="connsiteY100" fmla="*/ 756256 h 959178"/>
                      <a:gd name="connsiteX101" fmla="*/ 314496 w 1397178"/>
                      <a:gd name="connsiteY101" fmla="*/ 760311 h 959178"/>
                      <a:gd name="connsiteX102" fmla="*/ 308413 w 1397178"/>
                      <a:gd name="connsiteY102" fmla="*/ 764366 h 959178"/>
                      <a:gd name="connsiteX103" fmla="*/ 302331 w 1397178"/>
                      <a:gd name="connsiteY103" fmla="*/ 770448 h 959178"/>
                      <a:gd name="connsiteX104" fmla="*/ 296248 w 1397178"/>
                      <a:gd name="connsiteY104" fmla="*/ 772476 h 959178"/>
                      <a:gd name="connsiteX105" fmla="*/ 286111 w 1397178"/>
                      <a:gd name="connsiteY105" fmla="*/ 776531 h 959178"/>
                      <a:gd name="connsiteX106" fmla="*/ 273946 w 1397178"/>
                      <a:gd name="connsiteY106" fmla="*/ 784641 h 959178"/>
                      <a:gd name="connsiteX107" fmla="*/ 253671 w 1397178"/>
                      <a:gd name="connsiteY107" fmla="*/ 792751 h 959178"/>
                      <a:gd name="connsiteX108" fmla="*/ 247588 w 1397178"/>
                      <a:gd name="connsiteY108" fmla="*/ 794778 h 959178"/>
                      <a:gd name="connsiteX109" fmla="*/ 241506 w 1397178"/>
                      <a:gd name="connsiteY109" fmla="*/ 796806 h 959178"/>
                      <a:gd name="connsiteX110" fmla="*/ 221231 w 1397178"/>
                      <a:gd name="connsiteY110" fmla="*/ 800861 h 959178"/>
                      <a:gd name="connsiteX111" fmla="*/ 174599 w 1397178"/>
                      <a:gd name="connsiteY111" fmla="*/ 800861 h 959178"/>
                      <a:gd name="connsiteX112" fmla="*/ 168516 w 1397178"/>
                      <a:gd name="connsiteY112" fmla="*/ 804915 h 959178"/>
                      <a:gd name="connsiteX113" fmla="*/ 160406 w 1397178"/>
                      <a:gd name="connsiteY113" fmla="*/ 808970 h 959178"/>
                      <a:gd name="connsiteX114" fmla="*/ 154324 w 1397178"/>
                      <a:gd name="connsiteY114" fmla="*/ 813025 h 959178"/>
                      <a:gd name="connsiteX115" fmla="*/ 146214 w 1397178"/>
                      <a:gd name="connsiteY115" fmla="*/ 815053 h 959178"/>
                      <a:gd name="connsiteX116" fmla="*/ 140131 w 1397178"/>
                      <a:gd name="connsiteY116" fmla="*/ 819108 h 959178"/>
                      <a:gd name="connsiteX117" fmla="*/ 136076 w 1397178"/>
                      <a:gd name="connsiteY117" fmla="*/ 825190 h 959178"/>
                      <a:gd name="connsiteX118" fmla="*/ 129994 w 1397178"/>
                      <a:gd name="connsiteY118" fmla="*/ 827218 h 959178"/>
                      <a:gd name="connsiteX119" fmla="*/ 119856 w 1397178"/>
                      <a:gd name="connsiteY119" fmla="*/ 825190 h 959178"/>
                      <a:gd name="connsiteX120" fmla="*/ 101609 w 1397178"/>
                      <a:gd name="connsiteY120" fmla="*/ 817080 h 959178"/>
                      <a:gd name="connsiteX121" fmla="*/ 48894 w 1397178"/>
                      <a:gd name="connsiteY121" fmla="*/ 815053 h 959178"/>
                      <a:gd name="connsiteX122" fmla="*/ 30646 w 1397178"/>
                      <a:gd name="connsiteY122" fmla="*/ 821135 h 959178"/>
                      <a:gd name="connsiteX123" fmla="*/ 22536 w 1397178"/>
                      <a:gd name="connsiteY123" fmla="*/ 823163 h 959178"/>
                      <a:gd name="connsiteX124" fmla="*/ 16454 w 1397178"/>
                      <a:gd name="connsiteY124" fmla="*/ 825190 h 959178"/>
                      <a:gd name="connsiteX125" fmla="*/ 10371 w 1397178"/>
                      <a:gd name="connsiteY125" fmla="*/ 833300 h 959178"/>
                      <a:gd name="connsiteX126" fmla="*/ 4289 w 1397178"/>
                      <a:gd name="connsiteY126" fmla="*/ 837355 h 959178"/>
                      <a:gd name="connsiteX127" fmla="*/ 234 w 1397178"/>
                      <a:gd name="connsiteY127" fmla="*/ 845465 h 959178"/>
                      <a:gd name="connsiteX128" fmla="*/ 6316 w 1397178"/>
                      <a:gd name="connsiteY128" fmla="*/ 881960 h 959178"/>
                      <a:gd name="connsiteX129" fmla="*/ 12399 w 1397178"/>
                      <a:gd name="connsiteY129" fmla="*/ 886015 h 959178"/>
                      <a:gd name="connsiteX130" fmla="*/ 18481 w 1397178"/>
                      <a:gd name="connsiteY130" fmla="*/ 888043 h 959178"/>
                      <a:gd name="connsiteX131" fmla="*/ 79306 w 1397178"/>
                      <a:gd name="connsiteY131" fmla="*/ 886015 h 959178"/>
                      <a:gd name="connsiteX132" fmla="*/ 85389 w 1397178"/>
                      <a:gd name="connsiteY132" fmla="*/ 883988 h 959178"/>
                      <a:gd name="connsiteX133" fmla="*/ 107691 w 1397178"/>
                      <a:gd name="connsiteY133" fmla="*/ 886015 h 959178"/>
                      <a:gd name="connsiteX134" fmla="*/ 119856 w 1397178"/>
                      <a:gd name="connsiteY134" fmla="*/ 906290 h 959178"/>
                      <a:gd name="connsiteX135" fmla="*/ 125939 w 1397178"/>
                      <a:gd name="connsiteY135" fmla="*/ 912373 h 959178"/>
                      <a:gd name="connsiteX136" fmla="*/ 132021 w 1397178"/>
                      <a:gd name="connsiteY136" fmla="*/ 914400 h 959178"/>
                      <a:gd name="connsiteX137" fmla="*/ 138104 w 1397178"/>
                      <a:gd name="connsiteY137" fmla="*/ 920483 h 959178"/>
                      <a:gd name="connsiteX138" fmla="*/ 160406 w 1397178"/>
                      <a:gd name="connsiteY138" fmla="*/ 930620 h 959178"/>
                      <a:gd name="connsiteX139" fmla="*/ 162434 w 1397178"/>
                      <a:gd name="connsiteY139" fmla="*/ 940758 h 959178"/>
                      <a:gd name="connsiteX140" fmla="*/ 176626 w 1397178"/>
                      <a:gd name="connsiteY140" fmla="*/ 948868 h 959178"/>
                      <a:gd name="connsiteX141" fmla="*/ 200956 w 1397178"/>
                      <a:gd name="connsiteY141" fmla="*/ 952923 h 959178"/>
                      <a:gd name="connsiteX142" fmla="*/ 215148 w 1397178"/>
                      <a:gd name="connsiteY142" fmla="*/ 954950 h 959178"/>
                      <a:gd name="connsiteX143" fmla="*/ 229341 w 1397178"/>
                      <a:gd name="connsiteY143" fmla="*/ 959005 h 959178"/>
                      <a:gd name="connsiteX144" fmla="*/ 286111 w 1397178"/>
                      <a:gd name="connsiteY144" fmla="*/ 952923 h 959178"/>
                      <a:gd name="connsiteX145" fmla="*/ 292193 w 1397178"/>
                      <a:gd name="connsiteY145" fmla="*/ 950895 h 959178"/>
                      <a:gd name="connsiteX146" fmla="*/ 300303 w 1397178"/>
                      <a:gd name="connsiteY146" fmla="*/ 944813 h 959178"/>
                      <a:gd name="connsiteX147" fmla="*/ 308413 w 1397178"/>
                      <a:gd name="connsiteY147" fmla="*/ 918455 h 959178"/>
                      <a:gd name="connsiteX148" fmla="*/ 324633 w 1397178"/>
                      <a:gd name="connsiteY148" fmla="*/ 928593 h 959178"/>
                      <a:gd name="connsiteX149" fmla="*/ 338826 w 1397178"/>
                      <a:gd name="connsiteY149" fmla="*/ 932648 h 959178"/>
                      <a:gd name="connsiteX150" fmla="*/ 411815 w 1397178"/>
                      <a:gd name="connsiteY150" fmla="*/ 930620 h 959178"/>
                      <a:gd name="connsiteX151" fmla="*/ 419925 w 1397178"/>
                      <a:gd name="connsiteY151" fmla="*/ 924538 h 959178"/>
                      <a:gd name="connsiteX152" fmla="*/ 430063 w 1397178"/>
                      <a:gd name="connsiteY152" fmla="*/ 918455 h 959178"/>
                      <a:gd name="connsiteX153" fmla="*/ 438173 w 1397178"/>
                      <a:gd name="connsiteY153" fmla="*/ 914400 h 959178"/>
                      <a:gd name="connsiteX154" fmla="*/ 452365 w 1397178"/>
                      <a:gd name="connsiteY154" fmla="*/ 896153 h 959178"/>
                      <a:gd name="connsiteX155" fmla="*/ 458448 w 1397178"/>
                      <a:gd name="connsiteY155" fmla="*/ 883988 h 959178"/>
                      <a:gd name="connsiteX156" fmla="*/ 460475 w 1397178"/>
                      <a:gd name="connsiteY156" fmla="*/ 869795 h 959178"/>
                      <a:gd name="connsiteX157" fmla="*/ 472640 w 1397178"/>
                      <a:gd name="connsiteY157" fmla="*/ 865740 h 959178"/>
                      <a:gd name="connsiteX158" fmla="*/ 478723 w 1397178"/>
                      <a:gd name="connsiteY158" fmla="*/ 861685 h 959178"/>
                      <a:gd name="connsiteX159" fmla="*/ 498998 w 1397178"/>
                      <a:gd name="connsiteY159" fmla="*/ 859658 h 959178"/>
                      <a:gd name="connsiteX160" fmla="*/ 517245 w 1397178"/>
                      <a:gd name="connsiteY160" fmla="*/ 855603 h 959178"/>
                      <a:gd name="connsiteX161" fmla="*/ 525355 w 1397178"/>
                      <a:gd name="connsiteY161" fmla="*/ 853575 h 959178"/>
                      <a:gd name="connsiteX162" fmla="*/ 543603 w 1397178"/>
                      <a:gd name="connsiteY162" fmla="*/ 845465 h 959178"/>
                      <a:gd name="connsiteX163" fmla="*/ 551713 w 1397178"/>
                      <a:gd name="connsiteY163" fmla="*/ 843438 h 959178"/>
                      <a:gd name="connsiteX164" fmla="*/ 557795 w 1397178"/>
                      <a:gd name="connsiteY164" fmla="*/ 837355 h 959178"/>
                      <a:gd name="connsiteX165" fmla="*/ 578070 w 1397178"/>
                      <a:gd name="connsiteY165" fmla="*/ 833300 h 959178"/>
                      <a:gd name="connsiteX166" fmla="*/ 592262 w 1397178"/>
                      <a:gd name="connsiteY166" fmla="*/ 827218 h 959178"/>
                      <a:gd name="connsiteX167" fmla="*/ 610510 w 1397178"/>
                      <a:gd name="connsiteY167" fmla="*/ 825190 h 959178"/>
                      <a:gd name="connsiteX168" fmla="*/ 649032 w 1397178"/>
                      <a:gd name="connsiteY168" fmla="*/ 819108 h 959178"/>
                      <a:gd name="connsiteX169" fmla="*/ 655115 w 1397178"/>
                      <a:gd name="connsiteY169" fmla="*/ 817080 h 959178"/>
                      <a:gd name="connsiteX170" fmla="*/ 669307 w 1397178"/>
                      <a:gd name="connsiteY170" fmla="*/ 813025 h 959178"/>
                      <a:gd name="connsiteX171" fmla="*/ 693637 w 1397178"/>
                      <a:gd name="connsiteY171" fmla="*/ 808970 h 959178"/>
                      <a:gd name="connsiteX172" fmla="*/ 703775 w 1397178"/>
                      <a:gd name="connsiteY172" fmla="*/ 806943 h 959178"/>
                      <a:gd name="connsiteX173" fmla="*/ 709857 w 1397178"/>
                      <a:gd name="connsiteY173" fmla="*/ 802888 h 959178"/>
                      <a:gd name="connsiteX174" fmla="*/ 736215 w 1397178"/>
                      <a:gd name="connsiteY174" fmla="*/ 798833 h 959178"/>
                      <a:gd name="connsiteX175" fmla="*/ 817314 w 1397178"/>
                      <a:gd name="connsiteY175" fmla="*/ 792751 h 959178"/>
                      <a:gd name="connsiteX176" fmla="*/ 823397 w 1397178"/>
                      <a:gd name="connsiteY176" fmla="*/ 788696 h 959178"/>
                      <a:gd name="connsiteX177" fmla="*/ 837589 w 1397178"/>
                      <a:gd name="connsiteY177" fmla="*/ 784641 h 959178"/>
                      <a:gd name="connsiteX178" fmla="*/ 843672 w 1397178"/>
                      <a:gd name="connsiteY178" fmla="*/ 782613 h 959178"/>
                      <a:gd name="connsiteX179" fmla="*/ 861919 w 1397178"/>
                      <a:gd name="connsiteY179" fmla="*/ 768421 h 959178"/>
                      <a:gd name="connsiteX180" fmla="*/ 868002 w 1397178"/>
                      <a:gd name="connsiteY180" fmla="*/ 766393 h 959178"/>
                      <a:gd name="connsiteX181" fmla="*/ 886249 w 1397178"/>
                      <a:gd name="connsiteY181" fmla="*/ 758283 h 959178"/>
                      <a:gd name="connsiteX182" fmla="*/ 898414 w 1397178"/>
                      <a:gd name="connsiteY182" fmla="*/ 752201 h 959178"/>
                      <a:gd name="connsiteX183" fmla="*/ 910579 w 1397178"/>
                      <a:gd name="connsiteY183" fmla="*/ 744091 h 959178"/>
                      <a:gd name="connsiteX184" fmla="*/ 916662 w 1397178"/>
                      <a:gd name="connsiteY184" fmla="*/ 742063 h 959178"/>
                      <a:gd name="connsiteX185" fmla="*/ 922744 w 1397178"/>
                      <a:gd name="connsiteY185" fmla="*/ 738008 h 959178"/>
                      <a:gd name="connsiteX186" fmla="*/ 947074 w 1397178"/>
                      <a:gd name="connsiteY186" fmla="*/ 727871 h 959178"/>
                      <a:gd name="connsiteX187" fmla="*/ 963294 w 1397178"/>
                      <a:gd name="connsiteY187" fmla="*/ 719761 h 959178"/>
                      <a:gd name="connsiteX188" fmla="*/ 973431 w 1397178"/>
                      <a:gd name="connsiteY188" fmla="*/ 713678 h 959178"/>
                      <a:gd name="connsiteX189" fmla="*/ 981541 w 1397178"/>
                      <a:gd name="connsiteY189" fmla="*/ 711651 h 959178"/>
                      <a:gd name="connsiteX190" fmla="*/ 985596 w 1397178"/>
                      <a:gd name="connsiteY190" fmla="*/ 705568 h 959178"/>
                      <a:gd name="connsiteX191" fmla="*/ 997761 w 1397178"/>
                      <a:gd name="connsiteY191" fmla="*/ 703541 h 959178"/>
                      <a:gd name="connsiteX192" fmla="*/ 1013981 w 1397178"/>
                      <a:gd name="connsiteY192" fmla="*/ 695431 h 959178"/>
                      <a:gd name="connsiteX193" fmla="*/ 1042366 w 1397178"/>
                      <a:gd name="connsiteY193" fmla="*/ 679211 h 959178"/>
                      <a:gd name="connsiteX194" fmla="*/ 1048449 w 1397178"/>
                      <a:gd name="connsiteY194" fmla="*/ 669073 h 959178"/>
                      <a:gd name="connsiteX195" fmla="*/ 1062641 w 1397178"/>
                      <a:gd name="connsiteY195" fmla="*/ 656908 h 959178"/>
                      <a:gd name="connsiteX196" fmla="*/ 1068724 w 1397178"/>
                      <a:gd name="connsiteY196" fmla="*/ 650826 h 959178"/>
                      <a:gd name="connsiteX197" fmla="*/ 1082916 w 1397178"/>
                      <a:gd name="connsiteY197" fmla="*/ 640688 h 959178"/>
                      <a:gd name="connsiteX198" fmla="*/ 1093054 w 1397178"/>
                      <a:gd name="connsiteY198" fmla="*/ 632578 h 959178"/>
                      <a:gd name="connsiteX199" fmla="*/ 1099136 w 1397178"/>
                      <a:gd name="connsiteY199" fmla="*/ 628523 h 959178"/>
                      <a:gd name="connsiteX200" fmla="*/ 1107246 w 1397178"/>
                      <a:gd name="connsiteY200" fmla="*/ 622441 h 959178"/>
                      <a:gd name="connsiteX201" fmla="*/ 1121438 w 1397178"/>
                      <a:gd name="connsiteY201" fmla="*/ 618386 h 959178"/>
                      <a:gd name="connsiteX202" fmla="*/ 1137658 w 1397178"/>
                      <a:gd name="connsiteY202" fmla="*/ 610276 h 959178"/>
                      <a:gd name="connsiteX203" fmla="*/ 1143741 w 1397178"/>
                      <a:gd name="connsiteY203" fmla="*/ 606221 h 959178"/>
                      <a:gd name="connsiteX204" fmla="*/ 1149823 w 1397178"/>
                      <a:gd name="connsiteY204" fmla="*/ 604194 h 959178"/>
                      <a:gd name="connsiteX205" fmla="*/ 1151851 w 1397178"/>
                      <a:gd name="connsiteY205" fmla="*/ 598111 h 959178"/>
                      <a:gd name="connsiteX206" fmla="*/ 1159961 w 1397178"/>
                      <a:gd name="connsiteY206" fmla="*/ 592029 h 959178"/>
                      <a:gd name="connsiteX207" fmla="*/ 1168071 w 1397178"/>
                      <a:gd name="connsiteY207" fmla="*/ 583919 h 959178"/>
                      <a:gd name="connsiteX208" fmla="*/ 1172126 w 1397178"/>
                      <a:gd name="connsiteY208" fmla="*/ 577836 h 959178"/>
                      <a:gd name="connsiteX209" fmla="*/ 1178208 w 1397178"/>
                      <a:gd name="connsiteY209" fmla="*/ 573781 h 959178"/>
                      <a:gd name="connsiteX210" fmla="*/ 1184291 w 1397178"/>
                      <a:gd name="connsiteY210" fmla="*/ 567699 h 959178"/>
                      <a:gd name="connsiteX211" fmla="*/ 1194428 w 1397178"/>
                      <a:gd name="connsiteY211" fmla="*/ 559589 h 959178"/>
                      <a:gd name="connsiteX212" fmla="*/ 1202538 w 1397178"/>
                      <a:gd name="connsiteY212" fmla="*/ 551479 h 959178"/>
                      <a:gd name="connsiteX213" fmla="*/ 1218758 w 1397178"/>
                      <a:gd name="connsiteY213" fmla="*/ 537286 h 959178"/>
                      <a:gd name="connsiteX214" fmla="*/ 1226868 w 1397178"/>
                      <a:gd name="connsiteY214" fmla="*/ 525121 h 959178"/>
                      <a:gd name="connsiteX215" fmla="*/ 1241061 w 1397178"/>
                      <a:gd name="connsiteY215" fmla="*/ 510929 h 959178"/>
                      <a:gd name="connsiteX216" fmla="*/ 1247143 w 1397178"/>
                      <a:gd name="connsiteY216" fmla="*/ 502819 h 959178"/>
                      <a:gd name="connsiteX217" fmla="*/ 1255253 w 1397178"/>
                      <a:gd name="connsiteY217" fmla="*/ 494709 h 959178"/>
                      <a:gd name="connsiteX218" fmla="*/ 1261336 w 1397178"/>
                      <a:gd name="connsiteY218" fmla="*/ 478489 h 959178"/>
                      <a:gd name="connsiteX219" fmla="*/ 1269446 w 1397178"/>
                      <a:gd name="connsiteY219" fmla="*/ 464296 h 959178"/>
                      <a:gd name="connsiteX220" fmla="*/ 1275528 w 1397178"/>
                      <a:gd name="connsiteY220" fmla="*/ 458214 h 959178"/>
                      <a:gd name="connsiteX221" fmla="*/ 1281611 w 1397178"/>
                      <a:gd name="connsiteY221" fmla="*/ 456186 h 959178"/>
                      <a:gd name="connsiteX222" fmla="*/ 1287693 w 1397178"/>
                      <a:gd name="connsiteY222" fmla="*/ 452131 h 959178"/>
                      <a:gd name="connsiteX223" fmla="*/ 1295803 w 1397178"/>
                      <a:gd name="connsiteY223" fmla="*/ 450104 h 959178"/>
                      <a:gd name="connsiteX224" fmla="*/ 1301885 w 1397178"/>
                      <a:gd name="connsiteY224" fmla="*/ 448076 h 959178"/>
                      <a:gd name="connsiteX225" fmla="*/ 1312023 w 1397178"/>
                      <a:gd name="connsiteY225" fmla="*/ 433884 h 959178"/>
                      <a:gd name="connsiteX226" fmla="*/ 1314050 w 1397178"/>
                      <a:gd name="connsiteY226" fmla="*/ 381169 h 959178"/>
                      <a:gd name="connsiteX227" fmla="*/ 1316078 w 1397178"/>
                      <a:gd name="connsiteY227" fmla="*/ 375087 h 959178"/>
                      <a:gd name="connsiteX228" fmla="*/ 1334325 w 1397178"/>
                      <a:gd name="connsiteY228" fmla="*/ 369004 h 959178"/>
                      <a:gd name="connsiteX229" fmla="*/ 1348518 w 1397178"/>
                      <a:gd name="connsiteY229" fmla="*/ 362922 h 959178"/>
                      <a:gd name="connsiteX230" fmla="*/ 1360683 w 1397178"/>
                      <a:gd name="connsiteY230" fmla="*/ 350757 h 959178"/>
                      <a:gd name="connsiteX231" fmla="*/ 1368793 w 1397178"/>
                      <a:gd name="connsiteY231" fmla="*/ 344674 h 959178"/>
                      <a:gd name="connsiteX232" fmla="*/ 1389068 w 1397178"/>
                      <a:gd name="connsiteY232" fmla="*/ 328454 h 959178"/>
                      <a:gd name="connsiteX233" fmla="*/ 1389068 w 1397178"/>
                      <a:gd name="connsiteY233" fmla="*/ 279794 h 959178"/>
                      <a:gd name="connsiteX234" fmla="*/ 1387040 w 1397178"/>
                      <a:gd name="connsiteY234" fmla="*/ 273712 h 959178"/>
                      <a:gd name="connsiteX235" fmla="*/ 1380958 w 1397178"/>
                      <a:gd name="connsiteY235" fmla="*/ 269657 h 959178"/>
                      <a:gd name="connsiteX236" fmla="*/ 1382985 w 1397178"/>
                      <a:gd name="connsiteY236" fmla="*/ 229107 h 959178"/>
                      <a:gd name="connsiteX237" fmla="*/ 1387040 w 1397178"/>
                      <a:gd name="connsiteY237" fmla="*/ 214915 h 959178"/>
                      <a:gd name="connsiteX238" fmla="*/ 1391095 w 1397178"/>
                      <a:gd name="connsiteY238" fmla="*/ 198695 h 959178"/>
                      <a:gd name="connsiteX239" fmla="*/ 1393123 w 1397178"/>
                      <a:gd name="connsiteY239" fmla="*/ 190585 h 959178"/>
                      <a:gd name="connsiteX240" fmla="*/ 1397178 w 1397178"/>
                      <a:gd name="connsiteY240" fmla="*/ 186530 h 959178"/>
                      <a:gd name="connsiteX241" fmla="*/ 1324188 w 1397178"/>
                      <a:gd name="connsiteY241" fmla="*/ 186530 h 959178"/>
                      <a:gd name="connsiteX242" fmla="*/ 1303913 w 1397178"/>
                      <a:gd name="connsiteY242" fmla="*/ 188557 h 959178"/>
                      <a:gd name="connsiteX243" fmla="*/ 1291748 w 1397178"/>
                      <a:gd name="connsiteY243" fmla="*/ 192612 h 959178"/>
                      <a:gd name="connsiteX244" fmla="*/ 1279583 w 1397178"/>
                      <a:gd name="connsiteY244" fmla="*/ 198695 h 959178"/>
                      <a:gd name="connsiteX245" fmla="*/ 1265391 w 1397178"/>
                      <a:gd name="connsiteY245" fmla="*/ 190585 h 959178"/>
                      <a:gd name="connsiteX246" fmla="*/ 1263363 w 1397178"/>
                      <a:gd name="connsiteY246" fmla="*/ 184502 h 959178"/>
                      <a:gd name="connsiteX247" fmla="*/ 1255253 w 1397178"/>
                      <a:gd name="connsiteY247" fmla="*/ 170310 h 959178"/>
                      <a:gd name="connsiteX248" fmla="*/ 1253226 w 1397178"/>
                      <a:gd name="connsiteY248" fmla="*/ 164227 h 959178"/>
                      <a:gd name="connsiteX249" fmla="*/ 1249171 w 1397178"/>
                      <a:gd name="connsiteY249" fmla="*/ 158145 h 959178"/>
                      <a:gd name="connsiteX250" fmla="*/ 1245116 w 1397178"/>
                      <a:gd name="connsiteY250" fmla="*/ 141925 h 959178"/>
                      <a:gd name="connsiteX251" fmla="*/ 1239033 w 1397178"/>
                      <a:gd name="connsiteY251" fmla="*/ 137870 h 959178"/>
                      <a:gd name="connsiteX252" fmla="*/ 1237006 w 1397178"/>
                      <a:gd name="connsiteY252" fmla="*/ 131787 h 959178"/>
                      <a:gd name="connsiteX253" fmla="*/ 1230923 w 1397178"/>
                      <a:gd name="connsiteY253" fmla="*/ 127732 h 959178"/>
                      <a:gd name="connsiteX254" fmla="*/ 1226868 w 1397178"/>
                      <a:gd name="connsiteY254" fmla="*/ 121650 h 959178"/>
                      <a:gd name="connsiteX255" fmla="*/ 1224841 w 1397178"/>
                      <a:gd name="connsiteY255" fmla="*/ 113540 h 959178"/>
                      <a:gd name="connsiteX256" fmla="*/ 1222813 w 1397178"/>
                      <a:gd name="connsiteY256" fmla="*/ 107457 h 959178"/>
                      <a:gd name="connsiteX257" fmla="*/ 1224841 w 1397178"/>
                      <a:gd name="connsiteY257" fmla="*/ 95292 h 959178"/>
                      <a:gd name="connsiteX258" fmla="*/ 1249171 w 1397178"/>
                      <a:gd name="connsiteY258" fmla="*/ 93265 h 959178"/>
                      <a:gd name="connsiteX259" fmla="*/ 1271473 w 1397178"/>
                      <a:gd name="connsiteY259" fmla="*/ 83127 h 959178"/>
                      <a:gd name="connsiteX260" fmla="*/ 1275528 w 1397178"/>
                      <a:gd name="connsiteY260" fmla="*/ 77045 h 959178"/>
                      <a:gd name="connsiteX261" fmla="*/ 1277556 w 1397178"/>
                      <a:gd name="connsiteY261" fmla="*/ 70963 h 959178"/>
                      <a:gd name="connsiteX262" fmla="*/ 1275528 w 1397178"/>
                      <a:gd name="connsiteY262" fmla="*/ 50688 h 959178"/>
                      <a:gd name="connsiteX263" fmla="*/ 1271473 w 1397178"/>
                      <a:gd name="connsiteY263" fmla="*/ 42578 h 959178"/>
                      <a:gd name="connsiteX264" fmla="*/ 912607 w 1397178"/>
                      <a:gd name="connsiteY264" fmla="*/ 42578 h 959178"/>
                      <a:gd name="connsiteX265" fmla="*/ 870029 w 1397178"/>
                      <a:gd name="connsiteY265" fmla="*/ 0 h 959178"/>
                      <a:gd name="connsiteX266" fmla="*/ 466558 w 1397178"/>
                      <a:gd name="connsiteY266" fmla="*/ 0 h 959178"/>
                      <a:gd name="connsiteX267" fmla="*/ 407760 w 1397178"/>
                      <a:gd name="connsiteY267" fmla="*/ 26358 h 959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</a:cxnLst>
                    <a:rect l="l" t="t" r="r" b="b"/>
                    <a:pathLst>
                      <a:path w="1397178" h="959178">
                        <a:moveTo>
                          <a:pt x="407760" y="26358"/>
                        </a:moveTo>
                        <a:lnTo>
                          <a:pt x="407760" y="26358"/>
                        </a:lnTo>
                        <a:cubicBezTo>
                          <a:pt x="413167" y="28385"/>
                          <a:pt x="418911" y="29675"/>
                          <a:pt x="423980" y="32440"/>
                        </a:cubicBezTo>
                        <a:cubicBezTo>
                          <a:pt x="426497" y="33813"/>
                          <a:pt x="427799" y="36762"/>
                          <a:pt x="430063" y="38523"/>
                        </a:cubicBezTo>
                        <a:cubicBezTo>
                          <a:pt x="433910" y="41515"/>
                          <a:pt x="438329" y="43709"/>
                          <a:pt x="442228" y="46633"/>
                        </a:cubicBezTo>
                        <a:cubicBezTo>
                          <a:pt x="444060" y="48007"/>
                          <a:pt x="453459" y="55289"/>
                          <a:pt x="456420" y="56770"/>
                        </a:cubicBezTo>
                        <a:cubicBezTo>
                          <a:pt x="459675" y="58398"/>
                          <a:pt x="463137" y="59581"/>
                          <a:pt x="466558" y="60825"/>
                        </a:cubicBezTo>
                        <a:cubicBezTo>
                          <a:pt x="470575" y="62286"/>
                          <a:pt x="478723" y="64880"/>
                          <a:pt x="478723" y="64880"/>
                        </a:cubicBezTo>
                        <a:cubicBezTo>
                          <a:pt x="480750" y="66232"/>
                          <a:pt x="482578" y="67945"/>
                          <a:pt x="484805" y="68935"/>
                        </a:cubicBezTo>
                        <a:cubicBezTo>
                          <a:pt x="488711" y="70671"/>
                          <a:pt x="496970" y="72990"/>
                          <a:pt x="496970" y="72990"/>
                        </a:cubicBezTo>
                        <a:cubicBezTo>
                          <a:pt x="498998" y="74342"/>
                          <a:pt x="500771" y="76189"/>
                          <a:pt x="503053" y="77045"/>
                        </a:cubicBezTo>
                        <a:cubicBezTo>
                          <a:pt x="506280" y="78255"/>
                          <a:pt x="510323" y="77161"/>
                          <a:pt x="513190" y="79072"/>
                        </a:cubicBezTo>
                        <a:cubicBezTo>
                          <a:pt x="514968" y="80258"/>
                          <a:pt x="514180" y="83287"/>
                          <a:pt x="515218" y="85155"/>
                        </a:cubicBezTo>
                        <a:cubicBezTo>
                          <a:pt x="517585" y="89415"/>
                          <a:pt x="520625" y="93265"/>
                          <a:pt x="523328" y="97320"/>
                        </a:cubicBezTo>
                        <a:lnTo>
                          <a:pt x="527383" y="103402"/>
                        </a:lnTo>
                        <a:cubicBezTo>
                          <a:pt x="528470" y="107750"/>
                          <a:pt x="529203" y="114551"/>
                          <a:pt x="533465" y="117595"/>
                        </a:cubicBezTo>
                        <a:cubicBezTo>
                          <a:pt x="536427" y="119711"/>
                          <a:pt x="540224" y="120298"/>
                          <a:pt x="543603" y="121650"/>
                        </a:cubicBezTo>
                        <a:cubicBezTo>
                          <a:pt x="544279" y="123677"/>
                          <a:pt x="544445" y="125954"/>
                          <a:pt x="545630" y="127732"/>
                        </a:cubicBezTo>
                        <a:cubicBezTo>
                          <a:pt x="551380" y="136357"/>
                          <a:pt x="551751" y="132105"/>
                          <a:pt x="559822" y="137870"/>
                        </a:cubicBezTo>
                        <a:cubicBezTo>
                          <a:pt x="562155" y="139537"/>
                          <a:pt x="563702" y="142116"/>
                          <a:pt x="565905" y="143952"/>
                        </a:cubicBezTo>
                        <a:cubicBezTo>
                          <a:pt x="574622" y="151216"/>
                          <a:pt x="568924" y="145462"/>
                          <a:pt x="578070" y="150035"/>
                        </a:cubicBezTo>
                        <a:cubicBezTo>
                          <a:pt x="593784" y="157893"/>
                          <a:pt x="574951" y="151024"/>
                          <a:pt x="590235" y="156117"/>
                        </a:cubicBezTo>
                        <a:cubicBezTo>
                          <a:pt x="594290" y="158820"/>
                          <a:pt x="598954" y="160781"/>
                          <a:pt x="602400" y="164227"/>
                        </a:cubicBezTo>
                        <a:cubicBezTo>
                          <a:pt x="603911" y="165738"/>
                          <a:pt x="603471" y="168398"/>
                          <a:pt x="604427" y="170310"/>
                        </a:cubicBezTo>
                        <a:cubicBezTo>
                          <a:pt x="605517" y="172489"/>
                          <a:pt x="607392" y="174213"/>
                          <a:pt x="608482" y="176392"/>
                        </a:cubicBezTo>
                        <a:cubicBezTo>
                          <a:pt x="612432" y="184292"/>
                          <a:pt x="608635" y="181479"/>
                          <a:pt x="612537" y="190585"/>
                        </a:cubicBezTo>
                        <a:cubicBezTo>
                          <a:pt x="613497" y="192825"/>
                          <a:pt x="615240" y="194640"/>
                          <a:pt x="616592" y="196667"/>
                        </a:cubicBezTo>
                        <a:cubicBezTo>
                          <a:pt x="616724" y="197193"/>
                          <a:pt x="619591" y="209540"/>
                          <a:pt x="620647" y="210860"/>
                        </a:cubicBezTo>
                        <a:cubicBezTo>
                          <a:pt x="622169" y="212763"/>
                          <a:pt x="624702" y="213563"/>
                          <a:pt x="626730" y="214915"/>
                        </a:cubicBezTo>
                        <a:cubicBezTo>
                          <a:pt x="631301" y="228630"/>
                          <a:pt x="625264" y="211983"/>
                          <a:pt x="634840" y="231135"/>
                        </a:cubicBezTo>
                        <a:cubicBezTo>
                          <a:pt x="635796" y="233046"/>
                          <a:pt x="635829" y="235349"/>
                          <a:pt x="636867" y="237217"/>
                        </a:cubicBezTo>
                        <a:cubicBezTo>
                          <a:pt x="639234" y="241477"/>
                          <a:pt x="643435" y="244759"/>
                          <a:pt x="644977" y="249382"/>
                        </a:cubicBezTo>
                        <a:cubicBezTo>
                          <a:pt x="646386" y="253606"/>
                          <a:pt x="648277" y="260235"/>
                          <a:pt x="651060" y="263574"/>
                        </a:cubicBezTo>
                        <a:cubicBezTo>
                          <a:pt x="652620" y="265446"/>
                          <a:pt x="655115" y="266277"/>
                          <a:pt x="657142" y="267629"/>
                        </a:cubicBezTo>
                        <a:cubicBezTo>
                          <a:pt x="668764" y="285063"/>
                          <a:pt x="654830" y="263005"/>
                          <a:pt x="663225" y="279794"/>
                        </a:cubicBezTo>
                        <a:cubicBezTo>
                          <a:pt x="666314" y="285972"/>
                          <a:pt x="670399" y="288996"/>
                          <a:pt x="675390" y="293987"/>
                        </a:cubicBezTo>
                        <a:cubicBezTo>
                          <a:pt x="681394" y="318009"/>
                          <a:pt x="681691" y="316016"/>
                          <a:pt x="675390" y="358867"/>
                        </a:cubicBezTo>
                        <a:cubicBezTo>
                          <a:pt x="674681" y="363689"/>
                          <a:pt x="667280" y="371032"/>
                          <a:pt x="667280" y="371032"/>
                        </a:cubicBezTo>
                        <a:cubicBezTo>
                          <a:pt x="666604" y="373735"/>
                          <a:pt x="666018" y="376463"/>
                          <a:pt x="665252" y="379142"/>
                        </a:cubicBezTo>
                        <a:cubicBezTo>
                          <a:pt x="664665" y="381197"/>
                          <a:pt x="663225" y="383087"/>
                          <a:pt x="663225" y="385224"/>
                        </a:cubicBezTo>
                        <a:cubicBezTo>
                          <a:pt x="663225" y="396733"/>
                          <a:pt x="664107" y="408240"/>
                          <a:pt x="665252" y="419692"/>
                        </a:cubicBezTo>
                        <a:cubicBezTo>
                          <a:pt x="665465" y="421818"/>
                          <a:pt x="666693" y="423719"/>
                          <a:pt x="667280" y="425774"/>
                        </a:cubicBezTo>
                        <a:cubicBezTo>
                          <a:pt x="672441" y="443837"/>
                          <a:pt x="664792" y="422826"/>
                          <a:pt x="675390" y="444021"/>
                        </a:cubicBezTo>
                        <a:cubicBezTo>
                          <a:pt x="676346" y="445933"/>
                          <a:pt x="676394" y="448228"/>
                          <a:pt x="677417" y="450104"/>
                        </a:cubicBezTo>
                        <a:cubicBezTo>
                          <a:pt x="680470" y="455701"/>
                          <a:pt x="684704" y="460621"/>
                          <a:pt x="687555" y="466324"/>
                        </a:cubicBezTo>
                        <a:lnTo>
                          <a:pt x="695665" y="482544"/>
                        </a:lnTo>
                        <a:cubicBezTo>
                          <a:pt x="697017" y="485247"/>
                          <a:pt x="697205" y="488977"/>
                          <a:pt x="699720" y="490654"/>
                        </a:cubicBezTo>
                        <a:lnTo>
                          <a:pt x="705802" y="494709"/>
                        </a:lnTo>
                        <a:cubicBezTo>
                          <a:pt x="715367" y="509056"/>
                          <a:pt x="703353" y="491279"/>
                          <a:pt x="715940" y="508901"/>
                        </a:cubicBezTo>
                        <a:cubicBezTo>
                          <a:pt x="721606" y="516833"/>
                          <a:pt x="719072" y="515351"/>
                          <a:pt x="728105" y="523094"/>
                        </a:cubicBezTo>
                        <a:cubicBezTo>
                          <a:pt x="729955" y="524680"/>
                          <a:pt x="732160" y="525797"/>
                          <a:pt x="734187" y="527149"/>
                        </a:cubicBezTo>
                        <a:cubicBezTo>
                          <a:pt x="754690" y="557904"/>
                          <a:pt x="732496" y="526335"/>
                          <a:pt x="748379" y="545396"/>
                        </a:cubicBezTo>
                        <a:cubicBezTo>
                          <a:pt x="756827" y="555534"/>
                          <a:pt x="747365" y="548100"/>
                          <a:pt x="758517" y="555534"/>
                        </a:cubicBezTo>
                        <a:cubicBezTo>
                          <a:pt x="759193" y="557561"/>
                          <a:pt x="759588" y="559705"/>
                          <a:pt x="760544" y="561616"/>
                        </a:cubicBezTo>
                        <a:cubicBezTo>
                          <a:pt x="762990" y="566508"/>
                          <a:pt x="767465" y="573010"/>
                          <a:pt x="770682" y="577836"/>
                        </a:cubicBezTo>
                        <a:cubicBezTo>
                          <a:pt x="774367" y="592580"/>
                          <a:pt x="769457" y="580666"/>
                          <a:pt x="778792" y="590001"/>
                        </a:cubicBezTo>
                        <a:cubicBezTo>
                          <a:pt x="781181" y="592390"/>
                          <a:pt x="782601" y="595611"/>
                          <a:pt x="784874" y="598111"/>
                        </a:cubicBezTo>
                        <a:cubicBezTo>
                          <a:pt x="814796" y="631026"/>
                          <a:pt x="788399" y="602402"/>
                          <a:pt x="805149" y="616359"/>
                        </a:cubicBezTo>
                        <a:cubicBezTo>
                          <a:pt x="814841" y="624436"/>
                          <a:pt x="808039" y="619824"/>
                          <a:pt x="815287" y="628523"/>
                        </a:cubicBezTo>
                        <a:cubicBezTo>
                          <a:pt x="817123" y="630726"/>
                          <a:pt x="819533" y="632403"/>
                          <a:pt x="821369" y="634606"/>
                        </a:cubicBezTo>
                        <a:cubicBezTo>
                          <a:pt x="822929" y="636478"/>
                          <a:pt x="823521" y="639166"/>
                          <a:pt x="825424" y="640688"/>
                        </a:cubicBezTo>
                        <a:cubicBezTo>
                          <a:pt x="827093" y="642023"/>
                          <a:pt x="829639" y="641678"/>
                          <a:pt x="831507" y="642716"/>
                        </a:cubicBezTo>
                        <a:cubicBezTo>
                          <a:pt x="840655" y="647798"/>
                          <a:pt x="841151" y="651132"/>
                          <a:pt x="849754" y="652853"/>
                        </a:cubicBezTo>
                        <a:cubicBezTo>
                          <a:pt x="854440" y="653790"/>
                          <a:pt x="859216" y="654205"/>
                          <a:pt x="863947" y="654881"/>
                        </a:cubicBezTo>
                        <a:cubicBezTo>
                          <a:pt x="865974" y="656233"/>
                          <a:pt x="868507" y="657033"/>
                          <a:pt x="870029" y="658936"/>
                        </a:cubicBezTo>
                        <a:cubicBezTo>
                          <a:pt x="871726" y="661057"/>
                          <a:pt x="873740" y="668980"/>
                          <a:pt x="870029" y="671101"/>
                        </a:cubicBezTo>
                        <a:cubicBezTo>
                          <a:pt x="866460" y="673141"/>
                          <a:pt x="861934" y="672547"/>
                          <a:pt x="857864" y="673128"/>
                        </a:cubicBezTo>
                        <a:cubicBezTo>
                          <a:pt x="852470" y="673899"/>
                          <a:pt x="847051" y="674480"/>
                          <a:pt x="841644" y="675156"/>
                        </a:cubicBezTo>
                        <a:cubicBezTo>
                          <a:pt x="839617" y="675832"/>
                          <a:pt x="837473" y="676227"/>
                          <a:pt x="835562" y="677183"/>
                        </a:cubicBezTo>
                        <a:cubicBezTo>
                          <a:pt x="819833" y="685047"/>
                          <a:pt x="838690" y="678167"/>
                          <a:pt x="823397" y="683266"/>
                        </a:cubicBezTo>
                        <a:cubicBezTo>
                          <a:pt x="822473" y="683959"/>
                          <a:pt x="811510" y="692414"/>
                          <a:pt x="809204" y="693403"/>
                        </a:cubicBezTo>
                        <a:cubicBezTo>
                          <a:pt x="806643" y="694501"/>
                          <a:pt x="803773" y="694665"/>
                          <a:pt x="801094" y="695431"/>
                        </a:cubicBezTo>
                        <a:cubicBezTo>
                          <a:pt x="799039" y="696018"/>
                          <a:pt x="797144" y="697316"/>
                          <a:pt x="795012" y="697458"/>
                        </a:cubicBezTo>
                        <a:cubicBezTo>
                          <a:pt x="776792" y="698673"/>
                          <a:pt x="758517" y="698810"/>
                          <a:pt x="740269" y="699486"/>
                        </a:cubicBezTo>
                        <a:cubicBezTo>
                          <a:pt x="728780" y="698810"/>
                          <a:pt x="717087" y="699715"/>
                          <a:pt x="705802" y="697458"/>
                        </a:cubicBezTo>
                        <a:cubicBezTo>
                          <a:pt x="700531" y="696404"/>
                          <a:pt x="697895" y="686387"/>
                          <a:pt x="695665" y="683266"/>
                        </a:cubicBezTo>
                        <a:cubicBezTo>
                          <a:pt x="693175" y="679779"/>
                          <a:pt x="687451" y="675103"/>
                          <a:pt x="683500" y="673128"/>
                        </a:cubicBezTo>
                        <a:cubicBezTo>
                          <a:pt x="681588" y="672172"/>
                          <a:pt x="679445" y="671777"/>
                          <a:pt x="677417" y="671101"/>
                        </a:cubicBezTo>
                        <a:cubicBezTo>
                          <a:pt x="666667" y="660350"/>
                          <a:pt x="676567" y="668968"/>
                          <a:pt x="663225" y="660963"/>
                        </a:cubicBezTo>
                        <a:cubicBezTo>
                          <a:pt x="659046" y="658456"/>
                          <a:pt x="651060" y="652853"/>
                          <a:pt x="651060" y="652853"/>
                        </a:cubicBezTo>
                        <a:cubicBezTo>
                          <a:pt x="649708" y="650826"/>
                          <a:pt x="649439" y="646882"/>
                          <a:pt x="647005" y="646771"/>
                        </a:cubicBezTo>
                        <a:cubicBezTo>
                          <a:pt x="633435" y="646154"/>
                          <a:pt x="606455" y="650826"/>
                          <a:pt x="606455" y="650826"/>
                        </a:cubicBezTo>
                        <a:cubicBezTo>
                          <a:pt x="591864" y="655688"/>
                          <a:pt x="610091" y="649787"/>
                          <a:pt x="592262" y="654881"/>
                        </a:cubicBezTo>
                        <a:cubicBezTo>
                          <a:pt x="590207" y="655468"/>
                          <a:pt x="588313" y="656779"/>
                          <a:pt x="586180" y="656908"/>
                        </a:cubicBezTo>
                        <a:cubicBezTo>
                          <a:pt x="565931" y="658135"/>
                          <a:pt x="545630" y="658260"/>
                          <a:pt x="525355" y="658936"/>
                        </a:cubicBezTo>
                        <a:cubicBezTo>
                          <a:pt x="513190" y="660963"/>
                          <a:pt x="500718" y="661630"/>
                          <a:pt x="488860" y="665018"/>
                        </a:cubicBezTo>
                        <a:cubicBezTo>
                          <a:pt x="486103" y="665806"/>
                          <a:pt x="484981" y="669265"/>
                          <a:pt x="482778" y="671101"/>
                        </a:cubicBezTo>
                        <a:cubicBezTo>
                          <a:pt x="480906" y="672661"/>
                          <a:pt x="478944" y="674219"/>
                          <a:pt x="476695" y="675156"/>
                        </a:cubicBezTo>
                        <a:cubicBezTo>
                          <a:pt x="470777" y="677622"/>
                          <a:pt x="463783" y="677682"/>
                          <a:pt x="458448" y="681238"/>
                        </a:cubicBezTo>
                        <a:cubicBezTo>
                          <a:pt x="456420" y="682590"/>
                          <a:pt x="454545" y="684203"/>
                          <a:pt x="452365" y="685293"/>
                        </a:cubicBezTo>
                        <a:cubicBezTo>
                          <a:pt x="450454" y="686249"/>
                          <a:pt x="448284" y="686571"/>
                          <a:pt x="446283" y="687321"/>
                        </a:cubicBezTo>
                        <a:cubicBezTo>
                          <a:pt x="442875" y="688599"/>
                          <a:pt x="439450" y="689851"/>
                          <a:pt x="436145" y="691376"/>
                        </a:cubicBezTo>
                        <a:cubicBezTo>
                          <a:pt x="424469" y="696765"/>
                          <a:pt x="417777" y="700084"/>
                          <a:pt x="407760" y="707596"/>
                        </a:cubicBezTo>
                        <a:cubicBezTo>
                          <a:pt x="381198" y="727516"/>
                          <a:pt x="414362" y="702879"/>
                          <a:pt x="393568" y="717733"/>
                        </a:cubicBezTo>
                        <a:cubicBezTo>
                          <a:pt x="390818" y="719697"/>
                          <a:pt x="388481" y="722305"/>
                          <a:pt x="385458" y="723816"/>
                        </a:cubicBezTo>
                        <a:cubicBezTo>
                          <a:pt x="382966" y="725062"/>
                          <a:pt x="380017" y="725042"/>
                          <a:pt x="377348" y="725843"/>
                        </a:cubicBezTo>
                        <a:cubicBezTo>
                          <a:pt x="373254" y="727071"/>
                          <a:pt x="369238" y="728546"/>
                          <a:pt x="365183" y="729898"/>
                        </a:cubicBezTo>
                        <a:lnTo>
                          <a:pt x="359101" y="731926"/>
                        </a:lnTo>
                        <a:cubicBezTo>
                          <a:pt x="345425" y="745602"/>
                          <a:pt x="352377" y="742278"/>
                          <a:pt x="340853" y="746118"/>
                        </a:cubicBezTo>
                        <a:cubicBezTo>
                          <a:pt x="338826" y="747470"/>
                          <a:pt x="336643" y="748613"/>
                          <a:pt x="334771" y="750173"/>
                        </a:cubicBezTo>
                        <a:cubicBezTo>
                          <a:pt x="332568" y="752009"/>
                          <a:pt x="331074" y="754665"/>
                          <a:pt x="328688" y="756256"/>
                        </a:cubicBezTo>
                        <a:cubicBezTo>
                          <a:pt x="326945" y="757418"/>
                          <a:pt x="315574" y="760041"/>
                          <a:pt x="314496" y="760311"/>
                        </a:cubicBezTo>
                        <a:cubicBezTo>
                          <a:pt x="312468" y="761663"/>
                          <a:pt x="310285" y="762806"/>
                          <a:pt x="308413" y="764366"/>
                        </a:cubicBezTo>
                        <a:cubicBezTo>
                          <a:pt x="306210" y="766201"/>
                          <a:pt x="304717" y="768858"/>
                          <a:pt x="302331" y="770448"/>
                        </a:cubicBezTo>
                        <a:cubicBezTo>
                          <a:pt x="300553" y="771634"/>
                          <a:pt x="298249" y="771725"/>
                          <a:pt x="296248" y="772476"/>
                        </a:cubicBezTo>
                        <a:cubicBezTo>
                          <a:pt x="292840" y="773754"/>
                          <a:pt x="289306" y="774788"/>
                          <a:pt x="286111" y="776531"/>
                        </a:cubicBezTo>
                        <a:cubicBezTo>
                          <a:pt x="281833" y="778865"/>
                          <a:pt x="278305" y="782462"/>
                          <a:pt x="273946" y="784641"/>
                        </a:cubicBezTo>
                        <a:cubicBezTo>
                          <a:pt x="262015" y="790606"/>
                          <a:pt x="268700" y="787742"/>
                          <a:pt x="253671" y="792751"/>
                        </a:cubicBezTo>
                        <a:lnTo>
                          <a:pt x="247588" y="794778"/>
                        </a:lnTo>
                        <a:cubicBezTo>
                          <a:pt x="245561" y="795454"/>
                          <a:pt x="243602" y="796387"/>
                          <a:pt x="241506" y="796806"/>
                        </a:cubicBezTo>
                        <a:lnTo>
                          <a:pt x="221231" y="800861"/>
                        </a:lnTo>
                        <a:cubicBezTo>
                          <a:pt x="201519" y="798396"/>
                          <a:pt x="198161" y="796934"/>
                          <a:pt x="174599" y="800861"/>
                        </a:cubicBezTo>
                        <a:cubicBezTo>
                          <a:pt x="172195" y="801262"/>
                          <a:pt x="170632" y="803706"/>
                          <a:pt x="168516" y="804915"/>
                        </a:cubicBezTo>
                        <a:cubicBezTo>
                          <a:pt x="165892" y="806414"/>
                          <a:pt x="163030" y="807470"/>
                          <a:pt x="160406" y="808970"/>
                        </a:cubicBezTo>
                        <a:cubicBezTo>
                          <a:pt x="158290" y="810179"/>
                          <a:pt x="156564" y="812065"/>
                          <a:pt x="154324" y="813025"/>
                        </a:cubicBezTo>
                        <a:cubicBezTo>
                          <a:pt x="151763" y="814123"/>
                          <a:pt x="148917" y="814377"/>
                          <a:pt x="146214" y="815053"/>
                        </a:cubicBezTo>
                        <a:cubicBezTo>
                          <a:pt x="144186" y="816405"/>
                          <a:pt x="141854" y="817385"/>
                          <a:pt x="140131" y="819108"/>
                        </a:cubicBezTo>
                        <a:cubicBezTo>
                          <a:pt x="138408" y="820831"/>
                          <a:pt x="137979" y="823668"/>
                          <a:pt x="136076" y="825190"/>
                        </a:cubicBezTo>
                        <a:cubicBezTo>
                          <a:pt x="134407" y="826525"/>
                          <a:pt x="132021" y="826542"/>
                          <a:pt x="129994" y="827218"/>
                        </a:cubicBezTo>
                        <a:cubicBezTo>
                          <a:pt x="126615" y="826542"/>
                          <a:pt x="123083" y="826400"/>
                          <a:pt x="119856" y="825190"/>
                        </a:cubicBezTo>
                        <a:cubicBezTo>
                          <a:pt x="109095" y="821154"/>
                          <a:pt x="118055" y="817712"/>
                          <a:pt x="101609" y="817080"/>
                        </a:cubicBezTo>
                        <a:lnTo>
                          <a:pt x="48894" y="815053"/>
                        </a:lnTo>
                        <a:cubicBezTo>
                          <a:pt x="26684" y="819494"/>
                          <a:pt x="49827" y="813942"/>
                          <a:pt x="30646" y="821135"/>
                        </a:cubicBezTo>
                        <a:cubicBezTo>
                          <a:pt x="28037" y="822114"/>
                          <a:pt x="25215" y="822397"/>
                          <a:pt x="22536" y="823163"/>
                        </a:cubicBezTo>
                        <a:cubicBezTo>
                          <a:pt x="20481" y="823750"/>
                          <a:pt x="18481" y="824514"/>
                          <a:pt x="16454" y="825190"/>
                        </a:cubicBezTo>
                        <a:cubicBezTo>
                          <a:pt x="14426" y="827893"/>
                          <a:pt x="12761" y="830910"/>
                          <a:pt x="10371" y="833300"/>
                        </a:cubicBezTo>
                        <a:cubicBezTo>
                          <a:pt x="8648" y="835023"/>
                          <a:pt x="5849" y="835483"/>
                          <a:pt x="4289" y="837355"/>
                        </a:cubicBezTo>
                        <a:cubicBezTo>
                          <a:pt x="2354" y="839677"/>
                          <a:pt x="1586" y="842762"/>
                          <a:pt x="234" y="845465"/>
                        </a:cubicBezTo>
                        <a:cubicBezTo>
                          <a:pt x="980" y="856652"/>
                          <a:pt x="-3027" y="872617"/>
                          <a:pt x="6316" y="881960"/>
                        </a:cubicBezTo>
                        <a:cubicBezTo>
                          <a:pt x="8039" y="883683"/>
                          <a:pt x="10219" y="884925"/>
                          <a:pt x="12399" y="886015"/>
                        </a:cubicBezTo>
                        <a:cubicBezTo>
                          <a:pt x="14310" y="886971"/>
                          <a:pt x="16454" y="887367"/>
                          <a:pt x="18481" y="888043"/>
                        </a:cubicBezTo>
                        <a:cubicBezTo>
                          <a:pt x="38756" y="887367"/>
                          <a:pt x="59057" y="887242"/>
                          <a:pt x="79306" y="886015"/>
                        </a:cubicBezTo>
                        <a:cubicBezTo>
                          <a:pt x="81439" y="885886"/>
                          <a:pt x="83252" y="883988"/>
                          <a:pt x="85389" y="883988"/>
                        </a:cubicBezTo>
                        <a:cubicBezTo>
                          <a:pt x="92854" y="883988"/>
                          <a:pt x="100257" y="885339"/>
                          <a:pt x="107691" y="886015"/>
                        </a:cubicBezTo>
                        <a:cubicBezTo>
                          <a:pt x="112664" y="898448"/>
                          <a:pt x="110292" y="895360"/>
                          <a:pt x="119856" y="906290"/>
                        </a:cubicBezTo>
                        <a:cubicBezTo>
                          <a:pt x="121744" y="908448"/>
                          <a:pt x="123553" y="910782"/>
                          <a:pt x="125939" y="912373"/>
                        </a:cubicBezTo>
                        <a:cubicBezTo>
                          <a:pt x="127717" y="913558"/>
                          <a:pt x="129994" y="913724"/>
                          <a:pt x="132021" y="914400"/>
                        </a:cubicBezTo>
                        <a:cubicBezTo>
                          <a:pt x="134049" y="916428"/>
                          <a:pt x="135322" y="919788"/>
                          <a:pt x="138104" y="920483"/>
                        </a:cubicBezTo>
                        <a:cubicBezTo>
                          <a:pt x="165215" y="927261"/>
                          <a:pt x="169177" y="913079"/>
                          <a:pt x="160406" y="930620"/>
                        </a:cubicBezTo>
                        <a:cubicBezTo>
                          <a:pt x="161082" y="933999"/>
                          <a:pt x="160724" y="937766"/>
                          <a:pt x="162434" y="940758"/>
                        </a:cubicBezTo>
                        <a:cubicBezTo>
                          <a:pt x="163504" y="942630"/>
                          <a:pt x="175673" y="948511"/>
                          <a:pt x="176626" y="948868"/>
                        </a:cubicBezTo>
                        <a:cubicBezTo>
                          <a:pt x="183424" y="951417"/>
                          <a:pt x="194873" y="952112"/>
                          <a:pt x="200956" y="952923"/>
                        </a:cubicBezTo>
                        <a:lnTo>
                          <a:pt x="215148" y="954950"/>
                        </a:lnTo>
                        <a:cubicBezTo>
                          <a:pt x="219879" y="956302"/>
                          <a:pt x="224424" y="958816"/>
                          <a:pt x="229341" y="959005"/>
                        </a:cubicBezTo>
                        <a:cubicBezTo>
                          <a:pt x="248590" y="959746"/>
                          <a:pt x="267677" y="958190"/>
                          <a:pt x="286111" y="952923"/>
                        </a:cubicBezTo>
                        <a:cubicBezTo>
                          <a:pt x="288166" y="952336"/>
                          <a:pt x="290166" y="951571"/>
                          <a:pt x="292193" y="950895"/>
                        </a:cubicBezTo>
                        <a:cubicBezTo>
                          <a:pt x="294896" y="948868"/>
                          <a:pt x="298276" y="947516"/>
                          <a:pt x="300303" y="944813"/>
                        </a:cubicBezTo>
                        <a:cubicBezTo>
                          <a:pt x="303748" y="940220"/>
                          <a:pt x="307579" y="921792"/>
                          <a:pt x="308413" y="918455"/>
                        </a:cubicBezTo>
                        <a:cubicBezTo>
                          <a:pt x="313820" y="921834"/>
                          <a:pt x="318447" y="927047"/>
                          <a:pt x="324633" y="928593"/>
                        </a:cubicBezTo>
                        <a:cubicBezTo>
                          <a:pt x="334817" y="931138"/>
                          <a:pt x="330100" y="929739"/>
                          <a:pt x="338826" y="932648"/>
                        </a:cubicBezTo>
                        <a:cubicBezTo>
                          <a:pt x="363156" y="931972"/>
                          <a:pt x="387597" y="933042"/>
                          <a:pt x="411815" y="930620"/>
                        </a:cubicBezTo>
                        <a:cubicBezTo>
                          <a:pt x="415177" y="930284"/>
                          <a:pt x="417113" y="926412"/>
                          <a:pt x="419925" y="924538"/>
                        </a:cubicBezTo>
                        <a:cubicBezTo>
                          <a:pt x="423204" y="922352"/>
                          <a:pt x="426618" y="920369"/>
                          <a:pt x="430063" y="918455"/>
                        </a:cubicBezTo>
                        <a:cubicBezTo>
                          <a:pt x="432705" y="916987"/>
                          <a:pt x="435714" y="916157"/>
                          <a:pt x="438173" y="914400"/>
                        </a:cubicBezTo>
                        <a:cubicBezTo>
                          <a:pt x="444236" y="910069"/>
                          <a:pt x="448554" y="901869"/>
                          <a:pt x="452365" y="896153"/>
                        </a:cubicBezTo>
                        <a:cubicBezTo>
                          <a:pt x="457605" y="888293"/>
                          <a:pt x="455649" y="892381"/>
                          <a:pt x="458448" y="883988"/>
                        </a:cubicBezTo>
                        <a:cubicBezTo>
                          <a:pt x="459124" y="879257"/>
                          <a:pt x="457541" y="873567"/>
                          <a:pt x="460475" y="869795"/>
                        </a:cubicBezTo>
                        <a:cubicBezTo>
                          <a:pt x="463099" y="866421"/>
                          <a:pt x="469083" y="868111"/>
                          <a:pt x="472640" y="865740"/>
                        </a:cubicBezTo>
                        <a:cubicBezTo>
                          <a:pt x="474668" y="864388"/>
                          <a:pt x="476349" y="862233"/>
                          <a:pt x="478723" y="861685"/>
                        </a:cubicBezTo>
                        <a:cubicBezTo>
                          <a:pt x="485341" y="860158"/>
                          <a:pt x="492258" y="860500"/>
                          <a:pt x="498998" y="859658"/>
                        </a:cubicBezTo>
                        <a:cubicBezTo>
                          <a:pt x="515249" y="857627"/>
                          <a:pt x="506235" y="858749"/>
                          <a:pt x="517245" y="855603"/>
                        </a:cubicBezTo>
                        <a:cubicBezTo>
                          <a:pt x="519924" y="854837"/>
                          <a:pt x="522711" y="854456"/>
                          <a:pt x="525355" y="853575"/>
                        </a:cubicBezTo>
                        <a:cubicBezTo>
                          <a:pt x="558693" y="842462"/>
                          <a:pt x="515302" y="856077"/>
                          <a:pt x="543603" y="845465"/>
                        </a:cubicBezTo>
                        <a:cubicBezTo>
                          <a:pt x="546212" y="844487"/>
                          <a:pt x="549010" y="844114"/>
                          <a:pt x="551713" y="843438"/>
                        </a:cubicBezTo>
                        <a:cubicBezTo>
                          <a:pt x="553740" y="841410"/>
                          <a:pt x="555305" y="838778"/>
                          <a:pt x="557795" y="837355"/>
                        </a:cubicBezTo>
                        <a:cubicBezTo>
                          <a:pt x="560283" y="835933"/>
                          <a:pt x="577335" y="833423"/>
                          <a:pt x="578070" y="833300"/>
                        </a:cubicBezTo>
                        <a:cubicBezTo>
                          <a:pt x="581765" y="831453"/>
                          <a:pt x="587786" y="827964"/>
                          <a:pt x="592262" y="827218"/>
                        </a:cubicBezTo>
                        <a:cubicBezTo>
                          <a:pt x="598299" y="826212"/>
                          <a:pt x="604427" y="825866"/>
                          <a:pt x="610510" y="825190"/>
                        </a:cubicBezTo>
                        <a:cubicBezTo>
                          <a:pt x="638328" y="817242"/>
                          <a:pt x="610204" y="824285"/>
                          <a:pt x="649032" y="819108"/>
                        </a:cubicBezTo>
                        <a:cubicBezTo>
                          <a:pt x="651151" y="818826"/>
                          <a:pt x="653068" y="817694"/>
                          <a:pt x="655115" y="817080"/>
                        </a:cubicBezTo>
                        <a:cubicBezTo>
                          <a:pt x="659827" y="815666"/>
                          <a:pt x="664534" y="814218"/>
                          <a:pt x="669307" y="813025"/>
                        </a:cubicBezTo>
                        <a:cubicBezTo>
                          <a:pt x="678849" y="810640"/>
                          <a:pt x="683357" y="810683"/>
                          <a:pt x="693637" y="808970"/>
                        </a:cubicBezTo>
                        <a:cubicBezTo>
                          <a:pt x="697036" y="808403"/>
                          <a:pt x="700396" y="807619"/>
                          <a:pt x="703775" y="806943"/>
                        </a:cubicBezTo>
                        <a:cubicBezTo>
                          <a:pt x="705802" y="805591"/>
                          <a:pt x="707678" y="803978"/>
                          <a:pt x="709857" y="802888"/>
                        </a:cubicBezTo>
                        <a:cubicBezTo>
                          <a:pt x="717161" y="799236"/>
                          <a:pt x="730410" y="799414"/>
                          <a:pt x="736215" y="798833"/>
                        </a:cubicBezTo>
                        <a:cubicBezTo>
                          <a:pt x="763722" y="780494"/>
                          <a:pt x="733582" y="799030"/>
                          <a:pt x="817314" y="792751"/>
                        </a:cubicBezTo>
                        <a:cubicBezTo>
                          <a:pt x="819744" y="792569"/>
                          <a:pt x="821217" y="789786"/>
                          <a:pt x="823397" y="788696"/>
                        </a:cubicBezTo>
                        <a:cubicBezTo>
                          <a:pt x="826644" y="787073"/>
                          <a:pt x="834549" y="785509"/>
                          <a:pt x="837589" y="784641"/>
                        </a:cubicBezTo>
                        <a:cubicBezTo>
                          <a:pt x="839644" y="784054"/>
                          <a:pt x="841644" y="783289"/>
                          <a:pt x="843672" y="782613"/>
                        </a:cubicBezTo>
                        <a:cubicBezTo>
                          <a:pt x="848920" y="777365"/>
                          <a:pt x="854643" y="770847"/>
                          <a:pt x="861919" y="768421"/>
                        </a:cubicBezTo>
                        <a:cubicBezTo>
                          <a:pt x="863947" y="767745"/>
                          <a:pt x="866090" y="767349"/>
                          <a:pt x="868002" y="766393"/>
                        </a:cubicBezTo>
                        <a:cubicBezTo>
                          <a:pt x="885539" y="757624"/>
                          <a:pt x="870773" y="762153"/>
                          <a:pt x="886249" y="758283"/>
                        </a:cubicBezTo>
                        <a:cubicBezTo>
                          <a:pt x="913265" y="740274"/>
                          <a:pt x="873223" y="766196"/>
                          <a:pt x="898414" y="752201"/>
                        </a:cubicBezTo>
                        <a:cubicBezTo>
                          <a:pt x="902674" y="749834"/>
                          <a:pt x="905956" y="745632"/>
                          <a:pt x="910579" y="744091"/>
                        </a:cubicBezTo>
                        <a:cubicBezTo>
                          <a:pt x="912607" y="743415"/>
                          <a:pt x="914750" y="743019"/>
                          <a:pt x="916662" y="742063"/>
                        </a:cubicBezTo>
                        <a:cubicBezTo>
                          <a:pt x="918841" y="740973"/>
                          <a:pt x="920536" y="739038"/>
                          <a:pt x="922744" y="738008"/>
                        </a:cubicBezTo>
                        <a:cubicBezTo>
                          <a:pt x="930706" y="734293"/>
                          <a:pt x="940046" y="733143"/>
                          <a:pt x="947074" y="727871"/>
                        </a:cubicBezTo>
                        <a:cubicBezTo>
                          <a:pt x="957413" y="720116"/>
                          <a:pt x="951906" y="722607"/>
                          <a:pt x="963294" y="719761"/>
                        </a:cubicBezTo>
                        <a:cubicBezTo>
                          <a:pt x="966673" y="717733"/>
                          <a:pt x="969830" y="715279"/>
                          <a:pt x="973431" y="713678"/>
                        </a:cubicBezTo>
                        <a:cubicBezTo>
                          <a:pt x="975977" y="712546"/>
                          <a:pt x="979222" y="713197"/>
                          <a:pt x="981541" y="711651"/>
                        </a:cubicBezTo>
                        <a:cubicBezTo>
                          <a:pt x="983569" y="710299"/>
                          <a:pt x="983416" y="706658"/>
                          <a:pt x="985596" y="705568"/>
                        </a:cubicBezTo>
                        <a:cubicBezTo>
                          <a:pt x="989273" y="703730"/>
                          <a:pt x="993706" y="704217"/>
                          <a:pt x="997761" y="703541"/>
                        </a:cubicBezTo>
                        <a:cubicBezTo>
                          <a:pt x="1009363" y="695807"/>
                          <a:pt x="997861" y="702871"/>
                          <a:pt x="1013981" y="695431"/>
                        </a:cubicBezTo>
                        <a:cubicBezTo>
                          <a:pt x="1030702" y="687713"/>
                          <a:pt x="1028282" y="688601"/>
                          <a:pt x="1042366" y="679211"/>
                        </a:cubicBezTo>
                        <a:cubicBezTo>
                          <a:pt x="1044394" y="675832"/>
                          <a:pt x="1046084" y="672226"/>
                          <a:pt x="1048449" y="669073"/>
                        </a:cubicBezTo>
                        <a:cubicBezTo>
                          <a:pt x="1052975" y="663038"/>
                          <a:pt x="1056888" y="661839"/>
                          <a:pt x="1062641" y="656908"/>
                        </a:cubicBezTo>
                        <a:cubicBezTo>
                          <a:pt x="1064818" y="655042"/>
                          <a:pt x="1066547" y="652692"/>
                          <a:pt x="1068724" y="650826"/>
                        </a:cubicBezTo>
                        <a:cubicBezTo>
                          <a:pt x="1078320" y="642602"/>
                          <a:pt x="1074357" y="647107"/>
                          <a:pt x="1082916" y="640688"/>
                        </a:cubicBezTo>
                        <a:cubicBezTo>
                          <a:pt x="1086378" y="638091"/>
                          <a:pt x="1089592" y="635175"/>
                          <a:pt x="1093054" y="632578"/>
                        </a:cubicBezTo>
                        <a:cubicBezTo>
                          <a:pt x="1095003" y="631116"/>
                          <a:pt x="1097153" y="629939"/>
                          <a:pt x="1099136" y="628523"/>
                        </a:cubicBezTo>
                        <a:cubicBezTo>
                          <a:pt x="1101886" y="626559"/>
                          <a:pt x="1104312" y="624117"/>
                          <a:pt x="1107246" y="622441"/>
                        </a:cubicBezTo>
                        <a:cubicBezTo>
                          <a:pt x="1110953" y="620323"/>
                          <a:pt x="1117799" y="619902"/>
                          <a:pt x="1121438" y="618386"/>
                        </a:cubicBezTo>
                        <a:cubicBezTo>
                          <a:pt x="1127018" y="616061"/>
                          <a:pt x="1132628" y="613629"/>
                          <a:pt x="1137658" y="610276"/>
                        </a:cubicBezTo>
                        <a:cubicBezTo>
                          <a:pt x="1139686" y="608924"/>
                          <a:pt x="1141561" y="607311"/>
                          <a:pt x="1143741" y="606221"/>
                        </a:cubicBezTo>
                        <a:cubicBezTo>
                          <a:pt x="1145652" y="605265"/>
                          <a:pt x="1147796" y="604870"/>
                          <a:pt x="1149823" y="604194"/>
                        </a:cubicBezTo>
                        <a:cubicBezTo>
                          <a:pt x="1150499" y="602166"/>
                          <a:pt x="1150483" y="599753"/>
                          <a:pt x="1151851" y="598111"/>
                        </a:cubicBezTo>
                        <a:cubicBezTo>
                          <a:pt x="1154014" y="595515"/>
                          <a:pt x="1157418" y="594254"/>
                          <a:pt x="1159961" y="592029"/>
                        </a:cubicBezTo>
                        <a:cubicBezTo>
                          <a:pt x="1162838" y="589512"/>
                          <a:pt x="1165583" y="586822"/>
                          <a:pt x="1168071" y="583919"/>
                        </a:cubicBezTo>
                        <a:cubicBezTo>
                          <a:pt x="1169657" y="582069"/>
                          <a:pt x="1170403" y="579559"/>
                          <a:pt x="1172126" y="577836"/>
                        </a:cubicBezTo>
                        <a:cubicBezTo>
                          <a:pt x="1173849" y="576113"/>
                          <a:pt x="1176336" y="575341"/>
                          <a:pt x="1178208" y="573781"/>
                        </a:cubicBezTo>
                        <a:cubicBezTo>
                          <a:pt x="1180411" y="571945"/>
                          <a:pt x="1182133" y="569587"/>
                          <a:pt x="1184291" y="567699"/>
                        </a:cubicBezTo>
                        <a:cubicBezTo>
                          <a:pt x="1187548" y="564850"/>
                          <a:pt x="1191194" y="562464"/>
                          <a:pt x="1194428" y="559589"/>
                        </a:cubicBezTo>
                        <a:cubicBezTo>
                          <a:pt x="1197285" y="557049"/>
                          <a:pt x="1199681" y="554019"/>
                          <a:pt x="1202538" y="551479"/>
                        </a:cubicBezTo>
                        <a:cubicBezTo>
                          <a:pt x="1224802" y="531690"/>
                          <a:pt x="1203066" y="552981"/>
                          <a:pt x="1218758" y="537286"/>
                        </a:cubicBezTo>
                        <a:cubicBezTo>
                          <a:pt x="1222637" y="525654"/>
                          <a:pt x="1218009" y="536512"/>
                          <a:pt x="1226868" y="525121"/>
                        </a:cubicBezTo>
                        <a:cubicBezTo>
                          <a:pt x="1238254" y="510481"/>
                          <a:pt x="1229438" y="514802"/>
                          <a:pt x="1241061" y="510929"/>
                        </a:cubicBezTo>
                        <a:cubicBezTo>
                          <a:pt x="1243088" y="508226"/>
                          <a:pt x="1244918" y="505362"/>
                          <a:pt x="1247143" y="502819"/>
                        </a:cubicBezTo>
                        <a:cubicBezTo>
                          <a:pt x="1249660" y="499942"/>
                          <a:pt x="1252959" y="497767"/>
                          <a:pt x="1255253" y="494709"/>
                        </a:cubicBezTo>
                        <a:cubicBezTo>
                          <a:pt x="1260897" y="487184"/>
                          <a:pt x="1258259" y="486694"/>
                          <a:pt x="1261336" y="478489"/>
                        </a:cubicBezTo>
                        <a:cubicBezTo>
                          <a:pt x="1262688" y="474884"/>
                          <a:pt x="1266773" y="467504"/>
                          <a:pt x="1269446" y="464296"/>
                        </a:cubicBezTo>
                        <a:cubicBezTo>
                          <a:pt x="1271281" y="462093"/>
                          <a:pt x="1273142" y="459804"/>
                          <a:pt x="1275528" y="458214"/>
                        </a:cubicBezTo>
                        <a:cubicBezTo>
                          <a:pt x="1277306" y="457028"/>
                          <a:pt x="1279699" y="457142"/>
                          <a:pt x="1281611" y="456186"/>
                        </a:cubicBezTo>
                        <a:cubicBezTo>
                          <a:pt x="1283790" y="455096"/>
                          <a:pt x="1285453" y="453091"/>
                          <a:pt x="1287693" y="452131"/>
                        </a:cubicBezTo>
                        <a:cubicBezTo>
                          <a:pt x="1290254" y="451033"/>
                          <a:pt x="1293124" y="450870"/>
                          <a:pt x="1295803" y="450104"/>
                        </a:cubicBezTo>
                        <a:cubicBezTo>
                          <a:pt x="1297858" y="449517"/>
                          <a:pt x="1299858" y="448752"/>
                          <a:pt x="1301885" y="448076"/>
                        </a:cubicBezTo>
                        <a:cubicBezTo>
                          <a:pt x="1306572" y="443389"/>
                          <a:pt x="1311544" y="440835"/>
                          <a:pt x="1312023" y="433884"/>
                        </a:cubicBezTo>
                        <a:cubicBezTo>
                          <a:pt x="1313233" y="416341"/>
                          <a:pt x="1312840" y="398712"/>
                          <a:pt x="1314050" y="381169"/>
                        </a:cubicBezTo>
                        <a:cubicBezTo>
                          <a:pt x="1314197" y="379037"/>
                          <a:pt x="1314567" y="376598"/>
                          <a:pt x="1316078" y="375087"/>
                        </a:cubicBezTo>
                        <a:cubicBezTo>
                          <a:pt x="1320574" y="370591"/>
                          <a:pt x="1328858" y="370371"/>
                          <a:pt x="1334325" y="369004"/>
                        </a:cubicBezTo>
                        <a:cubicBezTo>
                          <a:pt x="1340296" y="367511"/>
                          <a:pt x="1342710" y="365826"/>
                          <a:pt x="1348518" y="362922"/>
                        </a:cubicBezTo>
                        <a:cubicBezTo>
                          <a:pt x="1352573" y="358867"/>
                          <a:pt x="1356095" y="354198"/>
                          <a:pt x="1360683" y="350757"/>
                        </a:cubicBezTo>
                        <a:cubicBezTo>
                          <a:pt x="1363386" y="348729"/>
                          <a:pt x="1366281" y="346935"/>
                          <a:pt x="1368793" y="344674"/>
                        </a:cubicBezTo>
                        <a:cubicBezTo>
                          <a:pt x="1386670" y="328585"/>
                          <a:pt x="1373945" y="336016"/>
                          <a:pt x="1389068" y="328454"/>
                        </a:cubicBezTo>
                        <a:cubicBezTo>
                          <a:pt x="1395395" y="309469"/>
                          <a:pt x="1392475" y="320672"/>
                          <a:pt x="1389068" y="279794"/>
                        </a:cubicBezTo>
                        <a:cubicBezTo>
                          <a:pt x="1388891" y="277664"/>
                          <a:pt x="1388375" y="275381"/>
                          <a:pt x="1387040" y="273712"/>
                        </a:cubicBezTo>
                        <a:cubicBezTo>
                          <a:pt x="1385518" y="271809"/>
                          <a:pt x="1382985" y="271009"/>
                          <a:pt x="1380958" y="269657"/>
                        </a:cubicBezTo>
                        <a:cubicBezTo>
                          <a:pt x="1381634" y="256140"/>
                          <a:pt x="1381861" y="242594"/>
                          <a:pt x="1382985" y="229107"/>
                        </a:cubicBezTo>
                        <a:cubicBezTo>
                          <a:pt x="1383390" y="224250"/>
                          <a:pt x="1385774" y="219556"/>
                          <a:pt x="1387040" y="214915"/>
                        </a:cubicBezTo>
                        <a:cubicBezTo>
                          <a:pt x="1388506" y="209538"/>
                          <a:pt x="1389743" y="204102"/>
                          <a:pt x="1391095" y="198695"/>
                        </a:cubicBezTo>
                        <a:cubicBezTo>
                          <a:pt x="1391771" y="195992"/>
                          <a:pt x="1391153" y="192555"/>
                          <a:pt x="1393123" y="190585"/>
                        </a:cubicBezTo>
                        <a:lnTo>
                          <a:pt x="1397178" y="186530"/>
                        </a:lnTo>
                        <a:lnTo>
                          <a:pt x="1324188" y="186530"/>
                        </a:lnTo>
                        <a:cubicBezTo>
                          <a:pt x="1317430" y="187206"/>
                          <a:pt x="1310589" y="187305"/>
                          <a:pt x="1303913" y="188557"/>
                        </a:cubicBezTo>
                        <a:cubicBezTo>
                          <a:pt x="1299712" y="189345"/>
                          <a:pt x="1291748" y="192612"/>
                          <a:pt x="1291748" y="192612"/>
                        </a:cubicBezTo>
                        <a:cubicBezTo>
                          <a:pt x="1289517" y="194099"/>
                          <a:pt x="1283040" y="199189"/>
                          <a:pt x="1279583" y="198695"/>
                        </a:cubicBezTo>
                        <a:cubicBezTo>
                          <a:pt x="1276309" y="198227"/>
                          <a:pt x="1268332" y="192546"/>
                          <a:pt x="1265391" y="190585"/>
                        </a:cubicBezTo>
                        <a:cubicBezTo>
                          <a:pt x="1264715" y="188557"/>
                          <a:pt x="1264205" y="186467"/>
                          <a:pt x="1263363" y="184502"/>
                        </a:cubicBezTo>
                        <a:cubicBezTo>
                          <a:pt x="1260275" y="177298"/>
                          <a:pt x="1259326" y="176419"/>
                          <a:pt x="1255253" y="170310"/>
                        </a:cubicBezTo>
                        <a:cubicBezTo>
                          <a:pt x="1254577" y="168282"/>
                          <a:pt x="1254182" y="166139"/>
                          <a:pt x="1253226" y="164227"/>
                        </a:cubicBezTo>
                        <a:cubicBezTo>
                          <a:pt x="1252136" y="162048"/>
                          <a:pt x="1250027" y="160426"/>
                          <a:pt x="1249171" y="158145"/>
                        </a:cubicBezTo>
                        <a:cubicBezTo>
                          <a:pt x="1248906" y="157437"/>
                          <a:pt x="1246880" y="144130"/>
                          <a:pt x="1245116" y="141925"/>
                        </a:cubicBezTo>
                        <a:cubicBezTo>
                          <a:pt x="1243594" y="140022"/>
                          <a:pt x="1241061" y="139222"/>
                          <a:pt x="1239033" y="137870"/>
                        </a:cubicBezTo>
                        <a:cubicBezTo>
                          <a:pt x="1238357" y="135842"/>
                          <a:pt x="1238341" y="133456"/>
                          <a:pt x="1237006" y="131787"/>
                        </a:cubicBezTo>
                        <a:cubicBezTo>
                          <a:pt x="1235484" y="129884"/>
                          <a:pt x="1232646" y="129455"/>
                          <a:pt x="1230923" y="127732"/>
                        </a:cubicBezTo>
                        <a:cubicBezTo>
                          <a:pt x="1229200" y="126009"/>
                          <a:pt x="1228220" y="123677"/>
                          <a:pt x="1226868" y="121650"/>
                        </a:cubicBezTo>
                        <a:cubicBezTo>
                          <a:pt x="1226192" y="118947"/>
                          <a:pt x="1225606" y="116219"/>
                          <a:pt x="1224841" y="113540"/>
                        </a:cubicBezTo>
                        <a:cubicBezTo>
                          <a:pt x="1224254" y="111485"/>
                          <a:pt x="1222813" y="109594"/>
                          <a:pt x="1222813" y="107457"/>
                        </a:cubicBezTo>
                        <a:cubicBezTo>
                          <a:pt x="1222813" y="103346"/>
                          <a:pt x="1221221" y="97241"/>
                          <a:pt x="1224841" y="95292"/>
                        </a:cubicBezTo>
                        <a:cubicBezTo>
                          <a:pt x="1232006" y="91434"/>
                          <a:pt x="1241061" y="93941"/>
                          <a:pt x="1249171" y="93265"/>
                        </a:cubicBezTo>
                        <a:cubicBezTo>
                          <a:pt x="1264074" y="89539"/>
                          <a:pt x="1263559" y="92624"/>
                          <a:pt x="1271473" y="83127"/>
                        </a:cubicBezTo>
                        <a:cubicBezTo>
                          <a:pt x="1273033" y="81255"/>
                          <a:pt x="1274438" y="79224"/>
                          <a:pt x="1275528" y="77045"/>
                        </a:cubicBezTo>
                        <a:cubicBezTo>
                          <a:pt x="1276484" y="75134"/>
                          <a:pt x="1276880" y="72990"/>
                          <a:pt x="1277556" y="70963"/>
                        </a:cubicBezTo>
                        <a:cubicBezTo>
                          <a:pt x="1276880" y="64205"/>
                          <a:pt x="1276951" y="57329"/>
                          <a:pt x="1275528" y="50688"/>
                        </a:cubicBezTo>
                        <a:cubicBezTo>
                          <a:pt x="1274895" y="47733"/>
                          <a:pt x="1271473" y="42578"/>
                          <a:pt x="1271473" y="42578"/>
                        </a:cubicBezTo>
                        <a:lnTo>
                          <a:pt x="912607" y="42578"/>
                        </a:lnTo>
                        <a:lnTo>
                          <a:pt x="870029" y="0"/>
                        </a:lnTo>
                        <a:lnTo>
                          <a:pt x="466558" y="0"/>
                        </a:lnTo>
                        <a:lnTo>
                          <a:pt x="407760" y="26358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" name="Freeform 176"/>
                  <p:cNvSpPr/>
                  <p:nvPr/>
                </p:nvSpPr>
                <p:spPr>
                  <a:xfrm>
                    <a:off x="6505191" y="5018637"/>
                    <a:ext cx="230201" cy="247647"/>
                  </a:xfrm>
                  <a:custGeom>
                    <a:avLst/>
                    <a:gdLst>
                      <a:gd name="connsiteX0" fmla="*/ 55937 w 230611"/>
                      <a:gd name="connsiteY0" fmla="*/ 60825 h 247720"/>
                      <a:gd name="connsiteX1" fmla="*/ 55937 w 230611"/>
                      <a:gd name="connsiteY1" fmla="*/ 60825 h 247720"/>
                      <a:gd name="connsiteX2" fmla="*/ 53910 w 230611"/>
                      <a:gd name="connsiteY2" fmla="*/ 83127 h 247720"/>
                      <a:gd name="connsiteX3" fmla="*/ 51882 w 230611"/>
                      <a:gd name="connsiteY3" fmla="*/ 101375 h 247720"/>
                      <a:gd name="connsiteX4" fmla="*/ 45800 w 230611"/>
                      <a:gd name="connsiteY4" fmla="*/ 105429 h 247720"/>
                      <a:gd name="connsiteX5" fmla="*/ 25525 w 230611"/>
                      <a:gd name="connsiteY5" fmla="*/ 107457 h 247720"/>
                      <a:gd name="connsiteX6" fmla="*/ 17415 w 230611"/>
                      <a:gd name="connsiteY6" fmla="*/ 109484 h 247720"/>
                      <a:gd name="connsiteX7" fmla="*/ 3222 w 230611"/>
                      <a:gd name="connsiteY7" fmla="*/ 111512 h 247720"/>
                      <a:gd name="connsiteX8" fmla="*/ 9305 w 230611"/>
                      <a:gd name="connsiteY8" fmla="*/ 158144 h 247720"/>
                      <a:gd name="connsiteX9" fmla="*/ 13360 w 230611"/>
                      <a:gd name="connsiteY9" fmla="*/ 176392 h 247720"/>
                      <a:gd name="connsiteX10" fmla="*/ 19442 w 230611"/>
                      <a:gd name="connsiteY10" fmla="*/ 182474 h 247720"/>
                      <a:gd name="connsiteX11" fmla="*/ 29580 w 230611"/>
                      <a:gd name="connsiteY11" fmla="*/ 192612 h 247720"/>
                      <a:gd name="connsiteX12" fmla="*/ 35662 w 230611"/>
                      <a:gd name="connsiteY12" fmla="*/ 216942 h 247720"/>
                      <a:gd name="connsiteX13" fmla="*/ 43772 w 230611"/>
                      <a:gd name="connsiteY13" fmla="*/ 231134 h 247720"/>
                      <a:gd name="connsiteX14" fmla="*/ 53910 w 230611"/>
                      <a:gd name="connsiteY14" fmla="*/ 241272 h 247720"/>
                      <a:gd name="connsiteX15" fmla="*/ 57965 w 230611"/>
                      <a:gd name="connsiteY15" fmla="*/ 247354 h 247720"/>
                      <a:gd name="connsiteX16" fmla="*/ 94459 w 230611"/>
                      <a:gd name="connsiteY16" fmla="*/ 245327 h 247720"/>
                      <a:gd name="connsiteX17" fmla="*/ 100542 w 230611"/>
                      <a:gd name="connsiteY17" fmla="*/ 243299 h 247720"/>
                      <a:gd name="connsiteX18" fmla="*/ 116762 w 230611"/>
                      <a:gd name="connsiteY18" fmla="*/ 241272 h 247720"/>
                      <a:gd name="connsiteX19" fmla="*/ 135009 w 230611"/>
                      <a:gd name="connsiteY19" fmla="*/ 237217 h 247720"/>
                      <a:gd name="connsiteX20" fmla="*/ 141092 w 230611"/>
                      <a:gd name="connsiteY20" fmla="*/ 235189 h 247720"/>
                      <a:gd name="connsiteX21" fmla="*/ 165422 w 230611"/>
                      <a:gd name="connsiteY21" fmla="*/ 237217 h 247720"/>
                      <a:gd name="connsiteX22" fmla="*/ 175559 w 230611"/>
                      <a:gd name="connsiteY22" fmla="*/ 239244 h 247720"/>
                      <a:gd name="connsiteX23" fmla="*/ 205972 w 230611"/>
                      <a:gd name="connsiteY23" fmla="*/ 237217 h 247720"/>
                      <a:gd name="connsiteX24" fmla="*/ 218137 w 230611"/>
                      <a:gd name="connsiteY24" fmla="*/ 233162 h 247720"/>
                      <a:gd name="connsiteX25" fmla="*/ 224219 w 230611"/>
                      <a:gd name="connsiteY25" fmla="*/ 231134 h 247720"/>
                      <a:gd name="connsiteX26" fmla="*/ 228274 w 230611"/>
                      <a:gd name="connsiteY26" fmla="*/ 225052 h 247720"/>
                      <a:gd name="connsiteX27" fmla="*/ 228274 w 230611"/>
                      <a:gd name="connsiteY27" fmla="*/ 198694 h 247720"/>
                      <a:gd name="connsiteX28" fmla="*/ 216109 w 230611"/>
                      <a:gd name="connsiteY28" fmla="*/ 186529 h 247720"/>
                      <a:gd name="connsiteX29" fmla="*/ 207999 w 230611"/>
                      <a:gd name="connsiteY29" fmla="*/ 184502 h 247720"/>
                      <a:gd name="connsiteX30" fmla="*/ 191779 w 230611"/>
                      <a:gd name="connsiteY30" fmla="*/ 174364 h 247720"/>
                      <a:gd name="connsiteX31" fmla="*/ 189752 w 230611"/>
                      <a:gd name="connsiteY31" fmla="*/ 166254 h 247720"/>
                      <a:gd name="connsiteX32" fmla="*/ 191779 w 230611"/>
                      <a:gd name="connsiteY32" fmla="*/ 141924 h 247720"/>
                      <a:gd name="connsiteX33" fmla="*/ 199889 w 230611"/>
                      <a:gd name="connsiteY33" fmla="*/ 123677 h 247720"/>
                      <a:gd name="connsiteX34" fmla="*/ 201917 w 230611"/>
                      <a:gd name="connsiteY34" fmla="*/ 117594 h 247720"/>
                      <a:gd name="connsiteX35" fmla="*/ 214082 w 230611"/>
                      <a:gd name="connsiteY35" fmla="*/ 99347 h 247720"/>
                      <a:gd name="connsiteX36" fmla="*/ 218137 w 230611"/>
                      <a:gd name="connsiteY36" fmla="*/ 93265 h 247720"/>
                      <a:gd name="connsiteX37" fmla="*/ 220164 w 230611"/>
                      <a:gd name="connsiteY37" fmla="*/ 87182 h 247720"/>
                      <a:gd name="connsiteX38" fmla="*/ 224219 w 230611"/>
                      <a:gd name="connsiteY38" fmla="*/ 81100 h 247720"/>
                      <a:gd name="connsiteX39" fmla="*/ 226247 w 230611"/>
                      <a:gd name="connsiteY39" fmla="*/ 72990 h 247720"/>
                      <a:gd name="connsiteX40" fmla="*/ 222192 w 230611"/>
                      <a:gd name="connsiteY40" fmla="*/ 24330 h 247720"/>
                      <a:gd name="connsiteX41" fmla="*/ 220164 w 230611"/>
                      <a:gd name="connsiteY41" fmla="*/ 18247 h 247720"/>
                      <a:gd name="connsiteX42" fmla="*/ 212054 w 230611"/>
                      <a:gd name="connsiteY42" fmla="*/ 6082 h 247720"/>
                      <a:gd name="connsiteX43" fmla="*/ 199889 w 230611"/>
                      <a:gd name="connsiteY43" fmla="*/ 0 h 247720"/>
                      <a:gd name="connsiteX44" fmla="*/ 153257 w 230611"/>
                      <a:gd name="connsiteY44" fmla="*/ 2027 h 247720"/>
                      <a:gd name="connsiteX45" fmla="*/ 149202 w 230611"/>
                      <a:gd name="connsiteY45" fmla="*/ 54742 h 247720"/>
                      <a:gd name="connsiteX46" fmla="*/ 132982 w 230611"/>
                      <a:gd name="connsiteY46" fmla="*/ 62852 h 247720"/>
                      <a:gd name="connsiteX47" fmla="*/ 122844 w 230611"/>
                      <a:gd name="connsiteY47" fmla="*/ 64880 h 247720"/>
                      <a:gd name="connsiteX48" fmla="*/ 55937 w 230611"/>
                      <a:gd name="connsiteY48" fmla="*/ 60825 h 247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230611" h="247720">
                        <a:moveTo>
                          <a:pt x="55937" y="60825"/>
                        </a:moveTo>
                        <a:lnTo>
                          <a:pt x="55937" y="60825"/>
                        </a:lnTo>
                        <a:cubicBezTo>
                          <a:pt x="55261" y="68259"/>
                          <a:pt x="54653" y="75699"/>
                          <a:pt x="53910" y="83127"/>
                        </a:cubicBezTo>
                        <a:cubicBezTo>
                          <a:pt x="53301" y="89217"/>
                          <a:pt x="53974" y="95623"/>
                          <a:pt x="51882" y="101375"/>
                        </a:cubicBezTo>
                        <a:cubicBezTo>
                          <a:pt x="51049" y="103665"/>
                          <a:pt x="48174" y="104881"/>
                          <a:pt x="45800" y="105429"/>
                        </a:cubicBezTo>
                        <a:cubicBezTo>
                          <a:pt x="39182" y="106956"/>
                          <a:pt x="32283" y="106781"/>
                          <a:pt x="25525" y="107457"/>
                        </a:cubicBezTo>
                        <a:cubicBezTo>
                          <a:pt x="22822" y="108133"/>
                          <a:pt x="20157" y="108986"/>
                          <a:pt x="17415" y="109484"/>
                        </a:cubicBezTo>
                        <a:cubicBezTo>
                          <a:pt x="12713" y="110339"/>
                          <a:pt x="4595" y="106934"/>
                          <a:pt x="3222" y="111512"/>
                        </a:cubicBezTo>
                        <a:cubicBezTo>
                          <a:pt x="-3747" y="134741"/>
                          <a:pt x="1652" y="142837"/>
                          <a:pt x="9305" y="158144"/>
                        </a:cubicBezTo>
                        <a:cubicBezTo>
                          <a:pt x="9551" y="159620"/>
                          <a:pt x="11140" y="173063"/>
                          <a:pt x="13360" y="176392"/>
                        </a:cubicBezTo>
                        <a:cubicBezTo>
                          <a:pt x="14950" y="178778"/>
                          <a:pt x="17607" y="180271"/>
                          <a:pt x="19442" y="182474"/>
                        </a:cubicBezTo>
                        <a:cubicBezTo>
                          <a:pt x="27890" y="192612"/>
                          <a:pt x="18428" y="185178"/>
                          <a:pt x="29580" y="192612"/>
                        </a:cubicBezTo>
                        <a:cubicBezTo>
                          <a:pt x="37640" y="204701"/>
                          <a:pt x="31834" y="193975"/>
                          <a:pt x="35662" y="216942"/>
                        </a:cubicBezTo>
                        <a:cubicBezTo>
                          <a:pt x="36806" y="223806"/>
                          <a:pt x="39496" y="225147"/>
                          <a:pt x="43772" y="231134"/>
                        </a:cubicBezTo>
                        <a:cubicBezTo>
                          <a:pt x="49916" y="239736"/>
                          <a:pt x="45062" y="235374"/>
                          <a:pt x="53910" y="241272"/>
                        </a:cubicBezTo>
                        <a:cubicBezTo>
                          <a:pt x="55262" y="243299"/>
                          <a:pt x="55540" y="247112"/>
                          <a:pt x="57965" y="247354"/>
                        </a:cubicBezTo>
                        <a:cubicBezTo>
                          <a:pt x="70088" y="248566"/>
                          <a:pt x="82330" y="246482"/>
                          <a:pt x="94459" y="245327"/>
                        </a:cubicBezTo>
                        <a:cubicBezTo>
                          <a:pt x="96587" y="245124"/>
                          <a:pt x="98439" y="243681"/>
                          <a:pt x="100542" y="243299"/>
                        </a:cubicBezTo>
                        <a:cubicBezTo>
                          <a:pt x="105903" y="242324"/>
                          <a:pt x="111355" y="241948"/>
                          <a:pt x="116762" y="241272"/>
                        </a:cubicBezTo>
                        <a:cubicBezTo>
                          <a:pt x="130452" y="236707"/>
                          <a:pt x="113602" y="241974"/>
                          <a:pt x="135009" y="237217"/>
                        </a:cubicBezTo>
                        <a:cubicBezTo>
                          <a:pt x="137095" y="236753"/>
                          <a:pt x="139064" y="235865"/>
                          <a:pt x="141092" y="235189"/>
                        </a:cubicBezTo>
                        <a:cubicBezTo>
                          <a:pt x="149202" y="235865"/>
                          <a:pt x="157340" y="236266"/>
                          <a:pt x="165422" y="237217"/>
                        </a:cubicBezTo>
                        <a:cubicBezTo>
                          <a:pt x="168844" y="237620"/>
                          <a:pt x="172113" y="239244"/>
                          <a:pt x="175559" y="239244"/>
                        </a:cubicBezTo>
                        <a:cubicBezTo>
                          <a:pt x="185719" y="239244"/>
                          <a:pt x="195834" y="237893"/>
                          <a:pt x="205972" y="237217"/>
                        </a:cubicBezTo>
                        <a:lnTo>
                          <a:pt x="218137" y="233162"/>
                        </a:lnTo>
                        <a:lnTo>
                          <a:pt x="224219" y="231134"/>
                        </a:lnTo>
                        <a:cubicBezTo>
                          <a:pt x="225571" y="229107"/>
                          <a:pt x="227314" y="227292"/>
                          <a:pt x="228274" y="225052"/>
                        </a:cubicBezTo>
                        <a:cubicBezTo>
                          <a:pt x="231465" y="217607"/>
                          <a:pt x="231316" y="205212"/>
                          <a:pt x="228274" y="198694"/>
                        </a:cubicBezTo>
                        <a:cubicBezTo>
                          <a:pt x="225849" y="193497"/>
                          <a:pt x="221672" y="187920"/>
                          <a:pt x="216109" y="186529"/>
                        </a:cubicBezTo>
                        <a:lnTo>
                          <a:pt x="207999" y="184502"/>
                        </a:lnTo>
                        <a:cubicBezTo>
                          <a:pt x="203667" y="182336"/>
                          <a:pt x="194704" y="178459"/>
                          <a:pt x="191779" y="174364"/>
                        </a:cubicBezTo>
                        <a:cubicBezTo>
                          <a:pt x="190159" y="172096"/>
                          <a:pt x="190428" y="168957"/>
                          <a:pt x="189752" y="166254"/>
                        </a:cubicBezTo>
                        <a:cubicBezTo>
                          <a:pt x="190428" y="158144"/>
                          <a:pt x="190441" y="149951"/>
                          <a:pt x="191779" y="141924"/>
                        </a:cubicBezTo>
                        <a:cubicBezTo>
                          <a:pt x="194394" y="126232"/>
                          <a:pt x="194723" y="134008"/>
                          <a:pt x="199889" y="123677"/>
                        </a:cubicBezTo>
                        <a:cubicBezTo>
                          <a:pt x="200845" y="121765"/>
                          <a:pt x="200879" y="119462"/>
                          <a:pt x="201917" y="117594"/>
                        </a:cubicBezTo>
                        <a:cubicBezTo>
                          <a:pt x="201921" y="117587"/>
                          <a:pt x="212052" y="102392"/>
                          <a:pt x="214082" y="99347"/>
                        </a:cubicBezTo>
                        <a:lnTo>
                          <a:pt x="218137" y="93265"/>
                        </a:lnTo>
                        <a:cubicBezTo>
                          <a:pt x="218813" y="91237"/>
                          <a:pt x="219208" y="89094"/>
                          <a:pt x="220164" y="87182"/>
                        </a:cubicBezTo>
                        <a:cubicBezTo>
                          <a:pt x="221254" y="85003"/>
                          <a:pt x="223259" y="83340"/>
                          <a:pt x="224219" y="81100"/>
                        </a:cubicBezTo>
                        <a:cubicBezTo>
                          <a:pt x="225317" y="78539"/>
                          <a:pt x="225571" y="75693"/>
                          <a:pt x="226247" y="72990"/>
                        </a:cubicBezTo>
                        <a:cubicBezTo>
                          <a:pt x="225171" y="52547"/>
                          <a:pt x="226437" y="41309"/>
                          <a:pt x="222192" y="24330"/>
                        </a:cubicBezTo>
                        <a:cubicBezTo>
                          <a:pt x="221674" y="22256"/>
                          <a:pt x="221202" y="20115"/>
                          <a:pt x="220164" y="18247"/>
                        </a:cubicBezTo>
                        <a:cubicBezTo>
                          <a:pt x="217797" y="13987"/>
                          <a:pt x="216109" y="8785"/>
                          <a:pt x="212054" y="6082"/>
                        </a:cubicBezTo>
                        <a:cubicBezTo>
                          <a:pt x="204194" y="841"/>
                          <a:pt x="208284" y="2797"/>
                          <a:pt x="199889" y="0"/>
                        </a:cubicBezTo>
                        <a:lnTo>
                          <a:pt x="153257" y="2027"/>
                        </a:lnTo>
                        <a:lnTo>
                          <a:pt x="149202" y="54742"/>
                        </a:lnTo>
                        <a:cubicBezTo>
                          <a:pt x="143795" y="57445"/>
                          <a:pt x="138624" y="60682"/>
                          <a:pt x="132982" y="62852"/>
                        </a:cubicBezTo>
                        <a:cubicBezTo>
                          <a:pt x="129765" y="64089"/>
                          <a:pt x="126235" y="64264"/>
                          <a:pt x="122844" y="64880"/>
                        </a:cubicBezTo>
                        <a:cubicBezTo>
                          <a:pt x="97033" y="69573"/>
                          <a:pt x="67088" y="61501"/>
                          <a:pt x="55937" y="60825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" name="Freeform 177"/>
                  <p:cNvSpPr/>
                  <p:nvPr/>
                </p:nvSpPr>
                <p:spPr>
                  <a:xfrm>
                    <a:off x="6455975" y="4817028"/>
                    <a:ext cx="285768" cy="225422"/>
                  </a:xfrm>
                  <a:custGeom>
                    <a:avLst/>
                    <a:gdLst>
                      <a:gd name="connsiteX0" fmla="*/ 285877 w 285877"/>
                      <a:gd name="connsiteY0" fmla="*/ 58797 h 225052"/>
                      <a:gd name="connsiteX1" fmla="*/ 265602 w 285877"/>
                      <a:gd name="connsiteY1" fmla="*/ 186529 h 225052"/>
                      <a:gd name="connsiteX2" fmla="*/ 269657 w 285877"/>
                      <a:gd name="connsiteY2" fmla="*/ 223024 h 225052"/>
                      <a:gd name="connsiteX3" fmla="*/ 188557 w 285877"/>
                      <a:gd name="connsiteY3" fmla="*/ 225052 h 225052"/>
                      <a:gd name="connsiteX4" fmla="*/ 198695 w 285877"/>
                      <a:gd name="connsiteY4" fmla="*/ 198694 h 225052"/>
                      <a:gd name="connsiteX5" fmla="*/ 194640 w 285877"/>
                      <a:gd name="connsiteY5" fmla="*/ 180447 h 225052"/>
                      <a:gd name="connsiteX6" fmla="*/ 192612 w 285877"/>
                      <a:gd name="connsiteY6" fmla="*/ 174364 h 225052"/>
                      <a:gd name="connsiteX7" fmla="*/ 188557 w 285877"/>
                      <a:gd name="connsiteY7" fmla="*/ 168282 h 225052"/>
                      <a:gd name="connsiteX8" fmla="*/ 190585 w 285877"/>
                      <a:gd name="connsiteY8" fmla="*/ 156117 h 225052"/>
                      <a:gd name="connsiteX9" fmla="*/ 194640 w 285877"/>
                      <a:gd name="connsiteY9" fmla="*/ 150034 h 225052"/>
                      <a:gd name="connsiteX10" fmla="*/ 196667 w 285877"/>
                      <a:gd name="connsiteY10" fmla="*/ 143952 h 225052"/>
                      <a:gd name="connsiteX11" fmla="*/ 168282 w 285877"/>
                      <a:gd name="connsiteY11" fmla="*/ 135842 h 225052"/>
                      <a:gd name="connsiteX12" fmla="*/ 160172 w 285877"/>
                      <a:gd name="connsiteY12" fmla="*/ 148007 h 225052"/>
                      <a:gd name="connsiteX13" fmla="*/ 148007 w 285877"/>
                      <a:gd name="connsiteY13" fmla="*/ 152062 h 225052"/>
                      <a:gd name="connsiteX14" fmla="*/ 119623 w 285877"/>
                      <a:gd name="connsiteY14" fmla="*/ 148007 h 225052"/>
                      <a:gd name="connsiteX15" fmla="*/ 111513 w 285877"/>
                      <a:gd name="connsiteY15" fmla="*/ 143952 h 225052"/>
                      <a:gd name="connsiteX16" fmla="*/ 103403 w 285877"/>
                      <a:gd name="connsiteY16" fmla="*/ 141924 h 225052"/>
                      <a:gd name="connsiteX17" fmla="*/ 75018 w 285877"/>
                      <a:gd name="connsiteY17" fmla="*/ 143952 h 225052"/>
                      <a:gd name="connsiteX18" fmla="*/ 36495 w 285877"/>
                      <a:gd name="connsiteY18" fmla="*/ 148007 h 225052"/>
                      <a:gd name="connsiteX19" fmla="*/ 20275 w 285877"/>
                      <a:gd name="connsiteY19" fmla="*/ 145979 h 225052"/>
                      <a:gd name="connsiteX20" fmla="*/ 16220 w 285877"/>
                      <a:gd name="connsiteY20" fmla="*/ 133814 h 225052"/>
                      <a:gd name="connsiteX21" fmla="*/ 14193 w 285877"/>
                      <a:gd name="connsiteY21" fmla="*/ 127732 h 225052"/>
                      <a:gd name="connsiteX22" fmla="*/ 10138 w 285877"/>
                      <a:gd name="connsiteY22" fmla="*/ 113540 h 225052"/>
                      <a:gd name="connsiteX23" fmla="*/ 6083 w 285877"/>
                      <a:gd name="connsiteY23" fmla="*/ 107457 h 225052"/>
                      <a:gd name="connsiteX24" fmla="*/ 4055 w 285877"/>
                      <a:gd name="connsiteY24" fmla="*/ 64880 h 225052"/>
                      <a:gd name="connsiteX25" fmla="*/ 2028 w 285877"/>
                      <a:gd name="connsiteY25" fmla="*/ 44605 h 225052"/>
                      <a:gd name="connsiteX26" fmla="*/ 0 w 285877"/>
                      <a:gd name="connsiteY26" fmla="*/ 36495 h 225052"/>
                      <a:gd name="connsiteX27" fmla="*/ 6083 w 285877"/>
                      <a:gd name="connsiteY27" fmla="*/ 22302 h 225052"/>
                      <a:gd name="connsiteX28" fmla="*/ 20275 w 285877"/>
                      <a:gd name="connsiteY28" fmla="*/ 18247 h 225052"/>
                      <a:gd name="connsiteX29" fmla="*/ 81100 w 285877"/>
                      <a:gd name="connsiteY29" fmla="*/ 16220 h 225052"/>
                      <a:gd name="connsiteX30" fmla="*/ 87183 w 285877"/>
                      <a:gd name="connsiteY30" fmla="*/ 10137 h 225052"/>
                      <a:gd name="connsiteX31" fmla="*/ 91238 w 285877"/>
                      <a:gd name="connsiteY31" fmla="*/ 4055 h 225052"/>
                      <a:gd name="connsiteX32" fmla="*/ 101375 w 285877"/>
                      <a:gd name="connsiteY32" fmla="*/ 2027 h 225052"/>
                      <a:gd name="connsiteX33" fmla="*/ 107458 w 285877"/>
                      <a:gd name="connsiteY33" fmla="*/ 0 h 225052"/>
                      <a:gd name="connsiteX34" fmla="*/ 127733 w 285877"/>
                      <a:gd name="connsiteY34" fmla="*/ 4055 h 225052"/>
                      <a:gd name="connsiteX35" fmla="*/ 133815 w 285877"/>
                      <a:gd name="connsiteY35" fmla="*/ 8110 h 225052"/>
                      <a:gd name="connsiteX36" fmla="*/ 139897 w 285877"/>
                      <a:gd name="connsiteY36" fmla="*/ 10137 h 225052"/>
                      <a:gd name="connsiteX37" fmla="*/ 156117 w 285877"/>
                      <a:gd name="connsiteY37" fmla="*/ 18247 h 225052"/>
                      <a:gd name="connsiteX38" fmla="*/ 162200 w 285877"/>
                      <a:gd name="connsiteY38" fmla="*/ 24330 h 225052"/>
                      <a:gd name="connsiteX39" fmla="*/ 168282 w 285877"/>
                      <a:gd name="connsiteY39" fmla="*/ 26357 h 225052"/>
                      <a:gd name="connsiteX40" fmla="*/ 180447 w 285877"/>
                      <a:gd name="connsiteY40" fmla="*/ 38522 h 225052"/>
                      <a:gd name="connsiteX41" fmla="*/ 192612 w 285877"/>
                      <a:gd name="connsiteY41" fmla="*/ 46632 h 225052"/>
                      <a:gd name="connsiteX42" fmla="*/ 196667 w 285877"/>
                      <a:gd name="connsiteY42" fmla="*/ 52715 h 225052"/>
                      <a:gd name="connsiteX43" fmla="*/ 204777 w 285877"/>
                      <a:gd name="connsiteY43" fmla="*/ 56770 h 225052"/>
                      <a:gd name="connsiteX44" fmla="*/ 210860 w 285877"/>
                      <a:gd name="connsiteY44" fmla="*/ 58797 h 225052"/>
                      <a:gd name="connsiteX45" fmla="*/ 281822 w 285877"/>
                      <a:gd name="connsiteY45" fmla="*/ 60825 h 225052"/>
                      <a:gd name="connsiteX46" fmla="*/ 285877 w 285877"/>
                      <a:gd name="connsiteY46" fmla="*/ 58797 h 22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285877" h="225052">
                        <a:moveTo>
                          <a:pt x="285877" y="58797"/>
                        </a:moveTo>
                        <a:lnTo>
                          <a:pt x="265602" y="186529"/>
                        </a:lnTo>
                        <a:lnTo>
                          <a:pt x="269657" y="223024"/>
                        </a:lnTo>
                        <a:lnTo>
                          <a:pt x="188557" y="225052"/>
                        </a:lnTo>
                        <a:lnTo>
                          <a:pt x="198695" y="198694"/>
                        </a:lnTo>
                        <a:cubicBezTo>
                          <a:pt x="197343" y="192612"/>
                          <a:pt x="196151" y="186492"/>
                          <a:pt x="194640" y="180447"/>
                        </a:cubicBezTo>
                        <a:cubicBezTo>
                          <a:pt x="194122" y="178373"/>
                          <a:pt x="193568" y="176276"/>
                          <a:pt x="192612" y="174364"/>
                        </a:cubicBezTo>
                        <a:cubicBezTo>
                          <a:pt x="191522" y="172185"/>
                          <a:pt x="189909" y="170309"/>
                          <a:pt x="188557" y="168282"/>
                        </a:cubicBezTo>
                        <a:cubicBezTo>
                          <a:pt x="189233" y="164227"/>
                          <a:pt x="189285" y="160017"/>
                          <a:pt x="190585" y="156117"/>
                        </a:cubicBezTo>
                        <a:cubicBezTo>
                          <a:pt x="191356" y="153805"/>
                          <a:pt x="193550" y="152214"/>
                          <a:pt x="194640" y="150034"/>
                        </a:cubicBezTo>
                        <a:cubicBezTo>
                          <a:pt x="195596" y="148123"/>
                          <a:pt x="195991" y="145979"/>
                          <a:pt x="196667" y="143952"/>
                        </a:cubicBezTo>
                        <a:cubicBezTo>
                          <a:pt x="193633" y="128778"/>
                          <a:pt x="196233" y="124332"/>
                          <a:pt x="168282" y="135842"/>
                        </a:cubicBezTo>
                        <a:cubicBezTo>
                          <a:pt x="163776" y="137698"/>
                          <a:pt x="164795" y="146466"/>
                          <a:pt x="160172" y="148007"/>
                        </a:cubicBezTo>
                        <a:lnTo>
                          <a:pt x="148007" y="152062"/>
                        </a:lnTo>
                        <a:cubicBezTo>
                          <a:pt x="145428" y="151739"/>
                          <a:pt x="123794" y="149258"/>
                          <a:pt x="119623" y="148007"/>
                        </a:cubicBezTo>
                        <a:cubicBezTo>
                          <a:pt x="116728" y="147139"/>
                          <a:pt x="114343" y="145013"/>
                          <a:pt x="111513" y="143952"/>
                        </a:cubicBezTo>
                        <a:cubicBezTo>
                          <a:pt x="108904" y="142973"/>
                          <a:pt x="106106" y="142600"/>
                          <a:pt x="103403" y="141924"/>
                        </a:cubicBezTo>
                        <a:lnTo>
                          <a:pt x="75018" y="143952"/>
                        </a:lnTo>
                        <a:cubicBezTo>
                          <a:pt x="64435" y="144834"/>
                          <a:pt x="47273" y="146809"/>
                          <a:pt x="36495" y="148007"/>
                        </a:cubicBezTo>
                        <a:cubicBezTo>
                          <a:pt x="31088" y="147331"/>
                          <a:pt x="24739" y="149104"/>
                          <a:pt x="20275" y="145979"/>
                        </a:cubicBezTo>
                        <a:cubicBezTo>
                          <a:pt x="16773" y="143528"/>
                          <a:pt x="17572" y="137869"/>
                          <a:pt x="16220" y="133814"/>
                        </a:cubicBezTo>
                        <a:cubicBezTo>
                          <a:pt x="15544" y="131787"/>
                          <a:pt x="14711" y="129805"/>
                          <a:pt x="14193" y="127732"/>
                        </a:cubicBezTo>
                        <a:cubicBezTo>
                          <a:pt x="13544" y="125138"/>
                          <a:pt x="11591" y="116446"/>
                          <a:pt x="10138" y="113540"/>
                        </a:cubicBezTo>
                        <a:cubicBezTo>
                          <a:pt x="9048" y="111360"/>
                          <a:pt x="7435" y="109485"/>
                          <a:pt x="6083" y="107457"/>
                        </a:cubicBezTo>
                        <a:cubicBezTo>
                          <a:pt x="-109" y="82688"/>
                          <a:pt x="1601" y="96794"/>
                          <a:pt x="4055" y="64880"/>
                        </a:cubicBezTo>
                        <a:cubicBezTo>
                          <a:pt x="3379" y="58122"/>
                          <a:pt x="2989" y="51329"/>
                          <a:pt x="2028" y="44605"/>
                        </a:cubicBezTo>
                        <a:cubicBezTo>
                          <a:pt x="1634" y="41846"/>
                          <a:pt x="0" y="39282"/>
                          <a:pt x="0" y="36495"/>
                        </a:cubicBezTo>
                        <a:cubicBezTo>
                          <a:pt x="0" y="32600"/>
                          <a:pt x="2773" y="24950"/>
                          <a:pt x="6083" y="22302"/>
                        </a:cubicBezTo>
                        <a:cubicBezTo>
                          <a:pt x="7299" y="21329"/>
                          <a:pt x="19884" y="18270"/>
                          <a:pt x="20275" y="18247"/>
                        </a:cubicBezTo>
                        <a:cubicBezTo>
                          <a:pt x="40526" y="17056"/>
                          <a:pt x="60825" y="16896"/>
                          <a:pt x="81100" y="16220"/>
                        </a:cubicBezTo>
                        <a:cubicBezTo>
                          <a:pt x="83128" y="14192"/>
                          <a:pt x="85347" y="12340"/>
                          <a:pt x="87183" y="10137"/>
                        </a:cubicBezTo>
                        <a:cubicBezTo>
                          <a:pt x="88743" y="8265"/>
                          <a:pt x="89122" y="5264"/>
                          <a:pt x="91238" y="4055"/>
                        </a:cubicBezTo>
                        <a:cubicBezTo>
                          <a:pt x="94230" y="2345"/>
                          <a:pt x="98032" y="2863"/>
                          <a:pt x="101375" y="2027"/>
                        </a:cubicBezTo>
                        <a:cubicBezTo>
                          <a:pt x="103448" y="1509"/>
                          <a:pt x="105430" y="676"/>
                          <a:pt x="107458" y="0"/>
                        </a:cubicBezTo>
                        <a:cubicBezTo>
                          <a:pt x="110208" y="458"/>
                          <a:pt x="123880" y="2404"/>
                          <a:pt x="127733" y="4055"/>
                        </a:cubicBezTo>
                        <a:cubicBezTo>
                          <a:pt x="129973" y="5015"/>
                          <a:pt x="131636" y="7020"/>
                          <a:pt x="133815" y="8110"/>
                        </a:cubicBezTo>
                        <a:cubicBezTo>
                          <a:pt x="135726" y="9066"/>
                          <a:pt x="137986" y="9181"/>
                          <a:pt x="139897" y="10137"/>
                        </a:cubicBezTo>
                        <a:cubicBezTo>
                          <a:pt x="159049" y="19713"/>
                          <a:pt x="142402" y="13676"/>
                          <a:pt x="156117" y="18247"/>
                        </a:cubicBezTo>
                        <a:cubicBezTo>
                          <a:pt x="158145" y="20275"/>
                          <a:pt x="159814" y="22739"/>
                          <a:pt x="162200" y="24330"/>
                        </a:cubicBezTo>
                        <a:cubicBezTo>
                          <a:pt x="163978" y="25515"/>
                          <a:pt x="166595" y="25045"/>
                          <a:pt x="168282" y="26357"/>
                        </a:cubicBezTo>
                        <a:cubicBezTo>
                          <a:pt x="172809" y="29878"/>
                          <a:pt x="175675" y="35341"/>
                          <a:pt x="180447" y="38522"/>
                        </a:cubicBezTo>
                        <a:lnTo>
                          <a:pt x="192612" y="46632"/>
                        </a:lnTo>
                        <a:cubicBezTo>
                          <a:pt x="193964" y="48660"/>
                          <a:pt x="194795" y="51155"/>
                          <a:pt x="196667" y="52715"/>
                        </a:cubicBezTo>
                        <a:cubicBezTo>
                          <a:pt x="198989" y="54650"/>
                          <a:pt x="201999" y="55580"/>
                          <a:pt x="204777" y="56770"/>
                        </a:cubicBezTo>
                        <a:cubicBezTo>
                          <a:pt x="206742" y="57612"/>
                          <a:pt x="208726" y="58685"/>
                          <a:pt x="210860" y="58797"/>
                        </a:cubicBezTo>
                        <a:cubicBezTo>
                          <a:pt x="234491" y="60041"/>
                          <a:pt x="258195" y="59512"/>
                          <a:pt x="281822" y="60825"/>
                        </a:cubicBezTo>
                        <a:cubicBezTo>
                          <a:pt x="282776" y="60878"/>
                          <a:pt x="283174" y="62176"/>
                          <a:pt x="285877" y="58797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Freeform 178"/>
                  <p:cNvSpPr/>
                  <p:nvPr/>
                </p:nvSpPr>
                <p:spPr>
                  <a:xfrm>
                    <a:off x="6560756" y="4640817"/>
                    <a:ext cx="203213" cy="253997"/>
                  </a:xfrm>
                  <a:custGeom>
                    <a:avLst/>
                    <a:gdLst>
                      <a:gd name="connsiteX0" fmla="*/ 200182 w 202849"/>
                      <a:gd name="connsiteY0" fmla="*/ 9742 h 253042"/>
                      <a:gd name="connsiteX1" fmla="*/ 200182 w 202849"/>
                      <a:gd name="connsiteY1" fmla="*/ 9742 h 253042"/>
                      <a:gd name="connsiteX2" fmla="*/ 198155 w 202849"/>
                      <a:gd name="connsiteY2" fmla="*/ 34072 h 253042"/>
                      <a:gd name="connsiteX3" fmla="*/ 194100 w 202849"/>
                      <a:gd name="connsiteY3" fmla="*/ 40155 h 253042"/>
                      <a:gd name="connsiteX4" fmla="*/ 192072 w 202849"/>
                      <a:gd name="connsiteY4" fmla="*/ 62457 h 253042"/>
                      <a:gd name="connsiteX5" fmla="*/ 188017 w 202849"/>
                      <a:gd name="connsiteY5" fmla="*/ 78677 h 253042"/>
                      <a:gd name="connsiteX6" fmla="*/ 190045 w 202849"/>
                      <a:gd name="connsiteY6" fmla="*/ 119227 h 253042"/>
                      <a:gd name="connsiteX7" fmla="*/ 194100 w 202849"/>
                      <a:gd name="connsiteY7" fmla="*/ 131392 h 253042"/>
                      <a:gd name="connsiteX8" fmla="*/ 196127 w 202849"/>
                      <a:gd name="connsiteY8" fmla="*/ 137474 h 253042"/>
                      <a:gd name="connsiteX9" fmla="*/ 194100 w 202849"/>
                      <a:gd name="connsiteY9" fmla="*/ 159777 h 253042"/>
                      <a:gd name="connsiteX10" fmla="*/ 188017 w 202849"/>
                      <a:gd name="connsiteY10" fmla="*/ 173969 h 253042"/>
                      <a:gd name="connsiteX11" fmla="*/ 183962 w 202849"/>
                      <a:gd name="connsiteY11" fmla="*/ 192217 h 253042"/>
                      <a:gd name="connsiteX12" fmla="*/ 183962 w 202849"/>
                      <a:gd name="connsiteY12" fmla="*/ 253042 h 253042"/>
                      <a:gd name="connsiteX13" fmla="*/ 98807 w 202849"/>
                      <a:gd name="connsiteY13" fmla="*/ 246959 h 253042"/>
                      <a:gd name="connsiteX14" fmla="*/ 94752 w 202849"/>
                      <a:gd name="connsiteY14" fmla="*/ 214519 h 253042"/>
                      <a:gd name="connsiteX15" fmla="*/ 78532 w 202849"/>
                      <a:gd name="connsiteY15" fmla="*/ 204382 h 253042"/>
                      <a:gd name="connsiteX16" fmla="*/ 70422 w 202849"/>
                      <a:gd name="connsiteY16" fmla="*/ 192217 h 253042"/>
                      <a:gd name="connsiteX17" fmla="*/ 60285 w 202849"/>
                      <a:gd name="connsiteY17" fmla="*/ 175997 h 253042"/>
                      <a:gd name="connsiteX18" fmla="*/ 33927 w 202849"/>
                      <a:gd name="connsiteY18" fmla="*/ 173969 h 253042"/>
                      <a:gd name="connsiteX19" fmla="*/ 27845 w 202849"/>
                      <a:gd name="connsiteY19" fmla="*/ 171942 h 253042"/>
                      <a:gd name="connsiteX20" fmla="*/ 19735 w 202849"/>
                      <a:gd name="connsiteY20" fmla="*/ 169914 h 253042"/>
                      <a:gd name="connsiteX21" fmla="*/ 13653 w 202849"/>
                      <a:gd name="connsiteY21" fmla="*/ 165859 h 253042"/>
                      <a:gd name="connsiteX22" fmla="*/ 7570 w 202849"/>
                      <a:gd name="connsiteY22" fmla="*/ 66512 h 253042"/>
                      <a:gd name="connsiteX23" fmla="*/ 15680 w 202849"/>
                      <a:gd name="connsiteY23" fmla="*/ 54347 h 253042"/>
                      <a:gd name="connsiteX24" fmla="*/ 27845 w 202849"/>
                      <a:gd name="connsiteY24" fmla="*/ 50292 h 253042"/>
                      <a:gd name="connsiteX25" fmla="*/ 48120 w 202849"/>
                      <a:gd name="connsiteY25" fmla="*/ 52320 h 253042"/>
                      <a:gd name="connsiteX26" fmla="*/ 66367 w 202849"/>
                      <a:gd name="connsiteY26" fmla="*/ 60430 h 253042"/>
                      <a:gd name="connsiteX27" fmla="*/ 76505 w 202849"/>
                      <a:gd name="connsiteY27" fmla="*/ 70567 h 253042"/>
                      <a:gd name="connsiteX28" fmla="*/ 80560 w 202849"/>
                      <a:gd name="connsiteY28" fmla="*/ 64485 h 253042"/>
                      <a:gd name="connsiteX29" fmla="*/ 82587 w 202849"/>
                      <a:gd name="connsiteY29" fmla="*/ 38127 h 253042"/>
                      <a:gd name="connsiteX30" fmla="*/ 86642 w 202849"/>
                      <a:gd name="connsiteY30" fmla="*/ 32045 h 253042"/>
                      <a:gd name="connsiteX31" fmla="*/ 98807 w 202849"/>
                      <a:gd name="connsiteY31" fmla="*/ 17852 h 253042"/>
                      <a:gd name="connsiteX32" fmla="*/ 117055 w 202849"/>
                      <a:gd name="connsiteY32" fmla="*/ 13797 h 253042"/>
                      <a:gd name="connsiteX33" fmla="*/ 153550 w 202849"/>
                      <a:gd name="connsiteY33" fmla="*/ 7715 h 253042"/>
                      <a:gd name="connsiteX34" fmla="*/ 167742 w 202849"/>
                      <a:gd name="connsiteY34" fmla="*/ 5687 h 253042"/>
                      <a:gd name="connsiteX35" fmla="*/ 202210 w 202849"/>
                      <a:gd name="connsiteY35" fmla="*/ 3660 h 253042"/>
                      <a:gd name="connsiteX36" fmla="*/ 200182 w 202849"/>
                      <a:gd name="connsiteY36" fmla="*/ 9742 h 25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202849" h="253042">
                        <a:moveTo>
                          <a:pt x="200182" y="9742"/>
                        </a:moveTo>
                        <a:lnTo>
                          <a:pt x="200182" y="9742"/>
                        </a:lnTo>
                        <a:cubicBezTo>
                          <a:pt x="199506" y="17852"/>
                          <a:pt x="199751" y="26092"/>
                          <a:pt x="198155" y="34072"/>
                        </a:cubicBezTo>
                        <a:cubicBezTo>
                          <a:pt x="197677" y="36462"/>
                          <a:pt x="194611" y="37772"/>
                          <a:pt x="194100" y="40155"/>
                        </a:cubicBezTo>
                        <a:cubicBezTo>
                          <a:pt x="192536" y="47454"/>
                          <a:pt x="192998" y="55050"/>
                          <a:pt x="192072" y="62457"/>
                        </a:cubicBezTo>
                        <a:cubicBezTo>
                          <a:pt x="191093" y="70292"/>
                          <a:pt x="190226" y="72053"/>
                          <a:pt x="188017" y="78677"/>
                        </a:cubicBezTo>
                        <a:cubicBezTo>
                          <a:pt x="188693" y="92194"/>
                          <a:pt x="188494" y="105783"/>
                          <a:pt x="190045" y="119227"/>
                        </a:cubicBezTo>
                        <a:cubicBezTo>
                          <a:pt x="190535" y="123473"/>
                          <a:pt x="192748" y="127337"/>
                          <a:pt x="194100" y="131392"/>
                        </a:cubicBezTo>
                        <a:lnTo>
                          <a:pt x="196127" y="137474"/>
                        </a:lnTo>
                        <a:cubicBezTo>
                          <a:pt x="195451" y="144908"/>
                          <a:pt x="195156" y="152387"/>
                          <a:pt x="194100" y="159777"/>
                        </a:cubicBezTo>
                        <a:cubicBezTo>
                          <a:pt x="193421" y="164529"/>
                          <a:pt x="189767" y="169884"/>
                          <a:pt x="188017" y="173969"/>
                        </a:cubicBezTo>
                        <a:cubicBezTo>
                          <a:pt x="185859" y="179006"/>
                          <a:pt x="184094" y="187458"/>
                          <a:pt x="183962" y="192217"/>
                        </a:cubicBezTo>
                        <a:cubicBezTo>
                          <a:pt x="183399" y="212484"/>
                          <a:pt x="183962" y="232767"/>
                          <a:pt x="183962" y="253042"/>
                        </a:cubicBezTo>
                        <a:lnTo>
                          <a:pt x="98807" y="246959"/>
                        </a:lnTo>
                        <a:lnTo>
                          <a:pt x="94752" y="214519"/>
                        </a:lnTo>
                        <a:cubicBezTo>
                          <a:pt x="89345" y="211140"/>
                          <a:pt x="83232" y="208690"/>
                          <a:pt x="78532" y="204382"/>
                        </a:cubicBezTo>
                        <a:cubicBezTo>
                          <a:pt x="74939" y="201089"/>
                          <a:pt x="70422" y="192217"/>
                          <a:pt x="70422" y="192217"/>
                        </a:cubicBezTo>
                        <a:cubicBezTo>
                          <a:pt x="68477" y="186383"/>
                          <a:pt x="68281" y="177496"/>
                          <a:pt x="60285" y="175997"/>
                        </a:cubicBezTo>
                        <a:cubicBezTo>
                          <a:pt x="51624" y="174373"/>
                          <a:pt x="42713" y="174645"/>
                          <a:pt x="33927" y="173969"/>
                        </a:cubicBezTo>
                        <a:cubicBezTo>
                          <a:pt x="31900" y="173293"/>
                          <a:pt x="29900" y="172529"/>
                          <a:pt x="27845" y="171942"/>
                        </a:cubicBezTo>
                        <a:cubicBezTo>
                          <a:pt x="25166" y="171176"/>
                          <a:pt x="22296" y="171012"/>
                          <a:pt x="19735" y="169914"/>
                        </a:cubicBezTo>
                        <a:cubicBezTo>
                          <a:pt x="17495" y="168954"/>
                          <a:pt x="15680" y="167211"/>
                          <a:pt x="13653" y="165859"/>
                        </a:cubicBezTo>
                        <a:cubicBezTo>
                          <a:pt x="-10301" y="129928"/>
                          <a:pt x="3759" y="156061"/>
                          <a:pt x="7570" y="66512"/>
                        </a:cubicBezTo>
                        <a:cubicBezTo>
                          <a:pt x="7881" y="59199"/>
                          <a:pt x="9298" y="57184"/>
                          <a:pt x="15680" y="54347"/>
                        </a:cubicBezTo>
                        <a:cubicBezTo>
                          <a:pt x="19586" y="52611"/>
                          <a:pt x="27845" y="50292"/>
                          <a:pt x="27845" y="50292"/>
                        </a:cubicBezTo>
                        <a:cubicBezTo>
                          <a:pt x="34603" y="50968"/>
                          <a:pt x="41460" y="50988"/>
                          <a:pt x="48120" y="52320"/>
                        </a:cubicBezTo>
                        <a:cubicBezTo>
                          <a:pt x="52434" y="53183"/>
                          <a:pt x="62169" y="58331"/>
                          <a:pt x="66367" y="60430"/>
                        </a:cubicBezTo>
                        <a:cubicBezTo>
                          <a:pt x="67640" y="62339"/>
                          <a:pt x="72529" y="71362"/>
                          <a:pt x="76505" y="70567"/>
                        </a:cubicBezTo>
                        <a:cubicBezTo>
                          <a:pt x="78894" y="70089"/>
                          <a:pt x="79208" y="66512"/>
                          <a:pt x="80560" y="64485"/>
                        </a:cubicBezTo>
                        <a:cubicBezTo>
                          <a:pt x="81236" y="55699"/>
                          <a:pt x="80963" y="46788"/>
                          <a:pt x="82587" y="38127"/>
                        </a:cubicBezTo>
                        <a:cubicBezTo>
                          <a:pt x="83036" y="35732"/>
                          <a:pt x="85552" y="34224"/>
                          <a:pt x="86642" y="32045"/>
                        </a:cubicBezTo>
                        <a:cubicBezTo>
                          <a:pt x="91402" y="22525"/>
                          <a:pt x="84240" y="25945"/>
                          <a:pt x="98807" y="17852"/>
                        </a:cubicBezTo>
                        <a:cubicBezTo>
                          <a:pt x="100415" y="16959"/>
                          <a:pt x="116362" y="13936"/>
                          <a:pt x="117055" y="13797"/>
                        </a:cubicBezTo>
                        <a:cubicBezTo>
                          <a:pt x="131922" y="3885"/>
                          <a:pt x="119322" y="10827"/>
                          <a:pt x="153550" y="7715"/>
                        </a:cubicBezTo>
                        <a:cubicBezTo>
                          <a:pt x="158309" y="7282"/>
                          <a:pt x="163011" y="6363"/>
                          <a:pt x="167742" y="5687"/>
                        </a:cubicBezTo>
                        <a:cubicBezTo>
                          <a:pt x="181251" y="-3319"/>
                          <a:pt x="173210" y="248"/>
                          <a:pt x="202210" y="3660"/>
                        </a:cubicBezTo>
                        <a:cubicBezTo>
                          <a:pt x="204332" y="3910"/>
                          <a:pt x="200520" y="8728"/>
                          <a:pt x="200182" y="974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>
                  <a:xfrm>
                    <a:off x="6517892" y="4421744"/>
                    <a:ext cx="276242" cy="315909"/>
                  </a:xfrm>
                  <a:custGeom>
                    <a:avLst/>
                    <a:gdLst>
                      <a:gd name="connsiteX0" fmla="*/ 275739 w 275739"/>
                      <a:gd name="connsiteY0" fmla="*/ 0 h 316290"/>
                      <a:gd name="connsiteX1" fmla="*/ 275739 w 275739"/>
                      <a:gd name="connsiteY1" fmla="*/ 0 h 316290"/>
                      <a:gd name="connsiteX2" fmla="*/ 265601 w 275739"/>
                      <a:gd name="connsiteY2" fmla="*/ 24330 h 316290"/>
                      <a:gd name="connsiteX3" fmla="*/ 259519 w 275739"/>
                      <a:gd name="connsiteY3" fmla="*/ 30413 h 316290"/>
                      <a:gd name="connsiteX4" fmla="*/ 261546 w 275739"/>
                      <a:gd name="connsiteY4" fmla="*/ 103403 h 316290"/>
                      <a:gd name="connsiteX5" fmla="*/ 255464 w 275739"/>
                      <a:gd name="connsiteY5" fmla="*/ 154090 h 316290"/>
                      <a:gd name="connsiteX6" fmla="*/ 251409 w 275739"/>
                      <a:gd name="connsiteY6" fmla="*/ 160172 h 316290"/>
                      <a:gd name="connsiteX7" fmla="*/ 249381 w 275739"/>
                      <a:gd name="connsiteY7" fmla="*/ 204777 h 316290"/>
                      <a:gd name="connsiteX8" fmla="*/ 247354 w 275739"/>
                      <a:gd name="connsiteY8" fmla="*/ 239245 h 316290"/>
                      <a:gd name="connsiteX9" fmla="*/ 241272 w 275739"/>
                      <a:gd name="connsiteY9" fmla="*/ 243300 h 316290"/>
                      <a:gd name="connsiteX10" fmla="*/ 208832 w 275739"/>
                      <a:gd name="connsiteY10" fmla="*/ 241272 h 316290"/>
                      <a:gd name="connsiteX11" fmla="*/ 202749 w 275739"/>
                      <a:gd name="connsiteY11" fmla="*/ 239245 h 316290"/>
                      <a:gd name="connsiteX12" fmla="*/ 164227 w 275739"/>
                      <a:gd name="connsiteY12" fmla="*/ 241272 h 316290"/>
                      <a:gd name="connsiteX13" fmla="*/ 152062 w 275739"/>
                      <a:gd name="connsiteY13" fmla="*/ 247355 h 316290"/>
                      <a:gd name="connsiteX14" fmla="*/ 150034 w 275739"/>
                      <a:gd name="connsiteY14" fmla="*/ 253437 h 316290"/>
                      <a:gd name="connsiteX15" fmla="*/ 145979 w 275739"/>
                      <a:gd name="connsiteY15" fmla="*/ 259520 h 316290"/>
                      <a:gd name="connsiteX16" fmla="*/ 141924 w 275739"/>
                      <a:gd name="connsiteY16" fmla="*/ 273712 h 316290"/>
                      <a:gd name="connsiteX17" fmla="*/ 139897 w 275739"/>
                      <a:gd name="connsiteY17" fmla="*/ 316290 h 316290"/>
                      <a:gd name="connsiteX18" fmla="*/ 119622 w 275739"/>
                      <a:gd name="connsiteY18" fmla="*/ 310207 h 316290"/>
                      <a:gd name="connsiteX19" fmla="*/ 107457 w 275739"/>
                      <a:gd name="connsiteY19" fmla="*/ 302097 h 316290"/>
                      <a:gd name="connsiteX20" fmla="*/ 95292 w 275739"/>
                      <a:gd name="connsiteY20" fmla="*/ 298042 h 316290"/>
                      <a:gd name="connsiteX21" fmla="*/ 83127 w 275739"/>
                      <a:gd name="connsiteY21" fmla="*/ 291960 h 316290"/>
                      <a:gd name="connsiteX22" fmla="*/ 66907 w 275739"/>
                      <a:gd name="connsiteY22" fmla="*/ 289932 h 316290"/>
                      <a:gd name="connsiteX23" fmla="*/ 54742 w 275739"/>
                      <a:gd name="connsiteY23" fmla="*/ 281822 h 316290"/>
                      <a:gd name="connsiteX24" fmla="*/ 81099 w 275739"/>
                      <a:gd name="connsiteY24" fmla="*/ 192612 h 316290"/>
                      <a:gd name="connsiteX25" fmla="*/ 68934 w 275739"/>
                      <a:gd name="connsiteY25" fmla="*/ 178420 h 316290"/>
                      <a:gd name="connsiteX26" fmla="*/ 62852 w 275739"/>
                      <a:gd name="connsiteY26" fmla="*/ 176392 h 316290"/>
                      <a:gd name="connsiteX27" fmla="*/ 58797 w 275739"/>
                      <a:gd name="connsiteY27" fmla="*/ 170310 h 316290"/>
                      <a:gd name="connsiteX28" fmla="*/ 52715 w 275739"/>
                      <a:gd name="connsiteY28" fmla="*/ 164227 h 316290"/>
                      <a:gd name="connsiteX29" fmla="*/ 48660 w 275739"/>
                      <a:gd name="connsiteY29" fmla="*/ 158145 h 316290"/>
                      <a:gd name="connsiteX30" fmla="*/ 36495 w 275739"/>
                      <a:gd name="connsiteY30" fmla="*/ 145980 h 316290"/>
                      <a:gd name="connsiteX31" fmla="*/ 28385 w 275739"/>
                      <a:gd name="connsiteY31" fmla="*/ 133815 h 316290"/>
                      <a:gd name="connsiteX32" fmla="*/ 16220 w 275739"/>
                      <a:gd name="connsiteY32" fmla="*/ 125705 h 316290"/>
                      <a:gd name="connsiteX33" fmla="*/ 12165 w 275739"/>
                      <a:gd name="connsiteY33" fmla="*/ 111513 h 316290"/>
                      <a:gd name="connsiteX34" fmla="*/ 10137 w 275739"/>
                      <a:gd name="connsiteY34" fmla="*/ 103403 h 316290"/>
                      <a:gd name="connsiteX35" fmla="*/ 6082 w 275739"/>
                      <a:gd name="connsiteY35" fmla="*/ 97320 h 316290"/>
                      <a:gd name="connsiteX36" fmla="*/ 2027 w 275739"/>
                      <a:gd name="connsiteY36" fmla="*/ 77045 h 316290"/>
                      <a:gd name="connsiteX37" fmla="*/ 0 w 275739"/>
                      <a:gd name="connsiteY37" fmla="*/ 68935 h 316290"/>
                      <a:gd name="connsiteX38" fmla="*/ 42577 w 275739"/>
                      <a:gd name="connsiteY38" fmla="*/ 60825 h 316290"/>
                      <a:gd name="connsiteX39" fmla="*/ 125704 w 275739"/>
                      <a:gd name="connsiteY39" fmla="*/ 62853 h 316290"/>
                      <a:gd name="connsiteX40" fmla="*/ 131787 w 275739"/>
                      <a:gd name="connsiteY40" fmla="*/ 66908 h 316290"/>
                      <a:gd name="connsiteX41" fmla="*/ 137869 w 275739"/>
                      <a:gd name="connsiteY41" fmla="*/ 68935 h 316290"/>
                      <a:gd name="connsiteX42" fmla="*/ 143952 w 275739"/>
                      <a:gd name="connsiteY42" fmla="*/ 75018 h 316290"/>
                      <a:gd name="connsiteX43" fmla="*/ 150034 w 275739"/>
                      <a:gd name="connsiteY43" fmla="*/ 79073 h 316290"/>
                      <a:gd name="connsiteX44" fmla="*/ 166254 w 275739"/>
                      <a:gd name="connsiteY44" fmla="*/ 77045 h 316290"/>
                      <a:gd name="connsiteX45" fmla="*/ 182474 w 275739"/>
                      <a:gd name="connsiteY45" fmla="*/ 58798 h 316290"/>
                      <a:gd name="connsiteX46" fmla="*/ 186529 w 275739"/>
                      <a:gd name="connsiteY46" fmla="*/ 46633 h 316290"/>
                      <a:gd name="connsiteX47" fmla="*/ 190584 w 275739"/>
                      <a:gd name="connsiteY47" fmla="*/ 40550 h 316290"/>
                      <a:gd name="connsiteX48" fmla="*/ 192612 w 275739"/>
                      <a:gd name="connsiteY48" fmla="*/ 34468 h 316290"/>
                      <a:gd name="connsiteX49" fmla="*/ 204777 w 275739"/>
                      <a:gd name="connsiteY49" fmla="*/ 18248 h 316290"/>
                      <a:gd name="connsiteX50" fmla="*/ 212887 w 275739"/>
                      <a:gd name="connsiteY50" fmla="*/ 4055 h 316290"/>
                      <a:gd name="connsiteX51" fmla="*/ 218969 w 275739"/>
                      <a:gd name="connsiteY51" fmla="*/ 0 h 316290"/>
                      <a:gd name="connsiteX52" fmla="*/ 245327 w 275739"/>
                      <a:gd name="connsiteY52" fmla="*/ 6083 h 316290"/>
                      <a:gd name="connsiteX53" fmla="*/ 275739 w 275739"/>
                      <a:gd name="connsiteY53" fmla="*/ 0 h 3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275739" h="316290">
                        <a:moveTo>
                          <a:pt x="275739" y="0"/>
                        </a:moveTo>
                        <a:lnTo>
                          <a:pt x="275739" y="0"/>
                        </a:lnTo>
                        <a:cubicBezTo>
                          <a:pt x="272222" y="10550"/>
                          <a:pt x="271945" y="16717"/>
                          <a:pt x="265601" y="24330"/>
                        </a:cubicBezTo>
                        <a:cubicBezTo>
                          <a:pt x="263765" y="26533"/>
                          <a:pt x="261546" y="28385"/>
                          <a:pt x="259519" y="30413"/>
                        </a:cubicBezTo>
                        <a:cubicBezTo>
                          <a:pt x="260195" y="54743"/>
                          <a:pt x="261546" y="79064"/>
                          <a:pt x="261546" y="103403"/>
                        </a:cubicBezTo>
                        <a:cubicBezTo>
                          <a:pt x="261546" y="106167"/>
                          <a:pt x="262837" y="143032"/>
                          <a:pt x="255464" y="154090"/>
                        </a:cubicBezTo>
                        <a:lnTo>
                          <a:pt x="251409" y="160172"/>
                        </a:lnTo>
                        <a:cubicBezTo>
                          <a:pt x="250733" y="175040"/>
                          <a:pt x="250143" y="189913"/>
                          <a:pt x="249381" y="204777"/>
                        </a:cubicBezTo>
                        <a:cubicBezTo>
                          <a:pt x="248792" y="216271"/>
                          <a:pt x="249725" y="227983"/>
                          <a:pt x="247354" y="239245"/>
                        </a:cubicBezTo>
                        <a:cubicBezTo>
                          <a:pt x="246852" y="241629"/>
                          <a:pt x="243299" y="241948"/>
                          <a:pt x="241272" y="243300"/>
                        </a:cubicBezTo>
                        <a:cubicBezTo>
                          <a:pt x="230459" y="242624"/>
                          <a:pt x="219607" y="242406"/>
                          <a:pt x="208832" y="241272"/>
                        </a:cubicBezTo>
                        <a:cubicBezTo>
                          <a:pt x="206706" y="241048"/>
                          <a:pt x="204886" y="239245"/>
                          <a:pt x="202749" y="239245"/>
                        </a:cubicBezTo>
                        <a:cubicBezTo>
                          <a:pt x="189891" y="239245"/>
                          <a:pt x="177068" y="240596"/>
                          <a:pt x="164227" y="241272"/>
                        </a:cubicBezTo>
                        <a:cubicBezTo>
                          <a:pt x="160220" y="242608"/>
                          <a:pt x="154921" y="243782"/>
                          <a:pt x="152062" y="247355"/>
                        </a:cubicBezTo>
                        <a:cubicBezTo>
                          <a:pt x="150727" y="249024"/>
                          <a:pt x="150990" y="251526"/>
                          <a:pt x="150034" y="253437"/>
                        </a:cubicBezTo>
                        <a:cubicBezTo>
                          <a:pt x="148944" y="255617"/>
                          <a:pt x="147331" y="257492"/>
                          <a:pt x="145979" y="259520"/>
                        </a:cubicBezTo>
                        <a:cubicBezTo>
                          <a:pt x="144818" y="263002"/>
                          <a:pt x="142192" y="270366"/>
                          <a:pt x="141924" y="273712"/>
                        </a:cubicBezTo>
                        <a:cubicBezTo>
                          <a:pt x="140791" y="287875"/>
                          <a:pt x="140573" y="302097"/>
                          <a:pt x="139897" y="316290"/>
                        </a:cubicBezTo>
                        <a:cubicBezTo>
                          <a:pt x="128451" y="314382"/>
                          <a:pt x="128689" y="315647"/>
                          <a:pt x="119622" y="310207"/>
                        </a:cubicBezTo>
                        <a:cubicBezTo>
                          <a:pt x="115443" y="307700"/>
                          <a:pt x="112080" y="303638"/>
                          <a:pt x="107457" y="302097"/>
                        </a:cubicBezTo>
                        <a:cubicBezTo>
                          <a:pt x="103402" y="300745"/>
                          <a:pt x="98849" y="300413"/>
                          <a:pt x="95292" y="298042"/>
                        </a:cubicBezTo>
                        <a:cubicBezTo>
                          <a:pt x="90421" y="294795"/>
                          <a:pt x="88898" y="293009"/>
                          <a:pt x="83127" y="291960"/>
                        </a:cubicBezTo>
                        <a:cubicBezTo>
                          <a:pt x="77766" y="290985"/>
                          <a:pt x="72314" y="290608"/>
                          <a:pt x="66907" y="289932"/>
                        </a:cubicBezTo>
                        <a:lnTo>
                          <a:pt x="54742" y="281822"/>
                        </a:lnTo>
                        <a:lnTo>
                          <a:pt x="81099" y="192612"/>
                        </a:lnTo>
                        <a:cubicBezTo>
                          <a:pt x="77044" y="187881"/>
                          <a:pt x="73591" y="182560"/>
                          <a:pt x="68934" y="178420"/>
                        </a:cubicBezTo>
                        <a:cubicBezTo>
                          <a:pt x="67337" y="177000"/>
                          <a:pt x="64521" y="177727"/>
                          <a:pt x="62852" y="176392"/>
                        </a:cubicBezTo>
                        <a:cubicBezTo>
                          <a:pt x="60949" y="174870"/>
                          <a:pt x="60357" y="172182"/>
                          <a:pt x="58797" y="170310"/>
                        </a:cubicBezTo>
                        <a:cubicBezTo>
                          <a:pt x="56961" y="168107"/>
                          <a:pt x="54551" y="166430"/>
                          <a:pt x="52715" y="164227"/>
                        </a:cubicBezTo>
                        <a:cubicBezTo>
                          <a:pt x="51155" y="162355"/>
                          <a:pt x="50279" y="159966"/>
                          <a:pt x="48660" y="158145"/>
                        </a:cubicBezTo>
                        <a:cubicBezTo>
                          <a:pt x="44850" y="153859"/>
                          <a:pt x="39676" y="150752"/>
                          <a:pt x="36495" y="145980"/>
                        </a:cubicBezTo>
                        <a:cubicBezTo>
                          <a:pt x="33792" y="141925"/>
                          <a:pt x="32440" y="136518"/>
                          <a:pt x="28385" y="133815"/>
                        </a:cubicBezTo>
                        <a:lnTo>
                          <a:pt x="16220" y="125705"/>
                        </a:lnTo>
                        <a:cubicBezTo>
                          <a:pt x="9880" y="100350"/>
                          <a:pt x="17983" y="131874"/>
                          <a:pt x="12165" y="111513"/>
                        </a:cubicBezTo>
                        <a:cubicBezTo>
                          <a:pt x="11399" y="108834"/>
                          <a:pt x="11235" y="105964"/>
                          <a:pt x="10137" y="103403"/>
                        </a:cubicBezTo>
                        <a:cubicBezTo>
                          <a:pt x="9177" y="101163"/>
                          <a:pt x="7434" y="99348"/>
                          <a:pt x="6082" y="97320"/>
                        </a:cubicBezTo>
                        <a:cubicBezTo>
                          <a:pt x="1919" y="84830"/>
                          <a:pt x="5754" y="97545"/>
                          <a:pt x="2027" y="77045"/>
                        </a:cubicBezTo>
                        <a:cubicBezTo>
                          <a:pt x="1529" y="74303"/>
                          <a:pt x="676" y="71638"/>
                          <a:pt x="0" y="68935"/>
                        </a:cubicBezTo>
                        <a:cubicBezTo>
                          <a:pt x="6194" y="50351"/>
                          <a:pt x="604" y="60825"/>
                          <a:pt x="42577" y="60825"/>
                        </a:cubicBezTo>
                        <a:cubicBezTo>
                          <a:pt x="70294" y="60825"/>
                          <a:pt x="97995" y="62177"/>
                          <a:pt x="125704" y="62853"/>
                        </a:cubicBezTo>
                        <a:cubicBezTo>
                          <a:pt x="127732" y="64205"/>
                          <a:pt x="129607" y="65818"/>
                          <a:pt x="131787" y="66908"/>
                        </a:cubicBezTo>
                        <a:cubicBezTo>
                          <a:pt x="133698" y="67864"/>
                          <a:pt x="136091" y="67750"/>
                          <a:pt x="137869" y="68935"/>
                        </a:cubicBezTo>
                        <a:cubicBezTo>
                          <a:pt x="140255" y="70526"/>
                          <a:pt x="141749" y="73182"/>
                          <a:pt x="143952" y="75018"/>
                        </a:cubicBezTo>
                        <a:cubicBezTo>
                          <a:pt x="145824" y="76578"/>
                          <a:pt x="148007" y="77721"/>
                          <a:pt x="150034" y="79073"/>
                        </a:cubicBezTo>
                        <a:cubicBezTo>
                          <a:pt x="155441" y="78397"/>
                          <a:pt x="161381" y="79482"/>
                          <a:pt x="166254" y="77045"/>
                        </a:cubicBezTo>
                        <a:cubicBezTo>
                          <a:pt x="168874" y="75735"/>
                          <a:pt x="180025" y="64307"/>
                          <a:pt x="182474" y="58798"/>
                        </a:cubicBezTo>
                        <a:cubicBezTo>
                          <a:pt x="184210" y="54892"/>
                          <a:pt x="184158" y="50190"/>
                          <a:pt x="186529" y="46633"/>
                        </a:cubicBezTo>
                        <a:cubicBezTo>
                          <a:pt x="187881" y="44605"/>
                          <a:pt x="189494" y="42730"/>
                          <a:pt x="190584" y="40550"/>
                        </a:cubicBezTo>
                        <a:cubicBezTo>
                          <a:pt x="191540" y="38639"/>
                          <a:pt x="191465" y="36271"/>
                          <a:pt x="192612" y="34468"/>
                        </a:cubicBezTo>
                        <a:cubicBezTo>
                          <a:pt x="196241" y="28766"/>
                          <a:pt x="201755" y="24293"/>
                          <a:pt x="204777" y="18248"/>
                        </a:cubicBezTo>
                        <a:cubicBezTo>
                          <a:pt x="206367" y="15068"/>
                          <a:pt x="210022" y="6921"/>
                          <a:pt x="212887" y="4055"/>
                        </a:cubicBezTo>
                        <a:cubicBezTo>
                          <a:pt x="214610" y="2332"/>
                          <a:pt x="216942" y="1352"/>
                          <a:pt x="218969" y="0"/>
                        </a:cubicBezTo>
                        <a:cubicBezTo>
                          <a:pt x="235668" y="5566"/>
                          <a:pt x="226903" y="3450"/>
                          <a:pt x="245327" y="6083"/>
                        </a:cubicBezTo>
                        <a:lnTo>
                          <a:pt x="27573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>
                  <a:xfrm>
                    <a:off x="5593909" y="4310620"/>
                    <a:ext cx="1041465" cy="798504"/>
                  </a:xfrm>
                  <a:custGeom>
                    <a:avLst/>
                    <a:gdLst>
                      <a:gd name="connsiteX0" fmla="*/ 924538 w 1042147"/>
                      <a:gd name="connsiteY0" fmla="*/ 796806 h 799277"/>
                      <a:gd name="connsiteX1" fmla="*/ 616359 w 1042147"/>
                      <a:gd name="connsiteY1" fmla="*/ 796806 h 799277"/>
                      <a:gd name="connsiteX2" fmla="*/ 579864 w 1042147"/>
                      <a:gd name="connsiteY2" fmla="*/ 762338 h 799277"/>
                      <a:gd name="connsiteX3" fmla="*/ 148007 w 1042147"/>
                      <a:gd name="connsiteY3" fmla="*/ 762338 h 799277"/>
                      <a:gd name="connsiteX4" fmla="*/ 119622 w 1042147"/>
                      <a:gd name="connsiteY4" fmla="*/ 774503 h 799277"/>
                      <a:gd name="connsiteX5" fmla="*/ 109485 w 1042147"/>
                      <a:gd name="connsiteY5" fmla="*/ 788696 h 799277"/>
                      <a:gd name="connsiteX6" fmla="*/ 101375 w 1042147"/>
                      <a:gd name="connsiteY6" fmla="*/ 798833 h 799277"/>
                      <a:gd name="connsiteX7" fmla="*/ 83127 w 1042147"/>
                      <a:gd name="connsiteY7" fmla="*/ 798833 h 799277"/>
                      <a:gd name="connsiteX8" fmla="*/ 77045 w 1042147"/>
                      <a:gd name="connsiteY8" fmla="*/ 744091 h 799277"/>
                      <a:gd name="connsiteX9" fmla="*/ 75018 w 1042147"/>
                      <a:gd name="connsiteY9" fmla="*/ 719761 h 799277"/>
                      <a:gd name="connsiteX10" fmla="*/ 72990 w 1042147"/>
                      <a:gd name="connsiteY10" fmla="*/ 713678 h 799277"/>
                      <a:gd name="connsiteX11" fmla="*/ 66908 w 1042147"/>
                      <a:gd name="connsiteY11" fmla="*/ 709623 h 799277"/>
                      <a:gd name="connsiteX12" fmla="*/ 64880 w 1042147"/>
                      <a:gd name="connsiteY12" fmla="*/ 699486 h 799277"/>
                      <a:gd name="connsiteX13" fmla="*/ 62853 w 1042147"/>
                      <a:gd name="connsiteY13" fmla="*/ 693403 h 799277"/>
                      <a:gd name="connsiteX14" fmla="*/ 60825 w 1042147"/>
                      <a:gd name="connsiteY14" fmla="*/ 685293 h 799277"/>
                      <a:gd name="connsiteX15" fmla="*/ 66908 w 1042147"/>
                      <a:gd name="connsiteY15" fmla="*/ 646771 h 799277"/>
                      <a:gd name="connsiteX16" fmla="*/ 72990 w 1042147"/>
                      <a:gd name="connsiteY16" fmla="*/ 642716 h 799277"/>
                      <a:gd name="connsiteX17" fmla="*/ 89210 w 1042147"/>
                      <a:gd name="connsiteY17" fmla="*/ 640688 h 799277"/>
                      <a:gd name="connsiteX18" fmla="*/ 81100 w 1042147"/>
                      <a:gd name="connsiteY18" fmla="*/ 636633 h 799277"/>
                      <a:gd name="connsiteX19" fmla="*/ 68935 w 1042147"/>
                      <a:gd name="connsiteY19" fmla="*/ 628523 h 799277"/>
                      <a:gd name="connsiteX20" fmla="*/ 54743 w 1042147"/>
                      <a:gd name="connsiteY20" fmla="*/ 624469 h 799277"/>
                      <a:gd name="connsiteX21" fmla="*/ 40550 w 1042147"/>
                      <a:gd name="connsiteY21" fmla="*/ 620414 h 799277"/>
                      <a:gd name="connsiteX22" fmla="*/ 28385 w 1042147"/>
                      <a:gd name="connsiteY22" fmla="*/ 608249 h 799277"/>
                      <a:gd name="connsiteX23" fmla="*/ 26358 w 1042147"/>
                      <a:gd name="connsiteY23" fmla="*/ 587974 h 799277"/>
                      <a:gd name="connsiteX24" fmla="*/ 10138 w 1042147"/>
                      <a:gd name="connsiteY24" fmla="*/ 585946 h 799277"/>
                      <a:gd name="connsiteX25" fmla="*/ 0 w 1042147"/>
                      <a:gd name="connsiteY25" fmla="*/ 583919 h 799277"/>
                      <a:gd name="connsiteX26" fmla="*/ 0 w 1042147"/>
                      <a:gd name="connsiteY26" fmla="*/ 405499 h 799277"/>
                      <a:gd name="connsiteX27" fmla="*/ 56770 w 1042147"/>
                      <a:gd name="connsiteY27" fmla="*/ 405499 h 799277"/>
                      <a:gd name="connsiteX28" fmla="*/ 56770 w 1042147"/>
                      <a:gd name="connsiteY28" fmla="*/ 338592 h 799277"/>
                      <a:gd name="connsiteX29" fmla="*/ 129760 w 1042147"/>
                      <a:gd name="connsiteY29" fmla="*/ 338592 h 799277"/>
                      <a:gd name="connsiteX30" fmla="*/ 129760 w 1042147"/>
                      <a:gd name="connsiteY30" fmla="*/ 105430 h 799277"/>
                      <a:gd name="connsiteX31" fmla="*/ 537286 w 1042147"/>
                      <a:gd name="connsiteY31" fmla="*/ 105430 h 799277"/>
                      <a:gd name="connsiteX32" fmla="*/ 577836 w 1042147"/>
                      <a:gd name="connsiteY32" fmla="*/ 0 h 799277"/>
                      <a:gd name="connsiteX33" fmla="*/ 590001 w 1042147"/>
                      <a:gd name="connsiteY33" fmla="*/ 22303 h 799277"/>
                      <a:gd name="connsiteX34" fmla="*/ 604194 w 1042147"/>
                      <a:gd name="connsiteY34" fmla="*/ 638661 h 799277"/>
                      <a:gd name="connsiteX35" fmla="*/ 735981 w 1042147"/>
                      <a:gd name="connsiteY35" fmla="*/ 638661 h 799277"/>
                      <a:gd name="connsiteX36" fmla="*/ 723816 w 1042147"/>
                      <a:gd name="connsiteY36" fmla="*/ 650826 h 799277"/>
                      <a:gd name="connsiteX37" fmla="*/ 894125 w 1042147"/>
                      <a:gd name="connsiteY37" fmla="*/ 662991 h 799277"/>
                      <a:gd name="connsiteX38" fmla="*/ 971170 w 1042147"/>
                      <a:gd name="connsiteY38" fmla="*/ 654881 h 799277"/>
                      <a:gd name="connsiteX39" fmla="*/ 963060 w 1042147"/>
                      <a:gd name="connsiteY39" fmla="*/ 673128 h 799277"/>
                      <a:gd name="connsiteX40" fmla="*/ 959005 w 1042147"/>
                      <a:gd name="connsiteY40" fmla="*/ 679211 h 799277"/>
                      <a:gd name="connsiteX41" fmla="*/ 969143 w 1042147"/>
                      <a:gd name="connsiteY41" fmla="*/ 691376 h 799277"/>
                      <a:gd name="connsiteX42" fmla="*/ 979280 w 1042147"/>
                      <a:gd name="connsiteY42" fmla="*/ 693403 h 799277"/>
                      <a:gd name="connsiteX43" fmla="*/ 993472 w 1042147"/>
                      <a:gd name="connsiteY43" fmla="*/ 703541 h 799277"/>
                      <a:gd name="connsiteX44" fmla="*/ 1001582 w 1042147"/>
                      <a:gd name="connsiteY44" fmla="*/ 707596 h 799277"/>
                      <a:gd name="connsiteX45" fmla="*/ 1005637 w 1042147"/>
                      <a:gd name="connsiteY45" fmla="*/ 719761 h 799277"/>
                      <a:gd name="connsiteX46" fmla="*/ 1015775 w 1042147"/>
                      <a:gd name="connsiteY46" fmla="*/ 731926 h 799277"/>
                      <a:gd name="connsiteX47" fmla="*/ 1023885 w 1042147"/>
                      <a:gd name="connsiteY47" fmla="*/ 752201 h 799277"/>
                      <a:gd name="connsiteX48" fmla="*/ 1029967 w 1042147"/>
                      <a:gd name="connsiteY48" fmla="*/ 756256 h 799277"/>
                      <a:gd name="connsiteX49" fmla="*/ 1031995 w 1042147"/>
                      <a:gd name="connsiteY49" fmla="*/ 762338 h 799277"/>
                      <a:gd name="connsiteX50" fmla="*/ 1034022 w 1042147"/>
                      <a:gd name="connsiteY50" fmla="*/ 770448 h 799277"/>
                      <a:gd name="connsiteX51" fmla="*/ 1042132 w 1042147"/>
                      <a:gd name="connsiteY51" fmla="*/ 786668 h 799277"/>
                      <a:gd name="connsiteX52" fmla="*/ 924538 w 1042147"/>
                      <a:gd name="connsiteY52" fmla="*/ 796806 h 799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042147" h="799277">
                        <a:moveTo>
                          <a:pt x="924538" y="796806"/>
                        </a:moveTo>
                        <a:lnTo>
                          <a:pt x="616359" y="796806"/>
                        </a:lnTo>
                        <a:lnTo>
                          <a:pt x="579864" y="762338"/>
                        </a:lnTo>
                        <a:lnTo>
                          <a:pt x="148007" y="762338"/>
                        </a:lnTo>
                        <a:lnTo>
                          <a:pt x="119622" y="774503"/>
                        </a:lnTo>
                        <a:cubicBezTo>
                          <a:pt x="116243" y="779234"/>
                          <a:pt x="112476" y="783711"/>
                          <a:pt x="109485" y="788696"/>
                        </a:cubicBezTo>
                        <a:cubicBezTo>
                          <a:pt x="106498" y="793674"/>
                          <a:pt x="109449" y="797487"/>
                          <a:pt x="101375" y="798833"/>
                        </a:cubicBezTo>
                        <a:cubicBezTo>
                          <a:pt x="95375" y="799833"/>
                          <a:pt x="89210" y="798833"/>
                          <a:pt x="83127" y="798833"/>
                        </a:cubicBezTo>
                        <a:lnTo>
                          <a:pt x="77045" y="744091"/>
                        </a:lnTo>
                        <a:cubicBezTo>
                          <a:pt x="76369" y="735981"/>
                          <a:pt x="76094" y="727828"/>
                          <a:pt x="75018" y="719761"/>
                        </a:cubicBezTo>
                        <a:cubicBezTo>
                          <a:pt x="74736" y="717642"/>
                          <a:pt x="74325" y="715347"/>
                          <a:pt x="72990" y="713678"/>
                        </a:cubicBezTo>
                        <a:cubicBezTo>
                          <a:pt x="71468" y="711775"/>
                          <a:pt x="68935" y="710975"/>
                          <a:pt x="66908" y="709623"/>
                        </a:cubicBezTo>
                        <a:cubicBezTo>
                          <a:pt x="66232" y="706244"/>
                          <a:pt x="65716" y="702829"/>
                          <a:pt x="64880" y="699486"/>
                        </a:cubicBezTo>
                        <a:cubicBezTo>
                          <a:pt x="64362" y="697413"/>
                          <a:pt x="63440" y="695458"/>
                          <a:pt x="62853" y="693403"/>
                        </a:cubicBezTo>
                        <a:cubicBezTo>
                          <a:pt x="62087" y="690724"/>
                          <a:pt x="61501" y="687996"/>
                          <a:pt x="60825" y="685293"/>
                        </a:cubicBezTo>
                        <a:cubicBezTo>
                          <a:pt x="61378" y="676998"/>
                          <a:pt x="58808" y="656492"/>
                          <a:pt x="66908" y="646771"/>
                        </a:cubicBezTo>
                        <a:cubicBezTo>
                          <a:pt x="68468" y="644899"/>
                          <a:pt x="70639" y="643357"/>
                          <a:pt x="72990" y="642716"/>
                        </a:cubicBezTo>
                        <a:cubicBezTo>
                          <a:pt x="78247" y="641282"/>
                          <a:pt x="83803" y="641364"/>
                          <a:pt x="89210" y="640688"/>
                        </a:cubicBezTo>
                        <a:cubicBezTo>
                          <a:pt x="86507" y="639336"/>
                          <a:pt x="83692" y="638188"/>
                          <a:pt x="81100" y="636633"/>
                        </a:cubicBezTo>
                        <a:cubicBezTo>
                          <a:pt x="76921" y="634126"/>
                          <a:pt x="73558" y="630064"/>
                          <a:pt x="68935" y="628523"/>
                        </a:cubicBezTo>
                        <a:cubicBezTo>
                          <a:pt x="54338" y="623658"/>
                          <a:pt x="72582" y="629566"/>
                          <a:pt x="54743" y="624469"/>
                        </a:cubicBezTo>
                        <a:cubicBezTo>
                          <a:pt x="34382" y="618652"/>
                          <a:pt x="65901" y="626750"/>
                          <a:pt x="40550" y="620414"/>
                        </a:cubicBezTo>
                        <a:cubicBezTo>
                          <a:pt x="36994" y="617747"/>
                          <a:pt x="29626" y="613626"/>
                          <a:pt x="28385" y="608249"/>
                        </a:cubicBezTo>
                        <a:cubicBezTo>
                          <a:pt x="26858" y="601631"/>
                          <a:pt x="30659" y="593231"/>
                          <a:pt x="26358" y="587974"/>
                        </a:cubicBezTo>
                        <a:cubicBezTo>
                          <a:pt x="22908" y="583757"/>
                          <a:pt x="15545" y="586622"/>
                          <a:pt x="10138" y="585946"/>
                        </a:cubicBezTo>
                        <a:cubicBezTo>
                          <a:pt x="2773" y="583492"/>
                          <a:pt x="6192" y="583919"/>
                          <a:pt x="0" y="583919"/>
                        </a:cubicBezTo>
                        <a:lnTo>
                          <a:pt x="0" y="405499"/>
                        </a:lnTo>
                        <a:lnTo>
                          <a:pt x="56770" y="405499"/>
                        </a:lnTo>
                        <a:lnTo>
                          <a:pt x="56770" y="338592"/>
                        </a:lnTo>
                        <a:lnTo>
                          <a:pt x="129760" y="338592"/>
                        </a:lnTo>
                        <a:lnTo>
                          <a:pt x="129760" y="105430"/>
                        </a:lnTo>
                        <a:lnTo>
                          <a:pt x="537286" y="105430"/>
                        </a:lnTo>
                        <a:lnTo>
                          <a:pt x="577836" y="0"/>
                        </a:lnTo>
                        <a:lnTo>
                          <a:pt x="590001" y="22303"/>
                        </a:lnTo>
                        <a:lnTo>
                          <a:pt x="604194" y="638661"/>
                        </a:lnTo>
                        <a:lnTo>
                          <a:pt x="735981" y="638661"/>
                        </a:lnTo>
                        <a:lnTo>
                          <a:pt x="723816" y="650826"/>
                        </a:lnTo>
                        <a:lnTo>
                          <a:pt x="894125" y="662991"/>
                        </a:lnTo>
                        <a:lnTo>
                          <a:pt x="971170" y="654881"/>
                        </a:lnTo>
                        <a:cubicBezTo>
                          <a:pt x="968467" y="660963"/>
                          <a:pt x="966037" y="667175"/>
                          <a:pt x="963060" y="673128"/>
                        </a:cubicBezTo>
                        <a:cubicBezTo>
                          <a:pt x="961970" y="675308"/>
                          <a:pt x="959005" y="676774"/>
                          <a:pt x="959005" y="679211"/>
                        </a:cubicBezTo>
                        <a:cubicBezTo>
                          <a:pt x="959005" y="684461"/>
                          <a:pt x="964693" y="689707"/>
                          <a:pt x="969143" y="691376"/>
                        </a:cubicBezTo>
                        <a:cubicBezTo>
                          <a:pt x="972370" y="692586"/>
                          <a:pt x="975901" y="692727"/>
                          <a:pt x="979280" y="693403"/>
                        </a:cubicBezTo>
                        <a:cubicBezTo>
                          <a:pt x="1001507" y="704517"/>
                          <a:pt x="974293" y="689841"/>
                          <a:pt x="993472" y="703541"/>
                        </a:cubicBezTo>
                        <a:cubicBezTo>
                          <a:pt x="995931" y="705298"/>
                          <a:pt x="998879" y="706244"/>
                          <a:pt x="1001582" y="707596"/>
                        </a:cubicBezTo>
                        <a:cubicBezTo>
                          <a:pt x="1002934" y="711651"/>
                          <a:pt x="1002614" y="716739"/>
                          <a:pt x="1005637" y="719761"/>
                        </a:cubicBezTo>
                        <a:cubicBezTo>
                          <a:pt x="1013443" y="727566"/>
                          <a:pt x="1010130" y="723457"/>
                          <a:pt x="1015775" y="731926"/>
                        </a:cubicBezTo>
                        <a:cubicBezTo>
                          <a:pt x="1017464" y="738686"/>
                          <a:pt x="1018678" y="746993"/>
                          <a:pt x="1023885" y="752201"/>
                        </a:cubicBezTo>
                        <a:cubicBezTo>
                          <a:pt x="1025608" y="753924"/>
                          <a:pt x="1027940" y="754904"/>
                          <a:pt x="1029967" y="756256"/>
                        </a:cubicBezTo>
                        <a:cubicBezTo>
                          <a:pt x="1030643" y="758283"/>
                          <a:pt x="1031408" y="760283"/>
                          <a:pt x="1031995" y="762338"/>
                        </a:cubicBezTo>
                        <a:cubicBezTo>
                          <a:pt x="1032761" y="765017"/>
                          <a:pt x="1032776" y="767956"/>
                          <a:pt x="1034022" y="770448"/>
                        </a:cubicBezTo>
                        <a:cubicBezTo>
                          <a:pt x="1042882" y="788168"/>
                          <a:pt x="1042132" y="776511"/>
                          <a:pt x="1042132" y="786668"/>
                        </a:cubicBezTo>
                        <a:lnTo>
                          <a:pt x="924538" y="796806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>
                  <a:xfrm>
                    <a:off x="6540118" y="4945613"/>
                    <a:ext cx="133358" cy="150811"/>
                  </a:xfrm>
                  <a:custGeom>
                    <a:avLst/>
                    <a:gdLst>
                      <a:gd name="connsiteX0" fmla="*/ 62966 w 133589"/>
                      <a:gd name="connsiteY0" fmla="*/ 16328 h 152170"/>
                      <a:gd name="connsiteX1" fmla="*/ 62966 w 133589"/>
                      <a:gd name="connsiteY1" fmla="*/ 16328 h 152170"/>
                      <a:gd name="connsiteX2" fmla="*/ 87296 w 133589"/>
                      <a:gd name="connsiteY2" fmla="*/ 12273 h 152170"/>
                      <a:gd name="connsiteX3" fmla="*/ 93379 w 133589"/>
                      <a:gd name="connsiteY3" fmla="*/ 8218 h 152170"/>
                      <a:gd name="connsiteX4" fmla="*/ 97434 w 133589"/>
                      <a:gd name="connsiteY4" fmla="*/ 2135 h 152170"/>
                      <a:gd name="connsiteX5" fmla="*/ 121764 w 133589"/>
                      <a:gd name="connsiteY5" fmla="*/ 2135 h 152170"/>
                      <a:gd name="connsiteX6" fmla="*/ 127846 w 133589"/>
                      <a:gd name="connsiteY6" fmla="*/ 4163 h 152170"/>
                      <a:gd name="connsiteX7" fmla="*/ 129874 w 133589"/>
                      <a:gd name="connsiteY7" fmla="*/ 24438 h 152170"/>
                      <a:gd name="connsiteX8" fmla="*/ 125819 w 133589"/>
                      <a:gd name="connsiteY8" fmla="*/ 36603 h 152170"/>
                      <a:gd name="connsiteX9" fmla="*/ 123791 w 133589"/>
                      <a:gd name="connsiteY9" fmla="*/ 42685 h 152170"/>
                      <a:gd name="connsiteX10" fmla="*/ 125819 w 133589"/>
                      <a:gd name="connsiteY10" fmla="*/ 50795 h 152170"/>
                      <a:gd name="connsiteX11" fmla="*/ 131901 w 133589"/>
                      <a:gd name="connsiteY11" fmla="*/ 54850 h 152170"/>
                      <a:gd name="connsiteX12" fmla="*/ 121764 w 133589"/>
                      <a:gd name="connsiteY12" fmla="*/ 81208 h 152170"/>
                      <a:gd name="connsiteX13" fmla="*/ 119736 w 133589"/>
                      <a:gd name="connsiteY13" fmla="*/ 101483 h 152170"/>
                      <a:gd name="connsiteX14" fmla="*/ 123791 w 133589"/>
                      <a:gd name="connsiteY14" fmla="*/ 107565 h 152170"/>
                      <a:gd name="connsiteX15" fmla="*/ 127846 w 133589"/>
                      <a:gd name="connsiteY15" fmla="*/ 119730 h 152170"/>
                      <a:gd name="connsiteX16" fmla="*/ 125819 w 133589"/>
                      <a:gd name="connsiteY16" fmla="*/ 131895 h 152170"/>
                      <a:gd name="connsiteX17" fmla="*/ 115681 w 133589"/>
                      <a:gd name="connsiteY17" fmla="*/ 142033 h 152170"/>
                      <a:gd name="connsiteX18" fmla="*/ 109599 w 133589"/>
                      <a:gd name="connsiteY18" fmla="*/ 148115 h 152170"/>
                      <a:gd name="connsiteX19" fmla="*/ 101489 w 133589"/>
                      <a:gd name="connsiteY19" fmla="*/ 150143 h 152170"/>
                      <a:gd name="connsiteX20" fmla="*/ 95406 w 133589"/>
                      <a:gd name="connsiteY20" fmla="*/ 152170 h 152170"/>
                      <a:gd name="connsiteX21" fmla="*/ 81214 w 133589"/>
                      <a:gd name="connsiteY21" fmla="*/ 142033 h 152170"/>
                      <a:gd name="connsiteX22" fmla="*/ 58911 w 133589"/>
                      <a:gd name="connsiteY22" fmla="*/ 129868 h 152170"/>
                      <a:gd name="connsiteX23" fmla="*/ 52829 w 133589"/>
                      <a:gd name="connsiteY23" fmla="*/ 93373 h 152170"/>
                      <a:gd name="connsiteX24" fmla="*/ 46746 w 133589"/>
                      <a:gd name="connsiteY24" fmla="*/ 89318 h 152170"/>
                      <a:gd name="connsiteX25" fmla="*/ 34582 w 133589"/>
                      <a:gd name="connsiteY25" fmla="*/ 85263 h 152170"/>
                      <a:gd name="connsiteX26" fmla="*/ 20389 w 133589"/>
                      <a:gd name="connsiteY26" fmla="*/ 69043 h 152170"/>
                      <a:gd name="connsiteX27" fmla="*/ 4169 w 133589"/>
                      <a:gd name="connsiteY27" fmla="*/ 64988 h 152170"/>
                      <a:gd name="connsiteX28" fmla="*/ 114 w 133589"/>
                      <a:gd name="connsiteY28" fmla="*/ 58905 h 152170"/>
                      <a:gd name="connsiteX29" fmla="*/ 2142 w 133589"/>
                      <a:gd name="connsiteY29" fmla="*/ 34575 h 152170"/>
                      <a:gd name="connsiteX30" fmla="*/ 4169 w 133589"/>
                      <a:gd name="connsiteY30" fmla="*/ 28493 h 152170"/>
                      <a:gd name="connsiteX31" fmla="*/ 10252 w 133589"/>
                      <a:gd name="connsiteY31" fmla="*/ 24438 h 152170"/>
                      <a:gd name="connsiteX32" fmla="*/ 16334 w 133589"/>
                      <a:gd name="connsiteY32" fmla="*/ 22410 h 152170"/>
                      <a:gd name="connsiteX33" fmla="*/ 48774 w 133589"/>
                      <a:gd name="connsiteY33" fmla="*/ 18355 h 152170"/>
                      <a:gd name="connsiteX34" fmla="*/ 62966 w 133589"/>
                      <a:gd name="connsiteY34" fmla="*/ 16328 h 152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589" h="152170">
                        <a:moveTo>
                          <a:pt x="62966" y="16328"/>
                        </a:moveTo>
                        <a:lnTo>
                          <a:pt x="62966" y="16328"/>
                        </a:lnTo>
                        <a:cubicBezTo>
                          <a:pt x="68743" y="15686"/>
                          <a:pt x="80504" y="15669"/>
                          <a:pt x="87296" y="12273"/>
                        </a:cubicBezTo>
                        <a:cubicBezTo>
                          <a:pt x="89476" y="11183"/>
                          <a:pt x="91351" y="9570"/>
                          <a:pt x="93379" y="8218"/>
                        </a:cubicBezTo>
                        <a:cubicBezTo>
                          <a:pt x="94731" y="6190"/>
                          <a:pt x="95531" y="3657"/>
                          <a:pt x="97434" y="2135"/>
                        </a:cubicBezTo>
                        <a:cubicBezTo>
                          <a:pt x="103232" y="-2504"/>
                          <a:pt x="118834" y="1810"/>
                          <a:pt x="121764" y="2135"/>
                        </a:cubicBezTo>
                        <a:cubicBezTo>
                          <a:pt x="123791" y="2811"/>
                          <a:pt x="126177" y="2828"/>
                          <a:pt x="127846" y="4163"/>
                        </a:cubicBezTo>
                        <a:cubicBezTo>
                          <a:pt x="134838" y="9757"/>
                          <a:pt x="131685" y="16589"/>
                          <a:pt x="129874" y="24438"/>
                        </a:cubicBezTo>
                        <a:cubicBezTo>
                          <a:pt x="128913" y="28603"/>
                          <a:pt x="127171" y="32548"/>
                          <a:pt x="125819" y="36603"/>
                        </a:cubicBezTo>
                        <a:lnTo>
                          <a:pt x="123791" y="42685"/>
                        </a:lnTo>
                        <a:cubicBezTo>
                          <a:pt x="124467" y="45388"/>
                          <a:pt x="124273" y="48476"/>
                          <a:pt x="125819" y="50795"/>
                        </a:cubicBezTo>
                        <a:cubicBezTo>
                          <a:pt x="127171" y="52822"/>
                          <a:pt x="131531" y="52442"/>
                          <a:pt x="131901" y="54850"/>
                        </a:cubicBezTo>
                        <a:cubicBezTo>
                          <a:pt x="135353" y="77287"/>
                          <a:pt x="134222" y="74979"/>
                          <a:pt x="121764" y="81208"/>
                        </a:cubicBezTo>
                        <a:cubicBezTo>
                          <a:pt x="118297" y="91609"/>
                          <a:pt x="115715" y="92100"/>
                          <a:pt x="119736" y="101483"/>
                        </a:cubicBezTo>
                        <a:cubicBezTo>
                          <a:pt x="120696" y="103723"/>
                          <a:pt x="122801" y="105338"/>
                          <a:pt x="123791" y="107565"/>
                        </a:cubicBezTo>
                        <a:cubicBezTo>
                          <a:pt x="125527" y="111471"/>
                          <a:pt x="127846" y="119730"/>
                          <a:pt x="127846" y="119730"/>
                        </a:cubicBezTo>
                        <a:cubicBezTo>
                          <a:pt x="127170" y="123785"/>
                          <a:pt x="127119" y="127995"/>
                          <a:pt x="125819" y="131895"/>
                        </a:cubicBezTo>
                        <a:cubicBezTo>
                          <a:pt x="123531" y="138758"/>
                          <a:pt x="120673" y="137874"/>
                          <a:pt x="115681" y="142033"/>
                        </a:cubicBezTo>
                        <a:cubicBezTo>
                          <a:pt x="113478" y="143868"/>
                          <a:pt x="112088" y="146692"/>
                          <a:pt x="109599" y="148115"/>
                        </a:cubicBezTo>
                        <a:cubicBezTo>
                          <a:pt x="107180" y="149498"/>
                          <a:pt x="104168" y="149377"/>
                          <a:pt x="101489" y="150143"/>
                        </a:cubicBezTo>
                        <a:cubicBezTo>
                          <a:pt x="99434" y="150730"/>
                          <a:pt x="97434" y="151494"/>
                          <a:pt x="95406" y="152170"/>
                        </a:cubicBezTo>
                        <a:cubicBezTo>
                          <a:pt x="77800" y="143367"/>
                          <a:pt x="96009" y="153540"/>
                          <a:pt x="81214" y="142033"/>
                        </a:cubicBezTo>
                        <a:cubicBezTo>
                          <a:pt x="70489" y="133691"/>
                          <a:pt x="70237" y="134398"/>
                          <a:pt x="58911" y="129868"/>
                        </a:cubicBezTo>
                        <a:cubicBezTo>
                          <a:pt x="58165" y="118670"/>
                          <a:pt x="62174" y="102717"/>
                          <a:pt x="52829" y="93373"/>
                        </a:cubicBezTo>
                        <a:cubicBezTo>
                          <a:pt x="51106" y="91650"/>
                          <a:pt x="48973" y="90308"/>
                          <a:pt x="46746" y="89318"/>
                        </a:cubicBezTo>
                        <a:cubicBezTo>
                          <a:pt x="42840" y="87582"/>
                          <a:pt x="34582" y="85263"/>
                          <a:pt x="34582" y="85263"/>
                        </a:cubicBezTo>
                        <a:cubicBezTo>
                          <a:pt x="30526" y="79179"/>
                          <a:pt x="27824" y="71747"/>
                          <a:pt x="20389" y="69043"/>
                        </a:cubicBezTo>
                        <a:cubicBezTo>
                          <a:pt x="15151" y="67138"/>
                          <a:pt x="4169" y="64988"/>
                          <a:pt x="4169" y="64988"/>
                        </a:cubicBezTo>
                        <a:cubicBezTo>
                          <a:pt x="2817" y="62960"/>
                          <a:pt x="276" y="61336"/>
                          <a:pt x="114" y="58905"/>
                        </a:cubicBezTo>
                        <a:cubicBezTo>
                          <a:pt x="-427" y="50785"/>
                          <a:pt x="1066" y="42642"/>
                          <a:pt x="2142" y="34575"/>
                        </a:cubicBezTo>
                        <a:cubicBezTo>
                          <a:pt x="2424" y="32457"/>
                          <a:pt x="2834" y="30162"/>
                          <a:pt x="4169" y="28493"/>
                        </a:cubicBezTo>
                        <a:cubicBezTo>
                          <a:pt x="5691" y="26590"/>
                          <a:pt x="8072" y="25528"/>
                          <a:pt x="10252" y="24438"/>
                        </a:cubicBezTo>
                        <a:cubicBezTo>
                          <a:pt x="12163" y="23482"/>
                          <a:pt x="14279" y="22997"/>
                          <a:pt x="16334" y="22410"/>
                        </a:cubicBezTo>
                        <a:cubicBezTo>
                          <a:pt x="29509" y="18646"/>
                          <a:pt x="29933" y="19925"/>
                          <a:pt x="48774" y="18355"/>
                        </a:cubicBezTo>
                        <a:cubicBezTo>
                          <a:pt x="51228" y="10991"/>
                          <a:pt x="60601" y="16666"/>
                          <a:pt x="62966" y="1632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>
                  <a:xfrm>
                    <a:off x="5212886" y="4389994"/>
                    <a:ext cx="522319" cy="719130"/>
                  </a:xfrm>
                  <a:custGeom>
                    <a:avLst/>
                    <a:gdLst>
                      <a:gd name="connsiteX0" fmla="*/ 0 w 523094"/>
                      <a:gd name="connsiteY0" fmla="*/ 0 h 719761"/>
                      <a:gd name="connsiteX1" fmla="*/ 0 w 523094"/>
                      <a:gd name="connsiteY1" fmla="*/ 0 h 719761"/>
                      <a:gd name="connsiteX2" fmla="*/ 2028 w 523094"/>
                      <a:gd name="connsiteY2" fmla="*/ 40550 h 719761"/>
                      <a:gd name="connsiteX3" fmla="*/ 8110 w 523094"/>
                      <a:gd name="connsiteY3" fmla="*/ 46633 h 719761"/>
                      <a:gd name="connsiteX4" fmla="*/ 20275 w 523094"/>
                      <a:gd name="connsiteY4" fmla="*/ 56770 h 719761"/>
                      <a:gd name="connsiteX5" fmla="*/ 16220 w 523094"/>
                      <a:gd name="connsiteY5" fmla="*/ 87183 h 719761"/>
                      <a:gd name="connsiteX6" fmla="*/ 12165 w 523094"/>
                      <a:gd name="connsiteY6" fmla="*/ 93265 h 719761"/>
                      <a:gd name="connsiteX7" fmla="*/ 18248 w 523094"/>
                      <a:gd name="connsiteY7" fmla="*/ 131788 h 719761"/>
                      <a:gd name="connsiteX8" fmla="*/ 24330 w 523094"/>
                      <a:gd name="connsiteY8" fmla="*/ 135843 h 719761"/>
                      <a:gd name="connsiteX9" fmla="*/ 30413 w 523094"/>
                      <a:gd name="connsiteY9" fmla="*/ 148008 h 719761"/>
                      <a:gd name="connsiteX10" fmla="*/ 36495 w 523094"/>
                      <a:gd name="connsiteY10" fmla="*/ 152063 h 719761"/>
                      <a:gd name="connsiteX11" fmla="*/ 40550 w 523094"/>
                      <a:gd name="connsiteY11" fmla="*/ 166255 h 719761"/>
                      <a:gd name="connsiteX12" fmla="*/ 48660 w 523094"/>
                      <a:gd name="connsiteY12" fmla="*/ 178420 h 719761"/>
                      <a:gd name="connsiteX13" fmla="*/ 52715 w 523094"/>
                      <a:gd name="connsiteY13" fmla="*/ 184502 h 719761"/>
                      <a:gd name="connsiteX14" fmla="*/ 54743 w 523094"/>
                      <a:gd name="connsiteY14" fmla="*/ 192612 h 719761"/>
                      <a:gd name="connsiteX15" fmla="*/ 56770 w 523094"/>
                      <a:gd name="connsiteY15" fmla="*/ 202750 h 719761"/>
                      <a:gd name="connsiteX16" fmla="*/ 60825 w 523094"/>
                      <a:gd name="connsiteY16" fmla="*/ 208832 h 719761"/>
                      <a:gd name="connsiteX17" fmla="*/ 62853 w 523094"/>
                      <a:gd name="connsiteY17" fmla="*/ 214915 h 719761"/>
                      <a:gd name="connsiteX18" fmla="*/ 64880 w 523094"/>
                      <a:gd name="connsiteY18" fmla="*/ 231135 h 719761"/>
                      <a:gd name="connsiteX19" fmla="*/ 68935 w 523094"/>
                      <a:gd name="connsiteY19" fmla="*/ 239245 h 719761"/>
                      <a:gd name="connsiteX20" fmla="*/ 70963 w 523094"/>
                      <a:gd name="connsiteY20" fmla="*/ 245327 h 719761"/>
                      <a:gd name="connsiteX21" fmla="*/ 85155 w 523094"/>
                      <a:gd name="connsiteY21" fmla="*/ 263575 h 719761"/>
                      <a:gd name="connsiteX22" fmla="*/ 91237 w 523094"/>
                      <a:gd name="connsiteY22" fmla="*/ 267630 h 719761"/>
                      <a:gd name="connsiteX23" fmla="*/ 95292 w 523094"/>
                      <a:gd name="connsiteY23" fmla="*/ 273712 h 719761"/>
                      <a:gd name="connsiteX24" fmla="*/ 109485 w 523094"/>
                      <a:gd name="connsiteY24" fmla="*/ 277767 h 719761"/>
                      <a:gd name="connsiteX25" fmla="*/ 121650 w 523094"/>
                      <a:gd name="connsiteY25" fmla="*/ 287905 h 719761"/>
                      <a:gd name="connsiteX26" fmla="*/ 129760 w 523094"/>
                      <a:gd name="connsiteY26" fmla="*/ 291960 h 719761"/>
                      <a:gd name="connsiteX27" fmla="*/ 145980 w 523094"/>
                      <a:gd name="connsiteY27" fmla="*/ 300070 h 719761"/>
                      <a:gd name="connsiteX28" fmla="*/ 166255 w 523094"/>
                      <a:gd name="connsiteY28" fmla="*/ 308180 h 719761"/>
                      <a:gd name="connsiteX29" fmla="*/ 172337 w 523094"/>
                      <a:gd name="connsiteY29" fmla="*/ 310207 h 719761"/>
                      <a:gd name="connsiteX30" fmla="*/ 218970 w 523094"/>
                      <a:gd name="connsiteY30" fmla="*/ 304125 h 719761"/>
                      <a:gd name="connsiteX31" fmla="*/ 231135 w 523094"/>
                      <a:gd name="connsiteY31" fmla="*/ 300070 h 719761"/>
                      <a:gd name="connsiteX32" fmla="*/ 237217 w 523094"/>
                      <a:gd name="connsiteY32" fmla="*/ 293987 h 719761"/>
                      <a:gd name="connsiteX33" fmla="*/ 243300 w 523094"/>
                      <a:gd name="connsiteY33" fmla="*/ 291960 h 719761"/>
                      <a:gd name="connsiteX34" fmla="*/ 249382 w 523094"/>
                      <a:gd name="connsiteY34" fmla="*/ 287905 h 719761"/>
                      <a:gd name="connsiteX35" fmla="*/ 257492 w 523094"/>
                      <a:gd name="connsiteY35" fmla="*/ 289932 h 719761"/>
                      <a:gd name="connsiteX36" fmla="*/ 259520 w 523094"/>
                      <a:gd name="connsiteY36" fmla="*/ 302097 h 719761"/>
                      <a:gd name="connsiteX37" fmla="*/ 263575 w 523094"/>
                      <a:gd name="connsiteY37" fmla="*/ 308180 h 719761"/>
                      <a:gd name="connsiteX38" fmla="*/ 269657 w 523094"/>
                      <a:gd name="connsiteY38" fmla="*/ 322372 h 719761"/>
                      <a:gd name="connsiteX39" fmla="*/ 275739 w 523094"/>
                      <a:gd name="connsiteY39" fmla="*/ 334537 h 719761"/>
                      <a:gd name="connsiteX40" fmla="*/ 281822 w 523094"/>
                      <a:gd name="connsiteY40" fmla="*/ 340620 h 719761"/>
                      <a:gd name="connsiteX41" fmla="*/ 287904 w 523094"/>
                      <a:gd name="connsiteY41" fmla="*/ 348730 h 719761"/>
                      <a:gd name="connsiteX42" fmla="*/ 291959 w 523094"/>
                      <a:gd name="connsiteY42" fmla="*/ 354812 h 719761"/>
                      <a:gd name="connsiteX43" fmla="*/ 302097 w 523094"/>
                      <a:gd name="connsiteY43" fmla="*/ 366977 h 719761"/>
                      <a:gd name="connsiteX44" fmla="*/ 312234 w 523094"/>
                      <a:gd name="connsiteY44" fmla="*/ 385224 h 719761"/>
                      <a:gd name="connsiteX45" fmla="*/ 314262 w 523094"/>
                      <a:gd name="connsiteY45" fmla="*/ 391307 h 719761"/>
                      <a:gd name="connsiteX46" fmla="*/ 320344 w 523094"/>
                      <a:gd name="connsiteY46" fmla="*/ 399417 h 719761"/>
                      <a:gd name="connsiteX47" fmla="*/ 324399 w 523094"/>
                      <a:gd name="connsiteY47" fmla="*/ 415637 h 719761"/>
                      <a:gd name="connsiteX48" fmla="*/ 326427 w 523094"/>
                      <a:gd name="connsiteY48" fmla="*/ 421719 h 719761"/>
                      <a:gd name="connsiteX49" fmla="*/ 326427 w 523094"/>
                      <a:gd name="connsiteY49" fmla="*/ 519039 h 719761"/>
                      <a:gd name="connsiteX50" fmla="*/ 330482 w 523094"/>
                      <a:gd name="connsiteY50" fmla="*/ 531204 h 719761"/>
                      <a:gd name="connsiteX51" fmla="*/ 332509 w 523094"/>
                      <a:gd name="connsiteY51" fmla="*/ 537287 h 719761"/>
                      <a:gd name="connsiteX52" fmla="*/ 342647 w 523094"/>
                      <a:gd name="connsiteY52" fmla="*/ 551479 h 719761"/>
                      <a:gd name="connsiteX53" fmla="*/ 350757 w 523094"/>
                      <a:gd name="connsiteY53" fmla="*/ 561616 h 719761"/>
                      <a:gd name="connsiteX54" fmla="*/ 356839 w 523094"/>
                      <a:gd name="connsiteY54" fmla="*/ 571754 h 719761"/>
                      <a:gd name="connsiteX55" fmla="*/ 366977 w 523094"/>
                      <a:gd name="connsiteY55" fmla="*/ 590001 h 719761"/>
                      <a:gd name="connsiteX56" fmla="*/ 369004 w 523094"/>
                      <a:gd name="connsiteY56" fmla="*/ 634606 h 719761"/>
                      <a:gd name="connsiteX57" fmla="*/ 373059 w 523094"/>
                      <a:gd name="connsiteY57" fmla="*/ 642716 h 719761"/>
                      <a:gd name="connsiteX58" fmla="*/ 379142 w 523094"/>
                      <a:gd name="connsiteY58" fmla="*/ 644744 h 719761"/>
                      <a:gd name="connsiteX59" fmla="*/ 399417 w 523094"/>
                      <a:gd name="connsiteY59" fmla="*/ 660964 h 719761"/>
                      <a:gd name="connsiteX60" fmla="*/ 405499 w 523094"/>
                      <a:gd name="connsiteY60" fmla="*/ 669074 h 719761"/>
                      <a:gd name="connsiteX61" fmla="*/ 407527 w 523094"/>
                      <a:gd name="connsiteY61" fmla="*/ 675156 h 719761"/>
                      <a:gd name="connsiteX62" fmla="*/ 413609 w 523094"/>
                      <a:gd name="connsiteY62" fmla="*/ 681239 h 719761"/>
                      <a:gd name="connsiteX63" fmla="*/ 419692 w 523094"/>
                      <a:gd name="connsiteY63" fmla="*/ 693404 h 719761"/>
                      <a:gd name="connsiteX64" fmla="*/ 425774 w 523094"/>
                      <a:gd name="connsiteY64" fmla="*/ 697459 h 719761"/>
                      <a:gd name="connsiteX65" fmla="*/ 435912 w 523094"/>
                      <a:gd name="connsiteY65" fmla="*/ 709624 h 719761"/>
                      <a:gd name="connsiteX66" fmla="*/ 444022 w 523094"/>
                      <a:gd name="connsiteY66" fmla="*/ 713679 h 719761"/>
                      <a:gd name="connsiteX67" fmla="*/ 460241 w 523094"/>
                      <a:gd name="connsiteY67" fmla="*/ 719761 h 719761"/>
                      <a:gd name="connsiteX68" fmla="*/ 472406 w 523094"/>
                      <a:gd name="connsiteY68" fmla="*/ 717734 h 719761"/>
                      <a:gd name="connsiteX69" fmla="*/ 472406 w 523094"/>
                      <a:gd name="connsiteY69" fmla="*/ 646771 h 719761"/>
                      <a:gd name="connsiteX70" fmla="*/ 456187 w 523094"/>
                      <a:gd name="connsiteY70" fmla="*/ 600139 h 719761"/>
                      <a:gd name="connsiteX71" fmla="*/ 470379 w 523094"/>
                      <a:gd name="connsiteY71" fmla="*/ 587974 h 719761"/>
                      <a:gd name="connsiteX72" fmla="*/ 474434 w 523094"/>
                      <a:gd name="connsiteY72" fmla="*/ 581891 h 719761"/>
                      <a:gd name="connsiteX73" fmla="*/ 480516 w 523094"/>
                      <a:gd name="connsiteY73" fmla="*/ 577836 h 719761"/>
                      <a:gd name="connsiteX74" fmla="*/ 488626 w 523094"/>
                      <a:gd name="connsiteY74" fmla="*/ 571754 h 719761"/>
                      <a:gd name="connsiteX75" fmla="*/ 492681 w 523094"/>
                      <a:gd name="connsiteY75" fmla="*/ 563644 h 719761"/>
                      <a:gd name="connsiteX76" fmla="*/ 484571 w 523094"/>
                      <a:gd name="connsiteY76" fmla="*/ 553506 h 719761"/>
                      <a:gd name="connsiteX77" fmla="*/ 478489 w 523094"/>
                      <a:gd name="connsiteY77" fmla="*/ 547424 h 719761"/>
                      <a:gd name="connsiteX78" fmla="*/ 472406 w 523094"/>
                      <a:gd name="connsiteY78" fmla="*/ 545397 h 719761"/>
                      <a:gd name="connsiteX79" fmla="*/ 452132 w 523094"/>
                      <a:gd name="connsiteY79" fmla="*/ 543369 h 719761"/>
                      <a:gd name="connsiteX80" fmla="*/ 433884 w 523094"/>
                      <a:gd name="connsiteY80" fmla="*/ 535259 h 719761"/>
                      <a:gd name="connsiteX81" fmla="*/ 431857 w 523094"/>
                      <a:gd name="connsiteY81" fmla="*/ 529177 h 719761"/>
                      <a:gd name="connsiteX82" fmla="*/ 427802 w 523094"/>
                      <a:gd name="connsiteY82" fmla="*/ 523094 h 719761"/>
                      <a:gd name="connsiteX83" fmla="*/ 427802 w 523094"/>
                      <a:gd name="connsiteY83" fmla="*/ 500792 h 719761"/>
                      <a:gd name="connsiteX84" fmla="*/ 431857 w 523094"/>
                      <a:gd name="connsiteY84" fmla="*/ 494709 h 719761"/>
                      <a:gd name="connsiteX85" fmla="*/ 415637 w 523094"/>
                      <a:gd name="connsiteY85" fmla="*/ 494709 h 719761"/>
                      <a:gd name="connsiteX86" fmla="*/ 395362 w 523094"/>
                      <a:gd name="connsiteY86" fmla="*/ 492682 h 719761"/>
                      <a:gd name="connsiteX87" fmla="*/ 395362 w 523094"/>
                      <a:gd name="connsiteY87" fmla="*/ 458214 h 719761"/>
                      <a:gd name="connsiteX88" fmla="*/ 397389 w 523094"/>
                      <a:gd name="connsiteY88" fmla="*/ 360895 h 719761"/>
                      <a:gd name="connsiteX89" fmla="*/ 399417 w 523094"/>
                      <a:gd name="connsiteY89" fmla="*/ 354812 h 719761"/>
                      <a:gd name="connsiteX90" fmla="*/ 405499 w 523094"/>
                      <a:gd name="connsiteY90" fmla="*/ 346702 h 719761"/>
                      <a:gd name="connsiteX91" fmla="*/ 456187 w 523094"/>
                      <a:gd name="connsiteY91" fmla="*/ 346702 h 719761"/>
                      <a:gd name="connsiteX92" fmla="*/ 456187 w 523094"/>
                      <a:gd name="connsiteY92" fmla="*/ 275740 h 719761"/>
                      <a:gd name="connsiteX93" fmla="*/ 523094 w 523094"/>
                      <a:gd name="connsiteY93" fmla="*/ 275740 h 719761"/>
                      <a:gd name="connsiteX94" fmla="*/ 512956 w 523094"/>
                      <a:gd name="connsiteY94" fmla="*/ 143953 h 719761"/>
                      <a:gd name="connsiteX95" fmla="*/ 429829 w 523094"/>
                      <a:gd name="connsiteY95" fmla="*/ 127733 h 719761"/>
                      <a:gd name="connsiteX96" fmla="*/ 419692 w 523094"/>
                      <a:gd name="connsiteY96" fmla="*/ 113540 h 719761"/>
                      <a:gd name="connsiteX97" fmla="*/ 417664 w 523094"/>
                      <a:gd name="connsiteY97" fmla="*/ 107458 h 719761"/>
                      <a:gd name="connsiteX98" fmla="*/ 405499 w 523094"/>
                      <a:gd name="connsiteY98" fmla="*/ 99348 h 719761"/>
                      <a:gd name="connsiteX99" fmla="*/ 393334 w 523094"/>
                      <a:gd name="connsiteY99" fmla="*/ 95293 h 719761"/>
                      <a:gd name="connsiteX100" fmla="*/ 377114 w 523094"/>
                      <a:gd name="connsiteY100" fmla="*/ 99348 h 719761"/>
                      <a:gd name="connsiteX101" fmla="*/ 364949 w 523094"/>
                      <a:gd name="connsiteY101" fmla="*/ 105430 h 719761"/>
                      <a:gd name="connsiteX102" fmla="*/ 350757 w 523094"/>
                      <a:gd name="connsiteY102" fmla="*/ 107458 h 719761"/>
                      <a:gd name="connsiteX103" fmla="*/ 338592 w 523094"/>
                      <a:gd name="connsiteY103" fmla="*/ 109485 h 719761"/>
                      <a:gd name="connsiteX104" fmla="*/ 332509 w 523094"/>
                      <a:gd name="connsiteY104" fmla="*/ 111513 h 719761"/>
                      <a:gd name="connsiteX105" fmla="*/ 326427 w 523094"/>
                      <a:gd name="connsiteY105" fmla="*/ 115568 h 719761"/>
                      <a:gd name="connsiteX106" fmla="*/ 316289 w 523094"/>
                      <a:gd name="connsiteY106" fmla="*/ 117595 h 719761"/>
                      <a:gd name="connsiteX107" fmla="*/ 302097 w 523094"/>
                      <a:gd name="connsiteY107" fmla="*/ 115568 h 719761"/>
                      <a:gd name="connsiteX108" fmla="*/ 300069 w 523094"/>
                      <a:gd name="connsiteY108" fmla="*/ 72990 h 719761"/>
                      <a:gd name="connsiteX109" fmla="*/ 289932 w 523094"/>
                      <a:gd name="connsiteY109" fmla="*/ 54743 h 719761"/>
                      <a:gd name="connsiteX110" fmla="*/ 283849 w 523094"/>
                      <a:gd name="connsiteY110" fmla="*/ 52715 h 719761"/>
                      <a:gd name="connsiteX111" fmla="*/ 279794 w 523094"/>
                      <a:gd name="connsiteY111" fmla="*/ 46633 h 719761"/>
                      <a:gd name="connsiteX112" fmla="*/ 271685 w 523094"/>
                      <a:gd name="connsiteY112" fmla="*/ 42578 h 719761"/>
                      <a:gd name="connsiteX113" fmla="*/ 267630 w 523094"/>
                      <a:gd name="connsiteY113" fmla="*/ 38523 h 719761"/>
                      <a:gd name="connsiteX114" fmla="*/ 89210 w 523094"/>
                      <a:gd name="connsiteY114" fmla="*/ 38523 h 719761"/>
                      <a:gd name="connsiteX115" fmla="*/ 0 w 523094"/>
                      <a:gd name="connsiteY115" fmla="*/ 0 h 719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</a:cxnLst>
                    <a:rect l="l" t="t" r="r" b="b"/>
                    <a:pathLst>
                      <a:path w="523094" h="719761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6" y="13517"/>
                          <a:pt x="-291" y="27217"/>
                          <a:pt x="2028" y="40550"/>
                        </a:cubicBezTo>
                        <a:cubicBezTo>
                          <a:pt x="2519" y="43375"/>
                          <a:pt x="5907" y="44797"/>
                          <a:pt x="8110" y="46633"/>
                        </a:cubicBezTo>
                        <a:cubicBezTo>
                          <a:pt x="25054" y="60754"/>
                          <a:pt x="2498" y="38993"/>
                          <a:pt x="20275" y="56770"/>
                        </a:cubicBezTo>
                        <a:cubicBezTo>
                          <a:pt x="19822" y="62212"/>
                          <a:pt x="20362" y="78900"/>
                          <a:pt x="16220" y="87183"/>
                        </a:cubicBezTo>
                        <a:cubicBezTo>
                          <a:pt x="15130" y="89362"/>
                          <a:pt x="13517" y="91238"/>
                          <a:pt x="12165" y="93265"/>
                        </a:cubicBezTo>
                        <a:cubicBezTo>
                          <a:pt x="12853" y="104270"/>
                          <a:pt x="8519" y="122058"/>
                          <a:pt x="18248" y="131788"/>
                        </a:cubicBezTo>
                        <a:cubicBezTo>
                          <a:pt x="19971" y="133511"/>
                          <a:pt x="22303" y="134491"/>
                          <a:pt x="24330" y="135843"/>
                        </a:cubicBezTo>
                        <a:cubicBezTo>
                          <a:pt x="25979" y="140789"/>
                          <a:pt x="26484" y="144078"/>
                          <a:pt x="30413" y="148008"/>
                        </a:cubicBezTo>
                        <a:cubicBezTo>
                          <a:pt x="32136" y="149731"/>
                          <a:pt x="34468" y="150711"/>
                          <a:pt x="36495" y="152063"/>
                        </a:cubicBezTo>
                        <a:cubicBezTo>
                          <a:pt x="36971" y="153968"/>
                          <a:pt x="39229" y="163878"/>
                          <a:pt x="40550" y="166255"/>
                        </a:cubicBezTo>
                        <a:cubicBezTo>
                          <a:pt x="42917" y="170515"/>
                          <a:pt x="45957" y="174365"/>
                          <a:pt x="48660" y="178420"/>
                        </a:cubicBezTo>
                        <a:lnTo>
                          <a:pt x="52715" y="184502"/>
                        </a:lnTo>
                        <a:cubicBezTo>
                          <a:pt x="53391" y="187205"/>
                          <a:pt x="54139" y="189892"/>
                          <a:pt x="54743" y="192612"/>
                        </a:cubicBezTo>
                        <a:cubicBezTo>
                          <a:pt x="55491" y="195976"/>
                          <a:pt x="55560" y="199523"/>
                          <a:pt x="56770" y="202750"/>
                        </a:cubicBezTo>
                        <a:cubicBezTo>
                          <a:pt x="57625" y="205031"/>
                          <a:pt x="59735" y="206653"/>
                          <a:pt x="60825" y="208832"/>
                        </a:cubicBezTo>
                        <a:cubicBezTo>
                          <a:pt x="61781" y="210744"/>
                          <a:pt x="62177" y="212887"/>
                          <a:pt x="62853" y="214915"/>
                        </a:cubicBezTo>
                        <a:cubicBezTo>
                          <a:pt x="63529" y="220322"/>
                          <a:pt x="63559" y="225849"/>
                          <a:pt x="64880" y="231135"/>
                        </a:cubicBezTo>
                        <a:cubicBezTo>
                          <a:pt x="65613" y="234067"/>
                          <a:pt x="67744" y="236467"/>
                          <a:pt x="68935" y="239245"/>
                        </a:cubicBezTo>
                        <a:cubicBezTo>
                          <a:pt x="69777" y="241209"/>
                          <a:pt x="69925" y="243459"/>
                          <a:pt x="70963" y="245327"/>
                        </a:cubicBezTo>
                        <a:cubicBezTo>
                          <a:pt x="74860" y="252341"/>
                          <a:pt x="79042" y="258480"/>
                          <a:pt x="85155" y="263575"/>
                        </a:cubicBezTo>
                        <a:cubicBezTo>
                          <a:pt x="87027" y="265135"/>
                          <a:pt x="89210" y="266278"/>
                          <a:pt x="91237" y="267630"/>
                        </a:cubicBezTo>
                        <a:cubicBezTo>
                          <a:pt x="92589" y="269657"/>
                          <a:pt x="93389" y="272190"/>
                          <a:pt x="95292" y="273712"/>
                        </a:cubicBezTo>
                        <a:cubicBezTo>
                          <a:pt x="96616" y="274771"/>
                          <a:pt x="108952" y="277634"/>
                          <a:pt x="109485" y="277767"/>
                        </a:cubicBezTo>
                        <a:cubicBezTo>
                          <a:pt x="115077" y="283360"/>
                          <a:pt x="115062" y="284140"/>
                          <a:pt x="121650" y="287905"/>
                        </a:cubicBezTo>
                        <a:cubicBezTo>
                          <a:pt x="124274" y="289404"/>
                          <a:pt x="127301" y="290203"/>
                          <a:pt x="129760" y="291960"/>
                        </a:cubicBezTo>
                        <a:cubicBezTo>
                          <a:pt x="143012" y="301426"/>
                          <a:pt x="127341" y="296341"/>
                          <a:pt x="145980" y="300070"/>
                        </a:cubicBezTo>
                        <a:cubicBezTo>
                          <a:pt x="157912" y="306036"/>
                          <a:pt x="151224" y="303170"/>
                          <a:pt x="166255" y="308180"/>
                        </a:cubicBezTo>
                        <a:lnTo>
                          <a:pt x="172337" y="310207"/>
                        </a:lnTo>
                        <a:cubicBezTo>
                          <a:pt x="193455" y="308799"/>
                          <a:pt x="201042" y="310101"/>
                          <a:pt x="218970" y="304125"/>
                        </a:cubicBezTo>
                        <a:lnTo>
                          <a:pt x="231135" y="300070"/>
                        </a:lnTo>
                        <a:cubicBezTo>
                          <a:pt x="233162" y="298042"/>
                          <a:pt x="234831" y="295578"/>
                          <a:pt x="237217" y="293987"/>
                        </a:cubicBezTo>
                        <a:cubicBezTo>
                          <a:pt x="238995" y="292801"/>
                          <a:pt x="241388" y="292916"/>
                          <a:pt x="243300" y="291960"/>
                        </a:cubicBezTo>
                        <a:cubicBezTo>
                          <a:pt x="245479" y="290870"/>
                          <a:pt x="247355" y="289257"/>
                          <a:pt x="249382" y="287905"/>
                        </a:cubicBezTo>
                        <a:cubicBezTo>
                          <a:pt x="252085" y="288581"/>
                          <a:pt x="255872" y="287665"/>
                          <a:pt x="257492" y="289932"/>
                        </a:cubicBezTo>
                        <a:cubicBezTo>
                          <a:pt x="259882" y="293277"/>
                          <a:pt x="258220" y="298197"/>
                          <a:pt x="259520" y="302097"/>
                        </a:cubicBezTo>
                        <a:cubicBezTo>
                          <a:pt x="260291" y="304409"/>
                          <a:pt x="262223" y="306152"/>
                          <a:pt x="263575" y="308180"/>
                        </a:cubicBezTo>
                        <a:cubicBezTo>
                          <a:pt x="267793" y="325056"/>
                          <a:pt x="262657" y="308373"/>
                          <a:pt x="269657" y="322372"/>
                        </a:cubicBezTo>
                        <a:cubicBezTo>
                          <a:pt x="274228" y="331514"/>
                          <a:pt x="268479" y="325824"/>
                          <a:pt x="275739" y="334537"/>
                        </a:cubicBezTo>
                        <a:cubicBezTo>
                          <a:pt x="277575" y="336740"/>
                          <a:pt x="279956" y="338443"/>
                          <a:pt x="281822" y="340620"/>
                        </a:cubicBezTo>
                        <a:cubicBezTo>
                          <a:pt x="284021" y="343186"/>
                          <a:pt x="285940" y="345980"/>
                          <a:pt x="287904" y="348730"/>
                        </a:cubicBezTo>
                        <a:cubicBezTo>
                          <a:pt x="289320" y="350713"/>
                          <a:pt x="290399" y="352940"/>
                          <a:pt x="291959" y="354812"/>
                        </a:cubicBezTo>
                        <a:cubicBezTo>
                          <a:pt x="304968" y="370423"/>
                          <a:pt x="292030" y="351877"/>
                          <a:pt x="302097" y="366977"/>
                        </a:cubicBezTo>
                        <a:cubicBezTo>
                          <a:pt x="307059" y="381862"/>
                          <a:pt x="303130" y="376120"/>
                          <a:pt x="312234" y="385224"/>
                        </a:cubicBezTo>
                        <a:cubicBezTo>
                          <a:pt x="312910" y="387252"/>
                          <a:pt x="313202" y="389451"/>
                          <a:pt x="314262" y="391307"/>
                        </a:cubicBezTo>
                        <a:cubicBezTo>
                          <a:pt x="315938" y="394241"/>
                          <a:pt x="319044" y="396298"/>
                          <a:pt x="320344" y="399417"/>
                        </a:cubicBezTo>
                        <a:cubicBezTo>
                          <a:pt x="322487" y="404561"/>
                          <a:pt x="322636" y="410350"/>
                          <a:pt x="324399" y="415637"/>
                        </a:cubicBezTo>
                        <a:lnTo>
                          <a:pt x="326427" y="421719"/>
                        </a:lnTo>
                        <a:cubicBezTo>
                          <a:pt x="323848" y="462973"/>
                          <a:pt x="322465" y="468855"/>
                          <a:pt x="326427" y="519039"/>
                        </a:cubicBezTo>
                        <a:cubicBezTo>
                          <a:pt x="326763" y="523300"/>
                          <a:pt x="329130" y="527149"/>
                          <a:pt x="330482" y="531204"/>
                        </a:cubicBezTo>
                        <a:cubicBezTo>
                          <a:pt x="331158" y="533232"/>
                          <a:pt x="331227" y="535577"/>
                          <a:pt x="332509" y="537287"/>
                        </a:cubicBezTo>
                        <a:cubicBezTo>
                          <a:pt x="340054" y="547346"/>
                          <a:pt x="336717" y="542585"/>
                          <a:pt x="342647" y="551479"/>
                        </a:cubicBezTo>
                        <a:cubicBezTo>
                          <a:pt x="347324" y="565514"/>
                          <a:pt x="340752" y="549943"/>
                          <a:pt x="350757" y="561616"/>
                        </a:cubicBezTo>
                        <a:cubicBezTo>
                          <a:pt x="353322" y="564608"/>
                          <a:pt x="354723" y="568429"/>
                          <a:pt x="356839" y="571754"/>
                        </a:cubicBezTo>
                        <a:cubicBezTo>
                          <a:pt x="366600" y="587094"/>
                          <a:pt x="363203" y="578683"/>
                          <a:pt x="366977" y="590001"/>
                        </a:cubicBezTo>
                        <a:cubicBezTo>
                          <a:pt x="367653" y="604869"/>
                          <a:pt x="367298" y="619820"/>
                          <a:pt x="369004" y="634606"/>
                        </a:cubicBezTo>
                        <a:cubicBezTo>
                          <a:pt x="369350" y="637609"/>
                          <a:pt x="370922" y="640579"/>
                          <a:pt x="373059" y="642716"/>
                        </a:cubicBezTo>
                        <a:cubicBezTo>
                          <a:pt x="374570" y="644227"/>
                          <a:pt x="377114" y="644068"/>
                          <a:pt x="379142" y="644744"/>
                        </a:cubicBezTo>
                        <a:cubicBezTo>
                          <a:pt x="393444" y="659046"/>
                          <a:pt x="386178" y="654344"/>
                          <a:pt x="399417" y="660964"/>
                        </a:cubicBezTo>
                        <a:cubicBezTo>
                          <a:pt x="401444" y="663667"/>
                          <a:pt x="403822" y="666140"/>
                          <a:pt x="405499" y="669074"/>
                        </a:cubicBezTo>
                        <a:cubicBezTo>
                          <a:pt x="406559" y="670929"/>
                          <a:pt x="406342" y="673378"/>
                          <a:pt x="407527" y="675156"/>
                        </a:cubicBezTo>
                        <a:cubicBezTo>
                          <a:pt x="409118" y="677542"/>
                          <a:pt x="411582" y="679211"/>
                          <a:pt x="413609" y="681239"/>
                        </a:cubicBezTo>
                        <a:cubicBezTo>
                          <a:pt x="415258" y="686185"/>
                          <a:pt x="415763" y="689474"/>
                          <a:pt x="419692" y="693404"/>
                        </a:cubicBezTo>
                        <a:cubicBezTo>
                          <a:pt x="421415" y="695127"/>
                          <a:pt x="423747" y="696107"/>
                          <a:pt x="425774" y="697459"/>
                        </a:cubicBezTo>
                        <a:cubicBezTo>
                          <a:pt x="429007" y="702309"/>
                          <a:pt x="430945" y="706076"/>
                          <a:pt x="435912" y="709624"/>
                        </a:cubicBezTo>
                        <a:cubicBezTo>
                          <a:pt x="438371" y="711381"/>
                          <a:pt x="441260" y="712451"/>
                          <a:pt x="444022" y="713679"/>
                        </a:cubicBezTo>
                        <a:cubicBezTo>
                          <a:pt x="451298" y="716913"/>
                          <a:pt x="453551" y="717531"/>
                          <a:pt x="460241" y="719761"/>
                        </a:cubicBezTo>
                        <a:lnTo>
                          <a:pt x="472406" y="717734"/>
                        </a:lnTo>
                        <a:lnTo>
                          <a:pt x="472406" y="646771"/>
                        </a:lnTo>
                        <a:lnTo>
                          <a:pt x="456187" y="600139"/>
                        </a:lnTo>
                        <a:cubicBezTo>
                          <a:pt x="460918" y="596084"/>
                          <a:pt x="465973" y="592380"/>
                          <a:pt x="470379" y="587974"/>
                        </a:cubicBezTo>
                        <a:cubicBezTo>
                          <a:pt x="472102" y="586251"/>
                          <a:pt x="472711" y="583614"/>
                          <a:pt x="474434" y="581891"/>
                        </a:cubicBezTo>
                        <a:cubicBezTo>
                          <a:pt x="476157" y="580168"/>
                          <a:pt x="478533" y="579252"/>
                          <a:pt x="480516" y="577836"/>
                        </a:cubicBezTo>
                        <a:cubicBezTo>
                          <a:pt x="483266" y="575872"/>
                          <a:pt x="485923" y="573781"/>
                          <a:pt x="488626" y="571754"/>
                        </a:cubicBezTo>
                        <a:cubicBezTo>
                          <a:pt x="489978" y="569051"/>
                          <a:pt x="493337" y="566594"/>
                          <a:pt x="492681" y="563644"/>
                        </a:cubicBezTo>
                        <a:cubicBezTo>
                          <a:pt x="491742" y="559419"/>
                          <a:pt x="487421" y="556763"/>
                          <a:pt x="484571" y="553506"/>
                        </a:cubicBezTo>
                        <a:cubicBezTo>
                          <a:pt x="482683" y="551348"/>
                          <a:pt x="480875" y="549014"/>
                          <a:pt x="478489" y="547424"/>
                        </a:cubicBezTo>
                        <a:cubicBezTo>
                          <a:pt x="476711" y="546239"/>
                          <a:pt x="474518" y="545722"/>
                          <a:pt x="472406" y="545397"/>
                        </a:cubicBezTo>
                        <a:cubicBezTo>
                          <a:pt x="465693" y="544364"/>
                          <a:pt x="458890" y="544045"/>
                          <a:pt x="452132" y="543369"/>
                        </a:cubicBezTo>
                        <a:cubicBezTo>
                          <a:pt x="450593" y="542753"/>
                          <a:pt x="435779" y="537154"/>
                          <a:pt x="433884" y="535259"/>
                        </a:cubicBezTo>
                        <a:cubicBezTo>
                          <a:pt x="432373" y="533748"/>
                          <a:pt x="432813" y="531088"/>
                          <a:pt x="431857" y="529177"/>
                        </a:cubicBezTo>
                        <a:cubicBezTo>
                          <a:pt x="430767" y="526997"/>
                          <a:pt x="429154" y="525122"/>
                          <a:pt x="427802" y="523094"/>
                        </a:cubicBezTo>
                        <a:cubicBezTo>
                          <a:pt x="425783" y="513002"/>
                          <a:pt x="424235" y="511494"/>
                          <a:pt x="427802" y="500792"/>
                        </a:cubicBezTo>
                        <a:cubicBezTo>
                          <a:pt x="428573" y="498480"/>
                          <a:pt x="430505" y="496737"/>
                          <a:pt x="431857" y="494709"/>
                        </a:cubicBezTo>
                        <a:cubicBezTo>
                          <a:pt x="417952" y="490075"/>
                          <a:pt x="435210" y="494709"/>
                          <a:pt x="415637" y="494709"/>
                        </a:cubicBezTo>
                        <a:cubicBezTo>
                          <a:pt x="408845" y="494709"/>
                          <a:pt x="402120" y="493358"/>
                          <a:pt x="395362" y="492682"/>
                        </a:cubicBezTo>
                        <a:cubicBezTo>
                          <a:pt x="390088" y="476863"/>
                          <a:pt x="394272" y="492002"/>
                          <a:pt x="395362" y="458214"/>
                        </a:cubicBezTo>
                        <a:cubicBezTo>
                          <a:pt x="396408" y="425784"/>
                          <a:pt x="396118" y="393317"/>
                          <a:pt x="397389" y="360895"/>
                        </a:cubicBezTo>
                        <a:cubicBezTo>
                          <a:pt x="397473" y="358759"/>
                          <a:pt x="398357" y="356668"/>
                          <a:pt x="399417" y="354812"/>
                        </a:cubicBezTo>
                        <a:cubicBezTo>
                          <a:pt x="401093" y="351878"/>
                          <a:pt x="405499" y="346702"/>
                          <a:pt x="405499" y="346702"/>
                        </a:cubicBezTo>
                        <a:lnTo>
                          <a:pt x="456187" y="346702"/>
                        </a:lnTo>
                        <a:lnTo>
                          <a:pt x="456187" y="275740"/>
                        </a:lnTo>
                        <a:lnTo>
                          <a:pt x="523094" y="275740"/>
                        </a:lnTo>
                        <a:lnTo>
                          <a:pt x="512956" y="143953"/>
                        </a:lnTo>
                        <a:lnTo>
                          <a:pt x="429829" y="127733"/>
                        </a:lnTo>
                        <a:cubicBezTo>
                          <a:pt x="426450" y="123002"/>
                          <a:pt x="422683" y="118525"/>
                          <a:pt x="419692" y="113540"/>
                        </a:cubicBezTo>
                        <a:cubicBezTo>
                          <a:pt x="418592" y="111707"/>
                          <a:pt x="419175" y="108969"/>
                          <a:pt x="417664" y="107458"/>
                        </a:cubicBezTo>
                        <a:cubicBezTo>
                          <a:pt x="414218" y="104012"/>
                          <a:pt x="410122" y="100889"/>
                          <a:pt x="405499" y="99348"/>
                        </a:cubicBezTo>
                        <a:lnTo>
                          <a:pt x="393334" y="95293"/>
                        </a:lnTo>
                        <a:cubicBezTo>
                          <a:pt x="389474" y="96065"/>
                          <a:pt x="381272" y="97269"/>
                          <a:pt x="377114" y="99348"/>
                        </a:cubicBezTo>
                        <a:cubicBezTo>
                          <a:pt x="369137" y="103337"/>
                          <a:pt x="373446" y="103731"/>
                          <a:pt x="364949" y="105430"/>
                        </a:cubicBezTo>
                        <a:cubicBezTo>
                          <a:pt x="360263" y="106367"/>
                          <a:pt x="355480" y="106731"/>
                          <a:pt x="350757" y="107458"/>
                        </a:cubicBezTo>
                        <a:cubicBezTo>
                          <a:pt x="346694" y="108083"/>
                          <a:pt x="342647" y="108809"/>
                          <a:pt x="338592" y="109485"/>
                        </a:cubicBezTo>
                        <a:cubicBezTo>
                          <a:pt x="336564" y="110161"/>
                          <a:pt x="334421" y="110557"/>
                          <a:pt x="332509" y="111513"/>
                        </a:cubicBezTo>
                        <a:cubicBezTo>
                          <a:pt x="330330" y="112603"/>
                          <a:pt x="328708" y="114713"/>
                          <a:pt x="326427" y="115568"/>
                        </a:cubicBezTo>
                        <a:cubicBezTo>
                          <a:pt x="323200" y="116778"/>
                          <a:pt x="319668" y="116919"/>
                          <a:pt x="316289" y="117595"/>
                        </a:cubicBezTo>
                        <a:cubicBezTo>
                          <a:pt x="311558" y="116919"/>
                          <a:pt x="303730" y="120059"/>
                          <a:pt x="302097" y="115568"/>
                        </a:cubicBezTo>
                        <a:cubicBezTo>
                          <a:pt x="297241" y="102215"/>
                          <a:pt x="301249" y="87150"/>
                          <a:pt x="300069" y="72990"/>
                        </a:cubicBezTo>
                        <a:cubicBezTo>
                          <a:pt x="299661" y="68093"/>
                          <a:pt x="292021" y="55440"/>
                          <a:pt x="289932" y="54743"/>
                        </a:cubicBezTo>
                        <a:lnTo>
                          <a:pt x="283849" y="52715"/>
                        </a:lnTo>
                        <a:cubicBezTo>
                          <a:pt x="282497" y="50688"/>
                          <a:pt x="281666" y="48193"/>
                          <a:pt x="279794" y="46633"/>
                        </a:cubicBezTo>
                        <a:cubicBezTo>
                          <a:pt x="277472" y="44698"/>
                          <a:pt x="274199" y="44254"/>
                          <a:pt x="271685" y="42578"/>
                        </a:cubicBezTo>
                        <a:cubicBezTo>
                          <a:pt x="270095" y="41518"/>
                          <a:pt x="268982" y="39875"/>
                          <a:pt x="267630" y="38523"/>
                        </a:cubicBezTo>
                        <a:lnTo>
                          <a:pt x="89210" y="385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 183"/>
                  <p:cNvSpPr/>
                  <p:nvPr/>
                </p:nvSpPr>
                <p:spPr>
                  <a:xfrm>
                    <a:off x="6173382" y="4302683"/>
                    <a:ext cx="574711" cy="679442"/>
                  </a:xfrm>
                  <a:custGeom>
                    <a:avLst/>
                    <a:gdLst>
                      <a:gd name="connsiteX0" fmla="*/ 573781 w 573781"/>
                      <a:gd name="connsiteY0" fmla="*/ 87182 h 679217"/>
                      <a:gd name="connsiteX1" fmla="*/ 573781 w 573781"/>
                      <a:gd name="connsiteY1" fmla="*/ 87182 h 679217"/>
                      <a:gd name="connsiteX2" fmla="*/ 569726 w 573781"/>
                      <a:gd name="connsiteY2" fmla="*/ 133815 h 679217"/>
                      <a:gd name="connsiteX3" fmla="*/ 563643 w 573781"/>
                      <a:gd name="connsiteY3" fmla="*/ 148007 h 679217"/>
                      <a:gd name="connsiteX4" fmla="*/ 555533 w 573781"/>
                      <a:gd name="connsiteY4" fmla="*/ 160172 h 679217"/>
                      <a:gd name="connsiteX5" fmla="*/ 551478 w 573781"/>
                      <a:gd name="connsiteY5" fmla="*/ 172337 h 679217"/>
                      <a:gd name="connsiteX6" fmla="*/ 549451 w 573781"/>
                      <a:gd name="connsiteY6" fmla="*/ 192612 h 679217"/>
                      <a:gd name="connsiteX7" fmla="*/ 543368 w 573781"/>
                      <a:gd name="connsiteY7" fmla="*/ 196667 h 679217"/>
                      <a:gd name="connsiteX8" fmla="*/ 527148 w 573781"/>
                      <a:gd name="connsiteY8" fmla="*/ 204777 h 679217"/>
                      <a:gd name="connsiteX9" fmla="*/ 506873 w 573781"/>
                      <a:gd name="connsiteY9" fmla="*/ 218970 h 679217"/>
                      <a:gd name="connsiteX10" fmla="*/ 484571 w 573781"/>
                      <a:gd name="connsiteY10" fmla="*/ 212887 h 679217"/>
                      <a:gd name="connsiteX11" fmla="*/ 472406 w 573781"/>
                      <a:gd name="connsiteY11" fmla="*/ 200722 h 679217"/>
                      <a:gd name="connsiteX12" fmla="*/ 425773 w 573781"/>
                      <a:gd name="connsiteY12" fmla="*/ 198695 h 679217"/>
                      <a:gd name="connsiteX13" fmla="*/ 415636 w 573781"/>
                      <a:gd name="connsiteY13" fmla="*/ 196667 h 679217"/>
                      <a:gd name="connsiteX14" fmla="*/ 409554 w 573781"/>
                      <a:gd name="connsiteY14" fmla="*/ 194640 h 679217"/>
                      <a:gd name="connsiteX15" fmla="*/ 354811 w 573781"/>
                      <a:gd name="connsiteY15" fmla="*/ 196667 h 679217"/>
                      <a:gd name="connsiteX16" fmla="*/ 356839 w 573781"/>
                      <a:gd name="connsiteY16" fmla="*/ 210860 h 679217"/>
                      <a:gd name="connsiteX17" fmla="*/ 369004 w 573781"/>
                      <a:gd name="connsiteY17" fmla="*/ 220997 h 679217"/>
                      <a:gd name="connsiteX18" fmla="*/ 381169 w 573781"/>
                      <a:gd name="connsiteY18" fmla="*/ 233162 h 679217"/>
                      <a:gd name="connsiteX19" fmla="*/ 387251 w 573781"/>
                      <a:gd name="connsiteY19" fmla="*/ 239245 h 679217"/>
                      <a:gd name="connsiteX20" fmla="*/ 389279 w 573781"/>
                      <a:gd name="connsiteY20" fmla="*/ 245327 h 679217"/>
                      <a:gd name="connsiteX21" fmla="*/ 395361 w 573781"/>
                      <a:gd name="connsiteY21" fmla="*/ 249382 h 679217"/>
                      <a:gd name="connsiteX22" fmla="*/ 407526 w 573781"/>
                      <a:gd name="connsiteY22" fmla="*/ 259520 h 679217"/>
                      <a:gd name="connsiteX23" fmla="*/ 409554 w 573781"/>
                      <a:gd name="connsiteY23" fmla="*/ 265602 h 679217"/>
                      <a:gd name="connsiteX24" fmla="*/ 415636 w 573781"/>
                      <a:gd name="connsiteY24" fmla="*/ 271684 h 679217"/>
                      <a:gd name="connsiteX25" fmla="*/ 419691 w 573781"/>
                      <a:gd name="connsiteY25" fmla="*/ 277767 h 679217"/>
                      <a:gd name="connsiteX26" fmla="*/ 427801 w 573781"/>
                      <a:gd name="connsiteY26" fmla="*/ 289932 h 679217"/>
                      <a:gd name="connsiteX27" fmla="*/ 435911 w 573781"/>
                      <a:gd name="connsiteY27" fmla="*/ 300069 h 679217"/>
                      <a:gd name="connsiteX28" fmla="*/ 435911 w 573781"/>
                      <a:gd name="connsiteY28" fmla="*/ 356839 h 679217"/>
                      <a:gd name="connsiteX29" fmla="*/ 431856 w 573781"/>
                      <a:gd name="connsiteY29" fmla="*/ 369004 h 679217"/>
                      <a:gd name="connsiteX30" fmla="*/ 425773 w 573781"/>
                      <a:gd name="connsiteY30" fmla="*/ 383197 h 679217"/>
                      <a:gd name="connsiteX31" fmla="*/ 419691 w 573781"/>
                      <a:gd name="connsiteY31" fmla="*/ 403472 h 679217"/>
                      <a:gd name="connsiteX32" fmla="*/ 417663 w 573781"/>
                      <a:gd name="connsiteY32" fmla="*/ 411582 h 679217"/>
                      <a:gd name="connsiteX33" fmla="*/ 403471 w 573781"/>
                      <a:gd name="connsiteY33" fmla="*/ 421719 h 679217"/>
                      <a:gd name="connsiteX34" fmla="*/ 405499 w 573781"/>
                      <a:gd name="connsiteY34" fmla="*/ 496736 h 679217"/>
                      <a:gd name="connsiteX35" fmla="*/ 417663 w 573781"/>
                      <a:gd name="connsiteY35" fmla="*/ 500791 h 679217"/>
                      <a:gd name="connsiteX36" fmla="*/ 458213 w 573781"/>
                      <a:gd name="connsiteY36" fmla="*/ 504846 h 679217"/>
                      <a:gd name="connsiteX37" fmla="*/ 466323 w 573781"/>
                      <a:gd name="connsiteY37" fmla="*/ 506874 h 679217"/>
                      <a:gd name="connsiteX38" fmla="*/ 476461 w 573781"/>
                      <a:gd name="connsiteY38" fmla="*/ 525121 h 679217"/>
                      <a:gd name="connsiteX39" fmla="*/ 478488 w 573781"/>
                      <a:gd name="connsiteY39" fmla="*/ 531204 h 679217"/>
                      <a:gd name="connsiteX40" fmla="*/ 482543 w 573781"/>
                      <a:gd name="connsiteY40" fmla="*/ 537286 h 679217"/>
                      <a:gd name="connsiteX41" fmla="*/ 492681 w 573781"/>
                      <a:gd name="connsiteY41" fmla="*/ 549451 h 679217"/>
                      <a:gd name="connsiteX42" fmla="*/ 494708 w 573781"/>
                      <a:gd name="connsiteY42" fmla="*/ 555534 h 679217"/>
                      <a:gd name="connsiteX43" fmla="*/ 464296 w 573781"/>
                      <a:gd name="connsiteY43" fmla="*/ 590001 h 679217"/>
                      <a:gd name="connsiteX44" fmla="*/ 456186 w 573781"/>
                      <a:gd name="connsiteY44" fmla="*/ 581891 h 679217"/>
                      <a:gd name="connsiteX45" fmla="*/ 441993 w 573781"/>
                      <a:gd name="connsiteY45" fmla="*/ 565671 h 679217"/>
                      <a:gd name="connsiteX46" fmla="*/ 427801 w 573781"/>
                      <a:gd name="connsiteY46" fmla="*/ 547424 h 679217"/>
                      <a:gd name="connsiteX47" fmla="*/ 419691 w 573781"/>
                      <a:gd name="connsiteY47" fmla="*/ 545396 h 679217"/>
                      <a:gd name="connsiteX48" fmla="*/ 413608 w 573781"/>
                      <a:gd name="connsiteY48" fmla="*/ 541341 h 679217"/>
                      <a:gd name="connsiteX49" fmla="*/ 407526 w 573781"/>
                      <a:gd name="connsiteY49" fmla="*/ 535259 h 679217"/>
                      <a:gd name="connsiteX50" fmla="*/ 383196 w 573781"/>
                      <a:gd name="connsiteY50" fmla="*/ 537286 h 679217"/>
                      <a:gd name="connsiteX51" fmla="*/ 362921 w 573781"/>
                      <a:gd name="connsiteY51" fmla="*/ 557561 h 679217"/>
                      <a:gd name="connsiteX52" fmla="*/ 350756 w 573781"/>
                      <a:gd name="connsiteY52" fmla="*/ 561616 h 679217"/>
                      <a:gd name="connsiteX53" fmla="*/ 344674 w 573781"/>
                      <a:gd name="connsiteY53" fmla="*/ 563644 h 679217"/>
                      <a:gd name="connsiteX54" fmla="*/ 336564 w 573781"/>
                      <a:gd name="connsiteY54" fmla="*/ 561616 h 679217"/>
                      <a:gd name="connsiteX55" fmla="*/ 320344 w 573781"/>
                      <a:gd name="connsiteY55" fmla="*/ 553506 h 679217"/>
                      <a:gd name="connsiteX56" fmla="*/ 314261 w 573781"/>
                      <a:gd name="connsiteY56" fmla="*/ 551479 h 679217"/>
                      <a:gd name="connsiteX57" fmla="*/ 302096 w 573781"/>
                      <a:gd name="connsiteY57" fmla="*/ 557561 h 679217"/>
                      <a:gd name="connsiteX58" fmla="*/ 306151 w 573781"/>
                      <a:gd name="connsiteY58" fmla="*/ 563644 h 679217"/>
                      <a:gd name="connsiteX59" fmla="*/ 304124 w 573781"/>
                      <a:gd name="connsiteY59" fmla="*/ 590001 h 679217"/>
                      <a:gd name="connsiteX60" fmla="*/ 300069 w 573781"/>
                      <a:gd name="connsiteY60" fmla="*/ 602166 h 679217"/>
                      <a:gd name="connsiteX61" fmla="*/ 302096 w 573781"/>
                      <a:gd name="connsiteY61" fmla="*/ 634606 h 679217"/>
                      <a:gd name="connsiteX62" fmla="*/ 304124 w 573781"/>
                      <a:gd name="connsiteY62" fmla="*/ 640688 h 679217"/>
                      <a:gd name="connsiteX63" fmla="*/ 310206 w 573781"/>
                      <a:gd name="connsiteY63" fmla="*/ 642716 h 679217"/>
                      <a:gd name="connsiteX64" fmla="*/ 314261 w 573781"/>
                      <a:gd name="connsiteY64" fmla="*/ 648798 h 679217"/>
                      <a:gd name="connsiteX65" fmla="*/ 358866 w 573781"/>
                      <a:gd name="connsiteY65" fmla="*/ 650826 h 679217"/>
                      <a:gd name="connsiteX66" fmla="*/ 364949 w 573781"/>
                      <a:gd name="connsiteY66" fmla="*/ 652853 h 679217"/>
                      <a:gd name="connsiteX67" fmla="*/ 435911 w 573781"/>
                      <a:gd name="connsiteY67" fmla="*/ 652853 h 679217"/>
                      <a:gd name="connsiteX68" fmla="*/ 431856 w 573781"/>
                      <a:gd name="connsiteY68" fmla="*/ 665018 h 679217"/>
                      <a:gd name="connsiteX69" fmla="*/ 409554 w 573781"/>
                      <a:gd name="connsiteY69" fmla="*/ 671101 h 679217"/>
                      <a:gd name="connsiteX70" fmla="*/ 338591 w 573781"/>
                      <a:gd name="connsiteY70" fmla="*/ 673128 h 679217"/>
                      <a:gd name="connsiteX71" fmla="*/ 326426 w 573781"/>
                      <a:gd name="connsiteY71" fmla="*/ 677183 h 679217"/>
                      <a:gd name="connsiteX72" fmla="*/ 302096 w 573781"/>
                      <a:gd name="connsiteY72" fmla="*/ 679211 h 679217"/>
                      <a:gd name="connsiteX73" fmla="*/ 131787 w 573781"/>
                      <a:gd name="connsiteY73" fmla="*/ 679211 h 679217"/>
                      <a:gd name="connsiteX74" fmla="*/ 139897 w 573781"/>
                      <a:gd name="connsiteY74" fmla="*/ 652853 h 679217"/>
                      <a:gd name="connsiteX75" fmla="*/ 12165 w 573781"/>
                      <a:gd name="connsiteY75" fmla="*/ 652853 h 679217"/>
                      <a:gd name="connsiteX76" fmla="*/ 0 w 573781"/>
                      <a:gd name="connsiteY76" fmla="*/ 8110 h 679217"/>
                      <a:gd name="connsiteX77" fmla="*/ 198694 w 573781"/>
                      <a:gd name="connsiteY77" fmla="*/ 0 h 679217"/>
                      <a:gd name="connsiteX78" fmla="*/ 371031 w 573781"/>
                      <a:gd name="connsiteY78" fmla="*/ 148007 h 679217"/>
                      <a:gd name="connsiteX79" fmla="*/ 409554 w 573781"/>
                      <a:gd name="connsiteY79" fmla="*/ 137870 h 679217"/>
                      <a:gd name="connsiteX80" fmla="*/ 427801 w 573781"/>
                      <a:gd name="connsiteY80" fmla="*/ 143952 h 679217"/>
                      <a:gd name="connsiteX81" fmla="*/ 452131 w 573781"/>
                      <a:gd name="connsiteY81" fmla="*/ 162200 h 679217"/>
                      <a:gd name="connsiteX82" fmla="*/ 458213 w 573781"/>
                      <a:gd name="connsiteY82" fmla="*/ 168282 h 679217"/>
                      <a:gd name="connsiteX83" fmla="*/ 500791 w 573781"/>
                      <a:gd name="connsiteY83" fmla="*/ 168282 h 679217"/>
                      <a:gd name="connsiteX84" fmla="*/ 502818 w 573781"/>
                      <a:gd name="connsiteY84" fmla="*/ 158145 h 679217"/>
                      <a:gd name="connsiteX85" fmla="*/ 498763 w 573781"/>
                      <a:gd name="connsiteY85" fmla="*/ 131787 h 679217"/>
                      <a:gd name="connsiteX86" fmla="*/ 506873 w 573781"/>
                      <a:gd name="connsiteY86" fmla="*/ 97320 h 679217"/>
                      <a:gd name="connsiteX87" fmla="*/ 512956 w 573781"/>
                      <a:gd name="connsiteY87" fmla="*/ 93265 h 679217"/>
                      <a:gd name="connsiteX88" fmla="*/ 573781 w 573781"/>
                      <a:gd name="connsiteY88" fmla="*/ 87182 h 679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</a:cxnLst>
                    <a:rect l="l" t="t" r="r" b="b"/>
                    <a:pathLst>
                      <a:path w="573781" h="679217">
                        <a:moveTo>
                          <a:pt x="573781" y="87182"/>
                        </a:moveTo>
                        <a:lnTo>
                          <a:pt x="573781" y="87182"/>
                        </a:lnTo>
                        <a:cubicBezTo>
                          <a:pt x="572429" y="102726"/>
                          <a:pt x="574662" y="119013"/>
                          <a:pt x="569726" y="133815"/>
                        </a:cubicBezTo>
                        <a:cubicBezTo>
                          <a:pt x="567628" y="140106"/>
                          <a:pt x="567400" y="141745"/>
                          <a:pt x="563643" y="148007"/>
                        </a:cubicBezTo>
                        <a:cubicBezTo>
                          <a:pt x="561136" y="152186"/>
                          <a:pt x="555533" y="160172"/>
                          <a:pt x="555533" y="160172"/>
                        </a:cubicBezTo>
                        <a:cubicBezTo>
                          <a:pt x="554181" y="164227"/>
                          <a:pt x="551903" y="168084"/>
                          <a:pt x="551478" y="172337"/>
                        </a:cubicBezTo>
                        <a:cubicBezTo>
                          <a:pt x="550802" y="179095"/>
                          <a:pt x="551599" y="186169"/>
                          <a:pt x="549451" y="192612"/>
                        </a:cubicBezTo>
                        <a:cubicBezTo>
                          <a:pt x="548680" y="194924"/>
                          <a:pt x="545507" y="195500"/>
                          <a:pt x="543368" y="196667"/>
                        </a:cubicBezTo>
                        <a:cubicBezTo>
                          <a:pt x="538061" y="199562"/>
                          <a:pt x="527148" y="204777"/>
                          <a:pt x="527148" y="204777"/>
                        </a:cubicBezTo>
                        <a:cubicBezTo>
                          <a:pt x="513013" y="218912"/>
                          <a:pt x="520546" y="215551"/>
                          <a:pt x="506873" y="218970"/>
                        </a:cubicBezTo>
                        <a:cubicBezTo>
                          <a:pt x="495140" y="217503"/>
                          <a:pt x="492099" y="219579"/>
                          <a:pt x="484571" y="212887"/>
                        </a:cubicBezTo>
                        <a:cubicBezTo>
                          <a:pt x="480285" y="209077"/>
                          <a:pt x="478135" y="200971"/>
                          <a:pt x="472406" y="200722"/>
                        </a:cubicBezTo>
                        <a:lnTo>
                          <a:pt x="425773" y="198695"/>
                        </a:lnTo>
                        <a:cubicBezTo>
                          <a:pt x="422394" y="198019"/>
                          <a:pt x="418979" y="197503"/>
                          <a:pt x="415636" y="196667"/>
                        </a:cubicBezTo>
                        <a:cubicBezTo>
                          <a:pt x="413563" y="196149"/>
                          <a:pt x="411691" y="194640"/>
                          <a:pt x="409554" y="194640"/>
                        </a:cubicBezTo>
                        <a:cubicBezTo>
                          <a:pt x="391294" y="194640"/>
                          <a:pt x="373059" y="195991"/>
                          <a:pt x="354811" y="196667"/>
                        </a:cubicBezTo>
                        <a:cubicBezTo>
                          <a:pt x="355487" y="201398"/>
                          <a:pt x="355064" y="206423"/>
                          <a:pt x="356839" y="210860"/>
                        </a:cubicBezTo>
                        <a:cubicBezTo>
                          <a:pt x="358752" y="215642"/>
                          <a:pt x="365544" y="217921"/>
                          <a:pt x="369004" y="220997"/>
                        </a:cubicBezTo>
                        <a:cubicBezTo>
                          <a:pt x="373290" y="224807"/>
                          <a:pt x="377114" y="229107"/>
                          <a:pt x="381169" y="233162"/>
                        </a:cubicBezTo>
                        <a:lnTo>
                          <a:pt x="387251" y="239245"/>
                        </a:lnTo>
                        <a:cubicBezTo>
                          <a:pt x="387927" y="241272"/>
                          <a:pt x="387944" y="243658"/>
                          <a:pt x="389279" y="245327"/>
                        </a:cubicBezTo>
                        <a:cubicBezTo>
                          <a:pt x="390801" y="247230"/>
                          <a:pt x="393489" y="247822"/>
                          <a:pt x="395361" y="249382"/>
                        </a:cubicBezTo>
                        <a:cubicBezTo>
                          <a:pt x="410972" y="262391"/>
                          <a:pt x="392426" y="249453"/>
                          <a:pt x="407526" y="259520"/>
                        </a:cubicBezTo>
                        <a:cubicBezTo>
                          <a:pt x="408202" y="261547"/>
                          <a:pt x="408369" y="263824"/>
                          <a:pt x="409554" y="265602"/>
                        </a:cubicBezTo>
                        <a:cubicBezTo>
                          <a:pt x="411144" y="267987"/>
                          <a:pt x="413801" y="269481"/>
                          <a:pt x="415636" y="271684"/>
                        </a:cubicBezTo>
                        <a:cubicBezTo>
                          <a:pt x="417196" y="273556"/>
                          <a:pt x="418339" y="275739"/>
                          <a:pt x="419691" y="277767"/>
                        </a:cubicBezTo>
                        <a:cubicBezTo>
                          <a:pt x="424510" y="292228"/>
                          <a:pt x="417676" y="274745"/>
                          <a:pt x="427801" y="289932"/>
                        </a:cubicBezTo>
                        <a:cubicBezTo>
                          <a:pt x="435635" y="301683"/>
                          <a:pt x="422306" y="291000"/>
                          <a:pt x="435911" y="300069"/>
                        </a:cubicBezTo>
                        <a:cubicBezTo>
                          <a:pt x="441507" y="322457"/>
                          <a:pt x="440197" y="313971"/>
                          <a:pt x="435911" y="356839"/>
                        </a:cubicBezTo>
                        <a:cubicBezTo>
                          <a:pt x="435486" y="361092"/>
                          <a:pt x="432893" y="364857"/>
                          <a:pt x="431856" y="369004"/>
                        </a:cubicBezTo>
                        <a:cubicBezTo>
                          <a:pt x="429237" y="379478"/>
                          <a:pt x="431374" y="374795"/>
                          <a:pt x="425773" y="383197"/>
                        </a:cubicBezTo>
                        <a:cubicBezTo>
                          <a:pt x="421771" y="403210"/>
                          <a:pt x="426358" y="383473"/>
                          <a:pt x="419691" y="403472"/>
                        </a:cubicBezTo>
                        <a:cubicBezTo>
                          <a:pt x="418810" y="406116"/>
                          <a:pt x="419283" y="409314"/>
                          <a:pt x="417663" y="411582"/>
                        </a:cubicBezTo>
                        <a:cubicBezTo>
                          <a:pt x="416519" y="413184"/>
                          <a:pt x="405936" y="420076"/>
                          <a:pt x="403471" y="421719"/>
                        </a:cubicBezTo>
                        <a:cubicBezTo>
                          <a:pt x="404147" y="446725"/>
                          <a:pt x="401080" y="472115"/>
                          <a:pt x="405499" y="496736"/>
                        </a:cubicBezTo>
                        <a:cubicBezTo>
                          <a:pt x="406254" y="500943"/>
                          <a:pt x="413608" y="499439"/>
                          <a:pt x="417663" y="500791"/>
                        </a:cubicBezTo>
                        <a:cubicBezTo>
                          <a:pt x="434665" y="506459"/>
                          <a:pt x="421606" y="502693"/>
                          <a:pt x="458213" y="504846"/>
                        </a:cubicBezTo>
                        <a:cubicBezTo>
                          <a:pt x="460916" y="505522"/>
                          <a:pt x="463904" y="505492"/>
                          <a:pt x="466323" y="506874"/>
                        </a:cubicBezTo>
                        <a:cubicBezTo>
                          <a:pt x="473822" y="511159"/>
                          <a:pt x="473894" y="517420"/>
                          <a:pt x="476461" y="525121"/>
                        </a:cubicBezTo>
                        <a:cubicBezTo>
                          <a:pt x="477137" y="527149"/>
                          <a:pt x="477302" y="529426"/>
                          <a:pt x="478488" y="531204"/>
                        </a:cubicBezTo>
                        <a:cubicBezTo>
                          <a:pt x="479840" y="533231"/>
                          <a:pt x="480983" y="535414"/>
                          <a:pt x="482543" y="537286"/>
                        </a:cubicBezTo>
                        <a:cubicBezTo>
                          <a:pt x="495552" y="552897"/>
                          <a:pt x="482614" y="534351"/>
                          <a:pt x="492681" y="549451"/>
                        </a:cubicBezTo>
                        <a:cubicBezTo>
                          <a:pt x="493357" y="551479"/>
                          <a:pt x="494708" y="553397"/>
                          <a:pt x="494708" y="555534"/>
                        </a:cubicBezTo>
                        <a:cubicBezTo>
                          <a:pt x="494708" y="601683"/>
                          <a:pt x="502846" y="592755"/>
                          <a:pt x="464296" y="590001"/>
                        </a:cubicBezTo>
                        <a:cubicBezTo>
                          <a:pt x="461593" y="587298"/>
                          <a:pt x="458574" y="584876"/>
                          <a:pt x="456186" y="581891"/>
                        </a:cubicBezTo>
                        <a:cubicBezTo>
                          <a:pt x="442670" y="564996"/>
                          <a:pt x="454159" y="573781"/>
                          <a:pt x="441993" y="565671"/>
                        </a:cubicBezTo>
                        <a:cubicBezTo>
                          <a:pt x="439768" y="562333"/>
                          <a:pt x="432932" y="550356"/>
                          <a:pt x="427801" y="547424"/>
                        </a:cubicBezTo>
                        <a:cubicBezTo>
                          <a:pt x="425382" y="546041"/>
                          <a:pt x="422394" y="546072"/>
                          <a:pt x="419691" y="545396"/>
                        </a:cubicBezTo>
                        <a:cubicBezTo>
                          <a:pt x="417663" y="544044"/>
                          <a:pt x="415480" y="542901"/>
                          <a:pt x="413608" y="541341"/>
                        </a:cubicBezTo>
                        <a:cubicBezTo>
                          <a:pt x="411405" y="539506"/>
                          <a:pt x="410368" y="535638"/>
                          <a:pt x="407526" y="535259"/>
                        </a:cubicBezTo>
                        <a:cubicBezTo>
                          <a:pt x="399459" y="534183"/>
                          <a:pt x="391306" y="536610"/>
                          <a:pt x="383196" y="537286"/>
                        </a:cubicBezTo>
                        <a:cubicBezTo>
                          <a:pt x="377017" y="546555"/>
                          <a:pt x="374507" y="553699"/>
                          <a:pt x="362921" y="557561"/>
                        </a:cubicBezTo>
                        <a:lnTo>
                          <a:pt x="350756" y="561616"/>
                        </a:lnTo>
                        <a:lnTo>
                          <a:pt x="344674" y="563644"/>
                        </a:lnTo>
                        <a:cubicBezTo>
                          <a:pt x="341971" y="562968"/>
                          <a:pt x="339136" y="562688"/>
                          <a:pt x="336564" y="561616"/>
                        </a:cubicBezTo>
                        <a:cubicBezTo>
                          <a:pt x="330984" y="559291"/>
                          <a:pt x="326079" y="555417"/>
                          <a:pt x="320344" y="553506"/>
                        </a:cubicBezTo>
                        <a:lnTo>
                          <a:pt x="314261" y="551479"/>
                        </a:lnTo>
                        <a:cubicBezTo>
                          <a:pt x="285173" y="554710"/>
                          <a:pt x="294275" y="549739"/>
                          <a:pt x="302096" y="557561"/>
                        </a:cubicBezTo>
                        <a:cubicBezTo>
                          <a:pt x="303819" y="559284"/>
                          <a:pt x="304799" y="561616"/>
                          <a:pt x="306151" y="563644"/>
                        </a:cubicBezTo>
                        <a:cubicBezTo>
                          <a:pt x="305475" y="572430"/>
                          <a:pt x="305498" y="581297"/>
                          <a:pt x="304124" y="590001"/>
                        </a:cubicBezTo>
                        <a:cubicBezTo>
                          <a:pt x="303457" y="594223"/>
                          <a:pt x="300069" y="602166"/>
                          <a:pt x="300069" y="602166"/>
                        </a:cubicBezTo>
                        <a:cubicBezTo>
                          <a:pt x="300745" y="612979"/>
                          <a:pt x="300962" y="623831"/>
                          <a:pt x="302096" y="634606"/>
                        </a:cubicBezTo>
                        <a:cubicBezTo>
                          <a:pt x="302320" y="636731"/>
                          <a:pt x="302613" y="639177"/>
                          <a:pt x="304124" y="640688"/>
                        </a:cubicBezTo>
                        <a:cubicBezTo>
                          <a:pt x="305635" y="642199"/>
                          <a:pt x="308179" y="642040"/>
                          <a:pt x="310206" y="642716"/>
                        </a:cubicBezTo>
                        <a:cubicBezTo>
                          <a:pt x="311558" y="644743"/>
                          <a:pt x="311858" y="648397"/>
                          <a:pt x="314261" y="648798"/>
                        </a:cubicBezTo>
                        <a:cubicBezTo>
                          <a:pt x="328942" y="651245"/>
                          <a:pt x="344030" y="649639"/>
                          <a:pt x="358866" y="650826"/>
                        </a:cubicBezTo>
                        <a:cubicBezTo>
                          <a:pt x="360996" y="650996"/>
                          <a:pt x="362921" y="652177"/>
                          <a:pt x="364949" y="652853"/>
                        </a:cubicBezTo>
                        <a:cubicBezTo>
                          <a:pt x="380551" y="651813"/>
                          <a:pt x="422930" y="647805"/>
                          <a:pt x="435911" y="652853"/>
                        </a:cubicBezTo>
                        <a:cubicBezTo>
                          <a:pt x="439895" y="654402"/>
                          <a:pt x="434878" y="661996"/>
                          <a:pt x="431856" y="665018"/>
                        </a:cubicBezTo>
                        <a:cubicBezTo>
                          <a:pt x="430060" y="666814"/>
                          <a:pt x="412887" y="670934"/>
                          <a:pt x="409554" y="671101"/>
                        </a:cubicBezTo>
                        <a:cubicBezTo>
                          <a:pt x="385920" y="672283"/>
                          <a:pt x="362245" y="672452"/>
                          <a:pt x="338591" y="673128"/>
                        </a:cubicBezTo>
                        <a:cubicBezTo>
                          <a:pt x="334536" y="674480"/>
                          <a:pt x="330674" y="676711"/>
                          <a:pt x="326426" y="677183"/>
                        </a:cubicBezTo>
                        <a:cubicBezTo>
                          <a:pt x="306164" y="679435"/>
                          <a:pt x="314299" y="679211"/>
                          <a:pt x="302096" y="679211"/>
                        </a:cubicBezTo>
                        <a:lnTo>
                          <a:pt x="131787" y="679211"/>
                        </a:lnTo>
                        <a:lnTo>
                          <a:pt x="139897" y="652853"/>
                        </a:lnTo>
                        <a:lnTo>
                          <a:pt x="12165" y="652853"/>
                        </a:lnTo>
                        <a:lnTo>
                          <a:pt x="0" y="8110"/>
                        </a:lnTo>
                        <a:lnTo>
                          <a:pt x="198694" y="0"/>
                        </a:lnTo>
                        <a:lnTo>
                          <a:pt x="371031" y="148007"/>
                        </a:lnTo>
                        <a:lnTo>
                          <a:pt x="409554" y="137870"/>
                        </a:lnTo>
                        <a:cubicBezTo>
                          <a:pt x="415636" y="139897"/>
                          <a:pt x="422631" y="140161"/>
                          <a:pt x="427801" y="143952"/>
                        </a:cubicBezTo>
                        <a:cubicBezTo>
                          <a:pt x="457926" y="166044"/>
                          <a:pt x="423875" y="157490"/>
                          <a:pt x="452131" y="162200"/>
                        </a:cubicBezTo>
                        <a:cubicBezTo>
                          <a:pt x="454158" y="164227"/>
                          <a:pt x="455551" y="167217"/>
                          <a:pt x="458213" y="168282"/>
                        </a:cubicBezTo>
                        <a:cubicBezTo>
                          <a:pt x="468935" y="172571"/>
                          <a:pt x="493168" y="168827"/>
                          <a:pt x="500791" y="168282"/>
                        </a:cubicBezTo>
                        <a:cubicBezTo>
                          <a:pt x="501467" y="164903"/>
                          <a:pt x="502818" y="161591"/>
                          <a:pt x="502818" y="158145"/>
                        </a:cubicBezTo>
                        <a:cubicBezTo>
                          <a:pt x="502818" y="146464"/>
                          <a:pt x="501213" y="141583"/>
                          <a:pt x="498763" y="131787"/>
                        </a:cubicBezTo>
                        <a:cubicBezTo>
                          <a:pt x="501817" y="82942"/>
                          <a:pt x="490336" y="105588"/>
                          <a:pt x="506873" y="97320"/>
                        </a:cubicBezTo>
                        <a:cubicBezTo>
                          <a:pt x="509053" y="96230"/>
                          <a:pt x="510928" y="94617"/>
                          <a:pt x="512956" y="93265"/>
                        </a:cubicBezTo>
                        <a:lnTo>
                          <a:pt x="573781" y="87182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" name="Freeform 184"/>
                  <p:cNvSpPr/>
                  <p:nvPr/>
                </p:nvSpPr>
                <p:spPr>
                  <a:xfrm>
                    <a:off x="6171795" y="3880413"/>
                    <a:ext cx="619163" cy="612768"/>
                  </a:xfrm>
                  <a:custGeom>
                    <a:avLst/>
                    <a:gdLst>
                      <a:gd name="connsiteX0" fmla="*/ 399417 w 619605"/>
                      <a:gd name="connsiteY0" fmla="*/ 0 h 612227"/>
                      <a:gd name="connsiteX1" fmla="*/ 399417 w 619605"/>
                      <a:gd name="connsiteY1" fmla="*/ 0 h 612227"/>
                      <a:gd name="connsiteX2" fmla="*/ 413609 w 619605"/>
                      <a:gd name="connsiteY2" fmla="*/ 10138 h 612227"/>
                      <a:gd name="connsiteX3" fmla="*/ 415636 w 619605"/>
                      <a:gd name="connsiteY3" fmla="*/ 16220 h 612227"/>
                      <a:gd name="connsiteX4" fmla="*/ 419691 w 619605"/>
                      <a:gd name="connsiteY4" fmla="*/ 22303 h 612227"/>
                      <a:gd name="connsiteX5" fmla="*/ 423746 w 619605"/>
                      <a:gd name="connsiteY5" fmla="*/ 36495 h 612227"/>
                      <a:gd name="connsiteX6" fmla="*/ 427801 w 619605"/>
                      <a:gd name="connsiteY6" fmla="*/ 42578 h 612227"/>
                      <a:gd name="connsiteX7" fmla="*/ 431856 w 619605"/>
                      <a:gd name="connsiteY7" fmla="*/ 60825 h 612227"/>
                      <a:gd name="connsiteX8" fmla="*/ 439966 w 619605"/>
                      <a:gd name="connsiteY8" fmla="*/ 72990 h 612227"/>
                      <a:gd name="connsiteX9" fmla="*/ 446049 w 619605"/>
                      <a:gd name="connsiteY9" fmla="*/ 85155 h 612227"/>
                      <a:gd name="connsiteX10" fmla="*/ 450104 w 619605"/>
                      <a:gd name="connsiteY10" fmla="*/ 103403 h 612227"/>
                      <a:gd name="connsiteX11" fmla="*/ 452131 w 619605"/>
                      <a:gd name="connsiteY11" fmla="*/ 121650 h 612227"/>
                      <a:gd name="connsiteX12" fmla="*/ 458214 w 619605"/>
                      <a:gd name="connsiteY12" fmla="*/ 156117 h 612227"/>
                      <a:gd name="connsiteX13" fmla="*/ 468351 w 619605"/>
                      <a:gd name="connsiteY13" fmla="*/ 174365 h 612227"/>
                      <a:gd name="connsiteX14" fmla="*/ 472406 w 619605"/>
                      <a:gd name="connsiteY14" fmla="*/ 180447 h 612227"/>
                      <a:gd name="connsiteX15" fmla="*/ 476461 w 619605"/>
                      <a:gd name="connsiteY15" fmla="*/ 186530 h 612227"/>
                      <a:gd name="connsiteX16" fmla="*/ 486599 w 619605"/>
                      <a:gd name="connsiteY16" fmla="*/ 202750 h 612227"/>
                      <a:gd name="connsiteX17" fmla="*/ 496736 w 619605"/>
                      <a:gd name="connsiteY17" fmla="*/ 214915 h 612227"/>
                      <a:gd name="connsiteX18" fmla="*/ 504846 w 619605"/>
                      <a:gd name="connsiteY18" fmla="*/ 227080 h 612227"/>
                      <a:gd name="connsiteX19" fmla="*/ 508901 w 619605"/>
                      <a:gd name="connsiteY19" fmla="*/ 235190 h 612227"/>
                      <a:gd name="connsiteX20" fmla="*/ 512956 w 619605"/>
                      <a:gd name="connsiteY20" fmla="*/ 241272 h 612227"/>
                      <a:gd name="connsiteX21" fmla="*/ 514984 w 619605"/>
                      <a:gd name="connsiteY21" fmla="*/ 249382 h 612227"/>
                      <a:gd name="connsiteX22" fmla="*/ 525121 w 619605"/>
                      <a:gd name="connsiteY22" fmla="*/ 261547 h 612227"/>
                      <a:gd name="connsiteX23" fmla="*/ 527149 w 619605"/>
                      <a:gd name="connsiteY23" fmla="*/ 267630 h 612227"/>
                      <a:gd name="connsiteX24" fmla="*/ 533231 w 619605"/>
                      <a:gd name="connsiteY24" fmla="*/ 283850 h 612227"/>
                      <a:gd name="connsiteX25" fmla="*/ 535259 w 619605"/>
                      <a:gd name="connsiteY25" fmla="*/ 293987 h 612227"/>
                      <a:gd name="connsiteX26" fmla="*/ 537286 w 619605"/>
                      <a:gd name="connsiteY26" fmla="*/ 300070 h 612227"/>
                      <a:gd name="connsiteX27" fmla="*/ 539314 w 619605"/>
                      <a:gd name="connsiteY27" fmla="*/ 308180 h 612227"/>
                      <a:gd name="connsiteX28" fmla="*/ 543369 w 619605"/>
                      <a:gd name="connsiteY28" fmla="*/ 320345 h 612227"/>
                      <a:gd name="connsiteX29" fmla="*/ 545396 w 619605"/>
                      <a:gd name="connsiteY29" fmla="*/ 332509 h 612227"/>
                      <a:gd name="connsiteX30" fmla="*/ 549451 w 619605"/>
                      <a:gd name="connsiteY30" fmla="*/ 338592 h 612227"/>
                      <a:gd name="connsiteX31" fmla="*/ 551479 w 619605"/>
                      <a:gd name="connsiteY31" fmla="*/ 348729 h 612227"/>
                      <a:gd name="connsiteX32" fmla="*/ 557561 w 619605"/>
                      <a:gd name="connsiteY32" fmla="*/ 362922 h 612227"/>
                      <a:gd name="connsiteX33" fmla="*/ 561616 w 619605"/>
                      <a:gd name="connsiteY33" fmla="*/ 377114 h 612227"/>
                      <a:gd name="connsiteX34" fmla="*/ 565671 w 619605"/>
                      <a:gd name="connsiteY34" fmla="*/ 385224 h 612227"/>
                      <a:gd name="connsiteX35" fmla="*/ 569726 w 619605"/>
                      <a:gd name="connsiteY35" fmla="*/ 401444 h 612227"/>
                      <a:gd name="connsiteX36" fmla="*/ 573781 w 619605"/>
                      <a:gd name="connsiteY36" fmla="*/ 409554 h 612227"/>
                      <a:gd name="connsiteX37" fmla="*/ 577836 w 619605"/>
                      <a:gd name="connsiteY37" fmla="*/ 423747 h 612227"/>
                      <a:gd name="connsiteX38" fmla="*/ 581891 w 619605"/>
                      <a:gd name="connsiteY38" fmla="*/ 431857 h 612227"/>
                      <a:gd name="connsiteX39" fmla="*/ 585946 w 619605"/>
                      <a:gd name="connsiteY39" fmla="*/ 444022 h 612227"/>
                      <a:gd name="connsiteX40" fmla="*/ 592029 w 619605"/>
                      <a:gd name="connsiteY40" fmla="*/ 466324 h 612227"/>
                      <a:gd name="connsiteX41" fmla="*/ 598111 w 619605"/>
                      <a:gd name="connsiteY41" fmla="*/ 480517 h 612227"/>
                      <a:gd name="connsiteX42" fmla="*/ 606221 w 619605"/>
                      <a:gd name="connsiteY42" fmla="*/ 498764 h 612227"/>
                      <a:gd name="connsiteX43" fmla="*/ 614331 w 619605"/>
                      <a:gd name="connsiteY43" fmla="*/ 517011 h 612227"/>
                      <a:gd name="connsiteX44" fmla="*/ 614331 w 619605"/>
                      <a:gd name="connsiteY44" fmla="*/ 563644 h 612227"/>
                      <a:gd name="connsiteX45" fmla="*/ 602166 w 619605"/>
                      <a:gd name="connsiteY45" fmla="*/ 561616 h 612227"/>
                      <a:gd name="connsiteX46" fmla="*/ 577836 w 619605"/>
                      <a:gd name="connsiteY46" fmla="*/ 551479 h 612227"/>
                      <a:gd name="connsiteX47" fmla="*/ 559589 w 619605"/>
                      <a:gd name="connsiteY47" fmla="*/ 537286 h 612227"/>
                      <a:gd name="connsiteX48" fmla="*/ 519039 w 619605"/>
                      <a:gd name="connsiteY48" fmla="*/ 533231 h 612227"/>
                      <a:gd name="connsiteX49" fmla="*/ 512956 w 619605"/>
                      <a:gd name="connsiteY49" fmla="*/ 537286 h 612227"/>
                      <a:gd name="connsiteX50" fmla="*/ 510929 w 619605"/>
                      <a:gd name="connsiteY50" fmla="*/ 608249 h 612227"/>
                      <a:gd name="connsiteX51" fmla="*/ 452131 w 619605"/>
                      <a:gd name="connsiteY51" fmla="*/ 606221 h 612227"/>
                      <a:gd name="connsiteX52" fmla="*/ 446049 w 619605"/>
                      <a:gd name="connsiteY52" fmla="*/ 604194 h 612227"/>
                      <a:gd name="connsiteX53" fmla="*/ 431856 w 619605"/>
                      <a:gd name="connsiteY53" fmla="*/ 594056 h 612227"/>
                      <a:gd name="connsiteX54" fmla="*/ 425774 w 619605"/>
                      <a:gd name="connsiteY54" fmla="*/ 592029 h 612227"/>
                      <a:gd name="connsiteX55" fmla="*/ 419691 w 619605"/>
                      <a:gd name="connsiteY55" fmla="*/ 587974 h 612227"/>
                      <a:gd name="connsiteX56" fmla="*/ 413609 w 619605"/>
                      <a:gd name="connsiteY56" fmla="*/ 585946 h 612227"/>
                      <a:gd name="connsiteX57" fmla="*/ 405499 w 619605"/>
                      <a:gd name="connsiteY57" fmla="*/ 577836 h 612227"/>
                      <a:gd name="connsiteX58" fmla="*/ 393334 w 619605"/>
                      <a:gd name="connsiteY58" fmla="*/ 581891 h 612227"/>
                      <a:gd name="connsiteX59" fmla="*/ 381169 w 619605"/>
                      <a:gd name="connsiteY59" fmla="*/ 590001 h 612227"/>
                      <a:gd name="connsiteX60" fmla="*/ 369004 w 619605"/>
                      <a:gd name="connsiteY60" fmla="*/ 587974 h 612227"/>
                      <a:gd name="connsiteX61" fmla="*/ 360894 w 619605"/>
                      <a:gd name="connsiteY61" fmla="*/ 581891 h 612227"/>
                      <a:gd name="connsiteX62" fmla="*/ 227080 w 619605"/>
                      <a:gd name="connsiteY62" fmla="*/ 458214 h 612227"/>
                      <a:gd name="connsiteX63" fmla="*/ 212887 w 619605"/>
                      <a:gd name="connsiteY63" fmla="*/ 448077 h 612227"/>
                      <a:gd name="connsiteX64" fmla="*/ 208832 w 619605"/>
                      <a:gd name="connsiteY64" fmla="*/ 441994 h 612227"/>
                      <a:gd name="connsiteX65" fmla="*/ 198695 w 619605"/>
                      <a:gd name="connsiteY65" fmla="*/ 431857 h 612227"/>
                      <a:gd name="connsiteX66" fmla="*/ 0 w 619605"/>
                      <a:gd name="connsiteY66" fmla="*/ 431857 h 612227"/>
                      <a:gd name="connsiteX67" fmla="*/ 141925 w 619605"/>
                      <a:gd name="connsiteY67" fmla="*/ 316290 h 612227"/>
                      <a:gd name="connsiteX68" fmla="*/ 143952 w 619605"/>
                      <a:gd name="connsiteY68" fmla="*/ 16220 h 612227"/>
                      <a:gd name="connsiteX69" fmla="*/ 399417 w 619605"/>
                      <a:gd name="connsiteY69" fmla="*/ 0 h 612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619605" h="612227">
                        <a:moveTo>
                          <a:pt x="399417" y="0"/>
                        </a:moveTo>
                        <a:lnTo>
                          <a:pt x="399417" y="0"/>
                        </a:lnTo>
                        <a:cubicBezTo>
                          <a:pt x="404148" y="3379"/>
                          <a:pt x="409498" y="6027"/>
                          <a:pt x="413609" y="10138"/>
                        </a:cubicBezTo>
                        <a:cubicBezTo>
                          <a:pt x="415120" y="11649"/>
                          <a:pt x="414680" y="14309"/>
                          <a:pt x="415636" y="16220"/>
                        </a:cubicBezTo>
                        <a:cubicBezTo>
                          <a:pt x="416726" y="18400"/>
                          <a:pt x="418339" y="20275"/>
                          <a:pt x="419691" y="22303"/>
                        </a:cubicBezTo>
                        <a:cubicBezTo>
                          <a:pt x="420340" y="24897"/>
                          <a:pt x="422293" y="33589"/>
                          <a:pt x="423746" y="36495"/>
                        </a:cubicBezTo>
                        <a:cubicBezTo>
                          <a:pt x="424836" y="38675"/>
                          <a:pt x="426449" y="40550"/>
                          <a:pt x="427801" y="42578"/>
                        </a:cubicBezTo>
                        <a:cubicBezTo>
                          <a:pt x="428350" y="45874"/>
                          <a:pt x="429480" y="56549"/>
                          <a:pt x="431856" y="60825"/>
                        </a:cubicBezTo>
                        <a:cubicBezTo>
                          <a:pt x="434223" y="65085"/>
                          <a:pt x="438425" y="68367"/>
                          <a:pt x="439966" y="72990"/>
                        </a:cubicBezTo>
                        <a:cubicBezTo>
                          <a:pt x="442765" y="81385"/>
                          <a:pt x="440808" y="77295"/>
                          <a:pt x="446049" y="85155"/>
                        </a:cubicBezTo>
                        <a:cubicBezTo>
                          <a:pt x="447523" y="91051"/>
                          <a:pt x="449247" y="97406"/>
                          <a:pt x="450104" y="103403"/>
                        </a:cubicBezTo>
                        <a:cubicBezTo>
                          <a:pt x="450969" y="109461"/>
                          <a:pt x="451266" y="115592"/>
                          <a:pt x="452131" y="121650"/>
                        </a:cubicBezTo>
                        <a:cubicBezTo>
                          <a:pt x="452321" y="122977"/>
                          <a:pt x="456431" y="148983"/>
                          <a:pt x="458214" y="156117"/>
                        </a:cubicBezTo>
                        <a:cubicBezTo>
                          <a:pt x="460356" y="164685"/>
                          <a:pt x="462306" y="165298"/>
                          <a:pt x="468351" y="174365"/>
                        </a:cubicBezTo>
                        <a:lnTo>
                          <a:pt x="472406" y="180447"/>
                        </a:lnTo>
                        <a:lnTo>
                          <a:pt x="476461" y="186530"/>
                        </a:lnTo>
                        <a:cubicBezTo>
                          <a:pt x="480886" y="204227"/>
                          <a:pt x="474502" y="184605"/>
                          <a:pt x="486599" y="202750"/>
                        </a:cubicBezTo>
                        <a:cubicBezTo>
                          <a:pt x="495604" y="216257"/>
                          <a:pt x="484761" y="210922"/>
                          <a:pt x="496736" y="214915"/>
                        </a:cubicBezTo>
                        <a:cubicBezTo>
                          <a:pt x="501087" y="227963"/>
                          <a:pt x="495354" y="213790"/>
                          <a:pt x="504846" y="227080"/>
                        </a:cubicBezTo>
                        <a:cubicBezTo>
                          <a:pt x="506603" y="229540"/>
                          <a:pt x="507401" y="232566"/>
                          <a:pt x="508901" y="235190"/>
                        </a:cubicBezTo>
                        <a:cubicBezTo>
                          <a:pt x="510110" y="237306"/>
                          <a:pt x="511604" y="239245"/>
                          <a:pt x="512956" y="241272"/>
                        </a:cubicBezTo>
                        <a:cubicBezTo>
                          <a:pt x="513632" y="243975"/>
                          <a:pt x="513886" y="246821"/>
                          <a:pt x="514984" y="249382"/>
                        </a:cubicBezTo>
                        <a:cubicBezTo>
                          <a:pt x="517102" y="254323"/>
                          <a:pt x="521466" y="257892"/>
                          <a:pt x="525121" y="261547"/>
                        </a:cubicBezTo>
                        <a:cubicBezTo>
                          <a:pt x="525797" y="263575"/>
                          <a:pt x="526398" y="265629"/>
                          <a:pt x="527149" y="267630"/>
                        </a:cubicBezTo>
                        <a:cubicBezTo>
                          <a:pt x="528550" y="271366"/>
                          <a:pt x="532078" y="279239"/>
                          <a:pt x="533231" y="283850"/>
                        </a:cubicBezTo>
                        <a:cubicBezTo>
                          <a:pt x="534067" y="287193"/>
                          <a:pt x="534423" y="290644"/>
                          <a:pt x="535259" y="293987"/>
                        </a:cubicBezTo>
                        <a:cubicBezTo>
                          <a:pt x="535777" y="296060"/>
                          <a:pt x="536699" y="298015"/>
                          <a:pt x="537286" y="300070"/>
                        </a:cubicBezTo>
                        <a:cubicBezTo>
                          <a:pt x="538052" y="302749"/>
                          <a:pt x="538513" y="305511"/>
                          <a:pt x="539314" y="308180"/>
                        </a:cubicBezTo>
                        <a:cubicBezTo>
                          <a:pt x="540542" y="312274"/>
                          <a:pt x="543369" y="320345"/>
                          <a:pt x="543369" y="320345"/>
                        </a:cubicBezTo>
                        <a:cubicBezTo>
                          <a:pt x="544045" y="324400"/>
                          <a:pt x="544096" y="328609"/>
                          <a:pt x="545396" y="332509"/>
                        </a:cubicBezTo>
                        <a:cubicBezTo>
                          <a:pt x="546167" y="334821"/>
                          <a:pt x="548595" y="336310"/>
                          <a:pt x="549451" y="338592"/>
                        </a:cubicBezTo>
                        <a:cubicBezTo>
                          <a:pt x="550661" y="341819"/>
                          <a:pt x="550643" y="345386"/>
                          <a:pt x="551479" y="348729"/>
                        </a:cubicBezTo>
                        <a:cubicBezTo>
                          <a:pt x="553382" y="356341"/>
                          <a:pt x="554077" y="354793"/>
                          <a:pt x="557561" y="362922"/>
                        </a:cubicBezTo>
                        <a:cubicBezTo>
                          <a:pt x="562467" y="374369"/>
                          <a:pt x="556467" y="363382"/>
                          <a:pt x="561616" y="377114"/>
                        </a:cubicBezTo>
                        <a:cubicBezTo>
                          <a:pt x="562677" y="379944"/>
                          <a:pt x="564319" y="382521"/>
                          <a:pt x="565671" y="385224"/>
                        </a:cubicBezTo>
                        <a:cubicBezTo>
                          <a:pt x="566860" y="391170"/>
                          <a:pt x="567389" y="395991"/>
                          <a:pt x="569726" y="401444"/>
                        </a:cubicBezTo>
                        <a:cubicBezTo>
                          <a:pt x="570917" y="404222"/>
                          <a:pt x="572590" y="406776"/>
                          <a:pt x="573781" y="409554"/>
                        </a:cubicBezTo>
                        <a:cubicBezTo>
                          <a:pt x="578687" y="421001"/>
                          <a:pt x="572688" y="410017"/>
                          <a:pt x="577836" y="423747"/>
                        </a:cubicBezTo>
                        <a:cubicBezTo>
                          <a:pt x="578897" y="426577"/>
                          <a:pt x="580769" y="429051"/>
                          <a:pt x="581891" y="431857"/>
                        </a:cubicBezTo>
                        <a:cubicBezTo>
                          <a:pt x="583478" y="435826"/>
                          <a:pt x="585946" y="444022"/>
                          <a:pt x="585946" y="444022"/>
                        </a:cubicBezTo>
                        <a:cubicBezTo>
                          <a:pt x="590605" y="481287"/>
                          <a:pt x="583910" y="447379"/>
                          <a:pt x="592029" y="466324"/>
                        </a:cubicBezTo>
                        <a:cubicBezTo>
                          <a:pt x="599886" y="484657"/>
                          <a:pt x="587929" y="465243"/>
                          <a:pt x="598111" y="480517"/>
                        </a:cubicBezTo>
                        <a:cubicBezTo>
                          <a:pt x="602937" y="494994"/>
                          <a:pt x="599795" y="489126"/>
                          <a:pt x="606221" y="498764"/>
                        </a:cubicBezTo>
                        <a:cubicBezTo>
                          <a:pt x="611047" y="513241"/>
                          <a:pt x="607905" y="507373"/>
                          <a:pt x="614331" y="517011"/>
                        </a:cubicBezTo>
                        <a:cubicBezTo>
                          <a:pt x="619617" y="532874"/>
                          <a:pt x="622920" y="540331"/>
                          <a:pt x="614331" y="563644"/>
                        </a:cubicBezTo>
                        <a:cubicBezTo>
                          <a:pt x="612910" y="567502"/>
                          <a:pt x="602166" y="561616"/>
                          <a:pt x="602166" y="561616"/>
                        </a:cubicBezTo>
                        <a:lnTo>
                          <a:pt x="577836" y="551479"/>
                        </a:lnTo>
                        <a:lnTo>
                          <a:pt x="559589" y="537286"/>
                        </a:lnTo>
                        <a:cubicBezTo>
                          <a:pt x="540050" y="531958"/>
                          <a:pt x="538061" y="528476"/>
                          <a:pt x="519039" y="533231"/>
                        </a:cubicBezTo>
                        <a:cubicBezTo>
                          <a:pt x="516675" y="533822"/>
                          <a:pt x="514984" y="535934"/>
                          <a:pt x="512956" y="537286"/>
                        </a:cubicBezTo>
                        <a:cubicBezTo>
                          <a:pt x="512280" y="560940"/>
                          <a:pt x="521974" y="587321"/>
                          <a:pt x="510929" y="608249"/>
                        </a:cubicBezTo>
                        <a:cubicBezTo>
                          <a:pt x="506146" y="617312"/>
                          <a:pt x="462075" y="608352"/>
                          <a:pt x="452131" y="606221"/>
                        </a:cubicBezTo>
                        <a:cubicBezTo>
                          <a:pt x="450041" y="605773"/>
                          <a:pt x="448076" y="604870"/>
                          <a:pt x="446049" y="604194"/>
                        </a:cubicBezTo>
                        <a:cubicBezTo>
                          <a:pt x="442669" y="594056"/>
                          <a:pt x="446049" y="598787"/>
                          <a:pt x="431856" y="594056"/>
                        </a:cubicBezTo>
                        <a:lnTo>
                          <a:pt x="425774" y="592029"/>
                        </a:lnTo>
                        <a:cubicBezTo>
                          <a:pt x="423746" y="590677"/>
                          <a:pt x="421871" y="589064"/>
                          <a:pt x="419691" y="587974"/>
                        </a:cubicBezTo>
                        <a:cubicBezTo>
                          <a:pt x="417780" y="587018"/>
                          <a:pt x="415120" y="587457"/>
                          <a:pt x="413609" y="585946"/>
                        </a:cubicBezTo>
                        <a:cubicBezTo>
                          <a:pt x="402797" y="575133"/>
                          <a:pt x="421720" y="583244"/>
                          <a:pt x="405499" y="577836"/>
                        </a:cubicBezTo>
                        <a:cubicBezTo>
                          <a:pt x="401444" y="579188"/>
                          <a:pt x="397157" y="579979"/>
                          <a:pt x="393334" y="581891"/>
                        </a:cubicBezTo>
                        <a:cubicBezTo>
                          <a:pt x="388975" y="584070"/>
                          <a:pt x="381169" y="590001"/>
                          <a:pt x="381169" y="590001"/>
                        </a:cubicBezTo>
                        <a:cubicBezTo>
                          <a:pt x="377114" y="589325"/>
                          <a:pt x="372904" y="589274"/>
                          <a:pt x="369004" y="587974"/>
                        </a:cubicBezTo>
                        <a:cubicBezTo>
                          <a:pt x="365566" y="586828"/>
                          <a:pt x="363296" y="584293"/>
                          <a:pt x="360894" y="581891"/>
                        </a:cubicBezTo>
                        <a:lnTo>
                          <a:pt x="227080" y="458214"/>
                        </a:lnTo>
                        <a:cubicBezTo>
                          <a:pt x="222349" y="454835"/>
                          <a:pt x="217232" y="451939"/>
                          <a:pt x="212887" y="448077"/>
                        </a:cubicBezTo>
                        <a:cubicBezTo>
                          <a:pt x="211066" y="446458"/>
                          <a:pt x="210392" y="443866"/>
                          <a:pt x="208832" y="441994"/>
                        </a:cubicBezTo>
                        <a:lnTo>
                          <a:pt x="198695" y="431857"/>
                        </a:lnTo>
                        <a:lnTo>
                          <a:pt x="0" y="431857"/>
                        </a:lnTo>
                        <a:lnTo>
                          <a:pt x="141925" y="316290"/>
                        </a:lnTo>
                        <a:cubicBezTo>
                          <a:pt x="142601" y="216267"/>
                          <a:pt x="143276" y="116243"/>
                          <a:pt x="143952" y="16220"/>
                        </a:cubicBezTo>
                        <a:lnTo>
                          <a:pt x="399417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 185"/>
                  <p:cNvSpPr/>
                  <p:nvPr/>
                </p:nvSpPr>
                <p:spPr>
                  <a:xfrm>
                    <a:off x="5993984" y="3061273"/>
                    <a:ext cx="603288" cy="857240"/>
                  </a:xfrm>
                  <a:custGeom>
                    <a:avLst/>
                    <a:gdLst>
                      <a:gd name="connsiteX0" fmla="*/ 300069 w 604710"/>
                      <a:gd name="connsiteY0" fmla="*/ 0 h 857630"/>
                      <a:gd name="connsiteX1" fmla="*/ 300069 w 604710"/>
                      <a:gd name="connsiteY1" fmla="*/ 0 h 857630"/>
                      <a:gd name="connsiteX2" fmla="*/ 316289 w 604710"/>
                      <a:gd name="connsiteY2" fmla="*/ 10138 h 857630"/>
                      <a:gd name="connsiteX3" fmla="*/ 322371 w 604710"/>
                      <a:gd name="connsiteY3" fmla="*/ 12165 h 857630"/>
                      <a:gd name="connsiteX4" fmla="*/ 332509 w 604710"/>
                      <a:gd name="connsiteY4" fmla="*/ 24330 h 857630"/>
                      <a:gd name="connsiteX5" fmla="*/ 338591 w 604710"/>
                      <a:gd name="connsiteY5" fmla="*/ 28385 h 857630"/>
                      <a:gd name="connsiteX6" fmla="*/ 340619 w 604710"/>
                      <a:gd name="connsiteY6" fmla="*/ 34468 h 857630"/>
                      <a:gd name="connsiteX7" fmla="*/ 352784 w 604710"/>
                      <a:gd name="connsiteY7" fmla="*/ 48660 h 857630"/>
                      <a:gd name="connsiteX8" fmla="*/ 360894 w 604710"/>
                      <a:gd name="connsiteY8" fmla="*/ 60825 h 857630"/>
                      <a:gd name="connsiteX9" fmla="*/ 369004 w 604710"/>
                      <a:gd name="connsiteY9" fmla="*/ 72990 h 857630"/>
                      <a:gd name="connsiteX10" fmla="*/ 373059 w 604710"/>
                      <a:gd name="connsiteY10" fmla="*/ 79072 h 857630"/>
                      <a:gd name="connsiteX11" fmla="*/ 385224 w 604710"/>
                      <a:gd name="connsiteY11" fmla="*/ 91237 h 857630"/>
                      <a:gd name="connsiteX12" fmla="*/ 395361 w 604710"/>
                      <a:gd name="connsiteY12" fmla="*/ 107457 h 857630"/>
                      <a:gd name="connsiteX13" fmla="*/ 401444 w 604710"/>
                      <a:gd name="connsiteY13" fmla="*/ 123677 h 857630"/>
                      <a:gd name="connsiteX14" fmla="*/ 407526 w 604710"/>
                      <a:gd name="connsiteY14" fmla="*/ 129760 h 857630"/>
                      <a:gd name="connsiteX15" fmla="*/ 415636 w 604710"/>
                      <a:gd name="connsiteY15" fmla="*/ 139897 h 857630"/>
                      <a:gd name="connsiteX16" fmla="*/ 425773 w 604710"/>
                      <a:gd name="connsiteY16" fmla="*/ 148007 h 857630"/>
                      <a:gd name="connsiteX17" fmla="*/ 439966 w 604710"/>
                      <a:gd name="connsiteY17" fmla="*/ 168282 h 857630"/>
                      <a:gd name="connsiteX18" fmla="*/ 441993 w 604710"/>
                      <a:gd name="connsiteY18" fmla="*/ 174365 h 857630"/>
                      <a:gd name="connsiteX19" fmla="*/ 446048 w 604710"/>
                      <a:gd name="connsiteY19" fmla="*/ 200722 h 857630"/>
                      <a:gd name="connsiteX20" fmla="*/ 450103 w 604710"/>
                      <a:gd name="connsiteY20" fmla="*/ 206805 h 857630"/>
                      <a:gd name="connsiteX21" fmla="*/ 454158 w 604710"/>
                      <a:gd name="connsiteY21" fmla="*/ 218970 h 857630"/>
                      <a:gd name="connsiteX22" fmla="*/ 456186 w 604710"/>
                      <a:gd name="connsiteY22" fmla="*/ 225052 h 857630"/>
                      <a:gd name="connsiteX23" fmla="*/ 460241 w 604710"/>
                      <a:gd name="connsiteY23" fmla="*/ 231134 h 857630"/>
                      <a:gd name="connsiteX24" fmla="*/ 464296 w 604710"/>
                      <a:gd name="connsiteY24" fmla="*/ 247354 h 857630"/>
                      <a:gd name="connsiteX25" fmla="*/ 460241 w 604710"/>
                      <a:gd name="connsiteY25" fmla="*/ 265602 h 857630"/>
                      <a:gd name="connsiteX26" fmla="*/ 458213 w 604710"/>
                      <a:gd name="connsiteY26" fmla="*/ 273712 h 857630"/>
                      <a:gd name="connsiteX27" fmla="*/ 452131 w 604710"/>
                      <a:gd name="connsiteY27" fmla="*/ 279794 h 857630"/>
                      <a:gd name="connsiteX28" fmla="*/ 444021 w 604710"/>
                      <a:gd name="connsiteY28" fmla="*/ 291959 h 857630"/>
                      <a:gd name="connsiteX29" fmla="*/ 435911 w 604710"/>
                      <a:gd name="connsiteY29" fmla="*/ 304124 h 857630"/>
                      <a:gd name="connsiteX30" fmla="*/ 431856 w 604710"/>
                      <a:gd name="connsiteY30" fmla="*/ 316289 h 857630"/>
                      <a:gd name="connsiteX31" fmla="*/ 429828 w 604710"/>
                      <a:gd name="connsiteY31" fmla="*/ 322372 h 857630"/>
                      <a:gd name="connsiteX32" fmla="*/ 427801 w 604710"/>
                      <a:gd name="connsiteY32" fmla="*/ 336564 h 857630"/>
                      <a:gd name="connsiteX33" fmla="*/ 423746 w 604710"/>
                      <a:gd name="connsiteY33" fmla="*/ 379142 h 857630"/>
                      <a:gd name="connsiteX34" fmla="*/ 425773 w 604710"/>
                      <a:gd name="connsiteY34" fmla="*/ 419691 h 857630"/>
                      <a:gd name="connsiteX35" fmla="*/ 429828 w 604710"/>
                      <a:gd name="connsiteY35" fmla="*/ 429829 h 857630"/>
                      <a:gd name="connsiteX36" fmla="*/ 433883 w 604710"/>
                      <a:gd name="connsiteY36" fmla="*/ 448076 h 857630"/>
                      <a:gd name="connsiteX37" fmla="*/ 435911 w 604710"/>
                      <a:gd name="connsiteY37" fmla="*/ 454159 h 857630"/>
                      <a:gd name="connsiteX38" fmla="*/ 437938 w 604710"/>
                      <a:gd name="connsiteY38" fmla="*/ 462269 h 857630"/>
                      <a:gd name="connsiteX39" fmla="*/ 441993 w 604710"/>
                      <a:gd name="connsiteY39" fmla="*/ 474434 h 857630"/>
                      <a:gd name="connsiteX40" fmla="*/ 446048 w 604710"/>
                      <a:gd name="connsiteY40" fmla="*/ 482544 h 857630"/>
                      <a:gd name="connsiteX41" fmla="*/ 448076 w 604710"/>
                      <a:gd name="connsiteY41" fmla="*/ 488626 h 857630"/>
                      <a:gd name="connsiteX42" fmla="*/ 456186 w 604710"/>
                      <a:gd name="connsiteY42" fmla="*/ 504846 h 857630"/>
                      <a:gd name="connsiteX43" fmla="*/ 460241 w 604710"/>
                      <a:gd name="connsiteY43" fmla="*/ 519039 h 857630"/>
                      <a:gd name="connsiteX44" fmla="*/ 462268 w 604710"/>
                      <a:gd name="connsiteY44" fmla="*/ 525121 h 857630"/>
                      <a:gd name="connsiteX45" fmla="*/ 464296 w 604710"/>
                      <a:gd name="connsiteY45" fmla="*/ 533231 h 857630"/>
                      <a:gd name="connsiteX46" fmla="*/ 468351 w 604710"/>
                      <a:gd name="connsiteY46" fmla="*/ 545396 h 857630"/>
                      <a:gd name="connsiteX47" fmla="*/ 472406 w 604710"/>
                      <a:gd name="connsiteY47" fmla="*/ 559589 h 857630"/>
                      <a:gd name="connsiteX48" fmla="*/ 478488 w 604710"/>
                      <a:gd name="connsiteY48" fmla="*/ 569726 h 857630"/>
                      <a:gd name="connsiteX49" fmla="*/ 480516 w 604710"/>
                      <a:gd name="connsiteY49" fmla="*/ 575809 h 857630"/>
                      <a:gd name="connsiteX50" fmla="*/ 488626 w 604710"/>
                      <a:gd name="connsiteY50" fmla="*/ 592029 h 857630"/>
                      <a:gd name="connsiteX51" fmla="*/ 490653 w 604710"/>
                      <a:gd name="connsiteY51" fmla="*/ 598111 h 857630"/>
                      <a:gd name="connsiteX52" fmla="*/ 492681 w 604710"/>
                      <a:gd name="connsiteY52" fmla="*/ 608248 h 857630"/>
                      <a:gd name="connsiteX53" fmla="*/ 496736 w 604710"/>
                      <a:gd name="connsiteY53" fmla="*/ 616358 h 857630"/>
                      <a:gd name="connsiteX54" fmla="*/ 502818 w 604710"/>
                      <a:gd name="connsiteY54" fmla="*/ 632578 h 857630"/>
                      <a:gd name="connsiteX55" fmla="*/ 504846 w 604710"/>
                      <a:gd name="connsiteY55" fmla="*/ 640688 h 857630"/>
                      <a:gd name="connsiteX56" fmla="*/ 510928 w 604710"/>
                      <a:gd name="connsiteY56" fmla="*/ 650826 h 857630"/>
                      <a:gd name="connsiteX57" fmla="*/ 512956 w 604710"/>
                      <a:gd name="connsiteY57" fmla="*/ 656908 h 857630"/>
                      <a:gd name="connsiteX58" fmla="*/ 521066 w 604710"/>
                      <a:gd name="connsiteY58" fmla="*/ 675156 h 857630"/>
                      <a:gd name="connsiteX59" fmla="*/ 527148 w 604710"/>
                      <a:gd name="connsiteY59" fmla="*/ 693403 h 857630"/>
                      <a:gd name="connsiteX60" fmla="*/ 533231 w 604710"/>
                      <a:gd name="connsiteY60" fmla="*/ 701513 h 857630"/>
                      <a:gd name="connsiteX61" fmla="*/ 541341 w 604710"/>
                      <a:gd name="connsiteY61" fmla="*/ 713678 h 857630"/>
                      <a:gd name="connsiteX62" fmla="*/ 545396 w 604710"/>
                      <a:gd name="connsiteY62" fmla="*/ 719761 h 857630"/>
                      <a:gd name="connsiteX63" fmla="*/ 553506 w 604710"/>
                      <a:gd name="connsiteY63" fmla="*/ 738008 h 857630"/>
                      <a:gd name="connsiteX64" fmla="*/ 557561 w 604710"/>
                      <a:gd name="connsiteY64" fmla="*/ 746118 h 857630"/>
                      <a:gd name="connsiteX65" fmla="*/ 559588 w 604710"/>
                      <a:gd name="connsiteY65" fmla="*/ 752201 h 857630"/>
                      <a:gd name="connsiteX66" fmla="*/ 565671 w 604710"/>
                      <a:gd name="connsiteY66" fmla="*/ 756256 h 857630"/>
                      <a:gd name="connsiteX67" fmla="*/ 573781 w 604710"/>
                      <a:gd name="connsiteY67" fmla="*/ 774503 h 857630"/>
                      <a:gd name="connsiteX68" fmla="*/ 575808 w 604710"/>
                      <a:gd name="connsiteY68" fmla="*/ 780585 h 857630"/>
                      <a:gd name="connsiteX69" fmla="*/ 579863 w 604710"/>
                      <a:gd name="connsiteY69" fmla="*/ 786668 h 857630"/>
                      <a:gd name="connsiteX70" fmla="*/ 585946 w 604710"/>
                      <a:gd name="connsiteY70" fmla="*/ 802888 h 857630"/>
                      <a:gd name="connsiteX71" fmla="*/ 590001 w 604710"/>
                      <a:gd name="connsiteY71" fmla="*/ 817080 h 857630"/>
                      <a:gd name="connsiteX72" fmla="*/ 594055 w 604710"/>
                      <a:gd name="connsiteY72" fmla="*/ 823163 h 857630"/>
                      <a:gd name="connsiteX73" fmla="*/ 598110 w 604710"/>
                      <a:gd name="connsiteY73" fmla="*/ 837355 h 857630"/>
                      <a:gd name="connsiteX74" fmla="*/ 604193 w 604710"/>
                      <a:gd name="connsiteY74" fmla="*/ 845465 h 857630"/>
                      <a:gd name="connsiteX75" fmla="*/ 604193 w 604710"/>
                      <a:gd name="connsiteY75" fmla="*/ 857630 h 857630"/>
                      <a:gd name="connsiteX76" fmla="*/ 233161 w 604710"/>
                      <a:gd name="connsiteY76" fmla="*/ 857630 h 857630"/>
                      <a:gd name="connsiteX77" fmla="*/ 233161 w 604710"/>
                      <a:gd name="connsiteY77" fmla="*/ 804915 h 857630"/>
                      <a:gd name="connsiteX78" fmla="*/ 174364 w 604710"/>
                      <a:gd name="connsiteY78" fmla="*/ 804915 h 857630"/>
                      <a:gd name="connsiteX79" fmla="*/ 174364 w 604710"/>
                      <a:gd name="connsiteY79" fmla="*/ 340619 h 857630"/>
                      <a:gd name="connsiteX80" fmla="*/ 16220 w 604710"/>
                      <a:gd name="connsiteY80" fmla="*/ 340619 h 857630"/>
                      <a:gd name="connsiteX81" fmla="*/ 16220 w 604710"/>
                      <a:gd name="connsiteY81" fmla="*/ 269657 h 857630"/>
                      <a:gd name="connsiteX82" fmla="*/ 0 w 604710"/>
                      <a:gd name="connsiteY82" fmla="*/ 247354 h 857630"/>
                      <a:gd name="connsiteX83" fmla="*/ 2027 w 604710"/>
                      <a:gd name="connsiteY83" fmla="*/ 202750 h 857630"/>
                      <a:gd name="connsiteX84" fmla="*/ 8110 w 604710"/>
                      <a:gd name="connsiteY84" fmla="*/ 196667 h 857630"/>
                      <a:gd name="connsiteX85" fmla="*/ 16220 w 604710"/>
                      <a:gd name="connsiteY85" fmla="*/ 184502 h 857630"/>
                      <a:gd name="connsiteX86" fmla="*/ 18247 w 604710"/>
                      <a:gd name="connsiteY86" fmla="*/ 178420 h 857630"/>
                      <a:gd name="connsiteX87" fmla="*/ 26357 w 604710"/>
                      <a:gd name="connsiteY87" fmla="*/ 174365 h 857630"/>
                      <a:gd name="connsiteX88" fmla="*/ 12165 w 604710"/>
                      <a:gd name="connsiteY88" fmla="*/ 145980 h 857630"/>
                      <a:gd name="connsiteX89" fmla="*/ 127732 w 604710"/>
                      <a:gd name="connsiteY89" fmla="*/ 129760 h 857630"/>
                      <a:gd name="connsiteX90" fmla="*/ 121649 w 604710"/>
                      <a:gd name="connsiteY90" fmla="*/ 24330 h 857630"/>
                      <a:gd name="connsiteX91" fmla="*/ 300069 w 604710"/>
                      <a:gd name="connsiteY91" fmla="*/ 0 h 85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</a:cxnLst>
                    <a:rect l="l" t="t" r="r" b="b"/>
                    <a:pathLst>
                      <a:path w="604710" h="857630">
                        <a:moveTo>
                          <a:pt x="300069" y="0"/>
                        </a:moveTo>
                        <a:lnTo>
                          <a:pt x="300069" y="0"/>
                        </a:lnTo>
                        <a:cubicBezTo>
                          <a:pt x="305476" y="3379"/>
                          <a:pt x="310692" y="7085"/>
                          <a:pt x="316289" y="10138"/>
                        </a:cubicBezTo>
                        <a:cubicBezTo>
                          <a:pt x="318165" y="11161"/>
                          <a:pt x="320593" y="10980"/>
                          <a:pt x="322371" y="12165"/>
                        </a:cubicBezTo>
                        <a:cubicBezTo>
                          <a:pt x="332335" y="18808"/>
                          <a:pt x="325030" y="16851"/>
                          <a:pt x="332509" y="24330"/>
                        </a:cubicBezTo>
                        <a:cubicBezTo>
                          <a:pt x="334232" y="26053"/>
                          <a:pt x="336564" y="27033"/>
                          <a:pt x="338591" y="28385"/>
                        </a:cubicBezTo>
                        <a:cubicBezTo>
                          <a:pt x="339267" y="30413"/>
                          <a:pt x="339559" y="32612"/>
                          <a:pt x="340619" y="34468"/>
                        </a:cubicBezTo>
                        <a:cubicBezTo>
                          <a:pt x="347567" y="46627"/>
                          <a:pt x="345037" y="38700"/>
                          <a:pt x="352784" y="48660"/>
                        </a:cubicBezTo>
                        <a:cubicBezTo>
                          <a:pt x="355776" y="52507"/>
                          <a:pt x="360894" y="60825"/>
                          <a:pt x="360894" y="60825"/>
                        </a:cubicBezTo>
                        <a:cubicBezTo>
                          <a:pt x="364456" y="71513"/>
                          <a:pt x="360567" y="62866"/>
                          <a:pt x="369004" y="72990"/>
                        </a:cubicBezTo>
                        <a:cubicBezTo>
                          <a:pt x="370564" y="74862"/>
                          <a:pt x="371440" y="77251"/>
                          <a:pt x="373059" y="79072"/>
                        </a:cubicBezTo>
                        <a:cubicBezTo>
                          <a:pt x="376869" y="83358"/>
                          <a:pt x="385224" y="91237"/>
                          <a:pt x="385224" y="91237"/>
                        </a:cubicBezTo>
                        <a:cubicBezTo>
                          <a:pt x="394339" y="114026"/>
                          <a:pt x="383558" y="90933"/>
                          <a:pt x="395361" y="107457"/>
                        </a:cubicBezTo>
                        <a:cubicBezTo>
                          <a:pt x="410818" y="129097"/>
                          <a:pt x="389320" y="102459"/>
                          <a:pt x="401444" y="123677"/>
                        </a:cubicBezTo>
                        <a:cubicBezTo>
                          <a:pt x="402867" y="126167"/>
                          <a:pt x="405499" y="127732"/>
                          <a:pt x="407526" y="129760"/>
                        </a:cubicBezTo>
                        <a:cubicBezTo>
                          <a:pt x="411472" y="141601"/>
                          <a:pt x="406465" y="130726"/>
                          <a:pt x="415636" y="139897"/>
                        </a:cubicBezTo>
                        <a:cubicBezTo>
                          <a:pt x="424807" y="149068"/>
                          <a:pt x="413932" y="144061"/>
                          <a:pt x="425773" y="148007"/>
                        </a:cubicBezTo>
                        <a:cubicBezTo>
                          <a:pt x="441313" y="163547"/>
                          <a:pt x="435865" y="153926"/>
                          <a:pt x="439966" y="168282"/>
                        </a:cubicBezTo>
                        <a:cubicBezTo>
                          <a:pt x="440553" y="170337"/>
                          <a:pt x="441317" y="172337"/>
                          <a:pt x="441993" y="174365"/>
                        </a:cubicBezTo>
                        <a:cubicBezTo>
                          <a:pt x="442574" y="180174"/>
                          <a:pt x="442396" y="193417"/>
                          <a:pt x="446048" y="200722"/>
                        </a:cubicBezTo>
                        <a:cubicBezTo>
                          <a:pt x="447138" y="202902"/>
                          <a:pt x="449113" y="204578"/>
                          <a:pt x="450103" y="206805"/>
                        </a:cubicBezTo>
                        <a:cubicBezTo>
                          <a:pt x="451839" y="210711"/>
                          <a:pt x="452806" y="214915"/>
                          <a:pt x="454158" y="218970"/>
                        </a:cubicBezTo>
                        <a:cubicBezTo>
                          <a:pt x="454834" y="220997"/>
                          <a:pt x="455001" y="223274"/>
                          <a:pt x="456186" y="225052"/>
                        </a:cubicBezTo>
                        <a:lnTo>
                          <a:pt x="460241" y="231134"/>
                        </a:lnTo>
                        <a:cubicBezTo>
                          <a:pt x="461593" y="236541"/>
                          <a:pt x="465212" y="241857"/>
                          <a:pt x="464296" y="247354"/>
                        </a:cubicBezTo>
                        <a:cubicBezTo>
                          <a:pt x="460638" y="269295"/>
                          <a:pt x="464232" y="251632"/>
                          <a:pt x="460241" y="265602"/>
                        </a:cubicBezTo>
                        <a:cubicBezTo>
                          <a:pt x="459475" y="268281"/>
                          <a:pt x="459596" y="271293"/>
                          <a:pt x="458213" y="273712"/>
                        </a:cubicBezTo>
                        <a:cubicBezTo>
                          <a:pt x="456790" y="276201"/>
                          <a:pt x="454158" y="277767"/>
                          <a:pt x="452131" y="279794"/>
                        </a:cubicBezTo>
                        <a:cubicBezTo>
                          <a:pt x="447309" y="294259"/>
                          <a:pt x="454146" y="276771"/>
                          <a:pt x="444021" y="291959"/>
                        </a:cubicBezTo>
                        <a:cubicBezTo>
                          <a:pt x="432285" y="309563"/>
                          <a:pt x="455311" y="284724"/>
                          <a:pt x="435911" y="304124"/>
                        </a:cubicBezTo>
                        <a:lnTo>
                          <a:pt x="431856" y="316289"/>
                        </a:lnTo>
                        <a:lnTo>
                          <a:pt x="429828" y="322372"/>
                        </a:lnTo>
                        <a:cubicBezTo>
                          <a:pt x="429152" y="327103"/>
                          <a:pt x="428310" y="331813"/>
                          <a:pt x="427801" y="336564"/>
                        </a:cubicBezTo>
                        <a:cubicBezTo>
                          <a:pt x="426282" y="350740"/>
                          <a:pt x="423746" y="379142"/>
                          <a:pt x="423746" y="379142"/>
                        </a:cubicBezTo>
                        <a:cubicBezTo>
                          <a:pt x="424422" y="392658"/>
                          <a:pt x="424161" y="406254"/>
                          <a:pt x="425773" y="419691"/>
                        </a:cubicBezTo>
                        <a:cubicBezTo>
                          <a:pt x="426207" y="423305"/>
                          <a:pt x="428677" y="426376"/>
                          <a:pt x="429828" y="429829"/>
                        </a:cubicBezTo>
                        <a:cubicBezTo>
                          <a:pt x="431914" y="436085"/>
                          <a:pt x="432272" y="441633"/>
                          <a:pt x="433883" y="448076"/>
                        </a:cubicBezTo>
                        <a:cubicBezTo>
                          <a:pt x="434401" y="450150"/>
                          <a:pt x="435324" y="452104"/>
                          <a:pt x="435911" y="454159"/>
                        </a:cubicBezTo>
                        <a:cubicBezTo>
                          <a:pt x="436676" y="456838"/>
                          <a:pt x="437137" y="459600"/>
                          <a:pt x="437938" y="462269"/>
                        </a:cubicBezTo>
                        <a:cubicBezTo>
                          <a:pt x="439166" y="466363"/>
                          <a:pt x="440081" y="470611"/>
                          <a:pt x="441993" y="474434"/>
                        </a:cubicBezTo>
                        <a:cubicBezTo>
                          <a:pt x="443345" y="477137"/>
                          <a:pt x="444857" y="479766"/>
                          <a:pt x="446048" y="482544"/>
                        </a:cubicBezTo>
                        <a:cubicBezTo>
                          <a:pt x="446890" y="484508"/>
                          <a:pt x="447192" y="486681"/>
                          <a:pt x="448076" y="488626"/>
                        </a:cubicBezTo>
                        <a:cubicBezTo>
                          <a:pt x="450578" y="494129"/>
                          <a:pt x="454275" y="499111"/>
                          <a:pt x="456186" y="504846"/>
                        </a:cubicBezTo>
                        <a:cubicBezTo>
                          <a:pt x="461048" y="519437"/>
                          <a:pt x="455147" y="501210"/>
                          <a:pt x="460241" y="519039"/>
                        </a:cubicBezTo>
                        <a:cubicBezTo>
                          <a:pt x="460828" y="521094"/>
                          <a:pt x="461681" y="523066"/>
                          <a:pt x="462268" y="525121"/>
                        </a:cubicBezTo>
                        <a:cubicBezTo>
                          <a:pt x="463034" y="527800"/>
                          <a:pt x="463495" y="530562"/>
                          <a:pt x="464296" y="533231"/>
                        </a:cubicBezTo>
                        <a:cubicBezTo>
                          <a:pt x="465524" y="537325"/>
                          <a:pt x="467315" y="541249"/>
                          <a:pt x="468351" y="545396"/>
                        </a:cubicBezTo>
                        <a:cubicBezTo>
                          <a:pt x="469002" y="548000"/>
                          <a:pt x="470950" y="556677"/>
                          <a:pt x="472406" y="559589"/>
                        </a:cubicBezTo>
                        <a:cubicBezTo>
                          <a:pt x="474168" y="563114"/>
                          <a:pt x="476726" y="566201"/>
                          <a:pt x="478488" y="569726"/>
                        </a:cubicBezTo>
                        <a:cubicBezTo>
                          <a:pt x="479444" y="571638"/>
                          <a:pt x="479632" y="573863"/>
                          <a:pt x="480516" y="575809"/>
                        </a:cubicBezTo>
                        <a:cubicBezTo>
                          <a:pt x="483017" y="581312"/>
                          <a:pt x="486715" y="586294"/>
                          <a:pt x="488626" y="592029"/>
                        </a:cubicBezTo>
                        <a:cubicBezTo>
                          <a:pt x="489302" y="594056"/>
                          <a:pt x="490135" y="596038"/>
                          <a:pt x="490653" y="598111"/>
                        </a:cubicBezTo>
                        <a:cubicBezTo>
                          <a:pt x="491489" y="601454"/>
                          <a:pt x="491591" y="604979"/>
                          <a:pt x="492681" y="608248"/>
                        </a:cubicBezTo>
                        <a:cubicBezTo>
                          <a:pt x="493637" y="611115"/>
                          <a:pt x="495384" y="613655"/>
                          <a:pt x="496736" y="616358"/>
                        </a:cubicBezTo>
                        <a:cubicBezTo>
                          <a:pt x="501937" y="637165"/>
                          <a:pt x="494870" y="611384"/>
                          <a:pt x="502818" y="632578"/>
                        </a:cubicBezTo>
                        <a:cubicBezTo>
                          <a:pt x="503797" y="635187"/>
                          <a:pt x="503714" y="638142"/>
                          <a:pt x="504846" y="640688"/>
                        </a:cubicBezTo>
                        <a:cubicBezTo>
                          <a:pt x="506446" y="644289"/>
                          <a:pt x="509166" y="647301"/>
                          <a:pt x="510928" y="650826"/>
                        </a:cubicBezTo>
                        <a:cubicBezTo>
                          <a:pt x="511884" y="652737"/>
                          <a:pt x="512206" y="654907"/>
                          <a:pt x="512956" y="656908"/>
                        </a:cubicBezTo>
                        <a:cubicBezTo>
                          <a:pt x="516841" y="667268"/>
                          <a:pt x="516456" y="665937"/>
                          <a:pt x="521066" y="675156"/>
                        </a:cubicBezTo>
                        <a:cubicBezTo>
                          <a:pt x="522736" y="681838"/>
                          <a:pt x="523677" y="687155"/>
                          <a:pt x="527148" y="693403"/>
                        </a:cubicBezTo>
                        <a:cubicBezTo>
                          <a:pt x="528789" y="696357"/>
                          <a:pt x="531293" y="698745"/>
                          <a:pt x="533231" y="701513"/>
                        </a:cubicBezTo>
                        <a:cubicBezTo>
                          <a:pt x="536026" y="705505"/>
                          <a:pt x="538638" y="709623"/>
                          <a:pt x="541341" y="713678"/>
                        </a:cubicBezTo>
                        <a:lnTo>
                          <a:pt x="545396" y="719761"/>
                        </a:lnTo>
                        <a:cubicBezTo>
                          <a:pt x="552477" y="741003"/>
                          <a:pt x="545794" y="724513"/>
                          <a:pt x="553506" y="738008"/>
                        </a:cubicBezTo>
                        <a:cubicBezTo>
                          <a:pt x="555006" y="740632"/>
                          <a:pt x="556371" y="743340"/>
                          <a:pt x="557561" y="746118"/>
                        </a:cubicBezTo>
                        <a:cubicBezTo>
                          <a:pt x="558403" y="748083"/>
                          <a:pt x="558253" y="750532"/>
                          <a:pt x="559588" y="752201"/>
                        </a:cubicBezTo>
                        <a:cubicBezTo>
                          <a:pt x="561110" y="754104"/>
                          <a:pt x="563643" y="754904"/>
                          <a:pt x="565671" y="756256"/>
                        </a:cubicBezTo>
                        <a:cubicBezTo>
                          <a:pt x="572097" y="765894"/>
                          <a:pt x="568956" y="760027"/>
                          <a:pt x="573781" y="774503"/>
                        </a:cubicBezTo>
                        <a:cubicBezTo>
                          <a:pt x="574457" y="776530"/>
                          <a:pt x="574623" y="778807"/>
                          <a:pt x="575808" y="780585"/>
                        </a:cubicBezTo>
                        <a:lnTo>
                          <a:pt x="579863" y="786668"/>
                        </a:lnTo>
                        <a:cubicBezTo>
                          <a:pt x="583776" y="806228"/>
                          <a:pt x="578985" y="788964"/>
                          <a:pt x="585946" y="802888"/>
                        </a:cubicBezTo>
                        <a:cubicBezTo>
                          <a:pt x="589883" y="810763"/>
                          <a:pt x="586113" y="808006"/>
                          <a:pt x="590001" y="817080"/>
                        </a:cubicBezTo>
                        <a:cubicBezTo>
                          <a:pt x="590961" y="819320"/>
                          <a:pt x="592704" y="821135"/>
                          <a:pt x="594055" y="823163"/>
                        </a:cubicBezTo>
                        <a:cubicBezTo>
                          <a:pt x="594493" y="824914"/>
                          <a:pt x="596819" y="835096"/>
                          <a:pt x="598110" y="837355"/>
                        </a:cubicBezTo>
                        <a:cubicBezTo>
                          <a:pt x="599787" y="840289"/>
                          <a:pt x="603222" y="842228"/>
                          <a:pt x="604193" y="845465"/>
                        </a:cubicBezTo>
                        <a:cubicBezTo>
                          <a:pt x="605358" y="849349"/>
                          <a:pt x="604193" y="853575"/>
                          <a:pt x="604193" y="857630"/>
                        </a:cubicBezTo>
                        <a:lnTo>
                          <a:pt x="233161" y="857630"/>
                        </a:lnTo>
                        <a:lnTo>
                          <a:pt x="233161" y="804915"/>
                        </a:lnTo>
                        <a:lnTo>
                          <a:pt x="174364" y="804915"/>
                        </a:lnTo>
                        <a:lnTo>
                          <a:pt x="174364" y="340619"/>
                        </a:lnTo>
                        <a:lnTo>
                          <a:pt x="16220" y="340619"/>
                        </a:lnTo>
                        <a:lnTo>
                          <a:pt x="16220" y="269657"/>
                        </a:lnTo>
                        <a:lnTo>
                          <a:pt x="0" y="247354"/>
                        </a:lnTo>
                        <a:cubicBezTo>
                          <a:pt x="676" y="232486"/>
                          <a:pt x="-324" y="217446"/>
                          <a:pt x="2027" y="202750"/>
                        </a:cubicBezTo>
                        <a:cubicBezTo>
                          <a:pt x="2480" y="199918"/>
                          <a:pt x="6349" y="198931"/>
                          <a:pt x="8110" y="196667"/>
                        </a:cubicBezTo>
                        <a:cubicBezTo>
                          <a:pt x="11102" y="192820"/>
                          <a:pt x="16220" y="184502"/>
                          <a:pt x="16220" y="184502"/>
                        </a:cubicBezTo>
                        <a:cubicBezTo>
                          <a:pt x="16896" y="182475"/>
                          <a:pt x="16736" y="179931"/>
                          <a:pt x="18247" y="178420"/>
                        </a:cubicBezTo>
                        <a:cubicBezTo>
                          <a:pt x="20384" y="176283"/>
                          <a:pt x="26357" y="174365"/>
                          <a:pt x="26357" y="174365"/>
                        </a:cubicBezTo>
                        <a:lnTo>
                          <a:pt x="12165" y="145980"/>
                        </a:lnTo>
                        <a:lnTo>
                          <a:pt x="127732" y="129760"/>
                        </a:lnTo>
                        <a:lnTo>
                          <a:pt x="121649" y="24330"/>
                        </a:lnTo>
                        <a:lnTo>
                          <a:pt x="300069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 186"/>
                  <p:cNvSpPr/>
                  <p:nvPr/>
                </p:nvSpPr>
                <p:spPr>
                  <a:xfrm>
                    <a:off x="5058888" y="3615303"/>
                    <a:ext cx="1266904" cy="935027"/>
                  </a:xfrm>
                  <a:custGeom>
                    <a:avLst/>
                    <a:gdLst>
                      <a:gd name="connsiteX0" fmla="*/ 1107012 w 1267184"/>
                      <a:gd name="connsiteY0" fmla="*/ 243299 h 934675"/>
                      <a:gd name="connsiteX1" fmla="*/ 1190139 w 1267184"/>
                      <a:gd name="connsiteY1" fmla="*/ 243299 h 934675"/>
                      <a:gd name="connsiteX2" fmla="*/ 1190139 w 1267184"/>
                      <a:gd name="connsiteY2" fmla="*/ 304124 h 934675"/>
                      <a:gd name="connsiteX3" fmla="*/ 1267184 w 1267184"/>
                      <a:gd name="connsiteY3" fmla="*/ 304124 h 934675"/>
                      <a:gd name="connsiteX4" fmla="*/ 1267184 w 1267184"/>
                      <a:gd name="connsiteY4" fmla="*/ 592028 h 934675"/>
                      <a:gd name="connsiteX5" fmla="*/ 1123232 w 1267184"/>
                      <a:gd name="connsiteY5" fmla="*/ 705568 h 934675"/>
                      <a:gd name="connsiteX6" fmla="*/ 1082682 w 1267184"/>
                      <a:gd name="connsiteY6" fmla="*/ 819107 h 934675"/>
                      <a:gd name="connsiteX7" fmla="*/ 671100 w 1267184"/>
                      <a:gd name="connsiteY7" fmla="*/ 819107 h 934675"/>
                      <a:gd name="connsiteX8" fmla="*/ 671100 w 1267184"/>
                      <a:gd name="connsiteY8" fmla="*/ 934675 h 934675"/>
                      <a:gd name="connsiteX9" fmla="*/ 604193 w 1267184"/>
                      <a:gd name="connsiteY9" fmla="*/ 922510 h 934675"/>
                      <a:gd name="connsiteX10" fmla="*/ 585946 w 1267184"/>
                      <a:gd name="connsiteY10" fmla="*/ 920482 h 934675"/>
                      <a:gd name="connsiteX11" fmla="*/ 569726 w 1267184"/>
                      <a:gd name="connsiteY11" fmla="*/ 918455 h 934675"/>
                      <a:gd name="connsiteX12" fmla="*/ 567698 w 1267184"/>
                      <a:gd name="connsiteY12" fmla="*/ 908317 h 934675"/>
                      <a:gd name="connsiteX13" fmla="*/ 563643 w 1267184"/>
                      <a:gd name="connsiteY13" fmla="*/ 888042 h 934675"/>
                      <a:gd name="connsiteX14" fmla="*/ 557561 w 1267184"/>
                      <a:gd name="connsiteY14" fmla="*/ 883987 h 934675"/>
                      <a:gd name="connsiteX15" fmla="*/ 541341 w 1267184"/>
                      <a:gd name="connsiteY15" fmla="*/ 886015 h 934675"/>
                      <a:gd name="connsiteX16" fmla="*/ 533231 w 1267184"/>
                      <a:gd name="connsiteY16" fmla="*/ 888042 h 934675"/>
                      <a:gd name="connsiteX17" fmla="*/ 527148 w 1267184"/>
                      <a:gd name="connsiteY17" fmla="*/ 890070 h 934675"/>
                      <a:gd name="connsiteX18" fmla="*/ 506873 w 1267184"/>
                      <a:gd name="connsiteY18" fmla="*/ 892097 h 934675"/>
                      <a:gd name="connsiteX19" fmla="*/ 500791 w 1267184"/>
                      <a:gd name="connsiteY19" fmla="*/ 894125 h 934675"/>
                      <a:gd name="connsiteX20" fmla="*/ 494708 w 1267184"/>
                      <a:gd name="connsiteY20" fmla="*/ 898180 h 934675"/>
                      <a:gd name="connsiteX21" fmla="*/ 482543 w 1267184"/>
                      <a:gd name="connsiteY21" fmla="*/ 902235 h 934675"/>
                      <a:gd name="connsiteX22" fmla="*/ 462268 w 1267184"/>
                      <a:gd name="connsiteY22" fmla="*/ 900207 h 934675"/>
                      <a:gd name="connsiteX23" fmla="*/ 454158 w 1267184"/>
                      <a:gd name="connsiteY23" fmla="*/ 888042 h 934675"/>
                      <a:gd name="connsiteX24" fmla="*/ 450103 w 1267184"/>
                      <a:gd name="connsiteY24" fmla="*/ 875877 h 934675"/>
                      <a:gd name="connsiteX25" fmla="*/ 444021 w 1267184"/>
                      <a:gd name="connsiteY25" fmla="*/ 855602 h 934675"/>
                      <a:gd name="connsiteX26" fmla="*/ 435911 w 1267184"/>
                      <a:gd name="connsiteY26" fmla="*/ 843437 h 934675"/>
                      <a:gd name="connsiteX27" fmla="*/ 433883 w 1267184"/>
                      <a:gd name="connsiteY27" fmla="*/ 837355 h 934675"/>
                      <a:gd name="connsiteX28" fmla="*/ 429828 w 1267184"/>
                      <a:gd name="connsiteY28" fmla="*/ 829245 h 934675"/>
                      <a:gd name="connsiteX29" fmla="*/ 425774 w 1267184"/>
                      <a:gd name="connsiteY29" fmla="*/ 827217 h 934675"/>
                      <a:gd name="connsiteX30" fmla="*/ 249381 w 1267184"/>
                      <a:gd name="connsiteY30" fmla="*/ 827217 h 934675"/>
                      <a:gd name="connsiteX31" fmla="*/ 212887 w 1267184"/>
                      <a:gd name="connsiteY31" fmla="*/ 810997 h 934675"/>
                      <a:gd name="connsiteX32" fmla="*/ 156117 w 1267184"/>
                      <a:gd name="connsiteY32" fmla="*/ 810997 h 934675"/>
                      <a:gd name="connsiteX33" fmla="*/ 81099 w 1267184"/>
                      <a:gd name="connsiteY33" fmla="*/ 697458 h 934675"/>
                      <a:gd name="connsiteX34" fmla="*/ 32440 w 1267184"/>
                      <a:gd name="connsiteY34" fmla="*/ 620413 h 934675"/>
                      <a:gd name="connsiteX35" fmla="*/ 0 w 1267184"/>
                      <a:gd name="connsiteY35" fmla="*/ 529176 h 934675"/>
                      <a:gd name="connsiteX36" fmla="*/ 34467 w 1267184"/>
                      <a:gd name="connsiteY36" fmla="*/ 519038 h 934675"/>
                      <a:gd name="connsiteX37" fmla="*/ 50687 w 1267184"/>
                      <a:gd name="connsiteY37" fmla="*/ 525121 h 934675"/>
                      <a:gd name="connsiteX38" fmla="*/ 60825 w 1267184"/>
                      <a:gd name="connsiteY38" fmla="*/ 523093 h 934675"/>
                      <a:gd name="connsiteX39" fmla="*/ 56770 w 1267184"/>
                      <a:gd name="connsiteY39" fmla="*/ 510928 h 934675"/>
                      <a:gd name="connsiteX40" fmla="*/ 58797 w 1267184"/>
                      <a:gd name="connsiteY40" fmla="*/ 484571 h 934675"/>
                      <a:gd name="connsiteX41" fmla="*/ 62852 w 1267184"/>
                      <a:gd name="connsiteY41" fmla="*/ 478488 h 934675"/>
                      <a:gd name="connsiteX42" fmla="*/ 99347 w 1267184"/>
                      <a:gd name="connsiteY42" fmla="*/ 474433 h 934675"/>
                      <a:gd name="connsiteX43" fmla="*/ 204777 w 1267184"/>
                      <a:gd name="connsiteY43" fmla="*/ 502818 h 934675"/>
                      <a:gd name="connsiteX44" fmla="*/ 216942 w 1267184"/>
                      <a:gd name="connsiteY44" fmla="*/ 519038 h 934675"/>
                      <a:gd name="connsiteX45" fmla="*/ 330481 w 1267184"/>
                      <a:gd name="connsiteY45" fmla="*/ 512956 h 934675"/>
                      <a:gd name="connsiteX46" fmla="*/ 326426 w 1267184"/>
                      <a:gd name="connsiteY46" fmla="*/ 52714 h 934675"/>
                      <a:gd name="connsiteX47" fmla="*/ 385224 w 1267184"/>
                      <a:gd name="connsiteY47" fmla="*/ 32440 h 934675"/>
                      <a:gd name="connsiteX48" fmla="*/ 421719 w 1267184"/>
                      <a:gd name="connsiteY48" fmla="*/ 30412 h 934675"/>
                      <a:gd name="connsiteX49" fmla="*/ 427801 w 1267184"/>
                      <a:gd name="connsiteY49" fmla="*/ 26357 h 934675"/>
                      <a:gd name="connsiteX50" fmla="*/ 446048 w 1267184"/>
                      <a:gd name="connsiteY50" fmla="*/ 20275 h 934675"/>
                      <a:gd name="connsiteX51" fmla="*/ 452131 w 1267184"/>
                      <a:gd name="connsiteY51" fmla="*/ 18247 h 934675"/>
                      <a:gd name="connsiteX52" fmla="*/ 470378 w 1267184"/>
                      <a:gd name="connsiteY52" fmla="*/ 8110 h 934675"/>
                      <a:gd name="connsiteX53" fmla="*/ 478488 w 1267184"/>
                      <a:gd name="connsiteY53" fmla="*/ 2027 h 934675"/>
                      <a:gd name="connsiteX54" fmla="*/ 484571 w 1267184"/>
                      <a:gd name="connsiteY54" fmla="*/ 0 h 934675"/>
                      <a:gd name="connsiteX55" fmla="*/ 527148 w 1267184"/>
                      <a:gd name="connsiteY55" fmla="*/ 2027 h 934675"/>
                      <a:gd name="connsiteX56" fmla="*/ 537286 w 1267184"/>
                      <a:gd name="connsiteY56" fmla="*/ 10137 h 934675"/>
                      <a:gd name="connsiteX57" fmla="*/ 555533 w 1267184"/>
                      <a:gd name="connsiteY57" fmla="*/ 22302 h 934675"/>
                      <a:gd name="connsiteX58" fmla="*/ 559588 w 1267184"/>
                      <a:gd name="connsiteY58" fmla="*/ 28385 h 934675"/>
                      <a:gd name="connsiteX59" fmla="*/ 575808 w 1267184"/>
                      <a:gd name="connsiteY59" fmla="*/ 48659 h 934675"/>
                      <a:gd name="connsiteX60" fmla="*/ 581891 w 1267184"/>
                      <a:gd name="connsiteY60" fmla="*/ 50687 h 934675"/>
                      <a:gd name="connsiteX61" fmla="*/ 596083 w 1267184"/>
                      <a:gd name="connsiteY61" fmla="*/ 54742 h 934675"/>
                      <a:gd name="connsiteX62" fmla="*/ 602166 w 1267184"/>
                      <a:gd name="connsiteY62" fmla="*/ 58797 h 934675"/>
                      <a:gd name="connsiteX63" fmla="*/ 614330 w 1267184"/>
                      <a:gd name="connsiteY63" fmla="*/ 62852 h 934675"/>
                      <a:gd name="connsiteX64" fmla="*/ 628523 w 1267184"/>
                      <a:gd name="connsiteY64" fmla="*/ 70962 h 934675"/>
                      <a:gd name="connsiteX65" fmla="*/ 632578 w 1267184"/>
                      <a:gd name="connsiteY65" fmla="*/ 83127 h 934675"/>
                      <a:gd name="connsiteX66" fmla="*/ 644743 w 1267184"/>
                      <a:gd name="connsiteY66" fmla="*/ 95292 h 934675"/>
                      <a:gd name="connsiteX67" fmla="*/ 650825 w 1267184"/>
                      <a:gd name="connsiteY67" fmla="*/ 141924 h 934675"/>
                      <a:gd name="connsiteX68" fmla="*/ 660963 w 1267184"/>
                      <a:gd name="connsiteY68" fmla="*/ 152062 h 934675"/>
                      <a:gd name="connsiteX69" fmla="*/ 671100 w 1267184"/>
                      <a:gd name="connsiteY69" fmla="*/ 164227 h 934675"/>
                      <a:gd name="connsiteX70" fmla="*/ 679210 w 1267184"/>
                      <a:gd name="connsiteY70" fmla="*/ 176392 h 934675"/>
                      <a:gd name="connsiteX71" fmla="*/ 683265 w 1267184"/>
                      <a:gd name="connsiteY71" fmla="*/ 188557 h 934675"/>
                      <a:gd name="connsiteX72" fmla="*/ 687320 w 1267184"/>
                      <a:gd name="connsiteY72" fmla="*/ 196667 h 934675"/>
                      <a:gd name="connsiteX73" fmla="*/ 691375 w 1267184"/>
                      <a:gd name="connsiteY73" fmla="*/ 208832 h 934675"/>
                      <a:gd name="connsiteX74" fmla="*/ 695430 w 1267184"/>
                      <a:gd name="connsiteY74" fmla="*/ 220997 h 934675"/>
                      <a:gd name="connsiteX75" fmla="*/ 697458 w 1267184"/>
                      <a:gd name="connsiteY75" fmla="*/ 231134 h 934675"/>
                      <a:gd name="connsiteX76" fmla="*/ 697458 w 1267184"/>
                      <a:gd name="connsiteY76" fmla="*/ 235189 h 934675"/>
                      <a:gd name="connsiteX77" fmla="*/ 1107012 w 1267184"/>
                      <a:gd name="connsiteY77" fmla="*/ 243299 h 93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67184" h="934675">
                        <a:moveTo>
                          <a:pt x="1107012" y="243299"/>
                        </a:moveTo>
                        <a:lnTo>
                          <a:pt x="1190139" y="243299"/>
                        </a:lnTo>
                        <a:lnTo>
                          <a:pt x="1190139" y="304124"/>
                        </a:lnTo>
                        <a:lnTo>
                          <a:pt x="1267184" y="304124"/>
                        </a:lnTo>
                        <a:lnTo>
                          <a:pt x="1267184" y="592028"/>
                        </a:lnTo>
                        <a:lnTo>
                          <a:pt x="1123232" y="705568"/>
                        </a:lnTo>
                        <a:lnTo>
                          <a:pt x="1082682" y="819107"/>
                        </a:lnTo>
                        <a:lnTo>
                          <a:pt x="671100" y="819107"/>
                        </a:lnTo>
                        <a:lnTo>
                          <a:pt x="671100" y="934675"/>
                        </a:lnTo>
                        <a:lnTo>
                          <a:pt x="604193" y="922510"/>
                        </a:lnTo>
                        <a:lnTo>
                          <a:pt x="585946" y="920482"/>
                        </a:lnTo>
                        <a:cubicBezTo>
                          <a:pt x="580535" y="919845"/>
                          <a:pt x="574260" y="921477"/>
                          <a:pt x="569726" y="918455"/>
                        </a:cubicBezTo>
                        <a:cubicBezTo>
                          <a:pt x="566858" y="916543"/>
                          <a:pt x="568314" y="911708"/>
                          <a:pt x="567698" y="908317"/>
                        </a:cubicBezTo>
                        <a:cubicBezTo>
                          <a:pt x="567690" y="908272"/>
                          <a:pt x="564989" y="890062"/>
                          <a:pt x="563643" y="888042"/>
                        </a:cubicBezTo>
                        <a:cubicBezTo>
                          <a:pt x="562291" y="886015"/>
                          <a:pt x="559588" y="885339"/>
                          <a:pt x="557561" y="883987"/>
                        </a:cubicBezTo>
                        <a:cubicBezTo>
                          <a:pt x="552154" y="884663"/>
                          <a:pt x="546716" y="885119"/>
                          <a:pt x="541341" y="886015"/>
                        </a:cubicBezTo>
                        <a:cubicBezTo>
                          <a:pt x="538592" y="886473"/>
                          <a:pt x="535910" y="887277"/>
                          <a:pt x="533231" y="888042"/>
                        </a:cubicBezTo>
                        <a:cubicBezTo>
                          <a:pt x="531176" y="888629"/>
                          <a:pt x="529261" y="889745"/>
                          <a:pt x="527148" y="890070"/>
                        </a:cubicBezTo>
                        <a:cubicBezTo>
                          <a:pt x="520435" y="891103"/>
                          <a:pt x="513631" y="891421"/>
                          <a:pt x="506873" y="892097"/>
                        </a:cubicBezTo>
                        <a:cubicBezTo>
                          <a:pt x="504846" y="892773"/>
                          <a:pt x="502702" y="893169"/>
                          <a:pt x="500791" y="894125"/>
                        </a:cubicBezTo>
                        <a:cubicBezTo>
                          <a:pt x="498611" y="895215"/>
                          <a:pt x="496935" y="897190"/>
                          <a:pt x="494708" y="898180"/>
                        </a:cubicBezTo>
                        <a:cubicBezTo>
                          <a:pt x="490802" y="899916"/>
                          <a:pt x="482543" y="902235"/>
                          <a:pt x="482543" y="902235"/>
                        </a:cubicBezTo>
                        <a:cubicBezTo>
                          <a:pt x="475785" y="901559"/>
                          <a:pt x="468343" y="903245"/>
                          <a:pt x="462268" y="900207"/>
                        </a:cubicBezTo>
                        <a:cubicBezTo>
                          <a:pt x="457909" y="898027"/>
                          <a:pt x="454158" y="888042"/>
                          <a:pt x="454158" y="888042"/>
                        </a:cubicBezTo>
                        <a:cubicBezTo>
                          <a:pt x="452806" y="883987"/>
                          <a:pt x="450707" y="880108"/>
                          <a:pt x="450103" y="875877"/>
                        </a:cubicBezTo>
                        <a:cubicBezTo>
                          <a:pt x="447731" y="859273"/>
                          <a:pt x="450727" y="865661"/>
                          <a:pt x="444021" y="855602"/>
                        </a:cubicBezTo>
                        <a:cubicBezTo>
                          <a:pt x="439364" y="836978"/>
                          <a:pt x="446094" y="856165"/>
                          <a:pt x="435911" y="843437"/>
                        </a:cubicBezTo>
                        <a:cubicBezTo>
                          <a:pt x="434576" y="841768"/>
                          <a:pt x="434725" y="839319"/>
                          <a:pt x="433883" y="837355"/>
                        </a:cubicBezTo>
                        <a:cubicBezTo>
                          <a:pt x="432692" y="834577"/>
                          <a:pt x="431716" y="831605"/>
                          <a:pt x="429828" y="829245"/>
                        </a:cubicBezTo>
                        <a:cubicBezTo>
                          <a:pt x="428884" y="828065"/>
                          <a:pt x="427125" y="827893"/>
                          <a:pt x="425774" y="827217"/>
                        </a:cubicBezTo>
                        <a:lnTo>
                          <a:pt x="249381" y="827217"/>
                        </a:lnTo>
                        <a:lnTo>
                          <a:pt x="212887" y="810997"/>
                        </a:lnTo>
                        <a:lnTo>
                          <a:pt x="156117" y="810997"/>
                        </a:lnTo>
                        <a:lnTo>
                          <a:pt x="81099" y="697458"/>
                        </a:lnTo>
                        <a:lnTo>
                          <a:pt x="32440" y="620413"/>
                        </a:lnTo>
                        <a:lnTo>
                          <a:pt x="0" y="529176"/>
                        </a:lnTo>
                        <a:lnTo>
                          <a:pt x="34467" y="519038"/>
                        </a:lnTo>
                        <a:cubicBezTo>
                          <a:pt x="39874" y="521066"/>
                          <a:pt x="44980" y="524243"/>
                          <a:pt x="50687" y="525121"/>
                        </a:cubicBezTo>
                        <a:cubicBezTo>
                          <a:pt x="54093" y="525645"/>
                          <a:pt x="59467" y="526261"/>
                          <a:pt x="60825" y="523093"/>
                        </a:cubicBezTo>
                        <a:cubicBezTo>
                          <a:pt x="62509" y="519164"/>
                          <a:pt x="56770" y="510928"/>
                          <a:pt x="56770" y="510928"/>
                        </a:cubicBezTo>
                        <a:cubicBezTo>
                          <a:pt x="57446" y="502142"/>
                          <a:pt x="57173" y="493232"/>
                          <a:pt x="58797" y="484571"/>
                        </a:cubicBezTo>
                        <a:cubicBezTo>
                          <a:pt x="59246" y="482176"/>
                          <a:pt x="60786" y="479780"/>
                          <a:pt x="62852" y="478488"/>
                        </a:cubicBezTo>
                        <a:cubicBezTo>
                          <a:pt x="73443" y="471868"/>
                          <a:pt x="88327" y="474433"/>
                          <a:pt x="99347" y="474433"/>
                        </a:cubicBezTo>
                        <a:lnTo>
                          <a:pt x="204777" y="502818"/>
                        </a:lnTo>
                        <a:lnTo>
                          <a:pt x="216942" y="519038"/>
                        </a:lnTo>
                        <a:lnTo>
                          <a:pt x="330481" y="512956"/>
                        </a:lnTo>
                        <a:cubicBezTo>
                          <a:pt x="329129" y="359542"/>
                          <a:pt x="327778" y="206128"/>
                          <a:pt x="326426" y="52714"/>
                        </a:cubicBezTo>
                        <a:lnTo>
                          <a:pt x="385224" y="32440"/>
                        </a:lnTo>
                        <a:cubicBezTo>
                          <a:pt x="397389" y="31764"/>
                          <a:pt x="409658" y="32135"/>
                          <a:pt x="421719" y="30412"/>
                        </a:cubicBezTo>
                        <a:cubicBezTo>
                          <a:pt x="424131" y="30067"/>
                          <a:pt x="425574" y="27347"/>
                          <a:pt x="427801" y="26357"/>
                        </a:cubicBezTo>
                        <a:cubicBezTo>
                          <a:pt x="427811" y="26353"/>
                          <a:pt x="443001" y="21291"/>
                          <a:pt x="446048" y="20275"/>
                        </a:cubicBezTo>
                        <a:cubicBezTo>
                          <a:pt x="448076" y="19599"/>
                          <a:pt x="450353" y="19433"/>
                          <a:pt x="452131" y="18247"/>
                        </a:cubicBezTo>
                        <a:cubicBezTo>
                          <a:pt x="466074" y="8952"/>
                          <a:pt x="459673" y="11678"/>
                          <a:pt x="470378" y="8110"/>
                        </a:cubicBezTo>
                        <a:cubicBezTo>
                          <a:pt x="473081" y="6082"/>
                          <a:pt x="475554" y="3704"/>
                          <a:pt x="478488" y="2027"/>
                        </a:cubicBezTo>
                        <a:cubicBezTo>
                          <a:pt x="480344" y="967"/>
                          <a:pt x="482434" y="0"/>
                          <a:pt x="484571" y="0"/>
                        </a:cubicBezTo>
                        <a:cubicBezTo>
                          <a:pt x="498779" y="0"/>
                          <a:pt x="512956" y="1351"/>
                          <a:pt x="527148" y="2027"/>
                        </a:cubicBezTo>
                        <a:cubicBezTo>
                          <a:pt x="538990" y="5975"/>
                          <a:pt x="528115" y="966"/>
                          <a:pt x="537286" y="10137"/>
                        </a:cubicBezTo>
                        <a:cubicBezTo>
                          <a:pt x="541511" y="14362"/>
                          <a:pt x="550704" y="19405"/>
                          <a:pt x="555533" y="22302"/>
                        </a:cubicBezTo>
                        <a:cubicBezTo>
                          <a:pt x="556885" y="24330"/>
                          <a:pt x="558498" y="26205"/>
                          <a:pt x="559588" y="28385"/>
                        </a:cubicBezTo>
                        <a:cubicBezTo>
                          <a:pt x="564211" y="37629"/>
                          <a:pt x="558608" y="42925"/>
                          <a:pt x="575808" y="48659"/>
                        </a:cubicBezTo>
                        <a:cubicBezTo>
                          <a:pt x="577836" y="49335"/>
                          <a:pt x="579836" y="50100"/>
                          <a:pt x="581891" y="50687"/>
                        </a:cubicBezTo>
                        <a:cubicBezTo>
                          <a:pt x="584931" y="51555"/>
                          <a:pt x="592836" y="53119"/>
                          <a:pt x="596083" y="54742"/>
                        </a:cubicBezTo>
                        <a:cubicBezTo>
                          <a:pt x="598263" y="55832"/>
                          <a:pt x="599939" y="57807"/>
                          <a:pt x="602166" y="58797"/>
                        </a:cubicBezTo>
                        <a:cubicBezTo>
                          <a:pt x="606072" y="60533"/>
                          <a:pt x="610774" y="60481"/>
                          <a:pt x="614330" y="62852"/>
                        </a:cubicBezTo>
                        <a:cubicBezTo>
                          <a:pt x="622928" y="68583"/>
                          <a:pt x="618233" y="65817"/>
                          <a:pt x="628523" y="70962"/>
                        </a:cubicBezTo>
                        <a:cubicBezTo>
                          <a:pt x="629875" y="75017"/>
                          <a:pt x="629556" y="80105"/>
                          <a:pt x="632578" y="83127"/>
                        </a:cubicBezTo>
                        <a:lnTo>
                          <a:pt x="644743" y="95292"/>
                        </a:lnTo>
                        <a:cubicBezTo>
                          <a:pt x="645676" y="113956"/>
                          <a:pt x="639481" y="128960"/>
                          <a:pt x="650825" y="141924"/>
                        </a:cubicBezTo>
                        <a:cubicBezTo>
                          <a:pt x="653972" y="145521"/>
                          <a:pt x="658029" y="148290"/>
                          <a:pt x="660963" y="152062"/>
                        </a:cubicBezTo>
                        <a:cubicBezTo>
                          <a:pt x="672045" y="166310"/>
                          <a:pt x="657717" y="155304"/>
                          <a:pt x="671100" y="164227"/>
                        </a:cubicBezTo>
                        <a:cubicBezTo>
                          <a:pt x="673803" y="168282"/>
                          <a:pt x="677669" y="171769"/>
                          <a:pt x="679210" y="176392"/>
                        </a:cubicBezTo>
                        <a:lnTo>
                          <a:pt x="683265" y="188557"/>
                        </a:lnTo>
                        <a:cubicBezTo>
                          <a:pt x="684221" y="191424"/>
                          <a:pt x="686198" y="193861"/>
                          <a:pt x="687320" y="196667"/>
                        </a:cubicBezTo>
                        <a:cubicBezTo>
                          <a:pt x="688907" y="200636"/>
                          <a:pt x="690023" y="204777"/>
                          <a:pt x="691375" y="208832"/>
                        </a:cubicBezTo>
                        <a:cubicBezTo>
                          <a:pt x="691379" y="208845"/>
                          <a:pt x="695427" y="220984"/>
                          <a:pt x="695430" y="220997"/>
                        </a:cubicBezTo>
                        <a:cubicBezTo>
                          <a:pt x="696106" y="224376"/>
                          <a:pt x="696971" y="227723"/>
                          <a:pt x="697458" y="231134"/>
                        </a:cubicBezTo>
                        <a:cubicBezTo>
                          <a:pt x="697649" y="232472"/>
                          <a:pt x="697458" y="233837"/>
                          <a:pt x="697458" y="235189"/>
                        </a:cubicBezTo>
                        <a:lnTo>
                          <a:pt x="1107012" y="243299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>
                    <a:off x="4892191" y="3651816"/>
                    <a:ext cx="506443" cy="512756"/>
                  </a:xfrm>
                  <a:custGeom>
                    <a:avLst/>
                    <a:gdLst>
                      <a:gd name="connsiteX0" fmla="*/ 506874 w 506874"/>
                      <a:gd name="connsiteY0" fmla="*/ 0 h 512680"/>
                      <a:gd name="connsiteX1" fmla="*/ 506874 w 506874"/>
                      <a:gd name="connsiteY1" fmla="*/ 494708 h 512680"/>
                      <a:gd name="connsiteX2" fmla="*/ 371032 w 506874"/>
                      <a:gd name="connsiteY2" fmla="*/ 494708 h 512680"/>
                      <a:gd name="connsiteX3" fmla="*/ 344674 w 506874"/>
                      <a:gd name="connsiteY3" fmla="*/ 476461 h 512680"/>
                      <a:gd name="connsiteX4" fmla="*/ 326427 w 506874"/>
                      <a:gd name="connsiteY4" fmla="*/ 474433 h 512680"/>
                      <a:gd name="connsiteX5" fmla="*/ 320344 w 506874"/>
                      <a:gd name="connsiteY5" fmla="*/ 472406 h 512680"/>
                      <a:gd name="connsiteX6" fmla="*/ 310207 w 506874"/>
                      <a:gd name="connsiteY6" fmla="*/ 470378 h 512680"/>
                      <a:gd name="connsiteX7" fmla="*/ 287904 w 506874"/>
                      <a:gd name="connsiteY7" fmla="*/ 468351 h 512680"/>
                      <a:gd name="connsiteX8" fmla="*/ 265602 w 506874"/>
                      <a:gd name="connsiteY8" fmla="*/ 460241 h 512680"/>
                      <a:gd name="connsiteX9" fmla="*/ 259519 w 506874"/>
                      <a:gd name="connsiteY9" fmla="*/ 458213 h 512680"/>
                      <a:gd name="connsiteX10" fmla="*/ 253437 w 506874"/>
                      <a:gd name="connsiteY10" fmla="*/ 456186 h 512680"/>
                      <a:gd name="connsiteX11" fmla="*/ 241272 w 506874"/>
                      <a:gd name="connsiteY11" fmla="*/ 458213 h 512680"/>
                      <a:gd name="connsiteX12" fmla="*/ 247354 w 506874"/>
                      <a:gd name="connsiteY12" fmla="*/ 502818 h 512680"/>
                      <a:gd name="connsiteX13" fmla="*/ 245327 w 506874"/>
                      <a:gd name="connsiteY13" fmla="*/ 510928 h 512680"/>
                      <a:gd name="connsiteX14" fmla="*/ 218970 w 506874"/>
                      <a:gd name="connsiteY14" fmla="*/ 502818 h 512680"/>
                      <a:gd name="connsiteX15" fmla="*/ 216942 w 506874"/>
                      <a:gd name="connsiteY15" fmla="*/ 496736 h 512680"/>
                      <a:gd name="connsiteX16" fmla="*/ 210860 w 506874"/>
                      <a:gd name="connsiteY16" fmla="*/ 494708 h 512680"/>
                      <a:gd name="connsiteX17" fmla="*/ 178420 w 506874"/>
                      <a:gd name="connsiteY17" fmla="*/ 498763 h 512680"/>
                      <a:gd name="connsiteX18" fmla="*/ 166255 w 506874"/>
                      <a:gd name="connsiteY18" fmla="*/ 504846 h 512680"/>
                      <a:gd name="connsiteX19" fmla="*/ 145980 w 506874"/>
                      <a:gd name="connsiteY19" fmla="*/ 478488 h 512680"/>
                      <a:gd name="connsiteX20" fmla="*/ 129760 w 506874"/>
                      <a:gd name="connsiteY20" fmla="*/ 470378 h 512680"/>
                      <a:gd name="connsiteX21" fmla="*/ 119622 w 506874"/>
                      <a:gd name="connsiteY21" fmla="*/ 452131 h 512680"/>
                      <a:gd name="connsiteX22" fmla="*/ 115567 w 506874"/>
                      <a:gd name="connsiteY22" fmla="*/ 441993 h 512680"/>
                      <a:gd name="connsiteX23" fmla="*/ 111512 w 506874"/>
                      <a:gd name="connsiteY23" fmla="*/ 429828 h 512680"/>
                      <a:gd name="connsiteX24" fmla="*/ 107457 w 506874"/>
                      <a:gd name="connsiteY24" fmla="*/ 421718 h 512680"/>
                      <a:gd name="connsiteX25" fmla="*/ 99347 w 506874"/>
                      <a:gd name="connsiteY25" fmla="*/ 407526 h 512680"/>
                      <a:gd name="connsiteX26" fmla="*/ 89210 w 506874"/>
                      <a:gd name="connsiteY26" fmla="*/ 393333 h 512680"/>
                      <a:gd name="connsiteX27" fmla="*/ 83127 w 506874"/>
                      <a:gd name="connsiteY27" fmla="*/ 387251 h 512680"/>
                      <a:gd name="connsiteX28" fmla="*/ 77045 w 506874"/>
                      <a:gd name="connsiteY28" fmla="*/ 385223 h 512680"/>
                      <a:gd name="connsiteX29" fmla="*/ 70962 w 506874"/>
                      <a:gd name="connsiteY29" fmla="*/ 381168 h 512680"/>
                      <a:gd name="connsiteX30" fmla="*/ 66907 w 506874"/>
                      <a:gd name="connsiteY30" fmla="*/ 369004 h 512680"/>
                      <a:gd name="connsiteX31" fmla="*/ 56770 w 506874"/>
                      <a:gd name="connsiteY31" fmla="*/ 356839 h 512680"/>
                      <a:gd name="connsiteX32" fmla="*/ 44605 w 506874"/>
                      <a:gd name="connsiteY32" fmla="*/ 344674 h 512680"/>
                      <a:gd name="connsiteX33" fmla="*/ 36495 w 506874"/>
                      <a:gd name="connsiteY33" fmla="*/ 332509 h 512680"/>
                      <a:gd name="connsiteX34" fmla="*/ 34468 w 506874"/>
                      <a:gd name="connsiteY34" fmla="*/ 324399 h 512680"/>
                      <a:gd name="connsiteX35" fmla="*/ 32440 w 506874"/>
                      <a:gd name="connsiteY35" fmla="*/ 318316 h 512680"/>
                      <a:gd name="connsiteX36" fmla="*/ 26358 w 506874"/>
                      <a:gd name="connsiteY36" fmla="*/ 310206 h 512680"/>
                      <a:gd name="connsiteX37" fmla="*/ 18248 w 506874"/>
                      <a:gd name="connsiteY37" fmla="*/ 298041 h 512680"/>
                      <a:gd name="connsiteX38" fmla="*/ 14193 w 506874"/>
                      <a:gd name="connsiteY38" fmla="*/ 289931 h 512680"/>
                      <a:gd name="connsiteX39" fmla="*/ 6083 w 506874"/>
                      <a:gd name="connsiteY39" fmla="*/ 271684 h 512680"/>
                      <a:gd name="connsiteX40" fmla="*/ 4055 w 506874"/>
                      <a:gd name="connsiteY40" fmla="*/ 265601 h 512680"/>
                      <a:gd name="connsiteX41" fmla="*/ 0 w 506874"/>
                      <a:gd name="connsiteY41" fmla="*/ 249381 h 512680"/>
                      <a:gd name="connsiteX42" fmla="*/ 2028 w 506874"/>
                      <a:gd name="connsiteY42" fmla="*/ 223024 h 512680"/>
                      <a:gd name="connsiteX43" fmla="*/ 10138 w 506874"/>
                      <a:gd name="connsiteY43" fmla="*/ 210859 h 512680"/>
                      <a:gd name="connsiteX44" fmla="*/ 14193 w 506874"/>
                      <a:gd name="connsiteY44" fmla="*/ 198694 h 512680"/>
                      <a:gd name="connsiteX45" fmla="*/ 16220 w 506874"/>
                      <a:gd name="connsiteY45" fmla="*/ 192611 h 512680"/>
                      <a:gd name="connsiteX46" fmla="*/ 20275 w 506874"/>
                      <a:gd name="connsiteY46" fmla="*/ 188557 h 512680"/>
                      <a:gd name="connsiteX47" fmla="*/ 56770 w 506874"/>
                      <a:gd name="connsiteY47" fmla="*/ 186529 h 512680"/>
                      <a:gd name="connsiteX48" fmla="*/ 66907 w 506874"/>
                      <a:gd name="connsiteY48" fmla="*/ 200721 h 512680"/>
                      <a:gd name="connsiteX49" fmla="*/ 87182 w 506874"/>
                      <a:gd name="connsiteY49" fmla="*/ 196666 h 512680"/>
                      <a:gd name="connsiteX50" fmla="*/ 121650 w 506874"/>
                      <a:gd name="connsiteY50" fmla="*/ 194639 h 512680"/>
                      <a:gd name="connsiteX51" fmla="*/ 170310 w 506874"/>
                      <a:gd name="connsiteY51" fmla="*/ 123677 h 512680"/>
                      <a:gd name="connsiteX52" fmla="*/ 154090 w 506874"/>
                      <a:gd name="connsiteY52" fmla="*/ 87182 h 512680"/>
                      <a:gd name="connsiteX53" fmla="*/ 164227 w 506874"/>
                      <a:gd name="connsiteY53" fmla="*/ 64879 h 512680"/>
                      <a:gd name="connsiteX54" fmla="*/ 170310 w 506874"/>
                      <a:gd name="connsiteY54" fmla="*/ 62852 h 512680"/>
                      <a:gd name="connsiteX55" fmla="*/ 178420 w 506874"/>
                      <a:gd name="connsiteY55" fmla="*/ 64879 h 512680"/>
                      <a:gd name="connsiteX56" fmla="*/ 184502 w 506874"/>
                      <a:gd name="connsiteY56" fmla="*/ 66907 h 512680"/>
                      <a:gd name="connsiteX57" fmla="*/ 208832 w 506874"/>
                      <a:gd name="connsiteY57" fmla="*/ 68934 h 512680"/>
                      <a:gd name="connsiteX58" fmla="*/ 214915 w 506874"/>
                      <a:gd name="connsiteY58" fmla="*/ 70962 h 512680"/>
                      <a:gd name="connsiteX59" fmla="*/ 277767 w 506874"/>
                      <a:gd name="connsiteY59" fmla="*/ 70962 h 512680"/>
                      <a:gd name="connsiteX60" fmla="*/ 279794 w 506874"/>
                      <a:gd name="connsiteY60" fmla="*/ 56769 h 512680"/>
                      <a:gd name="connsiteX61" fmla="*/ 285877 w 506874"/>
                      <a:gd name="connsiteY61" fmla="*/ 52714 h 512680"/>
                      <a:gd name="connsiteX62" fmla="*/ 308179 w 506874"/>
                      <a:gd name="connsiteY62" fmla="*/ 46632 h 512680"/>
                      <a:gd name="connsiteX63" fmla="*/ 316289 w 506874"/>
                      <a:gd name="connsiteY63" fmla="*/ 44604 h 512680"/>
                      <a:gd name="connsiteX64" fmla="*/ 328454 w 506874"/>
                      <a:gd name="connsiteY64" fmla="*/ 36494 h 512680"/>
                      <a:gd name="connsiteX65" fmla="*/ 334537 w 506874"/>
                      <a:gd name="connsiteY65" fmla="*/ 32439 h 512680"/>
                      <a:gd name="connsiteX66" fmla="*/ 340619 w 506874"/>
                      <a:gd name="connsiteY66" fmla="*/ 30412 h 512680"/>
                      <a:gd name="connsiteX67" fmla="*/ 348729 w 506874"/>
                      <a:gd name="connsiteY67" fmla="*/ 26357 h 512680"/>
                      <a:gd name="connsiteX68" fmla="*/ 366977 w 506874"/>
                      <a:gd name="connsiteY68" fmla="*/ 34467 h 512680"/>
                      <a:gd name="connsiteX69" fmla="*/ 373059 w 506874"/>
                      <a:gd name="connsiteY69" fmla="*/ 36494 h 512680"/>
                      <a:gd name="connsiteX70" fmla="*/ 387252 w 506874"/>
                      <a:gd name="connsiteY70" fmla="*/ 40549 h 512680"/>
                      <a:gd name="connsiteX71" fmla="*/ 403472 w 506874"/>
                      <a:gd name="connsiteY71" fmla="*/ 38522 h 512680"/>
                      <a:gd name="connsiteX72" fmla="*/ 425774 w 506874"/>
                      <a:gd name="connsiteY72" fmla="*/ 32439 h 512680"/>
                      <a:gd name="connsiteX73" fmla="*/ 472406 w 506874"/>
                      <a:gd name="connsiteY73" fmla="*/ 30412 h 512680"/>
                      <a:gd name="connsiteX74" fmla="*/ 488626 w 506874"/>
                      <a:gd name="connsiteY74" fmla="*/ 12164 h 512680"/>
                      <a:gd name="connsiteX75" fmla="*/ 494709 w 506874"/>
                      <a:gd name="connsiteY75" fmla="*/ 8109 h 512680"/>
                      <a:gd name="connsiteX76" fmla="*/ 506874 w 506874"/>
                      <a:gd name="connsiteY76" fmla="*/ 0 h 5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</a:cxnLst>
                    <a:rect l="l" t="t" r="r" b="b"/>
                    <a:pathLst>
                      <a:path w="506874" h="512680">
                        <a:moveTo>
                          <a:pt x="506874" y="0"/>
                        </a:moveTo>
                        <a:lnTo>
                          <a:pt x="506874" y="494708"/>
                        </a:lnTo>
                        <a:lnTo>
                          <a:pt x="371032" y="494708"/>
                        </a:lnTo>
                        <a:lnTo>
                          <a:pt x="344674" y="476461"/>
                        </a:lnTo>
                        <a:cubicBezTo>
                          <a:pt x="338592" y="475785"/>
                          <a:pt x="332464" y="475439"/>
                          <a:pt x="326427" y="474433"/>
                        </a:cubicBezTo>
                        <a:cubicBezTo>
                          <a:pt x="324319" y="474082"/>
                          <a:pt x="322417" y="472924"/>
                          <a:pt x="320344" y="472406"/>
                        </a:cubicBezTo>
                        <a:cubicBezTo>
                          <a:pt x="317001" y="471570"/>
                          <a:pt x="313626" y="470805"/>
                          <a:pt x="310207" y="470378"/>
                        </a:cubicBezTo>
                        <a:cubicBezTo>
                          <a:pt x="302800" y="469452"/>
                          <a:pt x="295338" y="469027"/>
                          <a:pt x="287904" y="468351"/>
                        </a:cubicBezTo>
                        <a:cubicBezTo>
                          <a:pt x="273795" y="462707"/>
                          <a:pt x="281224" y="465449"/>
                          <a:pt x="265602" y="460241"/>
                        </a:cubicBezTo>
                        <a:lnTo>
                          <a:pt x="259519" y="458213"/>
                        </a:lnTo>
                        <a:lnTo>
                          <a:pt x="253437" y="456186"/>
                        </a:lnTo>
                        <a:lnTo>
                          <a:pt x="241272" y="458213"/>
                        </a:lnTo>
                        <a:cubicBezTo>
                          <a:pt x="235216" y="481224"/>
                          <a:pt x="239897" y="487904"/>
                          <a:pt x="247354" y="502818"/>
                        </a:cubicBezTo>
                        <a:cubicBezTo>
                          <a:pt x="246678" y="505521"/>
                          <a:pt x="248015" y="510195"/>
                          <a:pt x="245327" y="510928"/>
                        </a:cubicBezTo>
                        <a:cubicBezTo>
                          <a:pt x="228971" y="515389"/>
                          <a:pt x="226995" y="510845"/>
                          <a:pt x="218970" y="502818"/>
                        </a:cubicBezTo>
                        <a:cubicBezTo>
                          <a:pt x="218294" y="500791"/>
                          <a:pt x="218453" y="498247"/>
                          <a:pt x="216942" y="496736"/>
                        </a:cubicBezTo>
                        <a:cubicBezTo>
                          <a:pt x="215431" y="495225"/>
                          <a:pt x="212997" y="494708"/>
                          <a:pt x="210860" y="494708"/>
                        </a:cubicBezTo>
                        <a:cubicBezTo>
                          <a:pt x="205757" y="494708"/>
                          <a:pt x="184698" y="497866"/>
                          <a:pt x="178420" y="498763"/>
                        </a:cubicBezTo>
                        <a:lnTo>
                          <a:pt x="166255" y="504846"/>
                        </a:lnTo>
                        <a:lnTo>
                          <a:pt x="145980" y="478488"/>
                        </a:lnTo>
                        <a:cubicBezTo>
                          <a:pt x="140573" y="475785"/>
                          <a:pt x="134404" y="474248"/>
                          <a:pt x="129760" y="470378"/>
                        </a:cubicBezTo>
                        <a:cubicBezTo>
                          <a:pt x="122368" y="464218"/>
                          <a:pt x="122357" y="459423"/>
                          <a:pt x="119622" y="452131"/>
                        </a:cubicBezTo>
                        <a:cubicBezTo>
                          <a:pt x="118344" y="448723"/>
                          <a:pt x="116811" y="445414"/>
                          <a:pt x="115567" y="441993"/>
                        </a:cubicBezTo>
                        <a:cubicBezTo>
                          <a:pt x="114106" y="437976"/>
                          <a:pt x="113424" y="433651"/>
                          <a:pt x="111512" y="429828"/>
                        </a:cubicBezTo>
                        <a:lnTo>
                          <a:pt x="107457" y="421718"/>
                        </a:lnTo>
                        <a:cubicBezTo>
                          <a:pt x="101890" y="399445"/>
                          <a:pt x="110328" y="427290"/>
                          <a:pt x="99347" y="407526"/>
                        </a:cubicBezTo>
                        <a:cubicBezTo>
                          <a:pt x="90744" y="392043"/>
                          <a:pt x="101283" y="397359"/>
                          <a:pt x="89210" y="393333"/>
                        </a:cubicBezTo>
                        <a:cubicBezTo>
                          <a:pt x="87182" y="391306"/>
                          <a:pt x="85513" y="388842"/>
                          <a:pt x="83127" y="387251"/>
                        </a:cubicBezTo>
                        <a:cubicBezTo>
                          <a:pt x="81349" y="386066"/>
                          <a:pt x="78956" y="386179"/>
                          <a:pt x="77045" y="385223"/>
                        </a:cubicBezTo>
                        <a:cubicBezTo>
                          <a:pt x="74865" y="384133"/>
                          <a:pt x="72990" y="382520"/>
                          <a:pt x="70962" y="381168"/>
                        </a:cubicBezTo>
                        <a:cubicBezTo>
                          <a:pt x="69610" y="377113"/>
                          <a:pt x="69278" y="372560"/>
                          <a:pt x="66907" y="369004"/>
                        </a:cubicBezTo>
                        <a:cubicBezTo>
                          <a:pt x="56839" y="353900"/>
                          <a:pt x="69779" y="372451"/>
                          <a:pt x="56770" y="356839"/>
                        </a:cubicBezTo>
                        <a:cubicBezTo>
                          <a:pt x="46888" y="344980"/>
                          <a:pt x="60145" y="356328"/>
                          <a:pt x="44605" y="344674"/>
                        </a:cubicBezTo>
                        <a:cubicBezTo>
                          <a:pt x="38277" y="325685"/>
                          <a:pt x="48643" y="353767"/>
                          <a:pt x="36495" y="332509"/>
                        </a:cubicBezTo>
                        <a:cubicBezTo>
                          <a:pt x="35112" y="330090"/>
                          <a:pt x="35233" y="327078"/>
                          <a:pt x="34468" y="324399"/>
                        </a:cubicBezTo>
                        <a:cubicBezTo>
                          <a:pt x="33881" y="322344"/>
                          <a:pt x="33500" y="320172"/>
                          <a:pt x="32440" y="318316"/>
                        </a:cubicBezTo>
                        <a:cubicBezTo>
                          <a:pt x="30764" y="315382"/>
                          <a:pt x="28385" y="312909"/>
                          <a:pt x="26358" y="310206"/>
                        </a:cubicBezTo>
                        <a:cubicBezTo>
                          <a:pt x="22007" y="297158"/>
                          <a:pt x="27740" y="311331"/>
                          <a:pt x="18248" y="298041"/>
                        </a:cubicBezTo>
                        <a:cubicBezTo>
                          <a:pt x="16491" y="295581"/>
                          <a:pt x="15693" y="292555"/>
                          <a:pt x="14193" y="289931"/>
                        </a:cubicBezTo>
                        <a:cubicBezTo>
                          <a:pt x="6481" y="276435"/>
                          <a:pt x="13164" y="292927"/>
                          <a:pt x="6083" y="271684"/>
                        </a:cubicBezTo>
                        <a:cubicBezTo>
                          <a:pt x="5407" y="269656"/>
                          <a:pt x="4573" y="267675"/>
                          <a:pt x="4055" y="265601"/>
                        </a:cubicBezTo>
                        <a:lnTo>
                          <a:pt x="0" y="249381"/>
                        </a:lnTo>
                        <a:cubicBezTo>
                          <a:pt x="676" y="240595"/>
                          <a:pt x="-215" y="231545"/>
                          <a:pt x="2028" y="223024"/>
                        </a:cubicBezTo>
                        <a:cubicBezTo>
                          <a:pt x="3268" y="218311"/>
                          <a:pt x="10138" y="210859"/>
                          <a:pt x="10138" y="210859"/>
                        </a:cubicBezTo>
                        <a:lnTo>
                          <a:pt x="14193" y="198694"/>
                        </a:lnTo>
                        <a:cubicBezTo>
                          <a:pt x="14869" y="196666"/>
                          <a:pt x="14709" y="194122"/>
                          <a:pt x="16220" y="192611"/>
                        </a:cubicBezTo>
                        <a:lnTo>
                          <a:pt x="20275" y="188557"/>
                        </a:lnTo>
                        <a:lnTo>
                          <a:pt x="56770" y="186529"/>
                        </a:lnTo>
                        <a:lnTo>
                          <a:pt x="66907" y="200721"/>
                        </a:lnTo>
                        <a:cubicBezTo>
                          <a:pt x="73665" y="199369"/>
                          <a:pt x="80366" y="197688"/>
                          <a:pt x="87182" y="196666"/>
                        </a:cubicBezTo>
                        <a:cubicBezTo>
                          <a:pt x="103834" y="194168"/>
                          <a:pt x="106467" y="194639"/>
                          <a:pt x="121650" y="194639"/>
                        </a:cubicBezTo>
                        <a:lnTo>
                          <a:pt x="170310" y="123677"/>
                        </a:lnTo>
                        <a:lnTo>
                          <a:pt x="154090" y="87182"/>
                        </a:lnTo>
                        <a:cubicBezTo>
                          <a:pt x="154578" y="85881"/>
                          <a:pt x="159691" y="68508"/>
                          <a:pt x="164227" y="64879"/>
                        </a:cubicBezTo>
                        <a:cubicBezTo>
                          <a:pt x="165896" y="63544"/>
                          <a:pt x="168282" y="63528"/>
                          <a:pt x="170310" y="62852"/>
                        </a:cubicBezTo>
                        <a:cubicBezTo>
                          <a:pt x="173013" y="63528"/>
                          <a:pt x="175741" y="64113"/>
                          <a:pt x="178420" y="64879"/>
                        </a:cubicBezTo>
                        <a:cubicBezTo>
                          <a:pt x="180475" y="65466"/>
                          <a:pt x="182384" y="66625"/>
                          <a:pt x="184502" y="66907"/>
                        </a:cubicBezTo>
                        <a:cubicBezTo>
                          <a:pt x="192569" y="67983"/>
                          <a:pt x="200722" y="68258"/>
                          <a:pt x="208832" y="68934"/>
                        </a:cubicBezTo>
                        <a:cubicBezTo>
                          <a:pt x="210860" y="69610"/>
                          <a:pt x="212792" y="70712"/>
                          <a:pt x="214915" y="70962"/>
                        </a:cubicBezTo>
                        <a:cubicBezTo>
                          <a:pt x="244334" y="74423"/>
                          <a:pt x="246504" y="72801"/>
                          <a:pt x="277767" y="70962"/>
                        </a:cubicBezTo>
                        <a:cubicBezTo>
                          <a:pt x="278443" y="66231"/>
                          <a:pt x="277853" y="61136"/>
                          <a:pt x="279794" y="56769"/>
                        </a:cubicBezTo>
                        <a:cubicBezTo>
                          <a:pt x="280784" y="54542"/>
                          <a:pt x="283650" y="53704"/>
                          <a:pt x="285877" y="52714"/>
                        </a:cubicBezTo>
                        <a:cubicBezTo>
                          <a:pt x="295375" y="48493"/>
                          <a:pt x="298636" y="48753"/>
                          <a:pt x="308179" y="46632"/>
                        </a:cubicBezTo>
                        <a:cubicBezTo>
                          <a:pt x="310899" y="46027"/>
                          <a:pt x="313586" y="45280"/>
                          <a:pt x="316289" y="44604"/>
                        </a:cubicBezTo>
                        <a:cubicBezTo>
                          <a:pt x="323416" y="33914"/>
                          <a:pt x="316235" y="41731"/>
                          <a:pt x="328454" y="36494"/>
                        </a:cubicBezTo>
                        <a:cubicBezTo>
                          <a:pt x="330694" y="35534"/>
                          <a:pt x="332357" y="33529"/>
                          <a:pt x="334537" y="32439"/>
                        </a:cubicBezTo>
                        <a:cubicBezTo>
                          <a:pt x="336448" y="31483"/>
                          <a:pt x="338655" y="31254"/>
                          <a:pt x="340619" y="30412"/>
                        </a:cubicBezTo>
                        <a:cubicBezTo>
                          <a:pt x="343397" y="29221"/>
                          <a:pt x="346026" y="27709"/>
                          <a:pt x="348729" y="26357"/>
                        </a:cubicBezTo>
                        <a:cubicBezTo>
                          <a:pt x="372314" y="30287"/>
                          <a:pt x="351994" y="24479"/>
                          <a:pt x="366977" y="34467"/>
                        </a:cubicBezTo>
                        <a:cubicBezTo>
                          <a:pt x="368755" y="35652"/>
                          <a:pt x="371004" y="35907"/>
                          <a:pt x="373059" y="36494"/>
                        </a:cubicBezTo>
                        <a:cubicBezTo>
                          <a:pt x="390888" y="41588"/>
                          <a:pt x="372661" y="35687"/>
                          <a:pt x="387252" y="40549"/>
                        </a:cubicBezTo>
                        <a:cubicBezTo>
                          <a:pt x="392659" y="39873"/>
                          <a:pt x="398111" y="39497"/>
                          <a:pt x="403472" y="38522"/>
                        </a:cubicBezTo>
                        <a:cubicBezTo>
                          <a:pt x="416828" y="36094"/>
                          <a:pt x="402298" y="33459"/>
                          <a:pt x="425774" y="32439"/>
                        </a:cubicBezTo>
                        <a:lnTo>
                          <a:pt x="472406" y="30412"/>
                        </a:lnTo>
                        <a:cubicBezTo>
                          <a:pt x="477281" y="23098"/>
                          <a:pt x="480293" y="17719"/>
                          <a:pt x="488626" y="12164"/>
                        </a:cubicBezTo>
                        <a:cubicBezTo>
                          <a:pt x="490654" y="10812"/>
                          <a:pt x="492837" y="9669"/>
                          <a:pt x="494709" y="8109"/>
                        </a:cubicBezTo>
                        <a:cubicBezTo>
                          <a:pt x="496912" y="6274"/>
                          <a:pt x="500791" y="2027"/>
                          <a:pt x="506874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>
                    <a:off x="5512941" y="3245421"/>
                    <a:ext cx="674730" cy="620705"/>
                  </a:xfrm>
                  <a:custGeom>
                    <a:avLst/>
                    <a:gdLst>
                      <a:gd name="connsiteX0" fmla="*/ 16220 w 675156"/>
                      <a:gd name="connsiteY0" fmla="*/ 364949 h 620413"/>
                      <a:gd name="connsiteX1" fmla="*/ 16220 w 675156"/>
                      <a:gd name="connsiteY1" fmla="*/ 364949 h 620413"/>
                      <a:gd name="connsiteX2" fmla="*/ 26358 w 675156"/>
                      <a:gd name="connsiteY2" fmla="*/ 379141 h 620413"/>
                      <a:gd name="connsiteX3" fmla="*/ 32440 w 675156"/>
                      <a:gd name="connsiteY3" fmla="*/ 381169 h 620413"/>
                      <a:gd name="connsiteX4" fmla="*/ 40550 w 675156"/>
                      <a:gd name="connsiteY4" fmla="*/ 385224 h 620413"/>
                      <a:gd name="connsiteX5" fmla="*/ 46633 w 675156"/>
                      <a:gd name="connsiteY5" fmla="*/ 389279 h 620413"/>
                      <a:gd name="connsiteX6" fmla="*/ 64880 w 675156"/>
                      <a:gd name="connsiteY6" fmla="*/ 393334 h 620413"/>
                      <a:gd name="connsiteX7" fmla="*/ 81100 w 675156"/>
                      <a:gd name="connsiteY7" fmla="*/ 401444 h 620413"/>
                      <a:gd name="connsiteX8" fmla="*/ 93265 w 675156"/>
                      <a:gd name="connsiteY8" fmla="*/ 413608 h 620413"/>
                      <a:gd name="connsiteX9" fmla="*/ 99348 w 675156"/>
                      <a:gd name="connsiteY9" fmla="*/ 417663 h 620413"/>
                      <a:gd name="connsiteX10" fmla="*/ 101375 w 675156"/>
                      <a:gd name="connsiteY10" fmla="*/ 423746 h 620413"/>
                      <a:gd name="connsiteX11" fmla="*/ 107458 w 675156"/>
                      <a:gd name="connsiteY11" fmla="*/ 429828 h 620413"/>
                      <a:gd name="connsiteX12" fmla="*/ 125705 w 675156"/>
                      <a:gd name="connsiteY12" fmla="*/ 439966 h 620413"/>
                      <a:gd name="connsiteX13" fmla="*/ 143953 w 675156"/>
                      <a:gd name="connsiteY13" fmla="*/ 441993 h 620413"/>
                      <a:gd name="connsiteX14" fmla="*/ 162200 w 675156"/>
                      <a:gd name="connsiteY14" fmla="*/ 452131 h 620413"/>
                      <a:gd name="connsiteX15" fmla="*/ 168282 w 675156"/>
                      <a:gd name="connsiteY15" fmla="*/ 456186 h 620413"/>
                      <a:gd name="connsiteX16" fmla="*/ 174365 w 675156"/>
                      <a:gd name="connsiteY16" fmla="*/ 460241 h 620413"/>
                      <a:gd name="connsiteX17" fmla="*/ 172337 w 675156"/>
                      <a:gd name="connsiteY17" fmla="*/ 482543 h 620413"/>
                      <a:gd name="connsiteX18" fmla="*/ 174365 w 675156"/>
                      <a:gd name="connsiteY18" fmla="*/ 506873 h 620413"/>
                      <a:gd name="connsiteX19" fmla="*/ 178420 w 675156"/>
                      <a:gd name="connsiteY19" fmla="*/ 523093 h 620413"/>
                      <a:gd name="connsiteX20" fmla="*/ 180447 w 675156"/>
                      <a:gd name="connsiteY20" fmla="*/ 531203 h 620413"/>
                      <a:gd name="connsiteX21" fmla="*/ 190585 w 675156"/>
                      <a:gd name="connsiteY21" fmla="*/ 543368 h 620413"/>
                      <a:gd name="connsiteX22" fmla="*/ 198695 w 675156"/>
                      <a:gd name="connsiteY22" fmla="*/ 545396 h 620413"/>
                      <a:gd name="connsiteX23" fmla="*/ 204777 w 675156"/>
                      <a:gd name="connsiteY23" fmla="*/ 549451 h 620413"/>
                      <a:gd name="connsiteX24" fmla="*/ 212887 w 675156"/>
                      <a:gd name="connsiteY24" fmla="*/ 563643 h 620413"/>
                      <a:gd name="connsiteX25" fmla="*/ 214915 w 675156"/>
                      <a:gd name="connsiteY25" fmla="*/ 569726 h 620413"/>
                      <a:gd name="connsiteX26" fmla="*/ 218970 w 675156"/>
                      <a:gd name="connsiteY26" fmla="*/ 575808 h 620413"/>
                      <a:gd name="connsiteX27" fmla="*/ 229107 w 675156"/>
                      <a:gd name="connsiteY27" fmla="*/ 594056 h 620413"/>
                      <a:gd name="connsiteX28" fmla="*/ 231135 w 675156"/>
                      <a:gd name="connsiteY28" fmla="*/ 600138 h 620413"/>
                      <a:gd name="connsiteX29" fmla="*/ 239245 w 675156"/>
                      <a:gd name="connsiteY29" fmla="*/ 612303 h 620413"/>
                      <a:gd name="connsiteX30" fmla="*/ 241272 w 675156"/>
                      <a:gd name="connsiteY30" fmla="*/ 620413 h 620413"/>
                      <a:gd name="connsiteX31" fmla="*/ 675156 w 675156"/>
                      <a:gd name="connsiteY31" fmla="*/ 620413 h 620413"/>
                      <a:gd name="connsiteX32" fmla="*/ 675156 w 675156"/>
                      <a:gd name="connsiteY32" fmla="*/ 148007 h 620413"/>
                      <a:gd name="connsiteX33" fmla="*/ 527149 w 675156"/>
                      <a:gd name="connsiteY33" fmla="*/ 148007 h 620413"/>
                      <a:gd name="connsiteX34" fmla="*/ 527149 w 675156"/>
                      <a:gd name="connsiteY34" fmla="*/ 79072 h 620413"/>
                      <a:gd name="connsiteX35" fmla="*/ 506874 w 675156"/>
                      <a:gd name="connsiteY35" fmla="*/ 79072 h 620413"/>
                      <a:gd name="connsiteX36" fmla="*/ 496737 w 675156"/>
                      <a:gd name="connsiteY36" fmla="*/ 60824 h 620413"/>
                      <a:gd name="connsiteX37" fmla="*/ 498764 w 675156"/>
                      <a:gd name="connsiteY37" fmla="*/ 40550 h 620413"/>
                      <a:gd name="connsiteX38" fmla="*/ 504847 w 675156"/>
                      <a:gd name="connsiteY38" fmla="*/ 32440 h 620413"/>
                      <a:gd name="connsiteX39" fmla="*/ 508902 w 675156"/>
                      <a:gd name="connsiteY39" fmla="*/ 26357 h 620413"/>
                      <a:gd name="connsiteX40" fmla="*/ 508902 w 675156"/>
                      <a:gd name="connsiteY40" fmla="*/ 12165 h 620413"/>
                      <a:gd name="connsiteX41" fmla="*/ 502819 w 675156"/>
                      <a:gd name="connsiteY41" fmla="*/ 10137 h 620413"/>
                      <a:gd name="connsiteX42" fmla="*/ 496737 w 675156"/>
                      <a:gd name="connsiteY42" fmla="*/ 6082 h 620413"/>
                      <a:gd name="connsiteX43" fmla="*/ 476462 w 675156"/>
                      <a:gd name="connsiteY43" fmla="*/ 4055 h 620413"/>
                      <a:gd name="connsiteX44" fmla="*/ 385224 w 675156"/>
                      <a:gd name="connsiteY44" fmla="*/ 0 h 620413"/>
                      <a:gd name="connsiteX45" fmla="*/ 375087 w 675156"/>
                      <a:gd name="connsiteY45" fmla="*/ 129759 h 620413"/>
                      <a:gd name="connsiteX46" fmla="*/ 143953 w 675156"/>
                      <a:gd name="connsiteY46" fmla="*/ 131787 h 620413"/>
                      <a:gd name="connsiteX47" fmla="*/ 131788 w 675156"/>
                      <a:gd name="connsiteY47" fmla="*/ 192612 h 620413"/>
                      <a:gd name="connsiteX48" fmla="*/ 93265 w 675156"/>
                      <a:gd name="connsiteY48" fmla="*/ 251409 h 620413"/>
                      <a:gd name="connsiteX49" fmla="*/ 22303 w 675156"/>
                      <a:gd name="connsiteY49" fmla="*/ 257491 h 620413"/>
                      <a:gd name="connsiteX50" fmla="*/ 14193 w 675156"/>
                      <a:gd name="connsiteY50" fmla="*/ 273711 h 620413"/>
                      <a:gd name="connsiteX51" fmla="*/ 10138 w 675156"/>
                      <a:gd name="connsiteY51" fmla="*/ 279794 h 620413"/>
                      <a:gd name="connsiteX52" fmla="*/ 8110 w 675156"/>
                      <a:gd name="connsiteY52" fmla="*/ 304124 h 620413"/>
                      <a:gd name="connsiteX53" fmla="*/ 4055 w 675156"/>
                      <a:gd name="connsiteY53" fmla="*/ 318316 h 620413"/>
                      <a:gd name="connsiteX54" fmla="*/ 0 w 675156"/>
                      <a:gd name="connsiteY54" fmla="*/ 324399 h 620413"/>
                      <a:gd name="connsiteX55" fmla="*/ 2028 w 675156"/>
                      <a:gd name="connsiteY55" fmla="*/ 346701 h 620413"/>
                      <a:gd name="connsiteX56" fmla="*/ 8110 w 675156"/>
                      <a:gd name="connsiteY56" fmla="*/ 352784 h 620413"/>
                      <a:gd name="connsiteX57" fmla="*/ 16220 w 675156"/>
                      <a:gd name="connsiteY57" fmla="*/ 364949 h 620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675156" h="620413">
                        <a:moveTo>
                          <a:pt x="16220" y="364949"/>
                        </a:moveTo>
                        <a:lnTo>
                          <a:pt x="16220" y="364949"/>
                        </a:lnTo>
                        <a:cubicBezTo>
                          <a:pt x="19599" y="369680"/>
                          <a:pt x="22247" y="375030"/>
                          <a:pt x="26358" y="379141"/>
                        </a:cubicBezTo>
                        <a:cubicBezTo>
                          <a:pt x="27869" y="380652"/>
                          <a:pt x="30476" y="380327"/>
                          <a:pt x="32440" y="381169"/>
                        </a:cubicBezTo>
                        <a:cubicBezTo>
                          <a:pt x="35218" y="382360"/>
                          <a:pt x="37926" y="383725"/>
                          <a:pt x="40550" y="385224"/>
                        </a:cubicBezTo>
                        <a:cubicBezTo>
                          <a:pt x="42666" y="386433"/>
                          <a:pt x="44393" y="388319"/>
                          <a:pt x="46633" y="389279"/>
                        </a:cubicBezTo>
                        <a:cubicBezTo>
                          <a:pt x="49134" y="390351"/>
                          <a:pt x="63082" y="392974"/>
                          <a:pt x="64880" y="393334"/>
                        </a:cubicBezTo>
                        <a:cubicBezTo>
                          <a:pt x="85617" y="407158"/>
                          <a:pt x="51338" y="384910"/>
                          <a:pt x="81100" y="401444"/>
                        </a:cubicBezTo>
                        <a:cubicBezTo>
                          <a:pt x="96011" y="409728"/>
                          <a:pt x="83837" y="404181"/>
                          <a:pt x="93265" y="413608"/>
                        </a:cubicBezTo>
                        <a:cubicBezTo>
                          <a:pt x="94988" y="415331"/>
                          <a:pt x="97320" y="416311"/>
                          <a:pt x="99348" y="417663"/>
                        </a:cubicBezTo>
                        <a:cubicBezTo>
                          <a:pt x="100024" y="419691"/>
                          <a:pt x="100189" y="421968"/>
                          <a:pt x="101375" y="423746"/>
                        </a:cubicBezTo>
                        <a:cubicBezTo>
                          <a:pt x="102966" y="426132"/>
                          <a:pt x="105195" y="428068"/>
                          <a:pt x="107458" y="429828"/>
                        </a:cubicBezTo>
                        <a:cubicBezTo>
                          <a:pt x="112204" y="433519"/>
                          <a:pt x="119033" y="438854"/>
                          <a:pt x="125705" y="439966"/>
                        </a:cubicBezTo>
                        <a:cubicBezTo>
                          <a:pt x="131742" y="440972"/>
                          <a:pt x="137870" y="441317"/>
                          <a:pt x="143953" y="441993"/>
                        </a:cubicBezTo>
                        <a:cubicBezTo>
                          <a:pt x="154658" y="445562"/>
                          <a:pt x="148258" y="442836"/>
                          <a:pt x="162200" y="452131"/>
                        </a:cubicBezTo>
                        <a:lnTo>
                          <a:pt x="168282" y="456186"/>
                        </a:lnTo>
                        <a:lnTo>
                          <a:pt x="174365" y="460241"/>
                        </a:lnTo>
                        <a:cubicBezTo>
                          <a:pt x="173689" y="467675"/>
                          <a:pt x="172337" y="475078"/>
                          <a:pt x="172337" y="482543"/>
                        </a:cubicBezTo>
                        <a:cubicBezTo>
                          <a:pt x="172337" y="490681"/>
                          <a:pt x="173414" y="498791"/>
                          <a:pt x="174365" y="506873"/>
                        </a:cubicBezTo>
                        <a:cubicBezTo>
                          <a:pt x="175603" y="517398"/>
                          <a:pt x="176051" y="514801"/>
                          <a:pt x="178420" y="523093"/>
                        </a:cubicBezTo>
                        <a:cubicBezTo>
                          <a:pt x="179186" y="525772"/>
                          <a:pt x="179349" y="528642"/>
                          <a:pt x="180447" y="531203"/>
                        </a:cubicBezTo>
                        <a:cubicBezTo>
                          <a:pt x="181809" y="534382"/>
                          <a:pt x="187818" y="541787"/>
                          <a:pt x="190585" y="543368"/>
                        </a:cubicBezTo>
                        <a:cubicBezTo>
                          <a:pt x="193004" y="544750"/>
                          <a:pt x="195992" y="544720"/>
                          <a:pt x="198695" y="545396"/>
                        </a:cubicBezTo>
                        <a:cubicBezTo>
                          <a:pt x="200722" y="546748"/>
                          <a:pt x="203054" y="547728"/>
                          <a:pt x="204777" y="549451"/>
                        </a:cubicBezTo>
                        <a:cubicBezTo>
                          <a:pt x="207323" y="551997"/>
                          <a:pt x="211694" y="560859"/>
                          <a:pt x="212887" y="563643"/>
                        </a:cubicBezTo>
                        <a:cubicBezTo>
                          <a:pt x="213729" y="565608"/>
                          <a:pt x="213959" y="567814"/>
                          <a:pt x="214915" y="569726"/>
                        </a:cubicBezTo>
                        <a:cubicBezTo>
                          <a:pt x="216005" y="571905"/>
                          <a:pt x="217618" y="573781"/>
                          <a:pt x="218970" y="575808"/>
                        </a:cubicBezTo>
                        <a:cubicBezTo>
                          <a:pt x="223932" y="590693"/>
                          <a:pt x="220003" y="584950"/>
                          <a:pt x="229107" y="594056"/>
                        </a:cubicBezTo>
                        <a:cubicBezTo>
                          <a:pt x="229783" y="596083"/>
                          <a:pt x="230097" y="598270"/>
                          <a:pt x="231135" y="600138"/>
                        </a:cubicBezTo>
                        <a:cubicBezTo>
                          <a:pt x="233502" y="604398"/>
                          <a:pt x="239245" y="612303"/>
                          <a:pt x="239245" y="612303"/>
                        </a:cubicBezTo>
                        <a:cubicBezTo>
                          <a:pt x="241486" y="619026"/>
                          <a:pt x="241272" y="616248"/>
                          <a:pt x="241272" y="620413"/>
                        </a:cubicBezTo>
                        <a:lnTo>
                          <a:pt x="675156" y="620413"/>
                        </a:lnTo>
                        <a:lnTo>
                          <a:pt x="675156" y="148007"/>
                        </a:lnTo>
                        <a:lnTo>
                          <a:pt x="527149" y="148007"/>
                        </a:lnTo>
                        <a:lnTo>
                          <a:pt x="527149" y="79072"/>
                        </a:lnTo>
                        <a:lnTo>
                          <a:pt x="506874" y="79072"/>
                        </a:lnTo>
                        <a:cubicBezTo>
                          <a:pt x="503495" y="72989"/>
                          <a:pt x="498170" y="67633"/>
                          <a:pt x="496737" y="60824"/>
                        </a:cubicBezTo>
                        <a:cubicBezTo>
                          <a:pt x="495338" y="54178"/>
                          <a:pt x="496898" y="47080"/>
                          <a:pt x="498764" y="40550"/>
                        </a:cubicBezTo>
                        <a:cubicBezTo>
                          <a:pt x="499692" y="37301"/>
                          <a:pt x="502883" y="35190"/>
                          <a:pt x="504847" y="32440"/>
                        </a:cubicBezTo>
                        <a:cubicBezTo>
                          <a:pt x="506263" y="30457"/>
                          <a:pt x="507550" y="28385"/>
                          <a:pt x="508902" y="26357"/>
                        </a:cubicBezTo>
                        <a:cubicBezTo>
                          <a:pt x="509930" y="22243"/>
                          <a:pt x="512973" y="16236"/>
                          <a:pt x="508902" y="12165"/>
                        </a:cubicBezTo>
                        <a:cubicBezTo>
                          <a:pt x="507391" y="10654"/>
                          <a:pt x="504731" y="11093"/>
                          <a:pt x="502819" y="10137"/>
                        </a:cubicBezTo>
                        <a:cubicBezTo>
                          <a:pt x="500640" y="9047"/>
                          <a:pt x="498916" y="7172"/>
                          <a:pt x="496737" y="6082"/>
                        </a:cubicBezTo>
                        <a:cubicBezTo>
                          <a:pt x="489691" y="2559"/>
                          <a:pt x="484988" y="4055"/>
                          <a:pt x="476462" y="4055"/>
                        </a:cubicBezTo>
                        <a:lnTo>
                          <a:pt x="385224" y="0"/>
                        </a:lnTo>
                        <a:lnTo>
                          <a:pt x="375087" y="129759"/>
                        </a:lnTo>
                        <a:lnTo>
                          <a:pt x="143953" y="131787"/>
                        </a:lnTo>
                        <a:lnTo>
                          <a:pt x="131788" y="192612"/>
                        </a:lnTo>
                        <a:lnTo>
                          <a:pt x="93265" y="251409"/>
                        </a:lnTo>
                        <a:lnTo>
                          <a:pt x="22303" y="257491"/>
                        </a:lnTo>
                        <a:cubicBezTo>
                          <a:pt x="19600" y="262898"/>
                          <a:pt x="17088" y="268404"/>
                          <a:pt x="14193" y="273711"/>
                        </a:cubicBezTo>
                        <a:cubicBezTo>
                          <a:pt x="13026" y="275850"/>
                          <a:pt x="10616" y="277404"/>
                          <a:pt x="10138" y="279794"/>
                        </a:cubicBezTo>
                        <a:cubicBezTo>
                          <a:pt x="8542" y="287774"/>
                          <a:pt x="9119" y="296049"/>
                          <a:pt x="8110" y="304124"/>
                        </a:cubicBezTo>
                        <a:cubicBezTo>
                          <a:pt x="7893" y="305861"/>
                          <a:pt x="5179" y="316068"/>
                          <a:pt x="4055" y="318316"/>
                        </a:cubicBezTo>
                        <a:cubicBezTo>
                          <a:pt x="2965" y="320496"/>
                          <a:pt x="1352" y="322371"/>
                          <a:pt x="0" y="324399"/>
                        </a:cubicBezTo>
                        <a:cubicBezTo>
                          <a:pt x="676" y="331833"/>
                          <a:pt x="-23" y="339524"/>
                          <a:pt x="2028" y="346701"/>
                        </a:cubicBezTo>
                        <a:cubicBezTo>
                          <a:pt x="2816" y="349458"/>
                          <a:pt x="5847" y="351024"/>
                          <a:pt x="8110" y="352784"/>
                        </a:cubicBezTo>
                        <a:cubicBezTo>
                          <a:pt x="16164" y="359049"/>
                          <a:pt x="14868" y="362921"/>
                          <a:pt x="16220" y="3649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" name="Freeform 189"/>
                  <p:cNvSpPr/>
                  <p:nvPr/>
                </p:nvSpPr>
                <p:spPr>
                  <a:xfrm>
                    <a:off x="5632012" y="3072385"/>
                    <a:ext cx="271479" cy="319084"/>
                  </a:xfrm>
                  <a:custGeom>
                    <a:avLst/>
                    <a:gdLst>
                      <a:gd name="connsiteX0" fmla="*/ 0 w 271684"/>
                      <a:gd name="connsiteY0" fmla="*/ 319080 h 319080"/>
                      <a:gd name="connsiteX1" fmla="*/ 271684 w 271684"/>
                      <a:gd name="connsiteY1" fmla="*/ 319080 h 319080"/>
                      <a:gd name="connsiteX2" fmla="*/ 271684 w 271684"/>
                      <a:gd name="connsiteY2" fmla="*/ 162963 h 319080"/>
                      <a:gd name="connsiteX3" fmla="*/ 243299 w 271684"/>
                      <a:gd name="connsiteY3" fmla="*/ 175128 h 319080"/>
                      <a:gd name="connsiteX4" fmla="*/ 231134 w 271684"/>
                      <a:gd name="connsiteY4" fmla="*/ 160936 h 319080"/>
                      <a:gd name="connsiteX5" fmla="*/ 227079 w 271684"/>
                      <a:gd name="connsiteY5" fmla="*/ 142688 h 319080"/>
                      <a:gd name="connsiteX6" fmla="*/ 223024 w 271684"/>
                      <a:gd name="connsiteY6" fmla="*/ 128496 h 319080"/>
                      <a:gd name="connsiteX7" fmla="*/ 218969 w 271684"/>
                      <a:gd name="connsiteY7" fmla="*/ 122413 h 319080"/>
                      <a:gd name="connsiteX8" fmla="*/ 212887 w 271684"/>
                      <a:gd name="connsiteY8" fmla="*/ 108221 h 319080"/>
                      <a:gd name="connsiteX9" fmla="*/ 208832 w 271684"/>
                      <a:gd name="connsiteY9" fmla="*/ 102138 h 319080"/>
                      <a:gd name="connsiteX10" fmla="*/ 190584 w 271684"/>
                      <a:gd name="connsiteY10" fmla="*/ 100111 h 319080"/>
                      <a:gd name="connsiteX11" fmla="*/ 192612 w 271684"/>
                      <a:gd name="connsiteY11" fmla="*/ 83891 h 319080"/>
                      <a:gd name="connsiteX12" fmla="*/ 202749 w 271684"/>
                      <a:gd name="connsiteY12" fmla="*/ 81863 h 319080"/>
                      <a:gd name="connsiteX13" fmla="*/ 206804 w 271684"/>
                      <a:gd name="connsiteY13" fmla="*/ 75781 h 319080"/>
                      <a:gd name="connsiteX14" fmla="*/ 210859 w 271684"/>
                      <a:gd name="connsiteY14" fmla="*/ 61588 h 319080"/>
                      <a:gd name="connsiteX15" fmla="*/ 208832 w 271684"/>
                      <a:gd name="connsiteY15" fmla="*/ 41313 h 319080"/>
                      <a:gd name="connsiteX16" fmla="*/ 204777 w 271684"/>
                      <a:gd name="connsiteY16" fmla="*/ 25094 h 319080"/>
                      <a:gd name="connsiteX17" fmla="*/ 202749 w 271684"/>
                      <a:gd name="connsiteY17" fmla="*/ 2791 h 319080"/>
                      <a:gd name="connsiteX18" fmla="*/ 190584 w 271684"/>
                      <a:gd name="connsiteY18" fmla="*/ 4819 h 319080"/>
                      <a:gd name="connsiteX19" fmla="*/ 174364 w 271684"/>
                      <a:gd name="connsiteY19" fmla="*/ 4819 h 319080"/>
                      <a:gd name="connsiteX20" fmla="*/ 12165 w 271684"/>
                      <a:gd name="connsiteY20" fmla="*/ 4819 h 319080"/>
                      <a:gd name="connsiteX21" fmla="*/ 0 w 271684"/>
                      <a:gd name="connsiteY21" fmla="*/ 319080 h 31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1684" h="319080">
                        <a:moveTo>
                          <a:pt x="0" y="319080"/>
                        </a:moveTo>
                        <a:lnTo>
                          <a:pt x="271684" y="319080"/>
                        </a:lnTo>
                        <a:lnTo>
                          <a:pt x="271684" y="162963"/>
                        </a:lnTo>
                        <a:lnTo>
                          <a:pt x="243299" y="175128"/>
                        </a:lnTo>
                        <a:cubicBezTo>
                          <a:pt x="239244" y="170397"/>
                          <a:pt x="234479" y="166193"/>
                          <a:pt x="231134" y="160936"/>
                        </a:cubicBezTo>
                        <a:cubicBezTo>
                          <a:pt x="230288" y="159606"/>
                          <a:pt x="227157" y="143038"/>
                          <a:pt x="227079" y="142688"/>
                        </a:cubicBezTo>
                        <a:cubicBezTo>
                          <a:pt x="226560" y="140354"/>
                          <a:pt x="224377" y="131202"/>
                          <a:pt x="223024" y="128496"/>
                        </a:cubicBezTo>
                        <a:cubicBezTo>
                          <a:pt x="221934" y="126316"/>
                          <a:pt x="220321" y="124441"/>
                          <a:pt x="218969" y="122413"/>
                        </a:cubicBezTo>
                        <a:cubicBezTo>
                          <a:pt x="216694" y="115588"/>
                          <a:pt x="216896" y="115237"/>
                          <a:pt x="212887" y="108221"/>
                        </a:cubicBezTo>
                        <a:cubicBezTo>
                          <a:pt x="211678" y="106105"/>
                          <a:pt x="211122" y="102971"/>
                          <a:pt x="208832" y="102138"/>
                        </a:cubicBezTo>
                        <a:cubicBezTo>
                          <a:pt x="203080" y="100047"/>
                          <a:pt x="196667" y="100787"/>
                          <a:pt x="190584" y="100111"/>
                        </a:cubicBezTo>
                        <a:cubicBezTo>
                          <a:pt x="191260" y="94704"/>
                          <a:pt x="189590" y="88425"/>
                          <a:pt x="192612" y="83891"/>
                        </a:cubicBezTo>
                        <a:cubicBezTo>
                          <a:pt x="194523" y="81024"/>
                          <a:pt x="199757" y="83573"/>
                          <a:pt x="202749" y="81863"/>
                        </a:cubicBezTo>
                        <a:cubicBezTo>
                          <a:pt x="204865" y="80654"/>
                          <a:pt x="205714" y="77960"/>
                          <a:pt x="206804" y="75781"/>
                        </a:cubicBezTo>
                        <a:cubicBezTo>
                          <a:pt x="208260" y="72869"/>
                          <a:pt x="210208" y="64191"/>
                          <a:pt x="210859" y="61588"/>
                        </a:cubicBezTo>
                        <a:cubicBezTo>
                          <a:pt x="210183" y="54830"/>
                          <a:pt x="209949" y="48013"/>
                          <a:pt x="208832" y="41313"/>
                        </a:cubicBezTo>
                        <a:cubicBezTo>
                          <a:pt x="207916" y="35816"/>
                          <a:pt x="204777" y="25094"/>
                          <a:pt x="204777" y="25094"/>
                        </a:cubicBezTo>
                        <a:cubicBezTo>
                          <a:pt x="204101" y="17660"/>
                          <a:pt x="205110" y="9873"/>
                          <a:pt x="202749" y="2791"/>
                        </a:cubicBezTo>
                        <a:cubicBezTo>
                          <a:pt x="200340" y="-4437"/>
                          <a:pt x="191620" y="4631"/>
                          <a:pt x="190584" y="4819"/>
                        </a:cubicBezTo>
                        <a:cubicBezTo>
                          <a:pt x="185265" y="5786"/>
                          <a:pt x="179771" y="4819"/>
                          <a:pt x="174364" y="4819"/>
                        </a:cubicBezTo>
                        <a:lnTo>
                          <a:pt x="12165" y="4819"/>
                        </a:lnTo>
                        <a:lnTo>
                          <a:pt x="0" y="31908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 190"/>
                  <p:cNvSpPr/>
                  <p:nvPr/>
                </p:nvSpPr>
                <p:spPr>
                  <a:xfrm>
                    <a:off x="5808235" y="3027935"/>
                    <a:ext cx="320695" cy="246060"/>
                  </a:xfrm>
                  <a:custGeom>
                    <a:avLst/>
                    <a:gdLst>
                      <a:gd name="connsiteX0" fmla="*/ 320344 w 320344"/>
                      <a:gd name="connsiteY0" fmla="*/ 183449 h 246301"/>
                      <a:gd name="connsiteX1" fmla="*/ 216942 w 320344"/>
                      <a:gd name="connsiteY1" fmla="*/ 183449 h 246301"/>
                      <a:gd name="connsiteX2" fmla="*/ 233162 w 320344"/>
                      <a:gd name="connsiteY2" fmla="*/ 221971 h 246301"/>
                      <a:gd name="connsiteX3" fmla="*/ 216942 w 320344"/>
                      <a:gd name="connsiteY3" fmla="*/ 228054 h 246301"/>
                      <a:gd name="connsiteX4" fmla="*/ 210859 w 320344"/>
                      <a:gd name="connsiteY4" fmla="*/ 230081 h 246301"/>
                      <a:gd name="connsiteX5" fmla="*/ 180447 w 320344"/>
                      <a:gd name="connsiteY5" fmla="*/ 228054 h 246301"/>
                      <a:gd name="connsiteX6" fmla="*/ 91237 w 320344"/>
                      <a:gd name="connsiteY6" fmla="*/ 230081 h 246301"/>
                      <a:gd name="connsiteX7" fmla="*/ 89209 w 320344"/>
                      <a:gd name="connsiteY7" fmla="*/ 242246 h 246301"/>
                      <a:gd name="connsiteX8" fmla="*/ 83127 w 320344"/>
                      <a:gd name="connsiteY8" fmla="*/ 246301 h 246301"/>
                      <a:gd name="connsiteX9" fmla="*/ 48660 w 320344"/>
                      <a:gd name="connsiteY9" fmla="*/ 240219 h 246301"/>
                      <a:gd name="connsiteX10" fmla="*/ 44605 w 320344"/>
                      <a:gd name="connsiteY10" fmla="*/ 234136 h 246301"/>
                      <a:gd name="connsiteX11" fmla="*/ 38522 w 320344"/>
                      <a:gd name="connsiteY11" fmla="*/ 197641 h 246301"/>
                      <a:gd name="connsiteX12" fmla="*/ 36495 w 320344"/>
                      <a:gd name="connsiteY12" fmla="*/ 191559 h 246301"/>
                      <a:gd name="connsiteX13" fmla="*/ 34467 w 320344"/>
                      <a:gd name="connsiteY13" fmla="*/ 179394 h 246301"/>
                      <a:gd name="connsiteX14" fmla="*/ 30412 w 320344"/>
                      <a:gd name="connsiteY14" fmla="*/ 167229 h 246301"/>
                      <a:gd name="connsiteX15" fmla="*/ 0 w 320344"/>
                      <a:gd name="connsiteY15" fmla="*/ 165201 h 246301"/>
                      <a:gd name="connsiteX16" fmla="*/ 0 w 320344"/>
                      <a:gd name="connsiteY16" fmla="*/ 118569 h 246301"/>
                      <a:gd name="connsiteX17" fmla="*/ 18247 w 320344"/>
                      <a:gd name="connsiteY17" fmla="*/ 112486 h 246301"/>
                      <a:gd name="connsiteX18" fmla="*/ 20275 w 320344"/>
                      <a:gd name="connsiteY18" fmla="*/ 49634 h 246301"/>
                      <a:gd name="connsiteX19" fmla="*/ 42577 w 320344"/>
                      <a:gd name="connsiteY19" fmla="*/ 15167 h 246301"/>
                      <a:gd name="connsiteX20" fmla="*/ 52714 w 320344"/>
                      <a:gd name="connsiteY20" fmla="*/ 974 h 246301"/>
                      <a:gd name="connsiteX21" fmla="*/ 75017 w 320344"/>
                      <a:gd name="connsiteY21" fmla="*/ 3002 h 246301"/>
                      <a:gd name="connsiteX22" fmla="*/ 93264 w 320344"/>
                      <a:gd name="connsiteY22" fmla="*/ 11112 h 246301"/>
                      <a:gd name="connsiteX23" fmla="*/ 101374 w 320344"/>
                      <a:gd name="connsiteY23" fmla="*/ 13139 h 246301"/>
                      <a:gd name="connsiteX24" fmla="*/ 107457 w 320344"/>
                      <a:gd name="connsiteY24" fmla="*/ 17194 h 246301"/>
                      <a:gd name="connsiteX25" fmla="*/ 119622 w 320344"/>
                      <a:gd name="connsiteY25" fmla="*/ 27332 h 246301"/>
                      <a:gd name="connsiteX26" fmla="*/ 125704 w 320344"/>
                      <a:gd name="connsiteY26" fmla="*/ 29359 h 246301"/>
                      <a:gd name="connsiteX27" fmla="*/ 131787 w 320344"/>
                      <a:gd name="connsiteY27" fmla="*/ 33414 h 246301"/>
                      <a:gd name="connsiteX28" fmla="*/ 186529 w 320344"/>
                      <a:gd name="connsiteY28" fmla="*/ 37469 h 246301"/>
                      <a:gd name="connsiteX29" fmla="*/ 202749 w 320344"/>
                      <a:gd name="connsiteY29" fmla="*/ 51662 h 246301"/>
                      <a:gd name="connsiteX30" fmla="*/ 216942 w 320344"/>
                      <a:gd name="connsiteY30" fmla="*/ 49634 h 246301"/>
                      <a:gd name="connsiteX31" fmla="*/ 220997 w 320344"/>
                      <a:gd name="connsiteY31" fmla="*/ 43552 h 246301"/>
                      <a:gd name="connsiteX32" fmla="*/ 227079 w 320344"/>
                      <a:gd name="connsiteY32" fmla="*/ 39497 h 246301"/>
                      <a:gd name="connsiteX33" fmla="*/ 261546 w 320344"/>
                      <a:gd name="connsiteY33" fmla="*/ 43552 h 246301"/>
                      <a:gd name="connsiteX34" fmla="*/ 267629 w 320344"/>
                      <a:gd name="connsiteY34" fmla="*/ 47607 h 246301"/>
                      <a:gd name="connsiteX35" fmla="*/ 273711 w 320344"/>
                      <a:gd name="connsiteY35" fmla="*/ 53689 h 246301"/>
                      <a:gd name="connsiteX36" fmla="*/ 275739 w 320344"/>
                      <a:gd name="connsiteY36" fmla="*/ 59772 h 246301"/>
                      <a:gd name="connsiteX37" fmla="*/ 281821 w 320344"/>
                      <a:gd name="connsiteY37" fmla="*/ 67882 h 246301"/>
                      <a:gd name="connsiteX38" fmla="*/ 285876 w 320344"/>
                      <a:gd name="connsiteY38" fmla="*/ 84102 h 246301"/>
                      <a:gd name="connsiteX39" fmla="*/ 289931 w 320344"/>
                      <a:gd name="connsiteY39" fmla="*/ 96266 h 246301"/>
                      <a:gd name="connsiteX40" fmla="*/ 293986 w 320344"/>
                      <a:gd name="connsiteY40" fmla="*/ 120596 h 246301"/>
                      <a:gd name="connsiteX41" fmla="*/ 296014 w 320344"/>
                      <a:gd name="connsiteY41" fmla="*/ 128706 h 246301"/>
                      <a:gd name="connsiteX42" fmla="*/ 302096 w 320344"/>
                      <a:gd name="connsiteY42" fmla="*/ 134789 h 246301"/>
                      <a:gd name="connsiteX43" fmla="*/ 314261 w 320344"/>
                      <a:gd name="connsiteY43" fmla="*/ 155064 h 246301"/>
                      <a:gd name="connsiteX44" fmla="*/ 320344 w 320344"/>
                      <a:gd name="connsiteY44" fmla="*/ 183449 h 246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320344" h="246301">
                        <a:moveTo>
                          <a:pt x="320344" y="183449"/>
                        </a:moveTo>
                        <a:lnTo>
                          <a:pt x="216942" y="183449"/>
                        </a:lnTo>
                        <a:lnTo>
                          <a:pt x="233162" y="221971"/>
                        </a:lnTo>
                        <a:lnTo>
                          <a:pt x="216942" y="228054"/>
                        </a:lnTo>
                        <a:cubicBezTo>
                          <a:pt x="214933" y="228784"/>
                          <a:pt x="212996" y="230081"/>
                          <a:pt x="210859" y="230081"/>
                        </a:cubicBezTo>
                        <a:cubicBezTo>
                          <a:pt x="200699" y="230081"/>
                          <a:pt x="190584" y="228730"/>
                          <a:pt x="180447" y="228054"/>
                        </a:cubicBezTo>
                        <a:cubicBezTo>
                          <a:pt x="150710" y="228730"/>
                          <a:pt x="120628" y="225509"/>
                          <a:pt x="91237" y="230081"/>
                        </a:cubicBezTo>
                        <a:cubicBezTo>
                          <a:pt x="87175" y="230713"/>
                          <a:pt x="91047" y="238569"/>
                          <a:pt x="89209" y="242246"/>
                        </a:cubicBezTo>
                        <a:cubicBezTo>
                          <a:pt x="88119" y="244425"/>
                          <a:pt x="85154" y="244949"/>
                          <a:pt x="83127" y="246301"/>
                        </a:cubicBezTo>
                        <a:cubicBezTo>
                          <a:pt x="74302" y="245622"/>
                          <a:pt x="57604" y="247673"/>
                          <a:pt x="48660" y="240219"/>
                        </a:cubicBezTo>
                        <a:cubicBezTo>
                          <a:pt x="46788" y="238659"/>
                          <a:pt x="45957" y="236164"/>
                          <a:pt x="44605" y="234136"/>
                        </a:cubicBezTo>
                        <a:cubicBezTo>
                          <a:pt x="39222" y="212609"/>
                          <a:pt x="46526" y="243002"/>
                          <a:pt x="38522" y="197641"/>
                        </a:cubicBezTo>
                        <a:cubicBezTo>
                          <a:pt x="38151" y="195537"/>
                          <a:pt x="36959" y="193645"/>
                          <a:pt x="36495" y="191559"/>
                        </a:cubicBezTo>
                        <a:cubicBezTo>
                          <a:pt x="35603" y="187546"/>
                          <a:pt x="35464" y="183382"/>
                          <a:pt x="34467" y="179394"/>
                        </a:cubicBezTo>
                        <a:cubicBezTo>
                          <a:pt x="33430" y="175247"/>
                          <a:pt x="34467" y="168581"/>
                          <a:pt x="30412" y="167229"/>
                        </a:cubicBezTo>
                        <a:cubicBezTo>
                          <a:pt x="16636" y="162636"/>
                          <a:pt x="26467" y="165201"/>
                          <a:pt x="0" y="165201"/>
                        </a:cubicBezTo>
                        <a:lnTo>
                          <a:pt x="0" y="118569"/>
                        </a:lnTo>
                        <a:lnTo>
                          <a:pt x="18247" y="112486"/>
                        </a:lnTo>
                        <a:cubicBezTo>
                          <a:pt x="21917" y="79462"/>
                          <a:pt x="20275" y="100359"/>
                          <a:pt x="20275" y="49634"/>
                        </a:cubicBezTo>
                        <a:lnTo>
                          <a:pt x="42577" y="15167"/>
                        </a:lnTo>
                        <a:cubicBezTo>
                          <a:pt x="45956" y="10436"/>
                          <a:pt x="47270" y="3015"/>
                          <a:pt x="52714" y="974"/>
                        </a:cubicBezTo>
                        <a:cubicBezTo>
                          <a:pt x="59704" y="-1647"/>
                          <a:pt x="67666" y="1705"/>
                          <a:pt x="75017" y="3002"/>
                        </a:cubicBezTo>
                        <a:cubicBezTo>
                          <a:pt x="96461" y="6786"/>
                          <a:pt x="79654" y="5279"/>
                          <a:pt x="93264" y="11112"/>
                        </a:cubicBezTo>
                        <a:cubicBezTo>
                          <a:pt x="95825" y="12210"/>
                          <a:pt x="98671" y="12463"/>
                          <a:pt x="101374" y="13139"/>
                        </a:cubicBezTo>
                        <a:cubicBezTo>
                          <a:pt x="103402" y="14491"/>
                          <a:pt x="105585" y="15634"/>
                          <a:pt x="107457" y="17194"/>
                        </a:cubicBezTo>
                        <a:cubicBezTo>
                          <a:pt x="114186" y="22802"/>
                          <a:pt x="112068" y="23555"/>
                          <a:pt x="119622" y="27332"/>
                        </a:cubicBezTo>
                        <a:cubicBezTo>
                          <a:pt x="121533" y="28288"/>
                          <a:pt x="123677" y="28683"/>
                          <a:pt x="125704" y="29359"/>
                        </a:cubicBezTo>
                        <a:cubicBezTo>
                          <a:pt x="127732" y="30711"/>
                          <a:pt x="129366" y="33135"/>
                          <a:pt x="131787" y="33414"/>
                        </a:cubicBezTo>
                        <a:cubicBezTo>
                          <a:pt x="207612" y="42164"/>
                          <a:pt x="158595" y="30487"/>
                          <a:pt x="186529" y="37469"/>
                        </a:cubicBezTo>
                        <a:cubicBezTo>
                          <a:pt x="200722" y="46931"/>
                          <a:pt x="195991" y="41524"/>
                          <a:pt x="202749" y="51662"/>
                        </a:cubicBezTo>
                        <a:cubicBezTo>
                          <a:pt x="207480" y="50986"/>
                          <a:pt x="212575" y="51575"/>
                          <a:pt x="216942" y="49634"/>
                        </a:cubicBezTo>
                        <a:cubicBezTo>
                          <a:pt x="219169" y="48644"/>
                          <a:pt x="219274" y="45275"/>
                          <a:pt x="220997" y="43552"/>
                        </a:cubicBezTo>
                        <a:cubicBezTo>
                          <a:pt x="222720" y="41829"/>
                          <a:pt x="225052" y="40849"/>
                          <a:pt x="227079" y="39497"/>
                        </a:cubicBezTo>
                        <a:cubicBezTo>
                          <a:pt x="231578" y="39818"/>
                          <a:pt x="252327" y="38942"/>
                          <a:pt x="261546" y="43552"/>
                        </a:cubicBezTo>
                        <a:cubicBezTo>
                          <a:pt x="263726" y="44642"/>
                          <a:pt x="265757" y="46047"/>
                          <a:pt x="267629" y="47607"/>
                        </a:cubicBezTo>
                        <a:cubicBezTo>
                          <a:pt x="269832" y="49442"/>
                          <a:pt x="271684" y="51662"/>
                          <a:pt x="273711" y="53689"/>
                        </a:cubicBezTo>
                        <a:cubicBezTo>
                          <a:pt x="274387" y="55717"/>
                          <a:pt x="274679" y="57916"/>
                          <a:pt x="275739" y="59772"/>
                        </a:cubicBezTo>
                        <a:cubicBezTo>
                          <a:pt x="277415" y="62706"/>
                          <a:pt x="280521" y="64763"/>
                          <a:pt x="281821" y="67882"/>
                        </a:cubicBezTo>
                        <a:cubicBezTo>
                          <a:pt x="283964" y="73026"/>
                          <a:pt x="284345" y="78743"/>
                          <a:pt x="285876" y="84102"/>
                        </a:cubicBezTo>
                        <a:cubicBezTo>
                          <a:pt x="287050" y="88212"/>
                          <a:pt x="289931" y="96266"/>
                          <a:pt x="289931" y="96266"/>
                        </a:cubicBezTo>
                        <a:cubicBezTo>
                          <a:pt x="293226" y="125912"/>
                          <a:pt x="289664" y="105470"/>
                          <a:pt x="293986" y="120596"/>
                        </a:cubicBezTo>
                        <a:cubicBezTo>
                          <a:pt x="294752" y="123275"/>
                          <a:pt x="294632" y="126287"/>
                          <a:pt x="296014" y="128706"/>
                        </a:cubicBezTo>
                        <a:cubicBezTo>
                          <a:pt x="297437" y="131196"/>
                          <a:pt x="300336" y="132526"/>
                          <a:pt x="302096" y="134789"/>
                        </a:cubicBezTo>
                        <a:cubicBezTo>
                          <a:pt x="312782" y="148529"/>
                          <a:pt x="307469" y="143178"/>
                          <a:pt x="314261" y="155064"/>
                        </a:cubicBezTo>
                        <a:cubicBezTo>
                          <a:pt x="319066" y="163472"/>
                          <a:pt x="318316" y="158043"/>
                          <a:pt x="320344" y="183449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" name="Freeform 191"/>
                  <p:cNvSpPr/>
                  <p:nvPr/>
                </p:nvSpPr>
                <p:spPr>
                  <a:xfrm>
                    <a:off x="5574858" y="2358018"/>
                    <a:ext cx="752522" cy="855653"/>
                  </a:xfrm>
                  <a:custGeom>
                    <a:avLst/>
                    <a:gdLst>
                      <a:gd name="connsiteX0" fmla="*/ 369073 w 752269"/>
                      <a:gd name="connsiteY0" fmla="*/ 0 h 855603"/>
                      <a:gd name="connsiteX1" fmla="*/ 369073 w 752269"/>
                      <a:gd name="connsiteY1" fmla="*/ 0 h 855603"/>
                      <a:gd name="connsiteX2" fmla="*/ 381238 w 752269"/>
                      <a:gd name="connsiteY2" fmla="*/ 14193 h 855603"/>
                      <a:gd name="connsiteX3" fmla="*/ 383265 w 752269"/>
                      <a:gd name="connsiteY3" fmla="*/ 20275 h 855603"/>
                      <a:gd name="connsiteX4" fmla="*/ 391375 w 752269"/>
                      <a:gd name="connsiteY4" fmla="*/ 32440 h 855603"/>
                      <a:gd name="connsiteX5" fmla="*/ 399485 w 752269"/>
                      <a:gd name="connsiteY5" fmla="*/ 50687 h 855603"/>
                      <a:gd name="connsiteX6" fmla="*/ 401513 w 752269"/>
                      <a:gd name="connsiteY6" fmla="*/ 70962 h 855603"/>
                      <a:gd name="connsiteX7" fmla="*/ 403540 w 752269"/>
                      <a:gd name="connsiteY7" fmla="*/ 101375 h 855603"/>
                      <a:gd name="connsiteX8" fmla="*/ 407595 w 752269"/>
                      <a:gd name="connsiteY8" fmla="*/ 111512 h 855603"/>
                      <a:gd name="connsiteX9" fmla="*/ 409623 w 752269"/>
                      <a:gd name="connsiteY9" fmla="*/ 117595 h 855603"/>
                      <a:gd name="connsiteX10" fmla="*/ 411650 w 752269"/>
                      <a:gd name="connsiteY10" fmla="*/ 127732 h 855603"/>
                      <a:gd name="connsiteX11" fmla="*/ 425843 w 752269"/>
                      <a:gd name="connsiteY11" fmla="*/ 145980 h 855603"/>
                      <a:gd name="connsiteX12" fmla="*/ 433953 w 752269"/>
                      <a:gd name="connsiteY12" fmla="*/ 158145 h 855603"/>
                      <a:gd name="connsiteX13" fmla="*/ 435980 w 752269"/>
                      <a:gd name="connsiteY13" fmla="*/ 164227 h 855603"/>
                      <a:gd name="connsiteX14" fmla="*/ 442063 w 752269"/>
                      <a:gd name="connsiteY14" fmla="*/ 178420 h 855603"/>
                      <a:gd name="connsiteX15" fmla="*/ 446118 w 752269"/>
                      <a:gd name="connsiteY15" fmla="*/ 196667 h 855603"/>
                      <a:gd name="connsiteX16" fmla="*/ 450173 w 752269"/>
                      <a:gd name="connsiteY16" fmla="*/ 202749 h 855603"/>
                      <a:gd name="connsiteX17" fmla="*/ 456255 w 752269"/>
                      <a:gd name="connsiteY17" fmla="*/ 227079 h 855603"/>
                      <a:gd name="connsiteX18" fmla="*/ 464365 w 752269"/>
                      <a:gd name="connsiteY18" fmla="*/ 239244 h 855603"/>
                      <a:gd name="connsiteX19" fmla="*/ 472475 w 752269"/>
                      <a:gd name="connsiteY19" fmla="*/ 257492 h 855603"/>
                      <a:gd name="connsiteX20" fmla="*/ 474502 w 752269"/>
                      <a:gd name="connsiteY20" fmla="*/ 271684 h 855603"/>
                      <a:gd name="connsiteX21" fmla="*/ 480585 w 752269"/>
                      <a:gd name="connsiteY21" fmla="*/ 285877 h 855603"/>
                      <a:gd name="connsiteX22" fmla="*/ 482612 w 752269"/>
                      <a:gd name="connsiteY22" fmla="*/ 291959 h 855603"/>
                      <a:gd name="connsiteX23" fmla="*/ 484640 w 752269"/>
                      <a:gd name="connsiteY23" fmla="*/ 300069 h 855603"/>
                      <a:gd name="connsiteX24" fmla="*/ 498832 w 752269"/>
                      <a:gd name="connsiteY24" fmla="*/ 322372 h 855603"/>
                      <a:gd name="connsiteX25" fmla="*/ 504915 w 752269"/>
                      <a:gd name="connsiteY25" fmla="*/ 334537 h 855603"/>
                      <a:gd name="connsiteX26" fmla="*/ 506942 w 752269"/>
                      <a:gd name="connsiteY26" fmla="*/ 340619 h 855603"/>
                      <a:gd name="connsiteX27" fmla="*/ 510997 w 752269"/>
                      <a:gd name="connsiteY27" fmla="*/ 346702 h 855603"/>
                      <a:gd name="connsiteX28" fmla="*/ 513025 w 752269"/>
                      <a:gd name="connsiteY28" fmla="*/ 352784 h 855603"/>
                      <a:gd name="connsiteX29" fmla="*/ 517080 w 752269"/>
                      <a:gd name="connsiteY29" fmla="*/ 366977 h 855603"/>
                      <a:gd name="connsiteX30" fmla="*/ 521135 w 752269"/>
                      <a:gd name="connsiteY30" fmla="*/ 375087 h 855603"/>
                      <a:gd name="connsiteX31" fmla="*/ 523162 w 752269"/>
                      <a:gd name="connsiteY31" fmla="*/ 381169 h 855603"/>
                      <a:gd name="connsiteX32" fmla="*/ 527217 w 752269"/>
                      <a:gd name="connsiteY32" fmla="*/ 387251 h 855603"/>
                      <a:gd name="connsiteX33" fmla="*/ 529245 w 752269"/>
                      <a:gd name="connsiteY33" fmla="*/ 393334 h 855603"/>
                      <a:gd name="connsiteX34" fmla="*/ 533300 w 752269"/>
                      <a:gd name="connsiteY34" fmla="*/ 401444 h 855603"/>
                      <a:gd name="connsiteX35" fmla="*/ 537355 w 752269"/>
                      <a:gd name="connsiteY35" fmla="*/ 413609 h 855603"/>
                      <a:gd name="connsiteX36" fmla="*/ 543437 w 752269"/>
                      <a:gd name="connsiteY36" fmla="*/ 429829 h 855603"/>
                      <a:gd name="connsiteX37" fmla="*/ 555602 w 752269"/>
                      <a:gd name="connsiteY37" fmla="*/ 454159 h 855603"/>
                      <a:gd name="connsiteX38" fmla="*/ 559657 w 752269"/>
                      <a:gd name="connsiteY38" fmla="*/ 462269 h 855603"/>
                      <a:gd name="connsiteX39" fmla="*/ 561685 w 752269"/>
                      <a:gd name="connsiteY39" fmla="*/ 468351 h 855603"/>
                      <a:gd name="connsiteX40" fmla="*/ 569795 w 752269"/>
                      <a:gd name="connsiteY40" fmla="*/ 480516 h 855603"/>
                      <a:gd name="connsiteX41" fmla="*/ 573850 w 752269"/>
                      <a:gd name="connsiteY41" fmla="*/ 486599 h 855603"/>
                      <a:gd name="connsiteX42" fmla="*/ 586015 w 752269"/>
                      <a:gd name="connsiteY42" fmla="*/ 498764 h 855603"/>
                      <a:gd name="connsiteX43" fmla="*/ 594125 w 752269"/>
                      <a:gd name="connsiteY43" fmla="*/ 506874 h 855603"/>
                      <a:gd name="connsiteX44" fmla="*/ 596152 w 752269"/>
                      <a:gd name="connsiteY44" fmla="*/ 512956 h 855603"/>
                      <a:gd name="connsiteX45" fmla="*/ 602235 w 752269"/>
                      <a:gd name="connsiteY45" fmla="*/ 521066 h 855603"/>
                      <a:gd name="connsiteX46" fmla="*/ 606290 w 752269"/>
                      <a:gd name="connsiteY46" fmla="*/ 527149 h 855603"/>
                      <a:gd name="connsiteX47" fmla="*/ 610345 w 752269"/>
                      <a:gd name="connsiteY47" fmla="*/ 535259 h 855603"/>
                      <a:gd name="connsiteX48" fmla="*/ 612372 w 752269"/>
                      <a:gd name="connsiteY48" fmla="*/ 541341 h 855603"/>
                      <a:gd name="connsiteX49" fmla="*/ 618455 w 752269"/>
                      <a:gd name="connsiteY49" fmla="*/ 547424 h 855603"/>
                      <a:gd name="connsiteX50" fmla="*/ 628592 w 752269"/>
                      <a:gd name="connsiteY50" fmla="*/ 565671 h 855603"/>
                      <a:gd name="connsiteX51" fmla="*/ 636702 w 752269"/>
                      <a:gd name="connsiteY51" fmla="*/ 581891 h 855603"/>
                      <a:gd name="connsiteX52" fmla="*/ 648867 w 752269"/>
                      <a:gd name="connsiteY52" fmla="*/ 598111 h 855603"/>
                      <a:gd name="connsiteX53" fmla="*/ 652922 w 752269"/>
                      <a:gd name="connsiteY53" fmla="*/ 608248 h 855603"/>
                      <a:gd name="connsiteX54" fmla="*/ 659004 w 752269"/>
                      <a:gd name="connsiteY54" fmla="*/ 612303 h 855603"/>
                      <a:gd name="connsiteX55" fmla="*/ 667114 w 752269"/>
                      <a:gd name="connsiteY55" fmla="*/ 622441 h 855603"/>
                      <a:gd name="connsiteX56" fmla="*/ 675224 w 752269"/>
                      <a:gd name="connsiteY56" fmla="*/ 630551 h 855603"/>
                      <a:gd name="connsiteX57" fmla="*/ 683334 w 752269"/>
                      <a:gd name="connsiteY57" fmla="*/ 642716 h 855603"/>
                      <a:gd name="connsiteX58" fmla="*/ 697527 w 752269"/>
                      <a:gd name="connsiteY58" fmla="*/ 662991 h 855603"/>
                      <a:gd name="connsiteX59" fmla="*/ 705637 w 752269"/>
                      <a:gd name="connsiteY59" fmla="*/ 667046 h 855603"/>
                      <a:gd name="connsiteX60" fmla="*/ 713747 w 752269"/>
                      <a:gd name="connsiteY60" fmla="*/ 679211 h 855603"/>
                      <a:gd name="connsiteX61" fmla="*/ 715774 w 752269"/>
                      <a:gd name="connsiteY61" fmla="*/ 685293 h 855603"/>
                      <a:gd name="connsiteX62" fmla="*/ 721857 w 752269"/>
                      <a:gd name="connsiteY62" fmla="*/ 689348 h 855603"/>
                      <a:gd name="connsiteX63" fmla="*/ 727939 w 752269"/>
                      <a:gd name="connsiteY63" fmla="*/ 695431 h 855603"/>
                      <a:gd name="connsiteX64" fmla="*/ 734022 w 752269"/>
                      <a:gd name="connsiteY64" fmla="*/ 707596 h 855603"/>
                      <a:gd name="connsiteX65" fmla="*/ 744159 w 752269"/>
                      <a:gd name="connsiteY65" fmla="*/ 723816 h 855603"/>
                      <a:gd name="connsiteX66" fmla="*/ 746187 w 752269"/>
                      <a:gd name="connsiteY66" fmla="*/ 729898 h 855603"/>
                      <a:gd name="connsiteX67" fmla="*/ 752269 w 752269"/>
                      <a:gd name="connsiteY67" fmla="*/ 738008 h 855603"/>
                      <a:gd name="connsiteX68" fmla="*/ 553575 w 752269"/>
                      <a:gd name="connsiteY68" fmla="*/ 738008 h 855603"/>
                      <a:gd name="connsiteX69" fmla="*/ 553575 w 752269"/>
                      <a:gd name="connsiteY69" fmla="*/ 855603 h 855603"/>
                      <a:gd name="connsiteX70" fmla="*/ 533300 w 752269"/>
                      <a:gd name="connsiteY70" fmla="*/ 853575 h 855603"/>
                      <a:gd name="connsiteX71" fmla="*/ 523162 w 752269"/>
                      <a:gd name="connsiteY71" fmla="*/ 831273 h 855603"/>
                      <a:gd name="connsiteX72" fmla="*/ 519107 w 752269"/>
                      <a:gd name="connsiteY72" fmla="*/ 823163 h 855603"/>
                      <a:gd name="connsiteX73" fmla="*/ 508970 w 752269"/>
                      <a:gd name="connsiteY73" fmla="*/ 810998 h 855603"/>
                      <a:gd name="connsiteX74" fmla="*/ 506942 w 752269"/>
                      <a:gd name="connsiteY74" fmla="*/ 804915 h 855603"/>
                      <a:gd name="connsiteX75" fmla="*/ 502887 w 752269"/>
                      <a:gd name="connsiteY75" fmla="*/ 798833 h 855603"/>
                      <a:gd name="connsiteX76" fmla="*/ 498832 w 752269"/>
                      <a:gd name="connsiteY76" fmla="*/ 790723 h 855603"/>
                      <a:gd name="connsiteX77" fmla="*/ 492750 w 752269"/>
                      <a:gd name="connsiteY77" fmla="*/ 770448 h 855603"/>
                      <a:gd name="connsiteX78" fmla="*/ 488695 w 752269"/>
                      <a:gd name="connsiteY78" fmla="*/ 764365 h 855603"/>
                      <a:gd name="connsiteX79" fmla="*/ 484640 w 752269"/>
                      <a:gd name="connsiteY79" fmla="*/ 725843 h 855603"/>
                      <a:gd name="connsiteX80" fmla="*/ 478557 w 752269"/>
                      <a:gd name="connsiteY80" fmla="*/ 721788 h 855603"/>
                      <a:gd name="connsiteX81" fmla="*/ 468420 w 752269"/>
                      <a:gd name="connsiteY81" fmla="*/ 719761 h 855603"/>
                      <a:gd name="connsiteX82" fmla="*/ 462337 w 752269"/>
                      <a:gd name="connsiteY82" fmla="*/ 717733 h 855603"/>
                      <a:gd name="connsiteX83" fmla="*/ 452200 w 752269"/>
                      <a:gd name="connsiteY83" fmla="*/ 725843 h 855603"/>
                      <a:gd name="connsiteX84" fmla="*/ 450173 w 752269"/>
                      <a:gd name="connsiteY84" fmla="*/ 733953 h 855603"/>
                      <a:gd name="connsiteX85" fmla="*/ 438008 w 752269"/>
                      <a:gd name="connsiteY85" fmla="*/ 738008 h 855603"/>
                      <a:gd name="connsiteX86" fmla="*/ 411650 w 752269"/>
                      <a:gd name="connsiteY86" fmla="*/ 733953 h 855603"/>
                      <a:gd name="connsiteX87" fmla="*/ 405568 w 752269"/>
                      <a:gd name="connsiteY87" fmla="*/ 729898 h 855603"/>
                      <a:gd name="connsiteX88" fmla="*/ 393403 w 752269"/>
                      <a:gd name="connsiteY88" fmla="*/ 717733 h 855603"/>
                      <a:gd name="connsiteX89" fmla="*/ 387320 w 752269"/>
                      <a:gd name="connsiteY89" fmla="*/ 711651 h 855603"/>
                      <a:gd name="connsiteX90" fmla="*/ 381238 w 752269"/>
                      <a:gd name="connsiteY90" fmla="*/ 709623 h 855603"/>
                      <a:gd name="connsiteX91" fmla="*/ 356908 w 752269"/>
                      <a:gd name="connsiteY91" fmla="*/ 707596 h 855603"/>
                      <a:gd name="connsiteX92" fmla="*/ 342715 w 752269"/>
                      <a:gd name="connsiteY92" fmla="*/ 705568 h 855603"/>
                      <a:gd name="connsiteX93" fmla="*/ 336633 w 752269"/>
                      <a:gd name="connsiteY93" fmla="*/ 703541 h 855603"/>
                      <a:gd name="connsiteX94" fmla="*/ 312303 w 752269"/>
                      <a:gd name="connsiteY94" fmla="*/ 699486 h 855603"/>
                      <a:gd name="connsiteX95" fmla="*/ 308248 w 752269"/>
                      <a:gd name="connsiteY95" fmla="*/ 693403 h 855603"/>
                      <a:gd name="connsiteX96" fmla="*/ 296083 w 752269"/>
                      <a:gd name="connsiteY96" fmla="*/ 685293 h 855603"/>
                      <a:gd name="connsiteX97" fmla="*/ 285945 w 752269"/>
                      <a:gd name="connsiteY97" fmla="*/ 687321 h 855603"/>
                      <a:gd name="connsiteX98" fmla="*/ 279863 w 752269"/>
                      <a:gd name="connsiteY98" fmla="*/ 699486 h 855603"/>
                      <a:gd name="connsiteX99" fmla="*/ 269726 w 752269"/>
                      <a:gd name="connsiteY99" fmla="*/ 709623 h 855603"/>
                      <a:gd name="connsiteX100" fmla="*/ 265671 w 752269"/>
                      <a:gd name="connsiteY100" fmla="*/ 715706 h 855603"/>
                      <a:gd name="connsiteX101" fmla="*/ 259588 w 752269"/>
                      <a:gd name="connsiteY101" fmla="*/ 717733 h 855603"/>
                      <a:gd name="connsiteX102" fmla="*/ 253506 w 752269"/>
                      <a:gd name="connsiteY102" fmla="*/ 721788 h 855603"/>
                      <a:gd name="connsiteX103" fmla="*/ 251478 w 752269"/>
                      <a:gd name="connsiteY103" fmla="*/ 727871 h 855603"/>
                      <a:gd name="connsiteX104" fmla="*/ 253506 w 752269"/>
                      <a:gd name="connsiteY104" fmla="*/ 740036 h 855603"/>
                      <a:gd name="connsiteX105" fmla="*/ 60894 w 752269"/>
                      <a:gd name="connsiteY105" fmla="*/ 740036 h 855603"/>
                      <a:gd name="connsiteX106" fmla="*/ 28454 w 752269"/>
                      <a:gd name="connsiteY106" fmla="*/ 699486 h 855603"/>
                      <a:gd name="connsiteX107" fmla="*/ 6151 w 752269"/>
                      <a:gd name="connsiteY107" fmla="*/ 677183 h 855603"/>
                      <a:gd name="connsiteX108" fmla="*/ 2096 w 752269"/>
                      <a:gd name="connsiteY108" fmla="*/ 669073 h 855603"/>
                      <a:gd name="connsiteX109" fmla="*/ 69 w 752269"/>
                      <a:gd name="connsiteY109" fmla="*/ 660963 h 855603"/>
                      <a:gd name="connsiteX110" fmla="*/ 2096 w 752269"/>
                      <a:gd name="connsiteY110" fmla="*/ 632578 h 855603"/>
                      <a:gd name="connsiteX111" fmla="*/ 10206 w 752269"/>
                      <a:gd name="connsiteY111" fmla="*/ 626496 h 855603"/>
                      <a:gd name="connsiteX112" fmla="*/ 38591 w 752269"/>
                      <a:gd name="connsiteY112" fmla="*/ 620413 h 855603"/>
                      <a:gd name="connsiteX113" fmla="*/ 58866 w 752269"/>
                      <a:gd name="connsiteY113" fmla="*/ 618386 h 855603"/>
                      <a:gd name="connsiteX114" fmla="*/ 62921 w 752269"/>
                      <a:gd name="connsiteY114" fmla="*/ 612303 h 855603"/>
                      <a:gd name="connsiteX115" fmla="*/ 64949 w 752269"/>
                      <a:gd name="connsiteY115" fmla="*/ 592028 h 855603"/>
                      <a:gd name="connsiteX116" fmla="*/ 77114 w 752269"/>
                      <a:gd name="connsiteY116" fmla="*/ 583918 h 855603"/>
                      <a:gd name="connsiteX117" fmla="*/ 85224 w 752269"/>
                      <a:gd name="connsiteY117" fmla="*/ 523094 h 855603"/>
                      <a:gd name="connsiteX118" fmla="*/ 87251 w 752269"/>
                      <a:gd name="connsiteY118" fmla="*/ 476461 h 855603"/>
                      <a:gd name="connsiteX119" fmla="*/ 89279 w 752269"/>
                      <a:gd name="connsiteY119" fmla="*/ 468351 h 855603"/>
                      <a:gd name="connsiteX120" fmla="*/ 95361 w 752269"/>
                      <a:gd name="connsiteY120" fmla="*/ 466324 h 855603"/>
                      <a:gd name="connsiteX121" fmla="*/ 93334 w 752269"/>
                      <a:gd name="connsiteY121" fmla="*/ 444021 h 855603"/>
                      <a:gd name="connsiteX122" fmla="*/ 87251 w 752269"/>
                      <a:gd name="connsiteY122" fmla="*/ 425774 h 855603"/>
                      <a:gd name="connsiteX123" fmla="*/ 83196 w 752269"/>
                      <a:gd name="connsiteY123" fmla="*/ 413609 h 855603"/>
                      <a:gd name="connsiteX124" fmla="*/ 75086 w 752269"/>
                      <a:gd name="connsiteY124" fmla="*/ 399416 h 855603"/>
                      <a:gd name="connsiteX125" fmla="*/ 71031 w 752269"/>
                      <a:gd name="connsiteY125" fmla="*/ 393334 h 855603"/>
                      <a:gd name="connsiteX126" fmla="*/ 69004 w 752269"/>
                      <a:gd name="connsiteY126" fmla="*/ 387251 h 855603"/>
                      <a:gd name="connsiteX127" fmla="*/ 66976 w 752269"/>
                      <a:gd name="connsiteY127" fmla="*/ 379142 h 855603"/>
                      <a:gd name="connsiteX128" fmla="*/ 62921 w 752269"/>
                      <a:gd name="connsiteY128" fmla="*/ 373059 h 855603"/>
                      <a:gd name="connsiteX129" fmla="*/ 69004 w 752269"/>
                      <a:gd name="connsiteY129" fmla="*/ 362922 h 855603"/>
                      <a:gd name="connsiteX130" fmla="*/ 170378 w 752269"/>
                      <a:gd name="connsiteY130" fmla="*/ 340619 h 855603"/>
                      <a:gd name="connsiteX131" fmla="*/ 198763 w 752269"/>
                      <a:gd name="connsiteY131" fmla="*/ 340619 h 855603"/>
                      <a:gd name="connsiteX132" fmla="*/ 160241 w 752269"/>
                      <a:gd name="connsiteY132" fmla="*/ 273712 h 855603"/>
                      <a:gd name="connsiteX133" fmla="*/ 162268 w 752269"/>
                      <a:gd name="connsiteY133" fmla="*/ 113540 h 855603"/>
                      <a:gd name="connsiteX134" fmla="*/ 210928 w 752269"/>
                      <a:gd name="connsiteY134" fmla="*/ 95292 h 855603"/>
                      <a:gd name="connsiteX135" fmla="*/ 223093 w 752269"/>
                      <a:gd name="connsiteY135" fmla="*/ 77045 h 855603"/>
                      <a:gd name="connsiteX136" fmla="*/ 227148 w 752269"/>
                      <a:gd name="connsiteY136" fmla="*/ 68935 h 855603"/>
                      <a:gd name="connsiteX137" fmla="*/ 231203 w 752269"/>
                      <a:gd name="connsiteY137" fmla="*/ 62852 h 855603"/>
                      <a:gd name="connsiteX138" fmla="*/ 235258 w 752269"/>
                      <a:gd name="connsiteY138" fmla="*/ 50687 h 855603"/>
                      <a:gd name="connsiteX139" fmla="*/ 241341 w 752269"/>
                      <a:gd name="connsiteY139" fmla="*/ 46632 h 855603"/>
                      <a:gd name="connsiteX140" fmla="*/ 249451 w 752269"/>
                      <a:gd name="connsiteY140" fmla="*/ 38522 h 855603"/>
                      <a:gd name="connsiteX141" fmla="*/ 259588 w 752269"/>
                      <a:gd name="connsiteY141" fmla="*/ 36495 h 855603"/>
                      <a:gd name="connsiteX142" fmla="*/ 265671 w 752269"/>
                      <a:gd name="connsiteY142" fmla="*/ 32440 h 855603"/>
                      <a:gd name="connsiteX143" fmla="*/ 273781 w 752269"/>
                      <a:gd name="connsiteY143" fmla="*/ 30412 h 855603"/>
                      <a:gd name="connsiteX144" fmla="*/ 308248 w 752269"/>
                      <a:gd name="connsiteY144" fmla="*/ 28385 h 855603"/>
                      <a:gd name="connsiteX145" fmla="*/ 342715 w 752269"/>
                      <a:gd name="connsiteY145" fmla="*/ 28385 h 855603"/>
                      <a:gd name="connsiteX146" fmla="*/ 354880 w 752269"/>
                      <a:gd name="connsiteY146" fmla="*/ 32440 h 855603"/>
                      <a:gd name="connsiteX147" fmla="*/ 369073 w 752269"/>
                      <a:gd name="connsiteY147" fmla="*/ 0 h 85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</a:cxnLst>
                    <a:rect l="l" t="t" r="r" b="b"/>
                    <a:pathLst>
                      <a:path w="752269" h="855603">
                        <a:moveTo>
                          <a:pt x="369073" y="0"/>
                        </a:moveTo>
                        <a:lnTo>
                          <a:pt x="369073" y="0"/>
                        </a:lnTo>
                        <a:cubicBezTo>
                          <a:pt x="373128" y="4731"/>
                          <a:pt x="377665" y="9088"/>
                          <a:pt x="381238" y="14193"/>
                        </a:cubicBezTo>
                        <a:cubicBezTo>
                          <a:pt x="382463" y="15944"/>
                          <a:pt x="382227" y="18407"/>
                          <a:pt x="383265" y="20275"/>
                        </a:cubicBezTo>
                        <a:cubicBezTo>
                          <a:pt x="385632" y="24535"/>
                          <a:pt x="389834" y="27817"/>
                          <a:pt x="391375" y="32440"/>
                        </a:cubicBezTo>
                        <a:cubicBezTo>
                          <a:pt x="396201" y="46917"/>
                          <a:pt x="393059" y="41049"/>
                          <a:pt x="399485" y="50687"/>
                        </a:cubicBezTo>
                        <a:cubicBezTo>
                          <a:pt x="400161" y="57445"/>
                          <a:pt x="400971" y="64192"/>
                          <a:pt x="401513" y="70962"/>
                        </a:cubicBezTo>
                        <a:cubicBezTo>
                          <a:pt x="402323" y="81090"/>
                          <a:pt x="402033" y="91327"/>
                          <a:pt x="403540" y="101375"/>
                        </a:cubicBezTo>
                        <a:cubicBezTo>
                          <a:pt x="404080" y="104974"/>
                          <a:pt x="406317" y="108104"/>
                          <a:pt x="407595" y="111512"/>
                        </a:cubicBezTo>
                        <a:cubicBezTo>
                          <a:pt x="408346" y="113513"/>
                          <a:pt x="409105" y="115521"/>
                          <a:pt x="409623" y="117595"/>
                        </a:cubicBezTo>
                        <a:cubicBezTo>
                          <a:pt x="410459" y="120938"/>
                          <a:pt x="410224" y="124595"/>
                          <a:pt x="411650" y="127732"/>
                        </a:cubicBezTo>
                        <a:cubicBezTo>
                          <a:pt x="418984" y="143867"/>
                          <a:pt x="417706" y="135519"/>
                          <a:pt x="425843" y="145980"/>
                        </a:cubicBezTo>
                        <a:cubicBezTo>
                          <a:pt x="428835" y="149827"/>
                          <a:pt x="433953" y="158145"/>
                          <a:pt x="433953" y="158145"/>
                        </a:cubicBezTo>
                        <a:cubicBezTo>
                          <a:pt x="434629" y="160172"/>
                          <a:pt x="435138" y="162263"/>
                          <a:pt x="435980" y="164227"/>
                        </a:cubicBezTo>
                        <a:cubicBezTo>
                          <a:pt x="439460" y="172348"/>
                          <a:pt x="440161" y="170814"/>
                          <a:pt x="442063" y="178420"/>
                        </a:cubicBezTo>
                        <a:cubicBezTo>
                          <a:pt x="442642" y="180737"/>
                          <a:pt x="444867" y="193748"/>
                          <a:pt x="446118" y="196667"/>
                        </a:cubicBezTo>
                        <a:cubicBezTo>
                          <a:pt x="447078" y="198907"/>
                          <a:pt x="448821" y="200722"/>
                          <a:pt x="450173" y="202749"/>
                        </a:cubicBezTo>
                        <a:cubicBezTo>
                          <a:pt x="451186" y="208831"/>
                          <a:pt x="452684" y="221723"/>
                          <a:pt x="456255" y="227079"/>
                        </a:cubicBezTo>
                        <a:cubicBezTo>
                          <a:pt x="458958" y="231134"/>
                          <a:pt x="462555" y="234719"/>
                          <a:pt x="464365" y="239244"/>
                        </a:cubicBezTo>
                        <a:cubicBezTo>
                          <a:pt x="469542" y="252188"/>
                          <a:pt x="466792" y="246127"/>
                          <a:pt x="472475" y="257492"/>
                        </a:cubicBezTo>
                        <a:cubicBezTo>
                          <a:pt x="473151" y="262223"/>
                          <a:pt x="473565" y="266998"/>
                          <a:pt x="474502" y="271684"/>
                        </a:cubicBezTo>
                        <a:cubicBezTo>
                          <a:pt x="475690" y="277626"/>
                          <a:pt x="478113" y="280109"/>
                          <a:pt x="480585" y="285877"/>
                        </a:cubicBezTo>
                        <a:cubicBezTo>
                          <a:pt x="481427" y="287841"/>
                          <a:pt x="482025" y="289904"/>
                          <a:pt x="482612" y="291959"/>
                        </a:cubicBezTo>
                        <a:cubicBezTo>
                          <a:pt x="483378" y="294638"/>
                          <a:pt x="483568" y="297497"/>
                          <a:pt x="484640" y="300069"/>
                        </a:cubicBezTo>
                        <a:cubicBezTo>
                          <a:pt x="491349" y="316170"/>
                          <a:pt x="489749" y="313287"/>
                          <a:pt x="498832" y="322372"/>
                        </a:cubicBezTo>
                        <a:cubicBezTo>
                          <a:pt x="503931" y="337665"/>
                          <a:pt x="497051" y="318808"/>
                          <a:pt x="504915" y="334537"/>
                        </a:cubicBezTo>
                        <a:cubicBezTo>
                          <a:pt x="505871" y="336448"/>
                          <a:pt x="505986" y="338708"/>
                          <a:pt x="506942" y="340619"/>
                        </a:cubicBezTo>
                        <a:cubicBezTo>
                          <a:pt x="508032" y="342799"/>
                          <a:pt x="509907" y="344522"/>
                          <a:pt x="510997" y="346702"/>
                        </a:cubicBezTo>
                        <a:cubicBezTo>
                          <a:pt x="511953" y="348613"/>
                          <a:pt x="512438" y="350729"/>
                          <a:pt x="513025" y="352784"/>
                        </a:cubicBezTo>
                        <a:cubicBezTo>
                          <a:pt x="514497" y="357937"/>
                          <a:pt x="514994" y="362109"/>
                          <a:pt x="517080" y="366977"/>
                        </a:cubicBezTo>
                        <a:cubicBezTo>
                          <a:pt x="518271" y="369755"/>
                          <a:pt x="519944" y="372309"/>
                          <a:pt x="521135" y="375087"/>
                        </a:cubicBezTo>
                        <a:cubicBezTo>
                          <a:pt x="521977" y="377051"/>
                          <a:pt x="522206" y="379258"/>
                          <a:pt x="523162" y="381169"/>
                        </a:cubicBezTo>
                        <a:cubicBezTo>
                          <a:pt x="524252" y="383348"/>
                          <a:pt x="526127" y="385072"/>
                          <a:pt x="527217" y="387251"/>
                        </a:cubicBezTo>
                        <a:cubicBezTo>
                          <a:pt x="528173" y="389163"/>
                          <a:pt x="528403" y="391369"/>
                          <a:pt x="529245" y="393334"/>
                        </a:cubicBezTo>
                        <a:cubicBezTo>
                          <a:pt x="530436" y="396112"/>
                          <a:pt x="532178" y="398638"/>
                          <a:pt x="533300" y="401444"/>
                        </a:cubicBezTo>
                        <a:cubicBezTo>
                          <a:pt x="534887" y="405413"/>
                          <a:pt x="536003" y="409554"/>
                          <a:pt x="537355" y="413609"/>
                        </a:cubicBezTo>
                        <a:cubicBezTo>
                          <a:pt x="539395" y="419730"/>
                          <a:pt x="540526" y="423521"/>
                          <a:pt x="543437" y="429829"/>
                        </a:cubicBezTo>
                        <a:lnTo>
                          <a:pt x="555602" y="454159"/>
                        </a:lnTo>
                        <a:cubicBezTo>
                          <a:pt x="556954" y="456862"/>
                          <a:pt x="558701" y="459402"/>
                          <a:pt x="559657" y="462269"/>
                        </a:cubicBezTo>
                        <a:cubicBezTo>
                          <a:pt x="560333" y="464296"/>
                          <a:pt x="560647" y="466483"/>
                          <a:pt x="561685" y="468351"/>
                        </a:cubicBezTo>
                        <a:cubicBezTo>
                          <a:pt x="564052" y="472611"/>
                          <a:pt x="567092" y="476461"/>
                          <a:pt x="569795" y="480516"/>
                        </a:cubicBezTo>
                        <a:cubicBezTo>
                          <a:pt x="571147" y="482544"/>
                          <a:pt x="572127" y="484876"/>
                          <a:pt x="573850" y="486599"/>
                        </a:cubicBezTo>
                        <a:lnTo>
                          <a:pt x="586015" y="498764"/>
                        </a:lnTo>
                        <a:lnTo>
                          <a:pt x="594125" y="506874"/>
                        </a:lnTo>
                        <a:cubicBezTo>
                          <a:pt x="594801" y="508901"/>
                          <a:pt x="595092" y="511101"/>
                          <a:pt x="596152" y="512956"/>
                        </a:cubicBezTo>
                        <a:cubicBezTo>
                          <a:pt x="597829" y="515890"/>
                          <a:pt x="600271" y="518316"/>
                          <a:pt x="602235" y="521066"/>
                        </a:cubicBezTo>
                        <a:cubicBezTo>
                          <a:pt x="603651" y="523049"/>
                          <a:pt x="605081" y="525033"/>
                          <a:pt x="606290" y="527149"/>
                        </a:cubicBezTo>
                        <a:cubicBezTo>
                          <a:pt x="607789" y="529773"/>
                          <a:pt x="609154" y="532481"/>
                          <a:pt x="610345" y="535259"/>
                        </a:cubicBezTo>
                        <a:cubicBezTo>
                          <a:pt x="611187" y="537223"/>
                          <a:pt x="611187" y="539563"/>
                          <a:pt x="612372" y="541341"/>
                        </a:cubicBezTo>
                        <a:cubicBezTo>
                          <a:pt x="613963" y="543727"/>
                          <a:pt x="616427" y="545396"/>
                          <a:pt x="618455" y="547424"/>
                        </a:cubicBezTo>
                        <a:cubicBezTo>
                          <a:pt x="624060" y="564241"/>
                          <a:pt x="614651" y="537789"/>
                          <a:pt x="628592" y="565671"/>
                        </a:cubicBezTo>
                        <a:cubicBezTo>
                          <a:pt x="631295" y="571078"/>
                          <a:pt x="633075" y="577055"/>
                          <a:pt x="636702" y="581891"/>
                        </a:cubicBezTo>
                        <a:cubicBezTo>
                          <a:pt x="640757" y="587298"/>
                          <a:pt x="646357" y="591836"/>
                          <a:pt x="648867" y="598111"/>
                        </a:cubicBezTo>
                        <a:cubicBezTo>
                          <a:pt x="650219" y="601490"/>
                          <a:pt x="650807" y="605287"/>
                          <a:pt x="652922" y="608248"/>
                        </a:cubicBezTo>
                        <a:cubicBezTo>
                          <a:pt x="654338" y="610231"/>
                          <a:pt x="657281" y="610580"/>
                          <a:pt x="659004" y="612303"/>
                        </a:cubicBezTo>
                        <a:cubicBezTo>
                          <a:pt x="662064" y="615363"/>
                          <a:pt x="664239" y="619206"/>
                          <a:pt x="667114" y="622441"/>
                        </a:cubicBezTo>
                        <a:cubicBezTo>
                          <a:pt x="669654" y="625298"/>
                          <a:pt x="672521" y="627848"/>
                          <a:pt x="675224" y="630551"/>
                        </a:cubicBezTo>
                        <a:cubicBezTo>
                          <a:pt x="679103" y="642183"/>
                          <a:pt x="674475" y="631325"/>
                          <a:pt x="683334" y="642716"/>
                        </a:cubicBezTo>
                        <a:cubicBezTo>
                          <a:pt x="683880" y="643418"/>
                          <a:pt x="695064" y="660880"/>
                          <a:pt x="697527" y="662991"/>
                        </a:cubicBezTo>
                        <a:cubicBezTo>
                          <a:pt x="699822" y="664958"/>
                          <a:pt x="702934" y="665694"/>
                          <a:pt x="705637" y="667046"/>
                        </a:cubicBezTo>
                        <a:cubicBezTo>
                          <a:pt x="708340" y="671101"/>
                          <a:pt x="712206" y="674588"/>
                          <a:pt x="713747" y="679211"/>
                        </a:cubicBezTo>
                        <a:cubicBezTo>
                          <a:pt x="714423" y="681238"/>
                          <a:pt x="714439" y="683624"/>
                          <a:pt x="715774" y="685293"/>
                        </a:cubicBezTo>
                        <a:cubicBezTo>
                          <a:pt x="717296" y="687196"/>
                          <a:pt x="719985" y="687788"/>
                          <a:pt x="721857" y="689348"/>
                        </a:cubicBezTo>
                        <a:cubicBezTo>
                          <a:pt x="724060" y="691184"/>
                          <a:pt x="725912" y="693403"/>
                          <a:pt x="727939" y="695431"/>
                        </a:cubicBezTo>
                        <a:cubicBezTo>
                          <a:pt x="731658" y="706583"/>
                          <a:pt x="727733" y="696590"/>
                          <a:pt x="734022" y="707596"/>
                        </a:cubicBezTo>
                        <a:cubicBezTo>
                          <a:pt x="742927" y="723181"/>
                          <a:pt x="732530" y="708310"/>
                          <a:pt x="744159" y="723816"/>
                        </a:cubicBezTo>
                        <a:cubicBezTo>
                          <a:pt x="744835" y="725843"/>
                          <a:pt x="745127" y="728043"/>
                          <a:pt x="746187" y="729898"/>
                        </a:cubicBezTo>
                        <a:cubicBezTo>
                          <a:pt x="747864" y="732832"/>
                          <a:pt x="752269" y="738008"/>
                          <a:pt x="752269" y="738008"/>
                        </a:cubicBezTo>
                        <a:lnTo>
                          <a:pt x="553575" y="738008"/>
                        </a:lnTo>
                        <a:lnTo>
                          <a:pt x="553575" y="855603"/>
                        </a:lnTo>
                        <a:lnTo>
                          <a:pt x="533300" y="853575"/>
                        </a:lnTo>
                        <a:cubicBezTo>
                          <a:pt x="521668" y="822560"/>
                          <a:pt x="532401" y="847440"/>
                          <a:pt x="523162" y="831273"/>
                        </a:cubicBezTo>
                        <a:cubicBezTo>
                          <a:pt x="521662" y="828649"/>
                          <a:pt x="520864" y="825623"/>
                          <a:pt x="519107" y="823163"/>
                        </a:cubicBezTo>
                        <a:cubicBezTo>
                          <a:pt x="511636" y="812702"/>
                          <a:pt x="514332" y="821722"/>
                          <a:pt x="508970" y="810998"/>
                        </a:cubicBezTo>
                        <a:cubicBezTo>
                          <a:pt x="508014" y="809086"/>
                          <a:pt x="507898" y="806827"/>
                          <a:pt x="506942" y="804915"/>
                        </a:cubicBezTo>
                        <a:cubicBezTo>
                          <a:pt x="505852" y="802736"/>
                          <a:pt x="504096" y="800949"/>
                          <a:pt x="502887" y="798833"/>
                        </a:cubicBezTo>
                        <a:cubicBezTo>
                          <a:pt x="501387" y="796209"/>
                          <a:pt x="500184" y="793426"/>
                          <a:pt x="498832" y="790723"/>
                        </a:cubicBezTo>
                        <a:cubicBezTo>
                          <a:pt x="497698" y="786188"/>
                          <a:pt x="494726" y="773412"/>
                          <a:pt x="492750" y="770448"/>
                        </a:cubicBezTo>
                        <a:lnTo>
                          <a:pt x="488695" y="764365"/>
                        </a:lnTo>
                        <a:cubicBezTo>
                          <a:pt x="487343" y="751524"/>
                          <a:pt x="487631" y="738403"/>
                          <a:pt x="484640" y="725843"/>
                        </a:cubicBezTo>
                        <a:cubicBezTo>
                          <a:pt x="484076" y="723472"/>
                          <a:pt x="480839" y="722644"/>
                          <a:pt x="478557" y="721788"/>
                        </a:cubicBezTo>
                        <a:cubicBezTo>
                          <a:pt x="475330" y="720578"/>
                          <a:pt x="471763" y="720597"/>
                          <a:pt x="468420" y="719761"/>
                        </a:cubicBezTo>
                        <a:cubicBezTo>
                          <a:pt x="466346" y="719243"/>
                          <a:pt x="464365" y="718409"/>
                          <a:pt x="462337" y="717733"/>
                        </a:cubicBezTo>
                        <a:cubicBezTo>
                          <a:pt x="455859" y="719893"/>
                          <a:pt x="455256" y="718711"/>
                          <a:pt x="452200" y="725843"/>
                        </a:cubicBezTo>
                        <a:cubicBezTo>
                          <a:pt x="451102" y="728404"/>
                          <a:pt x="452289" y="732140"/>
                          <a:pt x="450173" y="733953"/>
                        </a:cubicBezTo>
                        <a:cubicBezTo>
                          <a:pt x="446928" y="736735"/>
                          <a:pt x="438008" y="738008"/>
                          <a:pt x="438008" y="738008"/>
                        </a:cubicBezTo>
                        <a:cubicBezTo>
                          <a:pt x="432188" y="737426"/>
                          <a:pt x="418958" y="737607"/>
                          <a:pt x="411650" y="733953"/>
                        </a:cubicBezTo>
                        <a:cubicBezTo>
                          <a:pt x="409471" y="732863"/>
                          <a:pt x="407595" y="731250"/>
                          <a:pt x="405568" y="729898"/>
                        </a:cubicBezTo>
                        <a:cubicBezTo>
                          <a:pt x="398430" y="719192"/>
                          <a:pt x="405138" y="727791"/>
                          <a:pt x="393403" y="717733"/>
                        </a:cubicBezTo>
                        <a:cubicBezTo>
                          <a:pt x="391226" y="715867"/>
                          <a:pt x="389706" y="713242"/>
                          <a:pt x="387320" y="711651"/>
                        </a:cubicBezTo>
                        <a:cubicBezTo>
                          <a:pt x="385542" y="710466"/>
                          <a:pt x="383356" y="709905"/>
                          <a:pt x="381238" y="709623"/>
                        </a:cubicBezTo>
                        <a:cubicBezTo>
                          <a:pt x="373171" y="708547"/>
                          <a:pt x="365001" y="708448"/>
                          <a:pt x="356908" y="707596"/>
                        </a:cubicBezTo>
                        <a:cubicBezTo>
                          <a:pt x="352155" y="707096"/>
                          <a:pt x="347446" y="706244"/>
                          <a:pt x="342715" y="705568"/>
                        </a:cubicBezTo>
                        <a:cubicBezTo>
                          <a:pt x="340688" y="704892"/>
                          <a:pt x="338728" y="703960"/>
                          <a:pt x="336633" y="703541"/>
                        </a:cubicBezTo>
                        <a:cubicBezTo>
                          <a:pt x="328571" y="701929"/>
                          <a:pt x="312303" y="699486"/>
                          <a:pt x="312303" y="699486"/>
                        </a:cubicBezTo>
                        <a:cubicBezTo>
                          <a:pt x="310951" y="697458"/>
                          <a:pt x="310082" y="695008"/>
                          <a:pt x="308248" y="693403"/>
                        </a:cubicBezTo>
                        <a:cubicBezTo>
                          <a:pt x="304580" y="690194"/>
                          <a:pt x="296083" y="685293"/>
                          <a:pt x="296083" y="685293"/>
                        </a:cubicBezTo>
                        <a:cubicBezTo>
                          <a:pt x="292704" y="685969"/>
                          <a:pt x="288937" y="685611"/>
                          <a:pt x="285945" y="687321"/>
                        </a:cubicBezTo>
                        <a:cubicBezTo>
                          <a:pt x="281876" y="689646"/>
                          <a:pt x="281633" y="695947"/>
                          <a:pt x="279863" y="699486"/>
                        </a:cubicBezTo>
                        <a:cubicBezTo>
                          <a:pt x="276485" y="706243"/>
                          <a:pt x="275807" y="705569"/>
                          <a:pt x="269726" y="709623"/>
                        </a:cubicBezTo>
                        <a:cubicBezTo>
                          <a:pt x="268374" y="711651"/>
                          <a:pt x="267574" y="714184"/>
                          <a:pt x="265671" y="715706"/>
                        </a:cubicBezTo>
                        <a:cubicBezTo>
                          <a:pt x="264002" y="717041"/>
                          <a:pt x="261500" y="716777"/>
                          <a:pt x="259588" y="717733"/>
                        </a:cubicBezTo>
                        <a:cubicBezTo>
                          <a:pt x="257409" y="718823"/>
                          <a:pt x="255533" y="720436"/>
                          <a:pt x="253506" y="721788"/>
                        </a:cubicBezTo>
                        <a:lnTo>
                          <a:pt x="251478" y="727871"/>
                        </a:lnTo>
                        <a:lnTo>
                          <a:pt x="253506" y="740036"/>
                        </a:lnTo>
                        <a:lnTo>
                          <a:pt x="60894" y="740036"/>
                        </a:lnTo>
                        <a:lnTo>
                          <a:pt x="28454" y="699486"/>
                        </a:lnTo>
                        <a:cubicBezTo>
                          <a:pt x="-2188" y="678036"/>
                          <a:pt x="12911" y="695208"/>
                          <a:pt x="6151" y="677183"/>
                        </a:cubicBezTo>
                        <a:cubicBezTo>
                          <a:pt x="5090" y="674353"/>
                          <a:pt x="3448" y="671776"/>
                          <a:pt x="2096" y="669073"/>
                        </a:cubicBezTo>
                        <a:cubicBezTo>
                          <a:pt x="1420" y="666370"/>
                          <a:pt x="69" y="663749"/>
                          <a:pt x="69" y="660963"/>
                        </a:cubicBezTo>
                        <a:cubicBezTo>
                          <a:pt x="69" y="651477"/>
                          <a:pt x="-580" y="641678"/>
                          <a:pt x="2096" y="632578"/>
                        </a:cubicBezTo>
                        <a:cubicBezTo>
                          <a:pt x="3049" y="629336"/>
                          <a:pt x="7184" y="628007"/>
                          <a:pt x="10206" y="626496"/>
                        </a:cubicBezTo>
                        <a:cubicBezTo>
                          <a:pt x="19537" y="621831"/>
                          <a:pt x="28331" y="621553"/>
                          <a:pt x="38591" y="620413"/>
                        </a:cubicBezTo>
                        <a:cubicBezTo>
                          <a:pt x="45341" y="619663"/>
                          <a:pt x="52108" y="619062"/>
                          <a:pt x="58866" y="618386"/>
                        </a:cubicBezTo>
                        <a:cubicBezTo>
                          <a:pt x="60218" y="616358"/>
                          <a:pt x="62373" y="614677"/>
                          <a:pt x="62921" y="612303"/>
                        </a:cubicBezTo>
                        <a:cubicBezTo>
                          <a:pt x="64448" y="605685"/>
                          <a:pt x="61911" y="598103"/>
                          <a:pt x="64949" y="592028"/>
                        </a:cubicBezTo>
                        <a:cubicBezTo>
                          <a:pt x="67129" y="587669"/>
                          <a:pt x="77114" y="583918"/>
                          <a:pt x="77114" y="583918"/>
                        </a:cubicBezTo>
                        <a:cubicBezTo>
                          <a:pt x="91201" y="562789"/>
                          <a:pt x="81874" y="578939"/>
                          <a:pt x="85224" y="523094"/>
                        </a:cubicBezTo>
                        <a:cubicBezTo>
                          <a:pt x="86156" y="507563"/>
                          <a:pt x="86102" y="491978"/>
                          <a:pt x="87251" y="476461"/>
                        </a:cubicBezTo>
                        <a:cubicBezTo>
                          <a:pt x="87457" y="473682"/>
                          <a:pt x="87538" y="470527"/>
                          <a:pt x="89279" y="468351"/>
                        </a:cubicBezTo>
                        <a:cubicBezTo>
                          <a:pt x="90614" y="466682"/>
                          <a:pt x="93334" y="467000"/>
                          <a:pt x="95361" y="466324"/>
                        </a:cubicBezTo>
                        <a:cubicBezTo>
                          <a:pt x="94685" y="458890"/>
                          <a:pt x="94798" y="451341"/>
                          <a:pt x="93334" y="444021"/>
                        </a:cubicBezTo>
                        <a:cubicBezTo>
                          <a:pt x="92077" y="437734"/>
                          <a:pt x="89278" y="431856"/>
                          <a:pt x="87251" y="425774"/>
                        </a:cubicBezTo>
                        <a:cubicBezTo>
                          <a:pt x="87249" y="425769"/>
                          <a:pt x="83200" y="413614"/>
                          <a:pt x="83196" y="413609"/>
                        </a:cubicBezTo>
                        <a:cubicBezTo>
                          <a:pt x="73312" y="398782"/>
                          <a:pt x="85381" y="417431"/>
                          <a:pt x="75086" y="399416"/>
                        </a:cubicBezTo>
                        <a:cubicBezTo>
                          <a:pt x="73877" y="397300"/>
                          <a:pt x="72383" y="395361"/>
                          <a:pt x="71031" y="393334"/>
                        </a:cubicBezTo>
                        <a:cubicBezTo>
                          <a:pt x="70355" y="391306"/>
                          <a:pt x="69591" y="389306"/>
                          <a:pt x="69004" y="387251"/>
                        </a:cubicBezTo>
                        <a:cubicBezTo>
                          <a:pt x="68239" y="384572"/>
                          <a:pt x="68074" y="381703"/>
                          <a:pt x="66976" y="379142"/>
                        </a:cubicBezTo>
                        <a:cubicBezTo>
                          <a:pt x="66016" y="376902"/>
                          <a:pt x="64273" y="375087"/>
                          <a:pt x="62921" y="373059"/>
                        </a:cubicBezTo>
                        <a:cubicBezTo>
                          <a:pt x="65214" y="361597"/>
                          <a:pt x="61503" y="362922"/>
                          <a:pt x="69004" y="362922"/>
                        </a:cubicBezTo>
                        <a:lnTo>
                          <a:pt x="170378" y="340619"/>
                        </a:lnTo>
                        <a:lnTo>
                          <a:pt x="198763" y="340619"/>
                        </a:lnTo>
                        <a:lnTo>
                          <a:pt x="160241" y="273712"/>
                        </a:lnTo>
                        <a:cubicBezTo>
                          <a:pt x="160917" y="220321"/>
                          <a:pt x="161592" y="166931"/>
                          <a:pt x="162268" y="113540"/>
                        </a:cubicBezTo>
                        <a:lnTo>
                          <a:pt x="210928" y="95292"/>
                        </a:lnTo>
                        <a:cubicBezTo>
                          <a:pt x="214983" y="89210"/>
                          <a:pt x="219262" y="83271"/>
                          <a:pt x="223093" y="77045"/>
                        </a:cubicBezTo>
                        <a:cubicBezTo>
                          <a:pt x="224677" y="74471"/>
                          <a:pt x="225649" y="71559"/>
                          <a:pt x="227148" y="68935"/>
                        </a:cubicBezTo>
                        <a:cubicBezTo>
                          <a:pt x="228357" y="66819"/>
                          <a:pt x="230213" y="65079"/>
                          <a:pt x="231203" y="62852"/>
                        </a:cubicBezTo>
                        <a:cubicBezTo>
                          <a:pt x="232939" y="58946"/>
                          <a:pt x="231701" y="53058"/>
                          <a:pt x="235258" y="50687"/>
                        </a:cubicBezTo>
                        <a:cubicBezTo>
                          <a:pt x="237286" y="49335"/>
                          <a:pt x="239491" y="48218"/>
                          <a:pt x="241341" y="46632"/>
                        </a:cubicBezTo>
                        <a:cubicBezTo>
                          <a:pt x="244244" y="44144"/>
                          <a:pt x="246109" y="40379"/>
                          <a:pt x="249451" y="38522"/>
                        </a:cubicBezTo>
                        <a:cubicBezTo>
                          <a:pt x="252463" y="36849"/>
                          <a:pt x="256209" y="37171"/>
                          <a:pt x="259588" y="36495"/>
                        </a:cubicBezTo>
                        <a:cubicBezTo>
                          <a:pt x="261616" y="35143"/>
                          <a:pt x="263431" y="33400"/>
                          <a:pt x="265671" y="32440"/>
                        </a:cubicBezTo>
                        <a:cubicBezTo>
                          <a:pt x="268232" y="31342"/>
                          <a:pt x="271007" y="30676"/>
                          <a:pt x="273781" y="30412"/>
                        </a:cubicBezTo>
                        <a:cubicBezTo>
                          <a:pt x="285238" y="29321"/>
                          <a:pt x="296759" y="29061"/>
                          <a:pt x="308248" y="28385"/>
                        </a:cubicBezTo>
                        <a:cubicBezTo>
                          <a:pt x="322211" y="23729"/>
                          <a:pt x="317158" y="24551"/>
                          <a:pt x="342715" y="28385"/>
                        </a:cubicBezTo>
                        <a:cubicBezTo>
                          <a:pt x="346942" y="29019"/>
                          <a:pt x="350606" y="32440"/>
                          <a:pt x="354880" y="32440"/>
                        </a:cubicBezTo>
                        <a:lnTo>
                          <a:pt x="369073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 192"/>
                  <p:cNvSpPr/>
                  <p:nvPr/>
                </p:nvSpPr>
                <p:spPr>
                  <a:xfrm>
                    <a:off x="5154144" y="3167633"/>
                    <a:ext cx="520732" cy="549269"/>
                  </a:xfrm>
                  <a:custGeom>
                    <a:avLst/>
                    <a:gdLst>
                      <a:gd name="connsiteX0" fmla="*/ 512956 w 521408"/>
                      <a:gd name="connsiteY0" fmla="*/ 70963 h 549451"/>
                      <a:gd name="connsiteX1" fmla="*/ 512956 w 521408"/>
                      <a:gd name="connsiteY1" fmla="*/ 275740 h 549451"/>
                      <a:gd name="connsiteX2" fmla="*/ 488626 w 521408"/>
                      <a:gd name="connsiteY2" fmla="*/ 316289 h 549451"/>
                      <a:gd name="connsiteX3" fmla="*/ 472406 w 521408"/>
                      <a:gd name="connsiteY3" fmla="*/ 328454 h 549451"/>
                      <a:gd name="connsiteX4" fmla="*/ 462269 w 521408"/>
                      <a:gd name="connsiteY4" fmla="*/ 338592 h 549451"/>
                      <a:gd name="connsiteX5" fmla="*/ 458214 w 521408"/>
                      <a:gd name="connsiteY5" fmla="*/ 344674 h 549451"/>
                      <a:gd name="connsiteX6" fmla="*/ 446049 w 521408"/>
                      <a:gd name="connsiteY6" fmla="*/ 348729 h 549451"/>
                      <a:gd name="connsiteX7" fmla="*/ 431856 w 521408"/>
                      <a:gd name="connsiteY7" fmla="*/ 352784 h 549451"/>
                      <a:gd name="connsiteX8" fmla="*/ 399416 w 521408"/>
                      <a:gd name="connsiteY8" fmla="*/ 350757 h 549451"/>
                      <a:gd name="connsiteX9" fmla="*/ 389279 w 521408"/>
                      <a:gd name="connsiteY9" fmla="*/ 431857 h 549451"/>
                      <a:gd name="connsiteX10" fmla="*/ 393334 w 521408"/>
                      <a:gd name="connsiteY10" fmla="*/ 437939 h 549451"/>
                      <a:gd name="connsiteX11" fmla="*/ 391306 w 521408"/>
                      <a:gd name="connsiteY11" fmla="*/ 462269 h 549451"/>
                      <a:gd name="connsiteX12" fmla="*/ 371031 w 521408"/>
                      <a:gd name="connsiteY12" fmla="*/ 472407 h 549451"/>
                      <a:gd name="connsiteX13" fmla="*/ 360894 w 521408"/>
                      <a:gd name="connsiteY13" fmla="*/ 480517 h 549451"/>
                      <a:gd name="connsiteX14" fmla="*/ 356839 w 521408"/>
                      <a:gd name="connsiteY14" fmla="*/ 486599 h 549451"/>
                      <a:gd name="connsiteX15" fmla="*/ 350756 w 521408"/>
                      <a:gd name="connsiteY15" fmla="*/ 492681 h 549451"/>
                      <a:gd name="connsiteX16" fmla="*/ 342646 w 521408"/>
                      <a:gd name="connsiteY16" fmla="*/ 496736 h 549451"/>
                      <a:gd name="connsiteX17" fmla="*/ 267629 w 521408"/>
                      <a:gd name="connsiteY17" fmla="*/ 500791 h 549451"/>
                      <a:gd name="connsiteX18" fmla="*/ 253437 w 521408"/>
                      <a:gd name="connsiteY18" fmla="*/ 506874 h 549451"/>
                      <a:gd name="connsiteX19" fmla="*/ 249382 w 521408"/>
                      <a:gd name="connsiteY19" fmla="*/ 512956 h 549451"/>
                      <a:gd name="connsiteX20" fmla="*/ 243299 w 521408"/>
                      <a:gd name="connsiteY20" fmla="*/ 517011 h 549451"/>
                      <a:gd name="connsiteX21" fmla="*/ 237217 w 521408"/>
                      <a:gd name="connsiteY21" fmla="*/ 523094 h 549451"/>
                      <a:gd name="connsiteX22" fmla="*/ 225052 w 521408"/>
                      <a:gd name="connsiteY22" fmla="*/ 527149 h 549451"/>
                      <a:gd name="connsiteX23" fmla="*/ 212887 w 521408"/>
                      <a:gd name="connsiteY23" fmla="*/ 535259 h 549451"/>
                      <a:gd name="connsiteX24" fmla="*/ 200722 w 521408"/>
                      <a:gd name="connsiteY24" fmla="*/ 543369 h 549451"/>
                      <a:gd name="connsiteX25" fmla="*/ 176392 w 521408"/>
                      <a:gd name="connsiteY25" fmla="*/ 541341 h 549451"/>
                      <a:gd name="connsiteX26" fmla="*/ 164227 w 521408"/>
                      <a:gd name="connsiteY26" fmla="*/ 533231 h 549451"/>
                      <a:gd name="connsiteX27" fmla="*/ 141925 w 521408"/>
                      <a:gd name="connsiteY27" fmla="*/ 539314 h 549451"/>
                      <a:gd name="connsiteX28" fmla="*/ 127732 w 521408"/>
                      <a:gd name="connsiteY28" fmla="*/ 543369 h 549451"/>
                      <a:gd name="connsiteX29" fmla="*/ 93265 w 521408"/>
                      <a:gd name="connsiteY29" fmla="*/ 539314 h 549451"/>
                      <a:gd name="connsiteX30" fmla="*/ 85155 w 521408"/>
                      <a:gd name="connsiteY30" fmla="*/ 527149 h 549451"/>
                      <a:gd name="connsiteX31" fmla="*/ 70962 w 521408"/>
                      <a:gd name="connsiteY31" fmla="*/ 533231 h 549451"/>
                      <a:gd name="connsiteX32" fmla="*/ 64880 w 521408"/>
                      <a:gd name="connsiteY32" fmla="*/ 537286 h 549451"/>
                      <a:gd name="connsiteX33" fmla="*/ 52715 w 521408"/>
                      <a:gd name="connsiteY33" fmla="*/ 541341 h 549451"/>
                      <a:gd name="connsiteX34" fmla="*/ 46632 w 521408"/>
                      <a:gd name="connsiteY34" fmla="*/ 543369 h 549451"/>
                      <a:gd name="connsiteX35" fmla="*/ 34467 w 521408"/>
                      <a:gd name="connsiteY35" fmla="*/ 549451 h 549451"/>
                      <a:gd name="connsiteX36" fmla="*/ 28385 w 521408"/>
                      <a:gd name="connsiteY36" fmla="*/ 547424 h 549451"/>
                      <a:gd name="connsiteX37" fmla="*/ 10137 w 521408"/>
                      <a:gd name="connsiteY37" fmla="*/ 533231 h 549451"/>
                      <a:gd name="connsiteX38" fmla="*/ 6082 w 521408"/>
                      <a:gd name="connsiteY38" fmla="*/ 521066 h 549451"/>
                      <a:gd name="connsiteX39" fmla="*/ 12165 w 521408"/>
                      <a:gd name="connsiteY39" fmla="*/ 498764 h 549451"/>
                      <a:gd name="connsiteX40" fmla="*/ 14192 w 521408"/>
                      <a:gd name="connsiteY40" fmla="*/ 492681 h 549451"/>
                      <a:gd name="connsiteX41" fmla="*/ 20275 w 521408"/>
                      <a:gd name="connsiteY41" fmla="*/ 478489 h 549451"/>
                      <a:gd name="connsiteX42" fmla="*/ 12165 w 521408"/>
                      <a:gd name="connsiteY42" fmla="*/ 472407 h 549451"/>
                      <a:gd name="connsiteX43" fmla="*/ 4055 w 521408"/>
                      <a:gd name="connsiteY43" fmla="*/ 454159 h 549451"/>
                      <a:gd name="connsiteX44" fmla="*/ 0 w 521408"/>
                      <a:gd name="connsiteY44" fmla="*/ 448077 h 549451"/>
                      <a:gd name="connsiteX45" fmla="*/ 6082 w 521408"/>
                      <a:gd name="connsiteY45" fmla="*/ 413609 h 549451"/>
                      <a:gd name="connsiteX46" fmla="*/ 8110 w 521408"/>
                      <a:gd name="connsiteY46" fmla="*/ 407527 h 549451"/>
                      <a:gd name="connsiteX47" fmla="*/ 22302 w 521408"/>
                      <a:gd name="connsiteY47" fmla="*/ 399417 h 549451"/>
                      <a:gd name="connsiteX48" fmla="*/ 34467 w 521408"/>
                      <a:gd name="connsiteY48" fmla="*/ 387252 h 549451"/>
                      <a:gd name="connsiteX49" fmla="*/ 40550 w 521408"/>
                      <a:gd name="connsiteY49" fmla="*/ 385224 h 549451"/>
                      <a:gd name="connsiteX50" fmla="*/ 52715 w 521408"/>
                      <a:gd name="connsiteY50" fmla="*/ 377114 h 549451"/>
                      <a:gd name="connsiteX51" fmla="*/ 66907 w 521408"/>
                      <a:gd name="connsiteY51" fmla="*/ 373059 h 549451"/>
                      <a:gd name="connsiteX52" fmla="*/ 85155 w 521408"/>
                      <a:gd name="connsiteY52" fmla="*/ 356839 h 549451"/>
                      <a:gd name="connsiteX53" fmla="*/ 91237 w 521408"/>
                      <a:gd name="connsiteY53" fmla="*/ 350757 h 549451"/>
                      <a:gd name="connsiteX54" fmla="*/ 99347 w 521408"/>
                      <a:gd name="connsiteY54" fmla="*/ 332509 h 549451"/>
                      <a:gd name="connsiteX55" fmla="*/ 101375 w 521408"/>
                      <a:gd name="connsiteY55" fmla="*/ 330482 h 549451"/>
                      <a:gd name="connsiteX56" fmla="*/ 196667 w 521408"/>
                      <a:gd name="connsiteY56" fmla="*/ 330482 h 549451"/>
                      <a:gd name="connsiteX57" fmla="*/ 198694 w 521408"/>
                      <a:gd name="connsiteY57" fmla="*/ 255465 h 549451"/>
                      <a:gd name="connsiteX58" fmla="*/ 237217 w 521408"/>
                      <a:gd name="connsiteY58" fmla="*/ 257492 h 549451"/>
                      <a:gd name="connsiteX59" fmla="*/ 237217 w 521408"/>
                      <a:gd name="connsiteY59" fmla="*/ 216942 h 549451"/>
                      <a:gd name="connsiteX60" fmla="*/ 302097 w 521408"/>
                      <a:gd name="connsiteY60" fmla="*/ 249382 h 549451"/>
                      <a:gd name="connsiteX61" fmla="*/ 316289 w 521408"/>
                      <a:gd name="connsiteY61" fmla="*/ 75018 h 549451"/>
                      <a:gd name="connsiteX62" fmla="*/ 346701 w 521408"/>
                      <a:gd name="connsiteY62" fmla="*/ 70963 h 549451"/>
                      <a:gd name="connsiteX63" fmla="*/ 360894 w 521408"/>
                      <a:gd name="connsiteY63" fmla="*/ 60825 h 549451"/>
                      <a:gd name="connsiteX64" fmla="*/ 369004 w 521408"/>
                      <a:gd name="connsiteY64" fmla="*/ 48660 h 549451"/>
                      <a:gd name="connsiteX65" fmla="*/ 375086 w 521408"/>
                      <a:gd name="connsiteY65" fmla="*/ 34468 h 549451"/>
                      <a:gd name="connsiteX66" fmla="*/ 379141 w 521408"/>
                      <a:gd name="connsiteY66" fmla="*/ 22303 h 549451"/>
                      <a:gd name="connsiteX67" fmla="*/ 381169 w 521408"/>
                      <a:gd name="connsiteY67" fmla="*/ 16220 h 549451"/>
                      <a:gd name="connsiteX68" fmla="*/ 383196 w 521408"/>
                      <a:gd name="connsiteY68" fmla="*/ 10138 h 549451"/>
                      <a:gd name="connsiteX69" fmla="*/ 387251 w 521408"/>
                      <a:gd name="connsiteY69" fmla="*/ 2028 h 549451"/>
                      <a:gd name="connsiteX70" fmla="*/ 393334 w 521408"/>
                      <a:gd name="connsiteY70" fmla="*/ 0 h 549451"/>
                      <a:gd name="connsiteX71" fmla="*/ 415636 w 521408"/>
                      <a:gd name="connsiteY71" fmla="*/ 2028 h 549451"/>
                      <a:gd name="connsiteX72" fmla="*/ 427801 w 521408"/>
                      <a:gd name="connsiteY72" fmla="*/ 8110 h 549451"/>
                      <a:gd name="connsiteX73" fmla="*/ 433884 w 521408"/>
                      <a:gd name="connsiteY73" fmla="*/ 10138 h 549451"/>
                      <a:gd name="connsiteX74" fmla="*/ 435911 w 521408"/>
                      <a:gd name="connsiteY74" fmla="*/ 16220 h 549451"/>
                      <a:gd name="connsiteX75" fmla="*/ 444021 w 521408"/>
                      <a:gd name="connsiteY75" fmla="*/ 28385 h 549451"/>
                      <a:gd name="connsiteX76" fmla="*/ 448076 w 521408"/>
                      <a:gd name="connsiteY76" fmla="*/ 40550 h 549451"/>
                      <a:gd name="connsiteX77" fmla="*/ 450104 w 521408"/>
                      <a:gd name="connsiteY77" fmla="*/ 46633 h 549451"/>
                      <a:gd name="connsiteX78" fmla="*/ 456186 w 521408"/>
                      <a:gd name="connsiteY78" fmla="*/ 50688 h 549451"/>
                      <a:gd name="connsiteX79" fmla="*/ 462269 w 521408"/>
                      <a:gd name="connsiteY79" fmla="*/ 56770 h 549451"/>
                      <a:gd name="connsiteX80" fmla="*/ 470379 w 521408"/>
                      <a:gd name="connsiteY80" fmla="*/ 58798 h 549451"/>
                      <a:gd name="connsiteX81" fmla="*/ 476461 w 521408"/>
                      <a:gd name="connsiteY81" fmla="*/ 64880 h 549451"/>
                      <a:gd name="connsiteX82" fmla="*/ 482544 w 521408"/>
                      <a:gd name="connsiteY82" fmla="*/ 68935 h 549451"/>
                      <a:gd name="connsiteX83" fmla="*/ 486599 w 521408"/>
                      <a:gd name="connsiteY83" fmla="*/ 75018 h 549451"/>
                      <a:gd name="connsiteX84" fmla="*/ 492681 w 521408"/>
                      <a:gd name="connsiteY84" fmla="*/ 79073 h 549451"/>
                      <a:gd name="connsiteX85" fmla="*/ 508901 w 521408"/>
                      <a:gd name="connsiteY85" fmla="*/ 89210 h 549451"/>
                      <a:gd name="connsiteX86" fmla="*/ 519038 w 521408"/>
                      <a:gd name="connsiteY86" fmla="*/ 97320 h 549451"/>
                      <a:gd name="connsiteX87" fmla="*/ 512956 w 521408"/>
                      <a:gd name="connsiteY87" fmla="*/ 70963 h 549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</a:cxnLst>
                    <a:rect l="l" t="t" r="r" b="b"/>
                    <a:pathLst>
                      <a:path w="521408" h="549451">
                        <a:moveTo>
                          <a:pt x="512956" y="70963"/>
                        </a:moveTo>
                        <a:lnTo>
                          <a:pt x="512956" y="275740"/>
                        </a:lnTo>
                        <a:lnTo>
                          <a:pt x="488626" y="316289"/>
                        </a:lnTo>
                        <a:cubicBezTo>
                          <a:pt x="483219" y="320344"/>
                          <a:pt x="477429" y="323933"/>
                          <a:pt x="472406" y="328454"/>
                        </a:cubicBezTo>
                        <a:cubicBezTo>
                          <a:pt x="453093" y="345836"/>
                          <a:pt x="484284" y="323914"/>
                          <a:pt x="462269" y="338592"/>
                        </a:cubicBezTo>
                        <a:cubicBezTo>
                          <a:pt x="460917" y="340619"/>
                          <a:pt x="460280" y="343383"/>
                          <a:pt x="458214" y="344674"/>
                        </a:cubicBezTo>
                        <a:cubicBezTo>
                          <a:pt x="454589" y="346939"/>
                          <a:pt x="450196" y="347692"/>
                          <a:pt x="446049" y="348729"/>
                        </a:cubicBezTo>
                        <a:cubicBezTo>
                          <a:pt x="435866" y="351275"/>
                          <a:pt x="440583" y="349876"/>
                          <a:pt x="431856" y="352784"/>
                        </a:cubicBezTo>
                        <a:cubicBezTo>
                          <a:pt x="421043" y="352108"/>
                          <a:pt x="410250" y="350757"/>
                          <a:pt x="399416" y="350757"/>
                        </a:cubicBezTo>
                        <a:cubicBezTo>
                          <a:pt x="361383" y="350757"/>
                          <a:pt x="386251" y="389469"/>
                          <a:pt x="389279" y="431857"/>
                        </a:cubicBezTo>
                        <a:cubicBezTo>
                          <a:pt x="389453" y="434287"/>
                          <a:pt x="391982" y="435912"/>
                          <a:pt x="393334" y="437939"/>
                        </a:cubicBezTo>
                        <a:cubicBezTo>
                          <a:pt x="392658" y="446049"/>
                          <a:pt x="394568" y="454813"/>
                          <a:pt x="391306" y="462269"/>
                        </a:cubicBezTo>
                        <a:cubicBezTo>
                          <a:pt x="388342" y="469044"/>
                          <a:pt x="377282" y="470844"/>
                          <a:pt x="371031" y="472407"/>
                        </a:cubicBezTo>
                        <a:cubicBezTo>
                          <a:pt x="366729" y="485315"/>
                          <a:pt x="372895" y="472516"/>
                          <a:pt x="360894" y="480517"/>
                        </a:cubicBezTo>
                        <a:cubicBezTo>
                          <a:pt x="358867" y="481869"/>
                          <a:pt x="358399" y="484727"/>
                          <a:pt x="356839" y="486599"/>
                        </a:cubicBezTo>
                        <a:cubicBezTo>
                          <a:pt x="355003" y="488802"/>
                          <a:pt x="353089" y="491014"/>
                          <a:pt x="350756" y="492681"/>
                        </a:cubicBezTo>
                        <a:cubicBezTo>
                          <a:pt x="348296" y="494438"/>
                          <a:pt x="345654" y="496443"/>
                          <a:pt x="342646" y="496736"/>
                        </a:cubicBezTo>
                        <a:cubicBezTo>
                          <a:pt x="317722" y="499168"/>
                          <a:pt x="292635" y="499439"/>
                          <a:pt x="267629" y="500791"/>
                        </a:cubicBezTo>
                        <a:cubicBezTo>
                          <a:pt x="261425" y="502342"/>
                          <a:pt x="258104" y="502207"/>
                          <a:pt x="253437" y="506874"/>
                        </a:cubicBezTo>
                        <a:cubicBezTo>
                          <a:pt x="251714" y="508597"/>
                          <a:pt x="251105" y="511233"/>
                          <a:pt x="249382" y="512956"/>
                        </a:cubicBezTo>
                        <a:cubicBezTo>
                          <a:pt x="247659" y="514679"/>
                          <a:pt x="245171" y="515451"/>
                          <a:pt x="243299" y="517011"/>
                        </a:cubicBezTo>
                        <a:cubicBezTo>
                          <a:pt x="241096" y="518847"/>
                          <a:pt x="239723" y="521701"/>
                          <a:pt x="237217" y="523094"/>
                        </a:cubicBezTo>
                        <a:cubicBezTo>
                          <a:pt x="233481" y="525170"/>
                          <a:pt x="225052" y="527149"/>
                          <a:pt x="225052" y="527149"/>
                        </a:cubicBezTo>
                        <a:cubicBezTo>
                          <a:pt x="217162" y="538984"/>
                          <a:pt x="225979" y="528713"/>
                          <a:pt x="212887" y="535259"/>
                        </a:cubicBezTo>
                        <a:cubicBezTo>
                          <a:pt x="208528" y="537439"/>
                          <a:pt x="200722" y="543369"/>
                          <a:pt x="200722" y="543369"/>
                        </a:cubicBezTo>
                        <a:cubicBezTo>
                          <a:pt x="192612" y="542693"/>
                          <a:pt x="184233" y="543519"/>
                          <a:pt x="176392" y="541341"/>
                        </a:cubicBezTo>
                        <a:cubicBezTo>
                          <a:pt x="171696" y="540037"/>
                          <a:pt x="164227" y="533231"/>
                          <a:pt x="164227" y="533231"/>
                        </a:cubicBezTo>
                        <a:cubicBezTo>
                          <a:pt x="145743" y="536928"/>
                          <a:pt x="162511" y="533138"/>
                          <a:pt x="141925" y="539314"/>
                        </a:cubicBezTo>
                        <a:cubicBezTo>
                          <a:pt x="116480" y="546947"/>
                          <a:pt x="148165" y="536557"/>
                          <a:pt x="127732" y="543369"/>
                        </a:cubicBezTo>
                        <a:cubicBezTo>
                          <a:pt x="116243" y="542017"/>
                          <a:pt x="104075" y="543432"/>
                          <a:pt x="93265" y="539314"/>
                        </a:cubicBezTo>
                        <a:cubicBezTo>
                          <a:pt x="88711" y="537579"/>
                          <a:pt x="85155" y="527149"/>
                          <a:pt x="85155" y="527149"/>
                        </a:cubicBezTo>
                        <a:cubicBezTo>
                          <a:pt x="80424" y="529176"/>
                          <a:pt x="75566" y="530929"/>
                          <a:pt x="70962" y="533231"/>
                        </a:cubicBezTo>
                        <a:cubicBezTo>
                          <a:pt x="68783" y="534321"/>
                          <a:pt x="67107" y="536296"/>
                          <a:pt x="64880" y="537286"/>
                        </a:cubicBezTo>
                        <a:cubicBezTo>
                          <a:pt x="60974" y="539022"/>
                          <a:pt x="56770" y="539989"/>
                          <a:pt x="52715" y="541341"/>
                        </a:cubicBezTo>
                        <a:cubicBezTo>
                          <a:pt x="50687" y="542017"/>
                          <a:pt x="48410" y="542183"/>
                          <a:pt x="46632" y="543369"/>
                        </a:cubicBezTo>
                        <a:cubicBezTo>
                          <a:pt x="38772" y="548610"/>
                          <a:pt x="42862" y="546654"/>
                          <a:pt x="34467" y="549451"/>
                        </a:cubicBezTo>
                        <a:cubicBezTo>
                          <a:pt x="32440" y="548775"/>
                          <a:pt x="30253" y="548462"/>
                          <a:pt x="28385" y="547424"/>
                        </a:cubicBezTo>
                        <a:cubicBezTo>
                          <a:pt x="17472" y="541361"/>
                          <a:pt x="17525" y="540619"/>
                          <a:pt x="10137" y="533231"/>
                        </a:cubicBezTo>
                        <a:cubicBezTo>
                          <a:pt x="8785" y="529176"/>
                          <a:pt x="5243" y="525257"/>
                          <a:pt x="6082" y="521066"/>
                        </a:cubicBezTo>
                        <a:cubicBezTo>
                          <a:pt x="8949" y="506734"/>
                          <a:pt x="7019" y="514202"/>
                          <a:pt x="12165" y="498764"/>
                        </a:cubicBezTo>
                        <a:cubicBezTo>
                          <a:pt x="12841" y="496736"/>
                          <a:pt x="13236" y="494593"/>
                          <a:pt x="14192" y="492681"/>
                        </a:cubicBezTo>
                        <a:cubicBezTo>
                          <a:pt x="19203" y="482660"/>
                          <a:pt x="17291" y="487439"/>
                          <a:pt x="20275" y="478489"/>
                        </a:cubicBezTo>
                        <a:cubicBezTo>
                          <a:pt x="17572" y="476462"/>
                          <a:pt x="14554" y="474796"/>
                          <a:pt x="12165" y="472407"/>
                        </a:cubicBezTo>
                        <a:cubicBezTo>
                          <a:pt x="3912" y="464154"/>
                          <a:pt x="12086" y="466204"/>
                          <a:pt x="4055" y="454159"/>
                        </a:cubicBezTo>
                        <a:lnTo>
                          <a:pt x="0" y="448077"/>
                        </a:lnTo>
                        <a:cubicBezTo>
                          <a:pt x="2413" y="421522"/>
                          <a:pt x="-333" y="432853"/>
                          <a:pt x="6082" y="413609"/>
                        </a:cubicBezTo>
                        <a:cubicBezTo>
                          <a:pt x="6758" y="411582"/>
                          <a:pt x="6400" y="408809"/>
                          <a:pt x="8110" y="407527"/>
                        </a:cubicBezTo>
                        <a:cubicBezTo>
                          <a:pt x="17930" y="400162"/>
                          <a:pt x="13014" y="402512"/>
                          <a:pt x="22302" y="399417"/>
                        </a:cubicBezTo>
                        <a:cubicBezTo>
                          <a:pt x="26357" y="395362"/>
                          <a:pt x="29027" y="389066"/>
                          <a:pt x="34467" y="387252"/>
                        </a:cubicBezTo>
                        <a:cubicBezTo>
                          <a:pt x="36495" y="386576"/>
                          <a:pt x="38682" y="386262"/>
                          <a:pt x="40550" y="385224"/>
                        </a:cubicBezTo>
                        <a:cubicBezTo>
                          <a:pt x="44810" y="382857"/>
                          <a:pt x="47987" y="378296"/>
                          <a:pt x="52715" y="377114"/>
                        </a:cubicBezTo>
                        <a:cubicBezTo>
                          <a:pt x="55320" y="376463"/>
                          <a:pt x="63994" y="374516"/>
                          <a:pt x="66907" y="373059"/>
                        </a:cubicBezTo>
                        <a:cubicBezTo>
                          <a:pt x="74145" y="369440"/>
                          <a:pt x="79777" y="362217"/>
                          <a:pt x="85155" y="356839"/>
                        </a:cubicBezTo>
                        <a:lnTo>
                          <a:pt x="91237" y="350757"/>
                        </a:lnTo>
                        <a:cubicBezTo>
                          <a:pt x="94934" y="339666"/>
                          <a:pt x="93565" y="340218"/>
                          <a:pt x="99347" y="332509"/>
                        </a:cubicBezTo>
                        <a:cubicBezTo>
                          <a:pt x="99920" y="331744"/>
                          <a:pt x="100699" y="331158"/>
                          <a:pt x="101375" y="330482"/>
                        </a:cubicBezTo>
                        <a:lnTo>
                          <a:pt x="196667" y="330482"/>
                        </a:lnTo>
                        <a:cubicBezTo>
                          <a:pt x="197343" y="305476"/>
                          <a:pt x="198018" y="280471"/>
                          <a:pt x="198694" y="255465"/>
                        </a:cubicBezTo>
                        <a:lnTo>
                          <a:pt x="237217" y="257492"/>
                        </a:lnTo>
                        <a:lnTo>
                          <a:pt x="237217" y="216942"/>
                        </a:lnTo>
                        <a:lnTo>
                          <a:pt x="302097" y="249382"/>
                        </a:lnTo>
                        <a:lnTo>
                          <a:pt x="316289" y="75018"/>
                        </a:lnTo>
                        <a:lnTo>
                          <a:pt x="346701" y="70963"/>
                        </a:lnTo>
                        <a:cubicBezTo>
                          <a:pt x="351432" y="67584"/>
                          <a:pt x="356783" y="64936"/>
                          <a:pt x="360894" y="60825"/>
                        </a:cubicBezTo>
                        <a:cubicBezTo>
                          <a:pt x="364340" y="57379"/>
                          <a:pt x="369004" y="48660"/>
                          <a:pt x="369004" y="48660"/>
                        </a:cubicBezTo>
                        <a:cubicBezTo>
                          <a:pt x="375526" y="29091"/>
                          <a:pt x="365070" y="59509"/>
                          <a:pt x="375086" y="34468"/>
                        </a:cubicBezTo>
                        <a:cubicBezTo>
                          <a:pt x="376673" y="30499"/>
                          <a:pt x="377789" y="26358"/>
                          <a:pt x="379141" y="22303"/>
                        </a:cubicBezTo>
                        <a:lnTo>
                          <a:pt x="381169" y="16220"/>
                        </a:lnTo>
                        <a:cubicBezTo>
                          <a:pt x="381845" y="14193"/>
                          <a:pt x="382240" y="12049"/>
                          <a:pt x="383196" y="10138"/>
                        </a:cubicBezTo>
                        <a:cubicBezTo>
                          <a:pt x="384548" y="7435"/>
                          <a:pt x="385114" y="4165"/>
                          <a:pt x="387251" y="2028"/>
                        </a:cubicBezTo>
                        <a:cubicBezTo>
                          <a:pt x="388762" y="517"/>
                          <a:pt x="391306" y="676"/>
                          <a:pt x="393334" y="0"/>
                        </a:cubicBezTo>
                        <a:cubicBezTo>
                          <a:pt x="400768" y="676"/>
                          <a:pt x="408246" y="972"/>
                          <a:pt x="415636" y="2028"/>
                        </a:cubicBezTo>
                        <a:cubicBezTo>
                          <a:pt x="422774" y="3048"/>
                          <a:pt x="421373" y="4896"/>
                          <a:pt x="427801" y="8110"/>
                        </a:cubicBezTo>
                        <a:cubicBezTo>
                          <a:pt x="429713" y="9066"/>
                          <a:pt x="431856" y="9462"/>
                          <a:pt x="433884" y="10138"/>
                        </a:cubicBezTo>
                        <a:cubicBezTo>
                          <a:pt x="434560" y="12165"/>
                          <a:pt x="434873" y="14352"/>
                          <a:pt x="435911" y="16220"/>
                        </a:cubicBezTo>
                        <a:cubicBezTo>
                          <a:pt x="438278" y="20480"/>
                          <a:pt x="442480" y="23762"/>
                          <a:pt x="444021" y="28385"/>
                        </a:cubicBezTo>
                        <a:lnTo>
                          <a:pt x="448076" y="40550"/>
                        </a:lnTo>
                        <a:cubicBezTo>
                          <a:pt x="448752" y="42578"/>
                          <a:pt x="448326" y="45447"/>
                          <a:pt x="450104" y="46633"/>
                        </a:cubicBezTo>
                        <a:cubicBezTo>
                          <a:pt x="452131" y="47985"/>
                          <a:pt x="454314" y="49128"/>
                          <a:pt x="456186" y="50688"/>
                        </a:cubicBezTo>
                        <a:cubicBezTo>
                          <a:pt x="458389" y="52524"/>
                          <a:pt x="459779" y="55347"/>
                          <a:pt x="462269" y="56770"/>
                        </a:cubicBezTo>
                        <a:cubicBezTo>
                          <a:pt x="464688" y="58152"/>
                          <a:pt x="467676" y="58122"/>
                          <a:pt x="470379" y="58798"/>
                        </a:cubicBezTo>
                        <a:cubicBezTo>
                          <a:pt x="472406" y="60825"/>
                          <a:pt x="474258" y="63045"/>
                          <a:pt x="476461" y="64880"/>
                        </a:cubicBezTo>
                        <a:cubicBezTo>
                          <a:pt x="478333" y="66440"/>
                          <a:pt x="480821" y="67212"/>
                          <a:pt x="482544" y="68935"/>
                        </a:cubicBezTo>
                        <a:cubicBezTo>
                          <a:pt x="484267" y="70658"/>
                          <a:pt x="484876" y="73295"/>
                          <a:pt x="486599" y="75018"/>
                        </a:cubicBezTo>
                        <a:cubicBezTo>
                          <a:pt x="488322" y="76741"/>
                          <a:pt x="490831" y="77487"/>
                          <a:pt x="492681" y="79073"/>
                        </a:cubicBezTo>
                        <a:cubicBezTo>
                          <a:pt x="505132" y="89746"/>
                          <a:pt x="495354" y="85824"/>
                          <a:pt x="508901" y="89210"/>
                        </a:cubicBezTo>
                        <a:cubicBezTo>
                          <a:pt x="515737" y="99464"/>
                          <a:pt x="509245" y="92424"/>
                          <a:pt x="519038" y="97320"/>
                        </a:cubicBezTo>
                        <a:cubicBezTo>
                          <a:pt x="521218" y="98410"/>
                          <a:pt x="525121" y="101375"/>
                          <a:pt x="512956" y="70963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" name="Freeform 193"/>
                  <p:cNvSpPr/>
                  <p:nvPr/>
                </p:nvSpPr>
                <p:spPr>
                  <a:xfrm>
                    <a:off x="4979508" y="3489893"/>
                    <a:ext cx="285768" cy="255584"/>
                  </a:xfrm>
                  <a:custGeom>
                    <a:avLst/>
                    <a:gdLst>
                      <a:gd name="connsiteX0" fmla="*/ 286089 w 286089"/>
                      <a:gd name="connsiteY0" fmla="*/ 0 h 255492"/>
                      <a:gd name="connsiteX1" fmla="*/ 286089 w 286089"/>
                      <a:gd name="connsiteY1" fmla="*/ 0 h 255492"/>
                      <a:gd name="connsiteX2" fmla="*/ 282034 w 286089"/>
                      <a:gd name="connsiteY2" fmla="*/ 20275 h 255492"/>
                      <a:gd name="connsiteX3" fmla="*/ 277979 w 286089"/>
                      <a:gd name="connsiteY3" fmla="*/ 32440 h 255492"/>
                      <a:gd name="connsiteX4" fmla="*/ 275952 w 286089"/>
                      <a:gd name="connsiteY4" fmla="*/ 38522 h 255492"/>
                      <a:gd name="connsiteX5" fmla="*/ 273924 w 286089"/>
                      <a:gd name="connsiteY5" fmla="*/ 48660 h 255492"/>
                      <a:gd name="connsiteX6" fmla="*/ 271897 w 286089"/>
                      <a:gd name="connsiteY6" fmla="*/ 54742 h 255492"/>
                      <a:gd name="connsiteX7" fmla="*/ 259732 w 286089"/>
                      <a:gd name="connsiteY7" fmla="*/ 62852 h 255492"/>
                      <a:gd name="connsiteX8" fmla="*/ 253649 w 286089"/>
                      <a:gd name="connsiteY8" fmla="*/ 68935 h 255492"/>
                      <a:gd name="connsiteX9" fmla="*/ 245539 w 286089"/>
                      <a:gd name="connsiteY9" fmla="*/ 70962 h 255492"/>
                      <a:gd name="connsiteX10" fmla="*/ 233374 w 286089"/>
                      <a:gd name="connsiteY10" fmla="*/ 79072 h 255492"/>
                      <a:gd name="connsiteX11" fmla="*/ 227292 w 286089"/>
                      <a:gd name="connsiteY11" fmla="*/ 83127 h 255492"/>
                      <a:gd name="connsiteX12" fmla="*/ 215127 w 286089"/>
                      <a:gd name="connsiteY12" fmla="*/ 87182 h 255492"/>
                      <a:gd name="connsiteX13" fmla="*/ 202962 w 286089"/>
                      <a:gd name="connsiteY13" fmla="*/ 95292 h 255492"/>
                      <a:gd name="connsiteX14" fmla="*/ 196879 w 286089"/>
                      <a:gd name="connsiteY14" fmla="*/ 101375 h 255492"/>
                      <a:gd name="connsiteX15" fmla="*/ 198907 w 286089"/>
                      <a:gd name="connsiteY15" fmla="*/ 139897 h 255492"/>
                      <a:gd name="connsiteX16" fmla="*/ 204989 w 286089"/>
                      <a:gd name="connsiteY16" fmla="*/ 143952 h 255492"/>
                      <a:gd name="connsiteX17" fmla="*/ 211072 w 286089"/>
                      <a:gd name="connsiteY17" fmla="*/ 156117 h 255492"/>
                      <a:gd name="connsiteX18" fmla="*/ 209044 w 286089"/>
                      <a:gd name="connsiteY18" fmla="*/ 170309 h 255492"/>
                      <a:gd name="connsiteX19" fmla="*/ 202962 w 286089"/>
                      <a:gd name="connsiteY19" fmla="*/ 184502 h 255492"/>
                      <a:gd name="connsiteX20" fmla="*/ 200934 w 286089"/>
                      <a:gd name="connsiteY20" fmla="*/ 190584 h 255492"/>
                      <a:gd name="connsiteX21" fmla="*/ 198907 w 286089"/>
                      <a:gd name="connsiteY21" fmla="*/ 202749 h 255492"/>
                      <a:gd name="connsiteX22" fmla="*/ 196879 w 286089"/>
                      <a:gd name="connsiteY22" fmla="*/ 208832 h 255492"/>
                      <a:gd name="connsiteX23" fmla="*/ 202962 w 286089"/>
                      <a:gd name="connsiteY23" fmla="*/ 220997 h 255492"/>
                      <a:gd name="connsiteX24" fmla="*/ 204989 w 286089"/>
                      <a:gd name="connsiteY24" fmla="*/ 245327 h 255492"/>
                      <a:gd name="connsiteX25" fmla="*/ 198907 w 286089"/>
                      <a:gd name="connsiteY25" fmla="*/ 249382 h 255492"/>
                      <a:gd name="connsiteX26" fmla="*/ 186742 w 286089"/>
                      <a:gd name="connsiteY26" fmla="*/ 253437 h 255492"/>
                      <a:gd name="connsiteX27" fmla="*/ 142137 w 286089"/>
                      <a:gd name="connsiteY27" fmla="*/ 251409 h 255492"/>
                      <a:gd name="connsiteX28" fmla="*/ 136055 w 286089"/>
                      <a:gd name="connsiteY28" fmla="*/ 249382 h 255492"/>
                      <a:gd name="connsiteX29" fmla="*/ 83340 w 286089"/>
                      <a:gd name="connsiteY29" fmla="*/ 253437 h 255492"/>
                      <a:gd name="connsiteX30" fmla="*/ 73202 w 286089"/>
                      <a:gd name="connsiteY30" fmla="*/ 255464 h 255492"/>
                      <a:gd name="connsiteX31" fmla="*/ 54955 w 286089"/>
                      <a:gd name="connsiteY31" fmla="*/ 192612 h 255492"/>
                      <a:gd name="connsiteX32" fmla="*/ 34680 w 286089"/>
                      <a:gd name="connsiteY32" fmla="*/ 190584 h 255492"/>
                      <a:gd name="connsiteX33" fmla="*/ 26570 w 286089"/>
                      <a:gd name="connsiteY33" fmla="*/ 188557 h 255492"/>
                      <a:gd name="connsiteX34" fmla="*/ 14405 w 286089"/>
                      <a:gd name="connsiteY34" fmla="*/ 176392 h 255492"/>
                      <a:gd name="connsiteX35" fmla="*/ 8322 w 286089"/>
                      <a:gd name="connsiteY35" fmla="*/ 172337 h 255492"/>
                      <a:gd name="connsiteX36" fmla="*/ 6295 w 286089"/>
                      <a:gd name="connsiteY36" fmla="*/ 166255 h 255492"/>
                      <a:gd name="connsiteX37" fmla="*/ 212 w 286089"/>
                      <a:gd name="connsiteY37" fmla="*/ 160172 h 255492"/>
                      <a:gd name="connsiteX38" fmla="*/ 2240 w 286089"/>
                      <a:gd name="connsiteY38" fmla="*/ 139897 h 255492"/>
                      <a:gd name="connsiteX39" fmla="*/ 16432 w 286089"/>
                      <a:gd name="connsiteY39" fmla="*/ 8110 h 255492"/>
                      <a:gd name="connsiteX40" fmla="*/ 97532 w 286089"/>
                      <a:gd name="connsiteY40" fmla="*/ 32440 h 255492"/>
                      <a:gd name="connsiteX41" fmla="*/ 142137 w 286089"/>
                      <a:gd name="connsiteY41" fmla="*/ 2027 h 255492"/>
                      <a:gd name="connsiteX42" fmla="*/ 286089 w 286089"/>
                      <a:gd name="connsiteY42" fmla="*/ 0 h 255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86089" h="255492">
                        <a:moveTo>
                          <a:pt x="286089" y="0"/>
                        </a:moveTo>
                        <a:lnTo>
                          <a:pt x="286089" y="0"/>
                        </a:lnTo>
                        <a:cubicBezTo>
                          <a:pt x="284737" y="6758"/>
                          <a:pt x="283706" y="13589"/>
                          <a:pt x="282034" y="20275"/>
                        </a:cubicBezTo>
                        <a:cubicBezTo>
                          <a:pt x="280997" y="24422"/>
                          <a:pt x="279331" y="28385"/>
                          <a:pt x="277979" y="32440"/>
                        </a:cubicBezTo>
                        <a:cubicBezTo>
                          <a:pt x="277303" y="34467"/>
                          <a:pt x="276371" y="36427"/>
                          <a:pt x="275952" y="38522"/>
                        </a:cubicBezTo>
                        <a:cubicBezTo>
                          <a:pt x="275276" y="41901"/>
                          <a:pt x="274760" y="45317"/>
                          <a:pt x="273924" y="48660"/>
                        </a:cubicBezTo>
                        <a:cubicBezTo>
                          <a:pt x="273406" y="50733"/>
                          <a:pt x="273408" y="53231"/>
                          <a:pt x="271897" y="54742"/>
                        </a:cubicBezTo>
                        <a:cubicBezTo>
                          <a:pt x="268451" y="58188"/>
                          <a:pt x="263178" y="59406"/>
                          <a:pt x="259732" y="62852"/>
                        </a:cubicBezTo>
                        <a:cubicBezTo>
                          <a:pt x="257704" y="64880"/>
                          <a:pt x="256139" y="67512"/>
                          <a:pt x="253649" y="68935"/>
                        </a:cubicBezTo>
                        <a:cubicBezTo>
                          <a:pt x="251230" y="70317"/>
                          <a:pt x="248242" y="70286"/>
                          <a:pt x="245539" y="70962"/>
                        </a:cubicBezTo>
                        <a:cubicBezTo>
                          <a:pt x="234009" y="82494"/>
                          <a:pt x="245112" y="73204"/>
                          <a:pt x="233374" y="79072"/>
                        </a:cubicBezTo>
                        <a:cubicBezTo>
                          <a:pt x="231195" y="80162"/>
                          <a:pt x="229519" y="82137"/>
                          <a:pt x="227292" y="83127"/>
                        </a:cubicBezTo>
                        <a:cubicBezTo>
                          <a:pt x="223386" y="84863"/>
                          <a:pt x="215127" y="87182"/>
                          <a:pt x="215127" y="87182"/>
                        </a:cubicBezTo>
                        <a:cubicBezTo>
                          <a:pt x="206356" y="100340"/>
                          <a:pt x="217062" y="87235"/>
                          <a:pt x="202962" y="95292"/>
                        </a:cubicBezTo>
                        <a:cubicBezTo>
                          <a:pt x="200472" y="96715"/>
                          <a:pt x="198907" y="99347"/>
                          <a:pt x="196879" y="101375"/>
                        </a:cubicBezTo>
                        <a:cubicBezTo>
                          <a:pt x="197555" y="114216"/>
                          <a:pt x="196501" y="127266"/>
                          <a:pt x="198907" y="139897"/>
                        </a:cubicBezTo>
                        <a:cubicBezTo>
                          <a:pt x="199363" y="142291"/>
                          <a:pt x="203266" y="142229"/>
                          <a:pt x="204989" y="143952"/>
                        </a:cubicBezTo>
                        <a:cubicBezTo>
                          <a:pt x="208918" y="147882"/>
                          <a:pt x="209423" y="151171"/>
                          <a:pt x="211072" y="156117"/>
                        </a:cubicBezTo>
                        <a:cubicBezTo>
                          <a:pt x="210396" y="160848"/>
                          <a:pt x="209981" y="165623"/>
                          <a:pt x="209044" y="170309"/>
                        </a:cubicBezTo>
                        <a:cubicBezTo>
                          <a:pt x="207855" y="176256"/>
                          <a:pt x="205437" y="178727"/>
                          <a:pt x="202962" y="184502"/>
                        </a:cubicBezTo>
                        <a:cubicBezTo>
                          <a:pt x="202120" y="186466"/>
                          <a:pt x="201610" y="188557"/>
                          <a:pt x="200934" y="190584"/>
                        </a:cubicBezTo>
                        <a:cubicBezTo>
                          <a:pt x="200258" y="194639"/>
                          <a:pt x="199799" y="198736"/>
                          <a:pt x="198907" y="202749"/>
                        </a:cubicBezTo>
                        <a:cubicBezTo>
                          <a:pt x="198443" y="204835"/>
                          <a:pt x="196879" y="206695"/>
                          <a:pt x="196879" y="208832"/>
                        </a:cubicBezTo>
                        <a:cubicBezTo>
                          <a:pt x="196879" y="213027"/>
                          <a:pt x="200913" y="217923"/>
                          <a:pt x="202962" y="220997"/>
                        </a:cubicBezTo>
                        <a:cubicBezTo>
                          <a:pt x="206046" y="230250"/>
                          <a:pt x="209904" y="235497"/>
                          <a:pt x="204989" y="245327"/>
                        </a:cubicBezTo>
                        <a:cubicBezTo>
                          <a:pt x="203899" y="247506"/>
                          <a:pt x="201134" y="248392"/>
                          <a:pt x="198907" y="249382"/>
                        </a:cubicBezTo>
                        <a:cubicBezTo>
                          <a:pt x="195001" y="251118"/>
                          <a:pt x="186742" y="253437"/>
                          <a:pt x="186742" y="253437"/>
                        </a:cubicBezTo>
                        <a:cubicBezTo>
                          <a:pt x="171874" y="252761"/>
                          <a:pt x="156973" y="252596"/>
                          <a:pt x="142137" y="251409"/>
                        </a:cubicBezTo>
                        <a:cubicBezTo>
                          <a:pt x="140007" y="251239"/>
                          <a:pt x="138191" y="249308"/>
                          <a:pt x="136055" y="249382"/>
                        </a:cubicBezTo>
                        <a:cubicBezTo>
                          <a:pt x="118442" y="249990"/>
                          <a:pt x="100912" y="252085"/>
                          <a:pt x="83340" y="253437"/>
                        </a:cubicBezTo>
                        <a:cubicBezTo>
                          <a:pt x="75975" y="255891"/>
                          <a:pt x="79394" y="255464"/>
                          <a:pt x="73202" y="255464"/>
                        </a:cubicBezTo>
                        <a:lnTo>
                          <a:pt x="54955" y="192612"/>
                        </a:lnTo>
                        <a:cubicBezTo>
                          <a:pt x="48197" y="191936"/>
                          <a:pt x="41404" y="191545"/>
                          <a:pt x="34680" y="190584"/>
                        </a:cubicBezTo>
                        <a:cubicBezTo>
                          <a:pt x="31922" y="190190"/>
                          <a:pt x="28853" y="190155"/>
                          <a:pt x="26570" y="188557"/>
                        </a:cubicBezTo>
                        <a:cubicBezTo>
                          <a:pt x="21872" y="185268"/>
                          <a:pt x="19177" y="179573"/>
                          <a:pt x="14405" y="176392"/>
                        </a:cubicBezTo>
                        <a:lnTo>
                          <a:pt x="8322" y="172337"/>
                        </a:lnTo>
                        <a:cubicBezTo>
                          <a:pt x="7646" y="170310"/>
                          <a:pt x="7480" y="168033"/>
                          <a:pt x="6295" y="166255"/>
                        </a:cubicBezTo>
                        <a:cubicBezTo>
                          <a:pt x="4704" y="163869"/>
                          <a:pt x="648" y="163006"/>
                          <a:pt x="212" y="160172"/>
                        </a:cubicBezTo>
                        <a:cubicBezTo>
                          <a:pt x="-821" y="153459"/>
                          <a:pt x="2240" y="139897"/>
                          <a:pt x="2240" y="139897"/>
                        </a:cubicBezTo>
                        <a:lnTo>
                          <a:pt x="16432" y="8110"/>
                        </a:lnTo>
                        <a:lnTo>
                          <a:pt x="97532" y="32440"/>
                        </a:lnTo>
                        <a:lnTo>
                          <a:pt x="142137" y="2027"/>
                        </a:lnTo>
                        <a:lnTo>
                          <a:pt x="286089" y="0"/>
                        </a:ln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 194"/>
                  <p:cNvSpPr/>
                  <p:nvPr/>
                </p:nvSpPr>
                <p:spPr>
                  <a:xfrm>
                    <a:off x="4841388" y="3594667"/>
                    <a:ext cx="238140" cy="284159"/>
                  </a:xfrm>
                  <a:custGeom>
                    <a:avLst/>
                    <a:gdLst>
                      <a:gd name="connsiteX0" fmla="*/ 145979 w 237319"/>
                      <a:gd name="connsiteY0" fmla="*/ 22302 h 283849"/>
                      <a:gd name="connsiteX1" fmla="*/ 145979 w 237319"/>
                      <a:gd name="connsiteY1" fmla="*/ 22302 h 283849"/>
                      <a:gd name="connsiteX2" fmla="*/ 154089 w 237319"/>
                      <a:gd name="connsiteY2" fmla="*/ 38522 h 283849"/>
                      <a:gd name="connsiteX3" fmla="*/ 160172 w 237319"/>
                      <a:gd name="connsiteY3" fmla="*/ 44605 h 283849"/>
                      <a:gd name="connsiteX4" fmla="*/ 162199 w 237319"/>
                      <a:gd name="connsiteY4" fmla="*/ 50687 h 283849"/>
                      <a:gd name="connsiteX5" fmla="*/ 170309 w 237319"/>
                      <a:gd name="connsiteY5" fmla="*/ 54742 h 283849"/>
                      <a:gd name="connsiteX6" fmla="*/ 176392 w 237319"/>
                      <a:gd name="connsiteY6" fmla="*/ 60825 h 283849"/>
                      <a:gd name="connsiteX7" fmla="*/ 196667 w 237319"/>
                      <a:gd name="connsiteY7" fmla="*/ 72989 h 283849"/>
                      <a:gd name="connsiteX8" fmla="*/ 208832 w 237319"/>
                      <a:gd name="connsiteY8" fmla="*/ 75017 h 283849"/>
                      <a:gd name="connsiteX9" fmla="*/ 212887 w 237319"/>
                      <a:gd name="connsiteY9" fmla="*/ 81099 h 283849"/>
                      <a:gd name="connsiteX10" fmla="*/ 214914 w 237319"/>
                      <a:gd name="connsiteY10" fmla="*/ 93264 h 283849"/>
                      <a:gd name="connsiteX11" fmla="*/ 216942 w 237319"/>
                      <a:gd name="connsiteY11" fmla="*/ 129759 h 283849"/>
                      <a:gd name="connsiteX12" fmla="*/ 223024 w 237319"/>
                      <a:gd name="connsiteY12" fmla="*/ 135842 h 283849"/>
                      <a:gd name="connsiteX13" fmla="*/ 225052 w 237319"/>
                      <a:gd name="connsiteY13" fmla="*/ 148007 h 283849"/>
                      <a:gd name="connsiteX14" fmla="*/ 229107 w 237319"/>
                      <a:gd name="connsiteY14" fmla="*/ 154089 h 283849"/>
                      <a:gd name="connsiteX15" fmla="*/ 231134 w 237319"/>
                      <a:gd name="connsiteY15" fmla="*/ 160172 h 283849"/>
                      <a:gd name="connsiteX16" fmla="*/ 233162 w 237319"/>
                      <a:gd name="connsiteY16" fmla="*/ 170309 h 283849"/>
                      <a:gd name="connsiteX17" fmla="*/ 237217 w 237319"/>
                      <a:gd name="connsiteY17" fmla="*/ 182474 h 283849"/>
                      <a:gd name="connsiteX18" fmla="*/ 192612 w 237319"/>
                      <a:gd name="connsiteY18" fmla="*/ 267629 h 283849"/>
                      <a:gd name="connsiteX19" fmla="*/ 135842 w 237319"/>
                      <a:gd name="connsiteY19" fmla="*/ 271684 h 283849"/>
                      <a:gd name="connsiteX20" fmla="*/ 119622 w 237319"/>
                      <a:gd name="connsiteY20" fmla="*/ 283849 h 283849"/>
                      <a:gd name="connsiteX21" fmla="*/ 97319 w 237319"/>
                      <a:gd name="connsiteY21" fmla="*/ 261546 h 283849"/>
                      <a:gd name="connsiteX22" fmla="*/ 60825 w 237319"/>
                      <a:gd name="connsiteY22" fmla="*/ 263574 h 283849"/>
                      <a:gd name="connsiteX23" fmla="*/ 64880 w 237319"/>
                      <a:gd name="connsiteY23" fmla="*/ 218969 h 283849"/>
                      <a:gd name="connsiteX24" fmla="*/ 0 w 237319"/>
                      <a:gd name="connsiteY24" fmla="*/ 129759 h 283849"/>
                      <a:gd name="connsiteX25" fmla="*/ 10137 w 237319"/>
                      <a:gd name="connsiteY25" fmla="*/ 0 h 283849"/>
                      <a:gd name="connsiteX26" fmla="*/ 62852 w 237319"/>
                      <a:gd name="connsiteY26" fmla="*/ 16220 h 283849"/>
                      <a:gd name="connsiteX27" fmla="*/ 83127 w 237319"/>
                      <a:gd name="connsiteY27" fmla="*/ 22302 h 283849"/>
                      <a:gd name="connsiteX28" fmla="*/ 121649 w 237319"/>
                      <a:gd name="connsiteY28" fmla="*/ 24330 h 283849"/>
                      <a:gd name="connsiteX29" fmla="*/ 133814 w 237319"/>
                      <a:gd name="connsiteY29" fmla="*/ 26357 h 283849"/>
                      <a:gd name="connsiteX30" fmla="*/ 145979 w 237319"/>
                      <a:gd name="connsiteY30" fmla="*/ 22302 h 283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37319" h="283849">
                        <a:moveTo>
                          <a:pt x="145979" y="22302"/>
                        </a:moveTo>
                        <a:lnTo>
                          <a:pt x="145979" y="22302"/>
                        </a:lnTo>
                        <a:cubicBezTo>
                          <a:pt x="148682" y="27709"/>
                          <a:pt x="150844" y="33422"/>
                          <a:pt x="154089" y="38522"/>
                        </a:cubicBezTo>
                        <a:cubicBezTo>
                          <a:pt x="155629" y="40941"/>
                          <a:pt x="158581" y="42219"/>
                          <a:pt x="160172" y="44605"/>
                        </a:cubicBezTo>
                        <a:cubicBezTo>
                          <a:pt x="161357" y="46383"/>
                          <a:pt x="160688" y="49176"/>
                          <a:pt x="162199" y="50687"/>
                        </a:cubicBezTo>
                        <a:cubicBezTo>
                          <a:pt x="164336" y="52824"/>
                          <a:pt x="167850" y="52985"/>
                          <a:pt x="170309" y="54742"/>
                        </a:cubicBezTo>
                        <a:cubicBezTo>
                          <a:pt x="172642" y="56409"/>
                          <a:pt x="174128" y="59065"/>
                          <a:pt x="176392" y="60825"/>
                        </a:cubicBezTo>
                        <a:cubicBezTo>
                          <a:pt x="179240" y="63040"/>
                          <a:pt x="191536" y="71450"/>
                          <a:pt x="196667" y="72989"/>
                        </a:cubicBezTo>
                        <a:cubicBezTo>
                          <a:pt x="200605" y="74170"/>
                          <a:pt x="204777" y="74341"/>
                          <a:pt x="208832" y="75017"/>
                        </a:cubicBezTo>
                        <a:cubicBezTo>
                          <a:pt x="210184" y="77044"/>
                          <a:pt x="212117" y="78787"/>
                          <a:pt x="212887" y="81099"/>
                        </a:cubicBezTo>
                        <a:cubicBezTo>
                          <a:pt x="214187" y="84999"/>
                          <a:pt x="214573" y="89167"/>
                          <a:pt x="214914" y="93264"/>
                        </a:cubicBezTo>
                        <a:cubicBezTo>
                          <a:pt x="215926" y="105406"/>
                          <a:pt x="214662" y="117790"/>
                          <a:pt x="216942" y="129759"/>
                        </a:cubicBezTo>
                        <a:cubicBezTo>
                          <a:pt x="217479" y="132576"/>
                          <a:pt x="220997" y="133814"/>
                          <a:pt x="223024" y="135842"/>
                        </a:cubicBezTo>
                        <a:cubicBezTo>
                          <a:pt x="223700" y="139897"/>
                          <a:pt x="223752" y="144107"/>
                          <a:pt x="225052" y="148007"/>
                        </a:cubicBezTo>
                        <a:cubicBezTo>
                          <a:pt x="225823" y="150319"/>
                          <a:pt x="228017" y="151910"/>
                          <a:pt x="229107" y="154089"/>
                        </a:cubicBezTo>
                        <a:cubicBezTo>
                          <a:pt x="230063" y="156001"/>
                          <a:pt x="230616" y="158099"/>
                          <a:pt x="231134" y="160172"/>
                        </a:cubicBezTo>
                        <a:cubicBezTo>
                          <a:pt x="231970" y="163515"/>
                          <a:pt x="231952" y="167082"/>
                          <a:pt x="233162" y="170309"/>
                        </a:cubicBezTo>
                        <a:cubicBezTo>
                          <a:pt x="238341" y="184120"/>
                          <a:pt x="237217" y="168929"/>
                          <a:pt x="237217" y="182474"/>
                        </a:cubicBezTo>
                        <a:lnTo>
                          <a:pt x="192612" y="267629"/>
                        </a:lnTo>
                        <a:lnTo>
                          <a:pt x="135842" y="271684"/>
                        </a:lnTo>
                        <a:lnTo>
                          <a:pt x="119622" y="283849"/>
                        </a:lnTo>
                        <a:lnTo>
                          <a:pt x="97319" y="261546"/>
                        </a:lnTo>
                        <a:lnTo>
                          <a:pt x="60825" y="263574"/>
                        </a:lnTo>
                        <a:lnTo>
                          <a:pt x="64880" y="218969"/>
                        </a:lnTo>
                        <a:lnTo>
                          <a:pt x="0" y="129759"/>
                        </a:lnTo>
                        <a:lnTo>
                          <a:pt x="10137" y="0"/>
                        </a:lnTo>
                        <a:lnTo>
                          <a:pt x="62852" y="16220"/>
                        </a:lnTo>
                        <a:cubicBezTo>
                          <a:pt x="69610" y="18247"/>
                          <a:pt x="76137" y="21338"/>
                          <a:pt x="83127" y="22302"/>
                        </a:cubicBezTo>
                        <a:cubicBezTo>
                          <a:pt x="95865" y="24059"/>
                          <a:pt x="108832" y="23305"/>
                          <a:pt x="121649" y="24330"/>
                        </a:cubicBezTo>
                        <a:cubicBezTo>
                          <a:pt x="125747" y="24658"/>
                          <a:pt x="129794" y="25496"/>
                          <a:pt x="133814" y="26357"/>
                        </a:cubicBezTo>
                        <a:cubicBezTo>
                          <a:pt x="149289" y="29673"/>
                          <a:pt x="143952" y="22978"/>
                          <a:pt x="145979" y="22302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Freeform 195"/>
                  <p:cNvSpPr/>
                  <p:nvPr/>
                </p:nvSpPr>
                <p:spPr>
                  <a:xfrm>
                    <a:off x="4830274" y="3288282"/>
                    <a:ext cx="574711" cy="357184"/>
                  </a:xfrm>
                  <a:custGeom>
                    <a:avLst/>
                    <a:gdLst>
                      <a:gd name="connsiteX0" fmla="*/ 119622 w 575808"/>
                      <a:gd name="connsiteY0" fmla="*/ 0 h 356839"/>
                      <a:gd name="connsiteX1" fmla="*/ 119622 w 575808"/>
                      <a:gd name="connsiteY1" fmla="*/ 0 h 356839"/>
                      <a:gd name="connsiteX2" fmla="*/ 115567 w 575808"/>
                      <a:gd name="connsiteY2" fmla="*/ 24330 h 356839"/>
                      <a:gd name="connsiteX3" fmla="*/ 109484 w 575808"/>
                      <a:gd name="connsiteY3" fmla="*/ 34467 h 356839"/>
                      <a:gd name="connsiteX4" fmla="*/ 103402 w 575808"/>
                      <a:gd name="connsiteY4" fmla="*/ 48660 h 356839"/>
                      <a:gd name="connsiteX5" fmla="*/ 99347 w 575808"/>
                      <a:gd name="connsiteY5" fmla="*/ 60825 h 356839"/>
                      <a:gd name="connsiteX6" fmla="*/ 95292 w 575808"/>
                      <a:gd name="connsiteY6" fmla="*/ 83127 h 356839"/>
                      <a:gd name="connsiteX7" fmla="*/ 91237 w 575808"/>
                      <a:gd name="connsiteY7" fmla="*/ 89210 h 356839"/>
                      <a:gd name="connsiteX8" fmla="*/ 83127 w 575808"/>
                      <a:gd name="connsiteY8" fmla="*/ 97320 h 356839"/>
                      <a:gd name="connsiteX9" fmla="*/ 83127 w 575808"/>
                      <a:gd name="connsiteY9" fmla="*/ 121650 h 356839"/>
                      <a:gd name="connsiteX10" fmla="*/ 87182 w 575808"/>
                      <a:gd name="connsiteY10" fmla="*/ 127732 h 356839"/>
                      <a:gd name="connsiteX11" fmla="*/ 85155 w 575808"/>
                      <a:gd name="connsiteY11" fmla="*/ 150035 h 356839"/>
                      <a:gd name="connsiteX12" fmla="*/ 77045 w 575808"/>
                      <a:gd name="connsiteY12" fmla="*/ 162200 h 356839"/>
                      <a:gd name="connsiteX13" fmla="*/ 72990 w 575808"/>
                      <a:gd name="connsiteY13" fmla="*/ 168282 h 356839"/>
                      <a:gd name="connsiteX14" fmla="*/ 68935 w 575808"/>
                      <a:gd name="connsiteY14" fmla="*/ 174365 h 356839"/>
                      <a:gd name="connsiteX15" fmla="*/ 26357 w 575808"/>
                      <a:gd name="connsiteY15" fmla="*/ 180447 h 356839"/>
                      <a:gd name="connsiteX16" fmla="*/ 20275 w 575808"/>
                      <a:gd name="connsiteY16" fmla="*/ 182475 h 356839"/>
                      <a:gd name="connsiteX17" fmla="*/ 14192 w 575808"/>
                      <a:gd name="connsiteY17" fmla="*/ 188557 h 356839"/>
                      <a:gd name="connsiteX18" fmla="*/ 4055 w 575808"/>
                      <a:gd name="connsiteY18" fmla="*/ 202749 h 356839"/>
                      <a:gd name="connsiteX19" fmla="*/ 0 w 575808"/>
                      <a:gd name="connsiteY19" fmla="*/ 212887 h 356839"/>
                      <a:gd name="connsiteX20" fmla="*/ 4055 w 575808"/>
                      <a:gd name="connsiteY20" fmla="*/ 247354 h 356839"/>
                      <a:gd name="connsiteX21" fmla="*/ 6082 w 575808"/>
                      <a:gd name="connsiteY21" fmla="*/ 255464 h 356839"/>
                      <a:gd name="connsiteX22" fmla="*/ 14192 w 575808"/>
                      <a:gd name="connsiteY22" fmla="*/ 267629 h 356839"/>
                      <a:gd name="connsiteX23" fmla="*/ 20275 w 575808"/>
                      <a:gd name="connsiteY23" fmla="*/ 283849 h 356839"/>
                      <a:gd name="connsiteX24" fmla="*/ 22302 w 575808"/>
                      <a:gd name="connsiteY24" fmla="*/ 316289 h 356839"/>
                      <a:gd name="connsiteX25" fmla="*/ 30412 w 575808"/>
                      <a:gd name="connsiteY25" fmla="*/ 318317 h 356839"/>
                      <a:gd name="connsiteX26" fmla="*/ 36495 w 575808"/>
                      <a:gd name="connsiteY26" fmla="*/ 322372 h 356839"/>
                      <a:gd name="connsiteX27" fmla="*/ 54742 w 575808"/>
                      <a:gd name="connsiteY27" fmla="*/ 326427 h 356839"/>
                      <a:gd name="connsiteX28" fmla="*/ 60825 w 575808"/>
                      <a:gd name="connsiteY28" fmla="*/ 330482 h 356839"/>
                      <a:gd name="connsiteX29" fmla="*/ 79072 w 575808"/>
                      <a:gd name="connsiteY29" fmla="*/ 334537 h 356839"/>
                      <a:gd name="connsiteX30" fmla="*/ 91237 w 575808"/>
                      <a:gd name="connsiteY30" fmla="*/ 338592 h 356839"/>
                      <a:gd name="connsiteX31" fmla="*/ 97320 w 575808"/>
                      <a:gd name="connsiteY31" fmla="*/ 340619 h 356839"/>
                      <a:gd name="connsiteX32" fmla="*/ 103402 w 575808"/>
                      <a:gd name="connsiteY32" fmla="*/ 342647 h 356839"/>
                      <a:gd name="connsiteX33" fmla="*/ 119622 w 575808"/>
                      <a:gd name="connsiteY33" fmla="*/ 340619 h 356839"/>
                      <a:gd name="connsiteX34" fmla="*/ 145979 w 575808"/>
                      <a:gd name="connsiteY34" fmla="*/ 344674 h 356839"/>
                      <a:gd name="connsiteX35" fmla="*/ 170309 w 575808"/>
                      <a:gd name="connsiteY35" fmla="*/ 356839 h 356839"/>
                      <a:gd name="connsiteX36" fmla="*/ 172337 w 575808"/>
                      <a:gd name="connsiteY36" fmla="*/ 356839 h 356839"/>
                      <a:gd name="connsiteX37" fmla="*/ 178419 w 575808"/>
                      <a:gd name="connsiteY37" fmla="*/ 241272 h 356839"/>
                      <a:gd name="connsiteX38" fmla="*/ 196667 w 575808"/>
                      <a:gd name="connsiteY38" fmla="*/ 243299 h 356839"/>
                      <a:gd name="connsiteX39" fmla="*/ 210859 w 575808"/>
                      <a:gd name="connsiteY39" fmla="*/ 245327 h 356839"/>
                      <a:gd name="connsiteX40" fmla="*/ 235189 w 575808"/>
                      <a:gd name="connsiteY40" fmla="*/ 247354 h 356839"/>
                      <a:gd name="connsiteX41" fmla="*/ 241272 w 575808"/>
                      <a:gd name="connsiteY41" fmla="*/ 249382 h 356839"/>
                      <a:gd name="connsiteX42" fmla="*/ 267629 w 575808"/>
                      <a:gd name="connsiteY42" fmla="*/ 247354 h 356839"/>
                      <a:gd name="connsiteX43" fmla="*/ 275739 w 575808"/>
                      <a:gd name="connsiteY43" fmla="*/ 233162 h 356839"/>
                      <a:gd name="connsiteX44" fmla="*/ 281822 w 575808"/>
                      <a:gd name="connsiteY44" fmla="*/ 229107 h 356839"/>
                      <a:gd name="connsiteX45" fmla="*/ 287904 w 575808"/>
                      <a:gd name="connsiteY45" fmla="*/ 223024 h 356839"/>
                      <a:gd name="connsiteX46" fmla="*/ 302096 w 575808"/>
                      <a:gd name="connsiteY46" fmla="*/ 225052 h 356839"/>
                      <a:gd name="connsiteX47" fmla="*/ 334536 w 575808"/>
                      <a:gd name="connsiteY47" fmla="*/ 223024 h 356839"/>
                      <a:gd name="connsiteX48" fmla="*/ 340619 w 575808"/>
                      <a:gd name="connsiteY48" fmla="*/ 223024 h 356839"/>
                      <a:gd name="connsiteX49" fmla="*/ 537286 w 575808"/>
                      <a:gd name="connsiteY49" fmla="*/ 223024 h 356839"/>
                      <a:gd name="connsiteX50" fmla="*/ 537286 w 575808"/>
                      <a:gd name="connsiteY50" fmla="*/ 154090 h 356839"/>
                      <a:gd name="connsiteX51" fmla="*/ 575808 w 575808"/>
                      <a:gd name="connsiteY51" fmla="*/ 154090 h 356839"/>
                      <a:gd name="connsiteX52" fmla="*/ 575808 w 575808"/>
                      <a:gd name="connsiteY52" fmla="*/ 8110 h 356839"/>
                      <a:gd name="connsiteX53" fmla="*/ 429829 w 575808"/>
                      <a:gd name="connsiteY53" fmla="*/ 8110 h 356839"/>
                      <a:gd name="connsiteX54" fmla="*/ 421719 w 575808"/>
                      <a:gd name="connsiteY54" fmla="*/ 28385 h 356839"/>
                      <a:gd name="connsiteX55" fmla="*/ 119622 w 575808"/>
                      <a:gd name="connsiteY55" fmla="*/ 0 h 35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575808" h="356839">
                        <a:moveTo>
                          <a:pt x="119622" y="0"/>
                        </a:moveTo>
                        <a:lnTo>
                          <a:pt x="119622" y="0"/>
                        </a:lnTo>
                        <a:cubicBezTo>
                          <a:pt x="118981" y="5771"/>
                          <a:pt x="118962" y="17540"/>
                          <a:pt x="115567" y="24330"/>
                        </a:cubicBezTo>
                        <a:cubicBezTo>
                          <a:pt x="113805" y="27855"/>
                          <a:pt x="111512" y="31088"/>
                          <a:pt x="109484" y="34467"/>
                        </a:cubicBezTo>
                        <a:cubicBezTo>
                          <a:pt x="104123" y="55916"/>
                          <a:pt x="111401" y="30661"/>
                          <a:pt x="103402" y="48660"/>
                        </a:cubicBezTo>
                        <a:cubicBezTo>
                          <a:pt x="101666" y="52566"/>
                          <a:pt x="99347" y="60825"/>
                          <a:pt x="99347" y="60825"/>
                        </a:cubicBezTo>
                        <a:cubicBezTo>
                          <a:pt x="98647" y="66424"/>
                          <a:pt x="98419" y="76873"/>
                          <a:pt x="95292" y="83127"/>
                        </a:cubicBezTo>
                        <a:cubicBezTo>
                          <a:pt x="94202" y="85307"/>
                          <a:pt x="92823" y="87360"/>
                          <a:pt x="91237" y="89210"/>
                        </a:cubicBezTo>
                        <a:cubicBezTo>
                          <a:pt x="88749" y="92113"/>
                          <a:pt x="85830" y="94617"/>
                          <a:pt x="83127" y="97320"/>
                        </a:cubicBezTo>
                        <a:cubicBezTo>
                          <a:pt x="79730" y="107514"/>
                          <a:pt x="79247" y="106130"/>
                          <a:pt x="83127" y="121650"/>
                        </a:cubicBezTo>
                        <a:cubicBezTo>
                          <a:pt x="83718" y="124014"/>
                          <a:pt x="85830" y="125705"/>
                          <a:pt x="87182" y="127732"/>
                        </a:cubicBezTo>
                        <a:cubicBezTo>
                          <a:pt x="86506" y="135166"/>
                          <a:pt x="87261" y="142873"/>
                          <a:pt x="85155" y="150035"/>
                        </a:cubicBezTo>
                        <a:cubicBezTo>
                          <a:pt x="83780" y="154710"/>
                          <a:pt x="79748" y="158145"/>
                          <a:pt x="77045" y="162200"/>
                        </a:cubicBezTo>
                        <a:lnTo>
                          <a:pt x="72990" y="168282"/>
                        </a:lnTo>
                        <a:cubicBezTo>
                          <a:pt x="71638" y="170310"/>
                          <a:pt x="71325" y="173887"/>
                          <a:pt x="68935" y="174365"/>
                        </a:cubicBezTo>
                        <a:cubicBezTo>
                          <a:pt x="41340" y="179884"/>
                          <a:pt x="55524" y="177796"/>
                          <a:pt x="26357" y="180447"/>
                        </a:cubicBezTo>
                        <a:cubicBezTo>
                          <a:pt x="24330" y="181123"/>
                          <a:pt x="22053" y="181290"/>
                          <a:pt x="20275" y="182475"/>
                        </a:cubicBezTo>
                        <a:cubicBezTo>
                          <a:pt x="17889" y="184066"/>
                          <a:pt x="16058" y="186380"/>
                          <a:pt x="14192" y="188557"/>
                        </a:cubicBezTo>
                        <a:cubicBezTo>
                          <a:pt x="13093" y="189839"/>
                          <a:pt x="5337" y="200185"/>
                          <a:pt x="4055" y="202749"/>
                        </a:cubicBezTo>
                        <a:cubicBezTo>
                          <a:pt x="2427" y="206004"/>
                          <a:pt x="1352" y="209508"/>
                          <a:pt x="0" y="212887"/>
                        </a:cubicBezTo>
                        <a:cubicBezTo>
                          <a:pt x="3244" y="258308"/>
                          <a:pt x="-1213" y="228915"/>
                          <a:pt x="4055" y="247354"/>
                        </a:cubicBezTo>
                        <a:cubicBezTo>
                          <a:pt x="4821" y="250033"/>
                          <a:pt x="4836" y="252972"/>
                          <a:pt x="6082" y="255464"/>
                        </a:cubicBezTo>
                        <a:cubicBezTo>
                          <a:pt x="8261" y="259823"/>
                          <a:pt x="12382" y="263104"/>
                          <a:pt x="14192" y="267629"/>
                        </a:cubicBezTo>
                        <a:cubicBezTo>
                          <a:pt x="19041" y="279751"/>
                          <a:pt x="17096" y="274314"/>
                          <a:pt x="20275" y="283849"/>
                        </a:cubicBezTo>
                        <a:cubicBezTo>
                          <a:pt x="20951" y="294662"/>
                          <a:pt x="19245" y="305895"/>
                          <a:pt x="22302" y="316289"/>
                        </a:cubicBezTo>
                        <a:cubicBezTo>
                          <a:pt x="23088" y="318962"/>
                          <a:pt x="27851" y="317219"/>
                          <a:pt x="30412" y="318317"/>
                        </a:cubicBezTo>
                        <a:cubicBezTo>
                          <a:pt x="32652" y="319277"/>
                          <a:pt x="34315" y="321282"/>
                          <a:pt x="36495" y="322372"/>
                        </a:cubicBezTo>
                        <a:cubicBezTo>
                          <a:pt x="41484" y="324866"/>
                          <a:pt x="50074" y="325649"/>
                          <a:pt x="54742" y="326427"/>
                        </a:cubicBezTo>
                        <a:cubicBezTo>
                          <a:pt x="56770" y="327779"/>
                          <a:pt x="58645" y="329392"/>
                          <a:pt x="60825" y="330482"/>
                        </a:cubicBezTo>
                        <a:cubicBezTo>
                          <a:pt x="66623" y="333381"/>
                          <a:pt x="72848" y="332981"/>
                          <a:pt x="79072" y="334537"/>
                        </a:cubicBezTo>
                        <a:cubicBezTo>
                          <a:pt x="83219" y="335574"/>
                          <a:pt x="87182" y="337240"/>
                          <a:pt x="91237" y="338592"/>
                        </a:cubicBezTo>
                        <a:lnTo>
                          <a:pt x="97320" y="340619"/>
                        </a:lnTo>
                        <a:lnTo>
                          <a:pt x="103402" y="342647"/>
                        </a:lnTo>
                        <a:cubicBezTo>
                          <a:pt x="108809" y="341971"/>
                          <a:pt x="114173" y="340619"/>
                          <a:pt x="119622" y="340619"/>
                        </a:cubicBezTo>
                        <a:cubicBezTo>
                          <a:pt x="135300" y="340619"/>
                          <a:pt x="135569" y="341204"/>
                          <a:pt x="145979" y="344674"/>
                        </a:cubicBezTo>
                        <a:cubicBezTo>
                          <a:pt x="152130" y="348774"/>
                          <a:pt x="161915" y="356839"/>
                          <a:pt x="170309" y="356839"/>
                        </a:cubicBezTo>
                        <a:lnTo>
                          <a:pt x="172337" y="356839"/>
                        </a:lnTo>
                        <a:lnTo>
                          <a:pt x="178419" y="241272"/>
                        </a:lnTo>
                        <a:cubicBezTo>
                          <a:pt x="184502" y="241948"/>
                          <a:pt x="190730" y="241815"/>
                          <a:pt x="196667" y="243299"/>
                        </a:cubicBezTo>
                        <a:cubicBezTo>
                          <a:pt x="212070" y="247149"/>
                          <a:pt x="192377" y="249946"/>
                          <a:pt x="210859" y="245327"/>
                        </a:cubicBezTo>
                        <a:cubicBezTo>
                          <a:pt x="218969" y="246003"/>
                          <a:pt x="227122" y="246278"/>
                          <a:pt x="235189" y="247354"/>
                        </a:cubicBezTo>
                        <a:cubicBezTo>
                          <a:pt x="237308" y="247636"/>
                          <a:pt x="239135" y="249382"/>
                          <a:pt x="241272" y="249382"/>
                        </a:cubicBezTo>
                        <a:cubicBezTo>
                          <a:pt x="250084" y="249382"/>
                          <a:pt x="258843" y="248030"/>
                          <a:pt x="267629" y="247354"/>
                        </a:cubicBezTo>
                        <a:cubicBezTo>
                          <a:pt x="269219" y="244173"/>
                          <a:pt x="272873" y="236028"/>
                          <a:pt x="275739" y="233162"/>
                        </a:cubicBezTo>
                        <a:cubicBezTo>
                          <a:pt x="277462" y="231439"/>
                          <a:pt x="279950" y="230667"/>
                          <a:pt x="281822" y="229107"/>
                        </a:cubicBezTo>
                        <a:cubicBezTo>
                          <a:pt x="284025" y="227271"/>
                          <a:pt x="285877" y="225052"/>
                          <a:pt x="287904" y="223024"/>
                        </a:cubicBezTo>
                        <a:cubicBezTo>
                          <a:pt x="292635" y="223700"/>
                          <a:pt x="297317" y="225052"/>
                          <a:pt x="302096" y="225052"/>
                        </a:cubicBezTo>
                        <a:cubicBezTo>
                          <a:pt x="312930" y="225052"/>
                          <a:pt x="323717" y="223594"/>
                          <a:pt x="334536" y="223024"/>
                        </a:cubicBezTo>
                        <a:cubicBezTo>
                          <a:pt x="336561" y="222917"/>
                          <a:pt x="338591" y="223024"/>
                          <a:pt x="340619" y="223024"/>
                        </a:cubicBezTo>
                        <a:lnTo>
                          <a:pt x="537286" y="223024"/>
                        </a:lnTo>
                        <a:lnTo>
                          <a:pt x="537286" y="154090"/>
                        </a:lnTo>
                        <a:lnTo>
                          <a:pt x="575808" y="154090"/>
                        </a:lnTo>
                        <a:lnTo>
                          <a:pt x="575808" y="8110"/>
                        </a:lnTo>
                        <a:lnTo>
                          <a:pt x="429829" y="8110"/>
                        </a:lnTo>
                        <a:lnTo>
                          <a:pt x="421719" y="28385"/>
                        </a:lnTo>
                        <a:lnTo>
                          <a:pt x="119622" y="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 196"/>
                  <p:cNvSpPr/>
                  <p:nvPr/>
                </p:nvSpPr>
                <p:spPr>
                  <a:xfrm>
                    <a:off x="4865201" y="2804101"/>
                    <a:ext cx="814439" cy="631818"/>
                  </a:xfrm>
                  <a:custGeom>
                    <a:avLst/>
                    <a:gdLst>
                      <a:gd name="connsiteX0" fmla="*/ 792750 w 813025"/>
                      <a:gd name="connsiteY0" fmla="*/ 16220 h 632578"/>
                      <a:gd name="connsiteX1" fmla="*/ 792750 w 813025"/>
                      <a:gd name="connsiteY1" fmla="*/ 16220 h 632578"/>
                      <a:gd name="connsiteX2" fmla="*/ 798833 w 813025"/>
                      <a:gd name="connsiteY2" fmla="*/ 32440 h 632578"/>
                      <a:gd name="connsiteX3" fmla="*/ 802888 w 813025"/>
                      <a:gd name="connsiteY3" fmla="*/ 48660 h 632578"/>
                      <a:gd name="connsiteX4" fmla="*/ 806942 w 813025"/>
                      <a:gd name="connsiteY4" fmla="*/ 60825 h 632578"/>
                      <a:gd name="connsiteX5" fmla="*/ 808970 w 813025"/>
                      <a:gd name="connsiteY5" fmla="*/ 85155 h 632578"/>
                      <a:gd name="connsiteX6" fmla="*/ 810997 w 813025"/>
                      <a:gd name="connsiteY6" fmla="*/ 91237 h 632578"/>
                      <a:gd name="connsiteX7" fmla="*/ 808970 w 813025"/>
                      <a:gd name="connsiteY7" fmla="*/ 117595 h 632578"/>
                      <a:gd name="connsiteX8" fmla="*/ 804915 w 813025"/>
                      <a:gd name="connsiteY8" fmla="*/ 135842 h 632578"/>
                      <a:gd name="connsiteX9" fmla="*/ 802888 w 813025"/>
                      <a:gd name="connsiteY9" fmla="*/ 141924 h 632578"/>
                      <a:gd name="connsiteX10" fmla="*/ 790723 w 813025"/>
                      <a:gd name="connsiteY10" fmla="*/ 150034 h 632578"/>
                      <a:gd name="connsiteX11" fmla="*/ 786668 w 813025"/>
                      <a:gd name="connsiteY11" fmla="*/ 182474 h 632578"/>
                      <a:gd name="connsiteX12" fmla="*/ 784640 w 813025"/>
                      <a:gd name="connsiteY12" fmla="*/ 188557 h 632578"/>
                      <a:gd name="connsiteX13" fmla="*/ 776530 w 813025"/>
                      <a:gd name="connsiteY13" fmla="*/ 190584 h 632578"/>
                      <a:gd name="connsiteX14" fmla="*/ 733953 w 813025"/>
                      <a:gd name="connsiteY14" fmla="*/ 192612 h 632578"/>
                      <a:gd name="connsiteX15" fmla="*/ 727870 w 813025"/>
                      <a:gd name="connsiteY15" fmla="*/ 198694 h 632578"/>
                      <a:gd name="connsiteX16" fmla="*/ 721788 w 813025"/>
                      <a:gd name="connsiteY16" fmla="*/ 202749 h 632578"/>
                      <a:gd name="connsiteX17" fmla="*/ 717733 w 813025"/>
                      <a:gd name="connsiteY17" fmla="*/ 208832 h 632578"/>
                      <a:gd name="connsiteX18" fmla="*/ 727870 w 813025"/>
                      <a:gd name="connsiteY18" fmla="*/ 223024 h 632578"/>
                      <a:gd name="connsiteX19" fmla="*/ 729898 w 813025"/>
                      <a:gd name="connsiteY19" fmla="*/ 231134 h 632578"/>
                      <a:gd name="connsiteX20" fmla="*/ 735980 w 813025"/>
                      <a:gd name="connsiteY20" fmla="*/ 235189 h 632578"/>
                      <a:gd name="connsiteX21" fmla="*/ 752200 w 813025"/>
                      <a:gd name="connsiteY21" fmla="*/ 247354 h 632578"/>
                      <a:gd name="connsiteX22" fmla="*/ 758283 w 813025"/>
                      <a:gd name="connsiteY22" fmla="*/ 251409 h 632578"/>
                      <a:gd name="connsiteX23" fmla="*/ 772475 w 813025"/>
                      <a:gd name="connsiteY23" fmla="*/ 261547 h 632578"/>
                      <a:gd name="connsiteX24" fmla="*/ 780585 w 813025"/>
                      <a:gd name="connsiteY24" fmla="*/ 265602 h 632578"/>
                      <a:gd name="connsiteX25" fmla="*/ 788695 w 813025"/>
                      <a:gd name="connsiteY25" fmla="*/ 279794 h 632578"/>
                      <a:gd name="connsiteX26" fmla="*/ 792750 w 813025"/>
                      <a:gd name="connsiteY26" fmla="*/ 285877 h 632578"/>
                      <a:gd name="connsiteX27" fmla="*/ 794778 w 813025"/>
                      <a:gd name="connsiteY27" fmla="*/ 291959 h 632578"/>
                      <a:gd name="connsiteX28" fmla="*/ 806942 w 813025"/>
                      <a:gd name="connsiteY28" fmla="*/ 298042 h 632578"/>
                      <a:gd name="connsiteX29" fmla="*/ 806942 w 813025"/>
                      <a:gd name="connsiteY29" fmla="*/ 304124 h 632578"/>
                      <a:gd name="connsiteX30" fmla="*/ 813025 w 813025"/>
                      <a:gd name="connsiteY30" fmla="*/ 462269 h 632578"/>
                      <a:gd name="connsiteX31" fmla="*/ 770448 w 813025"/>
                      <a:gd name="connsiteY31" fmla="*/ 452131 h 632578"/>
                      <a:gd name="connsiteX32" fmla="*/ 740035 w 813025"/>
                      <a:gd name="connsiteY32" fmla="*/ 435911 h 632578"/>
                      <a:gd name="connsiteX33" fmla="*/ 729898 w 813025"/>
                      <a:gd name="connsiteY33" fmla="*/ 433884 h 632578"/>
                      <a:gd name="connsiteX34" fmla="*/ 719760 w 813025"/>
                      <a:gd name="connsiteY34" fmla="*/ 413609 h 632578"/>
                      <a:gd name="connsiteX35" fmla="*/ 715705 w 813025"/>
                      <a:gd name="connsiteY35" fmla="*/ 399416 h 632578"/>
                      <a:gd name="connsiteX36" fmla="*/ 711650 w 813025"/>
                      <a:gd name="connsiteY36" fmla="*/ 387251 h 632578"/>
                      <a:gd name="connsiteX37" fmla="*/ 705568 w 813025"/>
                      <a:gd name="connsiteY37" fmla="*/ 383196 h 632578"/>
                      <a:gd name="connsiteX38" fmla="*/ 681238 w 813025"/>
                      <a:gd name="connsiteY38" fmla="*/ 387251 h 632578"/>
                      <a:gd name="connsiteX39" fmla="*/ 677183 w 813025"/>
                      <a:gd name="connsiteY39" fmla="*/ 395361 h 632578"/>
                      <a:gd name="connsiteX40" fmla="*/ 673128 w 813025"/>
                      <a:gd name="connsiteY40" fmla="*/ 427801 h 632578"/>
                      <a:gd name="connsiteX41" fmla="*/ 658935 w 813025"/>
                      <a:gd name="connsiteY41" fmla="*/ 444021 h 632578"/>
                      <a:gd name="connsiteX42" fmla="*/ 636633 w 813025"/>
                      <a:gd name="connsiteY42" fmla="*/ 458214 h 632578"/>
                      <a:gd name="connsiteX43" fmla="*/ 618386 w 813025"/>
                      <a:gd name="connsiteY43" fmla="*/ 458214 h 632578"/>
                      <a:gd name="connsiteX44" fmla="*/ 600138 w 813025"/>
                      <a:gd name="connsiteY44" fmla="*/ 632578 h 632578"/>
                      <a:gd name="connsiteX45" fmla="*/ 553506 w 813025"/>
                      <a:gd name="connsiteY45" fmla="*/ 608248 h 632578"/>
                      <a:gd name="connsiteX46" fmla="*/ 537286 w 813025"/>
                      <a:gd name="connsiteY46" fmla="*/ 508901 h 632578"/>
                      <a:gd name="connsiteX47" fmla="*/ 407526 w 813025"/>
                      <a:gd name="connsiteY47" fmla="*/ 504846 h 632578"/>
                      <a:gd name="connsiteX48" fmla="*/ 407526 w 813025"/>
                      <a:gd name="connsiteY48" fmla="*/ 525121 h 632578"/>
                      <a:gd name="connsiteX49" fmla="*/ 72989 w 813025"/>
                      <a:gd name="connsiteY49" fmla="*/ 527148 h 632578"/>
                      <a:gd name="connsiteX50" fmla="*/ 72989 w 813025"/>
                      <a:gd name="connsiteY50" fmla="*/ 458214 h 632578"/>
                      <a:gd name="connsiteX51" fmla="*/ 95292 w 813025"/>
                      <a:gd name="connsiteY51" fmla="*/ 417664 h 632578"/>
                      <a:gd name="connsiteX52" fmla="*/ 48660 w 813025"/>
                      <a:gd name="connsiteY52" fmla="*/ 352784 h 632578"/>
                      <a:gd name="connsiteX53" fmla="*/ 46632 w 813025"/>
                      <a:gd name="connsiteY53" fmla="*/ 314261 h 632578"/>
                      <a:gd name="connsiteX54" fmla="*/ 36495 w 813025"/>
                      <a:gd name="connsiteY54" fmla="*/ 296014 h 632578"/>
                      <a:gd name="connsiteX55" fmla="*/ 54742 w 813025"/>
                      <a:gd name="connsiteY55" fmla="*/ 239244 h 632578"/>
                      <a:gd name="connsiteX56" fmla="*/ 30412 w 813025"/>
                      <a:gd name="connsiteY56" fmla="*/ 223024 h 632578"/>
                      <a:gd name="connsiteX57" fmla="*/ 0 w 813025"/>
                      <a:gd name="connsiteY57" fmla="*/ 184502 h 632578"/>
                      <a:gd name="connsiteX58" fmla="*/ 50687 w 813025"/>
                      <a:gd name="connsiteY58" fmla="*/ 141924 h 632578"/>
                      <a:gd name="connsiteX59" fmla="*/ 101374 w 813025"/>
                      <a:gd name="connsiteY59" fmla="*/ 113540 h 632578"/>
                      <a:gd name="connsiteX60" fmla="*/ 148007 w 813025"/>
                      <a:gd name="connsiteY60" fmla="*/ 117595 h 632578"/>
                      <a:gd name="connsiteX61" fmla="*/ 214914 w 813025"/>
                      <a:gd name="connsiteY61" fmla="*/ 101375 h 632578"/>
                      <a:gd name="connsiteX62" fmla="*/ 334536 w 813025"/>
                      <a:gd name="connsiteY62" fmla="*/ 150034 h 632578"/>
                      <a:gd name="connsiteX63" fmla="*/ 427801 w 813025"/>
                      <a:gd name="connsiteY63" fmla="*/ 54742 h 632578"/>
                      <a:gd name="connsiteX64" fmla="*/ 510928 w 813025"/>
                      <a:gd name="connsiteY64" fmla="*/ 60825 h 632578"/>
                      <a:gd name="connsiteX65" fmla="*/ 529176 w 813025"/>
                      <a:gd name="connsiteY65" fmla="*/ 58797 h 632578"/>
                      <a:gd name="connsiteX66" fmla="*/ 527148 w 813025"/>
                      <a:gd name="connsiteY66" fmla="*/ 48660 h 632578"/>
                      <a:gd name="connsiteX67" fmla="*/ 525121 w 813025"/>
                      <a:gd name="connsiteY67" fmla="*/ 42577 h 632578"/>
                      <a:gd name="connsiteX68" fmla="*/ 521066 w 813025"/>
                      <a:gd name="connsiteY68" fmla="*/ 32440 h 632578"/>
                      <a:gd name="connsiteX69" fmla="*/ 602166 w 813025"/>
                      <a:gd name="connsiteY69" fmla="*/ 0 h 632578"/>
                      <a:gd name="connsiteX70" fmla="*/ 652853 w 813025"/>
                      <a:gd name="connsiteY70" fmla="*/ 28385 h 632578"/>
                      <a:gd name="connsiteX71" fmla="*/ 792750 w 813025"/>
                      <a:gd name="connsiteY71" fmla="*/ 16220 h 63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813025" h="632578">
                        <a:moveTo>
                          <a:pt x="792750" y="16220"/>
                        </a:moveTo>
                        <a:lnTo>
                          <a:pt x="792750" y="16220"/>
                        </a:lnTo>
                        <a:cubicBezTo>
                          <a:pt x="794778" y="21627"/>
                          <a:pt x="797111" y="26928"/>
                          <a:pt x="798833" y="32440"/>
                        </a:cubicBezTo>
                        <a:cubicBezTo>
                          <a:pt x="800495" y="37759"/>
                          <a:pt x="801126" y="43373"/>
                          <a:pt x="802888" y="48660"/>
                        </a:cubicBezTo>
                        <a:lnTo>
                          <a:pt x="806942" y="60825"/>
                        </a:lnTo>
                        <a:cubicBezTo>
                          <a:pt x="807618" y="68935"/>
                          <a:pt x="807894" y="77088"/>
                          <a:pt x="808970" y="85155"/>
                        </a:cubicBezTo>
                        <a:cubicBezTo>
                          <a:pt x="809252" y="87273"/>
                          <a:pt x="810997" y="89100"/>
                          <a:pt x="810997" y="91237"/>
                        </a:cubicBezTo>
                        <a:cubicBezTo>
                          <a:pt x="810997" y="100049"/>
                          <a:pt x="810161" y="108864"/>
                          <a:pt x="808970" y="117595"/>
                        </a:cubicBezTo>
                        <a:cubicBezTo>
                          <a:pt x="808128" y="123769"/>
                          <a:pt x="806426" y="129797"/>
                          <a:pt x="804915" y="135842"/>
                        </a:cubicBezTo>
                        <a:cubicBezTo>
                          <a:pt x="804397" y="137915"/>
                          <a:pt x="804399" y="140413"/>
                          <a:pt x="802888" y="141924"/>
                        </a:cubicBezTo>
                        <a:cubicBezTo>
                          <a:pt x="799442" y="145370"/>
                          <a:pt x="790723" y="150034"/>
                          <a:pt x="790723" y="150034"/>
                        </a:cubicBezTo>
                        <a:cubicBezTo>
                          <a:pt x="785376" y="166071"/>
                          <a:pt x="791051" y="147411"/>
                          <a:pt x="786668" y="182474"/>
                        </a:cubicBezTo>
                        <a:cubicBezTo>
                          <a:pt x="786403" y="184595"/>
                          <a:pt x="786309" y="187222"/>
                          <a:pt x="784640" y="188557"/>
                        </a:cubicBezTo>
                        <a:cubicBezTo>
                          <a:pt x="782464" y="190298"/>
                          <a:pt x="779308" y="190362"/>
                          <a:pt x="776530" y="190584"/>
                        </a:cubicBezTo>
                        <a:cubicBezTo>
                          <a:pt x="762367" y="191717"/>
                          <a:pt x="748145" y="191936"/>
                          <a:pt x="733953" y="192612"/>
                        </a:cubicBezTo>
                        <a:cubicBezTo>
                          <a:pt x="731925" y="194639"/>
                          <a:pt x="730073" y="196858"/>
                          <a:pt x="727870" y="198694"/>
                        </a:cubicBezTo>
                        <a:cubicBezTo>
                          <a:pt x="725998" y="200254"/>
                          <a:pt x="723511" y="201026"/>
                          <a:pt x="721788" y="202749"/>
                        </a:cubicBezTo>
                        <a:cubicBezTo>
                          <a:pt x="720065" y="204472"/>
                          <a:pt x="719085" y="206804"/>
                          <a:pt x="717733" y="208832"/>
                        </a:cubicBezTo>
                        <a:cubicBezTo>
                          <a:pt x="722464" y="223024"/>
                          <a:pt x="717733" y="219646"/>
                          <a:pt x="727870" y="223024"/>
                        </a:cubicBezTo>
                        <a:cubicBezTo>
                          <a:pt x="728546" y="225727"/>
                          <a:pt x="728352" y="228815"/>
                          <a:pt x="729898" y="231134"/>
                        </a:cubicBezTo>
                        <a:cubicBezTo>
                          <a:pt x="731250" y="233161"/>
                          <a:pt x="734108" y="233629"/>
                          <a:pt x="735980" y="235189"/>
                        </a:cubicBezTo>
                        <a:cubicBezTo>
                          <a:pt x="753040" y="249406"/>
                          <a:pt x="728349" y="232448"/>
                          <a:pt x="752200" y="247354"/>
                        </a:cubicBezTo>
                        <a:cubicBezTo>
                          <a:pt x="754267" y="248646"/>
                          <a:pt x="756300" y="249993"/>
                          <a:pt x="758283" y="251409"/>
                        </a:cubicBezTo>
                        <a:cubicBezTo>
                          <a:pt x="762634" y="254517"/>
                          <a:pt x="767697" y="258817"/>
                          <a:pt x="772475" y="261547"/>
                        </a:cubicBezTo>
                        <a:cubicBezTo>
                          <a:pt x="775099" y="263047"/>
                          <a:pt x="777882" y="264250"/>
                          <a:pt x="780585" y="265602"/>
                        </a:cubicBezTo>
                        <a:cubicBezTo>
                          <a:pt x="790460" y="280413"/>
                          <a:pt x="778411" y="261796"/>
                          <a:pt x="788695" y="279794"/>
                        </a:cubicBezTo>
                        <a:cubicBezTo>
                          <a:pt x="789904" y="281910"/>
                          <a:pt x="791660" y="283697"/>
                          <a:pt x="792750" y="285877"/>
                        </a:cubicBezTo>
                        <a:cubicBezTo>
                          <a:pt x="793706" y="287788"/>
                          <a:pt x="793267" y="290448"/>
                          <a:pt x="794778" y="291959"/>
                        </a:cubicBezTo>
                        <a:cubicBezTo>
                          <a:pt x="801223" y="298404"/>
                          <a:pt x="801303" y="288644"/>
                          <a:pt x="806942" y="298042"/>
                        </a:cubicBezTo>
                        <a:cubicBezTo>
                          <a:pt x="807985" y="299780"/>
                          <a:pt x="806942" y="302097"/>
                          <a:pt x="806942" y="304124"/>
                        </a:cubicBezTo>
                        <a:lnTo>
                          <a:pt x="813025" y="462269"/>
                        </a:lnTo>
                        <a:lnTo>
                          <a:pt x="770448" y="452131"/>
                        </a:lnTo>
                        <a:cubicBezTo>
                          <a:pt x="749335" y="438696"/>
                          <a:pt x="755574" y="439364"/>
                          <a:pt x="740035" y="435911"/>
                        </a:cubicBezTo>
                        <a:cubicBezTo>
                          <a:pt x="736671" y="435163"/>
                          <a:pt x="733277" y="434560"/>
                          <a:pt x="729898" y="433884"/>
                        </a:cubicBezTo>
                        <a:cubicBezTo>
                          <a:pt x="726519" y="427126"/>
                          <a:pt x="722149" y="420778"/>
                          <a:pt x="719760" y="413609"/>
                        </a:cubicBezTo>
                        <a:cubicBezTo>
                          <a:pt x="712935" y="393128"/>
                          <a:pt x="723358" y="424925"/>
                          <a:pt x="715705" y="399416"/>
                        </a:cubicBezTo>
                        <a:cubicBezTo>
                          <a:pt x="714477" y="395322"/>
                          <a:pt x="715206" y="389622"/>
                          <a:pt x="711650" y="387251"/>
                        </a:cubicBezTo>
                        <a:lnTo>
                          <a:pt x="705568" y="383196"/>
                        </a:lnTo>
                        <a:cubicBezTo>
                          <a:pt x="697458" y="384548"/>
                          <a:pt x="688795" y="384012"/>
                          <a:pt x="681238" y="387251"/>
                        </a:cubicBezTo>
                        <a:cubicBezTo>
                          <a:pt x="678460" y="388442"/>
                          <a:pt x="677863" y="392416"/>
                          <a:pt x="677183" y="395361"/>
                        </a:cubicBezTo>
                        <a:cubicBezTo>
                          <a:pt x="677155" y="395481"/>
                          <a:pt x="674046" y="425413"/>
                          <a:pt x="673128" y="427801"/>
                        </a:cubicBezTo>
                        <a:cubicBezTo>
                          <a:pt x="668567" y="439659"/>
                          <a:pt x="666622" y="438430"/>
                          <a:pt x="658935" y="444021"/>
                        </a:cubicBezTo>
                        <a:cubicBezTo>
                          <a:pt x="655717" y="446361"/>
                          <a:pt x="644474" y="457560"/>
                          <a:pt x="636633" y="458214"/>
                        </a:cubicBezTo>
                        <a:cubicBezTo>
                          <a:pt x="630572" y="458719"/>
                          <a:pt x="624468" y="458214"/>
                          <a:pt x="618386" y="458214"/>
                        </a:cubicBezTo>
                        <a:lnTo>
                          <a:pt x="600138" y="632578"/>
                        </a:lnTo>
                        <a:lnTo>
                          <a:pt x="553506" y="608248"/>
                        </a:lnTo>
                        <a:cubicBezTo>
                          <a:pt x="508177" y="591251"/>
                          <a:pt x="537286" y="607940"/>
                          <a:pt x="537286" y="508901"/>
                        </a:cubicBezTo>
                        <a:lnTo>
                          <a:pt x="407526" y="504846"/>
                        </a:lnTo>
                        <a:lnTo>
                          <a:pt x="407526" y="525121"/>
                        </a:lnTo>
                        <a:lnTo>
                          <a:pt x="72989" y="527148"/>
                        </a:lnTo>
                        <a:lnTo>
                          <a:pt x="72989" y="458214"/>
                        </a:lnTo>
                        <a:lnTo>
                          <a:pt x="95292" y="417664"/>
                        </a:lnTo>
                        <a:lnTo>
                          <a:pt x="48660" y="352784"/>
                        </a:lnTo>
                        <a:lnTo>
                          <a:pt x="46632" y="314261"/>
                        </a:lnTo>
                        <a:lnTo>
                          <a:pt x="36495" y="296014"/>
                        </a:lnTo>
                        <a:lnTo>
                          <a:pt x="54742" y="239244"/>
                        </a:lnTo>
                        <a:lnTo>
                          <a:pt x="30412" y="223024"/>
                        </a:lnTo>
                        <a:lnTo>
                          <a:pt x="0" y="184502"/>
                        </a:lnTo>
                        <a:lnTo>
                          <a:pt x="50687" y="141924"/>
                        </a:lnTo>
                        <a:lnTo>
                          <a:pt x="101374" y="113540"/>
                        </a:lnTo>
                        <a:lnTo>
                          <a:pt x="148007" y="117595"/>
                        </a:lnTo>
                        <a:lnTo>
                          <a:pt x="214914" y="101375"/>
                        </a:lnTo>
                        <a:lnTo>
                          <a:pt x="334536" y="150034"/>
                        </a:lnTo>
                        <a:lnTo>
                          <a:pt x="427801" y="54742"/>
                        </a:lnTo>
                        <a:lnTo>
                          <a:pt x="510928" y="60825"/>
                        </a:lnTo>
                        <a:cubicBezTo>
                          <a:pt x="517011" y="60149"/>
                          <a:pt x="524280" y="62469"/>
                          <a:pt x="529176" y="58797"/>
                        </a:cubicBezTo>
                        <a:cubicBezTo>
                          <a:pt x="531933" y="56729"/>
                          <a:pt x="527984" y="52003"/>
                          <a:pt x="527148" y="48660"/>
                        </a:cubicBezTo>
                        <a:cubicBezTo>
                          <a:pt x="526630" y="46587"/>
                          <a:pt x="525963" y="44542"/>
                          <a:pt x="525121" y="42577"/>
                        </a:cubicBezTo>
                        <a:cubicBezTo>
                          <a:pt x="520764" y="32409"/>
                          <a:pt x="521066" y="37814"/>
                          <a:pt x="521066" y="32440"/>
                        </a:cubicBezTo>
                        <a:lnTo>
                          <a:pt x="602166" y="0"/>
                        </a:lnTo>
                        <a:lnTo>
                          <a:pt x="652853" y="28385"/>
                        </a:lnTo>
                        <a:lnTo>
                          <a:pt x="792750" y="16220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Freeform 197"/>
                  <p:cNvSpPr/>
                  <p:nvPr/>
                </p:nvSpPr>
                <p:spPr>
                  <a:xfrm>
                    <a:off x="4958870" y="2154820"/>
                    <a:ext cx="839839" cy="741355"/>
                  </a:xfrm>
                  <a:custGeom>
                    <a:avLst/>
                    <a:gdLst>
                      <a:gd name="connsiteX0" fmla="*/ 813026 w 839383"/>
                      <a:gd name="connsiteY0" fmla="*/ 285876 h 740924"/>
                      <a:gd name="connsiteX1" fmla="*/ 813026 w 839383"/>
                      <a:gd name="connsiteY1" fmla="*/ 285876 h 740924"/>
                      <a:gd name="connsiteX2" fmla="*/ 802888 w 839383"/>
                      <a:gd name="connsiteY2" fmla="*/ 304124 h 740924"/>
                      <a:gd name="connsiteX3" fmla="*/ 800861 w 839383"/>
                      <a:gd name="connsiteY3" fmla="*/ 328454 h 740924"/>
                      <a:gd name="connsiteX4" fmla="*/ 798833 w 839383"/>
                      <a:gd name="connsiteY4" fmla="*/ 334536 h 740924"/>
                      <a:gd name="connsiteX5" fmla="*/ 792751 w 839383"/>
                      <a:gd name="connsiteY5" fmla="*/ 350756 h 740924"/>
                      <a:gd name="connsiteX6" fmla="*/ 798833 w 839383"/>
                      <a:gd name="connsiteY6" fmla="*/ 468351 h 740924"/>
                      <a:gd name="connsiteX7" fmla="*/ 827218 w 839383"/>
                      <a:gd name="connsiteY7" fmla="*/ 531203 h 740924"/>
                      <a:gd name="connsiteX8" fmla="*/ 833301 w 839383"/>
                      <a:gd name="connsiteY8" fmla="*/ 547423 h 740924"/>
                      <a:gd name="connsiteX9" fmla="*/ 839383 w 839383"/>
                      <a:gd name="connsiteY9" fmla="*/ 553506 h 740924"/>
                      <a:gd name="connsiteX10" fmla="*/ 833301 w 839383"/>
                      <a:gd name="connsiteY10" fmla="*/ 557561 h 740924"/>
                      <a:gd name="connsiteX11" fmla="*/ 780586 w 839383"/>
                      <a:gd name="connsiteY11" fmla="*/ 561616 h 740924"/>
                      <a:gd name="connsiteX12" fmla="*/ 768421 w 839383"/>
                      <a:gd name="connsiteY12" fmla="*/ 565671 h 740924"/>
                      <a:gd name="connsiteX13" fmla="*/ 758283 w 839383"/>
                      <a:gd name="connsiteY13" fmla="*/ 569726 h 740924"/>
                      <a:gd name="connsiteX14" fmla="*/ 742063 w 839383"/>
                      <a:gd name="connsiteY14" fmla="*/ 573781 h 740924"/>
                      <a:gd name="connsiteX15" fmla="*/ 725843 w 839383"/>
                      <a:gd name="connsiteY15" fmla="*/ 579863 h 740924"/>
                      <a:gd name="connsiteX16" fmla="*/ 719761 w 839383"/>
                      <a:gd name="connsiteY16" fmla="*/ 581891 h 740924"/>
                      <a:gd name="connsiteX17" fmla="*/ 703541 w 839383"/>
                      <a:gd name="connsiteY17" fmla="*/ 585946 h 740924"/>
                      <a:gd name="connsiteX18" fmla="*/ 695431 w 839383"/>
                      <a:gd name="connsiteY18" fmla="*/ 590000 h 740924"/>
                      <a:gd name="connsiteX19" fmla="*/ 719761 w 839383"/>
                      <a:gd name="connsiteY19" fmla="*/ 618385 h 740924"/>
                      <a:gd name="connsiteX20" fmla="*/ 723816 w 839383"/>
                      <a:gd name="connsiteY20" fmla="*/ 638660 h 740924"/>
                      <a:gd name="connsiteX21" fmla="*/ 727871 w 839383"/>
                      <a:gd name="connsiteY21" fmla="*/ 667045 h 740924"/>
                      <a:gd name="connsiteX22" fmla="*/ 731926 w 839383"/>
                      <a:gd name="connsiteY22" fmla="*/ 679210 h 740924"/>
                      <a:gd name="connsiteX23" fmla="*/ 733953 w 839383"/>
                      <a:gd name="connsiteY23" fmla="*/ 685293 h 740924"/>
                      <a:gd name="connsiteX24" fmla="*/ 731926 w 839383"/>
                      <a:gd name="connsiteY24" fmla="*/ 693403 h 740924"/>
                      <a:gd name="connsiteX25" fmla="*/ 705569 w 839383"/>
                      <a:gd name="connsiteY25" fmla="*/ 697458 h 740924"/>
                      <a:gd name="connsiteX26" fmla="*/ 638661 w 839383"/>
                      <a:gd name="connsiteY26" fmla="*/ 691375 h 740924"/>
                      <a:gd name="connsiteX27" fmla="*/ 553506 w 839383"/>
                      <a:gd name="connsiteY27" fmla="*/ 689348 h 740924"/>
                      <a:gd name="connsiteX28" fmla="*/ 537286 w 839383"/>
                      <a:gd name="connsiteY28" fmla="*/ 683265 h 740924"/>
                      <a:gd name="connsiteX29" fmla="*/ 531204 w 839383"/>
                      <a:gd name="connsiteY29" fmla="*/ 679210 h 740924"/>
                      <a:gd name="connsiteX30" fmla="*/ 514984 w 839383"/>
                      <a:gd name="connsiteY30" fmla="*/ 673128 h 740924"/>
                      <a:gd name="connsiteX31" fmla="*/ 504847 w 839383"/>
                      <a:gd name="connsiteY31" fmla="*/ 671100 h 740924"/>
                      <a:gd name="connsiteX32" fmla="*/ 460242 w 839383"/>
                      <a:gd name="connsiteY32" fmla="*/ 673128 h 740924"/>
                      <a:gd name="connsiteX33" fmla="*/ 446049 w 839383"/>
                      <a:gd name="connsiteY33" fmla="*/ 677183 h 740924"/>
                      <a:gd name="connsiteX34" fmla="*/ 450104 w 839383"/>
                      <a:gd name="connsiteY34" fmla="*/ 719760 h 740924"/>
                      <a:gd name="connsiteX35" fmla="*/ 452132 w 839383"/>
                      <a:gd name="connsiteY35" fmla="*/ 725843 h 740924"/>
                      <a:gd name="connsiteX36" fmla="*/ 450104 w 839383"/>
                      <a:gd name="connsiteY36" fmla="*/ 740035 h 740924"/>
                      <a:gd name="connsiteX37" fmla="*/ 433884 w 839383"/>
                      <a:gd name="connsiteY37" fmla="*/ 733953 h 740924"/>
                      <a:gd name="connsiteX38" fmla="*/ 417664 w 839383"/>
                      <a:gd name="connsiteY38" fmla="*/ 723815 h 740924"/>
                      <a:gd name="connsiteX39" fmla="*/ 411582 w 839383"/>
                      <a:gd name="connsiteY39" fmla="*/ 721788 h 740924"/>
                      <a:gd name="connsiteX40" fmla="*/ 391307 w 839383"/>
                      <a:gd name="connsiteY40" fmla="*/ 723815 h 740924"/>
                      <a:gd name="connsiteX41" fmla="*/ 383197 w 839383"/>
                      <a:gd name="connsiteY41" fmla="*/ 727870 h 740924"/>
                      <a:gd name="connsiteX42" fmla="*/ 364949 w 839383"/>
                      <a:gd name="connsiteY42" fmla="*/ 731925 h 740924"/>
                      <a:gd name="connsiteX43" fmla="*/ 328455 w 839383"/>
                      <a:gd name="connsiteY43" fmla="*/ 729898 h 740924"/>
                      <a:gd name="connsiteX44" fmla="*/ 312235 w 839383"/>
                      <a:gd name="connsiteY44" fmla="*/ 725843 h 740924"/>
                      <a:gd name="connsiteX45" fmla="*/ 308180 w 839383"/>
                      <a:gd name="connsiteY45" fmla="*/ 719760 h 740924"/>
                      <a:gd name="connsiteX46" fmla="*/ 293987 w 839383"/>
                      <a:gd name="connsiteY46" fmla="*/ 697458 h 740924"/>
                      <a:gd name="connsiteX47" fmla="*/ 304125 w 839383"/>
                      <a:gd name="connsiteY47" fmla="*/ 671100 h 740924"/>
                      <a:gd name="connsiteX48" fmla="*/ 310207 w 839383"/>
                      <a:gd name="connsiteY48" fmla="*/ 667045 h 740924"/>
                      <a:gd name="connsiteX49" fmla="*/ 314262 w 839383"/>
                      <a:gd name="connsiteY49" fmla="*/ 660963 h 740924"/>
                      <a:gd name="connsiteX50" fmla="*/ 306152 w 839383"/>
                      <a:gd name="connsiteY50" fmla="*/ 658935 h 740924"/>
                      <a:gd name="connsiteX51" fmla="*/ 300070 w 839383"/>
                      <a:gd name="connsiteY51" fmla="*/ 656908 h 740924"/>
                      <a:gd name="connsiteX52" fmla="*/ 291960 w 839383"/>
                      <a:gd name="connsiteY52" fmla="*/ 652853 h 740924"/>
                      <a:gd name="connsiteX53" fmla="*/ 275740 w 839383"/>
                      <a:gd name="connsiteY53" fmla="*/ 650825 h 740924"/>
                      <a:gd name="connsiteX54" fmla="*/ 196667 w 839383"/>
                      <a:gd name="connsiteY54" fmla="*/ 571753 h 740924"/>
                      <a:gd name="connsiteX55" fmla="*/ 202750 w 839383"/>
                      <a:gd name="connsiteY55" fmla="*/ 506873 h 740924"/>
                      <a:gd name="connsiteX56" fmla="*/ 95293 w 839383"/>
                      <a:gd name="connsiteY56" fmla="*/ 506873 h 740924"/>
                      <a:gd name="connsiteX57" fmla="*/ 95293 w 839383"/>
                      <a:gd name="connsiteY57" fmla="*/ 456186 h 740924"/>
                      <a:gd name="connsiteX58" fmla="*/ 0 w 839383"/>
                      <a:gd name="connsiteY58" fmla="*/ 456186 h 740924"/>
                      <a:gd name="connsiteX59" fmla="*/ 0 w 839383"/>
                      <a:gd name="connsiteY59" fmla="*/ 231134 h 740924"/>
                      <a:gd name="connsiteX60" fmla="*/ 32440 w 839383"/>
                      <a:gd name="connsiteY60" fmla="*/ 220997 h 740924"/>
                      <a:gd name="connsiteX61" fmla="*/ 52715 w 839383"/>
                      <a:gd name="connsiteY61" fmla="*/ 206804 h 740924"/>
                      <a:gd name="connsiteX62" fmla="*/ 62853 w 839383"/>
                      <a:gd name="connsiteY62" fmla="*/ 196667 h 740924"/>
                      <a:gd name="connsiteX63" fmla="*/ 72990 w 839383"/>
                      <a:gd name="connsiteY63" fmla="*/ 188557 h 740924"/>
                      <a:gd name="connsiteX64" fmla="*/ 85155 w 839383"/>
                      <a:gd name="connsiteY64" fmla="*/ 180447 h 740924"/>
                      <a:gd name="connsiteX65" fmla="*/ 101375 w 839383"/>
                      <a:gd name="connsiteY65" fmla="*/ 166254 h 740924"/>
                      <a:gd name="connsiteX66" fmla="*/ 93265 w 839383"/>
                      <a:gd name="connsiteY66" fmla="*/ 158144 h 740924"/>
                      <a:gd name="connsiteX67" fmla="*/ 81100 w 839383"/>
                      <a:gd name="connsiteY67" fmla="*/ 150034 h 740924"/>
                      <a:gd name="connsiteX68" fmla="*/ 77045 w 839383"/>
                      <a:gd name="connsiteY68" fmla="*/ 137869 h 740924"/>
                      <a:gd name="connsiteX69" fmla="*/ 81100 w 839383"/>
                      <a:gd name="connsiteY69" fmla="*/ 113539 h 740924"/>
                      <a:gd name="connsiteX70" fmla="*/ 87183 w 839383"/>
                      <a:gd name="connsiteY70" fmla="*/ 101374 h 740924"/>
                      <a:gd name="connsiteX71" fmla="*/ 93265 w 839383"/>
                      <a:gd name="connsiteY71" fmla="*/ 97319 h 740924"/>
                      <a:gd name="connsiteX72" fmla="*/ 111513 w 839383"/>
                      <a:gd name="connsiteY72" fmla="*/ 77044 h 740924"/>
                      <a:gd name="connsiteX73" fmla="*/ 117595 w 839383"/>
                      <a:gd name="connsiteY73" fmla="*/ 72989 h 740924"/>
                      <a:gd name="connsiteX74" fmla="*/ 129760 w 839383"/>
                      <a:gd name="connsiteY74" fmla="*/ 60824 h 740924"/>
                      <a:gd name="connsiteX75" fmla="*/ 145980 w 839383"/>
                      <a:gd name="connsiteY75" fmla="*/ 52714 h 740924"/>
                      <a:gd name="connsiteX76" fmla="*/ 172337 w 839383"/>
                      <a:gd name="connsiteY76" fmla="*/ 40549 h 740924"/>
                      <a:gd name="connsiteX77" fmla="*/ 178420 w 839383"/>
                      <a:gd name="connsiteY77" fmla="*/ 38522 h 740924"/>
                      <a:gd name="connsiteX78" fmla="*/ 184502 w 839383"/>
                      <a:gd name="connsiteY78" fmla="*/ 34467 h 740924"/>
                      <a:gd name="connsiteX79" fmla="*/ 190585 w 839383"/>
                      <a:gd name="connsiteY79" fmla="*/ 32440 h 740924"/>
                      <a:gd name="connsiteX80" fmla="*/ 425774 w 839383"/>
                      <a:gd name="connsiteY80" fmla="*/ 32440 h 740924"/>
                      <a:gd name="connsiteX81" fmla="*/ 425774 w 839383"/>
                      <a:gd name="connsiteY81" fmla="*/ 0 h 740924"/>
                      <a:gd name="connsiteX82" fmla="*/ 693404 w 839383"/>
                      <a:gd name="connsiteY82" fmla="*/ 0 h 740924"/>
                      <a:gd name="connsiteX83" fmla="*/ 695431 w 839383"/>
                      <a:gd name="connsiteY83" fmla="*/ 77044 h 740924"/>
                      <a:gd name="connsiteX84" fmla="*/ 697459 w 839383"/>
                      <a:gd name="connsiteY84" fmla="*/ 119622 h 740924"/>
                      <a:gd name="connsiteX85" fmla="*/ 705569 w 839383"/>
                      <a:gd name="connsiteY85" fmla="*/ 127732 h 740924"/>
                      <a:gd name="connsiteX86" fmla="*/ 715706 w 839383"/>
                      <a:gd name="connsiteY86" fmla="*/ 133814 h 740924"/>
                      <a:gd name="connsiteX87" fmla="*/ 740036 w 839383"/>
                      <a:gd name="connsiteY87" fmla="*/ 158144 h 740924"/>
                      <a:gd name="connsiteX88" fmla="*/ 744091 w 839383"/>
                      <a:gd name="connsiteY88" fmla="*/ 210859 h 740924"/>
                      <a:gd name="connsiteX89" fmla="*/ 754228 w 839383"/>
                      <a:gd name="connsiteY89" fmla="*/ 227079 h 740924"/>
                      <a:gd name="connsiteX90" fmla="*/ 756256 w 839383"/>
                      <a:gd name="connsiteY90" fmla="*/ 233161 h 740924"/>
                      <a:gd name="connsiteX91" fmla="*/ 760311 w 839383"/>
                      <a:gd name="connsiteY91" fmla="*/ 239244 h 740924"/>
                      <a:gd name="connsiteX92" fmla="*/ 764366 w 839383"/>
                      <a:gd name="connsiteY92" fmla="*/ 247354 h 740924"/>
                      <a:gd name="connsiteX93" fmla="*/ 776531 w 839383"/>
                      <a:gd name="connsiteY93" fmla="*/ 257491 h 740924"/>
                      <a:gd name="connsiteX94" fmla="*/ 782613 w 839383"/>
                      <a:gd name="connsiteY94" fmla="*/ 259519 h 740924"/>
                      <a:gd name="connsiteX95" fmla="*/ 794778 w 839383"/>
                      <a:gd name="connsiteY95" fmla="*/ 271684 h 740924"/>
                      <a:gd name="connsiteX96" fmla="*/ 796806 w 839383"/>
                      <a:gd name="connsiteY96" fmla="*/ 279794 h 740924"/>
                      <a:gd name="connsiteX97" fmla="*/ 813026 w 839383"/>
                      <a:gd name="connsiteY97" fmla="*/ 285876 h 740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839383" h="740924">
                        <a:moveTo>
                          <a:pt x="813026" y="285876"/>
                        </a:moveTo>
                        <a:lnTo>
                          <a:pt x="813026" y="285876"/>
                        </a:lnTo>
                        <a:cubicBezTo>
                          <a:pt x="809647" y="291959"/>
                          <a:pt x="804800" y="297433"/>
                          <a:pt x="802888" y="304124"/>
                        </a:cubicBezTo>
                        <a:cubicBezTo>
                          <a:pt x="800652" y="311949"/>
                          <a:pt x="801937" y="320387"/>
                          <a:pt x="800861" y="328454"/>
                        </a:cubicBezTo>
                        <a:cubicBezTo>
                          <a:pt x="800579" y="330572"/>
                          <a:pt x="799509" y="332509"/>
                          <a:pt x="798833" y="334536"/>
                        </a:cubicBezTo>
                        <a:cubicBezTo>
                          <a:pt x="796592" y="350225"/>
                          <a:pt x="801081" y="346592"/>
                          <a:pt x="792751" y="350756"/>
                        </a:cubicBezTo>
                        <a:lnTo>
                          <a:pt x="798833" y="468351"/>
                        </a:lnTo>
                        <a:lnTo>
                          <a:pt x="827218" y="531203"/>
                        </a:lnTo>
                        <a:cubicBezTo>
                          <a:pt x="829246" y="536610"/>
                          <a:pt x="830536" y="542354"/>
                          <a:pt x="833301" y="547423"/>
                        </a:cubicBezTo>
                        <a:cubicBezTo>
                          <a:pt x="834674" y="549940"/>
                          <a:pt x="839383" y="550639"/>
                          <a:pt x="839383" y="553506"/>
                        </a:cubicBezTo>
                        <a:cubicBezTo>
                          <a:pt x="839383" y="555943"/>
                          <a:pt x="835715" y="557228"/>
                          <a:pt x="833301" y="557561"/>
                        </a:cubicBezTo>
                        <a:cubicBezTo>
                          <a:pt x="815843" y="559969"/>
                          <a:pt x="798158" y="560264"/>
                          <a:pt x="780586" y="561616"/>
                        </a:cubicBezTo>
                        <a:cubicBezTo>
                          <a:pt x="776531" y="562968"/>
                          <a:pt x="772390" y="564084"/>
                          <a:pt x="768421" y="565671"/>
                        </a:cubicBezTo>
                        <a:cubicBezTo>
                          <a:pt x="765042" y="567023"/>
                          <a:pt x="761762" y="568656"/>
                          <a:pt x="758283" y="569726"/>
                        </a:cubicBezTo>
                        <a:cubicBezTo>
                          <a:pt x="752956" y="571365"/>
                          <a:pt x="747350" y="572019"/>
                          <a:pt x="742063" y="573781"/>
                        </a:cubicBezTo>
                        <a:cubicBezTo>
                          <a:pt x="728275" y="578376"/>
                          <a:pt x="745209" y="572600"/>
                          <a:pt x="725843" y="579863"/>
                        </a:cubicBezTo>
                        <a:cubicBezTo>
                          <a:pt x="723842" y="580613"/>
                          <a:pt x="721823" y="581329"/>
                          <a:pt x="719761" y="581891"/>
                        </a:cubicBezTo>
                        <a:cubicBezTo>
                          <a:pt x="714384" y="583358"/>
                          <a:pt x="703541" y="585946"/>
                          <a:pt x="703541" y="585946"/>
                        </a:cubicBezTo>
                        <a:cubicBezTo>
                          <a:pt x="696897" y="590375"/>
                          <a:pt x="699895" y="590000"/>
                          <a:pt x="695431" y="590000"/>
                        </a:cubicBezTo>
                        <a:lnTo>
                          <a:pt x="719761" y="618385"/>
                        </a:lnTo>
                        <a:cubicBezTo>
                          <a:pt x="721113" y="625143"/>
                          <a:pt x="722683" y="631862"/>
                          <a:pt x="723816" y="638660"/>
                        </a:cubicBezTo>
                        <a:cubicBezTo>
                          <a:pt x="725019" y="645877"/>
                          <a:pt x="725954" y="659376"/>
                          <a:pt x="727871" y="667045"/>
                        </a:cubicBezTo>
                        <a:cubicBezTo>
                          <a:pt x="728908" y="671192"/>
                          <a:pt x="730574" y="675155"/>
                          <a:pt x="731926" y="679210"/>
                        </a:cubicBezTo>
                        <a:lnTo>
                          <a:pt x="733953" y="685293"/>
                        </a:lnTo>
                        <a:cubicBezTo>
                          <a:pt x="733277" y="687996"/>
                          <a:pt x="733472" y="691084"/>
                          <a:pt x="731926" y="693403"/>
                        </a:cubicBezTo>
                        <a:cubicBezTo>
                          <a:pt x="726724" y="701206"/>
                          <a:pt x="710243" y="697458"/>
                          <a:pt x="705569" y="697458"/>
                        </a:cubicBezTo>
                        <a:lnTo>
                          <a:pt x="638661" y="691375"/>
                        </a:lnTo>
                        <a:lnTo>
                          <a:pt x="553506" y="689348"/>
                        </a:lnTo>
                        <a:cubicBezTo>
                          <a:pt x="548107" y="689113"/>
                          <a:pt x="541767" y="685826"/>
                          <a:pt x="537286" y="683265"/>
                        </a:cubicBezTo>
                        <a:cubicBezTo>
                          <a:pt x="535170" y="682056"/>
                          <a:pt x="533383" y="680300"/>
                          <a:pt x="531204" y="679210"/>
                        </a:cubicBezTo>
                        <a:cubicBezTo>
                          <a:pt x="529336" y="678276"/>
                          <a:pt x="518498" y="674007"/>
                          <a:pt x="514984" y="673128"/>
                        </a:cubicBezTo>
                        <a:cubicBezTo>
                          <a:pt x="511641" y="672292"/>
                          <a:pt x="508226" y="671776"/>
                          <a:pt x="504847" y="671100"/>
                        </a:cubicBezTo>
                        <a:cubicBezTo>
                          <a:pt x="489979" y="671776"/>
                          <a:pt x="475082" y="671986"/>
                          <a:pt x="460242" y="673128"/>
                        </a:cubicBezTo>
                        <a:cubicBezTo>
                          <a:pt x="456928" y="673383"/>
                          <a:pt x="449506" y="676031"/>
                          <a:pt x="446049" y="677183"/>
                        </a:cubicBezTo>
                        <a:cubicBezTo>
                          <a:pt x="446930" y="689515"/>
                          <a:pt x="447485" y="706666"/>
                          <a:pt x="450104" y="719760"/>
                        </a:cubicBezTo>
                        <a:cubicBezTo>
                          <a:pt x="450523" y="721856"/>
                          <a:pt x="451456" y="723815"/>
                          <a:pt x="452132" y="725843"/>
                        </a:cubicBezTo>
                        <a:cubicBezTo>
                          <a:pt x="451456" y="730574"/>
                          <a:pt x="453483" y="736656"/>
                          <a:pt x="450104" y="740035"/>
                        </a:cubicBezTo>
                        <a:cubicBezTo>
                          <a:pt x="446597" y="743542"/>
                          <a:pt x="436456" y="735668"/>
                          <a:pt x="433884" y="733953"/>
                        </a:cubicBezTo>
                        <a:cubicBezTo>
                          <a:pt x="427458" y="724314"/>
                          <a:pt x="432141" y="728640"/>
                          <a:pt x="417664" y="723815"/>
                        </a:cubicBezTo>
                        <a:lnTo>
                          <a:pt x="411582" y="721788"/>
                        </a:lnTo>
                        <a:cubicBezTo>
                          <a:pt x="404824" y="722464"/>
                          <a:pt x="397948" y="722392"/>
                          <a:pt x="391307" y="723815"/>
                        </a:cubicBezTo>
                        <a:cubicBezTo>
                          <a:pt x="388352" y="724448"/>
                          <a:pt x="385975" y="726679"/>
                          <a:pt x="383197" y="727870"/>
                        </a:cubicBezTo>
                        <a:cubicBezTo>
                          <a:pt x="376842" y="730594"/>
                          <a:pt x="372245" y="730709"/>
                          <a:pt x="364949" y="731925"/>
                        </a:cubicBezTo>
                        <a:cubicBezTo>
                          <a:pt x="349709" y="737007"/>
                          <a:pt x="358383" y="735103"/>
                          <a:pt x="328455" y="729898"/>
                        </a:cubicBezTo>
                        <a:cubicBezTo>
                          <a:pt x="322964" y="728943"/>
                          <a:pt x="312235" y="725843"/>
                          <a:pt x="312235" y="725843"/>
                        </a:cubicBezTo>
                        <a:lnTo>
                          <a:pt x="308180" y="719760"/>
                        </a:lnTo>
                        <a:lnTo>
                          <a:pt x="293987" y="697458"/>
                        </a:lnTo>
                        <a:cubicBezTo>
                          <a:pt x="296968" y="661696"/>
                          <a:pt x="287873" y="678066"/>
                          <a:pt x="304125" y="671100"/>
                        </a:cubicBezTo>
                        <a:cubicBezTo>
                          <a:pt x="306365" y="670140"/>
                          <a:pt x="308180" y="668397"/>
                          <a:pt x="310207" y="667045"/>
                        </a:cubicBezTo>
                        <a:cubicBezTo>
                          <a:pt x="311559" y="665018"/>
                          <a:pt x="315352" y="663142"/>
                          <a:pt x="314262" y="660963"/>
                        </a:cubicBezTo>
                        <a:cubicBezTo>
                          <a:pt x="313016" y="658471"/>
                          <a:pt x="308831" y="659701"/>
                          <a:pt x="306152" y="658935"/>
                        </a:cubicBezTo>
                        <a:cubicBezTo>
                          <a:pt x="304097" y="658348"/>
                          <a:pt x="302034" y="657750"/>
                          <a:pt x="300070" y="656908"/>
                        </a:cubicBezTo>
                        <a:cubicBezTo>
                          <a:pt x="297292" y="655717"/>
                          <a:pt x="294876" y="653648"/>
                          <a:pt x="291960" y="652853"/>
                        </a:cubicBezTo>
                        <a:cubicBezTo>
                          <a:pt x="284174" y="650729"/>
                          <a:pt x="281546" y="650825"/>
                          <a:pt x="275740" y="650825"/>
                        </a:cubicBezTo>
                        <a:lnTo>
                          <a:pt x="196667" y="571753"/>
                        </a:lnTo>
                        <a:lnTo>
                          <a:pt x="202750" y="506873"/>
                        </a:lnTo>
                        <a:lnTo>
                          <a:pt x="95293" y="506873"/>
                        </a:lnTo>
                        <a:lnTo>
                          <a:pt x="95293" y="456186"/>
                        </a:lnTo>
                        <a:lnTo>
                          <a:pt x="0" y="456186"/>
                        </a:lnTo>
                        <a:lnTo>
                          <a:pt x="0" y="231134"/>
                        </a:lnTo>
                        <a:lnTo>
                          <a:pt x="32440" y="220997"/>
                        </a:lnTo>
                        <a:cubicBezTo>
                          <a:pt x="39198" y="216266"/>
                          <a:pt x="48139" y="213668"/>
                          <a:pt x="52715" y="206804"/>
                        </a:cubicBezTo>
                        <a:cubicBezTo>
                          <a:pt x="58122" y="198694"/>
                          <a:pt x="54743" y="202074"/>
                          <a:pt x="62853" y="196667"/>
                        </a:cubicBezTo>
                        <a:cubicBezTo>
                          <a:pt x="71922" y="183062"/>
                          <a:pt x="61239" y="196391"/>
                          <a:pt x="72990" y="188557"/>
                        </a:cubicBezTo>
                        <a:cubicBezTo>
                          <a:pt x="88177" y="178432"/>
                          <a:pt x="70694" y="185266"/>
                          <a:pt x="85155" y="180447"/>
                        </a:cubicBezTo>
                        <a:cubicBezTo>
                          <a:pt x="99348" y="170985"/>
                          <a:pt x="94617" y="176392"/>
                          <a:pt x="101375" y="166254"/>
                        </a:cubicBezTo>
                        <a:cubicBezTo>
                          <a:pt x="97935" y="155933"/>
                          <a:pt x="102112" y="163059"/>
                          <a:pt x="93265" y="158144"/>
                        </a:cubicBezTo>
                        <a:cubicBezTo>
                          <a:pt x="89005" y="155777"/>
                          <a:pt x="81100" y="150034"/>
                          <a:pt x="81100" y="150034"/>
                        </a:cubicBezTo>
                        <a:cubicBezTo>
                          <a:pt x="79748" y="145979"/>
                          <a:pt x="76515" y="142110"/>
                          <a:pt x="77045" y="137869"/>
                        </a:cubicBezTo>
                        <a:cubicBezTo>
                          <a:pt x="78689" y="124718"/>
                          <a:pt x="78125" y="123952"/>
                          <a:pt x="81100" y="113539"/>
                        </a:cubicBezTo>
                        <a:cubicBezTo>
                          <a:pt x="82419" y="108923"/>
                          <a:pt x="83630" y="104927"/>
                          <a:pt x="87183" y="101374"/>
                        </a:cubicBezTo>
                        <a:cubicBezTo>
                          <a:pt x="88906" y="99651"/>
                          <a:pt x="91238" y="98671"/>
                          <a:pt x="93265" y="97319"/>
                        </a:cubicBezTo>
                        <a:cubicBezTo>
                          <a:pt x="98713" y="89148"/>
                          <a:pt x="101964" y="83411"/>
                          <a:pt x="111513" y="77044"/>
                        </a:cubicBezTo>
                        <a:cubicBezTo>
                          <a:pt x="113540" y="75692"/>
                          <a:pt x="115774" y="74608"/>
                          <a:pt x="117595" y="72989"/>
                        </a:cubicBezTo>
                        <a:cubicBezTo>
                          <a:pt x="121881" y="69179"/>
                          <a:pt x="124435" y="62954"/>
                          <a:pt x="129760" y="60824"/>
                        </a:cubicBezTo>
                        <a:cubicBezTo>
                          <a:pt x="140101" y="56688"/>
                          <a:pt x="138248" y="58237"/>
                          <a:pt x="145980" y="52714"/>
                        </a:cubicBezTo>
                        <a:cubicBezTo>
                          <a:pt x="160458" y="42373"/>
                          <a:pt x="148535" y="48483"/>
                          <a:pt x="172337" y="40549"/>
                        </a:cubicBezTo>
                        <a:lnTo>
                          <a:pt x="178420" y="38522"/>
                        </a:lnTo>
                        <a:cubicBezTo>
                          <a:pt x="180447" y="37170"/>
                          <a:pt x="182323" y="35557"/>
                          <a:pt x="184502" y="34467"/>
                        </a:cubicBezTo>
                        <a:cubicBezTo>
                          <a:pt x="186414" y="33511"/>
                          <a:pt x="190585" y="32440"/>
                          <a:pt x="190585" y="32440"/>
                        </a:cubicBezTo>
                        <a:lnTo>
                          <a:pt x="425774" y="32440"/>
                        </a:lnTo>
                        <a:lnTo>
                          <a:pt x="425774" y="0"/>
                        </a:lnTo>
                        <a:lnTo>
                          <a:pt x="693404" y="0"/>
                        </a:lnTo>
                        <a:cubicBezTo>
                          <a:pt x="694080" y="25681"/>
                          <a:pt x="694755" y="51363"/>
                          <a:pt x="695431" y="77044"/>
                        </a:cubicBezTo>
                        <a:cubicBezTo>
                          <a:pt x="696107" y="91237"/>
                          <a:pt x="694672" y="105689"/>
                          <a:pt x="697459" y="119622"/>
                        </a:cubicBezTo>
                        <a:cubicBezTo>
                          <a:pt x="698209" y="123371"/>
                          <a:pt x="702666" y="125244"/>
                          <a:pt x="705569" y="127732"/>
                        </a:cubicBezTo>
                        <a:cubicBezTo>
                          <a:pt x="708996" y="130670"/>
                          <a:pt x="711898" y="131910"/>
                          <a:pt x="715706" y="133814"/>
                        </a:cubicBezTo>
                        <a:lnTo>
                          <a:pt x="740036" y="158144"/>
                        </a:lnTo>
                        <a:lnTo>
                          <a:pt x="744091" y="210859"/>
                        </a:lnTo>
                        <a:cubicBezTo>
                          <a:pt x="747470" y="216266"/>
                          <a:pt x="751175" y="221482"/>
                          <a:pt x="754228" y="227079"/>
                        </a:cubicBezTo>
                        <a:cubicBezTo>
                          <a:pt x="755251" y="228955"/>
                          <a:pt x="755300" y="231250"/>
                          <a:pt x="756256" y="233161"/>
                        </a:cubicBezTo>
                        <a:cubicBezTo>
                          <a:pt x="757346" y="235341"/>
                          <a:pt x="759102" y="237128"/>
                          <a:pt x="760311" y="239244"/>
                        </a:cubicBezTo>
                        <a:cubicBezTo>
                          <a:pt x="761810" y="241868"/>
                          <a:pt x="762609" y="244895"/>
                          <a:pt x="764366" y="247354"/>
                        </a:cubicBezTo>
                        <a:cubicBezTo>
                          <a:pt x="766858" y="250843"/>
                          <a:pt x="772578" y="255515"/>
                          <a:pt x="776531" y="257491"/>
                        </a:cubicBezTo>
                        <a:cubicBezTo>
                          <a:pt x="778442" y="258447"/>
                          <a:pt x="780586" y="258843"/>
                          <a:pt x="782613" y="259519"/>
                        </a:cubicBezTo>
                        <a:cubicBezTo>
                          <a:pt x="786668" y="263574"/>
                          <a:pt x="793387" y="266121"/>
                          <a:pt x="794778" y="271684"/>
                        </a:cubicBezTo>
                        <a:cubicBezTo>
                          <a:pt x="795454" y="274387"/>
                          <a:pt x="795708" y="277233"/>
                          <a:pt x="796806" y="279794"/>
                        </a:cubicBezTo>
                        <a:cubicBezTo>
                          <a:pt x="797766" y="282034"/>
                          <a:pt x="810323" y="284862"/>
                          <a:pt x="813026" y="285876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Freeform 198"/>
                  <p:cNvSpPr/>
                  <p:nvPr/>
                </p:nvSpPr>
                <p:spPr>
                  <a:xfrm>
                    <a:off x="5373233" y="1743663"/>
                    <a:ext cx="598525" cy="741354"/>
                  </a:xfrm>
                  <a:custGeom>
                    <a:avLst/>
                    <a:gdLst>
                      <a:gd name="connsiteX0" fmla="*/ 0 w 598111"/>
                      <a:gd name="connsiteY0" fmla="*/ 328454 h 742063"/>
                      <a:gd name="connsiteX1" fmla="*/ 0 w 598111"/>
                      <a:gd name="connsiteY1" fmla="*/ 328454 h 742063"/>
                      <a:gd name="connsiteX2" fmla="*/ 16220 w 598111"/>
                      <a:gd name="connsiteY2" fmla="*/ 322372 h 742063"/>
                      <a:gd name="connsiteX3" fmla="*/ 22303 w 598111"/>
                      <a:gd name="connsiteY3" fmla="*/ 320344 h 742063"/>
                      <a:gd name="connsiteX4" fmla="*/ 30413 w 598111"/>
                      <a:gd name="connsiteY4" fmla="*/ 312234 h 742063"/>
                      <a:gd name="connsiteX5" fmla="*/ 38523 w 598111"/>
                      <a:gd name="connsiteY5" fmla="*/ 300069 h 742063"/>
                      <a:gd name="connsiteX6" fmla="*/ 46633 w 598111"/>
                      <a:gd name="connsiteY6" fmla="*/ 293987 h 742063"/>
                      <a:gd name="connsiteX7" fmla="*/ 44605 w 598111"/>
                      <a:gd name="connsiteY7" fmla="*/ 281822 h 742063"/>
                      <a:gd name="connsiteX8" fmla="*/ 46633 w 598111"/>
                      <a:gd name="connsiteY8" fmla="*/ 263575 h 742063"/>
                      <a:gd name="connsiteX9" fmla="*/ 50688 w 598111"/>
                      <a:gd name="connsiteY9" fmla="*/ 245327 h 742063"/>
                      <a:gd name="connsiteX10" fmla="*/ 52715 w 598111"/>
                      <a:gd name="connsiteY10" fmla="*/ 239245 h 742063"/>
                      <a:gd name="connsiteX11" fmla="*/ 56770 w 598111"/>
                      <a:gd name="connsiteY11" fmla="*/ 225052 h 742063"/>
                      <a:gd name="connsiteX12" fmla="*/ 60825 w 598111"/>
                      <a:gd name="connsiteY12" fmla="*/ 188557 h 742063"/>
                      <a:gd name="connsiteX13" fmla="*/ 60825 w 598111"/>
                      <a:gd name="connsiteY13" fmla="*/ 143952 h 742063"/>
                      <a:gd name="connsiteX14" fmla="*/ 54743 w 598111"/>
                      <a:gd name="connsiteY14" fmla="*/ 139897 h 742063"/>
                      <a:gd name="connsiteX15" fmla="*/ 48660 w 598111"/>
                      <a:gd name="connsiteY15" fmla="*/ 127732 h 742063"/>
                      <a:gd name="connsiteX16" fmla="*/ 46633 w 598111"/>
                      <a:gd name="connsiteY16" fmla="*/ 121650 h 742063"/>
                      <a:gd name="connsiteX17" fmla="*/ 42578 w 598111"/>
                      <a:gd name="connsiteY17" fmla="*/ 115567 h 742063"/>
                      <a:gd name="connsiteX18" fmla="*/ 38523 w 598111"/>
                      <a:gd name="connsiteY18" fmla="*/ 103402 h 742063"/>
                      <a:gd name="connsiteX19" fmla="*/ 40550 w 598111"/>
                      <a:gd name="connsiteY19" fmla="*/ 58798 h 742063"/>
                      <a:gd name="connsiteX20" fmla="*/ 44605 w 598111"/>
                      <a:gd name="connsiteY20" fmla="*/ 44605 h 742063"/>
                      <a:gd name="connsiteX21" fmla="*/ 50688 w 598111"/>
                      <a:gd name="connsiteY21" fmla="*/ 38523 h 742063"/>
                      <a:gd name="connsiteX22" fmla="*/ 60825 w 598111"/>
                      <a:gd name="connsiteY22" fmla="*/ 26358 h 742063"/>
                      <a:gd name="connsiteX23" fmla="*/ 66908 w 598111"/>
                      <a:gd name="connsiteY23" fmla="*/ 24330 h 742063"/>
                      <a:gd name="connsiteX24" fmla="*/ 81100 w 598111"/>
                      <a:gd name="connsiteY24" fmla="*/ 26358 h 742063"/>
                      <a:gd name="connsiteX25" fmla="*/ 95293 w 598111"/>
                      <a:gd name="connsiteY25" fmla="*/ 18248 h 742063"/>
                      <a:gd name="connsiteX26" fmla="*/ 103403 w 598111"/>
                      <a:gd name="connsiteY26" fmla="*/ 6083 h 742063"/>
                      <a:gd name="connsiteX27" fmla="*/ 115567 w 598111"/>
                      <a:gd name="connsiteY27" fmla="*/ 2028 h 742063"/>
                      <a:gd name="connsiteX28" fmla="*/ 121650 w 598111"/>
                      <a:gd name="connsiteY28" fmla="*/ 0 h 742063"/>
                      <a:gd name="connsiteX29" fmla="*/ 141925 w 598111"/>
                      <a:gd name="connsiteY29" fmla="*/ 2028 h 742063"/>
                      <a:gd name="connsiteX30" fmla="*/ 154090 w 598111"/>
                      <a:gd name="connsiteY30" fmla="*/ 10138 h 742063"/>
                      <a:gd name="connsiteX31" fmla="*/ 164227 w 598111"/>
                      <a:gd name="connsiteY31" fmla="*/ 18248 h 742063"/>
                      <a:gd name="connsiteX32" fmla="*/ 170310 w 598111"/>
                      <a:gd name="connsiteY32" fmla="*/ 24330 h 742063"/>
                      <a:gd name="connsiteX33" fmla="*/ 194640 w 598111"/>
                      <a:gd name="connsiteY33" fmla="*/ 28385 h 742063"/>
                      <a:gd name="connsiteX34" fmla="*/ 225052 w 598111"/>
                      <a:gd name="connsiteY34" fmla="*/ 32440 h 742063"/>
                      <a:gd name="connsiteX35" fmla="*/ 239245 w 598111"/>
                      <a:gd name="connsiteY35" fmla="*/ 36495 h 742063"/>
                      <a:gd name="connsiteX36" fmla="*/ 257492 w 598111"/>
                      <a:gd name="connsiteY36" fmla="*/ 50688 h 742063"/>
                      <a:gd name="connsiteX37" fmla="*/ 269657 w 598111"/>
                      <a:gd name="connsiteY37" fmla="*/ 54743 h 742063"/>
                      <a:gd name="connsiteX38" fmla="*/ 302097 w 598111"/>
                      <a:gd name="connsiteY38" fmla="*/ 58798 h 742063"/>
                      <a:gd name="connsiteX39" fmla="*/ 308179 w 598111"/>
                      <a:gd name="connsiteY39" fmla="*/ 60825 h 742063"/>
                      <a:gd name="connsiteX40" fmla="*/ 314262 w 598111"/>
                      <a:gd name="connsiteY40" fmla="*/ 64880 h 742063"/>
                      <a:gd name="connsiteX41" fmla="*/ 338592 w 598111"/>
                      <a:gd name="connsiteY41" fmla="*/ 68935 h 742063"/>
                      <a:gd name="connsiteX42" fmla="*/ 362922 w 598111"/>
                      <a:gd name="connsiteY42" fmla="*/ 77045 h 742063"/>
                      <a:gd name="connsiteX43" fmla="*/ 369004 w 598111"/>
                      <a:gd name="connsiteY43" fmla="*/ 79073 h 742063"/>
                      <a:gd name="connsiteX44" fmla="*/ 500791 w 598111"/>
                      <a:gd name="connsiteY44" fmla="*/ 79073 h 742063"/>
                      <a:gd name="connsiteX45" fmla="*/ 484571 w 598111"/>
                      <a:gd name="connsiteY45" fmla="*/ 103402 h 742063"/>
                      <a:gd name="connsiteX46" fmla="*/ 482544 w 598111"/>
                      <a:gd name="connsiteY46" fmla="*/ 212887 h 742063"/>
                      <a:gd name="connsiteX47" fmla="*/ 486599 w 598111"/>
                      <a:gd name="connsiteY47" fmla="*/ 225052 h 742063"/>
                      <a:gd name="connsiteX48" fmla="*/ 494709 w 598111"/>
                      <a:gd name="connsiteY48" fmla="*/ 237217 h 742063"/>
                      <a:gd name="connsiteX49" fmla="*/ 502819 w 598111"/>
                      <a:gd name="connsiteY49" fmla="*/ 249382 h 742063"/>
                      <a:gd name="connsiteX50" fmla="*/ 504846 w 598111"/>
                      <a:gd name="connsiteY50" fmla="*/ 255465 h 742063"/>
                      <a:gd name="connsiteX51" fmla="*/ 508901 w 598111"/>
                      <a:gd name="connsiteY51" fmla="*/ 261547 h 742063"/>
                      <a:gd name="connsiteX52" fmla="*/ 519039 w 598111"/>
                      <a:gd name="connsiteY52" fmla="*/ 277767 h 742063"/>
                      <a:gd name="connsiteX53" fmla="*/ 523094 w 598111"/>
                      <a:gd name="connsiteY53" fmla="*/ 283849 h 742063"/>
                      <a:gd name="connsiteX54" fmla="*/ 523094 w 598111"/>
                      <a:gd name="connsiteY54" fmla="*/ 314262 h 742063"/>
                      <a:gd name="connsiteX55" fmla="*/ 521066 w 598111"/>
                      <a:gd name="connsiteY55" fmla="*/ 320344 h 742063"/>
                      <a:gd name="connsiteX56" fmla="*/ 514984 w 598111"/>
                      <a:gd name="connsiteY56" fmla="*/ 324399 h 742063"/>
                      <a:gd name="connsiteX57" fmla="*/ 512956 w 598111"/>
                      <a:gd name="connsiteY57" fmla="*/ 330482 h 742063"/>
                      <a:gd name="connsiteX58" fmla="*/ 514984 w 598111"/>
                      <a:gd name="connsiteY58" fmla="*/ 379142 h 742063"/>
                      <a:gd name="connsiteX59" fmla="*/ 557561 w 598111"/>
                      <a:gd name="connsiteY59" fmla="*/ 551479 h 742063"/>
                      <a:gd name="connsiteX60" fmla="*/ 598111 w 598111"/>
                      <a:gd name="connsiteY60" fmla="*/ 654881 h 742063"/>
                      <a:gd name="connsiteX61" fmla="*/ 551479 w 598111"/>
                      <a:gd name="connsiteY61" fmla="*/ 669073 h 742063"/>
                      <a:gd name="connsiteX62" fmla="*/ 537286 w 598111"/>
                      <a:gd name="connsiteY62" fmla="*/ 658936 h 742063"/>
                      <a:gd name="connsiteX63" fmla="*/ 472407 w 598111"/>
                      <a:gd name="connsiteY63" fmla="*/ 662991 h 742063"/>
                      <a:gd name="connsiteX64" fmla="*/ 462269 w 598111"/>
                      <a:gd name="connsiteY64" fmla="*/ 677183 h 742063"/>
                      <a:gd name="connsiteX65" fmla="*/ 448077 w 598111"/>
                      <a:gd name="connsiteY65" fmla="*/ 689348 h 742063"/>
                      <a:gd name="connsiteX66" fmla="*/ 441994 w 598111"/>
                      <a:gd name="connsiteY66" fmla="*/ 693403 h 742063"/>
                      <a:gd name="connsiteX67" fmla="*/ 435912 w 598111"/>
                      <a:gd name="connsiteY67" fmla="*/ 705568 h 742063"/>
                      <a:gd name="connsiteX68" fmla="*/ 431857 w 598111"/>
                      <a:gd name="connsiteY68" fmla="*/ 717733 h 742063"/>
                      <a:gd name="connsiteX69" fmla="*/ 429829 w 598111"/>
                      <a:gd name="connsiteY69" fmla="*/ 723816 h 742063"/>
                      <a:gd name="connsiteX70" fmla="*/ 417664 w 598111"/>
                      <a:gd name="connsiteY70" fmla="*/ 733953 h 742063"/>
                      <a:gd name="connsiteX71" fmla="*/ 405499 w 598111"/>
                      <a:gd name="connsiteY71" fmla="*/ 738008 h 742063"/>
                      <a:gd name="connsiteX72" fmla="*/ 399417 w 598111"/>
                      <a:gd name="connsiteY72" fmla="*/ 740036 h 742063"/>
                      <a:gd name="connsiteX73" fmla="*/ 383197 w 598111"/>
                      <a:gd name="connsiteY73" fmla="*/ 742063 h 742063"/>
                      <a:gd name="connsiteX74" fmla="*/ 373059 w 598111"/>
                      <a:gd name="connsiteY74" fmla="*/ 709623 h 742063"/>
                      <a:gd name="connsiteX75" fmla="*/ 342647 w 598111"/>
                      <a:gd name="connsiteY75" fmla="*/ 671101 h 742063"/>
                      <a:gd name="connsiteX76" fmla="*/ 324399 w 598111"/>
                      <a:gd name="connsiteY76" fmla="*/ 600139 h 742063"/>
                      <a:gd name="connsiteX77" fmla="*/ 328454 w 598111"/>
                      <a:gd name="connsiteY77" fmla="*/ 577836 h 742063"/>
                      <a:gd name="connsiteX78" fmla="*/ 271685 w 598111"/>
                      <a:gd name="connsiteY78" fmla="*/ 539314 h 742063"/>
                      <a:gd name="connsiteX79" fmla="*/ 269657 w 598111"/>
                      <a:gd name="connsiteY79" fmla="*/ 521066 h 742063"/>
                      <a:gd name="connsiteX80" fmla="*/ 271685 w 598111"/>
                      <a:gd name="connsiteY80" fmla="*/ 502819 h 742063"/>
                      <a:gd name="connsiteX81" fmla="*/ 269657 w 598111"/>
                      <a:gd name="connsiteY81" fmla="*/ 458214 h 742063"/>
                      <a:gd name="connsiteX82" fmla="*/ 265602 w 598111"/>
                      <a:gd name="connsiteY82" fmla="*/ 446049 h 742063"/>
                      <a:gd name="connsiteX83" fmla="*/ 261547 w 598111"/>
                      <a:gd name="connsiteY83" fmla="*/ 439967 h 742063"/>
                      <a:gd name="connsiteX84" fmla="*/ 253437 w 598111"/>
                      <a:gd name="connsiteY84" fmla="*/ 427802 h 742063"/>
                      <a:gd name="connsiteX85" fmla="*/ 251410 w 598111"/>
                      <a:gd name="connsiteY85" fmla="*/ 419692 h 742063"/>
                      <a:gd name="connsiteX86" fmla="*/ 247355 w 598111"/>
                      <a:gd name="connsiteY86" fmla="*/ 413609 h 742063"/>
                      <a:gd name="connsiteX87" fmla="*/ 243300 w 598111"/>
                      <a:gd name="connsiteY87" fmla="*/ 362922 h 742063"/>
                      <a:gd name="connsiteX88" fmla="*/ 239245 w 598111"/>
                      <a:gd name="connsiteY88" fmla="*/ 330482 h 742063"/>
                      <a:gd name="connsiteX89" fmla="*/ 241272 w 598111"/>
                      <a:gd name="connsiteY89" fmla="*/ 322372 h 742063"/>
                      <a:gd name="connsiteX90" fmla="*/ 269657 w 598111"/>
                      <a:gd name="connsiteY90" fmla="*/ 320344 h 742063"/>
                      <a:gd name="connsiteX91" fmla="*/ 281822 w 598111"/>
                      <a:gd name="connsiteY91" fmla="*/ 328454 h 742063"/>
                      <a:gd name="connsiteX92" fmla="*/ 287905 w 598111"/>
                      <a:gd name="connsiteY92" fmla="*/ 332509 h 742063"/>
                      <a:gd name="connsiteX93" fmla="*/ 302097 w 598111"/>
                      <a:gd name="connsiteY93" fmla="*/ 338592 h 742063"/>
                      <a:gd name="connsiteX94" fmla="*/ 308179 w 598111"/>
                      <a:gd name="connsiteY94" fmla="*/ 340619 h 742063"/>
                      <a:gd name="connsiteX95" fmla="*/ 314262 w 598111"/>
                      <a:gd name="connsiteY95" fmla="*/ 344674 h 742063"/>
                      <a:gd name="connsiteX96" fmla="*/ 330482 w 598111"/>
                      <a:gd name="connsiteY96" fmla="*/ 348729 h 742063"/>
                      <a:gd name="connsiteX97" fmla="*/ 336564 w 598111"/>
                      <a:gd name="connsiteY97" fmla="*/ 350757 h 742063"/>
                      <a:gd name="connsiteX98" fmla="*/ 371032 w 598111"/>
                      <a:gd name="connsiteY98" fmla="*/ 342647 h 742063"/>
                      <a:gd name="connsiteX99" fmla="*/ 362922 w 598111"/>
                      <a:gd name="connsiteY99" fmla="*/ 332509 h 742063"/>
                      <a:gd name="connsiteX100" fmla="*/ 344674 w 598111"/>
                      <a:gd name="connsiteY100" fmla="*/ 322372 h 742063"/>
                      <a:gd name="connsiteX101" fmla="*/ 338592 w 598111"/>
                      <a:gd name="connsiteY101" fmla="*/ 320344 h 742063"/>
                      <a:gd name="connsiteX102" fmla="*/ 330482 w 598111"/>
                      <a:gd name="connsiteY102" fmla="*/ 306152 h 742063"/>
                      <a:gd name="connsiteX103" fmla="*/ 326427 w 598111"/>
                      <a:gd name="connsiteY103" fmla="*/ 293987 h 742063"/>
                      <a:gd name="connsiteX104" fmla="*/ 320344 w 598111"/>
                      <a:gd name="connsiteY104" fmla="*/ 291959 h 742063"/>
                      <a:gd name="connsiteX105" fmla="*/ 285877 w 598111"/>
                      <a:gd name="connsiteY105" fmla="*/ 289932 h 742063"/>
                      <a:gd name="connsiteX106" fmla="*/ 283850 w 598111"/>
                      <a:gd name="connsiteY106" fmla="*/ 283849 h 742063"/>
                      <a:gd name="connsiteX107" fmla="*/ 281822 w 598111"/>
                      <a:gd name="connsiteY107" fmla="*/ 265602 h 742063"/>
                      <a:gd name="connsiteX108" fmla="*/ 275740 w 598111"/>
                      <a:gd name="connsiteY108" fmla="*/ 263575 h 742063"/>
                      <a:gd name="connsiteX109" fmla="*/ 269657 w 598111"/>
                      <a:gd name="connsiteY109" fmla="*/ 259520 h 742063"/>
                      <a:gd name="connsiteX110" fmla="*/ 263575 w 598111"/>
                      <a:gd name="connsiteY110" fmla="*/ 257492 h 742063"/>
                      <a:gd name="connsiteX111" fmla="*/ 251410 w 598111"/>
                      <a:gd name="connsiteY111" fmla="*/ 249382 h 742063"/>
                      <a:gd name="connsiteX112" fmla="*/ 245327 w 598111"/>
                      <a:gd name="connsiteY112" fmla="*/ 245327 h 742063"/>
                      <a:gd name="connsiteX113" fmla="*/ 239245 w 598111"/>
                      <a:gd name="connsiteY113" fmla="*/ 243300 h 742063"/>
                      <a:gd name="connsiteX114" fmla="*/ 227080 w 598111"/>
                      <a:gd name="connsiteY114" fmla="*/ 235190 h 742063"/>
                      <a:gd name="connsiteX115" fmla="*/ 231135 w 598111"/>
                      <a:gd name="connsiteY115" fmla="*/ 312234 h 742063"/>
                      <a:gd name="connsiteX116" fmla="*/ 229107 w 598111"/>
                      <a:gd name="connsiteY116" fmla="*/ 338592 h 742063"/>
                      <a:gd name="connsiteX117" fmla="*/ 227080 w 598111"/>
                      <a:gd name="connsiteY117" fmla="*/ 344674 h 742063"/>
                      <a:gd name="connsiteX118" fmla="*/ 220997 w 598111"/>
                      <a:gd name="connsiteY118" fmla="*/ 348729 h 742063"/>
                      <a:gd name="connsiteX119" fmla="*/ 216942 w 598111"/>
                      <a:gd name="connsiteY119" fmla="*/ 352784 h 742063"/>
                      <a:gd name="connsiteX120" fmla="*/ 30413 w 598111"/>
                      <a:gd name="connsiteY120" fmla="*/ 371032 h 742063"/>
                      <a:gd name="connsiteX121" fmla="*/ 0 w 598111"/>
                      <a:gd name="connsiteY121" fmla="*/ 328454 h 74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</a:cxnLst>
                    <a:rect l="l" t="t" r="r" b="b"/>
                    <a:pathLst>
                      <a:path w="598111" h="742063">
                        <a:moveTo>
                          <a:pt x="0" y="328454"/>
                        </a:moveTo>
                        <a:lnTo>
                          <a:pt x="0" y="328454"/>
                        </a:lnTo>
                        <a:lnTo>
                          <a:pt x="16220" y="322372"/>
                        </a:lnTo>
                        <a:cubicBezTo>
                          <a:pt x="18229" y="321642"/>
                          <a:pt x="20564" y="321586"/>
                          <a:pt x="22303" y="320344"/>
                        </a:cubicBezTo>
                        <a:cubicBezTo>
                          <a:pt x="25414" y="318122"/>
                          <a:pt x="28025" y="315219"/>
                          <a:pt x="30413" y="312234"/>
                        </a:cubicBezTo>
                        <a:cubicBezTo>
                          <a:pt x="33457" y="308428"/>
                          <a:pt x="34624" y="302993"/>
                          <a:pt x="38523" y="300069"/>
                        </a:cubicBezTo>
                        <a:lnTo>
                          <a:pt x="46633" y="293987"/>
                        </a:lnTo>
                        <a:cubicBezTo>
                          <a:pt x="45957" y="289932"/>
                          <a:pt x="44605" y="285933"/>
                          <a:pt x="44605" y="281822"/>
                        </a:cubicBezTo>
                        <a:cubicBezTo>
                          <a:pt x="44605" y="275702"/>
                          <a:pt x="45768" y="269633"/>
                          <a:pt x="46633" y="263575"/>
                        </a:cubicBezTo>
                        <a:cubicBezTo>
                          <a:pt x="47232" y="259383"/>
                          <a:pt x="49420" y="249763"/>
                          <a:pt x="50688" y="245327"/>
                        </a:cubicBezTo>
                        <a:cubicBezTo>
                          <a:pt x="51275" y="243272"/>
                          <a:pt x="52128" y="241300"/>
                          <a:pt x="52715" y="239245"/>
                        </a:cubicBezTo>
                        <a:cubicBezTo>
                          <a:pt x="57809" y="221416"/>
                          <a:pt x="51908" y="239643"/>
                          <a:pt x="56770" y="225052"/>
                        </a:cubicBezTo>
                        <a:cubicBezTo>
                          <a:pt x="58122" y="212887"/>
                          <a:pt x="59171" y="200685"/>
                          <a:pt x="60825" y="188557"/>
                        </a:cubicBezTo>
                        <a:cubicBezTo>
                          <a:pt x="63936" y="165749"/>
                          <a:pt x="71198" y="195816"/>
                          <a:pt x="60825" y="143952"/>
                        </a:cubicBezTo>
                        <a:cubicBezTo>
                          <a:pt x="60347" y="141563"/>
                          <a:pt x="56770" y="141249"/>
                          <a:pt x="54743" y="139897"/>
                        </a:cubicBezTo>
                        <a:cubicBezTo>
                          <a:pt x="49644" y="124604"/>
                          <a:pt x="56524" y="143461"/>
                          <a:pt x="48660" y="127732"/>
                        </a:cubicBezTo>
                        <a:cubicBezTo>
                          <a:pt x="47704" y="125821"/>
                          <a:pt x="47589" y="123561"/>
                          <a:pt x="46633" y="121650"/>
                        </a:cubicBezTo>
                        <a:cubicBezTo>
                          <a:pt x="45543" y="119470"/>
                          <a:pt x="43568" y="117794"/>
                          <a:pt x="42578" y="115567"/>
                        </a:cubicBezTo>
                        <a:cubicBezTo>
                          <a:pt x="40842" y="111661"/>
                          <a:pt x="38523" y="103402"/>
                          <a:pt x="38523" y="103402"/>
                        </a:cubicBezTo>
                        <a:cubicBezTo>
                          <a:pt x="39199" y="88534"/>
                          <a:pt x="39408" y="73638"/>
                          <a:pt x="40550" y="58798"/>
                        </a:cubicBezTo>
                        <a:cubicBezTo>
                          <a:pt x="40609" y="58037"/>
                          <a:pt x="43605" y="46105"/>
                          <a:pt x="44605" y="44605"/>
                        </a:cubicBezTo>
                        <a:cubicBezTo>
                          <a:pt x="46196" y="42219"/>
                          <a:pt x="48852" y="40726"/>
                          <a:pt x="50688" y="38523"/>
                        </a:cubicBezTo>
                        <a:cubicBezTo>
                          <a:pt x="55364" y="32912"/>
                          <a:pt x="54160" y="30801"/>
                          <a:pt x="60825" y="26358"/>
                        </a:cubicBezTo>
                        <a:cubicBezTo>
                          <a:pt x="62603" y="25172"/>
                          <a:pt x="64880" y="25006"/>
                          <a:pt x="66908" y="24330"/>
                        </a:cubicBezTo>
                        <a:cubicBezTo>
                          <a:pt x="71639" y="25006"/>
                          <a:pt x="76341" y="26791"/>
                          <a:pt x="81100" y="26358"/>
                        </a:cubicBezTo>
                        <a:cubicBezTo>
                          <a:pt x="84078" y="26087"/>
                          <a:pt x="92590" y="20050"/>
                          <a:pt x="95293" y="18248"/>
                        </a:cubicBezTo>
                        <a:cubicBezTo>
                          <a:pt x="97996" y="14193"/>
                          <a:pt x="98780" y="7624"/>
                          <a:pt x="103403" y="6083"/>
                        </a:cubicBezTo>
                        <a:lnTo>
                          <a:pt x="115567" y="2028"/>
                        </a:lnTo>
                        <a:lnTo>
                          <a:pt x="121650" y="0"/>
                        </a:lnTo>
                        <a:cubicBezTo>
                          <a:pt x="128408" y="676"/>
                          <a:pt x="135442" y="2"/>
                          <a:pt x="141925" y="2028"/>
                        </a:cubicBezTo>
                        <a:cubicBezTo>
                          <a:pt x="146577" y="3482"/>
                          <a:pt x="154090" y="10138"/>
                          <a:pt x="154090" y="10138"/>
                        </a:cubicBezTo>
                        <a:cubicBezTo>
                          <a:pt x="163158" y="23739"/>
                          <a:pt x="152477" y="10414"/>
                          <a:pt x="164227" y="18248"/>
                        </a:cubicBezTo>
                        <a:cubicBezTo>
                          <a:pt x="166613" y="19839"/>
                          <a:pt x="167590" y="23423"/>
                          <a:pt x="170310" y="24330"/>
                        </a:cubicBezTo>
                        <a:cubicBezTo>
                          <a:pt x="178110" y="26930"/>
                          <a:pt x="186468" y="27477"/>
                          <a:pt x="194640" y="28385"/>
                        </a:cubicBezTo>
                        <a:cubicBezTo>
                          <a:pt x="206796" y="29736"/>
                          <a:pt x="213687" y="30167"/>
                          <a:pt x="225052" y="32440"/>
                        </a:cubicBezTo>
                        <a:cubicBezTo>
                          <a:pt x="231409" y="33711"/>
                          <a:pt x="233453" y="34565"/>
                          <a:pt x="239245" y="36495"/>
                        </a:cubicBezTo>
                        <a:cubicBezTo>
                          <a:pt x="244493" y="41744"/>
                          <a:pt x="250215" y="48262"/>
                          <a:pt x="257492" y="50688"/>
                        </a:cubicBezTo>
                        <a:cubicBezTo>
                          <a:pt x="261547" y="52040"/>
                          <a:pt x="265409" y="54271"/>
                          <a:pt x="269657" y="54743"/>
                        </a:cubicBezTo>
                        <a:cubicBezTo>
                          <a:pt x="292655" y="57298"/>
                          <a:pt x="281846" y="55904"/>
                          <a:pt x="302097" y="58798"/>
                        </a:cubicBezTo>
                        <a:cubicBezTo>
                          <a:pt x="304124" y="59474"/>
                          <a:pt x="306268" y="59869"/>
                          <a:pt x="308179" y="60825"/>
                        </a:cubicBezTo>
                        <a:cubicBezTo>
                          <a:pt x="310359" y="61915"/>
                          <a:pt x="311980" y="64024"/>
                          <a:pt x="314262" y="64880"/>
                        </a:cubicBezTo>
                        <a:cubicBezTo>
                          <a:pt x="317916" y="66250"/>
                          <a:pt x="336478" y="68633"/>
                          <a:pt x="338592" y="68935"/>
                        </a:cubicBezTo>
                        <a:lnTo>
                          <a:pt x="362922" y="77045"/>
                        </a:lnTo>
                        <a:cubicBezTo>
                          <a:pt x="364949" y="77721"/>
                          <a:pt x="366867" y="79073"/>
                          <a:pt x="369004" y="79073"/>
                        </a:cubicBezTo>
                        <a:lnTo>
                          <a:pt x="500791" y="79073"/>
                        </a:lnTo>
                        <a:lnTo>
                          <a:pt x="484571" y="103402"/>
                        </a:lnTo>
                        <a:cubicBezTo>
                          <a:pt x="475321" y="149652"/>
                          <a:pt x="477604" y="130563"/>
                          <a:pt x="482544" y="212887"/>
                        </a:cubicBezTo>
                        <a:cubicBezTo>
                          <a:pt x="482800" y="217154"/>
                          <a:pt x="484228" y="221496"/>
                          <a:pt x="486599" y="225052"/>
                        </a:cubicBezTo>
                        <a:lnTo>
                          <a:pt x="494709" y="237217"/>
                        </a:lnTo>
                        <a:cubicBezTo>
                          <a:pt x="499529" y="251681"/>
                          <a:pt x="492694" y="234194"/>
                          <a:pt x="502819" y="249382"/>
                        </a:cubicBezTo>
                        <a:cubicBezTo>
                          <a:pt x="504005" y="251160"/>
                          <a:pt x="503890" y="253553"/>
                          <a:pt x="504846" y="255465"/>
                        </a:cubicBezTo>
                        <a:cubicBezTo>
                          <a:pt x="505936" y="257644"/>
                          <a:pt x="507593" y="259491"/>
                          <a:pt x="508901" y="261547"/>
                        </a:cubicBezTo>
                        <a:cubicBezTo>
                          <a:pt x="512324" y="266926"/>
                          <a:pt x="515616" y="272388"/>
                          <a:pt x="519039" y="277767"/>
                        </a:cubicBezTo>
                        <a:cubicBezTo>
                          <a:pt x="520347" y="279823"/>
                          <a:pt x="523094" y="283849"/>
                          <a:pt x="523094" y="283849"/>
                        </a:cubicBezTo>
                        <a:cubicBezTo>
                          <a:pt x="527445" y="296908"/>
                          <a:pt x="526244" y="290639"/>
                          <a:pt x="523094" y="314262"/>
                        </a:cubicBezTo>
                        <a:cubicBezTo>
                          <a:pt x="522812" y="316380"/>
                          <a:pt x="522401" y="318675"/>
                          <a:pt x="521066" y="320344"/>
                        </a:cubicBezTo>
                        <a:cubicBezTo>
                          <a:pt x="519544" y="322247"/>
                          <a:pt x="517011" y="323047"/>
                          <a:pt x="514984" y="324399"/>
                        </a:cubicBezTo>
                        <a:cubicBezTo>
                          <a:pt x="514308" y="326427"/>
                          <a:pt x="512956" y="328345"/>
                          <a:pt x="512956" y="330482"/>
                        </a:cubicBezTo>
                        <a:cubicBezTo>
                          <a:pt x="512956" y="346716"/>
                          <a:pt x="514984" y="362908"/>
                          <a:pt x="514984" y="379142"/>
                        </a:cubicBezTo>
                        <a:lnTo>
                          <a:pt x="557561" y="551479"/>
                        </a:lnTo>
                        <a:lnTo>
                          <a:pt x="598111" y="654881"/>
                        </a:lnTo>
                        <a:lnTo>
                          <a:pt x="551479" y="669073"/>
                        </a:lnTo>
                        <a:cubicBezTo>
                          <a:pt x="546748" y="665694"/>
                          <a:pt x="543027" y="659855"/>
                          <a:pt x="537286" y="658936"/>
                        </a:cubicBezTo>
                        <a:cubicBezTo>
                          <a:pt x="534127" y="658431"/>
                          <a:pt x="479617" y="662476"/>
                          <a:pt x="472407" y="662991"/>
                        </a:cubicBezTo>
                        <a:cubicBezTo>
                          <a:pt x="467676" y="677184"/>
                          <a:pt x="472407" y="673805"/>
                          <a:pt x="462269" y="677183"/>
                        </a:cubicBezTo>
                        <a:cubicBezTo>
                          <a:pt x="448303" y="686495"/>
                          <a:pt x="465290" y="674595"/>
                          <a:pt x="448077" y="689348"/>
                        </a:cubicBezTo>
                        <a:cubicBezTo>
                          <a:pt x="446227" y="690934"/>
                          <a:pt x="444022" y="692051"/>
                          <a:pt x="441994" y="693403"/>
                        </a:cubicBezTo>
                        <a:cubicBezTo>
                          <a:pt x="434606" y="715575"/>
                          <a:pt x="446386" y="682001"/>
                          <a:pt x="435912" y="705568"/>
                        </a:cubicBezTo>
                        <a:cubicBezTo>
                          <a:pt x="434176" y="709474"/>
                          <a:pt x="433209" y="713678"/>
                          <a:pt x="431857" y="717733"/>
                        </a:cubicBezTo>
                        <a:cubicBezTo>
                          <a:pt x="431181" y="719761"/>
                          <a:pt x="431340" y="722305"/>
                          <a:pt x="429829" y="723816"/>
                        </a:cubicBezTo>
                        <a:cubicBezTo>
                          <a:pt x="426008" y="727637"/>
                          <a:pt x="422746" y="731694"/>
                          <a:pt x="417664" y="733953"/>
                        </a:cubicBezTo>
                        <a:cubicBezTo>
                          <a:pt x="413758" y="735689"/>
                          <a:pt x="409554" y="736656"/>
                          <a:pt x="405499" y="738008"/>
                        </a:cubicBezTo>
                        <a:cubicBezTo>
                          <a:pt x="403472" y="738684"/>
                          <a:pt x="401533" y="739734"/>
                          <a:pt x="399417" y="740036"/>
                        </a:cubicBezTo>
                        <a:cubicBezTo>
                          <a:pt x="384555" y="742159"/>
                          <a:pt x="390003" y="742063"/>
                          <a:pt x="383197" y="742063"/>
                        </a:cubicBezTo>
                        <a:lnTo>
                          <a:pt x="373059" y="709623"/>
                        </a:lnTo>
                        <a:lnTo>
                          <a:pt x="342647" y="671101"/>
                        </a:lnTo>
                        <a:lnTo>
                          <a:pt x="324399" y="600139"/>
                        </a:lnTo>
                        <a:lnTo>
                          <a:pt x="328454" y="577836"/>
                        </a:lnTo>
                        <a:lnTo>
                          <a:pt x="271685" y="539314"/>
                        </a:lnTo>
                        <a:cubicBezTo>
                          <a:pt x="271009" y="533231"/>
                          <a:pt x="269657" y="527186"/>
                          <a:pt x="269657" y="521066"/>
                        </a:cubicBezTo>
                        <a:cubicBezTo>
                          <a:pt x="269657" y="514946"/>
                          <a:pt x="271685" y="508939"/>
                          <a:pt x="271685" y="502819"/>
                        </a:cubicBezTo>
                        <a:cubicBezTo>
                          <a:pt x="271685" y="487935"/>
                          <a:pt x="271243" y="473013"/>
                          <a:pt x="269657" y="458214"/>
                        </a:cubicBezTo>
                        <a:cubicBezTo>
                          <a:pt x="269202" y="453964"/>
                          <a:pt x="267973" y="449605"/>
                          <a:pt x="265602" y="446049"/>
                        </a:cubicBezTo>
                        <a:lnTo>
                          <a:pt x="261547" y="439967"/>
                        </a:lnTo>
                        <a:cubicBezTo>
                          <a:pt x="255219" y="420978"/>
                          <a:pt x="265585" y="449060"/>
                          <a:pt x="253437" y="427802"/>
                        </a:cubicBezTo>
                        <a:cubicBezTo>
                          <a:pt x="252054" y="425383"/>
                          <a:pt x="252508" y="422253"/>
                          <a:pt x="251410" y="419692"/>
                        </a:cubicBezTo>
                        <a:cubicBezTo>
                          <a:pt x="250450" y="417452"/>
                          <a:pt x="248707" y="415637"/>
                          <a:pt x="247355" y="413609"/>
                        </a:cubicBezTo>
                        <a:cubicBezTo>
                          <a:pt x="242963" y="352135"/>
                          <a:pt x="247627" y="414850"/>
                          <a:pt x="243300" y="362922"/>
                        </a:cubicBezTo>
                        <a:cubicBezTo>
                          <a:pt x="240865" y="333705"/>
                          <a:pt x="244117" y="345101"/>
                          <a:pt x="239245" y="330482"/>
                        </a:cubicBezTo>
                        <a:cubicBezTo>
                          <a:pt x="239921" y="327779"/>
                          <a:pt x="239726" y="324691"/>
                          <a:pt x="241272" y="322372"/>
                        </a:cubicBezTo>
                        <a:cubicBezTo>
                          <a:pt x="247126" y="313591"/>
                          <a:pt x="264656" y="319889"/>
                          <a:pt x="269657" y="320344"/>
                        </a:cubicBezTo>
                        <a:lnTo>
                          <a:pt x="281822" y="328454"/>
                        </a:lnTo>
                        <a:cubicBezTo>
                          <a:pt x="283850" y="329806"/>
                          <a:pt x="285593" y="331738"/>
                          <a:pt x="287905" y="332509"/>
                        </a:cubicBezTo>
                        <a:cubicBezTo>
                          <a:pt x="302177" y="337268"/>
                          <a:pt x="284547" y="331071"/>
                          <a:pt x="302097" y="338592"/>
                        </a:cubicBezTo>
                        <a:cubicBezTo>
                          <a:pt x="304061" y="339434"/>
                          <a:pt x="306152" y="339943"/>
                          <a:pt x="308179" y="340619"/>
                        </a:cubicBezTo>
                        <a:cubicBezTo>
                          <a:pt x="310207" y="341971"/>
                          <a:pt x="311972" y="343841"/>
                          <a:pt x="314262" y="344674"/>
                        </a:cubicBezTo>
                        <a:cubicBezTo>
                          <a:pt x="319500" y="346579"/>
                          <a:pt x="325195" y="346966"/>
                          <a:pt x="330482" y="348729"/>
                        </a:cubicBezTo>
                        <a:lnTo>
                          <a:pt x="336564" y="350757"/>
                        </a:lnTo>
                        <a:cubicBezTo>
                          <a:pt x="343480" y="350325"/>
                          <a:pt x="371032" y="358666"/>
                          <a:pt x="371032" y="342647"/>
                        </a:cubicBezTo>
                        <a:cubicBezTo>
                          <a:pt x="371032" y="335436"/>
                          <a:pt x="367592" y="336400"/>
                          <a:pt x="362922" y="332509"/>
                        </a:cubicBezTo>
                        <a:cubicBezTo>
                          <a:pt x="350782" y="322393"/>
                          <a:pt x="364082" y="328842"/>
                          <a:pt x="344674" y="322372"/>
                        </a:cubicBezTo>
                        <a:lnTo>
                          <a:pt x="338592" y="320344"/>
                        </a:lnTo>
                        <a:cubicBezTo>
                          <a:pt x="334934" y="314857"/>
                          <a:pt x="333055" y="312584"/>
                          <a:pt x="330482" y="306152"/>
                        </a:cubicBezTo>
                        <a:cubicBezTo>
                          <a:pt x="328895" y="302183"/>
                          <a:pt x="328911" y="297465"/>
                          <a:pt x="326427" y="293987"/>
                        </a:cubicBezTo>
                        <a:cubicBezTo>
                          <a:pt x="325185" y="292248"/>
                          <a:pt x="322471" y="292172"/>
                          <a:pt x="320344" y="291959"/>
                        </a:cubicBezTo>
                        <a:cubicBezTo>
                          <a:pt x="308892" y="290814"/>
                          <a:pt x="297366" y="290608"/>
                          <a:pt x="285877" y="289932"/>
                        </a:cubicBezTo>
                        <a:cubicBezTo>
                          <a:pt x="285201" y="287904"/>
                          <a:pt x="284201" y="285957"/>
                          <a:pt x="283850" y="283849"/>
                        </a:cubicBezTo>
                        <a:cubicBezTo>
                          <a:pt x="282844" y="277812"/>
                          <a:pt x="284095" y="271284"/>
                          <a:pt x="281822" y="265602"/>
                        </a:cubicBezTo>
                        <a:cubicBezTo>
                          <a:pt x="281028" y="263618"/>
                          <a:pt x="277767" y="264251"/>
                          <a:pt x="275740" y="263575"/>
                        </a:cubicBezTo>
                        <a:cubicBezTo>
                          <a:pt x="273712" y="262223"/>
                          <a:pt x="271837" y="260610"/>
                          <a:pt x="269657" y="259520"/>
                        </a:cubicBezTo>
                        <a:cubicBezTo>
                          <a:pt x="267746" y="258564"/>
                          <a:pt x="265443" y="258530"/>
                          <a:pt x="263575" y="257492"/>
                        </a:cubicBezTo>
                        <a:cubicBezTo>
                          <a:pt x="259315" y="255125"/>
                          <a:pt x="255465" y="252085"/>
                          <a:pt x="251410" y="249382"/>
                        </a:cubicBezTo>
                        <a:cubicBezTo>
                          <a:pt x="249382" y="248030"/>
                          <a:pt x="247639" y="246097"/>
                          <a:pt x="245327" y="245327"/>
                        </a:cubicBezTo>
                        <a:lnTo>
                          <a:pt x="239245" y="243300"/>
                        </a:lnTo>
                        <a:cubicBezTo>
                          <a:pt x="235190" y="240597"/>
                          <a:pt x="226923" y="230319"/>
                          <a:pt x="227080" y="235190"/>
                        </a:cubicBezTo>
                        <a:cubicBezTo>
                          <a:pt x="229261" y="302818"/>
                          <a:pt x="226142" y="277291"/>
                          <a:pt x="231135" y="312234"/>
                        </a:cubicBezTo>
                        <a:cubicBezTo>
                          <a:pt x="230459" y="321020"/>
                          <a:pt x="230200" y="329848"/>
                          <a:pt x="229107" y="338592"/>
                        </a:cubicBezTo>
                        <a:cubicBezTo>
                          <a:pt x="228842" y="340712"/>
                          <a:pt x="228415" y="343005"/>
                          <a:pt x="227080" y="344674"/>
                        </a:cubicBezTo>
                        <a:cubicBezTo>
                          <a:pt x="225558" y="346577"/>
                          <a:pt x="222900" y="347207"/>
                          <a:pt x="220997" y="348729"/>
                        </a:cubicBezTo>
                        <a:cubicBezTo>
                          <a:pt x="219504" y="349923"/>
                          <a:pt x="218294" y="351432"/>
                          <a:pt x="216942" y="352784"/>
                        </a:cubicBezTo>
                        <a:lnTo>
                          <a:pt x="30413" y="371032"/>
                        </a:lnTo>
                        <a:lnTo>
                          <a:pt x="0" y="328454"/>
                        </a:ln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" name="Freeform 199"/>
                  <p:cNvSpPr/>
                  <p:nvPr/>
                </p:nvSpPr>
                <p:spPr>
                  <a:xfrm>
                    <a:off x="3488754" y="1778587"/>
                    <a:ext cx="2267091" cy="431795"/>
                  </a:xfrm>
                  <a:custGeom>
                    <a:avLst/>
                    <a:gdLst>
                      <a:gd name="connsiteX0" fmla="*/ 12002 w 2266154"/>
                      <a:gd name="connsiteY0" fmla="*/ 7108 h 430855"/>
                      <a:gd name="connsiteX1" fmla="*/ 12002 w 2266154"/>
                      <a:gd name="connsiteY1" fmla="*/ 7108 h 430855"/>
                      <a:gd name="connsiteX2" fmla="*/ 38765 w 2266154"/>
                      <a:gd name="connsiteY2" fmla="*/ 9339 h 430855"/>
                      <a:gd name="connsiteX3" fmla="*/ 45456 w 2266154"/>
                      <a:gd name="connsiteY3" fmla="*/ 11569 h 430855"/>
                      <a:gd name="connsiteX4" fmla="*/ 49916 w 2266154"/>
                      <a:gd name="connsiteY4" fmla="*/ 18260 h 430855"/>
                      <a:gd name="connsiteX5" fmla="*/ 52146 w 2266154"/>
                      <a:gd name="connsiteY5" fmla="*/ 29411 h 430855"/>
                      <a:gd name="connsiteX6" fmla="*/ 58837 w 2266154"/>
                      <a:gd name="connsiteY6" fmla="*/ 36102 h 430855"/>
                      <a:gd name="connsiteX7" fmla="*/ 1811809 w 2266154"/>
                      <a:gd name="connsiteY7" fmla="*/ 140923 h 430855"/>
                      <a:gd name="connsiteX8" fmla="*/ 1798427 w 2266154"/>
                      <a:gd name="connsiteY8" fmla="*/ 156535 h 430855"/>
                      <a:gd name="connsiteX9" fmla="*/ 1793967 w 2266154"/>
                      <a:gd name="connsiteY9" fmla="*/ 163225 h 430855"/>
                      <a:gd name="connsiteX10" fmla="*/ 1800658 w 2266154"/>
                      <a:gd name="connsiteY10" fmla="*/ 174377 h 430855"/>
                      <a:gd name="connsiteX11" fmla="*/ 1805118 w 2266154"/>
                      <a:gd name="connsiteY11" fmla="*/ 181067 h 430855"/>
                      <a:gd name="connsiteX12" fmla="*/ 1811809 w 2266154"/>
                      <a:gd name="connsiteY12" fmla="*/ 183298 h 430855"/>
                      <a:gd name="connsiteX13" fmla="*/ 1816269 w 2266154"/>
                      <a:gd name="connsiteY13" fmla="*/ 189988 h 430855"/>
                      <a:gd name="connsiteX14" fmla="*/ 1820730 w 2266154"/>
                      <a:gd name="connsiteY14" fmla="*/ 194449 h 430855"/>
                      <a:gd name="connsiteX15" fmla="*/ 1818499 w 2266154"/>
                      <a:gd name="connsiteY15" fmla="*/ 223442 h 430855"/>
                      <a:gd name="connsiteX16" fmla="*/ 1820730 w 2266154"/>
                      <a:gd name="connsiteY16" fmla="*/ 261356 h 430855"/>
                      <a:gd name="connsiteX17" fmla="*/ 1829651 w 2266154"/>
                      <a:gd name="connsiteY17" fmla="*/ 270277 h 430855"/>
                      <a:gd name="connsiteX18" fmla="*/ 1889867 w 2266154"/>
                      <a:gd name="connsiteY18" fmla="*/ 272507 h 430855"/>
                      <a:gd name="connsiteX19" fmla="*/ 1896558 w 2266154"/>
                      <a:gd name="connsiteY19" fmla="*/ 276968 h 430855"/>
                      <a:gd name="connsiteX20" fmla="*/ 1903249 w 2266154"/>
                      <a:gd name="connsiteY20" fmla="*/ 279198 h 430855"/>
                      <a:gd name="connsiteX21" fmla="*/ 1907709 w 2266154"/>
                      <a:gd name="connsiteY21" fmla="*/ 283659 h 430855"/>
                      <a:gd name="connsiteX22" fmla="*/ 1918860 w 2266154"/>
                      <a:gd name="connsiteY22" fmla="*/ 292580 h 430855"/>
                      <a:gd name="connsiteX23" fmla="*/ 1923321 w 2266154"/>
                      <a:gd name="connsiteY23" fmla="*/ 323803 h 430855"/>
                      <a:gd name="connsiteX24" fmla="*/ 2095050 w 2266154"/>
                      <a:gd name="connsiteY24" fmla="*/ 305961 h 430855"/>
                      <a:gd name="connsiteX25" fmla="*/ 2103971 w 2266154"/>
                      <a:gd name="connsiteY25" fmla="*/ 288119 h 430855"/>
                      <a:gd name="connsiteX26" fmla="*/ 2108431 w 2266154"/>
                      <a:gd name="connsiteY26" fmla="*/ 272507 h 430855"/>
                      <a:gd name="connsiteX27" fmla="*/ 2110661 w 2266154"/>
                      <a:gd name="connsiteY27" fmla="*/ 265817 h 430855"/>
                      <a:gd name="connsiteX28" fmla="*/ 2106201 w 2266154"/>
                      <a:gd name="connsiteY28" fmla="*/ 221212 h 430855"/>
                      <a:gd name="connsiteX29" fmla="*/ 2103971 w 2266154"/>
                      <a:gd name="connsiteY29" fmla="*/ 210061 h 430855"/>
                      <a:gd name="connsiteX30" fmla="*/ 2099510 w 2266154"/>
                      <a:gd name="connsiteY30" fmla="*/ 205600 h 430855"/>
                      <a:gd name="connsiteX31" fmla="*/ 2097280 w 2266154"/>
                      <a:gd name="connsiteY31" fmla="*/ 198909 h 430855"/>
                      <a:gd name="connsiteX32" fmla="*/ 2144115 w 2266154"/>
                      <a:gd name="connsiteY32" fmla="*/ 192219 h 430855"/>
                      <a:gd name="connsiteX33" fmla="*/ 2150806 w 2266154"/>
                      <a:gd name="connsiteY33" fmla="*/ 203370 h 430855"/>
                      <a:gd name="connsiteX34" fmla="*/ 2155266 w 2266154"/>
                      <a:gd name="connsiteY34" fmla="*/ 210061 h 430855"/>
                      <a:gd name="connsiteX35" fmla="*/ 2164187 w 2266154"/>
                      <a:gd name="connsiteY35" fmla="*/ 214521 h 430855"/>
                      <a:gd name="connsiteX36" fmla="*/ 2168648 w 2266154"/>
                      <a:gd name="connsiteY36" fmla="*/ 218982 h 430855"/>
                      <a:gd name="connsiteX37" fmla="*/ 2177569 w 2266154"/>
                      <a:gd name="connsiteY37" fmla="*/ 221212 h 430855"/>
                      <a:gd name="connsiteX38" fmla="*/ 2179799 w 2266154"/>
                      <a:gd name="connsiteY38" fmla="*/ 227903 h 430855"/>
                      <a:gd name="connsiteX39" fmla="*/ 2204332 w 2266154"/>
                      <a:gd name="connsiteY39" fmla="*/ 252435 h 430855"/>
                      <a:gd name="connsiteX40" fmla="*/ 2211022 w 2266154"/>
                      <a:gd name="connsiteY40" fmla="*/ 250205 h 430855"/>
                      <a:gd name="connsiteX41" fmla="*/ 2226634 w 2266154"/>
                      <a:gd name="connsiteY41" fmla="*/ 252435 h 430855"/>
                      <a:gd name="connsiteX42" fmla="*/ 2228864 w 2266154"/>
                      <a:gd name="connsiteY42" fmla="*/ 259126 h 430855"/>
                      <a:gd name="connsiteX43" fmla="*/ 2231095 w 2266154"/>
                      <a:gd name="connsiteY43" fmla="*/ 276968 h 430855"/>
                      <a:gd name="connsiteX44" fmla="*/ 2233325 w 2266154"/>
                      <a:gd name="connsiteY44" fmla="*/ 283659 h 430855"/>
                      <a:gd name="connsiteX45" fmla="*/ 2242246 w 2266154"/>
                      <a:gd name="connsiteY45" fmla="*/ 285889 h 430855"/>
                      <a:gd name="connsiteX46" fmla="*/ 2253397 w 2266154"/>
                      <a:gd name="connsiteY46" fmla="*/ 288119 h 430855"/>
                      <a:gd name="connsiteX47" fmla="*/ 2260088 w 2266154"/>
                      <a:gd name="connsiteY47" fmla="*/ 292580 h 430855"/>
                      <a:gd name="connsiteX48" fmla="*/ 2260088 w 2266154"/>
                      <a:gd name="connsiteY48" fmla="*/ 330494 h 430855"/>
                      <a:gd name="connsiteX49" fmla="*/ 2248937 w 2266154"/>
                      <a:gd name="connsiteY49" fmla="*/ 332724 h 430855"/>
                      <a:gd name="connsiteX50" fmla="*/ 2224404 w 2266154"/>
                      <a:gd name="connsiteY50" fmla="*/ 330494 h 430855"/>
                      <a:gd name="connsiteX51" fmla="*/ 2204332 w 2266154"/>
                      <a:gd name="connsiteY51" fmla="*/ 321573 h 430855"/>
                      <a:gd name="connsiteX52" fmla="*/ 2188720 w 2266154"/>
                      <a:gd name="connsiteY52" fmla="*/ 317112 h 430855"/>
                      <a:gd name="connsiteX53" fmla="*/ 2177569 w 2266154"/>
                      <a:gd name="connsiteY53" fmla="*/ 308191 h 430855"/>
                      <a:gd name="connsiteX54" fmla="*/ 2170878 w 2266154"/>
                      <a:gd name="connsiteY54" fmla="*/ 305961 h 430855"/>
                      <a:gd name="connsiteX55" fmla="*/ 2164187 w 2266154"/>
                      <a:gd name="connsiteY55" fmla="*/ 301501 h 430855"/>
                      <a:gd name="connsiteX56" fmla="*/ 2146345 w 2266154"/>
                      <a:gd name="connsiteY56" fmla="*/ 297040 h 430855"/>
                      <a:gd name="connsiteX57" fmla="*/ 2139655 w 2266154"/>
                      <a:gd name="connsiteY57" fmla="*/ 326033 h 430855"/>
                      <a:gd name="connsiteX58" fmla="*/ 2144115 w 2266154"/>
                      <a:gd name="connsiteY58" fmla="*/ 339415 h 430855"/>
                      <a:gd name="connsiteX59" fmla="*/ 2146345 w 2266154"/>
                      <a:gd name="connsiteY59" fmla="*/ 359487 h 430855"/>
                      <a:gd name="connsiteX60" fmla="*/ 2148576 w 2266154"/>
                      <a:gd name="connsiteY60" fmla="*/ 377329 h 430855"/>
                      <a:gd name="connsiteX61" fmla="*/ 2146345 w 2266154"/>
                      <a:gd name="connsiteY61" fmla="*/ 390710 h 430855"/>
                      <a:gd name="connsiteX62" fmla="*/ 2137424 w 2266154"/>
                      <a:gd name="connsiteY62" fmla="*/ 390710 h 430855"/>
                      <a:gd name="connsiteX63" fmla="*/ 1914400 w 2266154"/>
                      <a:gd name="connsiteY63" fmla="*/ 395171 h 430855"/>
                      <a:gd name="connsiteX64" fmla="*/ 1914400 w 2266154"/>
                      <a:gd name="connsiteY64" fmla="*/ 428624 h 430855"/>
                      <a:gd name="connsiteX65" fmla="*/ 1626699 w 2266154"/>
                      <a:gd name="connsiteY65" fmla="*/ 430855 h 430855"/>
                      <a:gd name="connsiteX66" fmla="*/ 1606626 w 2266154"/>
                      <a:gd name="connsiteY66" fmla="*/ 417473 h 430855"/>
                      <a:gd name="connsiteX67" fmla="*/ 1504035 w 2266154"/>
                      <a:gd name="connsiteY67" fmla="*/ 410783 h 430855"/>
                      <a:gd name="connsiteX68" fmla="*/ 1515186 w 2266154"/>
                      <a:gd name="connsiteY68" fmla="*/ 310422 h 430855"/>
                      <a:gd name="connsiteX69" fmla="*/ 1463891 w 2266154"/>
                      <a:gd name="connsiteY69" fmla="*/ 326033 h 430855"/>
                      <a:gd name="connsiteX70" fmla="*/ 1443819 w 2266154"/>
                      <a:gd name="connsiteY70" fmla="*/ 321573 h 430855"/>
                      <a:gd name="connsiteX71" fmla="*/ 1437128 w 2266154"/>
                      <a:gd name="connsiteY71" fmla="*/ 319343 h 430855"/>
                      <a:gd name="connsiteX72" fmla="*/ 1405904 w 2266154"/>
                      <a:gd name="connsiteY72" fmla="*/ 312652 h 430855"/>
                      <a:gd name="connsiteX73" fmla="*/ 1399214 w 2266154"/>
                      <a:gd name="connsiteY73" fmla="*/ 310422 h 430855"/>
                      <a:gd name="connsiteX74" fmla="*/ 1388062 w 2266154"/>
                      <a:gd name="connsiteY74" fmla="*/ 305961 h 430855"/>
                      <a:gd name="connsiteX75" fmla="*/ 1376911 w 2266154"/>
                      <a:gd name="connsiteY75" fmla="*/ 303731 h 430855"/>
                      <a:gd name="connsiteX76" fmla="*/ 1359069 w 2266154"/>
                      <a:gd name="connsiteY76" fmla="*/ 297040 h 430855"/>
                      <a:gd name="connsiteX77" fmla="*/ 1345688 w 2266154"/>
                      <a:gd name="connsiteY77" fmla="*/ 294810 h 430855"/>
                      <a:gd name="connsiteX78" fmla="*/ 1336767 w 2266154"/>
                      <a:gd name="connsiteY78" fmla="*/ 290349 h 430855"/>
                      <a:gd name="connsiteX79" fmla="*/ 1332306 w 2266154"/>
                      <a:gd name="connsiteY79" fmla="*/ 285889 h 430855"/>
                      <a:gd name="connsiteX80" fmla="*/ 1321155 w 2266154"/>
                      <a:gd name="connsiteY80" fmla="*/ 283659 h 430855"/>
                      <a:gd name="connsiteX81" fmla="*/ 1312234 w 2266154"/>
                      <a:gd name="connsiteY81" fmla="*/ 281428 h 430855"/>
                      <a:gd name="connsiteX82" fmla="*/ 1298853 w 2266154"/>
                      <a:gd name="connsiteY82" fmla="*/ 272507 h 430855"/>
                      <a:gd name="connsiteX83" fmla="*/ 1287701 w 2266154"/>
                      <a:gd name="connsiteY83" fmla="*/ 265817 h 430855"/>
                      <a:gd name="connsiteX84" fmla="*/ 1283241 w 2266154"/>
                      <a:gd name="connsiteY84" fmla="*/ 261356 h 430855"/>
                      <a:gd name="connsiteX85" fmla="*/ 1249787 w 2266154"/>
                      <a:gd name="connsiteY85" fmla="*/ 250205 h 430855"/>
                      <a:gd name="connsiteX86" fmla="*/ 1229715 w 2266154"/>
                      <a:gd name="connsiteY86" fmla="*/ 245744 h 430855"/>
                      <a:gd name="connsiteX87" fmla="*/ 1220794 w 2266154"/>
                      <a:gd name="connsiteY87" fmla="*/ 243514 h 430855"/>
                      <a:gd name="connsiteX88" fmla="*/ 1205182 w 2266154"/>
                      <a:gd name="connsiteY88" fmla="*/ 245744 h 430855"/>
                      <a:gd name="connsiteX89" fmla="*/ 1202952 w 2266154"/>
                      <a:gd name="connsiteY89" fmla="*/ 276968 h 430855"/>
                      <a:gd name="connsiteX90" fmla="*/ 1189571 w 2266154"/>
                      <a:gd name="connsiteY90" fmla="*/ 290349 h 430855"/>
                      <a:gd name="connsiteX91" fmla="*/ 1178419 w 2266154"/>
                      <a:gd name="connsiteY91" fmla="*/ 301501 h 430855"/>
                      <a:gd name="connsiteX92" fmla="*/ 1173959 w 2266154"/>
                      <a:gd name="connsiteY92" fmla="*/ 308191 h 430855"/>
                      <a:gd name="connsiteX93" fmla="*/ 1162808 w 2266154"/>
                      <a:gd name="connsiteY93" fmla="*/ 321573 h 430855"/>
                      <a:gd name="connsiteX94" fmla="*/ 1156117 w 2266154"/>
                      <a:gd name="connsiteY94" fmla="*/ 337184 h 430855"/>
                      <a:gd name="connsiteX95" fmla="*/ 1149426 w 2266154"/>
                      <a:gd name="connsiteY95" fmla="*/ 341645 h 430855"/>
                      <a:gd name="connsiteX96" fmla="*/ 1138275 w 2266154"/>
                      <a:gd name="connsiteY96" fmla="*/ 355026 h 430855"/>
                      <a:gd name="connsiteX97" fmla="*/ 1131584 w 2266154"/>
                      <a:gd name="connsiteY97" fmla="*/ 357257 h 430855"/>
                      <a:gd name="connsiteX98" fmla="*/ 1122663 w 2266154"/>
                      <a:gd name="connsiteY98" fmla="*/ 363947 h 430855"/>
                      <a:gd name="connsiteX99" fmla="*/ 1113742 w 2266154"/>
                      <a:gd name="connsiteY99" fmla="*/ 368408 h 430855"/>
                      <a:gd name="connsiteX100" fmla="*/ 959856 w 2266154"/>
                      <a:gd name="connsiteY100" fmla="*/ 366178 h 430855"/>
                      <a:gd name="connsiteX101" fmla="*/ 955395 w 2266154"/>
                      <a:gd name="connsiteY101" fmla="*/ 332724 h 430855"/>
                      <a:gd name="connsiteX102" fmla="*/ 694457 w 2266154"/>
                      <a:gd name="connsiteY102" fmla="*/ 337184 h 430855"/>
                      <a:gd name="connsiteX103" fmla="*/ 654312 w 2266154"/>
                      <a:gd name="connsiteY103" fmla="*/ 301501 h 430855"/>
                      <a:gd name="connsiteX104" fmla="*/ 632010 w 2266154"/>
                      <a:gd name="connsiteY104" fmla="*/ 297040 h 430855"/>
                      <a:gd name="connsiteX105" fmla="*/ 623089 w 2266154"/>
                      <a:gd name="connsiteY105" fmla="*/ 288119 h 430855"/>
                      <a:gd name="connsiteX106" fmla="*/ 603017 w 2266154"/>
                      <a:gd name="connsiteY106" fmla="*/ 276968 h 430855"/>
                      <a:gd name="connsiteX107" fmla="*/ 594096 w 2266154"/>
                      <a:gd name="connsiteY107" fmla="*/ 259126 h 430855"/>
                      <a:gd name="connsiteX108" fmla="*/ 589635 w 2266154"/>
                      <a:gd name="connsiteY108" fmla="*/ 241284 h 430855"/>
                      <a:gd name="connsiteX109" fmla="*/ 585175 w 2266154"/>
                      <a:gd name="connsiteY109" fmla="*/ 227903 h 430855"/>
                      <a:gd name="connsiteX110" fmla="*/ 582944 w 2266154"/>
                      <a:gd name="connsiteY110" fmla="*/ 221212 h 430855"/>
                      <a:gd name="connsiteX111" fmla="*/ 556181 w 2266154"/>
                      <a:gd name="connsiteY111" fmla="*/ 218982 h 430855"/>
                      <a:gd name="connsiteX112" fmla="*/ 540570 w 2266154"/>
                      <a:gd name="connsiteY112" fmla="*/ 212291 h 430855"/>
                      <a:gd name="connsiteX113" fmla="*/ 533879 w 2266154"/>
                      <a:gd name="connsiteY113" fmla="*/ 210061 h 430855"/>
                      <a:gd name="connsiteX114" fmla="*/ 522728 w 2266154"/>
                      <a:gd name="connsiteY114" fmla="*/ 201140 h 430855"/>
                      <a:gd name="connsiteX115" fmla="*/ 516037 w 2266154"/>
                      <a:gd name="connsiteY115" fmla="*/ 198909 h 430855"/>
                      <a:gd name="connsiteX116" fmla="*/ 502656 w 2266154"/>
                      <a:gd name="connsiteY116" fmla="*/ 192219 h 430855"/>
                      <a:gd name="connsiteX117" fmla="*/ 493735 w 2266154"/>
                      <a:gd name="connsiteY117" fmla="*/ 185528 h 430855"/>
                      <a:gd name="connsiteX118" fmla="*/ 489274 w 2266154"/>
                      <a:gd name="connsiteY118" fmla="*/ 181067 h 430855"/>
                      <a:gd name="connsiteX119" fmla="*/ 484814 w 2266154"/>
                      <a:gd name="connsiteY119" fmla="*/ 140923 h 430855"/>
                      <a:gd name="connsiteX120" fmla="*/ 480353 w 2266154"/>
                      <a:gd name="connsiteY120" fmla="*/ 134232 h 430855"/>
                      <a:gd name="connsiteX121" fmla="*/ 473662 w 2266154"/>
                      <a:gd name="connsiteY121" fmla="*/ 132002 h 430855"/>
                      <a:gd name="connsiteX122" fmla="*/ 460281 w 2266154"/>
                      <a:gd name="connsiteY122" fmla="*/ 129772 h 430855"/>
                      <a:gd name="connsiteX123" fmla="*/ 458051 w 2266154"/>
                      <a:gd name="connsiteY123" fmla="*/ 136463 h 430855"/>
                      <a:gd name="connsiteX124" fmla="*/ 455820 w 2266154"/>
                      <a:gd name="connsiteY124" fmla="*/ 152074 h 430855"/>
                      <a:gd name="connsiteX125" fmla="*/ 440209 w 2266154"/>
                      <a:gd name="connsiteY125" fmla="*/ 163225 h 430855"/>
                      <a:gd name="connsiteX126" fmla="*/ 426827 w 2266154"/>
                      <a:gd name="connsiteY126" fmla="*/ 172146 h 430855"/>
                      <a:gd name="connsiteX127" fmla="*/ 426827 w 2266154"/>
                      <a:gd name="connsiteY127" fmla="*/ 194449 h 430855"/>
                      <a:gd name="connsiteX128" fmla="*/ 433518 w 2266154"/>
                      <a:gd name="connsiteY128" fmla="*/ 198909 h 430855"/>
                      <a:gd name="connsiteX129" fmla="*/ 444669 w 2266154"/>
                      <a:gd name="connsiteY129" fmla="*/ 205600 h 430855"/>
                      <a:gd name="connsiteX130" fmla="*/ 458051 w 2266154"/>
                      <a:gd name="connsiteY130" fmla="*/ 216751 h 430855"/>
                      <a:gd name="connsiteX131" fmla="*/ 464741 w 2266154"/>
                      <a:gd name="connsiteY131" fmla="*/ 218982 h 430855"/>
                      <a:gd name="connsiteX132" fmla="*/ 475893 w 2266154"/>
                      <a:gd name="connsiteY132" fmla="*/ 227903 h 430855"/>
                      <a:gd name="connsiteX133" fmla="*/ 478123 w 2266154"/>
                      <a:gd name="connsiteY133" fmla="*/ 234593 h 430855"/>
                      <a:gd name="connsiteX134" fmla="*/ 482583 w 2266154"/>
                      <a:gd name="connsiteY134" fmla="*/ 239054 h 430855"/>
                      <a:gd name="connsiteX135" fmla="*/ 484814 w 2266154"/>
                      <a:gd name="connsiteY135" fmla="*/ 247975 h 430855"/>
                      <a:gd name="connsiteX136" fmla="*/ 480353 w 2266154"/>
                      <a:gd name="connsiteY136" fmla="*/ 274738 h 430855"/>
                      <a:gd name="connsiteX137" fmla="*/ 475893 w 2266154"/>
                      <a:gd name="connsiteY137" fmla="*/ 281428 h 430855"/>
                      <a:gd name="connsiteX138" fmla="*/ 471432 w 2266154"/>
                      <a:gd name="connsiteY138" fmla="*/ 303731 h 430855"/>
                      <a:gd name="connsiteX139" fmla="*/ 462511 w 2266154"/>
                      <a:gd name="connsiteY139" fmla="*/ 317112 h 430855"/>
                      <a:gd name="connsiteX140" fmla="*/ 453590 w 2266154"/>
                      <a:gd name="connsiteY140" fmla="*/ 328263 h 430855"/>
                      <a:gd name="connsiteX141" fmla="*/ 451360 w 2266154"/>
                      <a:gd name="connsiteY141" fmla="*/ 334954 h 430855"/>
                      <a:gd name="connsiteX142" fmla="*/ 446899 w 2266154"/>
                      <a:gd name="connsiteY142" fmla="*/ 339415 h 430855"/>
                      <a:gd name="connsiteX143" fmla="*/ 444669 w 2266154"/>
                      <a:gd name="connsiteY143" fmla="*/ 341645 h 430855"/>
                      <a:gd name="connsiteX144" fmla="*/ 114593 w 2266154"/>
                      <a:gd name="connsiteY144" fmla="*/ 339415 h 430855"/>
                      <a:gd name="connsiteX145" fmla="*/ 136896 w 2266154"/>
                      <a:gd name="connsiteY145" fmla="*/ 294810 h 430855"/>
                      <a:gd name="connsiteX146" fmla="*/ 139126 w 2266154"/>
                      <a:gd name="connsiteY146" fmla="*/ 247975 h 430855"/>
                      <a:gd name="connsiteX147" fmla="*/ 125744 w 2266154"/>
                      <a:gd name="connsiteY147" fmla="*/ 239054 h 430855"/>
                      <a:gd name="connsiteX148" fmla="*/ 112363 w 2266154"/>
                      <a:gd name="connsiteY148" fmla="*/ 230133 h 430855"/>
                      <a:gd name="connsiteX149" fmla="*/ 107902 w 2266154"/>
                      <a:gd name="connsiteY149" fmla="*/ 225672 h 430855"/>
                      <a:gd name="connsiteX150" fmla="*/ 101212 w 2266154"/>
                      <a:gd name="connsiteY150" fmla="*/ 221212 h 430855"/>
                      <a:gd name="connsiteX151" fmla="*/ 96751 w 2266154"/>
                      <a:gd name="connsiteY151" fmla="*/ 216751 h 430855"/>
                      <a:gd name="connsiteX152" fmla="*/ 90060 w 2266154"/>
                      <a:gd name="connsiteY152" fmla="*/ 214521 h 430855"/>
                      <a:gd name="connsiteX153" fmla="*/ 78909 w 2266154"/>
                      <a:gd name="connsiteY153" fmla="*/ 205600 h 430855"/>
                      <a:gd name="connsiteX154" fmla="*/ 72219 w 2266154"/>
                      <a:gd name="connsiteY154" fmla="*/ 201140 h 430855"/>
                      <a:gd name="connsiteX155" fmla="*/ 61067 w 2266154"/>
                      <a:gd name="connsiteY155" fmla="*/ 189988 h 430855"/>
                      <a:gd name="connsiteX156" fmla="*/ 54377 w 2266154"/>
                      <a:gd name="connsiteY156" fmla="*/ 183298 h 430855"/>
                      <a:gd name="connsiteX157" fmla="*/ 45456 w 2266154"/>
                      <a:gd name="connsiteY157" fmla="*/ 178837 h 430855"/>
                      <a:gd name="connsiteX158" fmla="*/ 20923 w 2266154"/>
                      <a:gd name="connsiteY158" fmla="*/ 167686 h 430855"/>
                      <a:gd name="connsiteX159" fmla="*/ 16462 w 2266154"/>
                      <a:gd name="connsiteY159" fmla="*/ 154304 h 430855"/>
                      <a:gd name="connsiteX160" fmla="*/ 12002 w 2266154"/>
                      <a:gd name="connsiteY160" fmla="*/ 145383 h 430855"/>
                      <a:gd name="connsiteX161" fmla="*/ 7541 w 2266154"/>
                      <a:gd name="connsiteY161" fmla="*/ 132002 h 430855"/>
                      <a:gd name="connsiteX162" fmla="*/ 14232 w 2266154"/>
                      <a:gd name="connsiteY162" fmla="*/ 96318 h 430855"/>
                      <a:gd name="connsiteX163" fmla="*/ 20923 w 2266154"/>
                      <a:gd name="connsiteY163" fmla="*/ 94088 h 430855"/>
                      <a:gd name="connsiteX164" fmla="*/ 32074 w 2266154"/>
                      <a:gd name="connsiteY164" fmla="*/ 82937 h 430855"/>
                      <a:gd name="connsiteX165" fmla="*/ 29844 w 2266154"/>
                      <a:gd name="connsiteY165" fmla="*/ 74016 h 430855"/>
                      <a:gd name="connsiteX166" fmla="*/ 20923 w 2266154"/>
                      <a:gd name="connsiteY166" fmla="*/ 60634 h 430855"/>
                      <a:gd name="connsiteX167" fmla="*/ 9772 w 2266154"/>
                      <a:gd name="connsiteY167" fmla="*/ 47253 h 430855"/>
                      <a:gd name="connsiteX168" fmla="*/ 7541 w 2266154"/>
                      <a:gd name="connsiteY168" fmla="*/ 40562 h 430855"/>
                      <a:gd name="connsiteX169" fmla="*/ 851 w 2266154"/>
                      <a:gd name="connsiteY169" fmla="*/ 36102 h 430855"/>
                      <a:gd name="connsiteX170" fmla="*/ 7541 w 2266154"/>
                      <a:gd name="connsiteY170" fmla="*/ 7108 h 430855"/>
                      <a:gd name="connsiteX171" fmla="*/ 12002 w 2266154"/>
                      <a:gd name="connsiteY171" fmla="*/ 2648 h 430855"/>
                      <a:gd name="connsiteX172" fmla="*/ 12002 w 2266154"/>
                      <a:gd name="connsiteY172" fmla="*/ 7108 h 43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</a:cxnLst>
                    <a:rect l="l" t="t" r="r" b="b"/>
                    <a:pathLst>
                      <a:path w="2266154" h="430855">
                        <a:moveTo>
                          <a:pt x="12002" y="7108"/>
                        </a:moveTo>
                        <a:lnTo>
                          <a:pt x="12002" y="7108"/>
                        </a:lnTo>
                        <a:cubicBezTo>
                          <a:pt x="20923" y="7852"/>
                          <a:pt x="29892" y="8156"/>
                          <a:pt x="38765" y="9339"/>
                        </a:cubicBezTo>
                        <a:cubicBezTo>
                          <a:pt x="41095" y="9650"/>
                          <a:pt x="43620" y="10100"/>
                          <a:pt x="45456" y="11569"/>
                        </a:cubicBezTo>
                        <a:cubicBezTo>
                          <a:pt x="47549" y="13243"/>
                          <a:pt x="48429" y="16030"/>
                          <a:pt x="49916" y="18260"/>
                        </a:cubicBezTo>
                        <a:cubicBezTo>
                          <a:pt x="50659" y="21977"/>
                          <a:pt x="50451" y="26021"/>
                          <a:pt x="52146" y="29411"/>
                        </a:cubicBezTo>
                        <a:cubicBezTo>
                          <a:pt x="53557" y="32232"/>
                          <a:pt x="58837" y="36102"/>
                          <a:pt x="58837" y="36102"/>
                        </a:cubicBezTo>
                        <a:lnTo>
                          <a:pt x="1811809" y="140923"/>
                        </a:lnTo>
                        <a:cubicBezTo>
                          <a:pt x="1807348" y="146127"/>
                          <a:pt x="1802709" y="151183"/>
                          <a:pt x="1798427" y="156535"/>
                        </a:cubicBezTo>
                        <a:cubicBezTo>
                          <a:pt x="1796753" y="158628"/>
                          <a:pt x="1794408" y="160581"/>
                          <a:pt x="1793967" y="163225"/>
                        </a:cubicBezTo>
                        <a:cubicBezTo>
                          <a:pt x="1793032" y="168835"/>
                          <a:pt x="1797960" y="171005"/>
                          <a:pt x="1800658" y="174377"/>
                        </a:cubicBezTo>
                        <a:cubicBezTo>
                          <a:pt x="1802332" y="176470"/>
                          <a:pt x="1803025" y="179393"/>
                          <a:pt x="1805118" y="181067"/>
                        </a:cubicBezTo>
                        <a:cubicBezTo>
                          <a:pt x="1806954" y="182536"/>
                          <a:pt x="1809579" y="182554"/>
                          <a:pt x="1811809" y="183298"/>
                        </a:cubicBezTo>
                        <a:cubicBezTo>
                          <a:pt x="1813296" y="185528"/>
                          <a:pt x="1814595" y="187895"/>
                          <a:pt x="1816269" y="189988"/>
                        </a:cubicBezTo>
                        <a:cubicBezTo>
                          <a:pt x="1817583" y="191630"/>
                          <a:pt x="1820590" y="192351"/>
                          <a:pt x="1820730" y="194449"/>
                        </a:cubicBezTo>
                        <a:cubicBezTo>
                          <a:pt x="1821375" y="204120"/>
                          <a:pt x="1819243" y="213778"/>
                          <a:pt x="1818499" y="223442"/>
                        </a:cubicBezTo>
                        <a:cubicBezTo>
                          <a:pt x="1819243" y="236080"/>
                          <a:pt x="1817798" y="249040"/>
                          <a:pt x="1820730" y="261356"/>
                        </a:cubicBezTo>
                        <a:cubicBezTo>
                          <a:pt x="1821704" y="265447"/>
                          <a:pt x="1825448" y="270121"/>
                          <a:pt x="1829651" y="270277"/>
                        </a:cubicBezTo>
                        <a:lnTo>
                          <a:pt x="1889867" y="272507"/>
                        </a:lnTo>
                        <a:cubicBezTo>
                          <a:pt x="1892097" y="273994"/>
                          <a:pt x="1894160" y="275769"/>
                          <a:pt x="1896558" y="276968"/>
                        </a:cubicBezTo>
                        <a:cubicBezTo>
                          <a:pt x="1898661" y="278019"/>
                          <a:pt x="1901233" y="277988"/>
                          <a:pt x="1903249" y="279198"/>
                        </a:cubicBezTo>
                        <a:cubicBezTo>
                          <a:pt x="1905052" y="280280"/>
                          <a:pt x="1906067" y="282345"/>
                          <a:pt x="1907709" y="283659"/>
                        </a:cubicBezTo>
                        <a:cubicBezTo>
                          <a:pt x="1921776" y="294913"/>
                          <a:pt x="1908091" y="281809"/>
                          <a:pt x="1918860" y="292580"/>
                        </a:cubicBezTo>
                        <a:cubicBezTo>
                          <a:pt x="1921172" y="322621"/>
                          <a:pt x="1914237" y="314719"/>
                          <a:pt x="1923321" y="323803"/>
                        </a:cubicBezTo>
                        <a:lnTo>
                          <a:pt x="2095050" y="305961"/>
                        </a:lnTo>
                        <a:cubicBezTo>
                          <a:pt x="2098024" y="300014"/>
                          <a:pt x="2101502" y="294293"/>
                          <a:pt x="2103971" y="288119"/>
                        </a:cubicBezTo>
                        <a:cubicBezTo>
                          <a:pt x="2105981" y="283094"/>
                          <a:pt x="2106876" y="277691"/>
                          <a:pt x="2108431" y="272507"/>
                        </a:cubicBezTo>
                        <a:cubicBezTo>
                          <a:pt x="2109106" y="270255"/>
                          <a:pt x="2109918" y="268047"/>
                          <a:pt x="2110661" y="265817"/>
                        </a:cubicBezTo>
                        <a:cubicBezTo>
                          <a:pt x="2107374" y="213225"/>
                          <a:pt x="2111544" y="245257"/>
                          <a:pt x="2106201" y="221212"/>
                        </a:cubicBezTo>
                        <a:cubicBezTo>
                          <a:pt x="2105379" y="217512"/>
                          <a:pt x="2105464" y="213545"/>
                          <a:pt x="2103971" y="210061"/>
                        </a:cubicBezTo>
                        <a:cubicBezTo>
                          <a:pt x="2103143" y="208128"/>
                          <a:pt x="2100997" y="207087"/>
                          <a:pt x="2099510" y="205600"/>
                        </a:cubicBezTo>
                        <a:cubicBezTo>
                          <a:pt x="2098767" y="203370"/>
                          <a:pt x="2097280" y="201260"/>
                          <a:pt x="2097280" y="198909"/>
                        </a:cubicBezTo>
                        <a:cubicBezTo>
                          <a:pt x="2097280" y="175253"/>
                          <a:pt x="2124814" y="191254"/>
                          <a:pt x="2144115" y="192219"/>
                        </a:cubicBezTo>
                        <a:cubicBezTo>
                          <a:pt x="2147988" y="203838"/>
                          <a:pt x="2143808" y="194622"/>
                          <a:pt x="2150806" y="203370"/>
                        </a:cubicBezTo>
                        <a:cubicBezTo>
                          <a:pt x="2152480" y="205463"/>
                          <a:pt x="2153207" y="208345"/>
                          <a:pt x="2155266" y="210061"/>
                        </a:cubicBezTo>
                        <a:cubicBezTo>
                          <a:pt x="2157820" y="212189"/>
                          <a:pt x="2161213" y="213034"/>
                          <a:pt x="2164187" y="214521"/>
                        </a:cubicBezTo>
                        <a:cubicBezTo>
                          <a:pt x="2165674" y="216008"/>
                          <a:pt x="2166767" y="218042"/>
                          <a:pt x="2168648" y="218982"/>
                        </a:cubicBezTo>
                        <a:cubicBezTo>
                          <a:pt x="2171390" y="220353"/>
                          <a:pt x="2175176" y="219297"/>
                          <a:pt x="2177569" y="221212"/>
                        </a:cubicBezTo>
                        <a:cubicBezTo>
                          <a:pt x="2179405" y="222681"/>
                          <a:pt x="2179056" y="225673"/>
                          <a:pt x="2179799" y="227903"/>
                        </a:cubicBezTo>
                        <a:cubicBezTo>
                          <a:pt x="2182484" y="260123"/>
                          <a:pt x="2173260" y="257215"/>
                          <a:pt x="2204332" y="252435"/>
                        </a:cubicBezTo>
                        <a:cubicBezTo>
                          <a:pt x="2206655" y="252078"/>
                          <a:pt x="2208792" y="250948"/>
                          <a:pt x="2211022" y="250205"/>
                        </a:cubicBezTo>
                        <a:cubicBezTo>
                          <a:pt x="2216226" y="250948"/>
                          <a:pt x="2221932" y="250084"/>
                          <a:pt x="2226634" y="252435"/>
                        </a:cubicBezTo>
                        <a:cubicBezTo>
                          <a:pt x="2228737" y="253486"/>
                          <a:pt x="2228443" y="256813"/>
                          <a:pt x="2228864" y="259126"/>
                        </a:cubicBezTo>
                        <a:cubicBezTo>
                          <a:pt x="2229936" y="265023"/>
                          <a:pt x="2230023" y="271071"/>
                          <a:pt x="2231095" y="276968"/>
                        </a:cubicBezTo>
                        <a:cubicBezTo>
                          <a:pt x="2231516" y="279281"/>
                          <a:pt x="2231489" y="282190"/>
                          <a:pt x="2233325" y="283659"/>
                        </a:cubicBezTo>
                        <a:cubicBezTo>
                          <a:pt x="2235718" y="285574"/>
                          <a:pt x="2239254" y="285224"/>
                          <a:pt x="2242246" y="285889"/>
                        </a:cubicBezTo>
                        <a:cubicBezTo>
                          <a:pt x="2245946" y="286711"/>
                          <a:pt x="2249680" y="287376"/>
                          <a:pt x="2253397" y="288119"/>
                        </a:cubicBezTo>
                        <a:cubicBezTo>
                          <a:pt x="2255627" y="289606"/>
                          <a:pt x="2258193" y="290685"/>
                          <a:pt x="2260088" y="292580"/>
                        </a:cubicBezTo>
                        <a:cubicBezTo>
                          <a:pt x="2270111" y="302603"/>
                          <a:pt x="2265984" y="317860"/>
                          <a:pt x="2260088" y="330494"/>
                        </a:cubicBezTo>
                        <a:cubicBezTo>
                          <a:pt x="2258485" y="333929"/>
                          <a:pt x="2252654" y="331981"/>
                          <a:pt x="2248937" y="332724"/>
                        </a:cubicBezTo>
                        <a:cubicBezTo>
                          <a:pt x="2240759" y="331981"/>
                          <a:pt x="2232475" y="332007"/>
                          <a:pt x="2224404" y="330494"/>
                        </a:cubicBezTo>
                        <a:cubicBezTo>
                          <a:pt x="2218261" y="329342"/>
                          <a:pt x="2210112" y="324050"/>
                          <a:pt x="2204332" y="321573"/>
                        </a:cubicBezTo>
                        <a:cubicBezTo>
                          <a:pt x="2199856" y="319655"/>
                          <a:pt x="2193242" y="318243"/>
                          <a:pt x="2188720" y="317112"/>
                        </a:cubicBezTo>
                        <a:cubicBezTo>
                          <a:pt x="2184573" y="312966"/>
                          <a:pt x="2183192" y="311003"/>
                          <a:pt x="2177569" y="308191"/>
                        </a:cubicBezTo>
                        <a:cubicBezTo>
                          <a:pt x="2175466" y="307140"/>
                          <a:pt x="2172981" y="307012"/>
                          <a:pt x="2170878" y="305961"/>
                        </a:cubicBezTo>
                        <a:cubicBezTo>
                          <a:pt x="2168481" y="304762"/>
                          <a:pt x="2166584" y="302700"/>
                          <a:pt x="2164187" y="301501"/>
                        </a:cubicBezTo>
                        <a:cubicBezTo>
                          <a:pt x="2159610" y="299212"/>
                          <a:pt x="2150595" y="297890"/>
                          <a:pt x="2146345" y="297040"/>
                        </a:cubicBezTo>
                        <a:cubicBezTo>
                          <a:pt x="2129556" y="301237"/>
                          <a:pt x="2134785" y="296812"/>
                          <a:pt x="2139655" y="326033"/>
                        </a:cubicBezTo>
                        <a:cubicBezTo>
                          <a:pt x="2140428" y="330671"/>
                          <a:pt x="2144115" y="339415"/>
                          <a:pt x="2144115" y="339415"/>
                        </a:cubicBezTo>
                        <a:cubicBezTo>
                          <a:pt x="2144858" y="346106"/>
                          <a:pt x="2145558" y="352801"/>
                          <a:pt x="2146345" y="359487"/>
                        </a:cubicBezTo>
                        <a:cubicBezTo>
                          <a:pt x="2147045" y="365440"/>
                          <a:pt x="2148576" y="371335"/>
                          <a:pt x="2148576" y="377329"/>
                        </a:cubicBezTo>
                        <a:cubicBezTo>
                          <a:pt x="2148576" y="381851"/>
                          <a:pt x="2149240" y="387236"/>
                          <a:pt x="2146345" y="390710"/>
                        </a:cubicBezTo>
                        <a:cubicBezTo>
                          <a:pt x="2144441" y="392994"/>
                          <a:pt x="2140398" y="390710"/>
                          <a:pt x="2137424" y="390710"/>
                        </a:cubicBezTo>
                        <a:lnTo>
                          <a:pt x="1914400" y="395171"/>
                        </a:lnTo>
                        <a:lnTo>
                          <a:pt x="1914400" y="428624"/>
                        </a:lnTo>
                        <a:lnTo>
                          <a:pt x="1626699" y="430855"/>
                        </a:lnTo>
                        <a:lnTo>
                          <a:pt x="1606626" y="417473"/>
                        </a:lnTo>
                        <a:lnTo>
                          <a:pt x="1504035" y="410783"/>
                        </a:lnTo>
                        <a:lnTo>
                          <a:pt x="1515186" y="310422"/>
                        </a:lnTo>
                        <a:lnTo>
                          <a:pt x="1463891" y="326033"/>
                        </a:lnTo>
                        <a:cubicBezTo>
                          <a:pt x="1457200" y="324546"/>
                          <a:pt x="1450468" y="323235"/>
                          <a:pt x="1443819" y="321573"/>
                        </a:cubicBezTo>
                        <a:cubicBezTo>
                          <a:pt x="1441538" y="321003"/>
                          <a:pt x="1439419" y="319872"/>
                          <a:pt x="1437128" y="319343"/>
                        </a:cubicBezTo>
                        <a:cubicBezTo>
                          <a:pt x="1423834" y="316275"/>
                          <a:pt x="1417323" y="315914"/>
                          <a:pt x="1405904" y="312652"/>
                        </a:cubicBezTo>
                        <a:cubicBezTo>
                          <a:pt x="1403644" y="312006"/>
                          <a:pt x="1401415" y="311247"/>
                          <a:pt x="1399214" y="310422"/>
                        </a:cubicBezTo>
                        <a:cubicBezTo>
                          <a:pt x="1395465" y="309016"/>
                          <a:pt x="1391897" y="307111"/>
                          <a:pt x="1388062" y="305961"/>
                        </a:cubicBezTo>
                        <a:cubicBezTo>
                          <a:pt x="1384431" y="304872"/>
                          <a:pt x="1380588" y="304650"/>
                          <a:pt x="1376911" y="303731"/>
                        </a:cubicBezTo>
                        <a:cubicBezTo>
                          <a:pt x="1361022" y="299759"/>
                          <a:pt x="1381598" y="303185"/>
                          <a:pt x="1359069" y="297040"/>
                        </a:cubicBezTo>
                        <a:cubicBezTo>
                          <a:pt x="1354707" y="295850"/>
                          <a:pt x="1350148" y="295553"/>
                          <a:pt x="1345688" y="294810"/>
                        </a:cubicBezTo>
                        <a:cubicBezTo>
                          <a:pt x="1342714" y="293323"/>
                          <a:pt x="1339533" y="292193"/>
                          <a:pt x="1336767" y="290349"/>
                        </a:cubicBezTo>
                        <a:cubicBezTo>
                          <a:pt x="1335017" y="289183"/>
                          <a:pt x="1334239" y="286717"/>
                          <a:pt x="1332306" y="285889"/>
                        </a:cubicBezTo>
                        <a:cubicBezTo>
                          <a:pt x="1328822" y="284396"/>
                          <a:pt x="1324855" y="284481"/>
                          <a:pt x="1321155" y="283659"/>
                        </a:cubicBezTo>
                        <a:cubicBezTo>
                          <a:pt x="1318163" y="282994"/>
                          <a:pt x="1315208" y="282172"/>
                          <a:pt x="1312234" y="281428"/>
                        </a:cubicBezTo>
                        <a:cubicBezTo>
                          <a:pt x="1295220" y="264417"/>
                          <a:pt x="1314990" y="282190"/>
                          <a:pt x="1298853" y="272507"/>
                        </a:cubicBezTo>
                        <a:cubicBezTo>
                          <a:pt x="1283553" y="263326"/>
                          <a:pt x="1306647" y="272131"/>
                          <a:pt x="1287701" y="265817"/>
                        </a:cubicBezTo>
                        <a:cubicBezTo>
                          <a:pt x="1286214" y="264330"/>
                          <a:pt x="1284883" y="262670"/>
                          <a:pt x="1283241" y="261356"/>
                        </a:cubicBezTo>
                        <a:cubicBezTo>
                          <a:pt x="1272379" y="252666"/>
                          <a:pt x="1267211" y="254561"/>
                          <a:pt x="1249787" y="250205"/>
                        </a:cubicBezTo>
                        <a:cubicBezTo>
                          <a:pt x="1228053" y="244771"/>
                          <a:pt x="1255170" y="251401"/>
                          <a:pt x="1229715" y="245744"/>
                        </a:cubicBezTo>
                        <a:cubicBezTo>
                          <a:pt x="1226723" y="245079"/>
                          <a:pt x="1223768" y="244257"/>
                          <a:pt x="1220794" y="243514"/>
                        </a:cubicBezTo>
                        <a:cubicBezTo>
                          <a:pt x="1215590" y="244257"/>
                          <a:pt x="1207656" y="241106"/>
                          <a:pt x="1205182" y="245744"/>
                        </a:cubicBezTo>
                        <a:cubicBezTo>
                          <a:pt x="1200272" y="254951"/>
                          <a:pt x="1206399" y="267119"/>
                          <a:pt x="1202952" y="276968"/>
                        </a:cubicBezTo>
                        <a:cubicBezTo>
                          <a:pt x="1200868" y="282922"/>
                          <a:pt x="1194031" y="285889"/>
                          <a:pt x="1189571" y="290349"/>
                        </a:cubicBezTo>
                        <a:lnTo>
                          <a:pt x="1178419" y="301501"/>
                        </a:lnTo>
                        <a:cubicBezTo>
                          <a:pt x="1176932" y="303731"/>
                          <a:pt x="1175675" y="306132"/>
                          <a:pt x="1173959" y="308191"/>
                        </a:cubicBezTo>
                        <a:cubicBezTo>
                          <a:pt x="1159654" y="325357"/>
                          <a:pt x="1173878" y="304966"/>
                          <a:pt x="1162808" y="321573"/>
                        </a:cubicBezTo>
                        <a:cubicBezTo>
                          <a:pt x="1161102" y="328399"/>
                          <a:pt x="1161252" y="332049"/>
                          <a:pt x="1156117" y="337184"/>
                        </a:cubicBezTo>
                        <a:cubicBezTo>
                          <a:pt x="1154221" y="339079"/>
                          <a:pt x="1151656" y="340158"/>
                          <a:pt x="1149426" y="341645"/>
                        </a:cubicBezTo>
                        <a:cubicBezTo>
                          <a:pt x="1146134" y="346584"/>
                          <a:pt x="1143429" y="351590"/>
                          <a:pt x="1138275" y="355026"/>
                        </a:cubicBezTo>
                        <a:cubicBezTo>
                          <a:pt x="1136319" y="356330"/>
                          <a:pt x="1133814" y="356513"/>
                          <a:pt x="1131584" y="357257"/>
                        </a:cubicBezTo>
                        <a:cubicBezTo>
                          <a:pt x="1128610" y="359487"/>
                          <a:pt x="1125890" y="362103"/>
                          <a:pt x="1122663" y="363947"/>
                        </a:cubicBezTo>
                        <a:cubicBezTo>
                          <a:pt x="1110702" y="370782"/>
                          <a:pt x="1119547" y="362606"/>
                          <a:pt x="1113742" y="368408"/>
                        </a:cubicBezTo>
                        <a:lnTo>
                          <a:pt x="959856" y="366178"/>
                        </a:lnTo>
                        <a:lnTo>
                          <a:pt x="955395" y="332724"/>
                        </a:lnTo>
                        <a:lnTo>
                          <a:pt x="694457" y="337184"/>
                        </a:lnTo>
                        <a:lnTo>
                          <a:pt x="654312" y="301501"/>
                        </a:lnTo>
                        <a:cubicBezTo>
                          <a:pt x="646878" y="300014"/>
                          <a:pt x="638978" y="300027"/>
                          <a:pt x="632010" y="297040"/>
                        </a:cubicBezTo>
                        <a:cubicBezTo>
                          <a:pt x="628145" y="295383"/>
                          <a:pt x="626588" y="290452"/>
                          <a:pt x="623089" y="288119"/>
                        </a:cubicBezTo>
                        <a:cubicBezTo>
                          <a:pt x="607751" y="277894"/>
                          <a:pt x="614793" y="280893"/>
                          <a:pt x="603017" y="276968"/>
                        </a:cubicBezTo>
                        <a:cubicBezTo>
                          <a:pt x="597900" y="269293"/>
                          <a:pt x="597214" y="269260"/>
                          <a:pt x="594096" y="259126"/>
                        </a:cubicBezTo>
                        <a:cubicBezTo>
                          <a:pt x="592293" y="253267"/>
                          <a:pt x="591573" y="247100"/>
                          <a:pt x="589635" y="241284"/>
                        </a:cubicBezTo>
                        <a:lnTo>
                          <a:pt x="585175" y="227903"/>
                        </a:lnTo>
                        <a:cubicBezTo>
                          <a:pt x="584431" y="225673"/>
                          <a:pt x="585287" y="221407"/>
                          <a:pt x="582944" y="221212"/>
                        </a:cubicBezTo>
                        <a:lnTo>
                          <a:pt x="556181" y="218982"/>
                        </a:lnTo>
                        <a:cubicBezTo>
                          <a:pt x="540479" y="213746"/>
                          <a:pt x="559879" y="220565"/>
                          <a:pt x="540570" y="212291"/>
                        </a:cubicBezTo>
                        <a:cubicBezTo>
                          <a:pt x="538409" y="211365"/>
                          <a:pt x="536109" y="210804"/>
                          <a:pt x="533879" y="210061"/>
                        </a:cubicBezTo>
                        <a:cubicBezTo>
                          <a:pt x="529729" y="205910"/>
                          <a:pt x="528358" y="203955"/>
                          <a:pt x="522728" y="201140"/>
                        </a:cubicBezTo>
                        <a:cubicBezTo>
                          <a:pt x="520625" y="200089"/>
                          <a:pt x="518140" y="199960"/>
                          <a:pt x="516037" y="198909"/>
                        </a:cubicBezTo>
                        <a:cubicBezTo>
                          <a:pt x="498748" y="190265"/>
                          <a:pt x="519467" y="197823"/>
                          <a:pt x="502656" y="192219"/>
                        </a:cubicBezTo>
                        <a:cubicBezTo>
                          <a:pt x="499682" y="189989"/>
                          <a:pt x="496591" y="187908"/>
                          <a:pt x="493735" y="185528"/>
                        </a:cubicBezTo>
                        <a:cubicBezTo>
                          <a:pt x="492119" y="184182"/>
                          <a:pt x="489639" y="183138"/>
                          <a:pt x="489274" y="181067"/>
                        </a:cubicBezTo>
                        <a:cubicBezTo>
                          <a:pt x="488288" y="175480"/>
                          <a:pt x="490283" y="151861"/>
                          <a:pt x="484814" y="140923"/>
                        </a:cubicBezTo>
                        <a:cubicBezTo>
                          <a:pt x="483615" y="138525"/>
                          <a:pt x="482446" y="135906"/>
                          <a:pt x="480353" y="134232"/>
                        </a:cubicBezTo>
                        <a:cubicBezTo>
                          <a:pt x="478517" y="132763"/>
                          <a:pt x="475892" y="132745"/>
                          <a:pt x="473662" y="132002"/>
                        </a:cubicBezTo>
                        <a:cubicBezTo>
                          <a:pt x="469227" y="129045"/>
                          <a:pt x="465821" y="124232"/>
                          <a:pt x="460281" y="129772"/>
                        </a:cubicBezTo>
                        <a:cubicBezTo>
                          <a:pt x="458619" y="131434"/>
                          <a:pt x="458794" y="134233"/>
                          <a:pt x="458051" y="136463"/>
                        </a:cubicBezTo>
                        <a:cubicBezTo>
                          <a:pt x="457307" y="141667"/>
                          <a:pt x="457995" y="147289"/>
                          <a:pt x="455820" y="152074"/>
                        </a:cubicBezTo>
                        <a:cubicBezTo>
                          <a:pt x="451378" y="161845"/>
                          <a:pt x="447456" y="160119"/>
                          <a:pt x="440209" y="163225"/>
                        </a:cubicBezTo>
                        <a:cubicBezTo>
                          <a:pt x="430759" y="167276"/>
                          <a:pt x="432785" y="166190"/>
                          <a:pt x="426827" y="172146"/>
                        </a:cubicBezTo>
                        <a:cubicBezTo>
                          <a:pt x="423972" y="180713"/>
                          <a:pt x="421946" y="183467"/>
                          <a:pt x="426827" y="194449"/>
                        </a:cubicBezTo>
                        <a:cubicBezTo>
                          <a:pt x="427916" y="196898"/>
                          <a:pt x="431425" y="197235"/>
                          <a:pt x="433518" y="198909"/>
                        </a:cubicBezTo>
                        <a:cubicBezTo>
                          <a:pt x="442266" y="205907"/>
                          <a:pt x="433050" y="201727"/>
                          <a:pt x="444669" y="205600"/>
                        </a:cubicBezTo>
                        <a:cubicBezTo>
                          <a:pt x="449604" y="210535"/>
                          <a:pt x="451838" y="213644"/>
                          <a:pt x="458051" y="216751"/>
                        </a:cubicBezTo>
                        <a:cubicBezTo>
                          <a:pt x="460154" y="217802"/>
                          <a:pt x="462638" y="217931"/>
                          <a:pt x="464741" y="218982"/>
                        </a:cubicBezTo>
                        <a:cubicBezTo>
                          <a:pt x="470370" y="221797"/>
                          <a:pt x="471742" y="223752"/>
                          <a:pt x="475893" y="227903"/>
                        </a:cubicBezTo>
                        <a:cubicBezTo>
                          <a:pt x="476636" y="230133"/>
                          <a:pt x="476914" y="232577"/>
                          <a:pt x="478123" y="234593"/>
                        </a:cubicBezTo>
                        <a:cubicBezTo>
                          <a:pt x="479205" y="236396"/>
                          <a:pt x="481643" y="237173"/>
                          <a:pt x="482583" y="239054"/>
                        </a:cubicBezTo>
                        <a:cubicBezTo>
                          <a:pt x="483954" y="241796"/>
                          <a:pt x="484070" y="245001"/>
                          <a:pt x="484814" y="247975"/>
                        </a:cubicBezTo>
                        <a:cubicBezTo>
                          <a:pt x="483327" y="256896"/>
                          <a:pt x="482683" y="265999"/>
                          <a:pt x="480353" y="274738"/>
                        </a:cubicBezTo>
                        <a:cubicBezTo>
                          <a:pt x="479662" y="277328"/>
                          <a:pt x="476741" y="278885"/>
                          <a:pt x="475893" y="281428"/>
                        </a:cubicBezTo>
                        <a:cubicBezTo>
                          <a:pt x="474776" y="284779"/>
                          <a:pt x="473662" y="299271"/>
                          <a:pt x="471432" y="303731"/>
                        </a:cubicBezTo>
                        <a:cubicBezTo>
                          <a:pt x="469035" y="308526"/>
                          <a:pt x="465485" y="312652"/>
                          <a:pt x="462511" y="317112"/>
                        </a:cubicBezTo>
                        <a:cubicBezTo>
                          <a:pt x="456883" y="325555"/>
                          <a:pt x="459948" y="321906"/>
                          <a:pt x="453590" y="328263"/>
                        </a:cubicBezTo>
                        <a:cubicBezTo>
                          <a:pt x="452847" y="330493"/>
                          <a:pt x="452570" y="332938"/>
                          <a:pt x="451360" y="334954"/>
                        </a:cubicBezTo>
                        <a:cubicBezTo>
                          <a:pt x="450278" y="336757"/>
                          <a:pt x="448386" y="337928"/>
                          <a:pt x="446899" y="339415"/>
                        </a:cubicBezTo>
                        <a:lnTo>
                          <a:pt x="444669" y="341645"/>
                        </a:lnTo>
                        <a:lnTo>
                          <a:pt x="114593" y="339415"/>
                        </a:lnTo>
                        <a:lnTo>
                          <a:pt x="136896" y="294810"/>
                        </a:lnTo>
                        <a:cubicBezTo>
                          <a:pt x="141583" y="273716"/>
                          <a:pt x="144165" y="271489"/>
                          <a:pt x="139126" y="247975"/>
                        </a:cubicBezTo>
                        <a:cubicBezTo>
                          <a:pt x="138308" y="244160"/>
                          <a:pt x="127069" y="239717"/>
                          <a:pt x="125744" y="239054"/>
                        </a:cubicBezTo>
                        <a:cubicBezTo>
                          <a:pt x="115519" y="228827"/>
                          <a:pt x="128563" y="240932"/>
                          <a:pt x="112363" y="230133"/>
                        </a:cubicBezTo>
                        <a:cubicBezTo>
                          <a:pt x="110613" y="228967"/>
                          <a:pt x="109544" y="226986"/>
                          <a:pt x="107902" y="225672"/>
                        </a:cubicBezTo>
                        <a:cubicBezTo>
                          <a:pt x="105809" y="223998"/>
                          <a:pt x="103305" y="222886"/>
                          <a:pt x="101212" y="221212"/>
                        </a:cubicBezTo>
                        <a:cubicBezTo>
                          <a:pt x="99570" y="219898"/>
                          <a:pt x="98554" y="217833"/>
                          <a:pt x="96751" y="216751"/>
                        </a:cubicBezTo>
                        <a:cubicBezTo>
                          <a:pt x="94735" y="215541"/>
                          <a:pt x="92290" y="215264"/>
                          <a:pt x="90060" y="214521"/>
                        </a:cubicBezTo>
                        <a:cubicBezTo>
                          <a:pt x="69472" y="200796"/>
                          <a:pt x="94797" y="218311"/>
                          <a:pt x="78909" y="205600"/>
                        </a:cubicBezTo>
                        <a:cubicBezTo>
                          <a:pt x="76816" y="203926"/>
                          <a:pt x="74449" y="202627"/>
                          <a:pt x="72219" y="201140"/>
                        </a:cubicBezTo>
                        <a:cubicBezTo>
                          <a:pt x="64041" y="188874"/>
                          <a:pt x="72219" y="199281"/>
                          <a:pt x="61067" y="189988"/>
                        </a:cubicBezTo>
                        <a:cubicBezTo>
                          <a:pt x="58644" y="187969"/>
                          <a:pt x="56943" y="185131"/>
                          <a:pt x="54377" y="183298"/>
                        </a:cubicBezTo>
                        <a:cubicBezTo>
                          <a:pt x="51672" y="181366"/>
                          <a:pt x="48307" y="180548"/>
                          <a:pt x="45456" y="178837"/>
                        </a:cubicBezTo>
                        <a:cubicBezTo>
                          <a:pt x="26166" y="167263"/>
                          <a:pt x="39278" y="171357"/>
                          <a:pt x="20923" y="167686"/>
                        </a:cubicBezTo>
                        <a:cubicBezTo>
                          <a:pt x="19436" y="163225"/>
                          <a:pt x="18565" y="158510"/>
                          <a:pt x="16462" y="154304"/>
                        </a:cubicBezTo>
                        <a:cubicBezTo>
                          <a:pt x="14975" y="151330"/>
                          <a:pt x="13237" y="148470"/>
                          <a:pt x="12002" y="145383"/>
                        </a:cubicBezTo>
                        <a:cubicBezTo>
                          <a:pt x="10256" y="141018"/>
                          <a:pt x="7541" y="132002"/>
                          <a:pt x="7541" y="132002"/>
                        </a:cubicBezTo>
                        <a:cubicBezTo>
                          <a:pt x="8167" y="123242"/>
                          <a:pt x="2748" y="103209"/>
                          <a:pt x="14232" y="96318"/>
                        </a:cubicBezTo>
                        <a:cubicBezTo>
                          <a:pt x="16248" y="95108"/>
                          <a:pt x="18693" y="94831"/>
                          <a:pt x="20923" y="94088"/>
                        </a:cubicBezTo>
                        <a:cubicBezTo>
                          <a:pt x="24679" y="91584"/>
                          <a:pt x="31292" y="88414"/>
                          <a:pt x="32074" y="82937"/>
                        </a:cubicBezTo>
                        <a:cubicBezTo>
                          <a:pt x="32507" y="79903"/>
                          <a:pt x="31215" y="76758"/>
                          <a:pt x="29844" y="74016"/>
                        </a:cubicBezTo>
                        <a:cubicBezTo>
                          <a:pt x="27447" y="69221"/>
                          <a:pt x="23897" y="65095"/>
                          <a:pt x="20923" y="60634"/>
                        </a:cubicBezTo>
                        <a:cubicBezTo>
                          <a:pt x="14714" y="51320"/>
                          <a:pt x="18356" y="55837"/>
                          <a:pt x="9772" y="47253"/>
                        </a:cubicBezTo>
                        <a:cubicBezTo>
                          <a:pt x="9028" y="45023"/>
                          <a:pt x="9010" y="42398"/>
                          <a:pt x="7541" y="40562"/>
                        </a:cubicBezTo>
                        <a:cubicBezTo>
                          <a:pt x="5867" y="38469"/>
                          <a:pt x="1292" y="38746"/>
                          <a:pt x="851" y="36102"/>
                        </a:cubicBezTo>
                        <a:cubicBezTo>
                          <a:pt x="-1335" y="22986"/>
                          <a:pt x="617" y="15763"/>
                          <a:pt x="7541" y="7108"/>
                        </a:cubicBezTo>
                        <a:cubicBezTo>
                          <a:pt x="8855" y="5466"/>
                          <a:pt x="10199" y="3730"/>
                          <a:pt x="12002" y="2648"/>
                        </a:cubicBezTo>
                        <a:cubicBezTo>
                          <a:pt x="24808" y="-5034"/>
                          <a:pt x="12002" y="6365"/>
                          <a:pt x="12002" y="7108"/>
                        </a:cubicBezTo>
                        <a:close/>
                      </a:path>
                    </a:pathLst>
                  </a:custGeom>
                  <a:solidFill>
                    <a:srgbClr val="6E88A9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 200"/>
                  <p:cNvSpPr/>
                  <p:nvPr/>
                </p:nvSpPr>
                <p:spPr>
                  <a:xfrm>
                    <a:off x="2775921" y="1632539"/>
                    <a:ext cx="2533808" cy="1381109"/>
                  </a:xfrm>
                  <a:custGeom>
                    <a:avLst/>
                    <a:gdLst>
                      <a:gd name="connsiteX0" fmla="*/ 252017 w 2533557"/>
                      <a:gd name="connsiteY0" fmla="*/ 0 h 1380521"/>
                      <a:gd name="connsiteX1" fmla="*/ 669073 w 2533557"/>
                      <a:gd name="connsiteY1" fmla="*/ 0 h 1380521"/>
                      <a:gd name="connsiteX2" fmla="*/ 673533 w 2533557"/>
                      <a:gd name="connsiteY2" fmla="*/ 20072 h 1380521"/>
                      <a:gd name="connsiteX3" fmla="*/ 686915 w 2533557"/>
                      <a:gd name="connsiteY3" fmla="*/ 44604 h 1380521"/>
                      <a:gd name="connsiteX4" fmla="*/ 693606 w 2533557"/>
                      <a:gd name="connsiteY4" fmla="*/ 46835 h 1380521"/>
                      <a:gd name="connsiteX5" fmla="*/ 700296 w 2533557"/>
                      <a:gd name="connsiteY5" fmla="*/ 53525 h 1380521"/>
                      <a:gd name="connsiteX6" fmla="*/ 706987 w 2533557"/>
                      <a:gd name="connsiteY6" fmla="*/ 57986 h 1380521"/>
                      <a:gd name="connsiteX7" fmla="*/ 713678 w 2533557"/>
                      <a:gd name="connsiteY7" fmla="*/ 73598 h 1380521"/>
                      <a:gd name="connsiteX8" fmla="*/ 720368 w 2533557"/>
                      <a:gd name="connsiteY8" fmla="*/ 113742 h 1380521"/>
                      <a:gd name="connsiteX9" fmla="*/ 724829 w 2533557"/>
                      <a:gd name="connsiteY9" fmla="*/ 127123 h 1380521"/>
                      <a:gd name="connsiteX10" fmla="*/ 727059 w 2533557"/>
                      <a:gd name="connsiteY10" fmla="*/ 133814 h 1380521"/>
                      <a:gd name="connsiteX11" fmla="*/ 729289 w 2533557"/>
                      <a:gd name="connsiteY11" fmla="*/ 167268 h 1380521"/>
                      <a:gd name="connsiteX12" fmla="*/ 733750 w 2533557"/>
                      <a:gd name="connsiteY12" fmla="*/ 176189 h 1380521"/>
                      <a:gd name="connsiteX13" fmla="*/ 742671 w 2533557"/>
                      <a:gd name="connsiteY13" fmla="*/ 187340 h 1380521"/>
                      <a:gd name="connsiteX14" fmla="*/ 749362 w 2533557"/>
                      <a:gd name="connsiteY14" fmla="*/ 191801 h 1380521"/>
                      <a:gd name="connsiteX15" fmla="*/ 760513 w 2533557"/>
                      <a:gd name="connsiteY15" fmla="*/ 207412 h 1380521"/>
                      <a:gd name="connsiteX16" fmla="*/ 762743 w 2533557"/>
                      <a:gd name="connsiteY16" fmla="*/ 231945 h 1380521"/>
                      <a:gd name="connsiteX17" fmla="*/ 756052 w 2533557"/>
                      <a:gd name="connsiteY17" fmla="*/ 234175 h 1380521"/>
                      <a:gd name="connsiteX18" fmla="*/ 747131 w 2533557"/>
                      <a:gd name="connsiteY18" fmla="*/ 245326 h 1380521"/>
                      <a:gd name="connsiteX19" fmla="*/ 742671 w 2533557"/>
                      <a:gd name="connsiteY19" fmla="*/ 249787 h 1380521"/>
                      <a:gd name="connsiteX20" fmla="*/ 744901 w 2533557"/>
                      <a:gd name="connsiteY20" fmla="*/ 265399 h 1380521"/>
                      <a:gd name="connsiteX21" fmla="*/ 751592 w 2533557"/>
                      <a:gd name="connsiteY21" fmla="*/ 269859 h 1380521"/>
                      <a:gd name="connsiteX22" fmla="*/ 753822 w 2533557"/>
                      <a:gd name="connsiteY22" fmla="*/ 276550 h 1380521"/>
                      <a:gd name="connsiteX23" fmla="*/ 756052 w 2533557"/>
                      <a:gd name="connsiteY23" fmla="*/ 307773 h 1380521"/>
                      <a:gd name="connsiteX24" fmla="*/ 762743 w 2533557"/>
                      <a:gd name="connsiteY24" fmla="*/ 310003 h 1380521"/>
                      <a:gd name="connsiteX25" fmla="*/ 785046 w 2533557"/>
                      <a:gd name="connsiteY25" fmla="*/ 312234 h 1380521"/>
                      <a:gd name="connsiteX26" fmla="*/ 791736 w 2533557"/>
                      <a:gd name="connsiteY26" fmla="*/ 316694 h 1380521"/>
                      <a:gd name="connsiteX27" fmla="*/ 798427 w 2533557"/>
                      <a:gd name="connsiteY27" fmla="*/ 318924 h 1380521"/>
                      <a:gd name="connsiteX28" fmla="*/ 800657 w 2533557"/>
                      <a:gd name="connsiteY28" fmla="*/ 327845 h 1380521"/>
                      <a:gd name="connsiteX29" fmla="*/ 805118 w 2533557"/>
                      <a:gd name="connsiteY29" fmla="*/ 332306 h 1380521"/>
                      <a:gd name="connsiteX30" fmla="*/ 816269 w 2533557"/>
                      <a:gd name="connsiteY30" fmla="*/ 347918 h 1380521"/>
                      <a:gd name="connsiteX31" fmla="*/ 840802 w 2533557"/>
                      <a:gd name="connsiteY31" fmla="*/ 350148 h 1380521"/>
                      <a:gd name="connsiteX32" fmla="*/ 843032 w 2533557"/>
                      <a:gd name="connsiteY32" fmla="*/ 356839 h 1380521"/>
                      <a:gd name="connsiteX33" fmla="*/ 845262 w 2533557"/>
                      <a:gd name="connsiteY33" fmla="*/ 372450 h 1380521"/>
                      <a:gd name="connsiteX34" fmla="*/ 851953 w 2533557"/>
                      <a:gd name="connsiteY34" fmla="*/ 374681 h 1380521"/>
                      <a:gd name="connsiteX35" fmla="*/ 858644 w 2533557"/>
                      <a:gd name="connsiteY35" fmla="*/ 381371 h 1380521"/>
                      <a:gd name="connsiteX36" fmla="*/ 865334 w 2533557"/>
                      <a:gd name="connsiteY36" fmla="*/ 385832 h 1380521"/>
                      <a:gd name="connsiteX37" fmla="*/ 867565 w 2533557"/>
                      <a:gd name="connsiteY37" fmla="*/ 392522 h 1380521"/>
                      <a:gd name="connsiteX38" fmla="*/ 883176 w 2533557"/>
                      <a:gd name="connsiteY38" fmla="*/ 396983 h 1380521"/>
                      <a:gd name="connsiteX39" fmla="*/ 887637 w 2533557"/>
                      <a:gd name="connsiteY39" fmla="*/ 403674 h 1380521"/>
                      <a:gd name="connsiteX40" fmla="*/ 889867 w 2533557"/>
                      <a:gd name="connsiteY40" fmla="*/ 437127 h 1380521"/>
                      <a:gd name="connsiteX41" fmla="*/ 876486 w 2533557"/>
                      <a:gd name="connsiteY41" fmla="*/ 446048 h 1380521"/>
                      <a:gd name="connsiteX42" fmla="*/ 865334 w 2533557"/>
                      <a:gd name="connsiteY42" fmla="*/ 472811 h 1380521"/>
                      <a:gd name="connsiteX43" fmla="*/ 1148575 w 2533557"/>
                      <a:gd name="connsiteY43" fmla="*/ 472811 h 1380521"/>
                      <a:gd name="connsiteX44" fmla="*/ 1164187 w 2533557"/>
                      <a:gd name="connsiteY44" fmla="*/ 439358 h 1380521"/>
                      <a:gd name="connsiteX45" fmla="*/ 1168647 w 2533557"/>
                      <a:gd name="connsiteY45" fmla="*/ 419285 h 1380521"/>
                      <a:gd name="connsiteX46" fmla="*/ 1173108 w 2533557"/>
                      <a:gd name="connsiteY46" fmla="*/ 412595 h 1380521"/>
                      <a:gd name="connsiteX47" fmla="*/ 1175338 w 2533557"/>
                      <a:gd name="connsiteY47" fmla="*/ 405904 h 1380521"/>
                      <a:gd name="connsiteX48" fmla="*/ 1166417 w 2533557"/>
                      <a:gd name="connsiteY48" fmla="*/ 379141 h 1380521"/>
                      <a:gd name="connsiteX49" fmla="*/ 1159726 w 2533557"/>
                      <a:gd name="connsiteY49" fmla="*/ 374681 h 1380521"/>
                      <a:gd name="connsiteX50" fmla="*/ 1155266 w 2533557"/>
                      <a:gd name="connsiteY50" fmla="*/ 367990 h 1380521"/>
                      <a:gd name="connsiteX51" fmla="*/ 1146345 w 2533557"/>
                      <a:gd name="connsiteY51" fmla="*/ 359069 h 1380521"/>
                      <a:gd name="connsiteX52" fmla="*/ 1132964 w 2533557"/>
                      <a:gd name="connsiteY52" fmla="*/ 350148 h 1380521"/>
                      <a:gd name="connsiteX53" fmla="*/ 1128503 w 2533557"/>
                      <a:gd name="connsiteY53" fmla="*/ 345687 h 1380521"/>
                      <a:gd name="connsiteX54" fmla="*/ 1115122 w 2533557"/>
                      <a:gd name="connsiteY54" fmla="*/ 341227 h 1380521"/>
                      <a:gd name="connsiteX55" fmla="*/ 1112891 w 2533557"/>
                      <a:gd name="connsiteY55" fmla="*/ 312234 h 1380521"/>
                      <a:gd name="connsiteX56" fmla="*/ 1126273 w 2533557"/>
                      <a:gd name="connsiteY56" fmla="*/ 305543 h 1380521"/>
                      <a:gd name="connsiteX57" fmla="*/ 1150806 w 2533557"/>
                      <a:gd name="connsiteY57" fmla="*/ 294392 h 1380521"/>
                      <a:gd name="connsiteX58" fmla="*/ 1155266 w 2533557"/>
                      <a:gd name="connsiteY58" fmla="*/ 289931 h 1380521"/>
                      <a:gd name="connsiteX59" fmla="*/ 1159726 w 2533557"/>
                      <a:gd name="connsiteY59" fmla="*/ 281010 h 1380521"/>
                      <a:gd name="connsiteX60" fmla="*/ 1164187 w 2533557"/>
                      <a:gd name="connsiteY60" fmla="*/ 274320 h 1380521"/>
                      <a:gd name="connsiteX61" fmla="*/ 1166417 w 2533557"/>
                      <a:gd name="connsiteY61" fmla="*/ 267629 h 1380521"/>
                      <a:gd name="connsiteX62" fmla="*/ 1173108 w 2533557"/>
                      <a:gd name="connsiteY62" fmla="*/ 256478 h 1380521"/>
                      <a:gd name="connsiteX63" fmla="*/ 1190950 w 2533557"/>
                      <a:gd name="connsiteY63" fmla="*/ 258708 h 1380521"/>
                      <a:gd name="connsiteX64" fmla="*/ 1193180 w 2533557"/>
                      <a:gd name="connsiteY64" fmla="*/ 265399 h 1380521"/>
                      <a:gd name="connsiteX65" fmla="*/ 1197641 w 2533557"/>
                      <a:gd name="connsiteY65" fmla="*/ 272089 h 1380521"/>
                      <a:gd name="connsiteX66" fmla="*/ 1202101 w 2533557"/>
                      <a:gd name="connsiteY66" fmla="*/ 281010 h 1380521"/>
                      <a:gd name="connsiteX67" fmla="*/ 1213252 w 2533557"/>
                      <a:gd name="connsiteY67" fmla="*/ 289931 h 1380521"/>
                      <a:gd name="connsiteX68" fmla="*/ 1219943 w 2533557"/>
                      <a:gd name="connsiteY68" fmla="*/ 292161 h 1380521"/>
                      <a:gd name="connsiteX69" fmla="*/ 1228864 w 2533557"/>
                      <a:gd name="connsiteY69" fmla="*/ 312234 h 1380521"/>
                      <a:gd name="connsiteX70" fmla="*/ 1235555 w 2533557"/>
                      <a:gd name="connsiteY70" fmla="*/ 316694 h 1380521"/>
                      <a:gd name="connsiteX71" fmla="*/ 1240015 w 2533557"/>
                      <a:gd name="connsiteY71" fmla="*/ 323385 h 1380521"/>
                      <a:gd name="connsiteX72" fmla="*/ 1242246 w 2533557"/>
                      <a:gd name="connsiteY72" fmla="*/ 343457 h 1380521"/>
                      <a:gd name="connsiteX73" fmla="*/ 1248936 w 2533557"/>
                      <a:gd name="connsiteY73" fmla="*/ 345687 h 1380521"/>
                      <a:gd name="connsiteX74" fmla="*/ 1273469 w 2533557"/>
                      <a:gd name="connsiteY74" fmla="*/ 352378 h 1380521"/>
                      <a:gd name="connsiteX75" fmla="*/ 1282390 w 2533557"/>
                      <a:gd name="connsiteY75" fmla="*/ 350148 h 1380521"/>
                      <a:gd name="connsiteX76" fmla="*/ 1293541 w 2533557"/>
                      <a:gd name="connsiteY76" fmla="*/ 347918 h 1380521"/>
                      <a:gd name="connsiteX77" fmla="*/ 1300232 w 2533557"/>
                      <a:gd name="connsiteY77" fmla="*/ 345687 h 1380521"/>
                      <a:gd name="connsiteX78" fmla="*/ 1333686 w 2533557"/>
                      <a:gd name="connsiteY78" fmla="*/ 356839 h 1380521"/>
                      <a:gd name="connsiteX79" fmla="*/ 1335916 w 2533557"/>
                      <a:gd name="connsiteY79" fmla="*/ 367990 h 1380521"/>
                      <a:gd name="connsiteX80" fmla="*/ 1338146 w 2533557"/>
                      <a:gd name="connsiteY80" fmla="*/ 408134 h 1380521"/>
                      <a:gd name="connsiteX81" fmla="*/ 1340376 w 2533557"/>
                      <a:gd name="connsiteY81" fmla="*/ 417055 h 1380521"/>
                      <a:gd name="connsiteX82" fmla="*/ 1344837 w 2533557"/>
                      <a:gd name="connsiteY82" fmla="*/ 421516 h 1380521"/>
                      <a:gd name="connsiteX83" fmla="*/ 1358218 w 2533557"/>
                      <a:gd name="connsiteY83" fmla="*/ 428206 h 1380521"/>
                      <a:gd name="connsiteX84" fmla="*/ 1371600 w 2533557"/>
                      <a:gd name="connsiteY84" fmla="*/ 439358 h 1380521"/>
                      <a:gd name="connsiteX85" fmla="*/ 1382751 w 2533557"/>
                      <a:gd name="connsiteY85" fmla="*/ 443818 h 1380521"/>
                      <a:gd name="connsiteX86" fmla="*/ 1396132 w 2533557"/>
                      <a:gd name="connsiteY86" fmla="*/ 448279 h 1380521"/>
                      <a:gd name="connsiteX87" fmla="*/ 1402823 w 2533557"/>
                      <a:gd name="connsiteY87" fmla="*/ 450509 h 1380521"/>
                      <a:gd name="connsiteX88" fmla="*/ 1407284 w 2533557"/>
                      <a:gd name="connsiteY88" fmla="*/ 457200 h 1380521"/>
                      <a:gd name="connsiteX89" fmla="*/ 1413974 w 2533557"/>
                      <a:gd name="connsiteY89" fmla="*/ 470581 h 1380521"/>
                      <a:gd name="connsiteX90" fmla="*/ 1427356 w 2533557"/>
                      <a:gd name="connsiteY90" fmla="*/ 475041 h 1380521"/>
                      <a:gd name="connsiteX91" fmla="*/ 1688294 w 2533557"/>
                      <a:gd name="connsiteY91" fmla="*/ 475041 h 1380521"/>
                      <a:gd name="connsiteX92" fmla="*/ 1688294 w 2533557"/>
                      <a:gd name="connsiteY92" fmla="*/ 501804 h 1380521"/>
                      <a:gd name="connsiteX93" fmla="*/ 1833260 w 2533557"/>
                      <a:gd name="connsiteY93" fmla="*/ 501804 h 1380521"/>
                      <a:gd name="connsiteX94" fmla="*/ 1871174 w 2533557"/>
                      <a:gd name="connsiteY94" fmla="*/ 448279 h 1380521"/>
                      <a:gd name="connsiteX95" fmla="*/ 1880095 w 2533557"/>
                      <a:gd name="connsiteY95" fmla="*/ 419285 h 1380521"/>
                      <a:gd name="connsiteX96" fmla="*/ 1886786 w 2533557"/>
                      <a:gd name="connsiteY96" fmla="*/ 417055 h 1380521"/>
                      <a:gd name="connsiteX97" fmla="*/ 1902398 w 2533557"/>
                      <a:gd name="connsiteY97" fmla="*/ 405904 h 1380521"/>
                      <a:gd name="connsiteX98" fmla="*/ 1911319 w 2533557"/>
                      <a:gd name="connsiteY98" fmla="*/ 388062 h 1380521"/>
                      <a:gd name="connsiteX99" fmla="*/ 1924700 w 2533557"/>
                      <a:gd name="connsiteY99" fmla="*/ 383601 h 1380521"/>
                      <a:gd name="connsiteX100" fmla="*/ 1975996 w 2533557"/>
                      <a:gd name="connsiteY100" fmla="*/ 385832 h 1380521"/>
                      <a:gd name="connsiteX101" fmla="*/ 1989377 w 2533557"/>
                      <a:gd name="connsiteY101" fmla="*/ 390292 h 1380521"/>
                      <a:gd name="connsiteX102" fmla="*/ 2002759 w 2533557"/>
                      <a:gd name="connsiteY102" fmla="*/ 399213 h 1380521"/>
                      <a:gd name="connsiteX103" fmla="*/ 2011680 w 2533557"/>
                      <a:gd name="connsiteY103" fmla="*/ 405904 h 1380521"/>
                      <a:gd name="connsiteX104" fmla="*/ 2040673 w 2533557"/>
                      <a:gd name="connsiteY104" fmla="*/ 408134 h 1380521"/>
                      <a:gd name="connsiteX105" fmla="*/ 2060745 w 2533557"/>
                      <a:gd name="connsiteY105" fmla="*/ 414825 h 1380521"/>
                      <a:gd name="connsiteX106" fmla="*/ 2067436 w 2533557"/>
                      <a:gd name="connsiteY106" fmla="*/ 417055 h 1380521"/>
                      <a:gd name="connsiteX107" fmla="*/ 2074126 w 2533557"/>
                      <a:gd name="connsiteY107" fmla="*/ 419285 h 1380521"/>
                      <a:gd name="connsiteX108" fmla="*/ 2085278 w 2533557"/>
                      <a:gd name="connsiteY108" fmla="*/ 430437 h 1380521"/>
                      <a:gd name="connsiteX109" fmla="*/ 2094199 w 2533557"/>
                      <a:gd name="connsiteY109" fmla="*/ 432667 h 1380521"/>
                      <a:gd name="connsiteX110" fmla="*/ 2107580 w 2533557"/>
                      <a:gd name="connsiteY110" fmla="*/ 437127 h 1380521"/>
                      <a:gd name="connsiteX111" fmla="*/ 2123192 w 2533557"/>
                      <a:gd name="connsiteY111" fmla="*/ 439358 h 1380521"/>
                      <a:gd name="connsiteX112" fmla="*/ 2129883 w 2533557"/>
                      <a:gd name="connsiteY112" fmla="*/ 441588 h 1380521"/>
                      <a:gd name="connsiteX113" fmla="*/ 2138804 w 2533557"/>
                      <a:gd name="connsiteY113" fmla="*/ 446048 h 1380521"/>
                      <a:gd name="connsiteX114" fmla="*/ 2147725 w 2533557"/>
                      <a:gd name="connsiteY114" fmla="*/ 448279 h 1380521"/>
                      <a:gd name="connsiteX115" fmla="*/ 2152185 w 2533557"/>
                      <a:gd name="connsiteY115" fmla="*/ 454969 h 1380521"/>
                      <a:gd name="connsiteX116" fmla="*/ 2219092 w 2533557"/>
                      <a:gd name="connsiteY116" fmla="*/ 450509 h 1380521"/>
                      <a:gd name="connsiteX117" fmla="*/ 2243625 w 2533557"/>
                      <a:gd name="connsiteY117" fmla="*/ 461660 h 1380521"/>
                      <a:gd name="connsiteX118" fmla="*/ 2232474 w 2533557"/>
                      <a:gd name="connsiteY118" fmla="*/ 546409 h 1380521"/>
                      <a:gd name="connsiteX119" fmla="*/ 2252546 w 2533557"/>
                      <a:gd name="connsiteY119" fmla="*/ 548640 h 1380521"/>
                      <a:gd name="connsiteX120" fmla="*/ 2323914 w 2533557"/>
                      <a:gd name="connsiteY120" fmla="*/ 550870 h 1380521"/>
                      <a:gd name="connsiteX121" fmla="*/ 2352907 w 2533557"/>
                      <a:gd name="connsiteY121" fmla="*/ 555330 h 1380521"/>
                      <a:gd name="connsiteX122" fmla="*/ 2359598 w 2533557"/>
                      <a:gd name="connsiteY122" fmla="*/ 559791 h 1380521"/>
                      <a:gd name="connsiteX123" fmla="*/ 2364058 w 2533557"/>
                      <a:gd name="connsiteY123" fmla="*/ 566481 h 1380521"/>
                      <a:gd name="connsiteX124" fmla="*/ 2368519 w 2533557"/>
                      <a:gd name="connsiteY124" fmla="*/ 570942 h 1380521"/>
                      <a:gd name="connsiteX125" fmla="*/ 2357367 w 2533557"/>
                      <a:gd name="connsiteY125" fmla="*/ 582093 h 1380521"/>
                      <a:gd name="connsiteX126" fmla="*/ 2352907 w 2533557"/>
                      <a:gd name="connsiteY126" fmla="*/ 586554 h 1380521"/>
                      <a:gd name="connsiteX127" fmla="*/ 2332835 w 2533557"/>
                      <a:gd name="connsiteY127" fmla="*/ 597705 h 1380521"/>
                      <a:gd name="connsiteX128" fmla="*/ 2323914 w 2533557"/>
                      <a:gd name="connsiteY128" fmla="*/ 604396 h 1380521"/>
                      <a:gd name="connsiteX129" fmla="*/ 2308302 w 2533557"/>
                      <a:gd name="connsiteY129" fmla="*/ 608856 h 1380521"/>
                      <a:gd name="connsiteX130" fmla="*/ 2303842 w 2533557"/>
                      <a:gd name="connsiteY130" fmla="*/ 615547 h 1380521"/>
                      <a:gd name="connsiteX131" fmla="*/ 2299381 w 2533557"/>
                      <a:gd name="connsiteY131" fmla="*/ 620007 h 1380521"/>
                      <a:gd name="connsiteX132" fmla="*/ 2294921 w 2533557"/>
                      <a:gd name="connsiteY132" fmla="*/ 633389 h 1380521"/>
                      <a:gd name="connsiteX133" fmla="*/ 2286000 w 2533557"/>
                      <a:gd name="connsiteY133" fmla="*/ 644540 h 1380521"/>
                      <a:gd name="connsiteX134" fmla="*/ 2292690 w 2533557"/>
                      <a:gd name="connsiteY134" fmla="*/ 677994 h 1380521"/>
                      <a:gd name="connsiteX135" fmla="*/ 2299381 w 2533557"/>
                      <a:gd name="connsiteY135" fmla="*/ 682454 h 1380521"/>
                      <a:gd name="connsiteX136" fmla="*/ 2308302 w 2533557"/>
                      <a:gd name="connsiteY136" fmla="*/ 684684 h 1380521"/>
                      <a:gd name="connsiteX137" fmla="*/ 2317223 w 2533557"/>
                      <a:gd name="connsiteY137" fmla="*/ 695836 h 1380521"/>
                      <a:gd name="connsiteX138" fmla="*/ 2310532 w 2533557"/>
                      <a:gd name="connsiteY138" fmla="*/ 700296 h 1380521"/>
                      <a:gd name="connsiteX139" fmla="*/ 2297151 w 2533557"/>
                      <a:gd name="connsiteY139" fmla="*/ 704757 h 1380521"/>
                      <a:gd name="connsiteX140" fmla="*/ 2290460 w 2533557"/>
                      <a:gd name="connsiteY140" fmla="*/ 706987 h 1380521"/>
                      <a:gd name="connsiteX141" fmla="*/ 2281539 w 2533557"/>
                      <a:gd name="connsiteY141" fmla="*/ 713678 h 1380521"/>
                      <a:gd name="connsiteX142" fmla="*/ 2272618 w 2533557"/>
                      <a:gd name="connsiteY142" fmla="*/ 715908 h 1380521"/>
                      <a:gd name="connsiteX143" fmla="*/ 2265927 w 2533557"/>
                      <a:gd name="connsiteY143" fmla="*/ 729289 h 1380521"/>
                      <a:gd name="connsiteX144" fmla="*/ 2261467 w 2533557"/>
                      <a:gd name="connsiteY144" fmla="*/ 733750 h 1380521"/>
                      <a:gd name="connsiteX145" fmla="*/ 2259237 w 2533557"/>
                      <a:gd name="connsiteY145" fmla="*/ 742671 h 1380521"/>
                      <a:gd name="connsiteX146" fmla="*/ 2250316 w 2533557"/>
                      <a:gd name="connsiteY146" fmla="*/ 751592 h 1380521"/>
                      <a:gd name="connsiteX147" fmla="*/ 2245855 w 2533557"/>
                      <a:gd name="connsiteY147" fmla="*/ 758282 h 1380521"/>
                      <a:gd name="connsiteX148" fmla="*/ 2236934 w 2533557"/>
                      <a:gd name="connsiteY148" fmla="*/ 767203 h 1380521"/>
                      <a:gd name="connsiteX149" fmla="*/ 2223553 w 2533557"/>
                      <a:gd name="connsiteY149" fmla="*/ 771664 h 1380521"/>
                      <a:gd name="connsiteX150" fmla="*/ 2216862 w 2533557"/>
                      <a:gd name="connsiteY150" fmla="*/ 778355 h 1380521"/>
                      <a:gd name="connsiteX151" fmla="*/ 2214632 w 2533557"/>
                      <a:gd name="connsiteY151" fmla="*/ 796197 h 1380521"/>
                      <a:gd name="connsiteX152" fmla="*/ 2214632 w 2533557"/>
                      <a:gd name="connsiteY152" fmla="*/ 974616 h 1380521"/>
                      <a:gd name="connsiteX153" fmla="*/ 2294921 w 2533557"/>
                      <a:gd name="connsiteY153" fmla="*/ 974616 h 1380521"/>
                      <a:gd name="connsiteX154" fmla="*/ 2294921 w 2533557"/>
                      <a:gd name="connsiteY154" fmla="*/ 1016991 h 1380521"/>
                      <a:gd name="connsiteX155" fmla="*/ 2404203 w 2533557"/>
                      <a:gd name="connsiteY155" fmla="*/ 1016991 h 1380521"/>
                      <a:gd name="connsiteX156" fmla="*/ 2404203 w 2533557"/>
                      <a:gd name="connsiteY156" fmla="*/ 1095049 h 1380521"/>
                      <a:gd name="connsiteX157" fmla="*/ 2457728 w 2533557"/>
                      <a:gd name="connsiteY157" fmla="*/ 1157496 h 1380521"/>
                      <a:gd name="connsiteX158" fmla="*/ 2477801 w 2533557"/>
                      <a:gd name="connsiteY158" fmla="*/ 1164187 h 1380521"/>
                      <a:gd name="connsiteX159" fmla="*/ 2491182 w 2533557"/>
                      <a:gd name="connsiteY159" fmla="*/ 1166417 h 1380521"/>
                      <a:gd name="connsiteX160" fmla="*/ 2504564 w 2533557"/>
                      <a:gd name="connsiteY160" fmla="*/ 1170878 h 1380521"/>
                      <a:gd name="connsiteX161" fmla="*/ 2513485 w 2533557"/>
                      <a:gd name="connsiteY161" fmla="*/ 1173108 h 1380521"/>
                      <a:gd name="connsiteX162" fmla="*/ 2520175 w 2533557"/>
                      <a:gd name="connsiteY162" fmla="*/ 1177568 h 1380521"/>
                      <a:gd name="connsiteX163" fmla="*/ 2526866 w 2533557"/>
                      <a:gd name="connsiteY163" fmla="*/ 1179799 h 1380521"/>
                      <a:gd name="connsiteX164" fmla="*/ 2533557 w 2533557"/>
                      <a:gd name="connsiteY164" fmla="*/ 1186489 h 1380521"/>
                      <a:gd name="connsiteX165" fmla="*/ 2524636 w 2533557"/>
                      <a:gd name="connsiteY165" fmla="*/ 1188720 h 1380521"/>
                      <a:gd name="connsiteX166" fmla="*/ 2511254 w 2533557"/>
                      <a:gd name="connsiteY166" fmla="*/ 1190950 h 1380521"/>
                      <a:gd name="connsiteX167" fmla="*/ 2504564 w 2533557"/>
                      <a:gd name="connsiteY167" fmla="*/ 1195410 h 1380521"/>
                      <a:gd name="connsiteX168" fmla="*/ 2497873 w 2533557"/>
                      <a:gd name="connsiteY168" fmla="*/ 1197641 h 1380521"/>
                      <a:gd name="connsiteX169" fmla="*/ 2493412 w 2533557"/>
                      <a:gd name="connsiteY169" fmla="*/ 1204331 h 1380521"/>
                      <a:gd name="connsiteX170" fmla="*/ 2495643 w 2533557"/>
                      <a:gd name="connsiteY170" fmla="*/ 1235555 h 1380521"/>
                      <a:gd name="connsiteX171" fmla="*/ 2502333 w 2533557"/>
                      <a:gd name="connsiteY171" fmla="*/ 1237785 h 1380521"/>
                      <a:gd name="connsiteX172" fmla="*/ 2515715 w 2533557"/>
                      <a:gd name="connsiteY172" fmla="*/ 1240015 h 1380521"/>
                      <a:gd name="connsiteX173" fmla="*/ 2522406 w 2533557"/>
                      <a:gd name="connsiteY173" fmla="*/ 1242245 h 1380521"/>
                      <a:gd name="connsiteX174" fmla="*/ 2522406 w 2533557"/>
                      <a:gd name="connsiteY174" fmla="*/ 1246706 h 1380521"/>
                      <a:gd name="connsiteX175" fmla="*/ 2428735 w 2533557"/>
                      <a:gd name="connsiteY175" fmla="*/ 1333685 h 1380521"/>
                      <a:gd name="connsiteX176" fmla="*/ 2361828 w 2533557"/>
                      <a:gd name="connsiteY176" fmla="*/ 1318074 h 1380521"/>
                      <a:gd name="connsiteX177" fmla="*/ 2343986 w 2533557"/>
                      <a:gd name="connsiteY177" fmla="*/ 1309153 h 1380521"/>
                      <a:gd name="connsiteX178" fmla="*/ 2330605 w 2533557"/>
                      <a:gd name="connsiteY178" fmla="*/ 1304692 h 1380521"/>
                      <a:gd name="connsiteX179" fmla="*/ 2326144 w 2533557"/>
                      <a:gd name="connsiteY179" fmla="*/ 1300232 h 1380521"/>
                      <a:gd name="connsiteX180" fmla="*/ 2312763 w 2533557"/>
                      <a:gd name="connsiteY180" fmla="*/ 1295771 h 1380521"/>
                      <a:gd name="connsiteX181" fmla="*/ 2286000 w 2533557"/>
                      <a:gd name="connsiteY181" fmla="*/ 1302462 h 1380521"/>
                      <a:gd name="connsiteX182" fmla="*/ 2279309 w 2533557"/>
                      <a:gd name="connsiteY182" fmla="*/ 1306922 h 1380521"/>
                      <a:gd name="connsiteX183" fmla="*/ 2261467 w 2533557"/>
                      <a:gd name="connsiteY183" fmla="*/ 1315843 h 1380521"/>
                      <a:gd name="connsiteX184" fmla="*/ 2232474 w 2533557"/>
                      <a:gd name="connsiteY184" fmla="*/ 1313613 h 1380521"/>
                      <a:gd name="connsiteX185" fmla="*/ 2223553 w 2533557"/>
                      <a:gd name="connsiteY185" fmla="*/ 1309153 h 1380521"/>
                      <a:gd name="connsiteX186" fmla="*/ 2216862 w 2533557"/>
                      <a:gd name="connsiteY186" fmla="*/ 1306922 h 1380521"/>
                      <a:gd name="connsiteX187" fmla="*/ 2183408 w 2533557"/>
                      <a:gd name="connsiteY187" fmla="*/ 1311383 h 1380521"/>
                      <a:gd name="connsiteX188" fmla="*/ 2174487 w 2533557"/>
                      <a:gd name="connsiteY188" fmla="*/ 1313613 h 1380521"/>
                      <a:gd name="connsiteX189" fmla="*/ 2163336 w 2533557"/>
                      <a:gd name="connsiteY189" fmla="*/ 1322534 h 1380521"/>
                      <a:gd name="connsiteX190" fmla="*/ 2156646 w 2533557"/>
                      <a:gd name="connsiteY190" fmla="*/ 1326995 h 1380521"/>
                      <a:gd name="connsiteX191" fmla="*/ 2149955 w 2533557"/>
                      <a:gd name="connsiteY191" fmla="*/ 1329225 h 1380521"/>
                      <a:gd name="connsiteX192" fmla="*/ 2129883 w 2533557"/>
                      <a:gd name="connsiteY192" fmla="*/ 1344837 h 1380521"/>
                      <a:gd name="connsiteX193" fmla="*/ 2123192 w 2533557"/>
                      <a:gd name="connsiteY193" fmla="*/ 1355988 h 1380521"/>
                      <a:gd name="connsiteX194" fmla="*/ 2109810 w 2533557"/>
                      <a:gd name="connsiteY194" fmla="*/ 1373830 h 1380521"/>
                      <a:gd name="connsiteX195" fmla="*/ 2100889 w 2533557"/>
                      <a:gd name="connsiteY195" fmla="*/ 1380521 h 1380521"/>
                      <a:gd name="connsiteX196" fmla="*/ 2089738 w 2533557"/>
                      <a:gd name="connsiteY196" fmla="*/ 1362679 h 1380521"/>
                      <a:gd name="connsiteX197" fmla="*/ 2091968 w 2533557"/>
                      <a:gd name="connsiteY197" fmla="*/ 1335916 h 1380521"/>
                      <a:gd name="connsiteX198" fmla="*/ 2094199 w 2533557"/>
                      <a:gd name="connsiteY198" fmla="*/ 1318074 h 1380521"/>
                      <a:gd name="connsiteX199" fmla="*/ 2091968 w 2533557"/>
                      <a:gd name="connsiteY199" fmla="*/ 1298001 h 1380521"/>
                      <a:gd name="connsiteX200" fmla="*/ 2089738 w 2533557"/>
                      <a:gd name="connsiteY200" fmla="*/ 1291311 h 1380521"/>
                      <a:gd name="connsiteX201" fmla="*/ 2080817 w 2533557"/>
                      <a:gd name="connsiteY201" fmla="*/ 1289081 h 1380521"/>
                      <a:gd name="connsiteX202" fmla="*/ 2049594 w 2533557"/>
                      <a:gd name="connsiteY202" fmla="*/ 1282390 h 1380521"/>
                      <a:gd name="connsiteX203" fmla="*/ 1991607 w 2533557"/>
                      <a:gd name="connsiteY203" fmla="*/ 1284620 h 1380521"/>
                      <a:gd name="connsiteX204" fmla="*/ 1984917 w 2533557"/>
                      <a:gd name="connsiteY204" fmla="*/ 1286850 h 1380521"/>
                      <a:gd name="connsiteX205" fmla="*/ 1975996 w 2533557"/>
                      <a:gd name="connsiteY205" fmla="*/ 1289081 h 1380521"/>
                      <a:gd name="connsiteX206" fmla="*/ 1971535 w 2533557"/>
                      <a:gd name="connsiteY206" fmla="*/ 1293541 h 1380521"/>
                      <a:gd name="connsiteX207" fmla="*/ 1953693 w 2533557"/>
                      <a:gd name="connsiteY207" fmla="*/ 1298001 h 1380521"/>
                      <a:gd name="connsiteX208" fmla="*/ 1935851 w 2533557"/>
                      <a:gd name="connsiteY208" fmla="*/ 1295771 h 1380521"/>
                      <a:gd name="connsiteX209" fmla="*/ 1931391 w 2533557"/>
                      <a:gd name="connsiteY209" fmla="*/ 1289081 h 1380521"/>
                      <a:gd name="connsiteX210" fmla="*/ 1924700 w 2533557"/>
                      <a:gd name="connsiteY210" fmla="*/ 1284620 h 1380521"/>
                      <a:gd name="connsiteX211" fmla="*/ 1909088 w 2533557"/>
                      <a:gd name="connsiteY211" fmla="*/ 1273469 h 1380521"/>
                      <a:gd name="connsiteX212" fmla="*/ 1902398 w 2533557"/>
                      <a:gd name="connsiteY212" fmla="*/ 1262318 h 1380521"/>
                      <a:gd name="connsiteX213" fmla="*/ 1897937 w 2533557"/>
                      <a:gd name="connsiteY213" fmla="*/ 1257857 h 1380521"/>
                      <a:gd name="connsiteX214" fmla="*/ 1893477 w 2533557"/>
                      <a:gd name="connsiteY214" fmla="*/ 1244476 h 1380521"/>
                      <a:gd name="connsiteX215" fmla="*/ 1889016 w 2533557"/>
                      <a:gd name="connsiteY215" fmla="*/ 1226634 h 1380521"/>
                      <a:gd name="connsiteX216" fmla="*/ 1884556 w 2533557"/>
                      <a:gd name="connsiteY216" fmla="*/ 1202101 h 1380521"/>
                      <a:gd name="connsiteX217" fmla="*/ 1880095 w 2533557"/>
                      <a:gd name="connsiteY217" fmla="*/ 1197641 h 1380521"/>
                      <a:gd name="connsiteX218" fmla="*/ 1875635 w 2533557"/>
                      <a:gd name="connsiteY218" fmla="*/ 1190950 h 1380521"/>
                      <a:gd name="connsiteX219" fmla="*/ 1868944 w 2533557"/>
                      <a:gd name="connsiteY219" fmla="*/ 1182029 h 1380521"/>
                      <a:gd name="connsiteX220" fmla="*/ 1864484 w 2533557"/>
                      <a:gd name="connsiteY220" fmla="*/ 1175338 h 1380521"/>
                      <a:gd name="connsiteX221" fmla="*/ 1860023 w 2533557"/>
                      <a:gd name="connsiteY221" fmla="*/ 1170878 h 1380521"/>
                      <a:gd name="connsiteX222" fmla="*/ 1844411 w 2533557"/>
                      <a:gd name="connsiteY222" fmla="*/ 1153036 h 1380521"/>
                      <a:gd name="connsiteX223" fmla="*/ 1839951 w 2533557"/>
                      <a:gd name="connsiteY223" fmla="*/ 1148575 h 1380521"/>
                      <a:gd name="connsiteX224" fmla="*/ 1833260 w 2533557"/>
                      <a:gd name="connsiteY224" fmla="*/ 1128503 h 1380521"/>
                      <a:gd name="connsiteX225" fmla="*/ 1831030 w 2533557"/>
                      <a:gd name="connsiteY225" fmla="*/ 1121812 h 1380521"/>
                      <a:gd name="connsiteX226" fmla="*/ 1822109 w 2533557"/>
                      <a:gd name="connsiteY226" fmla="*/ 1112891 h 1380521"/>
                      <a:gd name="connsiteX227" fmla="*/ 1817648 w 2533557"/>
                      <a:gd name="connsiteY227" fmla="*/ 1108431 h 1380521"/>
                      <a:gd name="connsiteX228" fmla="*/ 1804267 w 2533557"/>
                      <a:gd name="connsiteY228" fmla="*/ 1099510 h 1380521"/>
                      <a:gd name="connsiteX229" fmla="*/ 1788655 w 2533557"/>
                      <a:gd name="connsiteY229" fmla="*/ 1088359 h 1380521"/>
                      <a:gd name="connsiteX230" fmla="*/ 1784195 w 2533557"/>
                      <a:gd name="connsiteY230" fmla="*/ 1083898 h 1380521"/>
                      <a:gd name="connsiteX231" fmla="*/ 1781965 w 2533557"/>
                      <a:gd name="connsiteY231" fmla="*/ 1072747 h 1380521"/>
                      <a:gd name="connsiteX232" fmla="*/ 1777504 w 2533557"/>
                      <a:gd name="connsiteY232" fmla="*/ 1068286 h 1380521"/>
                      <a:gd name="connsiteX233" fmla="*/ 1775274 w 2533557"/>
                      <a:gd name="connsiteY233" fmla="*/ 1057135 h 1380521"/>
                      <a:gd name="connsiteX234" fmla="*/ 1766353 w 2533557"/>
                      <a:gd name="connsiteY234" fmla="*/ 1039293 h 1380521"/>
                      <a:gd name="connsiteX235" fmla="*/ 1759662 w 2533557"/>
                      <a:gd name="connsiteY235" fmla="*/ 1037063 h 1380521"/>
                      <a:gd name="connsiteX236" fmla="*/ 1741820 w 2533557"/>
                      <a:gd name="connsiteY236" fmla="*/ 1032602 h 1380521"/>
                      <a:gd name="connsiteX237" fmla="*/ 1735129 w 2533557"/>
                      <a:gd name="connsiteY237" fmla="*/ 1028142 h 1380521"/>
                      <a:gd name="connsiteX238" fmla="*/ 1726208 w 2533557"/>
                      <a:gd name="connsiteY238" fmla="*/ 1025912 h 1380521"/>
                      <a:gd name="connsiteX239" fmla="*/ 1717287 w 2533557"/>
                      <a:gd name="connsiteY239" fmla="*/ 1016991 h 1380521"/>
                      <a:gd name="connsiteX240" fmla="*/ 1706136 w 2533557"/>
                      <a:gd name="connsiteY240" fmla="*/ 1008070 h 1380521"/>
                      <a:gd name="connsiteX241" fmla="*/ 1701676 w 2533557"/>
                      <a:gd name="connsiteY241" fmla="*/ 938932 h 1380521"/>
                      <a:gd name="connsiteX242" fmla="*/ 1694985 w 2533557"/>
                      <a:gd name="connsiteY242" fmla="*/ 918860 h 1380521"/>
                      <a:gd name="connsiteX243" fmla="*/ 1688294 w 2533557"/>
                      <a:gd name="connsiteY243" fmla="*/ 916630 h 1380521"/>
                      <a:gd name="connsiteX244" fmla="*/ 1670452 w 2533557"/>
                      <a:gd name="connsiteY244" fmla="*/ 903248 h 1380521"/>
                      <a:gd name="connsiteX245" fmla="*/ 1657071 w 2533557"/>
                      <a:gd name="connsiteY245" fmla="*/ 894327 h 1380521"/>
                      <a:gd name="connsiteX246" fmla="*/ 1643689 w 2533557"/>
                      <a:gd name="connsiteY246" fmla="*/ 889867 h 1380521"/>
                      <a:gd name="connsiteX247" fmla="*/ 1636999 w 2533557"/>
                      <a:gd name="connsiteY247" fmla="*/ 887637 h 1380521"/>
                      <a:gd name="connsiteX248" fmla="*/ 1628078 w 2533557"/>
                      <a:gd name="connsiteY248" fmla="*/ 885406 h 1380521"/>
                      <a:gd name="connsiteX249" fmla="*/ 1621387 w 2533557"/>
                      <a:gd name="connsiteY249" fmla="*/ 880946 h 1380521"/>
                      <a:gd name="connsiteX250" fmla="*/ 1612466 w 2533557"/>
                      <a:gd name="connsiteY250" fmla="*/ 878716 h 1380521"/>
                      <a:gd name="connsiteX251" fmla="*/ 1610236 w 2533557"/>
                      <a:gd name="connsiteY251" fmla="*/ 872025 h 1380521"/>
                      <a:gd name="connsiteX252" fmla="*/ 1605775 w 2533557"/>
                      <a:gd name="connsiteY252" fmla="*/ 865334 h 1380521"/>
                      <a:gd name="connsiteX253" fmla="*/ 1599085 w 2533557"/>
                      <a:gd name="connsiteY253" fmla="*/ 860874 h 1380521"/>
                      <a:gd name="connsiteX254" fmla="*/ 1594624 w 2533557"/>
                      <a:gd name="connsiteY254" fmla="*/ 856413 h 1380521"/>
                      <a:gd name="connsiteX255" fmla="*/ 1592394 w 2533557"/>
                      <a:gd name="connsiteY255" fmla="*/ 849722 h 1380521"/>
                      <a:gd name="connsiteX256" fmla="*/ 1585703 w 2533557"/>
                      <a:gd name="connsiteY256" fmla="*/ 836341 h 1380521"/>
                      <a:gd name="connsiteX257" fmla="*/ 1581243 w 2533557"/>
                      <a:gd name="connsiteY257" fmla="*/ 814039 h 1380521"/>
                      <a:gd name="connsiteX258" fmla="*/ 1574552 w 2533557"/>
                      <a:gd name="connsiteY258" fmla="*/ 796197 h 1380521"/>
                      <a:gd name="connsiteX259" fmla="*/ 1572322 w 2533557"/>
                      <a:gd name="connsiteY259" fmla="*/ 789506 h 1380521"/>
                      <a:gd name="connsiteX260" fmla="*/ 1570091 w 2533557"/>
                      <a:gd name="connsiteY260" fmla="*/ 780585 h 1380521"/>
                      <a:gd name="connsiteX261" fmla="*/ 1565631 w 2533557"/>
                      <a:gd name="connsiteY261" fmla="*/ 776124 h 1380521"/>
                      <a:gd name="connsiteX262" fmla="*/ 1563401 w 2533557"/>
                      <a:gd name="connsiteY262" fmla="*/ 769434 h 1380521"/>
                      <a:gd name="connsiteX263" fmla="*/ 1545559 w 2533557"/>
                      <a:gd name="connsiteY263" fmla="*/ 753822 h 1380521"/>
                      <a:gd name="connsiteX264" fmla="*/ 1534407 w 2533557"/>
                      <a:gd name="connsiteY264" fmla="*/ 747131 h 1380521"/>
                      <a:gd name="connsiteX265" fmla="*/ 1527717 w 2533557"/>
                      <a:gd name="connsiteY265" fmla="*/ 742671 h 1380521"/>
                      <a:gd name="connsiteX266" fmla="*/ 1516566 w 2533557"/>
                      <a:gd name="connsiteY266" fmla="*/ 740441 h 1380521"/>
                      <a:gd name="connsiteX267" fmla="*/ 1509875 w 2533557"/>
                      <a:gd name="connsiteY267" fmla="*/ 733750 h 1380521"/>
                      <a:gd name="connsiteX268" fmla="*/ 1487572 w 2533557"/>
                      <a:gd name="connsiteY268" fmla="*/ 722599 h 1380521"/>
                      <a:gd name="connsiteX269" fmla="*/ 1480882 w 2533557"/>
                      <a:gd name="connsiteY269" fmla="*/ 718138 h 1380521"/>
                      <a:gd name="connsiteX270" fmla="*/ 1467500 w 2533557"/>
                      <a:gd name="connsiteY270" fmla="*/ 713678 h 1380521"/>
                      <a:gd name="connsiteX271" fmla="*/ 1463040 w 2533557"/>
                      <a:gd name="connsiteY271" fmla="*/ 709217 h 1380521"/>
                      <a:gd name="connsiteX272" fmla="*/ 1434046 w 2533557"/>
                      <a:gd name="connsiteY272" fmla="*/ 700296 h 1380521"/>
                      <a:gd name="connsiteX273" fmla="*/ 1420665 w 2533557"/>
                      <a:gd name="connsiteY273" fmla="*/ 695836 h 1380521"/>
                      <a:gd name="connsiteX274" fmla="*/ 1416205 w 2533557"/>
                      <a:gd name="connsiteY274" fmla="*/ 691375 h 1380521"/>
                      <a:gd name="connsiteX275" fmla="*/ 1402823 w 2533557"/>
                      <a:gd name="connsiteY275" fmla="*/ 686915 h 1380521"/>
                      <a:gd name="connsiteX276" fmla="*/ 1380521 w 2533557"/>
                      <a:gd name="connsiteY276" fmla="*/ 677994 h 1380521"/>
                      <a:gd name="connsiteX277" fmla="*/ 1367139 w 2533557"/>
                      <a:gd name="connsiteY277" fmla="*/ 671303 h 1380521"/>
                      <a:gd name="connsiteX278" fmla="*/ 1358218 w 2533557"/>
                      <a:gd name="connsiteY278" fmla="*/ 669073 h 1380521"/>
                      <a:gd name="connsiteX279" fmla="*/ 1344837 w 2533557"/>
                      <a:gd name="connsiteY279" fmla="*/ 664612 h 1380521"/>
                      <a:gd name="connsiteX280" fmla="*/ 1335916 w 2533557"/>
                      <a:gd name="connsiteY280" fmla="*/ 662382 h 1380521"/>
                      <a:gd name="connsiteX281" fmla="*/ 1320304 w 2533557"/>
                      <a:gd name="connsiteY281" fmla="*/ 657921 h 1380521"/>
                      <a:gd name="connsiteX282" fmla="*/ 1313613 w 2533557"/>
                      <a:gd name="connsiteY282" fmla="*/ 653461 h 1380521"/>
                      <a:gd name="connsiteX283" fmla="*/ 1298002 w 2533557"/>
                      <a:gd name="connsiteY283" fmla="*/ 642310 h 1380521"/>
                      <a:gd name="connsiteX284" fmla="*/ 1284620 w 2533557"/>
                      <a:gd name="connsiteY284" fmla="*/ 633389 h 1380521"/>
                      <a:gd name="connsiteX285" fmla="*/ 1260087 w 2533557"/>
                      <a:gd name="connsiteY285" fmla="*/ 637849 h 1380521"/>
                      <a:gd name="connsiteX286" fmla="*/ 1248936 w 2533557"/>
                      <a:gd name="connsiteY286" fmla="*/ 646770 h 1380521"/>
                      <a:gd name="connsiteX287" fmla="*/ 1240015 w 2533557"/>
                      <a:gd name="connsiteY287" fmla="*/ 653461 h 1380521"/>
                      <a:gd name="connsiteX288" fmla="*/ 1226634 w 2533557"/>
                      <a:gd name="connsiteY288" fmla="*/ 660152 h 1380521"/>
                      <a:gd name="connsiteX289" fmla="*/ 1213252 w 2533557"/>
                      <a:gd name="connsiteY289" fmla="*/ 666842 h 1380521"/>
                      <a:gd name="connsiteX290" fmla="*/ 1211022 w 2533557"/>
                      <a:gd name="connsiteY290" fmla="*/ 673533 h 1380521"/>
                      <a:gd name="connsiteX291" fmla="*/ 1186489 w 2533557"/>
                      <a:gd name="connsiteY291" fmla="*/ 675763 h 1380521"/>
                      <a:gd name="connsiteX292" fmla="*/ 1179799 w 2533557"/>
                      <a:gd name="connsiteY292" fmla="*/ 673533 h 1380521"/>
                      <a:gd name="connsiteX293" fmla="*/ 1161957 w 2533557"/>
                      <a:gd name="connsiteY293" fmla="*/ 669073 h 1380521"/>
                      <a:gd name="connsiteX294" fmla="*/ 1146345 w 2533557"/>
                      <a:gd name="connsiteY294" fmla="*/ 675763 h 1380521"/>
                      <a:gd name="connsiteX295" fmla="*/ 1139654 w 2533557"/>
                      <a:gd name="connsiteY295" fmla="*/ 693605 h 1380521"/>
                      <a:gd name="connsiteX296" fmla="*/ 1137424 w 2533557"/>
                      <a:gd name="connsiteY296" fmla="*/ 758282 h 1380521"/>
                      <a:gd name="connsiteX297" fmla="*/ 1130733 w 2533557"/>
                      <a:gd name="connsiteY297" fmla="*/ 760513 h 1380521"/>
                      <a:gd name="connsiteX298" fmla="*/ 1124043 w 2533557"/>
                      <a:gd name="connsiteY298" fmla="*/ 764973 h 1380521"/>
                      <a:gd name="connsiteX299" fmla="*/ 1103970 w 2533557"/>
                      <a:gd name="connsiteY299" fmla="*/ 769434 h 1380521"/>
                      <a:gd name="connsiteX300" fmla="*/ 1059366 w 2533557"/>
                      <a:gd name="connsiteY300" fmla="*/ 767203 h 1380521"/>
                      <a:gd name="connsiteX301" fmla="*/ 1050445 w 2533557"/>
                      <a:gd name="connsiteY301" fmla="*/ 764973 h 1380521"/>
                      <a:gd name="connsiteX302" fmla="*/ 1034833 w 2533557"/>
                      <a:gd name="connsiteY302" fmla="*/ 762743 h 1380521"/>
                      <a:gd name="connsiteX303" fmla="*/ 996919 w 2533557"/>
                      <a:gd name="connsiteY303" fmla="*/ 764973 h 1380521"/>
                      <a:gd name="connsiteX304" fmla="*/ 992458 w 2533557"/>
                      <a:gd name="connsiteY304" fmla="*/ 769434 h 1380521"/>
                      <a:gd name="connsiteX305" fmla="*/ 985767 w 2533557"/>
                      <a:gd name="connsiteY305" fmla="*/ 785045 h 1380521"/>
                      <a:gd name="connsiteX306" fmla="*/ 983537 w 2533557"/>
                      <a:gd name="connsiteY306" fmla="*/ 796197 h 1380521"/>
                      <a:gd name="connsiteX307" fmla="*/ 979077 w 2533557"/>
                      <a:gd name="connsiteY307" fmla="*/ 814039 h 1380521"/>
                      <a:gd name="connsiteX308" fmla="*/ 976846 w 2533557"/>
                      <a:gd name="connsiteY308" fmla="*/ 820729 h 1380521"/>
                      <a:gd name="connsiteX309" fmla="*/ 972386 w 2533557"/>
                      <a:gd name="connsiteY309" fmla="*/ 827420 h 1380521"/>
                      <a:gd name="connsiteX310" fmla="*/ 950084 w 2533557"/>
                      <a:gd name="connsiteY310" fmla="*/ 834111 h 1380521"/>
                      <a:gd name="connsiteX311" fmla="*/ 945623 w 2533557"/>
                      <a:gd name="connsiteY311" fmla="*/ 838571 h 1380521"/>
                      <a:gd name="connsiteX312" fmla="*/ 936702 w 2533557"/>
                      <a:gd name="connsiteY312" fmla="*/ 840801 h 1380521"/>
                      <a:gd name="connsiteX313" fmla="*/ 896558 w 2533557"/>
                      <a:gd name="connsiteY313" fmla="*/ 845262 h 1380521"/>
                      <a:gd name="connsiteX314" fmla="*/ 892097 w 2533557"/>
                      <a:gd name="connsiteY314" fmla="*/ 851953 h 1380521"/>
                      <a:gd name="connsiteX315" fmla="*/ 889867 w 2533557"/>
                      <a:gd name="connsiteY315" fmla="*/ 858643 h 1380521"/>
                      <a:gd name="connsiteX316" fmla="*/ 872025 w 2533557"/>
                      <a:gd name="connsiteY316" fmla="*/ 874255 h 1380521"/>
                      <a:gd name="connsiteX317" fmla="*/ 863104 w 2533557"/>
                      <a:gd name="connsiteY317" fmla="*/ 878716 h 1380521"/>
                      <a:gd name="connsiteX318" fmla="*/ 849723 w 2533557"/>
                      <a:gd name="connsiteY318" fmla="*/ 887637 h 1380521"/>
                      <a:gd name="connsiteX319" fmla="*/ 831881 w 2533557"/>
                      <a:gd name="connsiteY319" fmla="*/ 894327 h 1380521"/>
                      <a:gd name="connsiteX320" fmla="*/ 822960 w 2533557"/>
                      <a:gd name="connsiteY320" fmla="*/ 896558 h 1380521"/>
                      <a:gd name="connsiteX321" fmla="*/ 814039 w 2533557"/>
                      <a:gd name="connsiteY321" fmla="*/ 901018 h 1380521"/>
                      <a:gd name="connsiteX322" fmla="*/ 785046 w 2533557"/>
                      <a:gd name="connsiteY322" fmla="*/ 905479 h 1380521"/>
                      <a:gd name="connsiteX323" fmla="*/ 767204 w 2533557"/>
                      <a:gd name="connsiteY323" fmla="*/ 909939 h 1380521"/>
                      <a:gd name="connsiteX324" fmla="*/ 762743 w 2533557"/>
                      <a:gd name="connsiteY324" fmla="*/ 914400 h 1380521"/>
                      <a:gd name="connsiteX325" fmla="*/ 756052 w 2533557"/>
                      <a:gd name="connsiteY325" fmla="*/ 916630 h 1380521"/>
                      <a:gd name="connsiteX326" fmla="*/ 738210 w 2533557"/>
                      <a:gd name="connsiteY326" fmla="*/ 938932 h 1380521"/>
                      <a:gd name="connsiteX327" fmla="*/ 733750 w 2533557"/>
                      <a:gd name="connsiteY327" fmla="*/ 945623 h 1380521"/>
                      <a:gd name="connsiteX328" fmla="*/ 727059 w 2533557"/>
                      <a:gd name="connsiteY328" fmla="*/ 950083 h 1380521"/>
                      <a:gd name="connsiteX329" fmla="*/ 722599 w 2533557"/>
                      <a:gd name="connsiteY329" fmla="*/ 954544 h 1380521"/>
                      <a:gd name="connsiteX330" fmla="*/ 709217 w 2533557"/>
                      <a:gd name="connsiteY330" fmla="*/ 961235 h 1380521"/>
                      <a:gd name="connsiteX331" fmla="*/ 628928 w 2533557"/>
                      <a:gd name="connsiteY331" fmla="*/ 963465 h 1380521"/>
                      <a:gd name="connsiteX332" fmla="*/ 599935 w 2533557"/>
                      <a:gd name="connsiteY332" fmla="*/ 961235 h 1380521"/>
                      <a:gd name="connsiteX333" fmla="*/ 588784 w 2533557"/>
                      <a:gd name="connsiteY333" fmla="*/ 952314 h 1380521"/>
                      <a:gd name="connsiteX334" fmla="*/ 582093 w 2533557"/>
                      <a:gd name="connsiteY334" fmla="*/ 950083 h 1380521"/>
                      <a:gd name="connsiteX335" fmla="*/ 568712 w 2533557"/>
                      <a:gd name="connsiteY335" fmla="*/ 941162 h 1380521"/>
                      <a:gd name="connsiteX336" fmla="*/ 566482 w 2533557"/>
                      <a:gd name="connsiteY336" fmla="*/ 934472 h 1380521"/>
                      <a:gd name="connsiteX337" fmla="*/ 559791 w 2533557"/>
                      <a:gd name="connsiteY337" fmla="*/ 930011 h 1380521"/>
                      <a:gd name="connsiteX338" fmla="*/ 546409 w 2533557"/>
                      <a:gd name="connsiteY338" fmla="*/ 923321 h 1380521"/>
                      <a:gd name="connsiteX339" fmla="*/ 535258 w 2533557"/>
                      <a:gd name="connsiteY339" fmla="*/ 916630 h 1380521"/>
                      <a:gd name="connsiteX340" fmla="*/ 528567 w 2533557"/>
                      <a:gd name="connsiteY340" fmla="*/ 912169 h 1380521"/>
                      <a:gd name="connsiteX341" fmla="*/ 510726 w 2533557"/>
                      <a:gd name="connsiteY341" fmla="*/ 907709 h 1380521"/>
                      <a:gd name="connsiteX342" fmla="*/ 459430 w 2533557"/>
                      <a:gd name="connsiteY342" fmla="*/ 905479 h 1380521"/>
                      <a:gd name="connsiteX343" fmla="*/ 450509 w 2533557"/>
                      <a:gd name="connsiteY343" fmla="*/ 914400 h 1380521"/>
                      <a:gd name="connsiteX344" fmla="*/ 434897 w 2533557"/>
                      <a:gd name="connsiteY344" fmla="*/ 921090 h 1380521"/>
                      <a:gd name="connsiteX345" fmla="*/ 419286 w 2533557"/>
                      <a:gd name="connsiteY345" fmla="*/ 918860 h 1380521"/>
                      <a:gd name="connsiteX346" fmla="*/ 410365 w 2533557"/>
                      <a:gd name="connsiteY346" fmla="*/ 909939 h 1380521"/>
                      <a:gd name="connsiteX347" fmla="*/ 396983 w 2533557"/>
                      <a:gd name="connsiteY347" fmla="*/ 892097 h 1380521"/>
                      <a:gd name="connsiteX348" fmla="*/ 388062 w 2533557"/>
                      <a:gd name="connsiteY348" fmla="*/ 874255 h 1380521"/>
                      <a:gd name="connsiteX349" fmla="*/ 385832 w 2533557"/>
                      <a:gd name="connsiteY349" fmla="*/ 867564 h 1380521"/>
                      <a:gd name="connsiteX350" fmla="*/ 381371 w 2533557"/>
                      <a:gd name="connsiteY350" fmla="*/ 863104 h 1380521"/>
                      <a:gd name="connsiteX351" fmla="*/ 379141 w 2533557"/>
                      <a:gd name="connsiteY351" fmla="*/ 854183 h 1380521"/>
                      <a:gd name="connsiteX352" fmla="*/ 372450 w 2533557"/>
                      <a:gd name="connsiteY352" fmla="*/ 840801 h 1380521"/>
                      <a:gd name="connsiteX353" fmla="*/ 374681 w 2533557"/>
                      <a:gd name="connsiteY353" fmla="*/ 738210 h 1380521"/>
                      <a:gd name="connsiteX354" fmla="*/ 381371 w 2533557"/>
                      <a:gd name="connsiteY354" fmla="*/ 727059 h 1380521"/>
                      <a:gd name="connsiteX355" fmla="*/ 374681 w 2533557"/>
                      <a:gd name="connsiteY355" fmla="*/ 724829 h 1380521"/>
                      <a:gd name="connsiteX356" fmla="*/ 363529 w 2533557"/>
                      <a:gd name="connsiteY356" fmla="*/ 722599 h 1380521"/>
                      <a:gd name="connsiteX357" fmla="*/ 352378 w 2533557"/>
                      <a:gd name="connsiteY357" fmla="*/ 718138 h 1380521"/>
                      <a:gd name="connsiteX358" fmla="*/ 327846 w 2533557"/>
                      <a:gd name="connsiteY358" fmla="*/ 713678 h 1380521"/>
                      <a:gd name="connsiteX359" fmla="*/ 314464 w 2533557"/>
                      <a:gd name="connsiteY359" fmla="*/ 704757 h 1380521"/>
                      <a:gd name="connsiteX360" fmla="*/ 310004 w 2533557"/>
                      <a:gd name="connsiteY360" fmla="*/ 700296 h 1380521"/>
                      <a:gd name="connsiteX361" fmla="*/ 294392 w 2533557"/>
                      <a:gd name="connsiteY361" fmla="*/ 695836 h 1380521"/>
                      <a:gd name="connsiteX362" fmla="*/ 274320 w 2533557"/>
                      <a:gd name="connsiteY362" fmla="*/ 673533 h 1380521"/>
                      <a:gd name="connsiteX363" fmla="*/ 256478 w 2533557"/>
                      <a:gd name="connsiteY363" fmla="*/ 657921 h 1380521"/>
                      <a:gd name="connsiteX364" fmla="*/ 245326 w 2533557"/>
                      <a:gd name="connsiteY364" fmla="*/ 646770 h 1380521"/>
                      <a:gd name="connsiteX365" fmla="*/ 240866 w 2533557"/>
                      <a:gd name="connsiteY365" fmla="*/ 640080 h 1380521"/>
                      <a:gd name="connsiteX366" fmla="*/ 227485 w 2533557"/>
                      <a:gd name="connsiteY366" fmla="*/ 631159 h 1380521"/>
                      <a:gd name="connsiteX367" fmla="*/ 218564 w 2533557"/>
                      <a:gd name="connsiteY367" fmla="*/ 624468 h 1380521"/>
                      <a:gd name="connsiteX368" fmla="*/ 211873 w 2533557"/>
                      <a:gd name="connsiteY368" fmla="*/ 622238 h 1380521"/>
                      <a:gd name="connsiteX369" fmla="*/ 200722 w 2533557"/>
                      <a:gd name="connsiteY369" fmla="*/ 615547 h 1380521"/>
                      <a:gd name="connsiteX370" fmla="*/ 189570 w 2533557"/>
                      <a:gd name="connsiteY370" fmla="*/ 608856 h 1380521"/>
                      <a:gd name="connsiteX371" fmla="*/ 182880 w 2533557"/>
                      <a:gd name="connsiteY371" fmla="*/ 604396 h 1380521"/>
                      <a:gd name="connsiteX372" fmla="*/ 176189 w 2533557"/>
                      <a:gd name="connsiteY372" fmla="*/ 602165 h 1380521"/>
                      <a:gd name="connsiteX373" fmla="*/ 169498 w 2533557"/>
                      <a:gd name="connsiteY373" fmla="*/ 595475 h 1380521"/>
                      <a:gd name="connsiteX374" fmla="*/ 160577 w 2533557"/>
                      <a:gd name="connsiteY374" fmla="*/ 593244 h 1380521"/>
                      <a:gd name="connsiteX375" fmla="*/ 151656 w 2533557"/>
                      <a:gd name="connsiteY375" fmla="*/ 588784 h 1380521"/>
                      <a:gd name="connsiteX376" fmla="*/ 144966 w 2533557"/>
                      <a:gd name="connsiteY376" fmla="*/ 586554 h 1380521"/>
                      <a:gd name="connsiteX377" fmla="*/ 138275 w 2533557"/>
                      <a:gd name="connsiteY377" fmla="*/ 582093 h 1380521"/>
                      <a:gd name="connsiteX378" fmla="*/ 124893 w 2533557"/>
                      <a:gd name="connsiteY378" fmla="*/ 577633 h 1380521"/>
                      <a:gd name="connsiteX379" fmla="*/ 100361 w 2533557"/>
                      <a:gd name="connsiteY379" fmla="*/ 570942 h 1380521"/>
                      <a:gd name="connsiteX380" fmla="*/ 89209 w 2533557"/>
                      <a:gd name="connsiteY380" fmla="*/ 564251 h 1380521"/>
                      <a:gd name="connsiteX381" fmla="*/ 73598 w 2533557"/>
                      <a:gd name="connsiteY381" fmla="*/ 559791 h 1380521"/>
                      <a:gd name="connsiteX382" fmla="*/ 53526 w 2533557"/>
                      <a:gd name="connsiteY382" fmla="*/ 548640 h 1380521"/>
                      <a:gd name="connsiteX383" fmla="*/ 37914 w 2533557"/>
                      <a:gd name="connsiteY383" fmla="*/ 541949 h 1380521"/>
                      <a:gd name="connsiteX384" fmla="*/ 20072 w 2533557"/>
                      <a:gd name="connsiteY384" fmla="*/ 535258 h 1380521"/>
                      <a:gd name="connsiteX385" fmla="*/ 2230 w 2533557"/>
                      <a:gd name="connsiteY385" fmla="*/ 530798 h 1380521"/>
                      <a:gd name="connsiteX386" fmla="*/ 2230 w 2533557"/>
                      <a:gd name="connsiteY386" fmla="*/ 528567 h 1380521"/>
                      <a:gd name="connsiteX387" fmla="*/ 0 w 2533557"/>
                      <a:gd name="connsiteY387" fmla="*/ 361299 h 1380521"/>
                      <a:gd name="connsiteX388" fmla="*/ 24532 w 2533557"/>
                      <a:gd name="connsiteY388" fmla="*/ 350148 h 1380521"/>
                      <a:gd name="connsiteX389" fmla="*/ 44605 w 2533557"/>
                      <a:gd name="connsiteY389" fmla="*/ 345687 h 1380521"/>
                      <a:gd name="connsiteX390" fmla="*/ 80288 w 2533557"/>
                      <a:gd name="connsiteY390" fmla="*/ 343457 h 1380521"/>
                      <a:gd name="connsiteX391" fmla="*/ 84749 w 2533557"/>
                      <a:gd name="connsiteY391" fmla="*/ 330076 h 1380521"/>
                      <a:gd name="connsiteX392" fmla="*/ 78058 w 2533557"/>
                      <a:gd name="connsiteY392" fmla="*/ 321155 h 1380521"/>
                      <a:gd name="connsiteX393" fmla="*/ 73598 w 2533557"/>
                      <a:gd name="connsiteY393" fmla="*/ 316694 h 1380521"/>
                      <a:gd name="connsiteX394" fmla="*/ 71367 w 2533557"/>
                      <a:gd name="connsiteY394" fmla="*/ 310003 h 1380521"/>
                      <a:gd name="connsiteX395" fmla="*/ 62446 w 2533557"/>
                      <a:gd name="connsiteY395" fmla="*/ 298852 h 1380521"/>
                      <a:gd name="connsiteX396" fmla="*/ 57986 w 2533557"/>
                      <a:gd name="connsiteY396" fmla="*/ 281010 h 1380521"/>
                      <a:gd name="connsiteX397" fmla="*/ 55756 w 2533557"/>
                      <a:gd name="connsiteY397" fmla="*/ 274320 h 1380521"/>
                      <a:gd name="connsiteX398" fmla="*/ 53526 w 2533557"/>
                      <a:gd name="connsiteY398" fmla="*/ 265399 h 1380521"/>
                      <a:gd name="connsiteX399" fmla="*/ 55756 w 2533557"/>
                      <a:gd name="connsiteY399" fmla="*/ 236405 h 1380521"/>
                      <a:gd name="connsiteX400" fmla="*/ 62446 w 2533557"/>
                      <a:gd name="connsiteY400" fmla="*/ 227484 h 1380521"/>
                      <a:gd name="connsiteX401" fmla="*/ 71367 w 2533557"/>
                      <a:gd name="connsiteY401" fmla="*/ 209642 h 1380521"/>
                      <a:gd name="connsiteX402" fmla="*/ 75828 w 2533557"/>
                      <a:gd name="connsiteY402" fmla="*/ 200721 h 1380521"/>
                      <a:gd name="connsiteX403" fmla="*/ 86979 w 2533557"/>
                      <a:gd name="connsiteY403" fmla="*/ 189570 h 1380521"/>
                      <a:gd name="connsiteX404" fmla="*/ 98130 w 2533557"/>
                      <a:gd name="connsiteY404" fmla="*/ 176189 h 1380521"/>
                      <a:gd name="connsiteX405" fmla="*/ 102591 w 2533557"/>
                      <a:gd name="connsiteY405" fmla="*/ 169498 h 1380521"/>
                      <a:gd name="connsiteX406" fmla="*/ 107051 w 2533557"/>
                      <a:gd name="connsiteY406" fmla="*/ 158347 h 1380521"/>
                      <a:gd name="connsiteX407" fmla="*/ 113742 w 2533557"/>
                      <a:gd name="connsiteY407" fmla="*/ 153886 h 1380521"/>
                      <a:gd name="connsiteX408" fmla="*/ 118203 w 2533557"/>
                      <a:gd name="connsiteY408" fmla="*/ 140505 h 1380521"/>
                      <a:gd name="connsiteX409" fmla="*/ 120433 w 2533557"/>
                      <a:gd name="connsiteY409" fmla="*/ 129354 h 1380521"/>
                      <a:gd name="connsiteX410" fmla="*/ 124893 w 2533557"/>
                      <a:gd name="connsiteY410" fmla="*/ 115972 h 1380521"/>
                      <a:gd name="connsiteX411" fmla="*/ 138275 w 2533557"/>
                      <a:gd name="connsiteY411" fmla="*/ 95900 h 1380521"/>
                      <a:gd name="connsiteX412" fmla="*/ 142735 w 2533557"/>
                      <a:gd name="connsiteY412" fmla="*/ 89209 h 1380521"/>
                      <a:gd name="connsiteX413" fmla="*/ 151656 w 2533557"/>
                      <a:gd name="connsiteY413" fmla="*/ 80288 h 1380521"/>
                      <a:gd name="connsiteX414" fmla="*/ 162807 w 2533557"/>
                      <a:gd name="connsiteY414" fmla="*/ 75828 h 1380521"/>
                      <a:gd name="connsiteX415" fmla="*/ 225254 w 2533557"/>
                      <a:gd name="connsiteY415" fmla="*/ 69137 h 1380521"/>
                      <a:gd name="connsiteX416" fmla="*/ 231945 w 2533557"/>
                      <a:gd name="connsiteY416" fmla="*/ 66907 h 1380521"/>
                      <a:gd name="connsiteX417" fmla="*/ 243096 w 2533557"/>
                      <a:gd name="connsiteY417" fmla="*/ 62446 h 1380521"/>
                      <a:gd name="connsiteX418" fmla="*/ 256478 w 2533557"/>
                      <a:gd name="connsiteY418" fmla="*/ 60216 h 1380521"/>
                      <a:gd name="connsiteX419" fmla="*/ 265399 w 2533557"/>
                      <a:gd name="connsiteY419" fmla="*/ 57986 h 1380521"/>
                      <a:gd name="connsiteX420" fmla="*/ 276550 w 2533557"/>
                      <a:gd name="connsiteY420" fmla="*/ 49065 h 1380521"/>
                      <a:gd name="connsiteX421" fmla="*/ 278780 w 2533557"/>
                      <a:gd name="connsiteY421" fmla="*/ 40144 h 1380521"/>
                      <a:gd name="connsiteX422" fmla="*/ 252017 w 2533557"/>
                      <a:gd name="connsiteY422" fmla="*/ 0 h 1380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</a:cxnLst>
                    <a:rect l="l" t="t" r="r" b="b"/>
                    <a:pathLst>
                      <a:path w="2533557" h="1380521">
                        <a:moveTo>
                          <a:pt x="252017" y="0"/>
                        </a:moveTo>
                        <a:lnTo>
                          <a:pt x="669073" y="0"/>
                        </a:lnTo>
                        <a:lnTo>
                          <a:pt x="673533" y="20072"/>
                        </a:lnTo>
                        <a:cubicBezTo>
                          <a:pt x="678870" y="36082"/>
                          <a:pt x="675192" y="38743"/>
                          <a:pt x="686915" y="44604"/>
                        </a:cubicBezTo>
                        <a:cubicBezTo>
                          <a:pt x="689018" y="45655"/>
                          <a:pt x="691376" y="46091"/>
                          <a:pt x="693606" y="46835"/>
                        </a:cubicBezTo>
                        <a:cubicBezTo>
                          <a:pt x="695836" y="49065"/>
                          <a:pt x="697873" y="51506"/>
                          <a:pt x="700296" y="53525"/>
                        </a:cubicBezTo>
                        <a:cubicBezTo>
                          <a:pt x="702355" y="55241"/>
                          <a:pt x="705271" y="55927"/>
                          <a:pt x="706987" y="57986"/>
                        </a:cubicBezTo>
                        <a:cubicBezTo>
                          <a:pt x="710047" y="61658"/>
                          <a:pt x="712129" y="68952"/>
                          <a:pt x="713678" y="73598"/>
                        </a:cubicBezTo>
                        <a:cubicBezTo>
                          <a:pt x="717389" y="125561"/>
                          <a:pt x="710846" y="89937"/>
                          <a:pt x="720368" y="113742"/>
                        </a:cubicBezTo>
                        <a:cubicBezTo>
                          <a:pt x="722114" y="118107"/>
                          <a:pt x="723342" y="122663"/>
                          <a:pt x="724829" y="127123"/>
                        </a:cubicBezTo>
                        <a:lnTo>
                          <a:pt x="727059" y="133814"/>
                        </a:lnTo>
                        <a:cubicBezTo>
                          <a:pt x="727802" y="144965"/>
                          <a:pt x="727546" y="156229"/>
                          <a:pt x="729289" y="167268"/>
                        </a:cubicBezTo>
                        <a:cubicBezTo>
                          <a:pt x="729808" y="170552"/>
                          <a:pt x="732100" y="173302"/>
                          <a:pt x="733750" y="176189"/>
                        </a:cubicBezTo>
                        <a:cubicBezTo>
                          <a:pt x="736193" y="180464"/>
                          <a:pt x="738812" y="184253"/>
                          <a:pt x="742671" y="187340"/>
                        </a:cubicBezTo>
                        <a:cubicBezTo>
                          <a:pt x="744764" y="189014"/>
                          <a:pt x="747467" y="189906"/>
                          <a:pt x="749362" y="191801"/>
                        </a:cubicBezTo>
                        <a:cubicBezTo>
                          <a:pt x="752127" y="194566"/>
                          <a:pt x="757981" y="203615"/>
                          <a:pt x="760513" y="207412"/>
                        </a:cubicBezTo>
                        <a:cubicBezTo>
                          <a:pt x="763130" y="215265"/>
                          <a:pt x="768347" y="223540"/>
                          <a:pt x="762743" y="231945"/>
                        </a:cubicBezTo>
                        <a:cubicBezTo>
                          <a:pt x="761439" y="233901"/>
                          <a:pt x="758282" y="233432"/>
                          <a:pt x="756052" y="234175"/>
                        </a:cubicBezTo>
                        <a:cubicBezTo>
                          <a:pt x="745283" y="244946"/>
                          <a:pt x="758385" y="231259"/>
                          <a:pt x="747131" y="245326"/>
                        </a:cubicBezTo>
                        <a:cubicBezTo>
                          <a:pt x="745817" y="246968"/>
                          <a:pt x="744158" y="248300"/>
                          <a:pt x="742671" y="249787"/>
                        </a:cubicBezTo>
                        <a:cubicBezTo>
                          <a:pt x="736405" y="268582"/>
                          <a:pt x="734280" y="260089"/>
                          <a:pt x="744901" y="265399"/>
                        </a:cubicBezTo>
                        <a:cubicBezTo>
                          <a:pt x="747298" y="266598"/>
                          <a:pt x="749362" y="268372"/>
                          <a:pt x="751592" y="269859"/>
                        </a:cubicBezTo>
                        <a:cubicBezTo>
                          <a:pt x="752335" y="272089"/>
                          <a:pt x="753547" y="274215"/>
                          <a:pt x="753822" y="276550"/>
                        </a:cubicBezTo>
                        <a:cubicBezTo>
                          <a:pt x="755041" y="286913"/>
                          <a:pt x="753363" y="297691"/>
                          <a:pt x="756052" y="307773"/>
                        </a:cubicBezTo>
                        <a:cubicBezTo>
                          <a:pt x="756658" y="310045"/>
                          <a:pt x="760419" y="309645"/>
                          <a:pt x="762743" y="310003"/>
                        </a:cubicBezTo>
                        <a:cubicBezTo>
                          <a:pt x="770128" y="311139"/>
                          <a:pt x="777612" y="311490"/>
                          <a:pt x="785046" y="312234"/>
                        </a:cubicBezTo>
                        <a:cubicBezTo>
                          <a:pt x="787276" y="313721"/>
                          <a:pt x="789339" y="315495"/>
                          <a:pt x="791736" y="316694"/>
                        </a:cubicBezTo>
                        <a:cubicBezTo>
                          <a:pt x="793839" y="317745"/>
                          <a:pt x="796958" y="317088"/>
                          <a:pt x="798427" y="318924"/>
                        </a:cubicBezTo>
                        <a:cubicBezTo>
                          <a:pt x="800342" y="321317"/>
                          <a:pt x="799286" y="325103"/>
                          <a:pt x="800657" y="327845"/>
                        </a:cubicBezTo>
                        <a:cubicBezTo>
                          <a:pt x="801597" y="329726"/>
                          <a:pt x="803804" y="330664"/>
                          <a:pt x="805118" y="332306"/>
                        </a:cubicBezTo>
                        <a:cubicBezTo>
                          <a:pt x="806924" y="334564"/>
                          <a:pt x="814509" y="347289"/>
                          <a:pt x="816269" y="347918"/>
                        </a:cubicBezTo>
                        <a:cubicBezTo>
                          <a:pt x="824002" y="350680"/>
                          <a:pt x="832624" y="349405"/>
                          <a:pt x="840802" y="350148"/>
                        </a:cubicBezTo>
                        <a:cubicBezTo>
                          <a:pt x="841545" y="352378"/>
                          <a:pt x="842571" y="354534"/>
                          <a:pt x="843032" y="356839"/>
                        </a:cubicBezTo>
                        <a:cubicBezTo>
                          <a:pt x="844063" y="361993"/>
                          <a:pt x="842911" y="367748"/>
                          <a:pt x="845262" y="372450"/>
                        </a:cubicBezTo>
                        <a:cubicBezTo>
                          <a:pt x="846313" y="374553"/>
                          <a:pt x="849723" y="373937"/>
                          <a:pt x="851953" y="374681"/>
                        </a:cubicBezTo>
                        <a:cubicBezTo>
                          <a:pt x="854183" y="376911"/>
                          <a:pt x="856221" y="379352"/>
                          <a:pt x="858644" y="381371"/>
                        </a:cubicBezTo>
                        <a:cubicBezTo>
                          <a:pt x="860703" y="383087"/>
                          <a:pt x="863660" y="383739"/>
                          <a:pt x="865334" y="385832"/>
                        </a:cubicBezTo>
                        <a:cubicBezTo>
                          <a:pt x="866803" y="387668"/>
                          <a:pt x="865903" y="390860"/>
                          <a:pt x="867565" y="392522"/>
                        </a:cubicBezTo>
                        <a:cubicBezTo>
                          <a:pt x="868634" y="393591"/>
                          <a:pt x="883096" y="396963"/>
                          <a:pt x="883176" y="396983"/>
                        </a:cubicBezTo>
                        <a:cubicBezTo>
                          <a:pt x="884663" y="399213"/>
                          <a:pt x="886548" y="401224"/>
                          <a:pt x="887637" y="403674"/>
                        </a:cubicBezTo>
                        <a:cubicBezTo>
                          <a:pt x="892090" y="413692"/>
                          <a:pt x="895675" y="426341"/>
                          <a:pt x="889867" y="437127"/>
                        </a:cubicBezTo>
                        <a:cubicBezTo>
                          <a:pt x="887326" y="441847"/>
                          <a:pt x="835970" y="453854"/>
                          <a:pt x="876486" y="446048"/>
                        </a:cubicBezTo>
                        <a:lnTo>
                          <a:pt x="865334" y="472811"/>
                        </a:lnTo>
                        <a:lnTo>
                          <a:pt x="1148575" y="472811"/>
                        </a:lnTo>
                        <a:lnTo>
                          <a:pt x="1164187" y="439358"/>
                        </a:lnTo>
                        <a:cubicBezTo>
                          <a:pt x="1165674" y="432667"/>
                          <a:pt x="1166480" y="425787"/>
                          <a:pt x="1168647" y="419285"/>
                        </a:cubicBezTo>
                        <a:cubicBezTo>
                          <a:pt x="1169495" y="416742"/>
                          <a:pt x="1171909" y="414992"/>
                          <a:pt x="1173108" y="412595"/>
                        </a:cubicBezTo>
                        <a:cubicBezTo>
                          <a:pt x="1174159" y="410492"/>
                          <a:pt x="1174595" y="408134"/>
                          <a:pt x="1175338" y="405904"/>
                        </a:cubicBezTo>
                        <a:cubicBezTo>
                          <a:pt x="1172151" y="389968"/>
                          <a:pt x="1175772" y="386624"/>
                          <a:pt x="1166417" y="379141"/>
                        </a:cubicBezTo>
                        <a:cubicBezTo>
                          <a:pt x="1164324" y="377467"/>
                          <a:pt x="1161956" y="376168"/>
                          <a:pt x="1159726" y="374681"/>
                        </a:cubicBezTo>
                        <a:cubicBezTo>
                          <a:pt x="1158239" y="372451"/>
                          <a:pt x="1157010" y="370025"/>
                          <a:pt x="1155266" y="367990"/>
                        </a:cubicBezTo>
                        <a:cubicBezTo>
                          <a:pt x="1152529" y="364797"/>
                          <a:pt x="1146345" y="359069"/>
                          <a:pt x="1146345" y="359069"/>
                        </a:cubicBezTo>
                        <a:cubicBezTo>
                          <a:pt x="1142175" y="346556"/>
                          <a:pt x="1147616" y="356428"/>
                          <a:pt x="1132964" y="350148"/>
                        </a:cubicBezTo>
                        <a:cubicBezTo>
                          <a:pt x="1131031" y="349320"/>
                          <a:pt x="1130384" y="346627"/>
                          <a:pt x="1128503" y="345687"/>
                        </a:cubicBezTo>
                        <a:cubicBezTo>
                          <a:pt x="1124298" y="343584"/>
                          <a:pt x="1115122" y="341227"/>
                          <a:pt x="1115122" y="341227"/>
                        </a:cubicBezTo>
                        <a:cubicBezTo>
                          <a:pt x="1111342" y="329888"/>
                          <a:pt x="1107376" y="324642"/>
                          <a:pt x="1112891" y="312234"/>
                        </a:cubicBezTo>
                        <a:cubicBezTo>
                          <a:pt x="1114624" y="308335"/>
                          <a:pt x="1123103" y="306984"/>
                          <a:pt x="1126273" y="305543"/>
                        </a:cubicBezTo>
                        <a:cubicBezTo>
                          <a:pt x="1153697" y="293078"/>
                          <a:pt x="1135162" y="299606"/>
                          <a:pt x="1150806" y="294392"/>
                        </a:cubicBezTo>
                        <a:cubicBezTo>
                          <a:pt x="1152293" y="292905"/>
                          <a:pt x="1154100" y="291681"/>
                          <a:pt x="1155266" y="289931"/>
                        </a:cubicBezTo>
                        <a:cubicBezTo>
                          <a:pt x="1157110" y="287165"/>
                          <a:pt x="1158076" y="283897"/>
                          <a:pt x="1159726" y="281010"/>
                        </a:cubicBezTo>
                        <a:cubicBezTo>
                          <a:pt x="1161056" y="278683"/>
                          <a:pt x="1162700" y="276550"/>
                          <a:pt x="1164187" y="274320"/>
                        </a:cubicBezTo>
                        <a:cubicBezTo>
                          <a:pt x="1164930" y="272090"/>
                          <a:pt x="1165207" y="269645"/>
                          <a:pt x="1166417" y="267629"/>
                        </a:cubicBezTo>
                        <a:cubicBezTo>
                          <a:pt x="1175602" y="252320"/>
                          <a:pt x="1166790" y="275431"/>
                          <a:pt x="1173108" y="256478"/>
                        </a:cubicBezTo>
                        <a:cubicBezTo>
                          <a:pt x="1179055" y="257221"/>
                          <a:pt x="1185473" y="256274"/>
                          <a:pt x="1190950" y="258708"/>
                        </a:cubicBezTo>
                        <a:cubicBezTo>
                          <a:pt x="1193098" y="259663"/>
                          <a:pt x="1192129" y="263296"/>
                          <a:pt x="1193180" y="265399"/>
                        </a:cubicBezTo>
                        <a:cubicBezTo>
                          <a:pt x="1194379" y="267796"/>
                          <a:pt x="1196311" y="269762"/>
                          <a:pt x="1197641" y="272089"/>
                        </a:cubicBezTo>
                        <a:cubicBezTo>
                          <a:pt x="1199291" y="274976"/>
                          <a:pt x="1200257" y="278244"/>
                          <a:pt x="1202101" y="281010"/>
                        </a:cubicBezTo>
                        <a:cubicBezTo>
                          <a:pt x="1204175" y="284121"/>
                          <a:pt x="1210269" y="288440"/>
                          <a:pt x="1213252" y="289931"/>
                        </a:cubicBezTo>
                        <a:cubicBezTo>
                          <a:pt x="1215355" y="290982"/>
                          <a:pt x="1217713" y="291418"/>
                          <a:pt x="1219943" y="292161"/>
                        </a:cubicBezTo>
                        <a:cubicBezTo>
                          <a:pt x="1222150" y="298782"/>
                          <a:pt x="1223564" y="306934"/>
                          <a:pt x="1228864" y="312234"/>
                        </a:cubicBezTo>
                        <a:cubicBezTo>
                          <a:pt x="1230759" y="314129"/>
                          <a:pt x="1233325" y="315207"/>
                          <a:pt x="1235555" y="316694"/>
                        </a:cubicBezTo>
                        <a:cubicBezTo>
                          <a:pt x="1237042" y="318924"/>
                          <a:pt x="1239365" y="320785"/>
                          <a:pt x="1240015" y="323385"/>
                        </a:cubicBezTo>
                        <a:cubicBezTo>
                          <a:pt x="1241648" y="329916"/>
                          <a:pt x="1239746" y="337207"/>
                          <a:pt x="1242246" y="343457"/>
                        </a:cubicBezTo>
                        <a:cubicBezTo>
                          <a:pt x="1243119" y="345639"/>
                          <a:pt x="1246668" y="345068"/>
                          <a:pt x="1248936" y="345687"/>
                        </a:cubicBezTo>
                        <a:cubicBezTo>
                          <a:pt x="1276610" y="353235"/>
                          <a:pt x="1258066" y="347245"/>
                          <a:pt x="1273469" y="352378"/>
                        </a:cubicBezTo>
                        <a:cubicBezTo>
                          <a:pt x="1276443" y="351635"/>
                          <a:pt x="1279398" y="350813"/>
                          <a:pt x="1282390" y="350148"/>
                        </a:cubicBezTo>
                        <a:cubicBezTo>
                          <a:pt x="1286090" y="349326"/>
                          <a:pt x="1289864" y="348837"/>
                          <a:pt x="1293541" y="347918"/>
                        </a:cubicBezTo>
                        <a:cubicBezTo>
                          <a:pt x="1295822" y="347348"/>
                          <a:pt x="1298002" y="346431"/>
                          <a:pt x="1300232" y="345687"/>
                        </a:cubicBezTo>
                        <a:cubicBezTo>
                          <a:pt x="1307555" y="347019"/>
                          <a:pt x="1327448" y="346858"/>
                          <a:pt x="1333686" y="356839"/>
                        </a:cubicBezTo>
                        <a:cubicBezTo>
                          <a:pt x="1335695" y="360053"/>
                          <a:pt x="1335173" y="364273"/>
                          <a:pt x="1335916" y="367990"/>
                        </a:cubicBezTo>
                        <a:cubicBezTo>
                          <a:pt x="1336659" y="381371"/>
                          <a:pt x="1336933" y="394787"/>
                          <a:pt x="1338146" y="408134"/>
                        </a:cubicBezTo>
                        <a:cubicBezTo>
                          <a:pt x="1338423" y="411187"/>
                          <a:pt x="1339005" y="414313"/>
                          <a:pt x="1340376" y="417055"/>
                        </a:cubicBezTo>
                        <a:cubicBezTo>
                          <a:pt x="1341316" y="418936"/>
                          <a:pt x="1343195" y="420202"/>
                          <a:pt x="1344837" y="421516"/>
                        </a:cubicBezTo>
                        <a:cubicBezTo>
                          <a:pt x="1351013" y="426457"/>
                          <a:pt x="1351151" y="425851"/>
                          <a:pt x="1358218" y="428206"/>
                        </a:cubicBezTo>
                        <a:cubicBezTo>
                          <a:pt x="1362683" y="432671"/>
                          <a:pt x="1365636" y="436045"/>
                          <a:pt x="1371600" y="439358"/>
                        </a:cubicBezTo>
                        <a:cubicBezTo>
                          <a:pt x="1375100" y="441302"/>
                          <a:pt x="1378989" y="442450"/>
                          <a:pt x="1382751" y="443818"/>
                        </a:cubicBezTo>
                        <a:cubicBezTo>
                          <a:pt x="1387170" y="445425"/>
                          <a:pt x="1391672" y="446792"/>
                          <a:pt x="1396132" y="448279"/>
                        </a:cubicBezTo>
                        <a:lnTo>
                          <a:pt x="1402823" y="450509"/>
                        </a:lnTo>
                        <a:cubicBezTo>
                          <a:pt x="1404310" y="452739"/>
                          <a:pt x="1406085" y="454802"/>
                          <a:pt x="1407284" y="457200"/>
                        </a:cubicBezTo>
                        <a:cubicBezTo>
                          <a:pt x="1409383" y="461397"/>
                          <a:pt x="1409327" y="467676"/>
                          <a:pt x="1413974" y="470581"/>
                        </a:cubicBezTo>
                        <a:cubicBezTo>
                          <a:pt x="1417961" y="473073"/>
                          <a:pt x="1427356" y="475041"/>
                          <a:pt x="1427356" y="475041"/>
                        </a:cubicBezTo>
                        <a:lnTo>
                          <a:pt x="1688294" y="475041"/>
                        </a:lnTo>
                        <a:lnTo>
                          <a:pt x="1688294" y="501804"/>
                        </a:lnTo>
                        <a:lnTo>
                          <a:pt x="1833260" y="501804"/>
                        </a:lnTo>
                        <a:lnTo>
                          <a:pt x="1871174" y="448279"/>
                        </a:lnTo>
                        <a:cubicBezTo>
                          <a:pt x="1871922" y="444912"/>
                          <a:pt x="1874721" y="424659"/>
                          <a:pt x="1880095" y="419285"/>
                        </a:cubicBezTo>
                        <a:cubicBezTo>
                          <a:pt x="1881757" y="417623"/>
                          <a:pt x="1884683" y="418106"/>
                          <a:pt x="1886786" y="417055"/>
                        </a:cubicBezTo>
                        <a:cubicBezTo>
                          <a:pt x="1890051" y="415423"/>
                          <a:pt x="1900373" y="407423"/>
                          <a:pt x="1902398" y="405904"/>
                        </a:cubicBezTo>
                        <a:cubicBezTo>
                          <a:pt x="1904043" y="400969"/>
                          <a:pt x="1905089" y="391177"/>
                          <a:pt x="1911319" y="388062"/>
                        </a:cubicBezTo>
                        <a:cubicBezTo>
                          <a:pt x="1915524" y="385959"/>
                          <a:pt x="1924700" y="383601"/>
                          <a:pt x="1924700" y="383601"/>
                        </a:cubicBezTo>
                        <a:cubicBezTo>
                          <a:pt x="1941799" y="384345"/>
                          <a:pt x="1958972" y="384071"/>
                          <a:pt x="1975996" y="385832"/>
                        </a:cubicBezTo>
                        <a:cubicBezTo>
                          <a:pt x="1980673" y="386316"/>
                          <a:pt x="1989377" y="390292"/>
                          <a:pt x="1989377" y="390292"/>
                        </a:cubicBezTo>
                        <a:cubicBezTo>
                          <a:pt x="1998467" y="399382"/>
                          <a:pt x="1988355" y="390211"/>
                          <a:pt x="2002759" y="399213"/>
                        </a:cubicBezTo>
                        <a:cubicBezTo>
                          <a:pt x="2005911" y="401183"/>
                          <a:pt x="2008062" y="405053"/>
                          <a:pt x="2011680" y="405904"/>
                        </a:cubicBezTo>
                        <a:cubicBezTo>
                          <a:pt x="2021115" y="408124"/>
                          <a:pt x="2031009" y="407391"/>
                          <a:pt x="2040673" y="408134"/>
                        </a:cubicBezTo>
                        <a:lnTo>
                          <a:pt x="2060745" y="414825"/>
                        </a:lnTo>
                        <a:lnTo>
                          <a:pt x="2067436" y="417055"/>
                        </a:lnTo>
                        <a:lnTo>
                          <a:pt x="2074126" y="419285"/>
                        </a:lnTo>
                        <a:cubicBezTo>
                          <a:pt x="2077843" y="423002"/>
                          <a:pt x="2080178" y="429162"/>
                          <a:pt x="2085278" y="430437"/>
                        </a:cubicBezTo>
                        <a:cubicBezTo>
                          <a:pt x="2088252" y="431180"/>
                          <a:pt x="2091263" y="431786"/>
                          <a:pt x="2094199" y="432667"/>
                        </a:cubicBezTo>
                        <a:cubicBezTo>
                          <a:pt x="2098702" y="434018"/>
                          <a:pt x="2102999" y="436070"/>
                          <a:pt x="2107580" y="437127"/>
                        </a:cubicBezTo>
                        <a:cubicBezTo>
                          <a:pt x="2112702" y="438309"/>
                          <a:pt x="2117988" y="438614"/>
                          <a:pt x="2123192" y="439358"/>
                        </a:cubicBezTo>
                        <a:cubicBezTo>
                          <a:pt x="2125422" y="440101"/>
                          <a:pt x="2127722" y="440662"/>
                          <a:pt x="2129883" y="441588"/>
                        </a:cubicBezTo>
                        <a:cubicBezTo>
                          <a:pt x="2132939" y="442897"/>
                          <a:pt x="2135691" y="444881"/>
                          <a:pt x="2138804" y="446048"/>
                        </a:cubicBezTo>
                        <a:cubicBezTo>
                          <a:pt x="2141674" y="447124"/>
                          <a:pt x="2144751" y="447535"/>
                          <a:pt x="2147725" y="448279"/>
                        </a:cubicBezTo>
                        <a:cubicBezTo>
                          <a:pt x="2149212" y="450509"/>
                          <a:pt x="2149514" y="454746"/>
                          <a:pt x="2152185" y="454969"/>
                        </a:cubicBezTo>
                        <a:cubicBezTo>
                          <a:pt x="2173205" y="456720"/>
                          <a:pt x="2197464" y="453212"/>
                          <a:pt x="2219092" y="450509"/>
                        </a:cubicBezTo>
                        <a:cubicBezTo>
                          <a:pt x="2246586" y="453008"/>
                          <a:pt x="2243625" y="444528"/>
                          <a:pt x="2243625" y="461660"/>
                        </a:cubicBezTo>
                        <a:lnTo>
                          <a:pt x="2232474" y="546409"/>
                        </a:lnTo>
                        <a:cubicBezTo>
                          <a:pt x="2239165" y="547153"/>
                          <a:pt x="2245822" y="548312"/>
                          <a:pt x="2252546" y="548640"/>
                        </a:cubicBezTo>
                        <a:cubicBezTo>
                          <a:pt x="2276319" y="549800"/>
                          <a:pt x="2300143" y="549682"/>
                          <a:pt x="2323914" y="550870"/>
                        </a:cubicBezTo>
                        <a:cubicBezTo>
                          <a:pt x="2334716" y="551410"/>
                          <a:pt x="2342710" y="553291"/>
                          <a:pt x="2352907" y="555330"/>
                        </a:cubicBezTo>
                        <a:cubicBezTo>
                          <a:pt x="2355137" y="556817"/>
                          <a:pt x="2357703" y="557896"/>
                          <a:pt x="2359598" y="559791"/>
                        </a:cubicBezTo>
                        <a:cubicBezTo>
                          <a:pt x="2361493" y="561686"/>
                          <a:pt x="2362384" y="564388"/>
                          <a:pt x="2364058" y="566481"/>
                        </a:cubicBezTo>
                        <a:cubicBezTo>
                          <a:pt x="2365372" y="568123"/>
                          <a:pt x="2367032" y="569455"/>
                          <a:pt x="2368519" y="570942"/>
                        </a:cubicBezTo>
                        <a:cubicBezTo>
                          <a:pt x="2360870" y="582415"/>
                          <a:pt x="2367990" y="573595"/>
                          <a:pt x="2357367" y="582093"/>
                        </a:cubicBezTo>
                        <a:cubicBezTo>
                          <a:pt x="2355725" y="583407"/>
                          <a:pt x="2354589" y="585292"/>
                          <a:pt x="2352907" y="586554"/>
                        </a:cubicBezTo>
                        <a:cubicBezTo>
                          <a:pt x="2340638" y="595757"/>
                          <a:pt x="2343266" y="594228"/>
                          <a:pt x="2332835" y="597705"/>
                        </a:cubicBezTo>
                        <a:cubicBezTo>
                          <a:pt x="2329861" y="599935"/>
                          <a:pt x="2327141" y="602552"/>
                          <a:pt x="2323914" y="604396"/>
                        </a:cubicBezTo>
                        <a:cubicBezTo>
                          <a:pt x="2321426" y="605818"/>
                          <a:pt x="2310232" y="608373"/>
                          <a:pt x="2308302" y="608856"/>
                        </a:cubicBezTo>
                        <a:cubicBezTo>
                          <a:pt x="2306815" y="611086"/>
                          <a:pt x="2305516" y="613454"/>
                          <a:pt x="2303842" y="615547"/>
                        </a:cubicBezTo>
                        <a:cubicBezTo>
                          <a:pt x="2302528" y="617189"/>
                          <a:pt x="2300321" y="618126"/>
                          <a:pt x="2299381" y="620007"/>
                        </a:cubicBezTo>
                        <a:cubicBezTo>
                          <a:pt x="2297278" y="624212"/>
                          <a:pt x="2298246" y="630065"/>
                          <a:pt x="2294921" y="633389"/>
                        </a:cubicBezTo>
                        <a:cubicBezTo>
                          <a:pt x="2288564" y="639744"/>
                          <a:pt x="2291626" y="636099"/>
                          <a:pt x="2286000" y="644540"/>
                        </a:cubicBezTo>
                        <a:cubicBezTo>
                          <a:pt x="2287021" y="656797"/>
                          <a:pt x="2283693" y="668997"/>
                          <a:pt x="2292690" y="677994"/>
                        </a:cubicBezTo>
                        <a:cubicBezTo>
                          <a:pt x="2294585" y="679889"/>
                          <a:pt x="2296917" y="681398"/>
                          <a:pt x="2299381" y="682454"/>
                        </a:cubicBezTo>
                        <a:cubicBezTo>
                          <a:pt x="2302198" y="683661"/>
                          <a:pt x="2305328" y="683941"/>
                          <a:pt x="2308302" y="684684"/>
                        </a:cubicBezTo>
                        <a:cubicBezTo>
                          <a:pt x="2309876" y="686258"/>
                          <a:pt x="2317692" y="693491"/>
                          <a:pt x="2317223" y="695836"/>
                        </a:cubicBezTo>
                        <a:cubicBezTo>
                          <a:pt x="2316697" y="698464"/>
                          <a:pt x="2312981" y="699207"/>
                          <a:pt x="2310532" y="700296"/>
                        </a:cubicBezTo>
                        <a:cubicBezTo>
                          <a:pt x="2306236" y="702206"/>
                          <a:pt x="2301611" y="703270"/>
                          <a:pt x="2297151" y="704757"/>
                        </a:cubicBezTo>
                        <a:lnTo>
                          <a:pt x="2290460" y="706987"/>
                        </a:lnTo>
                        <a:cubicBezTo>
                          <a:pt x="2287486" y="709217"/>
                          <a:pt x="2284864" y="712016"/>
                          <a:pt x="2281539" y="713678"/>
                        </a:cubicBezTo>
                        <a:cubicBezTo>
                          <a:pt x="2278797" y="715049"/>
                          <a:pt x="2275168" y="714208"/>
                          <a:pt x="2272618" y="715908"/>
                        </a:cubicBezTo>
                        <a:cubicBezTo>
                          <a:pt x="2266982" y="719666"/>
                          <a:pt x="2268894" y="724344"/>
                          <a:pt x="2265927" y="729289"/>
                        </a:cubicBezTo>
                        <a:cubicBezTo>
                          <a:pt x="2264845" y="731092"/>
                          <a:pt x="2262954" y="732263"/>
                          <a:pt x="2261467" y="733750"/>
                        </a:cubicBezTo>
                        <a:cubicBezTo>
                          <a:pt x="2260724" y="736724"/>
                          <a:pt x="2260862" y="740072"/>
                          <a:pt x="2259237" y="742671"/>
                        </a:cubicBezTo>
                        <a:cubicBezTo>
                          <a:pt x="2257008" y="746237"/>
                          <a:pt x="2252649" y="748093"/>
                          <a:pt x="2250316" y="751592"/>
                        </a:cubicBezTo>
                        <a:cubicBezTo>
                          <a:pt x="2248829" y="753822"/>
                          <a:pt x="2247599" y="756247"/>
                          <a:pt x="2245855" y="758282"/>
                        </a:cubicBezTo>
                        <a:cubicBezTo>
                          <a:pt x="2243118" y="761475"/>
                          <a:pt x="2240924" y="765873"/>
                          <a:pt x="2236934" y="767203"/>
                        </a:cubicBezTo>
                        <a:lnTo>
                          <a:pt x="2223553" y="771664"/>
                        </a:lnTo>
                        <a:cubicBezTo>
                          <a:pt x="2221323" y="773894"/>
                          <a:pt x="2218427" y="775616"/>
                          <a:pt x="2216862" y="778355"/>
                        </a:cubicBezTo>
                        <a:cubicBezTo>
                          <a:pt x="2213911" y="783520"/>
                          <a:pt x="2214632" y="790654"/>
                          <a:pt x="2214632" y="796197"/>
                        </a:cubicBezTo>
                        <a:lnTo>
                          <a:pt x="2214632" y="974616"/>
                        </a:lnTo>
                        <a:lnTo>
                          <a:pt x="2294921" y="974616"/>
                        </a:lnTo>
                        <a:lnTo>
                          <a:pt x="2294921" y="1016991"/>
                        </a:lnTo>
                        <a:lnTo>
                          <a:pt x="2404203" y="1016991"/>
                        </a:lnTo>
                        <a:lnTo>
                          <a:pt x="2404203" y="1095049"/>
                        </a:lnTo>
                        <a:lnTo>
                          <a:pt x="2457728" y="1157496"/>
                        </a:lnTo>
                        <a:cubicBezTo>
                          <a:pt x="2464419" y="1159726"/>
                          <a:pt x="2470986" y="1162370"/>
                          <a:pt x="2477801" y="1164187"/>
                        </a:cubicBezTo>
                        <a:cubicBezTo>
                          <a:pt x="2482170" y="1165352"/>
                          <a:pt x="2486795" y="1165320"/>
                          <a:pt x="2491182" y="1166417"/>
                        </a:cubicBezTo>
                        <a:cubicBezTo>
                          <a:pt x="2495744" y="1167557"/>
                          <a:pt x="2500002" y="1169738"/>
                          <a:pt x="2504564" y="1170878"/>
                        </a:cubicBezTo>
                        <a:lnTo>
                          <a:pt x="2513485" y="1173108"/>
                        </a:lnTo>
                        <a:cubicBezTo>
                          <a:pt x="2515715" y="1174595"/>
                          <a:pt x="2517778" y="1176369"/>
                          <a:pt x="2520175" y="1177568"/>
                        </a:cubicBezTo>
                        <a:cubicBezTo>
                          <a:pt x="2522278" y="1178619"/>
                          <a:pt x="2524910" y="1178495"/>
                          <a:pt x="2526866" y="1179799"/>
                        </a:cubicBezTo>
                        <a:cubicBezTo>
                          <a:pt x="2529490" y="1181548"/>
                          <a:pt x="2531327" y="1184259"/>
                          <a:pt x="2533557" y="1186489"/>
                        </a:cubicBezTo>
                        <a:cubicBezTo>
                          <a:pt x="2530583" y="1187233"/>
                          <a:pt x="2527642" y="1188119"/>
                          <a:pt x="2524636" y="1188720"/>
                        </a:cubicBezTo>
                        <a:cubicBezTo>
                          <a:pt x="2520202" y="1189607"/>
                          <a:pt x="2515544" y="1189520"/>
                          <a:pt x="2511254" y="1190950"/>
                        </a:cubicBezTo>
                        <a:cubicBezTo>
                          <a:pt x="2508711" y="1191797"/>
                          <a:pt x="2506961" y="1194211"/>
                          <a:pt x="2504564" y="1195410"/>
                        </a:cubicBezTo>
                        <a:cubicBezTo>
                          <a:pt x="2502461" y="1196461"/>
                          <a:pt x="2500103" y="1196897"/>
                          <a:pt x="2497873" y="1197641"/>
                        </a:cubicBezTo>
                        <a:cubicBezTo>
                          <a:pt x="2496386" y="1199871"/>
                          <a:pt x="2493569" y="1201655"/>
                          <a:pt x="2493412" y="1204331"/>
                        </a:cubicBezTo>
                        <a:cubicBezTo>
                          <a:pt x="2492799" y="1214748"/>
                          <a:pt x="2492954" y="1225473"/>
                          <a:pt x="2495643" y="1235555"/>
                        </a:cubicBezTo>
                        <a:cubicBezTo>
                          <a:pt x="2496249" y="1237826"/>
                          <a:pt x="2500038" y="1237275"/>
                          <a:pt x="2502333" y="1237785"/>
                        </a:cubicBezTo>
                        <a:cubicBezTo>
                          <a:pt x="2506748" y="1238766"/>
                          <a:pt x="2511300" y="1239034"/>
                          <a:pt x="2515715" y="1240015"/>
                        </a:cubicBezTo>
                        <a:cubicBezTo>
                          <a:pt x="2518010" y="1240525"/>
                          <a:pt x="2520744" y="1240583"/>
                          <a:pt x="2522406" y="1242245"/>
                        </a:cubicBezTo>
                        <a:lnTo>
                          <a:pt x="2522406" y="1246706"/>
                        </a:lnTo>
                        <a:lnTo>
                          <a:pt x="2428735" y="1333685"/>
                        </a:lnTo>
                        <a:lnTo>
                          <a:pt x="2361828" y="1318074"/>
                        </a:lnTo>
                        <a:cubicBezTo>
                          <a:pt x="2355881" y="1315100"/>
                          <a:pt x="2350098" y="1311772"/>
                          <a:pt x="2343986" y="1309153"/>
                        </a:cubicBezTo>
                        <a:cubicBezTo>
                          <a:pt x="2339665" y="1307301"/>
                          <a:pt x="2330605" y="1304692"/>
                          <a:pt x="2330605" y="1304692"/>
                        </a:cubicBezTo>
                        <a:cubicBezTo>
                          <a:pt x="2329118" y="1303205"/>
                          <a:pt x="2328025" y="1301172"/>
                          <a:pt x="2326144" y="1300232"/>
                        </a:cubicBezTo>
                        <a:cubicBezTo>
                          <a:pt x="2321939" y="1298129"/>
                          <a:pt x="2312763" y="1295771"/>
                          <a:pt x="2312763" y="1295771"/>
                        </a:cubicBezTo>
                        <a:cubicBezTo>
                          <a:pt x="2306071" y="1296886"/>
                          <a:pt x="2291894" y="1298533"/>
                          <a:pt x="2286000" y="1302462"/>
                        </a:cubicBezTo>
                        <a:cubicBezTo>
                          <a:pt x="2283770" y="1303949"/>
                          <a:pt x="2281662" y="1305639"/>
                          <a:pt x="2279309" y="1306922"/>
                        </a:cubicBezTo>
                        <a:cubicBezTo>
                          <a:pt x="2273472" y="1310106"/>
                          <a:pt x="2261467" y="1315843"/>
                          <a:pt x="2261467" y="1315843"/>
                        </a:cubicBezTo>
                        <a:cubicBezTo>
                          <a:pt x="2251803" y="1315100"/>
                          <a:pt x="2242019" y="1315297"/>
                          <a:pt x="2232474" y="1313613"/>
                        </a:cubicBezTo>
                        <a:cubicBezTo>
                          <a:pt x="2229200" y="1313035"/>
                          <a:pt x="2226609" y="1310463"/>
                          <a:pt x="2223553" y="1309153"/>
                        </a:cubicBezTo>
                        <a:cubicBezTo>
                          <a:pt x="2221392" y="1308227"/>
                          <a:pt x="2219092" y="1307666"/>
                          <a:pt x="2216862" y="1306922"/>
                        </a:cubicBezTo>
                        <a:cubicBezTo>
                          <a:pt x="2205711" y="1308409"/>
                          <a:pt x="2194520" y="1309628"/>
                          <a:pt x="2183408" y="1311383"/>
                        </a:cubicBezTo>
                        <a:cubicBezTo>
                          <a:pt x="2180380" y="1311861"/>
                          <a:pt x="2176880" y="1311698"/>
                          <a:pt x="2174487" y="1313613"/>
                        </a:cubicBezTo>
                        <a:cubicBezTo>
                          <a:pt x="2158490" y="1326411"/>
                          <a:pt x="2191224" y="1315563"/>
                          <a:pt x="2163336" y="1322534"/>
                        </a:cubicBezTo>
                        <a:cubicBezTo>
                          <a:pt x="2161106" y="1324021"/>
                          <a:pt x="2159043" y="1325796"/>
                          <a:pt x="2156646" y="1326995"/>
                        </a:cubicBezTo>
                        <a:cubicBezTo>
                          <a:pt x="2154543" y="1328046"/>
                          <a:pt x="2152010" y="1328083"/>
                          <a:pt x="2149955" y="1329225"/>
                        </a:cubicBezTo>
                        <a:cubicBezTo>
                          <a:pt x="2137949" y="1335895"/>
                          <a:pt x="2138010" y="1336709"/>
                          <a:pt x="2129883" y="1344837"/>
                        </a:cubicBezTo>
                        <a:cubicBezTo>
                          <a:pt x="2125618" y="1357628"/>
                          <a:pt x="2130539" y="1346192"/>
                          <a:pt x="2123192" y="1355988"/>
                        </a:cubicBezTo>
                        <a:cubicBezTo>
                          <a:pt x="2122286" y="1357197"/>
                          <a:pt x="2114460" y="1371040"/>
                          <a:pt x="2109810" y="1373830"/>
                        </a:cubicBezTo>
                        <a:cubicBezTo>
                          <a:pt x="2099967" y="1379736"/>
                          <a:pt x="2105286" y="1371729"/>
                          <a:pt x="2100889" y="1380521"/>
                        </a:cubicBezTo>
                        <a:lnTo>
                          <a:pt x="2089738" y="1362679"/>
                        </a:lnTo>
                        <a:cubicBezTo>
                          <a:pt x="2090481" y="1353758"/>
                          <a:pt x="2091077" y="1344823"/>
                          <a:pt x="2091968" y="1335916"/>
                        </a:cubicBezTo>
                        <a:cubicBezTo>
                          <a:pt x="2092564" y="1329952"/>
                          <a:pt x="2094199" y="1324068"/>
                          <a:pt x="2094199" y="1318074"/>
                        </a:cubicBezTo>
                        <a:cubicBezTo>
                          <a:pt x="2094199" y="1311342"/>
                          <a:pt x="2093075" y="1304642"/>
                          <a:pt x="2091968" y="1298001"/>
                        </a:cubicBezTo>
                        <a:cubicBezTo>
                          <a:pt x="2091582" y="1295682"/>
                          <a:pt x="2091574" y="1292779"/>
                          <a:pt x="2089738" y="1291311"/>
                        </a:cubicBezTo>
                        <a:cubicBezTo>
                          <a:pt x="2087344" y="1289396"/>
                          <a:pt x="2083774" y="1289888"/>
                          <a:pt x="2080817" y="1289081"/>
                        </a:cubicBezTo>
                        <a:cubicBezTo>
                          <a:pt x="2058081" y="1282880"/>
                          <a:pt x="2072575" y="1285673"/>
                          <a:pt x="2049594" y="1282390"/>
                        </a:cubicBezTo>
                        <a:cubicBezTo>
                          <a:pt x="2030265" y="1283133"/>
                          <a:pt x="2010904" y="1283289"/>
                          <a:pt x="1991607" y="1284620"/>
                        </a:cubicBezTo>
                        <a:cubicBezTo>
                          <a:pt x="1989262" y="1284782"/>
                          <a:pt x="1987177" y="1286204"/>
                          <a:pt x="1984917" y="1286850"/>
                        </a:cubicBezTo>
                        <a:cubicBezTo>
                          <a:pt x="1981970" y="1287692"/>
                          <a:pt x="1978970" y="1288337"/>
                          <a:pt x="1975996" y="1289081"/>
                        </a:cubicBezTo>
                        <a:cubicBezTo>
                          <a:pt x="1974509" y="1290568"/>
                          <a:pt x="1973487" y="1292760"/>
                          <a:pt x="1971535" y="1293541"/>
                        </a:cubicBezTo>
                        <a:cubicBezTo>
                          <a:pt x="1965843" y="1295817"/>
                          <a:pt x="1953693" y="1298001"/>
                          <a:pt x="1953693" y="1298001"/>
                        </a:cubicBezTo>
                        <a:cubicBezTo>
                          <a:pt x="1947746" y="1297258"/>
                          <a:pt x="1941416" y="1297997"/>
                          <a:pt x="1935851" y="1295771"/>
                        </a:cubicBezTo>
                        <a:cubicBezTo>
                          <a:pt x="1933363" y="1294776"/>
                          <a:pt x="1933286" y="1290976"/>
                          <a:pt x="1931391" y="1289081"/>
                        </a:cubicBezTo>
                        <a:cubicBezTo>
                          <a:pt x="1929496" y="1287186"/>
                          <a:pt x="1926759" y="1286336"/>
                          <a:pt x="1924700" y="1284620"/>
                        </a:cubicBezTo>
                        <a:cubicBezTo>
                          <a:pt x="1911139" y="1273319"/>
                          <a:pt x="1925594" y="1281721"/>
                          <a:pt x="1909088" y="1273469"/>
                        </a:cubicBezTo>
                        <a:cubicBezTo>
                          <a:pt x="1897784" y="1262162"/>
                          <a:pt x="1911086" y="1276797"/>
                          <a:pt x="1902398" y="1262318"/>
                        </a:cubicBezTo>
                        <a:cubicBezTo>
                          <a:pt x="1901316" y="1260515"/>
                          <a:pt x="1899424" y="1259344"/>
                          <a:pt x="1897937" y="1257857"/>
                        </a:cubicBezTo>
                        <a:cubicBezTo>
                          <a:pt x="1896450" y="1253397"/>
                          <a:pt x="1894399" y="1249086"/>
                          <a:pt x="1893477" y="1244476"/>
                        </a:cubicBezTo>
                        <a:cubicBezTo>
                          <a:pt x="1890785" y="1231019"/>
                          <a:pt x="1892445" y="1236920"/>
                          <a:pt x="1889016" y="1226634"/>
                        </a:cubicBezTo>
                        <a:cubicBezTo>
                          <a:pt x="1888709" y="1224178"/>
                          <a:pt x="1887812" y="1207528"/>
                          <a:pt x="1884556" y="1202101"/>
                        </a:cubicBezTo>
                        <a:cubicBezTo>
                          <a:pt x="1883474" y="1200298"/>
                          <a:pt x="1881409" y="1199283"/>
                          <a:pt x="1880095" y="1197641"/>
                        </a:cubicBezTo>
                        <a:cubicBezTo>
                          <a:pt x="1878421" y="1195548"/>
                          <a:pt x="1877193" y="1193131"/>
                          <a:pt x="1875635" y="1190950"/>
                        </a:cubicBezTo>
                        <a:cubicBezTo>
                          <a:pt x="1873475" y="1187925"/>
                          <a:pt x="1871104" y="1185054"/>
                          <a:pt x="1868944" y="1182029"/>
                        </a:cubicBezTo>
                        <a:cubicBezTo>
                          <a:pt x="1867386" y="1179848"/>
                          <a:pt x="1866158" y="1177431"/>
                          <a:pt x="1864484" y="1175338"/>
                        </a:cubicBezTo>
                        <a:cubicBezTo>
                          <a:pt x="1863170" y="1173696"/>
                          <a:pt x="1861337" y="1172520"/>
                          <a:pt x="1860023" y="1170878"/>
                        </a:cubicBezTo>
                        <a:cubicBezTo>
                          <a:pt x="1845261" y="1152426"/>
                          <a:pt x="1871945" y="1180570"/>
                          <a:pt x="1844411" y="1153036"/>
                        </a:cubicBezTo>
                        <a:lnTo>
                          <a:pt x="1839951" y="1148575"/>
                        </a:lnTo>
                        <a:lnTo>
                          <a:pt x="1833260" y="1128503"/>
                        </a:lnTo>
                        <a:cubicBezTo>
                          <a:pt x="1832517" y="1126273"/>
                          <a:pt x="1832692" y="1123474"/>
                          <a:pt x="1831030" y="1121812"/>
                        </a:cubicBezTo>
                        <a:lnTo>
                          <a:pt x="1822109" y="1112891"/>
                        </a:lnTo>
                        <a:cubicBezTo>
                          <a:pt x="1820622" y="1111404"/>
                          <a:pt x="1819398" y="1109597"/>
                          <a:pt x="1817648" y="1108431"/>
                        </a:cubicBezTo>
                        <a:lnTo>
                          <a:pt x="1804267" y="1099510"/>
                        </a:lnTo>
                        <a:cubicBezTo>
                          <a:pt x="1798480" y="1095652"/>
                          <a:pt x="1794179" y="1092963"/>
                          <a:pt x="1788655" y="1088359"/>
                        </a:cubicBezTo>
                        <a:cubicBezTo>
                          <a:pt x="1787040" y="1087013"/>
                          <a:pt x="1785682" y="1085385"/>
                          <a:pt x="1784195" y="1083898"/>
                        </a:cubicBezTo>
                        <a:cubicBezTo>
                          <a:pt x="1783452" y="1080181"/>
                          <a:pt x="1783458" y="1076231"/>
                          <a:pt x="1781965" y="1072747"/>
                        </a:cubicBezTo>
                        <a:cubicBezTo>
                          <a:pt x="1781137" y="1070814"/>
                          <a:pt x="1778332" y="1070219"/>
                          <a:pt x="1777504" y="1068286"/>
                        </a:cubicBezTo>
                        <a:cubicBezTo>
                          <a:pt x="1776011" y="1064802"/>
                          <a:pt x="1776363" y="1060766"/>
                          <a:pt x="1775274" y="1057135"/>
                        </a:cubicBezTo>
                        <a:cubicBezTo>
                          <a:pt x="1774371" y="1054125"/>
                          <a:pt x="1769985" y="1042198"/>
                          <a:pt x="1766353" y="1039293"/>
                        </a:cubicBezTo>
                        <a:cubicBezTo>
                          <a:pt x="1764517" y="1037824"/>
                          <a:pt x="1761930" y="1037682"/>
                          <a:pt x="1759662" y="1037063"/>
                        </a:cubicBezTo>
                        <a:cubicBezTo>
                          <a:pt x="1753748" y="1035450"/>
                          <a:pt x="1741820" y="1032602"/>
                          <a:pt x="1741820" y="1032602"/>
                        </a:cubicBezTo>
                        <a:cubicBezTo>
                          <a:pt x="1739590" y="1031115"/>
                          <a:pt x="1737593" y="1029198"/>
                          <a:pt x="1735129" y="1028142"/>
                        </a:cubicBezTo>
                        <a:cubicBezTo>
                          <a:pt x="1732312" y="1026935"/>
                          <a:pt x="1728807" y="1027537"/>
                          <a:pt x="1726208" y="1025912"/>
                        </a:cubicBezTo>
                        <a:cubicBezTo>
                          <a:pt x="1722642" y="1023683"/>
                          <a:pt x="1720786" y="1019324"/>
                          <a:pt x="1717287" y="1016991"/>
                        </a:cubicBezTo>
                        <a:cubicBezTo>
                          <a:pt x="1708848" y="1011363"/>
                          <a:pt x="1712492" y="1014425"/>
                          <a:pt x="1706136" y="1008070"/>
                        </a:cubicBezTo>
                        <a:cubicBezTo>
                          <a:pt x="1698677" y="978232"/>
                          <a:pt x="1706363" y="1011587"/>
                          <a:pt x="1701676" y="938932"/>
                        </a:cubicBezTo>
                        <a:cubicBezTo>
                          <a:pt x="1701439" y="935256"/>
                          <a:pt x="1696714" y="920934"/>
                          <a:pt x="1694985" y="918860"/>
                        </a:cubicBezTo>
                        <a:cubicBezTo>
                          <a:pt x="1693480" y="917054"/>
                          <a:pt x="1690524" y="917373"/>
                          <a:pt x="1688294" y="916630"/>
                        </a:cubicBezTo>
                        <a:cubicBezTo>
                          <a:pt x="1673012" y="901348"/>
                          <a:pt x="1686305" y="912760"/>
                          <a:pt x="1670452" y="903248"/>
                        </a:cubicBezTo>
                        <a:cubicBezTo>
                          <a:pt x="1665855" y="900490"/>
                          <a:pt x="1662157" y="896022"/>
                          <a:pt x="1657071" y="894327"/>
                        </a:cubicBezTo>
                        <a:lnTo>
                          <a:pt x="1643689" y="889867"/>
                        </a:lnTo>
                        <a:cubicBezTo>
                          <a:pt x="1641459" y="889124"/>
                          <a:pt x="1639279" y="888207"/>
                          <a:pt x="1636999" y="887637"/>
                        </a:cubicBezTo>
                        <a:lnTo>
                          <a:pt x="1628078" y="885406"/>
                        </a:lnTo>
                        <a:cubicBezTo>
                          <a:pt x="1625848" y="883919"/>
                          <a:pt x="1623851" y="882002"/>
                          <a:pt x="1621387" y="880946"/>
                        </a:cubicBezTo>
                        <a:cubicBezTo>
                          <a:pt x="1618570" y="879739"/>
                          <a:pt x="1614859" y="880631"/>
                          <a:pt x="1612466" y="878716"/>
                        </a:cubicBezTo>
                        <a:cubicBezTo>
                          <a:pt x="1610630" y="877247"/>
                          <a:pt x="1611287" y="874128"/>
                          <a:pt x="1610236" y="872025"/>
                        </a:cubicBezTo>
                        <a:cubicBezTo>
                          <a:pt x="1609037" y="869627"/>
                          <a:pt x="1607670" y="867229"/>
                          <a:pt x="1605775" y="865334"/>
                        </a:cubicBezTo>
                        <a:cubicBezTo>
                          <a:pt x="1603880" y="863439"/>
                          <a:pt x="1601178" y="862548"/>
                          <a:pt x="1599085" y="860874"/>
                        </a:cubicBezTo>
                        <a:cubicBezTo>
                          <a:pt x="1597443" y="859560"/>
                          <a:pt x="1596111" y="857900"/>
                          <a:pt x="1594624" y="856413"/>
                        </a:cubicBezTo>
                        <a:cubicBezTo>
                          <a:pt x="1593881" y="854183"/>
                          <a:pt x="1593445" y="851825"/>
                          <a:pt x="1592394" y="849722"/>
                        </a:cubicBezTo>
                        <a:cubicBezTo>
                          <a:pt x="1585876" y="836687"/>
                          <a:pt x="1589441" y="849424"/>
                          <a:pt x="1585703" y="836341"/>
                        </a:cubicBezTo>
                        <a:cubicBezTo>
                          <a:pt x="1581257" y="820778"/>
                          <a:pt x="1585628" y="833771"/>
                          <a:pt x="1581243" y="814039"/>
                        </a:cubicBezTo>
                        <a:cubicBezTo>
                          <a:pt x="1580324" y="809905"/>
                          <a:pt x="1575495" y="798711"/>
                          <a:pt x="1574552" y="796197"/>
                        </a:cubicBezTo>
                        <a:cubicBezTo>
                          <a:pt x="1573727" y="793996"/>
                          <a:pt x="1572968" y="791766"/>
                          <a:pt x="1572322" y="789506"/>
                        </a:cubicBezTo>
                        <a:cubicBezTo>
                          <a:pt x="1571480" y="786559"/>
                          <a:pt x="1571462" y="783327"/>
                          <a:pt x="1570091" y="780585"/>
                        </a:cubicBezTo>
                        <a:cubicBezTo>
                          <a:pt x="1569151" y="778704"/>
                          <a:pt x="1567118" y="777611"/>
                          <a:pt x="1565631" y="776124"/>
                        </a:cubicBezTo>
                        <a:cubicBezTo>
                          <a:pt x="1564888" y="773894"/>
                          <a:pt x="1564811" y="771314"/>
                          <a:pt x="1563401" y="769434"/>
                        </a:cubicBezTo>
                        <a:cubicBezTo>
                          <a:pt x="1553081" y="755675"/>
                          <a:pt x="1555233" y="761561"/>
                          <a:pt x="1545559" y="753822"/>
                        </a:cubicBezTo>
                        <a:cubicBezTo>
                          <a:pt x="1536812" y="746824"/>
                          <a:pt x="1546026" y="751003"/>
                          <a:pt x="1534407" y="747131"/>
                        </a:cubicBezTo>
                        <a:cubicBezTo>
                          <a:pt x="1532177" y="745644"/>
                          <a:pt x="1530226" y="743612"/>
                          <a:pt x="1527717" y="742671"/>
                        </a:cubicBezTo>
                        <a:cubicBezTo>
                          <a:pt x="1524168" y="741340"/>
                          <a:pt x="1519956" y="742136"/>
                          <a:pt x="1516566" y="740441"/>
                        </a:cubicBezTo>
                        <a:cubicBezTo>
                          <a:pt x="1513745" y="739030"/>
                          <a:pt x="1512365" y="735686"/>
                          <a:pt x="1509875" y="733750"/>
                        </a:cubicBezTo>
                        <a:cubicBezTo>
                          <a:pt x="1497297" y="723967"/>
                          <a:pt x="1499776" y="725650"/>
                          <a:pt x="1487572" y="722599"/>
                        </a:cubicBezTo>
                        <a:cubicBezTo>
                          <a:pt x="1485342" y="721112"/>
                          <a:pt x="1483331" y="719227"/>
                          <a:pt x="1480882" y="718138"/>
                        </a:cubicBezTo>
                        <a:cubicBezTo>
                          <a:pt x="1476585" y="716228"/>
                          <a:pt x="1467500" y="713678"/>
                          <a:pt x="1467500" y="713678"/>
                        </a:cubicBezTo>
                        <a:cubicBezTo>
                          <a:pt x="1466013" y="712191"/>
                          <a:pt x="1464921" y="710157"/>
                          <a:pt x="1463040" y="709217"/>
                        </a:cubicBezTo>
                        <a:cubicBezTo>
                          <a:pt x="1458579" y="706987"/>
                          <a:pt x="1437999" y="701512"/>
                          <a:pt x="1434046" y="700296"/>
                        </a:cubicBezTo>
                        <a:cubicBezTo>
                          <a:pt x="1429552" y="698913"/>
                          <a:pt x="1420665" y="695836"/>
                          <a:pt x="1420665" y="695836"/>
                        </a:cubicBezTo>
                        <a:cubicBezTo>
                          <a:pt x="1419178" y="694349"/>
                          <a:pt x="1418086" y="692315"/>
                          <a:pt x="1416205" y="691375"/>
                        </a:cubicBezTo>
                        <a:cubicBezTo>
                          <a:pt x="1412000" y="689272"/>
                          <a:pt x="1402823" y="686915"/>
                          <a:pt x="1402823" y="686915"/>
                        </a:cubicBezTo>
                        <a:cubicBezTo>
                          <a:pt x="1394643" y="674644"/>
                          <a:pt x="1401907" y="681883"/>
                          <a:pt x="1380521" y="677994"/>
                        </a:cubicBezTo>
                        <a:cubicBezTo>
                          <a:pt x="1369642" y="676016"/>
                          <a:pt x="1377662" y="675812"/>
                          <a:pt x="1367139" y="671303"/>
                        </a:cubicBezTo>
                        <a:cubicBezTo>
                          <a:pt x="1364322" y="670096"/>
                          <a:pt x="1361154" y="669954"/>
                          <a:pt x="1358218" y="669073"/>
                        </a:cubicBezTo>
                        <a:cubicBezTo>
                          <a:pt x="1353715" y="667722"/>
                          <a:pt x="1349340" y="665963"/>
                          <a:pt x="1344837" y="664612"/>
                        </a:cubicBezTo>
                        <a:cubicBezTo>
                          <a:pt x="1341901" y="663731"/>
                          <a:pt x="1338863" y="663224"/>
                          <a:pt x="1335916" y="662382"/>
                        </a:cubicBezTo>
                        <a:cubicBezTo>
                          <a:pt x="1313479" y="655972"/>
                          <a:pt x="1348245" y="664909"/>
                          <a:pt x="1320304" y="657921"/>
                        </a:cubicBezTo>
                        <a:cubicBezTo>
                          <a:pt x="1318074" y="656434"/>
                          <a:pt x="1315794" y="655019"/>
                          <a:pt x="1313613" y="653461"/>
                        </a:cubicBezTo>
                        <a:cubicBezTo>
                          <a:pt x="1308823" y="650039"/>
                          <a:pt x="1303261" y="645315"/>
                          <a:pt x="1298002" y="642310"/>
                        </a:cubicBezTo>
                        <a:cubicBezTo>
                          <a:pt x="1285400" y="635108"/>
                          <a:pt x="1292571" y="641338"/>
                          <a:pt x="1284620" y="633389"/>
                        </a:cubicBezTo>
                        <a:cubicBezTo>
                          <a:pt x="1281005" y="633905"/>
                          <a:pt x="1265343" y="635596"/>
                          <a:pt x="1260087" y="637849"/>
                        </a:cubicBezTo>
                        <a:cubicBezTo>
                          <a:pt x="1253282" y="640766"/>
                          <a:pt x="1254010" y="642542"/>
                          <a:pt x="1248936" y="646770"/>
                        </a:cubicBezTo>
                        <a:cubicBezTo>
                          <a:pt x="1246080" y="649150"/>
                          <a:pt x="1243040" y="651300"/>
                          <a:pt x="1240015" y="653461"/>
                        </a:cubicBezTo>
                        <a:cubicBezTo>
                          <a:pt x="1225110" y="664108"/>
                          <a:pt x="1241358" y="652790"/>
                          <a:pt x="1226634" y="660152"/>
                        </a:cubicBezTo>
                        <a:cubicBezTo>
                          <a:pt x="1209347" y="668795"/>
                          <a:pt x="1230063" y="661239"/>
                          <a:pt x="1213252" y="666842"/>
                        </a:cubicBezTo>
                        <a:cubicBezTo>
                          <a:pt x="1212509" y="669072"/>
                          <a:pt x="1212684" y="671871"/>
                          <a:pt x="1211022" y="673533"/>
                        </a:cubicBezTo>
                        <a:cubicBezTo>
                          <a:pt x="1203359" y="681197"/>
                          <a:pt x="1195969" y="677118"/>
                          <a:pt x="1186489" y="675763"/>
                        </a:cubicBezTo>
                        <a:cubicBezTo>
                          <a:pt x="1184259" y="675020"/>
                          <a:pt x="1182067" y="674151"/>
                          <a:pt x="1179799" y="673533"/>
                        </a:cubicBezTo>
                        <a:cubicBezTo>
                          <a:pt x="1173885" y="671920"/>
                          <a:pt x="1161957" y="669073"/>
                          <a:pt x="1161957" y="669073"/>
                        </a:cubicBezTo>
                        <a:cubicBezTo>
                          <a:pt x="1158488" y="669940"/>
                          <a:pt x="1148545" y="671363"/>
                          <a:pt x="1146345" y="675763"/>
                        </a:cubicBezTo>
                        <a:cubicBezTo>
                          <a:pt x="1133467" y="701519"/>
                          <a:pt x="1152103" y="681158"/>
                          <a:pt x="1139654" y="693605"/>
                        </a:cubicBezTo>
                        <a:cubicBezTo>
                          <a:pt x="1138911" y="715164"/>
                          <a:pt x="1140275" y="736899"/>
                          <a:pt x="1137424" y="758282"/>
                        </a:cubicBezTo>
                        <a:cubicBezTo>
                          <a:pt x="1137113" y="760612"/>
                          <a:pt x="1132836" y="759462"/>
                          <a:pt x="1130733" y="760513"/>
                        </a:cubicBezTo>
                        <a:cubicBezTo>
                          <a:pt x="1128336" y="761712"/>
                          <a:pt x="1126506" y="763917"/>
                          <a:pt x="1124043" y="764973"/>
                        </a:cubicBezTo>
                        <a:cubicBezTo>
                          <a:pt x="1121291" y="766153"/>
                          <a:pt x="1105950" y="769038"/>
                          <a:pt x="1103970" y="769434"/>
                        </a:cubicBezTo>
                        <a:cubicBezTo>
                          <a:pt x="1089102" y="768690"/>
                          <a:pt x="1074201" y="768439"/>
                          <a:pt x="1059366" y="767203"/>
                        </a:cubicBezTo>
                        <a:cubicBezTo>
                          <a:pt x="1056311" y="766948"/>
                          <a:pt x="1053461" y="765521"/>
                          <a:pt x="1050445" y="764973"/>
                        </a:cubicBezTo>
                        <a:cubicBezTo>
                          <a:pt x="1045273" y="764033"/>
                          <a:pt x="1040037" y="763486"/>
                          <a:pt x="1034833" y="762743"/>
                        </a:cubicBezTo>
                        <a:cubicBezTo>
                          <a:pt x="1022195" y="763486"/>
                          <a:pt x="1009424" y="762998"/>
                          <a:pt x="996919" y="764973"/>
                        </a:cubicBezTo>
                        <a:cubicBezTo>
                          <a:pt x="994842" y="765301"/>
                          <a:pt x="993624" y="767684"/>
                          <a:pt x="992458" y="769434"/>
                        </a:cubicBezTo>
                        <a:cubicBezTo>
                          <a:pt x="989909" y="773258"/>
                          <a:pt x="986955" y="780292"/>
                          <a:pt x="985767" y="785045"/>
                        </a:cubicBezTo>
                        <a:cubicBezTo>
                          <a:pt x="984847" y="788723"/>
                          <a:pt x="984389" y="792503"/>
                          <a:pt x="983537" y="796197"/>
                        </a:cubicBezTo>
                        <a:cubicBezTo>
                          <a:pt x="982159" y="802170"/>
                          <a:pt x="981016" y="808224"/>
                          <a:pt x="979077" y="814039"/>
                        </a:cubicBezTo>
                        <a:cubicBezTo>
                          <a:pt x="978333" y="816269"/>
                          <a:pt x="977897" y="818626"/>
                          <a:pt x="976846" y="820729"/>
                        </a:cubicBezTo>
                        <a:cubicBezTo>
                          <a:pt x="975647" y="823126"/>
                          <a:pt x="974659" y="825999"/>
                          <a:pt x="972386" y="827420"/>
                        </a:cubicBezTo>
                        <a:cubicBezTo>
                          <a:pt x="968764" y="829684"/>
                          <a:pt x="955309" y="832805"/>
                          <a:pt x="950084" y="834111"/>
                        </a:cubicBezTo>
                        <a:cubicBezTo>
                          <a:pt x="948597" y="835598"/>
                          <a:pt x="947504" y="837631"/>
                          <a:pt x="945623" y="838571"/>
                        </a:cubicBezTo>
                        <a:cubicBezTo>
                          <a:pt x="942881" y="839942"/>
                          <a:pt x="939739" y="840387"/>
                          <a:pt x="936702" y="840801"/>
                        </a:cubicBezTo>
                        <a:cubicBezTo>
                          <a:pt x="923362" y="842620"/>
                          <a:pt x="909939" y="843775"/>
                          <a:pt x="896558" y="845262"/>
                        </a:cubicBezTo>
                        <a:cubicBezTo>
                          <a:pt x="895071" y="847492"/>
                          <a:pt x="893296" y="849555"/>
                          <a:pt x="892097" y="851953"/>
                        </a:cubicBezTo>
                        <a:cubicBezTo>
                          <a:pt x="891046" y="854055"/>
                          <a:pt x="891277" y="856762"/>
                          <a:pt x="889867" y="858643"/>
                        </a:cubicBezTo>
                        <a:cubicBezTo>
                          <a:pt x="885237" y="864816"/>
                          <a:pt x="878799" y="870384"/>
                          <a:pt x="872025" y="874255"/>
                        </a:cubicBezTo>
                        <a:cubicBezTo>
                          <a:pt x="869138" y="875905"/>
                          <a:pt x="865955" y="877005"/>
                          <a:pt x="863104" y="878716"/>
                        </a:cubicBezTo>
                        <a:cubicBezTo>
                          <a:pt x="858507" y="881474"/>
                          <a:pt x="854924" y="886337"/>
                          <a:pt x="849723" y="887637"/>
                        </a:cubicBezTo>
                        <a:cubicBezTo>
                          <a:pt x="826834" y="893359"/>
                          <a:pt x="855196" y="885584"/>
                          <a:pt x="831881" y="894327"/>
                        </a:cubicBezTo>
                        <a:cubicBezTo>
                          <a:pt x="829011" y="895403"/>
                          <a:pt x="825830" y="895482"/>
                          <a:pt x="822960" y="896558"/>
                        </a:cubicBezTo>
                        <a:cubicBezTo>
                          <a:pt x="819847" y="897725"/>
                          <a:pt x="817152" y="899851"/>
                          <a:pt x="814039" y="901018"/>
                        </a:cubicBezTo>
                        <a:cubicBezTo>
                          <a:pt x="805908" y="904067"/>
                          <a:pt x="792086" y="904696"/>
                          <a:pt x="785046" y="905479"/>
                        </a:cubicBezTo>
                        <a:cubicBezTo>
                          <a:pt x="779099" y="906966"/>
                          <a:pt x="772896" y="907662"/>
                          <a:pt x="767204" y="909939"/>
                        </a:cubicBezTo>
                        <a:cubicBezTo>
                          <a:pt x="765251" y="910720"/>
                          <a:pt x="764546" y="913318"/>
                          <a:pt x="762743" y="914400"/>
                        </a:cubicBezTo>
                        <a:cubicBezTo>
                          <a:pt x="760727" y="915610"/>
                          <a:pt x="758282" y="915887"/>
                          <a:pt x="756052" y="916630"/>
                        </a:cubicBezTo>
                        <a:cubicBezTo>
                          <a:pt x="743342" y="929340"/>
                          <a:pt x="749462" y="922054"/>
                          <a:pt x="738210" y="938932"/>
                        </a:cubicBezTo>
                        <a:cubicBezTo>
                          <a:pt x="736723" y="941162"/>
                          <a:pt x="735980" y="944136"/>
                          <a:pt x="733750" y="945623"/>
                        </a:cubicBezTo>
                        <a:cubicBezTo>
                          <a:pt x="731520" y="947110"/>
                          <a:pt x="729152" y="948409"/>
                          <a:pt x="727059" y="950083"/>
                        </a:cubicBezTo>
                        <a:cubicBezTo>
                          <a:pt x="725417" y="951397"/>
                          <a:pt x="724241" y="953230"/>
                          <a:pt x="722599" y="954544"/>
                        </a:cubicBezTo>
                        <a:cubicBezTo>
                          <a:pt x="719460" y="957055"/>
                          <a:pt x="713619" y="961009"/>
                          <a:pt x="709217" y="961235"/>
                        </a:cubicBezTo>
                        <a:cubicBezTo>
                          <a:pt x="682479" y="962606"/>
                          <a:pt x="655691" y="962722"/>
                          <a:pt x="628928" y="963465"/>
                        </a:cubicBezTo>
                        <a:cubicBezTo>
                          <a:pt x="619264" y="962722"/>
                          <a:pt x="609462" y="963021"/>
                          <a:pt x="599935" y="961235"/>
                        </a:cubicBezTo>
                        <a:cubicBezTo>
                          <a:pt x="593449" y="960019"/>
                          <a:pt x="593608" y="955208"/>
                          <a:pt x="588784" y="952314"/>
                        </a:cubicBezTo>
                        <a:cubicBezTo>
                          <a:pt x="586768" y="951104"/>
                          <a:pt x="584323" y="950827"/>
                          <a:pt x="582093" y="950083"/>
                        </a:cubicBezTo>
                        <a:cubicBezTo>
                          <a:pt x="568019" y="928971"/>
                          <a:pt x="589284" y="957620"/>
                          <a:pt x="568712" y="941162"/>
                        </a:cubicBezTo>
                        <a:cubicBezTo>
                          <a:pt x="566876" y="939694"/>
                          <a:pt x="567950" y="936308"/>
                          <a:pt x="566482" y="934472"/>
                        </a:cubicBezTo>
                        <a:cubicBezTo>
                          <a:pt x="564807" y="932379"/>
                          <a:pt x="561884" y="931685"/>
                          <a:pt x="559791" y="930011"/>
                        </a:cubicBezTo>
                        <a:cubicBezTo>
                          <a:pt x="550754" y="922782"/>
                          <a:pt x="560881" y="926939"/>
                          <a:pt x="546409" y="923321"/>
                        </a:cubicBezTo>
                        <a:cubicBezTo>
                          <a:pt x="537698" y="914608"/>
                          <a:pt x="546839" y="922420"/>
                          <a:pt x="535258" y="916630"/>
                        </a:cubicBezTo>
                        <a:cubicBezTo>
                          <a:pt x="532860" y="915431"/>
                          <a:pt x="530965" y="913368"/>
                          <a:pt x="528567" y="912169"/>
                        </a:cubicBezTo>
                        <a:cubicBezTo>
                          <a:pt x="523996" y="909883"/>
                          <a:pt x="514966" y="908557"/>
                          <a:pt x="510726" y="907709"/>
                        </a:cubicBezTo>
                        <a:cubicBezTo>
                          <a:pt x="491620" y="898155"/>
                          <a:pt x="494632" y="897826"/>
                          <a:pt x="459430" y="905479"/>
                        </a:cubicBezTo>
                        <a:cubicBezTo>
                          <a:pt x="455321" y="906372"/>
                          <a:pt x="454008" y="912068"/>
                          <a:pt x="450509" y="914400"/>
                        </a:cubicBezTo>
                        <a:cubicBezTo>
                          <a:pt x="441268" y="920560"/>
                          <a:pt x="446418" y="918210"/>
                          <a:pt x="434897" y="921090"/>
                        </a:cubicBezTo>
                        <a:cubicBezTo>
                          <a:pt x="429693" y="920347"/>
                          <a:pt x="424071" y="921035"/>
                          <a:pt x="419286" y="918860"/>
                        </a:cubicBezTo>
                        <a:cubicBezTo>
                          <a:pt x="415458" y="917120"/>
                          <a:pt x="412698" y="913438"/>
                          <a:pt x="410365" y="909939"/>
                        </a:cubicBezTo>
                        <a:cubicBezTo>
                          <a:pt x="400277" y="894808"/>
                          <a:pt x="405235" y="900349"/>
                          <a:pt x="396983" y="892097"/>
                        </a:cubicBezTo>
                        <a:cubicBezTo>
                          <a:pt x="391858" y="876721"/>
                          <a:pt x="395848" y="882041"/>
                          <a:pt x="388062" y="874255"/>
                        </a:cubicBezTo>
                        <a:cubicBezTo>
                          <a:pt x="387319" y="872025"/>
                          <a:pt x="387042" y="869580"/>
                          <a:pt x="385832" y="867564"/>
                        </a:cubicBezTo>
                        <a:cubicBezTo>
                          <a:pt x="384750" y="865761"/>
                          <a:pt x="382311" y="864985"/>
                          <a:pt x="381371" y="863104"/>
                        </a:cubicBezTo>
                        <a:cubicBezTo>
                          <a:pt x="380000" y="860362"/>
                          <a:pt x="379983" y="857130"/>
                          <a:pt x="379141" y="854183"/>
                        </a:cubicBezTo>
                        <a:cubicBezTo>
                          <a:pt x="376833" y="846103"/>
                          <a:pt x="377338" y="848133"/>
                          <a:pt x="372450" y="840801"/>
                        </a:cubicBezTo>
                        <a:cubicBezTo>
                          <a:pt x="373194" y="806604"/>
                          <a:pt x="373286" y="772387"/>
                          <a:pt x="374681" y="738210"/>
                        </a:cubicBezTo>
                        <a:cubicBezTo>
                          <a:pt x="374927" y="732174"/>
                          <a:pt x="377618" y="730813"/>
                          <a:pt x="381371" y="727059"/>
                        </a:cubicBezTo>
                        <a:cubicBezTo>
                          <a:pt x="379141" y="726316"/>
                          <a:pt x="376961" y="725399"/>
                          <a:pt x="374681" y="724829"/>
                        </a:cubicBezTo>
                        <a:cubicBezTo>
                          <a:pt x="371003" y="723910"/>
                          <a:pt x="367160" y="723688"/>
                          <a:pt x="363529" y="722599"/>
                        </a:cubicBezTo>
                        <a:cubicBezTo>
                          <a:pt x="359694" y="721449"/>
                          <a:pt x="356213" y="719288"/>
                          <a:pt x="352378" y="718138"/>
                        </a:cubicBezTo>
                        <a:cubicBezTo>
                          <a:pt x="348483" y="716970"/>
                          <a:pt x="331021" y="714207"/>
                          <a:pt x="327846" y="713678"/>
                        </a:cubicBezTo>
                        <a:cubicBezTo>
                          <a:pt x="323385" y="710704"/>
                          <a:pt x="318254" y="708548"/>
                          <a:pt x="314464" y="704757"/>
                        </a:cubicBezTo>
                        <a:cubicBezTo>
                          <a:pt x="312977" y="703270"/>
                          <a:pt x="311807" y="701378"/>
                          <a:pt x="310004" y="700296"/>
                        </a:cubicBezTo>
                        <a:cubicBezTo>
                          <a:pt x="307720" y="698925"/>
                          <a:pt x="296057" y="696252"/>
                          <a:pt x="294392" y="695836"/>
                        </a:cubicBezTo>
                        <a:cubicBezTo>
                          <a:pt x="276109" y="683647"/>
                          <a:pt x="304303" y="703516"/>
                          <a:pt x="274320" y="673533"/>
                        </a:cubicBezTo>
                        <a:cubicBezTo>
                          <a:pt x="245410" y="644623"/>
                          <a:pt x="284109" y="682481"/>
                          <a:pt x="256478" y="657921"/>
                        </a:cubicBezTo>
                        <a:cubicBezTo>
                          <a:pt x="252549" y="654429"/>
                          <a:pt x="248242" y="651144"/>
                          <a:pt x="245326" y="646770"/>
                        </a:cubicBezTo>
                        <a:cubicBezTo>
                          <a:pt x="243839" y="644540"/>
                          <a:pt x="242883" y="641845"/>
                          <a:pt x="240866" y="640080"/>
                        </a:cubicBezTo>
                        <a:cubicBezTo>
                          <a:pt x="236832" y="636550"/>
                          <a:pt x="231774" y="634376"/>
                          <a:pt x="227485" y="631159"/>
                        </a:cubicBezTo>
                        <a:cubicBezTo>
                          <a:pt x="224511" y="628929"/>
                          <a:pt x="221791" y="626312"/>
                          <a:pt x="218564" y="624468"/>
                        </a:cubicBezTo>
                        <a:cubicBezTo>
                          <a:pt x="216523" y="623302"/>
                          <a:pt x="214103" y="622981"/>
                          <a:pt x="211873" y="622238"/>
                        </a:cubicBezTo>
                        <a:cubicBezTo>
                          <a:pt x="200569" y="610934"/>
                          <a:pt x="215198" y="624233"/>
                          <a:pt x="200722" y="615547"/>
                        </a:cubicBezTo>
                        <a:cubicBezTo>
                          <a:pt x="185417" y="606364"/>
                          <a:pt x="208520" y="615172"/>
                          <a:pt x="189570" y="608856"/>
                        </a:cubicBezTo>
                        <a:cubicBezTo>
                          <a:pt x="187340" y="607369"/>
                          <a:pt x="185277" y="605595"/>
                          <a:pt x="182880" y="604396"/>
                        </a:cubicBezTo>
                        <a:cubicBezTo>
                          <a:pt x="180777" y="603345"/>
                          <a:pt x="178145" y="603469"/>
                          <a:pt x="176189" y="602165"/>
                        </a:cubicBezTo>
                        <a:cubicBezTo>
                          <a:pt x="173565" y="600416"/>
                          <a:pt x="172236" y="597040"/>
                          <a:pt x="169498" y="595475"/>
                        </a:cubicBezTo>
                        <a:cubicBezTo>
                          <a:pt x="166837" y="593954"/>
                          <a:pt x="163447" y="594320"/>
                          <a:pt x="160577" y="593244"/>
                        </a:cubicBezTo>
                        <a:cubicBezTo>
                          <a:pt x="157464" y="592077"/>
                          <a:pt x="154712" y="590094"/>
                          <a:pt x="151656" y="588784"/>
                        </a:cubicBezTo>
                        <a:cubicBezTo>
                          <a:pt x="149495" y="587858"/>
                          <a:pt x="147196" y="587297"/>
                          <a:pt x="144966" y="586554"/>
                        </a:cubicBezTo>
                        <a:cubicBezTo>
                          <a:pt x="142736" y="585067"/>
                          <a:pt x="140725" y="583182"/>
                          <a:pt x="138275" y="582093"/>
                        </a:cubicBezTo>
                        <a:cubicBezTo>
                          <a:pt x="133978" y="580183"/>
                          <a:pt x="129414" y="578925"/>
                          <a:pt x="124893" y="577633"/>
                        </a:cubicBezTo>
                        <a:cubicBezTo>
                          <a:pt x="106335" y="572330"/>
                          <a:pt x="114532" y="574484"/>
                          <a:pt x="100361" y="570942"/>
                        </a:cubicBezTo>
                        <a:cubicBezTo>
                          <a:pt x="96644" y="568712"/>
                          <a:pt x="93086" y="566190"/>
                          <a:pt x="89209" y="564251"/>
                        </a:cubicBezTo>
                        <a:cubicBezTo>
                          <a:pt x="86009" y="562651"/>
                          <a:pt x="76457" y="560506"/>
                          <a:pt x="73598" y="559791"/>
                        </a:cubicBezTo>
                        <a:cubicBezTo>
                          <a:pt x="58260" y="549566"/>
                          <a:pt x="65302" y="552565"/>
                          <a:pt x="53526" y="548640"/>
                        </a:cubicBezTo>
                        <a:cubicBezTo>
                          <a:pt x="45337" y="540451"/>
                          <a:pt x="53015" y="546480"/>
                          <a:pt x="37914" y="541949"/>
                        </a:cubicBezTo>
                        <a:cubicBezTo>
                          <a:pt x="27662" y="538873"/>
                          <a:pt x="28751" y="537428"/>
                          <a:pt x="20072" y="535258"/>
                        </a:cubicBezTo>
                        <a:cubicBezTo>
                          <a:pt x="18272" y="534808"/>
                          <a:pt x="5288" y="532837"/>
                          <a:pt x="2230" y="530798"/>
                        </a:cubicBezTo>
                        <a:cubicBezTo>
                          <a:pt x="1611" y="530385"/>
                          <a:pt x="2230" y="529311"/>
                          <a:pt x="2230" y="528567"/>
                        </a:cubicBezTo>
                        <a:cubicBezTo>
                          <a:pt x="1487" y="472811"/>
                          <a:pt x="743" y="417055"/>
                          <a:pt x="0" y="361299"/>
                        </a:cubicBezTo>
                        <a:lnTo>
                          <a:pt x="24532" y="350148"/>
                        </a:lnTo>
                        <a:cubicBezTo>
                          <a:pt x="31223" y="348661"/>
                          <a:pt x="37800" y="346504"/>
                          <a:pt x="44605" y="345687"/>
                        </a:cubicBezTo>
                        <a:cubicBezTo>
                          <a:pt x="56438" y="344267"/>
                          <a:pt x="69181" y="347776"/>
                          <a:pt x="80288" y="343457"/>
                        </a:cubicBezTo>
                        <a:cubicBezTo>
                          <a:pt x="84670" y="341753"/>
                          <a:pt x="84749" y="330076"/>
                          <a:pt x="84749" y="330076"/>
                        </a:cubicBezTo>
                        <a:cubicBezTo>
                          <a:pt x="82519" y="327102"/>
                          <a:pt x="80438" y="324011"/>
                          <a:pt x="78058" y="321155"/>
                        </a:cubicBezTo>
                        <a:cubicBezTo>
                          <a:pt x="76712" y="319540"/>
                          <a:pt x="74680" y="318497"/>
                          <a:pt x="73598" y="316694"/>
                        </a:cubicBezTo>
                        <a:cubicBezTo>
                          <a:pt x="72388" y="314678"/>
                          <a:pt x="72418" y="312106"/>
                          <a:pt x="71367" y="310003"/>
                        </a:cubicBezTo>
                        <a:cubicBezTo>
                          <a:pt x="68553" y="304376"/>
                          <a:pt x="66595" y="303001"/>
                          <a:pt x="62446" y="298852"/>
                        </a:cubicBezTo>
                        <a:cubicBezTo>
                          <a:pt x="57348" y="283555"/>
                          <a:pt x="63369" y="302544"/>
                          <a:pt x="57986" y="281010"/>
                        </a:cubicBezTo>
                        <a:cubicBezTo>
                          <a:pt x="57416" y="278730"/>
                          <a:pt x="56402" y="276580"/>
                          <a:pt x="55756" y="274320"/>
                        </a:cubicBezTo>
                        <a:cubicBezTo>
                          <a:pt x="54914" y="271373"/>
                          <a:pt x="54269" y="268373"/>
                          <a:pt x="53526" y="265399"/>
                        </a:cubicBezTo>
                        <a:cubicBezTo>
                          <a:pt x="54269" y="255734"/>
                          <a:pt x="53536" y="245841"/>
                          <a:pt x="55756" y="236405"/>
                        </a:cubicBezTo>
                        <a:cubicBezTo>
                          <a:pt x="56607" y="232787"/>
                          <a:pt x="60573" y="230695"/>
                          <a:pt x="62446" y="227484"/>
                        </a:cubicBezTo>
                        <a:cubicBezTo>
                          <a:pt x="65796" y="221740"/>
                          <a:pt x="68393" y="215589"/>
                          <a:pt x="71367" y="209642"/>
                        </a:cubicBezTo>
                        <a:cubicBezTo>
                          <a:pt x="72854" y="206668"/>
                          <a:pt x="73477" y="203072"/>
                          <a:pt x="75828" y="200721"/>
                        </a:cubicBezTo>
                        <a:cubicBezTo>
                          <a:pt x="79545" y="197004"/>
                          <a:pt x="84628" y="194272"/>
                          <a:pt x="86979" y="189570"/>
                        </a:cubicBezTo>
                        <a:cubicBezTo>
                          <a:pt x="92639" y="178252"/>
                          <a:pt x="88674" y="182493"/>
                          <a:pt x="98130" y="176189"/>
                        </a:cubicBezTo>
                        <a:cubicBezTo>
                          <a:pt x="99617" y="173959"/>
                          <a:pt x="101392" y="171896"/>
                          <a:pt x="102591" y="169498"/>
                        </a:cubicBezTo>
                        <a:cubicBezTo>
                          <a:pt x="104381" y="165917"/>
                          <a:pt x="104724" y="161605"/>
                          <a:pt x="107051" y="158347"/>
                        </a:cubicBezTo>
                        <a:cubicBezTo>
                          <a:pt x="108609" y="156166"/>
                          <a:pt x="111512" y="155373"/>
                          <a:pt x="113742" y="153886"/>
                        </a:cubicBezTo>
                        <a:cubicBezTo>
                          <a:pt x="115229" y="149426"/>
                          <a:pt x="117281" y="145115"/>
                          <a:pt x="118203" y="140505"/>
                        </a:cubicBezTo>
                        <a:cubicBezTo>
                          <a:pt x="118946" y="136788"/>
                          <a:pt x="119436" y="133011"/>
                          <a:pt x="120433" y="129354"/>
                        </a:cubicBezTo>
                        <a:cubicBezTo>
                          <a:pt x="121670" y="124818"/>
                          <a:pt x="122285" y="119884"/>
                          <a:pt x="124893" y="115972"/>
                        </a:cubicBezTo>
                        <a:lnTo>
                          <a:pt x="138275" y="95900"/>
                        </a:lnTo>
                        <a:cubicBezTo>
                          <a:pt x="139762" y="93670"/>
                          <a:pt x="140840" y="91104"/>
                          <a:pt x="142735" y="89209"/>
                        </a:cubicBezTo>
                        <a:cubicBezTo>
                          <a:pt x="145709" y="86235"/>
                          <a:pt x="147751" y="81850"/>
                          <a:pt x="151656" y="80288"/>
                        </a:cubicBezTo>
                        <a:lnTo>
                          <a:pt x="162807" y="75828"/>
                        </a:lnTo>
                        <a:cubicBezTo>
                          <a:pt x="181160" y="57475"/>
                          <a:pt x="163198" y="73416"/>
                          <a:pt x="225254" y="69137"/>
                        </a:cubicBezTo>
                        <a:cubicBezTo>
                          <a:pt x="227599" y="68975"/>
                          <a:pt x="229744" y="67732"/>
                          <a:pt x="231945" y="66907"/>
                        </a:cubicBezTo>
                        <a:cubicBezTo>
                          <a:pt x="235693" y="65501"/>
                          <a:pt x="239234" y="63499"/>
                          <a:pt x="243096" y="62446"/>
                        </a:cubicBezTo>
                        <a:cubicBezTo>
                          <a:pt x="247459" y="61256"/>
                          <a:pt x="252044" y="61103"/>
                          <a:pt x="256478" y="60216"/>
                        </a:cubicBezTo>
                        <a:cubicBezTo>
                          <a:pt x="259484" y="59615"/>
                          <a:pt x="262425" y="58729"/>
                          <a:pt x="265399" y="57986"/>
                        </a:cubicBezTo>
                        <a:cubicBezTo>
                          <a:pt x="267760" y="56412"/>
                          <a:pt x="274962" y="52240"/>
                          <a:pt x="276550" y="49065"/>
                        </a:cubicBezTo>
                        <a:cubicBezTo>
                          <a:pt x="277921" y="46323"/>
                          <a:pt x="278037" y="43118"/>
                          <a:pt x="278780" y="40144"/>
                        </a:cubicBezTo>
                        <a:cubicBezTo>
                          <a:pt x="276432" y="7263"/>
                          <a:pt x="285882" y="13588"/>
                          <a:pt x="252017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2" name="Freeform 201"/>
                  <p:cNvSpPr/>
                  <p:nvPr/>
                </p:nvSpPr>
                <p:spPr>
                  <a:xfrm>
                    <a:off x="1694767" y="1632539"/>
                    <a:ext cx="1376448" cy="538156"/>
                  </a:xfrm>
                  <a:custGeom>
                    <a:avLst/>
                    <a:gdLst>
                      <a:gd name="connsiteX0" fmla="*/ 29212 w 1376279"/>
                      <a:gd name="connsiteY0" fmla="*/ 0 h 537488"/>
                      <a:gd name="connsiteX1" fmla="*/ 1358437 w 1376279"/>
                      <a:gd name="connsiteY1" fmla="*/ 0 h 537488"/>
                      <a:gd name="connsiteX2" fmla="*/ 1376279 w 1376279"/>
                      <a:gd name="connsiteY2" fmla="*/ 24532 h 537488"/>
                      <a:gd name="connsiteX3" fmla="*/ 1365128 w 1376279"/>
                      <a:gd name="connsiteY3" fmla="*/ 53525 h 537488"/>
                      <a:gd name="connsiteX4" fmla="*/ 1358437 w 1376279"/>
                      <a:gd name="connsiteY4" fmla="*/ 62446 h 537488"/>
                      <a:gd name="connsiteX5" fmla="*/ 1353976 w 1376279"/>
                      <a:gd name="connsiteY5" fmla="*/ 69137 h 537488"/>
                      <a:gd name="connsiteX6" fmla="*/ 1338365 w 1376279"/>
                      <a:gd name="connsiteY6" fmla="*/ 84749 h 537488"/>
                      <a:gd name="connsiteX7" fmla="*/ 1313832 w 1376279"/>
                      <a:gd name="connsiteY7" fmla="*/ 91440 h 537488"/>
                      <a:gd name="connsiteX8" fmla="*/ 1260306 w 1376279"/>
                      <a:gd name="connsiteY8" fmla="*/ 93670 h 537488"/>
                      <a:gd name="connsiteX9" fmla="*/ 1244694 w 1376279"/>
                      <a:gd name="connsiteY9" fmla="*/ 104821 h 537488"/>
                      <a:gd name="connsiteX10" fmla="*/ 1240234 w 1376279"/>
                      <a:gd name="connsiteY10" fmla="*/ 111512 h 537488"/>
                      <a:gd name="connsiteX11" fmla="*/ 1222392 w 1376279"/>
                      <a:gd name="connsiteY11" fmla="*/ 124893 h 537488"/>
                      <a:gd name="connsiteX12" fmla="*/ 1217932 w 1376279"/>
                      <a:gd name="connsiteY12" fmla="*/ 131584 h 537488"/>
                      <a:gd name="connsiteX13" fmla="*/ 1215701 w 1376279"/>
                      <a:gd name="connsiteY13" fmla="*/ 138275 h 537488"/>
                      <a:gd name="connsiteX14" fmla="*/ 1211241 w 1376279"/>
                      <a:gd name="connsiteY14" fmla="*/ 165038 h 537488"/>
                      <a:gd name="connsiteX15" fmla="*/ 1206780 w 1376279"/>
                      <a:gd name="connsiteY15" fmla="*/ 169498 h 537488"/>
                      <a:gd name="connsiteX16" fmla="*/ 1197859 w 1376279"/>
                      <a:gd name="connsiteY16" fmla="*/ 182880 h 537488"/>
                      <a:gd name="connsiteX17" fmla="*/ 1195629 w 1376279"/>
                      <a:gd name="connsiteY17" fmla="*/ 189570 h 537488"/>
                      <a:gd name="connsiteX18" fmla="*/ 1180017 w 1376279"/>
                      <a:gd name="connsiteY18" fmla="*/ 202952 h 537488"/>
                      <a:gd name="connsiteX19" fmla="*/ 1164406 w 1376279"/>
                      <a:gd name="connsiteY19" fmla="*/ 220794 h 537488"/>
                      <a:gd name="connsiteX20" fmla="*/ 1159945 w 1376279"/>
                      <a:gd name="connsiteY20" fmla="*/ 225254 h 537488"/>
                      <a:gd name="connsiteX21" fmla="*/ 1157715 w 1376279"/>
                      <a:gd name="connsiteY21" fmla="*/ 234175 h 537488"/>
                      <a:gd name="connsiteX22" fmla="*/ 1155485 w 1376279"/>
                      <a:gd name="connsiteY22" fmla="*/ 240866 h 537488"/>
                      <a:gd name="connsiteX23" fmla="*/ 1148794 w 1376279"/>
                      <a:gd name="connsiteY23" fmla="*/ 258708 h 537488"/>
                      <a:gd name="connsiteX24" fmla="*/ 1153254 w 1376279"/>
                      <a:gd name="connsiteY24" fmla="*/ 283241 h 537488"/>
                      <a:gd name="connsiteX25" fmla="*/ 1157715 w 1376279"/>
                      <a:gd name="connsiteY25" fmla="*/ 287701 h 537488"/>
                      <a:gd name="connsiteX26" fmla="*/ 1166636 w 1376279"/>
                      <a:gd name="connsiteY26" fmla="*/ 305543 h 537488"/>
                      <a:gd name="connsiteX27" fmla="*/ 1168866 w 1376279"/>
                      <a:gd name="connsiteY27" fmla="*/ 314464 h 537488"/>
                      <a:gd name="connsiteX28" fmla="*/ 1171096 w 1376279"/>
                      <a:gd name="connsiteY28" fmla="*/ 321155 h 537488"/>
                      <a:gd name="connsiteX29" fmla="*/ 1164406 w 1376279"/>
                      <a:gd name="connsiteY29" fmla="*/ 347918 h 537488"/>
                      <a:gd name="connsiteX30" fmla="*/ 1159945 w 1376279"/>
                      <a:gd name="connsiteY30" fmla="*/ 361299 h 537488"/>
                      <a:gd name="connsiteX31" fmla="*/ 1130952 w 1376279"/>
                      <a:gd name="connsiteY31" fmla="*/ 367990 h 537488"/>
                      <a:gd name="connsiteX32" fmla="*/ 1117571 w 1376279"/>
                      <a:gd name="connsiteY32" fmla="*/ 372450 h 537488"/>
                      <a:gd name="connsiteX33" fmla="*/ 1099729 w 1376279"/>
                      <a:gd name="connsiteY33" fmla="*/ 376911 h 537488"/>
                      <a:gd name="connsiteX34" fmla="*/ 1090808 w 1376279"/>
                      <a:gd name="connsiteY34" fmla="*/ 383601 h 537488"/>
                      <a:gd name="connsiteX35" fmla="*/ 1093038 w 1376279"/>
                      <a:gd name="connsiteY35" fmla="*/ 537488 h 537488"/>
                      <a:gd name="connsiteX36" fmla="*/ 856632 w 1376279"/>
                      <a:gd name="connsiteY36" fmla="*/ 452739 h 537488"/>
                      <a:gd name="connsiteX37" fmla="*/ 834330 w 1376279"/>
                      <a:gd name="connsiteY37" fmla="*/ 450509 h 537488"/>
                      <a:gd name="connsiteX38" fmla="*/ 800876 w 1376279"/>
                      <a:gd name="connsiteY38" fmla="*/ 448279 h 537488"/>
                      <a:gd name="connsiteX39" fmla="*/ 765192 w 1376279"/>
                      <a:gd name="connsiteY39" fmla="*/ 443818 h 537488"/>
                      <a:gd name="connsiteX40" fmla="*/ 747350 w 1376279"/>
                      <a:gd name="connsiteY40" fmla="*/ 441588 h 537488"/>
                      <a:gd name="connsiteX41" fmla="*/ 720587 w 1376279"/>
                      <a:gd name="connsiteY41" fmla="*/ 437127 h 537488"/>
                      <a:gd name="connsiteX42" fmla="*/ 693824 w 1376279"/>
                      <a:gd name="connsiteY42" fmla="*/ 434897 h 537488"/>
                      <a:gd name="connsiteX43" fmla="*/ 678213 w 1376279"/>
                      <a:gd name="connsiteY43" fmla="*/ 430437 h 537488"/>
                      <a:gd name="connsiteX44" fmla="*/ 671522 w 1376279"/>
                      <a:gd name="connsiteY44" fmla="*/ 428206 h 537488"/>
                      <a:gd name="connsiteX45" fmla="*/ 624687 w 1376279"/>
                      <a:gd name="connsiteY45" fmla="*/ 432667 h 537488"/>
                      <a:gd name="connsiteX46" fmla="*/ 617996 w 1376279"/>
                      <a:gd name="connsiteY46" fmla="*/ 434897 h 537488"/>
                      <a:gd name="connsiteX47" fmla="*/ 600154 w 1376279"/>
                      <a:gd name="connsiteY47" fmla="*/ 443818 h 537488"/>
                      <a:gd name="connsiteX48" fmla="*/ 493102 w 1376279"/>
                      <a:gd name="connsiteY48" fmla="*/ 450509 h 537488"/>
                      <a:gd name="connsiteX49" fmla="*/ 261157 w 1376279"/>
                      <a:gd name="connsiteY49" fmla="*/ 488423 h 537488"/>
                      <a:gd name="connsiteX50" fmla="*/ 221013 w 1376279"/>
                      <a:gd name="connsiteY50" fmla="*/ 483962 h 537488"/>
                      <a:gd name="connsiteX51" fmla="*/ 84968 w 1376279"/>
                      <a:gd name="connsiteY51" fmla="*/ 504035 h 537488"/>
                      <a:gd name="connsiteX52" fmla="*/ 91658 w 1376279"/>
                      <a:gd name="connsiteY52" fmla="*/ 468351 h 537488"/>
                      <a:gd name="connsiteX53" fmla="*/ 118421 w 1376279"/>
                      <a:gd name="connsiteY53" fmla="*/ 459430 h 537488"/>
                      <a:gd name="connsiteX54" fmla="*/ 125112 w 1376279"/>
                      <a:gd name="connsiteY54" fmla="*/ 457200 h 537488"/>
                      <a:gd name="connsiteX55" fmla="*/ 111731 w 1376279"/>
                      <a:gd name="connsiteY55" fmla="*/ 448279 h 537488"/>
                      <a:gd name="connsiteX56" fmla="*/ 116191 w 1376279"/>
                      <a:gd name="connsiteY56" fmla="*/ 434897 h 537488"/>
                      <a:gd name="connsiteX57" fmla="*/ 129573 w 1376279"/>
                      <a:gd name="connsiteY57" fmla="*/ 423746 h 537488"/>
                      <a:gd name="connsiteX58" fmla="*/ 134033 w 1376279"/>
                      <a:gd name="connsiteY58" fmla="*/ 419285 h 537488"/>
                      <a:gd name="connsiteX59" fmla="*/ 142954 w 1376279"/>
                      <a:gd name="connsiteY59" fmla="*/ 405904 h 537488"/>
                      <a:gd name="connsiteX60" fmla="*/ 147414 w 1376279"/>
                      <a:gd name="connsiteY60" fmla="*/ 399213 h 537488"/>
                      <a:gd name="connsiteX61" fmla="*/ 160796 w 1376279"/>
                      <a:gd name="connsiteY61" fmla="*/ 392522 h 537488"/>
                      <a:gd name="connsiteX62" fmla="*/ 169717 w 1376279"/>
                      <a:gd name="connsiteY62" fmla="*/ 385832 h 537488"/>
                      <a:gd name="connsiteX63" fmla="*/ 183098 w 1376279"/>
                      <a:gd name="connsiteY63" fmla="*/ 372450 h 537488"/>
                      <a:gd name="connsiteX64" fmla="*/ 185329 w 1376279"/>
                      <a:gd name="connsiteY64" fmla="*/ 365760 h 537488"/>
                      <a:gd name="connsiteX65" fmla="*/ 174177 w 1376279"/>
                      <a:gd name="connsiteY65" fmla="*/ 363529 h 537488"/>
                      <a:gd name="connsiteX66" fmla="*/ 160796 w 1376279"/>
                      <a:gd name="connsiteY66" fmla="*/ 354608 h 537488"/>
                      <a:gd name="connsiteX67" fmla="*/ 154105 w 1376279"/>
                      <a:gd name="connsiteY67" fmla="*/ 352378 h 537488"/>
                      <a:gd name="connsiteX68" fmla="*/ 142954 w 1376279"/>
                      <a:gd name="connsiteY68" fmla="*/ 343457 h 537488"/>
                      <a:gd name="connsiteX69" fmla="*/ 140724 w 1376279"/>
                      <a:gd name="connsiteY69" fmla="*/ 336766 h 537488"/>
                      <a:gd name="connsiteX70" fmla="*/ 136263 w 1376279"/>
                      <a:gd name="connsiteY70" fmla="*/ 316694 h 537488"/>
                      <a:gd name="connsiteX71" fmla="*/ 138493 w 1376279"/>
                      <a:gd name="connsiteY71" fmla="*/ 296622 h 537488"/>
                      <a:gd name="connsiteX72" fmla="*/ 147414 w 1376279"/>
                      <a:gd name="connsiteY72" fmla="*/ 263168 h 537488"/>
                      <a:gd name="connsiteX73" fmla="*/ 149645 w 1376279"/>
                      <a:gd name="connsiteY73" fmla="*/ 254247 h 537488"/>
                      <a:gd name="connsiteX74" fmla="*/ 154105 w 1376279"/>
                      <a:gd name="connsiteY74" fmla="*/ 238636 h 537488"/>
                      <a:gd name="connsiteX75" fmla="*/ 149645 w 1376279"/>
                      <a:gd name="connsiteY75" fmla="*/ 220794 h 537488"/>
                      <a:gd name="connsiteX76" fmla="*/ 131803 w 1376279"/>
                      <a:gd name="connsiteY76" fmla="*/ 200721 h 537488"/>
                      <a:gd name="connsiteX77" fmla="*/ 125112 w 1376279"/>
                      <a:gd name="connsiteY77" fmla="*/ 198491 h 537488"/>
                      <a:gd name="connsiteX78" fmla="*/ 111731 w 1376279"/>
                      <a:gd name="connsiteY78" fmla="*/ 191801 h 537488"/>
                      <a:gd name="connsiteX79" fmla="*/ 100579 w 1376279"/>
                      <a:gd name="connsiteY79" fmla="*/ 182880 h 537488"/>
                      <a:gd name="connsiteX80" fmla="*/ 84968 w 1376279"/>
                      <a:gd name="connsiteY80" fmla="*/ 171728 h 537488"/>
                      <a:gd name="connsiteX81" fmla="*/ 71586 w 1376279"/>
                      <a:gd name="connsiteY81" fmla="*/ 156117 h 537488"/>
                      <a:gd name="connsiteX82" fmla="*/ 67126 w 1376279"/>
                      <a:gd name="connsiteY82" fmla="*/ 151656 h 537488"/>
                      <a:gd name="connsiteX83" fmla="*/ 62665 w 1376279"/>
                      <a:gd name="connsiteY83" fmla="*/ 147196 h 537488"/>
                      <a:gd name="connsiteX84" fmla="*/ 53744 w 1376279"/>
                      <a:gd name="connsiteY84" fmla="*/ 136044 h 537488"/>
                      <a:gd name="connsiteX85" fmla="*/ 44823 w 1376279"/>
                      <a:gd name="connsiteY85" fmla="*/ 124893 h 537488"/>
                      <a:gd name="connsiteX86" fmla="*/ 38133 w 1376279"/>
                      <a:gd name="connsiteY86" fmla="*/ 120433 h 537488"/>
                      <a:gd name="connsiteX87" fmla="*/ 33672 w 1376279"/>
                      <a:gd name="connsiteY87" fmla="*/ 115972 h 537488"/>
                      <a:gd name="connsiteX88" fmla="*/ 20291 w 1376279"/>
                      <a:gd name="connsiteY88" fmla="*/ 107051 h 537488"/>
                      <a:gd name="connsiteX89" fmla="*/ 9139 w 1376279"/>
                      <a:gd name="connsiteY89" fmla="*/ 100361 h 537488"/>
                      <a:gd name="connsiteX90" fmla="*/ 4679 w 1376279"/>
                      <a:gd name="connsiteY90" fmla="*/ 73598 h 537488"/>
                      <a:gd name="connsiteX91" fmla="*/ 11370 w 1376279"/>
                      <a:gd name="connsiteY91" fmla="*/ 66907 h 537488"/>
                      <a:gd name="connsiteX92" fmla="*/ 20291 w 1376279"/>
                      <a:gd name="connsiteY92" fmla="*/ 53525 h 537488"/>
                      <a:gd name="connsiteX93" fmla="*/ 35902 w 1376279"/>
                      <a:gd name="connsiteY93" fmla="*/ 33453 h 537488"/>
                      <a:gd name="connsiteX94" fmla="*/ 29212 w 1376279"/>
                      <a:gd name="connsiteY94" fmla="*/ 0 h 537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1376279" h="537488">
                        <a:moveTo>
                          <a:pt x="29212" y="0"/>
                        </a:moveTo>
                        <a:lnTo>
                          <a:pt x="1358437" y="0"/>
                        </a:lnTo>
                        <a:lnTo>
                          <a:pt x="1376279" y="24532"/>
                        </a:lnTo>
                        <a:cubicBezTo>
                          <a:pt x="1373154" y="33906"/>
                          <a:pt x="1370565" y="44825"/>
                          <a:pt x="1365128" y="53525"/>
                        </a:cubicBezTo>
                        <a:cubicBezTo>
                          <a:pt x="1363158" y="56677"/>
                          <a:pt x="1360598" y="59421"/>
                          <a:pt x="1358437" y="62446"/>
                        </a:cubicBezTo>
                        <a:cubicBezTo>
                          <a:pt x="1356879" y="64627"/>
                          <a:pt x="1355463" y="66907"/>
                          <a:pt x="1353976" y="69137"/>
                        </a:cubicBezTo>
                        <a:cubicBezTo>
                          <a:pt x="1350051" y="80913"/>
                          <a:pt x="1353702" y="74525"/>
                          <a:pt x="1338365" y="84749"/>
                        </a:cubicBezTo>
                        <a:cubicBezTo>
                          <a:pt x="1327637" y="91901"/>
                          <a:pt x="1332208" y="90291"/>
                          <a:pt x="1313832" y="91440"/>
                        </a:cubicBezTo>
                        <a:cubicBezTo>
                          <a:pt x="1296009" y="92554"/>
                          <a:pt x="1278148" y="92927"/>
                          <a:pt x="1260306" y="93670"/>
                        </a:cubicBezTo>
                        <a:cubicBezTo>
                          <a:pt x="1251287" y="98179"/>
                          <a:pt x="1251152" y="97071"/>
                          <a:pt x="1244694" y="104821"/>
                        </a:cubicBezTo>
                        <a:cubicBezTo>
                          <a:pt x="1242978" y="106880"/>
                          <a:pt x="1242251" y="109747"/>
                          <a:pt x="1240234" y="111512"/>
                        </a:cubicBezTo>
                        <a:cubicBezTo>
                          <a:pt x="1230734" y="119825"/>
                          <a:pt x="1228436" y="117339"/>
                          <a:pt x="1222392" y="124893"/>
                        </a:cubicBezTo>
                        <a:cubicBezTo>
                          <a:pt x="1220718" y="126986"/>
                          <a:pt x="1219131" y="129187"/>
                          <a:pt x="1217932" y="131584"/>
                        </a:cubicBezTo>
                        <a:cubicBezTo>
                          <a:pt x="1216881" y="133687"/>
                          <a:pt x="1216445" y="136045"/>
                          <a:pt x="1215701" y="138275"/>
                        </a:cubicBezTo>
                        <a:cubicBezTo>
                          <a:pt x="1214214" y="147196"/>
                          <a:pt x="1213726" y="156342"/>
                          <a:pt x="1211241" y="165038"/>
                        </a:cubicBezTo>
                        <a:cubicBezTo>
                          <a:pt x="1210663" y="167060"/>
                          <a:pt x="1207720" y="167617"/>
                          <a:pt x="1206780" y="169498"/>
                        </a:cubicBezTo>
                        <a:cubicBezTo>
                          <a:pt x="1199578" y="183901"/>
                          <a:pt x="1210880" y="174199"/>
                          <a:pt x="1197859" y="182880"/>
                        </a:cubicBezTo>
                        <a:cubicBezTo>
                          <a:pt x="1197116" y="185110"/>
                          <a:pt x="1196995" y="187657"/>
                          <a:pt x="1195629" y="189570"/>
                        </a:cubicBezTo>
                        <a:cubicBezTo>
                          <a:pt x="1190713" y="196453"/>
                          <a:pt x="1186446" y="198666"/>
                          <a:pt x="1180017" y="202952"/>
                        </a:cubicBezTo>
                        <a:cubicBezTo>
                          <a:pt x="1172642" y="214014"/>
                          <a:pt x="1177450" y="207750"/>
                          <a:pt x="1164406" y="220794"/>
                        </a:cubicBezTo>
                        <a:lnTo>
                          <a:pt x="1159945" y="225254"/>
                        </a:lnTo>
                        <a:cubicBezTo>
                          <a:pt x="1159202" y="228228"/>
                          <a:pt x="1158557" y="231228"/>
                          <a:pt x="1157715" y="234175"/>
                        </a:cubicBezTo>
                        <a:cubicBezTo>
                          <a:pt x="1157069" y="236436"/>
                          <a:pt x="1155995" y="238571"/>
                          <a:pt x="1155485" y="240866"/>
                        </a:cubicBezTo>
                        <a:cubicBezTo>
                          <a:pt x="1151805" y="257425"/>
                          <a:pt x="1156964" y="250536"/>
                          <a:pt x="1148794" y="258708"/>
                        </a:cubicBezTo>
                        <a:cubicBezTo>
                          <a:pt x="1149053" y="260520"/>
                          <a:pt x="1151151" y="279036"/>
                          <a:pt x="1153254" y="283241"/>
                        </a:cubicBezTo>
                        <a:cubicBezTo>
                          <a:pt x="1154194" y="285122"/>
                          <a:pt x="1156228" y="286214"/>
                          <a:pt x="1157715" y="287701"/>
                        </a:cubicBezTo>
                        <a:cubicBezTo>
                          <a:pt x="1162840" y="303077"/>
                          <a:pt x="1158850" y="297757"/>
                          <a:pt x="1166636" y="305543"/>
                        </a:cubicBezTo>
                        <a:cubicBezTo>
                          <a:pt x="1167379" y="308517"/>
                          <a:pt x="1168024" y="311517"/>
                          <a:pt x="1168866" y="314464"/>
                        </a:cubicBezTo>
                        <a:cubicBezTo>
                          <a:pt x="1169512" y="316725"/>
                          <a:pt x="1171096" y="318804"/>
                          <a:pt x="1171096" y="321155"/>
                        </a:cubicBezTo>
                        <a:cubicBezTo>
                          <a:pt x="1171096" y="342123"/>
                          <a:pt x="1170081" y="333732"/>
                          <a:pt x="1164406" y="347918"/>
                        </a:cubicBezTo>
                        <a:cubicBezTo>
                          <a:pt x="1162660" y="352283"/>
                          <a:pt x="1164405" y="359812"/>
                          <a:pt x="1159945" y="361299"/>
                        </a:cubicBezTo>
                        <a:cubicBezTo>
                          <a:pt x="1141577" y="367423"/>
                          <a:pt x="1151218" y="365095"/>
                          <a:pt x="1130952" y="367990"/>
                        </a:cubicBezTo>
                        <a:cubicBezTo>
                          <a:pt x="1126492" y="369477"/>
                          <a:pt x="1122107" y="371213"/>
                          <a:pt x="1117571" y="372450"/>
                        </a:cubicBezTo>
                        <a:cubicBezTo>
                          <a:pt x="1087974" y="380522"/>
                          <a:pt x="1120023" y="370146"/>
                          <a:pt x="1099729" y="376911"/>
                        </a:cubicBezTo>
                        <a:cubicBezTo>
                          <a:pt x="1094093" y="382546"/>
                          <a:pt x="1097149" y="380431"/>
                          <a:pt x="1090808" y="383601"/>
                        </a:cubicBezTo>
                        <a:cubicBezTo>
                          <a:pt x="1091551" y="434897"/>
                          <a:pt x="1092295" y="486192"/>
                          <a:pt x="1093038" y="537488"/>
                        </a:cubicBezTo>
                        <a:lnTo>
                          <a:pt x="856632" y="452739"/>
                        </a:lnTo>
                        <a:cubicBezTo>
                          <a:pt x="849198" y="451996"/>
                          <a:pt x="841777" y="451105"/>
                          <a:pt x="834330" y="450509"/>
                        </a:cubicBezTo>
                        <a:cubicBezTo>
                          <a:pt x="823190" y="449618"/>
                          <a:pt x="812000" y="449356"/>
                          <a:pt x="800876" y="448279"/>
                        </a:cubicBezTo>
                        <a:cubicBezTo>
                          <a:pt x="788944" y="447124"/>
                          <a:pt x="777087" y="445305"/>
                          <a:pt x="765192" y="443818"/>
                        </a:cubicBezTo>
                        <a:cubicBezTo>
                          <a:pt x="759245" y="443075"/>
                          <a:pt x="753262" y="442573"/>
                          <a:pt x="747350" y="441588"/>
                        </a:cubicBezTo>
                        <a:cubicBezTo>
                          <a:pt x="738429" y="440101"/>
                          <a:pt x="729600" y="437878"/>
                          <a:pt x="720587" y="437127"/>
                        </a:cubicBezTo>
                        <a:lnTo>
                          <a:pt x="693824" y="434897"/>
                        </a:lnTo>
                        <a:cubicBezTo>
                          <a:pt x="677760" y="429543"/>
                          <a:pt x="697842" y="436046"/>
                          <a:pt x="678213" y="430437"/>
                        </a:cubicBezTo>
                        <a:cubicBezTo>
                          <a:pt x="675952" y="429791"/>
                          <a:pt x="673752" y="428950"/>
                          <a:pt x="671522" y="428206"/>
                        </a:cubicBezTo>
                        <a:cubicBezTo>
                          <a:pt x="657945" y="429176"/>
                          <a:pt x="639097" y="429785"/>
                          <a:pt x="624687" y="432667"/>
                        </a:cubicBezTo>
                        <a:cubicBezTo>
                          <a:pt x="622382" y="433128"/>
                          <a:pt x="620226" y="434154"/>
                          <a:pt x="617996" y="434897"/>
                        </a:cubicBezTo>
                        <a:cubicBezTo>
                          <a:pt x="611586" y="441307"/>
                          <a:pt x="612455" y="441768"/>
                          <a:pt x="600154" y="443818"/>
                        </a:cubicBezTo>
                        <a:cubicBezTo>
                          <a:pt x="538011" y="454176"/>
                          <a:pt x="573576" y="450509"/>
                          <a:pt x="493102" y="450509"/>
                        </a:cubicBezTo>
                        <a:lnTo>
                          <a:pt x="261157" y="488423"/>
                        </a:lnTo>
                        <a:lnTo>
                          <a:pt x="221013" y="483962"/>
                        </a:lnTo>
                        <a:lnTo>
                          <a:pt x="84968" y="504035"/>
                        </a:lnTo>
                        <a:lnTo>
                          <a:pt x="91658" y="468351"/>
                        </a:lnTo>
                        <a:lnTo>
                          <a:pt x="118421" y="459430"/>
                        </a:lnTo>
                        <a:lnTo>
                          <a:pt x="125112" y="457200"/>
                        </a:lnTo>
                        <a:cubicBezTo>
                          <a:pt x="120652" y="454226"/>
                          <a:pt x="110036" y="453365"/>
                          <a:pt x="111731" y="448279"/>
                        </a:cubicBezTo>
                        <a:cubicBezTo>
                          <a:pt x="113218" y="443818"/>
                          <a:pt x="113908" y="439007"/>
                          <a:pt x="116191" y="434897"/>
                        </a:cubicBezTo>
                        <a:cubicBezTo>
                          <a:pt x="119371" y="429173"/>
                          <a:pt x="124852" y="427523"/>
                          <a:pt x="129573" y="423746"/>
                        </a:cubicBezTo>
                        <a:cubicBezTo>
                          <a:pt x="131215" y="422432"/>
                          <a:pt x="132546" y="420772"/>
                          <a:pt x="134033" y="419285"/>
                        </a:cubicBezTo>
                        <a:cubicBezTo>
                          <a:pt x="137952" y="407527"/>
                          <a:pt x="133672" y="417043"/>
                          <a:pt x="142954" y="405904"/>
                        </a:cubicBezTo>
                        <a:cubicBezTo>
                          <a:pt x="144670" y="403845"/>
                          <a:pt x="145519" y="401108"/>
                          <a:pt x="147414" y="399213"/>
                        </a:cubicBezTo>
                        <a:cubicBezTo>
                          <a:pt x="151736" y="394891"/>
                          <a:pt x="155356" y="394336"/>
                          <a:pt x="160796" y="392522"/>
                        </a:cubicBezTo>
                        <a:cubicBezTo>
                          <a:pt x="163770" y="390292"/>
                          <a:pt x="166954" y="388319"/>
                          <a:pt x="169717" y="385832"/>
                        </a:cubicBezTo>
                        <a:cubicBezTo>
                          <a:pt x="174406" y="381612"/>
                          <a:pt x="183098" y="372450"/>
                          <a:pt x="183098" y="372450"/>
                        </a:cubicBezTo>
                        <a:cubicBezTo>
                          <a:pt x="183842" y="370220"/>
                          <a:pt x="186991" y="367422"/>
                          <a:pt x="185329" y="365760"/>
                        </a:cubicBezTo>
                        <a:cubicBezTo>
                          <a:pt x="182648" y="363079"/>
                          <a:pt x="177628" y="365098"/>
                          <a:pt x="174177" y="363529"/>
                        </a:cubicBezTo>
                        <a:cubicBezTo>
                          <a:pt x="169297" y="361311"/>
                          <a:pt x="165882" y="356303"/>
                          <a:pt x="160796" y="354608"/>
                        </a:cubicBezTo>
                        <a:cubicBezTo>
                          <a:pt x="158566" y="353865"/>
                          <a:pt x="156208" y="353429"/>
                          <a:pt x="154105" y="352378"/>
                        </a:cubicBezTo>
                        <a:cubicBezTo>
                          <a:pt x="148476" y="349564"/>
                          <a:pt x="147104" y="347608"/>
                          <a:pt x="142954" y="343457"/>
                        </a:cubicBezTo>
                        <a:cubicBezTo>
                          <a:pt x="142211" y="341227"/>
                          <a:pt x="141234" y="339061"/>
                          <a:pt x="140724" y="336766"/>
                        </a:cubicBezTo>
                        <a:cubicBezTo>
                          <a:pt x="135490" y="313216"/>
                          <a:pt x="141283" y="331756"/>
                          <a:pt x="136263" y="316694"/>
                        </a:cubicBezTo>
                        <a:cubicBezTo>
                          <a:pt x="137006" y="310003"/>
                          <a:pt x="137233" y="303235"/>
                          <a:pt x="138493" y="296622"/>
                        </a:cubicBezTo>
                        <a:cubicBezTo>
                          <a:pt x="146299" y="255638"/>
                          <a:pt x="142137" y="281635"/>
                          <a:pt x="147414" y="263168"/>
                        </a:cubicBezTo>
                        <a:cubicBezTo>
                          <a:pt x="148256" y="260221"/>
                          <a:pt x="148803" y="257194"/>
                          <a:pt x="149645" y="254247"/>
                        </a:cubicBezTo>
                        <a:cubicBezTo>
                          <a:pt x="156034" y="231891"/>
                          <a:pt x="147146" y="266474"/>
                          <a:pt x="154105" y="238636"/>
                        </a:cubicBezTo>
                        <a:cubicBezTo>
                          <a:pt x="152618" y="232689"/>
                          <a:pt x="153323" y="225698"/>
                          <a:pt x="149645" y="220794"/>
                        </a:cubicBezTo>
                        <a:cubicBezTo>
                          <a:pt x="146297" y="216330"/>
                          <a:pt x="136394" y="202251"/>
                          <a:pt x="131803" y="200721"/>
                        </a:cubicBezTo>
                        <a:cubicBezTo>
                          <a:pt x="129573" y="199978"/>
                          <a:pt x="127215" y="199542"/>
                          <a:pt x="125112" y="198491"/>
                        </a:cubicBezTo>
                        <a:cubicBezTo>
                          <a:pt x="107816" y="189844"/>
                          <a:pt x="128549" y="197407"/>
                          <a:pt x="111731" y="191801"/>
                        </a:cubicBezTo>
                        <a:cubicBezTo>
                          <a:pt x="96545" y="176615"/>
                          <a:pt x="120274" y="199760"/>
                          <a:pt x="100579" y="182880"/>
                        </a:cubicBezTo>
                        <a:cubicBezTo>
                          <a:pt x="87107" y="171334"/>
                          <a:pt x="97262" y="175828"/>
                          <a:pt x="84968" y="171728"/>
                        </a:cubicBezTo>
                        <a:cubicBezTo>
                          <a:pt x="78173" y="161538"/>
                          <a:pt x="82404" y="166936"/>
                          <a:pt x="71586" y="156117"/>
                        </a:cubicBezTo>
                        <a:lnTo>
                          <a:pt x="67126" y="151656"/>
                        </a:lnTo>
                        <a:cubicBezTo>
                          <a:pt x="65639" y="150169"/>
                          <a:pt x="63831" y="148946"/>
                          <a:pt x="62665" y="147196"/>
                        </a:cubicBezTo>
                        <a:cubicBezTo>
                          <a:pt x="48946" y="126614"/>
                          <a:pt x="66450" y="151926"/>
                          <a:pt x="53744" y="136044"/>
                        </a:cubicBezTo>
                        <a:cubicBezTo>
                          <a:pt x="48591" y="129603"/>
                          <a:pt x="50807" y="129681"/>
                          <a:pt x="44823" y="124893"/>
                        </a:cubicBezTo>
                        <a:cubicBezTo>
                          <a:pt x="42730" y="123219"/>
                          <a:pt x="40226" y="122107"/>
                          <a:pt x="38133" y="120433"/>
                        </a:cubicBezTo>
                        <a:cubicBezTo>
                          <a:pt x="36491" y="119119"/>
                          <a:pt x="35354" y="117234"/>
                          <a:pt x="33672" y="115972"/>
                        </a:cubicBezTo>
                        <a:cubicBezTo>
                          <a:pt x="29383" y="112755"/>
                          <a:pt x="24082" y="110841"/>
                          <a:pt x="20291" y="107051"/>
                        </a:cubicBezTo>
                        <a:cubicBezTo>
                          <a:pt x="14167" y="100929"/>
                          <a:pt x="17825" y="103256"/>
                          <a:pt x="9139" y="100361"/>
                        </a:cubicBezTo>
                        <a:cubicBezTo>
                          <a:pt x="-2223" y="92785"/>
                          <a:pt x="-2121" y="95698"/>
                          <a:pt x="4679" y="73598"/>
                        </a:cubicBezTo>
                        <a:cubicBezTo>
                          <a:pt x="5607" y="70583"/>
                          <a:pt x="9434" y="69397"/>
                          <a:pt x="11370" y="66907"/>
                        </a:cubicBezTo>
                        <a:cubicBezTo>
                          <a:pt x="14661" y="62675"/>
                          <a:pt x="16500" y="57316"/>
                          <a:pt x="20291" y="53525"/>
                        </a:cubicBezTo>
                        <a:cubicBezTo>
                          <a:pt x="26065" y="47751"/>
                          <a:pt x="33233" y="41458"/>
                          <a:pt x="35902" y="33453"/>
                        </a:cubicBezTo>
                        <a:cubicBezTo>
                          <a:pt x="40249" y="20415"/>
                          <a:pt x="38133" y="29113"/>
                          <a:pt x="29212" y="0"/>
                        </a:cubicBezTo>
                        <a:close/>
                      </a:path>
                    </a:pathLst>
                  </a:custGeom>
                  <a:solidFill>
                    <a:srgbClr val="D07E83"/>
                  </a:solidFill>
                  <a:ln w="9525" cap="flat" cmpd="sng" algn="ctr">
                    <a:solidFill>
                      <a:schemeClr val="bg1"/>
                    </a:solidFill>
                    <a:prstDash val="solid"/>
                    <a:miter lim="800000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 Ligh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2" name="TextBox 151"/>
                <p:cNvSpPr txBox="1"/>
                <p:nvPr/>
              </p:nvSpPr>
              <p:spPr>
                <a:xfrm>
                  <a:off x="5144433" y="3226926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bg1"/>
                      </a:solidFill>
                    </a:rPr>
                    <a:t>1</a:t>
                  </a:r>
                  <a:endParaRPr lang="en-US" sz="11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TextBox 152"/>
                <p:cNvSpPr txBox="1"/>
                <p:nvPr/>
              </p:nvSpPr>
              <p:spPr>
                <a:xfrm>
                  <a:off x="5911955" y="3548750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154" name="TextBox 153"/>
                <p:cNvSpPr txBox="1"/>
                <p:nvPr/>
              </p:nvSpPr>
              <p:spPr>
                <a:xfrm>
                  <a:off x="7711957" y="3913103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6</a:t>
                  </a:r>
                </a:p>
              </p:txBody>
            </p:sp>
            <p:sp>
              <p:nvSpPr>
                <p:cNvPr id="155" name="TextBox 154"/>
                <p:cNvSpPr txBox="1"/>
                <p:nvPr/>
              </p:nvSpPr>
              <p:spPr>
                <a:xfrm>
                  <a:off x="6649367" y="333425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5</a:t>
                  </a:r>
                </a:p>
              </p:txBody>
            </p:sp>
            <p:sp>
              <p:nvSpPr>
                <p:cNvPr id="156" name="TextBox 155"/>
                <p:cNvSpPr txBox="1"/>
                <p:nvPr/>
              </p:nvSpPr>
              <p:spPr>
                <a:xfrm>
                  <a:off x="7308362" y="3706495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157" name="TextBox 156"/>
                <p:cNvSpPr txBox="1"/>
                <p:nvPr/>
              </p:nvSpPr>
              <p:spPr>
                <a:xfrm>
                  <a:off x="7722496" y="4175723"/>
                  <a:ext cx="26939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>
                      <a:solidFill>
                        <a:schemeClr val="bg1"/>
                      </a:solidFill>
                    </a:rPr>
                    <a:t>7</a:t>
                  </a:r>
                </a:p>
              </p:txBody>
            </p:sp>
            <p:sp>
              <p:nvSpPr>
                <p:cNvPr id="158" name="TextBox 157"/>
                <p:cNvSpPr txBox="1"/>
                <p:nvPr/>
              </p:nvSpPr>
              <p:spPr>
                <a:xfrm>
                  <a:off x="7577677" y="345132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4</a:t>
                  </a:r>
                </a:p>
              </p:txBody>
            </p:sp>
            <p:sp>
              <p:nvSpPr>
                <p:cNvPr id="159" name="TextBox 158"/>
                <p:cNvSpPr txBox="1"/>
                <p:nvPr/>
              </p:nvSpPr>
              <p:spPr>
                <a:xfrm>
                  <a:off x="7690425" y="4507268"/>
                  <a:ext cx="283622" cy="253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>
                      <a:solidFill>
                        <a:schemeClr val="bg1"/>
                      </a:solidFill>
                    </a:rPr>
                    <a:t>9</a:t>
                  </a:r>
                </a:p>
              </p:txBody>
            </p:sp>
            <p:sp>
              <p:nvSpPr>
                <p:cNvPr id="160" name="TextBox 159"/>
                <p:cNvSpPr txBox="1"/>
                <p:nvPr/>
              </p:nvSpPr>
              <p:spPr>
                <a:xfrm>
                  <a:off x="7984217" y="4482578"/>
                  <a:ext cx="35821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100" b="1" dirty="0">
                      <a:solidFill>
                        <a:schemeClr val="bg1"/>
                      </a:solidFill>
                    </a:rPr>
                    <a:t>8</a:t>
                  </a: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7560898" y="4258084"/>
                  <a:ext cx="547948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10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2" name="TextBox 161"/>
                <p:cNvSpPr txBox="1"/>
                <p:nvPr/>
              </p:nvSpPr>
              <p:spPr>
                <a:xfrm>
                  <a:off x="7285924" y="4480398"/>
                  <a:ext cx="394117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15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3" name="TextBox 162"/>
                <p:cNvSpPr txBox="1"/>
                <p:nvPr/>
              </p:nvSpPr>
              <p:spPr>
                <a:xfrm>
                  <a:off x="6608691" y="4543300"/>
                  <a:ext cx="412243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14</a:t>
                  </a:r>
                  <a:endParaRPr lang="en-US" sz="900" b="1" dirty="0"/>
                </a:p>
              </p:txBody>
            </p:sp>
            <p:sp>
              <p:nvSpPr>
                <p:cNvPr id="164" name="TextBox 163"/>
                <p:cNvSpPr txBox="1"/>
                <p:nvPr/>
              </p:nvSpPr>
              <p:spPr>
                <a:xfrm>
                  <a:off x="6652411" y="4728463"/>
                  <a:ext cx="490755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13</a:t>
                  </a:r>
                  <a:endParaRPr lang="en-US" sz="900" b="1" dirty="0"/>
                </a:p>
              </p:txBody>
            </p:sp>
            <p:sp>
              <p:nvSpPr>
                <p:cNvPr id="165" name="TextBox 164"/>
                <p:cNvSpPr txBox="1"/>
                <p:nvPr/>
              </p:nvSpPr>
              <p:spPr>
                <a:xfrm>
                  <a:off x="6563141" y="4282555"/>
                  <a:ext cx="497337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12</a:t>
                  </a:r>
                </a:p>
              </p:txBody>
            </p:sp>
            <p:sp>
              <p:nvSpPr>
                <p:cNvPr id="166" name="TextBox 165"/>
                <p:cNvSpPr txBox="1"/>
                <p:nvPr/>
              </p:nvSpPr>
              <p:spPr>
                <a:xfrm>
                  <a:off x="7159196" y="4131363"/>
                  <a:ext cx="33679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11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7131780" y="4724605"/>
                  <a:ext cx="40367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8" name="TextBox 167"/>
                <p:cNvSpPr txBox="1"/>
                <p:nvPr/>
              </p:nvSpPr>
              <p:spPr>
                <a:xfrm>
                  <a:off x="7514333" y="4824065"/>
                  <a:ext cx="43965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17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9" name="TextBox 168"/>
                <p:cNvSpPr txBox="1"/>
                <p:nvPr/>
              </p:nvSpPr>
              <p:spPr>
                <a:xfrm>
                  <a:off x="8070175" y="4889156"/>
                  <a:ext cx="401755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18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0" name="TextBox 169"/>
                <p:cNvSpPr txBox="1"/>
                <p:nvPr/>
              </p:nvSpPr>
              <p:spPr>
                <a:xfrm>
                  <a:off x="7322055" y="5175393"/>
                  <a:ext cx="344525" cy="2154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chemeClr val="bg1"/>
                      </a:solidFill>
                    </a:rPr>
                    <a:t>19</a:t>
                  </a:r>
                  <a:endParaRPr lang="en-US" sz="8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7966767" y="5209489"/>
                  <a:ext cx="410482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20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2" name="TextBox 171"/>
                <p:cNvSpPr txBox="1"/>
                <p:nvPr/>
              </p:nvSpPr>
              <p:spPr>
                <a:xfrm>
                  <a:off x="8364295" y="5690963"/>
                  <a:ext cx="484809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24</a:t>
                  </a:r>
                  <a:endParaRPr lang="en-US" sz="900" b="1" dirty="0"/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7626669" y="5307662"/>
                  <a:ext cx="548027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25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7862229" y="5757320"/>
                  <a:ext cx="414649" cy="2462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b="1" dirty="0" smtClean="0">
                      <a:solidFill>
                        <a:schemeClr val="bg1"/>
                      </a:solidFill>
                    </a:rPr>
                    <a:t>26</a:t>
                  </a:r>
                  <a:endParaRPr lang="en-US" sz="1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5" name="TextBox 174"/>
                <p:cNvSpPr txBox="1"/>
                <p:nvPr/>
              </p:nvSpPr>
              <p:spPr>
                <a:xfrm>
                  <a:off x="8265944" y="5917353"/>
                  <a:ext cx="486750" cy="2404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b="1" dirty="0" smtClean="0"/>
                    <a:t>27</a:t>
                  </a:r>
                  <a:endParaRPr lang="en-US" sz="900" b="1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40465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11" name="Freeform 10"/>
          <p:cNvSpPr/>
          <p:nvPr/>
        </p:nvSpPr>
        <p:spPr bwMode="auto">
          <a:xfrm>
            <a:off x="990600" y="3620882"/>
            <a:ext cx="5686425" cy="735013"/>
          </a:xfrm>
          <a:custGeom>
            <a:avLst/>
            <a:gdLst>
              <a:gd name="connsiteX0" fmla="*/ 0 w 1255762"/>
              <a:gd name="connsiteY0" fmla="*/ 0 h 1878398"/>
              <a:gd name="connsiteX1" fmla="*/ 1255762 w 1255762"/>
              <a:gd name="connsiteY1" fmla="*/ 0 h 1878398"/>
              <a:gd name="connsiteX2" fmla="*/ 1255762 w 1255762"/>
              <a:gd name="connsiteY2" fmla="*/ 1878398 h 1878398"/>
              <a:gd name="connsiteX3" fmla="*/ 0 w 1255762"/>
              <a:gd name="connsiteY3" fmla="*/ 1878398 h 1878398"/>
              <a:gd name="connsiteX4" fmla="*/ 0 w 1255762"/>
              <a:gd name="connsiteY4" fmla="*/ 0 h 187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5762" h="1878398">
                <a:moveTo>
                  <a:pt x="0" y="0"/>
                </a:moveTo>
                <a:lnTo>
                  <a:pt x="1255762" y="0"/>
                </a:lnTo>
                <a:lnTo>
                  <a:pt x="1255762" y="1878398"/>
                </a:lnTo>
                <a:lnTo>
                  <a:pt x="0" y="1878398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lIns="0" tIns="0" rIns="0" bIns="0"/>
          <a:lstStyle>
            <a:lvl1pPr marL="342900" indent="-342900" defTabSz="444500"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defTabSz="444500"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 defTabSz="444500"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3pPr>
            <a:lvl4pPr marL="1600200" indent="-228600" defTabSz="444500"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4pPr>
            <a:lvl5pPr marL="2057400" indent="-228600" defTabSz="444500"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9pPr>
          </a:lstStyle>
          <a:p>
            <a:pPr marL="0" lvl="1" eaLnBrk="1" hangingPunct="1">
              <a:lnSpc>
                <a:spcPct val="90000"/>
              </a:lnSpc>
              <a:spcAft>
                <a:spcPct val="15000"/>
              </a:spcAft>
              <a:defRPr/>
            </a:pPr>
            <a:endParaRPr lang="en-US" altLang="en-US" sz="1100" dirty="0">
              <a:solidFill>
                <a:srgbClr val="000000"/>
              </a:solidFill>
            </a:endParaRPr>
          </a:p>
        </p:txBody>
      </p:sp>
      <p:sp>
        <p:nvSpPr>
          <p:cNvPr id="45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14,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48" name="Picture 47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2" name="TextBox 4"/>
          <p:cNvSpPr txBox="1">
            <a:spLocks noChangeArrowheads="1"/>
          </p:cNvSpPr>
          <p:nvPr/>
        </p:nvSpPr>
        <p:spPr bwMode="auto">
          <a:xfrm>
            <a:off x="347663" y="868171"/>
            <a:ext cx="8448675" cy="369887"/>
          </a:xfrm>
          <a:prstGeom prst="rect">
            <a:avLst/>
          </a:prstGeom>
          <a:solidFill>
            <a:srgbClr val="9D7C46"/>
          </a:solidFill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chemeClr val="bg1"/>
                </a:solidFill>
                <a:latin typeface="Calibri Light" panose="020F0302020204030204" pitchFamily="34" charset="0"/>
              </a:rPr>
              <a:t>Understanding the </a:t>
            </a:r>
            <a:r>
              <a:rPr lang="en-US" altLang="en-US" sz="1800" b="1" dirty="0" smtClean="0">
                <a:solidFill>
                  <a:schemeClr val="bg1"/>
                </a:solidFill>
                <a:latin typeface="Calibri Light" panose="020F0302020204030204" pitchFamily="34" charset="0"/>
              </a:rPr>
              <a:t>district voter margins deck</a:t>
            </a:r>
            <a:endParaRPr lang="en-US" altLang="en-US" sz="1800" b="1" dirty="0">
              <a:solidFill>
                <a:schemeClr val="bg1"/>
              </a:solidFill>
              <a:latin typeface="Calibri Light" panose="020F0302020204030204" pitchFamily="34" charset="0"/>
            </a:endParaRPr>
          </a:p>
        </p:txBody>
      </p:sp>
      <p:sp>
        <p:nvSpPr>
          <p:cNvPr id="53" name="TextBox 2"/>
          <p:cNvSpPr txBox="1">
            <a:spLocks noChangeArrowheads="1"/>
          </p:cNvSpPr>
          <p:nvPr/>
        </p:nvSpPr>
        <p:spPr bwMode="auto">
          <a:xfrm>
            <a:off x="692940" y="4094105"/>
            <a:ext cx="7758121" cy="1477328"/>
          </a:xfrm>
          <a:prstGeom prst="rect">
            <a:avLst/>
          </a:prstGeom>
          <a:solidFill>
            <a:srgbClr val="F0EAE3"/>
          </a:solidFill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marL="285750" indent="-285750">
              <a:lnSpc>
                <a:spcPct val="100000"/>
              </a:lnSpc>
              <a:spcBef>
                <a:spcPct val="0"/>
              </a:spcBef>
            </a:pPr>
            <a:r>
              <a:rPr lang="en-US" altLang="en-US" sz="1800" dirty="0" smtClean="0">
                <a:latin typeface="Calibri Light" panose="020F0302020204030204" pitchFamily="34" charset="0"/>
              </a:rPr>
              <a:t>The congressional district voter margins deck is broken down by state and includes not just the voting tallies, but also who was elected in the House race</a:t>
            </a:r>
          </a:p>
          <a:p>
            <a:pPr marL="285750" indent="-285750">
              <a:lnSpc>
                <a:spcPct val="100000"/>
              </a:lnSpc>
              <a:spcBef>
                <a:spcPct val="0"/>
              </a:spcBef>
            </a:pPr>
            <a:r>
              <a:rPr lang="en-US" altLang="en-US" sz="1800" dirty="0" smtClean="0">
                <a:latin typeface="Calibri Light" panose="020F0302020204030204" pitchFamily="34" charset="0"/>
              </a:rPr>
              <a:t>This allows for a look at if the district voted consistently Democratic, highlighted in blue; consistently Republican, highlighted in red; or if it voted for a representative and a president </a:t>
            </a:r>
            <a:r>
              <a:rPr lang="en-US" altLang="en-US" sz="1800" dirty="0" smtClean="0">
                <a:latin typeface="Calibri Light" panose="020F0302020204030204" pitchFamily="34" charset="0"/>
              </a:rPr>
              <a:t>of </a:t>
            </a:r>
            <a:r>
              <a:rPr lang="en-US" altLang="en-US" sz="1800" dirty="0" smtClean="0">
                <a:latin typeface="Calibri Light" panose="020F0302020204030204" pitchFamily="34" charset="0"/>
              </a:rPr>
              <a:t>opposing parties, highlighted in </a:t>
            </a:r>
            <a:r>
              <a:rPr lang="en-US" altLang="en-US" sz="1800" dirty="0" smtClean="0">
                <a:latin typeface="Calibri Light" panose="020F0302020204030204" pitchFamily="34" charset="0"/>
              </a:rPr>
              <a:t>yellow</a:t>
            </a:r>
            <a:endParaRPr lang="en-US" altLang="en-US" sz="1800" dirty="0" smtClean="0">
              <a:latin typeface="Calibri Light" panose="020F0302020204030204" pitchFamily="34" charset="0"/>
            </a:endParaRPr>
          </a:p>
        </p:txBody>
      </p:sp>
      <p:graphicFrame>
        <p:nvGraphicFramePr>
          <p:cNvPr id="57" name="Table 56"/>
          <p:cNvGraphicFramePr>
            <a:graphicFrameLocks noGrp="1"/>
          </p:cNvGraphicFramePr>
          <p:nvPr>
            <p:extLst/>
          </p:nvPr>
        </p:nvGraphicFramePr>
        <p:xfrm>
          <a:off x="2304288" y="2111010"/>
          <a:ext cx="4535424" cy="1545320"/>
        </p:xfrm>
        <a:graphic>
          <a:graphicData uri="http://schemas.openxmlformats.org/drawingml/2006/table">
            <a:tbl>
              <a:tblPr/>
              <a:tblGrid>
                <a:gridCol w="56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8318">
                  <a:extLst>
                    <a:ext uri="{9D8B030D-6E8A-4147-A177-3AD203B41FA5}">
                      <a16:colId xmlns:a16="http://schemas.microsoft.com/office/drawing/2014/main" val="303080681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– City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Doe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Clinton won by a margin of -1.1%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– Town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Jane Jones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– City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Smith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05010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Georgia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Adam Aldrich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1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22" name="Rectangle 14"/>
          <p:cNvSpPr>
            <a:spLocks noChangeArrowheads="1"/>
          </p:cNvSpPr>
          <p:nvPr/>
        </p:nvSpPr>
        <p:spPr bwMode="auto">
          <a:xfrm>
            <a:off x="5191949" y="268430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Johnny Isakson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</a:t>
            </a:r>
            <a:r>
              <a:rPr lang="en-US" altLang="en-US" sz="900" b="1" dirty="0">
                <a:solidFill>
                  <a:srgbClr val="C25359"/>
                </a:solidFill>
              </a:rPr>
              <a:t>Senator</a:t>
            </a: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6719588" y="268430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David Purdue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</a:t>
            </a:r>
            <a:r>
              <a:rPr lang="en-US" altLang="en-US" sz="900" b="1" dirty="0">
                <a:solidFill>
                  <a:srgbClr val="C25359"/>
                </a:solidFill>
              </a:rPr>
              <a:t>Senator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6343170" y="4541007"/>
            <a:ext cx="31054" cy="27172"/>
          </a:xfrm>
          <a:custGeom>
            <a:avLst/>
            <a:gdLst>
              <a:gd name="connsiteX0" fmla="*/ 319 w 51119"/>
              <a:gd name="connsiteY0" fmla="*/ 33215 h 43251"/>
              <a:gd name="connsiteX1" fmla="*/ 319 w 51119"/>
              <a:gd name="connsiteY1" fmla="*/ 33215 h 43251"/>
              <a:gd name="connsiteX2" fmla="*/ 8135 w 51119"/>
              <a:gd name="connsiteY2" fmla="*/ 1954 h 43251"/>
              <a:gd name="connsiteX3" fmla="*/ 21812 w 51119"/>
              <a:gd name="connsiteY3" fmla="*/ 0 h 43251"/>
              <a:gd name="connsiteX4" fmla="*/ 35488 w 51119"/>
              <a:gd name="connsiteY4" fmla="*/ 5861 h 43251"/>
              <a:gd name="connsiteX5" fmla="*/ 37442 w 51119"/>
              <a:gd name="connsiteY5" fmla="*/ 13677 h 43251"/>
              <a:gd name="connsiteX6" fmla="*/ 45258 w 51119"/>
              <a:gd name="connsiteY6" fmla="*/ 27354 h 43251"/>
              <a:gd name="connsiteX7" fmla="*/ 51119 w 51119"/>
              <a:gd name="connsiteY7" fmla="*/ 33215 h 43251"/>
              <a:gd name="connsiteX8" fmla="*/ 45258 w 51119"/>
              <a:gd name="connsiteY8" fmla="*/ 42985 h 43251"/>
              <a:gd name="connsiteX9" fmla="*/ 27673 w 51119"/>
              <a:gd name="connsiteY9" fmla="*/ 39077 h 43251"/>
              <a:gd name="connsiteX10" fmla="*/ 25719 w 51119"/>
              <a:gd name="connsiteY10" fmla="*/ 33215 h 43251"/>
              <a:gd name="connsiteX11" fmla="*/ 19858 w 51119"/>
              <a:gd name="connsiteY11" fmla="*/ 31261 h 43251"/>
              <a:gd name="connsiteX12" fmla="*/ 319 w 51119"/>
              <a:gd name="connsiteY12" fmla="*/ 33215 h 4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119" h="43251">
                <a:moveTo>
                  <a:pt x="319" y="33215"/>
                </a:moveTo>
                <a:lnTo>
                  <a:pt x="319" y="33215"/>
                </a:lnTo>
                <a:cubicBezTo>
                  <a:pt x="749" y="27631"/>
                  <a:pt x="-3167" y="6474"/>
                  <a:pt x="8135" y="1954"/>
                </a:cubicBezTo>
                <a:cubicBezTo>
                  <a:pt x="12411" y="244"/>
                  <a:pt x="17253" y="651"/>
                  <a:pt x="21812" y="0"/>
                </a:cubicBezTo>
                <a:cubicBezTo>
                  <a:pt x="25732" y="980"/>
                  <a:pt x="32790" y="1814"/>
                  <a:pt x="35488" y="5861"/>
                </a:cubicBezTo>
                <a:cubicBezTo>
                  <a:pt x="36978" y="8096"/>
                  <a:pt x="36499" y="11162"/>
                  <a:pt x="37442" y="13677"/>
                </a:cubicBezTo>
                <a:cubicBezTo>
                  <a:pt x="38745" y="17151"/>
                  <a:pt x="42682" y="24263"/>
                  <a:pt x="45258" y="27354"/>
                </a:cubicBezTo>
                <a:cubicBezTo>
                  <a:pt x="47027" y="29477"/>
                  <a:pt x="49165" y="31261"/>
                  <a:pt x="51119" y="33215"/>
                </a:cubicBezTo>
                <a:cubicBezTo>
                  <a:pt x="49165" y="36472"/>
                  <a:pt x="48728" y="41442"/>
                  <a:pt x="45258" y="42985"/>
                </a:cubicBezTo>
                <a:cubicBezTo>
                  <a:pt x="42311" y="44295"/>
                  <a:pt x="31674" y="40411"/>
                  <a:pt x="27673" y="39077"/>
                </a:cubicBezTo>
                <a:cubicBezTo>
                  <a:pt x="27022" y="37123"/>
                  <a:pt x="27175" y="34672"/>
                  <a:pt x="25719" y="33215"/>
                </a:cubicBezTo>
                <a:cubicBezTo>
                  <a:pt x="24263" y="31759"/>
                  <a:pt x="21910" y="31432"/>
                  <a:pt x="19858" y="31261"/>
                </a:cubicBezTo>
                <a:cubicBezTo>
                  <a:pt x="14017" y="30774"/>
                  <a:pt x="3575" y="32889"/>
                  <a:pt x="319" y="33215"/>
                </a:cubicBezTo>
                <a:close/>
              </a:path>
            </a:pathLst>
          </a:custGeom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aphicFrame>
        <p:nvGraphicFramePr>
          <p:cNvPr id="90" name="Table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9901113"/>
              </p:ext>
            </p:extLst>
          </p:nvPr>
        </p:nvGraphicFramePr>
        <p:xfrm>
          <a:off x="480061" y="1730840"/>
          <a:ext cx="4535423" cy="3106833"/>
        </p:xfrm>
        <a:graphic>
          <a:graphicData uri="http://schemas.openxmlformats.org/drawingml/2006/table">
            <a:tbl>
              <a:tblPr/>
              <a:tblGrid>
                <a:gridCol w="469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46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57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5716">
                  <a:extLst>
                    <a:ext uri="{9D8B030D-6E8A-4147-A177-3AD203B41FA5}">
                      <a16:colId xmlns:a16="http://schemas.microsoft.com/office/drawing/2014/main" val="263986970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Savannah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Buddy Carter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Albany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Sanford Bishop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Newman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Drew Ferguson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Atlanta suburbs: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Dekalb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county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Hank Johnson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coast: St. Helena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Lewis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85.0%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11.9%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Atlanta suburbs: Roswell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Karen Handel (R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46.8%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Atlanta suburbs: Gwinnett county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 Woodall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44.8%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</a:tbl>
          </a:graphicData>
        </a:graphic>
      </p:graphicFrame>
      <p:grpSp>
        <p:nvGrpSpPr>
          <p:cNvPr id="93" name="Group 18"/>
          <p:cNvGrpSpPr>
            <a:grpSpLocks noChangeAspect="1"/>
          </p:cNvGrpSpPr>
          <p:nvPr/>
        </p:nvGrpSpPr>
        <p:grpSpPr bwMode="auto">
          <a:xfrm>
            <a:off x="5603635" y="3210033"/>
            <a:ext cx="2583737" cy="2944368"/>
            <a:chOff x="2388140" y="1338943"/>
            <a:chExt cx="4354930" cy="4963181"/>
          </a:xfrm>
        </p:grpSpPr>
        <p:sp>
          <p:nvSpPr>
            <p:cNvPr id="94" name="Freeform 93"/>
            <p:cNvSpPr/>
            <p:nvPr/>
          </p:nvSpPr>
          <p:spPr>
            <a:xfrm>
              <a:off x="2811889" y="3562613"/>
              <a:ext cx="1488675" cy="2377629"/>
            </a:xfrm>
            <a:custGeom>
              <a:avLst/>
              <a:gdLst>
                <a:gd name="connsiteX0" fmla="*/ 123371 w 1487820"/>
                <a:gd name="connsiteY0" fmla="*/ 388257 h 2376714"/>
                <a:gd name="connsiteX1" fmla="*/ 123371 w 1487820"/>
                <a:gd name="connsiteY1" fmla="*/ 388257 h 2376714"/>
                <a:gd name="connsiteX2" fmla="*/ 130628 w 1487820"/>
                <a:gd name="connsiteY2" fmla="*/ 424542 h 2376714"/>
                <a:gd name="connsiteX3" fmla="*/ 134257 w 1487820"/>
                <a:gd name="connsiteY3" fmla="*/ 446314 h 2376714"/>
                <a:gd name="connsiteX4" fmla="*/ 141514 w 1487820"/>
                <a:gd name="connsiteY4" fmla="*/ 468085 h 2376714"/>
                <a:gd name="connsiteX5" fmla="*/ 159657 w 1487820"/>
                <a:gd name="connsiteY5" fmla="*/ 493485 h 2376714"/>
                <a:gd name="connsiteX6" fmla="*/ 156028 w 1487820"/>
                <a:gd name="connsiteY6" fmla="*/ 526142 h 2376714"/>
                <a:gd name="connsiteX7" fmla="*/ 137886 w 1487820"/>
                <a:gd name="connsiteY7" fmla="*/ 529771 h 2376714"/>
                <a:gd name="connsiteX8" fmla="*/ 130628 w 1487820"/>
                <a:gd name="connsiteY8" fmla="*/ 537028 h 2376714"/>
                <a:gd name="connsiteX9" fmla="*/ 134257 w 1487820"/>
                <a:gd name="connsiteY9" fmla="*/ 587828 h 2376714"/>
                <a:gd name="connsiteX10" fmla="*/ 137886 w 1487820"/>
                <a:gd name="connsiteY10" fmla="*/ 598714 h 2376714"/>
                <a:gd name="connsiteX11" fmla="*/ 127000 w 1487820"/>
                <a:gd name="connsiteY11" fmla="*/ 635000 h 2376714"/>
                <a:gd name="connsiteX12" fmla="*/ 137886 w 1487820"/>
                <a:gd name="connsiteY12" fmla="*/ 638628 h 2376714"/>
                <a:gd name="connsiteX13" fmla="*/ 159657 w 1487820"/>
                <a:gd name="connsiteY13" fmla="*/ 642257 h 2376714"/>
                <a:gd name="connsiteX14" fmla="*/ 166914 w 1487820"/>
                <a:gd name="connsiteY14" fmla="*/ 653142 h 2376714"/>
                <a:gd name="connsiteX15" fmla="*/ 192314 w 1487820"/>
                <a:gd name="connsiteY15" fmla="*/ 664028 h 2376714"/>
                <a:gd name="connsiteX16" fmla="*/ 224971 w 1487820"/>
                <a:gd name="connsiteY16" fmla="*/ 682171 h 2376714"/>
                <a:gd name="connsiteX17" fmla="*/ 228600 w 1487820"/>
                <a:gd name="connsiteY17" fmla="*/ 703942 h 2376714"/>
                <a:gd name="connsiteX18" fmla="*/ 214086 w 1487820"/>
                <a:gd name="connsiteY18" fmla="*/ 707571 h 2376714"/>
                <a:gd name="connsiteX19" fmla="*/ 203200 w 1487820"/>
                <a:gd name="connsiteY19" fmla="*/ 714828 h 2376714"/>
                <a:gd name="connsiteX20" fmla="*/ 192314 w 1487820"/>
                <a:gd name="connsiteY20" fmla="*/ 718457 h 2376714"/>
                <a:gd name="connsiteX21" fmla="*/ 159657 w 1487820"/>
                <a:gd name="connsiteY21" fmla="*/ 740228 h 2376714"/>
                <a:gd name="connsiteX22" fmla="*/ 141514 w 1487820"/>
                <a:gd name="connsiteY22" fmla="*/ 762000 h 2376714"/>
                <a:gd name="connsiteX23" fmla="*/ 130628 w 1487820"/>
                <a:gd name="connsiteY23" fmla="*/ 780142 h 2376714"/>
                <a:gd name="connsiteX24" fmla="*/ 108857 w 1487820"/>
                <a:gd name="connsiteY24" fmla="*/ 787400 h 2376714"/>
                <a:gd name="connsiteX25" fmla="*/ 87086 w 1487820"/>
                <a:gd name="connsiteY25" fmla="*/ 805542 h 2376714"/>
                <a:gd name="connsiteX26" fmla="*/ 79828 w 1487820"/>
                <a:gd name="connsiteY26" fmla="*/ 820057 h 2376714"/>
                <a:gd name="connsiteX27" fmla="*/ 72571 w 1487820"/>
                <a:gd name="connsiteY27" fmla="*/ 841828 h 2376714"/>
                <a:gd name="connsiteX28" fmla="*/ 79828 w 1487820"/>
                <a:gd name="connsiteY28" fmla="*/ 928914 h 2376714"/>
                <a:gd name="connsiteX29" fmla="*/ 87086 w 1487820"/>
                <a:gd name="connsiteY29" fmla="*/ 936171 h 2376714"/>
                <a:gd name="connsiteX30" fmla="*/ 79828 w 1487820"/>
                <a:gd name="connsiteY30" fmla="*/ 968828 h 2376714"/>
                <a:gd name="connsiteX31" fmla="*/ 68943 w 1487820"/>
                <a:gd name="connsiteY31" fmla="*/ 997857 h 2376714"/>
                <a:gd name="connsiteX32" fmla="*/ 61686 w 1487820"/>
                <a:gd name="connsiteY32" fmla="*/ 1012371 h 2376714"/>
                <a:gd name="connsiteX33" fmla="*/ 47171 w 1487820"/>
                <a:gd name="connsiteY33" fmla="*/ 1034142 h 2376714"/>
                <a:gd name="connsiteX34" fmla="*/ 39914 w 1487820"/>
                <a:gd name="connsiteY34" fmla="*/ 1045028 h 2376714"/>
                <a:gd name="connsiteX35" fmla="*/ 36286 w 1487820"/>
                <a:gd name="connsiteY35" fmla="*/ 1055914 h 2376714"/>
                <a:gd name="connsiteX36" fmla="*/ 29028 w 1487820"/>
                <a:gd name="connsiteY36" fmla="*/ 1106714 h 2376714"/>
                <a:gd name="connsiteX37" fmla="*/ 25400 w 1487820"/>
                <a:gd name="connsiteY37" fmla="*/ 1117600 h 2376714"/>
                <a:gd name="connsiteX38" fmla="*/ 18143 w 1487820"/>
                <a:gd name="connsiteY38" fmla="*/ 1143000 h 2376714"/>
                <a:gd name="connsiteX39" fmla="*/ 3628 w 1487820"/>
                <a:gd name="connsiteY39" fmla="*/ 1161142 h 2376714"/>
                <a:gd name="connsiteX40" fmla="*/ 0 w 1487820"/>
                <a:gd name="connsiteY40" fmla="*/ 1172028 h 2376714"/>
                <a:gd name="connsiteX41" fmla="*/ 7257 w 1487820"/>
                <a:gd name="connsiteY41" fmla="*/ 1211942 h 2376714"/>
                <a:gd name="connsiteX42" fmla="*/ 14514 w 1487820"/>
                <a:gd name="connsiteY42" fmla="*/ 1233714 h 2376714"/>
                <a:gd name="connsiteX43" fmla="*/ 18143 w 1487820"/>
                <a:gd name="connsiteY43" fmla="*/ 1248228 h 2376714"/>
                <a:gd name="connsiteX44" fmla="*/ 29028 w 1487820"/>
                <a:gd name="connsiteY44" fmla="*/ 1262742 h 2376714"/>
                <a:gd name="connsiteX45" fmla="*/ 36286 w 1487820"/>
                <a:gd name="connsiteY45" fmla="*/ 1309914 h 2376714"/>
                <a:gd name="connsiteX46" fmla="*/ 43543 w 1487820"/>
                <a:gd name="connsiteY46" fmla="*/ 1338942 h 2376714"/>
                <a:gd name="connsiteX47" fmla="*/ 47171 w 1487820"/>
                <a:gd name="connsiteY47" fmla="*/ 1353457 h 2376714"/>
                <a:gd name="connsiteX48" fmla="*/ 61686 w 1487820"/>
                <a:gd name="connsiteY48" fmla="*/ 1375228 h 2376714"/>
                <a:gd name="connsiteX49" fmla="*/ 72571 w 1487820"/>
                <a:gd name="connsiteY49" fmla="*/ 1400628 h 2376714"/>
                <a:gd name="connsiteX50" fmla="*/ 83457 w 1487820"/>
                <a:gd name="connsiteY50" fmla="*/ 1415142 h 2376714"/>
                <a:gd name="connsiteX51" fmla="*/ 87086 w 1487820"/>
                <a:gd name="connsiteY51" fmla="*/ 1429657 h 2376714"/>
                <a:gd name="connsiteX52" fmla="*/ 90714 w 1487820"/>
                <a:gd name="connsiteY52" fmla="*/ 1440542 h 2376714"/>
                <a:gd name="connsiteX53" fmla="*/ 83457 w 1487820"/>
                <a:gd name="connsiteY53" fmla="*/ 1484085 h 2376714"/>
                <a:gd name="connsiteX54" fmla="*/ 79828 w 1487820"/>
                <a:gd name="connsiteY54" fmla="*/ 1498600 h 2376714"/>
                <a:gd name="connsiteX55" fmla="*/ 68943 w 1487820"/>
                <a:gd name="connsiteY55" fmla="*/ 1509485 h 2376714"/>
                <a:gd name="connsiteX56" fmla="*/ 65314 w 1487820"/>
                <a:gd name="connsiteY56" fmla="*/ 1524000 h 2376714"/>
                <a:gd name="connsiteX57" fmla="*/ 50800 w 1487820"/>
                <a:gd name="connsiteY57" fmla="*/ 1545771 h 2376714"/>
                <a:gd name="connsiteX58" fmla="*/ 43543 w 1487820"/>
                <a:gd name="connsiteY58" fmla="*/ 1567542 h 2376714"/>
                <a:gd name="connsiteX59" fmla="*/ 39914 w 1487820"/>
                <a:gd name="connsiteY59" fmla="*/ 1723571 h 2376714"/>
                <a:gd name="connsiteX60" fmla="*/ 36286 w 1487820"/>
                <a:gd name="connsiteY60" fmla="*/ 1745342 h 2376714"/>
                <a:gd name="connsiteX61" fmla="*/ 25400 w 1487820"/>
                <a:gd name="connsiteY61" fmla="*/ 1763485 h 2376714"/>
                <a:gd name="connsiteX62" fmla="*/ 21771 w 1487820"/>
                <a:gd name="connsiteY62" fmla="*/ 1774371 h 2376714"/>
                <a:gd name="connsiteX63" fmla="*/ 32657 w 1487820"/>
                <a:gd name="connsiteY63" fmla="*/ 1865085 h 2376714"/>
                <a:gd name="connsiteX64" fmla="*/ 39914 w 1487820"/>
                <a:gd name="connsiteY64" fmla="*/ 1883228 h 2376714"/>
                <a:gd name="connsiteX65" fmla="*/ 54428 w 1487820"/>
                <a:gd name="connsiteY65" fmla="*/ 1886857 h 2376714"/>
                <a:gd name="connsiteX66" fmla="*/ 61686 w 1487820"/>
                <a:gd name="connsiteY66" fmla="*/ 1894114 h 2376714"/>
                <a:gd name="connsiteX67" fmla="*/ 72571 w 1487820"/>
                <a:gd name="connsiteY67" fmla="*/ 1901371 h 2376714"/>
                <a:gd name="connsiteX68" fmla="*/ 79828 w 1487820"/>
                <a:gd name="connsiteY68" fmla="*/ 1915885 h 2376714"/>
                <a:gd name="connsiteX69" fmla="*/ 97971 w 1487820"/>
                <a:gd name="connsiteY69" fmla="*/ 1937657 h 2376714"/>
                <a:gd name="connsiteX70" fmla="*/ 105228 w 1487820"/>
                <a:gd name="connsiteY70" fmla="*/ 1977571 h 2376714"/>
                <a:gd name="connsiteX71" fmla="*/ 112486 w 1487820"/>
                <a:gd name="connsiteY71" fmla="*/ 1999342 h 2376714"/>
                <a:gd name="connsiteX72" fmla="*/ 116114 w 1487820"/>
                <a:gd name="connsiteY72" fmla="*/ 2013857 h 2376714"/>
                <a:gd name="connsiteX73" fmla="*/ 127000 w 1487820"/>
                <a:gd name="connsiteY73" fmla="*/ 2046514 h 2376714"/>
                <a:gd name="connsiteX74" fmla="*/ 134257 w 1487820"/>
                <a:gd name="connsiteY74" fmla="*/ 2068285 h 2376714"/>
                <a:gd name="connsiteX75" fmla="*/ 137886 w 1487820"/>
                <a:gd name="connsiteY75" fmla="*/ 2079171 h 2376714"/>
                <a:gd name="connsiteX76" fmla="*/ 145143 w 1487820"/>
                <a:gd name="connsiteY76" fmla="*/ 2097314 h 2376714"/>
                <a:gd name="connsiteX77" fmla="*/ 148771 w 1487820"/>
                <a:gd name="connsiteY77" fmla="*/ 2108200 h 2376714"/>
                <a:gd name="connsiteX78" fmla="*/ 163286 w 1487820"/>
                <a:gd name="connsiteY78" fmla="*/ 2129971 h 2376714"/>
                <a:gd name="connsiteX79" fmla="*/ 177800 w 1487820"/>
                <a:gd name="connsiteY79" fmla="*/ 2159000 h 2376714"/>
                <a:gd name="connsiteX80" fmla="*/ 192314 w 1487820"/>
                <a:gd name="connsiteY80" fmla="*/ 2180771 h 2376714"/>
                <a:gd name="connsiteX81" fmla="*/ 192314 w 1487820"/>
                <a:gd name="connsiteY81" fmla="*/ 2289628 h 2376714"/>
                <a:gd name="connsiteX82" fmla="*/ 195943 w 1487820"/>
                <a:gd name="connsiteY82" fmla="*/ 2300514 h 2376714"/>
                <a:gd name="connsiteX83" fmla="*/ 224971 w 1487820"/>
                <a:gd name="connsiteY83" fmla="*/ 2325914 h 2376714"/>
                <a:gd name="connsiteX84" fmla="*/ 232228 w 1487820"/>
                <a:gd name="connsiteY84" fmla="*/ 2336800 h 2376714"/>
                <a:gd name="connsiteX85" fmla="*/ 950686 w 1487820"/>
                <a:gd name="connsiteY85" fmla="*/ 2376714 h 2376714"/>
                <a:gd name="connsiteX86" fmla="*/ 957943 w 1487820"/>
                <a:gd name="connsiteY86" fmla="*/ 2144485 h 2376714"/>
                <a:gd name="connsiteX87" fmla="*/ 932543 w 1487820"/>
                <a:gd name="connsiteY87" fmla="*/ 2057400 h 2376714"/>
                <a:gd name="connsiteX88" fmla="*/ 939800 w 1487820"/>
                <a:gd name="connsiteY88" fmla="*/ 1984828 h 2376714"/>
                <a:gd name="connsiteX89" fmla="*/ 1034143 w 1487820"/>
                <a:gd name="connsiteY89" fmla="*/ 1988457 h 2376714"/>
                <a:gd name="connsiteX90" fmla="*/ 1045028 w 1487820"/>
                <a:gd name="connsiteY90" fmla="*/ 1324428 h 2376714"/>
                <a:gd name="connsiteX91" fmla="*/ 1019628 w 1487820"/>
                <a:gd name="connsiteY91" fmla="*/ 1277257 h 2376714"/>
                <a:gd name="connsiteX92" fmla="*/ 1026886 w 1487820"/>
                <a:gd name="connsiteY92" fmla="*/ 1244600 h 2376714"/>
                <a:gd name="connsiteX93" fmla="*/ 1048657 w 1487820"/>
                <a:gd name="connsiteY93" fmla="*/ 1222828 h 2376714"/>
                <a:gd name="connsiteX94" fmla="*/ 1059543 w 1487820"/>
                <a:gd name="connsiteY94" fmla="*/ 1201057 h 2376714"/>
                <a:gd name="connsiteX95" fmla="*/ 1063171 w 1487820"/>
                <a:gd name="connsiteY95" fmla="*/ 1179285 h 2376714"/>
                <a:gd name="connsiteX96" fmla="*/ 1077686 w 1487820"/>
                <a:gd name="connsiteY96" fmla="*/ 1172028 h 2376714"/>
                <a:gd name="connsiteX97" fmla="*/ 1135743 w 1487820"/>
                <a:gd name="connsiteY97" fmla="*/ 1175657 h 2376714"/>
                <a:gd name="connsiteX98" fmla="*/ 1150257 w 1487820"/>
                <a:gd name="connsiteY98" fmla="*/ 1197428 h 2376714"/>
                <a:gd name="connsiteX99" fmla="*/ 1161143 w 1487820"/>
                <a:gd name="connsiteY99" fmla="*/ 1208314 h 2376714"/>
                <a:gd name="connsiteX100" fmla="*/ 1186543 w 1487820"/>
                <a:gd name="connsiteY100" fmla="*/ 1233714 h 2376714"/>
                <a:gd name="connsiteX101" fmla="*/ 1211943 w 1487820"/>
                <a:gd name="connsiteY101" fmla="*/ 1230085 h 2376714"/>
                <a:gd name="connsiteX102" fmla="*/ 1382486 w 1487820"/>
                <a:gd name="connsiteY102" fmla="*/ 1230085 h 2376714"/>
                <a:gd name="connsiteX103" fmla="*/ 1382486 w 1487820"/>
                <a:gd name="connsiteY103" fmla="*/ 627742 h 2376714"/>
                <a:gd name="connsiteX104" fmla="*/ 1168400 w 1487820"/>
                <a:gd name="connsiteY104" fmla="*/ 627742 h 2376714"/>
                <a:gd name="connsiteX105" fmla="*/ 1190171 w 1487820"/>
                <a:gd name="connsiteY105" fmla="*/ 486228 h 2376714"/>
                <a:gd name="connsiteX106" fmla="*/ 1306286 w 1487820"/>
                <a:gd name="connsiteY106" fmla="*/ 326571 h 2376714"/>
                <a:gd name="connsiteX107" fmla="*/ 1295400 w 1487820"/>
                <a:gd name="connsiteY107" fmla="*/ 254000 h 2376714"/>
                <a:gd name="connsiteX108" fmla="*/ 1320800 w 1487820"/>
                <a:gd name="connsiteY108" fmla="*/ 275771 h 2376714"/>
                <a:gd name="connsiteX109" fmla="*/ 1378857 w 1487820"/>
                <a:gd name="connsiteY109" fmla="*/ 264885 h 2376714"/>
                <a:gd name="connsiteX110" fmla="*/ 1382486 w 1487820"/>
                <a:gd name="connsiteY110" fmla="*/ 246742 h 2376714"/>
                <a:gd name="connsiteX111" fmla="*/ 1386114 w 1487820"/>
                <a:gd name="connsiteY111" fmla="*/ 221342 h 2376714"/>
                <a:gd name="connsiteX112" fmla="*/ 1404257 w 1487820"/>
                <a:gd name="connsiteY112" fmla="*/ 203200 h 2376714"/>
                <a:gd name="connsiteX113" fmla="*/ 1415143 w 1487820"/>
                <a:gd name="connsiteY113" fmla="*/ 199571 h 2376714"/>
                <a:gd name="connsiteX114" fmla="*/ 1426028 w 1487820"/>
                <a:gd name="connsiteY114" fmla="*/ 192314 h 2376714"/>
                <a:gd name="connsiteX115" fmla="*/ 1447800 w 1487820"/>
                <a:gd name="connsiteY115" fmla="*/ 181428 h 2376714"/>
                <a:gd name="connsiteX116" fmla="*/ 1458686 w 1487820"/>
                <a:gd name="connsiteY116" fmla="*/ 170542 h 2376714"/>
                <a:gd name="connsiteX117" fmla="*/ 1465943 w 1487820"/>
                <a:gd name="connsiteY117" fmla="*/ 159657 h 2376714"/>
                <a:gd name="connsiteX118" fmla="*/ 1476828 w 1487820"/>
                <a:gd name="connsiteY118" fmla="*/ 156028 h 2376714"/>
                <a:gd name="connsiteX119" fmla="*/ 1480457 w 1487820"/>
                <a:gd name="connsiteY119" fmla="*/ 145142 h 2376714"/>
                <a:gd name="connsiteX120" fmla="*/ 1487714 w 1487820"/>
                <a:gd name="connsiteY120" fmla="*/ 134257 h 2376714"/>
                <a:gd name="connsiteX121" fmla="*/ 1476828 w 1487820"/>
                <a:gd name="connsiteY121" fmla="*/ 68942 h 2376714"/>
                <a:gd name="connsiteX122" fmla="*/ 1469571 w 1487820"/>
                <a:gd name="connsiteY122" fmla="*/ 58057 h 2376714"/>
                <a:gd name="connsiteX123" fmla="*/ 1458686 w 1487820"/>
                <a:gd name="connsiteY123" fmla="*/ 54428 h 2376714"/>
                <a:gd name="connsiteX124" fmla="*/ 1440543 w 1487820"/>
                <a:gd name="connsiteY124" fmla="*/ 39914 h 2376714"/>
                <a:gd name="connsiteX125" fmla="*/ 1418771 w 1487820"/>
                <a:gd name="connsiteY125" fmla="*/ 32657 h 2376714"/>
                <a:gd name="connsiteX126" fmla="*/ 1400628 w 1487820"/>
                <a:gd name="connsiteY126" fmla="*/ 25400 h 2376714"/>
                <a:gd name="connsiteX127" fmla="*/ 1378857 w 1487820"/>
                <a:gd name="connsiteY127" fmla="*/ 18142 h 2376714"/>
                <a:gd name="connsiteX128" fmla="*/ 1342571 w 1487820"/>
                <a:gd name="connsiteY128" fmla="*/ 0 h 2376714"/>
                <a:gd name="connsiteX129" fmla="*/ 1317171 w 1487820"/>
                <a:gd name="connsiteY129" fmla="*/ 10885 h 2376714"/>
                <a:gd name="connsiteX130" fmla="*/ 1309914 w 1487820"/>
                <a:gd name="connsiteY130" fmla="*/ 21771 h 2376714"/>
                <a:gd name="connsiteX131" fmla="*/ 1306286 w 1487820"/>
                <a:gd name="connsiteY131" fmla="*/ 50800 h 2376714"/>
                <a:gd name="connsiteX132" fmla="*/ 1295400 w 1487820"/>
                <a:gd name="connsiteY132" fmla="*/ 61685 h 2376714"/>
                <a:gd name="connsiteX133" fmla="*/ 1222828 w 1487820"/>
                <a:gd name="connsiteY133" fmla="*/ 58057 h 2376714"/>
                <a:gd name="connsiteX134" fmla="*/ 1211943 w 1487820"/>
                <a:gd name="connsiteY134" fmla="*/ 54428 h 2376714"/>
                <a:gd name="connsiteX135" fmla="*/ 1186543 w 1487820"/>
                <a:gd name="connsiteY135" fmla="*/ 36285 h 2376714"/>
                <a:gd name="connsiteX136" fmla="*/ 1157514 w 1487820"/>
                <a:gd name="connsiteY136" fmla="*/ 29028 h 2376714"/>
                <a:gd name="connsiteX137" fmla="*/ 1121228 w 1487820"/>
                <a:gd name="connsiteY137" fmla="*/ 36285 h 2376714"/>
                <a:gd name="connsiteX138" fmla="*/ 1099457 w 1487820"/>
                <a:gd name="connsiteY138" fmla="*/ 43542 h 2376714"/>
                <a:gd name="connsiteX139" fmla="*/ 914400 w 1487820"/>
                <a:gd name="connsiteY139" fmla="*/ 43542 h 2376714"/>
                <a:gd name="connsiteX140" fmla="*/ 903514 w 1487820"/>
                <a:gd name="connsiteY140" fmla="*/ 94342 h 2376714"/>
                <a:gd name="connsiteX141" fmla="*/ 859971 w 1487820"/>
                <a:gd name="connsiteY141" fmla="*/ 105228 h 2376714"/>
                <a:gd name="connsiteX142" fmla="*/ 841828 w 1487820"/>
                <a:gd name="connsiteY142" fmla="*/ 206828 h 2376714"/>
                <a:gd name="connsiteX143" fmla="*/ 780143 w 1487820"/>
                <a:gd name="connsiteY143" fmla="*/ 166914 h 2376714"/>
                <a:gd name="connsiteX144" fmla="*/ 747486 w 1487820"/>
                <a:gd name="connsiteY144" fmla="*/ 156028 h 2376714"/>
                <a:gd name="connsiteX145" fmla="*/ 718457 w 1487820"/>
                <a:gd name="connsiteY145" fmla="*/ 137885 h 2376714"/>
                <a:gd name="connsiteX146" fmla="*/ 714828 w 1487820"/>
                <a:gd name="connsiteY146" fmla="*/ 127000 h 2376714"/>
                <a:gd name="connsiteX147" fmla="*/ 700314 w 1487820"/>
                <a:gd name="connsiteY147" fmla="*/ 123371 h 2376714"/>
                <a:gd name="connsiteX148" fmla="*/ 678543 w 1487820"/>
                <a:gd name="connsiteY148" fmla="*/ 119742 h 2376714"/>
                <a:gd name="connsiteX149" fmla="*/ 667657 w 1487820"/>
                <a:gd name="connsiteY149" fmla="*/ 97971 h 2376714"/>
                <a:gd name="connsiteX150" fmla="*/ 664028 w 1487820"/>
                <a:gd name="connsiteY150" fmla="*/ 87085 h 2376714"/>
                <a:gd name="connsiteX151" fmla="*/ 656771 w 1487820"/>
                <a:gd name="connsiteY151" fmla="*/ 76200 h 2376714"/>
                <a:gd name="connsiteX152" fmla="*/ 624114 w 1487820"/>
                <a:gd name="connsiteY152" fmla="*/ 72571 h 2376714"/>
                <a:gd name="connsiteX153" fmla="*/ 613228 w 1487820"/>
                <a:gd name="connsiteY153" fmla="*/ 65314 h 2376714"/>
                <a:gd name="connsiteX154" fmla="*/ 609600 w 1487820"/>
                <a:gd name="connsiteY154" fmla="*/ 32657 h 2376714"/>
                <a:gd name="connsiteX155" fmla="*/ 605971 w 1487820"/>
                <a:gd name="connsiteY155" fmla="*/ 14514 h 2376714"/>
                <a:gd name="connsiteX156" fmla="*/ 598714 w 1487820"/>
                <a:gd name="connsiteY156" fmla="*/ 3628 h 2376714"/>
                <a:gd name="connsiteX157" fmla="*/ 587828 w 1487820"/>
                <a:gd name="connsiteY157" fmla="*/ 3628 h 2376714"/>
                <a:gd name="connsiteX158" fmla="*/ 504371 w 1487820"/>
                <a:gd name="connsiteY158" fmla="*/ 61685 h 2376714"/>
                <a:gd name="connsiteX159" fmla="*/ 391886 w 1487820"/>
                <a:gd name="connsiteY159" fmla="*/ 58057 h 2376714"/>
                <a:gd name="connsiteX160" fmla="*/ 381000 w 1487820"/>
                <a:gd name="connsiteY160" fmla="*/ 326571 h 2376714"/>
                <a:gd name="connsiteX161" fmla="*/ 221343 w 1487820"/>
                <a:gd name="connsiteY161" fmla="*/ 330200 h 2376714"/>
                <a:gd name="connsiteX162" fmla="*/ 192314 w 1487820"/>
                <a:gd name="connsiteY162" fmla="*/ 333828 h 2376714"/>
                <a:gd name="connsiteX163" fmla="*/ 185057 w 1487820"/>
                <a:gd name="connsiteY163" fmla="*/ 366485 h 2376714"/>
                <a:gd name="connsiteX164" fmla="*/ 174171 w 1487820"/>
                <a:gd name="connsiteY164" fmla="*/ 410028 h 2376714"/>
                <a:gd name="connsiteX165" fmla="*/ 141514 w 1487820"/>
                <a:gd name="connsiteY165" fmla="*/ 399142 h 2376714"/>
                <a:gd name="connsiteX166" fmla="*/ 123371 w 1487820"/>
                <a:gd name="connsiteY166" fmla="*/ 388257 h 237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487820" h="2376714">
                  <a:moveTo>
                    <a:pt x="123371" y="388257"/>
                  </a:moveTo>
                  <a:lnTo>
                    <a:pt x="123371" y="388257"/>
                  </a:lnTo>
                  <a:cubicBezTo>
                    <a:pt x="125790" y="400352"/>
                    <a:pt x="128355" y="412419"/>
                    <a:pt x="130628" y="424542"/>
                  </a:cubicBezTo>
                  <a:cubicBezTo>
                    <a:pt x="131984" y="431773"/>
                    <a:pt x="132473" y="439176"/>
                    <a:pt x="134257" y="446314"/>
                  </a:cubicBezTo>
                  <a:cubicBezTo>
                    <a:pt x="136112" y="453735"/>
                    <a:pt x="137271" y="461720"/>
                    <a:pt x="141514" y="468085"/>
                  </a:cubicBezTo>
                  <a:cubicBezTo>
                    <a:pt x="152125" y="484003"/>
                    <a:pt x="146154" y="475482"/>
                    <a:pt x="159657" y="493485"/>
                  </a:cubicBezTo>
                  <a:cubicBezTo>
                    <a:pt x="158447" y="504371"/>
                    <a:pt x="161663" y="516750"/>
                    <a:pt x="156028" y="526142"/>
                  </a:cubicBezTo>
                  <a:cubicBezTo>
                    <a:pt x="152855" y="531430"/>
                    <a:pt x="143554" y="527342"/>
                    <a:pt x="137886" y="529771"/>
                  </a:cubicBezTo>
                  <a:cubicBezTo>
                    <a:pt x="134741" y="531119"/>
                    <a:pt x="133047" y="534609"/>
                    <a:pt x="130628" y="537028"/>
                  </a:cubicBezTo>
                  <a:cubicBezTo>
                    <a:pt x="131838" y="553961"/>
                    <a:pt x="132273" y="570968"/>
                    <a:pt x="134257" y="587828"/>
                  </a:cubicBezTo>
                  <a:cubicBezTo>
                    <a:pt x="134704" y="591627"/>
                    <a:pt x="137886" y="594889"/>
                    <a:pt x="137886" y="598714"/>
                  </a:cubicBezTo>
                  <a:cubicBezTo>
                    <a:pt x="137886" y="622062"/>
                    <a:pt x="136836" y="620245"/>
                    <a:pt x="127000" y="635000"/>
                  </a:cubicBezTo>
                  <a:cubicBezTo>
                    <a:pt x="130629" y="636209"/>
                    <a:pt x="134152" y="637798"/>
                    <a:pt x="137886" y="638628"/>
                  </a:cubicBezTo>
                  <a:cubicBezTo>
                    <a:pt x="145068" y="640224"/>
                    <a:pt x="153077" y="638967"/>
                    <a:pt x="159657" y="642257"/>
                  </a:cubicBezTo>
                  <a:cubicBezTo>
                    <a:pt x="163557" y="644207"/>
                    <a:pt x="163564" y="650350"/>
                    <a:pt x="166914" y="653142"/>
                  </a:cubicBezTo>
                  <a:cubicBezTo>
                    <a:pt x="172896" y="658127"/>
                    <a:pt x="184748" y="661507"/>
                    <a:pt x="192314" y="664028"/>
                  </a:cubicBezTo>
                  <a:cubicBezTo>
                    <a:pt x="217268" y="680663"/>
                    <a:pt x="205812" y="675783"/>
                    <a:pt x="224971" y="682171"/>
                  </a:cubicBezTo>
                  <a:cubicBezTo>
                    <a:pt x="228888" y="688047"/>
                    <a:pt x="238397" y="696104"/>
                    <a:pt x="228600" y="703942"/>
                  </a:cubicBezTo>
                  <a:cubicBezTo>
                    <a:pt x="224706" y="707057"/>
                    <a:pt x="218924" y="706361"/>
                    <a:pt x="214086" y="707571"/>
                  </a:cubicBezTo>
                  <a:cubicBezTo>
                    <a:pt x="210457" y="709990"/>
                    <a:pt x="207101" y="712878"/>
                    <a:pt x="203200" y="714828"/>
                  </a:cubicBezTo>
                  <a:cubicBezTo>
                    <a:pt x="199779" y="716539"/>
                    <a:pt x="195374" y="716162"/>
                    <a:pt x="192314" y="718457"/>
                  </a:cubicBezTo>
                  <a:cubicBezTo>
                    <a:pt x="159811" y="742834"/>
                    <a:pt x="188785" y="732947"/>
                    <a:pt x="159657" y="740228"/>
                  </a:cubicBezTo>
                  <a:cubicBezTo>
                    <a:pt x="151631" y="748254"/>
                    <a:pt x="146566" y="751896"/>
                    <a:pt x="141514" y="762000"/>
                  </a:cubicBezTo>
                  <a:cubicBezTo>
                    <a:pt x="137375" y="770278"/>
                    <a:pt x="140080" y="775416"/>
                    <a:pt x="130628" y="780142"/>
                  </a:cubicBezTo>
                  <a:cubicBezTo>
                    <a:pt x="123786" y="783563"/>
                    <a:pt x="115222" y="783157"/>
                    <a:pt x="108857" y="787400"/>
                  </a:cubicBezTo>
                  <a:cubicBezTo>
                    <a:pt x="100177" y="793187"/>
                    <a:pt x="93436" y="796652"/>
                    <a:pt x="87086" y="805542"/>
                  </a:cubicBezTo>
                  <a:cubicBezTo>
                    <a:pt x="83942" y="809944"/>
                    <a:pt x="81837" y="815034"/>
                    <a:pt x="79828" y="820057"/>
                  </a:cubicBezTo>
                  <a:cubicBezTo>
                    <a:pt x="76987" y="827159"/>
                    <a:pt x="72571" y="841828"/>
                    <a:pt x="72571" y="841828"/>
                  </a:cubicBezTo>
                  <a:cubicBezTo>
                    <a:pt x="72609" y="842357"/>
                    <a:pt x="77703" y="920413"/>
                    <a:pt x="79828" y="928914"/>
                  </a:cubicBezTo>
                  <a:cubicBezTo>
                    <a:pt x="80658" y="932233"/>
                    <a:pt x="84667" y="933752"/>
                    <a:pt x="87086" y="936171"/>
                  </a:cubicBezTo>
                  <a:cubicBezTo>
                    <a:pt x="84590" y="948650"/>
                    <a:pt x="83246" y="956864"/>
                    <a:pt x="79828" y="968828"/>
                  </a:cubicBezTo>
                  <a:cubicBezTo>
                    <a:pt x="77433" y="977212"/>
                    <a:pt x="72015" y="990946"/>
                    <a:pt x="68943" y="997857"/>
                  </a:cubicBezTo>
                  <a:cubicBezTo>
                    <a:pt x="66746" y="1002800"/>
                    <a:pt x="64469" y="1007733"/>
                    <a:pt x="61686" y="1012371"/>
                  </a:cubicBezTo>
                  <a:cubicBezTo>
                    <a:pt x="57198" y="1019850"/>
                    <a:pt x="52009" y="1026885"/>
                    <a:pt x="47171" y="1034142"/>
                  </a:cubicBezTo>
                  <a:lnTo>
                    <a:pt x="39914" y="1045028"/>
                  </a:lnTo>
                  <a:cubicBezTo>
                    <a:pt x="38705" y="1048657"/>
                    <a:pt x="36970" y="1052151"/>
                    <a:pt x="36286" y="1055914"/>
                  </a:cubicBezTo>
                  <a:cubicBezTo>
                    <a:pt x="30792" y="1086132"/>
                    <a:pt x="34979" y="1079934"/>
                    <a:pt x="29028" y="1106714"/>
                  </a:cubicBezTo>
                  <a:cubicBezTo>
                    <a:pt x="28198" y="1110448"/>
                    <a:pt x="26451" y="1113922"/>
                    <a:pt x="25400" y="1117600"/>
                  </a:cubicBezTo>
                  <a:cubicBezTo>
                    <a:pt x="23852" y="1123017"/>
                    <a:pt x="21040" y="1137206"/>
                    <a:pt x="18143" y="1143000"/>
                  </a:cubicBezTo>
                  <a:cubicBezTo>
                    <a:pt x="13566" y="1152154"/>
                    <a:pt x="10378" y="1154393"/>
                    <a:pt x="3628" y="1161142"/>
                  </a:cubicBezTo>
                  <a:cubicBezTo>
                    <a:pt x="2419" y="1164771"/>
                    <a:pt x="0" y="1168203"/>
                    <a:pt x="0" y="1172028"/>
                  </a:cubicBezTo>
                  <a:cubicBezTo>
                    <a:pt x="0" y="1181405"/>
                    <a:pt x="4080" y="1201352"/>
                    <a:pt x="7257" y="1211942"/>
                  </a:cubicBezTo>
                  <a:cubicBezTo>
                    <a:pt x="9455" y="1219269"/>
                    <a:pt x="12658" y="1226293"/>
                    <a:pt x="14514" y="1233714"/>
                  </a:cubicBezTo>
                  <a:cubicBezTo>
                    <a:pt x="15724" y="1238552"/>
                    <a:pt x="15913" y="1243768"/>
                    <a:pt x="18143" y="1248228"/>
                  </a:cubicBezTo>
                  <a:cubicBezTo>
                    <a:pt x="20847" y="1253637"/>
                    <a:pt x="25400" y="1257904"/>
                    <a:pt x="29028" y="1262742"/>
                  </a:cubicBezTo>
                  <a:cubicBezTo>
                    <a:pt x="37202" y="1287261"/>
                    <a:pt x="30050" y="1263144"/>
                    <a:pt x="36286" y="1309914"/>
                  </a:cubicBezTo>
                  <a:cubicBezTo>
                    <a:pt x="39055" y="1330679"/>
                    <a:pt x="38961" y="1322906"/>
                    <a:pt x="43543" y="1338942"/>
                  </a:cubicBezTo>
                  <a:cubicBezTo>
                    <a:pt x="44913" y="1343737"/>
                    <a:pt x="44941" y="1348996"/>
                    <a:pt x="47171" y="1353457"/>
                  </a:cubicBezTo>
                  <a:cubicBezTo>
                    <a:pt x="51072" y="1361258"/>
                    <a:pt x="61686" y="1375228"/>
                    <a:pt x="61686" y="1375228"/>
                  </a:cubicBezTo>
                  <a:cubicBezTo>
                    <a:pt x="65213" y="1385811"/>
                    <a:pt x="66165" y="1390378"/>
                    <a:pt x="72571" y="1400628"/>
                  </a:cubicBezTo>
                  <a:cubicBezTo>
                    <a:pt x="75776" y="1405756"/>
                    <a:pt x="79828" y="1410304"/>
                    <a:pt x="83457" y="1415142"/>
                  </a:cubicBezTo>
                  <a:cubicBezTo>
                    <a:pt x="84667" y="1419980"/>
                    <a:pt x="85716" y="1424862"/>
                    <a:pt x="87086" y="1429657"/>
                  </a:cubicBezTo>
                  <a:cubicBezTo>
                    <a:pt x="88137" y="1433334"/>
                    <a:pt x="90968" y="1436726"/>
                    <a:pt x="90714" y="1440542"/>
                  </a:cubicBezTo>
                  <a:cubicBezTo>
                    <a:pt x="89735" y="1455224"/>
                    <a:pt x="86169" y="1469623"/>
                    <a:pt x="83457" y="1484085"/>
                  </a:cubicBezTo>
                  <a:cubicBezTo>
                    <a:pt x="82538" y="1488987"/>
                    <a:pt x="82302" y="1494270"/>
                    <a:pt x="79828" y="1498600"/>
                  </a:cubicBezTo>
                  <a:cubicBezTo>
                    <a:pt x="77282" y="1503055"/>
                    <a:pt x="72571" y="1505857"/>
                    <a:pt x="68943" y="1509485"/>
                  </a:cubicBezTo>
                  <a:cubicBezTo>
                    <a:pt x="67733" y="1514323"/>
                    <a:pt x="67544" y="1519539"/>
                    <a:pt x="65314" y="1524000"/>
                  </a:cubicBezTo>
                  <a:cubicBezTo>
                    <a:pt x="61413" y="1531801"/>
                    <a:pt x="53558" y="1537497"/>
                    <a:pt x="50800" y="1545771"/>
                  </a:cubicBezTo>
                  <a:lnTo>
                    <a:pt x="43543" y="1567542"/>
                  </a:lnTo>
                  <a:cubicBezTo>
                    <a:pt x="42333" y="1619552"/>
                    <a:pt x="42036" y="1671591"/>
                    <a:pt x="39914" y="1723571"/>
                  </a:cubicBezTo>
                  <a:cubicBezTo>
                    <a:pt x="39614" y="1730922"/>
                    <a:pt x="38800" y="1738428"/>
                    <a:pt x="36286" y="1745342"/>
                  </a:cubicBezTo>
                  <a:cubicBezTo>
                    <a:pt x="33876" y="1751970"/>
                    <a:pt x="28554" y="1757177"/>
                    <a:pt x="25400" y="1763485"/>
                  </a:cubicBezTo>
                  <a:cubicBezTo>
                    <a:pt x="23689" y="1766906"/>
                    <a:pt x="22981" y="1770742"/>
                    <a:pt x="21771" y="1774371"/>
                  </a:cubicBezTo>
                  <a:cubicBezTo>
                    <a:pt x="23613" y="1805678"/>
                    <a:pt x="21662" y="1835767"/>
                    <a:pt x="32657" y="1865085"/>
                  </a:cubicBezTo>
                  <a:cubicBezTo>
                    <a:pt x="34944" y="1871184"/>
                    <a:pt x="35308" y="1878622"/>
                    <a:pt x="39914" y="1883228"/>
                  </a:cubicBezTo>
                  <a:cubicBezTo>
                    <a:pt x="43440" y="1886754"/>
                    <a:pt x="49590" y="1885647"/>
                    <a:pt x="54428" y="1886857"/>
                  </a:cubicBezTo>
                  <a:cubicBezTo>
                    <a:pt x="56847" y="1889276"/>
                    <a:pt x="59014" y="1891977"/>
                    <a:pt x="61686" y="1894114"/>
                  </a:cubicBezTo>
                  <a:cubicBezTo>
                    <a:pt x="65091" y="1896838"/>
                    <a:pt x="69779" y="1898021"/>
                    <a:pt x="72571" y="1901371"/>
                  </a:cubicBezTo>
                  <a:cubicBezTo>
                    <a:pt x="76034" y="1905526"/>
                    <a:pt x="77144" y="1911189"/>
                    <a:pt x="79828" y="1915885"/>
                  </a:cubicBezTo>
                  <a:cubicBezTo>
                    <a:pt x="86563" y="1927671"/>
                    <a:pt x="87967" y="1927652"/>
                    <a:pt x="97971" y="1937657"/>
                  </a:cubicBezTo>
                  <a:cubicBezTo>
                    <a:pt x="107903" y="1967447"/>
                    <a:pt x="92919" y="1920133"/>
                    <a:pt x="105228" y="1977571"/>
                  </a:cubicBezTo>
                  <a:cubicBezTo>
                    <a:pt x="106831" y="1985051"/>
                    <a:pt x="110067" y="1992085"/>
                    <a:pt x="112486" y="1999342"/>
                  </a:cubicBezTo>
                  <a:cubicBezTo>
                    <a:pt x="114063" y="2004073"/>
                    <a:pt x="115136" y="2008967"/>
                    <a:pt x="116114" y="2013857"/>
                  </a:cubicBezTo>
                  <a:cubicBezTo>
                    <a:pt x="121701" y="2041791"/>
                    <a:pt x="114927" y="2028403"/>
                    <a:pt x="127000" y="2046514"/>
                  </a:cubicBezTo>
                  <a:lnTo>
                    <a:pt x="134257" y="2068285"/>
                  </a:lnTo>
                  <a:cubicBezTo>
                    <a:pt x="135467" y="2071914"/>
                    <a:pt x="136465" y="2075620"/>
                    <a:pt x="137886" y="2079171"/>
                  </a:cubicBezTo>
                  <a:cubicBezTo>
                    <a:pt x="140305" y="2085219"/>
                    <a:pt x="142856" y="2091215"/>
                    <a:pt x="145143" y="2097314"/>
                  </a:cubicBezTo>
                  <a:cubicBezTo>
                    <a:pt x="146486" y="2100895"/>
                    <a:pt x="146913" y="2104856"/>
                    <a:pt x="148771" y="2108200"/>
                  </a:cubicBezTo>
                  <a:cubicBezTo>
                    <a:pt x="153007" y="2115824"/>
                    <a:pt x="163286" y="2129971"/>
                    <a:pt x="163286" y="2129971"/>
                  </a:cubicBezTo>
                  <a:cubicBezTo>
                    <a:pt x="177287" y="2171975"/>
                    <a:pt x="162602" y="2138735"/>
                    <a:pt x="177800" y="2159000"/>
                  </a:cubicBezTo>
                  <a:cubicBezTo>
                    <a:pt x="183033" y="2165978"/>
                    <a:pt x="192314" y="2180771"/>
                    <a:pt x="192314" y="2180771"/>
                  </a:cubicBezTo>
                  <a:cubicBezTo>
                    <a:pt x="188686" y="2235195"/>
                    <a:pt x="186267" y="2235204"/>
                    <a:pt x="192314" y="2289628"/>
                  </a:cubicBezTo>
                  <a:cubicBezTo>
                    <a:pt x="192736" y="2293430"/>
                    <a:pt x="193648" y="2297454"/>
                    <a:pt x="195943" y="2300514"/>
                  </a:cubicBezTo>
                  <a:cubicBezTo>
                    <a:pt x="206556" y="2314665"/>
                    <a:pt x="212381" y="2317521"/>
                    <a:pt x="224971" y="2325914"/>
                  </a:cubicBezTo>
                  <a:cubicBezTo>
                    <a:pt x="227390" y="2329543"/>
                    <a:pt x="110671" y="2328333"/>
                    <a:pt x="232228" y="2336800"/>
                  </a:cubicBezTo>
                  <a:lnTo>
                    <a:pt x="950686" y="2376714"/>
                  </a:lnTo>
                  <a:lnTo>
                    <a:pt x="957943" y="2144485"/>
                  </a:lnTo>
                  <a:lnTo>
                    <a:pt x="932543" y="2057400"/>
                  </a:lnTo>
                  <a:lnTo>
                    <a:pt x="939800" y="1984828"/>
                  </a:lnTo>
                  <a:lnTo>
                    <a:pt x="1034143" y="1988457"/>
                  </a:lnTo>
                  <a:lnTo>
                    <a:pt x="1045028" y="1324428"/>
                  </a:lnTo>
                  <a:lnTo>
                    <a:pt x="1019628" y="1277257"/>
                  </a:lnTo>
                  <a:cubicBezTo>
                    <a:pt x="1022047" y="1266371"/>
                    <a:pt x="1021638" y="1254439"/>
                    <a:pt x="1026886" y="1244600"/>
                  </a:cubicBezTo>
                  <a:cubicBezTo>
                    <a:pt x="1031716" y="1235544"/>
                    <a:pt x="1042964" y="1231368"/>
                    <a:pt x="1048657" y="1222828"/>
                  </a:cubicBezTo>
                  <a:cubicBezTo>
                    <a:pt x="1058035" y="1208760"/>
                    <a:pt x="1054535" y="1216079"/>
                    <a:pt x="1059543" y="1201057"/>
                  </a:cubicBezTo>
                  <a:cubicBezTo>
                    <a:pt x="1060752" y="1193800"/>
                    <a:pt x="1059272" y="1185524"/>
                    <a:pt x="1063171" y="1179285"/>
                  </a:cubicBezTo>
                  <a:cubicBezTo>
                    <a:pt x="1066038" y="1174698"/>
                    <a:pt x="1072283" y="1172298"/>
                    <a:pt x="1077686" y="1172028"/>
                  </a:cubicBezTo>
                  <a:cubicBezTo>
                    <a:pt x="1097052" y="1171060"/>
                    <a:pt x="1116391" y="1174447"/>
                    <a:pt x="1135743" y="1175657"/>
                  </a:cubicBezTo>
                  <a:cubicBezTo>
                    <a:pt x="1170467" y="1210381"/>
                    <a:pt x="1129251" y="1165920"/>
                    <a:pt x="1150257" y="1197428"/>
                  </a:cubicBezTo>
                  <a:cubicBezTo>
                    <a:pt x="1153104" y="1201698"/>
                    <a:pt x="1157992" y="1204263"/>
                    <a:pt x="1161143" y="1208314"/>
                  </a:cubicBezTo>
                  <a:cubicBezTo>
                    <a:pt x="1181522" y="1234515"/>
                    <a:pt x="1165741" y="1226779"/>
                    <a:pt x="1186543" y="1233714"/>
                  </a:cubicBezTo>
                  <a:cubicBezTo>
                    <a:pt x="1204577" y="1229205"/>
                    <a:pt x="1196070" y="1230085"/>
                    <a:pt x="1211943" y="1230085"/>
                  </a:cubicBezTo>
                  <a:lnTo>
                    <a:pt x="1382486" y="1230085"/>
                  </a:lnTo>
                  <a:lnTo>
                    <a:pt x="1382486" y="627742"/>
                  </a:lnTo>
                  <a:lnTo>
                    <a:pt x="1168400" y="627742"/>
                  </a:lnTo>
                  <a:lnTo>
                    <a:pt x="1190171" y="486228"/>
                  </a:lnTo>
                  <a:lnTo>
                    <a:pt x="1306286" y="326571"/>
                  </a:lnTo>
                  <a:lnTo>
                    <a:pt x="1295400" y="254000"/>
                  </a:lnTo>
                  <a:cubicBezTo>
                    <a:pt x="1303867" y="261257"/>
                    <a:pt x="1309982" y="273067"/>
                    <a:pt x="1320800" y="275771"/>
                  </a:cubicBezTo>
                  <a:cubicBezTo>
                    <a:pt x="1353944" y="284057"/>
                    <a:pt x="1359931" y="277502"/>
                    <a:pt x="1378857" y="264885"/>
                  </a:cubicBezTo>
                  <a:cubicBezTo>
                    <a:pt x="1380067" y="258837"/>
                    <a:pt x="1381472" y="252826"/>
                    <a:pt x="1382486" y="246742"/>
                  </a:cubicBezTo>
                  <a:cubicBezTo>
                    <a:pt x="1383892" y="238306"/>
                    <a:pt x="1383657" y="229534"/>
                    <a:pt x="1386114" y="221342"/>
                  </a:cubicBezTo>
                  <a:cubicBezTo>
                    <a:pt x="1388675" y="212804"/>
                    <a:pt x="1396858" y="206899"/>
                    <a:pt x="1404257" y="203200"/>
                  </a:cubicBezTo>
                  <a:cubicBezTo>
                    <a:pt x="1407678" y="201489"/>
                    <a:pt x="1411722" y="201282"/>
                    <a:pt x="1415143" y="199571"/>
                  </a:cubicBezTo>
                  <a:cubicBezTo>
                    <a:pt x="1419043" y="197621"/>
                    <a:pt x="1422128" y="194264"/>
                    <a:pt x="1426028" y="192314"/>
                  </a:cubicBezTo>
                  <a:cubicBezTo>
                    <a:pt x="1442392" y="184131"/>
                    <a:pt x="1432202" y="194426"/>
                    <a:pt x="1447800" y="181428"/>
                  </a:cubicBezTo>
                  <a:cubicBezTo>
                    <a:pt x="1451742" y="178143"/>
                    <a:pt x="1455401" y="174484"/>
                    <a:pt x="1458686" y="170542"/>
                  </a:cubicBezTo>
                  <a:cubicBezTo>
                    <a:pt x="1461478" y="167192"/>
                    <a:pt x="1462538" y="162381"/>
                    <a:pt x="1465943" y="159657"/>
                  </a:cubicBezTo>
                  <a:cubicBezTo>
                    <a:pt x="1468930" y="157268"/>
                    <a:pt x="1473200" y="157238"/>
                    <a:pt x="1476828" y="156028"/>
                  </a:cubicBezTo>
                  <a:cubicBezTo>
                    <a:pt x="1478038" y="152399"/>
                    <a:pt x="1478746" y="148563"/>
                    <a:pt x="1480457" y="145142"/>
                  </a:cubicBezTo>
                  <a:cubicBezTo>
                    <a:pt x="1482407" y="141242"/>
                    <a:pt x="1487424" y="138608"/>
                    <a:pt x="1487714" y="134257"/>
                  </a:cubicBezTo>
                  <a:cubicBezTo>
                    <a:pt x="1488374" y="124353"/>
                    <a:pt x="1486106" y="82858"/>
                    <a:pt x="1476828" y="68942"/>
                  </a:cubicBezTo>
                  <a:cubicBezTo>
                    <a:pt x="1474409" y="65314"/>
                    <a:pt x="1472976" y="60781"/>
                    <a:pt x="1469571" y="58057"/>
                  </a:cubicBezTo>
                  <a:cubicBezTo>
                    <a:pt x="1466584" y="55668"/>
                    <a:pt x="1462314" y="55638"/>
                    <a:pt x="1458686" y="54428"/>
                  </a:cubicBezTo>
                  <a:cubicBezTo>
                    <a:pt x="1452655" y="48398"/>
                    <a:pt x="1448780" y="43575"/>
                    <a:pt x="1440543" y="39914"/>
                  </a:cubicBezTo>
                  <a:cubicBezTo>
                    <a:pt x="1433552" y="36807"/>
                    <a:pt x="1425874" y="35498"/>
                    <a:pt x="1418771" y="32657"/>
                  </a:cubicBezTo>
                  <a:cubicBezTo>
                    <a:pt x="1412723" y="30238"/>
                    <a:pt x="1406749" y="27626"/>
                    <a:pt x="1400628" y="25400"/>
                  </a:cubicBezTo>
                  <a:cubicBezTo>
                    <a:pt x="1393439" y="22786"/>
                    <a:pt x="1385222" y="22385"/>
                    <a:pt x="1378857" y="18142"/>
                  </a:cubicBezTo>
                  <a:cubicBezTo>
                    <a:pt x="1352936" y="862"/>
                    <a:pt x="1365548" y="5743"/>
                    <a:pt x="1342571" y="0"/>
                  </a:cubicBezTo>
                  <a:cubicBezTo>
                    <a:pt x="1331468" y="2775"/>
                    <a:pt x="1325524" y="2532"/>
                    <a:pt x="1317171" y="10885"/>
                  </a:cubicBezTo>
                  <a:cubicBezTo>
                    <a:pt x="1314087" y="13969"/>
                    <a:pt x="1312333" y="18142"/>
                    <a:pt x="1309914" y="21771"/>
                  </a:cubicBezTo>
                  <a:cubicBezTo>
                    <a:pt x="1308705" y="31447"/>
                    <a:pt x="1309619" y="41635"/>
                    <a:pt x="1306286" y="50800"/>
                  </a:cubicBezTo>
                  <a:cubicBezTo>
                    <a:pt x="1304532" y="55623"/>
                    <a:pt x="1300512" y="61240"/>
                    <a:pt x="1295400" y="61685"/>
                  </a:cubicBezTo>
                  <a:cubicBezTo>
                    <a:pt x="1271270" y="63783"/>
                    <a:pt x="1247019" y="59266"/>
                    <a:pt x="1222828" y="58057"/>
                  </a:cubicBezTo>
                  <a:cubicBezTo>
                    <a:pt x="1219200" y="56847"/>
                    <a:pt x="1215264" y="56326"/>
                    <a:pt x="1211943" y="54428"/>
                  </a:cubicBezTo>
                  <a:cubicBezTo>
                    <a:pt x="1200462" y="47867"/>
                    <a:pt x="1197757" y="41892"/>
                    <a:pt x="1186543" y="36285"/>
                  </a:cubicBezTo>
                  <a:cubicBezTo>
                    <a:pt x="1179108" y="32568"/>
                    <a:pt x="1164409" y="30407"/>
                    <a:pt x="1157514" y="29028"/>
                  </a:cubicBezTo>
                  <a:cubicBezTo>
                    <a:pt x="1114180" y="35219"/>
                    <a:pt x="1146555" y="29049"/>
                    <a:pt x="1121228" y="36285"/>
                  </a:cubicBezTo>
                  <a:cubicBezTo>
                    <a:pt x="1101236" y="41997"/>
                    <a:pt x="1112722" y="36910"/>
                    <a:pt x="1099457" y="43542"/>
                  </a:cubicBezTo>
                  <a:lnTo>
                    <a:pt x="914400" y="43542"/>
                  </a:lnTo>
                  <a:lnTo>
                    <a:pt x="903514" y="94342"/>
                  </a:lnTo>
                  <a:lnTo>
                    <a:pt x="859971" y="105228"/>
                  </a:lnTo>
                  <a:lnTo>
                    <a:pt x="841828" y="206828"/>
                  </a:lnTo>
                  <a:lnTo>
                    <a:pt x="780143" y="166914"/>
                  </a:lnTo>
                  <a:cubicBezTo>
                    <a:pt x="769257" y="163285"/>
                    <a:pt x="757749" y="161160"/>
                    <a:pt x="747486" y="156028"/>
                  </a:cubicBezTo>
                  <a:cubicBezTo>
                    <a:pt x="688318" y="126444"/>
                    <a:pt x="755477" y="150226"/>
                    <a:pt x="718457" y="137885"/>
                  </a:cubicBezTo>
                  <a:cubicBezTo>
                    <a:pt x="717247" y="134257"/>
                    <a:pt x="717815" y="129389"/>
                    <a:pt x="714828" y="127000"/>
                  </a:cubicBezTo>
                  <a:cubicBezTo>
                    <a:pt x="710934" y="123885"/>
                    <a:pt x="705204" y="124349"/>
                    <a:pt x="700314" y="123371"/>
                  </a:cubicBezTo>
                  <a:cubicBezTo>
                    <a:pt x="693100" y="121928"/>
                    <a:pt x="685800" y="120952"/>
                    <a:pt x="678543" y="119742"/>
                  </a:cubicBezTo>
                  <a:cubicBezTo>
                    <a:pt x="669420" y="92380"/>
                    <a:pt x="681727" y="126110"/>
                    <a:pt x="667657" y="97971"/>
                  </a:cubicBezTo>
                  <a:cubicBezTo>
                    <a:pt x="665946" y="94550"/>
                    <a:pt x="665739" y="90506"/>
                    <a:pt x="664028" y="87085"/>
                  </a:cubicBezTo>
                  <a:cubicBezTo>
                    <a:pt x="662078" y="83185"/>
                    <a:pt x="660869" y="77690"/>
                    <a:pt x="656771" y="76200"/>
                  </a:cubicBezTo>
                  <a:cubicBezTo>
                    <a:pt x="646478" y="72457"/>
                    <a:pt x="635000" y="73781"/>
                    <a:pt x="624114" y="72571"/>
                  </a:cubicBezTo>
                  <a:cubicBezTo>
                    <a:pt x="620485" y="70152"/>
                    <a:pt x="614718" y="69412"/>
                    <a:pt x="613228" y="65314"/>
                  </a:cubicBezTo>
                  <a:cubicBezTo>
                    <a:pt x="609485" y="55021"/>
                    <a:pt x="611149" y="43500"/>
                    <a:pt x="609600" y="32657"/>
                  </a:cubicBezTo>
                  <a:cubicBezTo>
                    <a:pt x="608728" y="26552"/>
                    <a:pt x="608137" y="20289"/>
                    <a:pt x="605971" y="14514"/>
                  </a:cubicBezTo>
                  <a:cubicBezTo>
                    <a:pt x="604440" y="10431"/>
                    <a:pt x="602454" y="5872"/>
                    <a:pt x="598714" y="3628"/>
                  </a:cubicBezTo>
                  <a:cubicBezTo>
                    <a:pt x="595602" y="1761"/>
                    <a:pt x="591457" y="3628"/>
                    <a:pt x="587828" y="3628"/>
                  </a:cubicBezTo>
                  <a:lnTo>
                    <a:pt x="504371" y="61685"/>
                  </a:lnTo>
                  <a:lnTo>
                    <a:pt x="391886" y="58057"/>
                  </a:lnTo>
                  <a:lnTo>
                    <a:pt x="381000" y="326571"/>
                  </a:lnTo>
                  <a:lnTo>
                    <a:pt x="221343" y="330200"/>
                  </a:lnTo>
                  <a:lnTo>
                    <a:pt x="192314" y="333828"/>
                  </a:lnTo>
                  <a:cubicBezTo>
                    <a:pt x="189895" y="344714"/>
                    <a:pt x="187930" y="355710"/>
                    <a:pt x="185057" y="366485"/>
                  </a:cubicBezTo>
                  <a:cubicBezTo>
                    <a:pt x="172278" y="414408"/>
                    <a:pt x="182131" y="362274"/>
                    <a:pt x="174171" y="410028"/>
                  </a:cubicBezTo>
                  <a:cubicBezTo>
                    <a:pt x="154696" y="407246"/>
                    <a:pt x="151093" y="411916"/>
                    <a:pt x="141514" y="399142"/>
                  </a:cubicBezTo>
                  <a:cubicBezTo>
                    <a:pt x="139891" y="396978"/>
                    <a:pt x="126395" y="390071"/>
                    <a:pt x="123371" y="388257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2629375" y="2599182"/>
              <a:ext cx="1183957" cy="1414197"/>
            </a:xfrm>
            <a:custGeom>
              <a:avLst/>
              <a:gdLst>
                <a:gd name="connsiteX0" fmla="*/ 0 w 1184343"/>
                <a:gd name="connsiteY0" fmla="*/ 160506 h 1412943"/>
                <a:gd name="connsiteX1" fmla="*/ 138619 w 1184343"/>
                <a:gd name="connsiteY1" fmla="*/ 1016540 h 1412943"/>
                <a:gd name="connsiteX2" fmla="*/ 167802 w 1184343"/>
                <a:gd name="connsiteY2" fmla="*/ 1031132 h 1412943"/>
                <a:gd name="connsiteX3" fmla="*/ 170234 w 1184343"/>
                <a:gd name="connsiteY3" fmla="*/ 1053019 h 1412943"/>
                <a:gd name="connsiteX4" fmla="*/ 165370 w 1184343"/>
                <a:gd name="connsiteY4" fmla="*/ 1077338 h 1412943"/>
                <a:gd name="connsiteX5" fmla="*/ 167802 w 1184343"/>
                <a:gd name="connsiteY5" fmla="*/ 1087066 h 1412943"/>
                <a:gd name="connsiteX6" fmla="*/ 184826 w 1184343"/>
                <a:gd name="connsiteY6" fmla="*/ 1094362 h 1412943"/>
                <a:gd name="connsiteX7" fmla="*/ 196985 w 1184343"/>
                <a:gd name="connsiteY7" fmla="*/ 1135704 h 1412943"/>
                <a:gd name="connsiteX8" fmla="*/ 189689 w 1184343"/>
                <a:gd name="connsiteY8" fmla="*/ 1140568 h 1412943"/>
                <a:gd name="connsiteX9" fmla="*/ 187257 w 1184343"/>
                <a:gd name="connsiteY9" fmla="*/ 1147864 h 1412943"/>
                <a:gd name="connsiteX10" fmla="*/ 199417 w 1184343"/>
                <a:gd name="connsiteY10" fmla="*/ 1160023 h 1412943"/>
                <a:gd name="connsiteX11" fmla="*/ 209145 w 1184343"/>
                <a:gd name="connsiteY11" fmla="*/ 1167319 h 1412943"/>
                <a:gd name="connsiteX12" fmla="*/ 223736 w 1184343"/>
                <a:gd name="connsiteY12" fmla="*/ 1179479 h 1412943"/>
                <a:gd name="connsiteX13" fmla="*/ 218872 w 1184343"/>
                <a:gd name="connsiteY13" fmla="*/ 1196502 h 1412943"/>
                <a:gd name="connsiteX14" fmla="*/ 216440 w 1184343"/>
                <a:gd name="connsiteY14" fmla="*/ 1203798 h 1412943"/>
                <a:gd name="connsiteX15" fmla="*/ 209145 w 1184343"/>
                <a:gd name="connsiteY15" fmla="*/ 1220821 h 1412943"/>
                <a:gd name="connsiteX16" fmla="*/ 211577 w 1184343"/>
                <a:gd name="connsiteY16" fmla="*/ 1242709 h 1412943"/>
                <a:gd name="connsiteX17" fmla="*/ 218872 w 1184343"/>
                <a:gd name="connsiteY17" fmla="*/ 1250004 h 1412943"/>
                <a:gd name="connsiteX18" fmla="*/ 226168 w 1184343"/>
                <a:gd name="connsiteY18" fmla="*/ 1259732 h 1412943"/>
                <a:gd name="connsiteX19" fmla="*/ 228600 w 1184343"/>
                <a:gd name="connsiteY19" fmla="*/ 1267028 h 1412943"/>
                <a:gd name="connsiteX20" fmla="*/ 228600 w 1184343"/>
                <a:gd name="connsiteY20" fmla="*/ 1298643 h 1412943"/>
                <a:gd name="connsiteX21" fmla="*/ 245623 w 1184343"/>
                <a:gd name="connsiteY21" fmla="*/ 1313234 h 1412943"/>
                <a:gd name="connsiteX22" fmla="*/ 252919 w 1184343"/>
                <a:gd name="connsiteY22" fmla="*/ 1320530 h 1412943"/>
                <a:gd name="connsiteX23" fmla="*/ 267511 w 1184343"/>
                <a:gd name="connsiteY23" fmla="*/ 1330257 h 1412943"/>
                <a:gd name="connsiteX24" fmla="*/ 274806 w 1184343"/>
                <a:gd name="connsiteY24" fmla="*/ 1335121 h 1412943"/>
                <a:gd name="connsiteX25" fmla="*/ 279670 w 1184343"/>
                <a:gd name="connsiteY25" fmla="*/ 1342417 h 1412943"/>
                <a:gd name="connsiteX26" fmla="*/ 282102 w 1184343"/>
                <a:gd name="connsiteY26" fmla="*/ 1349713 h 1412943"/>
                <a:gd name="connsiteX27" fmla="*/ 291830 w 1184343"/>
                <a:gd name="connsiteY27" fmla="*/ 1364304 h 1412943"/>
                <a:gd name="connsiteX28" fmla="*/ 296694 w 1184343"/>
                <a:gd name="connsiteY28" fmla="*/ 1371600 h 1412943"/>
                <a:gd name="connsiteX29" fmla="*/ 301557 w 1184343"/>
                <a:gd name="connsiteY29" fmla="*/ 1378896 h 1412943"/>
                <a:gd name="connsiteX30" fmla="*/ 303989 w 1184343"/>
                <a:gd name="connsiteY30" fmla="*/ 1388623 h 1412943"/>
                <a:gd name="connsiteX31" fmla="*/ 321013 w 1184343"/>
                <a:gd name="connsiteY31" fmla="*/ 1378896 h 1412943"/>
                <a:gd name="connsiteX32" fmla="*/ 323445 w 1184343"/>
                <a:gd name="connsiteY32" fmla="*/ 1371600 h 1412943"/>
                <a:gd name="connsiteX33" fmla="*/ 328309 w 1184343"/>
                <a:gd name="connsiteY33" fmla="*/ 1378896 h 1412943"/>
                <a:gd name="connsiteX34" fmla="*/ 330740 w 1184343"/>
                <a:gd name="connsiteY34" fmla="*/ 1412943 h 1412943"/>
                <a:gd name="connsiteX35" fmla="*/ 355060 w 1184343"/>
                <a:gd name="connsiteY35" fmla="*/ 1400783 h 1412943"/>
                <a:gd name="connsiteX36" fmla="*/ 359923 w 1184343"/>
                <a:gd name="connsiteY36" fmla="*/ 1386192 h 1412943"/>
                <a:gd name="connsiteX37" fmla="*/ 362355 w 1184343"/>
                <a:gd name="connsiteY37" fmla="*/ 1378896 h 1412943"/>
                <a:gd name="connsiteX38" fmla="*/ 369651 w 1184343"/>
                <a:gd name="connsiteY38" fmla="*/ 1371600 h 1412943"/>
                <a:gd name="connsiteX39" fmla="*/ 376947 w 1184343"/>
                <a:gd name="connsiteY39" fmla="*/ 1369168 h 1412943"/>
                <a:gd name="connsiteX40" fmla="*/ 384243 w 1184343"/>
                <a:gd name="connsiteY40" fmla="*/ 1361872 h 1412943"/>
                <a:gd name="connsiteX41" fmla="*/ 386674 w 1184343"/>
                <a:gd name="connsiteY41" fmla="*/ 1354577 h 1412943"/>
                <a:gd name="connsiteX42" fmla="*/ 389106 w 1184343"/>
                <a:gd name="connsiteY42" fmla="*/ 1320530 h 1412943"/>
                <a:gd name="connsiteX43" fmla="*/ 401266 w 1184343"/>
                <a:gd name="connsiteY43" fmla="*/ 1313234 h 1412943"/>
                <a:gd name="connsiteX44" fmla="*/ 578796 w 1184343"/>
                <a:gd name="connsiteY44" fmla="*/ 1313234 h 1412943"/>
                <a:gd name="connsiteX45" fmla="*/ 578796 w 1184343"/>
                <a:gd name="connsiteY45" fmla="*/ 1043292 h 1412943"/>
                <a:gd name="connsiteX46" fmla="*/ 697960 w 1184343"/>
                <a:gd name="connsiteY46" fmla="*/ 1043292 h 1412943"/>
                <a:gd name="connsiteX47" fmla="*/ 768485 w 1184343"/>
                <a:gd name="connsiteY47" fmla="*/ 992221 h 1412943"/>
                <a:gd name="connsiteX48" fmla="*/ 770917 w 1184343"/>
                <a:gd name="connsiteY48" fmla="*/ 1021404 h 1412943"/>
                <a:gd name="connsiteX49" fmla="*/ 778213 w 1184343"/>
                <a:gd name="connsiteY49" fmla="*/ 1040860 h 1412943"/>
                <a:gd name="connsiteX50" fmla="*/ 792804 w 1184343"/>
                <a:gd name="connsiteY50" fmla="*/ 1045723 h 1412943"/>
                <a:gd name="connsiteX51" fmla="*/ 802532 w 1184343"/>
                <a:gd name="connsiteY51" fmla="*/ 1060315 h 1412943"/>
                <a:gd name="connsiteX52" fmla="*/ 804964 w 1184343"/>
                <a:gd name="connsiteY52" fmla="*/ 1067611 h 1412943"/>
                <a:gd name="connsiteX53" fmla="*/ 812260 w 1184343"/>
                <a:gd name="connsiteY53" fmla="*/ 1072474 h 1412943"/>
                <a:gd name="connsiteX54" fmla="*/ 824419 w 1184343"/>
                <a:gd name="connsiteY54" fmla="*/ 1070043 h 1412943"/>
                <a:gd name="connsiteX55" fmla="*/ 834147 w 1184343"/>
                <a:gd name="connsiteY55" fmla="*/ 1067611 h 1412943"/>
                <a:gd name="connsiteX56" fmla="*/ 843874 w 1184343"/>
                <a:gd name="connsiteY56" fmla="*/ 1089498 h 1412943"/>
                <a:gd name="connsiteX57" fmla="*/ 853602 w 1184343"/>
                <a:gd name="connsiteY57" fmla="*/ 1106521 h 1412943"/>
                <a:gd name="connsiteX58" fmla="*/ 863330 w 1184343"/>
                <a:gd name="connsiteY58" fmla="*/ 1111385 h 1412943"/>
                <a:gd name="connsiteX59" fmla="*/ 865762 w 1184343"/>
                <a:gd name="connsiteY59" fmla="*/ 1125977 h 1412943"/>
                <a:gd name="connsiteX60" fmla="*/ 907104 w 1184343"/>
                <a:gd name="connsiteY60" fmla="*/ 1128409 h 1412943"/>
                <a:gd name="connsiteX61" fmla="*/ 916832 w 1184343"/>
                <a:gd name="connsiteY61" fmla="*/ 1130840 h 1412943"/>
                <a:gd name="connsiteX62" fmla="*/ 928991 w 1184343"/>
                <a:gd name="connsiteY62" fmla="*/ 1133272 h 1412943"/>
                <a:gd name="connsiteX63" fmla="*/ 946015 w 1184343"/>
                <a:gd name="connsiteY63" fmla="*/ 1145432 h 1412943"/>
                <a:gd name="connsiteX64" fmla="*/ 960606 w 1184343"/>
                <a:gd name="connsiteY64" fmla="*/ 1150296 h 1412943"/>
                <a:gd name="connsiteX65" fmla="*/ 965470 w 1184343"/>
                <a:gd name="connsiteY65" fmla="*/ 1160023 h 1412943"/>
                <a:gd name="connsiteX66" fmla="*/ 972766 w 1184343"/>
                <a:gd name="connsiteY66" fmla="*/ 1162455 h 1412943"/>
                <a:gd name="connsiteX67" fmla="*/ 1011677 w 1184343"/>
                <a:gd name="connsiteY67" fmla="*/ 1167319 h 1412943"/>
                <a:gd name="connsiteX68" fmla="*/ 1023836 w 1184343"/>
                <a:gd name="connsiteY68" fmla="*/ 1186774 h 1412943"/>
                <a:gd name="connsiteX69" fmla="*/ 1028700 w 1184343"/>
                <a:gd name="connsiteY69" fmla="*/ 1194070 h 1412943"/>
                <a:gd name="connsiteX70" fmla="*/ 1031132 w 1184343"/>
                <a:gd name="connsiteY70" fmla="*/ 1201366 h 1412943"/>
                <a:gd name="connsiteX71" fmla="*/ 1065179 w 1184343"/>
                <a:gd name="connsiteY71" fmla="*/ 1082202 h 1412943"/>
                <a:gd name="connsiteX72" fmla="*/ 1108953 w 1184343"/>
                <a:gd name="connsiteY72" fmla="*/ 1082202 h 1412943"/>
                <a:gd name="connsiteX73" fmla="*/ 1108953 w 1184343"/>
                <a:gd name="connsiteY73" fmla="*/ 982494 h 1412943"/>
                <a:gd name="connsiteX74" fmla="*/ 1130840 w 1184343"/>
                <a:gd name="connsiteY74" fmla="*/ 946015 h 1412943"/>
                <a:gd name="connsiteX75" fmla="*/ 1184343 w 1184343"/>
                <a:gd name="connsiteY75" fmla="*/ 946015 h 1412943"/>
                <a:gd name="connsiteX76" fmla="*/ 1184343 w 1184343"/>
                <a:gd name="connsiteY76" fmla="*/ 656617 h 1412943"/>
                <a:gd name="connsiteX77" fmla="*/ 1111385 w 1184343"/>
                <a:gd name="connsiteY77" fmla="*/ 646889 h 1412943"/>
                <a:gd name="connsiteX78" fmla="*/ 1116249 w 1184343"/>
                <a:gd name="connsiteY78" fmla="*/ 598251 h 1412943"/>
                <a:gd name="connsiteX79" fmla="*/ 1133272 w 1184343"/>
                <a:gd name="connsiteY79" fmla="*/ 586092 h 1412943"/>
                <a:gd name="connsiteX80" fmla="*/ 1143000 w 1184343"/>
                <a:gd name="connsiteY80" fmla="*/ 576364 h 1412943"/>
                <a:gd name="connsiteX81" fmla="*/ 1147864 w 1184343"/>
                <a:gd name="connsiteY81" fmla="*/ 569068 h 1412943"/>
                <a:gd name="connsiteX82" fmla="*/ 1157591 w 1184343"/>
                <a:gd name="connsiteY82" fmla="*/ 564204 h 1412943"/>
                <a:gd name="connsiteX83" fmla="*/ 1162455 w 1184343"/>
                <a:gd name="connsiteY83" fmla="*/ 556909 h 1412943"/>
                <a:gd name="connsiteX84" fmla="*/ 1169751 w 1184343"/>
                <a:gd name="connsiteY84" fmla="*/ 552045 h 1412943"/>
                <a:gd name="connsiteX85" fmla="*/ 1174615 w 1184343"/>
                <a:gd name="connsiteY85" fmla="*/ 537453 h 1412943"/>
                <a:gd name="connsiteX86" fmla="*/ 1172183 w 1184343"/>
                <a:gd name="connsiteY86" fmla="*/ 466928 h 1412943"/>
                <a:gd name="connsiteX87" fmla="*/ 1167319 w 1184343"/>
                <a:gd name="connsiteY87" fmla="*/ 459632 h 1412943"/>
                <a:gd name="connsiteX88" fmla="*/ 1164887 w 1184343"/>
                <a:gd name="connsiteY88" fmla="*/ 452336 h 1412943"/>
                <a:gd name="connsiteX89" fmla="*/ 1150296 w 1184343"/>
                <a:gd name="connsiteY89" fmla="*/ 440177 h 1412943"/>
                <a:gd name="connsiteX90" fmla="*/ 1145432 w 1184343"/>
                <a:gd name="connsiteY90" fmla="*/ 430449 h 1412943"/>
                <a:gd name="connsiteX91" fmla="*/ 1130840 w 1184343"/>
                <a:gd name="connsiteY91" fmla="*/ 415857 h 1412943"/>
                <a:gd name="connsiteX92" fmla="*/ 1118681 w 1184343"/>
                <a:gd name="connsiteY92" fmla="*/ 401266 h 1412943"/>
                <a:gd name="connsiteX93" fmla="*/ 1104089 w 1184343"/>
                <a:gd name="connsiteY93" fmla="*/ 376947 h 1412943"/>
                <a:gd name="connsiteX94" fmla="*/ 1101657 w 1184343"/>
                <a:gd name="connsiteY94" fmla="*/ 367219 h 1412943"/>
                <a:gd name="connsiteX95" fmla="*/ 1094362 w 1184343"/>
                <a:gd name="connsiteY95" fmla="*/ 325877 h 1412943"/>
                <a:gd name="connsiteX96" fmla="*/ 1091930 w 1184343"/>
                <a:gd name="connsiteY96" fmla="*/ 318581 h 1412943"/>
                <a:gd name="connsiteX97" fmla="*/ 1089498 w 1184343"/>
                <a:gd name="connsiteY97" fmla="*/ 308853 h 1412943"/>
                <a:gd name="connsiteX98" fmla="*/ 1065179 w 1184343"/>
                <a:gd name="connsiteY98" fmla="*/ 316149 h 1412943"/>
                <a:gd name="connsiteX99" fmla="*/ 1050587 w 1184343"/>
                <a:gd name="connsiteY99" fmla="*/ 328309 h 1412943"/>
                <a:gd name="connsiteX100" fmla="*/ 1035996 w 1184343"/>
                <a:gd name="connsiteY100" fmla="*/ 335604 h 1412943"/>
                <a:gd name="connsiteX101" fmla="*/ 1011677 w 1184343"/>
                <a:gd name="connsiteY101" fmla="*/ 357492 h 1412943"/>
                <a:gd name="connsiteX102" fmla="*/ 1004381 w 1184343"/>
                <a:gd name="connsiteY102" fmla="*/ 359923 h 1412943"/>
                <a:gd name="connsiteX103" fmla="*/ 994653 w 1184343"/>
                <a:gd name="connsiteY103" fmla="*/ 367219 h 1412943"/>
                <a:gd name="connsiteX104" fmla="*/ 980062 w 1184343"/>
                <a:gd name="connsiteY104" fmla="*/ 372083 h 1412943"/>
                <a:gd name="connsiteX105" fmla="*/ 970334 w 1184343"/>
                <a:gd name="connsiteY105" fmla="*/ 379379 h 1412943"/>
                <a:gd name="connsiteX106" fmla="*/ 963038 w 1184343"/>
                <a:gd name="connsiteY106" fmla="*/ 386674 h 1412943"/>
                <a:gd name="connsiteX107" fmla="*/ 955743 w 1184343"/>
                <a:gd name="connsiteY107" fmla="*/ 391538 h 1412943"/>
                <a:gd name="connsiteX108" fmla="*/ 948447 w 1184343"/>
                <a:gd name="connsiteY108" fmla="*/ 401266 h 1412943"/>
                <a:gd name="connsiteX109" fmla="*/ 946015 w 1184343"/>
                <a:gd name="connsiteY109" fmla="*/ 408562 h 1412943"/>
                <a:gd name="connsiteX110" fmla="*/ 943583 w 1184343"/>
                <a:gd name="connsiteY110" fmla="*/ 430449 h 1412943"/>
                <a:gd name="connsiteX111" fmla="*/ 936287 w 1184343"/>
                <a:gd name="connsiteY111" fmla="*/ 435313 h 1412943"/>
                <a:gd name="connsiteX112" fmla="*/ 902240 w 1184343"/>
                <a:gd name="connsiteY112" fmla="*/ 440177 h 1412943"/>
                <a:gd name="connsiteX113" fmla="*/ 887649 w 1184343"/>
                <a:gd name="connsiteY113" fmla="*/ 447472 h 1412943"/>
                <a:gd name="connsiteX114" fmla="*/ 882785 w 1184343"/>
                <a:gd name="connsiteY114" fmla="*/ 454768 h 1412943"/>
                <a:gd name="connsiteX115" fmla="*/ 877921 w 1184343"/>
                <a:gd name="connsiteY115" fmla="*/ 447472 h 1412943"/>
                <a:gd name="connsiteX116" fmla="*/ 875489 w 1184343"/>
                <a:gd name="connsiteY116" fmla="*/ 440177 h 1412943"/>
                <a:gd name="connsiteX117" fmla="*/ 873057 w 1184343"/>
                <a:gd name="connsiteY117" fmla="*/ 359923 h 1412943"/>
                <a:gd name="connsiteX118" fmla="*/ 865762 w 1184343"/>
                <a:gd name="connsiteY118" fmla="*/ 355060 h 1412943"/>
                <a:gd name="connsiteX119" fmla="*/ 858466 w 1184343"/>
                <a:gd name="connsiteY119" fmla="*/ 347764 h 1412943"/>
                <a:gd name="connsiteX120" fmla="*/ 841443 w 1184343"/>
                <a:gd name="connsiteY120" fmla="*/ 350196 h 1412943"/>
                <a:gd name="connsiteX121" fmla="*/ 826851 w 1184343"/>
                <a:gd name="connsiteY121" fmla="*/ 359923 h 1412943"/>
                <a:gd name="connsiteX122" fmla="*/ 802532 w 1184343"/>
                <a:gd name="connsiteY122" fmla="*/ 357492 h 1412943"/>
                <a:gd name="connsiteX123" fmla="*/ 795236 w 1184343"/>
                <a:gd name="connsiteY123" fmla="*/ 355060 h 1412943"/>
                <a:gd name="connsiteX124" fmla="*/ 770917 w 1184343"/>
                <a:gd name="connsiteY124" fmla="*/ 357492 h 1412943"/>
                <a:gd name="connsiteX125" fmla="*/ 763621 w 1184343"/>
                <a:gd name="connsiteY125" fmla="*/ 359923 h 1412943"/>
                <a:gd name="connsiteX126" fmla="*/ 756326 w 1184343"/>
                <a:gd name="connsiteY126" fmla="*/ 367219 h 1412943"/>
                <a:gd name="connsiteX127" fmla="*/ 749030 w 1184343"/>
                <a:gd name="connsiteY127" fmla="*/ 372083 h 1412943"/>
                <a:gd name="connsiteX128" fmla="*/ 727143 w 1184343"/>
                <a:gd name="connsiteY128" fmla="*/ 369651 h 1412943"/>
                <a:gd name="connsiteX129" fmla="*/ 722279 w 1184343"/>
                <a:gd name="connsiteY129" fmla="*/ 355060 h 1412943"/>
                <a:gd name="connsiteX130" fmla="*/ 722279 w 1184343"/>
                <a:gd name="connsiteY130" fmla="*/ 303989 h 1412943"/>
                <a:gd name="connsiteX131" fmla="*/ 702823 w 1184343"/>
                <a:gd name="connsiteY131" fmla="*/ 294262 h 1412943"/>
                <a:gd name="connsiteX132" fmla="*/ 659049 w 1184343"/>
                <a:gd name="connsiteY132" fmla="*/ 311285 h 1412943"/>
                <a:gd name="connsiteX133" fmla="*/ 474223 w 1184343"/>
                <a:gd name="connsiteY133" fmla="*/ 311285 h 1412943"/>
                <a:gd name="connsiteX134" fmla="*/ 474223 w 1184343"/>
                <a:gd name="connsiteY134" fmla="*/ 252919 h 1412943"/>
                <a:gd name="connsiteX135" fmla="*/ 410994 w 1184343"/>
                <a:gd name="connsiteY135" fmla="*/ 252919 h 1412943"/>
                <a:gd name="connsiteX136" fmla="*/ 410994 w 1184343"/>
                <a:gd name="connsiteY136" fmla="*/ 36479 h 1412943"/>
                <a:gd name="connsiteX137" fmla="*/ 248055 w 1184343"/>
                <a:gd name="connsiteY137" fmla="*/ 0 h 1412943"/>
                <a:gd name="connsiteX138" fmla="*/ 262647 w 1184343"/>
                <a:gd name="connsiteY138" fmla="*/ 99709 h 1412943"/>
                <a:gd name="connsiteX139" fmla="*/ 243191 w 1184343"/>
                <a:gd name="connsiteY139" fmla="*/ 116732 h 1412943"/>
                <a:gd name="connsiteX140" fmla="*/ 192121 w 1184343"/>
                <a:gd name="connsiteY140" fmla="*/ 114300 h 1412943"/>
                <a:gd name="connsiteX141" fmla="*/ 0 w 1184343"/>
                <a:gd name="connsiteY141" fmla="*/ 160506 h 141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1184343" h="1412943">
                  <a:moveTo>
                    <a:pt x="0" y="160506"/>
                  </a:moveTo>
                  <a:lnTo>
                    <a:pt x="138619" y="1016540"/>
                  </a:lnTo>
                  <a:lnTo>
                    <a:pt x="167802" y="1031132"/>
                  </a:lnTo>
                  <a:cubicBezTo>
                    <a:pt x="168613" y="1038428"/>
                    <a:pt x="170234" y="1045678"/>
                    <a:pt x="170234" y="1053019"/>
                  </a:cubicBezTo>
                  <a:cubicBezTo>
                    <a:pt x="170234" y="1058983"/>
                    <a:pt x="166977" y="1070909"/>
                    <a:pt x="165370" y="1077338"/>
                  </a:cubicBezTo>
                  <a:cubicBezTo>
                    <a:pt x="166181" y="1080581"/>
                    <a:pt x="165948" y="1084285"/>
                    <a:pt x="167802" y="1087066"/>
                  </a:cubicBezTo>
                  <a:cubicBezTo>
                    <a:pt x="171161" y="1092105"/>
                    <a:pt x="179945" y="1093142"/>
                    <a:pt x="184826" y="1094362"/>
                  </a:cubicBezTo>
                  <a:cubicBezTo>
                    <a:pt x="201469" y="1111005"/>
                    <a:pt x="205610" y="1107673"/>
                    <a:pt x="196985" y="1135704"/>
                  </a:cubicBezTo>
                  <a:cubicBezTo>
                    <a:pt x="196125" y="1138498"/>
                    <a:pt x="192121" y="1138947"/>
                    <a:pt x="189689" y="1140568"/>
                  </a:cubicBezTo>
                  <a:cubicBezTo>
                    <a:pt x="188878" y="1143000"/>
                    <a:pt x="187257" y="1145300"/>
                    <a:pt x="187257" y="1147864"/>
                  </a:cubicBezTo>
                  <a:cubicBezTo>
                    <a:pt x="187257" y="1157426"/>
                    <a:pt x="192456" y="1155673"/>
                    <a:pt x="199417" y="1160023"/>
                  </a:cubicBezTo>
                  <a:cubicBezTo>
                    <a:pt x="202854" y="1162171"/>
                    <a:pt x="206068" y="1164681"/>
                    <a:pt x="209145" y="1167319"/>
                  </a:cubicBezTo>
                  <a:cubicBezTo>
                    <a:pt x="225530" y="1181364"/>
                    <a:pt x="207609" y="1168728"/>
                    <a:pt x="223736" y="1179479"/>
                  </a:cubicBezTo>
                  <a:cubicBezTo>
                    <a:pt x="222115" y="1185153"/>
                    <a:pt x="220568" y="1190849"/>
                    <a:pt x="218872" y="1196502"/>
                  </a:cubicBezTo>
                  <a:cubicBezTo>
                    <a:pt x="218135" y="1198957"/>
                    <a:pt x="217450" y="1201442"/>
                    <a:pt x="216440" y="1203798"/>
                  </a:cubicBezTo>
                  <a:cubicBezTo>
                    <a:pt x="207424" y="1224839"/>
                    <a:pt x="214850" y="1203709"/>
                    <a:pt x="209145" y="1220821"/>
                  </a:cubicBezTo>
                  <a:cubicBezTo>
                    <a:pt x="209956" y="1228117"/>
                    <a:pt x="209256" y="1235745"/>
                    <a:pt x="211577" y="1242709"/>
                  </a:cubicBezTo>
                  <a:cubicBezTo>
                    <a:pt x="212664" y="1245971"/>
                    <a:pt x="216634" y="1247393"/>
                    <a:pt x="218872" y="1250004"/>
                  </a:cubicBezTo>
                  <a:cubicBezTo>
                    <a:pt x="221510" y="1253082"/>
                    <a:pt x="223736" y="1256489"/>
                    <a:pt x="226168" y="1259732"/>
                  </a:cubicBezTo>
                  <a:cubicBezTo>
                    <a:pt x="226979" y="1262164"/>
                    <a:pt x="228600" y="1264464"/>
                    <a:pt x="228600" y="1267028"/>
                  </a:cubicBezTo>
                  <a:cubicBezTo>
                    <a:pt x="228600" y="1281776"/>
                    <a:pt x="221548" y="1283129"/>
                    <a:pt x="228600" y="1298643"/>
                  </a:cubicBezTo>
                  <a:cubicBezTo>
                    <a:pt x="232163" y="1306481"/>
                    <a:pt x="239759" y="1308347"/>
                    <a:pt x="245623" y="1313234"/>
                  </a:cubicBezTo>
                  <a:cubicBezTo>
                    <a:pt x="248265" y="1315436"/>
                    <a:pt x="250204" y="1318419"/>
                    <a:pt x="252919" y="1320530"/>
                  </a:cubicBezTo>
                  <a:cubicBezTo>
                    <a:pt x="257533" y="1324119"/>
                    <a:pt x="262647" y="1327014"/>
                    <a:pt x="267511" y="1330257"/>
                  </a:cubicBezTo>
                  <a:lnTo>
                    <a:pt x="274806" y="1335121"/>
                  </a:lnTo>
                  <a:cubicBezTo>
                    <a:pt x="276427" y="1337553"/>
                    <a:pt x="278363" y="1339803"/>
                    <a:pt x="279670" y="1342417"/>
                  </a:cubicBezTo>
                  <a:cubicBezTo>
                    <a:pt x="280816" y="1344710"/>
                    <a:pt x="280857" y="1347472"/>
                    <a:pt x="282102" y="1349713"/>
                  </a:cubicBezTo>
                  <a:cubicBezTo>
                    <a:pt x="284941" y="1354823"/>
                    <a:pt x="288587" y="1359440"/>
                    <a:pt x="291830" y="1364304"/>
                  </a:cubicBezTo>
                  <a:lnTo>
                    <a:pt x="296694" y="1371600"/>
                  </a:lnTo>
                  <a:lnTo>
                    <a:pt x="301557" y="1378896"/>
                  </a:lnTo>
                  <a:cubicBezTo>
                    <a:pt x="302368" y="1382138"/>
                    <a:pt x="301123" y="1386903"/>
                    <a:pt x="303989" y="1388623"/>
                  </a:cubicBezTo>
                  <a:cubicBezTo>
                    <a:pt x="310114" y="1392298"/>
                    <a:pt x="318495" y="1381414"/>
                    <a:pt x="321013" y="1378896"/>
                  </a:cubicBezTo>
                  <a:cubicBezTo>
                    <a:pt x="321824" y="1376464"/>
                    <a:pt x="320881" y="1371600"/>
                    <a:pt x="323445" y="1371600"/>
                  </a:cubicBezTo>
                  <a:cubicBezTo>
                    <a:pt x="326368" y="1371600"/>
                    <a:pt x="327801" y="1376018"/>
                    <a:pt x="328309" y="1378896"/>
                  </a:cubicBezTo>
                  <a:cubicBezTo>
                    <a:pt x="330286" y="1390101"/>
                    <a:pt x="329930" y="1401594"/>
                    <a:pt x="330740" y="1412943"/>
                  </a:cubicBezTo>
                  <a:cubicBezTo>
                    <a:pt x="340673" y="1410105"/>
                    <a:pt x="349650" y="1410521"/>
                    <a:pt x="355060" y="1400783"/>
                  </a:cubicBezTo>
                  <a:cubicBezTo>
                    <a:pt x="357550" y="1396301"/>
                    <a:pt x="358302" y="1391056"/>
                    <a:pt x="359923" y="1386192"/>
                  </a:cubicBezTo>
                  <a:cubicBezTo>
                    <a:pt x="360734" y="1383760"/>
                    <a:pt x="360542" y="1380709"/>
                    <a:pt x="362355" y="1378896"/>
                  </a:cubicBezTo>
                  <a:cubicBezTo>
                    <a:pt x="364787" y="1376464"/>
                    <a:pt x="366789" y="1373508"/>
                    <a:pt x="369651" y="1371600"/>
                  </a:cubicBezTo>
                  <a:cubicBezTo>
                    <a:pt x="371784" y="1370178"/>
                    <a:pt x="374515" y="1369979"/>
                    <a:pt x="376947" y="1369168"/>
                  </a:cubicBezTo>
                  <a:cubicBezTo>
                    <a:pt x="379379" y="1366736"/>
                    <a:pt x="382335" y="1364734"/>
                    <a:pt x="384243" y="1361872"/>
                  </a:cubicBezTo>
                  <a:cubicBezTo>
                    <a:pt x="385665" y="1359739"/>
                    <a:pt x="386375" y="1357123"/>
                    <a:pt x="386674" y="1354577"/>
                  </a:cubicBezTo>
                  <a:cubicBezTo>
                    <a:pt x="388003" y="1343277"/>
                    <a:pt x="386346" y="1331568"/>
                    <a:pt x="389106" y="1320530"/>
                  </a:cubicBezTo>
                  <a:cubicBezTo>
                    <a:pt x="389525" y="1318853"/>
                    <a:pt x="398988" y="1314373"/>
                    <a:pt x="401266" y="1313234"/>
                  </a:cubicBezTo>
                  <a:lnTo>
                    <a:pt x="578796" y="1313234"/>
                  </a:lnTo>
                  <a:lnTo>
                    <a:pt x="578796" y="1043292"/>
                  </a:lnTo>
                  <a:lnTo>
                    <a:pt x="697960" y="1043292"/>
                  </a:lnTo>
                  <a:lnTo>
                    <a:pt x="768485" y="992221"/>
                  </a:lnTo>
                  <a:lnTo>
                    <a:pt x="770917" y="1021404"/>
                  </a:lnTo>
                  <a:cubicBezTo>
                    <a:pt x="773349" y="1027889"/>
                    <a:pt x="773580" y="1035712"/>
                    <a:pt x="778213" y="1040860"/>
                  </a:cubicBezTo>
                  <a:cubicBezTo>
                    <a:pt x="781643" y="1044671"/>
                    <a:pt x="792804" y="1045723"/>
                    <a:pt x="792804" y="1045723"/>
                  </a:cubicBezTo>
                  <a:cubicBezTo>
                    <a:pt x="796047" y="1050587"/>
                    <a:pt x="800683" y="1054769"/>
                    <a:pt x="802532" y="1060315"/>
                  </a:cubicBezTo>
                  <a:cubicBezTo>
                    <a:pt x="803343" y="1062747"/>
                    <a:pt x="803362" y="1065609"/>
                    <a:pt x="804964" y="1067611"/>
                  </a:cubicBezTo>
                  <a:cubicBezTo>
                    <a:pt x="806790" y="1069893"/>
                    <a:pt x="809828" y="1070853"/>
                    <a:pt x="812260" y="1072474"/>
                  </a:cubicBezTo>
                  <a:cubicBezTo>
                    <a:pt x="816313" y="1071664"/>
                    <a:pt x="820980" y="1072336"/>
                    <a:pt x="824419" y="1070043"/>
                  </a:cubicBezTo>
                  <a:cubicBezTo>
                    <a:pt x="833649" y="1063890"/>
                    <a:pt x="818021" y="1056860"/>
                    <a:pt x="834147" y="1067611"/>
                  </a:cubicBezTo>
                  <a:cubicBezTo>
                    <a:pt x="838112" y="1083468"/>
                    <a:pt x="834314" y="1072288"/>
                    <a:pt x="843874" y="1089498"/>
                  </a:cubicBezTo>
                  <a:cubicBezTo>
                    <a:pt x="845441" y="1092320"/>
                    <a:pt x="850438" y="1103885"/>
                    <a:pt x="853602" y="1106521"/>
                  </a:cubicBezTo>
                  <a:cubicBezTo>
                    <a:pt x="856387" y="1108842"/>
                    <a:pt x="860087" y="1109764"/>
                    <a:pt x="863330" y="1111385"/>
                  </a:cubicBezTo>
                  <a:cubicBezTo>
                    <a:pt x="864141" y="1116249"/>
                    <a:pt x="861166" y="1124190"/>
                    <a:pt x="865762" y="1125977"/>
                  </a:cubicBezTo>
                  <a:cubicBezTo>
                    <a:pt x="878628" y="1130981"/>
                    <a:pt x="893362" y="1127100"/>
                    <a:pt x="907104" y="1128409"/>
                  </a:cubicBezTo>
                  <a:cubicBezTo>
                    <a:pt x="910431" y="1128726"/>
                    <a:pt x="913569" y="1130115"/>
                    <a:pt x="916832" y="1130840"/>
                  </a:cubicBezTo>
                  <a:cubicBezTo>
                    <a:pt x="920867" y="1131736"/>
                    <a:pt x="924938" y="1132461"/>
                    <a:pt x="928991" y="1133272"/>
                  </a:cubicBezTo>
                  <a:cubicBezTo>
                    <a:pt x="930298" y="1134252"/>
                    <a:pt x="943105" y="1144139"/>
                    <a:pt x="946015" y="1145432"/>
                  </a:cubicBezTo>
                  <a:cubicBezTo>
                    <a:pt x="950700" y="1147514"/>
                    <a:pt x="960606" y="1150296"/>
                    <a:pt x="960606" y="1150296"/>
                  </a:cubicBezTo>
                  <a:cubicBezTo>
                    <a:pt x="962227" y="1153538"/>
                    <a:pt x="962907" y="1157460"/>
                    <a:pt x="965470" y="1160023"/>
                  </a:cubicBezTo>
                  <a:cubicBezTo>
                    <a:pt x="967283" y="1161836"/>
                    <a:pt x="970301" y="1161751"/>
                    <a:pt x="972766" y="1162455"/>
                  </a:cubicBezTo>
                  <a:cubicBezTo>
                    <a:pt x="988576" y="1166972"/>
                    <a:pt x="989057" y="1165434"/>
                    <a:pt x="1011677" y="1167319"/>
                  </a:cubicBezTo>
                  <a:cubicBezTo>
                    <a:pt x="1025627" y="1185922"/>
                    <a:pt x="1013152" y="1168078"/>
                    <a:pt x="1023836" y="1186774"/>
                  </a:cubicBezTo>
                  <a:cubicBezTo>
                    <a:pt x="1025286" y="1189312"/>
                    <a:pt x="1027393" y="1191456"/>
                    <a:pt x="1028700" y="1194070"/>
                  </a:cubicBezTo>
                  <a:cubicBezTo>
                    <a:pt x="1029846" y="1196363"/>
                    <a:pt x="1031132" y="1201366"/>
                    <a:pt x="1031132" y="1201366"/>
                  </a:cubicBezTo>
                  <a:lnTo>
                    <a:pt x="1065179" y="1082202"/>
                  </a:lnTo>
                  <a:lnTo>
                    <a:pt x="1108953" y="1082202"/>
                  </a:lnTo>
                  <a:lnTo>
                    <a:pt x="1108953" y="982494"/>
                  </a:lnTo>
                  <a:lnTo>
                    <a:pt x="1130840" y="946015"/>
                  </a:lnTo>
                  <a:lnTo>
                    <a:pt x="1184343" y="946015"/>
                  </a:lnTo>
                  <a:lnTo>
                    <a:pt x="1184343" y="656617"/>
                  </a:lnTo>
                  <a:lnTo>
                    <a:pt x="1111385" y="646889"/>
                  </a:lnTo>
                  <a:lnTo>
                    <a:pt x="1116249" y="598251"/>
                  </a:lnTo>
                  <a:cubicBezTo>
                    <a:pt x="1121923" y="594198"/>
                    <a:pt x="1127875" y="590508"/>
                    <a:pt x="1133272" y="586092"/>
                  </a:cubicBezTo>
                  <a:cubicBezTo>
                    <a:pt x="1136821" y="583188"/>
                    <a:pt x="1140016" y="579846"/>
                    <a:pt x="1143000" y="576364"/>
                  </a:cubicBezTo>
                  <a:cubicBezTo>
                    <a:pt x="1144902" y="574145"/>
                    <a:pt x="1145619" y="570939"/>
                    <a:pt x="1147864" y="569068"/>
                  </a:cubicBezTo>
                  <a:cubicBezTo>
                    <a:pt x="1150649" y="566747"/>
                    <a:pt x="1154349" y="565825"/>
                    <a:pt x="1157591" y="564204"/>
                  </a:cubicBezTo>
                  <a:cubicBezTo>
                    <a:pt x="1159212" y="561772"/>
                    <a:pt x="1160388" y="558976"/>
                    <a:pt x="1162455" y="556909"/>
                  </a:cubicBezTo>
                  <a:cubicBezTo>
                    <a:pt x="1164522" y="554842"/>
                    <a:pt x="1168202" y="554524"/>
                    <a:pt x="1169751" y="552045"/>
                  </a:cubicBezTo>
                  <a:cubicBezTo>
                    <a:pt x="1172468" y="547697"/>
                    <a:pt x="1174615" y="537453"/>
                    <a:pt x="1174615" y="537453"/>
                  </a:cubicBezTo>
                  <a:cubicBezTo>
                    <a:pt x="1173804" y="513945"/>
                    <a:pt x="1174379" y="490348"/>
                    <a:pt x="1172183" y="466928"/>
                  </a:cubicBezTo>
                  <a:cubicBezTo>
                    <a:pt x="1171910" y="464018"/>
                    <a:pt x="1168626" y="462246"/>
                    <a:pt x="1167319" y="459632"/>
                  </a:cubicBezTo>
                  <a:cubicBezTo>
                    <a:pt x="1166173" y="457339"/>
                    <a:pt x="1166309" y="454469"/>
                    <a:pt x="1164887" y="452336"/>
                  </a:cubicBezTo>
                  <a:cubicBezTo>
                    <a:pt x="1161142" y="446718"/>
                    <a:pt x="1155680" y="443766"/>
                    <a:pt x="1150296" y="440177"/>
                  </a:cubicBezTo>
                  <a:cubicBezTo>
                    <a:pt x="1148675" y="436934"/>
                    <a:pt x="1147697" y="433280"/>
                    <a:pt x="1145432" y="430449"/>
                  </a:cubicBezTo>
                  <a:cubicBezTo>
                    <a:pt x="1141135" y="425078"/>
                    <a:pt x="1134655" y="421581"/>
                    <a:pt x="1130840" y="415857"/>
                  </a:cubicBezTo>
                  <a:cubicBezTo>
                    <a:pt x="1113467" y="389796"/>
                    <a:pt x="1140521" y="429346"/>
                    <a:pt x="1118681" y="401266"/>
                  </a:cubicBezTo>
                  <a:cubicBezTo>
                    <a:pt x="1110465" y="390702"/>
                    <a:pt x="1109383" y="387534"/>
                    <a:pt x="1104089" y="376947"/>
                  </a:cubicBezTo>
                  <a:cubicBezTo>
                    <a:pt x="1103278" y="373704"/>
                    <a:pt x="1102273" y="370504"/>
                    <a:pt x="1101657" y="367219"/>
                  </a:cubicBezTo>
                  <a:cubicBezTo>
                    <a:pt x="1101150" y="364516"/>
                    <a:pt x="1096618" y="334899"/>
                    <a:pt x="1094362" y="325877"/>
                  </a:cubicBezTo>
                  <a:cubicBezTo>
                    <a:pt x="1093740" y="323390"/>
                    <a:pt x="1092634" y="321046"/>
                    <a:pt x="1091930" y="318581"/>
                  </a:cubicBezTo>
                  <a:cubicBezTo>
                    <a:pt x="1091012" y="315367"/>
                    <a:pt x="1090309" y="312096"/>
                    <a:pt x="1089498" y="308853"/>
                  </a:cubicBezTo>
                  <a:cubicBezTo>
                    <a:pt x="1081413" y="310874"/>
                    <a:pt x="1072793" y="312765"/>
                    <a:pt x="1065179" y="316149"/>
                  </a:cubicBezTo>
                  <a:cubicBezTo>
                    <a:pt x="1057414" y="319600"/>
                    <a:pt x="1057134" y="322854"/>
                    <a:pt x="1050587" y="328309"/>
                  </a:cubicBezTo>
                  <a:cubicBezTo>
                    <a:pt x="1044303" y="333545"/>
                    <a:pt x="1043306" y="333167"/>
                    <a:pt x="1035996" y="335604"/>
                  </a:cubicBezTo>
                  <a:cubicBezTo>
                    <a:pt x="1029313" y="342287"/>
                    <a:pt x="1020558" y="352417"/>
                    <a:pt x="1011677" y="357492"/>
                  </a:cubicBezTo>
                  <a:cubicBezTo>
                    <a:pt x="1009451" y="358764"/>
                    <a:pt x="1006813" y="359113"/>
                    <a:pt x="1004381" y="359923"/>
                  </a:cubicBezTo>
                  <a:cubicBezTo>
                    <a:pt x="1001138" y="362355"/>
                    <a:pt x="998278" y="365406"/>
                    <a:pt x="994653" y="367219"/>
                  </a:cubicBezTo>
                  <a:cubicBezTo>
                    <a:pt x="990067" y="369512"/>
                    <a:pt x="980062" y="372083"/>
                    <a:pt x="980062" y="372083"/>
                  </a:cubicBezTo>
                  <a:cubicBezTo>
                    <a:pt x="976819" y="374515"/>
                    <a:pt x="973412" y="376741"/>
                    <a:pt x="970334" y="379379"/>
                  </a:cubicBezTo>
                  <a:cubicBezTo>
                    <a:pt x="967723" y="381617"/>
                    <a:pt x="965680" y="384472"/>
                    <a:pt x="963038" y="386674"/>
                  </a:cubicBezTo>
                  <a:cubicBezTo>
                    <a:pt x="960793" y="388545"/>
                    <a:pt x="957810" y="389471"/>
                    <a:pt x="955743" y="391538"/>
                  </a:cubicBezTo>
                  <a:cubicBezTo>
                    <a:pt x="952877" y="394404"/>
                    <a:pt x="950879" y="398023"/>
                    <a:pt x="948447" y="401266"/>
                  </a:cubicBezTo>
                  <a:cubicBezTo>
                    <a:pt x="947636" y="403698"/>
                    <a:pt x="946436" y="406033"/>
                    <a:pt x="946015" y="408562"/>
                  </a:cubicBezTo>
                  <a:cubicBezTo>
                    <a:pt x="944808" y="415803"/>
                    <a:pt x="946092" y="423550"/>
                    <a:pt x="943583" y="430449"/>
                  </a:cubicBezTo>
                  <a:cubicBezTo>
                    <a:pt x="942584" y="433196"/>
                    <a:pt x="938974" y="434162"/>
                    <a:pt x="936287" y="435313"/>
                  </a:cubicBezTo>
                  <a:cubicBezTo>
                    <a:pt x="928237" y="438763"/>
                    <a:pt x="906530" y="439748"/>
                    <a:pt x="902240" y="440177"/>
                  </a:cubicBezTo>
                  <a:cubicBezTo>
                    <a:pt x="896308" y="442154"/>
                    <a:pt x="892362" y="442760"/>
                    <a:pt x="887649" y="447472"/>
                  </a:cubicBezTo>
                  <a:cubicBezTo>
                    <a:pt x="885582" y="449539"/>
                    <a:pt x="884406" y="452336"/>
                    <a:pt x="882785" y="454768"/>
                  </a:cubicBezTo>
                  <a:cubicBezTo>
                    <a:pt x="881164" y="452336"/>
                    <a:pt x="879228" y="450086"/>
                    <a:pt x="877921" y="447472"/>
                  </a:cubicBezTo>
                  <a:cubicBezTo>
                    <a:pt x="876775" y="445179"/>
                    <a:pt x="875631" y="442736"/>
                    <a:pt x="875489" y="440177"/>
                  </a:cubicBezTo>
                  <a:cubicBezTo>
                    <a:pt x="874004" y="413455"/>
                    <a:pt x="876096" y="386514"/>
                    <a:pt x="873057" y="359923"/>
                  </a:cubicBezTo>
                  <a:cubicBezTo>
                    <a:pt x="872725" y="357019"/>
                    <a:pt x="868007" y="356931"/>
                    <a:pt x="865762" y="355060"/>
                  </a:cubicBezTo>
                  <a:cubicBezTo>
                    <a:pt x="863120" y="352858"/>
                    <a:pt x="860898" y="350196"/>
                    <a:pt x="858466" y="347764"/>
                  </a:cubicBezTo>
                  <a:cubicBezTo>
                    <a:pt x="852792" y="348575"/>
                    <a:pt x="846793" y="348138"/>
                    <a:pt x="841443" y="350196"/>
                  </a:cubicBezTo>
                  <a:cubicBezTo>
                    <a:pt x="835987" y="352294"/>
                    <a:pt x="826851" y="359923"/>
                    <a:pt x="826851" y="359923"/>
                  </a:cubicBezTo>
                  <a:cubicBezTo>
                    <a:pt x="818745" y="359113"/>
                    <a:pt x="810584" y="358731"/>
                    <a:pt x="802532" y="357492"/>
                  </a:cubicBezTo>
                  <a:cubicBezTo>
                    <a:pt x="799998" y="357102"/>
                    <a:pt x="797800" y="355060"/>
                    <a:pt x="795236" y="355060"/>
                  </a:cubicBezTo>
                  <a:cubicBezTo>
                    <a:pt x="787089" y="355060"/>
                    <a:pt x="779023" y="356681"/>
                    <a:pt x="770917" y="357492"/>
                  </a:cubicBezTo>
                  <a:cubicBezTo>
                    <a:pt x="768485" y="358302"/>
                    <a:pt x="765754" y="358501"/>
                    <a:pt x="763621" y="359923"/>
                  </a:cubicBezTo>
                  <a:cubicBezTo>
                    <a:pt x="760759" y="361831"/>
                    <a:pt x="758968" y="365017"/>
                    <a:pt x="756326" y="367219"/>
                  </a:cubicBezTo>
                  <a:cubicBezTo>
                    <a:pt x="754081" y="369090"/>
                    <a:pt x="751462" y="370462"/>
                    <a:pt x="749030" y="372083"/>
                  </a:cubicBezTo>
                  <a:cubicBezTo>
                    <a:pt x="741734" y="371272"/>
                    <a:pt x="733336" y="373592"/>
                    <a:pt x="727143" y="369651"/>
                  </a:cubicBezTo>
                  <a:cubicBezTo>
                    <a:pt x="722818" y="366899"/>
                    <a:pt x="722279" y="360187"/>
                    <a:pt x="722279" y="355060"/>
                  </a:cubicBezTo>
                  <a:lnTo>
                    <a:pt x="722279" y="303989"/>
                  </a:lnTo>
                  <a:lnTo>
                    <a:pt x="702823" y="294262"/>
                  </a:lnTo>
                  <a:lnTo>
                    <a:pt x="659049" y="311285"/>
                  </a:lnTo>
                  <a:lnTo>
                    <a:pt x="474223" y="311285"/>
                  </a:lnTo>
                  <a:lnTo>
                    <a:pt x="474223" y="252919"/>
                  </a:lnTo>
                  <a:lnTo>
                    <a:pt x="410994" y="252919"/>
                  </a:lnTo>
                  <a:lnTo>
                    <a:pt x="410994" y="36479"/>
                  </a:lnTo>
                  <a:lnTo>
                    <a:pt x="248055" y="0"/>
                  </a:lnTo>
                  <a:lnTo>
                    <a:pt x="262647" y="99709"/>
                  </a:lnTo>
                  <a:lnTo>
                    <a:pt x="243191" y="116732"/>
                  </a:lnTo>
                  <a:cubicBezTo>
                    <a:pt x="196989" y="114165"/>
                    <a:pt x="214031" y="114300"/>
                    <a:pt x="192121" y="114300"/>
                  </a:cubicBezTo>
                  <a:lnTo>
                    <a:pt x="0" y="160506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3024557" y="2491252"/>
              <a:ext cx="737989" cy="609486"/>
            </a:xfrm>
            <a:custGeom>
              <a:avLst/>
              <a:gdLst>
                <a:gd name="connsiteX0" fmla="*/ 0 w 736991"/>
                <a:gd name="connsiteY0" fmla="*/ 124951 h 608902"/>
                <a:gd name="connsiteX1" fmla="*/ 0 w 736991"/>
                <a:gd name="connsiteY1" fmla="*/ 375439 h 608902"/>
                <a:gd name="connsiteX2" fmla="*/ 70526 w 736991"/>
                <a:gd name="connsiteY2" fmla="*/ 375439 h 608902"/>
                <a:gd name="connsiteX3" fmla="*/ 72958 w 736991"/>
                <a:gd name="connsiteY3" fmla="*/ 409485 h 608902"/>
                <a:gd name="connsiteX4" fmla="*/ 72958 w 736991"/>
                <a:gd name="connsiteY4" fmla="*/ 438668 h 608902"/>
                <a:gd name="connsiteX5" fmla="*/ 269943 w 736991"/>
                <a:gd name="connsiteY5" fmla="*/ 438668 h 608902"/>
                <a:gd name="connsiteX6" fmla="*/ 306421 w 736991"/>
                <a:gd name="connsiteY6" fmla="*/ 419213 h 608902"/>
                <a:gd name="connsiteX7" fmla="*/ 308853 w 736991"/>
                <a:gd name="connsiteY7" fmla="*/ 443532 h 608902"/>
                <a:gd name="connsiteX8" fmla="*/ 313717 w 736991"/>
                <a:gd name="connsiteY8" fmla="*/ 484875 h 608902"/>
                <a:gd name="connsiteX9" fmla="*/ 316149 w 736991"/>
                <a:gd name="connsiteY9" fmla="*/ 501898 h 608902"/>
                <a:gd name="connsiteX10" fmla="*/ 323445 w 736991"/>
                <a:gd name="connsiteY10" fmla="*/ 504330 h 608902"/>
                <a:gd name="connsiteX11" fmla="*/ 333172 w 736991"/>
                <a:gd name="connsiteY11" fmla="*/ 509194 h 608902"/>
                <a:gd name="connsiteX12" fmla="*/ 362355 w 736991"/>
                <a:gd name="connsiteY12" fmla="*/ 506762 h 608902"/>
                <a:gd name="connsiteX13" fmla="*/ 374515 w 736991"/>
                <a:gd name="connsiteY13" fmla="*/ 492171 h 608902"/>
                <a:gd name="connsiteX14" fmla="*/ 389107 w 736991"/>
                <a:gd name="connsiteY14" fmla="*/ 480011 h 608902"/>
                <a:gd name="connsiteX15" fmla="*/ 396402 w 736991"/>
                <a:gd name="connsiteY15" fmla="*/ 472715 h 608902"/>
                <a:gd name="connsiteX16" fmla="*/ 406130 w 736991"/>
                <a:gd name="connsiteY16" fmla="*/ 475147 h 608902"/>
                <a:gd name="connsiteX17" fmla="*/ 415858 w 736991"/>
                <a:gd name="connsiteY17" fmla="*/ 494602 h 608902"/>
                <a:gd name="connsiteX18" fmla="*/ 432881 w 736991"/>
                <a:gd name="connsiteY18" fmla="*/ 492171 h 608902"/>
                <a:gd name="connsiteX19" fmla="*/ 437745 w 736991"/>
                <a:gd name="connsiteY19" fmla="*/ 484875 h 608902"/>
                <a:gd name="connsiteX20" fmla="*/ 445041 w 736991"/>
                <a:gd name="connsiteY20" fmla="*/ 477579 h 608902"/>
                <a:gd name="connsiteX21" fmla="*/ 457200 w 736991"/>
                <a:gd name="connsiteY21" fmla="*/ 482443 h 608902"/>
                <a:gd name="connsiteX22" fmla="*/ 464496 w 736991"/>
                <a:gd name="connsiteY22" fmla="*/ 567560 h 608902"/>
                <a:gd name="connsiteX23" fmla="*/ 471792 w 736991"/>
                <a:gd name="connsiteY23" fmla="*/ 608902 h 608902"/>
                <a:gd name="connsiteX24" fmla="*/ 481519 w 736991"/>
                <a:gd name="connsiteY24" fmla="*/ 604039 h 608902"/>
                <a:gd name="connsiteX25" fmla="*/ 481519 w 736991"/>
                <a:gd name="connsiteY25" fmla="*/ 604039 h 608902"/>
                <a:gd name="connsiteX26" fmla="*/ 505838 w 736991"/>
                <a:gd name="connsiteY26" fmla="*/ 604039 h 608902"/>
                <a:gd name="connsiteX27" fmla="*/ 505838 w 736991"/>
                <a:gd name="connsiteY27" fmla="*/ 567560 h 608902"/>
                <a:gd name="connsiteX28" fmla="*/ 527726 w 736991"/>
                <a:gd name="connsiteY28" fmla="*/ 562696 h 608902"/>
                <a:gd name="connsiteX29" fmla="*/ 564204 w 736991"/>
                <a:gd name="connsiteY29" fmla="*/ 560264 h 608902"/>
                <a:gd name="connsiteX30" fmla="*/ 566636 w 736991"/>
                <a:gd name="connsiteY30" fmla="*/ 552968 h 608902"/>
                <a:gd name="connsiteX31" fmla="*/ 571500 w 736991"/>
                <a:gd name="connsiteY31" fmla="*/ 545673 h 608902"/>
                <a:gd name="connsiteX32" fmla="*/ 576364 w 736991"/>
                <a:gd name="connsiteY32" fmla="*/ 526217 h 608902"/>
                <a:gd name="connsiteX33" fmla="*/ 578796 w 736991"/>
                <a:gd name="connsiteY33" fmla="*/ 518922 h 608902"/>
                <a:gd name="connsiteX34" fmla="*/ 595819 w 736991"/>
                <a:gd name="connsiteY34" fmla="*/ 506762 h 608902"/>
                <a:gd name="connsiteX35" fmla="*/ 615275 w 736991"/>
                <a:gd name="connsiteY35" fmla="*/ 497034 h 608902"/>
                <a:gd name="connsiteX36" fmla="*/ 634730 w 736991"/>
                <a:gd name="connsiteY36" fmla="*/ 472715 h 608902"/>
                <a:gd name="connsiteX37" fmla="*/ 642026 w 736991"/>
                <a:gd name="connsiteY37" fmla="*/ 458124 h 608902"/>
                <a:gd name="connsiteX38" fmla="*/ 649321 w 736991"/>
                <a:gd name="connsiteY38" fmla="*/ 455692 h 608902"/>
                <a:gd name="connsiteX39" fmla="*/ 668777 w 736991"/>
                <a:gd name="connsiteY39" fmla="*/ 450828 h 608902"/>
                <a:gd name="connsiteX40" fmla="*/ 693096 w 736991"/>
                <a:gd name="connsiteY40" fmla="*/ 445964 h 608902"/>
                <a:gd name="connsiteX41" fmla="*/ 727143 w 736991"/>
                <a:gd name="connsiteY41" fmla="*/ 409485 h 608902"/>
                <a:gd name="connsiteX42" fmla="*/ 732007 w 736991"/>
                <a:gd name="connsiteY42" fmla="*/ 368143 h 608902"/>
                <a:gd name="connsiteX43" fmla="*/ 736870 w 736991"/>
                <a:gd name="connsiteY43" fmla="*/ 360847 h 608902"/>
                <a:gd name="connsiteX44" fmla="*/ 734438 w 736991"/>
                <a:gd name="connsiteY44" fmla="*/ 341392 h 608902"/>
                <a:gd name="connsiteX45" fmla="*/ 714983 w 736991"/>
                <a:gd name="connsiteY45" fmla="*/ 336528 h 608902"/>
                <a:gd name="connsiteX46" fmla="*/ 707687 w 736991"/>
                <a:gd name="connsiteY46" fmla="*/ 334096 h 608902"/>
                <a:gd name="connsiteX47" fmla="*/ 700392 w 736991"/>
                <a:gd name="connsiteY47" fmla="*/ 329232 h 608902"/>
                <a:gd name="connsiteX48" fmla="*/ 688232 w 736991"/>
                <a:gd name="connsiteY48" fmla="*/ 324368 h 608902"/>
                <a:gd name="connsiteX49" fmla="*/ 685800 w 736991"/>
                <a:gd name="connsiteY49" fmla="*/ 317073 h 608902"/>
                <a:gd name="connsiteX50" fmla="*/ 680936 w 736991"/>
                <a:gd name="connsiteY50" fmla="*/ 309777 h 608902"/>
                <a:gd name="connsiteX51" fmla="*/ 678504 w 736991"/>
                <a:gd name="connsiteY51" fmla="*/ 302481 h 608902"/>
                <a:gd name="connsiteX52" fmla="*/ 671209 w 736991"/>
                <a:gd name="connsiteY52" fmla="*/ 292754 h 608902"/>
                <a:gd name="connsiteX53" fmla="*/ 659049 w 736991"/>
                <a:gd name="connsiteY53" fmla="*/ 275730 h 608902"/>
                <a:gd name="connsiteX54" fmla="*/ 651753 w 736991"/>
                <a:gd name="connsiteY54" fmla="*/ 273298 h 608902"/>
                <a:gd name="connsiteX55" fmla="*/ 583660 w 736991"/>
                <a:gd name="connsiteY55" fmla="*/ 275730 h 608902"/>
                <a:gd name="connsiteX56" fmla="*/ 573932 w 736991"/>
                <a:gd name="connsiteY56" fmla="*/ 280594 h 608902"/>
                <a:gd name="connsiteX57" fmla="*/ 566636 w 736991"/>
                <a:gd name="connsiteY57" fmla="*/ 283026 h 608902"/>
                <a:gd name="connsiteX58" fmla="*/ 559341 w 736991"/>
                <a:gd name="connsiteY58" fmla="*/ 287890 h 608902"/>
                <a:gd name="connsiteX59" fmla="*/ 552045 w 736991"/>
                <a:gd name="connsiteY59" fmla="*/ 290322 h 608902"/>
                <a:gd name="connsiteX60" fmla="*/ 559341 w 736991"/>
                <a:gd name="connsiteY60" fmla="*/ 317073 h 608902"/>
                <a:gd name="connsiteX61" fmla="*/ 549613 w 736991"/>
                <a:gd name="connsiteY61" fmla="*/ 358415 h 608902"/>
                <a:gd name="connsiteX62" fmla="*/ 542317 w 736991"/>
                <a:gd name="connsiteY62" fmla="*/ 363279 h 608902"/>
                <a:gd name="connsiteX63" fmla="*/ 527726 w 736991"/>
                <a:gd name="connsiteY63" fmla="*/ 360847 h 608902"/>
                <a:gd name="connsiteX64" fmla="*/ 517998 w 736991"/>
                <a:gd name="connsiteY64" fmla="*/ 358415 h 608902"/>
                <a:gd name="connsiteX65" fmla="*/ 481519 w 736991"/>
                <a:gd name="connsiteY65" fmla="*/ 353551 h 608902"/>
                <a:gd name="connsiteX66" fmla="*/ 459632 w 736991"/>
                <a:gd name="connsiteY66" fmla="*/ 343824 h 608902"/>
                <a:gd name="connsiteX67" fmla="*/ 437745 w 736991"/>
                <a:gd name="connsiteY67" fmla="*/ 336528 h 608902"/>
                <a:gd name="connsiteX68" fmla="*/ 430449 w 736991"/>
                <a:gd name="connsiteY68" fmla="*/ 331664 h 608902"/>
                <a:gd name="connsiteX69" fmla="*/ 428017 w 736991"/>
                <a:gd name="connsiteY69" fmla="*/ 321937 h 608902"/>
                <a:gd name="connsiteX70" fmla="*/ 425585 w 736991"/>
                <a:gd name="connsiteY70" fmla="*/ 314641 h 608902"/>
                <a:gd name="connsiteX71" fmla="*/ 420721 w 736991"/>
                <a:gd name="connsiteY71" fmla="*/ 307345 h 608902"/>
                <a:gd name="connsiteX72" fmla="*/ 410994 w 736991"/>
                <a:gd name="connsiteY72" fmla="*/ 290322 h 608902"/>
                <a:gd name="connsiteX73" fmla="*/ 403698 w 736991"/>
                <a:gd name="connsiteY73" fmla="*/ 283026 h 608902"/>
                <a:gd name="connsiteX74" fmla="*/ 393970 w 736991"/>
                <a:gd name="connsiteY74" fmla="*/ 280594 h 608902"/>
                <a:gd name="connsiteX75" fmla="*/ 374515 w 736991"/>
                <a:gd name="connsiteY75" fmla="*/ 268434 h 608902"/>
                <a:gd name="connsiteX76" fmla="*/ 362355 w 736991"/>
                <a:gd name="connsiteY76" fmla="*/ 256275 h 608902"/>
                <a:gd name="connsiteX77" fmla="*/ 345332 w 736991"/>
                <a:gd name="connsiteY77" fmla="*/ 251411 h 608902"/>
                <a:gd name="connsiteX78" fmla="*/ 333172 w 736991"/>
                <a:gd name="connsiteY78" fmla="*/ 244115 h 608902"/>
                <a:gd name="connsiteX79" fmla="*/ 313717 w 736991"/>
                <a:gd name="connsiteY79" fmla="*/ 239251 h 608902"/>
                <a:gd name="connsiteX80" fmla="*/ 306421 w 736991"/>
                <a:gd name="connsiteY80" fmla="*/ 234388 h 608902"/>
                <a:gd name="connsiteX81" fmla="*/ 272375 w 736991"/>
                <a:gd name="connsiteY81" fmla="*/ 229524 h 608902"/>
                <a:gd name="connsiteX82" fmla="*/ 260215 w 736991"/>
                <a:gd name="connsiteY82" fmla="*/ 217364 h 608902"/>
                <a:gd name="connsiteX83" fmla="*/ 267511 w 736991"/>
                <a:gd name="connsiteY83" fmla="*/ 212500 h 608902"/>
                <a:gd name="connsiteX84" fmla="*/ 282102 w 736991"/>
                <a:gd name="connsiteY84" fmla="*/ 207637 h 608902"/>
                <a:gd name="connsiteX85" fmla="*/ 306421 w 736991"/>
                <a:gd name="connsiteY85" fmla="*/ 190613 h 608902"/>
                <a:gd name="connsiteX86" fmla="*/ 323445 w 736991"/>
                <a:gd name="connsiteY86" fmla="*/ 178454 h 608902"/>
                <a:gd name="connsiteX87" fmla="*/ 333172 w 736991"/>
                <a:gd name="connsiteY87" fmla="*/ 173590 h 608902"/>
                <a:gd name="connsiteX88" fmla="*/ 340468 w 736991"/>
                <a:gd name="connsiteY88" fmla="*/ 171158 h 608902"/>
                <a:gd name="connsiteX89" fmla="*/ 347764 w 736991"/>
                <a:gd name="connsiteY89" fmla="*/ 166294 h 608902"/>
                <a:gd name="connsiteX90" fmla="*/ 369651 w 736991"/>
                <a:gd name="connsiteY90" fmla="*/ 156566 h 608902"/>
                <a:gd name="connsiteX91" fmla="*/ 372083 w 736991"/>
                <a:gd name="connsiteY91" fmla="*/ 149271 h 608902"/>
                <a:gd name="connsiteX92" fmla="*/ 376947 w 736991"/>
                <a:gd name="connsiteY92" fmla="*/ 141975 h 608902"/>
                <a:gd name="connsiteX93" fmla="*/ 379379 w 736991"/>
                <a:gd name="connsiteY93" fmla="*/ 120088 h 608902"/>
                <a:gd name="connsiteX94" fmla="*/ 372083 w 736991"/>
                <a:gd name="connsiteY94" fmla="*/ 73881 h 608902"/>
                <a:gd name="connsiteX95" fmla="*/ 364787 w 736991"/>
                <a:gd name="connsiteY95" fmla="*/ 69017 h 608902"/>
                <a:gd name="connsiteX96" fmla="*/ 357492 w 736991"/>
                <a:gd name="connsiteY96" fmla="*/ 49562 h 608902"/>
                <a:gd name="connsiteX97" fmla="*/ 355060 w 736991"/>
                <a:gd name="connsiteY97" fmla="*/ 39834 h 608902"/>
                <a:gd name="connsiteX98" fmla="*/ 350196 w 736991"/>
                <a:gd name="connsiteY98" fmla="*/ 25243 h 608902"/>
                <a:gd name="connsiteX99" fmla="*/ 347764 w 736991"/>
                <a:gd name="connsiteY99" fmla="*/ 8220 h 608902"/>
                <a:gd name="connsiteX100" fmla="*/ 313717 w 736991"/>
                <a:gd name="connsiteY100" fmla="*/ 3356 h 608902"/>
                <a:gd name="connsiteX101" fmla="*/ 299126 w 736991"/>
                <a:gd name="connsiteY101" fmla="*/ 13083 h 608902"/>
                <a:gd name="connsiteX102" fmla="*/ 291830 w 736991"/>
                <a:gd name="connsiteY102" fmla="*/ 15515 h 608902"/>
                <a:gd name="connsiteX103" fmla="*/ 274807 w 736991"/>
                <a:gd name="connsiteY103" fmla="*/ 924 h 608902"/>
                <a:gd name="connsiteX104" fmla="*/ 167802 w 736991"/>
                <a:gd name="connsiteY104" fmla="*/ 5788 h 608902"/>
                <a:gd name="connsiteX105" fmla="*/ 153211 w 736991"/>
                <a:gd name="connsiteY105" fmla="*/ 117656 h 608902"/>
                <a:gd name="connsiteX106" fmla="*/ 0 w 736991"/>
                <a:gd name="connsiteY106" fmla="*/ 124951 h 60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736991" h="608902">
                  <a:moveTo>
                    <a:pt x="0" y="124951"/>
                  </a:moveTo>
                  <a:lnTo>
                    <a:pt x="0" y="375439"/>
                  </a:lnTo>
                  <a:lnTo>
                    <a:pt x="70526" y="375439"/>
                  </a:lnTo>
                  <a:lnTo>
                    <a:pt x="72958" y="409485"/>
                  </a:lnTo>
                  <a:lnTo>
                    <a:pt x="72958" y="438668"/>
                  </a:lnTo>
                  <a:lnTo>
                    <a:pt x="269943" y="438668"/>
                  </a:lnTo>
                  <a:lnTo>
                    <a:pt x="306421" y="419213"/>
                  </a:lnTo>
                  <a:cubicBezTo>
                    <a:pt x="307232" y="427319"/>
                    <a:pt x="308176" y="435413"/>
                    <a:pt x="308853" y="443532"/>
                  </a:cubicBezTo>
                  <a:cubicBezTo>
                    <a:pt x="312049" y="481879"/>
                    <a:pt x="307556" y="466392"/>
                    <a:pt x="313717" y="484875"/>
                  </a:cubicBezTo>
                  <a:cubicBezTo>
                    <a:pt x="314528" y="490549"/>
                    <a:pt x="313585" y="496771"/>
                    <a:pt x="316149" y="501898"/>
                  </a:cubicBezTo>
                  <a:cubicBezTo>
                    <a:pt x="317296" y="504191"/>
                    <a:pt x="321089" y="503320"/>
                    <a:pt x="323445" y="504330"/>
                  </a:cubicBezTo>
                  <a:cubicBezTo>
                    <a:pt x="326777" y="505758"/>
                    <a:pt x="329930" y="507573"/>
                    <a:pt x="333172" y="509194"/>
                  </a:cubicBezTo>
                  <a:cubicBezTo>
                    <a:pt x="342900" y="508383"/>
                    <a:pt x="352923" y="509277"/>
                    <a:pt x="362355" y="506762"/>
                  </a:cubicBezTo>
                  <a:cubicBezTo>
                    <a:pt x="366921" y="505544"/>
                    <a:pt x="371819" y="495406"/>
                    <a:pt x="374515" y="492171"/>
                  </a:cubicBezTo>
                  <a:cubicBezTo>
                    <a:pt x="384208" y="480540"/>
                    <a:pt x="378669" y="488710"/>
                    <a:pt x="389107" y="480011"/>
                  </a:cubicBezTo>
                  <a:cubicBezTo>
                    <a:pt x="391749" y="477809"/>
                    <a:pt x="393970" y="475147"/>
                    <a:pt x="396402" y="472715"/>
                  </a:cubicBezTo>
                  <a:cubicBezTo>
                    <a:pt x="399645" y="473526"/>
                    <a:pt x="404187" y="472427"/>
                    <a:pt x="406130" y="475147"/>
                  </a:cubicBezTo>
                  <a:cubicBezTo>
                    <a:pt x="427308" y="504797"/>
                    <a:pt x="393632" y="479788"/>
                    <a:pt x="415858" y="494602"/>
                  </a:cubicBezTo>
                  <a:cubicBezTo>
                    <a:pt x="421532" y="493792"/>
                    <a:pt x="427643" y="494499"/>
                    <a:pt x="432881" y="492171"/>
                  </a:cubicBezTo>
                  <a:cubicBezTo>
                    <a:pt x="435552" y="490984"/>
                    <a:pt x="435874" y="487120"/>
                    <a:pt x="437745" y="484875"/>
                  </a:cubicBezTo>
                  <a:cubicBezTo>
                    <a:pt x="439947" y="482233"/>
                    <a:pt x="442609" y="480011"/>
                    <a:pt x="445041" y="477579"/>
                  </a:cubicBezTo>
                  <a:cubicBezTo>
                    <a:pt x="449094" y="479200"/>
                    <a:pt x="456441" y="478144"/>
                    <a:pt x="457200" y="482443"/>
                  </a:cubicBezTo>
                  <a:cubicBezTo>
                    <a:pt x="475669" y="587104"/>
                    <a:pt x="443440" y="535976"/>
                    <a:pt x="464496" y="567560"/>
                  </a:cubicBezTo>
                  <a:cubicBezTo>
                    <a:pt x="471140" y="594136"/>
                    <a:pt x="468622" y="580371"/>
                    <a:pt x="471792" y="608902"/>
                  </a:cubicBezTo>
                  <a:lnTo>
                    <a:pt x="481519" y="604039"/>
                  </a:lnTo>
                  <a:lnTo>
                    <a:pt x="481519" y="604039"/>
                  </a:lnTo>
                  <a:lnTo>
                    <a:pt x="505838" y="604039"/>
                  </a:lnTo>
                  <a:lnTo>
                    <a:pt x="505838" y="567560"/>
                  </a:lnTo>
                  <a:cubicBezTo>
                    <a:pt x="513134" y="565939"/>
                    <a:pt x="520310" y="563623"/>
                    <a:pt x="527726" y="562696"/>
                  </a:cubicBezTo>
                  <a:cubicBezTo>
                    <a:pt x="539818" y="561184"/>
                    <a:pt x="552382" y="563220"/>
                    <a:pt x="564204" y="560264"/>
                  </a:cubicBezTo>
                  <a:cubicBezTo>
                    <a:pt x="566691" y="559642"/>
                    <a:pt x="565489" y="555261"/>
                    <a:pt x="566636" y="552968"/>
                  </a:cubicBezTo>
                  <a:cubicBezTo>
                    <a:pt x="567943" y="550354"/>
                    <a:pt x="569879" y="548105"/>
                    <a:pt x="571500" y="545673"/>
                  </a:cubicBezTo>
                  <a:cubicBezTo>
                    <a:pt x="573121" y="539188"/>
                    <a:pt x="574250" y="532559"/>
                    <a:pt x="576364" y="526217"/>
                  </a:cubicBezTo>
                  <a:cubicBezTo>
                    <a:pt x="577175" y="523785"/>
                    <a:pt x="577155" y="520891"/>
                    <a:pt x="578796" y="518922"/>
                  </a:cubicBezTo>
                  <a:cubicBezTo>
                    <a:pt x="579825" y="517687"/>
                    <a:pt x="593110" y="508240"/>
                    <a:pt x="595819" y="506762"/>
                  </a:cubicBezTo>
                  <a:cubicBezTo>
                    <a:pt x="602184" y="503290"/>
                    <a:pt x="610148" y="502161"/>
                    <a:pt x="615275" y="497034"/>
                  </a:cubicBezTo>
                  <a:cubicBezTo>
                    <a:pt x="621917" y="490392"/>
                    <a:pt x="631661" y="481919"/>
                    <a:pt x="634730" y="472715"/>
                  </a:cubicBezTo>
                  <a:cubicBezTo>
                    <a:pt x="636332" y="467909"/>
                    <a:pt x="637740" y="461553"/>
                    <a:pt x="642026" y="458124"/>
                  </a:cubicBezTo>
                  <a:cubicBezTo>
                    <a:pt x="644027" y="456523"/>
                    <a:pt x="646834" y="456314"/>
                    <a:pt x="649321" y="455692"/>
                  </a:cubicBezTo>
                  <a:lnTo>
                    <a:pt x="668777" y="450828"/>
                  </a:lnTo>
                  <a:cubicBezTo>
                    <a:pt x="680793" y="442816"/>
                    <a:pt x="673149" y="445964"/>
                    <a:pt x="693096" y="445964"/>
                  </a:cubicBezTo>
                  <a:lnTo>
                    <a:pt x="727143" y="409485"/>
                  </a:lnTo>
                  <a:cubicBezTo>
                    <a:pt x="727353" y="406971"/>
                    <a:pt x="728747" y="376837"/>
                    <a:pt x="732007" y="368143"/>
                  </a:cubicBezTo>
                  <a:cubicBezTo>
                    <a:pt x="733033" y="365406"/>
                    <a:pt x="735249" y="363279"/>
                    <a:pt x="736870" y="360847"/>
                  </a:cubicBezTo>
                  <a:cubicBezTo>
                    <a:pt x="736059" y="354362"/>
                    <a:pt x="738810" y="346250"/>
                    <a:pt x="734438" y="341392"/>
                  </a:cubicBezTo>
                  <a:cubicBezTo>
                    <a:pt x="729966" y="336423"/>
                    <a:pt x="721325" y="338642"/>
                    <a:pt x="714983" y="336528"/>
                  </a:cubicBezTo>
                  <a:lnTo>
                    <a:pt x="707687" y="334096"/>
                  </a:lnTo>
                  <a:cubicBezTo>
                    <a:pt x="705255" y="332475"/>
                    <a:pt x="703006" y="330539"/>
                    <a:pt x="700392" y="329232"/>
                  </a:cubicBezTo>
                  <a:cubicBezTo>
                    <a:pt x="696487" y="327280"/>
                    <a:pt x="691586" y="327163"/>
                    <a:pt x="688232" y="324368"/>
                  </a:cubicBezTo>
                  <a:cubicBezTo>
                    <a:pt x="686263" y="322727"/>
                    <a:pt x="686946" y="319366"/>
                    <a:pt x="685800" y="317073"/>
                  </a:cubicBezTo>
                  <a:cubicBezTo>
                    <a:pt x="684493" y="314459"/>
                    <a:pt x="682243" y="312391"/>
                    <a:pt x="680936" y="309777"/>
                  </a:cubicBezTo>
                  <a:cubicBezTo>
                    <a:pt x="679790" y="307484"/>
                    <a:pt x="679776" y="304707"/>
                    <a:pt x="678504" y="302481"/>
                  </a:cubicBezTo>
                  <a:cubicBezTo>
                    <a:pt x="676493" y="298962"/>
                    <a:pt x="673357" y="296191"/>
                    <a:pt x="671209" y="292754"/>
                  </a:cubicBezTo>
                  <a:cubicBezTo>
                    <a:pt x="665775" y="284060"/>
                    <a:pt x="667990" y="281691"/>
                    <a:pt x="659049" y="275730"/>
                  </a:cubicBezTo>
                  <a:cubicBezTo>
                    <a:pt x="656916" y="274308"/>
                    <a:pt x="654185" y="274109"/>
                    <a:pt x="651753" y="273298"/>
                  </a:cubicBezTo>
                  <a:cubicBezTo>
                    <a:pt x="629055" y="274109"/>
                    <a:pt x="606273" y="273610"/>
                    <a:pt x="583660" y="275730"/>
                  </a:cubicBezTo>
                  <a:cubicBezTo>
                    <a:pt x="580050" y="276068"/>
                    <a:pt x="577264" y="279166"/>
                    <a:pt x="573932" y="280594"/>
                  </a:cubicBezTo>
                  <a:cubicBezTo>
                    <a:pt x="571576" y="281604"/>
                    <a:pt x="569068" y="282215"/>
                    <a:pt x="566636" y="283026"/>
                  </a:cubicBezTo>
                  <a:cubicBezTo>
                    <a:pt x="564204" y="284647"/>
                    <a:pt x="561955" y="286583"/>
                    <a:pt x="559341" y="287890"/>
                  </a:cubicBezTo>
                  <a:cubicBezTo>
                    <a:pt x="557048" y="289037"/>
                    <a:pt x="552601" y="287819"/>
                    <a:pt x="552045" y="290322"/>
                  </a:cubicBezTo>
                  <a:cubicBezTo>
                    <a:pt x="549018" y="303944"/>
                    <a:pt x="553456" y="308245"/>
                    <a:pt x="559341" y="317073"/>
                  </a:cubicBezTo>
                  <a:cubicBezTo>
                    <a:pt x="557306" y="345559"/>
                    <a:pt x="564761" y="345793"/>
                    <a:pt x="549613" y="358415"/>
                  </a:cubicBezTo>
                  <a:cubicBezTo>
                    <a:pt x="547367" y="360286"/>
                    <a:pt x="544749" y="361658"/>
                    <a:pt x="542317" y="363279"/>
                  </a:cubicBezTo>
                  <a:cubicBezTo>
                    <a:pt x="537453" y="362468"/>
                    <a:pt x="532561" y="361814"/>
                    <a:pt x="527726" y="360847"/>
                  </a:cubicBezTo>
                  <a:cubicBezTo>
                    <a:pt x="524448" y="360191"/>
                    <a:pt x="521287" y="359013"/>
                    <a:pt x="517998" y="358415"/>
                  </a:cubicBezTo>
                  <a:cubicBezTo>
                    <a:pt x="510612" y="357072"/>
                    <a:pt x="488297" y="354398"/>
                    <a:pt x="481519" y="353551"/>
                  </a:cubicBezTo>
                  <a:cubicBezTo>
                    <a:pt x="460057" y="339244"/>
                    <a:pt x="494366" y="361191"/>
                    <a:pt x="459632" y="343824"/>
                  </a:cubicBezTo>
                  <a:cubicBezTo>
                    <a:pt x="446207" y="337112"/>
                    <a:pt x="453459" y="339671"/>
                    <a:pt x="437745" y="336528"/>
                  </a:cubicBezTo>
                  <a:cubicBezTo>
                    <a:pt x="435313" y="334907"/>
                    <a:pt x="432070" y="334096"/>
                    <a:pt x="430449" y="331664"/>
                  </a:cubicBezTo>
                  <a:cubicBezTo>
                    <a:pt x="428595" y="328883"/>
                    <a:pt x="428935" y="325151"/>
                    <a:pt x="428017" y="321937"/>
                  </a:cubicBezTo>
                  <a:cubicBezTo>
                    <a:pt x="427313" y="319472"/>
                    <a:pt x="426731" y="316934"/>
                    <a:pt x="425585" y="314641"/>
                  </a:cubicBezTo>
                  <a:cubicBezTo>
                    <a:pt x="424278" y="312027"/>
                    <a:pt x="422171" y="309883"/>
                    <a:pt x="420721" y="307345"/>
                  </a:cubicBezTo>
                  <a:cubicBezTo>
                    <a:pt x="416393" y="299770"/>
                    <a:pt x="416384" y="296790"/>
                    <a:pt x="410994" y="290322"/>
                  </a:cubicBezTo>
                  <a:cubicBezTo>
                    <a:pt x="408792" y="287680"/>
                    <a:pt x="406684" y="284732"/>
                    <a:pt x="403698" y="283026"/>
                  </a:cubicBezTo>
                  <a:cubicBezTo>
                    <a:pt x="400796" y="281368"/>
                    <a:pt x="397213" y="281405"/>
                    <a:pt x="393970" y="280594"/>
                  </a:cubicBezTo>
                  <a:cubicBezTo>
                    <a:pt x="386264" y="276741"/>
                    <a:pt x="380829" y="274748"/>
                    <a:pt x="374515" y="268434"/>
                  </a:cubicBezTo>
                  <a:cubicBezTo>
                    <a:pt x="366408" y="260328"/>
                    <a:pt x="373704" y="261139"/>
                    <a:pt x="362355" y="256275"/>
                  </a:cubicBezTo>
                  <a:cubicBezTo>
                    <a:pt x="351446" y="251599"/>
                    <a:pt x="354798" y="256144"/>
                    <a:pt x="345332" y="251411"/>
                  </a:cubicBezTo>
                  <a:cubicBezTo>
                    <a:pt x="341104" y="249297"/>
                    <a:pt x="337561" y="245871"/>
                    <a:pt x="333172" y="244115"/>
                  </a:cubicBezTo>
                  <a:cubicBezTo>
                    <a:pt x="319285" y="238560"/>
                    <a:pt x="324447" y="244615"/>
                    <a:pt x="313717" y="239251"/>
                  </a:cubicBezTo>
                  <a:cubicBezTo>
                    <a:pt x="311103" y="237944"/>
                    <a:pt x="309107" y="235539"/>
                    <a:pt x="306421" y="234388"/>
                  </a:cubicBezTo>
                  <a:cubicBezTo>
                    <a:pt x="298370" y="230938"/>
                    <a:pt x="276668" y="229953"/>
                    <a:pt x="272375" y="229524"/>
                  </a:cubicBezTo>
                  <a:cubicBezTo>
                    <a:pt x="269632" y="228153"/>
                    <a:pt x="257233" y="224819"/>
                    <a:pt x="260215" y="217364"/>
                  </a:cubicBezTo>
                  <a:cubicBezTo>
                    <a:pt x="261301" y="214650"/>
                    <a:pt x="264840" y="213687"/>
                    <a:pt x="267511" y="212500"/>
                  </a:cubicBezTo>
                  <a:cubicBezTo>
                    <a:pt x="272196" y="210418"/>
                    <a:pt x="282102" y="207637"/>
                    <a:pt x="282102" y="207637"/>
                  </a:cubicBezTo>
                  <a:cubicBezTo>
                    <a:pt x="299057" y="190682"/>
                    <a:pt x="290021" y="194713"/>
                    <a:pt x="306421" y="190613"/>
                  </a:cubicBezTo>
                  <a:cubicBezTo>
                    <a:pt x="310606" y="187474"/>
                    <a:pt x="318459" y="181303"/>
                    <a:pt x="323445" y="178454"/>
                  </a:cubicBezTo>
                  <a:cubicBezTo>
                    <a:pt x="326593" y="176655"/>
                    <a:pt x="329840" y="175018"/>
                    <a:pt x="333172" y="173590"/>
                  </a:cubicBezTo>
                  <a:cubicBezTo>
                    <a:pt x="335528" y="172580"/>
                    <a:pt x="338175" y="172304"/>
                    <a:pt x="340468" y="171158"/>
                  </a:cubicBezTo>
                  <a:cubicBezTo>
                    <a:pt x="343082" y="169851"/>
                    <a:pt x="345093" y="167481"/>
                    <a:pt x="347764" y="166294"/>
                  </a:cubicBezTo>
                  <a:cubicBezTo>
                    <a:pt x="373810" y="154717"/>
                    <a:pt x="353139" y="167574"/>
                    <a:pt x="369651" y="156566"/>
                  </a:cubicBezTo>
                  <a:cubicBezTo>
                    <a:pt x="370462" y="154134"/>
                    <a:pt x="370937" y="151564"/>
                    <a:pt x="372083" y="149271"/>
                  </a:cubicBezTo>
                  <a:cubicBezTo>
                    <a:pt x="373390" y="146657"/>
                    <a:pt x="376238" y="144811"/>
                    <a:pt x="376947" y="141975"/>
                  </a:cubicBezTo>
                  <a:cubicBezTo>
                    <a:pt x="378727" y="134854"/>
                    <a:pt x="378568" y="127384"/>
                    <a:pt x="379379" y="120088"/>
                  </a:cubicBezTo>
                  <a:cubicBezTo>
                    <a:pt x="378554" y="106888"/>
                    <a:pt x="383753" y="85551"/>
                    <a:pt x="372083" y="73881"/>
                  </a:cubicBezTo>
                  <a:cubicBezTo>
                    <a:pt x="370016" y="71814"/>
                    <a:pt x="367219" y="70638"/>
                    <a:pt x="364787" y="69017"/>
                  </a:cubicBezTo>
                  <a:cubicBezTo>
                    <a:pt x="362219" y="62596"/>
                    <a:pt x="359398" y="56232"/>
                    <a:pt x="357492" y="49562"/>
                  </a:cubicBezTo>
                  <a:cubicBezTo>
                    <a:pt x="356574" y="46348"/>
                    <a:pt x="356020" y="43035"/>
                    <a:pt x="355060" y="39834"/>
                  </a:cubicBezTo>
                  <a:cubicBezTo>
                    <a:pt x="353587" y="34923"/>
                    <a:pt x="350196" y="25243"/>
                    <a:pt x="350196" y="25243"/>
                  </a:cubicBezTo>
                  <a:cubicBezTo>
                    <a:pt x="349385" y="19569"/>
                    <a:pt x="349893" y="13542"/>
                    <a:pt x="347764" y="8220"/>
                  </a:cubicBezTo>
                  <a:cubicBezTo>
                    <a:pt x="342026" y="-6125"/>
                    <a:pt x="323355" y="2480"/>
                    <a:pt x="313717" y="3356"/>
                  </a:cubicBezTo>
                  <a:cubicBezTo>
                    <a:pt x="296368" y="9139"/>
                    <a:pt x="317343" y="939"/>
                    <a:pt x="299126" y="13083"/>
                  </a:cubicBezTo>
                  <a:cubicBezTo>
                    <a:pt x="296993" y="14505"/>
                    <a:pt x="291830" y="15515"/>
                    <a:pt x="291830" y="15515"/>
                  </a:cubicBezTo>
                  <a:lnTo>
                    <a:pt x="274807" y="924"/>
                  </a:lnTo>
                  <a:lnTo>
                    <a:pt x="167802" y="5788"/>
                  </a:lnTo>
                  <a:lnTo>
                    <a:pt x="153211" y="117656"/>
                  </a:lnTo>
                  <a:lnTo>
                    <a:pt x="0" y="124951"/>
                  </a:ln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2388140" y="1340530"/>
              <a:ext cx="1083972" cy="1439593"/>
            </a:xfrm>
            <a:custGeom>
              <a:avLst/>
              <a:gdLst>
                <a:gd name="connsiteX0" fmla="*/ 914400 w 1084634"/>
                <a:gd name="connsiteY0" fmla="*/ 0 h 1439694"/>
                <a:gd name="connsiteX1" fmla="*/ 0 w 1084634"/>
                <a:gd name="connsiteY1" fmla="*/ 0 h 1439694"/>
                <a:gd name="connsiteX2" fmla="*/ 245624 w 1084634"/>
                <a:gd name="connsiteY2" fmla="*/ 1439694 h 1439694"/>
                <a:gd name="connsiteX3" fmla="*/ 340469 w 1084634"/>
                <a:gd name="connsiteY3" fmla="*/ 1420238 h 1439694"/>
                <a:gd name="connsiteX4" fmla="*/ 428017 w 1084634"/>
                <a:gd name="connsiteY4" fmla="*/ 1386192 h 1439694"/>
                <a:gd name="connsiteX5" fmla="*/ 457200 w 1084634"/>
                <a:gd name="connsiteY5" fmla="*/ 1391055 h 1439694"/>
                <a:gd name="connsiteX6" fmla="*/ 500975 w 1084634"/>
                <a:gd name="connsiteY6" fmla="*/ 1383760 h 1439694"/>
                <a:gd name="connsiteX7" fmla="*/ 505839 w 1084634"/>
                <a:gd name="connsiteY7" fmla="*/ 1376464 h 1439694"/>
                <a:gd name="connsiteX8" fmla="*/ 510703 w 1084634"/>
                <a:gd name="connsiteY8" fmla="*/ 1366736 h 1439694"/>
                <a:gd name="connsiteX9" fmla="*/ 503407 w 1084634"/>
                <a:gd name="connsiteY9" fmla="*/ 1274324 h 1439694"/>
                <a:gd name="connsiteX10" fmla="*/ 642026 w 1084634"/>
                <a:gd name="connsiteY10" fmla="*/ 1305938 h 1439694"/>
                <a:gd name="connsiteX11" fmla="*/ 773349 w 1084634"/>
                <a:gd name="connsiteY11" fmla="*/ 1288915 h 1439694"/>
                <a:gd name="connsiteX12" fmla="*/ 802532 w 1084634"/>
                <a:gd name="connsiteY12" fmla="*/ 1281619 h 1439694"/>
                <a:gd name="connsiteX13" fmla="*/ 812260 w 1084634"/>
                <a:gd name="connsiteY13" fmla="*/ 1150296 h 1439694"/>
                <a:gd name="connsiteX14" fmla="*/ 792805 w 1084634"/>
                <a:gd name="connsiteY14" fmla="*/ 958175 h 1439694"/>
                <a:gd name="connsiteX15" fmla="*/ 517998 w 1084634"/>
                <a:gd name="connsiteY15" fmla="*/ 953311 h 1439694"/>
                <a:gd name="connsiteX16" fmla="*/ 522862 w 1084634"/>
                <a:gd name="connsiteY16" fmla="*/ 836579 h 1439694"/>
                <a:gd name="connsiteX17" fmla="*/ 535022 w 1084634"/>
                <a:gd name="connsiteY17" fmla="*/ 807396 h 1439694"/>
                <a:gd name="connsiteX18" fmla="*/ 542317 w 1084634"/>
                <a:gd name="connsiteY18" fmla="*/ 644458 h 1439694"/>
                <a:gd name="connsiteX19" fmla="*/ 780645 w 1084634"/>
                <a:gd name="connsiteY19" fmla="*/ 644458 h 1439694"/>
                <a:gd name="connsiteX20" fmla="*/ 812260 w 1084634"/>
                <a:gd name="connsiteY20" fmla="*/ 629866 h 1439694"/>
                <a:gd name="connsiteX21" fmla="*/ 899809 w 1084634"/>
                <a:gd name="connsiteY21" fmla="*/ 634730 h 1439694"/>
                <a:gd name="connsiteX22" fmla="*/ 902241 w 1084634"/>
                <a:gd name="connsiteY22" fmla="*/ 678504 h 1439694"/>
                <a:gd name="connsiteX23" fmla="*/ 1084634 w 1084634"/>
                <a:gd name="connsiteY23" fmla="*/ 673641 h 1439694"/>
                <a:gd name="connsiteX24" fmla="*/ 1084634 w 1084634"/>
                <a:gd name="connsiteY24" fmla="*/ 620138 h 1439694"/>
                <a:gd name="connsiteX25" fmla="*/ 1067611 w 1084634"/>
                <a:gd name="connsiteY25" fmla="*/ 603115 h 1439694"/>
                <a:gd name="connsiteX26" fmla="*/ 1060315 w 1084634"/>
                <a:gd name="connsiteY26" fmla="*/ 598251 h 1439694"/>
                <a:gd name="connsiteX27" fmla="*/ 1050588 w 1084634"/>
                <a:gd name="connsiteY27" fmla="*/ 583660 h 1439694"/>
                <a:gd name="connsiteX28" fmla="*/ 1045724 w 1084634"/>
                <a:gd name="connsiteY28" fmla="*/ 576364 h 1439694"/>
                <a:gd name="connsiteX29" fmla="*/ 1043292 w 1084634"/>
                <a:gd name="connsiteY29" fmla="*/ 569068 h 1439694"/>
                <a:gd name="connsiteX30" fmla="*/ 1038428 w 1084634"/>
                <a:gd name="connsiteY30" fmla="*/ 561772 h 1439694"/>
                <a:gd name="connsiteX31" fmla="*/ 1035996 w 1084634"/>
                <a:gd name="connsiteY31" fmla="*/ 554477 h 1439694"/>
                <a:gd name="connsiteX32" fmla="*/ 1028700 w 1084634"/>
                <a:gd name="connsiteY32" fmla="*/ 537453 h 1439694"/>
                <a:gd name="connsiteX33" fmla="*/ 1031132 w 1084634"/>
                <a:gd name="connsiteY33" fmla="*/ 527726 h 1439694"/>
                <a:gd name="connsiteX34" fmla="*/ 1038428 w 1084634"/>
                <a:gd name="connsiteY34" fmla="*/ 525294 h 1439694"/>
                <a:gd name="connsiteX35" fmla="*/ 1053020 w 1084634"/>
                <a:gd name="connsiteY35" fmla="*/ 517998 h 1439694"/>
                <a:gd name="connsiteX36" fmla="*/ 1067611 w 1084634"/>
                <a:gd name="connsiteY36" fmla="*/ 505838 h 1439694"/>
                <a:gd name="connsiteX37" fmla="*/ 1074907 w 1084634"/>
                <a:gd name="connsiteY37" fmla="*/ 481519 h 1439694"/>
                <a:gd name="connsiteX38" fmla="*/ 1070043 w 1084634"/>
                <a:gd name="connsiteY38" fmla="*/ 464496 h 1439694"/>
                <a:gd name="connsiteX39" fmla="*/ 1062747 w 1084634"/>
                <a:gd name="connsiteY39" fmla="*/ 462064 h 1439694"/>
                <a:gd name="connsiteX40" fmla="*/ 1004381 w 1084634"/>
                <a:gd name="connsiteY40" fmla="*/ 469360 h 1439694"/>
                <a:gd name="connsiteX41" fmla="*/ 873058 w 1084634"/>
                <a:gd name="connsiteY41" fmla="*/ 466928 h 1439694"/>
                <a:gd name="connsiteX42" fmla="*/ 865762 w 1084634"/>
                <a:gd name="connsiteY42" fmla="*/ 303989 h 1439694"/>
                <a:gd name="connsiteX43" fmla="*/ 890081 w 1084634"/>
                <a:gd name="connsiteY43" fmla="*/ 248055 h 1439694"/>
                <a:gd name="connsiteX44" fmla="*/ 921696 w 1084634"/>
                <a:gd name="connsiteY44" fmla="*/ 196985 h 1439694"/>
                <a:gd name="connsiteX45" fmla="*/ 919264 w 1084634"/>
                <a:gd name="connsiteY45" fmla="*/ 143483 h 1439694"/>
                <a:gd name="connsiteX46" fmla="*/ 911969 w 1084634"/>
                <a:gd name="connsiteY46" fmla="*/ 136187 h 1439694"/>
                <a:gd name="connsiteX47" fmla="*/ 899809 w 1084634"/>
                <a:gd name="connsiteY47" fmla="*/ 121596 h 1439694"/>
                <a:gd name="connsiteX48" fmla="*/ 897377 w 1084634"/>
                <a:gd name="connsiteY48" fmla="*/ 109436 h 1439694"/>
                <a:gd name="connsiteX49" fmla="*/ 914400 w 1084634"/>
                <a:gd name="connsiteY49" fmla="*/ 0 h 143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84634" h="1439694">
                  <a:moveTo>
                    <a:pt x="914400" y="0"/>
                  </a:moveTo>
                  <a:lnTo>
                    <a:pt x="0" y="0"/>
                  </a:lnTo>
                  <a:lnTo>
                    <a:pt x="245624" y="1439694"/>
                  </a:lnTo>
                  <a:lnTo>
                    <a:pt x="340469" y="1420238"/>
                  </a:lnTo>
                  <a:lnTo>
                    <a:pt x="428017" y="1386192"/>
                  </a:lnTo>
                  <a:lnTo>
                    <a:pt x="457200" y="1391055"/>
                  </a:lnTo>
                  <a:cubicBezTo>
                    <a:pt x="470633" y="1390160"/>
                    <a:pt x="489766" y="1394969"/>
                    <a:pt x="500975" y="1383760"/>
                  </a:cubicBezTo>
                  <a:cubicBezTo>
                    <a:pt x="503042" y="1381693"/>
                    <a:pt x="504532" y="1379078"/>
                    <a:pt x="505839" y="1376464"/>
                  </a:cubicBezTo>
                  <a:cubicBezTo>
                    <a:pt x="511428" y="1365286"/>
                    <a:pt x="505209" y="1372230"/>
                    <a:pt x="510703" y="1366736"/>
                  </a:cubicBezTo>
                  <a:lnTo>
                    <a:pt x="503407" y="1274324"/>
                  </a:lnTo>
                  <a:lnTo>
                    <a:pt x="642026" y="1305938"/>
                  </a:lnTo>
                  <a:lnTo>
                    <a:pt x="773349" y="1288915"/>
                  </a:lnTo>
                  <a:lnTo>
                    <a:pt x="802532" y="1281619"/>
                  </a:lnTo>
                  <a:lnTo>
                    <a:pt x="812260" y="1150296"/>
                  </a:lnTo>
                  <a:lnTo>
                    <a:pt x="792805" y="958175"/>
                  </a:lnTo>
                  <a:lnTo>
                    <a:pt x="517998" y="953311"/>
                  </a:lnTo>
                  <a:lnTo>
                    <a:pt x="522862" y="836579"/>
                  </a:lnTo>
                  <a:lnTo>
                    <a:pt x="535022" y="807396"/>
                  </a:lnTo>
                  <a:lnTo>
                    <a:pt x="542317" y="644458"/>
                  </a:lnTo>
                  <a:lnTo>
                    <a:pt x="780645" y="644458"/>
                  </a:lnTo>
                  <a:lnTo>
                    <a:pt x="812260" y="629866"/>
                  </a:lnTo>
                  <a:lnTo>
                    <a:pt x="899809" y="634730"/>
                  </a:lnTo>
                  <a:lnTo>
                    <a:pt x="902241" y="678504"/>
                  </a:lnTo>
                  <a:lnTo>
                    <a:pt x="1084634" y="673641"/>
                  </a:lnTo>
                  <a:lnTo>
                    <a:pt x="1084634" y="620138"/>
                  </a:lnTo>
                  <a:cubicBezTo>
                    <a:pt x="1078960" y="614464"/>
                    <a:pt x="1073576" y="608483"/>
                    <a:pt x="1067611" y="603115"/>
                  </a:cubicBezTo>
                  <a:cubicBezTo>
                    <a:pt x="1065438" y="601160"/>
                    <a:pt x="1062240" y="600451"/>
                    <a:pt x="1060315" y="598251"/>
                  </a:cubicBezTo>
                  <a:cubicBezTo>
                    <a:pt x="1056466" y="593852"/>
                    <a:pt x="1053830" y="588524"/>
                    <a:pt x="1050588" y="583660"/>
                  </a:cubicBezTo>
                  <a:cubicBezTo>
                    <a:pt x="1048967" y="581228"/>
                    <a:pt x="1046648" y="579137"/>
                    <a:pt x="1045724" y="576364"/>
                  </a:cubicBezTo>
                  <a:cubicBezTo>
                    <a:pt x="1044913" y="573932"/>
                    <a:pt x="1044438" y="571361"/>
                    <a:pt x="1043292" y="569068"/>
                  </a:cubicBezTo>
                  <a:cubicBezTo>
                    <a:pt x="1041985" y="566454"/>
                    <a:pt x="1039735" y="564386"/>
                    <a:pt x="1038428" y="561772"/>
                  </a:cubicBezTo>
                  <a:cubicBezTo>
                    <a:pt x="1037282" y="559479"/>
                    <a:pt x="1037006" y="556833"/>
                    <a:pt x="1035996" y="554477"/>
                  </a:cubicBezTo>
                  <a:cubicBezTo>
                    <a:pt x="1026982" y="533446"/>
                    <a:pt x="1034402" y="554559"/>
                    <a:pt x="1028700" y="537453"/>
                  </a:cubicBezTo>
                  <a:cubicBezTo>
                    <a:pt x="1029511" y="534211"/>
                    <a:pt x="1029044" y="530336"/>
                    <a:pt x="1031132" y="527726"/>
                  </a:cubicBezTo>
                  <a:cubicBezTo>
                    <a:pt x="1032734" y="525724"/>
                    <a:pt x="1036135" y="526440"/>
                    <a:pt x="1038428" y="525294"/>
                  </a:cubicBezTo>
                  <a:cubicBezTo>
                    <a:pt x="1057286" y="515865"/>
                    <a:pt x="1034681" y="524111"/>
                    <a:pt x="1053020" y="517998"/>
                  </a:cubicBezTo>
                  <a:cubicBezTo>
                    <a:pt x="1057560" y="514971"/>
                    <a:pt x="1064858" y="510794"/>
                    <a:pt x="1067611" y="505838"/>
                  </a:cubicBezTo>
                  <a:cubicBezTo>
                    <a:pt x="1070303" y="500993"/>
                    <a:pt x="1073337" y="487799"/>
                    <a:pt x="1074907" y="481519"/>
                  </a:cubicBezTo>
                  <a:cubicBezTo>
                    <a:pt x="1073286" y="475845"/>
                    <a:pt x="1073171" y="469500"/>
                    <a:pt x="1070043" y="464496"/>
                  </a:cubicBezTo>
                  <a:cubicBezTo>
                    <a:pt x="1068684" y="462322"/>
                    <a:pt x="1065311" y="462064"/>
                    <a:pt x="1062747" y="462064"/>
                  </a:cubicBezTo>
                  <a:cubicBezTo>
                    <a:pt x="1009491" y="462064"/>
                    <a:pt x="1021543" y="452198"/>
                    <a:pt x="1004381" y="469360"/>
                  </a:cubicBezTo>
                  <a:lnTo>
                    <a:pt x="873058" y="466928"/>
                  </a:lnTo>
                  <a:lnTo>
                    <a:pt x="865762" y="303989"/>
                  </a:lnTo>
                  <a:lnTo>
                    <a:pt x="890081" y="248055"/>
                  </a:lnTo>
                  <a:lnTo>
                    <a:pt x="921696" y="196985"/>
                  </a:lnTo>
                  <a:cubicBezTo>
                    <a:pt x="920885" y="179151"/>
                    <a:pt x="922084" y="161111"/>
                    <a:pt x="919264" y="143483"/>
                  </a:cubicBezTo>
                  <a:cubicBezTo>
                    <a:pt x="918721" y="140087"/>
                    <a:pt x="914171" y="138829"/>
                    <a:pt x="911969" y="136187"/>
                  </a:cubicBezTo>
                  <a:cubicBezTo>
                    <a:pt x="895047" y="115881"/>
                    <a:pt x="921116" y="142903"/>
                    <a:pt x="899809" y="121596"/>
                  </a:cubicBezTo>
                  <a:lnTo>
                    <a:pt x="897377" y="109436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2891243" y="1957952"/>
              <a:ext cx="725292" cy="658688"/>
            </a:xfrm>
            <a:custGeom>
              <a:avLst/>
              <a:gdLst>
                <a:gd name="connsiteX0" fmla="*/ 294262 w 724710"/>
                <a:gd name="connsiteY0" fmla="*/ 0 h 659049"/>
                <a:gd name="connsiteX1" fmla="*/ 413425 w 724710"/>
                <a:gd name="connsiteY1" fmla="*/ 0 h 659049"/>
                <a:gd name="connsiteX2" fmla="*/ 413425 w 724710"/>
                <a:gd name="connsiteY2" fmla="*/ 41343 h 659049"/>
                <a:gd name="connsiteX3" fmla="*/ 590955 w 724710"/>
                <a:gd name="connsiteY3" fmla="*/ 41343 h 659049"/>
                <a:gd name="connsiteX4" fmla="*/ 724710 w 724710"/>
                <a:gd name="connsiteY4" fmla="*/ 26752 h 659049"/>
                <a:gd name="connsiteX5" fmla="*/ 722279 w 724710"/>
                <a:gd name="connsiteY5" fmla="*/ 265079 h 659049"/>
                <a:gd name="connsiteX6" fmla="*/ 678504 w 724710"/>
                <a:gd name="connsiteY6" fmla="*/ 262647 h 659049"/>
                <a:gd name="connsiteX7" fmla="*/ 661481 w 724710"/>
                <a:gd name="connsiteY7" fmla="*/ 265079 h 659049"/>
                <a:gd name="connsiteX8" fmla="*/ 651753 w 724710"/>
                <a:gd name="connsiteY8" fmla="*/ 269943 h 659049"/>
                <a:gd name="connsiteX9" fmla="*/ 644457 w 724710"/>
                <a:gd name="connsiteY9" fmla="*/ 272375 h 659049"/>
                <a:gd name="connsiteX10" fmla="*/ 632298 w 724710"/>
                <a:gd name="connsiteY10" fmla="*/ 274807 h 659049"/>
                <a:gd name="connsiteX11" fmla="*/ 629866 w 724710"/>
                <a:gd name="connsiteY11" fmla="*/ 286966 h 659049"/>
                <a:gd name="connsiteX12" fmla="*/ 637162 w 724710"/>
                <a:gd name="connsiteY12" fmla="*/ 311286 h 659049"/>
                <a:gd name="connsiteX13" fmla="*/ 632298 w 724710"/>
                <a:gd name="connsiteY13" fmla="*/ 325877 h 659049"/>
                <a:gd name="connsiteX14" fmla="*/ 617706 w 724710"/>
                <a:gd name="connsiteY14" fmla="*/ 335605 h 659049"/>
                <a:gd name="connsiteX15" fmla="*/ 607979 w 724710"/>
                <a:gd name="connsiteY15" fmla="*/ 338037 h 659049"/>
                <a:gd name="connsiteX16" fmla="*/ 588523 w 724710"/>
                <a:gd name="connsiteY16" fmla="*/ 345332 h 659049"/>
                <a:gd name="connsiteX17" fmla="*/ 571500 w 724710"/>
                <a:gd name="connsiteY17" fmla="*/ 376947 h 659049"/>
                <a:gd name="connsiteX18" fmla="*/ 453706 w 724710"/>
                <a:gd name="connsiteY18" fmla="*/ 379351 h 659049"/>
                <a:gd name="connsiteX19" fmla="*/ 452336 w 724710"/>
                <a:gd name="connsiteY19" fmla="*/ 401266 h 659049"/>
                <a:gd name="connsiteX20" fmla="*/ 457200 w 724710"/>
                <a:gd name="connsiteY20" fmla="*/ 415858 h 659049"/>
                <a:gd name="connsiteX21" fmla="*/ 466927 w 724710"/>
                <a:gd name="connsiteY21" fmla="*/ 488815 h 659049"/>
                <a:gd name="connsiteX22" fmla="*/ 493679 w 724710"/>
                <a:gd name="connsiteY22" fmla="*/ 496111 h 659049"/>
                <a:gd name="connsiteX23" fmla="*/ 500974 w 724710"/>
                <a:gd name="connsiteY23" fmla="*/ 503407 h 659049"/>
                <a:gd name="connsiteX24" fmla="*/ 503406 w 724710"/>
                <a:gd name="connsiteY24" fmla="*/ 510703 h 659049"/>
                <a:gd name="connsiteX25" fmla="*/ 520430 w 724710"/>
                <a:gd name="connsiteY25" fmla="*/ 525294 h 659049"/>
                <a:gd name="connsiteX26" fmla="*/ 527725 w 724710"/>
                <a:gd name="connsiteY26" fmla="*/ 532590 h 659049"/>
                <a:gd name="connsiteX27" fmla="*/ 537453 w 724710"/>
                <a:gd name="connsiteY27" fmla="*/ 535022 h 659049"/>
                <a:gd name="connsiteX28" fmla="*/ 625002 w 724710"/>
                <a:gd name="connsiteY28" fmla="*/ 537454 h 659049"/>
                <a:gd name="connsiteX29" fmla="*/ 632298 w 724710"/>
                <a:gd name="connsiteY29" fmla="*/ 542318 h 659049"/>
                <a:gd name="connsiteX30" fmla="*/ 634730 w 724710"/>
                <a:gd name="connsiteY30" fmla="*/ 566637 h 659049"/>
                <a:gd name="connsiteX31" fmla="*/ 627434 w 724710"/>
                <a:gd name="connsiteY31" fmla="*/ 620139 h 659049"/>
                <a:gd name="connsiteX32" fmla="*/ 603115 w 724710"/>
                <a:gd name="connsiteY32" fmla="*/ 627435 h 659049"/>
                <a:gd name="connsiteX33" fmla="*/ 588523 w 724710"/>
                <a:gd name="connsiteY33" fmla="*/ 637162 h 659049"/>
                <a:gd name="connsiteX34" fmla="*/ 581227 w 724710"/>
                <a:gd name="connsiteY34" fmla="*/ 644458 h 659049"/>
                <a:gd name="connsiteX35" fmla="*/ 573932 w 724710"/>
                <a:gd name="connsiteY35" fmla="*/ 646890 h 659049"/>
                <a:gd name="connsiteX36" fmla="*/ 566636 w 724710"/>
                <a:gd name="connsiteY36" fmla="*/ 654186 h 659049"/>
                <a:gd name="connsiteX37" fmla="*/ 544749 w 724710"/>
                <a:gd name="connsiteY37" fmla="*/ 659049 h 659049"/>
                <a:gd name="connsiteX38" fmla="*/ 537453 w 724710"/>
                <a:gd name="connsiteY38" fmla="*/ 656618 h 659049"/>
                <a:gd name="connsiteX39" fmla="*/ 520430 w 724710"/>
                <a:gd name="connsiteY39" fmla="*/ 646890 h 659049"/>
                <a:gd name="connsiteX40" fmla="*/ 513134 w 724710"/>
                <a:gd name="connsiteY40" fmla="*/ 644458 h 659049"/>
                <a:gd name="connsiteX41" fmla="*/ 493679 w 724710"/>
                <a:gd name="connsiteY41" fmla="*/ 622571 h 659049"/>
                <a:gd name="connsiteX42" fmla="*/ 491247 w 724710"/>
                <a:gd name="connsiteY42" fmla="*/ 615275 h 659049"/>
                <a:gd name="connsiteX43" fmla="*/ 479087 w 724710"/>
                <a:gd name="connsiteY43" fmla="*/ 603115 h 659049"/>
                <a:gd name="connsiteX44" fmla="*/ 476655 w 724710"/>
                <a:gd name="connsiteY44" fmla="*/ 564205 h 659049"/>
                <a:gd name="connsiteX45" fmla="*/ 471791 w 724710"/>
                <a:gd name="connsiteY45" fmla="*/ 556909 h 659049"/>
                <a:gd name="connsiteX46" fmla="*/ 457200 w 724710"/>
                <a:gd name="connsiteY46" fmla="*/ 554477 h 659049"/>
                <a:gd name="connsiteX47" fmla="*/ 445040 w 724710"/>
                <a:gd name="connsiteY47" fmla="*/ 576364 h 659049"/>
                <a:gd name="connsiteX48" fmla="*/ 432881 w 724710"/>
                <a:gd name="connsiteY48" fmla="*/ 578796 h 659049"/>
                <a:gd name="connsiteX49" fmla="*/ 418289 w 724710"/>
                <a:gd name="connsiteY49" fmla="*/ 569069 h 659049"/>
                <a:gd name="connsiteX50" fmla="*/ 408562 w 724710"/>
                <a:gd name="connsiteY50" fmla="*/ 556909 h 659049"/>
                <a:gd name="connsiteX51" fmla="*/ 372083 w 724710"/>
                <a:gd name="connsiteY51" fmla="*/ 554477 h 659049"/>
                <a:gd name="connsiteX52" fmla="*/ 296693 w 724710"/>
                <a:gd name="connsiteY52" fmla="*/ 554477 h 659049"/>
                <a:gd name="connsiteX53" fmla="*/ 279330 w 724710"/>
                <a:gd name="connsiteY53" fmla="*/ 352628 h 659049"/>
                <a:gd name="connsiteX54" fmla="*/ 2432 w 724710"/>
                <a:gd name="connsiteY54" fmla="*/ 352628 h 659049"/>
                <a:gd name="connsiteX55" fmla="*/ 0 w 724710"/>
                <a:gd name="connsiteY55" fmla="*/ 231032 h 659049"/>
                <a:gd name="connsiteX56" fmla="*/ 17023 w 724710"/>
                <a:gd name="connsiteY56" fmla="*/ 196986 h 659049"/>
                <a:gd name="connsiteX57" fmla="*/ 21887 w 724710"/>
                <a:gd name="connsiteY57" fmla="*/ 21888 h 659049"/>
                <a:gd name="connsiteX58" fmla="*/ 272374 w 724710"/>
                <a:gd name="connsiteY58" fmla="*/ 21888 h 65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24710" h="659049">
                  <a:moveTo>
                    <a:pt x="294262" y="0"/>
                  </a:moveTo>
                  <a:lnTo>
                    <a:pt x="413425" y="0"/>
                  </a:lnTo>
                  <a:lnTo>
                    <a:pt x="413425" y="41343"/>
                  </a:lnTo>
                  <a:lnTo>
                    <a:pt x="590955" y="41343"/>
                  </a:lnTo>
                  <a:lnTo>
                    <a:pt x="724710" y="26752"/>
                  </a:lnTo>
                  <a:cubicBezTo>
                    <a:pt x="723900" y="106194"/>
                    <a:pt x="723089" y="185637"/>
                    <a:pt x="722279" y="265079"/>
                  </a:cubicBezTo>
                  <a:lnTo>
                    <a:pt x="678504" y="262647"/>
                  </a:lnTo>
                  <a:cubicBezTo>
                    <a:pt x="672830" y="263458"/>
                    <a:pt x="667011" y="263571"/>
                    <a:pt x="661481" y="265079"/>
                  </a:cubicBezTo>
                  <a:cubicBezTo>
                    <a:pt x="657983" y="266033"/>
                    <a:pt x="655085" y="268515"/>
                    <a:pt x="651753" y="269943"/>
                  </a:cubicBezTo>
                  <a:cubicBezTo>
                    <a:pt x="649397" y="270953"/>
                    <a:pt x="646944" y="271753"/>
                    <a:pt x="644457" y="272375"/>
                  </a:cubicBezTo>
                  <a:cubicBezTo>
                    <a:pt x="640447" y="273378"/>
                    <a:pt x="635221" y="271884"/>
                    <a:pt x="632298" y="274807"/>
                  </a:cubicBezTo>
                  <a:cubicBezTo>
                    <a:pt x="629375" y="277730"/>
                    <a:pt x="630677" y="282913"/>
                    <a:pt x="629866" y="286966"/>
                  </a:cubicBezTo>
                  <a:cubicBezTo>
                    <a:pt x="633542" y="301668"/>
                    <a:pt x="631241" y="293523"/>
                    <a:pt x="637162" y="311286"/>
                  </a:cubicBezTo>
                  <a:cubicBezTo>
                    <a:pt x="638783" y="316150"/>
                    <a:pt x="633919" y="321013"/>
                    <a:pt x="632298" y="325877"/>
                  </a:cubicBezTo>
                  <a:cubicBezTo>
                    <a:pt x="632298" y="325877"/>
                    <a:pt x="622935" y="332991"/>
                    <a:pt x="617706" y="335605"/>
                  </a:cubicBezTo>
                  <a:cubicBezTo>
                    <a:pt x="614717" y="337100"/>
                    <a:pt x="611150" y="336980"/>
                    <a:pt x="607979" y="338037"/>
                  </a:cubicBezTo>
                  <a:cubicBezTo>
                    <a:pt x="601408" y="340227"/>
                    <a:pt x="595008" y="342900"/>
                    <a:pt x="588523" y="345332"/>
                  </a:cubicBezTo>
                  <a:lnTo>
                    <a:pt x="571500" y="376947"/>
                  </a:lnTo>
                  <a:lnTo>
                    <a:pt x="453706" y="379351"/>
                  </a:lnTo>
                  <a:lnTo>
                    <a:pt x="452336" y="401266"/>
                  </a:lnTo>
                  <a:cubicBezTo>
                    <a:pt x="452336" y="401266"/>
                    <a:pt x="456583" y="410768"/>
                    <a:pt x="457200" y="415858"/>
                  </a:cubicBezTo>
                  <a:cubicBezTo>
                    <a:pt x="466231" y="490361"/>
                    <a:pt x="449364" y="462469"/>
                    <a:pt x="466927" y="488815"/>
                  </a:cubicBezTo>
                  <a:cubicBezTo>
                    <a:pt x="474785" y="490387"/>
                    <a:pt x="486737" y="492254"/>
                    <a:pt x="493679" y="496111"/>
                  </a:cubicBezTo>
                  <a:cubicBezTo>
                    <a:pt x="496685" y="497781"/>
                    <a:pt x="499066" y="500545"/>
                    <a:pt x="500974" y="503407"/>
                  </a:cubicBezTo>
                  <a:cubicBezTo>
                    <a:pt x="502396" y="505540"/>
                    <a:pt x="502595" y="508271"/>
                    <a:pt x="503406" y="510703"/>
                  </a:cubicBezTo>
                  <a:cubicBezTo>
                    <a:pt x="521524" y="528818"/>
                    <a:pt x="498575" y="506560"/>
                    <a:pt x="520430" y="525294"/>
                  </a:cubicBezTo>
                  <a:cubicBezTo>
                    <a:pt x="523041" y="527532"/>
                    <a:pt x="524739" y="530884"/>
                    <a:pt x="527725" y="532590"/>
                  </a:cubicBezTo>
                  <a:cubicBezTo>
                    <a:pt x="530627" y="534248"/>
                    <a:pt x="534210" y="534211"/>
                    <a:pt x="537453" y="535022"/>
                  </a:cubicBezTo>
                  <a:cubicBezTo>
                    <a:pt x="566636" y="535833"/>
                    <a:pt x="595894" y="535215"/>
                    <a:pt x="625002" y="537454"/>
                  </a:cubicBezTo>
                  <a:cubicBezTo>
                    <a:pt x="627916" y="537678"/>
                    <a:pt x="631374" y="539545"/>
                    <a:pt x="632298" y="542318"/>
                  </a:cubicBezTo>
                  <a:cubicBezTo>
                    <a:pt x="634874" y="550047"/>
                    <a:pt x="634730" y="558490"/>
                    <a:pt x="634730" y="566637"/>
                  </a:cubicBezTo>
                  <a:cubicBezTo>
                    <a:pt x="634730" y="611883"/>
                    <a:pt x="640363" y="600745"/>
                    <a:pt x="627434" y="620139"/>
                  </a:cubicBezTo>
                  <a:cubicBezTo>
                    <a:pt x="607945" y="625707"/>
                    <a:pt x="616009" y="623136"/>
                    <a:pt x="603115" y="627435"/>
                  </a:cubicBezTo>
                  <a:cubicBezTo>
                    <a:pt x="597569" y="629284"/>
                    <a:pt x="593137" y="633573"/>
                    <a:pt x="588523" y="637162"/>
                  </a:cubicBezTo>
                  <a:cubicBezTo>
                    <a:pt x="585808" y="639273"/>
                    <a:pt x="583659" y="642026"/>
                    <a:pt x="581227" y="644458"/>
                  </a:cubicBezTo>
                  <a:cubicBezTo>
                    <a:pt x="578795" y="645269"/>
                    <a:pt x="576065" y="645468"/>
                    <a:pt x="573932" y="646890"/>
                  </a:cubicBezTo>
                  <a:cubicBezTo>
                    <a:pt x="571070" y="648798"/>
                    <a:pt x="569811" y="652863"/>
                    <a:pt x="566636" y="654186"/>
                  </a:cubicBezTo>
                  <a:cubicBezTo>
                    <a:pt x="559737" y="657060"/>
                    <a:pt x="552045" y="657428"/>
                    <a:pt x="544749" y="659049"/>
                  </a:cubicBezTo>
                  <a:cubicBezTo>
                    <a:pt x="542317" y="658239"/>
                    <a:pt x="539809" y="657628"/>
                    <a:pt x="537453" y="656618"/>
                  </a:cubicBezTo>
                  <a:cubicBezTo>
                    <a:pt x="528814" y="652916"/>
                    <a:pt x="527756" y="651775"/>
                    <a:pt x="520430" y="646890"/>
                  </a:cubicBezTo>
                  <a:lnTo>
                    <a:pt x="513134" y="644458"/>
                  </a:lnTo>
                  <a:cubicBezTo>
                    <a:pt x="509266" y="643169"/>
                    <a:pt x="496923" y="629060"/>
                    <a:pt x="493679" y="622571"/>
                  </a:cubicBezTo>
                  <a:cubicBezTo>
                    <a:pt x="492533" y="620278"/>
                    <a:pt x="492058" y="617707"/>
                    <a:pt x="491247" y="615275"/>
                  </a:cubicBezTo>
                  <a:cubicBezTo>
                    <a:pt x="487051" y="612477"/>
                    <a:pt x="480041" y="609155"/>
                    <a:pt x="479087" y="603115"/>
                  </a:cubicBezTo>
                  <a:cubicBezTo>
                    <a:pt x="477060" y="590279"/>
                    <a:pt x="478682" y="577041"/>
                    <a:pt x="476655" y="564205"/>
                  </a:cubicBezTo>
                  <a:cubicBezTo>
                    <a:pt x="476199" y="561318"/>
                    <a:pt x="474405" y="558216"/>
                    <a:pt x="471791" y="556909"/>
                  </a:cubicBezTo>
                  <a:cubicBezTo>
                    <a:pt x="467381" y="554704"/>
                    <a:pt x="462064" y="555288"/>
                    <a:pt x="457200" y="554477"/>
                  </a:cubicBezTo>
                  <a:cubicBezTo>
                    <a:pt x="454508" y="562552"/>
                    <a:pt x="452567" y="570510"/>
                    <a:pt x="445040" y="576364"/>
                  </a:cubicBezTo>
                  <a:cubicBezTo>
                    <a:pt x="441777" y="578902"/>
                    <a:pt x="436934" y="577985"/>
                    <a:pt x="432881" y="578796"/>
                  </a:cubicBezTo>
                  <a:cubicBezTo>
                    <a:pt x="432881" y="578796"/>
                    <a:pt x="422423" y="573202"/>
                    <a:pt x="418289" y="569069"/>
                  </a:cubicBezTo>
                  <a:cubicBezTo>
                    <a:pt x="411840" y="562620"/>
                    <a:pt x="421516" y="559068"/>
                    <a:pt x="408562" y="556909"/>
                  </a:cubicBezTo>
                  <a:cubicBezTo>
                    <a:pt x="396541" y="554905"/>
                    <a:pt x="384243" y="555288"/>
                    <a:pt x="372083" y="554477"/>
                  </a:cubicBezTo>
                  <a:lnTo>
                    <a:pt x="296693" y="554477"/>
                  </a:lnTo>
                  <a:lnTo>
                    <a:pt x="279330" y="352628"/>
                  </a:lnTo>
                  <a:lnTo>
                    <a:pt x="2432" y="352628"/>
                  </a:lnTo>
                  <a:cubicBezTo>
                    <a:pt x="1621" y="312096"/>
                    <a:pt x="811" y="271564"/>
                    <a:pt x="0" y="231032"/>
                  </a:cubicBezTo>
                  <a:lnTo>
                    <a:pt x="17023" y="196986"/>
                  </a:lnTo>
                  <a:lnTo>
                    <a:pt x="21887" y="21888"/>
                  </a:lnTo>
                  <a:lnTo>
                    <a:pt x="272374" y="21888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3332449" y="2213491"/>
              <a:ext cx="430096" cy="379342"/>
            </a:xfrm>
            <a:custGeom>
              <a:avLst/>
              <a:gdLst>
                <a:gd name="connsiteX0" fmla="*/ 296694 w 430775"/>
                <a:gd name="connsiteY0" fmla="*/ 0 h 379378"/>
                <a:gd name="connsiteX1" fmla="*/ 216441 w 430775"/>
                <a:gd name="connsiteY1" fmla="*/ 0 h 379378"/>
                <a:gd name="connsiteX2" fmla="*/ 194554 w 430775"/>
                <a:gd name="connsiteY2" fmla="*/ 4863 h 379378"/>
                <a:gd name="connsiteX3" fmla="*/ 170234 w 430775"/>
                <a:gd name="connsiteY3" fmla="*/ 24319 h 379378"/>
                <a:gd name="connsiteX4" fmla="*/ 165371 w 430775"/>
                <a:gd name="connsiteY4" fmla="*/ 31614 h 379378"/>
                <a:gd name="connsiteX5" fmla="*/ 167803 w 430775"/>
                <a:gd name="connsiteY5" fmla="*/ 63229 h 379378"/>
                <a:gd name="connsiteX6" fmla="*/ 165371 w 430775"/>
                <a:gd name="connsiteY6" fmla="*/ 70525 h 379378"/>
                <a:gd name="connsiteX7" fmla="*/ 158075 w 430775"/>
                <a:gd name="connsiteY7" fmla="*/ 75389 h 379378"/>
                <a:gd name="connsiteX8" fmla="*/ 136188 w 430775"/>
                <a:gd name="connsiteY8" fmla="*/ 77821 h 379378"/>
                <a:gd name="connsiteX9" fmla="*/ 128892 w 430775"/>
                <a:gd name="connsiteY9" fmla="*/ 82685 h 379378"/>
                <a:gd name="connsiteX10" fmla="*/ 124028 w 430775"/>
                <a:gd name="connsiteY10" fmla="*/ 114300 h 379378"/>
                <a:gd name="connsiteX11" fmla="*/ 0 w 430775"/>
                <a:gd name="connsiteY11" fmla="*/ 114300 h 379378"/>
                <a:gd name="connsiteX12" fmla="*/ 14592 w 430775"/>
                <a:gd name="connsiteY12" fmla="*/ 192121 h 379378"/>
                <a:gd name="connsiteX13" fmla="*/ 12160 w 430775"/>
                <a:gd name="connsiteY13" fmla="*/ 214008 h 379378"/>
                <a:gd name="connsiteX14" fmla="*/ 17024 w 430775"/>
                <a:gd name="connsiteY14" fmla="*/ 238327 h 379378"/>
                <a:gd name="connsiteX15" fmla="*/ 24320 w 430775"/>
                <a:gd name="connsiteY15" fmla="*/ 245623 h 379378"/>
                <a:gd name="connsiteX16" fmla="*/ 29183 w 430775"/>
                <a:gd name="connsiteY16" fmla="*/ 252919 h 379378"/>
                <a:gd name="connsiteX17" fmla="*/ 53503 w 430775"/>
                <a:gd name="connsiteY17" fmla="*/ 267510 h 379378"/>
                <a:gd name="connsiteX18" fmla="*/ 63230 w 430775"/>
                <a:gd name="connsiteY18" fmla="*/ 269942 h 379378"/>
                <a:gd name="connsiteX19" fmla="*/ 70526 w 430775"/>
                <a:gd name="connsiteY19" fmla="*/ 272374 h 379378"/>
                <a:gd name="connsiteX20" fmla="*/ 80254 w 430775"/>
                <a:gd name="connsiteY20" fmla="*/ 286966 h 379378"/>
                <a:gd name="connsiteX21" fmla="*/ 85117 w 430775"/>
                <a:gd name="connsiteY21" fmla="*/ 294261 h 379378"/>
                <a:gd name="connsiteX22" fmla="*/ 107005 w 430775"/>
                <a:gd name="connsiteY22" fmla="*/ 306421 h 379378"/>
                <a:gd name="connsiteX23" fmla="*/ 124028 w 430775"/>
                <a:gd name="connsiteY23" fmla="*/ 303989 h 379378"/>
                <a:gd name="connsiteX24" fmla="*/ 131324 w 430775"/>
                <a:gd name="connsiteY24" fmla="*/ 299125 h 379378"/>
                <a:gd name="connsiteX25" fmla="*/ 172666 w 430775"/>
                <a:gd name="connsiteY25" fmla="*/ 301557 h 379378"/>
                <a:gd name="connsiteX26" fmla="*/ 175098 w 430775"/>
                <a:gd name="connsiteY26" fmla="*/ 318580 h 379378"/>
                <a:gd name="connsiteX27" fmla="*/ 177530 w 430775"/>
                <a:gd name="connsiteY27" fmla="*/ 333172 h 379378"/>
                <a:gd name="connsiteX28" fmla="*/ 179962 w 430775"/>
                <a:gd name="connsiteY28" fmla="*/ 376946 h 379378"/>
                <a:gd name="connsiteX29" fmla="*/ 245624 w 430775"/>
                <a:gd name="connsiteY29" fmla="*/ 374514 h 379378"/>
                <a:gd name="connsiteX30" fmla="*/ 257783 w 430775"/>
                <a:gd name="connsiteY30" fmla="*/ 379378 h 379378"/>
                <a:gd name="connsiteX31" fmla="*/ 313717 w 430775"/>
                <a:gd name="connsiteY31" fmla="*/ 376946 h 379378"/>
                <a:gd name="connsiteX32" fmla="*/ 330741 w 430775"/>
                <a:gd name="connsiteY32" fmla="*/ 369651 h 379378"/>
                <a:gd name="connsiteX33" fmla="*/ 338037 w 430775"/>
                <a:gd name="connsiteY33" fmla="*/ 367219 h 379378"/>
                <a:gd name="connsiteX34" fmla="*/ 357492 w 430775"/>
                <a:gd name="connsiteY34" fmla="*/ 355059 h 379378"/>
                <a:gd name="connsiteX35" fmla="*/ 347764 w 430775"/>
                <a:gd name="connsiteY35" fmla="*/ 323444 h 379378"/>
                <a:gd name="connsiteX36" fmla="*/ 338037 w 430775"/>
                <a:gd name="connsiteY36" fmla="*/ 313717 h 379378"/>
                <a:gd name="connsiteX37" fmla="*/ 330741 w 430775"/>
                <a:gd name="connsiteY37" fmla="*/ 306421 h 379378"/>
                <a:gd name="connsiteX38" fmla="*/ 328309 w 430775"/>
                <a:gd name="connsiteY38" fmla="*/ 296693 h 379378"/>
                <a:gd name="connsiteX39" fmla="*/ 323445 w 430775"/>
                <a:gd name="connsiteY39" fmla="*/ 286966 h 379378"/>
                <a:gd name="connsiteX40" fmla="*/ 318581 w 430775"/>
                <a:gd name="connsiteY40" fmla="*/ 279670 h 379378"/>
                <a:gd name="connsiteX41" fmla="*/ 313717 w 430775"/>
                <a:gd name="connsiteY41" fmla="*/ 269942 h 379378"/>
                <a:gd name="connsiteX42" fmla="*/ 306422 w 430775"/>
                <a:gd name="connsiteY42" fmla="*/ 262646 h 379378"/>
                <a:gd name="connsiteX43" fmla="*/ 294262 w 430775"/>
                <a:gd name="connsiteY43" fmla="*/ 250487 h 379378"/>
                <a:gd name="connsiteX44" fmla="*/ 291830 w 430775"/>
                <a:gd name="connsiteY44" fmla="*/ 214008 h 379378"/>
                <a:gd name="connsiteX45" fmla="*/ 308854 w 430775"/>
                <a:gd name="connsiteY45" fmla="*/ 206712 h 379378"/>
                <a:gd name="connsiteX46" fmla="*/ 316149 w 430775"/>
                <a:gd name="connsiteY46" fmla="*/ 211576 h 379378"/>
                <a:gd name="connsiteX47" fmla="*/ 323445 w 430775"/>
                <a:gd name="connsiteY47" fmla="*/ 226168 h 379378"/>
                <a:gd name="connsiteX48" fmla="*/ 330741 w 430775"/>
                <a:gd name="connsiteY48" fmla="*/ 223736 h 379378"/>
                <a:gd name="connsiteX49" fmla="*/ 333173 w 430775"/>
                <a:gd name="connsiteY49" fmla="*/ 214008 h 379378"/>
                <a:gd name="connsiteX50" fmla="*/ 338037 w 430775"/>
                <a:gd name="connsiteY50" fmla="*/ 206712 h 379378"/>
                <a:gd name="connsiteX51" fmla="*/ 342900 w 430775"/>
                <a:gd name="connsiteY51" fmla="*/ 192121 h 379378"/>
                <a:gd name="connsiteX52" fmla="*/ 350196 w 430775"/>
                <a:gd name="connsiteY52" fmla="*/ 177529 h 379378"/>
                <a:gd name="connsiteX53" fmla="*/ 357492 w 430775"/>
                <a:gd name="connsiteY53" fmla="*/ 170234 h 379378"/>
                <a:gd name="connsiteX54" fmla="*/ 403698 w 430775"/>
                <a:gd name="connsiteY54" fmla="*/ 167802 h 379378"/>
                <a:gd name="connsiteX55" fmla="*/ 418290 w 430775"/>
                <a:gd name="connsiteY55" fmla="*/ 158074 h 379378"/>
                <a:gd name="connsiteX56" fmla="*/ 425586 w 430775"/>
                <a:gd name="connsiteY56" fmla="*/ 150778 h 379378"/>
                <a:gd name="connsiteX57" fmla="*/ 430449 w 430775"/>
                <a:gd name="connsiteY57" fmla="*/ 136187 h 379378"/>
                <a:gd name="connsiteX58" fmla="*/ 428017 w 430775"/>
                <a:gd name="connsiteY58" fmla="*/ 128891 h 379378"/>
                <a:gd name="connsiteX59" fmla="*/ 418290 w 430775"/>
                <a:gd name="connsiteY59" fmla="*/ 121595 h 379378"/>
                <a:gd name="connsiteX60" fmla="*/ 381811 w 430775"/>
                <a:gd name="connsiteY60" fmla="*/ 114300 h 379378"/>
                <a:gd name="connsiteX61" fmla="*/ 374515 w 430775"/>
                <a:gd name="connsiteY61" fmla="*/ 111868 h 379378"/>
                <a:gd name="connsiteX62" fmla="*/ 362356 w 430775"/>
                <a:gd name="connsiteY62" fmla="*/ 80253 h 379378"/>
                <a:gd name="connsiteX63" fmla="*/ 355060 w 430775"/>
                <a:gd name="connsiteY63" fmla="*/ 77821 h 379378"/>
                <a:gd name="connsiteX64" fmla="*/ 311286 w 430775"/>
                <a:gd name="connsiteY64" fmla="*/ 70525 h 379378"/>
                <a:gd name="connsiteX65" fmla="*/ 296694 w 430775"/>
                <a:gd name="connsiteY65" fmla="*/ 58366 h 379378"/>
                <a:gd name="connsiteX66" fmla="*/ 294262 w 430775"/>
                <a:gd name="connsiteY66" fmla="*/ 51070 h 379378"/>
                <a:gd name="connsiteX67" fmla="*/ 296694 w 430775"/>
                <a:gd name="connsiteY67" fmla="*/ 0 h 3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30775" h="379378">
                  <a:moveTo>
                    <a:pt x="296694" y="0"/>
                  </a:moveTo>
                  <a:lnTo>
                    <a:pt x="216441" y="0"/>
                  </a:lnTo>
                  <a:lnTo>
                    <a:pt x="194554" y="4863"/>
                  </a:lnTo>
                  <a:cubicBezTo>
                    <a:pt x="184940" y="11730"/>
                    <a:pt x="177426" y="15688"/>
                    <a:pt x="170234" y="24319"/>
                  </a:cubicBezTo>
                  <a:cubicBezTo>
                    <a:pt x="168363" y="26564"/>
                    <a:pt x="166992" y="29182"/>
                    <a:pt x="165371" y="31614"/>
                  </a:cubicBezTo>
                  <a:cubicBezTo>
                    <a:pt x="166182" y="42152"/>
                    <a:pt x="167803" y="52660"/>
                    <a:pt x="167803" y="63229"/>
                  </a:cubicBezTo>
                  <a:cubicBezTo>
                    <a:pt x="167803" y="65793"/>
                    <a:pt x="166972" y="68523"/>
                    <a:pt x="165371" y="70525"/>
                  </a:cubicBezTo>
                  <a:cubicBezTo>
                    <a:pt x="163545" y="72807"/>
                    <a:pt x="160911" y="74680"/>
                    <a:pt x="158075" y="75389"/>
                  </a:cubicBezTo>
                  <a:cubicBezTo>
                    <a:pt x="150954" y="77169"/>
                    <a:pt x="143484" y="77010"/>
                    <a:pt x="136188" y="77821"/>
                  </a:cubicBezTo>
                  <a:cubicBezTo>
                    <a:pt x="133756" y="79442"/>
                    <a:pt x="130959" y="80618"/>
                    <a:pt x="128892" y="82685"/>
                  </a:cubicBezTo>
                  <a:cubicBezTo>
                    <a:pt x="119531" y="92045"/>
                    <a:pt x="124028" y="100037"/>
                    <a:pt x="124028" y="114300"/>
                  </a:cubicBezTo>
                  <a:lnTo>
                    <a:pt x="0" y="114300"/>
                  </a:lnTo>
                  <a:lnTo>
                    <a:pt x="14592" y="192121"/>
                  </a:lnTo>
                  <a:cubicBezTo>
                    <a:pt x="13781" y="199417"/>
                    <a:pt x="12160" y="206667"/>
                    <a:pt x="12160" y="214008"/>
                  </a:cubicBezTo>
                  <a:cubicBezTo>
                    <a:pt x="12160" y="214637"/>
                    <a:pt x="15417" y="235514"/>
                    <a:pt x="17024" y="238327"/>
                  </a:cubicBezTo>
                  <a:cubicBezTo>
                    <a:pt x="18730" y="241313"/>
                    <a:pt x="22118" y="242981"/>
                    <a:pt x="24320" y="245623"/>
                  </a:cubicBezTo>
                  <a:cubicBezTo>
                    <a:pt x="26191" y="247868"/>
                    <a:pt x="26983" y="250994"/>
                    <a:pt x="29183" y="252919"/>
                  </a:cubicBezTo>
                  <a:cubicBezTo>
                    <a:pt x="33424" y="256630"/>
                    <a:pt x="46837" y="265010"/>
                    <a:pt x="53503" y="267510"/>
                  </a:cubicBezTo>
                  <a:cubicBezTo>
                    <a:pt x="56632" y="268684"/>
                    <a:pt x="60016" y="269024"/>
                    <a:pt x="63230" y="269942"/>
                  </a:cubicBezTo>
                  <a:cubicBezTo>
                    <a:pt x="65695" y="270646"/>
                    <a:pt x="68094" y="271563"/>
                    <a:pt x="70526" y="272374"/>
                  </a:cubicBezTo>
                  <a:lnTo>
                    <a:pt x="80254" y="286966"/>
                  </a:lnTo>
                  <a:cubicBezTo>
                    <a:pt x="81875" y="289398"/>
                    <a:pt x="82685" y="292640"/>
                    <a:pt x="85117" y="294261"/>
                  </a:cubicBezTo>
                  <a:cubicBezTo>
                    <a:pt x="101842" y="305411"/>
                    <a:pt x="94163" y="302140"/>
                    <a:pt x="107005" y="306421"/>
                  </a:cubicBezTo>
                  <a:cubicBezTo>
                    <a:pt x="112679" y="305610"/>
                    <a:pt x="118538" y="305636"/>
                    <a:pt x="124028" y="303989"/>
                  </a:cubicBezTo>
                  <a:cubicBezTo>
                    <a:pt x="126828" y="303149"/>
                    <a:pt x="128405" y="299271"/>
                    <a:pt x="131324" y="299125"/>
                  </a:cubicBezTo>
                  <a:lnTo>
                    <a:pt x="172666" y="301557"/>
                  </a:lnTo>
                  <a:cubicBezTo>
                    <a:pt x="173477" y="307231"/>
                    <a:pt x="174226" y="312915"/>
                    <a:pt x="175098" y="318580"/>
                  </a:cubicBezTo>
                  <a:cubicBezTo>
                    <a:pt x="175848" y="323454"/>
                    <a:pt x="177120" y="328258"/>
                    <a:pt x="177530" y="333172"/>
                  </a:cubicBezTo>
                  <a:cubicBezTo>
                    <a:pt x="178744" y="347735"/>
                    <a:pt x="179151" y="362355"/>
                    <a:pt x="179962" y="376946"/>
                  </a:cubicBezTo>
                  <a:cubicBezTo>
                    <a:pt x="201849" y="376135"/>
                    <a:pt x="223732" y="373830"/>
                    <a:pt x="245624" y="374514"/>
                  </a:cubicBezTo>
                  <a:cubicBezTo>
                    <a:pt x="249987" y="374650"/>
                    <a:pt x="253421" y="379222"/>
                    <a:pt x="257783" y="379378"/>
                  </a:cubicBezTo>
                  <a:lnTo>
                    <a:pt x="313717" y="376946"/>
                  </a:lnTo>
                  <a:cubicBezTo>
                    <a:pt x="333962" y="371885"/>
                    <a:pt x="313946" y="378047"/>
                    <a:pt x="330741" y="369651"/>
                  </a:cubicBezTo>
                  <a:cubicBezTo>
                    <a:pt x="333034" y="368505"/>
                    <a:pt x="335681" y="368229"/>
                    <a:pt x="338037" y="367219"/>
                  </a:cubicBezTo>
                  <a:cubicBezTo>
                    <a:pt x="348421" y="362769"/>
                    <a:pt x="348183" y="362041"/>
                    <a:pt x="357492" y="355059"/>
                  </a:cubicBezTo>
                  <a:cubicBezTo>
                    <a:pt x="352898" y="309125"/>
                    <a:pt x="361589" y="344181"/>
                    <a:pt x="347764" y="323444"/>
                  </a:cubicBezTo>
                  <a:cubicBezTo>
                    <a:pt x="340353" y="312327"/>
                    <a:pt x="351932" y="318347"/>
                    <a:pt x="338037" y="313717"/>
                  </a:cubicBezTo>
                  <a:cubicBezTo>
                    <a:pt x="335605" y="311285"/>
                    <a:pt x="332447" y="309407"/>
                    <a:pt x="330741" y="306421"/>
                  </a:cubicBezTo>
                  <a:cubicBezTo>
                    <a:pt x="329083" y="303519"/>
                    <a:pt x="329483" y="299823"/>
                    <a:pt x="328309" y="296693"/>
                  </a:cubicBezTo>
                  <a:cubicBezTo>
                    <a:pt x="327036" y="293299"/>
                    <a:pt x="325244" y="290113"/>
                    <a:pt x="323445" y="286966"/>
                  </a:cubicBezTo>
                  <a:cubicBezTo>
                    <a:pt x="321995" y="284428"/>
                    <a:pt x="320031" y="282208"/>
                    <a:pt x="318581" y="279670"/>
                  </a:cubicBezTo>
                  <a:cubicBezTo>
                    <a:pt x="316782" y="276522"/>
                    <a:pt x="315824" y="272892"/>
                    <a:pt x="313717" y="269942"/>
                  </a:cubicBezTo>
                  <a:cubicBezTo>
                    <a:pt x="311718" y="267143"/>
                    <a:pt x="308624" y="265288"/>
                    <a:pt x="306422" y="262646"/>
                  </a:cubicBezTo>
                  <a:cubicBezTo>
                    <a:pt x="296291" y="250489"/>
                    <a:pt x="307635" y="259403"/>
                    <a:pt x="294262" y="250487"/>
                  </a:cubicBezTo>
                  <a:cubicBezTo>
                    <a:pt x="287044" y="236050"/>
                    <a:pt x="284995" y="236220"/>
                    <a:pt x="291830" y="214008"/>
                  </a:cubicBezTo>
                  <a:cubicBezTo>
                    <a:pt x="293230" y="209459"/>
                    <a:pt x="306213" y="207372"/>
                    <a:pt x="308854" y="206712"/>
                  </a:cubicBezTo>
                  <a:cubicBezTo>
                    <a:pt x="311286" y="208333"/>
                    <a:pt x="314082" y="209509"/>
                    <a:pt x="316149" y="211576"/>
                  </a:cubicBezTo>
                  <a:cubicBezTo>
                    <a:pt x="320864" y="216291"/>
                    <a:pt x="321467" y="220233"/>
                    <a:pt x="323445" y="226168"/>
                  </a:cubicBezTo>
                  <a:cubicBezTo>
                    <a:pt x="325877" y="225357"/>
                    <a:pt x="329140" y="225738"/>
                    <a:pt x="330741" y="223736"/>
                  </a:cubicBezTo>
                  <a:cubicBezTo>
                    <a:pt x="332829" y="221126"/>
                    <a:pt x="331856" y="217080"/>
                    <a:pt x="333173" y="214008"/>
                  </a:cubicBezTo>
                  <a:cubicBezTo>
                    <a:pt x="334324" y="211321"/>
                    <a:pt x="336416" y="209144"/>
                    <a:pt x="338037" y="206712"/>
                  </a:cubicBezTo>
                  <a:lnTo>
                    <a:pt x="342900" y="192121"/>
                  </a:lnTo>
                  <a:cubicBezTo>
                    <a:pt x="345337" y="184810"/>
                    <a:pt x="344958" y="183814"/>
                    <a:pt x="350196" y="177529"/>
                  </a:cubicBezTo>
                  <a:cubicBezTo>
                    <a:pt x="352398" y="174887"/>
                    <a:pt x="354108" y="170849"/>
                    <a:pt x="357492" y="170234"/>
                  </a:cubicBezTo>
                  <a:cubicBezTo>
                    <a:pt x="372667" y="167475"/>
                    <a:pt x="388296" y="168613"/>
                    <a:pt x="403698" y="167802"/>
                  </a:cubicBezTo>
                  <a:cubicBezTo>
                    <a:pt x="426973" y="144527"/>
                    <a:pt x="397172" y="172152"/>
                    <a:pt x="418290" y="158074"/>
                  </a:cubicBezTo>
                  <a:cubicBezTo>
                    <a:pt x="421152" y="156166"/>
                    <a:pt x="423154" y="153210"/>
                    <a:pt x="425586" y="150778"/>
                  </a:cubicBezTo>
                  <a:cubicBezTo>
                    <a:pt x="427207" y="145914"/>
                    <a:pt x="432070" y="141051"/>
                    <a:pt x="430449" y="136187"/>
                  </a:cubicBezTo>
                  <a:cubicBezTo>
                    <a:pt x="429638" y="133755"/>
                    <a:pt x="429658" y="130860"/>
                    <a:pt x="428017" y="128891"/>
                  </a:cubicBezTo>
                  <a:cubicBezTo>
                    <a:pt x="425422" y="125777"/>
                    <a:pt x="421915" y="123408"/>
                    <a:pt x="418290" y="121595"/>
                  </a:cubicBezTo>
                  <a:cubicBezTo>
                    <a:pt x="405972" y="115436"/>
                    <a:pt x="395568" y="115828"/>
                    <a:pt x="381811" y="114300"/>
                  </a:cubicBezTo>
                  <a:cubicBezTo>
                    <a:pt x="379379" y="113489"/>
                    <a:pt x="376517" y="113469"/>
                    <a:pt x="374515" y="111868"/>
                  </a:cubicBezTo>
                  <a:cubicBezTo>
                    <a:pt x="364193" y="103610"/>
                    <a:pt x="372679" y="88511"/>
                    <a:pt x="362356" y="80253"/>
                  </a:cubicBezTo>
                  <a:cubicBezTo>
                    <a:pt x="360354" y="78652"/>
                    <a:pt x="357353" y="78967"/>
                    <a:pt x="355060" y="77821"/>
                  </a:cubicBezTo>
                  <a:cubicBezTo>
                    <a:pt x="330918" y="65750"/>
                    <a:pt x="378640" y="75015"/>
                    <a:pt x="311286" y="70525"/>
                  </a:cubicBezTo>
                  <a:cubicBezTo>
                    <a:pt x="305904" y="66937"/>
                    <a:pt x="300438" y="63982"/>
                    <a:pt x="296694" y="58366"/>
                  </a:cubicBezTo>
                  <a:cubicBezTo>
                    <a:pt x="295272" y="56233"/>
                    <a:pt x="294966" y="53535"/>
                    <a:pt x="294262" y="51070"/>
                  </a:cubicBezTo>
                  <a:cubicBezTo>
                    <a:pt x="287308" y="26731"/>
                    <a:pt x="291830" y="25289"/>
                    <a:pt x="296694" y="0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3268966" y="2561089"/>
              <a:ext cx="344394" cy="319027"/>
            </a:xfrm>
            <a:custGeom>
              <a:avLst/>
              <a:gdLst>
                <a:gd name="connsiteX0" fmla="*/ 306510 w 345421"/>
                <a:gd name="connsiteY0" fmla="*/ 31615 h 318581"/>
                <a:gd name="connsiteX1" fmla="*/ 306510 w 345421"/>
                <a:gd name="connsiteY1" fmla="*/ 31615 h 318581"/>
                <a:gd name="connsiteX2" fmla="*/ 284623 w 345421"/>
                <a:gd name="connsiteY2" fmla="*/ 24320 h 318581"/>
                <a:gd name="connsiteX3" fmla="*/ 267599 w 345421"/>
                <a:gd name="connsiteY3" fmla="*/ 21888 h 318581"/>
                <a:gd name="connsiteX4" fmla="*/ 250576 w 345421"/>
                <a:gd name="connsiteY4" fmla="*/ 17024 h 318581"/>
                <a:gd name="connsiteX5" fmla="*/ 233552 w 345421"/>
                <a:gd name="connsiteY5" fmla="*/ 2432 h 318581"/>
                <a:gd name="connsiteX6" fmla="*/ 226257 w 345421"/>
                <a:gd name="connsiteY6" fmla="*/ 0 h 318581"/>
                <a:gd name="connsiteX7" fmla="*/ 216529 w 345421"/>
                <a:gd name="connsiteY7" fmla="*/ 2432 h 318581"/>
                <a:gd name="connsiteX8" fmla="*/ 199506 w 345421"/>
                <a:gd name="connsiteY8" fmla="*/ 14592 h 318581"/>
                <a:gd name="connsiteX9" fmla="*/ 192210 w 345421"/>
                <a:gd name="connsiteY9" fmla="*/ 19456 h 318581"/>
                <a:gd name="connsiteX10" fmla="*/ 182482 w 345421"/>
                <a:gd name="connsiteY10" fmla="*/ 24320 h 318581"/>
                <a:gd name="connsiteX11" fmla="*/ 165459 w 345421"/>
                <a:gd name="connsiteY11" fmla="*/ 36479 h 318581"/>
                <a:gd name="connsiteX12" fmla="*/ 131412 w 345421"/>
                <a:gd name="connsiteY12" fmla="*/ 38911 h 318581"/>
                <a:gd name="connsiteX13" fmla="*/ 116821 w 345421"/>
                <a:gd name="connsiteY13" fmla="*/ 53503 h 318581"/>
                <a:gd name="connsiteX14" fmla="*/ 111957 w 345421"/>
                <a:gd name="connsiteY14" fmla="*/ 60798 h 318581"/>
                <a:gd name="connsiteX15" fmla="*/ 102229 w 345421"/>
                <a:gd name="connsiteY15" fmla="*/ 70526 h 318581"/>
                <a:gd name="connsiteX16" fmla="*/ 90069 w 345421"/>
                <a:gd name="connsiteY16" fmla="*/ 85117 h 318581"/>
                <a:gd name="connsiteX17" fmla="*/ 82774 w 345421"/>
                <a:gd name="connsiteY17" fmla="*/ 89981 h 318581"/>
                <a:gd name="connsiteX18" fmla="*/ 75478 w 345421"/>
                <a:gd name="connsiteY18" fmla="*/ 97277 h 318581"/>
                <a:gd name="connsiteX19" fmla="*/ 70614 w 345421"/>
                <a:gd name="connsiteY19" fmla="*/ 104573 h 318581"/>
                <a:gd name="connsiteX20" fmla="*/ 63318 w 345421"/>
                <a:gd name="connsiteY20" fmla="*/ 107005 h 318581"/>
                <a:gd name="connsiteX21" fmla="*/ 56023 w 345421"/>
                <a:gd name="connsiteY21" fmla="*/ 114300 h 318581"/>
                <a:gd name="connsiteX22" fmla="*/ 43863 w 345421"/>
                <a:gd name="connsiteY22" fmla="*/ 128892 h 318581"/>
                <a:gd name="connsiteX23" fmla="*/ 36567 w 345421"/>
                <a:gd name="connsiteY23" fmla="*/ 131324 h 318581"/>
                <a:gd name="connsiteX24" fmla="*/ 21976 w 345421"/>
                <a:gd name="connsiteY24" fmla="*/ 141051 h 318581"/>
                <a:gd name="connsiteX25" fmla="*/ 9816 w 345421"/>
                <a:gd name="connsiteY25" fmla="*/ 150779 h 318581"/>
                <a:gd name="connsiteX26" fmla="*/ 89 w 345421"/>
                <a:gd name="connsiteY26" fmla="*/ 165371 h 318581"/>
                <a:gd name="connsiteX27" fmla="*/ 4952 w 345421"/>
                <a:gd name="connsiteY27" fmla="*/ 172666 h 318581"/>
                <a:gd name="connsiteX28" fmla="*/ 29272 w 345421"/>
                <a:gd name="connsiteY28" fmla="*/ 189690 h 318581"/>
                <a:gd name="connsiteX29" fmla="*/ 36567 w 345421"/>
                <a:gd name="connsiteY29" fmla="*/ 192122 h 318581"/>
                <a:gd name="connsiteX30" fmla="*/ 43863 w 345421"/>
                <a:gd name="connsiteY30" fmla="*/ 196985 h 318581"/>
                <a:gd name="connsiteX31" fmla="*/ 87638 w 345421"/>
                <a:gd name="connsiteY31" fmla="*/ 201849 h 318581"/>
                <a:gd name="connsiteX32" fmla="*/ 102229 w 345421"/>
                <a:gd name="connsiteY32" fmla="*/ 206713 h 318581"/>
                <a:gd name="connsiteX33" fmla="*/ 109525 w 345421"/>
                <a:gd name="connsiteY33" fmla="*/ 214009 h 318581"/>
                <a:gd name="connsiteX34" fmla="*/ 121684 w 345421"/>
                <a:gd name="connsiteY34" fmla="*/ 231032 h 318581"/>
                <a:gd name="connsiteX35" fmla="*/ 148435 w 345421"/>
                <a:gd name="connsiteY35" fmla="*/ 238328 h 318581"/>
                <a:gd name="connsiteX36" fmla="*/ 155731 w 345421"/>
                <a:gd name="connsiteY36" fmla="*/ 240760 h 318581"/>
                <a:gd name="connsiteX37" fmla="*/ 165459 w 345421"/>
                <a:gd name="connsiteY37" fmla="*/ 243192 h 318581"/>
                <a:gd name="connsiteX38" fmla="*/ 172755 w 345421"/>
                <a:gd name="connsiteY38" fmla="*/ 248056 h 318581"/>
                <a:gd name="connsiteX39" fmla="*/ 175186 w 345421"/>
                <a:gd name="connsiteY39" fmla="*/ 255351 h 318581"/>
                <a:gd name="connsiteX40" fmla="*/ 180050 w 345421"/>
                <a:gd name="connsiteY40" fmla="*/ 262647 h 318581"/>
                <a:gd name="connsiteX41" fmla="*/ 184914 w 345421"/>
                <a:gd name="connsiteY41" fmla="*/ 282103 h 318581"/>
                <a:gd name="connsiteX42" fmla="*/ 192210 w 345421"/>
                <a:gd name="connsiteY42" fmla="*/ 286966 h 318581"/>
                <a:gd name="connsiteX43" fmla="*/ 223825 w 345421"/>
                <a:gd name="connsiteY43" fmla="*/ 291830 h 318581"/>
                <a:gd name="connsiteX44" fmla="*/ 248144 w 345421"/>
                <a:gd name="connsiteY44" fmla="*/ 299126 h 318581"/>
                <a:gd name="connsiteX45" fmla="*/ 255440 w 345421"/>
                <a:gd name="connsiteY45" fmla="*/ 303990 h 318581"/>
                <a:gd name="connsiteX46" fmla="*/ 279759 w 345421"/>
                <a:gd name="connsiteY46" fmla="*/ 313717 h 318581"/>
                <a:gd name="connsiteX47" fmla="*/ 289486 w 345421"/>
                <a:gd name="connsiteY47" fmla="*/ 316149 h 318581"/>
                <a:gd name="connsiteX48" fmla="*/ 318669 w 345421"/>
                <a:gd name="connsiteY48" fmla="*/ 318581 h 318581"/>
                <a:gd name="connsiteX49" fmla="*/ 330829 w 345421"/>
                <a:gd name="connsiteY49" fmla="*/ 308854 h 318581"/>
                <a:gd name="connsiteX50" fmla="*/ 335693 w 345421"/>
                <a:gd name="connsiteY50" fmla="*/ 294262 h 318581"/>
                <a:gd name="connsiteX51" fmla="*/ 338125 w 345421"/>
                <a:gd name="connsiteY51" fmla="*/ 265079 h 318581"/>
                <a:gd name="connsiteX52" fmla="*/ 338125 w 345421"/>
                <a:gd name="connsiteY52" fmla="*/ 245624 h 318581"/>
                <a:gd name="connsiteX53" fmla="*/ 333261 w 345421"/>
                <a:gd name="connsiteY53" fmla="*/ 226168 h 318581"/>
                <a:gd name="connsiteX54" fmla="*/ 335693 w 345421"/>
                <a:gd name="connsiteY54" fmla="*/ 204281 h 318581"/>
                <a:gd name="connsiteX55" fmla="*/ 340557 w 345421"/>
                <a:gd name="connsiteY55" fmla="*/ 196985 h 318581"/>
                <a:gd name="connsiteX56" fmla="*/ 345421 w 345421"/>
                <a:gd name="connsiteY56" fmla="*/ 160507 h 318581"/>
                <a:gd name="connsiteX57" fmla="*/ 342989 w 345421"/>
                <a:gd name="connsiteY57" fmla="*/ 119164 h 318581"/>
                <a:gd name="connsiteX58" fmla="*/ 338125 w 345421"/>
                <a:gd name="connsiteY58" fmla="*/ 111868 h 318581"/>
                <a:gd name="connsiteX59" fmla="*/ 335693 w 345421"/>
                <a:gd name="connsiteY59" fmla="*/ 104573 h 318581"/>
                <a:gd name="connsiteX60" fmla="*/ 321101 w 345421"/>
                <a:gd name="connsiteY60" fmla="*/ 89981 h 318581"/>
                <a:gd name="connsiteX61" fmla="*/ 311374 w 345421"/>
                <a:gd name="connsiteY61" fmla="*/ 75390 h 318581"/>
                <a:gd name="connsiteX62" fmla="*/ 306510 w 345421"/>
                <a:gd name="connsiteY62" fmla="*/ 68094 h 318581"/>
                <a:gd name="connsiteX63" fmla="*/ 301646 w 345421"/>
                <a:gd name="connsiteY63" fmla="*/ 60798 h 318581"/>
                <a:gd name="connsiteX64" fmla="*/ 299214 w 345421"/>
                <a:gd name="connsiteY64" fmla="*/ 53503 h 318581"/>
                <a:gd name="connsiteX65" fmla="*/ 296782 w 345421"/>
                <a:gd name="connsiteY65" fmla="*/ 43775 h 318581"/>
                <a:gd name="connsiteX66" fmla="*/ 306510 w 345421"/>
                <a:gd name="connsiteY66" fmla="*/ 31615 h 3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45421" h="318581">
                  <a:moveTo>
                    <a:pt x="306510" y="31615"/>
                  </a:moveTo>
                  <a:lnTo>
                    <a:pt x="306510" y="31615"/>
                  </a:lnTo>
                  <a:cubicBezTo>
                    <a:pt x="299214" y="29183"/>
                    <a:pt x="292084" y="26185"/>
                    <a:pt x="284623" y="24320"/>
                  </a:cubicBezTo>
                  <a:cubicBezTo>
                    <a:pt x="279062" y="22930"/>
                    <a:pt x="273239" y="22913"/>
                    <a:pt x="267599" y="21888"/>
                  </a:cubicBezTo>
                  <a:cubicBezTo>
                    <a:pt x="260883" y="20667"/>
                    <a:pt x="256825" y="19107"/>
                    <a:pt x="250576" y="17024"/>
                  </a:cubicBezTo>
                  <a:cubicBezTo>
                    <a:pt x="244826" y="11274"/>
                    <a:pt x="240832" y="6592"/>
                    <a:pt x="233552" y="2432"/>
                  </a:cubicBezTo>
                  <a:cubicBezTo>
                    <a:pt x="231327" y="1160"/>
                    <a:pt x="228689" y="811"/>
                    <a:pt x="226257" y="0"/>
                  </a:cubicBezTo>
                  <a:cubicBezTo>
                    <a:pt x="223014" y="811"/>
                    <a:pt x="219601" y="1115"/>
                    <a:pt x="216529" y="2432"/>
                  </a:cubicBezTo>
                  <a:cubicBezTo>
                    <a:pt x="213661" y="3661"/>
                    <a:pt x="200755" y="13700"/>
                    <a:pt x="199506" y="14592"/>
                  </a:cubicBezTo>
                  <a:cubicBezTo>
                    <a:pt x="197128" y="16291"/>
                    <a:pt x="194748" y="18006"/>
                    <a:pt x="192210" y="19456"/>
                  </a:cubicBezTo>
                  <a:cubicBezTo>
                    <a:pt x="189062" y="21255"/>
                    <a:pt x="185432" y="22213"/>
                    <a:pt x="182482" y="24320"/>
                  </a:cubicBezTo>
                  <a:cubicBezTo>
                    <a:pt x="174874" y="29754"/>
                    <a:pt x="175888" y="34741"/>
                    <a:pt x="165459" y="36479"/>
                  </a:cubicBezTo>
                  <a:cubicBezTo>
                    <a:pt x="154236" y="38350"/>
                    <a:pt x="142761" y="38100"/>
                    <a:pt x="131412" y="38911"/>
                  </a:cubicBezTo>
                  <a:cubicBezTo>
                    <a:pt x="126548" y="43775"/>
                    <a:pt x="120637" y="47780"/>
                    <a:pt x="116821" y="53503"/>
                  </a:cubicBezTo>
                  <a:cubicBezTo>
                    <a:pt x="115200" y="55935"/>
                    <a:pt x="113859" y="58579"/>
                    <a:pt x="111957" y="60798"/>
                  </a:cubicBezTo>
                  <a:cubicBezTo>
                    <a:pt x="108972" y="64280"/>
                    <a:pt x="105213" y="67044"/>
                    <a:pt x="102229" y="70526"/>
                  </a:cubicBezTo>
                  <a:cubicBezTo>
                    <a:pt x="92661" y="81688"/>
                    <a:pt x="102722" y="74573"/>
                    <a:pt x="90069" y="85117"/>
                  </a:cubicBezTo>
                  <a:cubicBezTo>
                    <a:pt x="87824" y="86988"/>
                    <a:pt x="85019" y="88110"/>
                    <a:pt x="82774" y="89981"/>
                  </a:cubicBezTo>
                  <a:cubicBezTo>
                    <a:pt x="80132" y="92183"/>
                    <a:pt x="77680" y="94635"/>
                    <a:pt x="75478" y="97277"/>
                  </a:cubicBezTo>
                  <a:cubicBezTo>
                    <a:pt x="73607" y="99522"/>
                    <a:pt x="72896" y="102747"/>
                    <a:pt x="70614" y="104573"/>
                  </a:cubicBezTo>
                  <a:cubicBezTo>
                    <a:pt x="68612" y="106174"/>
                    <a:pt x="65750" y="106194"/>
                    <a:pt x="63318" y="107005"/>
                  </a:cubicBezTo>
                  <a:cubicBezTo>
                    <a:pt x="60886" y="109437"/>
                    <a:pt x="58225" y="111658"/>
                    <a:pt x="56023" y="114300"/>
                  </a:cubicBezTo>
                  <a:cubicBezTo>
                    <a:pt x="50415" y="121029"/>
                    <a:pt x="51856" y="123563"/>
                    <a:pt x="43863" y="128892"/>
                  </a:cubicBezTo>
                  <a:cubicBezTo>
                    <a:pt x="41730" y="130314"/>
                    <a:pt x="38999" y="130513"/>
                    <a:pt x="36567" y="131324"/>
                  </a:cubicBezTo>
                  <a:cubicBezTo>
                    <a:pt x="24359" y="149639"/>
                    <a:pt x="40819" y="128490"/>
                    <a:pt x="21976" y="141051"/>
                  </a:cubicBezTo>
                  <a:cubicBezTo>
                    <a:pt x="-30" y="155720"/>
                    <a:pt x="33672" y="142827"/>
                    <a:pt x="9816" y="150779"/>
                  </a:cubicBezTo>
                  <a:cubicBezTo>
                    <a:pt x="6779" y="153817"/>
                    <a:pt x="-916" y="159338"/>
                    <a:pt x="89" y="165371"/>
                  </a:cubicBezTo>
                  <a:cubicBezTo>
                    <a:pt x="569" y="168254"/>
                    <a:pt x="3081" y="170421"/>
                    <a:pt x="4952" y="172666"/>
                  </a:cubicBezTo>
                  <a:cubicBezTo>
                    <a:pt x="11613" y="180659"/>
                    <a:pt x="19802" y="185631"/>
                    <a:pt x="29272" y="189690"/>
                  </a:cubicBezTo>
                  <a:cubicBezTo>
                    <a:pt x="31628" y="190700"/>
                    <a:pt x="34274" y="190976"/>
                    <a:pt x="36567" y="192122"/>
                  </a:cubicBezTo>
                  <a:cubicBezTo>
                    <a:pt x="39181" y="193429"/>
                    <a:pt x="40992" y="196438"/>
                    <a:pt x="43863" y="196985"/>
                  </a:cubicBezTo>
                  <a:cubicBezTo>
                    <a:pt x="58285" y="199732"/>
                    <a:pt x="73046" y="200228"/>
                    <a:pt x="87638" y="201849"/>
                  </a:cubicBezTo>
                  <a:cubicBezTo>
                    <a:pt x="92502" y="203470"/>
                    <a:pt x="98604" y="203088"/>
                    <a:pt x="102229" y="206713"/>
                  </a:cubicBezTo>
                  <a:cubicBezTo>
                    <a:pt x="104661" y="209145"/>
                    <a:pt x="107526" y="211210"/>
                    <a:pt x="109525" y="214009"/>
                  </a:cubicBezTo>
                  <a:cubicBezTo>
                    <a:pt x="117198" y="224751"/>
                    <a:pt x="110620" y="223129"/>
                    <a:pt x="121684" y="231032"/>
                  </a:cubicBezTo>
                  <a:cubicBezTo>
                    <a:pt x="130968" y="237664"/>
                    <a:pt x="136630" y="236641"/>
                    <a:pt x="148435" y="238328"/>
                  </a:cubicBezTo>
                  <a:cubicBezTo>
                    <a:pt x="150867" y="239139"/>
                    <a:pt x="153266" y="240056"/>
                    <a:pt x="155731" y="240760"/>
                  </a:cubicBezTo>
                  <a:cubicBezTo>
                    <a:pt x="158945" y="241678"/>
                    <a:pt x="162387" y="241875"/>
                    <a:pt x="165459" y="243192"/>
                  </a:cubicBezTo>
                  <a:cubicBezTo>
                    <a:pt x="168146" y="244343"/>
                    <a:pt x="170323" y="246435"/>
                    <a:pt x="172755" y="248056"/>
                  </a:cubicBezTo>
                  <a:cubicBezTo>
                    <a:pt x="173565" y="250488"/>
                    <a:pt x="174040" y="253058"/>
                    <a:pt x="175186" y="255351"/>
                  </a:cubicBezTo>
                  <a:cubicBezTo>
                    <a:pt x="176493" y="257965"/>
                    <a:pt x="179051" y="259900"/>
                    <a:pt x="180050" y="262647"/>
                  </a:cubicBezTo>
                  <a:cubicBezTo>
                    <a:pt x="182335" y="268929"/>
                    <a:pt x="179351" y="278395"/>
                    <a:pt x="184914" y="282103"/>
                  </a:cubicBezTo>
                  <a:cubicBezTo>
                    <a:pt x="187346" y="283724"/>
                    <a:pt x="189596" y="285659"/>
                    <a:pt x="192210" y="286966"/>
                  </a:cubicBezTo>
                  <a:cubicBezTo>
                    <a:pt x="200976" y="291348"/>
                    <a:pt x="216845" y="291132"/>
                    <a:pt x="223825" y="291830"/>
                  </a:cubicBezTo>
                  <a:cubicBezTo>
                    <a:pt x="241587" y="297751"/>
                    <a:pt x="233442" y="295451"/>
                    <a:pt x="248144" y="299126"/>
                  </a:cubicBezTo>
                  <a:cubicBezTo>
                    <a:pt x="250576" y="300747"/>
                    <a:pt x="252902" y="302540"/>
                    <a:pt x="255440" y="303990"/>
                  </a:cubicBezTo>
                  <a:cubicBezTo>
                    <a:pt x="263271" y="308465"/>
                    <a:pt x="270894" y="311501"/>
                    <a:pt x="279759" y="313717"/>
                  </a:cubicBezTo>
                  <a:cubicBezTo>
                    <a:pt x="283001" y="314528"/>
                    <a:pt x="286170" y="315734"/>
                    <a:pt x="289486" y="316149"/>
                  </a:cubicBezTo>
                  <a:cubicBezTo>
                    <a:pt x="299172" y="317360"/>
                    <a:pt x="308941" y="317770"/>
                    <a:pt x="318669" y="318581"/>
                  </a:cubicBezTo>
                  <a:cubicBezTo>
                    <a:pt x="326580" y="315944"/>
                    <a:pt x="327003" y="317462"/>
                    <a:pt x="330829" y="308854"/>
                  </a:cubicBezTo>
                  <a:cubicBezTo>
                    <a:pt x="332911" y="304169"/>
                    <a:pt x="335693" y="294262"/>
                    <a:pt x="335693" y="294262"/>
                  </a:cubicBezTo>
                  <a:cubicBezTo>
                    <a:pt x="336504" y="284534"/>
                    <a:pt x="336835" y="274755"/>
                    <a:pt x="338125" y="265079"/>
                  </a:cubicBezTo>
                  <a:cubicBezTo>
                    <a:pt x="340340" y="248469"/>
                    <a:pt x="343518" y="268991"/>
                    <a:pt x="338125" y="245624"/>
                  </a:cubicBezTo>
                  <a:cubicBezTo>
                    <a:pt x="336622" y="239110"/>
                    <a:pt x="333261" y="226168"/>
                    <a:pt x="333261" y="226168"/>
                  </a:cubicBezTo>
                  <a:cubicBezTo>
                    <a:pt x="334072" y="218872"/>
                    <a:pt x="333913" y="211402"/>
                    <a:pt x="335693" y="204281"/>
                  </a:cubicBezTo>
                  <a:cubicBezTo>
                    <a:pt x="336402" y="201445"/>
                    <a:pt x="339984" y="199851"/>
                    <a:pt x="340557" y="196985"/>
                  </a:cubicBezTo>
                  <a:cubicBezTo>
                    <a:pt x="352460" y="137475"/>
                    <a:pt x="337471" y="184357"/>
                    <a:pt x="345421" y="160507"/>
                  </a:cubicBezTo>
                  <a:cubicBezTo>
                    <a:pt x="344610" y="146726"/>
                    <a:pt x="345037" y="132816"/>
                    <a:pt x="342989" y="119164"/>
                  </a:cubicBezTo>
                  <a:cubicBezTo>
                    <a:pt x="342555" y="116273"/>
                    <a:pt x="339432" y="114482"/>
                    <a:pt x="338125" y="111868"/>
                  </a:cubicBezTo>
                  <a:cubicBezTo>
                    <a:pt x="336979" y="109575"/>
                    <a:pt x="337267" y="106596"/>
                    <a:pt x="335693" y="104573"/>
                  </a:cubicBezTo>
                  <a:cubicBezTo>
                    <a:pt x="331470" y="99143"/>
                    <a:pt x="324917" y="95705"/>
                    <a:pt x="321101" y="89981"/>
                  </a:cubicBezTo>
                  <a:lnTo>
                    <a:pt x="311374" y="75390"/>
                  </a:lnTo>
                  <a:lnTo>
                    <a:pt x="306510" y="68094"/>
                  </a:lnTo>
                  <a:cubicBezTo>
                    <a:pt x="304889" y="65662"/>
                    <a:pt x="302570" y="63571"/>
                    <a:pt x="301646" y="60798"/>
                  </a:cubicBezTo>
                  <a:cubicBezTo>
                    <a:pt x="300835" y="58366"/>
                    <a:pt x="299918" y="55968"/>
                    <a:pt x="299214" y="53503"/>
                  </a:cubicBezTo>
                  <a:cubicBezTo>
                    <a:pt x="298296" y="50289"/>
                    <a:pt x="298099" y="46847"/>
                    <a:pt x="296782" y="43775"/>
                  </a:cubicBezTo>
                  <a:cubicBezTo>
                    <a:pt x="291468" y="31376"/>
                    <a:pt x="304889" y="33642"/>
                    <a:pt x="306510" y="31615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3543530" y="2475380"/>
              <a:ext cx="517386" cy="511079"/>
            </a:xfrm>
            <a:custGeom>
              <a:avLst/>
              <a:gdLst>
                <a:gd name="connsiteX0" fmla="*/ 81734 w 517061"/>
                <a:gd name="connsiteY0" fmla="*/ 0 h 510702"/>
                <a:gd name="connsiteX1" fmla="*/ 81734 w 517061"/>
                <a:gd name="connsiteY1" fmla="*/ 0 h 510702"/>
                <a:gd name="connsiteX2" fmla="*/ 89030 w 517061"/>
                <a:gd name="connsiteY2" fmla="*/ 51071 h 510702"/>
                <a:gd name="connsiteX3" fmla="*/ 96326 w 517061"/>
                <a:gd name="connsiteY3" fmla="*/ 55934 h 510702"/>
                <a:gd name="connsiteX4" fmla="*/ 98758 w 517061"/>
                <a:gd name="connsiteY4" fmla="*/ 68094 h 510702"/>
                <a:gd name="connsiteX5" fmla="*/ 106053 w 517061"/>
                <a:gd name="connsiteY5" fmla="*/ 70526 h 510702"/>
                <a:gd name="connsiteX6" fmla="*/ 113349 w 517061"/>
                <a:gd name="connsiteY6" fmla="*/ 75390 h 510702"/>
                <a:gd name="connsiteX7" fmla="*/ 115781 w 517061"/>
                <a:gd name="connsiteY7" fmla="*/ 82685 h 510702"/>
                <a:gd name="connsiteX8" fmla="*/ 113349 w 517061"/>
                <a:gd name="connsiteY8" fmla="*/ 94845 h 510702"/>
                <a:gd name="connsiteX9" fmla="*/ 106053 w 517061"/>
                <a:gd name="connsiteY9" fmla="*/ 97277 h 510702"/>
                <a:gd name="connsiteX10" fmla="*/ 84166 w 517061"/>
                <a:gd name="connsiteY10" fmla="*/ 99709 h 510702"/>
                <a:gd name="connsiteX11" fmla="*/ 25800 w 517061"/>
                <a:gd name="connsiteY11" fmla="*/ 104573 h 510702"/>
                <a:gd name="connsiteX12" fmla="*/ 18504 w 517061"/>
                <a:gd name="connsiteY12" fmla="*/ 102141 h 510702"/>
                <a:gd name="connsiteX13" fmla="*/ 1481 w 517061"/>
                <a:gd name="connsiteY13" fmla="*/ 104573 h 510702"/>
                <a:gd name="connsiteX14" fmla="*/ 3913 w 517061"/>
                <a:gd name="connsiteY14" fmla="*/ 126460 h 510702"/>
                <a:gd name="connsiteX15" fmla="*/ 8777 w 517061"/>
                <a:gd name="connsiteY15" fmla="*/ 133756 h 510702"/>
                <a:gd name="connsiteX16" fmla="*/ 20936 w 517061"/>
                <a:gd name="connsiteY16" fmla="*/ 158075 h 510702"/>
                <a:gd name="connsiteX17" fmla="*/ 23368 w 517061"/>
                <a:gd name="connsiteY17" fmla="*/ 170234 h 510702"/>
                <a:gd name="connsiteX18" fmla="*/ 30664 w 517061"/>
                <a:gd name="connsiteY18" fmla="*/ 179962 h 510702"/>
                <a:gd name="connsiteX19" fmla="*/ 35528 w 517061"/>
                <a:gd name="connsiteY19" fmla="*/ 187258 h 510702"/>
                <a:gd name="connsiteX20" fmla="*/ 40392 w 517061"/>
                <a:gd name="connsiteY20" fmla="*/ 201849 h 510702"/>
                <a:gd name="connsiteX21" fmla="*/ 50119 w 517061"/>
                <a:gd name="connsiteY21" fmla="*/ 216441 h 510702"/>
                <a:gd name="connsiteX22" fmla="*/ 57415 w 517061"/>
                <a:gd name="connsiteY22" fmla="*/ 231032 h 510702"/>
                <a:gd name="connsiteX23" fmla="*/ 52551 w 517061"/>
                <a:gd name="connsiteY23" fmla="*/ 277239 h 510702"/>
                <a:gd name="connsiteX24" fmla="*/ 47687 w 517061"/>
                <a:gd name="connsiteY24" fmla="*/ 284534 h 510702"/>
                <a:gd name="connsiteX25" fmla="*/ 45255 w 517061"/>
                <a:gd name="connsiteY25" fmla="*/ 291830 h 510702"/>
                <a:gd name="connsiteX26" fmla="*/ 40392 w 517061"/>
                <a:gd name="connsiteY26" fmla="*/ 299126 h 510702"/>
                <a:gd name="connsiteX27" fmla="*/ 42823 w 517061"/>
                <a:gd name="connsiteY27" fmla="*/ 323445 h 510702"/>
                <a:gd name="connsiteX28" fmla="*/ 79302 w 517061"/>
                <a:gd name="connsiteY28" fmla="*/ 321013 h 510702"/>
                <a:gd name="connsiteX29" fmla="*/ 93894 w 517061"/>
                <a:gd name="connsiteY29" fmla="*/ 316149 h 510702"/>
                <a:gd name="connsiteX30" fmla="*/ 127940 w 517061"/>
                <a:gd name="connsiteY30" fmla="*/ 318581 h 510702"/>
                <a:gd name="connsiteX31" fmla="*/ 135236 w 517061"/>
                <a:gd name="connsiteY31" fmla="*/ 323445 h 510702"/>
                <a:gd name="connsiteX32" fmla="*/ 142532 w 517061"/>
                <a:gd name="connsiteY32" fmla="*/ 338037 h 510702"/>
                <a:gd name="connsiteX33" fmla="*/ 152260 w 517061"/>
                <a:gd name="connsiteY33" fmla="*/ 359924 h 510702"/>
                <a:gd name="connsiteX34" fmla="*/ 154692 w 517061"/>
                <a:gd name="connsiteY34" fmla="*/ 367220 h 510702"/>
                <a:gd name="connsiteX35" fmla="*/ 161987 w 517061"/>
                <a:gd name="connsiteY35" fmla="*/ 374515 h 510702"/>
                <a:gd name="connsiteX36" fmla="*/ 169283 w 517061"/>
                <a:gd name="connsiteY36" fmla="*/ 389107 h 510702"/>
                <a:gd name="connsiteX37" fmla="*/ 171715 w 517061"/>
                <a:gd name="connsiteY37" fmla="*/ 396402 h 510702"/>
                <a:gd name="connsiteX38" fmla="*/ 183875 w 517061"/>
                <a:gd name="connsiteY38" fmla="*/ 398834 h 510702"/>
                <a:gd name="connsiteX39" fmla="*/ 196034 w 517061"/>
                <a:gd name="connsiteY39" fmla="*/ 403698 h 510702"/>
                <a:gd name="connsiteX40" fmla="*/ 203330 w 517061"/>
                <a:gd name="connsiteY40" fmla="*/ 418290 h 510702"/>
                <a:gd name="connsiteX41" fmla="*/ 210626 w 517061"/>
                <a:gd name="connsiteY41" fmla="*/ 425585 h 510702"/>
                <a:gd name="connsiteX42" fmla="*/ 217921 w 517061"/>
                <a:gd name="connsiteY42" fmla="*/ 428017 h 510702"/>
                <a:gd name="connsiteX43" fmla="*/ 244672 w 517061"/>
                <a:gd name="connsiteY43" fmla="*/ 435313 h 510702"/>
                <a:gd name="connsiteX44" fmla="*/ 266560 w 517061"/>
                <a:gd name="connsiteY44" fmla="*/ 447473 h 510702"/>
                <a:gd name="connsiteX45" fmla="*/ 271423 w 517061"/>
                <a:gd name="connsiteY45" fmla="*/ 454768 h 510702"/>
                <a:gd name="connsiteX46" fmla="*/ 278719 w 517061"/>
                <a:gd name="connsiteY46" fmla="*/ 462064 h 510702"/>
                <a:gd name="connsiteX47" fmla="*/ 283583 w 517061"/>
                <a:gd name="connsiteY47" fmla="*/ 476656 h 510702"/>
                <a:gd name="connsiteX48" fmla="*/ 286015 w 517061"/>
                <a:gd name="connsiteY48" fmla="*/ 483951 h 510702"/>
                <a:gd name="connsiteX49" fmla="*/ 293311 w 517061"/>
                <a:gd name="connsiteY49" fmla="*/ 491247 h 510702"/>
                <a:gd name="connsiteX50" fmla="*/ 295743 w 517061"/>
                <a:gd name="connsiteY50" fmla="*/ 498543 h 510702"/>
                <a:gd name="connsiteX51" fmla="*/ 303038 w 517061"/>
                <a:gd name="connsiteY51" fmla="*/ 503407 h 510702"/>
                <a:gd name="connsiteX52" fmla="*/ 322494 w 517061"/>
                <a:gd name="connsiteY52" fmla="*/ 510702 h 510702"/>
                <a:gd name="connsiteX53" fmla="*/ 346813 w 517061"/>
                <a:gd name="connsiteY53" fmla="*/ 508271 h 510702"/>
                <a:gd name="connsiteX54" fmla="*/ 354109 w 517061"/>
                <a:gd name="connsiteY54" fmla="*/ 500975 h 510702"/>
                <a:gd name="connsiteX55" fmla="*/ 375996 w 517061"/>
                <a:gd name="connsiteY55" fmla="*/ 498543 h 510702"/>
                <a:gd name="connsiteX56" fmla="*/ 390587 w 517061"/>
                <a:gd name="connsiteY56" fmla="*/ 488815 h 510702"/>
                <a:gd name="connsiteX57" fmla="*/ 410043 w 517061"/>
                <a:gd name="connsiteY57" fmla="*/ 479088 h 510702"/>
                <a:gd name="connsiteX58" fmla="*/ 414906 w 517061"/>
                <a:gd name="connsiteY58" fmla="*/ 471792 h 510702"/>
                <a:gd name="connsiteX59" fmla="*/ 429498 w 517061"/>
                <a:gd name="connsiteY59" fmla="*/ 459632 h 510702"/>
                <a:gd name="connsiteX60" fmla="*/ 441658 w 517061"/>
                <a:gd name="connsiteY60" fmla="*/ 437745 h 510702"/>
                <a:gd name="connsiteX61" fmla="*/ 451385 w 517061"/>
                <a:gd name="connsiteY61" fmla="*/ 423154 h 510702"/>
                <a:gd name="connsiteX62" fmla="*/ 458681 w 517061"/>
                <a:gd name="connsiteY62" fmla="*/ 415858 h 510702"/>
                <a:gd name="connsiteX63" fmla="*/ 468409 w 517061"/>
                <a:gd name="connsiteY63" fmla="*/ 398834 h 510702"/>
                <a:gd name="connsiteX64" fmla="*/ 470840 w 517061"/>
                <a:gd name="connsiteY64" fmla="*/ 384243 h 510702"/>
                <a:gd name="connsiteX65" fmla="*/ 475704 w 517061"/>
                <a:gd name="connsiteY65" fmla="*/ 374515 h 510702"/>
                <a:gd name="connsiteX66" fmla="*/ 478136 w 517061"/>
                <a:gd name="connsiteY66" fmla="*/ 328309 h 510702"/>
                <a:gd name="connsiteX67" fmla="*/ 480568 w 517061"/>
                <a:gd name="connsiteY67" fmla="*/ 321013 h 510702"/>
                <a:gd name="connsiteX68" fmla="*/ 487864 w 517061"/>
                <a:gd name="connsiteY68" fmla="*/ 316149 h 510702"/>
                <a:gd name="connsiteX69" fmla="*/ 492728 w 517061"/>
                <a:gd name="connsiteY69" fmla="*/ 308854 h 510702"/>
                <a:gd name="connsiteX70" fmla="*/ 509751 w 517061"/>
                <a:gd name="connsiteY70" fmla="*/ 299126 h 510702"/>
                <a:gd name="connsiteX71" fmla="*/ 517047 w 517061"/>
                <a:gd name="connsiteY71" fmla="*/ 291830 h 510702"/>
                <a:gd name="connsiteX72" fmla="*/ 334653 w 517061"/>
                <a:gd name="connsiteY72" fmla="*/ 165371 h 510702"/>
                <a:gd name="connsiteX73" fmla="*/ 393019 w 517061"/>
                <a:gd name="connsiteY73" fmla="*/ 111868 h 510702"/>
                <a:gd name="connsiteX74" fmla="*/ 375996 w 517061"/>
                <a:gd name="connsiteY74" fmla="*/ 68094 h 510702"/>
                <a:gd name="connsiteX75" fmla="*/ 354109 w 517061"/>
                <a:gd name="connsiteY75" fmla="*/ 58366 h 510702"/>
                <a:gd name="connsiteX76" fmla="*/ 339517 w 517061"/>
                <a:gd name="connsiteY76" fmla="*/ 48639 h 510702"/>
                <a:gd name="connsiteX77" fmla="*/ 315198 w 517061"/>
                <a:gd name="connsiteY77" fmla="*/ 46207 h 510702"/>
                <a:gd name="connsiteX78" fmla="*/ 293311 w 517061"/>
                <a:gd name="connsiteY78" fmla="*/ 48639 h 510702"/>
                <a:gd name="connsiteX79" fmla="*/ 290879 w 517061"/>
                <a:gd name="connsiteY79" fmla="*/ 65662 h 510702"/>
                <a:gd name="connsiteX80" fmla="*/ 283583 w 517061"/>
                <a:gd name="connsiteY80" fmla="*/ 70526 h 510702"/>
                <a:gd name="connsiteX81" fmla="*/ 249536 w 517061"/>
                <a:gd name="connsiteY81" fmla="*/ 68094 h 510702"/>
                <a:gd name="connsiteX82" fmla="*/ 234945 w 517061"/>
                <a:gd name="connsiteY82" fmla="*/ 58366 h 510702"/>
                <a:gd name="connsiteX83" fmla="*/ 227649 w 517061"/>
                <a:gd name="connsiteY83" fmla="*/ 55934 h 510702"/>
                <a:gd name="connsiteX84" fmla="*/ 208194 w 517061"/>
                <a:gd name="connsiteY84" fmla="*/ 51071 h 510702"/>
                <a:gd name="connsiteX85" fmla="*/ 154692 w 517061"/>
                <a:gd name="connsiteY85" fmla="*/ 43775 h 510702"/>
                <a:gd name="connsiteX86" fmla="*/ 152260 w 517061"/>
                <a:gd name="connsiteY86" fmla="*/ 36479 h 510702"/>
                <a:gd name="connsiteX87" fmla="*/ 142532 w 517061"/>
                <a:gd name="connsiteY87" fmla="*/ 12160 h 510702"/>
                <a:gd name="connsiteX88" fmla="*/ 135236 w 517061"/>
                <a:gd name="connsiteY88" fmla="*/ 7296 h 510702"/>
                <a:gd name="connsiteX89" fmla="*/ 81734 w 517061"/>
                <a:gd name="connsiteY89" fmla="*/ 0 h 5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17061" h="510702">
                  <a:moveTo>
                    <a:pt x="81734" y="0"/>
                  </a:moveTo>
                  <a:lnTo>
                    <a:pt x="81734" y="0"/>
                  </a:lnTo>
                  <a:cubicBezTo>
                    <a:pt x="82420" y="12355"/>
                    <a:pt x="76441" y="38483"/>
                    <a:pt x="89030" y="51071"/>
                  </a:cubicBezTo>
                  <a:cubicBezTo>
                    <a:pt x="91097" y="53138"/>
                    <a:pt x="93894" y="54313"/>
                    <a:pt x="96326" y="55934"/>
                  </a:cubicBezTo>
                  <a:cubicBezTo>
                    <a:pt x="97137" y="59987"/>
                    <a:pt x="96465" y="64655"/>
                    <a:pt x="98758" y="68094"/>
                  </a:cubicBezTo>
                  <a:cubicBezTo>
                    <a:pt x="100180" y="70227"/>
                    <a:pt x="103760" y="69380"/>
                    <a:pt x="106053" y="70526"/>
                  </a:cubicBezTo>
                  <a:cubicBezTo>
                    <a:pt x="108667" y="71833"/>
                    <a:pt x="110917" y="73769"/>
                    <a:pt x="113349" y="75390"/>
                  </a:cubicBezTo>
                  <a:cubicBezTo>
                    <a:pt x="114160" y="77822"/>
                    <a:pt x="115781" y="80122"/>
                    <a:pt x="115781" y="82685"/>
                  </a:cubicBezTo>
                  <a:cubicBezTo>
                    <a:pt x="115781" y="86819"/>
                    <a:pt x="115642" y="91406"/>
                    <a:pt x="113349" y="94845"/>
                  </a:cubicBezTo>
                  <a:cubicBezTo>
                    <a:pt x="111927" y="96978"/>
                    <a:pt x="108582" y="96856"/>
                    <a:pt x="106053" y="97277"/>
                  </a:cubicBezTo>
                  <a:cubicBezTo>
                    <a:pt x="98812" y="98484"/>
                    <a:pt x="91462" y="98898"/>
                    <a:pt x="84166" y="99709"/>
                  </a:cubicBezTo>
                  <a:cubicBezTo>
                    <a:pt x="50718" y="110859"/>
                    <a:pt x="69952" y="107517"/>
                    <a:pt x="25800" y="104573"/>
                  </a:cubicBezTo>
                  <a:cubicBezTo>
                    <a:pt x="23368" y="103762"/>
                    <a:pt x="21068" y="102141"/>
                    <a:pt x="18504" y="102141"/>
                  </a:cubicBezTo>
                  <a:cubicBezTo>
                    <a:pt x="12772" y="102141"/>
                    <a:pt x="4430" y="99658"/>
                    <a:pt x="1481" y="104573"/>
                  </a:cubicBezTo>
                  <a:cubicBezTo>
                    <a:pt x="-2296" y="110868"/>
                    <a:pt x="2133" y="119339"/>
                    <a:pt x="3913" y="126460"/>
                  </a:cubicBezTo>
                  <a:cubicBezTo>
                    <a:pt x="4622" y="129296"/>
                    <a:pt x="7590" y="131085"/>
                    <a:pt x="8777" y="133756"/>
                  </a:cubicBezTo>
                  <a:cubicBezTo>
                    <a:pt x="19950" y="158897"/>
                    <a:pt x="6588" y="138945"/>
                    <a:pt x="20936" y="158075"/>
                  </a:cubicBezTo>
                  <a:cubicBezTo>
                    <a:pt x="21747" y="162128"/>
                    <a:pt x="21689" y="166457"/>
                    <a:pt x="23368" y="170234"/>
                  </a:cubicBezTo>
                  <a:cubicBezTo>
                    <a:pt x="25014" y="173938"/>
                    <a:pt x="28308" y="176664"/>
                    <a:pt x="30664" y="179962"/>
                  </a:cubicBezTo>
                  <a:cubicBezTo>
                    <a:pt x="32363" y="182340"/>
                    <a:pt x="34341" y="184587"/>
                    <a:pt x="35528" y="187258"/>
                  </a:cubicBezTo>
                  <a:cubicBezTo>
                    <a:pt x="37610" y="191943"/>
                    <a:pt x="37548" y="197583"/>
                    <a:pt x="40392" y="201849"/>
                  </a:cubicBezTo>
                  <a:cubicBezTo>
                    <a:pt x="43634" y="206713"/>
                    <a:pt x="48270" y="210895"/>
                    <a:pt x="50119" y="216441"/>
                  </a:cubicBezTo>
                  <a:cubicBezTo>
                    <a:pt x="53475" y="226510"/>
                    <a:pt x="51129" y="221604"/>
                    <a:pt x="57415" y="231032"/>
                  </a:cubicBezTo>
                  <a:cubicBezTo>
                    <a:pt x="57331" y="232202"/>
                    <a:pt x="56254" y="267364"/>
                    <a:pt x="52551" y="277239"/>
                  </a:cubicBezTo>
                  <a:cubicBezTo>
                    <a:pt x="51525" y="279976"/>
                    <a:pt x="49308" y="282102"/>
                    <a:pt x="47687" y="284534"/>
                  </a:cubicBezTo>
                  <a:cubicBezTo>
                    <a:pt x="46876" y="286966"/>
                    <a:pt x="46401" y="289537"/>
                    <a:pt x="45255" y="291830"/>
                  </a:cubicBezTo>
                  <a:cubicBezTo>
                    <a:pt x="43948" y="294444"/>
                    <a:pt x="40616" y="296212"/>
                    <a:pt x="40392" y="299126"/>
                  </a:cubicBezTo>
                  <a:cubicBezTo>
                    <a:pt x="39767" y="307249"/>
                    <a:pt x="42013" y="315339"/>
                    <a:pt x="42823" y="323445"/>
                  </a:cubicBezTo>
                  <a:cubicBezTo>
                    <a:pt x="54983" y="322634"/>
                    <a:pt x="67238" y="322736"/>
                    <a:pt x="79302" y="321013"/>
                  </a:cubicBezTo>
                  <a:cubicBezTo>
                    <a:pt x="84378" y="320288"/>
                    <a:pt x="93894" y="316149"/>
                    <a:pt x="93894" y="316149"/>
                  </a:cubicBezTo>
                  <a:cubicBezTo>
                    <a:pt x="105243" y="316960"/>
                    <a:pt x="116736" y="316604"/>
                    <a:pt x="127940" y="318581"/>
                  </a:cubicBezTo>
                  <a:cubicBezTo>
                    <a:pt x="130818" y="319089"/>
                    <a:pt x="133169" y="321378"/>
                    <a:pt x="135236" y="323445"/>
                  </a:cubicBezTo>
                  <a:cubicBezTo>
                    <a:pt x="140402" y="328611"/>
                    <a:pt x="140158" y="331707"/>
                    <a:pt x="142532" y="338037"/>
                  </a:cubicBezTo>
                  <a:cubicBezTo>
                    <a:pt x="153845" y="368204"/>
                    <a:pt x="141206" y="334131"/>
                    <a:pt x="152260" y="359924"/>
                  </a:cubicBezTo>
                  <a:cubicBezTo>
                    <a:pt x="153270" y="362280"/>
                    <a:pt x="153270" y="365087"/>
                    <a:pt x="154692" y="367220"/>
                  </a:cubicBezTo>
                  <a:cubicBezTo>
                    <a:pt x="156600" y="370081"/>
                    <a:pt x="159555" y="372083"/>
                    <a:pt x="161987" y="374515"/>
                  </a:cubicBezTo>
                  <a:cubicBezTo>
                    <a:pt x="168099" y="392850"/>
                    <a:pt x="159855" y="370253"/>
                    <a:pt x="169283" y="389107"/>
                  </a:cubicBezTo>
                  <a:cubicBezTo>
                    <a:pt x="170429" y="391400"/>
                    <a:pt x="169582" y="394980"/>
                    <a:pt x="171715" y="396402"/>
                  </a:cubicBezTo>
                  <a:cubicBezTo>
                    <a:pt x="175154" y="398695"/>
                    <a:pt x="179822" y="398023"/>
                    <a:pt x="183875" y="398834"/>
                  </a:cubicBezTo>
                  <a:cubicBezTo>
                    <a:pt x="187928" y="400455"/>
                    <a:pt x="192482" y="401161"/>
                    <a:pt x="196034" y="403698"/>
                  </a:cubicBezTo>
                  <a:cubicBezTo>
                    <a:pt x="203341" y="408917"/>
                    <a:pt x="199079" y="411913"/>
                    <a:pt x="203330" y="418290"/>
                  </a:cubicBezTo>
                  <a:cubicBezTo>
                    <a:pt x="205238" y="421151"/>
                    <a:pt x="207764" y="423677"/>
                    <a:pt x="210626" y="425585"/>
                  </a:cubicBezTo>
                  <a:cubicBezTo>
                    <a:pt x="212759" y="427007"/>
                    <a:pt x="215565" y="427007"/>
                    <a:pt x="217921" y="428017"/>
                  </a:cubicBezTo>
                  <a:cubicBezTo>
                    <a:pt x="236488" y="435975"/>
                    <a:pt x="218191" y="431530"/>
                    <a:pt x="244672" y="435313"/>
                  </a:cubicBezTo>
                  <a:cubicBezTo>
                    <a:pt x="261397" y="446463"/>
                    <a:pt x="253718" y="443192"/>
                    <a:pt x="266560" y="447473"/>
                  </a:cubicBezTo>
                  <a:cubicBezTo>
                    <a:pt x="268181" y="449905"/>
                    <a:pt x="269552" y="452523"/>
                    <a:pt x="271423" y="454768"/>
                  </a:cubicBezTo>
                  <a:cubicBezTo>
                    <a:pt x="273625" y="457410"/>
                    <a:pt x="277049" y="459057"/>
                    <a:pt x="278719" y="462064"/>
                  </a:cubicBezTo>
                  <a:cubicBezTo>
                    <a:pt x="281209" y="466546"/>
                    <a:pt x="281962" y="471792"/>
                    <a:pt x="283583" y="476656"/>
                  </a:cubicBezTo>
                  <a:cubicBezTo>
                    <a:pt x="284394" y="479088"/>
                    <a:pt x="284203" y="482139"/>
                    <a:pt x="286015" y="483951"/>
                  </a:cubicBezTo>
                  <a:lnTo>
                    <a:pt x="293311" y="491247"/>
                  </a:lnTo>
                  <a:cubicBezTo>
                    <a:pt x="294122" y="493679"/>
                    <a:pt x="294142" y="496541"/>
                    <a:pt x="295743" y="498543"/>
                  </a:cubicBezTo>
                  <a:cubicBezTo>
                    <a:pt x="297569" y="500825"/>
                    <a:pt x="300500" y="501957"/>
                    <a:pt x="303038" y="503407"/>
                  </a:cubicBezTo>
                  <a:cubicBezTo>
                    <a:pt x="312929" y="509059"/>
                    <a:pt x="311854" y="508043"/>
                    <a:pt x="322494" y="510702"/>
                  </a:cubicBezTo>
                  <a:cubicBezTo>
                    <a:pt x="330600" y="509892"/>
                    <a:pt x="339026" y="510667"/>
                    <a:pt x="346813" y="508271"/>
                  </a:cubicBezTo>
                  <a:cubicBezTo>
                    <a:pt x="350100" y="507260"/>
                    <a:pt x="350846" y="502063"/>
                    <a:pt x="354109" y="500975"/>
                  </a:cubicBezTo>
                  <a:cubicBezTo>
                    <a:pt x="361073" y="498654"/>
                    <a:pt x="368700" y="499354"/>
                    <a:pt x="375996" y="498543"/>
                  </a:cubicBezTo>
                  <a:cubicBezTo>
                    <a:pt x="380860" y="495300"/>
                    <a:pt x="385358" y="491429"/>
                    <a:pt x="390587" y="488815"/>
                  </a:cubicBezTo>
                  <a:lnTo>
                    <a:pt x="410043" y="479088"/>
                  </a:lnTo>
                  <a:cubicBezTo>
                    <a:pt x="411664" y="476656"/>
                    <a:pt x="413035" y="474037"/>
                    <a:pt x="414906" y="471792"/>
                  </a:cubicBezTo>
                  <a:cubicBezTo>
                    <a:pt x="420757" y="464771"/>
                    <a:pt x="422325" y="464414"/>
                    <a:pt x="429498" y="459632"/>
                  </a:cubicBezTo>
                  <a:cubicBezTo>
                    <a:pt x="433779" y="446790"/>
                    <a:pt x="430507" y="454472"/>
                    <a:pt x="441658" y="437745"/>
                  </a:cubicBezTo>
                  <a:cubicBezTo>
                    <a:pt x="441663" y="437737"/>
                    <a:pt x="451378" y="423161"/>
                    <a:pt x="451385" y="423154"/>
                  </a:cubicBezTo>
                  <a:cubicBezTo>
                    <a:pt x="453817" y="420722"/>
                    <a:pt x="456479" y="418500"/>
                    <a:pt x="458681" y="415858"/>
                  </a:cubicBezTo>
                  <a:cubicBezTo>
                    <a:pt x="462978" y="410702"/>
                    <a:pt x="465436" y="404781"/>
                    <a:pt x="468409" y="398834"/>
                  </a:cubicBezTo>
                  <a:cubicBezTo>
                    <a:pt x="469219" y="393970"/>
                    <a:pt x="469423" y="388966"/>
                    <a:pt x="470840" y="384243"/>
                  </a:cubicBezTo>
                  <a:cubicBezTo>
                    <a:pt x="471882" y="380770"/>
                    <a:pt x="475235" y="378110"/>
                    <a:pt x="475704" y="374515"/>
                  </a:cubicBezTo>
                  <a:cubicBezTo>
                    <a:pt x="477699" y="359221"/>
                    <a:pt x="476740" y="343669"/>
                    <a:pt x="478136" y="328309"/>
                  </a:cubicBezTo>
                  <a:cubicBezTo>
                    <a:pt x="478368" y="325756"/>
                    <a:pt x="478967" y="323015"/>
                    <a:pt x="480568" y="321013"/>
                  </a:cubicBezTo>
                  <a:cubicBezTo>
                    <a:pt x="482394" y="318731"/>
                    <a:pt x="485432" y="317770"/>
                    <a:pt x="487864" y="316149"/>
                  </a:cubicBezTo>
                  <a:cubicBezTo>
                    <a:pt x="489485" y="313717"/>
                    <a:pt x="490661" y="310921"/>
                    <a:pt x="492728" y="308854"/>
                  </a:cubicBezTo>
                  <a:cubicBezTo>
                    <a:pt x="496680" y="304902"/>
                    <a:pt x="505298" y="301671"/>
                    <a:pt x="509751" y="299126"/>
                  </a:cubicBezTo>
                  <a:cubicBezTo>
                    <a:pt x="517722" y="294571"/>
                    <a:pt x="517047" y="296974"/>
                    <a:pt x="517047" y="291830"/>
                  </a:cubicBezTo>
                  <a:lnTo>
                    <a:pt x="334653" y="165371"/>
                  </a:lnTo>
                  <a:lnTo>
                    <a:pt x="393019" y="111868"/>
                  </a:lnTo>
                  <a:lnTo>
                    <a:pt x="375996" y="68094"/>
                  </a:lnTo>
                  <a:cubicBezTo>
                    <a:pt x="368700" y="64851"/>
                    <a:pt x="361005" y="62389"/>
                    <a:pt x="354109" y="58366"/>
                  </a:cubicBezTo>
                  <a:cubicBezTo>
                    <a:pt x="342085" y="51352"/>
                    <a:pt x="352248" y="50598"/>
                    <a:pt x="339517" y="48639"/>
                  </a:cubicBezTo>
                  <a:cubicBezTo>
                    <a:pt x="331465" y="47400"/>
                    <a:pt x="323304" y="47018"/>
                    <a:pt x="315198" y="46207"/>
                  </a:cubicBezTo>
                  <a:cubicBezTo>
                    <a:pt x="307902" y="47018"/>
                    <a:pt x="299043" y="44053"/>
                    <a:pt x="293311" y="48639"/>
                  </a:cubicBezTo>
                  <a:cubicBezTo>
                    <a:pt x="288835" y="52220"/>
                    <a:pt x="293207" y="60424"/>
                    <a:pt x="290879" y="65662"/>
                  </a:cubicBezTo>
                  <a:cubicBezTo>
                    <a:pt x="289692" y="68333"/>
                    <a:pt x="286015" y="68905"/>
                    <a:pt x="283583" y="70526"/>
                  </a:cubicBezTo>
                  <a:cubicBezTo>
                    <a:pt x="272234" y="69715"/>
                    <a:pt x="260836" y="69423"/>
                    <a:pt x="249536" y="68094"/>
                  </a:cubicBezTo>
                  <a:cubicBezTo>
                    <a:pt x="239002" y="66855"/>
                    <a:pt x="244019" y="64416"/>
                    <a:pt x="234945" y="58366"/>
                  </a:cubicBezTo>
                  <a:cubicBezTo>
                    <a:pt x="232812" y="56944"/>
                    <a:pt x="230136" y="56556"/>
                    <a:pt x="227649" y="55934"/>
                  </a:cubicBezTo>
                  <a:lnTo>
                    <a:pt x="208194" y="51071"/>
                  </a:lnTo>
                  <a:cubicBezTo>
                    <a:pt x="185125" y="35692"/>
                    <a:pt x="219331" y="56703"/>
                    <a:pt x="154692" y="43775"/>
                  </a:cubicBezTo>
                  <a:cubicBezTo>
                    <a:pt x="152178" y="43272"/>
                    <a:pt x="152964" y="38944"/>
                    <a:pt x="152260" y="36479"/>
                  </a:cubicBezTo>
                  <a:cubicBezTo>
                    <a:pt x="149882" y="28156"/>
                    <a:pt x="149044" y="18672"/>
                    <a:pt x="142532" y="12160"/>
                  </a:cubicBezTo>
                  <a:cubicBezTo>
                    <a:pt x="140465" y="10093"/>
                    <a:pt x="138143" y="7602"/>
                    <a:pt x="135236" y="7296"/>
                  </a:cubicBezTo>
                  <a:cubicBezTo>
                    <a:pt x="122337" y="5938"/>
                    <a:pt x="90651" y="1216"/>
                    <a:pt x="81734" y="0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3584794" y="2105561"/>
              <a:ext cx="392008" cy="479335"/>
            </a:xfrm>
            <a:custGeom>
              <a:avLst/>
              <a:gdLst>
                <a:gd name="connsiteX0" fmla="*/ 22031 w 391682"/>
                <a:gd name="connsiteY0" fmla="*/ 17024 h 479088"/>
                <a:gd name="connsiteX1" fmla="*/ 22031 w 391682"/>
                <a:gd name="connsiteY1" fmla="*/ 182394 h 479088"/>
                <a:gd name="connsiteX2" fmla="*/ 51214 w 391682"/>
                <a:gd name="connsiteY2" fmla="*/ 199417 h 479088"/>
                <a:gd name="connsiteX3" fmla="*/ 73101 w 391682"/>
                <a:gd name="connsiteY3" fmla="*/ 201849 h 479088"/>
                <a:gd name="connsiteX4" fmla="*/ 85261 w 391682"/>
                <a:gd name="connsiteY4" fmla="*/ 204281 h 479088"/>
                <a:gd name="connsiteX5" fmla="*/ 97420 w 391682"/>
                <a:gd name="connsiteY5" fmla="*/ 226168 h 479088"/>
                <a:gd name="connsiteX6" fmla="*/ 104716 w 391682"/>
                <a:gd name="connsiteY6" fmla="*/ 233464 h 479088"/>
                <a:gd name="connsiteX7" fmla="*/ 112012 w 391682"/>
                <a:gd name="connsiteY7" fmla="*/ 243192 h 479088"/>
                <a:gd name="connsiteX8" fmla="*/ 150922 w 391682"/>
                <a:gd name="connsiteY8" fmla="*/ 250488 h 479088"/>
                <a:gd name="connsiteX9" fmla="*/ 148490 w 391682"/>
                <a:gd name="connsiteY9" fmla="*/ 257783 h 479088"/>
                <a:gd name="connsiteX10" fmla="*/ 141195 w 391682"/>
                <a:gd name="connsiteY10" fmla="*/ 260215 h 479088"/>
                <a:gd name="connsiteX11" fmla="*/ 131467 w 391682"/>
                <a:gd name="connsiteY11" fmla="*/ 265079 h 479088"/>
                <a:gd name="connsiteX12" fmla="*/ 87692 w 391682"/>
                <a:gd name="connsiteY12" fmla="*/ 269943 h 479088"/>
                <a:gd name="connsiteX13" fmla="*/ 82829 w 391682"/>
                <a:gd name="connsiteY13" fmla="*/ 301558 h 479088"/>
                <a:gd name="connsiteX14" fmla="*/ 80397 w 391682"/>
                <a:gd name="connsiteY14" fmla="*/ 308853 h 479088"/>
                <a:gd name="connsiteX15" fmla="*/ 73101 w 391682"/>
                <a:gd name="connsiteY15" fmla="*/ 311285 h 479088"/>
                <a:gd name="connsiteX16" fmla="*/ 58510 w 391682"/>
                <a:gd name="connsiteY16" fmla="*/ 308853 h 479088"/>
                <a:gd name="connsiteX17" fmla="*/ 51214 w 391682"/>
                <a:gd name="connsiteY17" fmla="*/ 291830 h 479088"/>
                <a:gd name="connsiteX18" fmla="*/ 39054 w 391682"/>
                <a:gd name="connsiteY18" fmla="*/ 294262 h 479088"/>
                <a:gd name="connsiteX19" fmla="*/ 17167 w 391682"/>
                <a:gd name="connsiteY19" fmla="*/ 311285 h 479088"/>
                <a:gd name="connsiteX20" fmla="*/ 5007 w 391682"/>
                <a:gd name="connsiteY20" fmla="*/ 333173 h 479088"/>
                <a:gd name="connsiteX21" fmla="*/ 2575 w 391682"/>
                <a:gd name="connsiteY21" fmla="*/ 357492 h 479088"/>
                <a:gd name="connsiteX22" fmla="*/ 9871 w 391682"/>
                <a:gd name="connsiteY22" fmla="*/ 359924 h 479088"/>
                <a:gd name="connsiteX23" fmla="*/ 14735 w 391682"/>
                <a:gd name="connsiteY23" fmla="*/ 367219 h 479088"/>
                <a:gd name="connsiteX24" fmla="*/ 26895 w 391682"/>
                <a:gd name="connsiteY24" fmla="*/ 381811 h 479088"/>
                <a:gd name="connsiteX25" fmla="*/ 29327 w 391682"/>
                <a:gd name="connsiteY25" fmla="*/ 389107 h 479088"/>
                <a:gd name="connsiteX26" fmla="*/ 34190 w 391682"/>
                <a:gd name="connsiteY26" fmla="*/ 396402 h 479088"/>
                <a:gd name="connsiteX27" fmla="*/ 104716 w 391682"/>
                <a:gd name="connsiteY27" fmla="*/ 398834 h 479088"/>
                <a:gd name="connsiteX28" fmla="*/ 112012 w 391682"/>
                <a:gd name="connsiteY28" fmla="*/ 423153 h 479088"/>
                <a:gd name="connsiteX29" fmla="*/ 119307 w 391682"/>
                <a:gd name="connsiteY29" fmla="*/ 430449 h 479088"/>
                <a:gd name="connsiteX30" fmla="*/ 126603 w 391682"/>
                <a:gd name="connsiteY30" fmla="*/ 432881 h 479088"/>
                <a:gd name="connsiteX31" fmla="*/ 170378 w 391682"/>
                <a:gd name="connsiteY31" fmla="*/ 435313 h 479088"/>
                <a:gd name="connsiteX32" fmla="*/ 184969 w 391682"/>
                <a:gd name="connsiteY32" fmla="*/ 445041 h 479088"/>
                <a:gd name="connsiteX33" fmla="*/ 204424 w 391682"/>
                <a:gd name="connsiteY33" fmla="*/ 454768 h 479088"/>
                <a:gd name="connsiteX34" fmla="*/ 267654 w 391682"/>
                <a:gd name="connsiteY34" fmla="*/ 445041 h 479088"/>
                <a:gd name="connsiteX35" fmla="*/ 270086 w 391682"/>
                <a:gd name="connsiteY35" fmla="*/ 435313 h 479088"/>
                <a:gd name="connsiteX36" fmla="*/ 277382 w 391682"/>
                <a:gd name="connsiteY36" fmla="*/ 437745 h 479088"/>
                <a:gd name="connsiteX37" fmla="*/ 296837 w 391682"/>
                <a:gd name="connsiteY37" fmla="*/ 442609 h 479088"/>
                <a:gd name="connsiteX38" fmla="*/ 304133 w 391682"/>
                <a:gd name="connsiteY38" fmla="*/ 445041 h 479088"/>
                <a:gd name="connsiteX39" fmla="*/ 326020 w 391682"/>
                <a:gd name="connsiteY39" fmla="*/ 457200 h 479088"/>
                <a:gd name="connsiteX40" fmla="*/ 345475 w 391682"/>
                <a:gd name="connsiteY40" fmla="*/ 474224 h 479088"/>
                <a:gd name="connsiteX41" fmla="*/ 352771 w 391682"/>
                <a:gd name="connsiteY41" fmla="*/ 479088 h 479088"/>
                <a:gd name="connsiteX42" fmla="*/ 391682 w 391682"/>
                <a:gd name="connsiteY42" fmla="*/ 445041 h 479088"/>
                <a:gd name="connsiteX43" fmla="*/ 364931 w 391682"/>
                <a:gd name="connsiteY43" fmla="*/ 396402 h 479088"/>
                <a:gd name="connsiteX44" fmla="*/ 345475 w 391682"/>
                <a:gd name="connsiteY44" fmla="*/ 381811 h 479088"/>
                <a:gd name="connsiteX45" fmla="*/ 338180 w 391682"/>
                <a:gd name="connsiteY45" fmla="*/ 376947 h 479088"/>
                <a:gd name="connsiteX46" fmla="*/ 330884 w 391682"/>
                <a:gd name="connsiteY46" fmla="*/ 362356 h 479088"/>
                <a:gd name="connsiteX47" fmla="*/ 328452 w 391682"/>
                <a:gd name="connsiteY47" fmla="*/ 328309 h 479088"/>
                <a:gd name="connsiteX48" fmla="*/ 326020 w 391682"/>
                <a:gd name="connsiteY48" fmla="*/ 318581 h 479088"/>
                <a:gd name="connsiteX49" fmla="*/ 330884 w 391682"/>
                <a:gd name="connsiteY49" fmla="*/ 245624 h 479088"/>
                <a:gd name="connsiteX50" fmla="*/ 333316 w 391682"/>
                <a:gd name="connsiteY50" fmla="*/ 235896 h 479088"/>
                <a:gd name="connsiteX51" fmla="*/ 345475 w 391682"/>
                <a:gd name="connsiteY51" fmla="*/ 221305 h 479088"/>
                <a:gd name="connsiteX52" fmla="*/ 355203 w 391682"/>
                <a:gd name="connsiteY52" fmla="*/ 204281 h 479088"/>
                <a:gd name="connsiteX53" fmla="*/ 360067 w 391682"/>
                <a:gd name="connsiteY53" fmla="*/ 187258 h 479088"/>
                <a:gd name="connsiteX54" fmla="*/ 364931 w 391682"/>
                <a:gd name="connsiteY54" fmla="*/ 172666 h 479088"/>
                <a:gd name="connsiteX55" fmla="*/ 231175 w 391682"/>
                <a:gd name="connsiteY55" fmla="*/ 133756 h 479088"/>
                <a:gd name="connsiteX56" fmla="*/ 219016 w 391682"/>
                <a:gd name="connsiteY56" fmla="*/ 89981 h 479088"/>
                <a:gd name="connsiteX57" fmla="*/ 199561 w 391682"/>
                <a:gd name="connsiteY57" fmla="*/ 72958 h 479088"/>
                <a:gd name="connsiteX58" fmla="*/ 197129 w 391682"/>
                <a:gd name="connsiteY58" fmla="*/ 21888 h 479088"/>
                <a:gd name="connsiteX59" fmla="*/ 187401 w 391682"/>
                <a:gd name="connsiteY59" fmla="*/ 7296 h 479088"/>
                <a:gd name="connsiteX60" fmla="*/ 165514 w 391682"/>
                <a:gd name="connsiteY60" fmla="*/ 0 h 479088"/>
                <a:gd name="connsiteX61" fmla="*/ 119307 w 391682"/>
                <a:gd name="connsiteY61" fmla="*/ 2432 h 479088"/>
                <a:gd name="connsiteX62" fmla="*/ 112012 w 391682"/>
                <a:gd name="connsiteY62" fmla="*/ 7296 h 479088"/>
                <a:gd name="connsiteX63" fmla="*/ 102284 w 391682"/>
                <a:gd name="connsiteY63" fmla="*/ 12160 h 479088"/>
                <a:gd name="connsiteX64" fmla="*/ 94988 w 391682"/>
                <a:gd name="connsiteY64" fmla="*/ 17024 h 479088"/>
                <a:gd name="connsiteX65" fmla="*/ 85261 w 391682"/>
                <a:gd name="connsiteY65" fmla="*/ 19456 h 479088"/>
                <a:gd name="connsiteX66" fmla="*/ 80397 w 391682"/>
                <a:gd name="connsiteY66" fmla="*/ 26751 h 479088"/>
                <a:gd name="connsiteX67" fmla="*/ 65805 w 391682"/>
                <a:gd name="connsiteY67" fmla="*/ 31615 h 479088"/>
                <a:gd name="connsiteX68" fmla="*/ 58510 w 391682"/>
                <a:gd name="connsiteY68" fmla="*/ 34047 h 479088"/>
                <a:gd name="connsiteX69" fmla="*/ 36622 w 391682"/>
                <a:gd name="connsiteY69" fmla="*/ 41343 h 479088"/>
                <a:gd name="connsiteX70" fmla="*/ 19599 w 391682"/>
                <a:gd name="connsiteY70" fmla="*/ 46207 h 479088"/>
                <a:gd name="connsiteX71" fmla="*/ 22031 w 391682"/>
                <a:gd name="connsiteY71" fmla="*/ 17024 h 47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1682" h="479088">
                  <a:moveTo>
                    <a:pt x="22031" y="17024"/>
                  </a:moveTo>
                  <a:lnTo>
                    <a:pt x="22031" y="182394"/>
                  </a:lnTo>
                  <a:lnTo>
                    <a:pt x="51214" y="199417"/>
                  </a:lnTo>
                  <a:cubicBezTo>
                    <a:pt x="58510" y="200228"/>
                    <a:pt x="65834" y="200811"/>
                    <a:pt x="73101" y="201849"/>
                  </a:cubicBezTo>
                  <a:cubicBezTo>
                    <a:pt x="77193" y="202434"/>
                    <a:pt x="81998" y="201743"/>
                    <a:pt x="85261" y="204281"/>
                  </a:cubicBezTo>
                  <a:cubicBezTo>
                    <a:pt x="105533" y="220049"/>
                    <a:pt x="89139" y="213747"/>
                    <a:pt x="97420" y="226168"/>
                  </a:cubicBezTo>
                  <a:cubicBezTo>
                    <a:pt x="99328" y="229030"/>
                    <a:pt x="102478" y="230853"/>
                    <a:pt x="104716" y="233464"/>
                  </a:cubicBezTo>
                  <a:cubicBezTo>
                    <a:pt x="107354" y="236542"/>
                    <a:pt x="108454" y="241251"/>
                    <a:pt x="112012" y="243192"/>
                  </a:cubicBezTo>
                  <a:cubicBezTo>
                    <a:pt x="119681" y="247375"/>
                    <a:pt x="142556" y="249442"/>
                    <a:pt x="150922" y="250488"/>
                  </a:cubicBezTo>
                  <a:cubicBezTo>
                    <a:pt x="150111" y="252920"/>
                    <a:pt x="150302" y="255971"/>
                    <a:pt x="148490" y="257783"/>
                  </a:cubicBezTo>
                  <a:cubicBezTo>
                    <a:pt x="146678" y="259595"/>
                    <a:pt x="143551" y="259205"/>
                    <a:pt x="141195" y="260215"/>
                  </a:cubicBezTo>
                  <a:cubicBezTo>
                    <a:pt x="137863" y="261643"/>
                    <a:pt x="134862" y="263806"/>
                    <a:pt x="131467" y="265079"/>
                  </a:cubicBezTo>
                  <a:cubicBezTo>
                    <a:pt x="119252" y="269660"/>
                    <a:pt x="95965" y="269352"/>
                    <a:pt x="87692" y="269943"/>
                  </a:cubicBezTo>
                  <a:cubicBezTo>
                    <a:pt x="86071" y="280481"/>
                    <a:pt x="84794" y="291078"/>
                    <a:pt x="82829" y="301558"/>
                  </a:cubicBezTo>
                  <a:cubicBezTo>
                    <a:pt x="82357" y="304077"/>
                    <a:pt x="82210" y="307041"/>
                    <a:pt x="80397" y="308853"/>
                  </a:cubicBezTo>
                  <a:cubicBezTo>
                    <a:pt x="78584" y="310666"/>
                    <a:pt x="75533" y="310474"/>
                    <a:pt x="73101" y="311285"/>
                  </a:cubicBezTo>
                  <a:cubicBezTo>
                    <a:pt x="68237" y="310474"/>
                    <a:pt x="62920" y="311058"/>
                    <a:pt x="58510" y="308853"/>
                  </a:cubicBezTo>
                  <a:cubicBezTo>
                    <a:pt x="53711" y="306454"/>
                    <a:pt x="52160" y="295614"/>
                    <a:pt x="51214" y="291830"/>
                  </a:cubicBezTo>
                  <a:cubicBezTo>
                    <a:pt x="47161" y="292641"/>
                    <a:pt x="42817" y="292551"/>
                    <a:pt x="39054" y="294262"/>
                  </a:cubicBezTo>
                  <a:cubicBezTo>
                    <a:pt x="28391" y="299109"/>
                    <a:pt x="24602" y="303851"/>
                    <a:pt x="17167" y="311285"/>
                  </a:cubicBezTo>
                  <a:cubicBezTo>
                    <a:pt x="11215" y="329140"/>
                    <a:pt x="15928" y="322252"/>
                    <a:pt x="5007" y="333173"/>
                  </a:cubicBezTo>
                  <a:cubicBezTo>
                    <a:pt x="2735" y="339990"/>
                    <a:pt x="-3477" y="349926"/>
                    <a:pt x="2575" y="357492"/>
                  </a:cubicBezTo>
                  <a:cubicBezTo>
                    <a:pt x="4176" y="359494"/>
                    <a:pt x="7439" y="359113"/>
                    <a:pt x="9871" y="359924"/>
                  </a:cubicBezTo>
                  <a:cubicBezTo>
                    <a:pt x="11492" y="362356"/>
                    <a:pt x="12864" y="364974"/>
                    <a:pt x="14735" y="367219"/>
                  </a:cubicBezTo>
                  <a:cubicBezTo>
                    <a:pt x="21458" y="375286"/>
                    <a:pt x="22367" y="372755"/>
                    <a:pt x="26895" y="381811"/>
                  </a:cubicBezTo>
                  <a:cubicBezTo>
                    <a:pt x="28041" y="384104"/>
                    <a:pt x="28181" y="386814"/>
                    <a:pt x="29327" y="389107"/>
                  </a:cubicBezTo>
                  <a:cubicBezTo>
                    <a:pt x="30634" y="391721"/>
                    <a:pt x="31292" y="396028"/>
                    <a:pt x="34190" y="396402"/>
                  </a:cubicBezTo>
                  <a:cubicBezTo>
                    <a:pt x="57519" y="399412"/>
                    <a:pt x="81207" y="398023"/>
                    <a:pt x="104716" y="398834"/>
                  </a:cubicBezTo>
                  <a:cubicBezTo>
                    <a:pt x="119287" y="420690"/>
                    <a:pt x="96366" y="384036"/>
                    <a:pt x="112012" y="423153"/>
                  </a:cubicBezTo>
                  <a:cubicBezTo>
                    <a:pt x="113289" y="426346"/>
                    <a:pt x="116446" y="428541"/>
                    <a:pt x="119307" y="430449"/>
                  </a:cubicBezTo>
                  <a:cubicBezTo>
                    <a:pt x="121440" y="431871"/>
                    <a:pt x="124051" y="432638"/>
                    <a:pt x="126603" y="432881"/>
                  </a:cubicBezTo>
                  <a:cubicBezTo>
                    <a:pt x="141151" y="434267"/>
                    <a:pt x="155786" y="434502"/>
                    <a:pt x="170378" y="435313"/>
                  </a:cubicBezTo>
                  <a:cubicBezTo>
                    <a:pt x="182632" y="447569"/>
                    <a:pt x="172065" y="439176"/>
                    <a:pt x="184969" y="445041"/>
                  </a:cubicBezTo>
                  <a:cubicBezTo>
                    <a:pt x="191570" y="448041"/>
                    <a:pt x="204424" y="454768"/>
                    <a:pt x="204424" y="454768"/>
                  </a:cubicBezTo>
                  <a:cubicBezTo>
                    <a:pt x="227749" y="453796"/>
                    <a:pt x="257685" y="468300"/>
                    <a:pt x="267654" y="445041"/>
                  </a:cubicBezTo>
                  <a:cubicBezTo>
                    <a:pt x="268971" y="441969"/>
                    <a:pt x="269275" y="438556"/>
                    <a:pt x="270086" y="435313"/>
                  </a:cubicBezTo>
                  <a:cubicBezTo>
                    <a:pt x="272518" y="436124"/>
                    <a:pt x="274909" y="437070"/>
                    <a:pt x="277382" y="437745"/>
                  </a:cubicBezTo>
                  <a:cubicBezTo>
                    <a:pt x="283831" y="439504"/>
                    <a:pt x="290495" y="440495"/>
                    <a:pt x="296837" y="442609"/>
                  </a:cubicBezTo>
                  <a:cubicBezTo>
                    <a:pt x="299269" y="443420"/>
                    <a:pt x="301892" y="443796"/>
                    <a:pt x="304133" y="445041"/>
                  </a:cubicBezTo>
                  <a:cubicBezTo>
                    <a:pt x="329220" y="458977"/>
                    <a:pt x="309511" y="451697"/>
                    <a:pt x="326020" y="457200"/>
                  </a:cubicBezTo>
                  <a:cubicBezTo>
                    <a:pt x="334126" y="469360"/>
                    <a:pt x="328452" y="462875"/>
                    <a:pt x="345475" y="474224"/>
                  </a:cubicBezTo>
                  <a:lnTo>
                    <a:pt x="352771" y="479088"/>
                  </a:lnTo>
                  <a:lnTo>
                    <a:pt x="391682" y="445041"/>
                  </a:lnTo>
                  <a:lnTo>
                    <a:pt x="364931" y="396402"/>
                  </a:lnTo>
                  <a:cubicBezTo>
                    <a:pt x="358446" y="391538"/>
                    <a:pt x="352031" y="386579"/>
                    <a:pt x="345475" y="381811"/>
                  </a:cubicBezTo>
                  <a:cubicBezTo>
                    <a:pt x="343111" y="380092"/>
                    <a:pt x="340247" y="379014"/>
                    <a:pt x="338180" y="376947"/>
                  </a:cubicBezTo>
                  <a:cubicBezTo>
                    <a:pt x="333466" y="372232"/>
                    <a:pt x="332862" y="368290"/>
                    <a:pt x="330884" y="362356"/>
                  </a:cubicBezTo>
                  <a:cubicBezTo>
                    <a:pt x="330073" y="351007"/>
                    <a:pt x="329709" y="339617"/>
                    <a:pt x="328452" y="328309"/>
                  </a:cubicBezTo>
                  <a:cubicBezTo>
                    <a:pt x="328083" y="324987"/>
                    <a:pt x="326020" y="321923"/>
                    <a:pt x="326020" y="318581"/>
                  </a:cubicBezTo>
                  <a:cubicBezTo>
                    <a:pt x="326020" y="219199"/>
                    <a:pt x="321821" y="277344"/>
                    <a:pt x="330884" y="245624"/>
                  </a:cubicBezTo>
                  <a:cubicBezTo>
                    <a:pt x="331802" y="242410"/>
                    <a:pt x="331999" y="238968"/>
                    <a:pt x="333316" y="235896"/>
                  </a:cubicBezTo>
                  <a:cubicBezTo>
                    <a:pt x="335855" y="229971"/>
                    <a:pt x="341093" y="225687"/>
                    <a:pt x="345475" y="221305"/>
                  </a:cubicBezTo>
                  <a:cubicBezTo>
                    <a:pt x="351051" y="204576"/>
                    <a:pt x="343424" y="224894"/>
                    <a:pt x="355203" y="204281"/>
                  </a:cubicBezTo>
                  <a:cubicBezTo>
                    <a:pt x="356680" y="201697"/>
                    <a:pt x="359636" y="189196"/>
                    <a:pt x="360067" y="187258"/>
                  </a:cubicBezTo>
                  <a:cubicBezTo>
                    <a:pt x="363104" y="173594"/>
                    <a:pt x="359471" y="178126"/>
                    <a:pt x="364931" y="172666"/>
                  </a:cubicBezTo>
                  <a:lnTo>
                    <a:pt x="231175" y="133756"/>
                  </a:lnTo>
                  <a:lnTo>
                    <a:pt x="219016" y="89981"/>
                  </a:lnTo>
                  <a:cubicBezTo>
                    <a:pt x="212531" y="84307"/>
                    <a:pt x="202198" y="81162"/>
                    <a:pt x="199561" y="72958"/>
                  </a:cubicBezTo>
                  <a:cubicBezTo>
                    <a:pt x="194346" y="56733"/>
                    <a:pt x="200232" y="38646"/>
                    <a:pt x="197129" y="21888"/>
                  </a:cubicBezTo>
                  <a:cubicBezTo>
                    <a:pt x="196065" y="16140"/>
                    <a:pt x="193072" y="8714"/>
                    <a:pt x="187401" y="7296"/>
                  </a:cubicBezTo>
                  <a:cubicBezTo>
                    <a:pt x="173438" y="3805"/>
                    <a:pt x="180776" y="6105"/>
                    <a:pt x="165514" y="0"/>
                  </a:cubicBezTo>
                  <a:cubicBezTo>
                    <a:pt x="150112" y="811"/>
                    <a:pt x="134589" y="348"/>
                    <a:pt x="119307" y="2432"/>
                  </a:cubicBezTo>
                  <a:cubicBezTo>
                    <a:pt x="116411" y="2827"/>
                    <a:pt x="114550" y="5846"/>
                    <a:pt x="112012" y="7296"/>
                  </a:cubicBezTo>
                  <a:cubicBezTo>
                    <a:pt x="108864" y="9095"/>
                    <a:pt x="105432" y="10361"/>
                    <a:pt x="102284" y="12160"/>
                  </a:cubicBezTo>
                  <a:cubicBezTo>
                    <a:pt x="99746" y="13610"/>
                    <a:pt x="97675" y="15873"/>
                    <a:pt x="94988" y="17024"/>
                  </a:cubicBezTo>
                  <a:cubicBezTo>
                    <a:pt x="91916" y="18341"/>
                    <a:pt x="88503" y="18645"/>
                    <a:pt x="85261" y="19456"/>
                  </a:cubicBezTo>
                  <a:cubicBezTo>
                    <a:pt x="83640" y="21888"/>
                    <a:pt x="82875" y="25202"/>
                    <a:pt x="80397" y="26751"/>
                  </a:cubicBezTo>
                  <a:cubicBezTo>
                    <a:pt x="76049" y="29468"/>
                    <a:pt x="70669" y="29994"/>
                    <a:pt x="65805" y="31615"/>
                  </a:cubicBezTo>
                  <a:lnTo>
                    <a:pt x="58510" y="34047"/>
                  </a:lnTo>
                  <a:lnTo>
                    <a:pt x="36622" y="41343"/>
                  </a:lnTo>
                  <a:cubicBezTo>
                    <a:pt x="29666" y="43662"/>
                    <a:pt x="27236" y="44680"/>
                    <a:pt x="19599" y="46207"/>
                  </a:cubicBezTo>
                  <a:cubicBezTo>
                    <a:pt x="18804" y="46366"/>
                    <a:pt x="17978" y="46207"/>
                    <a:pt x="22031" y="17024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3243573" y="1338943"/>
              <a:ext cx="1894966" cy="1150721"/>
            </a:xfrm>
            <a:custGeom>
              <a:avLst/>
              <a:gdLst>
                <a:gd name="connsiteX0" fmla="*/ 1895113 w 1895113"/>
                <a:gd name="connsiteY0" fmla="*/ 1150257 h 1150257"/>
                <a:gd name="connsiteX1" fmla="*/ 1895113 w 1895113"/>
                <a:gd name="connsiteY1" fmla="*/ 1150257 h 1150257"/>
                <a:gd name="connsiteX2" fmla="*/ 1873342 w 1895113"/>
                <a:gd name="connsiteY2" fmla="*/ 1124857 h 1150257"/>
                <a:gd name="connsiteX3" fmla="*/ 1862456 w 1895113"/>
                <a:gd name="connsiteY3" fmla="*/ 1030514 h 1150257"/>
                <a:gd name="connsiteX4" fmla="*/ 1840685 w 1895113"/>
                <a:gd name="connsiteY4" fmla="*/ 1008743 h 1150257"/>
                <a:gd name="connsiteX5" fmla="*/ 1833427 w 1895113"/>
                <a:gd name="connsiteY5" fmla="*/ 997857 h 1150257"/>
                <a:gd name="connsiteX6" fmla="*/ 1818913 w 1895113"/>
                <a:gd name="connsiteY6" fmla="*/ 976086 h 1150257"/>
                <a:gd name="connsiteX7" fmla="*/ 1815285 w 1895113"/>
                <a:gd name="connsiteY7" fmla="*/ 965200 h 1150257"/>
                <a:gd name="connsiteX8" fmla="*/ 1808027 w 1895113"/>
                <a:gd name="connsiteY8" fmla="*/ 954314 h 1150257"/>
                <a:gd name="connsiteX9" fmla="*/ 1804399 w 1895113"/>
                <a:gd name="connsiteY9" fmla="*/ 943428 h 1150257"/>
                <a:gd name="connsiteX10" fmla="*/ 1789885 w 1895113"/>
                <a:gd name="connsiteY10" fmla="*/ 921657 h 1150257"/>
                <a:gd name="connsiteX11" fmla="*/ 1786256 w 1895113"/>
                <a:gd name="connsiteY11" fmla="*/ 910771 h 1150257"/>
                <a:gd name="connsiteX12" fmla="*/ 1768113 w 1895113"/>
                <a:gd name="connsiteY12" fmla="*/ 892628 h 1150257"/>
                <a:gd name="connsiteX13" fmla="*/ 1735456 w 1895113"/>
                <a:gd name="connsiteY13" fmla="*/ 878114 h 1150257"/>
                <a:gd name="connsiteX14" fmla="*/ 1724570 w 1895113"/>
                <a:gd name="connsiteY14" fmla="*/ 856343 h 1150257"/>
                <a:gd name="connsiteX15" fmla="*/ 1713685 w 1895113"/>
                <a:gd name="connsiteY15" fmla="*/ 849086 h 1150257"/>
                <a:gd name="connsiteX16" fmla="*/ 1702799 w 1895113"/>
                <a:gd name="connsiteY16" fmla="*/ 772886 h 1150257"/>
                <a:gd name="connsiteX17" fmla="*/ 1699170 w 1895113"/>
                <a:gd name="connsiteY17" fmla="*/ 754743 h 1150257"/>
                <a:gd name="connsiteX18" fmla="*/ 1695542 w 1895113"/>
                <a:gd name="connsiteY18" fmla="*/ 732971 h 1150257"/>
                <a:gd name="connsiteX19" fmla="*/ 1681027 w 1895113"/>
                <a:gd name="connsiteY19" fmla="*/ 714828 h 1150257"/>
                <a:gd name="connsiteX20" fmla="*/ 1677399 w 1895113"/>
                <a:gd name="connsiteY20" fmla="*/ 703943 h 1150257"/>
                <a:gd name="connsiteX21" fmla="*/ 1655627 w 1895113"/>
                <a:gd name="connsiteY21" fmla="*/ 682171 h 1150257"/>
                <a:gd name="connsiteX22" fmla="*/ 1651999 w 1895113"/>
                <a:gd name="connsiteY22" fmla="*/ 671286 h 1150257"/>
                <a:gd name="connsiteX23" fmla="*/ 1641113 w 1895113"/>
                <a:gd name="connsiteY23" fmla="*/ 664028 h 1150257"/>
                <a:gd name="connsiteX24" fmla="*/ 1633856 w 1895113"/>
                <a:gd name="connsiteY24" fmla="*/ 642257 h 1150257"/>
                <a:gd name="connsiteX25" fmla="*/ 1630227 w 1895113"/>
                <a:gd name="connsiteY25" fmla="*/ 616857 h 1150257"/>
                <a:gd name="connsiteX26" fmla="*/ 1626599 w 1895113"/>
                <a:gd name="connsiteY26" fmla="*/ 605971 h 1150257"/>
                <a:gd name="connsiteX27" fmla="*/ 1622970 w 1895113"/>
                <a:gd name="connsiteY27" fmla="*/ 580571 h 1150257"/>
                <a:gd name="connsiteX28" fmla="*/ 1615713 w 1895113"/>
                <a:gd name="connsiteY28" fmla="*/ 569686 h 1150257"/>
                <a:gd name="connsiteX29" fmla="*/ 1608456 w 1895113"/>
                <a:gd name="connsiteY29" fmla="*/ 555171 h 1150257"/>
                <a:gd name="connsiteX30" fmla="*/ 1564913 w 1895113"/>
                <a:gd name="connsiteY30" fmla="*/ 533400 h 1150257"/>
                <a:gd name="connsiteX31" fmla="*/ 1532256 w 1895113"/>
                <a:gd name="connsiteY31" fmla="*/ 544286 h 1150257"/>
                <a:gd name="connsiteX32" fmla="*/ 1510485 w 1895113"/>
                <a:gd name="connsiteY32" fmla="*/ 551543 h 1150257"/>
                <a:gd name="connsiteX33" fmla="*/ 1492342 w 1895113"/>
                <a:gd name="connsiteY33" fmla="*/ 547914 h 1150257"/>
                <a:gd name="connsiteX34" fmla="*/ 1466942 w 1895113"/>
                <a:gd name="connsiteY34" fmla="*/ 533400 h 1150257"/>
                <a:gd name="connsiteX35" fmla="*/ 1452427 w 1895113"/>
                <a:gd name="connsiteY35" fmla="*/ 526143 h 1150257"/>
                <a:gd name="connsiteX36" fmla="*/ 1445170 w 1895113"/>
                <a:gd name="connsiteY36" fmla="*/ 515257 h 1150257"/>
                <a:gd name="connsiteX37" fmla="*/ 1423399 w 1895113"/>
                <a:gd name="connsiteY37" fmla="*/ 504371 h 1150257"/>
                <a:gd name="connsiteX38" fmla="*/ 1397999 w 1895113"/>
                <a:gd name="connsiteY38" fmla="*/ 493486 h 1150257"/>
                <a:gd name="connsiteX39" fmla="*/ 1379856 w 1895113"/>
                <a:gd name="connsiteY39" fmla="*/ 478971 h 1150257"/>
                <a:gd name="connsiteX40" fmla="*/ 1361713 w 1895113"/>
                <a:gd name="connsiteY40" fmla="*/ 460828 h 1150257"/>
                <a:gd name="connsiteX41" fmla="*/ 1350827 w 1895113"/>
                <a:gd name="connsiteY41" fmla="*/ 449943 h 1150257"/>
                <a:gd name="connsiteX42" fmla="*/ 1343570 w 1895113"/>
                <a:gd name="connsiteY42" fmla="*/ 428171 h 1150257"/>
                <a:gd name="connsiteX43" fmla="*/ 1325427 w 1895113"/>
                <a:gd name="connsiteY43" fmla="*/ 410028 h 1150257"/>
                <a:gd name="connsiteX44" fmla="*/ 1300027 w 1895113"/>
                <a:gd name="connsiteY44" fmla="*/ 402771 h 1150257"/>
                <a:gd name="connsiteX45" fmla="*/ 1278256 w 1895113"/>
                <a:gd name="connsiteY45" fmla="*/ 399143 h 1150257"/>
                <a:gd name="connsiteX46" fmla="*/ 1267370 w 1895113"/>
                <a:gd name="connsiteY46" fmla="*/ 391886 h 1150257"/>
                <a:gd name="connsiteX47" fmla="*/ 1260113 w 1895113"/>
                <a:gd name="connsiteY47" fmla="*/ 377371 h 1150257"/>
                <a:gd name="connsiteX48" fmla="*/ 1245599 w 1895113"/>
                <a:gd name="connsiteY48" fmla="*/ 373743 h 1150257"/>
                <a:gd name="connsiteX49" fmla="*/ 1234713 w 1895113"/>
                <a:gd name="connsiteY49" fmla="*/ 370114 h 1150257"/>
                <a:gd name="connsiteX50" fmla="*/ 1212942 w 1895113"/>
                <a:gd name="connsiteY50" fmla="*/ 351971 h 1150257"/>
                <a:gd name="connsiteX51" fmla="*/ 1205685 w 1895113"/>
                <a:gd name="connsiteY51" fmla="*/ 341086 h 1150257"/>
                <a:gd name="connsiteX52" fmla="*/ 1176656 w 1895113"/>
                <a:gd name="connsiteY52" fmla="*/ 315686 h 1150257"/>
                <a:gd name="connsiteX53" fmla="*/ 1162142 w 1895113"/>
                <a:gd name="connsiteY53" fmla="*/ 297543 h 1150257"/>
                <a:gd name="connsiteX54" fmla="*/ 1165770 w 1895113"/>
                <a:gd name="connsiteY54" fmla="*/ 268514 h 1150257"/>
                <a:gd name="connsiteX55" fmla="*/ 1176656 w 1895113"/>
                <a:gd name="connsiteY55" fmla="*/ 254000 h 1150257"/>
                <a:gd name="connsiteX56" fmla="*/ 1183913 w 1895113"/>
                <a:gd name="connsiteY56" fmla="*/ 243114 h 1150257"/>
                <a:gd name="connsiteX57" fmla="*/ 1194799 w 1895113"/>
                <a:gd name="connsiteY57" fmla="*/ 228600 h 1150257"/>
                <a:gd name="connsiteX58" fmla="*/ 1202056 w 1895113"/>
                <a:gd name="connsiteY58" fmla="*/ 217714 h 1150257"/>
                <a:gd name="connsiteX59" fmla="*/ 1209313 w 1895113"/>
                <a:gd name="connsiteY59" fmla="*/ 195943 h 1150257"/>
                <a:gd name="connsiteX60" fmla="*/ 1223827 w 1895113"/>
                <a:gd name="connsiteY60" fmla="*/ 185057 h 1150257"/>
                <a:gd name="connsiteX61" fmla="*/ 1231085 w 1895113"/>
                <a:gd name="connsiteY61" fmla="*/ 177800 h 1150257"/>
                <a:gd name="connsiteX62" fmla="*/ 1241970 w 1895113"/>
                <a:gd name="connsiteY62" fmla="*/ 174171 h 1150257"/>
                <a:gd name="connsiteX63" fmla="*/ 1263742 w 1895113"/>
                <a:gd name="connsiteY63" fmla="*/ 152400 h 1150257"/>
                <a:gd name="connsiteX64" fmla="*/ 1278256 w 1895113"/>
                <a:gd name="connsiteY64" fmla="*/ 130628 h 1150257"/>
                <a:gd name="connsiteX65" fmla="*/ 1289142 w 1895113"/>
                <a:gd name="connsiteY65" fmla="*/ 101600 h 1150257"/>
                <a:gd name="connsiteX66" fmla="*/ 1303656 w 1895113"/>
                <a:gd name="connsiteY66" fmla="*/ 90714 h 1150257"/>
                <a:gd name="connsiteX67" fmla="*/ 1336313 w 1895113"/>
                <a:gd name="connsiteY67" fmla="*/ 83457 h 1150257"/>
                <a:gd name="connsiteX68" fmla="*/ 1361713 w 1895113"/>
                <a:gd name="connsiteY68" fmla="*/ 76200 h 1150257"/>
                <a:gd name="connsiteX69" fmla="*/ 1387113 w 1895113"/>
                <a:gd name="connsiteY69" fmla="*/ 43543 h 1150257"/>
                <a:gd name="connsiteX70" fmla="*/ 1401627 w 1895113"/>
                <a:gd name="connsiteY70" fmla="*/ 10886 h 1150257"/>
                <a:gd name="connsiteX71" fmla="*/ 1401627 w 1895113"/>
                <a:gd name="connsiteY71" fmla="*/ 0 h 1150257"/>
                <a:gd name="connsiteX72" fmla="*/ 26399 w 1895113"/>
                <a:gd name="connsiteY72" fmla="*/ 0 h 1150257"/>
                <a:gd name="connsiteX73" fmla="*/ 26399 w 1895113"/>
                <a:gd name="connsiteY73" fmla="*/ 130628 h 1150257"/>
                <a:gd name="connsiteX74" fmla="*/ 55427 w 1895113"/>
                <a:gd name="connsiteY74" fmla="*/ 163286 h 1150257"/>
                <a:gd name="connsiteX75" fmla="*/ 51799 w 1895113"/>
                <a:gd name="connsiteY75" fmla="*/ 199571 h 1150257"/>
                <a:gd name="connsiteX76" fmla="*/ 30027 w 1895113"/>
                <a:gd name="connsiteY76" fmla="*/ 228600 h 1150257"/>
                <a:gd name="connsiteX77" fmla="*/ 15513 w 1895113"/>
                <a:gd name="connsiteY77" fmla="*/ 257628 h 1150257"/>
                <a:gd name="connsiteX78" fmla="*/ 11885 w 1895113"/>
                <a:gd name="connsiteY78" fmla="*/ 268514 h 1150257"/>
                <a:gd name="connsiteX79" fmla="*/ 8256 w 1895113"/>
                <a:gd name="connsiteY79" fmla="*/ 283028 h 1150257"/>
                <a:gd name="connsiteX80" fmla="*/ 999 w 1895113"/>
                <a:gd name="connsiteY80" fmla="*/ 297543 h 1150257"/>
                <a:gd name="connsiteX81" fmla="*/ 999 w 1895113"/>
                <a:gd name="connsiteY81" fmla="*/ 489857 h 1150257"/>
                <a:gd name="connsiteX82" fmla="*/ 153399 w 1895113"/>
                <a:gd name="connsiteY82" fmla="*/ 482600 h 1150257"/>
                <a:gd name="connsiteX83" fmla="*/ 193313 w 1895113"/>
                <a:gd name="connsiteY83" fmla="*/ 486228 h 1150257"/>
                <a:gd name="connsiteX84" fmla="*/ 204199 w 1895113"/>
                <a:gd name="connsiteY84" fmla="*/ 489857 h 1150257"/>
                <a:gd name="connsiteX85" fmla="*/ 211456 w 1895113"/>
                <a:gd name="connsiteY85" fmla="*/ 500743 h 1150257"/>
                <a:gd name="connsiteX86" fmla="*/ 200570 w 1895113"/>
                <a:gd name="connsiteY86" fmla="*/ 515257 h 1150257"/>
                <a:gd name="connsiteX87" fmla="*/ 153399 w 1895113"/>
                <a:gd name="connsiteY87" fmla="*/ 529771 h 1150257"/>
                <a:gd name="connsiteX88" fmla="*/ 157027 w 1895113"/>
                <a:gd name="connsiteY88" fmla="*/ 555171 h 1150257"/>
                <a:gd name="connsiteX89" fmla="*/ 164285 w 1895113"/>
                <a:gd name="connsiteY89" fmla="*/ 562428 h 1150257"/>
                <a:gd name="connsiteX90" fmla="*/ 171542 w 1895113"/>
                <a:gd name="connsiteY90" fmla="*/ 584200 h 1150257"/>
                <a:gd name="connsiteX91" fmla="*/ 193313 w 1895113"/>
                <a:gd name="connsiteY91" fmla="*/ 605971 h 1150257"/>
                <a:gd name="connsiteX92" fmla="*/ 200570 w 1895113"/>
                <a:gd name="connsiteY92" fmla="*/ 616857 h 1150257"/>
                <a:gd name="connsiteX93" fmla="*/ 207827 w 1895113"/>
                <a:gd name="connsiteY93" fmla="*/ 631371 h 1150257"/>
                <a:gd name="connsiteX94" fmla="*/ 222342 w 1895113"/>
                <a:gd name="connsiteY94" fmla="*/ 645886 h 1150257"/>
                <a:gd name="connsiteX95" fmla="*/ 225970 w 1895113"/>
                <a:gd name="connsiteY95" fmla="*/ 664028 h 1150257"/>
                <a:gd name="connsiteX96" fmla="*/ 363856 w 1895113"/>
                <a:gd name="connsiteY96" fmla="*/ 664028 h 1150257"/>
                <a:gd name="connsiteX97" fmla="*/ 363856 w 1895113"/>
                <a:gd name="connsiteY97" fmla="*/ 809171 h 1150257"/>
                <a:gd name="connsiteX98" fmla="*/ 429170 w 1895113"/>
                <a:gd name="connsiteY98" fmla="*/ 801914 h 1150257"/>
                <a:gd name="connsiteX99" fmla="*/ 461827 w 1895113"/>
                <a:gd name="connsiteY99" fmla="*/ 794657 h 1150257"/>
                <a:gd name="connsiteX100" fmla="*/ 490856 w 1895113"/>
                <a:gd name="connsiteY100" fmla="*/ 787400 h 1150257"/>
                <a:gd name="connsiteX101" fmla="*/ 527142 w 1895113"/>
                <a:gd name="connsiteY101" fmla="*/ 791028 h 1150257"/>
                <a:gd name="connsiteX102" fmla="*/ 530770 w 1895113"/>
                <a:gd name="connsiteY102" fmla="*/ 801914 h 1150257"/>
                <a:gd name="connsiteX103" fmla="*/ 534399 w 1895113"/>
                <a:gd name="connsiteY103" fmla="*/ 816428 h 1150257"/>
                <a:gd name="connsiteX104" fmla="*/ 538027 w 1895113"/>
                <a:gd name="connsiteY104" fmla="*/ 852714 h 1150257"/>
                <a:gd name="connsiteX105" fmla="*/ 548913 w 1895113"/>
                <a:gd name="connsiteY105" fmla="*/ 859971 h 1150257"/>
                <a:gd name="connsiteX106" fmla="*/ 559799 w 1895113"/>
                <a:gd name="connsiteY106" fmla="*/ 870857 h 1150257"/>
                <a:gd name="connsiteX107" fmla="*/ 563427 w 1895113"/>
                <a:gd name="connsiteY107" fmla="*/ 907143 h 1150257"/>
                <a:gd name="connsiteX108" fmla="*/ 585199 w 1895113"/>
                <a:gd name="connsiteY108" fmla="*/ 914400 h 1150257"/>
                <a:gd name="connsiteX109" fmla="*/ 596085 w 1895113"/>
                <a:gd name="connsiteY109" fmla="*/ 921657 h 1150257"/>
                <a:gd name="connsiteX110" fmla="*/ 596085 w 1895113"/>
                <a:gd name="connsiteY110" fmla="*/ 925286 h 1150257"/>
                <a:gd name="connsiteX111" fmla="*/ 723085 w 1895113"/>
                <a:gd name="connsiteY111" fmla="*/ 972457 h 1150257"/>
                <a:gd name="connsiteX112" fmla="*/ 744856 w 1895113"/>
                <a:gd name="connsiteY112" fmla="*/ 997857 h 1150257"/>
                <a:gd name="connsiteX113" fmla="*/ 759370 w 1895113"/>
                <a:gd name="connsiteY113" fmla="*/ 1001486 h 1150257"/>
                <a:gd name="connsiteX114" fmla="*/ 770256 w 1895113"/>
                <a:gd name="connsiteY114" fmla="*/ 1005114 h 1150257"/>
                <a:gd name="connsiteX115" fmla="*/ 886370 w 1895113"/>
                <a:gd name="connsiteY115" fmla="*/ 1016000 h 1150257"/>
                <a:gd name="connsiteX116" fmla="*/ 900885 w 1895113"/>
                <a:gd name="connsiteY116" fmla="*/ 1023257 h 1150257"/>
                <a:gd name="connsiteX117" fmla="*/ 922656 w 1895113"/>
                <a:gd name="connsiteY117" fmla="*/ 1030514 h 1150257"/>
                <a:gd name="connsiteX118" fmla="*/ 984342 w 1895113"/>
                <a:gd name="connsiteY118" fmla="*/ 1041400 h 1150257"/>
                <a:gd name="connsiteX119" fmla="*/ 1020627 w 1895113"/>
                <a:gd name="connsiteY119" fmla="*/ 1143000 h 1150257"/>
                <a:gd name="connsiteX120" fmla="*/ 1067799 w 1895113"/>
                <a:gd name="connsiteY120" fmla="*/ 1099457 h 1150257"/>
                <a:gd name="connsiteX121" fmla="*/ 1096827 w 1895113"/>
                <a:gd name="connsiteY121" fmla="*/ 1110343 h 1150257"/>
                <a:gd name="connsiteX122" fmla="*/ 1107713 w 1895113"/>
                <a:gd name="connsiteY122" fmla="*/ 1128486 h 1150257"/>
                <a:gd name="connsiteX123" fmla="*/ 1125856 w 1895113"/>
                <a:gd name="connsiteY123" fmla="*/ 1150257 h 1150257"/>
                <a:gd name="connsiteX124" fmla="*/ 1173027 w 1895113"/>
                <a:gd name="connsiteY124" fmla="*/ 1146628 h 1150257"/>
                <a:gd name="connsiteX125" fmla="*/ 1216570 w 1895113"/>
                <a:gd name="connsiteY125" fmla="*/ 1139371 h 1150257"/>
                <a:gd name="connsiteX126" fmla="*/ 1238342 w 1895113"/>
                <a:gd name="connsiteY126" fmla="*/ 1117600 h 1150257"/>
                <a:gd name="connsiteX127" fmla="*/ 1245599 w 1895113"/>
                <a:gd name="connsiteY127" fmla="*/ 1106714 h 1150257"/>
                <a:gd name="connsiteX128" fmla="*/ 1260113 w 1895113"/>
                <a:gd name="connsiteY128" fmla="*/ 1103086 h 1150257"/>
                <a:gd name="connsiteX129" fmla="*/ 1281885 w 1895113"/>
                <a:gd name="connsiteY129" fmla="*/ 1092200 h 1150257"/>
                <a:gd name="connsiteX130" fmla="*/ 1292770 w 1895113"/>
                <a:gd name="connsiteY130" fmla="*/ 1084943 h 1150257"/>
                <a:gd name="connsiteX131" fmla="*/ 1303656 w 1895113"/>
                <a:gd name="connsiteY131" fmla="*/ 1081314 h 1150257"/>
                <a:gd name="connsiteX132" fmla="*/ 1314542 w 1895113"/>
                <a:gd name="connsiteY132" fmla="*/ 1074057 h 1150257"/>
                <a:gd name="connsiteX133" fmla="*/ 1339942 w 1895113"/>
                <a:gd name="connsiteY133" fmla="*/ 1066800 h 1150257"/>
                <a:gd name="connsiteX134" fmla="*/ 1368970 w 1895113"/>
                <a:gd name="connsiteY134" fmla="*/ 1059543 h 1150257"/>
                <a:gd name="connsiteX135" fmla="*/ 1383485 w 1895113"/>
                <a:gd name="connsiteY135" fmla="*/ 1052286 h 1150257"/>
                <a:gd name="connsiteX136" fmla="*/ 1394370 w 1895113"/>
                <a:gd name="connsiteY136" fmla="*/ 1045028 h 1150257"/>
                <a:gd name="connsiteX137" fmla="*/ 1405256 w 1895113"/>
                <a:gd name="connsiteY137" fmla="*/ 1041400 h 1150257"/>
                <a:gd name="connsiteX138" fmla="*/ 1419770 w 1895113"/>
                <a:gd name="connsiteY138" fmla="*/ 1052286 h 1150257"/>
                <a:gd name="connsiteX139" fmla="*/ 1430656 w 1895113"/>
                <a:gd name="connsiteY139" fmla="*/ 1059543 h 1150257"/>
                <a:gd name="connsiteX140" fmla="*/ 1470570 w 1895113"/>
                <a:gd name="connsiteY140" fmla="*/ 1055914 h 1150257"/>
                <a:gd name="connsiteX141" fmla="*/ 1481456 w 1895113"/>
                <a:gd name="connsiteY141" fmla="*/ 1048657 h 1150257"/>
                <a:gd name="connsiteX142" fmla="*/ 1521370 w 1895113"/>
                <a:gd name="connsiteY142" fmla="*/ 1048657 h 1150257"/>
                <a:gd name="connsiteX143" fmla="*/ 1543142 w 1895113"/>
                <a:gd name="connsiteY143" fmla="*/ 1077686 h 1150257"/>
                <a:gd name="connsiteX144" fmla="*/ 1564913 w 1895113"/>
                <a:gd name="connsiteY144" fmla="*/ 1092200 h 1150257"/>
                <a:gd name="connsiteX145" fmla="*/ 1575799 w 1895113"/>
                <a:gd name="connsiteY145" fmla="*/ 1095828 h 1150257"/>
                <a:gd name="connsiteX146" fmla="*/ 1593942 w 1895113"/>
                <a:gd name="connsiteY146" fmla="*/ 1103086 h 1150257"/>
                <a:gd name="connsiteX147" fmla="*/ 1608456 w 1895113"/>
                <a:gd name="connsiteY147" fmla="*/ 1106714 h 1150257"/>
                <a:gd name="connsiteX148" fmla="*/ 1619342 w 1895113"/>
                <a:gd name="connsiteY148" fmla="*/ 1110343 h 1150257"/>
                <a:gd name="connsiteX149" fmla="*/ 1662885 w 1895113"/>
                <a:gd name="connsiteY149" fmla="*/ 1106714 h 1150257"/>
                <a:gd name="connsiteX150" fmla="*/ 1673770 w 1895113"/>
                <a:gd name="connsiteY150" fmla="*/ 1103086 h 1150257"/>
                <a:gd name="connsiteX151" fmla="*/ 1699170 w 1895113"/>
                <a:gd name="connsiteY151" fmla="*/ 1099457 h 1150257"/>
                <a:gd name="connsiteX152" fmla="*/ 1746342 w 1895113"/>
                <a:gd name="connsiteY152" fmla="*/ 1103086 h 1150257"/>
                <a:gd name="connsiteX153" fmla="*/ 1760856 w 1895113"/>
                <a:gd name="connsiteY153" fmla="*/ 1106714 h 1150257"/>
                <a:gd name="connsiteX154" fmla="*/ 1789885 w 1895113"/>
                <a:gd name="connsiteY154" fmla="*/ 1113971 h 1150257"/>
                <a:gd name="connsiteX155" fmla="*/ 1804399 w 1895113"/>
                <a:gd name="connsiteY155" fmla="*/ 1124857 h 1150257"/>
                <a:gd name="connsiteX156" fmla="*/ 1858827 w 1895113"/>
                <a:gd name="connsiteY156" fmla="*/ 1135743 h 1150257"/>
                <a:gd name="connsiteX157" fmla="*/ 1895113 w 1895113"/>
                <a:gd name="connsiteY157" fmla="*/ 1150257 h 115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895113" h="1150257">
                  <a:moveTo>
                    <a:pt x="1895113" y="1150257"/>
                  </a:moveTo>
                  <a:lnTo>
                    <a:pt x="1895113" y="1150257"/>
                  </a:lnTo>
                  <a:cubicBezTo>
                    <a:pt x="1887856" y="1141790"/>
                    <a:pt x="1880308" y="1133565"/>
                    <a:pt x="1873342" y="1124857"/>
                  </a:cubicBezTo>
                  <a:cubicBezTo>
                    <a:pt x="1848704" y="1094059"/>
                    <a:pt x="1878633" y="1097533"/>
                    <a:pt x="1862456" y="1030514"/>
                  </a:cubicBezTo>
                  <a:cubicBezTo>
                    <a:pt x="1860048" y="1020538"/>
                    <a:pt x="1846378" y="1017282"/>
                    <a:pt x="1840685" y="1008743"/>
                  </a:cubicBezTo>
                  <a:lnTo>
                    <a:pt x="1833427" y="997857"/>
                  </a:lnTo>
                  <a:cubicBezTo>
                    <a:pt x="1824800" y="971973"/>
                    <a:pt x="1837033" y="1003266"/>
                    <a:pt x="1818913" y="976086"/>
                  </a:cubicBezTo>
                  <a:cubicBezTo>
                    <a:pt x="1816791" y="972904"/>
                    <a:pt x="1816996" y="968621"/>
                    <a:pt x="1815285" y="965200"/>
                  </a:cubicBezTo>
                  <a:cubicBezTo>
                    <a:pt x="1813335" y="961299"/>
                    <a:pt x="1810446" y="957943"/>
                    <a:pt x="1808027" y="954314"/>
                  </a:cubicBezTo>
                  <a:cubicBezTo>
                    <a:pt x="1806818" y="950685"/>
                    <a:pt x="1806256" y="946772"/>
                    <a:pt x="1804399" y="943428"/>
                  </a:cubicBezTo>
                  <a:cubicBezTo>
                    <a:pt x="1800163" y="935804"/>
                    <a:pt x="1792643" y="929931"/>
                    <a:pt x="1789885" y="921657"/>
                  </a:cubicBezTo>
                  <a:cubicBezTo>
                    <a:pt x="1788675" y="918028"/>
                    <a:pt x="1788551" y="913831"/>
                    <a:pt x="1786256" y="910771"/>
                  </a:cubicBezTo>
                  <a:cubicBezTo>
                    <a:pt x="1781124" y="903929"/>
                    <a:pt x="1776227" y="895333"/>
                    <a:pt x="1768113" y="892628"/>
                  </a:cubicBezTo>
                  <a:cubicBezTo>
                    <a:pt x="1742205" y="883992"/>
                    <a:pt x="1752707" y="889614"/>
                    <a:pt x="1735456" y="878114"/>
                  </a:cubicBezTo>
                  <a:cubicBezTo>
                    <a:pt x="1732505" y="869260"/>
                    <a:pt x="1731604" y="863377"/>
                    <a:pt x="1724570" y="856343"/>
                  </a:cubicBezTo>
                  <a:cubicBezTo>
                    <a:pt x="1721486" y="853259"/>
                    <a:pt x="1717313" y="851505"/>
                    <a:pt x="1713685" y="849086"/>
                  </a:cubicBezTo>
                  <a:cubicBezTo>
                    <a:pt x="1710118" y="816982"/>
                    <a:pt x="1709591" y="806841"/>
                    <a:pt x="1702799" y="772886"/>
                  </a:cubicBezTo>
                  <a:cubicBezTo>
                    <a:pt x="1701589" y="766838"/>
                    <a:pt x="1700273" y="760811"/>
                    <a:pt x="1699170" y="754743"/>
                  </a:cubicBezTo>
                  <a:cubicBezTo>
                    <a:pt x="1697854" y="747504"/>
                    <a:pt x="1697868" y="739951"/>
                    <a:pt x="1695542" y="732971"/>
                  </a:cubicBezTo>
                  <a:cubicBezTo>
                    <a:pt x="1693254" y="726106"/>
                    <a:pt x="1685981" y="719782"/>
                    <a:pt x="1681027" y="714828"/>
                  </a:cubicBezTo>
                  <a:cubicBezTo>
                    <a:pt x="1679818" y="711200"/>
                    <a:pt x="1679747" y="706962"/>
                    <a:pt x="1677399" y="703943"/>
                  </a:cubicBezTo>
                  <a:cubicBezTo>
                    <a:pt x="1671098" y="695842"/>
                    <a:pt x="1655627" y="682171"/>
                    <a:pt x="1655627" y="682171"/>
                  </a:cubicBezTo>
                  <a:cubicBezTo>
                    <a:pt x="1654418" y="678543"/>
                    <a:pt x="1654388" y="674273"/>
                    <a:pt x="1651999" y="671286"/>
                  </a:cubicBezTo>
                  <a:cubicBezTo>
                    <a:pt x="1649275" y="667880"/>
                    <a:pt x="1643424" y="667726"/>
                    <a:pt x="1641113" y="664028"/>
                  </a:cubicBezTo>
                  <a:cubicBezTo>
                    <a:pt x="1637059" y="657541"/>
                    <a:pt x="1633856" y="642257"/>
                    <a:pt x="1633856" y="642257"/>
                  </a:cubicBezTo>
                  <a:cubicBezTo>
                    <a:pt x="1632646" y="633790"/>
                    <a:pt x="1631904" y="625244"/>
                    <a:pt x="1630227" y="616857"/>
                  </a:cubicBezTo>
                  <a:cubicBezTo>
                    <a:pt x="1629477" y="613106"/>
                    <a:pt x="1627349" y="609722"/>
                    <a:pt x="1626599" y="605971"/>
                  </a:cubicBezTo>
                  <a:cubicBezTo>
                    <a:pt x="1624922" y="597584"/>
                    <a:pt x="1625428" y="588763"/>
                    <a:pt x="1622970" y="580571"/>
                  </a:cubicBezTo>
                  <a:cubicBezTo>
                    <a:pt x="1621717" y="576394"/>
                    <a:pt x="1617877" y="573472"/>
                    <a:pt x="1615713" y="569686"/>
                  </a:cubicBezTo>
                  <a:cubicBezTo>
                    <a:pt x="1613029" y="564989"/>
                    <a:pt x="1612477" y="558790"/>
                    <a:pt x="1608456" y="555171"/>
                  </a:cubicBezTo>
                  <a:cubicBezTo>
                    <a:pt x="1589269" y="537902"/>
                    <a:pt x="1584348" y="538258"/>
                    <a:pt x="1564913" y="533400"/>
                  </a:cubicBezTo>
                  <a:cubicBezTo>
                    <a:pt x="1515888" y="541570"/>
                    <a:pt x="1562869" y="530679"/>
                    <a:pt x="1532256" y="544286"/>
                  </a:cubicBezTo>
                  <a:cubicBezTo>
                    <a:pt x="1525266" y="547393"/>
                    <a:pt x="1510485" y="551543"/>
                    <a:pt x="1510485" y="551543"/>
                  </a:cubicBezTo>
                  <a:cubicBezTo>
                    <a:pt x="1504437" y="550333"/>
                    <a:pt x="1498193" y="549864"/>
                    <a:pt x="1492342" y="547914"/>
                  </a:cubicBezTo>
                  <a:cubicBezTo>
                    <a:pt x="1479177" y="543526"/>
                    <a:pt x="1478095" y="539773"/>
                    <a:pt x="1466942" y="533400"/>
                  </a:cubicBezTo>
                  <a:cubicBezTo>
                    <a:pt x="1462245" y="530716"/>
                    <a:pt x="1457265" y="528562"/>
                    <a:pt x="1452427" y="526143"/>
                  </a:cubicBezTo>
                  <a:cubicBezTo>
                    <a:pt x="1450008" y="522514"/>
                    <a:pt x="1448254" y="518341"/>
                    <a:pt x="1445170" y="515257"/>
                  </a:cubicBezTo>
                  <a:cubicBezTo>
                    <a:pt x="1434773" y="504859"/>
                    <a:pt x="1435202" y="510273"/>
                    <a:pt x="1423399" y="504371"/>
                  </a:cubicBezTo>
                  <a:cubicBezTo>
                    <a:pt x="1398343" y="491843"/>
                    <a:pt x="1428202" y="501036"/>
                    <a:pt x="1397999" y="493486"/>
                  </a:cubicBezTo>
                  <a:cubicBezTo>
                    <a:pt x="1369723" y="465206"/>
                    <a:pt x="1416451" y="510991"/>
                    <a:pt x="1379856" y="478971"/>
                  </a:cubicBezTo>
                  <a:cubicBezTo>
                    <a:pt x="1373419" y="473339"/>
                    <a:pt x="1367761" y="466876"/>
                    <a:pt x="1361713" y="460828"/>
                  </a:cubicBezTo>
                  <a:lnTo>
                    <a:pt x="1350827" y="449943"/>
                  </a:lnTo>
                  <a:cubicBezTo>
                    <a:pt x="1348408" y="442686"/>
                    <a:pt x="1348979" y="433580"/>
                    <a:pt x="1343570" y="428171"/>
                  </a:cubicBezTo>
                  <a:cubicBezTo>
                    <a:pt x="1337522" y="422123"/>
                    <a:pt x="1333541" y="412732"/>
                    <a:pt x="1325427" y="410028"/>
                  </a:cubicBezTo>
                  <a:cubicBezTo>
                    <a:pt x="1315055" y="406571"/>
                    <a:pt x="1311413" y="405048"/>
                    <a:pt x="1300027" y="402771"/>
                  </a:cubicBezTo>
                  <a:cubicBezTo>
                    <a:pt x="1292813" y="401328"/>
                    <a:pt x="1285513" y="400352"/>
                    <a:pt x="1278256" y="399143"/>
                  </a:cubicBezTo>
                  <a:cubicBezTo>
                    <a:pt x="1274627" y="396724"/>
                    <a:pt x="1270162" y="395236"/>
                    <a:pt x="1267370" y="391886"/>
                  </a:cubicBezTo>
                  <a:cubicBezTo>
                    <a:pt x="1263907" y="387730"/>
                    <a:pt x="1264269" y="380834"/>
                    <a:pt x="1260113" y="377371"/>
                  </a:cubicBezTo>
                  <a:cubicBezTo>
                    <a:pt x="1256282" y="374178"/>
                    <a:pt x="1250394" y="375113"/>
                    <a:pt x="1245599" y="373743"/>
                  </a:cubicBezTo>
                  <a:cubicBezTo>
                    <a:pt x="1241921" y="372692"/>
                    <a:pt x="1238134" y="371825"/>
                    <a:pt x="1234713" y="370114"/>
                  </a:cubicBezTo>
                  <a:cubicBezTo>
                    <a:pt x="1226556" y="366035"/>
                    <a:pt x="1218676" y="358852"/>
                    <a:pt x="1212942" y="351971"/>
                  </a:cubicBezTo>
                  <a:cubicBezTo>
                    <a:pt x="1210150" y="348621"/>
                    <a:pt x="1208557" y="344368"/>
                    <a:pt x="1205685" y="341086"/>
                  </a:cubicBezTo>
                  <a:cubicBezTo>
                    <a:pt x="1179564" y="311234"/>
                    <a:pt x="1197154" y="332085"/>
                    <a:pt x="1176656" y="315686"/>
                  </a:cubicBezTo>
                  <a:cubicBezTo>
                    <a:pt x="1169272" y="309779"/>
                    <a:pt x="1167529" y="305622"/>
                    <a:pt x="1162142" y="297543"/>
                  </a:cubicBezTo>
                  <a:cubicBezTo>
                    <a:pt x="1163351" y="287867"/>
                    <a:pt x="1162686" y="277765"/>
                    <a:pt x="1165770" y="268514"/>
                  </a:cubicBezTo>
                  <a:cubicBezTo>
                    <a:pt x="1167682" y="262777"/>
                    <a:pt x="1173141" y="258921"/>
                    <a:pt x="1176656" y="254000"/>
                  </a:cubicBezTo>
                  <a:cubicBezTo>
                    <a:pt x="1179191" y="250451"/>
                    <a:pt x="1181378" y="246663"/>
                    <a:pt x="1183913" y="243114"/>
                  </a:cubicBezTo>
                  <a:cubicBezTo>
                    <a:pt x="1187428" y="238193"/>
                    <a:pt x="1191284" y="233521"/>
                    <a:pt x="1194799" y="228600"/>
                  </a:cubicBezTo>
                  <a:cubicBezTo>
                    <a:pt x="1197334" y="225051"/>
                    <a:pt x="1200285" y="221699"/>
                    <a:pt x="1202056" y="217714"/>
                  </a:cubicBezTo>
                  <a:cubicBezTo>
                    <a:pt x="1205163" y="210724"/>
                    <a:pt x="1203193" y="200533"/>
                    <a:pt x="1209313" y="195943"/>
                  </a:cubicBezTo>
                  <a:cubicBezTo>
                    <a:pt x="1214151" y="192314"/>
                    <a:pt x="1219181" y="188929"/>
                    <a:pt x="1223827" y="185057"/>
                  </a:cubicBezTo>
                  <a:cubicBezTo>
                    <a:pt x="1226455" y="182867"/>
                    <a:pt x="1228151" y="179560"/>
                    <a:pt x="1231085" y="177800"/>
                  </a:cubicBezTo>
                  <a:cubicBezTo>
                    <a:pt x="1234365" y="175832"/>
                    <a:pt x="1238342" y="175381"/>
                    <a:pt x="1241970" y="174171"/>
                  </a:cubicBezTo>
                  <a:cubicBezTo>
                    <a:pt x="1249227" y="166914"/>
                    <a:pt x="1258049" y="160940"/>
                    <a:pt x="1263742" y="152400"/>
                  </a:cubicBezTo>
                  <a:lnTo>
                    <a:pt x="1278256" y="130628"/>
                  </a:lnTo>
                  <a:cubicBezTo>
                    <a:pt x="1280624" y="121157"/>
                    <a:pt x="1282446" y="109413"/>
                    <a:pt x="1289142" y="101600"/>
                  </a:cubicBezTo>
                  <a:cubicBezTo>
                    <a:pt x="1293078" y="97008"/>
                    <a:pt x="1298247" y="93419"/>
                    <a:pt x="1303656" y="90714"/>
                  </a:cubicBezTo>
                  <a:cubicBezTo>
                    <a:pt x="1307192" y="88946"/>
                    <a:pt x="1334257" y="83914"/>
                    <a:pt x="1336313" y="83457"/>
                  </a:cubicBezTo>
                  <a:cubicBezTo>
                    <a:pt x="1349977" y="80420"/>
                    <a:pt x="1349594" y="80239"/>
                    <a:pt x="1361713" y="76200"/>
                  </a:cubicBezTo>
                  <a:cubicBezTo>
                    <a:pt x="1378766" y="59147"/>
                    <a:pt x="1369753" y="69583"/>
                    <a:pt x="1387113" y="43543"/>
                  </a:cubicBezTo>
                  <a:cubicBezTo>
                    <a:pt x="1393690" y="33678"/>
                    <a:pt x="1401627" y="23839"/>
                    <a:pt x="1401627" y="10886"/>
                  </a:cubicBezTo>
                  <a:lnTo>
                    <a:pt x="1401627" y="0"/>
                  </a:lnTo>
                  <a:lnTo>
                    <a:pt x="26399" y="0"/>
                  </a:lnTo>
                  <a:lnTo>
                    <a:pt x="26399" y="130628"/>
                  </a:lnTo>
                  <a:lnTo>
                    <a:pt x="55427" y="163286"/>
                  </a:lnTo>
                  <a:cubicBezTo>
                    <a:pt x="54218" y="175381"/>
                    <a:pt x="55424" y="187969"/>
                    <a:pt x="51799" y="199571"/>
                  </a:cubicBezTo>
                  <a:cubicBezTo>
                    <a:pt x="45305" y="220353"/>
                    <a:pt x="39563" y="216681"/>
                    <a:pt x="30027" y="228600"/>
                  </a:cubicBezTo>
                  <a:cubicBezTo>
                    <a:pt x="21776" y="238913"/>
                    <a:pt x="20478" y="244386"/>
                    <a:pt x="15513" y="257628"/>
                  </a:cubicBezTo>
                  <a:cubicBezTo>
                    <a:pt x="14170" y="261209"/>
                    <a:pt x="12936" y="264836"/>
                    <a:pt x="11885" y="268514"/>
                  </a:cubicBezTo>
                  <a:cubicBezTo>
                    <a:pt x="10515" y="273309"/>
                    <a:pt x="10007" y="278359"/>
                    <a:pt x="8256" y="283028"/>
                  </a:cubicBezTo>
                  <a:cubicBezTo>
                    <a:pt x="6357" y="288093"/>
                    <a:pt x="1189" y="292137"/>
                    <a:pt x="999" y="297543"/>
                  </a:cubicBezTo>
                  <a:cubicBezTo>
                    <a:pt x="-1249" y="361608"/>
                    <a:pt x="999" y="425752"/>
                    <a:pt x="999" y="489857"/>
                  </a:cubicBezTo>
                  <a:lnTo>
                    <a:pt x="153399" y="482600"/>
                  </a:lnTo>
                  <a:cubicBezTo>
                    <a:pt x="166704" y="483809"/>
                    <a:pt x="180088" y="484339"/>
                    <a:pt x="193313" y="486228"/>
                  </a:cubicBezTo>
                  <a:cubicBezTo>
                    <a:pt x="197100" y="486769"/>
                    <a:pt x="201212" y="487467"/>
                    <a:pt x="204199" y="489857"/>
                  </a:cubicBezTo>
                  <a:cubicBezTo>
                    <a:pt x="207604" y="492581"/>
                    <a:pt x="209037" y="497114"/>
                    <a:pt x="211456" y="500743"/>
                  </a:cubicBezTo>
                  <a:cubicBezTo>
                    <a:pt x="207827" y="505581"/>
                    <a:pt x="206214" y="513086"/>
                    <a:pt x="200570" y="515257"/>
                  </a:cubicBezTo>
                  <a:cubicBezTo>
                    <a:pt x="140033" y="538541"/>
                    <a:pt x="180963" y="502209"/>
                    <a:pt x="153399" y="529771"/>
                  </a:cubicBezTo>
                  <a:cubicBezTo>
                    <a:pt x="154608" y="538238"/>
                    <a:pt x="154322" y="547057"/>
                    <a:pt x="157027" y="555171"/>
                  </a:cubicBezTo>
                  <a:cubicBezTo>
                    <a:pt x="158109" y="558417"/>
                    <a:pt x="162755" y="559368"/>
                    <a:pt x="164285" y="562428"/>
                  </a:cubicBezTo>
                  <a:cubicBezTo>
                    <a:pt x="167706" y="569270"/>
                    <a:pt x="166133" y="578791"/>
                    <a:pt x="171542" y="584200"/>
                  </a:cubicBezTo>
                  <a:cubicBezTo>
                    <a:pt x="178799" y="591457"/>
                    <a:pt x="187620" y="597432"/>
                    <a:pt x="193313" y="605971"/>
                  </a:cubicBezTo>
                  <a:cubicBezTo>
                    <a:pt x="195732" y="609600"/>
                    <a:pt x="198406" y="613071"/>
                    <a:pt x="200570" y="616857"/>
                  </a:cubicBezTo>
                  <a:cubicBezTo>
                    <a:pt x="203254" y="621553"/>
                    <a:pt x="204582" y="627044"/>
                    <a:pt x="207827" y="631371"/>
                  </a:cubicBezTo>
                  <a:cubicBezTo>
                    <a:pt x="211932" y="636845"/>
                    <a:pt x="222342" y="645886"/>
                    <a:pt x="222342" y="645886"/>
                  </a:cubicBezTo>
                  <a:cubicBezTo>
                    <a:pt x="226735" y="659066"/>
                    <a:pt x="225970" y="652946"/>
                    <a:pt x="225970" y="664028"/>
                  </a:cubicBezTo>
                  <a:lnTo>
                    <a:pt x="363856" y="664028"/>
                  </a:lnTo>
                  <a:lnTo>
                    <a:pt x="363856" y="809171"/>
                  </a:lnTo>
                  <a:lnTo>
                    <a:pt x="429170" y="801914"/>
                  </a:lnTo>
                  <a:lnTo>
                    <a:pt x="461827" y="794657"/>
                  </a:lnTo>
                  <a:cubicBezTo>
                    <a:pt x="471536" y="792373"/>
                    <a:pt x="490856" y="787400"/>
                    <a:pt x="490856" y="787400"/>
                  </a:cubicBezTo>
                  <a:cubicBezTo>
                    <a:pt x="502951" y="788609"/>
                    <a:pt x="515718" y="786874"/>
                    <a:pt x="527142" y="791028"/>
                  </a:cubicBezTo>
                  <a:cubicBezTo>
                    <a:pt x="530737" y="792335"/>
                    <a:pt x="529719" y="798236"/>
                    <a:pt x="530770" y="801914"/>
                  </a:cubicBezTo>
                  <a:cubicBezTo>
                    <a:pt x="532140" y="806709"/>
                    <a:pt x="533189" y="811590"/>
                    <a:pt x="534399" y="816428"/>
                  </a:cubicBezTo>
                  <a:cubicBezTo>
                    <a:pt x="535608" y="828523"/>
                    <a:pt x="534183" y="841182"/>
                    <a:pt x="538027" y="852714"/>
                  </a:cubicBezTo>
                  <a:cubicBezTo>
                    <a:pt x="539406" y="856851"/>
                    <a:pt x="545563" y="857179"/>
                    <a:pt x="548913" y="859971"/>
                  </a:cubicBezTo>
                  <a:cubicBezTo>
                    <a:pt x="552855" y="863256"/>
                    <a:pt x="556170" y="867228"/>
                    <a:pt x="559799" y="870857"/>
                  </a:cubicBezTo>
                  <a:cubicBezTo>
                    <a:pt x="561008" y="882952"/>
                    <a:pt x="557302" y="896643"/>
                    <a:pt x="563427" y="907143"/>
                  </a:cubicBezTo>
                  <a:cubicBezTo>
                    <a:pt x="567282" y="913751"/>
                    <a:pt x="578834" y="910157"/>
                    <a:pt x="585199" y="914400"/>
                  </a:cubicBezTo>
                  <a:cubicBezTo>
                    <a:pt x="588828" y="916819"/>
                    <a:pt x="593001" y="918573"/>
                    <a:pt x="596085" y="921657"/>
                  </a:cubicBezTo>
                  <a:lnTo>
                    <a:pt x="596085" y="925286"/>
                  </a:lnTo>
                  <a:lnTo>
                    <a:pt x="723085" y="972457"/>
                  </a:lnTo>
                  <a:cubicBezTo>
                    <a:pt x="730342" y="980924"/>
                    <a:pt x="736149" y="990891"/>
                    <a:pt x="744856" y="997857"/>
                  </a:cubicBezTo>
                  <a:cubicBezTo>
                    <a:pt x="748750" y="1000972"/>
                    <a:pt x="754575" y="1000116"/>
                    <a:pt x="759370" y="1001486"/>
                  </a:cubicBezTo>
                  <a:cubicBezTo>
                    <a:pt x="763048" y="1002537"/>
                    <a:pt x="766627" y="1003905"/>
                    <a:pt x="770256" y="1005114"/>
                  </a:cubicBezTo>
                  <a:cubicBezTo>
                    <a:pt x="811679" y="1032728"/>
                    <a:pt x="766043" y="1005061"/>
                    <a:pt x="886370" y="1016000"/>
                  </a:cubicBezTo>
                  <a:cubicBezTo>
                    <a:pt x="891757" y="1016490"/>
                    <a:pt x="895863" y="1021248"/>
                    <a:pt x="900885" y="1023257"/>
                  </a:cubicBezTo>
                  <a:cubicBezTo>
                    <a:pt x="907987" y="1026098"/>
                    <a:pt x="915020" y="1030065"/>
                    <a:pt x="922656" y="1030514"/>
                  </a:cubicBezTo>
                  <a:cubicBezTo>
                    <a:pt x="986757" y="1034285"/>
                    <a:pt x="984342" y="1013545"/>
                    <a:pt x="984342" y="1041400"/>
                  </a:cubicBezTo>
                  <a:lnTo>
                    <a:pt x="1020627" y="1143000"/>
                  </a:lnTo>
                  <a:lnTo>
                    <a:pt x="1067799" y="1099457"/>
                  </a:lnTo>
                  <a:cubicBezTo>
                    <a:pt x="1077475" y="1103086"/>
                    <a:pt x="1087584" y="1105721"/>
                    <a:pt x="1096827" y="1110343"/>
                  </a:cubicBezTo>
                  <a:cubicBezTo>
                    <a:pt x="1106280" y="1115069"/>
                    <a:pt x="1103574" y="1120207"/>
                    <a:pt x="1107713" y="1128486"/>
                  </a:cubicBezTo>
                  <a:cubicBezTo>
                    <a:pt x="1112764" y="1138588"/>
                    <a:pt x="1117833" y="1142234"/>
                    <a:pt x="1125856" y="1150257"/>
                  </a:cubicBezTo>
                  <a:lnTo>
                    <a:pt x="1173027" y="1146628"/>
                  </a:lnTo>
                  <a:cubicBezTo>
                    <a:pt x="1182872" y="1145733"/>
                    <a:pt x="1204588" y="1145362"/>
                    <a:pt x="1216570" y="1139371"/>
                  </a:cubicBezTo>
                  <a:cubicBezTo>
                    <a:pt x="1228819" y="1133246"/>
                    <a:pt x="1229927" y="1129381"/>
                    <a:pt x="1238342" y="1117600"/>
                  </a:cubicBezTo>
                  <a:cubicBezTo>
                    <a:pt x="1240877" y="1114051"/>
                    <a:pt x="1241970" y="1109133"/>
                    <a:pt x="1245599" y="1106714"/>
                  </a:cubicBezTo>
                  <a:cubicBezTo>
                    <a:pt x="1249748" y="1103948"/>
                    <a:pt x="1255275" y="1104295"/>
                    <a:pt x="1260113" y="1103086"/>
                  </a:cubicBezTo>
                  <a:cubicBezTo>
                    <a:pt x="1274719" y="1088478"/>
                    <a:pt x="1258479" y="1102231"/>
                    <a:pt x="1281885" y="1092200"/>
                  </a:cubicBezTo>
                  <a:cubicBezTo>
                    <a:pt x="1285893" y="1090482"/>
                    <a:pt x="1288870" y="1086893"/>
                    <a:pt x="1292770" y="1084943"/>
                  </a:cubicBezTo>
                  <a:cubicBezTo>
                    <a:pt x="1296191" y="1083232"/>
                    <a:pt x="1300235" y="1083025"/>
                    <a:pt x="1303656" y="1081314"/>
                  </a:cubicBezTo>
                  <a:cubicBezTo>
                    <a:pt x="1307557" y="1079364"/>
                    <a:pt x="1310641" y="1076007"/>
                    <a:pt x="1314542" y="1074057"/>
                  </a:cubicBezTo>
                  <a:cubicBezTo>
                    <a:pt x="1320349" y="1071153"/>
                    <a:pt x="1334507" y="1068353"/>
                    <a:pt x="1339942" y="1066800"/>
                  </a:cubicBezTo>
                  <a:cubicBezTo>
                    <a:pt x="1365986" y="1059359"/>
                    <a:pt x="1332068" y="1066922"/>
                    <a:pt x="1368970" y="1059543"/>
                  </a:cubicBezTo>
                  <a:cubicBezTo>
                    <a:pt x="1373808" y="1057124"/>
                    <a:pt x="1378788" y="1054970"/>
                    <a:pt x="1383485" y="1052286"/>
                  </a:cubicBezTo>
                  <a:cubicBezTo>
                    <a:pt x="1387271" y="1050122"/>
                    <a:pt x="1390469" y="1046978"/>
                    <a:pt x="1394370" y="1045028"/>
                  </a:cubicBezTo>
                  <a:cubicBezTo>
                    <a:pt x="1397791" y="1043317"/>
                    <a:pt x="1401627" y="1042609"/>
                    <a:pt x="1405256" y="1041400"/>
                  </a:cubicBezTo>
                  <a:cubicBezTo>
                    <a:pt x="1410094" y="1045029"/>
                    <a:pt x="1414849" y="1048771"/>
                    <a:pt x="1419770" y="1052286"/>
                  </a:cubicBezTo>
                  <a:cubicBezTo>
                    <a:pt x="1423319" y="1054821"/>
                    <a:pt x="1426306" y="1059232"/>
                    <a:pt x="1430656" y="1059543"/>
                  </a:cubicBezTo>
                  <a:cubicBezTo>
                    <a:pt x="1443982" y="1060495"/>
                    <a:pt x="1457265" y="1057124"/>
                    <a:pt x="1470570" y="1055914"/>
                  </a:cubicBezTo>
                  <a:cubicBezTo>
                    <a:pt x="1474199" y="1053495"/>
                    <a:pt x="1477555" y="1050607"/>
                    <a:pt x="1481456" y="1048657"/>
                  </a:cubicBezTo>
                  <a:cubicBezTo>
                    <a:pt x="1496224" y="1041273"/>
                    <a:pt x="1502233" y="1046265"/>
                    <a:pt x="1521370" y="1048657"/>
                  </a:cubicBezTo>
                  <a:cubicBezTo>
                    <a:pt x="1526368" y="1056154"/>
                    <a:pt x="1534195" y="1070976"/>
                    <a:pt x="1543142" y="1077686"/>
                  </a:cubicBezTo>
                  <a:cubicBezTo>
                    <a:pt x="1550119" y="1082919"/>
                    <a:pt x="1556639" y="1089442"/>
                    <a:pt x="1564913" y="1092200"/>
                  </a:cubicBezTo>
                  <a:cubicBezTo>
                    <a:pt x="1568542" y="1093409"/>
                    <a:pt x="1572218" y="1094485"/>
                    <a:pt x="1575799" y="1095828"/>
                  </a:cubicBezTo>
                  <a:cubicBezTo>
                    <a:pt x="1581898" y="1098115"/>
                    <a:pt x="1587763" y="1101026"/>
                    <a:pt x="1593942" y="1103086"/>
                  </a:cubicBezTo>
                  <a:cubicBezTo>
                    <a:pt x="1598673" y="1104663"/>
                    <a:pt x="1603661" y="1105344"/>
                    <a:pt x="1608456" y="1106714"/>
                  </a:cubicBezTo>
                  <a:cubicBezTo>
                    <a:pt x="1612134" y="1107765"/>
                    <a:pt x="1615713" y="1109133"/>
                    <a:pt x="1619342" y="1110343"/>
                  </a:cubicBezTo>
                  <a:cubicBezTo>
                    <a:pt x="1633856" y="1109133"/>
                    <a:pt x="1648448" y="1108639"/>
                    <a:pt x="1662885" y="1106714"/>
                  </a:cubicBezTo>
                  <a:cubicBezTo>
                    <a:pt x="1666676" y="1106209"/>
                    <a:pt x="1670020" y="1103836"/>
                    <a:pt x="1673770" y="1103086"/>
                  </a:cubicBezTo>
                  <a:cubicBezTo>
                    <a:pt x="1682157" y="1101409"/>
                    <a:pt x="1690703" y="1100667"/>
                    <a:pt x="1699170" y="1099457"/>
                  </a:cubicBezTo>
                  <a:cubicBezTo>
                    <a:pt x="1714894" y="1100667"/>
                    <a:pt x="1730680" y="1101243"/>
                    <a:pt x="1746342" y="1103086"/>
                  </a:cubicBezTo>
                  <a:cubicBezTo>
                    <a:pt x="1751295" y="1103669"/>
                    <a:pt x="1755988" y="1105632"/>
                    <a:pt x="1760856" y="1106714"/>
                  </a:cubicBezTo>
                  <a:cubicBezTo>
                    <a:pt x="1787126" y="1112552"/>
                    <a:pt x="1770434" y="1107489"/>
                    <a:pt x="1789885" y="1113971"/>
                  </a:cubicBezTo>
                  <a:cubicBezTo>
                    <a:pt x="1794723" y="1117600"/>
                    <a:pt x="1798990" y="1122152"/>
                    <a:pt x="1804399" y="1124857"/>
                  </a:cubicBezTo>
                  <a:cubicBezTo>
                    <a:pt x="1822776" y="1134046"/>
                    <a:pt x="1838304" y="1133462"/>
                    <a:pt x="1858827" y="1135743"/>
                  </a:cubicBezTo>
                  <a:lnTo>
                    <a:pt x="1895113" y="1150257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3708585" y="2280153"/>
              <a:ext cx="1836245" cy="1707830"/>
            </a:xfrm>
            <a:custGeom>
              <a:avLst/>
              <a:gdLst>
                <a:gd name="connsiteX0" fmla="*/ 1836057 w 1836057"/>
                <a:gd name="connsiteY0" fmla="*/ 553830 h 1707716"/>
                <a:gd name="connsiteX1" fmla="*/ 1836057 w 1836057"/>
                <a:gd name="connsiteY1" fmla="*/ 553830 h 1707716"/>
                <a:gd name="connsiteX2" fmla="*/ 1767114 w 1836057"/>
                <a:gd name="connsiteY2" fmla="*/ 550202 h 1707716"/>
                <a:gd name="connsiteX3" fmla="*/ 1756229 w 1836057"/>
                <a:gd name="connsiteY3" fmla="*/ 535687 h 1707716"/>
                <a:gd name="connsiteX4" fmla="*/ 1741714 w 1836057"/>
                <a:gd name="connsiteY4" fmla="*/ 517545 h 1707716"/>
                <a:gd name="connsiteX5" fmla="*/ 1727200 w 1836057"/>
                <a:gd name="connsiteY5" fmla="*/ 495773 h 1707716"/>
                <a:gd name="connsiteX6" fmla="*/ 1723571 w 1836057"/>
                <a:gd name="connsiteY6" fmla="*/ 481259 h 1707716"/>
                <a:gd name="connsiteX7" fmla="*/ 1719943 w 1836057"/>
                <a:gd name="connsiteY7" fmla="*/ 470373 h 1707716"/>
                <a:gd name="connsiteX8" fmla="*/ 1716314 w 1836057"/>
                <a:gd name="connsiteY8" fmla="*/ 419573 h 1707716"/>
                <a:gd name="connsiteX9" fmla="*/ 1694543 w 1836057"/>
                <a:gd name="connsiteY9" fmla="*/ 386916 h 1707716"/>
                <a:gd name="connsiteX10" fmla="*/ 1687286 w 1836057"/>
                <a:gd name="connsiteY10" fmla="*/ 365145 h 1707716"/>
                <a:gd name="connsiteX11" fmla="*/ 1683657 w 1836057"/>
                <a:gd name="connsiteY11" fmla="*/ 354259 h 1707716"/>
                <a:gd name="connsiteX12" fmla="*/ 1647371 w 1836057"/>
                <a:gd name="connsiteY12" fmla="*/ 317973 h 1707716"/>
                <a:gd name="connsiteX13" fmla="*/ 1636486 w 1836057"/>
                <a:gd name="connsiteY13" fmla="*/ 310716 h 1707716"/>
                <a:gd name="connsiteX14" fmla="*/ 1621971 w 1836057"/>
                <a:gd name="connsiteY14" fmla="*/ 296202 h 1707716"/>
                <a:gd name="connsiteX15" fmla="*/ 1611086 w 1836057"/>
                <a:gd name="connsiteY15" fmla="*/ 285316 h 1707716"/>
                <a:gd name="connsiteX16" fmla="*/ 1585686 w 1836057"/>
                <a:gd name="connsiteY16" fmla="*/ 270802 h 1707716"/>
                <a:gd name="connsiteX17" fmla="*/ 1553029 w 1836057"/>
                <a:gd name="connsiteY17" fmla="*/ 249030 h 1707716"/>
                <a:gd name="connsiteX18" fmla="*/ 1531257 w 1836057"/>
                <a:gd name="connsiteY18" fmla="*/ 241773 h 1707716"/>
                <a:gd name="connsiteX19" fmla="*/ 1516743 w 1836057"/>
                <a:gd name="connsiteY19" fmla="*/ 234516 h 1707716"/>
                <a:gd name="connsiteX20" fmla="*/ 1487714 w 1836057"/>
                <a:gd name="connsiteY20" fmla="*/ 230887 h 1707716"/>
                <a:gd name="connsiteX21" fmla="*/ 1476829 w 1836057"/>
                <a:gd name="connsiteY21" fmla="*/ 223630 h 1707716"/>
                <a:gd name="connsiteX22" fmla="*/ 1465943 w 1836057"/>
                <a:gd name="connsiteY22" fmla="*/ 201859 h 1707716"/>
                <a:gd name="connsiteX23" fmla="*/ 1458686 w 1836057"/>
                <a:gd name="connsiteY23" fmla="*/ 190973 h 1707716"/>
                <a:gd name="connsiteX24" fmla="*/ 1444171 w 1836057"/>
                <a:gd name="connsiteY24" fmla="*/ 172830 h 1707716"/>
                <a:gd name="connsiteX25" fmla="*/ 1375229 w 1836057"/>
                <a:gd name="connsiteY25" fmla="*/ 165573 h 1707716"/>
                <a:gd name="connsiteX26" fmla="*/ 1364343 w 1836057"/>
                <a:gd name="connsiteY26" fmla="*/ 161945 h 1707716"/>
                <a:gd name="connsiteX27" fmla="*/ 1211943 w 1836057"/>
                <a:gd name="connsiteY27" fmla="*/ 143802 h 1707716"/>
                <a:gd name="connsiteX28" fmla="*/ 1197429 w 1836057"/>
                <a:gd name="connsiteY28" fmla="*/ 140173 h 1707716"/>
                <a:gd name="connsiteX29" fmla="*/ 1186543 w 1836057"/>
                <a:gd name="connsiteY29" fmla="*/ 136545 h 1707716"/>
                <a:gd name="connsiteX30" fmla="*/ 1168400 w 1836057"/>
                <a:gd name="connsiteY30" fmla="*/ 132916 h 1707716"/>
                <a:gd name="connsiteX31" fmla="*/ 1146629 w 1836057"/>
                <a:gd name="connsiteY31" fmla="*/ 125659 h 1707716"/>
                <a:gd name="connsiteX32" fmla="*/ 1103086 w 1836057"/>
                <a:gd name="connsiteY32" fmla="*/ 122030 h 1707716"/>
                <a:gd name="connsiteX33" fmla="*/ 1081314 w 1836057"/>
                <a:gd name="connsiteY33" fmla="*/ 103887 h 1707716"/>
                <a:gd name="connsiteX34" fmla="*/ 1070429 w 1836057"/>
                <a:gd name="connsiteY34" fmla="*/ 89373 h 1707716"/>
                <a:gd name="connsiteX35" fmla="*/ 1048657 w 1836057"/>
                <a:gd name="connsiteY35" fmla="*/ 74859 h 1707716"/>
                <a:gd name="connsiteX36" fmla="*/ 1037771 w 1836057"/>
                <a:gd name="connsiteY36" fmla="*/ 67602 h 1707716"/>
                <a:gd name="connsiteX37" fmla="*/ 990600 w 1836057"/>
                <a:gd name="connsiteY37" fmla="*/ 74859 h 1707716"/>
                <a:gd name="connsiteX38" fmla="*/ 979714 w 1836057"/>
                <a:gd name="connsiteY38" fmla="*/ 82116 h 1707716"/>
                <a:gd name="connsiteX39" fmla="*/ 957943 w 1836057"/>
                <a:gd name="connsiteY39" fmla="*/ 89373 h 1707716"/>
                <a:gd name="connsiteX40" fmla="*/ 936171 w 1836057"/>
                <a:gd name="connsiteY40" fmla="*/ 74859 h 1707716"/>
                <a:gd name="connsiteX41" fmla="*/ 885371 w 1836057"/>
                <a:gd name="connsiteY41" fmla="*/ 78487 h 1707716"/>
                <a:gd name="connsiteX42" fmla="*/ 874486 w 1836057"/>
                <a:gd name="connsiteY42" fmla="*/ 82116 h 1707716"/>
                <a:gd name="connsiteX43" fmla="*/ 849086 w 1836057"/>
                <a:gd name="connsiteY43" fmla="*/ 103887 h 1707716"/>
                <a:gd name="connsiteX44" fmla="*/ 838200 w 1836057"/>
                <a:gd name="connsiteY44" fmla="*/ 107516 h 1707716"/>
                <a:gd name="connsiteX45" fmla="*/ 827314 w 1836057"/>
                <a:gd name="connsiteY45" fmla="*/ 118402 h 1707716"/>
                <a:gd name="connsiteX46" fmla="*/ 798286 w 1836057"/>
                <a:gd name="connsiteY46" fmla="*/ 125659 h 1707716"/>
                <a:gd name="connsiteX47" fmla="*/ 776514 w 1836057"/>
                <a:gd name="connsiteY47" fmla="*/ 151059 h 1707716"/>
                <a:gd name="connsiteX48" fmla="*/ 765629 w 1836057"/>
                <a:gd name="connsiteY48" fmla="*/ 161945 h 1707716"/>
                <a:gd name="connsiteX49" fmla="*/ 747486 w 1836057"/>
                <a:gd name="connsiteY49" fmla="*/ 180087 h 1707716"/>
                <a:gd name="connsiteX50" fmla="*/ 685800 w 1836057"/>
                <a:gd name="connsiteY50" fmla="*/ 176459 h 1707716"/>
                <a:gd name="connsiteX51" fmla="*/ 664029 w 1836057"/>
                <a:gd name="connsiteY51" fmla="*/ 169202 h 1707716"/>
                <a:gd name="connsiteX52" fmla="*/ 649514 w 1836057"/>
                <a:gd name="connsiteY52" fmla="*/ 165573 h 1707716"/>
                <a:gd name="connsiteX53" fmla="*/ 642257 w 1836057"/>
                <a:gd name="connsiteY53" fmla="*/ 154687 h 1707716"/>
                <a:gd name="connsiteX54" fmla="*/ 638629 w 1836057"/>
                <a:gd name="connsiteY54" fmla="*/ 143802 h 1707716"/>
                <a:gd name="connsiteX55" fmla="*/ 613229 w 1836057"/>
                <a:gd name="connsiteY55" fmla="*/ 125659 h 1707716"/>
                <a:gd name="connsiteX56" fmla="*/ 580571 w 1836057"/>
                <a:gd name="connsiteY56" fmla="*/ 132916 h 1707716"/>
                <a:gd name="connsiteX57" fmla="*/ 555171 w 1836057"/>
                <a:gd name="connsiteY57" fmla="*/ 154687 h 1707716"/>
                <a:gd name="connsiteX58" fmla="*/ 544286 w 1836057"/>
                <a:gd name="connsiteY58" fmla="*/ 165573 h 1707716"/>
                <a:gd name="connsiteX59" fmla="*/ 515257 w 1836057"/>
                <a:gd name="connsiteY59" fmla="*/ 74859 h 1707716"/>
                <a:gd name="connsiteX60" fmla="*/ 482600 w 1836057"/>
                <a:gd name="connsiteY60" fmla="*/ 71230 h 1707716"/>
                <a:gd name="connsiteX61" fmla="*/ 391886 w 1836057"/>
                <a:gd name="connsiteY61" fmla="*/ 67602 h 1707716"/>
                <a:gd name="connsiteX62" fmla="*/ 359229 w 1836057"/>
                <a:gd name="connsiteY62" fmla="*/ 49459 h 1707716"/>
                <a:gd name="connsiteX63" fmla="*/ 322943 w 1836057"/>
                <a:gd name="connsiteY63" fmla="*/ 42202 h 1707716"/>
                <a:gd name="connsiteX64" fmla="*/ 312057 w 1836057"/>
                <a:gd name="connsiteY64" fmla="*/ 34945 h 1707716"/>
                <a:gd name="connsiteX65" fmla="*/ 297543 w 1836057"/>
                <a:gd name="connsiteY65" fmla="*/ 31316 h 1707716"/>
                <a:gd name="connsiteX66" fmla="*/ 290286 w 1836057"/>
                <a:gd name="connsiteY66" fmla="*/ 20430 h 1707716"/>
                <a:gd name="connsiteX67" fmla="*/ 286657 w 1836057"/>
                <a:gd name="connsiteY67" fmla="*/ 2287 h 1707716"/>
                <a:gd name="connsiteX68" fmla="*/ 235857 w 1836057"/>
                <a:gd name="connsiteY68" fmla="*/ 13173 h 1707716"/>
                <a:gd name="connsiteX69" fmla="*/ 214086 w 1836057"/>
                <a:gd name="connsiteY69" fmla="*/ 34945 h 1707716"/>
                <a:gd name="connsiteX70" fmla="*/ 199571 w 1836057"/>
                <a:gd name="connsiteY70" fmla="*/ 56716 h 1707716"/>
                <a:gd name="connsiteX71" fmla="*/ 195943 w 1836057"/>
                <a:gd name="connsiteY71" fmla="*/ 67602 h 1707716"/>
                <a:gd name="connsiteX72" fmla="*/ 195943 w 1836057"/>
                <a:gd name="connsiteY72" fmla="*/ 190973 h 1707716"/>
                <a:gd name="connsiteX73" fmla="*/ 199571 w 1836057"/>
                <a:gd name="connsiteY73" fmla="*/ 212745 h 1707716"/>
                <a:gd name="connsiteX74" fmla="*/ 228600 w 1836057"/>
                <a:gd name="connsiteY74" fmla="*/ 238145 h 1707716"/>
                <a:gd name="connsiteX75" fmla="*/ 232229 w 1836057"/>
                <a:gd name="connsiteY75" fmla="*/ 249030 h 1707716"/>
                <a:gd name="connsiteX76" fmla="*/ 239486 w 1836057"/>
                <a:gd name="connsiteY76" fmla="*/ 259916 h 1707716"/>
                <a:gd name="connsiteX77" fmla="*/ 246743 w 1836057"/>
                <a:gd name="connsiteY77" fmla="*/ 281687 h 1707716"/>
                <a:gd name="connsiteX78" fmla="*/ 224971 w 1836057"/>
                <a:gd name="connsiteY78" fmla="*/ 296202 h 1707716"/>
                <a:gd name="connsiteX79" fmla="*/ 214086 w 1836057"/>
                <a:gd name="connsiteY79" fmla="*/ 299830 h 1707716"/>
                <a:gd name="connsiteX80" fmla="*/ 137886 w 1836057"/>
                <a:gd name="connsiteY80" fmla="*/ 357887 h 1707716"/>
                <a:gd name="connsiteX81" fmla="*/ 326571 w 1836057"/>
                <a:gd name="connsiteY81" fmla="*/ 484887 h 1707716"/>
                <a:gd name="connsiteX82" fmla="*/ 312057 w 1836057"/>
                <a:gd name="connsiteY82" fmla="*/ 503030 h 1707716"/>
                <a:gd name="connsiteX83" fmla="*/ 297543 w 1836057"/>
                <a:gd name="connsiteY83" fmla="*/ 532059 h 1707716"/>
                <a:gd name="connsiteX84" fmla="*/ 290286 w 1836057"/>
                <a:gd name="connsiteY84" fmla="*/ 542945 h 1707716"/>
                <a:gd name="connsiteX85" fmla="*/ 286657 w 1836057"/>
                <a:gd name="connsiteY85" fmla="*/ 557459 h 1707716"/>
                <a:gd name="connsiteX86" fmla="*/ 283029 w 1836057"/>
                <a:gd name="connsiteY86" fmla="*/ 593745 h 1707716"/>
                <a:gd name="connsiteX87" fmla="*/ 264886 w 1836057"/>
                <a:gd name="connsiteY87" fmla="*/ 626402 h 1707716"/>
                <a:gd name="connsiteX88" fmla="*/ 250371 w 1836057"/>
                <a:gd name="connsiteY88" fmla="*/ 637287 h 1707716"/>
                <a:gd name="connsiteX89" fmla="*/ 235857 w 1836057"/>
                <a:gd name="connsiteY89" fmla="*/ 644545 h 1707716"/>
                <a:gd name="connsiteX90" fmla="*/ 214086 w 1836057"/>
                <a:gd name="connsiteY90" fmla="*/ 666316 h 1707716"/>
                <a:gd name="connsiteX91" fmla="*/ 192314 w 1836057"/>
                <a:gd name="connsiteY91" fmla="*/ 684459 h 1707716"/>
                <a:gd name="connsiteX92" fmla="*/ 181429 w 1836057"/>
                <a:gd name="connsiteY92" fmla="*/ 688087 h 1707716"/>
                <a:gd name="connsiteX93" fmla="*/ 148771 w 1836057"/>
                <a:gd name="connsiteY93" fmla="*/ 691716 h 1707716"/>
                <a:gd name="connsiteX94" fmla="*/ 145143 w 1836057"/>
                <a:gd name="connsiteY94" fmla="*/ 680830 h 1707716"/>
                <a:gd name="connsiteX95" fmla="*/ 130629 w 1836057"/>
                <a:gd name="connsiteY95" fmla="*/ 659059 h 1707716"/>
                <a:gd name="connsiteX96" fmla="*/ 123371 w 1836057"/>
                <a:gd name="connsiteY96" fmla="*/ 651802 h 1707716"/>
                <a:gd name="connsiteX97" fmla="*/ 116114 w 1836057"/>
                <a:gd name="connsiteY97" fmla="*/ 640916 h 1707716"/>
                <a:gd name="connsiteX98" fmla="*/ 94343 w 1836057"/>
                <a:gd name="connsiteY98" fmla="*/ 630030 h 1707716"/>
                <a:gd name="connsiteX99" fmla="*/ 72571 w 1836057"/>
                <a:gd name="connsiteY99" fmla="*/ 619145 h 1707716"/>
                <a:gd name="connsiteX100" fmla="*/ 65314 w 1836057"/>
                <a:gd name="connsiteY100" fmla="*/ 608259 h 1707716"/>
                <a:gd name="connsiteX101" fmla="*/ 47171 w 1836057"/>
                <a:gd name="connsiteY101" fmla="*/ 590116 h 1707716"/>
                <a:gd name="connsiteX102" fmla="*/ 32657 w 1836057"/>
                <a:gd name="connsiteY102" fmla="*/ 593745 h 1707716"/>
                <a:gd name="connsiteX103" fmla="*/ 25400 w 1836057"/>
                <a:gd name="connsiteY103" fmla="*/ 604630 h 1707716"/>
                <a:gd name="connsiteX104" fmla="*/ 14514 w 1836057"/>
                <a:gd name="connsiteY104" fmla="*/ 619145 h 1707716"/>
                <a:gd name="connsiteX105" fmla="*/ 7257 w 1836057"/>
                <a:gd name="connsiteY105" fmla="*/ 644545 h 1707716"/>
                <a:gd name="connsiteX106" fmla="*/ 0 w 1836057"/>
                <a:gd name="connsiteY106" fmla="*/ 655430 h 1707716"/>
                <a:gd name="connsiteX107" fmla="*/ 7257 w 1836057"/>
                <a:gd name="connsiteY107" fmla="*/ 728002 h 1707716"/>
                <a:gd name="connsiteX108" fmla="*/ 10886 w 1836057"/>
                <a:gd name="connsiteY108" fmla="*/ 738887 h 1707716"/>
                <a:gd name="connsiteX109" fmla="*/ 18143 w 1836057"/>
                <a:gd name="connsiteY109" fmla="*/ 746145 h 1707716"/>
                <a:gd name="connsiteX110" fmla="*/ 21771 w 1836057"/>
                <a:gd name="connsiteY110" fmla="*/ 771545 h 1707716"/>
                <a:gd name="connsiteX111" fmla="*/ 29029 w 1836057"/>
                <a:gd name="connsiteY111" fmla="*/ 778802 h 1707716"/>
                <a:gd name="connsiteX112" fmla="*/ 50800 w 1836057"/>
                <a:gd name="connsiteY112" fmla="*/ 793316 h 1707716"/>
                <a:gd name="connsiteX113" fmla="*/ 61686 w 1836057"/>
                <a:gd name="connsiteY113" fmla="*/ 800573 h 1707716"/>
                <a:gd name="connsiteX114" fmla="*/ 72571 w 1836057"/>
                <a:gd name="connsiteY114" fmla="*/ 804202 h 1707716"/>
                <a:gd name="connsiteX115" fmla="*/ 72571 w 1836057"/>
                <a:gd name="connsiteY115" fmla="*/ 873145 h 1707716"/>
                <a:gd name="connsiteX116" fmla="*/ 65314 w 1836057"/>
                <a:gd name="connsiteY116" fmla="*/ 884030 h 1707716"/>
                <a:gd name="connsiteX117" fmla="*/ 54429 w 1836057"/>
                <a:gd name="connsiteY117" fmla="*/ 887659 h 1707716"/>
                <a:gd name="connsiteX118" fmla="*/ 47171 w 1836057"/>
                <a:gd name="connsiteY118" fmla="*/ 894916 h 1707716"/>
                <a:gd name="connsiteX119" fmla="*/ 32657 w 1836057"/>
                <a:gd name="connsiteY119" fmla="*/ 902173 h 1707716"/>
                <a:gd name="connsiteX120" fmla="*/ 29029 w 1836057"/>
                <a:gd name="connsiteY120" fmla="*/ 913059 h 1707716"/>
                <a:gd name="connsiteX121" fmla="*/ 14514 w 1836057"/>
                <a:gd name="connsiteY121" fmla="*/ 938459 h 1707716"/>
                <a:gd name="connsiteX122" fmla="*/ 14514 w 1836057"/>
                <a:gd name="connsiteY122" fmla="*/ 974745 h 1707716"/>
                <a:gd name="connsiteX123" fmla="*/ 18143 w 1836057"/>
                <a:gd name="connsiteY123" fmla="*/ 985630 h 1707716"/>
                <a:gd name="connsiteX124" fmla="*/ 119743 w 1836057"/>
                <a:gd name="connsiteY124" fmla="*/ 1000145 h 1707716"/>
                <a:gd name="connsiteX125" fmla="*/ 275771 w 1836057"/>
                <a:gd name="connsiteY125" fmla="*/ 1007402 h 1707716"/>
                <a:gd name="connsiteX126" fmla="*/ 319314 w 1836057"/>
                <a:gd name="connsiteY126" fmla="*/ 1076345 h 1707716"/>
                <a:gd name="connsiteX127" fmla="*/ 613229 w 1836057"/>
                <a:gd name="connsiteY127" fmla="*/ 1007402 h 1707716"/>
                <a:gd name="connsiteX128" fmla="*/ 685800 w 1836057"/>
                <a:gd name="connsiteY128" fmla="*/ 1315830 h 1707716"/>
                <a:gd name="connsiteX129" fmla="*/ 903514 w 1836057"/>
                <a:gd name="connsiteY129" fmla="*/ 1203345 h 1707716"/>
                <a:gd name="connsiteX130" fmla="*/ 936171 w 1836057"/>
                <a:gd name="connsiteY130" fmla="*/ 1272287 h 1707716"/>
                <a:gd name="connsiteX131" fmla="*/ 939800 w 1836057"/>
                <a:gd name="connsiteY131" fmla="*/ 1315830 h 1707716"/>
                <a:gd name="connsiteX132" fmla="*/ 947057 w 1836057"/>
                <a:gd name="connsiteY132" fmla="*/ 1337602 h 1707716"/>
                <a:gd name="connsiteX133" fmla="*/ 950686 w 1836057"/>
                <a:gd name="connsiteY133" fmla="*/ 1348487 h 1707716"/>
                <a:gd name="connsiteX134" fmla="*/ 957943 w 1836057"/>
                <a:gd name="connsiteY134" fmla="*/ 1355745 h 1707716"/>
                <a:gd name="connsiteX135" fmla="*/ 965200 w 1836057"/>
                <a:gd name="connsiteY135" fmla="*/ 1366630 h 1707716"/>
                <a:gd name="connsiteX136" fmla="*/ 986971 w 1836057"/>
                <a:gd name="connsiteY136" fmla="*/ 1381145 h 1707716"/>
                <a:gd name="connsiteX137" fmla="*/ 997857 w 1836057"/>
                <a:gd name="connsiteY137" fmla="*/ 1388402 h 1707716"/>
                <a:gd name="connsiteX138" fmla="*/ 1008743 w 1836057"/>
                <a:gd name="connsiteY138" fmla="*/ 1395659 h 1707716"/>
                <a:gd name="connsiteX139" fmla="*/ 1034143 w 1836057"/>
                <a:gd name="connsiteY139" fmla="*/ 1402916 h 1707716"/>
                <a:gd name="connsiteX140" fmla="*/ 1045029 w 1836057"/>
                <a:gd name="connsiteY140" fmla="*/ 1406545 h 1707716"/>
                <a:gd name="connsiteX141" fmla="*/ 1048657 w 1836057"/>
                <a:gd name="connsiteY141" fmla="*/ 1417430 h 1707716"/>
                <a:gd name="connsiteX142" fmla="*/ 1055914 w 1836057"/>
                <a:gd name="connsiteY142" fmla="*/ 1457345 h 1707716"/>
                <a:gd name="connsiteX143" fmla="*/ 1063171 w 1836057"/>
                <a:gd name="connsiteY143" fmla="*/ 1479116 h 1707716"/>
                <a:gd name="connsiteX144" fmla="*/ 1074057 w 1836057"/>
                <a:gd name="connsiteY144" fmla="*/ 1500887 h 1707716"/>
                <a:gd name="connsiteX145" fmla="*/ 1084943 w 1836057"/>
                <a:gd name="connsiteY145" fmla="*/ 1511773 h 1707716"/>
                <a:gd name="connsiteX146" fmla="*/ 1157514 w 1836057"/>
                <a:gd name="connsiteY146" fmla="*/ 1519030 h 1707716"/>
                <a:gd name="connsiteX147" fmla="*/ 1179286 w 1836057"/>
                <a:gd name="connsiteY147" fmla="*/ 1526287 h 1707716"/>
                <a:gd name="connsiteX148" fmla="*/ 1190171 w 1836057"/>
                <a:gd name="connsiteY148" fmla="*/ 1529916 h 1707716"/>
                <a:gd name="connsiteX149" fmla="*/ 1208314 w 1836057"/>
                <a:gd name="connsiteY149" fmla="*/ 1540802 h 1707716"/>
                <a:gd name="connsiteX150" fmla="*/ 1219200 w 1836057"/>
                <a:gd name="connsiteY150" fmla="*/ 1548059 h 1707716"/>
                <a:gd name="connsiteX151" fmla="*/ 1233714 w 1836057"/>
                <a:gd name="connsiteY151" fmla="*/ 1558945 h 1707716"/>
                <a:gd name="connsiteX152" fmla="*/ 1248229 w 1836057"/>
                <a:gd name="connsiteY152" fmla="*/ 1562573 h 1707716"/>
                <a:gd name="connsiteX153" fmla="*/ 1251857 w 1836057"/>
                <a:gd name="connsiteY153" fmla="*/ 1573459 h 1707716"/>
                <a:gd name="connsiteX154" fmla="*/ 1291771 w 1836057"/>
                <a:gd name="connsiteY154" fmla="*/ 1584345 h 1707716"/>
                <a:gd name="connsiteX155" fmla="*/ 1317171 w 1836057"/>
                <a:gd name="connsiteY155" fmla="*/ 1613373 h 1707716"/>
                <a:gd name="connsiteX156" fmla="*/ 1320800 w 1836057"/>
                <a:gd name="connsiteY156" fmla="*/ 1624259 h 1707716"/>
                <a:gd name="connsiteX157" fmla="*/ 1320800 w 1836057"/>
                <a:gd name="connsiteY157" fmla="*/ 1642402 h 1707716"/>
                <a:gd name="connsiteX158" fmla="*/ 1302657 w 1836057"/>
                <a:gd name="connsiteY158" fmla="*/ 1707716 h 1707716"/>
                <a:gd name="connsiteX159" fmla="*/ 1404257 w 1836057"/>
                <a:gd name="connsiteY159" fmla="*/ 1693202 h 1707716"/>
                <a:gd name="connsiteX160" fmla="*/ 1433286 w 1836057"/>
                <a:gd name="connsiteY160" fmla="*/ 1682316 h 1707716"/>
                <a:gd name="connsiteX161" fmla="*/ 1436914 w 1836057"/>
                <a:gd name="connsiteY161" fmla="*/ 1671430 h 1707716"/>
                <a:gd name="connsiteX162" fmla="*/ 1444171 w 1836057"/>
                <a:gd name="connsiteY162" fmla="*/ 1660545 h 1707716"/>
                <a:gd name="connsiteX163" fmla="*/ 1451429 w 1836057"/>
                <a:gd name="connsiteY163" fmla="*/ 1646030 h 1707716"/>
                <a:gd name="connsiteX164" fmla="*/ 1455057 w 1836057"/>
                <a:gd name="connsiteY164" fmla="*/ 1627887 h 1707716"/>
                <a:gd name="connsiteX165" fmla="*/ 1465943 w 1836057"/>
                <a:gd name="connsiteY165" fmla="*/ 1620630 h 1707716"/>
                <a:gd name="connsiteX166" fmla="*/ 1502229 w 1836057"/>
                <a:gd name="connsiteY166" fmla="*/ 1595230 h 1707716"/>
                <a:gd name="connsiteX167" fmla="*/ 1513114 w 1836057"/>
                <a:gd name="connsiteY167" fmla="*/ 1587973 h 1707716"/>
                <a:gd name="connsiteX168" fmla="*/ 1545771 w 1836057"/>
                <a:gd name="connsiteY168" fmla="*/ 1558945 h 1707716"/>
                <a:gd name="connsiteX169" fmla="*/ 1542143 w 1836057"/>
                <a:gd name="connsiteY169" fmla="*/ 1526287 h 1707716"/>
                <a:gd name="connsiteX170" fmla="*/ 1531257 w 1836057"/>
                <a:gd name="connsiteY170" fmla="*/ 1515402 h 1707716"/>
                <a:gd name="connsiteX171" fmla="*/ 1527629 w 1836057"/>
                <a:gd name="connsiteY171" fmla="*/ 1504516 h 1707716"/>
                <a:gd name="connsiteX172" fmla="*/ 1549400 w 1836057"/>
                <a:gd name="connsiteY172" fmla="*/ 1486373 h 1707716"/>
                <a:gd name="connsiteX173" fmla="*/ 1571171 w 1836057"/>
                <a:gd name="connsiteY173" fmla="*/ 1471859 h 1707716"/>
                <a:gd name="connsiteX174" fmla="*/ 1585686 w 1836057"/>
                <a:gd name="connsiteY174" fmla="*/ 1453716 h 1707716"/>
                <a:gd name="connsiteX175" fmla="*/ 1589314 w 1836057"/>
                <a:gd name="connsiteY175" fmla="*/ 1442830 h 1707716"/>
                <a:gd name="connsiteX176" fmla="*/ 1592943 w 1836057"/>
                <a:gd name="connsiteY176" fmla="*/ 1410173 h 1707716"/>
                <a:gd name="connsiteX177" fmla="*/ 1600200 w 1836057"/>
                <a:gd name="connsiteY177" fmla="*/ 1399287 h 1707716"/>
                <a:gd name="connsiteX178" fmla="*/ 1614714 w 1836057"/>
                <a:gd name="connsiteY178" fmla="*/ 1384773 h 1707716"/>
                <a:gd name="connsiteX179" fmla="*/ 1625600 w 1836057"/>
                <a:gd name="connsiteY179" fmla="*/ 1381145 h 1707716"/>
                <a:gd name="connsiteX180" fmla="*/ 1640114 w 1836057"/>
                <a:gd name="connsiteY180" fmla="*/ 1373887 h 1707716"/>
                <a:gd name="connsiteX181" fmla="*/ 1654629 w 1836057"/>
                <a:gd name="connsiteY181" fmla="*/ 1366630 h 1707716"/>
                <a:gd name="connsiteX182" fmla="*/ 1716314 w 1836057"/>
                <a:gd name="connsiteY182" fmla="*/ 1246887 h 1707716"/>
                <a:gd name="connsiteX183" fmla="*/ 1680029 w 1836057"/>
                <a:gd name="connsiteY183" fmla="*/ 1119887 h 1707716"/>
                <a:gd name="connsiteX184" fmla="*/ 1741714 w 1836057"/>
                <a:gd name="connsiteY184" fmla="*/ 902173 h 1707716"/>
                <a:gd name="connsiteX185" fmla="*/ 1636486 w 1836057"/>
                <a:gd name="connsiteY185" fmla="*/ 855002 h 1707716"/>
                <a:gd name="connsiteX186" fmla="*/ 1676400 w 1836057"/>
                <a:gd name="connsiteY186" fmla="*/ 793316 h 1707716"/>
                <a:gd name="connsiteX187" fmla="*/ 1665514 w 1836057"/>
                <a:gd name="connsiteY187" fmla="*/ 728002 h 1707716"/>
                <a:gd name="connsiteX188" fmla="*/ 1705429 w 1836057"/>
                <a:gd name="connsiteY188" fmla="*/ 684459 h 1707716"/>
                <a:gd name="connsiteX189" fmla="*/ 1701800 w 1836057"/>
                <a:gd name="connsiteY189" fmla="*/ 630030 h 1707716"/>
                <a:gd name="connsiteX190" fmla="*/ 1719943 w 1836057"/>
                <a:gd name="connsiteY190" fmla="*/ 601002 h 1707716"/>
                <a:gd name="connsiteX191" fmla="*/ 1752600 w 1836057"/>
                <a:gd name="connsiteY191" fmla="*/ 593745 h 1707716"/>
                <a:gd name="connsiteX192" fmla="*/ 1796143 w 1836057"/>
                <a:gd name="connsiteY192" fmla="*/ 590116 h 1707716"/>
                <a:gd name="connsiteX193" fmla="*/ 1817914 w 1836057"/>
                <a:gd name="connsiteY193" fmla="*/ 575602 h 1707716"/>
                <a:gd name="connsiteX194" fmla="*/ 1836057 w 1836057"/>
                <a:gd name="connsiteY194" fmla="*/ 553830 h 1707716"/>
                <a:gd name="connsiteX0" fmla="*/ 1836057 w 1836057"/>
                <a:gd name="connsiteY0" fmla="*/ 553830 h 1707716"/>
                <a:gd name="connsiteX1" fmla="*/ 1836057 w 1836057"/>
                <a:gd name="connsiteY1" fmla="*/ 553830 h 1707716"/>
                <a:gd name="connsiteX2" fmla="*/ 1767114 w 1836057"/>
                <a:gd name="connsiteY2" fmla="*/ 550202 h 1707716"/>
                <a:gd name="connsiteX3" fmla="*/ 1756229 w 1836057"/>
                <a:gd name="connsiteY3" fmla="*/ 535687 h 1707716"/>
                <a:gd name="connsiteX4" fmla="*/ 1741714 w 1836057"/>
                <a:gd name="connsiteY4" fmla="*/ 517545 h 1707716"/>
                <a:gd name="connsiteX5" fmla="*/ 1727200 w 1836057"/>
                <a:gd name="connsiteY5" fmla="*/ 495773 h 1707716"/>
                <a:gd name="connsiteX6" fmla="*/ 1723571 w 1836057"/>
                <a:gd name="connsiteY6" fmla="*/ 481259 h 1707716"/>
                <a:gd name="connsiteX7" fmla="*/ 1719943 w 1836057"/>
                <a:gd name="connsiteY7" fmla="*/ 470373 h 1707716"/>
                <a:gd name="connsiteX8" fmla="*/ 1716314 w 1836057"/>
                <a:gd name="connsiteY8" fmla="*/ 419573 h 1707716"/>
                <a:gd name="connsiteX9" fmla="*/ 1694543 w 1836057"/>
                <a:gd name="connsiteY9" fmla="*/ 386916 h 1707716"/>
                <a:gd name="connsiteX10" fmla="*/ 1687286 w 1836057"/>
                <a:gd name="connsiteY10" fmla="*/ 365145 h 1707716"/>
                <a:gd name="connsiteX11" fmla="*/ 1683657 w 1836057"/>
                <a:gd name="connsiteY11" fmla="*/ 354259 h 1707716"/>
                <a:gd name="connsiteX12" fmla="*/ 1647371 w 1836057"/>
                <a:gd name="connsiteY12" fmla="*/ 317973 h 1707716"/>
                <a:gd name="connsiteX13" fmla="*/ 1636486 w 1836057"/>
                <a:gd name="connsiteY13" fmla="*/ 310716 h 1707716"/>
                <a:gd name="connsiteX14" fmla="*/ 1621971 w 1836057"/>
                <a:gd name="connsiteY14" fmla="*/ 296202 h 1707716"/>
                <a:gd name="connsiteX15" fmla="*/ 1611086 w 1836057"/>
                <a:gd name="connsiteY15" fmla="*/ 285316 h 1707716"/>
                <a:gd name="connsiteX16" fmla="*/ 1585686 w 1836057"/>
                <a:gd name="connsiteY16" fmla="*/ 270802 h 1707716"/>
                <a:gd name="connsiteX17" fmla="*/ 1553029 w 1836057"/>
                <a:gd name="connsiteY17" fmla="*/ 249030 h 1707716"/>
                <a:gd name="connsiteX18" fmla="*/ 1531257 w 1836057"/>
                <a:gd name="connsiteY18" fmla="*/ 241773 h 1707716"/>
                <a:gd name="connsiteX19" fmla="*/ 1516743 w 1836057"/>
                <a:gd name="connsiteY19" fmla="*/ 234516 h 1707716"/>
                <a:gd name="connsiteX20" fmla="*/ 1487714 w 1836057"/>
                <a:gd name="connsiteY20" fmla="*/ 230887 h 1707716"/>
                <a:gd name="connsiteX21" fmla="*/ 1476829 w 1836057"/>
                <a:gd name="connsiteY21" fmla="*/ 223630 h 1707716"/>
                <a:gd name="connsiteX22" fmla="*/ 1465943 w 1836057"/>
                <a:gd name="connsiteY22" fmla="*/ 201859 h 1707716"/>
                <a:gd name="connsiteX23" fmla="*/ 1458686 w 1836057"/>
                <a:gd name="connsiteY23" fmla="*/ 190973 h 1707716"/>
                <a:gd name="connsiteX24" fmla="*/ 1444171 w 1836057"/>
                <a:gd name="connsiteY24" fmla="*/ 172830 h 1707716"/>
                <a:gd name="connsiteX25" fmla="*/ 1375229 w 1836057"/>
                <a:gd name="connsiteY25" fmla="*/ 165573 h 1707716"/>
                <a:gd name="connsiteX26" fmla="*/ 1364343 w 1836057"/>
                <a:gd name="connsiteY26" fmla="*/ 161945 h 1707716"/>
                <a:gd name="connsiteX27" fmla="*/ 1211943 w 1836057"/>
                <a:gd name="connsiteY27" fmla="*/ 143802 h 1707716"/>
                <a:gd name="connsiteX28" fmla="*/ 1197429 w 1836057"/>
                <a:gd name="connsiteY28" fmla="*/ 140173 h 1707716"/>
                <a:gd name="connsiteX29" fmla="*/ 1186543 w 1836057"/>
                <a:gd name="connsiteY29" fmla="*/ 136545 h 1707716"/>
                <a:gd name="connsiteX30" fmla="*/ 1168400 w 1836057"/>
                <a:gd name="connsiteY30" fmla="*/ 132916 h 1707716"/>
                <a:gd name="connsiteX31" fmla="*/ 1146629 w 1836057"/>
                <a:gd name="connsiteY31" fmla="*/ 125659 h 1707716"/>
                <a:gd name="connsiteX32" fmla="*/ 1103086 w 1836057"/>
                <a:gd name="connsiteY32" fmla="*/ 122030 h 1707716"/>
                <a:gd name="connsiteX33" fmla="*/ 1081314 w 1836057"/>
                <a:gd name="connsiteY33" fmla="*/ 103887 h 1707716"/>
                <a:gd name="connsiteX34" fmla="*/ 1070429 w 1836057"/>
                <a:gd name="connsiteY34" fmla="*/ 89373 h 1707716"/>
                <a:gd name="connsiteX35" fmla="*/ 1048657 w 1836057"/>
                <a:gd name="connsiteY35" fmla="*/ 74859 h 1707716"/>
                <a:gd name="connsiteX36" fmla="*/ 1037771 w 1836057"/>
                <a:gd name="connsiteY36" fmla="*/ 67602 h 1707716"/>
                <a:gd name="connsiteX37" fmla="*/ 990600 w 1836057"/>
                <a:gd name="connsiteY37" fmla="*/ 74859 h 1707716"/>
                <a:gd name="connsiteX38" fmla="*/ 979714 w 1836057"/>
                <a:gd name="connsiteY38" fmla="*/ 82116 h 1707716"/>
                <a:gd name="connsiteX39" fmla="*/ 957943 w 1836057"/>
                <a:gd name="connsiteY39" fmla="*/ 89373 h 1707716"/>
                <a:gd name="connsiteX40" fmla="*/ 936171 w 1836057"/>
                <a:gd name="connsiteY40" fmla="*/ 74859 h 1707716"/>
                <a:gd name="connsiteX41" fmla="*/ 885371 w 1836057"/>
                <a:gd name="connsiteY41" fmla="*/ 78487 h 1707716"/>
                <a:gd name="connsiteX42" fmla="*/ 874486 w 1836057"/>
                <a:gd name="connsiteY42" fmla="*/ 82116 h 1707716"/>
                <a:gd name="connsiteX43" fmla="*/ 849086 w 1836057"/>
                <a:gd name="connsiteY43" fmla="*/ 103887 h 1707716"/>
                <a:gd name="connsiteX44" fmla="*/ 838200 w 1836057"/>
                <a:gd name="connsiteY44" fmla="*/ 107516 h 1707716"/>
                <a:gd name="connsiteX45" fmla="*/ 827314 w 1836057"/>
                <a:gd name="connsiteY45" fmla="*/ 118402 h 1707716"/>
                <a:gd name="connsiteX46" fmla="*/ 798286 w 1836057"/>
                <a:gd name="connsiteY46" fmla="*/ 125659 h 1707716"/>
                <a:gd name="connsiteX47" fmla="*/ 776514 w 1836057"/>
                <a:gd name="connsiteY47" fmla="*/ 151059 h 1707716"/>
                <a:gd name="connsiteX48" fmla="*/ 765629 w 1836057"/>
                <a:gd name="connsiteY48" fmla="*/ 161945 h 1707716"/>
                <a:gd name="connsiteX49" fmla="*/ 747486 w 1836057"/>
                <a:gd name="connsiteY49" fmla="*/ 180087 h 1707716"/>
                <a:gd name="connsiteX50" fmla="*/ 685800 w 1836057"/>
                <a:gd name="connsiteY50" fmla="*/ 176459 h 1707716"/>
                <a:gd name="connsiteX51" fmla="*/ 664029 w 1836057"/>
                <a:gd name="connsiteY51" fmla="*/ 169202 h 1707716"/>
                <a:gd name="connsiteX52" fmla="*/ 649514 w 1836057"/>
                <a:gd name="connsiteY52" fmla="*/ 165573 h 1707716"/>
                <a:gd name="connsiteX53" fmla="*/ 642257 w 1836057"/>
                <a:gd name="connsiteY53" fmla="*/ 154687 h 1707716"/>
                <a:gd name="connsiteX54" fmla="*/ 638629 w 1836057"/>
                <a:gd name="connsiteY54" fmla="*/ 143802 h 1707716"/>
                <a:gd name="connsiteX55" fmla="*/ 613229 w 1836057"/>
                <a:gd name="connsiteY55" fmla="*/ 125659 h 1707716"/>
                <a:gd name="connsiteX56" fmla="*/ 580571 w 1836057"/>
                <a:gd name="connsiteY56" fmla="*/ 132916 h 1707716"/>
                <a:gd name="connsiteX57" fmla="*/ 555171 w 1836057"/>
                <a:gd name="connsiteY57" fmla="*/ 154687 h 1707716"/>
                <a:gd name="connsiteX58" fmla="*/ 544286 w 1836057"/>
                <a:gd name="connsiteY58" fmla="*/ 165573 h 1707716"/>
                <a:gd name="connsiteX59" fmla="*/ 515257 w 1836057"/>
                <a:gd name="connsiteY59" fmla="*/ 74859 h 1707716"/>
                <a:gd name="connsiteX60" fmla="*/ 482600 w 1836057"/>
                <a:gd name="connsiteY60" fmla="*/ 71230 h 1707716"/>
                <a:gd name="connsiteX61" fmla="*/ 391886 w 1836057"/>
                <a:gd name="connsiteY61" fmla="*/ 67602 h 1707716"/>
                <a:gd name="connsiteX62" fmla="*/ 359229 w 1836057"/>
                <a:gd name="connsiteY62" fmla="*/ 49459 h 1707716"/>
                <a:gd name="connsiteX63" fmla="*/ 322943 w 1836057"/>
                <a:gd name="connsiteY63" fmla="*/ 42202 h 1707716"/>
                <a:gd name="connsiteX64" fmla="*/ 312057 w 1836057"/>
                <a:gd name="connsiteY64" fmla="*/ 34945 h 1707716"/>
                <a:gd name="connsiteX65" fmla="*/ 297543 w 1836057"/>
                <a:gd name="connsiteY65" fmla="*/ 31316 h 1707716"/>
                <a:gd name="connsiteX66" fmla="*/ 290286 w 1836057"/>
                <a:gd name="connsiteY66" fmla="*/ 20430 h 1707716"/>
                <a:gd name="connsiteX67" fmla="*/ 286657 w 1836057"/>
                <a:gd name="connsiteY67" fmla="*/ 2287 h 1707716"/>
                <a:gd name="connsiteX68" fmla="*/ 235857 w 1836057"/>
                <a:gd name="connsiteY68" fmla="*/ 13173 h 1707716"/>
                <a:gd name="connsiteX69" fmla="*/ 214086 w 1836057"/>
                <a:gd name="connsiteY69" fmla="*/ 34945 h 1707716"/>
                <a:gd name="connsiteX70" fmla="*/ 199571 w 1836057"/>
                <a:gd name="connsiteY70" fmla="*/ 56716 h 1707716"/>
                <a:gd name="connsiteX71" fmla="*/ 195943 w 1836057"/>
                <a:gd name="connsiteY71" fmla="*/ 67602 h 1707716"/>
                <a:gd name="connsiteX72" fmla="*/ 195943 w 1836057"/>
                <a:gd name="connsiteY72" fmla="*/ 190973 h 1707716"/>
                <a:gd name="connsiteX73" fmla="*/ 199571 w 1836057"/>
                <a:gd name="connsiteY73" fmla="*/ 212745 h 1707716"/>
                <a:gd name="connsiteX74" fmla="*/ 228600 w 1836057"/>
                <a:gd name="connsiteY74" fmla="*/ 238145 h 1707716"/>
                <a:gd name="connsiteX75" fmla="*/ 232229 w 1836057"/>
                <a:gd name="connsiteY75" fmla="*/ 249030 h 1707716"/>
                <a:gd name="connsiteX76" fmla="*/ 239486 w 1836057"/>
                <a:gd name="connsiteY76" fmla="*/ 259916 h 1707716"/>
                <a:gd name="connsiteX77" fmla="*/ 246743 w 1836057"/>
                <a:gd name="connsiteY77" fmla="*/ 281687 h 1707716"/>
                <a:gd name="connsiteX78" fmla="*/ 224971 w 1836057"/>
                <a:gd name="connsiteY78" fmla="*/ 296202 h 1707716"/>
                <a:gd name="connsiteX79" fmla="*/ 214086 w 1836057"/>
                <a:gd name="connsiteY79" fmla="*/ 299830 h 1707716"/>
                <a:gd name="connsiteX80" fmla="*/ 137886 w 1836057"/>
                <a:gd name="connsiteY80" fmla="*/ 357887 h 1707716"/>
                <a:gd name="connsiteX81" fmla="*/ 326571 w 1836057"/>
                <a:gd name="connsiteY81" fmla="*/ 484887 h 1707716"/>
                <a:gd name="connsiteX82" fmla="*/ 312057 w 1836057"/>
                <a:gd name="connsiteY82" fmla="*/ 503030 h 1707716"/>
                <a:gd name="connsiteX83" fmla="*/ 297543 w 1836057"/>
                <a:gd name="connsiteY83" fmla="*/ 532059 h 1707716"/>
                <a:gd name="connsiteX84" fmla="*/ 290286 w 1836057"/>
                <a:gd name="connsiteY84" fmla="*/ 542945 h 1707716"/>
                <a:gd name="connsiteX85" fmla="*/ 286657 w 1836057"/>
                <a:gd name="connsiteY85" fmla="*/ 557459 h 1707716"/>
                <a:gd name="connsiteX86" fmla="*/ 283029 w 1836057"/>
                <a:gd name="connsiteY86" fmla="*/ 593745 h 1707716"/>
                <a:gd name="connsiteX87" fmla="*/ 264886 w 1836057"/>
                <a:gd name="connsiteY87" fmla="*/ 626402 h 1707716"/>
                <a:gd name="connsiteX88" fmla="*/ 250371 w 1836057"/>
                <a:gd name="connsiteY88" fmla="*/ 637287 h 1707716"/>
                <a:gd name="connsiteX89" fmla="*/ 235857 w 1836057"/>
                <a:gd name="connsiteY89" fmla="*/ 644545 h 1707716"/>
                <a:gd name="connsiteX90" fmla="*/ 214086 w 1836057"/>
                <a:gd name="connsiteY90" fmla="*/ 666316 h 1707716"/>
                <a:gd name="connsiteX91" fmla="*/ 192314 w 1836057"/>
                <a:gd name="connsiteY91" fmla="*/ 684459 h 1707716"/>
                <a:gd name="connsiteX92" fmla="*/ 181429 w 1836057"/>
                <a:gd name="connsiteY92" fmla="*/ 688087 h 1707716"/>
                <a:gd name="connsiteX93" fmla="*/ 148771 w 1836057"/>
                <a:gd name="connsiteY93" fmla="*/ 691716 h 1707716"/>
                <a:gd name="connsiteX94" fmla="*/ 145143 w 1836057"/>
                <a:gd name="connsiteY94" fmla="*/ 680830 h 1707716"/>
                <a:gd name="connsiteX95" fmla="*/ 130629 w 1836057"/>
                <a:gd name="connsiteY95" fmla="*/ 659059 h 1707716"/>
                <a:gd name="connsiteX96" fmla="*/ 123371 w 1836057"/>
                <a:gd name="connsiteY96" fmla="*/ 651802 h 1707716"/>
                <a:gd name="connsiteX97" fmla="*/ 116114 w 1836057"/>
                <a:gd name="connsiteY97" fmla="*/ 640916 h 1707716"/>
                <a:gd name="connsiteX98" fmla="*/ 94343 w 1836057"/>
                <a:gd name="connsiteY98" fmla="*/ 630030 h 1707716"/>
                <a:gd name="connsiteX99" fmla="*/ 72571 w 1836057"/>
                <a:gd name="connsiteY99" fmla="*/ 619145 h 1707716"/>
                <a:gd name="connsiteX100" fmla="*/ 65314 w 1836057"/>
                <a:gd name="connsiteY100" fmla="*/ 608259 h 1707716"/>
                <a:gd name="connsiteX101" fmla="*/ 47171 w 1836057"/>
                <a:gd name="connsiteY101" fmla="*/ 590116 h 1707716"/>
                <a:gd name="connsiteX102" fmla="*/ 32657 w 1836057"/>
                <a:gd name="connsiteY102" fmla="*/ 593745 h 1707716"/>
                <a:gd name="connsiteX103" fmla="*/ 25400 w 1836057"/>
                <a:gd name="connsiteY103" fmla="*/ 604630 h 1707716"/>
                <a:gd name="connsiteX104" fmla="*/ 14514 w 1836057"/>
                <a:gd name="connsiteY104" fmla="*/ 619145 h 1707716"/>
                <a:gd name="connsiteX105" fmla="*/ 7257 w 1836057"/>
                <a:gd name="connsiteY105" fmla="*/ 644545 h 1707716"/>
                <a:gd name="connsiteX106" fmla="*/ 0 w 1836057"/>
                <a:gd name="connsiteY106" fmla="*/ 655430 h 1707716"/>
                <a:gd name="connsiteX107" fmla="*/ 7257 w 1836057"/>
                <a:gd name="connsiteY107" fmla="*/ 728002 h 1707716"/>
                <a:gd name="connsiteX108" fmla="*/ 10886 w 1836057"/>
                <a:gd name="connsiteY108" fmla="*/ 738887 h 1707716"/>
                <a:gd name="connsiteX109" fmla="*/ 18143 w 1836057"/>
                <a:gd name="connsiteY109" fmla="*/ 746145 h 1707716"/>
                <a:gd name="connsiteX110" fmla="*/ 21771 w 1836057"/>
                <a:gd name="connsiteY110" fmla="*/ 771545 h 1707716"/>
                <a:gd name="connsiteX111" fmla="*/ 29029 w 1836057"/>
                <a:gd name="connsiteY111" fmla="*/ 778802 h 1707716"/>
                <a:gd name="connsiteX112" fmla="*/ 50800 w 1836057"/>
                <a:gd name="connsiteY112" fmla="*/ 793316 h 1707716"/>
                <a:gd name="connsiteX113" fmla="*/ 61686 w 1836057"/>
                <a:gd name="connsiteY113" fmla="*/ 800573 h 1707716"/>
                <a:gd name="connsiteX114" fmla="*/ 72571 w 1836057"/>
                <a:gd name="connsiteY114" fmla="*/ 804202 h 1707716"/>
                <a:gd name="connsiteX115" fmla="*/ 72571 w 1836057"/>
                <a:gd name="connsiteY115" fmla="*/ 873145 h 1707716"/>
                <a:gd name="connsiteX116" fmla="*/ 65314 w 1836057"/>
                <a:gd name="connsiteY116" fmla="*/ 884030 h 1707716"/>
                <a:gd name="connsiteX117" fmla="*/ 54429 w 1836057"/>
                <a:gd name="connsiteY117" fmla="*/ 887659 h 1707716"/>
                <a:gd name="connsiteX118" fmla="*/ 47171 w 1836057"/>
                <a:gd name="connsiteY118" fmla="*/ 894916 h 1707716"/>
                <a:gd name="connsiteX119" fmla="*/ 32657 w 1836057"/>
                <a:gd name="connsiteY119" fmla="*/ 902173 h 1707716"/>
                <a:gd name="connsiteX120" fmla="*/ 29029 w 1836057"/>
                <a:gd name="connsiteY120" fmla="*/ 913059 h 1707716"/>
                <a:gd name="connsiteX121" fmla="*/ 14514 w 1836057"/>
                <a:gd name="connsiteY121" fmla="*/ 938459 h 1707716"/>
                <a:gd name="connsiteX122" fmla="*/ 14514 w 1836057"/>
                <a:gd name="connsiteY122" fmla="*/ 974745 h 1707716"/>
                <a:gd name="connsiteX123" fmla="*/ 18143 w 1836057"/>
                <a:gd name="connsiteY123" fmla="*/ 985630 h 1707716"/>
                <a:gd name="connsiteX124" fmla="*/ 119743 w 1836057"/>
                <a:gd name="connsiteY124" fmla="*/ 1000145 h 1707716"/>
                <a:gd name="connsiteX125" fmla="*/ 275771 w 1836057"/>
                <a:gd name="connsiteY125" fmla="*/ 1007402 h 1707716"/>
                <a:gd name="connsiteX126" fmla="*/ 319314 w 1836057"/>
                <a:gd name="connsiteY126" fmla="*/ 1076345 h 1707716"/>
                <a:gd name="connsiteX127" fmla="*/ 613229 w 1836057"/>
                <a:gd name="connsiteY127" fmla="*/ 1007402 h 1707716"/>
                <a:gd name="connsiteX128" fmla="*/ 685800 w 1836057"/>
                <a:gd name="connsiteY128" fmla="*/ 1315830 h 1707716"/>
                <a:gd name="connsiteX129" fmla="*/ 903514 w 1836057"/>
                <a:gd name="connsiteY129" fmla="*/ 1203345 h 1707716"/>
                <a:gd name="connsiteX130" fmla="*/ 936171 w 1836057"/>
                <a:gd name="connsiteY130" fmla="*/ 1272287 h 1707716"/>
                <a:gd name="connsiteX131" fmla="*/ 939800 w 1836057"/>
                <a:gd name="connsiteY131" fmla="*/ 1315830 h 1707716"/>
                <a:gd name="connsiteX132" fmla="*/ 947057 w 1836057"/>
                <a:gd name="connsiteY132" fmla="*/ 1337602 h 1707716"/>
                <a:gd name="connsiteX133" fmla="*/ 950686 w 1836057"/>
                <a:gd name="connsiteY133" fmla="*/ 1348487 h 1707716"/>
                <a:gd name="connsiteX134" fmla="*/ 957943 w 1836057"/>
                <a:gd name="connsiteY134" fmla="*/ 1355745 h 1707716"/>
                <a:gd name="connsiteX135" fmla="*/ 965200 w 1836057"/>
                <a:gd name="connsiteY135" fmla="*/ 1366630 h 1707716"/>
                <a:gd name="connsiteX136" fmla="*/ 986971 w 1836057"/>
                <a:gd name="connsiteY136" fmla="*/ 1381145 h 1707716"/>
                <a:gd name="connsiteX137" fmla="*/ 997857 w 1836057"/>
                <a:gd name="connsiteY137" fmla="*/ 1388402 h 1707716"/>
                <a:gd name="connsiteX138" fmla="*/ 1008743 w 1836057"/>
                <a:gd name="connsiteY138" fmla="*/ 1395659 h 1707716"/>
                <a:gd name="connsiteX139" fmla="*/ 1034143 w 1836057"/>
                <a:gd name="connsiteY139" fmla="*/ 1402916 h 1707716"/>
                <a:gd name="connsiteX140" fmla="*/ 1045029 w 1836057"/>
                <a:gd name="connsiteY140" fmla="*/ 1406545 h 1707716"/>
                <a:gd name="connsiteX141" fmla="*/ 1048657 w 1836057"/>
                <a:gd name="connsiteY141" fmla="*/ 1417430 h 1707716"/>
                <a:gd name="connsiteX142" fmla="*/ 1055914 w 1836057"/>
                <a:gd name="connsiteY142" fmla="*/ 1457345 h 1707716"/>
                <a:gd name="connsiteX143" fmla="*/ 1063171 w 1836057"/>
                <a:gd name="connsiteY143" fmla="*/ 1479116 h 1707716"/>
                <a:gd name="connsiteX144" fmla="*/ 1074057 w 1836057"/>
                <a:gd name="connsiteY144" fmla="*/ 1500887 h 1707716"/>
                <a:gd name="connsiteX145" fmla="*/ 1084943 w 1836057"/>
                <a:gd name="connsiteY145" fmla="*/ 1511773 h 1707716"/>
                <a:gd name="connsiteX146" fmla="*/ 1157514 w 1836057"/>
                <a:gd name="connsiteY146" fmla="*/ 1519030 h 1707716"/>
                <a:gd name="connsiteX147" fmla="*/ 1179286 w 1836057"/>
                <a:gd name="connsiteY147" fmla="*/ 1526287 h 1707716"/>
                <a:gd name="connsiteX148" fmla="*/ 1190171 w 1836057"/>
                <a:gd name="connsiteY148" fmla="*/ 1529916 h 1707716"/>
                <a:gd name="connsiteX149" fmla="*/ 1208314 w 1836057"/>
                <a:gd name="connsiteY149" fmla="*/ 1540802 h 1707716"/>
                <a:gd name="connsiteX150" fmla="*/ 1219200 w 1836057"/>
                <a:gd name="connsiteY150" fmla="*/ 1548059 h 1707716"/>
                <a:gd name="connsiteX151" fmla="*/ 1233714 w 1836057"/>
                <a:gd name="connsiteY151" fmla="*/ 1558945 h 1707716"/>
                <a:gd name="connsiteX152" fmla="*/ 1248229 w 1836057"/>
                <a:gd name="connsiteY152" fmla="*/ 1562573 h 1707716"/>
                <a:gd name="connsiteX153" fmla="*/ 1251857 w 1836057"/>
                <a:gd name="connsiteY153" fmla="*/ 1573459 h 1707716"/>
                <a:gd name="connsiteX154" fmla="*/ 1291771 w 1836057"/>
                <a:gd name="connsiteY154" fmla="*/ 1584345 h 1707716"/>
                <a:gd name="connsiteX155" fmla="*/ 1317171 w 1836057"/>
                <a:gd name="connsiteY155" fmla="*/ 1613373 h 1707716"/>
                <a:gd name="connsiteX156" fmla="*/ 1320800 w 1836057"/>
                <a:gd name="connsiteY156" fmla="*/ 1624259 h 1707716"/>
                <a:gd name="connsiteX157" fmla="*/ 1320800 w 1836057"/>
                <a:gd name="connsiteY157" fmla="*/ 1642402 h 1707716"/>
                <a:gd name="connsiteX158" fmla="*/ 1302657 w 1836057"/>
                <a:gd name="connsiteY158" fmla="*/ 1707716 h 1707716"/>
                <a:gd name="connsiteX159" fmla="*/ 1404257 w 1836057"/>
                <a:gd name="connsiteY159" fmla="*/ 1693202 h 1707716"/>
                <a:gd name="connsiteX160" fmla="*/ 1433286 w 1836057"/>
                <a:gd name="connsiteY160" fmla="*/ 1682316 h 1707716"/>
                <a:gd name="connsiteX161" fmla="*/ 1436914 w 1836057"/>
                <a:gd name="connsiteY161" fmla="*/ 1671430 h 1707716"/>
                <a:gd name="connsiteX162" fmla="*/ 1444171 w 1836057"/>
                <a:gd name="connsiteY162" fmla="*/ 1660545 h 1707716"/>
                <a:gd name="connsiteX163" fmla="*/ 1451429 w 1836057"/>
                <a:gd name="connsiteY163" fmla="*/ 1646030 h 1707716"/>
                <a:gd name="connsiteX164" fmla="*/ 1455057 w 1836057"/>
                <a:gd name="connsiteY164" fmla="*/ 1627887 h 1707716"/>
                <a:gd name="connsiteX165" fmla="*/ 1465943 w 1836057"/>
                <a:gd name="connsiteY165" fmla="*/ 1620630 h 1707716"/>
                <a:gd name="connsiteX166" fmla="*/ 1502229 w 1836057"/>
                <a:gd name="connsiteY166" fmla="*/ 1595230 h 1707716"/>
                <a:gd name="connsiteX167" fmla="*/ 1513114 w 1836057"/>
                <a:gd name="connsiteY167" fmla="*/ 1587973 h 1707716"/>
                <a:gd name="connsiteX168" fmla="*/ 1545771 w 1836057"/>
                <a:gd name="connsiteY168" fmla="*/ 1558945 h 1707716"/>
                <a:gd name="connsiteX169" fmla="*/ 1542143 w 1836057"/>
                <a:gd name="connsiteY169" fmla="*/ 1526287 h 1707716"/>
                <a:gd name="connsiteX170" fmla="*/ 1531257 w 1836057"/>
                <a:gd name="connsiteY170" fmla="*/ 1515402 h 1707716"/>
                <a:gd name="connsiteX171" fmla="*/ 1527629 w 1836057"/>
                <a:gd name="connsiteY171" fmla="*/ 1504516 h 1707716"/>
                <a:gd name="connsiteX172" fmla="*/ 1549400 w 1836057"/>
                <a:gd name="connsiteY172" fmla="*/ 1486373 h 1707716"/>
                <a:gd name="connsiteX173" fmla="*/ 1571171 w 1836057"/>
                <a:gd name="connsiteY173" fmla="*/ 1471859 h 1707716"/>
                <a:gd name="connsiteX174" fmla="*/ 1585686 w 1836057"/>
                <a:gd name="connsiteY174" fmla="*/ 1453716 h 1707716"/>
                <a:gd name="connsiteX175" fmla="*/ 1589314 w 1836057"/>
                <a:gd name="connsiteY175" fmla="*/ 1442830 h 1707716"/>
                <a:gd name="connsiteX176" fmla="*/ 1592943 w 1836057"/>
                <a:gd name="connsiteY176" fmla="*/ 1410173 h 1707716"/>
                <a:gd name="connsiteX177" fmla="*/ 1600200 w 1836057"/>
                <a:gd name="connsiteY177" fmla="*/ 1399287 h 1707716"/>
                <a:gd name="connsiteX178" fmla="*/ 1614714 w 1836057"/>
                <a:gd name="connsiteY178" fmla="*/ 1384773 h 1707716"/>
                <a:gd name="connsiteX179" fmla="*/ 1625600 w 1836057"/>
                <a:gd name="connsiteY179" fmla="*/ 1381145 h 1707716"/>
                <a:gd name="connsiteX180" fmla="*/ 1640114 w 1836057"/>
                <a:gd name="connsiteY180" fmla="*/ 1373887 h 1707716"/>
                <a:gd name="connsiteX181" fmla="*/ 1654629 w 1836057"/>
                <a:gd name="connsiteY181" fmla="*/ 1366630 h 1707716"/>
                <a:gd name="connsiteX182" fmla="*/ 1716314 w 1836057"/>
                <a:gd name="connsiteY182" fmla="*/ 1246887 h 1707716"/>
                <a:gd name="connsiteX183" fmla="*/ 1680029 w 1836057"/>
                <a:gd name="connsiteY183" fmla="*/ 1119887 h 1707716"/>
                <a:gd name="connsiteX184" fmla="*/ 1741714 w 1836057"/>
                <a:gd name="connsiteY184" fmla="*/ 902173 h 1707716"/>
                <a:gd name="connsiteX185" fmla="*/ 1636486 w 1836057"/>
                <a:gd name="connsiteY185" fmla="*/ 855002 h 1707716"/>
                <a:gd name="connsiteX186" fmla="*/ 1676400 w 1836057"/>
                <a:gd name="connsiteY186" fmla="*/ 793316 h 1707716"/>
                <a:gd name="connsiteX187" fmla="*/ 1665514 w 1836057"/>
                <a:gd name="connsiteY187" fmla="*/ 728002 h 1707716"/>
                <a:gd name="connsiteX188" fmla="*/ 1705429 w 1836057"/>
                <a:gd name="connsiteY188" fmla="*/ 684459 h 1707716"/>
                <a:gd name="connsiteX189" fmla="*/ 1701800 w 1836057"/>
                <a:gd name="connsiteY189" fmla="*/ 630030 h 1707716"/>
                <a:gd name="connsiteX190" fmla="*/ 1719943 w 1836057"/>
                <a:gd name="connsiteY190" fmla="*/ 601002 h 1707716"/>
                <a:gd name="connsiteX191" fmla="*/ 1752600 w 1836057"/>
                <a:gd name="connsiteY191" fmla="*/ 593745 h 1707716"/>
                <a:gd name="connsiteX192" fmla="*/ 1796143 w 1836057"/>
                <a:gd name="connsiteY192" fmla="*/ 590116 h 1707716"/>
                <a:gd name="connsiteX193" fmla="*/ 1817914 w 1836057"/>
                <a:gd name="connsiteY193" fmla="*/ 575602 h 1707716"/>
                <a:gd name="connsiteX194" fmla="*/ 1836057 w 1836057"/>
                <a:gd name="connsiteY194" fmla="*/ 553830 h 170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836057" h="1707716">
                  <a:moveTo>
                    <a:pt x="1836057" y="553830"/>
                  </a:moveTo>
                  <a:lnTo>
                    <a:pt x="1836057" y="553830"/>
                  </a:lnTo>
                  <a:cubicBezTo>
                    <a:pt x="1813076" y="552621"/>
                    <a:pt x="1789555" y="555302"/>
                    <a:pt x="1767114" y="550202"/>
                  </a:cubicBezTo>
                  <a:cubicBezTo>
                    <a:pt x="1761217" y="548862"/>
                    <a:pt x="1760101" y="540333"/>
                    <a:pt x="1756229" y="535687"/>
                  </a:cubicBezTo>
                  <a:cubicBezTo>
                    <a:pt x="1738985" y="514994"/>
                    <a:pt x="1759666" y="544472"/>
                    <a:pt x="1741714" y="517545"/>
                  </a:cubicBezTo>
                  <a:cubicBezTo>
                    <a:pt x="1730389" y="483565"/>
                    <a:pt x="1748940" y="533816"/>
                    <a:pt x="1727200" y="495773"/>
                  </a:cubicBezTo>
                  <a:cubicBezTo>
                    <a:pt x="1724726" y="491443"/>
                    <a:pt x="1724941" y="486054"/>
                    <a:pt x="1723571" y="481259"/>
                  </a:cubicBezTo>
                  <a:cubicBezTo>
                    <a:pt x="1722520" y="477581"/>
                    <a:pt x="1721152" y="474002"/>
                    <a:pt x="1719943" y="470373"/>
                  </a:cubicBezTo>
                  <a:cubicBezTo>
                    <a:pt x="1718733" y="453440"/>
                    <a:pt x="1721257" y="435814"/>
                    <a:pt x="1716314" y="419573"/>
                  </a:cubicBezTo>
                  <a:cubicBezTo>
                    <a:pt x="1712505" y="407057"/>
                    <a:pt x="1698680" y="399328"/>
                    <a:pt x="1694543" y="386916"/>
                  </a:cubicBezTo>
                  <a:lnTo>
                    <a:pt x="1687286" y="365145"/>
                  </a:lnTo>
                  <a:cubicBezTo>
                    <a:pt x="1686076" y="361516"/>
                    <a:pt x="1685779" y="357442"/>
                    <a:pt x="1683657" y="354259"/>
                  </a:cubicBezTo>
                  <a:cubicBezTo>
                    <a:pt x="1664304" y="325229"/>
                    <a:pt x="1676401" y="337326"/>
                    <a:pt x="1647371" y="317973"/>
                  </a:cubicBezTo>
                  <a:lnTo>
                    <a:pt x="1636486" y="310716"/>
                  </a:lnTo>
                  <a:cubicBezTo>
                    <a:pt x="1629573" y="289979"/>
                    <a:pt x="1638560" y="307261"/>
                    <a:pt x="1621971" y="296202"/>
                  </a:cubicBezTo>
                  <a:cubicBezTo>
                    <a:pt x="1617701" y="293356"/>
                    <a:pt x="1615028" y="288601"/>
                    <a:pt x="1611086" y="285316"/>
                  </a:cubicBezTo>
                  <a:cubicBezTo>
                    <a:pt x="1599104" y="275331"/>
                    <a:pt x="1599877" y="279672"/>
                    <a:pt x="1585686" y="270802"/>
                  </a:cubicBezTo>
                  <a:cubicBezTo>
                    <a:pt x="1567824" y="259638"/>
                    <a:pt x="1573681" y="258417"/>
                    <a:pt x="1553029" y="249030"/>
                  </a:cubicBezTo>
                  <a:cubicBezTo>
                    <a:pt x="1546065" y="245864"/>
                    <a:pt x="1538099" y="245194"/>
                    <a:pt x="1531257" y="241773"/>
                  </a:cubicBezTo>
                  <a:cubicBezTo>
                    <a:pt x="1526419" y="239354"/>
                    <a:pt x="1521991" y="235828"/>
                    <a:pt x="1516743" y="234516"/>
                  </a:cubicBezTo>
                  <a:cubicBezTo>
                    <a:pt x="1507283" y="232151"/>
                    <a:pt x="1497390" y="232097"/>
                    <a:pt x="1487714" y="230887"/>
                  </a:cubicBezTo>
                  <a:cubicBezTo>
                    <a:pt x="1484086" y="228468"/>
                    <a:pt x="1479913" y="226713"/>
                    <a:pt x="1476829" y="223630"/>
                  </a:cubicBezTo>
                  <a:cubicBezTo>
                    <a:pt x="1466427" y="213228"/>
                    <a:pt x="1471847" y="213667"/>
                    <a:pt x="1465943" y="201859"/>
                  </a:cubicBezTo>
                  <a:cubicBezTo>
                    <a:pt x="1463993" y="197958"/>
                    <a:pt x="1460636" y="194874"/>
                    <a:pt x="1458686" y="190973"/>
                  </a:cubicBezTo>
                  <a:cubicBezTo>
                    <a:pt x="1454214" y="182030"/>
                    <a:pt x="1457628" y="175277"/>
                    <a:pt x="1444171" y="172830"/>
                  </a:cubicBezTo>
                  <a:cubicBezTo>
                    <a:pt x="1421436" y="168696"/>
                    <a:pt x="1398210" y="167992"/>
                    <a:pt x="1375229" y="165573"/>
                  </a:cubicBezTo>
                  <a:cubicBezTo>
                    <a:pt x="1371600" y="164364"/>
                    <a:pt x="1367687" y="163802"/>
                    <a:pt x="1364343" y="161945"/>
                  </a:cubicBezTo>
                  <a:cubicBezTo>
                    <a:pt x="1294111" y="122928"/>
                    <a:pt x="1412301" y="149367"/>
                    <a:pt x="1211943" y="143802"/>
                  </a:cubicBezTo>
                  <a:cubicBezTo>
                    <a:pt x="1207105" y="142592"/>
                    <a:pt x="1202224" y="141543"/>
                    <a:pt x="1197429" y="140173"/>
                  </a:cubicBezTo>
                  <a:cubicBezTo>
                    <a:pt x="1193751" y="139122"/>
                    <a:pt x="1190254" y="137473"/>
                    <a:pt x="1186543" y="136545"/>
                  </a:cubicBezTo>
                  <a:cubicBezTo>
                    <a:pt x="1180560" y="135049"/>
                    <a:pt x="1174350" y="134539"/>
                    <a:pt x="1168400" y="132916"/>
                  </a:cubicBezTo>
                  <a:cubicBezTo>
                    <a:pt x="1161020" y="130903"/>
                    <a:pt x="1154252" y="126294"/>
                    <a:pt x="1146629" y="125659"/>
                  </a:cubicBezTo>
                  <a:lnTo>
                    <a:pt x="1103086" y="122030"/>
                  </a:lnTo>
                  <a:cubicBezTo>
                    <a:pt x="1091887" y="114565"/>
                    <a:pt x="1090627" y="114752"/>
                    <a:pt x="1081314" y="103887"/>
                  </a:cubicBezTo>
                  <a:cubicBezTo>
                    <a:pt x="1077378" y="99295"/>
                    <a:pt x="1074949" y="93391"/>
                    <a:pt x="1070429" y="89373"/>
                  </a:cubicBezTo>
                  <a:cubicBezTo>
                    <a:pt x="1063910" y="83578"/>
                    <a:pt x="1055914" y="79697"/>
                    <a:pt x="1048657" y="74859"/>
                  </a:cubicBezTo>
                  <a:lnTo>
                    <a:pt x="1037771" y="67602"/>
                  </a:lnTo>
                  <a:cubicBezTo>
                    <a:pt x="1027357" y="68643"/>
                    <a:pt x="1003679" y="68320"/>
                    <a:pt x="990600" y="74859"/>
                  </a:cubicBezTo>
                  <a:cubicBezTo>
                    <a:pt x="986699" y="76809"/>
                    <a:pt x="983343" y="79697"/>
                    <a:pt x="979714" y="82116"/>
                  </a:cubicBezTo>
                  <a:cubicBezTo>
                    <a:pt x="971740" y="94078"/>
                    <a:pt x="974345" y="97574"/>
                    <a:pt x="957943" y="89373"/>
                  </a:cubicBezTo>
                  <a:cubicBezTo>
                    <a:pt x="950142" y="85472"/>
                    <a:pt x="936171" y="74859"/>
                    <a:pt x="936171" y="74859"/>
                  </a:cubicBezTo>
                  <a:cubicBezTo>
                    <a:pt x="919238" y="76068"/>
                    <a:pt x="902231" y="76503"/>
                    <a:pt x="885371" y="78487"/>
                  </a:cubicBezTo>
                  <a:cubicBezTo>
                    <a:pt x="881573" y="78934"/>
                    <a:pt x="877807" y="80218"/>
                    <a:pt x="874486" y="82116"/>
                  </a:cubicBezTo>
                  <a:cubicBezTo>
                    <a:pt x="828217" y="108557"/>
                    <a:pt x="887706" y="78140"/>
                    <a:pt x="849086" y="103887"/>
                  </a:cubicBezTo>
                  <a:cubicBezTo>
                    <a:pt x="845903" y="106009"/>
                    <a:pt x="841829" y="106306"/>
                    <a:pt x="838200" y="107516"/>
                  </a:cubicBezTo>
                  <a:cubicBezTo>
                    <a:pt x="834571" y="111145"/>
                    <a:pt x="831584" y="115555"/>
                    <a:pt x="827314" y="118402"/>
                  </a:cubicBezTo>
                  <a:cubicBezTo>
                    <a:pt x="822534" y="121589"/>
                    <a:pt x="800899" y="125136"/>
                    <a:pt x="798286" y="125659"/>
                  </a:cubicBezTo>
                  <a:cubicBezTo>
                    <a:pt x="771281" y="152664"/>
                    <a:pt x="804435" y="118484"/>
                    <a:pt x="776514" y="151059"/>
                  </a:cubicBezTo>
                  <a:cubicBezTo>
                    <a:pt x="773175" y="154955"/>
                    <a:pt x="768914" y="158003"/>
                    <a:pt x="765629" y="161945"/>
                  </a:cubicBezTo>
                  <a:cubicBezTo>
                    <a:pt x="750512" y="180085"/>
                    <a:pt x="767439" y="166784"/>
                    <a:pt x="747486" y="180087"/>
                  </a:cubicBezTo>
                  <a:cubicBezTo>
                    <a:pt x="726924" y="178878"/>
                    <a:pt x="706225" y="179123"/>
                    <a:pt x="685800" y="176459"/>
                  </a:cubicBezTo>
                  <a:cubicBezTo>
                    <a:pt x="678215" y="175470"/>
                    <a:pt x="671450" y="171057"/>
                    <a:pt x="664029" y="169202"/>
                  </a:cubicBezTo>
                  <a:lnTo>
                    <a:pt x="649514" y="165573"/>
                  </a:lnTo>
                  <a:cubicBezTo>
                    <a:pt x="647095" y="161944"/>
                    <a:pt x="644207" y="158588"/>
                    <a:pt x="642257" y="154687"/>
                  </a:cubicBezTo>
                  <a:cubicBezTo>
                    <a:pt x="640547" y="151266"/>
                    <a:pt x="640852" y="146914"/>
                    <a:pt x="638629" y="143802"/>
                  </a:cubicBezTo>
                  <a:cubicBezTo>
                    <a:pt x="627867" y="128735"/>
                    <a:pt x="626996" y="130248"/>
                    <a:pt x="613229" y="125659"/>
                  </a:cubicBezTo>
                  <a:cubicBezTo>
                    <a:pt x="602343" y="128078"/>
                    <a:pt x="590979" y="128913"/>
                    <a:pt x="580571" y="132916"/>
                  </a:cubicBezTo>
                  <a:cubicBezTo>
                    <a:pt x="570482" y="136797"/>
                    <a:pt x="563096" y="148083"/>
                    <a:pt x="555171" y="154687"/>
                  </a:cubicBezTo>
                  <a:cubicBezTo>
                    <a:pt x="543280" y="164597"/>
                    <a:pt x="553962" y="195811"/>
                    <a:pt x="544286" y="165573"/>
                  </a:cubicBezTo>
                  <a:lnTo>
                    <a:pt x="515257" y="74859"/>
                  </a:lnTo>
                  <a:cubicBezTo>
                    <a:pt x="504371" y="73649"/>
                    <a:pt x="493534" y="71873"/>
                    <a:pt x="482600" y="71230"/>
                  </a:cubicBezTo>
                  <a:cubicBezTo>
                    <a:pt x="452390" y="69453"/>
                    <a:pt x="422071" y="69758"/>
                    <a:pt x="391886" y="67602"/>
                  </a:cubicBezTo>
                  <a:cubicBezTo>
                    <a:pt x="367972" y="65894"/>
                    <a:pt x="395022" y="55425"/>
                    <a:pt x="359229" y="49459"/>
                  </a:cubicBezTo>
                  <a:cubicBezTo>
                    <a:pt x="332538" y="45010"/>
                    <a:pt x="344595" y="47614"/>
                    <a:pt x="322943" y="42202"/>
                  </a:cubicBezTo>
                  <a:cubicBezTo>
                    <a:pt x="319314" y="39783"/>
                    <a:pt x="316065" y="36663"/>
                    <a:pt x="312057" y="34945"/>
                  </a:cubicBezTo>
                  <a:cubicBezTo>
                    <a:pt x="307473" y="32981"/>
                    <a:pt x="301692" y="34082"/>
                    <a:pt x="297543" y="31316"/>
                  </a:cubicBezTo>
                  <a:cubicBezTo>
                    <a:pt x="293914" y="28897"/>
                    <a:pt x="292705" y="24059"/>
                    <a:pt x="290286" y="20430"/>
                  </a:cubicBezTo>
                  <a:cubicBezTo>
                    <a:pt x="289076" y="14382"/>
                    <a:pt x="292508" y="4237"/>
                    <a:pt x="286657" y="2287"/>
                  </a:cubicBezTo>
                  <a:cubicBezTo>
                    <a:pt x="270019" y="-3259"/>
                    <a:pt x="248843" y="1630"/>
                    <a:pt x="235857" y="13173"/>
                  </a:cubicBezTo>
                  <a:cubicBezTo>
                    <a:pt x="228186" y="19992"/>
                    <a:pt x="219779" y="26406"/>
                    <a:pt x="214086" y="34945"/>
                  </a:cubicBezTo>
                  <a:lnTo>
                    <a:pt x="199571" y="56716"/>
                  </a:lnTo>
                  <a:cubicBezTo>
                    <a:pt x="198362" y="60345"/>
                    <a:pt x="196525" y="63822"/>
                    <a:pt x="195943" y="67602"/>
                  </a:cubicBezTo>
                  <a:cubicBezTo>
                    <a:pt x="189086" y="112176"/>
                    <a:pt x="192614" y="141030"/>
                    <a:pt x="195943" y="190973"/>
                  </a:cubicBezTo>
                  <a:cubicBezTo>
                    <a:pt x="196432" y="198314"/>
                    <a:pt x="196048" y="206286"/>
                    <a:pt x="199571" y="212745"/>
                  </a:cubicBezTo>
                  <a:cubicBezTo>
                    <a:pt x="205634" y="223860"/>
                    <a:pt x="218331" y="231298"/>
                    <a:pt x="228600" y="238145"/>
                  </a:cubicBezTo>
                  <a:cubicBezTo>
                    <a:pt x="229810" y="241773"/>
                    <a:pt x="230518" y="245609"/>
                    <a:pt x="232229" y="249030"/>
                  </a:cubicBezTo>
                  <a:cubicBezTo>
                    <a:pt x="234179" y="252931"/>
                    <a:pt x="237715" y="255931"/>
                    <a:pt x="239486" y="259916"/>
                  </a:cubicBezTo>
                  <a:cubicBezTo>
                    <a:pt x="242593" y="266906"/>
                    <a:pt x="246743" y="281687"/>
                    <a:pt x="246743" y="281687"/>
                  </a:cubicBezTo>
                  <a:cubicBezTo>
                    <a:pt x="239486" y="286525"/>
                    <a:pt x="233246" y="293444"/>
                    <a:pt x="224971" y="296202"/>
                  </a:cubicBezTo>
                  <a:lnTo>
                    <a:pt x="214086" y="299830"/>
                  </a:lnTo>
                  <a:lnTo>
                    <a:pt x="137886" y="357887"/>
                  </a:lnTo>
                  <a:lnTo>
                    <a:pt x="326571" y="484887"/>
                  </a:lnTo>
                  <a:lnTo>
                    <a:pt x="312057" y="503030"/>
                  </a:lnTo>
                  <a:cubicBezTo>
                    <a:pt x="307219" y="512706"/>
                    <a:pt x="302723" y="522561"/>
                    <a:pt x="297543" y="532059"/>
                  </a:cubicBezTo>
                  <a:cubicBezTo>
                    <a:pt x="295455" y="535888"/>
                    <a:pt x="292004" y="538937"/>
                    <a:pt x="290286" y="542945"/>
                  </a:cubicBezTo>
                  <a:cubicBezTo>
                    <a:pt x="288322" y="547529"/>
                    <a:pt x="287867" y="552621"/>
                    <a:pt x="286657" y="557459"/>
                  </a:cubicBezTo>
                  <a:cubicBezTo>
                    <a:pt x="285448" y="569554"/>
                    <a:pt x="285269" y="581798"/>
                    <a:pt x="283029" y="593745"/>
                  </a:cubicBezTo>
                  <a:cubicBezTo>
                    <a:pt x="279554" y="612278"/>
                    <a:pt x="277554" y="615544"/>
                    <a:pt x="264886" y="626402"/>
                  </a:cubicBezTo>
                  <a:cubicBezTo>
                    <a:pt x="260294" y="630338"/>
                    <a:pt x="255499" y="634082"/>
                    <a:pt x="250371" y="637287"/>
                  </a:cubicBezTo>
                  <a:cubicBezTo>
                    <a:pt x="245784" y="640154"/>
                    <a:pt x="240081" y="641166"/>
                    <a:pt x="235857" y="644545"/>
                  </a:cubicBezTo>
                  <a:cubicBezTo>
                    <a:pt x="227843" y="650956"/>
                    <a:pt x="221343" y="659059"/>
                    <a:pt x="214086" y="666316"/>
                  </a:cubicBezTo>
                  <a:cubicBezTo>
                    <a:pt x="206060" y="674342"/>
                    <a:pt x="202418" y="679407"/>
                    <a:pt x="192314" y="684459"/>
                  </a:cubicBezTo>
                  <a:cubicBezTo>
                    <a:pt x="188893" y="686169"/>
                    <a:pt x="185057" y="686878"/>
                    <a:pt x="181429" y="688087"/>
                  </a:cubicBezTo>
                  <a:cubicBezTo>
                    <a:pt x="169474" y="696058"/>
                    <a:pt x="166321" y="701745"/>
                    <a:pt x="148771" y="691716"/>
                  </a:cubicBezTo>
                  <a:cubicBezTo>
                    <a:pt x="145450" y="689818"/>
                    <a:pt x="147000" y="684174"/>
                    <a:pt x="145143" y="680830"/>
                  </a:cubicBezTo>
                  <a:cubicBezTo>
                    <a:pt x="140907" y="673206"/>
                    <a:pt x="136797" y="665226"/>
                    <a:pt x="130629" y="659059"/>
                  </a:cubicBezTo>
                  <a:cubicBezTo>
                    <a:pt x="128210" y="656640"/>
                    <a:pt x="125508" y="654473"/>
                    <a:pt x="123371" y="651802"/>
                  </a:cubicBezTo>
                  <a:cubicBezTo>
                    <a:pt x="120647" y="648397"/>
                    <a:pt x="119198" y="644000"/>
                    <a:pt x="116114" y="640916"/>
                  </a:cubicBezTo>
                  <a:cubicBezTo>
                    <a:pt x="105717" y="630518"/>
                    <a:pt x="106146" y="635932"/>
                    <a:pt x="94343" y="630030"/>
                  </a:cubicBezTo>
                  <a:cubicBezTo>
                    <a:pt x="66214" y="615965"/>
                    <a:pt x="99926" y="628262"/>
                    <a:pt x="72571" y="619145"/>
                  </a:cubicBezTo>
                  <a:cubicBezTo>
                    <a:pt x="70152" y="615516"/>
                    <a:pt x="68186" y="611541"/>
                    <a:pt x="65314" y="608259"/>
                  </a:cubicBezTo>
                  <a:cubicBezTo>
                    <a:pt x="59682" y="601822"/>
                    <a:pt x="47171" y="590116"/>
                    <a:pt x="47171" y="590116"/>
                  </a:cubicBezTo>
                  <a:cubicBezTo>
                    <a:pt x="42333" y="591326"/>
                    <a:pt x="36806" y="590979"/>
                    <a:pt x="32657" y="593745"/>
                  </a:cubicBezTo>
                  <a:cubicBezTo>
                    <a:pt x="29029" y="596164"/>
                    <a:pt x="27935" y="601082"/>
                    <a:pt x="25400" y="604630"/>
                  </a:cubicBezTo>
                  <a:cubicBezTo>
                    <a:pt x="21885" y="609551"/>
                    <a:pt x="18143" y="614307"/>
                    <a:pt x="14514" y="619145"/>
                  </a:cubicBezTo>
                  <a:cubicBezTo>
                    <a:pt x="13350" y="623800"/>
                    <a:pt x="9861" y="639336"/>
                    <a:pt x="7257" y="644545"/>
                  </a:cubicBezTo>
                  <a:cubicBezTo>
                    <a:pt x="5307" y="648445"/>
                    <a:pt x="2419" y="651802"/>
                    <a:pt x="0" y="655430"/>
                  </a:cubicBezTo>
                  <a:cubicBezTo>
                    <a:pt x="2642" y="697705"/>
                    <a:pt x="-739" y="700015"/>
                    <a:pt x="7257" y="728002"/>
                  </a:cubicBezTo>
                  <a:cubicBezTo>
                    <a:pt x="8308" y="731680"/>
                    <a:pt x="8918" y="735607"/>
                    <a:pt x="10886" y="738887"/>
                  </a:cubicBezTo>
                  <a:cubicBezTo>
                    <a:pt x="12646" y="741821"/>
                    <a:pt x="15724" y="743726"/>
                    <a:pt x="18143" y="746145"/>
                  </a:cubicBezTo>
                  <a:cubicBezTo>
                    <a:pt x="19352" y="754612"/>
                    <a:pt x="19066" y="763431"/>
                    <a:pt x="21771" y="771545"/>
                  </a:cubicBezTo>
                  <a:cubicBezTo>
                    <a:pt x="22853" y="774791"/>
                    <a:pt x="26292" y="776749"/>
                    <a:pt x="29029" y="778802"/>
                  </a:cubicBezTo>
                  <a:cubicBezTo>
                    <a:pt x="36007" y="784035"/>
                    <a:pt x="43543" y="788478"/>
                    <a:pt x="50800" y="793316"/>
                  </a:cubicBezTo>
                  <a:cubicBezTo>
                    <a:pt x="54429" y="795735"/>
                    <a:pt x="57549" y="799194"/>
                    <a:pt x="61686" y="800573"/>
                  </a:cubicBezTo>
                  <a:lnTo>
                    <a:pt x="72571" y="804202"/>
                  </a:lnTo>
                  <a:cubicBezTo>
                    <a:pt x="81543" y="831112"/>
                    <a:pt x="80444" y="823284"/>
                    <a:pt x="72571" y="873145"/>
                  </a:cubicBezTo>
                  <a:cubicBezTo>
                    <a:pt x="71891" y="877452"/>
                    <a:pt x="68719" y="881306"/>
                    <a:pt x="65314" y="884030"/>
                  </a:cubicBezTo>
                  <a:cubicBezTo>
                    <a:pt x="62327" y="886419"/>
                    <a:pt x="58057" y="886449"/>
                    <a:pt x="54429" y="887659"/>
                  </a:cubicBezTo>
                  <a:cubicBezTo>
                    <a:pt x="52010" y="890078"/>
                    <a:pt x="50018" y="893018"/>
                    <a:pt x="47171" y="894916"/>
                  </a:cubicBezTo>
                  <a:cubicBezTo>
                    <a:pt x="42670" y="897916"/>
                    <a:pt x="36482" y="898348"/>
                    <a:pt x="32657" y="902173"/>
                  </a:cubicBezTo>
                  <a:cubicBezTo>
                    <a:pt x="29952" y="904878"/>
                    <a:pt x="30536" y="909543"/>
                    <a:pt x="29029" y="913059"/>
                  </a:cubicBezTo>
                  <a:cubicBezTo>
                    <a:pt x="23507" y="925944"/>
                    <a:pt x="21799" y="927530"/>
                    <a:pt x="14514" y="938459"/>
                  </a:cubicBezTo>
                  <a:cubicBezTo>
                    <a:pt x="8648" y="956060"/>
                    <a:pt x="9302" y="948687"/>
                    <a:pt x="14514" y="974745"/>
                  </a:cubicBezTo>
                  <a:cubicBezTo>
                    <a:pt x="15264" y="978495"/>
                    <a:pt x="18143" y="985630"/>
                    <a:pt x="18143" y="985630"/>
                  </a:cubicBezTo>
                  <a:lnTo>
                    <a:pt x="119743" y="1000145"/>
                  </a:lnTo>
                  <a:lnTo>
                    <a:pt x="275771" y="1007402"/>
                  </a:lnTo>
                  <a:lnTo>
                    <a:pt x="319314" y="1076345"/>
                  </a:lnTo>
                  <a:lnTo>
                    <a:pt x="613229" y="1007402"/>
                  </a:lnTo>
                  <a:lnTo>
                    <a:pt x="685800" y="1315830"/>
                  </a:lnTo>
                  <a:lnTo>
                    <a:pt x="903514" y="1203345"/>
                  </a:lnTo>
                  <a:lnTo>
                    <a:pt x="936171" y="1272287"/>
                  </a:lnTo>
                  <a:cubicBezTo>
                    <a:pt x="937381" y="1286801"/>
                    <a:pt x="937406" y="1301464"/>
                    <a:pt x="939800" y="1315830"/>
                  </a:cubicBezTo>
                  <a:cubicBezTo>
                    <a:pt x="941058" y="1323376"/>
                    <a:pt x="944638" y="1330345"/>
                    <a:pt x="947057" y="1337602"/>
                  </a:cubicBezTo>
                  <a:cubicBezTo>
                    <a:pt x="948267" y="1341230"/>
                    <a:pt x="947982" y="1345782"/>
                    <a:pt x="950686" y="1348487"/>
                  </a:cubicBezTo>
                  <a:cubicBezTo>
                    <a:pt x="953105" y="1350906"/>
                    <a:pt x="955806" y="1353073"/>
                    <a:pt x="957943" y="1355745"/>
                  </a:cubicBezTo>
                  <a:cubicBezTo>
                    <a:pt x="960667" y="1359150"/>
                    <a:pt x="961918" y="1363758"/>
                    <a:pt x="965200" y="1366630"/>
                  </a:cubicBezTo>
                  <a:cubicBezTo>
                    <a:pt x="971764" y="1372374"/>
                    <a:pt x="979714" y="1376307"/>
                    <a:pt x="986971" y="1381145"/>
                  </a:cubicBezTo>
                  <a:lnTo>
                    <a:pt x="997857" y="1388402"/>
                  </a:lnTo>
                  <a:cubicBezTo>
                    <a:pt x="1001486" y="1390821"/>
                    <a:pt x="1004606" y="1394280"/>
                    <a:pt x="1008743" y="1395659"/>
                  </a:cubicBezTo>
                  <a:cubicBezTo>
                    <a:pt x="1034864" y="1404365"/>
                    <a:pt x="1002223" y="1393795"/>
                    <a:pt x="1034143" y="1402916"/>
                  </a:cubicBezTo>
                  <a:cubicBezTo>
                    <a:pt x="1037821" y="1403967"/>
                    <a:pt x="1041400" y="1405335"/>
                    <a:pt x="1045029" y="1406545"/>
                  </a:cubicBezTo>
                  <a:cubicBezTo>
                    <a:pt x="1046238" y="1410173"/>
                    <a:pt x="1047856" y="1413690"/>
                    <a:pt x="1048657" y="1417430"/>
                  </a:cubicBezTo>
                  <a:cubicBezTo>
                    <a:pt x="1051490" y="1430653"/>
                    <a:pt x="1052817" y="1444181"/>
                    <a:pt x="1055914" y="1457345"/>
                  </a:cubicBezTo>
                  <a:cubicBezTo>
                    <a:pt x="1057666" y="1464791"/>
                    <a:pt x="1060752" y="1471859"/>
                    <a:pt x="1063171" y="1479116"/>
                  </a:cubicBezTo>
                  <a:cubicBezTo>
                    <a:pt x="1066808" y="1490026"/>
                    <a:pt x="1066242" y="1491509"/>
                    <a:pt x="1074057" y="1500887"/>
                  </a:cubicBezTo>
                  <a:cubicBezTo>
                    <a:pt x="1077342" y="1504829"/>
                    <a:pt x="1079928" y="1510683"/>
                    <a:pt x="1084943" y="1511773"/>
                  </a:cubicBezTo>
                  <a:cubicBezTo>
                    <a:pt x="1108699" y="1516937"/>
                    <a:pt x="1133324" y="1516611"/>
                    <a:pt x="1157514" y="1519030"/>
                  </a:cubicBezTo>
                  <a:lnTo>
                    <a:pt x="1179286" y="1526287"/>
                  </a:lnTo>
                  <a:lnTo>
                    <a:pt x="1190171" y="1529916"/>
                  </a:lnTo>
                  <a:cubicBezTo>
                    <a:pt x="1204347" y="1544090"/>
                    <a:pt x="1189473" y="1531381"/>
                    <a:pt x="1208314" y="1540802"/>
                  </a:cubicBezTo>
                  <a:cubicBezTo>
                    <a:pt x="1212215" y="1542752"/>
                    <a:pt x="1215651" y="1545524"/>
                    <a:pt x="1219200" y="1548059"/>
                  </a:cubicBezTo>
                  <a:cubicBezTo>
                    <a:pt x="1224121" y="1551574"/>
                    <a:pt x="1228305" y="1556241"/>
                    <a:pt x="1233714" y="1558945"/>
                  </a:cubicBezTo>
                  <a:cubicBezTo>
                    <a:pt x="1238175" y="1561175"/>
                    <a:pt x="1243391" y="1561364"/>
                    <a:pt x="1248229" y="1562573"/>
                  </a:cubicBezTo>
                  <a:cubicBezTo>
                    <a:pt x="1249438" y="1566202"/>
                    <a:pt x="1248745" y="1571236"/>
                    <a:pt x="1251857" y="1573459"/>
                  </a:cubicBezTo>
                  <a:cubicBezTo>
                    <a:pt x="1259016" y="1578573"/>
                    <a:pt x="1282625" y="1582515"/>
                    <a:pt x="1291771" y="1584345"/>
                  </a:cubicBezTo>
                  <a:cubicBezTo>
                    <a:pt x="1301233" y="1593806"/>
                    <a:pt x="1311169" y="1601370"/>
                    <a:pt x="1317171" y="1613373"/>
                  </a:cubicBezTo>
                  <a:cubicBezTo>
                    <a:pt x="1318882" y="1616794"/>
                    <a:pt x="1320326" y="1620464"/>
                    <a:pt x="1320800" y="1624259"/>
                  </a:cubicBezTo>
                  <a:cubicBezTo>
                    <a:pt x="1321550" y="1630260"/>
                    <a:pt x="1320800" y="1636354"/>
                    <a:pt x="1320800" y="1642402"/>
                  </a:cubicBezTo>
                  <a:lnTo>
                    <a:pt x="1302657" y="1707716"/>
                  </a:lnTo>
                  <a:lnTo>
                    <a:pt x="1404257" y="1693202"/>
                  </a:lnTo>
                  <a:cubicBezTo>
                    <a:pt x="1413933" y="1689573"/>
                    <a:pt x="1424687" y="1688049"/>
                    <a:pt x="1433286" y="1682316"/>
                  </a:cubicBezTo>
                  <a:cubicBezTo>
                    <a:pt x="1436468" y="1680194"/>
                    <a:pt x="1435204" y="1674851"/>
                    <a:pt x="1436914" y="1671430"/>
                  </a:cubicBezTo>
                  <a:cubicBezTo>
                    <a:pt x="1438864" y="1667530"/>
                    <a:pt x="1442007" y="1664331"/>
                    <a:pt x="1444171" y="1660545"/>
                  </a:cubicBezTo>
                  <a:cubicBezTo>
                    <a:pt x="1446855" y="1655848"/>
                    <a:pt x="1449010" y="1650868"/>
                    <a:pt x="1451429" y="1646030"/>
                  </a:cubicBezTo>
                  <a:cubicBezTo>
                    <a:pt x="1452638" y="1639982"/>
                    <a:pt x="1451997" y="1633242"/>
                    <a:pt x="1455057" y="1627887"/>
                  </a:cubicBezTo>
                  <a:cubicBezTo>
                    <a:pt x="1457221" y="1624101"/>
                    <a:pt x="1462394" y="1623165"/>
                    <a:pt x="1465943" y="1620630"/>
                  </a:cubicBezTo>
                  <a:cubicBezTo>
                    <a:pt x="1503574" y="1593752"/>
                    <a:pt x="1452148" y="1628619"/>
                    <a:pt x="1502229" y="1595230"/>
                  </a:cubicBezTo>
                  <a:cubicBezTo>
                    <a:pt x="1505857" y="1592811"/>
                    <a:pt x="1510030" y="1591056"/>
                    <a:pt x="1513114" y="1587973"/>
                  </a:cubicBezTo>
                  <a:cubicBezTo>
                    <a:pt x="1537970" y="1563119"/>
                    <a:pt x="1526347" y="1571895"/>
                    <a:pt x="1545771" y="1558945"/>
                  </a:cubicBezTo>
                  <a:cubicBezTo>
                    <a:pt x="1544562" y="1548059"/>
                    <a:pt x="1545607" y="1536678"/>
                    <a:pt x="1542143" y="1526287"/>
                  </a:cubicBezTo>
                  <a:cubicBezTo>
                    <a:pt x="1540520" y="1521419"/>
                    <a:pt x="1534103" y="1519672"/>
                    <a:pt x="1531257" y="1515402"/>
                  </a:cubicBezTo>
                  <a:cubicBezTo>
                    <a:pt x="1529135" y="1512220"/>
                    <a:pt x="1528838" y="1508145"/>
                    <a:pt x="1527629" y="1504516"/>
                  </a:cubicBezTo>
                  <a:cubicBezTo>
                    <a:pt x="1553948" y="1469422"/>
                    <a:pt x="1524466" y="1502996"/>
                    <a:pt x="1549400" y="1486373"/>
                  </a:cubicBezTo>
                  <a:cubicBezTo>
                    <a:pt x="1576578" y="1468254"/>
                    <a:pt x="1545291" y="1480485"/>
                    <a:pt x="1571171" y="1471859"/>
                  </a:cubicBezTo>
                  <a:cubicBezTo>
                    <a:pt x="1577922" y="1465109"/>
                    <a:pt x="1581108" y="1462872"/>
                    <a:pt x="1585686" y="1453716"/>
                  </a:cubicBezTo>
                  <a:cubicBezTo>
                    <a:pt x="1587396" y="1450295"/>
                    <a:pt x="1588105" y="1446459"/>
                    <a:pt x="1589314" y="1442830"/>
                  </a:cubicBezTo>
                  <a:cubicBezTo>
                    <a:pt x="1590524" y="1431944"/>
                    <a:pt x="1590287" y="1420799"/>
                    <a:pt x="1592943" y="1410173"/>
                  </a:cubicBezTo>
                  <a:cubicBezTo>
                    <a:pt x="1594001" y="1405942"/>
                    <a:pt x="1597362" y="1402598"/>
                    <a:pt x="1600200" y="1399287"/>
                  </a:cubicBezTo>
                  <a:cubicBezTo>
                    <a:pt x="1604653" y="1394092"/>
                    <a:pt x="1609146" y="1388750"/>
                    <a:pt x="1614714" y="1384773"/>
                  </a:cubicBezTo>
                  <a:cubicBezTo>
                    <a:pt x="1617826" y="1382550"/>
                    <a:pt x="1622084" y="1382652"/>
                    <a:pt x="1625600" y="1381145"/>
                  </a:cubicBezTo>
                  <a:cubicBezTo>
                    <a:pt x="1630572" y="1379014"/>
                    <a:pt x="1635418" y="1376571"/>
                    <a:pt x="1640114" y="1373887"/>
                  </a:cubicBezTo>
                  <a:cubicBezTo>
                    <a:pt x="1653987" y="1365959"/>
                    <a:pt x="1646090" y="1366630"/>
                    <a:pt x="1654629" y="1366630"/>
                  </a:cubicBezTo>
                  <a:lnTo>
                    <a:pt x="1716314" y="1246887"/>
                  </a:lnTo>
                  <a:lnTo>
                    <a:pt x="1680029" y="1119887"/>
                  </a:lnTo>
                  <a:lnTo>
                    <a:pt x="1741714" y="902173"/>
                  </a:lnTo>
                  <a:lnTo>
                    <a:pt x="1636486" y="855002"/>
                  </a:lnTo>
                  <a:lnTo>
                    <a:pt x="1676400" y="793316"/>
                  </a:lnTo>
                  <a:lnTo>
                    <a:pt x="1665514" y="728002"/>
                  </a:lnTo>
                  <a:lnTo>
                    <a:pt x="1705429" y="684459"/>
                  </a:lnTo>
                  <a:cubicBezTo>
                    <a:pt x="1704219" y="666316"/>
                    <a:pt x="1669748" y="582859"/>
                    <a:pt x="1701800" y="630030"/>
                  </a:cubicBezTo>
                  <a:lnTo>
                    <a:pt x="1719943" y="601002"/>
                  </a:lnTo>
                  <a:cubicBezTo>
                    <a:pt x="1730829" y="598583"/>
                    <a:pt x="1741561" y="595322"/>
                    <a:pt x="1752600" y="593745"/>
                  </a:cubicBezTo>
                  <a:cubicBezTo>
                    <a:pt x="1767018" y="591685"/>
                    <a:pt x="1782110" y="594014"/>
                    <a:pt x="1796143" y="590116"/>
                  </a:cubicBezTo>
                  <a:cubicBezTo>
                    <a:pt x="1804547" y="587782"/>
                    <a:pt x="1817914" y="575602"/>
                    <a:pt x="1817914" y="575602"/>
                  </a:cubicBezTo>
                  <a:lnTo>
                    <a:pt x="1836057" y="553830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4498948" y="2837262"/>
              <a:ext cx="1882269" cy="2423657"/>
            </a:xfrm>
            <a:custGeom>
              <a:avLst/>
              <a:gdLst>
                <a:gd name="connsiteX0" fmla="*/ 1012371 w 1881423"/>
                <a:gd name="connsiteY0" fmla="*/ 0 h 2423886"/>
                <a:gd name="connsiteX1" fmla="*/ 1012371 w 1881423"/>
                <a:gd name="connsiteY1" fmla="*/ 0 h 2423886"/>
                <a:gd name="connsiteX2" fmla="*/ 1063171 w 1881423"/>
                <a:gd name="connsiteY2" fmla="*/ 7257 h 2423886"/>
                <a:gd name="connsiteX3" fmla="*/ 1084942 w 1881423"/>
                <a:gd name="connsiteY3" fmla="*/ 25400 h 2423886"/>
                <a:gd name="connsiteX4" fmla="*/ 1103085 w 1881423"/>
                <a:gd name="connsiteY4" fmla="*/ 39914 h 2423886"/>
                <a:gd name="connsiteX5" fmla="*/ 1106714 w 1881423"/>
                <a:gd name="connsiteY5" fmla="*/ 58057 h 2423886"/>
                <a:gd name="connsiteX6" fmla="*/ 1128485 w 1881423"/>
                <a:gd name="connsiteY6" fmla="*/ 79828 h 2423886"/>
                <a:gd name="connsiteX7" fmla="*/ 1143000 w 1881423"/>
                <a:gd name="connsiteY7" fmla="*/ 97971 h 2423886"/>
                <a:gd name="connsiteX8" fmla="*/ 1157514 w 1881423"/>
                <a:gd name="connsiteY8" fmla="*/ 119743 h 2423886"/>
                <a:gd name="connsiteX9" fmla="*/ 1161142 w 1881423"/>
                <a:gd name="connsiteY9" fmla="*/ 130628 h 2423886"/>
                <a:gd name="connsiteX10" fmla="*/ 1172028 w 1881423"/>
                <a:gd name="connsiteY10" fmla="*/ 134257 h 2423886"/>
                <a:gd name="connsiteX11" fmla="*/ 1197428 w 1881423"/>
                <a:gd name="connsiteY11" fmla="*/ 148771 h 2423886"/>
                <a:gd name="connsiteX12" fmla="*/ 1204685 w 1881423"/>
                <a:gd name="connsiteY12" fmla="*/ 159657 h 2423886"/>
                <a:gd name="connsiteX13" fmla="*/ 1193800 w 1881423"/>
                <a:gd name="connsiteY13" fmla="*/ 228600 h 2423886"/>
                <a:gd name="connsiteX14" fmla="*/ 1197428 w 1881423"/>
                <a:gd name="connsiteY14" fmla="*/ 264886 h 2423886"/>
                <a:gd name="connsiteX15" fmla="*/ 1222828 w 1881423"/>
                <a:gd name="connsiteY15" fmla="*/ 290286 h 2423886"/>
                <a:gd name="connsiteX16" fmla="*/ 1248228 w 1881423"/>
                <a:gd name="connsiteY16" fmla="*/ 301171 h 2423886"/>
                <a:gd name="connsiteX17" fmla="*/ 1270000 w 1881423"/>
                <a:gd name="connsiteY17" fmla="*/ 319314 h 2423886"/>
                <a:gd name="connsiteX18" fmla="*/ 1280885 w 1881423"/>
                <a:gd name="connsiteY18" fmla="*/ 330200 h 2423886"/>
                <a:gd name="connsiteX19" fmla="*/ 1284514 w 1881423"/>
                <a:gd name="connsiteY19" fmla="*/ 344714 h 2423886"/>
                <a:gd name="connsiteX20" fmla="*/ 1280885 w 1881423"/>
                <a:gd name="connsiteY20" fmla="*/ 388257 h 2423886"/>
                <a:gd name="connsiteX21" fmla="*/ 1291771 w 1881423"/>
                <a:gd name="connsiteY21" fmla="*/ 399143 h 2423886"/>
                <a:gd name="connsiteX22" fmla="*/ 1302657 w 1881423"/>
                <a:gd name="connsiteY22" fmla="*/ 406400 h 2423886"/>
                <a:gd name="connsiteX23" fmla="*/ 1338942 w 1881423"/>
                <a:gd name="connsiteY23" fmla="*/ 413657 h 2423886"/>
                <a:gd name="connsiteX24" fmla="*/ 1346200 w 1881423"/>
                <a:gd name="connsiteY24" fmla="*/ 420914 h 2423886"/>
                <a:gd name="connsiteX25" fmla="*/ 1360714 w 1881423"/>
                <a:gd name="connsiteY25" fmla="*/ 478971 h 2423886"/>
                <a:gd name="connsiteX26" fmla="*/ 1371600 w 1881423"/>
                <a:gd name="connsiteY26" fmla="*/ 486228 h 2423886"/>
                <a:gd name="connsiteX27" fmla="*/ 1378857 w 1881423"/>
                <a:gd name="connsiteY27" fmla="*/ 493486 h 2423886"/>
                <a:gd name="connsiteX28" fmla="*/ 1415142 w 1881423"/>
                <a:gd name="connsiteY28" fmla="*/ 508000 h 2423886"/>
                <a:gd name="connsiteX29" fmla="*/ 1426028 w 1881423"/>
                <a:gd name="connsiteY29" fmla="*/ 515257 h 2423886"/>
                <a:gd name="connsiteX30" fmla="*/ 1436914 w 1881423"/>
                <a:gd name="connsiteY30" fmla="*/ 518886 h 2423886"/>
                <a:gd name="connsiteX31" fmla="*/ 1473200 w 1881423"/>
                <a:gd name="connsiteY31" fmla="*/ 540657 h 2423886"/>
                <a:gd name="connsiteX32" fmla="*/ 1505857 w 1881423"/>
                <a:gd name="connsiteY32" fmla="*/ 555171 h 2423886"/>
                <a:gd name="connsiteX33" fmla="*/ 1524000 w 1881423"/>
                <a:gd name="connsiteY33" fmla="*/ 569686 h 2423886"/>
                <a:gd name="connsiteX34" fmla="*/ 1534885 w 1881423"/>
                <a:gd name="connsiteY34" fmla="*/ 576943 h 2423886"/>
                <a:gd name="connsiteX35" fmla="*/ 1549400 w 1881423"/>
                <a:gd name="connsiteY35" fmla="*/ 587828 h 2423886"/>
                <a:gd name="connsiteX36" fmla="*/ 1560285 w 1881423"/>
                <a:gd name="connsiteY36" fmla="*/ 609600 h 2423886"/>
                <a:gd name="connsiteX37" fmla="*/ 1567542 w 1881423"/>
                <a:gd name="connsiteY37" fmla="*/ 631371 h 2423886"/>
                <a:gd name="connsiteX38" fmla="*/ 1574800 w 1881423"/>
                <a:gd name="connsiteY38" fmla="*/ 656771 h 2423886"/>
                <a:gd name="connsiteX39" fmla="*/ 1574800 w 1881423"/>
                <a:gd name="connsiteY39" fmla="*/ 732971 h 2423886"/>
                <a:gd name="connsiteX40" fmla="*/ 1585685 w 1881423"/>
                <a:gd name="connsiteY40" fmla="*/ 740228 h 2423886"/>
                <a:gd name="connsiteX41" fmla="*/ 1600200 w 1881423"/>
                <a:gd name="connsiteY41" fmla="*/ 758371 h 2423886"/>
                <a:gd name="connsiteX42" fmla="*/ 1607457 w 1881423"/>
                <a:gd name="connsiteY42" fmla="*/ 769257 h 2423886"/>
                <a:gd name="connsiteX43" fmla="*/ 1611085 w 1881423"/>
                <a:gd name="connsiteY43" fmla="*/ 780143 h 2423886"/>
                <a:gd name="connsiteX44" fmla="*/ 1625600 w 1881423"/>
                <a:gd name="connsiteY44" fmla="*/ 798286 h 2423886"/>
                <a:gd name="connsiteX45" fmla="*/ 1629228 w 1881423"/>
                <a:gd name="connsiteY45" fmla="*/ 812800 h 2423886"/>
                <a:gd name="connsiteX46" fmla="*/ 1640114 w 1881423"/>
                <a:gd name="connsiteY46" fmla="*/ 834571 h 2423886"/>
                <a:gd name="connsiteX47" fmla="*/ 1651000 w 1881423"/>
                <a:gd name="connsiteY47" fmla="*/ 870857 h 2423886"/>
                <a:gd name="connsiteX48" fmla="*/ 1654628 w 1881423"/>
                <a:gd name="connsiteY48" fmla="*/ 881743 h 2423886"/>
                <a:gd name="connsiteX49" fmla="*/ 1661885 w 1881423"/>
                <a:gd name="connsiteY49" fmla="*/ 892628 h 2423886"/>
                <a:gd name="connsiteX50" fmla="*/ 1661885 w 1881423"/>
                <a:gd name="connsiteY50" fmla="*/ 994228 h 2423886"/>
                <a:gd name="connsiteX51" fmla="*/ 1672771 w 1881423"/>
                <a:gd name="connsiteY51" fmla="*/ 1045028 h 2423886"/>
                <a:gd name="connsiteX52" fmla="*/ 1683657 w 1881423"/>
                <a:gd name="connsiteY52" fmla="*/ 1052286 h 2423886"/>
                <a:gd name="connsiteX53" fmla="*/ 1694542 w 1881423"/>
                <a:gd name="connsiteY53" fmla="*/ 1074057 h 2423886"/>
                <a:gd name="connsiteX54" fmla="*/ 1701800 w 1881423"/>
                <a:gd name="connsiteY54" fmla="*/ 1084943 h 2423886"/>
                <a:gd name="connsiteX55" fmla="*/ 1705428 w 1881423"/>
                <a:gd name="connsiteY55" fmla="*/ 1095828 h 2423886"/>
                <a:gd name="connsiteX56" fmla="*/ 1712685 w 1881423"/>
                <a:gd name="connsiteY56" fmla="*/ 1103086 h 2423886"/>
                <a:gd name="connsiteX57" fmla="*/ 1723571 w 1881423"/>
                <a:gd name="connsiteY57" fmla="*/ 1110343 h 2423886"/>
                <a:gd name="connsiteX58" fmla="*/ 1756228 w 1881423"/>
                <a:gd name="connsiteY58" fmla="*/ 1117600 h 2423886"/>
                <a:gd name="connsiteX59" fmla="*/ 1788885 w 1881423"/>
                <a:gd name="connsiteY59" fmla="*/ 1124857 h 2423886"/>
                <a:gd name="connsiteX60" fmla="*/ 1803400 w 1881423"/>
                <a:gd name="connsiteY60" fmla="*/ 1146628 h 2423886"/>
                <a:gd name="connsiteX61" fmla="*/ 1807028 w 1881423"/>
                <a:gd name="connsiteY61" fmla="*/ 1157514 h 2423886"/>
                <a:gd name="connsiteX62" fmla="*/ 1832428 w 1881423"/>
                <a:gd name="connsiteY62" fmla="*/ 1186543 h 2423886"/>
                <a:gd name="connsiteX63" fmla="*/ 1836057 w 1881423"/>
                <a:gd name="connsiteY63" fmla="*/ 1197428 h 2423886"/>
                <a:gd name="connsiteX64" fmla="*/ 1843314 w 1881423"/>
                <a:gd name="connsiteY64" fmla="*/ 1204686 h 2423886"/>
                <a:gd name="connsiteX65" fmla="*/ 1846942 w 1881423"/>
                <a:gd name="connsiteY65" fmla="*/ 1222828 h 2423886"/>
                <a:gd name="connsiteX66" fmla="*/ 1854200 w 1881423"/>
                <a:gd name="connsiteY66" fmla="*/ 1248228 h 2423886"/>
                <a:gd name="connsiteX67" fmla="*/ 1857828 w 1881423"/>
                <a:gd name="connsiteY67" fmla="*/ 1262743 h 2423886"/>
                <a:gd name="connsiteX68" fmla="*/ 1868714 w 1881423"/>
                <a:gd name="connsiteY68" fmla="*/ 1270000 h 2423886"/>
                <a:gd name="connsiteX69" fmla="*/ 1872342 w 1881423"/>
                <a:gd name="connsiteY69" fmla="*/ 1335314 h 2423886"/>
                <a:gd name="connsiteX70" fmla="*/ 1857828 w 1881423"/>
                <a:gd name="connsiteY70" fmla="*/ 1338943 h 2423886"/>
                <a:gd name="connsiteX71" fmla="*/ 1836057 w 1881423"/>
                <a:gd name="connsiteY71" fmla="*/ 1346200 h 2423886"/>
                <a:gd name="connsiteX72" fmla="*/ 1807028 w 1881423"/>
                <a:gd name="connsiteY72" fmla="*/ 1378857 h 2423886"/>
                <a:gd name="connsiteX73" fmla="*/ 1796142 w 1881423"/>
                <a:gd name="connsiteY73" fmla="*/ 1400628 h 2423886"/>
                <a:gd name="connsiteX74" fmla="*/ 1781628 w 1881423"/>
                <a:gd name="connsiteY74" fmla="*/ 1429657 h 2423886"/>
                <a:gd name="connsiteX75" fmla="*/ 1759857 w 1881423"/>
                <a:gd name="connsiteY75" fmla="*/ 1447800 h 2423886"/>
                <a:gd name="connsiteX76" fmla="*/ 1738085 w 1881423"/>
                <a:gd name="connsiteY76" fmla="*/ 1462314 h 2423886"/>
                <a:gd name="connsiteX77" fmla="*/ 1654628 w 1881423"/>
                <a:gd name="connsiteY77" fmla="*/ 1462314 h 2423886"/>
                <a:gd name="connsiteX78" fmla="*/ 1349828 w 1881423"/>
                <a:gd name="connsiteY78" fmla="*/ 1556657 h 2423886"/>
                <a:gd name="connsiteX79" fmla="*/ 1386114 w 1881423"/>
                <a:gd name="connsiteY79" fmla="*/ 1600200 h 2423886"/>
                <a:gd name="connsiteX80" fmla="*/ 1382485 w 1881423"/>
                <a:gd name="connsiteY80" fmla="*/ 1632857 h 2423886"/>
                <a:gd name="connsiteX81" fmla="*/ 1375228 w 1881423"/>
                <a:gd name="connsiteY81" fmla="*/ 1643743 h 2423886"/>
                <a:gd name="connsiteX82" fmla="*/ 1262742 w 1881423"/>
                <a:gd name="connsiteY82" fmla="*/ 1745343 h 2423886"/>
                <a:gd name="connsiteX83" fmla="*/ 1259114 w 1881423"/>
                <a:gd name="connsiteY83" fmla="*/ 1821543 h 2423886"/>
                <a:gd name="connsiteX84" fmla="*/ 1251857 w 1881423"/>
                <a:gd name="connsiteY84" fmla="*/ 1886857 h 2423886"/>
                <a:gd name="connsiteX85" fmla="*/ 1244600 w 1881423"/>
                <a:gd name="connsiteY85" fmla="*/ 1897743 h 2423886"/>
                <a:gd name="connsiteX86" fmla="*/ 1240971 w 1881423"/>
                <a:gd name="connsiteY86" fmla="*/ 1912257 h 2423886"/>
                <a:gd name="connsiteX87" fmla="*/ 1208314 w 1881423"/>
                <a:gd name="connsiteY87" fmla="*/ 1941286 h 2423886"/>
                <a:gd name="connsiteX88" fmla="*/ 1193800 w 1881423"/>
                <a:gd name="connsiteY88" fmla="*/ 1944914 h 2423886"/>
                <a:gd name="connsiteX89" fmla="*/ 1168400 w 1881423"/>
                <a:gd name="connsiteY89" fmla="*/ 1952171 h 2423886"/>
                <a:gd name="connsiteX90" fmla="*/ 1128485 w 1881423"/>
                <a:gd name="connsiteY90" fmla="*/ 1944914 h 2423886"/>
                <a:gd name="connsiteX91" fmla="*/ 1110342 w 1881423"/>
                <a:gd name="connsiteY91" fmla="*/ 1930400 h 2423886"/>
                <a:gd name="connsiteX92" fmla="*/ 1099457 w 1881423"/>
                <a:gd name="connsiteY92" fmla="*/ 1923143 h 2423886"/>
                <a:gd name="connsiteX93" fmla="*/ 1066800 w 1881423"/>
                <a:gd name="connsiteY93" fmla="*/ 1930400 h 2423886"/>
                <a:gd name="connsiteX94" fmla="*/ 1063171 w 1881423"/>
                <a:gd name="connsiteY94" fmla="*/ 1944914 h 2423886"/>
                <a:gd name="connsiteX95" fmla="*/ 1055914 w 1881423"/>
                <a:gd name="connsiteY95" fmla="*/ 1966686 h 2423886"/>
                <a:gd name="connsiteX96" fmla="*/ 1052285 w 1881423"/>
                <a:gd name="connsiteY96" fmla="*/ 1977571 h 2423886"/>
                <a:gd name="connsiteX97" fmla="*/ 1041400 w 1881423"/>
                <a:gd name="connsiteY97" fmla="*/ 1977571 h 2423886"/>
                <a:gd name="connsiteX98" fmla="*/ 1041400 w 1881423"/>
                <a:gd name="connsiteY98" fmla="*/ 2293257 h 2423886"/>
                <a:gd name="connsiteX99" fmla="*/ 994228 w 1881423"/>
                <a:gd name="connsiteY99" fmla="*/ 2293257 h 2423886"/>
                <a:gd name="connsiteX100" fmla="*/ 907142 w 1881423"/>
                <a:gd name="connsiteY100" fmla="*/ 2198914 h 2423886"/>
                <a:gd name="connsiteX101" fmla="*/ 881742 w 1881423"/>
                <a:gd name="connsiteY101" fmla="*/ 2177143 h 2423886"/>
                <a:gd name="connsiteX102" fmla="*/ 859971 w 1881423"/>
                <a:gd name="connsiteY102" fmla="*/ 2169886 h 2423886"/>
                <a:gd name="connsiteX103" fmla="*/ 852714 w 1881423"/>
                <a:gd name="connsiteY103" fmla="*/ 2162628 h 2423886"/>
                <a:gd name="connsiteX104" fmla="*/ 841828 w 1881423"/>
                <a:gd name="connsiteY104" fmla="*/ 2159000 h 2423886"/>
                <a:gd name="connsiteX105" fmla="*/ 805542 w 1881423"/>
                <a:gd name="connsiteY105" fmla="*/ 2148114 h 2423886"/>
                <a:gd name="connsiteX106" fmla="*/ 794657 w 1881423"/>
                <a:gd name="connsiteY106" fmla="*/ 2140857 h 2423886"/>
                <a:gd name="connsiteX107" fmla="*/ 769257 w 1881423"/>
                <a:gd name="connsiteY107" fmla="*/ 2126343 h 2423886"/>
                <a:gd name="connsiteX108" fmla="*/ 758371 w 1881423"/>
                <a:gd name="connsiteY108" fmla="*/ 2115457 h 2423886"/>
                <a:gd name="connsiteX109" fmla="*/ 736600 w 1881423"/>
                <a:gd name="connsiteY109" fmla="*/ 2100943 h 2423886"/>
                <a:gd name="connsiteX110" fmla="*/ 718457 w 1881423"/>
                <a:gd name="connsiteY110" fmla="*/ 2090057 h 2423886"/>
                <a:gd name="connsiteX111" fmla="*/ 707571 w 1881423"/>
                <a:gd name="connsiteY111" fmla="*/ 2079171 h 2423886"/>
                <a:gd name="connsiteX112" fmla="*/ 696685 w 1881423"/>
                <a:gd name="connsiteY112" fmla="*/ 2061028 h 2423886"/>
                <a:gd name="connsiteX113" fmla="*/ 685800 w 1881423"/>
                <a:gd name="connsiteY113" fmla="*/ 2053771 h 2423886"/>
                <a:gd name="connsiteX114" fmla="*/ 674914 w 1881423"/>
                <a:gd name="connsiteY114" fmla="*/ 2050143 h 2423886"/>
                <a:gd name="connsiteX115" fmla="*/ 664028 w 1881423"/>
                <a:gd name="connsiteY115" fmla="*/ 2079171 h 2423886"/>
                <a:gd name="connsiteX116" fmla="*/ 562428 w 1881423"/>
                <a:gd name="connsiteY116" fmla="*/ 2079171 h 2423886"/>
                <a:gd name="connsiteX117" fmla="*/ 631371 w 1881423"/>
                <a:gd name="connsiteY117" fmla="*/ 2264228 h 2423886"/>
                <a:gd name="connsiteX118" fmla="*/ 580571 w 1881423"/>
                <a:gd name="connsiteY118" fmla="*/ 2300514 h 2423886"/>
                <a:gd name="connsiteX119" fmla="*/ 584200 w 1881423"/>
                <a:gd name="connsiteY119" fmla="*/ 2394857 h 2423886"/>
                <a:gd name="connsiteX120" fmla="*/ 424542 w 1881423"/>
                <a:gd name="connsiteY120" fmla="*/ 2423886 h 2423886"/>
                <a:gd name="connsiteX121" fmla="*/ 399142 w 1881423"/>
                <a:gd name="connsiteY121" fmla="*/ 2405743 h 2423886"/>
                <a:gd name="connsiteX122" fmla="*/ 384628 w 1881423"/>
                <a:gd name="connsiteY122" fmla="*/ 2402114 h 2423886"/>
                <a:gd name="connsiteX123" fmla="*/ 373742 w 1881423"/>
                <a:gd name="connsiteY123" fmla="*/ 2394857 h 2423886"/>
                <a:gd name="connsiteX124" fmla="*/ 366485 w 1881423"/>
                <a:gd name="connsiteY124" fmla="*/ 2383971 h 2423886"/>
                <a:gd name="connsiteX125" fmla="*/ 344714 w 1881423"/>
                <a:gd name="connsiteY125" fmla="*/ 2373086 h 2423886"/>
                <a:gd name="connsiteX126" fmla="*/ 156028 w 1881423"/>
                <a:gd name="connsiteY126" fmla="*/ 2354943 h 2423886"/>
                <a:gd name="connsiteX127" fmla="*/ 127000 w 1881423"/>
                <a:gd name="connsiteY127" fmla="*/ 2351314 h 2423886"/>
                <a:gd name="connsiteX128" fmla="*/ 105228 w 1881423"/>
                <a:gd name="connsiteY128" fmla="*/ 2340428 h 2423886"/>
                <a:gd name="connsiteX129" fmla="*/ 94342 w 1881423"/>
                <a:gd name="connsiteY129" fmla="*/ 2336800 h 2423886"/>
                <a:gd name="connsiteX130" fmla="*/ 79828 w 1881423"/>
                <a:gd name="connsiteY130" fmla="*/ 2325914 h 2423886"/>
                <a:gd name="connsiteX131" fmla="*/ 76200 w 1881423"/>
                <a:gd name="connsiteY131" fmla="*/ 2300514 h 2423886"/>
                <a:gd name="connsiteX132" fmla="*/ 127000 w 1881423"/>
                <a:gd name="connsiteY132" fmla="*/ 2238828 h 2423886"/>
                <a:gd name="connsiteX133" fmla="*/ 141514 w 1881423"/>
                <a:gd name="connsiteY133" fmla="*/ 2209800 h 2423886"/>
                <a:gd name="connsiteX134" fmla="*/ 148771 w 1881423"/>
                <a:gd name="connsiteY134" fmla="*/ 2198914 h 2423886"/>
                <a:gd name="connsiteX135" fmla="*/ 159657 w 1881423"/>
                <a:gd name="connsiteY135" fmla="*/ 2177143 h 2423886"/>
                <a:gd name="connsiteX136" fmla="*/ 166914 w 1881423"/>
                <a:gd name="connsiteY136" fmla="*/ 2155371 h 2423886"/>
                <a:gd name="connsiteX137" fmla="*/ 177800 w 1881423"/>
                <a:gd name="connsiteY137" fmla="*/ 2126343 h 2423886"/>
                <a:gd name="connsiteX138" fmla="*/ 188685 w 1881423"/>
                <a:gd name="connsiteY138" fmla="*/ 2082800 h 2423886"/>
                <a:gd name="connsiteX139" fmla="*/ 199571 w 1881423"/>
                <a:gd name="connsiteY139" fmla="*/ 2075543 h 2423886"/>
                <a:gd name="connsiteX140" fmla="*/ 203200 w 1881423"/>
                <a:gd name="connsiteY140" fmla="*/ 1948543 h 2423886"/>
                <a:gd name="connsiteX141" fmla="*/ 210457 w 1881423"/>
                <a:gd name="connsiteY141" fmla="*/ 1937657 h 2423886"/>
                <a:gd name="connsiteX142" fmla="*/ 214085 w 1881423"/>
                <a:gd name="connsiteY142" fmla="*/ 1923143 h 2423886"/>
                <a:gd name="connsiteX143" fmla="*/ 224971 w 1881423"/>
                <a:gd name="connsiteY143" fmla="*/ 1912257 h 2423886"/>
                <a:gd name="connsiteX144" fmla="*/ 359228 w 1881423"/>
                <a:gd name="connsiteY144" fmla="*/ 1912257 h 2423886"/>
                <a:gd name="connsiteX145" fmla="*/ 428171 w 1881423"/>
                <a:gd name="connsiteY145" fmla="*/ 1846943 h 2423886"/>
                <a:gd name="connsiteX146" fmla="*/ 471714 w 1881423"/>
                <a:gd name="connsiteY146" fmla="*/ 1836057 h 2423886"/>
                <a:gd name="connsiteX147" fmla="*/ 475342 w 1881423"/>
                <a:gd name="connsiteY147" fmla="*/ 1825171 h 2423886"/>
                <a:gd name="connsiteX148" fmla="*/ 482600 w 1881423"/>
                <a:gd name="connsiteY148" fmla="*/ 1817914 h 2423886"/>
                <a:gd name="connsiteX149" fmla="*/ 515257 w 1881423"/>
                <a:gd name="connsiteY149" fmla="*/ 1796143 h 2423886"/>
                <a:gd name="connsiteX150" fmla="*/ 493485 w 1881423"/>
                <a:gd name="connsiteY150" fmla="*/ 1745343 h 2423886"/>
                <a:gd name="connsiteX151" fmla="*/ 460828 w 1881423"/>
                <a:gd name="connsiteY151" fmla="*/ 1738086 h 2423886"/>
                <a:gd name="connsiteX152" fmla="*/ 435428 w 1881423"/>
                <a:gd name="connsiteY152" fmla="*/ 1712686 h 2423886"/>
                <a:gd name="connsiteX153" fmla="*/ 417285 w 1881423"/>
                <a:gd name="connsiteY153" fmla="*/ 1698171 h 2423886"/>
                <a:gd name="connsiteX154" fmla="*/ 391885 w 1881423"/>
                <a:gd name="connsiteY154" fmla="*/ 1669143 h 2423886"/>
                <a:gd name="connsiteX155" fmla="*/ 381000 w 1881423"/>
                <a:gd name="connsiteY155" fmla="*/ 1665514 h 2423886"/>
                <a:gd name="connsiteX156" fmla="*/ 373742 w 1881423"/>
                <a:gd name="connsiteY156" fmla="*/ 1658257 h 2423886"/>
                <a:gd name="connsiteX157" fmla="*/ 362857 w 1881423"/>
                <a:gd name="connsiteY157" fmla="*/ 1654628 h 2423886"/>
                <a:gd name="connsiteX158" fmla="*/ 319314 w 1881423"/>
                <a:gd name="connsiteY158" fmla="*/ 1618343 h 2423886"/>
                <a:gd name="connsiteX159" fmla="*/ 297542 w 1881423"/>
                <a:gd name="connsiteY159" fmla="*/ 1611086 h 2423886"/>
                <a:gd name="connsiteX160" fmla="*/ 290285 w 1881423"/>
                <a:gd name="connsiteY160" fmla="*/ 1603828 h 2423886"/>
                <a:gd name="connsiteX161" fmla="*/ 279400 w 1881423"/>
                <a:gd name="connsiteY161" fmla="*/ 1596571 h 2423886"/>
                <a:gd name="connsiteX162" fmla="*/ 275771 w 1881423"/>
                <a:gd name="connsiteY162" fmla="*/ 1585686 h 2423886"/>
                <a:gd name="connsiteX163" fmla="*/ 286657 w 1881423"/>
                <a:gd name="connsiteY163" fmla="*/ 1560286 h 2423886"/>
                <a:gd name="connsiteX164" fmla="*/ 290285 w 1881423"/>
                <a:gd name="connsiteY164" fmla="*/ 1545771 h 2423886"/>
                <a:gd name="connsiteX165" fmla="*/ 297542 w 1881423"/>
                <a:gd name="connsiteY165" fmla="*/ 1534886 h 2423886"/>
                <a:gd name="connsiteX166" fmla="*/ 301171 w 1881423"/>
                <a:gd name="connsiteY166" fmla="*/ 1524000 h 2423886"/>
                <a:gd name="connsiteX167" fmla="*/ 279400 w 1881423"/>
                <a:gd name="connsiteY167" fmla="*/ 1527628 h 2423886"/>
                <a:gd name="connsiteX168" fmla="*/ 272142 w 1881423"/>
                <a:gd name="connsiteY168" fmla="*/ 1534886 h 2423886"/>
                <a:gd name="connsiteX169" fmla="*/ 235857 w 1881423"/>
                <a:gd name="connsiteY169" fmla="*/ 1549400 h 2423886"/>
                <a:gd name="connsiteX170" fmla="*/ 0 w 1881423"/>
                <a:gd name="connsiteY170" fmla="*/ 1070428 h 2423886"/>
                <a:gd name="connsiteX171" fmla="*/ 264885 w 1881423"/>
                <a:gd name="connsiteY171" fmla="*/ 918028 h 2423886"/>
                <a:gd name="connsiteX172" fmla="*/ 301171 w 1881423"/>
                <a:gd name="connsiteY172" fmla="*/ 939800 h 2423886"/>
                <a:gd name="connsiteX173" fmla="*/ 366485 w 1881423"/>
                <a:gd name="connsiteY173" fmla="*/ 939800 h 2423886"/>
                <a:gd name="connsiteX174" fmla="*/ 428171 w 1881423"/>
                <a:gd name="connsiteY174" fmla="*/ 972457 h 2423886"/>
                <a:gd name="connsiteX175" fmla="*/ 424542 w 1881423"/>
                <a:gd name="connsiteY175" fmla="*/ 990600 h 2423886"/>
                <a:gd name="connsiteX176" fmla="*/ 533400 w 1881423"/>
                <a:gd name="connsiteY176" fmla="*/ 1037771 h 2423886"/>
                <a:gd name="connsiteX177" fmla="*/ 529771 w 1881423"/>
                <a:gd name="connsiteY177" fmla="*/ 1150257 h 2423886"/>
                <a:gd name="connsiteX178" fmla="*/ 584200 w 1881423"/>
                <a:gd name="connsiteY178" fmla="*/ 1146628 h 2423886"/>
                <a:gd name="connsiteX179" fmla="*/ 609600 w 1881423"/>
                <a:gd name="connsiteY179" fmla="*/ 1128486 h 2423886"/>
                <a:gd name="connsiteX180" fmla="*/ 613228 w 1881423"/>
                <a:gd name="connsiteY180" fmla="*/ 1117600 h 2423886"/>
                <a:gd name="connsiteX181" fmla="*/ 616857 w 1881423"/>
                <a:gd name="connsiteY181" fmla="*/ 1066800 h 2423886"/>
                <a:gd name="connsiteX182" fmla="*/ 627742 w 1881423"/>
                <a:gd name="connsiteY182" fmla="*/ 1063171 h 2423886"/>
                <a:gd name="connsiteX183" fmla="*/ 653142 w 1881423"/>
                <a:gd name="connsiteY183" fmla="*/ 1052286 h 2423886"/>
                <a:gd name="connsiteX184" fmla="*/ 660400 w 1881423"/>
                <a:gd name="connsiteY184" fmla="*/ 1045028 h 2423886"/>
                <a:gd name="connsiteX185" fmla="*/ 685800 w 1881423"/>
                <a:gd name="connsiteY185" fmla="*/ 1034143 h 2423886"/>
                <a:gd name="connsiteX186" fmla="*/ 718457 w 1881423"/>
                <a:gd name="connsiteY186" fmla="*/ 1008743 h 2423886"/>
                <a:gd name="connsiteX187" fmla="*/ 722085 w 1881423"/>
                <a:gd name="connsiteY187" fmla="*/ 994228 h 2423886"/>
                <a:gd name="connsiteX188" fmla="*/ 696685 w 1881423"/>
                <a:gd name="connsiteY188" fmla="*/ 976086 h 2423886"/>
                <a:gd name="connsiteX189" fmla="*/ 693057 w 1881423"/>
                <a:gd name="connsiteY189" fmla="*/ 950686 h 2423886"/>
                <a:gd name="connsiteX190" fmla="*/ 696685 w 1881423"/>
                <a:gd name="connsiteY190" fmla="*/ 939800 h 2423886"/>
                <a:gd name="connsiteX191" fmla="*/ 707571 w 1881423"/>
                <a:gd name="connsiteY191" fmla="*/ 936171 h 2423886"/>
                <a:gd name="connsiteX192" fmla="*/ 718457 w 1881423"/>
                <a:gd name="connsiteY192" fmla="*/ 928914 h 2423886"/>
                <a:gd name="connsiteX193" fmla="*/ 732971 w 1881423"/>
                <a:gd name="connsiteY193" fmla="*/ 918028 h 2423886"/>
                <a:gd name="connsiteX194" fmla="*/ 740228 w 1881423"/>
                <a:gd name="connsiteY194" fmla="*/ 907143 h 2423886"/>
                <a:gd name="connsiteX195" fmla="*/ 758371 w 1881423"/>
                <a:gd name="connsiteY195" fmla="*/ 903514 h 2423886"/>
                <a:gd name="connsiteX196" fmla="*/ 772885 w 1881423"/>
                <a:gd name="connsiteY196" fmla="*/ 867228 h 2423886"/>
                <a:gd name="connsiteX197" fmla="*/ 776514 w 1881423"/>
                <a:gd name="connsiteY197" fmla="*/ 820057 h 2423886"/>
                <a:gd name="connsiteX198" fmla="*/ 787400 w 1881423"/>
                <a:gd name="connsiteY198" fmla="*/ 816428 h 2423886"/>
                <a:gd name="connsiteX199" fmla="*/ 809171 w 1881423"/>
                <a:gd name="connsiteY199" fmla="*/ 812800 h 2423886"/>
                <a:gd name="connsiteX200" fmla="*/ 830942 w 1881423"/>
                <a:gd name="connsiteY200" fmla="*/ 801914 h 2423886"/>
                <a:gd name="connsiteX201" fmla="*/ 859971 w 1881423"/>
                <a:gd name="connsiteY201" fmla="*/ 787400 h 2423886"/>
                <a:gd name="connsiteX202" fmla="*/ 892628 w 1881423"/>
                <a:gd name="connsiteY202" fmla="*/ 685800 h 2423886"/>
                <a:gd name="connsiteX203" fmla="*/ 859971 w 1881423"/>
                <a:gd name="connsiteY203" fmla="*/ 576943 h 2423886"/>
                <a:gd name="connsiteX204" fmla="*/ 921657 w 1881423"/>
                <a:gd name="connsiteY204" fmla="*/ 384628 h 2423886"/>
                <a:gd name="connsiteX205" fmla="*/ 820057 w 1881423"/>
                <a:gd name="connsiteY205" fmla="*/ 308428 h 2423886"/>
                <a:gd name="connsiteX206" fmla="*/ 867228 w 1881423"/>
                <a:gd name="connsiteY206" fmla="*/ 239486 h 2423886"/>
                <a:gd name="connsiteX207" fmla="*/ 845457 w 1881423"/>
                <a:gd name="connsiteY207" fmla="*/ 181428 h 2423886"/>
                <a:gd name="connsiteX208" fmla="*/ 878114 w 1881423"/>
                <a:gd name="connsiteY208" fmla="*/ 105228 h 2423886"/>
                <a:gd name="connsiteX209" fmla="*/ 863600 w 1881423"/>
                <a:gd name="connsiteY209" fmla="*/ 83457 h 2423886"/>
                <a:gd name="connsiteX210" fmla="*/ 856342 w 1881423"/>
                <a:gd name="connsiteY210" fmla="*/ 61686 h 2423886"/>
                <a:gd name="connsiteX211" fmla="*/ 859971 w 1881423"/>
                <a:gd name="connsiteY211" fmla="*/ 39914 h 2423886"/>
                <a:gd name="connsiteX212" fmla="*/ 910771 w 1881423"/>
                <a:gd name="connsiteY212" fmla="*/ 21771 h 2423886"/>
                <a:gd name="connsiteX213" fmla="*/ 1005114 w 1881423"/>
                <a:gd name="connsiteY213" fmla="*/ 21771 h 2423886"/>
                <a:gd name="connsiteX214" fmla="*/ 1012371 w 1881423"/>
                <a:gd name="connsiteY214" fmla="*/ 10886 h 2423886"/>
                <a:gd name="connsiteX215" fmla="*/ 1012371 w 1881423"/>
                <a:gd name="connsiteY215" fmla="*/ 0 h 24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881423" h="2423886">
                  <a:moveTo>
                    <a:pt x="1012371" y="0"/>
                  </a:moveTo>
                  <a:lnTo>
                    <a:pt x="1012371" y="0"/>
                  </a:lnTo>
                  <a:cubicBezTo>
                    <a:pt x="1029304" y="2419"/>
                    <a:pt x="1046473" y="3546"/>
                    <a:pt x="1063171" y="7257"/>
                  </a:cubicBezTo>
                  <a:cubicBezTo>
                    <a:pt x="1079705" y="10931"/>
                    <a:pt x="1076201" y="14475"/>
                    <a:pt x="1084942" y="25400"/>
                  </a:cubicBezTo>
                  <a:cubicBezTo>
                    <a:pt x="1090849" y="32784"/>
                    <a:pt x="1095006" y="34527"/>
                    <a:pt x="1103085" y="39914"/>
                  </a:cubicBezTo>
                  <a:cubicBezTo>
                    <a:pt x="1104295" y="45962"/>
                    <a:pt x="1103403" y="52854"/>
                    <a:pt x="1106714" y="58057"/>
                  </a:cubicBezTo>
                  <a:cubicBezTo>
                    <a:pt x="1112224" y="66715"/>
                    <a:pt x="1128485" y="79828"/>
                    <a:pt x="1128485" y="79828"/>
                  </a:cubicBezTo>
                  <a:cubicBezTo>
                    <a:pt x="1136658" y="104345"/>
                    <a:pt x="1125323" y="77769"/>
                    <a:pt x="1143000" y="97971"/>
                  </a:cubicBezTo>
                  <a:cubicBezTo>
                    <a:pt x="1148743" y="104535"/>
                    <a:pt x="1157514" y="119743"/>
                    <a:pt x="1157514" y="119743"/>
                  </a:cubicBezTo>
                  <a:cubicBezTo>
                    <a:pt x="1158723" y="123371"/>
                    <a:pt x="1158438" y="127924"/>
                    <a:pt x="1161142" y="130628"/>
                  </a:cubicBezTo>
                  <a:cubicBezTo>
                    <a:pt x="1163847" y="133333"/>
                    <a:pt x="1168707" y="132359"/>
                    <a:pt x="1172028" y="134257"/>
                  </a:cubicBezTo>
                  <a:cubicBezTo>
                    <a:pt x="1202778" y="151829"/>
                    <a:pt x="1172471" y="140454"/>
                    <a:pt x="1197428" y="148771"/>
                  </a:cubicBezTo>
                  <a:cubicBezTo>
                    <a:pt x="1199847" y="152400"/>
                    <a:pt x="1204685" y="155296"/>
                    <a:pt x="1204685" y="159657"/>
                  </a:cubicBezTo>
                  <a:cubicBezTo>
                    <a:pt x="1204685" y="198311"/>
                    <a:pt x="1202078" y="203761"/>
                    <a:pt x="1193800" y="228600"/>
                  </a:cubicBezTo>
                  <a:cubicBezTo>
                    <a:pt x="1195009" y="240695"/>
                    <a:pt x="1193802" y="253284"/>
                    <a:pt x="1197428" y="264886"/>
                  </a:cubicBezTo>
                  <a:cubicBezTo>
                    <a:pt x="1206285" y="293231"/>
                    <a:pt x="1207079" y="282412"/>
                    <a:pt x="1222828" y="290286"/>
                  </a:cubicBezTo>
                  <a:cubicBezTo>
                    <a:pt x="1247884" y="302814"/>
                    <a:pt x="1218025" y="293621"/>
                    <a:pt x="1248228" y="301171"/>
                  </a:cubicBezTo>
                  <a:cubicBezTo>
                    <a:pt x="1280040" y="332983"/>
                    <a:pt x="1239681" y="294048"/>
                    <a:pt x="1270000" y="319314"/>
                  </a:cubicBezTo>
                  <a:cubicBezTo>
                    <a:pt x="1273942" y="322599"/>
                    <a:pt x="1277257" y="326571"/>
                    <a:pt x="1280885" y="330200"/>
                  </a:cubicBezTo>
                  <a:cubicBezTo>
                    <a:pt x="1282095" y="335038"/>
                    <a:pt x="1284514" y="339727"/>
                    <a:pt x="1284514" y="344714"/>
                  </a:cubicBezTo>
                  <a:cubicBezTo>
                    <a:pt x="1284514" y="359279"/>
                    <a:pt x="1278960" y="373820"/>
                    <a:pt x="1280885" y="388257"/>
                  </a:cubicBezTo>
                  <a:cubicBezTo>
                    <a:pt x="1281563" y="393344"/>
                    <a:pt x="1287829" y="395858"/>
                    <a:pt x="1291771" y="399143"/>
                  </a:cubicBezTo>
                  <a:cubicBezTo>
                    <a:pt x="1295121" y="401935"/>
                    <a:pt x="1298649" y="404682"/>
                    <a:pt x="1302657" y="406400"/>
                  </a:cubicBezTo>
                  <a:cubicBezTo>
                    <a:pt x="1309543" y="409351"/>
                    <a:pt x="1334036" y="412839"/>
                    <a:pt x="1338942" y="413657"/>
                  </a:cubicBezTo>
                  <a:cubicBezTo>
                    <a:pt x="1341361" y="416076"/>
                    <a:pt x="1344670" y="417854"/>
                    <a:pt x="1346200" y="420914"/>
                  </a:cubicBezTo>
                  <a:cubicBezTo>
                    <a:pt x="1364762" y="458037"/>
                    <a:pt x="1340017" y="429300"/>
                    <a:pt x="1360714" y="478971"/>
                  </a:cubicBezTo>
                  <a:cubicBezTo>
                    <a:pt x="1362391" y="482997"/>
                    <a:pt x="1368195" y="483504"/>
                    <a:pt x="1371600" y="486228"/>
                  </a:cubicBezTo>
                  <a:cubicBezTo>
                    <a:pt x="1374271" y="488365"/>
                    <a:pt x="1375797" y="491956"/>
                    <a:pt x="1378857" y="493486"/>
                  </a:cubicBezTo>
                  <a:cubicBezTo>
                    <a:pt x="1438369" y="523244"/>
                    <a:pt x="1370728" y="482621"/>
                    <a:pt x="1415142" y="508000"/>
                  </a:cubicBezTo>
                  <a:cubicBezTo>
                    <a:pt x="1418928" y="510164"/>
                    <a:pt x="1422127" y="513307"/>
                    <a:pt x="1426028" y="515257"/>
                  </a:cubicBezTo>
                  <a:cubicBezTo>
                    <a:pt x="1429449" y="516968"/>
                    <a:pt x="1433570" y="517028"/>
                    <a:pt x="1436914" y="518886"/>
                  </a:cubicBezTo>
                  <a:cubicBezTo>
                    <a:pt x="1471473" y="538086"/>
                    <a:pt x="1445744" y="528455"/>
                    <a:pt x="1473200" y="540657"/>
                  </a:cubicBezTo>
                  <a:cubicBezTo>
                    <a:pt x="1490688" y="548429"/>
                    <a:pt x="1490231" y="546242"/>
                    <a:pt x="1505857" y="555171"/>
                  </a:cubicBezTo>
                  <a:cubicBezTo>
                    <a:pt x="1525395" y="566335"/>
                    <a:pt x="1509103" y="557768"/>
                    <a:pt x="1524000" y="569686"/>
                  </a:cubicBezTo>
                  <a:cubicBezTo>
                    <a:pt x="1527405" y="572410"/>
                    <a:pt x="1531336" y="574408"/>
                    <a:pt x="1534885" y="576943"/>
                  </a:cubicBezTo>
                  <a:cubicBezTo>
                    <a:pt x="1539806" y="580458"/>
                    <a:pt x="1544562" y="584200"/>
                    <a:pt x="1549400" y="587828"/>
                  </a:cubicBezTo>
                  <a:cubicBezTo>
                    <a:pt x="1562626" y="627514"/>
                    <a:pt x="1541535" y="567411"/>
                    <a:pt x="1560285" y="609600"/>
                  </a:cubicBezTo>
                  <a:cubicBezTo>
                    <a:pt x="1563392" y="616590"/>
                    <a:pt x="1565123" y="624114"/>
                    <a:pt x="1567542" y="631371"/>
                  </a:cubicBezTo>
                  <a:cubicBezTo>
                    <a:pt x="1572749" y="646992"/>
                    <a:pt x="1570242" y="638541"/>
                    <a:pt x="1574800" y="656771"/>
                  </a:cubicBezTo>
                  <a:cubicBezTo>
                    <a:pt x="1568913" y="686202"/>
                    <a:pt x="1565928" y="693047"/>
                    <a:pt x="1574800" y="732971"/>
                  </a:cubicBezTo>
                  <a:cubicBezTo>
                    <a:pt x="1575746" y="737228"/>
                    <a:pt x="1582057" y="737809"/>
                    <a:pt x="1585685" y="740228"/>
                  </a:cubicBezTo>
                  <a:cubicBezTo>
                    <a:pt x="1608021" y="773733"/>
                    <a:pt x="1579518" y="732519"/>
                    <a:pt x="1600200" y="758371"/>
                  </a:cubicBezTo>
                  <a:cubicBezTo>
                    <a:pt x="1602924" y="761776"/>
                    <a:pt x="1605038" y="765628"/>
                    <a:pt x="1607457" y="769257"/>
                  </a:cubicBezTo>
                  <a:cubicBezTo>
                    <a:pt x="1608666" y="772886"/>
                    <a:pt x="1609375" y="776722"/>
                    <a:pt x="1611085" y="780143"/>
                  </a:cubicBezTo>
                  <a:cubicBezTo>
                    <a:pt x="1615661" y="789296"/>
                    <a:pt x="1618851" y="791537"/>
                    <a:pt x="1625600" y="798286"/>
                  </a:cubicBezTo>
                  <a:cubicBezTo>
                    <a:pt x="1626809" y="803124"/>
                    <a:pt x="1627264" y="808216"/>
                    <a:pt x="1629228" y="812800"/>
                  </a:cubicBezTo>
                  <a:cubicBezTo>
                    <a:pt x="1642856" y="844601"/>
                    <a:pt x="1631379" y="803998"/>
                    <a:pt x="1640114" y="834571"/>
                  </a:cubicBezTo>
                  <a:cubicBezTo>
                    <a:pt x="1651090" y="872988"/>
                    <a:pt x="1633739" y="819075"/>
                    <a:pt x="1651000" y="870857"/>
                  </a:cubicBezTo>
                  <a:cubicBezTo>
                    <a:pt x="1652210" y="874486"/>
                    <a:pt x="1652506" y="878561"/>
                    <a:pt x="1654628" y="881743"/>
                  </a:cubicBezTo>
                  <a:lnTo>
                    <a:pt x="1661885" y="892628"/>
                  </a:lnTo>
                  <a:cubicBezTo>
                    <a:pt x="1671839" y="942391"/>
                    <a:pt x="1661885" y="885127"/>
                    <a:pt x="1661885" y="994228"/>
                  </a:cubicBezTo>
                  <a:cubicBezTo>
                    <a:pt x="1661885" y="1011996"/>
                    <a:pt x="1659416" y="1031673"/>
                    <a:pt x="1672771" y="1045028"/>
                  </a:cubicBezTo>
                  <a:cubicBezTo>
                    <a:pt x="1675855" y="1048112"/>
                    <a:pt x="1680028" y="1049867"/>
                    <a:pt x="1683657" y="1052286"/>
                  </a:cubicBezTo>
                  <a:cubicBezTo>
                    <a:pt x="1704457" y="1083485"/>
                    <a:pt x="1679518" y="1044008"/>
                    <a:pt x="1694542" y="1074057"/>
                  </a:cubicBezTo>
                  <a:cubicBezTo>
                    <a:pt x="1696492" y="1077958"/>
                    <a:pt x="1699381" y="1081314"/>
                    <a:pt x="1701800" y="1084943"/>
                  </a:cubicBezTo>
                  <a:cubicBezTo>
                    <a:pt x="1703009" y="1088571"/>
                    <a:pt x="1703460" y="1092548"/>
                    <a:pt x="1705428" y="1095828"/>
                  </a:cubicBezTo>
                  <a:cubicBezTo>
                    <a:pt x="1707188" y="1098762"/>
                    <a:pt x="1710014" y="1100949"/>
                    <a:pt x="1712685" y="1103086"/>
                  </a:cubicBezTo>
                  <a:cubicBezTo>
                    <a:pt x="1716090" y="1105810"/>
                    <a:pt x="1719670" y="1108393"/>
                    <a:pt x="1723571" y="1110343"/>
                  </a:cubicBezTo>
                  <a:cubicBezTo>
                    <a:pt x="1732708" y="1114911"/>
                    <a:pt x="1747474" y="1116008"/>
                    <a:pt x="1756228" y="1117600"/>
                  </a:cubicBezTo>
                  <a:cubicBezTo>
                    <a:pt x="1773133" y="1120674"/>
                    <a:pt x="1773343" y="1120971"/>
                    <a:pt x="1788885" y="1124857"/>
                  </a:cubicBezTo>
                  <a:cubicBezTo>
                    <a:pt x="1797515" y="1150744"/>
                    <a:pt x="1785277" y="1119444"/>
                    <a:pt x="1803400" y="1146628"/>
                  </a:cubicBezTo>
                  <a:cubicBezTo>
                    <a:pt x="1805522" y="1149810"/>
                    <a:pt x="1805171" y="1154170"/>
                    <a:pt x="1807028" y="1157514"/>
                  </a:cubicBezTo>
                  <a:cubicBezTo>
                    <a:pt x="1819478" y="1179926"/>
                    <a:pt x="1816526" y="1175942"/>
                    <a:pt x="1832428" y="1186543"/>
                  </a:cubicBezTo>
                  <a:cubicBezTo>
                    <a:pt x="1833638" y="1190171"/>
                    <a:pt x="1834089" y="1194148"/>
                    <a:pt x="1836057" y="1197428"/>
                  </a:cubicBezTo>
                  <a:cubicBezTo>
                    <a:pt x="1837817" y="1200362"/>
                    <a:pt x="1841966" y="1201541"/>
                    <a:pt x="1843314" y="1204686"/>
                  </a:cubicBezTo>
                  <a:cubicBezTo>
                    <a:pt x="1845743" y="1210354"/>
                    <a:pt x="1845604" y="1216808"/>
                    <a:pt x="1846942" y="1222828"/>
                  </a:cubicBezTo>
                  <a:cubicBezTo>
                    <a:pt x="1852617" y="1248368"/>
                    <a:pt x="1848136" y="1227002"/>
                    <a:pt x="1854200" y="1248228"/>
                  </a:cubicBezTo>
                  <a:cubicBezTo>
                    <a:pt x="1855570" y="1253023"/>
                    <a:pt x="1855062" y="1258593"/>
                    <a:pt x="1857828" y="1262743"/>
                  </a:cubicBezTo>
                  <a:cubicBezTo>
                    <a:pt x="1860247" y="1266372"/>
                    <a:pt x="1865085" y="1267581"/>
                    <a:pt x="1868714" y="1270000"/>
                  </a:cubicBezTo>
                  <a:cubicBezTo>
                    <a:pt x="1883697" y="1292476"/>
                    <a:pt x="1886099" y="1291292"/>
                    <a:pt x="1872342" y="1335314"/>
                  </a:cubicBezTo>
                  <a:cubicBezTo>
                    <a:pt x="1870855" y="1340074"/>
                    <a:pt x="1862605" y="1337510"/>
                    <a:pt x="1857828" y="1338943"/>
                  </a:cubicBezTo>
                  <a:cubicBezTo>
                    <a:pt x="1850501" y="1341141"/>
                    <a:pt x="1836057" y="1346200"/>
                    <a:pt x="1836057" y="1346200"/>
                  </a:cubicBezTo>
                  <a:cubicBezTo>
                    <a:pt x="1811201" y="1371055"/>
                    <a:pt x="1819978" y="1359431"/>
                    <a:pt x="1807028" y="1378857"/>
                  </a:cubicBezTo>
                  <a:cubicBezTo>
                    <a:pt x="1791744" y="1424716"/>
                    <a:pt x="1817239" y="1351403"/>
                    <a:pt x="1796142" y="1400628"/>
                  </a:cubicBezTo>
                  <a:cubicBezTo>
                    <a:pt x="1785400" y="1425691"/>
                    <a:pt x="1802354" y="1405477"/>
                    <a:pt x="1781628" y="1429657"/>
                  </a:cubicBezTo>
                  <a:cubicBezTo>
                    <a:pt x="1765725" y="1448210"/>
                    <a:pt x="1776655" y="1433802"/>
                    <a:pt x="1759857" y="1447800"/>
                  </a:cubicBezTo>
                  <a:cubicBezTo>
                    <a:pt x="1751257" y="1454967"/>
                    <a:pt x="1750120" y="1461851"/>
                    <a:pt x="1738085" y="1462314"/>
                  </a:cubicBezTo>
                  <a:cubicBezTo>
                    <a:pt x="1710287" y="1463383"/>
                    <a:pt x="1682447" y="1462314"/>
                    <a:pt x="1654628" y="1462314"/>
                  </a:cubicBezTo>
                  <a:lnTo>
                    <a:pt x="1349828" y="1556657"/>
                  </a:lnTo>
                  <a:lnTo>
                    <a:pt x="1386114" y="1600200"/>
                  </a:lnTo>
                  <a:cubicBezTo>
                    <a:pt x="1384904" y="1611086"/>
                    <a:pt x="1385141" y="1622231"/>
                    <a:pt x="1382485" y="1632857"/>
                  </a:cubicBezTo>
                  <a:cubicBezTo>
                    <a:pt x="1381427" y="1637088"/>
                    <a:pt x="1375228" y="1643743"/>
                    <a:pt x="1375228" y="1643743"/>
                  </a:cubicBezTo>
                  <a:lnTo>
                    <a:pt x="1262742" y="1745343"/>
                  </a:lnTo>
                  <a:lnTo>
                    <a:pt x="1259114" y="1821543"/>
                  </a:lnTo>
                  <a:cubicBezTo>
                    <a:pt x="1258898" y="1824572"/>
                    <a:pt x="1258495" y="1871367"/>
                    <a:pt x="1251857" y="1886857"/>
                  </a:cubicBezTo>
                  <a:cubicBezTo>
                    <a:pt x="1250139" y="1890865"/>
                    <a:pt x="1247019" y="1894114"/>
                    <a:pt x="1244600" y="1897743"/>
                  </a:cubicBezTo>
                  <a:cubicBezTo>
                    <a:pt x="1243390" y="1902581"/>
                    <a:pt x="1243831" y="1908172"/>
                    <a:pt x="1240971" y="1912257"/>
                  </a:cubicBezTo>
                  <a:cubicBezTo>
                    <a:pt x="1237654" y="1916995"/>
                    <a:pt x="1218586" y="1936883"/>
                    <a:pt x="1208314" y="1941286"/>
                  </a:cubicBezTo>
                  <a:cubicBezTo>
                    <a:pt x="1203730" y="1943250"/>
                    <a:pt x="1198595" y="1943544"/>
                    <a:pt x="1193800" y="1944914"/>
                  </a:cubicBezTo>
                  <a:cubicBezTo>
                    <a:pt x="1157362" y="1955325"/>
                    <a:pt x="1213771" y="1940830"/>
                    <a:pt x="1168400" y="1952171"/>
                  </a:cubicBezTo>
                  <a:cubicBezTo>
                    <a:pt x="1158389" y="1950920"/>
                    <a:pt x="1139674" y="1950509"/>
                    <a:pt x="1128485" y="1944914"/>
                  </a:cubicBezTo>
                  <a:cubicBezTo>
                    <a:pt x="1113599" y="1937471"/>
                    <a:pt x="1121589" y="1939397"/>
                    <a:pt x="1110342" y="1930400"/>
                  </a:cubicBezTo>
                  <a:cubicBezTo>
                    <a:pt x="1106937" y="1927676"/>
                    <a:pt x="1103085" y="1925562"/>
                    <a:pt x="1099457" y="1923143"/>
                  </a:cubicBezTo>
                  <a:cubicBezTo>
                    <a:pt x="1088571" y="1925562"/>
                    <a:pt x="1076362" y="1924663"/>
                    <a:pt x="1066800" y="1930400"/>
                  </a:cubicBezTo>
                  <a:cubicBezTo>
                    <a:pt x="1062524" y="1932966"/>
                    <a:pt x="1064604" y="1940137"/>
                    <a:pt x="1063171" y="1944914"/>
                  </a:cubicBezTo>
                  <a:cubicBezTo>
                    <a:pt x="1060973" y="1952241"/>
                    <a:pt x="1058333" y="1959429"/>
                    <a:pt x="1055914" y="1966686"/>
                  </a:cubicBezTo>
                  <a:cubicBezTo>
                    <a:pt x="1054704" y="1970314"/>
                    <a:pt x="1056110" y="1977571"/>
                    <a:pt x="1052285" y="1977571"/>
                  </a:cubicBezTo>
                  <a:lnTo>
                    <a:pt x="1041400" y="1977571"/>
                  </a:lnTo>
                  <a:lnTo>
                    <a:pt x="1041400" y="2293257"/>
                  </a:lnTo>
                  <a:lnTo>
                    <a:pt x="994228" y="2293257"/>
                  </a:lnTo>
                  <a:lnTo>
                    <a:pt x="907142" y="2198914"/>
                  </a:lnTo>
                  <a:cubicBezTo>
                    <a:pt x="898675" y="2191657"/>
                    <a:pt x="891239" y="2182987"/>
                    <a:pt x="881742" y="2177143"/>
                  </a:cubicBezTo>
                  <a:cubicBezTo>
                    <a:pt x="875227" y="2173134"/>
                    <a:pt x="859971" y="2169886"/>
                    <a:pt x="859971" y="2169886"/>
                  </a:cubicBezTo>
                  <a:cubicBezTo>
                    <a:pt x="857552" y="2167467"/>
                    <a:pt x="855648" y="2164388"/>
                    <a:pt x="852714" y="2162628"/>
                  </a:cubicBezTo>
                  <a:cubicBezTo>
                    <a:pt x="849434" y="2160660"/>
                    <a:pt x="845506" y="2160051"/>
                    <a:pt x="841828" y="2159000"/>
                  </a:cubicBezTo>
                  <a:cubicBezTo>
                    <a:pt x="832957" y="2156465"/>
                    <a:pt x="812005" y="2152423"/>
                    <a:pt x="805542" y="2148114"/>
                  </a:cubicBezTo>
                  <a:cubicBezTo>
                    <a:pt x="801914" y="2145695"/>
                    <a:pt x="798443" y="2143021"/>
                    <a:pt x="794657" y="2140857"/>
                  </a:cubicBezTo>
                  <a:cubicBezTo>
                    <a:pt x="783361" y="2134402"/>
                    <a:pt x="778903" y="2134382"/>
                    <a:pt x="769257" y="2126343"/>
                  </a:cubicBezTo>
                  <a:cubicBezTo>
                    <a:pt x="765315" y="2123058"/>
                    <a:pt x="762422" y="2118608"/>
                    <a:pt x="758371" y="2115457"/>
                  </a:cubicBezTo>
                  <a:cubicBezTo>
                    <a:pt x="751486" y="2110102"/>
                    <a:pt x="742768" y="2107110"/>
                    <a:pt x="736600" y="2100943"/>
                  </a:cubicBezTo>
                  <a:cubicBezTo>
                    <a:pt x="726637" y="2090982"/>
                    <a:pt x="732588" y="2094768"/>
                    <a:pt x="718457" y="2090057"/>
                  </a:cubicBezTo>
                  <a:cubicBezTo>
                    <a:pt x="714828" y="2086428"/>
                    <a:pt x="710418" y="2083441"/>
                    <a:pt x="707571" y="2079171"/>
                  </a:cubicBezTo>
                  <a:cubicBezTo>
                    <a:pt x="695949" y="2061739"/>
                    <a:pt x="712828" y="2073944"/>
                    <a:pt x="696685" y="2061028"/>
                  </a:cubicBezTo>
                  <a:cubicBezTo>
                    <a:pt x="693280" y="2058304"/>
                    <a:pt x="689700" y="2055721"/>
                    <a:pt x="685800" y="2053771"/>
                  </a:cubicBezTo>
                  <a:cubicBezTo>
                    <a:pt x="682379" y="2052061"/>
                    <a:pt x="674914" y="2050143"/>
                    <a:pt x="674914" y="2050143"/>
                  </a:cubicBezTo>
                  <a:lnTo>
                    <a:pt x="664028" y="2079171"/>
                  </a:lnTo>
                  <a:lnTo>
                    <a:pt x="562428" y="2079171"/>
                  </a:lnTo>
                  <a:lnTo>
                    <a:pt x="631371" y="2264228"/>
                  </a:lnTo>
                  <a:lnTo>
                    <a:pt x="580571" y="2300514"/>
                  </a:lnTo>
                  <a:lnTo>
                    <a:pt x="584200" y="2394857"/>
                  </a:lnTo>
                  <a:lnTo>
                    <a:pt x="424542" y="2423886"/>
                  </a:lnTo>
                  <a:cubicBezTo>
                    <a:pt x="416075" y="2417838"/>
                    <a:pt x="408276" y="2410725"/>
                    <a:pt x="399142" y="2405743"/>
                  </a:cubicBezTo>
                  <a:cubicBezTo>
                    <a:pt x="394764" y="2403355"/>
                    <a:pt x="389212" y="2404078"/>
                    <a:pt x="384628" y="2402114"/>
                  </a:cubicBezTo>
                  <a:cubicBezTo>
                    <a:pt x="380620" y="2400396"/>
                    <a:pt x="377371" y="2397276"/>
                    <a:pt x="373742" y="2394857"/>
                  </a:cubicBezTo>
                  <a:cubicBezTo>
                    <a:pt x="371323" y="2391228"/>
                    <a:pt x="369569" y="2387055"/>
                    <a:pt x="366485" y="2383971"/>
                  </a:cubicBezTo>
                  <a:cubicBezTo>
                    <a:pt x="359451" y="2376936"/>
                    <a:pt x="353568" y="2376037"/>
                    <a:pt x="344714" y="2373086"/>
                  </a:cubicBezTo>
                  <a:cubicBezTo>
                    <a:pt x="303777" y="2311677"/>
                    <a:pt x="343319" y="2364631"/>
                    <a:pt x="156028" y="2354943"/>
                  </a:cubicBezTo>
                  <a:cubicBezTo>
                    <a:pt x="146290" y="2354439"/>
                    <a:pt x="136676" y="2352524"/>
                    <a:pt x="127000" y="2351314"/>
                  </a:cubicBezTo>
                  <a:cubicBezTo>
                    <a:pt x="99638" y="2342195"/>
                    <a:pt x="133365" y="2354496"/>
                    <a:pt x="105228" y="2340428"/>
                  </a:cubicBezTo>
                  <a:cubicBezTo>
                    <a:pt x="101807" y="2338717"/>
                    <a:pt x="97971" y="2338009"/>
                    <a:pt x="94342" y="2336800"/>
                  </a:cubicBezTo>
                  <a:cubicBezTo>
                    <a:pt x="89504" y="2333171"/>
                    <a:pt x="83699" y="2330560"/>
                    <a:pt x="79828" y="2325914"/>
                  </a:cubicBezTo>
                  <a:cubicBezTo>
                    <a:pt x="74670" y="2319724"/>
                    <a:pt x="76200" y="2307107"/>
                    <a:pt x="76200" y="2300514"/>
                  </a:cubicBezTo>
                  <a:lnTo>
                    <a:pt x="127000" y="2238828"/>
                  </a:lnTo>
                  <a:cubicBezTo>
                    <a:pt x="131838" y="2229152"/>
                    <a:pt x="136334" y="2219297"/>
                    <a:pt x="141514" y="2209800"/>
                  </a:cubicBezTo>
                  <a:cubicBezTo>
                    <a:pt x="143602" y="2205971"/>
                    <a:pt x="146821" y="2202815"/>
                    <a:pt x="148771" y="2198914"/>
                  </a:cubicBezTo>
                  <a:cubicBezTo>
                    <a:pt x="163791" y="2168874"/>
                    <a:pt x="138864" y="2208332"/>
                    <a:pt x="159657" y="2177143"/>
                  </a:cubicBezTo>
                  <a:cubicBezTo>
                    <a:pt x="162076" y="2169886"/>
                    <a:pt x="163493" y="2162213"/>
                    <a:pt x="166914" y="2155371"/>
                  </a:cubicBezTo>
                  <a:cubicBezTo>
                    <a:pt x="176401" y="2136397"/>
                    <a:pt x="172859" y="2146105"/>
                    <a:pt x="177800" y="2126343"/>
                  </a:cubicBezTo>
                  <a:cubicBezTo>
                    <a:pt x="179817" y="2108188"/>
                    <a:pt x="176186" y="2095299"/>
                    <a:pt x="188685" y="2082800"/>
                  </a:cubicBezTo>
                  <a:cubicBezTo>
                    <a:pt x="191769" y="2079716"/>
                    <a:pt x="195942" y="2077962"/>
                    <a:pt x="199571" y="2075543"/>
                  </a:cubicBezTo>
                  <a:cubicBezTo>
                    <a:pt x="200781" y="2033210"/>
                    <a:pt x="199867" y="1990762"/>
                    <a:pt x="203200" y="1948543"/>
                  </a:cubicBezTo>
                  <a:cubicBezTo>
                    <a:pt x="203543" y="1944195"/>
                    <a:pt x="208739" y="1941665"/>
                    <a:pt x="210457" y="1937657"/>
                  </a:cubicBezTo>
                  <a:cubicBezTo>
                    <a:pt x="212421" y="1933073"/>
                    <a:pt x="211611" y="1927473"/>
                    <a:pt x="214085" y="1923143"/>
                  </a:cubicBezTo>
                  <a:cubicBezTo>
                    <a:pt x="216631" y="1918687"/>
                    <a:pt x="224971" y="1912257"/>
                    <a:pt x="224971" y="1912257"/>
                  </a:cubicBezTo>
                  <a:lnTo>
                    <a:pt x="359228" y="1912257"/>
                  </a:lnTo>
                  <a:lnTo>
                    <a:pt x="428171" y="1846943"/>
                  </a:lnTo>
                  <a:cubicBezTo>
                    <a:pt x="439434" y="1845691"/>
                    <a:pt x="461959" y="1848251"/>
                    <a:pt x="471714" y="1836057"/>
                  </a:cubicBezTo>
                  <a:cubicBezTo>
                    <a:pt x="474103" y="1833070"/>
                    <a:pt x="473374" y="1828451"/>
                    <a:pt x="475342" y="1825171"/>
                  </a:cubicBezTo>
                  <a:cubicBezTo>
                    <a:pt x="477102" y="1822237"/>
                    <a:pt x="480181" y="1820333"/>
                    <a:pt x="482600" y="1817914"/>
                  </a:cubicBezTo>
                  <a:cubicBezTo>
                    <a:pt x="492534" y="1788111"/>
                    <a:pt x="482207" y="1796143"/>
                    <a:pt x="515257" y="1796143"/>
                  </a:cubicBezTo>
                  <a:lnTo>
                    <a:pt x="493485" y="1745343"/>
                  </a:lnTo>
                  <a:cubicBezTo>
                    <a:pt x="482599" y="1742924"/>
                    <a:pt x="470547" y="1743553"/>
                    <a:pt x="460828" y="1738086"/>
                  </a:cubicBezTo>
                  <a:cubicBezTo>
                    <a:pt x="450392" y="1732216"/>
                    <a:pt x="443895" y="1721153"/>
                    <a:pt x="435428" y="1712686"/>
                  </a:cubicBezTo>
                  <a:cubicBezTo>
                    <a:pt x="425084" y="1702342"/>
                    <a:pt x="431022" y="1707329"/>
                    <a:pt x="417285" y="1698171"/>
                  </a:cubicBezTo>
                  <a:cubicBezTo>
                    <a:pt x="411468" y="1689446"/>
                    <a:pt x="400982" y="1672176"/>
                    <a:pt x="391885" y="1669143"/>
                  </a:cubicBezTo>
                  <a:lnTo>
                    <a:pt x="381000" y="1665514"/>
                  </a:lnTo>
                  <a:cubicBezTo>
                    <a:pt x="378581" y="1663095"/>
                    <a:pt x="376676" y="1660017"/>
                    <a:pt x="373742" y="1658257"/>
                  </a:cubicBezTo>
                  <a:cubicBezTo>
                    <a:pt x="370462" y="1656289"/>
                    <a:pt x="365876" y="1656976"/>
                    <a:pt x="362857" y="1654628"/>
                  </a:cubicBezTo>
                  <a:cubicBezTo>
                    <a:pt x="347702" y="1642841"/>
                    <a:pt x="338760" y="1624825"/>
                    <a:pt x="319314" y="1618343"/>
                  </a:cubicBezTo>
                  <a:lnTo>
                    <a:pt x="297542" y="1611086"/>
                  </a:lnTo>
                  <a:cubicBezTo>
                    <a:pt x="295123" y="1608667"/>
                    <a:pt x="292956" y="1605965"/>
                    <a:pt x="290285" y="1603828"/>
                  </a:cubicBezTo>
                  <a:cubicBezTo>
                    <a:pt x="286880" y="1601104"/>
                    <a:pt x="282124" y="1599976"/>
                    <a:pt x="279400" y="1596571"/>
                  </a:cubicBezTo>
                  <a:cubicBezTo>
                    <a:pt x="277011" y="1593584"/>
                    <a:pt x="276981" y="1589314"/>
                    <a:pt x="275771" y="1585686"/>
                  </a:cubicBezTo>
                  <a:cubicBezTo>
                    <a:pt x="286192" y="1544003"/>
                    <a:pt x="271619" y="1595377"/>
                    <a:pt x="286657" y="1560286"/>
                  </a:cubicBezTo>
                  <a:cubicBezTo>
                    <a:pt x="288621" y="1555702"/>
                    <a:pt x="288321" y="1550355"/>
                    <a:pt x="290285" y="1545771"/>
                  </a:cubicBezTo>
                  <a:cubicBezTo>
                    <a:pt x="292003" y="1541763"/>
                    <a:pt x="295592" y="1538786"/>
                    <a:pt x="297542" y="1534886"/>
                  </a:cubicBezTo>
                  <a:cubicBezTo>
                    <a:pt x="299253" y="1531465"/>
                    <a:pt x="304722" y="1525421"/>
                    <a:pt x="301171" y="1524000"/>
                  </a:cubicBezTo>
                  <a:cubicBezTo>
                    <a:pt x="294340" y="1521267"/>
                    <a:pt x="286657" y="1526419"/>
                    <a:pt x="279400" y="1527628"/>
                  </a:cubicBezTo>
                  <a:cubicBezTo>
                    <a:pt x="276981" y="1530047"/>
                    <a:pt x="275319" y="1533615"/>
                    <a:pt x="272142" y="1534886"/>
                  </a:cubicBezTo>
                  <a:cubicBezTo>
                    <a:pt x="231707" y="1551061"/>
                    <a:pt x="294519" y="1481667"/>
                    <a:pt x="235857" y="1549400"/>
                  </a:cubicBezTo>
                  <a:lnTo>
                    <a:pt x="0" y="1070428"/>
                  </a:lnTo>
                  <a:lnTo>
                    <a:pt x="264885" y="918028"/>
                  </a:lnTo>
                  <a:lnTo>
                    <a:pt x="301171" y="939800"/>
                  </a:lnTo>
                  <a:lnTo>
                    <a:pt x="366485" y="939800"/>
                  </a:lnTo>
                  <a:lnTo>
                    <a:pt x="428171" y="972457"/>
                  </a:lnTo>
                  <a:lnTo>
                    <a:pt x="424542" y="990600"/>
                  </a:lnTo>
                  <a:lnTo>
                    <a:pt x="533400" y="1037771"/>
                  </a:lnTo>
                  <a:lnTo>
                    <a:pt x="529771" y="1150257"/>
                  </a:lnTo>
                  <a:lnTo>
                    <a:pt x="584200" y="1146628"/>
                  </a:lnTo>
                  <a:cubicBezTo>
                    <a:pt x="592667" y="1140581"/>
                    <a:pt x="602243" y="1135843"/>
                    <a:pt x="609600" y="1128486"/>
                  </a:cubicBezTo>
                  <a:cubicBezTo>
                    <a:pt x="612305" y="1125781"/>
                    <a:pt x="612781" y="1121399"/>
                    <a:pt x="613228" y="1117600"/>
                  </a:cubicBezTo>
                  <a:cubicBezTo>
                    <a:pt x="615212" y="1100740"/>
                    <a:pt x="612483" y="1083203"/>
                    <a:pt x="616857" y="1066800"/>
                  </a:cubicBezTo>
                  <a:cubicBezTo>
                    <a:pt x="617842" y="1063104"/>
                    <a:pt x="624321" y="1064882"/>
                    <a:pt x="627742" y="1063171"/>
                  </a:cubicBezTo>
                  <a:cubicBezTo>
                    <a:pt x="652795" y="1050644"/>
                    <a:pt x="622941" y="1059835"/>
                    <a:pt x="653142" y="1052286"/>
                  </a:cubicBezTo>
                  <a:cubicBezTo>
                    <a:pt x="655561" y="1049867"/>
                    <a:pt x="657340" y="1046558"/>
                    <a:pt x="660400" y="1045028"/>
                  </a:cubicBezTo>
                  <a:cubicBezTo>
                    <a:pt x="681370" y="1034543"/>
                    <a:pt x="668819" y="1049238"/>
                    <a:pt x="685800" y="1034143"/>
                  </a:cubicBezTo>
                  <a:cubicBezTo>
                    <a:pt x="715171" y="1008035"/>
                    <a:pt x="696010" y="1016224"/>
                    <a:pt x="718457" y="1008743"/>
                  </a:cubicBezTo>
                  <a:cubicBezTo>
                    <a:pt x="719666" y="1003905"/>
                    <a:pt x="724050" y="998812"/>
                    <a:pt x="722085" y="994228"/>
                  </a:cubicBezTo>
                  <a:cubicBezTo>
                    <a:pt x="721185" y="992128"/>
                    <a:pt x="700269" y="978475"/>
                    <a:pt x="696685" y="976086"/>
                  </a:cubicBezTo>
                  <a:cubicBezTo>
                    <a:pt x="687071" y="961665"/>
                    <a:pt x="687902" y="968729"/>
                    <a:pt x="693057" y="950686"/>
                  </a:cubicBezTo>
                  <a:cubicBezTo>
                    <a:pt x="694108" y="947008"/>
                    <a:pt x="693980" y="942505"/>
                    <a:pt x="696685" y="939800"/>
                  </a:cubicBezTo>
                  <a:cubicBezTo>
                    <a:pt x="699390" y="937095"/>
                    <a:pt x="704150" y="937882"/>
                    <a:pt x="707571" y="936171"/>
                  </a:cubicBezTo>
                  <a:cubicBezTo>
                    <a:pt x="711472" y="934221"/>
                    <a:pt x="714908" y="931449"/>
                    <a:pt x="718457" y="928914"/>
                  </a:cubicBezTo>
                  <a:cubicBezTo>
                    <a:pt x="723378" y="925399"/>
                    <a:pt x="728695" y="922304"/>
                    <a:pt x="732971" y="918028"/>
                  </a:cubicBezTo>
                  <a:cubicBezTo>
                    <a:pt x="736055" y="914944"/>
                    <a:pt x="736442" y="909307"/>
                    <a:pt x="740228" y="907143"/>
                  </a:cubicBezTo>
                  <a:cubicBezTo>
                    <a:pt x="745583" y="904083"/>
                    <a:pt x="752323" y="904724"/>
                    <a:pt x="758371" y="903514"/>
                  </a:cubicBezTo>
                  <a:cubicBezTo>
                    <a:pt x="767339" y="876611"/>
                    <a:pt x="762207" y="888585"/>
                    <a:pt x="772885" y="867228"/>
                  </a:cubicBezTo>
                  <a:cubicBezTo>
                    <a:pt x="774095" y="851504"/>
                    <a:pt x="772181" y="835220"/>
                    <a:pt x="776514" y="820057"/>
                  </a:cubicBezTo>
                  <a:cubicBezTo>
                    <a:pt x="777565" y="816379"/>
                    <a:pt x="783666" y="817258"/>
                    <a:pt x="787400" y="816428"/>
                  </a:cubicBezTo>
                  <a:cubicBezTo>
                    <a:pt x="794582" y="814832"/>
                    <a:pt x="801914" y="814009"/>
                    <a:pt x="809171" y="812800"/>
                  </a:cubicBezTo>
                  <a:cubicBezTo>
                    <a:pt x="831248" y="805440"/>
                    <a:pt x="808832" y="813974"/>
                    <a:pt x="830942" y="801914"/>
                  </a:cubicBezTo>
                  <a:cubicBezTo>
                    <a:pt x="840439" y="796734"/>
                    <a:pt x="859971" y="787400"/>
                    <a:pt x="859971" y="787400"/>
                  </a:cubicBezTo>
                  <a:lnTo>
                    <a:pt x="892628" y="685800"/>
                  </a:lnTo>
                  <a:lnTo>
                    <a:pt x="859971" y="576943"/>
                  </a:lnTo>
                  <a:lnTo>
                    <a:pt x="921657" y="384628"/>
                  </a:lnTo>
                  <a:lnTo>
                    <a:pt x="820057" y="308428"/>
                  </a:lnTo>
                  <a:lnTo>
                    <a:pt x="867228" y="239486"/>
                  </a:lnTo>
                  <a:lnTo>
                    <a:pt x="845457" y="181428"/>
                  </a:lnTo>
                  <a:cubicBezTo>
                    <a:pt x="879739" y="147146"/>
                    <a:pt x="892233" y="153235"/>
                    <a:pt x="878114" y="105228"/>
                  </a:cubicBezTo>
                  <a:cubicBezTo>
                    <a:pt x="875653" y="96861"/>
                    <a:pt x="866358" y="91731"/>
                    <a:pt x="863600" y="83457"/>
                  </a:cubicBezTo>
                  <a:lnTo>
                    <a:pt x="856342" y="61686"/>
                  </a:lnTo>
                  <a:cubicBezTo>
                    <a:pt x="857552" y="54429"/>
                    <a:pt x="856983" y="46637"/>
                    <a:pt x="859971" y="39914"/>
                  </a:cubicBezTo>
                  <a:cubicBezTo>
                    <a:pt x="868061" y="21713"/>
                    <a:pt x="898374" y="24025"/>
                    <a:pt x="910771" y="21771"/>
                  </a:cubicBezTo>
                  <a:cubicBezTo>
                    <a:pt x="936167" y="23585"/>
                    <a:pt x="978911" y="29257"/>
                    <a:pt x="1005114" y="21771"/>
                  </a:cubicBezTo>
                  <a:cubicBezTo>
                    <a:pt x="1009307" y="20573"/>
                    <a:pt x="1009647" y="14291"/>
                    <a:pt x="1012371" y="10886"/>
                  </a:cubicBezTo>
                  <a:cubicBezTo>
                    <a:pt x="1012376" y="10879"/>
                    <a:pt x="1012371" y="1814"/>
                    <a:pt x="1012371" y="0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3733978" y="3262632"/>
              <a:ext cx="1371232" cy="2739511"/>
            </a:xfrm>
            <a:custGeom>
              <a:avLst/>
              <a:gdLst>
                <a:gd name="connsiteX0" fmla="*/ 905435 w 1371600"/>
                <a:gd name="connsiteY0" fmla="*/ 2738718 h 2738718"/>
                <a:gd name="connsiteX1" fmla="*/ 13447 w 1371600"/>
                <a:gd name="connsiteY1" fmla="*/ 2675965 h 2738718"/>
                <a:gd name="connsiteX2" fmla="*/ 22412 w 1371600"/>
                <a:gd name="connsiteY2" fmla="*/ 2456329 h 2738718"/>
                <a:gd name="connsiteX3" fmla="*/ 0 w 1371600"/>
                <a:gd name="connsiteY3" fmla="*/ 2371165 h 2738718"/>
                <a:gd name="connsiteX4" fmla="*/ 4482 w 1371600"/>
                <a:gd name="connsiteY4" fmla="*/ 2268071 h 2738718"/>
                <a:gd name="connsiteX5" fmla="*/ 94129 w 1371600"/>
                <a:gd name="connsiteY5" fmla="*/ 2268071 h 2738718"/>
                <a:gd name="connsiteX6" fmla="*/ 103094 w 1371600"/>
                <a:gd name="connsiteY6" fmla="*/ 1653988 h 2738718"/>
                <a:gd name="connsiteX7" fmla="*/ 94129 w 1371600"/>
                <a:gd name="connsiteY7" fmla="*/ 1618129 h 2738718"/>
                <a:gd name="connsiteX8" fmla="*/ 80682 w 1371600"/>
                <a:gd name="connsiteY8" fmla="*/ 1582271 h 2738718"/>
                <a:gd name="connsiteX9" fmla="*/ 94129 w 1371600"/>
                <a:gd name="connsiteY9" fmla="*/ 1546412 h 2738718"/>
                <a:gd name="connsiteX10" fmla="*/ 107576 w 1371600"/>
                <a:gd name="connsiteY10" fmla="*/ 1532965 h 2738718"/>
                <a:gd name="connsiteX11" fmla="*/ 112059 w 1371600"/>
                <a:gd name="connsiteY11" fmla="*/ 1519518 h 2738718"/>
                <a:gd name="connsiteX12" fmla="*/ 121024 w 1371600"/>
                <a:gd name="connsiteY12" fmla="*/ 1506071 h 2738718"/>
                <a:gd name="connsiteX13" fmla="*/ 125506 w 1371600"/>
                <a:gd name="connsiteY13" fmla="*/ 1470212 h 2738718"/>
                <a:gd name="connsiteX14" fmla="*/ 156882 w 1371600"/>
                <a:gd name="connsiteY14" fmla="*/ 1447800 h 2738718"/>
                <a:gd name="connsiteX15" fmla="*/ 210671 w 1371600"/>
                <a:gd name="connsiteY15" fmla="*/ 1452282 h 2738718"/>
                <a:gd name="connsiteX16" fmla="*/ 242047 w 1371600"/>
                <a:gd name="connsiteY16" fmla="*/ 1470212 h 2738718"/>
                <a:gd name="connsiteX17" fmla="*/ 255494 w 1371600"/>
                <a:gd name="connsiteY17" fmla="*/ 1474694 h 2738718"/>
                <a:gd name="connsiteX18" fmla="*/ 282388 w 1371600"/>
                <a:gd name="connsiteY18" fmla="*/ 1492623 h 2738718"/>
                <a:gd name="connsiteX19" fmla="*/ 295835 w 1371600"/>
                <a:gd name="connsiteY19" fmla="*/ 1501588 h 2738718"/>
                <a:gd name="connsiteX20" fmla="*/ 439271 w 1371600"/>
                <a:gd name="connsiteY20" fmla="*/ 1501588 h 2738718"/>
                <a:gd name="connsiteX21" fmla="*/ 439271 w 1371600"/>
                <a:gd name="connsiteY21" fmla="*/ 963706 h 2738718"/>
                <a:gd name="connsiteX22" fmla="*/ 228600 w 1371600"/>
                <a:gd name="connsiteY22" fmla="*/ 963706 h 2738718"/>
                <a:gd name="connsiteX23" fmla="*/ 246529 w 1371600"/>
                <a:gd name="connsiteY23" fmla="*/ 847165 h 2738718"/>
                <a:gd name="connsiteX24" fmla="*/ 255494 w 1371600"/>
                <a:gd name="connsiteY24" fmla="*/ 802341 h 2738718"/>
                <a:gd name="connsiteX25" fmla="*/ 264459 w 1371600"/>
                <a:gd name="connsiteY25" fmla="*/ 775447 h 2738718"/>
                <a:gd name="connsiteX26" fmla="*/ 277906 w 1371600"/>
                <a:gd name="connsiteY26" fmla="*/ 762000 h 2738718"/>
                <a:gd name="connsiteX27" fmla="*/ 295835 w 1371600"/>
                <a:gd name="connsiteY27" fmla="*/ 735106 h 2738718"/>
                <a:gd name="connsiteX28" fmla="*/ 327212 w 1371600"/>
                <a:gd name="connsiteY28" fmla="*/ 694765 h 2738718"/>
                <a:gd name="connsiteX29" fmla="*/ 349624 w 1371600"/>
                <a:gd name="connsiteY29" fmla="*/ 658906 h 2738718"/>
                <a:gd name="connsiteX30" fmla="*/ 363071 w 1371600"/>
                <a:gd name="connsiteY30" fmla="*/ 632012 h 2738718"/>
                <a:gd name="connsiteX31" fmla="*/ 385482 w 1371600"/>
                <a:gd name="connsiteY31" fmla="*/ 542365 h 2738718"/>
                <a:gd name="connsiteX32" fmla="*/ 398929 w 1371600"/>
                <a:gd name="connsiteY32" fmla="*/ 546847 h 2738718"/>
                <a:gd name="connsiteX33" fmla="*/ 443753 w 1371600"/>
                <a:gd name="connsiteY33" fmla="*/ 551329 h 2738718"/>
                <a:gd name="connsiteX34" fmla="*/ 448235 w 1371600"/>
                <a:gd name="connsiteY34" fmla="*/ 537882 h 2738718"/>
                <a:gd name="connsiteX35" fmla="*/ 452718 w 1371600"/>
                <a:gd name="connsiteY35" fmla="*/ 506506 h 2738718"/>
                <a:gd name="connsiteX36" fmla="*/ 461682 w 1371600"/>
                <a:gd name="connsiteY36" fmla="*/ 488576 h 2738718"/>
                <a:gd name="connsiteX37" fmla="*/ 497541 w 1371600"/>
                <a:gd name="connsiteY37" fmla="*/ 475129 h 2738718"/>
                <a:gd name="connsiteX38" fmla="*/ 510988 w 1371600"/>
                <a:gd name="connsiteY38" fmla="*/ 470647 h 2738718"/>
                <a:gd name="connsiteX39" fmla="*/ 524435 w 1371600"/>
                <a:gd name="connsiteY39" fmla="*/ 461682 h 2738718"/>
                <a:gd name="connsiteX40" fmla="*/ 537882 w 1371600"/>
                <a:gd name="connsiteY40" fmla="*/ 434788 h 2738718"/>
                <a:gd name="connsiteX41" fmla="*/ 546847 w 1371600"/>
                <a:gd name="connsiteY41" fmla="*/ 421341 h 2738718"/>
                <a:gd name="connsiteX42" fmla="*/ 546847 w 1371600"/>
                <a:gd name="connsiteY42" fmla="*/ 389965 h 2738718"/>
                <a:gd name="connsiteX43" fmla="*/ 533400 w 1371600"/>
                <a:gd name="connsiteY43" fmla="*/ 385482 h 2738718"/>
                <a:gd name="connsiteX44" fmla="*/ 497541 w 1371600"/>
                <a:gd name="connsiteY44" fmla="*/ 367553 h 2738718"/>
                <a:gd name="connsiteX45" fmla="*/ 484094 w 1371600"/>
                <a:gd name="connsiteY45" fmla="*/ 354106 h 2738718"/>
                <a:gd name="connsiteX46" fmla="*/ 457200 w 1371600"/>
                <a:gd name="connsiteY46" fmla="*/ 336176 h 2738718"/>
                <a:gd name="connsiteX47" fmla="*/ 430306 w 1371600"/>
                <a:gd name="connsiteY47" fmla="*/ 327212 h 2738718"/>
                <a:gd name="connsiteX48" fmla="*/ 412376 w 1371600"/>
                <a:gd name="connsiteY48" fmla="*/ 331694 h 2738718"/>
                <a:gd name="connsiteX49" fmla="*/ 403412 w 1371600"/>
                <a:gd name="connsiteY49" fmla="*/ 372035 h 2738718"/>
                <a:gd name="connsiteX50" fmla="*/ 389965 w 1371600"/>
                <a:gd name="connsiteY50" fmla="*/ 381000 h 2738718"/>
                <a:gd name="connsiteX51" fmla="*/ 309282 w 1371600"/>
                <a:gd name="connsiteY51" fmla="*/ 367553 h 2738718"/>
                <a:gd name="connsiteX52" fmla="*/ 295835 w 1371600"/>
                <a:gd name="connsiteY52" fmla="*/ 363071 h 2738718"/>
                <a:gd name="connsiteX53" fmla="*/ 268941 w 1371600"/>
                <a:gd name="connsiteY53" fmla="*/ 349623 h 2738718"/>
                <a:gd name="connsiteX54" fmla="*/ 201706 w 1371600"/>
                <a:gd name="connsiteY54" fmla="*/ 358588 h 2738718"/>
                <a:gd name="connsiteX55" fmla="*/ 4482 w 1371600"/>
                <a:gd name="connsiteY55" fmla="*/ 358588 h 2738718"/>
                <a:gd name="connsiteX56" fmla="*/ 4482 w 1371600"/>
                <a:gd name="connsiteY56" fmla="*/ 273423 h 2738718"/>
                <a:gd name="connsiteX57" fmla="*/ 67235 w 1371600"/>
                <a:gd name="connsiteY57" fmla="*/ 273423 h 2738718"/>
                <a:gd name="connsiteX58" fmla="*/ 67235 w 1371600"/>
                <a:gd name="connsiteY58" fmla="*/ 0 h 2738718"/>
                <a:gd name="connsiteX59" fmla="*/ 251012 w 1371600"/>
                <a:gd name="connsiteY59" fmla="*/ 0 h 2738718"/>
                <a:gd name="connsiteX60" fmla="*/ 268941 w 1371600"/>
                <a:gd name="connsiteY60" fmla="*/ 35859 h 2738718"/>
                <a:gd name="connsiteX61" fmla="*/ 273424 w 1371600"/>
                <a:gd name="connsiteY61" fmla="*/ 49306 h 2738718"/>
                <a:gd name="connsiteX62" fmla="*/ 291353 w 1371600"/>
                <a:gd name="connsiteY62" fmla="*/ 71718 h 2738718"/>
                <a:gd name="connsiteX63" fmla="*/ 605118 w 1371600"/>
                <a:gd name="connsiteY63" fmla="*/ 4482 h 2738718"/>
                <a:gd name="connsiteX64" fmla="*/ 676835 w 1371600"/>
                <a:gd name="connsiteY64" fmla="*/ 304800 h 2738718"/>
                <a:gd name="connsiteX65" fmla="*/ 878541 w 1371600"/>
                <a:gd name="connsiteY65" fmla="*/ 206188 h 2738718"/>
                <a:gd name="connsiteX66" fmla="*/ 914400 w 1371600"/>
                <a:gd name="connsiteY66" fmla="*/ 237565 h 2738718"/>
                <a:gd name="connsiteX67" fmla="*/ 923365 w 1371600"/>
                <a:gd name="connsiteY67" fmla="*/ 264459 h 2738718"/>
                <a:gd name="connsiteX68" fmla="*/ 959224 w 1371600"/>
                <a:gd name="connsiteY68" fmla="*/ 327212 h 2738718"/>
                <a:gd name="connsiteX69" fmla="*/ 972671 w 1371600"/>
                <a:gd name="connsiteY69" fmla="*/ 340659 h 2738718"/>
                <a:gd name="connsiteX70" fmla="*/ 990600 w 1371600"/>
                <a:gd name="connsiteY70" fmla="*/ 381000 h 2738718"/>
                <a:gd name="connsiteX71" fmla="*/ 1017494 w 1371600"/>
                <a:gd name="connsiteY71" fmla="*/ 389965 h 2738718"/>
                <a:gd name="connsiteX72" fmla="*/ 1030941 w 1371600"/>
                <a:gd name="connsiteY72" fmla="*/ 416859 h 2738718"/>
                <a:gd name="connsiteX73" fmla="*/ 1039906 w 1371600"/>
                <a:gd name="connsiteY73" fmla="*/ 443753 h 2738718"/>
                <a:gd name="connsiteX74" fmla="*/ 1048871 w 1371600"/>
                <a:gd name="connsiteY74" fmla="*/ 461682 h 2738718"/>
                <a:gd name="connsiteX75" fmla="*/ 1044388 w 1371600"/>
                <a:gd name="connsiteY75" fmla="*/ 510988 h 2738718"/>
                <a:gd name="connsiteX76" fmla="*/ 788894 w 1371600"/>
                <a:gd name="connsiteY76" fmla="*/ 645459 h 2738718"/>
                <a:gd name="connsiteX77" fmla="*/ 1017494 w 1371600"/>
                <a:gd name="connsiteY77" fmla="*/ 1102659 h 2738718"/>
                <a:gd name="connsiteX78" fmla="*/ 1111624 w 1371600"/>
                <a:gd name="connsiteY78" fmla="*/ 1071282 h 2738718"/>
                <a:gd name="connsiteX79" fmla="*/ 1071282 w 1371600"/>
                <a:gd name="connsiteY79" fmla="*/ 1156447 h 2738718"/>
                <a:gd name="connsiteX80" fmla="*/ 1169894 w 1371600"/>
                <a:gd name="connsiteY80" fmla="*/ 1228165 h 2738718"/>
                <a:gd name="connsiteX81" fmla="*/ 1201271 w 1371600"/>
                <a:gd name="connsiteY81" fmla="*/ 1255059 h 2738718"/>
                <a:gd name="connsiteX82" fmla="*/ 1214718 w 1371600"/>
                <a:gd name="connsiteY82" fmla="*/ 1259541 h 2738718"/>
                <a:gd name="connsiteX83" fmla="*/ 1223682 w 1371600"/>
                <a:gd name="connsiteY83" fmla="*/ 1272988 h 2738718"/>
                <a:gd name="connsiteX84" fmla="*/ 1250576 w 1371600"/>
                <a:gd name="connsiteY84" fmla="*/ 1290918 h 2738718"/>
                <a:gd name="connsiteX85" fmla="*/ 1264024 w 1371600"/>
                <a:gd name="connsiteY85" fmla="*/ 1299882 h 2738718"/>
                <a:gd name="connsiteX86" fmla="*/ 1272988 w 1371600"/>
                <a:gd name="connsiteY86" fmla="*/ 1313329 h 2738718"/>
                <a:gd name="connsiteX87" fmla="*/ 1286435 w 1371600"/>
                <a:gd name="connsiteY87" fmla="*/ 1326776 h 2738718"/>
                <a:gd name="connsiteX88" fmla="*/ 1295400 w 1371600"/>
                <a:gd name="connsiteY88" fmla="*/ 1344706 h 2738718"/>
                <a:gd name="connsiteX89" fmla="*/ 1304365 w 1371600"/>
                <a:gd name="connsiteY89" fmla="*/ 1376082 h 2738718"/>
                <a:gd name="connsiteX90" fmla="*/ 1317812 w 1371600"/>
                <a:gd name="connsiteY90" fmla="*/ 1389529 h 2738718"/>
                <a:gd name="connsiteX91" fmla="*/ 1281953 w 1371600"/>
                <a:gd name="connsiteY91" fmla="*/ 1394012 h 2738718"/>
                <a:gd name="connsiteX92" fmla="*/ 1255059 w 1371600"/>
                <a:gd name="connsiteY92" fmla="*/ 1402976 h 2738718"/>
                <a:gd name="connsiteX93" fmla="*/ 1241612 w 1371600"/>
                <a:gd name="connsiteY93" fmla="*/ 1411941 h 2738718"/>
                <a:gd name="connsiteX94" fmla="*/ 1228165 w 1371600"/>
                <a:gd name="connsiteY94" fmla="*/ 1416423 h 2738718"/>
                <a:gd name="connsiteX95" fmla="*/ 1201271 w 1371600"/>
                <a:gd name="connsiteY95" fmla="*/ 1443318 h 2738718"/>
                <a:gd name="connsiteX96" fmla="*/ 1178859 w 1371600"/>
                <a:gd name="connsiteY96" fmla="*/ 1470212 h 2738718"/>
                <a:gd name="connsiteX97" fmla="*/ 1151965 w 1371600"/>
                <a:gd name="connsiteY97" fmla="*/ 1483659 h 2738718"/>
                <a:gd name="connsiteX98" fmla="*/ 1138518 w 1371600"/>
                <a:gd name="connsiteY98" fmla="*/ 1510553 h 2738718"/>
                <a:gd name="connsiteX99" fmla="*/ 1125071 w 1371600"/>
                <a:gd name="connsiteY99" fmla="*/ 1519518 h 2738718"/>
                <a:gd name="connsiteX100" fmla="*/ 1004047 w 1371600"/>
                <a:gd name="connsiteY100" fmla="*/ 1515035 h 2738718"/>
                <a:gd name="connsiteX101" fmla="*/ 990600 w 1371600"/>
                <a:gd name="connsiteY101" fmla="*/ 1519518 h 2738718"/>
                <a:gd name="connsiteX102" fmla="*/ 995082 w 1371600"/>
                <a:gd name="connsiteY102" fmla="*/ 1582271 h 2738718"/>
                <a:gd name="connsiteX103" fmla="*/ 981635 w 1371600"/>
                <a:gd name="connsiteY103" fmla="*/ 1662953 h 2738718"/>
                <a:gd name="connsiteX104" fmla="*/ 968188 w 1371600"/>
                <a:gd name="connsiteY104" fmla="*/ 1676400 h 2738718"/>
                <a:gd name="connsiteX105" fmla="*/ 950259 w 1371600"/>
                <a:gd name="connsiteY105" fmla="*/ 1703294 h 2738718"/>
                <a:gd name="connsiteX106" fmla="*/ 945776 w 1371600"/>
                <a:gd name="connsiteY106" fmla="*/ 1721223 h 2738718"/>
                <a:gd name="connsiteX107" fmla="*/ 936812 w 1371600"/>
                <a:gd name="connsiteY107" fmla="*/ 1748118 h 2738718"/>
                <a:gd name="connsiteX108" fmla="*/ 932329 w 1371600"/>
                <a:gd name="connsiteY108" fmla="*/ 1770529 h 2738718"/>
                <a:gd name="connsiteX109" fmla="*/ 923365 w 1371600"/>
                <a:gd name="connsiteY109" fmla="*/ 1783976 h 2738718"/>
                <a:gd name="connsiteX110" fmla="*/ 909918 w 1371600"/>
                <a:gd name="connsiteY110" fmla="*/ 1815353 h 2738718"/>
                <a:gd name="connsiteX111" fmla="*/ 891988 w 1371600"/>
                <a:gd name="connsiteY111" fmla="*/ 1842247 h 2738718"/>
                <a:gd name="connsiteX112" fmla="*/ 883024 w 1371600"/>
                <a:gd name="connsiteY112" fmla="*/ 1855694 h 2738718"/>
                <a:gd name="connsiteX113" fmla="*/ 874059 w 1371600"/>
                <a:gd name="connsiteY113" fmla="*/ 1882588 h 2738718"/>
                <a:gd name="connsiteX114" fmla="*/ 900953 w 1371600"/>
                <a:gd name="connsiteY114" fmla="*/ 1891553 h 2738718"/>
                <a:gd name="connsiteX115" fmla="*/ 914400 w 1371600"/>
                <a:gd name="connsiteY115" fmla="*/ 1900518 h 2738718"/>
                <a:gd name="connsiteX116" fmla="*/ 1098176 w 1371600"/>
                <a:gd name="connsiteY116" fmla="*/ 1905000 h 2738718"/>
                <a:gd name="connsiteX117" fmla="*/ 1120588 w 1371600"/>
                <a:gd name="connsiteY117" fmla="*/ 1927412 h 2738718"/>
                <a:gd name="connsiteX118" fmla="*/ 1147482 w 1371600"/>
                <a:gd name="connsiteY118" fmla="*/ 1945341 h 2738718"/>
                <a:gd name="connsiteX119" fmla="*/ 1160929 w 1371600"/>
                <a:gd name="connsiteY119" fmla="*/ 1958788 h 2738718"/>
                <a:gd name="connsiteX120" fmla="*/ 1196788 w 1371600"/>
                <a:gd name="connsiteY120" fmla="*/ 1972235 h 2738718"/>
                <a:gd name="connsiteX121" fmla="*/ 1272988 w 1371600"/>
                <a:gd name="connsiteY121" fmla="*/ 1967753 h 2738718"/>
                <a:gd name="connsiteX122" fmla="*/ 1299882 w 1371600"/>
                <a:gd name="connsiteY122" fmla="*/ 1963271 h 2738718"/>
                <a:gd name="connsiteX123" fmla="*/ 1371600 w 1371600"/>
                <a:gd name="connsiteY123" fmla="*/ 1963271 h 2738718"/>
                <a:gd name="connsiteX124" fmla="*/ 1349188 w 1371600"/>
                <a:gd name="connsiteY124" fmla="*/ 2043953 h 2738718"/>
                <a:gd name="connsiteX125" fmla="*/ 1295400 w 1371600"/>
                <a:gd name="connsiteY125" fmla="*/ 2061882 h 2738718"/>
                <a:gd name="connsiteX126" fmla="*/ 1286435 w 1371600"/>
                <a:gd name="connsiteY126" fmla="*/ 2120153 h 2738718"/>
                <a:gd name="connsiteX127" fmla="*/ 1313329 w 1371600"/>
                <a:gd name="connsiteY127" fmla="*/ 2138082 h 2738718"/>
                <a:gd name="connsiteX128" fmla="*/ 1322294 w 1371600"/>
                <a:gd name="connsiteY128" fmla="*/ 2151529 h 2738718"/>
                <a:gd name="connsiteX129" fmla="*/ 1030941 w 1371600"/>
                <a:gd name="connsiteY129" fmla="*/ 2160494 h 2738718"/>
                <a:gd name="connsiteX130" fmla="*/ 1053353 w 1371600"/>
                <a:gd name="connsiteY130" fmla="*/ 2469776 h 2738718"/>
                <a:gd name="connsiteX131" fmla="*/ 963706 w 1371600"/>
                <a:gd name="connsiteY131" fmla="*/ 2523565 h 2738718"/>
                <a:gd name="connsiteX132" fmla="*/ 945776 w 1371600"/>
                <a:gd name="connsiteY132" fmla="*/ 2456329 h 2738718"/>
                <a:gd name="connsiteX133" fmla="*/ 918882 w 1371600"/>
                <a:gd name="connsiteY133" fmla="*/ 2424953 h 2738718"/>
                <a:gd name="connsiteX134" fmla="*/ 905435 w 1371600"/>
                <a:gd name="connsiteY134" fmla="*/ 2420471 h 2738718"/>
                <a:gd name="connsiteX135" fmla="*/ 878541 w 1371600"/>
                <a:gd name="connsiteY135" fmla="*/ 2407023 h 2738718"/>
                <a:gd name="connsiteX136" fmla="*/ 811306 w 1371600"/>
                <a:gd name="connsiteY136" fmla="*/ 2411506 h 2738718"/>
                <a:gd name="connsiteX137" fmla="*/ 815788 w 1371600"/>
                <a:gd name="connsiteY137" fmla="*/ 2424953 h 2738718"/>
                <a:gd name="connsiteX138" fmla="*/ 847165 w 1371600"/>
                <a:gd name="connsiteY138" fmla="*/ 2433918 h 2738718"/>
                <a:gd name="connsiteX139" fmla="*/ 883024 w 1371600"/>
                <a:gd name="connsiteY139" fmla="*/ 2465294 h 2738718"/>
                <a:gd name="connsiteX140" fmla="*/ 887506 w 1371600"/>
                <a:gd name="connsiteY140" fmla="*/ 2478741 h 2738718"/>
                <a:gd name="connsiteX141" fmla="*/ 914400 w 1371600"/>
                <a:gd name="connsiteY141" fmla="*/ 2496671 h 2738718"/>
                <a:gd name="connsiteX142" fmla="*/ 927847 w 1371600"/>
                <a:gd name="connsiteY142" fmla="*/ 2554941 h 2738718"/>
                <a:gd name="connsiteX143" fmla="*/ 896471 w 1371600"/>
                <a:gd name="connsiteY143" fmla="*/ 2595282 h 2738718"/>
                <a:gd name="connsiteX144" fmla="*/ 887506 w 1371600"/>
                <a:gd name="connsiteY144" fmla="*/ 2608729 h 2738718"/>
                <a:gd name="connsiteX145" fmla="*/ 905435 w 1371600"/>
                <a:gd name="connsiteY145" fmla="*/ 2738718 h 273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371600" h="2738718">
                  <a:moveTo>
                    <a:pt x="905435" y="2738718"/>
                  </a:moveTo>
                  <a:lnTo>
                    <a:pt x="13447" y="2675965"/>
                  </a:lnTo>
                  <a:lnTo>
                    <a:pt x="22412" y="2456329"/>
                  </a:lnTo>
                  <a:lnTo>
                    <a:pt x="0" y="2371165"/>
                  </a:lnTo>
                  <a:lnTo>
                    <a:pt x="4482" y="2268071"/>
                  </a:lnTo>
                  <a:lnTo>
                    <a:pt x="94129" y="2268071"/>
                  </a:lnTo>
                  <a:lnTo>
                    <a:pt x="103094" y="1653988"/>
                  </a:lnTo>
                  <a:lnTo>
                    <a:pt x="94129" y="1618129"/>
                  </a:lnTo>
                  <a:cubicBezTo>
                    <a:pt x="89647" y="1606176"/>
                    <a:pt x="82623" y="1594888"/>
                    <a:pt x="80682" y="1582271"/>
                  </a:cubicBezTo>
                  <a:cubicBezTo>
                    <a:pt x="78676" y="1569230"/>
                    <a:pt x="86275" y="1555838"/>
                    <a:pt x="94129" y="1546412"/>
                  </a:cubicBezTo>
                  <a:cubicBezTo>
                    <a:pt x="98187" y="1541542"/>
                    <a:pt x="103094" y="1537447"/>
                    <a:pt x="107576" y="1532965"/>
                  </a:cubicBezTo>
                  <a:cubicBezTo>
                    <a:pt x="109070" y="1528483"/>
                    <a:pt x="109946" y="1523744"/>
                    <a:pt x="112059" y="1519518"/>
                  </a:cubicBezTo>
                  <a:cubicBezTo>
                    <a:pt x="114468" y="1514700"/>
                    <a:pt x="119607" y="1511268"/>
                    <a:pt x="121024" y="1506071"/>
                  </a:cubicBezTo>
                  <a:cubicBezTo>
                    <a:pt x="124193" y="1494449"/>
                    <a:pt x="120521" y="1481178"/>
                    <a:pt x="125506" y="1470212"/>
                  </a:cubicBezTo>
                  <a:cubicBezTo>
                    <a:pt x="126714" y="1467553"/>
                    <a:pt x="152385" y="1450798"/>
                    <a:pt x="156882" y="1447800"/>
                  </a:cubicBezTo>
                  <a:cubicBezTo>
                    <a:pt x="174812" y="1449294"/>
                    <a:pt x="192837" y="1449904"/>
                    <a:pt x="210671" y="1452282"/>
                  </a:cubicBezTo>
                  <a:cubicBezTo>
                    <a:pt x="227426" y="1454516"/>
                    <a:pt x="226314" y="1461222"/>
                    <a:pt x="242047" y="1470212"/>
                  </a:cubicBezTo>
                  <a:cubicBezTo>
                    <a:pt x="246149" y="1472556"/>
                    <a:pt x="251012" y="1473200"/>
                    <a:pt x="255494" y="1474694"/>
                  </a:cubicBezTo>
                  <a:lnTo>
                    <a:pt x="282388" y="1492623"/>
                  </a:lnTo>
                  <a:lnTo>
                    <a:pt x="295835" y="1501588"/>
                  </a:lnTo>
                  <a:lnTo>
                    <a:pt x="439271" y="1501588"/>
                  </a:lnTo>
                  <a:lnTo>
                    <a:pt x="439271" y="963706"/>
                  </a:lnTo>
                  <a:lnTo>
                    <a:pt x="228600" y="963706"/>
                  </a:lnTo>
                  <a:lnTo>
                    <a:pt x="246529" y="847165"/>
                  </a:lnTo>
                  <a:cubicBezTo>
                    <a:pt x="249517" y="832224"/>
                    <a:pt x="251798" y="817123"/>
                    <a:pt x="255494" y="802341"/>
                  </a:cubicBezTo>
                  <a:cubicBezTo>
                    <a:pt x="257786" y="793174"/>
                    <a:pt x="257777" y="782129"/>
                    <a:pt x="264459" y="775447"/>
                  </a:cubicBezTo>
                  <a:cubicBezTo>
                    <a:pt x="268941" y="770965"/>
                    <a:pt x="274014" y="767004"/>
                    <a:pt x="277906" y="762000"/>
                  </a:cubicBezTo>
                  <a:cubicBezTo>
                    <a:pt x="284521" y="753495"/>
                    <a:pt x="288217" y="742724"/>
                    <a:pt x="295835" y="735106"/>
                  </a:cubicBezTo>
                  <a:cubicBezTo>
                    <a:pt x="323205" y="707736"/>
                    <a:pt x="295051" y="737648"/>
                    <a:pt x="327212" y="694765"/>
                  </a:cubicBezTo>
                  <a:cubicBezTo>
                    <a:pt x="352920" y="660486"/>
                    <a:pt x="329937" y="693358"/>
                    <a:pt x="349624" y="658906"/>
                  </a:cubicBezTo>
                  <a:cubicBezTo>
                    <a:pt x="363526" y="634578"/>
                    <a:pt x="354852" y="656665"/>
                    <a:pt x="363071" y="632012"/>
                  </a:cubicBezTo>
                  <a:cubicBezTo>
                    <a:pt x="368599" y="510379"/>
                    <a:pt x="337972" y="522003"/>
                    <a:pt x="385482" y="542365"/>
                  </a:cubicBezTo>
                  <a:cubicBezTo>
                    <a:pt x="389825" y="544226"/>
                    <a:pt x="394447" y="545353"/>
                    <a:pt x="398929" y="546847"/>
                  </a:cubicBezTo>
                  <a:cubicBezTo>
                    <a:pt x="415437" y="557853"/>
                    <a:pt x="418280" y="564066"/>
                    <a:pt x="443753" y="551329"/>
                  </a:cubicBezTo>
                  <a:cubicBezTo>
                    <a:pt x="447979" y="549216"/>
                    <a:pt x="446741" y="542364"/>
                    <a:pt x="448235" y="537882"/>
                  </a:cubicBezTo>
                  <a:cubicBezTo>
                    <a:pt x="449729" y="527423"/>
                    <a:pt x="449938" y="516699"/>
                    <a:pt x="452718" y="506506"/>
                  </a:cubicBezTo>
                  <a:cubicBezTo>
                    <a:pt x="454476" y="500059"/>
                    <a:pt x="457404" y="493709"/>
                    <a:pt x="461682" y="488576"/>
                  </a:cubicBezTo>
                  <a:cubicBezTo>
                    <a:pt x="471389" y="476927"/>
                    <a:pt x="484102" y="478489"/>
                    <a:pt x="497541" y="475129"/>
                  </a:cubicBezTo>
                  <a:cubicBezTo>
                    <a:pt x="502125" y="473983"/>
                    <a:pt x="506506" y="472141"/>
                    <a:pt x="510988" y="470647"/>
                  </a:cubicBezTo>
                  <a:cubicBezTo>
                    <a:pt x="515470" y="467659"/>
                    <a:pt x="520626" y="465491"/>
                    <a:pt x="524435" y="461682"/>
                  </a:cubicBezTo>
                  <a:cubicBezTo>
                    <a:pt x="537283" y="448834"/>
                    <a:pt x="530590" y="449372"/>
                    <a:pt x="537882" y="434788"/>
                  </a:cubicBezTo>
                  <a:cubicBezTo>
                    <a:pt x="540291" y="429970"/>
                    <a:pt x="543859" y="425823"/>
                    <a:pt x="546847" y="421341"/>
                  </a:cubicBezTo>
                  <a:cubicBezTo>
                    <a:pt x="550484" y="410429"/>
                    <a:pt x="556116" y="401552"/>
                    <a:pt x="546847" y="389965"/>
                  </a:cubicBezTo>
                  <a:cubicBezTo>
                    <a:pt x="543895" y="386275"/>
                    <a:pt x="537882" y="386976"/>
                    <a:pt x="533400" y="385482"/>
                  </a:cubicBezTo>
                  <a:cubicBezTo>
                    <a:pt x="500274" y="352356"/>
                    <a:pt x="543345" y="390455"/>
                    <a:pt x="497541" y="367553"/>
                  </a:cubicBezTo>
                  <a:cubicBezTo>
                    <a:pt x="491871" y="364718"/>
                    <a:pt x="489098" y="357998"/>
                    <a:pt x="484094" y="354106"/>
                  </a:cubicBezTo>
                  <a:cubicBezTo>
                    <a:pt x="475589" y="347491"/>
                    <a:pt x="467421" y="339583"/>
                    <a:pt x="457200" y="336176"/>
                  </a:cubicBezTo>
                  <a:lnTo>
                    <a:pt x="430306" y="327212"/>
                  </a:lnTo>
                  <a:cubicBezTo>
                    <a:pt x="424329" y="328706"/>
                    <a:pt x="415957" y="326681"/>
                    <a:pt x="412376" y="331694"/>
                  </a:cubicBezTo>
                  <a:cubicBezTo>
                    <a:pt x="410927" y="333722"/>
                    <a:pt x="408787" y="365316"/>
                    <a:pt x="403412" y="372035"/>
                  </a:cubicBezTo>
                  <a:cubicBezTo>
                    <a:pt x="400047" y="376242"/>
                    <a:pt x="394447" y="378012"/>
                    <a:pt x="389965" y="381000"/>
                  </a:cubicBezTo>
                  <a:cubicBezTo>
                    <a:pt x="354073" y="375872"/>
                    <a:pt x="338102" y="375786"/>
                    <a:pt x="309282" y="367553"/>
                  </a:cubicBezTo>
                  <a:cubicBezTo>
                    <a:pt x="304739" y="366255"/>
                    <a:pt x="300153" y="364990"/>
                    <a:pt x="295835" y="363071"/>
                  </a:cubicBezTo>
                  <a:cubicBezTo>
                    <a:pt x="286676" y="359000"/>
                    <a:pt x="277906" y="354106"/>
                    <a:pt x="268941" y="349623"/>
                  </a:cubicBezTo>
                  <a:cubicBezTo>
                    <a:pt x="207340" y="354362"/>
                    <a:pt x="228095" y="345395"/>
                    <a:pt x="201706" y="358588"/>
                  </a:cubicBezTo>
                  <a:lnTo>
                    <a:pt x="4482" y="358588"/>
                  </a:lnTo>
                  <a:lnTo>
                    <a:pt x="4482" y="273423"/>
                  </a:lnTo>
                  <a:lnTo>
                    <a:pt x="67235" y="273423"/>
                  </a:lnTo>
                  <a:lnTo>
                    <a:pt x="67235" y="0"/>
                  </a:lnTo>
                  <a:lnTo>
                    <a:pt x="251012" y="0"/>
                  </a:lnTo>
                  <a:cubicBezTo>
                    <a:pt x="256988" y="11953"/>
                    <a:pt x="263411" y="23693"/>
                    <a:pt x="268941" y="35859"/>
                  </a:cubicBezTo>
                  <a:cubicBezTo>
                    <a:pt x="270896" y="40160"/>
                    <a:pt x="271311" y="45080"/>
                    <a:pt x="273424" y="49306"/>
                  </a:cubicBezTo>
                  <a:cubicBezTo>
                    <a:pt x="279079" y="60617"/>
                    <a:pt x="283014" y="63379"/>
                    <a:pt x="291353" y="71718"/>
                  </a:cubicBezTo>
                  <a:lnTo>
                    <a:pt x="605118" y="4482"/>
                  </a:lnTo>
                  <a:lnTo>
                    <a:pt x="676835" y="304800"/>
                  </a:lnTo>
                  <a:lnTo>
                    <a:pt x="878541" y="206188"/>
                  </a:lnTo>
                  <a:cubicBezTo>
                    <a:pt x="890494" y="216647"/>
                    <a:pt x="904716" y="224976"/>
                    <a:pt x="914400" y="237565"/>
                  </a:cubicBezTo>
                  <a:cubicBezTo>
                    <a:pt x="920162" y="245055"/>
                    <a:pt x="919139" y="256007"/>
                    <a:pt x="923365" y="264459"/>
                  </a:cubicBezTo>
                  <a:cubicBezTo>
                    <a:pt x="930398" y="278525"/>
                    <a:pt x="946550" y="314538"/>
                    <a:pt x="959224" y="327212"/>
                  </a:cubicBezTo>
                  <a:lnTo>
                    <a:pt x="972671" y="340659"/>
                  </a:lnTo>
                  <a:cubicBezTo>
                    <a:pt x="974159" y="345123"/>
                    <a:pt x="981626" y="375392"/>
                    <a:pt x="990600" y="381000"/>
                  </a:cubicBezTo>
                  <a:cubicBezTo>
                    <a:pt x="998613" y="386008"/>
                    <a:pt x="1017494" y="389965"/>
                    <a:pt x="1017494" y="389965"/>
                  </a:cubicBezTo>
                  <a:cubicBezTo>
                    <a:pt x="1033836" y="438995"/>
                    <a:pt x="1007774" y="364736"/>
                    <a:pt x="1030941" y="416859"/>
                  </a:cubicBezTo>
                  <a:cubicBezTo>
                    <a:pt x="1034779" y="425494"/>
                    <a:pt x="1036918" y="434788"/>
                    <a:pt x="1039906" y="443753"/>
                  </a:cubicBezTo>
                  <a:cubicBezTo>
                    <a:pt x="1042019" y="450092"/>
                    <a:pt x="1045883" y="455706"/>
                    <a:pt x="1048871" y="461682"/>
                  </a:cubicBezTo>
                  <a:lnTo>
                    <a:pt x="1044388" y="510988"/>
                  </a:lnTo>
                  <a:lnTo>
                    <a:pt x="788894" y="645459"/>
                  </a:lnTo>
                  <a:lnTo>
                    <a:pt x="1017494" y="1102659"/>
                  </a:lnTo>
                  <a:lnTo>
                    <a:pt x="1111624" y="1071282"/>
                  </a:lnTo>
                  <a:lnTo>
                    <a:pt x="1071282" y="1156447"/>
                  </a:lnTo>
                  <a:lnTo>
                    <a:pt x="1169894" y="1228165"/>
                  </a:lnTo>
                  <a:cubicBezTo>
                    <a:pt x="1180353" y="1237130"/>
                    <a:pt x="1189986" y="1247160"/>
                    <a:pt x="1201271" y="1255059"/>
                  </a:cubicBezTo>
                  <a:cubicBezTo>
                    <a:pt x="1205142" y="1257768"/>
                    <a:pt x="1211029" y="1256589"/>
                    <a:pt x="1214718" y="1259541"/>
                  </a:cubicBezTo>
                  <a:cubicBezTo>
                    <a:pt x="1218924" y="1262906"/>
                    <a:pt x="1219628" y="1269441"/>
                    <a:pt x="1223682" y="1272988"/>
                  </a:cubicBezTo>
                  <a:cubicBezTo>
                    <a:pt x="1231790" y="1280083"/>
                    <a:pt x="1241611" y="1284942"/>
                    <a:pt x="1250576" y="1290918"/>
                  </a:cubicBezTo>
                  <a:lnTo>
                    <a:pt x="1264024" y="1299882"/>
                  </a:lnTo>
                  <a:cubicBezTo>
                    <a:pt x="1267012" y="1304364"/>
                    <a:pt x="1269539" y="1309191"/>
                    <a:pt x="1272988" y="1313329"/>
                  </a:cubicBezTo>
                  <a:cubicBezTo>
                    <a:pt x="1277046" y="1318199"/>
                    <a:pt x="1282751" y="1321618"/>
                    <a:pt x="1286435" y="1326776"/>
                  </a:cubicBezTo>
                  <a:cubicBezTo>
                    <a:pt x="1290319" y="1332213"/>
                    <a:pt x="1292412" y="1338729"/>
                    <a:pt x="1295400" y="1344706"/>
                  </a:cubicBezTo>
                  <a:cubicBezTo>
                    <a:pt x="1295999" y="1347101"/>
                    <a:pt x="1301791" y="1372221"/>
                    <a:pt x="1304365" y="1376082"/>
                  </a:cubicBezTo>
                  <a:cubicBezTo>
                    <a:pt x="1307881" y="1381356"/>
                    <a:pt x="1313330" y="1385047"/>
                    <a:pt x="1317812" y="1389529"/>
                  </a:cubicBezTo>
                  <a:cubicBezTo>
                    <a:pt x="1305859" y="1391023"/>
                    <a:pt x="1293732" y="1391488"/>
                    <a:pt x="1281953" y="1394012"/>
                  </a:cubicBezTo>
                  <a:cubicBezTo>
                    <a:pt x="1272713" y="1395992"/>
                    <a:pt x="1255059" y="1402976"/>
                    <a:pt x="1255059" y="1402976"/>
                  </a:cubicBezTo>
                  <a:cubicBezTo>
                    <a:pt x="1250577" y="1405964"/>
                    <a:pt x="1246430" y="1409532"/>
                    <a:pt x="1241612" y="1411941"/>
                  </a:cubicBezTo>
                  <a:cubicBezTo>
                    <a:pt x="1237386" y="1414054"/>
                    <a:pt x="1231894" y="1413522"/>
                    <a:pt x="1228165" y="1416423"/>
                  </a:cubicBezTo>
                  <a:cubicBezTo>
                    <a:pt x="1218158" y="1424207"/>
                    <a:pt x="1208304" y="1432769"/>
                    <a:pt x="1201271" y="1443318"/>
                  </a:cubicBezTo>
                  <a:cubicBezTo>
                    <a:pt x="1192457" y="1456539"/>
                    <a:pt x="1191800" y="1459428"/>
                    <a:pt x="1178859" y="1470212"/>
                  </a:cubicBezTo>
                  <a:cubicBezTo>
                    <a:pt x="1167275" y="1479865"/>
                    <a:pt x="1165440" y="1479167"/>
                    <a:pt x="1151965" y="1483659"/>
                  </a:cubicBezTo>
                  <a:cubicBezTo>
                    <a:pt x="1148319" y="1494594"/>
                    <a:pt x="1147205" y="1501865"/>
                    <a:pt x="1138518" y="1510553"/>
                  </a:cubicBezTo>
                  <a:cubicBezTo>
                    <a:pt x="1134709" y="1514362"/>
                    <a:pt x="1129553" y="1516530"/>
                    <a:pt x="1125071" y="1519518"/>
                  </a:cubicBezTo>
                  <a:cubicBezTo>
                    <a:pt x="1084730" y="1518024"/>
                    <a:pt x="1044416" y="1515035"/>
                    <a:pt x="1004047" y="1515035"/>
                  </a:cubicBezTo>
                  <a:cubicBezTo>
                    <a:pt x="999322" y="1515035"/>
                    <a:pt x="991224" y="1514835"/>
                    <a:pt x="990600" y="1519518"/>
                  </a:cubicBezTo>
                  <a:cubicBezTo>
                    <a:pt x="987828" y="1540305"/>
                    <a:pt x="993588" y="1561353"/>
                    <a:pt x="995082" y="1582271"/>
                  </a:cubicBezTo>
                  <a:cubicBezTo>
                    <a:pt x="994888" y="1584604"/>
                    <a:pt x="993625" y="1650963"/>
                    <a:pt x="981635" y="1662953"/>
                  </a:cubicBezTo>
                  <a:cubicBezTo>
                    <a:pt x="977153" y="1667435"/>
                    <a:pt x="972080" y="1671396"/>
                    <a:pt x="968188" y="1676400"/>
                  </a:cubicBezTo>
                  <a:cubicBezTo>
                    <a:pt x="961573" y="1684905"/>
                    <a:pt x="950259" y="1703294"/>
                    <a:pt x="950259" y="1703294"/>
                  </a:cubicBezTo>
                  <a:cubicBezTo>
                    <a:pt x="948765" y="1709270"/>
                    <a:pt x="947546" y="1715322"/>
                    <a:pt x="945776" y="1721223"/>
                  </a:cubicBezTo>
                  <a:cubicBezTo>
                    <a:pt x="943061" y="1730274"/>
                    <a:pt x="938666" y="1738852"/>
                    <a:pt x="936812" y="1748118"/>
                  </a:cubicBezTo>
                  <a:cubicBezTo>
                    <a:pt x="935318" y="1755588"/>
                    <a:pt x="935004" y="1763396"/>
                    <a:pt x="932329" y="1770529"/>
                  </a:cubicBezTo>
                  <a:cubicBezTo>
                    <a:pt x="930437" y="1775573"/>
                    <a:pt x="925774" y="1779158"/>
                    <a:pt x="923365" y="1783976"/>
                  </a:cubicBezTo>
                  <a:cubicBezTo>
                    <a:pt x="904825" y="1821056"/>
                    <a:pt x="937886" y="1768739"/>
                    <a:pt x="909918" y="1815353"/>
                  </a:cubicBezTo>
                  <a:cubicBezTo>
                    <a:pt x="904375" y="1824592"/>
                    <a:pt x="897965" y="1833282"/>
                    <a:pt x="891988" y="1842247"/>
                  </a:cubicBezTo>
                  <a:cubicBezTo>
                    <a:pt x="889000" y="1846729"/>
                    <a:pt x="884728" y="1850583"/>
                    <a:pt x="883024" y="1855694"/>
                  </a:cubicBezTo>
                  <a:lnTo>
                    <a:pt x="874059" y="1882588"/>
                  </a:lnTo>
                  <a:cubicBezTo>
                    <a:pt x="883024" y="1885576"/>
                    <a:pt x="893091" y="1886311"/>
                    <a:pt x="900953" y="1891553"/>
                  </a:cubicBezTo>
                  <a:cubicBezTo>
                    <a:pt x="905435" y="1894541"/>
                    <a:pt x="909025" y="1900152"/>
                    <a:pt x="914400" y="1900518"/>
                  </a:cubicBezTo>
                  <a:cubicBezTo>
                    <a:pt x="975535" y="1904686"/>
                    <a:pt x="1036917" y="1903506"/>
                    <a:pt x="1098176" y="1905000"/>
                  </a:cubicBezTo>
                  <a:cubicBezTo>
                    <a:pt x="1122370" y="1913063"/>
                    <a:pt x="1103279" y="1903179"/>
                    <a:pt x="1120588" y="1927412"/>
                  </a:cubicBezTo>
                  <a:cubicBezTo>
                    <a:pt x="1131080" y="1942101"/>
                    <a:pt x="1132714" y="1940419"/>
                    <a:pt x="1147482" y="1945341"/>
                  </a:cubicBezTo>
                  <a:cubicBezTo>
                    <a:pt x="1151964" y="1949823"/>
                    <a:pt x="1155554" y="1955428"/>
                    <a:pt x="1160929" y="1958788"/>
                  </a:cubicBezTo>
                  <a:cubicBezTo>
                    <a:pt x="1167057" y="1962618"/>
                    <a:pt x="1187846" y="1969254"/>
                    <a:pt x="1196788" y="1972235"/>
                  </a:cubicBezTo>
                  <a:cubicBezTo>
                    <a:pt x="1222188" y="1970741"/>
                    <a:pt x="1247640" y="1969957"/>
                    <a:pt x="1272988" y="1967753"/>
                  </a:cubicBezTo>
                  <a:cubicBezTo>
                    <a:pt x="1282042" y="1966966"/>
                    <a:pt x="1290803" y="1963684"/>
                    <a:pt x="1299882" y="1963271"/>
                  </a:cubicBezTo>
                  <a:cubicBezTo>
                    <a:pt x="1323763" y="1962186"/>
                    <a:pt x="1347694" y="1963271"/>
                    <a:pt x="1371600" y="1963271"/>
                  </a:cubicBezTo>
                  <a:lnTo>
                    <a:pt x="1349188" y="2043953"/>
                  </a:lnTo>
                  <a:lnTo>
                    <a:pt x="1295400" y="2061882"/>
                  </a:lnTo>
                  <a:cubicBezTo>
                    <a:pt x="1290279" y="2075539"/>
                    <a:pt x="1272884" y="2102731"/>
                    <a:pt x="1286435" y="2120153"/>
                  </a:cubicBezTo>
                  <a:cubicBezTo>
                    <a:pt x="1293050" y="2128658"/>
                    <a:pt x="1313329" y="2138082"/>
                    <a:pt x="1313329" y="2138082"/>
                  </a:cubicBezTo>
                  <a:lnTo>
                    <a:pt x="1322294" y="2151529"/>
                  </a:lnTo>
                  <a:lnTo>
                    <a:pt x="1030941" y="2160494"/>
                  </a:lnTo>
                  <a:lnTo>
                    <a:pt x="1053353" y="2469776"/>
                  </a:lnTo>
                  <a:lnTo>
                    <a:pt x="963706" y="2523565"/>
                  </a:lnTo>
                  <a:lnTo>
                    <a:pt x="945776" y="2456329"/>
                  </a:lnTo>
                  <a:cubicBezTo>
                    <a:pt x="936811" y="2445870"/>
                    <a:pt x="929178" y="2434104"/>
                    <a:pt x="918882" y="2424953"/>
                  </a:cubicBezTo>
                  <a:cubicBezTo>
                    <a:pt x="915351" y="2421814"/>
                    <a:pt x="909661" y="2422584"/>
                    <a:pt x="905435" y="2420471"/>
                  </a:cubicBezTo>
                  <a:cubicBezTo>
                    <a:pt x="870671" y="2403089"/>
                    <a:pt x="912347" y="2418293"/>
                    <a:pt x="878541" y="2407023"/>
                  </a:cubicBezTo>
                  <a:cubicBezTo>
                    <a:pt x="856129" y="2408517"/>
                    <a:pt x="832903" y="2405335"/>
                    <a:pt x="811306" y="2411506"/>
                  </a:cubicBezTo>
                  <a:cubicBezTo>
                    <a:pt x="806763" y="2412804"/>
                    <a:pt x="812447" y="2421612"/>
                    <a:pt x="815788" y="2424953"/>
                  </a:cubicBezTo>
                  <a:cubicBezTo>
                    <a:pt x="817930" y="2427095"/>
                    <a:pt x="847012" y="2433880"/>
                    <a:pt x="847165" y="2433918"/>
                  </a:cubicBezTo>
                  <a:cubicBezTo>
                    <a:pt x="878541" y="2454835"/>
                    <a:pt x="868082" y="2442882"/>
                    <a:pt x="883024" y="2465294"/>
                  </a:cubicBezTo>
                  <a:cubicBezTo>
                    <a:pt x="884518" y="2469776"/>
                    <a:pt x="884885" y="2474810"/>
                    <a:pt x="887506" y="2478741"/>
                  </a:cubicBezTo>
                  <a:cubicBezTo>
                    <a:pt x="897099" y="2493130"/>
                    <a:pt x="900303" y="2491971"/>
                    <a:pt x="914400" y="2496671"/>
                  </a:cubicBezTo>
                  <a:cubicBezTo>
                    <a:pt x="931616" y="2522496"/>
                    <a:pt x="940298" y="2522568"/>
                    <a:pt x="927847" y="2554941"/>
                  </a:cubicBezTo>
                  <a:cubicBezTo>
                    <a:pt x="918137" y="2580188"/>
                    <a:pt x="910632" y="2578289"/>
                    <a:pt x="896471" y="2595282"/>
                  </a:cubicBezTo>
                  <a:cubicBezTo>
                    <a:pt x="893022" y="2599421"/>
                    <a:pt x="887506" y="2608729"/>
                    <a:pt x="887506" y="2608729"/>
                  </a:cubicBezTo>
                  <a:lnTo>
                    <a:pt x="905435" y="2738718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4519580" y="4151465"/>
              <a:ext cx="2223490" cy="2150659"/>
            </a:xfrm>
            <a:custGeom>
              <a:avLst/>
              <a:gdLst>
                <a:gd name="connsiteX0" fmla="*/ 1624900 w 2223728"/>
                <a:gd name="connsiteY0" fmla="*/ 134858 h 2151143"/>
                <a:gd name="connsiteX1" fmla="*/ 1312425 w 2223728"/>
                <a:gd name="connsiteY1" fmla="*/ 226956 h 2151143"/>
                <a:gd name="connsiteX2" fmla="*/ 1322293 w 2223728"/>
                <a:gd name="connsiteY2" fmla="*/ 253269 h 2151143"/>
                <a:gd name="connsiteX3" fmla="*/ 1328871 w 2223728"/>
                <a:gd name="connsiteY3" fmla="*/ 259848 h 2151143"/>
                <a:gd name="connsiteX4" fmla="*/ 1332160 w 2223728"/>
                <a:gd name="connsiteY4" fmla="*/ 269715 h 2151143"/>
                <a:gd name="connsiteX5" fmla="*/ 1355185 w 2223728"/>
                <a:gd name="connsiteY5" fmla="*/ 286161 h 2151143"/>
                <a:gd name="connsiteX6" fmla="*/ 1368341 w 2223728"/>
                <a:gd name="connsiteY6" fmla="*/ 302607 h 2151143"/>
                <a:gd name="connsiteX7" fmla="*/ 1358474 w 2223728"/>
                <a:gd name="connsiteY7" fmla="*/ 309186 h 2151143"/>
                <a:gd name="connsiteX8" fmla="*/ 1348606 w 2223728"/>
                <a:gd name="connsiteY8" fmla="*/ 312475 h 2151143"/>
                <a:gd name="connsiteX9" fmla="*/ 1286111 w 2223728"/>
                <a:gd name="connsiteY9" fmla="*/ 368392 h 2151143"/>
                <a:gd name="connsiteX10" fmla="*/ 1269665 w 2223728"/>
                <a:gd name="connsiteY10" fmla="*/ 391416 h 2151143"/>
                <a:gd name="connsiteX11" fmla="*/ 1253219 w 2223728"/>
                <a:gd name="connsiteY11" fmla="*/ 407862 h 2151143"/>
                <a:gd name="connsiteX12" fmla="*/ 1240062 w 2223728"/>
                <a:gd name="connsiteY12" fmla="*/ 424308 h 2151143"/>
                <a:gd name="connsiteX13" fmla="*/ 1230195 w 2223728"/>
                <a:gd name="connsiteY13" fmla="*/ 437465 h 2151143"/>
                <a:gd name="connsiteX14" fmla="*/ 1220327 w 2223728"/>
                <a:gd name="connsiteY14" fmla="*/ 513117 h 2151143"/>
                <a:gd name="connsiteX15" fmla="*/ 1217038 w 2223728"/>
                <a:gd name="connsiteY15" fmla="*/ 522984 h 2151143"/>
                <a:gd name="connsiteX16" fmla="*/ 1194013 w 2223728"/>
                <a:gd name="connsiteY16" fmla="*/ 555877 h 2151143"/>
                <a:gd name="connsiteX17" fmla="*/ 1174278 w 2223728"/>
                <a:gd name="connsiteY17" fmla="*/ 575612 h 2151143"/>
                <a:gd name="connsiteX18" fmla="*/ 1170989 w 2223728"/>
                <a:gd name="connsiteY18" fmla="*/ 585479 h 2151143"/>
                <a:gd name="connsiteX19" fmla="*/ 1147964 w 2223728"/>
                <a:gd name="connsiteY19" fmla="*/ 605215 h 2151143"/>
                <a:gd name="connsiteX20" fmla="*/ 1138097 w 2223728"/>
                <a:gd name="connsiteY20" fmla="*/ 608504 h 2151143"/>
                <a:gd name="connsiteX21" fmla="*/ 1095337 w 2223728"/>
                <a:gd name="connsiteY21" fmla="*/ 601925 h 2151143"/>
                <a:gd name="connsiteX22" fmla="*/ 1078891 w 2223728"/>
                <a:gd name="connsiteY22" fmla="*/ 588769 h 2151143"/>
                <a:gd name="connsiteX23" fmla="*/ 1059156 w 2223728"/>
                <a:gd name="connsiteY23" fmla="*/ 578901 h 2151143"/>
                <a:gd name="connsiteX24" fmla="*/ 1029553 w 2223728"/>
                <a:gd name="connsiteY24" fmla="*/ 592058 h 2151143"/>
                <a:gd name="connsiteX25" fmla="*/ 1036131 w 2223728"/>
                <a:gd name="connsiteY25" fmla="*/ 601925 h 2151143"/>
                <a:gd name="connsiteX26" fmla="*/ 1032842 w 2223728"/>
                <a:gd name="connsiteY26" fmla="*/ 618372 h 2151143"/>
                <a:gd name="connsiteX27" fmla="*/ 1003239 w 2223728"/>
                <a:gd name="connsiteY27" fmla="*/ 621661 h 2151143"/>
                <a:gd name="connsiteX28" fmla="*/ 993372 w 2223728"/>
                <a:gd name="connsiteY28" fmla="*/ 950582 h 2151143"/>
                <a:gd name="connsiteX29" fmla="*/ 983504 w 2223728"/>
                <a:gd name="connsiteY29" fmla="*/ 953871 h 2151143"/>
                <a:gd name="connsiteX30" fmla="*/ 963769 w 2223728"/>
                <a:gd name="connsiteY30" fmla="*/ 930846 h 2151143"/>
                <a:gd name="connsiteX31" fmla="*/ 957190 w 2223728"/>
                <a:gd name="connsiteY31" fmla="*/ 924268 h 2151143"/>
                <a:gd name="connsiteX32" fmla="*/ 947323 w 2223728"/>
                <a:gd name="connsiteY32" fmla="*/ 920979 h 2151143"/>
                <a:gd name="connsiteX33" fmla="*/ 937455 w 2223728"/>
                <a:gd name="connsiteY33" fmla="*/ 914400 h 2151143"/>
                <a:gd name="connsiteX34" fmla="*/ 921009 w 2223728"/>
                <a:gd name="connsiteY34" fmla="*/ 897954 h 2151143"/>
                <a:gd name="connsiteX35" fmla="*/ 904563 w 2223728"/>
                <a:gd name="connsiteY35" fmla="*/ 881508 h 2151143"/>
                <a:gd name="connsiteX36" fmla="*/ 891406 w 2223728"/>
                <a:gd name="connsiteY36" fmla="*/ 868351 h 2151143"/>
                <a:gd name="connsiteX37" fmla="*/ 881539 w 2223728"/>
                <a:gd name="connsiteY37" fmla="*/ 858484 h 2151143"/>
                <a:gd name="connsiteX38" fmla="*/ 858514 w 2223728"/>
                <a:gd name="connsiteY38" fmla="*/ 845327 h 2151143"/>
                <a:gd name="connsiteX39" fmla="*/ 832200 w 2223728"/>
                <a:gd name="connsiteY39" fmla="*/ 838748 h 2151143"/>
                <a:gd name="connsiteX40" fmla="*/ 822333 w 2223728"/>
                <a:gd name="connsiteY40" fmla="*/ 832170 h 2151143"/>
                <a:gd name="connsiteX41" fmla="*/ 802598 w 2223728"/>
                <a:gd name="connsiteY41" fmla="*/ 812435 h 2151143"/>
                <a:gd name="connsiteX42" fmla="*/ 792730 w 2223728"/>
                <a:gd name="connsiteY42" fmla="*/ 809146 h 2151143"/>
                <a:gd name="connsiteX43" fmla="*/ 769705 w 2223728"/>
                <a:gd name="connsiteY43" fmla="*/ 789410 h 2151143"/>
                <a:gd name="connsiteX44" fmla="*/ 756549 w 2223728"/>
                <a:gd name="connsiteY44" fmla="*/ 782832 h 2151143"/>
                <a:gd name="connsiteX45" fmla="*/ 746681 w 2223728"/>
                <a:gd name="connsiteY45" fmla="*/ 776254 h 2151143"/>
                <a:gd name="connsiteX46" fmla="*/ 740103 w 2223728"/>
                <a:gd name="connsiteY46" fmla="*/ 769675 h 2151143"/>
                <a:gd name="connsiteX47" fmla="*/ 726946 w 2223728"/>
                <a:gd name="connsiteY47" fmla="*/ 763097 h 2151143"/>
                <a:gd name="connsiteX48" fmla="*/ 713789 w 2223728"/>
                <a:gd name="connsiteY48" fmla="*/ 753229 h 2151143"/>
                <a:gd name="connsiteX49" fmla="*/ 694054 w 2223728"/>
                <a:gd name="connsiteY49" fmla="*/ 740072 h 2151143"/>
                <a:gd name="connsiteX50" fmla="*/ 687475 w 2223728"/>
                <a:gd name="connsiteY50" fmla="*/ 733494 h 2151143"/>
                <a:gd name="connsiteX51" fmla="*/ 674318 w 2223728"/>
                <a:gd name="connsiteY51" fmla="*/ 717048 h 2151143"/>
                <a:gd name="connsiteX52" fmla="*/ 654583 w 2223728"/>
                <a:gd name="connsiteY52" fmla="*/ 707180 h 2151143"/>
                <a:gd name="connsiteX53" fmla="*/ 641426 w 2223728"/>
                <a:gd name="connsiteY53" fmla="*/ 700602 h 2151143"/>
                <a:gd name="connsiteX54" fmla="*/ 641426 w 2223728"/>
                <a:gd name="connsiteY54" fmla="*/ 743361 h 2151143"/>
                <a:gd name="connsiteX55" fmla="*/ 526304 w 2223728"/>
                <a:gd name="connsiteY55" fmla="*/ 746651 h 2151143"/>
                <a:gd name="connsiteX56" fmla="*/ 585510 w 2223728"/>
                <a:gd name="connsiteY56" fmla="*/ 940714 h 2151143"/>
                <a:gd name="connsiteX57" fmla="*/ 546039 w 2223728"/>
                <a:gd name="connsiteY57" fmla="*/ 957160 h 2151143"/>
                <a:gd name="connsiteX58" fmla="*/ 546039 w 2223728"/>
                <a:gd name="connsiteY58" fmla="*/ 1147934 h 2151143"/>
                <a:gd name="connsiteX59" fmla="*/ 503280 w 2223728"/>
                <a:gd name="connsiteY59" fmla="*/ 1151223 h 2151143"/>
                <a:gd name="connsiteX60" fmla="*/ 499990 w 2223728"/>
                <a:gd name="connsiteY60" fmla="*/ 1161091 h 2151143"/>
                <a:gd name="connsiteX61" fmla="*/ 493412 w 2223728"/>
                <a:gd name="connsiteY61" fmla="*/ 1170959 h 2151143"/>
                <a:gd name="connsiteX62" fmla="*/ 480255 w 2223728"/>
                <a:gd name="connsiteY62" fmla="*/ 1190694 h 2151143"/>
                <a:gd name="connsiteX63" fmla="*/ 496701 w 2223728"/>
                <a:gd name="connsiteY63" fmla="*/ 1236743 h 2151143"/>
                <a:gd name="connsiteX64" fmla="*/ 509858 w 2223728"/>
                <a:gd name="connsiteY64" fmla="*/ 1249900 h 2151143"/>
                <a:gd name="connsiteX65" fmla="*/ 236854 w 2223728"/>
                <a:gd name="connsiteY65" fmla="*/ 1253189 h 2151143"/>
                <a:gd name="connsiteX66" fmla="*/ 253300 w 2223728"/>
                <a:gd name="connsiteY66" fmla="*/ 1585399 h 2151143"/>
                <a:gd name="connsiteX67" fmla="*/ 184226 w 2223728"/>
                <a:gd name="connsiteY67" fmla="*/ 1615002 h 2151143"/>
                <a:gd name="connsiteX68" fmla="*/ 180937 w 2223728"/>
                <a:gd name="connsiteY68" fmla="*/ 1565664 h 2151143"/>
                <a:gd name="connsiteX69" fmla="*/ 167780 w 2223728"/>
                <a:gd name="connsiteY69" fmla="*/ 1522904 h 2151143"/>
                <a:gd name="connsiteX70" fmla="*/ 154623 w 2223728"/>
                <a:gd name="connsiteY70" fmla="*/ 1506458 h 2151143"/>
                <a:gd name="connsiteX71" fmla="*/ 98707 w 2223728"/>
                <a:gd name="connsiteY71" fmla="*/ 1503169 h 2151143"/>
                <a:gd name="connsiteX72" fmla="*/ 88839 w 2223728"/>
                <a:gd name="connsiteY72" fmla="*/ 1499879 h 2151143"/>
                <a:gd name="connsiteX73" fmla="*/ 72393 w 2223728"/>
                <a:gd name="connsiteY73" fmla="*/ 1496590 h 2151143"/>
                <a:gd name="connsiteX74" fmla="*/ 62526 w 2223728"/>
                <a:gd name="connsiteY74" fmla="*/ 1490012 h 2151143"/>
                <a:gd name="connsiteX75" fmla="*/ 49369 w 2223728"/>
                <a:gd name="connsiteY75" fmla="*/ 1453831 h 2151143"/>
                <a:gd name="connsiteX76" fmla="*/ 32923 w 2223728"/>
                <a:gd name="connsiteY76" fmla="*/ 1457120 h 2151143"/>
                <a:gd name="connsiteX77" fmla="*/ 26344 w 2223728"/>
                <a:gd name="connsiteY77" fmla="*/ 1463698 h 2151143"/>
                <a:gd name="connsiteX78" fmla="*/ 16477 w 2223728"/>
                <a:gd name="connsiteY78" fmla="*/ 1466987 h 2151143"/>
                <a:gd name="connsiteX79" fmla="*/ 13187 w 2223728"/>
                <a:gd name="connsiteY79" fmla="*/ 1476855 h 2151143"/>
                <a:gd name="connsiteX80" fmla="*/ 3320 w 2223728"/>
                <a:gd name="connsiteY80" fmla="*/ 1483433 h 2151143"/>
                <a:gd name="connsiteX81" fmla="*/ 31 w 2223728"/>
                <a:gd name="connsiteY81" fmla="*/ 1493301 h 2151143"/>
                <a:gd name="connsiteX82" fmla="*/ 3320 w 2223728"/>
                <a:gd name="connsiteY82" fmla="*/ 1552507 h 2151143"/>
                <a:gd name="connsiteX83" fmla="*/ 13187 w 2223728"/>
                <a:gd name="connsiteY83" fmla="*/ 1559085 h 2151143"/>
                <a:gd name="connsiteX84" fmla="*/ 55947 w 2223728"/>
                <a:gd name="connsiteY84" fmla="*/ 1565664 h 2151143"/>
                <a:gd name="connsiteX85" fmla="*/ 88839 w 2223728"/>
                <a:gd name="connsiteY85" fmla="*/ 1585399 h 2151143"/>
                <a:gd name="connsiteX86" fmla="*/ 95418 w 2223728"/>
                <a:gd name="connsiteY86" fmla="*/ 1595266 h 2151143"/>
                <a:gd name="connsiteX87" fmla="*/ 98707 w 2223728"/>
                <a:gd name="connsiteY87" fmla="*/ 1608423 h 2151143"/>
                <a:gd name="connsiteX88" fmla="*/ 111864 w 2223728"/>
                <a:gd name="connsiteY88" fmla="*/ 1621580 h 2151143"/>
                <a:gd name="connsiteX89" fmla="*/ 125021 w 2223728"/>
                <a:gd name="connsiteY89" fmla="*/ 1634737 h 2151143"/>
                <a:gd name="connsiteX90" fmla="*/ 134888 w 2223728"/>
                <a:gd name="connsiteY90" fmla="*/ 1638026 h 2151143"/>
                <a:gd name="connsiteX91" fmla="*/ 125021 w 2223728"/>
                <a:gd name="connsiteY91" fmla="*/ 1661051 h 2151143"/>
                <a:gd name="connsiteX92" fmla="*/ 115153 w 2223728"/>
                <a:gd name="connsiteY92" fmla="*/ 1680786 h 2151143"/>
                <a:gd name="connsiteX93" fmla="*/ 105285 w 2223728"/>
                <a:gd name="connsiteY93" fmla="*/ 1684075 h 2151143"/>
                <a:gd name="connsiteX94" fmla="*/ 95418 w 2223728"/>
                <a:gd name="connsiteY94" fmla="*/ 1690654 h 2151143"/>
                <a:gd name="connsiteX95" fmla="*/ 95418 w 2223728"/>
                <a:gd name="connsiteY95" fmla="*/ 1851825 h 2151143"/>
                <a:gd name="connsiteX96" fmla="*/ 901274 w 2223728"/>
                <a:gd name="connsiteY96" fmla="*/ 1917609 h 2151143"/>
                <a:gd name="connsiteX97" fmla="*/ 914431 w 2223728"/>
                <a:gd name="connsiteY97" fmla="*/ 1934055 h 2151143"/>
                <a:gd name="connsiteX98" fmla="*/ 917720 w 2223728"/>
                <a:gd name="connsiteY98" fmla="*/ 1993261 h 2151143"/>
                <a:gd name="connsiteX99" fmla="*/ 927587 w 2223728"/>
                <a:gd name="connsiteY99" fmla="*/ 2003128 h 2151143"/>
                <a:gd name="connsiteX100" fmla="*/ 934166 w 2223728"/>
                <a:gd name="connsiteY100" fmla="*/ 2012996 h 2151143"/>
                <a:gd name="connsiteX101" fmla="*/ 937455 w 2223728"/>
                <a:gd name="connsiteY101" fmla="*/ 2108383 h 2151143"/>
                <a:gd name="connsiteX102" fmla="*/ 940744 w 2223728"/>
                <a:gd name="connsiteY102" fmla="*/ 2131407 h 2151143"/>
                <a:gd name="connsiteX103" fmla="*/ 944034 w 2223728"/>
                <a:gd name="connsiteY103" fmla="*/ 2147854 h 2151143"/>
                <a:gd name="connsiteX104" fmla="*/ 957190 w 2223728"/>
                <a:gd name="connsiteY104" fmla="*/ 2151143 h 2151143"/>
                <a:gd name="connsiteX105" fmla="*/ 993372 w 2223728"/>
                <a:gd name="connsiteY105" fmla="*/ 2147854 h 2151143"/>
                <a:gd name="connsiteX106" fmla="*/ 1003239 w 2223728"/>
                <a:gd name="connsiteY106" fmla="*/ 2141275 h 2151143"/>
                <a:gd name="connsiteX107" fmla="*/ 1075602 w 2223728"/>
                <a:gd name="connsiteY107" fmla="*/ 2144564 h 2151143"/>
                <a:gd name="connsiteX108" fmla="*/ 1088759 w 2223728"/>
                <a:gd name="connsiteY108" fmla="*/ 2141275 h 2151143"/>
                <a:gd name="connsiteX109" fmla="*/ 1092048 w 2223728"/>
                <a:gd name="connsiteY109" fmla="*/ 2131407 h 2151143"/>
                <a:gd name="connsiteX110" fmla="*/ 1085470 w 2223728"/>
                <a:gd name="connsiteY110" fmla="*/ 2075491 h 2151143"/>
                <a:gd name="connsiteX111" fmla="*/ 1082180 w 2223728"/>
                <a:gd name="connsiteY111" fmla="*/ 2039310 h 2151143"/>
                <a:gd name="connsiteX112" fmla="*/ 1085470 w 2223728"/>
                <a:gd name="connsiteY112" fmla="*/ 2003128 h 2151143"/>
                <a:gd name="connsiteX113" fmla="*/ 1092048 w 2223728"/>
                <a:gd name="connsiteY113" fmla="*/ 1976815 h 2151143"/>
                <a:gd name="connsiteX114" fmla="*/ 1095337 w 2223728"/>
                <a:gd name="connsiteY114" fmla="*/ 1963658 h 2151143"/>
                <a:gd name="connsiteX115" fmla="*/ 1101916 w 2223728"/>
                <a:gd name="connsiteY115" fmla="*/ 1943923 h 2151143"/>
                <a:gd name="connsiteX116" fmla="*/ 1098626 w 2223728"/>
                <a:gd name="connsiteY116" fmla="*/ 1894584 h 2151143"/>
                <a:gd name="connsiteX117" fmla="*/ 1092048 w 2223728"/>
                <a:gd name="connsiteY117" fmla="*/ 1884717 h 2151143"/>
                <a:gd name="connsiteX118" fmla="*/ 1082180 w 2223728"/>
                <a:gd name="connsiteY118" fmla="*/ 1861692 h 2151143"/>
                <a:gd name="connsiteX119" fmla="*/ 1078891 w 2223728"/>
                <a:gd name="connsiteY119" fmla="*/ 1851825 h 2151143"/>
                <a:gd name="connsiteX120" fmla="*/ 1072313 w 2223728"/>
                <a:gd name="connsiteY120" fmla="*/ 1818933 h 2151143"/>
                <a:gd name="connsiteX121" fmla="*/ 1075602 w 2223728"/>
                <a:gd name="connsiteY121" fmla="*/ 1749859 h 2151143"/>
                <a:gd name="connsiteX122" fmla="*/ 1078891 w 2223728"/>
                <a:gd name="connsiteY122" fmla="*/ 1726835 h 2151143"/>
                <a:gd name="connsiteX123" fmla="*/ 1098626 w 2223728"/>
                <a:gd name="connsiteY123" fmla="*/ 1716967 h 2151143"/>
                <a:gd name="connsiteX124" fmla="*/ 1108494 w 2223728"/>
                <a:gd name="connsiteY124" fmla="*/ 1707100 h 2151143"/>
                <a:gd name="connsiteX125" fmla="*/ 1111783 w 2223728"/>
                <a:gd name="connsiteY125" fmla="*/ 1687364 h 2151143"/>
                <a:gd name="connsiteX126" fmla="*/ 1131518 w 2223728"/>
                <a:gd name="connsiteY126" fmla="*/ 1693943 h 2151143"/>
                <a:gd name="connsiteX127" fmla="*/ 1141386 w 2223728"/>
                <a:gd name="connsiteY127" fmla="*/ 1687364 h 2151143"/>
                <a:gd name="connsiteX128" fmla="*/ 1144675 w 2223728"/>
                <a:gd name="connsiteY128" fmla="*/ 1647894 h 2151143"/>
                <a:gd name="connsiteX129" fmla="*/ 1266376 w 2223728"/>
                <a:gd name="connsiteY129" fmla="*/ 1654472 h 2151143"/>
                <a:gd name="connsiteX130" fmla="*/ 1279533 w 2223728"/>
                <a:gd name="connsiteY130" fmla="*/ 1674207 h 2151143"/>
                <a:gd name="connsiteX131" fmla="*/ 1295979 w 2223728"/>
                <a:gd name="connsiteY131" fmla="*/ 1693943 h 2151143"/>
                <a:gd name="connsiteX132" fmla="*/ 1305846 w 2223728"/>
                <a:gd name="connsiteY132" fmla="*/ 1700521 h 2151143"/>
                <a:gd name="connsiteX133" fmla="*/ 1322293 w 2223728"/>
                <a:gd name="connsiteY133" fmla="*/ 1703810 h 2151143"/>
                <a:gd name="connsiteX134" fmla="*/ 1332160 w 2223728"/>
                <a:gd name="connsiteY134" fmla="*/ 1710389 h 2151143"/>
                <a:gd name="connsiteX135" fmla="*/ 1391366 w 2223728"/>
                <a:gd name="connsiteY135" fmla="*/ 1716967 h 2151143"/>
                <a:gd name="connsiteX136" fmla="*/ 1483464 w 2223728"/>
                <a:gd name="connsiteY136" fmla="*/ 1733413 h 2151143"/>
                <a:gd name="connsiteX137" fmla="*/ 1493331 w 2223728"/>
                <a:gd name="connsiteY137" fmla="*/ 1739992 h 2151143"/>
                <a:gd name="connsiteX138" fmla="*/ 1503199 w 2223728"/>
                <a:gd name="connsiteY138" fmla="*/ 1749859 h 2151143"/>
                <a:gd name="connsiteX139" fmla="*/ 1513067 w 2223728"/>
                <a:gd name="connsiteY139" fmla="*/ 1753148 h 2151143"/>
                <a:gd name="connsiteX140" fmla="*/ 1536091 w 2223728"/>
                <a:gd name="connsiteY140" fmla="*/ 1763016 h 2151143"/>
                <a:gd name="connsiteX141" fmla="*/ 1588718 w 2223728"/>
                <a:gd name="connsiteY141" fmla="*/ 1759727 h 2151143"/>
                <a:gd name="connsiteX142" fmla="*/ 1598586 w 2223728"/>
                <a:gd name="connsiteY142" fmla="*/ 1756438 h 2151143"/>
                <a:gd name="connsiteX143" fmla="*/ 1621611 w 2223728"/>
                <a:gd name="connsiteY143" fmla="*/ 1749859 h 2151143"/>
                <a:gd name="connsiteX144" fmla="*/ 1661081 w 2223728"/>
                <a:gd name="connsiteY144" fmla="*/ 1753148 h 2151143"/>
                <a:gd name="connsiteX145" fmla="*/ 1693973 w 2223728"/>
                <a:gd name="connsiteY145" fmla="*/ 1756438 h 2151143"/>
                <a:gd name="connsiteX146" fmla="*/ 1713708 w 2223728"/>
                <a:gd name="connsiteY146" fmla="*/ 1756438 h 2151143"/>
                <a:gd name="connsiteX147" fmla="*/ 1684105 w 2223728"/>
                <a:gd name="connsiteY147" fmla="*/ 1716967 h 2151143"/>
                <a:gd name="connsiteX148" fmla="*/ 1667659 w 2223728"/>
                <a:gd name="connsiteY148" fmla="*/ 1680786 h 2151143"/>
                <a:gd name="connsiteX149" fmla="*/ 1670949 w 2223728"/>
                <a:gd name="connsiteY149" fmla="*/ 1670918 h 2151143"/>
                <a:gd name="connsiteX150" fmla="*/ 1674238 w 2223728"/>
                <a:gd name="connsiteY150" fmla="*/ 1647894 h 2151143"/>
                <a:gd name="connsiteX151" fmla="*/ 1680816 w 2223728"/>
                <a:gd name="connsiteY151" fmla="*/ 1638026 h 2151143"/>
                <a:gd name="connsiteX152" fmla="*/ 1690684 w 2223728"/>
                <a:gd name="connsiteY152" fmla="*/ 1621580 h 2151143"/>
                <a:gd name="connsiteX153" fmla="*/ 1693973 w 2223728"/>
                <a:gd name="connsiteY153" fmla="*/ 1611713 h 2151143"/>
                <a:gd name="connsiteX154" fmla="*/ 1707130 w 2223728"/>
                <a:gd name="connsiteY154" fmla="*/ 1591977 h 2151143"/>
                <a:gd name="connsiteX155" fmla="*/ 1710419 w 2223728"/>
                <a:gd name="connsiteY155" fmla="*/ 1582110 h 2151143"/>
                <a:gd name="connsiteX156" fmla="*/ 1713708 w 2223728"/>
                <a:gd name="connsiteY156" fmla="*/ 1568953 h 2151143"/>
                <a:gd name="connsiteX157" fmla="*/ 1720287 w 2223728"/>
                <a:gd name="connsiteY157" fmla="*/ 1562374 h 2151143"/>
                <a:gd name="connsiteX158" fmla="*/ 1723576 w 2223728"/>
                <a:gd name="connsiteY158" fmla="*/ 1552507 h 2151143"/>
                <a:gd name="connsiteX159" fmla="*/ 1730154 w 2223728"/>
                <a:gd name="connsiteY159" fmla="*/ 1545928 h 2151143"/>
                <a:gd name="connsiteX160" fmla="*/ 1743311 w 2223728"/>
                <a:gd name="connsiteY160" fmla="*/ 1496590 h 2151143"/>
                <a:gd name="connsiteX161" fmla="*/ 1746600 w 2223728"/>
                <a:gd name="connsiteY161" fmla="*/ 1483433 h 2151143"/>
                <a:gd name="connsiteX162" fmla="*/ 1749890 w 2223728"/>
                <a:gd name="connsiteY162" fmla="*/ 1473566 h 2151143"/>
                <a:gd name="connsiteX163" fmla="*/ 1743311 w 2223728"/>
                <a:gd name="connsiteY163" fmla="*/ 1450541 h 2151143"/>
                <a:gd name="connsiteX164" fmla="*/ 1733444 w 2223728"/>
                <a:gd name="connsiteY164" fmla="*/ 1443963 h 2151143"/>
                <a:gd name="connsiteX165" fmla="*/ 1716998 w 2223728"/>
                <a:gd name="connsiteY165" fmla="*/ 1427517 h 2151143"/>
                <a:gd name="connsiteX166" fmla="*/ 1713708 w 2223728"/>
                <a:gd name="connsiteY166" fmla="*/ 1417649 h 2151143"/>
                <a:gd name="connsiteX167" fmla="*/ 1723576 w 2223728"/>
                <a:gd name="connsiteY167" fmla="*/ 1384757 h 2151143"/>
                <a:gd name="connsiteX168" fmla="*/ 1743311 w 2223728"/>
                <a:gd name="connsiteY168" fmla="*/ 1371600 h 2151143"/>
                <a:gd name="connsiteX169" fmla="*/ 1756468 w 2223728"/>
                <a:gd name="connsiteY169" fmla="*/ 1358443 h 2151143"/>
                <a:gd name="connsiteX170" fmla="*/ 1753179 w 2223728"/>
                <a:gd name="connsiteY170" fmla="*/ 1332130 h 2151143"/>
                <a:gd name="connsiteX171" fmla="*/ 1749890 w 2223728"/>
                <a:gd name="connsiteY171" fmla="*/ 1318973 h 2151143"/>
                <a:gd name="connsiteX172" fmla="*/ 1753179 w 2223728"/>
                <a:gd name="connsiteY172" fmla="*/ 1292659 h 2151143"/>
                <a:gd name="connsiteX173" fmla="*/ 1792649 w 2223728"/>
                <a:gd name="connsiteY173" fmla="*/ 1286081 h 2151143"/>
                <a:gd name="connsiteX174" fmla="*/ 1802517 w 2223728"/>
                <a:gd name="connsiteY174" fmla="*/ 1279502 h 2151143"/>
                <a:gd name="connsiteX175" fmla="*/ 1815674 w 2223728"/>
                <a:gd name="connsiteY175" fmla="*/ 1253189 h 2151143"/>
                <a:gd name="connsiteX176" fmla="*/ 1822252 w 2223728"/>
                <a:gd name="connsiteY176" fmla="*/ 1233454 h 2151143"/>
                <a:gd name="connsiteX177" fmla="*/ 1828831 w 2223728"/>
                <a:gd name="connsiteY177" fmla="*/ 1223586 h 2151143"/>
                <a:gd name="connsiteX178" fmla="*/ 1841987 w 2223728"/>
                <a:gd name="connsiteY178" fmla="*/ 1200561 h 2151143"/>
                <a:gd name="connsiteX179" fmla="*/ 1855144 w 2223728"/>
                <a:gd name="connsiteY179" fmla="*/ 1174248 h 2151143"/>
                <a:gd name="connsiteX180" fmla="*/ 1858434 w 2223728"/>
                <a:gd name="connsiteY180" fmla="*/ 1161091 h 2151143"/>
                <a:gd name="connsiteX181" fmla="*/ 1865012 w 2223728"/>
                <a:gd name="connsiteY181" fmla="*/ 1115042 h 2151143"/>
                <a:gd name="connsiteX182" fmla="*/ 1861723 w 2223728"/>
                <a:gd name="connsiteY182" fmla="*/ 1052547 h 2151143"/>
                <a:gd name="connsiteX183" fmla="*/ 1855144 w 2223728"/>
                <a:gd name="connsiteY183" fmla="*/ 1032812 h 2151143"/>
                <a:gd name="connsiteX184" fmla="*/ 1858434 w 2223728"/>
                <a:gd name="connsiteY184" fmla="*/ 996631 h 2151143"/>
                <a:gd name="connsiteX185" fmla="*/ 1861723 w 2223728"/>
                <a:gd name="connsiteY185" fmla="*/ 986763 h 2151143"/>
                <a:gd name="connsiteX186" fmla="*/ 1874880 w 2223728"/>
                <a:gd name="connsiteY186" fmla="*/ 973606 h 2151143"/>
                <a:gd name="connsiteX187" fmla="*/ 1881458 w 2223728"/>
                <a:gd name="connsiteY187" fmla="*/ 963738 h 2151143"/>
                <a:gd name="connsiteX188" fmla="*/ 1884747 w 2223728"/>
                <a:gd name="connsiteY188" fmla="*/ 953871 h 2151143"/>
                <a:gd name="connsiteX189" fmla="*/ 1891326 w 2223728"/>
                <a:gd name="connsiteY189" fmla="*/ 947292 h 2151143"/>
                <a:gd name="connsiteX190" fmla="*/ 1897904 w 2223728"/>
                <a:gd name="connsiteY190" fmla="*/ 927557 h 2151143"/>
                <a:gd name="connsiteX191" fmla="*/ 1901193 w 2223728"/>
                <a:gd name="connsiteY191" fmla="*/ 917690 h 2151143"/>
                <a:gd name="connsiteX192" fmla="*/ 1907772 w 2223728"/>
                <a:gd name="connsiteY192" fmla="*/ 911111 h 2151143"/>
                <a:gd name="connsiteX193" fmla="*/ 1917639 w 2223728"/>
                <a:gd name="connsiteY193" fmla="*/ 884797 h 2151143"/>
                <a:gd name="connsiteX194" fmla="*/ 1924218 w 2223728"/>
                <a:gd name="connsiteY194" fmla="*/ 878219 h 2151143"/>
                <a:gd name="connsiteX195" fmla="*/ 1934085 w 2223728"/>
                <a:gd name="connsiteY195" fmla="*/ 861773 h 2151143"/>
                <a:gd name="connsiteX196" fmla="*/ 1937375 w 2223728"/>
                <a:gd name="connsiteY196" fmla="*/ 851905 h 2151143"/>
                <a:gd name="connsiteX197" fmla="*/ 1947242 w 2223728"/>
                <a:gd name="connsiteY197" fmla="*/ 828881 h 2151143"/>
                <a:gd name="connsiteX198" fmla="*/ 1950531 w 2223728"/>
                <a:gd name="connsiteY198" fmla="*/ 799278 h 2151143"/>
                <a:gd name="connsiteX199" fmla="*/ 1953821 w 2223728"/>
                <a:gd name="connsiteY199" fmla="*/ 782832 h 2151143"/>
                <a:gd name="connsiteX200" fmla="*/ 1957110 w 2223728"/>
                <a:gd name="connsiteY200" fmla="*/ 763097 h 2151143"/>
                <a:gd name="connsiteX201" fmla="*/ 1960399 w 2223728"/>
                <a:gd name="connsiteY201" fmla="*/ 736783 h 2151143"/>
                <a:gd name="connsiteX202" fmla="*/ 1963688 w 2223728"/>
                <a:gd name="connsiteY202" fmla="*/ 723626 h 2151143"/>
                <a:gd name="connsiteX203" fmla="*/ 1973556 w 2223728"/>
                <a:gd name="connsiteY203" fmla="*/ 680866 h 2151143"/>
                <a:gd name="connsiteX204" fmla="*/ 1976845 w 2223728"/>
                <a:gd name="connsiteY204" fmla="*/ 670999 h 2151143"/>
                <a:gd name="connsiteX205" fmla="*/ 1999870 w 2223728"/>
                <a:gd name="connsiteY205" fmla="*/ 657842 h 2151143"/>
                <a:gd name="connsiteX206" fmla="*/ 2013026 w 2223728"/>
                <a:gd name="connsiteY206" fmla="*/ 641396 h 2151143"/>
                <a:gd name="connsiteX207" fmla="*/ 2026183 w 2223728"/>
                <a:gd name="connsiteY207" fmla="*/ 628239 h 2151143"/>
                <a:gd name="connsiteX208" fmla="*/ 2032762 w 2223728"/>
                <a:gd name="connsiteY208" fmla="*/ 621661 h 2151143"/>
                <a:gd name="connsiteX209" fmla="*/ 2039340 w 2223728"/>
                <a:gd name="connsiteY209" fmla="*/ 601925 h 2151143"/>
                <a:gd name="connsiteX210" fmla="*/ 2055786 w 2223728"/>
                <a:gd name="connsiteY210" fmla="*/ 578901 h 2151143"/>
                <a:gd name="connsiteX211" fmla="*/ 2072232 w 2223728"/>
                <a:gd name="connsiteY211" fmla="*/ 555877 h 2151143"/>
                <a:gd name="connsiteX212" fmla="*/ 2078811 w 2223728"/>
                <a:gd name="connsiteY212" fmla="*/ 542720 h 2151143"/>
                <a:gd name="connsiteX213" fmla="*/ 2095257 w 2223728"/>
                <a:gd name="connsiteY213" fmla="*/ 526274 h 2151143"/>
                <a:gd name="connsiteX214" fmla="*/ 2114992 w 2223728"/>
                <a:gd name="connsiteY214" fmla="*/ 499960 h 2151143"/>
                <a:gd name="connsiteX215" fmla="*/ 2124859 w 2223728"/>
                <a:gd name="connsiteY215" fmla="*/ 496671 h 2151143"/>
                <a:gd name="connsiteX216" fmla="*/ 2138016 w 2223728"/>
                <a:gd name="connsiteY216" fmla="*/ 493382 h 2151143"/>
                <a:gd name="connsiteX217" fmla="*/ 2164330 w 2223728"/>
                <a:gd name="connsiteY217" fmla="*/ 470357 h 2151143"/>
                <a:gd name="connsiteX218" fmla="*/ 2170908 w 2223728"/>
                <a:gd name="connsiteY218" fmla="*/ 457200 h 2151143"/>
                <a:gd name="connsiteX219" fmla="*/ 2187354 w 2223728"/>
                <a:gd name="connsiteY219" fmla="*/ 424308 h 2151143"/>
                <a:gd name="connsiteX220" fmla="*/ 2197222 w 2223728"/>
                <a:gd name="connsiteY220" fmla="*/ 421019 h 2151143"/>
                <a:gd name="connsiteX221" fmla="*/ 2213668 w 2223728"/>
                <a:gd name="connsiteY221" fmla="*/ 378259 h 2151143"/>
                <a:gd name="connsiteX222" fmla="*/ 2220246 w 2223728"/>
                <a:gd name="connsiteY222" fmla="*/ 368392 h 2151143"/>
                <a:gd name="connsiteX223" fmla="*/ 2223536 w 2223728"/>
                <a:gd name="connsiteY223" fmla="*/ 345367 h 2151143"/>
                <a:gd name="connsiteX224" fmla="*/ 2075521 w 2223728"/>
                <a:gd name="connsiteY224" fmla="*/ 345367 h 2151143"/>
                <a:gd name="connsiteX225" fmla="*/ 2006448 w 2223728"/>
                <a:gd name="connsiteY225" fmla="*/ 276294 h 2151143"/>
                <a:gd name="connsiteX226" fmla="*/ 1980134 w 2223728"/>
                <a:gd name="connsiteY226" fmla="*/ 289451 h 2151143"/>
                <a:gd name="connsiteX227" fmla="*/ 1950531 w 2223728"/>
                <a:gd name="connsiteY227" fmla="*/ 279583 h 2151143"/>
                <a:gd name="connsiteX228" fmla="*/ 1930796 w 2223728"/>
                <a:gd name="connsiteY228" fmla="*/ 266426 h 2151143"/>
                <a:gd name="connsiteX229" fmla="*/ 1920929 w 2223728"/>
                <a:gd name="connsiteY229" fmla="*/ 259848 h 2151143"/>
                <a:gd name="connsiteX230" fmla="*/ 1911061 w 2223728"/>
                <a:gd name="connsiteY230" fmla="*/ 256559 h 2151143"/>
                <a:gd name="connsiteX231" fmla="*/ 1901193 w 2223728"/>
                <a:gd name="connsiteY231" fmla="*/ 249980 h 2151143"/>
                <a:gd name="connsiteX232" fmla="*/ 1888036 w 2223728"/>
                <a:gd name="connsiteY232" fmla="*/ 148015 h 2151143"/>
                <a:gd name="connsiteX233" fmla="*/ 1871590 w 2223728"/>
                <a:gd name="connsiteY233" fmla="*/ 131569 h 2151143"/>
                <a:gd name="connsiteX234" fmla="*/ 1871590 w 2223728"/>
                <a:gd name="connsiteY234" fmla="*/ 101966 h 2151143"/>
                <a:gd name="connsiteX235" fmla="*/ 1874880 w 2223728"/>
                <a:gd name="connsiteY235" fmla="*/ 92098 h 2151143"/>
                <a:gd name="connsiteX236" fmla="*/ 1884747 w 2223728"/>
                <a:gd name="connsiteY236" fmla="*/ 85520 h 2151143"/>
                <a:gd name="connsiteX237" fmla="*/ 1888036 w 2223728"/>
                <a:gd name="connsiteY237" fmla="*/ 72363 h 2151143"/>
                <a:gd name="connsiteX238" fmla="*/ 1894615 w 2223728"/>
                <a:gd name="connsiteY238" fmla="*/ 65784 h 2151143"/>
                <a:gd name="connsiteX239" fmla="*/ 1897904 w 2223728"/>
                <a:gd name="connsiteY239" fmla="*/ 55917 h 2151143"/>
                <a:gd name="connsiteX240" fmla="*/ 1894615 w 2223728"/>
                <a:gd name="connsiteY240" fmla="*/ 32892 h 2151143"/>
                <a:gd name="connsiteX241" fmla="*/ 1861723 w 2223728"/>
                <a:gd name="connsiteY241" fmla="*/ 16446 h 2151143"/>
                <a:gd name="connsiteX242" fmla="*/ 1855144 w 2223728"/>
                <a:gd name="connsiteY242" fmla="*/ 9868 h 2151143"/>
                <a:gd name="connsiteX243" fmla="*/ 1845277 w 2223728"/>
                <a:gd name="connsiteY243" fmla="*/ 0 h 2151143"/>
                <a:gd name="connsiteX244" fmla="*/ 1812385 w 2223728"/>
                <a:gd name="connsiteY244" fmla="*/ 9868 h 2151143"/>
                <a:gd name="connsiteX245" fmla="*/ 1786071 w 2223728"/>
                <a:gd name="connsiteY245" fmla="*/ 23025 h 2151143"/>
                <a:gd name="connsiteX246" fmla="*/ 1766336 w 2223728"/>
                <a:gd name="connsiteY246" fmla="*/ 36182 h 2151143"/>
                <a:gd name="connsiteX247" fmla="*/ 1759757 w 2223728"/>
                <a:gd name="connsiteY247" fmla="*/ 55917 h 2151143"/>
                <a:gd name="connsiteX248" fmla="*/ 1756468 w 2223728"/>
                <a:gd name="connsiteY248" fmla="*/ 95387 h 2151143"/>
                <a:gd name="connsiteX249" fmla="*/ 1749890 w 2223728"/>
                <a:gd name="connsiteY249" fmla="*/ 101966 h 2151143"/>
                <a:gd name="connsiteX250" fmla="*/ 1736733 w 2223728"/>
                <a:gd name="connsiteY250" fmla="*/ 121701 h 2151143"/>
                <a:gd name="connsiteX251" fmla="*/ 1716998 w 2223728"/>
                <a:gd name="connsiteY251" fmla="*/ 128279 h 2151143"/>
                <a:gd name="connsiteX252" fmla="*/ 1690684 w 2223728"/>
                <a:gd name="connsiteY252" fmla="*/ 141436 h 2151143"/>
                <a:gd name="connsiteX253" fmla="*/ 1680816 w 2223728"/>
                <a:gd name="connsiteY253" fmla="*/ 134858 h 2151143"/>
                <a:gd name="connsiteX254" fmla="*/ 1670949 w 2223728"/>
                <a:gd name="connsiteY254" fmla="*/ 108544 h 2151143"/>
                <a:gd name="connsiteX255" fmla="*/ 1661081 w 2223728"/>
                <a:gd name="connsiteY255" fmla="*/ 101966 h 2151143"/>
                <a:gd name="connsiteX256" fmla="*/ 1631478 w 2223728"/>
                <a:gd name="connsiteY256" fmla="*/ 95387 h 2151143"/>
                <a:gd name="connsiteX257" fmla="*/ 1624900 w 2223728"/>
                <a:gd name="connsiteY257" fmla="*/ 134858 h 21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2223728" h="2151143">
                  <a:moveTo>
                    <a:pt x="1624900" y="134858"/>
                  </a:moveTo>
                  <a:cubicBezTo>
                    <a:pt x="1571724" y="156786"/>
                    <a:pt x="1416583" y="196257"/>
                    <a:pt x="1312425" y="226956"/>
                  </a:cubicBezTo>
                  <a:cubicBezTo>
                    <a:pt x="1315714" y="235727"/>
                    <a:pt x="1318104" y="244890"/>
                    <a:pt x="1322293" y="253269"/>
                  </a:cubicBezTo>
                  <a:cubicBezTo>
                    <a:pt x="1323680" y="256043"/>
                    <a:pt x="1327276" y="257189"/>
                    <a:pt x="1328871" y="259848"/>
                  </a:cubicBezTo>
                  <a:cubicBezTo>
                    <a:pt x="1330655" y="262821"/>
                    <a:pt x="1329941" y="267052"/>
                    <a:pt x="1332160" y="269715"/>
                  </a:cubicBezTo>
                  <a:cubicBezTo>
                    <a:pt x="1336795" y="275277"/>
                    <a:pt x="1349181" y="281358"/>
                    <a:pt x="1355185" y="286161"/>
                  </a:cubicBezTo>
                  <a:cubicBezTo>
                    <a:pt x="1361878" y="291515"/>
                    <a:pt x="1363459" y="295284"/>
                    <a:pt x="1368341" y="302607"/>
                  </a:cubicBezTo>
                  <a:cubicBezTo>
                    <a:pt x="1365052" y="304800"/>
                    <a:pt x="1362010" y="307418"/>
                    <a:pt x="1358474" y="309186"/>
                  </a:cubicBezTo>
                  <a:cubicBezTo>
                    <a:pt x="1355373" y="310737"/>
                    <a:pt x="1348606" y="312475"/>
                    <a:pt x="1348606" y="312475"/>
                  </a:cubicBezTo>
                  <a:lnTo>
                    <a:pt x="1286111" y="368392"/>
                  </a:lnTo>
                  <a:cubicBezTo>
                    <a:pt x="1280629" y="376067"/>
                    <a:pt x="1275931" y="384367"/>
                    <a:pt x="1269665" y="391416"/>
                  </a:cubicBezTo>
                  <a:cubicBezTo>
                    <a:pt x="1240421" y="424317"/>
                    <a:pt x="1278079" y="370577"/>
                    <a:pt x="1253219" y="407862"/>
                  </a:cubicBezTo>
                  <a:cubicBezTo>
                    <a:pt x="1246816" y="427074"/>
                    <a:pt x="1254941" y="409429"/>
                    <a:pt x="1240062" y="424308"/>
                  </a:cubicBezTo>
                  <a:cubicBezTo>
                    <a:pt x="1236186" y="428184"/>
                    <a:pt x="1233484" y="433079"/>
                    <a:pt x="1230195" y="437465"/>
                  </a:cubicBezTo>
                  <a:cubicBezTo>
                    <a:pt x="1226376" y="473744"/>
                    <a:pt x="1227998" y="486267"/>
                    <a:pt x="1220327" y="513117"/>
                  </a:cubicBezTo>
                  <a:cubicBezTo>
                    <a:pt x="1219375" y="516451"/>
                    <a:pt x="1218722" y="519953"/>
                    <a:pt x="1217038" y="522984"/>
                  </a:cubicBezTo>
                  <a:cubicBezTo>
                    <a:pt x="1215693" y="525404"/>
                    <a:pt x="1198326" y="551564"/>
                    <a:pt x="1194013" y="555877"/>
                  </a:cubicBezTo>
                  <a:cubicBezTo>
                    <a:pt x="1169534" y="580356"/>
                    <a:pt x="1189783" y="552355"/>
                    <a:pt x="1174278" y="575612"/>
                  </a:cubicBezTo>
                  <a:cubicBezTo>
                    <a:pt x="1173182" y="578901"/>
                    <a:pt x="1173004" y="582658"/>
                    <a:pt x="1170989" y="585479"/>
                  </a:cubicBezTo>
                  <a:cubicBezTo>
                    <a:pt x="1166493" y="591773"/>
                    <a:pt x="1155690" y="601352"/>
                    <a:pt x="1147964" y="605215"/>
                  </a:cubicBezTo>
                  <a:cubicBezTo>
                    <a:pt x="1144863" y="606766"/>
                    <a:pt x="1141386" y="607408"/>
                    <a:pt x="1138097" y="608504"/>
                  </a:cubicBezTo>
                  <a:cubicBezTo>
                    <a:pt x="1128653" y="607560"/>
                    <a:pt x="1107194" y="607854"/>
                    <a:pt x="1095337" y="601925"/>
                  </a:cubicBezTo>
                  <a:cubicBezTo>
                    <a:pt x="1081842" y="595177"/>
                    <a:pt x="1089087" y="596926"/>
                    <a:pt x="1078891" y="588769"/>
                  </a:cubicBezTo>
                  <a:cubicBezTo>
                    <a:pt x="1069780" y="581481"/>
                    <a:pt x="1069580" y="582376"/>
                    <a:pt x="1059156" y="578901"/>
                  </a:cubicBezTo>
                  <a:cubicBezTo>
                    <a:pt x="1052194" y="579771"/>
                    <a:pt x="1026697" y="574921"/>
                    <a:pt x="1029553" y="592058"/>
                  </a:cubicBezTo>
                  <a:cubicBezTo>
                    <a:pt x="1030203" y="595957"/>
                    <a:pt x="1033938" y="598636"/>
                    <a:pt x="1036131" y="601925"/>
                  </a:cubicBezTo>
                  <a:cubicBezTo>
                    <a:pt x="1035035" y="607407"/>
                    <a:pt x="1036421" y="614077"/>
                    <a:pt x="1032842" y="618372"/>
                  </a:cubicBezTo>
                  <a:cubicBezTo>
                    <a:pt x="1028993" y="622990"/>
                    <a:pt x="1006468" y="621661"/>
                    <a:pt x="1003239" y="621661"/>
                  </a:cubicBezTo>
                  <a:lnTo>
                    <a:pt x="993372" y="950582"/>
                  </a:lnTo>
                  <a:lnTo>
                    <a:pt x="983504" y="953871"/>
                  </a:lnTo>
                  <a:cubicBezTo>
                    <a:pt x="976926" y="946196"/>
                    <a:pt x="970485" y="938401"/>
                    <a:pt x="963769" y="930846"/>
                  </a:cubicBezTo>
                  <a:cubicBezTo>
                    <a:pt x="961709" y="928528"/>
                    <a:pt x="959849" y="925863"/>
                    <a:pt x="957190" y="924268"/>
                  </a:cubicBezTo>
                  <a:cubicBezTo>
                    <a:pt x="954217" y="922484"/>
                    <a:pt x="950612" y="922075"/>
                    <a:pt x="947323" y="920979"/>
                  </a:cubicBezTo>
                  <a:cubicBezTo>
                    <a:pt x="944034" y="918786"/>
                    <a:pt x="940430" y="917003"/>
                    <a:pt x="937455" y="914400"/>
                  </a:cubicBezTo>
                  <a:cubicBezTo>
                    <a:pt x="931621" y="909295"/>
                    <a:pt x="926491" y="903436"/>
                    <a:pt x="921009" y="897954"/>
                  </a:cubicBezTo>
                  <a:lnTo>
                    <a:pt x="904563" y="881508"/>
                  </a:lnTo>
                  <a:lnTo>
                    <a:pt x="891406" y="868351"/>
                  </a:lnTo>
                  <a:cubicBezTo>
                    <a:pt x="888117" y="865062"/>
                    <a:pt x="885409" y="861064"/>
                    <a:pt x="881539" y="858484"/>
                  </a:cubicBezTo>
                  <a:cubicBezTo>
                    <a:pt x="874319" y="853670"/>
                    <a:pt x="866863" y="848110"/>
                    <a:pt x="858514" y="845327"/>
                  </a:cubicBezTo>
                  <a:cubicBezTo>
                    <a:pt x="849937" y="842468"/>
                    <a:pt x="832200" y="838748"/>
                    <a:pt x="832200" y="838748"/>
                  </a:cubicBezTo>
                  <a:cubicBezTo>
                    <a:pt x="828911" y="836555"/>
                    <a:pt x="825287" y="834796"/>
                    <a:pt x="822333" y="832170"/>
                  </a:cubicBezTo>
                  <a:cubicBezTo>
                    <a:pt x="815380" y="825989"/>
                    <a:pt x="811424" y="815377"/>
                    <a:pt x="802598" y="812435"/>
                  </a:cubicBezTo>
                  <a:lnTo>
                    <a:pt x="792730" y="809146"/>
                  </a:lnTo>
                  <a:cubicBezTo>
                    <a:pt x="782018" y="798434"/>
                    <a:pt x="781393" y="796089"/>
                    <a:pt x="769705" y="789410"/>
                  </a:cubicBezTo>
                  <a:cubicBezTo>
                    <a:pt x="765448" y="786977"/>
                    <a:pt x="760806" y="785264"/>
                    <a:pt x="756549" y="782832"/>
                  </a:cubicBezTo>
                  <a:cubicBezTo>
                    <a:pt x="753117" y="780871"/>
                    <a:pt x="749768" y="778724"/>
                    <a:pt x="746681" y="776254"/>
                  </a:cubicBezTo>
                  <a:cubicBezTo>
                    <a:pt x="744259" y="774317"/>
                    <a:pt x="742683" y="771395"/>
                    <a:pt x="740103" y="769675"/>
                  </a:cubicBezTo>
                  <a:cubicBezTo>
                    <a:pt x="736023" y="766955"/>
                    <a:pt x="731104" y="765696"/>
                    <a:pt x="726946" y="763097"/>
                  </a:cubicBezTo>
                  <a:cubicBezTo>
                    <a:pt x="722297" y="760192"/>
                    <a:pt x="718280" y="756373"/>
                    <a:pt x="713789" y="753229"/>
                  </a:cubicBezTo>
                  <a:cubicBezTo>
                    <a:pt x="707312" y="748695"/>
                    <a:pt x="699645" y="745662"/>
                    <a:pt x="694054" y="740072"/>
                  </a:cubicBezTo>
                  <a:cubicBezTo>
                    <a:pt x="691861" y="737879"/>
                    <a:pt x="689412" y="735916"/>
                    <a:pt x="687475" y="733494"/>
                  </a:cubicBezTo>
                  <a:cubicBezTo>
                    <a:pt x="679871" y="723989"/>
                    <a:pt x="683148" y="724112"/>
                    <a:pt x="674318" y="717048"/>
                  </a:cubicBezTo>
                  <a:cubicBezTo>
                    <a:pt x="665207" y="709759"/>
                    <a:pt x="665008" y="710655"/>
                    <a:pt x="654583" y="707180"/>
                  </a:cubicBezTo>
                  <a:cubicBezTo>
                    <a:pt x="643804" y="699994"/>
                    <a:pt x="648669" y="700602"/>
                    <a:pt x="641426" y="700602"/>
                  </a:cubicBezTo>
                  <a:lnTo>
                    <a:pt x="641426" y="743361"/>
                  </a:lnTo>
                  <a:lnTo>
                    <a:pt x="526304" y="746651"/>
                  </a:lnTo>
                  <a:lnTo>
                    <a:pt x="585510" y="940714"/>
                  </a:lnTo>
                  <a:lnTo>
                    <a:pt x="546039" y="957160"/>
                  </a:lnTo>
                  <a:lnTo>
                    <a:pt x="546039" y="1147934"/>
                  </a:lnTo>
                  <a:cubicBezTo>
                    <a:pt x="531786" y="1149030"/>
                    <a:pt x="517025" y="1147296"/>
                    <a:pt x="503280" y="1151223"/>
                  </a:cubicBezTo>
                  <a:cubicBezTo>
                    <a:pt x="499946" y="1152176"/>
                    <a:pt x="501541" y="1157990"/>
                    <a:pt x="499990" y="1161091"/>
                  </a:cubicBezTo>
                  <a:cubicBezTo>
                    <a:pt x="498222" y="1164627"/>
                    <a:pt x="495373" y="1167527"/>
                    <a:pt x="493412" y="1170959"/>
                  </a:cubicBezTo>
                  <a:cubicBezTo>
                    <a:pt x="482793" y="1189543"/>
                    <a:pt x="491980" y="1178969"/>
                    <a:pt x="480255" y="1190694"/>
                  </a:cubicBezTo>
                  <a:cubicBezTo>
                    <a:pt x="483082" y="1213314"/>
                    <a:pt x="479931" y="1219973"/>
                    <a:pt x="496701" y="1236743"/>
                  </a:cubicBezTo>
                  <a:lnTo>
                    <a:pt x="509858" y="1249900"/>
                  </a:lnTo>
                  <a:lnTo>
                    <a:pt x="236854" y="1253189"/>
                  </a:lnTo>
                  <a:lnTo>
                    <a:pt x="253300" y="1585399"/>
                  </a:lnTo>
                  <a:lnTo>
                    <a:pt x="184226" y="1615002"/>
                  </a:lnTo>
                  <a:cubicBezTo>
                    <a:pt x="183130" y="1598556"/>
                    <a:pt x="182577" y="1582065"/>
                    <a:pt x="180937" y="1565664"/>
                  </a:cubicBezTo>
                  <a:cubicBezTo>
                    <a:pt x="179328" y="1549574"/>
                    <a:pt x="173351" y="1537758"/>
                    <a:pt x="167780" y="1522904"/>
                  </a:cubicBezTo>
                  <a:cubicBezTo>
                    <a:pt x="164935" y="1515318"/>
                    <a:pt x="165444" y="1508081"/>
                    <a:pt x="154623" y="1506458"/>
                  </a:cubicBezTo>
                  <a:cubicBezTo>
                    <a:pt x="136159" y="1503689"/>
                    <a:pt x="117346" y="1504265"/>
                    <a:pt x="98707" y="1503169"/>
                  </a:cubicBezTo>
                  <a:cubicBezTo>
                    <a:pt x="95418" y="1502072"/>
                    <a:pt x="92203" y="1500720"/>
                    <a:pt x="88839" y="1499879"/>
                  </a:cubicBezTo>
                  <a:cubicBezTo>
                    <a:pt x="83415" y="1498523"/>
                    <a:pt x="77628" y="1498553"/>
                    <a:pt x="72393" y="1496590"/>
                  </a:cubicBezTo>
                  <a:cubicBezTo>
                    <a:pt x="68692" y="1495202"/>
                    <a:pt x="65815" y="1492205"/>
                    <a:pt x="62526" y="1490012"/>
                  </a:cubicBezTo>
                  <a:cubicBezTo>
                    <a:pt x="61044" y="1475198"/>
                    <a:pt x="69012" y="1453831"/>
                    <a:pt x="49369" y="1453831"/>
                  </a:cubicBezTo>
                  <a:cubicBezTo>
                    <a:pt x="43778" y="1453831"/>
                    <a:pt x="38405" y="1456024"/>
                    <a:pt x="32923" y="1457120"/>
                  </a:cubicBezTo>
                  <a:cubicBezTo>
                    <a:pt x="30730" y="1459313"/>
                    <a:pt x="29003" y="1462103"/>
                    <a:pt x="26344" y="1463698"/>
                  </a:cubicBezTo>
                  <a:cubicBezTo>
                    <a:pt x="23371" y="1465482"/>
                    <a:pt x="18928" y="1464536"/>
                    <a:pt x="16477" y="1466987"/>
                  </a:cubicBezTo>
                  <a:cubicBezTo>
                    <a:pt x="14025" y="1469439"/>
                    <a:pt x="15353" y="1474147"/>
                    <a:pt x="13187" y="1476855"/>
                  </a:cubicBezTo>
                  <a:cubicBezTo>
                    <a:pt x="10718" y="1479942"/>
                    <a:pt x="6609" y="1481240"/>
                    <a:pt x="3320" y="1483433"/>
                  </a:cubicBezTo>
                  <a:cubicBezTo>
                    <a:pt x="2224" y="1486722"/>
                    <a:pt x="31" y="1489834"/>
                    <a:pt x="31" y="1493301"/>
                  </a:cubicBezTo>
                  <a:cubicBezTo>
                    <a:pt x="31" y="1513067"/>
                    <a:pt x="-556" y="1533125"/>
                    <a:pt x="3320" y="1552507"/>
                  </a:cubicBezTo>
                  <a:cubicBezTo>
                    <a:pt x="4095" y="1556383"/>
                    <a:pt x="9352" y="1558126"/>
                    <a:pt x="13187" y="1559085"/>
                  </a:cubicBezTo>
                  <a:cubicBezTo>
                    <a:pt x="27177" y="1562583"/>
                    <a:pt x="41694" y="1563471"/>
                    <a:pt x="55947" y="1565664"/>
                  </a:cubicBezTo>
                  <a:cubicBezTo>
                    <a:pt x="100685" y="1580576"/>
                    <a:pt x="78313" y="1564347"/>
                    <a:pt x="88839" y="1585399"/>
                  </a:cubicBezTo>
                  <a:cubicBezTo>
                    <a:pt x="90607" y="1588935"/>
                    <a:pt x="93225" y="1591977"/>
                    <a:pt x="95418" y="1595266"/>
                  </a:cubicBezTo>
                  <a:cubicBezTo>
                    <a:pt x="96514" y="1599652"/>
                    <a:pt x="96311" y="1604590"/>
                    <a:pt x="98707" y="1608423"/>
                  </a:cubicBezTo>
                  <a:cubicBezTo>
                    <a:pt x="101994" y="1613683"/>
                    <a:pt x="107478" y="1617194"/>
                    <a:pt x="111864" y="1621580"/>
                  </a:cubicBezTo>
                  <a:lnTo>
                    <a:pt x="125021" y="1634737"/>
                  </a:lnTo>
                  <a:lnTo>
                    <a:pt x="134888" y="1638026"/>
                  </a:lnTo>
                  <a:cubicBezTo>
                    <a:pt x="128045" y="1665401"/>
                    <a:pt x="136376" y="1638342"/>
                    <a:pt x="125021" y="1661051"/>
                  </a:cubicBezTo>
                  <a:cubicBezTo>
                    <a:pt x="121050" y="1668993"/>
                    <a:pt x="123005" y="1674504"/>
                    <a:pt x="115153" y="1680786"/>
                  </a:cubicBezTo>
                  <a:cubicBezTo>
                    <a:pt x="112446" y="1682952"/>
                    <a:pt x="108574" y="1682979"/>
                    <a:pt x="105285" y="1684075"/>
                  </a:cubicBezTo>
                  <a:cubicBezTo>
                    <a:pt x="97932" y="1691429"/>
                    <a:pt x="101808" y="1690654"/>
                    <a:pt x="95418" y="1690654"/>
                  </a:cubicBezTo>
                  <a:lnTo>
                    <a:pt x="95418" y="1851825"/>
                  </a:lnTo>
                  <a:lnTo>
                    <a:pt x="901274" y="1917609"/>
                  </a:lnTo>
                  <a:lnTo>
                    <a:pt x="914431" y="1934055"/>
                  </a:lnTo>
                  <a:cubicBezTo>
                    <a:pt x="915527" y="1953790"/>
                    <a:pt x="914022" y="1973844"/>
                    <a:pt x="917720" y="1993261"/>
                  </a:cubicBezTo>
                  <a:cubicBezTo>
                    <a:pt x="918590" y="1997830"/>
                    <a:pt x="924609" y="1999555"/>
                    <a:pt x="927587" y="2003128"/>
                  </a:cubicBezTo>
                  <a:cubicBezTo>
                    <a:pt x="930118" y="2006165"/>
                    <a:pt x="931973" y="2009707"/>
                    <a:pt x="934166" y="2012996"/>
                  </a:cubicBezTo>
                  <a:cubicBezTo>
                    <a:pt x="935262" y="2044792"/>
                    <a:pt x="935690" y="2076617"/>
                    <a:pt x="937455" y="2108383"/>
                  </a:cubicBezTo>
                  <a:cubicBezTo>
                    <a:pt x="937885" y="2116124"/>
                    <a:pt x="939469" y="2123760"/>
                    <a:pt x="940744" y="2131407"/>
                  </a:cubicBezTo>
                  <a:cubicBezTo>
                    <a:pt x="941663" y="2136922"/>
                    <a:pt x="940455" y="2143559"/>
                    <a:pt x="944034" y="2147854"/>
                  </a:cubicBezTo>
                  <a:cubicBezTo>
                    <a:pt x="946928" y="2151327"/>
                    <a:pt x="952805" y="2150047"/>
                    <a:pt x="957190" y="2151143"/>
                  </a:cubicBezTo>
                  <a:cubicBezTo>
                    <a:pt x="969251" y="2150047"/>
                    <a:pt x="981530" y="2150392"/>
                    <a:pt x="993372" y="2147854"/>
                  </a:cubicBezTo>
                  <a:cubicBezTo>
                    <a:pt x="997237" y="2147026"/>
                    <a:pt x="999289" y="2141433"/>
                    <a:pt x="1003239" y="2141275"/>
                  </a:cubicBezTo>
                  <a:lnTo>
                    <a:pt x="1075602" y="2144564"/>
                  </a:lnTo>
                  <a:cubicBezTo>
                    <a:pt x="1079988" y="2143468"/>
                    <a:pt x="1085229" y="2144099"/>
                    <a:pt x="1088759" y="2141275"/>
                  </a:cubicBezTo>
                  <a:cubicBezTo>
                    <a:pt x="1091466" y="2139109"/>
                    <a:pt x="1092221" y="2134870"/>
                    <a:pt x="1092048" y="2131407"/>
                  </a:cubicBezTo>
                  <a:cubicBezTo>
                    <a:pt x="1091111" y="2112663"/>
                    <a:pt x="1087469" y="2094151"/>
                    <a:pt x="1085470" y="2075491"/>
                  </a:cubicBezTo>
                  <a:cubicBezTo>
                    <a:pt x="1084180" y="2063450"/>
                    <a:pt x="1083277" y="2051370"/>
                    <a:pt x="1082180" y="2039310"/>
                  </a:cubicBezTo>
                  <a:cubicBezTo>
                    <a:pt x="1083277" y="2027249"/>
                    <a:pt x="1083968" y="2015145"/>
                    <a:pt x="1085470" y="2003128"/>
                  </a:cubicBezTo>
                  <a:cubicBezTo>
                    <a:pt x="1087700" y="1985291"/>
                    <a:pt x="1088070" y="1990740"/>
                    <a:pt x="1092048" y="1976815"/>
                  </a:cubicBezTo>
                  <a:cubicBezTo>
                    <a:pt x="1093290" y="1972468"/>
                    <a:pt x="1094038" y="1967988"/>
                    <a:pt x="1095337" y="1963658"/>
                  </a:cubicBezTo>
                  <a:cubicBezTo>
                    <a:pt x="1097330" y="1957016"/>
                    <a:pt x="1101916" y="1943923"/>
                    <a:pt x="1101916" y="1943923"/>
                  </a:cubicBezTo>
                  <a:cubicBezTo>
                    <a:pt x="1100819" y="1927477"/>
                    <a:pt x="1101336" y="1910843"/>
                    <a:pt x="1098626" y="1894584"/>
                  </a:cubicBezTo>
                  <a:cubicBezTo>
                    <a:pt x="1097976" y="1890685"/>
                    <a:pt x="1093436" y="1888418"/>
                    <a:pt x="1092048" y="1884717"/>
                  </a:cubicBezTo>
                  <a:cubicBezTo>
                    <a:pt x="1082695" y="1859774"/>
                    <a:pt x="1095739" y="1875251"/>
                    <a:pt x="1082180" y="1861692"/>
                  </a:cubicBezTo>
                  <a:cubicBezTo>
                    <a:pt x="1081084" y="1858403"/>
                    <a:pt x="1079571" y="1855225"/>
                    <a:pt x="1078891" y="1851825"/>
                  </a:cubicBezTo>
                  <a:cubicBezTo>
                    <a:pt x="1071332" y="1814030"/>
                    <a:pt x="1079744" y="1841225"/>
                    <a:pt x="1072313" y="1818933"/>
                  </a:cubicBezTo>
                  <a:cubicBezTo>
                    <a:pt x="1073409" y="1795908"/>
                    <a:pt x="1073960" y="1772851"/>
                    <a:pt x="1075602" y="1749859"/>
                  </a:cubicBezTo>
                  <a:cubicBezTo>
                    <a:pt x="1076154" y="1742126"/>
                    <a:pt x="1076439" y="1734190"/>
                    <a:pt x="1078891" y="1726835"/>
                  </a:cubicBezTo>
                  <a:cubicBezTo>
                    <a:pt x="1081557" y="1718837"/>
                    <a:pt x="1092823" y="1718418"/>
                    <a:pt x="1098626" y="1716967"/>
                  </a:cubicBezTo>
                  <a:cubicBezTo>
                    <a:pt x="1101915" y="1713678"/>
                    <a:pt x="1106605" y="1711351"/>
                    <a:pt x="1108494" y="1707100"/>
                  </a:cubicBezTo>
                  <a:cubicBezTo>
                    <a:pt x="1111203" y="1701005"/>
                    <a:pt x="1105992" y="1690673"/>
                    <a:pt x="1111783" y="1687364"/>
                  </a:cubicBezTo>
                  <a:cubicBezTo>
                    <a:pt x="1117804" y="1683924"/>
                    <a:pt x="1131518" y="1693943"/>
                    <a:pt x="1131518" y="1693943"/>
                  </a:cubicBezTo>
                  <a:cubicBezTo>
                    <a:pt x="1134807" y="1691750"/>
                    <a:pt x="1140300" y="1691165"/>
                    <a:pt x="1141386" y="1687364"/>
                  </a:cubicBezTo>
                  <a:cubicBezTo>
                    <a:pt x="1145013" y="1674670"/>
                    <a:pt x="1132673" y="1653395"/>
                    <a:pt x="1144675" y="1647894"/>
                  </a:cubicBezTo>
                  <a:cubicBezTo>
                    <a:pt x="1149477" y="1645693"/>
                    <a:pt x="1247718" y="1653139"/>
                    <a:pt x="1266376" y="1654472"/>
                  </a:cubicBezTo>
                  <a:cubicBezTo>
                    <a:pt x="1285577" y="1667273"/>
                    <a:pt x="1268914" y="1652968"/>
                    <a:pt x="1279533" y="1674207"/>
                  </a:cubicBezTo>
                  <a:cubicBezTo>
                    <a:pt x="1281666" y="1678473"/>
                    <a:pt x="1290952" y="1689921"/>
                    <a:pt x="1295979" y="1693943"/>
                  </a:cubicBezTo>
                  <a:cubicBezTo>
                    <a:pt x="1299066" y="1696412"/>
                    <a:pt x="1302145" y="1699133"/>
                    <a:pt x="1305846" y="1700521"/>
                  </a:cubicBezTo>
                  <a:cubicBezTo>
                    <a:pt x="1311081" y="1702484"/>
                    <a:pt x="1316811" y="1702714"/>
                    <a:pt x="1322293" y="1703810"/>
                  </a:cubicBezTo>
                  <a:cubicBezTo>
                    <a:pt x="1325582" y="1706003"/>
                    <a:pt x="1328624" y="1708621"/>
                    <a:pt x="1332160" y="1710389"/>
                  </a:cubicBezTo>
                  <a:cubicBezTo>
                    <a:pt x="1347852" y="1718236"/>
                    <a:pt x="1385214" y="1716557"/>
                    <a:pt x="1391366" y="1716967"/>
                  </a:cubicBezTo>
                  <a:cubicBezTo>
                    <a:pt x="1423146" y="1748747"/>
                    <a:pt x="1398326" y="1729866"/>
                    <a:pt x="1483464" y="1733413"/>
                  </a:cubicBezTo>
                  <a:cubicBezTo>
                    <a:pt x="1486753" y="1735606"/>
                    <a:pt x="1490294" y="1737461"/>
                    <a:pt x="1493331" y="1739992"/>
                  </a:cubicBezTo>
                  <a:cubicBezTo>
                    <a:pt x="1496904" y="1742970"/>
                    <a:pt x="1499329" y="1747279"/>
                    <a:pt x="1503199" y="1749859"/>
                  </a:cubicBezTo>
                  <a:cubicBezTo>
                    <a:pt x="1506084" y="1751782"/>
                    <a:pt x="1509880" y="1751782"/>
                    <a:pt x="1513067" y="1753148"/>
                  </a:cubicBezTo>
                  <a:cubicBezTo>
                    <a:pt x="1541518" y="1765342"/>
                    <a:pt x="1512948" y="1755303"/>
                    <a:pt x="1536091" y="1763016"/>
                  </a:cubicBezTo>
                  <a:cubicBezTo>
                    <a:pt x="1553633" y="1761920"/>
                    <a:pt x="1571238" y="1761567"/>
                    <a:pt x="1588718" y="1759727"/>
                  </a:cubicBezTo>
                  <a:cubicBezTo>
                    <a:pt x="1592166" y="1759364"/>
                    <a:pt x="1595252" y="1757391"/>
                    <a:pt x="1598586" y="1756438"/>
                  </a:cubicBezTo>
                  <a:cubicBezTo>
                    <a:pt x="1627497" y="1748177"/>
                    <a:pt x="1597951" y="1757745"/>
                    <a:pt x="1621611" y="1749859"/>
                  </a:cubicBezTo>
                  <a:lnTo>
                    <a:pt x="1661081" y="1753148"/>
                  </a:lnTo>
                  <a:cubicBezTo>
                    <a:pt x="1672054" y="1754146"/>
                    <a:pt x="1682976" y="1755751"/>
                    <a:pt x="1693973" y="1756438"/>
                  </a:cubicBezTo>
                  <a:cubicBezTo>
                    <a:pt x="1700539" y="1756848"/>
                    <a:pt x="1707130" y="1756438"/>
                    <a:pt x="1713708" y="1756438"/>
                  </a:cubicBezTo>
                  <a:lnTo>
                    <a:pt x="1684105" y="1716967"/>
                  </a:lnTo>
                  <a:cubicBezTo>
                    <a:pt x="1662805" y="1692117"/>
                    <a:pt x="1661303" y="1703031"/>
                    <a:pt x="1667659" y="1680786"/>
                  </a:cubicBezTo>
                  <a:cubicBezTo>
                    <a:pt x="1668612" y="1677452"/>
                    <a:pt x="1669852" y="1674207"/>
                    <a:pt x="1670949" y="1670918"/>
                  </a:cubicBezTo>
                  <a:cubicBezTo>
                    <a:pt x="1672045" y="1663243"/>
                    <a:pt x="1672010" y="1655320"/>
                    <a:pt x="1674238" y="1647894"/>
                  </a:cubicBezTo>
                  <a:cubicBezTo>
                    <a:pt x="1675374" y="1644108"/>
                    <a:pt x="1678721" y="1641378"/>
                    <a:pt x="1680816" y="1638026"/>
                  </a:cubicBezTo>
                  <a:cubicBezTo>
                    <a:pt x="1684204" y="1632605"/>
                    <a:pt x="1687825" y="1627298"/>
                    <a:pt x="1690684" y="1621580"/>
                  </a:cubicBezTo>
                  <a:cubicBezTo>
                    <a:pt x="1692234" y="1618479"/>
                    <a:pt x="1692289" y="1614744"/>
                    <a:pt x="1693973" y="1611713"/>
                  </a:cubicBezTo>
                  <a:cubicBezTo>
                    <a:pt x="1697813" y="1604801"/>
                    <a:pt x="1704630" y="1599478"/>
                    <a:pt x="1707130" y="1591977"/>
                  </a:cubicBezTo>
                  <a:cubicBezTo>
                    <a:pt x="1708226" y="1588688"/>
                    <a:pt x="1709467" y="1585444"/>
                    <a:pt x="1710419" y="1582110"/>
                  </a:cubicBezTo>
                  <a:cubicBezTo>
                    <a:pt x="1711661" y="1577763"/>
                    <a:pt x="1711686" y="1572996"/>
                    <a:pt x="1713708" y="1568953"/>
                  </a:cubicBezTo>
                  <a:cubicBezTo>
                    <a:pt x="1715095" y="1566179"/>
                    <a:pt x="1718094" y="1564567"/>
                    <a:pt x="1720287" y="1562374"/>
                  </a:cubicBezTo>
                  <a:cubicBezTo>
                    <a:pt x="1721383" y="1559085"/>
                    <a:pt x="1721792" y="1555480"/>
                    <a:pt x="1723576" y="1552507"/>
                  </a:cubicBezTo>
                  <a:cubicBezTo>
                    <a:pt x="1725171" y="1549848"/>
                    <a:pt x="1729546" y="1548969"/>
                    <a:pt x="1730154" y="1545928"/>
                  </a:cubicBezTo>
                  <a:cubicBezTo>
                    <a:pt x="1740379" y="1494806"/>
                    <a:pt x="1719716" y="1512322"/>
                    <a:pt x="1743311" y="1496590"/>
                  </a:cubicBezTo>
                  <a:cubicBezTo>
                    <a:pt x="1744407" y="1492204"/>
                    <a:pt x="1745358" y="1487780"/>
                    <a:pt x="1746600" y="1483433"/>
                  </a:cubicBezTo>
                  <a:cubicBezTo>
                    <a:pt x="1747553" y="1480099"/>
                    <a:pt x="1750235" y="1477016"/>
                    <a:pt x="1749890" y="1473566"/>
                  </a:cubicBezTo>
                  <a:cubicBezTo>
                    <a:pt x="1749096" y="1465623"/>
                    <a:pt x="1747187" y="1457519"/>
                    <a:pt x="1743311" y="1450541"/>
                  </a:cubicBezTo>
                  <a:cubicBezTo>
                    <a:pt x="1741391" y="1447086"/>
                    <a:pt x="1736419" y="1446566"/>
                    <a:pt x="1733444" y="1443963"/>
                  </a:cubicBezTo>
                  <a:cubicBezTo>
                    <a:pt x="1727609" y="1438858"/>
                    <a:pt x="1716998" y="1427517"/>
                    <a:pt x="1716998" y="1427517"/>
                  </a:cubicBezTo>
                  <a:cubicBezTo>
                    <a:pt x="1715901" y="1424228"/>
                    <a:pt x="1713708" y="1421116"/>
                    <a:pt x="1713708" y="1417649"/>
                  </a:cubicBezTo>
                  <a:cubicBezTo>
                    <a:pt x="1713708" y="1400160"/>
                    <a:pt x="1712037" y="1393412"/>
                    <a:pt x="1723576" y="1384757"/>
                  </a:cubicBezTo>
                  <a:cubicBezTo>
                    <a:pt x="1729901" y="1380013"/>
                    <a:pt x="1737720" y="1377191"/>
                    <a:pt x="1743311" y="1371600"/>
                  </a:cubicBezTo>
                  <a:lnTo>
                    <a:pt x="1756468" y="1358443"/>
                  </a:lnTo>
                  <a:cubicBezTo>
                    <a:pt x="1755372" y="1349672"/>
                    <a:pt x="1754632" y="1340849"/>
                    <a:pt x="1753179" y="1332130"/>
                  </a:cubicBezTo>
                  <a:cubicBezTo>
                    <a:pt x="1752436" y="1327671"/>
                    <a:pt x="1749890" y="1323494"/>
                    <a:pt x="1749890" y="1318973"/>
                  </a:cubicBezTo>
                  <a:cubicBezTo>
                    <a:pt x="1749890" y="1310133"/>
                    <a:pt x="1746173" y="1298049"/>
                    <a:pt x="1753179" y="1292659"/>
                  </a:cubicBezTo>
                  <a:cubicBezTo>
                    <a:pt x="1763751" y="1284527"/>
                    <a:pt x="1792649" y="1286081"/>
                    <a:pt x="1792649" y="1286081"/>
                  </a:cubicBezTo>
                  <a:cubicBezTo>
                    <a:pt x="1795938" y="1283888"/>
                    <a:pt x="1799722" y="1282297"/>
                    <a:pt x="1802517" y="1279502"/>
                  </a:cubicBezTo>
                  <a:cubicBezTo>
                    <a:pt x="1808785" y="1273234"/>
                    <a:pt x="1812982" y="1260591"/>
                    <a:pt x="1815674" y="1253189"/>
                  </a:cubicBezTo>
                  <a:cubicBezTo>
                    <a:pt x="1818044" y="1246672"/>
                    <a:pt x="1818405" y="1239223"/>
                    <a:pt x="1822252" y="1233454"/>
                  </a:cubicBezTo>
                  <a:cubicBezTo>
                    <a:pt x="1824445" y="1230165"/>
                    <a:pt x="1826870" y="1227018"/>
                    <a:pt x="1828831" y="1223586"/>
                  </a:cubicBezTo>
                  <a:cubicBezTo>
                    <a:pt x="1845531" y="1194360"/>
                    <a:pt x="1825954" y="1224614"/>
                    <a:pt x="1841987" y="1200561"/>
                  </a:cubicBezTo>
                  <a:cubicBezTo>
                    <a:pt x="1850066" y="1168255"/>
                    <a:pt x="1838370" y="1207796"/>
                    <a:pt x="1855144" y="1174248"/>
                  </a:cubicBezTo>
                  <a:cubicBezTo>
                    <a:pt x="1857166" y="1170205"/>
                    <a:pt x="1857453" y="1165504"/>
                    <a:pt x="1858434" y="1161091"/>
                  </a:cubicBezTo>
                  <a:cubicBezTo>
                    <a:pt x="1863088" y="1140152"/>
                    <a:pt x="1862140" y="1140891"/>
                    <a:pt x="1865012" y="1115042"/>
                  </a:cubicBezTo>
                  <a:cubicBezTo>
                    <a:pt x="1863916" y="1094210"/>
                    <a:pt x="1864209" y="1073259"/>
                    <a:pt x="1861723" y="1052547"/>
                  </a:cubicBezTo>
                  <a:cubicBezTo>
                    <a:pt x="1860897" y="1045662"/>
                    <a:pt x="1855144" y="1032812"/>
                    <a:pt x="1855144" y="1032812"/>
                  </a:cubicBezTo>
                  <a:cubicBezTo>
                    <a:pt x="1856241" y="1020752"/>
                    <a:pt x="1856721" y="1008619"/>
                    <a:pt x="1858434" y="996631"/>
                  </a:cubicBezTo>
                  <a:cubicBezTo>
                    <a:pt x="1858924" y="993199"/>
                    <a:pt x="1859708" y="989584"/>
                    <a:pt x="1861723" y="986763"/>
                  </a:cubicBezTo>
                  <a:cubicBezTo>
                    <a:pt x="1865328" y="981716"/>
                    <a:pt x="1871440" y="978767"/>
                    <a:pt x="1874880" y="973606"/>
                  </a:cubicBezTo>
                  <a:cubicBezTo>
                    <a:pt x="1877073" y="970317"/>
                    <a:pt x="1879690" y="967274"/>
                    <a:pt x="1881458" y="963738"/>
                  </a:cubicBezTo>
                  <a:cubicBezTo>
                    <a:pt x="1883008" y="960637"/>
                    <a:pt x="1882963" y="956844"/>
                    <a:pt x="1884747" y="953871"/>
                  </a:cubicBezTo>
                  <a:cubicBezTo>
                    <a:pt x="1886343" y="951212"/>
                    <a:pt x="1889133" y="949485"/>
                    <a:pt x="1891326" y="947292"/>
                  </a:cubicBezTo>
                  <a:lnTo>
                    <a:pt x="1897904" y="927557"/>
                  </a:lnTo>
                  <a:cubicBezTo>
                    <a:pt x="1899000" y="924268"/>
                    <a:pt x="1898742" y="920141"/>
                    <a:pt x="1901193" y="917690"/>
                  </a:cubicBezTo>
                  <a:lnTo>
                    <a:pt x="1907772" y="911111"/>
                  </a:lnTo>
                  <a:cubicBezTo>
                    <a:pt x="1910664" y="899542"/>
                    <a:pt x="1910760" y="895116"/>
                    <a:pt x="1917639" y="884797"/>
                  </a:cubicBezTo>
                  <a:cubicBezTo>
                    <a:pt x="1919359" y="882217"/>
                    <a:pt x="1922415" y="880742"/>
                    <a:pt x="1924218" y="878219"/>
                  </a:cubicBezTo>
                  <a:cubicBezTo>
                    <a:pt x="1927934" y="873017"/>
                    <a:pt x="1931226" y="867491"/>
                    <a:pt x="1934085" y="861773"/>
                  </a:cubicBezTo>
                  <a:cubicBezTo>
                    <a:pt x="1935636" y="858672"/>
                    <a:pt x="1936009" y="855092"/>
                    <a:pt x="1937375" y="851905"/>
                  </a:cubicBezTo>
                  <a:cubicBezTo>
                    <a:pt x="1949565" y="823462"/>
                    <a:pt x="1939531" y="852015"/>
                    <a:pt x="1947242" y="828881"/>
                  </a:cubicBezTo>
                  <a:cubicBezTo>
                    <a:pt x="1948338" y="819013"/>
                    <a:pt x="1949127" y="809107"/>
                    <a:pt x="1950531" y="799278"/>
                  </a:cubicBezTo>
                  <a:cubicBezTo>
                    <a:pt x="1951322" y="793744"/>
                    <a:pt x="1952821" y="788332"/>
                    <a:pt x="1953821" y="782832"/>
                  </a:cubicBezTo>
                  <a:cubicBezTo>
                    <a:pt x="1955014" y="776271"/>
                    <a:pt x="1956167" y="769699"/>
                    <a:pt x="1957110" y="763097"/>
                  </a:cubicBezTo>
                  <a:cubicBezTo>
                    <a:pt x="1958360" y="754346"/>
                    <a:pt x="1958946" y="745502"/>
                    <a:pt x="1960399" y="736783"/>
                  </a:cubicBezTo>
                  <a:cubicBezTo>
                    <a:pt x="1961142" y="732324"/>
                    <a:pt x="1962879" y="728074"/>
                    <a:pt x="1963688" y="723626"/>
                  </a:cubicBezTo>
                  <a:cubicBezTo>
                    <a:pt x="1970519" y="686052"/>
                    <a:pt x="1962234" y="714831"/>
                    <a:pt x="1973556" y="680866"/>
                  </a:cubicBezTo>
                  <a:cubicBezTo>
                    <a:pt x="1974652" y="677577"/>
                    <a:pt x="1974071" y="673079"/>
                    <a:pt x="1976845" y="670999"/>
                  </a:cubicBezTo>
                  <a:cubicBezTo>
                    <a:pt x="1992776" y="659051"/>
                    <a:pt x="1984801" y="662864"/>
                    <a:pt x="1999870" y="657842"/>
                  </a:cubicBezTo>
                  <a:cubicBezTo>
                    <a:pt x="2023913" y="641813"/>
                    <a:pt x="1998583" y="661617"/>
                    <a:pt x="2013026" y="641396"/>
                  </a:cubicBezTo>
                  <a:cubicBezTo>
                    <a:pt x="2016631" y="636349"/>
                    <a:pt x="2021797" y="632625"/>
                    <a:pt x="2026183" y="628239"/>
                  </a:cubicBezTo>
                  <a:lnTo>
                    <a:pt x="2032762" y="621661"/>
                  </a:lnTo>
                  <a:cubicBezTo>
                    <a:pt x="2034955" y="615082"/>
                    <a:pt x="2035179" y="607472"/>
                    <a:pt x="2039340" y="601925"/>
                  </a:cubicBezTo>
                  <a:cubicBezTo>
                    <a:pt x="2041581" y="598938"/>
                    <a:pt x="2053378" y="583717"/>
                    <a:pt x="2055786" y="578901"/>
                  </a:cubicBezTo>
                  <a:cubicBezTo>
                    <a:pt x="2066849" y="556774"/>
                    <a:pt x="2055431" y="567076"/>
                    <a:pt x="2072232" y="555877"/>
                  </a:cubicBezTo>
                  <a:cubicBezTo>
                    <a:pt x="2074425" y="551491"/>
                    <a:pt x="2075801" y="546590"/>
                    <a:pt x="2078811" y="542720"/>
                  </a:cubicBezTo>
                  <a:cubicBezTo>
                    <a:pt x="2083571" y="536600"/>
                    <a:pt x="2090957" y="532725"/>
                    <a:pt x="2095257" y="526274"/>
                  </a:cubicBezTo>
                  <a:cubicBezTo>
                    <a:pt x="2096350" y="524634"/>
                    <a:pt x="2108228" y="504018"/>
                    <a:pt x="2114992" y="499960"/>
                  </a:cubicBezTo>
                  <a:cubicBezTo>
                    <a:pt x="2117965" y="498176"/>
                    <a:pt x="2121525" y="497623"/>
                    <a:pt x="2124859" y="496671"/>
                  </a:cubicBezTo>
                  <a:cubicBezTo>
                    <a:pt x="2129206" y="495429"/>
                    <a:pt x="2133630" y="494478"/>
                    <a:pt x="2138016" y="493382"/>
                  </a:cubicBezTo>
                  <a:cubicBezTo>
                    <a:pt x="2155982" y="481405"/>
                    <a:pt x="2155896" y="485117"/>
                    <a:pt x="2164330" y="470357"/>
                  </a:cubicBezTo>
                  <a:cubicBezTo>
                    <a:pt x="2166763" y="466100"/>
                    <a:pt x="2169087" y="461753"/>
                    <a:pt x="2170908" y="457200"/>
                  </a:cubicBezTo>
                  <a:cubicBezTo>
                    <a:pt x="2176389" y="443498"/>
                    <a:pt x="2175565" y="434132"/>
                    <a:pt x="2187354" y="424308"/>
                  </a:cubicBezTo>
                  <a:cubicBezTo>
                    <a:pt x="2190018" y="422088"/>
                    <a:pt x="2193933" y="422115"/>
                    <a:pt x="2197222" y="421019"/>
                  </a:cubicBezTo>
                  <a:cubicBezTo>
                    <a:pt x="2222211" y="402277"/>
                    <a:pt x="2203770" y="421154"/>
                    <a:pt x="2213668" y="378259"/>
                  </a:cubicBezTo>
                  <a:cubicBezTo>
                    <a:pt x="2214557" y="374407"/>
                    <a:pt x="2218478" y="371928"/>
                    <a:pt x="2220246" y="368392"/>
                  </a:cubicBezTo>
                  <a:cubicBezTo>
                    <a:pt x="2224923" y="359038"/>
                    <a:pt x="2223536" y="356078"/>
                    <a:pt x="2223536" y="345367"/>
                  </a:cubicBezTo>
                  <a:lnTo>
                    <a:pt x="2075521" y="345367"/>
                  </a:lnTo>
                  <a:lnTo>
                    <a:pt x="2006448" y="276294"/>
                  </a:lnTo>
                  <a:cubicBezTo>
                    <a:pt x="1997677" y="280680"/>
                    <a:pt x="1989690" y="287246"/>
                    <a:pt x="1980134" y="289451"/>
                  </a:cubicBezTo>
                  <a:cubicBezTo>
                    <a:pt x="1972395" y="291237"/>
                    <a:pt x="1956836" y="283366"/>
                    <a:pt x="1950531" y="279583"/>
                  </a:cubicBezTo>
                  <a:cubicBezTo>
                    <a:pt x="1943751" y="275515"/>
                    <a:pt x="1937374" y="270812"/>
                    <a:pt x="1930796" y="266426"/>
                  </a:cubicBezTo>
                  <a:cubicBezTo>
                    <a:pt x="1927507" y="264233"/>
                    <a:pt x="1924679" y="261098"/>
                    <a:pt x="1920929" y="259848"/>
                  </a:cubicBezTo>
                  <a:lnTo>
                    <a:pt x="1911061" y="256559"/>
                  </a:lnTo>
                  <a:cubicBezTo>
                    <a:pt x="1907772" y="254366"/>
                    <a:pt x="1903988" y="252776"/>
                    <a:pt x="1901193" y="249980"/>
                  </a:cubicBezTo>
                  <a:cubicBezTo>
                    <a:pt x="1872448" y="221234"/>
                    <a:pt x="1897498" y="198477"/>
                    <a:pt x="1888036" y="148015"/>
                  </a:cubicBezTo>
                  <a:cubicBezTo>
                    <a:pt x="1886607" y="140395"/>
                    <a:pt x="1871590" y="131569"/>
                    <a:pt x="1871590" y="131569"/>
                  </a:cubicBezTo>
                  <a:cubicBezTo>
                    <a:pt x="1867367" y="114678"/>
                    <a:pt x="1866892" y="120756"/>
                    <a:pt x="1871590" y="101966"/>
                  </a:cubicBezTo>
                  <a:cubicBezTo>
                    <a:pt x="1872431" y="98602"/>
                    <a:pt x="1872714" y="94806"/>
                    <a:pt x="1874880" y="92098"/>
                  </a:cubicBezTo>
                  <a:cubicBezTo>
                    <a:pt x="1877349" y="89011"/>
                    <a:pt x="1881458" y="87713"/>
                    <a:pt x="1884747" y="85520"/>
                  </a:cubicBezTo>
                  <a:cubicBezTo>
                    <a:pt x="1885843" y="81134"/>
                    <a:pt x="1886014" y="76406"/>
                    <a:pt x="1888036" y="72363"/>
                  </a:cubicBezTo>
                  <a:cubicBezTo>
                    <a:pt x="1889423" y="69589"/>
                    <a:pt x="1893019" y="68443"/>
                    <a:pt x="1894615" y="65784"/>
                  </a:cubicBezTo>
                  <a:cubicBezTo>
                    <a:pt x="1896399" y="62811"/>
                    <a:pt x="1896808" y="59206"/>
                    <a:pt x="1897904" y="55917"/>
                  </a:cubicBezTo>
                  <a:cubicBezTo>
                    <a:pt x="1896808" y="48242"/>
                    <a:pt x="1898777" y="39433"/>
                    <a:pt x="1894615" y="32892"/>
                  </a:cubicBezTo>
                  <a:cubicBezTo>
                    <a:pt x="1887208" y="21252"/>
                    <a:pt x="1873350" y="19353"/>
                    <a:pt x="1861723" y="16446"/>
                  </a:cubicBezTo>
                  <a:cubicBezTo>
                    <a:pt x="1859530" y="14253"/>
                    <a:pt x="1857566" y="11805"/>
                    <a:pt x="1855144" y="9868"/>
                  </a:cubicBezTo>
                  <a:cubicBezTo>
                    <a:pt x="1844365" y="1245"/>
                    <a:pt x="1845277" y="7641"/>
                    <a:pt x="1845277" y="0"/>
                  </a:cubicBezTo>
                  <a:lnTo>
                    <a:pt x="1812385" y="9868"/>
                  </a:lnTo>
                  <a:cubicBezTo>
                    <a:pt x="1803614" y="14254"/>
                    <a:pt x="1794586" y="18159"/>
                    <a:pt x="1786071" y="23025"/>
                  </a:cubicBezTo>
                  <a:cubicBezTo>
                    <a:pt x="1779206" y="26948"/>
                    <a:pt x="1766336" y="36182"/>
                    <a:pt x="1766336" y="36182"/>
                  </a:cubicBezTo>
                  <a:cubicBezTo>
                    <a:pt x="1764143" y="42760"/>
                    <a:pt x="1760333" y="49007"/>
                    <a:pt x="1759757" y="55917"/>
                  </a:cubicBezTo>
                  <a:cubicBezTo>
                    <a:pt x="1758661" y="69074"/>
                    <a:pt x="1759234" y="82478"/>
                    <a:pt x="1756468" y="95387"/>
                  </a:cubicBezTo>
                  <a:cubicBezTo>
                    <a:pt x="1755818" y="98419"/>
                    <a:pt x="1751751" y="99485"/>
                    <a:pt x="1749890" y="101966"/>
                  </a:cubicBezTo>
                  <a:cubicBezTo>
                    <a:pt x="1745146" y="108291"/>
                    <a:pt x="1744234" y="119201"/>
                    <a:pt x="1736733" y="121701"/>
                  </a:cubicBezTo>
                  <a:lnTo>
                    <a:pt x="1716998" y="128279"/>
                  </a:lnTo>
                  <a:cubicBezTo>
                    <a:pt x="1702379" y="142898"/>
                    <a:pt x="1705993" y="149090"/>
                    <a:pt x="1690684" y="141436"/>
                  </a:cubicBezTo>
                  <a:cubicBezTo>
                    <a:pt x="1687148" y="139668"/>
                    <a:pt x="1684105" y="137051"/>
                    <a:pt x="1680816" y="134858"/>
                  </a:cubicBezTo>
                  <a:cubicBezTo>
                    <a:pt x="1678603" y="126007"/>
                    <a:pt x="1677091" y="115915"/>
                    <a:pt x="1670949" y="108544"/>
                  </a:cubicBezTo>
                  <a:cubicBezTo>
                    <a:pt x="1668418" y="105507"/>
                    <a:pt x="1664370" y="104159"/>
                    <a:pt x="1661081" y="101966"/>
                  </a:cubicBezTo>
                  <a:cubicBezTo>
                    <a:pt x="1656233" y="94693"/>
                    <a:pt x="1646590" y="73798"/>
                    <a:pt x="1631478" y="95387"/>
                  </a:cubicBezTo>
                  <a:cubicBezTo>
                    <a:pt x="1625819" y="103471"/>
                    <a:pt x="1678076" y="112930"/>
                    <a:pt x="1624900" y="134858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7451976" y="543998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6368676" y="3307707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9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7295214" y="3276050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7</a:t>
            </a:r>
            <a:endParaRPr lang="en-US" sz="1400" dirty="0"/>
          </a:p>
        </p:txBody>
      </p:sp>
      <p:sp>
        <p:nvSpPr>
          <p:cNvPr id="112" name="Rectangle 111"/>
          <p:cNvSpPr/>
          <p:nvPr/>
        </p:nvSpPr>
        <p:spPr>
          <a:xfrm>
            <a:off x="7479628" y="3596354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6</a:t>
            </a:r>
            <a:endParaRPr lang="en-US" sz="1400" dirty="0"/>
          </a:p>
        </p:txBody>
      </p:sp>
      <p:sp>
        <p:nvSpPr>
          <p:cNvPr id="114" name="Rectangle 113"/>
          <p:cNvSpPr/>
          <p:nvPr/>
        </p:nvSpPr>
        <p:spPr>
          <a:xfrm>
            <a:off x="6782515" y="3991147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10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5084653" y="3225346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11</a:t>
            </a:r>
            <a:endParaRPr lang="en-US" sz="1400" dirty="0"/>
          </a:p>
        </p:txBody>
      </p:sp>
      <p:sp>
        <p:nvSpPr>
          <p:cNvPr id="116" name="Rectangle 115"/>
          <p:cNvSpPr/>
          <p:nvPr/>
        </p:nvSpPr>
        <p:spPr>
          <a:xfrm>
            <a:off x="6587979" y="5322979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8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903915" y="421719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060217" y="505533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5152755" y="3875802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5166731" y="3550574"/>
            <a:ext cx="1260172" cy="434204"/>
            <a:chOff x="5221435" y="3915818"/>
            <a:chExt cx="1260172" cy="434204"/>
          </a:xfrm>
        </p:grpSpPr>
        <p:sp>
          <p:nvSpPr>
            <p:cNvPr id="113" name="Rectangle 112"/>
            <p:cNvSpPr/>
            <p:nvPr/>
          </p:nvSpPr>
          <p:spPr>
            <a:xfrm>
              <a:off x="5221435" y="3915818"/>
              <a:ext cx="29848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/>
                <a:t>4</a:t>
              </a:r>
            </a:p>
          </p:txBody>
        </p:sp>
        <p:cxnSp>
          <p:nvCxnSpPr>
            <p:cNvPr id="120" name="Straight Connector 119"/>
            <p:cNvCxnSpPr>
              <a:endCxn id="101" idx="72"/>
            </p:cNvCxnSpPr>
            <p:nvPr/>
          </p:nvCxnSpPr>
          <p:spPr>
            <a:xfrm>
              <a:off x="5447747" y="4079368"/>
              <a:ext cx="1033860" cy="270654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1" name="Straight Connector 120"/>
          <p:cNvCxnSpPr/>
          <p:nvPr/>
        </p:nvCxnSpPr>
        <p:spPr>
          <a:xfrm flipV="1">
            <a:off x="5391419" y="4019545"/>
            <a:ext cx="857209" cy="1543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/>
          <p:nvPr/>
        </p:nvCxnSpPr>
        <p:spPr>
          <a:xfrm flipV="1">
            <a:off x="6288842" y="3775617"/>
            <a:ext cx="1238942" cy="5653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/>
        </p:nvCxnSpPr>
        <p:spPr>
          <a:xfrm flipV="1">
            <a:off x="6399443" y="3460107"/>
            <a:ext cx="965917" cy="27188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>
          <a:xfrm>
            <a:off x="5421907" y="3427372"/>
            <a:ext cx="661647" cy="23745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ectangle 129"/>
          <p:cNvSpPr/>
          <p:nvPr/>
        </p:nvSpPr>
        <p:spPr>
          <a:xfrm>
            <a:off x="7282562" y="4650222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12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5093350" y="4464449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13</a:t>
            </a:r>
            <a:endParaRPr lang="en-US" sz="1400" dirty="0"/>
          </a:p>
        </p:txBody>
      </p:sp>
      <p:cxnSp>
        <p:nvCxnSpPr>
          <p:cNvPr id="133" name="Straight Connector 132"/>
          <p:cNvCxnSpPr/>
          <p:nvPr/>
        </p:nvCxnSpPr>
        <p:spPr>
          <a:xfrm flipV="1">
            <a:off x="5431615" y="4124321"/>
            <a:ext cx="756983" cy="484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5" name="Rectangle 134"/>
          <p:cNvSpPr/>
          <p:nvPr/>
        </p:nvSpPr>
        <p:spPr>
          <a:xfrm>
            <a:off x="5668966" y="3249443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14</a:t>
            </a:r>
            <a:endParaRPr lang="en-US" sz="1400" dirty="0">
              <a:solidFill>
                <a:schemeClr val="bg1"/>
              </a:solidFill>
            </a:endParaRPr>
          </a:p>
        </p:txBody>
      </p:sp>
      <p:pic>
        <p:nvPicPr>
          <p:cNvPr id="1026" name="Picture 2" descr="Photo of Sen. John “Johnny” Isakson [R-GA]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7440" y="1743221"/>
            <a:ext cx="761999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Photo of Sen. David Perdue [R-GA]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2138" y="1743221"/>
            <a:ext cx="7620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5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394370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Georgia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21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Adam Aldrich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22" name="Rectangle 14"/>
          <p:cNvSpPr>
            <a:spLocks noChangeArrowheads="1"/>
          </p:cNvSpPr>
          <p:nvPr/>
        </p:nvSpPr>
        <p:spPr bwMode="auto">
          <a:xfrm>
            <a:off x="5191949" y="268430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Johnny Isakson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</a:t>
            </a:r>
            <a:r>
              <a:rPr lang="en-US" altLang="en-US" sz="900" b="1" dirty="0">
                <a:solidFill>
                  <a:srgbClr val="C25359"/>
                </a:solidFill>
              </a:rPr>
              <a:t>Senator</a:t>
            </a: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6719588" y="268430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David Purdue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</a:t>
            </a:r>
            <a:r>
              <a:rPr lang="en-US" altLang="en-US" sz="900" b="1" dirty="0">
                <a:solidFill>
                  <a:srgbClr val="C25359"/>
                </a:solidFill>
              </a:rPr>
              <a:t>Senator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6343170" y="4541007"/>
            <a:ext cx="31054" cy="27172"/>
          </a:xfrm>
          <a:custGeom>
            <a:avLst/>
            <a:gdLst>
              <a:gd name="connsiteX0" fmla="*/ 319 w 51119"/>
              <a:gd name="connsiteY0" fmla="*/ 33215 h 43251"/>
              <a:gd name="connsiteX1" fmla="*/ 319 w 51119"/>
              <a:gd name="connsiteY1" fmla="*/ 33215 h 43251"/>
              <a:gd name="connsiteX2" fmla="*/ 8135 w 51119"/>
              <a:gd name="connsiteY2" fmla="*/ 1954 h 43251"/>
              <a:gd name="connsiteX3" fmla="*/ 21812 w 51119"/>
              <a:gd name="connsiteY3" fmla="*/ 0 h 43251"/>
              <a:gd name="connsiteX4" fmla="*/ 35488 w 51119"/>
              <a:gd name="connsiteY4" fmla="*/ 5861 h 43251"/>
              <a:gd name="connsiteX5" fmla="*/ 37442 w 51119"/>
              <a:gd name="connsiteY5" fmla="*/ 13677 h 43251"/>
              <a:gd name="connsiteX6" fmla="*/ 45258 w 51119"/>
              <a:gd name="connsiteY6" fmla="*/ 27354 h 43251"/>
              <a:gd name="connsiteX7" fmla="*/ 51119 w 51119"/>
              <a:gd name="connsiteY7" fmla="*/ 33215 h 43251"/>
              <a:gd name="connsiteX8" fmla="*/ 45258 w 51119"/>
              <a:gd name="connsiteY8" fmla="*/ 42985 h 43251"/>
              <a:gd name="connsiteX9" fmla="*/ 27673 w 51119"/>
              <a:gd name="connsiteY9" fmla="*/ 39077 h 43251"/>
              <a:gd name="connsiteX10" fmla="*/ 25719 w 51119"/>
              <a:gd name="connsiteY10" fmla="*/ 33215 h 43251"/>
              <a:gd name="connsiteX11" fmla="*/ 19858 w 51119"/>
              <a:gd name="connsiteY11" fmla="*/ 31261 h 43251"/>
              <a:gd name="connsiteX12" fmla="*/ 319 w 51119"/>
              <a:gd name="connsiteY12" fmla="*/ 33215 h 4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119" h="43251">
                <a:moveTo>
                  <a:pt x="319" y="33215"/>
                </a:moveTo>
                <a:lnTo>
                  <a:pt x="319" y="33215"/>
                </a:lnTo>
                <a:cubicBezTo>
                  <a:pt x="749" y="27631"/>
                  <a:pt x="-3167" y="6474"/>
                  <a:pt x="8135" y="1954"/>
                </a:cubicBezTo>
                <a:cubicBezTo>
                  <a:pt x="12411" y="244"/>
                  <a:pt x="17253" y="651"/>
                  <a:pt x="21812" y="0"/>
                </a:cubicBezTo>
                <a:cubicBezTo>
                  <a:pt x="25732" y="980"/>
                  <a:pt x="32790" y="1814"/>
                  <a:pt x="35488" y="5861"/>
                </a:cubicBezTo>
                <a:cubicBezTo>
                  <a:pt x="36978" y="8096"/>
                  <a:pt x="36499" y="11162"/>
                  <a:pt x="37442" y="13677"/>
                </a:cubicBezTo>
                <a:cubicBezTo>
                  <a:pt x="38745" y="17151"/>
                  <a:pt x="42682" y="24263"/>
                  <a:pt x="45258" y="27354"/>
                </a:cubicBezTo>
                <a:cubicBezTo>
                  <a:pt x="47027" y="29477"/>
                  <a:pt x="49165" y="31261"/>
                  <a:pt x="51119" y="33215"/>
                </a:cubicBezTo>
                <a:cubicBezTo>
                  <a:pt x="49165" y="36472"/>
                  <a:pt x="48728" y="41442"/>
                  <a:pt x="45258" y="42985"/>
                </a:cubicBezTo>
                <a:cubicBezTo>
                  <a:pt x="42311" y="44295"/>
                  <a:pt x="31674" y="40411"/>
                  <a:pt x="27673" y="39077"/>
                </a:cubicBezTo>
                <a:cubicBezTo>
                  <a:pt x="27022" y="37123"/>
                  <a:pt x="27175" y="34672"/>
                  <a:pt x="25719" y="33215"/>
                </a:cubicBezTo>
                <a:cubicBezTo>
                  <a:pt x="24263" y="31759"/>
                  <a:pt x="21910" y="31432"/>
                  <a:pt x="19858" y="31261"/>
                </a:cubicBezTo>
                <a:cubicBezTo>
                  <a:pt x="14017" y="30774"/>
                  <a:pt x="3575" y="32889"/>
                  <a:pt x="319" y="33215"/>
                </a:cubicBezTo>
                <a:close/>
              </a:path>
            </a:pathLst>
          </a:custGeom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aphicFrame>
        <p:nvGraphicFramePr>
          <p:cNvPr id="90" name="Table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6705495"/>
              </p:ext>
            </p:extLst>
          </p:nvPr>
        </p:nvGraphicFramePr>
        <p:xfrm>
          <a:off x="480061" y="1730840"/>
          <a:ext cx="4535423" cy="3118072"/>
        </p:xfrm>
        <a:graphic>
          <a:graphicData uri="http://schemas.openxmlformats.org/drawingml/2006/table">
            <a:tbl>
              <a:tblPr/>
              <a:tblGrid>
                <a:gridCol w="469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46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57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5716">
                  <a:extLst>
                    <a:ext uri="{9D8B030D-6E8A-4147-A177-3AD203B41FA5}">
                      <a16:colId xmlns:a16="http://schemas.microsoft.com/office/drawing/2014/main" val="263986970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Warner Robins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Austin Scott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Gainesville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Doug Collins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Athens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Jody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Hice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Atlanta suburbs: Marietta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Barry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Loudermilk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Augusta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Rick Allen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Atlanta suburbs: Smyrna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Scott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71.0%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47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 Corner: Rome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Graves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75,0%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8532899"/>
                  </a:ext>
                </a:extLst>
              </a:tr>
            </a:tbl>
          </a:graphicData>
        </a:graphic>
      </p:graphicFrame>
      <p:grpSp>
        <p:nvGrpSpPr>
          <p:cNvPr id="93" name="Group 18"/>
          <p:cNvGrpSpPr>
            <a:grpSpLocks noChangeAspect="1"/>
          </p:cNvGrpSpPr>
          <p:nvPr/>
        </p:nvGrpSpPr>
        <p:grpSpPr bwMode="auto">
          <a:xfrm>
            <a:off x="5603635" y="3210033"/>
            <a:ext cx="2583737" cy="2944368"/>
            <a:chOff x="2388140" y="1338943"/>
            <a:chExt cx="4354930" cy="4963181"/>
          </a:xfrm>
        </p:grpSpPr>
        <p:sp>
          <p:nvSpPr>
            <p:cNvPr id="94" name="Freeform 93"/>
            <p:cNvSpPr/>
            <p:nvPr/>
          </p:nvSpPr>
          <p:spPr>
            <a:xfrm>
              <a:off x="2811889" y="3562613"/>
              <a:ext cx="1488675" cy="2377629"/>
            </a:xfrm>
            <a:custGeom>
              <a:avLst/>
              <a:gdLst>
                <a:gd name="connsiteX0" fmla="*/ 123371 w 1487820"/>
                <a:gd name="connsiteY0" fmla="*/ 388257 h 2376714"/>
                <a:gd name="connsiteX1" fmla="*/ 123371 w 1487820"/>
                <a:gd name="connsiteY1" fmla="*/ 388257 h 2376714"/>
                <a:gd name="connsiteX2" fmla="*/ 130628 w 1487820"/>
                <a:gd name="connsiteY2" fmla="*/ 424542 h 2376714"/>
                <a:gd name="connsiteX3" fmla="*/ 134257 w 1487820"/>
                <a:gd name="connsiteY3" fmla="*/ 446314 h 2376714"/>
                <a:gd name="connsiteX4" fmla="*/ 141514 w 1487820"/>
                <a:gd name="connsiteY4" fmla="*/ 468085 h 2376714"/>
                <a:gd name="connsiteX5" fmla="*/ 159657 w 1487820"/>
                <a:gd name="connsiteY5" fmla="*/ 493485 h 2376714"/>
                <a:gd name="connsiteX6" fmla="*/ 156028 w 1487820"/>
                <a:gd name="connsiteY6" fmla="*/ 526142 h 2376714"/>
                <a:gd name="connsiteX7" fmla="*/ 137886 w 1487820"/>
                <a:gd name="connsiteY7" fmla="*/ 529771 h 2376714"/>
                <a:gd name="connsiteX8" fmla="*/ 130628 w 1487820"/>
                <a:gd name="connsiteY8" fmla="*/ 537028 h 2376714"/>
                <a:gd name="connsiteX9" fmla="*/ 134257 w 1487820"/>
                <a:gd name="connsiteY9" fmla="*/ 587828 h 2376714"/>
                <a:gd name="connsiteX10" fmla="*/ 137886 w 1487820"/>
                <a:gd name="connsiteY10" fmla="*/ 598714 h 2376714"/>
                <a:gd name="connsiteX11" fmla="*/ 127000 w 1487820"/>
                <a:gd name="connsiteY11" fmla="*/ 635000 h 2376714"/>
                <a:gd name="connsiteX12" fmla="*/ 137886 w 1487820"/>
                <a:gd name="connsiteY12" fmla="*/ 638628 h 2376714"/>
                <a:gd name="connsiteX13" fmla="*/ 159657 w 1487820"/>
                <a:gd name="connsiteY13" fmla="*/ 642257 h 2376714"/>
                <a:gd name="connsiteX14" fmla="*/ 166914 w 1487820"/>
                <a:gd name="connsiteY14" fmla="*/ 653142 h 2376714"/>
                <a:gd name="connsiteX15" fmla="*/ 192314 w 1487820"/>
                <a:gd name="connsiteY15" fmla="*/ 664028 h 2376714"/>
                <a:gd name="connsiteX16" fmla="*/ 224971 w 1487820"/>
                <a:gd name="connsiteY16" fmla="*/ 682171 h 2376714"/>
                <a:gd name="connsiteX17" fmla="*/ 228600 w 1487820"/>
                <a:gd name="connsiteY17" fmla="*/ 703942 h 2376714"/>
                <a:gd name="connsiteX18" fmla="*/ 214086 w 1487820"/>
                <a:gd name="connsiteY18" fmla="*/ 707571 h 2376714"/>
                <a:gd name="connsiteX19" fmla="*/ 203200 w 1487820"/>
                <a:gd name="connsiteY19" fmla="*/ 714828 h 2376714"/>
                <a:gd name="connsiteX20" fmla="*/ 192314 w 1487820"/>
                <a:gd name="connsiteY20" fmla="*/ 718457 h 2376714"/>
                <a:gd name="connsiteX21" fmla="*/ 159657 w 1487820"/>
                <a:gd name="connsiteY21" fmla="*/ 740228 h 2376714"/>
                <a:gd name="connsiteX22" fmla="*/ 141514 w 1487820"/>
                <a:gd name="connsiteY22" fmla="*/ 762000 h 2376714"/>
                <a:gd name="connsiteX23" fmla="*/ 130628 w 1487820"/>
                <a:gd name="connsiteY23" fmla="*/ 780142 h 2376714"/>
                <a:gd name="connsiteX24" fmla="*/ 108857 w 1487820"/>
                <a:gd name="connsiteY24" fmla="*/ 787400 h 2376714"/>
                <a:gd name="connsiteX25" fmla="*/ 87086 w 1487820"/>
                <a:gd name="connsiteY25" fmla="*/ 805542 h 2376714"/>
                <a:gd name="connsiteX26" fmla="*/ 79828 w 1487820"/>
                <a:gd name="connsiteY26" fmla="*/ 820057 h 2376714"/>
                <a:gd name="connsiteX27" fmla="*/ 72571 w 1487820"/>
                <a:gd name="connsiteY27" fmla="*/ 841828 h 2376714"/>
                <a:gd name="connsiteX28" fmla="*/ 79828 w 1487820"/>
                <a:gd name="connsiteY28" fmla="*/ 928914 h 2376714"/>
                <a:gd name="connsiteX29" fmla="*/ 87086 w 1487820"/>
                <a:gd name="connsiteY29" fmla="*/ 936171 h 2376714"/>
                <a:gd name="connsiteX30" fmla="*/ 79828 w 1487820"/>
                <a:gd name="connsiteY30" fmla="*/ 968828 h 2376714"/>
                <a:gd name="connsiteX31" fmla="*/ 68943 w 1487820"/>
                <a:gd name="connsiteY31" fmla="*/ 997857 h 2376714"/>
                <a:gd name="connsiteX32" fmla="*/ 61686 w 1487820"/>
                <a:gd name="connsiteY32" fmla="*/ 1012371 h 2376714"/>
                <a:gd name="connsiteX33" fmla="*/ 47171 w 1487820"/>
                <a:gd name="connsiteY33" fmla="*/ 1034142 h 2376714"/>
                <a:gd name="connsiteX34" fmla="*/ 39914 w 1487820"/>
                <a:gd name="connsiteY34" fmla="*/ 1045028 h 2376714"/>
                <a:gd name="connsiteX35" fmla="*/ 36286 w 1487820"/>
                <a:gd name="connsiteY35" fmla="*/ 1055914 h 2376714"/>
                <a:gd name="connsiteX36" fmla="*/ 29028 w 1487820"/>
                <a:gd name="connsiteY36" fmla="*/ 1106714 h 2376714"/>
                <a:gd name="connsiteX37" fmla="*/ 25400 w 1487820"/>
                <a:gd name="connsiteY37" fmla="*/ 1117600 h 2376714"/>
                <a:gd name="connsiteX38" fmla="*/ 18143 w 1487820"/>
                <a:gd name="connsiteY38" fmla="*/ 1143000 h 2376714"/>
                <a:gd name="connsiteX39" fmla="*/ 3628 w 1487820"/>
                <a:gd name="connsiteY39" fmla="*/ 1161142 h 2376714"/>
                <a:gd name="connsiteX40" fmla="*/ 0 w 1487820"/>
                <a:gd name="connsiteY40" fmla="*/ 1172028 h 2376714"/>
                <a:gd name="connsiteX41" fmla="*/ 7257 w 1487820"/>
                <a:gd name="connsiteY41" fmla="*/ 1211942 h 2376714"/>
                <a:gd name="connsiteX42" fmla="*/ 14514 w 1487820"/>
                <a:gd name="connsiteY42" fmla="*/ 1233714 h 2376714"/>
                <a:gd name="connsiteX43" fmla="*/ 18143 w 1487820"/>
                <a:gd name="connsiteY43" fmla="*/ 1248228 h 2376714"/>
                <a:gd name="connsiteX44" fmla="*/ 29028 w 1487820"/>
                <a:gd name="connsiteY44" fmla="*/ 1262742 h 2376714"/>
                <a:gd name="connsiteX45" fmla="*/ 36286 w 1487820"/>
                <a:gd name="connsiteY45" fmla="*/ 1309914 h 2376714"/>
                <a:gd name="connsiteX46" fmla="*/ 43543 w 1487820"/>
                <a:gd name="connsiteY46" fmla="*/ 1338942 h 2376714"/>
                <a:gd name="connsiteX47" fmla="*/ 47171 w 1487820"/>
                <a:gd name="connsiteY47" fmla="*/ 1353457 h 2376714"/>
                <a:gd name="connsiteX48" fmla="*/ 61686 w 1487820"/>
                <a:gd name="connsiteY48" fmla="*/ 1375228 h 2376714"/>
                <a:gd name="connsiteX49" fmla="*/ 72571 w 1487820"/>
                <a:gd name="connsiteY49" fmla="*/ 1400628 h 2376714"/>
                <a:gd name="connsiteX50" fmla="*/ 83457 w 1487820"/>
                <a:gd name="connsiteY50" fmla="*/ 1415142 h 2376714"/>
                <a:gd name="connsiteX51" fmla="*/ 87086 w 1487820"/>
                <a:gd name="connsiteY51" fmla="*/ 1429657 h 2376714"/>
                <a:gd name="connsiteX52" fmla="*/ 90714 w 1487820"/>
                <a:gd name="connsiteY52" fmla="*/ 1440542 h 2376714"/>
                <a:gd name="connsiteX53" fmla="*/ 83457 w 1487820"/>
                <a:gd name="connsiteY53" fmla="*/ 1484085 h 2376714"/>
                <a:gd name="connsiteX54" fmla="*/ 79828 w 1487820"/>
                <a:gd name="connsiteY54" fmla="*/ 1498600 h 2376714"/>
                <a:gd name="connsiteX55" fmla="*/ 68943 w 1487820"/>
                <a:gd name="connsiteY55" fmla="*/ 1509485 h 2376714"/>
                <a:gd name="connsiteX56" fmla="*/ 65314 w 1487820"/>
                <a:gd name="connsiteY56" fmla="*/ 1524000 h 2376714"/>
                <a:gd name="connsiteX57" fmla="*/ 50800 w 1487820"/>
                <a:gd name="connsiteY57" fmla="*/ 1545771 h 2376714"/>
                <a:gd name="connsiteX58" fmla="*/ 43543 w 1487820"/>
                <a:gd name="connsiteY58" fmla="*/ 1567542 h 2376714"/>
                <a:gd name="connsiteX59" fmla="*/ 39914 w 1487820"/>
                <a:gd name="connsiteY59" fmla="*/ 1723571 h 2376714"/>
                <a:gd name="connsiteX60" fmla="*/ 36286 w 1487820"/>
                <a:gd name="connsiteY60" fmla="*/ 1745342 h 2376714"/>
                <a:gd name="connsiteX61" fmla="*/ 25400 w 1487820"/>
                <a:gd name="connsiteY61" fmla="*/ 1763485 h 2376714"/>
                <a:gd name="connsiteX62" fmla="*/ 21771 w 1487820"/>
                <a:gd name="connsiteY62" fmla="*/ 1774371 h 2376714"/>
                <a:gd name="connsiteX63" fmla="*/ 32657 w 1487820"/>
                <a:gd name="connsiteY63" fmla="*/ 1865085 h 2376714"/>
                <a:gd name="connsiteX64" fmla="*/ 39914 w 1487820"/>
                <a:gd name="connsiteY64" fmla="*/ 1883228 h 2376714"/>
                <a:gd name="connsiteX65" fmla="*/ 54428 w 1487820"/>
                <a:gd name="connsiteY65" fmla="*/ 1886857 h 2376714"/>
                <a:gd name="connsiteX66" fmla="*/ 61686 w 1487820"/>
                <a:gd name="connsiteY66" fmla="*/ 1894114 h 2376714"/>
                <a:gd name="connsiteX67" fmla="*/ 72571 w 1487820"/>
                <a:gd name="connsiteY67" fmla="*/ 1901371 h 2376714"/>
                <a:gd name="connsiteX68" fmla="*/ 79828 w 1487820"/>
                <a:gd name="connsiteY68" fmla="*/ 1915885 h 2376714"/>
                <a:gd name="connsiteX69" fmla="*/ 97971 w 1487820"/>
                <a:gd name="connsiteY69" fmla="*/ 1937657 h 2376714"/>
                <a:gd name="connsiteX70" fmla="*/ 105228 w 1487820"/>
                <a:gd name="connsiteY70" fmla="*/ 1977571 h 2376714"/>
                <a:gd name="connsiteX71" fmla="*/ 112486 w 1487820"/>
                <a:gd name="connsiteY71" fmla="*/ 1999342 h 2376714"/>
                <a:gd name="connsiteX72" fmla="*/ 116114 w 1487820"/>
                <a:gd name="connsiteY72" fmla="*/ 2013857 h 2376714"/>
                <a:gd name="connsiteX73" fmla="*/ 127000 w 1487820"/>
                <a:gd name="connsiteY73" fmla="*/ 2046514 h 2376714"/>
                <a:gd name="connsiteX74" fmla="*/ 134257 w 1487820"/>
                <a:gd name="connsiteY74" fmla="*/ 2068285 h 2376714"/>
                <a:gd name="connsiteX75" fmla="*/ 137886 w 1487820"/>
                <a:gd name="connsiteY75" fmla="*/ 2079171 h 2376714"/>
                <a:gd name="connsiteX76" fmla="*/ 145143 w 1487820"/>
                <a:gd name="connsiteY76" fmla="*/ 2097314 h 2376714"/>
                <a:gd name="connsiteX77" fmla="*/ 148771 w 1487820"/>
                <a:gd name="connsiteY77" fmla="*/ 2108200 h 2376714"/>
                <a:gd name="connsiteX78" fmla="*/ 163286 w 1487820"/>
                <a:gd name="connsiteY78" fmla="*/ 2129971 h 2376714"/>
                <a:gd name="connsiteX79" fmla="*/ 177800 w 1487820"/>
                <a:gd name="connsiteY79" fmla="*/ 2159000 h 2376714"/>
                <a:gd name="connsiteX80" fmla="*/ 192314 w 1487820"/>
                <a:gd name="connsiteY80" fmla="*/ 2180771 h 2376714"/>
                <a:gd name="connsiteX81" fmla="*/ 192314 w 1487820"/>
                <a:gd name="connsiteY81" fmla="*/ 2289628 h 2376714"/>
                <a:gd name="connsiteX82" fmla="*/ 195943 w 1487820"/>
                <a:gd name="connsiteY82" fmla="*/ 2300514 h 2376714"/>
                <a:gd name="connsiteX83" fmla="*/ 224971 w 1487820"/>
                <a:gd name="connsiteY83" fmla="*/ 2325914 h 2376714"/>
                <a:gd name="connsiteX84" fmla="*/ 232228 w 1487820"/>
                <a:gd name="connsiteY84" fmla="*/ 2336800 h 2376714"/>
                <a:gd name="connsiteX85" fmla="*/ 950686 w 1487820"/>
                <a:gd name="connsiteY85" fmla="*/ 2376714 h 2376714"/>
                <a:gd name="connsiteX86" fmla="*/ 957943 w 1487820"/>
                <a:gd name="connsiteY86" fmla="*/ 2144485 h 2376714"/>
                <a:gd name="connsiteX87" fmla="*/ 932543 w 1487820"/>
                <a:gd name="connsiteY87" fmla="*/ 2057400 h 2376714"/>
                <a:gd name="connsiteX88" fmla="*/ 939800 w 1487820"/>
                <a:gd name="connsiteY88" fmla="*/ 1984828 h 2376714"/>
                <a:gd name="connsiteX89" fmla="*/ 1034143 w 1487820"/>
                <a:gd name="connsiteY89" fmla="*/ 1988457 h 2376714"/>
                <a:gd name="connsiteX90" fmla="*/ 1045028 w 1487820"/>
                <a:gd name="connsiteY90" fmla="*/ 1324428 h 2376714"/>
                <a:gd name="connsiteX91" fmla="*/ 1019628 w 1487820"/>
                <a:gd name="connsiteY91" fmla="*/ 1277257 h 2376714"/>
                <a:gd name="connsiteX92" fmla="*/ 1026886 w 1487820"/>
                <a:gd name="connsiteY92" fmla="*/ 1244600 h 2376714"/>
                <a:gd name="connsiteX93" fmla="*/ 1048657 w 1487820"/>
                <a:gd name="connsiteY93" fmla="*/ 1222828 h 2376714"/>
                <a:gd name="connsiteX94" fmla="*/ 1059543 w 1487820"/>
                <a:gd name="connsiteY94" fmla="*/ 1201057 h 2376714"/>
                <a:gd name="connsiteX95" fmla="*/ 1063171 w 1487820"/>
                <a:gd name="connsiteY95" fmla="*/ 1179285 h 2376714"/>
                <a:gd name="connsiteX96" fmla="*/ 1077686 w 1487820"/>
                <a:gd name="connsiteY96" fmla="*/ 1172028 h 2376714"/>
                <a:gd name="connsiteX97" fmla="*/ 1135743 w 1487820"/>
                <a:gd name="connsiteY97" fmla="*/ 1175657 h 2376714"/>
                <a:gd name="connsiteX98" fmla="*/ 1150257 w 1487820"/>
                <a:gd name="connsiteY98" fmla="*/ 1197428 h 2376714"/>
                <a:gd name="connsiteX99" fmla="*/ 1161143 w 1487820"/>
                <a:gd name="connsiteY99" fmla="*/ 1208314 h 2376714"/>
                <a:gd name="connsiteX100" fmla="*/ 1186543 w 1487820"/>
                <a:gd name="connsiteY100" fmla="*/ 1233714 h 2376714"/>
                <a:gd name="connsiteX101" fmla="*/ 1211943 w 1487820"/>
                <a:gd name="connsiteY101" fmla="*/ 1230085 h 2376714"/>
                <a:gd name="connsiteX102" fmla="*/ 1382486 w 1487820"/>
                <a:gd name="connsiteY102" fmla="*/ 1230085 h 2376714"/>
                <a:gd name="connsiteX103" fmla="*/ 1382486 w 1487820"/>
                <a:gd name="connsiteY103" fmla="*/ 627742 h 2376714"/>
                <a:gd name="connsiteX104" fmla="*/ 1168400 w 1487820"/>
                <a:gd name="connsiteY104" fmla="*/ 627742 h 2376714"/>
                <a:gd name="connsiteX105" fmla="*/ 1190171 w 1487820"/>
                <a:gd name="connsiteY105" fmla="*/ 486228 h 2376714"/>
                <a:gd name="connsiteX106" fmla="*/ 1306286 w 1487820"/>
                <a:gd name="connsiteY106" fmla="*/ 326571 h 2376714"/>
                <a:gd name="connsiteX107" fmla="*/ 1295400 w 1487820"/>
                <a:gd name="connsiteY107" fmla="*/ 254000 h 2376714"/>
                <a:gd name="connsiteX108" fmla="*/ 1320800 w 1487820"/>
                <a:gd name="connsiteY108" fmla="*/ 275771 h 2376714"/>
                <a:gd name="connsiteX109" fmla="*/ 1378857 w 1487820"/>
                <a:gd name="connsiteY109" fmla="*/ 264885 h 2376714"/>
                <a:gd name="connsiteX110" fmla="*/ 1382486 w 1487820"/>
                <a:gd name="connsiteY110" fmla="*/ 246742 h 2376714"/>
                <a:gd name="connsiteX111" fmla="*/ 1386114 w 1487820"/>
                <a:gd name="connsiteY111" fmla="*/ 221342 h 2376714"/>
                <a:gd name="connsiteX112" fmla="*/ 1404257 w 1487820"/>
                <a:gd name="connsiteY112" fmla="*/ 203200 h 2376714"/>
                <a:gd name="connsiteX113" fmla="*/ 1415143 w 1487820"/>
                <a:gd name="connsiteY113" fmla="*/ 199571 h 2376714"/>
                <a:gd name="connsiteX114" fmla="*/ 1426028 w 1487820"/>
                <a:gd name="connsiteY114" fmla="*/ 192314 h 2376714"/>
                <a:gd name="connsiteX115" fmla="*/ 1447800 w 1487820"/>
                <a:gd name="connsiteY115" fmla="*/ 181428 h 2376714"/>
                <a:gd name="connsiteX116" fmla="*/ 1458686 w 1487820"/>
                <a:gd name="connsiteY116" fmla="*/ 170542 h 2376714"/>
                <a:gd name="connsiteX117" fmla="*/ 1465943 w 1487820"/>
                <a:gd name="connsiteY117" fmla="*/ 159657 h 2376714"/>
                <a:gd name="connsiteX118" fmla="*/ 1476828 w 1487820"/>
                <a:gd name="connsiteY118" fmla="*/ 156028 h 2376714"/>
                <a:gd name="connsiteX119" fmla="*/ 1480457 w 1487820"/>
                <a:gd name="connsiteY119" fmla="*/ 145142 h 2376714"/>
                <a:gd name="connsiteX120" fmla="*/ 1487714 w 1487820"/>
                <a:gd name="connsiteY120" fmla="*/ 134257 h 2376714"/>
                <a:gd name="connsiteX121" fmla="*/ 1476828 w 1487820"/>
                <a:gd name="connsiteY121" fmla="*/ 68942 h 2376714"/>
                <a:gd name="connsiteX122" fmla="*/ 1469571 w 1487820"/>
                <a:gd name="connsiteY122" fmla="*/ 58057 h 2376714"/>
                <a:gd name="connsiteX123" fmla="*/ 1458686 w 1487820"/>
                <a:gd name="connsiteY123" fmla="*/ 54428 h 2376714"/>
                <a:gd name="connsiteX124" fmla="*/ 1440543 w 1487820"/>
                <a:gd name="connsiteY124" fmla="*/ 39914 h 2376714"/>
                <a:gd name="connsiteX125" fmla="*/ 1418771 w 1487820"/>
                <a:gd name="connsiteY125" fmla="*/ 32657 h 2376714"/>
                <a:gd name="connsiteX126" fmla="*/ 1400628 w 1487820"/>
                <a:gd name="connsiteY126" fmla="*/ 25400 h 2376714"/>
                <a:gd name="connsiteX127" fmla="*/ 1378857 w 1487820"/>
                <a:gd name="connsiteY127" fmla="*/ 18142 h 2376714"/>
                <a:gd name="connsiteX128" fmla="*/ 1342571 w 1487820"/>
                <a:gd name="connsiteY128" fmla="*/ 0 h 2376714"/>
                <a:gd name="connsiteX129" fmla="*/ 1317171 w 1487820"/>
                <a:gd name="connsiteY129" fmla="*/ 10885 h 2376714"/>
                <a:gd name="connsiteX130" fmla="*/ 1309914 w 1487820"/>
                <a:gd name="connsiteY130" fmla="*/ 21771 h 2376714"/>
                <a:gd name="connsiteX131" fmla="*/ 1306286 w 1487820"/>
                <a:gd name="connsiteY131" fmla="*/ 50800 h 2376714"/>
                <a:gd name="connsiteX132" fmla="*/ 1295400 w 1487820"/>
                <a:gd name="connsiteY132" fmla="*/ 61685 h 2376714"/>
                <a:gd name="connsiteX133" fmla="*/ 1222828 w 1487820"/>
                <a:gd name="connsiteY133" fmla="*/ 58057 h 2376714"/>
                <a:gd name="connsiteX134" fmla="*/ 1211943 w 1487820"/>
                <a:gd name="connsiteY134" fmla="*/ 54428 h 2376714"/>
                <a:gd name="connsiteX135" fmla="*/ 1186543 w 1487820"/>
                <a:gd name="connsiteY135" fmla="*/ 36285 h 2376714"/>
                <a:gd name="connsiteX136" fmla="*/ 1157514 w 1487820"/>
                <a:gd name="connsiteY136" fmla="*/ 29028 h 2376714"/>
                <a:gd name="connsiteX137" fmla="*/ 1121228 w 1487820"/>
                <a:gd name="connsiteY137" fmla="*/ 36285 h 2376714"/>
                <a:gd name="connsiteX138" fmla="*/ 1099457 w 1487820"/>
                <a:gd name="connsiteY138" fmla="*/ 43542 h 2376714"/>
                <a:gd name="connsiteX139" fmla="*/ 914400 w 1487820"/>
                <a:gd name="connsiteY139" fmla="*/ 43542 h 2376714"/>
                <a:gd name="connsiteX140" fmla="*/ 903514 w 1487820"/>
                <a:gd name="connsiteY140" fmla="*/ 94342 h 2376714"/>
                <a:gd name="connsiteX141" fmla="*/ 859971 w 1487820"/>
                <a:gd name="connsiteY141" fmla="*/ 105228 h 2376714"/>
                <a:gd name="connsiteX142" fmla="*/ 841828 w 1487820"/>
                <a:gd name="connsiteY142" fmla="*/ 206828 h 2376714"/>
                <a:gd name="connsiteX143" fmla="*/ 780143 w 1487820"/>
                <a:gd name="connsiteY143" fmla="*/ 166914 h 2376714"/>
                <a:gd name="connsiteX144" fmla="*/ 747486 w 1487820"/>
                <a:gd name="connsiteY144" fmla="*/ 156028 h 2376714"/>
                <a:gd name="connsiteX145" fmla="*/ 718457 w 1487820"/>
                <a:gd name="connsiteY145" fmla="*/ 137885 h 2376714"/>
                <a:gd name="connsiteX146" fmla="*/ 714828 w 1487820"/>
                <a:gd name="connsiteY146" fmla="*/ 127000 h 2376714"/>
                <a:gd name="connsiteX147" fmla="*/ 700314 w 1487820"/>
                <a:gd name="connsiteY147" fmla="*/ 123371 h 2376714"/>
                <a:gd name="connsiteX148" fmla="*/ 678543 w 1487820"/>
                <a:gd name="connsiteY148" fmla="*/ 119742 h 2376714"/>
                <a:gd name="connsiteX149" fmla="*/ 667657 w 1487820"/>
                <a:gd name="connsiteY149" fmla="*/ 97971 h 2376714"/>
                <a:gd name="connsiteX150" fmla="*/ 664028 w 1487820"/>
                <a:gd name="connsiteY150" fmla="*/ 87085 h 2376714"/>
                <a:gd name="connsiteX151" fmla="*/ 656771 w 1487820"/>
                <a:gd name="connsiteY151" fmla="*/ 76200 h 2376714"/>
                <a:gd name="connsiteX152" fmla="*/ 624114 w 1487820"/>
                <a:gd name="connsiteY152" fmla="*/ 72571 h 2376714"/>
                <a:gd name="connsiteX153" fmla="*/ 613228 w 1487820"/>
                <a:gd name="connsiteY153" fmla="*/ 65314 h 2376714"/>
                <a:gd name="connsiteX154" fmla="*/ 609600 w 1487820"/>
                <a:gd name="connsiteY154" fmla="*/ 32657 h 2376714"/>
                <a:gd name="connsiteX155" fmla="*/ 605971 w 1487820"/>
                <a:gd name="connsiteY155" fmla="*/ 14514 h 2376714"/>
                <a:gd name="connsiteX156" fmla="*/ 598714 w 1487820"/>
                <a:gd name="connsiteY156" fmla="*/ 3628 h 2376714"/>
                <a:gd name="connsiteX157" fmla="*/ 587828 w 1487820"/>
                <a:gd name="connsiteY157" fmla="*/ 3628 h 2376714"/>
                <a:gd name="connsiteX158" fmla="*/ 504371 w 1487820"/>
                <a:gd name="connsiteY158" fmla="*/ 61685 h 2376714"/>
                <a:gd name="connsiteX159" fmla="*/ 391886 w 1487820"/>
                <a:gd name="connsiteY159" fmla="*/ 58057 h 2376714"/>
                <a:gd name="connsiteX160" fmla="*/ 381000 w 1487820"/>
                <a:gd name="connsiteY160" fmla="*/ 326571 h 2376714"/>
                <a:gd name="connsiteX161" fmla="*/ 221343 w 1487820"/>
                <a:gd name="connsiteY161" fmla="*/ 330200 h 2376714"/>
                <a:gd name="connsiteX162" fmla="*/ 192314 w 1487820"/>
                <a:gd name="connsiteY162" fmla="*/ 333828 h 2376714"/>
                <a:gd name="connsiteX163" fmla="*/ 185057 w 1487820"/>
                <a:gd name="connsiteY163" fmla="*/ 366485 h 2376714"/>
                <a:gd name="connsiteX164" fmla="*/ 174171 w 1487820"/>
                <a:gd name="connsiteY164" fmla="*/ 410028 h 2376714"/>
                <a:gd name="connsiteX165" fmla="*/ 141514 w 1487820"/>
                <a:gd name="connsiteY165" fmla="*/ 399142 h 2376714"/>
                <a:gd name="connsiteX166" fmla="*/ 123371 w 1487820"/>
                <a:gd name="connsiteY166" fmla="*/ 388257 h 237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487820" h="2376714">
                  <a:moveTo>
                    <a:pt x="123371" y="388257"/>
                  </a:moveTo>
                  <a:lnTo>
                    <a:pt x="123371" y="388257"/>
                  </a:lnTo>
                  <a:cubicBezTo>
                    <a:pt x="125790" y="400352"/>
                    <a:pt x="128355" y="412419"/>
                    <a:pt x="130628" y="424542"/>
                  </a:cubicBezTo>
                  <a:cubicBezTo>
                    <a:pt x="131984" y="431773"/>
                    <a:pt x="132473" y="439176"/>
                    <a:pt x="134257" y="446314"/>
                  </a:cubicBezTo>
                  <a:cubicBezTo>
                    <a:pt x="136112" y="453735"/>
                    <a:pt x="137271" y="461720"/>
                    <a:pt x="141514" y="468085"/>
                  </a:cubicBezTo>
                  <a:cubicBezTo>
                    <a:pt x="152125" y="484003"/>
                    <a:pt x="146154" y="475482"/>
                    <a:pt x="159657" y="493485"/>
                  </a:cubicBezTo>
                  <a:cubicBezTo>
                    <a:pt x="158447" y="504371"/>
                    <a:pt x="161663" y="516750"/>
                    <a:pt x="156028" y="526142"/>
                  </a:cubicBezTo>
                  <a:cubicBezTo>
                    <a:pt x="152855" y="531430"/>
                    <a:pt x="143554" y="527342"/>
                    <a:pt x="137886" y="529771"/>
                  </a:cubicBezTo>
                  <a:cubicBezTo>
                    <a:pt x="134741" y="531119"/>
                    <a:pt x="133047" y="534609"/>
                    <a:pt x="130628" y="537028"/>
                  </a:cubicBezTo>
                  <a:cubicBezTo>
                    <a:pt x="131838" y="553961"/>
                    <a:pt x="132273" y="570968"/>
                    <a:pt x="134257" y="587828"/>
                  </a:cubicBezTo>
                  <a:cubicBezTo>
                    <a:pt x="134704" y="591627"/>
                    <a:pt x="137886" y="594889"/>
                    <a:pt x="137886" y="598714"/>
                  </a:cubicBezTo>
                  <a:cubicBezTo>
                    <a:pt x="137886" y="622062"/>
                    <a:pt x="136836" y="620245"/>
                    <a:pt x="127000" y="635000"/>
                  </a:cubicBezTo>
                  <a:cubicBezTo>
                    <a:pt x="130629" y="636209"/>
                    <a:pt x="134152" y="637798"/>
                    <a:pt x="137886" y="638628"/>
                  </a:cubicBezTo>
                  <a:cubicBezTo>
                    <a:pt x="145068" y="640224"/>
                    <a:pt x="153077" y="638967"/>
                    <a:pt x="159657" y="642257"/>
                  </a:cubicBezTo>
                  <a:cubicBezTo>
                    <a:pt x="163557" y="644207"/>
                    <a:pt x="163564" y="650350"/>
                    <a:pt x="166914" y="653142"/>
                  </a:cubicBezTo>
                  <a:cubicBezTo>
                    <a:pt x="172896" y="658127"/>
                    <a:pt x="184748" y="661507"/>
                    <a:pt x="192314" y="664028"/>
                  </a:cubicBezTo>
                  <a:cubicBezTo>
                    <a:pt x="217268" y="680663"/>
                    <a:pt x="205812" y="675783"/>
                    <a:pt x="224971" y="682171"/>
                  </a:cubicBezTo>
                  <a:cubicBezTo>
                    <a:pt x="228888" y="688047"/>
                    <a:pt x="238397" y="696104"/>
                    <a:pt x="228600" y="703942"/>
                  </a:cubicBezTo>
                  <a:cubicBezTo>
                    <a:pt x="224706" y="707057"/>
                    <a:pt x="218924" y="706361"/>
                    <a:pt x="214086" y="707571"/>
                  </a:cubicBezTo>
                  <a:cubicBezTo>
                    <a:pt x="210457" y="709990"/>
                    <a:pt x="207101" y="712878"/>
                    <a:pt x="203200" y="714828"/>
                  </a:cubicBezTo>
                  <a:cubicBezTo>
                    <a:pt x="199779" y="716539"/>
                    <a:pt x="195374" y="716162"/>
                    <a:pt x="192314" y="718457"/>
                  </a:cubicBezTo>
                  <a:cubicBezTo>
                    <a:pt x="159811" y="742834"/>
                    <a:pt x="188785" y="732947"/>
                    <a:pt x="159657" y="740228"/>
                  </a:cubicBezTo>
                  <a:cubicBezTo>
                    <a:pt x="151631" y="748254"/>
                    <a:pt x="146566" y="751896"/>
                    <a:pt x="141514" y="762000"/>
                  </a:cubicBezTo>
                  <a:cubicBezTo>
                    <a:pt x="137375" y="770278"/>
                    <a:pt x="140080" y="775416"/>
                    <a:pt x="130628" y="780142"/>
                  </a:cubicBezTo>
                  <a:cubicBezTo>
                    <a:pt x="123786" y="783563"/>
                    <a:pt x="115222" y="783157"/>
                    <a:pt x="108857" y="787400"/>
                  </a:cubicBezTo>
                  <a:cubicBezTo>
                    <a:pt x="100177" y="793187"/>
                    <a:pt x="93436" y="796652"/>
                    <a:pt x="87086" y="805542"/>
                  </a:cubicBezTo>
                  <a:cubicBezTo>
                    <a:pt x="83942" y="809944"/>
                    <a:pt x="81837" y="815034"/>
                    <a:pt x="79828" y="820057"/>
                  </a:cubicBezTo>
                  <a:cubicBezTo>
                    <a:pt x="76987" y="827159"/>
                    <a:pt x="72571" y="841828"/>
                    <a:pt x="72571" y="841828"/>
                  </a:cubicBezTo>
                  <a:cubicBezTo>
                    <a:pt x="72609" y="842357"/>
                    <a:pt x="77703" y="920413"/>
                    <a:pt x="79828" y="928914"/>
                  </a:cubicBezTo>
                  <a:cubicBezTo>
                    <a:pt x="80658" y="932233"/>
                    <a:pt x="84667" y="933752"/>
                    <a:pt x="87086" y="936171"/>
                  </a:cubicBezTo>
                  <a:cubicBezTo>
                    <a:pt x="84590" y="948650"/>
                    <a:pt x="83246" y="956864"/>
                    <a:pt x="79828" y="968828"/>
                  </a:cubicBezTo>
                  <a:cubicBezTo>
                    <a:pt x="77433" y="977212"/>
                    <a:pt x="72015" y="990946"/>
                    <a:pt x="68943" y="997857"/>
                  </a:cubicBezTo>
                  <a:cubicBezTo>
                    <a:pt x="66746" y="1002800"/>
                    <a:pt x="64469" y="1007733"/>
                    <a:pt x="61686" y="1012371"/>
                  </a:cubicBezTo>
                  <a:cubicBezTo>
                    <a:pt x="57198" y="1019850"/>
                    <a:pt x="52009" y="1026885"/>
                    <a:pt x="47171" y="1034142"/>
                  </a:cubicBezTo>
                  <a:lnTo>
                    <a:pt x="39914" y="1045028"/>
                  </a:lnTo>
                  <a:cubicBezTo>
                    <a:pt x="38705" y="1048657"/>
                    <a:pt x="36970" y="1052151"/>
                    <a:pt x="36286" y="1055914"/>
                  </a:cubicBezTo>
                  <a:cubicBezTo>
                    <a:pt x="30792" y="1086132"/>
                    <a:pt x="34979" y="1079934"/>
                    <a:pt x="29028" y="1106714"/>
                  </a:cubicBezTo>
                  <a:cubicBezTo>
                    <a:pt x="28198" y="1110448"/>
                    <a:pt x="26451" y="1113922"/>
                    <a:pt x="25400" y="1117600"/>
                  </a:cubicBezTo>
                  <a:cubicBezTo>
                    <a:pt x="23852" y="1123017"/>
                    <a:pt x="21040" y="1137206"/>
                    <a:pt x="18143" y="1143000"/>
                  </a:cubicBezTo>
                  <a:cubicBezTo>
                    <a:pt x="13566" y="1152154"/>
                    <a:pt x="10378" y="1154393"/>
                    <a:pt x="3628" y="1161142"/>
                  </a:cubicBezTo>
                  <a:cubicBezTo>
                    <a:pt x="2419" y="1164771"/>
                    <a:pt x="0" y="1168203"/>
                    <a:pt x="0" y="1172028"/>
                  </a:cubicBezTo>
                  <a:cubicBezTo>
                    <a:pt x="0" y="1181405"/>
                    <a:pt x="4080" y="1201352"/>
                    <a:pt x="7257" y="1211942"/>
                  </a:cubicBezTo>
                  <a:cubicBezTo>
                    <a:pt x="9455" y="1219269"/>
                    <a:pt x="12658" y="1226293"/>
                    <a:pt x="14514" y="1233714"/>
                  </a:cubicBezTo>
                  <a:cubicBezTo>
                    <a:pt x="15724" y="1238552"/>
                    <a:pt x="15913" y="1243768"/>
                    <a:pt x="18143" y="1248228"/>
                  </a:cubicBezTo>
                  <a:cubicBezTo>
                    <a:pt x="20847" y="1253637"/>
                    <a:pt x="25400" y="1257904"/>
                    <a:pt x="29028" y="1262742"/>
                  </a:cubicBezTo>
                  <a:cubicBezTo>
                    <a:pt x="37202" y="1287261"/>
                    <a:pt x="30050" y="1263144"/>
                    <a:pt x="36286" y="1309914"/>
                  </a:cubicBezTo>
                  <a:cubicBezTo>
                    <a:pt x="39055" y="1330679"/>
                    <a:pt x="38961" y="1322906"/>
                    <a:pt x="43543" y="1338942"/>
                  </a:cubicBezTo>
                  <a:cubicBezTo>
                    <a:pt x="44913" y="1343737"/>
                    <a:pt x="44941" y="1348996"/>
                    <a:pt x="47171" y="1353457"/>
                  </a:cubicBezTo>
                  <a:cubicBezTo>
                    <a:pt x="51072" y="1361258"/>
                    <a:pt x="61686" y="1375228"/>
                    <a:pt x="61686" y="1375228"/>
                  </a:cubicBezTo>
                  <a:cubicBezTo>
                    <a:pt x="65213" y="1385811"/>
                    <a:pt x="66165" y="1390378"/>
                    <a:pt x="72571" y="1400628"/>
                  </a:cubicBezTo>
                  <a:cubicBezTo>
                    <a:pt x="75776" y="1405756"/>
                    <a:pt x="79828" y="1410304"/>
                    <a:pt x="83457" y="1415142"/>
                  </a:cubicBezTo>
                  <a:cubicBezTo>
                    <a:pt x="84667" y="1419980"/>
                    <a:pt x="85716" y="1424862"/>
                    <a:pt x="87086" y="1429657"/>
                  </a:cubicBezTo>
                  <a:cubicBezTo>
                    <a:pt x="88137" y="1433334"/>
                    <a:pt x="90968" y="1436726"/>
                    <a:pt x="90714" y="1440542"/>
                  </a:cubicBezTo>
                  <a:cubicBezTo>
                    <a:pt x="89735" y="1455224"/>
                    <a:pt x="86169" y="1469623"/>
                    <a:pt x="83457" y="1484085"/>
                  </a:cubicBezTo>
                  <a:cubicBezTo>
                    <a:pt x="82538" y="1488987"/>
                    <a:pt x="82302" y="1494270"/>
                    <a:pt x="79828" y="1498600"/>
                  </a:cubicBezTo>
                  <a:cubicBezTo>
                    <a:pt x="77282" y="1503055"/>
                    <a:pt x="72571" y="1505857"/>
                    <a:pt x="68943" y="1509485"/>
                  </a:cubicBezTo>
                  <a:cubicBezTo>
                    <a:pt x="67733" y="1514323"/>
                    <a:pt x="67544" y="1519539"/>
                    <a:pt x="65314" y="1524000"/>
                  </a:cubicBezTo>
                  <a:cubicBezTo>
                    <a:pt x="61413" y="1531801"/>
                    <a:pt x="53558" y="1537497"/>
                    <a:pt x="50800" y="1545771"/>
                  </a:cubicBezTo>
                  <a:lnTo>
                    <a:pt x="43543" y="1567542"/>
                  </a:lnTo>
                  <a:cubicBezTo>
                    <a:pt x="42333" y="1619552"/>
                    <a:pt x="42036" y="1671591"/>
                    <a:pt x="39914" y="1723571"/>
                  </a:cubicBezTo>
                  <a:cubicBezTo>
                    <a:pt x="39614" y="1730922"/>
                    <a:pt x="38800" y="1738428"/>
                    <a:pt x="36286" y="1745342"/>
                  </a:cubicBezTo>
                  <a:cubicBezTo>
                    <a:pt x="33876" y="1751970"/>
                    <a:pt x="28554" y="1757177"/>
                    <a:pt x="25400" y="1763485"/>
                  </a:cubicBezTo>
                  <a:cubicBezTo>
                    <a:pt x="23689" y="1766906"/>
                    <a:pt x="22981" y="1770742"/>
                    <a:pt x="21771" y="1774371"/>
                  </a:cubicBezTo>
                  <a:cubicBezTo>
                    <a:pt x="23613" y="1805678"/>
                    <a:pt x="21662" y="1835767"/>
                    <a:pt x="32657" y="1865085"/>
                  </a:cubicBezTo>
                  <a:cubicBezTo>
                    <a:pt x="34944" y="1871184"/>
                    <a:pt x="35308" y="1878622"/>
                    <a:pt x="39914" y="1883228"/>
                  </a:cubicBezTo>
                  <a:cubicBezTo>
                    <a:pt x="43440" y="1886754"/>
                    <a:pt x="49590" y="1885647"/>
                    <a:pt x="54428" y="1886857"/>
                  </a:cubicBezTo>
                  <a:cubicBezTo>
                    <a:pt x="56847" y="1889276"/>
                    <a:pt x="59014" y="1891977"/>
                    <a:pt x="61686" y="1894114"/>
                  </a:cubicBezTo>
                  <a:cubicBezTo>
                    <a:pt x="65091" y="1896838"/>
                    <a:pt x="69779" y="1898021"/>
                    <a:pt x="72571" y="1901371"/>
                  </a:cubicBezTo>
                  <a:cubicBezTo>
                    <a:pt x="76034" y="1905526"/>
                    <a:pt x="77144" y="1911189"/>
                    <a:pt x="79828" y="1915885"/>
                  </a:cubicBezTo>
                  <a:cubicBezTo>
                    <a:pt x="86563" y="1927671"/>
                    <a:pt x="87967" y="1927652"/>
                    <a:pt x="97971" y="1937657"/>
                  </a:cubicBezTo>
                  <a:cubicBezTo>
                    <a:pt x="107903" y="1967447"/>
                    <a:pt x="92919" y="1920133"/>
                    <a:pt x="105228" y="1977571"/>
                  </a:cubicBezTo>
                  <a:cubicBezTo>
                    <a:pt x="106831" y="1985051"/>
                    <a:pt x="110067" y="1992085"/>
                    <a:pt x="112486" y="1999342"/>
                  </a:cubicBezTo>
                  <a:cubicBezTo>
                    <a:pt x="114063" y="2004073"/>
                    <a:pt x="115136" y="2008967"/>
                    <a:pt x="116114" y="2013857"/>
                  </a:cubicBezTo>
                  <a:cubicBezTo>
                    <a:pt x="121701" y="2041791"/>
                    <a:pt x="114927" y="2028403"/>
                    <a:pt x="127000" y="2046514"/>
                  </a:cubicBezTo>
                  <a:lnTo>
                    <a:pt x="134257" y="2068285"/>
                  </a:lnTo>
                  <a:cubicBezTo>
                    <a:pt x="135467" y="2071914"/>
                    <a:pt x="136465" y="2075620"/>
                    <a:pt x="137886" y="2079171"/>
                  </a:cubicBezTo>
                  <a:cubicBezTo>
                    <a:pt x="140305" y="2085219"/>
                    <a:pt x="142856" y="2091215"/>
                    <a:pt x="145143" y="2097314"/>
                  </a:cubicBezTo>
                  <a:cubicBezTo>
                    <a:pt x="146486" y="2100895"/>
                    <a:pt x="146913" y="2104856"/>
                    <a:pt x="148771" y="2108200"/>
                  </a:cubicBezTo>
                  <a:cubicBezTo>
                    <a:pt x="153007" y="2115824"/>
                    <a:pt x="163286" y="2129971"/>
                    <a:pt x="163286" y="2129971"/>
                  </a:cubicBezTo>
                  <a:cubicBezTo>
                    <a:pt x="177287" y="2171975"/>
                    <a:pt x="162602" y="2138735"/>
                    <a:pt x="177800" y="2159000"/>
                  </a:cubicBezTo>
                  <a:cubicBezTo>
                    <a:pt x="183033" y="2165978"/>
                    <a:pt x="192314" y="2180771"/>
                    <a:pt x="192314" y="2180771"/>
                  </a:cubicBezTo>
                  <a:cubicBezTo>
                    <a:pt x="188686" y="2235195"/>
                    <a:pt x="186267" y="2235204"/>
                    <a:pt x="192314" y="2289628"/>
                  </a:cubicBezTo>
                  <a:cubicBezTo>
                    <a:pt x="192736" y="2293430"/>
                    <a:pt x="193648" y="2297454"/>
                    <a:pt x="195943" y="2300514"/>
                  </a:cubicBezTo>
                  <a:cubicBezTo>
                    <a:pt x="206556" y="2314665"/>
                    <a:pt x="212381" y="2317521"/>
                    <a:pt x="224971" y="2325914"/>
                  </a:cubicBezTo>
                  <a:cubicBezTo>
                    <a:pt x="227390" y="2329543"/>
                    <a:pt x="110671" y="2328333"/>
                    <a:pt x="232228" y="2336800"/>
                  </a:cubicBezTo>
                  <a:lnTo>
                    <a:pt x="950686" y="2376714"/>
                  </a:lnTo>
                  <a:lnTo>
                    <a:pt x="957943" y="2144485"/>
                  </a:lnTo>
                  <a:lnTo>
                    <a:pt x="932543" y="2057400"/>
                  </a:lnTo>
                  <a:lnTo>
                    <a:pt x="939800" y="1984828"/>
                  </a:lnTo>
                  <a:lnTo>
                    <a:pt x="1034143" y="1988457"/>
                  </a:lnTo>
                  <a:lnTo>
                    <a:pt x="1045028" y="1324428"/>
                  </a:lnTo>
                  <a:lnTo>
                    <a:pt x="1019628" y="1277257"/>
                  </a:lnTo>
                  <a:cubicBezTo>
                    <a:pt x="1022047" y="1266371"/>
                    <a:pt x="1021638" y="1254439"/>
                    <a:pt x="1026886" y="1244600"/>
                  </a:cubicBezTo>
                  <a:cubicBezTo>
                    <a:pt x="1031716" y="1235544"/>
                    <a:pt x="1042964" y="1231368"/>
                    <a:pt x="1048657" y="1222828"/>
                  </a:cubicBezTo>
                  <a:cubicBezTo>
                    <a:pt x="1058035" y="1208760"/>
                    <a:pt x="1054535" y="1216079"/>
                    <a:pt x="1059543" y="1201057"/>
                  </a:cubicBezTo>
                  <a:cubicBezTo>
                    <a:pt x="1060752" y="1193800"/>
                    <a:pt x="1059272" y="1185524"/>
                    <a:pt x="1063171" y="1179285"/>
                  </a:cubicBezTo>
                  <a:cubicBezTo>
                    <a:pt x="1066038" y="1174698"/>
                    <a:pt x="1072283" y="1172298"/>
                    <a:pt x="1077686" y="1172028"/>
                  </a:cubicBezTo>
                  <a:cubicBezTo>
                    <a:pt x="1097052" y="1171060"/>
                    <a:pt x="1116391" y="1174447"/>
                    <a:pt x="1135743" y="1175657"/>
                  </a:cubicBezTo>
                  <a:cubicBezTo>
                    <a:pt x="1170467" y="1210381"/>
                    <a:pt x="1129251" y="1165920"/>
                    <a:pt x="1150257" y="1197428"/>
                  </a:cubicBezTo>
                  <a:cubicBezTo>
                    <a:pt x="1153104" y="1201698"/>
                    <a:pt x="1157992" y="1204263"/>
                    <a:pt x="1161143" y="1208314"/>
                  </a:cubicBezTo>
                  <a:cubicBezTo>
                    <a:pt x="1181522" y="1234515"/>
                    <a:pt x="1165741" y="1226779"/>
                    <a:pt x="1186543" y="1233714"/>
                  </a:cubicBezTo>
                  <a:cubicBezTo>
                    <a:pt x="1204577" y="1229205"/>
                    <a:pt x="1196070" y="1230085"/>
                    <a:pt x="1211943" y="1230085"/>
                  </a:cubicBezTo>
                  <a:lnTo>
                    <a:pt x="1382486" y="1230085"/>
                  </a:lnTo>
                  <a:lnTo>
                    <a:pt x="1382486" y="627742"/>
                  </a:lnTo>
                  <a:lnTo>
                    <a:pt x="1168400" y="627742"/>
                  </a:lnTo>
                  <a:lnTo>
                    <a:pt x="1190171" y="486228"/>
                  </a:lnTo>
                  <a:lnTo>
                    <a:pt x="1306286" y="326571"/>
                  </a:lnTo>
                  <a:lnTo>
                    <a:pt x="1295400" y="254000"/>
                  </a:lnTo>
                  <a:cubicBezTo>
                    <a:pt x="1303867" y="261257"/>
                    <a:pt x="1309982" y="273067"/>
                    <a:pt x="1320800" y="275771"/>
                  </a:cubicBezTo>
                  <a:cubicBezTo>
                    <a:pt x="1353944" y="284057"/>
                    <a:pt x="1359931" y="277502"/>
                    <a:pt x="1378857" y="264885"/>
                  </a:cubicBezTo>
                  <a:cubicBezTo>
                    <a:pt x="1380067" y="258837"/>
                    <a:pt x="1381472" y="252826"/>
                    <a:pt x="1382486" y="246742"/>
                  </a:cubicBezTo>
                  <a:cubicBezTo>
                    <a:pt x="1383892" y="238306"/>
                    <a:pt x="1383657" y="229534"/>
                    <a:pt x="1386114" y="221342"/>
                  </a:cubicBezTo>
                  <a:cubicBezTo>
                    <a:pt x="1388675" y="212804"/>
                    <a:pt x="1396858" y="206899"/>
                    <a:pt x="1404257" y="203200"/>
                  </a:cubicBezTo>
                  <a:cubicBezTo>
                    <a:pt x="1407678" y="201489"/>
                    <a:pt x="1411722" y="201282"/>
                    <a:pt x="1415143" y="199571"/>
                  </a:cubicBezTo>
                  <a:cubicBezTo>
                    <a:pt x="1419043" y="197621"/>
                    <a:pt x="1422128" y="194264"/>
                    <a:pt x="1426028" y="192314"/>
                  </a:cubicBezTo>
                  <a:cubicBezTo>
                    <a:pt x="1442392" y="184131"/>
                    <a:pt x="1432202" y="194426"/>
                    <a:pt x="1447800" y="181428"/>
                  </a:cubicBezTo>
                  <a:cubicBezTo>
                    <a:pt x="1451742" y="178143"/>
                    <a:pt x="1455401" y="174484"/>
                    <a:pt x="1458686" y="170542"/>
                  </a:cubicBezTo>
                  <a:cubicBezTo>
                    <a:pt x="1461478" y="167192"/>
                    <a:pt x="1462538" y="162381"/>
                    <a:pt x="1465943" y="159657"/>
                  </a:cubicBezTo>
                  <a:cubicBezTo>
                    <a:pt x="1468930" y="157268"/>
                    <a:pt x="1473200" y="157238"/>
                    <a:pt x="1476828" y="156028"/>
                  </a:cubicBezTo>
                  <a:cubicBezTo>
                    <a:pt x="1478038" y="152399"/>
                    <a:pt x="1478746" y="148563"/>
                    <a:pt x="1480457" y="145142"/>
                  </a:cubicBezTo>
                  <a:cubicBezTo>
                    <a:pt x="1482407" y="141242"/>
                    <a:pt x="1487424" y="138608"/>
                    <a:pt x="1487714" y="134257"/>
                  </a:cubicBezTo>
                  <a:cubicBezTo>
                    <a:pt x="1488374" y="124353"/>
                    <a:pt x="1486106" y="82858"/>
                    <a:pt x="1476828" y="68942"/>
                  </a:cubicBezTo>
                  <a:cubicBezTo>
                    <a:pt x="1474409" y="65314"/>
                    <a:pt x="1472976" y="60781"/>
                    <a:pt x="1469571" y="58057"/>
                  </a:cubicBezTo>
                  <a:cubicBezTo>
                    <a:pt x="1466584" y="55668"/>
                    <a:pt x="1462314" y="55638"/>
                    <a:pt x="1458686" y="54428"/>
                  </a:cubicBezTo>
                  <a:cubicBezTo>
                    <a:pt x="1452655" y="48398"/>
                    <a:pt x="1448780" y="43575"/>
                    <a:pt x="1440543" y="39914"/>
                  </a:cubicBezTo>
                  <a:cubicBezTo>
                    <a:pt x="1433552" y="36807"/>
                    <a:pt x="1425874" y="35498"/>
                    <a:pt x="1418771" y="32657"/>
                  </a:cubicBezTo>
                  <a:cubicBezTo>
                    <a:pt x="1412723" y="30238"/>
                    <a:pt x="1406749" y="27626"/>
                    <a:pt x="1400628" y="25400"/>
                  </a:cubicBezTo>
                  <a:cubicBezTo>
                    <a:pt x="1393439" y="22786"/>
                    <a:pt x="1385222" y="22385"/>
                    <a:pt x="1378857" y="18142"/>
                  </a:cubicBezTo>
                  <a:cubicBezTo>
                    <a:pt x="1352936" y="862"/>
                    <a:pt x="1365548" y="5743"/>
                    <a:pt x="1342571" y="0"/>
                  </a:cubicBezTo>
                  <a:cubicBezTo>
                    <a:pt x="1331468" y="2775"/>
                    <a:pt x="1325524" y="2532"/>
                    <a:pt x="1317171" y="10885"/>
                  </a:cubicBezTo>
                  <a:cubicBezTo>
                    <a:pt x="1314087" y="13969"/>
                    <a:pt x="1312333" y="18142"/>
                    <a:pt x="1309914" y="21771"/>
                  </a:cubicBezTo>
                  <a:cubicBezTo>
                    <a:pt x="1308705" y="31447"/>
                    <a:pt x="1309619" y="41635"/>
                    <a:pt x="1306286" y="50800"/>
                  </a:cubicBezTo>
                  <a:cubicBezTo>
                    <a:pt x="1304532" y="55623"/>
                    <a:pt x="1300512" y="61240"/>
                    <a:pt x="1295400" y="61685"/>
                  </a:cubicBezTo>
                  <a:cubicBezTo>
                    <a:pt x="1271270" y="63783"/>
                    <a:pt x="1247019" y="59266"/>
                    <a:pt x="1222828" y="58057"/>
                  </a:cubicBezTo>
                  <a:cubicBezTo>
                    <a:pt x="1219200" y="56847"/>
                    <a:pt x="1215264" y="56326"/>
                    <a:pt x="1211943" y="54428"/>
                  </a:cubicBezTo>
                  <a:cubicBezTo>
                    <a:pt x="1200462" y="47867"/>
                    <a:pt x="1197757" y="41892"/>
                    <a:pt x="1186543" y="36285"/>
                  </a:cubicBezTo>
                  <a:cubicBezTo>
                    <a:pt x="1179108" y="32568"/>
                    <a:pt x="1164409" y="30407"/>
                    <a:pt x="1157514" y="29028"/>
                  </a:cubicBezTo>
                  <a:cubicBezTo>
                    <a:pt x="1114180" y="35219"/>
                    <a:pt x="1146555" y="29049"/>
                    <a:pt x="1121228" y="36285"/>
                  </a:cubicBezTo>
                  <a:cubicBezTo>
                    <a:pt x="1101236" y="41997"/>
                    <a:pt x="1112722" y="36910"/>
                    <a:pt x="1099457" y="43542"/>
                  </a:cubicBezTo>
                  <a:lnTo>
                    <a:pt x="914400" y="43542"/>
                  </a:lnTo>
                  <a:lnTo>
                    <a:pt x="903514" y="94342"/>
                  </a:lnTo>
                  <a:lnTo>
                    <a:pt x="859971" y="105228"/>
                  </a:lnTo>
                  <a:lnTo>
                    <a:pt x="841828" y="206828"/>
                  </a:lnTo>
                  <a:lnTo>
                    <a:pt x="780143" y="166914"/>
                  </a:lnTo>
                  <a:cubicBezTo>
                    <a:pt x="769257" y="163285"/>
                    <a:pt x="757749" y="161160"/>
                    <a:pt x="747486" y="156028"/>
                  </a:cubicBezTo>
                  <a:cubicBezTo>
                    <a:pt x="688318" y="126444"/>
                    <a:pt x="755477" y="150226"/>
                    <a:pt x="718457" y="137885"/>
                  </a:cubicBezTo>
                  <a:cubicBezTo>
                    <a:pt x="717247" y="134257"/>
                    <a:pt x="717815" y="129389"/>
                    <a:pt x="714828" y="127000"/>
                  </a:cubicBezTo>
                  <a:cubicBezTo>
                    <a:pt x="710934" y="123885"/>
                    <a:pt x="705204" y="124349"/>
                    <a:pt x="700314" y="123371"/>
                  </a:cubicBezTo>
                  <a:cubicBezTo>
                    <a:pt x="693100" y="121928"/>
                    <a:pt x="685800" y="120952"/>
                    <a:pt x="678543" y="119742"/>
                  </a:cubicBezTo>
                  <a:cubicBezTo>
                    <a:pt x="669420" y="92380"/>
                    <a:pt x="681727" y="126110"/>
                    <a:pt x="667657" y="97971"/>
                  </a:cubicBezTo>
                  <a:cubicBezTo>
                    <a:pt x="665946" y="94550"/>
                    <a:pt x="665739" y="90506"/>
                    <a:pt x="664028" y="87085"/>
                  </a:cubicBezTo>
                  <a:cubicBezTo>
                    <a:pt x="662078" y="83185"/>
                    <a:pt x="660869" y="77690"/>
                    <a:pt x="656771" y="76200"/>
                  </a:cubicBezTo>
                  <a:cubicBezTo>
                    <a:pt x="646478" y="72457"/>
                    <a:pt x="635000" y="73781"/>
                    <a:pt x="624114" y="72571"/>
                  </a:cubicBezTo>
                  <a:cubicBezTo>
                    <a:pt x="620485" y="70152"/>
                    <a:pt x="614718" y="69412"/>
                    <a:pt x="613228" y="65314"/>
                  </a:cubicBezTo>
                  <a:cubicBezTo>
                    <a:pt x="609485" y="55021"/>
                    <a:pt x="611149" y="43500"/>
                    <a:pt x="609600" y="32657"/>
                  </a:cubicBezTo>
                  <a:cubicBezTo>
                    <a:pt x="608728" y="26552"/>
                    <a:pt x="608137" y="20289"/>
                    <a:pt x="605971" y="14514"/>
                  </a:cubicBezTo>
                  <a:cubicBezTo>
                    <a:pt x="604440" y="10431"/>
                    <a:pt x="602454" y="5872"/>
                    <a:pt x="598714" y="3628"/>
                  </a:cubicBezTo>
                  <a:cubicBezTo>
                    <a:pt x="595602" y="1761"/>
                    <a:pt x="591457" y="3628"/>
                    <a:pt x="587828" y="3628"/>
                  </a:cubicBezTo>
                  <a:lnTo>
                    <a:pt x="504371" y="61685"/>
                  </a:lnTo>
                  <a:lnTo>
                    <a:pt x="391886" y="58057"/>
                  </a:lnTo>
                  <a:lnTo>
                    <a:pt x="381000" y="326571"/>
                  </a:lnTo>
                  <a:lnTo>
                    <a:pt x="221343" y="330200"/>
                  </a:lnTo>
                  <a:lnTo>
                    <a:pt x="192314" y="333828"/>
                  </a:lnTo>
                  <a:cubicBezTo>
                    <a:pt x="189895" y="344714"/>
                    <a:pt x="187930" y="355710"/>
                    <a:pt x="185057" y="366485"/>
                  </a:cubicBezTo>
                  <a:cubicBezTo>
                    <a:pt x="172278" y="414408"/>
                    <a:pt x="182131" y="362274"/>
                    <a:pt x="174171" y="410028"/>
                  </a:cubicBezTo>
                  <a:cubicBezTo>
                    <a:pt x="154696" y="407246"/>
                    <a:pt x="151093" y="411916"/>
                    <a:pt x="141514" y="399142"/>
                  </a:cubicBezTo>
                  <a:cubicBezTo>
                    <a:pt x="139891" y="396978"/>
                    <a:pt x="126395" y="390071"/>
                    <a:pt x="123371" y="388257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2629375" y="2599182"/>
              <a:ext cx="1183957" cy="1414197"/>
            </a:xfrm>
            <a:custGeom>
              <a:avLst/>
              <a:gdLst>
                <a:gd name="connsiteX0" fmla="*/ 0 w 1184343"/>
                <a:gd name="connsiteY0" fmla="*/ 160506 h 1412943"/>
                <a:gd name="connsiteX1" fmla="*/ 138619 w 1184343"/>
                <a:gd name="connsiteY1" fmla="*/ 1016540 h 1412943"/>
                <a:gd name="connsiteX2" fmla="*/ 167802 w 1184343"/>
                <a:gd name="connsiteY2" fmla="*/ 1031132 h 1412943"/>
                <a:gd name="connsiteX3" fmla="*/ 170234 w 1184343"/>
                <a:gd name="connsiteY3" fmla="*/ 1053019 h 1412943"/>
                <a:gd name="connsiteX4" fmla="*/ 165370 w 1184343"/>
                <a:gd name="connsiteY4" fmla="*/ 1077338 h 1412943"/>
                <a:gd name="connsiteX5" fmla="*/ 167802 w 1184343"/>
                <a:gd name="connsiteY5" fmla="*/ 1087066 h 1412943"/>
                <a:gd name="connsiteX6" fmla="*/ 184826 w 1184343"/>
                <a:gd name="connsiteY6" fmla="*/ 1094362 h 1412943"/>
                <a:gd name="connsiteX7" fmla="*/ 196985 w 1184343"/>
                <a:gd name="connsiteY7" fmla="*/ 1135704 h 1412943"/>
                <a:gd name="connsiteX8" fmla="*/ 189689 w 1184343"/>
                <a:gd name="connsiteY8" fmla="*/ 1140568 h 1412943"/>
                <a:gd name="connsiteX9" fmla="*/ 187257 w 1184343"/>
                <a:gd name="connsiteY9" fmla="*/ 1147864 h 1412943"/>
                <a:gd name="connsiteX10" fmla="*/ 199417 w 1184343"/>
                <a:gd name="connsiteY10" fmla="*/ 1160023 h 1412943"/>
                <a:gd name="connsiteX11" fmla="*/ 209145 w 1184343"/>
                <a:gd name="connsiteY11" fmla="*/ 1167319 h 1412943"/>
                <a:gd name="connsiteX12" fmla="*/ 223736 w 1184343"/>
                <a:gd name="connsiteY12" fmla="*/ 1179479 h 1412943"/>
                <a:gd name="connsiteX13" fmla="*/ 218872 w 1184343"/>
                <a:gd name="connsiteY13" fmla="*/ 1196502 h 1412943"/>
                <a:gd name="connsiteX14" fmla="*/ 216440 w 1184343"/>
                <a:gd name="connsiteY14" fmla="*/ 1203798 h 1412943"/>
                <a:gd name="connsiteX15" fmla="*/ 209145 w 1184343"/>
                <a:gd name="connsiteY15" fmla="*/ 1220821 h 1412943"/>
                <a:gd name="connsiteX16" fmla="*/ 211577 w 1184343"/>
                <a:gd name="connsiteY16" fmla="*/ 1242709 h 1412943"/>
                <a:gd name="connsiteX17" fmla="*/ 218872 w 1184343"/>
                <a:gd name="connsiteY17" fmla="*/ 1250004 h 1412943"/>
                <a:gd name="connsiteX18" fmla="*/ 226168 w 1184343"/>
                <a:gd name="connsiteY18" fmla="*/ 1259732 h 1412943"/>
                <a:gd name="connsiteX19" fmla="*/ 228600 w 1184343"/>
                <a:gd name="connsiteY19" fmla="*/ 1267028 h 1412943"/>
                <a:gd name="connsiteX20" fmla="*/ 228600 w 1184343"/>
                <a:gd name="connsiteY20" fmla="*/ 1298643 h 1412943"/>
                <a:gd name="connsiteX21" fmla="*/ 245623 w 1184343"/>
                <a:gd name="connsiteY21" fmla="*/ 1313234 h 1412943"/>
                <a:gd name="connsiteX22" fmla="*/ 252919 w 1184343"/>
                <a:gd name="connsiteY22" fmla="*/ 1320530 h 1412943"/>
                <a:gd name="connsiteX23" fmla="*/ 267511 w 1184343"/>
                <a:gd name="connsiteY23" fmla="*/ 1330257 h 1412943"/>
                <a:gd name="connsiteX24" fmla="*/ 274806 w 1184343"/>
                <a:gd name="connsiteY24" fmla="*/ 1335121 h 1412943"/>
                <a:gd name="connsiteX25" fmla="*/ 279670 w 1184343"/>
                <a:gd name="connsiteY25" fmla="*/ 1342417 h 1412943"/>
                <a:gd name="connsiteX26" fmla="*/ 282102 w 1184343"/>
                <a:gd name="connsiteY26" fmla="*/ 1349713 h 1412943"/>
                <a:gd name="connsiteX27" fmla="*/ 291830 w 1184343"/>
                <a:gd name="connsiteY27" fmla="*/ 1364304 h 1412943"/>
                <a:gd name="connsiteX28" fmla="*/ 296694 w 1184343"/>
                <a:gd name="connsiteY28" fmla="*/ 1371600 h 1412943"/>
                <a:gd name="connsiteX29" fmla="*/ 301557 w 1184343"/>
                <a:gd name="connsiteY29" fmla="*/ 1378896 h 1412943"/>
                <a:gd name="connsiteX30" fmla="*/ 303989 w 1184343"/>
                <a:gd name="connsiteY30" fmla="*/ 1388623 h 1412943"/>
                <a:gd name="connsiteX31" fmla="*/ 321013 w 1184343"/>
                <a:gd name="connsiteY31" fmla="*/ 1378896 h 1412943"/>
                <a:gd name="connsiteX32" fmla="*/ 323445 w 1184343"/>
                <a:gd name="connsiteY32" fmla="*/ 1371600 h 1412943"/>
                <a:gd name="connsiteX33" fmla="*/ 328309 w 1184343"/>
                <a:gd name="connsiteY33" fmla="*/ 1378896 h 1412943"/>
                <a:gd name="connsiteX34" fmla="*/ 330740 w 1184343"/>
                <a:gd name="connsiteY34" fmla="*/ 1412943 h 1412943"/>
                <a:gd name="connsiteX35" fmla="*/ 355060 w 1184343"/>
                <a:gd name="connsiteY35" fmla="*/ 1400783 h 1412943"/>
                <a:gd name="connsiteX36" fmla="*/ 359923 w 1184343"/>
                <a:gd name="connsiteY36" fmla="*/ 1386192 h 1412943"/>
                <a:gd name="connsiteX37" fmla="*/ 362355 w 1184343"/>
                <a:gd name="connsiteY37" fmla="*/ 1378896 h 1412943"/>
                <a:gd name="connsiteX38" fmla="*/ 369651 w 1184343"/>
                <a:gd name="connsiteY38" fmla="*/ 1371600 h 1412943"/>
                <a:gd name="connsiteX39" fmla="*/ 376947 w 1184343"/>
                <a:gd name="connsiteY39" fmla="*/ 1369168 h 1412943"/>
                <a:gd name="connsiteX40" fmla="*/ 384243 w 1184343"/>
                <a:gd name="connsiteY40" fmla="*/ 1361872 h 1412943"/>
                <a:gd name="connsiteX41" fmla="*/ 386674 w 1184343"/>
                <a:gd name="connsiteY41" fmla="*/ 1354577 h 1412943"/>
                <a:gd name="connsiteX42" fmla="*/ 389106 w 1184343"/>
                <a:gd name="connsiteY42" fmla="*/ 1320530 h 1412943"/>
                <a:gd name="connsiteX43" fmla="*/ 401266 w 1184343"/>
                <a:gd name="connsiteY43" fmla="*/ 1313234 h 1412943"/>
                <a:gd name="connsiteX44" fmla="*/ 578796 w 1184343"/>
                <a:gd name="connsiteY44" fmla="*/ 1313234 h 1412943"/>
                <a:gd name="connsiteX45" fmla="*/ 578796 w 1184343"/>
                <a:gd name="connsiteY45" fmla="*/ 1043292 h 1412943"/>
                <a:gd name="connsiteX46" fmla="*/ 697960 w 1184343"/>
                <a:gd name="connsiteY46" fmla="*/ 1043292 h 1412943"/>
                <a:gd name="connsiteX47" fmla="*/ 768485 w 1184343"/>
                <a:gd name="connsiteY47" fmla="*/ 992221 h 1412943"/>
                <a:gd name="connsiteX48" fmla="*/ 770917 w 1184343"/>
                <a:gd name="connsiteY48" fmla="*/ 1021404 h 1412943"/>
                <a:gd name="connsiteX49" fmla="*/ 778213 w 1184343"/>
                <a:gd name="connsiteY49" fmla="*/ 1040860 h 1412943"/>
                <a:gd name="connsiteX50" fmla="*/ 792804 w 1184343"/>
                <a:gd name="connsiteY50" fmla="*/ 1045723 h 1412943"/>
                <a:gd name="connsiteX51" fmla="*/ 802532 w 1184343"/>
                <a:gd name="connsiteY51" fmla="*/ 1060315 h 1412943"/>
                <a:gd name="connsiteX52" fmla="*/ 804964 w 1184343"/>
                <a:gd name="connsiteY52" fmla="*/ 1067611 h 1412943"/>
                <a:gd name="connsiteX53" fmla="*/ 812260 w 1184343"/>
                <a:gd name="connsiteY53" fmla="*/ 1072474 h 1412943"/>
                <a:gd name="connsiteX54" fmla="*/ 824419 w 1184343"/>
                <a:gd name="connsiteY54" fmla="*/ 1070043 h 1412943"/>
                <a:gd name="connsiteX55" fmla="*/ 834147 w 1184343"/>
                <a:gd name="connsiteY55" fmla="*/ 1067611 h 1412943"/>
                <a:gd name="connsiteX56" fmla="*/ 843874 w 1184343"/>
                <a:gd name="connsiteY56" fmla="*/ 1089498 h 1412943"/>
                <a:gd name="connsiteX57" fmla="*/ 853602 w 1184343"/>
                <a:gd name="connsiteY57" fmla="*/ 1106521 h 1412943"/>
                <a:gd name="connsiteX58" fmla="*/ 863330 w 1184343"/>
                <a:gd name="connsiteY58" fmla="*/ 1111385 h 1412943"/>
                <a:gd name="connsiteX59" fmla="*/ 865762 w 1184343"/>
                <a:gd name="connsiteY59" fmla="*/ 1125977 h 1412943"/>
                <a:gd name="connsiteX60" fmla="*/ 907104 w 1184343"/>
                <a:gd name="connsiteY60" fmla="*/ 1128409 h 1412943"/>
                <a:gd name="connsiteX61" fmla="*/ 916832 w 1184343"/>
                <a:gd name="connsiteY61" fmla="*/ 1130840 h 1412943"/>
                <a:gd name="connsiteX62" fmla="*/ 928991 w 1184343"/>
                <a:gd name="connsiteY62" fmla="*/ 1133272 h 1412943"/>
                <a:gd name="connsiteX63" fmla="*/ 946015 w 1184343"/>
                <a:gd name="connsiteY63" fmla="*/ 1145432 h 1412943"/>
                <a:gd name="connsiteX64" fmla="*/ 960606 w 1184343"/>
                <a:gd name="connsiteY64" fmla="*/ 1150296 h 1412943"/>
                <a:gd name="connsiteX65" fmla="*/ 965470 w 1184343"/>
                <a:gd name="connsiteY65" fmla="*/ 1160023 h 1412943"/>
                <a:gd name="connsiteX66" fmla="*/ 972766 w 1184343"/>
                <a:gd name="connsiteY66" fmla="*/ 1162455 h 1412943"/>
                <a:gd name="connsiteX67" fmla="*/ 1011677 w 1184343"/>
                <a:gd name="connsiteY67" fmla="*/ 1167319 h 1412943"/>
                <a:gd name="connsiteX68" fmla="*/ 1023836 w 1184343"/>
                <a:gd name="connsiteY68" fmla="*/ 1186774 h 1412943"/>
                <a:gd name="connsiteX69" fmla="*/ 1028700 w 1184343"/>
                <a:gd name="connsiteY69" fmla="*/ 1194070 h 1412943"/>
                <a:gd name="connsiteX70" fmla="*/ 1031132 w 1184343"/>
                <a:gd name="connsiteY70" fmla="*/ 1201366 h 1412943"/>
                <a:gd name="connsiteX71" fmla="*/ 1065179 w 1184343"/>
                <a:gd name="connsiteY71" fmla="*/ 1082202 h 1412943"/>
                <a:gd name="connsiteX72" fmla="*/ 1108953 w 1184343"/>
                <a:gd name="connsiteY72" fmla="*/ 1082202 h 1412943"/>
                <a:gd name="connsiteX73" fmla="*/ 1108953 w 1184343"/>
                <a:gd name="connsiteY73" fmla="*/ 982494 h 1412943"/>
                <a:gd name="connsiteX74" fmla="*/ 1130840 w 1184343"/>
                <a:gd name="connsiteY74" fmla="*/ 946015 h 1412943"/>
                <a:gd name="connsiteX75" fmla="*/ 1184343 w 1184343"/>
                <a:gd name="connsiteY75" fmla="*/ 946015 h 1412943"/>
                <a:gd name="connsiteX76" fmla="*/ 1184343 w 1184343"/>
                <a:gd name="connsiteY76" fmla="*/ 656617 h 1412943"/>
                <a:gd name="connsiteX77" fmla="*/ 1111385 w 1184343"/>
                <a:gd name="connsiteY77" fmla="*/ 646889 h 1412943"/>
                <a:gd name="connsiteX78" fmla="*/ 1116249 w 1184343"/>
                <a:gd name="connsiteY78" fmla="*/ 598251 h 1412943"/>
                <a:gd name="connsiteX79" fmla="*/ 1133272 w 1184343"/>
                <a:gd name="connsiteY79" fmla="*/ 586092 h 1412943"/>
                <a:gd name="connsiteX80" fmla="*/ 1143000 w 1184343"/>
                <a:gd name="connsiteY80" fmla="*/ 576364 h 1412943"/>
                <a:gd name="connsiteX81" fmla="*/ 1147864 w 1184343"/>
                <a:gd name="connsiteY81" fmla="*/ 569068 h 1412943"/>
                <a:gd name="connsiteX82" fmla="*/ 1157591 w 1184343"/>
                <a:gd name="connsiteY82" fmla="*/ 564204 h 1412943"/>
                <a:gd name="connsiteX83" fmla="*/ 1162455 w 1184343"/>
                <a:gd name="connsiteY83" fmla="*/ 556909 h 1412943"/>
                <a:gd name="connsiteX84" fmla="*/ 1169751 w 1184343"/>
                <a:gd name="connsiteY84" fmla="*/ 552045 h 1412943"/>
                <a:gd name="connsiteX85" fmla="*/ 1174615 w 1184343"/>
                <a:gd name="connsiteY85" fmla="*/ 537453 h 1412943"/>
                <a:gd name="connsiteX86" fmla="*/ 1172183 w 1184343"/>
                <a:gd name="connsiteY86" fmla="*/ 466928 h 1412943"/>
                <a:gd name="connsiteX87" fmla="*/ 1167319 w 1184343"/>
                <a:gd name="connsiteY87" fmla="*/ 459632 h 1412943"/>
                <a:gd name="connsiteX88" fmla="*/ 1164887 w 1184343"/>
                <a:gd name="connsiteY88" fmla="*/ 452336 h 1412943"/>
                <a:gd name="connsiteX89" fmla="*/ 1150296 w 1184343"/>
                <a:gd name="connsiteY89" fmla="*/ 440177 h 1412943"/>
                <a:gd name="connsiteX90" fmla="*/ 1145432 w 1184343"/>
                <a:gd name="connsiteY90" fmla="*/ 430449 h 1412943"/>
                <a:gd name="connsiteX91" fmla="*/ 1130840 w 1184343"/>
                <a:gd name="connsiteY91" fmla="*/ 415857 h 1412943"/>
                <a:gd name="connsiteX92" fmla="*/ 1118681 w 1184343"/>
                <a:gd name="connsiteY92" fmla="*/ 401266 h 1412943"/>
                <a:gd name="connsiteX93" fmla="*/ 1104089 w 1184343"/>
                <a:gd name="connsiteY93" fmla="*/ 376947 h 1412943"/>
                <a:gd name="connsiteX94" fmla="*/ 1101657 w 1184343"/>
                <a:gd name="connsiteY94" fmla="*/ 367219 h 1412943"/>
                <a:gd name="connsiteX95" fmla="*/ 1094362 w 1184343"/>
                <a:gd name="connsiteY95" fmla="*/ 325877 h 1412943"/>
                <a:gd name="connsiteX96" fmla="*/ 1091930 w 1184343"/>
                <a:gd name="connsiteY96" fmla="*/ 318581 h 1412943"/>
                <a:gd name="connsiteX97" fmla="*/ 1089498 w 1184343"/>
                <a:gd name="connsiteY97" fmla="*/ 308853 h 1412943"/>
                <a:gd name="connsiteX98" fmla="*/ 1065179 w 1184343"/>
                <a:gd name="connsiteY98" fmla="*/ 316149 h 1412943"/>
                <a:gd name="connsiteX99" fmla="*/ 1050587 w 1184343"/>
                <a:gd name="connsiteY99" fmla="*/ 328309 h 1412943"/>
                <a:gd name="connsiteX100" fmla="*/ 1035996 w 1184343"/>
                <a:gd name="connsiteY100" fmla="*/ 335604 h 1412943"/>
                <a:gd name="connsiteX101" fmla="*/ 1011677 w 1184343"/>
                <a:gd name="connsiteY101" fmla="*/ 357492 h 1412943"/>
                <a:gd name="connsiteX102" fmla="*/ 1004381 w 1184343"/>
                <a:gd name="connsiteY102" fmla="*/ 359923 h 1412943"/>
                <a:gd name="connsiteX103" fmla="*/ 994653 w 1184343"/>
                <a:gd name="connsiteY103" fmla="*/ 367219 h 1412943"/>
                <a:gd name="connsiteX104" fmla="*/ 980062 w 1184343"/>
                <a:gd name="connsiteY104" fmla="*/ 372083 h 1412943"/>
                <a:gd name="connsiteX105" fmla="*/ 970334 w 1184343"/>
                <a:gd name="connsiteY105" fmla="*/ 379379 h 1412943"/>
                <a:gd name="connsiteX106" fmla="*/ 963038 w 1184343"/>
                <a:gd name="connsiteY106" fmla="*/ 386674 h 1412943"/>
                <a:gd name="connsiteX107" fmla="*/ 955743 w 1184343"/>
                <a:gd name="connsiteY107" fmla="*/ 391538 h 1412943"/>
                <a:gd name="connsiteX108" fmla="*/ 948447 w 1184343"/>
                <a:gd name="connsiteY108" fmla="*/ 401266 h 1412943"/>
                <a:gd name="connsiteX109" fmla="*/ 946015 w 1184343"/>
                <a:gd name="connsiteY109" fmla="*/ 408562 h 1412943"/>
                <a:gd name="connsiteX110" fmla="*/ 943583 w 1184343"/>
                <a:gd name="connsiteY110" fmla="*/ 430449 h 1412943"/>
                <a:gd name="connsiteX111" fmla="*/ 936287 w 1184343"/>
                <a:gd name="connsiteY111" fmla="*/ 435313 h 1412943"/>
                <a:gd name="connsiteX112" fmla="*/ 902240 w 1184343"/>
                <a:gd name="connsiteY112" fmla="*/ 440177 h 1412943"/>
                <a:gd name="connsiteX113" fmla="*/ 887649 w 1184343"/>
                <a:gd name="connsiteY113" fmla="*/ 447472 h 1412943"/>
                <a:gd name="connsiteX114" fmla="*/ 882785 w 1184343"/>
                <a:gd name="connsiteY114" fmla="*/ 454768 h 1412943"/>
                <a:gd name="connsiteX115" fmla="*/ 877921 w 1184343"/>
                <a:gd name="connsiteY115" fmla="*/ 447472 h 1412943"/>
                <a:gd name="connsiteX116" fmla="*/ 875489 w 1184343"/>
                <a:gd name="connsiteY116" fmla="*/ 440177 h 1412943"/>
                <a:gd name="connsiteX117" fmla="*/ 873057 w 1184343"/>
                <a:gd name="connsiteY117" fmla="*/ 359923 h 1412943"/>
                <a:gd name="connsiteX118" fmla="*/ 865762 w 1184343"/>
                <a:gd name="connsiteY118" fmla="*/ 355060 h 1412943"/>
                <a:gd name="connsiteX119" fmla="*/ 858466 w 1184343"/>
                <a:gd name="connsiteY119" fmla="*/ 347764 h 1412943"/>
                <a:gd name="connsiteX120" fmla="*/ 841443 w 1184343"/>
                <a:gd name="connsiteY120" fmla="*/ 350196 h 1412943"/>
                <a:gd name="connsiteX121" fmla="*/ 826851 w 1184343"/>
                <a:gd name="connsiteY121" fmla="*/ 359923 h 1412943"/>
                <a:gd name="connsiteX122" fmla="*/ 802532 w 1184343"/>
                <a:gd name="connsiteY122" fmla="*/ 357492 h 1412943"/>
                <a:gd name="connsiteX123" fmla="*/ 795236 w 1184343"/>
                <a:gd name="connsiteY123" fmla="*/ 355060 h 1412943"/>
                <a:gd name="connsiteX124" fmla="*/ 770917 w 1184343"/>
                <a:gd name="connsiteY124" fmla="*/ 357492 h 1412943"/>
                <a:gd name="connsiteX125" fmla="*/ 763621 w 1184343"/>
                <a:gd name="connsiteY125" fmla="*/ 359923 h 1412943"/>
                <a:gd name="connsiteX126" fmla="*/ 756326 w 1184343"/>
                <a:gd name="connsiteY126" fmla="*/ 367219 h 1412943"/>
                <a:gd name="connsiteX127" fmla="*/ 749030 w 1184343"/>
                <a:gd name="connsiteY127" fmla="*/ 372083 h 1412943"/>
                <a:gd name="connsiteX128" fmla="*/ 727143 w 1184343"/>
                <a:gd name="connsiteY128" fmla="*/ 369651 h 1412943"/>
                <a:gd name="connsiteX129" fmla="*/ 722279 w 1184343"/>
                <a:gd name="connsiteY129" fmla="*/ 355060 h 1412943"/>
                <a:gd name="connsiteX130" fmla="*/ 722279 w 1184343"/>
                <a:gd name="connsiteY130" fmla="*/ 303989 h 1412943"/>
                <a:gd name="connsiteX131" fmla="*/ 702823 w 1184343"/>
                <a:gd name="connsiteY131" fmla="*/ 294262 h 1412943"/>
                <a:gd name="connsiteX132" fmla="*/ 659049 w 1184343"/>
                <a:gd name="connsiteY132" fmla="*/ 311285 h 1412943"/>
                <a:gd name="connsiteX133" fmla="*/ 474223 w 1184343"/>
                <a:gd name="connsiteY133" fmla="*/ 311285 h 1412943"/>
                <a:gd name="connsiteX134" fmla="*/ 474223 w 1184343"/>
                <a:gd name="connsiteY134" fmla="*/ 252919 h 1412943"/>
                <a:gd name="connsiteX135" fmla="*/ 410994 w 1184343"/>
                <a:gd name="connsiteY135" fmla="*/ 252919 h 1412943"/>
                <a:gd name="connsiteX136" fmla="*/ 410994 w 1184343"/>
                <a:gd name="connsiteY136" fmla="*/ 36479 h 1412943"/>
                <a:gd name="connsiteX137" fmla="*/ 248055 w 1184343"/>
                <a:gd name="connsiteY137" fmla="*/ 0 h 1412943"/>
                <a:gd name="connsiteX138" fmla="*/ 262647 w 1184343"/>
                <a:gd name="connsiteY138" fmla="*/ 99709 h 1412943"/>
                <a:gd name="connsiteX139" fmla="*/ 243191 w 1184343"/>
                <a:gd name="connsiteY139" fmla="*/ 116732 h 1412943"/>
                <a:gd name="connsiteX140" fmla="*/ 192121 w 1184343"/>
                <a:gd name="connsiteY140" fmla="*/ 114300 h 1412943"/>
                <a:gd name="connsiteX141" fmla="*/ 0 w 1184343"/>
                <a:gd name="connsiteY141" fmla="*/ 160506 h 141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1184343" h="1412943">
                  <a:moveTo>
                    <a:pt x="0" y="160506"/>
                  </a:moveTo>
                  <a:lnTo>
                    <a:pt x="138619" y="1016540"/>
                  </a:lnTo>
                  <a:lnTo>
                    <a:pt x="167802" y="1031132"/>
                  </a:lnTo>
                  <a:cubicBezTo>
                    <a:pt x="168613" y="1038428"/>
                    <a:pt x="170234" y="1045678"/>
                    <a:pt x="170234" y="1053019"/>
                  </a:cubicBezTo>
                  <a:cubicBezTo>
                    <a:pt x="170234" y="1058983"/>
                    <a:pt x="166977" y="1070909"/>
                    <a:pt x="165370" y="1077338"/>
                  </a:cubicBezTo>
                  <a:cubicBezTo>
                    <a:pt x="166181" y="1080581"/>
                    <a:pt x="165948" y="1084285"/>
                    <a:pt x="167802" y="1087066"/>
                  </a:cubicBezTo>
                  <a:cubicBezTo>
                    <a:pt x="171161" y="1092105"/>
                    <a:pt x="179945" y="1093142"/>
                    <a:pt x="184826" y="1094362"/>
                  </a:cubicBezTo>
                  <a:cubicBezTo>
                    <a:pt x="201469" y="1111005"/>
                    <a:pt x="205610" y="1107673"/>
                    <a:pt x="196985" y="1135704"/>
                  </a:cubicBezTo>
                  <a:cubicBezTo>
                    <a:pt x="196125" y="1138498"/>
                    <a:pt x="192121" y="1138947"/>
                    <a:pt x="189689" y="1140568"/>
                  </a:cubicBezTo>
                  <a:cubicBezTo>
                    <a:pt x="188878" y="1143000"/>
                    <a:pt x="187257" y="1145300"/>
                    <a:pt x="187257" y="1147864"/>
                  </a:cubicBezTo>
                  <a:cubicBezTo>
                    <a:pt x="187257" y="1157426"/>
                    <a:pt x="192456" y="1155673"/>
                    <a:pt x="199417" y="1160023"/>
                  </a:cubicBezTo>
                  <a:cubicBezTo>
                    <a:pt x="202854" y="1162171"/>
                    <a:pt x="206068" y="1164681"/>
                    <a:pt x="209145" y="1167319"/>
                  </a:cubicBezTo>
                  <a:cubicBezTo>
                    <a:pt x="225530" y="1181364"/>
                    <a:pt x="207609" y="1168728"/>
                    <a:pt x="223736" y="1179479"/>
                  </a:cubicBezTo>
                  <a:cubicBezTo>
                    <a:pt x="222115" y="1185153"/>
                    <a:pt x="220568" y="1190849"/>
                    <a:pt x="218872" y="1196502"/>
                  </a:cubicBezTo>
                  <a:cubicBezTo>
                    <a:pt x="218135" y="1198957"/>
                    <a:pt x="217450" y="1201442"/>
                    <a:pt x="216440" y="1203798"/>
                  </a:cubicBezTo>
                  <a:cubicBezTo>
                    <a:pt x="207424" y="1224839"/>
                    <a:pt x="214850" y="1203709"/>
                    <a:pt x="209145" y="1220821"/>
                  </a:cubicBezTo>
                  <a:cubicBezTo>
                    <a:pt x="209956" y="1228117"/>
                    <a:pt x="209256" y="1235745"/>
                    <a:pt x="211577" y="1242709"/>
                  </a:cubicBezTo>
                  <a:cubicBezTo>
                    <a:pt x="212664" y="1245971"/>
                    <a:pt x="216634" y="1247393"/>
                    <a:pt x="218872" y="1250004"/>
                  </a:cubicBezTo>
                  <a:cubicBezTo>
                    <a:pt x="221510" y="1253082"/>
                    <a:pt x="223736" y="1256489"/>
                    <a:pt x="226168" y="1259732"/>
                  </a:cubicBezTo>
                  <a:cubicBezTo>
                    <a:pt x="226979" y="1262164"/>
                    <a:pt x="228600" y="1264464"/>
                    <a:pt x="228600" y="1267028"/>
                  </a:cubicBezTo>
                  <a:cubicBezTo>
                    <a:pt x="228600" y="1281776"/>
                    <a:pt x="221548" y="1283129"/>
                    <a:pt x="228600" y="1298643"/>
                  </a:cubicBezTo>
                  <a:cubicBezTo>
                    <a:pt x="232163" y="1306481"/>
                    <a:pt x="239759" y="1308347"/>
                    <a:pt x="245623" y="1313234"/>
                  </a:cubicBezTo>
                  <a:cubicBezTo>
                    <a:pt x="248265" y="1315436"/>
                    <a:pt x="250204" y="1318419"/>
                    <a:pt x="252919" y="1320530"/>
                  </a:cubicBezTo>
                  <a:cubicBezTo>
                    <a:pt x="257533" y="1324119"/>
                    <a:pt x="262647" y="1327014"/>
                    <a:pt x="267511" y="1330257"/>
                  </a:cubicBezTo>
                  <a:lnTo>
                    <a:pt x="274806" y="1335121"/>
                  </a:lnTo>
                  <a:cubicBezTo>
                    <a:pt x="276427" y="1337553"/>
                    <a:pt x="278363" y="1339803"/>
                    <a:pt x="279670" y="1342417"/>
                  </a:cubicBezTo>
                  <a:cubicBezTo>
                    <a:pt x="280816" y="1344710"/>
                    <a:pt x="280857" y="1347472"/>
                    <a:pt x="282102" y="1349713"/>
                  </a:cubicBezTo>
                  <a:cubicBezTo>
                    <a:pt x="284941" y="1354823"/>
                    <a:pt x="288587" y="1359440"/>
                    <a:pt x="291830" y="1364304"/>
                  </a:cubicBezTo>
                  <a:lnTo>
                    <a:pt x="296694" y="1371600"/>
                  </a:lnTo>
                  <a:lnTo>
                    <a:pt x="301557" y="1378896"/>
                  </a:lnTo>
                  <a:cubicBezTo>
                    <a:pt x="302368" y="1382138"/>
                    <a:pt x="301123" y="1386903"/>
                    <a:pt x="303989" y="1388623"/>
                  </a:cubicBezTo>
                  <a:cubicBezTo>
                    <a:pt x="310114" y="1392298"/>
                    <a:pt x="318495" y="1381414"/>
                    <a:pt x="321013" y="1378896"/>
                  </a:cubicBezTo>
                  <a:cubicBezTo>
                    <a:pt x="321824" y="1376464"/>
                    <a:pt x="320881" y="1371600"/>
                    <a:pt x="323445" y="1371600"/>
                  </a:cubicBezTo>
                  <a:cubicBezTo>
                    <a:pt x="326368" y="1371600"/>
                    <a:pt x="327801" y="1376018"/>
                    <a:pt x="328309" y="1378896"/>
                  </a:cubicBezTo>
                  <a:cubicBezTo>
                    <a:pt x="330286" y="1390101"/>
                    <a:pt x="329930" y="1401594"/>
                    <a:pt x="330740" y="1412943"/>
                  </a:cubicBezTo>
                  <a:cubicBezTo>
                    <a:pt x="340673" y="1410105"/>
                    <a:pt x="349650" y="1410521"/>
                    <a:pt x="355060" y="1400783"/>
                  </a:cubicBezTo>
                  <a:cubicBezTo>
                    <a:pt x="357550" y="1396301"/>
                    <a:pt x="358302" y="1391056"/>
                    <a:pt x="359923" y="1386192"/>
                  </a:cubicBezTo>
                  <a:cubicBezTo>
                    <a:pt x="360734" y="1383760"/>
                    <a:pt x="360542" y="1380709"/>
                    <a:pt x="362355" y="1378896"/>
                  </a:cubicBezTo>
                  <a:cubicBezTo>
                    <a:pt x="364787" y="1376464"/>
                    <a:pt x="366789" y="1373508"/>
                    <a:pt x="369651" y="1371600"/>
                  </a:cubicBezTo>
                  <a:cubicBezTo>
                    <a:pt x="371784" y="1370178"/>
                    <a:pt x="374515" y="1369979"/>
                    <a:pt x="376947" y="1369168"/>
                  </a:cubicBezTo>
                  <a:cubicBezTo>
                    <a:pt x="379379" y="1366736"/>
                    <a:pt x="382335" y="1364734"/>
                    <a:pt x="384243" y="1361872"/>
                  </a:cubicBezTo>
                  <a:cubicBezTo>
                    <a:pt x="385665" y="1359739"/>
                    <a:pt x="386375" y="1357123"/>
                    <a:pt x="386674" y="1354577"/>
                  </a:cubicBezTo>
                  <a:cubicBezTo>
                    <a:pt x="388003" y="1343277"/>
                    <a:pt x="386346" y="1331568"/>
                    <a:pt x="389106" y="1320530"/>
                  </a:cubicBezTo>
                  <a:cubicBezTo>
                    <a:pt x="389525" y="1318853"/>
                    <a:pt x="398988" y="1314373"/>
                    <a:pt x="401266" y="1313234"/>
                  </a:cubicBezTo>
                  <a:lnTo>
                    <a:pt x="578796" y="1313234"/>
                  </a:lnTo>
                  <a:lnTo>
                    <a:pt x="578796" y="1043292"/>
                  </a:lnTo>
                  <a:lnTo>
                    <a:pt x="697960" y="1043292"/>
                  </a:lnTo>
                  <a:lnTo>
                    <a:pt x="768485" y="992221"/>
                  </a:lnTo>
                  <a:lnTo>
                    <a:pt x="770917" y="1021404"/>
                  </a:lnTo>
                  <a:cubicBezTo>
                    <a:pt x="773349" y="1027889"/>
                    <a:pt x="773580" y="1035712"/>
                    <a:pt x="778213" y="1040860"/>
                  </a:cubicBezTo>
                  <a:cubicBezTo>
                    <a:pt x="781643" y="1044671"/>
                    <a:pt x="792804" y="1045723"/>
                    <a:pt x="792804" y="1045723"/>
                  </a:cubicBezTo>
                  <a:cubicBezTo>
                    <a:pt x="796047" y="1050587"/>
                    <a:pt x="800683" y="1054769"/>
                    <a:pt x="802532" y="1060315"/>
                  </a:cubicBezTo>
                  <a:cubicBezTo>
                    <a:pt x="803343" y="1062747"/>
                    <a:pt x="803362" y="1065609"/>
                    <a:pt x="804964" y="1067611"/>
                  </a:cubicBezTo>
                  <a:cubicBezTo>
                    <a:pt x="806790" y="1069893"/>
                    <a:pt x="809828" y="1070853"/>
                    <a:pt x="812260" y="1072474"/>
                  </a:cubicBezTo>
                  <a:cubicBezTo>
                    <a:pt x="816313" y="1071664"/>
                    <a:pt x="820980" y="1072336"/>
                    <a:pt x="824419" y="1070043"/>
                  </a:cubicBezTo>
                  <a:cubicBezTo>
                    <a:pt x="833649" y="1063890"/>
                    <a:pt x="818021" y="1056860"/>
                    <a:pt x="834147" y="1067611"/>
                  </a:cubicBezTo>
                  <a:cubicBezTo>
                    <a:pt x="838112" y="1083468"/>
                    <a:pt x="834314" y="1072288"/>
                    <a:pt x="843874" y="1089498"/>
                  </a:cubicBezTo>
                  <a:cubicBezTo>
                    <a:pt x="845441" y="1092320"/>
                    <a:pt x="850438" y="1103885"/>
                    <a:pt x="853602" y="1106521"/>
                  </a:cubicBezTo>
                  <a:cubicBezTo>
                    <a:pt x="856387" y="1108842"/>
                    <a:pt x="860087" y="1109764"/>
                    <a:pt x="863330" y="1111385"/>
                  </a:cubicBezTo>
                  <a:cubicBezTo>
                    <a:pt x="864141" y="1116249"/>
                    <a:pt x="861166" y="1124190"/>
                    <a:pt x="865762" y="1125977"/>
                  </a:cubicBezTo>
                  <a:cubicBezTo>
                    <a:pt x="878628" y="1130981"/>
                    <a:pt x="893362" y="1127100"/>
                    <a:pt x="907104" y="1128409"/>
                  </a:cubicBezTo>
                  <a:cubicBezTo>
                    <a:pt x="910431" y="1128726"/>
                    <a:pt x="913569" y="1130115"/>
                    <a:pt x="916832" y="1130840"/>
                  </a:cubicBezTo>
                  <a:cubicBezTo>
                    <a:pt x="920867" y="1131736"/>
                    <a:pt x="924938" y="1132461"/>
                    <a:pt x="928991" y="1133272"/>
                  </a:cubicBezTo>
                  <a:cubicBezTo>
                    <a:pt x="930298" y="1134252"/>
                    <a:pt x="943105" y="1144139"/>
                    <a:pt x="946015" y="1145432"/>
                  </a:cubicBezTo>
                  <a:cubicBezTo>
                    <a:pt x="950700" y="1147514"/>
                    <a:pt x="960606" y="1150296"/>
                    <a:pt x="960606" y="1150296"/>
                  </a:cubicBezTo>
                  <a:cubicBezTo>
                    <a:pt x="962227" y="1153538"/>
                    <a:pt x="962907" y="1157460"/>
                    <a:pt x="965470" y="1160023"/>
                  </a:cubicBezTo>
                  <a:cubicBezTo>
                    <a:pt x="967283" y="1161836"/>
                    <a:pt x="970301" y="1161751"/>
                    <a:pt x="972766" y="1162455"/>
                  </a:cubicBezTo>
                  <a:cubicBezTo>
                    <a:pt x="988576" y="1166972"/>
                    <a:pt x="989057" y="1165434"/>
                    <a:pt x="1011677" y="1167319"/>
                  </a:cubicBezTo>
                  <a:cubicBezTo>
                    <a:pt x="1025627" y="1185922"/>
                    <a:pt x="1013152" y="1168078"/>
                    <a:pt x="1023836" y="1186774"/>
                  </a:cubicBezTo>
                  <a:cubicBezTo>
                    <a:pt x="1025286" y="1189312"/>
                    <a:pt x="1027393" y="1191456"/>
                    <a:pt x="1028700" y="1194070"/>
                  </a:cubicBezTo>
                  <a:cubicBezTo>
                    <a:pt x="1029846" y="1196363"/>
                    <a:pt x="1031132" y="1201366"/>
                    <a:pt x="1031132" y="1201366"/>
                  </a:cubicBezTo>
                  <a:lnTo>
                    <a:pt x="1065179" y="1082202"/>
                  </a:lnTo>
                  <a:lnTo>
                    <a:pt x="1108953" y="1082202"/>
                  </a:lnTo>
                  <a:lnTo>
                    <a:pt x="1108953" y="982494"/>
                  </a:lnTo>
                  <a:lnTo>
                    <a:pt x="1130840" y="946015"/>
                  </a:lnTo>
                  <a:lnTo>
                    <a:pt x="1184343" y="946015"/>
                  </a:lnTo>
                  <a:lnTo>
                    <a:pt x="1184343" y="656617"/>
                  </a:lnTo>
                  <a:lnTo>
                    <a:pt x="1111385" y="646889"/>
                  </a:lnTo>
                  <a:lnTo>
                    <a:pt x="1116249" y="598251"/>
                  </a:lnTo>
                  <a:cubicBezTo>
                    <a:pt x="1121923" y="594198"/>
                    <a:pt x="1127875" y="590508"/>
                    <a:pt x="1133272" y="586092"/>
                  </a:cubicBezTo>
                  <a:cubicBezTo>
                    <a:pt x="1136821" y="583188"/>
                    <a:pt x="1140016" y="579846"/>
                    <a:pt x="1143000" y="576364"/>
                  </a:cubicBezTo>
                  <a:cubicBezTo>
                    <a:pt x="1144902" y="574145"/>
                    <a:pt x="1145619" y="570939"/>
                    <a:pt x="1147864" y="569068"/>
                  </a:cubicBezTo>
                  <a:cubicBezTo>
                    <a:pt x="1150649" y="566747"/>
                    <a:pt x="1154349" y="565825"/>
                    <a:pt x="1157591" y="564204"/>
                  </a:cubicBezTo>
                  <a:cubicBezTo>
                    <a:pt x="1159212" y="561772"/>
                    <a:pt x="1160388" y="558976"/>
                    <a:pt x="1162455" y="556909"/>
                  </a:cubicBezTo>
                  <a:cubicBezTo>
                    <a:pt x="1164522" y="554842"/>
                    <a:pt x="1168202" y="554524"/>
                    <a:pt x="1169751" y="552045"/>
                  </a:cubicBezTo>
                  <a:cubicBezTo>
                    <a:pt x="1172468" y="547697"/>
                    <a:pt x="1174615" y="537453"/>
                    <a:pt x="1174615" y="537453"/>
                  </a:cubicBezTo>
                  <a:cubicBezTo>
                    <a:pt x="1173804" y="513945"/>
                    <a:pt x="1174379" y="490348"/>
                    <a:pt x="1172183" y="466928"/>
                  </a:cubicBezTo>
                  <a:cubicBezTo>
                    <a:pt x="1171910" y="464018"/>
                    <a:pt x="1168626" y="462246"/>
                    <a:pt x="1167319" y="459632"/>
                  </a:cubicBezTo>
                  <a:cubicBezTo>
                    <a:pt x="1166173" y="457339"/>
                    <a:pt x="1166309" y="454469"/>
                    <a:pt x="1164887" y="452336"/>
                  </a:cubicBezTo>
                  <a:cubicBezTo>
                    <a:pt x="1161142" y="446718"/>
                    <a:pt x="1155680" y="443766"/>
                    <a:pt x="1150296" y="440177"/>
                  </a:cubicBezTo>
                  <a:cubicBezTo>
                    <a:pt x="1148675" y="436934"/>
                    <a:pt x="1147697" y="433280"/>
                    <a:pt x="1145432" y="430449"/>
                  </a:cubicBezTo>
                  <a:cubicBezTo>
                    <a:pt x="1141135" y="425078"/>
                    <a:pt x="1134655" y="421581"/>
                    <a:pt x="1130840" y="415857"/>
                  </a:cubicBezTo>
                  <a:cubicBezTo>
                    <a:pt x="1113467" y="389796"/>
                    <a:pt x="1140521" y="429346"/>
                    <a:pt x="1118681" y="401266"/>
                  </a:cubicBezTo>
                  <a:cubicBezTo>
                    <a:pt x="1110465" y="390702"/>
                    <a:pt x="1109383" y="387534"/>
                    <a:pt x="1104089" y="376947"/>
                  </a:cubicBezTo>
                  <a:cubicBezTo>
                    <a:pt x="1103278" y="373704"/>
                    <a:pt x="1102273" y="370504"/>
                    <a:pt x="1101657" y="367219"/>
                  </a:cubicBezTo>
                  <a:cubicBezTo>
                    <a:pt x="1101150" y="364516"/>
                    <a:pt x="1096618" y="334899"/>
                    <a:pt x="1094362" y="325877"/>
                  </a:cubicBezTo>
                  <a:cubicBezTo>
                    <a:pt x="1093740" y="323390"/>
                    <a:pt x="1092634" y="321046"/>
                    <a:pt x="1091930" y="318581"/>
                  </a:cubicBezTo>
                  <a:cubicBezTo>
                    <a:pt x="1091012" y="315367"/>
                    <a:pt x="1090309" y="312096"/>
                    <a:pt x="1089498" y="308853"/>
                  </a:cubicBezTo>
                  <a:cubicBezTo>
                    <a:pt x="1081413" y="310874"/>
                    <a:pt x="1072793" y="312765"/>
                    <a:pt x="1065179" y="316149"/>
                  </a:cubicBezTo>
                  <a:cubicBezTo>
                    <a:pt x="1057414" y="319600"/>
                    <a:pt x="1057134" y="322854"/>
                    <a:pt x="1050587" y="328309"/>
                  </a:cubicBezTo>
                  <a:cubicBezTo>
                    <a:pt x="1044303" y="333545"/>
                    <a:pt x="1043306" y="333167"/>
                    <a:pt x="1035996" y="335604"/>
                  </a:cubicBezTo>
                  <a:cubicBezTo>
                    <a:pt x="1029313" y="342287"/>
                    <a:pt x="1020558" y="352417"/>
                    <a:pt x="1011677" y="357492"/>
                  </a:cubicBezTo>
                  <a:cubicBezTo>
                    <a:pt x="1009451" y="358764"/>
                    <a:pt x="1006813" y="359113"/>
                    <a:pt x="1004381" y="359923"/>
                  </a:cubicBezTo>
                  <a:cubicBezTo>
                    <a:pt x="1001138" y="362355"/>
                    <a:pt x="998278" y="365406"/>
                    <a:pt x="994653" y="367219"/>
                  </a:cubicBezTo>
                  <a:cubicBezTo>
                    <a:pt x="990067" y="369512"/>
                    <a:pt x="980062" y="372083"/>
                    <a:pt x="980062" y="372083"/>
                  </a:cubicBezTo>
                  <a:cubicBezTo>
                    <a:pt x="976819" y="374515"/>
                    <a:pt x="973412" y="376741"/>
                    <a:pt x="970334" y="379379"/>
                  </a:cubicBezTo>
                  <a:cubicBezTo>
                    <a:pt x="967723" y="381617"/>
                    <a:pt x="965680" y="384472"/>
                    <a:pt x="963038" y="386674"/>
                  </a:cubicBezTo>
                  <a:cubicBezTo>
                    <a:pt x="960793" y="388545"/>
                    <a:pt x="957810" y="389471"/>
                    <a:pt x="955743" y="391538"/>
                  </a:cubicBezTo>
                  <a:cubicBezTo>
                    <a:pt x="952877" y="394404"/>
                    <a:pt x="950879" y="398023"/>
                    <a:pt x="948447" y="401266"/>
                  </a:cubicBezTo>
                  <a:cubicBezTo>
                    <a:pt x="947636" y="403698"/>
                    <a:pt x="946436" y="406033"/>
                    <a:pt x="946015" y="408562"/>
                  </a:cubicBezTo>
                  <a:cubicBezTo>
                    <a:pt x="944808" y="415803"/>
                    <a:pt x="946092" y="423550"/>
                    <a:pt x="943583" y="430449"/>
                  </a:cubicBezTo>
                  <a:cubicBezTo>
                    <a:pt x="942584" y="433196"/>
                    <a:pt x="938974" y="434162"/>
                    <a:pt x="936287" y="435313"/>
                  </a:cubicBezTo>
                  <a:cubicBezTo>
                    <a:pt x="928237" y="438763"/>
                    <a:pt x="906530" y="439748"/>
                    <a:pt x="902240" y="440177"/>
                  </a:cubicBezTo>
                  <a:cubicBezTo>
                    <a:pt x="896308" y="442154"/>
                    <a:pt x="892362" y="442760"/>
                    <a:pt x="887649" y="447472"/>
                  </a:cubicBezTo>
                  <a:cubicBezTo>
                    <a:pt x="885582" y="449539"/>
                    <a:pt x="884406" y="452336"/>
                    <a:pt x="882785" y="454768"/>
                  </a:cubicBezTo>
                  <a:cubicBezTo>
                    <a:pt x="881164" y="452336"/>
                    <a:pt x="879228" y="450086"/>
                    <a:pt x="877921" y="447472"/>
                  </a:cubicBezTo>
                  <a:cubicBezTo>
                    <a:pt x="876775" y="445179"/>
                    <a:pt x="875631" y="442736"/>
                    <a:pt x="875489" y="440177"/>
                  </a:cubicBezTo>
                  <a:cubicBezTo>
                    <a:pt x="874004" y="413455"/>
                    <a:pt x="876096" y="386514"/>
                    <a:pt x="873057" y="359923"/>
                  </a:cubicBezTo>
                  <a:cubicBezTo>
                    <a:pt x="872725" y="357019"/>
                    <a:pt x="868007" y="356931"/>
                    <a:pt x="865762" y="355060"/>
                  </a:cubicBezTo>
                  <a:cubicBezTo>
                    <a:pt x="863120" y="352858"/>
                    <a:pt x="860898" y="350196"/>
                    <a:pt x="858466" y="347764"/>
                  </a:cubicBezTo>
                  <a:cubicBezTo>
                    <a:pt x="852792" y="348575"/>
                    <a:pt x="846793" y="348138"/>
                    <a:pt x="841443" y="350196"/>
                  </a:cubicBezTo>
                  <a:cubicBezTo>
                    <a:pt x="835987" y="352294"/>
                    <a:pt x="826851" y="359923"/>
                    <a:pt x="826851" y="359923"/>
                  </a:cubicBezTo>
                  <a:cubicBezTo>
                    <a:pt x="818745" y="359113"/>
                    <a:pt x="810584" y="358731"/>
                    <a:pt x="802532" y="357492"/>
                  </a:cubicBezTo>
                  <a:cubicBezTo>
                    <a:pt x="799998" y="357102"/>
                    <a:pt x="797800" y="355060"/>
                    <a:pt x="795236" y="355060"/>
                  </a:cubicBezTo>
                  <a:cubicBezTo>
                    <a:pt x="787089" y="355060"/>
                    <a:pt x="779023" y="356681"/>
                    <a:pt x="770917" y="357492"/>
                  </a:cubicBezTo>
                  <a:cubicBezTo>
                    <a:pt x="768485" y="358302"/>
                    <a:pt x="765754" y="358501"/>
                    <a:pt x="763621" y="359923"/>
                  </a:cubicBezTo>
                  <a:cubicBezTo>
                    <a:pt x="760759" y="361831"/>
                    <a:pt x="758968" y="365017"/>
                    <a:pt x="756326" y="367219"/>
                  </a:cubicBezTo>
                  <a:cubicBezTo>
                    <a:pt x="754081" y="369090"/>
                    <a:pt x="751462" y="370462"/>
                    <a:pt x="749030" y="372083"/>
                  </a:cubicBezTo>
                  <a:cubicBezTo>
                    <a:pt x="741734" y="371272"/>
                    <a:pt x="733336" y="373592"/>
                    <a:pt x="727143" y="369651"/>
                  </a:cubicBezTo>
                  <a:cubicBezTo>
                    <a:pt x="722818" y="366899"/>
                    <a:pt x="722279" y="360187"/>
                    <a:pt x="722279" y="355060"/>
                  </a:cubicBezTo>
                  <a:lnTo>
                    <a:pt x="722279" y="303989"/>
                  </a:lnTo>
                  <a:lnTo>
                    <a:pt x="702823" y="294262"/>
                  </a:lnTo>
                  <a:lnTo>
                    <a:pt x="659049" y="311285"/>
                  </a:lnTo>
                  <a:lnTo>
                    <a:pt x="474223" y="311285"/>
                  </a:lnTo>
                  <a:lnTo>
                    <a:pt x="474223" y="252919"/>
                  </a:lnTo>
                  <a:lnTo>
                    <a:pt x="410994" y="252919"/>
                  </a:lnTo>
                  <a:lnTo>
                    <a:pt x="410994" y="36479"/>
                  </a:lnTo>
                  <a:lnTo>
                    <a:pt x="248055" y="0"/>
                  </a:lnTo>
                  <a:lnTo>
                    <a:pt x="262647" y="99709"/>
                  </a:lnTo>
                  <a:lnTo>
                    <a:pt x="243191" y="116732"/>
                  </a:lnTo>
                  <a:cubicBezTo>
                    <a:pt x="196989" y="114165"/>
                    <a:pt x="214031" y="114300"/>
                    <a:pt x="192121" y="114300"/>
                  </a:cubicBezTo>
                  <a:lnTo>
                    <a:pt x="0" y="160506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3024557" y="2491252"/>
              <a:ext cx="737989" cy="609486"/>
            </a:xfrm>
            <a:custGeom>
              <a:avLst/>
              <a:gdLst>
                <a:gd name="connsiteX0" fmla="*/ 0 w 736991"/>
                <a:gd name="connsiteY0" fmla="*/ 124951 h 608902"/>
                <a:gd name="connsiteX1" fmla="*/ 0 w 736991"/>
                <a:gd name="connsiteY1" fmla="*/ 375439 h 608902"/>
                <a:gd name="connsiteX2" fmla="*/ 70526 w 736991"/>
                <a:gd name="connsiteY2" fmla="*/ 375439 h 608902"/>
                <a:gd name="connsiteX3" fmla="*/ 72958 w 736991"/>
                <a:gd name="connsiteY3" fmla="*/ 409485 h 608902"/>
                <a:gd name="connsiteX4" fmla="*/ 72958 w 736991"/>
                <a:gd name="connsiteY4" fmla="*/ 438668 h 608902"/>
                <a:gd name="connsiteX5" fmla="*/ 269943 w 736991"/>
                <a:gd name="connsiteY5" fmla="*/ 438668 h 608902"/>
                <a:gd name="connsiteX6" fmla="*/ 306421 w 736991"/>
                <a:gd name="connsiteY6" fmla="*/ 419213 h 608902"/>
                <a:gd name="connsiteX7" fmla="*/ 308853 w 736991"/>
                <a:gd name="connsiteY7" fmla="*/ 443532 h 608902"/>
                <a:gd name="connsiteX8" fmla="*/ 313717 w 736991"/>
                <a:gd name="connsiteY8" fmla="*/ 484875 h 608902"/>
                <a:gd name="connsiteX9" fmla="*/ 316149 w 736991"/>
                <a:gd name="connsiteY9" fmla="*/ 501898 h 608902"/>
                <a:gd name="connsiteX10" fmla="*/ 323445 w 736991"/>
                <a:gd name="connsiteY10" fmla="*/ 504330 h 608902"/>
                <a:gd name="connsiteX11" fmla="*/ 333172 w 736991"/>
                <a:gd name="connsiteY11" fmla="*/ 509194 h 608902"/>
                <a:gd name="connsiteX12" fmla="*/ 362355 w 736991"/>
                <a:gd name="connsiteY12" fmla="*/ 506762 h 608902"/>
                <a:gd name="connsiteX13" fmla="*/ 374515 w 736991"/>
                <a:gd name="connsiteY13" fmla="*/ 492171 h 608902"/>
                <a:gd name="connsiteX14" fmla="*/ 389107 w 736991"/>
                <a:gd name="connsiteY14" fmla="*/ 480011 h 608902"/>
                <a:gd name="connsiteX15" fmla="*/ 396402 w 736991"/>
                <a:gd name="connsiteY15" fmla="*/ 472715 h 608902"/>
                <a:gd name="connsiteX16" fmla="*/ 406130 w 736991"/>
                <a:gd name="connsiteY16" fmla="*/ 475147 h 608902"/>
                <a:gd name="connsiteX17" fmla="*/ 415858 w 736991"/>
                <a:gd name="connsiteY17" fmla="*/ 494602 h 608902"/>
                <a:gd name="connsiteX18" fmla="*/ 432881 w 736991"/>
                <a:gd name="connsiteY18" fmla="*/ 492171 h 608902"/>
                <a:gd name="connsiteX19" fmla="*/ 437745 w 736991"/>
                <a:gd name="connsiteY19" fmla="*/ 484875 h 608902"/>
                <a:gd name="connsiteX20" fmla="*/ 445041 w 736991"/>
                <a:gd name="connsiteY20" fmla="*/ 477579 h 608902"/>
                <a:gd name="connsiteX21" fmla="*/ 457200 w 736991"/>
                <a:gd name="connsiteY21" fmla="*/ 482443 h 608902"/>
                <a:gd name="connsiteX22" fmla="*/ 464496 w 736991"/>
                <a:gd name="connsiteY22" fmla="*/ 567560 h 608902"/>
                <a:gd name="connsiteX23" fmla="*/ 471792 w 736991"/>
                <a:gd name="connsiteY23" fmla="*/ 608902 h 608902"/>
                <a:gd name="connsiteX24" fmla="*/ 481519 w 736991"/>
                <a:gd name="connsiteY24" fmla="*/ 604039 h 608902"/>
                <a:gd name="connsiteX25" fmla="*/ 481519 w 736991"/>
                <a:gd name="connsiteY25" fmla="*/ 604039 h 608902"/>
                <a:gd name="connsiteX26" fmla="*/ 505838 w 736991"/>
                <a:gd name="connsiteY26" fmla="*/ 604039 h 608902"/>
                <a:gd name="connsiteX27" fmla="*/ 505838 w 736991"/>
                <a:gd name="connsiteY27" fmla="*/ 567560 h 608902"/>
                <a:gd name="connsiteX28" fmla="*/ 527726 w 736991"/>
                <a:gd name="connsiteY28" fmla="*/ 562696 h 608902"/>
                <a:gd name="connsiteX29" fmla="*/ 564204 w 736991"/>
                <a:gd name="connsiteY29" fmla="*/ 560264 h 608902"/>
                <a:gd name="connsiteX30" fmla="*/ 566636 w 736991"/>
                <a:gd name="connsiteY30" fmla="*/ 552968 h 608902"/>
                <a:gd name="connsiteX31" fmla="*/ 571500 w 736991"/>
                <a:gd name="connsiteY31" fmla="*/ 545673 h 608902"/>
                <a:gd name="connsiteX32" fmla="*/ 576364 w 736991"/>
                <a:gd name="connsiteY32" fmla="*/ 526217 h 608902"/>
                <a:gd name="connsiteX33" fmla="*/ 578796 w 736991"/>
                <a:gd name="connsiteY33" fmla="*/ 518922 h 608902"/>
                <a:gd name="connsiteX34" fmla="*/ 595819 w 736991"/>
                <a:gd name="connsiteY34" fmla="*/ 506762 h 608902"/>
                <a:gd name="connsiteX35" fmla="*/ 615275 w 736991"/>
                <a:gd name="connsiteY35" fmla="*/ 497034 h 608902"/>
                <a:gd name="connsiteX36" fmla="*/ 634730 w 736991"/>
                <a:gd name="connsiteY36" fmla="*/ 472715 h 608902"/>
                <a:gd name="connsiteX37" fmla="*/ 642026 w 736991"/>
                <a:gd name="connsiteY37" fmla="*/ 458124 h 608902"/>
                <a:gd name="connsiteX38" fmla="*/ 649321 w 736991"/>
                <a:gd name="connsiteY38" fmla="*/ 455692 h 608902"/>
                <a:gd name="connsiteX39" fmla="*/ 668777 w 736991"/>
                <a:gd name="connsiteY39" fmla="*/ 450828 h 608902"/>
                <a:gd name="connsiteX40" fmla="*/ 693096 w 736991"/>
                <a:gd name="connsiteY40" fmla="*/ 445964 h 608902"/>
                <a:gd name="connsiteX41" fmla="*/ 727143 w 736991"/>
                <a:gd name="connsiteY41" fmla="*/ 409485 h 608902"/>
                <a:gd name="connsiteX42" fmla="*/ 732007 w 736991"/>
                <a:gd name="connsiteY42" fmla="*/ 368143 h 608902"/>
                <a:gd name="connsiteX43" fmla="*/ 736870 w 736991"/>
                <a:gd name="connsiteY43" fmla="*/ 360847 h 608902"/>
                <a:gd name="connsiteX44" fmla="*/ 734438 w 736991"/>
                <a:gd name="connsiteY44" fmla="*/ 341392 h 608902"/>
                <a:gd name="connsiteX45" fmla="*/ 714983 w 736991"/>
                <a:gd name="connsiteY45" fmla="*/ 336528 h 608902"/>
                <a:gd name="connsiteX46" fmla="*/ 707687 w 736991"/>
                <a:gd name="connsiteY46" fmla="*/ 334096 h 608902"/>
                <a:gd name="connsiteX47" fmla="*/ 700392 w 736991"/>
                <a:gd name="connsiteY47" fmla="*/ 329232 h 608902"/>
                <a:gd name="connsiteX48" fmla="*/ 688232 w 736991"/>
                <a:gd name="connsiteY48" fmla="*/ 324368 h 608902"/>
                <a:gd name="connsiteX49" fmla="*/ 685800 w 736991"/>
                <a:gd name="connsiteY49" fmla="*/ 317073 h 608902"/>
                <a:gd name="connsiteX50" fmla="*/ 680936 w 736991"/>
                <a:gd name="connsiteY50" fmla="*/ 309777 h 608902"/>
                <a:gd name="connsiteX51" fmla="*/ 678504 w 736991"/>
                <a:gd name="connsiteY51" fmla="*/ 302481 h 608902"/>
                <a:gd name="connsiteX52" fmla="*/ 671209 w 736991"/>
                <a:gd name="connsiteY52" fmla="*/ 292754 h 608902"/>
                <a:gd name="connsiteX53" fmla="*/ 659049 w 736991"/>
                <a:gd name="connsiteY53" fmla="*/ 275730 h 608902"/>
                <a:gd name="connsiteX54" fmla="*/ 651753 w 736991"/>
                <a:gd name="connsiteY54" fmla="*/ 273298 h 608902"/>
                <a:gd name="connsiteX55" fmla="*/ 583660 w 736991"/>
                <a:gd name="connsiteY55" fmla="*/ 275730 h 608902"/>
                <a:gd name="connsiteX56" fmla="*/ 573932 w 736991"/>
                <a:gd name="connsiteY56" fmla="*/ 280594 h 608902"/>
                <a:gd name="connsiteX57" fmla="*/ 566636 w 736991"/>
                <a:gd name="connsiteY57" fmla="*/ 283026 h 608902"/>
                <a:gd name="connsiteX58" fmla="*/ 559341 w 736991"/>
                <a:gd name="connsiteY58" fmla="*/ 287890 h 608902"/>
                <a:gd name="connsiteX59" fmla="*/ 552045 w 736991"/>
                <a:gd name="connsiteY59" fmla="*/ 290322 h 608902"/>
                <a:gd name="connsiteX60" fmla="*/ 559341 w 736991"/>
                <a:gd name="connsiteY60" fmla="*/ 317073 h 608902"/>
                <a:gd name="connsiteX61" fmla="*/ 549613 w 736991"/>
                <a:gd name="connsiteY61" fmla="*/ 358415 h 608902"/>
                <a:gd name="connsiteX62" fmla="*/ 542317 w 736991"/>
                <a:gd name="connsiteY62" fmla="*/ 363279 h 608902"/>
                <a:gd name="connsiteX63" fmla="*/ 527726 w 736991"/>
                <a:gd name="connsiteY63" fmla="*/ 360847 h 608902"/>
                <a:gd name="connsiteX64" fmla="*/ 517998 w 736991"/>
                <a:gd name="connsiteY64" fmla="*/ 358415 h 608902"/>
                <a:gd name="connsiteX65" fmla="*/ 481519 w 736991"/>
                <a:gd name="connsiteY65" fmla="*/ 353551 h 608902"/>
                <a:gd name="connsiteX66" fmla="*/ 459632 w 736991"/>
                <a:gd name="connsiteY66" fmla="*/ 343824 h 608902"/>
                <a:gd name="connsiteX67" fmla="*/ 437745 w 736991"/>
                <a:gd name="connsiteY67" fmla="*/ 336528 h 608902"/>
                <a:gd name="connsiteX68" fmla="*/ 430449 w 736991"/>
                <a:gd name="connsiteY68" fmla="*/ 331664 h 608902"/>
                <a:gd name="connsiteX69" fmla="*/ 428017 w 736991"/>
                <a:gd name="connsiteY69" fmla="*/ 321937 h 608902"/>
                <a:gd name="connsiteX70" fmla="*/ 425585 w 736991"/>
                <a:gd name="connsiteY70" fmla="*/ 314641 h 608902"/>
                <a:gd name="connsiteX71" fmla="*/ 420721 w 736991"/>
                <a:gd name="connsiteY71" fmla="*/ 307345 h 608902"/>
                <a:gd name="connsiteX72" fmla="*/ 410994 w 736991"/>
                <a:gd name="connsiteY72" fmla="*/ 290322 h 608902"/>
                <a:gd name="connsiteX73" fmla="*/ 403698 w 736991"/>
                <a:gd name="connsiteY73" fmla="*/ 283026 h 608902"/>
                <a:gd name="connsiteX74" fmla="*/ 393970 w 736991"/>
                <a:gd name="connsiteY74" fmla="*/ 280594 h 608902"/>
                <a:gd name="connsiteX75" fmla="*/ 374515 w 736991"/>
                <a:gd name="connsiteY75" fmla="*/ 268434 h 608902"/>
                <a:gd name="connsiteX76" fmla="*/ 362355 w 736991"/>
                <a:gd name="connsiteY76" fmla="*/ 256275 h 608902"/>
                <a:gd name="connsiteX77" fmla="*/ 345332 w 736991"/>
                <a:gd name="connsiteY77" fmla="*/ 251411 h 608902"/>
                <a:gd name="connsiteX78" fmla="*/ 333172 w 736991"/>
                <a:gd name="connsiteY78" fmla="*/ 244115 h 608902"/>
                <a:gd name="connsiteX79" fmla="*/ 313717 w 736991"/>
                <a:gd name="connsiteY79" fmla="*/ 239251 h 608902"/>
                <a:gd name="connsiteX80" fmla="*/ 306421 w 736991"/>
                <a:gd name="connsiteY80" fmla="*/ 234388 h 608902"/>
                <a:gd name="connsiteX81" fmla="*/ 272375 w 736991"/>
                <a:gd name="connsiteY81" fmla="*/ 229524 h 608902"/>
                <a:gd name="connsiteX82" fmla="*/ 260215 w 736991"/>
                <a:gd name="connsiteY82" fmla="*/ 217364 h 608902"/>
                <a:gd name="connsiteX83" fmla="*/ 267511 w 736991"/>
                <a:gd name="connsiteY83" fmla="*/ 212500 h 608902"/>
                <a:gd name="connsiteX84" fmla="*/ 282102 w 736991"/>
                <a:gd name="connsiteY84" fmla="*/ 207637 h 608902"/>
                <a:gd name="connsiteX85" fmla="*/ 306421 w 736991"/>
                <a:gd name="connsiteY85" fmla="*/ 190613 h 608902"/>
                <a:gd name="connsiteX86" fmla="*/ 323445 w 736991"/>
                <a:gd name="connsiteY86" fmla="*/ 178454 h 608902"/>
                <a:gd name="connsiteX87" fmla="*/ 333172 w 736991"/>
                <a:gd name="connsiteY87" fmla="*/ 173590 h 608902"/>
                <a:gd name="connsiteX88" fmla="*/ 340468 w 736991"/>
                <a:gd name="connsiteY88" fmla="*/ 171158 h 608902"/>
                <a:gd name="connsiteX89" fmla="*/ 347764 w 736991"/>
                <a:gd name="connsiteY89" fmla="*/ 166294 h 608902"/>
                <a:gd name="connsiteX90" fmla="*/ 369651 w 736991"/>
                <a:gd name="connsiteY90" fmla="*/ 156566 h 608902"/>
                <a:gd name="connsiteX91" fmla="*/ 372083 w 736991"/>
                <a:gd name="connsiteY91" fmla="*/ 149271 h 608902"/>
                <a:gd name="connsiteX92" fmla="*/ 376947 w 736991"/>
                <a:gd name="connsiteY92" fmla="*/ 141975 h 608902"/>
                <a:gd name="connsiteX93" fmla="*/ 379379 w 736991"/>
                <a:gd name="connsiteY93" fmla="*/ 120088 h 608902"/>
                <a:gd name="connsiteX94" fmla="*/ 372083 w 736991"/>
                <a:gd name="connsiteY94" fmla="*/ 73881 h 608902"/>
                <a:gd name="connsiteX95" fmla="*/ 364787 w 736991"/>
                <a:gd name="connsiteY95" fmla="*/ 69017 h 608902"/>
                <a:gd name="connsiteX96" fmla="*/ 357492 w 736991"/>
                <a:gd name="connsiteY96" fmla="*/ 49562 h 608902"/>
                <a:gd name="connsiteX97" fmla="*/ 355060 w 736991"/>
                <a:gd name="connsiteY97" fmla="*/ 39834 h 608902"/>
                <a:gd name="connsiteX98" fmla="*/ 350196 w 736991"/>
                <a:gd name="connsiteY98" fmla="*/ 25243 h 608902"/>
                <a:gd name="connsiteX99" fmla="*/ 347764 w 736991"/>
                <a:gd name="connsiteY99" fmla="*/ 8220 h 608902"/>
                <a:gd name="connsiteX100" fmla="*/ 313717 w 736991"/>
                <a:gd name="connsiteY100" fmla="*/ 3356 h 608902"/>
                <a:gd name="connsiteX101" fmla="*/ 299126 w 736991"/>
                <a:gd name="connsiteY101" fmla="*/ 13083 h 608902"/>
                <a:gd name="connsiteX102" fmla="*/ 291830 w 736991"/>
                <a:gd name="connsiteY102" fmla="*/ 15515 h 608902"/>
                <a:gd name="connsiteX103" fmla="*/ 274807 w 736991"/>
                <a:gd name="connsiteY103" fmla="*/ 924 h 608902"/>
                <a:gd name="connsiteX104" fmla="*/ 167802 w 736991"/>
                <a:gd name="connsiteY104" fmla="*/ 5788 h 608902"/>
                <a:gd name="connsiteX105" fmla="*/ 153211 w 736991"/>
                <a:gd name="connsiteY105" fmla="*/ 117656 h 608902"/>
                <a:gd name="connsiteX106" fmla="*/ 0 w 736991"/>
                <a:gd name="connsiteY106" fmla="*/ 124951 h 60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736991" h="608902">
                  <a:moveTo>
                    <a:pt x="0" y="124951"/>
                  </a:moveTo>
                  <a:lnTo>
                    <a:pt x="0" y="375439"/>
                  </a:lnTo>
                  <a:lnTo>
                    <a:pt x="70526" y="375439"/>
                  </a:lnTo>
                  <a:lnTo>
                    <a:pt x="72958" y="409485"/>
                  </a:lnTo>
                  <a:lnTo>
                    <a:pt x="72958" y="438668"/>
                  </a:lnTo>
                  <a:lnTo>
                    <a:pt x="269943" y="438668"/>
                  </a:lnTo>
                  <a:lnTo>
                    <a:pt x="306421" y="419213"/>
                  </a:lnTo>
                  <a:cubicBezTo>
                    <a:pt x="307232" y="427319"/>
                    <a:pt x="308176" y="435413"/>
                    <a:pt x="308853" y="443532"/>
                  </a:cubicBezTo>
                  <a:cubicBezTo>
                    <a:pt x="312049" y="481879"/>
                    <a:pt x="307556" y="466392"/>
                    <a:pt x="313717" y="484875"/>
                  </a:cubicBezTo>
                  <a:cubicBezTo>
                    <a:pt x="314528" y="490549"/>
                    <a:pt x="313585" y="496771"/>
                    <a:pt x="316149" y="501898"/>
                  </a:cubicBezTo>
                  <a:cubicBezTo>
                    <a:pt x="317296" y="504191"/>
                    <a:pt x="321089" y="503320"/>
                    <a:pt x="323445" y="504330"/>
                  </a:cubicBezTo>
                  <a:cubicBezTo>
                    <a:pt x="326777" y="505758"/>
                    <a:pt x="329930" y="507573"/>
                    <a:pt x="333172" y="509194"/>
                  </a:cubicBezTo>
                  <a:cubicBezTo>
                    <a:pt x="342900" y="508383"/>
                    <a:pt x="352923" y="509277"/>
                    <a:pt x="362355" y="506762"/>
                  </a:cubicBezTo>
                  <a:cubicBezTo>
                    <a:pt x="366921" y="505544"/>
                    <a:pt x="371819" y="495406"/>
                    <a:pt x="374515" y="492171"/>
                  </a:cubicBezTo>
                  <a:cubicBezTo>
                    <a:pt x="384208" y="480540"/>
                    <a:pt x="378669" y="488710"/>
                    <a:pt x="389107" y="480011"/>
                  </a:cubicBezTo>
                  <a:cubicBezTo>
                    <a:pt x="391749" y="477809"/>
                    <a:pt x="393970" y="475147"/>
                    <a:pt x="396402" y="472715"/>
                  </a:cubicBezTo>
                  <a:cubicBezTo>
                    <a:pt x="399645" y="473526"/>
                    <a:pt x="404187" y="472427"/>
                    <a:pt x="406130" y="475147"/>
                  </a:cubicBezTo>
                  <a:cubicBezTo>
                    <a:pt x="427308" y="504797"/>
                    <a:pt x="393632" y="479788"/>
                    <a:pt x="415858" y="494602"/>
                  </a:cubicBezTo>
                  <a:cubicBezTo>
                    <a:pt x="421532" y="493792"/>
                    <a:pt x="427643" y="494499"/>
                    <a:pt x="432881" y="492171"/>
                  </a:cubicBezTo>
                  <a:cubicBezTo>
                    <a:pt x="435552" y="490984"/>
                    <a:pt x="435874" y="487120"/>
                    <a:pt x="437745" y="484875"/>
                  </a:cubicBezTo>
                  <a:cubicBezTo>
                    <a:pt x="439947" y="482233"/>
                    <a:pt x="442609" y="480011"/>
                    <a:pt x="445041" y="477579"/>
                  </a:cubicBezTo>
                  <a:cubicBezTo>
                    <a:pt x="449094" y="479200"/>
                    <a:pt x="456441" y="478144"/>
                    <a:pt x="457200" y="482443"/>
                  </a:cubicBezTo>
                  <a:cubicBezTo>
                    <a:pt x="475669" y="587104"/>
                    <a:pt x="443440" y="535976"/>
                    <a:pt x="464496" y="567560"/>
                  </a:cubicBezTo>
                  <a:cubicBezTo>
                    <a:pt x="471140" y="594136"/>
                    <a:pt x="468622" y="580371"/>
                    <a:pt x="471792" y="608902"/>
                  </a:cubicBezTo>
                  <a:lnTo>
                    <a:pt x="481519" y="604039"/>
                  </a:lnTo>
                  <a:lnTo>
                    <a:pt x="481519" y="604039"/>
                  </a:lnTo>
                  <a:lnTo>
                    <a:pt x="505838" y="604039"/>
                  </a:lnTo>
                  <a:lnTo>
                    <a:pt x="505838" y="567560"/>
                  </a:lnTo>
                  <a:cubicBezTo>
                    <a:pt x="513134" y="565939"/>
                    <a:pt x="520310" y="563623"/>
                    <a:pt x="527726" y="562696"/>
                  </a:cubicBezTo>
                  <a:cubicBezTo>
                    <a:pt x="539818" y="561184"/>
                    <a:pt x="552382" y="563220"/>
                    <a:pt x="564204" y="560264"/>
                  </a:cubicBezTo>
                  <a:cubicBezTo>
                    <a:pt x="566691" y="559642"/>
                    <a:pt x="565489" y="555261"/>
                    <a:pt x="566636" y="552968"/>
                  </a:cubicBezTo>
                  <a:cubicBezTo>
                    <a:pt x="567943" y="550354"/>
                    <a:pt x="569879" y="548105"/>
                    <a:pt x="571500" y="545673"/>
                  </a:cubicBezTo>
                  <a:cubicBezTo>
                    <a:pt x="573121" y="539188"/>
                    <a:pt x="574250" y="532559"/>
                    <a:pt x="576364" y="526217"/>
                  </a:cubicBezTo>
                  <a:cubicBezTo>
                    <a:pt x="577175" y="523785"/>
                    <a:pt x="577155" y="520891"/>
                    <a:pt x="578796" y="518922"/>
                  </a:cubicBezTo>
                  <a:cubicBezTo>
                    <a:pt x="579825" y="517687"/>
                    <a:pt x="593110" y="508240"/>
                    <a:pt x="595819" y="506762"/>
                  </a:cubicBezTo>
                  <a:cubicBezTo>
                    <a:pt x="602184" y="503290"/>
                    <a:pt x="610148" y="502161"/>
                    <a:pt x="615275" y="497034"/>
                  </a:cubicBezTo>
                  <a:cubicBezTo>
                    <a:pt x="621917" y="490392"/>
                    <a:pt x="631661" y="481919"/>
                    <a:pt x="634730" y="472715"/>
                  </a:cubicBezTo>
                  <a:cubicBezTo>
                    <a:pt x="636332" y="467909"/>
                    <a:pt x="637740" y="461553"/>
                    <a:pt x="642026" y="458124"/>
                  </a:cubicBezTo>
                  <a:cubicBezTo>
                    <a:pt x="644027" y="456523"/>
                    <a:pt x="646834" y="456314"/>
                    <a:pt x="649321" y="455692"/>
                  </a:cubicBezTo>
                  <a:lnTo>
                    <a:pt x="668777" y="450828"/>
                  </a:lnTo>
                  <a:cubicBezTo>
                    <a:pt x="680793" y="442816"/>
                    <a:pt x="673149" y="445964"/>
                    <a:pt x="693096" y="445964"/>
                  </a:cubicBezTo>
                  <a:lnTo>
                    <a:pt x="727143" y="409485"/>
                  </a:lnTo>
                  <a:cubicBezTo>
                    <a:pt x="727353" y="406971"/>
                    <a:pt x="728747" y="376837"/>
                    <a:pt x="732007" y="368143"/>
                  </a:cubicBezTo>
                  <a:cubicBezTo>
                    <a:pt x="733033" y="365406"/>
                    <a:pt x="735249" y="363279"/>
                    <a:pt x="736870" y="360847"/>
                  </a:cubicBezTo>
                  <a:cubicBezTo>
                    <a:pt x="736059" y="354362"/>
                    <a:pt x="738810" y="346250"/>
                    <a:pt x="734438" y="341392"/>
                  </a:cubicBezTo>
                  <a:cubicBezTo>
                    <a:pt x="729966" y="336423"/>
                    <a:pt x="721325" y="338642"/>
                    <a:pt x="714983" y="336528"/>
                  </a:cubicBezTo>
                  <a:lnTo>
                    <a:pt x="707687" y="334096"/>
                  </a:lnTo>
                  <a:cubicBezTo>
                    <a:pt x="705255" y="332475"/>
                    <a:pt x="703006" y="330539"/>
                    <a:pt x="700392" y="329232"/>
                  </a:cubicBezTo>
                  <a:cubicBezTo>
                    <a:pt x="696487" y="327280"/>
                    <a:pt x="691586" y="327163"/>
                    <a:pt x="688232" y="324368"/>
                  </a:cubicBezTo>
                  <a:cubicBezTo>
                    <a:pt x="686263" y="322727"/>
                    <a:pt x="686946" y="319366"/>
                    <a:pt x="685800" y="317073"/>
                  </a:cubicBezTo>
                  <a:cubicBezTo>
                    <a:pt x="684493" y="314459"/>
                    <a:pt x="682243" y="312391"/>
                    <a:pt x="680936" y="309777"/>
                  </a:cubicBezTo>
                  <a:cubicBezTo>
                    <a:pt x="679790" y="307484"/>
                    <a:pt x="679776" y="304707"/>
                    <a:pt x="678504" y="302481"/>
                  </a:cubicBezTo>
                  <a:cubicBezTo>
                    <a:pt x="676493" y="298962"/>
                    <a:pt x="673357" y="296191"/>
                    <a:pt x="671209" y="292754"/>
                  </a:cubicBezTo>
                  <a:cubicBezTo>
                    <a:pt x="665775" y="284060"/>
                    <a:pt x="667990" y="281691"/>
                    <a:pt x="659049" y="275730"/>
                  </a:cubicBezTo>
                  <a:cubicBezTo>
                    <a:pt x="656916" y="274308"/>
                    <a:pt x="654185" y="274109"/>
                    <a:pt x="651753" y="273298"/>
                  </a:cubicBezTo>
                  <a:cubicBezTo>
                    <a:pt x="629055" y="274109"/>
                    <a:pt x="606273" y="273610"/>
                    <a:pt x="583660" y="275730"/>
                  </a:cubicBezTo>
                  <a:cubicBezTo>
                    <a:pt x="580050" y="276068"/>
                    <a:pt x="577264" y="279166"/>
                    <a:pt x="573932" y="280594"/>
                  </a:cubicBezTo>
                  <a:cubicBezTo>
                    <a:pt x="571576" y="281604"/>
                    <a:pt x="569068" y="282215"/>
                    <a:pt x="566636" y="283026"/>
                  </a:cubicBezTo>
                  <a:cubicBezTo>
                    <a:pt x="564204" y="284647"/>
                    <a:pt x="561955" y="286583"/>
                    <a:pt x="559341" y="287890"/>
                  </a:cubicBezTo>
                  <a:cubicBezTo>
                    <a:pt x="557048" y="289037"/>
                    <a:pt x="552601" y="287819"/>
                    <a:pt x="552045" y="290322"/>
                  </a:cubicBezTo>
                  <a:cubicBezTo>
                    <a:pt x="549018" y="303944"/>
                    <a:pt x="553456" y="308245"/>
                    <a:pt x="559341" y="317073"/>
                  </a:cubicBezTo>
                  <a:cubicBezTo>
                    <a:pt x="557306" y="345559"/>
                    <a:pt x="564761" y="345793"/>
                    <a:pt x="549613" y="358415"/>
                  </a:cubicBezTo>
                  <a:cubicBezTo>
                    <a:pt x="547367" y="360286"/>
                    <a:pt x="544749" y="361658"/>
                    <a:pt x="542317" y="363279"/>
                  </a:cubicBezTo>
                  <a:cubicBezTo>
                    <a:pt x="537453" y="362468"/>
                    <a:pt x="532561" y="361814"/>
                    <a:pt x="527726" y="360847"/>
                  </a:cubicBezTo>
                  <a:cubicBezTo>
                    <a:pt x="524448" y="360191"/>
                    <a:pt x="521287" y="359013"/>
                    <a:pt x="517998" y="358415"/>
                  </a:cubicBezTo>
                  <a:cubicBezTo>
                    <a:pt x="510612" y="357072"/>
                    <a:pt x="488297" y="354398"/>
                    <a:pt x="481519" y="353551"/>
                  </a:cubicBezTo>
                  <a:cubicBezTo>
                    <a:pt x="460057" y="339244"/>
                    <a:pt x="494366" y="361191"/>
                    <a:pt x="459632" y="343824"/>
                  </a:cubicBezTo>
                  <a:cubicBezTo>
                    <a:pt x="446207" y="337112"/>
                    <a:pt x="453459" y="339671"/>
                    <a:pt x="437745" y="336528"/>
                  </a:cubicBezTo>
                  <a:cubicBezTo>
                    <a:pt x="435313" y="334907"/>
                    <a:pt x="432070" y="334096"/>
                    <a:pt x="430449" y="331664"/>
                  </a:cubicBezTo>
                  <a:cubicBezTo>
                    <a:pt x="428595" y="328883"/>
                    <a:pt x="428935" y="325151"/>
                    <a:pt x="428017" y="321937"/>
                  </a:cubicBezTo>
                  <a:cubicBezTo>
                    <a:pt x="427313" y="319472"/>
                    <a:pt x="426731" y="316934"/>
                    <a:pt x="425585" y="314641"/>
                  </a:cubicBezTo>
                  <a:cubicBezTo>
                    <a:pt x="424278" y="312027"/>
                    <a:pt x="422171" y="309883"/>
                    <a:pt x="420721" y="307345"/>
                  </a:cubicBezTo>
                  <a:cubicBezTo>
                    <a:pt x="416393" y="299770"/>
                    <a:pt x="416384" y="296790"/>
                    <a:pt x="410994" y="290322"/>
                  </a:cubicBezTo>
                  <a:cubicBezTo>
                    <a:pt x="408792" y="287680"/>
                    <a:pt x="406684" y="284732"/>
                    <a:pt x="403698" y="283026"/>
                  </a:cubicBezTo>
                  <a:cubicBezTo>
                    <a:pt x="400796" y="281368"/>
                    <a:pt x="397213" y="281405"/>
                    <a:pt x="393970" y="280594"/>
                  </a:cubicBezTo>
                  <a:cubicBezTo>
                    <a:pt x="386264" y="276741"/>
                    <a:pt x="380829" y="274748"/>
                    <a:pt x="374515" y="268434"/>
                  </a:cubicBezTo>
                  <a:cubicBezTo>
                    <a:pt x="366408" y="260328"/>
                    <a:pt x="373704" y="261139"/>
                    <a:pt x="362355" y="256275"/>
                  </a:cubicBezTo>
                  <a:cubicBezTo>
                    <a:pt x="351446" y="251599"/>
                    <a:pt x="354798" y="256144"/>
                    <a:pt x="345332" y="251411"/>
                  </a:cubicBezTo>
                  <a:cubicBezTo>
                    <a:pt x="341104" y="249297"/>
                    <a:pt x="337561" y="245871"/>
                    <a:pt x="333172" y="244115"/>
                  </a:cubicBezTo>
                  <a:cubicBezTo>
                    <a:pt x="319285" y="238560"/>
                    <a:pt x="324447" y="244615"/>
                    <a:pt x="313717" y="239251"/>
                  </a:cubicBezTo>
                  <a:cubicBezTo>
                    <a:pt x="311103" y="237944"/>
                    <a:pt x="309107" y="235539"/>
                    <a:pt x="306421" y="234388"/>
                  </a:cubicBezTo>
                  <a:cubicBezTo>
                    <a:pt x="298370" y="230938"/>
                    <a:pt x="276668" y="229953"/>
                    <a:pt x="272375" y="229524"/>
                  </a:cubicBezTo>
                  <a:cubicBezTo>
                    <a:pt x="269632" y="228153"/>
                    <a:pt x="257233" y="224819"/>
                    <a:pt x="260215" y="217364"/>
                  </a:cubicBezTo>
                  <a:cubicBezTo>
                    <a:pt x="261301" y="214650"/>
                    <a:pt x="264840" y="213687"/>
                    <a:pt x="267511" y="212500"/>
                  </a:cubicBezTo>
                  <a:cubicBezTo>
                    <a:pt x="272196" y="210418"/>
                    <a:pt x="282102" y="207637"/>
                    <a:pt x="282102" y="207637"/>
                  </a:cubicBezTo>
                  <a:cubicBezTo>
                    <a:pt x="299057" y="190682"/>
                    <a:pt x="290021" y="194713"/>
                    <a:pt x="306421" y="190613"/>
                  </a:cubicBezTo>
                  <a:cubicBezTo>
                    <a:pt x="310606" y="187474"/>
                    <a:pt x="318459" y="181303"/>
                    <a:pt x="323445" y="178454"/>
                  </a:cubicBezTo>
                  <a:cubicBezTo>
                    <a:pt x="326593" y="176655"/>
                    <a:pt x="329840" y="175018"/>
                    <a:pt x="333172" y="173590"/>
                  </a:cubicBezTo>
                  <a:cubicBezTo>
                    <a:pt x="335528" y="172580"/>
                    <a:pt x="338175" y="172304"/>
                    <a:pt x="340468" y="171158"/>
                  </a:cubicBezTo>
                  <a:cubicBezTo>
                    <a:pt x="343082" y="169851"/>
                    <a:pt x="345093" y="167481"/>
                    <a:pt x="347764" y="166294"/>
                  </a:cubicBezTo>
                  <a:cubicBezTo>
                    <a:pt x="373810" y="154717"/>
                    <a:pt x="353139" y="167574"/>
                    <a:pt x="369651" y="156566"/>
                  </a:cubicBezTo>
                  <a:cubicBezTo>
                    <a:pt x="370462" y="154134"/>
                    <a:pt x="370937" y="151564"/>
                    <a:pt x="372083" y="149271"/>
                  </a:cubicBezTo>
                  <a:cubicBezTo>
                    <a:pt x="373390" y="146657"/>
                    <a:pt x="376238" y="144811"/>
                    <a:pt x="376947" y="141975"/>
                  </a:cubicBezTo>
                  <a:cubicBezTo>
                    <a:pt x="378727" y="134854"/>
                    <a:pt x="378568" y="127384"/>
                    <a:pt x="379379" y="120088"/>
                  </a:cubicBezTo>
                  <a:cubicBezTo>
                    <a:pt x="378554" y="106888"/>
                    <a:pt x="383753" y="85551"/>
                    <a:pt x="372083" y="73881"/>
                  </a:cubicBezTo>
                  <a:cubicBezTo>
                    <a:pt x="370016" y="71814"/>
                    <a:pt x="367219" y="70638"/>
                    <a:pt x="364787" y="69017"/>
                  </a:cubicBezTo>
                  <a:cubicBezTo>
                    <a:pt x="362219" y="62596"/>
                    <a:pt x="359398" y="56232"/>
                    <a:pt x="357492" y="49562"/>
                  </a:cubicBezTo>
                  <a:cubicBezTo>
                    <a:pt x="356574" y="46348"/>
                    <a:pt x="356020" y="43035"/>
                    <a:pt x="355060" y="39834"/>
                  </a:cubicBezTo>
                  <a:cubicBezTo>
                    <a:pt x="353587" y="34923"/>
                    <a:pt x="350196" y="25243"/>
                    <a:pt x="350196" y="25243"/>
                  </a:cubicBezTo>
                  <a:cubicBezTo>
                    <a:pt x="349385" y="19569"/>
                    <a:pt x="349893" y="13542"/>
                    <a:pt x="347764" y="8220"/>
                  </a:cubicBezTo>
                  <a:cubicBezTo>
                    <a:pt x="342026" y="-6125"/>
                    <a:pt x="323355" y="2480"/>
                    <a:pt x="313717" y="3356"/>
                  </a:cubicBezTo>
                  <a:cubicBezTo>
                    <a:pt x="296368" y="9139"/>
                    <a:pt x="317343" y="939"/>
                    <a:pt x="299126" y="13083"/>
                  </a:cubicBezTo>
                  <a:cubicBezTo>
                    <a:pt x="296993" y="14505"/>
                    <a:pt x="291830" y="15515"/>
                    <a:pt x="291830" y="15515"/>
                  </a:cubicBezTo>
                  <a:lnTo>
                    <a:pt x="274807" y="924"/>
                  </a:lnTo>
                  <a:lnTo>
                    <a:pt x="167802" y="5788"/>
                  </a:lnTo>
                  <a:lnTo>
                    <a:pt x="153211" y="117656"/>
                  </a:lnTo>
                  <a:lnTo>
                    <a:pt x="0" y="124951"/>
                  </a:ln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2388140" y="1340530"/>
              <a:ext cx="1083972" cy="1439593"/>
            </a:xfrm>
            <a:custGeom>
              <a:avLst/>
              <a:gdLst>
                <a:gd name="connsiteX0" fmla="*/ 914400 w 1084634"/>
                <a:gd name="connsiteY0" fmla="*/ 0 h 1439694"/>
                <a:gd name="connsiteX1" fmla="*/ 0 w 1084634"/>
                <a:gd name="connsiteY1" fmla="*/ 0 h 1439694"/>
                <a:gd name="connsiteX2" fmla="*/ 245624 w 1084634"/>
                <a:gd name="connsiteY2" fmla="*/ 1439694 h 1439694"/>
                <a:gd name="connsiteX3" fmla="*/ 340469 w 1084634"/>
                <a:gd name="connsiteY3" fmla="*/ 1420238 h 1439694"/>
                <a:gd name="connsiteX4" fmla="*/ 428017 w 1084634"/>
                <a:gd name="connsiteY4" fmla="*/ 1386192 h 1439694"/>
                <a:gd name="connsiteX5" fmla="*/ 457200 w 1084634"/>
                <a:gd name="connsiteY5" fmla="*/ 1391055 h 1439694"/>
                <a:gd name="connsiteX6" fmla="*/ 500975 w 1084634"/>
                <a:gd name="connsiteY6" fmla="*/ 1383760 h 1439694"/>
                <a:gd name="connsiteX7" fmla="*/ 505839 w 1084634"/>
                <a:gd name="connsiteY7" fmla="*/ 1376464 h 1439694"/>
                <a:gd name="connsiteX8" fmla="*/ 510703 w 1084634"/>
                <a:gd name="connsiteY8" fmla="*/ 1366736 h 1439694"/>
                <a:gd name="connsiteX9" fmla="*/ 503407 w 1084634"/>
                <a:gd name="connsiteY9" fmla="*/ 1274324 h 1439694"/>
                <a:gd name="connsiteX10" fmla="*/ 642026 w 1084634"/>
                <a:gd name="connsiteY10" fmla="*/ 1305938 h 1439694"/>
                <a:gd name="connsiteX11" fmla="*/ 773349 w 1084634"/>
                <a:gd name="connsiteY11" fmla="*/ 1288915 h 1439694"/>
                <a:gd name="connsiteX12" fmla="*/ 802532 w 1084634"/>
                <a:gd name="connsiteY12" fmla="*/ 1281619 h 1439694"/>
                <a:gd name="connsiteX13" fmla="*/ 812260 w 1084634"/>
                <a:gd name="connsiteY13" fmla="*/ 1150296 h 1439694"/>
                <a:gd name="connsiteX14" fmla="*/ 792805 w 1084634"/>
                <a:gd name="connsiteY14" fmla="*/ 958175 h 1439694"/>
                <a:gd name="connsiteX15" fmla="*/ 517998 w 1084634"/>
                <a:gd name="connsiteY15" fmla="*/ 953311 h 1439694"/>
                <a:gd name="connsiteX16" fmla="*/ 522862 w 1084634"/>
                <a:gd name="connsiteY16" fmla="*/ 836579 h 1439694"/>
                <a:gd name="connsiteX17" fmla="*/ 535022 w 1084634"/>
                <a:gd name="connsiteY17" fmla="*/ 807396 h 1439694"/>
                <a:gd name="connsiteX18" fmla="*/ 542317 w 1084634"/>
                <a:gd name="connsiteY18" fmla="*/ 644458 h 1439694"/>
                <a:gd name="connsiteX19" fmla="*/ 780645 w 1084634"/>
                <a:gd name="connsiteY19" fmla="*/ 644458 h 1439694"/>
                <a:gd name="connsiteX20" fmla="*/ 812260 w 1084634"/>
                <a:gd name="connsiteY20" fmla="*/ 629866 h 1439694"/>
                <a:gd name="connsiteX21" fmla="*/ 899809 w 1084634"/>
                <a:gd name="connsiteY21" fmla="*/ 634730 h 1439694"/>
                <a:gd name="connsiteX22" fmla="*/ 902241 w 1084634"/>
                <a:gd name="connsiteY22" fmla="*/ 678504 h 1439694"/>
                <a:gd name="connsiteX23" fmla="*/ 1084634 w 1084634"/>
                <a:gd name="connsiteY23" fmla="*/ 673641 h 1439694"/>
                <a:gd name="connsiteX24" fmla="*/ 1084634 w 1084634"/>
                <a:gd name="connsiteY24" fmla="*/ 620138 h 1439694"/>
                <a:gd name="connsiteX25" fmla="*/ 1067611 w 1084634"/>
                <a:gd name="connsiteY25" fmla="*/ 603115 h 1439694"/>
                <a:gd name="connsiteX26" fmla="*/ 1060315 w 1084634"/>
                <a:gd name="connsiteY26" fmla="*/ 598251 h 1439694"/>
                <a:gd name="connsiteX27" fmla="*/ 1050588 w 1084634"/>
                <a:gd name="connsiteY27" fmla="*/ 583660 h 1439694"/>
                <a:gd name="connsiteX28" fmla="*/ 1045724 w 1084634"/>
                <a:gd name="connsiteY28" fmla="*/ 576364 h 1439694"/>
                <a:gd name="connsiteX29" fmla="*/ 1043292 w 1084634"/>
                <a:gd name="connsiteY29" fmla="*/ 569068 h 1439694"/>
                <a:gd name="connsiteX30" fmla="*/ 1038428 w 1084634"/>
                <a:gd name="connsiteY30" fmla="*/ 561772 h 1439694"/>
                <a:gd name="connsiteX31" fmla="*/ 1035996 w 1084634"/>
                <a:gd name="connsiteY31" fmla="*/ 554477 h 1439694"/>
                <a:gd name="connsiteX32" fmla="*/ 1028700 w 1084634"/>
                <a:gd name="connsiteY32" fmla="*/ 537453 h 1439694"/>
                <a:gd name="connsiteX33" fmla="*/ 1031132 w 1084634"/>
                <a:gd name="connsiteY33" fmla="*/ 527726 h 1439694"/>
                <a:gd name="connsiteX34" fmla="*/ 1038428 w 1084634"/>
                <a:gd name="connsiteY34" fmla="*/ 525294 h 1439694"/>
                <a:gd name="connsiteX35" fmla="*/ 1053020 w 1084634"/>
                <a:gd name="connsiteY35" fmla="*/ 517998 h 1439694"/>
                <a:gd name="connsiteX36" fmla="*/ 1067611 w 1084634"/>
                <a:gd name="connsiteY36" fmla="*/ 505838 h 1439694"/>
                <a:gd name="connsiteX37" fmla="*/ 1074907 w 1084634"/>
                <a:gd name="connsiteY37" fmla="*/ 481519 h 1439694"/>
                <a:gd name="connsiteX38" fmla="*/ 1070043 w 1084634"/>
                <a:gd name="connsiteY38" fmla="*/ 464496 h 1439694"/>
                <a:gd name="connsiteX39" fmla="*/ 1062747 w 1084634"/>
                <a:gd name="connsiteY39" fmla="*/ 462064 h 1439694"/>
                <a:gd name="connsiteX40" fmla="*/ 1004381 w 1084634"/>
                <a:gd name="connsiteY40" fmla="*/ 469360 h 1439694"/>
                <a:gd name="connsiteX41" fmla="*/ 873058 w 1084634"/>
                <a:gd name="connsiteY41" fmla="*/ 466928 h 1439694"/>
                <a:gd name="connsiteX42" fmla="*/ 865762 w 1084634"/>
                <a:gd name="connsiteY42" fmla="*/ 303989 h 1439694"/>
                <a:gd name="connsiteX43" fmla="*/ 890081 w 1084634"/>
                <a:gd name="connsiteY43" fmla="*/ 248055 h 1439694"/>
                <a:gd name="connsiteX44" fmla="*/ 921696 w 1084634"/>
                <a:gd name="connsiteY44" fmla="*/ 196985 h 1439694"/>
                <a:gd name="connsiteX45" fmla="*/ 919264 w 1084634"/>
                <a:gd name="connsiteY45" fmla="*/ 143483 h 1439694"/>
                <a:gd name="connsiteX46" fmla="*/ 911969 w 1084634"/>
                <a:gd name="connsiteY46" fmla="*/ 136187 h 1439694"/>
                <a:gd name="connsiteX47" fmla="*/ 899809 w 1084634"/>
                <a:gd name="connsiteY47" fmla="*/ 121596 h 1439694"/>
                <a:gd name="connsiteX48" fmla="*/ 897377 w 1084634"/>
                <a:gd name="connsiteY48" fmla="*/ 109436 h 1439694"/>
                <a:gd name="connsiteX49" fmla="*/ 914400 w 1084634"/>
                <a:gd name="connsiteY49" fmla="*/ 0 h 143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84634" h="1439694">
                  <a:moveTo>
                    <a:pt x="914400" y="0"/>
                  </a:moveTo>
                  <a:lnTo>
                    <a:pt x="0" y="0"/>
                  </a:lnTo>
                  <a:lnTo>
                    <a:pt x="245624" y="1439694"/>
                  </a:lnTo>
                  <a:lnTo>
                    <a:pt x="340469" y="1420238"/>
                  </a:lnTo>
                  <a:lnTo>
                    <a:pt x="428017" y="1386192"/>
                  </a:lnTo>
                  <a:lnTo>
                    <a:pt x="457200" y="1391055"/>
                  </a:lnTo>
                  <a:cubicBezTo>
                    <a:pt x="470633" y="1390160"/>
                    <a:pt x="489766" y="1394969"/>
                    <a:pt x="500975" y="1383760"/>
                  </a:cubicBezTo>
                  <a:cubicBezTo>
                    <a:pt x="503042" y="1381693"/>
                    <a:pt x="504532" y="1379078"/>
                    <a:pt x="505839" y="1376464"/>
                  </a:cubicBezTo>
                  <a:cubicBezTo>
                    <a:pt x="511428" y="1365286"/>
                    <a:pt x="505209" y="1372230"/>
                    <a:pt x="510703" y="1366736"/>
                  </a:cubicBezTo>
                  <a:lnTo>
                    <a:pt x="503407" y="1274324"/>
                  </a:lnTo>
                  <a:lnTo>
                    <a:pt x="642026" y="1305938"/>
                  </a:lnTo>
                  <a:lnTo>
                    <a:pt x="773349" y="1288915"/>
                  </a:lnTo>
                  <a:lnTo>
                    <a:pt x="802532" y="1281619"/>
                  </a:lnTo>
                  <a:lnTo>
                    <a:pt x="812260" y="1150296"/>
                  </a:lnTo>
                  <a:lnTo>
                    <a:pt x="792805" y="958175"/>
                  </a:lnTo>
                  <a:lnTo>
                    <a:pt x="517998" y="953311"/>
                  </a:lnTo>
                  <a:lnTo>
                    <a:pt x="522862" y="836579"/>
                  </a:lnTo>
                  <a:lnTo>
                    <a:pt x="535022" y="807396"/>
                  </a:lnTo>
                  <a:lnTo>
                    <a:pt x="542317" y="644458"/>
                  </a:lnTo>
                  <a:lnTo>
                    <a:pt x="780645" y="644458"/>
                  </a:lnTo>
                  <a:lnTo>
                    <a:pt x="812260" y="629866"/>
                  </a:lnTo>
                  <a:lnTo>
                    <a:pt x="899809" y="634730"/>
                  </a:lnTo>
                  <a:lnTo>
                    <a:pt x="902241" y="678504"/>
                  </a:lnTo>
                  <a:lnTo>
                    <a:pt x="1084634" y="673641"/>
                  </a:lnTo>
                  <a:lnTo>
                    <a:pt x="1084634" y="620138"/>
                  </a:lnTo>
                  <a:cubicBezTo>
                    <a:pt x="1078960" y="614464"/>
                    <a:pt x="1073576" y="608483"/>
                    <a:pt x="1067611" y="603115"/>
                  </a:cubicBezTo>
                  <a:cubicBezTo>
                    <a:pt x="1065438" y="601160"/>
                    <a:pt x="1062240" y="600451"/>
                    <a:pt x="1060315" y="598251"/>
                  </a:cubicBezTo>
                  <a:cubicBezTo>
                    <a:pt x="1056466" y="593852"/>
                    <a:pt x="1053830" y="588524"/>
                    <a:pt x="1050588" y="583660"/>
                  </a:cubicBezTo>
                  <a:cubicBezTo>
                    <a:pt x="1048967" y="581228"/>
                    <a:pt x="1046648" y="579137"/>
                    <a:pt x="1045724" y="576364"/>
                  </a:cubicBezTo>
                  <a:cubicBezTo>
                    <a:pt x="1044913" y="573932"/>
                    <a:pt x="1044438" y="571361"/>
                    <a:pt x="1043292" y="569068"/>
                  </a:cubicBezTo>
                  <a:cubicBezTo>
                    <a:pt x="1041985" y="566454"/>
                    <a:pt x="1039735" y="564386"/>
                    <a:pt x="1038428" y="561772"/>
                  </a:cubicBezTo>
                  <a:cubicBezTo>
                    <a:pt x="1037282" y="559479"/>
                    <a:pt x="1037006" y="556833"/>
                    <a:pt x="1035996" y="554477"/>
                  </a:cubicBezTo>
                  <a:cubicBezTo>
                    <a:pt x="1026982" y="533446"/>
                    <a:pt x="1034402" y="554559"/>
                    <a:pt x="1028700" y="537453"/>
                  </a:cubicBezTo>
                  <a:cubicBezTo>
                    <a:pt x="1029511" y="534211"/>
                    <a:pt x="1029044" y="530336"/>
                    <a:pt x="1031132" y="527726"/>
                  </a:cubicBezTo>
                  <a:cubicBezTo>
                    <a:pt x="1032734" y="525724"/>
                    <a:pt x="1036135" y="526440"/>
                    <a:pt x="1038428" y="525294"/>
                  </a:cubicBezTo>
                  <a:cubicBezTo>
                    <a:pt x="1057286" y="515865"/>
                    <a:pt x="1034681" y="524111"/>
                    <a:pt x="1053020" y="517998"/>
                  </a:cubicBezTo>
                  <a:cubicBezTo>
                    <a:pt x="1057560" y="514971"/>
                    <a:pt x="1064858" y="510794"/>
                    <a:pt x="1067611" y="505838"/>
                  </a:cubicBezTo>
                  <a:cubicBezTo>
                    <a:pt x="1070303" y="500993"/>
                    <a:pt x="1073337" y="487799"/>
                    <a:pt x="1074907" y="481519"/>
                  </a:cubicBezTo>
                  <a:cubicBezTo>
                    <a:pt x="1073286" y="475845"/>
                    <a:pt x="1073171" y="469500"/>
                    <a:pt x="1070043" y="464496"/>
                  </a:cubicBezTo>
                  <a:cubicBezTo>
                    <a:pt x="1068684" y="462322"/>
                    <a:pt x="1065311" y="462064"/>
                    <a:pt x="1062747" y="462064"/>
                  </a:cubicBezTo>
                  <a:cubicBezTo>
                    <a:pt x="1009491" y="462064"/>
                    <a:pt x="1021543" y="452198"/>
                    <a:pt x="1004381" y="469360"/>
                  </a:cubicBezTo>
                  <a:lnTo>
                    <a:pt x="873058" y="466928"/>
                  </a:lnTo>
                  <a:lnTo>
                    <a:pt x="865762" y="303989"/>
                  </a:lnTo>
                  <a:lnTo>
                    <a:pt x="890081" y="248055"/>
                  </a:lnTo>
                  <a:lnTo>
                    <a:pt x="921696" y="196985"/>
                  </a:lnTo>
                  <a:cubicBezTo>
                    <a:pt x="920885" y="179151"/>
                    <a:pt x="922084" y="161111"/>
                    <a:pt x="919264" y="143483"/>
                  </a:cubicBezTo>
                  <a:cubicBezTo>
                    <a:pt x="918721" y="140087"/>
                    <a:pt x="914171" y="138829"/>
                    <a:pt x="911969" y="136187"/>
                  </a:cubicBezTo>
                  <a:cubicBezTo>
                    <a:pt x="895047" y="115881"/>
                    <a:pt x="921116" y="142903"/>
                    <a:pt x="899809" y="121596"/>
                  </a:cubicBezTo>
                  <a:lnTo>
                    <a:pt x="897377" y="109436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2891243" y="1957952"/>
              <a:ext cx="725292" cy="658688"/>
            </a:xfrm>
            <a:custGeom>
              <a:avLst/>
              <a:gdLst>
                <a:gd name="connsiteX0" fmla="*/ 294262 w 724710"/>
                <a:gd name="connsiteY0" fmla="*/ 0 h 659049"/>
                <a:gd name="connsiteX1" fmla="*/ 413425 w 724710"/>
                <a:gd name="connsiteY1" fmla="*/ 0 h 659049"/>
                <a:gd name="connsiteX2" fmla="*/ 413425 w 724710"/>
                <a:gd name="connsiteY2" fmla="*/ 41343 h 659049"/>
                <a:gd name="connsiteX3" fmla="*/ 590955 w 724710"/>
                <a:gd name="connsiteY3" fmla="*/ 41343 h 659049"/>
                <a:gd name="connsiteX4" fmla="*/ 724710 w 724710"/>
                <a:gd name="connsiteY4" fmla="*/ 26752 h 659049"/>
                <a:gd name="connsiteX5" fmla="*/ 722279 w 724710"/>
                <a:gd name="connsiteY5" fmla="*/ 265079 h 659049"/>
                <a:gd name="connsiteX6" fmla="*/ 678504 w 724710"/>
                <a:gd name="connsiteY6" fmla="*/ 262647 h 659049"/>
                <a:gd name="connsiteX7" fmla="*/ 661481 w 724710"/>
                <a:gd name="connsiteY7" fmla="*/ 265079 h 659049"/>
                <a:gd name="connsiteX8" fmla="*/ 651753 w 724710"/>
                <a:gd name="connsiteY8" fmla="*/ 269943 h 659049"/>
                <a:gd name="connsiteX9" fmla="*/ 644457 w 724710"/>
                <a:gd name="connsiteY9" fmla="*/ 272375 h 659049"/>
                <a:gd name="connsiteX10" fmla="*/ 632298 w 724710"/>
                <a:gd name="connsiteY10" fmla="*/ 274807 h 659049"/>
                <a:gd name="connsiteX11" fmla="*/ 629866 w 724710"/>
                <a:gd name="connsiteY11" fmla="*/ 286966 h 659049"/>
                <a:gd name="connsiteX12" fmla="*/ 637162 w 724710"/>
                <a:gd name="connsiteY12" fmla="*/ 311286 h 659049"/>
                <a:gd name="connsiteX13" fmla="*/ 632298 w 724710"/>
                <a:gd name="connsiteY13" fmla="*/ 325877 h 659049"/>
                <a:gd name="connsiteX14" fmla="*/ 617706 w 724710"/>
                <a:gd name="connsiteY14" fmla="*/ 335605 h 659049"/>
                <a:gd name="connsiteX15" fmla="*/ 607979 w 724710"/>
                <a:gd name="connsiteY15" fmla="*/ 338037 h 659049"/>
                <a:gd name="connsiteX16" fmla="*/ 588523 w 724710"/>
                <a:gd name="connsiteY16" fmla="*/ 345332 h 659049"/>
                <a:gd name="connsiteX17" fmla="*/ 571500 w 724710"/>
                <a:gd name="connsiteY17" fmla="*/ 376947 h 659049"/>
                <a:gd name="connsiteX18" fmla="*/ 453706 w 724710"/>
                <a:gd name="connsiteY18" fmla="*/ 379351 h 659049"/>
                <a:gd name="connsiteX19" fmla="*/ 452336 w 724710"/>
                <a:gd name="connsiteY19" fmla="*/ 401266 h 659049"/>
                <a:gd name="connsiteX20" fmla="*/ 457200 w 724710"/>
                <a:gd name="connsiteY20" fmla="*/ 415858 h 659049"/>
                <a:gd name="connsiteX21" fmla="*/ 466927 w 724710"/>
                <a:gd name="connsiteY21" fmla="*/ 488815 h 659049"/>
                <a:gd name="connsiteX22" fmla="*/ 493679 w 724710"/>
                <a:gd name="connsiteY22" fmla="*/ 496111 h 659049"/>
                <a:gd name="connsiteX23" fmla="*/ 500974 w 724710"/>
                <a:gd name="connsiteY23" fmla="*/ 503407 h 659049"/>
                <a:gd name="connsiteX24" fmla="*/ 503406 w 724710"/>
                <a:gd name="connsiteY24" fmla="*/ 510703 h 659049"/>
                <a:gd name="connsiteX25" fmla="*/ 520430 w 724710"/>
                <a:gd name="connsiteY25" fmla="*/ 525294 h 659049"/>
                <a:gd name="connsiteX26" fmla="*/ 527725 w 724710"/>
                <a:gd name="connsiteY26" fmla="*/ 532590 h 659049"/>
                <a:gd name="connsiteX27" fmla="*/ 537453 w 724710"/>
                <a:gd name="connsiteY27" fmla="*/ 535022 h 659049"/>
                <a:gd name="connsiteX28" fmla="*/ 625002 w 724710"/>
                <a:gd name="connsiteY28" fmla="*/ 537454 h 659049"/>
                <a:gd name="connsiteX29" fmla="*/ 632298 w 724710"/>
                <a:gd name="connsiteY29" fmla="*/ 542318 h 659049"/>
                <a:gd name="connsiteX30" fmla="*/ 634730 w 724710"/>
                <a:gd name="connsiteY30" fmla="*/ 566637 h 659049"/>
                <a:gd name="connsiteX31" fmla="*/ 627434 w 724710"/>
                <a:gd name="connsiteY31" fmla="*/ 620139 h 659049"/>
                <a:gd name="connsiteX32" fmla="*/ 603115 w 724710"/>
                <a:gd name="connsiteY32" fmla="*/ 627435 h 659049"/>
                <a:gd name="connsiteX33" fmla="*/ 588523 w 724710"/>
                <a:gd name="connsiteY33" fmla="*/ 637162 h 659049"/>
                <a:gd name="connsiteX34" fmla="*/ 581227 w 724710"/>
                <a:gd name="connsiteY34" fmla="*/ 644458 h 659049"/>
                <a:gd name="connsiteX35" fmla="*/ 573932 w 724710"/>
                <a:gd name="connsiteY35" fmla="*/ 646890 h 659049"/>
                <a:gd name="connsiteX36" fmla="*/ 566636 w 724710"/>
                <a:gd name="connsiteY36" fmla="*/ 654186 h 659049"/>
                <a:gd name="connsiteX37" fmla="*/ 544749 w 724710"/>
                <a:gd name="connsiteY37" fmla="*/ 659049 h 659049"/>
                <a:gd name="connsiteX38" fmla="*/ 537453 w 724710"/>
                <a:gd name="connsiteY38" fmla="*/ 656618 h 659049"/>
                <a:gd name="connsiteX39" fmla="*/ 520430 w 724710"/>
                <a:gd name="connsiteY39" fmla="*/ 646890 h 659049"/>
                <a:gd name="connsiteX40" fmla="*/ 513134 w 724710"/>
                <a:gd name="connsiteY40" fmla="*/ 644458 h 659049"/>
                <a:gd name="connsiteX41" fmla="*/ 493679 w 724710"/>
                <a:gd name="connsiteY41" fmla="*/ 622571 h 659049"/>
                <a:gd name="connsiteX42" fmla="*/ 491247 w 724710"/>
                <a:gd name="connsiteY42" fmla="*/ 615275 h 659049"/>
                <a:gd name="connsiteX43" fmla="*/ 479087 w 724710"/>
                <a:gd name="connsiteY43" fmla="*/ 603115 h 659049"/>
                <a:gd name="connsiteX44" fmla="*/ 476655 w 724710"/>
                <a:gd name="connsiteY44" fmla="*/ 564205 h 659049"/>
                <a:gd name="connsiteX45" fmla="*/ 471791 w 724710"/>
                <a:gd name="connsiteY45" fmla="*/ 556909 h 659049"/>
                <a:gd name="connsiteX46" fmla="*/ 457200 w 724710"/>
                <a:gd name="connsiteY46" fmla="*/ 554477 h 659049"/>
                <a:gd name="connsiteX47" fmla="*/ 445040 w 724710"/>
                <a:gd name="connsiteY47" fmla="*/ 576364 h 659049"/>
                <a:gd name="connsiteX48" fmla="*/ 432881 w 724710"/>
                <a:gd name="connsiteY48" fmla="*/ 578796 h 659049"/>
                <a:gd name="connsiteX49" fmla="*/ 418289 w 724710"/>
                <a:gd name="connsiteY49" fmla="*/ 569069 h 659049"/>
                <a:gd name="connsiteX50" fmla="*/ 408562 w 724710"/>
                <a:gd name="connsiteY50" fmla="*/ 556909 h 659049"/>
                <a:gd name="connsiteX51" fmla="*/ 372083 w 724710"/>
                <a:gd name="connsiteY51" fmla="*/ 554477 h 659049"/>
                <a:gd name="connsiteX52" fmla="*/ 296693 w 724710"/>
                <a:gd name="connsiteY52" fmla="*/ 554477 h 659049"/>
                <a:gd name="connsiteX53" fmla="*/ 279330 w 724710"/>
                <a:gd name="connsiteY53" fmla="*/ 352628 h 659049"/>
                <a:gd name="connsiteX54" fmla="*/ 2432 w 724710"/>
                <a:gd name="connsiteY54" fmla="*/ 352628 h 659049"/>
                <a:gd name="connsiteX55" fmla="*/ 0 w 724710"/>
                <a:gd name="connsiteY55" fmla="*/ 231032 h 659049"/>
                <a:gd name="connsiteX56" fmla="*/ 17023 w 724710"/>
                <a:gd name="connsiteY56" fmla="*/ 196986 h 659049"/>
                <a:gd name="connsiteX57" fmla="*/ 21887 w 724710"/>
                <a:gd name="connsiteY57" fmla="*/ 21888 h 659049"/>
                <a:gd name="connsiteX58" fmla="*/ 272374 w 724710"/>
                <a:gd name="connsiteY58" fmla="*/ 21888 h 65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24710" h="659049">
                  <a:moveTo>
                    <a:pt x="294262" y="0"/>
                  </a:moveTo>
                  <a:lnTo>
                    <a:pt x="413425" y="0"/>
                  </a:lnTo>
                  <a:lnTo>
                    <a:pt x="413425" y="41343"/>
                  </a:lnTo>
                  <a:lnTo>
                    <a:pt x="590955" y="41343"/>
                  </a:lnTo>
                  <a:lnTo>
                    <a:pt x="724710" y="26752"/>
                  </a:lnTo>
                  <a:cubicBezTo>
                    <a:pt x="723900" y="106194"/>
                    <a:pt x="723089" y="185637"/>
                    <a:pt x="722279" y="265079"/>
                  </a:cubicBezTo>
                  <a:lnTo>
                    <a:pt x="678504" y="262647"/>
                  </a:lnTo>
                  <a:cubicBezTo>
                    <a:pt x="672830" y="263458"/>
                    <a:pt x="667011" y="263571"/>
                    <a:pt x="661481" y="265079"/>
                  </a:cubicBezTo>
                  <a:cubicBezTo>
                    <a:pt x="657983" y="266033"/>
                    <a:pt x="655085" y="268515"/>
                    <a:pt x="651753" y="269943"/>
                  </a:cubicBezTo>
                  <a:cubicBezTo>
                    <a:pt x="649397" y="270953"/>
                    <a:pt x="646944" y="271753"/>
                    <a:pt x="644457" y="272375"/>
                  </a:cubicBezTo>
                  <a:cubicBezTo>
                    <a:pt x="640447" y="273378"/>
                    <a:pt x="635221" y="271884"/>
                    <a:pt x="632298" y="274807"/>
                  </a:cubicBezTo>
                  <a:cubicBezTo>
                    <a:pt x="629375" y="277730"/>
                    <a:pt x="630677" y="282913"/>
                    <a:pt x="629866" y="286966"/>
                  </a:cubicBezTo>
                  <a:cubicBezTo>
                    <a:pt x="633542" y="301668"/>
                    <a:pt x="631241" y="293523"/>
                    <a:pt x="637162" y="311286"/>
                  </a:cubicBezTo>
                  <a:cubicBezTo>
                    <a:pt x="638783" y="316150"/>
                    <a:pt x="633919" y="321013"/>
                    <a:pt x="632298" y="325877"/>
                  </a:cubicBezTo>
                  <a:cubicBezTo>
                    <a:pt x="632298" y="325877"/>
                    <a:pt x="622935" y="332991"/>
                    <a:pt x="617706" y="335605"/>
                  </a:cubicBezTo>
                  <a:cubicBezTo>
                    <a:pt x="614717" y="337100"/>
                    <a:pt x="611150" y="336980"/>
                    <a:pt x="607979" y="338037"/>
                  </a:cubicBezTo>
                  <a:cubicBezTo>
                    <a:pt x="601408" y="340227"/>
                    <a:pt x="595008" y="342900"/>
                    <a:pt x="588523" y="345332"/>
                  </a:cubicBezTo>
                  <a:lnTo>
                    <a:pt x="571500" y="376947"/>
                  </a:lnTo>
                  <a:lnTo>
                    <a:pt x="453706" y="379351"/>
                  </a:lnTo>
                  <a:lnTo>
                    <a:pt x="452336" y="401266"/>
                  </a:lnTo>
                  <a:cubicBezTo>
                    <a:pt x="452336" y="401266"/>
                    <a:pt x="456583" y="410768"/>
                    <a:pt x="457200" y="415858"/>
                  </a:cubicBezTo>
                  <a:cubicBezTo>
                    <a:pt x="466231" y="490361"/>
                    <a:pt x="449364" y="462469"/>
                    <a:pt x="466927" y="488815"/>
                  </a:cubicBezTo>
                  <a:cubicBezTo>
                    <a:pt x="474785" y="490387"/>
                    <a:pt x="486737" y="492254"/>
                    <a:pt x="493679" y="496111"/>
                  </a:cubicBezTo>
                  <a:cubicBezTo>
                    <a:pt x="496685" y="497781"/>
                    <a:pt x="499066" y="500545"/>
                    <a:pt x="500974" y="503407"/>
                  </a:cubicBezTo>
                  <a:cubicBezTo>
                    <a:pt x="502396" y="505540"/>
                    <a:pt x="502595" y="508271"/>
                    <a:pt x="503406" y="510703"/>
                  </a:cubicBezTo>
                  <a:cubicBezTo>
                    <a:pt x="521524" y="528818"/>
                    <a:pt x="498575" y="506560"/>
                    <a:pt x="520430" y="525294"/>
                  </a:cubicBezTo>
                  <a:cubicBezTo>
                    <a:pt x="523041" y="527532"/>
                    <a:pt x="524739" y="530884"/>
                    <a:pt x="527725" y="532590"/>
                  </a:cubicBezTo>
                  <a:cubicBezTo>
                    <a:pt x="530627" y="534248"/>
                    <a:pt x="534210" y="534211"/>
                    <a:pt x="537453" y="535022"/>
                  </a:cubicBezTo>
                  <a:cubicBezTo>
                    <a:pt x="566636" y="535833"/>
                    <a:pt x="595894" y="535215"/>
                    <a:pt x="625002" y="537454"/>
                  </a:cubicBezTo>
                  <a:cubicBezTo>
                    <a:pt x="627916" y="537678"/>
                    <a:pt x="631374" y="539545"/>
                    <a:pt x="632298" y="542318"/>
                  </a:cubicBezTo>
                  <a:cubicBezTo>
                    <a:pt x="634874" y="550047"/>
                    <a:pt x="634730" y="558490"/>
                    <a:pt x="634730" y="566637"/>
                  </a:cubicBezTo>
                  <a:cubicBezTo>
                    <a:pt x="634730" y="611883"/>
                    <a:pt x="640363" y="600745"/>
                    <a:pt x="627434" y="620139"/>
                  </a:cubicBezTo>
                  <a:cubicBezTo>
                    <a:pt x="607945" y="625707"/>
                    <a:pt x="616009" y="623136"/>
                    <a:pt x="603115" y="627435"/>
                  </a:cubicBezTo>
                  <a:cubicBezTo>
                    <a:pt x="597569" y="629284"/>
                    <a:pt x="593137" y="633573"/>
                    <a:pt x="588523" y="637162"/>
                  </a:cubicBezTo>
                  <a:cubicBezTo>
                    <a:pt x="585808" y="639273"/>
                    <a:pt x="583659" y="642026"/>
                    <a:pt x="581227" y="644458"/>
                  </a:cubicBezTo>
                  <a:cubicBezTo>
                    <a:pt x="578795" y="645269"/>
                    <a:pt x="576065" y="645468"/>
                    <a:pt x="573932" y="646890"/>
                  </a:cubicBezTo>
                  <a:cubicBezTo>
                    <a:pt x="571070" y="648798"/>
                    <a:pt x="569811" y="652863"/>
                    <a:pt x="566636" y="654186"/>
                  </a:cubicBezTo>
                  <a:cubicBezTo>
                    <a:pt x="559737" y="657060"/>
                    <a:pt x="552045" y="657428"/>
                    <a:pt x="544749" y="659049"/>
                  </a:cubicBezTo>
                  <a:cubicBezTo>
                    <a:pt x="542317" y="658239"/>
                    <a:pt x="539809" y="657628"/>
                    <a:pt x="537453" y="656618"/>
                  </a:cubicBezTo>
                  <a:cubicBezTo>
                    <a:pt x="528814" y="652916"/>
                    <a:pt x="527756" y="651775"/>
                    <a:pt x="520430" y="646890"/>
                  </a:cubicBezTo>
                  <a:lnTo>
                    <a:pt x="513134" y="644458"/>
                  </a:lnTo>
                  <a:cubicBezTo>
                    <a:pt x="509266" y="643169"/>
                    <a:pt x="496923" y="629060"/>
                    <a:pt x="493679" y="622571"/>
                  </a:cubicBezTo>
                  <a:cubicBezTo>
                    <a:pt x="492533" y="620278"/>
                    <a:pt x="492058" y="617707"/>
                    <a:pt x="491247" y="615275"/>
                  </a:cubicBezTo>
                  <a:cubicBezTo>
                    <a:pt x="487051" y="612477"/>
                    <a:pt x="480041" y="609155"/>
                    <a:pt x="479087" y="603115"/>
                  </a:cubicBezTo>
                  <a:cubicBezTo>
                    <a:pt x="477060" y="590279"/>
                    <a:pt x="478682" y="577041"/>
                    <a:pt x="476655" y="564205"/>
                  </a:cubicBezTo>
                  <a:cubicBezTo>
                    <a:pt x="476199" y="561318"/>
                    <a:pt x="474405" y="558216"/>
                    <a:pt x="471791" y="556909"/>
                  </a:cubicBezTo>
                  <a:cubicBezTo>
                    <a:pt x="467381" y="554704"/>
                    <a:pt x="462064" y="555288"/>
                    <a:pt x="457200" y="554477"/>
                  </a:cubicBezTo>
                  <a:cubicBezTo>
                    <a:pt x="454508" y="562552"/>
                    <a:pt x="452567" y="570510"/>
                    <a:pt x="445040" y="576364"/>
                  </a:cubicBezTo>
                  <a:cubicBezTo>
                    <a:pt x="441777" y="578902"/>
                    <a:pt x="436934" y="577985"/>
                    <a:pt x="432881" y="578796"/>
                  </a:cubicBezTo>
                  <a:cubicBezTo>
                    <a:pt x="432881" y="578796"/>
                    <a:pt x="422423" y="573202"/>
                    <a:pt x="418289" y="569069"/>
                  </a:cubicBezTo>
                  <a:cubicBezTo>
                    <a:pt x="411840" y="562620"/>
                    <a:pt x="421516" y="559068"/>
                    <a:pt x="408562" y="556909"/>
                  </a:cubicBezTo>
                  <a:cubicBezTo>
                    <a:pt x="396541" y="554905"/>
                    <a:pt x="384243" y="555288"/>
                    <a:pt x="372083" y="554477"/>
                  </a:cubicBezTo>
                  <a:lnTo>
                    <a:pt x="296693" y="554477"/>
                  </a:lnTo>
                  <a:lnTo>
                    <a:pt x="279330" y="352628"/>
                  </a:lnTo>
                  <a:lnTo>
                    <a:pt x="2432" y="352628"/>
                  </a:lnTo>
                  <a:cubicBezTo>
                    <a:pt x="1621" y="312096"/>
                    <a:pt x="811" y="271564"/>
                    <a:pt x="0" y="231032"/>
                  </a:cubicBezTo>
                  <a:lnTo>
                    <a:pt x="17023" y="196986"/>
                  </a:lnTo>
                  <a:lnTo>
                    <a:pt x="21887" y="21888"/>
                  </a:lnTo>
                  <a:lnTo>
                    <a:pt x="272374" y="21888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3332449" y="2213491"/>
              <a:ext cx="430096" cy="379342"/>
            </a:xfrm>
            <a:custGeom>
              <a:avLst/>
              <a:gdLst>
                <a:gd name="connsiteX0" fmla="*/ 296694 w 430775"/>
                <a:gd name="connsiteY0" fmla="*/ 0 h 379378"/>
                <a:gd name="connsiteX1" fmla="*/ 216441 w 430775"/>
                <a:gd name="connsiteY1" fmla="*/ 0 h 379378"/>
                <a:gd name="connsiteX2" fmla="*/ 194554 w 430775"/>
                <a:gd name="connsiteY2" fmla="*/ 4863 h 379378"/>
                <a:gd name="connsiteX3" fmla="*/ 170234 w 430775"/>
                <a:gd name="connsiteY3" fmla="*/ 24319 h 379378"/>
                <a:gd name="connsiteX4" fmla="*/ 165371 w 430775"/>
                <a:gd name="connsiteY4" fmla="*/ 31614 h 379378"/>
                <a:gd name="connsiteX5" fmla="*/ 167803 w 430775"/>
                <a:gd name="connsiteY5" fmla="*/ 63229 h 379378"/>
                <a:gd name="connsiteX6" fmla="*/ 165371 w 430775"/>
                <a:gd name="connsiteY6" fmla="*/ 70525 h 379378"/>
                <a:gd name="connsiteX7" fmla="*/ 158075 w 430775"/>
                <a:gd name="connsiteY7" fmla="*/ 75389 h 379378"/>
                <a:gd name="connsiteX8" fmla="*/ 136188 w 430775"/>
                <a:gd name="connsiteY8" fmla="*/ 77821 h 379378"/>
                <a:gd name="connsiteX9" fmla="*/ 128892 w 430775"/>
                <a:gd name="connsiteY9" fmla="*/ 82685 h 379378"/>
                <a:gd name="connsiteX10" fmla="*/ 124028 w 430775"/>
                <a:gd name="connsiteY10" fmla="*/ 114300 h 379378"/>
                <a:gd name="connsiteX11" fmla="*/ 0 w 430775"/>
                <a:gd name="connsiteY11" fmla="*/ 114300 h 379378"/>
                <a:gd name="connsiteX12" fmla="*/ 14592 w 430775"/>
                <a:gd name="connsiteY12" fmla="*/ 192121 h 379378"/>
                <a:gd name="connsiteX13" fmla="*/ 12160 w 430775"/>
                <a:gd name="connsiteY13" fmla="*/ 214008 h 379378"/>
                <a:gd name="connsiteX14" fmla="*/ 17024 w 430775"/>
                <a:gd name="connsiteY14" fmla="*/ 238327 h 379378"/>
                <a:gd name="connsiteX15" fmla="*/ 24320 w 430775"/>
                <a:gd name="connsiteY15" fmla="*/ 245623 h 379378"/>
                <a:gd name="connsiteX16" fmla="*/ 29183 w 430775"/>
                <a:gd name="connsiteY16" fmla="*/ 252919 h 379378"/>
                <a:gd name="connsiteX17" fmla="*/ 53503 w 430775"/>
                <a:gd name="connsiteY17" fmla="*/ 267510 h 379378"/>
                <a:gd name="connsiteX18" fmla="*/ 63230 w 430775"/>
                <a:gd name="connsiteY18" fmla="*/ 269942 h 379378"/>
                <a:gd name="connsiteX19" fmla="*/ 70526 w 430775"/>
                <a:gd name="connsiteY19" fmla="*/ 272374 h 379378"/>
                <a:gd name="connsiteX20" fmla="*/ 80254 w 430775"/>
                <a:gd name="connsiteY20" fmla="*/ 286966 h 379378"/>
                <a:gd name="connsiteX21" fmla="*/ 85117 w 430775"/>
                <a:gd name="connsiteY21" fmla="*/ 294261 h 379378"/>
                <a:gd name="connsiteX22" fmla="*/ 107005 w 430775"/>
                <a:gd name="connsiteY22" fmla="*/ 306421 h 379378"/>
                <a:gd name="connsiteX23" fmla="*/ 124028 w 430775"/>
                <a:gd name="connsiteY23" fmla="*/ 303989 h 379378"/>
                <a:gd name="connsiteX24" fmla="*/ 131324 w 430775"/>
                <a:gd name="connsiteY24" fmla="*/ 299125 h 379378"/>
                <a:gd name="connsiteX25" fmla="*/ 172666 w 430775"/>
                <a:gd name="connsiteY25" fmla="*/ 301557 h 379378"/>
                <a:gd name="connsiteX26" fmla="*/ 175098 w 430775"/>
                <a:gd name="connsiteY26" fmla="*/ 318580 h 379378"/>
                <a:gd name="connsiteX27" fmla="*/ 177530 w 430775"/>
                <a:gd name="connsiteY27" fmla="*/ 333172 h 379378"/>
                <a:gd name="connsiteX28" fmla="*/ 179962 w 430775"/>
                <a:gd name="connsiteY28" fmla="*/ 376946 h 379378"/>
                <a:gd name="connsiteX29" fmla="*/ 245624 w 430775"/>
                <a:gd name="connsiteY29" fmla="*/ 374514 h 379378"/>
                <a:gd name="connsiteX30" fmla="*/ 257783 w 430775"/>
                <a:gd name="connsiteY30" fmla="*/ 379378 h 379378"/>
                <a:gd name="connsiteX31" fmla="*/ 313717 w 430775"/>
                <a:gd name="connsiteY31" fmla="*/ 376946 h 379378"/>
                <a:gd name="connsiteX32" fmla="*/ 330741 w 430775"/>
                <a:gd name="connsiteY32" fmla="*/ 369651 h 379378"/>
                <a:gd name="connsiteX33" fmla="*/ 338037 w 430775"/>
                <a:gd name="connsiteY33" fmla="*/ 367219 h 379378"/>
                <a:gd name="connsiteX34" fmla="*/ 357492 w 430775"/>
                <a:gd name="connsiteY34" fmla="*/ 355059 h 379378"/>
                <a:gd name="connsiteX35" fmla="*/ 347764 w 430775"/>
                <a:gd name="connsiteY35" fmla="*/ 323444 h 379378"/>
                <a:gd name="connsiteX36" fmla="*/ 338037 w 430775"/>
                <a:gd name="connsiteY36" fmla="*/ 313717 h 379378"/>
                <a:gd name="connsiteX37" fmla="*/ 330741 w 430775"/>
                <a:gd name="connsiteY37" fmla="*/ 306421 h 379378"/>
                <a:gd name="connsiteX38" fmla="*/ 328309 w 430775"/>
                <a:gd name="connsiteY38" fmla="*/ 296693 h 379378"/>
                <a:gd name="connsiteX39" fmla="*/ 323445 w 430775"/>
                <a:gd name="connsiteY39" fmla="*/ 286966 h 379378"/>
                <a:gd name="connsiteX40" fmla="*/ 318581 w 430775"/>
                <a:gd name="connsiteY40" fmla="*/ 279670 h 379378"/>
                <a:gd name="connsiteX41" fmla="*/ 313717 w 430775"/>
                <a:gd name="connsiteY41" fmla="*/ 269942 h 379378"/>
                <a:gd name="connsiteX42" fmla="*/ 306422 w 430775"/>
                <a:gd name="connsiteY42" fmla="*/ 262646 h 379378"/>
                <a:gd name="connsiteX43" fmla="*/ 294262 w 430775"/>
                <a:gd name="connsiteY43" fmla="*/ 250487 h 379378"/>
                <a:gd name="connsiteX44" fmla="*/ 291830 w 430775"/>
                <a:gd name="connsiteY44" fmla="*/ 214008 h 379378"/>
                <a:gd name="connsiteX45" fmla="*/ 308854 w 430775"/>
                <a:gd name="connsiteY45" fmla="*/ 206712 h 379378"/>
                <a:gd name="connsiteX46" fmla="*/ 316149 w 430775"/>
                <a:gd name="connsiteY46" fmla="*/ 211576 h 379378"/>
                <a:gd name="connsiteX47" fmla="*/ 323445 w 430775"/>
                <a:gd name="connsiteY47" fmla="*/ 226168 h 379378"/>
                <a:gd name="connsiteX48" fmla="*/ 330741 w 430775"/>
                <a:gd name="connsiteY48" fmla="*/ 223736 h 379378"/>
                <a:gd name="connsiteX49" fmla="*/ 333173 w 430775"/>
                <a:gd name="connsiteY49" fmla="*/ 214008 h 379378"/>
                <a:gd name="connsiteX50" fmla="*/ 338037 w 430775"/>
                <a:gd name="connsiteY50" fmla="*/ 206712 h 379378"/>
                <a:gd name="connsiteX51" fmla="*/ 342900 w 430775"/>
                <a:gd name="connsiteY51" fmla="*/ 192121 h 379378"/>
                <a:gd name="connsiteX52" fmla="*/ 350196 w 430775"/>
                <a:gd name="connsiteY52" fmla="*/ 177529 h 379378"/>
                <a:gd name="connsiteX53" fmla="*/ 357492 w 430775"/>
                <a:gd name="connsiteY53" fmla="*/ 170234 h 379378"/>
                <a:gd name="connsiteX54" fmla="*/ 403698 w 430775"/>
                <a:gd name="connsiteY54" fmla="*/ 167802 h 379378"/>
                <a:gd name="connsiteX55" fmla="*/ 418290 w 430775"/>
                <a:gd name="connsiteY55" fmla="*/ 158074 h 379378"/>
                <a:gd name="connsiteX56" fmla="*/ 425586 w 430775"/>
                <a:gd name="connsiteY56" fmla="*/ 150778 h 379378"/>
                <a:gd name="connsiteX57" fmla="*/ 430449 w 430775"/>
                <a:gd name="connsiteY57" fmla="*/ 136187 h 379378"/>
                <a:gd name="connsiteX58" fmla="*/ 428017 w 430775"/>
                <a:gd name="connsiteY58" fmla="*/ 128891 h 379378"/>
                <a:gd name="connsiteX59" fmla="*/ 418290 w 430775"/>
                <a:gd name="connsiteY59" fmla="*/ 121595 h 379378"/>
                <a:gd name="connsiteX60" fmla="*/ 381811 w 430775"/>
                <a:gd name="connsiteY60" fmla="*/ 114300 h 379378"/>
                <a:gd name="connsiteX61" fmla="*/ 374515 w 430775"/>
                <a:gd name="connsiteY61" fmla="*/ 111868 h 379378"/>
                <a:gd name="connsiteX62" fmla="*/ 362356 w 430775"/>
                <a:gd name="connsiteY62" fmla="*/ 80253 h 379378"/>
                <a:gd name="connsiteX63" fmla="*/ 355060 w 430775"/>
                <a:gd name="connsiteY63" fmla="*/ 77821 h 379378"/>
                <a:gd name="connsiteX64" fmla="*/ 311286 w 430775"/>
                <a:gd name="connsiteY64" fmla="*/ 70525 h 379378"/>
                <a:gd name="connsiteX65" fmla="*/ 296694 w 430775"/>
                <a:gd name="connsiteY65" fmla="*/ 58366 h 379378"/>
                <a:gd name="connsiteX66" fmla="*/ 294262 w 430775"/>
                <a:gd name="connsiteY66" fmla="*/ 51070 h 379378"/>
                <a:gd name="connsiteX67" fmla="*/ 296694 w 430775"/>
                <a:gd name="connsiteY67" fmla="*/ 0 h 3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30775" h="379378">
                  <a:moveTo>
                    <a:pt x="296694" y="0"/>
                  </a:moveTo>
                  <a:lnTo>
                    <a:pt x="216441" y="0"/>
                  </a:lnTo>
                  <a:lnTo>
                    <a:pt x="194554" y="4863"/>
                  </a:lnTo>
                  <a:cubicBezTo>
                    <a:pt x="184940" y="11730"/>
                    <a:pt x="177426" y="15688"/>
                    <a:pt x="170234" y="24319"/>
                  </a:cubicBezTo>
                  <a:cubicBezTo>
                    <a:pt x="168363" y="26564"/>
                    <a:pt x="166992" y="29182"/>
                    <a:pt x="165371" y="31614"/>
                  </a:cubicBezTo>
                  <a:cubicBezTo>
                    <a:pt x="166182" y="42152"/>
                    <a:pt x="167803" y="52660"/>
                    <a:pt x="167803" y="63229"/>
                  </a:cubicBezTo>
                  <a:cubicBezTo>
                    <a:pt x="167803" y="65793"/>
                    <a:pt x="166972" y="68523"/>
                    <a:pt x="165371" y="70525"/>
                  </a:cubicBezTo>
                  <a:cubicBezTo>
                    <a:pt x="163545" y="72807"/>
                    <a:pt x="160911" y="74680"/>
                    <a:pt x="158075" y="75389"/>
                  </a:cubicBezTo>
                  <a:cubicBezTo>
                    <a:pt x="150954" y="77169"/>
                    <a:pt x="143484" y="77010"/>
                    <a:pt x="136188" y="77821"/>
                  </a:cubicBezTo>
                  <a:cubicBezTo>
                    <a:pt x="133756" y="79442"/>
                    <a:pt x="130959" y="80618"/>
                    <a:pt x="128892" y="82685"/>
                  </a:cubicBezTo>
                  <a:cubicBezTo>
                    <a:pt x="119531" y="92045"/>
                    <a:pt x="124028" y="100037"/>
                    <a:pt x="124028" y="114300"/>
                  </a:cubicBezTo>
                  <a:lnTo>
                    <a:pt x="0" y="114300"/>
                  </a:lnTo>
                  <a:lnTo>
                    <a:pt x="14592" y="192121"/>
                  </a:lnTo>
                  <a:cubicBezTo>
                    <a:pt x="13781" y="199417"/>
                    <a:pt x="12160" y="206667"/>
                    <a:pt x="12160" y="214008"/>
                  </a:cubicBezTo>
                  <a:cubicBezTo>
                    <a:pt x="12160" y="214637"/>
                    <a:pt x="15417" y="235514"/>
                    <a:pt x="17024" y="238327"/>
                  </a:cubicBezTo>
                  <a:cubicBezTo>
                    <a:pt x="18730" y="241313"/>
                    <a:pt x="22118" y="242981"/>
                    <a:pt x="24320" y="245623"/>
                  </a:cubicBezTo>
                  <a:cubicBezTo>
                    <a:pt x="26191" y="247868"/>
                    <a:pt x="26983" y="250994"/>
                    <a:pt x="29183" y="252919"/>
                  </a:cubicBezTo>
                  <a:cubicBezTo>
                    <a:pt x="33424" y="256630"/>
                    <a:pt x="46837" y="265010"/>
                    <a:pt x="53503" y="267510"/>
                  </a:cubicBezTo>
                  <a:cubicBezTo>
                    <a:pt x="56632" y="268684"/>
                    <a:pt x="60016" y="269024"/>
                    <a:pt x="63230" y="269942"/>
                  </a:cubicBezTo>
                  <a:cubicBezTo>
                    <a:pt x="65695" y="270646"/>
                    <a:pt x="68094" y="271563"/>
                    <a:pt x="70526" y="272374"/>
                  </a:cubicBezTo>
                  <a:lnTo>
                    <a:pt x="80254" y="286966"/>
                  </a:lnTo>
                  <a:cubicBezTo>
                    <a:pt x="81875" y="289398"/>
                    <a:pt x="82685" y="292640"/>
                    <a:pt x="85117" y="294261"/>
                  </a:cubicBezTo>
                  <a:cubicBezTo>
                    <a:pt x="101842" y="305411"/>
                    <a:pt x="94163" y="302140"/>
                    <a:pt x="107005" y="306421"/>
                  </a:cubicBezTo>
                  <a:cubicBezTo>
                    <a:pt x="112679" y="305610"/>
                    <a:pt x="118538" y="305636"/>
                    <a:pt x="124028" y="303989"/>
                  </a:cubicBezTo>
                  <a:cubicBezTo>
                    <a:pt x="126828" y="303149"/>
                    <a:pt x="128405" y="299271"/>
                    <a:pt x="131324" y="299125"/>
                  </a:cubicBezTo>
                  <a:lnTo>
                    <a:pt x="172666" y="301557"/>
                  </a:lnTo>
                  <a:cubicBezTo>
                    <a:pt x="173477" y="307231"/>
                    <a:pt x="174226" y="312915"/>
                    <a:pt x="175098" y="318580"/>
                  </a:cubicBezTo>
                  <a:cubicBezTo>
                    <a:pt x="175848" y="323454"/>
                    <a:pt x="177120" y="328258"/>
                    <a:pt x="177530" y="333172"/>
                  </a:cubicBezTo>
                  <a:cubicBezTo>
                    <a:pt x="178744" y="347735"/>
                    <a:pt x="179151" y="362355"/>
                    <a:pt x="179962" y="376946"/>
                  </a:cubicBezTo>
                  <a:cubicBezTo>
                    <a:pt x="201849" y="376135"/>
                    <a:pt x="223732" y="373830"/>
                    <a:pt x="245624" y="374514"/>
                  </a:cubicBezTo>
                  <a:cubicBezTo>
                    <a:pt x="249987" y="374650"/>
                    <a:pt x="253421" y="379222"/>
                    <a:pt x="257783" y="379378"/>
                  </a:cubicBezTo>
                  <a:lnTo>
                    <a:pt x="313717" y="376946"/>
                  </a:lnTo>
                  <a:cubicBezTo>
                    <a:pt x="333962" y="371885"/>
                    <a:pt x="313946" y="378047"/>
                    <a:pt x="330741" y="369651"/>
                  </a:cubicBezTo>
                  <a:cubicBezTo>
                    <a:pt x="333034" y="368505"/>
                    <a:pt x="335681" y="368229"/>
                    <a:pt x="338037" y="367219"/>
                  </a:cubicBezTo>
                  <a:cubicBezTo>
                    <a:pt x="348421" y="362769"/>
                    <a:pt x="348183" y="362041"/>
                    <a:pt x="357492" y="355059"/>
                  </a:cubicBezTo>
                  <a:cubicBezTo>
                    <a:pt x="352898" y="309125"/>
                    <a:pt x="361589" y="344181"/>
                    <a:pt x="347764" y="323444"/>
                  </a:cubicBezTo>
                  <a:cubicBezTo>
                    <a:pt x="340353" y="312327"/>
                    <a:pt x="351932" y="318347"/>
                    <a:pt x="338037" y="313717"/>
                  </a:cubicBezTo>
                  <a:cubicBezTo>
                    <a:pt x="335605" y="311285"/>
                    <a:pt x="332447" y="309407"/>
                    <a:pt x="330741" y="306421"/>
                  </a:cubicBezTo>
                  <a:cubicBezTo>
                    <a:pt x="329083" y="303519"/>
                    <a:pt x="329483" y="299823"/>
                    <a:pt x="328309" y="296693"/>
                  </a:cubicBezTo>
                  <a:cubicBezTo>
                    <a:pt x="327036" y="293299"/>
                    <a:pt x="325244" y="290113"/>
                    <a:pt x="323445" y="286966"/>
                  </a:cubicBezTo>
                  <a:cubicBezTo>
                    <a:pt x="321995" y="284428"/>
                    <a:pt x="320031" y="282208"/>
                    <a:pt x="318581" y="279670"/>
                  </a:cubicBezTo>
                  <a:cubicBezTo>
                    <a:pt x="316782" y="276522"/>
                    <a:pt x="315824" y="272892"/>
                    <a:pt x="313717" y="269942"/>
                  </a:cubicBezTo>
                  <a:cubicBezTo>
                    <a:pt x="311718" y="267143"/>
                    <a:pt x="308624" y="265288"/>
                    <a:pt x="306422" y="262646"/>
                  </a:cubicBezTo>
                  <a:cubicBezTo>
                    <a:pt x="296291" y="250489"/>
                    <a:pt x="307635" y="259403"/>
                    <a:pt x="294262" y="250487"/>
                  </a:cubicBezTo>
                  <a:cubicBezTo>
                    <a:pt x="287044" y="236050"/>
                    <a:pt x="284995" y="236220"/>
                    <a:pt x="291830" y="214008"/>
                  </a:cubicBezTo>
                  <a:cubicBezTo>
                    <a:pt x="293230" y="209459"/>
                    <a:pt x="306213" y="207372"/>
                    <a:pt x="308854" y="206712"/>
                  </a:cubicBezTo>
                  <a:cubicBezTo>
                    <a:pt x="311286" y="208333"/>
                    <a:pt x="314082" y="209509"/>
                    <a:pt x="316149" y="211576"/>
                  </a:cubicBezTo>
                  <a:cubicBezTo>
                    <a:pt x="320864" y="216291"/>
                    <a:pt x="321467" y="220233"/>
                    <a:pt x="323445" y="226168"/>
                  </a:cubicBezTo>
                  <a:cubicBezTo>
                    <a:pt x="325877" y="225357"/>
                    <a:pt x="329140" y="225738"/>
                    <a:pt x="330741" y="223736"/>
                  </a:cubicBezTo>
                  <a:cubicBezTo>
                    <a:pt x="332829" y="221126"/>
                    <a:pt x="331856" y="217080"/>
                    <a:pt x="333173" y="214008"/>
                  </a:cubicBezTo>
                  <a:cubicBezTo>
                    <a:pt x="334324" y="211321"/>
                    <a:pt x="336416" y="209144"/>
                    <a:pt x="338037" y="206712"/>
                  </a:cubicBezTo>
                  <a:lnTo>
                    <a:pt x="342900" y="192121"/>
                  </a:lnTo>
                  <a:cubicBezTo>
                    <a:pt x="345337" y="184810"/>
                    <a:pt x="344958" y="183814"/>
                    <a:pt x="350196" y="177529"/>
                  </a:cubicBezTo>
                  <a:cubicBezTo>
                    <a:pt x="352398" y="174887"/>
                    <a:pt x="354108" y="170849"/>
                    <a:pt x="357492" y="170234"/>
                  </a:cubicBezTo>
                  <a:cubicBezTo>
                    <a:pt x="372667" y="167475"/>
                    <a:pt x="388296" y="168613"/>
                    <a:pt x="403698" y="167802"/>
                  </a:cubicBezTo>
                  <a:cubicBezTo>
                    <a:pt x="426973" y="144527"/>
                    <a:pt x="397172" y="172152"/>
                    <a:pt x="418290" y="158074"/>
                  </a:cubicBezTo>
                  <a:cubicBezTo>
                    <a:pt x="421152" y="156166"/>
                    <a:pt x="423154" y="153210"/>
                    <a:pt x="425586" y="150778"/>
                  </a:cubicBezTo>
                  <a:cubicBezTo>
                    <a:pt x="427207" y="145914"/>
                    <a:pt x="432070" y="141051"/>
                    <a:pt x="430449" y="136187"/>
                  </a:cubicBezTo>
                  <a:cubicBezTo>
                    <a:pt x="429638" y="133755"/>
                    <a:pt x="429658" y="130860"/>
                    <a:pt x="428017" y="128891"/>
                  </a:cubicBezTo>
                  <a:cubicBezTo>
                    <a:pt x="425422" y="125777"/>
                    <a:pt x="421915" y="123408"/>
                    <a:pt x="418290" y="121595"/>
                  </a:cubicBezTo>
                  <a:cubicBezTo>
                    <a:pt x="405972" y="115436"/>
                    <a:pt x="395568" y="115828"/>
                    <a:pt x="381811" y="114300"/>
                  </a:cubicBezTo>
                  <a:cubicBezTo>
                    <a:pt x="379379" y="113489"/>
                    <a:pt x="376517" y="113469"/>
                    <a:pt x="374515" y="111868"/>
                  </a:cubicBezTo>
                  <a:cubicBezTo>
                    <a:pt x="364193" y="103610"/>
                    <a:pt x="372679" y="88511"/>
                    <a:pt x="362356" y="80253"/>
                  </a:cubicBezTo>
                  <a:cubicBezTo>
                    <a:pt x="360354" y="78652"/>
                    <a:pt x="357353" y="78967"/>
                    <a:pt x="355060" y="77821"/>
                  </a:cubicBezTo>
                  <a:cubicBezTo>
                    <a:pt x="330918" y="65750"/>
                    <a:pt x="378640" y="75015"/>
                    <a:pt x="311286" y="70525"/>
                  </a:cubicBezTo>
                  <a:cubicBezTo>
                    <a:pt x="305904" y="66937"/>
                    <a:pt x="300438" y="63982"/>
                    <a:pt x="296694" y="58366"/>
                  </a:cubicBezTo>
                  <a:cubicBezTo>
                    <a:pt x="295272" y="56233"/>
                    <a:pt x="294966" y="53535"/>
                    <a:pt x="294262" y="51070"/>
                  </a:cubicBezTo>
                  <a:cubicBezTo>
                    <a:pt x="287308" y="26731"/>
                    <a:pt x="291830" y="25289"/>
                    <a:pt x="296694" y="0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3268966" y="2561089"/>
              <a:ext cx="344394" cy="319027"/>
            </a:xfrm>
            <a:custGeom>
              <a:avLst/>
              <a:gdLst>
                <a:gd name="connsiteX0" fmla="*/ 306510 w 345421"/>
                <a:gd name="connsiteY0" fmla="*/ 31615 h 318581"/>
                <a:gd name="connsiteX1" fmla="*/ 306510 w 345421"/>
                <a:gd name="connsiteY1" fmla="*/ 31615 h 318581"/>
                <a:gd name="connsiteX2" fmla="*/ 284623 w 345421"/>
                <a:gd name="connsiteY2" fmla="*/ 24320 h 318581"/>
                <a:gd name="connsiteX3" fmla="*/ 267599 w 345421"/>
                <a:gd name="connsiteY3" fmla="*/ 21888 h 318581"/>
                <a:gd name="connsiteX4" fmla="*/ 250576 w 345421"/>
                <a:gd name="connsiteY4" fmla="*/ 17024 h 318581"/>
                <a:gd name="connsiteX5" fmla="*/ 233552 w 345421"/>
                <a:gd name="connsiteY5" fmla="*/ 2432 h 318581"/>
                <a:gd name="connsiteX6" fmla="*/ 226257 w 345421"/>
                <a:gd name="connsiteY6" fmla="*/ 0 h 318581"/>
                <a:gd name="connsiteX7" fmla="*/ 216529 w 345421"/>
                <a:gd name="connsiteY7" fmla="*/ 2432 h 318581"/>
                <a:gd name="connsiteX8" fmla="*/ 199506 w 345421"/>
                <a:gd name="connsiteY8" fmla="*/ 14592 h 318581"/>
                <a:gd name="connsiteX9" fmla="*/ 192210 w 345421"/>
                <a:gd name="connsiteY9" fmla="*/ 19456 h 318581"/>
                <a:gd name="connsiteX10" fmla="*/ 182482 w 345421"/>
                <a:gd name="connsiteY10" fmla="*/ 24320 h 318581"/>
                <a:gd name="connsiteX11" fmla="*/ 165459 w 345421"/>
                <a:gd name="connsiteY11" fmla="*/ 36479 h 318581"/>
                <a:gd name="connsiteX12" fmla="*/ 131412 w 345421"/>
                <a:gd name="connsiteY12" fmla="*/ 38911 h 318581"/>
                <a:gd name="connsiteX13" fmla="*/ 116821 w 345421"/>
                <a:gd name="connsiteY13" fmla="*/ 53503 h 318581"/>
                <a:gd name="connsiteX14" fmla="*/ 111957 w 345421"/>
                <a:gd name="connsiteY14" fmla="*/ 60798 h 318581"/>
                <a:gd name="connsiteX15" fmla="*/ 102229 w 345421"/>
                <a:gd name="connsiteY15" fmla="*/ 70526 h 318581"/>
                <a:gd name="connsiteX16" fmla="*/ 90069 w 345421"/>
                <a:gd name="connsiteY16" fmla="*/ 85117 h 318581"/>
                <a:gd name="connsiteX17" fmla="*/ 82774 w 345421"/>
                <a:gd name="connsiteY17" fmla="*/ 89981 h 318581"/>
                <a:gd name="connsiteX18" fmla="*/ 75478 w 345421"/>
                <a:gd name="connsiteY18" fmla="*/ 97277 h 318581"/>
                <a:gd name="connsiteX19" fmla="*/ 70614 w 345421"/>
                <a:gd name="connsiteY19" fmla="*/ 104573 h 318581"/>
                <a:gd name="connsiteX20" fmla="*/ 63318 w 345421"/>
                <a:gd name="connsiteY20" fmla="*/ 107005 h 318581"/>
                <a:gd name="connsiteX21" fmla="*/ 56023 w 345421"/>
                <a:gd name="connsiteY21" fmla="*/ 114300 h 318581"/>
                <a:gd name="connsiteX22" fmla="*/ 43863 w 345421"/>
                <a:gd name="connsiteY22" fmla="*/ 128892 h 318581"/>
                <a:gd name="connsiteX23" fmla="*/ 36567 w 345421"/>
                <a:gd name="connsiteY23" fmla="*/ 131324 h 318581"/>
                <a:gd name="connsiteX24" fmla="*/ 21976 w 345421"/>
                <a:gd name="connsiteY24" fmla="*/ 141051 h 318581"/>
                <a:gd name="connsiteX25" fmla="*/ 9816 w 345421"/>
                <a:gd name="connsiteY25" fmla="*/ 150779 h 318581"/>
                <a:gd name="connsiteX26" fmla="*/ 89 w 345421"/>
                <a:gd name="connsiteY26" fmla="*/ 165371 h 318581"/>
                <a:gd name="connsiteX27" fmla="*/ 4952 w 345421"/>
                <a:gd name="connsiteY27" fmla="*/ 172666 h 318581"/>
                <a:gd name="connsiteX28" fmla="*/ 29272 w 345421"/>
                <a:gd name="connsiteY28" fmla="*/ 189690 h 318581"/>
                <a:gd name="connsiteX29" fmla="*/ 36567 w 345421"/>
                <a:gd name="connsiteY29" fmla="*/ 192122 h 318581"/>
                <a:gd name="connsiteX30" fmla="*/ 43863 w 345421"/>
                <a:gd name="connsiteY30" fmla="*/ 196985 h 318581"/>
                <a:gd name="connsiteX31" fmla="*/ 87638 w 345421"/>
                <a:gd name="connsiteY31" fmla="*/ 201849 h 318581"/>
                <a:gd name="connsiteX32" fmla="*/ 102229 w 345421"/>
                <a:gd name="connsiteY32" fmla="*/ 206713 h 318581"/>
                <a:gd name="connsiteX33" fmla="*/ 109525 w 345421"/>
                <a:gd name="connsiteY33" fmla="*/ 214009 h 318581"/>
                <a:gd name="connsiteX34" fmla="*/ 121684 w 345421"/>
                <a:gd name="connsiteY34" fmla="*/ 231032 h 318581"/>
                <a:gd name="connsiteX35" fmla="*/ 148435 w 345421"/>
                <a:gd name="connsiteY35" fmla="*/ 238328 h 318581"/>
                <a:gd name="connsiteX36" fmla="*/ 155731 w 345421"/>
                <a:gd name="connsiteY36" fmla="*/ 240760 h 318581"/>
                <a:gd name="connsiteX37" fmla="*/ 165459 w 345421"/>
                <a:gd name="connsiteY37" fmla="*/ 243192 h 318581"/>
                <a:gd name="connsiteX38" fmla="*/ 172755 w 345421"/>
                <a:gd name="connsiteY38" fmla="*/ 248056 h 318581"/>
                <a:gd name="connsiteX39" fmla="*/ 175186 w 345421"/>
                <a:gd name="connsiteY39" fmla="*/ 255351 h 318581"/>
                <a:gd name="connsiteX40" fmla="*/ 180050 w 345421"/>
                <a:gd name="connsiteY40" fmla="*/ 262647 h 318581"/>
                <a:gd name="connsiteX41" fmla="*/ 184914 w 345421"/>
                <a:gd name="connsiteY41" fmla="*/ 282103 h 318581"/>
                <a:gd name="connsiteX42" fmla="*/ 192210 w 345421"/>
                <a:gd name="connsiteY42" fmla="*/ 286966 h 318581"/>
                <a:gd name="connsiteX43" fmla="*/ 223825 w 345421"/>
                <a:gd name="connsiteY43" fmla="*/ 291830 h 318581"/>
                <a:gd name="connsiteX44" fmla="*/ 248144 w 345421"/>
                <a:gd name="connsiteY44" fmla="*/ 299126 h 318581"/>
                <a:gd name="connsiteX45" fmla="*/ 255440 w 345421"/>
                <a:gd name="connsiteY45" fmla="*/ 303990 h 318581"/>
                <a:gd name="connsiteX46" fmla="*/ 279759 w 345421"/>
                <a:gd name="connsiteY46" fmla="*/ 313717 h 318581"/>
                <a:gd name="connsiteX47" fmla="*/ 289486 w 345421"/>
                <a:gd name="connsiteY47" fmla="*/ 316149 h 318581"/>
                <a:gd name="connsiteX48" fmla="*/ 318669 w 345421"/>
                <a:gd name="connsiteY48" fmla="*/ 318581 h 318581"/>
                <a:gd name="connsiteX49" fmla="*/ 330829 w 345421"/>
                <a:gd name="connsiteY49" fmla="*/ 308854 h 318581"/>
                <a:gd name="connsiteX50" fmla="*/ 335693 w 345421"/>
                <a:gd name="connsiteY50" fmla="*/ 294262 h 318581"/>
                <a:gd name="connsiteX51" fmla="*/ 338125 w 345421"/>
                <a:gd name="connsiteY51" fmla="*/ 265079 h 318581"/>
                <a:gd name="connsiteX52" fmla="*/ 338125 w 345421"/>
                <a:gd name="connsiteY52" fmla="*/ 245624 h 318581"/>
                <a:gd name="connsiteX53" fmla="*/ 333261 w 345421"/>
                <a:gd name="connsiteY53" fmla="*/ 226168 h 318581"/>
                <a:gd name="connsiteX54" fmla="*/ 335693 w 345421"/>
                <a:gd name="connsiteY54" fmla="*/ 204281 h 318581"/>
                <a:gd name="connsiteX55" fmla="*/ 340557 w 345421"/>
                <a:gd name="connsiteY55" fmla="*/ 196985 h 318581"/>
                <a:gd name="connsiteX56" fmla="*/ 345421 w 345421"/>
                <a:gd name="connsiteY56" fmla="*/ 160507 h 318581"/>
                <a:gd name="connsiteX57" fmla="*/ 342989 w 345421"/>
                <a:gd name="connsiteY57" fmla="*/ 119164 h 318581"/>
                <a:gd name="connsiteX58" fmla="*/ 338125 w 345421"/>
                <a:gd name="connsiteY58" fmla="*/ 111868 h 318581"/>
                <a:gd name="connsiteX59" fmla="*/ 335693 w 345421"/>
                <a:gd name="connsiteY59" fmla="*/ 104573 h 318581"/>
                <a:gd name="connsiteX60" fmla="*/ 321101 w 345421"/>
                <a:gd name="connsiteY60" fmla="*/ 89981 h 318581"/>
                <a:gd name="connsiteX61" fmla="*/ 311374 w 345421"/>
                <a:gd name="connsiteY61" fmla="*/ 75390 h 318581"/>
                <a:gd name="connsiteX62" fmla="*/ 306510 w 345421"/>
                <a:gd name="connsiteY62" fmla="*/ 68094 h 318581"/>
                <a:gd name="connsiteX63" fmla="*/ 301646 w 345421"/>
                <a:gd name="connsiteY63" fmla="*/ 60798 h 318581"/>
                <a:gd name="connsiteX64" fmla="*/ 299214 w 345421"/>
                <a:gd name="connsiteY64" fmla="*/ 53503 h 318581"/>
                <a:gd name="connsiteX65" fmla="*/ 296782 w 345421"/>
                <a:gd name="connsiteY65" fmla="*/ 43775 h 318581"/>
                <a:gd name="connsiteX66" fmla="*/ 306510 w 345421"/>
                <a:gd name="connsiteY66" fmla="*/ 31615 h 3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45421" h="318581">
                  <a:moveTo>
                    <a:pt x="306510" y="31615"/>
                  </a:moveTo>
                  <a:lnTo>
                    <a:pt x="306510" y="31615"/>
                  </a:lnTo>
                  <a:cubicBezTo>
                    <a:pt x="299214" y="29183"/>
                    <a:pt x="292084" y="26185"/>
                    <a:pt x="284623" y="24320"/>
                  </a:cubicBezTo>
                  <a:cubicBezTo>
                    <a:pt x="279062" y="22930"/>
                    <a:pt x="273239" y="22913"/>
                    <a:pt x="267599" y="21888"/>
                  </a:cubicBezTo>
                  <a:cubicBezTo>
                    <a:pt x="260883" y="20667"/>
                    <a:pt x="256825" y="19107"/>
                    <a:pt x="250576" y="17024"/>
                  </a:cubicBezTo>
                  <a:cubicBezTo>
                    <a:pt x="244826" y="11274"/>
                    <a:pt x="240832" y="6592"/>
                    <a:pt x="233552" y="2432"/>
                  </a:cubicBezTo>
                  <a:cubicBezTo>
                    <a:pt x="231327" y="1160"/>
                    <a:pt x="228689" y="811"/>
                    <a:pt x="226257" y="0"/>
                  </a:cubicBezTo>
                  <a:cubicBezTo>
                    <a:pt x="223014" y="811"/>
                    <a:pt x="219601" y="1115"/>
                    <a:pt x="216529" y="2432"/>
                  </a:cubicBezTo>
                  <a:cubicBezTo>
                    <a:pt x="213661" y="3661"/>
                    <a:pt x="200755" y="13700"/>
                    <a:pt x="199506" y="14592"/>
                  </a:cubicBezTo>
                  <a:cubicBezTo>
                    <a:pt x="197128" y="16291"/>
                    <a:pt x="194748" y="18006"/>
                    <a:pt x="192210" y="19456"/>
                  </a:cubicBezTo>
                  <a:cubicBezTo>
                    <a:pt x="189062" y="21255"/>
                    <a:pt x="185432" y="22213"/>
                    <a:pt x="182482" y="24320"/>
                  </a:cubicBezTo>
                  <a:cubicBezTo>
                    <a:pt x="174874" y="29754"/>
                    <a:pt x="175888" y="34741"/>
                    <a:pt x="165459" y="36479"/>
                  </a:cubicBezTo>
                  <a:cubicBezTo>
                    <a:pt x="154236" y="38350"/>
                    <a:pt x="142761" y="38100"/>
                    <a:pt x="131412" y="38911"/>
                  </a:cubicBezTo>
                  <a:cubicBezTo>
                    <a:pt x="126548" y="43775"/>
                    <a:pt x="120637" y="47780"/>
                    <a:pt x="116821" y="53503"/>
                  </a:cubicBezTo>
                  <a:cubicBezTo>
                    <a:pt x="115200" y="55935"/>
                    <a:pt x="113859" y="58579"/>
                    <a:pt x="111957" y="60798"/>
                  </a:cubicBezTo>
                  <a:cubicBezTo>
                    <a:pt x="108972" y="64280"/>
                    <a:pt x="105213" y="67044"/>
                    <a:pt x="102229" y="70526"/>
                  </a:cubicBezTo>
                  <a:cubicBezTo>
                    <a:pt x="92661" y="81688"/>
                    <a:pt x="102722" y="74573"/>
                    <a:pt x="90069" y="85117"/>
                  </a:cubicBezTo>
                  <a:cubicBezTo>
                    <a:pt x="87824" y="86988"/>
                    <a:pt x="85019" y="88110"/>
                    <a:pt x="82774" y="89981"/>
                  </a:cubicBezTo>
                  <a:cubicBezTo>
                    <a:pt x="80132" y="92183"/>
                    <a:pt x="77680" y="94635"/>
                    <a:pt x="75478" y="97277"/>
                  </a:cubicBezTo>
                  <a:cubicBezTo>
                    <a:pt x="73607" y="99522"/>
                    <a:pt x="72896" y="102747"/>
                    <a:pt x="70614" y="104573"/>
                  </a:cubicBezTo>
                  <a:cubicBezTo>
                    <a:pt x="68612" y="106174"/>
                    <a:pt x="65750" y="106194"/>
                    <a:pt x="63318" y="107005"/>
                  </a:cubicBezTo>
                  <a:cubicBezTo>
                    <a:pt x="60886" y="109437"/>
                    <a:pt x="58225" y="111658"/>
                    <a:pt x="56023" y="114300"/>
                  </a:cubicBezTo>
                  <a:cubicBezTo>
                    <a:pt x="50415" y="121029"/>
                    <a:pt x="51856" y="123563"/>
                    <a:pt x="43863" y="128892"/>
                  </a:cubicBezTo>
                  <a:cubicBezTo>
                    <a:pt x="41730" y="130314"/>
                    <a:pt x="38999" y="130513"/>
                    <a:pt x="36567" y="131324"/>
                  </a:cubicBezTo>
                  <a:cubicBezTo>
                    <a:pt x="24359" y="149639"/>
                    <a:pt x="40819" y="128490"/>
                    <a:pt x="21976" y="141051"/>
                  </a:cubicBezTo>
                  <a:cubicBezTo>
                    <a:pt x="-30" y="155720"/>
                    <a:pt x="33672" y="142827"/>
                    <a:pt x="9816" y="150779"/>
                  </a:cubicBezTo>
                  <a:cubicBezTo>
                    <a:pt x="6779" y="153817"/>
                    <a:pt x="-916" y="159338"/>
                    <a:pt x="89" y="165371"/>
                  </a:cubicBezTo>
                  <a:cubicBezTo>
                    <a:pt x="569" y="168254"/>
                    <a:pt x="3081" y="170421"/>
                    <a:pt x="4952" y="172666"/>
                  </a:cubicBezTo>
                  <a:cubicBezTo>
                    <a:pt x="11613" y="180659"/>
                    <a:pt x="19802" y="185631"/>
                    <a:pt x="29272" y="189690"/>
                  </a:cubicBezTo>
                  <a:cubicBezTo>
                    <a:pt x="31628" y="190700"/>
                    <a:pt x="34274" y="190976"/>
                    <a:pt x="36567" y="192122"/>
                  </a:cubicBezTo>
                  <a:cubicBezTo>
                    <a:pt x="39181" y="193429"/>
                    <a:pt x="40992" y="196438"/>
                    <a:pt x="43863" y="196985"/>
                  </a:cubicBezTo>
                  <a:cubicBezTo>
                    <a:pt x="58285" y="199732"/>
                    <a:pt x="73046" y="200228"/>
                    <a:pt x="87638" y="201849"/>
                  </a:cubicBezTo>
                  <a:cubicBezTo>
                    <a:pt x="92502" y="203470"/>
                    <a:pt x="98604" y="203088"/>
                    <a:pt x="102229" y="206713"/>
                  </a:cubicBezTo>
                  <a:cubicBezTo>
                    <a:pt x="104661" y="209145"/>
                    <a:pt x="107526" y="211210"/>
                    <a:pt x="109525" y="214009"/>
                  </a:cubicBezTo>
                  <a:cubicBezTo>
                    <a:pt x="117198" y="224751"/>
                    <a:pt x="110620" y="223129"/>
                    <a:pt x="121684" y="231032"/>
                  </a:cubicBezTo>
                  <a:cubicBezTo>
                    <a:pt x="130968" y="237664"/>
                    <a:pt x="136630" y="236641"/>
                    <a:pt x="148435" y="238328"/>
                  </a:cubicBezTo>
                  <a:cubicBezTo>
                    <a:pt x="150867" y="239139"/>
                    <a:pt x="153266" y="240056"/>
                    <a:pt x="155731" y="240760"/>
                  </a:cubicBezTo>
                  <a:cubicBezTo>
                    <a:pt x="158945" y="241678"/>
                    <a:pt x="162387" y="241875"/>
                    <a:pt x="165459" y="243192"/>
                  </a:cubicBezTo>
                  <a:cubicBezTo>
                    <a:pt x="168146" y="244343"/>
                    <a:pt x="170323" y="246435"/>
                    <a:pt x="172755" y="248056"/>
                  </a:cubicBezTo>
                  <a:cubicBezTo>
                    <a:pt x="173565" y="250488"/>
                    <a:pt x="174040" y="253058"/>
                    <a:pt x="175186" y="255351"/>
                  </a:cubicBezTo>
                  <a:cubicBezTo>
                    <a:pt x="176493" y="257965"/>
                    <a:pt x="179051" y="259900"/>
                    <a:pt x="180050" y="262647"/>
                  </a:cubicBezTo>
                  <a:cubicBezTo>
                    <a:pt x="182335" y="268929"/>
                    <a:pt x="179351" y="278395"/>
                    <a:pt x="184914" y="282103"/>
                  </a:cubicBezTo>
                  <a:cubicBezTo>
                    <a:pt x="187346" y="283724"/>
                    <a:pt x="189596" y="285659"/>
                    <a:pt x="192210" y="286966"/>
                  </a:cubicBezTo>
                  <a:cubicBezTo>
                    <a:pt x="200976" y="291348"/>
                    <a:pt x="216845" y="291132"/>
                    <a:pt x="223825" y="291830"/>
                  </a:cubicBezTo>
                  <a:cubicBezTo>
                    <a:pt x="241587" y="297751"/>
                    <a:pt x="233442" y="295451"/>
                    <a:pt x="248144" y="299126"/>
                  </a:cubicBezTo>
                  <a:cubicBezTo>
                    <a:pt x="250576" y="300747"/>
                    <a:pt x="252902" y="302540"/>
                    <a:pt x="255440" y="303990"/>
                  </a:cubicBezTo>
                  <a:cubicBezTo>
                    <a:pt x="263271" y="308465"/>
                    <a:pt x="270894" y="311501"/>
                    <a:pt x="279759" y="313717"/>
                  </a:cubicBezTo>
                  <a:cubicBezTo>
                    <a:pt x="283001" y="314528"/>
                    <a:pt x="286170" y="315734"/>
                    <a:pt x="289486" y="316149"/>
                  </a:cubicBezTo>
                  <a:cubicBezTo>
                    <a:pt x="299172" y="317360"/>
                    <a:pt x="308941" y="317770"/>
                    <a:pt x="318669" y="318581"/>
                  </a:cubicBezTo>
                  <a:cubicBezTo>
                    <a:pt x="326580" y="315944"/>
                    <a:pt x="327003" y="317462"/>
                    <a:pt x="330829" y="308854"/>
                  </a:cubicBezTo>
                  <a:cubicBezTo>
                    <a:pt x="332911" y="304169"/>
                    <a:pt x="335693" y="294262"/>
                    <a:pt x="335693" y="294262"/>
                  </a:cubicBezTo>
                  <a:cubicBezTo>
                    <a:pt x="336504" y="284534"/>
                    <a:pt x="336835" y="274755"/>
                    <a:pt x="338125" y="265079"/>
                  </a:cubicBezTo>
                  <a:cubicBezTo>
                    <a:pt x="340340" y="248469"/>
                    <a:pt x="343518" y="268991"/>
                    <a:pt x="338125" y="245624"/>
                  </a:cubicBezTo>
                  <a:cubicBezTo>
                    <a:pt x="336622" y="239110"/>
                    <a:pt x="333261" y="226168"/>
                    <a:pt x="333261" y="226168"/>
                  </a:cubicBezTo>
                  <a:cubicBezTo>
                    <a:pt x="334072" y="218872"/>
                    <a:pt x="333913" y="211402"/>
                    <a:pt x="335693" y="204281"/>
                  </a:cubicBezTo>
                  <a:cubicBezTo>
                    <a:pt x="336402" y="201445"/>
                    <a:pt x="339984" y="199851"/>
                    <a:pt x="340557" y="196985"/>
                  </a:cubicBezTo>
                  <a:cubicBezTo>
                    <a:pt x="352460" y="137475"/>
                    <a:pt x="337471" y="184357"/>
                    <a:pt x="345421" y="160507"/>
                  </a:cubicBezTo>
                  <a:cubicBezTo>
                    <a:pt x="344610" y="146726"/>
                    <a:pt x="345037" y="132816"/>
                    <a:pt x="342989" y="119164"/>
                  </a:cubicBezTo>
                  <a:cubicBezTo>
                    <a:pt x="342555" y="116273"/>
                    <a:pt x="339432" y="114482"/>
                    <a:pt x="338125" y="111868"/>
                  </a:cubicBezTo>
                  <a:cubicBezTo>
                    <a:pt x="336979" y="109575"/>
                    <a:pt x="337267" y="106596"/>
                    <a:pt x="335693" y="104573"/>
                  </a:cubicBezTo>
                  <a:cubicBezTo>
                    <a:pt x="331470" y="99143"/>
                    <a:pt x="324917" y="95705"/>
                    <a:pt x="321101" y="89981"/>
                  </a:cubicBezTo>
                  <a:lnTo>
                    <a:pt x="311374" y="75390"/>
                  </a:lnTo>
                  <a:lnTo>
                    <a:pt x="306510" y="68094"/>
                  </a:lnTo>
                  <a:cubicBezTo>
                    <a:pt x="304889" y="65662"/>
                    <a:pt x="302570" y="63571"/>
                    <a:pt x="301646" y="60798"/>
                  </a:cubicBezTo>
                  <a:cubicBezTo>
                    <a:pt x="300835" y="58366"/>
                    <a:pt x="299918" y="55968"/>
                    <a:pt x="299214" y="53503"/>
                  </a:cubicBezTo>
                  <a:cubicBezTo>
                    <a:pt x="298296" y="50289"/>
                    <a:pt x="298099" y="46847"/>
                    <a:pt x="296782" y="43775"/>
                  </a:cubicBezTo>
                  <a:cubicBezTo>
                    <a:pt x="291468" y="31376"/>
                    <a:pt x="304889" y="33642"/>
                    <a:pt x="306510" y="31615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3543530" y="2475380"/>
              <a:ext cx="517386" cy="511079"/>
            </a:xfrm>
            <a:custGeom>
              <a:avLst/>
              <a:gdLst>
                <a:gd name="connsiteX0" fmla="*/ 81734 w 517061"/>
                <a:gd name="connsiteY0" fmla="*/ 0 h 510702"/>
                <a:gd name="connsiteX1" fmla="*/ 81734 w 517061"/>
                <a:gd name="connsiteY1" fmla="*/ 0 h 510702"/>
                <a:gd name="connsiteX2" fmla="*/ 89030 w 517061"/>
                <a:gd name="connsiteY2" fmla="*/ 51071 h 510702"/>
                <a:gd name="connsiteX3" fmla="*/ 96326 w 517061"/>
                <a:gd name="connsiteY3" fmla="*/ 55934 h 510702"/>
                <a:gd name="connsiteX4" fmla="*/ 98758 w 517061"/>
                <a:gd name="connsiteY4" fmla="*/ 68094 h 510702"/>
                <a:gd name="connsiteX5" fmla="*/ 106053 w 517061"/>
                <a:gd name="connsiteY5" fmla="*/ 70526 h 510702"/>
                <a:gd name="connsiteX6" fmla="*/ 113349 w 517061"/>
                <a:gd name="connsiteY6" fmla="*/ 75390 h 510702"/>
                <a:gd name="connsiteX7" fmla="*/ 115781 w 517061"/>
                <a:gd name="connsiteY7" fmla="*/ 82685 h 510702"/>
                <a:gd name="connsiteX8" fmla="*/ 113349 w 517061"/>
                <a:gd name="connsiteY8" fmla="*/ 94845 h 510702"/>
                <a:gd name="connsiteX9" fmla="*/ 106053 w 517061"/>
                <a:gd name="connsiteY9" fmla="*/ 97277 h 510702"/>
                <a:gd name="connsiteX10" fmla="*/ 84166 w 517061"/>
                <a:gd name="connsiteY10" fmla="*/ 99709 h 510702"/>
                <a:gd name="connsiteX11" fmla="*/ 25800 w 517061"/>
                <a:gd name="connsiteY11" fmla="*/ 104573 h 510702"/>
                <a:gd name="connsiteX12" fmla="*/ 18504 w 517061"/>
                <a:gd name="connsiteY12" fmla="*/ 102141 h 510702"/>
                <a:gd name="connsiteX13" fmla="*/ 1481 w 517061"/>
                <a:gd name="connsiteY13" fmla="*/ 104573 h 510702"/>
                <a:gd name="connsiteX14" fmla="*/ 3913 w 517061"/>
                <a:gd name="connsiteY14" fmla="*/ 126460 h 510702"/>
                <a:gd name="connsiteX15" fmla="*/ 8777 w 517061"/>
                <a:gd name="connsiteY15" fmla="*/ 133756 h 510702"/>
                <a:gd name="connsiteX16" fmla="*/ 20936 w 517061"/>
                <a:gd name="connsiteY16" fmla="*/ 158075 h 510702"/>
                <a:gd name="connsiteX17" fmla="*/ 23368 w 517061"/>
                <a:gd name="connsiteY17" fmla="*/ 170234 h 510702"/>
                <a:gd name="connsiteX18" fmla="*/ 30664 w 517061"/>
                <a:gd name="connsiteY18" fmla="*/ 179962 h 510702"/>
                <a:gd name="connsiteX19" fmla="*/ 35528 w 517061"/>
                <a:gd name="connsiteY19" fmla="*/ 187258 h 510702"/>
                <a:gd name="connsiteX20" fmla="*/ 40392 w 517061"/>
                <a:gd name="connsiteY20" fmla="*/ 201849 h 510702"/>
                <a:gd name="connsiteX21" fmla="*/ 50119 w 517061"/>
                <a:gd name="connsiteY21" fmla="*/ 216441 h 510702"/>
                <a:gd name="connsiteX22" fmla="*/ 57415 w 517061"/>
                <a:gd name="connsiteY22" fmla="*/ 231032 h 510702"/>
                <a:gd name="connsiteX23" fmla="*/ 52551 w 517061"/>
                <a:gd name="connsiteY23" fmla="*/ 277239 h 510702"/>
                <a:gd name="connsiteX24" fmla="*/ 47687 w 517061"/>
                <a:gd name="connsiteY24" fmla="*/ 284534 h 510702"/>
                <a:gd name="connsiteX25" fmla="*/ 45255 w 517061"/>
                <a:gd name="connsiteY25" fmla="*/ 291830 h 510702"/>
                <a:gd name="connsiteX26" fmla="*/ 40392 w 517061"/>
                <a:gd name="connsiteY26" fmla="*/ 299126 h 510702"/>
                <a:gd name="connsiteX27" fmla="*/ 42823 w 517061"/>
                <a:gd name="connsiteY27" fmla="*/ 323445 h 510702"/>
                <a:gd name="connsiteX28" fmla="*/ 79302 w 517061"/>
                <a:gd name="connsiteY28" fmla="*/ 321013 h 510702"/>
                <a:gd name="connsiteX29" fmla="*/ 93894 w 517061"/>
                <a:gd name="connsiteY29" fmla="*/ 316149 h 510702"/>
                <a:gd name="connsiteX30" fmla="*/ 127940 w 517061"/>
                <a:gd name="connsiteY30" fmla="*/ 318581 h 510702"/>
                <a:gd name="connsiteX31" fmla="*/ 135236 w 517061"/>
                <a:gd name="connsiteY31" fmla="*/ 323445 h 510702"/>
                <a:gd name="connsiteX32" fmla="*/ 142532 w 517061"/>
                <a:gd name="connsiteY32" fmla="*/ 338037 h 510702"/>
                <a:gd name="connsiteX33" fmla="*/ 152260 w 517061"/>
                <a:gd name="connsiteY33" fmla="*/ 359924 h 510702"/>
                <a:gd name="connsiteX34" fmla="*/ 154692 w 517061"/>
                <a:gd name="connsiteY34" fmla="*/ 367220 h 510702"/>
                <a:gd name="connsiteX35" fmla="*/ 161987 w 517061"/>
                <a:gd name="connsiteY35" fmla="*/ 374515 h 510702"/>
                <a:gd name="connsiteX36" fmla="*/ 169283 w 517061"/>
                <a:gd name="connsiteY36" fmla="*/ 389107 h 510702"/>
                <a:gd name="connsiteX37" fmla="*/ 171715 w 517061"/>
                <a:gd name="connsiteY37" fmla="*/ 396402 h 510702"/>
                <a:gd name="connsiteX38" fmla="*/ 183875 w 517061"/>
                <a:gd name="connsiteY38" fmla="*/ 398834 h 510702"/>
                <a:gd name="connsiteX39" fmla="*/ 196034 w 517061"/>
                <a:gd name="connsiteY39" fmla="*/ 403698 h 510702"/>
                <a:gd name="connsiteX40" fmla="*/ 203330 w 517061"/>
                <a:gd name="connsiteY40" fmla="*/ 418290 h 510702"/>
                <a:gd name="connsiteX41" fmla="*/ 210626 w 517061"/>
                <a:gd name="connsiteY41" fmla="*/ 425585 h 510702"/>
                <a:gd name="connsiteX42" fmla="*/ 217921 w 517061"/>
                <a:gd name="connsiteY42" fmla="*/ 428017 h 510702"/>
                <a:gd name="connsiteX43" fmla="*/ 244672 w 517061"/>
                <a:gd name="connsiteY43" fmla="*/ 435313 h 510702"/>
                <a:gd name="connsiteX44" fmla="*/ 266560 w 517061"/>
                <a:gd name="connsiteY44" fmla="*/ 447473 h 510702"/>
                <a:gd name="connsiteX45" fmla="*/ 271423 w 517061"/>
                <a:gd name="connsiteY45" fmla="*/ 454768 h 510702"/>
                <a:gd name="connsiteX46" fmla="*/ 278719 w 517061"/>
                <a:gd name="connsiteY46" fmla="*/ 462064 h 510702"/>
                <a:gd name="connsiteX47" fmla="*/ 283583 w 517061"/>
                <a:gd name="connsiteY47" fmla="*/ 476656 h 510702"/>
                <a:gd name="connsiteX48" fmla="*/ 286015 w 517061"/>
                <a:gd name="connsiteY48" fmla="*/ 483951 h 510702"/>
                <a:gd name="connsiteX49" fmla="*/ 293311 w 517061"/>
                <a:gd name="connsiteY49" fmla="*/ 491247 h 510702"/>
                <a:gd name="connsiteX50" fmla="*/ 295743 w 517061"/>
                <a:gd name="connsiteY50" fmla="*/ 498543 h 510702"/>
                <a:gd name="connsiteX51" fmla="*/ 303038 w 517061"/>
                <a:gd name="connsiteY51" fmla="*/ 503407 h 510702"/>
                <a:gd name="connsiteX52" fmla="*/ 322494 w 517061"/>
                <a:gd name="connsiteY52" fmla="*/ 510702 h 510702"/>
                <a:gd name="connsiteX53" fmla="*/ 346813 w 517061"/>
                <a:gd name="connsiteY53" fmla="*/ 508271 h 510702"/>
                <a:gd name="connsiteX54" fmla="*/ 354109 w 517061"/>
                <a:gd name="connsiteY54" fmla="*/ 500975 h 510702"/>
                <a:gd name="connsiteX55" fmla="*/ 375996 w 517061"/>
                <a:gd name="connsiteY55" fmla="*/ 498543 h 510702"/>
                <a:gd name="connsiteX56" fmla="*/ 390587 w 517061"/>
                <a:gd name="connsiteY56" fmla="*/ 488815 h 510702"/>
                <a:gd name="connsiteX57" fmla="*/ 410043 w 517061"/>
                <a:gd name="connsiteY57" fmla="*/ 479088 h 510702"/>
                <a:gd name="connsiteX58" fmla="*/ 414906 w 517061"/>
                <a:gd name="connsiteY58" fmla="*/ 471792 h 510702"/>
                <a:gd name="connsiteX59" fmla="*/ 429498 w 517061"/>
                <a:gd name="connsiteY59" fmla="*/ 459632 h 510702"/>
                <a:gd name="connsiteX60" fmla="*/ 441658 w 517061"/>
                <a:gd name="connsiteY60" fmla="*/ 437745 h 510702"/>
                <a:gd name="connsiteX61" fmla="*/ 451385 w 517061"/>
                <a:gd name="connsiteY61" fmla="*/ 423154 h 510702"/>
                <a:gd name="connsiteX62" fmla="*/ 458681 w 517061"/>
                <a:gd name="connsiteY62" fmla="*/ 415858 h 510702"/>
                <a:gd name="connsiteX63" fmla="*/ 468409 w 517061"/>
                <a:gd name="connsiteY63" fmla="*/ 398834 h 510702"/>
                <a:gd name="connsiteX64" fmla="*/ 470840 w 517061"/>
                <a:gd name="connsiteY64" fmla="*/ 384243 h 510702"/>
                <a:gd name="connsiteX65" fmla="*/ 475704 w 517061"/>
                <a:gd name="connsiteY65" fmla="*/ 374515 h 510702"/>
                <a:gd name="connsiteX66" fmla="*/ 478136 w 517061"/>
                <a:gd name="connsiteY66" fmla="*/ 328309 h 510702"/>
                <a:gd name="connsiteX67" fmla="*/ 480568 w 517061"/>
                <a:gd name="connsiteY67" fmla="*/ 321013 h 510702"/>
                <a:gd name="connsiteX68" fmla="*/ 487864 w 517061"/>
                <a:gd name="connsiteY68" fmla="*/ 316149 h 510702"/>
                <a:gd name="connsiteX69" fmla="*/ 492728 w 517061"/>
                <a:gd name="connsiteY69" fmla="*/ 308854 h 510702"/>
                <a:gd name="connsiteX70" fmla="*/ 509751 w 517061"/>
                <a:gd name="connsiteY70" fmla="*/ 299126 h 510702"/>
                <a:gd name="connsiteX71" fmla="*/ 517047 w 517061"/>
                <a:gd name="connsiteY71" fmla="*/ 291830 h 510702"/>
                <a:gd name="connsiteX72" fmla="*/ 334653 w 517061"/>
                <a:gd name="connsiteY72" fmla="*/ 165371 h 510702"/>
                <a:gd name="connsiteX73" fmla="*/ 393019 w 517061"/>
                <a:gd name="connsiteY73" fmla="*/ 111868 h 510702"/>
                <a:gd name="connsiteX74" fmla="*/ 375996 w 517061"/>
                <a:gd name="connsiteY74" fmla="*/ 68094 h 510702"/>
                <a:gd name="connsiteX75" fmla="*/ 354109 w 517061"/>
                <a:gd name="connsiteY75" fmla="*/ 58366 h 510702"/>
                <a:gd name="connsiteX76" fmla="*/ 339517 w 517061"/>
                <a:gd name="connsiteY76" fmla="*/ 48639 h 510702"/>
                <a:gd name="connsiteX77" fmla="*/ 315198 w 517061"/>
                <a:gd name="connsiteY77" fmla="*/ 46207 h 510702"/>
                <a:gd name="connsiteX78" fmla="*/ 293311 w 517061"/>
                <a:gd name="connsiteY78" fmla="*/ 48639 h 510702"/>
                <a:gd name="connsiteX79" fmla="*/ 290879 w 517061"/>
                <a:gd name="connsiteY79" fmla="*/ 65662 h 510702"/>
                <a:gd name="connsiteX80" fmla="*/ 283583 w 517061"/>
                <a:gd name="connsiteY80" fmla="*/ 70526 h 510702"/>
                <a:gd name="connsiteX81" fmla="*/ 249536 w 517061"/>
                <a:gd name="connsiteY81" fmla="*/ 68094 h 510702"/>
                <a:gd name="connsiteX82" fmla="*/ 234945 w 517061"/>
                <a:gd name="connsiteY82" fmla="*/ 58366 h 510702"/>
                <a:gd name="connsiteX83" fmla="*/ 227649 w 517061"/>
                <a:gd name="connsiteY83" fmla="*/ 55934 h 510702"/>
                <a:gd name="connsiteX84" fmla="*/ 208194 w 517061"/>
                <a:gd name="connsiteY84" fmla="*/ 51071 h 510702"/>
                <a:gd name="connsiteX85" fmla="*/ 154692 w 517061"/>
                <a:gd name="connsiteY85" fmla="*/ 43775 h 510702"/>
                <a:gd name="connsiteX86" fmla="*/ 152260 w 517061"/>
                <a:gd name="connsiteY86" fmla="*/ 36479 h 510702"/>
                <a:gd name="connsiteX87" fmla="*/ 142532 w 517061"/>
                <a:gd name="connsiteY87" fmla="*/ 12160 h 510702"/>
                <a:gd name="connsiteX88" fmla="*/ 135236 w 517061"/>
                <a:gd name="connsiteY88" fmla="*/ 7296 h 510702"/>
                <a:gd name="connsiteX89" fmla="*/ 81734 w 517061"/>
                <a:gd name="connsiteY89" fmla="*/ 0 h 5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17061" h="510702">
                  <a:moveTo>
                    <a:pt x="81734" y="0"/>
                  </a:moveTo>
                  <a:lnTo>
                    <a:pt x="81734" y="0"/>
                  </a:lnTo>
                  <a:cubicBezTo>
                    <a:pt x="82420" y="12355"/>
                    <a:pt x="76441" y="38483"/>
                    <a:pt x="89030" y="51071"/>
                  </a:cubicBezTo>
                  <a:cubicBezTo>
                    <a:pt x="91097" y="53138"/>
                    <a:pt x="93894" y="54313"/>
                    <a:pt x="96326" y="55934"/>
                  </a:cubicBezTo>
                  <a:cubicBezTo>
                    <a:pt x="97137" y="59987"/>
                    <a:pt x="96465" y="64655"/>
                    <a:pt x="98758" y="68094"/>
                  </a:cubicBezTo>
                  <a:cubicBezTo>
                    <a:pt x="100180" y="70227"/>
                    <a:pt x="103760" y="69380"/>
                    <a:pt x="106053" y="70526"/>
                  </a:cubicBezTo>
                  <a:cubicBezTo>
                    <a:pt x="108667" y="71833"/>
                    <a:pt x="110917" y="73769"/>
                    <a:pt x="113349" y="75390"/>
                  </a:cubicBezTo>
                  <a:cubicBezTo>
                    <a:pt x="114160" y="77822"/>
                    <a:pt x="115781" y="80122"/>
                    <a:pt x="115781" y="82685"/>
                  </a:cubicBezTo>
                  <a:cubicBezTo>
                    <a:pt x="115781" y="86819"/>
                    <a:pt x="115642" y="91406"/>
                    <a:pt x="113349" y="94845"/>
                  </a:cubicBezTo>
                  <a:cubicBezTo>
                    <a:pt x="111927" y="96978"/>
                    <a:pt x="108582" y="96856"/>
                    <a:pt x="106053" y="97277"/>
                  </a:cubicBezTo>
                  <a:cubicBezTo>
                    <a:pt x="98812" y="98484"/>
                    <a:pt x="91462" y="98898"/>
                    <a:pt x="84166" y="99709"/>
                  </a:cubicBezTo>
                  <a:cubicBezTo>
                    <a:pt x="50718" y="110859"/>
                    <a:pt x="69952" y="107517"/>
                    <a:pt x="25800" y="104573"/>
                  </a:cubicBezTo>
                  <a:cubicBezTo>
                    <a:pt x="23368" y="103762"/>
                    <a:pt x="21068" y="102141"/>
                    <a:pt x="18504" y="102141"/>
                  </a:cubicBezTo>
                  <a:cubicBezTo>
                    <a:pt x="12772" y="102141"/>
                    <a:pt x="4430" y="99658"/>
                    <a:pt x="1481" y="104573"/>
                  </a:cubicBezTo>
                  <a:cubicBezTo>
                    <a:pt x="-2296" y="110868"/>
                    <a:pt x="2133" y="119339"/>
                    <a:pt x="3913" y="126460"/>
                  </a:cubicBezTo>
                  <a:cubicBezTo>
                    <a:pt x="4622" y="129296"/>
                    <a:pt x="7590" y="131085"/>
                    <a:pt x="8777" y="133756"/>
                  </a:cubicBezTo>
                  <a:cubicBezTo>
                    <a:pt x="19950" y="158897"/>
                    <a:pt x="6588" y="138945"/>
                    <a:pt x="20936" y="158075"/>
                  </a:cubicBezTo>
                  <a:cubicBezTo>
                    <a:pt x="21747" y="162128"/>
                    <a:pt x="21689" y="166457"/>
                    <a:pt x="23368" y="170234"/>
                  </a:cubicBezTo>
                  <a:cubicBezTo>
                    <a:pt x="25014" y="173938"/>
                    <a:pt x="28308" y="176664"/>
                    <a:pt x="30664" y="179962"/>
                  </a:cubicBezTo>
                  <a:cubicBezTo>
                    <a:pt x="32363" y="182340"/>
                    <a:pt x="34341" y="184587"/>
                    <a:pt x="35528" y="187258"/>
                  </a:cubicBezTo>
                  <a:cubicBezTo>
                    <a:pt x="37610" y="191943"/>
                    <a:pt x="37548" y="197583"/>
                    <a:pt x="40392" y="201849"/>
                  </a:cubicBezTo>
                  <a:cubicBezTo>
                    <a:pt x="43634" y="206713"/>
                    <a:pt x="48270" y="210895"/>
                    <a:pt x="50119" y="216441"/>
                  </a:cubicBezTo>
                  <a:cubicBezTo>
                    <a:pt x="53475" y="226510"/>
                    <a:pt x="51129" y="221604"/>
                    <a:pt x="57415" y="231032"/>
                  </a:cubicBezTo>
                  <a:cubicBezTo>
                    <a:pt x="57331" y="232202"/>
                    <a:pt x="56254" y="267364"/>
                    <a:pt x="52551" y="277239"/>
                  </a:cubicBezTo>
                  <a:cubicBezTo>
                    <a:pt x="51525" y="279976"/>
                    <a:pt x="49308" y="282102"/>
                    <a:pt x="47687" y="284534"/>
                  </a:cubicBezTo>
                  <a:cubicBezTo>
                    <a:pt x="46876" y="286966"/>
                    <a:pt x="46401" y="289537"/>
                    <a:pt x="45255" y="291830"/>
                  </a:cubicBezTo>
                  <a:cubicBezTo>
                    <a:pt x="43948" y="294444"/>
                    <a:pt x="40616" y="296212"/>
                    <a:pt x="40392" y="299126"/>
                  </a:cubicBezTo>
                  <a:cubicBezTo>
                    <a:pt x="39767" y="307249"/>
                    <a:pt x="42013" y="315339"/>
                    <a:pt x="42823" y="323445"/>
                  </a:cubicBezTo>
                  <a:cubicBezTo>
                    <a:pt x="54983" y="322634"/>
                    <a:pt x="67238" y="322736"/>
                    <a:pt x="79302" y="321013"/>
                  </a:cubicBezTo>
                  <a:cubicBezTo>
                    <a:pt x="84378" y="320288"/>
                    <a:pt x="93894" y="316149"/>
                    <a:pt x="93894" y="316149"/>
                  </a:cubicBezTo>
                  <a:cubicBezTo>
                    <a:pt x="105243" y="316960"/>
                    <a:pt x="116736" y="316604"/>
                    <a:pt x="127940" y="318581"/>
                  </a:cubicBezTo>
                  <a:cubicBezTo>
                    <a:pt x="130818" y="319089"/>
                    <a:pt x="133169" y="321378"/>
                    <a:pt x="135236" y="323445"/>
                  </a:cubicBezTo>
                  <a:cubicBezTo>
                    <a:pt x="140402" y="328611"/>
                    <a:pt x="140158" y="331707"/>
                    <a:pt x="142532" y="338037"/>
                  </a:cubicBezTo>
                  <a:cubicBezTo>
                    <a:pt x="153845" y="368204"/>
                    <a:pt x="141206" y="334131"/>
                    <a:pt x="152260" y="359924"/>
                  </a:cubicBezTo>
                  <a:cubicBezTo>
                    <a:pt x="153270" y="362280"/>
                    <a:pt x="153270" y="365087"/>
                    <a:pt x="154692" y="367220"/>
                  </a:cubicBezTo>
                  <a:cubicBezTo>
                    <a:pt x="156600" y="370081"/>
                    <a:pt x="159555" y="372083"/>
                    <a:pt x="161987" y="374515"/>
                  </a:cubicBezTo>
                  <a:cubicBezTo>
                    <a:pt x="168099" y="392850"/>
                    <a:pt x="159855" y="370253"/>
                    <a:pt x="169283" y="389107"/>
                  </a:cubicBezTo>
                  <a:cubicBezTo>
                    <a:pt x="170429" y="391400"/>
                    <a:pt x="169582" y="394980"/>
                    <a:pt x="171715" y="396402"/>
                  </a:cubicBezTo>
                  <a:cubicBezTo>
                    <a:pt x="175154" y="398695"/>
                    <a:pt x="179822" y="398023"/>
                    <a:pt x="183875" y="398834"/>
                  </a:cubicBezTo>
                  <a:cubicBezTo>
                    <a:pt x="187928" y="400455"/>
                    <a:pt x="192482" y="401161"/>
                    <a:pt x="196034" y="403698"/>
                  </a:cubicBezTo>
                  <a:cubicBezTo>
                    <a:pt x="203341" y="408917"/>
                    <a:pt x="199079" y="411913"/>
                    <a:pt x="203330" y="418290"/>
                  </a:cubicBezTo>
                  <a:cubicBezTo>
                    <a:pt x="205238" y="421151"/>
                    <a:pt x="207764" y="423677"/>
                    <a:pt x="210626" y="425585"/>
                  </a:cubicBezTo>
                  <a:cubicBezTo>
                    <a:pt x="212759" y="427007"/>
                    <a:pt x="215565" y="427007"/>
                    <a:pt x="217921" y="428017"/>
                  </a:cubicBezTo>
                  <a:cubicBezTo>
                    <a:pt x="236488" y="435975"/>
                    <a:pt x="218191" y="431530"/>
                    <a:pt x="244672" y="435313"/>
                  </a:cubicBezTo>
                  <a:cubicBezTo>
                    <a:pt x="261397" y="446463"/>
                    <a:pt x="253718" y="443192"/>
                    <a:pt x="266560" y="447473"/>
                  </a:cubicBezTo>
                  <a:cubicBezTo>
                    <a:pt x="268181" y="449905"/>
                    <a:pt x="269552" y="452523"/>
                    <a:pt x="271423" y="454768"/>
                  </a:cubicBezTo>
                  <a:cubicBezTo>
                    <a:pt x="273625" y="457410"/>
                    <a:pt x="277049" y="459057"/>
                    <a:pt x="278719" y="462064"/>
                  </a:cubicBezTo>
                  <a:cubicBezTo>
                    <a:pt x="281209" y="466546"/>
                    <a:pt x="281962" y="471792"/>
                    <a:pt x="283583" y="476656"/>
                  </a:cubicBezTo>
                  <a:cubicBezTo>
                    <a:pt x="284394" y="479088"/>
                    <a:pt x="284203" y="482139"/>
                    <a:pt x="286015" y="483951"/>
                  </a:cubicBezTo>
                  <a:lnTo>
                    <a:pt x="293311" y="491247"/>
                  </a:lnTo>
                  <a:cubicBezTo>
                    <a:pt x="294122" y="493679"/>
                    <a:pt x="294142" y="496541"/>
                    <a:pt x="295743" y="498543"/>
                  </a:cubicBezTo>
                  <a:cubicBezTo>
                    <a:pt x="297569" y="500825"/>
                    <a:pt x="300500" y="501957"/>
                    <a:pt x="303038" y="503407"/>
                  </a:cubicBezTo>
                  <a:cubicBezTo>
                    <a:pt x="312929" y="509059"/>
                    <a:pt x="311854" y="508043"/>
                    <a:pt x="322494" y="510702"/>
                  </a:cubicBezTo>
                  <a:cubicBezTo>
                    <a:pt x="330600" y="509892"/>
                    <a:pt x="339026" y="510667"/>
                    <a:pt x="346813" y="508271"/>
                  </a:cubicBezTo>
                  <a:cubicBezTo>
                    <a:pt x="350100" y="507260"/>
                    <a:pt x="350846" y="502063"/>
                    <a:pt x="354109" y="500975"/>
                  </a:cubicBezTo>
                  <a:cubicBezTo>
                    <a:pt x="361073" y="498654"/>
                    <a:pt x="368700" y="499354"/>
                    <a:pt x="375996" y="498543"/>
                  </a:cubicBezTo>
                  <a:cubicBezTo>
                    <a:pt x="380860" y="495300"/>
                    <a:pt x="385358" y="491429"/>
                    <a:pt x="390587" y="488815"/>
                  </a:cubicBezTo>
                  <a:lnTo>
                    <a:pt x="410043" y="479088"/>
                  </a:lnTo>
                  <a:cubicBezTo>
                    <a:pt x="411664" y="476656"/>
                    <a:pt x="413035" y="474037"/>
                    <a:pt x="414906" y="471792"/>
                  </a:cubicBezTo>
                  <a:cubicBezTo>
                    <a:pt x="420757" y="464771"/>
                    <a:pt x="422325" y="464414"/>
                    <a:pt x="429498" y="459632"/>
                  </a:cubicBezTo>
                  <a:cubicBezTo>
                    <a:pt x="433779" y="446790"/>
                    <a:pt x="430507" y="454472"/>
                    <a:pt x="441658" y="437745"/>
                  </a:cubicBezTo>
                  <a:cubicBezTo>
                    <a:pt x="441663" y="437737"/>
                    <a:pt x="451378" y="423161"/>
                    <a:pt x="451385" y="423154"/>
                  </a:cubicBezTo>
                  <a:cubicBezTo>
                    <a:pt x="453817" y="420722"/>
                    <a:pt x="456479" y="418500"/>
                    <a:pt x="458681" y="415858"/>
                  </a:cubicBezTo>
                  <a:cubicBezTo>
                    <a:pt x="462978" y="410702"/>
                    <a:pt x="465436" y="404781"/>
                    <a:pt x="468409" y="398834"/>
                  </a:cubicBezTo>
                  <a:cubicBezTo>
                    <a:pt x="469219" y="393970"/>
                    <a:pt x="469423" y="388966"/>
                    <a:pt x="470840" y="384243"/>
                  </a:cubicBezTo>
                  <a:cubicBezTo>
                    <a:pt x="471882" y="380770"/>
                    <a:pt x="475235" y="378110"/>
                    <a:pt x="475704" y="374515"/>
                  </a:cubicBezTo>
                  <a:cubicBezTo>
                    <a:pt x="477699" y="359221"/>
                    <a:pt x="476740" y="343669"/>
                    <a:pt x="478136" y="328309"/>
                  </a:cubicBezTo>
                  <a:cubicBezTo>
                    <a:pt x="478368" y="325756"/>
                    <a:pt x="478967" y="323015"/>
                    <a:pt x="480568" y="321013"/>
                  </a:cubicBezTo>
                  <a:cubicBezTo>
                    <a:pt x="482394" y="318731"/>
                    <a:pt x="485432" y="317770"/>
                    <a:pt x="487864" y="316149"/>
                  </a:cubicBezTo>
                  <a:cubicBezTo>
                    <a:pt x="489485" y="313717"/>
                    <a:pt x="490661" y="310921"/>
                    <a:pt x="492728" y="308854"/>
                  </a:cubicBezTo>
                  <a:cubicBezTo>
                    <a:pt x="496680" y="304902"/>
                    <a:pt x="505298" y="301671"/>
                    <a:pt x="509751" y="299126"/>
                  </a:cubicBezTo>
                  <a:cubicBezTo>
                    <a:pt x="517722" y="294571"/>
                    <a:pt x="517047" y="296974"/>
                    <a:pt x="517047" y="291830"/>
                  </a:cubicBezTo>
                  <a:lnTo>
                    <a:pt x="334653" y="165371"/>
                  </a:lnTo>
                  <a:lnTo>
                    <a:pt x="393019" y="111868"/>
                  </a:lnTo>
                  <a:lnTo>
                    <a:pt x="375996" y="68094"/>
                  </a:lnTo>
                  <a:cubicBezTo>
                    <a:pt x="368700" y="64851"/>
                    <a:pt x="361005" y="62389"/>
                    <a:pt x="354109" y="58366"/>
                  </a:cubicBezTo>
                  <a:cubicBezTo>
                    <a:pt x="342085" y="51352"/>
                    <a:pt x="352248" y="50598"/>
                    <a:pt x="339517" y="48639"/>
                  </a:cubicBezTo>
                  <a:cubicBezTo>
                    <a:pt x="331465" y="47400"/>
                    <a:pt x="323304" y="47018"/>
                    <a:pt x="315198" y="46207"/>
                  </a:cubicBezTo>
                  <a:cubicBezTo>
                    <a:pt x="307902" y="47018"/>
                    <a:pt x="299043" y="44053"/>
                    <a:pt x="293311" y="48639"/>
                  </a:cubicBezTo>
                  <a:cubicBezTo>
                    <a:pt x="288835" y="52220"/>
                    <a:pt x="293207" y="60424"/>
                    <a:pt x="290879" y="65662"/>
                  </a:cubicBezTo>
                  <a:cubicBezTo>
                    <a:pt x="289692" y="68333"/>
                    <a:pt x="286015" y="68905"/>
                    <a:pt x="283583" y="70526"/>
                  </a:cubicBezTo>
                  <a:cubicBezTo>
                    <a:pt x="272234" y="69715"/>
                    <a:pt x="260836" y="69423"/>
                    <a:pt x="249536" y="68094"/>
                  </a:cubicBezTo>
                  <a:cubicBezTo>
                    <a:pt x="239002" y="66855"/>
                    <a:pt x="244019" y="64416"/>
                    <a:pt x="234945" y="58366"/>
                  </a:cubicBezTo>
                  <a:cubicBezTo>
                    <a:pt x="232812" y="56944"/>
                    <a:pt x="230136" y="56556"/>
                    <a:pt x="227649" y="55934"/>
                  </a:cubicBezTo>
                  <a:lnTo>
                    <a:pt x="208194" y="51071"/>
                  </a:lnTo>
                  <a:cubicBezTo>
                    <a:pt x="185125" y="35692"/>
                    <a:pt x="219331" y="56703"/>
                    <a:pt x="154692" y="43775"/>
                  </a:cubicBezTo>
                  <a:cubicBezTo>
                    <a:pt x="152178" y="43272"/>
                    <a:pt x="152964" y="38944"/>
                    <a:pt x="152260" y="36479"/>
                  </a:cubicBezTo>
                  <a:cubicBezTo>
                    <a:pt x="149882" y="28156"/>
                    <a:pt x="149044" y="18672"/>
                    <a:pt x="142532" y="12160"/>
                  </a:cubicBezTo>
                  <a:cubicBezTo>
                    <a:pt x="140465" y="10093"/>
                    <a:pt x="138143" y="7602"/>
                    <a:pt x="135236" y="7296"/>
                  </a:cubicBezTo>
                  <a:cubicBezTo>
                    <a:pt x="122337" y="5938"/>
                    <a:pt x="90651" y="1216"/>
                    <a:pt x="81734" y="0"/>
                  </a:cubicBezTo>
                  <a:close/>
                </a:path>
              </a:pathLst>
            </a:custGeom>
            <a:solidFill>
              <a:srgbClr val="6E88A9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3584794" y="2105561"/>
              <a:ext cx="392008" cy="479335"/>
            </a:xfrm>
            <a:custGeom>
              <a:avLst/>
              <a:gdLst>
                <a:gd name="connsiteX0" fmla="*/ 22031 w 391682"/>
                <a:gd name="connsiteY0" fmla="*/ 17024 h 479088"/>
                <a:gd name="connsiteX1" fmla="*/ 22031 w 391682"/>
                <a:gd name="connsiteY1" fmla="*/ 182394 h 479088"/>
                <a:gd name="connsiteX2" fmla="*/ 51214 w 391682"/>
                <a:gd name="connsiteY2" fmla="*/ 199417 h 479088"/>
                <a:gd name="connsiteX3" fmla="*/ 73101 w 391682"/>
                <a:gd name="connsiteY3" fmla="*/ 201849 h 479088"/>
                <a:gd name="connsiteX4" fmla="*/ 85261 w 391682"/>
                <a:gd name="connsiteY4" fmla="*/ 204281 h 479088"/>
                <a:gd name="connsiteX5" fmla="*/ 97420 w 391682"/>
                <a:gd name="connsiteY5" fmla="*/ 226168 h 479088"/>
                <a:gd name="connsiteX6" fmla="*/ 104716 w 391682"/>
                <a:gd name="connsiteY6" fmla="*/ 233464 h 479088"/>
                <a:gd name="connsiteX7" fmla="*/ 112012 w 391682"/>
                <a:gd name="connsiteY7" fmla="*/ 243192 h 479088"/>
                <a:gd name="connsiteX8" fmla="*/ 150922 w 391682"/>
                <a:gd name="connsiteY8" fmla="*/ 250488 h 479088"/>
                <a:gd name="connsiteX9" fmla="*/ 148490 w 391682"/>
                <a:gd name="connsiteY9" fmla="*/ 257783 h 479088"/>
                <a:gd name="connsiteX10" fmla="*/ 141195 w 391682"/>
                <a:gd name="connsiteY10" fmla="*/ 260215 h 479088"/>
                <a:gd name="connsiteX11" fmla="*/ 131467 w 391682"/>
                <a:gd name="connsiteY11" fmla="*/ 265079 h 479088"/>
                <a:gd name="connsiteX12" fmla="*/ 87692 w 391682"/>
                <a:gd name="connsiteY12" fmla="*/ 269943 h 479088"/>
                <a:gd name="connsiteX13" fmla="*/ 82829 w 391682"/>
                <a:gd name="connsiteY13" fmla="*/ 301558 h 479088"/>
                <a:gd name="connsiteX14" fmla="*/ 80397 w 391682"/>
                <a:gd name="connsiteY14" fmla="*/ 308853 h 479088"/>
                <a:gd name="connsiteX15" fmla="*/ 73101 w 391682"/>
                <a:gd name="connsiteY15" fmla="*/ 311285 h 479088"/>
                <a:gd name="connsiteX16" fmla="*/ 58510 w 391682"/>
                <a:gd name="connsiteY16" fmla="*/ 308853 h 479088"/>
                <a:gd name="connsiteX17" fmla="*/ 51214 w 391682"/>
                <a:gd name="connsiteY17" fmla="*/ 291830 h 479088"/>
                <a:gd name="connsiteX18" fmla="*/ 39054 w 391682"/>
                <a:gd name="connsiteY18" fmla="*/ 294262 h 479088"/>
                <a:gd name="connsiteX19" fmla="*/ 17167 w 391682"/>
                <a:gd name="connsiteY19" fmla="*/ 311285 h 479088"/>
                <a:gd name="connsiteX20" fmla="*/ 5007 w 391682"/>
                <a:gd name="connsiteY20" fmla="*/ 333173 h 479088"/>
                <a:gd name="connsiteX21" fmla="*/ 2575 w 391682"/>
                <a:gd name="connsiteY21" fmla="*/ 357492 h 479088"/>
                <a:gd name="connsiteX22" fmla="*/ 9871 w 391682"/>
                <a:gd name="connsiteY22" fmla="*/ 359924 h 479088"/>
                <a:gd name="connsiteX23" fmla="*/ 14735 w 391682"/>
                <a:gd name="connsiteY23" fmla="*/ 367219 h 479088"/>
                <a:gd name="connsiteX24" fmla="*/ 26895 w 391682"/>
                <a:gd name="connsiteY24" fmla="*/ 381811 h 479088"/>
                <a:gd name="connsiteX25" fmla="*/ 29327 w 391682"/>
                <a:gd name="connsiteY25" fmla="*/ 389107 h 479088"/>
                <a:gd name="connsiteX26" fmla="*/ 34190 w 391682"/>
                <a:gd name="connsiteY26" fmla="*/ 396402 h 479088"/>
                <a:gd name="connsiteX27" fmla="*/ 104716 w 391682"/>
                <a:gd name="connsiteY27" fmla="*/ 398834 h 479088"/>
                <a:gd name="connsiteX28" fmla="*/ 112012 w 391682"/>
                <a:gd name="connsiteY28" fmla="*/ 423153 h 479088"/>
                <a:gd name="connsiteX29" fmla="*/ 119307 w 391682"/>
                <a:gd name="connsiteY29" fmla="*/ 430449 h 479088"/>
                <a:gd name="connsiteX30" fmla="*/ 126603 w 391682"/>
                <a:gd name="connsiteY30" fmla="*/ 432881 h 479088"/>
                <a:gd name="connsiteX31" fmla="*/ 170378 w 391682"/>
                <a:gd name="connsiteY31" fmla="*/ 435313 h 479088"/>
                <a:gd name="connsiteX32" fmla="*/ 184969 w 391682"/>
                <a:gd name="connsiteY32" fmla="*/ 445041 h 479088"/>
                <a:gd name="connsiteX33" fmla="*/ 204424 w 391682"/>
                <a:gd name="connsiteY33" fmla="*/ 454768 h 479088"/>
                <a:gd name="connsiteX34" fmla="*/ 267654 w 391682"/>
                <a:gd name="connsiteY34" fmla="*/ 445041 h 479088"/>
                <a:gd name="connsiteX35" fmla="*/ 270086 w 391682"/>
                <a:gd name="connsiteY35" fmla="*/ 435313 h 479088"/>
                <a:gd name="connsiteX36" fmla="*/ 277382 w 391682"/>
                <a:gd name="connsiteY36" fmla="*/ 437745 h 479088"/>
                <a:gd name="connsiteX37" fmla="*/ 296837 w 391682"/>
                <a:gd name="connsiteY37" fmla="*/ 442609 h 479088"/>
                <a:gd name="connsiteX38" fmla="*/ 304133 w 391682"/>
                <a:gd name="connsiteY38" fmla="*/ 445041 h 479088"/>
                <a:gd name="connsiteX39" fmla="*/ 326020 w 391682"/>
                <a:gd name="connsiteY39" fmla="*/ 457200 h 479088"/>
                <a:gd name="connsiteX40" fmla="*/ 345475 w 391682"/>
                <a:gd name="connsiteY40" fmla="*/ 474224 h 479088"/>
                <a:gd name="connsiteX41" fmla="*/ 352771 w 391682"/>
                <a:gd name="connsiteY41" fmla="*/ 479088 h 479088"/>
                <a:gd name="connsiteX42" fmla="*/ 391682 w 391682"/>
                <a:gd name="connsiteY42" fmla="*/ 445041 h 479088"/>
                <a:gd name="connsiteX43" fmla="*/ 364931 w 391682"/>
                <a:gd name="connsiteY43" fmla="*/ 396402 h 479088"/>
                <a:gd name="connsiteX44" fmla="*/ 345475 w 391682"/>
                <a:gd name="connsiteY44" fmla="*/ 381811 h 479088"/>
                <a:gd name="connsiteX45" fmla="*/ 338180 w 391682"/>
                <a:gd name="connsiteY45" fmla="*/ 376947 h 479088"/>
                <a:gd name="connsiteX46" fmla="*/ 330884 w 391682"/>
                <a:gd name="connsiteY46" fmla="*/ 362356 h 479088"/>
                <a:gd name="connsiteX47" fmla="*/ 328452 w 391682"/>
                <a:gd name="connsiteY47" fmla="*/ 328309 h 479088"/>
                <a:gd name="connsiteX48" fmla="*/ 326020 w 391682"/>
                <a:gd name="connsiteY48" fmla="*/ 318581 h 479088"/>
                <a:gd name="connsiteX49" fmla="*/ 330884 w 391682"/>
                <a:gd name="connsiteY49" fmla="*/ 245624 h 479088"/>
                <a:gd name="connsiteX50" fmla="*/ 333316 w 391682"/>
                <a:gd name="connsiteY50" fmla="*/ 235896 h 479088"/>
                <a:gd name="connsiteX51" fmla="*/ 345475 w 391682"/>
                <a:gd name="connsiteY51" fmla="*/ 221305 h 479088"/>
                <a:gd name="connsiteX52" fmla="*/ 355203 w 391682"/>
                <a:gd name="connsiteY52" fmla="*/ 204281 h 479088"/>
                <a:gd name="connsiteX53" fmla="*/ 360067 w 391682"/>
                <a:gd name="connsiteY53" fmla="*/ 187258 h 479088"/>
                <a:gd name="connsiteX54" fmla="*/ 364931 w 391682"/>
                <a:gd name="connsiteY54" fmla="*/ 172666 h 479088"/>
                <a:gd name="connsiteX55" fmla="*/ 231175 w 391682"/>
                <a:gd name="connsiteY55" fmla="*/ 133756 h 479088"/>
                <a:gd name="connsiteX56" fmla="*/ 219016 w 391682"/>
                <a:gd name="connsiteY56" fmla="*/ 89981 h 479088"/>
                <a:gd name="connsiteX57" fmla="*/ 199561 w 391682"/>
                <a:gd name="connsiteY57" fmla="*/ 72958 h 479088"/>
                <a:gd name="connsiteX58" fmla="*/ 197129 w 391682"/>
                <a:gd name="connsiteY58" fmla="*/ 21888 h 479088"/>
                <a:gd name="connsiteX59" fmla="*/ 187401 w 391682"/>
                <a:gd name="connsiteY59" fmla="*/ 7296 h 479088"/>
                <a:gd name="connsiteX60" fmla="*/ 165514 w 391682"/>
                <a:gd name="connsiteY60" fmla="*/ 0 h 479088"/>
                <a:gd name="connsiteX61" fmla="*/ 119307 w 391682"/>
                <a:gd name="connsiteY61" fmla="*/ 2432 h 479088"/>
                <a:gd name="connsiteX62" fmla="*/ 112012 w 391682"/>
                <a:gd name="connsiteY62" fmla="*/ 7296 h 479088"/>
                <a:gd name="connsiteX63" fmla="*/ 102284 w 391682"/>
                <a:gd name="connsiteY63" fmla="*/ 12160 h 479088"/>
                <a:gd name="connsiteX64" fmla="*/ 94988 w 391682"/>
                <a:gd name="connsiteY64" fmla="*/ 17024 h 479088"/>
                <a:gd name="connsiteX65" fmla="*/ 85261 w 391682"/>
                <a:gd name="connsiteY65" fmla="*/ 19456 h 479088"/>
                <a:gd name="connsiteX66" fmla="*/ 80397 w 391682"/>
                <a:gd name="connsiteY66" fmla="*/ 26751 h 479088"/>
                <a:gd name="connsiteX67" fmla="*/ 65805 w 391682"/>
                <a:gd name="connsiteY67" fmla="*/ 31615 h 479088"/>
                <a:gd name="connsiteX68" fmla="*/ 58510 w 391682"/>
                <a:gd name="connsiteY68" fmla="*/ 34047 h 479088"/>
                <a:gd name="connsiteX69" fmla="*/ 36622 w 391682"/>
                <a:gd name="connsiteY69" fmla="*/ 41343 h 479088"/>
                <a:gd name="connsiteX70" fmla="*/ 19599 w 391682"/>
                <a:gd name="connsiteY70" fmla="*/ 46207 h 479088"/>
                <a:gd name="connsiteX71" fmla="*/ 22031 w 391682"/>
                <a:gd name="connsiteY71" fmla="*/ 17024 h 47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1682" h="479088">
                  <a:moveTo>
                    <a:pt x="22031" y="17024"/>
                  </a:moveTo>
                  <a:lnTo>
                    <a:pt x="22031" y="182394"/>
                  </a:lnTo>
                  <a:lnTo>
                    <a:pt x="51214" y="199417"/>
                  </a:lnTo>
                  <a:cubicBezTo>
                    <a:pt x="58510" y="200228"/>
                    <a:pt x="65834" y="200811"/>
                    <a:pt x="73101" y="201849"/>
                  </a:cubicBezTo>
                  <a:cubicBezTo>
                    <a:pt x="77193" y="202434"/>
                    <a:pt x="81998" y="201743"/>
                    <a:pt x="85261" y="204281"/>
                  </a:cubicBezTo>
                  <a:cubicBezTo>
                    <a:pt x="105533" y="220049"/>
                    <a:pt x="89139" y="213747"/>
                    <a:pt x="97420" y="226168"/>
                  </a:cubicBezTo>
                  <a:cubicBezTo>
                    <a:pt x="99328" y="229030"/>
                    <a:pt x="102478" y="230853"/>
                    <a:pt x="104716" y="233464"/>
                  </a:cubicBezTo>
                  <a:cubicBezTo>
                    <a:pt x="107354" y="236542"/>
                    <a:pt x="108454" y="241251"/>
                    <a:pt x="112012" y="243192"/>
                  </a:cubicBezTo>
                  <a:cubicBezTo>
                    <a:pt x="119681" y="247375"/>
                    <a:pt x="142556" y="249442"/>
                    <a:pt x="150922" y="250488"/>
                  </a:cubicBezTo>
                  <a:cubicBezTo>
                    <a:pt x="150111" y="252920"/>
                    <a:pt x="150302" y="255971"/>
                    <a:pt x="148490" y="257783"/>
                  </a:cubicBezTo>
                  <a:cubicBezTo>
                    <a:pt x="146678" y="259595"/>
                    <a:pt x="143551" y="259205"/>
                    <a:pt x="141195" y="260215"/>
                  </a:cubicBezTo>
                  <a:cubicBezTo>
                    <a:pt x="137863" y="261643"/>
                    <a:pt x="134862" y="263806"/>
                    <a:pt x="131467" y="265079"/>
                  </a:cubicBezTo>
                  <a:cubicBezTo>
                    <a:pt x="119252" y="269660"/>
                    <a:pt x="95965" y="269352"/>
                    <a:pt x="87692" y="269943"/>
                  </a:cubicBezTo>
                  <a:cubicBezTo>
                    <a:pt x="86071" y="280481"/>
                    <a:pt x="84794" y="291078"/>
                    <a:pt x="82829" y="301558"/>
                  </a:cubicBezTo>
                  <a:cubicBezTo>
                    <a:pt x="82357" y="304077"/>
                    <a:pt x="82210" y="307041"/>
                    <a:pt x="80397" y="308853"/>
                  </a:cubicBezTo>
                  <a:cubicBezTo>
                    <a:pt x="78584" y="310666"/>
                    <a:pt x="75533" y="310474"/>
                    <a:pt x="73101" y="311285"/>
                  </a:cubicBezTo>
                  <a:cubicBezTo>
                    <a:pt x="68237" y="310474"/>
                    <a:pt x="62920" y="311058"/>
                    <a:pt x="58510" y="308853"/>
                  </a:cubicBezTo>
                  <a:cubicBezTo>
                    <a:pt x="53711" y="306454"/>
                    <a:pt x="52160" y="295614"/>
                    <a:pt x="51214" y="291830"/>
                  </a:cubicBezTo>
                  <a:cubicBezTo>
                    <a:pt x="47161" y="292641"/>
                    <a:pt x="42817" y="292551"/>
                    <a:pt x="39054" y="294262"/>
                  </a:cubicBezTo>
                  <a:cubicBezTo>
                    <a:pt x="28391" y="299109"/>
                    <a:pt x="24602" y="303851"/>
                    <a:pt x="17167" y="311285"/>
                  </a:cubicBezTo>
                  <a:cubicBezTo>
                    <a:pt x="11215" y="329140"/>
                    <a:pt x="15928" y="322252"/>
                    <a:pt x="5007" y="333173"/>
                  </a:cubicBezTo>
                  <a:cubicBezTo>
                    <a:pt x="2735" y="339990"/>
                    <a:pt x="-3477" y="349926"/>
                    <a:pt x="2575" y="357492"/>
                  </a:cubicBezTo>
                  <a:cubicBezTo>
                    <a:pt x="4176" y="359494"/>
                    <a:pt x="7439" y="359113"/>
                    <a:pt x="9871" y="359924"/>
                  </a:cubicBezTo>
                  <a:cubicBezTo>
                    <a:pt x="11492" y="362356"/>
                    <a:pt x="12864" y="364974"/>
                    <a:pt x="14735" y="367219"/>
                  </a:cubicBezTo>
                  <a:cubicBezTo>
                    <a:pt x="21458" y="375286"/>
                    <a:pt x="22367" y="372755"/>
                    <a:pt x="26895" y="381811"/>
                  </a:cubicBezTo>
                  <a:cubicBezTo>
                    <a:pt x="28041" y="384104"/>
                    <a:pt x="28181" y="386814"/>
                    <a:pt x="29327" y="389107"/>
                  </a:cubicBezTo>
                  <a:cubicBezTo>
                    <a:pt x="30634" y="391721"/>
                    <a:pt x="31292" y="396028"/>
                    <a:pt x="34190" y="396402"/>
                  </a:cubicBezTo>
                  <a:cubicBezTo>
                    <a:pt x="57519" y="399412"/>
                    <a:pt x="81207" y="398023"/>
                    <a:pt x="104716" y="398834"/>
                  </a:cubicBezTo>
                  <a:cubicBezTo>
                    <a:pt x="119287" y="420690"/>
                    <a:pt x="96366" y="384036"/>
                    <a:pt x="112012" y="423153"/>
                  </a:cubicBezTo>
                  <a:cubicBezTo>
                    <a:pt x="113289" y="426346"/>
                    <a:pt x="116446" y="428541"/>
                    <a:pt x="119307" y="430449"/>
                  </a:cubicBezTo>
                  <a:cubicBezTo>
                    <a:pt x="121440" y="431871"/>
                    <a:pt x="124051" y="432638"/>
                    <a:pt x="126603" y="432881"/>
                  </a:cubicBezTo>
                  <a:cubicBezTo>
                    <a:pt x="141151" y="434267"/>
                    <a:pt x="155786" y="434502"/>
                    <a:pt x="170378" y="435313"/>
                  </a:cubicBezTo>
                  <a:cubicBezTo>
                    <a:pt x="182632" y="447569"/>
                    <a:pt x="172065" y="439176"/>
                    <a:pt x="184969" y="445041"/>
                  </a:cubicBezTo>
                  <a:cubicBezTo>
                    <a:pt x="191570" y="448041"/>
                    <a:pt x="204424" y="454768"/>
                    <a:pt x="204424" y="454768"/>
                  </a:cubicBezTo>
                  <a:cubicBezTo>
                    <a:pt x="227749" y="453796"/>
                    <a:pt x="257685" y="468300"/>
                    <a:pt x="267654" y="445041"/>
                  </a:cubicBezTo>
                  <a:cubicBezTo>
                    <a:pt x="268971" y="441969"/>
                    <a:pt x="269275" y="438556"/>
                    <a:pt x="270086" y="435313"/>
                  </a:cubicBezTo>
                  <a:cubicBezTo>
                    <a:pt x="272518" y="436124"/>
                    <a:pt x="274909" y="437070"/>
                    <a:pt x="277382" y="437745"/>
                  </a:cubicBezTo>
                  <a:cubicBezTo>
                    <a:pt x="283831" y="439504"/>
                    <a:pt x="290495" y="440495"/>
                    <a:pt x="296837" y="442609"/>
                  </a:cubicBezTo>
                  <a:cubicBezTo>
                    <a:pt x="299269" y="443420"/>
                    <a:pt x="301892" y="443796"/>
                    <a:pt x="304133" y="445041"/>
                  </a:cubicBezTo>
                  <a:cubicBezTo>
                    <a:pt x="329220" y="458977"/>
                    <a:pt x="309511" y="451697"/>
                    <a:pt x="326020" y="457200"/>
                  </a:cubicBezTo>
                  <a:cubicBezTo>
                    <a:pt x="334126" y="469360"/>
                    <a:pt x="328452" y="462875"/>
                    <a:pt x="345475" y="474224"/>
                  </a:cubicBezTo>
                  <a:lnTo>
                    <a:pt x="352771" y="479088"/>
                  </a:lnTo>
                  <a:lnTo>
                    <a:pt x="391682" y="445041"/>
                  </a:lnTo>
                  <a:lnTo>
                    <a:pt x="364931" y="396402"/>
                  </a:lnTo>
                  <a:cubicBezTo>
                    <a:pt x="358446" y="391538"/>
                    <a:pt x="352031" y="386579"/>
                    <a:pt x="345475" y="381811"/>
                  </a:cubicBezTo>
                  <a:cubicBezTo>
                    <a:pt x="343111" y="380092"/>
                    <a:pt x="340247" y="379014"/>
                    <a:pt x="338180" y="376947"/>
                  </a:cubicBezTo>
                  <a:cubicBezTo>
                    <a:pt x="333466" y="372232"/>
                    <a:pt x="332862" y="368290"/>
                    <a:pt x="330884" y="362356"/>
                  </a:cubicBezTo>
                  <a:cubicBezTo>
                    <a:pt x="330073" y="351007"/>
                    <a:pt x="329709" y="339617"/>
                    <a:pt x="328452" y="328309"/>
                  </a:cubicBezTo>
                  <a:cubicBezTo>
                    <a:pt x="328083" y="324987"/>
                    <a:pt x="326020" y="321923"/>
                    <a:pt x="326020" y="318581"/>
                  </a:cubicBezTo>
                  <a:cubicBezTo>
                    <a:pt x="326020" y="219199"/>
                    <a:pt x="321821" y="277344"/>
                    <a:pt x="330884" y="245624"/>
                  </a:cubicBezTo>
                  <a:cubicBezTo>
                    <a:pt x="331802" y="242410"/>
                    <a:pt x="331999" y="238968"/>
                    <a:pt x="333316" y="235896"/>
                  </a:cubicBezTo>
                  <a:cubicBezTo>
                    <a:pt x="335855" y="229971"/>
                    <a:pt x="341093" y="225687"/>
                    <a:pt x="345475" y="221305"/>
                  </a:cubicBezTo>
                  <a:cubicBezTo>
                    <a:pt x="351051" y="204576"/>
                    <a:pt x="343424" y="224894"/>
                    <a:pt x="355203" y="204281"/>
                  </a:cubicBezTo>
                  <a:cubicBezTo>
                    <a:pt x="356680" y="201697"/>
                    <a:pt x="359636" y="189196"/>
                    <a:pt x="360067" y="187258"/>
                  </a:cubicBezTo>
                  <a:cubicBezTo>
                    <a:pt x="363104" y="173594"/>
                    <a:pt x="359471" y="178126"/>
                    <a:pt x="364931" y="172666"/>
                  </a:cubicBezTo>
                  <a:lnTo>
                    <a:pt x="231175" y="133756"/>
                  </a:lnTo>
                  <a:lnTo>
                    <a:pt x="219016" y="89981"/>
                  </a:lnTo>
                  <a:cubicBezTo>
                    <a:pt x="212531" y="84307"/>
                    <a:pt x="202198" y="81162"/>
                    <a:pt x="199561" y="72958"/>
                  </a:cubicBezTo>
                  <a:cubicBezTo>
                    <a:pt x="194346" y="56733"/>
                    <a:pt x="200232" y="38646"/>
                    <a:pt x="197129" y="21888"/>
                  </a:cubicBezTo>
                  <a:cubicBezTo>
                    <a:pt x="196065" y="16140"/>
                    <a:pt x="193072" y="8714"/>
                    <a:pt x="187401" y="7296"/>
                  </a:cubicBezTo>
                  <a:cubicBezTo>
                    <a:pt x="173438" y="3805"/>
                    <a:pt x="180776" y="6105"/>
                    <a:pt x="165514" y="0"/>
                  </a:cubicBezTo>
                  <a:cubicBezTo>
                    <a:pt x="150112" y="811"/>
                    <a:pt x="134589" y="348"/>
                    <a:pt x="119307" y="2432"/>
                  </a:cubicBezTo>
                  <a:cubicBezTo>
                    <a:pt x="116411" y="2827"/>
                    <a:pt x="114550" y="5846"/>
                    <a:pt x="112012" y="7296"/>
                  </a:cubicBezTo>
                  <a:cubicBezTo>
                    <a:pt x="108864" y="9095"/>
                    <a:pt x="105432" y="10361"/>
                    <a:pt x="102284" y="12160"/>
                  </a:cubicBezTo>
                  <a:cubicBezTo>
                    <a:pt x="99746" y="13610"/>
                    <a:pt x="97675" y="15873"/>
                    <a:pt x="94988" y="17024"/>
                  </a:cubicBezTo>
                  <a:cubicBezTo>
                    <a:pt x="91916" y="18341"/>
                    <a:pt x="88503" y="18645"/>
                    <a:pt x="85261" y="19456"/>
                  </a:cubicBezTo>
                  <a:cubicBezTo>
                    <a:pt x="83640" y="21888"/>
                    <a:pt x="82875" y="25202"/>
                    <a:pt x="80397" y="26751"/>
                  </a:cubicBezTo>
                  <a:cubicBezTo>
                    <a:pt x="76049" y="29468"/>
                    <a:pt x="70669" y="29994"/>
                    <a:pt x="65805" y="31615"/>
                  </a:cubicBezTo>
                  <a:lnTo>
                    <a:pt x="58510" y="34047"/>
                  </a:lnTo>
                  <a:lnTo>
                    <a:pt x="36622" y="41343"/>
                  </a:lnTo>
                  <a:cubicBezTo>
                    <a:pt x="29666" y="43662"/>
                    <a:pt x="27236" y="44680"/>
                    <a:pt x="19599" y="46207"/>
                  </a:cubicBezTo>
                  <a:cubicBezTo>
                    <a:pt x="18804" y="46366"/>
                    <a:pt x="17978" y="46207"/>
                    <a:pt x="22031" y="17024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3243573" y="1338943"/>
              <a:ext cx="1894966" cy="1150721"/>
            </a:xfrm>
            <a:custGeom>
              <a:avLst/>
              <a:gdLst>
                <a:gd name="connsiteX0" fmla="*/ 1895113 w 1895113"/>
                <a:gd name="connsiteY0" fmla="*/ 1150257 h 1150257"/>
                <a:gd name="connsiteX1" fmla="*/ 1895113 w 1895113"/>
                <a:gd name="connsiteY1" fmla="*/ 1150257 h 1150257"/>
                <a:gd name="connsiteX2" fmla="*/ 1873342 w 1895113"/>
                <a:gd name="connsiteY2" fmla="*/ 1124857 h 1150257"/>
                <a:gd name="connsiteX3" fmla="*/ 1862456 w 1895113"/>
                <a:gd name="connsiteY3" fmla="*/ 1030514 h 1150257"/>
                <a:gd name="connsiteX4" fmla="*/ 1840685 w 1895113"/>
                <a:gd name="connsiteY4" fmla="*/ 1008743 h 1150257"/>
                <a:gd name="connsiteX5" fmla="*/ 1833427 w 1895113"/>
                <a:gd name="connsiteY5" fmla="*/ 997857 h 1150257"/>
                <a:gd name="connsiteX6" fmla="*/ 1818913 w 1895113"/>
                <a:gd name="connsiteY6" fmla="*/ 976086 h 1150257"/>
                <a:gd name="connsiteX7" fmla="*/ 1815285 w 1895113"/>
                <a:gd name="connsiteY7" fmla="*/ 965200 h 1150257"/>
                <a:gd name="connsiteX8" fmla="*/ 1808027 w 1895113"/>
                <a:gd name="connsiteY8" fmla="*/ 954314 h 1150257"/>
                <a:gd name="connsiteX9" fmla="*/ 1804399 w 1895113"/>
                <a:gd name="connsiteY9" fmla="*/ 943428 h 1150257"/>
                <a:gd name="connsiteX10" fmla="*/ 1789885 w 1895113"/>
                <a:gd name="connsiteY10" fmla="*/ 921657 h 1150257"/>
                <a:gd name="connsiteX11" fmla="*/ 1786256 w 1895113"/>
                <a:gd name="connsiteY11" fmla="*/ 910771 h 1150257"/>
                <a:gd name="connsiteX12" fmla="*/ 1768113 w 1895113"/>
                <a:gd name="connsiteY12" fmla="*/ 892628 h 1150257"/>
                <a:gd name="connsiteX13" fmla="*/ 1735456 w 1895113"/>
                <a:gd name="connsiteY13" fmla="*/ 878114 h 1150257"/>
                <a:gd name="connsiteX14" fmla="*/ 1724570 w 1895113"/>
                <a:gd name="connsiteY14" fmla="*/ 856343 h 1150257"/>
                <a:gd name="connsiteX15" fmla="*/ 1713685 w 1895113"/>
                <a:gd name="connsiteY15" fmla="*/ 849086 h 1150257"/>
                <a:gd name="connsiteX16" fmla="*/ 1702799 w 1895113"/>
                <a:gd name="connsiteY16" fmla="*/ 772886 h 1150257"/>
                <a:gd name="connsiteX17" fmla="*/ 1699170 w 1895113"/>
                <a:gd name="connsiteY17" fmla="*/ 754743 h 1150257"/>
                <a:gd name="connsiteX18" fmla="*/ 1695542 w 1895113"/>
                <a:gd name="connsiteY18" fmla="*/ 732971 h 1150257"/>
                <a:gd name="connsiteX19" fmla="*/ 1681027 w 1895113"/>
                <a:gd name="connsiteY19" fmla="*/ 714828 h 1150257"/>
                <a:gd name="connsiteX20" fmla="*/ 1677399 w 1895113"/>
                <a:gd name="connsiteY20" fmla="*/ 703943 h 1150257"/>
                <a:gd name="connsiteX21" fmla="*/ 1655627 w 1895113"/>
                <a:gd name="connsiteY21" fmla="*/ 682171 h 1150257"/>
                <a:gd name="connsiteX22" fmla="*/ 1651999 w 1895113"/>
                <a:gd name="connsiteY22" fmla="*/ 671286 h 1150257"/>
                <a:gd name="connsiteX23" fmla="*/ 1641113 w 1895113"/>
                <a:gd name="connsiteY23" fmla="*/ 664028 h 1150257"/>
                <a:gd name="connsiteX24" fmla="*/ 1633856 w 1895113"/>
                <a:gd name="connsiteY24" fmla="*/ 642257 h 1150257"/>
                <a:gd name="connsiteX25" fmla="*/ 1630227 w 1895113"/>
                <a:gd name="connsiteY25" fmla="*/ 616857 h 1150257"/>
                <a:gd name="connsiteX26" fmla="*/ 1626599 w 1895113"/>
                <a:gd name="connsiteY26" fmla="*/ 605971 h 1150257"/>
                <a:gd name="connsiteX27" fmla="*/ 1622970 w 1895113"/>
                <a:gd name="connsiteY27" fmla="*/ 580571 h 1150257"/>
                <a:gd name="connsiteX28" fmla="*/ 1615713 w 1895113"/>
                <a:gd name="connsiteY28" fmla="*/ 569686 h 1150257"/>
                <a:gd name="connsiteX29" fmla="*/ 1608456 w 1895113"/>
                <a:gd name="connsiteY29" fmla="*/ 555171 h 1150257"/>
                <a:gd name="connsiteX30" fmla="*/ 1564913 w 1895113"/>
                <a:gd name="connsiteY30" fmla="*/ 533400 h 1150257"/>
                <a:gd name="connsiteX31" fmla="*/ 1532256 w 1895113"/>
                <a:gd name="connsiteY31" fmla="*/ 544286 h 1150257"/>
                <a:gd name="connsiteX32" fmla="*/ 1510485 w 1895113"/>
                <a:gd name="connsiteY32" fmla="*/ 551543 h 1150257"/>
                <a:gd name="connsiteX33" fmla="*/ 1492342 w 1895113"/>
                <a:gd name="connsiteY33" fmla="*/ 547914 h 1150257"/>
                <a:gd name="connsiteX34" fmla="*/ 1466942 w 1895113"/>
                <a:gd name="connsiteY34" fmla="*/ 533400 h 1150257"/>
                <a:gd name="connsiteX35" fmla="*/ 1452427 w 1895113"/>
                <a:gd name="connsiteY35" fmla="*/ 526143 h 1150257"/>
                <a:gd name="connsiteX36" fmla="*/ 1445170 w 1895113"/>
                <a:gd name="connsiteY36" fmla="*/ 515257 h 1150257"/>
                <a:gd name="connsiteX37" fmla="*/ 1423399 w 1895113"/>
                <a:gd name="connsiteY37" fmla="*/ 504371 h 1150257"/>
                <a:gd name="connsiteX38" fmla="*/ 1397999 w 1895113"/>
                <a:gd name="connsiteY38" fmla="*/ 493486 h 1150257"/>
                <a:gd name="connsiteX39" fmla="*/ 1379856 w 1895113"/>
                <a:gd name="connsiteY39" fmla="*/ 478971 h 1150257"/>
                <a:gd name="connsiteX40" fmla="*/ 1361713 w 1895113"/>
                <a:gd name="connsiteY40" fmla="*/ 460828 h 1150257"/>
                <a:gd name="connsiteX41" fmla="*/ 1350827 w 1895113"/>
                <a:gd name="connsiteY41" fmla="*/ 449943 h 1150257"/>
                <a:gd name="connsiteX42" fmla="*/ 1343570 w 1895113"/>
                <a:gd name="connsiteY42" fmla="*/ 428171 h 1150257"/>
                <a:gd name="connsiteX43" fmla="*/ 1325427 w 1895113"/>
                <a:gd name="connsiteY43" fmla="*/ 410028 h 1150257"/>
                <a:gd name="connsiteX44" fmla="*/ 1300027 w 1895113"/>
                <a:gd name="connsiteY44" fmla="*/ 402771 h 1150257"/>
                <a:gd name="connsiteX45" fmla="*/ 1278256 w 1895113"/>
                <a:gd name="connsiteY45" fmla="*/ 399143 h 1150257"/>
                <a:gd name="connsiteX46" fmla="*/ 1267370 w 1895113"/>
                <a:gd name="connsiteY46" fmla="*/ 391886 h 1150257"/>
                <a:gd name="connsiteX47" fmla="*/ 1260113 w 1895113"/>
                <a:gd name="connsiteY47" fmla="*/ 377371 h 1150257"/>
                <a:gd name="connsiteX48" fmla="*/ 1245599 w 1895113"/>
                <a:gd name="connsiteY48" fmla="*/ 373743 h 1150257"/>
                <a:gd name="connsiteX49" fmla="*/ 1234713 w 1895113"/>
                <a:gd name="connsiteY49" fmla="*/ 370114 h 1150257"/>
                <a:gd name="connsiteX50" fmla="*/ 1212942 w 1895113"/>
                <a:gd name="connsiteY50" fmla="*/ 351971 h 1150257"/>
                <a:gd name="connsiteX51" fmla="*/ 1205685 w 1895113"/>
                <a:gd name="connsiteY51" fmla="*/ 341086 h 1150257"/>
                <a:gd name="connsiteX52" fmla="*/ 1176656 w 1895113"/>
                <a:gd name="connsiteY52" fmla="*/ 315686 h 1150257"/>
                <a:gd name="connsiteX53" fmla="*/ 1162142 w 1895113"/>
                <a:gd name="connsiteY53" fmla="*/ 297543 h 1150257"/>
                <a:gd name="connsiteX54" fmla="*/ 1165770 w 1895113"/>
                <a:gd name="connsiteY54" fmla="*/ 268514 h 1150257"/>
                <a:gd name="connsiteX55" fmla="*/ 1176656 w 1895113"/>
                <a:gd name="connsiteY55" fmla="*/ 254000 h 1150257"/>
                <a:gd name="connsiteX56" fmla="*/ 1183913 w 1895113"/>
                <a:gd name="connsiteY56" fmla="*/ 243114 h 1150257"/>
                <a:gd name="connsiteX57" fmla="*/ 1194799 w 1895113"/>
                <a:gd name="connsiteY57" fmla="*/ 228600 h 1150257"/>
                <a:gd name="connsiteX58" fmla="*/ 1202056 w 1895113"/>
                <a:gd name="connsiteY58" fmla="*/ 217714 h 1150257"/>
                <a:gd name="connsiteX59" fmla="*/ 1209313 w 1895113"/>
                <a:gd name="connsiteY59" fmla="*/ 195943 h 1150257"/>
                <a:gd name="connsiteX60" fmla="*/ 1223827 w 1895113"/>
                <a:gd name="connsiteY60" fmla="*/ 185057 h 1150257"/>
                <a:gd name="connsiteX61" fmla="*/ 1231085 w 1895113"/>
                <a:gd name="connsiteY61" fmla="*/ 177800 h 1150257"/>
                <a:gd name="connsiteX62" fmla="*/ 1241970 w 1895113"/>
                <a:gd name="connsiteY62" fmla="*/ 174171 h 1150257"/>
                <a:gd name="connsiteX63" fmla="*/ 1263742 w 1895113"/>
                <a:gd name="connsiteY63" fmla="*/ 152400 h 1150257"/>
                <a:gd name="connsiteX64" fmla="*/ 1278256 w 1895113"/>
                <a:gd name="connsiteY64" fmla="*/ 130628 h 1150257"/>
                <a:gd name="connsiteX65" fmla="*/ 1289142 w 1895113"/>
                <a:gd name="connsiteY65" fmla="*/ 101600 h 1150257"/>
                <a:gd name="connsiteX66" fmla="*/ 1303656 w 1895113"/>
                <a:gd name="connsiteY66" fmla="*/ 90714 h 1150257"/>
                <a:gd name="connsiteX67" fmla="*/ 1336313 w 1895113"/>
                <a:gd name="connsiteY67" fmla="*/ 83457 h 1150257"/>
                <a:gd name="connsiteX68" fmla="*/ 1361713 w 1895113"/>
                <a:gd name="connsiteY68" fmla="*/ 76200 h 1150257"/>
                <a:gd name="connsiteX69" fmla="*/ 1387113 w 1895113"/>
                <a:gd name="connsiteY69" fmla="*/ 43543 h 1150257"/>
                <a:gd name="connsiteX70" fmla="*/ 1401627 w 1895113"/>
                <a:gd name="connsiteY70" fmla="*/ 10886 h 1150257"/>
                <a:gd name="connsiteX71" fmla="*/ 1401627 w 1895113"/>
                <a:gd name="connsiteY71" fmla="*/ 0 h 1150257"/>
                <a:gd name="connsiteX72" fmla="*/ 26399 w 1895113"/>
                <a:gd name="connsiteY72" fmla="*/ 0 h 1150257"/>
                <a:gd name="connsiteX73" fmla="*/ 26399 w 1895113"/>
                <a:gd name="connsiteY73" fmla="*/ 130628 h 1150257"/>
                <a:gd name="connsiteX74" fmla="*/ 55427 w 1895113"/>
                <a:gd name="connsiteY74" fmla="*/ 163286 h 1150257"/>
                <a:gd name="connsiteX75" fmla="*/ 51799 w 1895113"/>
                <a:gd name="connsiteY75" fmla="*/ 199571 h 1150257"/>
                <a:gd name="connsiteX76" fmla="*/ 30027 w 1895113"/>
                <a:gd name="connsiteY76" fmla="*/ 228600 h 1150257"/>
                <a:gd name="connsiteX77" fmla="*/ 15513 w 1895113"/>
                <a:gd name="connsiteY77" fmla="*/ 257628 h 1150257"/>
                <a:gd name="connsiteX78" fmla="*/ 11885 w 1895113"/>
                <a:gd name="connsiteY78" fmla="*/ 268514 h 1150257"/>
                <a:gd name="connsiteX79" fmla="*/ 8256 w 1895113"/>
                <a:gd name="connsiteY79" fmla="*/ 283028 h 1150257"/>
                <a:gd name="connsiteX80" fmla="*/ 999 w 1895113"/>
                <a:gd name="connsiteY80" fmla="*/ 297543 h 1150257"/>
                <a:gd name="connsiteX81" fmla="*/ 999 w 1895113"/>
                <a:gd name="connsiteY81" fmla="*/ 489857 h 1150257"/>
                <a:gd name="connsiteX82" fmla="*/ 153399 w 1895113"/>
                <a:gd name="connsiteY82" fmla="*/ 482600 h 1150257"/>
                <a:gd name="connsiteX83" fmla="*/ 193313 w 1895113"/>
                <a:gd name="connsiteY83" fmla="*/ 486228 h 1150257"/>
                <a:gd name="connsiteX84" fmla="*/ 204199 w 1895113"/>
                <a:gd name="connsiteY84" fmla="*/ 489857 h 1150257"/>
                <a:gd name="connsiteX85" fmla="*/ 211456 w 1895113"/>
                <a:gd name="connsiteY85" fmla="*/ 500743 h 1150257"/>
                <a:gd name="connsiteX86" fmla="*/ 200570 w 1895113"/>
                <a:gd name="connsiteY86" fmla="*/ 515257 h 1150257"/>
                <a:gd name="connsiteX87" fmla="*/ 153399 w 1895113"/>
                <a:gd name="connsiteY87" fmla="*/ 529771 h 1150257"/>
                <a:gd name="connsiteX88" fmla="*/ 157027 w 1895113"/>
                <a:gd name="connsiteY88" fmla="*/ 555171 h 1150257"/>
                <a:gd name="connsiteX89" fmla="*/ 164285 w 1895113"/>
                <a:gd name="connsiteY89" fmla="*/ 562428 h 1150257"/>
                <a:gd name="connsiteX90" fmla="*/ 171542 w 1895113"/>
                <a:gd name="connsiteY90" fmla="*/ 584200 h 1150257"/>
                <a:gd name="connsiteX91" fmla="*/ 193313 w 1895113"/>
                <a:gd name="connsiteY91" fmla="*/ 605971 h 1150257"/>
                <a:gd name="connsiteX92" fmla="*/ 200570 w 1895113"/>
                <a:gd name="connsiteY92" fmla="*/ 616857 h 1150257"/>
                <a:gd name="connsiteX93" fmla="*/ 207827 w 1895113"/>
                <a:gd name="connsiteY93" fmla="*/ 631371 h 1150257"/>
                <a:gd name="connsiteX94" fmla="*/ 222342 w 1895113"/>
                <a:gd name="connsiteY94" fmla="*/ 645886 h 1150257"/>
                <a:gd name="connsiteX95" fmla="*/ 225970 w 1895113"/>
                <a:gd name="connsiteY95" fmla="*/ 664028 h 1150257"/>
                <a:gd name="connsiteX96" fmla="*/ 363856 w 1895113"/>
                <a:gd name="connsiteY96" fmla="*/ 664028 h 1150257"/>
                <a:gd name="connsiteX97" fmla="*/ 363856 w 1895113"/>
                <a:gd name="connsiteY97" fmla="*/ 809171 h 1150257"/>
                <a:gd name="connsiteX98" fmla="*/ 429170 w 1895113"/>
                <a:gd name="connsiteY98" fmla="*/ 801914 h 1150257"/>
                <a:gd name="connsiteX99" fmla="*/ 461827 w 1895113"/>
                <a:gd name="connsiteY99" fmla="*/ 794657 h 1150257"/>
                <a:gd name="connsiteX100" fmla="*/ 490856 w 1895113"/>
                <a:gd name="connsiteY100" fmla="*/ 787400 h 1150257"/>
                <a:gd name="connsiteX101" fmla="*/ 527142 w 1895113"/>
                <a:gd name="connsiteY101" fmla="*/ 791028 h 1150257"/>
                <a:gd name="connsiteX102" fmla="*/ 530770 w 1895113"/>
                <a:gd name="connsiteY102" fmla="*/ 801914 h 1150257"/>
                <a:gd name="connsiteX103" fmla="*/ 534399 w 1895113"/>
                <a:gd name="connsiteY103" fmla="*/ 816428 h 1150257"/>
                <a:gd name="connsiteX104" fmla="*/ 538027 w 1895113"/>
                <a:gd name="connsiteY104" fmla="*/ 852714 h 1150257"/>
                <a:gd name="connsiteX105" fmla="*/ 548913 w 1895113"/>
                <a:gd name="connsiteY105" fmla="*/ 859971 h 1150257"/>
                <a:gd name="connsiteX106" fmla="*/ 559799 w 1895113"/>
                <a:gd name="connsiteY106" fmla="*/ 870857 h 1150257"/>
                <a:gd name="connsiteX107" fmla="*/ 563427 w 1895113"/>
                <a:gd name="connsiteY107" fmla="*/ 907143 h 1150257"/>
                <a:gd name="connsiteX108" fmla="*/ 585199 w 1895113"/>
                <a:gd name="connsiteY108" fmla="*/ 914400 h 1150257"/>
                <a:gd name="connsiteX109" fmla="*/ 596085 w 1895113"/>
                <a:gd name="connsiteY109" fmla="*/ 921657 h 1150257"/>
                <a:gd name="connsiteX110" fmla="*/ 596085 w 1895113"/>
                <a:gd name="connsiteY110" fmla="*/ 925286 h 1150257"/>
                <a:gd name="connsiteX111" fmla="*/ 723085 w 1895113"/>
                <a:gd name="connsiteY111" fmla="*/ 972457 h 1150257"/>
                <a:gd name="connsiteX112" fmla="*/ 744856 w 1895113"/>
                <a:gd name="connsiteY112" fmla="*/ 997857 h 1150257"/>
                <a:gd name="connsiteX113" fmla="*/ 759370 w 1895113"/>
                <a:gd name="connsiteY113" fmla="*/ 1001486 h 1150257"/>
                <a:gd name="connsiteX114" fmla="*/ 770256 w 1895113"/>
                <a:gd name="connsiteY114" fmla="*/ 1005114 h 1150257"/>
                <a:gd name="connsiteX115" fmla="*/ 886370 w 1895113"/>
                <a:gd name="connsiteY115" fmla="*/ 1016000 h 1150257"/>
                <a:gd name="connsiteX116" fmla="*/ 900885 w 1895113"/>
                <a:gd name="connsiteY116" fmla="*/ 1023257 h 1150257"/>
                <a:gd name="connsiteX117" fmla="*/ 922656 w 1895113"/>
                <a:gd name="connsiteY117" fmla="*/ 1030514 h 1150257"/>
                <a:gd name="connsiteX118" fmla="*/ 984342 w 1895113"/>
                <a:gd name="connsiteY118" fmla="*/ 1041400 h 1150257"/>
                <a:gd name="connsiteX119" fmla="*/ 1020627 w 1895113"/>
                <a:gd name="connsiteY119" fmla="*/ 1143000 h 1150257"/>
                <a:gd name="connsiteX120" fmla="*/ 1067799 w 1895113"/>
                <a:gd name="connsiteY120" fmla="*/ 1099457 h 1150257"/>
                <a:gd name="connsiteX121" fmla="*/ 1096827 w 1895113"/>
                <a:gd name="connsiteY121" fmla="*/ 1110343 h 1150257"/>
                <a:gd name="connsiteX122" fmla="*/ 1107713 w 1895113"/>
                <a:gd name="connsiteY122" fmla="*/ 1128486 h 1150257"/>
                <a:gd name="connsiteX123" fmla="*/ 1125856 w 1895113"/>
                <a:gd name="connsiteY123" fmla="*/ 1150257 h 1150257"/>
                <a:gd name="connsiteX124" fmla="*/ 1173027 w 1895113"/>
                <a:gd name="connsiteY124" fmla="*/ 1146628 h 1150257"/>
                <a:gd name="connsiteX125" fmla="*/ 1216570 w 1895113"/>
                <a:gd name="connsiteY125" fmla="*/ 1139371 h 1150257"/>
                <a:gd name="connsiteX126" fmla="*/ 1238342 w 1895113"/>
                <a:gd name="connsiteY126" fmla="*/ 1117600 h 1150257"/>
                <a:gd name="connsiteX127" fmla="*/ 1245599 w 1895113"/>
                <a:gd name="connsiteY127" fmla="*/ 1106714 h 1150257"/>
                <a:gd name="connsiteX128" fmla="*/ 1260113 w 1895113"/>
                <a:gd name="connsiteY128" fmla="*/ 1103086 h 1150257"/>
                <a:gd name="connsiteX129" fmla="*/ 1281885 w 1895113"/>
                <a:gd name="connsiteY129" fmla="*/ 1092200 h 1150257"/>
                <a:gd name="connsiteX130" fmla="*/ 1292770 w 1895113"/>
                <a:gd name="connsiteY130" fmla="*/ 1084943 h 1150257"/>
                <a:gd name="connsiteX131" fmla="*/ 1303656 w 1895113"/>
                <a:gd name="connsiteY131" fmla="*/ 1081314 h 1150257"/>
                <a:gd name="connsiteX132" fmla="*/ 1314542 w 1895113"/>
                <a:gd name="connsiteY132" fmla="*/ 1074057 h 1150257"/>
                <a:gd name="connsiteX133" fmla="*/ 1339942 w 1895113"/>
                <a:gd name="connsiteY133" fmla="*/ 1066800 h 1150257"/>
                <a:gd name="connsiteX134" fmla="*/ 1368970 w 1895113"/>
                <a:gd name="connsiteY134" fmla="*/ 1059543 h 1150257"/>
                <a:gd name="connsiteX135" fmla="*/ 1383485 w 1895113"/>
                <a:gd name="connsiteY135" fmla="*/ 1052286 h 1150257"/>
                <a:gd name="connsiteX136" fmla="*/ 1394370 w 1895113"/>
                <a:gd name="connsiteY136" fmla="*/ 1045028 h 1150257"/>
                <a:gd name="connsiteX137" fmla="*/ 1405256 w 1895113"/>
                <a:gd name="connsiteY137" fmla="*/ 1041400 h 1150257"/>
                <a:gd name="connsiteX138" fmla="*/ 1419770 w 1895113"/>
                <a:gd name="connsiteY138" fmla="*/ 1052286 h 1150257"/>
                <a:gd name="connsiteX139" fmla="*/ 1430656 w 1895113"/>
                <a:gd name="connsiteY139" fmla="*/ 1059543 h 1150257"/>
                <a:gd name="connsiteX140" fmla="*/ 1470570 w 1895113"/>
                <a:gd name="connsiteY140" fmla="*/ 1055914 h 1150257"/>
                <a:gd name="connsiteX141" fmla="*/ 1481456 w 1895113"/>
                <a:gd name="connsiteY141" fmla="*/ 1048657 h 1150257"/>
                <a:gd name="connsiteX142" fmla="*/ 1521370 w 1895113"/>
                <a:gd name="connsiteY142" fmla="*/ 1048657 h 1150257"/>
                <a:gd name="connsiteX143" fmla="*/ 1543142 w 1895113"/>
                <a:gd name="connsiteY143" fmla="*/ 1077686 h 1150257"/>
                <a:gd name="connsiteX144" fmla="*/ 1564913 w 1895113"/>
                <a:gd name="connsiteY144" fmla="*/ 1092200 h 1150257"/>
                <a:gd name="connsiteX145" fmla="*/ 1575799 w 1895113"/>
                <a:gd name="connsiteY145" fmla="*/ 1095828 h 1150257"/>
                <a:gd name="connsiteX146" fmla="*/ 1593942 w 1895113"/>
                <a:gd name="connsiteY146" fmla="*/ 1103086 h 1150257"/>
                <a:gd name="connsiteX147" fmla="*/ 1608456 w 1895113"/>
                <a:gd name="connsiteY147" fmla="*/ 1106714 h 1150257"/>
                <a:gd name="connsiteX148" fmla="*/ 1619342 w 1895113"/>
                <a:gd name="connsiteY148" fmla="*/ 1110343 h 1150257"/>
                <a:gd name="connsiteX149" fmla="*/ 1662885 w 1895113"/>
                <a:gd name="connsiteY149" fmla="*/ 1106714 h 1150257"/>
                <a:gd name="connsiteX150" fmla="*/ 1673770 w 1895113"/>
                <a:gd name="connsiteY150" fmla="*/ 1103086 h 1150257"/>
                <a:gd name="connsiteX151" fmla="*/ 1699170 w 1895113"/>
                <a:gd name="connsiteY151" fmla="*/ 1099457 h 1150257"/>
                <a:gd name="connsiteX152" fmla="*/ 1746342 w 1895113"/>
                <a:gd name="connsiteY152" fmla="*/ 1103086 h 1150257"/>
                <a:gd name="connsiteX153" fmla="*/ 1760856 w 1895113"/>
                <a:gd name="connsiteY153" fmla="*/ 1106714 h 1150257"/>
                <a:gd name="connsiteX154" fmla="*/ 1789885 w 1895113"/>
                <a:gd name="connsiteY154" fmla="*/ 1113971 h 1150257"/>
                <a:gd name="connsiteX155" fmla="*/ 1804399 w 1895113"/>
                <a:gd name="connsiteY155" fmla="*/ 1124857 h 1150257"/>
                <a:gd name="connsiteX156" fmla="*/ 1858827 w 1895113"/>
                <a:gd name="connsiteY156" fmla="*/ 1135743 h 1150257"/>
                <a:gd name="connsiteX157" fmla="*/ 1895113 w 1895113"/>
                <a:gd name="connsiteY157" fmla="*/ 1150257 h 115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895113" h="1150257">
                  <a:moveTo>
                    <a:pt x="1895113" y="1150257"/>
                  </a:moveTo>
                  <a:lnTo>
                    <a:pt x="1895113" y="1150257"/>
                  </a:lnTo>
                  <a:cubicBezTo>
                    <a:pt x="1887856" y="1141790"/>
                    <a:pt x="1880308" y="1133565"/>
                    <a:pt x="1873342" y="1124857"/>
                  </a:cubicBezTo>
                  <a:cubicBezTo>
                    <a:pt x="1848704" y="1094059"/>
                    <a:pt x="1878633" y="1097533"/>
                    <a:pt x="1862456" y="1030514"/>
                  </a:cubicBezTo>
                  <a:cubicBezTo>
                    <a:pt x="1860048" y="1020538"/>
                    <a:pt x="1846378" y="1017282"/>
                    <a:pt x="1840685" y="1008743"/>
                  </a:cubicBezTo>
                  <a:lnTo>
                    <a:pt x="1833427" y="997857"/>
                  </a:lnTo>
                  <a:cubicBezTo>
                    <a:pt x="1824800" y="971973"/>
                    <a:pt x="1837033" y="1003266"/>
                    <a:pt x="1818913" y="976086"/>
                  </a:cubicBezTo>
                  <a:cubicBezTo>
                    <a:pt x="1816791" y="972904"/>
                    <a:pt x="1816996" y="968621"/>
                    <a:pt x="1815285" y="965200"/>
                  </a:cubicBezTo>
                  <a:cubicBezTo>
                    <a:pt x="1813335" y="961299"/>
                    <a:pt x="1810446" y="957943"/>
                    <a:pt x="1808027" y="954314"/>
                  </a:cubicBezTo>
                  <a:cubicBezTo>
                    <a:pt x="1806818" y="950685"/>
                    <a:pt x="1806256" y="946772"/>
                    <a:pt x="1804399" y="943428"/>
                  </a:cubicBezTo>
                  <a:cubicBezTo>
                    <a:pt x="1800163" y="935804"/>
                    <a:pt x="1792643" y="929931"/>
                    <a:pt x="1789885" y="921657"/>
                  </a:cubicBezTo>
                  <a:cubicBezTo>
                    <a:pt x="1788675" y="918028"/>
                    <a:pt x="1788551" y="913831"/>
                    <a:pt x="1786256" y="910771"/>
                  </a:cubicBezTo>
                  <a:cubicBezTo>
                    <a:pt x="1781124" y="903929"/>
                    <a:pt x="1776227" y="895333"/>
                    <a:pt x="1768113" y="892628"/>
                  </a:cubicBezTo>
                  <a:cubicBezTo>
                    <a:pt x="1742205" y="883992"/>
                    <a:pt x="1752707" y="889614"/>
                    <a:pt x="1735456" y="878114"/>
                  </a:cubicBezTo>
                  <a:cubicBezTo>
                    <a:pt x="1732505" y="869260"/>
                    <a:pt x="1731604" y="863377"/>
                    <a:pt x="1724570" y="856343"/>
                  </a:cubicBezTo>
                  <a:cubicBezTo>
                    <a:pt x="1721486" y="853259"/>
                    <a:pt x="1717313" y="851505"/>
                    <a:pt x="1713685" y="849086"/>
                  </a:cubicBezTo>
                  <a:cubicBezTo>
                    <a:pt x="1710118" y="816982"/>
                    <a:pt x="1709591" y="806841"/>
                    <a:pt x="1702799" y="772886"/>
                  </a:cubicBezTo>
                  <a:cubicBezTo>
                    <a:pt x="1701589" y="766838"/>
                    <a:pt x="1700273" y="760811"/>
                    <a:pt x="1699170" y="754743"/>
                  </a:cubicBezTo>
                  <a:cubicBezTo>
                    <a:pt x="1697854" y="747504"/>
                    <a:pt x="1697868" y="739951"/>
                    <a:pt x="1695542" y="732971"/>
                  </a:cubicBezTo>
                  <a:cubicBezTo>
                    <a:pt x="1693254" y="726106"/>
                    <a:pt x="1685981" y="719782"/>
                    <a:pt x="1681027" y="714828"/>
                  </a:cubicBezTo>
                  <a:cubicBezTo>
                    <a:pt x="1679818" y="711200"/>
                    <a:pt x="1679747" y="706962"/>
                    <a:pt x="1677399" y="703943"/>
                  </a:cubicBezTo>
                  <a:cubicBezTo>
                    <a:pt x="1671098" y="695842"/>
                    <a:pt x="1655627" y="682171"/>
                    <a:pt x="1655627" y="682171"/>
                  </a:cubicBezTo>
                  <a:cubicBezTo>
                    <a:pt x="1654418" y="678543"/>
                    <a:pt x="1654388" y="674273"/>
                    <a:pt x="1651999" y="671286"/>
                  </a:cubicBezTo>
                  <a:cubicBezTo>
                    <a:pt x="1649275" y="667880"/>
                    <a:pt x="1643424" y="667726"/>
                    <a:pt x="1641113" y="664028"/>
                  </a:cubicBezTo>
                  <a:cubicBezTo>
                    <a:pt x="1637059" y="657541"/>
                    <a:pt x="1633856" y="642257"/>
                    <a:pt x="1633856" y="642257"/>
                  </a:cubicBezTo>
                  <a:cubicBezTo>
                    <a:pt x="1632646" y="633790"/>
                    <a:pt x="1631904" y="625244"/>
                    <a:pt x="1630227" y="616857"/>
                  </a:cubicBezTo>
                  <a:cubicBezTo>
                    <a:pt x="1629477" y="613106"/>
                    <a:pt x="1627349" y="609722"/>
                    <a:pt x="1626599" y="605971"/>
                  </a:cubicBezTo>
                  <a:cubicBezTo>
                    <a:pt x="1624922" y="597584"/>
                    <a:pt x="1625428" y="588763"/>
                    <a:pt x="1622970" y="580571"/>
                  </a:cubicBezTo>
                  <a:cubicBezTo>
                    <a:pt x="1621717" y="576394"/>
                    <a:pt x="1617877" y="573472"/>
                    <a:pt x="1615713" y="569686"/>
                  </a:cubicBezTo>
                  <a:cubicBezTo>
                    <a:pt x="1613029" y="564989"/>
                    <a:pt x="1612477" y="558790"/>
                    <a:pt x="1608456" y="555171"/>
                  </a:cubicBezTo>
                  <a:cubicBezTo>
                    <a:pt x="1589269" y="537902"/>
                    <a:pt x="1584348" y="538258"/>
                    <a:pt x="1564913" y="533400"/>
                  </a:cubicBezTo>
                  <a:cubicBezTo>
                    <a:pt x="1515888" y="541570"/>
                    <a:pt x="1562869" y="530679"/>
                    <a:pt x="1532256" y="544286"/>
                  </a:cubicBezTo>
                  <a:cubicBezTo>
                    <a:pt x="1525266" y="547393"/>
                    <a:pt x="1510485" y="551543"/>
                    <a:pt x="1510485" y="551543"/>
                  </a:cubicBezTo>
                  <a:cubicBezTo>
                    <a:pt x="1504437" y="550333"/>
                    <a:pt x="1498193" y="549864"/>
                    <a:pt x="1492342" y="547914"/>
                  </a:cubicBezTo>
                  <a:cubicBezTo>
                    <a:pt x="1479177" y="543526"/>
                    <a:pt x="1478095" y="539773"/>
                    <a:pt x="1466942" y="533400"/>
                  </a:cubicBezTo>
                  <a:cubicBezTo>
                    <a:pt x="1462245" y="530716"/>
                    <a:pt x="1457265" y="528562"/>
                    <a:pt x="1452427" y="526143"/>
                  </a:cubicBezTo>
                  <a:cubicBezTo>
                    <a:pt x="1450008" y="522514"/>
                    <a:pt x="1448254" y="518341"/>
                    <a:pt x="1445170" y="515257"/>
                  </a:cubicBezTo>
                  <a:cubicBezTo>
                    <a:pt x="1434773" y="504859"/>
                    <a:pt x="1435202" y="510273"/>
                    <a:pt x="1423399" y="504371"/>
                  </a:cubicBezTo>
                  <a:cubicBezTo>
                    <a:pt x="1398343" y="491843"/>
                    <a:pt x="1428202" y="501036"/>
                    <a:pt x="1397999" y="493486"/>
                  </a:cubicBezTo>
                  <a:cubicBezTo>
                    <a:pt x="1369723" y="465206"/>
                    <a:pt x="1416451" y="510991"/>
                    <a:pt x="1379856" y="478971"/>
                  </a:cubicBezTo>
                  <a:cubicBezTo>
                    <a:pt x="1373419" y="473339"/>
                    <a:pt x="1367761" y="466876"/>
                    <a:pt x="1361713" y="460828"/>
                  </a:cubicBezTo>
                  <a:lnTo>
                    <a:pt x="1350827" y="449943"/>
                  </a:lnTo>
                  <a:cubicBezTo>
                    <a:pt x="1348408" y="442686"/>
                    <a:pt x="1348979" y="433580"/>
                    <a:pt x="1343570" y="428171"/>
                  </a:cubicBezTo>
                  <a:cubicBezTo>
                    <a:pt x="1337522" y="422123"/>
                    <a:pt x="1333541" y="412732"/>
                    <a:pt x="1325427" y="410028"/>
                  </a:cubicBezTo>
                  <a:cubicBezTo>
                    <a:pt x="1315055" y="406571"/>
                    <a:pt x="1311413" y="405048"/>
                    <a:pt x="1300027" y="402771"/>
                  </a:cubicBezTo>
                  <a:cubicBezTo>
                    <a:pt x="1292813" y="401328"/>
                    <a:pt x="1285513" y="400352"/>
                    <a:pt x="1278256" y="399143"/>
                  </a:cubicBezTo>
                  <a:cubicBezTo>
                    <a:pt x="1274627" y="396724"/>
                    <a:pt x="1270162" y="395236"/>
                    <a:pt x="1267370" y="391886"/>
                  </a:cubicBezTo>
                  <a:cubicBezTo>
                    <a:pt x="1263907" y="387730"/>
                    <a:pt x="1264269" y="380834"/>
                    <a:pt x="1260113" y="377371"/>
                  </a:cubicBezTo>
                  <a:cubicBezTo>
                    <a:pt x="1256282" y="374178"/>
                    <a:pt x="1250394" y="375113"/>
                    <a:pt x="1245599" y="373743"/>
                  </a:cubicBezTo>
                  <a:cubicBezTo>
                    <a:pt x="1241921" y="372692"/>
                    <a:pt x="1238134" y="371825"/>
                    <a:pt x="1234713" y="370114"/>
                  </a:cubicBezTo>
                  <a:cubicBezTo>
                    <a:pt x="1226556" y="366035"/>
                    <a:pt x="1218676" y="358852"/>
                    <a:pt x="1212942" y="351971"/>
                  </a:cubicBezTo>
                  <a:cubicBezTo>
                    <a:pt x="1210150" y="348621"/>
                    <a:pt x="1208557" y="344368"/>
                    <a:pt x="1205685" y="341086"/>
                  </a:cubicBezTo>
                  <a:cubicBezTo>
                    <a:pt x="1179564" y="311234"/>
                    <a:pt x="1197154" y="332085"/>
                    <a:pt x="1176656" y="315686"/>
                  </a:cubicBezTo>
                  <a:cubicBezTo>
                    <a:pt x="1169272" y="309779"/>
                    <a:pt x="1167529" y="305622"/>
                    <a:pt x="1162142" y="297543"/>
                  </a:cubicBezTo>
                  <a:cubicBezTo>
                    <a:pt x="1163351" y="287867"/>
                    <a:pt x="1162686" y="277765"/>
                    <a:pt x="1165770" y="268514"/>
                  </a:cubicBezTo>
                  <a:cubicBezTo>
                    <a:pt x="1167682" y="262777"/>
                    <a:pt x="1173141" y="258921"/>
                    <a:pt x="1176656" y="254000"/>
                  </a:cubicBezTo>
                  <a:cubicBezTo>
                    <a:pt x="1179191" y="250451"/>
                    <a:pt x="1181378" y="246663"/>
                    <a:pt x="1183913" y="243114"/>
                  </a:cubicBezTo>
                  <a:cubicBezTo>
                    <a:pt x="1187428" y="238193"/>
                    <a:pt x="1191284" y="233521"/>
                    <a:pt x="1194799" y="228600"/>
                  </a:cubicBezTo>
                  <a:cubicBezTo>
                    <a:pt x="1197334" y="225051"/>
                    <a:pt x="1200285" y="221699"/>
                    <a:pt x="1202056" y="217714"/>
                  </a:cubicBezTo>
                  <a:cubicBezTo>
                    <a:pt x="1205163" y="210724"/>
                    <a:pt x="1203193" y="200533"/>
                    <a:pt x="1209313" y="195943"/>
                  </a:cubicBezTo>
                  <a:cubicBezTo>
                    <a:pt x="1214151" y="192314"/>
                    <a:pt x="1219181" y="188929"/>
                    <a:pt x="1223827" y="185057"/>
                  </a:cubicBezTo>
                  <a:cubicBezTo>
                    <a:pt x="1226455" y="182867"/>
                    <a:pt x="1228151" y="179560"/>
                    <a:pt x="1231085" y="177800"/>
                  </a:cubicBezTo>
                  <a:cubicBezTo>
                    <a:pt x="1234365" y="175832"/>
                    <a:pt x="1238342" y="175381"/>
                    <a:pt x="1241970" y="174171"/>
                  </a:cubicBezTo>
                  <a:cubicBezTo>
                    <a:pt x="1249227" y="166914"/>
                    <a:pt x="1258049" y="160940"/>
                    <a:pt x="1263742" y="152400"/>
                  </a:cubicBezTo>
                  <a:lnTo>
                    <a:pt x="1278256" y="130628"/>
                  </a:lnTo>
                  <a:cubicBezTo>
                    <a:pt x="1280624" y="121157"/>
                    <a:pt x="1282446" y="109413"/>
                    <a:pt x="1289142" y="101600"/>
                  </a:cubicBezTo>
                  <a:cubicBezTo>
                    <a:pt x="1293078" y="97008"/>
                    <a:pt x="1298247" y="93419"/>
                    <a:pt x="1303656" y="90714"/>
                  </a:cubicBezTo>
                  <a:cubicBezTo>
                    <a:pt x="1307192" y="88946"/>
                    <a:pt x="1334257" y="83914"/>
                    <a:pt x="1336313" y="83457"/>
                  </a:cubicBezTo>
                  <a:cubicBezTo>
                    <a:pt x="1349977" y="80420"/>
                    <a:pt x="1349594" y="80239"/>
                    <a:pt x="1361713" y="76200"/>
                  </a:cubicBezTo>
                  <a:cubicBezTo>
                    <a:pt x="1378766" y="59147"/>
                    <a:pt x="1369753" y="69583"/>
                    <a:pt x="1387113" y="43543"/>
                  </a:cubicBezTo>
                  <a:cubicBezTo>
                    <a:pt x="1393690" y="33678"/>
                    <a:pt x="1401627" y="23839"/>
                    <a:pt x="1401627" y="10886"/>
                  </a:cubicBezTo>
                  <a:lnTo>
                    <a:pt x="1401627" y="0"/>
                  </a:lnTo>
                  <a:lnTo>
                    <a:pt x="26399" y="0"/>
                  </a:lnTo>
                  <a:lnTo>
                    <a:pt x="26399" y="130628"/>
                  </a:lnTo>
                  <a:lnTo>
                    <a:pt x="55427" y="163286"/>
                  </a:lnTo>
                  <a:cubicBezTo>
                    <a:pt x="54218" y="175381"/>
                    <a:pt x="55424" y="187969"/>
                    <a:pt x="51799" y="199571"/>
                  </a:cubicBezTo>
                  <a:cubicBezTo>
                    <a:pt x="45305" y="220353"/>
                    <a:pt x="39563" y="216681"/>
                    <a:pt x="30027" y="228600"/>
                  </a:cubicBezTo>
                  <a:cubicBezTo>
                    <a:pt x="21776" y="238913"/>
                    <a:pt x="20478" y="244386"/>
                    <a:pt x="15513" y="257628"/>
                  </a:cubicBezTo>
                  <a:cubicBezTo>
                    <a:pt x="14170" y="261209"/>
                    <a:pt x="12936" y="264836"/>
                    <a:pt x="11885" y="268514"/>
                  </a:cubicBezTo>
                  <a:cubicBezTo>
                    <a:pt x="10515" y="273309"/>
                    <a:pt x="10007" y="278359"/>
                    <a:pt x="8256" y="283028"/>
                  </a:cubicBezTo>
                  <a:cubicBezTo>
                    <a:pt x="6357" y="288093"/>
                    <a:pt x="1189" y="292137"/>
                    <a:pt x="999" y="297543"/>
                  </a:cubicBezTo>
                  <a:cubicBezTo>
                    <a:pt x="-1249" y="361608"/>
                    <a:pt x="999" y="425752"/>
                    <a:pt x="999" y="489857"/>
                  </a:cubicBezTo>
                  <a:lnTo>
                    <a:pt x="153399" y="482600"/>
                  </a:lnTo>
                  <a:cubicBezTo>
                    <a:pt x="166704" y="483809"/>
                    <a:pt x="180088" y="484339"/>
                    <a:pt x="193313" y="486228"/>
                  </a:cubicBezTo>
                  <a:cubicBezTo>
                    <a:pt x="197100" y="486769"/>
                    <a:pt x="201212" y="487467"/>
                    <a:pt x="204199" y="489857"/>
                  </a:cubicBezTo>
                  <a:cubicBezTo>
                    <a:pt x="207604" y="492581"/>
                    <a:pt x="209037" y="497114"/>
                    <a:pt x="211456" y="500743"/>
                  </a:cubicBezTo>
                  <a:cubicBezTo>
                    <a:pt x="207827" y="505581"/>
                    <a:pt x="206214" y="513086"/>
                    <a:pt x="200570" y="515257"/>
                  </a:cubicBezTo>
                  <a:cubicBezTo>
                    <a:pt x="140033" y="538541"/>
                    <a:pt x="180963" y="502209"/>
                    <a:pt x="153399" y="529771"/>
                  </a:cubicBezTo>
                  <a:cubicBezTo>
                    <a:pt x="154608" y="538238"/>
                    <a:pt x="154322" y="547057"/>
                    <a:pt x="157027" y="555171"/>
                  </a:cubicBezTo>
                  <a:cubicBezTo>
                    <a:pt x="158109" y="558417"/>
                    <a:pt x="162755" y="559368"/>
                    <a:pt x="164285" y="562428"/>
                  </a:cubicBezTo>
                  <a:cubicBezTo>
                    <a:pt x="167706" y="569270"/>
                    <a:pt x="166133" y="578791"/>
                    <a:pt x="171542" y="584200"/>
                  </a:cubicBezTo>
                  <a:cubicBezTo>
                    <a:pt x="178799" y="591457"/>
                    <a:pt x="187620" y="597432"/>
                    <a:pt x="193313" y="605971"/>
                  </a:cubicBezTo>
                  <a:cubicBezTo>
                    <a:pt x="195732" y="609600"/>
                    <a:pt x="198406" y="613071"/>
                    <a:pt x="200570" y="616857"/>
                  </a:cubicBezTo>
                  <a:cubicBezTo>
                    <a:pt x="203254" y="621553"/>
                    <a:pt x="204582" y="627044"/>
                    <a:pt x="207827" y="631371"/>
                  </a:cubicBezTo>
                  <a:cubicBezTo>
                    <a:pt x="211932" y="636845"/>
                    <a:pt x="222342" y="645886"/>
                    <a:pt x="222342" y="645886"/>
                  </a:cubicBezTo>
                  <a:cubicBezTo>
                    <a:pt x="226735" y="659066"/>
                    <a:pt x="225970" y="652946"/>
                    <a:pt x="225970" y="664028"/>
                  </a:cubicBezTo>
                  <a:lnTo>
                    <a:pt x="363856" y="664028"/>
                  </a:lnTo>
                  <a:lnTo>
                    <a:pt x="363856" y="809171"/>
                  </a:lnTo>
                  <a:lnTo>
                    <a:pt x="429170" y="801914"/>
                  </a:lnTo>
                  <a:lnTo>
                    <a:pt x="461827" y="794657"/>
                  </a:lnTo>
                  <a:cubicBezTo>
                    <a:pt x="471536" y="792373"/>
                    <a:pt x="490856" y="787400"/>
                    <a:pt x="490856" y="787400"/>
                  </a:cubicBezTo>
                  <a:cubicBezTo>
                    <a:pt x="502951" y="788609"/>
                    <a:pt x="515718" y="786874"/>
                    <a:pt x="527142" y="791028"/>
                  </a:cubicBezTo>
                  <a:cubicBezTo>
                    <a:pt x="530737" y="792335"/>
                    <a:pt x="529719" y="798236"/>
                    <a:pt x="530770" y="801914"/>
                  </a:cubicBezTo>
                  <a:cubicBezTo>
                    <a:pt x="532140" y="806709"/>
                    <a:pt x="533189" y="811590"/>
                    <a:pt x="534399" y="816428"/>
                  </a:cubicBezTo>
                  <a:cubicBezTo>
                    <a:pt x="535608" y="828523"/>
                    <a:pt x="534183" y="841182"/>
                    <a:pt x="538027" y="852714"/>
                  </a:cubicBezTo>
                  <a:cubicBezTo>
                    <a:pt x="539406" y="856851"/>
                    <a:pt x="545563" y="857179"/>
                    <a:pt x="548913" y="859971"/>
                  </a:cubicBezTo>
                  <a:cubicBezTo>
                    <a:pt x="552855" y="863256"/>
                    <a:pt x="556170" y="867228"/>
                    <a:pt x="559799" y="870857"/>
                  </a:cubicBezTo>
                  <a:cubicBezTo>
                    <a:pt x="561008" y="882952"/>
                    <a:pt x="557302" y="896643"/>
                    <a:pt x="563427" y="907143"/>
                  </a:cubicBezTo>
                  <a:cubicBezTo>
                    <a:pt x="567282" y="913751"/>
                    <a:pt x="578834" y="910157"/>
                    <a:pt x="585199" y="914400"/>
                  </a:cubicBezTo>
                  <a:cubicBezTo>
                    <a:pt x="588828" y="916819"/>
                    <a:pt x="593001" y="918573"/>
                    <a:pt x="596085" y="921657"/>
                  </a:cubicBezTo>
                  <a:lnTo>
                    <a:pt x="596085" y="925286"/>
                  </a:lnTo>
                  <a:lnTo>
                    <a:pt x="723085" y="972457"/>
                  </a:lnTo>
                  <a:cubicBezTo>
                    <a:pt x="730342" y="980924"/>
                    <a:pt x="736149" y="990891"/>
                    <a:pt x="744856" y="997857"/>
                  </a:cubicBezTo>
                  <a:cubicBezTo>
                    <a:pt x="748750" y="1000972"/>
                    <a:pt x="754575" y="1000116"/>
                    <a:pt x="759370" y="1001486"/>
                  </a:cubicBezTo>
                  <a:cubicBezTo>
                    <a:pt x="763048" y="1002537"/>
                    <a:pt x="766627" y="1003905"/>
                    <a:pt x="770256" y="1005114"/>
                  </a:cubicBezTo>
                  <a:cubicBezTo>
                    <a:pt x="811679" y="1032728"/>
                    <a:pt x="766043" y="1005061"/>
                    <a:pt x="886370" y="1016000"/>
                  </a:cubicBezTo>
                  <a:cubicBezTo>
                    <a:pt x="891757" y="1016490"/>
                    <a:pt x="895863" y="1021248"/>
                    <a:pt x="900885" y="1023257"/>
                  </a:cubicBezTo>
                  <a:cubicBezTo>
                    <a:pt x="907987" y="1026098"/>
                    <a:pt x="915020" y="1030065"/>
                    <a:pt x="922656" y="1030514"/>
                  </a:cubicBezTo>
                  <a:cubicBezTo>
                    <a:pt x="986757" y="1034285"/>
                    <a:pt x="984342" y="1013545"/>
                    <a:pt x="984342" y="1041400"/>
                  </a:cubicBezTo>
                  <a:lnTo>
                    <a:pt x="1020627" y="1143000"/>
                  </a:lnTo>
                  <a:lnTo>
                    <a:pt x="1067799" y="1099457"/>
                  </a:lnTo>
                  <a:cubicBezTo>
                    <a:pt x="1077475" y="1103086"/>
                    <a:pt x="1087584" y="1105721"/>
                    <a:pt x="1096827" y="1110343"/>
                  </a:cubicBezTo>
                  <a:cubicBezTo>
                    <a:pt x="1106280" y="1115069"/>
                    <a:pt x="1103574" y="1120207"/>
                    <a:pt x="1107713" y="1128486"/>
                  </a:cubicBezTo>
                  <a:cubicBezTo>
                    <a:pt x="1112764" y="1138588"/>
                    <a:pt x="1117833" y="1142234"/>
                    <a:pt x="1125856" y="1150257"/>
                  </a:cubicBezTo>
                  <a:lnTo>
                    <a:pt x="1173027" y="1146628"/>
                  </a:lnTo>
                  <a:cubicBezTo>
                    <a:pt x="1182872" y="1145733"/>
                    <a:pt x="1204588" y="1145362"/>
                    <a:pt x="1216570" y="1139371"/>
                  </a:cubicBezTo>
                  <a:cubicBezTo>
                    <a:pt x="1228819" y="1133246"/>
                    <a:pt x="1229927" y="1129381"/>
                    <a:pt x="1238342" y="1117600"/>
                  </a:cubicBezTo>
                  <a:cubicBezTo>
                    <a:pt x="1240877" y="1114051"/>
                    <a:pt x="1241970" y="1109133"/>
                    <a:pt x="1245599" y="1106714"/>
                  </a:cubicBezTo>
                  <a:cubicBezTo>
                    <a:pt x="1249748" y="1103948"/>
                    <a:pt x="1255275" y="1104295"/>
                    <a:pt x="1260113" y="1103086"/>
                  </a:cubicBezTo>
                  <a:cubicBezTo>
                    <a:pt x="1274719" y="1088478"/>
                    <a:pt x="1258479" y="1102231"/>
                    <a:pt x="1281885" y="1092200"/>
                  </a:cubicBezTo>
                  <a:cubicBezTo>
                    <a:pt x="1285893" y="1090482"/>
                    <a:pt x="1288870" y="1086893"/>
                    <a:pt x="1292770" y="1084943"/>
                  </a:cubicBezTo>
                  <a:cubicBezTo>
                    <a:pt x="1296191" y="1083232"/>
                    <a:pt x="1300235" y="1083025"/>
                    <a:pt x="1303656" y="1081314"/>
                  </a:cubicBezTo>
                  <a:cubicBezTo>
                    <a:pt x="1307557" y="1079364"/>
                    <a:pt x="1310641" y="1076007"/>
                    <a:pt x="1314542" y="1074057"/>
                  </a:cubicBezTo>
                  <a:cubicBezTo>
                    <a:pt x="1320349" y="1071153"/>
                    <a:pt x="1334507" y="1068353"/>
                    <a:pt x="1339942" y="1066800"/>
                  </a:cubicBezTo>
                  <a:cubicBezTo>
                    <a:pt x="1365986" y="1059359"/>
                    <a:pt x="1332068" y="1066922"/>
                    <a:pt x="1368970" y="1059543"/>
                  </a:cubicBezTo>
                  <a:cubicBezTo>
                    <a:pt x="1373808" y="1057124"/>
                    <a:pt x="1378788" y="1054970"/>
                    <a:pt x="1383485" y="1052286"/>
                  </a:cubicBezTo>
                  <a:cubicBezTo>
                    <a:pt x="1387271" y="1050122"/>
                    <a:pt x="1390469" y="1046978"/>
                    <a:pt x="1394370" y="1045028"/>
                  </a:cubicBezTo>
                  <a:cubicBezTo>
                    <a:pt x="1397791" y="1043317"/>
                    <a:pt x="1401627" y="1042609"/>
                    <a:pt x="1405256" y="1041400"/>
                  </a:cubicBezTo>
                  <a:cubicBezTo>
                    <a:pt x="1410094" y="1045029"/>
                    <a:pt x="1414849" y="1048771"/>
                    <a:pt x="1419770" y="1052286"/>
                  </a:cubicBezTo>
                  <a:cubicBezTo>
                    <a:pt x="1423319" y="1054821"/>
                    <a:pt x="1426306" y="1059232"/>
                    <a:pt x="1430656" y="1059543"/>
                  </a:cubicBezTo>
                  <a:cubicBezTo>
                    <a:pt x="1443982" y="1060495"/>
                    <a:pt x="1457265" y="1057124"/>
                    <a:pt x="1470570" y="1055914"/>
                  </a:cubicBezTo>
                  <a:cubicBezTo>
                    <a:pt x="1474199" y="1053495"/>
                    <a:pt x="1477555" y="1050607"/>
                    <a:pt x="1481456" y="1048657"/>
                  </a:cubicBezTo>
                  <a:cubicBezTo>
                    <a:pt x="1496224" y="1041273"/>
                    <a:pt x="1502233" y="1046265"/>
                    <a:pt x="1521370" y="1048657"/>
                  </a:cubicBezTo>
                  <a:cubicBezTo>
                    <a:pt x="1526368" y="1056154"/>
                    <a:pt x="1534195" y="1070976"/>
                    <a:pt x="1543142" y="1077686"/>
                  </a:cubicBezTo>
                  <a:cubicBezTo>
                    <a:pt x="1550119" y="1082919"/>
                    <a:pt x="1556639" y="1089442"/>
                    <a:pt x="1564913" y="1092200"/>
                  </a:cubicBezTo>
                  <a:cubicBezTo>
                    <a:pt x="1568542" y="1093409"/>
                    <a:pt x="1572218" y="1094485"/>
                    <a:pt x="1575799" y="1095828"/>
                  </a:cubicBezTo>
                  <a:cubicBezTo>
                    <a:pt x="1581898" y="1098115"/>
                    <a:pt x="1587763" y="1101026"/>
                    <a:pt x="1593942" y="1103086"/>
                  </a:cubicBezTo>
                  <a:cubicBezTo>
                    <a:pt x="1598673" y="1104663"/>
                    <a:pt x="1603661" y="1105344"/>
                    <a:pt x="1608456" y="1106714"/>
                  </a:cubicBezTo>
                  <a:cubicBezTo>
                    <a:pt x="1612134" y="1107765"/>
                    <a:pt x="1615713" y="1109133"/>
                    <a:pt x="1619342" y="1110343"/>
                  </a:cubicBezTo>
                  <a:cubicBezTo>
                    <a:pt x="1633856" y="1109133"/>
                    <a:pt x="1648448" y="1108639"/>
                    <a:pt x="1662885" y="1106714"/>
                  </a:cubicBezTo>
                  <a:cubicBezTo>
                    <a:pt x="1666676" y="1106209"/>
                    <a:pt x="1670020" y="1103836"/>
                    <a:pt x="1673770" y="1103086"/>
                  </a:cubicBezTo>
                  <a:cubicBezTo>
                    <a:pt x="1682157" y="1101409"/>
                    <a:pt x="1690703" y="1100667"/>
                    <a:pt x="1699170" y="1099457"/>
                  </a:cubicBezTo>
                  <a:cubicBezTo>
                    <a:pt x="1714894" y="1100667"/>
                    <a:pt x="1730680" y="1101243"/>
                    <a:pt x="1746342" y="1103086"/>
                  </a:cubicBezTo>
                  <a:cubicBezTo>
                    <a:pt x="1751295" y="1103669"/>
                    <a:pt x="1755988" y="1105632"/>
                    <a:pt x="1760856" y="1106714"/>
                  </a:cubicBezTo>
                  <a:cubicBezTo>
                    <a:pt x="1787126" y="1112552"/>
                    <a:pt x="1770434" y="1107489"/>
                    <a:pt x="1789885" y="1113971"/>
                  </a:cubicBezTo>
                  <a:cubicBezTo>
                    <a:pt x="1794723" y="1117600"/>
                    <a:pt x="1798990" y="1122152"/>
                    <a:pt x="1804399" y="1124857"/>
                  </a:cubicBezTo>
                  <a:cubicBezTo>
                    <a:pt x="1822776" y="1134046"/>
                    <a:pt x="1838304" y="1133462"/>
                    <a:pt x="1858827" y="1135743"/>
                  </a:cubicBezTo>
                  <a:lnTo>
                    <a:pt x="1895113" y="1150257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3708585" y="2280153"/>
              <a:ext cx="1836245" cy="1707830"/>
            </a:xfrm>
            <a:custGeom>
              <a:avLst/>
              <a:gdLst>
                <a:gd name="connsiteX0" fmla="*/ 1836057 w 1836057"/>
                <a:gd name="connsiteY0" fmla="*/ 553830 h 1707716"/>
                <a:gd name="connsiteX1" fmla="*/ 1836057 w 1836057"/>
                <a:gd name="connsiteY1" fmla="*/ 553830 h 1707716"/>
                <a:gd name="connsiteX2" fmla="*/ 1767114 w 1836057"/>
                <a:gd name="connsiteY2" fmla="*/ 550202 h 1707716"/>
                <a:gd name="connsiteX3" fmla="*/ 1756229 w 1836057"/>
                <a:gd name="connsiteY3" fmla="*/ 535687 h 1707716"/>
                <a:gd name="connsiteX4" fmla="*/ 1741714 w 1836057"/>
                <a:gd name="connsiteY4" fmla="*/ 517545 h 1707716"/>
                <a:gd name="connsiteX5" fmla="*/ 1727200 w 1836057"/>
                <a:gd name="connsiteY5" fmla="*/ 495773 h 1707716"/>
                <a:gd name="connsiteX6" fmla="*/ 1723571 w 1836057"/>
                <a:gd name="connsiteY6" fmla="*/ 481259 h 1707716"/>
                <a:gd name="connsiteX7" fmla="*/ 1719943 w 1836057"/>
                <a:gd name="connsiteY7" fmla="*/ 470373 h 1707716"/>
                <a:gd name="connsiteX8" fmla="*/ 1716314 w 1836057"/>
                <a:gd name="connsiteY8" fmla="*/ 419573 h 1707716"/>
                <a:gd name="connsiteX9" fmla="*/ 1694543 w 1836057"/>
                <a:gd name="connsiteY9" fmla="*/ 386916 h 1707716"/>
                <a:gd name="connsiteX10" fmla="*/ 1687286 w 1836057"/>
                <a:gd name="connsiteY10" fmla="*/ 365145 h 1707716"/>
                <a:gd name="connsiteX11" fmla="*/ 1683657 w 1836057"/>
                <a:gd name="connsiteY11" fmla="*/ 354259 h 1707716"/>
                <a:gd name="connsiteX12" fmla="*/ 1647371 w 1836057"/>
                <a:gd name="connsiteY12" fmla="*/ 317973 h 1707716"/>
                <a:gd name="connsiteX13" fmla="*/ 1636486 w 1836057"/>
                <a:gd name="connsiteY13" fmla="*/ 310716 h 1707716"/>
                <a:gd name="connsiteX14" fmla="*/ 1621971 w 1836057"/>
                <a:gd name="connsiteY14" fmla="*/ 296202 h 1707716"/>
                <a:gd name="connsiteX15" fmla="*/ 1611086 w 1836057"/>
                <a:gd name="connsiteY15" fmla="*/ 285316 h 1707716"/>
                <a:gd name="connsiteX16" fmla="*/ 1585686 w 1836057"/>
                <a:gd name="connsiteY16" fmla="*/ 270802 h 1707716"/>
                <a:gd name="connsiteX17" fmla="*/ 1553029 w 1836057"/>
                <a:gd name="connsiteY17" fmla="*/ 249030 h 1707716"/>
                <a:gd name="connsiteX18" fmla="*/ 1531257 w 1836057"/>
                <a:gd name="connsiteY18" fmla="*/ 241773 h 1707716"/>
                <a:gd name="connsiteX19" fmla="*/ 1516743 w 1836057"/>
                <a:gd name="connsiteY19" fmla="*/ 234516 h 1707716"/>
                <a:gd name="connsiteX20" fmla="*/ 1487714 w 1836057"/>
                <a:gd name="connsiteY20" fmla="*/ 230887 h 1707716"/>
                <a:gd name="connsiteX21" fmla="*/ 1476829 w 1836057"/>
                <a:gd name="connsiteY21" fmla="*/ 223630 h 1707716"/>
                <a:gd name="connsiteX22" fmla="*/ 1465943 w 1836057"/>
                <a:gd name="connsiteY22" fmla="*/ 201859 h 1707716"/>
                <a:gd name="connsiteX23" fmla="*/ 1458686 w 1836057"/>
                <a:gd name="connsiteY23" fmla="*/ 190973 h 1707716"/>
                <a:gd name="connsiteX24" fmla="*/ 1444171 w 1836057"/>
                <a:gd name="connsiteY24" fmla="*/ 172830 h 1707716"/>
                <a:gd name="connsiteX25" fmla="*/ 1375229 w 1836057"/>
                <a:gd name="connsiteY25" fmla="*/ 165573 h 1707716"/>
                <a:gd name="connsiteX26" fmla="*/ 1364343 w 1836057"/>
                <a:gd name="connsiteY26" fmla="*/ 161945 h 1707716"/>
                <a:gd name="connsiteX27" fmla="*/ 1211943 w 1836057"/>
                <a:gd name="connsiteY27" fmla="*/ 143802 h 1707716"/>
                <a:gd name="connsiteX28" fmla="*/ 1197429 w 1836057"/>
                <a:gd name="connsiteY28" fmla="*/ 140173 h 1707716"/>
                <a:gd name="connsiteX29" fmla="*/ 1186543 w 1836057"/>
                <a:gd name="connsiteY29" fmla="*/ 136545 h 1707716"/>
                <a:gd name="connsiteX30" fmla="*/ 1168400 w 1836057"/>
                <a:gd name="connsiteY30" fmla="*/ 132916 h 1707716"/>
                <a:gd name="connsiteX31" fmla="*/ 1146629 w 1836057"/>
                <a:gd name="connsiteY31" fmla="*/ 125659 h 1707716"/>
                <a:gd name="connsiteX32" fmla="*/ 1103086 w 1836057"/>
                <a:gd name="connsiteY32" fmla="*/ 122030 h 1707716"/>
                <a:gd name="connsiteX33" fmla="*/ 1081314 w 1836057"/>
                <a:gd name="connsiteY33" fmla="*/ 103887 h 1707716"/>
                <a:gd name="connsiteX34" fmla="*/ 1070429 w 1836057"/>
                <a:gd name="connsiteY34" fmla="*/ 89373 h 1707716"/>
                <a:gd name="connsiteX35" fmla="*/ 1048657 w 1836057"/>
                <a:gd name="connsiteY35" fmla="*/ 74859 h 1707716"/>
                <a:gd name="connsiteX36" fmla="*/ 1037771 w 1836057"/>
                <a:gd name="connsiteY36" fmla="*/ 67602 h 1707716"/>
                <a:gd name="connsiteX37" fmla="*/ 990600 w 1836057"/>
                <a:gd name="connsiteY37" fmla="*/ 74859 h 1707716"/>
                <a:gd name="connsiteX38" fmla="*/ 979714 w 1836057"/>
                <a:gd name="connsiteY38" fmla="*/ 82116 h 1707716"/>
                <a:gd name="connsiteX39" fmla="*/ 957943 w 1836057"/>
                <a:gd name="connsiteY39" fmla="*/ 89373 h 1707716"/>
                <a:gd name="connsiteX40" fmla="*/ 936171 w 1836057"/>
                <a:gd name="connsiteY40" fmla="*/ 74859 h 1707716"/>
                <a:gd name="connsiteX41" fmla="*/ 885371 w 1836057"/>
                <a:gd name="connsiteY41" fmla="*/ 78487 h 1707716"/>
                <a:gd name="connsiteX42" fmla="*/ 874486 w 1836057"/>
                <a:gd name="connsiteY42" fmla="*/ 82116 h 1707716"/>
                <a:gd name="connsiteX43" fmla="*/ 849086 w 1836057"/>
                <a:gd name="connsiteY43" fmla="*/ 103887 h 1707716"/>
                <a:gd name="connsiteX44" fmla="*/ 838200 w 1836057"/>
                <a:gd name="connsiteY44" fmla="*/ 107516 h 1707716"/>
                <a:gd name="connsiteX45" fmla="*/ 827314 w 1836057"/>
                <a:gd name="connsiteY45" fmla="*/ 118402 h 1707716"/>
                <a:gd name="connsiteX46" fmla="*/ 798286 w 1836057"/>
                <a:gd name="connsiteY46" fmla="*/ 125659 h 1707716"/>
                <a:gd name="connsiteX47" fmla="*/ 776514 w 1836057"/>
                <a:gd name="connsiteY47" fmla="*/ 151059 h 1707716"/>
                <a:gd name="connsiteX48" fmla="*/ 765629 w 1836057"/>
                <a:gd name="connsiteY48" fmla="*/ 161945 h 1707716"/>
                <a:gd name="connsiteX49" fmla="*/ 747486 w 1836057"/>
                <a:gd name="connsiteY49" fmla="*/ 180087 h 1707716"/>
                <a:gd name="connsiteX50" fmla="*/ 685800 w 1836057"/>
                <a:gd name="connsiteY50" fmla="*/ 176459 h 1707716"/>
                <a:gd name="connsiteX51" fmla="*/ 664029 w 1836057"/>
                <a:gd name="connsiteY51" fmla="*/ 169202 h 1707716"/>
                <a:gd name="connsiteX52" fmla="*/ 649514 w 1836057"/>
                <a:gd name="connsiteY52" fmla="*/ 165573 h 1707716"/>
                <a:gd name="connsiteX53" fmla="*/ 642257 w 1836057"/>
                <a:gd name="connsiteY53" fmla="*/ 154687 h 1707716"/>
                <a:gd name="connsiteX54" fmla="*/ 638629 w 1836057"/>
                <a:gd name="connsiteY54" fmla="*/ 143802 h 1707716"/>
                <a:gd name="connsiteX55" fmla="*/ 613229 w 1836057"/>
                <a:gd name="connsiteY55" fmla="*/ 125659 h 1707716"/>
                <a:gd name="connsiteX56" fmla="*/ 580571 w 1836057"/>
                <a:gd name="connsiteY56" fmla="*/ 132916 h 1707716"/>
                <a:gd name="connsiteX57" fmla="*/ 555171 w 1836057"/>
                <a:gd name="connsiteY57" fmla="*/ 154687 h 1707716"/>
                <a:gd name="connsiteX58" fmla="*/ 544286 w 1836057"/>
                <a:gd name="connsiteY58" fmla="*/ 165573 h 1707716"/>
                <a:gd name="connsiteX59" fmla="*/ 515257 w 1836057"/>
                <a:gd name="connsiteY59" fmla="*/ 74859 h 1707716"/>
                <a:gd name="connsiteX60" fmla="*/ 482600 w 1836057"/>
                <a:gd name="connsiteY60" fmla="*/ 71230 h 1707716"/>
                <a:gd name="connsiteX61" fmla="*/ 391886 w 1836057"/>
                <a:gd name="connsiteY61" fmla="*/ 67602 h 1707716"/>
                <a:gd name="connsiteX62" fmla="*/ 359229 w 1836057"/>
                <a:gd name="connsiteY62" fmla="*/ 49459 h 1707716"/>
                <a:gd name="connsiteX63" fmla="*/ 322943 w 1836057"/>
                <a:gd name="connsiteY63" fmla="*/ 42202 h 1707716"/>
                <a:gd name="connsiteX64" fmla="*/ 312057 w 1836057"/>
                <a:gd name="connsiteY64" fmla="*/ 34945 h 1707716"/>
                <a:gd name="connsiteX65" fmla="*/ 297543 w 1836057"/>
                <a:gd name="connsiteY65" fmla="*/ 31316 h 1707716"/>
                <a:gd name="connsiteX66" fmla="*/ 290286 w 1836057"/>
                <a:gd name="connsiteY66" fmla="*/ 20430 h 1707716"/>
                <a:gd name="connsiteX67" fmla="*/ 286657 w 1836057"/>
                <a:gd name="connsiteY67" fmla="*/ 2287 h 1707716"/>
                <a:gd name="connsiteX68" fmla="*/ 235857 w 1836057"/>
                <a:gd name="connsiteY68" fmla="*/ 13173 h 1707716"/>
                <a:gd name="connsiteX69" fmla="*/ 214086 w 1836057"/>
                <a:gd name="connsiteY69" fmla="*/ 34945 h 1707716"/>
                <a:gd name="connsiteX70" fmla="*/ 199571 w 1836057"/>
                <a:gd name="connsiteY70" fmla="*/ 56716 h 1707716"/>
                <a:gd name="connsiteX71" fmla="*/ 195943 w 1836057"/>
                <a:gd name="connsiteY71" fmla="*/ 67602 h 1707716"/>
                <a:gd name="connsiteX72" fmla="*/ 195943 w 1836057"/>
                <a:gd name="connsiteY72" fmla="*/ 190973 h 1707716"/>
                <a:gd name="connsiteX73" fmla="*/ 199571 w 1836057"/>
                <a:gd name="connsiteY73" fmla="*/ 212745 h 1707716"/>
                <a:gd name="connsiteX74" fmla="*/ 228600 w 1836057"/>
                <a:gd name="connsiteY74" fmla="*/ 238145 h 1707716"/>
                <a:gd name="connsiteX75" fmla="*/ 232229 w 1836057"/>
                <a:gd name="connsiteY75" fmla="*/ 249030 h 1707716"/>
                <a:gd name="connsiteX76" fmla="*/ 239486 w 1836057"/>
                <a:gd name="connsiteY76" fmla="*/ 259916 h 1707716"/>
                <a:gd name="connsiteX77" fmla="*/ 246743 w 1836057"/>
                <a:gd name="connsiteY77" fmla="*/ 281687 h 1707716"/>
                <a:gd name="connsiteX78" fmla="*/ 224971 w 1836057"/>
                <a:gd name="connsiteY78" fmla="*/ 296202 h 1707716"/>
                <a:gd name="connsiteX79" fmla="*/ 214086 w 1836057"/>
                <a:gd name="connsiteY79" fmla="*/ 299830 h 1707716"/>
                <a:gd name="connsiteX80" fmla="*/ 137886 w 1836057"/>
                <a:gd name="connsiteY80" fmla="*/ 357887 h 1707716"/>
                <a:gd name="connsiteX81" fmla="*/ 326571 w 1836057"/>
                <a:gd name="connsiteY81" fmla="*/ 484887 h 1707716"/>
                <a:gd name="connsiteX82" fmla="*/ 312057 w 1836057"/>
                <a:gd name="connsiteY82" fmla="*/ 503030 h 1707716"/>
                <a:gd name="connsiteX83" fmla="*/ 297543 w 1836057"/>
                <a:gd name="connsiteY83" fmla="*/ 532059 h 1707716"/>
                <a:gd name="connsiteX84" fmla="*/ 290286 w 1836057"/>
                <a:gd name="connsiteY84" fmla="*/ 542945 h 1707716"/>
                <a:gd name="connsiteX85" fmla="*/ 286657 w 1836057"/>
                <a:gd name="connsiteY85" fmla="*/ 557459 h 1707716"/>
                <a:gd name="connsiteX86" fmla="*/ 283029 w 1836057"/>
                <a:gd name="connsiteY86" fmla="*/ 593745 h 1707716"/>
                <a:gd name="connsiteX87" fmla="*/ 264886 w 1836057"/>
                <a:gd name="connsiteY87" fmla="*/ 626402 h 1707716"/>
                <a:gd name="connsiteX88" fmla="*/ 250371 w 1836057"/>
                <a:gd name="connsiteY88" fmla="*/ 637287 h 1707716"/>
                <a:gd name="connsiteX89" fmla="*/ 235857 w 1836057"/>
                <a:gd name="connsiteY89" fmla="*/ 644545 h 1707716"/>
                <a:gd name="connsiteX90" fmla="*/ 214086 w 1836057"/>
                <a:gd name="connsiteY90" fmla="*/ 666316 h 1707716"/>
                <a:gd name="connsiteX91" fmla="*/ 192314 w 1836057"/>
                <a:gd name="connsiteY91" fmla="*/ 684459 h 1707716"/>
                <a:gd name="connsiteX92" fmla="*/ 181429 w 1836057"/>
                <a:gd name="connsiteY92" fmla="*/ 688087 h 1707716"/>
                <a:gd name="connsiteX93" fmla="*/ 148771 w 1836057"/>
                <a:gd name="connsiteY93" fmla="*/ 691716 h 1707716"/>
                <a:gd name="connsiteX94" fmla="*/ 145143 w 1836057"/>
                <a:gd name="connsiteY94" fmla="*/ 680830 h 1707716"/>
                <a:gd name="connsiteX95" fmla="*/ 130629 w 1836057"/>
                <a:gd name="connsiteY95" fmla="*/ 659059 h 1707716"/>
                <a:gd name="connsiteX96" fmla="*/ 123371 w 1836057"/>
                <a:gd name="connsiteY96" fmla="*/ 651802 h 1707716"/>
                <a:gd name="connsiteX97" fmla="*/ 116114 w 1836057"/>
                <a:gd name="connsiteY97" fmla="*/ 640916 h 1707716"/>
                <a:gd name="connsiteX98" fmla="*/ 94343 w 1836057"/>
                <a:gd name="connsiteY98" fmla="*/ 630030 h 1707716"/>
                <a:gd name="connsiteX99" fmla="*/ 72571 w 1836057"/>
                <a:gd name="connsiteY99" fmla="*/ 619145 h 1707716"/>
                <a:gd name="connsiteX100" fmla="*/ 65314 w 1836057"/>
                <a:gd name="connsiteY100" fmla="*/ 608259 h 1707716"/>
                <a:gd name="connsiteX101" fmla="*/ 47171 w 1836057"/>
                <a:gd name="connsiteY101" fmla="*/ 590116 h 1707716"/>
                <a:gd name="connsiteX102" fmla="*/ 32657 w 1836057"/>
                <a:gd name="connsiteY102" fmla="*/ 593745 h 1707716"/>
                <a:gd name="connsiteX103" fmla="*/ 25400 w 1836057"/>
                <a:gd name="connsiteY103" fmla="*/ 604630 h 1707716"/>
                <a:gd name="connsiteX104" fmla="*/ 14514 w 1836057"/>
                <a:gd name="connsiteY104" fmla="*/ 619145 h 1707716"/>
                <a:gd name="connsiteX105" fmla="*/ 7257 w 1836057"/>
                <a:gd name="connsiteY105" fmla="*/ 644545 h 1707716"/>
                <a:gd name="connsiteX106" fmla="*/ 0 w 1836057"/>
                <a:gd name="connsiteY106" fmla="*/ 655430 h 1707716"/>
                <a:gd name="connsiteX107" fmla="*/ 7257 w 1836057"/>
                <a:gd name="connsiteY107" fmla="*/ 728002 h 1707716"/>
                <a:gd name="connsiteX108" fmla="*/ 10886 w 1836057"/>
                <a:gd name="connsiteY108" fmla="*/ 738887 h 1707716"/>
                <a:gd name="connsiteX109" fmla="*/ 18143 w 1836057"/>
                <a:gd name="connsiteY109" fmla="*/ 746145 h 1707716"/>
                <a:gd name="connsiteX110" fmla="*/ 21771 w 1836057"/>
                <a:gd name="connsiteY110" fmla="*/ 771545 h 1707716"/>
                <a:gd name="connsiteX111" fmla="*/ 29029 w 1836057"/>
                <a:gd name="connsiteY111" fmla="*/ 778802 h 1707716"/>
                <a:gd name="connsiteX112" fmla="*/ 50800 w 1836057"/>
                <a:gd name="connsiteY112" fmla="*/ 793316 h 1707716"/>
                <a:gd name="connsiteX113" fmla="*/ 61686 w 1836057"/>
                <a:gd name="connsiteY113" fmla="*/ 800573 h 1707716"/>
                <a:gd name="connsiteX114" fmla="*/ 72571 w 1836057"/>
                <a:gd name="connsiteY114" fmla="*/ 804202 h 1707716"/>
                <a:gd name="connsiteX115" fmla="*/ 72571 w 1836057"/>
                <a:gd name="connsiteY115" fmla="*/ 873145 h 1707716"/>
                <a:gd name="connsiteX116" fmla="*/ 65314 w 1836057"/>
                <a:gd name="connsiteY116" fmla="*/ 884030 h 1707716"/>
                <a:gd name="connsiteX117" fmla="*/ 54429 w 1836057"/>
                <a:gd name="connsiteY117" fmla="*/ 887659 h 1707716"/>
                <a:gd name="connsiteX118" fmla="*/ 47171 w 1836057"/>
                <a:gd name="connsiteY118" fmla="*/ 894916 h 1707716"/>
                <a:gd name="connsiteX119" fmla="*/ 32657 w 1836057"/>
                <a:gd name="connsiteY119" fmla="*/ 902173 h 1707716"/>
                <a:gd name="connsiteX120" fmla="*/ 29029 w 1836057"/>
                <a:gd name="connsiteY120" fmla="*/ 913059 h 1707716"/>
                <a:gd name="connsiteX121" fmla="*/ 14514 w 1836057"/>
                <a:gd name="connsiteY121" fmla="*/ 938459 h 1707716"/>
                <a:gd name="connsiteX122" fmla="*/ 14514 w 1836057"/>
                <a:gd name="connsiteY122" fmla="*/ 974745 h 1707716"/>
                <a:gd name="connsiteX123" fmla="*/ 18143 w 1836057"/>
                <a:gd name="connsiteY123" fmla="*/ 985630 h 1707716"/>
                <a:gd name="connsiteX124" fmla="*/ 119743 w 1836057"/>
                <a:gd name="connsiteY124" fmla="*/ 1000145 h 1707716"/>
                <a:gd name="connsiteX125" fmla="*/ 275771 w 1836057"/>
                <a:gd name="connsiteY125" fmla="*/ 1007402 h 1707716"/>
                <a:gd name="connsiteX126" fmla="*/ 319314 w 1836057"/>
                <a:gd name="connsiteY126" fmla="*/ 1076345 h 1707716"/>
                <a:gd name="connsiteX127" fmla="*/ 613229 w 1836057"/>
                <a:gd name="connsiteY127" fmla="*/ 1007402 h 1707716"/>
                <a:gd name="connsiteX128" fmla="*/ 685800 w 1836057"/>
                <a:gd name="connsiteY128" fmla="*/ 1315830 h 1707716"/>
                <a:gd name="connsiteX129" fmla="*/ 903514 w 1836057"/>
                <a:gd name="connsiteY129" fmla="*/ 1203345 h 1707716"/>
                <a:gd name="connsiteX130" fmla="*/ 936171 w 1836057"/>
                <a:gd name="connsiteY130" fmla="*/ 1272287 h 1707716"/>
                <a:gd name="connsiteX131" fmla="*/ 939800 w 1836057"/>
                <a:gd name="connsiteY131" fmla="*/ 1315830 h 1707716"/>
                <a:gd name="connsiteX132" fmla="*/ 947057 w 1836057"/>
                <a:gd name="connsiteY132" fmla="*/ 1337602 h 1707716"/>
                <a:gd name="connsiteX133" fmla="*/ 950686 w 1836057"/>
                <a:gd name="connsiteY133" fmla="*/ 1348487 h 1707716"/>
                <a:gd name="connsiteX134" fmla="*/ 957943 w 1836057"/>
                <a:gd name="connsiteY134" fmla="*/ 1355745 h 1707716"/>
                <a:gd name="connsiteX135" fmla="*/ 965200 w 1836057"/>
                <a:gd name="connsiteY135" fmla="*/ 1366630 h 1707716"/>
                <a:gd name="connsiteX136" fmla="*/ 986971 w 1836057"/>
                <a:gd name="connsiteY136" fmla="*/ 1381145 h 1707716"/>
                <a:gd name="connsiteX137" fmla="*/ 997857 w 1836057"/>
                <a:gd name="connsiteY137" fmla="*/ 1388402 h 1707716"/>
                <a:gd name="connsiteX138" fmla="*/ 1008743 w 1836057"/>
                <a:gd name="connsiteY138" fmla="*/ 1395659 h 1707716"/>
                <a:gd name="connsiteX139" fmla="*/ 1034143 w 1836057"/>
                <a:gd name="connsiteY139" fmla="*/ 1402916 h 1707716"/>
                <a:gd name="connsiteX140" fmla="*/ 1045029 w 1836057"/>
                <a:gd name="connsiteY140" fmla="*/ 1406545 h 1707716"/>
                <a:gd name="connsiteX141" fmla="*/ 1048657 w 1836057"/>
                <a:gd name="connsiteY141" fmla="*/ 1417430 h 1707716"/>
                <a:gd name="connsiteX142" fmla="*/ 1055914 w 1836057"/>
                <a:gd name="connsiteY142" fmla="*/ 1457345 h 1707716"/>
                <a:gd name="connsiteX143" fmla="*/ 1063171 w 1836057"/>
                <a:gd name="connsiteY143" fmla="*/ 1479116 h 1707716"/>
                <a:gd name="connsiteX144" fmla="*/ 1074057 w 1836057"/>
                <a:gd name="connsiteY144" fmla="*/ 1500887 h 1707716"/>
                <a:gd name="connsiteX145" fmla="*/ 1084943 w 1836057"/>
                <a:gd name="connsiteY145" fmla="*/ 1511773 h 1707716"/>
                <a:gd name="connsiteX146" fmla="*/ 1157514 w 1836057"/>
                <a:gd name="connsiteY146" fmla="*/ 1519030 h 1707716"/>
                <a:gd name="connsiteX147" fmla="*/ 1179286 w 1836057"/>
                <a:gd name="connsiteY147" fmla="*/ 1526287 h 1707716"/>
                <a:gd name="connsiteX148" fmla="*/ 1190171 w 1836057"/>
                <a:gd name="connsiteY148" fmla="*/ 1529916 h 1707716"/>
                <a:gd name="connsiteX149" fmla="*/ 1208314 w 1836057"/>
                <a:gd name="connsiteY149" fmla="*/ 1540802 h 1707716"/>
                <a:gd name="connsiteX150" fmla="*/ 1219200 w 1836057"/>
                <a:gd name="connsiteY150" fmla="*/ 1548059 h 1707716"/>
                <a:gd name="connsiteX151" fmla="*/ 1233714 w 1836057"/>
                <a:gd name="connsiteY151" fmla="*/ 1558945 h 1707716"/>
                <a:gd name="connsiteX152" fmla="*/ 1248229 w 1836057"/>
                <a:gd name="connsiteY152" fmla="*/ 1562573 h 1707716"/>
                <a:gd name="connsiteX153" fmla="*/ 1251857 w 1836057"/>
                <a:gd name="connsiteY153" fmla="*/ 1573459 h 1707716"/>
                <a:gd name="connsiteX154" fmla="*/ 1291771 w 1836057"/>
                <a:gd name="connsiteY154" fmla="*/ 1584345 h 1707716"/>
                <a:gd name="connsiteX155" fmla="*/ 1317171 w 1836057"/>
                <a:gd name="connsiteY155" fmla="*/ 1613373 h 1707716"/>
                <a:gd name="connsiteX156" fmla="*/ 1320800 w 1836057"/>
                <a:gd name="connsiteY156" fmla="*/ 1624259 h 1707716"/>
                <a:gd name="connsiteX157" fmla="*/ 1320800 w 1836057"/>
                <a:gd name="connsiteY157" fmla="*/ 1642402 h 1707716"/>
                <a:gd name="connsiteX158" fmla="*/ 1302657 w 1836057"/>
                <a:gd name="connsiteY158" fmla="*/ 1707716 h 1707716"/>
                <a:gd name="connsiteX159" fmla="*/ 1404257 w 1836057"/>
                <a:gd name="connsiteY159" fmla="*/ 1693202 h 1707716"/>
                <a:gd name="connsiteX160" fmla="*/ 1433286 w 1836057"/>
                <a:gd name="connsiteY160" fmla="*/ 1682316 h 1707716"/>
                <a:gd name="connsiteX161" fmla="*/ 1436914 w 1836057"/>
                <a:gd name="connsiteY161" fmla="*/ 1671430 h 1707716"/>
                <a:gd name="connsiteX162" fmla="*/ 1444171 w 1836057"/>
                <a:gd name="connsiteY162" fmla="*/ 1660545 h 1707716"/>
                <a:gd name="connsiteX163" fmla="*/ 1451429 w 1836057"/>
                <a:gd name="connsiteY163" fmla="*/ 1646030 h 1707716"/>
                <a:gd name="connsiteX164" fmla="*/ 1455057 w 1836057"/>
                <a:gd name="connsiteY164" fmla="*/ 1627887 h 1707716"/>
                <a:gd name="connsiteX165" fmla="*/ 1465943 w 1836057"/>
                <a:gd name="connsiteY165" fmla="*/ 1620630 h 1707716"/>
                <a:gd name="connsiteX166" fmla="*/ 1502229 w 1836057"/>
                <a:gd name="connsiteY166" fmla="*/ 1595230 h 1707716"/>
                <a:gd name="connsiteX167" fmla="*/ 1513114 w 1836057"/>
                <a:gd name="connsiteY167" fmla="*/ 1587973 h 1707716"/>
                <a:gd name="connsiteX168" fmla="*/ 1545771 w 1836057"/>
                <a:gd name="connsiteY168" fmla="*/ 1558945 h 1707716"/>
                <a:gd name="connsiteX169" fmla="*/ 1542143 w 1836057"/>
                <a:gd name="connsiteY169" fmla="*/ 1526287 h 1707716"/>
                <a:gd name="connsiteX170" fmla="*/ 1531257 w 1836057"/>
                <a:gd name="connsiteY170" fmla="*/ 1515402 h 1707716"/>
                <a:gd name="connsiteX171" fmla="*/ 1527629 w 1836057"/>
                <a:gd name="connsiteY171" fmla="*/ 1504516 h 1707716"/>
                <a:gd name="connsiteX172" fmla="*/ 1549400 w 1836057"/>
                <a:gd name="connsiteY172" fmla="*/ 1486373 h 1707716"/>
                <a:gd name="connsiteX173" fmla="*/ 1571171 w 1836057"/>
                <a:gd name="connsiteY173" fmla="*/ 1471859 h 1707716"/>
                <a:gd name="connsiteX174" fmla="*/ 1585686 w 1836057"/>
                <a:gd name="connsiteY174" fmla="*/ 1453716 h 1707716"/>
                <a:gd name="connsiteX175" fmla="*/ 1589314 w 1836057"/>
                <a:gd name="connsiteY175" fmla="*/ 1442830 h 1707716"/>
                <a:gd name="connsiteX176" fmla="*/ 1592943 w 1836057"/>
                <a:gd name="connsiteY176" fmla="*/ 1410173 h 1707716"/>
                <a:gd name="connsiteX177" fmla="*/ 1600200 w 1836057"/>
                <a:gd name="connsiteY177" fmla="*/ 1399287 h 1707716"/>
                <a:gd name="connsiteX178" fmla="*/ 1614714 w 1836057"/>
                <a:gd name="connsiteY178" fmla="*/ 1384773 h 1707716"/>
                <a:gd name="connsiteX179" fmla="*/ 1625600 w 1836057"/>
                <a:gd name="connsiteY179" fmla="*/ 1381145 h 1707716"/>
                <a:gd name="connsiteX180" fmla="*/ 1640114 w 1836057"/>
                <a:gd name="connsiteY180" fmla="*/ 1373887 h 1707716"/>
                <a:gd name="connsiteX181" fmla="*/ 1654629 w 1836057"/>
                <a:gd name="connsiteY181" fmla="*/ 1366630 h 1707716"/>
                <a:gd name="connsiteX182" fmla="*/ 1716314 w 1836057"/>
                <a:gd name="connsiteY182" fmla="*/ 1246887 h 1707716"/>
                <a:gd name="connsiteX183" fmla="*/ 1680029 w 1836057"/>
                <a:gd name="connsiteY183" fmla="*/ 1119887 h 1707716"/>
                <a:gd name="connsiteX184" fmla="*/ 1741714 w 1836057"/>
                <a:gd name="connsiteY184" fmla="*/ 902173 h 1707716"/>
                <a:gd name="connsiteX185" fmla="*/ 1636486 w 1836057"/>
                <a:gd name="connsiteY185" fmla="*/ 855002 h 1707716"/>
                <a:gd name="connsiteX186" fmla="*/ 1676400 w 1836057"/>
                <a:gd name="connsiteY186" fmla="*/ 793316 h 1707716"/>
                <a:gd name="connsiteX187" fmla="*/ 1665514 w 1836057"/>
                <a:gd name="connsiteY187" fmla="*/ 728002 h 1707716"/>
                <a:gd name="connsiteX188" fmla="*/ 1705429 w 1836057"/>
                <a:gd name="connsiteY188" fmla="*/ 684459 h 1707716"/>
                <a:gd name="connsiteX189" fmla="*/ 1701800 w 1836057"/>
                <a:gd name="connsiteY189" fmla="*/ 630030 h 1707716"/>
                <a:gd name="connsiteX190" fmla="*/ 1719943 w 1836057"/>
                <a:gd name="connsiteY190" fmla="*/ 601002 h 1707716"/>
                <a:gd name="connsiteX191" fmla="*/ 1752600 w 1836057"/>
                <a:gd name="connsiteY191" fmla="*/ 593745 h 1707716"/>
                <a:gd name="connsiteX192" fmla="*/ 1796143 w 1836057"/>
                <a:gd name="connsiteY192" fmla="*/ 590116 h 1707716"/>
                <a:gd name="connsiteX193" fmla="*/ 1817914 w 1836057"/>
                <a:gd name="connsiteY193" fmla="*/ 575602 h 1707716"/>
                <a:gd name="connsiteX194" fmla="*/ 1836057 w 1836057"/>
                <a:gd name="connsiteY194" fmla="*/ 553830 h 1707716"/>
                <a:gd name="connsiteX0" fmla="*/ 1836057 w 1836057"/>
                <a:gd name="connsiteY0" fmla="*/ 553830 h 1707716"/>
                <a:gd name="connsiteX1" fmla="*/ 1836057 w 1836057"/>
                <a:gd name="connsiteY1" fmla="*/ 553830 h 1707716"/>
                <a:gd name="connsiteX2" fmla="*/ 1767114 w 1836057"/>
                <a:gd name="connsiteY2" fmla="*/ 550202 h 1707716"/>
                <a:gd name="connsiteX3" fmla="*/ 1756229 w 1836057"/>
                <a:gd name="connsiteY3" fmla="*/ 535687 h 1707716"/>
                <a:gd name="connsiteX4" fmla="*/ 1741714 w 1836057"/>
                <a:gd name="connsiteY4" fmla="*/ 517545 h 1707716"/>
                <a:gd name="connsiteX5" fmla="*/ 1727200 w 1836057"/>
                <a:gd name="connsiteY5" fmla="*/ 495773 h 1707716"/>
                <a:gd name="connsiteX6" fmla="*/ 1723571 w 1836057"/>
                <a:gd name="connsiteY6" fmla="*/ 481259 h 1707716"/>
                <a:gd name="connsiteX7" fmla="*/ 1719943 w 1836057"/>
                <a:gd name="connsiteY7" fmla="*/ 470373 h 1707716"/>
                <a:gd name="connsiteX8" fmla="*/ 1716314 w 1836057"/>
                <a:gd name="connsiteY8" fmla="*/ 419573 h 1707716"/>
                <a:gd name="connsiteX9" fmla="*/ 1694543 w 1836057"/>
                <a:gd name="connsiteY9" fmla="*/ 386916 h 1707716"/>
                <a:gd name="connsiteX10" fmla="*/ 1687286 w 1836057"/>
                <a:gd name="connsiteY10" fmla="*/ 365145 h 1707716"/>
                <a:gd name="connsiteX11" fmla="*/ 1683657 w 1836057"/>
                <a:gd name="connsiteY11" fmla="*/ 354259 h 1707716"/>
                <a:gd name="connsiteX12" fmla="*/ 1647371 w 1836057"/>
                <a:gd name="connsiteY12" fmla="*/ 317973 h 1707716"/>
                <a:gd name="connsiteX13" fmla="*/ 1636486 w 1836057"/>
                <a:gd name="connsiteY13" fmla="*/ 310716 h 1707716"/>
                <a:gd name="connsiteX14" fmla="*/ 1621971 w 1836057"/>
                <a:gd name="connsiteY14" fmla="*/ 296202 h 1707716"/>
                <a:gd name="connsiteX15" fmla="*/ 1611086 w 1836057"/>
                <a:gd name="connsiteY15" fmla="*/ 285316 h 1707716"/>
                <a:gd name="connsiteX16" fmla="*/ 1585686 w 1836057"/>
                <a:gd name="connsiteY16" fmla="*/ 270802 h 1707716"/>
                <a:gd name="connsiteX17" fmla="*/ 1553029 w 1836057"/>
                <a:gd name="connsiteY17" fmla="*/ 249030 h 1707716"/>
                <a:gd name="connsiteX18" fmla="*/ 1531257 w 1836057"/>
                <a:gd name="connsiteY18" fmla="*/ 241773 h 1707716"/>
                <a:gd name="connsiteX19" fmla="*/ 1516743 w 1836057"/>
                <a:gd name="connsiteY19" fmla="*/ 234516 h 1707716"/>
                <a:gd name="connsiteX20" fmla="*/ 1487714 w 1836057"/>
                <a:gd name="connsiteY20" fmla="*/ 230887 h 1707716"/>
                <a:gd name="connsiteX21" fmla="*/ 1476829 w 1836057"/>
                <a:gd name="connsiteY21" fmla="*/ 223630 h 1707716"/>
                <a:gd name="connsiteX22" fmla="*/ 1465943 w 1836057"/>
                <a:gd name="connsiteY22" fmla="*/ 201859 h 1707716"/>
                <a:gd name="connsiteX23" fmla="*/ 1458686 w 1836057"/>
                <a:gd name="connsiteY23" fmla="*/ 190973 h 1707716"/>
                <a:gd name="connsiteX24" fmla="*/ 1444171 w 1836057"/>
                <a:gd name="connsiteY24" fmla="*/ 172830 h 1707716"/>
                <a:gd name="connsiteX25" fmla="*/ 1375229 w 1836057"/>
                <a:gd name="connsiteY25" fmla="*/ 165573 h 1707716"/>
                <a:gd name="connsiteX26" fmla="*/ 1364343 w 1836057"/>
                <a:gd name="connsiteY26" fmla="*/ 161945 h 1707716"/>
                <a:gd name="connsiteX27" fmla="*/ 1211943 w 1836057"/>
                <a:gd name="connsiteY27" fmla="*/ 143802 h 1707716"/>
                <a:gd name="connsiteX28" fmla="*/ 1197429 w 1836057"/>
                <a:gd name="connsiteY28" fmla="*/ 140173 h 1707716"/>
                <a:gd name="connsiteX29" fmla="*/ 1186543 w 1836057"/>
                <a:gd name="connsiteY29" fmla="*/ 136545 h 1707716"/>
                <a:gd name="connsiteX30" fmla="*/ 1168400 w 1836057"/>
                <a:gd name="connsiteY30" fmla="*/ 132916 h 1707716"/>
                <a:gd name="connsiteX31" fmla="*/ 1146629 w 1836057"/>
                <a:gd name="connsiteY31" fmla="*/ 125659 h 1707716"/>
                <a:gd name="connsiteX32" fmla="*/ 1103086 w 1836057"/>
                <a:gd name="connsiteY32" fmla="*/ 122030 h 1707716"/>
                <a:gd name="connsiteX33" fmla="*/ 1081314 w 1836057"/>
                <a:gd name="connsiteY33" fmla="*/ 103887 h 1707716"/>
                <a:gd name="connsiteX34" fmla="*/ 1070429 w 1836057"/>
                <a:gd name="connsiteY34" fmla="*/ 89373 h 1707716"/>
                <a:gd name="connsiteX35" fmla="*/ 1048657 w 1836057"/>
                <a:gd name="connsiteY35" fmla="*/ 74859 h 1707716"/>
                <a:gd name="connsiteX36" fmla="*/ 1037771 w 1836057"/>
                <a:gd name="connsiteY36" fmla="*/ 67602 h 1707716"/>
                <a:gd name="connsiteX37" fmla="*/ 990600 w 1836057"/>
                <a:gd name="connsiteY37" fmla="*/ 74859 h 1707716"/>
                <a:gd name="connsiteX38" fmla="*/ 979714 w 1836057"/>
                <a:gd name="connsiteY38" fmla="*/ 82116 h 1707716"/>
                <a:gd name="connsiteX39" fmla="*/ 957943 w 1836057"/>
                <a:gd name="connsiteY39" fmla="*/ 89373 h 1707716"/>
                <a:gd name="connsiteX40" fmla="*/ 936171 w 1836057"/>
                <a:gd name="connsiteY40" fmla="*/ 74859 h 1707716"/>
                <a:gd name="connsiteX41" fmla="*/ 885371 w 1836057"/>
                <a:gd name="connsiteY41" fmla="*/ 78487 h 1707716"/>
                <a:gd name="connsiteX42" fmla="*/ 874486 w 1836057"/>
                <a:gd name="connsiteY42" fmla="*/ 82116 h 1707716"/>
                <a:gd name="connsiteX43" fmla="*/ 849086 w 1836057"/>
                <a:gd name="connsiteY43" fmla="*/ 103887 h 1707716"/>
                <a:gd name="connsiteX44" fmla="*/ 838200 w 1836057"/>
                <a:gd name="connsiteY44" fmla="*/ 107516 h 1707716"/>
                <a:gd name="connsiteX45" fmla="*/ 827314 w 1836057"/>
                <a:gd name="connsiteY45" fmla="*/ 118402 h 1707716"/>
                <a:gd name="connsiteX46" fmla="*/ 798286 w 1836057"/>
                <a:gd name="connsiteY46" fmla="*/ 125659 h 1707716"/>
                <a:gd name="connsiteX47" fmla="*/ 776514 w 1836057"/>
                <a:gd name="connsiteY47" fmla="*/ 151059 h 1707716"/>
                <a:gd name="connsiteX48" fmla="*/ 765629 w 1836057"/>
                <a:gd name="connsiteY48" fmla="*/ 161945 h 1707716"/>
                <a:gd name="connsiteX49" fmla="*/ 747486 w 1836057"/>
                <a:gd name="connsiteY49" fmla="*/ 180087 h 1707716"/>
                <a:gd name="connsiteX50" fmla="*/ 685800 w 1836057"/>
                <a:gd name="connsiteY50" fmla="*/ 176459 h 1707716"/>
                <a:gd name="connsiteX51" fmla="*/ 664029 w 1836057"/>
                <a:gd name="connsiteY51" fmla="*/ 169202 h 1707716"/>
                <a:gd name="connsiteX52" fmla="*/ 649514 w 1836057"/>
                <a:gd name="connsiteY52" fmla="*/ 165573 h 1707716"/>
                <a:gd name="connsiteX53" fmla="*/ 642257 w 1836057"/>
                <a:gd name="connsiteY53" fmla="*/ 154687 h 1707716"/>
                <a:gd name="connsiteX54" fmla="*/ 638629 w 1836057"/>
                <a:gd name="connsiteY54" fmla="*/ 143802 h 1707716"/>
                <a:gd name="connsiteX55" fmla="*/ 613229 w 1836057"/>
                <a:gd name="connsiteY55" fmla="*/ 125659 h 1707716"/>
                <a:gd name="connsiteX56" fmla="*/ 580571 w 1836057"/>
                <a:gd name="connsiteY56" fmla="*/ 132916 h 1707716"/>
                <a:gd name="connsiteX57" fmla="*/ 555171 w 1836057"/>
                <a:gd name="connsiteY57" fmla="*/ 154687 h 1707716"/>
                <a:gd name="connsiteX58" fmla="*/ 544286 w 1836057"/>
                <a:gd name="connsiteY58" fmla="*/ 165573 h 1707716"/>
                <a:gd name="connsiteX59" fmla="*/ 515257 w 1836057"/>
                <a:gd name="connsiteY59" fmla="*/ 74859 h 1707716"/>
                <a:gd name="connsiteX60" fmla="*/ 482600 w 1836057"/>
                <a:gd name="connsiteY60" fmla="*/ 71230 h 1707716"/>
                <a:gd name="connsiteX61" fmla="*/ 391886 w 1836057"/>
                <a:gd name="connsiteY61" fmla="*/ 67602 h 1707716"/>
                <a:gd name="connsiteX62" fmla="*/ 359229 w 1836057"/>
                <a:gd name="connsiteY62" fmla="*/ 49459 h 1707716"/>
                <a:gd name="connsiteX63" fmla="*/ 322943 w 1836057"/>
                <a:gd name="connsiteY63" fmla="*/ 42202 h 1707716"/>
                <a:gd name="connsiteX64" fmla="*/ 312057 w 1836057"/>
                <a:gd name="connsiteY64" fmla="*/ 34945 h 1707716"/>
                <a:gd name="connsiteX65" fmla="*/ 297543 w 1836057"/>
                <a:gd name="connsiteY65" fmla="*/ 31316 h 1707716"/>
                <a:gd name="connsiteX66" fmla="*/ 290286 w 1836057"/>
                <a:gd name="connsiteY66" fmla="*/ 20430 h 1707716"/>
                <a:gd name="connsiteX67" fmla="*/ 286657 w 1836057"/>
                <a:gd name="connsiteY67" fmla="*/ 2287 h 1707716"/>
                <a:gd name="connsiteX68" fmla="*/ 235857 w 1836057"/>
                <a:gd name="connsiteY68" fmla="*/ 13173 h 1707716"/>
                <a:gd name="connsiteX69" fmla="*/ 214086 w 1836057"/>
                <a:gd name="connsiteY69" fmla="*/ 34945 h 1707716"/>
                <a:gd name="connsiteX70" fmla="*/ 199571 w 1836057"/>
                <a:gd name="connsiteY70" fmla="*/ 56716 h 1707716"/>
                <a:gd name="connsiteX71" fmla="*/ 195943 w 1836057"/>
                <a:gd name="connsiteY71" fmla="*/ 67602 h 1707716"/>
                <a:gd name="connsiteX72" fmla="*/ 195943 w 1836057"/>
                <a:gd name="connsiteY72" fmla="*/ 190973 h 1707716"/>
                <a:gd name="connsiteX73" fmla="*/ 199571 w 1836057"/>
                <a:gd name="connsiteY73" fmla="*/ 212745 h 1707716"/>
                <a:gd name="connsiteX74" fmla="*/ 228600 w 1836057"/>
                <a:gd name="connsiteY74" fmla="*/ 238145 h 1707716"/>
                <a:gd name="connsiteX75" fmla="*/ 232229 w 1836057"/>
                <a:gd name="connsiteY75" fmla="*/ 249030 h 1707716"/>
                <a:gd name="connsiteX76" fmla="*/ 239486 w 1836057"/>
                <a:gd name="connsiteY76" fmla="*/ 259916 h 1707716"/>
                <a:gd name="connsiteX77" fmla="*/ 246743 w 1836057"/>
                <a:gd name="connsiteY77" fmla="*/ 281687 h 1707716"/>
                <a:gd name="connsiteX78" fmla="*/ 224971 w 1836057"/>
                <a:gd name="connsiteY78" fmla="*/ 296202 h 1707716"/>
                <a:gd name="connsiteX79" fmla="*/ 214086 w 1836057"/>
                <a:gd name="connsiteY79" fmla="*/ 299830 h 1707716"/>
                <a:gd name="connsiteX80" fmla="*/ 137886 w 1836057"/>
                <a:gd name="connsiteY80" fmla="*/ 357887 h 1707716"/>
                <a:gd name="connsiteX81" fmla="*/ 326571 w 1836057"/>
                <a:gd name="connsiteY81" fmla="*/ 484887 h 1707716"/>
                <a:gd name="connsiteX82" fmla="*/ 312057 w 1836057"/>
                <a:gd name="connsiteY82" fmla="*/ 503030 h 1707716"/>
                <a:gd name="connsiteX83" fmla="*/ 297543 w 1836057"/>
                <a:gd name="connsiteY83" fmla="*/ 532059 h 1707716"/>
                <a:gd name="connsiteX84" fmla="*/ 290286 w 1836057"/>
                <a:gd name="connsiteY84" fmla="*/ 542945 h 1707716"/>
                <a:gd name="connsiteX85" fmla="*/ 286657 w 1836057"/>
                <a:gd name="connsiteY85" fmla="*/ 557459 h 1707716"/>
                <a:gd name="connsiteX86" fmla="*/ 283029 w 1836057"/>
                <a:gd name="connsiteY86" fmla="*/ 593745 h 1707716"/>
                <a:gd name="connsiteX87" fmla="*/ 264886 w 1836057"/>
                <a:gd name="connsiteY87" fmla="*/ 626402 h 1707716"/>
                <a:gd name="connsiteX88" fmla="*/ 250371 w 1836057"/>
                <a:gd name="connsiteY88" fmla="*/ 637287 h 1707716"/>
                <a:gd name="connsiteX89" fmla="*/ 235857 w 1836057"/>
                <a:gd name="connsiteY89" fmla="*/ 644545 h 1707716"/>
                <a:gd name="connsiteX90" fmla="*/ 214086 w 1836057"/>
                <a:gd name="connsiteY90" fmla="*/ 666316 h 1707716"/>
                <a:gd name="connsiteX91" fmla="*/ 192314 w 1836057"/>
                <a:gd name="connsiteY91" fmla="*/ 684459 h 1707716"/>
                <a:gd name="connsiteX92" fmla="*/ 181429 w 1836057"/>
                <a:gd name="connsiteY92" fmla="*/ 688087 h 1707716"/>
                <a:gd name="connsiteX93" fmla="*/ 148771 w 1836057"/>
                <a:gd name="connsiteY93" fmla="*/ 691716 h 1707716"/>
                <a:gd name="connsiteX94" fmla="*/ 145143 w 1836057"/>
                <a:gd name="connsiteY94" fmla="*/ 680830 h 1707716"/>
                <a:gd name="connsiteX95" fmla="*/ 130629 w 1836057"/>
                <a:gd name="connsiteY95" fmla="*/ 659059 h 1707716"/>
                <a:gd name="connsiteX96" fmla="*/ 123371 w 1836057"/>
                <a:gd name="connsiteY96" fmla="*/ 651802 h 1707716"/>
                <a:gd name="connsiteX97" fmla="*/ 116114 w 1836057"/>
                <a:gd name="connsiteY97" fmla="*/ 640916 h 1707716"/>
                <a:gd name="connsiteX98" fmla="*/ 94343 w 1836057"/>
                <a:gd name="connsiteY98" fmla="*/ 630030 h 1707716"/>
                <a:gd name="connsiteX99" fmla="*/ 72571 w 1836057"/>
                <a:gd name="connsiteY99" fmla="*/ 619145 h 1707716"/>
                <a:gd name="connsiteX100" fmla="*/ 65314 w 1836057"/>
                <a:gd name="connsiteY100" fmla="*/ 608259 h 1707716"/>
                <a:gd name="connsiteX101" fmla="*/ 47171 w 1836057"/>
                <a:gd name="connsiteY101" fmla="*/ 590116 h 1707716"/>
                <a:gd name="connsiteX102" fmla="*/ 32657 w 1836057"/>
                <a:gd name="connsiteY102" fmla="*/ 593745 h 1707716"/>
                <a:gd name="connsiteX103" fmla="*/ 25400 w 1836057"/>
                <a:gd name="connsiteY103" fmla="*/ 604630 h 1707716"/>
                <a:gd name="connsiteX104" fmla="*/ 14514 w 1836057"/>
                <a:gd name="connsiteY104" fmla="*/ 619145 h 1707716"/>
                <a:gd name="connsiteX105" fmla="*/ 7257 w 1836057"/>
                <a:gd name="connsiteY105" fmla="*/ 644545 h 1707716"/>
                <a:gd name="connsiteX106" fmla="*/ 0 w 1836057"/>
                <a:gd name="connsiteY106" fmla="*/ 655430 h 1707716"/>
                <a:gd name="connsiteX107" fmla="*/ 7257 w 1836057"/>
                <a:gd name="connsiteY107" fmla="*/ 728002 h 1707716"/>
                <a:gd name="connsiteX108" fmla="*/ 10886 w 1836057"/>
                <a:gd name="connsiteY108" fmla="*/ 738887 h 1707716"/>
                <a:gd name="connsiteX109" fmla="*/ 18143 w 1836057"/>
                <a:gd name="connsiteY109" fmla="*/ 746145 h 1707716"/>
                <a:gd name="connsiteX110" fmla="*/ 21771 w 1836057"/>
                <a:gd name="connsiteY110" fmla="*/ 771545 h 1707716"/>
                <a:gd name="connsiteX111" fmla="*/ 29029 w 1836057"/>
                <a:gd name="connsiteY111" fmla="*/ 778802 h 1707716"/>
                <a:gd name="connsiteX112" fmla="*/ 50800 w 1836057"/>
                <a:gd name="connsiteY112" fmla="*/ 793316 h 1707716"/>
                <a:gd name="connsiteX113" fmla="*/ 61686 w 1836057"/>
                <a:gd name="connsiteY113" fmla="*/ 800573 h 1707716"/>
                <a:gd name="connsiteX114" fmla="*/ 72571 w 1836057"/>
                <a:gd name="connsiteY114" fmla="*/ 804202 h 1707716"/>
                <a:gd name="connsiteX115" fmla="*/ 72571 w 1836057"/>
                <a:gd name="connsiteY115" fmla="*/ 873145 h 1707716"/>
                <a:gd name="connsiteX116" fmla="*/ 65314 w 1836057"/>
                <a:gd name="connsiteY116" fmla="*/ 884030 h 1707716"/>
                <a:gd name="connsiteX117" fmla="*/ 54429 w 1836057"/>
                <a:gd name="connsiteY117" fmla="*/ 887659 h 1707716"/>
                <a:gd name="connsiteX118" fmla="*/ 47171 w 1836057"/>
                <a:gd name="connsiteY118" fmla="*/ 894916 h 1707716"/>
                <a:gd name="connsiteX119" fmla="*/ 32657 w 1836057"/>
                <a:gd name="connsiteY119" fmla="*/ 902173 h 1707716"/>
                <a:gd name="connsiteX120" fmla="*/ 29029 w 1836057"/>
                <a:gd name="connsiteY120" fmla="*/ 913059 h 1707716"/>
                <a:gd name="connsiteX121" fmla="*/ 14514 w 1836057"/>
                <a:gd name="connsiteY121" fmla="*/ 938459 h 1707716"/>
                <a:gd name="connsiteX122" fmla="*/ 14514 w 1836057"/>
                <a:gd name="connsiteY122" fmla="*/ 974745 h 1707716"/>
                <a:gd name="connsiteX123" fmla="*/ 18143 w 1836057"/>
                <a:gd name="connsiteY123" fmla="*/ 985630 h 1707716"/>
                <a:gd name="connsiteX124" fmla="*/ 119743 w 1836057"/>
                <a:gd name="connsiteY124" fmla="*/ 1000145 h 1707716"/>
                <a:gd name="connsiteX125" fmla="*/ 275771 w 1836057"/>
                <a:gd name="connsiteY125" fmla="*/ 1007402 h 1707716"/>
                <a:gd name="connsiteX126" fmla="*/ 319314 w 1836057"/>
                <a:gd name="connsiteY126" fmla="*/ 1076345 h 1707716"/>
                <a:gd name="connsiteX127" fmla="*/ 613229 w 1836057"/>
                <a:gd name="connsiteY127" fmla="*/ 1007402 h 1707716"/>
                <a:gd name="connsiteX128" fmla="*/ 685800 w 1836057"/>
                <a:gd name="connsiteY128" fmla="*/ 1315830 h 1707716"/>
                <a:gd name="connsiteX129" fmla="*/ 903514 w 1836057"/>
                <a:gd name="connsiteY129" fmla="*/ 1203345 h 1707716"/>
                <a:gd name="connsiteX130" fmla="*/ 936171 w 1836057"/>
                <a:gd name="connsiteY130" fmla="*/ 1272287 h 1707716"/>
                <a:gd name="connsiteX131" fmla="*/ 939800 w 1836057"/>
                <a:gd name="connsiteY131" fmla="*/ 1315830 h 1707716"/>
                <a:gd name="connsiteX132" fmla="*/ 947057 w 1836057"/>
                <a:gd name="connsiteY132" fmla="*/ 1337602 h 1707716"/>
                <a:gd name="connsiteX133" fmla="*/ 950686 w 1836057"/>
                <a:gd name="connsiteY133" fmla="*/ 1348487 h 1707716"/>
                <a:gd name="connsiteX134" fmla="*/ 957943 w 1836057"/>
                <a:gd name="connsiteY134" fmla="*/ 1355745 h 1707716"/>
                <a:gd name="connsiteX135" fmla="*/ 965200 w 1836057"/>
                <a:gd name="connsiteY135" fmla="*/ 1366630 h 1707716"/>
                <a:gd name="connsiteX136" fmla="*/ 986971 w 1836057"/>
                <a:gd name="connsiteY136" fmla="*/ 1381145 h 1707716"/>
                <a:gd name="connsiteX137" fmla="*/ 997857 w 1836057"/>
                <a:gd name="connsiteY137" fmla="*/ 1388402 h 1707716"/>
                <a:gd name="connsiteX138" fmla="*/ 1008743 w 1836057"/>
                <a:gd name="connsiteY138" fmla="*/ 1395659 h 1707716"/>
                <a:gd name="connsiteX139" fmla="*/ 1034143 w 1836057"/>
                <a:gd name="connsiteY139" fmla="*/ 1402916 h 1707716"/>
                <a:gd name="connsiteX140" fmla="*/ 1045029 w 1836057"/>
                <a:gd name="connsiteY140" fmla="*/ 1406545 h 1707716"/>
                <a:gd name="connsiteX141" fmla="*/ 1048657 w 1836057"/>
                <a:gd name="connsiteY141" fmla="*/ 1417430 h 1707716"/>
                <a:gd name="connsiteX142" fmla="*/ 1055914 w 1836057"/>
                <a:gd name="connsiteY142" fmla="*/ 1457345 h 1707716"/>
                <a:gd name="connsiteX143" fmla="*/ 1063171 w 1836057"/>
                <a:gd name="connsiteY143" fmla="*/ 1479116 h 1707716"/>
                <a:gd name="connsiteX144" fmla="*/ 1074057 w 1836057"/>
                <a:gd name="connsiteY144" fmla="*/ 1500887 h 1707716"/>
                <a:gd name="connsiteX145" fmla="*/ 1084943 w 1836057"/>
                <a:gd name="connsiteY145" fmla="*/ 1511773 h 1707716"/>
                <a:gd name="connsiteX146" fmla="*/ 1157514 w 1836057"/>
                <a:gd name="connsiteY146" fmla="*/ 1519030 h 1707716"/>
                <a:gd name="connsiteX147" fmla="*/ 1179286 w 1836057"/>
                <a:gd name="connsiteY147" fmla="*/ 1526287 h 1707716"/>
                <a:gd name="connsiteX148" fmla="*/ 1190171 w 1836057"/>
                <a:gd name="connsiteY148" fmla="*/ 1529916 h 1707716"/>
                <a:gd name="connsiteX149" fmla="*/ 1208314 w 1836057"/>
                <a:gd name="connsiteY149" fmla="*/ 1540802 h 1707716"/>
                <a:gd name="connsiteX150" fmla="*/ 1219200 w 1836057"/>
                <a:gd name="connsiteY150" fmla="*/ 1548059 h 1707716"/>
                <a:gd name="connsiteX151" fmla="*/ 1233714 w 1836057"/>
                <a:gd name="connsiteY151" fmla="*/ 1558945 h 1707716"/>
                <a:gd name="connsiteX152" fmla="*/ 1248229 w 1836057"/>
                <a:gd name="connsiteY152" fmla="*/ 1562573 h 1707716"/>
                <a:gd name="connsiteX153" fmla="*/ 1251857 w 1836057"/>
                <a:gd name="connsiteY153" fmla="*/ 1573459 h 1707716"/>
                <a:gd name="connsiteX154" fmla="*/ 1291771 w 1836057"/>
                <a:gd name="connsiteY154" fmla="*/ 1584345 h 1707716"/>
                <a:gd name="connsiteX155" fmla="*/ 1317171 w 1836057"/>
                <a:gd name="connsiteY155" fmla="*/ 1613373 h 1707716"/>
                <a:gd name="connsiteX156" fmla="*/ 1320800 w 1836057"/>
                <a:gd name="connsiteY156" fmla="*/ 1624259 h 1707716"/>
                <a:gd name="connsiteX157" fmla="*/ 1320800 w 1836057"/>
                <a:gd name="connsiteY157" fmla="*/ 1642402 h 1707716"/>
                <a:gd name="connsiteX158" fmla="*/ 1302657 w 1836057"/>
                <a:gd name="connsiteY158" fmla="*/ 1707716 h 1707716"/>
                <a:gd name="connsiteX159" fmla="*/ 1404257 w 1836057"/>
                <a:gd name="connsiteY159" fmla="*/ 1693202 h 1707716"/>
                <a:gd name="connsiteX160" fmla="*/ 1433286 w 1836057"/>
                <a:gd name="connsiteY160" fmla="*/ 1682316 h 1707716"/>
                <a:gd name="connsiteX161" fmla="*/ 1436914 w 1836057"/>
                <a:gd name="connsiteY161" fmla="*/ 1671430 h 1707716"/>
                <a:gd name="connsiteX162" fmla="*/ 1444171 w 1836057"/>
                <a:gd name="connsiteY162" fmla="*/ 1660545 h 1707716"/>
                <a:gd name="connsiteX163" fmla="*/ 1451429 w 1836057"/>
                <a:gd name="connsiteY163" fmla="*/ 1646030 h 1707716"/>
                <a:gd name="connsiteX164" fmla="*/ 1455057 w 1836057"/>
                <a:gd name="connsiteY164" fmla="*/ 1627887 h 1707716"/>
                <a:gd name="connsiteX165" fmla="*/ 1465943 w 1836057"/>
                <a:gd name="connsiteY165" fmla="*/ 1620630 h 1707716"/>
                <a:gd name="connsiteX166" fmla="*/ 1502229 w 1836057"/>
                <a:gd name="connsiteY166" fmla="*/ 1595230 h 1707716"/>
                <a:gd name="connsiteX167" fmla="*/ 1513114 w 1836057"/>
                <a:gd name="connsiteY167" fmla="*/ 1587973 h 1707716"/>
                <a:gd name="connsiteX168" fmla="*/ 1545771 w 1836057"/>
                <a:gd name="connsiteY168" fmla="*/ 1558945 h 1707716"/>
                <a:gd name="connsiteX169" fmla="*/ 1542143 w 1836057"/>
                <a:gd name="connsiteY169" fmla="*/ 1526287 h 1707716"/>
                <a:gd name="connsiteX170" fmla="*/ 1531257 w 1836057"/>
                <a:gd name="connsiteY170" fmla="*/ 1515402 h 1707716"/>
                <a:gd name="connsiteX171" fmla="*/ 1527629 w 1836057"/>
                <a:gd name="connsiteY171" fmla="*/ 1504516 h 1707716"/>
                <a:gd name="connsiteX172" fmla="*/ 1549400 w 1836057"/>
                <a:gd name="connsiteY172" fmla="*/ 1486373 h 1707716"/>
                <a:gd name="connsiteX173" fmla="*/ 1571171 w 1836057"/>
                <a:gd name="connsiteY173" fmla="*/ 1471859 h 1707716"/>
                <a:gd name="connsiteX174" fmla="*/ 1585686 w 1836057"/>
                <a:gd name="connsiteY174" fmla="*/ 1453716 h 1707716"/>
                <a:gd name="connsiteX175" fmla="*/ 1589314 w 1836057"/>
                <a:gd name="connsiteY175" fmla="*/ 1442830 h 1707716"/>
                <a:gd name="connsiteX176" fmla="*/ 1592943 w 1836057"/>
                <a:gd name="connsiteY176" fmla="*/ 1410173 h 1707716"/>
                <a:gd name="connsiteX177" fmla="*/ 1600200 w 1836057"/>
                <a:gd name="connsiteY177" fmla="*/ 1399287 h 1707716"/>
                <a:gd name="connsiteX178" fmla="*/ 1614714 w 1836057"/>
                <a:gd name="connsiteY178" fmla="*/ 1384773 h 1707716"/>
                <a:gd name="connsiteX179" fmla="*/ 1625600 w 1836057"/>
                <a:gd name="connsiteY179" fmla="*/ 1381145 h 1707716"/>
                <a:gd name="connsiteX180" fmla="*/ 1640114 w 1836057"/>
                <a:gd name="connsiteY180" fmla="*/ 1373887 h 1707716"/>
                <a:gd name="connsiteX181" fmla="*/ 1654629 w 1836057"/>
                <a:gd name="connsiteY181" fmla="*/ 1366630 h 1707716"/>
                <a:gd name="connsiteX182" fmla="*/ 1716314 w 1836057"/>
                <a:gd name="connsiteY182" fmla="*/ 1246887 h 1707716"/>
                <a:gd name="connsiteX183" fmla="*/ 1680029 w 1836057"/>
                <a:gd name="connsiteY183" fmla="*/ 1119887 h 1707716"/>
                <a:gd name="connsiteX184" fmla="*/ 1741714 w 1836057"/>
                <a:gd name="connsiteY184" fmla="*/ 902173 h 1707716"/>
                <a:gd name="connsiteX185" fmla="*/ 1636486 w 1836057"/>
                <a:gd name="connsiteY185" fmla="*/ 855002 h 1707716"/>
                <a:gd name="connsiteX186" fmla="*/ 1676400 w 1836057"/>
                <a:gd name="connsiteY186" fmla="*/ 793316 h 1707716"/>
                <a:gd name="connsiteX187" fmla="*/ 1665514 w 1836057"/>
                <a:gd name="connsiteY187" fmla="*/ 728002 h 1707716"/>
                <a:gd name="connsiteX188" fmla="*/ 1705429 w 1836057"/>
                <a:gd name="connsiteY188" fmla="*/ 684459 h 1707716"/>
                <a:gd name="connsiteX189" fmla="*/ 1701800 w 1836057"/>
                <a:gd name="connsiteY189" fmla="*/ 630030 h 1707716"/>
                <a:gd name="connsiteX190" fmla="*/ 1719943 w 1836057"/>
                <a:gd name="connsiteY190" fmla="*/ 601002 h 1707716"/>
                <a:gd name="connsiteX191" fmla="*/ 1752600 w 1836057"/>
                <a:gd name="connsiteY191" fmla="*/ 593745 h 1707716"/>
                <a:gd name="connsiteX192" fmla="*/ 1796143 w 1836057"/>
                <a:gd name="connsiteY192" fmla="*/ 590116 h 1707716"/>
                <a:gd name="connsiteX193" fmla="*/ 1817914 w 1836057"/>
                <a:gd name="connsiteY193" fmla="*/ 575602 h 1707716"/>
                <a:gd name="connsiteX194" fmla="*/ 1836057 w 1836057"/>
                <a:gd name="connsiteY194" fmla="*/ 553830 h 170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836057" h="1707716">
                  <a:moveTo>
                    <a:pt x="1836057" y="553830"/>
                  </a:moveTo>
                  <a:lnTo>
                    <a:pt x="1836057" y="553830"/>
                  </a:lnTo>
                  <a:cubicBezTo>
                    <a:pt x="1813076" y="552621"/>
                    <a:pt x="1789555" y="555302"/>
                    <a:pt x="1767114" y="550202"/>
                  </a:cubicBezTo>
                  <a:cubicBezTo>
                    <a:pt x="1761217" y="548862"/>
                    <a:pt x="1760101" y="540333"/>
                    <a:pt x="1756229" y="535687"/>
                  </a:cubicBezTo>
                  <a:cubicBezTo>
                    <a:pt x="1738985" y="514994"/>
                    <a:pt x="1759666" y="544472"/>
                    <a:pt x="1741714" y="517545"/>
                  </a:cubicBezTo>
                  <a:cubicBezTo>
                    <a:pt x="1730389" y="483565"/>
                    <a:pt x="1748940" y="533816"/>
                    <a:pt x="1727200" y="495773"/>
                  </a:cubicBezTo>
                  <a:cubicBezTo>
                    <a:pt x="1724726" y="491443"/>
                    <a:pt x="1724941" y="486054"/>
                    <a:pt x="1723571" y="481259"/>
                  </a:cubicBezTo>
                  <a:cubicBezTo>
                    <a:pt x="1722520" y="477581"/>
                    <a:pt x="1721152" y="474002"/>
                    <a:pt x="1719943" y="470373"/>
                  </a:cubicBezTo>
                  <a:cubicBezTo>
                    <a:pt x="1718733" y="453440"/>
                    <a:pt x="1721257" y="435814"/>
                    <a:pt x="1716314" y="419573"/>
                  </a:cubicBezTo>
                  <a:cubicBezTo>
                    <a:pt x="1712505" y="407057"/>
                    <a:pt x="1698680" y="399328"/>
                    <a:pt x="1694543" y="386916"/>
                  </a:cubicBezTo>
                  <a:lnTo>
                    <a:pt x="1687286" y="365145"/>
                  </a:lnTo>
                  <a:cubicBezTo>
                    <a:pt x="1686076" y="361516"/>
                    <a:pt x="1685779" y="357442"/>
                    <a:pt x="1683657" y="354259"/>
                  </a:cubicBezTo>
                  <a:cubicBezTo>
                    <a:pt x="1664304" y="325229"/>
                    <a:pt x="1676401" y="337326"/>
                    <a:pt x="1647371" y="317973"/>
                  </a:cubicBezTo>
                  <a:lnTo>
                    <a:pt x="1636486" y="310716"/>
                  </a:lnTo>
                  <a:cubicBezTo>
                    <a:pt x="1629573" y="289979"/>
                    <a:pt x="1638560" y="307261"/>
                    <a:pt x="1621971" y="296202"/>
                  </a:cubicBezTo>
                  <a:cubicBezTo>
                    <a:pt x="1617701" y="293356"/>
                    <a:pt x="1615028" y="288601"/>
                    <a:pt x="1611086" y="285316"/>
                  </a:cubicBezTo>
                  <a:cubicBezTo>
                    <a:pt x="1599104" y="275331"/>
                    <a:pt x="1599877" y="279672"/>
                    <a:pt x="1585686" y="270802"/>
                  </a:cubicBezTo>
                  <a:cubicBezTo>
                    <a:pt x="1567824" y="259638"/>
                    <a:pt x="1573681" y="258417"/>
                    <a:pt x="1553029" y="249030"/>
                  </a:cubicBezTo>
                  <a:cubicBezTo>
                    <a:pt x="1546065" y="245864"/>
                    <a:pt x="1538099" y="245194"/>
                    <a:pt x="1531257" y="241773"/>
                  </a:cubicBezTo>
                  <a:cubicBezTo>
                    <a:pt x="1526419" y="239354"/>
                    <a:pt x="1521991" y="235828"/>
                    <a:pt x="1516743" y="234516"/>
                  </a:cubicBezTo>
                  <a:cubicBezTo>
                    <a:pt x="1507283" y="232151"/>
                    <a:pt x="1497390" y="232097"/>
                    <a:pt x="1487714" y="230887"/>
                  </a:cubicBezTo>
                  <a:cubicBezTo>
                    <a:pt x="1484086" y="228468"/>
                    <a:pt x="1479913" y="226713"/>
                    <a:pt x="1476829" y="223630"/>
                  </a:cubicBezTo>
                  <a:cubicBezTo>
                    <a:pt x="1466427" y="213228"/>
                    <a:pt x="1471847" y="213667"/>
                    <a:pt x="1465943" y="201859"/>
                  </a:cubicBezTo>
                  <a:cubicBezTo>
                    <a:pt x="1463993" y="197958"/>
                    <a:pt x="1460636" y="194874"/>
                    <a:pt x="1458686" y="190973"/>
                  </a:cubicBezTo>
                  <a:cubicBezTo>
                    <a:pt x="1454214" y="182030"/>
                    <a:pt x="1457628" y="175277"/>
                    <a:pt x="1444171" y="172830"/>
                  </a:cubicBezTo>
                  <a:cubicBezTo>
                    <a:pt x="1421436" y="168696"/>
                    <a:pt x="1398210" y="167992"/>
                    <a:pt x="1375229" y="165573"/>
                  </a:cubicBezTo>
                  <a:cubicBezTo>
                    <a:pt x="1371600" y="164364"/>
                    <a:pt x="1367687" y="163802"/>
                    <a:pt x="1364343" y="161945"/>
                  </a:cubicBezTo>
                  <a:cubicBezTo>
                    <a:pt x="1294111" y="122928"/>
                    <a:pt x="1412301" y="149367"/>
                    <a:pt x="1211943" y="143802"/>
                  </a:cubicBezTo>
                  <a:cubicBezTo>
                    <a:pt x="1207105" y="142592"/>
                    <a:pt x="1202224" y="141543"/>
                    <a:pt x="1197429" y="140173"/>
                  </a:cubicBezTo>
                  <a:cubicBezTo>
                    <a:pt x="1193751" y="139122"/>
                    <a:pt x="1190254" y="137473"/>
                    <a:pt x="1186543" y="136545"/>
                  </a:cubicBezTo>
                  <a:cubicBezTo>
                    <a:pt x="1180560" y="135049"/>
                    <a:pt x="1174350" y="134539"/>
                    <a:pt x="1168400" y="132916"/>
                  </a:cubicBezTo>
                  <a:cubicBezTo>
                    <a:pt x="1161020" y="130903"/>
                    <a:pt x="1154252" y="126294"/>
                    <a:pt x="1146629" y="125659"/>
                  </a:cubicBezTo>
                  <a:lnTo>
                    <a:pt x="1103086" y="122030"/>
                  </a:lnTo>
                  <a:cubicBezTo>
                    <a:pt x="1091887" y="114565"/>
                    <a:pt x="1090627" y="114752"/>
                    <a:pt x="1081314" y="103887"/>
                  </a:cubicBezTo>
                  <a:cubicBezTo>
                    <a:pt x="1077378" y="99295"/>
                    <a:pt x="1074949" y="93391"/>
                    <a:pt x="1070429" y="89373"/>
                  </a:cubicBezTo>
                  <a:cubicBezTo>
                    <a:pt x="1063910" y="83578"/>
                    <a:pt x="1055914" y="79697"/>
                    <a:pt x="1048657" y="74859"/>
                  </a:cubicBezTo>
                  <a:lnTo>
                    <a:pt x="1037771" y="67602"/>
                  </a:lnTo>
                  <a:cubicBezTo>
                    <a:pt x="1027357" y="68643"/>
                    <a:pt x="1003679" y="68320"/>
                    <a:pt x="990600" y="74859"/>
                  </a:cubicBezTo>
                  <a:cubicBezTo>
                    <a:pt x="986699" y="76809"/>
                    <a:pt x="983343" y="79697"/>
                    <a:pt x="979714" y="82116"/>
                  </a:cubicBezTo>
                  <a:cubicBezTo>
                    <a:pt x="971740" y="94078"/>
                    <a:pt x="974345" y="97574"/>
                    <a:pt x="957943" y="89373"/>
                  </a:cubicBezTo>
                  <a:cubicBezTo>
                    <a:pt x="950142" y="85472"/>
                    <a:pt x="936171" y="74859"/>
                    <a:pt x="936171" y="74859"/>
                  </a:cubicBezTo>
                  <a:cubicBezTo>
                    <a:pt x="919238" y="76068"/>
                    <a:pt x="902231" y="76503"/>
                    <a:pt x="885371" y="78487"/>
                  </a:cubicBezTo>
                  <a:cubicBezTo>
                    <a:pt x="881573" y="78934"/>
                    <a:pt x="877807" y="80218"/>
                    <a:pt x="874486" y="82116"/>
                  </a:cubicBezTo>
                  <a:cubicBezTo>
                    <a:pt x="828217" y="108557"/>
                    <a:pt x="887706" y="78140"/>
                    <a:pt x="849086" y="103887"/>
                  </a:cubicBezTo>
                  <a:cubicBezTo>
                    <a:pt x="845903" y="106009"/>
                    <a:pt x="841829" y="106306"/>
                    <a:pt x="838200" y="107516"/>
                  </a:cubicBezTo>
                  <a:cubicBezTo>
                    <a:pt x="834571" y="111145"/>
                    <a:pt x="831584" y="115555"/>
                    <a:pt x="827314" y="118402"/>
                  </a:cubicBezTo>
                  <a:cubicBezTo>
                    <a:pt x="822534" y="121589"/>
                    <a:pt x="800899" y="125136"/>
                    <a:pt x="798286" y="125659"/>
                  </a:cubicBezTo>
                  <a:cubicBezTo>
                    <a:pt x="771281" y="152664"/>
                    <a:pt x="804435" y="118484"/>
                    <a:pt x="776514" y="151059"/>
                  </a:cubicBezTo>
                  <a:cubicBezTo>
                    <a:pt x="773175" y="154955"/>
                    <a:pt x="768914" y="158003"/>
                    <a:pt x="765629" y="161945"/>
                  </a:cubicBezTo>
                  <a:cubicBezTo>
                    <a:pt x="750512" y="180085"/>
                    <a:pt x="767439" y="166784"/>
                    <a:pt x="747486" y="180087"/>
                  </a:cubicBezTo>
                  <a:cubicBezTo>
                    <a:pt x="726924" y="178878"/>
                    <a:pt x="706225" y="179123"/>
                    <a:pt x="685800" y="176459"/>
                  </a:cubicBezTo>
                  <a:cubicBezTo>
                    <a:pt x="678215" y="175470"/>
                    <a:pt x="671450" y="171057"/>
                    <a:pt x="664029" y="169202"/>
                  </a:cubicBezTo>
                  <a:lnTo>
                    <a:pt x="649514" y="165573"/>
                  </a:lnTo>
                  <a:cubicBezTo>
                    <a:pt x="647095" y="161944"/>
                    <a:pt x="644207" y="158588"/>
                    <a:pt x="642257" y="154687"/>
                  </a:cubicBezTo>
                  <a:cubicBezTo>
                    <a:pt x="640547" y="151266"/>
                    <a:pt x="640852" y="146914"/>
                    <a:pt x="638629" y="143802"/>
                  </a:cubicBezTo>
                  <a:cubicBezTo>
                    <a:pt x="627867" y="128735"/>
                    <a:pt x="626996" y="130248"/>
                    <a:pt x="613229" y="125659"/>
                  </a:cubicBezTo>
                  <a:cubicBezTo>
                    <a:pt x="602343" y="128078"/>
                    <a:pt x="590979" y="128913"/>
                    <a:pt x="580571" y="132916"/>
                  </a:cubicBezTo>
                  <a:cubicBezTo>
                    <a:pt x="570482" y="136797"/>
                    <a:pt x="563096" y="148083"/>
                    <a:pt x="555171" y="154687"/>
                  </a:cubicBezTo>
                  <a:cubicBezTo>
                    <a:pt x="543280" y="164597"/>
                    <a:pt x="553962" y="195811"/>
                    <a:pt x="544286" y="165573"/>
                  </a:cubicBezTo>
                  <a:lnTo>
                    <a:pt x="515257" y="74859"/>
                  </a:lnTo>
                  <a:cubicBezTo>
                    <a:pt x="504371" y="73649"/>
                    <a:pt x="493534" y="71873"/>
                    <a:pt x="482600" y="71230"/>
                  </a:cubicBezTo>
                  <a:cubicBezTo>
                    <a:pt x="452390" y="69453"/>
                    <a:pt x="422071" y="69758"/>
                    <a:pt x="391886" y="67602"/>
                  </a:cubicBezTo>
                  <a:cubicBezTo>
                    <a:pt x="367972" y="65894"/>
                    <a:pt x="395022" y="55425"/>
                    <a:pt x="359229" y="49459"/>
                  </a:cubicBezTo>
                  <a:cubicBezTo>
                    <a:pt x="332538" y="45010"/>
                    <a:pt x="344595" y="47614"/>
                    <a:pt x="322943" y="42202"/>
                  </a:cubicBezTo>
                  <a:cubicBezTo>
                    <a:pt x="319314" y="39783"/>
                    <a:pt x="316065" y="36663"/>
                    <a:pt x="312057" y="34945"/>
                  </a:cubicBezTo>
                  <a:cubicBezTo>
                    <a:pt x="307473" y="32981"/>
                    <a:pt x="301692" y="34082"/>
                    <a:pt x="297543" y="31316"/>
                  </a:cubicBezTo>
                  <a:cubicBezTo>
                    <a:pt x="293914" y="28897"/>
                    <a:pt x="292705" y="24059"/>
                    <a:pt x="290286" y="20430"/>
                  </a:cubicBezTo>
                  <a:cubicBezTo>
                    <a:pt x="289076" y="14382"/>
                    <a:pt x="292508" y="4237"/>
                    <a:pt x="286657" y="2287"/>
                  </a:cubicBezTo>
                  <a:cubicBezTo>
                    <a:pt x="270019" y="-3259"/>
                    <a:pt x="248843" y="1630"/>
                    <a:pt x="235857" y="13173"/>
                  </a:cubicBezTo>
                  <a:cubicBezTo>
                    <a:pt x="228186" y="19992"/>
                    <a:pt x="219779" y="26406"/>
                    <a:pt x="214086" y="34945"/>
                  </a:cubicBezTo>
                  <a:lnTo>
                    <a:pt x="199571" y="56716"/>
                  </a:lnTo>
                  <a:cubicBezTo>
                    <a:pt x="198362" y="60345"/>
                    <a:pt x="196525" y="63822"/>
                    <a:pt x="195943" y="67602"/>
                  </a:cubicBezTo>
                  <a:cubicBezTo>
                    <a:pt x="189086" y="112176"/>
                    <a:pt x="192614" y="141030"/>
                    <a:pt x="195943" y="190973"/>
                  </a:cubicBezTo>
                  <a:cubicBezTo>
                    <a:pt x="196432" y="198314"/>
                    <a:pt x="196048" y="206286"/>
                    <a:pt x="199571" y="212745"/>
                  </a:cubicBezTo>
                  <a:cubicBezTo>
                    <a:pt x="205634" y="223860"/>
                    <a:pt x="218331" y="231298"/>
                    <a:pt x="228600" y="238145"/>
                  </a:cubicBezTo>
                  <a:cubicBezTo>
                    <a:pt x="229810" y="241773"/>
                    <a:pt x="230518" y="245609"/>
                    <a:pt x="232229" y="249030"/>
                  </a:cubicBezTo>
                  <a:cubicBezTo>
                    <a:pt x="234179" y="252931"/>
                    <a:pt x="237715" y="255931"/>
                    <a:pt x="239486" y="259916"/>
                  </a:cubicBezTo>
                  <a:cubicBezTo>
                    <a:pt x="242593" y="266906"/>
                    <a:pt x="246743" y="281687"/>
                    <a:pt x="246743" y="281687"/>
                  </a:cubicBezTo>
                  <a:cubicBezTo>
                    <a:pt x="239486" y="286525"/>
                    <a:pt x="233246" y="293444"/>
                    <a:pt x="224971" y="296202"/>
                  </a:cubicBezTo>
                  <a:lnTo>
                    <a:pt x="214086" y="299830"/>
                  </a:lnTo>
                  <a:lnTo>
                    <a:pt x="137886" y="357887"/>
                  </a:lnTo>
                  <a:lnTo>
                    <a:pt x="326571" y="484887"/>
                  </a:lnTo>
                  <a:lnTo>
                    <a:pt x="312057" y="503030"/>
                  </a:lnTo>
                  <a:cubicBezTo>
                    <a:pt x="307219" y="512706"/>
                    <a:pt x="302723" y="522561"/>
                    <a:pt x="297543" y="532059"/>
                  </a:cubicBezTo>
                  <a:cubicBezTo>
                    <a:pt x="295455" y="535888"/>
                    <a:pt x="292004" y="538937"/>
                    <a:pt x="290286" y="542945"/>
                  </a:cubicBezTo>
                  <a:cubicBezTo>
                    <a:pt x="288322" y="547529"/>
                    <a:pt x="287867" y="552621"/>
                    <a:pt x="286657" y="557459"/>
                  </a:cubicBezTo>
                  <a:cubicBezTo>
                    <a:pt x="285448" y="569554"/>
                    <a:pt x="285269" y="581798"/>
                    <a:pt x="283029" y="593745"/>
                  </a:cubicBezTo>
                  <a:cubicBezTo>
                    <a:pt x="279554" y="612278"/>
                    <a:pt x="277554" y="615544"/>
                    <a:pt x="264886" y="626402"/>
                  </a:cubicBezTo>
                  <a:cubicBezTo>
                    <a:pt x="260294" y="630338"/>
                    <a:pt x="255499" y="634082"/>
                    <a:pt x="250371" y="637287"/>
                  </a:cubicBezTo>
                  <a:cubicBezTo>
                    <a:pt x="245784" y="640154"/>
                    <a:pt x="240081" y="641166"/>
                    <a:pt x="235857" y="644545"/>
                  </a:cubicBezTo>
                  <a:cubicBezTo>
                    <a:pt x="227843" y="650956"/>
                    <a:pt x="221343" y="659059"/>
                    <a:pt x="214086" y="666316"/>
                  </a:cubicBezTo>
                  <a:cubicBezTo>
                    <a:pt x="206060" y="674342"/>
                    <a:pt x="202418" y="679407"/>
                    <a:pt x="192314" y="684459"/>
                  </a:cubicBezTo>
                  <a:cubicBezTo>
                    <a:pt x="188893" y="686169"/>
                    <a:pt x="185057" y="686878"/>
                    <a:pt x="181429" y="688087"/>
                  </a:cubicBezTo>
                  <a:cubicBezTo>
                    <a:pt x="169474" y="696058"/>
                    <a:pt x="166321" y="701745"/>
                    <a:pt x="148771" y="691716"/>
                  </a:cubicBezTo>
                  <a:cubicBezTo>
                    <a:pt x="145450" y="689818"/>
                    <a:pt x="147000" y="684174"/>
                    <a:pt x="145143" y="680830"/>
                  </a:cubicBezTo>
                  <a:cubicBezTo>
                    <a:pt x="140907" y="673206"/>
                    <a:pt x="136797" y="665226"/>
                    <a:pt x="130629" y="659059"/>
                  </a:cubicBezTo>
                  <a:cubicBezTo>
                    <a:pt x="128210" y="656640"/>
                    <a:pt x="125508" y="654473"/>
                    <a:pt x="123371" y="651802"/>
                  </a:cubicBezTo>
                  <a:cubicBezTo>
                    <a:pt x="120647" y="648397"/>
                    <a:pt x="119198" y="644000"/>
                    <a:pt x="116114" y="640916"/>
                  </a:cubicBezTo>
                  <a:cubicBezTo>
                    <a:pt x="105717" y="630518"/>
                    <a:pt x="106146" y="635932"/>
                    <a:pt x="94343" y="630030"/>
                  </a:cubicBezTo>
                  <a:cubicBezTo>
                    <a:pt x="66214" y="615965"/>
                    <a:pt x="99926" y="628262"/>
                    <a:pt x="72571" y="619145"/>
                  </a:cubicBezTo>
                  <a:cubicBezTo>
                    <a:pt x="70152" y="615516"/>
                    <a:pt x="68186" y="611541"/>
                    <a:pt x="65314" y="608259"/>
                  </a:cubicBezTo>
                  <a:cubicBezTo>
                    <a:pt x="59682" y="601822"/>
                    <a:pt x="47171" y="590116"/>
                    <a:pt x="47171" y="590116"/>
                  </a:cubicBezTo>
                  <a:cubicBezTo>
                    <a:pt x="42333" y="591326"/>
                    <a:pt x="36806" y="590979"/>
                    <a:pt x="32657" y="593745"/>
                  </a:cubicBezTo>
                  <a:cubicBezTo>
                    <a:pt x="29029" y="596164"/>
                    <a:pt x="27935" y="601082"/>
                    <a:pt x="25400" y="604630"/>
                  </a:cubicBezTo>
                  <a:cubicBezTo>
                    <a:pt x="21885" y="609551"/>
                    <a:pt x="18143" y="614307"/>
                    <a:pt x="14514" y="619145"/>
                  </a:cubicBezTo>
                  <a:cubicBezTo>
                    <a:pt x="13350" y="623800"/>
                    <a:pt x="9861" y="639336"/>
                    <a:pt x="7257" y="644545"/>
                  </a:cubicBezTo>
                  <a:cubicBezTo>
                    <a:pt x="5307" y="648445"/>
                    <a:pt x="2419" y="651802"/>
                    <a:pt x="0" y="655430"/>
                  </a:cubicBezTo>
                  <a:cubicBezTo>
                    <a:pt x="2642" y="697705"/>
                    <a:pt x="-739" y="700015"/>
                    <a:pt x="7257" y="728002"/>
                  </a:cubicBezTo>
                  <a:cubicBezTo>
                    <a:pt x="8308" y="731680"/>
                    <a:pt x="8918" y="735607"/>
                    <a:pt x="10886" y="738887"/>
                  </a:cubicBezTo>
                  <a:cubicBezTo>
                    <a:pt x="12646" y="741821"/>
                    <a:pt x="15724" y="743726"/>
                    <a:pt x="18143" y="746145"/>
                  </a:cubicBezTo>
                  <a:cubicBezTo>
                    <a:pt x="19352" y="754612"/>
                    <a:pt x="19066" y="763431"/>
                    <a:pt x="21771" y="771545"/>
                  </a:cubicBezTo>
                  <a:cubicBezTo>
                    <a:pt x="22853" y="774791"/>
                    <a:pt x="26292" y="776749"/>
                    <a:pt x="29029" y="778802"/>
                  </a:cubicBezTo>
                  <a:cubicBezTo>
                    <a:pt x="36007" y="784035"/>
                    <a:pt x="43543" y="788478"/>
                    <a:pt x="50800" y="793316"/>
                  </a:cubicBezTo>
                  <a:cubicBezTo>
                    <a:pt x="54429" y="795735"/>
                    <a:pt x="57549" y="799194"/>
                    <a:pt x="61686" y="800573"/>
                  </a:cubicBezTo>
                  <a:lnTo>
                    <a:pt x="72571" y="804202"/>
                  </a:lnTo>
                  <a:cubicBezTo>
                    <a:pt x="81543" y="831112"/>
                    <a:pt x="80444" y="823284"/>
                    <a:pt x="72571" y="873145"/>
                  </a:cubicBezTo>
                  <a:cubicBezTo>
                    <a:pt x="71891" y="877452"/>
                    <a:pt x="68719" y="881306"/>
                    <a:pt x="65314" y="884030"/>
                  </a:cubicBezTo>
                  <a:cubicBezTo>
                    <a:pt x="62327" y="886419"/>
                    <a:pt x="58057" y="886449"/>
                    <a:pt x="54429" y="887659"/>
                  </a:cubicBezTo>
                  <a:cubicBezTo>
                    <a:pt x="52010" y="890078"/>
                    <a:pt x="50018" y="893018"/>
                    <a:pt x="47171" y="894916"/>
                  </a:cubicBezTo>
                  <a:cubicBezTo>
                    <a:pt x="42670" y="897916"/>
                    <a:pt x="36482" y="898348"/>
                    <a:pt x="32657" y="902173"/>
                  </a:cubicBezTo>
                  <a:cubicBezTo>
                    <a:pt x="29952" y="904878"/>
                    <a:pt x="30536" y="909543"/>
                    <a:pt x="29029" y="913059"/>
                  </a:cubicBezTo>
                  <a:cubicBezTo>
                    <a:pt x="23507" y="925944"/>
                    <a:pt x="21799" y="927530"/>
                    <a:pt x="14514" y="938459"/>
                  </a:cubicBezTo>
                  <a:cubicBezTo>
                    <a:pt x="8648" y="956060"/>
                    <a:pt x="9302" y="948687"/>
                    <a:pt x="14514" y="974745"/>
                  </a:cubicBezTo>
                  <a:cubicBezTo>
                    <a:pt x="15264" y="978495"/>
                    <a:pt x="18143" y="985630"/>
                    <a:pt x="18143" y="985630"/>
                  </a:cubicBezTo>
                  <a:lnTo>
                    <a:pt x="119743" y="1000145"/>
                  </a:lnTo>
                  <a:lnTo>
                    <a:pt x="275771" y="1007402"/>
                  </a:lnTo>
                  <a:lnTo>
                    <a:pt x="319314" y="1076345"/>
                  </a:lnTo>
                  <a:lnTo>
                    <a:pt x="613229" y="1007402"/>
                  </a:lnTo>
                  <a:lnTo>
                    <a:pt x="685800" y="1315830"/>
                  </a:lnTo>
                  <a:lnTo>
                    <a:pt x="903514" y="1203345"/>
                  </a:lnTo>
                  <a:lnTo>
                    <a:pt x="936171" y="1272287"/>
                  </a:lnTo>
                  <a:cubicBezTo>
                    <a:pt x="937381" y="1286801"/>
                    <a:pt x="937406" y="1301464"/>
                    <a:pt x="939800" y="1315830"/>
                  </a:cubicBezTo>
                  <a:cubicBezTo>
                    <a:pt x="941058" y="1323376"/>
                    <a:pt x="944638" y="1330345"/>
                    <a:pt x="947057" y="1337602"/>
                  </a:cubicBezTo>
                  <a:cubicBezTo>
                    <a:pt x="948267" y="1341230"/>
                    <a:pt x="947982" y="1345782"/>
                    <a:pt x="950686" y="1348487"/>
                  </a:cubicBezTo>
                  <a:cubicBezTo>
                    <a:pt x="953105" y="1350906"/>
                    <a:pt x="955806" y="1353073"/>
                    <a:pt x="957943" y="1355745"/>
                  </a:cubicBezTo>
                  <a:cubicBezTo>
                    <a:pt x="960667" y="1359150"/>
                    <a:pt x="961918" y="1363758"/>
                    <a:pt x="965200" y="1366630"/>
                  </a:cubicBezTo>
                  <a:cubicBezTo>
                    <a:pt x="971764" y="1372374"/>
                    <a:pt x="979714" y="1376307"/>
                    <a:pt x="986971" y="1381145"/>
                  </a:cubicBezTo>
                  <a:lnTo>
                    <a:pt x="997857" y="1388402"/>
                  </a:lnTo>
                  <a:cubicBezTo>
                    <a:pt x="1001486" y="1390821"/>
                    <a:pt x="1004606" y="1394280"/>
                    <a:pt x="1008743" y="1395659"/>
                  </a:cubicBezTo>
                  <a:cubicBezTo>
                    <a:pt x="1034864" y="1404365"/>
                    <a:pt x="1002223" y="1393795"/>
                    <a:pt x="1034143" y="1402916"/>
                  </a:cubicBezTo>
                  <a:cubicBezTo>
                    <a:pt x="1037821" y="1403967"/>
                    <a:pt x="1041400" y="1405335"/>
                    <a:pt x="1045029" y="1406545"/>
                  </a:cubicBezTo>
                  <a:cubicBezTo>
                    <a:pt x="1046238" y="1410173"/>
                    <a:pt x="1047856" y="1413690"/>
                    <a:pt x="1048657" y="1417430"/>
                  </a:cubicBezTo>
                  <a:cubicBezTo>
                    <a:pt x="1051490" y="1430653"/>
                    <a:pt x="1052817" y="1444181"/>
                    <a:pt x="1055914" y="1457345"/>
                  </a:cubicBezTo>
                  <a:cubicBezTo>
                    <a:pt x="1057666" y="1464791"/>
                    <a:pt x="1060752" y="1471859"/>
                    <a:pt x="1063171" y="1479116"/>
                  </a:cubicBezTo>
                  <a:cubicBezTo>
                    <a:pt x="1066808" y="1490026"/>
                    <a:pt x="1066242" y="1491509"/>
                    <a:pt x="1074057" y="1500887"/>
                  </a:cubicBezTo>
                  <a:cubicBezTo>
                    <a:pt x="1077342" y="1504829"/>
                    <a:pt x="1079928" y="1510683"/>
                    <a:pt x="1084943" y="1511773"/>
                  </a:cubicBezTo>
                  <a:cubicBezTo>
                    <a:pt x="1108699" y="1516937"/>
                    <a:pt x="1133324" y="1516611"/>
                    <a:pt x="1157514" y="1519030"/>
                  </a:cubicBezTo>
                  <a:lnTo>
                    <a:pt x="1179286" y="1526287"/>
                  </a:lnTo>
                  <a:lnTo>
                    <a:pt x="1190171" y="1529916"/>
                  </a:lnTo>
                  <a:cubicBezTo>
                    <a:pt x="1204347" y="1544090"/>
                    <a:pt x="1189473" y="1531381"/>
                    <a:pt x="1208314" y="1540802"/>
                  </a:cubicBezTo>
                  <a:cubicBezTo>
                    <a:pt x="1212215" y="1542752"/>
                    <a:pt x="1215651" y="1545524"/>
                    <a:pt x="1219200" y="1548059"/>
                  </a:cubicBezTo>
                  <a:cubicBezTo>
                    <a:pt x="1224121" y="1551574"/>
                    <a:pt x="1228305" y="1556241"/>
                    <a:pt x="1233714" y="1558945"/>
                  </a:cubicBezTo>
                  <a:cubicBezTo>
                    <a:pt x="1238175" y="1561175"/>
                    <a:pt x="1243391" y="1561364"/>
                    <a:pt x="1248229" y="1562573"/>
                  </a:cubicBezTo>
                  <a:cubicBezTo>
                    <a:pt x="1249438" y="1566202"/>
                    <a:pt x="1248745" y="1571236"/>
                    <a:pt x="1251857" y="1573459"/>
                  </a:cubicBezTo>
                  <a:cubicBezTo>
                    <a:pt x="1259016" y="1578573"/>
                    <a:pt x="1282625" y="1582515"/>
                    <a:pt x="1291771" y="1584345"/>
                  </a:cubicBezTo>
                  <a:cubicBezTo>
                    <a:pt x="1301233" y="1593806"/>
                    <a:pt x="1311169" y="1601370"/>
                    <a:pt x="1317171" y="1613373"/>
                  </a:cubicBezTo>
                  <a:cubicBezTo>
                    <a:pt x="1318882" y="1616794"/>
                    <a:pt x="1320326" y="1620464"/>
                    <a:pt x="1320800" y="1624259"/>
                  </a:cubicBezTo>
                  <a:cubicBezTo>
                    <a:pt x="1321550" y="1630260"/>
                    <a:pt x="1320800" y="1636354"/>
                    <a:pt x="1320800" y="1642402"/>
                  </a:cubicBezTo>
                  <a:lnTo>
                    <a:pt x="1302657" y="1707716"/>
                  </a:lnTo>
                  <a:lnTo>
                    <a:pt x="1404257" y="1693202"/>
                  </a:lnTo>
                  <a:cubicBezTo>
                    <a:pt x="1413933" y="1689573"/>
                    <a:pt x="1424687" y="1688049"/>
                    <a:pt x="1433286" y="1682316"/>
                  </a:cubicBezTo>
                  <a:cubicBezTo>
                    <a:pt x="1436468" y="1680194"/>
                    <a:pt x="1435204" y="1674851"/>
                    <a:pt x="1436914" y="1671430"/>
                  </a:cubicBezTo>
                  <a:cubicBezTo>
                    <a:pt x="1438864" y="1667530"/>
                    <a:pt x="1442007" y="1664331"/>
                    <a:pt x="1444171" y="1660545"/>
                  </a:cubicBezTo>
                  <a:cubicBezTo>
                    <a:pt x="1446855" y="1655848"/>
                    <a:pt x="1449010" y="1650868"/>
                    <a:pt x="1451429" y="1646030"/>
                  </a:cubicBezTo>
                  <a:cubicBezTo>
                    <a:pt x="1452638" y="1639982"/>
                    <a:pt x="1451997" y="1633242"/>
                    <a:pt x="1455057" y="1627887"/>
                  </a:cubicBezTo>
                  <a:cubicBezTo>
                    <a:pt x="1457221" y="1624101"/>
                    <a:pt x="1462394" y="1623165"/>
                    <a:pt x="1465943" y="1620630"/>
                  </a:cubicBezTo>
                  <a:cubicBezTo>
                    <a:pt x="1503574" y="1593752"/>
                    <a:pt x="1452148" y="1628619"/>
                    <a:pt x="1502229" y="1595230"/>
                  </a:cubicBezTo>
                  <a:cubicBezTo>
                    <a:pt x="1505857" y="1592811"/>
                    <a:pt x="1510030" y="1591056"/>
                    <a:pt x="1513114" y="1587973"/>
                  </a:cubicBezTo>
                  <a:cubicBezTo>
                    <a:pt x="1537970" y="1563119"/>
                    <a:pt x="1526347" y="1571895"/>
                    <a:pt x="1545771" y="1558945"/>
                  </a:cubicBezTo>
                  <a:cubicBezTo>
                    <a:pt x="1544562" y="1548059"/>
                    <a:pt x="1545607" y="1536678"/>
                    <a:pt x="1542143" y="1526287"/>
                  </a:cubicBezTo>
                  <a:cubicBezTo>
                    <a:pt x="1540520" y="1521419"/>
                    <a:pt x="1534103" y="1519672"/>
                    <a:pt x="1531257" y="1515402"/>
                  </a:cubicBezTo>
                  <a:cubicBezTo>
                    <a:pt x="1529135" y="1512220"/>
                    <a:pt x="1528838" y="1508145"/>
                    <a:pt x="1527629" y="1504516"/>
                  </a:cubicBezTo>
                  <a:cubicBezTo>
                    <a:pt x="1553948" y="1469422"/>
                    <a:pt x="1524466" y="1502996"/>
                    <a:pt x="1549400" y="1486373"/>
                  </a:cubicBezTo>
                  <a:cubicBezTo>
                    <a:pt x="1576578" y="1468254"/>
                    <a:pt x="1545291" y="1480485"/>
                    <a:pt x="1571171" y="1471859"/>
                  </a:cubicBezTo>
                  <a:cubicBezTo>
                    <a:pt x="1577922" y="1465109"/>
                    <a:pt x="1581108" y="1462872"/>
                    <a:pt x="1585686" y="1453716"/>
                  </a:cubicBezTo>
                  <a:cubicBezTo>
                    <a:pt x="1587396" y="1450295"/>
                    <a:pt x="1588105" y="1446459"/>
                    <a:pt x="1589314" y="1442830"/>
                  </a:cubicBezTo>
                  <a:cubicBezTo>
                    <a:pt x="1590524" y="1431944"/>
                    <a:pt x="1590287" y="1420799"/>
                    <a:pt x="1592943" y="1410173"/>
                  </a:cubicBezTo>
                  <a:cubicBezTo>
                    <a:pt x="1594001" y="1405942"/>
                    <a:pt x="1597362" y="1402598"/>
                    <a:pt x="1600200" y="1399287"/>
                  </a:cubicBezTo>
                  <a:cubicBezTo>
                    <a:pt x="1604653" y="1394092"/>
                    <a:pt x="1609146" y="1388750"/>
                    <a:pt x="1614714" y="1384773"/>
                  </a:cubicBezTo>
                  <a:cubicBezTo>
                    <a:pt x="1617826" y="1382550"/>
                    <a:pt x="1622084" y="1382652"/>
                    <a:pt x="1625600" y="1381145"/>
                  </a:cubicBezTo>
                  <a:cubicBezTo>
                    <a:pt x="1630572" y="1379014"/>
                    <a:pt x="1635418" y="1376571"/>
                    <a:pt x="1640114" y="1373887"/>
                  </a:cubicBezTo>
                  <a:cubicBezTo>
                    <a:pt x="1653987" y="1365959"/>
                    <a:pt x="1646090" y="1366630"/>
                    <a:pt x="1654629" y="1366630"/>
                  </a:cubicBezTo>
                  <a:lnTo>
                    <a:pt x="1716314" y="1246887"/>
                  </a:lnTo>
                  <a:lnTo>
                    <a:pt x="1680029" y="1119887"/>
                  </a:lnTo>
                  <a:lnTo>
                    <a:pt x="1741714" y="902173"/>
                  </a:lnTo>
                  <a:lnTo>
                    <a:pt x="1636486" y="855002"/>
                  </a:lnTo>
                  <a:lnTo>
                    <a:pt x="1676400" y="793316"/>
                  </a:lnTo>
                  <a:lnTo>
                    <a:pt x="1665514" y="728002"/>
                  </a:lnTo>
                  <a:lnTo>
                    <a:pt x="1705429" y="684459"/>
                  </a:lnTo>
                  <a:cubicBezTo>
                    <a:pt x="1704219" y="666316"/>
                    <a:pt x="1669748" y="582859"/>
                    <a:pt x="1701800" y="630030"/>
                  </a:cubicBezTo>
                  <a:lnTo>
                    <a:pt x="1719943" y="601002"/>
                  </a:lnTo>
                  <a:cubicBezTo>
                    <a:pt x="1730829" y="598583"/>
                    <a:pt x="1741561" y="595322"/>
                    <a:pt x="1752600" y="593745"/>
                  </a:cubicBezTo>
                  <a:cubicBezTo>
                    <a:pt x="1767018" y="591685"/>
                    <a:pt x="1782110" y="594014"/>
                    <a:pt x="1796143" y="590116"/>
                  </a:cubicBezTo>
                  <a:cubicBezTo>
                    <a:pt x="1804547" y="587782"/>
                    <a:pt x="1817914" y="575602"/>
                    <a:pt x="1817914" y="575602"/>
                  </a:cubicBezTo>
                  <a:lnTo>
                    <a:pt x="1836057" y="553830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4498948" y="2837262"/>
              <a:ext cx="1882269" cy="2423657"/>
            </a:xfrm>
            <a:custGeom>
              <a:avLst/>
              <a:gdLst>
                <a:gd name="connsiteX0" fmla="*/ 1012371 w 1881423"/>
                <a:gd name="connsiteY0" fmla="*/ 0 h 2423886"/>
                <a:gd name="connsiteX1" fmla="*/ 1012371 w 1881423"/>
                <a:gd name="connsiteY1" fmla="*/ 0 h 2423886"/>
                <a:gd name="connsiteX2" fmla="*/ 1063171 w 1881423"/>
                <a:gd name="connsiteY2" fmla="*/ 7257 h 2423886"/>
                <a:gd name="connsiteX3" fmla="*/ 1084942 w 1881423"/>
                <a:gd name="connsiteY3" fmla="*/ 25400 h 2423886"/>
                <a:gd name="connsiteX4" fmla="*/ 1103085 w 1881423"/>
                <a:gd name="connsiteY4" fmla="*/ 39914 h 2423886"/>
                <a:gd name="connsiteX5" fmla="*/ 1106714 w 1881423"/>
                <a:gd name="connsiteY5" fmla="*/ 58057 h 2423886"/>
                <a:gd name="connsiteX6" fmla="*/ 1128485 w 1881423"/>
                <a:gd name="connsiteY6" fmla="*/ 79828 h 2423886"/>
                <a:gd name="connsiteX7" fmla="*/ 1143000 w 1881423"/>
                <a:gd name="connsiteY7" fmla="*/ 97971 h 2423886"/>
                <a:gd name="connsiteX8" fmla="*/ 1157514 w 1881423"/>
                <a:gd name="connsiteY8" fmla="*/ 119743 h 2423886"/>
                <a:gd name="connsiteX9" fmla="*/ 1161142 w 1881423"/>
                <a:gd name="connsiteY9" fmla="*/ 130628 h 2423886"/>
                <a:gd name="connsiteX10" fmla="*/ 1172028 w 1881423"/>
                <a:gd name="connsiteY10" fmla="*/ 134257 h 2423886"/>
                <a:gd name="connsiteX11" fmla="*/ 1197428 w 1881423"/>
                <a:gd name="connsiteY11" fmla="*/ 148771 h 2423886"/>
                <a:gd name="connsiteX12" fmla="*/ 1204685 w 1881423"/>
                <a:gd name="connsiteY12" fmla="*/ 159657 h 2423886"/>
                <a:gd name="connsiteX13" fmla="*/ 1193800 w 1881423"/>
                <a:gd name="connsiteY13" fmla="*/ 228600 h 2423886"/>
                <a:gd name="connsiteX14" fmla="*/ 1197428 w 1881423"/>
                <a:gd name="connsiteY14" fmla="*/ 264886 h 2423886"/>
                <a:gd name="connsiteX15" fmla="*/ 1222828 w 1881423"/>
                <a:gd name="connsiteY15" fmla="*/ 290286 h 2423886"/>
                <a:gd name="connsiteX16" fmla="*/ 1248228 w 1881423"/>
                <a:gd name="connsiteY16" fmla="*/ 301171 h 2423886"/>
                <a:gd name="connsiteX17" fmla="*/ 1270000 w 1881423"/>
                <a:gd name="connsiteY17" fmla="*/ 319314 h 2423886"/>
                <a:gd name="connsiteX18" fmla="*/ 1280885 w 1881423"/>
                <a:gd name="connsiteY18" fmla="*/ 330200 h 2423886"/>
                <a:gd name="connsiteX19" fmla="*/ 1284514 w 1881423"/>
                <a:gd name="connsiteY19" fmla="*/ 344714 h 2423886"/>
                <a:gd name="connsiteX20" fmla="*/ 1280885 w 1881423"/>
                <a:gd name="connsiteY20" fmla="*/ 388257 h 2423886"/>
                <a:gd name="connsiteX21" fmla="*/ 1291771 w 1881423"/>
                <a:gd name="connsiteY21" fmla="*/ 399143 h 2423886"/>
                <a:gd name="connsiteX22" fmla="*/ 1302657 w 1881423"/>
                <a:gd name="connsiteY22" fmla="*/ 406400 h 2423886"/>
                <a:gd name="connsiteX23" fmla="*/ 1338942 w 1881423"/>
                <a:gd name="connsiteY23" fmla="*/ 413657 h 2423886"/>
                <a:gd name="connsiteX24" fmla="*/ 1346200 w 1881423"/>
                <a:gd name="connsiteY24" fmla="*/ 420914 h 2423886"/>
                <a:gd name="connsiteX25" fmla="*/ 1360714 w 1881423"/>
                <a:gd name="connsiteY25" fmla="*/ 478971 h 2423886"/>
                <a:gd name="connsiteX26" fmla="*/ 1371600 w 1881423"/>
                <a:gd name="connsiteY26" fmla="*/ 486228 h 2423886"/>
                <a:gd name="connsiteX27" fmla="*/ 1378857 w 1881423"/>
                <a:gd name="connsiteY27" fmla="*/ 493486 h 2423886"/>
                <a:gd name="connsiteX28" fmla="*/ 1415142 w 1881423"/>
                <a:gd name="connsiteY28" fmla="*/ 508000 h 2423886"/>
                <a:gd name="connsiteX29" fmla="*/ 1426028 w 1881423"/>
                <a:gd name="connsiteY29" fmla="*/ 515257 h 2423886"/>
                <a:gd name="connsiteX30" fmla="*/ 1436914 w 1881423"/>
                <a:gd name="connsiteY30" fmla="*/ 518886 h 2423886"/>
                <a:gd name="connsiteX31" fmla="*/ 1473200 w 1881423"/>
                <a:gd name="connsiteY31" fmla="*/ 540657 h 2423886"/>
                <a:gd name="connsiteX32" fmla="*/ 1505857 w 1881423"/>
                <a:gd name="connsiteY32" fmla="*/ 555171 h 2423886"/>
                <a:gd name="connsiteX33" fmla="*/ 1524000 w 1881423"/>
                <a:gd name="connsiteY33" fmla="*/ 569686 h 2423886"/>
                <a:gd name="connsiteX34" fmla="*/ 1534885 w 1881423"/>
                <a:gd name="connsiteY34" fmla="*/ 576943 h 2423886"/>
                <a:gd name="connsiteX35" fmla="*/ 1549400 w 1881423"/>
                <a:gd name="connsiteY35" fmla="*/ 587828 h 2423886"/>
                <a:gd name="connsiteX36" fmla="*/ 1560285 w 1881423"/>
                <a:gd name="connsiteY36" fmla="*/ 609600 h 2423886"/>
                <a:gd name="connsiteX37" fmla="*/ 1567542 w 1881423"/>
                <a:gd name="connsiteY37" fmla="*/ 631371 h 2423886"/>
                <a:gd name="connsiteX38" fmla="*/ 1574800 w 1881423"/>
                <a:gd name="connsiteY38" fmla="*/ 656771 h 2423886"/>
                <a:gd name="connsiteX39" fmla="*/ 1574800 w 1881423"/>
                <a:gd name="connsiteY39" fmla="*/ 732971 h 2423886"/>
                <a:gd name="connsiteX40" fmla="*/ 1585685 w 1881423"/>
                <a:gd name="connsiteY40" fmla="*/ 740228 h 2423886"/>
                <a:gd name="connsiteX41" fmla="*/ 1600200 w 1881423"/>
                <a:gd name="connsiteY41" fmla="*/ 758371 h 2423886"/>
                <a:gd name="connsiteX42" fmla="*/ 1607457 w 1881423"/>
                <a:gd name="connsiteY42" fmla="*/ 769257 h 2423886"/>
                <a:gd name="connsiteX43" fmla="*/ 1611085 w 1881423"/>
                <a:gd name="connsiteY43" fmla="*/ 780143 h 2423886"/>
                <a:gd name="connsiteX44" fmla="*/ 1625600 w 1881423"/>
                <a:gd name="connsiteY44" fmla="*/ 798286 h 2423886"/>
                <a:gd name="connsiteX45" fmla="*/ 1629228 w 1881423"/>
                <a:gd name="connsiteY45" fmla="*/ 812800 h 2423886"/>
                <a:gd name="connsiteX46" fmla="*/ 1640114 w 1881423"/>
                <a:gd name="connsiteY46" fmla="*/ 834571 h 2423886"/>
                <a:gd name="connsiteX47" fmla="*/ 1651000 w 1881423"/>
                <a:gd name="connsiteY47" fmla="*/ 870857 h 2423886"/>
                <a:gd name="connsiteX48" fmla="*/ 1654628 w 1881423"/>
                <a:gd name="connsiteY48" fmla="*/ 881743 h 2423886"/>
                <a:gd name="connsiteX49" fmla="*/ 1661885 w 1881423"/>
                <a:gd name="connsiteY49" fmla="*/ 892628 h 2423886"/>
                <a:gd name="connsiteX50" fmla="*/ 1661885 w 1881423"/>
                <a:gd name="connsiteY50" fmla="*/ 994228 h 2423886"/>
                <a:gd name="connsiteX51" fmla="*/ 1672771 w 1881423"/>
                <a:gd name="connsiteY51" fmla="*/ 1045028 h 2423886"/>
                <a:gd name="connsiteX52" fmla="*/ 1683657 w 1881423"/>
                <a:gd name="connsiteY52" fmla="*/ 1052286 h 2423886"/>
                <a:gd name="connsiteX53" fmla="*/ 1694542 w 1881423"/>
                <a:gd name="connsiteY53" fmla="*/ 1074057 h 2423886"/>
                <a:gd name="connsiteX54" fmla="*/ 1701800 w 1881423"/>
                <a:gd name="connsiteY54" fmla="*/ 1084943 h 2423886"/>
                <a:gd name="connsiteX55" fmla="*/ 1705428 w 1881423"/>
                <a:gd name="connsiteY55" fmla="*/ 1095828 h 2423886"/>
                <a:gd name="connsiteX56" fmla="*/ 1712685 w 1881423"/>
                <a:gd name="connsiteY56" fmla="*/ 1103086 h 2423886"/>
                <a:gd name="connsiteX57" fmla="*/ 1723571 w 1881423"/>
                <a:gd name="connsiteY57" fmla="*/ 1110343 h 2423886"/>
                <a:gd name="connsiteX58" fmla="*/ 1756228 w 1881423"/>
                <a:gd name="connsiteY58" fmla="*/ 1117600 h 2423886"/>
                <a:gd name="connsiteX59" fmla="*/ 1788885 w 1881423"/>
                <a:gd name="connsiteY59" fmla="*/ 1124857 h 2423886"/>
                <a:gd name="connsiteX60" fmla="*/ 1803400 w 1881423"/>
                <a:gd name="connsiteY60" fmla="*/ 1146628 h 2423886"/>
                <a:gd name="connsiteX61" fmla="*/ 1807028 w 1881423"/>
                <a:gd name="connsiteY61" fmla="*/ 1157514 h 2423886"/>
                <a:gd name="connsiteX62" fmla="*/ 1832428 w 1881423"/>
                <a:gd name="connsiteY62" fmla="*/ 1186543 h 2423886"/>
                <a:gd name="connsiteX63" fmla="*/ 1836057 w 1881423"/>
                <a:gd name="connsiteY63" fmla="*/ 1197428 h 2423886"/>
                <a:gd name="connsiteX64" fmla="*/ 1843314 w 1881423"/>
                <a:gd name="connsiteY64" fmla="*/ 1204686 h 2423886"/>
                <a:gd name="connsiteX65" fmla="*/ 1846942 w 1881423"/>
                <a:gd name="connsiteY65" fmla="*/ 1222828 h 2423886"/>
                <a:gd name="connsiteX66" fmla="*/ 1854200 w 1881423"/>
                <a:gd name="connsiteY66" fmla="*/ 1248228 h 2423886"/>
                <a:gd name="connsiteX67" fmla="*/ 1857828 w 1881423"/>
                <a:gd name="connsiteY67" fmla="*/ 1262743 h 2423886"/>
                <a:gd name="connsiteX68" fmla="*/ 1868714 w 1881423"/>
                <a:gd name="connsiteY68" fmla="*/ 1270000 h 2423886"/>
                <a:gd name="connsiteX69" fmla="*/ 1872342 w 1881423"/>
                <a:gd name="connsiteY69" fmla="*/ 1335314 h 2423886"/>
                <a:gd name="connsiteX70" fmla="*/ 1857828 w 1881423"/>
                <a:gd name="connsiteY70" fmla="*/ 1338943 h 2423886"/>
                <a:gd name="connsiteX71" fmla="*/ 1836057 w 1881423"/>
                <a:gd name="connsiteY71" fmla="*/ 1346200 h 2423886"/>
                <a:gd name="connsiteX72" fmla="*/ 1807028 w 1881423"/>
                <a:gd name="connsiteY72" fmla="*/ 1378857 h 2423886"/>
                <a:gd name="connsiteX73" fmla="*/ 1796142 w 1881423"/>
                <a:gd name="connsiteY73" fmla="*/ 1400628 h 2423886"/>
                <a:gd name="connsiteX74" fmla="*/ 1781628 w 1881423"/>
                <a:gd name="connsiteY74" fmla="*/ 1429657 h 2423886"/>
                <a:gd name="connsiteX75" fmla="*/ 1759857 w 1881423"/>
                <a:gd name="connsiteY75" fmla="*/ 1447800 h 2423886"/>
                <a:gd name="connsiteX76" fmla="*/ 1738085 w 1881423"/>
                <a:gd name="connsiteY76" fmla="*/ 1462314 h 2423886"/>
                <a:gd name="connsiteX77" fmla="*/ 1654628 w 1881423"/>
                <a:gd name="connsiteY77" fmla="*/ 1462314 h 2423886"/>
                <a:gd name="connsiteX78" fmla="*/ 1349828 w 1881423"/>
                <a:gd name="connsiteY78" fmla="*/ 1556657 h 2423886"/>
                <a:gd name="connsiteX79" fmla="*/ 1386114 w 1881423"/>
                <a:gd name="connsiteY79" fmla="*/ 1600200 h 2423886"/>
                <a:gd name="connsiteX80" fmla="*/ 1382485 w 1881423"/>
                <a:gd name="connsiteY80" fmla="*/ 1632857 h 2423886"/>
                <a:gd name="connsiteX81" fmla="*/ 1375228 w 1881423"/>
                <a:gd name="connsiteY81" fmla="*/ 1643743 h 2423886"/>
                <a:gd name="connsiteX82" fmla="*/ 1262742 w 1881423"/>
                <a:gd name="connsiteY82" fmla="*/ 1745343 h 2423886"/>
                <a:gd name="connsiteX83" fmla="*/ 1259114 w 1881423"/>
                <a:gd name="connsiteY83" fmla="*/ 1821543 h 2423886"/>
                <a:gd name="connsiteX84" fmla="*/ 1251857 w 1881423"/>
                <a:gd name="connsiteY84" fmla="*/ 1886857 h 2423886"/>
                <a:gd name="connsiteX85" fmla="*/ 1244600 w 1881423"/>
                <a:gd name="connsiteY85" fmla="*/ 1897743 h 2423886"/>
                <a:gd name="connsiteX86" fmla="*/ 1240971 w 1881423"/>
                <a:gd name="connsiteY86" fmla="*/ 1912257 h 2423886"/>
                <a:gd name="connsiteX87" fmla="*/ 1208314 w 1881423"/>
                <a:gd name="connsiteY87" fmla="*/ 1941286 h 2423886"/>
                <a:gd name="connsiteX88" fmla="*/ 1193800 w 1881423"/>
                <a:gd name="connsiteY88" fmla="*/ 1944914 h 2423886"/>
                <a:gd name="connsiteX89" fmla="*/ 1168400 w 1881423"/>
                <a:gd name="connsiteY89" fmla="*/ 1952171 h 2423886"/>
                <a:gd name="connsiteX90" fmla="*/ 1128485 w 1881423"/>
                <a:gd name="connsiteY90" fmla="*/ 1944914 h 2423886"/>
                <a:gd name="connsiteX91" fmla="*/ 1110342 w 1881423"/>
                <a:gd name="connsiteY91" fmla="*/ 1930400 h 2423886"/>
                <a:gd name="connsiteX92" fmla="*/ 1099457 w 1881423"/>
                <a:gd name="connsiteY92" fmla="*/ 1923143 h 2423886"/>
                <a:gd name="connsiteX93" fmla="*/ 1066800 w 1881423"/>
                <a:gd name="connsiteY93" fmla="*/ 1930400 h 2423886"/>
                <a:gd name="connsiteX94" fmla="*/ 1063171 w 1881423"/>
                <a:gd name="connsiteY94" fmla="*/ 1944914 h 2423886"/>
                <a:gd name="connsiteX95" fmla="*/ 1055914 w 1881423"/>
                <a:gd name="connsiteY95" fmla="*/ 1966686 h 2423886"/>
                <a:gd name="connsiteX96" fmla="*/ 1052285 w 1881423"/>
                <a:gd name="connsiteY96" fmla="*/ 1977571 h 2423886"/>
                <a:gd name="connsiteX97" fmla="*/ 1041400 w 1881423"/>
                <a:gd name="connsiteY97" fmla="*/ 1977571 h 2423886"/>
                <a:gd name="connsiteX98" fmla="*/ 1041400 w 1881423"/>
                <a:gd name="connsiteY98" fmla="*/ 2293257 h 2423886"/>
                <a:gd name="connsiteX99" fmla="*/ 994228 w 1881423"/>
                <a:gd name="connsiteY99" fmla="*/ 2293257 h 2423886"/>
                <a:gd name="connsiteX100" fmla="*/ 907142 w 1881423"/>
                <a:gd name="connsiteY100" fmla="*/ 2198914 h 2423886"/>
                <a:gd name="connsiteX101" fmla="*/ 881742 w 1881423"/>
                <a:gd name="connsiteY101" fmla="*/ 2177143 h 2423886"/>
                <a:gd name="connsiteX102" fmla="*/ 859971 w 1881423"/>
                <a:gd name="connsiteY102" fmla="*/ 2169886 h 2423886"/>
                <a:gd name="connsiteX103" fmla="*/ 852714 w 1881423"/>
                <a:gd name="connsiteY103" fmla="*/ 2162628 h 2423886"/>
                <a:gd name="connsiteX104" fmla="*/ 841828 w 1881423"/>
                <a:gd name="connsiteY104" fmla="*/ 2159000 h 2423886"/>
                <a:gd name="connsiteX105" fmla="*/ 805542 w 1881423"/>
                <a:gd name="connsiteY105" fmla="*/ 2148114 h 2423886"/>
                <a:gd name="connsiteX106" fmla="*/ 794657 w 1881423"/>
                <a:gd name="connsiteY106" fmla="*/ 2140857 h 2423886"/>
                <a:gd name="connsiteX107" fmla="*/ 769257 w 1881423"/>
                <a:gd name="connsiteY107" fmla="*/ 2126343 h 2423886"/>
                <a:gd name="connsiteX108" fmla="*/ 758371 w 1881423"/>
                <a:gd name="connsiteY108" fmla="*/ 2115457 h 2423886"/>
                <a:gd name="connsiteX109" fmla="*/ 736600 w 1881423"/>
                <a:gd name="connsiteY109" fmla="*/ 2100943 h 2423886"/>
                <a:gd name="connsiteX110" fmla="*/ 718457 w 1881423"/>
                <a:gd name="connsiteY110" fmla="*/ 2090057 h 2423886"/>
                <a:gd name="connsiteX111" fmla="*/ 707571 w 1881423"/>
                <a:gd name="connsiteY111" fmla="*/ 2079171 h 2423886"/>
                <a:gd name="connsiteX112" fmla="*/ 696685 w 1881423"/>
                <a:gd name="connsiteY112" fmla="*/ 2061028 h 2423886"/>
                <a:gd name="connsiteX113" fmla="*/ 685800 w 1881423"/>
                <a:gd name="connsiteY113" fmla="*/ 2053771 h 2423886"/>
                <a:gd name="connsiteX114" fmla="*/ 674914 w 1881423"/>
                <a:gd name="connsiteY114" fmla="*/ 2050143 h 2423886"/>
                <a:gd name="connsiteX115" fmla="*/ 664028 w 1881423"/>
                <a:gd name="connsiteY115" fmla="*/ 2079171 h 2423886"/>
                <a:gd name="connsiteX116" fmla="*/ 562428 w 1881423"/>
                <a:gd name="connsiteY116" fmla="*/ 2079171 h 2423886"/>
                <a:gd name="connsiteX117" fmla="*/ 631371 w 1881423"/>
                <a:gd name="connsiteY117" fmla="*/ 2264228 h 2423886"/>
                <a:gd name="connsiteX118" fmla="*/ 580571 w 1881423"/>
                <a:gd name="connsiteY118" fmla="*/ 2300514 h 2423886"/>
                <a:gd name="connsiteX119" fmla="*/ 584200 w 1881423"/>
                <a:gd name="connsiteY119" fmla="*/ 2394857 h 2423886"/>
                <a:gd name="connsiteX120" fmla="*/ 424542 w 1881423"/>
                <a:gd name="connsiteY120" fmla="*/ 2423886 h 2423886"/>
                <a:gd name="connsiteX121" fmla="*/ 399142 w 1881423"/>
                <a:gd name="connsiteY121" fmla="*/ 2405743 h 2423886"/>
                <a:gd name="connsiteX122" fmla="*/ 384628 w 1881423"/>
                <a:gd name="connsiteY122" fmla="*/ 2402114 h 2423886"/>
                <a:gd name="connsiteX123" fmla="*/ 373742 w 1881423"/>
                <a:gd name="connsiteY123" fmla="*/ 2394857 h 2423886"/>
                <a:gd name="connsiteX124" fmla="*/ 366485 w 1881423"/>
                <a:gd name="connsiteY124" fmla="*/ 2383971 h 2423886"/>
                <a:gd name="connsiteX125" fmla="*/ 344714 w 1881423"/>
                <a:gd name="connsiteY125" fmla="*/ 2373086 h 2423886"/>
                <a:gd name="connsiteX126" fmla="*/ 156028 w 1881423"/>
                <a:gd name="connsiteY126" fmla="*/ 2354943 h 2423886"/>
                <a:gd name="connsiteX127" fmla="*/ 127000 w 1881423"/>
                <a:gd name="connsiteY127" fmla="*/ 2351314 h 2423886"/>
                <a:gd name="connsiteX128" fmla="*/ 105228 w 1881423"/>
                <a:gd name="connsiteY128" fmla="*/ 2340428 h 2423886"/>
                <a:gd name="connsiteX129" fmla="*/ 94342 w 1881423"/>
                <a:gd name="connsiteY129" fmla="*/ 2336800 h 2423886"/>
                <a:gd name="connsiteX130" fmla="*/ 79828 w 1881423"/>
                <a:gd name="connsiteY130" fmla="*/ 2325914 h 2423886"/>
                <a:gd name="connsiteX131" fmla="*/ 76200 w 1881423"/>
                <a:gd name="connsiteY131" fmla="*/ 2300514 h 2423886"/>
                <a:gd name="connsiteX132" fmla="*/ 127000 w 1881423"/>
                <a:gd name="connsiteY132" fmla="*/ 2238828 h 2423886"/>
                <a:gd name="connsiteX133" fmla="*/ 141514 w 1881423"/>
                <a:gd name="connsiteY133" fmla="*/ 2209800 h 2423886"/>
                <a:gd name="connsiteX134" fmla="*/ 148771 w 1881423"/>
                <a:gd name="connsiteY134" fmla="*/ 2198914 h 2423886"/>
                <a:gd name="connsiteX135" fmla="*/ 159657 w 1881423"/>
                <a:gd name="connsiteY135" fmla="*/ 2177143 h 2423886"/>
                <a:gd name="connsiteX136" fmla="*/ 166914 w 1881423"/>
                <a:gd name="connsiteY136" fmla="*/ 2155371 h 2423886"/>
                <a:gd name="connsiteX137" fmla="*/ 177800 w 1881423"/>
                <a:gd name="connsiteY137" fmla="*/ 2126343 h 2423886"/>
                <a:gd name="connsiteX138" fmla="*/ 188685 w 1881423"/>
                <a:gd name="connsiteY138" fmla="*/ 2082800 h 2423886"/>
                <a:gd name="connsiteX139" fmla="*/ 199571 w 1881423"/>
                <a:gd name="connsiteY139" fmla="*/ 2075543 h 2423886"/>
                <a:gd name="connsiteX140" fmla="*/ 203200 w 1881423"/>
                <a:gd name="connsiteY140" fmla="*/ 1948543 h 2423886"/>
                <a:gd name="connsiteX141" fmla="*/ 210457 w 1881423"/>
                <a:gd name="connsiteY141" fmla="*/ 1937657 h 2423886"/>
                <a:gd name="connsiteX142" fmla="*/ 214085 w 1881423"/>
                <a:gd name="connsiteY142" fmla="*/ 1923143 h 2423886"/>
                <a:gd name="connsiteX143" fmla="*/ 224971 w 1881423"/>
                <a:gd name="connsiteY143" fmla="*/ 1912257 h 2423886"/>
                <a:gd name="connsiteX144" fmla="*/ 359228 w 1881423"/>
                <a:gd name="connsiteY144" fmla="*/ 1912257 h 2423886"/>
                <a:gd name="connsiteX145" fmla="*/ 428171 w 1881423"/>
                <a:gd name="connsiteY145" fmla="*/ 1846943 h 2423886"/>
                <a:gd name="connsiteX146" fmla="*/ 471714 w 1881423"/>
                <a:gd name="connsiteY146" fmla="*/ 1836057 h 2423886"/>
                <a:gd name="connsiteX147" fmla="*/ 475342 w 1881423"/>
                <a:gd name="connsiteY147" fmla="*/ 1825171 h 2423886"/>
                <a:gd name="connsiteX148" fmla="*/ 482600 w 1881423"/>
                <a:gd name="connsiteY148" fmla="*/ 1817914 h 2423886"/>
                <a:gd name="connsiteX149" fmla="*/ 515257 w 1881423"/>
                <a:gd name="connsiteY149" fmla="*/ 1796143 h 2423886"/>
                <a:gd name="connsiteX150" fmla="*/ 493485 w 1881423"/>
                <a:gd name="connsiteY150" fmla="*/ 1745343 h 2423886"/>
                <a:gd name="connsiteX151" fmla="*/ 460828 w 1881423"/>
                <a:gd name="connsiteY151" fmla="*/ 1738086 h 2423886"/>
                <a:gd name="connsiteX152" fmla="*/ 435428 w 1881423"/>
                <a:gd name="connsiteY152" fmla="*/ 1712686 h 2423886"/>
                <a:gd name="connsiteX153" fmla="*/ 417285 w 1881423"/>
                <a:gd name="connsiteY153" fmla="*/ 1698171 h 2423886"/>
                <a:gd name="connsiteX154" fmla="*/ 391885 w 1881423"/>
                <a:gd name="connsiteY154" fmla="*/ 1669143 h 2423886"/>
                <a:gd name="connsiteX155" fmla="*/ 381000 w 1881423"/>
                <a:gd name="connsiteY155" fmla="*/ 1665514 h 2423886"/>
                <a:gd name="connsiteX156" fmla="*/ 373742 w 1881423"/>
                <a:gd name="connsiteY156" fmla="*/ 1658257 h 2423886"/>
                <a:gd name="connsiteX157" fmla="*/ 362857 w 1881423"/>
                <a:gd name="connsiteY157" fmla="*/ 1654628 h 2423886"/>
                <a:gd name="connsiteX158" fmla="*/ 319314 w 1881423"/>
                <a:gd name="connsiteY158" fmla="*/ 1618343 h 2423886"/>
                <a:gd name="connsiteX159" fmla="*/ 297542 w 1881423"/>
                <a:gd name="connsiteY159" fmla="*/ 1611086 h 2423886"/>
                <a:gd name="connsiteX160" fmla="*/ 290285 w 1881423"/>
                <a:gd name="connsiteY160" fmla="*/ 1603828 h 2423886"/>
                <a:gd name="connsiteX161" fmla="*/ 279400 w 1881423"/>
                <a:gd name="connsiteY161" fmla="*/ 1596571 h 2423886"/>
                <a:gd name="connsiteX162" fmla="*/ 275771 w 1881423"/>
                <a:gd name="connsiteY162" fmla="*/ 1585686 h 2423886"/>
                <a:gd name="connsiteX163" fmla="*/ 286657 w 1881423"/>
                <a:gd name="connsiteY163" fmla="*/ 1560286 h 2423886"/>
                <a:gd name="connsiteX164" fmla="*/ 290285 w 1881423"/>
                <a:gd name="connsiteY164" fmla="*/ 1545771 h 2423886"/>
                <a:gd name="connsiteX165" fmla="*/ 297542 w 1881423"/>
                <a:gd name="connsiteY165" fmla="*/ 1534886 h 2423886"/>
                <a:gd name="connsiteX166" fmla="*/ 301171 w 1881423"/>
                <a:gd name="connsiteY166" fmla="*/ 1524000 h 2423886"/>
                <a:gd name="connsiteX167" fmla="*/ 279400 w 1881423"/>
                <a:gd name="connsiteY167" fmla="*/ 1527628 h 2423886"/>
                <a:gd name="connsiteX168" fmla="*/ 272142 w 1881423"/>
                <a:gd name="connsiteY168" fmla="*/ 1534886 h 2423886"/>
                <a:gd name="connsiteX169" fmla="*/ 235857 w 1881423"/>
                <a:gd name="connsiteY169" fmla="*/ 1549400 h 2423886"/>
                <a:gd name="connsiteX170" fmla="*/ 0 w 1881423"/>
                <a:gd name="connsiteY170" fmla="*/ 1070428 h 2423886"/>
                <a:gd name="connsiteX171" fmla="*/ 264885 w 1881423"/>
                <a:gd name="connsiteY171" fmla="*/ 918028 h 2423886"/>
                <a:gd name="connsiteX172" fmla="*/ 301171 w 1881423"/>
                <a:gd name="connsiteY172" fmla="*/ 939800 h 2423886"/>
                <a:gd name="connsiteX173" fmla="*/ 366485 w 1881423"/>
                <a:gd name="connsiteY173" fmla="*/ 939800 h 2423886"/>
                <a:gd name="connsiteX174" fmla="*/ 428171 w 1881423"/>
                <a:gd name="connsiteY174" fmla="*/ 972457 h 2423886"/>
                <a:gd name="connsiteX175" fmla="*/ 424542 w 1881423"/>
                <a:gd name="connsiteY175" fmla="*/ 990600 h 2423886"/>
                <a:gd name="connsiteX176" fmla="*/ 533400 w 1881423"/>
                <a:gd name="connsiteY176" fmla="*/ 1037771 h 2423886"/>
                <a:gd name="connsiteX177" fmla="*/ 529771 w 1881423"/>
                <a:gd name="connsiteY177" fmla="*/ 1150257 h 2423886"/>
                <a:gd name="connsiteX178" fmla="*/ 584200 w 1881423"/>
                <a:gd name="connsiteY178" fmla="*/ 1146628 h 2423886"/>
                <a:gd name="connsiteX179" fmla="*/ 609600 w 1881423"/>
                <a:gd name="connsiteY179" fmla="*/ 1128486 h 2423886"/>
                <a:gd name="connsiteX180" fmla="*/ 613228 w 1881423"/>
                <a:gd name="connsiteY180" fmla="*/ 1117600 h 2423886"/>
                <a:gd name="connsiteX181" fmla="*/ 616857 w 1881423"/>
                <a:gd name="connsiteY181" fmla="*/ 1066800 h 2423886"/>
                <a:gd name="connsiteX182" fmla="*/ 627742 w 1881423"/>
                <a:gd name="connsiteY182" fmla="*/ 1063171 h 2423886"/>
                <a:gd name="connsiteX183" fmla="*/ 653142 w 1881423"/>
                <a:gd name="connsiteY183" fmla="*/ 1052286 h 2423886"/>
                <a:gd name="connsiteX184" fmla="*/ 660400 w 1881423"/>
                <a:gd name="connsiteY184" fmla="*/ 1045028 h 2423886"/>
                <a:gd name="connsiteX185" fmla="*/ 685800 w 1881423"/>
                <a:gd name="connsiteY185" fmla="*/ 1034143 h 2423886"/>
                <a:gd name="connsiteX186" fmla="*/ 718457 w 1881423"/>
                <a:gd name="connsiteY186" fmla="*/ 1008743 h 2423886"/>
                <a:gd name="connsiteX187" fmla="*/ 722085 w 1881423"/>
                <a:gd name="connsiteY187" fmla="*/ 994228 h 2423886"/>
                <a:gd name="connsiteX188" fmla="*/ 696685 w 1881423"/>
                <a:gd name="connsiteY188" fmla="*/ 976086 h 2423886"/>
                <a:gd name="connsiteX189" fmla="*/ 693057 w 1881423"/>
                <a:gd name="connsiteY189" fmla="*/ 950686 h 2423886"/>
                <a:gd name="connsiteX190" fmla="*/ 696685 w 1881423"/>
                <a:gd name="connsiteY190" fmla="*/ 939800 h 2423886"/>
                <a:gd name="connsiteX191" fmla="*/ 707571 w 1881423"/>
                <a:gd name="connsiteY191" fmla="*/ 936171 h 2423886"/>
                <a:gd name="connsiteX192" fmla="*/ 718457 w 1881423"/>
                <a:gd name="connsiteY192" fmla="*/ 928914 h 2423886"/>
                <a:gd name="connsiteX193" fmla="*/ 732971 w 1881423"/>
                <a:gd name="connsiteY193" fmla="*/ 918028 h 2423886"/>
                <a:gd name="connsiteX194" fmla="*/ 740228 w 1881423"/>
                <a:gd name="connsiteY194" fmla="*/ 907143 h 2423886"/>
                <a:gd name="connsiteX195" fmla="*/ 758371 w 1881423"/>
                <a:gd name="connsiteY195" fmla="*/ 903514 h 2423886"/>
                <a:gd name="connsiteX196" fmla="*/ 772885 w 1881423"/>
                <a:gd name="connsiteY196" fmla="*/ 867228 h 2423886"/>
                <a:gd name="connsiteX197" fmla="*/ 776514 w 1881423"/>
                <a:gd name="connsiteY197" fmla="*/ 820057 h 2423886"/>
                <a:gd name="connsiteX198" fmla="*/ 787400 w 1881423"/>
                <a:gd name="connsiteY198" fmla="*/ 816428 h 2423886"/>
                <a:gd name="connsiteX199" fmla="*/ 809171 w 1881423"/>
                <a:gd name="connsiteY199" fmla="*/ 812800 h 2423886"/>
                <a:gd name="connsiteX200" fmla="*/ 830942 w 1881423"/>
                <a:gd name="connsiteY200" fmla="*/ 801914 h 2423886"/>
                <a:gd name="connsiteX201" fmla="*/ 859971 w 1881423"/>
                <a:gd name="connsiteY201" fmla="*/ 787400 h 2423886"/>
                <a:gd name="connsiteX202" fmla="*/ 892628 w 1881423"/>
                <a:gd name="connsiteY202" fmla="*/ 685800 h 2423886"/>
                <a:gd name="connsiteX203" fmla="*/ 859971 w 1881423"/>
                <a:gd name="connsiteY203" fmla="*/ 576943 h 2423886"/>
                <a:gd name="connsiteX204" fmla="*/ 921657 w 1881423"/>
                <a:gd name="connsiteY204" fmla="*/ 384628 h 2423886"/>
                <a:gd name="connsiteX205" fmla="*/ 820057 w 1881423"/>
                <a:gd name="connsiteY205" fmla="*/ 308428 h 2423886"/>
                <a:gd name="connsiteX206" fmla="*/ 867228 w 1881423"/>
                <a:gd name="connsiteY206" fmla="*/ 239486 h 2423886"/>
                <a:gd name="connsiteX207" fmla="*/ 845457 w 1881423"/>
                <a:gd name="connsiteY207" fmla="*/ 181428 h 2423886"/>
                <a:gd name="connsiteX208" fmla="*/ 878114 w 1881423"/>
                <a:gd name="connsiteY208" fmla="*/ 105228 h 2423886"/>
                <a:gd name="connsiteX209" fmla="*/ 863600 w 1881423"/>
                <a:gd name="connsiteY209" fmla="*/ 83457 h 2423886"/>
                <a:gd name="connsiteX210" fmla="*/ 856342 w 1881423"/>
                <a:gd name="connsiteY210" fmla="*/ 61686 h 2423886"/>
                <a:gd name="connsiteX211" fmla="*/ 859971 w 1881423"/>
                <a:gd name="connsiteY211" fmla="*/ 39914 h 2423886"/>
                <a:gd name="connsiteX212" fmla="*/ 910771 w 1881423"/>
                <a:gd name="connsiteY212" fmla="*/ 21771 h 2423886"/>
                <a:gd name="connsiteX213" fmla="*/ 1005114 w 1881423"/>
                <a:gd name="connsiteY213" fmla="*/ 21771 h 2423886"/>
                <a:gd name="connsiteX214" fmla="*/ 1012371 w 1881423"/>
                <a:gd name="connsiteY214" fmla="*/ 10886 h 2423886"/>
                <a:gd name="connsiteX215" fmla="*/ 1012371 w 1881423"/>
                <a:gd name="connsiteY215" fmla="*/ 0 h 24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881423" h="2423886">
                  <a:moveTo>
                    <a:pt x="1012371" y="0"/>
                  </a:moveTo>
                  <a:lnTo>
                    <a:pt x="1012371" y="0"/>
                  </a:lnTo>
                  <a:cubicBezTo>
                    <a:pt x="1029304" y="2419"/>
                    <a:pt x="1046473" y="3546"/>
                    <a:pt x="1063171" y="7257"/>
                  </a:cubicBezTo>
                  <a:cubicBezTo>
                    <a:pt x="1079705" y="10931"/>
                    <a:pt x="1076201" y="14475"/>
                    <a:pt x="1084942" y="25400"/>
                  </a:cubicBezTo>
                  <a:cubicBezTo>
                    <a:pt x="1090849" y="32784"/>
                    <a:pt x="1095006" y="34527"/>
                    <a:pt x="1103085" y="39914"/>
                  </a:cubicBezTo>
                  <a:cubicBezTo>
                    <a:pt x="1104295" y="45962"/>
                    <a:pt x="1103403" y="52854"/>
                    <a:pt x="1106714" y="58057"/>
                  </a:cubicBezTo>
                  <a:cubicBezTo>
                    <a:pt x="1112224" y="66715"/>
                    <a:pt x="1128485" y="79828"/>
                    <a:pt x="1128485" y="79828"/>
                  </a:cubicBezTo>
                  <a:cubicBezTo>
                    <a:pt x="1136658" y="104345"/>
                    <a:pt x="1125323" y="77769"/>
                    <a:pt x="1143000" y="97971"/>
                  </a:cubicBezTo>
                  <a:cubicBezTo>
                    <a:pt x="1148743" y="104535"/>
                    <a:pt x="1157514" y="119743"/>
                    <a:pt x="1157514" y="119743"/>
                  </a:cubicBezTo>
                  <a:cubicBezTo>
                    <a:pt x="1158723" y="123371"/>
                    <a:pt x="1158438" y="127924"/>
                    <a:pt x="1161142" y="130628"/>
                  </a:cubicBezTo>
                  <a:cubicBezTo>
                    <a:pt x="1163847" y="133333"/>
                    <a:pt x="1168707" y="132359"/>
                    <a:pt x="1172028" y="134257"/>
                  </a:cubicBezTo>
                  <a:cubicBezTo>
                    <a:pt x="1202778" y="151829"/>
                    <a:pt x="1172471" y="140454"/>
                    <a:pt x="1197428" y="148771"/>
                  </a:cubicBezTo>
                  <a:cubicBezTo>
                    <a:pt x="1199847" y="152400"/>
                    <a:pt x="1204685" y="155296"/>
                    <a:pt x="1204685" y="159657"/>
                  </a:cubicBezTo>
                  <a:cubicBezTo>
                    <a:pt x="1204685" y="198311"/>
                    <a:pt x="1202078" y="203761"/>
                    <a:pt x="1193800" y="228600"/>
                  </a:cubicBezTo>
                  <a:cubicBezTo>
                    <a:pt x="1195009" y="240695"/>
                    <a:pt x="1193802" y="253284"/>
                    <a:pt x="1197428" y="264886"/>
                  </a:cubicBezTo>
                  <a:cubicBezTo>
                    <a:pt x="1206285" y="293231"/>
                    <a:pt x="1207079" y="282412"/>
                    <a:pt x="1222828" y="290286"/>
                  </a:cubicBezTo>
                  <a:cubicBezTo>
                    <a:pt x="1247884" y="302814"/>
                    <a:pt x="1218025" y="293621"/>
                    <a:pt x="1248228" y="301171"/>
                  </a:cubicBezTo>
                  <a:cubicBezTo>
                    <a:pt x="1280040" y="332983"/>
                    <a:pt x="1239681" y="294048"/>
                    <a:pt x="1270000" y="319314"/>
                  </a:cubicBezTo>
                  <a:cubicBezTo>
                    <a:pt x="1273942" y="322599"/>
                    <a:pt x="1277257" y="326571"/>
                    <a:pt x="1280885" y="330200"/>
                  </a:cubicBezTo>
                  <a:cubicBezTo>
                    <a:pt x="1282095" y="335038"/>
                    <a:pt x="1284514" y="339727"/>
                    <a:pt x="1284514" y="344714"/>
                  </a:cubicBezTo>
                  <a:cubicBezTo>
                    <a:pt x="1284514" y="359279"/>
                    <a:pt x="1278960" y="373820"/>
                    <a:pt x="1280885" y="388257"/>
                  </a:cubicBezTo>
                  <a:cubicBezTo>
                    <a:pt x="1281563" y="393344"/>
                    <a:pt x="1287829" y="395858"/>
                    <a:pt x="1291771" y="399143"/>
                  </a:cubicBezTo>
                  <a:cubicBezTo>
                    <a:pt x="1295121" y="401935"/>
                    <a:pt x="1298649" y="404682"/>
                    <a:pt x="1302657" y="406400"/>
                  </a:cubicBezTo>
                  <a:cubicBezTo>
                    <a:pt x="1309543" y="409351"/>
                    <a:pt x="1334036" y="412839"/>
                    <a:pt x="1338942" y="413657"/>
                  </a:cubicBezTo>
                  <a:cubicBezTo>
                    <a:pt x="1341361" y="416076"/>
                    <a:pt x="1344670" y="417854"/>
                    <a:pt x="1346200" y="420914"/>
                  </a:cubicBezTo>
                  <a:cubicBezTo>
                    <a:pt x="1364762" y="458037"/>
                    <a:pt x="1340017" y="429300"/>
                    <a:pt x="1360714" y="478971"/>
                  </a:cubicBezTo>
                  <a:cubicBezTo>
                    <a:pt x="1362391" y="482997"/>
                    <a:pt x="1368195" y="483504"/>
                    <a:pt x="1371600" y="486228"/>
                  </a:cubicBezTo>
                  <a:cubicBezTo>
                    <a:pt x="1374271" y="488365"/>
                    <a:pt x="1375797" y="491956"/>
                    <a:pt x="1378857" y="493486"/>
                  </a:cubicBezTo>
                  <a:cubicBezTo>
                    <a:pt x="1438369" y="523244"/>
                    <a:pt x="1370728" y="482621"/>
                    <a:pt x="1415142" y="508000"/>
                  </a:cubicBezTo>
                  <a:cubicBezTo>
                    <a:pt x="1418928" y="510164"/>
                    <a:pt x="1422127" y="513307"/>
                    <a:pt x="1426028" y="515257"/>
                  </a:cubicBezTo>
                  <a:cubicBezTo>
                    <a:pt x="1429449" y="516968"/>
                    <a:pt x="1433570" y="517028"/>
                    <a:pt x="1436914" y="518886"/>
                  </a:cubicBezTo>
                  <a:cubicBezTo>
                    <a:pt x="1471473" y="538086"/>
                    <a:pt x="1445744" y="528455"/>
                    <a:pt x="1473200" y="540657"/>
                  </a:cubicBezTo>
                  <a:cubicBezTo>
                    <a:pt x="1490688" y="548429"/>
                    <a:pt x="1490231" y="546242"/>
                    <a:pt x="1505857" y="555171"/>
                  </a:cubicBezTo>
                  <a:cubicBezTo>
                    <a:pt x="1525395" y="566335"/>
                    <a:pt x="1509103" y="557768"/>
                    <a:pt x="1524000" y="569686"/>
                  </a:cubicBezTo>
                  <a:cubicBezTo>
                    <a:pt x="1527405" y="572410"/>
                    <a:pt x="1531336" y="574408"/>
                    <a:pt x="1534885" y="576943"/>
                  </a:cubicBezTo>
                  <a:cubicBezTo>
                    <a:pt x="1539806" y="580458"/>
                    <a:pt x="1544562" y="584200"/>
                    <a:pt x="1549400" y="587828"/>
                  </a:cubicBezTo>
                  <a:cubicBezTo>
                    <a:pt x="1562626" y="627514"/>
                    <a:pt x="1541535" y="567411"/>
                    <a:pt x="1560285" y="609600"/>
                  </a:cubicBezTo>
                  <a:cubicBezTo>
                    <a:pt x="1563392" y="616590"/>
                    <a:pt x="1565123" y="624114"/>
                    <a:pt x="1567542" y="631371"/>
                  </a:cubicBezTo>
                  <a:cubicBezTo>
                    <a:pt x="1572749" y="646992"/>
                    <a:pt x="1570242" y="638541"/>
                    <a:pt x="1574800" y="656771"/>
                  </a:cubicBezTo>
                  <a:cubicBezTo>
                    <a:pt x="1568913" y="686202"/>
                    <a:pt x="1565928" y="693047"/>
                    <a:pt x="1574800" y="732971"/>
                  </a:cubicBezTo>
                  <a:cubicBezTo>
                    <a:pt x="1575746" y="737228"/>
                    <a:pt x="1582057" y="737809"/>
                    <a:pt x="1585685" y="740228"/>
                  </a:cubicBezTo>
                  <a:cubicBezTo>
                    <a:pt x="1608021" y="773733"/>
                    <a:pt x="1579518" y="732519"/>
                    <a:pt x="1600200" y="758371"/>
                  </a:cubicBezTo>
                  <a:cubicBezTo>
                    <a:pt x="1602924" y="761776"/>
                    <a:pt x="1605038" y="765628"/>
                    <a:pt x="1607457" y="769257"/>
                  </a:cubicBezTo>
                  <a:cubicBezTo>
                    <a:pt x="1608666" y="772886"/>
                    <a:pt x="1609375" y="776722"/>
                    <a:pt x="1611085" y="780143"/>
                  </a:cubicBezTo>
                  <a:cubicBezTo>
                    <a:pt x="1615661" y="789296"/>
                    <a:pt x="1618851" y="791537"/>
                    <a:pt x="1625600" y="798286"/>
                  </a:cubicBezTo>
                  <a:cubicBezTo>
                    <a:pt x="1626809" y="803124"/>
                    <a:pt x="1627264" y="808216"/>
                    <a:pt x="1629228" y="812800"/>
                  </a:cubicBezTo>
                  <a:cubicBezTo>
                    <a:pt x="1642856" y="844601"/>
                    <a:pt x="1631379" y="803998"/>
                    <a:pt x="1640114" y="834571"/>
                  </a:cubicBezTo>
                  <a:cubicBezTo>
                    <a:pt x="1651090" y="872988"/>
                    <a:pt x="1633739" y="819075"/>
                    <a:pt x="1651000" y="870857"/>
                  </a:cubicBezTo>
                  <a:cubicBezTo>
                    <a:pt x="1652210" y="874486"/>
                    <a:pt x="1652506" y="878561"/>
                    <a:pt x="1654628" y="881743"/>
                  </a:cubicBezTo>
                  <a:lnTo>
                    <a:pt x="1661885" y="892628"/>
                  </a:lnTo>
                  <a:cubicBezTo>
                    <a:pt x="1671839" y="942391"/>
                    <a:pt x="1661885" y="885127"/>
                    <a:pt x="1661885" y="994228"/>
                  </a:cubicBezTo>
                  <a:cubicBezTo>
                    <a:pt x="1661885" y="1011996"/>
                    <a:pt x="1659416" y="1031673"/>
                    <a:pt x="1672771" y="1045028"/>
                  </a:cubicBezTo>
                  <a:cubicBezTo>
                    <a:pt x="1675855" y="1048112"/>
                    <a:pt x="1680028" y="1049867"/>
                    <a:pt x="1683657" y="1052286"/>
                  </a:cubicBezTo>
                  <a:cubicBezTo>
                    <a:pt x="1704457" y="1083485"/>
                    <a:pt x="1679518" y="1044008"/>
                    <a:pt x="1694542" y="1074057"/>
                  </a:cubicBezTo>
                  <a:cubicBezTo>
                    <a:pt x="1696492" y="1077958"/>
                    <a:pt x="1699381" y="1081314"/>
                    <a:pt x="1701800" y="1084943"/>
                  </a:cubicBezTo>
                  <a:cubicBezTo>
                    <a:pt x="1703009" y="1088571"/>
                    <a:pt x="1703460" y="1092548"/>
                    <a:pt x="1705428" y="1095828"/>
                  </a:cubicBezTo>
                  <a:cubicBezTo>
                    <a:pt x="1707188" y="1098762"/>
                    <a:pt x="1710014" y="1100949"/>
                    <a:pt x="1712685" y="1103086"/>
                  </a:cubicBezTo>
                  <a:cubicBezTo>
                    <a:pt x="1716090" y="1105810"/>
                    <a:pt x="1719670" y="1108393"/>
                    <a:pt x="1723571" y="1110343"/>
                  </a:cubicBezTo>
                  <a:cubicBezTo>
                    <a:pt x="1732708" y="1114911"/>
                    <a:pt x="1747474" y="1116008"/>
                    <a:pt x="1756228" y="1117600"/>
                  </a:cubicBezTo>
                  <a:cubicBezTo>
                    <a:pt x="1773133" y="1120674"/>
                    <a:pt x="1773343" y="1120971"/>
                    <a:pt x="1788885" y="1124857"/>
                  </a:cubicBezTo>
                  <a:cubicBezTo>
                    <a:pt x="1797515" y="1150744"/>
                    <a:pt x="1785277" y="1119444"/>
                    <a:pt x="1803400" y="1146628"/>
                  </a:cubicBezTo>
                  <a:cubicBezTo>
                    <a:pt x="1805522" y="1149810"/>
                    <a:pt x="1805171" y="1154170"/>
                    <a:pt x="1807028" y="1157514"/>
                  </a:cubicBezTo>
                  <a:cubicBezTo>
                    <a:pt x="1819478" y="1179926"/>
                    <a:pt x="1816526" y="1175942"/>
                    <a:pt x="1832428" y="1186543"/>
                  </a:cubicBezTo>
                  <a:cubicBezTo>
                    <a:pt x="1833638" y="1190171"/>
                    <a:pt x="1834089" y="1194148"/>
                    <a:pt x="1836057" y="1197428"/>
                  </a:cubicBezTo>
                  <a:cubicBezTo>
                    <a:pt x="1837817" y="1200362"/>
                    <a:pt x="1841966" y="1201541"/>
                    <a:pt x="1843314" y="1204686"/>
                  </a:cubicBezTo>
                  <a:cubicBezTo>
                    <a:pt x="1845743" y="1210354"/>
                    <a:pt x="1845604" y="1216808"/>
                    <a:pt x="1846942" y="1222828"/>
                  </a:cubicBezTo>
                  <a:cubicBezTo>
                    <a:pt x="1852617" y="1248368"/>
                    <a:pt x="1848136" y="1227002"/>
                    <a:pt x="1854200" y="1248228"/>
                  </a:cubicBezTo>
                  <a:cubicBezTo>
                    <a:pt x="1855570" y="1253023"/>
                    <a:pt x="1855062" y="1258593"/>
                    <a:pt x="1857828" y="1262743"/>
                  </a:cubicBezTo>
                  <a:cubicBezTo>
                    <a:pt x="1860247" y="1266372"/>
                    <a:pt x="1865085" y="1267581"/>
                    <a:pt x="1868714" y="1270000"/>
                  </a:cubicBezTo>
                  <a:cubicBezTo>
                    <a:pt x="1883697" y="1292476"/>
                    <a:pt x="1886099" y="1291292"/>
                    <a:pt x="1872342" y="1335314"/>
                  </a:cubicBezTo>
                  <a:cubicBezTo>
                    <a:pt x="1870855" y="1340074"/>
                    <a:pt x="1862605" y="1337510"/>
                    <a:pt x="1857828" y="1338943"/>
                  </a:cubicBezTo>
                  <a:cubicBezTo>
                    <a:pt x="1850501" y="1341141"/>
                    <a:pt x="1836057" y="1346200"/>
                    <a:pt x="1836057" y="1346200"/>
                  </a:cubicBezTo>
                  <a:cubicBezTo>
                    <a:pt x="1811201" y="1371055"/>
                    <a:pt x="1819978" y="1359431"/>
                    <a:pt x="1807028" y="1378857"/>
                  </a:cubicBezTo>
                  <a:cubicBezTo>
                    <a:pt x="1791744" y="1424716"/>
                    <a:pt x="1817239" y="1351403"/>
                    <a:pt x="1796142" y="1400628"/>
                  </a:cubicBezTo>
                  <a:cubicBezTo>
                    <a:pt x="1785400" y="1425691"/>
                    <a:pt x="1802354" y="1405477"/>
                    <a:pt x="1781628" y="1429657"/>
                  </a:cubicBezTo>
                  <a:cubicBezTo>
                    <a:pt x="1765725" y="1448210"/>
                    <a:pt x="1776655" y="1433802"/>
                    <a:pt x="1759857" y="1447800"/>
                  </a:cubicBezTo>
                  <a:cubicBezTo>
                    <a:pt x="1751257" y="1454967"/>
                    <a:pt x="1750120" y="1461851"/>
                    <a:pt x="1738085" y="1462314"/>
                  </a:cubicBezTo>
                  <a:cubicBezTo>
                    <a:pt x="1710287" y="1463383"/>
                    <a:pt x="1682447" y="1462314"/>
                    <a:pt x="1654628" y="1462314"/>
                  </a:cubicBezTo>
                  <a:lnTo>
                    <a:pt x="1349828" y="1556657"/>
                  </a:lnTo>
                  <a:lnTo>
                    <a:pt x="1386114" y="1600200"/>
                  </a:lnTo>
                  <a:cubicBezTo>
                    <a:pt x="1384904" y="1611086"/>
                    <a:pt x="1385141" y="1622231"/>
                    <a:pt x="1382485" y="1632857"/>
                  </a:cubicBezTo>
                  <a:cubicBezTo>
                    <a:pt x="1381427" y="1637088"/>
                    <a:pt x="1375228" y="1643743"/>
                    <a:pt x="1375228" y="1643743"/>
                  </a:cubicBezTo>
                  <a:lnTo>
                    <a:pt x="1262742" y="1745343"/>
                  </a:lnTo>
                  <a:lnTo>
                    <a:pt x="1259114" y="1821543"/>
                  </a:lnTo>
                  <a:cubicBezTo>
                    <a:pt x="1258898" y="1824572"/>
                    <a:pt x="1258495" y="1871367"/>
                    <a:pt x="1251857" y="1886857"/>
                  </a:cubicBezTo>
                  <a:cubicBezTo>
                    <a:pt x="1250139" y="1890865"/>
                    <a:pt x="1247019" y="1894114"/>
                    <a:pt x="1244600" y="1897743"/>
                  </a:cubicBezTo>
                  <a:cubicBezTo>
                    <a:pt x="1243390" y="1902581"/>
                    <a:pt x="1243831" y="1908172"/>
                    <a:pt x="1240971" y="1912257"/>
                  </a:cubicBezTo>
                  <a:cubicBezTo>
                    <a:pt x="1237654" y="1916995"/>
                    <a:pt x="1218586" y="1936883"/>
                    <a:pt x="1208314" y="1941286"/>
                  </a:cubicBezTo>
                  <a:cubicBezTo>
                    <a:pt x="1203730" y="1943250"/>
                    <a:pt x="1198595" y="1943544"/>
                    <a:pt x="1193800" y="1944914"/>
                  </a:cubicBezTo>
                  <a:cubicBezTo>
                    <a:pt x="1157362" y="1955325"/>
                    <a:pt x="1213771" y="1940830"/>
                    <a:pt x="1168400" y="1952171"/>
                  </a:cubicBezTo>
                  <a:cubicBezTo>
                    <a:pt x="1158389" y="1950920"/>
                    <a:pt x="1139674" y="1950509"/>
                    <a:pt x="1128485" y="1944914"/>
                  </a:cubicBezTo>
                  <a:cubicBezTo>
                    <a:pt x="1113599" y="1937471"/>
                    <a:pt x="1121589" y="1939397"/>
                    <a:pt x="1110342" y="1930400"/>
                  </a:cubicBezTo>
                  <a:cubicBezTo>
                    <a:pt x="1106937" y="1927676"/>
                    <a:pt x="1103085" y="1925562"/>
                    <a:pt x="1099457" y="1923143"/>
                  </a:cubicBezTo>
                  <a:cubicBezTo>
                    <a:pt x="1088571" y="1925562"/>
                    <a:pt x="1076362" y="1924663"/>
                    <a:pt x="1066800" y="1930400"/>
                  </a:cubicBezTo>
                  <a:cubicBezTo>
                    <a:pt x="1062524" y="1932966"/>
                    <a:pt x="1064604" y="1940137"/>
                    <a:pt x="1063171" y="1944914"/>
                  </a:cubicBezTo>
                  <a:cubicBezTo>
                    <a:pt x="1060973" y="1952241"/>
                    <a:pt x="1058333" y="1959429"/>
                    <a:pt x="1055914" y="1966686"/>
                  </a:cubicBezTo>
                  <a:cubicBezTo>
                    <a:pt x="1054704" y="1970314"/>
                    <a:pt x="1056110" y="1977571"/>
                    <a:pt x="1052285" y="1977571"/>
                  </a:cubicBezTo>
                  <a:lnTo>
                    <a:pt x="1041400" y="1977571"/>
                  </a:lnTo>
                  <a:lnTo>
                    <a:pt x="1041400" y="2293257"/>
                  </a:lnTo>
                  <a:lnTo>
                    <a:pt x="994228" y="2293257"/>
                  </a:lnTo>
                  <a:lnTo>
                    <a:pt x="907142" y="2198914"/>
                  </a:lnTo>
                  <a:cubicBezTo>
                    <a:pt x="898675" y="2191657"/>
                    <a:pt x="891239" y="2182987"/>
                    <a:pt x="881742" y="2177143"/>
                  </a:cubicBezTo>
                  <a:cubicBezTo>
                    <a:pt x="875227" y="2173134"/>
                    <a:pt x="859971" y="2169886"/>
                    <a:pt x="859971" y="2169886"/>
                  </a:cubicBezTo>
                  <a:cubicBezTo>
                    <a:pt x="857552" y="2167467"/>
                    <a:pt x="855648" y="2164388"/>
                    <a:pt x="852714" y="2162628"/>
                  </a:cubicBezTo>
                  <a:cubicBezTo>
                    <a:pt x="849434" y="2160660"/>
                    <a:pt x="845506" y="2160051"/>
                    <a:pt x="841828" y="2159000"/>
                  </a:cubicBezTo>
                  <a:cubicBezTo>
                    <a:pt x="832957" y="2156465"/>
                    <a:pt x="812005" y="2152423"/>
                    <a:pt x="805542" y="2148114"/>
                  </a:cubicBezTo>
                  <a:cubicBezTo>
                    <a:pt x="801914" y="2145695"/>
                    <a:pt x="798443" y="2143021"/>
                    <a:pt x="794657" y="2140857"/>
                  </a:cubicBezTo>
                  <a:cubicBezTo>
                    <a:pt x="783361" y="2134402"/>
                    <a:pt x="778903" y="2134382"/>
                    <a:pt x="769257" y="2126343"/>
                  </a:cubicBezTo>
                  <a:cubicBezTo>
                    <a:pt x="765315" y="2123058"/>
                    <a:pt x="762422" y="2118608"/>
                    <a:pt x="758371" y="2115457"/>
                  </a:cubicBezTo>
                  <a:cubicBezTo>
                    <a:pt x="751486" y="2110102"/>
                    <a:pt x="742768" y="2107110"/>
                    <a:pt x="736600" y="2100943"/>
                  </a:cubicBezTo>
                  <a:cubicBezTo>
                    <a:pt x="726637" y="2090982"/>
                    <a:pt x="732588" y="2094768"/>
                    <a:pt x="718457" y="2090057"/>
                  </a:cubicBezTo>
                  <a:cubicBezTo>
                    <a:pt x="714828" y="2086428"/>
                    <a:pt x="710418" y="2083441"/>
                    <a:pt x="707571" y="2079171"/>
                  </a:cubicBezTo>
                  <a:cubicBezTo>
                    <a:pt x="695949" y="2061739"/>
                    <a:pt x="712828" y="2073944"/>
                    <a:pt x="696685" y="2061028"/>
                  </a:cubicBezTo>
                  <a:cubicBezTo>
                    <a:pt x="693280" y="2058304"/>
                    <a:pt x="689700" y="2055721"/>
                    <a:pt x="685800" y="2053771"/>
                  </a:cubicBezTo>
                  <a:cubicBezTo>
                    <a:pt x="682379" y="2052061"/>
                    <a:pt x="674914" y="2050143"/>
                    <a:pt x="674914" y="2050143"/>
                  </a:cubicBezTo>
                  <a:lnTo>
                    <a:pt x="664028" y="2079171"/>
                  </a:lnTo>
                  <a:lnTo>
                    <a:pt x="562428" y="2079171"/>
                  </a:lnTo>
                  <a:lnTo>
                    <a:pt x="631371" y="2264228"/>
                  </a:lnTo>
                  <a:lnTo>
                    <a:pt x="580571" y="2300514"/>
                  </a:lnTo>
                  <a:lnTo>
                    <a:pt x="584200" y="2394857"/>
                  </a:lnTo>
                  <a:lnTo>
                    <a:pt x="424542" y="2423886"/>
                  </a:lnTo>
                  <a:cubicBezTo>
                    <a:pt x="416075" y="2417838"/>
                    <a:pt x="408276" y="2410725"/>
                    <a:pt x="399142" y="2405743"/>
                  </a:cubicBezTo>
                  <a:cubicBezTo>
                    <a:pt x="394764" y="2403355"/>
                    <a:pt x="389212" y="2404078"/>
                    <a:pt x="384628" y="2402114"/>
                  </a:cubicBezTo>
                  <a:cubicBezTo>
                    <a:pt x="380620" y="2400396"/>
                    <a:pt x="377371" y="2397276"/>
                    <a:pt x="373742" y="2394857"/>
                  </a:cubicBezTo>
                  <a:cubicBezTo>
                    <a:pt x="371323" y="2391228"/>
                    <a:pt x="369569" y="2387055"/>
                    <a:pt x="366485" y="2383971"/>
                  </a:cubicBezTo>
                  <a:cubicBezTo>
                    <a:pt x="359451" y="2376936"/>
                    <a:pt x="353568" y="2376037"/>
                    <a:pt x="344714" y="2373086"/>
                  </a:cubicBezTo>
                  <a:cubicBezTo>
                    <a:pt x="303777" y="2311677"/>
                    <a:pt x="343319" y="2364631"/>
                    <a:pt x="156028" y="2354943"/>
                  </a:cubicBezTo>
                  <a:cubicBezTo>
                    <a:pt x="146290" y="2354439"/>
                    <a:pt x="136676" y="2352524"/>
                    <a:pt x="127000" y="2351314"/>
                  </a:cubicBezTo>
                  <a:cubicBezTo>
                    <a:pt x="99638" y="2342195"/>
                    <a:pt x="133365" y="2354496"/>
                    <a:pt x="105228" y="2340428"/>
                  </a:cubicBezTo>
                  <a:cubicBezTo>
                    <a:pt x="101807" y="2338717"/>
                    <a:pt x="97971" y="2338009"/>
                    <a:pt x="94342" y="2336800"/>
                  </a:cubicBezTo>
                  <a:cubicBezTo>
                    <a:pt x="89504" y="2333171"/>
                    <a:pt x="83699" y="2330560"/>
                    <a:pt x="79828" y="2325914"/>
                  </a:cubicBezTo>
                  <a:cubicBezTo>
                    <a:pt x="74670" y="2319724"/>
                    <a:pt x="76200" y="2307107"/>
                    <a:pt x="76200" y="2300514"/>
                  </a:cubicBezTo>
                  <a:lnTo>
                    <a:pt x="127000" y="2238828"/>
                  </a:lnTo>
                  <a:cubicBezTo>
                    <a:pt x="131838" y="2229152"/>
                    <a:pt x="136334" y="2219297"/>
                    <a:pt x="141514" y="2209800"/>
                  </a:cubicBezTo>
                  <a:cubicBezTo>
                    <a:pt x="143602" y="2205971"/>
                    <a:pt x="146821" y="2202815"/>
                    <a:pt x="148771" y="2198914"/>
                  </a:cubicBezTo>
                  <a:cubicBezTo>
                    <a:pt x="163791" y="2168874"/>
                    <a:pt x="138864" y="2208332"/>
                    <a:pt x="159657" y="2177143"/>
                  </a:cubicBezTo>
                  <a:cubicBezTo>
                    <a:pt x="162076" y="2169886"/>
                    <a:pt x="163493" y="2162213"/>
                    <a:pt x="166914" y="2155371"/>
                  </a:cubicBezTo>
                  <a:cubicBezTo>
                    <a:pt x="176401" y="2136397"/>
                    <a:pt x="172859" y="2146105"/>
                    <a:pt x="177800" y="2126343"/>
                  </a:cubicBezTo>
                  <a:cubicBezTo>
                    <a:pt x="179817" y="2108188"/>
                    <a:pt x="176186" y="2095299"/>
                    <a:pt x="188685" y="2082800"/>
                  </a:cubicBezTo>
                  <a:cubicBezTo>
                    <a:pt x="191769" y="2079716"/>
                    <a:pt x="195942" y="2077962"/>
                    <a:pt x="199571" y="2075543"/>
                  </a:cubicBezTo>
                  <a:cubicBezTo>
                    <a:pt x="200781" y="2033210"/>
                    <a:pt x="199867" y="1990762"/>
                    <a:pt x="203200" y="1948543"/>
                  </a:cubicBezTo>
                  <a:cubicBezTo>
                    <a:pt x="203543" y="1944195"/>
                    <a:pt x="208739" y="1941665"/>
                    <a:pt x="210457" y="1937657"/>
                  </a:cubicBezTo>
                  <a:cubicBezTo>
                    <a:pt x="212421" y="1933073"/>
                    <a:pt x="211611" y="1927473"/>
                    <a:pt x="214085" y="1923143"/>
                  </a:cubicBezTo>
                  <a:cubicBezTo>
                    <a:pt x="216631" y="1918687"/>
                    <a:pt x="224971" y="1912257"/>
                    <a:pt x="224971" y="1912257"/>
                  </a:cubicBezTo>
                  <a:lnTo>
                    <a:pt x="359228" y="1912257"/>
                  </a:lnTo>
                  <a:lnTo>
                    <a:pt x="428171" y="1846943"/>
                  </a:lnTo>
                  <a:cubicBezTo>
                    <a:pt x="439434" y="1845691"/>
                    <a:pt x="461959" y="1848251"/>
                    <a:pt x="471714" y="1836057"/>
                  </a:cubicBezTo>
                  <a:cubicBezTo>
                    <a:pt x="474103" y="1833070"/>
                    <a:pt x="473374" y="1828451"/>
                    <a:pt x="475342" y="1825171"/>
                  </a:cubicBezTo>
                  <a:cubicBezTo>
                    <a:pt x="477102" y="1822237"/>
                    <a:pt x="480181" y="1820333"/>
                    <a:pt x="482600" y="1817914"/>
                  </a:cubicBezTo>
                  <a:cubicBezTo>
                    <a:pt x="492534" y="1788111"/>
                    <a:pt x="482207" y="1796143"/>
                    <a:pt x="515257" y="1796143"/>
                  </a:cubicBezTo>
                  <a:lnTo>
                    <a:pt x="493485" y="1745343"/>
                  </a:lnTo>
                  <a:cubicBezTo>
                    <a:pt x="482599" y="1742924"/>
                    <a:pt x="470547" y="1743553"/>
                    <a:pt x="460828" y="1738086"/>
                  </a:cubicBezTo>
                  <a:cubicBezTo>
                    <a:pt x="450392" y="1732216"/>
                    <a:pt x="443895" y="1721153"/>
                    <a:pt x="435428" y="1712686"/>
                  </a:cubicBezTo>
                  <a:cubicBezTo>
                    <a:pt x="425084" y="1702342"/>
                    <a:pt x="431022" y="1707329"/>
                    <a:pt x="417285" y="1698171"/>
                  </a:cubicBezTo>
                  <a:cubicBezTo>
                    <a:pt x="411468" y="1689446"/>
                    <a:pt x="400982" y="1672176"/>
                    <a:pt x="391885" y="1669143"/>
                  </a:cubicBezTo>
                  <a:lnTo>
                    <a:pt x="381000" y="1665514"/>
                  </a:lnTo>
                  <a:cubicBezTo>
                    <a:pt x="378581" y="1663095"/>
                    <a:pt x="376676" y="1660017"/>
                    <a:pt x="373742" y="1658257"/>
                  </a:cubicBezTo>
                  <a:cubicBezTo>
                    <a:pt x="370462" y="1656289"/>
                    <a:pt x="365876" y="1656976"/>
                    <a:pt x="362857" y="1654628"/>
                  </a:cubicBezTo>
                  <a:cubicBezTo>
                    <a:pt x="347702" y="1642841"/>
                    <a:pt x="338760" y="1624825"/>
                    <a:pt x="319314" y="1618343"/>
                  </a:cubicBezTo>
                  <a:lnTo>
                    <a:pt x="297542" y="1611086"/>
                  </a:lnTo>
                  <a:cubicBezTo>
                    <a:pt x="295123" y="1608667"/>
                    <a:pt x="292956" y="1605965"/>
                    <a:pt x="290285" y="1603828"/>
                  </a:cubicBezTo>
                  <a:cubicBezTo>
                    <a:pt x="286880" y="1601104"/>
                    <a:pt x="282124" y="1599976"/>
                    <a:pt x="279400" y="1596571"/>
                  </a:cubicBezTo>
                  <a:cubicBezTo>
                    <a:pt x="277011" y="1593584"/>
                    <a:pt x="276981" y="1589314"/>
                    <a:pt x="275771" y="1585686"/>
                  </a:cubicBezTo>
                  <a:cubicBezTo>
                    <a:pt x="286192" y="1544003"/>
                    <a:pt x="271619" y="1595377"/>
                    <a:pt x="286657" y="1560286"/>
                  </a:cubicBezTo>
                  <a:cubicBezTo>
                    <a:pt x="288621" y="1555702"/>
                    <a:pt x="288321" y="1550355"/>
                    <a:pt x="290285" y="1545771"/>
                  </a:cubicBezTo>
                  <a:cubicBezTo>
                    <a:pt x="292003" y="1541763"/>
                    <a:pt x="295592" y="1538786"/>
                    <a:pt x="297542" y="1534886"/>
                  </a:cubicBezTo>
                  <a:cubicBezTo>
                    <a:pt x="299253" y="1531465"/>
                    <a:pt x="304722" y="1525421"/>
                    <a:pt x="301171" y="1524000"/>
                  </a:cubicBezTo>
                  <a:cubicBezTo>
                    <a:pt x="294340" y="1521267"/>
                    <a:pt x="286657" y="1526419"/>
                    <a:pt x="279400" y="1527628"/>
                  </a:cubicBezTo>
                  <a:cubicBezTo>
                    <a:pt x="276981" y="1530047"/>
                    <a:pt x="275319" y="1533615"/>
                    <a:pt x="272142" y="1534886"/>
                  </a:cubicBezTo>
                  <a:cubicBezTo>
                    <a:pt x="231707" y="1551061"/>
                    <a:pt x="294519" y="1481667"/>
                    <a:pt x="235857" y="1549400"/>
                  </a:cubicBezTo>
                  <a:lnTo>
                    <a:pt x="0" y="1070428"/>
                  </a:lnTo>
                  <a:lnTo>
                    <a:pt x="264885" y="918028"/>
                  </a:lnTo>
                  <a:lnTo>
                    <a:pt x="301171" y="939800"/>
                  </a:lnTo>
                  <a:lnTo>
                    <a:pt x="366485" y="939800"/>
                  </a:lnTo>
                  <a:lnTo>
                    <a:pt x="428171" y="972457"/>
                  </a:lnTo>
                  <a:lnTo>
                    <a:pt x="424542" y="990600"/>
                  </a:lnTo>
                  <a:lnTo>
                    <a:pt x="533400" y="1037771"/>
                  </a:lnTo>
                  <a:lnTo>
                    <a:pt x="529771" y="1150257"/>
                  </a:lnTo>
                  <a:lnTo>
                    <a:pt x="584200" y="1146628"/>
                  </a:lnTo>
                  <a:cubicBezTo>
                    <a:pt x="592667" y="1140581"/>
                    <a:pt x="602243" y="1135843"/>
                    <a:pt x="609600" y="1128486"/>
                  </a:cubicBezTo>
                  <a:cubicBezTo>
                    <a:pt x="612305" y="1125781"/>
                    <a:pt x="612781" y="1121399"/>
                    <a:pt x="613228" y="1117600"/>
                  </a:cubicBezTo>
                  <a:cubicBezTo>
                    <a:pt x="615212" y="1100740"/>
                    <a:pt x="612483" y="1083203"/>
                    <a:pt x="616857" y="1066800"/>
                  </a:cubicBezTo>
                  <a:cubicBezTo>
                    <a:pt x="617842" y="1063104"/>
                    <a:pt x="624321" y="1064882"/>
                    <a:pt x="627742" y="1063171"/>
                  </a:cubicBezTo>
                  <a:cubicBezTo>
                    <a:pt x="652795" y="1050644"/>
                    <a:pt x="622941" y="1059835"/>
                    <a:pt x="653142" y="1052286"/>
                  </a:cubicBezTo>
                  <a:cubicBezTo>
                    <a:pt x="655561" y="1049867"/>
                    <a:pt x="657340" y="1046558"/>
                    <a:pt x="660400" y="1045028"/>
                  </a:cubicBezTo>
                  <a:cubicBezTo>
                    <a:pt x="681370" y="1034543"/>
                    <a:pt x="668819" y="1049238"/>
                    <a:pt x="685800" y="1034143"/>
                  </a:cubicBezTo>
                  <a:cubicBezTo>
                    <a:pt x="715171" y="1008035"/>
                    <a:pt x="696010" y="1016224"/>
                    <a:pt x="718457" y="1008743"/>
                  </a:cubicBezTo>
                  <a:cubicBezTo>
                    <a:pt x="719666" y="1003905"/>
                    <a:pt x="724050" y="998812"/>
                    <a:pt x="722085" y="994228"/>
                  </a:cubicBezTo>
                  <a:cubicBezTo>
                    <a:pt x="721185" y="992128"/>
                    <a:pt x="700269" y="978475"/>
                    <a:pt x="696685" y="976086"/>
                  </a:cubicBezTo>
                  <a:cubicBezTo>
                    <a:pt x="687071" y="961665"/>
                    <a:pt x="687902" y="968729"/>
                    <a:pt x="693057" y="950686"/>
                  </a:cubicBezTo>
                  <a:cubicBezTo>
                    <a:pt x="694108" y="947008"/>
                    <a:pt x="693980" y="942505"/>
                    <a:pt x="696685" y="939800"/>
                  </a:cubicBezTo>
                  <a:cubicBezTo>
                    <a:pt x="699390" y="937095"/>
                    <a:pt x="704150" y="937882"/>
                    <a:pt x="707571" y="936171"/>
                  </a:cubicBezTo>
                  <a:cubicBezTo>
                    <a:pt x="711472" y="934221"/>
                    <a:pt x="714908" y="931449"/>
                    <a:pt x="718457" y="928914"/>
                  </a:cubicBezTo>
                  <a:cubicBezTo>
                    <a:pt x="723378" y="925399"/>
                    <a:pt x="728695" y="922304"/>
                    <a:pt x="732971" y="918028"/>
                  </a:cubicBezTo>
                  <a:cubicBezTo>
                    <a:pt x="736055" y="914944"/>
                    <a:pt x="736442" y="909307"/>
                    <a:pt x="740228" y="907143"/>
                  </a:cubicBezTo>
                  <a:cubicBezTo>
                    <a:pt x="745583" y="904083"/>
                    <a:pt x="752323" y="904724"/>
                    <a:pt x="758371" y="903514"/>
                  </a:cubicBezTo>
                  <a:cubicBezTo>
                    <a:pt x="767339" y="876611"/>
                    <a:pt x="762207" y="888585"/>
                    <a:pt x="772885" y="867228"/>
                  </a:cubicBezTo>
                  <a:cubicBezTo>
                    <a:pt x="774095" y="851504"/>
                    <a:pt x="772181" y="835220"/>
                    <a:pt x="776514" y="820057"/>
                  </a:cubicBezTo>
                  <a:cubicBezTo>
                    <a:pt x="777565" y="816379"/>
                    <a:pt x="783666" y="817258"/>
                    <a:pt x="787400" y="816428"/>
                  </a:cubicBezTo>
                  <a:cubicBezTo>
                    <a:pt x="794582" y="814832"/>
                    <a:pt x="801914" y="814009"/>
                    <a:pt x="809171" y="812800"/>
                  </a:cubicBezTo>
                  <a:cubicBezTo>
                    <a:pt x="831248" y="805440"/>
                    <a:pt x="808832" y="813974"/>
                    <a:pt x="830942" y="801914"/>
                  </a:cubicBezTo>
                  <a:cubicBezTo>
                    <a:pt x="840439" y="796734"/>
                    <a:pt x="859971" y="787400"/>
                    <a:pt x="859971" y="787400"/>
                  </a:cubicBezTo>
                  <a:lnTo>
                    <a:pt x="892628" y="685800"/>
                  </a:lnTo>
                  <a:lnTo>
                    <a:pt x="859971" y="576943"/>
                  </a:lnTo>
                  <a:lnTo>
                    <a:pt x="921657" y="384628"/>
                  </a:lnTo>
                  <a:lnTo>
                    <a:pt x="820057" y="308428"/>
                  </a:lnTo>
                  <a:lnTo>
                    <a:pt x="867228" y="239486"/>
                  </a:lnTo>
                  <a:lnTo>
                    <a:pt x="845457" y="181428"/>
                  </a:lnTo>
                  <a:cubicBezTo>
                    <a:pt x="879739" y="147146"/>
                    <a:pt x="892233" y="153235"/>
                    <a:pt x="878114" y="105228"/>
                  </a:cubicBezTo>
                  <a:cubicBezTo>
                    <a:pt x="875653" y="96861"/>
                    <a:pt x="866358" y="91731"/>
                    <a:pt x="863600" y="83457"/>
                  </a:cubicBezTo>
                  <a:lnTo>
                    <a:pt x="856342" y="61686"/>
                  </a:lnTo>
                  <a:cubicBezTo>
                    <a:pt x="857552" y="54429"/>
                    <a:pt x="856983" y="46637"/>
                    <a:pt x="859971" y="39914"/>
                  </a:cubicBezTo>
                  <a:cubicBezTo>
                    <a:pt x="868061" y="21713"/>
                    <a:pt x="898374" y="24025"/>
                    <a:pt x="910771" y="21771"/>
                  </a:cubicBezTo>
                  <a:cubicBezTo>
                    <a:pt x="936167" y="23585"/>
                    <a:pt x="978911" y="29257"/>
                    <a:pt x="1005114" y="21771"/>
                  </a:cubicBezTo>
                  <a:cubicBezTo>
                    <a:pt x="1009307" y="20573"/>
                    <a:pt x="1009647" y="14291"/>
                    <a:pt x="1012371" y="10886"/>
                  </a:cubicBezTo>
                  <a:cubicBezTo>
                    <a:pt x="1012376" y="10879"/>
                    <a:pt x="1012371" y="1814"/>
                    <a:pt x="1012371" y="0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3733978" y="3262632"/>
              <a:ext cx="1371232" cy="2739511"/>
            </a:xfrm>
            <a:custGeom>
              <a:avLst/>
              <a:gdLst>
                <a:gd name="connsiteX0" fmla="*/ 905435 w 1371600"/>
                <a:gd name="connsiteY0" fmla="*/ 2738718 h 2738718"/>
                <a:gd name="connsiteX1" fmla="*/ 13447 w 1371600"/>
                <a:gd name="connsiteY1" fmla="*/ 2675965 h 2738718"/>
                <a:gd name="connsiteX2" fmla="*/ 22412 w 1371600"/>
                <a:gd name="connsiteY2" fmla="*/ 2456329 h 2738718"/>
                <a:gd name="connsiteX3" fmla="*/ 0 w 1371600"/>
                <a:gd name="connsiteY3" fmla="*/ 2371165 h 2738718"/>
                <a:gd name="connsiteX4" fmla="*/ 4482 w 1371600"/>
                <a:gd name="connsiteY4" fmla="*/ 2268071 h 2738718"/>
                <a:gd name="connsiteX5" fmla="*/ 94129 w 1371600"/>
                <a:gd name="connsiteY5" fmla="*/ 2268071 h 2738718"/>
                <a:gd name="connsiteX6" fmla="*/ 103094 w 1371600"/>
                <a:gd name="connsiteY6" fmla="*/ 1653988 h 2738718"/>
                <a:gd name="connsiteX7" fmla="*/ 94129 w 1371600"/>
                <a:gd name="connsiteY7" fmla="*/ 1618129 h 2738718"/>
                <a:gd name="connsiteX8" fmla="*/ 80682 w 1371600"/>
                <a:gd name="connsiteY8" fmla="*/ 1582271 h 2738718"/>
                <a:gd name="connsiteX9" fmla="*/ 94129 w 1371600"/>
                <a:gd name="connsiteY9" fmla="*/ 1546412 h 2738718"/>
                <a:gd name="connsiteX10" fmla="*/ 107576 w 1371600"/>
                <a:gd name="connsiteY10" fmla="*/ 1532965 h 2738718"/>
                <a:gd name="connsiteX11" fmla="*/ 112059 w 1371600"/>
                <a:gd name="connsiteY11" fmla="*/ 1519518 h 2738718"/>
                <a:gd name="connsiteX12" fmla="*/ 121024 w 1371600"/>
                <a:gd name="connsiteY12" fmla="*/ 1506071 h 2738718"/>
                <a:gd name="connsiteX13" fmla="*/ 125506 w 1371600"/>
                <a:gd name="connsiteY13" fmla="*/ 1470212 h 2738718"/>
                <a:gd name="connsiteX14" fmla="*/ 156882 w 1371600"/>
                <a:gd name="connsiteY14" fmla="*/ 1447800 h 2738718"/>
                <a:gd name="connsiteX15" fmla="*/ 210671 w 1371600"/>
                <a:gd name="connsiteY15" fmla="*/ 1452282 h 2738718"/>
                <a:gd name="connsiteX16" fmla="*/ 242047 w 1371600"/>
                <a:gd name="connsiteY16" fmla="*/ 1470212 h 2738718"/>
                <a:gd name="connsiteX17" fmla="*/ 255494 w 1371600"/>
                <a:gd name="connsiteY17" fmla="*/ 1474694 h 2738718"/>
                <a:gd name="connsiteX18" fmla="*/ 282388 w 1371600"/>
                <a:gd name="connsiteY18" fmla="*/ 1492623 h 2738718"/>
                <a:gd name="connsiteX19" fmla="*/ 295835 w 1371600"/>
                <a:gd name="connsiteY19" fmla="*/ 1501588 h 2738718"/>
                <a:gd name="connsiteX20" fmla="*/ 439271 w 1371600"/>
                <a:gd name="connsiteY20" fmla="*/ 1501588 h 2738718"/>
                <a:gd name="connsiteX21" fmla="*/ 439271 w 1371600"/>
                <a:gd name="connsiteY21" fmla="*/ 963706 h 2738718"/>
                <a:gd name="connsiteX22" fmla="*/ 228600 w 1371600"/>
                <a:gd name="connsiteY22" fmla="*/ 963706 h 2738718"/>
                <a:gd name="connsiteX23" fmla="*/ 246529 w 1371600"/>
                <a:gd name="connsiteY23" fmla="*/ 847165 h 2738718"/>
                <a:gd name="connsiteX24" fmla="*/ 255494 w 1371600"/>
                <a:gd name="connsiteY24" fmla="*/ 802341 h 2738718"/>
                <a:gd name="connsiteX25" fmla="*/ 264459 w 1371600"/>
                <a:gd name="connsiteY25" fmla="*/ 775447 h 2738718"/>
                <a:gd name="connsiteX26" fmla="*/ 277906 w 1371600"/>
                <a:gd name="connsiteY26" fmla="*/ 762000 h 2738718"/>
                <a:gd name="connsiteX27" fmla="*/ 295835 w 1371600"/>
                <a:gd name="connsiteY27" fmla="*/ 735106 h 2738718"/>
                <a:gd name="connsiteX28" fmla="*/ 327212 w 1371600"/>
                <a:gd name="connsiteY28" fmla="*/ 694765 h 2738718"/>
                <a:gd name="connsiteX29" fmla="*/ 349624 w 1371600"/>
                <a:gd name="connsiteY29" fmla="*/ 658906 h 2738718"/>
                <a:gd name="connsiteX30" fmla="*/ 363071 w 1371600"/>
                <a:gd name="connsiteY30" fmla="*/ 632012 h 2738718"/>
                <a:gd name="connsiteX31" fmla="*/ 385482 w 1371600"/>
                <a:gd name="connsiteY31" fmla="*/ 542365 h 2738718"/>
                <a:gd name="connsiteX32" fmla="*/ 398929 w 1371600"/>
                <a:gd name="connsiteY32" fmla="*/ 546847 h 2738718"/>
                <a:gd name="connsiteX33" fmla="*/ 443753 w 1371600"/>
                <a:gd name="connsiteY33" fmla="*/ 551329 h 2738718"/>
                <a:gd name="connsiteX34" fmla="*/ 448235 w 1371600"/>
                <a:gd name="connsiteY34" fmla="*/ 537882 h 2738718"/>
                <a:gd name="connsiteX35" fmla="*/ 452718 w 1371600"/>
                <a:gd name="connsiteY35" fmla="*/ 506506 h 2738718"/>
                <a:gd name="connsiteX36" fmla="*/ 461682 w 1371600"/>
                <a:gd name="connsiteY36" fmla="*/ 488576 h 2738718"/>
                <a:gd name="connsiteX37" fmla="*/ 497541 w 1371600"/>
                <a:gd name="connsiteY37" fmla="*/ 475129 h 2738718"/>
                <a:gd name="connsiteX38" fmla="*/ 510988 w 1371600"/>
                <a:gd name="connsiteY38" fmla="*/ 470647 h 2738718"/>
                <a:gd name="connsiteX39" fmla="*/ 524435 w 1371600"/>
                <a:gd name="connsiteY39" fmla="*/ 461682 h 2738718"/>
                <a:gd name="connsiteX40" fmla="*/ 537882 w 1371600"/>
                <a:gd name="connsiteY40" fmla="*/ 434788 h 2738718"/>
                <a:gd name="connsiteX41" fmla="*/ 546847 w 1371600"/>
                <a:gd name="connsiteY41" fmla="*/ 421341 h 2738718"/>
                <a:gd name="connsiteX42" fmla="*/ 546847 w 1371600"/>
                <a:gd name="connsiteY42" fmla="*/ 389965 h 2738718"/>
                <a:gd name="connsiteX43" fmla="*/ 533400 w 1371600"/>
                <a:gd name="connsiteY43" fmla="*/ 385482 h 2738718"/>
                <a:gd name="connsiteX44" fmla="*/ 497541 w 1371600"/>
                <a:gd name="connsiteY44" fmla="*/ 367553 h 2738718"/>
                <a:gd name="connsiteX45" fmla="*/ 484094 w 1371600"/>
                <a:gd name="connsiteY45" fmla="*/ 354106 h 2738718"/>
                <a:gd name="connsiteX46" fmla="*/ 457200 w 1371600"/>
                <a:gd name="connsiteY46" fmla="*/ 336176 h 2738718"/>
                <a:gd name="connsiteX47" fmla="*/ 430306 w 1371600"/>
                <a:gd name="connsiteY47" fmla="*/ 327212 h 2738718"/>
                <a:gd name="connsiteX48" fmla="*/ 412376 w 1371600"/>
                <a:gd name="connsiteY48" fmla="*/ 331694 h 2738718"/>
                <a:gd name="connsiteX49" fmla="*/ 403412 w 1371600"/>
                <a:gd name="connsiteY49" fmla="*/ 372035 h 2738718"/>
                <a:gd name="connsiteX50" fmla="*/ 389965 w 1371600"/>
                <a:gd name="connsiteY50" fmla="*/ 381000 h 2738718"/>
                <a:gd name="connsiteX51" fmla="*/ 309282 w 1371600"/>
                <a:gd name="connsiteY51" fmla="*/ 367553 h 2738718"/>
                <a:gd name="connsiteX52" fmla="*/ 295835 w 1371600"/>
                <a:gd name="connsiteY52" fmla="*/ 363071 h 2738718"/>
                <a:gd name="connsiteX53" fmla="*/ 268941 w 1371600"/>
                <a:gd name="connsiteY53" fmla="*/ 349623 h 2738718"/>
                <a:gd name="connsiteX54" fmla="*/ 201706 w 1371600"/>
                <a:gd name="connsiteY54" fmla="*/ 358588 h 2738718"/>
                <a:gd name="connsiteX55" fmla="*/ 4482 w 1371600"/>
                <a:gd name="connsiteY55" fmla="*/ 358588 h 2738718"/>
                <a:gd name="connsiteX56" fmla="*/ 4482 w 1371600"/>
                <a:gd name="connsiteY56" fmla="*/ 273423 h 2738718"/>
                <a:gd name="connsiteX57" fmla="*/ 67235 w 1371600"/>
                <a:gd name="connsiteY57" fmla="*/ 273423 h 2738718"/>
                <a:gd name="connsiteX58" fmla="*/ 67235 w 1371600"/>
                <a:gd name="connsiteY58" fmla="*/ 0 h 2738718"/>
                <a:gd name="connsiteX59" fmla="*/ 251012 w 1371600"/>
                <a:gd name="connsiteY59" fmla="*/ 0 h 2738718"/>
                <a:gd name="connsiteX60" fmla="*/ 268941 w 1371600"/>
                <a:gd name="connsiteY60" fmla="*/ 35859 h 2738718"/>
                <a:gd name="connsiteX61" fmla="*/ 273424 w 1371600"/>
                <a:gd name="connsiteY61" fmla="*/ 49306 h 2738718"/>
                <a:gd name="connsiteX62" fmla="*/ 291353 w 1371600"/>
                <a:gd name="connsiteY62" fmla="*/ 71718 h 2738718"/>
                <a:gd name="connsiteX63" fmla="*/ 605118 w 1371600"/>
                <a:gd name="connsiteY63" fmla="*/ 4482 h 2738718"/>
                <a:gd name="connsiteX64" fmla="*/ 676835 w 1371600"/>
                <a:gd name="connsiteY64" fmla="*/ 304800 h 2738718"/>
                <a:gd name="connsiteX65" fmla="*/ 878541 w 1371600"/>
                <a:gd name="connsiteY65" fmla="*/ 206188 h 2738718"/>
                <a:gd name="connsiteX66" fmla="*/ 914400 w 1371600"/>
                <a:gd name="connsiteY66" fmla="*/ 237565 h 2738718"/>
                <a:gd name="connsiteX67" fmla="*/ 923365 w 1371600"/>
                <a:gd name="connsiteY67" fmla="*/ 264459 h 2738718"/>
                <a:gd name="connsiteX68" fmla="*/ 959224 w 1371600"/>
                <a:gd name="connsiteY68" fmla="*/ 327212 h 2738718"/>
                <a:gd name="connsiteX69" fmla="*/ 972671 w 1371600"/>
                <a:gd name="connsiteY69" fmla="*/ 340659 h 2738718"/>
                <a:gd name="connsiteX70" fmla="*/ 990600 w 1371600"/>
                <a:gd name="connsiteY70" fmla="*/ 381000 h 2738718"/>
                <a:gd name="connsiteX71" fmla="*/ 1017494 w 1371600"/>
                <a:gd name="connsiteY71" fmla="*/ 389965 h 2738718"/>
                <a:gd name="connsiteX72" fmla="*/ 1030941 w 1371600"/>
                <a:gd name="connsiteY72" fmla="*/ 416859 h 2738718"/>
                <a:gd name="connsiteX73" fmla="*/ 1039906 w 1371600"/>
                <a:gd name="connsiteY73" fmla="*/ 443753 h 2738718"/>
                <a:gd name="connsiteX74" fmla="*/ 1048871 w 1371600"/>
                <a:gd name="connsiteY74" fmla="*/ 461682 h 2738718"/>
                <a:gd name="connsiteX75" fmla="*/ 1044388 w 1371600"/>
                <a:gd name="connsiteY75" fmla="*/ 510988 h 2738718"/>
                <a:gd name="connsiteX76" fmla="*/ 788894 w 1371600"/>
                <a:gd name="connsiteY76" fmla="*/ 645459 h 2738718"/>
                <a:gd name="connsiteX77" fmla="*/ 1017494 w 1371600"/>
                <a:gd name="connsiteY77" fmla="*/ 1102659 h 2738718"/>
                <a:gd name="connsiteX78" fmla="*/ 1111624 w 1371600"/>
                <a:gd name="connsiteY78" fmla="*/ 1071282 h 2738718"/>
                <a:gd name="connsiteX79" fmla="*/ 1071282 w 1371600"/>
                <a:gd name="connsiteY79" fmla="*/ 1156447 h 2738718"/>
                <a:gd name="connsiteX80" fmla="*/ 1169894 w 1371600"/>
                <a:gd name="connsiteY80" fmla="*/ 1228165 h 2738718"/>
                <a:gd name="connsiteX81" fmla="*/ 1201271 w 1371600"/>
                <a:gd name="connsiteY81" fmla="*/ 1255059 h 2738718"/>
                <a:gd name="connsiteX82" fmla="*/ 1214718 w 1371600"/>
                <a:gd name="connsiteY82" fmla="*/ 1259541 h 2738718"/>
                <a:gd name="connsiteX83" fmla="*/ 1223682 w 1371600"/>
                <a:gd name="connsiteY83" fmla="*/ 1272988 h 2738718"/>
                <a:gd name="connsiteX84" fmla="*/ 1250576 w 1371600"/>
                <a:gd name="connsiteY84" fmla="*/ 1290918 h 2738718"/>
                <a:gd name="connsiteX85" fmla="*/ 1264024 w 1371600"/>
                <a:gd name="connsiteY85" fmla="*/ 1299882 h 2738718"/>
                <a:gd name="connsiteX86" fmla="*/ 1272988 w 1371600"/>
                <a:gd name="connsiteY86" fmla="*/ 1313329 h 2738718"/>
                <a:gd name="connsiteX87" fmla="*/ 1286435 w 1371600"/>
                <a:gd name="connsiteY87" fmla="*/ 1326776 h 2738718"/>
                <a:gd name="connsiteX88" fmla="*/ 1295400 w 1371600"/>
                <a:gd name="connsiteY88" fmla="*/ 1344706 h 2738718"/>
                <a:gd name="connsiteX89" fmla="*/ 1304365 w 1371600"/>
                <a:gd name="connsiteY89" fmla="*/ 1376082 h 2738718"/>
                <a:gd name="connsiteX90" fmla="*/ 1317812 w 1371600"/>
                <a:gd name="connsiteY90" fmla="*/ 1389529 h 2738718"/>
                <a:gd name="connsiteX91" fmla="*/ 1281953 w 1371600"/>
                <a:gd name="connsiteY91" fmla="*/ 1394012 h 2738718"/>
                <a:gd name="connsiteX92" fmla="*/ 1255059 w 1371600"/>
                <a:gd name="connsiteY92" fmla="*/ 1402976 h 2738718"/>
                <a:gd name="connsiteX93" fmla="*/ 1241612 w 1371600"/>
                <a:gd name="connsiteY93" fmla="*/ 1411941 h 2738718"/>
                <a:gd name="connsiteX94" fmla="*/ 1228165 w 1371600"/>
                <a:gd name="connsiteY94" fmla="*/ 1416423 h 2738718"/>
                <a:gd name="connsiteX95" fmla="*/ 1201271 w 1371600"/>
                <a:gd name="connsiteY95" fmla="*/ 1443318 h 2738718"/>
                <a:gd name="connsiteX96" fmla="*/ 1178859 w 1371600"/>
                <a:gd name="connsiteY96" fmla="*/ 1470212 h 2738718"/>
                <a:gd name="connsiteX97" fmla="*/ 1151965 w 1371600"/>
                <a:gd name="connsiteY97" fmla="*/ 1483659 h 2738718"/>
                <a:gd name="connsiteX98" fmla="*/ 1138518 w 1371600"/>
                <a:gd name="connsiteY98" fmla="*/ 1510553 h 2738718"/>
                <a:gd name="connsiteX99" fmla="*/ 1125071 w 1371600"/>
                <a:gd name="connsiteY99" fmla="*/ 1519518 h 2738718"/>
                <a:gd name="connsiteX100" fmla="*/ 1004047 w 1371600"/>
                <a:gd name="connsiteY100" fmla="*/ 1515035 h 2738718"/>
                <a:gd name="connsiteX101" fmla="*/ 990600 w 1371600"/>
                <a:gd name="connsiteY101" fmla="*/ 1519518 h 2738718"/>
                <a:gd name="connsiteX102" fmla="*/ 995082 w 1371600"/>
                <a:gd name="connsiteY102" fmla="*/ 1582271 h 2738718"/>
                <a:gd name="connsiteX103" fmla="*/ 981635 w 1371600"/>
                <a:gd name="connsiteY103" fmla="*/ 1662953 h 2738718"/>
                <a:gd name="connsiteX104" fmla="*/ 968188 w 1371600"/>
                <a:gd name="connsiteY104" fmla="*/ 1676400 h 2738718"/>
                <a:gd name="connsiteX105" fmla="*/ 950259 w 1371600"/>
                <a:gd name="connsiteY105" fmla="*/ 1703294 h 2738718"/>
                <a:gd name="connsiteX106" fmla="*/ 945776 w 1371600"/>
                <a:gd name="connsiteY106" fmla="*/ 1721223 h 2738718"/>
                <a:gd name="connsiteX107" fmla="*/ 936812 w 1371600"/>
                <a:gd name="connsiteY107" fmla="*/ 1748118 h 2738718"/>
                <a:gd name="connsiteX108" fmla="*/ 932329 w 1371600"/>
                <a:gd name="connsiteY108" fmla="*/ 1770529 h 2738718"/>
                <a:gd name="connsiteX109" fmla="*/ 923365 w 1371600"/>
                <a:gd name="connsiteY109" fmla="*/ 1783976 h 2738718"/>
                <a:gd name="connsiteX110" fmla="*/ 909918 w 1371600"/>
                <a:gd name="connsiteY110" fmla="*/ 1815353 h 2738718"/>
                <a:gd name="connsiteX111" fmla="*/ 891988 w 1371600"/>
                <a:gd name="connsiteY111" fmla="*/ 1842247 h 2738718"/>
                <a:gd name="connsiteX112" fmla="*/ 883024 w 1371600"/>
                <a:gd name="connsiteY112" fmla="*/ 1855694 h 2738718"/>
                <a:gd name="connsiteX113" fmla="*/ 874059 w 1371600"/>
                <a:gd name="connsiteY113" fmla="*/ 1882588 h 2738718"/>
                <a:gd name="connsiteX114" fmla="*/ 900953 w 1371600"/>
                <a:gd name="connsiteY114" fmla="*/ 1891553 h 2738718"/>
                <a:gd name="connsiteX115" fmla="*/ 914400 w 1371600"/>
                <a:gd name="connsiteY115" fmla="*/ 1900518 h 2738718"/>
                <a:gd name="connsiteX116" fmla="*/ 1098176 w 1371600"/>
                <a:gd name="connsiteY116" fmla="*/ 1905000 h 2738718"/>
                <a:gd name="connsiteX117" fmla="*/ 1120588 w 1371600"/>
                <a:gd name="connsiteY117" fmla="*/ 1927412 h 2738718"/>
                <a:gd name="connsiteX118" fmla="*/ 1147482 w 1371600"/>
                <a:gd name="connsiteY118" fmla="*/ 1945341 h 2738718"/>
                <a:gd name="connsiteX119" fmla="*/ 1160929 w 1371600"/>
                <a:gd name="connsiteY119" fmla="*/ 1958788 h 2738718"/>
                <a:gd name="connsiteX120" fmla="*/ 1196788 w 1371600"/>
                <a:gd name="connsiteY120" fmla="*/ 1972235 h 2738718"/>
                <a:gd name="connsiteX121" fmla="*/ 1272988 w 1371600"/>
                <a:gd name="connsiteY121" fmla="*/ 1967753 h 2738718"/>
                <a:gd name="connsiteX122" fmla="*/ 1299882 w 1371600"/>
                <a:gd name="connsiteY122" fmla="*/ 1963271 h 2738718"/>
                <a:gd name="connsiteX123" fmla="*/ 1371600 w 1371600"/>
                <a:gd name="connsiteY123" fmla="*/ 1963271 h 2738718"/>
                <a:gd name="connsiteX124" fmla="*/ 1349188 w 1371600"/>
                <a:gd name="connsiteY124" fmla="*/ 2043953 h 2738718"/>
                <a:gd name="connsiteX125" fmla="*/ 1295400 w 1371600"/>
                <a:gd name="connsiteY125" fmla="*/ 2061882 h 2738718"/>
                <a:gd name="connsiteX126" fmla="*/ 1286435 w 1371600"/>
                <a:gd name="connsiteY126" fmla="*/ 2120153 h 2738718"/>
                <a:gd name="connsiteX127" fmla="*/ 1313329 w 1371600"/>
                <a:gd name="connsiteY127" fmla="*/ 2138082 h 2738718"/>
                <a:gd name="connsiteX128" fmla="*/ 1322294 w 1371600"/>
                <a:gd name="connsiteY128" fmla="*/ 2151529 h 2738718"/>
                <a:gd name="connsiteX129" fmla="*/ 1030941 w 1371600"/>
                <a:gd name="connsiteY129" fmla="*/ 2160494 h 2738718"/>
                <a:gd name="connsiteX130" fmla="*/ 1053353 w 1371600"/>
                <a:gd name="connsiteY130" fmla="*/ 2469776 h 2738718"/>
                <a:gd name="connsiteX131" fmla="*/ 963706 w 1371600"/>
                <a:gd name="connsiteY131" fmla="*/ 2523565 h 2738718"/>
                <a:gd name="connsiteX132" fmla="*/ 945776 w 1371600"/>
                <a:gd name="connsiteY132" fmla="*/ 2456329 h 2738718"/>
                <a:gd name="connsiteX133" fmla="*/ 918882 w 1371600"/>
                <a:gd name="connsiteY133" fmla="*/ 2424953 h 2738718"/>
                <a:gd name="connsiteX134" fmla="*/ 905435 w 1371600"/>
                <a:gd name="connsiteY134" fmla="*/ 2420471 h 2738718"/>
                <a:gd name="connsiteX135" fmla="*/ 878541 w 1371600"/>
                <a:gd name="connsiteY135" fmla="*/ 2407023 h 2738718"/>
                <a:gd name="connsiteX136" fmla="*/ 811306 w 1371600"/>
                <a:gd name="connsiteY136" fmla="*/ 2411506 h 2738718"/>
                <a:gd name="connsiteX137" fmla="*/ 815788 w 1371600"/>
                <a:gd name="connsiteY137" fmla="*/ 2424953 h 2738718"/>
                <a:gd name="connsiteX138" fmla="*/ 847165 w 1371600"/>
                <a:gd name="connsiteY138" fmla="*/ 2433918 h 2738718"/>
                <a:gd name="connsiteX139" fmla="*/ 883024 w 1371600"/>
                <a:gd name="connsiteY139" fmla="*/ 2465294 h 2738718"/>
                <a:gd name="connsiteX140" fmla="*/ 887506 w 1371600"/>
                <a:gd name="connsiteY140" fmla="*/ 2478741 h 2738718"/>
                <a:gd name="connsiteX141" fmla="*/ 914400 w 1371600"/>
                <a:gd name="connsiteY141" fmla="*/ 2496671 h 2738718"/>
                <a:gd name="connsiteX142" fmla="*/ 927847 w 1371600"/>
                <a:gd name="connsiteY142" fmla="*/ 2554941 h 2738718"/>
                <a:gd name="connsiteX143" fmla="*/ 896471 w 1371600"/>
                <a:gd name="connsiteY143" fmla="*/ 2595282 h 2738718"/>
                <a:gd name="connsiteX144" fmla="*/ 887506 w 1371600"/>
                <a:gd name="connsiteY144" fmla="*/ 2608729 h 2738718"/>
                <a:gd name="connsiteX145" fmla="*/ 905435 w 1371600"/>
                <a:gd name="connsiteY145" fmla="*/ 2738718 h 273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371600" h="2738718">
                  <a:moveTo>
                    <a:pt x="905435" y="2738718"/>
                  </a:moveTo>
                  <a:lnTo>
                    <a:pt x="13447" y="2675965"/>
                  </a:lnTo>
                  <a:lnTo>
                    <a:pt x="22412" y="2456329"/>
                  </a:lnTo>
                  <a:lnTo>
                    <a:pt x="0" y="2371165"/>
                  </a:lnTo>
                  <a:lnTo>
                    <a:pt x="4482" y="2268071"/>
                  </a:lnTo>
                  <a:lnTo>
                    <a:pt x="94129" y="2268071"/>
                  </a:lnTo>
                  <a:lnTo>
                    <a:pt x="103094" y="1653988"/>
                  </a:lnTo>
                  <a:lnTo>
                    <a:pt x="94129" y="1618129"/>
                  </a:lnTo>
                  <a:cubicBezTo>
                    <a:pt x="89647" y="1606176"/>
                    <a:pt x="82623" y="1594888"/>
                    <a:pt x="80682" y="1582271"/>
                  </a:cubicBezTo>
                  <a:cubicBezTo>
                    <a:pt x="78676" y="1569230"/>
                    <a:pt x="86275" y="1555838"/>
                    <a:pt x="94129" y="1546412"/>
                  </a:cubicBezTo>
                  <a:cubicBezTo>
                    <a:pt x="98187" y="1541542"/>
                    <a:pt x="103094" y="1537447"/>
                    <a:pt x="107576" y="1532965"/>
                  </a:cubicBezTo>
                  <a:cubicBezTo>
                    <a:pt x="109070" y="1528483"/>
                    <a:pt x="109946" y="1523744"/>
                    <a:pt x="112059" y="1519518"/>
                  </a:cubicBezTo>
                  <a:cubicBezTo>
                    <a:pt x="114468" y="1514700"/>
                    <a:pt x="119607" y="1511268"/>
                    <a:pt x="121024" y="1506071"/>
                  </a:cubicBezTo>
                  <a:cubicBezTo>
                    <a:pt x="124193" y="1494449"/>
                    <a:pt x="120521" y="1481178"/>
                    <a:pt x="125506" y="1470212"/>
                  </a:cubicBezTo>
                  <a:cubicBezTo>
                    <a:pt x="126714" y="1467553"/>
                    <a:pt x="152385" y="1450798"/>
                    <a:pt x="156882" y="1447800"/>
                  </a:cubicBezTo>
                  <a:cubicBezTo>
                    <a:pt x="174812" y="1449294"/>
                    <a:pt x="192837" y="1449904"/>
                    <a:pt x="210671" y="1452282"/>
                  </a:cubicBezTo>
                  <a:cubicBezTo>
                    <a:pt x="227426" y="1454516"/>
                    <a:pt x="226314" y="1461222"/>
                    <a:pt x="242047" y="1470212"/>
                  </a:cubicBezTo>
                  <a:cubicBezTo>
                    <a:pt x="246149" y="1472556"/>
                    <a:pt x="251012" y="1473200"/>
                    <a:pt x="255494" y="1474694"/>
                  </a:cubicBezTo>
                  <a:lnTo>
                    <a:pt x="282388" y="1492623"/>
                  </a:lnTo>
                  <a:lnTo>
                    <a:pt x="295835" y="1501588"/>
                  </a:lnTo>
                  <a:lnTo>
                    <a:pt x="439271" y="1501588"/>
                  </a:lnTo>
                  <a:lnTo>
                    <a:pt x="439271" y="963706"/>
                  </a:lnTo>
                  <a:lnTo>
                    <a:pt x="228600" y="963706"/>
                  </a:lnTo>
                  <a:lnTo>
                    <a:pt x="246529" y="847165"/>
                  </a:lnTo>
                  <a:cubicBezTo>
                    <a:pt x="249517" y="832224"/>
                    <a:pt x="251798" y="817123"/>
                    <a:pt x="255494" y="802341"/>
                  </a:cubicBezTo>
                  <a:cubicBezTo>
                    <a:pt x="257786" y="793174"/>
                    <a:pt x="257777" y="782129"/>
                    <a:pt x="264459" y="775447"/>
                  </a:cubicBezTo>
                  <a:cubicBezTo>
                    <a:pt x="268941" y="770965"/>
                    <a:pt x="274014" y="767004"/>
                    <a:pt x="277906" y="762000"/>
                  </a:cubicBezTo>
                  <a:cubicBezTo>
                    <a:pt x="284521" y="753495"/>
                    <a:pt x="288217" y="742724"/>
                    <a:pt x="295835" y="735106"/>
                  </a:cubicBezTo>
                  <a:cubicBezTo>
                    <a:pt x="323205" y="707736"/>
                    <a:pt x="295051" y="737648"/>
                    <a:pt x="327212" y="694765"/>
                  </a:cubicBezTo>
                  <a:cubicBezTo>
                    <a:pt x="352920" y="660486"/>
                    <a:pt x="329937" y="693358"/>
                    <a:pt x="349624" y="658906"/>
                  </a:cubicBezTo>
                  <a:cubicBezTo>
                    <a:pt x="363526" y="634578"/>
                    <a:pt x="354852" y="656665"/>
                    <a:pt x="363071" y="632012"/>
                  </a:cubicBezTo>
                  <a:cubicBezTo>
                    <a:pt x="368599" y="510379"/>
                    <a:pt x="337972" y="522003"/>
                    <a:pt x="385482" y="542365"/>
                  </a:cubicBezTo>
                  <a:cubicBezTo>
                    <a:pt x="389825" y="544226"/>
                    <a:pt x="394447" y="545353"/>
                    <a:pt x="398929" y="546847"/>
                  </a:cubicBezTo>
                  <a:cubicBezTo>
                    <a:pt x="415437" y="557853"/>
                    <a:pt x="418280" y="564066"/>
                    <a:pt x="443753" y="551329"/>
                  </a:cubicBezTo>
                  <a:cubicBezTo>
                    <a:pt x="447979" y="549216"/>
                    <a:pt x="446741" y="542364"/>
                    <a:pt x="448235" y="537882"/>
                  </a:cubicBezTo>
                  <a:cubicBezTo>
                    <a:pt x="449729" y="527423"/>
                    <a:pt x="449938" y="516699"/>
                    <a:pt x="452718" y="506506"/>
                  </a:cubicBezTo>
                  <a:cubicBezTo>
                    <a:pt x="454476" y="500059"/>
                    <a:pt x="457404" y="493709"/>
                    <a:pt x="461682" y="488576"/>
                  </a:cubicBezTo>
                  <a:cubicBezTo>
                    <a:pt x="471389" y="476927"/>
                    <a:pt x="484102" y="478489"/>
                    <a:pt x="497541" y="475129"/>
                  </a:cubicBezTo>
                  <a:cubicBezTo>
                    <a:pt x="502125" y="473983"/>
                    <a:pt x="506506" y="472141"/>
                    <a:pt x="510988" y="470647"/>
                  </a:cubicBezTo>
                  <a:cubicBezTo>
                    <a:pt x="515470" y="467659"/>
                    <a:pt x="520626" y="465491"/>
                    <a:pt x="524435" y="461682"/>
                  </a:cubicBezTo>
                  <a:cubicBezTo>
                    <a:pt x="537283" y="448834"/>
                    <a:pt x="530590" y="449372"/>
                    <a:pt x="537882" y="434788"/>
                  </a:cubicBezTo>
                  <a:cubicBezTo>
                    <a:pt x="540291" y="429970"/>
                    <a:pt x="543859" y="425823"/>
                    <a:pt x="546847" y="421341"/>
                  </a:cubicBezTo>
                  <a:cubicBezTo>
                    <a:pt x="550484" y="410429"/>
                    <a:pt x="556116" y="401552"/>
                    <a:pt x="546847" y="389965"/>
                  </a:cubicBezTo>
                  <a:cubicBezTo>
                    <a:pt x="543895" y="386275"/>
                    <a:pt x="537882" y="386976"/>
                    <a:pt x="533400" y="385482"/>
                  </a:cubicBezTo>
                  <a:cubicBezTo>
                    <a:pt x="500274" y="352356"/>
                    <a:pt x="543345" y="390455"/>
                    <a:pt x="497541" y="367553"/>
                  </a:cubicBezTo>
                  <a:cubicBezTo>
                    <a:pt x="491871" y="364718"/>
                    <a:pt x="489098" y="357998"/>
                    <a:pt x="484094" y="354106"/>
                  </a:cubicBezTo>
                  <a:cubicBezTo>
                    <a:pt x="475589" y="347491"/>
                    <a:pt x="467421" y="339583"/>
                    <a:pt x="457200" y="336176"/>
                  </a:cubicBezTo>
                  <a:lnTo>
                    <a:pt x="430306" y="327212"/>
                  </a:lnTo>
                  <a:cubicBezTo>
                    <a:pt x="424329" y="328706"/>
                    <a:pt x="415957" y="326681"/>
                    <a:pt x="412376" y="331694"/>
                  </a:cubicBezTo>
                  <a:cubicBezTo>
                    <a:pt x="410927" y="333722"/>
                    <a:pt x="408787" y="365316"/>
                    <a:pt x="403412" y="372035"/>
                  </a:cubicBezTo>
                  <a:cubicBezTo>
                    <a:pt x="400047" y="376242"/>
                    <a:pt x="394447" y="378012"/>
                    <a:pt x="389965" y="381000"/>
                  </a:cubicBezTo>
                  <a:cubicBezTo>
                    <a:pt x="354073" y="375872"/>
                    <a:pt x="338102" y="375786"/>
                    <a:pt x="309282" y="367553"/>
                  </a:cubicBezTo>
                  <a:cubicBezTo>
                    <a:pt x="304739" y="366255"/>
                    <a:pt x="300153" y="364990"/>
                    <a:pt x="295835" y="363071"/>
                  </a:cubicBezTo>
                  <a:cubicBezTo>
                    <a:pt x="286676" y="359000"/>
                    <a:pt x="277906" y="354106"/>
                    <a:pt x="268941" y="349623"/>
                  </a:cubicBezTo>
                  <a:cubicBezTo>
                    <a:pt x="207340" y="354362"/>
                    <a:pt x="228095" y="345395"/>
                    <a:pt x="201706" y="358588"/>
                  </a:cubicBezTo>
                  <a:lnTo>
                    <a:pt x="4482" y="358588"/>
                  </a:lnTo>
                  <a:lnTo>
                    <a:pt x="4482" y="273423"/>
                  </a:lnTo>
                  <a:lnTo>
                    <a:pt x="67235" y="273423"/>
                  </a:lnTo>
                  <a:lnTo>
                    <a:pt x="67235" y="0"/>
                  </a:lnTo>
                  <a:lnTo>
                    <a:pt x="251012" y="0"/>
                  </a:lnTo>
                  <a:cubicBezTo>
                    <a:pt x="256988" y="11953"/>
                    <a:pt x="263411" y="23693"/>
                    <a:pt x="268941" y="35859"/>
                  </a:cubicBezTo>
                  <a:cubicBezTo>
                    <a:pt x="270896" y="40160"/>
                    <a:pt x="271311" y="45080"/>
                    <a:pt x="273424" y="49306"/>
                  </a:cubicBezTo>
                  <a:cubicBezTo>
                    <a:pt x="279079" y="60617"/>
                    <a:pt x="283014" y="63379"/>
                    <a:pt x="291353" y="71718"/>
                  </a:cubicBezTo>
                  <a:lnTo>
                    <a:pt x="605118" y="4482"/>
                  </a:lnTo>
                  <a:lnTo>
                    <a:pt x="676835" y="304800"/>
                  </a:lnTo>
                  <a:lnTo>
                    <a:pt x="878541" y="206188"/>
                  </a:lnTo>
                  <a:cubicBezTo>
                    <a:pt x="890494" y="216647"/>
                    <a:pt x="904716" y="224976"/>
                    <a:pt x="914400" y="237565"/>
                  </a:cubicBezTo>
                  <a:cubicBezTo>
                    <a:pt x="920162" y="245055"/>
                    <a:pt x="919139" y="256007"/>
                    <a:pt x="923365" y="264459"/>
                  </a:cubicBezTo>
                  <a:cubicBezTo>
                    <a:pt x="930398" y="278525"/>
                    <a:pt x="946550" y="314538"/>
                    <a:pt x="959224" y="327212"/>
                  </a:cubicBezTo>
                  <a:lnTo>
                    <a:pt x="972671" y="340659"/>
                  </a:lnTo>
                  <a:cubicBezTo>
                    <a:pt x="974159" y="345123"/>
                    <a:pt x="981626" y="375392"/>
                    <a:pt x="990600" y="381000"/>
                  </a:cubicBezTo>
                  <a:cubicBezTo>
                    <a:pt x="998613" y="386008"/>
                    <a:pt x="1017494" y="389965"/>
                    <a:pt x="1017494" y="389965"/>
                  </a:cubicBezTo>
                  <a:cubicBezTo>
                    <a:pt x="1033836" y="438995"/>
                    <a:pt x="1007774" y="364736"/>
                    <a:pt x="1030941" y="416859"/>
                  </a:cubicBezTo>
                  <a:cubicBezTo>
                    <a:pt x="1034779" y="425494"/>
                    <a:pt x="1036918" y="434788"/>
                    <a:pt x="1039906" y="443753"/>
                  </a:cubicBezTo>
                  <a:cubicBezTo>
                    <a:pt x="1042019" y="450092"/>
                    <a:pt x="1045883" y="455706"/>
                    <a:pt x="1048871" y="461682"/>
                  </a:cubicBezTo>
                  <a:lnTo>
                    <a:pt x="1044388" y="510988"/>
                  </a:lnTo>
                  <a:lnTo>
                    <a:pt x="788894" y="645459"/>
                  </a:lnTo>
                  <a:lnTo>
                    <a:pt x="1017494" y="1102659"/>
                  </a:lnTo>
                  <a:lnTo>
                    <a:pt x="1111624" y="1071282"/>
                  </a:lnTo>
                  <a:lnTo>
                    <a:pt x="1071282" y="1156447"/>
                  </a:lnTo>
                  <a:lnTo>
                    <a:pt x="1169894" y="1228165"/>
                  </a:lnTo>
                  <a:cubicBezTo>
                    <a:pt x="1180353" y="1237130"/>
                    <a:pt x="1189986" y="1247160"/>
                    <a:pt x="1201271" y="1255059"/>
                  </a:cubicBezTo>
                  <a:cubicBezTo>
                    <a:pt x="1205142" y="1257768"/>
                    <a:pt x="1211029" y="1256589"/>
                    <a:pt x="1214718" y="1259541"/>
                  </a:cubicBezTo>
                  <a:cubicBezTo>
                    <a:pt x="1218924" y="1262906"/>
                    <a:pt x="1219628" y="1269441"/>
                    <a:pt x="1223682" y="1272988"/>
                  </a:cubicBezTo>
                  <a:cubicBezTo>
                    <a:pt x="1231790" y="1280083"/>
                    <a:pt x="1241611" y="1284942"/>
                    <a:pt x="1250576" y="1290918"/>
                  </a:cubicBezTo>
                  <a:lnTo>
                    <a:pt x="1264024" y="1299882"/>
                  </a:lnTo>
                  <a:cubicBezTo>
                    <a:pt x="1267012" y="1304364"/>
                    <a:pt x="1269539" y="1309191"/>
                    <a:pt x="1272988" y="1313329"/>
                  </a:cubicBezTo>
                  <a:cubicBezTo>
                    <a:pt x="1277046" y="1318199"/>
                    <a:pt x="1282751" y="1321618"/>
                    <a:pt x="1286435" y="1326776"/>
                  </a:cubicBezTo>
                  <a:cubicBezTo>
                    <a:pt x="1290319" y="1332213"/>
                    <a:pt x="1292412" y="1338729"/>
                    <a:pt x="1295400" y="1344706"/>
                  </a:cubicBezTo>
                  <a:cubicBezTo>
                    <a:pt x="1295999" y="1347101"/>
                    <a:pt x="1301791" y="1372221"/>
                    <a:pt x="1304365" y="1376082"/>
                  </a:cubicBezTo>
                  <a:cubicBezTo>
                    <a:pt x="1307881" y="1381356"/>
                    <a:pt x="1313330" y="1385047"/>
                    <a:pt x="1317812" y="1389529"/>
                  </a:cubicBezTo>
                  <a:cubicBezTo>
                    <a:pt x="1305859" y="1391023"/>
                    <a:pt x="1293732" y="1391488"/>
                    <a:pt x="1281953" y="1394012"/>
                  </a:cubicBezTo>
                  <a:cubicBezTo>
                    <a:pt x="1272713" y="1395992"/>
                    <a:pt x="1255059" y="1402976"/>
                    <a:pt x="1255059" y="1402976"/>
                  </a:cubicBezTo>
                  <a:cubicBezTo>
                    <a:pt x="1250577" y="1405964"/>
                    <a:pt x="1246430" y="1409532"/>
                    <a:pt x="1241612" y="1411941"/>
                  </a:cubicBezTo>
                  <a:cubicBezTo>
                    <a:pt x="1237386" y="1414054"/>
                    <a:pt x="1231894" y="1413522"/>
                    <a:pt x="1228165" y="1416423"/>
                  </a:cubicBezTo>
                  <a:cubicBezTo>
                    <a:pt x="1218158" y="1424207"/>
                    <a:pt x="1208304" y="1432769"/>
                    <a:pt x="1201271" y="1443318"/>
                  </a:cubicBezTo>
                  <a:cubicBezTo>
                    <a:pt x="1192457" y="1456539"/>
                    <a:pt x="1191800" y="1459428"/>
                    <a:pt x="1178859" y="1470212"/>
                  </a:cubicBezTo>
                  <a:cubicBezTo>
                    <a:pt x="1167275" y="1479865"/>
                    <a:pt x="1165440" y="1479167"/>
                    <a:pt x="1151965" y="1483659"/>
                  </a:cubicBezTo>
                  <a:cubicBezTo>
                    <a:pt x="1148319" y="1494594"/>
                    <a:pt x="1147205" y="1501865"/>
                    <a:pt x="1138518" y="1510553"/>
                  </a:cubicBezTo>
                  <a:cubicBezTo>
                    <a:pt x="1134709" y="1514362"/>
                    <a:pt x="1129553" y="1516530"/>
                    <a:pt x="1125071" y="1519518"/>
                  </a:cubicBezTo>
                  <a:cubicBezTo>
                    <a:pt x="1084730" y="1518024"/>
                    <a:pt x="1044416" y="1515035"/>
                    <a:pt x="1004047" y="1515035"/>
                  </a:cubicBezTo>
                  <a:cubicBezTo>
                    <a:pt x="999322" y="1515035"/>
                    <a:pt x="991224" y="1514835"/>
                    <a:pt x="990600" y="1519518"/>
                  </a:cubicBezTo>
                  <a:cubicBezTo>
                    <a:pt x="987828" y="1540305"/>
                    <a:pt x="993588" y="1561353"/>
                    <a:pt x="995082" y="1582271"/>
                  </a:cubicBezTo>
                  <a:cubicBezTo>
                    <a:pt x="994888" y="1584604"/>
                    <a:pt x="993625" y="1650963"/>
                    <a:pt x="981635" y="1662953"/>
                  </a:cubicBezTo>
                  <a:cubicBezTo>
                    <a:pt x="977153" y="1667435"/>
                    <a:pt x="972080" y="1671396"/>
                    <a:pt x="968188" y="1676400"/>
                  </a:cubicBezTo>
                  <a:cubicBezTo>
                    <a:pt x="961573" y="1684905"/>
                    <a:pt x="950259" y="1703294"/>
                    <a:pt x="950259" y="1703294"/>
                  </a:cubicBezTo>
                  <a:cubicBezTo>
                    <a:pt x="948765" y="1709270"/>
                    <a:pt x="947546" y="1715322"/>
                    <a:pt x="945776" y="1721223"/>
                  </a:cubicBezTo>
                  <a:cubicBezTo>
                    <a:pt x="943061" y="1730274"/>
                    <a:pt x="938666" y="1738852"/>
                    <a:pt x="936812" y="1748118"/>
                  </a:cubicBezTo>
                  <a:cubicBezTo>
                    <a:pt x="935318" y="1755588"/>
                    <a:pt x="935004" y="1763396"/>
                    <a:pt x="932329" y="1770529"/>
                  </a:cubicBezTo>
                  <a:cubicBezTo>
                    <a:pt x="930437" y="1775573"/>
                    <a:pt x="925774" y="1779158"/>
                    <a:pt x="923365" y="1783976"/>
                  </a:cubicBezTo>
                  <a:cubicBezTo>
                    <a:pt x="904825" y="1821056"/>
                    <a:pt x="937886" y="1768739"/>
                    <a:pt x="909918" y="1815353"/>
                  </a:cubicBezTo>
                  <a:cubicBezTo>
                    <a:pt x="904375" y="1824592"/>
                    <a:pt x="897965" y="1833282"/>
                    <a:pt x="891988" y="1842247"/>
                  </a:cubicBezTo>
                  <a:cubicBezTo>
                    <a:pt x="889000" y="1846729"/>
                    <a:pt x="884728" y="1850583"/>
                    <a:pt x="883024" y="1855694"/>
                  </a:cubicBezTo>
                  <a:lnTo>
                    <a:pt x="874059" y="1882588"/>
                  </a:lnTo>
                  <a:cubicBezTo>
                    <a:pt x="883024" y="1885576"/>
                    <a:pt x="893091" y="1886311"/>
                    <a:pt x="900953" y="1891553"/>
                  </a:cubicBezTo>
                  <a:cubicBezTo>
                    <a:pt x="905435" y="1894541"/>
                    <a:pt x="909025" y="1900152"/>
                    <a:pt x="914400" y="1900518"/>
                  </a:cubicBezTo>
                  <a:cubicBezTo>
                    <a:pt x="975535" y="1904686"/>
                    <a:pt x="1036917" y="1903506"/>
                    <a:pt x="1098176" y="1905000"/>
                  </a:cubicBezTo>
                  <a:cubicBezTo>
                    <a:pt x="1122370" y="1913063"/>
                    <a:pt x="1103279" y="1903179"/>
                    <a:pt x="1120588" y="1927412"/>
                  </a:cubicBezTo>
                  <a:cubicBezTo>
                    <a:pt x="1131080" y="1942101"/>
                    <a:pt x="1132714" y="1940419"/>
                    <a:pt x="1147482" y="1945341"/>
                  </a:cubicBezTo>
                  <a:cubicBezTo>
                    <a:pt x="1151964" y="1949823"/>
                    <a:pt x="1155554" y="1955428"/>
                    <a:pt x="1160929" y="1958788"/>
                  </a:cubicBezTo>
                  <a:cubicBezTo>
                    <a:pt x="1167057" y="1962618"/>
                    <a:pt x="1187846" y="1969254"/>
                    <a:pt x="1196788" y="1972235"/>
                  </a:cubicBezTo>
                  <a:cubicBezTo>
                    <a:pt x="1222188" y="1970741"/>
                    <a:pt x="1247640" y="1969957"/>
                    <a:pt x="1272988" y="1967753"/>
                  </a:cubicBezTo>
                  <a:cubicBezTo>
                    <a:pt x="1282042" y="1966966"/>
                    <a:pt x="1290803" y="1963684"/>
                    <a:pt x="1299882" y="1963271"/>
                  </a:cubicBezTo>
                  <a:cubicBezTo>
                    <a:pt x="1323763" y="1962186"/>
                    <a:pt x="1347694" y="1963271"/>
                    <a:pt x="1371600" y="1963271"/>
                  </a:cubicBezTo>
                  <a:lnTo>
                    <a:pt x="1349188" y="2043953"/>
                  </a:lnTo>
                  <a:lnTo>
                    <a:pt x="1295400" y="2061882"/>
                  </a:lnTo>
                  <a:cubicBezTo>
                    <a:pt x="1290279" y="2075539"/>
                    <a:pt x="1272884" y="2102731"/>
                    <a:pt x="1286435" y="2120153"/>
                  </a:cubicBezTo>
                  <a:cubicBezTo>
                    <a:pt x="1293050" y="2128658"/>
                    <a:pt x="1313329" y="2138082"/>
                    <a:pt x="1313329" y="2138082"/>
                  </a:cubicBezTo>
                  <a:lnTo>
                    <a:pt x="1322294" y="2151529"/>
                  </a:lnTo>
                  <a:lnTo>
                    <a:pt x="1030941" y="2160494"/>
                  </a:lnTo>
                  <a:lnTo>
                    <a:pt x="1053353" y="2469776"/>
                  </a:lnTo>
                  <a:lnTo>
                    <a:pt x="963706" y="2523565"/>
                  </a:lnTo>
                  <a:lnTo>
                    <a:pt x="945776" y="2456329"/>
                  </a:lnTo>
                  <a:cubicBezTo>
                    <a:pt x="936811" y="2445870"/>
                    <a:pt x="929178" y="2434104"/>
                    <a:pt x="918882" y="2424953"/>
                  </a:cubicBezTo>
                  <a:cubicBezTo>
                    <a:pt x="915351" y="2421814"/>
                    <a:pt x="909661" y="2422584"/>
                    <a:pt x="905435" y="2420471"/>
                  </a:cubicBezTo>
                  <a:cubicBezTo>
                    <a:pt x="870671" y="2403089"/>
                    <a:pt x="912347" y="2418293"/>
                    <a:pt x="878541" y="2407023"/>
                  </a:cubicBezTo>
                  <a:cubicBezTo>
                    <a:pt x="856129" y="2408517"/>
                    <a:pt x="832903" y="2405335"/>
                    <a:pt x="811306" y="2411506"/>
                  </a:cubicBezTo>
                  <a:cubicBezTo>
                    <a:pt x="806763" y="2412804"/>
                    <a:pt x="812447" y="2421612"/>
                    <a:pt x="815788" y="2424953"/>
                  </a:cubicBezTo>
                  <a:cubicBezTo>
                    <a:pt x="817930" y="2427095"/>
                    <a:pt x="847012" y="2433880"/>
                    <a:pt x="847165" y="2433918"/>
                  </a:cubicBezTo>
                  <a:cubicBezTo>
                    <a:pt x="878541" y="2454835"/>
                    <a:pt x="868082" y="2442882"/>
                    <a:pt x="883024" y="2465294"/>
                  </a:cubicBezTo>
                  <a:cubicBezTo>
                    <a:pt x="884518" y="2469776"/>
                    <a:pt x="884885" y="2474810"/>
                    <a:pt x="887506" y="2478741"/>
                  </a:cubicBezTo>
                  <a:cubicBezTo>
                    <a:pt x="897099" y="2493130"/>
                    <a:pt x="900303" y="2491971"/>
                    <a:pt x="914400" y="2496671"/>
                  </a:cubicBezTo>
                  <a:cubicBezTo>
                    <a:pt x="931616" y="2522496"/>
                    <a:pt x="940298" y="2522568"/>
                    <a:pt x="927847" y="2554941"/>
                  </a:cubicBezTo>
                  <a:cubicBezTo>
                    <a:pt x="918137" y="2580188"/>
                    <a:pt x="910632" y="2578289"/>
                    <a:pt x="896471" y="2595282"/>
                  </a:cubicBezTo>
                  <a:cubicBezTo>
                    <a:pt x="893022" y="2599421"/>
                    <a:pt x="887506" y="2608729"/>
                    <a:pt x="887506" y="2608729"/>
                  </a:cubicBezTo>
                  <a:lnTo>
                    <a:pt x="905435" y="2738718"/>
                  </a:ln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4519580" y="4151465"/>
              <a:ext cx="2223490" cy="2150659"/>
            </a:xfrm>
            <a:custGeom>
              <a:avLst/>
              <a:gdLst>
                <a:gd name="connsiteX0" fmla="*/ 1624900 w 2223728"/>
                <a:gd name="connsiteY0" fmla="*/ 134858 h 2151143"/>
                <a:gd name="connsiteX1" fmla="*/ 1312425 w 2223728"/>
                <a:gd name="connsiteY1" fmla="*/ 226956 h 2151143"/>
                <a:gd name="connsiteX2" fmla="*/ 1322293 w 2223728"/>
                <a:gd name="connsiteY2" fmla="*/ 253269 h 2151143"/>
                <a:gd name="connsiteX3" fmla="*/ 1328871 w 2223728"/>
                <a:gd name="connsiteY3" fmla="*/ 259848 h 2151143"/>
                <a:gd name="connsiteX4" fmla="*/ 1332160 w 2223728"/>
                <a:gd name="connsiteY4" fmla="*/ 269715 h 2151143"/>
                <a:gd name="connsiteX5" fmla="*/ 1355185 w 2223728"/>
                <a:gd name="connsiteY5" fmla="*/ 286161 h 2151143"/>
                <a:gd name="connsiteX6" fmla="*/ 1368341 w 2223728"/>
                <a:gd name="connsiteY6" fmla="*/ 302607 h 2151143"/>
                <a:gd name="connsiteX7" fmla="*/ 1358474 w 2223728"/>
                <a:gd name="connsiteY7" fmla="*/ 309186 h 2151143"/>
                <a:gd name="connsiteX8" fmla="*/ 1348606 w 2223728"/>
                <a:gd name="connsiteY8" fmla="*/ 312475 h 2151143"/>
                <a:gd name="connsiteX9" fmla="*/ 1286111 w 2223728"/>
                <a:gd name="connsiteY9" fmla="*/ 368392 h 2151143"/>
                <a:gd name="connsiteX10" fmla="*/ 1269665 w 2223728"/>
                <a:gd name="connsiteY10" fmla="*/ 391416 h 2151143"/>
                <a:gd name="connsiteX11" fmla="*/ 1253219 w 2223728"/>
                <a:gd name="connsiteY11" fmla="*/ 407862 h 2151143"/>
                <a:gd name="connsiteX12" fmla="*/ 1240062 w 2223728"/>
                <a:gd name="connsiteY12" fmla="*/ 424308 h 2151143"/>
                <a:gd name="connsiteX13" fmla="*/ 1230195 w 2223728"/>
                <a:gd name="connsiteY13" fmla="*/ 437465 h 2151143"/>
                <a:gd name="connsiteX14" fmla="*/ 1220327 w 2223728"/>
                <a:gd name="connsiteY14" fmla="*/ 513117 h 2151143"/>
                <a:gd name="connsiteX15" fmla="*/ 1217038 w 2223728"/>
                <a:gd name="connsiteY15" fmla="*/ 522984 h 2151143"/>
                <a:gd name="connsiteX16" fmla="*/ 1194013 w 2223728"/>
                <a:gd name="connsiteY16" fmla="*/ 555877 h 2151143"/>
                <a:gd name="connsiteX17" fmla="*/ 1174278 w 2223728"/>
                <a:gd name="connsiteY17" fmla="*/ 575612 h 2151143"/>
                <a:gd name="connsiteX18" fmla="*/ 1170989 w 2223728"/>
                <a:gd name="connsiteY18" fmla="*/ 585479 h 2151143"/>
                <a:gd name="connsiteX19" fmla="*/ 1147964 w 2223728"/>
                <a:gd name="connsiteY19" fmla="*/ 605215 h 2151143"/>
                <a:gd name="connsiteX20" fmla="*/ 1138097 w 2223728"/>
                <a:gd name="connsiteY20" fmla="*/ 608504 h 2151143"/>
                <a:gd name="connsiteX21" fmla="*/ 1095337 w 2223728"/>
                <a:gd name="connsiteY21" fmla="*/ 601925 h 2151143"/>
                <a:gd name="connsiteX22" fmla="*/ 1078891 w 2223728"/>
                <a:gd name="connsiteY22" fmla="*/ 588769 h 2151143"/>
                <a:gd name="connsiteX23" fmla="*/ 1059156 w 2223728"/>
                <a:gd name="connsiteY23" fmla="*/ 578901 h 2151143"/>
                <a:gd name="connsiteX24" fmla="*/ 1029553 w 2223728"/>
                <a:gd name="connsiteY24" fmla="*/ 592058 h 2151143"/>
                <a:gd name="connsiteX25" fmla="*/ 1036131 w 2223728"/>
                <a:gd name="connsiteY25" fmla="*/ 601925 h 2151143"/>
                <a:gd name="connsiteX26" fmla="*/ 1032842 w 2223728"/>
                <a:gd name="connsiteY26" fmla="*/ 618372 h 2151143"/>
                <a:gd name="connsiteX27" fmla="*/ 1003239 w 2223728"/>
                <a:gd name="connsiteY27" fmla="*/ 621661 h 2151143"/>
                <a:gd name="connsiteX28" fmla="*/ 993372 w 2223728"/>
                <a:gd name="connsiteY28" fmla="*/ 950582 h 2151143"/>
                <a:gd name="connsiteX29" fmla="*/ 983504 w 2223728"/>
                <a:gd name="connsiteY29" fmla="*/ 953871 h 2151143"/>
                <a:gd name="connsiteX30" fmla="*/ 963769 w 2223728"/>
                <a:gd name="connsiteY30" fmla="*/ 930846 h 2151143"/>
                <a:gd name="connsiteX31" fmla="*/ 957190 w 2223728"/>
                <a:gd name="connsiteY31" fmla="*/ 924268 h 2151143"/>
                <a:gd name="connsiteX32" fmla="*/ 947323 w 2223728"/>
                <a:gd name="connsiteY32" fmla="*/ 920979 h 2151143"/>
                <a:gd name="connsiteX33" fmla="*/ 937455 w 2223728"/>
                <a:gd name="connsiteY33" fmla="*/ 914400 h 2151143"/>
                <a:gd name="connsiteX34" fmla="*/ 921009 w 2223728"/>
                <a:gd name="connsiteY34" fmla="*/ 897954 h 2151143"/>
                <a:gd name="connsiteX35" fmla="*/ 904563 w 2223728"/>
                <a:gd name="connsiteY35" fmla="*/ 881508 h 2151143"/>
                <a:gd name="connsiteX36" fmla="*/ 891406 w 2223728"/>
                <a:gd name="connsiteY36" fmla="*/ 868351 h 2151143"/>
                <a:gd name="connsiteX37" fmla="*/ 881539 w 2223728"/>
                <a:gd name="connsiteY37" fmla="*/ 858484 h 2151143"/>
                <a:gd name="connsiteX38" fmla="*/ 858514 w 2223728"/>
                <a:gd name="connsiteY38" fmla="*/ 845327 h 2151143"/>
                <a:gd name="connsiteX39" fmla="*/ 832200 w 2223728"/>
                <a:gd name="connsiteY39" fmla="*/ 838748 h 2151143"/>
                <a:gd name="connsiteX40" fmla="*/ 822333 w 2223728"/>
                <a:gd name="connsiteY40" fmla="*/ 832170 h 2151143"/>
                <a:gd name="connsiteX41" fmla="*/ 802598 w 2223728"/>
                <a:gd name="connsiteY41" fmla="*/ 812435 h 2151143"/>
                <a:gd name="connsiteX42" fmla="*/ 792730 w 2223728"/>
                <a:gd name="connsiteY42" fmla="*/ 809146 h 2151143"/>
                <a:gd name="connsiteX43" fmla="*/ 769705 w 2223728"/>
                <a:gd name="connsiteY43" fmla="*/ 789410 h 2151143"/>
                <a:gd name="connsiteX44" fmla="*/ 756549 w 2223728"/>
                <a:gd name="connsiteY44" fmla="*/ 782832 h 2151143"/>
                <a:gd name="connsiteX45" fmla="*/ 746681 w 2223728"/>
                <a:gd name="connsiteY45" fmla="*/ 776254 h 2151143"/>
                <a:gd name="connsiteX46" fmla="*/ 740103 w 2223728"/>
                <a:gd name="connsiteY46" fmla="*/ 769675 h 2151143"/>
                <a:gd name="connsiteX47" fmla="*/ 726946 w 2223728"/>
                <a:gd name="connsiteY47" fmla="*/ 763097 h 2151143"/>
                <a:gd name="connsiteX48" fmla="*/ 713789 w 2223728"/>
                <a:gd name="connsiteY48" fmla="*/ 753229 h 2151143"/>
                <a:gd name="connsiteX49" fmla="*/ 694054 w 2223728"/>
                <a:gd name="connsiteY49" fmla="*/ 740072 h 2151143"/>
                <a:gd name="connsiteX50" fmla="*/ 687475 w 2223728"/>
                <a:gd name="connsiteY50" fmla="*/ 733494 h 2151143"/>
                <a:gd name="connsiteX51" fmla="*/ 674318 w 2223728"/>
                <a:gd name="connsiteY51" fmla="*/ 717048 h 2151143"/>
                <a:gd name="connsiteX52" fmla="*/ 654583 w 2223728"/>
                <a:gd name="connsiteY52" fmla="*/ 707180 h 2151143"/>
                <a:gd name="connsiteX53" fmla="*/ 641426 w 2223728"/>
                <a:gd name="connsiteY53" fmla="*/ 700602 h 2151143"/>
                <a:gd name="connsiteX54" fmla="*/ 641426 w 2223728"/>
                <a:gd name="connsiteY54" fmla="*/ 743361 h 2151143"/>
                <a:gd name="connsiteX55" fmla="*/ 526304 w 2223728"/>
                <a:gd name="connsiteY55" fmla="*/ 746651 h 2151143"/>
                <a:gd name="connsiteX56" fmla="*/ 585510 w 2223728"/>
                <a:gd name="connsiteY56" fmla="*/ 940714 h 2151143"/>
                <a:gd name="connsiteX57" fmla="*/ 546039 w 2223728"/>
                <a:gd name="connsiteY57" fmla="*/ 957160 h 2151143"/>
                <a:gd name="connsiteX58" fmla="*/ 546039 w 2223728"/>
                <a:gd name="connsiteY58" fmla="*/ 1147934 h 2151143"/>
                <a:gd name="connsiteX59" fmla="*/ 503280 w 2223728"/>
                <a:gd name="connsiteY59" fmla="*/ 1151223 h 2151143"/>
                <a:gd name="connsiteX60" fmla="*/ 499990 w 2223728"/>
                <a:gd name="connsiteY60" fmla="*/ 1161091 h 2151143"/>
                <a:gd name="connsiteX61" fmla="*/ 493412 w 2223728"/>
                <a:gd name="connsiteY61" fmla="*/ 1170959 h 2151143"/>
                <a:gd name="connsiteX62" fmla="*/ 480255 w 2223728"/>
                <a:gd name="connsiteY62" fmla="*/ 1190694 h 2151143"/>
                <a:gd name="connsiteX63" fmla="*/ 496701 w 2223728"/>
                <a:gd name="connsiteY63" fmla="*/ 1236743 h 2151143"/>
                <a:gd name="connsiteX64" fmla="*/ 509858 w 2223728"/>
                <a:gd name="connsiteY64" fmla="*/ 1249900 h 2151143"/>
                <a:gd name="connsiteX65" fmla="*/ 236854 w 2223728"/>
                <a:gd name="connsiteY65" fmla="*/ 1253189 h 2151143"/>
                <a:gd name="connsiteX66" fmla="*/ 253300 w 2223728"/>
                <a:gd name="connsiteY66" fmla="*/ 1585399 h 2151143"/>
                <a:gd name="connsiteX67" fmla="*/ 184226 w 2223728"/>
                <a:gd name="connsiteY67" fmla="*/ 1615002 h 2151143"/>
                <a:gd name="connsiteX68" fmla="*/ 180937 w 2223728"/>
                <a:gd name="connsiteY68" fmla="*/ 1565664 h 2151143"/>
                <a:gd name="connsiteX69" fmla="*/ 167780 w 2223728"/>
                <a:gd name="connsiteY69" fmla="*/ 1522904 h 2151143"/>
                <a:gd name="connsiteX70" fmla="*/ 154623 w 2223728"/>
                <a:gd name="connsiteY70" fmla="*/ 1506458 h 2151143"/>
                <a:gd name="connsiteX71" fmla="*/ 98707 w 2223728"/>
                <a:gd name="connsiteY71" fmla="*/ 1503169 h 2151143"/>
                <a:gd name="connsiteX72" fmla="*/ 88839 w 2223728"/>
                <a:gd name="connsiteY72" fmla="*/ 1499879 h 2151143"/>
                <a:gd name="connsiteX73" fmla="*/ 72393 w 2223728"/>
                <a:gd name="connsiteY73" fmla="*/ 1496590 h 2151143"/>
                <a:gd name="connsiteX74" fmla="*/ 62526 w 2223728"/>
                <a:gd name="connsiteY74" fmla="*/ 1490012 h 2151143"/>
                <a:gd name="connsiteX75" fmla="*/ 49369 w 2223728"/>
                <a:gd name="connsiteY75" fmla="*/ 1453831 h 2151143"/>
                <a:gd name="connsiteX76" fmla="*/ 32923 w 2223728"/>
                <a:gd name="connsiteY76" fmla="*/ 1457120 h 2151143"/>
                <a:gd name="connsiteX77" fmla="*/ 26344 w 2223728"/>
                <a:gd name="connsiteY77" fmla="*/ 1463698 h 2151143"/>
                <a:gd name="connsiteX78" fmla="*/ 16477 w 2223728"/>
                <a:gd name="connsiteY78" fmla="*/ 1466987 h 2151143"/>
                <a:gd name="connsiteX79" fmla="*/ 13187 w 2223728"/>
                <a:gd name="connsiteY79" fmla="*/ 1476855 h 2151143"/>
                <a:gd name="connsiteX80" fmla="*/ 3320 w 2223728"/>
                <a:gd name="connsiteY80" fmla="*/ 1483433 h 2151143"/>
                <a:gd name="connsiteX81" fmla="*/ 31 w 2223728"/>
                <a:gd name="connsiteY81" fmla="*/ 1493301 h 2151143"/>
                <a:gd name="connsiteX82" fmla="*/ 3320 w 2223728"/>
                <a:gd name="connsiteY82" fmla="*/ 1552507 h 2151143"/>
                <a:gd name="connsiteX83" fmla="*/ 13187 w 2223728"/>
                <a:gd name="connsiteY83" fmla="*/ 1559085 h 2151143"/>
                <a:gd name="connsiteX84" fmla="*/ 55947 w 2223728"/>
                <a:gd name="connsiteY84" fmla="*/ 1565664 h 2151143"/>
                <a:gd name="connsiteX85" fmla="*/ 88839 w 2223728"/>
                <a:gd name="connsiteY85" fmla="*/ 1585399 h 2151143"/>
                <a:gd name="connsiteX86" fmla="*/ 95418 w 2223728"/>
                <a:gd name="connsiteY86" fmla="*/ 1595266 h 2151143"/>
                <a:gd name="connsiteX87" fmla="*/ 98707 w 2223728"/>
                <a:gd name="connsiteY87" fmla="*/ 1608423 h 2151143"/>
                <a:gd name="connsiteX88" fmla="*/ 111864 w 2223728"/>
                <a:gd name="connsiteY88" fmla="*/ 1621580 h 2151143"/>
                <a:gd name="connsiteX89" fmla="*/ 125021 w 2223728"/>
                <a:gd name="connsiteY89" fmla="*/ 1634737 h 2151143"/>
                <a:gd name="connsiteX90" fmla="*/ 134888 w 2223728"/>
                <a:gd name="connsiteY90" fmla="*/ 1638026 h 2151143"/>
                <a:gd name="connsiteX91" fmla="*/ 125021 w 2223728"/>
                <a:gd name="connsiteY91" fmla="*/ 1661051 h 2151143"/>
                <a:gd name="connsiteX92" fmla="*/ 115153 w 2223728"/>
                <a:gd name="connsiteY92" fmla="*/ 1680786 h 2151143"/>
                <a:gd name="connsiteX93" fmla="*/ 105285 w 2223728"/>
                <a:gd name="connsiteY93" fmla="*/ 1684075 h 2151143"/>
                <a:gd name="connsiteX94" fmla="*/ 95418 w 2223728"/>
                <a:gd name="connsiteY94" fmla="*/ 1690654 h 2151143"/>
                <a:gd name="connsiteX95" fmla="*/ 95418 w 2223728"/>
                <a:gd name="connsiteY95" fmla="*/ 1851825 h 2151143"/>
                <a:gd name="connsiteX96" fmla="*/ 901274 w 2223728"/>
                <a:gd name="connsiteY96" fmla="*/ 1917609 h 2151143"/>
                <a:gd name="connsiteX97" fmla="*/ 914431 w 2223728"/>
                <a:gd name="connsiteY97" fmla="*/ 1934055 h 2151143"/>
                <a:gd name="connsiteX98" fmla="*/ 917720 w 2223728"/>
                <a:gd name="connsiteY98" fmla="*/ 1993261 h 2151143"/>
                <a:gd name="connsiteX99" fmla="*/ 927587 w 2223728"/>
                <a:gd name="connsiteY99" fmla="*/ 2003128 h 2151143"/>
                <a:gd name="connsiteX100" fmla="*/ 934166 w 2223728"/>
                <a:gd name="connsiteY100" fmla="*/ 2012996 h 2151143"/>
                <a:gd name="connsiteX101" fmla="*/ 937455 w 2223728"/>
                <a:gd name="connsiteY101" fmla="*/ 2108383 h 2151143"/>
                <a:gd name="connsiteX102" fmla="*/ 940744 w 2223728"/>
                <a:gd name="connsiteY102" fmla="*/ 2131407 h 2151143"/>
                <a:gd name="connsiteX103" fmla="*/ 944034 w 2223728"/>
                <a:gd name="connsiteY103" fmla="*/ 2147854 h 2151143"/>
                <a:gd name="connsiteX104" fmla="*/ 957190 w 2223728"/>
                <a:gd name="connsiteY104" fmla="*/ 2151143 h 2151143"/>
                <a:gd name="connsiteX105" fmla="*/ 993372 w 2223728"/>
                <a:gd name="connsiteY105" fmla="*/ 2147854 h 2151143"/>
                <a:gd name="connsiteX106" fmla="*/ 1003239 w 2223728"/>
                <a:gd name="connsiteY106" fmla="*/ 2141275 h 2151143"/>
                <a:gd name="connsiteX107" fmla="*/ 1075602 w 2223728"/>
                <a:gd name="connsiteY107" fmla="*/ 2144564 h 2151143"/>
                <a:gd name="connsiteX108" fmla="*/ 1088759 w 2223728"/>
                <a:gd name="connsiteY108" fmla="*/ 2141275 h 2151143"/>
                <a:gd name="connsiteX109" fmla="*/ 1092048 w 2223728"/>
                <a:gd name="connsiteY109" fmla="*/ 2131407 h 2151143"/>
                <a:gd name="connsiteX110" fmla="*/ 1085470 w 2223728"/>
                <a:gd name="connsiteY110" fmla="*/ 2075491 h 2151143"/>
                <a:gd name="connsiteX111" fmla="*/ 1082180 w 2223728"/>
                <a:gd name="connsiteY111" fmla="*/ 2039310 h 2151143"/>
                <a:gd name="connsiteX112" fmla="*/ 1085470 w 2223728"/>
                <a:gd name="connsiteY112" fmla="*/ 2003128 h 2151143"/>
                <a:gd name="connsiteX113" fmla="*/ 1092048 w 2223728"/>
                <a:gd name="connsiteY113" fmla="*/ 1976815 h 2151143"/>
                <a:gd name="connsiteX114" fmla="*/ 1095337 w 2223728"/>
                <a:gd name="connsiteY114" fmla="*/ 1963658 h 2151143"/>
                <a:gd name="connsiteX115" fmla="*/ 1101916 w 2223728"/>
                <a:gd name="connsiteY115" fmla="*/ 1943923 h 2151143"/>
                <a:gd name="connsiteX116" fmla="*/ 1098626 w 2223728"/>
                <a:gd name="connsiteY116" fmla="*/ 1894584 h 2151143"/>
                <a:gd name="connsiteX117" fmla="*/ 1092048 w 2223728"/>
                <a:gd name="connsiteY117" fmla="*/ 1884717 h 2151143"/>
                <a:gd name="connsiteX118" fmla="*/ 1082180 w 2223728"/>
                <a:gd name="connsiteY118" fmla="*/ 1861692 h 2151143"/>
                <a:gd name="connsiteX119" fmla="*/ 1078891 w 2223728"/>
                <a:gd name="connsiteY119" fmla="*/ 1851825 h 2151143"/>
                <a:gd name="connsiteX120" fmla="*/ 1072313 w 2223728"/>
                <a:gd name="connsiteY120" fmla="*/ 1818933 h 2151143"/>
                <a:gd name="connsiteX121" fmla="*/ 1075602 w 2223728"/>
                <a:gd name="connsiteY121" fmla="*/ 1749859 h 2151143"/>
                <a:gd name="connsiteX122" fmla="*/ 1078891 w 2223728"/>
                <a:gd name="connsiteY122" fmla="*/ 1726835 h 2151143"/>
                <a:gd name="connsiteX123" fmla="*/ 1098626 w 2223728"/>
                <a:gd name="connsiteY123" fmla="*/ 1716967 h 2151143"/>
                <a:gd name="connsiteX124" fmla="*/ 1108494 w 2223728"/>
                <a:gd name="connsiteY124" fmla="*/ 1707100 h 2151143"/>
                <a:gd name="connsiteX125" fmla="*/ 1111783 w 2223728"/>
                <a:gd name="connsiteY125" fmla="*/ 1687364 h 2151143"/>
                <a:gd name="connsiteX126" fmla="*/ 1131518 w 2223728"/>
                <a:gd name="connsiteY126" fmla="*/ 1693943 h 2151143"/>
                <a:gd name="connsiteX127" fmla="*/ 1141386 w 2223728"/>
                <a:gd name="connsiteY127" fmla="*/ 1687364 h 2151143"/>
                <a:gd name="connsiteX128" fmla="*/ 1144675 w 2223728"/>
                <a:gd name="connsiteY128" fmla="*/ 1647894 h 2151143"/>
                <a:gd name="connsiteX129" fmla="*/ 1266376 w 2223728"/>
                <a:gd name="connsiteY129" fmla="*/ 1654472 h 2151143"/>
                <a:gd name="connsiteX130" fmla="*/ 1279533 w 2223728"/>
                <a:gd name="connsiteY130" fmla="*/ 1674207 h 2151143"/>
                <a:gd name="connsiteX131" fmla="*/ 1295979 w 2223728"/>
                <a:gd name="connsiteY131" fmla="*/ 1693943 h 2151143"/>
                <a:gd name="connsiteX132" fmla="*/ 1305846 w 2223728"/>
                <a:gd name="connsiteY132" fmla="*/ 1700521 h 2151143"/>
                <a:gd name="connsiteX133" fmla="*/ 1322293 w 2223728"/>
                <a:gd name="connsiteY133" fmla="*/ 1703810 h 2151143"/>
                <a:gd name="connsiteX134" fmla="*/ 1332160 w 2223728"/>
                <a:gd name="connsiteY134" fmla="*/ 1710389 h 2151143"/>
                <a:gd name="connsiteX135" fmla="*/ 1391366 w 2223728"/>
                <a:gd name="connsiteY135" fmla="*/ 1716967 h 2151143"/>
                <a:gd name="connsiteX136" fmla="*/ 1483464 w 2223728"/>
                <a:gd name="connsiteY136" fmla="*/ 1733413 h 2151143"/>
                <a:gd name="connsiteX137" fmla="*/ 1493331 w 2223728"/>
                <a:gd name="connsiteY137" fmla="*/ 1739992 h 2151143"/>
                <a:gd name="connsiteX138" fmla="*/ 1503199 w 2223728"/>
                <a:gd name="connsiteY138" fmla="*/ 1749859 h 2151143"/>
                <a:gd name="connsiteX139" fmla="*/ 1513067 w 2223728"/>
                <a:gd name="connsiteY139" fmla="*/ 1753148 h 2151143"/>
                <a:gd name="connsiteX140" fmla="*/ 1536091 w 2223728"/>
                <a:gd name="connsiteY140" fmla="*/ 1763016 h 2151143"/>
                <a:gd name="connsiteX141" fmla="*/ 1588718 w 2223728"/>
                <a:gd name="connsiteY141" fmla="*/ 1759727 h 2151143"/>
                <a:gd name="connsiteX142" fmla="*/ 1598586 w 2223728"/>
                <a:gd name="connsiteY142" fmla="*/ 1756438 h 2151143"/>
                <a:gd name="connsiteX143" fmla="*/ 1621611 w 2223728"/>
                <a:gd name="connsiteY143" fmla="*/ 1749859 h 2151143"/>
                <a:gd name="connsiteX144" fmla="*/ 1661081 w 2223728"/>
                <a:gd name="connsiteY144" fmla="*/ 1753148 h 2151143"/>
                <a:gd name="connsiteX145" fmla="*/ 1693973 w 2223728"/>
                <a:gd name="connsiteY145" fmla="*/ 1756438 h 2151143"/>
                <a:gd name="connsiteX146" fmla="*/ 1713708 w 2223728"/>
                <a:gd name="connsiteY146" fmla="*/ 1756438 h 2151143"/>
                <a:gd name="connsiteX147" fmla="*/ 1684105 w 2223728"/>
                <a:gd name="connsiteY147" fmla="*/ 1716967 h 2151143"/>
                <a:gd name="connsiteX148" fmla="*/ 1667659 w 2223728"/>
                <a:gd name="connsiteY148" fmla="*/ 1680786 h 2151143"/>
                <a:gd name="connsiteX149" fmla="*/ 1670949 w 2223728"/>
                <a:gd name="connsiteY149" fmla="*/ 1670918 h 2151143"/>
                <a:gd name="connsiteX150" fmla="*/ 1674238 w 2223728"/>
                <a:gd name="connsiteY150" fmla="*/ 1647894 h 2151143"/>
                <a:gd name="connsiteX151" fmla="*/ 1680816 w 2223728"/>
                <a:gd name="connsiteY151" fmla="*/ 1638026 h 2151143"/>
                <a:gd name="connsiteX152" fmla="*/ 1690684 w 2223728"/>
                <a:gd name="connsiteY152" fmla="*/ 1621580 h 2151143"/>
                <a:gd name="connsiteX153" fmla="*/ 1693973 w 2223728"/>
                <a:gd name="connsiteY153" fmla="*/ 1611713 h 2151143"/>
                <a:gd name="connsiteX154" fmla="*/ 1707130 w 2223728"/>
                <a:gd name="connsiteY154" fmla="*/ 1591977 h 2151143"/>
                <a:gd name="connsiteX155" fmla="*/ 1710419 w 2223728"/>
                <a:gd name="connsiteY155" fmla="*/ 1582110 h 2151143"/>
                <a:gd name="connsiteX156" fmla="*/ 1713708 w 2223728"/>
                <a:gd name="connsiteY156" fmla="*/ 1568953 h 2151143"/>
                <a:gd name="connsiteX157" fmla="*/ 1720287 w 2223728"/>
                <a:gd name="connsiteY157" fmla="*/ 1562374 h 2151143"/>
                <a:gd name="connsiteX158" fmla="*/ 1723576 w 2223728"/>
                <a:gd name="connsiteY158" fmla="*/ 1552507 h 2151143"/>
                <a:gd name="connsiteX159" fmla="*/ 1730154 w 2223728"/>
                <a:gd name="connsiteY159" fmla="*/ 1545928 h 2151143"/>
                <a:gd name="connsiteX160" fmla="*/ 1743311 w 2223728"/>
                <a:gd name="connsiteY160" fmla="*/ 1496590 h 2151143"/>
                <a:gd name="connsiteX161" fmla="*/ 1746600 w 2223728"/>
                <a:gd name="connsiteY161" fmla="*/ 1483433 h 2151143"/>
                <a:gd name="connsiteX162" fmla="*/ 1749890 w 2223728"/>
                <a:gd name="connsiteY162" fmla="*/ 1473566 h 2151143"/>
                <a:gd name="connsiteX163" fmla="*/ 1743311 w 2223728"/>
                <a:gd name="connsiteY163" fmla="*/ 1450541 h 2151143"/>
                <a:gd name="connsiteX164" fmla="*/ 1733444 w 2223728"/>
                <a:gd name="connsiteY164" fmla="*/ 1443963 h 2151143"/>
                <a:gd name="connsiteX165" fmla="*/ 1716998 w 2223728"/>
                <a:gd name="connsiteY165" fmla="*/ 1427517 h 2151143"/>
                <a:gd name="connsiteX166" fmla="*/ 1713708 w 2223728"/>
                <a:gd name="connsiteY166" fmla="*/ 1417649 h 2151143"/>
                <a:gd name="connsiteX167" fmla="*/ 1723576 w 2223728"/>
                <a:gd name="connsiteY167" fmla="*/ 1384757 h 2151143"/>
                <a:gd name="connsiteX168" fmla="*/ 1743311 w 2223728"/>
                <a:gd name="connsiteY168" fmla="*/ 1371600 h 2151143"/>
                <a:gd name="connsiteX169" fmla="*/ 1756468 w 2223728"/>
                <a:gd name="connsiteY169" fmla="*/ 1358443 h 2151143"/>
                <a:gd name="connsiteX170" fmla="*/ 1753179 w 2223728"/>
                <a:gd name="connsiteY170" fmla="*/ 1332130 h 2151143"/>
                <a:gd name="connsiteX171" fmla="*/ 1749890 w 2223728"/>
                <a:gd name="connsiteY171" fmla="*/ 1318973 h 2151143"/>
                <a:gd name="connsiteX172" fmla="*/ 1753179 w 2223728"/>
                <a:gd name="connsiteY172" fmla="*/ 1292659 h 2151143"/>
                <a:gd name="connsiteX173" fmla="*/ 1792649 w 2223728"/>
                <a:gd name="connsiteY173" fmla="*/ 1286081 h 2151143"/>
                <a:gd name="connsiteX174" fmla="*/ 1802517 w 2223728"/>
                <a:gd name="connsiteY174" fmla="*/ 1279502 h 2151143"/>
                <a:gd name="connsiteX175" fmla="*/ 1815674 w 2223728"/>
                <a:gd name="connsiteY175" fmla="*/ 1253189 h 2151143"/>
                <a:gd name="connsiteX176" fmla="*/ 1822252 w 2223728"/>
                <a:gd name="connsiteY176" fmla="*/ 1233454 h 2151143"/>
                <a:gd name="connsiteX177" fmla="*/ 1828831 w 2223728"/>
                <a:gd name="connsiteY177" fmla="*/ 1223586 h 2151143"/>
                <a:gd name="connsiteX178" fmla="*/ 1841987 w 2223728"/>
                <a:gd name="connsiteY178" fmla="*/ 1200561 h 2151143"/>
                <a:gd name="connsiteX179" fmla="*/ 1855144 w 2223728"/>
                <a:gd name="connsiteY179" fmla="*/ 1174248 h 2151143"/>
                <a:gd name="connsiteX180" fmla="*/ 1858434 w 2223728"/>
                <a:gd name="connsiteY180" fmla="*/ 1161091 h 2151143"/>
                <a:gd name="connsiteX181" fmla="*/ 1865012 w 2223728"/>
                <a:gd name="connsiteY181" fmla="*/ 1115042 h 2151143"/>
                <a:gd name="connsiteX182" fmla="*/ 1861723 w 2223728"/>
                <a:gd name="connsiteY182" fmla="*/ 1052547 h 2151143"/>
                <a:gd name="connsiteX183" fmla="*/ 1855144 w 2223728"/>
                <a:gd name="connsiteY183" fmla="*/ 1032812 h 2151143"/>
                <a:gd name="connsiteX184" fmla="*/ 1858434 w 2223728"/>
                <a:gd name="connsiteY184" fmla="*/ 996631 h 2151143"/>
                <a:gd name="connsiteX185" fmla="*/ 1861723 w 2223728"/>
                <a:gd name="connsiteY185" fmla="*/ 986763 h 2151143"/>
                <a:gd name="connsiteX186" fmla="*/ 1874880 w 2223728"/>
                <a:gd name="connsiteY186" fmla="*/ 973606 h 2151143"/>
                <a:gd name="connsiteX187" fmla="*/ 1881458 w 2223728"/>
                <a:gd name="connsiteY187" fmla="*/ 963738 h 2151143"/>
                <a:gd name="connsiteX188" fmla="*/ 1884747 w 2223728"/>
                <a:gd name="connsiteY188" fmla="*/ 953871 h 2151143"/>
                <a:gd name="connsiteX189" fmla="*/ 1891326 w 2223728"/>
                <a:gd name="connsiteY189" fmla="*/ 947292 h 2151143"/>
                <a:gd name="connsiteX190" fmla="*/ 1897904 w 2223728"/>
                <a:gd name="connsiteY190" fmla="*/ 927557 h 2151143"/>
                <a:gd name="connsiteX191" fmla="*/ 1901193 w 2223728"/>
                <a:gd name="connsiteY191" fmla="*/ 917690 h 2151143"/>
                <a:gd name="connsiteX192" fmla="*/ 1907772 w 2223728"/>
                <a:gd name="connsiteY192" fmla="*/ 911111 h 2151143"/>
                <a:gd name="connsiteX193" fmla="*/ 1917639 w 2223728"/>
                <a:gd name="connsiteY193" fmla="*/ 884797 h 2151143"/>
                <a:gd name="connsiteX194" fmla="*/ 1924218 w 2223728"/>
                <a:gd name="connsiteY194" fmla="*/ 878219 h 2151143"/>
                <a:gd name="connsiteX195" fmla="*/ 1934085 w 2223728"/>
                <a:gd name="connsiteY195" fmla="*/ 861773 h 2151143"/>
                <a:gd name="connsiteX196" fmla="*/ 1937375 w 2223728"/>
                <a:gd name="connsiteY196" fmla="*/ 851905 h 2151143"/>
                <a:gd name="connsiteX197" fmla="*/ 1947242 w 2223728"/>
                <a:gd name="connsiteY197" fmla="*/ 828881 h 2151143"/>
                <a:gd name="connsiteX198" fmla="*/ 1950531 w 2223728"/>
                <a:gd name="connsiteY198" fmla="*/ 799278 h 2151143"/>
                <a:gd name="connsiteX199" fmla="*/ 1953821 w 2223728"/>
                <a:gd name="connsiteY199" fmla="*/ 782832 h 2151143"/>
                <a:gd name="connsiteX200" fmla="*/ 1957110 w 2223728"/>
                <a:gd name="connsiteY200" fmla="*/ 763097 h 2151143"/>
                <a:gd name="connsiteX201" fmla="*/ 1960399 w 2223728"/>
                <a:gd name="connsiteY201" fmla="*/ 736783 h 2151143"/>
                <a:gd name="connsiteX202" fmla="*/ 1963688 w 2223728"/>
                <a:gd name="connsiteY202" fmla="*/ 723626 h 2151143"/>
                <a:gd name="connsiteX203" fmla="*/ 1973556 w 2223728"/>
                <a:gd name="connsiteY203" fmla="*/ 680866 h 2151143"/>
                <a:gd name="connsiteX204" fmla="*/ 1976845 w 2223728"/>
                <a:gd name="connsiteY204" fmla="*/ 670999 h 2151143"/>
                <a:gd name="connsiteX205" fmla="*/ 1999870 w 2223728"/>
                <a:gd name="connsiteY205" fmla="*/ 657842 h 2151143"/>
                <a:gd name="connsiteX206" fmla="*/ 2013026 w 2223728"/>
                <a:gd name="connsiteY206" fmla="*/ 641396 h 2151143"/>
                <a:gd name="connsiteX207" fmla="*/ 2026183 w 2223728"/>
                <a:gd name="connsiteY207" fmla="*/ 628239 h 2151143"/>
                <a:gd name="connsiteX208" fmla="*/ 2032762 w 2223728"/>
                <a:gd name="connsiteY208" fmla="*/ 621661 h 2151143"/>
                <a:gd name="connsiteX209" fmla="*/ 2039340 w 2223728"/>
                <a:gd name="connsiteY209" fmla="*/ 601925 h 2151143"/>
                <a:gd name="connsiteX210" fmla="*/ 2055786 w 2223728"/>
                <a:gd name="connsiteY210" fmla="*/ 578901 h 2151143"/>
                <a:gd name="connsiteX211" fmla="*/ 2072232 w 2223728"/>
                <a:gd name="connsiteY211" fmla="*/ 555877 h 2151143"/>
                <a:gd name="connsiteX212" fmla="*/ 2078811 w 2223728"/>
                <a:gd name="connsiteY212" fmla="*/ 542720 h 2151143"/>
                <a:gd name="connsiteX213" fmla="*/ 2095257 w 2223728"/>
                <a:gd name="connsiteY213" fmla="*/ 526274 h 2151143"/>
                <a:gd name="connsiteX214" fmla="*/ 2114992 w 2223728"/>
                <a:gd name="connsiteY214" fmla="*/ 499960 h 2151143"/>
                <a:gd name="connsiteX215" fmla="*/ 2124859 w 2223728"/>
                <a:gd name="connsiteY215" fmla="*/ 496671 h 2151143"/>
                <a:gd name="connsiteX216" fmla="*/ 2138016 w 2223728"/>
                <a:gd name="connsiteY216" fmla="*/ 493382 h 2151143"/>
                <a:gd name="connsiteX217" fmla="*/ 2164330 w 2223728"/>
                <a:gd name="connsiteY217" fmla="*/ 470357 h 2151143"/>
                <a:gd name="connsiteX218" fmla="*/ 2170908 w 2223728"/>
                <a:gd name="connsiteY218" fmla="*/ 457200 h 2151143"/>
                <a:gd name="connsiteX219" fmla="*/ 2187354 w 2223728"/>
                <a:gd name="connsiteY219" fmla="*/ 424308 h 2151143"/>
                <a:gd name="connsiteX220" fmla="*/ 2197222 w 2223728"/>
                <a:gd name="connsiteY220" fmla="*/ 421019 h 2151143"/>
                <a:gd name="connsiteX221" fmla="*/ 2213668 w 2223728"/>
                <a:gd name="connsiteY221" fmla="*/ 378259 h 2151143"/>
                <a:gd name="connsiteX222" fmla="*/ 2220246 w 2223728"/>
                <a:gd name="connsiteY222" fmla="*/ 368392 h 2151143"/>
                <a:gd name="connsiteX223" fmla="*/ 2223536 w 2223728"/>
                <a:gd name="connsiteY223" fmla="*/ 345367 h 2151143"/>
                <a:gd name="connsiteX224" fmla="*/ 2075521 w 2223728"/>
                <a:gd name="connsiteY224" fmla="*/ 345367 h 2151143"/>
                <a:gd name="connsiteX225" fmla="*/ 2006448 w 2223728"/>
                <a:gd name="connsiteY225" fmla="*/ 276294 h 2151143"/>
                <a:gd name="connsiteX226" fmla="*/ 1980134 w 2223728"/>
                <a:gd name="connsiteY226" fmla="*/ 289451 h 2151143"/>
                <a:gd name="connsiteX227" fmla="*/ 1950531 w 2223728"/>
                <a:gd name="connsiteY227" fmla="*/ 279583 h 2151143"/>
                <a:gd name="connsiteX228" fmla="*/ 1930796 w 2223728"/>
                <a:gd name="connsiteY228" fmla="*/ 266426 h 2151143"/>
                <a:gd name="connsiteX229" fmla="*/ 1920929 w 2223728"/>
                <a:gd name="connsiteY229" fmla="*/ 259848 h 2151143"/>
                <a:gd name="connsiteX230" fmla="*/ 1911061 w 2223728"/>
                <a:gd name="connsiteY230" fmla="*/ 256559 h 2151143"/>
                <a:gd name="connsiteX231" fmla="*/ 1901193 w 2223728"/>
                <a:gd name="connsiteY231" fmla="*/ 249980 h 2151143"/>
                <a:gd name="connsiteX232" fmla="*/ 1888036 w 2223728"/>
                <a:gd name="connsiteY232" fmla="*/ 148015 h 2151143"/>
                <a:gd name="connsiteX233" fmla="*/ 1871590 w 2223728"/>
                <a:gd name="connsiteY233" fmla="*/ 131569 h 2151143"/>
                <a:gd name="connsiteX234" fmla="*/ 1871590 w 2223728"/>
                <a:gd name="connsiteY234" fmla="*/ 101966 h 2151143"/>
                <a:gd name="connsiteX235" fmla="*/ 1874880 w 2223728"/>
                <a:gd name="connsiteY235" fmla="*/ 92098 h 2151143"/>
                <a:gd name="connsiteX236" fmla="*/ 1884747 w 2223728"/>
                <a:gd name="connsiteY236" fmla="*/ 85520 h 2151143"/>
                <a:gd name="connsiteX237" fmla="*/ 1888036 w 2223728"/>
                <a:gd name="connsiteY237" fmla="*/ 72363 h 2151143"/>
                <a:gd name="connsiteX238" fmla="*/ 1894615 w 2223728"/>
                <a:gd name="connsiteY238" fmla="*/ 65784 h 2151143"/>
                <a:gd name="connsiteX239" fmla="*/ 1897904 w 2223728"/>
                <a:gd name="connsiteY239" fmla="*/ 55917 h 2151143"/>
                <a:gd name="connsiteX240" fmla="*/ 1894615 w 2223728"/>
                <a:gd name="connsiteY240" fmla="*/ 32892 h 2151143"/>
                <a:gd name="connsiteX241" fmla="*/ 1861723 w 2223728"/>
                <a:gd name="connsiteY241" fmla="*/ 16446 h 2151143"/>
                <a:gd name="connsiteX242" fmla="*/ 1855144 w 2223728"/>
                <a:gd name="connsiteY242" fmla="*/ 9868 h 2151143"/>
                <a:gd name="connsiteX243" fmla="*/ 1845277 w 2223728"/>
                <a:gd name="connsiteY243" fmla="*/ 0 h 2151143"/>
                <a:gd name="connsiteX244" fmla="*/ 1812385 w 2223728"/>
                <a:gd name="connsiteY244" fmla="*/ 9868 h 2151143"/>
                <a:gd name="connsiteX245" fmla="*/ 1786071 w 2223728"/>
                <a:gd name="connsiteY245" fmla="*/ 23025 h 2151143"/>
                <a:gd name="connsiteX246" fmla="*/ 1766336 w 2223728"/>
                <a:gd name="connsiteY246" fmla="*/ 36182 h 2151143"/>
                <a:gd name="connsiteX247" fmla="*/ 1759757 w 2223728"/>
                <a:gd name="connsiteY247" fmla="*/ 55917 h 2151143"/>
                <a:gd name="connsiteX248" fmla="*/ 1756468 w 2223728"/>
                <a:gd name="connsiteY248" fmla="*/ 95387 h 2151143"/>
                <a:gd name="connsiteX249" fmla="*/ 1749890 w 2223728"/>
                <a:gd name="connsiteY249" fmla="*/ 101966 h 2151143"/>
                <a:gd name="connsiteX250" fmla="*/ 1736733 w 2223728"/>
                <a:gd name="connsiteY250" fmla="*/ 121701 h 2151143"/>
                <a:gd name="connsiteX251" fmla="*/ 1716998 w 2223728"/>
                <a:gd name="connsiteY251" fmla="*/ 128279 h 2151143"/>
                <a:gd name="connsiteX252" fmla="*/ 1690684 w 2223728"/>
                <a:gd name="connsiteY252" fmla="*/ 141436 h 2151143"/>
                <a:gd name="connsiteX253" fmla="*/ 1680816 w 2223728"/>
                <a:gd name="connsiteY253" fmla="*/ 134858 h 2151143"/>
                <a:gd name="connsiteX254" fmla="*/ 1670949 w 2223728"/>
                <a:gd name="connsiteY254" fmla="*/ 108544 h 2151143"/>
                <a:gd name="connsiteX255" fmla="*/ 1661081 w 2223728"/>
                <a:gd name="connsiteY255" fmla="*/ 101966 h 2151143"/>
                <a:gd name="connsiteX256" fmla="*/ 1631478 w 2223728"/>
                <a:gd name="connsiteY256" fmla="*/ 95387 h 2151143"/>
                <a:gd name="connsiteX257" fmla="*/ 1624900 w 2223728"/>
                <a:gd name="connsiteY257" fmla="*/ 134858 h 21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2223728" h="2151143">
                  <a:moveTo>
                    <a:pt x="1624900" y="134858"/>
                  </a:moveTo>
                  <a:cubicBezTo>
                    <a:pt x="1571724" y="156786"/>
                    <a:pt x="1416583" y="196257"/>
                    <a:pt x="1312425" y="226956"/>
                  </a:cubicBezTo>
                  <a:cubicBezTo>
                    <a:pt x="1315714" y="235727"/>
                    <a:pt x="1318104" y="244890"/>
                    <a:pt x="1322293" y="253269"/>
                  </a:cubicBezTo>
                  <a:cubicBezTo>
                    <a:pt x="1323680" y="256043"/>
                    <a:pt x="1327276" y="257189"/>
                    <a:pt x="1328871" y="259848"/>
                  </a:cubicBezTo>
                  <a:cubicBezTo>
                    <a:pt x="1330655" y="262821"/>
                    <a:pt x="1329941" y="267052"/>
                    <a:pt x="1332160" y="269715"/>
                  </a:cubicBezTo>
                  <a:cubicBezTo>
                    <a:pt x="1336795" y="275277"/>
                    <a:pt x="1349181" y="281358"/>
                    <a:pt x="1355185" y="286161"/>
                  </a:cubicBezTo>
                  <a:cubicBezTo>
                    <a:pt x="1361878" y="291515"/>
                    <a:pt x="1363459" y="295284"/>
                    <a:pt x="1368341" y="302607"/>
                  </a:cubicBezTo>
                  <a:cubicBezTo>
                    <a:pt x="1365052" y="304800"/>
                    <a:pt x="1362010" y="307418"/>
                    <a:pt x="1358474" y="309186"/>
                  </a:cubicBezTo>
                  <a:cubicBezTo>
                    <a:pt x="1355373" y="310737"/>
                    <a:pt x="1348606" y="312475"/>
                    <a:pt x="1348606" y="312475"/>
                  </a:cubicBezTo>
                  <a:lnTo>
                    <a:pt x="1286111" y="368392"/>
                  </a:lnTo>
                  <a:cubicBezTo>
                    <a:pt x="1280629" y="376067"/>
                    <a:pt x="1275931" y="384367"/>
                    <a:pt x="1269665" y="391416"/>
                  </a:cubicBezTo>
                  <a:cubicBezTo>
                    <a:pt x="1240421" y="424317"/>
                    <a:pt x="1278079" y="370577"/>
                    <a:pt x="1253219" y="407862"/>
                  </a:cubicBezTo>
                  <a:cubicBezTo>
                    <a:pt x="1246816" y="427074"/>
                    <a:pt x="1254941" y="409429"/>
                    <a:pt x="1240062" y="424308"/>
                  </a:cubicBezTo>
                  <a:cubicBezTo>
                    <a:pt x="1236186" y="428184"/>
                    <a:pt x="1233484" y="433079"/>
                    <a:pt x="1230195" y="437465"/>
                  </a:cubicBezTo>
                  <a:cubicBezTo>
                    <a:pt x="1226376" y="473744"/>
                    <a:pt x="1227998" y="486267"/>
                    <a:pt x="1220327" y="513117"/>
                  </a:cubicBezTo>
                  <a:cubicBezTo>
                    <a:pt x="1219375" y="516451"/>
                    <a:pt x="1218722" y="519953"/>
                    <a:pt x="1217038" y="522984"/>
                  </a:cubicBezTo>
                  <a:cubicBezTo>
                    <a:pt x="1215693" y="525404"/>
                    <a:pt x="1198326" y="551564"/>
                    <a:pt x="1194013" y="555877"/>
                  </a:cubicBezTo>
                  <a:cubicBezTo>
                    <a:pt x="1169534" y="580356"/>
                    <a:pt x="1189783" y="552355"/>
                    <a:pt x="1174278" y="575612"/>
                  </a:cubicBezTo>
                  <a:cubicBezTo>
                    <a:pt x="1173182" y="578901"/>
                    <a:pt x="1173004" y="582658"/>
                    <a:pt x="1170989" y="585479"/>
                  </a:cubicBezTo>
                  <a:cubicBezTo>
                    <a:pt x="1166493" y="591773"/>
                    <a:pt x="1155690" y="601352"/>
                    <a:pt x="1147964" y="605215"/>
                  </a:cubicBezTo>
                  <a:cubicBezTo>
                    <a:pt x="1144863" y="606766"/>
                    <a:pt x="1141386" y="607408"/>
                    <a:pt x="1138097" y="608504"/>
                  </a:cubicBezTo>
                  <a:cubicBezTo>
                    <a:pt x="1128653" y="607560"/>
                    <a:pt x="1107194" y="607854"/>
                    <a:pt x="1095337" y="601925"/>
                  </a:cubicBezTo>
                  <a:cubicBezTo>
                    <a:pt x="1081842" y="595177"/>
                    <a:pt x="1089087" y="596926"/>
                    <a:pt x="1078891" y="588769"/>
                  </a:cubicBezTo>
                  <a:cubicBezTo>
                    <a:pt x="1069780" y="581481"/>
                    <a:pt x="1069580" y="582376"/>
                    <a:pt x="1059156" y="578901"/>
                  </a:cubicBezTo>
                  <a:cubicBezTo>
                    <a:pt x="1052194" y="579771"/>
                    <a:pt x="1026697" y="574921"/>
                    <a:pt x="1029553" y="592058"/>
                  </a:cubicBezTo>
                  <a:cubicBezTo>
                    <a:pt x="1030203" y="595957"/>
                    <a:pt x="1033938" y="598636"/>
                    <a:pt x="1036131" y="601925"/>
                  </a:cubicBezTo>
                  <a:cubicBezTo>
                    <a:pt x="1035035" y="607407"/>
                    <a:pt x="1036421" y="614077"/>
                    <a:pt x="1032842" y="618372"/>
                  </a:cubicBezTo>
                  <a:cubicBezTo>
                    <a:pt x="1028993" y="622990"/>
                    <a:pt x="1006468" y="621661"/>
                    <a:pt x="1003239" y="621661"/>
                  </a:cubicBezTo>
                  <a:lnTo>
                    <a:pt x="993372" y="950582"/>
                  </a:lnTo>
                  <a:lnTo>
                    <a:pt x="983504" y="953871"/>
                  </a:lnTo>
                  <a:cubicBezTo>
                    <a:pt x="976926" y="946196"/>
                    <a:pt x="970485" y="938401"/>
                    <a:pt x="963769" y="930846"/>
                  </a:cubicBezTo>
                  <a:cubicBezTo>
                    <a:pt x="961709" y="928528"/>
                    <a:pt x="959849" y="925863"/>
                    <a:pt x="957190" y="924268"/>
                  </a:cubicBezTo>
                  <a:cubicBezTo>
                    <a:pt x="954217" y="922484"/>
                    <a:pt x="950612" y="922075"/>
                    <a:pt x="947323" y="920979"/>
                  </a:cubicBezTo>
                  <a:cubicBezTo>
                    <a:pt x="944034" y="918786"/>
                    <a:pt x="940430" y="917003"/>
                    <a:pt x="937455" y="914400"/>
                  </a:cubicBezTo>
                  <a:cubicBezTo>
                    <a:pt x="931621" y="909295"/>
                    <a:pt x="926491" y="903436"/>
                    <a:pt x="921009" y="897954"/>
                  </a:cubicBezTo>
                  <a:lnTo>
                    <a:pt x="904563" y="881508"/>
                  </a:lnTo>
                  <a:lnTo>
                    <a:pt x="891406" y="868351"/>
                  </a:lnTo>
                  <a:cubicBezTo>
                    <a:pt x="888117" y="865062"/>
                    <a:pt x="885409" y="861064"/>
                    <a:pt x="881539" y="858484"/>
                  </a:cubicBezTo>
                  <a:cubicBezTo>
                    <a:pt x="874319" y="853670"/>
                    <a:pt x="866863" y="848110"/>
                    <a:pt x="858514" y="845327"/>
                  </a:cubicBezTo>
                  <a:cubicBezTo>
                    <a:pt x="849937" y="842468"/>
                    <a:pt x="832200" y="838748"/>
                    <a:pt x="832200" y="838748"/>
                  </a:cubicBezTo>
                  <a:cubicBezTo>
                    <a:pt x="828911" y="836555"/>
                    <a:pt x="825287" y="834796"/>
                    <a:pt x="822333" y="832170"/>
                  </a:cubicBezTo>
                  <a:cubicBezTo>
                    <a:pt x="815380" y="825989"/>
                    <a:pt x="811424" y="815377"/>
                    <a:pt x="802598" y="812435"/>
                  </a:cubicBezTo>
                  <a:lnTo>
                    <a:pt x="792730" y="809146"/>
                  </a:lnTo>
                  <a:cubicBezTo>
                    <a:pt x="782018" y="798434"/>
                    <a:pt x="781393" y="796089"/>
                    <a:pt x="769705" y="789410"/>
                  </a:cubicBezTo>
                  <a:cubicBezTo>
                    <a:pt x="765448" y="786977"/>
                    <a:pt x="760806" y="785264"/>
                    <a:pt x="756549" y="782832"/>
                  </a:cubicBezTo>
                  <a:cubicBezTo>
                    <a:pt x="753117" y="780871"/>
                    <a:pt x="749768" y="778724"/>
                    <a:pt x="746681" y="776254"/>
                  </a:cubicBezTo>
                  <a:cubicBezTo>
                    <a:pt x="744259" y="774317"/>
                    <a:pt x="742683" y="771395"/>
                    <a:pt x="740103" y="769675"/>
                  </a:cubicBezTo>
                  <a:cubicBezTo>
                    <a:pt x="736023" y="766955"/>
                    <a:pt x="731104" y="765696"/>
                    <a:pt x="726946" y="763097"/>
                  </a:cubicBezTo>
                  <a:cubicBezTo>
                    <a:pt x="722297" y="760192"/>
                    <a:pt x="718280" y="756373"/>
                    <a:pt x="713789" y="753229"/>
                  </a:cubicBezTo>
                  <a:cubicBezTo>
                    <a:pt x="707312" y="748695"/>
                    <a:pt x="699645" y="745662"/>
                    <a:pt x="694054" y="740072"/>
                  </a:cubicBezTo>
                  <a:cubicBezTo>
                    <a:pt x="691861" y="737879"/>
                    <a:pt x="689412" y="735916"/>
                    <a:pt x="687475" y="733494"/>
                  </a:cubicBezTo>
                  <a:cubicBezTo>
                    <a:pt x="679871" y="723989"/>
                    <a:pt x="683148" y="724112"/>
                    <a:pt x="674318" y="717048"/>
                  </a:cubicBezTo>
                  <a:cubicBezTo>
                    <a:pt x="665207" y="709759"/>
                    <a:pt x="665008" y="710655"/>
                    <a:pt x="654583" y="707180"/>
                  </a:cubicBezTo>
                  <a:cubicBezTo>
                    <a:pt x="643804" y="699994"/>
                    <a:pt x="648669" y="700602"/>
                    <a:pt x="641426" y="700602"/>
                  </a:cubicBezTo>
                  <a:lnTo>
                    <a:pt x="641426" y="743361"/>
                  </a:lnTo>
                  <a:lnTo>
                    <a:pt x="526304" y="746651"/>
                  </a:lnTo>
                  <a:lnTo>
                    <a:pt x="585510" y="940714"/>
                  </a:lnTo>
                  <a:lnTo>
                    <a:pt x="546039" y="957160"/>
                  </a:lnTo>
                  <a:lnTo>
                    <a:pt x="546039" y="1147934"/>
                  </a:lnTo>
                  <a:cubicBezTo>
                    <a:pt x="531786" y="1149030"/>
                    <a:pt x="517025" y="1147296"/>
                    <a:pt x="503280" y="1151223"/>
                  </a:cubicBezTo>
                  <a:cubicBezTo>
                    <a:pt x="499946" y="1152176"/>
                    <a:pt x="501541" y="1157990"/>
                    <a:pt x="499990" y="1161091"/>
                  </a:cubicBezTo>
                  <a:cubicBezTo>
                    <a:pt x="498222" y="1164627"/>
                    <a:pt x="495373" y="1167527"/>
                    <a:pt x="493412" y="1170959"/>
                  </a:cubicBezTo>
                  <a:cubicBezTo>
                    <a:pt x="482793" y="1189543"/>
                    <a:pt x="491980" y="1178969"/>
                    <a:pt x="480255" y="1190694"/>
                  </a:cubicBezTo>
                  <a:cubicBezTo>
                    <a:pt x="483082" y="1213314"/>
                    <a:pt x="479931" y="1219973"/>
                    <a:pt x="496701" y="1236743"/>
                  </a:cubicBezTo>
                  <a:lnTo>
                    <a:pt x="509858" y="1249900"/>
                  </a:lnTo>
                  <a:lnTo>
                    <a:pt x="236854" y="1253189"/>
                  </a:lnTo>
                  <a:lnTo>
                    <a:pt x="253300" y="1585399"/>
                  </a:lnTo>
                  <a:lnTo>
                    <a:pt x="184226" y="1615002"/>
                  </a:lnTo>
                  <a:cubicBezTo>
                    <a:pt x="183130" y="1598556"/>
                    <a:pt x="182577" y="1582065"/>
                    <a:pt x="180937" y="1565664"/>
                  </a:cubicBezTo>
                  <a:cubicBezTo>
                    <a:pt x="179328" y="1549574"/>
                    <a:pt x="173351" y="1537758"/>
                    <a:pt x="167780" y="1522904"/>
                  </a:cubicBezTo>
                  <a:cubicBezTo>
                    <a:pt x="164935" y="1515318"/>
                    <a:pt x="165444" y="1508081"/>
                    <a:pt x="154623" y="1506458"/>
                  </a:cubicBezTo>
                  <a:cubicBezTo>
                    <a:pt x="136159" y="1503689"/>
                    <a:pt x="117346" y="1504265"/>
                    <a:pt x="98707" y="1503169"/>
                  </a:cubicBezTo>
                  <a:cubicBezTo>
                    <a:pt x="95418" y="1502072"/>
                    <a:pt x="92203" y="1500720"/>
                    <a:pt x="88839" y="1499879"/>
                  </a:cubicBezTo>
                  <a:cubicBezTo>
                    <a:pt x="83415" y="1498523"/>
                    <a:pt x="77628" y="1498553"/>
                    <a:pt x="72393" y="1496590"/>
                  </a:cubicBezTo>
                  <a:cubicBezTo>
                    <a:pt x="68692" y="1495202"/>
                    <a:pt x="65815" y="1492205"/>
                    <a:pt x="62526" y="1490012"/>
                  </a:cubicBezTo>
                  <a:cubicBezTo>
                    <a:pt x="61044" y="1475198"/>
                    <a:pt x="69012" y="1453831"/>
                    <a:pt x="49369" y="1453831"/>
                  </a:cubicBezTo>
                  <a:cubicBezTo>
                    <a:pt x="43778" y="1453831"/>
                    <a:pt x="38405" y="1456024"/>
                    <a:pt x="32923" y="1457120"/>
                  </a:cubicBezTo>
                  <a:cubicBezTo>
                    <a:pt x="30730" y="1459313"/>
                    <a:pt x="29003" y="1462103"/>
                    <a:pt x="26344" y="1463698"/>
                  </a:cubicBezTo>
                  <a:cubicBezTo>
                    <a:pt x="23371" y="1465482"/>
                    <a:pt x="18928" y="1464536"/>
                    <a:pt x="16477" y="1466987"/>
                  </a:cubicBezTo>
                  <a:cubicBezTo>
                    <a:pt x="14025" y="1469439"/>
                    <a:pt x="15353" y="1474147"/>
                    <a:pt x="13187" y="1476855"/>
                  </a:cubicBezTo>
                  <a:cubicBezTo>
                    <a:pt x="10718" y="1479942"/>
                    <a:pt x="6609" y="1481240"/>
                    <a:pt x="3320" y="1483433"/>
                  </a:cubicBezTo>
                  <a:cubicBezTo>
                    <a:pt x="2224" y="1486722"/>
                    <a:pt x="31" y="1489834"/>
                    <a:pt x="31" y="1493301"/>
                  </a:cubicBezTo>
                  <a:cubicBezTo>
                    <a:pt x="31" y="1513067"/>
                    <a:pt x="-556" y="1533125"/>
                    <a:pt x="3320" y="1552507"/>
                  </a:cubicBezTo>
                  <a:cubicBezTo>
                    <a:pt x="4095" y="1556383"/>
                    <a:pt x="9352" y="1558126"/>
                    <a:pt x="13187" y="1559085"/>
                  </a:cubicBezTo>
                  <a:cubicBezTo>
                    <a:pt x="27177" y="1562583"/>
                    <a:pt x="41694" y="1563471"/>
                    <a:pt x="55947" y="1565664"/>
                  </a:cubicBezTo>
                  <a:cubicBezTo>
                    <a:pt x="100685" y="1580576"/>
                    <a:pt x="78313" y="1564347"/>
                    <a:pt x="88839" y="1585399"/>
                  </a:cubicBezTo>
                  <a:cubicBezTo>
                    <a:pt x="90607" y="1588935"/>
                    <a:pt x="93225" y="1591977"/>
                    <a:pt x="95418" y="1595266"/>
                  </a:cubicBezTo>
                  <a:cubicBezTo>
                    <a:pt x="96514" y="1599652"/>
                    <a:pt x="96311" y="1604590"/>
                    <a:pt x="98707" y="1608423"/>
                  </a:cubicBezTo>
                  <a:cubicBezTo>
                    <a:pt x="101994" y="1613683"/>
                    <a:pt x="107478" y="1617194"/>
                    <a:pt x="111864" y="1621580"/>
                  </a:cubicBezTo>
                  <a:lnTo>
                    <a:pt x="125021" y="1634737"/>
                  </a:lnTo>
                  <a:lnTo>
                    <a:pt x="134888" y="1638026"/>
                  </a:lnTo>
                  <a:cubicBezTo>
                    <a:pt x="128045" y="1665401"/>
                    <a:pt x="136376" y="1638342"/>
                    <a:pt x="125021" y="1661051"/>
                  </a:cubicBezTo>
                  <a:cubicBezTo>
                    <a:pt x="121050" y="1668993"/>
                    <a:pt x="123005" y="1674504"/>
                    <a:pt x="115153" y="1680786"/>
                  </a:cubicBezTo>
                  <a:cubicBezTo>
                    <a:pt x="112446" y="1682952"/>
                    <a:pt x="108574" y="1682979"/>
                    <a:pt x="105285" y="1684075"/>
                  </a:cubicBezTo>
                  <a:cubicBezTo>
                    <a:pt x="97932" y="1691429"/>
                    <a:pt x="101808" y="1690654"/>
                    <a:pt x="95418" y="1690654"/>
                  </a:cubicBezTo>
                  <a:lnTo>
                    <a:pt x="95418" y="1851825"/>
                  </a:lnTo>
                  <a:lnTo>
                    <a:pt x="901274" y="1917609"/>
                  </a:lnTo>
                  <a:lnTo>
                    <a:pt x="914431" y="1934055"/>
                  </a:lnTo>
                  <a:cubicBezTo>
                    <a:pt x="915527" y="1953790"/>
                    <a:pt x="914022" y="1973844"/>
                    <a:pt x="917720" y="1993261"/>
                  </a:cubicBezTo>
                  <a:cubicBezTo>
                    <a:pt x="918590" y="1997830"/>
                    <a:pt x="924609" y="1999555"/>
                    <a:pt x="927587" y="2003128"/>
                  </a:cubicBezTo>
                  <a:cubicBezTo>
                    <a:pt x="930118" y="2006165"/>
                    <a:pt x="931973" y="2009707"/>
                    <a:pt x="934166" y="2012996"/>
                  </a:cubicBezTo>
                  <a:cubicBezTo>
                    <a:pt x="935262" y="2044792"/>
                    <a:pt x="935690" y="2076617"/>
                    <a:pt x="937455" y="2108383"/>
                  </a:cubicBezTo>
                  <a:cubicBezTo>
                    <a:pt x="937885" y="2116124"/>
                    <a:pt x="939469" y="2123760"/>
                    <a:pt x="940744" y="2131407"/>
                  </a:cubicBezTo>
                  <a:cubicBezTo>
                    <a:pt x="941663" y="2136922"/>
                    <a:pt x="940455" y="2143559"/>
                    <a:pt x="944034" y="2147854"/>
                  </a:cubicBezTo>
                  <a:cubicBezTo>
                    <a:pt x="946928" y="2151327"/>
                    <a:pt x="952805" y="2150047"/>
                    <a:pt x="957190" y="2151143"/>
                  </a:cubicBezTo>
                  <a:cubicBezTo>
                    <a:pt x="969251" y="2150047"/>
                    <a:pt x="981530" y="2150392"/>
                    <a:pt x="993372" y="2147854"/>
                  </a:cubicBezTo>
                  <a:cubicBezTo>
                    <a:pt x="997237" y="2147026"/>
                    <a:pt x="999289" y="2141433"/>
                    <a:pt x="1003239" y="2141275"/>
                  </a:cubicBezTo>
                  <a:lnTo>
                    <a:pt x="1075602" y="2144564"/>
                  </a:lnTo>
                  <a:cubicBezTo>
                    <a:pt x="1079988" y="2143468"/>
                    <a:pt x="1085229" y="2144099"/>
                    <a:pt x="1088759" y="2141275"/>
                  </a:cubicBezTo>
                  <a:cubicBezTo>
                    <a:pt x="1091466" y="2139109"/>
                    <a:pt x="1092221" y="2134870"/>
                    <a:pt x="1092048" y="2131407"/>
                  </a:cubicBezTo>
                  <a:cubicBezTo>
                    <a:pt x="1091111" y="2112663"/>
                    <a:pt x="1087469" y="2094151"/>
                    <a:pt x="1085470" y="2075491"/>
                  </a:cubicBezTo>
                  <a:cubicBezTo>
                    <a:pt x="1084180" y="2063450"/>
                    <a:pt x="1083277" y="2051370"/>
                    <a:pt x="1082180" y="2039310"/>
                  </a:cubicBezTo>
                  <a:cubicBezTo>
                    <a:pt x="1083277" y="2027249"/>
                    <a:pt x="1083968" y="2015145"/>
                    <a:pt x="1085470" y="2003128"/>
                  </a:cubicBezTo>
                  <a:cubicBezTo>
                    <a:pt x="1087700" y="1985291"/>
                    <a:pt x="1088070" y="1990740"/>
                    <a:pt x="1092048" y="1976815"/>
                  </a:cubicBezTo>
                  <a:cubicBezTo>
                    <a:pt x="1093290" y="1972468"/>
                    <a:pt x="1094038" y="1967988"/>
                    <a:pt x="1095337" y="1963658"/>
                  </a:cubicBezTo>
                  <a:cubicBezTo>
                    <a:pt x="1097330" y="1957016"/>
                    <a:pt x="1101916" y="1943923"/>
                    <a:pt x="1101916" y="1943923"/>
                  </a:cubicBezTo>
                  <a:cubicBezTo>
                    <a:pt x="1100819" y="1927477"/>
                    <a:pt x="1101336" y="1910843"/>
                    <a:pt x="1098626" y="1894584"/>
                  </a:cubicBezTo>
                  <a:cubicBezTo>
                    <a:pt x="1097976" y="1890685"/>
                    <a:pt x="1093436" y="1888418"/>
                    <a:pt x="1092048" y="1884717"/>
                  </a:cubicBezTo>
                  <a:cubicBezTo>
                    <a:pt x="1082695" y="1859774"/>
                    <a:pt x="1095739" y="1875251"/>
                    <a:pt x="1082180" y="1861692"/>
                  </a:cubicBezTo>
                  <a:cubicBezTo>
                    <a:pt x="1081084" y="1858403"/>
                    <a:pt x="1079571" y="1855225"/>
                    <a:pt x="1078891" y="1851825"/>
                  </a:cubicBezTo>
                  <a:cubicBezTo>
                    <a:pt x="1071332" y="1814030"/>
                    <a:pt x="1079744" y="1841225"/>
                    <a:pt x="1072313" y="1818933"/>
                  </a:cubicBezTo>
                  <a:cubicBezTo>
                    <a:pt x="1073409" y="1795908"/>
                    <a:pt x="1073960" y="1772851"/>
                    <a:pt x="1075602" y="1749859"/>
                  </a:cubicBezTo>
                  <a:cubicBezTo>
                    <a:pt x="1076154" y="1742126"/>
                    <a:pt x="1076439" y="1734190"/>
                    <a:pt x="1078891" y="1726835"/>
                  </a:cubicBezTo>
                  <a:cubicBezTo>
                    <a:pt x="1081557" y="1718837"/>
                    <a:pt x="1092823" y="1718418"/>
                    <a:pt x="1098626" y="1716967"/>
                  </a:cubicBezTo>
                  <a:cubicBezTo>
                    <a:pt x="1101915" y="1713678"/>
                    <a:pt x="1106605" y="1711351"/>
                    <a:pt x="1108494" y="1707100"/>
                  </a:cubicBezTo>
                  <a:cubicBezTo>
                    <a:pt x="1111203" y="1701005"/>
                    <a:pt x="1105992" y="1690673"/>
                    <a:pt x="1111783" y="1687364"/>
                  </a:cubicBezTo>
                  <a:cubicBezTo>
                    <a:pt x="1117804" y="1683924"/>
                    <a:pt x="1131518" y="1693943"/>
                    <a:pt x="1131518" y="1693943"/>
                  </a:cubicBezTo>
                  <a:cubicBezTo>
                    <a:pt x="1134807" y="1691750"/>
                    <a:pt x="1140300" y="1691165"/>
                    <a:pt x="1141386" y="1687364"/>
                  </a:cubicBezTo>
                  <a:cubicBezTo>
                    <a:pt x="1145013" y="1674670"/>
                    <a:pt x="1132673" y="1653395"/>
                    <a:pt x="1144675" y="1647894"/>
                  </a:cubicBezTo>
                  <a:cubicBezTo>
                    <a:pt x="1149477" y="1645693"/>
                    <a:pt x="1247718" y="1653139"/>
                    <a:pt x="1266376" y="1654472"/>
                  </a:cubicBezTo>
                  <a:cubicBezTo>
                    <a:pt x="1285577" y="1667273"/>
                    <a:pt x="1268914" y="1652968"/>
                    <a:pt x="1279533" y="1674207"/>
                  </a:cubicBezTo>
                  <a:cubicBezTo>
                    <a:pt x="1281666" y="1678473"/>
                    <a:pt x="1290952" y="1689921"/>
                    <a:pt x="1295979" y="1693943"/>
                  </a:cubicBezTo>
                  <a:cubicBezTo>
                    <a:pt x="1299066" y="1696412"/>
                    <a:pt x="1302145" y="1699133"/>
                    <a:pt x="1305846" y="1700521"/>
                  </a:cubicBezTo>
                  <a:cubicBezTo>
                    <a:pt x="1311081" y="1702484"/>
                    <a:pt x="1316811" y="1702714"/>
                    <a:pt x="1322293" y="1703810"/>
                  </a:cubicBezTo>
                  <a:cubicBezTo>
                    <a:pt x="1325582" y="1706003"/>
                    <a:pt x="1328624" y="1708621"/>
                    <a:pt x="1332160" y="1710389"/>
                  </a:cubicBezTo>
                  <a:cubicBezTo>
                    <a:pt x="1347852" y="1718236"/>
                    <a:pt x="1385214" y="1716557"/>
                    <a:pt x="1391366" y="1716967"/>
                  </a:cubicBezTo>
                  <a:cubicBezTo>
                    <a:pt x="1423146" y="1748747"/>
                    <a:pt x="1398326" y="1729866"/>
                    <a:pt x="1483464" y="1733413"/>
                  </a:cubicBezTo>
                  <a:cubicBezTo>
                    <a:pt x="1486753" y="1735606"/>
                    <a:pt x="1490294" y="1737461"/>
                    <a:pt x="1493331" y="1739992"/>
                  </a:cubicBezTo>
                  <a:cubicBezTo>
                    <a:pt x="1496904" y="1742970"/>
                    <a:pt x="1499329" y="1747279"/>
                    <a:pt x="1503199" y="1749859"/>
                  </a:cubicBezTo>
                  <a:cubicBezTo>
                    <a:pt x="1506084" y="1751782"/>
                    <a:pt x="1509880" y="1751782"/>
                    <a:pt x="1513067" y="1753148"/>
                  </a:cubicBezTo>
                  <a:cubicBezTo>
                    <a:pt x="1541518" y="1765342"/>
                    <a:pt x="1512948" y="1755303"/>
                    <a:pt x="1536091" y="1763016"/>
                  </a:cubicBezTo>
                  <a:cubicBezTo>
                    <a:pt x="1553633" y="1761920"/>
                    <a:pt x="1571238" y="1761567"/>
                    <a:pt x="1588718" y="1759727"/>
                  </a:cubicBezTo>
                  <a:cubicBezTo>
                    <a:pt x="1592166" y="1759364"/>
                    <a:pt x="1595252" y="1757391"/>
                    <a:pt x="1598586" y="1756438"/>
                  </a:cubicBezTo>
                  <a:cubicBezTo>
                    <a:pt x="1627497" y="1748177"/>
                    <a:pt x="1597951" y="1757745"/>
                    <a:pt x="1621611" y="1749859"/>
                  </a:cubicBezTo>
                  <a:lnTo>
                    <a:pt x="1661081" y="1753148"/>
                  </a:lnTo>
                  <a:cubicBezTo>
                    <a:pt x="1672054" y="1754146"/>
                    <a:pt x="1682976" y="1755751"/>
                    <a:pt x="1693973" y="1756438"/>
                  </a:cubicBezTo>
                  <a:cubicBezTo>
                    <a:pt x="1700539" y="1756848"/>
                    <a:pt x="1707130" y="1756438"/>
                    <a:pt x="1713708" y="1756438"/>
                  </a:cubicBezTo>
                  <a:lnTo>
                    <a:pt x="1684105" y="1716967"/>
                  </a:lnTo>
                  <a:cubicBezTo>
                    <a:pt x="1662805" y="1692117"/>
                    <a:pt x="1661303" y="1703031"/>
                    <a:pt x="1667659" y="1680786"/>
                  </a:cubicBezTo>
                  <a:cubicBezTo>
                    <a:pt x="1668612" y="1677452"/>
                    <a:pt x="1669852" y="1674207"/>
                    <a:pt x="1670949" y="1670918"/>
                  </a:cubicBezTo>
                  <a:cubicBezTo>
                    <a:pt x="1672045" y="1663243"/>
                    <a:pt x="1672010" y="1655320"/>
                    <a:pt x="1674238" y="1647894"/>
                  </a:cubicBezTo>
                  <a:cubicBezTo>
                    <a:pt x="1675374" y="1644108"/>
                    <a:pt x="1678721" y="1641378"/>
                    <a:pt x="1680816" y="1638026"/>
                  </a:cubicBezTo>
                  <a:cubicBezTo>
                    <a:pt x="1684204" y="1632605"/>
                    <a:pt x="1687825" y="1627298"/>
                    <a:pt x="1690684" y="1621580"/>
                  </a:cubicBezTo>
                  <a:cubicBezTo>
                    <a:pt x="1692234" y="1618479"/>
                    <a:pt x="1692289" y="1614744"/>
                    <a:pt x="1693973" y="1611713"/>
                  </a:cubicBezTo>
                  <a:cubicBezTo>
                    <a:pt x="1697813" y="1604801"/>
                    <a:pt x="1704630" y="1599478"/>
                    <a:pt x="1707130" y="1591977"/>
                  </a:cubicBezTo>
                  <a:cubicBezTo>
                    <a:pt x="1708226" y="1588688"/>
                    <a:pt x="1709467" y="1585444"/>
                    <a:pt x="1710419" y="1582110"/>
                  </a:cubicBezTo>
                  <a:cubicBezTo>
                    <a:pt x="1711661" y="1577763"/>
                    <a:pt x="1711686" y="1572996"/>
                    <a:pt x="1713708" y="1568953"/>
                  </a:cubicBezTo>
                  <a:cubicBezTo>
                    <a:pt x="1715095" y="1566179"/>
                    <a:pt x="1718094" y="1564567"/>
                    <a:pt x="1720287" y="1562374"/>
                  </a:cubicBezTo>
                  <a:cubicBezTo>
                    <a:pt x="1721383" y="1559085"/>
                    <a:pt x="1721792" y="1555480"/>
                    <a:pt x="1723576" y="1552507"/>
                  </a:cubicBezTo>
                  <a:cubicBezTo>
                    <a:pt x="1725171" y="1549848"/>
                    <a:pt x="1729546" y="1548969"/>
                    <a:pt x="1730154" y="1545928"/>
                  </a:cubicBezTo>
                  <a:cubicBezTo>
                    <a:pt x="1740379" y="1494806"/>
                    <a:pt x="1719716" y="1512322"/>
                    <a:pt x="1743311" y="1496590"/>
                  </a:cubicBezTo>
                  <a:cubicBezTo>
                    <a:pt x="1744407" y="1492204"/>
                    <a:pt x="1745358" y="1487780"/>
                    <a:pt x="1746600" y="1483433"/>
                  </a:cubicBezTo>
                  <a:cubicBezTo>
                    <a:pt x="1747553" y="1480099"/>
                    <a:pt x="1750235" y="1477016"/>
                    <a:pt x="1749890" y="1473566"/>
                  </a:cubicBezTo>
                  <a:cubicBezTo>
                    <a:pt x="1749096" y="1465623"/>
                    <a:pt x="1747187" y="1457519"/>
                    <a:pt x="1743311" y="1450541"/>
                  </a:cubicBezTo>
                  <a:cubicBezTo>
                    <a:pt x="1741391" y="1447086"/>
                    <a:pt x="1736419" y="1446566"/>
                    <a:pt x="1733444" y="1443963"/>
                  </a:cubicBezTo>
                  <a:cubicBezTo>
                    <a:pt x="1727609" y="1438858"/>
                    <a:pt x="1716998" y="1427517"/>
                    <a:pt x="1716998" y="1427517"/>
                  </a:cubicBezTo>
                  <a:cubicBezTo>
                    <a:pt x="1715901" y="1424228"/>
                    <a:pt x="1713708" y="1421116"/>
                    <a:pt x="1713708" y="1417649"/>
                  </a:cubicBezTo>
                  <a:cubicBezTo>
                    <a:pt x="1713708" y="1400160"/>
                    <a:pt x="1712037" y="1393412"/>
                    <a:pt x="1723576" y="1384757"/>
                  </a:cubicBezTo>
                  <a:cubicBezTo>
                    <a:pt x="1729901" y="1380013"/>
                    <a:pt x="1737720" y="1377191"/>
                    <a:pt x="1743311" y="1371600"/>
                  </a:cubicBezTo>
                  <a:lnTo>
                    <a:pt x="1756468" y="1358443"/>
                  </a:lnTo>
                  <a:cubicBezTo>
                    <a:pt x="1755372" y="1349672"/>
                    <a:pt x="1754632" y="1340849"/>
                    <a:pt x="1753179" y="1332130"/>
                  </a:cubicBezTo>
                  <a:cubicBezTo>
                    <a:pt x="1752436" y="1327671"/>
                    <a:pt x="1749890" y="1323494"/>
                    <a:pt x="1749890" y="1318973"/>
                  </a:cubicBezTo>
                  <a:cubicBezTo>
                    <a:pt x="1749890" y="1310133"/>
                    <a:pt x="1746173" y="1298049"/>
                    <a:pt x="1753179" y="1292659"/>
                  </a:cubicBezTo>
                  <a:cubicBezTo>
                    <a:pt x="1763751" y="1284527"/>
                    <a:pt x="1792649" y="1286081"/>
                    <a:pt x="1792649" y="1286081"/>
                  </a:cubicBezTo>
                  <a:cubicBezTo>
                    <a:pt x="1795938" y="1283888"/>
                    <a:pt x="1799722" y="1282297"/>
                    <a:pt x="1802517" y="1279502"/>
                  </a:cubicBezTo>
                  <a:cubicBezTo>
                    <a:pt x="1808785" y="1273234"/>
                    <a:pt x="1812982" y="1260591"/>
                    <a:pt x="1815674" y="1253189"/>
                  </a:cubicBezTo>
                  <a:cubicBezTo>
                    <a:pt x="1818044" y="1246672"/>
                    <a:pt x="1818405" y="1239223"/>
                    <a:pt x="1822252" y="1233454"/>
                  </a:cubicBezTo>
                  <a:cubicBezTo>
                    <a:pt x="1824445" y="1230165"/>
                    <a:pt x="1826870" y="1227018"/>
                    <a:pt x="1828831" y="1223586"/>
                  </a:cubicBezTo>
                  <a:cubicBezTo>
                    <a:pt x="1845531" y="1194360"/>
                    <a:pt x="1825954" y="1224614"/>
                    <a:pt x="1841987" y="1200561"/>
                  </a:cubicBezTo>
                  <a:cubicBezTo>
                    <a:pt x="1850066" y="1168255"/>
                    <a:pt x="1838370" y="1207796"/>
                    <a:pt x="1855144" y="1174248"/>
                  </a:cubicBezTo>
                  <a:cubicBezTo>
                    <a:pt x="1857166" y="1170205"/>
                    <a:pt x="1857453" y="1165504"/>
                    <a:pt x="1858434" y="1161091"/>
                  </a:cubicBezTo>
                  <a:cubicBezTo>
                    <a:pt x="1863088" y="1140152"/>
                    <a:pt x="1862140" y="1140891"/>
                    <a:pt x="1865012" y="1115042"/>
                  </a:cubicBezTo>
                  <a:cubicBezTo>
                    <a:pt x="1863916" y="1094210"/>
                    <a:pt x="1864209" y="1073259"/>
                    <a:pt x="1861723" y="1052547"/>
                  </a:cubicBezTo>
                  <a:cubicBezTo>
                    <a:pt x="1860897" y="1045662"/>
                    <a:pt x="1855144" y="1032812"/>
                    <a:pt x="1855144" y="1032812"/>
                  </a:cubicBezTo>
                  <a:cubicBezTo>
                    <a:pt x="1856241" y="1020752"/>
                    <a:pt x="1856721" y="1008619"/>
                    <a:pt x="1858434" y="996631"/>
                  </a:cubicBezTo>
                  <a:cubicBezTo>
                    <a:pt x="1858924" y="993199"/>
                    <a:pt x="1859708" y="989584"/>
                    <a:pt x="1861723" y="986763"/>
                  </a:cubicBezTo>
                  <a:cubicBezTo>
                    <a:pt x="1865328" y="981716"/>
                    <a:pt x="1871440" y="978767"/>
                    <a:pt x="1874880" y="973606"/>
                  </a:cubicBezTo>
                  <a:cubicBezTo>
                    <a:pt x="1877073" y="970317"/>
                    <a:pt x="1879690" y="967274"/>
                    <a:pt x="1881458" y="963738"/>
                  </a:cubicBezTo>
                  <a:cubicBezTo>
                    <a:pt x="1883008" y="960637"/>
                    <a:pt x="1882963" y="956844"/>
                    <a:pt x="1884747" y="953871"/>
                  </a:cubicBezTo>
                  <a:cubicBezTo>
                    <a:pt x="1886343" y="951212"/>
                    <a:pt x="1889133" y="949485"/>
                    <a:pt x="1891326" y="947292"/>
                  </a:cubicBezTo>
                  <a:lnTo>
                    <a:pt x="1897904" y="927557"/>
                  </a:lnTo>
                  <a:cubicBezTo>
                    <a:pt x="1899000" y="924268"/>
                    <a:pt x="1898742" y="920141"/>
                    <a:pt x="1901193" y="917690"/>
                  </a:cubicBezTo>
                  <a:lnTo>
                    <a:pt x="1907772" y="911111"/>
                  </a:lnTo>
                  <a:cubicBezTo>
                    <a:pt x="1910664" y="899542"/>
                    <a:pt x="1910760" y="895116"/>
                    <a:pt x="1917639" y="884797"/>
                  </a:cubicBezTo>
                  <a:cubicBezTo>
                    <a:pt x="1919359" y="882217"/>
                    <a:pt x="1922415" y="880742"/>
                    <a:pt x="1924218" y="878219"/>
                  </a:cubicBezTo>
                  <a:cubicBezTo>
                    <a:pt x="1927934" y="873017"/>
                    <a:pt x="1931226" y="867491"/>
                    <a:pt x="1934085" y="861773"/>
                  </a:cubicBezTo>
                  <a:cubicBezTo>
                    <a:pt x="1935636" y="858672"/>
                    <a:pt x="1936009" y="855092"/>
                    <a:pt x="1937375" y="851905"/>
                  </a:cubicBezTo>
                  <a:cubicBezTo>
                    <a:pt x="1949565" y="823462"/>
                    <a:pt x="1939531" y="852015"/>
                    <a:pt x="1947242" y="828881"/>
                  </a:cubicBezTo>
                  <a:cubicBezTo>
                    <a:pt x="1948338" y="819013"/>
                    <a:pt x="1949127" y="809107"/>
                    <a:pt x="1950531" y="799278"/>
                  </a:cubicBezTo>
                  <a:cubicBezTo>
                    <a:pt x="1951322" y="793744"/>
                    <a:pt x="1952821" y="788332"/>
                    <a:pt x="1953821" y="782832"/>
                  </a:cubicBezTo>
                  <a:cubicBezTo>
                    <a:pt x="1955014" y="776271"/>
                    <a:pt x="1956167" y="769699"/>
                    <a:pt x="1957110" y="763097"/>
                  </a:cubicBezTo>
                  <a:cubicBezTo>
                    <a:pt x="1958360" y="754346"/>
                    <a:pt x="1958946" y="745502"/>
                    <a:pt x="1960399" y="736783"/>
                  </a:cubicBezTo>
                  <a:cubicBezTo>
                    <a:pt x="1961142" y="732324"/>
                    <a:pt x="1962879" y="728074"/>
                    <a:pt x="1963688" y="723626"/>
                  </a:cubicBezTo>
                  <a:cubicBezTo>
                    <a:pt x="1970519" y="686052"/>
                    <a:pt x="1962234" y="714831"/>
                    <a:pt x="1973556" y="680866"/>
                  </a:cubicBezTo>
                  <a:cubicBezTo>
                    <a:pt x="1974652" y="677577"/>
                    <a:pt x="1974071" y="673079"/>
                    <a:pt x="1976845" y="670999"/>
                  </a:cubicBezTo>
                  <a:cubicBezTo>
                    <a:pt x="1992776" y="659051"/>
                    <a:pt x="1984801" y="662864"/>
                    <a:pt x="1999870" y="657842"/>
                  </a:cubicBezTo>
                  <a:cubicBezTo>
                    <a:pt x="2023913" y="641813"/>
                    <a:pt x="1998583" y="661617"/>
                    <a:pt x="2013026" y="641396"/>
                  </a:cubicBezTo>
                  <a:cubicBezTo>
                    <a:pt x="2016631" y="636349"/>
                    <a:pt x="2021797" y="632625"/>
                    <a:pt x="2026183" y="628239"/>
                  </a:cubicBezTo>
                  <a:lnTo>
                    <a:pt x="2032762" y="621661"/>
                  </a:lnTo>
                  <a:cubicBezTo>
                    <a:pt x="2034955" y="615082"/>
                    <a:pt x="2035179" y="607472"/>
                    <a:pt x="2039340" y="601925"/>
                  </a:cubicBezTo>
                  <a:cubicBezTo>
                    <a:pt x="2041581" y="598938"/>
                    <a:pt x="2053378" y="583717"/>
                    <a:pt x="2055786" y="578901"/>
                  </a:cubicBezTo>
                  <a:cubicBezTo>
                    <a:pt x="2066849" y="556774"/>
                    <a:pt x="2055431" y="567076"/>
                    <a:pt x="2072232" y="555877"/>
                  </a:cubicBezTo>
                  <a:cubicBezTo>
                    <a:pt x="2074425" y="551491"/>
                    <a:pt x="2075801" y="546590"/>
                    <a:pt x="2078811" y="542720"/>
                  </a:cubicBezTo>
                  <a:cubicBezTo>
                    <a:pt x="2083571" y="536600"/>
                    <a:pt x="2090957" y="532725"/>
                    <a:pt x="2095257" y="526274"/>
                  </a:cubicBezTo>
                  <a:cubicBezTo>
                    <a:pt x="2096350" y="524634"/>
                    <a:pt x="2108228" y="504018"/>
                    <a:pt x="2114992" y="499960"/>
                  </a:cubicBezTo>
                  <a:cubicBezTo>
                    <a:pt x="2117965" y="498176"/>
                    <a:pt x="2121525" y="497623"/>
                    <a:pt x="2124859" y="496671"/>
                  </a:cubicBezTo>
                  <a:cubicBezTo>
                    <a:pt x="2129206" y="495429"/>
                    <a:pt x="2133630" y="494478"/>
                    <a:pt x="2138016" y="493382"/>
                  </a:cubicBezTo>
                  <a:cubicBezTo>
                    <a:pt x="2155982" y="481405"/>
                    <a:pt x="2155896" y="485117"/>
                    <a:pt x="2164330" y="470357"/>
                  </a:cubicBezTo>
                  <a:cubicBezTo>
                    <a:pt x="2166763" y="466100"/>
                    <a:pt x="2169087" y="461753"/>
                    <a:pt x="2170908" y="457200"/>
                  </a:cubicBezTo>
                  <a:cubicBezTo>
                    <a:pt x="2176389" y="443498"/>
                    <a:pt x="2175565" y="434132"/>
                    <a:pt x="2187354" y="424308"/>
                  </a:cubicBezTo>
                  <a:cubicBezTo>
                    <a:pt x="2190018" y="422088"/>
                    <a:pt x="2193933" y="422115"/>
                    <a:pt x="2197222" y="421019"/>
                  </a:cubicBezTo>
                  <a:cubicBezTo>
                    <a:pt x="2222211" y="402277"/>
                    <a:pt x="2203770" y="421154"/>
                    <a:pt x="2213668" y="378259"/>
                  </a:cubicBezTo>
                  <a:cubicBezTo>
                    <a:pt x="2214557" y="374407"/>
                    <a:pt x="2218478" y="371928"/>
                    <a:pt x="2220246" y="368392"/>
                  </a:cubicBezTo>
                  <a:cubicBezTo>
                    <a:pt x="2224923" y="359038"/>
                    <a:pt x="2223536" y="356078"/>
                    <a:pt x="2223536" y="345367"/>
                  </a:cubicBezTo>
                  <a:lnTo>
                    <a:pt x="2075521" y="345367"/>
                  </a:lnTo>
                  <a:lnTo>
                    <a:pt x="2006448" y="276294"/>
                  </a:lnTo>
                  <a:cubicBezTo>
                    <a:pt x="1997677" y="280680"/>
                    <a:pt x="1989690" y="287246"/>
                    <a:pt x="1980134" y="289451"/>
                  </a:cubicBezTo>
                  <a:cubicBezTo>
                    <a:pt x="1972395" y="291237"/>
                    <a:pt x="1956836" y="283366"/>
                    <a:pt x="1950531" y="279583"/>
                  </a:cubicBezTo>
                  <a:cubicBezTo>
                    <a:pt x="1943751" y="275515"/>
                    <a:pt x="1937374" y="270812"/>
                    <a:pt x="1930796" y="266426"/>
                  </a:cubicBezTo>
                  <a:cubicBezTo>
                    <a:pt x="1927507" y="264233"/>
                    <a:pt x="1924679" y="261098"/>
                    <a:pt x="1920929" y="259848"/>
                  </a:cubicBezTo>
                  <a:lnTo>
                    <a:pt x="1911061" y="256559"/>
                  </a:lnTo>
                  <a:cubicBezTo>
                    <a:pt x="1907772" y="254366"/>
                    <a:pt x="1903988" y="252776"/>
                    <a:pt x="1901193" y="249980"/>
                  </a:cubicBezTo>
                  <a:cubicBezTo>
                    <a:pt x="1872448" y="221234"/>
                    <a:pt x="1897498" y="198477"/>
                    <a:pt x="1888036" y="148015"/>
                  </a:cubicBezTo>
                  <a:cubicBezTo>
                    <a:pt x="1886607" y="140395"/>
                    <a:pt x="1871590" y="131569"/>
                    <a:pt x="1871590" y="131569"/>
                  </a:cubicBezTo>
                  <a:cubicBezTo>
                    <a:pt x="1867367" y="114678"/>
                    <a:pt x="1866892" y="120756"/>
                    <a:pt x="1871590" y="101966"/>
                  </a:cubicBezTo>
                  <a:cubicBezTo>
                    <a:pt x="1872431" y="98602"/>
                    <a:pt x="1872714" y="94806"/>
                    <a:pt x="1874880" y="92098"/>
                  </a:cubicBezTo>
                  <a:cubicBezTo>
                    <a:pt x="1877349" y="89011"/>
                    <a:pt x="1881458" y="87713"/>
                    <a:pt x="1884747" y="85520"/>
                  </a:cubicBezTo>
                  <a:cubicBezTo>
                    <a:pt x="1885843" y="81134"/>
                    <a:pt x="1886014" y="76406"/>
                    <a:pt x="1888036" y="72363"/>
                  </a:cubicBezTo>
                  <a:cubicBezTo>
                    <a:pt x="1889423" y="69589"/>
                    <a:pt x="1893019" y="68443"/>
                    <a:pt x="1894615" y="65784"/>
                  </a:cubicBezTo>
                  <a:cubicBezTo>
                    <a:pt x="1896399" y="62811"/>
                    <a:pt x="1896808" y="59206"/>
                    <a:pt x="1897904" y="55917"/>
                  </a:cubicBezTo>
                  <a:cubicBezTo>
                    <a:pt x="1896808" y="48242"/>
                    <a:pt x="1898777" y="39433"/>
                    <a:pt x="1894615" y="32892"/>
                  </a:cubicBezTo>
                  <a:cubicBezTo>
                    <a:pt x="1887208" y="21252"/>
                    <a:pt x="1873350" y="19353"/>
                    <a:pt x="1861723" y="16446"/>
                  </a:cubicBezTo>
                  <a:cubicBezTo>
                    <a:pt x="1859530" y="14253"/>
                    <a:pt x="1857566" y="11805"/>
                    <a:pt x="1855144" y="9868"/>
                  </a:cubicBezTo>
                  <a:cubicBezTo>
                    <a:pt x="1844365" y="1245"/>
                    <a:pt x="1845277" y="7641"/>
                    <a:pt x="1845277" y="0"/>
                  </a:cubicBezTo>
                  <a:lnTo>
                    <a:pt x="1812385" y="9868"/>
                  </a:lnTo>
                  <a:cubicBezTo>
                    <a:pt x="1803614" y="14254"/>
                    <a:pt x="1794586" y="18159"/>
                    <a:pt x="1786071" y="23025"/>
                  </a:cubicBezTo>
                  <a:cubicBezTo>
                    <a:pt x="1779206" y="26948"/>
                    <a:pt x="1766336" y="36182"/>
                    <a:pt x="1766336" y="36182"/>
                  </a:cubicBezTo>
                  <a:cubicBezTo>
                    <a:pt x="1764143" y="42760"/>
                    <a:pt x="1760333" y="49007"/>
                    <a:pt x="1759757" y="55917"/>
                  </a:cubicBezTo>
                  <a:cubicBezTo>
                    <a:pt x="1758661" y="69074"/>
                    <a:pt x="1759234" y="82478"/>
                    <a:pt x="1756468" y="95387"/>
                  </a:cubicBezTo>
                  <a:cubicBezTo>
                    <a:pt x="1755818" y="98419"/>
                    <a:pt x="1751751" y="99485"/>
                    <a:pt x="1749890" y="101966"/>
                  </a:cubicBezTo>
                  <a:cubicBezTo>
                    <a:pt x="1745146" y="108291"/>
                    <a:pt x="1744234" y="119201"/>
                    <a:pt x="1736733" y="121701"/>
                  </a:cubicBezTo>
                  <a:lnTo>
                    <a:pt x="1716998" y="128279"/>
                  </a:lnTo>
                  <a:cubicBezTo>
                    <a:pt x="1702379" y="142898"/>
                    <a:pt x="1705993" y="149090"/>
                    <a:pt x="1690684" y="141436"/>
                  </a:cubicBezTo>
                  <a:cubicBezTo>
                    <a:pt x="1687148" y="139668"/>
                    <a:pt x="1684105" y="137051"/>
                    <a:pt x="1680816" y="134858"/>
                  </a:cubicBezTo>
                  <a:cubicBezTo>
                    <a:pt x="1678603" y="126007"/>
                    <a:pt x="1677091" y="115915"/>
                    <a:pt x="1670949" y="108544"/>
                  </a:cubicBezTo>
                  <a:cubicBezTo>
                    <a:pt x="1668418" y="105507"/>
                    <a:pt x="1664370" y="104159"/>
                    <a:pt x="1661081" y="101966"/>
                  </a:cubicBezTo>
                  <a:cubicBezTo>
                    <a:pt x="1656233" y="94693"/>
                    <a:pt x="1646590" y="73798"/>
                    <a:pt x="1631478" y="95387"/>
                  </a:cubicBezTo>
                  <a:cubicBezTo>
                    <a:pt x="1625819" y="103471"/>
                    <a:pt x="1678076" y="112930"/>
                    <a:pt x="1624900" y="134858"/>
                  </a:cubicBezTo>
                  <a:close/>
                </a:path>
              </a:pathLst>
            </a:custGeom>
            <a:solidFill>
              <a:srgbClr val="D07E84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7451976" y="543998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6368676" y="3307707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9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7295214" y="3276050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7</a:t>
            </a:r>
            <a:endParaRPr lang="en-US" sz="1400" dirty="0"/>
          </a:p>
        </p:txBody>
      </p:sp>
      <p:sp>
        <p:nvSpPr>
          <p:cNvPr id="112" name="Rectangle 111"/>
          <p:cNvSpPr/>
          <p:nvPr/>
        </p:nvSpPr>
        <p:spPr>
          <a:xfrm>
            <a:off x="7479628" y="3596354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6</a:t>
            </a:r>
            <a:endParaRPr lang="en-US" sz="1400" dirty="0"/>
          </a:p>
        </p:txBody>
      </p:sp>
      <p:sp>
        <p:nvSpPr>
          <p:cNvPr id="114" name="Rectangle 113"/>
          <p:cNvSpPr/>
          <p:nvPr/>
        </p:nvSpPr>
        <p:spPr>
          <a:xfrm>
            <a:off x="6782515" y="3991147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10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5084653" y="3225346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11</a:t>
            </a:r>
            <a:endParaRPr lang="en-US" sz="1400" dirty="0"/>
          </a:p>
        </p:txBody>
      </p:sp>
      <p:sp>
        <p:nvSpPr>
          <p:cNvPr id="116" name="Rectangle 115"/>
          <p:cNvSpPr/>
          <p:nvPr/>
        </p:nvSpPr>
        <p:spPr>
          <a:xfrm>
            <a:off x="6587979" y="5322979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8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903915" y="421719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060217" y="505533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5152755" y="3875802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5166731" y="3550574"/>
            <a:ext cx="1260172" cy="434204"/>
            <a:chOff x="5221435" y="3915818"/>
            <a:chExt cx="1260172" cy="434204"/>
          </a:xfrm>
        </p:grpSpPr>
        <p:sp>
          <p:nvSpPr>
            <p:cNvPr id="113" name="Rectangle 112"/>
            <p:cNvSpPr/>
            <p:nvPr/>
          </p:nvSpPr>
          <p:spPr>
            <a:xfrm>
              <a:off x="5221435" y="3915818"/>
              <a:ext cx="29848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/>
                <a:t>4</a:t>
              </a:r>
            </a:p>
          </p:txBody>
        </p:sp>
        <p:cxnSp>
          <p:nvCxnSpPr>
            <p:cNvPr id="120" name="Straight Connector 119"/>
            <p:cNvCxnSpPr>
              <a:endCxn id="101" idx="72"/>
            </p:cNvCxnSpPr>
            <p:nvPr/>
          </p:nvCxnSpPr>
          <p:spPr>
            <a:xfrm>
              <a:off x="5447747" y="4079368"/>
              <a:ext cx="1033860" cy="270654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1" name="Straight Connector 120"/>
          <p:cNvCxnSpPr/>
          <p:nvPr/>
        </p:nvCxnSpPr>
        <p:spPr>
          <a:xfrm flipV="1">
            <a:off x="5391419" y="4019545"/>
            <a:ext cx="857209" cy="1543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/>
          <p:nvPr/>
        </p:nvCxnSpPr>
        <p:spPr>
          <a:xfrm flipV="1">
            <a:off x="6288842" y="3775617"/>
            <a:ext cx="1238942" cy="5653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/>
        </p:nvCxnSpPr>
        <p:spPr>
          <a:xfrm flipV="1">
            <a:off x="6399443" y="3460107"/>
            <a:ext cx="965917" cy="27188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>
          <a:xfrm>
            <a:off x="5421907" y="3427372"/>
            <a:ext cx="661647" cy="23745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ectangle 129"/>
          <p:cNvSpPr/>
          <p:nvPr/>
        </p:nvSpPr>
        <p:spPr>
          <a:xfrm>
            <a:off x="7282562" y="4650222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12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5093350" y="4464449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/>
              <a:t>13</a:t>
            </a:r>
            <a:endParaRPr lang="en-US" sz="1400" dirty="0"/>
          </a:p>
        </p:txBody>
      </p:sp>
      <p:cxnSp>
        <p:nvCxnSpPr>
          <p:cNvPr id="133" name="Straight Connector 132"/>
          <p:cNvCxnSpPr/>
          <p:nvPr/>
        </p:nvCxnSpPr>
        <p:spPr>
          <a:xfrm flipV="1">
            <a:off x="5431615" y="4124321"/>
            <a:ext cx="756983" cy="484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5" name="Rectangle 134"/>
          <p:cNvSpPr/>
          <p:nvPr/>
        </p:nvSpPr>
        <p:spPr>
          <a:xfrm>
            <a:off x="5668966" y="3249443"/>
            <a:ext cx="412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14</a:t>
            </a:r>
            <a:endParaRPr lang="en-US" sz="1400" dirty="0">
              <a:solidFill>
                <a:schemeClr val="bg1"/>
              </a:solidFill>
            </a:endParaRPr>
          </a:p>
        </p:txBody>
      </p:sp>
      <p:pic>
        <p:nvPicPr>
          <p:cNvPr id="1026" name="Picture 2" descr="Photo of Sen. John “Johnny” Isakson [R-GA]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7440" y="1743221"/>
            <a:ext cx="761999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Photo of Sen. David Perdue [R-GA]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2138" y="1743221"/>
            <a:ext cx="7620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5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884155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Hawaii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22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5394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Brian Schatz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err="1" smtClean="0"/>
              <a:t>Mazie</a:t>
            </a:r>
            <a:r>
              <a:rPr lang="en-US" altLang="en-US" sz="900" b="1" dirty="0" smtClean="0"/>
              <a:t> </a:t>
            </a:r>
            <a:r>
              <a:rPr lang="en-US" altLang="en-US" sz="900" b="1" dirty="0" err="1" smtClean="0"/>
              <a:t>Hirono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634731"/>
              </p:ext>
            </p:extLst>
          </p:nvPr>
        </p:nvGraphicFramePr>
        <p:xfrm>
          <a:off x="514349" y="1952519"/>
          <a:ext cx="4535424" cy="1152132"/>
        </p:xfrm>
        <a:graphic>
          <a:graphicData uri="http://schemas.openxmlformats.org/drawingml/2006/table">
            <a:tbl>
              <a:tblPr/>
              <a:tblGrid>
                <a:gridCol w="3723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0268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970278780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Oahu: Honolulu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Colleen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Hanabusa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Suburban Honolulu and the neighbor islands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Tulsi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Gabbard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6570" y="1873775"/>
            <a:ext cx="731520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53190" y="1828055"/>
            <a:ext cx="804672" cy="1005840"/>
          </a:xfrm>
          <a:prstGeom prst="rect">
            <a:avLst/>
          </a:prstGeom>
          <a:ln w="76200">
            <a:noFill/>
          </a:ln>
        </p:spPr>
      </p:pic>
      <p:grpSp>
        <p:nvGrpSpPr>
          <p:cNvPr id="35" name="Group 17"/>
          <p:cNvGrpSpPr>
            <a:grpSpLocks/>
          </p:cNvGrpSpPr>
          <p:nvPr/>
        </p:nvGrpSpPr>
        <p:grpSpPr bwMode="auto">
          <a:xfrm>
            <a:off x="5107273" y="3771616"/>
            <a:ext cx="2965450" cy="1897063"/>
            <a:chOff x="3379470" y="2859405"/>
            <a:chExt cx="3457575" cy="2214074"/>
          </a:xfrm>
        </p:grpSpPr>
        <p:grpSp>
          <p:nvGrpSpPr>
            <p:cNvPr id="36" name="Group 16"/>
            <p:cNvGrpSpPr>
              <a:grpSpLocks/>
            </p:cNvGrpSpPr>
            <p:nvPr/>
          </p:nvGrpSpPr>
          <p:grpSpPr bwMode="auto">
            <a:xfrm>
              <a:off x="3379470" y="2859405"/>
              <a:ext cx="605791" cy="289560"/>
              <a:chOff x="3379470" y="2859405"/>
              <a:chExt cx="605791" cy="289560"/>
            </a:xfrm>
          </p:grpSpPr>
          <p:sp>
            <p:nvSpPr>
              <p:cNvPr id="44" name="Freeform 43"/>
              <p:cNvSpPr/>
              <p:nvPr/>
            </p:nvSpPr>
            <p:spPr>
              <a:xfrm>
                <a:off x="3379470" y="3009481"/>
                <a:ext cx="122163" cy="138958"/>
              </a:xfrm>
              <a:custGeom>
                <a:avLst/>
                <a:gdLst>
                  <a:gd name="connsiteX0" fmla="*/ 85725 w 121920"/>
                  <a:gd name="connsiteY0" fmla="*/ 0 h 139065"/>
                  <a:gd name="connsiteX1" fmla="*/ 85725 w 121920"/>
                  <a:gd name="connsiteY1" fmla="*/ 0 h 139065"/>
                  <a:gd name="connsiteX2" fmla="*/ 83820 w 121920"/>
                  <a:gd name="connsiteY2" fmla="*/ 24765 h 139065"/>
                  <a:gd name="connsiteX3" fmla="*/ 78105 w 121920"/>
                  <a:gd name="connsiteY3" fmla="*/ 30480 h 139065"/>
                  <a:gd name="connsiteX4" fmla="*/ 72390 w 121920"/>
                  <a:gd name="connsiteY4" fmla="*/ 34290 h 139065"/>
                  <a:gd name="connsiteX5" fmla="*/ 66675 w 121920"/>
                  <a:gd name="connsiteY5" fmla="*/ 36195 h 139065"/>
                  <a:gd name="connsiteX6" fmla="*/ 57150 w 121920"/>
                  <a:gd name="connsiteY6" fmla="*/ 40005 h 139065"/>
                  <a:gd name="connsiteX7" fmla="*/ 51435 w 121920"/>
                  <a:gd name="connsiteY7" fmla="*/ 43815 h 139065"/>
                  <a:gd name="connsiteX8" fmla="*/ 41910 w 121920"/>
                  <a:gd name="connsiteY8" fmla="*/ 51435 h 139065"/>
                  <a:gd name="connsiteX9" fmla="*/ 30480 w 121920"/>
                  <a:gd name="connsiteY9" fmla="*/ 62865 h 139065"/>
                  <a:gd name="connsiteX10" fmla="*/ 19050 w 121920"/>
                  <a:gd name="connsiteY10" fmla="*/ 72390 h 139065"/>
                  <a:gd name="connsiteX11" fmla="*/ 13335 w 121920"/>
                  <a:gd name="connsiteY11" fmla="*/ 74295 h 139065"/>
                  <a:gd name="connsiteX12" fmla="*/ 5715 w 121920"/>
                  <a:gd name="connsiteY12" fmla="*/ 85725 h 139065"/>
                  <a:gd name="connsiteX13" fmla="*/ 0 w 121920"/>
                  <a:gd name="connsiteY13" fmla="*/ 97155 h 139065"/>
                  <a:gd name="connsiteX14" fmla="*/ 1905 w 121920"/>
                  <a:gd name="connsiteY14" fmla="*/ 129540 h 139065"/>
                  <a:gd name="connsiteX15" fmla="*/ 7620 w 121920"/>
                  <a:gd name="connsiteY15" fmla="*/ 131445 h 139065"/>
                  <a:gd name="connsiteX16" fmla="*/ 19050 w 121920"/>
                  <a:gd name="connsiteY16" fmla="*/ 139065 h 139065"/>
                  <a:gd name="connsiteX17" fmla="*/ 34290 w 121920"/>
                  <a:gd name="connsiteY17" fmla="*/ 135255 h 139065"/>
                  <a:gd name="connsiteX18" fmla="*/ 38100 w 121920"/>
                  <a:gd name="connsiteY18" fmla="*/ 129540 h 139065"/>
                  <a:gd name="connsiteX19" fmla="*/ 43815 w 121920"/>
                  <a:gd name="connsiteY19" fmla="*/ 127635 h 139065"/>
                  <a:gd name="connsiteX20" fmla="*/ 47625 w 121920"/>
                  <a:gd name="connsiteY20" fmla="*/ 121920 h 139065"/>
                  <a:gd name="connsiteX21" fmla="*/ 57150 w 121920"/>
                  <a:gd name="connsiteY21" fmla="*/ 91440 h 139065"/>
                  <a:gd name="connsiteX22" fmla="*/ 62865 w 121920"/>
                  <a:gd name="connsiteY22" fmla="*/ 89535 h 139065"/>
                  <a:gd name="connsiteX23" fmla="*/ 100965 w 121920"/>
                  <a:gd name="connsiteY23" fmla="*/ 87630 h 139065"/>
                  <a:gd name="connsiteX24" fmla="*/ 110490 w 121920"/>
                  <a:gd name="connsiteY24" fmla="*/ 78105 h 139065"/>
                  <a:gd name="connsiteX25" fmla="*/ 108585 w 121920"/>
                  <a:gd name="connsiteY25" fmla="*/ 72390 h 139065"/>
                  <a:gd name="connsiteX26" fmla="*/ 102870 w 121920"/>
                  <a:gd name="connsiteY26" fmla="*/ 66675 h 139065"/>
                  <a:gd name="connsiteX27" fmla="*/ 100965 w 121920"/>
                  <a:gd name="connsiteY27" fmla="*/ 60960 h 139065"/>
                  <a:gd name="connsiteX28" fmla="*/ 102870 w 121920"/>
                  <a:gd name="connsiteY28" fmla="*/ 49530 h 139065"/>
                  <a:gd name="connsiteX29" fmla="*/ 118110 w 121920"/>
                  <a:gd name="connsiteY29" fmla="*/ 30480 h 139065"/>
                  <a:gd name="connsiteX30" fmla="*/ 121920 w 121920"/>
                  <a:gd name="connsiteY30" fmla="*/ 24765 h 139065"/>
                  <a:gd name="connsiteX31" fmla="*/ 118110 w 121920"/>
                  <a:gd name="connsiteY31" fmla="*/ 5715 h 139065"/>
                  <a:gd name="connsiteX32" fmla="*/ 112395 w 121920"/>
                  <a:gd name="connsiteY32" fmla="*/ 1905 h 139065"/>
                  <a:gd name="connsiteX33" fmla="*/ 85725 w 121920"/>
                  <a:gd name="connsiteY33" fmla="*/ 0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920" h="139065">
                    <a:moveTo>
                      <a:pt x="85725" y="0"/>
                    </a:moveTo>
                    <a:lnTo>
                      <a:pt x="85725" y="0"/>
                    </a:lnTo>
                    <a:cubicBezTo>
                      <a:pt x="85090" y="8255"/>
                      <a:pt x="85828" y="16733"/>
                      <a:pt x="83820" y="24765"/>
                    </a:cubicBezTo>
                    <a:cubicBezTo>
                      <a:pt x="83167" y="27379"/>
                      <a:pt x="80175" y="28755"/>
                      <a:pt x="78105" y="30480"/>
                    </a:cubicBezTo>
                    <a:cubicBezTo>
                      <a:pt x="76346" y="31946"/>
                      <a:pt x="74438" y="33266"/>
                      <a:pt x="72390" y="34290"/>
                    </a:cubicBezTo>
                    <a:cubicBezTo>
                      <a:pt x="70594" y="35188"/>
                      <a:pt x="68555" y="35490"/>
                      <a:pt x="66675" y="36195"/>
                    </a:cubicBezTo>
                    <a:cubicBezTo>
                      <a:pt x="63473" y="37396"/>
                      <a:pt x="60209" y="38476"/>
                      <a:pt x="57150" y="40005"/>
                    </a:cubicBezTo>
                    <a:cubicBezTo>
                      <a:pt x="55102" y="41029"/>
                      <a:pt x="53340" y="42545"/>
                      <a:pt x="51435" y="43815"/>
                    </a:cubicBezTo>
                    <a:cubicBezTo>
                      <a:pt x="40977" y="59502"/>
                      <a:pt x="54651" y="41526"/>
                      <a:pt x="41910" y="51435"/>
                    </a:cubicBezTo>
                    <a:cubicBezTo>
                      <a:pt x="37657" y="54743"/>
                      <a:pt x="34290" y="59055"/>
                      <a:pt x="30480" y="62865"/>
                    </a:cubicBezTo>
                    <a:cubicBezTo>
                      <a:pt x="26267" y="67078"/>
                      <a:pt x="24354" y="69738"/>
                      <a:pt x="19050" y="72390"/>
                    </a:cubicBezTo>
                    <a:cubicBezTo>
                      <a:pt x="17254" y="73288"/>
                      <a:pt x="15240" y="73660"/>
                      <a:pt x="13335" y="74295"/>
                    </a:cubicBezTo>
                    <a:cubicBezTo>
                      <a:pt x="10795" y="78105"/>
                      <a:pt x="7163" y="81381"/>
                      <a:pt x="5715" y="85725"/>
                    </a:cubicBezTo>
                    <a:cubicBezTo>
                      <a:pt x="3086" y="93612"/>
                      <a:pt x="4924" y="89769"/>
                      <a:pt x="0" y="97155"/>
                    </a:cubicBezTo>
                    <a:cubicBezTo>
                      <a:pt x="635" y="107950"/>
                      <a:pt x="-441" y="118984"/>
                      <a:pt x="1905" y="129540"/>
                    </a:cubicBezTo>
                    <a:cubicBezTo>
                      <a:pt x="2341" y="131500"/>
                      <a:pt x="5865" y="130470"/>
                      <a:pt x="7620" y="131445"/>
                    </a:cubicBezTo>
                    <a:cubicBezTo>
                      <a:pt x="11623" y="133669"/>
                      <a:pt x="19050" y="139065"/>
                      <a:pt x="19050" y="139065"/>
                    </a:cubicBezTo>
                    <a:cubicBezTo>
                      <a:pt x="24130" y="137795"/>
                      <a:pt x="29606" y="137597"/>
                      <a:pt x="34290" y="135255"/>
                    </a:cubicBezTo>
                    <a:cubicBezTo>
                      <a:pt x="36338" y="134231"/>
                      <a:pt x="36312" y="130970"/>
                      <a:pt x="38100" y="129540"/>
                    </a:cubicBezTo>
                    <a:cubicBezTo>
                      <a:pt x="39668" y="128286"/>
                      <a:pt x="41910" y="128270"/>
                      <a:pt x="43815" y="127635"/>
                    </a:cubicBezTo>
                    <a:cubicBezTo>
                      <a:pt x="45085" y="125730"/>
                      <a:pt x="47101" y="124149"/>
                      <a:pt x="47625" y="121920"/>
                    </a:cubicBezTo>
                    <a:cubicBezTo>
                      <a:pt x="52491" y="101238"/>
                      <a:pt x="43776" y="98127"/>
                      <a:pt x="57150" y="91440"/>
                    </a:cubicBezTo>
                    <a:cubicBezTo>
                      <a:pt x="58946" y="90542"/>
                      <a:pt x="60865" y="89709"/>
                      <a:pt x="62865" y="89535"/>
                    </a:cubicBezTo>
                    <a:cubicBezTo>
                      <a:pt x="75533" y="88433"/>
                      <a:pt x="88265" y="88265"/>
                      <a:pt x="100965" y="87630"/>
                    </a:cubicBezTo>
                    <a:cubicBezTo>
                      <a:pt x="104299" y="85408"/>
                      <a:pt x="109696" y="82868"/>
                      <a:pt x="110490" y="78105"/>
                    </a:cubicBezTo>
                    <a:cubicBezTo>
                      <a:pt x="110820" y="76124"/>
                      <a:pt x="109699" y="74061"/>
                      <a:pt x="108585" y="72390"/>
                    </a:cubicBezTo>
                    <a:cubicBezTo>
                      <a:pt x="107091" y="70148"/>
                      <a:pt x="104775" y="68580"/>
                      <a:pt x="102870" y="66675"/>
                    </a:cubicBezTo>
                    <a:cubicBezTo>
                      <a:pt x="102235" y="64770"/>
                      <a:pt x="100965" y="62968"/>
                      <a:pt x="100965" y="60960"/>
                    </a:cubicBezTo>
                    <a:cubicBezTo>
                      <a:pt x="100965" y="57097"/>
                      <a:pt x="101384" y="53095"/>
                      <a:pt x="102870" y="49530"/>
                    </a:cubicBezTo>
                    <a:cubicBezTo>
                      <a:pt x="107338" y="38806"/>
                      <a:pt x="111288" y="38440"/>
                      <a:pt x="118110" y="30480"/>
                    </a:cubicBezTo>
                    <a:cubicBezTo>
                      <a:pt x="119600" y="28742"/>
                      <a:pt x="120650" y="26670"/>
                      <a:pt x="121920" y="24765"/>
                    </a:cubicBezTo>
                    <a:cubicBezTo>
                      <a:pt x="120650" y="18415"/>
                      <a:pt x="120601" y="11693"/>
                      <a:pt x="118110" y="5715"/>
                    </a:cubicBezTo>
                    <a:cubicBezTo>
                      <a:pt x="117229" y="3602"/>
                      <a:pt x="114658" y="2253"/>
                      <a:pt x="112395" y="1905"/>
                    </a:cubicBezTo>
                    <a:cubicBezTo>
                      <a:pt x="106119" y="939"/>
                      <a:pt x="90170" y="318"/>
                      <a:pt x="85725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3666367" y="2859405"/>
                <a:ext cx="318364" cy="231598"/>
              </a:xfrm>
              <a:custGeom>
                <a:avLst/>
                <a:gdLst>
                  <a:gd name="connsiteX0" fmla="*/ 139065 w 318136"/>
                  <a:gd name="connsiteY0" fmla="*/ 0 h 232492"/>
                  <a:gd name="connsiteX1" fmla="*/ 139065 w 318136"/>
                  <a:gd name="connsiteY1" fmla="*/ 0 h 232492"/>
                  <a:gd name="connsiteX2" fmla="*/ 123825 w 318136"/>
                  <a:gd name="connsiteY2" fmla="*/ 5715 h 232492"/>
                  <a:gd name="connsiteX3" fmla="*/ 120015 w 318136"/>
                  <a:gd name="connsiteY3" fmla="*/ 11430 h 232492"/>
                  <a:gd name="connsiteX4" fmla="*/ 102870 w 318136"/>
                  <a:gd name="connsiteY4" fmla="*/ 26670 h 232492"/>
                  <a:gd name="connsiteX5" fmla="*/ 83820 w 318136"/>
                  <a:gd name="connsiteY5" fmla="*/ 32385 h 232492"/>
                  <a:gd name="connsiteX6" fmla="*/ 66675 w 318136"/>
                  <a:gd name="connsiteY6" fmla="*/ 41910 h 232492"/>
                  <a:gd name="connsiteX7" fmla="*/ 51435 w 318136"/>
                  <a:gd name="connsiteY7" fmla="*/ 45720 h 232492"/>
                  <a:gd name="connsiteX8" fmla="*/ 43815 w 318136"/>
                  <a:gd name="connsiteY8" fmla="*/ 51435 h 232492"/>
                  <a:gd name="connsiteX9" fmla="*/ 38100 w 318136"/>
                  <a:gd name="connsiteY9" fmla="*/ 53340 h 232492"/>
                  <a:gd name="connsiteX10" fmla="*/ 36195 w 318136"/>
                  <a:gd name="connsiteY10" fmla="*/ 59055 h 232492"/>
                  <a:gd name="connsiteX11" fmla="*/ 28575 w 318136"/>
                  <a:gd name="connsiteY11" fmla="*/ 87630 h 232492"/>
                  <a:gd name="connsiteX12" fmla="*/ 17145 w 318136"/>
                  <a:gd name="connsiteY12" fmla="*/ 95250 h 232492"/>
                  <a:gd name="connsiteX13" fmla="*/ 11430 w 318136"/>
                  <a:gd name="connsiteY13" fmla="*/ 99060 h 232492"/>
                  <a:gd name="connsiteX14" fmla="*/ 3810 w 318136"/>
                  <a:gd name="connsiteY14" fmla="*/ 116205 h 232492"/>
                  <a:gd name="connsiteX15" fmla="*/ 1905 w 318136"/>
                  <a:gd name="connsiteY15" fmla="*/ 121920 h 232492"/>
                  <a:gd name="connsiteX16" fmla="*/ 0 w 318136"/>
                  <a:gd name="connsiteY16" fmla="*/ 127635 h 232492"/>
                  <a:gd name="connsiteX17" fmla="*/ 1905 w 318136"/>
                  <a:gd name="connsiteY17" fmla="*/ 146685 h 232492"/>
                  <a:gd name="connsiteX18" fmla="*/ 5715 w 318136"/>
                  <a:gd name="connsiteY18" fmla="*/ 152400 h 232492"/>
                  <a:gd name="connsiteX19" fmla="*/ 22860 w 318136"/>
                  <a:gd name="connsiteY19" fmla="*/ 165735 h 232492"/>
                  <a:gd name="connsiteX20" fmla="*/ 28575 w 318136"/>
                  <a:gd name="connsiteY20" fmla="*/ 171450 h 232492"/>
                  <a:gd name="connsiteX21" fmla="*/ 32385 w 318136"/>
                  <a:gd name="connsiteY21" fmla="*/ 177165 h 232492"/>
                  <a:gd name="connsiteX22" fmla="*/ 43815 w 318136"/>
                  <a:gd name="connsiteY22" fmla="*/ 180975 h 232492"/>
                  <a:gd name="connsiteX23" fmla="*/ 87630 w 318136"/>
                  <a:gd name="connsiteY23" fmla="*/ 184785 h 232492"/>
                  <a:gd name="connsiteX24" fmla="*/ 97155 w 318136"/>
                  <a:gd name="connsiteY24" fmla="*/ 196215 h 232492"/>
                  <a:gd name="connsiteX25" fmla="*/ 104775 w 318136"/>
                  <a:gd name="connsiteY25" fmla="*/ 198120 h 232492"/>
                  <a:gd name="connsiteX26" fmla="*/ 112395 w 318136"/>
                  <a:gd name="connsiteY26" fmla="*/ 203835 h 232492"/>
                  <a:gd name="connsiteX27" fmla="*/ 118110 w 318136"/>
                  <a:gd name="connsiteY27" fmla="*/ 207645 h 232492"/>
                  <a:gd name="connsiteX28" fmla="*/ 123825 w 318136"/>
                  <a:gd name="connsiteY28" fmla="*/ 213360 h 232492"/>
                  <a:gd name="connsiteX29" fmla="*/ 125730 w 318136"/>
                  <a:gd name="connsiteY29" fmla="*/ 220980 h 232492"/>
                  <a:gd name="connsiteX30" fmla="*/ 131445 w 318136"/>
                  <a:gd name="connsiteY30" fmla="*/ 222885 h 232492"/>
                  <a:gd name="connsiteX31" fmla="*/ 194310 w 318136"/>
                  <a:gd name="connsiteY31" fmla="*/ 224790 h 232492"/>
                  <a:gd name="connsiteX32" fmla="*/ 200025 w 318136"/>
                  <a:gd name="connsiteY32" fmla="*/ 230505 h 232492"/>
                  <a:gd name="connsiteX33" fmla="*/ 220980 w 318136"/>
                  <a:gd name="connsiteY33" fmla="*/ 230505 h 232492"/>
                  <a:gd name="connsiteX34" fmla="*/ 226695 w 318136"/>
                  <a:gd name="connsiteY34" fmla="*/ 228600 h 232492"/>
                  <a:gd name="connsiteX35" fmla="*/ 241935 w 318136"/>
                  <a:gd name="connsiteY35" fmla="*/ 211455 h 232492"/>
                  <a:gd name="connsiteX36" fmla="*/ 255270 w 318136"/>
                  <a:gd name="connsiteY36" fmla="*/ 200025 h 232492"/>
                  <a:gd name="connsiteX37" fmla="*/ 274320 w 318136"/>
                  <a:gd name="connsiteY37" fmla="*/ 190500 h 232492"/>
                  <a:gd name="connsiteX38" fmla="*/ 280035 w 318136"/>
                  <a:gd name="connsiteY38" fmla="*/ 184785 h 232492"/>
                  <a:gd name="connsiteX39" fmla="*/ 287655 w 318136"/>
                  <a:gd name="connsiteY39" fmla="*/ 182880 h 232492"/>
                  <a:gd name="connsiteX40" fmla="*/ 293370 w 318136"/>
                  <a:gd name="connsiteY40" fmla="*/ 171450 h 232492"/>
                  <a:gd name="connsiteX41" fmla="*/ 295275 w 318136"/>
                  <a:gd name="connsiteY41" fmla="*/ 106680 h 232492"/>
                  <a:gd name="connsiteX42" fmla="*/ 304800 w 318136"/>
                  <a:gd name="connsiteY42" fmla="*/ 97155 h 232492"/>
                  <a:gd name="connsiteX43" fmla="*/ 316230 w 318136"/>
                  <a:gd name="connsiteY43" fmla="*/ 85725 h 232492"/>
                  <a:gd name="connsiteX44" fmla="*/ 318135 w 318136"/>
                  <a:gd name="connsiteY44" fmla="*/ 80010 h 232492"/>
                  <a:gd name="connsiteX45" fmla="*/ 314325 w 318136"/>
                  <a:gd name="connsiteY45" fmla="*/ 49530 h 232492"/>
                  <a:gd name="connsiteX46" fmla="*/ 310515 w 318136"/>
                  <a:gd name="connsiteY46" fmla="*/ 36195 h 232492"/>
                  <a:gd name="connsiteX47" fmla="*/ 304800 w 318136"/>
                  <a:gd name="connsiteY47" fmla="*/ 30480 h 232492"/>
                  <a:gd name="connsiteX48" fmla="*/ 297180 w 318136"/>
                  <a:gd name="connsiteY48" fmla="*/ 19050 h 232492"/>
                  <a:gd name="connsiteX49" fmla="*/ 295275 w 318136"/>
                  <a:gd name="connsiteY49" fmla="*/ 13335 h 232492"/>
                  <a:gd name="connsiteX50" fmla="*/ 278130 w 318136"/>
                  <a:gd name="connsiteY50" fmla="*/ 1905 h 232492"/>
                  <a:gd name="connsiteX51" fmla="*/ 171450 w 318136"/>
                  <a:gd name="connsiteY51" fmla="*/ 5715 h 232492"/>
                  <a:gd name="connsiteX52" fmla="*/ 165735 w 318136"/>
                  <a:gd name="connsiteY52" fmla="*/ 7620 h 232492"/>
                  <a:gd name="connsiteX53" fmla="*/ 160020 w 318136"/>
                  <a:gd name="connsiteY53" fmla="*/ 11430 h 232492"/>
                  <a:gd name="connsiteX54" fmla="*/ 139065 w 318136"/>
                  <a:gd name="connsiteY54" fmla="*/ 0 h 23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18136" h="232492">
                    <a:moveTo>
                      <a:pt x="139065" y="0"/>
                    </a:moveTo>
                    <a:lnTo>
                      <a:pt x="139065" y="0"/>
                    </a:lnTo>
                    <a:cubicBezTo>
                      <a:pt x="133985" y="1905"/>
                      <a:pt x="128477" y="2924"/>
                      <a:pt x="123825" y="5715"/>
                    </a:cubicBezTo>
                    <a:cubicBezTo>
                      <a:pt x="121862" y="6893"/>
                      <a:pt x="121536" y="9719"/>
                      <a:pt x="120015" y="11430"/>
                    </a:cubicBezTo>
                    <a:cubicBezTo>
                      <a:pt x="117200" y="14597"/>
                      <a:pt x="108720" y="24070"/>
                      <a:pt x="102870" y="26670"/>
                    </a:cubicBezTo>
                    <a:cubicBezTo>
                      <a:pt x="96907" y="29320"/>
                      <a:pt x="90153" y="30802"/>
                      <a:pt x="83820" y="32385"/>
                    </a:cubicBezTo>
                    <a:cubicBezTo>
                      <a:pt x="74248" y="38766"/>
                      <a:pt x="75187" y="39589"/>
                      <a:pt x="66675" y="41910"/>
                    </a:cubicBezTo>
                    <a:cubicBezTo>
                      <a:pt x="61623" y="43288"/>
                      <a:pt x="51435" y="45720"/>
                      <a:pt x="51435" y="45720"/>
                    </a:cubicBezTo>
                    <a:cubicBezTo>
                      <a:pt x="48895" y="47625"/>
                      <a:pt x="46572" y="49860"/>
                      <a:pt x="43815" y="51435"/>
                    </a:cubicBezTo>
                    <a:cubicBezTo>
                      <a:pt x="42072" y="52431"/>
                      <a:pt x="39520" y="51920"/>
                      <a:pt x="38100" y="53340"/>
                    </a:cubicBezTo>
                    <a:cubicBezTo>
                      <a:pt x="36680" y="54760"/>
                      <a:pt x="36830" y="57150"/>
                      <a:pt x="36195" y="59055"/>
                    </a:cubicBezTo>
                    <a:cubicBezTo>
                      <a:pt x="34691" y="77099"/>
                      <a:pt x="39477" y="79151"/>
                      <a:pt x="28575" y="87630"/>
                    </a:cubicBezTo>
                    <a:cubicBezTo>
                      <a:pt x="24961" y="90441"/>
                      <a:pt x="20955" y="92710"/>
                      <a:pt x="17145" y="95250"/>
                    </a:cubicBezTo>
                    <a:lnTo>
                      <a:pt x="11430" y="99060"/>
                    </a:lnTo>
                    <a:cubicBezTo>
                      <a:pt x="5392" y="108117"/>
                      <a:pt x="8344" y="102603"/>
                      <a:pt x="3810" y="116205"/>
                    </a:cubicBezTo>
                    <a:lnTo>
                      <a:pt x="1905" y="121920"/>
                    </a:lnTo>
                    <a:lnTo>
                      <a:pt x="0" y="127635"/>
                    </a:lnTo>
                    <a:cubicBezTo>
                      <a:pt x="635" y="133985"/>
                      <a:pt x="470" y="140467"/>
                      <a:pt x="1905" y="146685"/>
                    </a:cubicBezTo>
                    <a:cubicBezTo>
                      <a:pt x="2420" y="148916"/>
                      <a:pt x="4194" y="150689"/>
                      <a:pt x="5715" y="152400"/>
                    </a:cubicBezTo>
                    <a:cubicBezTo>
                      <a:pt x="16536" y="164574"/>
                      <a:pt x="12789" y="162378"/>
                      <a:pt x="22860" y="165735"/>
                    </a:cubicBezTo>
                    <a:cubicBezTo>
                      <a:pt x="24765" y="167640"/>
                      <a:pt x="26850" y="169380"/>
                      <a:pt x="28575" y="171450"/>
                    </a:cubicBezTo>
                    <a:cubicBezTo>
                      <a:pt x="30041" y="173209"/>
                      <a:pt x="30443" y="175952"/>
                      <a:pt x="32385" y="177165"/>
                    </a:cubicBezTo>
                    <a:cubicBezTo>
                      <a:pt x="35791" y="179294"/>
                      <a:pt x="40005" y="179705"/>
                      <a:pt x="43815" y="180975"/>
                    </a:cubicBezTo>
                    <a:cubicBezTo>
                      <a:pt x="61593" y="186901"/>
                      <a:pt x="47524" y="182780"/>
                      <a:pt x="87630" y="184785"/>
                    </a:cubicBezTo>
                    <a:cubicBezTo>
                      <a:pt x="90058" y="188427"/>
                      <a:pt x="93206" y="193958"/>
                      <a:pt x="97155" y="196215"/>
                    </a:cubicBezTo>
                    <a:cubicBezTo>
                      <a:pt x="99428" y="197514"/>
                      <a:pt x="102235" y="197485"/>
                      <a:pt x="104775" y="198120"/>
                    </a:cubicBezTo>
                    <a:cubicBezTo>
                      <a:pt x="107315" y="200025"/>
                      <a:pt x="109811" y="201990"/>
                      <a:pt x="112395" y="203835"/>
                    </a:cubicBezTo>
                    <a:cubicBezTo>
                      <a:pt x="114258" y="205166"/>
                      <a:pt x="116351" y="206179"/>
                      <a:pt x="118110" y="207645"/>
                    </a:cubicBezTo>
                    <a:cubicBezTo>
                      <a:pt x="120180" y="209370"/>
                      <a:pt x="121920" y="211455"/>
                      <a:pt x="123825" y="213360"/>
                    </a:cubicBezTo>
                    <a:cubicBezTo>
                      <a:pt x="124460" y="215900"/>
                      <a:pt x="124094" y="218936"/>
                      <a:pt x="125730" y="220980"/>
                    </a:cubicBezTo>
                    <a:cubicBezTo>
                      <a:pt x="126984" y="222548"/>
                      <a:pt x="129440" y="222774"/>
                      <a:pt x="131445" y="222885"/>
                    </a:cubicBezTo>
                    <a:cubicBezTo>
                      <a:pt x="152377" y="224048"/>
                      <a:pt x="173355" y="224155"/>
                      <a:pt x="194310" y="224790"/>
                    </a:cubicBezTo>
                    <a:cubicBezTo>
                      <a:pt x="196215" y="226695"/>
                      <a:pt x="197783" y="229011"/>
                      <a:pt x="200025" y="230505"/>
                    </a:cubicBezTo>
                    <a:cubicBezTo>
                      <a:pt x="206146" y="234585"/>
                      <a:pt x="215096" y="231240"/>
                      <a:pt x="220980" y="230505"/>
                    </a:cubicBezTo>
                    <a:cubicBezTo>
                      <a:pt x="222885" y="229870"/>
                      <a:pt x="225110" y="229833"/>
                      <a:pt x="226695" y="228600"/>
                    </a:cubicBezTo>
                    <a:cubicBezTo>
                      <a:pt x="244245" y="214950"/>
                      <a:pt x="233224" y="221909"/>
                      <a:pt x="241935" y="211455"/>
                    </a:cubicBezTo>
                    <a:cubicBezTo>
                      <a:pt x="245882" y="206719"/>
                      <a:pt x="250225" y="203557"/>
                      <a:pt x="255270" y="200025"/>
                    </a:cubicBezTo>
                    <a:cubicBezTo>
                      <a:pt x="267870" y="191205"/>
                      <a:pt x="262834" y="193371"/>
                      <a:pt x="274320" y="190500"/>
                    </a:cubicBezTo>
                    <a:cubicBezTo>
                      <a:pt x="276225" y="188595"/>
                      <a:pt x="277696" y="186122"/>
                      <a:pt x="280035" y="184785"/>
                    </a:cubicBezTo>
                    <a:cubicBezTo>
                      <a:pt x="282308" y="183486"/>
                      <a:pt x="285477" y="184332"/>
                      <a:pt x="287655" y="182880"/>
                    </a:cubicBezTo>
                    <a:cubicBezTo>
                      <a:pt x="290820" y="180770"/>
                      <a:pt x="292283" y="174710"/>
                      <a:pt x="293370" y="171450"/>
                    </a:cubicBezTo>
                    <a:cubicBezTo>
                      <a:pt x="294005" y="149860"/>
                      <a:pt x="293529" y="128209"/>
                      <a:pt x="295275" y="106680"/>
                    </a:cubicBezTo>
                    <a:cubicBezTo>
                      <a:pt x="295694" y="101510"/>
                      <a:pt x="301841" y="99785"/>
                      <a:pt x="304800" y="97155"/>
                    </a:cubicBezTo>
                    <a:cubicBezTo>
                      <a:pt x="308827" y="93575"/>
                      <a:pt x="316230" y="85725"/>
                      <a:pt x="316230" y="85725"/>
                    </a:cubicBezTo>
                    <a:cubicBezTo>
                      <a:pt x="316865" y="83820"/>
                      <a:pt x="318135" y="82018"/>
                      <a:pt x="318135" y="80010"/>
                    </a:cubicBezTo>
                    <a:cubicBezTo>
                      <a:pt x="318135" y="51125"/>
                      <a:pt x="318349" y="63613"/>
                      <a:pt x="314325" y="49530"/>
                    </a:cubicBezTo>
                    <a:cubicBezTo>
                      <a:pt x="314007" y="48419"/>
                      <a:pt x="311657" y="37908"/>
                      <a:pt x="310515" y="36195"/>
                    </a:cubicBezTo>
                    <a:cubicBezTo>
                      <a:pt x="309021" y="33953"/>
                      <a:pt x="306705" y="32385"/>
                      <a:pt x="304800" y="30480"/>
                    </a:cubicBezTo>
                    <a:cubicBezTo>
                      <a:pt x="300270" y="16891"/>
                      <a:pt x="306693" y="33320"/>
                      <a:pt x="297180" y="19050"/>
                    </a:cubicBezTo>
                    <a:cubicBezTo>
                      <a:pt x="296066" y="17379"/>
                      <a:pt x="296561" y="14878"/>
                      <a:pt x="295275" y="13335"/>
                    </a:cubicBezTo>
                    <a:cubicBezTo>
                      <a:pt x="292629" y="10160"/>
                      <a:pt x="281122" y="3700"/>
                      <a:pt x="278130" y="1905"/>
                    </a:cubicBezTo>
                    <a:lnTo>
                      <a:pt x="171450" y="5715"/>
                    </a:lnTo>
                    <a:cubicBezTo>
                      <a:pt x="169445" y="5817"/>
                      <a:pt x="167531" y="6722"/>
                      <a:pt x="165735" y="7620"/>
                    </a:cubicBezTo>
                    <a:cubicBezTo>
                      <a:pt x="163687" y="8644"/>
                      <a:pt x="161925" y="10160"/>
                      <a:pt x="160020" y="11430"/>
                    </a:cubicBezTo>
                    <a:cubicBezTo>
                      <a:pt x="134622" y="9476"/>
                      <a:pt x="142557" y="1905"/>
                      <a:pt x="139065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7" name="Freeform 36"/>
            <p:cNvSpPr/>
            <p:nvPr/>
          </p:nvSpPr>
          <p:spPr>
            <a:xfrm>
              <a:off x="4628861" y="3200317"/>
              <a:ext cx="396103" cy="300151"/>
            </a:xfrm>
            <a:custGeom>
              <a:avLst/>
              <a:gdLst>
                <a:gd name="connsiteX0" fmla="*/ 190500 w 396240"/>
                <a:gd name="connsiteY0" fmla="*/ 0 h 300109"/>
                <a:gd name="connsiteX1" fmla="*/ 190500 w 396240"/>
                <a:gd name="connsiteY1" fmla="*/ 0 h 300109"/>
                <a:gd name="connsiteX2" fmla="*/ 179070 w 396240"/>
                <a:gd name="connsiteY2" fmla="*/ 13335 h 300109"/>
                <a:gd name="connsiteX3" fmla="*/ 175260 w 396240"/>
                <a:gd name="connsiteY3" fmla="*/ 19050 h 300109"/>
                <a:gd name="connsiteX4" fmla="*/ 169545 w 396240"/>
                <a:gd name="connsiteY4" fmla="*/ 22860 h 300109"/>
                <a:gd name="connsiteX5" fmla="*/ 150495 w 396240"/>
                <a:gd name="connsiteY5" fmla="*/ 28575 h 300109"/>
                <a:gd name="connsiteX6" fmla="*/ 144780 w 396240"/>
                <a:gd name="connsiteY6" fmla="*/ 32385 h 300109"/>
                <a:gd name="connsiteX7" fmla="*/ 133350 w 396240"/>
                <a:gd name="connsiteY7" fmla="*/ 41910 h 300109"/>
                <a:gd name="connsiteX8" fmla="*/ 129540 w 396240"/>
                <a:gd name="connsiteY8" fmla="*/ 47625 h 300109"/>
                <a:gd name="connsiteX9" fmla="*/ 121920 w 396240"/>
                <a:gd name="connsiteY9" fmla="*/ 53340 h 300109"/>
                <a:gd name="connsiteX10" fmla="*/ 116205 w 396240"/>
                <a:gd name="connsiteY10" fmla="*/ 74295 h 300109"/>
                <a:gd name="connsiteX11" fmla="*/ 112395 w 396240"/>
                <a:gd name="connsiteY11" fmla="*/ 80010 h 300109"/>
                <a:gd name="connsiteX12" fmla="*/ 95250 w 396240"/>
                <a:gd name="connsiteY12" fmla="*/ 89535 h 300109"/>
                <a:gd name="connsiteX13" fmla="*/ 87630 w 396240"/>
                <a:gd name="connsiteY13" fmla="*/ 95250 h 300109"/>
                <a:gd name="connsiteX14" fmla="*/ 57150 w 396240"/>
                <a:gd name="connsiteY14" fmla="*/ 93345 h 300109"/>
                <a:gd name="connsiteX15" fmla="*/ 0 w 396240"/>
                <a:gd name="connsiteY15" fmla="*/ 91440 h 300109"/>
                <a:gd name="connsiteX16" fmla="*/ 1905 w 396240"/>
                <a:gd name="connsiteY16" fmla="*/ 110490 h 300109"/>
                <a:gd name="connsiteX17" fmla="*/ 13335 w 396240"/>
                <a:gd name="connsiteY17" fmla="*/ 127635 h 300109"/>
                <a:gd name="connsiteX18" fmla="*/ 19050 w 396240"/>
                <a:gd name="connsiteY18" fmla="*/ 131445 h 300109"/>
                <a:gd name="connsiteX19" fmla="*/ 26670 w 396240"/>
                <a:gd name="connsiteY19" fmla="*/ 142875 h 300109"/>
                <a:gd name="connsiteX20" fmla="*/ 34290 w 396240"/>
                <a:gd name="connsiteY20" fmla="*/ 156210 h 300109"/>
                <a:gd name="connsiteX21" fmla="*/ 43815 w 396240"/>
                <a:gd name="connsiteY21" fmla="*/ 173355 h 300109"/>
                <a:gd name="connsiteX22" fmla="*/ 47625 w 396240"/>
                <a:gd name="connsiteY22" fmla="*/ 186690 h 300109"/>
                <a:gd name="connsiteX23" fmla="*/ 53340 w 396240"/>
                <a:gd name="connsiteY23" fmla="*/ 192405 h 300109"/>
                <a:gd name="connsiteX24" fmla="*/ 59055 w 396240"/>
                <a:gd name="connsiteY24" fmla="*/ 200025 h 300109"/>
                <a:gd name="connsiteX25" fmla="*/ 66675 w 396240"/>
                <a:gd name="connsiteY25" fmla="*/ 211455 h 300109"/>
                <a:gd name="connsiteX26" fmla="*/ 78105 w 396240"/>
                <a:gd name="connsiteY26" fmla="*/ 220980 h 300109"/>
                <a:gd name="connsiteX27" fmla="*/ 85725 w 396240"/>
                <a:gd name="connsiteY27" fmla="*/ 234315 h 300109"/>
                <a:gd name="connsiteX28" fmla="*/ 91440 w 396240"/>
                <a:gd name="connsiteY28" fmla="*/ 247650 h 300109"/>
                <a:gd name="connsiteX29" fmla="*/ 100965 w 396240"/>
                <a:gd name="connsiteY29" fmla="*/ 259080 h 300109"/>
                <a:gd name="connsiteX30" fmla="*/ 104775 w 396240"/>
                <a:gd name="connsiteY30" fmla="*/ 264795 h 300109"/>
                <a:gd name="connsiteX31" fmla="*/ 118110 w 396240"/>
                <a:gd name="connsiteY31" fmla="*/ 266700 h 300109"/>
                <a:gd name="connsiteX32" fmla="*/ 123825 w 396240"/>
                <a:gd name="connsiteY32" fmla="*/ 270510 h 300109"/>
                <a:gd name="connsiteX33" fmla="*/ 184785 w 396240"/>
                <a:gd name="connsiteY33" fmla="*/ 270510 h 300109"/>
                <a:gd name="connsiteX34" fmla="*/ 188595 w 396240"/>
                <a:gd name="connsiteY34" fmla="*/ 264795 h 300109"/>
                <a:gd name="connsiteX35" fmla="*/ 234315 w 396240"/>
                <a:gd name="connsiteY35" fmla="*/ 260985 h 300109"/>
                <a:gd name="connsiteX36" fmla="*/ 240030 w 396240"/>
                <a:gd name="connsiteY36" fmla="*/ 264795 h 300109"/>
                <a:gd name="connsiteX37" fmla="*/ 247650 w 396240"/>
                <a:gd name="connsiteY37" fmla="*/ 270510 h 300109"/>
                <a:gd name="connsiteX38" fmla="*/ 257175 w 396240"/>
                <a:gd name="connsiteY38" fmla="*/ 272415 h 300109"/>
                <a:gd name="connsiteX39" fmla="*/ 268605 w 396240"/>
                <a:gd name="connsiteY39" fmla="*/ 278130 h 300109"/>
                <a:gd name="connsiteX40" fmla="*/ 274320 w 396240"/>
                <a:gd name="connsiteY40" fmla="*/ 280035 h 300109"/>
                <a:gd name="connsiteX41" fmla="*/ 280035 w 396240"/>
                <a:gd name="connsiteY41" fmla="*/ 283845 h 300109"/>
                <a:gd name="connsiteX42" fmla="*/ 287655 w 396240"/>
                <a:gd name="connsiteY42" fmla="*/ 287655 h 300109"/>
                <a:gd name="connsiteX43" fmla="*/ 300990 w 396240"/>
                <a:gd name="connsiteY43" fmla="*/ 295275 h 300109"/>
                <a:gd name="connsiteX44" fmla="*/ 331470 w 396240"/>
                <a:gd name="connsiteY44" fmla="*/ 293370 h 300109"/>
                <a:gd name="connsiteX45" fmla="*/ 342900 w 396240"/>
                <a:gd name="connsiteY45" fmla="*/ 289560 h 300109"/>
                <a:gd name="connsiteX46" fmla="*/ 363855 w 396240"/>
                <a:gd name="connsiteY46" fmla="*/ 291465 h 300109"/>
                <a:gd name="connsiteX47" fmla="*/ 386715 w 396240"/>
                <a:gd name="connsiteY47" fmla="*/ 297180 h 300109"/>
                <a:gd name="connsiteX48" fmla="*/ 392430 w 396240"/>
                <a:gd name="connsiteY48" fmla="*/ 293370 h 300109"/>
                <a:gd name="connsiteX49" fmla="*/ 396240 w 396240"/>
                <a:gd name="connsiteY49" fmla="*/ 281940 h 300109"/>
                <a:gd name="connsiteX50" fmla="*/ 394335 w 396240"/>
                <a:gd name="connsiteY50" fmla="*/ 270510 h 300109"/>
                <a:gd name="connsiteX51" fmla="*/ 381000 w 396240"/>
                <a:gd name="connsiteY51" fmla="*/ 259080 h 300109"/>
                <a:gd name="connsiteX52" fmla="*/ 365760 w 396240"/>
                <a:gd name="connsiteY52" fmla="*/ 251460 h 300109"/>
                <a:gd name="connsiteX53" fmla="*/ 358140 w 396240"/>
                <a:gd name="connsiteY53" fmla="*/ 245745 h 300109"/>
                <a:gd name="connsiteX54" fmla="*/ 344805 w 396240"/>
                <a:gd name="connsiteY54" fmla="*/ 241935 h 300109"/>
                <a:gd name="connsiteX55" fmla="*/ 342900 w 396240"/>
                <a:gd name="connsiteY55" fmla="*/ 198120 h 300109"/>
                <a:gd name="connsiteX56" fmla="*/ 340995 w 396240"/>
                <a:gd name="connsiteY56" fmla="*/ 177165 h 300109"/>
                <a:gd name="connsiteX57" fmla="*/ 335280 w 396240"/>
                <a:gd name="connsiteY57" fmla="*/ 171450 h 300109"/>
                <a:gd name="connsiteX58" fmla="*/ 310515 w 396240"/>
                <a:gd name="connsiteY58" fmla="*/ 175260 h 300109"/>
                <a:gd name="connsiteX59" fmla="*/ 299085 w 396240"/>
                <a:gd name="connsiteY59" fmla="*/ 182880 h 300109"/>
                <a:gd name="connsiteX60" fmla="*/ 293370 w 396240"/>
                <a:gd name="connsiteY60" fmla="*/ 186690 h 300109"/>
                <a:gd name="connsiteX61" fmla="*/ 285750 w 396240"/>
                <a:gd name="connsiteY61" fmla="*/ 184785 h 300109"/>
                <a:gd name="connsiteX62" fmla="*/ 268605 w 396240"/>
                <a:gd name="connsiteY62" fmla="*/ 171450 h 300109"/>
                <a:gd name="connsiteX63" fmla="*/ 264795 w 396240"/>
                <a:gd name="connsiteY63" fmla="*/ 165735 h 300109"/>
                <a:gd name="connsiteX64" fmla="*/ 262890 w 396240"/>
                <a:gd name="connsiteY64" fmla="*/ 160020 h 300109"/>
                <a:gd name="connsiteX65" fmla="*/ 262890 w 396240"/>
                <a:gd name="connsiteY65" fmla="*/ 85725 h 300109"/>
                <a:gd name="connsiteX66" fmla="*/ 245745 w 396240"/>
                <a:gd name="connsiteY66" fmla="*/ 70485 h 300109"/>
                <a:gd name="connsiteX67" fmla="*/ 234315 w 396240"/>
                <a:gd name="connsiteY67" fmla="*/ 57150 h 300109"/>
                <a:gd name="connsiteX68" fmla="*/ 228600 w 396240"/>
                <a:gd name="connsiteY68" fmla="*/ 53340 h 300109"/>
                <a:gd name="connsiteX69" fmla="*/ 226695 w 396240"/>
                <a:gd name="connsiteY69" fmla="*/ 47625 h 300109"/>
                <a:gd name="connsiteX70" fmla="*/ 217170 w 396240"/>
                <a:gd name="connsiteY70" fmla="*/ 36195 h 300109"/>
                <a:gd name="connsiteX71" fmla="*/ 209550 w 396240"/>
                <a:gd name="connsiteY71" fmla="*/ 22860 h 300109"/>
                <a:gd name="connsiteX72" fmla="*/ 207645 w 396240"/>
                <a:gd name="connsiteY72" fmla="*/ 17145 h 300109"/>
                <a:gd name="connsiteX73" fmla="*/ 190500 w 396240"/>
                <a:gd name="connsiteY73" fmla="*/ 0 h 30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96240" h="300109">
                  <a:moveTo>
                    <a:pt x="190500" y="0"/>
                  </a:moveTo>
                  <a:lnTo>
                    <a:pt x="190500" y="0"/>
                  </a:lnTo>
                  <a:cubicBezTo>
                    <a:pt x="186690" y="4445"/>
                    <a:pt x="182727" y="8763"/>
                    <a:pt x="179070" y="13335"/>
                  </a:cubicBezTo>
                  <a:cubicBezTo>
                    <a:pt x="177640" y="15123"/>
                    <a:pt x="176879" y="17431"/>
                    <a:pt x="175260" y="19050"/>
                  </a:cubicBezTo>
                  <a:cubicBezTo>
                    <a:pt x="173641" y="20669"/>
                    <a:pt x="171649" y="21958"/>
                    <a:pt x="169545" y="22860"/>
                  </a:cubicBezTo>
                  <a:cubicBezTo>
                    <a:pt x="162091" y="26055"/>
                    <a:pt x="158178" y="23453"/>
                    <a:pt x="150495" y="28575"/>
                  </a:cubicBezTo>
                  <a:cubicBezTo>
                    <a:pt x="148590" y="29845"/>
                    <a:pt x="146539" y="30919"/>
                    <a:pt x="144780" y="32385"/>
                  </a:cubicBezTo>
                  <a:cubicBezTo>
                    <a:pt x="130112" y="44608"/>
                    <a:pt x="147539" y="32450"/>
                    <a:pt x="133350" y="41910"/>
                  </a:cubicBezTo>
                  <a:cubicBezTo>
                    <a:pt x="132080" y="43815"/>
                    <a:pt x="131159" y="46006"/>
                    <a:pt x="129540" y="47625"/>
                  </a:cubicBezTo>
                  <a:cubicBezTo>
                    <a:pt x="127295" y="49870"/>
                    <a:pt x="123681" y="50698"/>
                    <a:pt x="121920" y="53340"/>
                  </a:cubicBezTo>
                  <a:cubicBezTo>
                    <a:pt x="116622" y="61288"/>
                    <a:pt x="119272" y="66116"/>
                    <a:pt x="116205" y="74295"/>
                  </a:cubicBezTo>
                  <a:cubicBezTo>
                    <a:pt x="115401" y="76439"/>
                    <a:pt x="114118" y="78502"/>
                    <a:pt x="112395" y="80010"/>
                  </a:cubicBezTo>
                  <a:cubicBezTo>
                    <a:pt x="104333" y="87064"/>
                    <a:pt x="103099" y="86919"/>
                    <a:pt x="95250" y="89535"/>
                  </a:cubicBezTo>
                  <a:cubicBezTo>
                    <a:pt x="92710" y="91440"/>
                    <a:pt x="90789" y="94934"/>
                    <a:pt x="87630" y="95250"/>
                  </a:cubicBezTo>
                  <a:cubicBezTo>
                    <a:pt x="77501" y="96263"/>
                    <a:pt x="67320" y="93787"/>
                    <a:pt x="57150" y="93345"/>
                  </a:cubicBezTo>
                  <a:cubicBezTo>
                    <a:pt x="38107" y="92517"/>
                    <a:pt x="19050" y="92075"/>
                    <a:pt x="0" y="91440"/>
                  </a:cubicBezTo>
                  <a:cubicBezTo>
                    <a:pt x="635" y="97790"/>
                    <a:pt x="935" y="104183"/>
                    <a:pt x="1905" y="110490"/>
                  </a:cubicBezTo>
                  <a:cubicBezTo>
                    <a:pt x="2963" y="117370"/>
                    <a:pt x="8211" y="123365"/>
                    <a:pt x="13335" y="127635"/>
                  </a:cubicBezTo>
                  <a:cubicBezTo>
                    <a:pt x="15094" y="129101"/>
                    <a:pt x="17145" y="130175"/>
                    <a:pt x="19050" y="131445"/>
                  </a:cubicBezTo>
                  <a:cubicBezTo>
                    <a:pt x="24998" y="149288"/>
                    <a:pt x="15254" y="122897"/>
                    <a:pt x="26670" y="142875"/>
                  </a:cubicBezTo>
                  <a:cubicBezTo>
                    <a:pt x="36904" y="160784"/>
                    <a:pt x="18826" y="140746"/>
                    <a:pt x="34290" y="156210"/>
                  </a:cubicBezTo>
                  <a:cubicBezTo>
                    <a:pt x="38952" y="170196"/>
                    <a:pt x="35260" y="164800"/>
                    <a:pt x="43815" y="173355"/>
                  </a:cubicBezTo>
                  <a:cubicBezTo>
                    <a:pt x="44069" y="174371"/>
                    <a:pt x="46532" y="185050"/>
                    <a:pt x="47625" y="186690"/>
                  </a:cubicBezTo>
                  <a:cubicBezTo>
                    <a:pt x="49119" y="188932"/>
                    <a:pt x="51587" y="190360"/>
                    <a:pt x="53340" y="192405"/>
                  </a:cubicBezTo>
                  <a:cubicBezTo>
                    <a:pt x="55406" y="194816"/>
                    <a:pt x="57234" y="197424"/>
                    <a:pt x="59055" y="200025"/>
                  </a:cubicBezTo>
                  <a:cubicBezTo>
                    <a:pt x="61681" y="203776"/>
                    <a:pt x="62865" y="208915"/>
                    <a:pt x="66675" y="211455"/>
                  </a:cubicBezTo>
                  <a:cubicBezTo>
                    <a:pt x="72294" y="215201"/>
                    <a:pt x="73521" y="215480"/>
                    <a:pt x="78105" y="220980"/>
                  </a:cubicBezTo>
                  <a:cubicBezTo>
                    <a:pt x="80918" y="224356"/>
                    <a:pt x="84081" y="230479"/>
                    <a:pt x="85725" y="234315"/>
                  </a:cubicBezTo>
                  <a:cubicBezTo>
                    <a:pt x="90305" y="245001"/>
                    <a:pt x="84219" y="235014"/>
                    <a:pt x="91440" y="247650"/>
                  </a:cubicBezTo>
                  <a:cubicBezTo>
                    <a:pt x="96600" y="256680"/>
                    <a:pt x="93801" y="250484"/>
                    <a:pt x="100965" y="259080"/>
                  </a:cubicBezTo>
                  <a:cubicBezTo>
                    <a:pt x="102431" y="260839"/>
                    <a:pt x="102683" y="263865"/>
                    <a:pt x="104775" y="264795"/>
                  </a:cubicBezTo>
                  <a:cubicBezTo>
                    <a:pt x="108878" y="266619"/>
                    <a:pt x="113665" y="266065"/>
                    <a:pt x="118110" y="266700"/>
                  </a:cubicBezTo>
                  <a:cubicBezTo>
                    <a:pt x="120015" y="267970"/>
                    <a:pt x="121563" y="270153"/>
                    <a:pt x="123825" y="270510"/>
                  </a:cubicBezTo>
                  <a:cubicBezTo>
                    <a:pt x="146875" y="274149"/>
                    <a:pt x="161735" y="271951"/>
                    <a:pt x="184785" y="270510"/>
                  </a:cubicBezTo>
                  <a:cubicBezTo>
                    <a:pt x="186055" y="268605"/>
                    <a:pt x="187129" y="266554"/>
                    <a:pt x="188595" y="264795"/>
                  </a:cubicBezTo>
                  <a:cubicBezTo>
                    <a:pt x="201321" y="249524"/>
                    <a:pt x="203658" y="259525"/>
                    <a:pt x="234315" y="260985"/>
                  </a:cubicBezTo>
                  <a:cubicBezTo>
                    <a:pt x="236220" y="262255"/>
                    <a:pt x="238167" y="263464"/>
                    <a:pt x="240030" y="264795"/>
                  </a:cubicBezTo>
                  <a:cubicBezTo>
                    <a:pt x="242614" y="266640"/>
                    <a:pt x="244749" y="269221"/>
                    <a:pt x="247650" y="270510"/>
                  </a:cubicBezTo>
                  <a:cubicBezTo>
                    <a:pt x="250609" y="271825"/>
                    <a:pt x="254034" y="271630"/>
                    <a:pt x="257175" y="272415"/>
                  </a:cubicBezTo>
                  <a:cubicBezTo>
                    <a:pt x="266752" y="274809"/>
                    <a:pt x="259293" y="273474"/>
                    <a:pt x="268605" y="278130"/>
                  </a:cubicBezTo>
                  <a:cubicBezTo>
                    <a:pt x="270401" y="279028"/>
                    <a:pt x="272524" y="279137"/>
                    <a:pt x="274320" y="280035"/>
                  </a:cubicBezTo>
                  <a:cubicBezTo>
                    <a:pt x="276368" y="281059"/>
                    <a:pt x="278047" y="282709"/>
                    <a:pt x="280035" y="283845"/>
                  </a:cubicBezTo>
                  <a:cubicBezTo>
                    <a:pt x="282501" y="285254"/>
                    <a:pt x="285247" y="286150"/>
                    <a:pt x="287655" y="287655"/>
                  </a:cubicBezTo>
                  <a:cubicBezTo>
                    <a:pt x="300836" y="295893"/>
                    <a:pt x="289762" y="291532"/>
                    <a:pt x="300990" y="295275"/>
                  </a:cubicBezTo>
                  <a:cubicBezTo>
                    <a:pt x="311150" y="294640"/>
                    <a:pt x="321384" y="294745"/>
                    <a:pt x="331470" y="293370"/>
                  </a:cubicBezTo>
                  <a:cubicBezTo>
                    <a:pt x="335449" y="292827"/>
                    <a:pt x="342900" y="289560"/>
                    <a:pt x="342900" y="289560"/>
                  </a:cubicBezTo>
                  <a:cubicBezTo>
                    <a:pt x="349885" y="290195"/>
                    <a:pt x="357201" y="289247"/>
                    <a:pt x="363855" y="291465"/>
                  </a:cubicBezTo>
                  <a:cubicBezTo>
                    <a:pt x="391444" y="300661"/>
                    <a:pt x="344609" y="302443"/>
                    <a:pt x="386715" y="297180"/>
                  </a:cubicBezTo>
                  <a:cubicBezTo>
                    <a:pt x="388620" y="295910"/>
                    <a:pt x="391217" y="295312"/>
                    <a:pt x="392430" y="293370"/>
                  </a:cubicBezTo>
                  <a:cubicBezTo>
                    <a:pt x="394559" y="289964"/>
                    <a:pt x="396240" y="281940"/>
                    <a:pt x="396240" y="281940"/>
                  </a:cubicBezTo>
                  <a:cubicBezTo>
                    <a:pt x="395605" y="278130"/>
                    <a:pt x="395904" y="274040"/>
                    <a:pt x="394335" y="270510"/>
                  </a:cubicBezTo>
                  <a:cubicBezTo>
                    <a:pt x="393047" y="267612"/>
                    <a:pt x="382912" y="260446"/>
                    <a:pt x="381000" y="259080"/>
                  </a:cubicBezTo>
                  <a:cubicBezTo>
                    <a:pt x="367363" y="249339"/>
                    <a:pt x="384993" y="262145"/>
                    <a:pt x="365760" y="251460"/>
                  </a:cubicBezTo>
                  <a:cubicBezTo>
                    <a:pt x="362985" y="249918"/>
                    <a:pt x="360897" y="247320"/>
                    <a:pt x="358140" y="245745"/>
                  </a:cubicBezTo>
                  <a:cubicBezTo>
                    <a:pt x="356014" y="244530"/>
                    <a:pt x="346455" y="242347"/>
                    <a:pt x="344805" y="241935"/>
                  </a:cubicBezTo>
                  <a:cubicBezTo>
                    <a:pt x="337575" y="220246"/>
                    <a:pt x="340759" y="234514"/>
                    <a:pt x="342900" y="198120"/>
                  </a:cubicBezTo>
                  <a:cubicBezTo>
                    <a:pt x="342265" y="191135"/>
                    <a:pt x="342922" y="183909"/>
                    <a:pt x="340995" y="177165"/>
                  </a:cubicBezTo>
                  <a:cubicBezTo>
                    <a:pt x="340255" y="174575"/>
                    <a:pt x="337969" y="171618"/>
                    <a:pt x="335280" y="171450"/>
                  </a:cubicBezTo>
                  <a:cubicBezTo>
                    <a:pt x="326944" y="170929"/>
                    <a:pt x="318770" y="173990"/>
                    <a:pt x="310515" y="175260"/>
                  </a:cubicBezTo>
                  <a:lnTo>
                    <a:pt x="299085" y="182880"/>
                  </a:lnTo>
                  <a:lnTo>
                    <a:pt x="293370" y="186690"/>
                  </a:lnTo>
                  <a:cubicBezTo>
                    <a:pt x="290830" y="186055"/>
                    <a:pt x="288092" y="185956"/>
                    <a:pt x="285750" y="184785"/>
                  </a:cubicBezTo>
                  <a:cubicBezTo>
                    <a:pt x="279681" y="181751"/>
                    <a:pt x="273085" y="176826"/>
                    <a:pt x="268605" y="171450"/>
                  </a:cubicBezTo>
                  <a:cubicBezTo>
                    <a:pt x="267139" y="169691"/>
                    <a:pt x="265819" y="167783"/>
                    <a:pt x="264795" y="165735"/>
                  </a:cubicBezTo>
                  <a:cubicBezTo>
                    <a:pt x="263897" y="163939"/>
                    <a:pt x="263525" y="161925"/>
                    <a:pt x="262890" y="160020"/>
                  </a:cubicBezTo>
                  <a:cubicBezTo>
                    <a:pt x="262986" y="157626"/>
                    <a:pt x="267142" y="97873"/>
                    <a:pt x="262890" y="85725"/>
                  </a:cubicBezTo>
                  <a:cubicBezTo>
                    <a:pt x="259839" y="77008"/>
                    <a:pt x="251695" y="75443"/>
                    <a:pt x="245745" y="70485"/>
                  </a:cubicBezTo>
                  <a:cubicBezTo>
                    <a:pt x="233303" y="60117"/>
                    <a:pt x="246928" y="69763"/>
                    <a:pt x="234315" y="57150"/>
                  </a:cubicBezTo>
                  <a:cubicBezTo>
                    <a:pt x="232696" y="55531"/>
                    <a:pt x="230505" y="54610"/>
                    <a:pt x="228600" y="53340"/>
                  </a:cubicBezTo>
                  <a:cubicBezTo>
                    <a:pt x="227965" y="51435"/>
                    <a:pt x="227593" y="49421"/>
                    <a:pt x="226695" y="47625"/>
                  </a:cubicBezTo>
                  <a:cubicBezTo>
                    <a:pt x="224043" y="42321"/>
                    <a:pt x="221383" y="40408"/>
                    <a:pt x="217170" y="36195"/>
                  </a:cubicBezTo>
                  <a:cubicBezTo>
                    <a:pt x="213141" y="20079"/>
                    <a:pt x="218630" y="36479"/>
                    <a:pt x="209550" y="22860"/>
                  </a:cubicBezTo>
                  <a:cubicBezTo>
                    <a:pt x="208436" y="21189"/>
                    <a:pt x="208759" y="18816"/>
                    <a:pt x="207645" y="17145"/>
                  </a:cubicBezTo>
                  <a:cubicBezTo>
                    <a:pt x="194207" y="-3012"/>
                    <a:pt x="193357" y="2857"/>
                    <a:pt x="190500" y="0"/>
                  </a:cubicBezTo>
                  <a:close/>
                </a:path>
              </a:pathLst>
            </a:custGeom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8" name="Group 13"/>
            <p:cNvGrpSpPr>
              <a:grpSpLocks/>
            </p:cNvGrpSpPr>
            <p:nvPr/>
          </p:nvGrpSpPr>
          <p:grpSpPr bwMode="auto">
            <a:xfrm>
              <a:off x="5240655" y="3528060"/>
              <a:ext cx="842047" cy="478155"/>
              <a:chOff x="5240655" y="3528060"/>
              <a:chExt cx="842047" cy="478155"/>
            </a:xfrm>
          </p:grpSpPr>
          <p:sp>
            <p:nvSpPr>
              <p:cNvPr id="40" name="Freeform 39"/>
              <p:cNvSpPr/>
              <p:nvPr/>
            </p:nvSpPr>
            <p:spPr>
              <a:xfrm>
                <a:off x="5241526" y="3528260"/>
                <a:ext cx="377594" cy="113019"/>
              </a:xfrm>
              <a:custGeom>
                <a:avLst/>
                <a:gdLst>
                  <a:gd name="connsiteX0" fmla="*/ 45720 w 379095"/>
                  <a:gd name="connsiteY0" fmla="*/ 0 h 112395"/>
                  <a:gd name="connsiteX1" fmla="*/ 45720 w 379095"/>
                  <a:gd name="connsiteY1" fmla="*/ 0 h 112395"/>
                  <a:gd name="connsiteX2" fmla="*/ 59055 w 379095"/>
                  <a:gd name="connsiteY2" fmla="*/ 11430 h 112395"/>
                  <a:gd name="connsiteX3" fmla="*/ 72390 w 379095"/>
                  <a:gd name="connsiteY3" fmla="*/ 17145 h 112395"/>
                  <a:gd name="connsiteX4" fmla="*/ 91440 w 379095"/>
                  <a:gd name="connsiteY4" fmla="*/ 20955 h 112395"/>
                  <a:gd name="connsiteX5" fmla="*/ 106680 w 379095"/>
                  <a:gd name="connsiteY5" fmla="*/ 22860 h 112395"/>
                  <a:gd name="connsiteX6" fmla="*/ 121920 w 379095"/>
                  <a:gd name="connsiteY6" fmla="*/ 26670 h 112395"/>
                  <a:gd name="connsiteX7" fmla="*/ 201930 w 379095"/>
                  <a:gd name="connsiteY7" fmla="*/ 28575 h 112395"/>
                  <a:gd name="connsiteX8" fmla="*/ 219075 w 379095"/>
                  <a:gd name="connsiteY8" fmla="*/ 32385 h 112395"/>
                  <a:gd name="connsiteX9" fmla="*/ 224790 w 379095"/>
                  <a:gd name="connsiteY9" fmla="*/ 36195 h 112395"/>
                  <a:gd name="connsiteX10" fmla="*/ 230505 w 379095"/>
                  <a:gd name="connsiteY10" fmla="*/ 38100 h 112395"/>
                  <a:gd name="connsiteX11" fmla="*/ 236220 w 379095"/>
                  <a:gd name="connsiteY11" fmla="*/ 41910 h 112395"/>
                  <a:gd name="connsiteX12" fmla="*/ 300990 w 379095"/>
                  <a:gd name="connsiteY12" fmla="*/ 43815 h 112395"/>
                  <a:gd name="connsiteX13" fmla="*/ 333375 w 379095"/>
                  <a:gd name="connsiteY13" fmla="*/ 43815 h 112395"/>
                  <a:gd name="connsiteX14" fmla="*/ 352425 w 379095"/>
                  <a:gd name="connsiteY14" fmla="*/ 41910 h 112395"/>
                  <a:gd name="connsiteX15" fmla="*/ 358140 w 379095"/>
                  <a:gd name="connsiteY15" fmla="*/ 40005 h 112395"/>
                  <a:gd name="connsiteX16" fmla="*/ 371475 w 379095"/>
                  <a:gd name="connsiteY16" fmla="*/ 43815 h 112395"/>
                  <a:gd name="connsiteX17" fmla="*/ 375285 w 379095"/>
                  <a:gd name="connsiteY17" fmla="*/ 49530 h 112395"/>
                  <a:gd name="connsiteX18" fmla="*/ 379095 w 379095"/>
                  <a:gd name="connsiteY18" fmla="*/ 64770 h 112395"/>
                  <a:gd name="connsiteX19" fmla="*/ 377190 w 379095"/>
                  <a:gd name="connsiteY19" fmla="*/ 76200 h 112395"/>
                  <a:gd name="connsiteX20" fmla="*/ 371475 w 379095"/>
                  <a:gd name="connsiteY20" fmla="*/ 80010 h 112395"/>
                  <a:gd name="connsiteX21" fmla="*/ 356235 w 379095"/>
                  <a:gd name="connsiteY21" fmla="*/ 85725 h 112395"/>
                  <a:gd name="connsiteX22" fmla="*/ 346710 w 379095"/>
                  <a:gd name="connsiteY22" fmla="*/ 87630 h 112395"/>
                  <a:gd name="connsiteX23" fmla="*/ 323850 w 379095"/>
                  <a:gd name="connsiteY23" fmla="*/ 93345 h 112395"/>
                  <a:gd name="connsiteX24" fmla="*/ 310515 w 379095"/>
                  <a:gd name="connsiteY24" fmla="*/ 97155 h 112395"/>
                  <a:gd name="connsiteX25" fmla="*/ 299085 w 379095"/>
                  <a:gd name="connsiteY25" fmla="*/ 104775 h 112395"/>
                  <a:gd name="connsiteX26" fmla="*/ 287655 w 379095"/>
                  <a:gd name="connsiteY26" fmla="*/ 108585 h 112395"/>
                  <a:gd name="connsiteX27" fmla="*/ 281940 w 379095"/>
                  <a:gd name="connsiteY27" fmla="*/ 110490 h 112395"/>
                  <a:gd name="connsiteX28" fmla="*/ 274320 w 379095"/>
                  <a:gd name="connsiteY28" fmla="*/ 112395 h 112395"/>
                  <a:gd name="connsiteX29" fmla="*/ 240030 w 379095"/>
                  <a:gd name="connsiteY29" fmla="*/ 110490 h 112395"/>
                  <a:gd name="connsiteX30" fmla="*/ 224790 w 379095"/>
                  <a:gd name="connsiteY30" fmla="*/ 100965 h 112395"/>
                  <a:gd name="connsiteX31" fmla="*/ 209550 w 379095"/>
                  <a:gd name="connsiteY31" fmla="*/ 97155 h 112395"/>
                  <a:gd name="connsiteX32" fmla="*/ 205740 w 379095"/>
                  <a:gd name="connsiteY32" fmla="*/ 91440 h 112395"/>
                  <a:gd name="connsiteX33" fmla="*/ 190500 w 379095"/>
                  <a:gd name="connsiteY33" fmla="*/ 87630 h 112395"/>
                  <a:gd name="connsiteX34" fmla="*/ 184785 w 379095"/>
                  <a:gd name="connsiteY34" fmla="*/ 85725 h 112395"/>
                  <a:gd name="connsiteX35" fmla="*/ 152400 w 379095"/>
                  <a:gd name="connsiteY35" fmla="*/ 87630 h 112395"/>
                  <a:gd name="connsiteX36" fmla="*/ 129540 w 379095"/>
                  <a:gd name="connsiteY36" fmla="*/ 93345 h 112395"/>
                  <a:gd name="connsiteX37" fmla="*/ 114300 w 379095"/>
                  <a:gd name="connsiteY37" fmla="*/ 97155 h 112395"/>
                  <a:gd name="connsiteX38" fmla="*/ 99060 w 379095"/>
                  <a:gd name="connsiteY38" fmla="*/ 100965 h 112395"/>
                  <a:gd name="connsiteX39" fmla="*/ 53340 w 379095"/>
                  <a:gd name="connsiteY39" fmla="*/ 99060 h 112395"/>
                  <a:gd name="connsiteX40" fmla="*/ 34290 w 379095"/>
                  <a:gd name="connsiteY40" fmla="*/ 95250 h 112395"/>
                  <a:gd name="connsiteX41" fmla="*/ 28575 w 379095"/>
                  <a:gd name="connsiteY41" fmla="*/ 91440 h 112395"/>
                  <a:gd name="connsiteX42" fmla="*/ 20955 w 379095"/>
                  <a:gd name="connsiteY42" fmla="*/ 89535 h 112395"/>
                  <a:gd name="connsiteX43" fmla="*/ 13335 w 379095"/>
                  <a:gd name="connsiteY43" fmla="*/ 78105 h 112395"/>
                  <a:gd name="connsiteX44" fmla="*/ 0 w 379095"/>
                  <a:gd name="connsiteY44" fmla="*/ 64770 h 112395"/>
                  <a:gd name="connsiteX45" fmla="*/ 1905 w 379095"/>
                  <a:gd name="connsiteY45" fmla="*/ 49530 h 112395"/>
                  <a:gd name="connsiteX46" fmla="*/ 7620 w 379095"/>
                  <a:gd name="connsiteY46" fmla="*/ 47625 h 112395"/>
                  <a:gd name="connsiteX47" fmla="*/ 30480 w 379095"/>
                  <a:gd name="connsiteY47" fmla="*/ 43815 h 112395"/>
                  <a:gd name="connsiteX48" fmla="*/ 38100 w 379095"/>
                  <a:gd name="connsiteY48" fmla="*/ 41910 h 112395"/>
                  <a:gd name="connsiteX49" fmla="*/ 40005 w 379095"/>
                  <a:gd name="connsiteY49" fmla="*/ 36195 h 112395"/>
                  <a:gd name="connsiteX50" fmla="*/ 38100 w 379095"/>
                  <a:gd name="connsiteY50" fmla="*/ 17145 h 112395"/>
                  <a:gd name="connsiteX51" fmla="*/ 45720 w 379095"/>
                  <a:gd name="connsiteY51" fmla="*/ 0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79095" h="112395">
                    <a:moveTo>
                      <a:pt x="45720" y="0"/>
                    </a:moveTo>
                    <a:lnTo>
                      <a:pt x="45720" y="0"/>
                    </a:lnTo>
                    <a:cubicBezTo>
                      <a:pt x="50165" y="3810"/>
                      <a:pt x="54320" y="7987"/>
                      <a:pt x="59055" y="11430"/>
                    </a:cubicBezTo>
                    <a:cubicBezTo>
                      <a:pt x="62342" y="13821"/>
                      <a:pt x="68315" y="15981"/>
                      <a:pt x="72390" y="17145"/>
                    </a:cubicBezTo>
                    <a:cubicBezTo>
                      <a:pt x="79332" y="19129"/>
                      <a:pt x="83955" y="19886"/>
                      <a:pt x="91440" y="20955"/>
                    </a:cubicBezTo>
                    <a:cubicBezTo>
                      <a:pt x="96508" y="21679"/>
                      <a:pt x="101648" y="21917"/>
                      <a:pt x="106680" y="22860"/>
                    </a:cubicBezTo>
                    <a:cubicBezTo>
                      <a:pt x="111827" y="23825"/>
                      <a:pt x="116685" y="26545"/>
                      <a:pt x="121920" y="26670"/>
                    </a:cubicBezTo>
                    <a:lnTo>
                      <a:pt x="201930" y="28575"/>
                    </a:lnTo>
                    <a:cubicBezTo>
                      <a:pt x="203625" y="28914"/>
                      <a:pt x="216721" y="31376"/>
                      <a:pt x="219075" y="32385"/>
                    </a:cubicBezTo>
                    <a:cubicBezTo>
                      <a:pt x="221179" y="33287"/>
                      <a:pt x="222742" y="35171"/>
                      <a:pt x="224790" y="36195"/>
                    </a:cubicBezTo>
                    <a:cubicBezTo>
                      <a:pt x="226586" y="37093"/>
                      <a:pt x="228709" y="37202"/>
                      <a:pt x="230505" y="38100"/>
                    </a:cubicBezTo>
                    <a:cubicBezTo>
                      <a:pt x="232553" y="39124"/>
                      <a:pt x="233938" y="41725"/>
                      <a:pt x="236220" y="41910"/>
                    </a:cubicBezTo>
                    <a:cubicBezTo>
                      <a:pt x="257749" y="43656"/>
                      <a:pt x="279400" y="43180"/>
                      <a:pt x="300990" y="43815"/>
                    </a:cubicBezTo>
                    <a:cubicBezTo>
                      <a:pt x="314976" y="48477"/>
                      <a:pt x="305521" y="46136"/>
                      <a:pt x="333375" y="43815"/>
                    </a:cubicBezTo>
                    <a:cubicBezTo>
                      <a:pt x="339735" y="43285"/>
                      <a:pt x="346075" y="42545"/>
                      <a:pt x="352425" y="41910"/>
                    </a:cubicBezTo>
                    <a:cubicBezTo>
                      <a:pt x="354330" y="41275"/>
                      <a:pt x="356132" y="40005"/>
                      <a:pt x="358140" y="40005"/>
                    </a:cubicBezTo>
                    <a:cubicBezTo>
                      <a:pt x="360532" y="40005"/>
                      <a:pt x="368780" y="42917"/>
                      <a:pt x="371475" y="43815"/>
                    </a:cubicBezTo>
                    <a:cubicBezTo>
                      <a:pt x="372745" y="45720"/>
                      <a:pt x="374261" y="47482"/>
                      <a:pt x="375285" y="49530"/>
                    </a:cubicBezTo>
                    <a:cubicBezTo>
                      <a:pt x="377238" y="53435"/>
                      <a:pt x="378370" y="61147"/>
                      <a:pt x="379095" y="64770"/>
                    </a:cubicBezTo>
                    <a:cubicBezTo>
                      <a:pt x="378460" y="68580"/>
                      <a:pt x="378917" y="72745"/>
                      <a:pt x="377190" y="76200"/>
                    </a:cubicBezTo>
                    <a:cubicBezTo>
                      <a:pt x="376166" y="78248"/>
                      <a:pt x="373523" y="78986"/>
                      <a:pt x="371475" y="80010"/>
                    </a:cubicBezTo>
                    <a:cubicBezTo>
                      <a:pt x="369727" y="80884"/>
                      <a:pt x="359532" y="84901"/>
                      <a:pt x="356235" y="85725"/>
                    </a:cubicBezTo>
                    <a:cubicBezTo>
                      <a:pt x="353094" y="86510"/>
                      <a:pt x="349865" y="86902"/>
                      <a:pt x="346710" y="87630"/>
                    </a:cubicBezTo>
                    <a:lnTo>
                      <a:pt x="323850" y="93345"/>
                    </a:lnTo>
                    <a:cubicBezTo>
                      <a:pt x="322056" y="93793"/>
                      <a:pt x="312751" y="95913"/>
                      <a:pt x="310515" y="97155"/>
                    </a:cubicBezTo>
                    <a:cubicBezTo>
                      <a:pt x="306512" y="99379"/>
                      <a:pt x="303429" y="103327"/>
                      <a:pt x="299085" y="104775"/>
                    </a:cubicBezTo>
                    <a:lnTo>
                      <a:pt x="287655" y="108585"/>
                    </a:lnTo>
                    <a:cubicBezTo>
                      <a:pt x="285750" y="109220"/>
                      <a:pt x="283888" y="110003"/>
                      <a:pt x="281940" y="110490"/>
                    </a:cubicBezTo>
                    <a:lnTo>
                      <a:pt x="274320" y="112395"/>
                    </a:lnTo>
                    <a:cubicBezTo>
                      <a:pt x="262890" y="111760"/>
                      <a:pt x="251184" y="113064"/>
                      <a:pt x="240030" y="110490"/>
                    </a:cubicBezTo>
                    <a:cubicBezTo>
                      <a:pt x="234193" y="109143"/>
                      <a:pt x="230473" y="102859"/>
                      <a:pt x="224790" y="100965"/>
                    </a:cubicBezTo>
                    <a:cubicBezTo>
                      <a:pt x="216003" y="98036"/>
                      <a:pt x="221044" y="99454"/>
                      <a:pt x="209550" y="97155"/>
                    </a:cubicBezTo>
                    <a:cubicBezTo>
                      <a:pt x="208280" y="95250"/>
                      <a:pt x="207788" y="92464"/>
                      <a:pt x="205740" y="91440"/>
                    </a:cubicBezTo>
                    <a:cubicBezTo>
                      <a:pt x="201056" y="89098"/>
                      <a:pt x="195468" y="89286"/>
                      <a:pt x="190500" y="87630"/>
                    </a:cubicBezTo>
                    <a:lnTo>
                      <a:pt x="184785" y="85725"/>
                    </a:lnTo>
                    <a:cubicBezTo>
                      <a:pt x="173990" y="86360"/>
                      <a:pt x="163142" y="86390"/>
                      <a:pt x="152400" y="87630"/>
                    </a:cubicBezTo>
                    <a:cubicBezTo>
                      <a:pt x="133612" y="89798"/>
                      <a:pt x="140700" y="90301"/>
                      <a:pt x="129540" y="93345"/>
                    </a:cubicBezTo>
                    <a:cubicBezTo>
                      <a:pt x="124488" y="94723"/>
                      <a:pt x="119435" y="96128"/>
                      <a:pt x="114300" y="97155"/>
                    </a:cubicBezTo>
                    <a:cubicBezTo>
                      <a:pt x="102806" y="99454"/>
                      <a:pt x="107847" y="98036"/>
                      <a:pt x="99060" y="100965"/>
                    </a:cubicBezTo>
                    <a:cubicBezTo>
                      <a:pt x="83820" y="100330"/>
                      <a:pt x="68559" y="100075"/>
                      <a:pt x="53340" y="99060"/>
                    </a:cubicBezTo>
                    <a:cubicBezTo>
                      <a:pt x="46971" y="98635"/>
                      <a:pt x="40476" y="96797"/>
                      <a:pt x="34290" y="95250"/>
                    </a:cubicBezTo>
                    <a:cubicBezTo>
                      <a:pt x="32385" y="93980"/>
                      <a:pt x="30679" y="92342"/>
                      <a:pt x="28575" y="91440"/>
                    </a:cubicBezTo>
                    <a:cubicBezTo>
                      <a:pt x="26169" y="90409"/>
                      <a:pt x="22925" y="91259"/>
                      <a:pt x="20955" y="89535"/>
                    </a:cubicBezTo>
                    <a:cubicBezTo>
                      <a:pt x="17509" y="86520"/>
                      <a:pt x="16573" y="81343"/>
                      <a:pt x="13335" y="78105"/>
                    </a:cubicBezTo>
                    <a:lnTo>
                      <a:pt x="0" y="64770"/>
                    </a:lnTo>
                    <a:cubicBezTo>
                      <a:pt x="635" y="59690"/>
                      <a:pt x="-174" y="54208"/>
                      <a:pt x="1905" y="49530"/>
                    </a:cubicBezTo>
                    <a:cubicBezTo>
                      <a:pt x="2721" y="47695"/>
                      <a:pt x="5689" y="48177"/>
                      <a:pt x="7620" y="47625"/>
                    </a:cubicBezTo>
                    <a:cubicBezTo>
                      <a:pt x="19624" y="44195"/>
                      <a:pt x="13782" y="46598"/>
                      <a:pt x="30480" y="43815"/>
                    </a:cubicBezTo>
                    <a:cubicBezTo>
                      <a:pt x="33063" y="43385"/>
                      <a:pt x="35560" y="42545"/>
                      <a:pt x="38100" y="41910"/>
                    </a:cubicBezTo>
                    <a:cubicBezTo>
                      <a:pt x="38735" y="40005"/>
                      <a:pt x="40005" y="38203"/>
                      <a:pt x="40005" y="36195"/>
                    </a:cubicBezTo>
                    <a:cubicBezTo>
                      <a:pt x="40005" y="29813"/>
                      <a:pt x="38630" y="23505"/>
                      <a:pt x="38100" y="17145"/>
                    </a:cubicBezTo>
                    <a:cubicBezTo>
                      <a:pt x="37995" y="15879"/>
                      <a:pt x="44450" y="2857"/>
                      <a:pt x="45720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5409962" y="3720949"/>
                <a:ext cx="149928" cy="135252"/>
              </a:xfrm>
              <a:custGeom>
                <a:avLst/>
                <a:gdLst>
                  <a:gd name="connsiteX0" fmla="*/ 10126 w 149191"/>
                  <a:gd name="connsiteY0" fmla="*/ 0 h 135255"/>
                  <a:gd name="connsiteX1" fmla="*/ 10126 w 149191"/>
                  <a:gd name="connsiteY1" fmla="*/ 0 h 135255"/>
                  <a:gd name="connsiteX2" fmla="*/ 32986 w 149191"/>
                  <a:gd name="connsiteY2" fmla="*/ 5715 h 135255"/>
                  <a:gd name="connsiteX3" fmla="*/ 44416 w 149191"/>
                  <a:gd name="connsiteY3" fmla="*/ 7620 h 135255"/>
                  <a:gd name="connsiteX4" fmla="*/ 76801 w 149191"/>
                  <a:gd name="connsiteY4" fmla="*/ 11430 h 135255"/>
                  <a:gd name="connsiteX5" fmla="*/ 95851 w 149191"/>
                  <a:gd name="connsiteY5" fmla="*/ 17145 h 135255"/>
                  <a:gd name="connsiteX6" fmla="*/ 101566 w 149191"/>
                  <a:gd name="connsiteY6" fmla="*/ 20955 h 135255"/>
                  <a:gd name="connsiteX7" fmla="*/ 114901 w 149191"/>
                  <a:gd name="connsiteY7" fmla="*/ 28575 h 135255"/>
                  <a:gd name="connsiteX8" fmla="*/ 128236 w 149191"/>
                  <a:gd name="connsiteY8" fmla="*/ 45720 h 135255"/>
                  <a:gd name="connsiteX9" fmla="*/ 133951 w 149191"/>
                  <a:gd name="connsiteY9" fmla="*/ 51435 h 135255"/>
                  <a:gd name="connsiteX10" fmla="*/ 139666 w 149191"/>
                  <a:gd name="connsiteY10" fmla="*/ 64770 h 135255"/>
                  <a:gd name="connsiteX11" fmla="*/ 141571 w 149191"/>
                  <a:gd name="connsiteY11" fmla="*/ 70485 h 135255"/>
                  <a:gd name="connsiteX12" fmla="*/ 143476 w 149191"/>
                  <a:gd name="connsiteY12" fmla="*/ 78105 h 135255"/>
                  <a:gd name="connsiteX13" fmla="*/ 147286 w 149191"/>
                  <a:gd name="connsiteY13" fmla="*/ 83820 h 135255"/>
                  <a:gd name="connsiteX14" fmla="*/ 149191 w 149191"/>
                  <a:gd name="connsiteY14" fmla="*/ 89535 h 135255"/>
                  <a:gd name="connsiteX15" fmla="*/ 145381 w 149191"/>
                  <a:gd name="connsiteY15" fmla="*/ 106680 h 135255"/>
                  <a:gd name="connsiteX16" fmla="*/ 137761 w 149191"/>
                  <a:gd name="connsiteY16" fmla="*/ 110490 h 135255"/>
                  <a:gd name="connsiteX17" fmla="*/ 128236 w 149191"/>
                  <a:gd name="connsiteY17" fmla="*/ 112395 h 135255"/>
                  <a:gd name="connsiteX18" fmla="*/ 120616 w 149191"/>
                  <a:gd name="connsiteY18" fmla="*/ 114300 h 135255"/>
                  <a:gd name="connsiteX19" fmla="*/ 114901 w 149191"/>
                  <a:gd name="connsiteY19" fmla="*/ 118110 h 135255"/>
                  <a:gd name="connsiteX20" fmla="*/ 107281 w 149191"/>
                  <a:gd name="connsiteY20" fmla="*/ 120015 h 135255"/>
                  <a:gd name="connsiteX21" fmla="*/ 101566 w 149191"/>
                  <a:gd name="connsiteY21" fmla="*/ 121920 h 135255"/>
                  <a:gd name="connsiteX22" fmla="*/ 93946 w 149191"/>
                  <a:gd name="connsiteY22" fmla="*/ 125730 h 135255"/>
                  <a:gd name="connsiteX23" fmla="*/ 88231 w 149191"/>
                  <a:gd name="connsiteY23" fmla="*/ 129540 h 135255"/>
                  <a:gd name="connsiteX24" fmla="*/ 78706 w 149191"/>
                  <a:gd name="connsiteY24" fmla="*/ 131445 h 135255"/>
                  <a:gd name="connsiteX25" fmla="*/ 67276 w 149191"/>
                  <a:gd name="connsiteY25" fmla="*/ 135255 h 135255"/>
                  <a:gd name="connsiteX26" fmla="*/ 42511 w 149191"/>
                  <a:gd name="connsiteY26" fmla="*/ 133350 h 135255"/>
                  <a:gd name="connsiteX27" fmla="*/ 34891 w 149191"/>
                  <a:gd name="connsiteY27" fmla="*/ 120015 h 135255"/>
                  <a:gd name="connsiteX28" fmla="*/ 31081 w 149191"/>
                  <a:gd name="connsiteY28" fmla="*/ 114300 h 135255"/>
                  <a:gd name="connsiteX29" fmla="*/ 29176 w 149191"/>
                  <a:gd name="connsiteY29" fmla="*/ 78105 h 135255"/>
                  <a:gd name="connsiteX30" fmla="*/ 27271 w 149191"/>
                  <a:gd name="connsiteY30" fmla="*/ 68580 h 135255"/>
                  <a:gd name="connsiteX31" fmla="*/ 21556 w 149191"/>
                  <a:gd name="connsiteY31" fmla="*/ 62865 h 135255"/>
                  <a:gd name="connsiteX32" fmla="*/ 12031 w 149191"/>
                  <a:gd name="connsiteY32" fmla="*/ 49530 h 135255"/>
                  <a:gd name="connsiteX33" fmla="*/ 6316 w 149191"/>
                  <a:gd name="connsiteY33" fmla="*/ 45720 h 135255"/>
                  <a:gd name="connsiteX34" fmla="*/ 2506 w 149191"/>
                  <a:gd name="connsiteY34" fmla="*/ 40005 h 135255"/>
                  <a:gd name="connsiteX35" fmla="*/ 2506 w 149191"/>
                  <a:gd name="connsiteY35" fmla="*/ 5715 h 135255"/>
                  <a:gd name="connsiteX36" fmla="*/ 17746 w 149191"/>
                  <a:gd name="connsiteY36" fmla="*/ 3810 h 135255"/>
                  <a:gd name="connsiteX37" fmla="*/ 10126 w 149191"/>
                  <a:gd name="connsiteY37" fmla="*/ 0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9191" h="135255">
                    <a:moveTo>
                      <a:pt x="10126" y="0"/>
                    </a:moveTo>
                    <a:lnTo>
                      <a:pt x="10126" y="0"/>
                    </a:lnTo>
                    <a:cubicBezTo>
                      <a:pt x="17746" y="1905"/>
                      <a:pt x="25319" y="4011"/>
                      <a:pt x="32986" y="5715"/>
                    </a:cubicBezTo>
                    <a:cubicBezTo>
                      <a:pt x="36757" y="6553"/>
                      <a:pt x="40592" y="7074"/>
                      <a:pt x="44416" y="7620"/>
                    </a:cubicBezTo>
                    <a:cubicBezTo>
                      <a:pt x="53580" y="8929"/>
                      <a:pt x="67801" y="10430"/>
                      <a:pt x="76801" y="11430"/>
                    </a:cubicBezTo>
                    <a:cubicBezTo>
                      <a:pt x="90715" y="16068"/>
                      <a:pt x="84335" y="14266"/>
                      <a:pt x="95851" y="17145"/>
                    </a:cubicBezTo>
                    <a:cubicBezTo>
                      <a:pt x="97756" y="18415"/>
                      <a:pt x="99578" y="19819"/>
                      <a:pt x="101566" y="20955"/>
                    </a:cubicBezTo>
                    <a:cubicBezTo>
                      <a:pt x="107495" y="24343"/>
                      <a:pt x="109838" y="24356"/>
                      <a:pt x="114901" y="28575"/>
                    </a:cubicBezTo>
                    <a:cubicBezTo>
                      <a:pt x="130988" y="41981"/>
                      <a:pt x="106995" y="24479"/>
                      <a:pt x="128236" y="45720"/>
                    </a:cubicBezTo>
                    <a:lnTo>
                      <a:pt x="133951" y="51435"/>
                    </a:lnTo>
                    <a:cubicBezTo>
                      <a:pt x="138419" y="64838"/>
                      <a:pt x="132604" y="48292"/>
                      <a:pt x="139666" y="64770"/>
                    </a:cubicBezTo>
                    <a:cubicBezTo>
                      <a:pt x="140457" y="66616"/>
                      <a:pt x="141019" y="68554"/>
                      <a:pt x="141571" y="70485"/>
                    </a:cubicBezTo>
                    <a:cubicBezTo>
                      <a:pt x="142290" y="73002"/>
                      <a:pt x="142445" y="75699"/>
                      <a:pt x="143476" y="78105"/>
                    </a:cubicBezTo>
                    <a:cubicBezTo>
                      <a:pt x="144378" y="80209"/>
                      <a:pt x="146262" y="81772"/>
                      <a:pt x="147286" y="83820"/>
                    </a:cubicBezTo>
                    <a:cubicBezTo>
                      <a:pt x="148184" y="85616"/>
                      <a:pt x="148556" y="87630"/>
                      <a:pt x="149191" y="89535"/>
                    </a:cubicBezTo>
                    <a:cubicBezTo>
                      <a:pt x="147921" y="95250"/>
                      <a:pt x="148184" y="101540"/>
                      <a:pt x="145381" y="106680"/>
                    </a:cubicBezTo>
                    <a:cubicBezTo>
                      <a:pt x="144021" y="109173"/>
                      <a:pt x="140455" y="109592"/>
                      <a:pt x="137761" y="110490"/>
                    </a:cubicBezTo>
                    <a:cubicBezTo>
                      <a:pt x="134689" y="111514"/>
                      <a:pt x="131397" y="111693"/>
                      <a:pt x="128236" y="112395"/>
                    </a:cubicBezTo>
                    <a:cubicBezTo>
                      <a:pt x="125680" y="112963"/>
                      <a:pt x="123156" y="113665"/>
                      <a:pt x="120616" y="114300"/>
                    </a:cubicBezTo>
                    <a:cubicBezTo>
                      <a:pt x="118711" y="115570"/>
                      <a:pt x="117005" y="117208"/>
                      <a:pt x="114901" y="118110"/>
                    </a:cubicBezTo>
                    <a:cubicBezTo>
                      <a:pt x="112495" y="119141"/>
                      <a:pt x="109798" y="119296"/>
                      <a:pt x="107281" y="120015"/>
                    </a:cubicBezTo>
                    <a:cubicBezTo>
                      <a:pt x="105350" y="120567"/>
                      <a:pt x="103412" y="121129"/>
                      <a:pt x="101566" y="121920"/>
                    </a:cubicBezTo>
                    <a:cubicBezTo>
                      <a:pt x="98956" y="123039"/>
                      <a:pt x="96412" y="124321"/>
                      <a:pt x="93946" y="125730"/>
                    </a:cubicBezTo>
                    <a:cubicBezTo>
                      <a:pt x="91958" y="126866"/>
                      <a:pt x="90375" y="128736"/>
                      <a:pt x="88231" y="129540"/>
                    </a:cubicBezTo>
                    <a:cubicBezTo>
                      <a:pt x="85199" y="130677"/>
                      <a:pt x="81830" y="130593"/>
                      <a:pt x="78706" y="131445"/>
                    </a:cubicBezTo>
                    <a:cubicBezTo>
                      <a:pt x="74831" y="132502"/>
                      <a:pt x="67276" y="135255"/>
                      <a:pt x="67276" y="135255"/>
                    </a:cubicBezTo>
                    <a:cubicBezTo>
                      <a:pt x="59021" y="134620"/>
                      <a:pt x="50543" y="135358"/>
                      <a:pt x="42511" y="133350"/>
                    </a:cubicBezTo>
                    <a:cubicBezTo>
                      <a:pt x="35562" y="131613"/>
                      <a:pt x="36849" y="124584"/>
                      <a:pt x="34891" y="120015"/>
                    </a:cubicBezTo>
                    <a:cubicBezTo>
                      <a:pt x="33989" y="117911"/>
                      <a:pt x="32351" y="116205"/>
                      <a:pt x="31081" y="114300"/>
                    </a:cubicBezTo>
                    <a:cubicBezTo>
                      <a:pt x="30446" y="102235"/>
                      <a:pt x="30179" y="90145"/>
                      <a:pt x="29176" y="78105"/>
                    </a:cubicBezTo>
                    <a:cubicBezTo>
                      <a:pt x="28907" y="74878"/>
                      <a:pt x="28719" y="71476"/>
                      <a:pt x="27271" y="68580"/>
                    </a:cubicBezTo>
                    <a:cubicBezTo>
                      <a:pt x="26066" y="66170"/>
                      <a:pt x="23281" y="64935"/>
                      <a:pt x="21556" y="62865"/>
                    </a:cubicBezTo>
                    <a:cubicBezTo>
                      <a:pt x="16148" y="56375"/>
                      <a:pt x="18894" y="56393"/>
                      <a:pt x="12031" y="49530"/>
                    </a:cubicBezTo>
                    <a:cubicBezTo>
                      <a:pt x="10412" y="47911"/>
                      <a:pt x="8221" y="46990"/>
                      <a:pt x="6316" y="45720"/>
                    </a:cubicBezTo>
                    <a:cubicBezTo>
                      <a:pt x="5046" y="43815"/>
                      <a:pt x="3408" y="42109"/>
                      <a:pt x="2506" y="40005"/>
                    </a:cubicBezTo>
                    <a:cubicBezTo>
                      <a:pt x="-1361" y="30983"/>
                      <a:pt x="-266" y="10336"/>
                      <a:pt x="2506" y="5715"/>
                    </a:cubicBezTo>
                    <a:cubicBezTo>
                      <a:pt x="5140" y="1325"/>
                      <a:pt x="12666" y="4445"/>
                      <a:pt x="17746" y="3810"/>
                    </a:cubicBezTo>
                    <a:cubicBezTo>
                      <a:pt x="31292" y="-705"/>
                      <a:pt x="11396" y="635"/>
                      <a:pt x="10126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5628374" y="3935871"/>
                <a:ext cx="101803" cy="70406"/>
              </a:xfrm>
              <a:custGeom>
                <a:avLst/>
                <a:gdLst>
                  <a:gd name="connsiteX0" fmla="*/ 78268 w 103033"/>
                  <a:gd name="connsiteY0" fmla="*/ 0 h 70485"/>
                  <a:gd name="connsiteX1" fmla="*/ 78268 w 103033"/>
                  <a:gd name="connsiteY1" fmla="*/ 0 h 70485"/>
                  <a:gd name="connsiteX2" fmla="*/ 74458 w 103033"/>
                  <a:gd name="connsiteY2" fmla="*/ 17145 h 70485"/>
                  <a:gd name="connsiteX3" fmla="*/ 59218 w 103033"/>
                  <a:gd name="connsiteY3" fmla="*/ 20955 h 70485"/>
                  <a:gd name="connsiteX4" fmla="*/ 42073 w 103033"/>
                  <a:gd name="connsiteY4" fmla="*/ 28575 h 70485"/>
                  <a:gd name="connsiteX5" fmla="*/ 36358 w 103033"/>
                  <a:gd name="connsiteY5" fmla="*/ 30480 h 70485"/>
                  <a:gd name="connsiteX6" fmla="*/ 30643 w 103033"/>
                  <a:gd name="connsiteY6" fmla="*/ 34290 h 70485"/>
                  <a:gd name="connsiteX7" fmla="*/ 7783 w 103033"/>
                  <a:gd name="connsiteY7" fmla="*/ 43815 h 70485"/>
                  <a:gd name="connsiteX8" fmla="*/ 2068 w 103033"/>
                  <a:gd name="connsiteY8" fmla="*/ 49530 h 70485"/>
                  <a:gd name="connsiteX9" fmla="*/ 163 w 103033"/>
                  <a:gd name="connsiteY9" fmla="*/ 55245 h 70485"/>
                  <a:gd name="connsiteX10" fmla="*/ 5878 w 103033"/>
                  <a:gd name="connsiteY10" fmla="*/ 59055 h 70485"/>
                  <a:gd name="connsiteX11" fmla="*/ 17308 w 103033"/>
                  <a:gd name="connsiteY11" fmla="*/ 62865 h 70485"/>
                  <a:gd name="connsiteX12" fmla="*/ 23023 w 103033"/>
                  <a:gd name="connsiteY12" fmla="*/ 64770 h 70485"/>
                  <a:gd name="connsiteX13" fmla="*/ 36358 w 103033"/>
                  <a:gd name="connsiteY13" fmla="*/ 66675 h 70485"/>
                  <a:gd name="connsiteX14" fmla="*/ 45883 w 103033"/>
                  <a:gd name="connsiteY14" fmla="*/ 68580 h 70485"/>
                  <a:gd name="connsiteX15" fmla="*/ 59218 w 103033"/>
                  <a:gd name="connsiteY15" fmla="*/ 70485 h 70485"/>
                  <a:gd name="connsiteX16" fmla="*/ 68743 w 103033"/>
                  <a:gd name="connsiteY16" fmla="*/ 68580 h 70485"/>
                  <a:gd name="connsiteX17" fmla="*/ 80173 w 103033"/>
                  <a:gd name="connsiteY17" fmla="*/ 64770 h 70485"/>
                  <a:gd name="connsiteX18" fmla="*/ 85888 w 103033"/>
                  <a:gd name="connsiteY18" fmla="*/ 59055 h 70485"/>
                  <a:gd name="connsiteX19" fmla="*/ 91603 w 103033"/>
                  <a:gd name="connsiteY19" fmla="*/ 57150 h 70485"/>
                  <a:gd name="connsiteX20" fmla="*/ 97318 w 103033"/>
                  <a:gd name="connsiteY20" fmla="*/ 53340 h 70485"/>
                  <a:gd name="connsiteX21" fmla="*/ 103033 w 103033"/>
                  <a:gd name="connsiteY21" fmla="*/ 41910 h 70485"/>
                  <a:gd name="connsiteX22" fmla="*/ 101128 w 103033"/>
                  <a:gd name="connsiteY22" fmla="*/ 34290 h 70485"/>
                  <a:gd name="connsiteX23" fmla="*/ 95413 w 103033"/>
                  <a:gd name="connsiteY23" fmla="*/ 28575 h 70485"/>
                  <a:gd name="connsiteX24" fmla="*/ 78268 w 103033"/>
                  <a:gd name="connsiteY24" fmla="*/ 0 h 7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3033" h="70485">
                    <a:moveTo>
                      <a:pt x="78268" y="0"/>
                    </a:moveTo>
                    <a:lnTo>
                      <a:pt x="78268" y="0"/>
                    </a:lnTo>
                    <a:cubicBezTo>
                      <a:pt x="76998" y="5715"/>
                      <a:pt x="78396" y="12813"/>
                      <a:pt x="74458" y="17145"/>
                    </a:cubicBezTo>
                    <a:cubicBezTo>
                      <a:pt x="70936" y="21020"/>
                      <a:pt x="59218" y="20955"/>
                      <a:pt x="59218" y="20955"/>
                    </a:cubicBezTo>
                    <a:cubicBezTo>
                      <a:pt x="50161" y="26993"/>
                      <a:pt x="55675" y="24041"/>
                      <a:pt x="42073" y="28575"/>
                    </a:cubicBezTo>
                    <a:cubicBezTo>
                      <a:pt x="40168" y="29210"/>
                      <a:pt x="38029" y="29366"/>
                      <a:pt x="36358" y="30480"/>
                    </a:cubicBezTo>
                    <a:cubicBezTo>
                      <a:pt x="34453" y="31750"/>
                      <a:pt x="32735" y="33360"/>
                      <a:pt x="30643" y="34290"/>
                    </a:cubicBezTo>
                    <a:cubicBezTo>
                      <a:pt x="18059" y="39883"/>
                      <a:pt x="19743" y="35841"/>
                      <a:pt x="7783" y="43815"/>
                    </a:cubicBezTo>
                    <a:cubicBezTo>
                      <a:pt x="5541" y="45309"/>
                      <a:pt x="3973" y="47625"/>
                      <a:pt x="2068" y="49530"/>
                    </a:cubicBezTo>
                    <a:cubicBezTo>
                      <a:pt x="1433" y="51435"/>
                      <a:pt x="-583" y="53381"/>
                      <a:pt x="163" y="55245"/>
                    </a:cubicBezTo>
                    <a:cubicBezTo>
                      <a:pt x="1013" y="57371"/>
                      <a:pt x="3786" y="58125"/>
                      <a:pt x="5878" y="59055"/>
                    </a:cubicBezTo>
                    <a:cubicBezTo>
                      <a:pt x="9548" y="60686"/>
                      <a:pt x="13498" y="61595"/>
                      <a:pt x="17308" y="62865"/>
                    </a:cubicBezTo>
                    <a:cubicBezTo>
                      <a:pt x="19213" y="63500"/>
                      <a:pt x="21035" y="64486"/>
                      <a:pt x="23023" y="64770"/>
                    </a:cubicBezTo>
                    <a:cubicBezTo>
                      <a:pt x="27468" y="65405"/>
                      <a:pt x="31929" y="65937"/>
                      <a:pt x="36358" y="66675"/>
                    </a:cubicBezTo>
                    <a:cubicBezTo>
                      <a:pt x="39552" y="67207"/>
                      <a:pt x="42689" y="68048"/>
                      <a:pt x="45883" y="68580"/>
                    </a:cubicBezTo>
                    <a:cubicBezTo>
                      <a:pt x="50312" y="69318"/>
                      <a:pt x="54773" y="69850"/>
                      <a:pt x="59218" y="70485"/>
                    </a:cubicBezTo>
                    <a:cubicBezTo>
                      <a:pt x="62393" y="69850"/>
                      <a:pt x="65619" y="69432"/>
                      <a:pt x="68743" y="68580"/>
                    </a:cubicBezTo>
                    <a:cubicBezTo>
                      <a:pt x="72618" y="67523"/>
                      <a:pt x="80173" y="64770"/>
                      <a:pt x="80173" y="64770"/>
                    </a:cubicBezTo>
                    <a:cubicBezTo>
                      <a:pt x="82078" y="62865"/>
                      <a:pt x="83646" y="60549"/>
                      <a:pt x="85888" y="59055"/>
                    </a:cubicBezTo>
                    <a:cubicBezTo>
                      <a:pt x="87559" y="57941"/>
                      <a:pt x="89807" y="58048"/>
                      <a:pt x="91603" y="57150"/>
                    </a:cubicBezTo>
                    <a:cubicBezTo>
                      <a:pt x="93651" y="56126"/>
                      <a:pt x="95413" y="54610"/>
                      <a:pt x="97318" y="53340"/>
                    </a:cubicBezTo>
                    <a:cubicBezTo>
                      <a:pt x="99244" y="50451"/>
                      <a:pt x="103033" y="45854"/>
                      <a:pt x="103033" y="41910"/>
                    </a:cubicBezTo>
                    <a:cubicBezTo>
                      <a:pt x="103033" y="39292"/>
                      <a:pt x="102427" y="36563"/>
                      <a:pt x="101128" y="34290"/>
                    </a:cubicBezTo>
                    <a:cubicBezTo>
                      <a:pt x="99791" y="31951"/>
                      <a:pt x="97540" y="30229"/>
                      <a:pt x="95413" y="28575"/>
                    </a:cubicBezTo>
                    <a:cubicBezTo>
                      <a:pt x="91799" y="25764"/>
                      <a:pt x="81125" y="4762"/>
                      <a:pt x="78268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5632076" y="3665365"/>
                <a:ext cx="449782" cy="292739"/>
              </a:xfrm>
              <a:custGeom>
                <a:avLst/>
                <a:gdLst>
                  <a:gd name="connsiteX0" fmla="*/ 62865 w 449617"/>
                  <a:gd name="connsiteY0" fmla="*/ 0 h 293370"/>
                  <a:gd name="connsiteX1" fmla="*/ 62865 w 449617"/>
                  <a:gd name="connsiteY1" fmla="*/ 0 h 293370"/>
                  <a:gd name="connsiteX2" fmla="*/ 47625 w 449617"/>
                  <a:gd name="connsiteY2" fmla="*/ 9525 h 293370"/>
                  <a:gd name="connsiteX3" fmla="*/ 36195 w 449617"/>
                  <a:gd name="connsiteY3" fmla="*/ 11430 h 293370"/>
                  <a:gd name="connsiteX4" fmla="*/ 24765 w 449617"/>
                  <a:gd name="connsiteY4" fmla="*/ 17145 h 293370"/>
                  <a:gd name="connsiteX5" fmla="*/ 17145 w 449617"/>
                  <a:gd name="connsiteY5" fmla="*/ 20955 h 293370"/>
                  <a:gd name="connsiteX6" fmla="*/ 7620 w 449617"/>
                  <a:gd name="connsiteY6" fmla="*/ 32385 h 293370"/>
                  <a:gd name="connsiteX7" fmla="*/ 5715 w 449617"/>
                  <a:gd name="connsiteY7" fmla="*/ 43815 h 293370"/>
                  <a:gd name="connsiteX8" fmla="*/ 1905 w 449617"/>
                  <a:gd name="connsiteY8" fmla="*/ 55245 h 293370"/>
                  <a:gd name="connsiteX9" fmla="*/ 0 w 449617"/>
                  <a:gd name="connsiteY9" fmla="*/ 62865 h 293370"/>
                  <a:gd name="connsiteX10" fmla="*/ 3810 w 449617"/>
                  <a:gd name="connsiteY10" fmla="*/ 89535 h 293370"/>
                  <a:gd name="connsiteX11" fmla="*/ 5715 w 449617"/>
                  <a:gd name="connsiteY11" fmla="*/ 95250 h 293370"/>
                  <a:gd name="connsiteX12" fmla="*/ 13335 w 449617"/>
                  <a:gd name="connsiteY12" fmla="*/ 100965 h 293370"/>
                  <a:gd name="connsiteX13" fmla="*/ 30480 w 449617"/>
                  <a:gd name="connsiteY13" fmla="*/ 114300 h 293370"/>
                  <a:gd name="connsiteX14" fmla="*/ 49530 w 449617"/>
                  <a:gd name="connsiteY14" fmla="*/ 120015 h 293370"/>
                  <a:gd name="connsiteX15" fmla="*/ 64770 w 449617"/>
                  <a:gd name="connsiteY15" fmla="*/ 125730 h 293370"/>
                  <a:gd name="connsiteX16" fmla="*/ 72390 w 449617"/>
                  <a:gd name="connsiteY16" fmla="*/ 127635 h 293370"/>
                  <a:gd name="connsiteX17" fmla="*/ 76200 w 449617"/>
                  <a:gd name="connsiteY17" fmla="*/ 133350 h 293370"/>
                  <a:gd name="connsiteX18" fmla="*/ 127635 w 449617"/>
                  <a:gd name="connsiteY18" fmla="*/ 139065 h 293370"/>
                  <a:gd name="connsiteX19" fmla="*/ 133350 w 449617"/>
                  <a:gd name="connsiteY19" fmla="*/ 140970 h 293370"/>
                  <a:gd name="connsiteX20" fmla="*/ 144780 w 449617"/>
                  <a:gd name="connsiteY20" fmla="*/ 152400 h 293370"/>
                  <a:gd name="connsiteX21" fmla="*/ 148590 w 449617"/>
                  <a:gd name="connsiteY21" fmla="*/ 179070 h 293370"/>
                  <a:gd name="connsiteX22" fmla="*/ 150495 w 449617"/>
                  <a:gd name="connsiteY22" fmla="*/ 200025 h 293370"/>
                  <a:gd name="connsiteX23" fmla="*/ 154305 w 449617"/>
                  <a:gd name="connsiteY23" fmla="*/ 213360 h 293370"/>
                  <a:gd name="connsiteX24" fmla="*/ 156210 w 449617"/>
                  <a:gd name="connsiteY24" fmla="*/ 238125 h 293370"/>
                  <a:gd name="connsiteX25" fmla="*/ 160020 w 449617"/>
                  <a:gd name="connsiteY25" fmla="*/ 251460 h 293370"/>
                  <a:gd name="connsiteX26" fmla="*/ 161925 w 449617"/>
                  <a:gd name="connsiteY26" fmla="*/ 262890 h 293370"/>
                  <a:gd name="connsiteX27" fmla="*/ 165735 w 449617"/>
                  <a:gd name="connsiteY27" fmla="*/ 268605 h 293370"/>
                  <a:gd name="connsiteX28" fmla="*/ 171450 w 449617"/>
                  <a:gd name="connsiteY28" fmla="*/ 278130 h 293370"/>
                  <a:gd name="connsiteX29" fmla="*/ 179070 w 449617"/>
                  <a:gd name="connsiteY29" fmla="*/ 289560 h 293370"/>
                  <a:gd name="connsiteX30" fmla="*/ 192405 w 449617"/>
                  <a:gd name="connsiteY30" fmla="*/ 293370 h 293370"/>
                  <a:gd name="connsiteX31" fmla="*/ 222885 w 449617"/>
                  <a:gd name="connsiteY31" fmla="*/ 289560 h 293370"/>
                  <a:gd name="connsiteX32" fmla="*/ 228600 w 449617"/>
                  <a:gd name="connsiteY32" fmla="*/ 283845 h 293370"/>
                  <a:gd name="connsiteX33" fmla="*/ 247650 w 449617"/>
                  <a:gd name="connsiteY33" fmla="*/ 276225 h 293370"/>
                  <a:gd name="connsiteX34" fmla="*/ 259080 w 449617"/>
                  <a:gd name="connsiteY34" fmla="*/ 270510 h 293370"/>
                  <a:gd name="connsiteX35" fmla="*/ 321945 w 449617"/>
                  <a:gd name="connsiteY35" fmla="*/ 268605 h 293370"/>
                  <a:gd name="connsiteX36" fmla="*/ 337185 w 449617"/>
                  <a:gd name="connsiteY36" fmla="*/ 264795 h 293370"/>
                  <a:gd name="connsiteX37" fmla="*/ 346710 w 449617"/>
                  <a:gd name="connsiteY37" fmla="*/ 253365 h 293370"/>
                  <a:gd name="connsiteX38" fmla="*/ 358140 w 449617"/>
                  <a:gd name="connsiteY38" fmla="*/ 238125 h 293370"/>
                  <a:gd name="connsiteX39" fmla="*/ 363855 w 449617"/>
                  <a:gd name="connsiteY39" fmla="*/ 232410 h 293370"/>
                  <a:gd name="connsiteX40" fmla="*/ 373380 w 449617"/>
                  <a:gd name="connsiteY40" fmla="*/ 230505 h 293370"/>
                  <a:gd name="connsiteX41" fmla="*/ 434340 w 449617"/>
                  <a:gd name="connsiteY41" fmla="*/ 222885 h 293370"/>
                  <a:gd name="connsiteX42" fmla="*/ 436245 w 449617"/>
                  <a:gd name="connsiteY42" fmla="*/ 217170 h 293370"/>
                  <a:gd name="connsiteX43" fmla="*/ 440055 w 449617"/>
                  <a:gd name="connsiteY43" fmla="*/ 201930 h 293370"/>
                  <a:gd name="connsiteX44" fmla="*/ 443865 w 449617"/>
                  <a:gd name="connsiteY44" fmla="*/ 179070 h 293370"/>
                  <a:gd name="connsiteX45" fmla="*/ 449580 w 449617"/>
                  <a:gd name="connsiteY45" fmla="*/ 167640 h 293370"/>
                  <a:gd name="connsiteX46" fmla="*/ 447675 w 449617"/>
                  <a:gd name="connsiteY46" fmla="*/ 150495 h 293370"/>
                  <a:gd name="connsiteX47" fmla="*/ 432435 w 449617"/>
                  <a:gd name="connsiteY47" fmla="*/ 142875 h 293370"/>
                  <a:gd name="connsiteX48" fmla="*/ 413385 w 449617"/>
                  <a:gd name="connsiteY48" fmla="*/ 137160 h 293370"/>
                  <a:gd name="connsiteX49" fmla="*/ 401955 w 449617"/>
                  <a:gd name="connsiteY49" fmla="*/ 129540 h 293370"/>
                  <a:gd name="connsiteX50" fmla="*/ 388620 w 449617"/>
                  <a:gd name="connsiteY50" fmla="*/ 121920 h 293370"/>
                  <a:gd name="connsiteX51" fmla="*/ 382905 w 449617"/>
                  <a:gd name="connsiteY51" fmla="*/ 120015 h 293370"/>
                  <a:gd name="connsiteX52" fmla="*/ 367665 w 449617"/>
                  <a:gd name="connsiteY52" fmla="*/ 116205 h 293370"/>
                  <a:gd name="connsiteX53" fmla="*/ 352425 w 449617"/>
                  <a:gd name="connsiteY53" fmla="*/ 108585 h 293370"/>
                  <a:gd name="connsiteX54" fmla="*/ 344805 w 449617"/>
                  <a:gd name="connsiteY54" fmla="*/ 102870 h 293370"/>
                  <a:gd name="connsiteX55" fmla="*/ 335280 w 449617"/>
                  <a:gd name="connsiteY55" fmla="*/ 100965 h 293370"/>
                  <a:gd name="connsiteX56" fmla="*/ 327660 w 449617"/>
                  <a:gd name="connsiteY56" fmla="*/ 95250 h 293370"/>
                  <a:gd name="connsiteX57" fmla="*/ 321945 w 449617"/>
                  <a:gd name="connsiteY57" fmla="*/ 89535 h 293370"/>
                  <a:gd name="connsiteX58" fmla="*/ 316230 w 449617"/>
                  <a:gd name="connsiteY58" fmla="*/ 85725 h 293370"/>
                  <a:gd name="connsiteX59" fmla="*/ 304800 w 449617"/>
                  <a:gd name="connsiteY59" fmla="*/ 78105 h 293370"/>
                  <a:gd name="connsiteX60" fmla="*/ 281940 w 449617"/>
                  <a:gd name="connsiteY60" fmla="*/ 59055 h 293370"/>
                  <a:gd name="connsiteX61" fmla="*/ 276225 w 449617"/>
                  <a:gd name="connsiteY61" fmla="*/ 57150 h 293370"/>
                  <a:gd name="connsiteX62" fmla="*/ 268605 w 449617"/>
                  <a:gd name="connsiteY62" fmla="*/ 51435 h 293370"/>
                  <a:gd name="connsiteX63" fmla="*/ 228600 w 449617"/>
                  <a:gd name="connsiteY63" fmla="*/ 51435 h 293370"/>
                  <a:gd name="connsiteX64" fmla="*/ 196215 w 449617"/>
                  <a:gd name="connsiteY64" fmla="*/ 66675 h 293370"/>
                  <a:gd name="connsiteX65" fmla="*/ 190500 w 449617"/>
                  <a:gd name="connsiteY65" fmla="*/ 72390 h 293370"/>
                  <a:gd name="connsiteX66" fmla="*/ 184785 w 449617"/>
                  <a:gd name="connsiteY66" fmla="*/ 74295 h 293370"/>
                  <a:gd name="connsiteX67" fmla="*/ 177165 w 449617"/>
                  <a:gd name="connsiteY67" fmla="*/ 78105 h 293370"/>
                  <a:gd name="connsiteX68" fmla="*/ 137160 w 449617"/>
                  <a:gd name="connsiteY68" fmla="*/ 76200 h 293370"/>
                  <a:gd name="connsiteX69" fmla="*/ 127635 w 449617"/>
                  <a:gd name="connsiteY69" fmla="*/ 74295 h 293370"/>
                  <a:gd name="connsiteX70" fmla="*/ 116205 w 449617"/>
                  <a:gd name="connsiteY70" fmla="*/ 64770 h 293370"/>
                  <a:gd name="connsiteX71" fmla="*/ 112395 w 449617"/>
                  <a:gd name="connsiteY71" fmla="*/ 59055 h 293370"/>
                  <a:gd name="connsiteX72" fmla="*/ 106680 w 449617"/>
                  <a:gd name="connsiteY72" fmla="*/ 53340 h 293370"/>
                  <a:gd name="connsiteX73" fmla="*/ 99060 w 449617"/>
                  <a:gd name="connsiteY73" fmla="*/ 41910 h 293370"/>
                  <a:gd name="connsiteX74" fmla="*/ 97155 w 449617"/>
                  <a:gd name="connsiteY74" fmla="*/ 36195 h 293370"/>
                  <a:gd name="connsiteX75" fmla="*/ 87630 w 449617"/>
                  <a:gd name="connsiteY75" fmla="*/ 26670 h 293370"/>
                  <a:gd name="connsiteX76" fmla="*/ 78105 w 449617"/>
                  <a:gd name="connsiteY76" fmla="*/ 17145 h 293370"/>
                  <a:gd name="connsiteX77" fmla="*/ 74295 w 449617"/>
                  <a:gd name="connsiteY77" fmla="*/ 11430 h 293370"/>
                  <a:gd name="connsiteX78" fmla="*/ 62865 w 449617"/>
                  <a:gd name="connsiteY78" fmla="*/ 0 h 29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449617" h="293370">
                    <a:moveTo>
                      <a:pt x="62865" y="0"/>
                    </a:moveTo>
                    <a:lnTo>
                      <a:pt x="62865" y="0"/>
                    </a:lnTo>
                    <a:cubicBezTo>
                      <a:pt x="57785" y="3175"/>
                      <a:pt x="53131" y="7165"/>
                      <a:pt x="47625" y="9525"/>
                    </a:cubicBezTo>
                    <a:cubicBezTo>
                      <a:pt x="44075" y="11047"/>
                      <a:pt x="39966" y="10592"/>
                      <a:pt x="36195" y="11430"/>
                    </a:cubicBezTo>
                    <a:cubicBezTo>
                      <a:pt x="29051" y="13018"/>
                      <a:pt x="31304" y="13409"/>
                      <a:pt x="24765" y="17145"/>
                    </a:cubicBezTo>
                    <a:cubicBezTo>
                      <a:pt x="22299" y="18554"/>
                      <a:pt x="19456" y="19304"/>
                      <a:pt x="17145" y="20955"/>
                    </a:cubicBezTo>
                    <a:cubicBezTo>
                      <a:pt x="12478" y="24289"/>
                      <a:pt x="10658" y="27828"/>
                      <a:pt x="7620" y="32385"/>
                    </a:cubicBezTo>
                    <a:cubicBezTo>
                      <a:pt x="6985" y="36195"/>
                      <a:pt x="6652" y="40068"/>
                      <a:pt x="5715" y="43815"/>
                    </a:cubicBezTo>
                    <a:cubicBezTo>
                      <a:pt x="4741" y="47711"/>
                      <a:pt x="2879" y="51349"/>
                      <a:pt x="1905" y="55245"/>
                    </a:cubicBezTo>
                    <a:lnTo>
                      <a:pt x="0" y="62865"/>
                    </a:lnTo>
                    <a:cubicBezTo>
                      <a:pt x="1270" y="71755"/>
                      <a:pt x="2249" y="80691"/>
                      <a:pt x="3810" y="89535"/>
                    </a:cubicBezTo>
                    <a:cubicBezTo>
                      <a:pt x="4159" y="91512"/>
                      <a:pt x="4429" y="93707"/>
                      <a:pt x="5715" y="95250"/>
                    </a:cubicBezTo>
                    <a:cubicBezTo>
                      <a:pt x="7748" y="97689"/>
                      <a:pt x="10924" y="98899"/>
                      <a:pt x="13335" y="100965"/>
                    </a:cubicBezTo>
                    <a:cubicBezTo>
                      <a:pt x="19611" y="106344"/>
                      <a:pt x="21358" y="111259"/>
                      <a:pt x="30480" y="114300"/>
                    </a:cubicBezTo>
                    <a:cubicBezTo>
                      <a:pt x="57643" y="123354"/>
                      <a:pt x="29377" y="114257"/>
                      <a:pt x="49530" y="120015"/>
                    </a:cubicBezTo>
                    <a:cubicBezTo>
                      <a:pt x="58893" y="122690"/>
                      <a:pt x="52692" y="121704"/>
                      <a:pt x="64770" y="125730"/>
                    </a:cubicBezTo>
                    <a:cubicBezTo>
                      <a:pt x="67254" y="126558"/>
                      <a:pt x="69850" y="127000"/>
                      <a:pt x="72390" y="127635"/>
                    </a:cubicBezTo>
                    <a:cubicBezTo>
                      <a:pt x="73660" y="129540"/>
                      <a:pt x="74258" y="132137"/>
                      <a:pt x="76200" y="133350"/>
                    </a:cubicBezTo>
                    <a:cubicBezTo>
                      <a:pt x="88123" y="140802"/>
                      <a:pt x="124079" y="138896"/>
                      <a:pt x="127635" y="139065"/>
                    </a:cubicBezTo>
                    <a:cubicBezTo>
                      <a:pt x="129540" y="139700"/>
                      <a:pt x="131765" y="139737"/>
                      <a:pt x="133350" y="140970"/>
                    </a:cubicBezTo>
                    <a:cubicBezTo>
                      <a:pt x="137603" y="144278"/>
                      <a:pt x="144780" y="152400"/>
                      <a:pt x="144780" y="152400"/>
                    </a:cubicBezTo>
                    <a:cubicBezTo>
                      <a:pt x="146756" y="164255"/>
                      <a:pt x="147228" y="166128"/>
                      <a:pt x="148590" y="179070"/>
                    </a:cubicBezTo>
                    <a:cubicBezTo>
                      <a:pt x="149324" y="186045"/>
                      <a:pt x="149568" y="193073"/>
                      <a:pt x="150495" y="200025"/>
                    </a:cubicBezTo>
                    <a:cubicBezTo>
                      <a:pt x="151027" y="204012"/>
                      <a:pt x="152999" y="209442"/>
                      <a:pt x="154305" y="213360"/>
                    </a:cubicBezTo>
                    <a:cubicBezTo>
                      <a:pt x="154940" y="221615"/>
                      <a:pt x="155243" y="229902"/>
                      <a:pt x="156210" y="238125"/>
                    </a:cubicBezTo>
                    <a:cubicBezTo>
                      <a:pt x="157247" y="246942"/>
                      <a:pt x="158326" y="243838"/>
                      <a:pt x="160020" y="251460"/>
                    </a:cubicBezTo>
                    <a:cubicBezTo>
                      <a:pt x="160858" y="255231"/>
                      <a:pt x="160704" y="259226"/>
                      <a:pt x="161925" y="262890"/>
                    </a:cubicBezTo>
                    <a:cubicBezTo>
                      <a:pt x="162649" y="265062"/>
                      <a:pt x="164522" y="266663"/>
                      <a:pt x="165735" y="268605"/>
                    </a:cubicBezTo>
                    <a:cubicBezTo>
                      <a:pt x="167697" y="271745"/>
                      <a:pt x="169462" y="275006"/>
                      <a:pt x="171450" y="278130"/>
                    </a:cubicBezTo>
                    <a:cubicBezTo>
                      <a:pt x="173908" y="281993"/>
                      <a:pt x="174628" y="288449"/>
                      <a:pt x="179070" y="289560"/>
                    </a:cubicBezTo>
                    <a:cubicBezTo>
                      <a:pt x="188638" y="291952"/>
                      <a:pt x="184206" y="290637"/>
                      <a:pt x="192405" y="293370"/>
                    </a:cubicBezTo>
                    <a:cubicBezTo>
                      <a:pt x="202565" y="292100"/>
                      <a:pt x="212983" y="292166"/>
                      <a:pt x="222885" y="289560"/>
                    </a:cubicBezTo>
                    <a:cubicBezTo>
                      <a:pt x="225490" y="288874"/>
                      <a:pt x="226408" y="285411"/>
                      <a:pt x="228600" y="283845"/>
                    </a:cubicBezTo>
                    <a:cubicBezTo>
                      <a:pt x="259268" y="261939"/>
                      <a:pt x="206011" y="303984"/>
                      <a:pt x="247650" y="276225"/>
                    </a:cubicBezTo>
                    <a:cubicBezTo>
                      <a:pt x="250948" y="274026"/>
                      <a:pt x="254778" y="270749"/>
                      <a:pt x="259080" y="270510"/>
                    </a:cubicBezTo>
                    <a:cubicBezTo>
                      <a:pt x="280012" y="269347"/>
                      <a:pt x="300990" y="269240"/>
                      <a:pt x="321945" y="268605"/>
                    </a:cubicBezTo>
                    <a:cubicBezTo>
                      <a:pt x="327025" y="267335"/>
                      <a:pt x="334280" y="269152"/>
                      <a:pt x="337185" y="264795"/>
                    </a:cubicBezTo>
                    <a:cubicBezTo>
                      <a:pt x="347476" y="249359"/>
                      <a:pt x="333509" y="269500"/>
                      <a:pt x="346710" y="253365"/>
                    </a:cubicBezTo>
                    <a:cubicBezTo>
                      <a:pt x="350731" y="248450"/>
                      <a:pt x="353650" y="242615"/>
                      <a:pt x="358140" y="238125"/>
                    </a:cubicBezTo>
                    <a:cubicBezTo>
                      <a:pt x="360045" y="236220"/>
                      <a:pt x="361445" y="233615"/>
                      <a:pt x="363855" y="232410"/>
                    </a:cubicBezTo>
                    <a:cubicBezTo>
                      <a:pt x="366751" y="230962"/>
                      <a:pt x="370205" y="231140"/>
                      <a:pt x="373380" y="230505"/>
                    </a:cubicBezTo>
                    <a:cubicBezTo>
                      <a:pt x="393090" y="210795"/>
                      <a:pt x="369794" y="231491"/>
                      <a:pt x="434340" y="222885"/>
                    </a:cubicBezTo>
                    <a:cubicBezTo>
                      <a:pt x="436330" y="222620"/>
                      <a:pt x="435717" y="219107"/>
                      <a:pt x="436245" y="217170"/>
                    </a:cubicBezTo>
                    <a:cubicBezTo>
                      <a:pt x="437623" y="212118"/>
                      <a:pt x="439090" y="207077"/>
                      <a:pt x="440055" y="201930"/>
                    </a:cubicBezTo>
                    <a:cubicBezTo>
                      <a:pt x="440848" y="197698"/>
                      <a:pt x="441453" y="184698"/>
                      <a:pt x="443865" y="179070"/>
                    </a:cubicBezTo>
                    <a:cubicBezTo>
                      <a:pt x="454944" y="153220"/>
                      <a:pt x="441553" y="191721"/>
                      <a:pt x="449580" y="167640"/>
                    </a:cubicBezTo>
                    <a:cubicBezTo>
                      <a:pt x="448945" y="161925"/>
                      <a:pt x="450948" y="155223"/>
                      <a:pt x="447675" y="150495"/>
                    </a:cubicBezTo>
                    <a:cubicBezTo>
                      <a:pt x="444442" y="145825"/>
                      <a:pt x="437945" y="144253"/>
                      <a:pt x="432435" y="142875"/>
                    </a:cubicBezTo>
                    <a:cubicBezTo>
                      <a:pt x="428175" y="141810"/>
                      <a:pt x="416168" y="139015"/>
                      <a:pt x="413385" y="137160"/>
                    </a:cubicBezTo>
                    <a:lnTo>
                      <a:pt x="401955" y="129540"/>
                    </a:lnTo>
                    <a:cubicBezTo>
                      <a:pt x="396215" y="125714"/>
                      <a:pt x="395387" y="124820"/>
                      <a:pt x="388620" y="121920"/>
                    </a:cubicBezTo>
                    <a:cubicBezTo>
                      <a:pt x="386774" y="121129"/>
                      <a:pt x="384842" y="120543"/>
                      <a:pt x="382905" y="120015"/>
                    </a:cubicBezTo>
                    <a:cubicBezTo>
                      <a:pt x="377853" y="118637"/>
                      <a:pt x="372349" y="118547"/>
                      <a:pt x="367665" y="116205"/>
                    </a:cubicBezTo>
                    <a:cubicBezTo>
                      <a:pt x="362585" y="113665"/>
                      <a:pt x="356969" y="111993"/>
                      <a:pt x="352425" y="108585"/>
                    </a:cubicBezTo>
                    <a:cubicBezTo>
                      <a:pt x="349885" y="106680"/>
                      <a:pt x="347706" y="104159"/>
                      <a:pt x="344805" y="102870"/>
                    </a:cubicBezTo>
                    <a:cubicBezTo>
                      <a:pt x="341846" y="101555"/>
                      <a:pt x="338455" y="101600"/>
                      <a:pt x="335280" y="100965"/>
                    </a:cubicBezTo>
                    <a:cubicBezTo>
                      <a:pt x="332740" y="99060"/>
                      <a:pt x="330071" y="97316"/>
                      <a:pt x="327660" y="95250"/>
                    </a:cubicBezTo>
                    <a:cubicBezTo>
                      <a:pt x="325615" y="93497"/>
                      <a:pt x="324015" y="91260"/>
                      <a:pt x="321945" y="89535"/>
                    </a:cubicBezTo>
                    <a:cubicBezTo>
                      <a:pt x="320186" y="88069"/>
                      <a:pt x="317989" y="87191"/>
                      <a:pt x="316230" y="85725"/>
                    </a:cubicBezTo>
                    <a:cubicBezTo>
                      <a:pt x="306717" y="77797"/>
                      <a:pt x="314844" y="81453"/>
                      <a:pt x="304800" y="78105"/>
                    </a:cubicBezTo>
                    <a:cubicBezTo>
                      <a:pt x="299495" y="72800"/>
                      <a:pt x="289897" y="61707"/>
                      <a:pt x="281940" y="59055"/>
                    </a:cubicBezTo>
                    <a:lnTo>
                      <a:pt x="276225" y="57150"/>
                    </a:lnTo>
                    <a:cubicBezTo>
                      <a:pt x="273685" y="55245"/>
                      <a:pt x="271506" y="52724"/>
                      <a:pt x="268605" y="51435"/>
                    </a:cubicBezTo>
                    <a:cubicBezTo>
                      <a:pt x="258504" y="46946"/>
                      <a:pt x="232739" y="51176"/>
                      <a:pt x="228600" y="51435"/>
                    </a:cubicBezTo>
                    <a:cubicBezTo>
                      <a:pt x="216742" y="54399"/>
                      <a:pt x="205558" y="57332"/>
                      <a:pt x="196215" y="66675"/>
                    </a:cubicBezTo>
                    <a:cubicBezTo>
                      <a:pt x="194310" y="68580"/>
                      <a:pt x="192742" y="70896"/>
                      <a:pt x="190500" y="72390"/>
                    </a:cubicBezTo>
                    <a:cubicBezTo>
                      <a:pt x="188829" y="73504"/>
                      <a:pt x="186631" y="73504"/>
                      <a:pt x="184785" y="74295"/>
                    </a:cubicBezTo>
                    <a:cubicBezTo>
                      <a:pt x="182175" y="75414"/>
                      <a:pt x="179705" y="76835"/>
                      <a:pt x="177165" y="78105"/>
                    </a:cubicBezTo>
                    <a:cubicBezTo>
                      <a:pt x="163830" y="77470"/>
                      <a:pt x="150471" y="77224"/>
                      <a:pt x="137160" y="76200"/>
                    </a:cubicBezTo>
                    <a:cubicBezTo>
                      <a:pt x="133932" y="75952"/>
                      <a:pt x="130667" y="75432"/>
                      <a:pt x="127635" y="74295"/>
                    </a:cubicBezTo>
                    <a:cubicBezTo>
                      <a:pt x="124002" y="72933"/>
                      <a:pt x="118451" y="67465"/>
                      <a:pt x="116205" y="64770"/>
                    </a:cubicBezTo>
                    <a:cubicBezTo>
                      <a:pt x="114739" y="63011"/>
                      <a:pt x="113861" y="60814"/>
                      <a:pt x="112395" y="59055"/>
                    </a:cubicBezTo>
                    <a:cubicBezTo>
                      <a:pt x="110670" y="56985"/>
                      <a:pt x="108585" y="55245"/>
                      <a:pt x="106680" y="53340"/>
                    </a:cubicBezTo>
                    <a:cubicBezTo>
                      <a:pt x="102150" y="39751"/>
                      <a:pt x="108573" y="56180"/>
                      <a:pt x="99060" y="41910"/>
                    </a:cubicBezTo>
                    <a:cubicBezTo>
                      <a:pt x="97946" y="40239"/>
                      <a:pt x="98053" y="37991"/>
                      <a:pt x="97155" y="36195"/>
                    </a:cubicBezTo>
                    <a:cubicBezTo>
                      <a:pt x="93980" y="29845"/>
                      <a:pt x="93345" y="30480"/>
                      <a:pt x="87630" y="26670"/>
                    </a:cubicBezTo>
                    <a:cubicBezTo>
                      <a:pt x="77470" y="11430"/>
                      <a:pt x="90805" y="29845"/>
                      <a:pt x="78105" y="17145"/>
                    </a:cubicBezTo>
                    <a:cubicBezTo>
                      <a:pt x="76486" y="15526"/>
                      <a:pt x="75725" y="13218"/>
                      <a:pt x="74295" y="11430"/>
                    </a:cubicBezTo>
                    <a:cubicBezTo>
                      <a:pt x="73173" y="10028"/>
                      <a:pt x="64770" y="1905"/>
                      <a:pt x="62865" y="0"/>
                    </a:cubicBezTo>
                    <a:close/>
                  </a:path>
                </a:pathLst>
              </a:custGeom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6033733" y="4161911"/>
              <a:ext cx="803312" cy="911568"/>
            </a:xfrm>
            <a:custGeom>
              <a:avLst/>
              <a:gdLst>
                <a:gd name="connsiteX0" fmla="*/ 133350 w 803910"/>
                <a:gd name="connsiteY0" fmla="*/ 0 h 911054"/>
                <a:gd name="connsiteX1" fmla="*/ 133350 w 803910"/>
                <a:gd name="connsiteY1" fmla="*/ 0 h 911054"/>
                <a:gd name="connsiteX2" fmla="*/ 112395 w 803910"/>
                <a:gd name="connsiteY2" fmla="*/ 5715 h 911054"/>
                <a:gd name="connsiteX3" fmla="*/ 100965 w 803910"/>
                <a:gd name="connsiteY3" fmla="*/ 17145 h 911054"/>
                <a:gd name="connsiteX4" fmla="*/ 95250 w 803910"/>
                <a:gd name="connsiteY4" fmla="*/ 20955 h 911054"/>
                <a:gd name="connsiteX5" fmla="*/ 89535 w 803910"/>
                <a:gd name="connsiteY5" fmla="*/ 34290 h 911054"/>
                <a:gd name="connsiteX6" fmla="*/ 95250 w 803910"/>
                <a:gd name="connsiteY6" fmla="*/ 68580 h 911054"/>
                <a:gd name="connsiteX7" fmla="*/ 99060 w 803910"/>
                <a:gd name="connsiteY7" fmla="*/ 76200 h 911054"/>
                <a:gd name="connsiteX8" fmla="*/ 100965 w 803910"/>
                <a:gd name="connsiteY8" fmla="*/ 81915 h 911054"/>
                <a:gd name="connsiteX9" fmla="*/ 108585 w 803910"/>
                <a:gd name="connsiteY9" fmla="*/ 95250 h 911054"/>
                <a:gd name="connsiteX10" fmla="*/ 112395 w 803910"/>
                <a:gd name="connsiteY10" fmla="*/ 102870 h 911054"/>
                <a:gd name="connsiteX11" fmla="*/ 120015 w 803910"/>
                <a:gd name="connsiteY11" fmla="*/ 114300 h 911054"/>
                <a:gd name="connsiteX12" fmla="*/ 135255 w 803910"/>
                <a:gd name="connsiteY12" fmla="*/ 135255 h 911054"/>
                <a:gd name="connsiteX13" fmla="*/ 140970 w 803910"/>
                <a:gd name="connsiteY13" fmla="*/ 140970 h 911054"/>
                <a:gd name="connsiteX14" fmla="*/ 150495 w 803910"/>
                <a:gd name="connsiteY14" fmla="*/ 158115 h 911054"/>
                <a:gd name="connsiteX15" fmla="*/ 158115 w 803910"/>
                <a:gd name="connsiteY15" fmla="*/ 179070 h 911054"/>
                <a:gd name="connsiteX16" fmla="*/ 156210 w 803910"/>
                <a:gd name="connsiteY16" fmla="*/ 194310 h 911054"/>
                <a:gd name="connsiteX17" fmla="*/ 148590 w 803910"/>
                <a:gd name="connsiteY17" fmla="*/ 200025 h 911054"/>
                <a:gd name="connsiteX18" fmla="*/ 139065 w 803910"/>
                <a:gd name="connsiteY18" fmla="*/ 211455 h 911054"/>
                <a:gd name="connsiteX19" fmla="*/ 127635 w 803910"/>
                <a:gd name="connsiteY19" fmla="*/ 222885 h 911054"/>
                <a:gd name="connsiteX20" fmla="*/ 114300 w 803910"/>
                <a:gd name="connsiteY20" fmla="*/ 240030 h 911054"/>
                <a:gd name="connsiteX21" fmla="*/ 100965 w 803910"/>
                <a:gd name="connsiteY21" fmla="*/ 257175 h 911054"/>
                <a:gd name="connsiteX22" fmla="*/ 95250 w 803910"/>
                <a:gd name="connsiteY22" fmla="*/ 260985 h 911054"/>
                <a:gd name="connsiteX23" fmla="*/ 89535 w 803910"/>
                <a:gd name="connsiteY23" fmla="*/ 262890 h 911054"/>
                <a:gd name="connsiteX24" fmla="*/ 80010 w 803910"/>
                <a:gd name="connsiteY24" fmla="*/ 270510 h 911054"/>
                <a:gd name="connsiteX25" fmla="*/ 76200 w 803910"/>
                <a:gd name="connsiteY25" fmla="*/ 276225 h 911054"/>
                <a:gd name="connsiteX26" fmla="*/ 70485 w 803910"/>
                <a:gd name="connsiteY26" fmla="*/ 280035 h 911054"/>
                <a:gd name="connsiteX27" fmla="*/ 60960 w 803910"/>
                <a:gd name="connsiteY27" fmla="*/ 287655 h 911054"/>
                <a:gd name="connsiteX28" fmla="*/ 55245 w 803910"/>
                <a:gd name="connsiteY28" fmla="*/ 293370 h 911054"/>
                <a:gd name="connsiteX29" fmla="*/ 43815 w 803910"/>
                <a:gd name="connsiteY29" fmla="*/ 299085 h 911054"/>
                <a:gd name="connsiteX30" fmla="*/ 38100 w 803910"/>
                <a:gd name="connsiteY30" fmla="*/ 304800 h 911054"/>
                <a:gd name="connsiteX31" fmla="*/ 32385 w 803910"/>
                <a:gd name="connsiteY31" fmla="*/ 306705 h 911054"/>
                <a:gd name="connsiteX32" fmla="*/ 28575 w 803910"/>
                <a:gd name="connsiteY32" fmla="*/ 314325 h 911054"/>
                <a:gd name="connsiteX33" fmla="*/ 22860 w 803910"/>
                <a:gd name="connsiteY33" fmla="*/ 318135 h 911054"/>
                <a:gd name="connsiteX34" fmla="*/ 17145 w 803910"/>
                <a:gd name="connsiteY34" fmla="*/ 325755 h 911054"/>
                <a:gd name="connsiteX35" fmla="*/ 11430 w 803910"/>
                <a:gd name="connsiteY35" fmla="*/ 337185 h 911054"/>
                <a:gd name="connsiteX36" fmla="*/ 9525 w 803910"/>
                <a:gd name="connsiteY36" fmla="*/ 342900 h 911054"/>
                <a:gd name="connsiteX37" fmla="*/ 0 w 803910"/>
                <a:gd name="connsiteY37" fmla="*/ 363855 h 911054"/>
                <a:gd name="connsiteX38" fmla="*/ 1905 w 803910"/>
                <a:gd name="connsiteY38" fmla="*/ 400050 h 911054"/>
                <a:gd name="connsiteX39" fmla="*/ 9525 w 803910"/>
                <a:gd name="connsiteY39" fmla="*/ 411480 h 911054"/>
                <a:gd name="connsiteX40" fmla="*/ 20955 w 803910"/>
                <a:gd name="connsiteY40" fmla="*/ 426720 h 911054"/>
                <a:gd name="connsiteX41" fmla="*/ 30480 w 803910"/>
                <a:gd name="connsiteY41" fmla="*/ 438150 h 911054"/>
                <a:gd name="connsiteX42" fmla="*/ 41910 w 803910"/>
                <a:gd name="connsiteY42" fmla="*/ 445770 h 911054"/>
                <a:gd name="connsiteX43" fmla="*/ 55245 w 803910"/>
                <a:gd name="connsiteY43" fmla="*/ 455295 h 911054"/>
                <a:gd name="connsiteX44" fmla="*/ 64770 w 803910"/>
                <a:gd name="connsiteY44" fmla="*/ 466725 h 911054"/>
                <a:gd name="connsiteX45" fmla="*/ 70485 w 803910"/>
                <a:gd name="connsiteY45" fmla="*/ 472440 h 911054"/>
                <a:gd name="connsiteX46" fmla="*/ 78105 w 803910"/>
                <a:gd name="connsiteY46" fmla="*/ 483870 h 911054"/>
                <a:gd name="connsiteX47" fmla="*/ 80010 w 803910"/>
                <a:gd name="connsiteY47" fmla="*/ 489585 h 911054"/>
                <a:gd name="connsiteX48" fmla="*/ 87630 w 803910"/>
                <a:gd name="connsiteY48" fmla="*/ 502920 h 911054"/>
                <a:gd name="connsiteX49" fmla="*/ 91440 w 803910"/>
                <a:gd name="connsiteY49" fmla="*/ 518160 h 911054"/>
                <a:gd name="connsiteX50" fmla="*/ 93345 w 803910"/>
                <a:gd name="connsiteY50" fmla="*/ 523875 h 911054"/>
                <a:gd name="connsiteX51" fmla="*/ 97155 w 803910"/>
                <a:gd name="connsiteY51" fmla="*/ 539115 h 911054"/>
                <a:gd name="connsiteX52" fmla="*/ 100965 w 803910"/>
                <a:gd name="connsiteY52" fmla="*/ 552450 h 911054"/>
                <a:gd name="connsiteX53" fmla="*/ 102870 w 803910"/>
                <a:gd name="connsiteY53" fmla="*/ 558165 h 911054"/>
                <a:gd name="connsiteX54" fmla="*/ 104775 w 803910"/>
                <a:gd name="connsiteY54" fmla="*/ 575310 h 911054"/>
                <a:gd name="connsiteX55" fmla="*/ 110490 w 803910"/>
                <a:gd name="connsiteY55" fmla="*/ 590550 h 911054"/>
                <a:gd name="connsiteX56" fmla="*/ 112395 w 803910"/>
                <a:gd name="connsiteY56" fmla="*/ 601980 h 911054"/>
                <a:gd name="connsiteX57" fmla="*/ 116205 w 803910"/>
                <a:gd name="connsiteY57" fmla="*/ 607695 h 911054"/>
                <a:gd name="connsiteX58" fmla="*/ 118110 w 803910"/>
                <a:gd name="connsiteY58" fmla="*/ 615315 h 911054"/>
                <a:gd name="connsiteX59" fmla="*/ 120015 w 803910"/>
                <a:gd name="connsiteY59" fmla="*/ 657225 h 911054"/>
                <a:gd name="connsiteX60" fmla="*/ 121920 w 803910"/>
                <a:gd name="connsiteY60" fmla="*/ 666750 h 911054"/>
                <a:gd name="connsiteX61" fmla="*/ 116205 w 803910"/>
                <a:gd name="connsiteY61" fmla="*/ 716280 h 911054"/>
                <a:gd name="connsiteX62" fmla="*/ 112395 w 803910"/>
                <a:gd name="connsiteY62" fmla="*/ 729615 h 911054"/>
                <a:gd name="connsiteX63" fmla="*/ 102870 w 803910"/>
                <a:gd name="connsiteY63" fmla="*/ 741045 h 911054"/>
                <a:gd name="connsiteX64" fmla="*/ 100965 w 803910"/>
                <a:gd name="connsiteY64" fmla="*/ 746760 h 911054"/>
                <a:gd name="connsiteX65" fmla="*/ 95250 w 803910"/>
                <a:gd name="connsiteY65" fmla="*/ 758190 h 911054"/>
                <a:gd name="connsiteX66" fmla="*/ 97155 w 803910"/>
                <a:gd name="connsiteY66" fmla="*/ 790575 h 911054"/>
                <a:gd name="connsiteX67" fmla="*/ 99060 w 803910"/>
                <a:gd name="connsiteY67" fmla="*/ 796290 h 911054"/>
                <a:gd name="connsiteX68" fmla="*/ 118110 w 803910"/>
                <a:gd name="connsiteY68" fmla="*/ 826770 h 911054"/>
                <a:gd name="connsiteX69" fmla="*/ 129540 w 803910"/>
                <a:gd name="connsiteY69" fmla="*/ 838200 h 911054"/>
                <a:gd name="connsiteX70" fmla="*/ 140970 w 803910"/>
                <a:gd name="connsiteY70" fmla="*/ 845820 h 911054"/>
                <a:gd name="connsiteX71" fmla="*/ 146685 w 803910"/>
                <a:gd name="connsiteY71" fmla="*/ 851535 h 911054"/>
                <a:gd name="connsiteX72" fmla="*/ 198120 w 803910"/>
                <a:gd name="connsiteY72" fmla="*/ 855345 h 911054"/>
                <a:gd name="connsiteX73" fmla="*/ 211455 w 803910"/>
                <a:gd name="connsiteY73" fmla="*/ 859155 h 911054"/>
                <a:gd name="connsiteX74" fmla="*/ 222885 w 803910"/>
                <a:gd name="connsiteY74" fmla="*/ 866775 h 911054"/>
                <a:gd name="connsiteX75" fmla="*/ 234315 w 803910"/>
                <a:gd name="connsiteY75" fmla="*/ 878205 h 911054"/>
                <a:gd name="connsiteX76" fmla="*/ 245745 w 803910"/>
                <a:gd name="connsiteY76" fmla="*/ 889635 h 911054"/>
                <a:gd name="connsiteX77" fmla="*/ 249555 w 803910"/>
                <a:gd name="connsiteY77" fmla="*/ 895350 h 911054"/>
                <a:gd name="connsiteX78" fmla="*/ 251460 w 803910"/>
                <a:gd name="connsiteY78" fmla="*/ 901065 h 911054"/>
                <a:gd name="connsiteX79" fmla="*/ 257175 w 803910"/>
                <a:gd name="connsiteY79" fmla="*/ 904875 h 911054"/>
                <a:gd name="connsiteX80" fmla="*/ 260985 w 803910"/>
                <a:gd name="connsiteY80" fmla="*/ 910590 h 911054"/>
                <a:gd name="connsiteX81" fmla="*/ 276225 w 803910"/>
                <a:gd name="connsiteY81" fmla="*/ 908685 h 911054"/>
                <a:gd name="connsiteX82" fmla="*/ 283845 w 803910"/>
                <a:gd name="connsiteY82" fmla="*/ 899160 h 911054"/>
                <a:gd name="connsiteX83" fmla="*/ 289560 w 803910"/>
                <a:gd name="connsiteY83" fmla="*/ 883920 h 911054"/>
                <a:gd name="connsiteX84" fmla="*/ 291465 w 803910"/>
                <a:gd name="connsiteY84" fmla="*/ 868680 h 911054"/>
                <a:gd name="connsiteX85" fmla="*/ 293370 w 803910"/>
                <a:gd name="connsiteY85" fmla="*/ 843915 h 911054"/>
                <a:gd name="connsiteX86" fmla="*/ 297180 w 803910"/>
                <a:gd name="connsiteY86" fmla="*/ 838200 h 911054"/>
                <a:gd name="connsiteX87" fmla="*/ 299085 w 803910"/>
                <a:gd name="connsiteY87" fmla="*/ 832485 h 911054"/>
                <a:gd name="connsiteX88" fmla="*/ 312420 w 803910"/>
                <a:gd name="connsiteY88" fmla="*/ 821055 h 911054"/>
                <a:gd name="connsiteX89" fmla="*/ 325755 w 803910"/>
                <a:gd name="connsiteY89" fmla="*/ 807720 h 911054"/>
                <a:gd name="connsiteX90" fmla="*/ 337185 w 803910"/>
                <a:gd name="connsiteY90" fmla="*/ 784860 h 911054"/>
                <a:gd name="connsiteX91" fmla="*/ 348615 w 803910"/>
                <a:gd name="connsiteY91" fmla="*/ 777240 h 911054"/>
                <a:gd name="connsiteX92" fmla="*/ 361950 w 803910"/>
                <a:gd name="connsiteY92" fmla="*/ 763905 h 911054"/>
                <a:gd name="connsiteX93" fmla="*/ 373380 w 803910"/>
                <a:gd name="connsiteY93" fmla="*/ 750570 h 911054"/>
                <a:gd name="connsiteX94" fmla="*/ 379095 w 803910"/>
                <a:gd name="connsiteY94" fmla="*/ 748665 h 911054"/>
                <a:gd name="connsiteX95" fmla="*/ 384810 w 803910"/>
                <a:gd name="connsiteY95" fmla="*/ 744855 h 911054"/>
                <a:gd name="connsiteX96" fmla="*/ 390525 w 803910"/>
                <a:gd name="connsiteY96" fmla="*/ 742950 h 911054"/>
                <a:gd name="connsiteX97" fmla="*/ 400050 w 803910"/>
                <a:gd name="connsiteY97" fmla="*/ 737235 h 911054"/>
                <a:gd name="connsiteX98" fmla="*/ 407670 w 803910"/>
                <a:gd name="connsiteY98" fmla="*/ 735330 h 911054"/>
                <a:gd name="connsiteX99" fmla="*/ 413385 w 803910"/>
                <a:gd name="connsiteY99" fmla="*/ 733425 h 911054"/>
                <a:gd name="connsiteX100" fmla="*/ 426720 w 803910"/>
                <a:gd name="connsiteY100" fmla="*/ 723900 h 911054"/>
                <a:gd name="connsiteX101" fmla="*/ 438150 w 803910"/>
                <a:gd name="connsiteY101" fmla="*/ 712470 h 911054"/>
                <a:gd name="connsiteX102" fmla="*/ 443865 w 803910"/>
                <a:gd name="connsiteY102" fmla="*/ 706755 h 911054"/>
                <a:gd name="connsiteX103" fmla="*/ 447675 w 803910"/>
                <a:gd name="connsiteY103" fmla="*/ 701040 h 911054"/>
                <a:gd name="connsiteX104" fmla="*/ 455295 w 803910"/>
                <a:gd name="connsiteY104" fmla="*/ 697230 h 911054"/>
                <a:gd name="connsiteX105" fmla="*/ 461010 w 803910"/>
                <a:gd name="connsiteY105" fmla="*/ 693420 h 911054"/>
                <a:gd name="connsiteX106" fmla="*/ 466725 w 803910"/>
                <a:gd name="connsiteY106" fmla="*/ 687705 h 911054"/>
                <a:gd name="connsiteX107" fmla="*/ 480060 w 803910"/>
                <a:gd name="connsiteY107" fmla="*/ 683895 h 911054"/>
                <a:gd name="connsiteX108" fmla="*/ 499110 w 803910"/>
                <a:gd name="connsiteY108" fmla="*/ 678180 h 911054"/>
                <a:gd name="connsiteX109" fmla="*/ 565785 w 803910"/>
                <a:gd name="connsiteY109" fmla="*/ 676275 h 911054"/>
                <a:gd name="connsiteX110" fmla="*/ 588645 w 803910"/>
                <a:gd name="connsiteY110" fmla="*/ 668655 h 911054"/>
                <a:gd name="connsiteX111" fmla="*/ 600075 w 803910"/>
                <a:gd name="connsiteY111" fmla="*/ 661035 h 911054"/>
                <a:gd name="connsiteX112" fmla="*/ 603885 w 803910"/>
                <a:gd name="connsiteY112" fmla="*/ 655320 h 911054"/>
                <a:gd name="connsiteX113" fmla="*/ 609600 w 803910"/>
                <a:gd name="connsiteY113" fmla="*/ 653415 h 911054"/>
                <a:gd name="connsiteX114" fmla="*/ 615315 w 803910"/>
                <a:gd name="connsiteY114" fmla="*/ 649605 h 911054"/>
                <a:gd name="connsiteX115" fmla="*/ 634365 w 803910"/>
                <a:gd name="connsiteY115" fmla="*/ 645795 h 911054"/>
                <a:gd name="connsiteX116" fmla="*/ 649605 w 803910"/>
                <a:gd name="connsiteY116" fmla="*/ 638175 h 911054"/>
                <a:gd name="connsiteX117" fmla="*/ 655320 w 803910"/>
                <a:gd name="connsiteY117" fmla="*/ 632460 h 911054"/>
                <a:gd name="connsiteX118" fmla="*/ 664845 w 803910"/>
                <a:gd name="connsiteY118" fmla="*/ 628650 h 911054"/>
                <a:gd name="connsiteX119" fmla="*/ 672465 w 803910"/>
                <a:gd name="connsiteY119" fmla="*/ 621030 h 911054"/>
                <a:gd name="connsiteX120" fmla="*/ 676275 w 803910"/>
                <a:gd name="connsiteY120" fmla="*/ 615315 h 911054"/>
                <a:gd name="connsiteX121" fmla="*/ 683895 w 803910"/>
                <a:gd name="connsiteY121" fmla="*/ 611505 h 911054"/>
                <a:gd name="connsiteX122" fmla="*/ 693420 w 803910"/>
                <a:gd name="connsiteY122" fmla="*/ 605790 h 911054"/>
                <a:gd name="connsiteX123" fmla="*/ 710565 w 803910"/>
                <a:gd name="connsiteY123" fmla="*/ 586740 h 911054"/>
                <a:gd name="connsiteX124" fmla="*/ 721995 w 803910"/>
                <a:gd name="connsiteY124" fmla="*/ 579120 h 911054"/>
                <a:gd name="connsiteX125" fmla="*/ 737235 w 803910"/>
                <a:gd name="connsiteY125" fmla="*/ 575310 h 911054"/>
                <a:gd name="connsiteX126" fmla="*/ 744855 w 803910"/>
                <a:gd name="connsiteY126" fmla="*/ 571500 h 911054"/>
                <a:gd name="connsiteX127" fmla="*/ 750570 w 803910"/>
                <a:gd name="connsiteY127" fmla="*/ 569595 h 911054"/>
                <a:gd name="connsiteX128" fmla="*/ 765810 w 803910"/>
                <a:gd name="connsiteY128" fmla="*/ 561975 h 911054"/>
                <a:gd name="connsiteX129" fmla="*/ 771525 w 803910"/>
                <a:gd name="connsiteY129" fmla="*/ 556260 h 911054"/>
                <a:gd name="connsiteX130" fmla="*/ 775335 w 803910"/>
                <a:gd name="connsiteY130" fmla="*/ 550545 h 911054"/>
                <a:gd name="connsiteX131" fmla="*/ 781050 w 803910"/>
                <a:gd name="connsiteY131" fmla="*/ 546735 h 911054"/>
                <a:gd name="connsiteX132" fmla="*/ 784860 w 803910"/>
                <a:gd name="connsiteY132" fmla="*/ 541020 h 911054"/>
                <a:gd name="connsiteX133" fmla="*/ 790575 w 803910"/>
                <a:gd name="connsiteY133" fmla="*/ 537210 h 911054"/>
                <a:gd name="connsiteX134" fmla="*/ 800100 w 803910"/>
                <a:gd name="connsiteY134" fmla="*/ 525780 h 911054"/>
                <a:gd name="connsiteX135" fmla="*/ 803910 w 803910"/>
                <a:gd name="connsiteY135" fmla="*/ 514350 h 911054"/>
                <a:gd name="connsiteX136" fmla="*/ 788670 w 803910"/>
                <a:gd name="connsiteY136" fmla="*/ 495300 h 911054"/>
                <a:gd name="connsiteX137" fmla="*/ 788670 w 803910"/>
                <a:gd name="connsiteY137" fmla="*/ 495300 h 911054"/>
                <a:gd name="connsiteX138" fmla="*/ 779145 w 803910"/>
                <a:gd name="connsiteY138" fmla="*/ 485775 h 911054"/>
                <a:gd name="connsiteX139" fmla="*/ 763905 w 803910"/>
                <a:gd name="connsiteY139" fmla="*/ 481965 h 911054"/>
                <a:gd name="connsiteX140" fmla="*/ 756285 w 803910"/>
                <a:gd name="connsiteY140" fmla="*/ 478155 h 911054"/>
                <a:gd name="connsiteX141" fmla="*/ 744855 w 803910"/>
                <a:gd name="connsiteY141" fmla="*/ 476250 h 911054"/>
                <a:gd name="connsiteX142" fmla="*/ 737235 w 803910"/>
                <a:gd name="connsiteY142" fmla="*/ 474345 h 911054"/>
                <a:gd name="connsiteX143" fmla="*/ 727710 w 803910"/>
                <a:gd name="connsiteY143" fmla="*/ 462915 h 911054"/>
                <a:gd name="connsiteX144" fmla="*/ 716280 w 803910"/>
                <a:gd name="connsiteY144" fmla="*/ 447675 h 911054"/>
                <a:gd name="connsiteX145" fmla="*/ 712470 w 803910"/>
                <a:gd name="connsiteY145" fmla="*/ 441960 h 911054"/>
                <a:gd name="connsiteX146" fmla="*/ 693420 w 803910"/>
                <a:gd name="connsiteY146" fmla="*/ 428625 h 911054"/>
                <a:gd name="connsiteX147" fmla="*/ 687705 w 803910"/>
                <a:gd name="connsiteY147" fmla="*/ 424815 h 911054"/>
                <a:gd name="connsiteX148" fmla="*/ 681990 w 803910"/>
                <a:gd name="connsiteY148" fmla="*/ 419100 h 911054"/>
                <a:gd name="connsiteX149" fmla="*/ 678180 w 803910"/>
                <a:gd name="connsiteY149" fmla="*/ 358140 h 911054"/>
                <a:gd name="connsiteX150" fmla="*/ 674370 w 803910"/>
                <a:gd name="connsiteY150" fmla="*/ 352425 h 911054"/>
                <a:gd name="connsiteX151" fmla="*/ 655320 w 803910"/>
                <a:gd name="connsiteY151" fmla="*/ 354330 h 911054"/>
                <a:gd name="connsiteX152" fmla="*/ 641985 w 803910"/>
                <a:gd name="connsiteY152" fmla="*/ 360045 h 911054"/>
                <a:gd name="connsiteX153" fmla="*/ 636270 w 803910"/>
                <a:gd name="connsiteY153" fmla="*/ 363855 h 911054"/>
                <a:gd name="connsiteX154" fmla="*/ 619125 w 803910"/>
                <a:gd name="connsiteY154" fmla="*/ 371475 h 911054"/>
                <a:gd name="connsiteX155" fmla="*/ 607695 w 803910"/>
                <a:gd name="connsiteY155" fmla="*/ 369570 h 911054"/>
                <a:gd name="connsiteX156" fmla="*/ 611505 w 803910"/>
                <a:gd name="connsiteY156" fmla="*/ 323850 h 911054"/>
                <a:gd name="connsiteX157" fmla="*/ 613410 w 803910"/>
                <a:gd name="connsiteY157" fmla="*/ 316230 h 911054"/>
                <a:gd name="connsiteX158" fmla="*/ 617220 w 803910"/>
                <a:gd name="connsiteY158" fmla="*/ 310515 h 911054"/>
                <a:gd name="connsiteX159" fmla="*/ 619125 w 803910"/>
                <a:gd name="connsiteY159" fmla="*/ 304800 h 911054"/>
                <a:gd name="connsiteX160" fmla="*/ 624840 w 803910"/>
                <a:gd name="connsiteY160" fmla="*/ 299085 h 911054"/>
                <a:gd name="connsiteX161" fmla="*/ 624840 w 803910"/>
                <a:gd name="connsiteY161" fmla="*/ 274320 h 911054"/>
                <a:gd name="connsiteX162" fmla="*/ 622935 w 803910"/>
                <a:gd name="connsiteY162" fmla="*/ 268605 h 911054"/>
                <a:gd name="connsiteX163" fmla="*/ 609600 w 803910"/>
                <a:gd name="connsiteY163" fmla="*/ 257175 h 911054"/>
                <a:gd name="connsiteX164" fmla="*/ 601980 w 803910"/>
                <a:gd name="connsiteY164" fmla="*/ 247650 h 911054"/>
                <a:gd name="connsiteX165" fmla="*/ 588645 w 803910"/>
                <a:gd name="connsiteY165" fmla="*/ 240030 h 911054"/>
                <a:gd name="connsiteX166" fmla="*/ 561975 w 803910"/>
                <a:gd name="connsiteY166" fmla="*/ 222885 h 911054"/>
                <a:gd name="connsiteX167" fmla="*/ 531495 w 803910"/>
                <a:gd name="connsiteY167" fmla="*/ 205740 h 911054"/>
                <a:gd name="connsiteX168" fmla="*/ 510540 w 803910"/>
                <a:gd name="connsiteY168" fmla="*/ 194310 h 911054"/>
                <a:gd name="connsiteX169" fmla="*/ 499110 w 803910"/>
                <a:gd name="connsiteY169" fmla="*/ 190500 h 911054"/>
                <a:gd name="connsiteX170" fmla="*/ 487680 w 803910"/>
                <a:gd name="connsiteY170" fmla="*/ 182880 h 911054"/>
                <a:gd name="connsiteX171" fmla="*/ 461010 w 803910"/>
                <a:gd name="connsiteY171" fmla="*/ 180975 h 911054"/>
                <a:gd name="connsiteX172" fmla="*/ 434340 w 803910"/>
                <a:gd name="connsiteY172" fmla="*/ 175260 h 911054"/>
                <a:gd name="connsiteX173" fmla="*/ 419100 w 803910"/>
                <a:gd name="connsiteY173" fmla="*/ 171450 h 911054"/>
                <a:gd name="connsiteX174" fmla="*/ 409575 w 803910"/>
                <a:gd name="connsiteY174" fmla="*/ 165735 h 911054"/>
                <a:gd name="connsiteX175" fmla="*/ 400050 w 803910"/>
                <a:gd name="connsiteY175" fmla="*/ 163830 h 911054"/>
                <a:gd name="connsiteX176" fmla="*/ 390525 w 803910"/>
                <a:gd name="connsiteY176" fmla="*/ 156210 h 911054"/>
                <a:gd name="connsiteX177" fmla="*/ 375285 w 803910"/>
                <a:gd name="connsiteY177" fmla="*/ 140970 h 911054"/>
                <a:gd name="connsiteX178" fmla="*/ 352425 w 803910"/>
                <a:gd name="connsiteY178" fmla="*/ 118110 h 911054"/>
                <a:gd name="connsiteX179" fmla="*/ 344805 w 803910"/>
                <a:gd name="connsiteY179" fmla="*/ 110490 h 911054"/>
                <a:gd name="connsiteX180" fmla="*/ 339090 w 803910"/>
                <a:gd name="connsiteY180" fmla="*/ 104775 h 911054"/>
                <a:gd name="connsiteX181" fmla="*/ 316230 w 803910"/>
                <a:gd name="connsiteY181" fmla="*/ 102870 h 911054"/>
                <a:gd name="connsiteX182" fmla="*/ 310515 w 803910"/>
                <a:gd name="connsiteY182" fmla="*/ 100965 h 911054"/>
                <a:gd name="connsiteX183" fmla="*/ 299085 w 803910"/>
                <a:gd name="connsiteY183" fmla="*/ 99060 h 911054"/>
                <a:gd name="connsiteX184" fmla="*/ 291465 w 803910"/>
                <a:gd name="connsiteY184" fmla="*/ 95250 h 911054"/>
                <a:gd name="connsiteX185" fmla="*/ 285750 w 803910"/>
                <a:gd name="connsiteY185" fmla="*/ 93345 h 911054"/>
                <a:gd name="connsiteX186" fmla="*/ 278130 w 803910"/>
                <a:gd name="connsiteY186" fmla="*/ 87630 h 911054"/>
                <a:gd name="connsiteX187" fmla="*/ 255270 w 803910"/>
                <a:gd name="connsiteY187" fmla="*/ 80010 h 911054"/>
                <a:gd name="connsiteX188" fmla="*/ 243840 w 803910"/>
                <a:gd name="connsiteY188" fmla="*/ 72390 h 911054"/>
                <a:gd name="connsiteX189" fmla="*/ 238125 w 803910"/>
                <a:gd name="connsiteY189" fmla="*/ 68580 h 911054"/>
                <a:gd name="connsiteX190" fmla="*/ 226695 w 803910"/>
                <a:gd name="connsiteY190" fmla="*/ 57150 h 911054"/>
                <a:gd name="connsiteX191" fmla="*/ 215265 w 803910"/>
                <a:gd name="connsiteY191" fmla="*/ 45720 h 911054"/>
                <a:gd name="connsiteX192" fmla="*/ 207645 w 803910"/>
                <a:gd name="connsiteY192" fmla="*/ 38100 h 911054"/>
                <a:gd name="connsiteX193" fmla="*/ 196215 w 803910"/>
                <a:gd name="connsiteY193" fmla="*/ 30480 h 911054"/>
                <a:gd name="connsiteX194" fmla="*/ 182880 w 803910"/>
                <a:gd name="connsiteY194" fmla="*/ 20955 h 911054"/>
                <a:gd name="connsiteX195" fmla="*/ 173355 w 803910"/>
                <a:gd name="connsiteY195" fmla="*/ 19050 h 911054"/>
                <a:gd name="connsiteX196" fmla="*/ 167640 w 803910"/>
                <a:gd name="connsiteY196" fmla="*/ 15240 h 911054"/>
                <a:gd name="connsiteX197" fmla="*/ 152400 w 803910"/>
                <a:gd name="connsiteY197" fmla="*/ 11430 h 911054"/>
                <a:gd name="connsiteX198" fmla="*/ 133350 w 803910"/>
                <a:gd name="connsiteY198" fmla="*/ 0 h 91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803910" h="911054">
                  <a:moveTo>
                    <a:pt x="133350" y="0"/>
                  </a:moveTo>
                  <a:lnTo>
                    <a:pt x="133350" y="0"/>
                  </a:lnTo>
                  <a:cubicBezTo>
                    <a:pt x="126365" y="1905"/>
                    <a:pt x="118794" y="2327"/>
                    <a:pt x="112395" y="5715"/>
                  </a:cubicBezTo>
                  <a:cubicBezTo>
                    <a:pt x="107633" y="8236"/>
                    <a:pt x="105448" y="14156"/>
                    <a:pt x="100965" y="17145"/>
                  </a:cubicBezTo>
                  <a:lnTo>
                    <a:pt x="95250" y="20955"/>
                  </a:lnTo>
                  <a:cubicBezTo>
                    <a:pt x="94506" y="22443"/>
                    <a:pt x="89535" y="31487"/>
                    <a:pt x="89535" y="34290"/>
                  </a:cubicBezTo>
                  <a:cubicBezTo>
                    <a:pt x="89535" y="40639"/>
                    <a:pt x="91883" y="61846"/>
                    <a:pt x="95250" y="68580"/>
                  </a:cubicBezTo>
                  <a:cubicBezTo>
                    <a:pt x="96520" y="71120"/>
                    <a:pt x="97941" y="73590"/>
                    <a:pt x="99060" y="76200"/>
                  </a:cubicBezTo>
                  <a:cubicBezTo>
                    <a:pt x="99851" y="78046"/>
                    <a:pt x="100174" y="80069"/>
                    <a:pt x="100965" y="81915"/>
                  </a:cubicBezTo>
                  <a:cubicBezTo>
                    <a:pt x="105899" y="93428"/>
                    <a:pt x="103119" y="85684"/>
                    <a:pt x="108585" y="95250"/>
                  </a:cubicBezTo>
                  <a:cubicBezTo>
                    <a:pt x="109994" y="97716"/>
                    <a:pt x="110934" y="100435"/>
                    <a:pt x="112395" y="102870"/>
                  </a:cubicBezTo>
                  <a:cubicBezTo>
                    <a:pt x="114751" y="106797"/>
                    <a:pt x="117475" y="110490"/>
                    <a:pt x="120015" y="114300"/>
                  </a:cubicBezTo>
                  <a:cubicBezTo>
                    <a:pt x="124270" y="120682"/>
                    <a:pt x="130987" y="130987"/>
                    <a:pt x="135255" y="135255"/>
                  </a:cubicBezTo>
                  <a:lnTo>
                    <a:pt x="140970" y="140970"/>
                  </a:lnTo>
                  <a:cubicBezTo>
                    <a:pt x="148820" y="164520"/>
                    <a:pt x="139801" y="143144"/>
                    <a:pt x="150495" y="158115"/>
                  </a:cubicBezTo>
                  <a:cubicBezTo>
                    <a:pt x="154658" y="163943"/>
                    <a:pt x="156414" y="172267"/>
                    <a:pt x="158115" y="179070"/>
                  </a:cubicBezTo>
                  <a:cubicBezTo>
                    <a:pt x="157480" y="184150"/>
                    <a:pt x="158328" y="189649"/>
                    <a:pt x="156210" y="194310"/>
                  </a:cubicBezTo>
                  <a:cubicBezTo>
                    <a:pt x="154896" y="197200"/>
                    <a:pt x="151001" y="197959"/>
                    <a:pt x="148590" y="200025"/>
                  </a:cubicBezTo>
                  <a:cubicBezTo>
                    <a:pt x="136429" y="210449"/>
                    <a:pt x="148471" y="200873"/>
                    <a:pt x="139065" y="211455"/>
                  </a:cubicBezTo>
                  <a:cubicBezTo>
                    <a:pt x="135485" y="215482"/>
                    <a:pt x="127635" y="222885"/>
                    <a:pt x="127635" y="222885"/>
                  </a:cubicBezTo>
                  <a:cubicBezTo>
                    <a:pt x="122430" y="238501"/>
                    <a:pt x="131433" y="214330"/>
                    <a:pt x="114300" y="240030"/>
                  </a:cubicBezTo>
                  <a:cubicBezTo>
                    <a:pt x="108990" y="247995"/>
                    <a:pt x="107680" y="251579"/>
                    <a:pt x="100965" y="257175"/>
                  </a:cubicBezTo>
                  <a:cubicBezTo>
                    <a:pt x="99206" y="258641"/>
                    <a:pt x="97298" y="259961"/>
                    <a:pt x="95250" y="260985"/>
                  </a:cubicBezTo>
                  <a:cubicBezTo>
                    <a:pt x="93454" y="261883"/>
                    <a:pt x="91440" y="262255"/>
                    <a:pt x="89535" y="262890"/>
                  </a:cubicBezTo>
                  <a:cubicBezTo>
                    <a:pt x="78616" y="279268"/>
                    <a:pt x="93155" y="259994"/>
                    <a:pt x="80010" y="270510"/>
                  </a:cubicBezTo>
                  <a:cubicBezTo>
                    <a:pt x="78222" y="271940"/>
                    <a:pt x="77819" y="274606"/>
                    <a:pt x="76200" y="276225"/>
                  </a:cubicBezTo>
                  <a:cubicBezTo>
                    <a:pt x="74581" y="277844"/>
                    <a:pt x="72390" y="278765"/>
                    <a:pt x="70485" y="280035"/>
                  </a:cubicBezTo>
                  <a:cubicBezTo>
                    <a:pt x="61964" y="292816"/>
                    <a:pt x="72002" y="280294"/>
                    <a:pt x="60960" y="287655"/>
                  </a:cubicBezTo>
                  <a:cubicBezTo>
                    <a:pt x="58718" y="289149"/>
                    <a:pt x="57315" y="291645"/>
                    <a:pt x="55245" y="293370"/>
                  </a:cubicBezTo>
                  <a:cubicBezTo>
                    <a:pt x="50321" y="297473"/>
                    <a:pt x="49543" y="297176"/>
                    <a:pt x="43815" y="299085"/>
                  </a:cubicBezTo>
                  <a:cubicBezTo>
                    <a:pt x="41910" y="300990"/>
                    <a:pt x="40342" y="303306"/>
                    <a:pt x="38100" y="304800"/>
                  </a:cubicBezTo>
                  <a:cubicBezTo>
                    <a:pt x="36429" y="305914"/>
                    <a:pt x="33805" y="305285"/>
                    <a:pt x="32385" y="306705"/>
                  </a:cubicBezTo>
                  <a:cubicBezTo>
                    <a:pt x="30377" y="308713"/>
                    <a:pt x="30393" y="312143"/>
                    <a:pt x="28575" y="314325"/>
                  </a:cubicBezTo>
                  <a:cubicBezTo>
                    <a:pt x="27109" y="316084"/>
                    <a:pt x="24479" y="316516"/>
                    <a:pt x="22860" y="318135"/>
                  </a:cubicBezTo>
                  <a:cubicBezTo>
                    <a:pt x="20615" y="320380"/>
                    <a:pt x="19050" y="323215"/>
                    <a:pt x="17145" y="325755"/>
                  </a:cubicBezTo>
                  <a:cubicBezTo>
                    <a:pt x="12357" y="340120"/>
                    <a:pt x="18816" y="322413"/>
                    <a:pt x="11430" y="337185"/>
                  </a:cubicBezTo>
                  <a:cubicBezTo>
                    <a:pt x="10532" y="338981"/>
                    <a:pt x="10356" y="341072"/>
                    <a:pt x="9525" y="342900"/>
                  </a:cubicBezTo>
                  <a:cubicBezTo>
                    <a:pt x="-1123" y="366325"/>
                    <a:pt x="4454" y="350493"/>
                    <a:pt x="0" y="363855"/>
                  </a:cubicBezTo>
                  <a:cubicBezTo>
                    <a:pt x="635" y="375920"/>
                    <a:pt x="-464" y="388203"/>
                    <a:pt x="1905" y="400050"/>
                  </a:cubicBezTo>
                  <a:cubicBezTo>
                    <a:pt x="2803" y="404540"/>
                    <a:pt x="6778" y="407817"/>
                    <a:pt x="9525" y="411480"/>
                  </a:cubicBezTo>
                  <a:cubicBezTo>
                    <a:pt x="13335" y="416560"/>
                    <a:pt x="17433" y="421436"/>
                    <a:pt x="20955" y="426720"/>
                  </a:cubicBezTo>
                  <a:cubicBezTo>
                    <a:pt x="24342" y="431800"/>
                    <a:pt x="25403" y="434201"/>
                    <a:pt x="30480" y="438150"/>
                  </a:cubicBezTo>
                  <a:cubicBezTo>
                    <a:pt x="34094" y="440961"/>
                    <a:pt x="38100" y="443230"/>
                    <a:pt x="41910" y="445770"/>
                  </a:cubicBezTo>
                  <a:cubicBezTo>
                    <a:pt x="46433" y="448785"/>
                    <a:pt x="51110" y="451751"/>
                    <a:pt x="55245" y="455295"/>
                  </a:cubicBezTo>
                  <a:cubicBezTo>
                    <a:pt x="64985" y="463643"/>
                    <a:pt x="57421" y="457906"/>
                    <a:pt x="64770" y="466725"/>
                  </a:cubicBezTo>
                  <a:cubicBezTo>
                    <a:pt x="66495" y="468795"/>
                    <a:pt x="68580" y="470535"/>
                    <a:pt x="70485" y="472440"/>
                  </a:cubicBezTo>
                  <a:cubicBezTo>
                    <a:pt x="75015" y="486029"/>
                    <a:pt x="68592" y="469600"/>
                    <a:pt x="78105" y="483870"/>
                  </a:cubicBezTo>
                  <a:cubicBezTo>
                    <a:pt x="79219" y="485541"/>
                    <a:pt x="79219" y="487739"/>
                    <a:pt x="80010" y="489585"/>
                  </a:cubicBezTo>
                  <a:cubicBezTo>
                    <a:pt x="90029" y="512963"/>
                    <a:pt x="78064" y="483788"/>
                    <a:pt x="87630" y="502920"/>
                  </a:cubicBezTo>
                  <a:cubicBezTo>
                    <a:pt x="89807" y="507275"/>
                    <a:pt x="90353" y="513813"/>
                    <a:pt x="91440" y="518160"/>
                  </a:cubicBezTo>
                  <a:cubicBezTo>
                    <a:pt x="91927" y="520108"/>
                    <a:pt x="92817" y="521938"/>
                    <a:pt x="93345" y="523875"/>
                  </a:cubicBezTo>
                  <a:cubicBezTo>
                    <a:pt x="94723" y="528927"/>
                    <a:pt x="95499" y="534147"/>
                    <a:pt x="97155" y="539115"/>
                  </a:cubicBezTo>
                  <a:cubicBezTo>
                    <a:pt x="101723" y="552818"/>
                    <a:pt x="96181" y="535706"/>
                    <a:pt x="100965" y="552450"/>
                  </a:cubicBezTo>
                  <a:cubicBezTo>
                    <a:pt x="101517" y="554381"/>
                    <a:pt x="102235" y="556260"/>
                    <a:pt x="102870" y="558165"/>
                  </a:cubicBezTo>
                  <a:cubicBezTo>
                    <a:pt x="103505" y="563880"/>
                    <a:pt x="103830" y="569638"/>
                    <a:pt x="104775" y="575310"/>
                  </a:cubicBezTo>
                  <a:cubicBezTo>
                    <a:pt x="105202" y="577870"/>
                    <a:pt x="110293" y="590058"/>
                    <a:pt x="110490" y="590550"/>
                  </a:cubicBezTo>
                  <a:cubicBezTo>
                    <a:pt x="111125" y="594360"/>
                    <a:pt x="111174" y="598316"/>
                    <a:pt x="112395" y="601980"/>
                  </a:cubicBezTo>
                  <a:cubicBezTo>
                    <a:pt x="113119" y="604152"/>
                    <a:pt x="115303" y="605591"/>
                    <a:pt x="116205" y="607695"/>
                  </a:cubicBezTo>
                  <a:cubicBezTo>
                    <a:pt x="117236" y="610101"/>
                    <a:pt x="117475" y="612775"/>
                    <a:pt x="118110" y="615315"/>
                  </a:cubicBezTo>
                  <a:cubicBezTo>
                    <a:pt x="118745" y="629285"/>
                    <a:pt x="118982" y="643279"/>
                    <a:pt x="120015" y="657225"/>
                  </a:cubicBezTo>
                  <a:cubicBezTo>
                    <a:pt x="120254" y="660454"/>
                    <a:pt x="122036" y="663514"/>
                    <a:pt x="121920" y="666750"/>
                  </a:cubicBezTo>
                  <a:cubicBezTo>
                    <a:pt x="119645" y="730462"/>
                    <a:pt x="122512" y="694206"/>
                    <a:pt x="116205" y="716280"/>
                  </a:cubicBezTo>
                  <a:cubicBezTo>
                    <a:pt x="115391" y="719128"/>
                    <a:pt x="113918" y="726570"/>
                    <a:pt x="112395" y="729615"/>
                  </a:cubicBezTo>
                  <a:cubicBezTo>
                    <a:pt x="109743" y="734919"/>
                    <a:pt x="107083" y="736832"/>
                    <a:pt x="102870" y="741045"/>
                  </a:cubicBezTo>
                  <a:cubicBezTo>
                    <a:pt x="102235" y="742950"/>
                    <a:pt x="101863" y="744964"/>
                    <a:pt x="100965" y="746760"/>
                  </a:cubicBezTo>
                  <a:cubicBezTo>
                    <a:pt x="93579" y="761532"/>
                    <a:pt x="100038" y="743825"/>
                    <a:pt x="95250" y="758190"/>
                  </a:cubicBezTo>
                  <a:cubicBezTo>
                    <a:pt x="95885" y="768985"/>
                    <a:pt x="96079" y="779815"/>
                    <a:pt x="97155" y="790575"/>
                  </a:cubicBezTo>
                  <a:cubicBezTo>
                    <a:pt x="97355" y="792573"/>
                    <a:pt x="98229" y="794462"/>
                    <a:pt x="99060" y="796290"/>
                  </a:cubicBezTo>
                  <a:cubicBezTo>
                    <a:pt x="104090" y="807356"/>
                    <a:pt x="109343" y="818003"/>
                    <a:pt x="118110" y="826770"/>
                  </a:cubicBezTo>
                  <a:cubicBezTo>
                    <a:pt x="121920" y="830580"/>
                    <a:pt x="125057" y="835211"/>
                    <a:pt x="129540" y="838200"/>
                  </a:cubicBezTo>
                  <a:cubicBezTo>
                    <a:pt x="133350" y="840740"/>
                    <a:pt x="137732" y="842582"/>
                    <a:pt x="140970" y="845820"/>
                  </a:cubicBezTo>
                  <a:cubicBezTo>
                    <a:pt x="142875" y="847725"/>
                    <a:pt x="144028" y="851092"/>
                    <a:pt x="146685" y="851535"/>
                  </a:cubicBezTo>
                  <a:cubicBezTo>
                    <a:pt x="163643" y="854361"/>
                    <a:pt x="180975" y="854075"/>
                    <a:pt x="198120" y="855345"/>
                  </a:cubicBezTo>
                  <a:cubicBezTo>
                    <a:pt x="199136" y="855599"/>
                    <a:pt x="209815" y="858062"/>
                    <a:pt x="211455" y="859155"/>
                  </a:cubicBezTo>
                  <a:cubicBezTo>
                    <a:pt x="225725" y="868668"/>
                    <a:pt x="209296" y="862245"/>
                    <a:pt x="222885" y="866775"/>
                  </a:cubicBezTo>
                  <a:cubicBezTo>
                    <a:pt x="231864" y="880244"/>
                    <a:pt x="220138" y="864028"/>
                    <a:pt x="234315" y="878205"/>
                  </a:cubicBezTo>
                  <a:cubicBezTo>
                    <a:pt x="248492" y="892382"/>
                    <a:pt x="232276" y="880656"/>
                    <a:pt x="245745" y="889635"/>
                  </a:cubicBezTo>
                  <a:cubicBezTo>
                    <a:pt x="247015" y="891540"/>
                    <a:pt x="248531" y="893302"/>
                    <a:pt x="249555" y="895350"/>
                  </a:cubicBezTo>
                  <a:cubicBezTo>
                    <a:pt x="250453" y="897146"/>
                    <a:pt x="250206" y="899497"/>
                    <a:pt x="251460" y="901065"/>
                  </a:cubicBezTo>
                  <a:cubicBezTo>
                    <a:pt x="252890" y="902853"/>
                    <a:pt x="255270" y="903605"/>
                    <a:pt x="257175" y="904875"/>
                  </a:cubicBezTo>
                  <a:cubicBezTo>
                    <a:pt x="258445" y="906780"/>
                    <a:pt x="258740" y="910141"/>
                    <a:pt x="260985" y="910590"/>
                  </a:cubicBezTo>
                  <a:cubicBezTo>
                    <a:pt x="266005" y="911594"/>
                    <a:pt x="271646" y="910975"/>
                    <a:pt x="276225" y="908685"/>
                  </a:cubicBezTo>
                  <a:cubicBezTo>
                    <a:pt x="279862" y="906867"/>
                    <a:pt x="281753" y="902647"/>
                    <a:pt x="283845" y="899160"/>
                  </a:cubicBezTo>
                  <a:cubicBezTo>
                    <a:pt x="285553" y="896313"/>
                    <a:pt x="288246" y="887863"/>
                    <a:pt x="289560" y="883920"/>
                  </a:cubicBezTo>
                  <a:cubicBezTo>
                    <a:pt x="290195" y="878840"/>
                    <a:pt x="290980" y="873776"/>
                    <a:pt x="291465" y="868680"/>
                  </a:cubicBezTo>
                  <a:cubicBezTo>
                    <a:pt x="292250" y="860438"/>
                    <a:pt x="291844" y="852053"/>
                    <a:pt x="293370" y="843915"/>
                  </a:cubicBezTo>
                  <a:cubicBezTo>
                    <a:pt x="293792" y="841665"/>
                    <a:pt x="296156" y="840248"/>
                    <a:pt x="297180" y="838200"/>
                  </a:cubicBezTo>
                  <a:cubicBezTo>
                    <a:pt x="298078" y="836404"/>
                    <a:pt x="297971" y="834156"/>
                    <a:pt x="299085" y="832485"/>
                  </a:cubicBezTo>
                  <a:cubicBezTo>
                    <a:pt x="302543" y="827298"/>
                    <a:pt x="307951" y="825118"/>
                    <a:pt x="312420" y="821055"/>
                  </a:cubicBezTo>
                  <a:cubicBezTo>
                    <a:pt x="317071" y="816826"/>
                    <a:pt x="325755" y="807720"/>
                    <a:pt x="325755" y="807720"/>
                  </a:cubicBezTo>
                  <a:cubicBezTo>
                    <a:pt x="327928" y="801200"/>
                    <a:pt x="330854" y="789080"/>
                    <a:pt x="337185" y="784860"/>
                  </a:cubicBezTo>
                  <a:cubicBezTo>
                    <a:pt x="340995" y="782320"/>
                    <a:pt x="345377" y="780478"/>
                    <a:pt x="348615" y="777240"/>
                  </a:cubicBezTo>
                  <a:cubicBezTo>
                    <a:pt x="353060" y="772795"/>
                    <a:pt x="358178" y="768934"/>
                    <a:pt x="361950" y="763905"/>
                  </a:cubicBezTo>
                  <a:cubicBezTo>
                    <a:pt x="364591" y="760384"/>
                    <a:pt x="369400" y="753223"/>
                    <a:pt x="373380" y="750570"/>
                  </a:cubicBezTo>
                  <a:cubicBezTo>
                    <a:pt x="375051" y="749456"/>
                    <a:pt x="377299" y="749563"/>
                    <a:pt x="379095" y="748665"/>
                  </a:cubicBezTo>
                  <a:cubicBezTo>
                    <a:pt x="381143" y="747641"/>
                    <a:pt x="382762" y="745879"/>
                    <a:pt x="384810" y="744855"/>
                  </a:cubicBezTo>
                  <a:cubicBezTo>
                    <a:pt x="386606" y="743957"/>
                    <a:pt x="388729" y="743848"/>
                    <a:pt x="390525" y="742950"/>
                  </a:cubicBezTo>
                  <a:cubicBezTo>
                    <a:pt x="393837" y="741294"/>
                    <a:pt x="396666" y="738739"/>
                    <a:pt x="400050" y="737235"/>
                  </a:cubicBezTo>
                  <a:cubicBezTo>
                    <a:pt x="402443" y="736172"/>
                    <a:pt x="405153" y="736049"/>
                    <a:pt x="407670" y="735330"/>
                  </a:cubicBezTo>
                  <a:cubicBezTo>
                    <a:pt x="409601" y="734778"/>
                    <a:pt x="411480" y="734060"/>
                    <a:pt x="413385" y="733425"/>
                  </a:cubicBezTo>
                  <a:cubicBezTo>
                    <a:pt x="435380" y="711430"/>
                    <a:pt x="401646" y="743959"/>
                    <a:pt x="426720" y="723900"/>
                  </a:cubicBezTo>
                  <a:cubicBezTo>
                    <a:pt x="430927" y="720534"/>
                    <a:pt x="434340" y="716280"/>
                    <a:pt x="438150" y="712470"/>
                  </a:cubicBezTo>
                  <a:cubicBezTo>
                    <a:pt x="440055" y="710565"/>
                    <a:pt x="442371" y="708997"/>
                    <a:pt x="443865" y="706755"/>
                  </a:cubicBezTo>
                  <a:cubicBezTo>
                    <a:pt x="445135" y="704850"/>
                    <a:pt x="445916" y="702506"/>
                    <a:pt x="447675" y="701040"/>
                  </a:cubicBezTo>
                  <a:cubicBezTo>
                    <a:pt x="449857" y="699222"/>
                    <a:pt x="452829" y="698639"/>
                    <a:pt x="455295" y="697230"/>
                  </a:cubicBezTo>
                  <a:cubicBezTo>
                    <a:pt x="457283" y="696094"/>
                    <a:pt x="459251" y="694886"/>
                    <a:pt x="461010" y="693420"/>
                  </a:cubicBezTo>
                  <a:cubicBezTo>
                    <a:pt x="463080" y="691695"/>
                    <a:pt x="464483" y="689199"/>
                    <a:pt x="466725" y="687705"/>
                  </a:cubicBezTo>
                  <a:cubicBezTo>
                    <a:pt x="468699" y="686389"/>
                    <a:pt x="478608" y="684439"/>
                    <a:pt x="480060" y="683895"/>
                  </a:cubicBezTo>
                  <a:cubicBezTo>
                    <a:pt x="491597" y="679568"/>
                    <a:pt x="484250" y="678905"/>
                    <a:pt x="499110" y="678180"/>
                  </a:cubicBezTo>
                  <a:cubicBezTo>
                    <a:pt x="521318" y="677097"/>
                    <a:pt x="543560" y="676910"/>
                    <a:pt x="565785" y="676275"/>
                  </a:cubicBezTo>
                  <a:cubicBezTo>
                    <a:pt x="576506" y="674131"/>
                    <a:pt x="577630" y="674586"/>
                    <a:pt x="588645" y="668655"/>
                  </a:cubicBezTo>
                  <a:cubicBezTo>
                    <a:pt x="592677" y="666484"/>
                    <a:pt x="600075" y="661035"/>
                    <a:pt x="600075" y="661035"/>
                  </a:cubicBezTo>
                  <a:cubicBezTo>
                    <a:pt x="601345" y="659130"/>
                    <a:pt x="602097" y="656750"/>
                    <a:pt x="603885" y="655320"/>
                  </a:cubicBezTo>
                  <a:cubicBezTo>
                    <a:pt x="605453" y="654066"/>
                    <a:pt x="607804" y="654313"/>
                    <a:pt x="609600" y="653415"/>
                  </a:cubicBezTo>
                  <a:cubicBezTo>
                    <a:pt x="611648" y="652391"/>
                    <a:pt x="613267" y="650629"/>
                    <a:pt x="615315" y="649605"/>
                  </a:cubicBezTo>
                  <a:cubicBezTo>
                    <a:pt x="620635" y="646945"/>
                    <a:pt x="629451" y="646497"/>
                    <a:pt x="634365" y="645795"/>
                  </a:cubicBezTo>
                  <a:cubicBezTo>
                    <a:pt x="648444" y="631716"/>
                    <a:pt x="630138" y="647908"/>
                    <a:pt x="649605" y="638175"/>
                  </a:cubicBezTo>
                  <a:cubicBezTo>
                    <a:pt x="652015" y="636970"/>
                    <a:pt x="653035" y="633888"/>
                    <a:pt x="655320" y="632460"/>
                  </a:cubicBezTo>
                  <a:cubicBezTo>
                    <a:pt x="658220" y="630648"/>
                    <a:pt x="661670" y="629920"/>
                    <a:pt x="664845" y="628650"/>
                  </a:cubicBezTo>
                  <a:cubicBezTo>
                    <a:pt x="667385" y="626110"/>
                    <a:pt x="670127" y="623757"/>
                    <a:pt x="672465" y="621030"/>
                  </a:cubicBezTo>
                  <a:cubicBezTo>
                    <a:pt x="673955" y="619292"/>
                    <a:pt x="674516" y="616781"/>
                    <a:pt x="676275" y="615315"/>
                  </a:cubicBezTo>
                  <a:cubicBezTo>
                    <a:pt x="678457" y="613497"/>
                    <a:pt x="681413" y="612884"/>
                    <a:pt x="683895" y="611505"/>
                  </a:cubicBezTo>
                  <a:cubicBezTo>
                    <a:pt x="687132" y="609707"/>
                    <a:pt x="690245" y="607695"/>
                    <a:pt x="693420" y="605790"/>
                  </a:cubicBezTo>
                  <a:cubicBezTo>
                    <a:pt x="698538" y="598112"/>
                    <a:pt x="701593" y="592722"/>
                    <a:pt x="710565" y="586740"/>
                  </a:cubicBezTo>
                  <a:cubicBezTo>
                    <a:pt x="714375" y="584200"/>
                    <a:pt x="717505" y="580018"/>
                    <a:pt x="721995" y="579120"/>
                  </a:cubicBezTo>
                  <a:cubicBezTo>
                    <a:pt x="727586" y="578002"/>
                    <a:pt x="732109" y="577507"/>
                    <a:pt x="737235" y="575310"/>
                  </a:cubicBezTo>
                  <a:cubicBezTo>
                    <a:pt x="739845" y="574191"/>
                    <a:pt x="742245" y="572619"/>
                    <a:pt x="744855" y="571500"/>
                  </a:cubicBezTo>
                  <a:cubicBezTo>
                    <a:pt x="746701" y="570709"/>
                    <a:pt x="748742" y="570426"/>
                    <a:pt x="750570" y="569595"/>
                  </a:cubicBezTo>
                  <a:cubicBezTo>
                    <a:pt x="755741" y="567245"/>
                    <a:pt x="761794" y="565991"/>
                    <a:pt x="765810" y="561975"/>
                  </a:cubicBezTo>
                  <a:cubicBezTo>
                    <a:pt x="767715" y="560070"/>
                    <a:pt x="769800" y="558330"/>
                    <a:pt x="771525" y="556260"/>
                  </a:cubicBezTo>
                  <a:cubicBezTo>
                    <a:pt x="772991" y="554501"/>
                    <a:pt x="773716" y="552164"/>
                    <a:pt x="775335" y="550545"/>
                  </a:cubicBezTo>
                  <a:cubicBezTo>
                    <a:pt x="776954" y="548926"/>
                    <a:pt x="779145" y="548005"/>
                    <a:pt x="781050" y="546735"/>
                  </a:cubicBezTo>
                  <a:cubicBezTo>
                    <a:pt x="782320" y="544830"/>
                    <a:pt x="783241" y="542639"/>
                    <a:pt x="784860" y="541020"/>
                  </a:cubicBezTo>
                  <a:cubicBezTo>
                    <a:pt x="786479" y="539401"/>
                    <a:pt x="788816" y="538676"/>
                    <a:pt x="790575" y="537210"/>
                  </a:cubicBezTo>
                  <a:cubicBezTo>
                    <a:pt x="793742" y="534571"/>
                    <a:pt x="798337" y="529747"/>
                    <a:pt x="800100" y="525780"/>
                  </a:cubicBezTo>
                  <a:cubicBezTo>
                    <a:pt x="801731" y="522110"/>
                    <a:pt x="803910" y="514350"/>
                    <a:pt x="803910" y="514350"/>
                  </a:cubicBezTo>
                  <a:cubicBezTo>
                    <a:pt x="797690" y="501911"/>
                    <a:pt x="802108" y="508738"/>
                    <a:pt x="788670" y="495300"/>
                  </a:cubicBezTo>
                  <a:lnTo>
                    <a:pt x="788670" y="495300"/>
                  </a:lnTo>
                  <a:cubicBezTo>
                    <a:pt x="784860" y="489585"/>
                    <a:pt x="785495" y="488950"/>
                    <a:pt x="779145" y="485775"/>
                  </a:cubicBezTo>
                  <a:cubicBezTo>
                    <a:pt x="775240" y="483822"/>
                    <a:pt x="767528" y="482690"/>
                    <a:pt x="763905" y="481965"/>
                  </a:cubicBezTo>
                  <a:cubicBezTo>
                    <a:pt x="761365" y="480695"/>
                    <a:pt x="759005" y="478971"/>
                    <a:pt x="756285" y="478155"/>
                  </a:cubicBezTo>
                  <a:cubicBezTo>
                    <a:pt x="752585" y="477045"/>
                    <a:pt x="748643" y="477008"/>
                    <a:pt x="744855" y="476250"/>
                  </a:cubicBezTo>
                  <a:cubicBezTo>
                    <a:pt x="742288" y="475737"/>
                    <a:pt x="739775" y="474980"/>
                    <a:pt x="737235" y="474345"/>
                  </a:cubicBezTo>
                  <a:cubicBezTo>
                    <a:pt x="727821" y="464931"/>
                    <a:pt x="734783" y="472640"/>
                    <a:pt x="727710" y="462915"/>
                  </a:cubicBezTo>
                  <a:cubicBezTo>
                    <a:pt x="723975" y="457780"/>
                    <a:pt x="719802" y="452959"/>
                    <a:pt x="716280" y="447675"/>
                  </a:cubicBezTo>
                  <a:cubicBezTo>
                    <a:pt x="715010" y="445770"/>
                    <a:pt x="714089" y="443579"/>
                    <a:pt x="712470" y="441960"/>
                  </a:cubicBezTo>
                  <a:cubicBezTo>
                    <a:pt x="709649" y="439139"/>
                    <a:pt x="695287" y="429870"/>
                    <a:pt x="693420" y="428625"/>
                  </a:cubicBezTo>
                  <a:cubicBezTo>
                    <a:pt x="691515" y="427355"/>
                    <a:pt x="689324" y="426434"/>
                    <a:pt x="687705" y="424815"/>
                  </a:cubicBezTo>
                  <a:lnTo>
                    <a:pt x="681990" y="419100"/>
                  </a:lnTo>
                  <a:cubicBezTo>
                    <a:pt x="680720" y="398780"/>
                    <a:pt x="680492" y="378368"/>
                    <a:pt x="678180" y="358140"/>
                  </a:cubicBezTo>
                  <a:cubicBezTo>
                    <a:pt x="677920" y="355865"/>
                    <a:pt x="676628" y="352801"/>
                    <a:pt x="674370" y="352425"/>
                  </a:cubicBezTo>
                  <a:cubicBezTo>
                    <a:pt x="668075" y="351376"/>
                    <a:pt x="661670" y="353695"/>
                    <a:pt x="655320" y="354330"/>
                  </a:cubicBezTo>
                  <a:cubicBezTo>
                    <a:pt x="648908" y="356467"/>
                    <a:pt x="648576" y="356279"/>
                    <a:pt x="641985" y="360045"/>
                  </a:cubicBezTo>
                  <a:cubicBezTo>
                    <a:pt x="639997" y="361181"/>
                    <a:pt x="638258" y="362719"/>
                    <a:pt x="636270" y="363855"/>
                  </a:cubicBezTo>
                  <a:cubicBezTo>
                    <a:pt x="630041" y="367415"/>
                    <a:pt x="625929" y="368753"/>
                    <a:pt x="619125" y="371475"/>
                  </a:cubicBezTo>
                  <a:lnTo>
                    <a:pt x="607695" y="369570"/>
                  </a:lnTo>
                  <a:cubicBezTo>
                    <a:pt x="600686" y="338728"/>
                    <a:pt x="606734" y="340550"/>
                    <a:pt x="611505" y="323850"/>
                  </a:cubicBezTo>
                  <a:cubicBezTo>
                    <a:pt x="612224" y="321333"/>
                    <a:pt x="612379" y="318636"/>
                    <a:pt x="613410" y="316230"/>
                  </a:cubicBezTo>
                  <a:cubicBezTo>
                    <a:pt x="614312" y="314126"/>
                    <a:pt x="616196" y="312563"/>
                    <a:pt x="617220" y="310515"/>
                  </a:cubicBezTo>
                  <a:cubicBezTo>
                    <a:pt x="618118" y="308719"/>
                    <a:pt x="618011" y="306471"/>
                    <a:pt x="619125" y="304800"/>
                  </a:cubicBezTo>
                  <a:cubicBezTo>
                    <a:pt x="620619" y="302558"/>
                    <a:pt x="622935" y="300990"/>
                    <a:pt x="624840" y="299085"/>
                  </a:cubicBezTo>
                  <a:cubicBezTo>
                    <a:pt x="627840" y="287085"/>
                    <a:pt x="627692" y="291434"/>
                    <a:pt x="624840" y="274320"/>
                  </a:cubicBezTo>
                  <a:cubicBezTo>
                    <a:pt x="624510" y="272339"/>
                    <a:pt x="624049" y="270276"/>
                    <a:pt x="622935" y="268605"/>
                  </a:cubicBezTo>
                  <a:cubicBezTo>
                    <a:pt x="618788" y="262384"/>
                    <a:pt x="614882" y="262457"/>
                    <a:pt x="609600" y="257175"/>
                  </a:cubicBezTo>
                  <a:cubicBezTo>
                    <a:pt x="606725" y="254300"/>
                    <a:pt x="604855" y="250525"/>
                    <a:pt x="601980" y="247650"/>
                  </a:cubicBezTo>
                  <a:cubicBezTo>
                    <a:pt x="599287" y="244957"/>
                    <a:pt x="591633" y="241524"/>
                    <a:pt x="588645" y="240030"/>
                  </a:cubicBezTo>
                  <a:cubicBezTo>
                    <a:pt x="579052" y="225641"/>
                    <a:pt x="590816" y="241238"/>
                    <a:pt x="561975" y="222885"/>
                  </a:cubicBezTo>
                  <a:cubicBezTo>
                    <a:pt x="507574" y="188266"/>
                    <a:pt x="561330" y="220657"/>
                    <a:pt x="531495" y="205740"/>
                  </a:cubicBezTo>
                  <a:cubicBezTo>
                    <a:pt x="526400" y="203193"/>
                    <a:pt x="516800" y="196814"/>
                    <a:pt x="510540" y="194310"/>
                  </a:cubicBezTo>
                  <a:cubicBezTo>
                    <a:pt x="506811" y="192818"/>
                    <a:pt x="502702" y="192296"/>
                    <a:pt x="499110" y="190500"/>
                  </a:cubicBezTo>
                  <a:cubicBezTo>
                    <a:pt x="495014" y="188452"/>
                    <a:pt x="492122" y="183991"/>
                    <a:pt x="487680" y="182880"/>
                  </a:cubicBezTo>
                  <a:cubicBezTo>
                    <a:pt x="479033" y="180718"/>
                    <a:pt x="469883" y="181820"/>
                    <a:pt x="461010" y="180975"/>
                  </a:cubicBezTo>
                  <a:cubicBezTo>
                    <a:pt x="446169" y="179562"/>
                    <a:pt x="448831" y="179124"/>
                    <a:pt x="434340" y="175260"/>
                  </a:cubicBezTo>
                  <a:cubicBezTo>
                    <a:pt x="429280" y="173911"/>
                    <a:pt x="424180" y="172720"/>
                    <a:pt x="419100" y="171450"/>
                  </a:cubicBezTo>
                  <a:cubicBezTo>
                    <a:pt x="415925" y="169545"/>
                    <a:pt x="413013" y="167110"/>
                    <a:pt x="409575" y="165735"/>
                  </a:cubicBezTo>
                  <a:cubicBezTo>
                    <a:pt x="406569" y="164532"/>
                    <a:pt x="402946" y="165278"/>
                    <a:pt x="400050" y="163830"/>
                  </a:cubicBezTo>
                  <a:cubicBezTo>
                    <a:pt x="396413" y="162012"/>
                    <a:pt x="393513" y="158968"/>
                    <a:pt x="390525" y="156210"/>
                  </a:cubicBezTo>
                  <a:cubicBezTo>
                    <a:pt x="385246" y="151337"/>
                    <a:pt x="380365" y="146050"/>
                    <a:pt x="375285" y="140970"/>
                  </a:cubicBezTo>
                  <a:lnTo>
                    <a:pt x="352425" y="118110"/>
                  </a:lnTo>
                  <a:lnTo>
                    <a:pt x="344805" y="110490"/>
                  </a:lnTo>
                  <a:cubicBezTo>
                    <a:pt x="342900" y="108585"/>
                    <a:pt x="341775" y="104999"/>
                    <a:pt x="339090" y="104775"/>
                  </a:cubicBezTo>
                  <a:lnTo>
                    <a:pt x="316230" y="102870"/>
                  </a:lnTo>
                  <a:cubicBezTo>
                    <a:pt x="314325" y="102235"/>
                    <a:pt x="312475" y="101401"/>
                    <a:pt x="310515" y="100965"/>
                  </a:cubicBezTo>
                  <a:cubicBezTo>
                    <a:pt x="306744" y="100127"/>
                    <a:pt x="302785" y="100170"/>
                    <a:pt x="299085" y="99060"/>
                  </a:cubicBezTo>
                  <a:cubicBezTo>
                    <a:pt x="296365" y="98244"/>
                    <a:pt x="294075" y="96369"/>
                    <a:pt x="291465" y="95250"/>
                  </a:cubicBezTo>
                  <a:cubicBezTo>
                    <a:pt x="289619" y="94459"/>
                    <a:pt x="287655" y="93980"/>
                    <a:pt x="285750" y="93345"/>
                  </a:cubicBezTo>
                  <a:cubicBezTo>
                    <a:pt x="283210" y="91440"/>
                    <a:pt x="281039" y="88903"/>
                    <a:pt x="278130" y="87630"/>
                  </a:cubicBezTo>
                  <a:cubicBezTo>
                    <a:pt x="270771" y="84411"/>
                    <a:pt x="261953" y="84465"/>
                    <a:pt x="255270" y="80010"/>
                  </a:cubicBezTo>
                  <a:lnTo>
                    <a:pt x="243840" y="72390"/>
                  </a:lnTo>
                  <a:lnTo>
                    <a:pt x="238125" y="68580"/>
                  </a:lnTo>
                  <a:cubicBezTo>
                    <a:pt x="230850" y="57667"/>
                    <a:pt x="238510" y="67783"/>
                    <a:pt x="226695" y="57150"/>
                  </a:cubicBezTo>
                  <a:cubicBezTo>
                    <a:pt x="222690" y="53546"/>
                    <a:pt x="219075" y="49530"/>
                    <a:pt x="215265" y="45720"/>
                  </a:cubicBezTo>
                  <a:cubicBezTo>
                    <a:pt x="212725" y="43180"/>
                    <a:pt x="210634" y="40093"/>
                    <a:pt x="207645" y="38100"/>
                  </a:cubicBezTo>
                  <a:cubicBezTo>
                    <a:pt x="203835" y="35560"/>
                    <a:pt x="199878" y="33227"/>
                    <a:pt x="196215" y="30480"/>
                  </a:cubicBezTo>
                  <a:cubicBezTo>
                    <a:pt x="195777" y="30151"/>
                    <a:pt x="184737" y="21651"/>
                    <a:pt x="182880" y="20955"/>
                  </a:cubicBezTo>
                  <a:cubicBezTo>
                    <a:pt x="179848" y="19818"/>
                    <a:pt x="176530" y="19685"/>
                    <a:pt x="173355" y="19050"/>
                  </a:cubicBezTo>
                  <a:cubicBezTo>
                    <a:pt x="171450" y="17780"/>
                    <a:pt x="169792" y="16022"/>
                    <a:pt x="167640" y="15240"/>
                  </a:cubicBezTo>
                  <a:cubicBezTo>
                    <a:pt x="162719" y="13451"/>
                    <a:pt x="152400" y="11430"/>
                    <a:pt x="152400" y="11430"/>
                  </a:cubicBezTo>
                  <a:lnTo>
                    <a:pt x="133350" y="0"/>
                  </a:lnTo>
                  <a:close/>
                </a:path>
              </a:pathLst>
            </a:custGeom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46" name="Oval 45"/>
          <p:cNvSpPr/>
          <p:nvPr/>
        </p:nvSpPr>
        <p:spPr bwMode="auto">
          <a:xfrm>
            <a:off x="6285198" y="4257391"/>
            <a:ext cx="80962" cy="79375"/>
          </a:xfrm>
          <a:prstGeom prst="ellips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7" name="Rectangle 46"/>
          <p:cNvSpPr/>
          <p:nvPr/>
        </p:nvSpPr>
        <p:spPr bwMode="auto">
          <a:xfrm>
            <a:off x="5955150" y="4344719"/>
            <a:ext cx="8627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 dirty="0" smtClean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Honolulu</a:t>
            </a:r>
          </a:p>
          <a:p>
            <a:pPr algn="ctr">
              <a:defRPr/>
            </a:pPr>
            <a:r>
              <a:rPr lang="en-US" sz="12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1</a:t>
            </a:r>
            <a:endParaRPr lang="en-US" sz="1100" dirty="0">
              <a:effectLst>
                <a:glow rad="127000">
                  <a:schemeClr val="bg1"/>
                </a:glow>
              </a:effectLst>
              <a:ea typeface="MS PGothic" panose="020B0600070205080204" pitchFamily="34" charset="-128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7525744" y="4564524"/>
            <a:ext cx="28245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2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2</a:t>
            </a:r>
            <a:endParaRPr lang="en-US" sz="1100" dirty="0">
              <a:effectLst>
                <a:glow rad="127000">
                  <a:schemeClr val="bg1"/>
                </a:glow>
              </a:effectLst>
              <a:ea typeface="MS PGothic" panose="020B0600070205080204" pitchFamily="34" charset="-128"/>
            </a:endParaRPr>
          </a:p>
        </p:txBody>
      </p:sp>
      <p:sp>
        <p:nvSpPr>
          <p:cNvPr id="29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130336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Idaho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23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69446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Mike Crapo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James </a:t>
            </a:r>
            <a:r>
              <a:rPr lang="en-US" altLang="en-US" sz="900" b="1" dirty="0" err="1" smtClean="0"/>
              <a:t>Risch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9129203"/>
              </p:ext>
            </p:extLst>
          </p:nvPr>
        </p:nvGraphicFramePr>
        <p:xfrm>
          <a:off x="514349" y="1730840"/>
          <a:ext cx="4535425" cy="1152132"/>
        </p:xfrm>
        <a:graphic>
          <a:graphicData uri="http://schemas.openxmlformats.org/drawingml/2006/table">
            <a:tbl>
              <a:tblPr/>
              <a:tblGrid>
                <a:gridCol w="386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686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4564398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Eagle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Raul Labrador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Idaho Falls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Simpson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</a:tbl>
          </a:graphicData>
        </a:graphic>
      </p:graphicFrame>
      <p:grpSp>
        <p:nvGrpSpPr>
          <p:cNvPr id="21" name="Group 2"/>
          <p:cNvGrpSpPr>
            <a:grpSpLocks/>
          </p:cNvGrpSpPr>
          <p:nvPr/>
        </p:nvGrpSpPr>
        <p:grpSpPr bwMode="auto">
          <a:xfrm>
            <a:off x="5684832" y="3281598"/>
            <a:ext cx="1767138" cy="2746910"/>
            <a:chOff x="3311525" y="1235075"/>
            <a:chExt cx="3003550" cy="4668838"/>
          </a:xfrm>
          <a:solidFill>
            <a:srgbClr val="C25359"/>
          </a:solidFill>
        </p:grpSpPr>
        <p:sp>
          <p:nvSpPr>
            <p:cNvPr id="22" name="Freeform 21"/>
            <p:cNvSpPr/>
            <p:nvPr/>
          </p:nvSpPr>
          <p:spPr>
            <a:xfrm>
              <a:off x="3311525" y="1235075"/>
              <a:ext cx="1358900" cy="4668838"/>
            </a:xfrm>
            <a:custGeom>
              <a:avLst/>
              <a:gdLst>
                <a:gd name="connsiteX0" fmla="*/ 150223 w 1358537"/>
                <a:gd name="connsiteY0" fmla="*/ 0 h 4669971"/>
                <a:gd name="connsiteX1" fmla="*/ 111035 w 1358537"/>
                <a:gd name="connsiteY1" fmla="*/ 1717766 h 4669971"/>
                <a:gd name="connsiteX2" fmla="*/ 111035 w 1358537"/>
                <a:gd name="connsiteY2" fmla="*/ 1770017 h 4669971"/>
                <a:gd name="connsiteX3" fmla="*/ 143692 w 1358537"/>
                <a:gd name="connsiteY3" fmla="*/ 1815737 h 4669971"/>
                <a:gd name="connsiteX4" fmla="*/ 156755 w 1358537"/>
                <a:gd name="connsiteY4" fmla="*/ 1854926 h 4669971"/>
                <a:gd name="connsiteX5" fmla="*/ 150223 w 1358537"/>
                <a:gd name="connsiteY5" fmla="*/ 1913709 h 4669971"/>
                <a:gd name="connsiteX6" fmla="*/ 137160 w 1358537"/>
                <a:gd name="connsiteY6" fmla="*/ 1933303 h 4669971"/>
                <a:gd name="connsiteX7" fmla="*/ 143692 w 1358537"/>
                <a:gd name="connsiteY7" fmla="*/ 1992086 h 4669971"/>
                <a:gd name="connsiteX8" fmla="*/ 189412 w 1358537"/>
                <a:gd name="connsiteY8" fmla="*/ 2050869 h 4669971"/>
                <a:gd name="connsiteX9" fmla="*/ 222069 w 1358537"/>
                <a:gd name="connsiteY9" fmla="*/ 2090057 h 4669971"/>
                <a:gd name="connsiteX10" fmla="*/ 235132 w 1358537"/>
                <a:gd name="connsiteY10" fmla="*/ 2109651 h 4669971"/>
                <a:gd name="connsiteX11" fmla="*/ 274320 w 1358537"/>
                <a:gd name="connsiteY11" fmla="*/ 2142309 h 4669971"/>
                <a:gd name="connsiteX12" fmla="*/ 293915 w 1358537"/>
                <a:gd name="connsiteY12" fmla="*/ 2148840 h 4669971"/>
                <a:gd name="connsiteX13" fmla="*/ 352697 w 1358537"/>
                <a:gd name="connsiteY13" fmla="*/ 2188029 h 4669971"/>
                <a:gd name="connsiteX14" fmla="*/ 372292 w 1358537"/>
                <a:gd name="connsiteY14" fmla="*/ 2201091 h 4669971"/>
                <a:gd name="connsiteX15" fmla="*/ 378823 w 1358537"/>
                <a:gd name="connsiteY15" fmla="*/ 2220686 h 4669971"/>
                <a:gd name="connsiteX16" fmla="*/ 365760 w 1358537"/>
                <a:gd name="connsiteY16" fmla="*/ 2286000 h 4669971"/>
                <a:gd name="connsiteX17" fmla="*/ 339635 w 1358537"/>
                <a:gd name="connsiteY17" fmla="*/ 2325189 h 4669971"/>
                <a:gd name="connsiteX18" fmla="*/ 306977 w 1358537"/>
                <a:gd name="connsiteY18" fmla="*/ 2364377 h 4669971"/>
                <a:gd name="connsiteX19" fmla="*/ 300446 w 1358537"/>
                <a:gd name="connsiteY19" fmla="*/ 2383971 h 4669971"/>
                <a:gd name="connsiteX20" fmla="*/ 293915 w 1358537"/>
                <a:gd name="connsiteY20" fmla="*/ 2416629 h 4669971"/>
                <a:gd name="connsiteX21" fmla="*/ 280852 w 1358537"/>
                <a:gd name="connsiteY21" fmla="*/ 2442754 h 4669971"/>
                <a:gd name="connsiteX22" fmla="*/ 274320 w 1358537"/>
                <a:gd name="connsiteY22" fmla="*/ 2468880 h 4669971"/>
                <a:gd name="connsiteX23" fmla="*/ 254726 w 1358537"/>
                <a:gd name="connsiteY23" fmla="*/ 2481943 h 4669971"/>
                <a:gd name="connsiteX24" fmla="*/ 241663 w 1358537"/>
                <a:gd name="connsiteY24" fmla="*/ 2527663 h 4669971"/>
                <a:gd name="connsiteX25" fmla="*/ 228600 w 1358537"/>
                <a:gd name="connsiteY25" fmla="*/ 2573383 h 4669971"/>
                <a:gd name="connsiteX26" fmla="*/ 215537 w 1358537"/>
                <a:gd name="connsiteY26" fmla="*/ 2651760 h 4669971"/>
                <a:gd name="connsiteX27" fmla="*/ 195943 w 1358537"/>
                <a:gd name="connsiteY27" fmla="*/ 2710543 h 4669971"/>
                <a:gd name="connsiteX28" fmla="*/ 189412 w 1358537"/>
                <a:gd name="connsiteY28" fmla="*/ 2730137 h 4669971"/>
                <a:gd name="connsiteX29" fmla="*/ 169817 w 1358537"/>
                <a:gd name="connsiteY29" fmla="*/ 2782389 h 4669971"/>
                <a:gd name="connsiteX30" fmla="*/ 150223 w 1358537"/>
                <a:gd name="connsiteY30" fmla="*/ 2795451 h 4669971"/>
                <a:gd name="connsiteX31" fmla="*/ 137160 w 1358537"/>
                <a:gd name="connsiteY31" fmla="*/ 2815046 h 4669971"/>
                <a:gd name="connsiteX32" fmla="*/ 117566 w 1358537"/>
                <a:gd name="connsiteY32" fmla="*/ 2821577 h 4669971"/>
                <a:gd name="connsiteX33" fmla="*/ 78377 w 1358537"/>
                <a:gd name="connsiteY33" fmla="*/ 2841171 h 4669971"/>
                <a:gd name="connsiteX34" fmla="*/ 65315 w 1358537"/>
                <a:gd name="connsiteY34" fmla="*/ 2860766 h 4669971"/>
                <a:gd name="connsiteX35" fmla="*/ 19595 w 1358537"/>
                <a:gd name="connsiteY35" fmla="*/ 2919549 h 4669971"/>
                <a:gd name="connsiteX36" fmla="*/ 6532 w 1358537"/>
                <a:gd name="connsiteY36" fmla="*/ 2958737 h 4669971"/>
                <a:gd name="connsiteX37" fmla="*/ 0 w 1358537"/>
                <a:gd name="connsiteY37" fmla="*/ 2978331 h 4669971"/>
                <a:gd name="connsiteX38" fmla="*/ 6532 w 1358537"/>
                <a:gd name="connsiteY38" fmla="*/ 3102429 h 4669971"/>
                <a:gd name="connsiteX39" fmla="*/ 13063 w 1358537"/>
                <a:gd name="connsiteY39" fmla="*/ 3122023 h 4669971"/>
                <a:gd name="connsiteX40" fmla="*/ 52252 w 1358537"/>
                <a:gd name="connsiteY40" fmla="*/ 3148149 h 4669971"/>
                <a:gd name="connsiteX41" fmla="*/ 71846 w 1358537"/>
                <a:gd name="connsiteY41" fmla="*/ 3154680 h 4669971"/>
                <a:gd name="connsiteX42" fmla="*/ 91440 w 1358537"/>
                <a:gd name="connsiteY42" fmla="*/ 3167743 h 4669971"/>
                <a:gd name="connsiteX43" fmla="*/ 111035 w 1358537"/>
                <a:gd name="connsiteY43" fmla="*/ 3174274 h 4669971"/>
                <a:gd name="connsiteX44" fmla="*/ 124097 w 1358537"/>
                <a:gd name="connsiteY44" fmla="*/ 3193869 h 4669971"/>
                <a:gd name="connsiteX45" fmla="*/ 143692 w 1358537"/>
                <a:gd name="connsiteY45" fmla="*/ 3206931 h 4669971"/>
                <a:gd name="connsiteX46" fmla="*/ 150223 w 1358537"/>
                <a:gd name="connsiteY46" fmla="*/ 3226526 h 4669971"/>
                <a:gd name="connsiteX47" fmla="*/ 117566 w 1358537"/>
                <a:gd name="connsiteY47" fmla="*/ 3259183 h 4669971"/>
                <a:gd name="connsiteX48" fmla="*/ 124097 w 1358537"/>
                <a:gd name="connsiteY48" fmla="*/ 3324497 h 4669971"/>
                <a:gd name="connsiteX49" fmla="*/ 124097 w 1358537"/>
                <a:gd name="connsiteY49" fmla="*/ 3363686 h 4669971"/>
                <a:gd name="connsiteX50" fmla="*/ 84909 w 1358537"/>
                <a:gd name="connsiteY50" fmla="*/ 3396343 h 4669971"/>
                <a:gd name="connsiteX51" fmla="*/ 71846 w 1358537"/>
                <a:gd name="connsiteY51" fmla="*/ 3422469 h 4669971"/>
                <a:gd name="connsiteX52" fmla="*/ 65315 w 1358537"/>
                <a:gd name="connsiteY52" fmla="*/ 3442063 h 4669971"/>
                <a:gd name="connsiteX53" fmla="*/ 52252 w 1358537"/>
                <a:gd name="connsiteY53" fmla="*/ 4643846 h 4669971"/>
                <a:gd name="connsiteX54" fmla="*/ 1025435 w 1358537"/>
                <a:gd name="connsiteY54" fmla="*/ 4669971 h 4669971"/>
                <a:gd name="connsiteX55" fmla="*/ 1018903 w 1358537"/>
                <a:gd name="connsiteY55" fmla="*/ 4082143 h 4669971"/>
                <a:gd name="connsiteX56" fmla="*/ 849086 w 1358537"/>
                <a:gd name="connsiteY56" fmla="*/ 4069080 h 4669971"/>
                <a:gd name="connsiteX57" fmla="*/ 842555 w 1358537"/>
                <a:gd name="connsiteY57" fmla="*/ 3977640 h 4669971"/>
                <a:gd name="connsiteX58" fmla="*/ 718457 w 1358537"/>
                <a:gd name="connsiteY58" fmla="*/ 3958046 h 4669971"/>
                <a:gd name="connsiteX59" fmla="*/ 640080 w 1358537"/>
                <a:gd name="connsiteY59" fmla="*/ 3951514 h 4669971"/>
                <a:gd name="connsiteX60" fmla="*/ 613955 w 1358537"/>
                <a:gd name="connsiteY60" fmla="*/ 3944983 h 4669971"/>
                <a:gd name="connsiteX61" fmla="*/ 555172 w 1358537"/>
                <a:gd name="connsiteY61" fmla="*/ 3925389 h 4669971"/>
                <a:gd name="connsiteX62" fmla="*/ 496389 w 1358537"/>
                <a:gd name="connsiteY62" fmla="*/ 3918857 h 4669971"/>
                <a:gd name="connsiteX63" fmla="*/ 515983 w 1358537"/>
                <a:gd name="connsiteY63" fmla="*/ 3905794 h 4669971"/>
                <a:gd name="connsiteX64" fmla="*/ 581297 w 1358537"/>
                <a:gd name="connsiteY64" fmla="*/ 3899263 h 4669971"/>
                <a:gd name="connsiteX65" fmla="*/ 587829 w 1358537"/>
                <a:gd name="connsiteY65" fmla="*/ 3677194 h 4669971"/>
                <a:gd name="connsiteX66" fmla="*/ 561703 w 1358537"/>
                <a:gd name="connsiteY66" fmla="*/ 3664131 h 4669971"/>
                <a:gd name="connsiteX67" fmla="*/ 515983 w 1358537"/>
                <a:gd name="connsiteY67" fmla="*/ 3624943 h 4669971"/>
                <a:gd name="connsiteX68" fmla="*/ 496389 w 1358537"/>
                <a:gd name="connsiteY68" fmla="*/ 3611880 h 4669971"/>
                <a:gd name="connsiteX69" fmla="*/ 457200 w 1358537"/>
                <a:gd name="connsiteY69" fmla="*/ 3585754 h 4669971"/>
                <a:gd name="connsiteX70" fmla="*/ 450669 w 1358537"/>
                <a:gd name="connsiteY70" fmla="*/ 3520440 h 4669971"/>
                <a:gd name="connsiteX71" fmla="*/ 483326 w 1358537"/>
                <a:gd name="connsiteY71" fmla="*/ 3526971 h 4669971"/>
                <a:gd name="connsiteX72" fmla="*/ 502920 w 1358537"/>
                <a:gd name="connsiteY72" fmla="*/ 3566160 h 4669971"/>
                <a:gd name="connsiteX73" fmla="*/ 509452 w 1358537"/>
                <a:gd name="connsiteY73" fmla="*/ 3585754 h 4669971"/>
                <a:gd name="connsiteX74" fmla="*/ 529046 w 1358537"/>
                <a:gd name="connsiteY74" fmla="*/ 3598817 h 4669971"/>
                <a:gd name="connsiteX75" fmla="*/ 653143 w 1358537"/>
                <a:gd name="connsiteY75" fmla="*/ 3592286 h 4669971"/>
                <a:gd name="connsiteX76" fmla="*/ 692332 w 1358537"/>
                <a:gd name="connsiteY76" fmla="*/ 3566160 h 4669971"/>
                <a:gd name="connsiteX77" fmla="*/ 731520 w 1358537"/>
                <a:gd name="connsiteY77" fmla="*/ 3533503 h 4669971"/>
                <a:gd name="connsiteX78" fmla="*/ 751115 w 1358537"/>
                <a:gd name="connsiteY78" fmla="*/ 3520440 h 4669971"/>
                <a:gd name="connsiteX79" fmla="*/ 796835 w 1358537"/>
                <a:gd name="connsiteY79" fmla="*/ 3455126 h 4669971"/>
                <a:gd name="connsiteX80" fmla="*/ 809897 w 1358537"/>
                <a:gd name="connsiteY80" fmla="*/ 3435531 h 4669971"/>
                <a:gd name="connsiteX81" fmla="*/ 816429 w 1358537"/>
                <a:gd name="connsiteY81" fmla="*/ 3415937 h 4669971"/>
                <a:gd name="connsiteX82" fmla="*/ 836023 w 1358537"/>
                <a:gd name="connsiteY82" fmla="*/ 3402874 h 4669971"/>
                <a:gd name="connsiteX83" fmla="*/ 881743 w 1358537"/>
                <a:gd name="connsiteY83" fmla="*/ 3389811 h 4669971"/>
                <a:gd name="connsiteX84" fmla="*/ 901337 w 1358537"/>
                <a:gd name="connsiteY84" fmla="*/ 3383280 h 4669971"/>
                <a:gd name="connsiteX85" fmla="*/ 947057 w 1358537"/>
                <a:gd name="connsiteY85" fmla="*/ 3350623 h 4669971"/>
                <a:gd name="connsiteX86" fmla="*/ 966652 w 1358537"/>
                <a:gd name="connsiteY86" fmla="*/ 3357154 h 4669971"/>
                <a:gd name="connsiteX87" fmla="*/ 1058092 w 1358537"/>
                <a:gd name="connsiteY87" fmla="*/ 3350623 h 4669971"/>
                <a:gd name="connsiteX88" fmla="*/ 1051560 w 1358537"/>
                <a:gd name="connsiteY88" fmla="*/ 3193869 h 4669971"/>
                <a:gd name="connsiteX89" fmla="*/ 1031966 w 1358537"/>
                <a:gd name="connsiteY89" fmla="*/ 3187337 h 4669971"/>
                <a:gd name="connsiteX90" fmla="*/ 992777 w 1358537"/>
                <a:gd name="connsiteY90" fmla="*/ 3154680 h 4669971"/>
                <a:gd name="connsiteX91" fmla="*/ 973183 w 1358537"/>
                <a:gd name="connsiteY91" fmla="*/ 3115491 h 4669971"/>
                <a:gd name="connsiteX92" fmla="*/ 953589 w 1358537"/>
                <a:gd name="connsiteY92" fmla="*/ 3102429 h 4669971"/>
                <a:gd name="connsiteX93" fmla="*/ 940526 w 1358537"/>
                <a:gd name="connsiteY93" fmla="*/ 3082834 h 4669971"/>
                <a:gd name="connsiteX94" fmla="*/ 933995 w 1358537"/>
                <a:gd name="connsiteY94" fmla="*/ 2984863 h 4669971"/>
                <a:gd name="connsiteX95" fmla="*/ 927463 w 1358537"/>
                <a:gd name="connsiteY95" fmla="*/ 2952206 h 4669971"/>
                <a:gd name="connsiteX96" fmla="*/ 933995 w 1358537"/>
                <a:gd name="connsiteY96" fmla="*/ 2932611 h 4669971"/>
                <a:gd name="connsiteX97" fmla="*/ 973183 w 1358537"/>
                <a:gd name="connsiteY97" fmla="*/ 2906486 h 4669971"/>
                <a:gd name="connsiteX98" fmla="*/ 986246 w 1358537"/>
                <a:gd name="connsiteY98" fmla="*/ 2886891 h 4669971"/>
                <a:gd name="connsiteX99" fmla="*/ 1005840 w 1358537"/>
                <a:gd name="connsiteY99" fmla="*/ 2847703 h 4669971"/>
                <a:gd name="connsiteX100" fmla="*/ 1025435 w 1358537"/>
                <a:gd name="connsiteY100" fmla="*/ 2841171 h 4669971"/>
                <a:gd name="connsiteX101" fmla="*/ 1110343 w 1358537"/>
                <a:gd name="connsiteY101" fmla="*/ 2834640 h 4669971"/>
                <a:gd name="connsiteX102" fmla="*/ 1136469 w 1358537"/>
                <a:gd name="connsiteY102" fmla="*/ 2801983 h 4669971"/>
                <a:gd name="connsiteX103" fmla="*/ 1175657 w 1358537"/>
                <a:gd name="connsiteY103" fmla="*/ 2769326 h 4669971"/>
                <a:gd name="connsiteX104" fmla="*/ 1195252 w 1358537"/>
                <a:gd name="connsiteY104" fmla="*/ 2710543 h 4669971"/>
                <a:gd name="connsiteX105" fmla="*/ 1201783 w 1358537"/>
                <a:gd name="connsiteY105" fmla="*/ 2690949 h 4669971"/>
                <a:gd name="connsiteX106" fmla="*/ 1195252 w 1358537"/>
                <a:gd name="connsiteY106" fmla="*/ 2612571 h 4669971"/>
                <a:gd name="connsiteX107" fmla="*/ 1195252 w 1358537"/>
                <a:gd name="connsiteY107" fmla="*/ 2508069 h 4669971"/>
                <a:gd name="connsiteX108" fmla="*/ 1214846 w 1358537"/>
                <a:gd name="connsiteY108" fmla="*/ 2495006 h 4669971"/>
                <a:gd name="connsiteX109" fmla="*/ 1234440 w 1358537"/>
                <a:gd name="connsiteY109" fmla="*/ 2475411 h 4669971"/>
                <a:gd name="connsiteX110" fmla="*/ 1247503 w 1358537"/>
                <a:gd name="connsiteY110" fmla="*/ 2429691 h 4669971"/>
                <a:gd name="connsiteX111" fmla="*/ 1240972 w 1358537"/>
                <a:gd name="connsiteY111" fmla="*/ 2410097 h 4669971"/>
                <a:gd name="connsiteX112" fmla="*/ 1214846 w 1358537"/>
                <a:gd name="connsiteY112" fmla="*/ 2370909 h 4669971"/>
                <a:gd name="connsiteX113" fmla="*/ 1201783 w 1358537"/>
                <a:gd name="connsiteY113" fmla="*/ 2351314 h 4669971"/>
                <a:gd name="connsiteX114" fmla="*/ 1234440 w 1358537"/>
                <a:gd name="connsiteY114" fmla="*/ 2312126 h 4669971"/>
                <a:gd name="connsiteX115" fmla="*/ 1267097 w 1358537"/>
                <a:gd name="connsiteY115" fmla="*/ 2292531 h 4669971"/>
                <a:gd name="connsiteX116" fmla="*/ 1260566 w 1358537"/>
                <a:gd name="connsiteY116" fmla="*/ 2253343 h 4669971"/>
                <a:gd name="connsiteX117" fmla="*/ 1299755 w 1358537"/>
                <a:gd name="connsiteY117" fmla="*/ 2201091 h 4669971"/>
                <a:gd name="connsiteX118" fmla="*/ 1293223 w 1358537"/>
                <a:gd name="connsiteY118" fmla="*/ 2181497 h 4669971"/>
                <a:gd name="connsiteX119" fmla="*/ 1254035 w 1358537"/>
                <a:gd name="connsiteY119" fmla="*/ 2161903 h 4669971"/>
                <a:gd name="connsiteX120" fmla="*/ 1247503 w 1358537"/>
                <a:gd name="connsiteY120" fmla="*/ 2096589 h 4669971"/>
                <a:gd name="connsiteX121" fmla="*/ 1306286 w 1358537"/>
                <a:gd name="connsiteY121" fmla="*/ 2070463 h 4669971"/>
                <a:gd name="connsiteX122" fmla="*/ 1325880 w 1358537"/>
                <a:gd name="connsiteY122" fmla="*/ 2063931 h 4669971"/>
                <a:gd name="connsiteX123" fmla="*/ 1319349 w 1358537"/>
                <a:gd name="connsiteY123" fmla="*/ 2005149 h 4669971"/>
                <a:gd name="connsiteX124" fmla="*/ 1299755 w 1358537"/>
                <a:gd name="connsiteY124" fmla="*/ 1998617 h 4669971"/>
                <a:gd name="connsiteX125" fmla="*/ 1293223 w 1358537"/>
                <a:gd name="connsiteY125" fmla="*/ 1972491 h 4669971"/>
                <a:gd name="connsiteX126" fmla="*/ 1299755 w 1358537"/>
                <a:gd name="connsiteY126" fmla="*/ 1841863 h 4669971"/>
                <a:gd name="connsiteX127" fmla="*/ 1312817 w 1358537"/>
                <a:gd name="connsiteY127" fmla="*/ 1802674 h 4669971"/>
                <a:gd name="connsiteX128" fmla="*/ 1325880 w 1358537"/>
                <a:gd name="connsiteY128" fmla="*/ 1743891 h 4669971"/>
                <a:gd name="connsiteX129" fmla="*/ 1338943 w 1358537"/>
                <a:gd name="connsiteY129" fmla="*/ 1658983 h 4669971"/>
                <a:gd name="connsiteX130" fmla="*/ 1345475 w 1358537"/>
                <a:gd name="connsiteY130" fmla="*/ 1632857 h 4669971"/>
                <a:gd name="connsiteX131" fmla="*/ 1358537 w 1358537"/>
                <a:gd name="connsiteY131" fmla="*/ 1613263 h 4669971"/>
                <a:gd name="connsiteX132" fmla="*/ 1352006 w 1358537"/>
                <a:gd name="connsiteY132" fmla="*/ 1534886 h 4669971"/>
                <a:gd name="connsiteX133" fmla="*/ 1338943 w 1358537"/>
                <a:gd name="connsiteY133" fmla="*/ 1515291 h 4669971"/>
                <a:gd name="connsiteX134" fmla="*/ 1267097 w 1358537"/>
                <a:gd name="connsiteY134" fmla="*/ 1547949 h 4669971"/>
                <a:gd name="connsiteX135" fmla="*/ 1195252 w 1358537"/>
                <a:gd name="connsiteY135" fmla="*/ 1561011 h 4669971"/>
                <a:gd name="connsiteX136" fmla="*/ 1149532 w 1358537"/>
                <a:gd name="connsiteY136" fmla="*/ 1515291 h 4669971"/>
                <a:gd name="connsiteX137" fmla="*/ 1129937 w 1358537"/>
                <a:gd name="connsiteY137" fmla="*/ 1476103 h 4669971"/>
                <a:gd name="connsiteX138" fmla="*/ 1123406 w 1358537"/>
                <a:gd name="connsiteY138" fmla="*/ 1443446 h 4669971"/>
                <a:gd name="connsiteX139" fmla="*/ 1097280 w 1358537"/>
                <a:gd name="connsiteY139" fmla="*/ 1436914 h 4669971"/>
                <a:gd name="connsiteX140" fmla="*/ 1058092 w 1358537"/>
                <a:gd name="connsiteY140" fmla="*/ 1404257 h 4669971"/>
                <a:gd name="connsiteX141" fmla="*/ 1064623 w 1358537"/>
                <a:gd name="connsiteY141" fmla="*/ 1365069 h 4669971"/>
                <a:gd name="connsiteX142" fmla="*/ 1051560 w 1358537"/>
                <a:gd name="connsiteY142" fmla="*/ 1345474 h 4669971"/>
                <a:gd name="connsiteX143" fmla="*/ 992777 w 1358537"/>
                <a:gd name="connsiteY143" fmla="*/ 1286691 h 4669971"/>
                <a:gd name="connsiteX144" fmla="*/ 966652 w 1358537"/>
                <a:gd name="connsiteY144" fmla="*/ 1260566 h 4669971"/>
                <a:gd name="connsiteX145" fmla="*/ 960120 w 1358537"/>
                <a:gd name="connsiteY145" fmla="*/ 1240971 h 4669971"/>
                <a:gd name="connsiteX146" fmla="*/ 940526 w 1358537"/>
                <a:gd name="connsiteY146" fmla="*/ 1227909 h 4669971"/>
                <a:gd name="connsiteX147" fmla="*/ 920932 w 1358537"/>
                <a:gd name="connsiteY147" fmla="*/ 1175657 h 4669971"/>
                <a:gd name="connsiteX148" fmla="*/ 881743 w 1358537"/>
                <a:gd name="connsiteY148" fmla="*/ 1143000 h 4669971"/>
                <a:gd name="connsiteX149" fmla="*/ 855617 w 1358537"/>
                <a:gd name="connsiteY149" fmla="*/ 1123406 h 4669971"/>
                <a:gd name="connsiteX150" fmla="*/ 836023 w 1358537"/>
                <a:gd name="connsiteY150" fmla="*/ 1110343 h 4669971"/>
                <a:gd name="connsiteX151" fmla="*/ 816429 w 1358537"/>
                <a:gd name="connsiteY151" fmla="*/ 1090749 h 4669971"/>
                <a:gd name="connsiteX152" fmla="*/ 796835 w 1358537"/>
                <a:gd name="connsiteY152" fmla="*/ 1084217 h 4669971"/>
                <a:gd name="connsiteX153" fmla="*/ 777240 w 1358537"/>
                <a:gd name="connsiteY153" fmla="*/ 1071154 h 4669971"/>
                <a:gd name="connsiteX154" fmla="*/ 757646 w 1358537"/>
                <a:gd name="connsiteY154" fmla="*/ 1064623 h 4669971"/>
                <a:gd name="connsiteX155" fmla="*/ 731520 w 1358537"/>
                <a:gd name="connsiteY155" fmla="*/ 1051560 h 4669971"/>
                <a:gd name="connsiteX156" fmla="*/ 738052 w 1358537"/>
                <a:gd name="connsiteY156" fmla="*/ 1025434 h 4669971"/>
                <a:gd name="connsiteX157" fmla="*/ 744583 w 1358537"/>
                <a:gd name="connsiteY157" fmla="*/ 1005840 h 4669971"/>
                <a:gd name="connsiteX158" fmla="*/ 724989 w 1358537"/>
                <a:gd name="connsiteY158" fmla="*/ 927463 h 4669971"/>
                <a:gd name="connsiteX159" fmla="*/ 718457 w 1358537"/>
                <a:gd name="connsiteY159" fmla="*/ 894806 h 4669971"/>
                <a:gd name="connsiteX160" fmla="*/ 711926 w 1358537"/>
                <a:gd name="connsiteY160" fmla="*/ 875211 h 4669971"/>
                <a:gd name="connsiteX161" fmla="*/ 698863 w 1358537"/>
                <a:gd name="connsiteY161" fmla="*/ 822960 h 4669971"/>
                <a:gd name="connsiteX162" fmla="*/ 685800 w 1358537"/>
                <a:gd name="connsiteY162" fmla="*/ 803366 h 4669971"/>
                <a:gd name="connsiteX163" fmla="*/ 672737 w 1358537"/>
                <a:gd name="connsiteY163" fmla="*/ 777240 h 4669971"/>
                <a:gd name="connsiteX164" fmla="*/ 653143 w 1358537"/>
                <a:gd name="connsiteY164" fmla="*/ 764177 h 4669971"/>
                <a:gd name="connsiteX165" fmla="*/ 607423 w 1358537"/>
                <a:gd name="connsiteY165" fmla="*/ 731520 h 4669971"/>
                <a:gd name="connsiteX166" fmla="*/ 574766 w 1358537"/>
                <a:gd name="connsiteY166" fmla="*/ 679269 h 4669971"/>
                <a:gd name="connsiteX167" fmla="*/ 581297 w 1358537"/>
                <a:gd name="connsiteY167" fmla="*/ 6531 h 4669971"/>
                <a:gd name="connsiteX168" fmla="*/ 150223 w 1358537"/>
                <a:gd name="connsiteY168" fmla="*/ 0 h 466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358537" h="4669971">
                  <a:moveTo>
                    <a:pt x="150223" y="0"/>
                  </a:moveTo>
                  <a:lnTo>
                    <a:pt x="111035" y="1717766"/>
                  </a:lnTo>
                  <a:lnTo>
                    <a:pt x="111035" y="1770017"/>
                  </a:lnTo>
                  <a:cubicBezTo>
                    <a:pt x="121921" y="1785257"/>
                    <a:pt x="134813" y="1799247"/>
                    <a:pt x="143692" y="1815737"/>
                  </a:cubicBezTo>
                  <a:cubicBezTo>
                    <a:pt x="150220" y="1827861"/>
                    <a:pt x="156755" y="1854926"/>
                    <a:pt x="156755" y="1854926"/>
                  </a:cubicBezTo>
                  <a:cubicBezTo>
                    <a:pt x="154578" y="1874520"/>
                    <a:pt x="155005" y="1894583"/>
                    <a:pt x="150223" y="1913709"/>
                  </a:cubicBezTo>
                  <a:cubicBezTo>
                    <a:pt x="148319" y="1921324"/>
                    <a:pt x="137812" y="1925480"/>
                    <a:pt x="137160" y="1933303"/>
                  </a:cubicBezTo>
                  <a:cubicBezTo>
                    <a:pt x="135523" y="1952950"/>
                    <a:pt x="140451" y="1972639"/>
                    <a:pt x="143692" y="1992086"/>
                  </a:cubicBezTo>
                  <a:cubicBezTo>
                    <a:pt x="149641" y="2027779"/>
                    <a:pt x="162592" y="2010640"/>
                    <a:pt x="189412" y="2050869"/>
                  </a:cubicBezTo>
                  <a:cubicBezTo>
                    <a:pt x="221845" y="2099517"/>
                    <a:pt x="180161" y="2039768"/>
                    <a:pt x="222069" y="2090057"/>
                  </a:cubicBezTo>
                  <a:cubicBezTo>
                    <a:pt x="227094" y="2096087"/>
                    <a:pt x="230107" y="2103621"/>
                    <a:pt x="235132" y="2109651"/>
                  </a:cubicBezTo>
                  <a:cubicBezTo>
                    <a:pt x="245450" y="2122033"/>
                    <a:pt x="259640" y="2134969"/>
                    <a:pt x="274320" y="2142309"/>
                  </a:cubicBezTo>
                  <a:cubicBezTo>
                    <a:pt x="280478" y="2145388"/>
                    <a:pt x="287383" y="2146663"/>
                    <a:pt x="293915" y="2148840"/>
                  </a:cubicBezTo>
                  <a:lnTo>
                    <a:pt x="352697" y="2188029"/>
                  </a:lnTo>
                  <a:lnTo>
                    <a:pt x="372292" y="2201091"/>
                  </a:lnTo>
                  <a:cubicBezTo>
                    <a:pt x="374469" y="2207623"/>
                    <a:pt x="378823" y="2213801"/>
                    <a:pt x="378823" y="2220686"/>
                  </a:cubicBezTo>
                  <a:cubicBezTo>
                    <a:pt x="378823" y="2229130"/>
                    <a:pt x="373805" y="2271520"/>
                    <a:pt x="365760" y="2286000"/>
                  </a:cubicBezTo>
                  <a:cubicBezTo>
                    <a:pt x="358136" y="2299724"/>
                    <a:pt x="350737" y="2314088"/>
                    <a:pt x="339635" y="2325189"/>
                  </a:cubicBezTo>
                  <a:cubicBezTo>
                    <a:pt x="314489" y="2350333"/>
                    <a:pt x="325164" y="2337097"/>
                    <a:pt x="306977" y="2364377"/>
                  </a:cubicBezTo>
                  <a:cubicBezTo>
                    <a:pt x="304800" y="2370908"/>
                    <a:pt x="302116" y="2377292"/>
                    <a:pt x="300446" y="2383971"/>
                  </a:cubicBezTo>
                  <a:cubicBezTo>
                    <a:pt x="297754" y="2394741"/>
                    <a:pt x="297426" y="2406097"/>
                    <a:pt x="293915" y="2416629"/>
                  </a:cubicBezTo>
                  <a:cubicBezTo>
                    <a:pt x="290836" y="2425866"/>
                    <a:pt x="284271" y="2433638"/>
                    <a:pt x="280852" y="2442754"/>
                  </a:cubicBezTo>
                  <a:cubicBezTo>
                    <a:pt x="277700" y="2451159"/>
                    <a:pt x="279299" y="2461411"/>
                    <a:pt x="274320" y="2468880"/>
                  </a:cubicBezTo>
                  <a:cubicBezTo>
                    <a:pt x="269966" y="2475411"/>
                    <a:pt x="261257" y="2477589"/>
                    <a:pt x="254726" y="2481943"/>
                  </a:cubicBezTo>
                  <a:cubicBezTo>
                    <a:pt x="234309" y="2563618"/>
                    <a:pt x="260403" y="2462072"/>
                    <a:pt x="241663" y="2527663"/>
                  </a:cubicBezTo>
                  <a:cubicBezTo>
                    <a:pt x="225260" y="2585071"/>
                    <a:pt x="244261" y="2526403"/>
                    <a:pt x="228600" y="2573383"/>
                  </a:cubicBezTo>
                  <a:cubicBezTo>
                    <a:pt x="225795" y="2593022"/>
                    <a:pt x="221270" y="2630739"/>
                    <a:pt x="215537" y="2651760"/>
                  </a:cubicBezTo>
                  <a:cubicBezTo>
                    <a:pt x="215523" y="2651813"/>
                    <a:pt x="199218" y="2700720"/>
                    <a:pt x="195943" y="2710543"/>
                  </a:cubicBezTo>
                  <a:cubicBezTo>
                    <a:pt x="193766" y="2717074"/>
                    <a:pt x="190762" y="2723386"/>
                    <a:pt x="189412" y="2730137"/>
                  </a:cubicBezTo>
                  <a:cubicBezTo>
                    <a:pt x="184739" y="2753501"/>
                    <a:pt x="186635" y="2765571"/>
                    <a:pt x="169817" y="2782389"/>
                  </a:cubicBezTo>
                  <a:cubicBezTo>
                    <a:pt x="164267" y="2787939"/>
                    <a:pt x="156754" y="2791097"/>
                    <a:pt x="150223" y="2795451"/>
                  </a:cubicBezTo>
                  <a:cubicBezTo>
                    <a:pt x="145869" y="2801983"/>
                    <a:pt x="143290" y="2810142"/>
                    <a:pt x="137160" y="2815046"/>
                  </a:cubicBezTo>
                  <a:cubicBezTo>
                    <a:pt x="131784" y="2819347"/>
                    <a:pt x="123724" y="2818498"/>
                    <a:pt x="117566" y="2821577"/>
                  </a:cubicBezTo>
                  <a:cubicBezTo>
                    <a:pt x="66923" y="2846898"/>
                    <a:pt x="127627" y="2824756"/>
                    <a:pt x="78377" y="2841171"/>
                  </a:cubicBezTo>
                  <a:cubicBezTo>
                    <a:pt x="74023" y="2847703"/>
                    <a:pt x="70340" y="2854736"/>
                    <a:pt x="65315" y="2860766"/>
                  </a:cubicBezTo>
                  <a:cubicBezTo>
                    <a:pt x="46527" y="2883312"/>
                    <a:pt x="30603" y="2886525"/>
                    <a:pt x="19595" y="2919549"/>
                  </a:cubicBezTo>
                  <a:lnTo>
                    <a:pt x="6532" y="2958737"/>
                  </a:lnTo>
                  <a:lnTo>
                    <a:pt x="0" y="2978331"/>
                  </a:lnTo>
                  <a:cubicBezTo>
                    <a:pt x="2177" y="3019697"/>
                    <a:pt x="2782" y="3061176"/>
                    <a:pt x="6532" y="3102429"/>
                  </a:cubicBezTo>
                  <a:cubicBezTo>
                    <a:pt x="7155" y="3109285"/>
                    <a:pt x="8195" y="3117155"/>
                    <a:pt x="13063" y="3122023"/>
                  </a:cubicBezTo>
                  <a:cubicBezTo>
                    <a:pt x="24164" y="3133124"/>
                    <a:pt x="37358" y="3143185"/>
                    <a:pt x="52252" y="3148149"/>
                  </a:cubicBezTo>
                  <a:lnTo>
                    <a:pt x="71846" y="3154680"/>
                  </a:lnTo>
                  <a:cubicBezTo>
                    <a:pt x="78377" y="3159034"/>
                    <a:pt x="84419" y="3164233"/>
                    <a:pt x="91440" y="3167743"/>
                  </a:cubicBezTo>
                  <a:cubicBezTo>
                    <a:pt x="97598" y="3170822"/>
                    <a:pt x="105659" y="3169973"/>
                    <a:pt x="111035" y="3174274"/>
                  </a:cubicBezTo>
                  <a:cubicBezTo>
                    <a:pt x="117165" y="3179178"/>
                    <a:pt x="118546" y="3188318"/>
                    <a:pt x="124097" y="3193869"/>
                  </a:cubicBezTo>
                  <a:cubicBezTo>
                    <a:pt x="129648" y="3199420"/>
                    <a:pt x="137160" y="3202577"/>
                    <a:pt x="143692" y="3206931"/>
                  </a:cubicBezTo>
                  <a:cubicBezTo>
                    <a:pt x="145869" y="3213463"/>
                    <a:pt x="151197" y="3219710"/>
                    <a:pt x="150223" y="3226526"/>
                  </a:cubicBezTo>
                  <a:cubicBezTo>
                    <a:pt x="146187" y="3254773"/>
                    <a:pt x="137836" y="3252426"/>
                    <a:pt x="117566" y="3259183"/>
                  </a:cubicBezTo>
                  <a:cubicBezTo>
                    <a:pt x="119743" y="3280954"/>
                    <a:pt x="120770" y="3302872"/>
                    <a:pt x="124097" y="3324497"/>
                  </a:cubicBezTo>
                  <a:cubicBezTo>
                    <a:pt x="127363" y="3345726"/>
                    <a:pt x="138250" y="3342457"/>
                    <a:pt x="124097" y="3363686"/>
                  </a:cubicBezTo>
                  <a:cubicBezTo>
                    <a:pt x="114039" y="3378772"/>
                    <a:pt x="99367" y="3386704"/>
                    <a:pt x="84909" y="3396343"/>
                  </a:cubicBezTo>
                  <a:cubicBezTo>
                    <a:pt x="80555" y="3405052"/>
                    <a:pt x="75681" y="3413520"/>
                    <a:pt x="71846" y="3422469"/>
                  </a:cubicBezTo>
                  <a:cubicBezTo>
                    <a:pt x="69134" y="3428797"/>
                    <a:pt x="65315" y="3442063"/>
                    <a:pt x="65315" y="3442063"/>
                  </a:cubicBezTo>
                  <a:lnTo>
                    <a:pt x="52252" y="4643846"/>
                  </a:lnTo>
                  <a:lnTo>
                    <a:pt x="1025435" y="4669971"/>
                  </a:lnTo>
                  <a:cubicBezTo>
                    <a:pt x="1023258" y="4474028"/>
                    <a:pt x="1021080" y="4278086"/>
                    <a:pt x="1018903" y="4082143"/>
                  </a:cubicBezTo>
                  <a:lnTo>
                    <a:pt x="849086" y="4069080"/>
                  </a:lnTo>
                  <a:lnTo>
                    <a:pt x="842555" y="3977640"/>
                  </a:lnTo>
                  <a:lnTo>
                    <a:pt x="718457" y="3958046"/>
                  </a:lnTo>
                  <a:cubicBezTo>
                    <a:pt x="692331" y="3955869"/>
                    <a:pt x="666094" y="3954766"/>
                    <a:pt x="640080" y="3951514"/>
                  </a:cubicBezTo>
                  <a:cubicBezTo>
                    <a:pt x="631173" y="3950401"/>
                    <a:pt x="622534" y="3947623"/>
                    <a:pt x="613955" y="3944983"/>
                  </a:cubicBezTo>
                  <a:cubicBezTo>
                    <a:pt x="594214" y="3938909"/>
                    <a:pt x="575700" y="3927670"/>
                    <a:pt x="555172" y="3925389"/>
                  </a:cubicBezTo>
                  <a:lnTo>
                    <a:pt x="496389" y="3918857"/>
                  </a:lnTo>
                  <a:cubicBezTo>
                    <a:pt x="502920" y="3914503"/>
                    <a:pt x="508334" y="3907559"/>
                    <a:pt x="515983" y="3905794"/>
                  </a:cubicBezTo>
                  <a:cubicBezTo>
                    <a:pt x="537303" y="3900874"/>
                    <a:pt x="581297" y="3899263"/>
                    <a:pt x="581297" y="3899263"/>
                  </a:cubicBezTo>
                  <a:lnTo>
                    <a:pt x="587829" y="3677194"/>
                  </a:lnTo>
                  <a:lnTo>
                    <a:pt x="561703" y="3664131"/>
                  </a:lnTo>
                  <a:cubicBezTo>
                    <a:pt x="546463" y="3651068"/>
                    <a:pt x="531657" y="3637482"/>
                    <a:pt x="515983" y="3624943"/>
                  </a:cubicBezTo>
                  <a:cubicBezTo>
                    <a:pt x="509853" y="3620039"/>
                    <a:pt x="502419" y="3616905"/>
                    <a:pt x="496389" y="3611880"/>
                  </a:cubicBezTo>
                  <a:cubicBezTo>
                    <a:pt x="463773" y="3584699"/>
                    <a:pt x="491636" y="3597233"/>
                    <a:pt x="457200" y="3585754"/>
                  </a:cubicBezTo>
                  <a:cubicBezTo>
                    <a:pt x="444949" y="3567378"/>
                    <a:pt x="424687" y="3546422"/>
                    <a:pt x="450669" y="3520440"/>
                  </a:cubicBezTo>
                  <a:cubicBezTo>
                    <a:pt x="458519" y="3512590"/>
                    <a:pt x="472440" y="3524794"/>
                    <a:pt x="483326" y="3526971"/>
                  </a:cubicBezTo>
                  <a:cubicBezTo>
                    <a:pt x="499739" y="3576214"/>
                    <a:pt x="477601" y="3515525"/>
                    <a:pt x="502920" y="3566160"/>
                  </a:cubicBezTo>
                  <a:cubicBezTo>
                    <a:pt x="505999" y="3572318"/>
                    <a:pt x="505151" y="3580378"/>
                    <a:pt x="509452" y="3585754"/>
                  </a:cubicBezTo>
                  <a:cubicBezTo>
                    <a:pt x="514356" y="3591884"/>
                    <a:pt x="522515" y="3594463"/>
                    <a:pt x="529046" y="3598817"/>
                  </a:cubicBezTo>
                  <a:cubicBezTo>
                    <a:pt x="570412" y="3596640"/>
                    <a:pt x="612524" y="3600410"/>
                    <a:pt x="653143" y="3592286"/>
                  </a:cubicBezTo>
                  <a:cubicBezTo>
                    <a:pt x="668538" y="3589207"/>
                    <a:pt x="679269" y="3574869"/>
                    <a:pt x="692332" y="3566160"/>
                  </a:cubicBezTo>
                  <a:cubicBezTo>
                    <a:pt x="740982" y="3533726"/>
                    <a:pt x="681228" y="3575412"/>
                    <a:pt x="731520" y="3533503"/>
                  </a:cubicBezTo>
                  <a:cubicBezTo>
                    <a:pt x="737551" y="3528478"/>
                    <a:pt x="744583" y="3524794"/>
                    <a:pt x="751115" y="3520440"/>
                  </a:cubicBezTo>
                  <a:cubicBezTo>
                    <a:pt x="780120" y="3481766"/>
                    <a:pt x="764683" y="3503355"/>
                    <a:pt x="796835" y="3455126"/>
                  </a:cubicBezTo>
                  <a:cubicBezTo>
                    <a:pt x="801189" y="3448595"/>
                    <a:pt x="807414" y="3442978"/>
                    <a:pt x="809897" y="3435531"/>
                  </a:cubicBezTo>
                  <a:cubicBezTo>
                    <a:pt x="812074" y="3429000"/>
                    <a:pt x="812128" y="3421313"/>
                    <a:pt x="816429" y="3415937"/>
                  </a:cubicBezTo>
                  <a:cubicBezTo>
                    <a:pt x="821333" y="3409807"/>
                    <a:pt x="829002" y="3406385"/>
                    <a:pt x="836023" y="3402874"/>
                  </a:cubicBezTo>
                  <a:cubicBezTo>
                    <a:pt x="846459" y="3397656"/>
                    <a:pt x="871984" y="3392599"/>
                    <a:pt x="881743" y="3389811"/>
                  </a:cubicBezTo>
                  <a:cubicBezTo>
                    <a:pt x="888363" y="3387920"/>
                    <a:pt x="894806" y="3385457"/>
                    <a:pt x="901337" y="3383280"/>
                  </a:cubicBezTo>
                  <a:cubicBezTo>
                    <a:pt x="917030" y="3336201"/>
                    <a:pt x="901608" y="3339261"/>
                    <a:pt x="947057" y="3350623"/>
                  </a:cubicBezTo>
                  <a:cubicBezTo>
                    <a:pt x="953736" y="3352293"/>
                    <a:pt x="960120" y="3354977"/>
                    <a:pt x="966652" y="3357154"/>
                  </a:cubicBezTo>
                  <a:cubicBezTo>
                    <a:pt x="997132" y="3354977"/>
                    <a:pt x="1039157" y="3374607"/>
                    <a:pt x="1058092" y="3350623"/>
                  </a:cubicBezTo>
                  <a:cubicBezTo>
                    <a:pt x="1067597" y="3338583"/>
                    <a:pt x="1076259" y="3228448"/>
                    <a:pt x="1051560" y="3193869"/>
                  </a:cubicBezTo>
                  <a:cubicBezTo>
                    <a:pt x="1047558" y="3188267"/>
                    <a:pt x="1038124" y="3190416"/>
                    <a:pt x="1031966" y="3187337"/>
                  </a:cubicBezTo>
                  <a:cubicBezTo>
                    <a:pt x="1013781" y="3178244"/>
                    <a:pt x="1007222" y="3169124"/>
                    <a:pt x="992777" y="3154680"/>
                  </a:cubicBezTo>
                  <a:cubicBezTo>
                    <a:pt x="987465" y="3138744"/>
                    <a:pt x="985844" y="3128152"/>
                    <a:pt x="973183" y="3115491"/>
                  </a:cubicBezTo>
                  <a:cubicBezTo>
                    <a:pt x="967633" y="3109941"/>
                    <a:pt x="960120" y="3106783"/>
                    <a:pt x="953589" y="3102429"/>
                  </a:cubicBezTo>
                  <a:cubicBezTo>
                    <a:pt x="949235" y="3095897"/>
                    <a:pt x="941817" y="3090577"/>
                    <a:pt x="940526" y="3082834"/>
                  </a:cubicBezTo>
                  <a:cubicBezTo>
                    <a:pt x="935145" y="3050550"/>
                    <a:pt x="937252" y="3017430"/>
                    <a:pt x="933995" y="2984863"/>
                  </a:cubicBezTo>
                  <a:cubicBezTo>
                    <a:pt x="932890" y="2973817"/>
                    <a:pt x="929640" y="2963092"/>
                    <a:pt x="927463" y="2952206"/>
                  </a:cubicBezTo>
                  <a:cubicBezTo>
                    <a:pt x="929640" y="2945674"/>
                    <a:pt x="929127" y="2937479"/>
                    <a:pt x="933995" y="2932611"/>
                  </a:cubicBezTo>
                  <a:cubicBezTo>
                    <a:pt x="945096" y="2921510"/>
                    <a:pt x="973183" y="2906486"/>
                    <a:pt x="973183" y="2906486"/>
                  </a:cubicBezTo>
                  <a:cubicBezTo>
                    <a:pt x="977537" y="2899954"/>
                    <a:pt x="982735" y="2893912"/>
                    <a:pt x="986246" y="2886891"/>
                  </a:cubicBezTo>
                  <a:cubicBezTo>
                    <a:pt x="994134" y="2871114"/>
                    <a:pt x="990241" y="2860182"/>
                    <a:pt x="1005840" y="2847703"/>
                  </a:cubicBezTo>
                  <a:cubicBezTo>
                    <a:pt x="1011216" y="2843402"/>
                    <a:pt x="1018603" y="2842025"/>
                    <a:pt x="1025435" y="2841171"/>
                  </a:cubicBezTo>
                  <a:cubicBezTo>
                    <a:pt x="1053602" y="2837650"/>
                    <a:pt x="1082040" y="2836817"/>
                    <a:pt x="1110343" y="2834640"/>
                  </a:cubicBezTo>
                  <a:cubicBezTo>
                    <a:pt x="1154164" y="2805425"/>
                    <a:pt x="1111230" y="2839840"/>
                    <a:pt x="1136469" y="2801983"/>
                  </a:cubicBezTo>
                  <a:cubicBezTo>
                    <a:pt x="1146527" y="2786896"/>
                    <a:pt x="1161199" y="2778965"/>
                    <a:pt x="1175657" y="2769326"/>
                  </a:cubicBezTo>
                  <a:lnTo>
                    <a:pt x="1195252" y="2710543"/>
                  </a:lnTo>
                  <a:lnTo>
                    <a:pt x="1201783" y="2690949"/>
                  </a:lnTo>
                  <a:cubicBezTo>
                    <a:pt x="1199606" y="2664823"/>
                    <a:pt x="1198717" y="2638558"/>
                    <a:pt x="1195252" y="2612571"/>
                  </a:cubicBezTo>
                  <a:cubicBezTo>
                    <a:pt x="1187355" y="2553340"/>
                    <a:pt x="1156807" y="2652235"/>
                    <a:pt x="1195252" y="2508069"/>
                  </a:cubicBezTo>
                  <a:cubicBezTo>
                    <a:pt x="1197275" y="2500484"/>
                    <a:pt x="1208816" y="2500031"/>
                    <a:pt x="1214846" y="2495006"/>
                  </a:cubicBezTo>
                  <a:cubicBezTo>
                    <a:pt x="1221942" y="2489093"/>
                    <a:pt x="1227909" y="2481943"/>
                    <a:pt x="1234440" y="2475411"/>
                  </a:cubicBezTo>
                  <a:cubicBezTo>
                    <a:pt x="1237521" y="2466168"/>
                    <a:pt x="1247503" y="2437897"/>
                    <a:pt x="1247503" y="2429691"/>
                  </a:cubicBezTo>
                  <a:cubicBezTo>
                    <a:pt x="1247503" y="2422806"/>
                    <a:pt x="1244315" y="2416115"/>
                    <a:pt x="1240972" y="2410097"/>
                  </a:cubicBezTo>
                  <a:cubicBezTo>
                    <a:pt x="1233348" y="2396373"/>
                    <a:pt x="1223555" y="2383972"/>
                    <a:pt x="1214846" y="2370909"/>
                  </a:cubicBezTo>
                  <a:lnTo>
                    <a:pt x="1201783" y="2351314"/>
                  </a:lnTo>
                  <a:cubicBezTo>
                    <a:pt x="1209365" y="2328570"/>
                    <a:pt x="1206590" y="2324504"/>
                    <a:pt x="1234440" y="2312126"/>
                  </a:cubicBezTo>
                  <a:cubicBezTo>
                    <a:pt x="1271367" y="2295714"/>
                    <a:pt x="1267097" y="2320236"/>
                    <a:pt x="1267097" y="2292531"/>
                  </a:cubicBezTo>
                  <a:lnTo>
                    <a:pt x="1260566" y="2253343"/>
                  </a:lnTo>
                  <a:cubicBezTo>
                    <a:pt x="1273629" y="2235926"/>
                    <a:pt x="1290746" y="2220911"/>
                    <a:pt x="1299755" y="2201091"/>
                  </a:cubicBezTo>
                  <a:cubicBezTo>
                    <a:pt x="1302604" y="2194823"/>
                    <a:pt x="1297524" y="2186873"/>
                    <a:pt x="1293223" y="2181497"/>
                  </a:cubicBezTo>
                  <a:cubicBezTo>
                    <a:pt x="1284014" y="2169986"/>
                    <a:pt x="1266944" y="2166206"/>
                    <a:pt x="1254035" y="2161903"/>
                  </a:cubicBezTo>
                  <a:cubicBezTo>
                    <a:pt x="1241029" y="2135890"/>
                    <a:pt x="1231239" y="2129117"/>
                    <a:pt x="1247503" y="2096589"/>
                  </a:cubicBezTo>
                  <a:cubicBezTo>
                    <a:pt x="1253713" y="2084168"/>
                    <a:pt x="1303224" y="2071484"/>
                    <a:pt x="1306286" y="2070463"/>
                  </a:cubicBezTo>
                  <a:lnTo>
                    <a:pt x="1325880" y="2063931"/>
                  </a:lnTo>
                  <a:cubicBezTo>
                    <a:pt x="1323703" y="2044337"/>
                    <a:pt x="1326671" y="2023454"/>
                    <a:pt x="1319349" y="2005149"/>
                  </a:cubicBezTo>
                  <a:cubicBezTo>
                    <a:pt x="1316792" y="1998757"/>
                    <a:pt x="1304056" y="2003993"/>
                    <a:pt x="1299755" y="1998617"/>
                  </a:cubicBezTo>
                  <a:cubicBezTo>
                    <a:pt x="1294147" y="1991607"/>
                    <a:pt x="1295400" y="1981200"/>
                    <a:pt x="1293223" y="1972491"/>
                  </a:cubicBezTo>
                  <a:cubicBezTo>
                    <a:pt x="1295400" y="1928948"/>
                    <a:pt x="1294758" y="1885173"/>
                    <a:pt x="1299755" y="1841863"/>
                  </a:cubicBezTo>
                  <a:cubicBezTo>
                    <a:pt x="1301333" y="1828184"/>
                    <a:pt x="1310553" y="1816256"/>
                    <a:pt x="1312817" y="1802674"/>
                  </a:cubicBezTo>
                  <a:cubicBezTo>
                    <a:pt x="1320481" y="1756695"/>
                    <a:pt x="1315162" y="1776049"/>
                    <a:pt x="1325880" y="1743891"/>
                  </a:cubicBezTo>
                  <a:cubicBezTo>
                    <a:pt x="1336384" y="1638857"/>
                    <a:pt x="1324459" y="1709677"/>
                    <a:pt x="1338943" y="1658983"/>
                  </a:cubicBezTo>
                  <a:cubicBezTo>
                    <a:pt x="1341409" y="1650352"/>
                    <a:pt x="1341939" y="1641108"/>
                    <a:pt x="1345475" y="1632857"/>
                  </a:cubicBezTo>
                  <a:cubicBezTo>
                    <a:pt x="1348567" y="1625642"/>
                    <a:pt x="1354183" y="1619794"/>
                    <a:pt x="1358537" y="1613263"/>
                  </a:cubicBezTo>
                  <a:lnTo>
                    <a:pt x="1352006" y="1534886"/>
                  </a:lnTo>
                  <a:lnTo>
                    <a:pt x="1338943" y="1515291"/>
                  </a:lnTo>
                  <a:cubicBezTo>
                    <a:pt x="1328391" y="1520567"/>
                    <a:pt x="1288245" y="1543719"/>
                    <a:pt x="1267097" y="1547949"/>
                  </a:cubicBezTo>
                  <a:cubicBezTo>
                    <a:pt x="1150062" y="1571356"/>
                    <a:pt x="1272713" y="1541646"/>
                    <a:pt x="1195252" y="1561011"/>
                  </a:cubicBezTo>
                  <a:cubicBezTo>
                    <a:pt x="1165307" y="1516095"/>
                    <a:pt x="1184020" y="1526788"/>
                    <a:pt x="1149532" y="1515291"/>
                  </a:cubicBezTo>
                  <a:cubicBezTo>
                    <a:pt x="1136762" y="1496137"/>
                    <a:pt x="1135345" y="1497734"/>
                    <a:pt x="1129937" y="1476103"/>
                  </a:cubicBezTo>
                  <a:cubicBezTo>
                    <a:pt x="1127245" y="1465333"/>
                    <a:pt x="1130513" y="1451974"/>
                    <a:pt x="1123406" y="1443446"/>
                  </a:cubicBezTo>
                  <a:cubicBezTo>
                    <a:pt x="1117659" y="1436550"/>
                    <a:pt x="1105989" y="1439091"/>
                    <a:pt x="1097280" y="1436914"/>
                  </a:cubicBezTo>
                  <a:cubicBezTo>
                    <a:pt x="1089511" y="1431735"/>
                    <a:pt x="1060278" y="1414096"/>
                    <a:pt x="1058092" y="1404257"/>
                  </a:cubicBezTo>
                  <a:cubicBezTo>
                    <a:pt x="1055219" y="1391330"/>
                    <a:pt x="1062446" y="1378132"/>
                    <a:pt x="1064623" y="1365069"/>
                  </a:cubicBezTo>
                  <a:cubicBezTo>
                    <a:pt x="1060269" y="1358537"/>
                    <a:pt x="1056775" y="1351341"/>
                    <a:pt x="1051560" y="1345474"/>
                  </a:cubicBezTo>
                  <a:lnTo>
                    <a:pt x="992777" y="1286691"/>
                  </a:lnTo>
                  <a:lnTo>
                    <a:pt x="966652" y="1260566"/>
                  </a:lnTo>
                  <a:cubicBezTo>
                    <a:pt x="964475" y="1254034"/>
                    <a:pt x="964421" y="1246347"/>
                    <a:pt x="960120" y="1240971"/>
                  </a:cubicBezTo>
                  <a:cubicBezTo>
                    <a:pt x="955216" y="1234842"/>
                    <a:pt x="944420" y="1234724"/>
                    <a:pt x="940526" y="1227909"/>
                  </a:cubicBezTo>
                  <a:cubicBezTo>
                    <a:pt x="899595" y="1156278"/>
                    <a:pt x="963388" y="1226603"/>
                    <a:pt x="920932" y="1175657"/>
                  </a:cubicBezTo>
                  <a:cubicBezTo>
                    <a:pt x="902995" y="1154134"/>
                    <a:pt x="902896" y="1158109"/>
                    <a:pt x="881743" y="1143000"/>
                  </a:cubicBezTo>
                  <a:cubicBezTo>
                    <a:pt x="872885" y="1136673"/>
                    <a:pt x="864475" y="1129733"/>
                    <a:pt x="855617" y="1123406"/>
                  </a:cubicBezTo>
                  <a:cubicBezTo>
                    <a:pt x="849229" y="1118843"/>
                    <a:pt x="842053" y="1115368"/>
                    <a:pt x="836023" y="1110343"/>
                  </a:cubicBezTo>
                  <a:cubicBezTo>
                    <a:pt x="828927" y="1104430"/>
                    <a:pt x="824114" y="1095873"/>
                    <a:pt x="816429" y="1090749"/>
                  </a:cubicBezTo>
                  <a:cubicBezTo>
                    <a:pt x="810701" y="1086930"/>
                    <a:pt x="802993" y="1087296"/>
                    <a:pt x="796835" y="1084217"/>
                  </a:cubicBezTo>
                  <a:cubicBezTo>
                    <a:pt x="789814" y="1080706"/>
                    <a:pt x="784261" y="1074665"/>
                    <a:pt x="777240" y="1071154"/>
                  </a:cubicBezTo>
                  <a:cubicBezTo>
                    <a:pt x="771082" y="1068075"/>
                    <a:pt x="763974" y="1067335"/>
                    <a:pt x="757646" y="1064623"/>
                  </a:cubicBezTo>
                  <a:cubicBezTo>
                    <a:pt x="748697" y="1060788"/>
                    <a:pt x="740229" y="1055914"/>
                    <a:pt x="731520" y="1051560"/>
                  </a:cubicBezTo>
                  <a:cubicBezTo>
                    <a:pt x="733697" y="1042851"/>
                    <a:pt x="735586" y="1034065"/>
                    <a:pt x="738052" y="1025434"/>
                  </a:cubicBezTo>
                  <a:cubicBezTo>
                    <a:pt x="739943" y="1018814"/>
                    <a:pt x="744583" y="1012725"/>
                    <a:pt x="744583" y="1005840"/>
                  </a:cubicBezTo>
                  <a:cubicBezTo>
                    <a:pt x="744583" y="963860"/>
                    <a:pt x="733096" y="967995"/>
                    <a:pt x="724989" y="927463"/>
                  </a:cubicBezTo>
                  <a:cubicBezTo>
                    <a:pt x="722812" y="916577"/>
                    <a:pt x="721149" y="905576"/>
                    <a:pt x="718457" y="894806"/>
                  </a:cubicBezTo>
                  <a:cubicBezTo>
                    <a:pt x="716787" y="888127"/>
                    <a:pt x="713596" y="881890"/>
                    <a:pt x="711926" y="875211"/>
                  </a:cubicBezTo>
                  <a:cubicBezTo>
                    <a:pt x="708199" y="860300"/>
                    <a:pt x="706330" y="837893"/>
                    <a:pt x="698863" y="822960"/>
                  </a:cubicBezTo>
                  <a:cubicBezTo>
                    <a:pt x="695352" y="815939"/>
                    <a:pt x="689695" y="810181"/>
                    <a:pt x="685800" y="803366"/>
                  </a:cubicBezTo>
                  <a:cubicBezTo>
                    <a:pt x="680969" y="794912"/>
                    <a:pt x="678970" y="784720"/>
                    <a:pt x="672737" y="777240"/>
                  </a:cubicBezTo>
                  <a:cubicBezTo>
                    <a:pt x="667712" y="771210"/>
                    <a:pt x="659173" y="769202"/>
                    <a:pt x="653143" y="764177"/>
                  </a:cubicBezTo>
                  <a:cubicBezTo>
                    <a:pt x="613426" y="731079"/>
                    <a:pt x="655765" y="755691"/>
                    <a:pt x="607423" y="731520"/>
                  </a:cubicBezTo>
                  <a:cubicBezTo>
                    <a:pt x="578597" y="688281"/>
                    <a:pt x="588318" y="706373"/>
                    <a:pt x="574766" y="679269"/>
                  </a:cubicBezTo>
                  <a:lnTo>
                    <a:pt x="581297" y="6531"/>
                  </a:lnTo>
                  <a:lnTo>
                    <a:pt x="150223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3736975" y="3449638"/>
              <a:ext cx="2578100" cy="2452687"/>
            </a:xfrm>
            <a:custGeom>
              <a:avLst/>
              <a:gdLst>
                <a:gd name="connsiteX0" fmla="*/ 2578532 w 2578532"/>
                <a:gd name="connsiteY0" fmla="*/ 2395369 h 2452743"/>
                <a:gd name="connsiteX1" fmla="*/ 2492471 w 2578532"/>
                <a:gd name="connsiteY1" fmla="*/ 745863 h 2452743"/>
                <a:gd name="connsiteX2" fmla="*/ 2456612 w 2578532"/>
                <a:gd name="connsiteY2" fmla="*/ 720762 h 2452743"/>
                <a:gd name="connsiteX3" fmla="*/ 2431511 w 2578532"/>
                <a:gd name="connsiteY3" fmla="*/ 702833 h 2452743"/>
                <a:gd name="connsiteX4" fmla="*/ 2409995 w 2578532"/>
                <a:gd name="connsiteY4" fmla="*/ 681317 h 2452743"/>
                <a:gd name="connsiteX5" fmla="*/ 2377722 w 2578532"/>
                <a:gd name="connsiteY5" fmla="*/ 666974 h 2452743"/>
                <a:gd name="connsiteX6" fmla="*/ 2381308 w 2578532"/>
                <a:gd name="connsiteY6" fmla="*/ 638287 h 2452743"/>
                <a:gd name="connsiteX7" fmla="*/ 2381308 w 2578532"/>
                <a:gd name="connsiteY7" fmla="*/ 602428 h 2452743"/>
                <a:gd name="connsiteX8" fmla="*/ 2359793 w 2578532"/>
                <a:gd name="connsiteY8" fmla="*/ 591670 h 2452743"/>
                <a:gd name="connsiteX9" fmla="*/ 2349035 w 2578532"/>
                <a:gd name="connsiteY9" fmla="*/ 584499 h 2452743"/>
                <a:gd name="connsiteX10" fmla="*/ 2316762 w 2578532"/>
                <a:gd name="connsiteY10" fmla="*/ 591670 h 2452743"/>
                <a:gd name="connsiteX11" fmla="*/ 2295247 w 2578532"/>
                <a:gd name="connsiteY11" fmla="*/ 606014 h 2452743"/>
                <a:gd name="connsiteX12" fmla="*/ 2284489 w 2578532"/>
                <a:gd name="connsiteY12" fmla="*/ 627529 h 2452743"/>
                <a:gd name="connsiteX13" fmla="*/ 2280904 w 2578532"/>
                <a:gd name="connsiteY13" fmla="*/ 638287 h 2452743"/>
                <a:gd name="connsiteX14" fmla="*/ 2295247 w 2578532"/>
                <a:gd name="connsiteY14" fmla="*/ 695661 h 2452743"/>
                <a:gd name="connsiteX15" fmla="*/ 2306005 w 2578532"/>
                <a:gd name="connsiteY15" fmla="*/ 702833 h 2452743"/>
                <a:gd name="connsiteX16" fmla="*/ 2198428 w 2578532"/>
                <a:gd name="connsiteY16" fmla="*/ 717176 h 2452743"/>
                <a:gd name="connsiteX17" fmla="*/ 2176913 w 2578532"/>
                <a:gd name="connsiteY17" fmla="*/ 735106 h 2452743"/>
                <a:gd name="connsiteX18" fmla="*/ 2162569 w 2578532"/>
                <a:gd name="connsiteY18" fmla="*/ 738692 h 2452743"/>
                <a:gd name="connsiteX19" fmla="*/ 2151812 w 2578532"/>
                <a:gd name="connsiteY19" fmla="*/ 742277 h 2452743"/>
                <a:gd name="connsiteX20" fmla="*/ 2141054 w 2578532"/>
                <a:gd name="connsiteY20" fmla="*/ 749449 h 2452743"/>
                <a:gd name="connsiteX21" fmla="*/ 2119539 w 2578532"/>
                <a:gd name="connsiteY21" fmla="*/ 745863 h 2452743"/>
                <a:gd name="connsiteX22" fmla="*/ 2115953 w 2578532"/>
                <a:gd name="connsiteY22" fmla="*/ 731520 h 2452743"/>
                <a:gd name="connsiteX23" fmla="*/ 2112367 w 2578532"/>
                <a:gd name="connsiteY23" fmla="*/ 720762 h 2452743"/>
                <a:gd name="connsiteX24" fmla="*/ 2101609 w 2578532"/>
                <a:gd name="connsiteY24" fmla="*/ 717176 h 2452743"/>
                <a:gd name="connsiteX25" fmla="*/ 2069337 w 2578532"/>
                <a:gd name="connsiteY25" fmla="*/ 720762 h 2452743"/>
                <a:gd name="connsiteX26" fmla="*/ 2040649 w 2578532"/>
                <a:gd name="connsiteY26" fmla="*/ 727934 h 2452743"/>
                <a:gd name="connsiteX27" fmla="*/ 2015548 w 2578532"/>
                <a:gd name="connsiteY27" fmla="*/ 742277 h 2452743"/>
                <a:gd name="connsiteX28" fmla="*/ 2004791 w 2578532"/>
                <a:gd name="connsiteY28" fmla="*/ 745863 h 2452743"/>
                <a:gd name="connsiteX29" fmla="*/ 1983275 w 2578532"/>
                <a:gd name="connsiteY29" fmla="*/ 742277 h 2452743"/>
                <a:gd name="connsiteX30" fmla="*/ 1922315 w 2578532"/>
                <a:gd name="connsiteY30" fmla="*/ 735106 h 2452743"/>
                <a:gd name="connsiteX31" fmla="*/ 1918729 w 2578532"/>
                <a:gd name="connsiteY31" fmla="*/ 710005 h 2452743"/>
                <a:gd name="connsiteX32" fmla="*/ 1900800 w 2578532"/>
                <a:gd name="connsiteY32" fmla="*/ 713590 h 2452743"/>
                <a:gd name="connsiteX33" fmla="*/ 1875699 w 2578532"/>
                <a:gd name="connsiteY33" fmla="*/ 720762 h 2452743"/>
                <a:gd name="connsiteX34" fmla="*/ 1861355 w 2578532"/>
                <a:gd name="connsiteY34" fmla="*/ 724348 h 2452743"/>
                <a:gd name="connsiteX35" fmla="*/ 1857769 w 2578532"/>
                <a:gd name="connsiteY35" fmla="*/ 735106 h 2452743"/>
                <a:gd name="connsiteX36" fmla="*/ 1864941 w 2578532"/>
                <a:gd name="connsiteY36" fmla="*/ 767379 h 2452743"/>
                <a:gd name="connsiteX37" fmla="*/ 1868527 w 2578532"/>
                <a:gd name="connsiteY37" fmla="*/ 781722 h 2452743"/>
                <a:gd name="connsiteX38" fmla="*/ 1864941 w 2578532"/>
                <a:gd name="connsiteY38" fmla="*/ 796066 h 2452743"/>
                <a:gd name="connsiteX39" fmla="*/ 1811153 w 2578532"/>
                <a:gd name="connsiteY39" fmla="*/ 785308 h 2452743"/>
                <a:gd name="connsiteX40" fmla="*/ 1800395 w 2578532"/>
                <a:gd name="connsiteY40" fmla="*/ 778136 h 2452743"/>
                <a:gd name="connsiteX41" fmla="*/ 1778880 w 2578532"/>
                <a:gd name="connsiteY41" fmla="*/ 770965 h 2452743"/>
                <a:gd name="connsiteX42" fmla="*/ 1696405 w 2578532"/>
                <a:gd name="connsiteY42" fmla="*/ 774550 h 2452743"/>
                <a:gd name="connsiteX43" fmla="*/ 1685647 w 2578532"/>
                <a:gd name="connsiteY43" fmla="*/ 785308 h 2452743"/>
                <a:gd name="connsiteX44" fmla="*/ 1671304 w 2578532"/>
                <a:gd name="connsiteY44" fmla="*/ 788894 h 2452743"/>
                <a:gd name="connsiteX45" fmla="*/ 1664132 w 2578532"/>
                <a:gd name="connsiteY45" fmla="*/ 839096 h 2452743"/>
                <a:gd name="connsiteX46" fmla="*/ 1660546 w 2578532"/>
                <a:gd name="connsiteY46" fmla="*/ 857026 h 2452743"/>
                <a:gd name="connsiteX47" fmla="*/ 1628273 w 2578532"/>
                <a:gd name="connsiteY47" fmla="*/ 853440 h 2452743"/>
                <a:gd name="connsiteX48" fmla="*/ 1613929 w 2578532"/>
                <a:gd name="connsiteY48" fmla="*/ 831925 h 2452743"/>
                <a:gd name="connsiteX49" fmla="*/ 1596000 w 2578532"/>
                <a:gd name="connsiteY49" fmla="*/ 810409 h 2452743"/>
                <a:gd name="connsiteX50" fmla="*/ 1588828 w 2578532"/>
                <a:gd name="connsiteY50" fmla="*/ 788894 h 2452743"/>
                <a:gd name="connsiteX51" fmla="*/ 1563727 w 2578532"/>
                <a:gd name="connsiteY51" fmla="*/ 756621 h 2452743"/>
                <a:gd name="connsiteX52" fmla="*/ 1556555 w 2578532"/>
                <a:gd name="connsiteY52" fmla="*/ 724348 h 2452743"/>
                <a:gd name="connsiteX53" fmla="*/ 1549384 w 2578532"/>
                <a:gd name="connsiteY53" fmla="*/ 702833 h 2452743"/>
                <a:gd name="connsiteX54" fmla="*/ 1538626 w 2578532"/>
                <a:gd name="connsiteY54" fmla="*/ 681317 h 2452743"/>
                <a:gd name="connsiteX55" fmla="*/ 1531454 w 2578532"/>
                <a:gd name="connsiteY55" fmla="*/ 627529 h 2452743"/>
                <a:gd name="connsiteX56" fmla="*/ 1524282 w 2578532"/>
                <a:gd name="connsiteY56" fmla="*/ 616772 h 2452743"/>
                <a:gd name="connsiteX57" fmla="*/ 1502767 w 2578532"/>
                <a:gd name="connsiteY57" fmla="*/ 609600 h 2452743"/>
                <a:gd name="connsiteX58" fmla="*/ 1492009 w 2578532"/>
                <a:gd name="connsiteY58" fmla="*/ 598842 h 2452743"/>
                <a:gd name="connsiteX59" fmla="*/ 1477666 w 2578532"/>
                <a:gd name="connsiteY59" fmla="*/ 577327 h 2452743"/>
                <a:gd name="connsiteX60" fmla="*/ 1456151 w 2578532"/>
                <a:gd name="connsiteY60" fmla="*/ 562983 h 2452743"/>
                <a:gd name="connsiteX61" fmla="*/ 1427464 w 2578532"/>
                <a:gd name="connsiteY61" fmla="*/ 566569 h 2452743"/>
                <a:gd name="connsiteX62" fmla="*/ 1416706 w 2578532"/>
                <a:gd name="connsiteY62" fmla="*/ 573741 h 2452743"/>
                <a:gd name="connsiteX63" fmla="*/ 1405948 w 2578532"/>
                <a:gd name="connsiteY63" fmla="*/ 577327 h 2452743"/>
                <a:gd name="connsiteX64" fmla="*/ 1380847 w 2578532"/>
                <a:gd name="connsiteY64" fmla="*/ 573741 h 2452743"/>
                <a:gd name="connsiteX65" fmla="*/ 1377261 w 2578532"/>
                <a:gd name="connsiteY65" fmla="*/ 552226 h 2452743"/>
                <a:gd name="connsiteX66" fmla="*/ 1359332 w 2578532"/>
                <a:gd name="connsiteY66" fmla="*/ 534296 h 2452743"/>
                <a:gd name="connsiteX67" fmla="*/ 1355746 w 2578532"/>
                <a:gd name="connsiteY67" fmla="*/ 523539 h 2452743"/>
                <a:gd name="connsiteX68" fmla="*/ 1348574 w 2578532"/>
                <a:gd name="connsiteY68" fmla="*/ 509195 h 2452743"/>
                <a:gd name="connsiteX69" fmla="*/ 1352160 w 2578532"/>
                <a:gd name="connsiteY69" fmla="*/ 466165 h 2452743"/>
                <a:gd name="connsiteX70" fmla="*/ 1359332 w 2578532"/>
                <a:gd name="connsiteY70" fmla="*/ 441063 h 2452743"/>
                <a:gd name="connsiteX71" fmla="*/ 1337817 w 2578532"/>
                <a:gd name="connsiteY71" fmla="*/ 390861 h 2452743"/>
                <a:gd name="connsiteX72" fmla="*/ 1309129 w 2578532"/>
                <a:gd name="connsiteY72" fmla="*/ 351416 h 2452743"/>
                <a:gd name="connsiteX73" fmla="*/ 1284028 w 2578532"/>
                <a:gd name="connsiteY73" fmla="*/ 326315 h 2452743"/>
                <a:gd name="connsiteX74" fmla="*/ 1273271 w 2578532"/>
                <a:gd name="connsiteY74" fmla="*/ 319143 h 2452743"/>
                <a:gd name="connsiteX75" fmla="*/ 1251755 w 2578532"/>
                <a:gd name="connsiteY75" fmla="*/ 304800 h 2452743"/>
                <a:gd name="connsiteX76" fmla="*/ 1237412 w 2578532"/>
                <a:gd name="connsiteY76" fmla="*/ 283285 h 2452743"/>
                <a:gd name="connsiteX77" fmla="*/ 1223068 w 2578532"/>
                <a:gd name="connsiteY77" fmla="*/ 251012 h 2452743"/>
                <a:gd name="connsiteX78" fmla="*/ 1212311 w 2578532"/>
                <a:gd name="connsiteY78" fmla="*/ 222325 h 2452743"/>
                <a:gd name="connsiteX79" fmla="*/ 1208725 w 2578532"/>
                <a:gd name="connsiteY79" fmla="*/ 207981 h 2452743"/>
                <a:gd name="connsiteX80" fmla="*/ 1201553 w 2578532"/>
                <a:gd name="connsiteY80" fmla="*/ 197223 h 2452743"/>
                <a:gd name="connsiteX81" fmla="*/ 1197967 w 2578532"/>
                <a:gd name="connsiteY81" fmla="*/ 186466 h 2452743"/>
                <a:gd name="connsiteX82" fmla="*/ 1190795 w 2578532"/>
                <a:gd name="connsiteY82" fmla="*/ 175708 h 2452743"/>
                <a:gd name="connsiteX83" fmla="*/ 1183624 w 2578532"/>
                <a:gd name="connsiteY83" fmla="*/ 154193 h 2452743"/>
                <a:gd name="connsiteX84" fmla="*/ 1180038 w 2578532"/>
                <a:gd name="connsiteY84" fmla="*/ 143435 h 2452743"/>
                <a:gd name="connsiteX85" fmla="*/ 1176452 w 2578532"/>
                <a:gd name="connsiteY85" fmla="*/ 118334 h 2452743"/>
                <a:gd name="connsiteX86" fmla="*/ 1172866 w 2578532"/>
                <a:gd name="connsiteY86" fmla="*/ 100405 h 2452743"/>
                <a:gd name="connsiteX87" fmla="*/ 1165694 w 2578532"/>
                <a:gd name="connsiteY87" fmla="*/ 53788 h 2452743"/>
                <a:gd name="connsiteX88" fmla="*/ 1158522 w 2578532"/>
                <a:gd name="connsiteY88" fmla="*/ 43030 h 2452743"/>
                <a:gd name="connsiteX89" fmla="*/ 1154937 w 2578532"/>
                <a:gd name="connsiteY89" fmla="*/ 32273 h 2452743"/>
                <a:gd name="connsiteX90" fmla="*/ 1133421 w 2578532"/>
                <a:gd name="connsiteY90" fmla="*/ 17929 h 2452743"/>
                <a:gd name="connsiteX91" fmla="*/ 1104734 w 2578532"/>
                <a:gd name="connsiteY91" fmla="*/ 0 h 2452743"/>
                <a:gd name="connsiteX92" fmla="*/ 1068875 w 2578532"/>
                <a:gd name="connsiteY92" fmla="*/ 7172 h 2452743"/>
                <a:gd name="connsiteX93" fmla="*/ 1054532 w 2578532"/>
                <a:gd name="connsiteY93" fmla="*/ 39445 h 2452743"/>
                <a:gd name="connsiteX94" fmla="*/ 1047360 w 2578532"/>
                <a:gd name="connsiteY94" fmla="*/ 50202 h 2452743"/>
                <a:gd name="connsiteX95" fmla="*/ 1040188 w 2578532"/>
                <a:gd name="connsiteY95" fmla="*/ 71717 h 2452743"/>
                <a:gd name="connsiteX96" fmla="*/ 1029431 w 2578532"/>
                <a:gd name="connsiteY96" fmla="*/ 93233 h 2452743"/>
                <a:gd name="connsiteX97" fmla="*/ 1018673 w 2578532"/>
                <a:gd name="connsiteY97" fmla="*/ 100405 h 2452743"/>
                <a:gd name="connsiteX98" fmla="*/ 1007915 w 2578532"/>
                <a:gd name="connsiteY98" fmla="*/ 103990 h 2452743"/>
                <a:gd name="connsiteX99" fmla="*/ 950541 w 2578532"/>
                <a:gd name="connsiteY99" fmla="*/ 107576 h 2452743"/>
                <a:gd name="connsiteX100" fmla="*/ 939784 w 2578532"/>
                <a:gd name="connsiteY100" fmla="*/ 114748 h 2452743"/>
                <a:gd name="connsiteX101" fmla="*/ 936198 w 2578532"/>
                <a:gd name="connsiteY101" fmla="*/ 132677 h 2452743"/>
                <a:gd name="connsiteX102" fmla="*/ 903925 w 2578532"/>
                <a:gd name="connsiteY102" fmla="*/ 129092 h 2452743"/>
                <a:gd name="connsiteX103" fmla="*/ 893167 w 2578532"/>
                <a:gd name="connsiteY103" fmla="*/ 114748 h 2452743"/>
                <a:gd name="connsiteX104" fmla="*/ 889581 w 2578532"/>
                <a:gd name="connsiteY104" fmla="*/ 103990 h 2452743"/>
                <a:gd name="connsiteX105" fmla="*/ 882409 w 2578532"/>
                <a:gd name="connsiteY105" fmla="*/ 93233 h 2452743"/>
                <a:gd name="connsiteX106" fmla="*/ 878824 w 2578532"/>
                <a:gd name="connsiteY106" fmla="*/ 82475 h 2452743"/>
                <a:gd name="connsiteX107" fmla="*/ 857308 w 2578532"/>
                <a:gd name="connsiteY107" fmla="*/ 75303 h 2452743"/>
                <a:gd name="connsiteX108" fmla="*/ 799934 w 2578532"/>
                <a:gd name="connsiteY108" fmla="*/ 78889 h 2452743"/>
                <a:gd name="connsiteX109" fmla="*/ 782005 w 2578532"/>
                <a:gd name="connsiteY109" fmla="*/ 96819 h 2452743"/>
                <a:gd name="connsiteX110" fmla="*/ 771247 w 2578532"/>
                <a:gd name="connsiteY110" fmla="*/ 100405 h 2452743"/>
                <a:gd name="connsiteX111" fmla="*/ 764075 w 2578532"/>
                <a:gd name="connsiteY111" fmla="*/ 111162 h 2452743"/>
                <a:gd name="connsiteX112" fmla="*/ 738974 w 2578532"/>
                <a:gd name="connsiteY112" fmla="*/ 121920 h 2452743"/>
                <a:gd name="connsiteX113" fmla="*/ 717459 w 2578532"/>
                <a:gd name="connsiteY113" fmla="*/ 129092 h 2452743"/>
                <a:gd name="connsiteX114" fmla="*/ 710287 w 2578532"/>
                <a:gd name="connsiteY114" fmla="*/ 139849 h 2452743"/>
                <a:gd name="connsiteX115" fmla="*/ 735388 w 2578532"/>
                <a:gd name="connsiteY115" fmla="*/ 154193 h 2452743"/>
                <a:gd name="connsiteX116" fmla="*/ 753318 w 2578532"/>
                <a:gd name="connsiteY116" fmla="*/ 175708 h 2452743"/>
                <a:gd name="connsiteX117" fmla="*/ 760489 w 2578532"/>
                <a:gd name="connsiteY117" fmla="*/ 186466 h 2452743"/>
                <a:gd name="connsiteX118" fmla="*/ 764075 w 2578532"/>
                <a:gd name="connsiteY118" fmla="*/ 215153 h 2452743"/>
                <a:gd name="connsiteX119" fmla="*/ 778419 w 2578532"/>
                <a:gd name="connsiteY119" fmla="*/ 222325 h 2452743"/>
                <a:gd name="connsiteX120" fmla="*/ 792762 w 2578532"/>
                <a:gd name="connsiteY120" fmla="*/ 233082 h 2452743"/>
                <a:gd name="connsiteX121" fmla="*/ 789177 w 2578532"/>
                <a:gd name="connsiteY121" fmla="*/ 265355 h 2452743"/>
                <a:gd name="connsiteX122" fmla="*/ 778419 w 2578532"/>
                <a:gd name="connsiteY122" fmla="*/ 272527 h 2452743"/>
                <a:gd name="connsiteX123" fmla="*/ 771247 w 2578532"/>
                <a:gd name="connsiteY123" fmla="*/ 283285 h 2452743"/>
                <a:gd name="connsiteX124" fmla="*/ 749732 w 2578532"/>
                <a:gd name="connsiteY124" fmla="*/ 304800 h 2452743"/>
                <a:gd name="connsiteX125" fmla="*/ 742560 w 2578532"/>
                <a:gd name="connsiteY125" fmla="*/ 319143 h 2452743"/>
                <a:gd name="connsiteX126" fmla="*/ 735388 w 2578532"/>
                <a:gd name="connsiteY126" fmla="*/ 329901 h 2452743"/>
                <a:gd name="connsiteX127" fmla="*/ 731802 w 2578532"/>
                <a:gd name="connsiteY127" fmla="*/ 340659 h 2452743"/>
                <a:gd name="connsiteX128" fmla="*/ 735388 w 2578532"/>
                <a:gd name="connsiteY128" fmla="*/ 458993 h 2452743"/>
                <a:gd name="connsiteX129" fmla="*/ 742560 w 2578532"/>
                <a:gd name="connsiteY129" fmla="*/ 469750 h 2452743"/>
                <a:gd name="connsiteX130" fmla="*/ 753318 w 2578532"/>
                <a:gd name="connsiteY130" fmla="*/ 476922 h 2452743"/>
                <a:gd name="connsiteX131" fmla="*/ 746146 w 2578532"/>
                <a:gd name="connsiteY131" fmla="*/ 498437 h 2452743"/>
                <a:gd name="connsiteX132" fmla="*/ 735388 w 2578532"/>
                <a:gd name="connsiteY132" fmla="*/ 519953 h 2452743"/>
                <a:gd name="connsiteX133" fmla="*/ 724631 w 2578532"/>
                <a:gd name="connsiteY133" fmla="*/ 530710 h 2452743"/>
                <a:gd name="connsiteX134" fmla="*/ 706701 w 2578532"/>
                <a:gd name="connsiteY134" fmla="*/ 552226 h 2452743"/>
                <a:gd name="connsiteX135" fmla="*/ 685186 w 2578532"/>
                <a:gd name="connsiteY135" fmla="*/ 566569 h 2452743"/>
                <a:gd name="connsiteX136" fmla="*/ 663671 w 2578532"/>
                <a:gd name="connsiteY136" fmla="*/ 588085 h 2452743"/>
                <a:gd name="connsiteX137" fmla="*/ 652913 w 2578532"/>
                <a:gd name="connsiteY137" fmla="*/ 598842 h 2452743"/>
                <a:gd name="connsiteX138" fmla="*/ 631398 w 2578532"/>
                <a:gd name="connsiteY138" fmla="*/ 613186 h 2452743"/>
                <a:gd name="connsiteX139" fmla="*/ 599125 w 2578532"/>
                <a:gd name="connsiteY139" fmla="*/ 609600 h 2452743"/>
                <a:gd name="connsiteX140" fmla="*/ 588367 w 2578532"/>
                <a:gd name="connsiteY140" fmla="*/ 598842 h 2452743"/>
                <a:gd name="connsiteX141" fmla="*/ 556094 w 2578532"/>
                <a:gd name="connsiteY141" fmla="*/ 598842 h 2452743"/>
                <a:gd name="connsiteX142" fmla="*/ 541751 w 2578532"/>
                <a:gd name="connsiteY142" fmla="*/ 652630 h 2452743"/>
                <a:gd name="connsiteX143" fmla="*/ 516649 w 2578532"/>
                <a:gd name="connsiteY143" fmla="*/ 670560 h 2452743"/>
                <a:gd name="connsiteX144" fmla="*/ 513064 w 2578532"/>
                <a:gd name="connsiteY144" fmla="*/ 702833 h 2452743"/>
                <a:gd name="connsiteX145" fmla="*/ 495134 w 2578532"/>
                <a:gd name="connsiteY145" fmla="*/ 717176 h 2452743"/>
                <a:gd name="connsiteX146" fmla="*/ 477205 w 2578532"/>
                <a:gd name="connsiteY146" fmla="*/ 720762 h 2452743"/>
                <a:gd name="connsiteX147" fmla="*/ 470033 w 2578532"/>
                <a:gd name="connsiteY147" fmla="*/ 731520 h 2452743"/>
                <a:gd name="connsiteX148" fmla="*/ 480791 w 2578532"/>
                <a:gd name="connsiteY148" fmla="*/ 778136 h 2452743"/>
                <a:gd name="connsiteX149" fmla="*/ 484377 w 2578532"/>
                <a:gd name="connsiteY149" fmla="*/ 810409 h 2452743"/>
                <a:gd name="connsiteX150" fmla="*/ 491548 w 2578532"/>
                <a:gd name="connsiteY150" fmla="*/ 821167 h 2452743"/>
                <a:gd name="connsiteX151" fmla="*/ 495134 w 2578532"/>
                <a:gd name="connsiteY151" fmla="*/ 831925 h 2452743"/>
                <a:gd name="connsiteX152" fmla="*/ 491548 w 2578532"/>
                <a:gd name="connsiteY152" fmla="*/ 849854 h 2452743"/>
                <a:gd name="connsiteX153" fmla="*/ 487962 w 2578532"/>
                <a:gd name="connsiteY153" fmla="*/ 860612 h 2452743"/>
                <a:gd name="connsiteX154" fmla="*/ 491548 w 2578532"/>
                <a:gd name="connsiteY154" fmla="*/ 914400 h 2452743"/>
                <a:gd name="connsiteX155" fmla="*/ 502306 w 2578532"/>
                <a:gd name="connsiteY155" fmla="*/ 917986 h 2452743"/>
                <a:gd name="connsiteX156" fmla="*/ 523821 w 2578532"/>
                <a:gd name="connsiteY156" fmla="*/ 932329 h 2452743"/>
                <a:gd name="connsiteX157" fmla="*/ 552508 w 2578532"/>
                <a:gd name="connsiteY157" fmla="*/ 964602 h 2452743"/>
                <a:gd name="connsiteX158" fmla="*/ 574024 w 2578532"/>
                <a:gd name="connsiteY158" fmla="*/ 986117 h 2452743"/>
                <a:gd name="connsiteX159" fmla="*/ 588367 w 2578532"/>
                <a:gd name="connsiteY159" fmla="*/ 989703 h 2452743"/>
                <a:gd name="connsiteX160" fmla="*/ 606297 w 2578532"/>
                <a:gd name="connsiteY160" fmla="*/ 1000461 h 2452743"/>
                <a:gd name="connsiteX161" fmla="*/ 617054 w 2578532"/>
                <a:gd name="connsiteY161" fmla="*/ 1025562 h 2452743"/>
                <a:gd name="connsiteX162" fmla="*/ 599125 w 2578532"/>
                <a:gd name="connsiteY162" fmla="*/ 1057835 h 2452743"/>
                <a:gd name="connsiteX163" fmla="*/ 595539 w 2578532"/>
                <a:gd name="connsiteY163" fmla="*/ 1075765 h 2452743"/>
                <a:gd name="connsiteX164" fmla="*/ 609882 w 2578532"/>
                <a:gd name="connsiteY164" fmla="*/ 1097280 h 2452743"/>
                <a:gd name="connsiteX165" fmla="*/ 620640 w 2578532"/>
                <a:gd name="connsiteY165" fmla="*/ 1111623 h 2452743"/>
                <a:gd name="connsiteX166" fmla="*/ 613468 w 2578532"/>
                <a:gd name="connsiteY166" fmla="*/ 1129553 h 2452743"/>
                <a:gd name="connsiteX167" fmla="*/ 602711 w 2578532"/>
                <a:gd name="connsiteY167" fmla="*/ 1133139 h 2452743"/>
                <a:gd name="connsiteX168" fmla="*/ 559680 w 2578532"/>
                <a:gd name="connsiteY168" fmla="*/ 1129553 h 2452743"/>
                <a:gd name="connsiteX169" fmla="*/ 548922 w 2578532"/>
                <a:gd name="connsiteY169" fmla="*/ 1118795 h 2452743"/>
                <a:gd name="connsiteX170" fmla="*/ 538165 w 2578532"/>
                <a:gd name="connsiteY170" fmla="*/ 1115209 h 2452743"/>
                <a:gd name="connsiteX171" fmla="*/ 505892 w 2578532"/>
                <a:gd name="connsiteY171" fmla="*/ 1086522 h 2452743"/>
                <a:gd name="connsiteX172" fmla="*/ 502306 w 2578532"/>
                <a:gd name="connsiteY172" fmla="*/ 1086522 h 2452743"/>
                <a:gd name="connsiteX173" fmla="*/ 491548 w 2578532"/>
                <a:gd name="connsiteY173" fmla="*/ 1097280 h 2452743"/>
                <a:gd name="connsiteX174" fmla="*/ 477205 w 2578532"/>
                <a:gd name="connsiteY174" fmla="*/ 1125967 h 2452743"/>
                <a:gd name="connsiteX175" fmla="*/ 473619 w 2578532"/>
                <a:gd name="connsiteY175" fmla="*/ 1147482 h 2452743"/>
                <a:gd name="connsiteX176" fmla="*/ 462861 w 2578532"/>
                <a:gd name="connsiteY176" fmla="*/ 1151068 h 2452743"/>
                <a:gd name="connsiteX177" fmla="*/ 437760 w 2578532"/>
                <a:gd name="connsiteY177" fmla="*/ 1161826 h 2452743"/>
                <a:gd name="connsiteX178" fmla="*/ 401901 w 2578532"/>
                <a:gd name="connsiteY178" fmla="*/ 1176169 h 2452743"/>
                <a:gd name="connsiteX179" fmla="*/ 380386 w 2578532"/>
                <a:gd name="connsiteY179" fmla="*/ 1183341 h 2452743"/>
                <a:gd name="connsiteX180" fmla="*/ 340941 w 2578532"/>
                <a:gd name="connsiteY180" fmla="*/ 1186927 h 2452743"/>
                <a:gd name="connsiteX181" fmla="*/ 337355 w 2578532"/>
                <a:gd name="connsiteY181" fmla="*/ 1226372 h 2452743"/>
                <a:gd name="connsiteX182" fmla="*/ 315840 w 2578532"/>
                <a:gd name="connsiteY182" fmla="*/ 1240715 h 2452743"/>
                <a:gd name="connsiteX183" fmla="*/ 308668 w 2578532"/>
                <a:gd name="connsiteY183" fmla="*/ 1251473 h 2452743"/>
                <a:gd name="connsiteX184" fmla="*/ 297911 w 2578532"/>
                <a:gd name="connsiteY184" fmla="*/ 1280160 h 2452743"/>
                <a:gd name="connsiteX185" fmla="*/ 294325 w 2578532"/>
                <a:gd name="connsiteY185" fmla="*/ 1294503 h 2452743"/>
                <a:gd name="connsiteX186" fmla="*/ 269224 w 2578532"/>
                <a:gd name="connsiteY186" fmla="*/ 1326776 h 2452743"/>
                <a:gd name="connsiteX187" fmla="*/ 240537 w 2578532"/>
                <a:gd name="connsiteY187" fmla="*/ 1337534 h 2452743"/>
                <a:gd name="connsiteX188" fmla="*/ 219021 w 2578532"/>
                <a:gd name="connsiteY188" fmla="*/ 1344706 h 2452743"/>
                <a:gd name="connsiteX189" fmla="*/ 204678 w 2578532"/>
                <a:gd name="connsiteY189" fmla="*/ 1348292 h 2452743"/>
                <a:gd name="connsiteX190" fmla="*/ 183162 w 2578532"/>
                <a:gd name="connsiteY190" fmla="*/ 1355463 h 2452743"/>
                <a:gd name="connsiteX191" fmla="*/ 172405 w 2578532"/>
                <a:gd name="connsiteY191" fmla="*/ 1362635 h 2452743"/>
                <a:gd name="connsiteX192" fmla="*/ 118617 w 2578532"/>
                <a:gd name="connsiteY192" fmla="*/ 1359049 h 2452743"/>
                <a:gd name="connsiteX193" fmla="*/ 100687 w 2578532"/>
                <a:gd name="connsiteY193" fmla="*/ 1337534 h 2452743"/>
                <a:gd name="connsiteX194" fmla="*/ 89929 w 2578532"/>
                <a:gd name="connsiteY194" fmla="*/ 1330362 h 2452743"/>
                <a:gd name="connsiteX195" fmla="*/ 86344 w 2578532"/>
                <a:gd name="connsiteY195" fmla="*/ 1316019 h 2452743"/>
                <a:gd name="connsiteX196" fmla="*/ 18212 w 2578532"/>
                <a:gd name="connsiteY196" fmla="*/ 1229957 h 2452743"/>
                <a:gd name="connsiteX197" fmla="*/ 3868 w 2578532"/>
                <a:gd name="connsiteY197" fmla="*/ 1251473 h 2452743"/>
                <a:gd name="connsiteX198" fmla="*/ 3868 w 2578532"/>
                <a:gd name="connsiteY198" fmla="*/ 1333948 h 2452743"/>
                <a:gd name="connsiteX199" fmla="*/ 7454 w 2578532"/>
                <a:gd name="connsiteY199" fmla="*/ 1344706 h 2452743"/>
                <a:gd name="connsiteX200" fmla="*/ 28969 w 2578532"/>
                <a:gd name="connsiteY200" fmla="*/ 1359049 h 2452743"/>
                <a:gd name="connsiteX201" fmla="*/ 36141 w 2578532"/>
                <a:gd name="connsiteY201" fmla="*/ 1369807 h 2452743"/>
                <a:gd name="connsiteX202" fmla="*/ 46899 w 2578532"/>
                <a:gd name="connsiteY202" fmla="*/ 1380565 h 2452743"/>
                <a:gd name="connsiteX203" fmla="*/ 61242 w 2578532"/>
                <a:gd name="connsiteY203" fmla="*/ 1402080 h 2452743"/>
                <a:gd name="connsiteX204" fmla="*/ 64828 w 2578532"/>
                <a:gd name="connsiteY204" fmla="*/ 1412837 h 2452743"/>
                <a:gd name="connsiteX205" fmla="*/ 75586 w 2578532"/>
                <a:gd name="connsiteY205" fmla="*/ 1420009 h 2452743"/>
                <a:gd name="connsiteX206" fmla="*/ 86344 w 2578532"/>
                <a:gd name="connsiteY206" fmla="*/ 1430767 h 2452743"/>
                <a:gd name="connsiteX207" fmla="*/ 89929 w 2578532"/>
                <a:gd name="connsiteY207" fmla="*/ 1441525 h 2452743"/>
                <a:gd name="connsiteX208" fmla="*/ 111445 w 2578532"/>
                <a:gd name="connsiteY208" fmla="*/ 1459454 h 2452743"/>
                <a:gd name="connsiteX209" fmla="*/ 125788 w 2578532"/>
                <a:gd name="connsiteY209" fmla="*/ 1473797 h 2452743"/>
                <a:gd name="connsiteX210" fmla="*/ 140132 w 2578532"/>
                <a:gd name="connsiteY210" fmla="*/ 1495313 h 2452743"/>
                <a:gd name="connsiteX211" fmla="*/ 150889 w 2578532"/>
                <a:gd name="connsiteY211" fmla="*/ 1498899 h 2452743"/>
                <a:gd name="connsiteX212" fmla="*/ 140132 w 2578532"/>
                <a:gd name="connsiteY212" fmla="*/ 1674607 h 2452743"/>
                <a:gd name="connsiteX213" fmla="*/ 18212 w 2578532"/>
                <a:gd name="connsiteY213" fmla="*/ 1656677 h 2452743"/>
                <a:gd name="connsiteX214" fmla="*/ 32555 w 2578532"/>
                <a:gd name="connsiteY214" fmla="*/ 1685365 h 2452743"/>
                <a:gd name="connsiteX215" fmla="*/ 46899 w 2578532"/>
                <a:gd name="connsiteY215" fmla="*/ 1717637 h 2452743"/>
                <a:gd name="connsiteX216" fmla="*/ 54071 w 2578532"/>
                <a:gd name="connsiteY216" fmla="*/ 1728395 h 2452743"/>
                <a:gd name="connsiteX217" fmla="*/ 68414 w 2578532"/>
                <a:gd name="connsiteY217" fmla="*/ 1746325 h 2452743"/>
                <a:gd name="connsiteX218" fmla="*/ 118617 w 2578532"/>
                <a:gd name="connsiteY218" fmla="*/ 1753496 h 2452743"/>
                <a:gd name="connsiteX219" fmla="*/ 215435 w 2578532"/>
                <a:gd name="connsiteY219" fmla="*/ 1749910 h 2452743"/>
                <a:gd name="connsiteX220" fmla="*/ 269224 w 2578532"/>
                <a:gd name="connsiteY220" fmla="*/ 1749910 h 2452743"/>
                <a:gd name="connsiteX221" fmla="*/ 283567 w 2578532"/>
                <a:gd name="connsiteY221" fmla="*/ 1753496 h 2452743"/>
                <a:gd name="connsiteX222" fmla="*/ 312254 w 2578532"/>
                <a:gd name="connsiteY222" fmla="*/ 1764254 h 2452743"/>
                <a:gd name="connsiteX223" fmla="*/ 323012 w 2578532"/>
                <a:gd name="connsiteY223" fmla="*/ 1771426 h 2452743"/>
                <a:gd name="connsiteX224" fmla="*/ 369628 w 2578532"/>
                <a:gd name="connsiteY224" fmla="*/ 1775012 h 2452743"/>
                <a:gd name="connsiteX225" fmla="*/ 394729 w 2578532"/>
                <a:gd name="connsiteY225" fmla="*/ 1785769 h 2452743"/>
                <a:gd name="connsiteX226" fmla="*/ 405487 w 2578532"/>
                <a:gd name="connsiteY226" fmla="*/ 1785769 h 2452743"/>
                <a:gd name="connsiteX227" fmla="*/ 394729 w 2578532"/>
                <a:gd name="connsiteY227" fmla="*/ 1879002 h 2452743"/>
                <a:gd name="connsiteX228" fmla="*/ 577609 w 2578532"/>
                <a:gd name="connsiteY228" fmla="*/ 1879002 h 2452743"/>
                <a:gd name="connsiteX229" fmla="*/ 577609 w 2578532"/>
                <a:gd name="connsiteY229" fmla="*/ 2452743 h 2452743"/>
                <a:gd name="connsiteX230" fmla="*/ 1524282 w 2578532"/>
                <a:gd name="connsiteY230" fmla="*/ 2438400 h 2452743"/>
                <a:gd name="connsiteX231" fmla="*/ 2578532 w 2578532"/>
                <a:gd name="connsiteY231" fmla="*/ 2395369 h 245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2578532" h="2452743">
                  <a:moveTo>
                    <a:pt x="2578532" y="2395369"/>
                  </a:moveTo>
                  <a:lnTo>
                    <a:pt x="2492471" y="745863"/>
                  </a:lnTo>
                  <a:lnTo>
                    <a:pt x="2456612" y="720762"/>
                  </a:lnTo>
                  <a:cubicBezTo>
                    <a:pt x="2448207" y="714943"/>
                    <a:pt x="2439144" y="709703"/>
                    <a:pt x="2431511" y="702833"/>
                  </a:cubicBezTo>
                  <a:cubicBezTo>
                    <a:pt x="2423972" y="696048"/>
                    <a:pt x="2419617" y="684524"/>
                    <a:pt x="2409995" y="681317"/>
                  </a:cubicBezTo>
                  <a:cubicBezTo>
                    <a:pt x="2384391" y="672783"/>
                    <a:pt x="2394770" y="678339"/>
                    <a:pt x="2377722" y="666974"/>
                  </a:cubicBezTo>
                  <a:cubicBezTo>
                    <a:pt x="2378917" y="657412"/>
                    <a:pt x="2379584" y="647768"/>
                    <a:pt x="2381308" y="638287"/>
                  </a:cubicBezTo>
                  <a:cubicBezTo>
                    <a:pt x="2384418" y="621180"/>
                    <a:pt x="2392468" y="627539"/>
                    <a:pt x="2381308" y="602428"/>
                  </a:cubicBezTo>
                  <a:cubicBezTo>
                    <a:pt x="2378372" y="595821"/>
                    <a:pt x="2365021" y="594284"/>
                    <a:pt x="2359793" y="591670"/>
                  </a:cubicBezTo>
                  <a:cubicBezTo>
                    <a:pt x="2355938" y="589743"/>
                    <a:pt x="2352621" y="586889"/>
                    <a:pt x="2349035" y="584499"/>
                  </a:cubicBezTo>
                  <a:cubicBezTo>
                    <a:pt x="2343206" y="585471"/>
                    <a:pt x="2324325" y="587469"/>
                    <a:pt x="2316762" y="591670"/>
                  </a:cubicBezTo>
                  <a:cubicBezTo>
                    <a:pt x="2309227" y="595856"/>
                    <a:pt x="2295247" y="606014"/>
                    <a:pt x="2295247" y="606014"/>
                  </a:cubicBezTo>
                  <a:cubicBezTo>
                    <a:pt x="2286231" y="633062"/>
                    <a:pt x="2298395" y="599716"/>
                    <a:pt x="2284489" y="627529"/>
                  </a:cubicBezTo>
                  <a:cubicBezTo>
                    <a:pt x="2282799" y="630910"/>
                    <a:pt x="2282099" y="634701"/>
                    <a:pt x="2280904" y="638287"/>
                  </a:cubicBezTo>
                  <a:cubicBezTo>
                    <a:pt x="2283961" y="678042"/>
                    <a:pt x="2273767" y="677761"/>
                    <a:pt x="2295247" y="695661"/>
                  </a:cubicBezTo>
                  <a:cubicBezTo>
                    <a:pt x="2298558" y="698420"/>
                    <a:pt x="2302419" y="700442"/>
                    <a:pt x="2306005" y="702833"/>
                  </a:cubicBezTo>
                  <a:cubicBezTo>
                    <a:pt x="2334866" y="746121"/>
                    <a:pt x="2313395" y="707321"/>
                    <a:pt x="2198428" y="717176"/>
                  </a:cubicBezTo>
                  <a:cubicBezTo>
                    <a:pt x="2191015" y="717811"/>
                    <a:pt x="2181818" y="732303"/>
                    <a:pt x="2176913" y="735106"/>
                  </a:cubicBezTo>
                  <a:cubicBezTo>
                    <a:pt x="2172634" y="737551"/>
                    <a:pt x="2167308" y="737338"/>
                    <a:pt x="2162569" y="738692"/>
                  </a:cubicBezTo>
                  <a:cubicBezTo>
                    <a:pt x="2158935" y="739730"/>
                    <a:pt x="2155398" y="741082"/>
                    <a:pt x="2151812" y="742277"/>
                  </a:cubicBezTo>
                  <a:cubicBezTo>
                    <a:pt x="2148226" y="744668"/>
                    <a:pt x="2145337" y="748973"/>
                    <a:pt x="2141054" y="749449"/>
                  </a:cubicBezTo>
                  <a:cubicBezTo>
                    <a:pt x="2133828" y="750252"/>
                    <a:pt x="2125455" y="750089"/>
                    <a:pt x="2119539" y="745863"/>
                  </a:cubicBezTo>
                  <a:cubicBezTo>
                    <a:pt x="2115529" y="742999"/>
                    <a:pt x="2117307" y="736259"/>
                    <a:pt x="2115953" y="731520"/>
                  </a:cubicBezTo>
                  <a:cubicBezTo>
                    <a:pt x="2114915" y="727885"/>
                    <a:pt x="2115040" y="723435"/>
                    <a:pt x="2112367" y="720762"/>
                  </a:cubicBezTo>
                  <a:cubicBezTo>
                    <a:pt x="2109694" y="718089"/>
                    <a:pt x="2105195" y="718371"/>
                    <a:pt x="2101609" y="717176"/>
                  </a:cubicBezTo>
                  <a:cubicBezTo>
                    <a:pt x="2090852" y="718371"/>
                    <a:pt x="2080052" y="719231"/>
                    <a:pt x="2069337" y="720762"/>
                  </a:cubicBezTo>
                  <a:cubicBezTo>
                    <a:pt x="2060918" y="721965"/>
                    <a:pt x="2048992" y="724358"/>
                    <a:pt x="2040649" y="727934"/>
                  </a:cubicBezTo>
                  <a:cubicBezTo>
                    <a:pt x="1996650" y="746791"/>
                    <a:pt x="2051556" y="724274"/>
                    <a:pt x="2015548" y="742277"/>
                  </a:cubicBezTo>
                  <a:cubicBezTo>
                    <a:pt x="2012167" y="743967"/>
                    <a:pt x="2008377" y="744668"/>
                    <a:pt x="2004791" y="745863"/>
                  </a:cubicBezTo>
                  <a:cubicBezTo>
                    <a:pt x="1997619" y="744668"/>
                    <a:pt x="1990496" y="743126"/>
                    <a:pt x="1983275" y="742277"/>
                  </a:cubicBezTo>
                  <a:cubicBezTo>
                    <a:pt x="1911124" y="733790"/>
                    <a:pt x="1970879" y="743200"/>
                    <a:pt x="1922315" y="735106"/>
                  </a:cubicBezTo>
                  <a:cubicBezTo>
                    <a:pt x="1921120" y="726739"/>
                    <a:pt x="1924705" y="715982"/>
                    <a:pt x="1918729" y="710005"/>
                  </a:cubicBezTo>
                  <a:cubicBezTo>
                    <a:pt x="1914420" y="705695"/>
                    <a:pt x="1906750" y="712268"/>
                    <a:pt x="1900800" y="713590"/>
                  </a:cubicBezTo>
                  <a:cubicBezTo>
                    <a:pt x="1875590" y="719192"/>
                    <a:pt x="1896655" y="714775"/>
                    <a:pt x="1875699" y="720762"/>
                  </a:cubicBezTo>
                  <a:cubicBezTo>
                    <a:pt x="1870960" y="722116"/>
                    <a:pt x="1866136" y="723153"/>
                    <a:pt x="1861355" y="724348"/>
                  </a:cubicBezTo>
                  <a:cubicBezTo>
                    <a:pt x="1860160" y="727934"/>
                    <a:pt x="1857769" y="731326"/>
                    <a:pt x="1857769" y="735106"/>
                  </a:cubicBezTo>
                  <a:cubicBezTo>
                    <a:pt x="1857769" y="751282"/>
                    <a:pt x="1861243" y="754438"/>
                    <a:pt x="1864941" y="767379"/>
                  </a:cubicBezTo>
                  <a:cubicBezTo>
                    <a:pt x="1866295" y="772118"/>
                    <a:pt x="1867332" y="776941"/>
                    <a:pt x="1868527" y="781722"/>
                  </a:cubicBezTo>
                  <a:cubicBezTo>
                    <a:pt x="1867332" y="786503"/>
                    <a:pt x="1869662" y="794650"/>
                    <a:pt x="1864941" y="796066"/>
                  </a:cubicBezTo>
                  <a:cubicBezTo>
                    <a:pt x="1857767" y="798218"/>
                    <a:pt x="1820159" y="791312"/>
                    <a:pt x="1811153" y="785308"/>
                  </a:cubicBezTo>
                  <a:cubicBezTo>
                    <a:pt x="1807567" y="782917"/>
                    <a:pt x="1804333" y="779886"/>
                    <a:pt x="1800395" y="778136"/>
                  </a:cubicBezTo>
                  <a:cubicBezTo>
                    <a:pt x="1793487" y="775066"/>
                    <a:pt x="1778880" y="770965"/>
                    <a:pt x="1778880" y="770965"/>
                  </a:cubicBezTo>
                  <a:cubicBezTo>
                    <a:pt x="1751388" y="772160"/>
                    <a:pt x="1723603" y="770366"/>
                    <a:pt x="1696405" y="774550"/>
                  </a:cubicBezTo>
                  <a:cubicBezTo>
                    <a:pt x="1691393" y="775321"/>
                    <a:pt x="1690050" y="782792"/>
                    <a:pt x="1685647" y="785308"/>
                  </a:cubicBezTo>
                  <a:cubicBezTo>
                    <a:pt x="1681368" y="787753"/>
                    <a:pt x="1676085" y="787699"/>
                    <a:pt x="1671304" y="788894"/>
                  </a:cubicBezTo>
                  <a:cubicBezTo>
                    <a:pt x="1647389" y="804837"/>
                    <a:pt x="1664132" y="789142"/>
                    <a:pt x="1664132" y="839096"/>
                  </a:cubicBezTo>
                  <a:cubicBezTo>
                    <a:pt x="1664132" y="845191"/>
                    <a:pt x="1661741" y="851049"/>
                    <a:pt x="1660546" y="857026"/>
                  </a:cubicBezTo>
                  <a:cubicBezTo>
                    <a:pt x="1649788" y="855831"/>
                    <a:pt x="1638541" y="856863"/>
                    <a:pt x="1628273" y="853440"/>
                  </a:cubicBezTo>
                  <a:cubicBezTo>
                    <a:pt x="1616038" y="849362"/>
                    <a:pt x="1618228" y="840523"/>
                    <a:pt x="1613929" y="831925"/>
                  </a:cubicBezTo>
                  <a:cubicBezTo>
                    <a:pt x="1608935" y="821937"/>
                    <a:pt x="1603933" y="818342"/>
                    <a:pt x="1596000" y="810409"/>
                  </a:cubicBezTo>
                  <a:cubicBezTo>
                    <a:pt x="1593609" y="803237"/>
                    <a:pt x="1593021" y="795184"/>
                    <a:pt x="1588828" y="788894"/>
                  </a:cubicBezTo>
                  <a:cubicBezTo>
                    <a:pt x="1571672" y="763159"/>
                    <a:pt x="1580580" y="773474"/>
                    <a:pt x="1563727" y="756621"/>
                  </a:cubicBezTo>
                  <a:cubicBezTo>
                    <a:pt x="1553469" y="725846"/>
                    <a:pt x="1569174" y="774826"/>
                    <a:pt x="1556555" y="724348"/>
                  </a:cubicBezTo>
                  <a:cubicBezTo>
                    <a:pt x="1554722" y="717014"/>
                    <a:pt x="1553577" y="709123"/>
                    <a:pt x="1549384" y="702833"/>
                  </a:cubicBezTo>
                  <a:cubicBezTo>
                    <a:pt x="1540115" y="688930"/>
                    <a:pt x="1543575" y="696164"/>
                    <a:pt x="1538626" y="681317"/>
                  </a:cubicBezTo>
                  <a:cubicBezTo>
                    <a:pt x="1538091" y="675432"/>
                    <a:pt x="1536936" y="640321"/>
                    <a:pt x="1531454" y="627529"/>
                  </a:cubicBezTo>
                  <a:cubicBezTo>
                    <a:pt x="1529756" y="623568"/>
                    <a:pt x="1527937" y="619056"/>
                    <a:pt x="1524282" y="616772"/>
                  </a:cubicBezTo>
                  <a:cubicBezTo>
                    <a:pt x="1517871" y="612765"/>
                    <a:pt x="1502767" y="609600"/>
                    <a:pt x="1502767" y="609600"/>
                  </a:cubicBezTo>
                  <a:cubicBezTo>
                    <a:pt x="1499181" y="606014"/>
                    <a:pt x="1495123" y="602845"/>
                    <a:pt x="1492009" y="598842"/>
                  </a:cubicBezTo>
                  <a:cubicBezTo>
                    <a:pt x="1486717" y="592038"/>
                    <a:pt x="1484838" y="582108"/>
                    <a:pt x="1477666" y="577327"/>
                  </a:cubicBezTo>
                  <a:lnTo>
                    <a:pt x="1456151" y="562983"/>
                  </a:lnTo>
                  <a:cubicBezTo>
                    <a:pt x="1446589" y="564178"/>
                    <a:pt x="1436761" y="564033"/>
                    <a:pt x="1427464" y="566569"/>
                  </a:cubicBezTo>
                  <a:cubicBezTo>
                    <a:pt x="1423306" y="567703"/>
                    <a:pt x="1420561" y="571814"/>
                    <a:pt x="1416706" y="573741"/>
                  </a:cubicBezTo>
                  <a:cubicBezTo>
                    <a:pt x="1413325" y="575431"/>
                    <a:pt x="1409534" y="576132"/>
                    <a:pt x="1405948" y="577327"/>
                  </a:cubicBezTo>
                  <a:cubicBezTo>
                    <a:pt x="1397581" y="576132"/>
                    <a:pt x="1387208" y="579307"/>
                    <a:pt x="1380847" y="573741"/>
                  </a:cubicBezTo>
                  <a:cubicBezTo>
                    <a:pt x="1375375" y="568953"/>
                    <a:pt x="1379560" y="559123"/>
                    <a:pt x="1377261" y="552226"/>
                  </a:cubicBezTo>
                  <a:cubicBezTo>
                    <a:pt x="1373846" y="541981"/>
                    <a:pt x="1367528" y="539760"/>
                    <a:pt x="1359332" y="534296"/>
                  </a:cubicBezTo>
                  <a:cubicBezTo>
                    <a:pt x="1358137" y="530710"/>
                    <a:pt x="1357235" y="527013"/>
                    <a:pt x="1355746" y="523539"/>
                  </a:cubicBezTo>
                  <a:cubicBezTo>
                    <a:pt x="1353640" y="518626"/>
                    <a:pt x="1348907" y="514530"/>
                    <a:pt x="1348574" y="509195"/>
                  </a:cubicBezTo>
                  <a:cubicBezTo>
                    <a:pt x="1347676" y="494830"/>
                    <a:pt x="1349507" y="480312"/>
                    <a:pt x="1352160" y="466165"/>
                  </a:cubicBezTo>
                  <a:cubicBezTo>
                    <a:pt x="1360936" y="419363"/>
                    <a:pt x="1359332" y="476789"/>
                    <a:pt x="1359332" y="441063"/>
                  </a:cubicBezTo>
                  <a:lnTo>
                    <a:pt x="1337817" y="390861"/>
                  </a:lnTo>
                  <a:cubicBezTo>
                    <a:pt x="1328254" y="377713"/>
                    <a:pt x="1320625" y="362912"/>
                    <a:pt x="1309129" y="351416"/>
                  </a:cubicBezTo>
                  <a:cubicBezTo>
                    <a:pt x="1300762" y="343049"/>
                    <a:pt x="1293873" y="332879"/>
                    <a:pt x="1284028" y="326315"/>
                  </a:cubicBezTo>
                  <a:cubicBezTo>
                    <a:pt x="1280442" y="323924"/>
                    <a:pt x="1276582" y="321902"/>
                    <a:pt x="1273271" y="319143"/>
                  </a:cubicBezTo>
                  <a:cubicBezTo>
                    <a:pt x="1255365" y="304222"/>
                    <a:pt x="1270659" y="311101"/>
                    <a:pt x="1251755" y="304800"/>
                  </a:cubicBezTo>
                  <a:cubicBezTo>
                    <a:pt x="1246974" y="297628"/>
                    <a:pt x="1240138" y="291462"/>
                    <a:pt x="1237412" y="283285"/>
                  </a:cubicBezTo>
                  <a:cubicBezTo>
                    <a:pt x="1228877" y="257681"/>
                    <a:pt x="1234434" y="268059"/>
                    <a:pt x="1223068" y="251012"/>
                  </a:cubicBezTo>
                  <a:cubicBezTo>
                    <a:pt x="1213973" y="205535"/>
                    <a:pt x="1226161" y="254642"/>
                    <a:pt x="1212311" y="222325"/>
                  </a:cubicBezTo>
                  <a:cubicBezTo>
                    <a:pt x="1210370" y="217795"/>
                    <a:pt x="1210666" y="212511"/>
                    <a:pt x="1208725" y="207981"/>
                  </a:cubicBezTo>
                  <a:cubicBezTo>
                    <a:pt x="1207027" y="204020"/>
                    <a:pt x="1203480" y="201078"/>
                    <a:pt x="1201553" y="197223"/>
                  </a:cubicBezTo>
                  <a:cubicBezTo>
                    <a:pt x="1199863" y="193842"/>
                    <a:pt x="1199657" y="189847"/>
                    <a:pt x="1197967" y="186466"/>
                  </a:cubicBezTo>
                  <a:cubicBezTo>
                    <a:pt x="1196040" y="182611"/>
                    <a:pt x="1192545" y="179646"/>
                    <a:pt x="1190795" y="175708"/>
                  </a:cubicBezTo>
                  <a:cubicBezTo>
                    <a:pt x="1187725" y="168800"/>
                    <a:pt x="1186014" y="161365"/>
                    <a:pt x="1183624" y="154193"/>
                  </a:cubicBezTo>
                  <a:lnTo>
                    <a:pt x="1180038" y="143435"/>
                  </a:lnTo>
                  <a:cubicBezTo>
                    <a:pt x="1178843" y="135068"/>
                    <a:pt x="1177842" y="126671"/>
                    <a:pt x="1176452" y="118334"/>
                  </a:cubicBezTo>
                  <a:cubicBezTo>
                    <a:pt x="1175450" y="112322"/>
                    <a:pt x="1173728" y="106438"/>
                    <a:pt x="1172866" y="100405"/>
                  </a:cubicBezTo>
                  <a:cubicBezTo>
                    <a:pt x="1171838" y="93206"/>
                    <a:pt x="1170493" y="64985"/>
                    <a:pt x="1165694" y="53788"/>
                  </a:cubicBezTo>
                  <a:cubicBezTo>
                    <a:pt x="1163996" y="49827"/>
                    <a:pt x="1160913" y="46616"/>
                    <a:pt x="1158522" y="43030"/>
                  </a:cubicBezTo>
                  <a:cubicBezTo>
                    <a:pt x="1157327" y="39444"/>
                    <a:pt x="1157610" y="34946"/>
                    <a:pt x="1154937" y="32273"/>
                  </a:cubicBezTo>
                  <a:cubicBezTo>
                    <a:pt x="1148842" y="26178"/>
                    <a:pt x="1140317" y="23101"/>
                    <a:pt x="1133421" y="17929"/>
                  </a:cubicBezTo>
                  <a:cubicBezTo>
                    <a:pt x="1114801" y="3965"/>
                    <a:pt x="1124423" y="9845"/>
                    <a:pt x="1104734" y="0"/>
                  </a:cubicBezTo>
                  <a:cubicBezTo>
                    <a:pt x="1092781" y="2391"/>
                    <a:pt x="1080252" y="2796"/>
                    <a:pt x="1068875" y="7172"/>
                  </a:cubicBezTo>
                  <a:cubicBezTo>
                    <a:pt x="1053182" y="13208"/>
                    <a:pt x="1058658" y="27069"/>
                    <a:pt x="1054532" y="39445"/>
                  </a:cubicBezTo>
                  <a:cubicBezTo>
                    <a:pt x="1053169" y="43533"/>
                    <a:pt x="1049751" y="46616"/>
                    <a:pt x="1047360" y="50202"/>
                  </a:cubicBezTo>
                  <a:lnTo>
                    <a:pt x="1040188" y="71717"/>
                  </a:lnTo>
                  <a:cubicBezTo>
                    <a:pt x="1037272" y="80465"/>
                    <a:pt x="1036381" y="86283"/>
                    <a:pt x="1029431" y="93233"/>
                  </a:cubicBezTo>
                  <a:cubicBezTo>
                    <a:pt x="1026384" y="96281"/>
                    <a:pt x="1022528" y="98478"/>
                    <a:pt x="1018673" y="100405"/>
                  </a:cubicBezTo>
                  <a:cubicBezTo>
                    <a:pt x="1015292" y="102095"/>
                    <a:pt x="1011674" y="103594"/>
                    <a:pt x="1007915" y="103990"/>
                  </a:cubicBezTo>
                  <a:cubicBezTo>
                    <a:pt x="988858" y="105996"/>
                    <a:pt x="969666" y="106381"/>
                    <a:pt x="950541" y="107576"/>
                  </a:cubicBezTo>
                  <a:cubicBezTo>
                    <a:pt x="946955" y="109967"/>
                    <a:pt x="941922" y="111006"/>
                    <a:pt x="939784" y="114748"/>
                  </a:cubicBezTo>
                  <a:cubicBezTo>
                    <a:pt x="936760" y="120040"/>
                    <a:pt x="941857" y="130413"/>
                    <a:pt x="936198" y="132677"/>
                  </a:cubicBezTo>
                  <a:cubicBezTo>
                    <a:pt x="926148" y="136697"/>
                    <a:pt x="914683" y="130287"/>
                    <a:pt x="903925" y="129092"/>
                  </a:cubicBezTo>
                  <a:cubicBezTo>
                    <a:pt x="900339" y="124311"/>
                    <a:pt x="896132" y="119937"/>
                    <a:pt x="893167" y="114748"/>
                  </a:cubicBezTo>
                  <a:cubicBezTo>
                    <a:pt x="891292" y="111466"/>
                    <a:pt x="891272" y="107371"/>
                    <a:pt x="889581" y="103990"/>
                  </a:cubicBezTo>
                  <a:cubicBezTo>
                    <a:pt x="887654" y="100135"/>
                    <a:pt x="884800" y="96819"/>
                    <a:pt x="882409" y="93233"/>
                  </a:cubicBezTo>
                  <a:cubicBezTo>
                    <a:pt x="881214" y="89647"/>
                    <a:pt x="881900" y="84672"/>
                    <a:pt x="878824" y="82475"/>
                  </a:cubicBezTo>
                  <a:cubicBezTo>
                    <a:pt x="872672" y="78081"/>
                    <a:pt x="857308" y="75303"/>
                    <a:pt x="857308" y="75303"/>
                  </a:cubicBezTo>
                  <a:cubicBezTo>
                    <a:pt x="838183" y="76498"/>
                    <a:pt x="818861" y="75900"/>
                    <a:pt x="799934" y="78889"/>
                  </a:cubicBezTo>
                  <a:cubicBezTo>
                    <a:pt x="786533" y="81005"/>
                    <a:pt x="790626" y="89922"/>
                    <a:pt x="782005" y="96819"/>
                  </a:cubicBezTo>
                  <a:cubicBezTo>
                    <a:pt x="779053" y="99180"/>
                    <a:pt x="774833" y="99210"/>
                    <a:pt x="771247" y="100405"/>
                  </a:cubicBezTo>
                  <a:cubicBezTo>
                    <a:pt x="768856" y="103991"/>
                    <a:pt x="767122" y="108115"/>
                    <a:pt x="764075" y="111162"/>
                  </a:cubicBezTo>
                  <a:cubicBezTo>
                    <a:pt x="755134" y="120103"/>
                    <a:pt x="750733" y="118392"/>
                    <a:pt x="738974" y="121920"/>
                  </a:cubicBezTo>
                  <a:cubicBezTo>
                    <a:pt x="731733" y="124092"/>
                    <a:pt x="717459" y="129092"/>
                    <a:pt x="717459" y="129092"/>
                  </a:cubicBezTo>
                  <a:cubicBezTo>
                    <a:pt x="715068" y="132678"/>
                    <a:pt x="710287" y="135539"/>
                    <a:pt x="710287" y="139849"/>
                  </a:cubicBezTo>
                  <a:cubicBezTo>
                    <a:pt x="710287" y="153567"/>
                    <a:pt x="728156" y="152746"/>
                    <a:pt x="735388" y="154193"/>
                  </a:cubicBezTo>
                  <a:cubicBezTo>
                    <a:pt x="753202" y="180912"/>
                    <a:pt x="730300" y="148085"/>
                    <a:pt x="753318" y="175708"/>
                  </a:cubicBezTo>
                  <a:cubicBezTo>
                    <a:pt x="756077" y="179019"/>
                    <a:pt x="758099" y="182880"/>
                    <a:pt x="760489" y="186466"/>
                  </a:cubicBezTo>
                  <a:cubicBezTo>
                    <a:pt x="761684" y="196028"/>
                    <a:pt x="759765" y="206534"/>
                    <a:pt x="764075" y="215153"/>
                  </a:cubicBezTo>
                  <a:cubicBezTo>
                    <a:pt x="766466" y="219934"/>
                    <a:pt x="773886" y="219492"/>
                    <a:pt x="778419" y="222325"/>
                  </a:cubicBezTo>
                  <a:cubicBezTo>
                    <a:pt x="783487" y="225492"/>
                    <a:pt x="787981" y="229496"/>
                    <a:pt x="792762" y="233082"/>
                  </a:cubicBezTo>
                  <a:cubicBezTo>
                    <a:pt x="791567" y="243840"/>
                    <a:pt x="792876" y="255183"/>
                    <a:pt x="789177" y="265355"/>
                  </a:cubicBezTo>
                  <a:cubicBezTo>
                    <a:pt x="787704" y="269405"/>
                    <a:pt x="781467" y="269479"/>
                    <a:pt x="778419" y="272527"/>
                  </a:cubicBezTo>
                  <a:cubicBezTo>
                    <a:pt x="775371" y="275575"/>
                    <a:pt x="774110" y="280064"/>
                    <a:pt x="771247" y="283285"/>
                  </a:cubicBezTo>
                  <a:cubicBezTo>
                    <a:pt x="764509" y="290865"/>
                    <a:pt x="754268" y="295729"/>
                    <a:pt x="749732" y="304800"/>
                  </a:cubicBezTo>
                  <a:cubicBezTo>
                    <a:pt x="747341" y="309581"/>
                    <a:pt x="745212" y="314502"/>
                    <a:pt x="742560" y="319143"/>
                  </a:cubicBezTo>
                  <a:cubicBezTo>
                    <a:pt x="740422" y="322885"/>
                    <a:pt x="737315" y="326046"/>
                    <a:pt x="735388" y="329901"/>
                  </a:cubicBezTo>
                  <a:cubicBezTo>
                    <a:pt x="733698" y="333282"/>
                    <a:pt x="732997" y="337073"/>
                    <a:pt x="731802" y="340659"/>
                  </a:cubicBezTo>
                  <a:cubicBezTo>
                    <a:pt x="732997" y="380104"/>
                    <a:pt x="732111" y="419667"/>
                    <a:pt x="735388" y="458993"/>
                  </a:cubicBezTo>
                  <a:cubicBezTo>
                    <a:pt x="735746" y="463288"/>
                    <a:pt x="739513" y="466703"/>
                    <a:pt x="742560" y="469750"/>
                  </a:cubicBezTo>
                  <a:cubicBezTo>
                    <a:pt x="745608" y="472797"/>
                    <a:pt x="749732" y="474531"/>
                    <a:pt x="753318" y="476922"/>
                  </a:cubicBezTo>
                  <a:lnTo>
                    <a:pt x="746146" y="498437"/>
                  </a:lnTo>
                  <a:cubicBezTo>
                    <a:pt x="742552" y="509219"/>
                    <a:pt x="743112" y="510684"/>
                    <a:pt x="735388" y="519953"/>
                  </a:cubicBezTo>
                  <a:cubicBezTo>
                    <a:pt x="732142" y="523849"/>
                    <a:pt x="727877" y="526814"/>
                    <a:pt x="724631" y="530710"/>
                  </a:cubicBezTo>
                  <a:cubicBezTo>
                    <a:pt x="713727" y="543795"/>
                    <a:pt x="721588" y="540647"/>
                    <a:pt x="706701" y="552226"/>
                  </a:cubicBezTo>
                  <a:cubicBezTo>
                    <a:pt x="699897" y="557518"/>
                    <a:pt x="691281" y="560474"/>
                    <a:pt x="685186" y="566569"/>
                  </a:cubicBezTo>
                  <a:lnTo>
                    <a:pt x="663671" y="588085"/>
                  </a:lnTo>
                  <a:cubicBezTo>
                    <a:pt x="660085" y="591671"/>
                    <a:pt x="657132" y="596029"/>
                    <a:pt x="652913" y="598842"/>
                  </a:cubicBezTo>
                  <a:lnTo>
                    <a:pt x="631398" y="613186"/>
                  </a:lnTo>
                  <a:cubicBezTo>
                    <a:pt x="620640" y="611991"/>
                    <a:pt x="609393" y="613023"/>
                    <a:pt x="599125" y="609600"/>
                  </a:cubicBezTo>
                  <a:cubicBezTo>
                    <a:pt x="594314" y="607996"/>
                    <a:pt x="593287" y="600072"/>
                    <a:pt x="588367" y="598842"/>
                  </a:cubicBezTo>
                  <a:cubicBezTo>
                    <a:pt x="577931" y="596233"/>
                    <a:pt x="566852" y="598842"/>
                    <a:pt x="556094" y="598842"/>
                  </a:cubicBezTo>
                  <a:lnTo>
                    <a:pt x="541751" y="652630"/>
                  </a:lnTo>
                  <a:cubicBezTo>
                    <a:pt x="533384" y="658607"/>
                    <a:pt x="521751" y="661632"/>
                    <a:pt x="516649" y="670560"/>
                  </a:cubicBezTo>
                  <a:cubicBezTo>
                    <a:pt x="511279" y="679958"/>
                    <a:pt x="515689" y="692332"/>
                    <a:pt x="513064" y="702833"/>
                  </a:cubicBezTo>
                  <a:cubicBezTo>
                    <a:pt x="510351" y="713686"/>
                    <a:pt x="504230" y="714902"/>
                    <a:pt x="495134" y="717176"/>
                  </a:cubicBezTo>
                  <a:cubicBezTo>
                    <a:pt x="489221" y="718654"/>
                    <a:pt x="483181" y="719567"/>
                    <a:pt x="477205" y="720762"/>
                  </a:cubicBezTo>
                  <a:cubicBezTo>
                    <a:pt x="474814" y="724348"/>
                    <a:pt x="470364" y="727223"/>
                    <a:pt x="470033" y="731520"/>
                  </a:cubicBezTo>
                  <a:cubicBezTo>
                    <a:pt x="467679" y="762115"/>
                    <a:pt x="469240" y="760811"/>
                    <a:pt x="480791" y="778136"/>
                  </a:cubicBezTo>
                  <a:cubicBezTo>
                    <a:pt x="481986" y="788894"/>
                    <a:pt x="481752" y="799908"/>
                    <a:pt x="484377" y="810409"/>
                  </a:cubicBezTo>
                  <a:cubicBezTo>
                    <a:pt x="485422" y="814590"/>
                    <a:pt x="489621" y="817312"/>
                    <a:pt x="491548" y="821167"/>
                  </a:cubicBezTo>
                  <a:cubicBezTo>
                    <a:pt x="493238" y="824548"/>
                    <a:pt x="493939" y="828339"/>
                    <a:pt x="495134" y="831925"/>
                  </a:cubicBezTo>
                  <a:cubicBezTo>
                    <a:pt x="493939" y="837901"/>
                    <a:pt x="493026" y="843941"/>
                    <a:pt x="491548" y="849854"/>
                  </a:cubicBezTo>
                  <a:cubicBezTo>
                    <a:pt x="490631" y="853521"/>
                    <a:pt x="487962" y="856832"/>
                    <a:pt x="487962" y="860612"/>
                  </a:cubicBezTo>
                  <a:cubicBezTo>
                    <a:pt x="487962" y="878581"/>
                    <a:pt x="487190" y="896967"/>
                    <a:pt x="491548" y="914400"/>
                  </a:cubicBezTo>
                  <a:cubicBezTo>
                    <a:pt x="492465" y="918067"/>
                    <a:pt x="499002" y="916150"/>
                    <a:pt x="502306" y="917986"/>
                  </a:cubicBezTo>
                  <a:cubicBezTo>
                    <a:pt x="509841" y="922172"/>
                    <a:pt x="523821" y="932329"/>
                    <a:pt x="523821" y="932329"/>
                  </a:cubicBezTo>
                  <a:cubicBezTo>
                    <a:pt x="536619" y="951526"/>
                    <a:pt x="527945" y="940039"/>
                    <a:pt x="552508" y="964602"/>
                  </a:cubicBezTo>
                  <a:lnTo>
                    <a:pt x="574024" y="986117"/>
                  </a:lnTo>
                  <a:lnTo>
                    <a:pt x="588367" y="989703"/>
                  </a:lnTo>
                  <a:cubicBezTo>
                    <a:pt x="594344" y="993289"/>
                    <a:pt x="601005" y="995925"/>
                    <a:pt x="606297" y="1000461"/>
                  </a:cubicBezTo>
                  <a:cubicBezTo>
                    <a:pt x="614175" y="1007214"/>
                    <a:pt x="614740" y="1016307"/>
                    <a:pt x="617054" y="1025562"/>
                  </a:cubicBezTo>
                  <a:cubicBezTo>
                    <a:pt x="608278" y="1051888"/>
                    <a:pt x="615227" y="1041731"/>
                    <a:pt x="599125" y="1057835"/>
                  </a:cubicBezTo>
                  <a:cubicBezTo>
                    <a:pt x="597930" y="1063812"/>
                    <a:pt x="595539" y="1069670"/>
                    <a:pt x="595539" y="1075765"/>
                  </a:cubicBezTo>
                  <a:cubicBezTo>
                    <a:pt x="595539" y="1095320"/>
                    <a:pt x="599075" y="1086473"/>
                    <a:pt x="609882" y="1097280"/>
                  </a:cubicBezTo>
                  <a:cubicBezTo>
                    <a:pt x="614108" y="1101506"/>
                    <a:pt x="617054" y="1106842"/>
                    <a:pt x="620640" y="1111623"/>
                  </a:cubicBezTo>
                  <a:cubicBezTo>
                    <a:pt x="618249" y="1117600"/>
                    <a:pt x="617589" y="1124608"/>
                    <a:pt x="613468" y="1129553"/>
                  </a:cubicBezTo>
                  <a:cubicBezTo>
                    <a:pt x="611048" y="1132457"/>
                    <a:pt x="606491" y="1133139"/>
                    <a:pt x="602711" y="1133139"/>
                  </a:cubicBezTo>
                  <a:cubicBezTo>
                    <a:pt x="588318" y="1133139"/>
                    <a:pt x="574024" y="1130748"/>
                    <a:pt x="559680" y="1129553"/>
                  </a:cubicBezTo>
                  <a:cubicBezTo>
                    <a:pt x="556094" y="1125967"/>
                    <a:pt x="553142" y="1121608"/>
                    <a:pt x="548922" y="1118795"/>
                  </a:cubicBezTo>
                  <a:cubicBezTo>
                    <a:pt x="545777" y="1116698"/>
                    <a:pt x="541148" y="1117529"/>
                    <a:pt x="538165" y="1115209"/>
                  </a:cubicBezTo>
                  <a:cubicBezTo>
                    <a:pt x="521066" y="1101910"/>
                    <a:pt x="521916" y="1094535"/>
                    <a:pt x="505892" y="1086522"/>
                  </a:cubicBezTo>
                  <a:cubicBezTo>
                    <a:pt x="504823" y="1085987"/>
                    <a:pt x="503501" y="1086522"/>
                    <a:pt x="502306" y="1086522"/>
                  </a:cubicBezTo>
                  <a:lnTo>
                    <a:pt x="491548" y="1097280"/>
                  </a:lnTo>
                  <a:cubicBezTo>
                    <a:pt x="486767" y="1106842"/>
                    <a:pt x="480801" y="1115899"/>
                    <a:pt x="477205" y="1125967"/>
                  </a:cubicBezTo>
                  <a:cubicBezTo>
                    <a:pt x="474760" y="1132814"/>
                    <a:pt x="477226" y="1141169"/>
                    <a:pt x="473619" y="1147482"/>
                  </a:cubicBezTo>
                  <a:cubicBezTo>
                    <a:pt x="471744" y="1150764"/>
                    <a:pt x="466335" y="1149579"/>
                    <a:pt x="462861" y="1151068"/>
                  </a:cubicBezTo>
                  <a:cubicBezTo>
                    <a:pt x="431843" y="1164362"/>
                    <a:pt x="462990" y="1153416"/>
                    <a:pt x="437760" y="1161826"/>
                  </a:cubicBezTo>
                  <a:cubicBezTo>
                    <a:pt x="424218" y="1182137"/>
                    <a:pt x="437154" y="1168615"/>
                    <a:pt x="401901" y="1176169"/>
                  </a:cubicBezTo>
                  <a:cubicBezTo>
                    <a:pt x="394509" y="1177753"/>
                    <a:pt x="387915" y="1182657"/>
                    <a:pt x="380386" y="1183341"/>
                  </a:cubicBezTo>
                  <a:lnTo>
                    <a:pt x="340941" y="1186927"/>
                  </a:lnTo>
                  <a:cubicBezTo>
                    <a:pt x="339746" y="1200075"/>
                    <a:pt x="342938" y="1214408"/>
                    <a:pt x="337355" y="1226372"/>
                  </a:cubicBezTo>
                  <a:cubicBezTo>
                    <a:pt x="333710" y="1234183"/>
                    <a:pt x="315840" y="1240715"/>
                    <a:pt x="315840" y="1240715"/>
                  </a:cubicBezTo>
                  <a:cubicBezTo>
                    <a:pt x="313449" y="1244301"/>
                    <a:pt x="310595" y="1247618"/>
                    <a:pt x="308668" y="1251473"/>
                  </a:cubicBezTo>
                  <a:cubicBezTo>
                    <a:pt x="306143" y="1256523"/>
                    <a:pt x="299980" y="1272920"/>
                    <a:pt x="297911" y="1280160"/>
                  </a:cubicBezTo>
                  <a:cubicBezTo>
                    <a:pt x="296557" y="1284899"/>
                    <a:pt x="296529" y="1290095"/>
                    <a:pt x="294325" y="1294503"/>
                  </a:cubicBezTo>
                  <a:cubicBezTo>
                    <a:pt x="290206" y="1302741"/>
                    <a:pt x="278406" y="1320218"/>
                    <a:pt x="269224" y="1326776"/>
                  </a:cubicBezTo>
                  <a:cubicBezTo>
                    <a:pt x="257615" y="1335068"/>
                    <a:pt x="253481" y="1333651"/>
                    <a:pt x="240537" y="1337534"/>
                  </a:cubicBezTo>
                  <a:cubicBezTo>
                    <a:pt x="233296" y="1339706"/>
                    <a:pt x="226355" y="1342872"/>
                    <a:pt x="219021" y="1344706"/>
                  </a:cubicBezTo>
                  <a:cubicBezTo>
                    <a:pt x="214240" y="1345901"/>
                    <a:pt x="209398" y="1346876"/>
                    <a:pt x="204678" y="1348292"/>
                  </a:cubicBezTo>
                  <a:cubicBezTo>
                    <a:pt x="197437" y="1350464"/>
                    <a:pt x="183162" y="1355463"/>
                    <a:pt x="183162" y="1355463"/>
                  </a:cubicBezTo>
                  <a:cubicBezTo>
                    <a:pt x="179576" y="1357854"/>
                    <a:pt x="176708" y="1362396"/>
                    <a:pt x="172405" y="1362635"/>
                  </a:cubicBezTo>
                  <a:cubicBezTo>
                    <a:pt x="154464" y="1363632"/>
                    <a:pt x="136158" y="1362947"/>
                    <a:pt x="118617" y="1359049"/>
                  </a:cubicBezTo>
                  <a:cubicBezTo>
                    <a:pt x="111063" y="1357370"/>
                    <a:pt x="105359" y="1342206"/>
                    <a:pt x="100687" y="1337534"/>
                  </a:cubicBezTo>
                  <a:cubicBezTo>
                    <a:pt x="97639" y="1334486"/>
                    <a:pt x="93515" y="1332753"/>
                    <a:pt x="89929" y="1330362"/>
                  </a:cubicBezTo>
                  <a:lnTo>
                    <a:pt x="86344" y="1316019"/>
                  </a:lnTo>
                  <a:lnTo>
                    <a:pt x="18212" y="1229957"/>
                  </a:lnTo>
                  <a:lnTo>
                    <a:pt x="3868" y="1251473"/>
                  </a:lnTo>
                  <a:cubicBezTo>
                    <a:pt x="-687" y="1292469"/>
                    <a:pt x="-1859" y="1285274"/>
                    <a:pt x="3868" y="1333948"/>
                  </a:cubicBezTo>
                  <a:cubicBezTo>
                    <a:pt x="4310" y="1337702"/>
                    <a:pt x="4781" y="1342033"/>
                    <a:pt x="7454" y="1344706"/>
                  </a:cubicBezTo>
                  <a:cubicBezTo>
                    <a:pt x="13549" y="1350801"/>
                    <a:pt x="28969" y="1359049"/>
                    <a:pt x="28969" y="1359049"/>
                  </a:cubicBezTo>
                  <a:cubicBezTo>
                    <a:pt x="31360" y="1362635"/>
                    <a:pt x="33382" y="1366496"/>
                    <a:pt x="36141" y="1369807"/>
                  </a:cubicBezTo>
                  <a:cubicBezTo>
                    <a:pt x="39388" y="1373703"/>
                    <a:pt x="44383" y="1376162"/>
                    <a:pt x="46899" y="1380565"/>
                  </a:cubicBezTo>
                  <a:cubicBezTo>
                    <a:pt x="61149" y="1405502"/>
                    <a:pt x="37973" y="1386566"/>
                    <a:pt x="61242" y="1402080"/>
                  </a:cubicBezTo>
                  <a:cubicBezTo>
                    <a:pt x="62437" y="1405666"/>
                    <a:pt x="62467" y="1409886"/>
                    <a:pt x="64828" y="1412837"/>
                  </a:cubicBezTo>
                  <a:cubicBezTo>
                    <a:pt x="67520" y="1416202"/>
                    <a:pt x="72275" y="1417250"/>
                    <a:pt x="75586" y="1420009"/>
                  </a:cubicBezTo>
                  <a:cubicBezTo>
                    <a:pt x="79482" y="1423256"/>
                    <a:pt x="82758" y="1427181"/>
                    <a:pt x="86344" y="1430767"/>
                  </a:cubicBezTo>
                  <a:cubicBezTo>
                    <a:pt x="87539" y="1434353"/>
                    <a:pt x="87832" y="1438380"/>
                    <a:pt x="89929" y="1441525"/>
                  </a:cubicBezTo>
                  <a:cubicBezTo>
                    <a:pt x="98216" y="1453956"/>
                    <a:pt x="101158" y="1450636"/>
                    <a:pt x="111445" y="1459454"/>
                  </a:cubicBezTo>
                  <a:cubicBezTo>
                    <a:pt x="116579" y="1463854"/>
                    <a:pt x="121564" y="1468517"/>
                    <a:pt x="125788" y="1473797"/>
                  </a:cubicBezTo>
                  <a:cubicBezTo>
                    <a:pt x="131173" y="1480528"/>
                    <a:pt x="131955" y="1492587"/>
                    <a:pt x="140132" y="1495313"/>
                  </a:cubicBezTo>
                  <a:lnTo>
                    <a:pt x="150889" y="1498899"/>
                  </a:lnTo>
                  <a:lnTo>
                    <a:pt x="140132" y="1674607"/>
                  </a:lnTo>
                  <a:lnTo>
                    <a:pt x="18212" y="1656677"/>
                  </a:lnTo>
                  <a:lnTo>
                    <a:pt x="32555" y="1685365"/>
                  </a:lnTo>
                  <a:cubicBezTo>
                    <a:pt x="37336" y="1696122"/>
                    <a:pt x="41634" y="1707108"/>
                    <a:pt x="46899" y="1717637"/>
                  </a:cubicBezTo>
                  <a:cubicBezTo>
                    <a:pt x="48826" y="1721492"/>
                    <a:pt x="52144" y="1724540"/>
                    <a:pt x="54071" y="1728395"/>
                  </a:cubicBezTo>
                  <a:cubicBezTo>
                    <a:pt x="58843" y="1737939"/>
                    <a:pt x="54714" y="1743101"/>
                    <a:pt x="68414" y="1746325"/>
                  </a:cubicBezTo>
                  <a:cubicBezTo>
                    <a:pt x="84869" y="1750197"/>
                    <a:pt x="101883" y="1751106"/>
                    <a:pt x="118617" y="1753496"/>
                  </a:cubicBezTo>
                  <a:cubicBezTo>
                    <a:pt x="150890" y="1752301"/>
                    <a:pt x="183199" y="1751863"/>
                    <a:pt x="215435" y="1749910"/>
                  </a:cubicBezTo>
                  <a:cubicBezTo>
                    <a:pt x="267508" y="1746754"/>
                    <a:pt x="200130" y="1742235"/>
                    <a:pt x="269224" y="1749910"/>
                  </a:cubicBezTo>
                  <a:cubicBezTo>
                    <a:pt x="274005" y="1751105"/>
                    <a:pt x="278828" y="1752142"/>
                    <a:pt x="283567" y="1753496"/>
                  </a:cubicBezTo>
                  <a:cubicBezTo>
                    <a:pt x="290810" y="1755566"/>
                    <a:pt x="307199" y="1761727"/>
                    <a:pt x="312254" y="1764254"/>
                  </a:cubicBezTo>
                  <a:cubicBezTo>
                    <a:pt x="316109" y="1766181"/>
                    <a:pt x="318776" y="1770632"/>
                    <a:pt x="323012" y="1771426"/>
                  </a:cubicBezTo>
                  <a:cubicBezTo>
                    <a:pt x="338330" y="1774298"/>
                    <a:pt x="354089" y="1773817"/>
                    <a:pt x="369628" y="1775012"/>
                  </a:cubicBezTo>
                  <a:cubicBezTo>
                    <a:pt x="376156" y="1778275"/>
                    <a:pt x="386818" y="1784450"/>
                    <a:pt x="394729" y="1785769"/>
                  </a:cubicBezTo>
                  <a:cubicBezTo>
                    <a:pt x="398266" y="1786359"/>
                    <a:pt x="401901" y="1785769"/>
                    <a:pt x="405487" y="1785769"/>
                  </a:cubicBezTo>
                  <a:lnTo>
                    <a:pt x="394729" y="1879002"/>
                  </a:lnTo>
                  <a:lnTo>
                    <a:pt x="577609" y="1879002"/>
                  </a:lnTo>
                  <a:lnTo>
                    <a:pt x="577609" y="2452743"/>
                  </a:lnTo>
                  <a:lnTo>
                    <a:pt x="1524282" y="2438400"/>
                  </a:lnTo>
                  <a:lnTo>
                    <a:pt x="2578532" y="23953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1035" y="1843314"/>
            <a:ext cx="710841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65371" y="1799740"/>
            <a:ext cx="801094" cy="101496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950941" y="4142039"/>
            <a:ext cx="53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1</a:t>
            </a:r>
            <a:endParaRPr lang="en-US" b="1" dirty="0">
              <a:solidFill>
                <a:schemeClr val="bg1"/>
              </a:solidFill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690012" y="5306055"/>
            <a:ext cx="53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2</a:t>
            </a:r>
            <a:endParaRPr lang="en-US" b="1" dirty="0">
              <a:solidFill>
                <a:schemeClr val="bg1"/>
              </a:solidFill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2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258980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95661" y="3156926"/>
            <a:ext cx="2056907" cy="3073116"/>
          </a:xfrm>
          <a:prstGeom prst="rect">
            <a:avLst/>
          </a:prstGeom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Illinois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24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17066" y="282228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Dick Durbin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31163" y="2758740"/>
            <a:ext cx="1292661" cy="5078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Tammy Duckworth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706000"/>
              </p:ext>
            </p:extLst>
          </p:nvPr>
        </p:nvGraphicFramePr>
        <p:xfrm>
          <a:off x="514349" y="1476190"/>
          <a:ext cx="4535425" cy="4055324"/>
        </p:xfrm>
        <a:graphic>
          <a:graphicData uri="http://schemas.openxmlformats.org/drawingml/2006/table">
            <a:tbl>
              <a:tblPr/>
              <a:tblGrid>
                <a:gridCol w="3723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0723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0">
                  <a:extLst>
                    <a:ext uri="{9D8B030D-6E8A-4147-A177-3AD203B41FA5}">
                      <a16:colId xmlns:a16="http://schemas.microsoft.com/office/drawing/2014/main" val="188525626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Chicago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Rush, Bobby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Matteson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Robin Kelly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78.0%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Western Springs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 Lipinski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Chicago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Luiz Gutierrez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82.1%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Lincoln Park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Quigley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Cook, DuPage, Kane and McHenry counties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Peter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Roskam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43.2%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Chicago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Danny Davis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87.4%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Schaumburg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Raja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Krishnamoorthi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Evanston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Jan Schakowsky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8781" t="12294" r="5038" b="18764"/>
          <a:stretch/>
        </p:blipFill>
        <p:spPr>
          <a:xfrm>
            <a:off x="6997627" y="1813633"/>
            <a:ext cx="75973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l="8714" r="10875" b="17651"/>
          <a:stretch/>
        </p:blipFill>
        <p:spPr>
          <a:xfrm>
            <a:off x="5635025" y="1794420"/>
            <a:ext cx="786360" cy="100584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374609" y="3289291"/>
            <a:ext cx="466029" cy="947395"/>
          </a:xfrm>
          <a:prstGeom prst="rect">
            <a:avLst/>
          </a:prstGeom>
          <a:noFill/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26044" y="3550690"/>
            <a:ext cx="1222656" cy="1745889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24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25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Shruthi Ashok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51078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1446" y="3153725"/>
            <a:ext cx="2056907" cy="3073116"/>
          </a:xfrm>
          <a:prstGeom prst="rect">
            <a:avLst/>
          </a:prstGeom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Illinois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25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17066" y="282228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Dick Durbin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31163" y="2758740"/>
            <a:ext cx="1292661" cy="5078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Tammy Duckworth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674381"/>
              </p:ext>
            </p:extLst>
          </p:nvPr>
        </p:nvGraphicFramePr>
        <p:xfrm>
          <a:off x="514349" y="1476190"/>
          <a:ext cx="4535425" cy="3870731"/>
        </p:xfrm>
        <a:graphic>
          <a:graphicData uri="http://schemas.openxmlformats.org/drawingml/2006/table">
            <a:tbl>
              <a:tblPr/>
              <a:tblGrid>
                <a:gridCol w="314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028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0">
                  <a:extLst>
                    <a:ext uri="{9D8B030D-6E8A-4147-A177-3AD203B41FA5}">
                      <a16:colId xmlns:a16="http://schemas.microsoft.com/office/drawing/2014/main" val="188525626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Deerfield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Brad Schneider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Naperville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Foster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Murphysboro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Bost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57060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Springfield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Rodney L. Davis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77886"/>
                  </a:ext>
                </a:extLst>
              </a:tr>
              <a:tr h="2256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Crystal Lake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Randy Hultgren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44.8%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0449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Collinsville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Shimkus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10409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Rockford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Adam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Kinzinger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6307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Rockford/Peoria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Cheri Bustos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46.7%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Dunlap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Darin LaHood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8781" t="12294" r="5038" b="18764"/>
          <a:stretch/>
        </p:blipFill>
        <p:spPr>
          <a:xfrm>
            <a:off x="6997627" y="1813633"/>
            <a:ext cx="75973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l="8714" r="10875" b="17651"/>
          <a:stretch/>
        </p:blipFill>
        <p:spPr>
          <a:xfrm>
            <a:off x="5635025" y="1794420"/>
            <a:ext cx="786360" cy="100584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374609" y="3289291"/>
            <a:ext cx="466029" cy="947395"/>
          </a:xfrm>
          <a:prstGeom prst="rect">
            <a:avLst/>
          </a:prstGeom>
          <a:noFill/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26044" y="3550690"/>
            <a:ext cx="1222656" cy="1745889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24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25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Shruthi Ashok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568811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Indiana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Alice Johnson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46930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Joe Donnelly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Todd C. Young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2628663"/>
              </p:ext>
            </p:extLst>
          </p:nvPr>
        </p:nvGraphicFramePr>
        <p:xfrm>
          <a:off x="514349" y="1730840"/>
          <a:ext cx="4535423" cy="3904448"/>
        </p:xfrm>
        <a:graphic>
          <a:graphicData uri="http://schemas.openxmlformats.org/drawingml/2006/table">
            <a:tbl>
              <a:tblPr/>
              <a:tblGrid>
                <a:gridCol w="386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556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577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5917">
                  <a:extLst>
                    <a:ext uri="{9D8B030D-6E8A-4147-A177-3AD203B41FA5}">
                      <a16:colId xmlns:a16="http://schemas.microsoft.com/office/drawing/2014/main" val="1593565247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 corner: Gary, Hammond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Peter J. Visclosky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N. central: South Bend, Elkhart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Jackie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Walorski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 corner: Fort Wayne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Banks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W. central: Lafayette, Indianapolis suburbs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Todd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Rokita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Indianapolis suburbs, Anderson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Susan Brooks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corner: Muncie, Cincinnati exurbs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Luke Messer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Indianapolis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Andre Carson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corner: Evansville, Terre Haute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Larry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Bucshon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S. central: Bloomington, Jeffersonville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Trey Hollingsworth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</a:tbl>
          </a:graphicData>
        </a:graphic>
      </p:graphicFrame>
      <p:pic>
        <p:nvPicPr>
          <p:cNvPr id="2050" name="Picture 2" descr="Image result for joe donnell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0513" y="1813872"/>
            <a:ext cx="802184" cy="1002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Image result for todd you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76" r="10599"/>
          <a:stretch/>
        </p:blipFill>
        <p:spPr bwMode="auto">
          <a:xfrm>
            <a:off x="6995524" y="1858037"/>
            <a:ext cx="740787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" name="Group 20"/>
          <p:cNvGrpSpPr/>
          <p:nvPr/>
        </p:nvGrpSpPr>
        <p:grpSpPr>
          <a:xfrm>
            <a:off x="5633064" y="3544041"/>
            <a:ext cx="1654197" cy="2585702"/>
            <a:chOff x="3286849" y="1578321"/>
            <a:chExt cx="2948147" cy="4608296"/>
          </a:xfrm>
          <a:solidFill>
            <a:srgbClr val="C15258"/>
          </a:solidFill>
        </p:grpSpPr>
        <p:sp>
          <p:nvSpPr>
            <p:cNvPr id="22" name="Freeform 21"/>
            <p:cNvSpPr/>
            <p:nvPr/>
          </p:nvSpPr>
          <p:spPr>
            <a:xfrm>
              <a:off x="3823580" y="1578321"/>
              <a:ext cx="811794" cy="697116"/>
            </a:xfrm>
            <a:custGeom>
              <a:avLst/>
              <a:gdLst>
                <a:gd name="connsiteX0" fmla="*/ 805758 w 805758"/>
                <a:gd name="connsiteY0" fmla="*/ 0 h 697116"/>
                <a:gd name="connsiteX1" fmla="*/ 600547 w 805758"/>
                <a:gd name="connsiteY1" fmla="*/ 0 h 697116"/>
                <a:gd name="connsiteX2" fmla="*/ 528119 w 805758"/>
                <a:gd name="connsiteY2" fmla="*/ 63374 h 697116"/>
                <a:gd name="connsiteX3" fmla="*/ 500958 w 805758"/>
                <a:gd name="connsiteY3" fmla="*/ 66392 h 697116"/>
                <a:gd name="connsiteX4" fmla="*/ 491905 w 805758"/>
                <a:gd name="connsiteY4" fmla="*/ 72427 h 697116"/>
                <a:gd name="connsiteX5" fmla="*/ 482852 w 805758"/>
                <a:gd name="connsiteY5" fmla="*/ 75445 h 697116"/>
                <a:gd name="connsiteX6" fmla="*/ 473798 w 805758"/>
                <a:gd name="connsiteY6" fmla="*/ 84499 h 697116"/>
                <a:gd name="connsiteX7" fmla="*/ 461727 w 805758"/>
                <a:gd name="connsiteY7" fmla="*/ 90534 h 697116"/>
                <a:gd name="connsiteX8" fmla="*/ 434566 w 805758"/>
                <a:gd name="connsiteY8" fmla="*/ 99588 h 697116"/>
                <a:gd name="connsiteX9" fmla="*/ 395335 w 805758"/>
                <a:gd name="connsiteY9" fmla="*/ 111659 h 697116"/>
                <a:gd name="connsiteX10" fmla="*/ 365156 w 805758"/>
                <a:gd name="connsiteY10" fmla="*/ 117695 h 697116"/>
                <a:gd name="connsiteX11" fmla="*/ 334978 w 805758"/>
                <a:gd name="connsiteY11" fmla="*/ 123730 h 697116"/>
                <a:gd name="connsiteX12" fmla="*/ 316871 w 805758"/>
                <a:gd name="connsiteY12" fmla="*/ 129766 h 697116"/>
                <a:gd name="connsiteX13" fmla="*/ 307818 w 805758"/>
                <a:gd name="connsiteY13" fmla="*/ 132784 h 697116"/>
                <a:gd name="connsiteX14" fmla="*/ 295747 w 805758"/>
                <a:gd name="connsiteY14" fmla="*/ 135802 h 697116"/>
                <a:gd name="connsiteX15" fmla="*/ 283675 w 805758"/>
                <a:gd name="connsiteY15" fmla="*/ 141837 h 697116"/>
                <a:gd name="connsiteX16" fmla="*/ 274622 w 805758"/>
                <a:gd name="connsiteY16" fmla="*/ 147873 h 697116"/>
                <a:gd name="connsiteX17" fmla="*/ 256515 w 805758"/>
                <a:gd name="connsiteY17" fmla="*/ 150891 h 697116"/>
                <a:gd name="connsiteX18" fmla="*/ 238408 w 805758"/>
                <a:gd name="connsiteY18" fmla="*/ 156926 h 697116"/>
                <a:gd name="connsiteX19" fmla="*/ 181069 w 805758"/>
                <a:gd name="connsiteY19" fmla="*/ 153909 h 697116"/>
                <a:gd name="connsiteX20" fmla="*/ 165980 w 805758"/>
                <a:gd name="connsiteY20" fmla="*/ 147873 h 697116"/>
                <a:gd name="connsiteX21" fmla="*/ 147873 w 805758"/>
                <a:gd name="connsiteY21" fmla="*/ 141837 h 697116"/>
                <a:gd name="connsiteX22" fmla="*/ 138820 w 805758"/>
                <a:gd name="connsiteY22" fmla="*/ 138819 h 697116"/>
                <a:gd name="connsiteX23" fmla="*/ 126749 w 805758"/>
                <a:gd name="connsiteY23" fmla="*/ 132784 h 697116"/>
                <a:gd name="connsiteX24" fmla="*/ 108642 w 805758"/>
                <a:gd name="connsiteY24" fmla="*/ 126748 h 697116"/>
                <a:gd name="connsiteX25" fmla="*/ 99588 w 805758"/>
                <a:gd name="connsiteY25" fmla="*/ 123730 h 697116"/>
                <a:gd name="connsiteX26" fmla="*/ 87517 w 805758"/>
                <a:gd name="connsiteY26" fmla="*/ 120712 h 697116"/>
                <a:gd name="connsiteX27" fmla="*/ 69410 w 805758"/>
                <a:gd name="connsiteY27" fmla="*/ 114677 h 697116"/>
                <a:gd name="connsiteX28" fmla="*/ 51303 w 805758"/>
                <a:gd name="connsiteY28" fmla="*/ 102606 h 697116"/>
                <a:gd name="connsiteX29" fmla="*/ 42250 w 805758"/>
                <a:gd name="connsiteY29" fmla="*/ 93552 h 697116"/>
                <a:gd name="connsiteX30" fmla="*/ 33196 w 805758"/>
                <a:gd name="connsiteY30" fmla="*/ 90534 h 697116"/>
                <a:gd name="connsiteX31" fmla="*/ 15089 w 805758"/>
                <a:gd name="connsiteY31" fmla="*/ 78463 h 697116"/>
                <a:gd name="connsiteX32" fmla="*/ 0 w 805758"/>
                <a:gd name="connsiteY32" fmla="*/ 66392 h 697116"/>
                <a:gd name="connsiteX33" fmla="*/ 0 w 805758"/>
                <a:gd name="connsiteY33" fmla="*/ 697116 h 697116"/>
                <a:gd name="connsiteX34" fmla="*/ 147873 w 805758"/>
                <a:gd name="connsiteY34" fmla="*/ 697116 h 697116"/>
                <a:gd name="connsiteX35" fmla="*/ 202194 w 805758"/>
                <a:gd name="connsiteY35" fmla="*/ 657885 h 697116"/>
                <a:gd name="connsiteX36" fmla="*/ 226337 w 805758"/>
                <a:gd name="connsiteY36" fmla="*/ 648831 h 697116"/>
                <a:gd name="connsiteX37" fmla="*/ 229354 w 805758"/>
                <a:gd name="connsiteY37" fmla="*/ 639778 h 697116"/>
                <a:gd name="connsiteX38" fmla="*/ 247461 w 805758"/>
                <a:gd name="connsiteY38" fmla="*/ 627707 h 697116"/>
                <a:gd name="connsiteX39" fmla="*/ 253497 w 805758"/>
                <a:gd name="connsiteY39" fmla="*/ 618653 h 697116"/>
                <a:gd name="connsiteX40" fmla="*/ 274622 w 805758"/>
                <a:gd name="connsiteY40" fmla="*/ 606582 h 697116"/>
                <a:gd name="connsiteX41" fmla="*/ 280657 w 805758"/>
                <a:gd name="connsiteY41" fmla="*/ 597528 h 697116"/>
                <a:gd name="connsiteX42" fmla="*/ 289711 w 805758"/>
                <a:gd name="connsiteY42" fmla="*/ 594511 h 697116"/>
                <a:gd name="connsiteX43" fmla="*/ 298764 w 805758"/>
                <a:gd name="connsiteY43" fmla="*/ 588475 h 697116"/>
                <a:gd name="connsiteX44" fmla="*/ 316871 w 805758"/>
                <a:gd name="connsiteY44" fmla="*/ 573386 h 697116"/>
                <a:gd name="connsiteX45" fmla="*/ 353085 w 805758"/>
                <a:gd name="connsiteY45" fmla="*/ 570368 h 697116"/>
                <a:gd name="connsiteX46" fmla="*/ 383263 w 805758"/>
                <a:gd name="connsiteY46" fmla="*/ 573386 h 697116"/>
                <a:gd name="connsiteX47" fmla="*/ 392317 w 805758"/>
                <a:gd name="connsiteY47" fmla="*/ 579421 h 697116"/>
                <a:gd name="connsiteX48" fmla="*/ 404388 w 805758"/>
                <a:gd name="connsiteY48" fmla="*/ 582439 h 697116"/>
                <a:gd name="connsiteX49" fmla="*/ 422495 w 805758"/>
                <a:gd name="connsiteY49" fmla="*/ 600546 h 697116"/>
                <a:gd name="connsiteX50" fmla="*/ 443620 w 805758"/>
                <a:gd name="connsiteY50" fmla="*/ 609600 h 697116"/>
                <a:gd name="connsiteX51" fmla="*/ 452673 w 805758"/>
                <a:gd name="connsiteY51" fmla="*/ 615635 h 697116"/>
                <a:gd name="connsiteX52" fmla="*/ 461727 w 805758"/>
                <a:gd name="connsiteY52" fmla="*/ 618653 h 697116"/>
                <a:gd name="connsiteX53" fmla="*/ 497941 w 805758"/>
                <a:gd name="connsiteY53" fmla="*/ 630724 h 697116"/>
                <a:gd name="connsiteX54" fmla="*/ 549244 w 805758"/>
                <a:gd name="connsiteY54" fmla="*/ 630724 h 697116"/>
                <a:gd name="connsiteX55" fmla="*/ 633743 w 805758"/>
                <a:gd name="connsiteY55" fmla="*/ 576404 h 697116"/>
                <a:gd name="connsiteX56" fmla="*/ 633743 w 805758"/>
                <a:gd name="connsiteY56" fmla="*/ 117695 h 697116"/>
                <a:gd name="connsiteX57" fmla="*/ 733331 w 805758"/>
                <a:gd name="connsiteY57" fmla="*/ 126748 h 697116"/>
                <a:gd name="connsiteX58" fmla="*/ 787652 w 805758"/>
                <a:gd name="connsiteY58" fmla="*/ 69410 h 697116"/>
                <a:gd name="connsiteX59" fmla="*/ 784634 w 805758"/>
                <a:gd name="connsiteY59" fmla="*/ 42249 h 697116"/>
                <a:gd name="connsiteX60" fmla="*/ 805758 w 805758"/>
                <a:gd name="connsiteY60" fmla="*/ 0 h 697116"/>
                <a:gd name="connsiteX0" fmla="*/ 811794 w 811794"/>
                <a:gd name="connsiteY0" fmla="*/ 0 h 697116"/>
                <a:gd name="connsiteX1" fmla="*/ 606583 w 811794"/>
                <a:gd name="connsiteY1" fmla="*/ 0 h 697116"/>
                <a:gd name="connsiteX2" fmla="*/ 534155 w 811794"/>
                <a:gd name="connsiteY2" fmla="*/ 63374 h 697116"/>
                <a:gd name="connsiteX3" fmla="*/ 506994 w 811794"/>
                <a:gd name="connsiteY3" fmla="*/ 66392 h 697116"/>
                <a:gd name="connsiteX4" fmla="*/ 497941 w 811794"/>
                <a:gd name="connsiteY4" fmla="*/ 72427 h 697116"/>
                <a:gd name="connsiteX5" fmla="*/ 488888 w 811794"/>
                <a:gd name="connsiteY5" fmla="*/ 75445 h 697116"/>
                <a:gd name="connsiteX6" fmla="*/ 479834 w 811794"/>
                <a:gd name="connsiteY6" fmla="*/ 84499 h 697116"/>
                <a:gd name="connsiteX7" fmla="*/ 467763 w 811794"/>
                <a:gd name="connsiteY7" fmla="*/ 90534 h 697116"/>
                <a:gd name="connsiteX8" fmla="*/ 440602 w 811794"/>
                <a:gd name="connsiteY8" fmla="*/ 99588 h 697116"/>
                <a:gd name="connsiteX9" fmla="*/ 401371 w 811794"/>
                <a:gd name="connsiteY9" fmla="*/ 111659 h 697116"/>
                <a:gd name="connsiteX10" fmla="*/ 371192 w 811794"/>
                <a:gd name="connsiteY10" fmla="*/ 117695 h 697116"/>
                <a:gd name="connsiteX11" fmla="*/ 341014 w 811794"/>
                <a:gd name="connsiteY11" fmla="*/ 123730 h 697116"/>
                <a:gd name="connsiteX12" fmla="*/ 322907 w 811794"/>
                <a:gd name="connsiteY12" fmla="*/ 129766 h 697116"/>
                <a:gd name="connsiteX13" fmla="*/ 313854 w 811794"/>
                <a:gd name="connsiteY13" fmla="*/ 132784 h 697116"/>
                <a:gd name="connsiteX14" fmla="*/ 301783 w 811794"/>
                <a:gd name="connsiteY14" fmla="*/ 135802 h 697116"/>
                <a:gd name="connsiteX15" fmla="*/ 289711 w 811794"/>
                <a:gd name="connsiteY15" fmla="*/ 141837 h 697116"/>
                <a:gd name="connsiteX16" fmla="*/ 280658 w 811794"/>
                <a:gd name="connsiteY16" fmla="*/ 147873 h 697116"/>
                <a:gd name="connsiteX17" fmla="*/ 262551 w 811794"/>
                <a:gd name="connsiteY17" fmla="*/ 150891 h 697116"/>
                <a:gd name="connsiteX18" fmla="*/ 244444 w 811794"/>
                <a:gd name="connsiteY18" fmla="*/ 156926 h 697116"/>
                <a:gd name="connsiteX19" fmla="*/ 187105 w 811794"/>
                <a:gd name="connsiteY19" fmla="*/ 153909 h 697116"/>
                <a:gd name="connsiteX20" fmla="*/ 172016 w 811794"/>
                <a:gd name="connsiteY20" fmla="*/ 147873 h 697116"/>
                <a:gd name="connsiteX21" fmla="*/ 153909 w 811794"/>
                <a:gd name="connsiteY21" fmla="*/ 141837 h 697116"/>
                <a:gd name="connsiteX22" fmla="*/ 144856 w 811794"/>
                <a:gd name="connsiteY22" fmla="*/ 138819 h 697116"/>
                <a:gd name="connsiteX23" fmla="*/ 132785 w 811794"/>
                <a:gd name="connsiteY23" fmla="*/ 132784 h 697116"/>
                <a:gd name="connsiteX24" fmla="*/ 114678 w 811794"/>
                <a:gd name="connsiteY24" fmla="*/ 126748 h 697116"/>
                <a:gd name="connsiteX25" fmla="*/ 105624 w 811794"/>
                <a:gd name="connsiteY25" fmla="*/ 123730 h 697116"/>
                <a:gd name="connsiteX26" fmla="*/ 93553 w 811794"/>
                <a:gd name="connsiteY26" fmla="*/ 120712 h 697116"/>
                <a:gd name="connsiteX27" fmla="*/ 75446 w 811794"/>
                <a:gd name="connsiteY27" fmla="*/ 114677 h 697116"/>
                <a:gd name="connsiteX28" fmla="*/ 57339 w 811794"/>
                <a:gd name="connsiteY28" fmla="*/ 102606 h 697116"/>
                <a:gd name="connsiteX29" fmla="*/ 48286 w 811794"/>
                <a:gd name="connsiteY29" fmla="*/ 93552 h 697116"/>
                <a:gd name="connsiteX30" fmla="*/ 39232 w 811794"/>
                <a:gd name="connsiteY30" fmla="*/ 90534 h 697116"/>
                <a:gd name="connsiteX31" fmla="*/ 21125 w 811794"/>
                <a:gd name="connsiteY31" fmla="*/ 78463 h 697116"/>
                <a:gd name="connsiteX32" fmla="*/ 6036 w 811794"/>
                <a:gd name="connsiteY32" fmla="*/ 66392 h 697116"/>
                <a:gd name="connsiteX33" fmla="*/ 0 w 811794"/>
                <a:gd name="connsiteY33" fmla="*/ 697116 h 697116"/>
                <a:gd name="connsiteX34" fmla="*/ 153909 w 811794"/>
                <a:gd name="connsiteY34" fmla="*/ 697116 h 697116"/>
                <a:gd name="connsiteX35" fmla="*/ 208230 w 811794"/>
                <a:gd name="connsiteY35" fmla="*/ 657885 h 697116"/>
                <a:gd name="connsiteX36" fmla="*/ 232373 w 811794"/>
                <a:gd name="connsiteY36" fmla="*/ 648831 h 697116"/>
                <a:gd name="connsiteX37" fmla="*/ 235390 w 811794"/>
                <a:gd name="connsiteY37" fmla="*/ 639778 h 697116"/>
                <a:gd name="connsiteX38" fmla="*/ 253497 w 811794"/>
                <a:gd name="connsiteY38" fmla="*/ 627707 h 697116"/>
                <a:gd name="connsiteX39" fmla="*/ 259533 w 811794"/>
                <a:gd name="connsiteY39" fmla="*/ 618653 h 697116"/>
                <a:gd name="connsiteX40" fmla="*/ 280658 w 811794"/>
                <a:gd name="connsiteY40" fmla="*/ 606582 h 697116"/>
                <a:gd name="connsiteX41" fmla="*/ 286693 w 811794"/>
                <a:gd name="connsiteY41" fmla="*/ 597528 h 697116"/>
                <a:gd name="connsiteX42" fmla="*/ 295747 w 811794"/>
                <a:gd name="connsiteY42" fmla="*/ 594511 h 697116"/>
                <a:gd name="connsiteX43" fmla="*/ 304800 w 811794"/>
                <a:gd name="connsiteY43" fmla="*/ 588475 h 697116"/>
                <a:gd name="connsiteX44" fmla="*/ 322907 w 811794"/>
                <a:gd name="connsiteY44" fmla="*/ 573386 h 697116"/>
                <a:gd name="connsiteX45" fmla="*/ 359121 w 811794"/>
                <a:gd name="connsiteY45" fmla="*/ 570368 h 697116"/>
                <a:gd name="connsiteX46" fmla="*/ 389299 w 811794"/>
                <a:gd name="connsiteY46" fmla="*/ 573386 h 697116"/>
                <a:gd name="connsiteX47" fmla="*/ 398353 w 811794"/>
                <a:gd name="connsiteY47" fmla="*/ 579421 h 697116"/>
                <a:gd name="connsiteX48" fmla="*/ 410424 w 811794"/>
                <a:gd name="connsiteY48" fmla="*/ 582439 h 697116"/>
                <a:gd name="connsiteX49" fmla="*/ 428531 w 811794"/>
                <a:gd name="connsiteY49" fmla="*/ 600546 h 697116"/>
                <a:gd name="connsiteX50" fmla="*/ 449656 w 811794"/>
                <a:gd name="connsiteY50" fmla="*/ 609600 h 697116"/>
                <a:gd name="connsiteX51" fmla="*/ 458709 w 811794"/>
                <a:gd name="connsiteY51" fmla="*/ 615635 h 697116"/>
                <a:gd name="connsiteX52" fmla="*/ 467763 w 811794"/>
                <a:gd name="connsiteY52" fmla="*/ 618653 h 697116"/>
                <a:gd name="connsiteX53" fmla="*/ 503977 w 811794"/>
                <a:gd name="connsiteY53" fmla="*/ 630724 h 697116"/>
                <a:gd name="connsiteX54" fmla="*/ 555280 w 811794"/>
                <a:gd name="connsiteY54" fmla="*/ 630724 h 697116"/>
                <a:gd name="connsiteX55" fmla="*/ 639779 w 811794"/>
                <a:gd name="connsiteY55" fmla="*/ 576404 h 697116"/>
                <a:gd name="connsiteX56" fmla="*/ 639779 w 811794"/>
                <a:gd name="connsiteY56" fmla="*/ 117695 h 697116"/>
                <a:gd name="connsiteX57" fmla="*/ 739367 w 811794"/>
                <a:gd name="connsiteY57" fmla="*/ 126748 h 697116"/>
                <a:gd name="connsiteX58" fmla="*/ 793688 w 811794"/>
                <a:gd name="connsiteY58" fmla="*/ 69410 h 697116"/>
                <a:gd name="connsiteX59" fmla="*/ 790670 w 811794"/>
                <a:gd name="connsiteY59" fmla="*/ 42249 h 697116"/>
                <a:gd name="connsiteX60" fmla="*/ 811794 w 811794"/>
                <a:gd name="connsiteY60" fmla="*/ 0 h 69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11794" h="697116">
                  <a:moveTo>
                    <a:pt x="811794" y="0"/>
                  </a:moveTo>
                  <a:lnTo>
                    <a:pt x="606583" y="0"/>
                  </a:lnTo>
                  <a:lnTo>
                    <a:pt x="534155" y="63374"/>
                  </a:lnTo>
                  <a:cubicBezTo>
                    <a:pt x="525101" y="64380"/>
                    <a:pt x="515831" y="64183"/>
                    <a:pt x="506994" y="66392"/>
                  </a:cubicBezTo>
                  <a:cubicBezTo>
                    <a:pt x="503476" y="67272"/>
                    <a:pt x="501185" y="70805"/>
                    <a:pt x="497941" y="72427"/>
                  </a:cubicBezTo>
                  <a:cubicBezTo>
                    <a:pt x="495096" y="73850"/>
                    <a:pt x="491906" y="74439"/>
                    <a:pt x="488888" y="75445"/>
                  </a:cubicBezTo>
                  <a:cubicBezTo>
                    <a:pt x="485870" y="78463"/>
                    <a:pt x="483307" y="82018"/>
                    <a:pt x="479834" y="84499"/>
                  </a:cubicBezTo>
                  <a:cubicBezTo>
                    <a:pt x="476173" y="87114"/>
                    <a:pt x="471940" y="88863"/>
                    <a:pt x="467763" y="90534"/>
                  </a:cubicBezTo>
                  <a:cubicBezTo>
                    <a:pt x="467761" y="90535"/>
                    <a:pt x="445130" y="98079"/>
                    <a:pt x="440602" y="99588"/>
                  </a:cubicBezTo>
                  <a:cubicBezTo>
                    <a:pt x="427595" y="103923"/>
                    <a:pt x="414799" y="108781"/>
                    <a:pt x="401371" y="111659"/>
                  </a:cubicBezTo>
                  <a:cubicBezTo>
                    <a:pt x="391340" y="113809"/>
                    <a:pt x="380925" y="114451"/>
                    <a:pt x="371192" y="117695"/>
                  </a:cubicBezTo>
                  <a:cubicBezTo>
                    <a:pt x="355391" y="122961"/>
                    <a:pt x="365288" y="120262"/>
                    <a:pt x="341014" y="123730"/>
                  </a:cubicBezTo>
                  <a:lnTo>
                    <a:pt x="322907" y="129766"/>
                  </a:lnTo>
                  <a:cubicBezTo>
                    <a:pt x="319889" y="130772"/>
                    <a:pt x="316940" y="132012"/>
                    <a:pt x="313854" y="132784"/>
                  </a:cubicBezTo>
                  <a:cubicBezTo>
                    <a:pt x="309830" y="133790"/>
                    <a:pt x="305666" y="134346"/>
                    <a:pt x="301783" y="135802"/>
                  </a:cubicBezTo>
                  <a:cubicBezTo>
                    <a:pt x="297571" y="137382"/>
                    <a:pt x="293617" y="139605"/>
                    <a:pt x="289711" y="141837"/>
                  </a:cubicBezTo>
                  <a:cubicBezTo>
                    <a:pt x="286562" y="143636"/>
                    <a:pt x="284099" y="146726"/>
                    <a:pt x="280658" y="147873"/>
                  </a:cubicBezTo>
                  <a:cubicBezTo>
                    <a:pt x="274853" y="149808"/>
                    <a:pt x="268487" y="149407"/>
                    <a:pt x="262551" y="150891"/>
                  </a:cubicBezTo>
                  <a:cubicBezTo>
                    <a:pt x="256379" y="152434"/>
                    <a:pt x="250480" y="154914"/>
                    <a:pt x="244444" y="156926"/>
                  </a:cubicBezTo>
                  <a:cubicBezTo>
                    <a:pt x="225331" y="155920"/>
                    <a:pt x="206097" y="156283"/>
                    <a:pt x="187105" y="153909"/>
                  </a:cubicBezTo>
                  <a:cubicBezTo>
                    <a:pt x="181730" y="153237"/>
                    <a:pt x="177107" y="149724"/>
                    <a:pt x="172016" y="147873"/>
                  </a:cubicBezTo>
                  <a:cubicBezTo>
                    <a:pt x="166037" y="145699"/>
                    <a:pt x="159945" y="143849"/>
                    <a:pt x="153909" y="141837"/>
                  </a:cubicBezTo>
                  <a:cubicBezTo>
                    <a:pt x="150891" y="140831"/>
                    <a:pt x="147701" y="140241"/>
                    <a:pt x="144856" y="138819"/>
                  </a:cubicBezTo>
                  <a:cubicBezTo>
                    <a:pt x="140832" y="136807"/>
                    <a:pt x="136962" y="134455"/>
                    <a:pt x="132785" y="132784"/>
                  </a:cubicBezTo>
                  <a:cubicBezTo>
                    <a:pt x="126878" y="130421"/>
                    <a:pt x="120714" y="128760"/>
                    <a:pt x="114678" y="126748"/>
                  </a:cubicBezTo>
                  <a:cubicBezTo>
                    <a:pt x="111660" y="125742"/>
                    <a:pt x="108710" y="124502"/>
                    <a:pt x="105624" y="123730"/>
                  </a:cubicBezTo>
                  <a:cubicBezTo>
                    <a:pt x="101600" y="122724"/>
                    <a:pt x="97526" y="121904"/>
                    <a:pt x="93553" y="120712"/>
                  </a:cubicBezTo>
                  <a:cubicBezTo>
                    <a:pt x="87459" y="118884"/>
                    <a:pt x="75446" y="114677"/>
                    <a:pt x="75446" y="114677"/>
                  </a:cubicBezTo>
                  <a:cubicBezTo>
                    <a:pt x="46556" y="85787"/>
                    <a:pt x="83548" y="120079"/>
                    <a:pt x="57339" y="102606"/>
                  </a:cubicBezTo>
                  <a:cubicBezTo>
                    <a:pt x="53788" y="100239"/>
                    <a:pt x="51837" y="95919"/>
                    <a:pt x="48286" y="93552"/>
                  </a:cubicBezTo>
                  <a:cubicBezTo>
                    <a:pt x="45639" y="91787"/>
                    <a:pt x="42013" y="92079"/>
                    <a:pt x="39232" y="90534"/>
                  </a:cubicBezTo>
                  <a:cubicBezTo>
                    <a:pt x="32891" y="87011"/>
                    <a:pt x="26254" y="83592"/>
                    <a:pt x="21125" y="78463"/>
                  </a:cubicBezTo>
                  <a:cubicBezTo>
                    <a:pt x="10481" y="67819"/>
                    <a:pt x="15889" y="71319"/>
                    <a:pt x="6036" y="66392"/>
                  </a:cubicBezTo>
                  <a:lnTo>
                    <a:pt x="0" y="697116"/>
                  </a:lnTo>
                  <a:lnTo>
                    <a:pt x="153909" y="697116"/>
                  </a:lnTo>
                  <a:lnTo>
                    <a:pt x="208230" y="657885"/>
                  </a:lnTo>
                  <a:cubicBezTo>
                    <a:pt x="216278" y="654867"/>
                    <a:pt x="225222" y="653599"/>
                    <a:pt x="232373" y="648831"/>
                  </a:cubicBezTo>
                  <a:cubicBezTo>
                    <a:pt x="235020" y="647067"/>
                    <a:pt x="233141" y="642027"/>
                    <a:pt x="235390" y="639778"/>
                  </a:cubicBezTo>
                  <a:cubicBezTo>
                    <a:pt x="240519" y="634649"/>
                    <a:pt x="253497" y="627707"/>
                    <a:pt x="253497" y="627707"/>
                  </a:cubicBezTo>
                  <a:cubicBezTo>
                    <a:pt x="255509" y="624689"/>
                    <a:pt x="256968" y="621218"/>
                    <a:pt x="259533" y="618653"/>
                  </a:cubicBezTo>
                  <a:cubicBezTo>
                    <a:pt x="268668" y="609518"/>
                    <a:pt x="270300" y="610035"/>
                    <a:pt x="280658" y="606582"/>
                  </a:cubicBezTo>
                  <a:cubicBezTo>
                    <a:pt x="282670" y="603564"/>
                    <a:pt x="283861" y="599794"/>
                    <a:pt x="286693" y="597528"/>
                  </a:cubicBezTo>
                  <a:cubicBezTo>
                    <a:pt x="289177" y="595541"/>
                    <a:pt x="292902" y="595934"/>
                    <a:pt x="295747" y="594511"/>
                  </a:cubicBezTo>
                  <a:cubicBezTo>
                    <a:pt x="298991" y="592889"/>
                    <a:pt x="302014" y="590797"/>
                    <a:pt x="304800" y="588475"/>
                  </a:cubicBezTo>
                  <a:cubicBezTo>
                    <a:pt x="308547" y="585353"/>
                    <a:pt x="316992" y="574569"/>
                    <a:pt x="322907" y="573386"/>
                  </a:cubicBezTo>
                  <a:cubicBezTo>
                    <a:pt x="334785" y="571011"/>
                    <a:pt x="347050" y="571374"/>
                    <a:pt x="359121" y="570368"/>
                  </a:cubicBezTo>
                  <a:cubicBezTo>
                    <a:pt x="369180" y="571374"/>
                    <a:pt x="379448" y="571113"/>
                    <a:pt x="389299" y="573386"/>
                  </a:cubicBezTo>
                  <a:cubicBezTo>
                    <a:pt x="392833" y="574202"/>
                    <a:pt x="395019" y="577992"/>
                    <a:pt x="398353" y="579421"/>
                  </a:cubicBezTo>
                  <a:cubicBezTo>
                    <a:pt x="402165" y="581055"/>
                    <a:pt x="406400" y="581433"/>
                    <a:pt x="410424" y="582439"/>
                  </a:cubicBezTo>
                  <a:cubicBezTo>
                    <a:pt x="416460" y="588475"/>
                    <a:pt x="420433" y="597847"/>
                    <a:pt x="428531" y="600546"/>
                  </a:cubicBezTo>
                  <a:cubicBezTo>
                    <a:pt x="438690" y="603932"/>
                    <a:pt x="439212" y="603632"/>
                    <a:pt x="449656" y="609600"/>
                  </a:cubicBezTo>
                  <a:cubicBezTo>
                    <a:pt x="452805" y="611399"/>
                    <a:pt x="455465" y="614013"/>
                    <a:pt x="458709" y="615635"/>
                  </a:cubicBezTo>
                  <a:cubicBezTo>
                    <a:pt x="461554" y="617058"/>
                    <a:pt x="464839" y="617400"/>
                    <a:pt x="467763" y="618653"/>
                  </a:cubicBezTo>
                  <a:cubicBezTo>
                    <a:pt x="481486" y="624534"/>
                    <a:pt x="486105" y="630724"/>
                    <a:pt x="503977" y="630724"/>
                  </a:cubicBezTo>
                  <a:lnTo>
                    <a:pt x="555280" y="630724"/>
                  </a:lnTo>
                  <a:lnTo>
                    <a:pt x="639779" y="576404"/>
                  </a:lnTo>
                  <a:lnTo>
                    <a:pt x="639779" y="117695"/>
                  </a:lnTo>
                  <a:lnTo>
                    <a:pt x="739367" y="126748"/>
                  </a:lnTo>
                  <a:lnTo>
                    <a:pt x="793688" y="69410"/>
                  </a:lnTo>
                  <a:cubicBezTo>
                    <a:pt x="792682" y="60356"/>
                    <a:pt x="792055" y="51252"/>
                    <a:pt x="790670" y="42249"/>
                  </a:cubicBezTo>
                  <a:cubicBezTo>
                    <a:pt x="787164" y="19461"/>
                    <a:pt x="787652" y="38578"/>
                    <a:pt x="811794" y="0"/>
                  </a:cubicBezTo>
                  <a:close/>
                </a:path>
              </a:pathLst>
            </a:custGeom>
            <a:solidFill>
              <a:srgbClr val="3B608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4303414" y="1578321"/>
              <a:ext cx="1179968" cy="1430447"/>
            </a:xfrm>
            <a:custGeom>
              <a:avLst/>
              <a:gdLst>
                <a:gd name="connsiteX0" fmla="*/ 1161861 w 1179968"/>
                <a:gd name="connsiteY0" fmla="*/ 0 h 1430447"/>
                <a:gd name="connsiteX1" fmla="*/ 295746 w 1179968"/>
                <a:gd name="connsiteY1" fmla="*/ 0 h 1430447"/>
                <a:gd name="connsiteX2" fmla="*/ 274622 w 1179968"/>
                <a:gd name="connsiteY2" fmla="*/ 36214 h 1430447"/>
                <a:gd name="connsiteX3" fmla="*/ 277639 w 1179968"/>
                <a:gd name="connsiteY3" fmla="*/ 63374 h 1430447"/>
                <a:gd name="connsiteX4" fmla="*/ 271604 w 1179968"/>
                <a:gd name="connsiteY4" fmla="*/ 87517 h 1430447"/>
                <a:gd name="connsiteX5" fmla="*/ 262550 w 1179968"/>
                <a:gd name="connsiteY5" fmla="*/ 93552 h 1430447"/>
                <a:gd name="connsiteX6" fmla="*/ 250479 w 1179968"/>
                <a:gd name="connsiteY6" fmla="*/ 102606 h 1430447"/>
                <a:gd name="connsiteX7" fmla="*/ 241426 w 1179968"/>
                <a:gd name="connsiteY7" fmla="*/ 105624 h 1430447"/>
                <a:gd name="connsiteX8" fmla="*/ 138820 w 1179968"/>
                <a:gd name="connsiteY8" fmla="*/ 105624 h 1430447"/>
                <a:gd name="connsiteX9" fmla="*/ 141837 w 1179968"/>
                <a:gd name="connsiteY9" fmla="*/ 567350 h 1430447"/>
                <a:gd name="connsiteX10" fmla="*/ 15089 w 1179968"/>
                <a:gd name="connsiteY10" fmla="*/ 630725 h 1430447"/>
                <a:gd name="connsiteX11" fmla="*/ 0 w 1179968"/>
                <a:gd name="connsiteY11" fmla="*/ 1026059 h 1430447"/>
                <a:gd name="connsiteX12" fmla="*/ 669956 w 1179968"/>
                <a:gd name="connsiteY12" fmla="*/ 1029077 h 1430447"/>
                <a:gd name="connsiteX13" fmla="*/ 679010 w 1179968"/>
                <a:gd name="connsiteY13" fmla="*/ 1409323 h 1430447"/>
                <a:gd name="connsiteX14" fmla="*/ 829901 w 1179968"/>
                <a:gd name="connsiteY14" fmla="*/ 1430447 h 1430447"/>
                <a:gd name="connsiteX15" fmla="*/ 971738 w 1179968"/>
                <a:gd name="connsiteY15" fmla="*/ 1415358 h 1430447"/>
                <a:gd name="connsiteX16" fmla="*/ 977774 w 1179968"/>
                <a:gd name="connsiteY16" fmla="*/ 1315770 h 1430447"/>
                <a:gd name="connsiteX17" fmla="*/ 1179968 w 1179968"/>
                <a:gd name="connsiteY17" fmla="*/ 1315770 h 1430447"/>
                <a:gd name="connsiteX18" fmla="*/ 1179968 w 1179968"/>
                <a:gd name="connsiteY18" fmla="*/ 860079 h 1430447"/>
                <a:gd name="connsiteX19" fmla="*/ 1131683 w 1179968"/>
                <a:gd name="connsiteY19" fmla="*/ 860079 h 1430447"/>
                <a:gd name="connsiteX20" fmla="*/ 1131683 w 1179968"/>
                <a:gd name="connsiteY20" fmla="*/ 814812 h 1430447"/>
                <a:gd name="connsiteX21" fmla="*/ 1050202 w 1179968"/>
                <a:gd name="connsiteY21" fmla="*/ 814812 h 1430447"/>
                <a:gd name="connsiteX22" fmla="*/ 1050202 w 1179968"/>
                <a:gd name="connsiteY22" fmla="*/ 666938 h 1430447"/>
                <a:gd name="connsiteX23" fmla="*/ 929489 w 1179968"/>
                <a:gd name="connsiteY23" fmla="*/ 666938 h 1430447"/>
                <a:gd name="connsiteX24" fmla="*/ 929489 w 1179968"/>
                <a:gd name="connsiteY24" fmla="*/ 600546 h 1430447"/>
                <a:gd name="connsiteX25" fmla="*/ 977774 w 1179968"/>
                <a:gd name="connsiteY25" fmla="*/ 600546 h 1430447"/>
                <a:gd name="connsiteX26" fmla="*/ 977774 w 1179968"/>
                <a:gd name="connsiteY26" fmla="*/ 506994 h 1430447"/>
                <a:gd name="connsiteX27" fmla="*/ 1140736 w 1179968"/>
                <a:gd name="connsiteY27" fmla="*/ 506994 h 1430447"/>
                <a:gd name="connsiteX28" fmla="*/ 1152808 w 1179968"/>
                <a:gd name="connsiteY28" fmla="*/ 461727 h 1430447"/>
                <a:gd name="connsiteX29" fmla="*/ 1161861 w 1179968"/>
                <a:gd name="connsiteY29" fmla="*/ 0 h 14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9968" h="1430447">
                  <a:moveTo>
                    <a:pt x="1161861" y="0"/>
                  </a:moveTo>
                  <a:lnTo>
                    <a:pt x="295746" y="0"/>
                  </a:lnTo>
                  <a:lnTo>
                    <a:pt x="274622" y="36214"/>
                  </a:lnTo>
                  <a:cubicBezTo>
                    <a:pt x="275628" y="45267"/>
                    <a:pt x="277639" y="54265"/>
                    <a:pt x="277639" y="63374"/>
                  </a:cubicBezTo>
                  <a:cubicBezTo>
                    <a:pt x="277639" y="63939"/>
                    <a:pt x="273986" y="84540"/>
                    <a:pt x="271604" y="87517"/>
                  </a:cubicBezTo>
                  <a:cubicBezTo>
                    <a:pt x="269338" y="90349"/>
                    <a:pt x="265501" y="91444"/>
                    <a:pt x="262550" y="93552"/>
                  </a:cubicBezTo>
                  <a:cubicBezTo>
                    <a:pt x="258457" y="96475"/>
                    <a:pt x="254846" y="100110"/>
                    <a:pt x="250479" y="102606"/>
                  </a:cubicBezTo>
                  <a:cubicBezTo>
                    <a:pt x="247717" y="104184"/>
                    <a:pt x="244606" y="105538"/>
                    <a:pt x="241426" y="105624"/>
                  </a:cubicBezTo>
                  <a:cubicBezTo>
                    <a:pt x="207236" y="106548"/>
                    <a:pt x="173022" y="105624"/>
                    <a:pt x="138820" y="105624"/>
                  </a:cubicBezTo>
                  <a:cubicBezTo>
                    <a:pt x="139826" y="259533"/>
                    <a:pt x="140831" y="413441"/>
                    <a:pt x="141837" y="567350"/>
                  </a:cubicBezTo>
                  <a:lnTo>
                    <a:pt x="15089" y="630725"/>
                  </a:lnTo>
                  <a:lnTo>
                    <a:pt x="0" y="1026059"/>
                  </a:lnTo>
                  <a:lnTo>
                    <a:pt x="669956" y="1029077"/>
                  </a:lnTo>
                  <a:lnTo>
                    <a:pt x="679010" y="1409323"/>
                  </a:lnTo>
                  <a:lnTo>
                    <a:pt x="829901" y="1430447"/>
                  </a:lnTo>
                  <a:lnTo>
                    <a:pt x="971738" y="1415358"/>
                  </a:lnTo>
                  <a:lnTo>
                    <a:pt x="977774" y="1315770"/>
                  </a:lnTo>
                  <a:lnTo>
                    <a:pt x="1179968" y="1315770"/>
                  </a:lnTo>
                  <a:lnTo>
                    <a:pt x="1179968" y="860079"/>
                  </a:lnTo>
                  <a:lnTo>
                    <a:pt x="1131683" y="860079"/>
                  </a:lnTo>
                  <a:lnTo>
                    <a:pt x="1131683" y="814812"/>
                  </a:lnTo>
                  <a:lnTo>
                    <a:pt x="1050202" y="814812"/>
                  </a:lnTo>
                  <a:lnTo>
                    <a:pt x="1050202" y="666938"/>
                  </a:lnTo>
                  <a:lnTo>
                    <a:pt x="929489" y="666938"/>
                  </a:lnTo>
                  <a:lnTo>
                    <a:pt x="929489" y="600546"/>
                  </a:lnTo>
                  <a:lnTo>
                    <a:pt x="977774" y="600546"/>
                  </a:lnTo>
                  <a:lnTo>
                    <a:pt x="977774" y="506994"/>
                  </a:lnTo>
                  <a:lnTo>
                    <a:pt x="1140736" y="506994"/>
                  </a:lnTo>
                  <a:lnTo>
                    <a:pt x="1152808" y="461727"/>
                  </a:lnTo>
                  <a:lnTo>
                    <a:pt x="116186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5208760" y="1578321"/>
              <a:ext cx="974757" cy="1711105"/>
            </a:xfrm>
            <a:custGeom>
              <a:avLst/>
              <a:gdLst>
                <a:gd name="connsiteX0" fmla="*/ 974757 w 974757"/>
                <a:gd name="connsiteY0" fmla="*/ 1711105 h 1711105"/>
                <a:gd name="connsiteX1" fmla="*/ 974757 w 974757"/>
                <a:gd name="connsiteY1" fmla="*/ 0 h 1711105"/>
                <a:gd name="connsiteX2" fmla="*/ 229355 w 974757"/>
                <a:gd name="connsiteY2" fmla="*/ 0 h 1711105"/>
                <a:gd name="connsiteX3" fmla="*/ 229355 w 974757"/>
                <a:gd name="connsiteY3" fmla="*/ 482851 h 1711105"/>
                <a:gd name="connsiteX4" fmla="*/ 48286 w 974757"/>
                <a:gd name="connsiteY4" fmla="*/ 482851 h 1711105"/>
                <a:gd name="connsiteX5" fmla="*/ 48286 w 974757"/>
                <a:gd name="connsiteY5" fmla="*/ 588475 h 1711105"/>
                <a:gd name="connsiteX6" fmla="*/ 0 w 974757"/>
                <a:gd name="connsiteY6" fmla="*/ 588475 h 1711105"/>
                <a:gd name="connsiteX7" fmla="*/ 0 w 974757"/>
                <a:gd name="connsiteY7" fmla="*/ 700134 h 1711105"/>
                <a:gd name="connsiteX8" fmla="*/ 120713 w 974757"/>
                <a:gd name="connsiteY8" fmla="*/ 700134 h 1711105"/>
                <a:gd name="connsiteX9" fmla="*/ 120713 w 974757"/>
                <a:gd name="connsiteY9" fmla="*/ 841972 h 1711105"/>
                <a:gd name="connsiteX10" fmla="*/ 211248 w 974757"/>
                <a:gd name="connsiteY10" fmla="*/ 841972 h 1711105"/>
                <a:gd name="connsiteX11" fmla="*/ 211248 w 974757"/>
                <a:gd name="connsiteY11" fmla="*/ 896293 h 1711105"/>
                <a:gd name="connsiteX12" fmla="*/ 256515 w 974757"/>
                <a:gd name="connsiteY12" fmla="*/ 896293 h 1711105"/>
                <a:gd name="connsiteX13" fmla="*/ 256515 w 974757"/>
                <a:gd name="connsiteY13" fmla="*/ 1321806 h 1711105"/>
                <a:gd name="connsiteX14" fmla="*/ 395335 w 974757"/>
                <a:gd name="connsiteY14" fmla="*/ 1318788 h 1711105"/>
                <a:gd name="connsiteX15" fmla="*/ 395335 w 974757"/>
                <a:gd name="connsiteY15" fmla="*/ 1415358 h 1711105"/>
                <a:gd name="connsiteX16" fmla="*/ 452674 w 974757"/>
                <a:gd name="connsiteY16" fmla="*/ 1415358 h 1711105"/>
                <a:gd name="connsiteX17" fmla="*/ 452674 w 974757"/>
                <a:gd name="connsiteY17" fmla="*/ 1502875 h 1711105"/>
                <a:gd name="connsiteX18" fmla="*/ 606583 w 974757"/>
                <a:gd name="connsiteY18" fmla="*/ 1502875 h 1711105"/>
                <a:gd name="connsiteX19" fmla="*/ 606583 w 974757"/>
                <a:gd name="connsiteY19" fmla="*/ 1702051 h 1711105"/>
                <a:gd name="connsiteX20" fmla="*/ 974757 w 974757"/>
                <a:gd name="connsiteY20" fmla="*/ 1711105 h 171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4757" h="1711105">
                  <a:moveTo>
                    <a:pt x="974757" y="1711105"/>
                  </a:moveTo>
                  <a:lnTo>
                    <a:pt x="974757" y="0"/>
                  </a:lnTo>
                  <a:lnTo>
                    <a:pt x="229355" y="0"/>
                  </a:lnTo>
                  <a:lnTo>
                    <a:pt x="229355" y="482851"/>
                  </a:lnTo>
                  <a:lnTo>
                    <a:pt x="48286" y="482851"/>
                  </a:lnTo>
                  <a:lnTo>
                    <a:pt x="48286" y="588475"/>
                  </a:lnTo>
                  <a:lnTo>
                    <a:pt x="0" y="588475"/>
                  </a:lnTo>
                  <a:lnTo>
                    <a:pt x="0" y="700134"/>
                  </a:lnTo>
                  <a:lnTo>
                    <a:pt x="120713" y="700134"/>
                  </a:lnTo>
                  <a:lnTo>
                    <a:pt x="120713" y="841972"/>
                  </a:lnTo>
                  <a:lnTo>
                    <a:pt x="211248" y="841972"/>
                  </a:lnTo>
                  <a:lnTo>
                    <a:pt x="211248" y="896293"/>
                  </a:lnTo>
                  <a:lnTo>
                    <a:pt x="256515" y="896293"/>
                  </a:lnTo>
                  <a:lnTo>
                    <a:pt x="256515" y="1321806"/>
                  </a:lnTo>
                  <a:lnTo>
                    <a:pt x="395335" y="1318788"/>
                  </a:lnTo>
                  <a:lnTo>
                    <a:pt x="395335" y="1415358"/>
                  </a:lnTo>
                  <a:lnTo>
                    <a:pt x="452674" y="1415358"/>
                  </a:lnTo>
                  <a:lnTo>
                    <a:pt x="452674" y="1502875"/>
                  </a:lnTo>
                  <a:lnTo>
                    <a:pt x="606583" y="1502875"/>
                  </a:lnTo>
                  <a:lnTo>
                    <a:pt x="606583" y="1702051"/>
                  </a:lnTo>
                  <a:lnTo>
                    <a:pt x="974757" y="17111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5051834" y="3171731"/>
              <a:ext cx="1183162" cy="2139635"/>
            </a:xfrm>
            <a:custGeom>
              <a:avLst/>
              <a:gdLst>
                <a:gd name="connsiteX0" fmla="*/ 778598 w 1183162"/>
                <a:gd name="connsiteY0" fmla="*/ 3018 h 2139635"/>
                <a:gd name="connsiteX1" fmla="*/ 778598 w 1183162"/>
                <a:gd name="connsiteY1" fmla="*/ 99588 h 2139635"/>
                <a:gd name="connsiteX2" fmla="*/ 1137718 w 1183162"/>
                <a:gd name="connsiteY2" fmla="*/ 99588 h 2139635"/>
                <a:gd name="connsiteX3" fmla="*/ 1137718 w 1183162"/>
                <a:gd name="connsiteY3" fmla="*/ 1481750 h 2139635"/>
                <a:gd name="connsiteX4" fmla="*/ 1083398 w 1183162"/>
                <a:gd name="connsiteY4" fmla="*/ 1536071 h 2139635"/>
                <a:gd name="connsiteX5" fmla="*/ 1080380 w 1183162"/>
                <a:gd name="connsiteY5" fmla="*/ 1563231 h 2139635"/>
                <a:gd name="connsiteX6" fmla="*/ 1086416 w 1183162"/>
                <a:gd name="connsiteY6" fmla="*/ 1572285 h 2139635"/>
                <a:gd name="connsiteX7" fmla="*/ 1095469 w 1183162"/>
                <a:gd name="connsiteY7" fmla="*/ 1590392 h 2139635"/>
                <a:gd name="connsiteX8" fmla="*/ 1110558 w 1183162"/>
                <a:gd name="connsiteY8" fmla="*/ 1611517 h 2139635"/>
                <a:gd name="connsiteX9" fmla="*/ 1122629 w 1183162"/>
                <a:gd name="connsiteY9" fmla="*/ 1638677 h 2139635"/>
                <a:gd name="connsiteX10" fmla="*/ 1125647 w 1183162"/>
                <a:gd name="connsiteY10" fmla="*/ 1650748 h 2139635"/>
                <a:gd name="connsiteX11" fmla="*/ 1128665 w 1183162"/>
                <a:gd name="connsiteY11" fmla="*/ 1659802 h 2139635"/>
                <a:gd name="connsiteX12" fmla="*/ 1119612 w 1183162"/>
                <a:gd name="connsiteY12" fmla="*/ 1686962 h 2139635"/>
                <a:gd name="connsiteX13" fmla="*/ 1110558 w 1183162"/>
                <a:gd name="connsiteY13" fmla="*/ 1692998 h 2139635"/>
                <a:gd name="connsiteX14" fmla="*/ 1095469 w 1183162"/>
                <a:gd name="connsiteY14" fmla="*/ 1723176 h 2139635"/>
                <a:gd name="connsiteX15" fmla="*/ 1098487 w 1183162"/>
                <a:gd name="connsiteY15" fmla="*/ 1738265 h 2139635"/>
                <a:gd name="connsiteX16" fmla="*/ 1134701 w 1183162"/>
                <a:gd name="connsiteY16" fmla="*/ 1741283 h 2139635"/>
                <a:gd name="connsiteX17" fmla="*/ 1143754 w 1183162"/>
                <a:gd name="connsiteY17" fmla="*/ 1744301 h 2139635"/>
                <a:gd name="connsiteX18" fmla="*/ 1155825 w 1183162"/>
                <a:gd name="connsiteY18" fmla="*/ 1747319 h 2139635"/>
                <a:gd name="connsiteX19" fmla="*/ 1173932 w 1183162"/>
                <a:gd name="connsiteY19" fmla="*/ 1753354 h 2139635"/>
                <a:gd name="connsiteX20" fmla="*/ 1176950 w 1183162"/>
                <a:gd name="connsiteY20" fmla="*/ 1762408 h 2139635"/>
                <a:gd name="connsiteX21" fmla="*/ 1182986 w 1183162"/>
                <a:gd name="connsiteY21" fmla="*/ 1771461 h 2139635"/>
                <a:gd name="connsiteX22" fmla="*/ 1170915 w 1183162"/>
                <a:gd name="connsiteY22" fmla="*/ 1792586 h 2139635"/>
                <a:gd name="connsiteX23" fmla="*/ 1161861 w 1183162"/>
                <a:gd name="connsiteY23" fmla="*/ 1798621 h 2139635"/>
                <a:gd name="connsiteX24" fmla="*/ 1152808 w 1183162"/>
                <a:gd name="connsiteY24" fmla="*/ 1807675 h 2139635"/>
                <a:gd name="connsiteX25" fmla="*/ 1149790 w 1183162"/>
                <a:gd name="connsiteY25" fmla="*/ 1865014 h 2139635"/>
                <a:gd name="connsiteX26" fmla="*/ 1098487 w 1183162"/>
                <a:gd name="connsiteY26" fmla="*/ 1861996 h 2139635"/>
                <a:gd name="connsiteX27" fmla="*/ 1056237 w 1183162"/>
                <a:gd name="connsiteY27" fmla="*/ 1865014 h 2139635"/>
                <a:gd name="connsiteX28" fmla="*/ 1047184 w 1183162"/>
                <a:gd name="connsiteY28" fmla="*/ 1871049 h 2139635"/>
                <a:gd name="connsiteX29" fmla="*/ 1029077 w 1183162"/>
                <a:gd name="connsiteY29" fmla="*/ 1874067 h 2139635"/>
                <a:gd name="connsiteX30" fmla="*/ 1017006 w 1183162"/>
                <a:gd name="connsiteY30" fmla="*/ 1877085 h 2139635"/>
                <a:gd name="connsiteX31" fmla="*/ 998899 w 1183162"/>
                <a:gd name="connsiteY31" fmla="*/ 1883120 h 2139635"/>
                <a:gd name="connsiteX32" fmla="*/ 956649 w 1183162"/>
                <a:gd name="connsiteY32" fmla="*/ 1889156 h 2139635"/>
                <a:gd name="connsiteX33" fmla="*/ 938542 w 1183162"/>
                <a:gd name="connsiteY33" fmla="*/ 1898210 h 2139635"/>
                <a:gd name="connsiteX34" fmla="*/ 932507 w 1183162"/>
                <a:gd name="connsiteY34" fmla="*/ 1907263 h 2139635"/>
                <a:gd name="connsiteX35" fmla="*/ 929489 w 1183162"/>
                <a:gd name="connsiteY35" fmla="*/ 1919334 h 2139635"/>
                <a:gd name="connsiteX36" fmla="*/ 920435 w 1183162"/>
                <a:gd name="connsiteY36" fmla="*/ 1925370 h 2139635"/>
                <a:gd name="connsiteX37" fmla="*/ 893275 w 1183162"/>
                <a:gd name="connsiteY37" fmla="*/ 1943477 h 2139635"/>
                <a:gd name="connsiteX38" fmla="*/ 884221 w 1183162"/>
                <a:gd name="connsiteY38" fmla="*/ 1955548 h 2139635"/>
                <a:gd name="connsiteX39" fmla="*/ 875168 w 1183162"/>
                <a:gd name="connsiteY39" fmla="*/ 1958566 h 2139635"/>
                <a:gd name="connsiteX40" fmla="*/ 866115 w 1183162"/>
                <a:gd name="connsiteY40" fmla="*/ 1964602 h 2139635"/>
                <a:gd name="connsiteX41" fmla="*/ 848008 w 1183162"/>
                <a:gd name="connsiteY41" fmla="*/ 1970637 h 2139635"/>
                <a:gd name="connsiteX42" fmla="*/ 829901 w 1183162"/>
                <a:gd name="connsiteY42" fmla="*/ 1976673 h 2139635"/>
                <a:gd name="connsiteX43" fmla="*/ 811794 w 1183162"/>
                <a:gd name="connsiteY43" fmla="*/ 1982709 h 2139635"/>
                <a:gd name="connsiteX44" fmla="*/ 802740 w 1183162"/>
                <a:gd name="connsiteY44" fmla="*/ 1985726 h 2139635"/>
                <a:gd name="connsiteX45" fmla="*/ 793687 w 1183162"/>
                <a:gd name="connsiteY45" fmla="*/ 1979691 h 2139635"/>
                <a:gd name="connsiteX46" fmla="*/ 772562 w 1183162"/>
                <a:gd name="connsiteY46" fmla="*/ 1958566 h 2139635"/>
                <a:gd name="connsiteX47" fmla="*/ 763509 w 1183162"/>
                <a:gd name="connsiteY47" fmla="*/ 1955548 h 2139635"/>
                <a:gd name="connsiteX48" fmla="*/ 733330 w 1183162"/>
                <a:gd name="connsiteY48" fmla="*/ 1934423 h 2139635"/>
                <a:gd name="connsiteX49" fmla="*/ 724277 w 1183162"/>
                <a:gd name="connsiteY49" fmla="*/ 1931406 h 2139635"/>
                <a:gd name="connsiteX50" fmla="*/ 679010 w 1183162"/>
                <a:gd name="connsiteY50" fmla="*/ 1934423 h 2139635"/>
                <a:gd name="connsiteX51" fmla="*/ 666938 w 1183162"/>
                <a:gd name="connsiteY51" fmla="*/ 1937441 h 2139635"/>
                <a:gd name="connsiteX52" fmla="*/ 636760 w 1183162"/>
                <a:gd name="connsiteY52" fmla="*/ 1943477 h 2139635"/>
                <a:gd name="connsiteX53" fmla="*/ 579421 w 1183162"/>
                <a:gd name="connsiteY53" fmla="*/ 1946495 h 2139635"/>
                <a:gd name="connsiteX54" fmla="*/ 582439 w 1183162"/>
                <a:gd name="connsiteY54" fmla="*/ 1994780 h 2139635"/>
                <a:gd name="connsiteX55" fmla="*/ 591493 w 1183162"/>
                <a:gd name="connsiteY55" fmla="*/ 2021940 h 2139635"/>
                <a:gd name="connsiteX56" fmla="*/ 594511 w 1183162"/>
                <a:gd name="connsiteY56" fmla="*/ 2030994 h 2139635"/>
                <a:gd name="connsiteX57" fmla="*/ 597528 w 1183162"/>
                <a:gd name="connsiteY57" fmla="*/ 2043065 h 2139635"/>
                <a:gd name="connsiteX58" fmla="*/ 603564 w 1183162"/>
                <a:gd name="connsiteY58" fmla="*/ 2055136 h 2139635"/>
                <a:gd name="connsiteX59" fmla="*/ 606582 w 1183162"/>
                <a:gd name="connsiteY59" fmla="*/ 2088332 h 2139635"/>
                <a:gd name="connsiteX60" fmla="*/ 609600 w 1183162"/>
                <a:gd name="connsiteY60" fmla="*/ 2115493 h 2139635"/>
                <a:gd name="connsiteX61" fmla="*/ 603564 w 1183162"/>
                <a:gd name="connsiteY61" fmla="*/ 2136618 h 2139635"/>
                <a:gd name="connsiteX62" fmla="*/ 567350 w 1183162"/>
                <a:gd name="connsiteY62" fmla="*/ 2139635 h 2139635"/>
                <a:gd name="connsiteX63" fmla="*/ 540190 w 1183162"/>
                <a:gd name="connsiteY63" fmla="*/ 2106439 h 2139635"/>
                <a:gd name="connsiteX64" fmla="*/ 316871 w 1183162"/>
                <a:gd name="connsiteY64" fmla="*/ 2121528 h 2139635"/>
                <a:gd name="connsiteX65" fmla="*/ 331960 w 1183162"/>
                <a:gd name="connsiteY65" fmla="*/ 2058154 h 2139635"/>
                <a:gd name="connsiteX66" fmla="*/ 271604 w 1183162"/>
                <a:gd name="connsiteY66" fmla="*/ 1967619 h 2139635"/>
                <a:gd name="connsiteX67" fmla="*/ 175033 w 1183162"/>
                <a:gd name="connsiteY67" fmla="*/ 1952530 h 2139635"/>
                <a:gd name="connsiteX68" fmla="*/ 262550 w 1183162"/>
                <a:gd name="connsiteY68" fmla="*/ 1819746 h 2139635"/>
                <a:gd name="connsiteX69" fmla="*/ 250479 w 1183162"/>
                <a:gd name="connsiteY69" fmla="*/ 1557196 h 2139635"/>
                <a:gd name="connsiteX70" fmla="*/ 217283 w 1183162"/>
                <a:gd name="connsiteY70" fmla="*/ 1590392 h 2139635"/>
                <a:gd name="connsiteX71" fmla="*/ 0 w 1183162"/>
                <a:gd name="connsiteY71" fmla="*/ 1596427 h 2139635"/>
                <a:gd name="connsiteX72" fmla="*/ 9053 w 1183162"/>
                <a:gd name="connsiteY72" fmla="*/ 1186004 h 2139635"/>
                <a:gd name="connsiteX73" fmla="*/ 123730 w 1183162"/>
                <a:gd name="connsiteY73" fmla="*/ 1213164 h 2139635"/>
                <a:gd name="connsiteX74" fmla="*/ 96570 w 1183162"/>
                <a:gd name="connsiteY74" fmla="*/ 570368 h 2139635"/>
                <a:gd name="connsiteX75" fmla="*/ 132784 w 1183162"/>
                <a:gd name="connsiteY75" fmla="*/ 503976 h 2139635"/>
                <a:gd name="connsiteX76" fmla="*/ 443619 w 1183162"/>
                <a:gd name="connsiteY76" fmla="*/ 500958 h 2139635"/>
                <a:gd name="connsiteX77" fmla="*/ 443619 w 1183162"/>
                <a:gd name="connsiteY77" fmla="*/ 0 h 2139635"/>
                <a:gd name="connsiteX78" fmla="*/ 778598 w 1183162"/>
                <a:gd name="connsiteY78" fmla="*/ 3018 h 213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183162" h="2139635">
                  <a:moveTo>
                    <a:pt x="778598" y="3018"/>
                  </a:moveTo>
                  <a:lnTo>
                    <a:pt x="778598" y="99588"/>
                  </a:lnTo>
                  <a:lnTo>
                    <a:pt x="1137718" y="99588"/>
                  </a:lnTo>
                  <a:lnTo>
                    <a:pt x="1137718" y="1481750"/>
                  </a:lnTo>
                  <a:lnTo>
                    <a:pt x="1083398" y="1536071"/>
                  </a:lnTo>
                  <a:cubicBezTo>
                    <a:pt x="1082392" y="1545124"/>
                    <a:pt x="1079623" y="1554153"/>
                    <a:pt x="1080380" y="1563231"/>
                  </a:cubicBezTo>
                  <a:cubicBezTo>
                    <a:pt x="1080681" y="1566846"/>
                    <a:pt x="1084794" y="1569041"/>
                    <a:pt x="1086416" y="1572285"/>
                  </a:cubicBezTo>
                  <a:cubicBezTo>
                    <a:pt x="1096383" y="1592219"/>
                    <a:pt x="1081051" y="1570207"/>
                    <a:pt x="1095469" y="1590392"/>
                  </a:cubicBezTo>
                  <a:cubicBezTo>
                    <a:pt x="1096781" y="1592228"/>
                    <a:pt x="1108884" y="1607752"/>
                    <a:pt x="1110558" y="1611517"/>
                  </a:cubicBezTo>
                  <a:cubicBezTo>
                    <a:pt x="1124927" y="1643844"/>
                    <a:pt x="1108969" y="1618184"/>
                    <a:pt x="1122629" y="1638677"/>
                  </a:cubicBezTo>
                  <a:cubicBezTo>
                    <a:pt x="1123635" y="1642701"/>
                    <a:pt x="1124508" y="1646760"/>
                    <a:pt x="1125647" y="1650748"/>
                  </a:cubicBezTo>
                  <a:cubicBezTo>
                    <a:pt x="1126521" y="1653807"/>
                    <a:pt x="1128665" y="1656621"/>
                    <a:pt x="1128665" y="1659802"/>
                  </a:cubicBezTo>
                  <a:cubicBezTo>
                    <a:pt x="1128665" y="1667023"/>
                    <a:pt x="1124520" y="1681072"/>
                    <a:pt x="1119612" y="1686962"/>
                  </a:cubicBezTo>
                  <a:cubicBezTo>
                    <a:pt x="1117290" y="1689748"/>
                    <a:pt x="1113576" y="1690986"/>
                    <a:pt x="1110558" y="1692998"/>
                  </a:cubicBezTo>
                  <a:cubicBezTo>
                    <a:pt x="1096186" y="1714556"/>
                    <a:pt x="1100246" y="1704068"/>
                    <a:pt x="1095469" y="1723176"/>
                  </a:cubicBezTo>
                  <a:cubicBezTo>
                    <a:pt x="1096475" y="1728206"/>
                    <a:pt x="1093830" y="1736116"/>
                    <a:pt x="1098487" y="1738265"/>
                  </a:cubicBezTo>
                  <a:cubicBezTo>
                    <a:pt x="1109485" y="1743341"/>
                    <a:pt x="1122694" y="1739682"/>
                    <a:pt x="1134701" y="1741283"/>
                  </a:cubicBezTo>
                  <a:cubicBezTo>
                    <a:pt x="1137854" y="1741703"/>
                    <a:pt x="1140695" y="1743427"/>
                    <a:pt x="1143754" y="1744301"/>
                  </a:cubicBezTo>
                  <a:cubicBezTo>
                    <a:pt x="1147742" y="1745441"/>
                    <a:pt x="1151852" y="1746127"/>
                    <a:pt x="1155825" y="1747319"/>
                  </a:cubicBezTo>
                  <a:cubicBezTo>
                    <a:pt x="1161919" y="1749147"/>
                    <a:pt x="1173932" y="1753354"/>
                    <a:pt x="1173932" y="1753354"/>
                  </a:cubicBezTo>
                  <a:cubicBezTo>
                    <a:pt x="1174938" y="1756372"/>
                    <a:pt x="1175527" y="1759563"/>
                    <a:pt x="1176950" y="1762408"/>
                  </a:cubicBezTo>
                  <a:cubicBezTo>
                    <a:pt x="1178572" y="1765652"/>
                    <a:pt x="1182473" y="1767871"/>
                    <a:pt x="1182986" y="1771461"/>
                  </a:cubicBezTo>
                  <a:cubicBezTo>
                    <a:pt x="1184376" y="1781193"/>
                    <a:pt x="1177299" y="1787266"/>
                    <a:pt x="1170915" y="1792586"/>
                  </a:cubicBezTo>
                  <a:cubicBezTo>
                    <a:pt x="1168129" y="1794908"/>
                    <a:pt x="1164647" y="1796299"/>
                    <a:pt x="1161861" y="1798621"/>
                  </a:cubicBezTo>
                  <a:cubicBezTo>
                    <a:pt x="1158582" y="1801353"/>
                    <a:pt x="1155826" y="1804657"/>
                    <a:pt x="1152808" y="1807675"/>
                  </a:cubicBezTo>
                  <a:cubicBezTo>
                    <a:pt x="1151802" y="1826788"/>
                    <a:pt x="1163324" y="1851480"/>
                    <a:pt x="1149790" y="1865014"/>
                  </a:cubicBezTo>
                  <a:cubicBezTo>
                    <a:pt x="1137677" y="1877127"/>
                    <a:pt x="1115618" y="1861996"/>
                    <a:pt x="1098487" y="1861996"/>
                  </a:cubicBezTo>
                  <a:cubicBezTo>
                    <a:pt x="1084368" y="1861996"/>
                    <a:pt x="1070320" y="1864008"/>
                    <a:pt x="1056237" y="1865014"/>
                  </a:cubicBezTo>
                  <a:cubicBezTo>
                    <a:pt x="1053219" y="1867026"/>
                    <a:pt x="1050625" y="1869902"/>
                    <a:pt x="1047184" y="1871049"/>
                  </a:cubicBezTo>
                  <a:cubicBezTo>
                    <a:pt x="1041379" y="1872984"/>
                    <a:pt x="1035077" y="1872867"/>
                    <a:pt x="1029077" y="1874067"/>
                  </a:cubicBezTo>
                  <a:cubicBezTo>
                    <a:pt x="1025010" y="1874880"/>
                    <a:pt x="1020979" y="1875893"/>
                    <a:pt x="1017006" y="1877085"/>
                  </a:cubicBezTo>
                  <a:cubicBezTo>
                    <a:pt x="1010912" y="1878913"/>
                    <a:pt x="1005175" y="1882074"/>
                    <a:pt x="998899" y="1883120"/>
                  </a:cubicBezTo>
                  <a:cubicBezTo>
                    <a:pt x="972792" y="1887471"/>
                    <a:pt x="986864" y="1885379"/>
                    <a:pt x="956649" y="1889156"/>
                  </a:cubicBezTo>
                  <a:cubicBezTo>
                    <a:pt x="949286" y="1891611"/>
                    <a:pt x="944392" y="1892360"/>
                    <a:pt x="938542" y="1898210"/>
                  </a:cubicBezTo>
                  <a:cubicBezTo>
                    <a:pt x="935978" y="1900774"/>
                    <a:pt x="934519" y="1904245"/>
                    <a:pt x="932507" y="1907263"/>
                  </a:cubicBezTo>
                  <a:cubicBezTo>
                    <a:pt x="931501" y="1911287"/>
                    <a:pt x="931790" y="1915883"/>
                    <a:pt x="929489" y="1919334"/>
                  </a:cubicBezTo>
                  <a:cubicBezTo>
                    <a:pt x="927477" y="1922352"/>
                    <a:pt x="923189" y="1923009"/>
                    <a:pt x="920435" y="1925370"/>
                  </a:cubicBezTo>
                  <a:cubicBezTo>
                    <a:pt x="899564" y="1943260"/>
                    <a:pt x="918379" y="1933435"/>
                    <a:pt x="893275" y="1943477"/>
                  </a:cubicBezTo>
                  <a:cubicBezTo>
                    <a:pt x="890257" y="1947501"/>
                    <a:pt x="888085" y="1952328"/>
                    <a:pt x="884221" y="1955548"/>
                  </a:cubicBezTo>
                  <a:cubicBezTo>
                    <a:pt x="881777" y="1957584"/>
                    <a:pt x="878013" y="1957143"/>
                    <a:pt x="875168" y="1958566"/>
                  </a:cubicBezTo>
                  <a:cubicBezTo>
                    <a:pt x="871924" y="1960188"/>
                    <a:pt x="869429" y="1963129"/>
                    <a:pt x="866115" y="1964602"/>
                  </a:cubicBezTo>
                  <a:cubicBezTo>
                    <a:pt x="860301" y="1967186"/>
                    <a:pt x="854044" y="1968625"/>
                    <a:pt x="848008" y="1970637"/>
                  </a:cubicBezTo>
                  <a:lnTo>
                    <a:pt x="829901" y="1976673"/>
                  </a:lnTo>
                  <a:lnTo>
                    <a:pt x="811794" y="1982709"/>
                  </a:lnTo>
                  <a:lnTo>
                    <a:pt x="802740" y="1985726"/>
                  </a:lnTo>
                  <a:cubicBezTo>
                    <a:pt x="799722" y="1983714"/>
                    <a:pt x="796383" y="1982117"/>
                    <a:pt x="793687" y="1979691"/>
                  </a:cubicBezTo>
                  <a:cubicBezTo>
                    <a:pt x="786285" y="1973029"/>
                    <a:pt x="782009" y="1961715"/>
                    <a:pt x="772562" y="1958566"/>
                  </a:cubicBezTo>
                  <a:lnTo>
                    <a:pt x="763509" y="1955548"/>
                  </a:lnTo>
                  <a:cubicBezTo>
                    <a:pt x="758003" y="1951419"/>
                    <a:pt x="737782" y="1935907"/>
                    <a:pt x="733330" y="1934423"/>
                  </a:cubicBezTo>
                  <a:lnTo>
                    <a:pt x="724277" y="1931406"/>
                  </a:lnTo>
                  <a:cubicBezTo>
                    <a:pt x="709188" y="1932412"/>
                    <a:pt x="694049" y="1932840"/>
                    <a:pt x="679010" y="1934423"/>
                  </a:cubicBezTo>
                  <a:cubicBezTo>
                    <a:pt x="674885" y="1934857"/>
                    <a:pt x="670994" y="1936572"/>
                    <a:pt x="666938" y="1937441"/>
                  </a:cubicBezTo>
                  <a:cubicBezTo>
                    <a:pt x="656907" y="1939591"/>
                    <a:pt x="646964" y="1942421"/>
                    <a:pt x="636760" y="1943477"/>
                  </a:cubicBezTo>
                  <a:cubicBezTo>
                    <a:pt x="617722" y="1945447"/>
                    <a:pt x="598534" y="1945489"/>
                    <a:pt x="579421" y="1946495"/>
                  </a:cubicBezTo>
                  <a:cubicBezTo>
                    <a:pt x="580427" y="1962590"/>
                    <a:pt x="579891" y="1978856"/>
                    <a:pt x="582439" y="1994780"/>
                  </a:cubicBezTo>
                  <a:cubicBezTo>
                    <a:pt x="583947" y="2004203"/>
                    <a:pt x="588475" y="2012887"/>
                    <a:pt x="591493" y="2021940"/>
                  </a:cubicBezTo>
                  <a:cubicBezTo>
                    <a:pt x="592499" y="2024958"/>
                    <a:pt x="593740" y="2027908"/>
                    <a:pt x="594511" y="2030994"/>
                  </a:cubicBezTo>
                  <a:cubicBezTo>
                    <a:pt x="595517" y="2035018"/>
                    <a:pt x="596072" y="2039182"/>
                    <a:pt x="597528" y="2043065"/>
                  </a:cubicBezTo>
                  <a:cubicBezTo>
                    <a:pt x="599108" y="2047277"/>
                    <a:pt x="601552" y="2051112"/>
                    <a:pt x="603564" y="2055136"/>
                  </a:cubicBezTo>
                  <a:cubicBezTo>
                    <a:pt x="604570" y="2066201"/>
                    <a:pt x="605476" y="2077276"/>
                    <a:pt x="606582" y="2088332"/>
                  </a:cubicBezTo>
                  <a:cubicBezTo>
                    <a:pt x="607488" y="2097396"/>
                    <a:pt x="609600" y="2106384"/>
                    <a:pt x="609600" y="2115493"/>
                  </a:cubicBezTo>
                  <a:cubicBezTo>
                    <a:pt x="609600" y="2137614"/>
                    <a:pt x="613248" y="2136618"/>
                    <a:pt x="603564" y="2136618"/>
                  </a:cubicBezTo>
                  <a:lnTo>
                    <a:pt x="567350" y="2139635"/>
                  </a:lnTo>
                  <a:lnTo>
                    <a:pt x="540190" y="2106439"/>
                  </a:lnTo>
                  <a:lnTo>
                    <a:pt x="316871" y="2121528"/>
                  </a:lnTo>
                  <a:lnTo>
                    <a:pt x="331960" y="2058154"/>
                  </a:lnTo>
                  <a:lnTo>
                    <a:pt x="271604" y="1967619"/>
                  </a:lnTo>
                  <a:lnTo>
                    <a:pt x="175033" y="1952530"/>
                  </a:lnTo>
                  <a:lnTo>
                    <a:pt x="262550" y="1819746"/>
                  </a:lnTo>
                  <a:lnTo>
                    <a:pt x="250479" y="1557196"/>
                  </a:lnTo>
                  <a:lnTo>
                    <a:pt x="217283" y="1590392"/>
                  </a:lnTo>
                  <a:lnTo>
                    <a:pt x="0" y="1596427"/>
                  </a:lnTo>
                  <a:lnTo>
                    <a:pt x="9053" y="1186004"/>
                  </a:lnTo>
                  <a:lnTo>
                    <a:pt x="123730" y="1213164"/>
                  </a:lnTo>
                  <a:lnTo>
                    <a:pt x="96570" y="570368"/>
                  </a:lnTo>
                  <a:lnTo>
                    <a:pt x="132784" y="503976"/>
                  </a:lnTo>
                  <a:lnTo>
                    <a:pt x="443619" y="500958"/>
                  </a:lnTo>
                  <a:lnTo>
                    <a:pt x="443619" y="0"/>
                  </a:lnTo>
                  <a:lnTo>
                    <a:pt x="778598" y="30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4795319" y="2875984"/>
              <a:ext cx="1053220" cy="964411"/>
            </a:xfrm>
            <a:custGeom>
              <a:avLst/>
              <a:gdLst>
                <a:gd name="connsiteX0" fmla="*/ 304800 w 1053220"/>
                <a:gd name="connsiteY0" fmla="*/ 102606 h 964411"/>
                <a:gd name="connsiteX1" fmla="*/ 461727 w 1053220"/>
                <a:gd name="connsiteY1" fmla="*/ 102606 h 964411"/>
                <a:gd name="connsiteX2" fmla="*/ 461727 w 1053220"/>
                <a:gd name="connsiteY2" fmla="*/ 0 h 964411"/>
                <a:gd name="connsiteX3" fmla="*/ 829901 w 1053220"/>
                <a:gd name="connsiteY3" fmla="*/ 0 h 964411"/>
                <a:gd name="connsiteX4" fmla="*/ 829901 w 1053220"/>
                <a:gd name="connsiteY4" fmla="*/ 105624 h 964411"/>
                <a:gd name="connsiteX5" fmla="*/ 881204 w 1053220"/>
                <a:gd name="connsiteY5" fmla="*/ 105624 h 964411"/>
                <a:gd name="connsiteX6" fmla="*/ 881204 w 1053220"/>
                <a:gd name="connsiteY6" fmla="*/ 193141 h 964411"/>
                <a:gd name="connsiteX7" fmla="*/ 1053220 w 1053220"/>
                <a:gd name="connsiteY7" fmla="*/ 193141 h 964411"/>
                <a:gd name="connsiteX8" fmla="*/ 1053220 w 1053220"/>
                <a:gd name="connsiteY8" fmla="*/ 328943 h 964411"/>
                <a:gd name="connsiteX9" fmla="*/ 724277 w 1053220"/>
                <a:gd name="connsiteY9" fmla="*/ 328943 h 964411"/>
                <a:gd name="connsiteX10" fmla="*/ 724277 w 1053220"/>
                <a:gd name="connsiteY10" fmla="*/ 826883 h 964411"/>
                <a:gd name="connsiteX11" fmla="*/ 401370 w 1053220"/>
                <a:gd name="connsiteY11" fmla="*/ 826883 h 964411"/>
                <a:gd name="connsiteX12" fmla="*/ 374210 w 1053220"/>
                <a:gd name="connsiteY12" fmla="*/ 938543 h 964411"/>
                <a:gd name="connsiteX13" fmla="*/ 334978 w 1053220"/>
                <a:gd name="connsiteY13" fmla="*/ 941561 h 964411"/>
                <a:gd name="connsiteX14" fmla="*/ 289711 w 1053220"/>
                <a:gd name="connsiteY14" fmla="*/ 944578 h 964411"/>
                <a:gd name="connsiteX15" fmla="*/ 280657 w 1053220"/>
                <a:gd name="connsiteY15" fmla="*/ 950614 h 964411"/>
                <a:gd name="connsiteX16" fmla="*/ 271604 w 1053220"/>
                <a:gd name="connsiteY16" fmla="*/ 953632 h 964411"/>
                <a:gd name="connsiteX17" fmla="*/ 262550 w 1053220"/>
                <a:gd name="connsiteY17" fmla="*/ 962685 h 964411"/>
                <a:gd name="connsiteX18" fmla="*/ 205212 w 1053220"/>
                <a:gd name="connsiteY18" fmla="*/ 953632 h 964411"/>
                <a:gd name="connsiteX19" fmla="*/ 187105 w 1053220"/>
                <a:gd name="connsiteY19" fmla="*/ 935525 h 964411"/>
                <a:gd name="connsiteX20" fmla="*/ 175033 w 1053220"/>
                <a:gd name="connsiteY20" fmla="*/ 917418 h 964411"/>
                <a:gd name="connsiteX21" fmla="*/ 126748 w 1053220"/>
                <a:gd name="connsiteY21" fmla="*/ 923454 h 964411"/>
                <a:gd name="connsiteX22" fmla="*/ 105624 w 1053220"/>
                <a:gd name="connsiteY22" fmla="*/ 932507 h 964411"/>
                <a:gd name="connsiteX23" fmla="*/ 87517 w 1053220"/>
                <a:gd name="connsiteY23" fmla="*/ 950614 h 964411"/>
                <a:gd name="connsiteX24" fmla="*/ 78463 w 1053220"/>
                <a:gd name="connsiteY24" fmla="*/ 959667 h 964411"/>
                <a:gd name="connsiteX25" fmla="*/ 60356 w 1053220"/>
                <a:gd name="connsiteY25" fmla="*/ 962685 h 964411"/>
                <a:gd name="connsiteX26" fmla="*/ 36214 w 1053220"/>
                <a:gd name="connsiteY26" fmla="*/ 739366 h 964411"/>
                <a:gd name="connsiteX27" fmla="*/ 0 w 1053220"/>
                <a:gd name="connsiteY27" fmla="*/ 685046 h 964411"/>
                <a:gd name="connsiteX28" fmla="*/ 12071 w 1053220"/>
                <a:gd name="connsiteY28" fmla="*/ 488887 h 964411"/>
                <a:gd name="connsiteX29" fmla="*/ 126748 w 1053220"/>
                <a:gd name="connsiteY29" fmla="*/ 500959 h 964411"/>
                <a:gd name="connsiteX30" fmla="*/ 108641 w 1053220"/>
                <a:gd name="connsiteY30" fmla="*/ 274622 h 964411"/>
                <a:gd name="connsiteX31" fmla="*/ 277639 w 1053220"/>
                <a:gd name="connsiteY31" fmla="*/ 259533 h 964411"/>
                <a:gd name="connsiteX32" fmla="*/ 244443 w 1053220"/>
                <a:gd name="connsiteY32" fmla="*/ 202194 h 964411"/>
                <a:gd name="connsiteX33" fmla="*/ 244443 w 1053220"/>
                <a:gd name="connsiteY33" fmla="*/ 165980 h 964411"/>
                <a:gd name="connsiteX34" fmla="*/ 253497 w 1053220"/>
                <a:gd name="connsiteY34" fmla="*/ 159945 h 964411"/>
                <a:gd name="connsiteX35" fmla="*/ 259532 w 1053220"/>
                <a:gd name="connsiteY35" fmla="*/ 150891 h 964411"/>
                <a:gd name="connsiteX36" fmla="*/ 322907 w 1053220"/>
                <a:gd name="connsiteY36" fmla="*/ 147873 h 964411"/>
                <a:gd name="connsiteX37" fmla="*/ 304800 w 1053220"/>
                <a:gd name="connsiteY37" fmla="*/ 102606 h 9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3220" h="964411">
                  <a:moveTo>
                    <a:pt x="304800" y="102606"/>
                  </a:moveTo>
                  <a:lnTo>
                    <a:pt x="461727" y="102606"/>
                  </a:lnTo>
                  <a:lnTo>
                    <a:pt x="461727" y="0"/>
                  </a:lnTo>
                  <a:lnTo>
                    <a:pt x="829901" y="0"/>
                  </a:lnTo>
                  <a:lnTo>
                    <a:pt x="829901" y="105624"/>
                  </a:lnTo>
                  <a:lnTo>
                    <a:pt x="881204" y="105624"/>
                  </a:lnTo>
                  <a:lnTo>
                    <a:pt x="881204" y="193141"/>
                  </a:lnTo>
                  <a:lnTo>
                    <a:pt x="1053220" y="193141"/>
                  </a:lnTo>
                  <a:lnTo>
                    <a:pt x="1053220" y="328943"/>
                  </a:lnTo>
                  <a:lnTo>
                    <a:pt x="724277" y="328943"/>
                  </a:lnTo>
                  <a:lnTo>
                    <a:pt x="724277" y="826883"/>
                  </a:lnTo>
                  <a:lnTo>
                    <a:pt x="401370" y="826883"/>
                  </a:lnTo>
                  <a:lnTo>
                    <a:pt x="374210" y="938543"/>
                  </a:lnTo>
                  <a:lnTo>
                    <a:pt x="334978" y="941561"/>
                  </a:lnTo>
                  <a:cubicBezTo>
                    <a:pt x="319889" y="942567"/>
                    <a:pt x="304628" y="942092"/>
                    <a:pt x="289711" y="944578"/>
                  </a:cubicBezTo>
                  <a:cubicBezTo>
                    <a:pt x="286133" y="945174"/>
                    <a:pt x="283901" y="948992"/>
                    <a:pt x="280657" y="950614"/>
                  </a:cubicBezTo>
                  <a:cubicBezTo>
                    <a:pt x="277812" y="952037"/>
                    <a:pt x="274622" y="952626"/>
                    <a:pt x="271604" y="953632"/>
                  </a:cubicBezTo>
                  <a:cubicBezTo>
                    <a:pt x="268586" y="956650"/>
                    <a:pt x="266794" y="962238"/>
                    <a:pt x="262550" y="962685"/>
                  </a:cubicBezTo>
                  <a:cubicBezTo>
                    <a:pt x="241742" y="964875"/>
                    <a:pt x="220690" y="967390"/>
                    <a:pt x="205212" y="953632"/>
                  </a:cubicBezTo>
                  <a:cubicBezTo>
                    <a:pt x="198832" y="947961"/>
                    <a:pt x="191840" y="942627"/>
                    <a:pt x="187105" y="935525"/>
                  </a:cubicBezTo>
                  <a:lnTo>
                    <a:pt x="175033" y="917418"/>
                  </a:lnTo>
                  <a:cubicBezTo>
                    <a:pt x="154410" y="919293"/>
                    <a:pt x="144570" y="918999"/>
                    <a:pt x="126748" y="923454"/>
                  </a:cubicBezTo>
                  <a:cubicBezTo>
                    <a:pt x="117863" y="925675"/>
                    <a:pt x="114266" y="928186"/>
                    <a:pt x="105624" y="932507"/>
                  </a:cubicBezTo>
                  <a:cubicBezTo>
                    <a:pt x="100107" y="949058"/>
                    <a:pt x="106522" y="936362"/>
                    <a:pt x="87517" y="950614"/>
                  </a:cubicBezTo>
                  <a:cubicBezTo>
                    <a:pt x="84103" y="953175"/>
                    <a:pt x="82280" y="957758"/>
                    <a:pt x="78463" y="959667"/>
                  </a:cubicBezTo>
                  <a:cubicBezTo>
                    <a:pt x="72032" y="962882"/>
                    <a:pt x="66612" y="962685"/>
                    <a:pt x="60356" y="962685"/>
                  </a:cubicBezTo>
                  <a:lnTo>
                    <a:pt x="36214" y="739366"/>
                  </a:lnTo>
                  <a:lnTo>
                    <a:pt x="0" y="685046"/>
                  </a:lnTo>
                  <a:lnTo>
                    <a:pt x="12071" y="488887"/>
                  </a:lnTo>
                  <a:lnTo>
                    <a:pt x="126748" y="500959"/>
                  </a:lnTo>
                  <a:lnTo>
                    <a:pt x="108641" y="274622"/>
                  </a:lnTo>
                  <a:lnTo>
                    <a:pt x="277639" y="259533"/>
                  </a:lnTo>
                  <a:lnTo>
                    <a:pt x="244443" y="202194"/>
                  </a:lnTo>
                  <a:cubicBezTo>
                    <a:pt x="243958" y="197832"/>
                    <a:pt x="237539" y="174610"/>
                    <a:pt x="244443" y="165980"/>
                  </a:cubicBezTo>
                  <a:cubicBezTo>
                    <a:pt x="246709" y="163148"/>
                    <a:pt x="250479" y="161957"/>
                    <a:pt x="253497" y="159945"/>
                  </a:cubicBezTo>
                  <a:cubicBezTo>
                    <a:pt x="255509" y="156927"/>
                    <a:pt x="255959" y="151512"/>
                    <a:pt x="259532" y="150891"/>
                  </a:cubicBezTo>
                  <a:cubicBezTo>
                    <a:pt x="280368" y="147267"/>
                    <a:pt x="304925" y="159005"/>
                    <a:pt x="322907" y="147873"/>
                  </a:cubicBezTo>
                  <a:cubicBezTo>
                    <a:pt x="333171" y="141520"/>
                    <a:pt x="322907" y="123731"/>
                    <a:pt x="304800" y="1026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3796420" y="2133600"/>
              <a:ext cx="1345948" cy="2169814"/>
            </a:xfrm>
            <a:custGeom>
              <a:avLst/>
              <a:gdLst>
                <a:gd name="connsiteX0" fmla="*/ 0 w 1345948"/>
                <a:gd name="connsiteY0" fmla="*/ 1312752 h 2169814"/>
                <a:gd name="connsiteX1" fmla="*/ 27160 w 1345948"/>
                <a:gd name="connsiteY1" fmla="*/ 123731 h 2169814"/>
                <a:gd name="connsiteX2" fmla="*/ 144855 w 1345948"/>
                <a:gd name="connsiteY2" fmla="*/ 126749 h 2169814"/>
                <a:gd name="connsiteX3" fmla="*/ 175033 w 1345948"/>
                <a:gd name="connsiteY3" fmla="*/ 123731 h 2169814"/>
                <a:gd name="connsiteX4" fmla="*/ 193140 w 1345948"/>
                <a:gd name="connsiteY4" fmla="*/ 117695 h 2169814"/>
                <a:gd name="connsiteX5" fmla="*/ 211247 w 1345948"/>
                <a:gd name="connsiteY5" fmla="*/ 99588 h 2169814"/>
                <a:gd name="connsiteX6" fmla="*/ 220301 w 1345948"/>
                <a:gd name="connsiteY6" fmla="*/ 96570 h 2169814"/>
                <a:gd name="connsiteX7" fmla="*/ 250479 w 1345948"/>
                <a:gd name="connsiteY7" fmla="*/ 81481 h 2169814"/>
                <a:gd name="connsiteX8" fmla="*/ 256515 w 1345948"/>
                <a:gd name="connsiteY8" fmla="*/ 72428 h 2169814"/>
                <a:gd name="connsiteX9" fmla="*/ 268586 w 1345948"/>
                <a:gd name="connsiteY9" fmla="*/ 69410 h 2169814"/>
                <a:gd name="connsiteX10" fmla="*/ 280657 w 1345948"/>
                <a:gd name="connsiteY10" fmla="*/ 60356 h 2169814"/>
                <a:gd name="connsiteX11" fmla="*/ 289711 w 1345948"/>
                <a:gd name="connsiteY11" fmla="*/ 51303 h 2169814"/>
                <a:gd name="connsiteX12" fmla="*/ 307818 w 1345948"/>
                <a:gd name="connsiteY12" fmla="*/ 39232 h 2169814"/>
                <a:gd name="connsiteX13" fmla="*/ 334978 w 1345948"/>
                <a:gd name="connsiteY13" fmla="*/ 15089 h 2169814"/>
                <a:gd name="connsiteX14" fmla="*/ 341014 w 1345948"/>
                <a:gd name="connsiteY14" fmla="*/ 6036 h 2169814"/>
                <a:gd name="connsiteX15" fmla="*/ 365156 w 1345948"/>
                <a:gd name="connsiteY15" fmla="*/ 0 h 2169814"/>
                <a:gd name="connsiteX16" fmla="*/ 401370 w 1345948"/>
                <a:gd name="connsiteY16" fmla="*/ 6036 h 2169814"/>
                <a:gd name="connsiteX17" fmla="*/ 410424 w 1345948"/>
                <a:gd name="connsiteY17" fmla="*/ 9053 h 2169814"/>
                <a:gd name="connsiteX18" fmla="*/ 422495 w 1345948"/>
                <a:gd name="connsiteY18" fmla="*/ 12071 h 2169814"/>
                <a:gd name="connsiteX19" fmla="*/ 434566 w 1345948"/>
                <a:gd name="connsiteY19" fmla="*/ 21125 h 2169814"/>
                <a:gd name="connsiteX20" fmla="*/ 452673 w 1345948"/>
                <a:gd name="connsiteY20" fmla="*/ 33196 h 2169814"/>
                <a:gd name="connsiteX21" fmla="*/ 464744 w 1345948"/>
                <a:gd name="connsiteY21" fmla="*/ 45267 h 2169814"/>
                <a:gd name="connsiteX22" fmla="*/ 476816 w 1345948"/>
                <a:gd name="connsiteY22" fmla="*/ 51303 h 2169814"/>
                <a:gd name="connsiteX23" fmla="*/ 506994 w 1345948"/>
                <a:gd name="connsiteY23" fmla="*/ 60356 h 2169814"/>
                <a:gd name="connsiteX24" fmla="*/ 516047 w 1345948"/>
                <a:gd name="connsiteY24" fmla="*/ 63374 h 2169814"/>
                <a:gd name="connsiteX25" fmla="*/ 555279 w 1345948"/>
                <a:gd name="connsiteY25" fmla="*/ 63374 h 2169814"/>
                <a:gd name="connsiteX26" fmla="*/ 546226 w 1345948"/>
                <a:gd name="connsiteY26" fmla="*/ 428531 h 2169814"/>
                <a:gd name="connsiteX27" fmla="*/ 1201093 w 1345948"/>
                <a:gd name="connsiteY27" fmla="*/ 449655 h 2169814"/>
                <a:gd name="connsiteX28" fmla="*/ 1210146 w 1345948"/>
                <a:gd name="connsiteY28" fmla="*/ 835937 h 2169814"/>
                <a:gd name="connsiteX29" fmla="*/ 1336895 w 1345948"/>
                <a:gd name="connsiteY29" fmla="*/ 848008 h 2169814"/>
                <a:gd name="connsiteX30" fmla="*/ 1345948 w 1345948"/>
                <a:gd name="connsiteY30" fmla="*/ 932507 h 2169814"/>
                <a:gd name="connsiteX31" fmla="*/ 1303699 w 1345948"/>
                <a:gd name="connsiteY31" fmla="*/ 920436 h 2169814"/>
                <a:gd name="connsiteX32" fmla="*/ 1267485 w 1345948"/>
                <a:gd name="connsiteY32" fmla="*/ 932507 h 2169814"/>
                <a:gd name="connsiteX33" fmla="*/ 1264467 w 1345948"/>
                <a:gd name="connsiteY33" fmla="*/ 941560 h 2169814"/>
                <a:gd name="connsiteX34" fmla="*/ 1270503 w 1345948"/>
                <a:gd name="connsiteY34" fmla="*/ 959667 h 2169814"/>
                <a:gd name="connsiteX35" fmla="*/ 1282574 w 1345948"/>
                <a:gd name="connsiteY35" fmla="*/ 977774 h 2169814"/>
                <a:gd name="connsiteX36" fmla="*/ 1294645 w 1345948"/>
                <a:gd name="connsiteY36" fmla="*/ 995881 h 2169814"/>
                <a:gd name="connsiteX37" fmla="*/ 1300681 w 1345948"/>
                <a:gd name="connsiteY37" fmla="*/ 1010970 h 2169814"/>
                <a:gd name="connsiteX38" fmla="*/ 1303699 w 1345948"/>
                <a:gd name="connsiteY38" fmla="*/ 1026059 h 2169814"/>
                <a:gd name="connsiteX39" fmla="*/ 1128665 w 1345948"/>
                <a:gd name="connsiteY39" fmla="*/ 1041149 h 2169814"/>
                <a:gd name="connsiteX40" fmla="*/ 1140736 w 1345948"/>
                <a:gd name="connsiteY40" fmla="*/ 1267485 h 2169814"/>
                <a:gd name="connsiteX41" fmla="*/ 1032095 w 1345948"/>
                <a:gd name="connsiteY41" fmla="*/ 1267485 h 2169814"/>
                <a:gd name="connsiteX42" fmla="*/ 1032095 w 1345948"/>
                <a:gd name="connsiteY42" fmla="*/ 1427430 h 2169814"/>
                <a:gd name="connsiteX43" fmla="*/ 1065291 w 1345948"/>
                <a:gd name="connsiteY43" fmla="*/ 1466661 h 2169814"/>
                <a:gd name="connsiteX44" fmla="*/ 1071327 w 1345948"/>
                <a:gd name="connsiteY44" fmla="*/ 1708087 h 2169814"/>
                <a:gd name="connsiteX45" fmla="*/ 1080380 w 1345948"/>
                <a:gd name="connsiteY45" fmla="*/ 2003834 h 2169814"/>
                <a:gd name="connsiteX46" fmla="*/ 971738 w 1345948"/>
                <a:gd name="connsiteY46" fmla="*/ 2012887 h 2169814"/>
                <a:gd name="connsiteX47" fmla="*/ 950614 w 1345948"/>
                <a:gd name="connsiteY47" fmla="*/ 2085315 h 2169814"/>
                <a:gd name="connsiteX48" fmla="*/ 884222 w 1345948"/>
                <a:gd name="connsiteY48" fmla="*/ 2103422 h 2169814"/>
                <a:gd name="connsiteX49" fmla="*/ 890257 w 1345948"/>
                <a:gd name="connsiteY49" fmla="*/ 2157743 h 2169814"/>
                <a:gd name="connsiteX50" fmla="*/ 796705 w 1345948"/>
                <a:gd name="connsiteY50" fmla="*/ 2169814 h 2169814"/>
                <a:gd name="connsiteX51" fmla="*/ 772562 w 1345948"/>
                <a:gd name="connsiteY51" fmla="*/ 2166796 h 2169814"/>
                <a:gd name="connsiteX52" fmla="*/ 769544 w 1345948"/>
                <a:gd name="connsiteY52" fmla="*/ 2130582 h 2169814"/>
                <a:gd name="connsiteX53" fmla="*/ 434566 w 1345948"/>
                <a:gd name="connsiteY53" fmla="*/ 2133600 h 2169814"/>
                <a:gd name="connsiteX54" fmla="*/ 431548 w 1345948"/>
                <a:gd name="connsiteY54" fmla="*/ 1662820 h 2169814"/>
                <a:gd name="connsiteX55" fmla="*/ 365156 w 1345948"/>
                <a:gd name="connsiteY55" fmla="*/ 1659802 h 2169814"/>
                <a:gd name="connsiteX56" fmla="*/ 365156 w 1345948"/>
                <a:gd name="connsiteY56" fmla="*/ 1563232 h 2169814"/>
                <a:gd name="connsiteX57" fmla="*/ 63374 w 1345948"/>
                <a:gd name="connsiteY57" fmla="*/ 1575303 h 2169814"/>
                <a:gd name="connsiteX58" fmla="*/ 51303 w 1345948"/>
                <a:gd name="connsiteY58" fmla="*/ 1466661 h 2169814"/>
                <a:gd name="connsiteX59" fmla="*/ 105624 w 1345948"/>
                <a:gd name="connsiteY59" fmla="*/ 1367073 h 2169814"/>
                <a:gd name="connsiteX60" fmla="*/ 102606 w 1345948"/>
                <a:gd name="connsiteY60" fmla="*/ 1330859 h 2169814"/>
                <a:gd name="connsiteX61" fmla="*/ 93552 w 1345948"/>
                <a:gd name="connsiteY61" fmla="*/ 1327842 h 2169814"/>
                <a:gd name="connsiteX62" fmla="*/ 72428 w 1345948"/>
                <a:gd name="connsiteY62" fmla="*/ 1330859 h 2169814"/>
                <a:gd name="connsiteX63" fmla="*/ 51303 w 1345948"/>
                <a:gd name="connsiteY63" fmla="*/ 1336895 h 2169814"/>
                <a:gd name="connsiteX64" fmla="*/ 24142 w 1345948"/>
                <a:gd name="connsiteY64" fmla="*/ 1330859 h 2169814"/>
                <a:gd name="connsiteX65" fmla="*/ 18107 w 1345948"/>
                <a:gd name="connsiteY65" fmla="*/ 1321806 h 2169814"/>
                <a:gd name="connsiteX66" fmla="*/ 0 w 1345948"/>
                <a:gd name="connsiteY66" fmla="*/ 1312752 h 216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5948" h="2169814">
                  <a:moveTo>
                    <a:pt x="0" y="1312752"/>
                  </a:moveTo>
                  <a:lnTo>
                    <a:pt x="27160" y="123731"/>
                  </a:lnTo>
                  <a:lnTo>
                    <a:pt x="144855" y="126749"/>
                  </a:lnTo>
                  <a:cubicBezTo>
                    <a:pt x="154914" y="125743"/>
                    <a:pt x="165097" y="125594"/>
                    <a:pt x="175033" y="123731"/>
                  </a:cubicBezTo>
                  <a:cubicBezTo>
                    <a:pt x="181286" y="122558"/>
                    <a:pt x="193140" y="117695"/>
                    <a:pt x="193140" y="117695"/>
                  </a:cubicBezTo>
                  <a:cubicBezTo>
                    <a:pt x="199176" y="111659"/>
                    <a:pt x="203149" y="102287"/>
                    <a:pt x="211247" y="99588"/>
                  </a:cubicBezTo>
                  <a:cubicBezTo>
                    <a:pt x="214265" y="98582"/>
                    <a:pt x="217520" y="98115"/>
                    <a:pt x="220301" y="96570"/>
                  </a:cubicBezTo>
                  <a:cubicBezTo>
                    <a:pt x="249699" y="80238"/>
                    <a:pt x="226888" y="87379"/>
                    <a:pt x="250479" y="81481"/>
                  </a:cubicBezTo>
                  <a:cubicBezTo>
                    <a:pt x="252491" y="78463"/>
                    <a:pt x="253497" y="74440"/>
                    <a:pt x="256515" y="72428"/>
                  </a:cubicBezTo>
                  <a:cubicBezTo>
                    <a:pt x="259966" y="70127"/>
                    <a:pt x="264876" y="71265"/>
                    <a:pt x="268586" y="69410"/>
                  </a:cubicBezTo>
                  <a:cubicBezTo>
                    <a:pt x="273085" y="67160"/>
                    <a:pt x="276838" y="63629"/>
                    <a:pt x="280657" y="60356"/>
                  </a:cubicBezTo>
                  <a:cubicBezTo>
                    <a:pt x="283897" y="57579"/>
                    <a:pt x="286342" y="53923"/>
                    <a:pt x="289711" y="51303"/>
                  </a:cubicBezTo>
                  <a:cubicBezTo>
                    <a:pt x="295437" y="46850"/>
                    <a:pt x="302689" y="44361"/>
                    <a:pt x="307818" y="39232"/>
                  </a:cubicBezTo>
                  <a:cubicBezTo>
                    <a:pt x="328490" y="18560"/>
                    <a:pt x="318823" y="25860"/>
                    <a:pt x="334978" y="15089"/>
                  </a:cubicBezTo>
                  <a:cubicBezTo>
                    <a:pt x="336990" y="12071"/>
                    <a:pt x="337770" y="7658"/>
                    <a:pt x="341014" y="6036"/>
                  </a:cubicBezTo>
                  <a:cubicBezTo>
                    <a:pt x="348433" y="2326"/>
                    <a:pt x="365156" y="0"/>
                    <a:pt x="365156" y="0"/>
                  </a:cubicBezTo>
                  <a:cubicBezTo>
                    <a:pt x="377227" y="2012"/>
                    <a:pt x="389370" y="3636"/>
                    <a:pt x="401370" y="6036"/>
                  </a:cubicBezTo>
                  <a:cubicBezTo>
                    <a:pt x="404489" y="6660"/>
                    <a:pt x="407365" y="8179"/>
                    <a:pt x="410424" y="9053"/>
                  </a:cubicBezTo>
                  <a:cubicBezTo>
                    <a:pt x="414412" y="10192"/>
                    <a:pt x="418471" y="11065"/>
                    <a:pt x="422495" y="12071"/>
                  </a:cubicBezTo>
                  <a:cubicBezTo>
                    <a:pt x="426519" y="15089"/>
                    <a:pt x="430446" y="18241"/>
                    <a:pt x="434566" y="21125"/>
                  </a:cubicBezTo>
                  <a:cubicBezTo>
                    <a:pt x="440509" y="25285"/>
                    <a:pt x="447544" y="28067"/>
                    <a:pt x="452673" y="33196"/>
                  </a:cubicBezTo>
                  <a:cubicBezTo>
                    <a:pt x="456697" y="37220"/>
                    <a:pt x="460192" y="41853"/>
                    <a:pt x="464744" y="45267"/>
                  </a:cubicBezTo>
                  <a:cubicBezTo>
                    <a:pt x="468343" y="47966"/>
                    <a:pt x="472639" y="49632"/>
                    <a:pt x="476816" y="51303"/>
                  </a:cubicBezTo>
                  <a:cubicBezTo>
                    <a:pt x="494758" y="58480"/>
                    <a:pt x="491423" y="55908"/>
                    <a:pt x="506994" y="60356"/>
                  </a:cubicBezTo>
                  <a:cubicBezTo>
                    <a:pt x="510053" y="61230"/>
                    <a:pt x="512872" y="63176"/>
                    <a:pt x="516047" y="63374"/>
                  </a:cubicBezTo>
                  <a:cubicBezTo>
                    <a:pt x="529099" y="64190"/>
                    <a:pt x="542202" y="63374"/>
                    <a:pt x="555279" y="63374"/>
                  </a:cubicBezTo>
                  <a:lnTo>
                    <a:pt x="546226" y="428531"/>
                  </a:lnTo>
                  <a:lnTo>
                    <a:pt x="1201093" y="449655"/>
                  </a:lnTo>
                  <a:lnTo>
                    <a:pt x="1210146" y="835937"/>
                  </a:lnTo>
                  <a:lnTo>
                    <a:pt x="1336895" y="848008"/>
                  </a:lnTo>
                  <a:lnTo>
                    <a:pt x="1345948" y="932507"/>
                  </a:lnTo>
                  <a:lnTo>
                    <a:pt x="1303699" y="920436"/>
                  </a:lnTo>
                  <a:cubicBezTo>
                    <a:pt x="1278450" y="922960"/>
                    <a:pt x="1276065" y="915348"/>
                    <a:pt x="1267485" y="932507"/>
                  </a:cubicBezTo>
                  <a:cubicBezTo>
                    <a:pt x="1266062" y="935352"/>
                    <a:pt x="1265473" y="938542"/>
                    <a:pt x="1264467" y="941560"/>
                  </a:cubicBezTo>
                  <a:cubicBezTo>
                    <a:pt x="1266479" y="947596"/>
                    <a:pt x="1266974" y="954373"/>
                    <a:pt x="1270503" y="959667"/>
                  </a:cubicBezTo>
                  <a:lnTo>
                    <a:pt x="1282574" y="977774"/>
                  </a:lnTo>
                  <a:cubicBezTo>
                    <a:pt x="1282574" y="977775"/>
                    <a:pt x="1294644" y="995879"/>
                    <a:pt x="1294645" y="995881"/>
                  </a:cubicBezTo>
                  <a:cubicBezTo>
                    <a:pt x="1296657" y="1000911"/>
                    <a:pt x="1298779" y="1005898"/>
                    <a:pt x="1300681" y="1010970"/>
                  </a:cubicBezTo>
                  <a:cubicBezTo>
                    <a:pt x="1304335" y="1020714"/>
                    <a:pt x="1303699" y="1017613"/>
                    <a:pt x="1303699" y="1026059"/>
                  </a:cubicBezTo>
                  <a:lnTo>
                    <a:pt x="1128665" y="1041149"/>
                  </a:lnTo>
                  <a:lnTo>
                    <a:pt x="1140736" y="1267485"/>
                  </a:lnTo>
                  <a:lnTo>
                    <a:pt x="1032095" y="1267485"/>
                  </a:lnTo>
                  <a:lnTo>
                    <a:pt x="1032095" y="1427430"/>
                  </a:lnTo>
                  <a:lnTo>
                    <a:pt x="1065291" y="1466661"/>
                  </a:lnTo>
                  <a:lnTo>
                    <a:pt x="1071327" y="1708087"/>
                  </a:lnTo>
                  <a:lnTo>
                    <a:pt x="1080380" y="2003834"/>
                  </a:lnTo>
                  <a:lnTo>
                    <a:pt x="971738" y="2012887"/>
                  </a:lnTo>
                  <a:lnTo>
                    <a:pt x="950614" y="2085315"/>
                  </a:lnTo>
                  <a:lnTo>
                    <a:pt x="884222" y="2103422"/>
                  </a:lnTo>
                  <a:lnTo>
                    <a:pt x="890257" y="2157743"/>
                  </a:lnTo>
                  <a:lnTo>
                    <a:pt x="796705" y="2169814"/>
                  </a:lnTo>
                  <a:lnTo>
                    <a:pt x="772562" y="2166796"/>
                  </a:lnTo>
                  <a:lnTo>
                    <a:pt x="769544" y="2130582"/>
                  </a:lnTo>
                  <a:lnTo>
                    <a:pt x="434566" y="2133600"/>
                  </a:lnTo>
                  <a:lnTo>
                    <a:pt x="431548" y="1662820"/>
                  </a:lnTo>
                  <a:lnTo>
                    <a:pt x="365156" y="1659802"/>
                  </a:lnTo>
                  <a:lnTo>
                    <a:pt x="365156" y="1563232"/>
                  </a:lnTo>
                  <a:lnTo>
                    <a:pt x="63374" y="1575303"/>
                  </a:lnTo>
                  <a:lnTo>
                    <a:pt x="51303" y="1466661"/>
                  </a:lnTo>
                  <a:lnTo>
                    <a:pt x="105624" y="1367073"/>
                  </a:lnTo>
                  <a:cubicBezTo>
                    <a:pt x="104618" y="1355002"/>
                    <a:pt x="106169" y="1342436"/>
                    <a:pt x="102606" y="1330859"/>
                  </a:cubicBezTo>
                  <a:cubicBezTo>
                    <a:pt x="101670" y="1327819"/>
                    <a:pt x="96733" y="1327842"/>
                    <a:pt x="93552" y="1327842"/>
                  </a:cubicBezTo>
                  <a:cubicBezTo>
                    <a:pt x="86439" y="1327842"/>
                    <a:pt x="79426" y="1329587"/>
                    <a:pt x="72428" y="1330859"/>
                  </a:cubicBezTo>
                  <a:cubicBezTo>
                    <a:pt x="64091" y="1332375"/>
                    <a:pt x="59060" y="1334309"/>
                    <a:pt x="51303" y="1336895"/>
                  </a:cubicBezTo>
                  <a:cubicBezTo>
                    <a:pt x="51117" y="1336864"/>
                    <a:pt x="28052" y="1333987"/>
                    <a:pt x="24142" y="1330859"/>
                  </a:cubicBezTo>
                  <a:cubicBezTo>
                    <a:pt x="21310" y="1328593"/>
                    <a:pt x="20283" y="1324707"/>
                    <a:pt x="18107" y="1321806"/>
                  </a:cubicBezTo>
                  <a:cubicBezTo>
                    <a:pt x="17253" y="1320668"/>
                    <a:pt x="16095" y="1319794"/>
                    <a:pt x="0" y="131275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4858693" y="3769259"/>
              <a:ext cx="322907" cy="310836"/>
            </a:xfrm>
            <a:custGeom>
              <a:avLst/>
              <a:gdLst>
                <a:gd name="connsiteX0" fmla="*/ 0 w 322907"/>
                <a:gd name="connsiteY0" fmla="*/ 310836 h 310836"/>
                <a:gd name="connsiteX1" fmla="*/ 3018 w 322907"/>
                <a:gd name="connsiteY1" fmla="*/ 51303 h 310836"/>
                <a:gd name="connsiteX2" fmla="*/ 30178 w 322907"/>
                <a:gd name="connsiteY2" fmla="*/ 36214 h 310836"/>
                <a:gd name="connsiteX3" fmla="*/ 51303 w 322907"/>
                <a:gd name="connsiteY3" fmla="*/ 18107 h 310836"/>
                <a:gd name="connsiteX4" fmla="*/ 57339 w 322907"/>
                <a:gd name="connsiteY4" fmla="*/ 9054 h 310836"/>
                <a:gd name="connsiteX5" fmla="*/ 75446 w 322907"/>
                <a:gd name="connsiteY5" fmla="*/ 0 h 310836"/>
                <a:gd name="connsiteX6" fmla="*/ 117695 w 322907"/>
                <a:gd name="connsiteY6" fmla="*/ 3018 h 310836"/>
                <a:gd name="connsiteX7" fmla="*/ 141838 w 322907"/>
                <a:gd name="connsiteY7" fmla="*/ 30179 h 310836"/>
                <a:gd name="connsiteX8" fmla="*/ 150891 w 322907"/>
                <a:gd name="connsiteY8" fmla="*/ 42250 h 310836"/>
                <a:gd name="connsiteX9" fmla="*/ 162962 w 322907"/>
                <a:gd name="connsiteY9" fmla="*/ 48286 h 310836"/>
                <a:gd name="connsiteX10" fmla="*/ 196158 w 322907"/>
                <a:gd name="connsiteY10" fmla="*/ 45268 h 310836"/>
                <a:gd name="connsiteX11" fmla="*/ 205212 w 322907"/>
                <a:gd name="connsiteY11" fmla="*/ 39232 h 310836"/>
                <a:gd name="connsiteX12" fmla="*/ 217283 w 322907"/>
                <a:gd name="connsiteY12" fmla="*/ 36214 h 310836"/>
                <a:gd name="connsiteX13" fmla="*/ 229355 w 322907"/>
                <a:gd name="connsiteY13" fmla="*/ 27161 h 310836"/>
                <a:gd name="connsiteX14" fmla="*/ 238408 w 322907"/>
                <a:gd name="connsiteY14" fmla="*/ 18107 h 310836"/>
                <a:gd name="connsiteX15" fmla="*/ 247461 w 322907"/>
                <a:gd name="connsiteY15" fmla="*/ 15090 h 310836"/>
                <a:gd name="connsiteX16" fmla="*/ 277640 w 322907"/>
                <a:gd name="connsiteY16" fmla="*/ 18107 h 310836"/>
                <a:gd name="connsiteX17" fmla="*/ 286693 w 322907"/>
                <a:gd name="connsiteY17" fmla="*/ 24143 h 310836"/>
                <a:gd name="connsiteX18" fmla="*/ 295747 w 322907"/>
                <a:gd name="connsiteY18" fmla="*/ 27161 h 310836"/>
                <a:gd name="connsiteX19" fmla="*/ 322907 w 322907"/>
                <a:gd name="connsiteY19" fmla="*/ 24143 h 310836"/>
                <a:gd name="connsiteX20" fmla="*/ 322907 w 322907"/>
                <a:gd name="connsiteY20" fmla="*/ 307818 h 310836"/>
                <a:gd name="connsiteX21" fmla="*/ 0 w 322907"/>
                <a:gd name="connsiteY21" fmla="*/ 310836 h 3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2907" h="310836">
                  <a:moveTo>
                    <a:pt x="0" y="310836"/>
                  </a:moveTo>
                  <a:lnTo>
                    <a:pt x="3018" y="51303"/>
                  </a:lnTo>
                  <a:lnTo>
                    <a:pt x="30178" y="36214"/>
                  </a:lnTo>
                  <a:cubicBezTo>
                    <a:pt x="37220" y="30178"/>
                    <a:pt x="44745" y="24665"/>
                    <a:pt x="51303" y="18107"/>
                  </a:cubicBezTo>
                  <a:cubicBezTo>
                    <a:pt x="53868" y="15542"/>
                    <a:pt x="54774" y="11619"/>
                    <a:pt x="57339" y="9054"/>
                  </a:cubicBezTo>
                  <a:cubicBezTo>
                    <a:pt x="63190" y="3203"/>
                    <a:pt x="68081" y="2455"/>
                    <a:pt x="75446" y="0"/>
                  </a:cubicBezTo>
                  <a:cubicBezTo>
                    <a:pt x="89529" y="1006"/>
                    <a:pt x="104369" y="-1646"/>
                    <a:pt x="117695" y="3018"/>
                  </a:cubicBezTo>
                  <a:cubicBezTo>
                    <a:pt x="127984" y="6619"/>
                    <a:pt x="135479" y="21277"/>
                    <a:pt x="141838" y="30179"/>
                  </a:cubicBezTo>
                  <a:cubicBezTo>
                    <a:pt x="144761" y="34272"/>
                    <a:pt x="147072" y="38977"/>
                    <a:pt x="150891" y="42250"/>
                  </a:cubicBezTo>
                  <a:cubicBezTo>
                    <a:pt x="154307" y="45178"/>
                    <a:pt x="158938" y="46274"/>
                    <a:pt x="162962" y="48286"/>
                  </a:cubicBezTo>
                  <a:cubicBezTo>
                    <a:pt x="174027" y="47280"/>
                    <a:pt x="185294" y="47596"/>
                    <a:pt x="196158" y="45268"/>
                  </a:cubicBezTo>
                  <a:cubicBezTo>
                    <a:pt x="199705" y="44508"/>
                    <a:pt x="201878" y="40661"/>
                    <a:pt x="205212" y="39232"/>
                  </a:cubicBezTo>
                  <a:cubicBezTo>
                    <a:pt x="209024" y="37598"/>
                    <a:pt x="213259" y="37220"/>
                    <a:pt x="217283" y="36214"/>
                  </a:cubicBezTo>
                  <a:cubicBezTo>
                    <a:pt x="221307" y="33196"/>
                    <a:pt x="225536" y="30434"/>
                    <a:pt x="229355" y="27161"/>
                  </a:cubicBezTo>
                  <a:cubicBezTo>
                    <a:pt x="232595" y="24384"/>
                    <a:pt x="234857" y="20474"/>
                    <a:pt x="238408" y="18107"/>
                  </a:cubicBezTo>
                  <a:cubicBezTo>
                    <a:pt x="241055" y="16343"/>
                    <a:pt x="244443" y="16096"/>
                    <a:pt x="247461" y="15090"/>
                  </a:cubicBezTo>
                  <a:cubicBezTo>
                    <a:pt x="257521" y="16096"/>
                    <a:pt x="267789" y="15834"/>
                    <a:pt x="277640" y="18107"/>
                  </a:cubicBezTo>
                  <a:cubicBezTo>
                    <a:pt x="281174" y="18922"/>
                    <a:pt x="283449" y="22521"/>
                    <a:pt x="286693" y="24143"/>
                  </a:cubicBezTo>
                  <a:cubicBezTo>
                    <a:pt x="289538" y="25566"/>
                    <a:pt x="292729" y="26155"/>
                    <a:pt x="295747" y="27161"/>
                  </a:cubicBezTo>
                  <a:lnTo>
                    <a:pt x="322907" y="24143"/>
                  </a:lnTo>
                  <a:lnTo>
                    <a:pt x="322907" y="307818"/>
                  </a:lnTo>
                  <a:lnTo>
                    <a:pt x="0" y="310836"/>
                  </a:lnTo>
                  <a:close/>
                </a:path>
              </a:pathLst>
            </a:custGeom>
            <a:solidFill>
              <a:srgbClr val="3B608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4506097" y="4057135"/>
              <a:ext cx="1165654" cy="1940011"/>
            </a:xfrm>
            <a:custGeom>
              <a:avLst/>
              <a:gdLst>
                <a:gd name="connsiteX0" fmla="*/ 0 w 1186248"/>
                <a:gd name="connsiteY0" fmla="*/ 222422 h 1940011"/>
                <a:gd name="connsiteX1" fmla="*/ 177113 w 1186248"/>
                <a:gd name="connsiteY1" fmla="*/ 230660 h 1940011"/>
                <a:gd name="connsiteX2" fmla="*/ 172994 w 1186248"/>
                <a:gd name="connsiteY2" fmla="*/ 168876 h 1940011"/>
                <a:gd name="connsiteX3" fmla="*/ 247135 w 1186248"/>
                <a:gd name="connsiteY3" fmla="*/ 160638 h 1940011"/>
                <a:gd name="connsiteX4" fmla="*/ 267729 w 1186248"/>
                <a:gd name="connsiteY4" fmla="*/ 78260 h 1940011"/>
                <a:gd name="connsiteX5" fmla="*/ 370702 w 1186248"/>
                <a:gd name="connsiteY5" fmla="*/ 78260 h 1940011"/>
                <a:gd name="connsiteX6" fmla="*/ 374821 w 1186248"/>
                <a:gd name="connsiteY6" fmla="*/ 0 h 1940011"/>
                <a:gd name="connsiteX7" fmla="*/ 696097 w 1186248"/>
                <a:gd name="connsiteY7" fmla="*/ 4119 h 1940011"/>
                <a:gd name="connsiteX8" fmla="*/ 700216 w 1186248"/>
                <a:gd name="connsiteY8" fmla="*/ 350108 h 1940011"/>
                <a:gd name="connsiteX9" fmla="*/ 593124 w 1186248"/>
                <a:gd name="connsiteY9" fmla="*/ 341870 h 1940011"/>
                <a:gd name="connsiteX10" fmla="*/ 593124 w 1186248"/>
                <a:gd name="connsiteY10" fmla="*/ 696097 h 1940011"/>
                <a:gd name="connsiteX11" fmla="*/ 782594 w 1186248"/>
                <a:gd name="connsiteY11" fmla="*/ 691979 h 1940011"/>
                <a:gd name="connsiteX12" fmla="*/ 836140 w 1186248"/>
                <a:gd name="connsiteY12" fmla="*/ 659027 h 1940011"/>
                <a:gd name="connsiteX13" fmla="*/ 848497 w 1186248"/>
                <a:gd name="connsiteY13" fmla="*/ 947351 h 1940011"/>
                <a:gd name="connsiteX14" fmla="*/ 778475 w 1186248"/>
                <a:gd name="connsiteY14" fmla="*/ 1050324 h 1940011"/>
                <a:gd name="connsiteX15" fmla="*/ 852616 w 1186248"/>
                <a:gd name="connsiteY15" fmla="*/ 1062681 h 1940011"/>
                <a:gd name="connsiteX16" fmla="*/ 934994 w 1186248"/>
                <a:gd name="connsiteY16" fmla="*/ 1165654 h 1940011"/>
                <a:gd name="connsiteX17" fmla="*/ 906162 w 1186248"/>
                <a:gd name="connsiteY17" fmla="*/ 1215081 h 1940011"/>
                <a:gd name="connsiteX18" fmla="*/ 1112108 w 1186248"/>
                <a:gd name="connsiteY18" fmla="*/ 1206843 h 1940011"/>
                <a:gd name="connsiteX19" fmla="*/ 1161535 w 1186248"/>
                <a:gd name="connsiteY19" fmla="*/ 1235676 h 1940011"/>
                <a:gd name="connsiteX20" fmla="*/ 1186248 w 1186248"/>
                <a:gd name="connsiteY20" fmla="*/ 1227438 h 1940011"/>
                <a:gd name="connsiteX21" fmla="*/ 1182129 w 1186248"/>
                <a:gd name="connsiteY21" fmla="*/ 1264508 h 1940011"/>
                <a:gd name="connsiteX22" fmla="*/ 1178011 w 1186248"/>
                <a:gd name="connsiteY22" fmla="*/ 1289222 h 1940011"/>
                <a:gd name="connsiteX23" fmla="*/ 1149178 w 1186248"/>
                <a:gd name="connsiteY23" fmla="*/ 1313935 h 1940011"/>
                <a:gd name="connsiteX24" fmla="*/ 1136821 w 1186248"/>
                <a:gd name="connsiteY24" fmla="*/ 1326292 h 1940011"/>
                <a:gd name="connsiteX25" fmla="*/ 1112108 w 1186248"/>
                <a:gd name="connsiteY25" fmla="*/ 1359243 h 1940011"/>
                <a:gd name="connsiteX26" fmla="*/ 1083275 w 1186248"/>
                <a:gd name="connsiteY26" fmla="*/ 1363362 h 1940011"/>
                <a:gd name="connsiteX27" fmla="*/ 1070919 w 1186248"/>
                <a:gd name="connsiteY27" fmla="*/ 1371600 h 1940011"/>
                <a:gd name="connsiteX28" fmla="*/ 1042086 w 1186248"/>
                <a:gd name="connsiteY28" fmla="*/ 1383957 h 1940011"/>
                <a:gd name="connsiteX29" fmla="*/ 1029729 w 1186248"/>
                <a:gd name="connsiteY29" fmla="*/ 1396314 h 1940011"/>
                <a:gd name="connsiteX30" fmla="*/ 1005016 w 1186248"/>
                <a:gd name="connsiteY30" fmla="*/ 1408670 h 1940011"/>
                <a:gd name="connsiteX31" fmla="*/ 980302 w 1186248"/>
                <a:gd name="connsiteY31" fmla="*/ 1425146 h 1940011"/>
                <a:gd name="connsiteX32" fmla="*/ 972065 w 1186248"/>
                <a:gd name="connsiteY32" fmla="*/ 1453979 h 1940011"/>
                <a:gd name="connsiteX33" fmla="*/ 967946 w 1186248"/>
                <a:gd name="connsiteY33" fmla="*/ 1524000 h 1940011"/>
                <a:gd name="connsiteX34" fmla="*/ 939113 w 1186248"/>
                <a:gd name="connsiteY34" fmla="*/ 1556951 h 1940011"/>
                <a:gd name="connsiteX35" fmla="*/ 918519 w 1186248"/>
                <a:gd name="connsiteY35" fmla="*/ 1581665 h 1940011"/>
                <a:gd name="connsiteX36" fmla="*/ 873211 w 1186248"/>
                <a:gd name="connsiteY36" fmla="*/ 1577546 h 1940011"/>
                <a:gd name="connsiteX37" fmla="*/ 848497 w 1186248"/>
                <a:gd name="connsiteY37" fmla="*/ 1569308 h 1940011"/>
                <a:gd name="connsiteX38" fmla="*/ 823783 w 1186248"/>
                <a:gd name="connsiteY38" fmla="*/ 1573427 h 1940011"/>
                <a:gd name="connsiteX39" fmla="*/ 819665 w 1186248"/>
                <a:gd name="connsiteY39" fmla="*/ 1626973 h 1940011"/>
                <a:gd name="connsiteX40" fmla="*/ 807308 w 1186248"/>
                <a:gd name="connsiteY40" fmla="*/ 1651687 h 1940011"/>
                <a:gd name="connsiteX41" fmla="*/ 782594 w 1186248"/>
                <a:gd name="connsiteY41" fmla="*/ 1668162 h 1940011"/>
                <a:gd name="connsiteX42" fmla="*/ 770238 w 1186248"/>
                <a:gd name="connsiteY42" fmla="*/ 1680519 h 1940011"/>
                <a:gd name="connsiteX43" fmla="*/ 766119 w 1186248"/>
                <a:gd name="connsiteY43" fmla="*/ 1692876 h 1940011"/>
                <a:gd name="connsiteX44" fmla="*/ 757881 w 1186248"/>
                <a:gd name="connsiteY44" fmla="*/ 1709351 h 1940011"/>
                <a:gd name="connsiteX45" fmla="*/ 753762 w 1186248"/>
                <a:gd name="connsiteY45" fmla="*/ 1762897 h 1940011"/>
                <a:gd name="connsiteX46" fmla="*/ 749643 w 1186248"/>
                <a:gd name="connsiteY46" fmla="*/ 1779373 h 1940011"/>
                <a:gd name="connsiteX47" fmla="*/ 745524 w 1186248"/>
                <a:gd name="connsiteY47" fmla="*/ 1865870 h 1940011"/>
                <a:gd name="connsiteX48" fmla="*/ 737286 w 1186248"/>
                <a:gd name="connsiteY48" fmla="*/ 1878227 h 1940011"/>
                <a:gd name="connsiteX49" fmla="*/ 712573 w 1186248"/>
                <a:gd name="connsiteY49" fmla="*/ 1894703 h 1940011"/>
                <a:gd name="connsiteX50" fmla="*/ 671383 w 1186248"/>
                <a:gd name="connsiteY50" fmla="*/ 1898822 h 1940011"/>
                <a:gd name="connsiteX51" fmla="*/ 659027 w 1186248"/>
                <a:gd name="connsiteY51" fmla="*/ 1902941 h 1940011"/>
                <a:gd name="connsiteX52" fmla="*/ 638432 w 1186248"/>
                <a:gd name="connsiteY52" fmla="*/ 1907060 h 1940011"/>
                <a:gd name="connsiteX53" fmla="*/ 634313 w 1186248"/>
                <a:gd name="connsiteY53" fmla="*/ 1940011 h 1940011"/>
                <a:gd name="connsiteX54" fmla="*/ 605481 w 1186248"/>
                <a:gd name="connsiteY54" fmla="*/ 1935892 h 1940011"/>
                <a:gd name="connsiteX55" fmla="*/ 584886 w 1186248"/>
                <a:gd name="connsiteY55" fmla="*/ 1911179 h 1940011"/>
                <a:gd name="connsiteX56" fmla="*/ 572529 w 1186248"/>
                <a:gd name="connsiteY56" fmla="*/ 1898822 h 1940011"/>
                <a:gd name="connsiteX57" fmla="*/ 568411 w 1186248"/>
                <a:gd name="connsiteY57" fmla="*/ 1886465 h 1940011"/>
                <a:gd name="connsiteX58" fmla="*/ 494270 w 1186248"/>
                <a:gd name="connsiteY58" fmla="*/ 1882346 h 1940011"/>
                <a:gd name="connsiteX59" fmla="*/ 473675 w 1186248"/>
                <a:gd name="connsiteY59" fmla="*/ 1878227 h 1940011"/>
                <a:gd name="connsiteX60" fmla="*/ 444843 w 1186248"/>
                <a:gd name="connsiteY60" fmla="*/ 1845276 h 1940011"/>
                <a:gd name="connsiteX61" fmla="*/ 440724 w 1186248"/>
                <a:gd name="connsiteY61" fmla="*/ 1832919 h 1940011"/>
                <a:gd name="connsiteX62" fmla="*/ 424248 w 1186248"/>
                <a:gd name="connsiteY62" fmla="*/ 1795849 h 1940011"/>
                <a:gd name="connsiteX63" fmla="*/ 416011 w 1186248"/>
                <a:gd name="connsiteY63" fmla="*/ 1758779 h 1940011"/>
                <a:gd name="connsiteX64" fmla="*/ 411892 w 1186248"/>
                <a:gd name="connsiteY64" fmla="*/ 1742303 h 1940011"/>
                <a:gd name="connsiteX65" fmla="*/ 391297 w 1186248"/>
                <a:gd name="connsiteY65" fmla="*/ 1717589 h 1940011"/>
                <a:gd name="connsiteX66" fmla="*/ 383059 w 1186248"/>
                <a:gd name="connsiteY66" fmla="*/ 1705233 h 1940011"/>
                <a:gd name="connsiteX67" fmla="*/ 358346 w 1186248"/>
                <a:gd name="connsiteY67" fmla="*/ 1684638 h 1940011"/>
                <a:gd name="connsiteX68" fmla="*/ 350108 w 1186248"/>
                <a:gd name="connsiteY68" fmla="*/ 1672281 h 1940011"/>
                <a:gd name="connsiteX69" fmla="*/ 288324 w 1186248"/>
                <a:gd name="connsiteY69" fmla="*/ 1688757 h 1940011"/>
                <a:gd name="connsiteX70" fmla="*/ 284205 w 1186248"/>
                <a:gd name="connsiteY70" fmla="*/ 1705233 h 1940011"/>
                <a:gd name="connsiteX71" fmla="*/ 259492 w 1186248"/>
                <a:gd name="connsiteY71" fmla="*/ 1705233 h 1940011"/>
                <a:gd name="connsiteX72" fmla="*/ 243016 w 1186248"/>
                <a:gd name="connsiteY72" fmla="*/ 1701114 h 1940011"/>
                <a:gd name="connsiteX73" fmla="*/ 222421 w 1186248"/>
                <a:gd name="connsiteY73" fmla="*/ 1688757 h 1940011"/>
                <a:gd name="connsiteX74" fmla="*/ 214183 w 1186248"/>
                <a:gd name="connsiteY74" fmla="*/ 1643449 h 1940011"/>
                <a:gd name="connsiteX75" fmla="*/ 135924 w 1186248"/>
                <a:gd name="connsiteY75" fmla="*/ 1618735 h 1940011"/>
                <a:gd name="connsiteX76" fmla="*/ 115329 w 1186248"/>
                <a:gd name="connsiteY76" fmla="*/ 1524000 h 1940011"/>
                <a:gd name="connsiteX77" fmla="*/ 41189 w 1186248"/>
                <a:gd name="connsiteY77" fmla="*/ 1515762 h 1940011"/>
                <a:gd name="connsiteX78" fmla="*/ 70021 w 1186248"/>
                <a:gd name="connsiteY78" fmla="*/ 1441622 h 1940011"/>
                <a:gd name="connsiteX79" fmla="*/ 20594 w 1186248"/>
                <a:gd name="connsiteY79" fmla="*/ 1441622 h 1940011"/>
                <a:gd name="connsiteX80" fmla="*/ 20594 w 1186248"/>
                <a:gd name="connsiteY80" fmla="*/ 325395 h 1940011"/>
                <a:gd name="connsiteX81" fmla="*/ 70021 w 1186248"/>
                <a:gd name="connsiteY81" fmla="*/ 292443 h 1940011"/>
                <a:gd name="connsiteX82" fmla="*/ 74140 w 1186248"/>
                <a:gd name="connsiteY82" fmla="*/ 255373 h 1940011"/>
                <a:gd name="connsiteX83" fmla="*/ 0 w 1186248"/>
                <a:gd name="connsiteY83" fmla="*/ 222422 h 1940011"/>
                <a:gd name="connsiteX0" fmla="*/ 45798 w 1165654"/>
                <a:gd name="connsiteY0" fmla="*/ 222422 h 1940011"/>
                <a:gd name="connsiteX1" fmla="*/ 156519 w 1165654"/>
                <a:gd name="connsiteY1" fmla="*/ 230660 h 1940011"/>
                <a:gd name="connsiteX2" fmla="*/ 152400 w 1165654"/>
                <a:gd name="connsiteY2" fmla="*/ 168876 h 1940011"/>
                <a:gd name="connsiteX3" fmla="*/ 226541 w 1165654"/>
                <a:gd name="connsiteY3" fmla="*/ 160638 h 1940011"/>
                <a:gd name="connsiteX4" fmla="*/ 247135 w 1165654"/>
                <a:gd name="connsiteY4" fmla="*/ 78260 h 1940011"/>
                <a:gd name="connsiteX5" fmla="*/ 350108 w 1165654"/>
                <a:gd name="connsiteY5" fmla="*/ 78260 h 1940011"/>
                <a:gd name="connsiteX6" fmla="*/ 354227 w 1165654"/>
                <a:gd name="connsiteY6" fmla="*/ 0 h 1940011"/>
                <a:gd name="connsiteX7" fmla="*/ 675503 w 1165654"/>
                <a:gd name="connsiteY7" fmla="*/ 4119 h 1940011"/>
                <a:gd name="connsiteX8" fmla="*/ 679622 w 1165654"/>
                <a:gd name="connsiteY8" fmla="*/ 350108 h 1940011"/>
                <a:gd name="connsiteX9" fmla="*/ 572530 w 1165654"/>
                <a:gd name="connsiteY9" fmla="*/ 341870 h 1940011"/>
                <a:gd name="connsiteX10" fmla="*/ 572530 w 1165654"/>
                <a:gd name="connsiteY10" fmla="*/ 696097 h 1940011"/>
                <a:gd name="connsiteX11" fmla="*/ 762000 w 1165654"/>
                <a:gd name="connsiteY11" fmla="*/ 691979 h 1940011"/>
                <a:gd name="connsiteX12" fmla="*/ 815546 w 1165654"/>
                <a:gd name="connsiteY12" fmla="*/ 659027 h 1940011"/>
                <a:gd name="connsiteX13" fmla="*/ 827903 w 1165654"/>
                <a:gd name="connsiteY13" fmla="*/ 947351 h 1940011"/>
                <a:gd name="connsiteX14" fmla="*/ 757881 w 1165654"/>
                <a:gd name="connsiteY14" fmla="*/ 1050324 h 1940011"/>
                <a:gd name="connsiteX15" fmla="*/ 832022 w 1165654"/>
                <a:gd name="connsiteY15" fmla="*/ 1062681 h 1940011"/>
                <a:gd name="connsiteX16" fmla="*/ 914400 w 1165654"/>
                <a:gd name="connsiteY16" fmla="*/ 1165654 h 1940011"/>
                <a:gd name="connsiteX17" fmla="*/ 885568 w 1165654"/>
                <a:gd name="connsiteY17" fmla="*/ 1215081 h 1940011"/>
                <a:gd name="connsiteX18" fmla="*/ 1091514 w 1165654"/>
                <a:gd name="connsiteY18" fmla="*/ 1206843 h 1940011"/>
                <a:gd name="connsiteX19" fmla="*/ 1140941 w 1165654"/>
                <a:gd name="connsiteY19" fmla="*/ 1235676 h 1940011"/>
                <a:gd name="connsiteX20" fmla="*/ 1165654 w 1165654"/>
                <a:gd name="connsiteY20" fmla="*/ 1227438 h 1940011"/>
                <a:gd name="connsiteX21" fmla="*/ 1161535 w 1165654"/>
                <a:gd name="connsiteY21" fmla="*/ 1264508 h 1940011"/>
                <a:gd name="connsiteX22" fmla="*/ 1157417 w 1165654"/>
                <a:gd name="connsiteY22" fmla="*/ 1289222 h 1940011"/>
                <a:gd name="connsiteX23" fmla="*/ 1128584 w 1165654"/>
                <a:gd name="connsiteY23" fmla="*/ 1313935 h 1940011"/>
                <a:gd name="connsiteX24" fmla="*/ 1116227 w 1165654"/>
                <a:gd name="connsiteY24" fmla="*/ 1326292 h 1940011"/>
                <a:gd name="connsiteX25" fmla="*/ 1091514 w 1165654"/>
                <a:gd name="connsiteY25" fmla="*/ 1359243 h 1940011"/>
                <a:gd name="connsiteX26" fmla="*/ 1062681 w 1165654"/>
                <a:gd name="connsiteY26" fmla="*/ 1363362 h 1940011"/>
                <a:gd name="connsiteX27" fmla="*/ 1050325 w 1165654"/>
                <a:gd name="connsiteY27" fmla="*/ 1371600 h 1940011"/>
                <a:gd name="connsiteX28" fmla="*/ 1021492 w 1165654"/>
                <a:gd name="connsiteY28" fmla="*/ 1383957 h 1940011"/>
                <a:gd name="connsiteX29" fmla="*/ 1009135 w 1165654"/>
                <a:gd name="connsiteY29" fmla="*/ 1396314 h 1940011"/>
                <a:gd name="connsiteX30" fmla="*/ 984422 w 1165654"/>
                <a:gd name="connsiteY30" fmla="*/ 1408670 h 1940011"/>
                <a:gd name="connsiteX31" fmla="*/ 959708 w 1165654"/>
                <a:gd name="connsiteY31" fmla="*/ 1425146 h 1940011"/>
                <a:gd name="connsiteX32" fmla="*/ 951471 w 1165654"/>
                <a:gd name="connsiteY32" fmla="*/ 1453979 h 1940011"/>
                <a:gd name="connsiteX33" fmla="*/ 947352 w 1165654"/>
                <a:gd name="connsiteY33" fmla="*/ 1524000 h 1940011"/>
                <a:gd name="connsiteX34" fmla="*/ 918519 w 1165654"/>
                <a:gd name="connsiteY34" fmla="*/ 1556951 h 1940011"/>
                <a:gd name="connsiteX35" fmla="*/ 897925 w 1165654"/>
                <a:gd name="connsiteY35" fmla="*/ 1581665 h 1940011"/>
                <a:gd name="connsiteX36" fmla="*/ 852617 w 1165654"/>
                <a:gd name="connsiteY36" fmla="*/ 1577546 h 1940011"/>
                <a:gd name="connsiteX37" fmla="*/ 827903 w 1165654"/>
                <a:gd name="connsiteY37" fmla="*/ 1569308 h 1940011"/>
                <a:gd name="connsiteX38" fmla="*/ 803189 w 1165654"/>
                <a:gd name="connsiteY38" fmla="*/ 1573427 h 1940011"/>
                <a:gd name="connsiteX39" fmla="*/ 799071 w 1165654"/>
                <a:gd name="connsiteY39" fmla="*/ 1626973 h 1940011"/>
                <a:gd name="connsiteX40" fmla="*/ 786714 w 1165654"/>
                <a:gd name="connsiteY40" fmla="*/ 1651687 h 1940011"/>
                <a:gd name="connsiteX41" fmla="*/ 762000 w 1165654"/>
                <a:gd name="connsiteY41" fmla="*/ 1668162 h 1940011"/>
                <a:gd name="connsiteX42" fmla="*/ 749644 w 1165654"/>
                <a:gd name="connsiteY42" fmla="*/ 1680519 h 1940011"/>
                <a:gd name="connsiteX43" fmla="*/ 745525 w 1165654"/>
                <a:gd name="connsiteY43" fmla="*/ 1692876 h 1940011"/>
                <a:gd name="connsiteX44" fmla="*/ 737287 w 1165654"/>
                <a:gd name="connsiteY44" fmla="*/ 1709351 h 1940011"/>
                <a:gd name="connsiteX45" fmla="*/ 733168 w 1165654"/>
                <a:gd name="connsiteY45" fmla="*/ 1762897 h 1940011"/>
                <a:gd name="connsiteX46" fmla="*/ 729049 w 1165654"/>
                <a:gd name="connsiteY46" fmla="*/ 1779373 h 1940011"/>
                <a:gd name="connsiteX47" fmla="*/ 724930 w 1165654"/>
                <a:gd name="connsiteY47" fmla="*/ 1865870 h 1940011"/>
                <a:gd name="connsiteX48" fmla="*/ 716692 w 1165654"/>
                <a:gd name="connsiteY48" fmla="*/ 1878227 h 1940011"/>
                <a:gd name="connsiteX49" fmla="*/ 691979 w 1165654"/>
                <a:gd name="connsiteY49" fmla="*/ 1894703 h 1940011"/>
                <a:gd name="connsiteX50" fmla="*/ 650789 w 1165654"/>
                <a:gd name="connsiteY50" fmla="*/ 1898822 h 1940011"/>
                <a:gd name="connsiteX51" fmla="*/ 638433 w 1165654"/>
                <a:gd name="connsiteY51" fmla="*/ 1902941 h 1940011"/>
                <a:gd name="connsiteX52" fmla="*/ 617838 w 1165654"/>
                <a:gd name="connsiteY52" fmla="*/ 1907060 h 1940011"/>
                <a:gd name="connsiteX53" fmla="*/ 613719 w 1165654"/>
                <a:gd name="connsiteY53" fmla="*/ 1940011 h 1940011"/>
                <a:gd name="connsiteX54" fmla="*/ 584887 w 1165654"/>
                <a:gd name="connsiteY54" fmla="*/ 1935892 h 1940011"/>
                <a:gd name="connsiteX55" fmla="*/ 564292 w 1165654"/>
                <a:gd name="connsiteY55" fmla="*/ 1911179 h 1940011"/>
                <a:gd name="connsiteX56" fmla="*/ 551935 w 1165654"/>
                <a:gd name="connsiteY56" fmla="*/ 1898822 h 1940011"/>
                <a:gd name="connsiteX57" fmla="*/ 547817 w 1165654"/>
                <a:gd name="connsiteY57" fmla="*/ 1886465 h 1940011"/>
                <a:gd name="connsiteX58" fmla="*/ 473676 w 1165654"/>
                <a:gd name="connsiteY58" fmla="*/ 1882346 h 1940011"/>
                <a:gd name="connsiteX59" fmla="*/ 453081 w 1165654"/>
                <a:gd name="connsiteY59" fmla="*/ 1878227 h 1940011"/>
                <a:gd name="connsiteX60" fmla="*/ 424249 w 1165654"/>
                <a:gd name="connsiteY60" fmla="*/ 1845276 h 1940011"/>
                <a:gd name="connsiteX61" fmla="*/ 420130 w 1165654"/>
                <a:gd name="connsiteY61" fmla="*/ 1832919 h 1940011"/>
                <a:gd name="connsiteX62" fmla="*/ 403654 w 1165654"/>
                <a:gd name="connsiteY62" fmla="*/ 1795849 h 1940011"/>
                <a:gd name="connsiteX63" fmla="*/ 395417 w 1165654"/>
                <a:gd name="connsiteY63" fmla="*/ 1758779 h 1940011"/>
                <a:gd name="connsiteX64" fmla="*/ 391298 w 1165654"/>
                <a:gd name="connsiteY64" fmla="*/ 1742303 h 1940011"/>
                <a:gd name="connsiteX65" fmla="*/ 370703 w 1165654"/>
                <a:gd name="connsiteY65" fmla="*/ 1717589 h 1940011"/>
                <a:gd name="connsiteX66" fmla="*/ 362465 w 1165654"/>
                <a:gd name="connsiteY66" fmla="*/ 1705233 h 1940011"/>
                <a:gd name="connsiteX67" fmla="*/ 337752 w 1165654"/>
                <a:gd name="connsiteY67" fmla="*/ 1684638 h 1940011"/>
                <a:gd name="connsiteX68" fmla="*/ 329514 w 1165654"/>
                <a:gd name="connsiteY68" fmla="*/ 1672281 h 1940011"/>
                <a:gd name="connsiteX69" fmla="*/ 267730 w 1165654"/>
                <a:gd name="connsiteY69" fmla="*/ 1688757 h 1940011"/>
                <a:gd name="connsiteX70" fmla="*/ 263611 w 1165654"/>
                <a:gd name="connsiteY70" fmla="*/ 1705233 h 1940011"/>
                <a:gd name="connsiteX71" fmla="*/ 238898 w 1165654"/>
                <a:gd name="connsiteY71" fmla="*/ 1705233 h 1940011"/>
                <a:gd name="connsiteX72" fmla="*/ 222422 w 1165654"/>
                <a:gd name="connsiteY72" fmla="*/ 1701114 h 1940011"/>
                <a:gd name="connsiteX73" fmla="*/ 201827 w 1165654"/>
                <a:gd name="connsiteY73" fmla="*/ 1688757 h 1940011"/>
                <a:gd name="connsiteX74" fmla="*/ 193589 w 1165654"/>
                <a:gd name="connsiteY74" fmla="*/ 1643449 h 1940011"/>
                <a:gd name="connsiteX75" fmla="*/ 115330 w 1165654"/>
                <a:gd name="connsiteY75" fmla="*/ 1618735 h 1940011"/>
                <a:gd name="connsiteX76" fmla="*/ 94735 w 1165654"/>
                <a:gd name="connsiteY76" fmla="*/ 1524000 h 1940011"/>
                <a:gd name="connsiteX77" fmla="*/ 20595 w 1165654"/>
                <a:gd name="connsiteY77" fmla="*/ 1515762 h 1940011"/>
                <a:gd name="connsiteX78" fmla="*/ 49427 w 1165654"/>
                <a:gd name="connsiteY78" fmla="*/ 1441622 h 1940011"/>
                <a:gd name="connsiteX79" fmla="*/ 0 w 1165654"/>
                <a:gd name="connsiteY79" fmla="*/ 1441622 h 1940011"/>
                <a:gd name="connsiteX80" fmla="*/ 0 w 1165654"/>
                <a:gd name="connsiteY80" fmla="*/ 325395 h 1940011"/>
                <a:gd name="connsiteX81" fmla="*/ 49427 w 1165654"/>
                <a:gd name="connsiteY81" fmla="*/ 292443 h 1940011"/>
                <a:gd name="connsiteX82" fmla="*/ 53546 w 1165654"/>
                <a:gd name="connsiteY82" fmla="*/ 255373 h 1940011"/>
                <a:gd name="connsiteX83" fmla="*/ 45798 w 1165654"/>
                <a:gd name="connsiteY83" fmla="*/ 222422 h 194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65654" h="1940011">
                  <a:moveTo>
                    <a:pt x="45798" y="222422"/>
                  </a:moveTo>
                  <a:lnTo>
                    <a:pt x="156519" y="230660"/>
                  </a:lnTo>
                  <a:lnTo>
                    <a:pt x="152400" y="168876"/>
                  </a:lnTo>
                  <a:lnTo>
                    <a:pt x="226541" y="160638"/>
                  </a:lnTo>
                  <a:lnTo>
                    <a:pt x="247135" y="78260"/>
                  </a:lnTo>
                  <a:lnTo>
                    <a:pt x="350108" y="78260"/>
                  </a:lnTo>
                  <a:lnTo>
                    <a:pt x="354227" y="0"/>
                  </a:lnTo>
                  <a:lnTo>
                    <a:pt x="675503" y="4119"/>
                  </a:lnTo>
                  <a:lnTo>
                    <a:pt x="679622" y="350108"/>
                  </a:lnTo>
                  <a:lnTo>
                    <a:pt x="572530" y="341870"/>
                  </a:lnTo>
                  <a:lnTo>
                    <a:pt x="572530" y="696097"/>
                  </a:lnTo>
                  <a:lnTo>
                    <a:pt x="762000" y="691979"/>
                  </a:lnTo>
                  <a:lnTo>
                    <a:pt x="815546" y="659027"/>
                  </a:lnTo>
                  <a:lnTo>
                    <a:pt x="827903" y="947351"/>
                  </a:lnTo>
                  <a:lnTo>
                    <a:pt x="757881" y="1050324"/>
                  </a:lnTo>
                  <a:lnTo>
                    <a:pt x="832022" y="1062681"/>
                  </a:lnTo>
                  <a:lnTo>
                    <a:pt x="914400" y="1165654"/>
                  </a:lnTo>
                  <a:lnTo>
                    <a:pt x="885568" y="1215081"/>
                  </a:lnTo>
                  <a:lnTo>
                    <a:pt x="1091514" y="1206843"/>
                  </a:lnTo>
                  <a:lnTo>
                    <a:pt x="1140941" y="1235676"/>
                  </a:lnTo>
                  <a:lnTo>
                    <a:pt x="1165654" y="1227438"/>
                  </a:lnTo>
                  <a:cubicBezTo>
                    <a:pt x="1164281" y="1239795"/>
                    <a:pt x="1163178" y="1252184"/>
                    <a:pt x="1161535" y="1264508"/>
                  </a:cubicBezTo>
                  <a:cubicBezTo>
                    <a:pt x="1160431" y="1272786"/>
                    <a:pt x="1160809" y="1281590"/>
                    <a:pt x="1157417" y="1289222"/>
                  </a:cubicBezTo>
                  <a:cubicBezTo>
                    <a:pt x="1154272" y="1296299"/>
                    <a:pt x="1133144" y="1310027"/>
                    <a:pt x="1128584" y="1313935"/>
                  </a:cubicBezTo>
                  <a:cubicBezTo>
                    <a:pt x="1124161" y="1317726"/>
                    <a:pt x="1119916" y="1321784"/>
                    <a:pt x="1116227" y="1326292"/>
                  </a:cubicBezTo>
                  <a:cubicBezTo>
                    <a:pt x="1107533" y="1336918"/>
                    <a:pt x="1105106" y="1357301"/>
                    <a:pt x="1091514" y="1359243"/>
                  </a:cubicBezTo>
                  <a:lnTo>
                    <a:pt x="1062681" y="1363362"/>
                  </a:lnTo>
                  <a:cubicBezTo>
                    <a:pt x="1058562" y="1366108"/>
                    <a:pt x="1054875" y="1369650"/>
                    <a:pt x="1050325" y="1371600"/>
                  </a:cubicBezTo>
                  <a:cubicBezTo>
                    <a:pt x="1027694" y="1381299"/>
                    <a:pt x="1039742" y="1368749"/>
                    <a:pt x="1021492" y="1383957"/>
                  </a:cubicBezTo>
                  <a:cubicBezTo>
                    <a:pt x="1017017" y="1387686"/>
                    <a:pt x="1013982" y="1393083"/>
                    <a:pt x="1009135" y="1396314"/>
                  </a:cubicBezTo>
                  <a:cubicBezTo>
                    <a:pt x="971979" y="1421085"/>
                    <a:pt x="1023314" y="1376262"/>
                    <a:pt x="984422" y="1408670"/>
                  </a:cubicBezTo>
                  <a:cubicBezTo>
                    <a:pt x="963851" y="1425812"/>
                    <a:pt x="981425" y="1417907"/>
                    <a:pt x="959708" y="1425146"/>
                  </a:cubicBezTo>
                  <a:cubicBezTo>
                    <a:pt x="957236" y="1432563"/>
                    <a:pt x="952161" y="1446733"/>
                    <a:pt x="951471" y="1453979"/>
                  </a:cubicBezTo>
                  <a:cubicBezTo>
                    <a:pt x="949255" y="1477254"/>
                    <a:pt x="952319" y="1501153"/>
                    <a:pt x="947352" y="1524000"/>
                  </a:cubicBezTo>
                  <a:cubicBezTo>
                    <a:pt x="942127" y="1548037"/>
                    <a:pt x="932116" y="1545620"/>
                    <a:pt x="918519" y="1556951"/>
                  </a:cubicBezTo>
                  <a:cubicBezTo>
                    <a:pt x="906626" y="1566862"/>
                    <a:pt x="906024" y="1569515"/>
                    <a:pt x="897925" y="1581665"/>
                  </a:cubicBezTo>
                  <a:cubicBezTo>
                    <a:pt x="882822" y="1580292"/>
                    <a:pt x="867551" y="1580181"/>
                    <a:pt x="852617" y="1577546"/>
                  </a:cubicBezTo>
                  <a:cubicBezTo>
                    <a:pt x="844066" y="1576037"/>
                    <a:pt x="827903" y="1569308"/>
                    <a:pt x="827903" y="1569308"/>
                  </a:cubicBezTo>
                  <a:lnTo>
                    <a:pt x="803189" y="1573427"/>
                  </a:lnTo>
                  <a:cubicBezTo>
                    <a:pt x="795183" y="1589439"/>
                    <a:pt x="801291" y="1609210"/>
                    <a:pt x="799071" y="1626973"/>
                  </a:cubicBezTo>
                  <a:cubicBezTo>
                    <a:pt x="798195" y="1633983"/>
                    <a:pt x="791878" y="1647169"/>
                    <a:pt x="786714" y="1651687"/>
                  </a:cubicBezTo>
                  <a:cubicBezTo>
                    <a:pt x="779263" y="1658207"/>
                    <a:pt x="769001" y="1661161"/>
                    <a:pt x="762000" y="1668162"/>
                  </a:cubicBezTo>
                  <a:lnTo>
                    <a:pt x="749644" y="1680519"/>
                  </a:lnTo>
                  <a:cubicBezTo>
                    <a:pt x="748271" y="1684638"/>
                    <a:pt x="747235" y="1688885"/>
                    <a:pt x="745525" y="1692876"/>
                  </a:cubicBezTo>
                  <a:cubicBezTo>
                    <a:pt x="743106" y="1698519"/>
                    <a:pt x="738354" y="1703304"/>
                    <a:pt x="737287" y="1709351"/>
                  </a:cubicBezTo>
                  <a:cubicBezTo>
                    <a:pt x="734176" y="1726980"/>
                    <a:pt x="735260" y="1745118"/>
                    <a:pt x="733168" y="1762897"/>
                  </a:cubicBezTo>
                  <a:cubicBezTo>
                    <a:pt x="732507" y="1768519"/>
                    <a:pt x="730422" y="1773881"/>
                    <a:pt x="729049" y="1779373"/>
                  </a:cubicBezTo>
                  <a:cubicBezTo>
                    <a:pt x="727676" y="1808205"/>
                    <a:pt x="728510" y="1837228"/>
                    <a:pt x="724930" y="1865870"/>
                  </a:cubicBezTo>
                  <a:cubicBezTo>
                    <a:pt x="724316" y="1870782"/>
                    <a:pt x="719861" y="1874424"/>
                    <a:pt x="716692" y="1878227"/>
                  </a:cubicBezTo>
                  <a:cubicBezTo>
                    <a:pt x="708331" y="1888260"/>
                    <a:pt x="704595" y="1892762"/>
                    <a:pt x="691979" y="1894703"/>
                  </a:cubicBezTo>
                  <a:cubicBezTo>
                    <a:pt x="678341" y="1896801"/>
                    <a:pt x="664519" y="1897449"/>
                    <a:pt x="650789" y="1898822"/>
                  </a:cubicBezTo>
                  <a:cubicBezTo>
                    <a:pt x="646670" y="1900195"/>
                    <a:pt x="642645" y="1901888"/>
                    <a:pt x="638433" y="1902941"/>
                  </a:cubicBezTo>
                  <a:cubicBezTo>
                    <a:pt x="631641" y="1904639"/>
                    <a:pt x="621722" y="1901235"/>
                    <a:pt x="617838" y="1907060"/>
                  </a:cubicBezTo>
                  <a:cubicBezTo>
                    <a:pt x="611698" y="1916270"/>
                    <a:pt x="615092" y="1929027"/>
                    <a:pt x="613719" y="1940011"/>
                  </a:cubicBezTo>
                  <a:cubicBezTo>
                    <a:pt x="604108" y="1938638"/>
                    <a:pt x="593901" y="1939498"/>
                    <a:pt x="584887" y="1935892"/>
                  </a:cubicBezTo>
                  <a:cubicBezTo>
                    <a:pt x="575863" y="1932282"/>
                    <a:pt x="569955" y="1917974"/>
                    <a:pt x="564292" y="1911179"/>
                  </a:cubicBezTo>
                  <a:cubicBezTo>
                    <a:pt x="560563" y="1906704"/>
                    <a:pt x="556054" y="1902941"/>
                    <a:pt x="551935" y="1898822"/>
                  </a:cubicBezTo>
                  <a:cubicBezTo>
                    <a:pt x="550562" y="1894703"/>
                    <a:pt x="550529" y="1889855"/>
                    <a:pt x="547817" y="1886465"/>
                  </a:cubicBezTo>
                  <a:cubicBezTo>
                    <a:pt x="531370" y="1865905"/>
                    <a:pt x="485846" y="1881535"/>
                    <a:pt x="473676" y="1882346"/>
                  </a:cubicBezTo>
                  <a:cubicBezTo>
                    <a:pt x="466811" y="1880973"/>
                    <a:pt x="459636" y="1880685"/>
                    <a:pt x="453081" y="1878227"/>
                  </a:cubicBezTo>
                  <a:cubicBezTo>
                    <a:pt x="440268" y="1873422"/>
                    <a:pt x="427909" y="1856257"/>
                    <a:pt x="424249" y="1845276"/>
                  </a:cubicBezTo>
                  <a:cubicBezTo>
                    <a:pt x="422876" y="1841157"/>
                    <a:pt x="422072" y="1836802"/>
                    <a:pt x="420130" y="1832919"/>
                  </a:cubicBezTo>
                  <a:cubicBezTo>
                    <a:pt x="406607" y="1805872"/>
                    <a:pt x="414280" y="1838352"/>
                    <a:pt x="403654" y="1795849"/>
                  </a:cubicBezTo>
                  <a:cubicBezTo>
                    <a:pt x="393608" y="1755667"/>
                    <a:pt x="405874" y="1805841"/>
                    <a:pt x="395417" y="1758779"/>
                  </a:cubicBezTo>
                  <a:cubicBezTo>
                    <a:pt x="394189" y="1753253"/>
                    <a:pt x="393528" y="1747506"/>
                    <a:pt x="391298" y="1742303"/>
                  </a:cubicBezTo>
                  <a:cubicBezTo>
                    <a:pt x="385884" y="1729671"/>
                    <a:pt x="379435" y="1728067"/>
                    <a:pt x="370703" y="1717589"/>
                  </a:cubicBezTo>
                  <a:cubicBezTo>
                    <a:pt x="367534" y="1713786"/>
                    <a:pt x="365634" y="1709036"/>
                    <a:pt x="362465" y="1705233"/>
                  </a:cubicBezTo>
                  <a:cubicBezTo>
                    <a:pt x="352554" y="1693340"/>
                    <a:pt x="349902" y="1692738"/>
                    <a:pt x="337752" y="1684638"/>
                  </a:cubicBezTo>
                  <a:cubicBezTo>
                    <a:pt x="335006" y="1680519"/>
                    <a:pt x="334421" y="1672935"/>
                    <a:pt x="329514" y="1672281"/>
                  </a:cubicBezTo>
                  <a:cubicBezTo>
                    <a:pt x="278561" y="1665487"/>
                    <a:pt x="283816" y="1664628"/>
                    <a:pt x="267730" y="1688757"/>
                  </a:cubicBezTo>
                  <a:cubicBezTo>
                    <a:pt x="266357" y="1694249"/>
                    <a:pt x="267148" y="1700813"/>
                    <a:pt x="263611" y="1705233"/>
                  </a:cubicBezTo>
                  <a:cubicBezTo>
                    <a:pt x="256460" y="1714172"/>
                    <a:pt x="246049" y="1707276"/>
                    <a:pt x="238898" y="1705233"/>
                  </a:cubicBezTo>
                  <a:cubicBezTo>
                    <a:pt x="233455" y="1703678"/>
                    <a:pt x="227914" y="1702487"/>
                    <a:pt x="222422" y="1701114"/>
                  </a:cubicBezTo>
                  <a:cubicBezTo>
                    <a:pt x="207511" y="1691173"/>
                    <a:pt x="214493" y="1695090"/>
                    <a:pt x="201827" y="1688757"/>
                  </a:cubicBezTo>
                  <a:lnTo>
                    <a:pt x="193589" y="1643449"/>
                  </a:lnTo>
                  <a:lnTo>
                    <a:pt x="115330" y="1618735"/>
                  </a:lnTo>
                  <a:lnTo>
                    <a:pt x="94735" y="1524000"/>
                  </a:lnTo>
                  <a:lnTo>
                    <a:pt x="20595" y="1515762"/>
                  </a:lnTo>
                  <a:lnTo>
                    <a:pt x="49427" y="1441622"/>
                  </a:lnTo>
                  <a:lnTo>
                    <a:pt x="0" y="1441622"/>
                  </a:lnTo>
                  <a:lnTo>
                    <a:pt x="0" y="325395"/>
                  </a:lnTo>
                  <a:lnTo>
                    <a:pt x="49427" y="292443"/>
                  </a:lnTo>
                  <a:lnTo>
                    <a:pt x="53546" y="255373"/>
                  </a:lnTo>
                  <a:lnTo>
                    <a:pt x="45798" y="2224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3286849" y="3431059"/>
              <a:ext cx="1532286" cy="2755558"/>
            </a:xfrm>
            <a:custGeom>
              <a:avLst/>
              <a:gdLst>
                <a:gd name="connsiteX0" fmla="*/ 510794 w 1532286"/>
                <a:gd name="connsiteY0" fmla="*/ 0 h 2755558"/>
                <a:gd name="connsiteX1" fmla="*/ 506675 w 1532286"/>
                <a:gd name="connsiteY1" fmla="*/ 943233 h 2755558"/>
                <a:gd name="connsiteX2" fmla="*/ 469605 w 1532286"/>
                <a:gd name="connsiteY2" fmla="*/ 963827 h 2755558"/>
                <a:gd name="connsiteX3" fmla="*/ 440773 w 1532286"/>
                <a:gd name="connsiteY3" fmla="*/ 1033849 h 2755558"/>
                <a:gd name="connsiteX4" fmla="*/ 449010 w 1532286"/>
                <a:gd name="connsiteY4" fmla="*/ 1046206 h 2755558"/>
                <a:gd name="connsiteX5" fmla="*/ 457248 w 1532286"/>
                <a:gd name="connsiteY5" fmla="*/ 1070919 h 2755558"/>
                <a:gd name="connsiteX6" fmla="*/ 444892 w 1532286"/>
                <a:gd name="connsiteY6" fmla="*/ 1120346 h 2755558"/>
                <a:gd name="connsiteX7" fmla="*/ 420178 w 1532286"/>
                <a:gd name="connsiteY7" fmla="*/ 1136822 h 2755558"/>
                <a:gd name="connsiteX8" fmla="*/ 411940 w 1532286"/>
                <a:gd name="connsiteY8" fmla="*/ 1149179 h 2755558"/>
                <a:gd name="connsiteX9" fmla="*/ 399583 w 1532286"/>
                <a:gd name="connsiteY9" fmla="*/ 1161536 h 2755558"/>
                <a:gd name="connsiteX10" fmla="*/ 391346 w 1532286"/>
                <a:gd name="connsiteY10" fmla="*/ 1186249 h 2755558"/>
                <a:gd name="connsiteX11" fmla="*/ 395465 w 1532286"/>
                <a:gd name="connsiteY11" fmla="*/ 1231557 h 2755558"/>
                <a:gd name="connsiteX12" fmla="*/ 407821 w 1532286"/>
                <a:gd name="connsiteY12" fmla="*/ 1243914 h 2755558"/>
                <a:gd name="connsiteX13" fmla="*/ 432535 w 1532286"/>
                <a:gd name="connsiteY13" fmla="*/ 1264509 h 2755558"/>
                <a:gd name="connsiteX14" fmla="*/ 436654 w 1532286"/>
                <a:gd name="connsiteY14" fmla="*/ 1280984 h 2755558"/>
                <a:gd name="connsiteX15" fmla="*/ 449010 w 1532286"/>
                <a:gd name="connsiteY15" fmla="*/ 1293341 h 2755558"/>
                <a:gd name="connsiteX16" fmla="*/ 457248 w 1532286"/>
                <a:gd name="connsiteY16" fmla="*/ 1305698 h 2755558"/>
                <a:gd name="connsiteX17" fmla="*/ 461367 w 1532286"/>
                <a:gd name="connsiteY17" fmla="*/ 1363363 h 2755558"/>
                <a:gd name="connsiteX18" fmla="*/ 477843 w 1532286"/>
                <a:gd name="connsiteY18" fmla="*/ 1371600 h 2755558"/>
                <a:gd name="connsiteX19" fmla="*/ 502556 w 1532286"/>
                <a:gd name="connsiteY19" fmla="*/ 1388076 h 2755558"/>
                <a:gd name="connsiteX20" fmla="*/ 502556 w 1532286"/>
                <a:gd name="connsiteY20" fmla="*/ 1470455 h 2755558"/>
                <a:gd name="connsiteX21" fmla="*/ 494319 w 1532286"/>
                <a:gd name="connsiteY21" fmla="*/ 1507525 h 2755558"/>
                <a:gd name="connsiteX22" fmla="*/ 506675 w 1532286"/>
                <a:gd name="connsiteY22" fmla="*/ 1573427 h 2755558"/>
                <a:gd name="connsiteX23" fmla="*/ 523151 w 1532286"/>
                <a:gd name="connsiteY23" fmla="*/ 1581665 h 2755558"/>
                <a:gd name="connsiteX24" fmla="*/ 519032 w 1532286"/>
                <a:gd name="connsiteY24" fmla="*/ 1635211 h 2755558"/>
                <a:gd name="connsiteX25" fmla="*/ 502556 w 1532286"/>
                <a:gd name="connsiteY25" fmla="*/ 1684638 h 2755558"/>
                <a:gd name="connsiteX26" fmla="*/ 494319 w 1532286"/>
                <a:gd name="connsiteY26" fmla="*/ 1713471 h 2755558"/>
                <a:gd name="connsiteX27" fmla="*/ 481962 w 1532286"/>
                <a:gd name="connsiteY27" fmla="*/ 1721709 h 2755558"/>
                <a:gd name="connsiteX28" fmla="*/ 457248 w 1532286"/>
                <a:gd name="connsiteY28" fmla="*/ 1729946 h 2755558"/>
                <a:gd name="connsiteX29" fmla="*/ 440773 w 1532286"/>
                <a:gd name="connsiteY29" fmla="*/ 1742303 h 2755558"/>
                <a:gd name="connsiteX30" fmla="*/ 424297 w 1532286"/>
                <a:gd name="connsiteY30" fmla="*/ 1767017 h 2755558"/>
                <a:gd name="connsiteX31" fmla="*/ 416059 w 1532286"/>
                <a:gd name="connsiteY31" fmla="*/ 1779373 h 2755558"/>
                <a:gd name="connsiteX32" fmla="*/ 399583 w 1532286"/>
                <a:gd name="connsiteY32" fmla="*/ 1795849 h 2755558"/>
                <a:gd name="connsiteX33" fmla="*/ 383108 w 1532286"/>
                <a:gd name="connsiteY33" fmla="*/ 1824682 h 2755558"/>
                <a:gd name="connsiteX34" fmla="*/ 374870 w 1532286"/>
                <a:gd name="connsiteY34" fmla="*/ 1837038 h 2755558"/>
                <a:gd name="connsiteX35" fmla="*/ 374870 w 1532286"/>
                <a:gd name="connsiteY35" fmla="*/ 1931773 h 2755558"/>
                <a:gd name="connsiteX36" fmla="*/ 325443 w 1532286"/>
                <a:gd name="connsiteY36" fmla="*/ 1935892 h 2755558"/>
                <a:gd name="connsiteX37" fmla="*/ 313086 w 1532286"/>
                <a:gd name="connsiteY37" fmla="*/ 1944130 h 2755558"/>
                <a:gd name="connsiteX38" fmla="*/ 308967 w 1532286"/>
                <a:gd name="connsiteY38" fmla="*/ 1956487 h 2755558"/>
                <a:gd name="connsiteX39" fmla="*/ 296610 w 1532286"/>
                <a:gd name="connsiteY39" fmla="*/ 1968844 h 2755558"/>
                <a:gd name="connsiteX40" fmla="*/ 292492 w 1532286"/>
                <a:gd name="connsiteY40" fmla="*/ 2026509 h 2755558"/>
                <a:gd name="connsiteX41" fmla="*/ 280135 w 1532286"/>
                <a:gd name="connsiteY41" fmla="*/ 2038865 h 2755558"/>
                <a:gd name="connsiteX42" fmla="*/ 259540 w 1532286"/>
                <a:gd name="connsiteY42" fmla="*/ 2075936 h 2755558"/>
                <a:gd name="connsiteX43" fmla="*/ 247183 w 1532286"/>
                <a:gd name="connsiteY43" fmla="*/ 2080055 h 2755558"/>
                <a:gd name="connsiteX44" fmla="*/ 226589 w 1532286"/>
                <a:gd name="connsiteY44" fmla="*/ 2088292 h 2755558"/>
                <a:gd name="connsiteX45" fmla="*/ 222470 w 1532286"/>
                <a:gd name="connsiteY45" fmla="*/ 2104768 h 2755558"/>
                <a:gd name="connsiteX46" fmla="*/ 218351 w 1532286"/>
                <a:gd name="connsiteY46" fmla="*/ 2125363 h 2755558"/>
                <a:gd name="connsiteX47" fmla="*/ 210113 w 1532286"/>
                <a:gd name="connsiteY47" fmla="*/ 2137719 h 2755558"/>
                <a:gd name="connsiteX48" fmla="*/ 201875 w 1532286"/>
                <a:gd name="connsiteY48" fmla="*/ 2162433 h 2755558"/>
                <a:gd name="connsiteX49" fmla="*/ 197756 w 1532286"/>
                <a:gd name="connsiteY49" fmla="*/ 2174790 h 2755558"/>
                <a:gd name="connsiteX50" fmla="*/ 156567 w 1532286"/>
                <a:gd name="connsiteY50" fmla="*/ 2170671 h 2755558"/>
                <a:gd name="connsiteX51" fmla="*/ 127735 w 1532286"/>
                <a:gd name="connsiteY51" fmla="*/ 2166552 h 2755558"/>
                <a:gd name="connsiteX52" fmla="*/ 119497 w 1532286"/>
                <a:gd name="connsiteY52" fmla="*/ 2178909 h 2755558"/>
                <a:gd name="connsiteX53" fmla="*/ 86546 w 1532286"/>
                <a:gd name="connsiteY53" fmla="*/ 2215979 h 2755558"/>
                <a:gd name="connsiteX54" fmla="*/ 82427 w 1532286"/>
                <a:gd name="connsiteY54" fmla="*/ 2228336 h 2755558"/>
                <a:gd name="connsiteX55" fmla="*/ 86546 w 1532286"/>
                <a:gd name="connsiteY55" fmla="*/ 2240692 h 2755558"/>
                <a:gd name="connsiteX56" fmla="*/ 90665 w 1532286"/>
                <a:gd name="connsiteY56" fmla="*/ 2261287 h 2755558"/>
                <a:gd name="connsiteX57" fmla="*/ 107140 w 1532286"/>
                <a:gd name="connsiteY57" fmla="*/ 2290119 h 2755558"/>
                <a:gd name="connsiteX58" fmla="*/ 111259 w 1532286"/>
                <a:gd name="connsiteY58" fmla="*/ 2302476 h 2755558"/>
                <a:gd name="connsiteX59" fmla="*/ 123616 w 1532286"/>
                <a:gd name="connsiteY59" fmla="*/ 2310714 h 2755558"/>
                <a:gd name="connsiteX60" fmla="*/ 135973 w 1532286"/>
                <a:gd name="connsiteY60" fmla="*/ 2323071 h 2755558"/>
                <a:gd name="connsiteX61" fmla="*/ 140092 w 1532286"/>
                <a:gd name="connsiteY61" fmla="*/ 2335427 h 2755558"/>
                <a:gd name="connsiteX62" fmla="*/ 127735 w 1532286"/>
                <a:gd name="connsiteY62" fmla="*/ 2343665 h 2755558"/>
                <a:gd name="connsiteX63" fmla="*/ 115378 w 1532286"/>
                <a:gd name="connsiteY63" fmla="*/ 2356022 h 2755558"/>
                <a:gd name="connsiteX64" fmla="*/ 86546 w 1532286"/>
                <a:gd name="connsiteY64" fmla="*/ 2380736 h 2755558"/>
                <a:gd name="connsiteX65" fmla="*/ 70070 w 1532286"/>
                <a:gd name="connsiteY65" fmla="*/ 2417806 h 2755558"/>
                <a:gd name="connsiteX66" fmla="*/ 65951 w 1532286"/>
                <a:gd name="connsiteY66" fmla="*/ 2430163 h 2755558"/>
                <a:gd name="connsiteX67" fmla="*/ 33000 w 1532286"/>
                <a:gd name="connsiteY67" fmla="*/ 2446638 h 2755558"/>
                <a:gd name="connsiteX68" fmla="*/ 20643 w 1532286"/>
                <a:gd name="connsiteY68" fmla="*/ 2471352 h 2755558"/>
                <a:gd name="connsiteX69" fmla="*/ 41237 w 1532286"/>
                <a:gd name="connsiteY69" fmla="*/ 2508422 h 2755558"/>
                <a:gd name="connsiteX70" fmla="*/ 45356 w 1532286"/>
                <a:gd name="connsiteY70" fmla="*/ 2520779 h 2755558"/>
                <a:gd name="connsiteX71" fmla="*/ 41237 w 1532286"/>
                <a:gd name="connsiteY71" fmla="*/ 2603157 h 2755558"/>
                <a:gd name="connsiteX72" fmla="*/ 33000 w 1532286"/>
                <a:gd name="connsiteY72" fmla="*/ 2615514 h 2755558"/>
                <a:gd name="connsiteX73" fmla="*/ 41237 w 1532286"/>
                <a:gd name="connsiteY73" fmla="*/ 2648465 h 2755558"/>
                <a:gd name="connsiteX74" fmla="*/ 4167 w 1532286"/>
                <a:gd name="connsiteY74" fmla="*/ 2677298 h 2755558"/>
                <a:gd name="connsiteX75" fmla="*/ 48 w 1532286"/>
                <a:gd name="connsiteY75" fmla="*/ 2689655 h 2755558"/>
                <a:gd name="connsiteX76" fmla="*/ 8286 w 1532286"/>
                <a:gd name="connsiteY76" fmla="*/ 2714368 h 2755558"/>
                <a:gd name="connsiteX77" fmla="*/ 12405 w 1532286"/>
                <a:gd name="connsiteY77" fmla="*/ 2730844 h 2755558"/>
                <a:gd name="connsiteX78" fmla="*/ 37119 w 1532286"/>
                <a:gd name="connsiteY78" fmla="*/ 2739082 h 2755558"/>
                <a:gd name="connsiteX79" fmla="*/ 49475 w 1532286"/>
                <a:gd name="connsiteY79" fmla="*/ 2743200 h 2755558"/>
                <a:gd name="connsiteX80" fmla="*/ 61832 w 1532286"/>
                <a:gd name="connsiteY80" fmla="*/ 2751438 h 2755558"/>
                <a:gd name="connsiteX81" fmla="*/ 103021 w 1532286"/>
                <a:gd name="connsiteY81" fmla="*/ 2751438 h 2755558"/>
                <a:gd name="connsiteX82" fmla="*/ 111259 w 1532286"/>
                <a:gd name="connsiteY82" fmla="*/ 2739082 h 2755558"/>
                <a:gd name="connsiteX83" fmla="*/ 115378 w 1532286"/>
                <a:gd name="connsiteY83" fmla="*/ 2722606 h 2755558"/>
                <a:gd name="connsiteX84" fmla="*/ 103021 w 1532286"/>
                <a:gd name="connsiteY84" fmla="*/ 2644346 h 2755558"/>
                <a:gd name="connsiteX85" fmla="*/ 107140 w 1532286"/>
                <a:gd name="connsiteY85" fmla="*/ 2603157 h 2755558"/>
                <a:gd name="connsiteX86" fmla="*/ 119497 w 1532286"/>
                <a:gd name="connsiteY86" fmla="*/ 2599038 h 2755558"/>
                <a:gd name="connsiteX87" fmla="*/ 135973 w 1532286"/>
                <a:gd name="connsiteY87" fmla="*/ 2594919 h 2755558"/>
                <a:gd name="connsiteX88" fmla="*/ 148329 w 1532286"/>
                <a:gd name="connsiteY88" fmla="*/ 2599038 h 2755558"/>
                <a:gd name="connsiteX89" fmla="*/ 177162 w 1532286"/>
                <a:gd name="connsiteY89" fmla="*/ 2627871 h 2755558"/>
                <a:gd name="connsiteX90" fmla="*/ 189519 w 1532286"/>
                <a:gd name="connsiteY90" fmla="*/ 2636109 h 2755558"/>
                <a:gd name="connsiteX91" fmla="*/ 197756 w 1532286"/>
                <a:gd name="connsiteY91" fmla="*/ 2648465 h 2755558"/>
                <a:gd name="connsiteX92" fmla="*/ 222470 w 1532286"/>
                <a:gd name="connsiteY92" fmla="*/ 2660822 h 2755558"/>
                <a:gd name="connsiteX93" fmla="*/ 255421 w 1532286"/>
                <a:gd name="connsiteY93" fmla="*/ 2656703 h 2755558"/>
                <a:gd name="connsiteX94" fmla="*/ 280135 w 1532286"/>
                <a:gd name="connsiteY94" fmla="*/ 2648465 h 2755558"/>
                <a:gd name="connsiteX95" fmla="*/ 308967 w 1532286"/>
                <a:gd name="connsiteY95" fmla="*/ 2640227 h 2755558"/>
                <a:gd name="connsiteX96" fmla="*/ 350156 w 1532286"/>
                <a:gd name="connsiteY96" fmla="*/ 2644346 h 2755558"/>
                <a:gd name="connsiteX97" fmla="*/ 366632 w 1532286"/>
                <a:gd name="connsiteY97" fmla="*/ 2706130 h 2755558"/>
                <a:gd name="connsiteX98" fmla="*/ 378989 w 1532286"/>
                <a:gd name="connsiteY98" fmla="*/ 2710249 h 2755558"/>
                <a:gd name="connsiteX99" fmla="*/ 395465 w 1532286"/>
                <a:gd name="connsiteY99" fmla="*/ 2706130 h 2755558"/>
                <a:gd name="connsiteX100" fmla="*/ 399583 w 1532286"/>
                <a:gd name="connsiteY100" fmla="*/ 2693773 h 2755558"/>
                <a:gd name="connsiteX101" fmla="*/ 403702 w 1532286"/>
                <a:gd name="connsiteY101" fmla="*/ 2574325 h 2755558"/>
                <a:gd name="connsiteX102" fmla="*/ 428416 w 1532286"/>
                <a:gd name="connsiteY102" fmla="*/ 2557849 h 2755558"/>
                <a:gd name="connsiteX103" fmla="*/ 440773 w 1532286"/>
                <a:gd name="connsiteY103" fmla="*/ 2561968 h 2755558"/>
                <a:gd name="connsiteX104" fmla="*/ 449010 w 1532286"/>
                <a:gd name="connsiteY104" fmla="*/ 2578444 h 2755558"/>
                <a:gd name="connsiteX105" fmla="*/ 457248 w 1532286"/>
                <a:gd name="connsiteY105" fmla="*/ 2590800 h 2755558"/>
                <a:gd name="connsiteX106" fmla="*/ 473724 w 1532286"/>
                <a:gd name="connsiteY106" fmla="*/ 2627871 h 2755558"/>
                <a:gd name="connsiteX107" fmla="*/ 510794 w 1532286"/>
                <a:gd name="connsiteY107" fmla="*/ 2619633 h 2755558"/>
                <a:gd name="connsiteX108" fmla="*/ 523151 w 1532286"/>
                <a:gd name="connsiteY108" fmla="*/ 2607276 h 2755558"/>
                <a:gd name="connsiteX109" fmla="*/ 535508 w 1532286"/>
                <a:gd name="connsiteY109" fmla="*/ 2599038 h 2755558"/>
                <a:gd name="connsiteX110" fmla="*/ 551983 w 1532286"/>
                <a:gd name="connsiteY110" fmla="*/ 2586682 h 2755558"/>
                <a:gd name="connsiteX111" fmla="*/ 564340 w 1532286"/>
                <a:gd name="connsiteY111" fmla="*/ 2574325 h 2755558"/>
                <a:gd name="connsiteX112" fmla="*/ 601410 w 1532286"/>
                <a:gd name="connsiteY112" fmla="*/ 2582563 h 2755558"/>
                <a:gd name="connsiteX113" fmla="*/ 613767 w 1532286"/>
                <a:gd name="connsiteY113" fmla="*/ 2590800 h 2755558"/>
                <a:gd name="connsiteX114" fmla="*/ 638481 w 1532286"/>
                <a:gd name="connsiteY114" fmla="*/ 2599038 h 2755558"/>
                <a:gd name="connsiteX115" fmla="*/ 663194 w 1532286"/>
                <a:gd name="connsiteY115" fmla="*/ 2607276 h 2755558"/>
                <a:gd name="connsiteX116" fmla="*/ 675551 w 1532286"/>
                <a:gd name="connsiteY116" fmla="*/ 2611395 h 2755558"/>
                <a:gd name="connsiteX117" fmla="*/ 692027 w 1532286"/>
                <a:gd name="connsiteY117" fmla="*/ 2619633 h 2755558"/>
                <a:gd name="connsiteX118" fmla="*/ 704383 w 1532286"/>
                <a:gd name="connsiteY118" fmla="*/ 2627871 h 2755558"/>
                <a:gd name="connsiteX119" fmla="*/ 716740 w 1532286"/>
                <a:gd name="connsiteY119" fmla="*/ 2631990 h 2755558"/>
                <a:gd name="connsiteX120" fmla="*/ 741454 w 1532286"/>
                <a:gd name="connsiteY120" fmla="*/ 2656703 h 2755558"/>
                <a:gd name="connsiteX121" fmla="*/ 766167 w 1532286"/>
                <a:gd name="connsiteY121" fmla="*/ 2681417 h 2755558"/>
                <a:gd name="connsiteX122" fmla="*/ 790881 w 1532286"/>
                <a:gd name="connsiteY122" fmla="*/ 2697892 h 2755558"/>
                <a:gd name="connsiteX123" fmla="*/ 803237 w 1532286"/>
                <a:gd name="connsiteY123" fmla="*/ 2706130 h 2755558"/>
                <a:gd name="connsiteX124" fmla="*/ 807356 w 1532286"/>
                <a:gd name="connsiteY124" fmla="*/ 2718487 h 2755558"/>
                <a:gd name="connsiteX125" fmla="*/ 811475 w 1532286"/>
                <a:gd name="connsiteY125" fmla="*/ 2734963 h 2755558"/>
                <a:gd name="connsiteX126" fmla="*/ 848546 w 1532286"/>
                <a:gd name="connsiteY126" fmla="*/ 2755557 h 2755558"/>
                <a:gd name="connsiteX127" fmla="*/ 877378 w 1532286"/>
                <a:gd name="connsiteY127" fmla="*/ 2751438 h 2755558"/>
                <a:gd name="connsiteX128" fmla="*/ 881497 w 1532286"/>
                <a:gd name="connsiteY128" fmla="*/ 2739082 h 2755558"/>
                <a:gd name="connsiteX129" fmla="*/ 889735 w 1532286"/>
                <a:gd name="connsiteY129" fmla="*/ 2726725 h 2755558"/>
                <a:gd name="connsiteX130" fmla="*/ 893854 w 1532286"/>
                <a:gd name="connsiteY130" fmla="*/ 2714368 h 2755558"/>
                <a:gd name="connsiteX131" fmla="*/ 902092 w 1532286"/>
                <a:gd name="connsiteY131" fmla="*/ 2697892 h 2755558"/>
                <a:gd name="connsiteX132" fmla="*/ 914448 w 1532286"/>
                <a:gd name="connsiteY132" fmla="*/ 2669060 h 2755558"/>
                <a:gd name="connsiteX133" fmla="*/ 922686 w 1532286"/>
                <a:gd name="connsiteY133" fmla="*/ 2644346 h 2755558"/>
                <a:gd name="connsiteX134" fmla="*/ 926805 w 1532286"/>
                <a:gd name="connsiteY134" fmla="*/ 2631990 h 2755558"/>
                <a:gd name="connsiteX135" fmla="*/ 935043 w 1532286"/>
                <a:gd name="connsiteY135" fmla="*/ 2615514 h 2755558"/>
                <a:gd name="connsiteX136" fmla="*/ 951519 w 1532286"/>
                <a:gd name="connsiteY136" fmla="*/ 2607276 h 2755558"/>
                <a:gd name="connsiteX137" fmla="*/ 1029778 w 1532286"/>
                <a:gd name="connsiteY137" fmla="*/ 2599038 h 2755558"/>
                <a:gd name="connsiteX138" fmla="*/ 1062729 w 1532286"/>
                <a:gd name="connsiteY138" fmla="*/ 2566087 h 2755558"/>
                <a:gd name="connsiteX139" fmla="*/ 1087443 w 1532286"/>
                <a:gd name="connsiteY139" fmla="*/ 2549611 h 2755558"/>
                <a:gd name="connsiteX140" fmla="*/ 1099800 w 1532286"/>
                <a:gd name="connsiteY140" fmla="*/ 2545492 h 2755558"/>
                <a:gd name="connsiteX141" fmla="*/ 1132751 w 1532286"/>
                <a:gd name="connsiteY141" fmla="*/ 2537255 h 2755558"/>
                <a:gd name="connsiteX142" fmla="*/ 1136870 w 1532286"/>
                <a:gd name="connsiteY142" fmla="*/ 2549611 h 2755558"/>
                <a:gd name="connsiteX143" fmla="*/ 1140989 w 1532286"/>
                <a:gd name="connsiteY143" fmla="*/ 2566087 h 2755558"/>
                <a:gd name="connsiteX144" fmla="*/ 1153346 w 1532286"/>
                <a:gd name="connsiteY144" fmla="*/ 2599038 h 2755558"/>
                <a:gd name="connsiteX145" fmla="*/ 1161583 w 1532286"/>
                <a:gd name="connsiteY145" fmla="*/ 2623752 h 2755558"/>
                <a:gd name="connsiteX146" fmla="*/ 1272794 w 1532286"/>
                <a:gd name="connsiteY146" fmla="*/ 2627871 h 2755558"/>
                <a:gd name="connsiteX147" fmla="*/ 1268675 w 1532286"/>
                <a:gd name="connsiteY147" fmla="*/ 2673179 h 2755558"/>
                <a:gd name="connsiteX148" fmla="*/ 1264556 w 1532286"/>
                <a:gd name="connsiteY148" fmla="*/ 2689655 h 2755558"/>
                <a:gd name="connsiteX149" fmla="*/ 1268675 w 1532286"/>
                <a:gd name="connsiteY149" fmla="*/ 2706130 h 2755558"/>
                <a:gd name="connsiteX150" fmla="*/ 1309865 w 1532286"/>
                <a:gd name="connsiteY150" fmla="*/ 2702011 h 2755558"/>
                <a:gd name="connsiteX151" fmla="*/ 1313983 w 1532286"/>
                <a:gd name="connsiteY151" fmla="*/ 2689655 h 2755558"/>
                <a:gd name="connsiteX152" fmla="*/ 1322221 w 1532286"/>
                <a:gd name="connsiteY152" fmla="*/ 2636109 h 2755558"/>
                <a:gd name="connsiteX153" fmla="*/ 1334578 w 1532286"/>
                <a:gd name="connsiteY153" fmla="*/ 2631990 h 2755558"/>
                <a:gd name="connsiteX154" fmla="*/ 1396362 w 1532286"/>
                <a:gd name="connsiteY154" fmla="*/ 2619633 h 2755558"/>
                <a:gd name="connsiteX155" fmla="*/ 1408719 w 1532286"/>
                <a:gd name="connsiteY155" fmla="*/ 2586682 h 2755558"/>
                <a:gd name="connsiteX156" fmla="*/ 1392243 w 1532286"/>
                <a:gd name="connsiteY156" fmla="*/ 2578444 h 2755558"/>
                <a:gd name="connsiteX157" fmla="*/ 1388124 w 1532286"/>
                <a:gd name="connsiteY157" fmla="*/ 2512541 h 2755558"/>
                <a:gd name="connsiteX158" fmla="*/ 1392243 w 1532286"/>
                <a:gd name="connsiteY158" fmla="*/ 2500184 h 2755558"/>
                <a:gd name="connsiteX159" fmla="*/ 1404600 w 1532286"/>
                <a:gd name="connsiteY159" fmla="*/ 2496065 h 2755558"/>
                <a:gd name="connsiteX160" fmla="*/ 1416956 w 1532286"/>
                <a:gd name="connsiteY160" fmla="*/ 2487827 h 2755558"/>
                <a:gd name="connsiteX161" fmla="*/ 1433432 w 1532286"/>
                <a:gd name="connsiteY161" fmla="*/ 2483709 h 2755558"/>
                <a:gd name="connsiteX162" fmla="*/ 1454027 w 1532286"/>
                <a:gd name="connsiteY162" fmla="*/ 2475471 h 2755558"/>
                <a:gd name="connsiteX163" fmla="*/ 1449908 w 1532286"/>
                <a:gd name="connsiteY163" fmla="*/ 2442519 h 2755558"/>
                <a:gd name="connsiteX164" fmla="*/ 1445789 w 1532286"/>
                <a:gd name="connsiteY164" fmla="*/ 2421925 h 2755558"/>
                <a:gd name="connsiteX165" fmla="*/ 1449908 w 1532286"/>
                <a:gd name="connsiteY165" fmla="*/ 2397211 h 2755558"/>
                <a:gd name="connsiteX166" fmla="*/ 1482859 w 1532286"/>
                <a:gd name="connsiteY166" fmla="*/ 2401330 h 2755558"/>
                <a:gd name="connsiteX167" fmla="*/ 1499335 w 1532286"/>
                <a:gd name="connsiteY167" fmla="*/ 2405449 h 2755558"/>
                <a:gd name="connsiteX168" fmla="*/ 1519929 w 1532286"/>
                <a:gd name="connsiteY168" fmla="*/ 2401330 h 2755558"/>
                <a:gd name="connsiteX169" fmla="*/ 1524048 w 1532286"/>
                <a:gd name="connsiteY169" fmla="*/ 2388973 h 2755558"/>
                <a:gd name="connsiteX170" fmla="*/ 1532286 w 1532286"/>
                <a:gd name="connsiteY170" fmla="*/ 2356022 h 2755558"/>
                <a:gd name="connsiteX171" fmla="*/ 1524048 w 1532286"/>
                <a:gd name="connsiteY171" fmla="*/ 2343665 h 2755558"/>
                <a:gd name="connsiteX172" fmla="*/ 1519929 w 1532286"/>
                <a:gd name="connsiteY172" fmla="*/ 2331309 h 2755558"/>
                <a:gd name="connsiteX173" fmla="*/ 1495216 w 1532286"/>
                <a:gd name="connsiteY173" fmla="*/ 2310714 h 2755558"/>
                <a:gd name="connsiteX174" fmla="*/ 1449908 w 1532286"/>
                <a:gd name="connsiteY174" fmla="*/ 2306595 h 2755558"/>
                <a:gd name="connsiteX175" fmla="*/ 1433432 w 1532286"/>
                <a:gd name="connsiteY175" fmla="*/ 2257168 h 2755558"/>
                <a:gd name="connsiteX176" fmla="*/ 1429313 w 1532286"/>
                <a:gd name="connsiteY176" fmla="*/ 2244811 h 2755558"/>
                <a:gd name="connsiteX177" fmla="*/ 1384005 w 1532286"/>
                <a:gd name="connsiteY177" fmla="*/ 2240692 h 2755558"/>
                <a:gd name="connsiteX178" fmla="*/ 1375767 w 1532286"/>
                <a:gd name="connsiteY178" fmla="*/ 2228336 h 2755558"/>
                <a:gd name="connsiteX179" fmla="*/ 1371648 w 1532286"/>
                <a:gd name="connsiteY179" fmla="*/ 2215979 h 2755558"/>
                <a:gd name="connsiteX180" fmla="*/ 1342816 w 1532286"/>
                <a:gd name="connsiteY180" fmla="*/ 2174790 h 2755558"/>
                <a:gd name="connsiteX181" fmla="*/ 1322221 w 1532286"/>
                <a:gd name="connsiteY181" fmla="*/ 2145957 h 2755558"/>
                <a:gd name="connsiteX182" fmla="*/ 1297508 w 1532286"/>
                <a:gd name="connsiteY182" fmla="*/ 2141838 h 2755558"/>
                <a:gd name="connsiteX183" fmla="*/ 1289270 w 1532286"/>
                <a:gd name="connsiteY183" fmla="*/ 2125363 h 2755558"/>
                <a:gd name="connsiteX184" fmla="*/ 1297508 w 1532286"/>
                <a:gd name="connsiteY184" fmla="*/ 2084173 h 2755558"/>
                <a:gd name="connsiteX185" fmla="*/ 1243962 w 1532286"/>
                <a:gd name="connsiteY185" fmla="*/ 2051222 h 2755558"/>
                <a:gd name="connsiteX186" fmla="*/ 1252200 w 1532286"/>
                <a:gd name="connsiteY186" fmla="*/ 955590 h 2755558"/>
                <a:gd name="connsiteX187" fmla="*/ 1305746 w 1532286"/>
                <a:gd name="connsiteY187" fmla="*/ 939114 h 2755558"/>
                <a:gd name="connsiteX188" fmla="*/ 1293389 w 1532286"/>
                <a:gd name="connsiteY188" fmla="*/ 815546 h 2755558"/>
                <a:gd name="connsiteX189" fmla="*/ 972113 w 1532286"/>
                <a:gd name="connsiteY189" fmla="*/ 811427 h 2755558"/>
                <a:gd name="connsiteX190" fmla="*/ 967994 w 1532286"/>
                <a:gd name="connsiteY190" fmla="*/ 350109 h 2755558"/>
                <a:gd name="connsiteX191" fmla="*/ 897973 w 1532286"/>
                <a:gd name="connsiteY191" fmla="*/ 350109 h 2755558"/>
                <a:gd name="connsiteX192" fmla="*/ 902092 w 1532286"/>
                <a:gd name="connsiteY192" fmla="*/ 255373 h 2755558"/>
                <a:gd name="connsiteX193" fmla="*/ 597292 w 1532286"/>
                <a:gd name="connsiteY193" fmla="*/ 247136 h 2755558"/>
                <a:gd name="connsiteX194" fmla="*/ 597292 w 1532286"/>
                <a:gd name="connsiteY194" fmla="*/ 160638 h 2755558"/>
                <a:gd name="connsiteX195" fmla="*/ 630243 w 1532286"/>
                <a:gd name="connsiteY195" fmla="*/ 82379 h 2755558"/>
                <a:gd name="connsiteX196" fmla="*/ 634362 w 1532286"/>
                <a:gd name="connsiteY196" fmla="*/ 45309 h 2755558"/>
                <a:gd name="connsiteX197" fmla="*/ 630243 w 1532286"/>
                <a:gd name="connsiteY197" fmla="*/ 24714 h 2755558"/>
                <a:gd name="connsiteX198" fmla="*/ 589054 w 1532286"/>
                <a:gd name="connsiteY198" fmla="*/ 28833 h 2755558"/>
                <a:gd name="connsiteX199" fmla="*/ 560221 w 1532286"/>
                <a:gd name="connsiteY199" fmla="*/ 20595 h 2755558"/>
                <a:gd name="connsiteX200" fmla="*/ 547865 w 1532286"/>
                <a:gd name="connsiteY200" fmla="*/ 16476 h 2755558"/>
                <a:gd name="connsiteX201" fmla="*/ 510794 w 1532286"/>
                <a:gd name="connsiteY201" fmla="*/ 0 h 275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1532286" h="2755558">
                  <a:moveTo>
                    <a:pt x="510794" y="0"/>
                  </a:moveTo>
                  <a:lnTo>
                    <a:pt x="506675" y="943233"/>
                  </a:lnTo>
                  <a:lnTo>
                    <a:pt x="469605" y="963827"/>
                  </a:lnTo>
                  <a:cubicBezTo>
                    <a:pt x="427698" y="990020"/>
                    <a:pt x="429115" y="975554"/>
                    <a:pt x="440773" y="1033849"/>
                  </a:cubicBezTo>
                  <a:cubicBezTo>
                    <a:pt x="441744" y="1038703"/>
                    <a:pt x="447000" y="1041682"/>
                    <a:pt x="449010" y="1046206"/>
                  </a:cubicBezTo>
                  <a:cubicBezTo>
                    <a:pt x="452537" y="1054141"/>
                    <a:pt x="457248" y="1070919"/>
                    <a:pt x="457248" y="1070919"/>
                  </a:cubicBezTo>
                  <a:cubicBezTo>
                    <a:pt x="455507" y="1086591"/>
                    <a:pt x="458861" y="1108123"/>
                    <a:pt x="444892" y="1120346"/>
                  </a:cubicBezTo>
                  <a:cubicBezTo>
                    <a:pt x="437441" y="1126866"/>
                    <a:pt x="420178" y="1136822"/>
                    <a:pt x="420178" y="1136822"/>
                  </a:cubicBezTo>
                  <a:cubicBezTo>
                    <a:pt x="417432" y="1140941"/>
                    <a:pt x="415109" y="1145376"/>
                    <a:pt x="411940" y="1149179"/>
                  </a:cubicBezTo>
                  <a:cubicBezTo>
                    <a:pt x="408211" y="1153654"/>
                    <a:pt x="402412" y="1156444"/>
                    <a:pt x="399583" y="1161536"/>
                  </a:cubicBezTo>
                  <a:cubicBezTo>
                    <a:pt x="395366" y="1169127"/>
                    <a:pt x="391346" y="1186249"/>
                    <a:pt x="391346" y="1186249"/>
                  </a:cubicBezTo>
                  <a:cubicBezTo>
                    <a:pt x="392719" y="1201352"/>
                    <a:pt x="391299" y="1216975"/>
                    <a:pt x="395465" y="1231557"/>
                  </a:cubicBezTo>
                  <a:cubicBezTo>
                    <a:pt x="397065" y="1237158"/>
                    <a:pt x="404030" y="1239491"/>
                    <a:pt x="407821" y="1243914"/>
                  </a:cubicBezTo>
                  <a:cubicBezTo>
                    <a:pt x="425774" y="1264861"/>
                    <a:pt x="411773" y="1257588"/>
                    <a:pt x="432535" y="1264509"/>
                  </a:cubicBezTo>
                  <a:cubicBezTo>
                    <a:pt x="433908" y="1270001"/>
                    <a:pt x="433846" y="1276069"/>
                    <a:pt x="436654" y="1280984"/>
                  </a:cubicBezTo>
                  <a:cubicBezTo>
                    <a:pt x="439544" y="1286041"/>
                    <a:pt x="445281" y="1288866"/>
                    <a:pt x="449010" y="1293341"/>
                  </a:cubicBezTo>
                  <a:cubicBezTo>
                    <a:pt x="452179" y="1297144"/>
                    <a:pt x="454502" y="1301579"/>
                    <a:pt x="457248" y="1305698"/>
                  </a:cubicBezTo>
                  <a:cubicBezTo>
                    <a:pt x="458621" y="1324920"/>
                    <a:pt x="455619" y="1344970"/>
                    <a:pt x="461367" y="1363363"/>
                  </a:cubicBezTo>
                  <a:cubicBezTo>
                    <a:pt x="463198" y="1369224"/>
                    <a:pt x="472578" y="1368441"/>
                    <a:pt x="477843" y="1371600"/>
                  </a:cubicBezTo>
                  <a:cubicBezTo>
                    <a:pt x="486333" y="1376694"/>
                    <a:pt x="502556" y="1388076"/>
                    <a:pt x="502556" y="1388076"/>
                  </a:cubicBezTo>
                  <a:cubicBezTo>
                    <a:pt x="511630" y="1424372"/>
                    <a:pt x="508519" y="1404865"/>
                    <a:pt x="502556" y="1470455"/>
                  </a:cubicBezTo>
                  <a:cubicBezTo>
                    <a:pt x="500744" y="1490386"/>
                    <a:pt x="499507" y="1491958"/>
                    <a:pt x="494319" y="1507525"/>
                  </a:cubicBezTo>
                  <a:cubicBezTo>
                    <a:pt x="495122" y="1517157"/>
                    <a:pt x="492464" y="1559216"/>
                    <a:pt x="506675" y="1573427"/>
                  </a:cubicBezTo>
                  <a:cubicBezTo>
                    <a:pt x="511017" y="1577769"/>
                    <a:pt x="517659" y="1578919"/>
                    <a:pt x="523151" y="1581665"/>
                  </a:cubicBezTo>
                  <a:cubicBezTo>
                    <a:pt x="521778" y="1599514"/>
                    <a:pt x="521824" y="1617529"/>
                    <a:pt x="519032" y="1635211"/>
                  </a:cubicBezTo>
                  <a:cubicBezTo>
                    <a:pt x="519031" y="1635216"/>
                    <a:pt x="502557" y="1684632"/>
                    <a:pt x="502556" y="1684638"/>
                  </a:cubicBezTo>
                  <a:cubicBezTo>
                    <a:pt x="502288" y="1685711"/>
                    <a:pt x="496466" y="1710787"/>
                    <a:pt x="494319" y="1713471"/>
                  </a:cubicBezTo>
                  <a:cubicBezTo>
                    <a:pt x="491227" y="1717337"/>
                    <a:pt x="486486" y="1719699"/>
                    <a:pt x="481962" y="1721709"/>
                  </a:cubicBezTo>
                  <a:cubicBezTo>
                    <a:pt x="474027" y="1725236"/>
                    <a:pt x="457248" y="1729946"/>
                    <a:pt x="457248" y="1729946"/>
                  </a:cubicBezTo>
                  <a:cubicBezTo>
                    <a:pt x="451756" y="1734065"/>
                    <a:pt x="445334" y="1737172"/>
                    <a:pt x="440773" y="1742303"/>
                  </a:cubicBezTo>
                  <a:cubicBezTo>
                    <a:pt x="434195" y="1749703"/>
                    <a:pt x="429789" y="1758779"/>
                    <a:pt x="424297" y="1767017"/>
                  </a:cubicBezTo>
                  <a:cubicBezTo>
                    <a:pt x="421551" y="1771136"/>
                    <a:pt x="419559" y="1775873"/>
                    <a:pt x="416059" y="1779373"/>
                  </a:cubicBezTo>
                  <a:cubicBezTo>
                    <a:pt x="410567" y="1784865"/>
                    <a:pt x="404637" y="1789952"/>
                    <a:pt x="399583" y="1795849"/>
                  </a:cubicBezTo>
                  <a:cubicBezTo>
                    <a:pt x="390984" y="1805881"/>
                    <a:pt x="389784" y="1813000"/>
                    <a:pt x="383108" y="1824682"/>
                  </a:cubicBezTo>
                  <a:cubicBezTo>
                    <a:pt x="380652" y="1828980"/>
                    <a:pt x="377616" y="1832919"/>
                    <a:pt x="374870" y="1837038"/>
                  </a:cubicBezTo>
                  <a:cubicBezTo>
                    <a:pt x="376475" y="1853086"/>
                    <a:pt x="385620" y="1920196"/>
                    <a:pt x="374870" y="1931773"/>
                  </a:cubicBezTo>
                  <a:cubicBezTo>
                    <a:pt x="363620" y="1943888"/>
                    <a:pt x="341919" y="1934519"/>
                    <a:pt x="325443" y="1935892"/>
                  </a:cubicBezTo>
                  <a:cubicBezTo>
                    <a:pt x="321324" y="1938638"/>
                    <a:pt x="316179" y="1940264"/>
                    <a:pt x="313086" y="1944130"/>
                  </a:cubicBezTo>
                  <a:cubicBezTo>
                    <a:pt x="310374" y="1947520"/>
                    <a:pt x="311375" y="1952874"/>
                    <a:pt x="308967" y="1956487"/>
                  </a:cubicBezTo>
                  <a:cubicBezTo>
                    <a:pt x="305736" y="1961334"/>
                    <a:pt x="300729" y="1964725"/>
                    <a:pt x="296610" y="1968844"/>
                  </a:cubicBezTo>
                  <a:cubicBezTo>
                    <a:pt x="295237" y="1988066"/>
                    <a:pt x="296906" y="2007751"/>
                    <a:pt x="292492" y="2026509"/>
                  </a:cubicBezTo>
                  <a:cubicBezTo>
                    <a:pt x="291158" y="2032179"/>
                    <a:pt x="282964" y="2033773"/>
                    <a:pt x="280135" y="2038865"/>
                  </a:cubicBezTo>
                  <a:cubicBezTo>
                    <a:pt x="267491" y="2061623"/>
                    <a:pt x="279757" y="2062458"/>
                    <a:pt x="259540" y="2075936"/>
                  </a:cubicBezTo>
                  <a:cubicBezTo>
                    <a:pt x="255927" y="2078344"/>
                    <a:pt x="251248" y="2078531"/>
                    <a:pt x="247183" y="2080055"/>
                  </a:cubicBezTo>
                  <a:cubicBezTo>
                    <a:pt x="240260" y="2082651"/>
                    <a:pt x="233454" y="2085546"/>
                    <a:pt x="226589" y="2088292"/>
                  </a:cubicBezTo>
                  <a:cubicBezTo>
                    <a:pt x="225216" y="2093784"/>
                    <a:pt x="223698" y="2099242"/>
                    <a:pt x="222470" y="2104768"/>
                  </a:cubicBezTo>
                  <a:cubicBezTo>
                    <a:pt x="220951" y="2111602"/>
                    <a:pt x="220809" y="2118808"/>
                    <a:pt x="218351" y="2125363"/>
                  </a:cubicBezTo>
                  <a:cubicBezTo>
                    <a:pt x="216613" y="2129998"/>
                    <a:pt x="212859" y="2133600"/>
                    <a:pt x="210113" y="2137719"/>
                  </a:cubicBezTo>
                  <a:lnTo>
                    <a:pt x="201875" y="2162433"/>
                  </a:lnTo>
                  <a:lnTo>
                    <a:pt x="197756" y="2174790"/>
                  </a:lnTo>
                  <a:cubicBezTo>
                    <a:pt x="184026" y="2173417"/>
                    <a:pt x="170012" y="2173774"/>
                    <a:pt x="156567" y="2170671"/>
                  </a:cubicBezTo>
                  <a:cubicBezTo>
                    <a:pt x="124027" y="2163162"/>
                    <a:pt x="166706" y="2156809"/>
                    <a:pt x="127735" y="2166552"/>
                  </a:cubicBezTo>
                  <a:cubicBezTo>
                    <a:pt x="124989" y="2170671"/>
                    <a:pt x="122786" y="2175209"/>
                    <a:pt x="119497" y="2178909"/>
                  </a:cubicBezTo>
                  <a:cubicBezTo>
                    <a:pt x="107015" y="2192951"/>
                    <a:pt x="94560" y="2199950"/>
                    <a:pt x="86546" y="2215979"/>
                  </a:cubicBezTo>
                  <a:cubicBezTo>
                    <a:pt x="84604" y="2219862"/>
                    <a:pt x="83800" y="2224217"/>
                    <a:pt x="82427" y="2228336"/>
                  </a:cubicBezTo>
                  <a:cubicBezTo>
                    <a:pt x="83800" y="2232455"/>
                    <a:pt x="85493" y="2236480"/>
                    <a:pt x="86546" y="2240692"/>
                  </a:cubicBezTo>
                  <a:cubicBezTo>
                    <a:pt x="88244" y="2247484"/>
                    <a:pt x="88451" y="2254645"/>
                    <a:pt x="90665" y="2261287"/>
                  </a:cubicBezTo>
                  <a:cubicBezTo>
                    <a:pt x="94150" y="2271743"/>
                    <a:pt x="101111" y="2281077"/>
                    <a:pt x="107140" y="2290119"/>
                  </a:cubicBezTo>
                  <a:cubicBezTo>
                    <a:pt x="108513" y="2294238"/>
                    <a:pt x="108547" y="2299086"/>
                    <a:pt x="111259" y="2302476"/>
                  </a:cubicBezTo>
                  <a:cubicBezTo>
                    <a:pt x="114352" y="2306342"/>
                    <a:pt x="119813" y="2307545"/>
                    <a:pt x="123616" y="2310714"/>
                  </a:cubicBezTo>
                  <a:cubicBezTo>
                    <a:pt x="128091" y="2314443"/>
                    <a:pt x="131854" y="2318952"/>
                    <a:pt x="135973" y="2323071"/>
                  </a:cubicBezTo>
                  <a:cubicBezTo>
                    <a:pt x="137346" y="2327190"/>
                    <a:pt x="141704" y="2331396"/>
                    <a:pt x="140092" y="2335427"/>
                  </a:cubicBezTo>
                  <a:cubicBezTo>
                    <a:pt x="138253" y="2340023"/>
                    <a:pt x="131538" y="2340496"/>
                    <a:pt x="127735" y="2343665"/>
                  </a:cubicBezTo>
                  <a:cubicBezTo>
                    <a:pt x="123260" y="2347394"/>
                    <a:pt x="119801" y="2352231"/>
                    <a:pt x="115378" y="2356022"/>
                  </a:cubicBezTo>
                  <a:cubicBezTo>
                    <a:pt x="78399" y="2387718"/>
                    <a:pt x="117199" y="2350081"/>
                    <a:pt x="86546" y="2380736"/>
                  </a:cubicBezTo>
                  <a:cubicBezTo>
                    <a:pt x="77661" y="2442928"/>
                    <a:pt x="92578" y="2389671"/>
                    <a:pt x="70070" y="2417806"/>
                  </a:cubicBezTo>
                  <a:cubicBezTo>
                    <a:pt x="67358" y="2421196"/>
                    <a:pt x="69378" y="2427497"/>
                    <a:pt x="65951" y="2430163"/>
                  </a:cubicBezTo>
                  <a:cubicBezTo>
                    <a:pt x="56258" y="2437702"/>
                    <a:pt x="33000" y="2446638"/>
                    <a:pt x="33000" y="2446638"/>
                  </a:cubicBezTo>
                  <a:cubicBezTo>
                    <a:pt x="28835" y="2452886"/>
                    <a:pt x="20643" y="2462825"/>
                    <a:pt x="20643" y="2471352"/>
                  </a:cubicBezTo>
                  <a:cubicBezTo>
                    <a:pt x="20643" y="2483774"/>
                    <a:pt x="38885" y="2501366"/>
                    <a:pt x="41237" y="2508422"/>
                  </a:cubicBezTo>
                  <a:lnTo>
                    <a:pt x="45356" y="2520779"/>
                  </a:lnTo>
                  <a:cubicBezTo>
                    <a:pt x="43983" y="2548238"/>
                    <a:pt x="44793" y="2575894"/>
                    <a:pt x="41237" y="2603157"/>
                  </a:cubicBezTo>
                  <a:cubicBezTo>
                    <a:pt x="40597" y="2608066"/>
                    <a:pt x="33614" y="2610602"/>
                    <a:pt x="33000" y="2615514"/>
                  </a:cubicBezTo>
                  <a:cubicBezTo>
                    <a:pt x="32097" y="2622742"/>
                    <a:pt x="38548" y="2640396"/>
                    <a:pt x="41237" y="2648465"/>
                  </a:cubicBezTo>
                  <a:cubicBezTo>
                    <a:pt x="11677" y="2668172"/>
                    <a:pt x="23525" y="2657940"/>
                    <a:pt x="4167" y="2677298"/>
                  </a:cubicBezTo>
                  <a:cubicBezTo>
                    <a:pt x="2794" y="2681417"/>
                    <a:pt x="-431" y="2685340"/>
                    <a:pt x="48" y="2689655"/>
                  </a:cubicBezTo>
                  <a:cubicBezTo>
                    <a:pt x="1007" y="2698285"/>
                    <a:pt x="6180" y="2705944"/>
                    <a:pt x="8286" y="2714368"/>
                  </a:cubicBezTo>
                  <a:cubicBezTo>
                    <a:pt x="9659" y="2719860"/>
                    <a:pt x="8107" y="2727160"/>
                    <a:pt x="12405" y="2730844"/>
                  </a:cubicBezTo>
                  <a:cubicBezTo>
                    <a:pt x="18998" y="2736495"/>
                    <a:pt x="28881" y="2736336"/>
                    <a:pt x="37119" y="2739082"/>
                  </a:cubicBezTo>
                  <a:lnTo>
                    <a:pt x="49475" y="2743200"/>
                  </a:lnTo>
                  <a:cubicBezTo>
                    <a:pt x="53594" y="2745946"/>
                    <a:pt x="57282" y="2749488"/>
                    <a:pt x="61832" y="2751438"/>
                  </a:cubicBezTo>
                  <a:cubicBezTo>
                    <a:pt x="79037" y="2758811"/>
                    <a:pt x="83601" y="2754675"/>
                    <a:pt x="103021" y="2751438"/>
                  </a:cubicBezTo>
                  <a:cubicBezTo>
                    <a:pt x="105767" y="2747319"/>
                    <a:pt x="109309" y="2743632"/>
                    <a:pt x="111259" y="2739082"/>
                  </a:cubicBezTo>
                  <a:cubicBezTo>
                    <a:pt x="113489" y="2733879"/>
                    <a:pt x="115676" y="2728259"/>
                    <a:pt x="115378" y="2722606"/>
                  </a:cubicBezTo>
                  <a:cubicBezTo>
                    <a:pt x="113281" y="2682768"/>
                    <a:pt x="110302" y="2673470"/>
                    <a:pt x="103021" y="2644346"/>
                  </a:cubicBezTo>
                  <a:cubicBezTo>
                    <a:pt x="104394" y="2630616"/>
                    <a:pt x="102424" y="2616124"/>
                    <a:pt x="107140" y="2603157"/>
                  </a:cubicBezTo>
                  <a:cubicBezTo>
                    <a:pt x="108624" y="2599077"/>
                    <a:pt x="115322" y="2600231"/>
                    <a:pt x="119497" y="2599038"/>
                  </a:cubicBezTo>
                  <a:cubicBezTo>
                    <a:pt x="124940" y="2597483"/>
                    <a:pt x="130481" y="2596292"/>
                    <a:pt x="135973" y="2594919"/>
                  </a:cubicBezTo>
                  <a:cubicBezTo>
                    <a:pt x="140092" y="2596292"/>
                    <a:pt x="144939" y="2596326"/>
                    <a:pt x="148329" y="2599038"/>
                  </a:cubicBezTo>
                  <a:cubicBezTo>
                    <a:pt x="158942" y="2607529"/>
                    <a:pt x="165853" y="2620332"/>
                    <a:pt x="177162" y="2627871"/>
                  </a:cubicBezTo>
                  <a:lnTo>
                    <a:pt x="189519" y="2636109"/>
                  </a:lnTo>
                  <a:cubicBezTo>
                    <a:pt x="192265" y="2640228"/>
                    <a:pt x="194256" y="2644965"/>
                    <a:pt x="197756" y="2648465"/>
                  </a:cubicBezTo>
                  <a:cubicBezTo>
                    <a:pt x="205741" y="2656450"/>
                    <a:pt x="212420" y="2657472"/>
                    <a:pt x="222470" y="2660822"/>
                  </a:cubicBezTo>
                  <a:cubicBezTo>
                    <a:pt x="233454" y="2659449"/>
                    <a:pt x="244598" y="2659022"/>
                    <a:pt x="255421" y="2656703"/>
                  </a:cubicBezTo>
                  <a:cubicBezTo>
                    <a:pt x="263912" y="2654884"/>
                    <a:pt x="271711" y="2650571"/>
                    <a:pt x="280135" y="2648465"/>
                  </a:cubicBezTo>
                  <a:cubicBezTo>
                    <a:pt x="300822" y="2643293"/>
                    <a:pt x="291240" y="2646136"/>
                    <a:pt x="308967" y="2640227"/>
                  </a:cubicBezTo>
                  <a:cubicBezTo>
                    <a:pt x="322697" y="2641600"/>
                    <a:pt x="341631" y="2633496"/>
                    <a:pt x="350156" y="2644346"/>
                  </a:cubicBezTo>
                  <a:cubicBezTo>
                    <a:pt x="401672" y="2709912"/>
                    <a:pt x="326378" y="2686003"/>
                    <a:pt x="366632" y="2706130"/>
                  </a:cubicBezTo>
                  <a:cubicBezTo>
                    <a:pt x="370515" y="2708072"/>
                    <a:pt x="374870" y="2708876"/>
                    <a:pt x="378989" y="2710249"/>
                  </a:cubicBezTo>
                  <a:cubicBezTo>
                    <a:pt x="384481" y="2708876"/>
                    <a:pt x="391045" y="2709667"/>
                    <a:pt x="395465" y="2706130"/>
                  </a:cubicBezTo>
                  <a:cubicBezTo>
                    <a:pt x="398855" y="2703418"/>
                    <a:pt x="399312" y="2698106"/>
                    <a:pt x="399583" y="2693773"/>
                  </a:cubicBezTo>
                  <a:cubicBezTo>
                    <a:pt x="402068" y="2654011"/>
                    <a:pt x="395435" y="2613297"/>
                    <a:pt x="403702" y="2574325"/>
                  </a:cubicBezTo>
                  <a:cubicBezTo>
                    <a:pt x="405757" y="2564640"/>
                    <a:pt x="428416" y="2557849"/>
                    <a:pt x="428416" y="2557849"/>
                  </a:cubicBezTo>
                  <a:cubicBezTo>
                    <a:pt x="432535" y="2559222"/>
                    <a:pt x="437703" y="2558898"/>
                    <a:pt x="440773" y="2561968"/>
                  </a:cubicBezTo>
                  <a:cubicBezTo>
                    <a:pt x="445115" y="2566310"/>
                    <a:pt x="445964" y="2573113"/>
                    <a:pt x="449010" y="2578444"/>
                  </a:cubicBezTo>
                  <a:cubicBezTo>
                    <a:pt x="451466" y="2582742"/>
                    <a:pt x="454502" y="2586681"/>
                    <a:pt x="457248" y="2590800"/>
                  </a:cubicBezTo>
                  <a:cubicBezTo>
                    <a:pt x="467051" y="2620210"/>
                    <a:pt x="460669" y="2608289"/>
                    <a:pt x="473724" y="2627871"/>
                  </a:cubicBezTo>
                  <a:cubicBezTo>
                    <a:pt x="476714" y="2627373"/>
                    <a:pt x="504034" y="2624139"/>
                    <a:pt x="510794" y="2619633"/>
                  </a:cubicBezTo>
                  <a:cubicBezTo>
                    <a:pt x="515641" y="2616402"/>
                    <a:pt x="518676" y="2611005"/>
                    <a:pt x="523151" y="2607276"/>
                  </a:cubicBezTo>
                  <a:cubicBezTo>
                    <a:pt x="526954" y="2604107"/>
                    <a:pt x="531480" y="2601915"/>
                    <a:pt x="535508" y="2599038"/>
                  </a:cubicBezTo>
                  <a:cubicBezTo>
                    <a:pt x="541094" y="2595048"/>
                    <a:pt x="546771" y="2591149"/>
                    <a:pt x="551983" y="2586682"/>
                  </a:cubicBezTo>
                  <a:cubicBezTo>
                    <a:pt x="556406" y="2582891"/>
                    <a:pt x="560221" y="2578444"/>
                    <a:pt x="564340" y="2574325"/>
                  </a:cubicBezTo>
                  <a:cubicBezTo>
                    <a:pt x="573836" y="2575908"/>
                    <a:pt x="591268" y="2577492"/>
                    <a:pt x="601410" y="2582563"/>
                  </a:cubicBezTo>
                  <a:cubicBezTo>
                    <a:pt x="605838" y="2584777"/>
                    <a:pt x="609243" y="2588790"/>
                    <a:pt x="613767" y="2590800"/>
                  </a:cubicBezTo>
                  <a:cubicBezTo>
                    <a:pt x="621702" y="2594327"/>
                    <a:pt x="630243" y="2596292"/>
                    <a:pt x="638481" y="2599038"/>
                  </a:cubicBezTo>
                  <a:lnTo>
                    <a:pt x="663194" y="2607276"/>
                  </a:lnTo>
                  <a:cubicBezTo>
                    <a:pt x="667313" y="2608649"/>
                    <a:pt x="671668" y="2609453"/>
                    <a:pt x="675551" y="2611395"/>
                  </a:cubicBezTo>
                  <a:cubicBezTo>
                    <a:pt x="681043" y="2614141"/>
                    <a:pt x="686696" y="2616587"/>
                    <a:pt x="692027" y="2619633"/>
                  </a:cubicBezTo>
                  <a:cubicBezTo>
                    <a:pt x="696325" y="2622089"/>
                    <a:pt x="699955" y="2625657"/>
                    <a:pt x="704383" y="2627871"/>
                  </a:cubicBezTo>
                  <a:cubicBezTo>
                    <a:pt x="708266" y="2629813"/>
                    <a:pt x="712621" y="2630617"/>
                    <a:pt x="716740" y="2631990"/>
                  </a:cubicBezTo>
                  <a:cubicBezTo>
                    <a:pt x="724978" y="2640228"/>
                    <a:pt x="734992" y="2647010"/>
                    <a:pt x="741454" y="2656703"/>
                  </a:cubicBezTo>
                  <a:cubicBezTo>
                    <a:pt x="752578" y="2673389"/>
                    <a:pt x="747010" y="2668007"/>
                    <a:pt x="766167" y="2681417"/>
                  </a:cubicBezTo>
                  <a:cubicBezTo>
                    <a:pt x="774278" y="2687095"/>
                    <a:pt x="782643" y="2692400"/>
                    <a:pt x="790881" y="2697892"/>
                  </a:cubicBezTo>
                  <a:lnTo>
                    <a:pt x="803237" y="2706130"/>
                  </a:lnTo>
                  <a:cubicBezTo>
                    <a:pt x="804610" y="2710249"/>
                    <a:pt x="806163" y="2714312"/>
                    <a:pt x="807356" y="2718487"/>
                  </a:cubicBezTo>
                  <a:cubicBezTo>
                    <a:pt x="808911" y="2723930"/>
                    <a:pt x="807747" y="2730703"/>
                    <a:pt x="811475" y="2734963"/>
                  </a:cubicBezTo>
                  <a:cubicBezTo>
                    <a:pt x="823138" y="2748292"/>
                    <a:pt x="834104" y="2750743"/>
                    <a:pt x="848546" y="2755557"/>
                  </a:cubicBezTo>
                  <a:cubicBezTo>
                    <a:pt x="858157" y="2754184"/>
                    <a:pt x="868695" y="2755780"/>
                    <a:pt x="877378" y="2751438"/>
                  </a:cubicBezTo>
                  <a:cubicBezTo>
                    <a:pt x="881261" y="2749496"/>
                    <a:pt x="879555" y="2742965"/>
                    <a:pt x="881497" y="2739082"/>
                  </a:cubicBezTo>
                  <a:cubicBezTo>
                    <a:pt x="883711" y="2734654"/>
                    <a:pt x="887521" y="2731153"/>
                    <a:pt x="889735" y="2726725"/>
                  </a:cubicBezTo>
                  <a:cubicBezTo>
                    <a:pt x="891677" y="2722842"/>
                    <a:pt x="892144" y="2718359"/>
                    <a:pt x="893854" y="2714368"/>
                  </a:cubicBezTo>
                  <a:cubicBezTo>
                    <a:pt x="896273" y="2708724"/>
                    <a:pt x="899346" y="2703384"/>
                    <a:pt x="902092" y="2697892"/>
                  </a:cubicBezTo>
                  <a:cubicBezTo>
                    <a:pt x="912984" y="2654316"/>
                    <a:pt x="898196" y="2705627"/>
                    <a:pt x="914448" y="2669060"/>
                  </a:cubicBezTo>
                  <a:cubicBezTo>
                    <a:pt x="917975" y="2661125"/>
                    <a:pt x="919940" y="2652584"/>
                    <a:pt x="922686" y="2644346"/>
                  </a:cubicBezTo>
                  <a:cubicBezTo>
                    <a:pt x="924059" y="2640227"/>
                    <a:pt x="924863" y="2635873"/>
                    <a:pt x="926805" y="2631990"/>
                  </a:cubicBezTo>
                  <a:cubicBezTo>
                    <a:pt x="929551" y="2626498"/>
                    <a:pt x="930701" y="2619856"/>
                    <a:pt x="935043" y="2615514"/>
                  </a:cubicBezTo>
                  <a:cubicBezTo>
                    <a:pt x="939385" y="2611172"/>
                    <a:pt x="951519" y="2607276"/>
                    <a:pt x="951519" y="2607276"/>
                  </a:cubicBezTo>
                  <a:lnTo>
                    <a:pt x="1029778" y="2599038"/>
                  </a:lnTo>
                  <a:cubicBezTo>
                    <a:pt x="1069764" y="2543060"/>
                    <a:pt x="1032968" y="2582621"/>
                    <a:pt x="1062729" y="2566087"/>
                  </a:cubicBezTo>
                  <a:cubicBezTo>
                    <a:pt x="1071384" y="2561279"/>
                    <a:pt x="1078050" y="2552742"/>
                    <a:pt x="1087443" y="2549611"/>
                  </a:cubicBezTo>
                  <a:cubicBezTo>
                    <a:pt x="1091562" y="2548238"/>
                    <a:pt x="1095611" y="2546634"/>
                    <a:pt x="1099800" y="2545492"/>
                  </a:cubicBezTo>
                  <a:cubicBezTo>
                    <a:pt x="1110723" y="2542513"/>
                    <a:pt x="1132751" y="2537255"/>
                    <a:pt x="1132751" y="2537255"/>
                  </a:cubicBezTo>
                  <a:cubicBezTo>
                    <a:pt x="1134124" y="2541374"/>
                    <a:pt x="1135677" y="2545437"/>
                    <a:pt x="1136870" y="2549611"/>
                  </a:cubicBezTo>
                  <a:cubicBezTo>
                    <a:pt x="1138425" y="2555054"/>
                    <a:pt x="1139001" y="2560786"/>
                    <a:pt x="1140989" y="2566087"/>
                  </a:cubicBezTo>
                  <a:cubicBezTo>
                    <a:pt x="1168603" y="2639724"/>
                    <a:pt x="1132209" y="2528577"/>
                    <a:pt x="1153346" y="2599038"/>
                  </a:cubicBezTo>
                  <a:cubicBezTo>
                    <a:pt x="1155841" y="2607355"/>
                    <a:pt x="1152905" y="2623431"/>
                    <a:pt x="1161583" y="2623752"/>
                  </a:cubicBezTo>
                  <a:lnTo>
                    <a:pt x="1272794" y="2627871"/>
                  </a:lnTo>
                  <a:cubicBezTo>
                    <a:pt x="1271421" y="2642974"/>
                    <a:pt x="1270679" y="2658147"/>
                    <a:pt x="1268675" y="2673179"/>
                  </a:cubicBezTo>
                  <a:cubicBezTo>
                    <a:pt x="1267927" y="2678790"/>
                    <a:pt x="1264556" y="2683994"/>
                    <a:pt x="1264556" y="2689655"/>
                  </a:cubicBezTo>
                  <a:cubicBezTo>
                    <a:pt x="1264556" y="2695316"/>
                    <a:pt x="1267302" y="2700638"/>
                    <a:pt x="1268675" y="2706130"/>
                  </a:cubicBezTo>
                  <a:cubicBezTo>
                    <a:pt x="1282405" y="2704757"/>
                    <a:pt x="1296897" y="2706726"/>
                    <a:pt x="1309865" y="2702011"/>
                  </a:cubicBezTo>
                  <a:cubicBezTo>
                    <a:pt x="1313945" y="2700527"/>
                    <a:pt x="1313183" y="2693922"/>
                    <a:pt x="1313983" y="2689655"/>
                  </a:cubicBezTo>
                  <a:cubicBezTo>
                    <a:pt x="1317311" y="2671906"/>
                    <a:pt x="1316147" y="2653116"/>
                    <a:pt x="1322221" y="2636109"/>
                  </a:cubicBezTo>
                  <a:cubicBezTo>
                    <a:pt x="1323681" y="2632020"/>
                    <a:pt x="1330695" y="2633932"/>
                    <a:pt x="1334578" y="2631990"/>
                  </a:cubicBezTo>
                  <a:cubicBezTo>
                    <a:pt x="1371136" y="2613711"/>
                    <a:pt x="1307118" y="2627070"/>
                    <a:pt x="1396362" y="2619633"/>
                  </a:cubicBezTo>
                  <a:cubicBezTo>
                    <a:pt x="1421430" y="2594564"/>
                    <a:pt x="1432105" y="2600045"/>
                    <a:pt x="1408719" y="2586682"/>
                  </a:cubicBezTo>
                  <a:cubicBezTo>
                    <a:pt x="1403388" y="2583636"/>
                    <a:pt x="1397735" y="2581190"/>
                    <a:pt x="1392243" y="2578444"/>
                  </a:cubicBezTo>
                  <a:cubicBezTo>
                    <a:pt x="1374730" y="2552174"/>
                    <a:pt x="1381258" y="2567471"/>
                    <a:pt x="1388124" y="2512541"/>
                  </a:cubicBezTo>
                  <a:cubicBezTo>
                    <a:pt x="1388663" y="2508233"/>
                    <a:pt x="1389173" y="2503254"/>
                    <a:pt x="1392243" y="2500184"/>
                  </a:cubicBezTo>
                  <a:cubicBezTo>
                    <a:pt x="1395313" y="2497114"/>
                    <a:pt x="1400481" y="2497438"/>
                    <a:pt x="1404600" y="2496065"/>
                  </a:cubicBezTo>
                  <a:cubicBezTo>
                    <a:pt x="1408719" y="2493319"/>
                    <a:pt x="1412406" y="2489777"/>
                    <a:pt x="1416956" y="2487827"/>
                  </a:cubicBezTo>
                  <a:cubicBezTo>
                    <a:pt x="1422159" y="2485597"/>
                    <a:pt x="1428062" y="2485499"/>
                    <a:pt x="1433432" y="2483709"/>
                  </a:cubicBezTo>
                  <a:cubicBezTo>
                    <a:pt x="1440446" y="2481371"/>
                    <a:pt x="1447162" y="2478217"/>
                    <a:pt x="1454027" y="2475471"/>
                  </a:cubicBezTo>
                  <a:cubicBezTo>
                    <a:pt x="1452654" y="2464487"/>
                    <a:pt x="1451591" y="2453460"/>
                    <a:pt x="1449908" y="2442519"/>
                  </a:cubicBezTo>
                  <a:cubicBezTo>
                    <a:pt x="1448843" y="2435600"/>
                    <a:pt x="1445789" y="2428926"/>
                    <a:pt x="1445789" y="2421925"/>
                  </a:cubicBezTo>
                  <a:cubicBezTo>
                    <a:pt x="1445789" y="2413573"/>
                    <a:pt x="1448535" y="2405449"/>
                    <a:pt x="1449908" y="2397211"/>
                  </a:cubicBezTo>
                  <a:cubicBezTo>
                    <a:pt x="1460892" y="2398584"/>
                    <a:pt x="1471940" y="2399510"/>
                    <a:pt x="1482859" y="2401330"/>
                  </a:cubicBezTo>
                  <a:cubicBezTo>
                    <a:pt x="1488443" y="2402261"/>
                    <a:pt x="1493674" y="2405449"/>
                    <a:pt x="1499335" y="2405449"/>
                  </a:cubicBezTo>
                  <a:cubicBezTo>
                    <a:pt x="1506336" y="2405449"/>
                    <a:pt x="1513064" y="2402703"/>
                    <a:pt x="1519929" y="2401330"/>
                  </a:cubicBezTo>
                  <a:cubicBezTo>
                    <a:pt x="1521302" y="2397211"/>
                    <a:pt x="1522906" y="2393162"/>
                    <a:pt x="1524048" y="2388973"/>
                  </a:cubicBezTo>
                  <a:cubicBezTo>
                    <a:pt x="1527027" y="2378050"/>
                    <a:pt x="1532286" y="2356022"/>
                    <a:pt x="1532286" y="2356022"/>
                  </a:cubicBezTo>
                  <a:cubicBezTo>
                    <a:pt x="1529540" y="2351903"/>
                    <a:pt x="1526262" y="2348093"/>
                    <a:pt x="1524048" y="2343665"/>
                  </a:cubicBezTo>
                  <a:cubicBezTo>
                    <a:pt x="1522106" y="2339782"/>
                    <a:pt x="1521871" y="2335192"/>
                    <a:pt x="1519929" y="2331309"/>
                  </a:cubicBezTo>
                  <a:cubicBezTo>
                    <a:pt x="1514328" y="2320107"/>
                    <a:pt x="1508625" y="2313396"/>
                    <a:pt x="1495216" y="2310714"/>
                  </a:cubicBezTo>
                  <a:cubicBezTo>
                    <a:pt x="1480346" y="2307740"/>
                    <a:pt x="1465011" y="2307968"/>
                    <a:pt x="1449908" y="2306595"/>
                  </a:cubicBezTo>
                  <a:lnTo>
                    <a:pt x="1433432" y="2257168"/>
                  </a:lnTo>
                  <a:cubicBezTo>
                    <a:pt x="1432059" y="2253049"/>
                    <a:pt x="1433637" y="2245204"/>
                    <a:pt x="1429313" y="2244811"/>
                  </a:cubicBezTo>
                  <a:lnTo>
                    <a:pt x="1384005" y="2240692"/>
                  </a:lnTo>
                  <a:cubicBezTo>
                    <a:pt x="1381259" y="2236573"/>
                    <a:pt x="1377981" y="2232764"/>
                    <a:pt x="1375767" y="2228336"/>
                  </a:cubicBezTo>
                  <a:cubicBezTo>
                    <a:pt x="1373825" y="2224453"/>
                    <a:pt x="1373756" y="2219774"/>
                    <a:pt x="1371648" y="2215979"/>
                  </a:cubicBezTo>
                  <a:cubicBezTo>
                    <a:pt x="1364399" y="2202931"/>
                    <a:pt x="1352076" y="2187136"/>
                    <a:pt x="1342816" y="2174790"/>
                  </a:cubicBezTo>
                  <a:cubicBezTo>
                    <a:pt x="1334853" y="2150900"/>
                    <a:pt x="1341992" y="2150351"/>
                    <a:pt x="1322221" y="2145957"/>
                  </a:cubicBezTo>
                  <a:cubicBezTo>
                    <a:pt x="1314069" y="2144145"/>
                    <a:pt x="1305746" y="2143211"/>
                    <a:pt x="1297508" y="2141838"/>
                  </a:cubicBezTo>
                  <a:cubicBezTo>
                    <a:pt x="1294762" y="2136346"/>
                    <a:pt x="1289826" y="2131478"/>
                    <a:pt x="1289270" y="2125363"/>
                  </a:cubicBezTo>
                  <a:cubicBezTo>
                    <a:pt x="1287918" y="2110488"/>
                    <a:pt x="1293040" y="2097576"/>
                    <a:pt x="1297508" y="2084173"/>
                  </a:cubicBezTo>
                  <a:cubicBezTo>
                    <a:pt x="1291345" y="2034874"/>
                    <a:pt x="1304458" y="2051222"/>
                    <a:pt x="1243962" y="2051222"/>
                  </a:cubicBezTo>
                  <a:lnTo>
                    <a:pt x="1252200" y="955590"/>
                  </a:lnTo>
                  <a:lnTo>
                    <a:pt x="1305746" y="939114"/>
                  </a:lnTo>
                  <a:lnTo>
                    <a:pt x="1293389" y="815546"/>
                  </a:lnTo>
                  <a:lnTo>
                    <a:pt x="972113" y="811427"/>
                  </a:lnTo>
                  <a:lnTo>
                    <a:pt x="967994" y="350109"/>
                  </a:lnTo>
                  <a:lnTo>
                    <a:pt x="897973" y="350109"/>
                  </a:lnTo>
                  <a:lnTo>
                    <a:pt x="902092" y="255373"/>
                  </a:lnTo>
                  <a:lnTo>
                    <a:pt x="597292" y="247136"/>
                  </a:lnTo>
                  <a:lnTo>
                    <a:pt x="597292" y="160638"/>
                  </a:lnTo>
                  <a:lnTo>
                    <a:pt x="630243" y="82379"/>
                  </a:lnTo>
                  <a:cubicBezTo>
                    <a:pt x="631616" y="70022"/>
                    <a:pt x="634362" y="57742"/>
                    <a:pt x="634362" y="45309"/>
                  </a:cubicBezTo>
                  <a:cubicBezTo>
                    <a:pt x="634362" y="38308"/>
                    <a:pt x="636822" y="27107"/>
                    <a:pt x="630243" y="24714"/>
                  </a:cubicBezTo>
                  <a:cubicBezTo>
                    <a:pt x="617276" y="19998"/>
                    <a:pt x="602784" y="27460"/>
                    <a:pt x="589054" y="28833"/>
                  </a:cubicBezTo>
                  <a:lnTo>
                    <a:pt x="560221" y="20595"/>
                  </a:lnTo>
                  <a:cubicBezTo>
                    <a:pt x="556063" y="19347"/>
                    <a:pt x="551855" y="18186"/>
                    <a:pt x="547865" y="16476"/>
                  </a:cubicBezTo>
                  <a:cubicBezTo>
                    <a:pt x="527211" y="7624"/>
                    <a:pt x="538189" y="8238"/>
                    <a:pt x="510794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6550181" y="4305621"/>
            <a:ext cx="322524" cy="3970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5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384625" y="5319667"/>
            <a:ext cx="33374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9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36630" y="4885948"/>
            <a:ext cx="33374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6</a:t>
            </a:r>
          </a:p>
        </p:txBody>
      </p:sp>
      <p:sp>
        <p:nvSpPr>
          <p:cNvPr id="46" name="Rectangle 45"/>
          <p:cNvSpPr/>
          <p:nvPr/>
        </p:nvSpPr>
        <p:spPr>
          <a:xfrm>
            <a:off x="5949595" y="5330158"/>
            <a:ext cx="340158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8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042194" y="4188274"/>
            <a:ext cx="335348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6373679" y="3554532"/>
            <a:ext cx="32893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2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909159" y="3736675"/>
            <a:ext cx="32893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3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956303" y="3531457"/>
            <a:ext cx="298480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7458075" y="4642040"/>
            <a:ext cx="31290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latin typeface="+mj-lt"/>
                <a:ea typeface="ＭＳ Ｐゴシック" panose="020B0600070205080204" pitchFamily="34" charset="-128"/>
                <a:cs typeface="Georgia"/>
              </a:rPr>
              <a:t>7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6629400" y="4876800"/>
            <a:ext cx="8382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8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23558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2012" y="1826584"/>
            <a:ext cx="721033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Iowa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9195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Chuck Grassley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Joni Ernst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5251589" y="3833041"/>
            <a:ext cx="3394449" cy="2215847"/>
            <a:chOff x="4528667" y="3361129"/>
            <a:chExt cx="4117371" cy="2687760"/>
          </a:xfrm>
        </p:grpSpPr>
        <p:grpSp>
          <p:nvGrpSpPr>
            <p:cNvPr id="15" name="Group 12330"/>
            <p:cNvGrpSpPr>
              <a:grpSpLocks/>
            </p:cNvGrpSpPr>
            <p:nvPr/>
          </p:nvGrpSpPr>
          <p:grpSpPr bwMode="auto">
            <a:xfrm>
              <a:off x="4528667" y="3361129"/>
              <a:ext cx="4117371" cy="2687760"/>
              <a:chOff x="1718733" y="1583267"/>
              <a:chExt cx="5755493" cy="3756034"/>
            </a:xfrm>
          </p:grpSpPr>
          <p:sp>
            <p:nvSpPr>
              <p:cNvPr id="21" name="Freeform 20"/>
              <p:cNvSpPr/>
              <p:nvPr/>
            </p:nvSpPr>
            <p:spPr>
              <a:xfrm>
                <a:off x="4499655" y="1583267"/>
                <a:ext cx="2950761" cy="2426268"/>
              </a:xfrm>
              <a:custGeom>
                <a:avLst/>
                <a:gdLst>
                  <a:gd name="connsiteX0" fmla="*/ 12700 w 2950634"/>
                  <a:gd name="connsiteY0" fmla="*/ 0 h 2425700"/>
                  <a:gd name="connsiteX1" fmla="*/ 2023534 w 2950634"/>
                  <a:gd name="connsiteY1" fmla="*/ 0 h 2425700"/>
                  <a:gd name="connsiteX2" fmla="*/ 1998134 w 2950634"/>
                  <a:gd name="connsiteY2" fmla="*/ 67733 h 2425700"/>
                  <a:gd name="connsiteX3" fmla="*/ 2040467 w 2950634"/>
                  <a:gd name="connsiteY3" fmla="*/ 127000 h 2425700"/>
                  <a:gd name="connsiteX4" fmla="*/ 2006600 w 2950634"/>
                  <a:gd name="connsiteY4" fmla="*/ 169333 h 2425700"/>
                  <a:gd name="connsiteX5" fmla="*/ 2108200 w 2950634"/>
                  <a:gd name="connsiteY5" fmla="*/ 254000 h 2425700"/>
                  <a:gd name="connsiteX6" fmla="*/ 2154767 w 2950634"/>
                  <a:gd name="connsiteY6" fmla="*/ 313266 h 2425700"/>
                  <a:gd name="connsiteX7" fmla="*/ 2044700 w 2950634"/>
                  <a:gd name="connsiteY7" fmla="*/ 465666 h 2425700"/>
                  <a:gd name="connsiteX8" fmla="*/ 2070100 w 2950634"/>
                  <a:gd name="connsiteY8" fmla="*/ 609600 h 2425700"/>
                  <a:gd name="connsiteX9" fmla="*/ 2087034 w 2950634"/>
                  <a:gd name="connsiteY9" fmla="*/ 715433 h 2425700"/>
                  <a:gd name="connsiteX10" fmla="*/ 2120900 w 2950634"/>
                  <a:gd name="connsiteY10" fmla="*/ 791633 h 2425700"/>
                  <a:gd name="connsiteX11" fmla="*/ 2146300 w 2950634"/>
                  <a:gd name="connsiteY11" fmla="*/ 867833 h 2425700"/>
                  <a:gd name="connsiteX12" fmla="*/ 2209800 w 2950634"/>
                  <a:gd name="connsiteY12" fmla="*/ 973666 h 2425700"/>
                  <a:gd name="connsiteX13" fmla="*/ 2476500 w 2950634"/>
                  <a:gd name="connsiteY13" fmla="*/ 1075266 h 2425700"/>
                  <a:gd name="connsiteX14" fmla="*/ 2518834 w 2950634"/>
                  <a:gd name="connsiteY14" fmla="*/ 1219200 h 2425700"/>
                  <a:gd name="connsiteX15" fmla="*/ 2510367 w 2950634"/>
                  <a:gd name="connsiteY15" fmla="*/ 1270000 h 2425700"/>
                  <a:gd name="connsiteX16" fmla="*/ 2624667 w 2950634"/>
                  <a:gd name="connsiteY16" fmla="*/ 1316566 h 2425700"/>
                  <a:gd name="connsiteX17" fmla="*/ 2675467 w 2950634"/>
                  <a:gd name="connsiteY17" fmla="*/ 1375833 h 2425700"/>
                  <a:gd name="connsiteX18" fmla="*/ 2730500 w 2950634"/>
                  <a:gd name="connsiteY18" fmla="*/ 1460500 h 2425700"/>
                  <a:gd name="connsiteX19" fmla="*/ 2713567 w 2950634"/>
                  <a:gd name="connsiteY19" fmla="*/ 1481666 h 2425700"/>
                  <a:gd name="connsiteX20" fmla="*/ 2777067 w 2950634"/>
                  <a:gd name="connsiteY20" fmla="*/ 1566333 h 2425700"/>
                  <a:gd name="connsiteX21" fmla="*/ 2861734 w 2950634"/>
                  <a:gd name="connsiteY21" fmla="*/ 1617133 h 2425700"/>
                  <a:gd name="connsiteX22" fmla="*/ 2925234 w 2950634"/>
                  <a:gd name="connsiteY22" fmla="*/ 1659466 h 2425700"/>
                  <a:gd name="connsiteX23" fmla="*/ 2950634 w 2950634"/>
                  <a:gd name="connsiteY23" fmla="*/ 1710266 h 2425700"/>
                  <a:gd name="connsiteX24" fmla="*/ 2950634 w 2950634"/>
                  <a:gd name="connsiteY24" fmla="*/ 1794933 h 2425700"/>
                  <a:gd name="connsiteX25" fmla="*/ 2307167 w 2950634"/>
                  <a:gd name="connsiteY25" fmla="*/ 1794933 h 2425700"/>
                  <a:gd name="connsiteX26" fmla="*/ 2307167 w 2950634"/>
                  <a:gd name="connsiteY26" fmla="*/ 1900766 h 2425700"/>
                  <a:gd name="connsiteX27" fmla="*/ 1900767 w 2950634"/>
                  <a:gd name="connsiteY27" fmla="*/ 1900766 h 2425700"/>
                  <a:gd name="connsiteX28" fmla="*/ 1900767 w 2950634"/>
                  <a:gd name="connsiteY28" fmla="*/ 1989666 h 2425700"/>
                  <a:gd name="connsiteX29" fmla="*/ 1468967 w 2950634"/>
                  <a:gd name="connsiteY29" fmla="*/ 1989666 h 2425700"/>
                  <a:gd name="connsiteX30" fmla="*/ 1468967 w 2950634"/>
                  <a:gd name="connsiteY30" fmla="*/ 2425700 h 2425700"/>
                  <a:gd name="connsiteX31" fmla="*/ 643467 w 2950634"/>
                  <a:gd name="connsiteY31" fmla="*/ 2425700 h 2425700"/>
                  <a:gd name="connsiteX32" fmla="*/ 643467 w 2950634"/>
                  <a:gd name="connsiteY32" fmla="*/ 1976966 h 2425700"/>
                  <a:gd name="connsiteX33" fmla="*/ 220134 w 2950634"/>
                  <a:gd name="connsiteY33" fmla="*/ 1976966 h 2425700"/>
                  <a:gd name="connsiteX34" fmla="*/ 220134 w 2950634"/>
                  <a:gd name="connsiteY34" fmla="*/ 1570566 h 2425700"/>
                  <a:gd name="connsiteX35" fmla="*/ 656167 w 2950634"/>
                  <a:gd name="connsiteY35" fmla="*/ 1570566 h 2425700"/>
                  <a:gd name="connsiteX36" fmla="*/ 656167 w 2950634"/>
                  <a:gd name="connsiteY36" fmla="*/ 1477433 h 2425700"/>
                  <a:gd name="connsiteX37" fmla="*/ 867834 w 2950634"/>
                  <a:gd name="connsiteY37" fmla="*/ 1477433 h 2425700"/>
                  <a:gd name="connsiteX38" fmla="*/ 867834 w 2950634"/>
                  <a:gd name="connsiteY38" fmla="*/ 1244600 h 2425700"/>
                  <a:gd name="connsiteX39" fmla="*/ 829734 w 2950634"/>
                  <a:gd name="connsiteY39" fmla="*/ 1176866 h 2425700"/>
                  <a:gd name="connsiteX40" fmla="*/ 825500 w 2950634"/>
                  <a:gd name="connsiteY40" fmla="*/ 1164166 h 2425700"/>
                  <a:gd name="connsiteX41" fmla="*/ 825500 w 2950634"/>
                  <a:gd name="connsiteY41" fmla="*/ 740833 h 2425700"/>
                  <a:gd name="connsiteX42" fmla="*/ 1274234 w 2950634"/>
                  <a:gd name="connsiteY42" fmla="*/ 740833 h 2425700"/>
                  <a:gd name="connsiteX43" fmla="*/ 1274234 w 2950634"/>
                  <a:gd name="connsiteY43" fmla="*/ 351366 h 2425700"/>
                  <a:gd name="connsiteX44" fmla="*/ 423334 w 2950634"/>
                  <a:gd name="connsiteY44" fmla="*/ 351366 h 2425700"/>
                  <a:gd name="connsiteX45" fmla="*/ 393700 w 2950634"/>
                  <a:gd name="connsiteY45" fmla="*/ 309033 h 2425700"/>
                  <a:gd name="connsiteX46" fmla="*/ 8467 w 2950634"/>
                  <a:gd name="connsiteY46" fmla="*/ 309033 h 2425700"/>
                  <a:gd name="connsiteX47" fmla="*/ 0 w 2950634"/>
                  <a:gd name="connsiteY47" fmla="*/ 304800 h 2425700"/>
                  <a:gd name="connsiteX48" fmla="*/ 12700 w 2950634"/>
                  <a:gd name="connsiteY48" fmla="*/ 0 h 2425700"/>
                  <a:gd name="connsiteX0" fmla="*/ 12700 w 2950634"/>
                  <a:gd name="connsiteY0" fmla="*/ 0 h 2425700"/>
                  <a:gd name="connsiteX1" fmla="*/ 2023534 w 2950634"/>
                  <a:gd name="connsiteY1" fmla="*/ 0 h 2425700"/>
                  <a:gd name="connsiteX2" fmla="*/ 1998134 w 2950634"/>
                  <a:gd name="connsiteY2" fmla="*/ 67733 h 2425700"/>
                  <a:gd name="connsiteX3" fmla="*/ 2040467 w 2950634"/>
                  <a:gd name="connsiteY3" fmla="*/ 127000 h 2425700"/>
                  <a:gd name="connsiteX4" fmla="*/ 2006600 w 2950634"/>
                  <a:gd name="connsiteY4" fmla="*/ 169333 h 2425700"/>
                  <a:gd name="connsiteX5" fmla="*/ 2108200 w 2950634"/>
                  <a:gd name="connsiteY5" fmla="*/ 254000 h 2425700"/>
                  <a:gd name="connsiteX6" fmla="*/ 2154767 w 2950634"/>
                  <a:gd name="connsiteY6" fmla="*/ 313266 h 2425700"/>
                  <a:gd name="connsiteX7" fmla="*/ 2044700 w 2950634"/>
                  <a:gd name="connsiteY7" fmla="*/ 465666 h 2425700"/>
                  <a:gd name="connsiteX8" fmla="*/ 2070100 w 2950634"/>
                  <a:gd name="connsiteY8" fmla="*/ 609600 h 2425700"/>
                  <a:gd name="connsiteX9" fmla="*/ 2087034 w 2950634"/>
                  <a:gd name="connsiteY9" fmla="*/ 715433 h 2425700"/>
                  <a:gd name="connsiteX10" fmla="*/ 2120900 w 2950634"/>
                  <a:gd name="connsiteY10" fmla="*/ 791633 h 2425700"/>
                  <a:gd name="connsiteX11" fmla="*/ 2146300 w 2950634"/>
                  <a:gd name="connsiteY11" fmla="*/ 867833 h 2425700"/>
                  <a:gd name="connsiteX12" fmla="*/ 2209800 w 2950634"/>
                  <a:gd name="connsiteY12" fmla="*/ 973666 h 2425700"/>
                  <a:gd name="connsiteX13" fmla="*/ 2476500 w 2950634"/>
                  <a:gd name="connsiteY13" fmla="*/ 1075266 h 2425700"/>
                  <a:gd name="connsiteX14" fmla="*/ 2518834 w 2950634"/>
                  <a:gd name="connsiteY14" fmla="*/ 1219200 h 2425700"/>
                  <a:gd name="connsiteX15" fmla="*/ 2510367 w 2950634"/>
                  <a:gd name="connsiteY15" fmla="*/ 1270000 h 2425700"/>
                  <a:gd name="connsiteX16" fmla="*/ 2624667 w 2950634"/>
                  <a:gd name="connsiteY16" fmla="*/ 1316566 h 2425700"/>
                  <a:gd name="connsiteX17" fmla="*/ 2675467 w 2950634"/>
                  <a:gd name="connsiteY17" fmla="*/ 1375833 h 2425700"/>
                  <a:gd name="connsiteX18" fmla="*/ 2730500 w 2950634"/>
                  <a:gd name="connsiteY18" fmla="*/ 1460500 h 2425700"/>
                  <a:gd name="connsiteX19" fmla="*/ 2713567 w 2950634"/>
                  <a:gd name="connsiteY19" fmla="*/ 1481666 h 2425700"/>
                  <a:gd name="connsiteX20" fmla="*/ 2777067 w 2950634"/>
                  <a:gd name="connsiteY20" fmla="*/ 1566333 h 2425700"/>
                  <a:gd name="connsiteX21" fmla="*/ 2861734 w 2950634"/>
                  <a:gd name="connsiteY21" fmla="*/ 1617133 h 2425700"/>
                  <a:gd name="connsiteX22" fmla="*/ 2925234 w 2950634"/>
                  <a:gd name="connsiteY22" fmla="*/ 1659466 h 2425700"/>
                  <a:gd name="connsiteX23" fmla="*/ 2950634 w 2950634"/>
                  <a:gd name="connsiteY23" fmla="*/ 1710266 h 2425700"/>
                  <a:gd name="connsiteX24" fmla="*/ 2950634 w 2950634"/>
                  <a:gd name="connsiteY24" fmla="*/ 1794933 h 2425700"/>
                  <a:gd name="connsiteX25" fmla="*/ 2307167 w 2950634"/>
                  <a:gd name="connsiteY25" fmla="*/ 1794933 h 2425700"/>
                  <a:gd name="connsiteX26" fmla="*/ 2307167 w 2950634"/>
                  <a:gd name="connsiteY26" fmla="*/ 1900766 h 2425700"/>
                  <a:gd name="connsiteX27" fmla="*/ 1900767 w 2950634"/>
                  <a:gd name="connsiteY27" fmla="*/ 1900766 h 2425700"/>
                  <a:gd name="connsiteX28" fmla="*/ 1900767 w 2950634"/>
                  <a:gd name="connsiteY28" fmla="*/ 1989666 h 2425700"/>
                  <a:gd name="connsiteX29" fmla="*/ 1468967 w 2950634"/>
                  <a:gd name="connsiteY29" fmla="*/ 1989666 h 2425700"/>
                  <a:gd name="connsiteX30" fmla="*/ 1468967 w 2950634"/>
                  <a:gd name="connsiteY30" fmla="*/ 2425700 h 2425700"/>
                  <a:gd name="connsiteX31" fmla="*/ 643467 w 2950634"/>
                  <a:gd name="connsiteY31" fmla="*/ 2425700 h 2425700"/>
                  <a:gd name="connsiteX32" fmla="*/ 643467 w 2950634"/>
                  <a:gd name="connsiteY32" fmla="*/ 1976966 h 2425700"/>
                  <a:gd name="connsiteX33" fmla="*/ 224110 w 2950634"/>
                  <a:gd name="connsiteY33" fmla="*/ 2004796 h 2425700"/>
                  <a:gd name="connsiteX34" fmla="*/ 220134 w 2950634"/>
                  <a:gd name="connsiteY34" fmla="*/ 1570566 h 2425700"/>
                  <a:gd name="connsiteX35" fmla="*/ 656167 w 2950634"/>
                  <a:gd name="connsiteY35" fmla="*/ 1570566 h 2425700"/>
                  <a:gd name="connsiteX36" fmla="*/ 656167 w 2950634"/>
                  <a:gd name="connsiteY36" fmla="*/ 1477433 h 2425700"/>
                  <a:gd name="connsiteX37" fmla="*/ 867834 w 2950634"/>
                  <a:gd name="connsiteY37" fmla="*/ 1477433 h 2425700"/>
                  <a:gd name="connsiteX38" fmla="*/ 867834 w 2950634"/>
                  <a:gd name="connsiteY38" fmla="*/ 1244600 h 2425700"/>
                  <a:gd name="connsiteX39" fmla="*/ 829734 w 2950634"/>
                  <a:gd name="connsiteY39" fmla="*/ 1176866 h 2425700"/>
                  <a:gd name="connsiteX40" fmla="*/ 825500 w 2950634"/>
                  <a:gd name="connsiteY40" fmla="*/ 1164166 h 2425700"/>
                  <a:gd name="connsiteX41" fmla="*/ 825500 w 2950634"/>
                  <a:gd name="connsiteY41" fmla="*/ 740833 h 2425700"/>
                  <a:gd name="connsiteX42" fmla="*/ 1274234 w 2950634"/>
                  <a:gd name="connsiteY42" fmla="*/ 740833 h 2425700"/>
                  <a:gd name="connsiteX43" fmla="*/ 1274234 w 2950634"/>
                  <a:gd name="connsiteY43" fmla="*/ 351366 h 2425700"/>
                  <a:gd name="connsiteX44" fmla="*/ 423334 w 2950634"/>
                  <a:gd name="connsiteY44" fmla="*/ 351366 h 2425700"/>
                  <a:gd name="connsiteX45" fmla="*/ 393700 w 2950634"/>
                  <a:gd name="connsiteY45" fmla="*/ 309033 h 2425700"/>
                  <a:gd name="connsiteX46" fmla="*/ 8467 w 2950634"/>
                  <a:gd name="connsiteY46" fmla="*/ 309033 h 2425700"/>
                  <a:gd name="connsiteX47" fmla="*/ 0 w 2950634"/>
                  <a:gd name="connsiteY47" fmla="*/ 304800 h 2425700"/>
                  <a:gd name="connsiteX48" fmla="*/ 12700 w 2950634"/>
                  <a:gd name="connsiteY48" fmla="*/ 0 h 2425700"/>
                  <a:gd name="connsiteX0" fmla="*/ 12700 w 2950634"/>
                  <a:gd name="connsiteY0" fmla="*/ 0 h 2425700"/>
                  <a:gd name="connsiteX1" fmla="*/ 2023534 w 2950634"/>
                  <a:gd name="connsiteY1" fmla="*/ 0 h 2425700"/>
                  <a:gd name="connsiteX2" fmla="*/ 1998134 w 2950634"/>
                  <a:gd name="connsiteY2" fmla="*/ 67733 h 2425700"/>
                  <a:gd name="connsiteX3" fmla="*/ 2040467 w 2950634"/>
                  <a:gd name="connsiteY3" fmla="*/ 127000 h 2425700"/>
                  <a:gd name="connsiteX4" fmla="*/ 2006600 w 2950634"/>
                  <a:gd name="connsiteY4" fmla="*/ 169333 h 2425700"/>
                  <a:gd name="connsiteX5" fmla="*/ 2108200 w 2950634"/>
                  <a:gd name="connsiteY5" fmla="*/ 254000 h 2425700"/>
                  <a:gd name="connsiteX6" fmla="*/ 2154767 w 2950634"/>
                  <a:gd name="connsiteY6" fmla="*/ 313266 h 2425700"/>
                  <a:gd name="connsiteX7" fmla="*/ 2044700 w 2950634"/>
                  <a:gd name="connsiteY7" fmla="*/ 465666 h 2425700"/>
                  <a:gd name="connsiteX8" fmla="*/ 2070100 w 2950634"/>
                  <a:gd name="connsiteY8" fmla="*/ 609600 h 2425700"/>
                  <a:gd name="connsiteX9" fmla="*/ 2087034 w 2950634"/>
                  <a:gd name="connsiteY9" fmla="*/ 715433 h 2425700"/>
                  <a:gd name="connsiteX10" fmla="*/ 2120900 w 2950634"/>
                  <a:gd name="connsiteY10" fmla="*/ 791633 h 2425700"/>
                  <a:gd name="connsiteX11" fmla="*/ 2146300 w 2950634"/>
                  <a:gd name="connsiteY11" fmla="*/ 867833 h 2425700"/>
                  <a:gd name="connsiteX12" fmla="*/ 2209800 w 2950634"/>
                  <a:gd name="connsiteY12" fmla="*/ 973666 h 2425700"/>
                  <a:gd name="connsiteX13" fmla="*/ 2476500 w 2950634"/>
                  <a:gd name="connsiteY13" fmla="*/ 1075266 h 2425700"/>
                  <a:gd name="connsiteX14" fmla="*/ 2518834 w 2950634"/>
                  <a:gd name="connsiteY14" fmla="*/ 1219200 h 2425700"/>
                  <a:gd name="connsiteX15" fmla="*/ 2510367 w 2950634"/>
                  <a:gd name="connsiteY15" fmla="*/ 1270000 h 2425700"/>
                  <a:gd name="connsiteX16" fmla="*/ 2624667 w 2950634"/>
                  <a:gd name="connsiteY16" fmla="*/ 1316566 h 2425700"/>
                  <a:gd name="connsiteX17" fmla="*/ 2675467 w 2950634"/>
                  <a:gd name="connsiteY17" fmla="*/ 1375833 h 2425700"/>
                  <a:gd name="connsiteX18" fmla="*/ 2730500 w 2950634"/>
                  <a:gd name="connsiteY18" fmla="*/ 1460500 h 2425700"/>
                  <a:gd name="connsiteX19" fmla="*/ 2713567 w 2950634"/>
                  <a:gd name="connsiteY19" fmla="*/ 1481666 h 2425700"/>
                  <a:gd name="connsiteX20" fmla="*/ 2777067 w 2950634"/>
                  <a:gd name="connsiteY20" fmla="*/ 1566333 h 2425700"/>
                  <a:gd name="connsiteX21" fmla="*/ 2861734 w 2950634"/>
                  <a:gd name="connsiteY21" fmla="*/ 1617133 h 2425700"/>
                  <a:gd name="connsiteX22" fmla="*/ 2925234 w 2950634"/>
                  <a:gd name="connsiteY22" fmla="*/ 1659466 h 2425700"/>
                  <a:gd name="connsiteX23" fmla="*/ 2950634 w 2950634"/>
                  <a:gd name="connsiteY23" fmla="*/ 1710266 h 2425700"/>
                  <a:gd name="connsiteX24" fmla="*/ 2950634 w 2950634"/>
                  <a:gd name="connsiteY24" fmla="*/ 1794933 h 2425700"/>
                  <a:gd name="connsiteX25" fmla="*/ 2307167 w 2950634"/>
                  <a:gd name="connsiteY25" fmla="*/ 1794933 h 2425700"/>
                  <a:gd name="connsiteX26" fmla="*/ 2307167 w 2950634"/>
                  <a:gd name="connsiteY26" fmla="*/ 1900766 h 2425700"/>
                  <a:gd name="connsiteX27" fmla="*/ 1900767 w 2950634"/>
                  <a:gd name="connsiteY27" fmla="*/ 1900766 h 2425700"/>
                  <a:gd name="connsiteX28" fmla="*/ 1900767 w 2950634"/>
                  <a:gd name="connsiteY28" fmla="*/ 1989666 h 2425700"/>
                  <a:gd name="connsiteX29" fmla="*/ 1468967 w 2950634"/>
                  <a:gd name="connsiteY29" fmla="*/ 1989666 h 2425700"/>
                  <a:gd name="connsiteX30" fmla="*/ 1468967 w 2950634"/>
                  <a:gd name="connsiteY30" fmla="*/ 2425700 h 2425700"/>
                  <a:gd name="connsiteX31" fmla="*/ 643467 w 2950634"/>
                  <a:gd name="connsiteY31" fmla="*/ 2425700 h 2425700"/>
                  <a:gd name="connsiteX32" fmla="*/ 643467 w 2950634"/>
                  <a:gd name="connsiteY32" fmla="*/ 2004796 h 2425700"/>
                  <a:gd name="connsiteX33" fmla="*/ 224110 w 2950634"/>
                  <a:gd name="connsiteY33" fmla="*/ 2004796 h 2425700"/>
                  <a:gd name="connsiteX34" fmla="*/ 220134 w 2950634"/>
                  <a:gd name="connsiteY34" fmla="*/ 1570566 h 2425700"/>
                  <a:gd name="connsiteX35" fmla="*/ 656167 w 2950634"/>
                  <a:gd name="connsiteY35" fmla="*/ 1570566 h 2425700"/>
                  <a:gd name="connsiteX36" fmla="*/ 656167 w 2950634"/>
                  <a:gd name="connsiteY36" fmla="*/ 1477433 h 2425700"/>
                  <a:gd name="connsiteX37" fmla="*/ 867834 w 2950634"/>
                  <a:gd name="connsiteY37" fmla="*/ 1477433 h 2425700"/>
                  <a:gd name="connsiteX38" fmla="*/ 867834 w 2950634"/>
                  <a:gd name="connsiteY38" fmla="*/ 1244600 h 2425700"/>
                  <a:gd name="connsiteX39" fmla="*/ 829734 w 2950634"/>
                  <a:gd name="connsiteY39" fmla="*/ 1176866 h 2425700"/>
                  <a:gd name="connsiteX40" fmla="*/ 825500 w 2950634"/>
                  <a:gd name="connsiteY40" fmla="*/ 1164166 h 2425700"/>
                  <a:gd name="connsiteX41" fmla="*/ 825500 w 2950634"/>
                  <a:gd name="connsiteY41" fmla="*/ 740833 h 2425700"/>
                  <a:gd name="connsiteX42" fmla="*/ 1274234 w 2950634"/>
                  <a:gd name="connsiteY42" fmla="*/ 740833 h 2425700"/>
                  <a:gd name="connsiteX43" fmla="*/ 1274234 w 2950634"/>
                  <a:gd name="connsiteY43" fmla="*/ 351366 h 2425700"/>
                  <a:gd name="connsiteX44" fmla="*/ 423334 w 2950634"/>
                  <a:gd name="connsiteY44" fmla="*/ 351366 h 2425700"/>
                  <a:gd name="connsiteX45" fmla="*/ 393700 w 2950634"/>
                  <a:gd name="connsiteY45" fmla="*/ 309033 h 2425700"/>
                  <a:gd name="connsiteX46" fmla="*/ 8467 w 2950634"/>
                  <a:gd name="connsiteY46" fmla="*/ 309033 h 2425700"/>
                  <a:gd name="connsiteX47" fmla="*/ 0 w 2950634"/>
                  <a:gd name="connsiteY47" fmla="*/ 304800 h 2425700"/>
                  <a:gd name="connsiteX48" fmla="*/ 12700 w 2950634"/>
                  <a:gd name="connsiteY48" fmla="*/ 0 h 242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50634" h="2425700">
                    <a:moveTo>
                      <a:pt x="12700" y="0"/>
                    </a:moveTo>
                    <a:lnTo>
                      <a:pt x="2023534" y="0"/>
                    </a:lnTo>
                    <a:lnTo>
                      <a:pt x="1998134" y="67733"/>
                    </a:lnTo>
                    <a:lnTo>
                      <a:pt x="2040467" y="127000"/>
                    </a:lnTo>
                    <a:lnTo>
                      <a:pt x="2006600" y="169333"/>
                    </a:lnTo>
                    <a:lnTo>
                      <a:pt x="2108200" y="254000"/>
                    </a:lnTo>
                    <a:lnTo>
                      <a:pt x="2154767" y="313266"/>
                    </a:lnTo>
                    <a:lnTo>
                      <a:pt x="2044700" y="465666"/>
                    </a:lnTo>
                    <a:lnTo>
                      <a:pt x="2070100" y="609600"/>
                    </a:lnTo>
                    <a:lnTo>
                      <a:pt x="2087034" y="715433"/>
                    </a:lnTo>
                    <a:lnTo>
                      <a:pt x="2120900" y="791633"/>
                    </a:lnTo>
                    <a:lnTo>
                      <a:pt x="2146300" y="867833"/>
                    </a:lnTo>
                    <a:lnTo>
                      <a:pt x="2209800" y="973666"/>
                    </a:lnTo>
                    <a:lnTo>
                      <a:pt x="2476500" y="1075266"/>
                    </a:lnTo>
                    <a:lnTo>
                      <a:pt x="2518834" y="1219200"/>
                    </a:lnTo>
                    <a:lnTo>
                      <a:pt x="2510367" y="1270000"/>
                    </a:lnTo>
                    <a:lnTo>
                      <a:pt x="2624667" y="1316566"/>
                    </a:lnTo>
                    <a:lnTo>
                      <a:pt x="2675467" y="1375833"/>
                    </a:lnTo>
                    <a:lnTo>
                      <a:pt x="2730500" y="1460500"/>
                    </a:lnTo>
                    <a:lnTo>
                      <a:pt x="2713567" y="1481666"/>
                    </a:lnTo>
                    <a:lnTo>
                      <a:pt x="2777067" y="1566333"/>
                    </a:lnTo>
                    <a:lnTo>
                      <a:pt x="2861734" y="1617133"/>
                    </a:lnTo>
                    <a:lnTo>
                      <a:pt x="2925234" y="1659466"/>
                    </a:lnTo>
                    <a:lnTo>
                      <a:pt x="2950634" y="1710266"/>
                    </a:lnTo>
                    <a:lnTo>
                      <a:pt x="2950634" y="1794933"/>
                    </a:lnTo>
                    <a:lnTo>
                      <a:pt x="2307167" y="1794933"/>
                    </a:lnTo>
                    <a:lnTo>
                      <a:pt x="2307167" y="1900766"/>
                    </a:lnTo>
                    <a:lnTo>
                      <a:pt x="1900767" y="1900766"/>
                    </a:lnTo>
                    <a:lnTo>
                      <a:pt x="1900767" y="1989666"/>
                    </a:lnTo>
                    <a:lnTo>
                      <a:pt x="1468967" y="1989666"/>
                    </a:lnTo>
                    <a:lnTo>
                      <a:pt x="1468967" y="2425700"/>
                    </a:lnTo>
                    <a:lnTo>
                      <a:pt x="643467" y="2425700"/>
                    </a:lnTo>
                    <a:lnTo>
                      <a:pt x="643467" y="2004796"/>
                    </a:lnTo>
                    <a:lnTo>
                      <a:pt x="224110" y="2004796"/>
                    </a:lnTo>
                    <a:cubicBezTo>
                      <a:pt x="222785" y="1860053"/>
                      <a:pt x="221459" y="1715309"/>
                      <a:pt x="220134" y="1570566"/>
                    </a:cubicBezTo>
                    <a:lnTo>
                      <a:pt x="656167" y="1570566"/>
                    </a:lnTo>
                    <a:lnTo>
                      <a:pt x="656167" y="1477433"/>
                    </a:lnTo>
                    <a:lnTo>
                      <a:pt x="867834" y="1477433"/>
                    </a:lnTo>
                    <a:lnTo>
                      <a:pt x="867834" y="1244600"/>
                    </a:lnTo>
                    <a:lnTo>
                      <a:pt x="829734" y="1176866"/>
                    </a:lnTo>
                    <a:lnTo>
                      <a:pt x="825500" y="1164166"/>
                    </a:lnTo>
                    <a:lnTo>
                      <a:pt x="825500" y="740833"/>
                    </a:lnTo>
                    <a:lnTo>
                      <a:pt x="1274234" y="740833"/>
                    </a:lnTo>
                    <a:lnTo>
                      <a:pt x="1274234" y="351366"/>
                    </a:lnTo>
                    <a:lnTo>
                      <a:pt x="423334" y="351366"/>
                    </a:lnTo>
                    <a:lnTo>
                      <a:pt x="393700" y="309033"/>
                    </a:lnTo>
                    <a:lnTo>
                      <a:pt x="8467" y="309033"/>
                    </a:lnTo>
                    <a:lnTo>
                      <a:pt x="0" y="304800"/>
                    </a:lnTo>
                    <a:lnTo>
                      <a:pt x="12700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1718733" y="1583267"/>
                <a:ext cx="4068209" cy="2434202"/>
              </a:xfrm>
              <a:custGeom>
                <a:avLst/>
                <a:gdLst>
                  <a:gd name="connsiteX0" fmla="*/ 558800 w 4068234"/>
                  <a:gd name="connsiteY0" fmla="*/ 2417233 h 2434166"/>
                  <a:gd name="connsiteX1" fmla="*/ 537634 w 4068234"/>
                  <a:gd name="connsiteY1" fmla="*/ 2370666 h 2434166"/>
                  <a:gd name="connsiteX2" fmla="*/ 482600 w 4068234"/>
                  <a:gd name="connsiteY2" fmla="*/ 2383366 h 2434166"/>
                  <a:gd name="connsiteX3" fmla="*/ 444500 w 4068234"/>
                  <a:gd name="connsiteY3" fmla="*/ 2311400 h 2434166"/>
                  <a:gd name="connsiteX4" fmla="*/ 461434 w 4068234"/>
                  <a:gd name="connsiteY4" fmla="*/ 2218266 h 2434166"/>
                  <a:gd name="connsiteX5" fmla="*/ 491067 w 4068234"/>
                  <a:gd name="connsiteY5" fmla="*/ 2082800 h 2434166"/>
                  <a:gd name="connsiteX6" fmla="*/ 406400 w 4068234"/>
                  <a:gd name="connsiteY6" fmla="*/ 1938866 h 2434166"/>
                  <a:gd name="connsiteX7" fmla="*/ 427567 w 4068234"/>
                  <a:gd name="connsiteY7" fmla="*/ 1858433 h 2434166"/>
                  <a:gd name="connsiteX8" fmla="*/ 309034 w 4068234"/>
                  <a:gd name="connsiteY8" fmla="*/ 1782233 h 2434166"/>
                  <a:gd name="connsiteX9" fmla="*/ 304800 w 4068234"/>
                  <a:gd name="connsiteY9" fmla="*/ 1706033 h 2434166"/>
                  <a:gd name="connsiteX10" fmla="*/ 254000 w 4068234"/>
                  <a:gd name="connsiteY10" fmla="*/ 1634066 h 2434166"/>
                  <a:gd name="connsiteX11" fmla="*/ 254000 w 4068234"/>
                  <a:gd name="connsiteY11" fmla="*/ 1524000 h 2434166"/>
                  <a:gd name="connsiteX12" fmla="*/ 182034 w 4068234"/>
                  <a:gd name="connsiteY12" fmla="*/ 1439333 h 2434166"/>
                  <a:gd name="connsiteX13" fmla="*/ 194734 w 4068234"/>
                  <a:gd name="connsiteY13" fmla="*/ 1337733 h 2434166"/>
                  <a:gd name="connsiteX14" fmla="*/ 215900 w 4068234"/>
                  <a:gd name="connsiteY14" fmla="*/ 1282700 h 2434166"/>
                  <a:gd name="connsiteX15" fmla="*/ 177800 w 4068234"/>
                  <a:gd name="connsiteY15" fmla="*/ 1270000 h 2434166"/>
                  <a:gd name="connsiteX16" fmla="*/ 118534 w 4068234"/>
                  <a:gd name="connsiteY16" fmla="*/ 1227666 h 2434166"/>
                  <a:gd name="connsiteX17" fmla="*/ 127000 w 4068234"/>
                  <a:gd name="connsiteY17" fmla="*/ 1168400 h 2434166"/>
                  <a:gd name="connsiteX18" fmla="*/ 84667 w 4068234"/>
                  <a:gd name="connsiteY18" fmla="*/ 1062566 h 2434166"/>
                  <a:gd name="connsiteX19" fmla="*/ 4234 w 4068234"/>
                  <a:gd name="connsiteY19" fmla="*/ 977900 h 2434166"/>
                  <a:gd name="connsiteX20" fmla="*/ 0 w 4068234"/>
                  <a:gd name="connsiteY20" fmla="*/ 880533 h 2434166"/>
                  <a:gd name="connsiteX21" fmla="*/ 80434 w 4068234"/>
                  <a:gd name="connsiteY21" fmla="*/ 800100 h 2434166"/>
                  <a:gd name="connsiteX22" fmla="*/ 63500 w 4068234"/>
                  <a:gd name="connsiteY22" fmla="*/ 702733 h 2434166"/>
                  <a:gd name="connsiteX23" fmla="*/ 110067 w 4068234"/>
                  <a:gd name="connsiteY23" fmla="*/ 685800 h 2434166"/>
                  <a:gd name="connsiteX24" fmla="*/ 80434 w 4068234"/>
                  <a:gd name="connsiteY24" fmla="*/ 660400 h 2434166"/>
                  <a:gd name="connsiteX25" fmla="*/ 122767 w 4068234"/>
                  <a:gd name="connsiteY25" fmla="*/ 613833 h 2434166"/>
                  <a:gd name="connsiteX26" fmla="*/ 97367 w 4068234"/>
                  <a:gd name="connsiteY26" fmla="*/ 584200 h 2434166"/>
                  <a:gd name="connsiteX27" fmla="*/ 156634 w 4068234"/>
                  <a:gd name="connsiteY27" fmla="*/ 529166 h 2434166"/>
                  <a:gd name="connsiteX28" fmla="*/ 160867 w 4068234"/>
                  <a:gd name="connsiteY28" fmla="*/ 486833 h 2434166"/>
                  <a:gd name="connsiteX29" fmla="*/ 139700 w 4068234"/>
                  <a:gd name="connsiteY29" fmla="*/ 448733 h 2434166"/>
                  <a:gd name="connsiteX30" fmla="*/ 122767 w 4068234"/>
                  <a:gd name="connsiteY30" fmla="*/ 351366 h 2434166"/>
                  <a:gd name="connsiteX31" fmla="*/ 93134 w 4068234"/>
                  <a:gd name="connsiteY31" fmla="*/ 364066 h 2434166"/>
                  <a:gd name="connsiteX32" fmla="*/ 59267 w 4068234"/>
                  <a:gd name="connsiteY32" fmla="*/ 317500 h 2434166"/>
                  <a:gd name="connsiteX33" fmla="*/ 21167 w 4068234"/>
                  <a:gd name="connsiteY33" fmla="*/ 287866 h 2434166"/>
                  <a:gd name="connsiteX34" fmla="*/ 80434 w 4068234"/>
                  <a:gd name="connsiteY34" fmla="*/ 262466 h 2434166"/>
                  <a:gd name="connsiteX35" fmla="*/ 84667 w 4068234"/>
                  <a:gd name="connsiteY35" fmla="*/ 156633 h 2434166"/>
                  <a:gd name="connsiteX36" fmla="*/ 42334 w 4068234"/>
                  <a:gd name="connsiteY36" fmla="*/ 127000 h 2434166"/>
                  <a:gd name="connsiteX37" fmla="*/ 33867 w 4068234"/>
                  <a:gd name="connsiteY37" fmla="*/ 50800 h 2434166"/>
                  <a:gd name="connsiteX38" fmla="*/ 8467 w 4068234"/>
                  <a:gd name="connsiteY38" fmla="*/ 0 h 2434166"/>
                  <a:gd name="connsiteX39" fmla="*/ 2794000 w 4068234"/>
                  <a:gd name="connsiteY39" fmla="*/ 0 h 2434166"/>
                  <a:gd name="connsiteX40" fmla="*/ 2794000 w 4068234"/>
                  <a:gd name="connsiteY40" fmla="*/ 300566 h 2434166"/>
                  <a:gd name="connsiteX41" fmla="*/ 3204634 w 4068234"/>
                  <a:gd name="connsiteY41" fmla="*/ 300566 h 2434166"/>
                  <a:gd name="connsiteX42" fmla="*/ 3204634 w 4068234"/>
                  <a:gd name="connsiteY42" fmla="*/ 342900 h 2434166"/>
                  <a:gd name="connsiteX43" fmla="*/ 4068234 w 4068234"/>
                  <a:gd name="connsiteY43" fmla="*/ 342900 h 2434166"/>
                  <a:gd name="connsiteX44" fmla="*/ 4068234 w 4068234"/>
                  <a:gd name="connsiteY44" fmla="*/ 757766 h 2434166"/>
                  <a:gd name="connsiteX45" fmla="*/ 3615267 w 4068234"/>
                  <a:gd name="connsiteY45" fmla="*/ 757766 h 2434166"/>
                  <a:gd name="connsiteX46" fmla="*/ 3615267 w 4068234"/>
                  <a:gd name="connsiteY46" fmla="*/ 1172633 h 2434166"/>
                  <a:gd name="connsiteX47" fmla="*/ 3653367 w 4068234"/>
                  <a:gd name="connsiteY47" fmla="*/ 1257300 h 2434166"/>
                  <a:gd name="connsiteX48" fmla="*/ 3653367 w 4068234"/>
                  <a:gd name="connsiteY48" fmla="*/ 1498600 h 2434166"/>
                  <a:gd name="connsiteX49" fmla="*/ 3441700 w 4068234"/>
                  <a:gd name="connsiteY49" fmla="*/ 1498600 h 2434166"/>
                  <a:gd name="connsiteX50" fmla="*/ 3441700 w 4068234"/>
                  <a:gd name="connsiteY50" fmla="*/ 1591733 h 2434166"/>
                  <a:gd name="connsiteX51" fmla="*/ 3009900 w 4068234"/>
                  <a:gd name="connsiteY51" fmla="*/ 1591733 h 2434166"/>
                  <a:gd name="connsiteX52" fmla="*/ 3009900 w 4068234"/>
                  <a:gd name="connsiteY52" fmla="*/ 1989666 h 2434166"/>
                  <a:gd name="connsiteX53" fmla="*/ 2099734 w 4068234"/>
                  <a:gd name="connsiteY53" fmla="*/ 1989666 h 2434166"/>
                  <a:gd name="connsiteX54" fmla="*/ 2074334 w 4068234"/>
                  <a:gd name="connsiteY54" fmla="*/ 2019300 h 2434166"/>
                  <a:gd name="connsiteX55" fmla="*/ 1689100 w 4068234"/>
                  <a:gd name="connsiteY55" fmla="*/ 2019300 h 2434166"/>
                  <a:gd name="connsiteX56" fmla="*/ 1689100 w 4068234"/>
                  <a:gd name="connsiteY56" fmla="*/ 2264833 h 2434166"/>
                  <a:gd name="connsiteX57" fmla="*/ 1744134 w 4068234"/>
                  <a:gd name="connsiteY57" fmla="*/ 2264833 h 2434166"/>
                  <a:gd name="connsiteX58" fmla="*/ 1744134 w 4068234"/>
                  <a:gd name="connsiteY58" fmla="*/ 2434166 h 2434166"/>
                  <a:gd name="connsiteX59" fmla="*/ 558800 w 4068234"/>
                  <a:gd name="connsiteY59" fmla="*/ 2417233 h 2434166"/>
                  <a:gd name="connsiteX0" fmla="*/ 558800 w 4068234"/>
                  <a:gd name="connsiteY0" fmla="*/ 2417233 h 2434166"/>
                  <a:gd name="connsiteX1" fmla="*/ 537634 w 4068234"/>
                  <a:gd name="connsiteY1" fmla="*/ 2370666 h 2434166"/>
                  <a:gd name="connsiteX2" fmla="*/ 482600 w 4068234"/>
                  <a:gd name="connsiteY2" fmla="*/ 2383366 h 2434166"/>
                  <a:gd name="connsiteX3" fmla="*/ 444500 w 4068234"/>
                  <a:gd name="connsiteY3" fmla="*/ 2311400 h 2434166"/>
                  <a:gd name="connsiteX4" fmla="*/ 461434 w 4068234"/>
                  <a:gd name="connsiteY4" fmla="*/ 2218266 h 2434166"/>
                  <a:gd name="connsiteX5" fmla="*/ 491067 w 4068234"/>
                  <a:gd name="connsiteY5" fmla="*/ 2082800 h 2434166"/>
                  <a:gd name="connsiteX6" fmla="*/ 406400 w 4068234"/>
                  <a:gd name="connsiteY6" fmla="*/ 1938866 h 2434166"/>
                  <a:gd name="connsiteX7" fmla="*/ 427567 w 4068234"/>
                  <a:gd name="connsiteY7" fmla="*/ 1858433 h 2434166"/>
                  <a:gd name="connsiteX8" fmla="*/ 309034 w 4068234"/>
                  <a:gd name="connsiteY8" fmla="*/ 1782233 h 2434166"/>
                  <a:gd name="connsiteX9" fmla="*/ 304800 w 4068234"/>
                  <a:gd name="connsiteY9" fmla="*/ 1706033 h 2434166"/>
                  <a:gd name="connsiteX10" fmla="*/ 254000 w 4068234"/>
                  <a:gd name="connsiteY10" fmla="*/ 1634066 h 2434166"/>
                  <a:gd name="connsiteX11" fmla="*/ 254000 w 4068234"/>
                  <a:gd name="connsiteY11" fmla="*/ 1524000 h 2434166"/>
                  <a:gd name="connsiteX12" fmla="*/ 182034 w 4068234"/>
                  <a:gd name="connsiteY12" fmla="*/ 1439333 h 2434166"/>
                  <a:gd name="connsiteX13" fmla="*/ 194734 w 4068234"/>
                  <a:gd name="connsiteY13" fmla="*/ 1337733 h 2434166"/>
                  <a:gd name="connsiteX14" fmla="*/ 215900 w 4068234"/>
                  <a:gd name="connsiteY14" fmla="*/ 1282700 h 2434166"/>
                  <a:gd name="connsiteX15" fmla="*/ 177800 w 4068234"/>
                  <a:gd name="connsiteY15" fmla="*/ 1270000 h 2434166"/>
                  <a:gd name="connsiteX16" fmla="*/ 118534 w 4068234"/>
                  <a:gd name="connsiteY16" fmla="*/ 1227666 h 2434166"/>
                  <a:gd name="connsiteX17" fmla="*/ 127000 w 4068234"/>
                  <a:gd name="connsiteY17" fmla="*/ 1168400 h 2434166"/>
                  <a:gd name="connsiteX18" fmla="*/ 84667 w 4068234"/>
                  <a:gd name="connsiteY18" fmla="*/ 1062566 h 2434166"/>
                  <a:gd name="connsiteX19" fmla="*/ 4234 w 4068234"/>
                  <a:gd name="connsiteY19" fmla="*/ 977900 h 2434166"/>
                  <a:gd name="connsiteX20" fmla="*/ 0 w 4068234"/>
                  <a:gd name="connsiteY20" fmla="*/ 880533 h 2434166"/>
                  <a:gd name="connsiteX21" fmla="*/ 80434 w 4068234"/>
                  <a:gd name="connsiteY21" fmla="*/ 800100 h 2434166"/>
                  <a:gd name="connsiteX22" fmla="*/ 63500 w 4068234"/>
                  <a:gd name="connsiteY22" fmla="*/ 702733 h 2434166"/>
                  <a:gd name="connsiteX23" fmla="*/ 110067 w 4068234"/>
                  <a:gd name="connsiteY23" fmla="*/ 685800 h 2434166"/>
                  <a:gd name="connsiteX24" fmla="*/ 80434 w 4068234"/>
                  <a:gd name="connsiteY24" fmla="*/ 660400 h 2434166"/>
                  <a:gd name="connsiteX25" fmla="*/ 122767 w 4068234"/>
                  <a:gd name="connsiteY25" fmla="*/ 613833 h 2434166"/>
                  <a:gd name="connsiteX26" fmla="*/ 97367 w 4068234"/>
                  <a:gd name="connsiteY26" fmla="*/ 584200 h 2434166"/>
                  <a:gd name="connsiteX27" fmla="*/ 156634 w 4068234"/>
                  <a:gd name="connsiteY27" fmla="*/ 529166 h 2434166"/>
                  <a:gd name="connsiteX28" fmla="*/ 160867 w 4068234"/>
                  <a:gd name="connsiteY28" fmla="*/ 486833 h 2434166"/>
                  <a:gd name="connsiteX29" fmla="*/ 139700 w 4068234"/>
                  <a:gd name="connsiteY29" fmla="*/ 448733 h 2434166"/>
                  <a:gd name="connsiteX30" fmla="*/ 122767 w 4068234"/>
                  <a:gd name="connsiteY30" fmla="*/ 351366 h 2434166"/>
                  <a:gd name="connsiteX31" fmla="*/ 93134 w 4068234"/>
                  <a:gd name="connsiteY31" fmla="*/ 364066 h 2434166"/>
                  <a:gd name="connsiteX32" fmla="*/ 59267 w 4068234"/>
                  <a:gd name="connsiteY32" fmla="*/ 317500 h 2434166"/>
                  <a:gd name="connsiteX33" fmla="*/ 21167 w 4068234"/>
                  <a:gd name="connsiteY33" fmla="*/ 287866 h 2434166"/>
                  <a:gd name="connsiteX34" fmla="*/ 80434 w 4068234"/>
                  <a:gd name="connsiteY34" fmla="*/ 262466 h 2434166"/>
                  <a:gd name="connsiteX35" fmla="*/ 84667 w 4068234"/>
                  <a:gd name="connsiteY35" fmla="*/ 156633 h 2434166"/>
                  <a:gd name="connsiteX36" fmla="*/ 42334 w 4068234"/>
                  <a:gd name="connsiteY36" fmla="*/ 127000 h 2434166"/>
                  <a:gd name="connsiteX37" fmla="*/ 33867 w 4068234"/>
                  <a:gd name="connsiteY37" fmla="*/ 50800 h 2434166"/>
                  <a:gd name="connsiteX38" fmla="*/ 8467 w 4068234"/>
                  <a:gd name="connsiteY38" fmla="*/ 0 h 2434166"/>
                  <a:gd name="connsiteX39" fmla="*/ 2794000 w 4068234"/>
                  <a:gd name="connsiteY39" fmla="*/ 0 h 2434166"/>
                  <a:gd name="connsiteX40" fmla="*/ 2794000 w 4068234"/>
                  <a:gd name="connsiteY40" fmla="*/ 300566 h 2434166"/>
                  <a:gd name="connsiteX41" fmla="*/ 3204634 w 4068234"/>
                  <a:gd name="connsiteY41" fmla="*/ 300566 h 2434166"/>
                  <a:gd name="connsiteX42" fmla="*/ 3204634 w 4068234"/>
                  <a:gd name="connsiteY42" fmla="*/ 342900 h 2434166"/>
                  <a:gd name="connsiteX43" fmla="*/ 4068234 w 4068234"/>
                  <a:gd name="connsiteY43" fmla="*/ 342900 h 2434166"/>
                  <a:gd name="connsiteX44" fmla="*/ 4068234 w 4068234"/>
                  <a:gd name="connsiteY44" fmla="*/ 757766 h 2434166"/>
                  <a:gd name="connsiteX45" fmla="*/ 3615267 w 4068234"/>
                  <a:gd name="connsiteY45" fmla="*/ 757766 h 2434166"/>
                  <a:gd name="connsiteX46" fmla="*/ 3615267 w 4068234"/>
                  <a:gd name="connsiteY46" fmla="*/ 1172633 h 2434166"/>
                  <a:gd name="connsiteX47" fmla="*/ 3653367 w 4068234"/>
                  <a:gd name="connsiteY47" fmla="*/ 1257300 h 2434166"/>
                  <a:gd name="connsiteX48" fmla="*/ 3653367 w 4068234"/>
                  <a:gd name="connsiteY48" fmla="*/ 1498600 h 2434166"/>
                  <a:gd name="connsiteX49" fmla="*/ 3441700 w 4068234"/>
                  <a:gd name="connsiteY49" fmla="*/ 1498600 h 2434166"/>
                  <a:gd name="connsiteX50" fmla="*/ 3441700 w 4068234"/>
                  <a:gd name="connsiteY50" fmla="*/ 1591733 h 2434166"/>
                  <a:gd name="connsiteX51" fmla="*/ 3009900 w 4068234"/>
                  <a:gd name="connsiteY51" fmla="*/ 1591733 h 2434166"/>
                  <a:gd name="connsiteX52" fmla="*/ 3009900 w 4068234"/>
                  <a:gd name="connsiteY52" fmla="*/ 1978236 h 2434166"/>
                  <a:gd name="connsiteX53" fmla="*/ 2099734 w 4068234"/>
                  <a:gd name="connsiteY53" fmla="*/ 1989666 h 2434166"/>
                  <a:gd name="connsiteX54" fmla="*/ 2074334 w 4068234"/>
                  <a:gd name="connsiteY54" fmla="*/ 2019300 h 2434166"/>
                  <a:gd name="connsiteX55" fmla="*/ 1689100 w 4068234"/>
                  <a:gd name="connsiteY55" fmla="*/ 2019300 h 2434166"/>
                  <a:gd name="connsiteX56" fmla="*/ 1689100 w 4068234"/>
                  <a:gd name="connsiteY56" fmla="*/ 2264833 h 2434166"/>
                  <a:gd name="connsiteX57" fmla="*/ 1744134 w 4068234"/>
                  <a:gd name="connsiteY57" fmla="*/ 2264833 h 2434166"/>
                  <a:gd name="connsiteX58" fmla="*/ 1744134 w 4068234"/>
                  <a:gd name="connsiteY58" fmla="*/ 2434166 h 2434166"/>
                  <a:gd name="connsiteX59" fmla="*/ 558800 w 4068234"/>
                  <a:gd name="connsiteY59" fmla="*/ 2417233 h 2434166"/>
                  <a:gd name="connsiteX0" fmla="*/ 558800 w 4068234"/>
                  <a:gd name="connsiteY0" fmla="*/ 2417233 h 2434166"/>
                  <a:gd name="connsiteX1" fmla="*/ 537634 w 4068234"/>
                  <a:gd name="connsiteY1" fmla="*/ 2370666 h 2434166"/>
                  <a:gd name="connsiteX2" fmla="*/ 482600 w 4068234"/>
                  <a:gd name="connsiteY2" fmla="*/ 2383366 h 2434166"/>
                  <a:gd name="connsiteX3" fmla="*/ 444500 w 4068234"/>
                  <a:gd name="connsiteY3" fmla="*/ 2311400 h 2434166"/>
                  <a:gd name="connsiteX4" fmla="*/ 461434 w 4068234"/>
                  <a:gd name="connsiteY4" fmla="*/ 2218266 h 2434166"/>
                  <a:gd name="connsiteX5" fmla="*/ 491067 w 4068234"/>
                  <a:gd name="connsiteY5" fmla="*/ 2082800 h 2434166"/>
                  <a:gd name="connsiteX6" fmla="*/ 406400 w 4068234"/>
                  <a:gd name="connsiteY6" fmla="*/ 1938866 h 2434166"/>
                  <a:gd name="connsiteX7" fmla="*/ 427567 w 4068234"/>
                  <a:gd name="connsiteY7" fmla="*/ 1858433 h 2434166"/>
                  <a:gd name="connsiteX8" fmla="*/ 309034 w 4068234"/>
                  <a:gd name="connsiteY8" fmla="*/ 1782233 h 2434166"/>
                  <a:gd name="connsiteX9" fmla="*/ 304800 w 4068234"/>
                  <a:gd name="connsiteY9" fmla="*/ 1706033 h 2434166"/>
                  <a:gd name="connsiteX10" fmla="*/ 254000 w 4068234"/>
                  <a:gd name="connsiteY10" fmla="*/ 1634066 h 2434166"/>
                  <a:gd name="connsiteX11" fmla="*/ 254000 w 4068234"/>
                  <a:gd name="connsiteY11" fmla="*/ 1524000 h 2434166"/>
                  <a:gd name="connsiteX12" fmla="*/ 182034 w 4068234"/>
                  <a:gd name="connsiteY12" fmla="*/ 1439333 h 2434166"/>
                  <a:gd name="connsiteX13" fmla="*/ 194734 w 4068234"/>
                  <a:gd name="connsiteY13" fmla="*/ 1337733 h 2434166"/>
                  <a:gd name="connsiteX14" fmla="*/ 215900 w 4068234"/>
                  <a:gd name="connsiteY14" fmla="*/ 1282700 h 2434166"/>
                  <a:gd name="connsiteX15" fmla="*/ 177800 w 4068234"/>
                  <a:gd name="connsiteY15" fmla="*/ 1270000 h 2434166"/>
                  <a:gd name="connsiteX16" fmla="*/ 118534 w 4068234"/>
                  <a:gd name="connsiteY16" fmla="*/ 1227666 h 2434166"/>
                  <a:gd name="connsiteX17" fmla="*/ 127000 w 4068234"/>
                  <a:gd name="connsiteY17" fmla="*/ 1168400 h 2434166"/>
                  <a:gd name="connsiteX18" fmla="*/ 84667 w 4068234"/>
                  <a:gd name="connsiteY18" fmla="*/ 1062566 h 2434166"/>
                  <a:gd name="connsiteX19" fmla="*/ 4234 w 4068234"/>
                  <a:gd name="connsiteY19" fmla="*/ 977900 h 2434166"/>
                  <a:gd name="connsiteX20" fmla="*/ 0 w 4068234"/>
                  <a:gd name="connsiteY20" fmla="*/ 880533 h 2434166"/>
                  <a:gd name="connsiteX21" fmla="*/ 80434 w 4068234"/>
                  <a:gd name="connsiteY21" fmla="*/ 800100 h 2434166"/>
                  <a:gd name="connsiteX22" fmla="*/ 63500 w 4068234"/>
                  <a:gd name="connsiteY22" fmla="*/ 702733 h 2434166"/>
                  <a:gd name="connsiteX23" fmla="*/ 110067 w 4068234"/>
                  <a:gd name="connsiteY23" fmla="*/ 685800 h 2434166"/>
                  <a:gd name="connsiteX24" fmla="*/ 80434 w 4068234"/>
                  <a:gd name="connsiteY24" fmla="*/ 660400 h 2434166"/>
                  <a:gd name="connsiteX25" fmla="*/ 122767 w 4068234"/>
                  <a:gd name="connsiteY25" fmla="*/ 613833 h 2434166"/>
                  <a:gd name="connsiteX26" fmla="*/ 97367 w 4068234"/>
                  <a:gd name="connsiteY26" fmla="*/ 584200 h 2434166"/>
                  <a:gd name="connsiteX27" fmla="*/ 156634 w 4068234"/>
                  <a:gd name="connsiteY27" fmla="*/ 529166 h 2434166"/>
                  <a:gd name="connsiteX28" fmla="*/ 160867 w 4068234"/>
                  <a:gd name="connsiteY28" fmla="*/ 486833 h 2434166"/>
                  <a:gd name="connsiteX29" fmla="*/ 139700 w 4068234"/>
                  <a:gd name="connsiteY29" fmla="*/ 448733 h 2434166"/>
                  <a:gd name="connsiteX30" fmla="*/ 122767 w 4068234"/>
                  <a:gd name="connsiteY30" fmla="*/ 351366 h 2434166"/>
                  <a:gd name="connsiteX31" fmla="*/ 93134 w 4068234"/>
                  <a:gd name="connsiteY31" fmla="*/ 364066 h 2434166"/>
                  <a:gd name="connsiteX32" fmla="*/ 59267 w 4068234"/>
                  <a:gd name="connsiteY32" fmla="*/ 317500 h 2434166"/>
                  <a:gd name="connsiteX33" fmla="*/ 21167 w 4068234"/>
                  <a:gd name="connsiteY33" fmla="*/ 287866 h 2434166"/>
                  <a:gd name="connsiteX34" fmla="*/ 80434 w 4068234"/>
                  <a:gd name="connsiteY34" fmla="*/ 262466 h 2434166"/>
                  <a:gd name="connsiteX35" fmla="*/ 84667 w 4068234"/>
                  <a:gd name="connsiteY35" fmla="*/ 156633 h 2434166"/>
                  <a:gd name="connsiteX36" fmla="*/ 42334 w 4068234"/>
                  <a:gd name="connsiteY36" fmla="*/ 127000 h 2434166"/>
                  <a:gd name="connsiteX37" fmla="*/ 33867 w 4068234"/>
                  <a:gd name="connsiteY37" fmla="*/ 50800 h 2434166"/>
                  <a:gd name="connsiteX38" fmla="*/ 8467 w 4068234"/>
                  <a:gd name="connsiteY38" fmla="*/ 0 h 2434166"/>
                  <a:gd name="connsiteX39" fmla="*/ 2794000 w 4068234"/>
                  <a:gd name="connsiteY39" fmla="*/ 0 h 2434166"/>
                  <a:gd name="connsiteX40" fmla="*/ 2794000 w 4068234"/>
                  <a:gd name="connsiteY40" fmla="*/ 300566 h 2434166"/>
                  <a:gd name="connsiteX41" fmla="*/ 3204634 w 4068234"/>
                  <a:gd name="connsiteY41" fmla="*/ 300566 h 2434166"/>
                  <a:gd name="connsiteX42" fmla="*/ 3204634 w 4068234"/>
                  <a:gd name="connsiteY42" fmla="*/ 342900 h 2434166"/>
                  <a:gd name="connsiteX43" fmla="*/ 4068234 w 4068234"/>
                  <a:gd name="connsiteY43" fmla="*/ 342900 h 2434166"/>
                  <a:gd name="connsiteX44" fmla="*/ 4068234 w 4068234"/>
                  <a:gd name="connsiteY44" fmla="*/ 757766 h 2434166"/>
                  <a:gd name="connsiteX45" fmla="*/ 3615267 w 4068234"/>
                  <a:gd name="connsiteY45" fmla="*/ 757766 h 2434166"/>
                  <a:gd name="connsiteX46" fmla="*/ 3615267 w 4068234"/>
                  <a:gd name="connsiteY46" fmla="*/ 1172633 h 2434166"/>
                  <a:gd name="connsiteX47" fmla="*/ 3653367 w 4068234"/>
                  <a:gd name="connsiteY47" fmla="*/ 1257300 h 2434166"/>
                  <a:gd name="connsiteX48" fmla="*/ 3653367 w 4068234"/>
                  <a:gd name="connsiteY48" fmla="*/ 1498600 h 2434166"/>
                  <a:gd name="connsiteX49" fmla="*/ 3441700 w 4068234"/>
                  <a:gd name="connsiteY49" fmla="*/ 1498600 h 2434166"/>
                  <a:gd name="connsiteX50" fmla="*/ 3441700 w 4068234"/>
                  <a:gd name="connsiteY50" fmla="*/ 1591733 h 2434166"/>
                  <a:gd name="connsiteX51" fmla="*/ 3009900 w 4068234"/>
                  <a:gd name="connsiteY51" fmla="*/ 1591733 h 2434166"/>
                  <a:gd name="connsiteX52" fmla="*/ 3009900 w 4068234"/>
                  <a:gd name="connsiteY52" fmla="*/ 1978236 h 2434166"/>
                  <a:gd name="connsiteX53" fmla="*/ 2088304 w 4068234"/>
                  <a:gd name="connsiteY53" fmla="*/ 1970616 h 2434166"/>
                  <a:gd name="connsiteX54" fmla="*/ 2074334 w 4068234"/>
                  <a:gd name="connsiteY54" fmla="*/ 2019300 h 2434166"/>
                  <a:gd name="connsiteX55" fmla="*/ 1689100 w 4068234"/>
                  <a:gd name="connsiteY55" fmla="*/ 2019300 h 2434166"/>
                  <a:gd name="connsiteX56" fmla="*/ 1689100 w 4068234"/>
                  <a:gd name="connsiteY56" fmla="*/ 2264833 h 2434166"/>
                  <a:gd name="connsiteX57" fmla="*/ 1744134 w 4068234"/>
                  <a:gd name="connsiteY57" fmla="*/ 2264833 h 2434166"/>
                  <a:gd name="connsiteX58" fmla="*/ 1744134 w 4068234"/>
                  <a:gd name="connsiteY58" fmla="*/ 2434166 h 2434166"/>
                  <a:gd name="connsiteX59" fmla="*/ 558800 w 4068234"/>
                  <a:gd name="connsiteY59" fmla="*/ 2417233 h 2434166"/>
                  <a:gd name="connsiteX0" fmla="*/ 558800 w 4068234"/>
                  <a:gd name="connsiteY0" fmla="*/ 2417233 h 2434166"/>
                  <a:gd name="connsiteX1" fmla="*/ 537634 w 4068234"/>
                  <a:gd name="connsiteY1" fmla="*/ 2370666 h 2434166"/>
                  <a:gd name="connsiteX2" fmla="*/ 482600 w 4068234"/>
                  <a:gd name="connsiteY2" fmla="*/ 2383366 h 2434166"/>
                  <a:gd name="connsiteX3" fmla="*/ 444500 w 4068234"/>
                  <a:gd name="connsiteY3" fmla="*/ 2311400 h 2434166"/>
                  <a:gd name="connsiteX4" fmla="*/ 461434 w 4068234"/>
                  <a:gd name="connsiteY4" fmla="*/ 2218266 h 2434166"/>
                  <a:gd name="connsiteX5" fmla="*/ 491067 w 4068234"/>
                  <a:gd name="connsiteY5" fmla="*/ 2082800 h 2434166"/>
                  <a:gd name="connsiteX6" fmla="*/ 406400 w 4068234"/>
                  <a:gd name="connsiteY6" fmla="*/ 1938866 h 2434166"/>
                  <a:gd name="connsiteX7" fmla="*/ 427567 w 4068234"/>
                  <a:gd name="connsiteY7" fmla="*/ 1858433 h 2434166"/>
                  <a:gd name="connsiteX8" fmla="*/ 309034 w 4068234"/>
                  <a:gd name="connsiteY8" fmla="*/ 1782233 h 2434166"/>
                  <a:gd name="connsiteX9" fmla="*/ 304800 w 4068234"/>
                  <a:gd name="connsiteY9" fmla="*/ 1706033 h 2434166"/>
                  <a:gd name="connsiteX10" fmla="*/ 254000 w 4068234"/>
                  <a:gd name="connsiteY10" fmla="*/ 1634066 h 2434166"/>
                  <a:gd name="connsiteX11" fmla="*/ 254000 w 4068234"/>
                  <a:gd name="connsiteY11" fmla="*/ 1524000 h 2434166"/>
                  <a:gd name="connsiteX12" fmla="*/ 182034 w 4068234"/>
                  <a:gd name="connsiteY12" fmla="*/ 1439333 h 2434166"/>
                  <a:gd name="connsiteX13" fmla="*/ 194734 w 4068234"/>
                  <a:gd name="connsiteY13" fmla="*/ 1337733 h 2434166"/>
                  <a:gd name="connsiteX14" fmla="*/ 215900 w 4068234"/>
                  <a:gd name="connsiteY14" fmla="*/ 1282700 h 2434166"/>
                  <a:gd name="connsiteX15" fmla="*/ 177800 w 4068234"/>
                  <a:gd name="connsiteY15" fmla="*/ 1270000 h 2434166"/>
                  <a:gd name="connsiteX16" fmla="*/ 118534 w 4068234"/>
                  <a:gd name="connsiteY16" fmla="*/ 1227666 h 2434166"/>
                  <a:gd name="connsiteX17" fmla="*/ 127000 w 4068234"/>
                  <a:gd name="connsiteY17" fmla="*/ 1168400 h 2434166"/>
                  <a:gd name="connsiteX18" fmla="*/ 84667 w 4068234"/>
                  <a:gd name="connsiteY18" fmla="*/ 1062566 h 2434166"/>
                  <a:gd name="connsiteX19" fmla="*/ 4234 w 4068234"/>
                  <a:gd name="connsiteY19" fmla="*/ 977900 h 2434166"/>
                  <a:gd name="connsiteX20" fmla="*/ 0 w 4068234"/>
                  <a:gd name="connsiteY20" fmla="*/ 880533 h 2434166"/>
                  <a:gd name="connsiteX21" fmla="*/ 80434 w 4068234"/>
                  <a:gd name="connsiteY21" fmla="*/ 800100 h 2434166"/>
                  <a:gd name="connsiteX22" fmla="*/ 63500 w 4068234"/>
                  <a:gd name="connsiteY22" fmla="*/ 702733 h 2434166"/>
                  <a:gd name="connsiteX23" fmla="*/ 110067 w 4068234"/>
                  <a:gd name="connsiteY23" fmla="*/ 685800 h 2434166"/>
                  <a:gd name="connsiteX24" fmla="*/ 80434 w 4068234"/>
                  <a:gd name="connsiteY24" fmla="*/ 660400 h 2434166"/>
                  <a:gd name="connsiteX25" fmla="*/ 122767 w 4068234"/>
                  <a:gd name="connsiteY25" fmla="*/ 613833 h 2434166"/>
                  <a:gd name="connsiteX26" fmla="*/ 97367 w 4068234"/>
                  <a:gd name="connsiteY26" fmla="*/ 584200 h 2434166"/>
                  <a:gd name="connsiteX27" fmla="*/ 156634 w 4068234"/>
                  <a:gd name="connsiteY27" fmla="*/ 529166 h 2434166"/>
                  <a:gd name="connsiteX28" fmla="*/ 160867 w 4068234"/>
                  <a:gd name="connsiteY28" fmla="*/ 486833 h 2434166"/>
                  <a:gd name="connsiteX29" fmla="*/ 139700 w 4068234"/>
                  <a:gd name="connsiteY29" fmla="*/ 448733 h 2434166"/>
                  <a:gd name="connsiteX30" fmla="*/ 122767 w 4068234"/>
                  <a:gd name="connsiteY30" fmla="*/ 351366 h 2434166"/>
                  <a:gd name="connsiteX31" fmla="*/ 93134 w 4068234"/>
                  <a:gd name="connsiteY31" fmla="*/ 364066 h 2434166"/>
                  <a:gd name="connsiteX32" fmla="*/ 59267 w 4068234"/>
                  <a:gd name="connsiteY32" fmla="*/ 317500 h 2434166"/>
                  <a:gd name="connsiteX33" fmla="*/ 21167 w 4068234"/>
                  <a:gd name="connsiteY33" fmla="*/ 287866 h 2434166"/>
                  <a:gd name="connsiteX34" fmla="*/ 80434 w 4068234"/>
                  <a:gd name="connsiteY34" fmla="*/ 262466 h 2434166"/>
                  <a:gd name="connsiteX35" fmla="*/ 84667 w 4068234"/>
                  <a:gd name="connsiteY35" fmla="*/ 156633 h 2434166"/>
                  <a:gd name="connsiteX36" fmla="*/ 42334 w 4068234"/>
                  <a:gd name="connsiteY36" fmla="*/ 127000 h 2434166"/>
                  <a:gd name="connsiteX37" fmla="*/ 33867 w 4068234"/>
                  <a:gd name="connsiteY37" fmla="*/ 50800 h 2434166"/>
                  <a:gd name="connsiteX38" fmla="*/ 8467 w 4068234"/>
                  <a:gd name="connsiteY38" fmla="*/ 0 h 2434166"/>
                  <a:gd name="connsiteX39" fmla="*/ 2794000 w 4068234"/>
                  <a:gd name="connsiteY39" fmla="*/ 0 h 2434166"/>
                  <a:gd name="connsiteX40" fmla="*/ 2794000 w 4068234"/>
                  <a:gd name="connsiteY40" fmla="*/ 300566 h 2434166"/>
                  <a:gd name="connsiteX41" fmla="*/ 3204634 w 4068234"/>
                  <a:gd name="connsiteY41" fmla="*/ 300566 h 2434166"/>
                  <a:gd name="connsiteX42" fmla="*/ 3204634 w 4068234"/>
                  <a:gd name="connsiteY42" fmla="*/ 342900 h 2434166"/>
                  <a:gd name="connsiteX43" fmla="*/ 4068234 w 4068234"/>
                  <a:gd name="connsiteY43" fmla="*/ 342900 h 2434166"/>
                  <a:gd name="connsiteX44" fmla="*/ 4068234 w 4068234"/>
                  <a:gd name="connsiteY44" fmla="*/ 757766 h 2434166"/>
                  <a:gd name="connsiteX45" fmla="*/ 3615267 w 4068234"/>
                  <a:gd name="connsiteY45" fmla="*/ 757766 h 2434166"/>
                  <a:gd name="connsiteX46" fmla="*/ 3615267 w 4068234"/>
                  <a:gd name="connsiteY46" fmla="*/ 1172633 h 2434166"/>
                  <a:gd name="connsiteX47" fmla="*/ 3653367 w 4068234"/>
                  <a:gd name="connsiteY47" fmla="*/ 1257300 h 2434166"/>
                  <a:gd name="connsiteX48" fmla="*/ 3653367 w 4068234"/>
                  <a:gd name="connsiteY48" fmla="*/ 1498600 h 2434166"/>
                  <a:gd name="connsiteX49" fmla="*/ 3441700 w 4068234"/>
                  <a:gd name="connsiteY49" fmla="*/ 1498600 h 2434166"/>
                  <a:gd name="connsiteX50" fmla="*/ 3441700 w 4068234"/>
                  <a:gd name="connsiteY50" fmla="*/ 1591733 h 2434166"/>
                  <a:gd name="connsiteX51" fmla="*/ 3009900 w 4068234"/>
                  <a:gd name="connsiteY51" fmla="*/ 1591733 h 2434166"/>
                  <a:gd name="connsiteX52" fmla="*/ 3009900 w 4068234"/>
                  <a:gd name="connsiteY52" fmla="*/ 1978236 h 2434166"/>
                  <a:gd name="connsiteX53" fmla="*/ 2090209 w 4068234"/>
                  <a:gd name="connsiteY53" fmla="*/ 1976331 h 2434166"/>
                  <a:gd name="connsiteX54" fmla="*/ 2074334 w 4068234"/>
                  <a:gd name="connsiteY54" fmla="*/ 2019300 h 2434166"/>
                  <a:gd name="connsiteX55" fmla="*/ 1689100 w 4068234"/>
                  <a:gd name="connsiteY55" fmla="*/ 2019300 h 2434166"/>
                  <a:gd name="connsiteX56" fmla="*/ 1689100 w 4068234"/>
                  <a:gd name="connsiteY56" fmla="*/ 2264833 h 2434166"/>
                  <a:gd name="connsiteX57" fmla="*/ 1744134 w 4068234"/>
                  <a:gd name="connsiteY57" fmla="*/ 2264833 h 2434166"/>
                  <a:gd name="connsiteX58" fmla="*/ 1744134 w 4068234"/>
                  <a:gd name="connsiteY58" fmla="*/ 2434166 h 2434166"/>
                  <a:gd name="connsiteX59" fmla="*/ 558800 w 4068234"/>
                  <a:gd name="connsiteY59" fmla="*/ 2417233 h 243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4068234" h="2434166">
                    <a:moveTo>
                      <a:pt x="558800" y="2417233"/>
                    </a:moveTo>
                    <a:lnTo>
                      <a:pt x="537634" y="2370666"/>
                    </a:lnTo>
                    <a:lnTo>
                      <a:pt x="482600" y="2383366"/>
                    </a:lnTo>
                    <a:lnTo>
                      <a:pt x="444500" y="2311400"/>
                    </a:lnTo>
                    <a:lnTo>
                      <a:pt x="461434" y="2218266"/>
                    </a:lnTo>
                    <a:lnTo>
                      <a:pt x="491067" y="2082800"/>
                    </a:lnTo>
                    <a:lnTo>
                      <a:pt x="406400" y="1938866"/>
                    </a:lnTo>
                    <a:lnTo>
                      <a:pt x="427567" y="1858433"/>
                    </a:lnTo>
                    <a:lnTo>
                      <a:pt x="309034" y="1782233"/>
                    </a:lnTo>
                    <a:lnTo>
                      <a:pt x="304800" y="1706033"/>
                    </a:lnTo>
                    <a:lnTo>
                      <a:pt x="254000" y="1634066"/>
                    </a:lnTo>
                    <a:lnTo>
                      <a:pt x="254000" y="1524000"/>
                    </a:lnTo>
                    <a:lnTo>
                      <a:pt x="182034" y="1439333"/>
                    </a:lnTo>
                    <a:lnTo>
                      <a:pt x="194734" y="1337733"/>
                    </a:lnTo>
                    <a:lnTo>
                      <a:pt x="215900" y="1282700"/>
                    </a:lnTo>
                    <a:lnTo>
                      <a:pt x="177800" y="1270000"/>
                    </a:lnTo>
                    <a:lnTo>
                      <a:pt x="118534" y="1227666"/>
                    </a:lnTo>
                    <a:lnTo>
                      <a:pt x="127000" y="1168400"/>
                    </a:lnTo>
                    <a:lnTo>
                      <a:pt x="84667" y="1062566"/>
                    </a:lnTo>
                    <a:lnTo>
                      <a:pt x="4234" y="977900"/>
                    </a:lnTo>
                    <a:lnTo>
                      <a:pt x="0" y="880533"/>
                    </a:lnTo>
                    <a:lnTo>
                      <a:pt x="80434" y="800100"/>
                    </a:lnTo>
                    <a:lnTo>
                      <a:pt x="63500" y="702733"/>
                    </a:lnTo>
                    <a:lnTo>
                      <a:pt x="110067" y="685800"/>
                    </a:lnTo>
                    <a:lnTo>
                      <a:pt x="80434" y="660400"/>
                    </a:lnTo>
                    <a:lnTo>
                      <a:pt x="122767" y="613833"/>
                    </a:lnTo>
                    <a:lnTo>
                      <a:pt x="97367" y="584200"/>
                    </a:lnTo>
                    <a:lnTo>
                      <a:pt x="156634" y="529166"/>
                    </a:lnTo>
                    <a:lnTo>
                      <a:pt x="160867" y="486833"/>
                    </a:lnTo>
                    <a:lnTo>
                      <a:pt x="139700" y="448733"/>
                    </a:lnTo>
                    <a:lnTo>
                      <a:pt x="122767" y="351366"/>
                    </a:lnTo>
                    <a:lnTo>
                      <a:pt x="93134" y="364066"/>
                    </a:lnTo>
                    <a:lnTo>
                      <a:pt x="59267" y="317500"/>
                    </a:lnTo>
                    <a:lnTo>
                      <a:pt x="21167" y="287866"/>
                    </a:lnTo>
                    <a:lnTo>
                      <a:pt x="80434" y="262466"/>
                    </a:lnTo>
                    <a:lnTo>
                      <a:pt x="84667" y="156633"/>
                    </a:lnTo>
                    <a:lnTo>
                      <a:pt x="42334" y="127000"/>
                    </a:lnTo>
                    <a:lnTo>
                      <a:pt x="33867" y="50800"/>
                    </a:lnTo>
                    <a:lnTo>
                      <a:pt x="8467" y="0"/>
                    </a:lnTo>
                    <a:lnTo>
                      <a:pt x="2794000" y="0"/>
                    </a:lnTo>
                    <a:lnTo>
                      <a:pt x="2794000" y="300566"/>
                    </a:lnTo>
                    <a:lnTo>
                      <a:pt x="3204634" y="300566"/>
                    </a:lnTo>
                    <a:lnTo>
                      <a:pt x="3204634" y="342900"/>
                    </a:lnTo>
                    <a:lnTo>
                      <a:pt x="4068234" y="342900"/>
                    </a:lnTo>
                    <a:lnTo>
                      <a:pt x="4068234" y="757766"/>
                    </a:lnTo>
                    <a:lnTo>
                      <a:pt x="3615267" y="757766"/>
                    </a:lnTo>
                    <a:lnTo>
                      <a:pt x="3615267" y="1172633"/>
                    </a:lnTo>
                    <a:lnTo>
                      <a:pt x="3653367" y="1257300"/>
                    </a:lnTo>
                    <a:lnTo>
                      <a:pt x="3653367" y="1498600"/>
                    </a:lnTo>
                    <a:lnTo>
                      <a:pt x="3441700" y="1498600"/>
                    </a:lnTo>
                    <a:lnTo>
                      <a:pt x="3441700" y="1591733"/>
                    </a:lnTo>
                    <a:lnTo>
                      <a:pt x="3009900" y="1591733"/>
                    </a:lnTo>
                    <a:lnTo>
                      <a:pt x="3009900" y="1978236"/>
                    </a:lnTo>
                    <a:lnTo>
                      <a:pt x="2090209" y="1976331"/>
                    </a:lnTo>
                    <a:lnTo>
                      <a:pt x="2074334" y="2019300"/>
                    </a:lnTo>
                    <a:lnTo>
                      <a:pt x="1689100" y="2019300"/>
                    </a:lnTo>
                    <a:lnTo>
                      <a:pt x="1689100" y="2264833"/>
                    </a:lnTo>
                    <a:lnTo>
                      <a:pt x="1744134" y="2264833"/>
                    </a:lnTo>
                    <a:lnTo>
                      <a:pt x="1744134" y="2434166"/>
                    </a:lnTo>
                    <a:lnTo>
                      <a:pt x="558800" y="2417233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282218" y="3554114"/>
                <a:ext cx="2365054" cy="1532881"/>
              </a:xfrm>
              <a:custGeom>
                <a:avLst/>
                <a:gdLst>
                  <a:gd name="connsiteX0" fmla="*/ 0 w 2365065"/>
                  <a:gd name="connsiteY0" fmla="*/ 443450 h 1533167"/>
                  <a:gd name="connsiteX1" fmla="*/ 1168782 w 2365065"/>
                  <a:gd name="connsiteY1" fmla="*/ 443450 h 1533167"/>
                  <a:gd name="connsiteX2" fmla="*/ 1168782 w 2365065"/>
                  <a:gd name="connsiteY2" fmla="*/ 312821 h 1533167"/>
                  <a:gd name="connsiteX3" fmla="*/ 1110343 w 2365065"/>
                  <a:gd name="connsiteY3" fmla="*/ 312821 h 1533167"/>
                  <a:gd name="connsiteX4" fmla="*/ 1110343 w 2365065"/>
                  <a:gd name="connsiteY4" fmla="*/ 24063 h 1533167"/>
                  <a:gd name="connsiteX5" fmla="*/ 1515979 w 2365065"/>
                  <a:gd name="connsiteY5" fmla="*/ 24063 h 1533167"/>
                  <a:gd name="connsiteX6" fmla="*/ 1515979 w 2365065"/>
                  <a:gd name="connsiteY6" fmla="*/ 0 h 1533167"/>
                  <a:gd name="connsiteX7" fmla="*/ 2365065 w 2365065"/>
                  <a:gd name="connsiteY7" fmla="*/ 0 h 1533167"/>
                  <a:gd name="connsiteX8" fmla="*/ 2365065 w 2365065"/>
                  <a:gd name="connsiteY8" fmla="*/ 855961 h 1533167"/>
                  <a:gd name="connsiteX9" fmla="*/ 1742861 w 2365065"/>
                  <a:gd name="connsiteY9" fmla="*/ 855961 h 1533167"/>
                  <a:gd name="connsiteX10" fmla="*/ 1742861 w 2365065"/>
                  <a:gd name="connsiteY10" fmla="*/ 1533167 h 1533167"/>
                  <a:gd name="connsiteX11" fmla="*/ 216569 w 2365065"/>
                  <a:gd name="connsiteY11" fmla="*/ 1533167 h 1533167"/>
                  <a:gd name="connsiteX12" fmla="*/ 182193 w 2365065"/>
                  <a:gd name="connsiteY12" fmla="*/ 1454102 h 1533167"/>
                  <a:gd name="connsiteX13" fmla="*/ 127191 w 2365065"/>
                  <a:gd name="connsiteY13" fmla="*/ 1430039 h 1533167"/>
                  <a:gd name="connsiteX14" fmla="*/ 96253 w 2365065"/>
                  <a:gd name="connsiteY14" fmla="*/ 1361287 h 1533167"/>
                  <a:gd name="connsiteX15" fmla="*/ 137504 w 2365065"/>
                  <a:gd name="connsiteY15" fmla="*/ 1302848 h 1533167"/>
                  <a:gd name="connsiteX16" fmla="*/ 130629 w 2365065"/>
                  <a:gd name="connsiteY16" fmla="*/ 1227221 h 1533167"/>
                  <a:gd name="connsiteX17" fmla="*/ 175318 w 2365065"/>
                  <a:gd name="connsiteY17" fmla="*/ 1185970 h 1533167"/>
                  <a:gd name="connsiteX18" fmla="*/ 137504 w 2365065"/>
                  <a:gd name="connsiteY18" fmla="*/ 1127531 h 1533167"/>
                  <a:gd name="connsiteX19" fmla="*/ 151255 w 2365065"/>
                  <a:gd name="connsiteY19" fmla="*/ 1082842 h 1533167"/>
                  <a:gd name="connsiteX20" fmla="*/ 110003 w 2365065"/>
                  <a:gd name="connsiteY20" fmla="*/ 1038154 h 1533167"/>
                  <a:gd name="connsiteX21" fmla="*/ 123754 w 2365065"/>
                  <a:gd name="connsiteY21" fmla="*/ 825023 h 1533167"/>
                  <a:gd name="connsiteX22" fmla="*/ 75627 w 2365065"/>
                  <a:gd name="connsiteY22" fmla="*/ 828460 h 1533167"/>
                  <a:gd name="connsiteX23" fmla="*/ 75627 w 2365065"/>
                  <a:gd name="connsiteY23" fmla="*/ 752833 h 1533167"/>
                  <a:gd name="connsiteX24" fmla="*/ 92815 w 2365065"/>
                  <a:gd name="connsiteY24" fmla="*/ 715020 h 1533167"/>
                  <a:gd name="connsiteX25" fmla="*/ 58440 w 2365065"/>
                  <a:gd name="connsiteY25" fmla="*/ 673769 h 1533167"/>
                  <a:gd name="connsiteX26" fmla="*/ 61877 w 2365065"/>
                  <a:gd name="connsiteY26" fmla="*/ 525952 h 1533167"/>
                  <a:gd name="connsiteX27" fmla="*/ 6876 w 2365065"/>
                  <a:gd name="connsiteY27" fmla="*/ 501889 h 1533167"/>
                  <a:gd name="connsiteX28" fmla="*/ 0 w 2365065"/>
                  <a:gd name="connsiteY28" fmla="*/ 443450 h 1533167"/>
                  <a:gd name="connsiteX0" fmla="*/ 0 w 2365065"/>
                  <a:gd name="connsiteY0" fmla="*/ 443450 h 1533167"/>
                  <a:gd name="connsiteX1" fmla="*/ 1168782 w 2365065"/>
                  <a:gd name="connsiteY1" fmla="*/ 443450 h 1533167"/>
                  <a:gd name="connsiteX2" fmla="*/ 1168782 w 2365065"/>
                  <a:gd name="connsiteY2" fmla="*/ 312821 h 1533167"/>
                  <a:gd name="connsiteX3" fmla="*/ 1110343 w 2365065"/>
                  <a:gd name="connsiteY3" fmla="*/ 312821 h 1533167"/>
                  <a:gd name="connsiteX4" fmla="*/ 1110343 w 2365065"/>
                  <a:gd name="connsiteY4" fmla="*/ 24063 h 1533167"/>
                  <a:gd name="connsiteX5" fmla="*/ 1515979 w 2365065"/>
                  <a:gd name="connsiteY5" fmla="*/ 24063 h 1533167"/>
                  <a:gd name="connsiteX6" fmla="*/ 1515979 w 2365065"/>
                  <a:gd name="connsiteY6" fmla="*/ 0 h 1533167"/>
                  <a:gd name="connsiteX7" fmla="*/ 2365065 w 2365065"/>
                  <a:gd name="connsiteY7" fmla="*/ 0 h 1533167"/>
                  <a:gd name="connsiteX8" fmla="*/ 2365065 w 2365065"/>
                  <a:gd name="connsiteY8" fmla="*/ 855961 h 1533167"/>
                  <a:gd name="connsiteX9" fmla="*/ 1742861 w 2365065"/>
                  <a:gd name="connsiteY9" fmla="*/ 855961 h 1533167"/>
                  <a:gd name="connsiteX10" fmla="*/ 1742861 w 2365065"/>
                  <a:gd name="connsiteY10" fmla="*/ 1533167 h 1533167"/>
                  <a:gd name="connsiteX11" fmla="*/ 216569 w 2365065"/>
                  <a:gd name="connsiteY11" fmla="*/ 1533167 h 1533167"/>
                  <a:gd name="connsiteX12" fmla="*/ 182193 w 2365065"/>
                  <a:gd name="connsiteY12" fmla="*/ 1454102 h 1533167"/>
                  <a:gd name="connsiteX13" fmla="*/ 127191 w 2365065"/>
                  <a:gd name="connsiteY13" fmla="*/ 1430039 h 1533167"/>
                  <a:gd name="connsiteX14" fmla="*/ 96253 w 2365065"/>
                  <a:gd name="connsiteY14" fmla="*/ 1361287 h 1533167"/>
                  <a:gd name="connsiteX15" fmla="*/ 137504 w 2365065"/>
                  <a:gd name="connsiteY15" fmla="*/ 1302848 h 1533167"/>
                  <a:gd name="connsiteX16" fmla="*/ 130629 w 2365065"/>
                  <a:gd name="connsiteY16" fmla="*/ 1227221 h 1533167"/>
                  <a:gd name="connsiteX17" fmla="*/ 175318 w 2365065"/>
                  <a:gd name="connsiteY17" fmla="*/ 1185970 h 1533167"/>
                  <a:gd name="connsiteX18" fmla="*/ 137504 w 2365065"/>
                  <a:gd name="connsiteY18" fmla="*/ 1127531 h 1533167"/>
                  <a:gd name="connsiteX19" fmla="*/ 151255 w 2365065"/>
                  <a:gd name="connsiteY19" fmla="*/ 1082842 h 1533167"/>
                  <a:gd name="connsiteX20" fmla="*/ 110003 w 2365065"/>
                  <a:gd name="connsiteY20" fmla="*/ 1038154 h 1533167"/>
                  <a:gd name="connsiteX21" fmla="*/ 123754 w 2365065"/>
                  <a:gd name="connsiteY21" fmla="*/ 825023 h 1533167"/>
                  <a:gd name="connsiteX22" fmla="*/ 75627 w 2365065"/>
                  <a:gd name="connsiteY22" fmla="*/ 828460 h 1533167"/>
                  <a:gd name="connsiteX23" fmla="*/ 75627 w 2365065"/>
                  <a:gd name="connsiteY23" fmla="*/ 752833 h 1533167"/>
                  <a:gd name="connsiteX24" fmla="*/ 92815 w 2365065"/>
                  <a:gd name="connsiteY24" fmla="*/ 715020 h 1533167"/>
                  <a:gd name="connsiteX25" fmla="*/ 58440 w 2365065"/>
                  <a:gd name="connsiteY25" fmla="*/ 673769 h 1533167"/>
                  <a:gd name="connsiteX26" fmla="*/ 61877 w 2365065"/>
                  <a:gd name="connsiteY26" fmla="*/ 525952 h 1533167"/>
                  <a:gd name="connsiteX27" fmla="*/ 6876 w 2365065"/>
                  <a:gd name="connsiteY27" fmla="*/ 501889 h 1533167"/>
                  <a:gd name="connsiteX28" fmla="*/ 0 w 2365065"/>
                  <a:gd name="connsiteY28" fmla="*/ 443450 h 1533167"/>
                  <a:gd name="connsiteX0" fmla="*/ 0 w 2365065"/>
                  <a:gd name="connsiteY0" fmla="*/ 443450 h 1533167"/>
                  <a:gd name="connsiteX1" fmla="*/ 1168782 w 2365065"/>
                  <a:gd name="connsiteY1" fmla="*/ 443450 h 1533167"/>
                  <a:gd name="connsiteX2" fmla="*/ 1168782 w 2365065"/>
                  <a:gd name="connsiteY2" fmla="*/ 312821 h 1533167"/>
                  <a:gd name="connsiteX3" fmla="*/ 1110343 w 2365065"/>
                  <a:gd name="connsiteY3" fmla="*/ 312821 h 1533167"/>
                  <a:gd name="connsiteX4" fmla="*/ 1110343 w 2365065"/>
                  <a:gd name="connsiteY4" fmla="*/ 24063 h 1533167"/>
                  <a:gd name="connsiteX5" fmla="*/ 1515979 w 2365065"/>
                  <a:gd name="connsiteY5" fmla="*/ 24063 h 1533167"/>
                  <a:gd name="connsiteX6" fmla="*/ 1515979 w 2365065"/>
                  <a:gd name="connsiteY6" fmla="*/ 0 h 1533167"/>
                  <a:gd name="connsiteX7" fmla="*/ 2365065 w 2365065"/>
                  <a:gd name="connsiteY7" fmla="*/ 3810 h 1533167"/>
                  <a:gd name="connsiteX8" fmla="*/ 2365065 w 2365065"/>
                  <a:gd name="connsiteY8" fmla="*/ 855961 h 1533167"/>
                  <a:gd name="connsiteX9" fmla="*/ 1742861 w 2365065"/>
                  <a:gd name="connsiteY9" fmla="*/ 855961 h 1533167"/>
                  <a:gd name="connsiteX10" fmla="*/ 1742861 w 2365065"/>
                  <a:gd name="connsiteY10" fmla="*/ 1533167 h 1533167"/>
                  <a:gd name="connsiteX11" fmla="*/ 216569 w 2365065"/>
                  <a:gd name="connsiteY11" fmla="*/ 1533167 h 1533167"/>
                  <a:gd name="connsiteX12" fmla="*/ 182193 w 2365065"/>
                  <a:gd name="connsiteY12" fmla="*/ 1454102 h 1533167"/>
                  <a:gd name="connsiteX13" fmla="*/ 127191 w 2365065"/>
                  <a:gd name="connsiteY13" fmla="*/ 1430039 h 1533167"/>
                  <a:gd name="connsiteX14" fmla="*/ 96253 w 2365065"/>
                  <a:gd name="connsiteY14" fmla="*/ 1361287 h 1533167"/>
                  <a:gd name="connsiteX15" fmla="*/ 137504 w 2365065"/>
                  <a:gd name="connsiteY15" fmla="*/ 1302848 h 1533167"/>
                  <a:gd name="connsiteX16" fmla="*/ 130629 w 2365065"/>
                  <a:gd name="connsiteY16" fmla="*/ 1227221 h 1533167"/>
                  <a:gd name="connsiteX17" fmla="*/ 175318 w 2365065"/>
                  <a:gd name="connsiteY17" fmla="*/ 1185970 h 1533167"/>
                  <a:gd name="connsiteX18" fmla="*/ 137504 w 2365065"/>
                  <a:gd name="connsiteY18" fmla="*/ 1127531 h 1533167"/>
                  <a:gd name="connsiteX19" fmla="*/ 151255 w 2365065"/>
                  <a:gd name="connsiteY19" fmla="*/ 1082842 h 1533167"/>
                  <a:gd name="connsiteX20" fmla="*/ 110003 w 2365065"/>
                  <a:gd name="connsiteY20" fmla="*/ 1038154 h 1533167"/>
                  <a:gd name="connsiteX21" fmla="*/ 123754 w 2365065"/>
                  <a:gd name="connsiteY21" fmla="*/ 825023 h 1533167"/>
                  <a:gd name="connsiteX22" fmla="*/ 75627 w 2365065"/>
                  <a:gd name="connsiteY22" fmla="*/ 828460 h 1533167"/>
                  <a:gd name="connsiteX23" fmla="*/ 75627 w 2365065"/>
                  <a:gd name="connsiteY23" fmla="*/ 752833 h 1533167"/>
                  <a:gd name="connsiteX24" fmla="*/ 92815 w 2365065"/>
                  <a:gd name="connsiteY24" fmla="*/ 715020 h 1533167"/>
                  <a:gd name="connsiteX25" fmla="*/ 58440 w 2365065"/>
                  <a:gd name="connsiteY25" fmla="*/ 673769 h 1533167"/>
                  <a:gd name="connsiteX26" fmla="*/ 61877 w 2365065"/>
                  <a:gd name="connsiteY26" fmla="*/ 525952 h 1533167"/>
                  <a:gd name="connsiteX27" fmla="*/ 6876 w 2365065"/>
                  <a:gd name="connsiteY27" fmla="*/ 501889 h 1533167"/>
                  <a:gd name="connsiteX28" fmla="*/ 0 w 2365065"/>
                  <a:gd name="connsiteY28" fmla="*/ 443450 h 1533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65065" h="1533167">
                    <a:moveTo>
                      <a:pt x="0" y="443450"/>
                    </a:moveTo>
                    <a:lnTo>
                      <a:pt x="1168782" y="443450"/>
                    </a:lnTo>
                    <a:lnTo>
                      <a:pt x="1168782" y="312821"/>
                    </a:lnTo>
                    <a:lnTo>
                      <a:pt x="1110343" y="312821"/>
                    </a:lnTo>
                    <a:lnTo>
                      <a:pt x="1110343" y="24063"/>
                    </a:lnTo>
                    <a:lnTo>
                      <a:pt x="1515979" y="24063"/>
                    </a:lnTo>
                    <a:lnTo>
                      <a:pt x="1515979" y="0"/>
                    </a:lnTo>
                    <a:lnTo>
                      <a:pt x="2365065" y="3810"/>
                    </a:lnTo>
                    <a:lnTo>
                      <a:pt x="2365065" y="855961"/>
                    </a:lnTo>
                    <a:lnTo>
                      <a:pt x="1742861" y="855961"/>
                    </a:lnTo>
                    <a:lnTo>
                      <a:pt x="1742861" y="1533167"/>
                    </a:lnTo>
                    <a:lnTo>
                      <a:pt x="216569" y="1533167"/>
                    </a:lnTo>
                    <a:lnTo>
                      <a:pt x="182193" y="1454102"/>
                    </a:lnTo>
                    <a:lnTo>
                      <a:pt x="127191" y="1430039"/>
                    </a:lnTo>
                    <a:lnTo>
                      <a:pt x="96253" y="1361287"/>
                    </a:lnTo>
                    <a:lnTo>
                      <a:pt x="137504" y="1302848"/>
                    </a:lnTo>
                    <a:lnTo>
                      <a:pt x="130629" y="1227221"/>
                    </a:lnTo>
                    <a:lnTo>
                      <a:pt x="175318" y="1185970"/>
                    </a:lnTo>
                    <a:lnTo>
                      <a:pt x="137504" y="1127531"/>
                    </a:lnTo>
                    <a:lnTo>
                      <a:pt x="151255" y="1082842"/>
                    </a:lnTo>
                    <a:lnTo>
                      <a:pt x="110003" y="1038154"/>
                    </a:lnTo>
                    <a:lnTo>
                      <a:pt x="123754" y="825023"/>
                    </a:lnTo>
                    <a:lnTo>
                      <a:pt x="75627" y="828460"/>
                    </a:lnTo>
                    <a:lnTo>
                      <a:pt x="75627" y="752833"/>
                    </a:lnTo>
                    <a:lnTo>
                      <a:pt x="92815" y="715020"/>
                    </a:lnTo>
                    <a:lnTo>
                      <a:pt x="58440" y="673769"/>
                    </a:lnTo>
                    <a:cubicBezTo>
                      <a:pt x="59586" y="624497"/>
                      <a:pt x="60731" y="575224"/>
                      <a:pt x="61877" y="525952"/>
                    </a:cubicBezTo>
                    <a:lnTo>
                      <a:pt x="6876" y="501889"/>
                    </a:lnTo>
                    <a:lnTo>
                      <a:pt x="0" y="44345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4015533" y="3363694"/>
                <a:ext cx="3458693" cy="1975607"/>
              </a:xfrm>
              <a:custGeom>
                <a:avLst/>
                <a:gdLst>
                  <a:gd name="connsiteX0" fmla="*/ 3434963 w 3458817"/>
                  <a:gd name="connsiteY0" fmla="*/ 7951 h 1975899"/>
                  <a:gd name="connsiteX1" fmla="*/ 3458817 w 3458817"/>
                  <a:gd name="connsiteY1" fmla="*/ 55659 h 1975899"/>
                  <a:gd name="connsiteX2" fmla="*/ 3419061 w 3458817"/>
                  <a:gd name="connsiteY2" fmla="*/ 230588 h 1975899"/>
                  <a:gd name="connsiteX3" fmla="*/ 3430988 w 3458817"/>
                  <a:gd name="connsiteY3" fmla="*/ 270344 h 1975899"/>
                  <a:gd name="connsiteX4" fmla="*/ 3307742 w 3458817"/>
                  <a:gd name="connsiteY4" fmla="*/ 365760 h 1975899"/>
                  <a:gd name="connsiteX5" fmla="*/ 3315694 w 3458817"/>
                  <a:gd name="connsiteY5" fmla="*/ 413468 h 1975899"/>
                  <a:gd name="connsiteX6" fmla="*/ 3279913 w 3458817"/>
                  <a:gd name="connsiteY6" fmla="*/ 449248 h 1975899"/>
                  <a:gd name="connsiteX7" fmla="*/ 3283888 w 3458817"/>
                  <a:gd name="connsiteY7" fmla="*/ 532737 h 1975899"/>
                  <a:gd name="connsiteX8" fmla="*/ 3216302 w 3458817"/>
                  <a:gd name="connsiteY8" fmla="*/ 548640 h 1975899"/>
                  <a:gd name="connsiteX9" fmla="*/ 3180521 w 3458817"/>
                  <a:gd name="connsiteY9" fmla="*/ 608275 h 1975899"/>
                  <a:gd name="connsiteX10" fmla="*/ 3136789 w 3458817"/>
                  <a:gd name="connsiteY10" fmla="*/ 628153 h 1975899"/>
                  <a:gd name="connsiteX11" fmla="*/ 3065228 w 3458817"/>
                  <a:gd name="connsiteY11" fmla="*/ 620201 h 1975899"/>
                  <a:gd name="connsiteX12" fmla="*/ 3041374 w 3458817"/>
                  <a:gd name="connsiteY12" fmla="*/ 667909 h 1975899"/>
                  <a:gd name="connsiteX13" fmla="*/ 2985714 w 3458817"/>
                  <a:gd name="connsiteY13" fmla="*/ 699715 h 1975899"/>
                  <a:gd name="connsiteX14" fmla="*/ 2910177 w 3458817"/>
                  <a:gd name="connsiteY14" fmla="*/ 699715 h 1975899"/>
                  <a:gd name="connsiteX15" fmla="*/ 2842591 w 3458817"/>
                  <a:gd name="connsiteY15" fmla="*/ 695739 h 1975899"/>
                  <a:gd name="connsiteX16" fmla="*/ 2798859 w 3458817"/>
                  <a:gd name="connsiteY16" fmla="*/ 695739 h 1975899"/>
                  <a:gd name="connsiteX17" fmla="*/ 2775005 w 3458817"/>
                  <a:gd name="connsiteY17" fmla="*/ 743447 h 1975899"/>
                  <a:gd name="connsiteX18" fmla="*/ 2775005 w 3458817"/>
                  <a:gd name="connsiteY18" fmla="*/ 743447 h 1975899"/>
                  <a:gd name="connsiteX19" fmla="*/ 2703443 w 3458817"/>
                  <a:gd name="connsiteY19" fmla="*/ 727544 h 1975899"/>
                  <a:gd name="connsiteX20" fmla="*/ 2675614 w 3458817"/>
                  <a:gd name="connsiteY20" fmla="*/ 739471 h 1975899"/>
                  <a:gd name="connsiteX21" fmla="*/ 2639833 w 3458817"/>
                  <a:gd name="connsiteY21" fmla="*/ 771276 h 1975899"/>
                  <a:gd name="connsiteX22" fmla="*/ 2627906 w 3458817"/>
                  <a:gd name="connsiteY22" fmla="*/ 811033 h 1975899"/>
                  <a:gd name="connsiteX23" fmla="*/ 2639833 w 3458817"/>
                  <a:gd name="connsiteY23" fmla="*/ 854765 h 1975899"/>
                  <a:gd name="connsiteX24" fmla="*/ 2592125 w 3458817"/>
                  <a:gd name="connsiteY24" fmla="*/ 934278 h 1975899"/>
                  <a:gd name="connsiteX25" fmla="*/ 2651760 w 3458817"/>
                  <a:gd name="connsiteY25" fmla="*/ 1017767 h 1975899"/>
                  <a:gd name="connsiteX26" fmla="*/ 2675614 w 3458817"/>
                  <a:gd name="connsiteY26" fmla="*/ 1037645 h 1975899"/>
                  <a:gd name="connsiteX27" fmla="*/ 2719346 w 3458817"/>
                  <a:gd name="connsiteY27" fmla="*/ 1069450 h 1975899"/>
                  <a:gd name="connsiteX28" fmla="*/ 2743200 w 3458817"/>
                  <a:gd name="connsiteY28" fmla="*/ 1113182 h 1975899"/>
                  <a:gd name="connsiteX29" fmla="*/ 2747175 w 3458817"/>
                  <a:gd name="connsiteY29" fmla="*/ 1300038 h 1975899"/>
                  <a:gd name="connsiteX30" fmla="*/ 2608028 w 3458817"/>
                  <a:gd name="connsiteY30" fmla="*/ 1455088 h 1975899"/>
                  <a:gd name="connsiteX31" fmla="*/ 2615979 w 3458817"/>
                  <a:gd name="connsiteY31" fmla="*/ 1502796 h 1975899"/>
                  <a:gd name="connsiteX32" fmla="*/ 2615979 w 3458817"/>
                  <a:gd name="connsiteY32" fmla="*/ 1538577 h 1975899"/>
                  <a:gd name="connsiteX33" fmla="*/ 2584174 w 3458817"/>
                  <a:gd name="connsiteY33" fmla="*/ 1570382 h 1975899"/>
                  <a:gd name="connsiteX34" fmla="*/ 2600076 w 3458817"/>
                  <a:gd name="connsiteY34" fmla="*/ 1618090 h 1975899"/>
                  <a:gd name="connsiteX35" fmla="*/ 2556344 w 3458817"/>
                  <a:gd name="connsiteY35" fmla="*/ 1657847 h 1975899"/>
                  <a:gd name="connsiteX36" fmla="*/ 2512612 w 3458817"/>
                  <a:gd name="connsiteY36" fmla="*/ 1661822 h 1975899"/>
                  <a:gd name="connsiteX37" fmla="*/ 2484782 w 3458817"/>
                  <a:gd name="connsiteY37" fmla="*/ 1657847 h 1975899"/>
                  <a:gd name="connsiteX38" fmla="*/ 2429123 w 3458817"/>
                  <a:gd name="connsiteY38" fmla="*/ 1661822 h 1975899"/>
                  <a:gd name="connsiteX39" fmla="*/ 2401294 w 3458817"/>
                  <a:gd name="connsiteY39" fmla="*/ 1685676 h 1975899"/>
                  <a:gd name="connsiteX40" fmla="*/ 2369488 w 3458817"/>
                  <a:gd name="connsiteY40" fmla="*/ 1713506 h 1975899"/>
                  <a:gd name="connsiteX41" fmla="*/ 2349610 w 3458817"/>
                  <a:gd name="connsiteY41" fmla="*/ 1745311 h 1975899"/>
                  <a:gd name="connsiteX42" fmla="*/ 2353586 w 3458817"/>
                  <a:gd name="connsiteY42" fmla="*/ 1796995 h 1975899"/>
                  <a:gd name="connsiteX43" fmla="*/ 2385391 w 3458817"/>
                  <a:gd name="connsiteY43" fmla="*/ 1820848 h 1975899"/>
                  <a:gd name="connsiteX44" fmla="*/ 2349610 w 3458817"/>
                  <a:gd name="connsiteY44" fmla="*/ 1892410 h 1975899"/>
                  <a:gd name="connsiteX45" fmla="*/ 2365513 w 3458817"/>
                  <a:gd name="connsiteY45" fmla="*/ 1948069 h 1975899"/>
                  <a:gd name="connsiteX46" fmla="*/ 2317805 w 3458817"/>
                  <a:gd name="connsiteY46" fmla="*/ 1975899 h 1975899"/>
                  <a:gd name="connsiteX47" fmla="*/ 2262146 w 3458817"/>
                  <a:gd name="connsiteY47" fmla="*/ 1952045 h 1975899"/>
                  <a:gd name="connsiteX48" fmla="*/ 2242268 w 3458817"/>
                  <a:gd name="connsiteY48" fmla="*/ 1900361 h 1975899"/>
                  <a:gd name="connsiteX49" fmla="*/ 2166730 w 3458817"/>
                  <a:gd name="connsiteY49" fmla="*/ 1836751 h 1975899"/>
                  <a:gd name="connsiteX50" fmla="*/ 2154803 w 3458817"/>
                  <a:gd name="connsiteY50" fmla="*/ 1785068 h 1975899"/>
                  <a:gd name="connsiteX51" fmla="*/ 2111071 w 3458817"/>
                  <a:gd name="connsiteY51" fmla="*/ 1761214 h 1975899"/>
                  <a:gd name="connsiteX52" fmla="*/ 2071314 w 3458817"/>
                  <a:gd name="connsiteY52" fmla="*/ 1685676 h 1975899"/>
                  <a:gd name="connsiteX53" fmla="*/ 0 w 3458817"/>
                  <a:gd name="connsiteY53" fmla="*/ 1721457 h 1975899"/>
                  <a:gd name="connsiteX54" fmla="*/ 0 w 3458817"/>
                  <a:gd name="connsiteY54" fmla="*/ 1021742 h 1975899"/>
                  <a:gd name="connsiteX55" fmla="*/ 624177 w 3458817"/>
                  <a:gd name="connsiteY55" fmla="*/ 1021742 h 1975899"/>
                  <a:gd name="connsiteX56" fmla="*/ 624177 w 3458817"/>
                  <a:gd name="connsiteY56" fmla="*/ 198782 h 1975899"/>
                  <a:gd name="connsiteX57" fmla="*/ 1148963 w 3458817"/>
                  <a:gd name="connsiteY57" fmla="*/ 198782 h 1975899"/>
                  <a:gd name="connsiteX58" fmla="*/ 1148963 w 3458817"/>
                  <a:gd name="connsiteY58" fmla="*/ 632128 h 1975899"/>
                  <a:gd name="connsiteX59" fmla="*/ 1940118 w 3458817"/>
                  <a:gd name="connsiteY59" fmla="*/ 632128 h 1975899"/>
                  <a:gd name="connsiteX60" fmla="*/ 1940118 w 3458817"/>
                  <a:gd name="connsiteY60" fmla="*/ 178904 h 1975899"/>
                  <a:gd name="connsiteX61" fmla="*/ 2373464 w 3458817"/>
                  <a:gd name="connsiteY61" fmla="*/ 178904 h 1975899"/>
                  <a:gd name="connsiteX62" fmla="*/ 2373464 w 3458817"/>
                  <a:gd name="connsiteY62" fmla="*/ 91440 h 1975899"/>
                  <a:gd name="connsiteX63" fmla="*/ 2778981 w 3458817"/>
                  <a:gd name="connsiteY63" fmla="*/ 91440 h 1975899"/>
                  <a:gd name="connsiteX64" fmla="*/ 2778981 w 3458817"/>
                  <a:gd name="connsiteY64" fmla="*/ 0 h 1975899"/>
                  <a:gd name="connsiteX65" fmla="*/ 3434963 w 3458817"/>
                  <a:gd name="connsiteY65" fmla="*/ 7951 h 197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458817" h="1975899">
                    <a:moveTo>
                      <a:pt x="3434963" y="7951"/>
                    </a:moveTo>
                    <a:lnTo>
                      <a:pt x="3458817" y="55659"/>
                    </a:lnTo>
                    <a:lnTo>
                      <a:pt x="3419061" y="230588"/>
                    </a:lnTo>
                    <a:lnTo>
                      <a:pt x="3430988" y="270344"/>
                    </a:lnTo>
                    <a:lnTo>
                      <a:pt x="3307742" y="365760"/>
                    </a:lnTo>
                    <a:lnTo>
                      <a:pt x="3315694" y="413468"/>
                    </a:lnTo>
                    <a:lnTo>
                      <a:pt x="3279913" y="449248"/>
                    </a:lnTo>
                    <a:lnTo>
                      <a:pt x="3283888" y="532737"/>
                    </a:lnTo>
                    <a:lnTo>
                      <a:pt x="3216302" y="548640"/>
                    </a:lnTo>
                    <a:lnTo>
                      <a:pt x="3180521" y="608275"/>
                    </a:lnTo>
                    <a:lnTo>
                      <a:pt x="3136789" y="628153"/>
                    </a:lnTo>
                    <a:lnTo>
                      <a:pt x="3065228" y="620201"/>
                    </a:lnTo>
                    <a:lnTo>
                      <a:pt x="3041374" y="667909"/>
                    </a:lnTo>
                    <a:lnTo>
                      <a:pt x="2985714" y="699715"/>
                    </a:lnTo>
                    <a:lnTo>
                      <a:pt x="2910177" y="699715"/>
                    </a:lnTo>
                    <a:lnTo>
                      <a:pt x="2842591" y="695739"/>
                    </a:lnTo>
                    <a:lnTo>
                      <a:pt x="2798859" y="695739"/>
                    </a:lnTo>
                    <a:lnTo>
                      <a:pt x="2775005" y="743447"/>
                    </a:lnTo>
                    <a:lnTo>
                      <a:pt x="2775005" y="743447"/>
                    </a:lnTo>
                    <a:lnTo>
                      <a:pt x="2703443" y="727544"/>
                    </a:lnTo>
                    <a:lnTo>
                      <a:pt x="2675614" y="739471"/>
                    </a:lnTo>
                    <a:lnTo>
                      <a:pt x="2639833" y="771276"/>
                    </a:lnTo>
                    <a:lnTo>
                      <a:pt x="2627906" y="811033"/>
                    </a:lnTo>
                    <a:lnTo>
                      <a:pt x="2639833" y="854765"/>
                    </a:lnTo>
                    <a:lnTo>
                      <a:pt x="2592125" y="934278"/>
                    </a:lnTo>
                    <a:lnTo>
                      <a:pt x="2651760" y="1017767"/>
                    </a:lnTo>
                    <a:lnTo>
                      <a:pt x="2675614" y="1037645"/>
                    </a:lnTo>
                    <a:lnTo>
                      <a:pt x="2719346" y="1069450"/>
                    </a:lnTo>
                    <a:lnTo>
                      <a:pt x="2743200" y="1113182"/>
                    </a:lnTo>
                    <a:lnTo>
                      <a:pt x="2747175" y="1300038"/>
                    </a:lnTo>
                    <a:lnTo>
                      <a:pt x="2608028" y="1455088"/>
                    </a:lnTo>
                    <a:lnTo>
                      <a:pt x="2615979" y="1502796"/>
                    </a:lnTo>
                    <a:lnTo>
                      <a:pt x="2615979" y="1538577"/>
                    </a:lnTo>
                    <a:lnTo>
                      <a:pt x="2584174" y="1570382"/>
                    </a:lnTo>
                    <a:lnTo>
                      <a:pt x="2600076" y="1618090"/>
                    </a:lnTo>
                    <a:lnTo>
                      <a:pt x="2556344" y="1657847"/>
                    </a:lnTo>
                    <a:lnTo>
                      <a:pt x="2512612" y="1661822"/>
                    </a:lnTo>
                    <a:lnTo>
                      <a:pt x="2484782" y="1657847"/>
                    </a:lnTo>
                    <a:lnTo>
                      <a:pt x="2429123" y="1661822"/>
                    </a:lnTo>
                    <a:lnTo>
                      <a:pt x="2401294" y="1685676"/>
                    </a:lnTo>
                    <a:lnTo>
                      <a:pt x="2369488" y="1713506"/>
                    </a:lnTo>
                    <a:lnTo>
                      <a:pt x="2349610" y="1745311"/>
                    </a:lnTo>
                    <a:lnTo>
                      <a:pt x="2353586" y="1796995"/>
                    </a:lnTo>
                    <a:lnTo>
                      <a:pt x="2385391" y="1820848"/>
                    </a:lnTo>
                    <a:lnTo>
                      <a:pt x="2349610" y="1892410"/>
                    </a:lnTo>
                    <a:lnTo>
                      <a:pt x="2365513" y="1948069"/>
                    </a:lnTo>
                    <a:lnTo>
                      <a:pt x="2317805" y="1975899"/>
                    </a:lnTo>
                    <a:lnTo>
                      <a:pt x="2262146" y="1952045"/>
                    </a:lnTo>
                    <a:lnTo>
                      <a:pt x="2242268" y="1900361"/>
                    </a:lnTo>
                    <a:lnTo>
                      <a:pt x="2166730" y="1836751"/>
                    </a:lnTo>
                    <a:lnTo>
                      <a:pt x="2154803" y="1785068"/>
                    </a:lnTo>
                    <a:lnTo>
                      <a:pt x="2111071" y="1761214"/>
                    </a:lnTo>
                    <a:lnTo>
                      <a:pt x="2071314" y="1685676"/>
                    </a:lnTo>
                    <a:lnTo>
                      <a:pt x="0" y="1721457"/>
                    </a:lnTo>
                    <a:lnTo>
                      <a:pt x="0" y="1021742"/>
                    </a:lnTo>
                    <a:lnTo>
                      <a:pt x="624177" y="1021742"/>
                    </a:lnTo>
                    <a:lnTo>
                      <a:pt x="624177" y="198782"/>
                    </a:lnTo>
                    <a:lnTo>
                      <a:pt x="1148963" y="198782"/>
                    </a:lnTo>
                    <a:lnTo>
                      <a:pt x="1148963" y="632128"/>
                    </a:lnTo>
                    <a:lnTo>
                      <a:pt x="1940118" y="632128"/>
                    </a:lnTo>
                    <a:lnTo>
                      <a:pt x="1940118" y="178904"/>
                    </a:lnTo>
                    <a:lnTo>
                      <a:pt x="2373464" y="178904"/>
                    </a:lnTo>
                    <a:lnTo>
                      <a:pt x="2373464" y="91440"/>
                    </a:lnTo>
                    <a:lnTo>
                      <a:pt x="2778981" y="91440"/>
                    </a:lnTo>
                    <a:lnTo>
                      <a:pt x="2778981" y="0"/>
                    </a:lnTo>
                    <a:lnTo>
                      <a:pt x="3434963" y="7951"/>
                    </a:lnTo>
                    <a:close/>
                  </a:path>
                </a:pathLst>
              </a:custGeom>
              <a:solidFill>
                <a:srgbClr val="3B608D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7444812" y="4103100"/>
              <a:ext cx="373626" cy="373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112307" y="5201959"/>
              <a:ext cx="373626" cy="373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2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 flipH="1">
              <a:off x="5594553" y="5148026"/>
              <a:ext cx="3655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3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528064" y="3880229"/>
              <a:ext cx="373626" cy="373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4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97634" y="1780864"/>
            <a:ext cx="793136" cy="1005840"/>
          </a:xfrm>
          <a:prstGeom prst="rect">
            <a:avLst/>
          </a:prstGeom>
        </p:spPr>
      </p:pic>
      <p:sp>
        <p:nvSpPr>
          <p:cNvPr id="29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0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graphicFrame>
        <p:nvGraphicFramePr>
          <p:cNvPr id="31" name="Table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434198"/>
              </p:ext>
            </p:extLst>
          </p:nvPr>
        </p:nvGraphicFramePr>
        <p:xfrm>
          <a:off x="514349" y="1662726"/>
          <a:ext cx="4535425" cy="1904791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51459564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Dubuque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Rod Blum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Iowa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Loebsack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Van Meter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Young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Kiron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King(R)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293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Kansas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28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Alice Johnson, Michael Brady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5394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Pat Roberts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Jerry Moran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296995"/>
              </p:ext>
            </p:extLst>
          </p:nvPr>
        </p:nvGraphicFramePr>
        <p:xfrm>
          <a:off x="514349" y="1730840"/>
          <a:ext cx="4535425" cy="2089384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51459564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and west: Manhattan, Dodge City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Roger Marshall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E: Topeka, Lawrence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Lynn Jenkins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E: Greater Kansas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Kevin Yoder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46.0%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Wichita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Ron Estes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</a:tbl>
          </a:graphicData>
        </a:graphic>
      </p:graphicFrame>
      <p:pic>
        <p:nvPicPr>
          <p:cNvPr id="2050" name="Picture 2" descr="Image result for pat robert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956" y="1804346"/>
            <a:ext cx="809244" cy="1011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Image result for jerry mora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1295" y="1837425"/>
            <a:ext cx="731520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8093419" y="4832696"/>
            <a:ext cx="237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+mj-lt"/>
              </a:rPr>
              <a:t>2</a:t>
            </a:r>
            <a:endParaRPr lang="en-US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7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8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334729" y="3496375"/>
            <a:ext cx="3266954" cy="2202208"/>
            <a:chOff x="5334729" y="3496375"/>
            <a:chExt cx="3266954" cy="2202208"/>
          </a:xfrm>
        </p:grpSpPr>
        <p:grpSp>
          <p:nvGrpSpPr>
            <p:cNvPr id="21" name="Group 11"/>
            <p:cNvGrpSpPr>
              <a:grpSpLocks noChangeAspect="1"/>
            </p:cNvGrpSpPr>
            <p:nvPr/>
          </p:nvGrpSpPr>
          <p:grpSpPr bwMode="auto">
            <a:xfrm>
              <a:off x="5334729" y="3887192"/>
              <a:ext cx="3266954" cy="1811391"/>
              <a:chOff x="1416014" y="2006455"/>
              <a:chExt cx="6648694" cy="3479945"/>
            </a:xfrm>
          </p:grpSpPr>
          <p:sp>
            <p:nvSpPr>
              <p:cNvPr id="22" name="Freeform 21"/>
              <p:cNvSpPr/>
              <p:nvPr/>
            </p:nvSpPr>
            <p:spPr>
              <a:xfrm>
                <a:off x="3617958" y="4006788"/>
                <a:ext cx="3237031" cy="1476437"/>
              </a:xfrm>
              <a:custGeom>
                <a:avLst/>
                <a:gdLst>
                  <a:gd name="connsiteX0" fmla="*/ 0 w 3237379"/>
                  <a:gd name="connsiteY0" fmla="*/ 1469091 h 1475814"/>
                  <a:gd name="connsiteX1" fmla="*/ 1717862 w 3237379"/>
                  <a:gd name="connsiteY1" fmla="*/ 1475814 h 1475814"/>
                  <a:gd name="connsiteX2" fmla="*/ 3237379 w 3237379"/>
                  <a:gd name="connsiteY2" fmla="*/ 1435473 h 1475814"/>
                  <a:gd name="connsiteX3" fmla="*/ 3213847 w 3237379"/>
                  <a:gd name="connsiteY3" fmla="*/ 77320 h 1475814"/>
                  <a:gd name="connsiteX4" fmla="*/ 2850776 w 3237379"/>
                  <a:gd name="connsiteY4" fmla="*/ 84044 h 1475814"/>
                  <a:gd name="connsiteX5" fmla="*/ 2840691 w 3237379"/>
                  <a:gd name="connsiteY5" fmla="*/ 188258 h 1475814"/>
                  <a:gd name="connsiteX6" fmla="*/ 2175062 w 3237379"/>
                  <a:gd name="connsiteY6" fmla="*/ 205067 h 1475814"/>
                  <a:gd name="connsiteX7" fmla="*/ 2158253 w 3237379"/>
                  <a:gd name="connsiteY7" fmla="*/ 100852 h 1475814"/>
                  <a:gd name="connsiteX8" fmla="*/ 1667435 w 3237379"/>
                  <a:gd name="connsiteY8" fmla="*/ 110938 h 1475814"/>
                  <a:gd name="connsiteX9" fmla="*/ 1674159 w 3237379"/>
                  <a:gd name="connsiteY9" fmla="*/ 625288 h 1475814"/>
                  <a:gd name="connsiteX10" fmla="*/ 1005167 w 3237379"/>
                  <a:gd name="connsiteY10" fmla="*/ 625288 h 1475814"/>
                  <a:gd name="connsiteX11" fmla="*/ 1011891 w 3237379"/>
                  <a:gd name="connsiteY11" fmla="*/ 0 h 1475814"/>
                  <a:gd name="connsiteX12" fmla="*/ 584947 w 3237379"/>
                  <a:gd name="connsiteY12" fmla="*/ 20170 h 1475814"/>
                  <a:gd name="connsiteX13" fmla="*/ 584947 w 3237379"/>
                  <a:gd name="connsiteY13" fmla="*/ 326091 h 1475814"/>
                  <a:gd name="connsiteX14" fmla="*/ 329453 w 3237379"/>
                  <a:gd name="connsiteY14" fmla="*/ 316005 h 1475814"/>
                  <a:gd name="connsiteX15" fmla="*/ 336176 w 3237379"/>
                  <a:gd name="connsiteY15" fmla="*/ 97491 h 1475814"/>
                  <a:gd name="connsiteX16" fmla="*/ 0 w 3237379"/>
                  <a:gd name="connsiteY16" fmla="*/ 94129 h 1475814"/>
                  <a:gd name="connsiteX17" fmla="*/ 0 w 3237379"/>
                  <a:gd name="connsiteY17" fmla="*/ 1469091 h 1475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7379" h="1475814">
                    <a:moveTo>
                      <a:pt x="0" y="1469091"/>
                    </a:moveTo>
                    <a:lnTo>
                      <a:pt x="1717862" y="1475814"/>
                    </a:lnTo>
                    <a:lnTo>
                      <a:pt x="3237379" y="1435473"/>
                    </a:lnTo>
                    <a:lnTo>
                      <a:pt x="3213847" y="77320"/>
                    </a:lnTo>
                    <a:lnTo>
                      <a:pt x="2850776" y="84044"/>
                    </a:lnTo>
                    <a:lnTo>
                      <a:pt x="2840691" y="188258"/>
                    </a:lnTo>
                    <a:lnTo>
                      <a:pt x="2175062" y="205067"/>
                    </a:lnTo>
                    <a:lnTo>
                      <a:pt x="2158253" y="100852"/>
                    </a:lnTo>
                    <a:lnTo>
                      <a:pt x="1667435" y="110938"/>
                    </a:lnTo>
                    <a:cubicBezTo>
                      <a:pt x="1669676" y="282388"/>
                      <a:pt x="1671918" y="453838"/>
                      <a:pt x="1674159" y="625288"/>
                    </a:cubicBezTo>
                    <a:lnTo>
                      <a:pt x="1005167" y="625288"/>
                    </a:lnTo>
                    <a:cubicBezTo>
                      <a:pt x="1007408" y="416859"/>
                      <a:pt x="1009650" y="208429"/>
                      <a:pt x="1011891" y="0"/>
                    </a:cubicBezTo>
                    <a:lnTo>
                      <a:pt x="584947" y="20170"/>
                    </a:lnTo>
                    <a:lnTo>
                      <a:pt x="584947" y="326091"/>
                    </a:lnTo>
                    <a:lnTo>
                      <a:pt x="329453" y="316005"/>
                    </a:lnTo>
                    <a:lnTo>
                      <a:pt x="336176" y="97491"/>
                    </a:lnTo>
                    <a:lnTo>
                      <a:pt x="0" y="94129"/>
                    </a:lnTo>
                    <a:lnTo>
                      <a:pt x="0" y="1469091"/>
                    </a:lnTo>
                    <a:close/>
                  </a:path>
                </a:pathLst>
              </a:custGeom>
              <a:solidFill>
                <a:srgbClr val="D07E83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1416014" y="2006455"/>
                <a:ext cx="5418337" cy="3479945"/>
              </a:xfrm>
              <a:custGeom>
                <a:avLst/>
                <a:gdLst>
                  <a:gd name="connsiteX0" fmla="*/ 109728 w 5418473"/>
                  <a:gd name="connsiteY0" fmla="*/ 0 h 3479945"/>
                  <a:gd name="connsiteX1" fmla="*/ 0 w 5418473"/>
                  <a:gd name="connsiteY1" fmla="*/ 3432919 h 3479945"/>
                  <a:gd name="connsiteX2" fmla="*/ 1844475 w 5418473"/>
                  <a:gd name="connsiteY2" fmla="*/ 3479945 h 3479945"/>
                  <a:gd name="connsiteX3" fmla="*/ 2241586 w 5418473"/>
                  <a:gd name="connsiteY3" fmla="*/ 3469495 h 3479945"/>
                  <a:gd name="connsiteX4" fmla="*/ 2225911 w 5418473"/>
                  <a:gd name="connsiteY4" fmla="*/ 2121408 h 3479945"/>
                  <a:gd name="connsiteX5" fmla="*/ 2518519 w 5418473"/>
                  <a:gd name="connsiteY5" fmla="*/ 2137083 h 3479945"/>
                  <a:gd name="connsiteX6" fmla="*/ 2518519 w 5418473"/>
                  <a:gd name="connsiteY6" fmla="*/ 2335639 h 3479945"/>
                  <a:gd name="connsiteX7" fmla="*/ 2800676 w 5418473"/>
                  <a:gd name="connsiteY7" fmla="*/ 2340864 h 3479945"/>
                  <a:gd name="connsiteX8" fmla="*/ 2805901 w 5418473"/>
                  <a:gd name="connsiteY8" fmla="*/ 2037806 h 3479945"/>
                  <a:gd name="connsiteX9" fmla="*/ 3197787 w 5418473"/>
                  <a:gd name="connsiteY9" fmla="*/ 2043031 h 3479945"/>
                  <a:gd name="connsiteX10" fmla="*/ 3197787 w 5418473"/>
                  <a:gd name="connsiteY10" fmla="*/ 2638697 h 3479945"/>
                  <a:gd name="connsiteX11" fmla="*/ 3892731 w 5418473"/>
                  <a:gd name="connsiteY11" fmla="*/ 2638697 h 3479945"/>
                  <a:gd name="connsiteX12" fmla="*/ 3882281 w 5418473"/>
                  <a:gd name="connsiteY12" fmla="*/ 2131858 h 3479945"/>
                  <a:gd name="connsiteX13" fmla="*/ 4357769 w 5418473"/>
                  <a:gd name="connsiteY13" fmla="*/ 2131858 h 3479945"/>
                  <a:gd name="connsiteX14" fmla="*/ 4362994 w 5418473"/>
                  <a:gd name="connsiteY14" fmla="*/ 2225911 h 3479945"/>
                  <a:gd name="connsiteX15" fmla="*/ 5063163 w 5418473"/>
                  <a:gd name="connsiteY15" fmla="*/ 2205010 h 3479945"/>
                  <a:gd name="connsiteX16" fmla="*/ 5068388 w 5418473"/>
                  <a:gd name="connsiteY16" fmla="*/ 2105732 h 3479945"/>
                  <a:gd name="connsiteX17" fmla="*/ 5418473 w 5418473"/>
                  <a:gd name="connsiteY17" fmla="*/ 2100507 h 3479945"/>
                  <a:gd name="connsiteX18" fmla="*/ 5397572 w 5418473"/>
                  <a:gd name="connsiteY18" fmla="*/ 1050254 h 3479945"/>
                  <a:gd name="connsiteX19" fmla="*/ 5319195 w 5418473"/>
                  <a:gd name="connsiteY19" fmla="*/ 1013678 h 3479945"/>
                  <a:gd name="connsiteX20" fmla="*/ 5298295 w 5418473"/>
                  <a:gd name="connsiteY20" fmla="*/ 522514 h 3479945"/>
                  <a:gd name="connsiteX21" fmla="*/ 4634701 w 5418473"/>
                  <a:gd name="connsiteY21" fmla="*/ 532964 h 3479945"/>
                  <a:gd name="connsiteX22" fmla="*/ 4634701 w 5418473"/>
                  <a:gd name="connsiteY22" fmla="*/ 229906 h 3479945"/>
                  <a:gd name="connsiteX23" fmla="*/ 4869833 w 5418473"/>
                  <a:gd name="connsiteY23" fmla="*/ 224681 h 3479945"/>
                  <a:gd name="connsiteX24" fmla="*/ 4958660 w 5418473"/>
                  <a:gd name="connsiteY24" fmla="*/ 125403 h 3479945"/>
                  <a:gd name="connsiteX25" fmla="*/ 5120640 w 5418473"/>
                  <a:gd name="connsiteY25" fmla="*/ 130628 h 3479945"/>
                  <a:gd name="connsiteX26" fmla="*/ 5115415 w 5418473"/>
                  <a:gd name="connsiteY26" fmla="*/ 20900 h 3479945"/>
                  <a:gd name="connsiteX27" fmla="*/ 3699401 w 5418473"/>
                  <a:gd name="connsiteY27" fmla="*/ 57476 h 3479945"/>
                  <a:gd name="connsiteX28" fmla="*/ 2361764 w 5418473"/>
                  <a:gd name="connsiteY28" fmla="*/ 52251 h 3479945"/>
                  <a:gd name="connsiteX29" fmla="*/ 1065929 w 5418473"/>
                  <a:gd name="connsiteY29" fmla="*/ 31351 h 3479945"/>
                  <a:gd name="connsiteX30" fmla="*/ 109728 w 5418473"/>
                  <a:gd name="connsiteY30" fmla="*/ 0 h 3479945"/>
                  <a:gd name="connsiteX0" fmla="*/ 109728 w 5418473"/>
                  <a:gd name="connsiteY0" fmla="*/ 0 h 3479945"/>
                  <a:gd name="connsiteX1" fmla="*/ 0 w 5418473"/>
                  <a:gd name="connsiteY1" fmla="*/ 3432919 h 3479945"/>
                  <a:gd name="connsiteX2" fmla="*/ 1844475 w 5418473"/>
                  <a:gd name="connsiteY2" fmla="*/ 3479945 h 3479945"/>
                  <a:gd name="connsiteX3" fmla="*/ 2241586 w 5418473"/>
                  <a:gd name="connsiteY3" fmla="*/ 3469495 h 3479945"/>
                  <a:gd name="connsiteX4" fmla="*/ 2225911 w 5418473"/>
                  <a:gd name="connsiteY4" fmla="*/ 2121408 h 3479945"/>
                  <a:gd name="connsiteX5" fmla="*/ 2518519 w 5418473"/>
                  <a:gd name="connsiteY5" fmla="*/ 2137083 h 3479945"/>
                  <a:gd name="connsiteX6" fmla="*/ 2518519 w 5418473"/>
                  <a:gd name="connsiteY6" fmla="*/ 2335639 h 3479945"/>
                  <a:gd name="connsiteX7" fmla="*/ 2800676 w 5418473"/>
                  <a:gd name="connsiteY7" fmla="*/ 2340864 h 3479945"/>
                  <a:gd name="connsiteX8" fmla="*/ 2805901 w 5418473"/>
                  <a:gd name="connsiteY8" fmla="*/ 2037806 h 3479945"/>
                  <a:gd name="connsiteX9" fmla="*/ 3197787 w 5418473"/>
                  <a:gd name="connsiteY9" fmla="*/ 2043031 h 3479945"/>
                  <a:gd name="connsiteX10" fmla="*/ 3197787 w 5418473"/>
                  <a:gd name="connsiteY10" fmla="*/ 2638697 h 3479945"/>
                  <a:gd name="connsiteX11" fmla="*/ 3892731 w 5418473"/>
                  <a:gd name="connsiteY11" fmla="*/ 2638697 h 3479945"/>
                  <a:gd name="connsiteX12" fmla="*/ 3882281 w 5418473"/>
                  <a:gd name="connsiteY12" fmla="*/ 2131858 h 3479945"/>
                  <a:gd name="connsiteX13" fmla="*/ 4357769 w 5418473"/>
                  <a:gd name="connsiteY13" fmla="*/ 2131858 h 3479945"/>
                  <a:gd name="connsiteX14" fmla="*/ 4362994 w 5418473"/>
                  <a:gd name="connsiteY14" fmla="*/ 2225911 h 3479945"/>
                  <a:gd name="connsiteX15" fmla="*/ 5063163 w 5418473"/>
                  <a:gd name="connsiteY15" fmla="*/ 2205010 h 3479945"/>
                  <a:gd name="connsiteX16" fmla="*/ 5068388 w 5418473"/>
                  <a:gd name="connsiteY16" fmla="*/ 2105732 h 3479945"/>
                  <a:gd name="connsiteX17" fmla="*/ 5418473 w 5418473"/>
                  <a:gd name="connsiteY17" fmla="*/ 2100507 h 3479945"/>
                  <a:gd name="connsiteX18" fmla="*/ 5397572 w 5418473"/>
                  <a:gd name="connsiteY18" fmla="*/ 1050254 h 3479945"/>
                  <a:gd name="connsiteX19" fmla="*/ 5319195 w 5418473"/>
                  <a:gd name="connsiteY19" fmla="*/ 1013678 h 3479945"/>
                  <a:gd name="connsiteX20" fmla="*/ 5298295 w 5418473"/>
                  <a:gd name="connsiteY20" fmla="*/ 522514 h 3479945"/>
                  <a:gd name="connsiteX21" fmla="*/ 4634701 w 5418473"/>
                  <a:gd name="connsiteY21" fmla="*/ 532964 h 3479945"/>
                  <a:gd name="connsiteX22" fmla="*/ 4634701 w 5418473"/>
                  <a:gd name="connsiteY22" fmla="*/ 229906 h 3479945"/>
                  <a:gd name="connsiteX23" fmla="*/ 4869833 w 5418473"/>
                  <a:gd name="connsiteY23" fmla="*/ 224681 h 3479945"/>
                  <a:gd name="connsiteX24" fmla="*/ 4958660 w 5418473"/>
                  <a:gd name="connsiteY24" fmla="*/ 125403 h 3479945"/>
                  <a:gd name="connsiteX25" fmla="*/ 5120640 w 5418473"/>
                  <a:gd name="connsiteY25" fmla="*/ 130628 h 3479945"/>
                  <a:gd name="connsiteX26" fmla="*/ 5115415 w 5418473"/>
                  <a:gd name="connsiteY26" fmla="*/ 20900 h 3479945"/>
                  <a:gd name="connsiteX27" fmla="*/ 3699401 w 5418473"/>
                  <a:gd name="connsiteY27" fmla="*/ 57476 h 3479945"/>
                  <a:gd name="connsiteX28" fmla="*/ 2361764 w 5418473"/>
                  <a:gd name="connsiteY28" fmla="*/ 52251 h 3479945"/>
                  <a:gd name="connsiteX29" fmla="*/ 1065929 w 5418473"/>
                  <a:gd name="connsiteY29" fmla="*/ 31351 h 3479945"/>
                  <a:gd name="connsiteX30" fmla="*/ 109728 w 5418473"/>
                  <a:gd name="connsiteY30" fmla="*/ 0 h 3479945"/>
                  <a:gd name="connsiteX0" fmla="*/ 109728 w 5418473"/>
                  <a:gd name="connsiteY0" fmla="*/ 0 h 3479945"/>
                  <a:gd name="connsiteX1" fmla="*/ 0 w 5418473"/>
                  <a:gd name="connsiteY1" fmla="*/ 3432919 h 3479945"/>
                  <a:gd name="connsiteX2" fmla="*/ 1844475 w 5418473"/>
                  <a:gd name="connsiteY2" fmla="*/ 3479945 h 3479945"/>
                  <a:gd name="connsiteX3" fmla="*/ 2241586 w 5418473"/>
                  <a:gd name="connsiteY3" fmla="*/ 3469495 h 3479945"/>
                  <a:gd name="connsiteX4" fmla="*/ 2225911 w 5418473"/>
                  <a:gd name="connsiteY4" fmla="*/ 2121408 h 3479945"/>
                  <a:gd name="connsiteX5" fmla="*/ 2518519 w 5418473"/>
                  <a:gd name="connsiteY5" fmla="*/ 2137083 h 3479945"/>
                  <a:gd name="connsiteX6" fmla="*/ 2518519 w 5418473"/>
                  <a:gd name="connsiteY6" fmla="*/ 2335639 h 3479945"/>
                  <a:gd name="connsiteX7" fmla="*/ 2800676 w 5418473"/>
                  <a:gd name="connsiteY7" fmla="*/ 2340864 h 3479945"/>
                  <a:gd name="connsiteX8" fmla="*/ 2805901 w 5418473"/>
                  <a:gd name="connsiteY8" fmla="*/ 2037806 h 3479945"/>
                  <a:gd name="connsiteX9" fmla="*/ 3197787 w 5418473"/>
                  <a:gd name="connsiteY9" fmla="*/ 2043031 h 3479945"/>
                  <a:gd name="connsiteX10" fmla="*/ 3197787 w 5418473"/>
                  <a:gd name="connsiteY10" fmla="*/ 2638697 h 3479945"/>
                  <a:gd name="connsiteX11" fmla="*/ 3892731 w 5418473"/>
                  <a:gd name="connsiteY11" fmla="*/ 2638697 h 3479945"/>
                  <a:gd name="connsiteX12" fmla="*/ 3882281 w 5418473"/>
                  <a:gd name="connsiteY12" fmla="*/ 2131858 h 3479945"/>
                  <a:gd name="connsiteX13" fmla="*/ 4357769 w 5418473"/>
                  <a:gd name="connsiteY13" fmla="*/ 2131858 h 3479945"/>
                  <a:gd name="connsiteX14" fmla="*/ 4362994 w 5418473"/>
                  <a:gd name="connsiteY14" fmla="*/ 2225911 h 3479945"/>
                  <a:gd name="connsiteX15" fmla="*/ 5063163 w 5418473"/>
                  <a:gd name="connsiteY15" fmla="*/ 2205010 h 3479945"/>
                  <a:gd name="connsiteX16" fmla="*/ 5068388 w 5418473"/>
                  <a:gd name="connsiteY16" fmla="*/ 2105732 h 3479945"/>
                  <a:gd name="connsiteX17" fmla="*/ 5418473 w 5418473"/>
                  <a:gd name="connsiteY17" fmla="*/ 2100507 h 3479945"/>
                  <a:gd name="connsiteX18" fmla="*/ 5397572 w 5418473"/>
                  <a:gd name="connsiteY18" fmla="*/ 1050254 h 3479945"/>
                  <a:gd name="connsiteX19" fmla="*/ 5319195 w 5418473"/>
                  <a:gd name="connsiteY19" fmla="*/ 1013678 h 3479945"/>
                  <a:gd name="connsiteX20" fmla="*/ 5298295 w 5418473"/>
                  <a:gd name="connsiteY20" fmla="*/ 522514 h 3479945"/>
                  <a:gd name="connsiteX21" fmla="*/ 4634701 w 5418473"/>
                  <a:gd name="connsiteY21" fmla="*/ 532964 h 3479945"/>
                  <a:gd name="connsiteX22" fmla="*/ 4634701 w 5418473"/>
                  <a:gd name="connsiteY22" fmla="*/ 229906 h 3479945"/>
                  <a:gd name="connsiteX23" fmla="*/ 4869833 w 5418473"/>
                  <a:gd name="connsiteY23" fmla="*/ 224681 h 3479945"/>
                  <a:gd name="connsiteX24" fmla="*/ 4958660 w 5418473"/>
                  <a:gd name="connsiteY24" fmla="*/ 125403 h 3479945"/>
                  <a:gd name="connsiteX25" fmla="*/ 5120640 w 5418473"/>
                  <a:gd name="connsiteY25" fmla="*/ 130628 h 3479945"/>
                  <a:gd name="connsiteX26" fmla="*/ 5115415 w 5418473"/>
                  <a:gd name="connsiteY26" fmla="*/ 23300 h 3479945"/>
                  <a:gd name="connsiteX27" fmla="*/ 3699401 w 5418473"/>
                  <a:gd name="connsiteY27" fmla="*/ 57476 h 3479945"/>
                  <a:gd name="connsiteX28" fmla="*/ 2361764 w 5418473"/>
                  <a:gd name="connsiteY28" fmla="*/ 52251 h 3479945"/>
                  <a:gd name="connsiteX29" fmla="*/ 1065929 w 5418473"/>
                  <a:gd name="connsiteY29" fmla="*/ 31351 h 3479945"/>
                  <a:gd name="connsiteX30" fmla="*/ 109728 w 5418473"/>
                  <a:gd name="connsiteY30" fmla="*/ 0 h 3479945"/>
                  <a:gd name="connsiteX0" fmla="*/ 109728 w 5418473"/>
                  <a:gd name="connsiteY0" fmla="*/ 0 h 3479945"/>
                  <a:gd name="connsiteX1" fmla="*/ 0 w 5418473"/>
                  <a:gd name="connsiteY1" fmla="*/ 3432919 h 3479945"/>
                  <a:gd name="connsiteX2" fmla="*/ 1844475 w 5418473"/>
                  <a:gd name="connsiteY2" fmla="*/ 3479945 h 3479945"/>
                  <a:gd name="connsiteX3" fmla="*/ 2241586 w 5418473"/>
                  <a:gd name="connsiteY3" fmla="*/ 3469495 h 3479945"/>
                  <a:gd name="connsiteX4" fmla="*/ 2225911 w 5418473"/>
                  <a:gd name="connsiteY4" fmla="*/ 2121408 h 3479945"/>
                  <a:gd name="connsiteX5" fmla="*/ 2518519 w 5418473"/>
                  <a:gd name="connsiteY5" fmla="*/ 2137083 h 3479945"/>
                  <a:gd name="connsiteX6" fmla="*/ 2518519 w 5418473"/>
                  <a:gd name="connsiteY6" fmla="*/ 2335639 h 3479945"/>
                  <a:gd name="connsiteX7" fmla="*/ 2800676 w 5418473"/>
                  <a:gd name="connsiteY7" fmla="*/ 2340864 h 3479945"/>
                  <a:gd name="connsiteX8" fmla="*/ 2805901 w 5418473"/>
                  <a:gd name="connsiteY8" fmla="*/ 2037806 h 3479945"/>
                  <a:gd name="connsiteX9" fmla="*/ 3197787 w 5418473"/>
                  <a:gd name="connsiteY9" fmla="*/ 2043031 h 3479945"/>
                  <a:gd name="connsiteX10" fmla="*/ 3197787 w 5418473"/>
                  <a:gd name="connsiteY10" fmla="*/ 2638697 h 3479945"/>
                  <a:gd name="connsiteX11" fmla="*/ 3892731 w 5418473"/>
                  <a:gd name="connsiteY11" fmla="*/ 2638697 h 3479945"/>
                  <a:gd name="connsiteX12" fmla="*/ 3882281 w 5418473"/>
                  <a:gd name="connsiteY12" fmla="*/ 2131858 h 3479945"/>
                  <a:gd name="connsiteX13" fmla="*/ 4357769 w 5418473"/>
                  <a:gd name="connsiteY13" fmla="*/ 2131858 h 3479945"/>
                  <a:gd name="connsiteX14" fmla="*/ 4362994 w 5418473"/>
                  <a:gd name="connsiteY14" fmla="*/ 2225911 h 3479945"/>
                  <a:gd name="connsiteX15" fmla="*/ 5063163 w 5418473"/>
                  <a:gd name="connsiteY15" fmla="*/ 2205010 h 3479945"/>
                  <a:gd name="connsiteX16" fmla="*/ 5068388 w 5418473"/>
                  <a:gd name="connsiteY16" fmla="*/ 2105732 h 3479945"/>
                  <a:gd name="connsiteX17" fmla="*/ 5418473 w 5418473"/>
                  <a:gd name="connsiteY17" fmla="*/ 2100507 h 3479945"/>
                  <a:gd name="connsiteX18" fmla="*/ 5397572 w 5418473"/>
                  <a:gd name="connsiteY18" fmla="*/ 1050254 h 3479945"/>
                  <a:gd name="connsiteX19" fmla="*/ 5319195 w 5418473"/>
                  <a:gd name="connsiteY19" fmla="*/ 1013678 h 3479945"/>
                  <a:gd name="connsiteX20" fmla="*/ 5298295 w 5418473"/>
                  <a:gd name="connsiteY20" fmla="*/ 522514 h 3479945"/>
                  <a:gd name="connsiteX21" fmla="*/ 4634701 w 5418473"/>
                  <a:gd name="connsiteY21" fmla="*/ 532964 h 3479945"/>
                  <a:gd name="connsiteX22" fmla="*/ 4634701 w 5418473"/>
                  <a:gd name="connsiteY22" fmla="*/ 229906 h 3479945"/>
                  <a:gd name="connsiteX23" fmla="*/ 4869833 w 5418473"/>
                  <a:gd name="connsiteY23" fmla="*/ 224681 h 3479945"/>
                  <a:gd name="connsiteX24" fmla="*/ 4958660 w 5418473"/>
                  <a:gd name="connsiteY24" fmla="*/ 125403 h 3479945"/>
                  <a:gd name="connsiteX25" fmla="*/ 5120640 w 5418473"/>
                  <a:gd name="connsiteY25" fmla="*/ 130628 h 3479945"/>
                  <a:gd name="connsiteX26" fmla="*/ 5115415 w 5418473"/>
                  <a:gd name="connsiteY26" fmla="*/ 28100 h 3479945"/>
                  <a:gd name="connsiteX27" fmla="*/ 3699401 w 5418473"/>
                  <a:gd name="connsiteY27" fmla="*/ 57476 h 3479945"/>
                  <a:gd name="connsiteX28" fmla="*/ 2361764 w 5418473"/>
                  <a:gd name="connsiteY28" fmla="*/ 52251 h 3479945"/>
                  <a:gd name="connsiteX29" fmla="*/ 1065929 w 5418473"/>
                  <a:gd name="connsiteY29" fmla="*/ 31351 h 3479945"/>
                  <a:gd name="connsiteX30" fmla="*/ 109728 w 5418473"/>
                  <a:gd name="connsiteY30" fmla="*/ 0 h 347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418473" h="3479945">
                    <a:moveTo>
                      <a:pt x="109728" y="0"/>
                    </a:moveTo>
                    <a:lnTo>
                      <a:pt x="0" y="3432919"/>
                    </a:lnTo>
                    <a:lnTo>
                      <a:pt x="1844475" y="3479945"/>
                    </a:lnTo>
                    <a:lnTo>
                      <a:pt x="2241586" y="3469495"/>
                    </a:lnTo>
                    <a:lnTo>
                      <a:pt x="2225911" y="2121408"/>
                    </a:lnTo>
                    <a:lnTo>
                      <a:pt x="2518519" y="2137083"/>
                    </a:lnTo>
                    <a:lnTo>
                      <a:pt x="2518519" y="2335639"/>
                    </a:lnTo>
                    <a:lnTo>
                      <a:pt x="2800676" y="2340864"/>
                    </a:lnTo>
                    <a:cubicBezTo>
                      <a:pt x="2802418" y="2239845"/>
                      <a:pt x="2804159" y="2138825"/>
                      <a:pt x="2805901" y="2037806"/>
                    </a:cubicBezTo>
                    <a:lnTo>
                      <a:pt x="3197787" y="2043031"/>
                    </a:lnTo>
                    <a:lnTo>
                      <a:pt x="3197787" y="2638697"/>
                    </a:lnTo>
                    <a:lnTo>
                      <a:pt x="3892731" y="2638697"/>
                    </a:lnTo>
                    <a:lnTo>
                      <a:pt x="3882281" y="2131858"/>
                    </a:lnTo>
                    <a:lnTo>
                      <a:pt x="4357769" y="2131858"/>
                    </a:lnTo>
                    <a:lnTo>
                      <a:pt x="4362994" y="2225911"/>
                    </a:lnTo>
                    <a:lnTo>
                      <a:pt x="5063163" y="2205010"/>
                    </a:lnTo>
                    <a:lnTo>
                      <a:pt x="5068388" y="2105732"/>
                    </a:lnTo>
                    <a:lnTo>
                      <a:pt x="5418473" y="2100507"/>
                    </a:lnTo>
                    <a:lnTo>
                      <a:pt x="5397572" y="1050254"/>
                    </a:lnTo>
                    <a:lnTo>
                      <a:pt x="5319195" y="1013678"/>
                    </a:lnTo>
                    <a:lnTo>
                      <a:pt x="5298295" y="522514"/>
                    </a:lnTo>
                    <a:lnTo>
                      <a:pt x="4634701" y="532964"/>
                    </a:lnTo>
                    <a:lnTo>
                      <a:pt x="4634701" y="229906"/>
                    </a:lnTo>
                    <a:lnTo>
                      <a:pt x="4869833" y="224681"/>
                    </a:lnTo>
                    <a:lnTo>
                      <a:pt x="4958660" y="125403"/>
                    </a:lnTo>
                    <a:lnTo>
                      <a:pt x="5120640" y="130628"/>
                    </a:lnTo>
                    <a:lnTo>
                      <a:pt x="5115415" y="28100"/>
                    </a:lnTo>
                    <a:lnTo>
                      <a:pt x="3699401" y="57476"/>
                    </a:lnTo>
                    <a:lnTo>
                      <a:pt x="2361764" y="52251"/>
                    </a:lnTo>
                    <a:lnTo>
                      <a:pt x="1065929" y="31351"/>
                    </a:lnTo>
                    <a:lnTo>
                      <a:pt x="109728" y="0"/>
                    </a:lnTo>
                    <a:close/>
                  </a:path>
                </a:pathLst>
              </a:custGeom>
              <a:solidFill>
                <a:srgbClr val="D07E83"/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5981832" y="2014393"/>
                <a:ext cx="2082876" cy="3427555"/>
              </a:xfrm>
              <a:custGeom>
                <a:avLst/>
                <a:gdLst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858781 w 2083633"/>
                  <a:gd name="connsiteY17" fmla="*/ 1593954 h 3427751"/>
                  <a:gd name="connsiteX18" fmla="*/ 1803817 w 2083633"/>
                  <a:gd name="connsiteY18" fmla="*/ 1519003 h 3427751"/>
                  <a:gd name="connsiteX19" fmla="*/ 1758846 w 2083633"/>
                  <a:gd name="connsiteY19" fmla="*/ 1454046 h 3427751"/>
                  <a:gd name="connsiteX20" fmla="*/ 1628932 w 2083633"/>
                  <a:gd name="connsiteY20" fmla="*/ 1449049 h 3427751"/>
                  <a:gd name="connsiteX21" fmla="*/ 1598951 w 2083633"/>
                  <a:gd name="connsiteY21" fmla="*/ 1409075 h 3427751"/>
                  <a:gd name="connsiteX22" fmla="*/ 1583961 w 2083633"/>
                  <a:gd name="connsiteY22" fmla="*/ 1124262 h 3427751"/>
                  <a:gd name="connsiteX23" fmla="*/ 1713876 w 2083633"/>
                  <a:gd name="connsiteY23" fmla="*/ 1089285 h 3427751"/>
                  <a:gd name="connsiteX24" fmla="*/ 1723869 w 2083633"/>
                  <a:gd name="connsiteY24" fmla="*/ 884419 h 3427751"/>
                  <a:gd name="connsiteX25" fmla="*/ 1768840 w 2083633"/>
                  <a:gd name="connsiteY25" fmla="*/ 864432 h 3427751"/>
                  <a:gd name="connsiteX26" fmla="*/ 1798820 w 2083633"/>
                  <a:gd name="connsiteY26" fmla="*/ 854439 h 3427751"/>
                  <a:gd name="connsiteX27" fmla="*/ 1748853 w 2083633"/>
                  <a:gd name="connsiteY27" fmla="*/ 799475 h 3427751"/>
                  <a:gd name="connsiteX28" fmla="*/ 1718873 w 2083633"/>
                  <a:gd name="connsiteY28" fmla="*/ 744511 h 3427751"/>
                  <a:gd name="connsiteX29" fmla="*/ 1723869 w 2083633"/>
                  <a:gd name="connsiteY29" fmla="*/ 699541 h 3427751"/>
                  <a:gd name="connsiteX30" fmla="*/ 1738859 w 2083633"/>
                  <a:gd name="connsiteY30" fmla="*/ 694544 h 3427751"/>
                  <a:gd name="connsiteX31" fmla="*/ 1743856 w 2083633"/>
                  <a:gd name="connsiteY31" fmla="*/ 679554 h 3427751"/>
                  <a:gd name="connsiteX32" fmla="*/ 1678899 w 2083633"/>
                  <a:gd name="connsiteY32" fmla="*/ 659567 h 3427751"/>
                  <a:gd name="connsiteX33" fmla="*/ 1648918 w 2083633"/>
                  <a:gd name="connsiteY33" fmla="*/ 624590 h 3427751"/>
                  <a:gd name="connsiteX34" fmla="*/ 1633928 w 2083633"/>
                  <a:gd name="connsiteY34" fmla="*/ 619593 h 3427751"/>
                  <a:gd name="connsiteX35" fmla="*/ 1598951 w 2083633"/>
                  <a:gd name="connsiteY35" fmla="*/ 594610 h 3427751"/>
                  <a:gd name="connsiteX36" fmla="*/ 1578964 w 2083633"/>
                  <a:gd name="connsiteY36" fmla="*/ 574623 h 3427751"/>
                  <a:gd name="connsiteX37" fmla="*/ 1568971 w 2083633"/>
                  <a:gd name="connsiteY37" fmla="*/ 554636 h 3427751"/>
                  <a:gd name="connsiteX38" fmla="*/ 1553981 w 2083633"/>
                  <a:gd name="connsiteY38" fmla="*/ 539646 h 3427751"/>
                  <a:gd name="connsiteX39" fmla="*/ 1548984 w 2083633"/>
                  <a:gd name="connsiteY39" fmla="*/ 524655 h 3427751"/>
                  <a:gd name="connsiteX40" fmla="*/ 1533994 w 2083633"/>
                  <a:gd name="connsiteY40" fmla="*/ 494675 h 3427751"/>
                  <a:gd name="connsiteX41" fmla="*/ 1593955 w 2083633"/>
                  <a:gd name="connsiteY41" fmla="*/ 469691 h 3427751"/>
                  <a:gd name="connsiteX42" fmla="*/ 1608945 w 2083633"/>
                  <a:gd name="connsiteY42" fmla="*/ 454701 h 3427751"/>
                  <a:gd name="connsiteX43" fmla="*/ 1613941 w 2083633"/>
                  <a:gd name="connsiteY43" fmla="*/ 439711 h 3427751"/>
                  <a:gd name="connsiteX44" fmla="*/ 1593955 w 2083633"/>
                  <a:gd name="connsiteY44" fmla="*/ 399737 h 3427751"/>
                  <a:gd name="connsiteX45" fmla="*/ 1598951 w 2083633"/>
                  <a:gd name="connsiteY45" fmla="*/ 354767 h 3427751"/>
                  <a:gd name="connsiteX46" fmla="*/ 1613941 w 2083633"/>
                  <a:gd name="connsiteY46" fmla="*/ 349770 h 3427751"/>
                  <a:gd name="connsiteX47" fmla="*/ 1633928 w 2083633"/>
                  <a:gd name="connsiteY47" fmla="*/ 329783 h 3427751"/>
                  <a:gd name="connsiteX48" fmla="*/ 1648918 w 2083633"/>
                  <a:gd name="connsiteY48" fmla="*/ 319790 h 3427751"/>
                  <a:gd name="connsiteX49" fmla="*/ 1673902 w 2083633"/>
                  <a:gd name="connsiteY49" fmla="*/ 279816 h 3427751"/>
                  <a:gd name="connsiteX50" fmla="*/ 1688892 w 2083633"/>
                  <a:gd name="connsiteY50" fmla="*/ 274819 h 3427751"/>
                  <a:gd name="connsiteX51" fmla="*/ 1733863 w 2083633"/>
                  <a:gd name="connsiteY51" fmla="*/ 274819 h 3427751"/>
                  <a:gd name="connsiteX52" fmla="*/ 1738859 w 2083633"/>
                  <a:gd name="connsiteY52" fmla="*/ 259829 h 3427751"/>
                  <a:gd name="connsiteX53" fmla="*/ 1728866 w 2083633"/>
                  <a:gd name="connsiteY53" fmla="*/ 239842 h 3427751"/>
                  <a:gd name="connsiteX54" fmla="*/ 1683895 w 2083633"/>
                  <a:gd name="connsiteY54" fmla="*/ 234846 h 3427751"/>
                  <a:gd name="connsiteX55" fmla="*/ 1688892 w 2083633"/>
                  <a:gd name="connsiteY55" fmla="*/ 219855 h 3427751"/>
                  <a:gd name="connsiteX56" fmla="*/ 1703882 w 2083633"/>
                  <a:gd name="connsiteY56" fmla="*/ 214859 h 3427751"/>
                  <a:gd name="connsiteX57" fmla="*/ 1713876 w 2083633"/>
                  <a:gd name="connsiteY57" fmla="*/ 199869 h 3427751"/>
                  <a:gd name="connsiteX58" fmla="*/ 1708879 w 2083633"/>
                  <a:gd name="connsiteY58" fmla="*/ 184878 h 3427751"/>
                  <a:gd name="connsiteX59" fmla="*/ 1678899 w 2083633"/>
                  <a:gd name="connsiteY59" fmla="*/ 164891 h 3427751"/>
                  <a:gd name="connsiteX60" fmla="*/ 1673902 w 2083633"/>
                  <a:gd name="connsiteY60" fmla="*/ 114924 h 3427751"/>
                  <a:gd name="connsiteX61" fmla="*/ 1648918 w 2083633"/>
                  <a:gd name="connsiteY61" fmla="*/ 89941 h 3427751"/>
                  <a:gd name="connsiteX62" fmla="*/ 1618938 w 2083633"/>
                  <a:gd name="connsiteY62" fmla="*/ 94937 h 3427751"/>
                  <a:gd name="connsiteX63" fmla="*/ 1608945 w 2083633"/>
                  <a:gd name="connsiteY63" fmla="*/ 124918 h 3427751"/>
                  <a:gd name="connsiteX64" fmla="*/ 1583961 w 2083633"/>
                  <a:gd name="connsiteY64" fmla="*/ 144905 h 3427751"/>
                  <a:gd name="connsiteX65" fmla="*/ 1568971 w 2083633"/>
                  <a:gd name="connsiteY65" fmla="*/ 149901 h 3427751"/>
                  <a:gd name="connsiteX66" fmla="*/ 1524000 w 2083633"/>
                  <a:gd name="connsiteY66" fmla="*/ 144905 h 3427751"/>
                  <a:gd name="connsiteX67" fmla="*/ 1494020 w 2083633"/>
                  <a:gd name="connsiteY67" fmla="*/ 124918 h 3427751"/>
                  <a:gd name="connsiteX68" fmla="*/ 1489023 w 2083633"/>
                  <a:gd name="connsiteY68" fmla="*/ 109928 h 3427751"/>
                  <a:gd name="connsiteX69" fmla="*/ 1439056 w 2083633"/>
                  <a:gd name="connsiteY69" fmla="*/ 84944 h 3427751"/>
                  <a:gd name="connsiteX70" fmla="*/ 1424066 w 2083633"/>
                  <a:gd name="connsiteY70" fmla="*/ 74951 h 3427751"/>
                  <a:gd name="connsiteX71" fmla="*/ 1414073 w 2083633"/>
                  <a:gd name="connsiteY71" fmla="*/ 44970 h 3427751"/>
                  <a:gd name="connsiteX72" fmla="*/ 1399082 w 2083633"/>
                  <a:gd name="connsiteY72" fmla="*/ 34977 h 3427751"/>
                  <a:gd name="connsiteX73" fmla="*/ 1394086 w 2083633"/>
                  <a:gd name="connsiteY73" fmla="*/ 19987 h 3427751"/>
                  <a:gd name="connsiteX74" fmla="*/ 1379095 w 2083633"/>
                  <a:gd name="connsiteY74" fmla="*/ 14990 h 3427751"/>
                  <a:gd name="connsiteX75" fmla="*/ 1344118 w 2083633"/>
                  <a:gd name="connsiteY75" fmla="*/ 9993 h 3427751"/>
                  <a:gd name="connsiteX76" fmla="*/ 1339122 w 2083633"/>
                  <a:gd name="connsiteY76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03817 w 2083633"/>
                  <a:gd name="connsiteY18" fmla="*/ 1519003 h 3427751"/>
                  <a:gd name="connsiteX19" fmla="*/ 1758846 w 2083633"/>
                  <a:gd name="connsiteY19" fmla="*/ 1454046 h 3427751"/>
                  <a:gd name="connsiteX20" fmla="*/ 1628932 w 2083633"/>
                  <a:gd name="connsiteY20" fmla="*/ 1449049 h 3427751"/>
                  <a:gd name="connsiteX21" fmla="*/ 1598951 w 2083633"/>
                  <a:gd name="connsiteY21" fmla="*/ 1409075 h 3427751"/>
                  <a:gd name="connsiteX22" fmla="*/ 1583961 w 2083633"/>
                  <a:gd name="connsiteY22" fmla="*/ 1124262 h 3427751"/>
                  <a:gd name="connsiteX23" fmla="*/ 1713876 w 2083633"/>
                  <a:gd name="connsiteY23" fmla="*/ 1089285 h 3427751"/>
                  <a:gd name="connsiteX24" fmla="*/ 1723869 w 2083633"/>
                  <a:gd name="connsiteY24" fmla="*/ 884419 h 3427751"/>
                  <a:gd name="connsiteX25" fmla="*/ 1768840 w 2083633"/>
                  <a:gd name="connsiteY25" fmla="*/ 864432 h 3427751"/>
                  <a:gd name="connsiteX26" fmla="*/ 1798820 w 2083633"/>
                  <a:gd name="connsiteY26" fmla="*/ 854439 h 3427751"/>
                  <a:gd name="connsiteX27" fmla="*/ 1748853 w 2083633"/>
                  <a:gd name="connsiteY27" fmla="*/ 799475 h 3427751"/>
                  <a:gd name="connsiteX28" fmla="*/ 1718873 w 2083633"/>
                  <a:gd name="connsiteY28" fmla="*/ 744511 h 3427751"/>
                  <a:gd name="connsiteX29" fmla="*/ 1723869 w 2083633"/>
                  <a:gd name="connsiteY29" fmla="*/ 699541 h 3427751"/>
                  <a:gd name="connsiteX30" fmla="*/ 1738859 w 2083633"/>
                  <a:gd name="connsiteY30" fmla="*/ 694544 h 3427751"/>
                  <a:gd name="connsiteX31" fmla="*/ 1743856 w 2083633"/>
                  <a:gd name="connsiteY31" fmla="*/ 679554 h 3427751"/>
                  <a:gd name="connsiteX32" fmla="*/ 1678899 w 2083633"/>
                  <a:gd name="connsiteY32" fmla="*/ 659567 h 3427751"/>
                  <a:gd name="connsiteX33" fmla="*/ 1648918 w 2083633"/>
                  <a:gd name="connsiteY33" fmla="*/ 624590 h 3427751"/>
                  <a:gd name="connsiteX34" fmla="*/ 1633928 w 2083633"/>
                  <a:gd name="connsiteY34" fmla="*/ 619593 h 3427751"/>
                  <a:gd name="connsiteX35" fmla="*/ 1598951 w 2083633"/>
                  <a:gd name="connsiteY35" fmla="*/ 594610 h 3427751"/>
                  <a:gd name="connsiteX36" fmla="*/ 1578964 w 2083633"/>
                  <a:gd name="connsiteY36" fmla="*/ 574623 h 3427751"/>
                  <a:gd name="connsiteX37" fmla="*/ 1568971 w 2083633"/>
                  <a:gd name="connsiteY37" fmla="*/ 554636 h 3427751"/>
                  <a:gd name="connsiteX38" fmla="*/ 1553981 w 2083633"/>
                  <a:gd name="connsiteY38" fmla="*/ 539646 h 3427751"/>
                  <a:gd name="connsiteX39" fmla="*/ 1548984 w 2083633"/>
                  <a:gd name="connsiteY39" fmla="*/ 524655 h 3427751"/>
                  <a:gd name="connsiteX40" fmla="*/ 1533994 w 2083633"/>
                  <a:gd name="connsiteY40" fmla="*/ 494675 h 3427751"/>
                  <a:gd name="connsiteX41" fmla="*/ 1593955 w 2083633"/>
                  <a:gd name="connsiteY41" fmla="*/ 469691 h 3427751"/>
                  <a:gd name="connsiteX42" fmla="*/ 1608945 w 2083633"/>
                  <a:gd name="connsiteY42" fmla="*/ 454701 h 3427751"/>
                  <a:gd name="connsiteX43" fmla="*/ 1613941 w 2083633"/>
                  <a:gd name="connsiteY43" fmla="*/ 439711 h 3427751"/>
                  <a:gd name="connsiteX44" fmla="*/ 1593955 w 2083633"/>
                  <a:gd name="connsiteY44" fmla="*/ 399737 h 3427751"/>
                  <a:gd name="connsiteX45" fmla="*/ 1598951 w 2083633"/>
                  <a:gd name="connsiteY45" fmla="*/ 354767 h 3427751"/>
                  <a:gd name="connsiteX46" fmla="*/ 1613941 w 2083633"/>
                  <a:gd name="connsiteY46" fmla="*/ 349770 h 3427751"/>
                  <a:gd name="connsiteX47" fmla="*/ 1633928 w 2083633"/>
                  <a:gd name="connsiteY47" fmla="*/ 329783 h 3427751"/>
                  <a:gd name="connsiteX48" fmla="*/ 1648918 w 2083633"/>
                  <a:gd name="connsiteY48" fmla="*/ 319790 h 3427751"/>
                  <a:gd name="connsiteX49" fmla="*/ 1673902 w 2083633"/>
                  <a:gd name="connsiteY49" fmla="*/ 279816 h 3427751"/>
                  <a:gd name="connsiteX50" fmla="*/ 1688892 w 2083633"/>
                  <a:gd name="connsiteY50" fmla="*/ 274819 h 3427751"/>
                  <a:gd name="connsiteX51" fmla="*/ 1733863 w 2083633"/>
                  <a:gd name="connsiteY51" fmla="*/ 274819 h 3427751"/>
                  <a:gd name="connsiteX52" fmla="*/ 1738859 w 2083633"/>
                  <a:gd name="connsiteY52" fmla="*/ 259829 h 3427751"/>
                  <a:gd name="connsiteX53" fmla="*/ 1728866 w 2083633"/>
                  <a:gd name="connsiteY53" fmla="*/ 239842 h 3427751"/>
                  <a:gd name="connsiteX54" fmla="*/ 1683895 w 2083633"/>
                  <a:gd name="connsiteY54" fmla="*/ 234846 h 3427751"/>
                  <a:gd name="connsiteX55" fmla="*/ 1688892 w 2083633"/>
                  <a:gd name="connsiteY55" fmla="*/ 219855 h 3427751"/>
                  <a:gd name="connsiteX56" fmla="*/ 1703882 w 2083633"/>
                  <a:gd name="connsiteY56" fmla="*/ 214859 h 3427751"/>
                  <a:gd name="connsiteX57" fmla="*/ 1713876 w 2083633"/>
                  <a:gd name="connsiteY57" fmla="*/ 199869 h 3427751"/>
                  <a:gd name="connsiteX58" fmla="*/ 1708879 w 2083633"/>
                  <a:gd name="connsiteY58" fmla="*/ 184878 h 3427751"/>
                  <a:gd name="connsiteX59" fmla="*/ 1678899 w 2083633"/>
                  <a:gd name="connsiteY59" fmla="*/ 164891 h 3427751"/>
                  <a:gd name="connsiteX60" fmla="*/ 1673902 w 2083633"/>
                  <a:gd name="connsiteY60" fmla="*/ 114924 h 3427751"/>
                  <a:gd name="connsiteX61" fmla="*/ 1648918 w 2083633"/>
                  <a:gd name="connsiteY61" fmla="*/ 89941 h 3427751"/>
                  <a:gd name="connsiteX62" fmla="*/ 1618938 w 2083633"/>
                  <a:gd name="connsiteY62" fmla="*/ 94937 h 3427751"/>
                  <a:gd name="connsiteX63" fmla="*/ 1608945 w 2083633"/>
                  <a:gd name="connsiteY63" fmla="*/ 124918 h 3427751"/>
                  <a:gd name="connsiteX64" fmla="*/ 1583961 w 2083633"/>
                  <a:gd name="connsiteY64" fmla="*/ 144905 h 3427751"/>
                  <a:gd name="connsiteX65" fmla="*/ 1568971 w 2083633"/>
                  <a:gd name="connsiteY65" fmla="*/ 149901 h 3427751"/>
                  <a:gd name="connsiteX66" fmla="*/ 1524000 w 2083633"/>
                  <a:gd name="connsiteY66" fmla="*/ 144905 h 3427751"/>
                  <a:gd name="connsiteX67" fmla="*/ 1494020 w 2083633"/>
                  <a:gd name="connsiteY67" fmla="*/ 124918 h 3427751"/>
                  <a:gd name="connsiteX68" fmla="*/ 1489023 w 2083633"/>
                  <a:gd name="connsiteY68" fmla="*/ 109928 h 3427751"/>
                  <a:gd name="connsiteX69" fmla="*/ 1439056 w 2083633"/>
                  <a:gd name="connsiteY69" fmla="*/ 84944 h 3427751"/>
                  <a:gd name="connsiteX70" fmla="*/ 1424066 w 2083633"/>
                  <a:gd name="connsiteY70" fmla="*/ 74951 h 3427751"/>
                  <a:gd name="connsiteX71" fmla="*/ 1414073 w 2083633"/>
                  <a:gd name="connsiteY71" fmla="*/ 44970 h 3427751"/>
                  <a:gd name="connsiteX72" fmla="*/ 1399082 w 2083633"/>
                  <a:gd name="connsiteY72" fmla="*/ 34977 h 3427751"/>
                  <a:gd name="connsiteX73" fmla="*/ 1394086 w 2083633"/>
                  <a:gd name="connsiteY73" fmla="*/ 19987 h 3427751"/>
                  <a:gd name="connsiteX74" fmla="*/ 1379095 w 2083633"/>
                  <a:gd name="connsiteY74" fmla="*/ 14990 h 3427751"/>
                  <a:gd name="connsiteX75" fmla="*/ 1344118 w 2083633"/>
                  <a:gd name="connsiteY75" fmla="*/ 9993 h 3427751"/>
                  <a:gd name="connsiteX76" fmla="*/ 1339122 w 2083633"/>
                  <a:gd name="connsiteY76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758846 w 2083633"/>
                  <a:gd name="connsiteY19" fmla="*/ 1454046 h 3427751"/>
                  <a:gd name="connsiteX20" fmla="*/ 1628932 w 2083633"/>
                  <a:gd name="connsiteY20" fmla="*/ 1449049 h 3427751"/>
                  <a:gd name="connsiteX21" fmla="*/ 1598951 w 2083633"/>
                  <a:gd name="connsiteY21" fmla="*/ 1409075 h 3427751"/>
                  <a:gd name="connsiteX22" fmla="*/ 1583961 w 2083633"/>
                  <a:gd name="connsiteY22" fmla="*/ 1124262 h 3427751"/>
                  <a:gd name="connsiteX23" fmla="*/ 1713876 w 2083633"/>
                  <a:gd name="connsiteY23" fmla="*/ 1089285 h 3427751"/>
                  <a:gd name="connsiteX24" fmla="*/ 1723869 w 2083633"/>
                  <a:gd name="connsiteY24" fmla="*/ 884419 h 3427751"/>
                  <a:gd name="connsiteX25" fmla="*/ 1768840 w 2083633"/>
                  <a:gd name="connsiteY25" fmla="*/ 864432 h 3427751"/>
                  <a:gd name="connsiteX26" fmla="*/ 1798820 w 2083633"/>
                  <a:gd name="connsiteY26" fmla="*/ 854439 h 3427751"/>
                  <a:gd name="connsiteX27" fmla="*/ 1748853 w 2083633"/>
                  <a:gd name="connsiteY27" fmla="*/ 799475 h 3427751"/>
                  <a:gd name="connsiteX28" fmla="*/ 1718873 w 2083633"/>
                  <a:gd name="connsiteY28" fmla="*/ 744511 h 3427751"/>
                  <a:gd name="connsiteX29" fmla="*/ 1723869 w 2083633"/>
                  <a:gd name="connsiteY29" fmla="*/ 699541 h 3427751"/>
                  <a:gd name="connsiteX30" fmla="*/ 1738859 w 2083633"/>
                  <a:gd name="connsiteY30" fmla="*/ 694544 h 3427751"/>
                  <a:gd name="connsiteX31" fmla="*/ 1743856 w 2083633"/>
                  <a:gd name="connsiteY31" fmla="*/ 679554 h 3427751"/>
                  <a:gd name="connsiteX32" fmla="*/ 1678899 w 2083633"/>
                  <a:gd name="connsiteY32" fmla="*/ 659567 h 3427751"/>
                  <a:gd name="connsiteX33" fmla="*/ 1648918 w 2083633"/>
                  <a:gd name="connsiteY33" fmla="*/ 624590 h 3427751"/>
                  <a:gd name="connsiteX34" fmla="*/ 1633928 w 2083633"/>
                  <a:gd name="connsiteY34" fmla="*/ 619593 h 3427751"/>
                  <a:gd name="connsiteX35" fmla="*/ 1598951 w 2083633"/>
                  <a:gd name="connsiteY35" fmla="*/ 594610 h 3427751"/>
                  <a:gd name="connsiteX36" fmla="*/ 1578964 w 2083633"/>
                  <a:gd name="connsiteY36" fmla="*/ 574623 h 3427751"/>
                  <a:gd name="connsiteX37" fmla="*/ 1568971 w 2083633"/>
                  <a:gd name="connsiteY37" fmla="*/ 554636 h 3427751"/>
                  <a:gd name="connsiteX38" fmla="*/ 1553981 w 2083633"/>
                  <a:gd name="connsiteY38" fmla="*/ 539646 h 3427751"/>
                  <a:gd name="connsiteX39" fmla="*/ 1548984 w 2083633"/>
                  <a:gd name="connsiteY39" fmla="*/ 524655 h 3427751"/>
                  <a:gd name="connsiteX40" fmla="*/ 1533994 w 2083633"/>
                  <a:gd name="connsiteY40" fmla="*/ 494675 h 3427751"/>
                  <a:gd name="connsiteX41" fmla="*/ 1593955 w 2083633"/>
                  <a:gd name="connsiteY41" fmla="*/ 469691 h 3427751"/>
                  <a:gd name="connsiteX42" fmla="*/ 1608945 w 2083633"/>
                  <a:gd name="connsiteY42" fmla="*/ 454701 h 3427751"/>
                  <a:gd name="connsiteX43" fmla="*/ 1613941 w 2083633"/>
                  <a:gd name="connsiteY43" fmla="*/ 439711 h 3427751"/>
                  <a:gd name="connsiteX44" fmla="*/ 1593955 w 2083633"/>
                  <a:gd name="connsiteY44" fmla="*/ 399737 h 3427751"/>
                  <a:gd name="connsiteX45" fmla="*/ 1598951 w 2083633"/>
                  <a:gd name="connsiteY45" fmla="*/ 354767 h 3427751"/>
                  <a:gd name="connsiteX46" fmla="*/ 1613941 w 2083633"/>
                  <a:gd name="connsiteY46" fmla="*/ 349770 h 3427751"/>
                  <a:gd name="connsiteX47" fmla="*/ 1633928 w 2083633"/>
                  <a:gd name="connsiteY47" fmla="*/ 329783 h 3427751"/>
                  <a:gd name="connsiteX48" fmla="*/ 1648918 w 2083633"/>
                  <a:gd name="connsiteY48" fmla="*/ 319790 h 3427751"/>
                  <a:gd name="connsiteX49" fmla="*/ 1673902 w 2083633"/>
                  <a:gd name="connsiteY49" fmla="*/ 279816 h 3427751"/>
                  <a:gd name="connsiteX50" fmla="*/ 1688892 w 2083633"/>
                  <a:gd name="connsiteY50" fmla="*/ 274819 h 3427751"/>
                  <a:gd name="connsiteX51" fmla="*/ 1733863 w 2083633"/>
                  <a:gd name="connsiteY51" fmla="*/ 274819 h 3427751"/>
                  <a:gd name="connsiteX52" fmla="*/ 1738859 w 2083633"/>
                  <a:gd name="connsiteY52" fmla="*/ 259829 h 3427751"/>
                  <a:gd name="connsiteX53" fmla="*/ 1728866 w 2083633"/>
                  <a:gd name="connsiteY53" fmla="*/ 239842 h 3427751"/>
                  <a:gd name="connsiteX54" fmla="*/ 1683895 w 2083633"/>
                  <a:gd name="connsiteY54" fmla="*/ 234846 h 3427751"/>
                  <a:gd name="connsiteX55" fmla="*/ 1688892 w 2083633"/>
                  <a:gd name="connsiteY55" fmla="*/ 219855 h 3427751"/>
                  <a:gd name="connsiteX56" fmla="*/ 1703882 w 2083633"/>
                  <a:gd name="connsiteY56" fmla="*/ 214859 h 3427751"/>
                  <a:gd name="connsiteX57" fmla="*/ 1713876 w 2083633"/>
                  <a:gd name="connsiteY57" fmla="*/ 199869 h 3427751"/>
                  <a:gd name="connsiteX58" fmla="*/ 1708879 w 2083633"/>
                  <a:gd name="connsiteY58" fmla="*/ 184878 h 3427751"/>
                  <a:gd name="connsiteX59" fmla="*/ 1678899 w 2083633"/>
                  <a:gd name="connsiteY59" fmla="*/ 164891 h 3427751"/>
                  <a:gd name="connsiteX60" fmla="*/ 1673902 w 2083633"/>
                  <a:gd name="connsiteY60" fmla="*/ 114924 h 3427751"/>
                  <a:gd name="connsiteX61" fmla="*/ 1648918 w 2083633"/>
                  <a:gd name="connsiteY61" fmla="*/ 89941 h 3427751"/>
                  <a:gd name="connsiteX62" fmla="*/ 1618938 w 2083633"/>
                  <a:gd name="connsiteY62" fmla="*/ 94937 h 3427751"/>
                  <a:gd name="connsiteX63" fmla="*/ 1608945 w 2083633"/>
                  <a:gd name="connsiteY63" fmla="*/ 124918 h 3427751"/>
                  <a:gd name="connsiteX64" fmla="*/ 1583961 w 2083633"/>
                  <a:gd name="connsiteY64" fmla="*/ 144905 h 3427751"/>
                  <a:gd name="connsiteX65" fmla="*/ 1568971 w 2083633"/>
                  <a:gd name="connsiteY65" fmla="*/ 149901 h 3427751"/>
                  <a:gd name="connsiteX66" fmla="*/ 1524000 w 2083633"/>
                  <a:gd name="connsiteY66" fmla="*/ 144905 h 3427751"/>
                  <a:gd name="connsiteX67" fmla="*/ 1494020 w 2083633"/>
                  <a:gd name="connsiteY67" fmla="*/ 124918 h 3427751"/>
                  <a:gd name="connsiteX68" fmla="*/ 1489023 w 2083633"/>
                  <a:gd name="connsiteY68" fmla="*/ 109928 h 3427751"/>
                  <a:gd name="connsiteX69" fmla="*/ 1439056 w 2083633"/>
                  <a:gd name="connsiteY69" fmla="*/ 84944 h 3427751"/>
                  <a:gd name="connsiteX70" fmla="*/ 1424066 w 2083633"/>
                  <a:gd name="connsiteY70" fmla="*/ 74951 h 3427751"/>
                  <a:gd name="connsiteX71" fmla="*/ 1414073 w 2083633"/>
                  <a:gd name="connsiteY71" fmla="*/ 44970 h 3427751"/>
                  <a:gd name="connsiteX72" fmla="*/ 1399082 w 2083633"/>
                  <a:gd name="connsiteY72" fmla="*/ 34977 h 3427751"/>
                  <a:gd name="connsiteX73" fmla="*/ 1394086 w 2083633"/>
                  <a:gd name="connsiteY73" fmla="*/ 19987 h 3427751"/>
                  <a:gd name="connsiteX74" fmla="*/ 1379095 w 2083633"/>
                  <a:gd name="connsiteY74" fmla="*/ 14990 h 3427751"/>
                  <a:gd name="connsiteX75" fmla="*/ 1344118 w 2083633"/>
                  <a:gd name="connsiteY75" fmla="*/ 9993 h 3427751"/>
                  <a:gd name="connsiteX76" fmla="*/ 1339122 w 2083633"/>
                  <a:gd name="connsiteY76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628932 w 2083633"/>
                  <a:gd name="connsiteY20" fmla="*/ 1449049 h 3427751"/>
                  <a:gd name="connsiteX21" fmla="*/ 1598951 w 2083633"/>
                  <a:gd name="connsiteY21" fmla="*/ 1409075 h 3427751"/>
                  <a:gd name="connsiteX22" fmla="*/ 1583961 w 2083633"/>
                  <a:gd name="connsiteY22" fmla="*/ 1124262 h 3427751"/>
                  <a:gd name="connsiteX23" fmla="*/ 1713876 w 2083633"/>
                  <a:gd name="connsiteY23" fmla="*/ 1089285 h 3427751"/>
                  <a:gd name="connsiteX24" fmla="*/ 1723869 w 2083633"/>
                  <a:gd name="connsiteY24" fmla="*/ 884419 h 3427751"/>
                  <a:gd name="connsiteX25" fmla="*/ 1768840 w 2083633"/>
                  <a:gd name="connsiteY25" fmla="*/ 864432 h 3427751"/>
                  <a:gd name="connsiteX26" fmla="*/ 1798820 w 2083633"/>
                  <a:gd name="connsiteY26" fmla="*/ 854439 h 3427751"/>
                  <a:gd name="connsiteX27" fmla="*/ 1748853 w 2083633"/>
                  <a:gd name="connsiteY27" fmla="*/ 799475 h 3427751"/>
                  <a:gd name="connsiteX28" fmla="*/ 1718873 w 2083633"/>
                  <a:gd name="connsiteY28" fmla="*/ 744511 h 3427751"/>
                  <a:gd name="connsiteX29" fmla="*/ 1723869 w 2083633"/>
                  <a:gd name="connsiteY29" fmla="*/ 699541 h 3427751"/>
                  <a:gd name="connsiteX30" fmla="*/ 1738859 w 2083633"/>
                  <a:gd name="connsiteY30" fmla="*/ 694544 h 3427751"/>
                  <a:gd name="connsiteX31" fmla="*/ 1743856 w 2083633"/>
                  <a:gd name="connsiteY31" fmla="*/ 679554 h 3427751"/>
                  <a:gd name="connsiteX32" fmla="*/ 1678899 w 2083633"/>
                  <a:gd name="connsiteY32" fmla="*/ 659567 h 3427751"/>
                  <a:gd name="connsiteX33" fmla="*/ 1648918 w 2083633"/>
                  <a:gd name="connsiteY33" fmla="*/ 624590 h 3427751"/>
                  <a:gd name="connsiteX34" fmla="*/ 1633928 w 2083633"/>
                  <a:gd name="connsiteY34" fmla="*/ 619593 h 3427751"/>
                  <a:gd name="connsiteX35" fmla="*/ 1598951 w 2083633"/>
                  <a:gd name="connsiteY35" fmla="*/ 594610 h 3427751"/>
                  <a:gd name="connsiteX36" fmla="*/ 1578964 w 2083633"/>
                  <a:gd name="connsiteY36" fmla="*/ 574623 h 3427751"/>
                  <a:gd name="connsiteX37" fmla="*/ 1568971 w 2083633"/>
                  <a:gd name="connsiteY37" fmla="*/ 554636 h 3427751"/>
                  <a:gd name="connsiteX38" fmla="*/ 1553981 w 2083633"/>
                  <a:gd name="connsiteY38" fmla="*/ 539646 h 3427751"/>
                  <a:gd name="connsiteX39" fmla="*/ 1548984 w 2083633"/>
                  <a:gd name="connsiteY39" fmla="*/ 524655 h 3427751"/>
                  <a:gd name="connsiteX40" fmla="*/ 1533994 w 2083633"/>
                  <a:gd name="connsiteY40" fmla="*/ 494675 h 3427751"/>
                  <a:gd name="connsiteX41" fmla="*/ 1593955 w 2083633"/>
                  <a:gd name="connsiteY41" fmla="*/ 469691 h 3427751"/>
                  <a:gd name="connsiteX42" fmla="*/ 1608945 w 2083633"/>
                  <a:gd name="connsiteY42" fmla="*/ 454701 h 3427751"/>
                  <a:gd name="connsiteX43" fmla="*/ 1613941 w 2083633"/>
                  <a:gd name="connsiteY43" fmla="*/ 439711 h 3427751"/>
                  <a:gd name="connsiteX44" fmla="*/ 1593955 w 2083633"/>
                  <a:gd name="connsiteY44" fmla="*/ 399737 h 3427751"/>
                  <a:gd name="connsiteX45" fmla="*/ 1598951 w 2083633"/>
                  <a:gd name="connsiteY45" fmla="*/ 354767 h 3427751"/>
                  <a:gd name="connsiteX46" fmla="*/ 1613941 w 2083633"/>
                  <a:gd name="connsiteY46" fmla="*/ 349770 h 3427751"/>
                  <a:gd name="connsiteX47" fmla="*/ 1633928 w 2083633"/>
                  <a:gd name="connsiteY47" fmla="*/ 329783 h 3427751"/>
                  <a:gd name="connsiteX48" fmla="*/ 1648918 w 2083633"/>
                  <a:gd name="connsiteY48" fmla="*/ 319790 h 3427751"/>
                  <a:gd name="connsiteX49" fmla="*/ 1673902 w 2083633"/>
                  <a:gd name="connsiteY49" fmla="*/ 279816 h 3427751"/>
                  <a:gd name="connsiteX50" fmla="*/ 1688892 w 2083633"/>
                  <a:gd name="connsiteY50" fmla="*/ 274819 h 3427751"/>
                  <a:gd name="connsiteX51" fmla="*/ 1733863 w 2083633"/>
                  <a:gd name="connsiteY51" fmla="*/ 274819 h 3427751"/>
                  <a:gd name="connsiteX52" fmla="*/ 1738859 w 2083633"/>
                  <a:gd name="connsiteY52" fmla="*/ 259829 h 3427751"/>
                  <a:gd name="connsiteX53" fmla="*/ 1728866 w 2083633"/>
                  <a:gd name="connsiteY53" fmla="*/ 239842 h 3427751"/>
                  <a:gd name="connsiteX54" fmla="*/ 1683895 w 2083633"/>
                  <a:gd name="connsiteY54" fmla="*/ 234846 h 3427751"/>
                  <a:gd name="connsiteX55" fmla="*/ 1688892 w 2083633"/>
                  <a:gd name="connsiteY55" fmla="*/ 219855 h 3427751"/>
                  <a:gd name="connsiteX56" fmla="*/ 1703882 w 2083633"/>
                  <a:gd name="connsiteY56" fmla="*/ 214859 h 3427751"/>
                  <a:gd name="connsiteX57" fmla="*/ 1713876 w 2083633"/>
                  <a:gd name="connsiteY57" fmla="*/ 199869 h 3427751"/>
                  <a:gd name="connsiteX58" fmla="*/ 1708879 w 2083633"/>
                  <a:gd name="connsiteY58" fmla="*/ 184878 h 3427751"/>
                  <a:gd name="connsiteX59" fmla="*/ 1678899 w 2083633"/>
                  <a:gd name="connsiteY59" fmla="*/ 164891 h 3427751"/>
                  <a:gd name="connsiteX60" fmla="*/ 1673902 w 2083633"/>
                  <a:gd name="connsiteY60" fmla="*/ 114924 h 3427751"/>
                  <a:gd name="connsiteX61" fmla="*/ 1648918 w 2083633"/>
                  <a:gd name="connsiteY61" fmla="*/ 89941 h 3427751"/>
                  <a:gd name="connsiteX62" fmla="*/ 1618938 w 2083633"/>
                  <a:gd name="connsiteY62" fmla="*/ 94937 h 3427751"/>
                  <a:gd name="connsiteX63" fmla="*/ 1608945 w 2083633"/>
                  <a:gd name="connsiteY63" fmla="*/ 124918 h 3427751"/>
                  <a:gd name="connsiteX64" fmla="*/ 1583961 w 2083633"/>
                  <a:gd name="connsiteY64" fmla="*/ 144905 h 3427751"/>
                  <a:gd name="connsiteX65" fmla="*/ 1568971 w 2083633"/>
                  <a:gd name="connsiteY65" fmla="*/ 149901 h 3427751"/>
                  <a:gd name="connsiteX66" fmla="*/ 1524000 w 2083633"/>
                  <a:gd name="connsiteY66" fmla="*/ 144905 h 3427751"/>
                  <a:gd name="connsiteX67" fmla="*/ 1494020 w 2083633"/>
                  <a:gd name="connsiteY67" fmla="*/ 124918 h 3427751"/>
                  <a:gd name="connsiteX68" fmla="*/ 1489023 w 2083633"/>
                  <a:gd name="connsiteY68" fmla="*/ 109928 h 3427751"/>
                  <a:gd name="connsiteX69" fmla="*/ 1439056 w 2083633"/>
                  <a:gd name="connsiteY69" fmla="*/ 84944 h 3427751"/>
                  <a:gd name="connsiteX70" fmla="*/ 1424066 w 2083633"/>
                  <a:gd name="connsiteY70" fmla="*/ 74951 h 3427751"/>
                  <a:gd name="connsiteX71" fmla="*/ 1414073 w 2083633"/>
                  <a:gd name="connsiteY71" fmla="*/ 44970 h 3427751"/>
                  <a:gd name="connsiteX72" fmla="*/ 1399082 w 2083633"/>
                  <a:gd name="connsiteY72" fmla="*/ 34977 h 3427751"/>
                  <a:gd name="connsiteX73" fmla="*/ 1394086 w 2083633"/>
                  <a:gd name="connsiteY73" fmla="*/ 19987 h 3427751"/>
                  <a:gd name="connsiteX74" fmla="*/ 1379095 w 2083633"/>
                  <a:gd name="connsiteY74" fmla="*/ 14990 h 3427751"/>
                  <a:gd name="connsiteX75" fmla="*/ 1344118 w 2083633"/>
                  <a:gd name="connsiteY75" fmla="*/ 9993 h 3427751"/>
                  <a:gd name="connsiteX76" fmla="*/ 1339122 w 2083633"/>
                  <a:gd name="connsiteY76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657925 w 2083633"/>
                  <a:gd name="connsiteY20" fmla="*/ 1426746 h 3427751"/>
                  <a:gd name="connsiteX21" fmla="*/ 1598951 w 2083633"/>
                  <a:gd name="connsiteY21" fmla="*/ 1409075 h 3427751"/>
                  <a:gd name="connsiteX22" fmla="*/ 1583961 w 2083633"/>
                  <a:gd name="connsiteY22" fmla="*/ 1124262 h 3427751"/>
                  <a:gd name="connsiteX23" fmla="*/ 1713876 w 2083633"/>
                  <a:gd name="connsiteY23" fmla="*/ 1089285 h 3427751"/>
                  <a:gd name="connsiteX24" fmla="*/ 1723869 w 2083633"/>
                  <a:gd name="connsiteY24" fmla="*/ 884419 h 3427751"/>
                  <a:gd name="connsiteX25" fmla="*/ 1768840 w 2083633"/>
                  <a:gd name="connsiteY25" fmla="*/ 864432 h 3427751"/>
                  <a:gd name="connsiteX26" fmla="*/ 1798820 w 2083633"/>
                  <a:gd name="connsiteY26" fmla="*/ 854439 h 3427751"/>
                  <a:gd name="connsiteX27" fmla="*/ 1748853 w 2083633"/>
                  <a:gd name="connsiteY27" fmla="*/ 799475 h 3427751"/>
                  <a:gd name="connsiteX28" fmla="*/ 1718873 w 2083633"/>
                  <a:gd name="connsiteY28" fmla="*/ 744511 h 3427751"/>
                  <a:gd name="connsiteX29" fmla="*/ 1723869 w 2083633"/>
                  <a:gd name="connsiteY29" fmla="*/ 699541 h 3427751"/>
                  <a:gd name="connsiteX30" fmla="*/ 1738859 w 2083633"/>
                  <a:gd name="connsiteY30" fmla="*/ 694544 h 3427751"/>
                  <a:gd name="connsiteX31" fmla="*/ 1743856 w 2083633"/>
                  <a:gd name="connsiteY31" fmla="*/ 679554 h 3427751"/>
                  <a:gd name="connsiteX32" fmla="*/ 1678899 w 2083633"/>
                  <a:gd name="connsiteY32" fmla="*/ 659567 h 3427751"/>
                  <a:gd name="connsiteX33" fmla="*/ 1648918 w 2083633"/>
                  <a:gd name="connsiteY33" fmla="*/ 624590 h 3427751"/>
                  <a:gd name="connsiteX34" fmla="*/ 1633928 w 2083633"/>
                  <a:gd name="connsiteY34" fmla="*/ 619593 h 3427751"/>
                  <a:gd name="connsiteX35" fmla="*/ 1598951 w 2083633"/>
                  <a:gd name="connsiteY35" fmla="*/ 594610 h 3427751"/>
                  <a:gd name="connsiteX36" fmla="*/ 1578964 w 2083633"/>
                  <a:gd name="connsiteY36" fmla="*/ 574623 h 3427751"/>
                  <a:gd name="connsiteX37" fmla="*/ 1568971 w 2083633"/>
                  <a:gd name="connsiteY37" fmla="*/ 554636 h 3427751"/>
                  <a:gd name="connsiteX38" fmla="*/ 1553981 w 2083633"/>
                  <a:gd name="connsiteY38" fmla="*/ 539646 h 3427751"/>
                  <a:gd name="connsiteX39" fmla="*/ 1548984 w 2083633"/>
                  <a:gd name="connsiteY39" fmla="*/ 524655 h 3427751"/>
                  <a:gd name="connsiteX40" fmla="*/ 1533994 w 2083633"/>
                  <a:gd name="connsiteY40" fmla="*/ 494675 h 3427751"/>
                  <a:gd name="connsiteX41" fmla="*/ 1593955 w 2083633"/>
                  <a:gd name="connsiteY41" fmla="*/ 469691 h 3427751"/>
                  <a:gd name="connsiteX42" fmla="*/ 1608945 w 2083633"/>
                  <a:gd name="connsiteY42" fmla="*/ 454701 h 3427751"/>
                  <a:gd name="connsiteX43" fmla="*/ 1613941 w 2083633"/>
                  <a:gd name="connsiteY43" fmla="*/ 439711 h 3427751"/>
                  <a:gd name="connsiteX44" fmla="*/ 1593955 w 2083633"/>
                  <a:gd name="connsiteY44" fmla="*/ 399737 h 3427751"/>
                  <a:gd name="connsiteX45" fmla="*/ 1598951 w 2083633"/>
                  <a:gd name="connsiteY45" fmla="*/ 354767 h 3427751"/>
                  <a:gd name="connsiteX46" fmla="*/ 1613941 w 2083633"/>
                  <a:gd name="connsiteY46" fmla="*/ 349770 h 3427751"/>
                  <a:gd name="connsiteX47" fmla="*/ 1633928 w 2083633"/>
                  <a:gd name="connsiteY47" fmla="*/ 329783 h 3427751"/>
                  <a:gd name="connsiteX48" fmla="*/ 1648918 w 2083633"/>
                  <a:gd name="connsiteY48" fmla="*/ 319790 h 3427751"/>
                  <a:gd name="connsiteX49" fmla="*/ 1673902 w 2083633"/>
                  <a:gd name="connsiteY49" fmla="*/ 279816 h 3427751"/>
                  <a:gd name="connsiteX50" fmla="*/ 1688892 w 2083633"/>
                  <a:gd name="connsiteY50" fmla="*/ 274819 h 3427751"/>
                  <a:gd name="connsiteX51" fmla="*/ 1733863 w 2083633"/>
                  <a:gd name="connsiteY51" fmla="*/ 274819 h 3427751"/>
                  <a:gd name="connsiteX52" fmla="*/ 1738859 w 2083633"/>
                  <a:gd name="connsiteY52" fmla="*/ 259829 h 3427751"/>
                  <a:gd name="connsiteX53" fmla="*/ 1728866 w 2083633"/>
                  <a:gd name="connsiteY53" fmla="*/ 239842 h 3427751"/>
                  <a:gd name="connsiteX54" fmla="*/ 1683895 w 2083633"/>
                  <a:gd name="connsiteY54" fmla="*/ 234846 h 3427751"/>
                  <a:gd name="connsiteX55" fmla="*/ 1688892 w 2083633"/>
                  <a:gd name="connsiteY55" fmla="*/ 219855 h 3427751"/>
                  <a:gd name="connsiteX56" fmla="*/ 1703882 w 2083633"/>
                  <a:gd name="connsiteY56" fmla="*/ 214859 h 3427751"/>
                  <a:gd name="connsiteX57" fmla="*/ 1713876 w 2083633"/>
                  <a:gd name="connsiteY57" fmla="*/ 199869 h 3427751"/>
                  <a:gd name="connsiteX58" fmla="*/ 1708879 w 2083633"/>
                  <a:gd name="connsiteY58" fmla="*/ 184878 h 3427751"/>
                  <a:gd name="connsiteX59" fmla="*/ 1678899 w 2083633"/>
                  <a:gd name="connsiteY59" fmla="*/ 164891 h 3427751"/>
                  <a:gd name="connsiteX60" fmla="*/ 1673902 w 2083633"/>
                  <a:gd name="connsiteY60" fmla="*/ 114924 h 3427751"/>
                  <a:gd name="connsiteX61" fmla="*/ 1648918 w 2083633"/>
                  <a:gd name="connsiteY61" fmla="*/ 89941 h 3427751"/>
                  <a:gd name="connsiteX62" fmla="*/ 1618938 w 2083633"/>
                  <a:gd name="connsiteY62" fmla="*/ 94937 h 3427751"/>
                  <a:gd name="connsiteX63" fmla="*/ 1608945 w 2083633"/>
                  <a:gd name="connsiteY63" fmla="*/ 124918 h 3427751"/>
                  <a:gd name="connsiteX64" fmla="*/ 1583961 w 2083633"/>
                  <a:gd name="connsiteY64" fmla="*/ 144905 h 3427751"/>
                  <a:gd name="connsiteX65" fmla="*/ 1568971 w 2083633"/>
                  <a:gd name="connsiteY65" fmla="*/ 149901 h 3427751"/>
                  <a:gd name="connsiteX66" fmla="*/ 1524000 w 2083633"/>
                  <a:gd name="connsiteY66" fmla="*/ 144905 h 3427751"/>
                  <a:gd name="connsiteX67" fmla="*/ 1494020 w 2083633"/>
                  <a:gd name="connsiteY67" fmla="*/ 124918 h 3427751"/>
                  <a:gd name="connsiteX68" fmla="*/ 1489023 w 2083633"/>
                  <a:gd name="connsiteY68" fmla="*/ 109928 h 3427751"/>
                  <a:gd name="connsiteX69" fmla="*/ 1439056 w 2083633"/>
                  <a:gd name="connsiteY69" fmla="*/ 84944 h 3427751"/>
                  <a:gd name="connsiteX70" fmla="*/ 1424066 w 2083633"/>
                  <a:gd name="connsiteY70" fmla="*/ 74951 h 3427751"/>
                  <a:gd name="connsiteX71" fmla="*/ 1414073 w 2083633"/>
                  <a:gd name="connsiteY71" fmla="*/ 44970 h 3427751"/>
                  <a:gd name="connsiteX72" fmla="*/ 1399082 w 2083633"/>
                  <a:gd name="connsiteY72" fmla="*/ 34977 h 3427751"/>
                  <a:gd name="connsiteX73" fmla="*/ 1394086 w 2083633"/>
                  <a:gd name="connsiteY73" fmla="*/ 19987 h 3427751"/>
                  <a:gd name="connsiteX74" fmla="*/ 1379095 w 2083633"/>
                  <a:gd name="connsiteY74" fmla="*/ 14990 h 3427751"/>
                  <a:gd name="connsiteX75" fmla="*/ 1344118 w 2083633"/>
                  <a:gd name="connsiteY75" fmla="*/ 9993 h 3427751"/>
                  <a:gd name="connsiteX76" fmla="*/ 1339122 w 2083633"/>
                  <a:gd name="connsiteY76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35569 w 2083633"/>
                  <a:gd name="connsiteY20" fmla="*/ 1438739 h 3427751"/>
                  <a:gd name="connsiteX21" fmla="*/ 1657925 w 2083633"/>
                  <a:gd name="connsiteY21" fmla="*/ 1426746 h 3427751"/>
                  <a:gd name="connsiteX22" fmla="*/ 1598951 w 2083633"/>
                  <a:gd name="connsiteY22" fmla="*/ 1409075 h 3427751"/>
                  <a:gd name="connsiteX23" fmla="*/ 1583961 w 2083633"/>
                  <a:gd name="connsiteY23" fmla="*/ 1124262 h 3427751"/>
                  <a:gd name="connsiteX24" fmla="*/ 1713876 w 2083633"/>
                  <a:gd name="connsiteY24" fmla="*/ 1089285 h 3427751"/>
                  <a:gd name="connsiteX25" fmla="*/ 1723869 w 2083633"/>
                  <a:gd name="connsiteY25" fmla="*/ 884419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598951 w 2083633"/>
                  <a:gd name="connsiteY22" fmla="*/ 1409075 h 3427751"/>
                  <a:gd name="connsiteX23" fmla="*/ 1583961 w 2083633"/>
                  <a:gd name="connsiteY23" fmla="*/ 1124262 h 3427751"/>
                  <a:gd name="connsiteX24" fmla="*/ 1713876 w 2083633"/>
                  <a:gd name="connsiteY24" fmla="*/ 1089285 h 3427751"/>
                  <a:gd name="connsiteX25" fmla="*/ 1723869 w 2083633"/>
                  <a:gd name="connsiteY25" fmla="*/ 884419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583961 w 2083633"/>
                  <a:gd name="connsiteY23" fmla="*/ 1124262 h 3427751"/>
                  <a:gd name="connsiteX24" fmla="*/ 1713876 w 2083633"/>
                  <a:gd name="connsiteY24" fmla="*/ 1089285 h 3427751"/>
                  <a:gd name="connsiteX25" fmla="*/ 1723869 w 2083633"/>
                  <a:gd name="connsiteY25" fmla="*/ 884419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13876 w 2083633"/>
                  <a:gd name="connsiteY24" fmla="*/ 1089285 h 3427751"/>
                  <a:gd name="connsiteX25" fmla="*/ 1723869 w 2083633"/>
                  <a:gd name="connsiteY25" fmla="*/ 884419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56251 w 2083633"/>
                  <a:gd name="connsiteY24" fmla="*/ 1151731 h 3427751"/>
                  <a:gd name="connsiteX25" fmla="*/ 1723869 w 2083633"/>
                  <a:gd name="connsiteY25" fmla="*/ 884419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56251 w 2083633"/>
                  <a:gd name="connsiteY24" fmla="*/ 1151731 h 3427751"/>
                  <a:gd name="connsiteX25" fmla="*/ 1755092 w 2083633"/>
                  <a:gd name="connsiteY25" fmla="*/ 920103 h 3427751"/>
                  <a:gd name="connsiteX26" fmla="*/ 1768840 w 2083633"/>
                  <a:gd name="connsiteY26" fmla="*/ 864432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56251 w 2083633"/>
                  <a:gd name="connsiteY24" fmla="*/ 1151731 h 3427751"/>
                  <a:gd name="connsiteX25" fmla="*/ 1755092 w 2083633"/>
                  <a:gd name="connsiteY25" fmla="*/ 920103 h 3427751"/>
                  <a:gd name="connsiteX26" fmla="*/ 1788912 w 2083633"/>
                  <a:gd name="connsiteY26" fmla="*/ 911267 h 3427751"/>
                  <a:gd name="connsiteX27" fmla="*/ 1798820 w 2083633"/>
                  <a:gd name="connsiteY27" fmla="*/ 854439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56251 w 2083633"/>
                  <a:gd name="connsiteY24" fmla="*/ 1151731 h 3427751"/>
                  <a:gd name="connsiteX25" fmla="*/ 1755092 w 2083633"/>
                  <a:gd name="connsiteY25" fmla="*/ 920103 h 3427751"/>
                  <a:gd name="connsiteX26" fmla="*/ 1788912 w 2083633"/>
                  <a:gd name="connsiteY26" fmla="*/ 911267 h 3427751"/>
                  <a:gd name="connsiteX27" fmla="*/ 1830043 w 2083633"/>
                  <a:gd name="connsiteY27" fmla="*/ 912425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  <a:gd name="connsiteX0" fmla="*/ 1339122 w 2083633"/>
                  <a:gd name="connsiteY0" fmla="*/ 0 h 3427751"/>
                  <a:gd name="connsiteX1" fmla="*/ 504669 w 2083633"/>
                  <a:gd name="connsiteY1" fmla="*/ 19987 h 3427751"/>
                  <a:gd name="connsiteX2" fmla="*/ 534650 w 2083633"/>
                  <a:gd name="connsiteY2" fmla="*/ 109928 h 3427751"/>
                  <a:gd name="connsiteX3" fmla="*/ 374755 w 2083633"/>
                  <a:gd name="connsiteY3" fmla="*/ 99934 h 3427751"/>
                  <a:gd name="connsiteX4" fmla="*/ 284814 w 2083633"/>
                  <a:gd name="connsiteY4" fmla="*/ 194872 h 3427751"/>
                  <a:gd name="connsiteX5" fmla="*/ 0 w 2083633"/>
                  <a:gd name="connsiteY5" fmla="*/ 204865 h 3427751"/>
                  <a:gd name="connsiteX6" fmla="*/ 29981 w 2083633"/>
                  <a:gd name="connsiteY6" fmla="*/ 549639 h 3427751"/>
                  <a:gd name="connsiteX7" fmla="*/ 724525 w 2083633"/>
                  <a:gd name="connsiteY7" fmla="*/ 554636 h 3427751"/>
                  <a:gd name="connsiteX8" fmla="*/ 734518 w 2083633"/>
                  <a:gd name="connsiteY8" fmla="*/ 1044314 h 3427751"/>
                  <a:gd name="connsiteX9" fmla="*/ 829456 w 2083633"/>
                  <a:gd name="connsiteY9" fmla="*/ 1084288 h 3427751"/>
                  <a:gd name="connsiteX10" fmla="*/ 854440 w 2083633"/>
                  <a:gd name="connsiteY10" fmla="*/ 3402767 h 3427751"/>
                  <a:gd name="connsiteX11" fmla="*/ 864433 w 2083633"/>
                  <a:gd name="connsiteY11" fmla="*/ 3427751 h 3427751"/>
                  <a:gd name="connsiteX12" fmla="*/ 1623935 w 2083633"/>
                  <a:gd name="connsiteY12" fmla="*/ 3412760 h 3427751"/>
                  <a:gd name="connsiteX13" fmla="*/ 2083633 w 2083633"/>
                  <a:gd name="connsiteY13" fmla="*/ 3387777 h 3427751"/>
                  <a:gd name="connsiteX14" fmla="*/ 2018676 w 2083633"/>
                  <a:gd name="connsiteY14" fmla="*/ 1628931 h 3427751"/>
                  <a:gd name="connsiteX15" fmla="*/ 1968709 w 2083633"/>
                  <a:gd name="connsiteY15" fmla="*/ 1623934 h 3427751"/>
                  <a:gd name="connsiteX16" fmla="*/ 1938728 w 2083633"/>
                  <a:gd name="connsiteY16" fmla="*/ 1643921 h 3427751"/>
                  <a:gd name="connsiteX17" fmla="*/ 1936839 w 2083633"/>
                  <a:gd name="connsiteY17" fmla="*/ 1560500 h 3427751"/>
                  <a:gd name="connsiteX18" fmla="*/ 1857343 w 2083633"/>
                  <a:gd name="connsiteY18" fmla="*/ 1514542 h 3427751"/>
                  <a:gd name="connsiteX19" fmla="*/ 1807912 w 2083633"/>
                  <a:gd name="connsiteY19" fmla="*/ 1442895 h 3427751"/>
                  <a:gd name="connsiteX20" fmla="*/ 1744490 w 2083633"/>
                  <a:gd name="connsiteY20" fmla="*/ 1405285 h 3427751"/>
                  <a:gd name="connsiteX21" fmla="*/ 1657925 w 2083633"/>
                  <a:gd name="connsiteY21" fmla="*/ 1426746 h 3427751"/>
                  <a:gd name="connsiteX22" fmla="*/ 1632405 w 2083633"/>
                  <a:gd name="connsiteY22" fmla="*/ 1406845 h 3427751"/>
                  <a:gd name="connsiteX23" fmla="*/ 1628565 w 2083633"/>
                  <a:gd name="connsiteY23" fmla="*/ 1159946 h 3427751"/>
                  <a:gd name="connsiteX24" fmla="*/ 1756251 w 2083633"/>
                  <a:gd name="connsiteY24" fmla="*/ 1151731 h 3427751"/>
                  <a:gd name="connsiteX25" fmla="*/ 1755092 w 2083633"/>
                  <a:gd name="connsiteY25" fmla="*/ 920103 h 3427751"/>
                  <a:gd name="connsiteX26" fmla="*/ 1788912 w 2083633"/>
                  <a:gd name="connsiteY26" fmla="*/ 911267 h 3427751"/>
                  <a:gd name="connsiteX27" fmla="*/ 1845655 w 2083633"/>
                  <a:gd name="connsiteY27" fmla="*/ 919115 h 3427751"/>
                  <a:gd name="connsiteX28" fmla="*/ 1748853 w 2083633"/>
                  <a:gd name="connsiteY28" fmla="*/ 799475 h 3427751"/>
                  <a:gd name="connsiteX29" fmla="*/ 1718873 w 2083633"/>
                  <a:gd name="connsiteY29" fmla="*/ 744511 h 3427751"/>
                  <a:gd name="connsiteX30" fmla="*/ 1723869 w 2083633"/>
                  <a:gd name="connsiteY30" fmla="*/ 699541 h 3427751"/>
                  <a:gd name="connsiteX31" fmla="*/ 1738859 w 2083633"/>
                  <a:gd name="connsiteY31" fmla="*/ 694544 h 3427751"/>
                  <a:gd name="connsiteX32" fmla="*/ 1743856 w 2083633"/>
                  <a:gd name="connsiteY32" fmla="*/ 679554 h 3427751"/>
                  <a:gd name="connsiteX33" fmla="*/ 1678899 w 2083633"/>
                  <a:gd name="connsiteY33" fmla="*/ 659567 h 3427751"/>
                  <a:gd name="connsiteX34" fmla="*/ 1648918 w 2083633"/>
                  <a:gd name="connsiteY34" fmla="*/ 624590 h 3427751"/>
                  <a:gd name="connsiteX35" fmla="*/ 1633928 w 2083633"/>
                  <a:gd name="connsiteY35" fmla="*/ 619593 h 3427751"/>
                  <a:gd name="connsiteX36" fmla="*/ 1598951 w 2083633"/>
                  <a:gd name="connsiteY36" fmla="*/ 594610 h 3427751"/>
                  <a:gd name="connsiteX37" fmla="*/ 1578964 w 2083633"/>
                  <a:gd name="connsiteY37" fmla="*/ 574623 h 3427751"/>
                  <a:gd name="connsiteX38" fmla="*/ 1568971 w 2083633"/>
                  <a:gd name="connsiteY38" fmla="*/ 554636 h 3427751"/>
                  <a:gd name="connsiteX39" fmla="*/ 1553981 w 2083633"/>
                  <a:gd name="connsiteY39" fmla="*/ 539646 h 3427751"/>
                  <a:gd name="connsiteX40" fmla="*/ 1548984 w 2083633"/>
                  <a:gd name="connsiteY40" fmla="*/ 524655 h 3427751"/>
                  <a:gd name="connsiteX41" fmla="*/ 1533994 w 2083633"/>
                  <a:gd name="connsiteY41" fmla="*/ 494675 h 3427751"/>
                  <a:gd name="connsiteX42" fmla="*/ 1593955 w 2083633"/>
                  <a:gd name="connsiteY42" fmla="*/ 469691 h 3427751"/>
                  <a:gd name="connsiteX43" fmla="*/ 1608945 w 2083633"/>
                  <a:gd name="connsiteY43" fmla="*/ 454701 h 3427751"/>
                  <a:gd name="connsiteX44" fmla="*/ 1613941 w 2083633"/>
                  <a:gd name="connsiteY44" fmla="*/ 439711 h 3427751"/>
                  <a:gd name="connsiteX45" fmla="*/ 1593955 w 2083633"/>
                  <a:gd name="connsiteY45" fmla="*/ 399737 h 3427751"/>
                  <a:gd name="connsiteX46" fmla="*/ 1598951 w 2083633"/>
                  <a:gd name="connsiteY46" fmla="*/ 354767 h 3427751"/>
                  <a:gd name="connsiteX47" fmla="*/ 1613941 w 2083633"/>
                  <a:gd name="connsiteY47" fmla="*/ 349770 h 3427751"/>
                  <a:gd name="connsiteX48" fmla="*/ 1633928 w 2083633"/>
                  <a:gd name="connsiteY48" fmla="*/ 329783 h 3427751"/>
                  <a:gd name="connsiteX49" fmla="*/ 1648918 w 2083633"/>
                  <a:gd name="connsiteY49" fmla="*/ 319790 h 3427751"/>
                  <a:gd name="connsiteX50" fmla="*/ 1673902 w 2083633"/>
                  <a:gd name="connsiteY50" fmla="*/ 279816 h 3427751"/>
                  <a:gd name="connsiteX51" fmla="*/ 1688892 w 2083633"/>
                  <a:gd name="connsiteY51" fmla="*/ 274819 h 3427751"/>
                  <a:gd name="connsiteX52" fmla="*/ 1733863 w 2083633"/>
                  <a:gd name="connsiteY52" fmla="*/ 274819 h 3427751"/>
                  <a:gd name="connsiteX53" fmla="*/ 1738859 w 2083633"/>
                  <a:gd name="connsiteY53" fmla="*/ 259829 h 3427751"/>
                  <a:gd name="connsiteX54" fmla="*/ 1728866 w 2083633"/>
                  <a:gd name="connsiteY54" fmla="*/ 239842 h 3427751"/>
                  <a:gd name="connsiteX55" fmla="*/ 1683895 w 2083633"/>
                  <a:gd name="connsiteY55" fmla="*/ 234846 h 3427751"/>
                  <a:gd name="connsiteX56" fmla="*/ 1688892 w 2083633"/>
                  <a:gd name="connsiteY56" fmla="*/ 219855 h 3427751"/>
                  <a:gd name="connsiteX57" fmla="*/ 1703882 w 2083633"/>
                  <a:gd name="connsiteY57" fmla="*/ 214859 h 3427751"/>
                  <a:gd name="connsiteX58" fmla="*/ 1713876 w 2083633"/>
                  <a:gd name="connsiteY58" fmla="*/ 199869 h 3427751"/>
                  <a:gd name="connsiteX59" fmla="*/ 1708879 w 2083633"/>
                  <a:gd name="connsiteY59" fmla="*/ 184878 h 3427751"/>
                  <a:gd name="connsiteX60" fmla="*/ 1678899 w 2083633"/>
                  <a:gd name="connsiteY60" fmla="*/ 164891 h 3427751"/>
                  <a:gd name="connsiteX61" fmla="*/ 1673902 w 2083633"/>
                  <a:gd name="connsiteY61" fmla="*/ 114924 h 3427751"/>
                  <a:gd name="connsiteX62" fmla="*/ 1648918 w 2083633"/>
                  <a:gd name="connsiteY62" fmla="*/ 89941 h 3427751"/>
                  <a:gd name="connsiteX63" fmla="*/ 1618938 w 2083633"/>
                  <a:gd name="connsiteY63" fmla="*/ 94937 h 3427751"/>
                  <a:gd name="connsiteX64" fmla="*/ 1608945 w 2083633"/>
                  <a:gd name="connsiteY64" fmla="*/ 124918 h 3427751"/>
                  <a:gd name="connsiteX65" fmla="*/ 1583961 w 2083633"/>
                  <a:gd name="connsiteY65" fmla="*/ 144905 h 3427751"/>
                  <a:gd name="connsiteX66" fmla="*/ 1568971 w 2083633"/>
                  <a:gd name="connsiteY66" fmla="*/ 149901 h 3427751"/>
                  <a:gd name="connsiteX67" fmla="*/ 1524000 w 2083633"/>
                  <a:gd name="connsiteY67" fmla="*/ 144905 h 3427751"/>
                  <a:gd name="connsiteX68" fmla="*/ 1494020 w 2083633"/>
                  <a:gd name="connsiteY68" fmla="*/ 124918 h 3427751"/>
                  <a:gd name="connsiteX69" fmla="*/ 1489023 w 2083633"/>
                  <a:gd name="connsiteY69" fmla="*/ 109928 h 3427751"/>
                  <a:gd name="connsiteX70" fmla="*/ 1439056 w 2083633"/>
                  <a:gd name="connsiteY70" fmla="*/ 84944 h 3427751"/>
                  <a:gd name="connsiteX71" fmla="*/ 1424066 w 2083633"/>
                  <a:gd name="connsiteY71" fmla="*/ 74951 h 3427751"/>
                  <a:gd name="connsiteX72" fmla="*/ 1414073 w 2083633"/>
                  <a:gd name="connsiteY72" fmla="*/ 44970 h 3427751"/>
                  <a:gd name="connsiteX73" fmla="*/ 1399082 w 2083633"/>
                  <a:gd name="connsiteY73" fmla="*/ 34977 h 3427751"/>
                  <a:gd name="connsiteX74" fmla="*/ 1394086 w 2083633"/>
                  <a:gd name="connsiteY74" fmla="*/ 19987 h 3427751"/>
                  <a:gd name="connsiteX75" fmla="*/ 1379095 w 2083633"/>
                  <a:gd name="connsiteY75" fmla="*/ 14990 h 3427751"/>
                  <a:gd name="connsiteX76" fmla="*/ 1344118 w 2083633"/>
                  <a:gd name="connsiteY76" fmla="*/ 9993 h 3427751"/>
                  <a:gd name="connsiteX77" fmla="*/ 1339122 w 2083633"/>
                  <a:gd name="connsiteY77" fmla="*/ 0 h 342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083633" h="3427751">
                    <a:moveTo>
                      <a:pt x="1339122" y="0"/>
                    </a:moveTo>
                    <a:lnTo>
                      <a:pt x="504669" y="19987"/>
                    </a:lnTo>
                    <a:lnTo>
                      <a:pt x="534650" y="109928"/>
                    </a:lnTo>
                    <a:lnTo>
                      <a:pt x="374755" y="99934"/>
                    </a:lnTo>
                    <a:lnTo>
                      <a:pt x="284814" y="194872"/>
                    </a:lnTo>
                    <a:lnTo>
                      <a:pt x="0" y="204865"/>
                    </a:lnTo>
                    <a:lnTo>
                      <a:pt x="29981" y="549639"/>
                    </a:lnTo>
                    <a:lnTo>
                      <a:pt x="724525" y="554636"/>
                    </a:lnTo>
                    <a:lnTo>
                      <a:pt x="734518" y="1044314"/>
                    </a:lnTo>
                    <a:lnTo>
                      <a:pt x="829456" y="1084288"/>
                    </a:lnTo>
                    <a:lnTo>
                      <a:pt x="854440" y="3402767"/>
                    </a:lnTo>
                    <a:lnTo>
                      <a:pt x="864433" y="3427751"/>
                    </a:lnTo>
                    <a:lnTo>
                      <a:pt x="1623935" y="3412760"/>
                    </a:lnTo>
                    <a:lnTo>
                      <a:pt x="2083633" y="3387777"/>
                    </a:lnTo>
                    <a:lnTo>
                      <a:pt x="2018676" y="1628931"/>
                    </a:lnTo>
                    <a:lnTo>
                      <a:pt x="1968709" y="1623934"/>
                    </a:lnTo>
                    <a:lnTo>
                      <a:pt x="1938728" y="1643921"/>
                    </a:lnTo>
                    <a:cubicBezTo>
                      <a:pt x="1938098" y="1616114"/>
                      <a:pt x="1937469" y="1588307"/>
                      <a:pt x="1936839" y="1560500"/>
                    </a:cubicBezTo>
                    <a:lnTo>
                      <a:pt x="1857343" y="1514542"/>
                    </a:lnTo>
                    <a:lnTo>
                      <a:pt x="1807912" y="1442895"/>
                    </a:lnTo>
                    <a:lnTo>
                      <a:pt x="1744490" y="1405285"/>
                    </a:lnTo>
                    <a:lnTo>
                      <a:pt x="1657925" y="1426746"/>
                    </a:lnTo>
                    <a:lnTo>
                      <a:pt x="1632405" y="1406845"/>
                    </a:lnTo>
                    <a:lnTo>
                      <a:pt x="1628565" y="1159946"/>
                    </a:lnTo>
                    <a:lnTo>
                      <a:pt x="1756251" y="1151731"/>
                    </a:lnTo>
                    <a:cubicBezTo>
                      <a:pt x="1755865" y="1074522"/>
                      <a:pt x="1755478" y="997312"/>
                      <a:pt x="1755092" y="920103"/>
                    </a:cubicBezTo>
                    <a:lnTo>
                      <a:pt x="1788912" y="911267"/>
                    </a:lnTo>
                    <a:lnTo>
                      <a:pt x="1845655" y="919115"/>
                    </a:lnTo>
                    <a:lnTo>
                      <a:pt x="1748853" y="799475"/>
                    </a:lnTo>
                    <a:lnTo>
                      <a:pt x="1718873" y="744511"/>
                    </a:lnTo>
                    <a:cubicBezTo>
                      <a:pt x="1720538" y="729521"/>
                      <a:pt x="1718268" y="713545"/>
                      <a:pt x="1723869" y="699541"/>
                    </a:cubicBezTo>
                    <a:cubicBezTo>
                      <a:pt x="1725825" y="694651"/>
                      <a:pt x="1735135" y="698268"/>
                      <a:pt x="1738859" y="694544"/>
                    </a:cubicBezTo>
                    <a:cubicBezTo>
                      <a:pt x="1742583" y="690820"/>
                      <a:pt x="1742190" y="684551"/>
                      <a:pt x="1743856" y="679554"/>
                    </a:cubicBezTo>
                    <a:cubicBezTo>
                      <a:pt x="1692371" y="662392"/>
                      <a:pt x="1714215" y="668396"/>
                      <a:pt x="1678899" y="659567"/>
                    </a:cubicBezTo>
                    <a:cubicBezTo>
                      <a:pt x="1672505" y="649977"/>
                      <a:pt x="1659303" y="628052"/>
                      <a:pt x="1648918" y="624590"/>
                    </a:cubicBezTo>
                    <a:lnTo>
                      <a:pt x="1633928" y="619593"/>
                    </a:lnTo>
                    <a:cubicBezTo>
                      <a:pt x="1588714" y="574379"/>
                      <a:pt x="1651566" y="634070"/>
                      <a:pt x="1598951" y="594610"/>
                    </a:cubicBezTo>
                    <a:cubicBezTo>
                      <a:pt x="1591413" y="588957"/>
                      <a:pt x="1578964" y="574623"/>
                      <a:pt x="1578964" y="574623"/>
                    </a:cubicBezTo>
                    <a:cubicBezTo>
                      <a:pt x="1575633" y="567961"/>
                      <a:pt x="1573300" y="560697"/>
                      <a:pt x="1568971" y="554636"/>
                    </a:cubicBezTo>
                    <a:cubicBezTo>
                      <a:pt x="1564864" y="548886"/>
                      <a:pt x="1557901" y="545526"/>
                      <a:pt x="1553981" y="539646"/>
                    </a:cubicBezTo>
                    <a:cubicBezTo>
                      <a:pt x="1551059" y="535263"/>
                      <a:pt x="1551340" y="529366"/>
                      <a:pt x="1548984" y="524655"/>
                    </a:cubicBezTo>
                    <a:cubicBezTo>
                      <a:pt x="1529610" y="485906"/>
                      <a:pt x="1546555" y="532356"/>
                      <a:pt x="1533994" y="494675"/>
                    </a:cubicBezTo>
                    <a:cubicBezTo>
                      <a:pt x="1544663" y="452001"/>
                      <a:pt x="1528910" y="488275"/>
                      <a:pt x="1593955" y="469691"/>
                    </a:cubicBezTo>
                    <a:cubicBezTo>
                      <a:pt x="1600749" y="467750"/>
                      <a:pt x="1603948" y="459698"/>
                      <a:pt x="1608945" y="454701"/>
                    </a:cubicBezTo>
                    <a:cubicBezTo>
                      <a:pt x="1610610" y="449704"/>
                      <a:pt x="1615327" y="444792"/>
                      <a:pt x="1613941" y="439711"/>
                    </a:cubicBezTo>
                    <a:cubicBezTo>
                      <a:pt x="1610021" y="425339"/>
                      <a:pt x="1593955" y="399737"/>
                      <a:pt x="1593955" y="399737"/>
                    </a:cubicBezTo>
                    <a:cubicBezTo>
                      <a:pt x="1595620" y="384747"/>
                      <a:pt x="1593350" y="368771"/>
                      <a:pt x="1598951" y="354767"/>
                    </a:cubicBezTo>
                    <a:cubicBezTo>
                      <a:pt x="1600907" y="349877"/>
                      <a:pt x="1609655" y="352831"/>
                      <a:pt x="1613941" y="349770"/>
                    </a:cubicBezTo>
                    <a:cubicBezTo>
                      <a:pt x="1621608" y="344294"/>
                      <a:pt x="1627266" y="336445"/>
                      <a:pt x="1633928" y="329783"/>
                    </a:cubicBezTo>
                    <a:cubicBezTo>
                      <a:pt x="1638174" y="325537"/>
                      <a:pt x="1643921" y="323121"/>
                      <a:pt x="1648918" y="319790"/>
                    </a:cubicBezTo>
                    <a:cubicBezTo>
                      <a:pt x="1658033" y="292447"/>
                      <a:pt x="1651731" y="290902"/>
                      <a:pt x="1673902" y="279816"/>
                    </a:cubicBezTo>
                    <a:cubicBezTo>
                      <a:pt x="1678613" y="277460"/>
                      <a:pt x="1683895" y="276485"/>
                      <a:pt x="1688892" y="274819"/>
                    </a:cubicBezTo>
                    <a:cubicBezTo>
                      <a:pt x="1697027" y="276175"/>
                      <a:pt x="1723319" y="285363"/>
                      <a:pt x="1733863" y="274819"/>
                    </a:cubicBezTo>
                    <a:cubicBezTo>
                      <a:pt x="1737587" y="271095"/>
                      <a:pt x="1737194" y="264826"/>
                      <a:pt x="1738859" y="259829"/>
                    </a:cubicBezTo>
                    <a:cubicBezTo>
                      <a:pt x="1735528" y="253167"/>
                      <a:pt x="1735647" y="242924"/>
                      <a:pt x="1728866" y="239842"/>
                    </a:cubicBezTo>
                    <a:cubicBezTo>
                      <a:pt x="1715135" y="233601"/>
                      <a:pt x="1697385" y="241591"/>
                      <a:pt x="1683895" y="234846"/>
                    </a:cubicBezTo>
                    <a:cubicBezTo>
                      <a:pt x="1679184" y="232490"/>
                      <a:pt x="1685167" y="223580"/>
                      <a:pt x="1688892" y="219855"/>
                    </a:cubicBezTo>
                    <a:cubicBezTo>
                      <a:pt x="1692616" y="216131"/>
                      <a:pt x="1698885" y="216524"/>
                      <a:pt x="1703882" y="214859"/>
                    </a:cubicBezTo>
                    <a:cubicBezTo>
                      <a:pt x="1707213" y="209862"/>
                      <a:pt x="1712889" y="205793"/>
                      <a:pt x="1713876" y="199869"/>
                    </a:cubicBezTo>
                    <a:cubicBezTo>
                      <a:pt x="1714742" y="194673"/>
                      <a:pt x="1711801" y="189261"/>
                      <a:pt x="1708879" y="184878"/>
                    </a:cubicBezTo>
                    <a:cubicBezTo>
                      <a:pt x="1698185" y="168837"/>
                      <a:pt x="1694614" y="170130"/>
                      <a:pt x="1678899" y="164891"/>
                    </a:cubicBezTo>
                    <a:cubicBezTo>
                      <a:pt x="1677233" y="148235"/>
                      <a:pt x="1680119" y="130465"/>
                      <a:pt x="1673902" y="114924"/>
                    </a:cubicBezTo>
                    <a:cubicBezTo>
                      <a:pt x="1669528" y="103989"/>
                      <a:pt x="1648918" y="89941"/>
                      <a:pt x="1648918" y="89941"/>
                    </a:cubicBezTo>
                    <a:cubicBezTo>
                      <a:pt x="1638925" y="91606"/>
                      <a:pt x="1626562" y="88266"/>
                      <a:pt x="1618938" y="94937"/>
                    </a:cubicBezTo>
                    <a:cubicBezTo>
                      <a:pt x="1611010" y="101874"/>
                      <a:pt x="1616394" y="117470"/>
                      <a:pt x="1608945" y="124918"/>
                    </a:cubicBezTo>
                    <a:cubicBezTo>
                      <a:pt x="1599651" y="134211"/>
                      <a:pt x="1596565" y="138603"/>
                      <a:pt x="1583961" y="144905"/>
                    </a:cubicBezTo>
                    <a:cubicBezTo>
                      <a:pt x="1579250" y="147260"/>
                      <a:pt x="1573968" y="148236"/>
                      <a:pt x="1568971" y="149901"/>
                    </a:cubicBezTo>
                    <a:cubicBezTo>
                      <a:pt x="1553981" y="148236"/>
                      <a:pt x="1538309" y="149674"/>
                      <a:pt x="1524000" y="144905"/>
                    </a:cubicBezTo>
                    <a:cubicBezTo>
                      <a:pt x="1512606" y="141107"/>
                      <a:pt x="1494020" y="124918"/>
                      <a:pt x="1494020" y="124918"/>
                    </a:cubicBezTo>
                    <a:cubicBezTo>
                      <a:pt x="1492354" y="119921"/>
                      <a:pt x="1492084" y="114214"/>
                      <a:pt x="1489023" y="109928"/>
                    </a:cubicBezTo>
                    <a:cubicBezTo>
                      <a:pt x="1470678" y="84245"/>
                      <a:pt x="1468862" y="89912"/>
                      <a:pt x="1439056" y="84944"/>
                    </a:cubicBezTo>
                    <a:cubicBezTo>
                      <a:pt x="1434059" y="81613"/>
                      <a:pt x="1427249" y="80043"/>
                      <a:pt x="1424066" y="74951"/>
                    </a:cubicBezTo>
                    <a:cubicBezTo>
                      <a:pt x="1418483" y="66018"/>
                      <a:pt x="1422838" y="50813"/>
                      <a:pt x="1414073" y="44970"/>
                    </a:cubicBezTo>
                    <a:lnTo>
                      <a:pt x="1399082" y="34977"/>
                    </a:lnTo>
                    <a:cubicBezTo>
                      <a:pt x="1397417" y="29980"/>
                      <a:pt x="1397810" y="23711"/>
                      <a:pt x="1394086" y="19987"/>
                    </a:cubicBezTo>
                    <a:cubicBezTo>
                      <a:pt x="1390361" y="16262"/>
                      <a:pt x="1384260" y="16023"/>
                      <a:pt x="1379095" y="14990"/>
                    </a:cubicBezTo>
                    <a:cubicBezTo>
                      <a:pt x="1367546" y="12680"/>
                      <a:pt x="1355777" y="11659"/>
                      <a:pt x="1344118" y="9993"/>
                    </a:cubicBezTo>
                    <a:cubicBezTo>
                      <a:pt x="1327168" y="-1306"/>
                      <a:pt x="1333374" y="4247"/>
                      <a:pt x="1339122" y="0"/>
                    </a:cubicBezTo>
                    <a:close/>
                  </a:path>
                </a:pathLst>
              </a:custGeom>
              <a:solidFill>
                <a:srgbClr val="D07E83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7575740" y="2908193"/>
                <a:ext cx="422290" cy="736631"/>
              </a:xfrm>
              <a:custGeom>
                <a:avLst/>
                <a:gdLst>
                  <a:gd name="connsiteX0" fmla="*/ 240517 w 422531"/>
                  <a:gd name="connsiteY0" fmla="*/ 575 h 737295"/>
                  <a:gd name="connsiteX1" fmla="*/ 134343 w 422531"/>
                  <a:gd name="connsiteY1" fmla="*/ 575 h 737295"/>
                  <a:gd name="connsiteX2" fmla="*/ 143010 w 422531"/>
                  <a:gd name="connsiteY2" fmla="*/ 241092 h 737295"/>
                  <a:gd name="connsiteX3" fmla="*/ 119175 w 422531"/>
                  <a:gd name="connsiteY3" fmla="*/ 243259 h 737295"/>
                  <a:gd name="connsiteX4" fmla="*/ 39003 w 422531"/>
                  <a:gd name="connsiteY4" fmla="*/ 241092 h 737295"/>
                  <a:gd name="connsiteX5" fmla="*/ 17335 w 422531"/>
                  <a:gd name="connsiteY5" fmla="*/ 245426 h 737295"/>
                  <a:gd name="connsiteX6" fmla="*/ 4334 w 422531"/>
                  <a:gd name="connsiteY6" fmla="*/ 251926 h 737295"/>
                  <a:gd name="connsiteX7" fmla="*/ 0 w 422531"/>
                  <a:gd name="connsiteY7" fmla="*/ 251926 h 737295"/>
                  <a:gd name="connsiteX8" fmla="*/ 32502 w 422531"/>
                  <a:gd name="connsiteY8" fmla="*/ 553115 h 737295"/>
                  <a:gd name="connsiteX9" fmla="*/ 151678 w 422531"/>
                  <a:gd name="connsiteY9" fmla="*/ 527113 h 737295"/>
                  <a:gd name="connsiteX10" fmla="*/ 164679 w 422531"/>
                  <a:gd name="connsiteY10" fmla="*/ 579117 h 737295"/>
                  <a:gd name="connsiteX11" fmla="*/ 208015 w 422531"/>
                  <a:gd name="connsiteY11" fmla="*/ 561782 h 737295"/>
                  <a:gd name="connsiteX12" fmla="*/ 218849 w 422531"/>
                  <a:gd name="connsiteY12" fmla="*/ 598618 h 737295"/>
                  <a:gd name="connsiteX13" fmla="*/ 244851 w 422531"/>
                  <a:gd name="connsiteY13" fmla="*/ 613786 h 737295"/>
                  <a:gd name="connsiteX14" fmla="*/ 253518 w 422531"/>
                  <a:gd name="connsiteY14" fmla="*/ 680958 h 737295"/>
                  <a:gd name="connsiteX15" fmla="*/ 325024 w 422531"/>
                  <a:gd name="connsiteY15" fmla="*/ 680958 h 737295"/>
                  <a:gd name="connsiteX16" fmla="*/ 344525 w 422531"/>
                  <a:gd name="connsiteY16" fmla="*/ 737295 h 737295"/>
                  <a:gd name="connsiteX17" fmla="*/ 422531 w 422531"/>
                  <a:gd name="connsiteY17" fmla="*/ 737295 h 737295"/>
                  <a:gd name="connsiteX18" fmla="*/ 398696 w 422531"/>
                  <a:gd name="connsiteY18" fmla="*/ 93748 h 737295"/>
                  <a:gd name="connsiteX19" fmla="*/ 409530 w 422531"/>
                  <a:gd name="connsiteY19" fmla="*/ 61246 h 737295"/>
                  <a:gd name="connsiteX20" fmla="*/ 403029 w 422531"/>
                  <a:gd name="connsiteY20" fmla="*/ 39578 h 737295"/>
                  <a:gd name="connsiteX21" fmla="*/ 351026 w 422531"/>
                  <a:gd name="connsiteY21" fmla="*/ 46078 h 737295"/>
                  <a:gd name="connsiteX22" fmla="*/ 342358 w 422531"/>
                  <a:gd name="connsiteY22" fmla="*/ 22243 h 737295"/>
                  <a:gd name="connsiteX23" fmla="*/ 322857 w 422531"/>
                  <a:gd name="connsiteY23" fmla="*/ 20076 h 737295"/>
                  <a:gd name="connsiteX24" fmla="*/ 309856 w 422531"/>
                  <a:gd name="connsiteY24" fmla="*/ 24410 h 737295"/>
                  <a:gd name="connsiteX25" fmla="*/ 303355 w 422531"/>
                  <a:gd name="connsiteY25" fmla="*/ 30910 h 737295"/>
                  <a:gd name="connsiteX26" fmla="*/ 266519 w 422531"/>
                  <a:gd name="connsiteY26" fmla="*/ 33077 h 737295"/>
                  <a:gd name="connsiteX27" fmla="*/ 253518 w 422531"/>
                  <a:gd name="connsiteY27" fmla="*/ 22243 h 737295"/>
                  <a:gd name="connsiteX28" fmla="*/ 247018 w 422531"/>
                  <a:gd name="connsiteY28" fmla="*/ 11409 h 737295"/>
                  <a:gd name="connsiteX29" fmla="*/ 238351 w 422531"/>
                  <a:gd name="connsiteY29" fmla="*/ 4908 h 737295"/>
                  <a:gd name="connsiteX30" fmla="*/ 240517 w 422531"/>
                  <a:gd name="connsiteY30" fmla="*/ 575 h 737295"/>
                  <a:gd name="connsiteX0" fmla="*/ 238351 w 422531"/>
                  <a:gd name="connsiteY0" fmla="*/ 21137 h 753524"/>
                  <a:gd name="connsiteX1" fmla="*/ 134343 w 422531"/>
                  <a:gd name="connsiteY1" fmla="*/ 16804 h 753524"/>
                  <a:gd name="connsiteX2" fmla="*/ 143010 w 422531"/>
                  <a:gd name="connsiteY2" fmla="*/ 257321 h 753524"/>
                  <a:gd name="connsiteX3" fmla="*/ 119175 w 422531"/>
                  <a:gd name="connsiteY3" fmla="*/ 259488 h 753524"/>
                  <a:gd name="connsiteX4" fmla="*/ 39003 w 422531"/>
                  <a:gd name="connsiteY4" fmla="*/ 257321 h 753524"/>
                  <a:gd name="connsiteX5" fmla="*/ 17335 w 422531"/>
                  <a:gd name="connsiteY5" fmla="*/ 261655 h 753524"/>
                  <a:gd name="connsiteX6" fmla="*/ 4334 w 422531"/>
                  <a:gd name="connsiteY6" fmla="*/ 268155 h 753524"/>
                  <a:gd name="connsiteX7" fmla="*/ 0 w 422531"/>
                  <a:gd name="connsiteY7" fmla="*/ 268155 h 753524"/>
                  <a:gd name="connsiteX8" fmla="*/ 32502 w 422531"/>
                  <a:gd name="connsiteY8" fmla="*/ 569344 h 753524"/>
                  <a:gd name="connsiteX9" fmla="*/ 151678 w 422531"/>
                  <a:gd name="connsiteY9" fmla="*/ 543342 h 753524"/>
                  <a:gd name="connsiteX10" fmla="*/ 164679 w 422531"/>
                  <a:gd name="connsiteY10" fmla="*/ 595346 h 753524"/>
                  <a:gd name="connsiteX11" fmla="*/ 208015 w 422531"/>
                  <a:gd name="connsiteY11" fmla="*/ 578011 h 753524"/>
                  <a:gd name="connsiteX12" fmla="*/ 218849 w 422531"/>
                  <a:gd name="connsiteY12" fmla="*/ 614847 h 753524"/>
                  <a:gd name="connsiteX13" fmla="*/ 244851 w 422531"/>
                  <a:gd name="connsiteY13" fmla="*/ 630015 h 753524"/>
                  <a:gd name="connsiteX14" fmla="*/ 253518 w 422531"/>
                  <a:gd name="connsiteY14" fmla="*/ 697187 h 753524"/>
                  <a:gd name="connsiteX15" fmla="*/ 325024 w 422531"/>
                  <a:gd name="connsiteY15" fmla="*/ 697187 h 753524"/>
                  <a:gd name="connsiteX16" fmla="*/ 344525 w 422531"/>
                  <a:gd name="connsiteY16" fmla="*/ 753524 h 753524"/>
                  <a:gd name="connsiteX17" fmla="*/ 422531 w 422531"/>
                  <a:gd name="connsiteY17" fmla="*/ 753524 h 753524"/>
                  <a:gd name="connsiteX18" fmla="*/ 398696 w 422531"/>
                  <a:gd name="connsiteY18" fmla="*/ 109977 h 753524"/>
                  <a:gd name="connsiteX19" fmla="*/ 409530 w 422531"/>
                  <a:gd name="connsiteY19" fmla="*/ 77475 h 753524"/>
                  <a:gd name="connsiteX20" fmla="*/ 403029 w 422531"/>
                  <a:gd name="connsiteY20" fmla="*/ 55807 h 753524"/>
                  <a:gd name="connsiteX21" fmla="*/ 351026 w 422531"/>
                  <a:gd name="connsiteY21" fmla="*/ 62307 h 753524"/>
                  <a:gd name="connsiteX22" fmla="*/ 342358 w 422531"/>
                  <a:gd name="connsiteY22" fmla="*/ 38472 h 753524"/>
                  <a:gd name="connsiteX23" fmla="*/ 322857 w 422531"/>
                  <a:gd name="connsiteY23" fmla="*/ 36305 h 753524"/>
                  <a:gd name="connsiteX24" fmla="*/ 309856 w 422531"/>
                  <a:gd name="connsiteY24" fmla="*/ 40639 h 753524"/>
                  <a:gd name="connsiteX25" fmla="*/ 303355 w 422531"/>
                  <a:gd name="connsiteY25" fmla="*/ 47139 h 753524"/>
                  <a:gd name="connsiteX26" fmla="*/ 266519 w 422531"/>
                  <a:gd name="connsiteY26" fmla="*/ 49306 h 753524"/>
                  <a:gd name="connsiteX27" fmla="*/ 253518 w 422531"/>
                  <a:gd name="connsiteY27" fmla="*/ 38472 h 753524"/>
                  <a:gd name="connsiteX28" fmla="*/ 247018 w 422531"/>
                  <a:gd name="connsiteY28" fmla="*/ 27638 h 753524"/>
                  <a:gd name="connsiteX29" fmla="*/ 238351 w 422531"/>
                  <a:gd name="connsiteY29" fmla="*/ 21137 h 753524"/>
                  <a:gd name="connsiteX0" fmla="*/ 238351 w 422531"/>
                  <a:gd name="connsiteY0" fmla="*/ 4333 h 736720"/>
                  <a:gd name="connsiteX1" fmla="*/ 134343 w 422531"/>
                  <a:gd name="connsiteY1" fmla="*/ 0 h 736720"/>
                  <a:gd name="connsiteX2" fmla="*/ 143010 w 422531"/>
                  <a:gd name="connsiteY2" fmla="*/ 240517 h 736720"/>
                  <a:gd name="connsiteX3" fmla="*/ 119175 w 422531"/>
                  <a:gd name="connsiteY3" fmla="*/ 242684 h 736720"/>
                  <a:gd name="connsiteX4" fmla="*/ 39003 w 422531"/>
                  <a:gd name="connsiteY4" fmla="*/ 240517 h 736720"/>
                  <a:gd name="connsiteX5" fmla="*/ 17335 w 422531"/>
                  <a:gd name="connsiteY5" fmla="*/ 244851 h 736720"/>
                  <a:gd name="connsiteX6" fmla="*/ 4334 w 422531"/>
                  <a:gd name="connsiteY6" fmla="*/ 251351 h 736720"/>
                  <a:gd name="connsiteX7" fmla="*/ 0 w 422531"/>
                  <a:gd name="connsiteY7" fmla="*/ 251351 h 736720"/>
                  <a:gd name="connsiteX8" fmla="*/ 32502 w 422531"/>
                  <a:gd name="connsiteY8" fmla="*/ 552540 h 736720"/>
                  <a:gd name="connsiteX9" fmla="*/ 151678 w 422531"/>
                  <a:gd name="connsiteY9" fmla="*/ 526538 h 736720"/>
                  <a:gd name="connsiteX10" fmla="*/ 164679 w 422531"/>
                  <a:gd name="connsiteY10" fmla="*/ 578542 h 736720"/>
                  <a:gd name="connsiteX11" fmla="*/ 208015 w 422531"/>
                  <a:gd name="connsiteY11" fmla="*/ 561207 h 736720"/>
                  <a:gd name="connsiteX12" fmla="*/ 218849 w 422531"/>
                  <a:gd name="connsiteY12" fmla="*/ 598043 h 736720"/>
                  <a:gd name="connsiteX13" fmla="*/ 244851 w 422531"/>
                  <a:gd name="connsiteY13" fmla="*/ 613211 h 736720"/>
                  <a:gd name="connsiteX14" fmla="*/ 253518 w 422531"/>
                  <a:gd name="connsiteY14" fmla="*/ 680383 h 736720"/>
                  <a:gd name="connsiteX15" fmla="*/ 325024 w 422531"/>
                  <a:gd name="connsiteY15" fmla="*/ 680383 h 736720"/>
                  <a:gd name="connsiteX16" fmla="*/ 344525 w 422531"/>
                  <a:gd name="connsiteY16" fmla="*/ 736720 h 736720"/>
                  <a:gd name="connsiteX17" fmla="*/ 422531 w 422531"/>
                  <a:gd name="connsiteY17" fmla="*/ 736720 h 736720"/>
                  <a:gd name="connsiteX18" fmla="*/ 398696 w 422531"/>
                  <a:gd name="connsiteY18" fmla="*/ 93173 h 736720"/>
                  <a:gd name="connsiteX19" fmla="*/ 409530 w 422531"/>
                  <a:gd name="connsiteY19" fmla="*/ 60671 h 736720"/>
                  <a:gd name="connsiteX20" fmla="*/ 403029 w 422531"/>
                  <a:gd name="connsiteY20" fmla="*/ 39003 h 736720"/>
                  <a:gd name="connsiteX21" fmla="*/ 351026 w 422531"/>
                  <a:gd name="connsiteY21" fmla="*/ 45503 h 736720"/>
                  <a:gd name="connsiteX22" fmla="*/ 342358 w 422531"/>
                  <a:gd name="connsiteY22" fmla="*/ 21668 h 736720"/>
                  <a:gd name="connsiteX23" fmla="*/ 322857 w 422531"/>
                  <a:gd name="connsiteY23" fmla="*/ 19501 h 736720"/>
                  <a:gd name="connsiteX24" fmla="*/ 309856 w 422531"/>
                  <a:gd name="connsiteY24" fmla="*/ 23835 h 736720"/>
                  <a:gd name="connsiteX25" fmla="*/ 303355 w 422531"/>
                  <a:gd name="connsiteY25" fmla="*/ 30335 h 736720"/>
                  <a:gd name="connsiteX26" fmla="*/ 266519 w 422531"/>
                  <a:gd name="connsiteY26" fmla="*/ 32502 h 736720"/>
                  <a:gd name="connsiteX27" fmla="*/ 253518 w 422531"/>
                  <a:gd name="connsiteY27" fmla="*/ 21668 h 736720"/>
                  <a:gd name="connsiteX28" fmla="*/ 247018 w 422531"/>
                  <a:gd name="connsiteY28" fmla="*/ 10834 h 736720"/>
                  <a:gd name="connsiteX29" fmla="*/ 238351 w 422531"/>
                  <a:gd name="connsiteY29" fmla="*/ 4333 h 736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22531" h="736720">
                    <a:moveTo>
                      <a:pt x="238351" y="4333"/>
                    </a:moveTo>
                    <a:lnTo>
                      <a:pt x="134343" y="0"/>
                    </a:lnTo>
                    <a:lnTo>
                      <a:pt x="143010" y="240517"/>
                    </a:lnTo>
                    <a:cubicBezTo>
                      <a:pt x="135065" y="241239"/>
                      <a:pt x="127153" y="242684"/>
                      <a:pt x="119175" y="242684"/>
                    </a:cubicBezTo>
                    <a:cubicBezTo>
                      <a:pt x="92441" y="242684"/>
                      <a:pt x="65737" y="240517"/>
                      <a:pt x="39003" y="240517"/>
                    </a:cubicBezTo>
                    <a:cubicBezTo>
                      <a:pt x="33690" y="240517"/>
                      <a:pt x="23062" y="243419"/>
                      <a:pt x="17335" y="244851"/>
                    </a:cubicBezTo>
                    <a:cubicBezTo>
                      <a:pt x="11856" y="248504"/>
                      <a:pt x="10743" y="250070"/>
                      <a:pt x="4334" y="251351"/>
                    </a:cubicBezTo>
                    <a:cubicBezTo>
                      <a:pt x="2917" y="251634"/>
                      <a:pt x="1445" y="251351"/>
                      <a:pt x="0" y="251351"/>
                    </a:cubicBezTo>
                    <a:lnTo>
                      <a:pt x="32502" y="552540"/>
                    </a:lnTo>
                    <a:lnTo>
                      <a:pt x="151678" y="526538"/>
                    </a:lnTo>
                    <a:lnTo>
                      <a:pt x="164679" y="578542"/>
                    </a:lnTo>
                    <a:lnTo>
                      <a:pt x="208015" y="561207"/>
                    </a:lnTo>
                    <a:lnTo>
                      <a:pt x="218849" y="598043"/>
                    </a:lnTo>
                    <a:lnTo>
                      <a:pt x="244851" y="613211"/>
                    </a:lnTo>
                    <a:lnTo>
                      <a:pt x="253518" y="680383"/>
                    </a:lnTo>
                    <a:lnTo>
                      <a:pt x="325024" y="680383"/>
                    </a:lnTo>
                    <a:lnTo>
                      <a:pt x="344525" y="736720"/>
                    </a:lnTo>
                    <a:lnTo>
                      <a:pt x="422531" y="736720"/>
                    </a:lnTo>
                    <a:lnTo>
                      <a:pt x="398696" y="93173"/>
                    </a:lnTo>
                    <a:lnTo>
                      <a:pt x="409530" y="60671"/>
                    </a:lnTo>
                    <a:lnTo>
                      <a:pt x="403029" y="39003"/>
                    </a:lnTo>
                    <a:lnTo>
                      <a:pt x="351026" y="45503"/>
                    </a:lnTo>
                    <a:lnTo>
                      <a:pt x="342358" y="21668"/>
                    </a:lnTo>
                    <a:cubicBezTo>
                      <a:pt x="335858" y="20946"/>
                      <a:pt x="329383" y="19066"/>
                      <a:pt x="322857" y="19501"/>
                    </a:cubicBezTo>
                    <a:cubicBezTo>
                      <a:pt x="318299" y="19805"/>
                      <a:pt x="309856" y="23835"/>
                      <a:pt x="309856" y="23835"/>
                    </a:cubicBezTo>
                    <a:cubicBezTo>
                      <a:pt x="307689" y="26002"/>
                      <a:pt x="305709" y="28373"/>
                      <a:pt x="303355" y="30335"/>
                    </a:cubicBezTo>
                    <a:cubicBezTo>
                      <a:pt x="291170" y="40489"/>
                      <a:pt x="288750" y="34090"/>
                      <a:pt x="266519" y="32502"/>
                    </a:cubicBezTo>
                    <a:cubicBezTo>
                      <a:pt x="261016" y="28833"/>
                      <a:pt x="257687" y="27226"/>
                      <a:pt x="253518" y="21668"/>
                    </a:cubicBezTo>
                    <a:cubicBezTo>
                      <a:pt x="250991" y="18299"/>
                      <a:pt x="249791" y="14004"/>
                      <a:pt x="247018" y="10834"/>
                    </a:cubicBezTo>
                    <a:cubicBezTo>
                      <a:pt x="244640" y="8116"/>
                      <a:pt x="241093" y="6683"/>
                      <a:pt x="238351" y="4333"/>
                    </a:cubicBezTo>
                    <a:close/>
                  </a:path>
                </a:pathLst>
              </a:custGeom>
              <a:solidFill>
                <a:srgbClr val="D07E83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5851283" y="4229148"/>
              <a:ext cx="2377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7786953" y="3496375"/>
              <a:ext cx="2377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+mj-lt"/>
                </a:rPr>
                <a:t>3</a:t>
              </a:r>
              <a:endParaRPr lang="en-US" dirty="0">
                <a:latin typeface="+mj-lt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961296" y="5249855"/>
              <a:ext cx="2377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+mj-lt"/>
                </a:rPr>
                <a:t>4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>
            <a:xfrm flipH="1" flipV="1">
              <a:off x="8089954" y="3712381"/>
              <a:ext cx="370691" cy="74393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86201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 xmlns:mv="urn:schemas-microsoft-com:mac:vml" xmlns:mc="http://schemas.openxmlformats.org/markup-compatibility/2006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xmlns:mv="urn:schemas-microsoft-com:mac:vml" xmlns:mc="http://schemas.openxmlformats.org/markup-compatibility/2006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mv="urn:schemas-microsoft-com:mac:vml" xmlns:mc="http://schemas.openxmlformats.org/markup-compatibility/2006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Kentucky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408929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Mitch McConnell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35D5B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Rand Paul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35D5B"/>
                </a:solidFill>
              </a:rPr>
              <a:t>Junior Senator</a:t>
            </a:r>
          </a:p>
        </p:txBody>
      </p:sp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696859"/>
              </p:ext>
            </p:extLst>
          </p:nvPr>
        </p:nvGraphicFramePr>
        <p:xfrm>
          <a:off x="514349" y="1762996"/>
          <a:ext cx="4535424" cy="3026636"/>
        </p:xfrm>
        <a:graphic>
          <a:graphicData uri="http://schemas.openxmlformats.org/drawingml/2006/table">
            <a:tbl>
              <a:tblPr/>
              <a:tblGrid>
                <a:gridCol w="442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0356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123195995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Paducah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James Comer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Owensboro, Bowling Green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Brett Guthrie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Greater Louisville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Yarmuth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Northern Kentucky: Covington, Louisville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Thomas Massie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59355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Southeast: Somerset, Pikeville, Ashland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Hal Rogers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17.5%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8078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Lexington, Frankfort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Andy Barr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8979909"/>
                  </a:ext>
                </a:extLst>
              </a:tr>
            </a:tbl>
          </a:graphicData>
        </a:graphic>
      </p:graphicFrame>
      <p:grpSp>
        <p:nvGrpSpPr>
          <p:cNvPr id="22" name="Group 9"/>
          <p:cNvGrpSpPr>
            <a:grpSpLocks noChangeAspect="1"/>
          </p:cNvGrpSpPr>
          <p:nvPr/>
        </p:nvGrpSpPr>
        <p:grpSpPr bwMode="auto">
          <a:xfrm>
            <a:off x="5221265" y="4057969"/>
            <a:ext cx="3405693" cy="1541901"/>
            <a:chOff x="2682161" y="2373630"/>
            <a:chExt cx="5360749" cy="2426970"/>
          </a:xfrm>
        </p:grpSpPr>
        <p:sp>
          <p:nvSpPr>
            <p:cNvPr id="24" name="Freeform 23"/>
            <p:cNvSpPr/>
            <p:nvPr/>
          </p:nvSpPr>
          <p:spPr>
            <a:xfrm>
              <a:off x="5817292" y="2922826"/>
              <a:ext cx="2225618" cy="1778944"/>
            </a:xfrm>
            <a:custGeom>
              <a:avLst/>
              <a:gdLst>
                <a:gd name="connsiteX0" fmla="*/ 45720 w 2225040"/>
                <a:gd name="connsiteY0" fmla="*/ 1764030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45720 w 2225040"/>
                <a:gd name="connsiteY195" fmla="*/ 1764030 h 1790700"/>
                <a:gd name="connsiteX0" fmla="*/ 30480 w 2225040"/>
                <a:gd name="connsiteY0" fmla="*/ 1779270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30480 w 2225040"/>
                <a:gd name="connsiteY195" fmla="*/ 1779270 h 1790700"/>
                <a:gd name="connsiteX0" fmla="*/ 41497 w 2225040"/>
                <a:gd name="connsiteY0" fmla="*/ 1771008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41497 w 2225040"/>
                <a:gd name="connsiteY195" fmla="*/ 1771008 h 1790700"/>
                <a:gd name="connsiteX0" fmla="*/ 41497 w 2225040"/>
                <a:gd name="connsiteY0" fmla="*/ 1771008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41497 w 2225040"/>
                <a:gd name="connsiteY195" fmla="*/ 1771008 h 1790700"/>
                <a:gd name="connsiteX0" fmla="*/ 13955 w 2225040"/>
                <a:gd name="connsiteY0" fmla="*/ 1765499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13955 w 2225040"/>
                <a:gd name="connsiteY195" fmla="*/ 1765499 h 1790700"/>
                <a:gd name="connsiteX0" fmla="*/ 13955 w 2225040"/>
                <a:gd name="connsiteY0" fmla="*/ 1765499 h 1790700"/>
                <a:gd name="connsiteX1" fmla="*/ 133350 w 2225040"/>
                <a:gd name="connsiteY1" fmla="*/ 1790700 h 1790700"/>
                <a:gd name="connsiteX2" fmla="*/ 1021080 w 2225040"/>
                <a:gd name="connsiteY2" fmla="*/ 1779270 h 1790700"/>
                <a:gd name="connsiteX3" fmla="*/ 1154430 w 2225040"/>
                <a:gd name="connsiteY3" fmla="*/ 1691640 h 1790700"/>
                <a:gd name="connsiteX4" fmla="*/ 1219200 w 2225040"/>
                <a:gd name="connsiteY4" fmla="*/ 1691640 h 1790700"/>
                <a:gd name="connsiteX5" fmla="*/ 1295400 w 2225040"/>
                <a:gd name="connsiteY5" fmla="*/ 1657350 h 1790700"/>
                <a:gd name="connsiteX6" fmla="*/ 1417320 w 2225040"/>
                <a:gd name="connsiteY6" fmla="*/ 1615440 h 1790700"/>
                <a:gd name="connsiteX7" fmla="*/ 1455420 w 2225040"/>
                <a:gd name="connsiteY7" fmla="*/ 1539240 h 1790700"/>
                <a:gd name="connsiteX8" fmla="*/ 1478280 w 2225040"/>
                <a:gd name="connsiteY8" fmla="*/ 1512570 h 1790700"/>
                <a:gd name="connsiteX9" fmla="*/ 1489710 w 2225040"/>
                <a:gd name="connsiteY9" fmla="*/ 1508760 h 1790700"/>
                <a:gd name="connsiteX10" fmla="*/ 1493520 w 2225040"/>
                <a:gd name="connsiteY10" fmla="*/ 1504950 h 1790700"/>
                <a:gd name="connsiteX11" fmla="*/ 1569720 w 2225040"/>
                <a:gd name="connsiteY11" fmla="*/ 1501140 h 1790700"/>
                <a:gd name="connsiteX12" fmla="*/ 1584960 w 2225040"/>
                <a:gd name="connsiteY12" fmla="*/ 1470660 h 1790700"/>
                <a:gd name="connsiteX13" fmla="*/ 1588770 w 2225040"/>
                <a:gd name="connsiteY13" fmla="*/ 1459230 h 1790700"/>
                <a:gd name="connsiteX14" fmla="*/ 1600200 w 2225040"/>
                <a:gd name="connsiteY14" fmla="*/ 1451610 h 1790700"/>
                <a:gd name="connsiteX15" fmla="*/ 1607820 w 2225040"/>
                <a:gd name="connsiteY15" fmla="*/ 1440180 h 1790700"/>
                <a:gd name="connsiteX16" fmla="*/ 1615440 w 2225040"/>
                <a:gd name="connsiteY16" fmla="*/ 1390650 h 1790700"/>
                <a:gd name="connsiteX17" fmla="*/ 1619250 w 2225040"/>
                <a:gd name="connsiteY17" fmla="*/ 1371600 h 1790700"/>
                <a:gd name="connsiteX18" fmla="*/ 1664970 w 2225040"/>
                <a:gd name="connsiteY18" fmla="*/ 1367790 h 1790700"/>
                <a:gd name="connsiteX19" fmla="*/ 1676400 w 2225040"/>
                <a:gd name="connsiteY19" fmla="*/ 1363980 h 1790700"/>
                <a:gd name="connsiteX20" fmla="*/ 1699260 w 2225040"/>
                <a:gd name="connsiteY20" fmla="*/ 1344930 h 1790700"/>
                <a:gd name="connsiteX21" fmla="*/ 1703070 w 2225040"/>
                <a:gd name="connsiteY21" fmla="*/ 1329690 h 1790700"/>
                <a:gd name="connsiteX22" fmla="*/ 1710690 w 2225040"/>
                <a:gd name="connsiteY22" fmla="*/ 1318260 h 1790700"/>
                <a:gd name="connsiteX23" fmla="*/ 1703070 w 2225040"/>
                <a:gd name="connsiteY23" fmla="*/ 1283970 h 1790700"/>
                <a:gd name="connsiteX24" fmla="*/ 1706880 w 2225040"/>
                <a:gd name="connsiteY24" fmla="*/ 1264920 h 1790700"/>
                <a:gd name="connsiteX25" fmla="*/ 1847850 w 2225040"/>
                <a:gd name="connsiteY25" fmla="*/ 1169670 h 1790700"/>
                <a:gd name="connsiteX26" fmla="*/ 1958340 w 2225040"/>
                <a:gd name="connsiteY26" fmla="*/ 1131570 h 1790700"/>
                <a:gd name="connsiteX27" fmla="*/ 2225040 w 2225040"/>
                <a:gd name="connsiteY27" fmla="*/ 861060 h 1790700"/>
                <a:gd name="connsiteX28" fmla="*/ 2183130 w 2225040"/>
                <a:gd name="connsiteY28" fmla="*/ 861060 h 1790700"/>
                <a:gd name="connsiteX29" fmla="*/ 2148840 w 2225040"/>
                <a:gd name="connsiteY29" fmla="*/ 857250 h 1790700"/>
                <a:gd name="connsiteX30" fmla="*/ 2133600 w 2225040"/>
                <a:gd name="connsiteY30" fmla="*/ 845820 h 1790700"/>
                <a:gd name="connsiteX31" fmla="*/ 2110740 w 2225040"/>
                <a:gd name="connsiteY31" fmla="*/ 826770 h 1790700"/>
                <a:gd name="connsiteX32" fmla="*/ 2087880 w 2225040"/>
                <a:gd name="connsiteY32" fmla="*/ 807720 h 1790700"/>
                <a:gd name="connsiteX33" fmla="*/ 2080260 w 2225040"/>
                <a:gd name="connsiteY33" fmla="*/ 796290 h 1790700"/>
                <a:gd name="connsiteX34" fmla="*/ 2068830 w 2225040"/>
                <a:gd name="connsiteY34" fmla="*/ 788670 h 1790700"/>
                <a:gd name="connsiteX35" fmla="*/ 2053590 w 2225040"/>
                <a:gd name="connsiteY35" fmla="*/ 777240 h 1790700"/>
                <a:gd name="connsiteX36" fmla="*/ 2042160 w 2225040"/>
                <a:gd name="connsiteY36" fmla="*/ 773430 h 1790700"/>
                <a:gd name="connsiteX37" fmla="*/ 2019300 w 2225040"/>
                <a:gd name="connsiteY37" fmla="*/ 762000 h 1790700"/>
                <a:gd name="connsiteX38" fmla="*/ 2000250 w 2225040"/>
                <a:gd name="connsiteY38" fmla="*/ 731520 h 1790700"/>
                <a:gd name="connsiteX39" fmla="*/ 1985010 w 2225040"/>
                <a:gd name="connsiteY39" fmla="*/ 708660 h 1790700"/>
                <a:gd name="connsiteX40" fmla="*/ 1973580 w 2225040"/>
                <a:gd name="connsiteY40" fmla="*/ 704850 h 1790700"/>
                <a:gd name="connsiteX41" fmla="*/ 1965960 w 2225040"/>
                <a:gd name="connsiteY41" fmla="*/ 693420 h 1790700"/>
                <a:gd name="connsiteX42" fmla="*/ 1954530 w 2225040"/>
                <a:gd name="connsiteY42" fmla="*/ 681990 h 1790700"/>
                <a:gd name="connsiteX43" fmla="*/ 1950720 w 2225040"/>
                <a:gd name="connsiteY43" fmla="*/ 640080 h 1790700"/>
                <a:gd name="connsiteX44" fmla="*/ 1939290 w 2225040"/>
                <a:gd name="connsiteY44" fmla="*/ 628650 h 1790700"/>
                <a:gd name="connsiteX45" fmla="*/ 1916430 w 2225040"/>
                <a:gd name="connsiteY45" fmla="*/ 613410 h 1790700"/>
                <a:gd name="connsiteX46" fmla="*/ 1893570 w 2225040"/>
                <a:gd name="connsiteY46" fmla="*/ 594360 h 1790700"/>
                <a:gd name="connsiteX47" fmla="*/ 1885950 w 2225040"/>
                <a:gd name="connsiteY47" fmla="*/ 582930 h 1790700"/>
                <a:gd name="connsiteX48" fmla="*/ 1874520 w 2225040"/>
                <a:gd name="connsiteY48" fmla="*/ 575310 h 1790700"/>
                <a:gd name="connsiteX49" fmla="*/ 1870710 w 2225040"/>
                <a:gd name="connsiteY49" fmla="*/ 556260 h 1790700"/>
                <a:gd name="connsiteX50" fmla="*/ 1866900 w 2225040"/>
                <a:gd name="connsiteY50" fmla="*/ 529590 h 1790700"/>
                <a:gd name="connsiteX51" fmla="*/ 1855470 w 2225040"/>
                <a:gd name="connsiteY51" fmla="*/ 518160 h 1790700"/>
                <a:gd name="connsiteX52" fmla="*/ 1851660 w 2225040"/>
                <a:gd name="connsiteY52" fmla="*/ 506730 h 1790700"/>
                <a:gd name="connsiteX53" fmla="*/ 1840230 w 2225040"/>
                <a:gd name="connsiteY53" fmla="*/ 499110 h 1790700"/>
                <a:gd name="connsiteX54" fmla="*/ 1832610 w 2225040"/>
                <a:gd name="connsiteY54" fmla="*/ 487680 h 1790700"/>
                <a:gd name="connsiteX55" fmla="*/ 1828800 w 2225040"/>
                <a:gd name="connsiteY55" fmla="*/ 445770 h 1790700"/>
                <a:gd name="connsiteX56" fmla="*/ 1805940 w 2225040"/>
                <a:gd name="connsiteY56" fmla="*/ 422910 h 1790700"/>
                <a:gd name="connsiteX57" fmla="*/ 1794510 w 2225040"/>
                <a:gd name="connsiteY57" fmla="*/ 415290 h 1790700"/>
                <a:gd name="connsiteX58" fmla="*/ 1771650 w 2225040"/>
                <a:gd name="connsiteY58" fmla="*/ 396240 h 1790700"/>
                <a:gd name="connsiteX59" fmla="*/ 1760220 w 2225040"/>
                <a:gd name="connsiteY59" fmla="*/ 373380 h 1790700"/>
                <a:gd name="connsiteX60" fmla="*/ 1733550 w 2225040"/>
                <a:gd name="connsiteY60" fmla="*/ 346710 h 1790700"/>
                <a:gd name="connsiteX61" fmla="*/ 1729740 w 2225040"/>
                <a:gd name="connsiteY61" fmla="*/ 335280 h 1790700"/>
                <a:gd name="connsiteX62" fmla="*/ 1718310 w 2225040"/>
                <a:gd name="connsiteY62" fmla="*/ 323850 h 1790700"/>
                <a:gd name="connsiteX63" fmla="*/ 1722120 w 2225040"/>
                <a:gd name="connsiteY63" fmla="*/ 304800 h 1790700"/>
                <a:gd name="connsiteX64" fmla="*/ 1744980 w 2225040"/>
                <a:gd name="connsiteY64" fmla="*/ 285750 h 1790700"/>
                <a:gd name="connsiteX65" fmla="*/ 1748790 w 2225040"/>
                <a:gd name="connsiteY65" fmla="*/ 274320 h 1790700"/>
                <a:gd name="connsiteX66" fmla="*/ 1752600 w 2225040"/>
                <a:gd name="connsiteY66" fmla="*/ 213360 h 1790700"/>
                <a:gd name="connsiteX67" fmla="*/ 1767840 w 2225040"/>
                <a:gd name="connsiteY67" fmla="*/ 201930 h 1790700"/>
                <a:gd name="connsiteX68" fmla="*/ 1764030 w 2225040"/>
                <a:gd name="connsiteY68" fmla="*/ 171450 h 1790700"/>
                <a:gd name="connsiteX69" fmla="*/ 1756410 w 2225040"/>
                <a:gd name="connsiteY69" fmla="*/ 160020 h 1790700"/>
                <a:gd name="connsiteX70" fmla="*/ 1744980 w 2225040"/>
                <a:gd name="connsiteY70" fmla="*/ 118110 h 1790700"/>
                <a:gd name="connsiteX71" fmla="*/ 1737360 w 2225040"/>
                <a:gd name="connsiteY71" fmla="*/ 95250 h 1790700"/>
                <a:gd name="connsiteX72" fmla="*/ 1722120 w 2225040"/>
                <a:gd name="connsiteY72" fmla="*/ 87630 h 1790700"/>
                <a:gd name="connsiteX73" fmla="*/ 1699260 w 2225040"/>
                <a:gd name="connsiteY73" fmla="*/ 80010 h 1790700"/>
                <a:gd name="connsiteX74" fmla="*/ 1668780 w 2225040"/>
                <a:gd name="connsiteY74" fmla="*/ 64770 h 1790700"/>
                <a:gd name="connsiteX75" fmla="*/ 1664970 w 2225040"/>
                <a:gd name="connsiteY75" fmla="*/ 53340 h 1790700"/>
                <a:gd name="connsiteX76" fmla="*/ 1653540 w 2225040"/>
                <a:gd name="connsiteY76" fmla="*/ 41910 h 1790700"/>
                <a:gd name="connsiteX77" fmla="*/ 1623060 w 2225040"/>
                <a:gd name="connsiteY77" fmla="*/ 45720 h 1790700"/>
                <a:gd name="connsiteX78" fmla="*/ 1611630 w 2225040"/>
                <a:gd name="connsiteY78" fmla="*/ 57150 h 1790700"/>
                <a:gd name="connsiteX79" fmla="*/ 1588770 w 2225040"/>
                <a:gd name="connsiteY79" fmla="*/ 60960 h 1790700"/>
                <a:gd name="connsiteX80" fmla="*/ 1539240 w 2225040"/>
                <a:gd name="connsiteY80" fmla="*/ 80010 h 1790700"/>
                <a:gd name="connsiteX81" fmla="*/ 1485900 w 2225040"/>
                <a:gd name="connsiteY81" fmla="*/ 76200 h 1790700"/>
                <a:gd name="connsiteX82" fmla="*/ 1474470 w 2225040"/>
                <a:gd name="connsiteY82" fmla="*/ 72390 h 1790700"/>
                <a:gd name="connsiteX83" fmla="*/ 1451610 w 2225040"/>
                <a:gd name="connsiteY83" fmla="*/ 57150 h 1790700"/>
                <a:gd name="connsiteX84" fmla="*/ 1447800 w 2225040"/>
                <a:gd name="connsiteY84" fmla="*/ 34290 h 1790700"/>
                <a:gd name="connsiteX85" fmla="*/ 1440180 w 2225040"/>
                <a:gd name="connsiteY85" fmla="*/ 11430 h 1790700"/>
                <a:gd name="connsiteX86" fmla="*/ 1428750 w 2225040"/>
                <a:gd name="connsiteY86" fmla="*/ 7620 h 1790700"/>
                <a:gd name="connsiteX87" fmla="*/ 1383030 w 2225040"/>
                <a:gd name="connsiteY87" fmla="*/ 0 h 1790700"/>
                <a:gd name="connsiteX88" fmla="*/ 1272540 w 2225040"/>
                <a:gd name="connsiteY88" fmla="*/ 38100 h 1790700"/>
                <a:gd name="connsiteX89" fmla="*/ 1272540 w 2225040"/>
                <a:gd name="connsiteY89" fmla="*/ 140970 h 1790700"/>
                <a:gd name="connsiteX90" fmla="*/ 1242060 w 2225040"/>
                <a:gd name="connsiteY90" fmla="*/ 129540 h 1790700"/>
                <a:gd name="connsiteX91" fmla="*/ 1234440 w 2225040"/>
                <a:gd name="connsiteY91" fmla="*/ 118110 h 1790700"/>
                <a:gd name="connsiteX92" fmla="*/ 1223010 w 2225040"/>
                <a:gd name="connsiteY92" fmla="*/ 114300 h 1790700"/>
                <a:gd name="connsiteX93" fmla="*/ 1200150 w 2225040"/>
                <a:gd name="connsiteY93" fmla="*/ 99060 h 1790700"/>
                <a:gd name="connsiteX94" fmla="*/ 1188720 w 2225040"/>
                <a:gd name="connsiteY94" fmla="*/ 91440 h 1790700"/>
                <a:gd name="connsiteX95" fmla="*/ 1181100 w 2225040"/>
                <a:gd name="connsiteY95" fmla="*/ 80010 h 1790700"/>
                <a:gd name="connsiteX96" fmla="*/ 1150620 w 2225040"/>
                <a:gd name="connsiteY96" fmla="*/ 99060 h 1790700"/>
                <a:gd name="connsiteX97" fmla="*/ 1139190 w 2225040"/>
                <a:gd name="connsiteY97" fmla="*/ 106680 h 1790700"/>
                <a:gd name="connsiteX98" fmla="*/ 1135380 w 2225040"/>
                <a:gd name="connsiteY98" fmla="*/ 118110 h 1790700"/>
                <a:gd name="connsiteX99" fmla="*/ 1127760 w 2225040"/>
                <a:gd name="connsiteY99" fmla="*/ 129540 h 1790700"/>
                <a:gd name="connsiteX100" fmla="*/ 1123950 w 2225040"/>
                <a:gd name="connsiteY100" fmla="*/ 144780 h 1790700"/>
                <a:gd name="connsiteX101" fmla="*/ 1116330 w 2225040"/>
                <a:gd name="connsiteY101" fmla="*/ 156210 h 1790700"/>
                <a:gd name="connsiteX102" fmla="*/ 1101090 w 2225040"/>
                <a:gd name="connsiteY102" fmla="*/ 190500 h 1790700"/>
                <a:gd name="connsiteX103" fmla="*/ 1089660 w 2225040"/>
                <a:gd name="connsiteY103" fmla="*/ 198120 h 1790700"/>
                <a:gd name="connsiteX104" fmla="*/ 1082040 w 2225040"/>
                <a:gd name="connsiteY104" fmla="*/ 209550 h 1790700"/>
                <a:gd name="connsiteX105" fmla="*/ 1059180 w 2225040"/>
                <a:gd name="connsiteY105" fmla="*/ 228600 h 1790700"/>
                <a:gd name="connsiteX106" fmla="*/ 1032510 w 2225040"/>
                <a:gd name="connsiteY106" fmla="*/ 259080 h 1790700"/>
                <a:gd name="connsiteX107" fmla="*/ 1028700 w 2225040"/>
                <a:gd name="connsiteY107" fmla="*/ 270510 h 1790700"/>
                <a:gd name="connsiteX108" fmla="*/ 1021080 w 2225040"/>
                <a:gd name="connsiteY108" fmla="*/ 300990 h 1790700"/>
                <a:gd name="connsiteX109" fmla="*/ 1024890 w 2225040"/>
                <a:gd name="connsiteY109" fmla="*/ 339090 h 1790700"/>
                <a:gd name="connsiteX110" fmla="*/ 1036320 w 2225040"/>
                <a:gd name="connsiteY110" fmla="*/ 350520 h 1790700"/>
                <a:gd name="connsiteX111" fmla="*/ 1051560 w 2225040"/>
                <a:gd name="connsiteY111" fmla="*/ 373380 h 1790700"/>
                <a:gd name="connsiteX112" fmla="*/ 1062990 w 2225040"/>
                <a:gd name="connsiteY112" fmla="*/ 403860 h 1790700"/>
                <a:gd name="connsiteX113" fmla="*/ 1070610 w 2225040"/>
                <a:gd name="connsiteY113" fmla="*/ 419100 h 1790700"/>
                <a:gd name="connsiteX114" fmla="*/ 1082040 w 2225040"/>
                <a:gd name="connsiteY114" fmla="*/ 426720 h 1790700"/>
                <a:gd name="connsiteX115" fmla="*/ 1097280 w 2225040"/>
                <a:gd name="connsiteY115" fmla="*/ 438150 h 1790700"/>
                <a:gd name="connsiteX116" fmla="*/ 1112520 w 2225040"/>
                <a:gd name="connsiteY116" fmla="*/ 453390 h 1790700"/>
                <a:gd name="connsiteX117" fmla="*/ 1120140 w 2225040"/>
                <a:gd name="connsiteY117" fmla="*/ 464820 h 1790700"/>
                <a:gd name="connsiteX118" fmla="*/ 1131570 w 2225040"/>
                <a:gd name="connsiteY118" fmla="*/ 468630 h 1790700"/>
                <a:gd name="connsiteX119" fmla="*/ 1150620 w 2225040"/>
                <a:gd name="connsiteY119" fmla="*/ 491490 h 1790700"/>
                <a:gd name="connsiteX120" fmla="*/ 1146810 w 2225040"/>
                <a:gd name="connsiteY120" fmla="*/ 506730 h 1790700"/>
                <a:gd name="connsiteX121" fmla="*/ 1127760 w 2225040"/>
                <a:gd name="connsiteY121" fmla="*/ 529590 h 1790700"/>
                <a:gd name="connsiteX122" fmla="*/ 1120140 w 2225040"/>
                <a:gd name="connsiteY122" fmla="*/ 541020 h 1790700"/>
                <a:gd name="connsiteX123" fmla="*/ 1108710 w 2225040"/>
                <a:gd name="connsiteY123" fmla="*/ 560070 h 1790700"/>
                <a:gd name="connsiteX124" fmla="*/ 1101090 w 2225040"/>
                <a:gd name="connsiteY124" fmla="*/ 582930 h 1790700"/>
                <a:gd name="connsiteX125" fmla="*/ 1104900 w 2225040"/>
                <a:gd name="connsiteY125" fmla="*/ 624840 h 1790700"/>
                <a:gd name="connsiteX126" fmla="*/ 1112520 w 2225040"/>
                <a:gd name="connsiteY126" fmla="*/ 640080 h 1790700"/>
                <a:gd name="connsiteX127" fmla="*/ 1131570 w 2225040"/>
                <a:gd name="connsiteY127" fmla="*/ 659130 h 1790700"/>
                <a:gd name="connsiteX128" fmla="*/ 1143000 w 2225040"/>
                <a:gd name="connsiteY128" fmla="*/ 662940 h 1790700"/>
                <a:gd name="connsiteX129" fmla="*/ 1154430 w 2225040"/>
                <a:gd name="connsiteY129" fmla="*/ 670560 h 1790700"/>
                <a:gd name="connsiteX130" fmla="*/ 1184910 w 2225040"/>
                <a:gd name="connsiteY130" fmla="*/ 678180 h 1790700"/>
                <a:gd name="connsiteX131" fmla="*/ 1219200 w 2225040"/>
                <a:gd name="connsiteY131" fmla="*/ 697230 h 1790700"/>
                <a:gd name="connsiteX132" fmla="*/ 1219200 w 2225040"/>
                <a:gd name="connsiteY132" fmla="*/ 697230 h 1790700"/>
                <a:gd name="connsiteX133" fmla="*/ 1242060 w 2225040"/>
                <a:gd name="connsiteY133" fmla="*/ 704850 h 1790700"/>
                <a:gd name="connsiteX134" fmla="*/ 1253490 w 2225040"/>
                <a:gd name="connsiteY134" fmla="*/ 708660 h 1790700"/>
                <a:gd name="connsiteX135" fmla="*/ 1264920 w 2225040"/>
                <a:gd name="connsiteY135" fmla="*/ 720090 h 1790700"/>
                <a:gd name="connsiteX136" fmla="*/ 1280160 w 2225040"/>
                <a:gd name="connsiteY136" fmla="*/ 746760 h 1790700"/>
                <a:gd name="connsiteX137" fmla="*/ 1276350 w 2225040"/>
                <a:gd name="connsiteY137" fmla="*/ 758190 h 1790700"/>
                <a:gd name="connsiteX138" fmla="*/ 1226820 w 2225040"/>
                <a:gd name="connsiteY138" fmla="*/ 742950 h 1790700"/>
                <a:gd name="connsiteX139" fmla="*/ 1215390 w 2225040"/>
                <a:gd name="connsiteY139" fmla="*/ 731520 h 1790700"/>
                <a:gd name="connsiteX140" fmla="*/ 1203960 w 2225040"/>
                <a:gd name="connsiteY140" fmla="*/ 727710 h 1790700"/>
                <a:gd name="connsiteX141" fmla="*/ 1184910 w 2225040"/>
                <a:gd name="connsiteY141" fmla="*/ 720090 h 1790700"/>
                <a:gd name="connsiteX142" fmla="*/ 1162050 w 2225040"/>
                <a:gd name="connsiteY142" fmla="*/ 723900 h 1790700"/>
                <a:gd name="connsiteX143" fmla="*/ 1158240 w 2225040"/>
                <a:gd name="connsiteY143" fmla="*/ 784860 h 1790700"/>
                <a:gd name="connsiteX144" fmla="*/ 1112520 w 2225040"/>
                <a:gd name="connsiteY144" fmla="*/ 781050 h 1790700"/>
                <a:gd name="connsiteX145" fmla="*/ 1066800 w 2225040"/>
                <a:gd name="connsiteY145" fmla="*/ 769620 h 1790700"/>
                <a:gd name="connsiteX146" fmla="*/ 1040130 w 2225040"/>
                <a:gd name="connsiteY146" fmla="*/ 750570 h 1790700"/>
                <a:gd name="connsiteX147" fmla="*/ 1028700 w 2225040"/>
                <a:gd name="connsiteY147" fmla="*/ 742950 h 1790700"/>
                <a:gd name="connsiteX148" fmla="*/ 1013460 w 2225040"/>
                <a:gd name="connsiteY148" fmla="*/ 731520 h 1790700"/>
                <a:gd name="connsiteX149" fmla="*/ 990600 w 2225040"/>
                <a:gd name="connsiteY149" fmla="*/ 723900 h 1790700"/>
                <a:gd name="connsiteX150" fmla="*/ 975360 w 2225040"/>
                <a:gd name="connsiteY150" fmla="*/ 716280 h 1790700"/>
                <a:gd name="connsiteX151" fmla="*/ 960120 w 2225040"/>
                <a:gd name="connsiteY151" fmla="*/ 712470 h 1790700"/>
                <a:gd name="connsiteX152" fmla="*/ 948690 w 2225040"/>
                <a:gd name="connsiteY152" fmla="*/ 708660 h 1790700"/>
                <a:gd name="connsiteX153" fmla="*/ 910590 w 2225040"/>
                <a:gd name="connsiteY153" fmla="*/ 712470 h 1790700"/>
                <a:gd name="connsiteX154" fmla="*/ 906780 w 2225040"/>
                <a:gd name="connsiteY154" fmla="*/ 723900 h 1790700"/>
                <a:gd name="connsiteX155" fmla="*/ 899160 w 2225040"/>
                <a:gd name="connsiteY155" fmla="*/ 762000 h 1790700"/>
                <a:gd name="connsiteX156" fmla="*/ 891540 w 2225040"/>
                <a:gd name="connsiteY156" fmla="*/ 788670 h 1790700"/>
                <a:gd name="connsiteX157" fmla="*/ 887730 w 2225040"/>
                <a:gd name="connsiteY157" fmla="*/ 803910 h 1790700"/>
                <a:gd name="connsiteX158" fmla="*/ 876300 w 2225040"/>
                <a:gd name="connsiteY158" fmla="*/ 815340 h 1790700"/>
                <a:gd name="connsiteX159" fmla="*/ 857250 w 2225040"/>
                <a:gd name="connsiteY159" fmla="*/ 853440 h 1790700"/>
                <a:gd name="connsiteX160" fmla="*/ 842010 w 2225040"/>
                <a:gd name="connsiteY160" fmla="*/ 868680 h 1790700"/>
                <a:gd name="connsiteX161" fmla="*/ 830580 w 2225040"/>
                <a:gd name="connsiteY161" fmla="*/ 880110 h 1790700"/>
                <a:gd name="connsiteX162" fmla="*/ 819150 w 2225040"/>
                <a:gd name="connsiteY162" fmla="*/ 887730 h 1790700"/>
                <a:gd name="connsiteX163" fmla="*/ 803910 w 2225040"/>
                <a:gd name="connsiteY163" fmla="*/ 864870 h 1790700"/>
                <a:gd name="connsiteX164" fmla="*/ 800100 w 2225040"/>
                <a:gd name="connsiteY164" fmla="*/ 849630 h 1790700"/>
                <a:gd name="connsiteX165" fmla="*/ 784860 w 2225040"/>
                <a:gd name="connsiteY165" fmla="*/ 842010 h 1790700"/>
                <a:gd name="connsiteX166" fmla="*/ 701040 w 2225040"/>
                <a:gd name="connsiteY166" fmla="*/ 845820 h 1790700"/>
                <a:gd name="connsiteX167" fmla="*/ 681990 w 2225040"/>
                <a:gd name="connsiteY167" fmla="*/ 849630 h 1790700"/>
                <a:gd name="connsiteX168" fmla="*/ 670560 w 2225040"/>
                <a:gd name="connsiteY168" fmla="*/ 857250 h 1790700"/>
                <a:gd name="connsiteX169" fmla="*/ 647700 w 2225040"/>
                <a:gd name="connsiteY169" fmla="*/ 864870 h 1790700"/>
                <a:gd name="connsiteX170" fmla="*/ 636270 w 2225040"/>
                <a:gd name="connsiteY170" fmla="*/ 872490 h 1790700"/>
                <a:gd name="connsiteX171" fmla="*/ 613410 w 2225040"/>
                <a:gd name="connsiteY171" fmla="*/ 880110 h 1790700"/>
                <a:gd name="connsiteX172" fmla="*/ 601980 w 2225040"/>
                <a:gd name="connsiteY172" fmla="*/ 891540 h 1790700"/>
                <a:gd name="connsiteX173" fmla="*/ 571500 w 2225040"/>
                <a:gd name="connsiteY173" fmla="*/ 891540 h 1790700"/>
                <a:gd name="connsiteX174" fmla="*/ 510540 w 2225040"/>
                <a:gd name="connsiteY174" fmla="*/ 891540 h 1790700"/>
                <a:gd name="connsiteX175" fmla="*/ 506730 w 2225040"/>
                <a:gd name="connsiteY175" fmla="*/ 906780 h 1790700"/>
                <a:gd name="connsiteX176" fmla="*/ 502920 w 2225040"/>
                <a:gd name="connsiteY176" fmla="*/ 918210 h 1790700"/>
                <a:gd name="connsiteX177" fmla="*/ 468630 w 2225040"/>
                <a:gd name="connsiteY177" fmla="*/ 944880 h 1790700"/>
                <a:gd name="connsiteX178" fmla="*/ 457200 w 2225040"/>
                <a:gd name="connsiteY178" fmla="*/ 952500 h 1790700"/>
                <a:gd name="connsiteX179" fmla="*/ 293370 w 2225040"/>
                <a:gd name="connsiteY179" fmla="*/ 807720 h 1790700"/>
                <a:gd name="connsiteX180" fmla="*/ 259080 w 2225040"/>
                <a:gd name="connsiteY180" fmla="*/ 853440 h 1790700"/>
                <a:gd name="connsiteX181" fmla="*/ 228600 w 2225040"/>
                <a:gd name="connsiteY181" fmla="*/ 864870 h 1790700"/>
                <a:gd name="connsiteX182" fmla="*/ 167640 w 2225040"/>
                <a:gd name="connsiteY182" fmla="*/ 872490 h 1790700"/>
                <a:gd name="connsiteX183" fmla="*/ 156210 w 2225040"/>
                <a:gd name="connsiteY183" fmla="*/ 880110 h 1790700"/>
                <a:gd name="connsiteX184" fmla="*/ 152400 w 2225040"/>
                <a:gd name="connsiteY184" fmla="*/ 895350 h 1790700"/>
                <a:gd name="connsiteX185" fmla="*/ 144780 w 2225040"/>
                <a:gd name="connsiteY185" fmla="*/ 963930 h 1790700"/>
                <a:gd name="connsiteX186" fmla="*/ 140970 w 2225040"/>
                <a:gd name="connsiteY186" fmla="*/ 967740 h 1790700"/>
                <a:gd name="connsiteX187" fmla="*/ 137160 w 2225040"/>
                <a:gd name="connsiteY187" fmla="*/ 1055370 h 1790700"/>
                <a:gd name="connsiteX188" fmla="*/ 247650 w 2225040"/>
                <a:gd name="connsiteY188" fmla="*/ 1104900 h 1790700"/>
                <a:gd name="connsiteX189" fmla="*/ 236220 w 2225040"/>
                <a:gd name="connsiteY189" fmla="*/ 1196340 h 1790700"/>
                <a:gd name="connsiteX190" fmla="*/ 95250 w 2225040"/>
                <a:gd name="connsiteY190" fmla="*/ 1310640 h 1790700"/>
                <a:gd name="connsiteX191" fmla="*/ 110490 w 2225040"/>
                <a:gd name="connsiteY191" fmla="*/ 1394460 h 1790700"/>
                <a:gd name="connsiteX192" fmla="*/ 140970 w 2225040"/>
                <a:gd name="connsiteY192" fmla="*/ 1440180 h 1790700"/>
                <a:gd name="connsiteX193" fmla="*/ 0 w 2225040"/>
                <a:gd name="connsiteY193" fmla="*/ 1546860 h 1790700"/>
                <a:gd name="connsiteX194" fmla="*/ 38100 w 2225040"/>
                <a:gd name="connsiteY194" fmla="*/ 1604010 h 1790700"/>
                <a:gd name="connsiteX195" fmla="*/ 13955 w 2225040"/>
                <a:gd name="connsiteY195" fmla="*/ 1765499 h 1790700"/>
                <a:gd name="connsiteX0" fmla="*/ 13955 w 2225040"/>
                <a:gd name="connsiteY0" fmla="*/ 1765499 h 1790839"/>
                <a:gd name="connsiteX1" fmla="*/ 133350 w 2225040"/>
                <a:gd name="connsiteY1" fmla="*/ 1790700 h 1790839"/>
                <a:gd name="connsiteX2" fmla="*/ 1021080 w 2225040"/>
                <a:gd name="connsiteY2" fmla="*/ 1779270 h 1790839"/>
                <a:gd name="connsiteX3" fmla="*/ 1154430 w 2225040"/>
                <a:gd name="connsiteY3" fmla="*/ 1691640 h 1790839"/>
                <a:gd name="connsiteX4" fmla="*/ 1219200 w 2225040"/>
                <a:gd name="connsiteY4" fmla="*/ 1691640 h 1790839"/>
                <a:gd name="connsiteX5" fmla="*/ 1295400 w 2225040"/>
                <a:gd name="connsiteY5" fmla="*/ 1657350 h 1790839"/>
                <a:gd name="connsiteX6" fmla="*/ 1417320 w 2225040"/>
                <a:gd name="connsiteY6" fmla="*/ 1615440 h 1790839"/>
                <a:gd name="connsiteX7" fmla="*/ 1455420 w 2225040"/>
                <a:gd name="connsiteY7" fmla="*/ 1539240 h 1790839"/>
                <a:gd name="connsiteX8" fmla="*/ 1478280 w 2225040"/>
                <a:gd name="connsiteY8" fmla="*/ 1512570 h 1790839"/>
                <a:gd name="connsiteX9" fmla="*/ 1489710 w 2225040"/>
                <a:gd name="connsiteY9" fmla="*/ 1508760 h 1790839"/>
                <a:gd name="connsiteX10" fmla="*/ 1493520 w 2225040"/>
                <a:gd name="connsiteY10" fmla="*/ 1504950 h 1790839"/>
                <a:gd name="connsiteX11" fmla="*/ 1569720 w 2225040"/>
                <a:gd name="connsiteY11" fmla="*/ 1501140 h 1790839"/>
                <a:gd name="connsiteX12" fmla="*/ 1584960 w 2225040"/>
                <a:gd name="connsiteY12" fmla="*/ 1470660 h 1790839"/>
                <a:gd name="connsiteX13" fmla="*/ 1588770 w 2225040"/>
                <a:gd name="connsiteY13" fmla="*/ 1459230 h 1790839"/>
                <a:gd name="connsiteX14" fmla="*/ 1600200 w 2225040"/>
                <a:gd name="connsiteY14" fmla="*/ 1451610 h 1790839"/>
                <a:gd name="connsiteX15" fmla="*/ 1607820 w 2225040"/>
                <a:gd name="connsiteY15" fmla="*/ 1440180 h 1790839"/>
                <a:gd name="connsiteX16" fmla="*/ 1615440 w 2225040"/>
                <a:gd name="connsiteY16" fmla="*/ 1390650 h 1790839"/>
                <a:gd name="connsiteX17" fmla="*/ 1619250 w 2225040"/>
                <a:gd name="connsiteY17" fmla="*/ 1371600 h 1790839"/>
                <a:gd name="connsiteX18" fmla="*/ 1664970 w 2225040"/>
                <a:gd name="connsiteY18" fmla="*/ 1367790 h 1790839"/>
                <a:gd name="connsiteX19" fmla="*/ 1676400 w 2225040"/>
                <a:gd name="connsiteY19" fmla="*/ 1363980 h 1790839"/>
                <a:gd name="connsiteX20" fmla="*/ 1699260 w 2225040"/>
                <a:gd name="connsiteY20" fmla="*/ 1344930 h 1790839"/>
                <a:gd name="connsiteX21" fmla="*/ 1703070 w 2225040"/>
                <a:gd name="connsiteY21" fmla="*/ 1329690 h 1790839"/>
                <a:gd name="connsiteX22" fmla="*/ 1710690 w 2225040"/>
                <a:gd name="connsiteY22" fmla="*/ 1318260 h 1790839"/>
                <a:gd name="connsiteX23" fmla="*/ 1703070 w 2225040"/>
                <a:gd name="connsiteY23" fmla="*/ 1283970 h 1790839"/>
                <a:gd name="connsiteX24" fmla="*/ 1706880 w 2225040"/>
                <a:gd name="connsiteY24" fmla="*/ 1264920 h 1790839"/>
                <a:gd name="connsiteX25" fmla="*/ 1847850 w 2225040"/>
                <a:gd name="connsiteY25" fmla="*/ 1169670 h 1790839"/>
                <a:gd name="connsiteX26" fmla="*/ 1958340 w 2225040"/>
                <a:gd name="connsiteY26" fmla="*/ 1131570 h 1790839"/>
                <a:gd name="connsiteX27" fmla="*/ 2225040 w 2225040"/>
                <a:gd name="connsiteY27" fmla="*/ 861060 h 1790839"/>
                <a:gd name="connsiteX28" fmla="*/ 2183130 w 2225040"/>
                <a:gd name="connsiteY28" fmla="*/ 861060 h 1790839"/>
                <a:gd name="connsiteX29" fmla="*/ 2148840 w 2225040"/>
                <a:gd name="connsiteY29" fmla="*/ 857250 h 1790839"/>
                <a:gd name="connsiteX30" fmla="*/ 2133600 w 2225040"/>
                <a:gd name="connsiteY30" fmla="*/ 845820 h 1790839"/>
                <a:gd name="connsiteX31" fmla="*/ 2110740 w 2225040"/>
                <a:gd name="connsiteY31" fmla="*/ 826770 h 1790839"/>
                <a:gd name="connsiteX32" fmla="*/ 2087880 w 2225040"/>
                <a:gd name="connsiteY32" fmla="*/ 807720 h 1790839"/>
                <a:gd name="connsiteX33" fmla="*/ 2080260 w 2225040"/>
                <a:gd name="connsiteY33" fmla="*/ 796290 h 1790839"/>
                <a:gd name="connsiteX34" fmla="*/ 2068830 w 2225040"/>
                <a:gd name="connsiteY34" fmla="*/ 788670 h 1790839"/>
                <a:gd name="connsiteX35" fmla="*/ 2053590 w 2225040"/>
                <a:gd name="connsiteY35" fmla="*/ 777240 h 1790839"/>
                <a:gd name="connsiteX36" fmla="*/ 2042160 w 2225040"/>
                <a:gd name="connsiteY36" fmla="*/ 773430 h 1790839"/>
                <a:gd name="connsiteX37" fmla="*/ 2019300 w 2225040"/>
                <a:gd name="connsiteY37" fmla="*/ 762000 h 1790839"/>
                <a:gd name="connsiteX38" fmla="*/ 2000250 w 2225040"/>
                <a:gd name="connsiteY38" fmla="*/ 731520 h 1790839"/>
                <a:gd name="connsiteX39" fmla="*/ 1985010 w 2225040"/>
                <a:gd name="connsiteY39" fmla="*/ 708660 h 1790839"/>
                <a:gd name="connsiteX40" fmla="*/ 1973580 w 2225040"/>
                <a:gd name="connsiteY40" fmla="*/ 704850 h 1790839"/>
                <a:gd name="connsiteX41" fmla="*/ 1965960 w 2225040"/>
                <a:gd name="connsiteY41" fmla="*/ 693420 h 1790839"/>
                <a:gd name="connsiteX42" fmla="*/ 1954530 w 2225040"/>
                <a:gd name="connsiteY42" fmla="*/ 681990 h 1790839"/>
                <a:gd name="connsiteX43" fmla="*/ 1950720 w 2225040"/>
                <a:gd name="connsiteY43" fmla="*/ 640080 h 1790839"/>
                <a:gd name="connsiteX44" fmla="*/ 1939290 w 2225040"/>
                <a:gd name="connsiteY44" fmla="*/ 628650 h 1790839"/>
                <a:gd name="connsiteX45" fmla="*/ 1916430 w 2225040"/>
                <a:gd name="connsiteY45" fmla="*/ 613410 h 1790839"/>
                <a:gd name="connsiteX46" fmla="*/ 1893570 w 2225040"/>
                <a:gd name="connsiteY46" fmla="*/ 594360 h 1790839"/>
                <a:gd name="connsiteX47" fmla="*/ 1885950 w 2225040"/>
                <a:gd name="connsiteY47" fmla="*/ 582930 h 1790839"/>
                <a:gd name="connsiteX48" fmla="*/ 1874520 w 2225040"/>
                <a:gd name="connsiteY48" fmla="*/ 575310 h 1790839"/>
                <a:gd name="connsiteX49" fmla="*/ 1870710 w 2225040"/>
                <a:gd name="connsiteY49" fmla="*/ 556260 h 1790839"/>
                <a:gd name="connsiteX50" fmla="*/ 1866900 w 2225040"/>
                <a:gd name="connsiteY50" fmla="*/ 529590 h 1790839"/>
                <a:gd name="connsiteX51" fmla="*/ 1855470 w 2225040"/>
                <a:gd name="connsiteY51" fmla="*/ 518160 h 1790839"/>
                <a:gd name="connsiteX52" fmla="*/ 1851660 w 2225040"/>
                <a:gd name="connsiteY52" fmla="*/ 506730 h 1790839"/>
                <a:gd name="connsiteX53" fmla="*/ 1840230 w 2225040"/>
                <a:gd name="connsiteY53" fmla="*/ 499110 h 1790839"/>
                <a:gd name="connsiteX54" fmla="*/ 1832610 w 2225040"/>
                <a:gd name="connsiteY54" fmla="*/ 487680 h 1790839"/>
                <a:gd name="connsiteX55" fmla="*/ 1828800 w 2225040"/>
                <a:gd name="connsiteY55" fmla="*/ 445770 h 1790839"/>
                <a:gd name="connsiteX56" fmla="*/ 1805940 w 2225040"/>
                <a:gd name="connsiteY56" fmla="*/ 422910 h 1790839"/>
                <a:gd name="connsiteX57" fmla="*/ 1794510 w 2225040"/>
                <a:gd name="connsiteY57" fmla="*/ 415290 h 1790839"/>
                <a:gd name="connsiteX58" fmla="*/ 1771650 w 2225040"/>
                <a:gd name="connsiteY58" fmla="*/ 396240 h 1790839"/>
                <a:gd name="connsiteX59" fmla="*/ 1760220 w 2225040"/>
                <a:gd name="connsiteY59" fmla="*/ 373380 h 1790839"/>
                <a:gd name="connsiteX60" fmla="*/ 1733550 w 2225040"/>
                <a:gd name="connsiteY60" fmla="*/ 346710 h 1790839"/>
                <a:gd name="connsiteX61" fmla="*/ 1729740 w 2225040"/>
                <a:gd name="connsiteY61" fmla="*/ 335280 h 1790839"/>
                <a:gd name="connsiteX62" fmla="*/ 1718310 w 2225040"/>
                <a:gd name="connsiteY62" fmla="*/ 323850 h 1790839"/>
                <a:gd name="connsiteX63" fmla="*/ 1722120 w 2225040"/>
                <a:gd name="connsiteY63" fmla="*/ 304800 h 1790839"/>
                <a:gd name="connsiteX64" fmla="*/ 1744980 w 2225040"/>
                <a:gd name="connsiteY64" fmla="*/ 285750 h 1790839"/>
                <a:gd name="connsiteX65" fmla="*/ 1748790 w 2225040"/>
                <a:gd name="connsiteY65" fmla="*/ 274320 h 1790839"/>
                <a:gd name="connsiteX66" fmla="*/ 1752600 w 2225040"/>
                <a:gd name="connsiteY66" fmla="*/ 213360 h 1790839"/>
                <a:gd name="connsiteX67" fmla="*/ 1767840 w 2225040"/>
                <a:gd name="connsiteY67" fmla="*/ 201930 h 1790839"/>
                <a:gd name="connsiteX68" fmla="*/ 1764030 w 2225040"/>
                <a:gd name="connsiteY68" fmla="*/ 171450 h 1790839"/>
                <a:gd name="connsiteX69" fmla="*/ 1756410 w 2225040"/>
                <a:gd name="connsiteY69" fmla="*/ 160020 h 1790839"/>
                <a:gd name="connsiteX70" fmla="*/ 1744980 w 2225040"/>
                <a:gd name="connsiteY70" fmla="*/ 118110 h 1790839"/>
                <a:gd name="connsiteX71" fmla="*/ 1737360 w 2225040"/>
                <a:gd name="connsiteY71" fmla="*/ 95250 h 1790839"/>
                <a:gd name="connsiteX72" fmla="*/ 1722120 w 2225040"/>
                <a:gd name="connsiteY72" fmla="*/ 87630 h 1790839"/>
                <a:gd name="connsiteX73" fmla="*/ 1699260 w 2225040"/>
                <a:gd name="connsiteY73" fmla="*/ 80010 h 1790839"/>
                <a:gd name="connsiteX74" fmla="*/ 1668780 w 2225040"/>
                <a:gd name="connsiteY74" fmla="*/ 64770 h 1790839"/>
                <a:gd name="connsiteX75" fmla="*/ 1664970 w 2225040"/>
                <a:gd name="connsiteY75" fmla="*/ 53340 h 1790839"/>
                <a:gd name="connsiteX76" fmla="*/ 1653540 w 2225040"/>
                <a:gd name="connsiteY76" fmla="*/ 41910 h 1790839"/>
                <a:gd name="connsiteX77" fmla="*/ 1623060 w 2225040"/>
                <a:gd name="connsiteY77" fmla="*/ 45720 h 1790839"/>
                <a:gd name="connsiteX78" fmla="*/ 1611630 w 2225040"/>
                <a:gd name="connsiteY78" fmla="*/ 57150 h 1790839"/>
                <a:gd name="connsiteX79" fmla="*/ 1588770 w 2225040"/>
                <a:gd name="connsiteY79" fmla="*/ 60960 h 1790839"/>
                <a:gd name="connsiteX80" fmla="*/ 1539240 w 2225040"/>
                <a:gd name="connsiteY80" fmla="*/ 80010 h 1790839"/>
                <a:gd name="connsiteX81" fmla="*/ 1485900 w 2225040"/>
                <a:gd name="connsiteY81" fmla="*/ 76200 h 1790839"/>
                <a:gd name="connsiteX82" fmla="*/ 1474470 w 2225040"/>
                <a:gd name="connsiteY82" fmla="*/ 72390 h 1790839"/>
                <a:gd name="connsiteX83" fmla="*/ 1451610 w 2225040"/>
                <a:gd name="connsiteY83" fmla="*/ 57150 h 1790839"/>
                <a:gd name="connsiteX84" fmla="*/ 1447800 w 2225040"/>
                <a:gd name="connsiteY84" fmla="*/ 34290 h 1790839"/>
                <a:gd name="connsiteX85" fmla="*/ 1440180 w 2225040"/>
                <a:gd name="connsiteY85" fmla="*/ 11430 h 1790839"/>
                <a:gd name="connsiteX86" fmla="*/ 1428750 w 2225040"/>
                <a:gd name="connsiteY86" fmla="*/ 7620 h 1790839"/>
                <a:gd name="connsiteX87" fmla="*/ 1383030 w 2225040"/>
                <a:gd name="connsiteY87" fmla="*/ 0 h 1790839"/>
                <a:gd name="connsiteX88" fmla="*/ 1272540 w 2225040"/>
                <a:gd name="connsiteY88" fmla="*/ 38100 h 1790839"/>
                <a:gd name="connsiteX89" fmla="*/ 1272540 w 2225040"/>
                <a:gd name="connsiteY89" fmla="*/ 140970 h 1790839"/>
                <a:gd name="connsiteX90" fmla="*/ 1242060 w 2225040"/>
                <a:gd name="connsiteY90" fmla="*/ 129540 h 1790839"/>
                <a:gd name="connsiteX91" fmla="*/ 1234440 w 2225040"/>
                <a:gd name="connsiteY91" fmla="*/ 118110 h 1790839"/>
                <a:gd name="connsiteX92" fmla="*/ 1223010 w 2225040"/>
                <a:gd name="connsiteY92" fmla="*/ 114300 h 1790839"/>
                <a:gd name="connsiteX93" fmla="*/ 1200150 w 2225040"/>
                <a:gd name="connsiteY93" fmla="*/ 99060 h 1790839"/>
                <a:gd name="connsiteX94" fmla="*/ 1188720 w 2225040"/>
                <a:gd name="connsiteY94" fmla="*/ 91440 h 1790839"/>
                <a:gd name="connsiteX95" fmla="*/ 1181100 w 2225040"/>
                <a:gd name="connsiteY95" fmla="*/ 80010 h 1790839"/>
                <a:gd name="connsiteX96" fmla="*/ 1150620 w 2225040"/>
                <a:gd name="connsiteY96" fmla="*/ 99060 h 1790839"/>
                <a:gd name="connsiteX97" fmla="*/ 1139190 w 2225040"/>
                <a:gd name="connsiteY97" fmla="*/ 106680 h 1790839"/>
                <a:gd name="connsiteX98" fmla="*/ 1135380 w 2225040"/>
                <a:gd name="connsiteY98" fmla="*/ 118110 h 1790839"/>
                <a:gd name="connsiteX99" fmla="*/ 1127760 w 2225040"/>
                <a:gd name="connsiteY99" fmla="*/ 129540 h 1790839"/>
                <a:gd name="connsiteX100" fmla="*/ 1123950 w 2225040"/>
                <a:gd name="connsiteY100" fmla="*/ 144780 h 1790839"/>
                <a:gd name="connsiteX101" fmla="*/ 1116330 w 2225040"/>
                <a:gd name="connsiteY101" fmla="*/ 156210 h 1790839"/>
                <a:gd name="connsiteX102" fmla="*/ 1101090 w 2225040"/>
                <a:gd name="connsiteY102" fmla="*/ 190500 h 1790839"/>
                <a:gd name="connsiteX103" fmla="*/ 1089660 w 2225040"/>
                <a:gd name="connsiteY103" fmla="*/ 198120 h 1790839"/>
                <a:gd name="connsiteX104" fmla="*/ 1082040 w 2225040"/>
                <a:gd name="connsiteY104" fmla="*/ 209550 h 1790839"/>
                <a:gd name="connsiteX105" fmla="*/ 1059180 w 2225040"/>
                <a:gd name="connsiteY105" fmla="*/ 228600 h 1790839"/>
                <a:gd name="connsiteX106" fmla="*/ 1032510 w 2225040"/>
                <a:gd name="connsiteY106" fmla="*/ 259080 h 1790839"/>
                <a:gd name="connsiteX107" fmla="*/ 1028700 w 2225040"/>
                <a:gd name="connsiteY107" fmla="*/ 270510 h 1790839"/>
                <a:gd name="connsiteX108" fmla="*/ 1021080 w 2225040"/>
                <a:gd name="connsiteY108" fmla="*/ 300990 h 1790839"/>
                <a:gd name="connsiteX109" fmla="*/ 1024890 w 2225040"/>
                <a:gd name="connsiteY109" fmla="*/ 339090 h 1790839"/>
                <a:gd name="connsiteX110" fmla="*/ 1036320 w 2225040"/>
                <a:gd name="connsiteY110" fmla="*/ 350520 h 1790839"/>
                <a:gd name="connsiteX111" fmla="*/ 1051560 w 2225040"/>
                <a:gd name="connsiteY111" fmla="*/ 373380 h 1790839"/>
                <a:gd name="connsiteX112" fmla="*/ 1062990 w 2225040"/>
                <a:gd name="connsiteY112" fmla="*/ 403860 h 1790839"/>
                <a:gd name="connsiteX113" fmla="*/ 1070610 w 2225040"/>
                <a:gd name="connsiteY113" fmla="*/ 419100 h 1790839"/>
                <a:gd name="connsiteX114" fmla="*/ 1082040 w 2225040"/>
                <a:gd name="connsiteY114" fmla="*/ 426720 h 1790839"/>
                <a:gd name="connsiteX115" fmla="*/ 1097280 w 2225040"/>
                <a:gd name="connsiteY115" fmla="*/ 438150 h 1790839"/>
                <a:gd name="connsiteX116" fmla="*/ 1112520 w 2225040"/>
                <a:gd name="connsiteY116" fmla="*/ 453390 h 1790839"/>
                <a:gd name="connsiteX117" fmla="*/ 1120140 w 2225040"/>
                <a:gd name="connsiteY117" fmla="*/ 464820 h 1790839"/>
                <a:gd name="connsiteX118" fmla="*/ 1131570 w 2225040"/>
                <a:gd name="connsiteY118" fmla="*/ 468630 h 1790839"/>
                <a:gd name="connsiteX119" fmla="*/ 1150620 w 2225040"/>
                <a:gd name="connsiteY119" fmla="*/ 491490 h 1790839"/>
                <a:gd name="connsiteX120" fmla="*/ 1146810 w 2225040"/>
                <a:gd name="connsiteY120" fmla="*/ 506730 h 1790839"/>
                <a:gd name="connsiteX121" fmla="*/ 1127760 w 2225040"/>
                <a:gd name="connsiteY121" fmla="*/ 529590 h 1790839"/>
                <a:gd name="connsiteX122" fmla="*/ 1120140 w 2225040"/>
                <a:gd name="connsiteY122" fmla="*/ 541020 h 1790839"/>
                <a:gd name="connsiteX123" fmla="*/ 1108710 w 2225040"/>
                <a:gd name="connsiteY123" fmla="*/ 560070 h 1790839"/>
                <a:gd name="connsiteX124" fmla="*/ 1101090 w 2225040"/>
                <a:gd name="connsiteY124" fmla="*/ 582930 h 1790839"/>
                <a:gd name="connsiteX125" fmla="*/ 1104900 w 2225040"/>
                <a:gd name="connsiteY125" fmla="*/ 624840 h 1790839"/>
                <a:gd name="connsiteX126" fmla="*/ 1112520 w 2225040"/>
                <a:gd name="connsiteY126" fmla="*/ 640080 h 1790839"/>
                <a:gd name="connsiteX127" fmla="*/ 1131570 w 2225040"/>
                <a:gd name="connsiteY127" fmla="*/ 659130 h 1790839"/>
                <a:gd name="connsiteX128" fmla="*/ 1143000 w 2225040"/>
                <a:gd name="connsiteY128" fmla="*/ 662940 h 1790839"/>
                <a:gd name="connsiteX129" fmla="*/ 1154430 w 2225040"/>
                <a:gd name="connsiteY129" fmla="*/ 670560 h 1790839"/>
                <a:gd name="connsiteX130" fmla="*/ 1184910 w 2225040"/>
                <a:gd name="connsiteY130" fmla="*/ 678180 h 1790839"/>
                <a:gd name="connsiteX131" fmla="*/ 1219200 w 2225040"/>
                <a:gd name="connsiteY131" fmla="*/ 697230 h 1790839"/>
                <a:gd name="connsiteX132" fmla="*/ 1219200 w 2225040"/>
                <a:gd name="connsiteY132" fmla="*/ 697230 h 1790839"/>
                <a:gd name="connsiteX133" fmla="*/ 1242060 w 2225040"/>
                <a:gd name="connsiteY133" fmla="*/ 704850 h 1790839"/>
                <a:gd name="connsiteX134" fmla="*/ 1253490 w 2225040"/>
                <a:gd name="connsiteY134" fmla="*/ 708660 h 1790839"/>
                <a:gd name="connsiteX135" fmla="*/ 1264920 w 2225040"/>
                <a:gd name="connsiteY135" fmla="*/ 720090 h 1790839"/>
                <a:gd name="connsiteX136" fmla="*/ 1280160 w 2225040"/>
                <a:gd name="connsiteY136" fmla="*/ 746760 h 1790839"/>
                <a:gd name="connsiteX137" fmla="*/ 1276350 w 2225040"/>
                <a:gd name="connsiteY137" fmla="*/ 758190 h 1790839"/>
                <a:gd name="connsiteX138" fmla="*/ 1226820 w 2225040"/>
                <a:gd name="connsiteY138" fmla="*/ 742950 h 1790839"/>
                <a:gd name="connsiteX139" fmla="*/ 1215390 w 2225040"/>
                <a:gd name="connsiteY139" fmla="*/ 731520 h 1790839"/>
                <a:gd name="connsiteX140" fmla="*/ 1203960 w 2225040"/>
                <a:gd name="connsiteY140" fmla="*/ 727710 h 1790839"/>
                <a:gd name="connsiteX141" fmla="*/ 1184910 w 2225040"/>
                <a:gd name="connsiteY141" fmla="*/ 720090 h 1790839"/>
                <a:gd name="connsiteX142" fmla="*/ 1162050 w 2225040"/>
                <a:gd name="connsiteY142" fmla="*/ 723900 h 1790839"/>
                <a:gd name="connsiteX143" fmla="*/ 1158240 w 2225040"/>
                <a:gd name="connsiteY143" fmla="*/ 784860 h 1790839"/>
                <a:gd name="connsiteX144" fmla="*/ 1112520 w 2225040"/>
                <a:gd name="connsiteY144" fmla="*/ 781050 h 1790839"/>
                <a:gd name="connsiteX145" fmla="*/ 1066800 w 2225040"/>
                <a:gd name="connsiteY145" fmla="*/ 769620 h 1790839"/>
                <a:gd name="connsiteX146" fmla="*/ 1040130 w 2225040"/>
                <a:gd name="connsiteY146" fmla="*/ 750570 h 1790839"/>
                <a:gd name="connsiteX147" fmla="*/ 1028700 w 2225040"/>
                <a:gd name="connsiteY147" fmla="*/ 742950 h 1790839"/>
                <a:gd name="connsiteX148" fmla="*/ 1013460 w 2225040"/>
                <a:gd name="connsiteY148" fmla="*/ 731520 h 1790839"/>
                <a:gd name="connsiteX149" fmla="*/ 990600 w 2225040"/>
                <a:gd name="connsiteY149" fmla="*/ 723900 h 1790839"/>
                <a:gd name="connsiteX150" fmla="*/ 975360 w 2225040"/>
                <a:gd name="connsiteY150" fmla="*/ 716280 h 1790839"/>
                <a:gd name="connsiteX151" fmla="*/ 960120 w 2225040"/>
                <a:gd name="connsiteY151" fmla="*/ 712470 h 1790839"/>
                <a:gd name="connsiteX152" fmla="*/ 948690 w 2225040"/>
                <a:gd name="connsiteY152" fmla="*/ 708660 h 1790839"/>
                <a:gd name="connsiteX153" fmla="*/ 910590 w 2225040"/>
                <a:gd name="connsiteY153" fmla="*/ 712470 h 1790839"/>
                <a:gd name="connsiteX154" fmla="*/ 906780 w 2225040"/>
                <a:gd name="connsiteY154" fmla="*/ 723900 h 1790839"/>
                <a:gd name="connsiteX155" fmla="*/ 899160 w 2225040"/>
                <a:gd name="connsiteY155" fmla="*/ 762000 h 1790839"/>
                <a:gd name="connsiteX156" fmla="*/ 891540 w 2225040"/>
                <a:gd name="connsiteY156" fmla="*/ 788670 h 1790839"/>
                <a:gd name="connsiteX157" fmla="*/ 887730 w 2225040"/>
                <a:gd name="connsiteY157" fmla="*/ 803910 h 1790839"/>
                <a:gd name="connsiteX158" fmla="*/ 876300 w 2225040"/>
                <a:gd name="connsiteY158" fmla="*/ 815340 h 1790839"/>
                <a:gd name="connsiteX159" fmla="*/ 857250 w 2225040"/>
                <a:gd name="connsiteY159" fmla="*/ 853440 h 1790839"/>
                <a:gd name="connsiteX160" fmla="*/ 842010 w 2225040"/>
                <a:gd name="connsiteY160" fmla="*/ 868680 h 1790839"/>
                <a:gd name="connsiteX161" fmla="*/ 830580 w 2225040"/>
                <a:gd name="connsiteY161" fmla="*/ 880110 h 1790839"/>
                <a:gd name="connsiteX162" fmla="*/ 819150 w 2225040"/>
                <a:gd name="connsiteY162" fmla="*/ 887730 h 1790839"/>
                <a:gd name="connsiteX163" fmla="*/ 803910 w 2225040"/>
                <a:gd name="connsiteY163" fmla="*/ 864870 h 1790839"/>
                <a:gd name="connsiteX164" fmla="*/ 800100 w 2225040"/>
                <a:gd name="connsiteY164" fmla="*/ 849630 h 1790839"/>
                <a:gd name="connsiteX165" fmla="*/ 784860 w 2225040"/>
                <a:gd name="connsiteY165" fmla="*/ 842010 h 1790839"/>
                <a:gd name="connsiteX166" fmla="*/ 701040 w 2225040"/>
                <a:gd name="connsiteY166" fmla="*/ 845820 h 1790839"/>
                <a:gd name="connsiteX167" fmla="*/ 681990 w 2225040"/>
                <a:gd name="connsiteY167" fmla="*/ 849630 h 1790839"/>
                <a:gd name="connsiteX168" fmla="*/ 670560 w 2225040"/>
                <a:gd name="connsiteY168" fmla="*/ 857250 h 1790839"/>
                <a:gd name="connsiteX169" fmla="*/ 647700 w 2225040"/>
                <a:gd name="connsiteY169" fmla="*/ 864870 h 1790839"/>
                <a:gd name="connsiteX170" fmla="*/ 636270 w 2225040"/>
                <a:gd name="connsiteY170" fmla="*/ 872490 h 1790839"/>
                <a:gd name="connsiteX171" fmla="*/ 613410 w 2225040"/>
                <a:gd name="connsiteY171" fmla="*/ 880110 h 1790839"/>
                <a:gd name="connsiteX172" fmla="*/ 601980 w 2225040"/>
                <a:gd name="connsiteY172" fmla="*/ 891540 h 1790839"/>
                <a:gd name="connsiteX173" fmla="*/ 571500 w 2225040"/>
                <a:gd name="connsiteY173" fmla="*/ 891540 h 1790839"/>
                <a:gd name="connsiteX174" fmla="*/ 510540 w 2225040"/>
                <a:gd name="connsiteY174" fmla="*/ 891540 h 1790839"/>
                <a:gd name="connsiteX175" fmla="*/ 506730 w 2225040"/>
                <a:gd name="connsiteY175" fmla="*/ 906780 h 1790839"/>
                <a:gd name="connsiteX176" fmla="*/ 502920 w 2225040"/>
                <a:gd name="connsiteY176" fmla="*/ 918210 h 1790839"/>
                <a:gd name="connsiteX177" fmla="*/ 468630 w 2225040"/>
                <a:gd name="connsiteY177" fmla="*/ 944880 h 1790839"/>
                <a:gd name="connsiteX178" fmla="*/ 457200 w 2225040"/>
                <a:gd name="connsiteY178" fmla="*/ 952500 h 1790839"/>
                <a:gd name="connsiteX179" fmla="*/ 293370 w 2225040"/>
                <a:gd name="connsiteY179" fmla="*/ 807720 h 1790839"/>
                <a:gd name="connsiteX180" fmla="*/ 259080 w 2225040"/>
                <a:gd name="connsiteY180" fmla="*/ 853440 h 1790839"/>
                <a:gd name="connsiteX181" fmla="*/ 228600 w 2225040"/>
                <a:gd name="connsiteY181" fmla="*/ 864870 h 1790839"/>
                <a:gd name="connsiteX182" fmla="*/ 167640 w 2225040"/>
                <a:gd name="connsiteY182" fmla="*/ 872490 h 1790839"/>
                <a:gd name="connsiteX183" fmla="*/ 156210 w 2225040"/>
                <a:gd name="connsiteY183" fmla="*/ 880110 h 1790839"/>
                <a:gd name="connsiteX184" fmla="*/ 152400 w 2225040"/>
                <a:gd name="connsiteY184" fmla="*/ 895350 h 1790839"/>
                <a:gd name="connsiteX185" fmla="*/ 144780 w 2225040"/>
                <a:gd name="connsiteY185" fmla="*/ 963930 h 1790839"/>
                <a:gd name="connsiteX186" fmla="*/ 140970 w 2225040"/>
                <a:gd name="connsiteY186" fmla="*/ 967740 h 1790839"/>
                <a:gd name="connsiteX187" fmla="*/ 137160 w 2225040"/>
                <a:gd name="connsiteY187" fmla="*/ 1055370 h 1790839"/>
                <a:gd name="connsiteX188" fmla="*/ 247650 w 2225040"/>
                <a:gd name="connsiteY188" fmla="*/ 1104900 h 1790839"/>
                <a:gd name="connsiteX189" fmla="*/ 236220 w 2225040"/>
                <a:gd name="connsiteY189" fmla="*/ 1196340 h 1790839"/>
                <a:gd name="connsiteX190" fmla="*/ 95250 w 2225040"/>
                <a:gd name="connsiteY190" fmla="*/ 1310640 h 1790839"/>
                <a:gd name="connsiteX191" fmla="*/ 110490 w 2225040"/>
                <a:gd name="connsiteY191" fmla="*/ 1394460 h 1790839"/>
                <a:gd name="connsiteX192" fmla="*/ 140970 w 2225040"/>
                <a:gd name="connsiteY192" fmla="*/ 1440180 h 1790839"/>
                <a:gd name="connsiteX193" fmla="*/ 0 w 2225040"/>
                <a:gd name="connsiteY193" fmla="*/ 1546860 h 1790839"/>
                <a:gd name="connsiteX194" fmla="*/ 38100 w 2225040"/>
                <a:gd name="connsiteY194" fmla="*/ 1604010 h 1790839"/>
                <a:gd name="connsiteX195" fmla="*/ 13955 w 2225040"/>
                <a:gd name="connsiteY195" fmla="*/ 1765499 h 1790839"/>
                <a:gd name="connsiteX0" fmla="*/ 16709 w 2225040"/>
                <a:gd name="connsiteY0" fmla="*/ 1894947 h 1895066"/>
                <a:gd name="connsiteX1" fmla="*/ 133350 w 2225040"/>
                <a:gd name="connsiteY1" fmla="*/ 1790700 h 1895066"/>
                <a:gd name="connsiteX2" fmla="*/ 1021080 w 2225040"/>
                <a:gd name="connsiteY2" fmla="*/ 1779270 h 1895066"/>
                <a:gd name="connsiteX3" fmla="*/ 1154430 w 2225040"/>
                <a:gd name="connsiteY3" fmla="*/ 1691640 h 1895066"/>
                <a:gd name="connsiteX4" fmla="*/ 1219200 w 2225040"/>
                <a:gd name="connsiteY4" fmla="*/ 1691640 h 1895066"/>
                <a:gd name="connsiteX5" fmla="*/ 1295400 w 2225040"/>
                <a:gd name="connsiteY5" fmla="*/ 1657350 h 1895066"/>
                <a:gd name="connsiteX6" fmla="*/ 1417320 w 2225040"/>
                <a:gd name="connsiteY6" fmla="*/ 1615440 h 1895066"/>
                <a:gd name="connsiteX7" fmla="*/ 1455420 w 2225040"/>
                <a:gd name="connsiteY7" fmla="*/ 1539240 h 1895066"/>
                <a:gd name="connsiteX8" fmla="*/ 1478280 w 2225040"/>
                <a:gd name="connsiteY8" fmla="*/ 1512570 h 1895066"/>
                <a:gd name="connsiteX9" fmla="*/ 1489710 w 2225040"/>
                <a:gd name="connsiteY9" fmla="*/ 1508760 h 1895066"/>
                <a:gd name="connsiteX10" fmla="*/ 1493520 w 2225040"/>
                <a:gd name="connsiteY10" fmla="*/ 1504950 h 1895066"/>
                <a:gd name="connsiteX11" fmla="*/ 1569720 w 2225040"/>
                <a:gd name="connsiteY11" fmla="*/ 1501140 h 1895066"/>
                <a:gd name="connsiteX12" fmla="*/ 1584960 w 2225040"/>
                <a:gd name="connsiteY12" fmla="*/ 1470660 h 1895066"/>
                <a:gd name="connsiteX13" fmla="*/ 1588770 w 2225040"/>
                <a:gd name="connsiteY13" fmla="*/ 1459230 h 1895066"/>
                <a:gd name="connsiteX14" fmla="*/ 1600200 w 2225040"/>
                <a:gd name="connsiteY14" fmla="*/ 1451610 h 1895066"/>
                <a:gd name="connsiteX15" fmla="*/ 1607820 w 2225040"/>
                <a:gd name="connsiteY15" fmla="*/ 1440180 h 1895066"/>
                <a:gd name="connsiteX16" fmla="*/ 1615440 w 2225040"/>
                <a:gd name="connsiteY16" fmla="*/ 1390650 h 1895066"/>
                <a:gd name="connsiteX17" fmla="*/ 1619250 w 2225040"/>
                <a:gd name="connsiteY17" fmla="*/ 1371600 h 1895066"/>
                <a:gd name="connsiteX18" fmla="*/ 1664970 w 2225040"/>
                <a:gd name="connsiteY18" fmla="*/ 1367790 h 1895066"/>
                <a:gd name="connsiteX19" fmla="*/ 1676400 w 2225040"/>
                <a:gd name="connsiteY19" fmla="*/ 1363980 h 1895066"/>
                <a:gd name="connsiteX20" fmla="*/ 1699260 w 2225040"/>
                <a:gd name="connsiteY20" fmla="*/ 1344930 h 1895066"/>
                <a:gd name="connsiteX21" fmla="*/ 1703070 w 2225040"/>
                <a:gd name="connsiteY21" fmla="*/ 1329690 h 1895066"/>
                <a:gd name="connsiteX22" fmla="*/ 1710690 w 2225040"/>
                <a:gd name="connsiteY22" fmla="*/ 1318260 h 1895066"/>
                <a:gd name="connsiteX23" fmla="*/ 1703070 w 2225040"/>
                <a:gd name="connsiteY23" fmla="*/ 1283970 h 1895066"/>
                <a:gd name="connsiteX24" fmla="*/ 1706880 w 2225040"/>
                <a:gd name="connsiteY24" fmla="*/ 1264920 h 1895066"/>
                <a:gd name="connsiteX25" fmla="*/ 1847850 w 2225040"/>
                <a:gd name="connsiteY25" fmla="*/ 1169670 h 1895066"/>
                <a:gd name="connsiteX26" fmla="*/ 1958340 w 2225040"/>
                <a:gd name="connsiteY26" fmla="*/ 1131570 h 1895066"/>
                <a:gd name="connsiteX27" fmla="*/ 2225040 w 2225040"/>
                <a:gd name="connsiteY27" fmla="*/ 861060 h 1895066"/>
                <a:gd name="connsiteX28" fmla="*/ 2183130 w 2225040"/>
                <a:gd name="connsiteY28" fmla="*/ 861060 h 1895066"/>
                <a:gd name="connsiteX29" fmla="*/ 2148840 w 2225040"/>
                <a:gd name="connsiteY29" fmla="*/ 857250 h 1895066"/>
                <a:gd name="connsiteX30" fmla="*/ 2133600 w 2225040"/>
                <a:gd name="connsiteY30" fmla="*/ 845820 h 1895066"/>
                <a:gd name="connsiteX31" fmla="*/ 2110740 w 2225040"/>
                <a:gd name="connsiteY31" fmla="*/ 826770 h 1895066"/>
                <a:gd name="connsiteX32" fmla="*/ 2087880 w 2225040"/>
                <a:gd name="connsiteY32" fmla="*/ 807720 h 1895066"/>
                <a:gd name="connsiteX33" fmla="*/ 2080260 w 2225040"/>
                <a:gd name="connsiteY33" fmla="*/ 796290 h 1895066"/>
                <a:gd name="connsiteX34" fmla="*/ 2068830 w 2225040"/>
                <a:gd name="connsiteY34" fmla="*/ 788670 h 1895066"/>
                <a:gd name="connsiteX35" fmla="*/ 2053590 w 2225040"/>
                <a:gd name="connsiteY35" fmla="*/ 777240 h 1895066"/>
                <a:gd name="connsiteX36" fmla="*/ 2042160 w 2225040"/>
                <a:gd name="connsiteY36" fmla="*/ 773430 h 1895066"/>
                <a:gd name="connsiteX37" fmla="*/ 2019300 w 2225040"/>
                <a:gd name="connsiteY37" fmla="*/ 762000 h 1895066"/>
                <a:gd name="connsiteX38" fmla="*/ 2000250 w 2225040"/>
                <a:gd name="connsiteY38" fmla="*/ 731520 h 1895066"/>
                <a:gd name="connsiteX39" fmla="*/ 1985010 w 2225040"/>
                <a:gd name="connsiteY39" fmla="*/ 708660 h 1895066"/>
                <a:gd name="connsiteX40" fmla="*/ 1973580 w 2225040"/>
                <a:gd name="connsiteY40" fmla="*/ 704850 h 1895066"/>
                <a:gd name="connsiteX41" fmla="*/ 1965960 w 2225040"/>
                <a:gd name="connsiteY41" fmla="*/ 693420 h 1895066"/>
                <a:gd name="connsiteX42" fmla="*/ 1954530 w 2225040"/>
                <a:gd name="connsiteY42" fmla="*/ 681990 h 1895066"/>
                <a:gd name="connsiteX43" fmla="*/ 1950720 w 2225040"/>
                <a:gd name="connsiteY43" fmla="*/ 640080 h 1895066"/>
                <a:gd name="connsiteX44" fmla="*/ 1939290 w 2225040"/>
                <a:gd name="connsiteY44" fmla="*/ 628650 h 1895066"/>
                <a:gd name="connsiteX45" fmla="*/ 1916430 w 2225040"/>
                <a:gd name="connsiteY45" fmla="*/ 613410 h 1895066"/>
                <a:gd name="connsiteX46" fmla="*/ 1893570 w 2225040"/>
                <a:gd name="connsiteY46" fmla="*/ 594360 h 1895066"/>
                <a:gd name="connsiteX47" fmla="*/ 1885950 w 2225040"/>
                <a:gd name="connsiteY47" fmla="*/ 582930 h 1895066"/>
                <a:gd name="connsiteX48" fmla="*/ 1874520 w 2225040"/>
                <a:gd name="connsiteY48" fmla="*/ 575310 h 1895066"/>
                <a:gd name="connsiteX49" fmla="*/ 1870710 w 2225040"/>
                <a:gd name="connsiteY49" fmla="*/ 556260 h 1895066"/>
                <a:gd name="connsiteX50" fmla="*/ 1866900 w 2225040"/>
                <a:gd name="connsiteY50" fmla="*/ 529590 h 1895066"/>
                <a:gd name="connsiteX51" fmla="*/ 1855470 w 2225040"/>
                <a:gd name="connsiteY51" fmla="*/ 518160 h 1895066"/>
                <a:gd name="connsiteX52" fmla="*/ 1851660 w 2225040"/>
                <a:gd name="connsiteY52" fmla="*/ 506730 h 1895066"/>
                <a:gd name="connsiteX53" fmla="*/ 1840230 w 2225040"/>
                <a:gd name="connsiteY53" fmla="*/ 499110 h 1895066"/>
                <a:gd name="connsiteX54" fmla="*/ 1832610 w 2225040"/>
                <a:gd name="connsiteY54" fmla="*/ 487680 h 1895066"/>
                <a:gd name="connsiteX55" fmla="*/ 1828800 w 2225040"/>
                <a:gd name="connsiteY55" fmla="*/ 445770 h 1895066"/>
                <a:gd name="connsiteX56" fmla="*/ 1805940 w 2225040"/>
                <a:gd name="connsiteY56" fmla="*/ 422910 h 1895066"/>
                <a:gd name="connsiteX57" fmla="*/ 1794510 w 2225040"/>
                <a:gd name="connsiteY57" fmla="*/ 415290 h 1895066"/>
                <a:gd name="connsiteX58" fmla="*/ 1771650 w 2225040"/>
                <a:gd name="connsiteY58" fmla="*/ 396240 h 1895066"/>
                <a:gd name="connsiteX59" fmla="*/ 1760220 w 2225040"/>
                <a:gd name="connsiteY59" fmla="*/ 373380 h 1895066"/>
                <a:gd name="connsiteX60" fmla="*/ 1733550 w 2225040"/>
                <a:gd name="connsiteY60" fmla="*/ 346710 h 1895066"/>
                <a:gd name="connsiteX61" fmla="*/ 1729740 w 2225040"/>
                <a:gd name="connsiteY61" fmla="*/ 335280 h 1895066"/>
                <a:gd name="connsiteX62" fmla="*/ 1718310 w 2225040"/>
                <a:gd name="connsiteY62" fmla="*/ 323850 h 1895066"/>
                <a:gd name="connsiteX63" fmla="*/ 1722120 w 2225040"/>
                <a:gd name="connsiteY63" fmla="*/ 304800 h 1895066"/>
                <a:gd name="connsiteX64" fmla="*/ 1744980 w 2225040"/>
                <a:gd name="connsiteY64" fmla="*/ 285750 h 1895066"/>
                <a:gd name="connsiteX65" fmla="*/ 1748790 w 2225040"/>
                <a:gd name="connsiteY65" fmla="*/ 274320 h 1895066"/>
                <a:gd name="connsiteX66" fmla="*/ 1752600 w 2225040"/>
                <a:gd name="connsiteY66" fmla="*/ 213360 h 1895066"/>
                <a:gd name="connsiteX67" fmla="*/ 1767840 w 2225040"/>
                <a:gd name="connsiteY67" fmla="*/ 201930 h 1895066"/>
                <a:gd name="connsiteX68" fmla="*/ 1764030 w 2225040"/>
                <a:gd name="connsiteY68" fmla="*/ 171450 h 1895066"/>
                <a:gd name="connsiteX69" fmla="*/ 1756410 w 2225040"/>
                <a:gd name="connsiteY69" fmla="*/ 160020 h 1895066"/>
                <a:gd name="connsiteX70" fmla="*/ 1744980 w 2225040"/>
                <a:gd name="connsiteY70" fmla="*/ 118110 h 1895066"/>
                <a:gd name="connsiteX71" fmla="*/ 1737360 w 2225040"/>
                <a:gd name="connsiteY71" fmla="*/ 95250 h 1895066"/>
                <a:gd name="connsiteX72" fmla="*/ 1722120 w 2225040"/>
                <a:gd name="connsiteY72" fmla="*/ 87630 h 1895066"/>
                <a:gd name="connsiteX73" fmla="*/ 1699260 w 2225040"/>
                <a:gd name="connsiteY73" fmla="*/ 80010 h 1895066"/>
                <a:gd name="connsiteX74" fmla="*/ 1668780 w 2225040"/>
                <a:gd name="connsiteY74" fmla="*/ 64770 h 1895066"/>
                <a:gd name="connsiteX75" fmla="*/ 1664970 w 2225040"/>
                <a:gd name="connsiteY75" fmla="*/ 53340 h 1895066"/>
                <a:gd name="connsiteX76" fmla="*/ 1653540 w 2225040"/>
                <a:gd name="connsiteY76" fmla="*/ 41910 h 1895066"/>
                <a:gd name="connsiteX77" fmla="*/ 1623060 w 2225040"/>
                <a:gd name="connsiteY77" fmla="*/ 45720 h 1895066"/>
                <a:gd name="connsiteX78" fmla="*/ 1611630 w 2225040"/>
                <a:gd name="connsiteY78" fmla="*/ 57150 h 1895066"/>
                <a:gd name="connsiteX79" fmla="*/ 1588770 w 2225040"/>
                <a:gd name="connsiteY79" fmla="*/ 60960 h 1895066"/>
                <a:gd name="connsiteX80" fmla="*/ 1539240 w 2225040"/>
                <a:gd name="connsiteY80" fmla="*/ 80010 h 1895066"/>
                <a:gd name="connsiteX81" fmla="*/ 1485900 w 2225040"/>
                <a:gd name="connsiteY81" fmla="*/ 76200 h 1895066"/>
                <a:gd name="connsiteX82" fmla="*/ 1474470 w 2225040"/>
                <a:gd name="connsiteY82" fmla="*/ 72390 h 1895066"/>
                <a:gd name="connsiteX83" fmla="*/ 1451610 w 2225040"/>
                <a:gd name="connsiteY83" fmla="*/ 57150 h 1895066"/>
                <a:gd name="connsiteX84" fmla="*/ 1447800 w 2225040"/>
                <a:gd name="connsiteY84" fmla="*/ 34290 h 1895066"/>
                <a:gd name="connsiteX85" fmla="*/ 1440180 w 2225040"/>
                <a:gd name="connsiteY85" fmla="*/ 11430 h 1895066"/>
                <a:gd name="connsiteX86" fmla="*/ 1428750 w 2225040"/>
                <a:gd name="connsiteY86" fmla="*/ 7620 h 1895066"/>
                <a:gd name="connsiteX87" fmla="*/ 1383030 w 2225040"/>
                <a:gd name="connsiteY87" fmla="*/ 0 h 1895066"/>
                <a:gd name="connsiteX88" fmla="*/ 1272540 w 2225040"/>
                <a:gd name="connsiteY88" fmla="*/ 38100 h 1895066"/>
                <a:gd name="connsiteX89" fmla="*/ 1272540 w 2225040"/>
                <a:gd name="connsiteY89" fmla="*/ 140970 h 1895066"/>
                <a:gd name="connsiteX90" fmla="*/ 1242060 w 2225040"/>
                <a:gd name="connsiteY90" fmla="*/ 129540 h 1895066"/>
                <a:gd name="connsiteX91" fmla="*/ 1234440 w 2225040"/>
                <a:gd name="connsiteY91" fmla="*/ 118110 h 1895066"/>
                <a:gd name="connsiteX92" fmla="*/ 1223010 w 2225040"/>
                <a:gd name="connsiteY92" fmla="*/ 114300 h 1895066"/>
                <a:gd name="connsiteX93" fmla="*/ 1200150 w 2225040"/>
                <a:gd name="connsiteY93" fmla="*/ 99060 h 1895066"/>
                <a:gd name="connsiteX94" fmla="*/ 1188720 w 2225040"/>
                <a:gd name="connsiteY94" fmla="*/ 91440 h 1895066"/>
                <a:gd name="connsiteX95" fmla="*/ 1181100 w 2225040"/>
                <a:gd name="connsiteY95" fmla="*/ 80010 h 1895066"/>
                <a:gd name="connsiteX96" fmla="*/ 1150620 w 2225040"/>
                <a:gd name="connsiteY96" fmla="*/ 99060 h 1895066"/>
                <a:gd name="connsiteX97" fmla="*/ 1139190 w 2225040"/>
                <a:gd name="connsiteY97" fmla="*/ 106680 h 1895066"/>
                <a:gd name="connsiteX98" fmla="*/ 1135380 w 2225040"/>
                <a:gd name="connsiteY98" fmla="*/ 118110 h 1895066"/>
                <a:gd name="connsiteX99" fmla="*/ 1127760 w 2225040"/>
                <a:gd name="connsiteY99" fmla="*/ 129540 h 1895066"/>
                <a:gd name="connsiteX100" fmla="*/ 1123950 w 2225040"/>
                <a:gd name="connsiteY100" fmla="*/ 144780 h 1895066"/>
                <a:gd name="connsiteX101" fmla="*/ 1116330 w 2225040"/>
                <a:gd name="connsiteY101" fmla="*/ 156210 h 1895066"/>
                <a:gd name="connsiteX102" fmla="*/ 1101090 w 2225040"/>
                <a:gd name="connsiteY102" fmla="*/ 190500 h 1895066"/>
                <a:gd name="connsiteX103" fmla="*/ 1089660 w 2225040"/>
                <a:gd name="connsiteY103" fmla="*/ 198120 h 1895066"/>
                <a:gd name="connsiteX104" fmla="*/ 1082040 w 2225040"/>
                <a:gd name="connsiteY104" fmla="*/ 209550 h 1895066"/>
                <a:gd name="connsiteX105" fmla="*/ 1059180 w 2225040"/>
                <a:gd name="connsiteY105" fmla="*/ 228600 h 1895066"/>
                <a:gd name="connsiteX106" fmla="*/ 1032510 w 2225040"/>
                <a:gd name="connsiteY106" fmla="*/ 259080 h 1895066"/>
                <a:gd name="connsiteX107" fmla="*/ 1028700 w 2225040"/>
                <a:gd name="connsiteY107" fmla="*/ 270510 h 1895066"/>
                <a:gd name="connsiteX108" fmla="*/ 1021080 w 2225040"/>
                <a:gd name="connsiteY108" fmla="*/ 300990 h 1895066"/>
                <a:gd name="connsiteX109" fmla="*/ 1024890 w 2225040"/>
                <a:gd name="connsiteY109" fmla="*/ 339090 h 1895066"/>
                <a:gd name="connsiteX110" fmla="*/ 1036320 w 2225040"/>
                <a:gd name="connsiteY110" fmla="*/ 350520 h 1895066"/>
                <a:gd name="connsiteX111" fmla="*/ 1051560 w 2225040"/>
                <a:gd name="connsiteY111" fmla="*/ 373380 h 1895066"/>
                <a:gd name="connsiteX112" fmla="*/ 1062990 w 2225040"/>
                <a:gd name="connsiteY112" fmla="*/ 403860 h 1895066"/>
                <a:gd name="connsiteX113" fmla="*/ 1070610 w 2225040"/>
                <a:gd name="connsiteY113" fmla="*/ 419100 h 1895066"/>
                <a:gd name="connsiteX114" fmla="*/ 1082040 w 2225040"/>
                <a:gd name="connsiteY114" fmla="*/ 426720 h 1895066"/>
                <a:gd name="connsiteX115" fmla="*/ 1097280 w 2225040"/>
                <a:gd name="connsiteY115" fmla="*/ 438150 h 1895066"/>
                <a:gd name="connsiteX116" fmla="*/ 1112520 w 2225040"/>
                <a:gd name="connsiteY116" fmla="*/ 453390 h 1895066"/>
                <a:gd name="connsiteX117" fmla="*/ 1120140 w 2225040"/>
                <a:gd name="connsiteY117" fmla="*/ 464820 h 1895066"/>
                <a:gd name="connsiteX118" fmla="*/ 1131570 w 2225040"/>
                <a:gd name="connsiteY118" fmla="*/ 468630 h 1895066"/>
                <a:gd name="connsiteX119" fmla="*/ 1150620 w 2225040"/>
                <a:gd name="connsiteY119" fmla="*/ 491490 h 1895066"/>
                <a:gd name="connsiteX120" fmla="*/ 1146810 w 2225040"/>
                <a:gd name="connsiteY120" fmla="*/ 506730 h 1895066"/>
                <a:gd name="connsiteX121" fmla="*/ 1127760 w 2225040"/>
                <a:gd name="connsiteY121" fmla="*/ 529590 h 1895066"/>
                <a:gd name="connsiteX122" fmla="*/ 1120140 w 2225040"/>
                <a:gd name="connsiteY122" fmla="*/ 541020 h 1895066"/>
                <a:gd name="connsiteX123" fmla="*/ 1108710 w 2225040"/>
                <a:gd name="connsiteY123" fmla="*/ 560070 h 1895066"/>
                <a:gd name="connsiteX124" fmla="*/ 1101090 w 2225040"/>
                <a:gd name="connsiteY124" fmla="*/ 582930 h 1895066"/>
                <a:gd name="connsiteX125" fmla="*/ 1104900 w 2225040"/>
                <a:gd name="connsiteY125" fmla="*/ 624840 h 1895066"/>
                <a:gd name="connsiteX126" fmla="*/ 1112520 w 2225040"/>
                <a:gd name="connsiteY126" fmla="*/ 640080 h 1895066"/>
                <a:gd name="connsiteX127" fmla="*/ 1131570 w 2225040"/>
                <a:gd name="connsiteY127" fmla="*/ 659130 h 1895066"/>
                <a:gd name="connsiteX128" fmla="*/ 1143000 w 2225040"/>
                <a:gd name="connsiteY128" fmla="*/ 662940 h 1895066"/>
                <a:gd name="connsiteX129" fmla="*/ 1154430 w 2225040"/>
                <a:gd name="connsiteY129" fmla="*/ 670560 h 1895066"/>
                <a:gd name="connsiteX130" fmla="*/ 1184910 w 2225040"/>
                <a:gd name="connsiteY130" fmla="*/ 678180 h 1895066"/>
                <a:gd name="connsiteX131" fmla="*/ 1219200 w 2225040"/>
                <a:gd name="connsiteY131" fmla="*/ 697230 h 1895066"/>
                <a:gd name="connsiteX132" fmla="*/ 1219200 w 2225040"/>
                <a:gd name="connsiteY132" fmla="*/ 697230 h 1895066"/>
                <a:gd name="connsiteX133" fmla="*/ 1242060 w 2225040"/>
                <a:gd name="connsiteY133" fmla="*/ 704850 h 1895066"/>
                <a:gd name="connsiteX134" fmla="*/ 1253490 w 2225040"/>
                <a:gd name="connsiteY134" fmla="*/ 708660 h 1895066"/>
                <a:gd name="connsiteX135" fmla="*/ 1264920 w 2225040"/>
                <a:gd name="connsiteY135" fmla="*/ 720090 h 1895066"/>
                <a:gd name="connsiteX136" fmla="*/ 1280160 w 2225040"/>
                <a:gd name="connsiteY136" fmla="*/ 746760 h 1895066"/>
                <a:gd name="connsiteX137" fmla="*/ 1276350 w 2225040"/>
                <a:gd name="connsiteY137" fmla="*/ 758190 h 1895066"/>
                <a:gd name="connsiteX138" fmla="*/ 1226820 w 2225040"/>
                <a:gd name="connsiteY138" fmla="*/ 742950 h 1895066"/>
                <a:gd name="connsiteX139" fmla="*/ 1215390 w 2225040"/>
                <a:gd name="connsiteY139" fmla="*/ 731520 h 1895066"/>
                <a:gd name="connsiteX140" fmla="*/ 1203960 w 2225040"/>
                <a:gd name="connsiteY140" fmla="*/ 727710 h 1895066"/>
                <a:gd name="connsiteX141" fmla="*/ 1184910 w 2225040"/>
                <a:gd name="connsiteY141" fmla="*/ 720090 h 1895066"/>
                <a:gd name="connsiteX142" fmla="*/ 1162050 w 2225040"/>
                <a:gd name="connsiteY142" fmla="*/ 723900 h 1895066"/>
                <a:gd name="connsiteX143" fmla="*/ 1158240 w 2225040"/>
                <a:gd name="connsiteY143" fmla="*/ 784860 h 1895066"/>
                <a:gd name="connsiteX144" fmla="*/ 1112520 w 2225040"/>
                <a:gd name="connsiteY144" fmla="*/ 781050 h 1895066"/>
                <a:gd name="connsiteX145" fmla="*/ 1066800 w 2225040"/>
                <a:gd name="connsiteY145" fmla="*/ 769620 h 1895066"/>
                <a:gd name="connsiteX146" fmla="*/ 1040130 w 2225040"/>
                <a:gd name="connsiteY146" fmla="*/ 750570 h 1895066"/>
                <a:gd name="connsiteX147" fmla="*/ 1028700 w 2225040"/>
                <a:gd name="connsiteY147" fmla="*/ 742950 h 1895066"/>
                <a:gd name="connsiteX148" fmla="*/ 1013460 w 2225040"/>
                <a:gd name="connsiteY148" fmla="*/ 731520 h 1895066"/>
                <a:gd name="connsiteX149" fmla="*/ 990600 w 2225040"/>
                <a:gd name="connsiteY149" fmla="*/ 723900 h 1895066"/>
                <a:gd name="connsiteX150" fmla="*/ 975360 w 2225040"/>
                <a:gd name="connsiteY150" fmla="*/ 716280 h 1895066"/>
                <a:gd name="connsiteX151" fmla="*/ 960120 w 2225040"/>
                <a:gd name="connsiteY151" fmla="*/ 712470 h 1895066"/>
                <a:gd name="connsiteX152" fmla="*/ 948690 w 2225040"/>
                <a:gd name="connsiteY152" fmla="*/ 708660 h 1895066"/>
                <a:gd name="connsiteX153" fmla="*/ 910590 w 2225040"/>
                <a:gd name="connsiteY153" fmla="*/ 712470 h 1895066"/>
                <a:gd name="connsiteX154" fmla="*/ 906780 w 2225040"/>
                <a:gd name="connsiteY154" fmla="*/ 723900 h 1895066"/>
                <a:gd name="connsiteX155" fmla="*/ 899160 w 2225040"/>
                <a:gd name="connsiteY155" fmla="*/ 762000 h 1895066"/>
                <a:gd name="connsiteX156" fmla="*/ 891540 w 2225040"/>
                <a:gd name="connsiteY156" fmla="*/ 788670 h 1895066"/>
                <a:gd name="connsiteX157" fmla="*/ 887730 w 2225040"/>
                <a:gd name="connsiteY157" fmla="*/ 803910 h 1895066"/>
                <a:gd name="connsiteX158" fmla="*/ 876300 w 2225040"/>
                <a:gd name="connsiteY158" fmla="*/ 815340 h 1895066"/>
                <a:gd name="connsiteX159" fmla="*/ 857250 w 2225040"/>
                <a:gd name="connsiteY159" fmla="*/ 853440 h 1895066"/>
                <a:gd name="connsiteX160" fmla="*/ 842010 w 2225040"/>
                <a:gd name="connsiteY160" fmla="*/ 868680 h 1895066"/>
                <a:gd name="connsiteX161" fmla="*/ 830580 w 2225040"/>
                <a:gd name="connsiteY161" fmla="*/ 880110 h 1895066"/>
                <a:gd name="connsiteX162" fmla="*/ 819150 w 2225040"/>
                <a:gd name="connsiteY162" fmla="*/ 887730 h 1895066"/>
                <a:gd name="connsiteX163" fmla="*/ 803910 w 2225040"/>
                <a:gd name="connsiteY163" fmla="*/ 864870 h 1895066"/>
                <a:gd name="connsiteX164" fmla="*/ 800100 w 2225040"/>
                <a:gd name="connsiteY164" fmla="*/ 849630 h 1895066"/>
                <a:gd name="connsiteX165" fmla="*/ 784860 w 2225040"/>
                <a:gd name="connsiteY165" fmla="*/ 842010 h 1895066"/>
                <a:gd name="connsiteX166" fmla="*/ 701040 w 2225040"/>
                <a:gd name="connsiteY166" fmla="*/ 845820 h 1895066"/>
                <a:gd name="connsiteX167" fmla="*/ 681990 w 2225040"/>
                <a:gd name="connsiteY167" fmla="*/ 849630 h 1895066"/>
                <a:gd name="connsiteX168" fmla="*/ 670560 w 2225040"/>
                <a:gd name="connsiteY168" fmla="*/ 857250 h 1895066"/>
                <a:gd name="connsiteX169" fmla="*/ 647700 w 2225040"/>
                <a:gd name="connsiteY169" fmla="*/ 864870 h 1895066"/>
                <a:gd name="connsiteX170" fmla="*/ 636270 w 2225040"/>
                <a:gd name="connsiteY170" fmla="*/ 872490 h 1895066"/>
                <a:gd name="connsiteX171" fmla="*/ 613410 w 2225040"/>
                <a:gd name="connsiteY171" fmla="*/ 880110 h 1895066"/>
                <a:gd name="connsiteX172" fmla="*/ 601980 w 2225040"/>
                <a:gd name="connsiteY172" fmla="*/ 891540 h 1895066"/>
                <a:gd name="connsiteX173" fmla="*/ 571500 w 2225040"/>
                <a:gd name="connsiteY173" fmla="*/ 891540 h 1895066"/>
                <a:gd name="connsiteX174" fmla="*/ 510540 w 2225040"/>
                <a:gd name="connsiteY174" fmla="*/ 891540 h 1895066"/>
                <a:gd name="connsiteX175" fmla="*/ 506730 w 2225040"/>
                <a:gd name="connsiteY175" fmla="*/ 906780 h 1895066"/>
                <a:gd name="connsiteX176" fmla="*/ 502920 w 2225040"/>
                <a:gd name="connsiteY176" fmla="*/ 918210 h 1895066"/>
                <a:gd name="connsiteX177" fmla="*/ 468630 w 2225040"/>
                <a:gd name="connsiteY177" fmla="*/ 944880 h 1895066"/>
                <a:gd name="connsiteX178" fmla="*/ 457200 w 2225040"/>
                <a:gd name="connsiteY178" fmla="*/ 952500 h 1895066"/>
                <a:gd name="connsiteX179" fmla="*/ 293370 w 2225040"/>
                <a:gd name="connsiteY179" fmla="*/ 807720 h 1895066"/>
                <a:gd name="connsiteX180" fmla="*/ 259080 w 2225040"/>
                <a:gd name="connsiteY180" fmla="*/ 853440 h 1895066"/>
                <a:gd name="connsiteX181" fmla="*/ 228600 w 2225040"/>
                <a:gd name="connsiteY181" fmla="*/ 864870 h 1895066"/>
                <a:gd name="connsiteX182" fmla="*/ 167640 w 2225040"/>
                <a:gd name="connsiteY182" fmla="*/ 872490 h 1895066"/>
                <a:gd name="connsiteX183" fmla="*/ 156210 w 2225040"/>
                <a:gd name="connsiteY183" fmla="*/ 880110 h 1895066"/>
                <a:gd name="connsiteX184" fmla="*/ 152400 w 2225040"/>
                <a:gd name="connsiteY184" fmla="*/ 895350 h 1895066"/>
                <a:gd name="connsiteX185" fmla="*/ 144780 w 2225040"/>
                <a:gd name="connsiteY185" fmla="*/ 963930 h 1895066"/>
                <a:gd name="connsiteX186" fmla="*/ 140970 w 2225040"/>
                <a:gd name="connsiteY186" fmla="*/ 967740 h 1895066"/>
                <a:gd name="connsiteX187" fmla="*/ 137160 w 2225040"/>
                <a:gd name="connsiteY187" fmla="*/ 1055370 h 1895066"/>
                <a:gd name="connsiteX188" fmla="*/ 247650 w 2225040"/>
                <a:gd name="connsiteY188" fmla="*/ 1104900 h 1895066"/>
                <a:gd name="connsiteX189" fmla="*/ 236220 w 2225040"/>
                <a:gd name="connsiteY189" fmla="*/ 1196340 h 1895066"/>
                <a:gd name="connsiteX190" fmla="*/ 95250 w 2225040"/>
                <a:gd name="connsiteY190" fmla="*/ 1310640 h 1895066"/>
                <a:gd name="connsiteX191" fmla="*/ 110490 w 2225040"/>
                <a:gd name="connsiteY191" fmla="*/ 1394460 h 1895066"/>
                <a:gd name="connsiteX192" fmla="*/ 140970 w 2225040"/>
                <a:gd name="connsiteY192" fmla="*/ 1440180 h 1895066"/>
                <a:gd name="connsiteX193" fmla="*/ 0 w 2225040"/>
                <a:gd name="connsiteY193" fmla="*/ 1546860 h 1895066"/>
                <a:gd name="connsiteX194" fmla="*/ 38100 w 2225040"/>
                <a:gd name="connsiteY194" fmla="*/ 1604010 h 1895066"/>
                <a:gd name="connsiteX195" fmla="*/ 16709 w 2225040"/>
                <a:gd name="connsiteY195" fmla="*/ 1894947 h 1895066"/>
                <a:gd name="connsiteX0" fmla="*/ 16709 w 2225040"/>
                <a:gd name="connsiteY0" fmla="*/ 1894947 h 1919733"/>
                <a:gd name="connsiteX1" fmla="*/ 12807 w 2225040"/>
                <a:gd name="connsiteY1" fmla="*/ 1892100 h 1919733"/>
                <a:gd name="connsiteX2" fmla="*/ 133350 w 2225040"/>
                <a:gd name="connsiteY2" fmla="*/ 1790700 h 1919733"/>
                <a:gd name="connsiteX3" fmla="*/ 1021080 w 2225040"/>
                <a:gd name="connsiteY3" fmla="*/ 1779270 h 1919733"/>
                <a:gd name="connsiteX4" fmla="*/ 1154430 w 2225040"/>
                <a:gd name="connsiteY4" fmla="*/ 1691640 h 1919733"/>
                <a:gd name="connsiteX5" fmla="*/ 1219200 w 2225040"/>
                <a:gd name="connsiteY5" fmla="*/ 1691640 h 1919733"/>
                <a:gd name="connsiteX6" fmla="*/ 1295400 w 2225040"/>
                <a:gd name="connsiteY6" fmla="*/ 1657350 h 1919733"/>
                <a:gd name="connsiteX7" fmla="*/ 1417320 w 2225040"/>
                <a:gd name="connsiteY7" fmla="*/ 1615440 h 1919733"/>
                <a:gd name="connsiteX8" fmla="*/ 1455420 w 2225040"/>
                <a:gd name="connsiteY8" fmla="*/ 1539240 h 1919733"/>
                <a:gd name="connsiteX9" fmla="*/ 1478280 w 2225040"/>
                <a:gd name="connsiteY9" fmla="*/ 1512570 h 1919733"/>
                <a:gd name="connsiteX10" fmla="*/ 1489710 w 2225040"/>
                <a:gd name="connsiteY10" fmla="*/ 1508760 h 1919733"/>
                <a:gd name="connsiteX11" fmla="*/ 1493520 w 2225040"/>
                <a:gd name="connsiteY11" fmla="*/ 1504950 h 1919733"/>
                <a:gd name="connsiteX12" fmla="*/ 1569720 w 2225040"/>
                <a:gd name="connsiteY12" fmla="*/ 1501140 h 1919733"/>
                <a:gd name="connsiteX13" fmla="*/ 1584960 w 2225040"/>
                <a:gd name="connsiteY13" fmla="*/ 1470660 h 1919733"/>
                <a:gd name="connsiteX14" fmla="*/ 1588770 w 2225040"/>
                <a:gd name="connsiteY14" fmla="*/ 1459230 h 1919733"/>
                <a:gd name="connsiteX15" fmla="*/ 1600200 w 2225040"/>
                <a:gd name="connsiteY15" fmla="*/ 1451610 h 1919733"/>
                <a:gd name="connsiteX16" fmla="*/ 1607820 w 2225040"/>
                <a:gd name="connsiteY16" fmla="*/ 1440180 h 1919733"/>
                <a:gd name="connsiteX17" fmla="*/ 1615440 w 2225040"/>
                <a:gd name="connsiteY17" fmla="*/ 1390650 h 1919733"/>
                <a:gd name="connsiteX18" fmla="*/ 1619250 w 2225040"/>
                <a:gd name="connsiteY18" fmla="*/ 1371600 h 1919733"/>
                <a:gd name="connsiteX19" fmla="*/ 1664970 w 2225040"/>
                <a:gd name="connsiteY19" fmla="*/ 1367790 h 1919733"/>
                <a:gd name="connsiteX20" fmla="*/ 1676400 w 2225040"/>
                <a:gd name="connsiteY20" fmla="*/ 1363980 h 1919733"/>
                <a:gd name="connsiteX21" fmla="*/ 1699260 w 2225040"/>
                <a:gd name="connsiteY21" fmla="*/ 1344930 h 1919733"/>
                <a:gd name="connsiteX22" fmla="*/ 1703070 w 2225040"/>
                <a:gd name="connsiteY22" fmla="*/ 1329690 h 1919733"/>
                <a:gd name="connsiteX23" fmla="*/ 1710690 w 2225040"/>
                <a:gd name="connsiteY23" fmla="*/ 1318260 h 1919733"/>
                <a:gd name="connsiteX24" fmla="*/ 1703070 w 2225040"/>
                <a:gd name="connsiteY24" fmla="*/ 1283970 h 1919733"/>
                <a:gd name="connsiteX25" fmla="*/ 1706880 w 2225040"/>
                <a:gd name="connsiteY25" fmla="*/ 1264920 h 1919733"/>
                <a:gd name="connsiteX26" fmla="*/ 1847850 w 2225040"/>
                <a:gd name="connsiteY26" fmla="*/ 1169670 h 1919733"/>
                <a:gd name="connsiteX27" fmla="*/ 1958340 w 2225040"/>
                <a:gd name="connsiteY27" fmla="*/ 1131570 h 1919733"/>
                <a:gd name="connsiteX28" fmla="*/ 2225040 w 2225040"/>
                <a:gd name="connsiteY28" fmla="*/ 861060 h 1919733"/>
                <a:gd name="connsiteX29" fmla="*/ 2183130 w 2225040"/>
                <a:gd name="connsiteY29" fmla="*/ 861060 h 1919733"/>
                <a:gd name="connsiteX30" fmla="*/ 2148840 w 2225040"/>
                <a:gd name="connsiteY30" fmla="*/ 857250 h 1919733"/>
                <a:gd name="connsiteX31" fmla="*/ 2133600 w 2225040"/>
                <a:gd name="connsiteY31" fmla="*/ 845820 h 1919733"/>
                <a:gd name="connsiteX32" fmla="*/ 2110740 w 2225040"/>
                <a:gd name="connsiteY32" fmla="*/ 826770 h 1919733"/>
                <a:gd name="connsiteX33" fmla="*/ 2087880 w 2225040"/>
                <a:gd name="connsiteY33" fmla="*/ 807720 h 1919733"/>
                <a:gd name="connsiteX34" fmla="*/ 2080260 w 2225040"/>
                <a:gd name="connsiteY34" fmla="*/ 796290 h 1919733"/>
                <a:gd name="connsiteX35" fmla="*/ 2068830 w 2225040"/>
                <a:gd name="connsiteY35" fmla="*/ 788670 h 1919733"/>
                <a:gd name="connsiteX36" fmla="*/ 2053590 w 2225040"/>
                <a:gd name="connsiteY36" fmla="*/ 777240 h 1919733"/>
                <a:gd name="connsiteX37" fmla="*/ 2042160 w 2225040"/>
                <a:gd name="connsiteY37" fmla="*/ 773430 h 1919733"/>
                <a:gd name="connsiteX38" fmla="*/ 2019300 w 2225040"/>
                <a:gd name="connsiteY38" fmla="*/ 762000 h 1919733"/>
                <a:gd name="connsiteX39" fmla="*/ 2000250 w 2225040"/>
                <a:gd name="connsiteY39" fmla="*/ 731520 h 1919733"/>
                <a:gd name="connsiteX40" fmla="*/ 1985010 w 2225040"/>
                <a:gd name="connsiteY40" fmla="*/ 708660 h 1919733"/>
                <a:gd name="connsiteX41" fmla="*/ 1973580 w 2225040"/>
                <a:gd name="connsiteY41" fmla="*/ 704850 h 1919733"/>
                <a:gd name="connsiteX42" fmla="*/ 1965960 w 2225040"/>
                <a:gd name="connsiteY42" fmla="*/ 693420 h 1919733"/>
                <a:gd name="connsiteX43" fmla="*/ 1954530 w 2225040"/>
                <a:gd name="connsiteY43" fmla="*/ 681990 h 1919733"/>
                <a:gd name="connsiteX44" fmla="*/ 1950720 w 2225040"/>
                <a:gd name="connsiteY44" fmla="*/ 640080 h 1919733"/>
                <a:gd name="connsiteX45" fmla="*/ 1939290 w 2225040"/>
                <a:gd name="connsiteY45" fmla="*/ 628650 h 1919733"/>
                <a:gd name="connsiteX46" fmla="*/ 1916430 w 2225040"/>
                <a:gd name="connsiteY46" fmla="*/ 613410 h 1919733"/>
                <a:gd name="connsiteX47" fmla="*/ 1893570 w 2225040"/>
                <a:gd name="connsiteY47" fmla="*/ 594360 h 1919733"/>
                <a:gd name="connsiteX48" fmla="*/ 1885950 w 2225040"/>
                <a:gd name="connsiteY48" fmla="*/ 582930 h 1919733"/>
                <a:gd name="connsiteX49" fmla="*/ 1874520 w 2225040"/>
                <a:gd name="connsiteY49" fmla="*/ 575310 h 1919733"/>
                <a:gd name="connsiteX50" fmla="*/ 1870710 w 2225040"/>
                <a:gd name="connsiteY50" fmla="*/ 556260 h 1919733"/>
                <a:gd name="connsiteX51" fmla="*/ 1866900 w 2225040"/>
                <a:gd name="connsiteY51" fmla="*/ 529590 h 1919733"/>
                <a:gd name="connsiteX52" fmla="*/ 1855470 w 2225040"/>
                <a:gd name="connsiteY52" fmla="*/ 518160 h 1919733"/>
                <a:gd name="connsiteX53" fmla="*/ 1851660 w 2225040"/>
                <a:gd name="connsiteY53" fmla="*/ 506730 h 1919733"/>
                <a:gd name="connsiteX54" fmla="*/ 1840230 w 2225040"/>
                <a:gd name="connsiteY54" fmla="*/ 499110 h 1919733"/>
                <a:gd name="connsiteX55" fmla="*/ 1832610 w 2225040"/>
                <a:gd name="connsiteY55" fmla="*/ 487680 h 1919733"/>
                <a:gd name="connsiteX56" fmla="*/ 1828800 w 2225040"/>
                <a:gd name="connsiteY56" fmla="*/ 445770 h 1919733"/>
                <a:gd name="connsiteX57" fmla="*/ 1805940 w 2225040"/>
                <a:gd name="connsiteY57" fmla="*/ 422910 h 1919733"/>
                <a:gd name="connsiteX58" fmla="*/ 1794510 w 2225040"/>
                <a:gd name="connsiteY58" fmla="*/ 415290 h 1919733"/>
                <a:gd name="connsiteX59" fmla="*/ 1771650 w 2225040"/>
                <a:gd name="connsiteY59" fmla="*/ 396240 h 1919733"/>
                <a:gd name="connsiteX60" fmla="*/ 1760220 w 2225040"/>
                <a:gd name="connsiteY60" fmla="*/ 373380 h 1919733"/>
                <a:gd name="connsiteX61" fmla="*/ 1733550 w 2225040"/>
                <a:gd name="connsiteY61" fmla="*/ 346710 h 1919733"/>
                <a:gd name="connsiteX62" fmla="*/ 1729740 w 2225040"/>
                <a:gd name="connsiteY62" fmla="*/ 335280 h 1919733"/>
                <a:gd name="connsiteX63" fmla="*/ 1718310 w 2225040"/>
                <a:gd name="connsiteY63" fmla="*/ 323850 h 1919733"/>
                <a:gd name="connsiteX64" fmla="*/ 1722120 w 2225040"/>
                <a:gd name="connsiteY64" fmla="*/ 304800 h 1919733"/>
                <a:gd name="connsiteX65" fmla="*/ 1744980 w 2225040"/>
                <a:gd name="connsiteY65" fmla="*/ 285750 h 1919733"/>
                <a:gd name="connsiteX66" fmla="*/ 1748790 w 2225040"/>
                <a:gd name="connsiteY66" fmla="*/ 274320 h 1919733"/>
                <a:gd name="connsiteX67" fmla="*/ 1752600 w 2225040"/>
                <a:gd name="connsiteY67" fmla="*/ 213360 h 1919733"/>
                <a:gd name="connsiteX68" fmla="*/ 1767840 w 2225040"/>
                <a:gd name="connsiteY68" fmla="*/ 201930 h 1919733"/>
                <a:gd name="connsiteX69" fmla="*/ 1764030 w 2225040"/>
                <a:gd name="connsiteY69" fmla="*/ 171450 h 1919733"/>
                <a:gd name="connsiteX70" fmla="*/ 1756410 w 2225040"/>
                <a:gd name="connsiteY70" fmla="*/ 160020 h 1919733"/>
                <a:gd name="connsiteX71" fmla="*/ 1744980 w 2225040"/>
                <a:gd name="connsiteY71" fmla="*/ 118110 h 1919733"/>
                <a:gd name="connsiteX72" fmla="*/ 1737360 w 2225040"/>
                <a:gd name="connsiteY72" fmla="*/ 95250 h 1919733"/>
                <a:gd name="connsiteX73" fmla="*/ 1722120 w 2225040"/>
                <a:gd name="connsiteY73" fmla="*/ 87630 h 1919733"/>
                <a:gd name="connsiteX74" fmla="*/ 1699260 w 2225040"/>
                <a:gd name="connsiteY74" fmla="*/ 80010 h 1919733"/>
                <a:gd name="connsiteX75" fmla="*/ 1668780 w 2225040"/>
                <a:gd name="connsiteY75" fmla="*/ 64770 h 1919733"/>
                <a:gd name="connsiteX76" fmla="*/ 1664970 w 2225040"/>
                <a:gd name="connsiteY76" fmla="*/ 53340 h 1919733"/>
                <a:gd name="connsiteX77" fmla="*/ 1653540 w 2225040"/>
                <a:gd name="connsiteY77" fmla="*/ 41910 h 1919733"/>
                <a:gd name="connsiteX78" fmla="*/ 1623060 w 2225040"/>
                <a:gd name="connsiteY78" fmla="*/ 45720 h 1919733"/>
                <a:gd name="connsiteX79" fmla="*/ 1611630 w 2225040"/>
                <a:gd name="connsiteY79" fmla="*/ 57150 h 1919733"/>
                <a:gd name="connsiteX80" fmla="*/ 1588770 w 2225040"/>
                <a:gd name="connsiteY80" fmla="*/ 60960 h 1919733"/>
                <a:gd name="connsiteX81" fmla="*/ 1539240 w 2225040"/>
                <a:gd name="connsiteY81" fmla="*/ 80010 h 1919733"/>
                <a:gd name="connsiteX82" fmla="*/ 1485900 w 2225040"/>
                <a:gd name="connsiteY82" fmla="*/ 76200 h 1919733"/>
                <a:gd name="connsiteX83" fmla="*/ 1474470 w 2225040"/>
                <a:gd name="connsiteY83" fmla="*/ 72390 h 1919733"/>
                <a:gd name="connsiteX84" fmla="*/ 1451610 w 2225040"/>
                <a:gd name="connsiteY84" fmla="*/ 57150 h 1919733"/>
                <a:gd name="connsiteX85" fmla="*/ 1447800 w 2225040"/>
                <a:gd name="connsiteY85" fmla="*/ 34290 h 1919733"/>
                <a:gd name="connsiteX86" fmla="*/ 1440180 w 2225040"/>
                <a:gd name="connsiteY86" fmla="*/ 11430 h 1919733"/>
                <a:gd name="connsiteX87" fmla="*/ 1428750 w 2225040"/>
                <a:gd name="connsiteY87" fmla="*/ 7620 h 1919733"/>
                <a:gd name="connsiteX88" fmla="*/ 1383030 w 2225040"/>
                <a:gd name="connsiteY88" fmla="*/ 0 h 1919733"/>
                <a:gd name="connsiteX89" fmla="*/ 1272540 w 2225040"/>
                <a:gd name="connsiteY89" fmla="*/ 38100 h 1919733"/>
                <a:gd name="connsiteX90" fmla="*/ 1272540 w 2225040"/>
                <a:gd name="connsiteY90" fmla="*/ 140970 h 1919733"/>
                <a:gd name="connsiteX91" fmla="*/ 1242060 w 2225040"/>
                <a:gd name="connsiteY91" fmla="*/ 129540 h 1919733"/>
                <a:gd name="connsiteX92" fmla="*/ 1234440 w 2225040"/>
                <a:gd name="connsiteY92" fmla="*/ 118110 h 1919733"/>
                <a:gd name="connsiteX93" fmla="*/ 1223010 w 2225040"/>
                <a:gd name="connsiteY93" fmla="*/ 114300 h 1919733"/>
                <a:gd name="connsiteX94" fmla="*/ 1200150 w 2225040"/>
                <a:gd name="connsiteY94" fmla="*/ 99060 h 1919733"/>
                <a:gd name="connsiteX95" fmla="*/ 1188720 w 2225040"/>
                <a:gd name="connsiteY95" fmla="*/ 91440 h 1919733"/>
                <a:gd name="connsiteX96" fmla="*/ 1181100 w 2225040"/>
                <a:gd name="connsiteY96" fmla="*/ 80010 h 1919733"/>
                <a:gd name="connsiteX97" fmla="*/ 1150620 w 2225040"/>
                <a:gd name="connsiteY97" fmla="*/ 99060 h 1919733"/>
                <a:gd name="connsiteX98" fmla="*/ 1139190 w 2225040"/>
                <a:gd name="connsiteY98" fmla="*/ 106680 h 1919733"/>
                <a:gd name="connsiteX99" fmla="*/ 1135380 w 2225040"/>
                <a:gd name="connsiteY99" fmla="*/ 118110 h 1919733"/>
                <a:gd name="connsiteX100" fmla="*/ 1127760 w 2225040"/>
                <a:gd name="connsiteY100" fmla="*/ 129540 h 1919733"/>
                <a:gd name="connsiteX101" fmla="*/ 1123950 w 2225040"/>
                <a:gd name="connsiteY101" fmla="*/ 144780 h 1919733"/>
                <a:gd name="connsiteX102" fmla="*/ 1116330 w 2225040"/>
                <a:gd name="connsiteY102" fmla="*/ 156210 h 1919733"/>
                <a:gd name="connsiteX103" fmla="*/ 1101090 w 2225040"/>
                <a:gd name="connsiteY103" fmla="*/ 190500 h 1919733"/>
                <a:gd name="connsiteX104" fmla="*/ 1089660 w 2225040"/>
                <a:gd name="connsiteY104" fmla="*/ 198120 h 1919733"/>
                <a:gd name="connsiteX105" fmla="*/ 1082040 w 2225040"/>
                <a:gd name="connsiteY105" fmla="*/ 209550 h 1919733"/>
                <a:gd name="connsiteX106" fmla="*/ 1059180 w 2225040"/>
                <a:gd name="connsiteY106" fmla="*/ 228600 h 1919733"/>
                <a:gd name="connsiteX107" fmla="*/ 1032510 w 2225040"/>
                <a:gd name="connsiteY107" fmla="*/ 259080 h 1919733"/>
                <a:gd name="connsiteX108" fmla="*/ 1028700 w 2225040"/>
                <a:gd name="connsiteY108" fmla="*/ 270510 h 1919733"/>
                <a:gd name="connsiteX109" fmla="*/ 1021080 w 2225040"/>
                <a:gd name="connsiteY109" fmla="*/ 300990 h 1919733"/>
                <a:gd name="connsiteX110" fmla="*/ 1024890 w 2225040"/>
                <a:gd name="connsiteY110" fmla="*/ 339090 h 1919733"/>
                <a:gd name="connsiteX111" fmla="*/ 1036320 w 2225040"/>
                <a:gd name="connsiteY111" fmla="*/ 350520 h 1919733"/>
                <a:gd name="connsiteX112" fmla="*/ 1051560 w 2225040"/>
                <a:gd name="connsiteY112" fmla="*/ 373380 h 1919733"/>
                <a:gd name="connsiteX113" fmla="*/ 1062990 w 2225040"/>
                <a:gd name="connsiteY113" fmla="*/ 403860 h 1919733"/>
                <a:gd name="connsiteX114" fmla="*/ 1070610 w 2225040"/>
                <a:gd name="connsiteY114" fmla="*/ 419100 h 1919733"/>
                <a:gd name="connsiteX115" fmla="*/ 1082040 w 2225040"/>
                <a:gd name="connsiteY115" fmla="*/ 426720 h 1919733"/>
                <a:gd name="connsiteX116" fmla="*/ 1097280 w 2225040"/>
                <a:gd name="connsiteY116" fmla="*/ 438150 h 1919733"/>
                <a:gd name="connsiteX117" fmla="*/ 1112520 w 2225040"/>
                <a:gd name="connsiteY117" fmla="*/ 453390 h 1919733"/>
                <a:gd name="connsiteX118" fmla="*/ 1120140 w 2225040"/>
                <a:gd name="connsiteY118" fmla="*/ 464820 h 1919733"/>
                <a:gd name="connsiteX119" fmla="*/ 1131570 w 2225040"/>
                <a:gd name="connsiteY119" fmla="*/ 468630 h 1919733"/>
                <a:gd name="connsiteX120" fmla="*/ 1150620 w 2225040"/>
                <a:gd name="connsiteY120" fmla="*/ 491490 h 1919733"/>
                <a:gd name="connsiteX121" fmla="*/ 1146810 w 2225040"/>
                <a:gd name="connsiteY121" fmla="*/ 506730 h 1919733"/>
                <a:gd name="connsiteX122" fmla="*/ 1127760 w 2225040"/>
                <a:gd name="connsiteY122" fmla="*/ 529590 h 1919733"/>
                <a:gd name="connsiteX123" fmla="*/ 1120140 w 2225040"/>
                <a:gd name="connsiteY123" fmla="*/ 541020 h 1919733"/>
                <a:gd name="connsiteX124" fmla="*/ 1108710 w 2225040"/>
                <a:gd name="connsiteY124" fmla="*/ 560070 h 1919733"/>
                <a:gd name="connsiteX125" fmla="*/ 1101090 w 2225040"/>
                <a:gd name="connsiteY125" fmla="*/ 582930 h 1919733"/>
                <a:gd name="connsiteX126" fmla="*/ 1104900 w 2225040"/>
                <a:gd name="connsiteY126" fmla="*/ 624840 h 1919733"/>
                <a:gd name="connsiteX127" fmla="*/ 1112520 w 2225040"/>
                <a:gd name="connsiteY127" fmla="*/ 640080 h 1919733"/>
                <a:gd name="connsiteX128" fmla="*/ 1131570 w 2225040"/>
                <a:gd name="connsiteY128" fmla="*/ 659130 h 1919733"/>
                <a:gd name="connsiteX129" fmla="*/ 1143000 w 2225040"/>
                <a:gd name="connsiteY129" fmla="*/ 662940 h 1919733"/>
                <a:gd name="connsiteX130" fmla="*/ 1154430 w 2225040"/>
                <a:gd name="connsiteY130" fmla="*/ 670560 h 1919733"/>
                <a:gd name="connsiteX131" fmla="*/ 1184910 w 2225040"/>
                <a:gd name="connsiteY131" fmla="*/ 678180 h 1919733"/>
                <a:gd name="connsiteX132" fmla="*/ 1219200 w 2225040"/>
                <a:gd name="connsiteY132" fmla="*/ 697230 h 1919733"/>
                <a:gd name="connsiteX133" fmla="*/ 1219200 w 2225040"/>
                <a:gd name="connsiteY133" fmla="*/ 697230 h 1919733"/>
                <a:gd name="connsiteX134" fmla="*/ 1242060 w 2225040"/>
                <a:gd name="connsiteY134" fmla="*/ 704850 h 1919733"/>
                <a:gd name="connsiteX135" fmla="*/ 1253490 w 2225040"/>
                <a:gd name="connsiteY135" fmla="*/ 708660 h 1919733"/>
                <a:gd name="connsiteX136" fmla="*/ 1264920 w 2225040"/>
                <a:gd name="connsiteY136" fmla="*/ 720090 h 1919733"/>
                <a:gd name="connsiteX137" fmla="*/ 1280160 w 2225040"/>
                <a:gd name="connsiteY137" fmla="*/ 746760 h 1919733"/>
                <a:gd name="connsiteX138" fmla="*/ 1276350 w 2225040"/>
                <a:gd name="connsiteY138" fmla="*/ 758190 h 1919733"/>
                <a:gd name="connsiteX139" fmla="*/ 1226820 w 2225040"/>
                <a:gd name="connsiteY139" fmla="*/ 742950 h 1919733"/>
                <a:gd name="connsiteX140" fmla="*/ 1215390 w 2225040"/>
                <a:gd name="connsiteY140" fmla="*/ 731520 h 1919733"/>
                <a:gd name="connsiteX141" fmla="*/ 1203960 w 2225040"/>
                <a:gd name="connsiteY141" fmla="*/ 727710 h 1919733"/>
                <a:gd name="connsiteX142" fmla="*/ 1184910 w 2225040"/>
                <a:gd name="connsiteY142" fmla="*/ 720090 h 1919733"/>
                <a:gd name="connsiteX143" fmla="*/ 1162050 w 2225040"/>
                <a:gd name="connsiteY143" fmla="*/ 723900 h 1919733"/>
                <a:gd name="connsiteX144" fmla="*/ 1158240 w 2225040"/>
                <a:gd name="connsiteY144" fmla="*/ 784860 h 1919733"/>
                <a:gd name="connsiteX145" fmla="*/ 1112520 w 2225040"/>
                <a:gd name="connsiteY145" fmla="*/ 781050 h 1919733"/>
                <a:gd name="connsiteX146" fmla="*/ 1066800 w 2225040"/>
                <a:gd name="connsiteY146" fmla="*/ 769620 h 1919733"/>
                <a:gd name="connsiteX147" fmla="*/ 1040130 w 2225040"/>
                <a:gd name="connsiteY147" fmla="*/ 750570 h 1919733"/>
                <a:gd name="connsiteX148" fmla="*/ 1028700 w 2225040"/>
                <a:gd name="connsiteY148" fmla="*/ 742950 h 1919733"/>
                <a:gd name="connsiteX149" fmla="*/ 1013460 w 2225040"/>
                <a:gd name="connsiteY149" fmla="*/ 731520 h 1919733"/>
                <a:gd name="connsiteX150" fmla="*/ 990600 w 2225040"/>
                <a:gd name="connsiteY150" fmla="*/ 723900 h 1919733"/>
                <a:gd name="connsiteX151" fmla="*/ 975360 w 2225040"/>
                <a:gd name="connsiteY151" fmla="*/ 716280 h 1919733"/>
                <a:gd name="connsiteX152" fmla="*/ 960120 w 2225040"/>
                <a:gd name="connsiteY152" fmla="*/ 712470 h 1919733"/>
                <a:gd name="connsiteX153" fmla="*/ 948690 w 2225040"/>
                <a:gd name="connsiteY153" fmla="*/ 708660 h 1919733"/>
                <a:gd name="connsiteX154" fmla="*/ 910590 w 2225040"/>
                <a:gd name="connsiteY154" fmla="*/ 712470 h 1919733"/>
                <a:gd name="connsiteX155" fmla="*/ 906780 w 2225040"/>
                <a:gd name="connsiteY155" fmla="*/ 723900 h 1919733"/>
                <a:gd name="connsiteX156" fmla="*/ 899160 w 2225040"/>
                <a:gd name="connsiteY156" fmla="*/ 762000 h 1919733"/>
                <a:gd name="connsiteX157" fmla="*/ 891540 w 2225040"/>
                <a:gd name="connsiteY157" fmla="*/ 788670 h 1919733"/>
                <a:gd name="connsiteX158" fmla="*/ 887730 w 2225040"/>
                <a:gd name="connsiteY158" fmla="*/ 803910 h 1919733"/>
                <a:gd name="connsiteX159" fmla="*/ 876300 w 2225040"/>
                <a:gd name="connsiteY159" fmla="*/ 815340 h 1919733"/>
                <a:gd name="connsiteX160" fmla="*/ 857250 w 2225040"/>
                <a:gd name="connsiteY160" fmla="*/ 853440 h 1919733"/>
                <a:gd name="connsiteX161" fmla="*/ 842010 w 2225040"/>
                <a:gd name="connsiteY161" fmla="*/ 868680 h 1919733"/>
                <a:gd name="connsiteX162" fmla="*/ 830580 w 2225040"/>
                <a:gd name="connsiteY162" fmla="*/ 880110 h 1919733"/>
                <a:gd name="connsiteX163" fmla="*/ 819150 w 2225040"/>
                <a:gd name="connsiteY163" fmla="*/ 887730 h 1919733"/>
                <a:gd name="connsiteX164" fmla="*/ 803910 w 2225040"/>
                <a:gd name="connsiteY164" fmla="*/ 864870 h 1919733"/>
                <a:gd name="connsiteX165" fmla="*/ 800100 w 2225040"/>
                <a:gd name="connsiteY165" fmla="*/ 849630 h 1919733"/>
                <a:gd name="connsiteX166" fmla="*/ 784860 w 2225040"/>
                <a:gd name="connsiteY166" fmla="*/ 842010 h 1919733"/>
                <a:gd name="connsiteX167" fmla="*/ 701040 w 2225040"/>
                <a:gd name="connsiteY167" fmla="*/ 845820 h 1919733"/>
                <a:gd name="connsiteX168" fmla="*/ 681990 w 2225040"/>
                <a:gd name="connsiteY168" fmla="*/ 849630 h 1919733"/>
                <a:gd name="connsiteX169" fmla="*/ 670560 w 2225040"/>
                <a:gd name="connsiteY169" fmla="*/ 857250 h 1919733"/>
                <a:gd name="connsiteX170" fmla="*/ 647700 w 2225040"/>
                <a:gd name="connsiteY170" fmla="*/ 864870 h 1919733"/>
                <a:gd name="connsiteX171" fmla="*/ 636270 w 2225040"/>
                <a:gd name="connsiteY171" fmla="*/ 872490 h 1919733"/>
                <a:gd name="connsiteX172" fmla="*/ 613410 w 2225040"/>
                <a:gd name="connsiteY172" fmla="*/ 880110 h 1919733"/>
                <a:gd name="connsiteX173" fmla="*/ 601980 w 2225040"/>
                <a:gd name="connsiteY173" fmla="*/ 891540 h 1919733"/>
                <a:gd name="connsiteX174" fmla="*/ 571500 w 2225040"/>
                <a:gd name="connsiteY174" fmla="*/ 891540 h 1919733"/>
                <a:gd name="connsiteX175" fmla="*/ 510540 w 2225040"/>
                <a:gd name="connsiteY175" fmla="*/ 891540 h 1919733"/>
                <a:gd name="connsiteX176" fmla="*/ 506730 w 2225040"/>
                <a:gd name="connsiteY176" fmla="*/ 906780 h 1919733"/>
                <a:gd name="connsiteX177" fmla="*/ 502920 w 2225040"/>
                <a:gd name="connsiteY177" fmla="*/ 918210 h 1919733"/>
                <a:gd name="connsiteX178" fmla="*/ 468630 w 2225040"/>
                <a:gd name="connsiteY178" fmla="*/ 944880 h 1919733"/>
                <a:gd name="connsiteX179" fmla="*/ 457200 w 2225040"/>
                <a:gd name="connsiteY179" fmla="*/ 952500 h 1919733"/>
                <a:gd name="connsiteX180" fmla="*/ 293370 w 2225040"/>
                <a:gd name="connsiteY180" fmla="*/ 807720 h 1919733"/>
                <a:gd name="connsiteX181" fmla="*/ 259080 w 2225040"/>
                <a:gd name="connsiteY181" fmla="*/ 853440 h 1919733"/>
                <a:gd name="connsiteX182" fmla="*/ 228600 w 2225040"/>
                <a:gd name="connsiteY182" fmla="*/ 864870 h 1919733"/>
                <a:gd name="connsiteX183" fmla="*/ 167640 w 2225040"/>
                <a:gd name="connsiteY183" fmla="*/ 872490 h 1919733"/>
                <a:gd name="connsiteX184" fmla="*/ 156210 w 2225040"/>
                <a:gd name="connsiteY184" fmla="*/ 880110 h 1919733"/>
                <a:gd name="connsiteX185" fmla="*/ 152400 w 2225040"/>
                <a:gd name="connsiteY185" fmla="*/ 895350 h 1919733"/>
                <a:gd name="connsiteX186" fmla="*/ 144780 w 2225040"/>
                <a:gd name="connsiteY186" fmla="*/ 963930 h 1919733"/>
                <a:gd name="connsiteX187" fmla="*/ 140970 w 2225040"/>
                <a:gd name="connsiteY187" fmla="*/ 967740 h 1919733"/>
                <a:gd name="connsiteX188" fmla="*/ 137160 w 2225040"/>
                <a:gd name="connsiteY188" fmla="*/ 1055370 h 1919733"/>
                <a:gd name="connsiteX189" fmla="*/ 247650 w 2225040"/>
                <a:gd name="connsiteY189" fmla="*/ 1104900 h 1919733"/>
                <a:gd name="connsiteX190" fmla="*/ 236220 w 2225040"/>
                <a:gd name="connsiteY190" fmla="*/ 1196340 h 1919733"/>
                <a:gd name="connsiteX191" fmla="*/ 95250 w 2225040"/>
                <a:gd name="connsiteY191" fmla="*/ 1310640 h 1919733"/>
                <a:gd name="connsiteX192" fmla="*/ 110490 w 2225040"/>
                <a:gd name="connsiteY192" fmla="*/ 1394460 h 1919733"/>
                <a:gd name="connsiteX193" fmla="*/ 140970 w 2225040"/>
                <a:gd name="connsiteY193" fmla="*/ 1440180 h 1919733"/>
                <a:gd name="connsiteX194" fmla="*/ 0 w 2225040"/>
                <a:gd name="connsiteY194" fmla="*/ 1546860 h 1919733"/>
                <a:gd name="connsiteX195" fmla="*/ 38100 w 2225040"/>
                <a:gd name="connsiteY195" fmla="*/ 1604010 h 1919733"/>
                <a:gd name="connsiteX196" fmla="*/ 16709 w 2225040"/>
                <a:gd name="connsiteY196" fmla="*/ 1894947 h 1919733"/>
                <a:gd name="connsiteX0" fmla="*/ 38100 w 2225040"/>
                <a:gd name="connsiteY0" fmla="*/ 1604010 h 1897459"/>
                <a:gd name="connsiteX1" fmla="*/ 12807 w 2225040"/>
                <a:gd name="connsiteY1" fmla="*/ 1892100 h 1897459"/>
                <a:gd name="connsiteX2" fmla="*/ 133350 w 2225040"/>
                <a:gd name="connsiteY2" fmla="*/ 1790700 h 1897459"/>
                <a:gd name="connsiteX3" fmla="*/ 1021080 w 2225040"/>
                <a:gd name="connsiteY3" fmla="*/ 1779270 h 1897459"/>
                <a:gd name="connsiteX4" fmla="*/ 1154430 w 2225040"/>
                <a:gd name="connsiteY4" fmla="*/ 1691640 h 1897459"/>
                <a:gd name="connsiteX5" fmla="*/ 1219200 w 2225040"/>
                <a:gd name="connsiteY5" fmla="*/ 1691640 h 1897459"/>
                <a:gd name="connsiteX6" fmla="*/ 1295400 w 2225040"/>
                <a:gd name="connsiteY6" fmla="*/ 1657350 h 1897459"/>
                <a:gd name="connsiteX7" fmla="*/ 1417320 w 2225040"/>
                <a:gd name="connsiteY7" fmla="*/ 1615440 h 1897459"/>
                <a:gd name="connsiteX8" fmla="*/ 1455420 w 2225040"/>
                <a:gd name="connsiteY8" fmla="*/ 1539240 h 1897459"/>
                <a:gd name="connsiteX9" fmla="*/ 1478280 w 2225040"/>
                <a:gd name="connsiteY9" fmla="*/ 1512570 h 1897459"/>
                <a:gd name="connsiteX10" fmla="*/ 1489710 w 2225040"/>
                <a:gd name="connsiteY10" fmla="*/ 1508760 h 1897459"/>
                <a:gd name="connsiteX11" fmla="*/ 1493520 w 2225040"/>
                <a:gd name="connsiteY11" fmla="*/ 1504950 h 1897459"/>
                <a:gd name="connsiteX12" fmla="*/ 1569720 w 2225040"/>
                <a:gd name="connsiteY12" fmla="*/ 1501140 h 1897459"/>
                <a:gd name="connsiteX13" fmla="*/ 1584960 w 2225040"/>
                <a:gd name="connsiteY13" fmla="*/ 1470660 h 1897459"/>
                <a:gd name="connsiteX14" fmla="*/ 1588770 w 2225040"/>
                <a:gd name="connsiteY14" fmla="*/ 1459230 h 1897459"/>
                <a:gd name="connsiteX15" fmla="*/ 1600200 w 2225040"/>
                <a:gd name="connsiteY15" fmla="*/ 1451610 h 1897459"/>
                <a:gd name="connsiteX16" fmla="*/ 1607820 w 2225040"/>
                <a:gd name="connsiteY16" fmla="*/ 1440180 h 1897459"/>
                <a:gd name="connsiteX17" fmla="*/ 1615440 w 2225040"/>
                <a:gd name="connsiteY17" fmla="*/ 1390650 h 1897459"/>
                <a:gd name="connsiteX18" fmla="*/ 1619250 w 2225040"/>
                <a:gd name="connsiteY18" fmla="*/ 1371600 h 1897459"/>
                <a:gd name="connsiteX19" fmla="*/ 1664970 w 2225040"/>
                <a:gd name="connsiteY19" fmla="*/ 1367790 h 1897459"/>
                <a:gd name="connsiteX20" fmla="*/ 1676400 w 2225040"/>
                <a:gd name="connsiteY20" fmla="*/ 1363980 h 1897459"/>
                <a:gd name="connsiteX21" fmla="*/ 1699260 w 2225040"/>
                <a:gd name="connsiteY21" fmla="*/ 1344930 h 1897459"/>
                <a:gd name="connsiteX22" fmla="*/ 1703070 w 2225040"/>
                <a:gd name="connsiteY22" fmla="*/ 1329690 h 1897459"/>
                <a:gd name="connsiteX23" fmla="*/ 1710690 w 2225040"/>
                <a:gd name="connsiteY23" fmla="*/ 1318260 h 1897459"/>
                <a:gd name="connsiteX24" fmla="*/ 1703070 w 2225040"/>
                <a:gd name="connsiteY24" fmla="*/ 1283970 h 1897459"/>
                <a:gd name="connsiteX25" fmla="*/ 1706880 w 2225040"/>
                <a:gd name="connsiteY25" fmla="*/ 1264920 h 1897459"/>
                <a:gd name="connsiteX26" fmla="*/ 1847850 w 2225040"/>
                <a:gd name="connsiteY26" fmla="*/ 1169670 h 1897459"/>
                <a:gd name="connsiteX27" fmla="*/ 1958340 w 2225040"/>
                <a:gd name="connsiteY27" fmla="*/ 1131570 h 1897459"/>
                <a:gd name="connsiteX28" fmla="*/ 2225040 w 2225040"/>
                <a:gd name="connsiteY28" fmla="*/ 861060 h 1897459"/>
                <a:gd name="connsiteX29" fmla="*/ 2183130 w 2225040"/>
                <a:gd name="connsiteY29" fmla="*/ 861060 h 1897459"/>
                <a:gd name="connsiteX30" fmla="*/ 2148840 w 2225040"/>
                <a:gd name="connsiteY30" fmla="*/ 857250 h 1897459"/>
                <a:gd name="connsiteX31" fmla="*/ 2133600 w 2225040"/>
                <a:gd name="connsiteY31" fmla="*/ 845820 h 1897459"/>
                <a:gd name="connsiteX32" fmla="*/ 2110740 w 2225040"/>
                <a:gd name="connsiteY32" fmla="*/ 826770 h 1897459"/>
                <a:gd name="connsiteX33" fmla="*/ 2087880 w 2225040"/>
                <a:gd name="connsiteY33" fmla="*/ 807720 h 1897459"/>
                <a:gd name="connsiteX34" fmla="*/ 2080260 w 2225040"/>
                <a:gd name="connsiteY34" fmla="*/ 796290 h 1897459"/>
                <a:gd name="connsiteX35" fmla="*/ 2068830 w 2225040"/>
                <a:gd name="connsiteY35" fmla="*/ 788670 h 1897459"/>
                <a:gd name="connsiteX36" fmla="*/ 2053590 w 2225040"/>
                <a:gd name="connsiteY36" fmla="*/ 777240 h 1897459"/>
                <a:gd name="connsiteX37" fmla="*/ 2042160 w 2225040"/>
                <a:gd name="connsiteY37" fmla="*/ 773430 h 1897459"/>
                <a:gd name="connsiteX38" fmla="*/ 2019300 w 2225040"/>
                <a:gd name="connsiteY38" fmla="*/ 762000 h 1897459"/>
                <a:gd name="connsiteX39" fmla="*/ 2000250 w 2225040"/>
                <a:gd name="connsiteY39" fmla="*/ 731520 h 1897459"/>
                <a:gd name="connsiteX40" fmla="*/ 1985010 w 2225040"/>
                <a:gd name="connsiteY40" fmla="*/ 708660 h 1897459"/>
                <a:gd name="connsiteX41" fmla="*/ 1973580 w 2225040"/>
                <a:gd name="connsiteY41" fmla="*/ 704850 h 1897459"/>
                <a:gd name="connsiteX42" fmla="*/ 1965960 w 2225040"/>
                <a:gd name="connsiteY42" fmla="*/ 693420 h 1897459"/>
                <a:gd name="connsiteX43" fmla="*/ 1954530 w 2225040"/>
                <a:gd name="connsiteY43" fmla="*/ 681990 h 1897459"/>
                <a:gd name="connsiteX44" fmla="*/ 1950720 w 2225040"/>
                <a:gd name="connsiteY44" fmla="*/ 640080 h 1897459"/>
                <a:gd name="connsiteX45" fmla="*/ 1939290 w 2225040"/>
                <a:gd name="connsiteY45" fmla="*/ 628650 h 1897459"/>
                <a:gd name="connsiteX46" fmla="*/ 1916430 w 2225040"/>
                <a:gd name="connsiteY46" fmla="*/ 613410 h 1897459"/>
                <a:gd name="connsiteX47" fmla="*/ 1893570 w 2225040"/>
                <a:gd name="connsiteY47" fmla="*/ 594360 h 1897459"/>
                <a:gd name="connsiteX48" fmla="*/ 1885950 w 2225040"/>
                <a:gd name="connsiteY48" fmla="*/ 582930 h 1897459"/>
                <a:gd name="connsiteX49" fmla="*/ 1874520 w 2225040"/>
                <a:gd name="connsiteY49" fmla="*/ 575310 h 1897459"/>
                <a:gd name="connsiteX50" fmla="*/ 1870710 w 2225040"/>
                <a:gd name="connsiteY50" fmla="*/ 556260 h 1897459"/>
                <a:gd name="connsiteX51" fmla="*/ 1866900 w 2225040"/>
                <a:gd name="connsiteY51" fmla="*/ 529590 h 1897459"/>
                <a:gd name="connsiteX52" fmla="*/ 1855470 w 2225040"/>
                <a:gd name="connsiteY52" fmla="*/ 518160 h 1897459"/>
                <a:gd name="connsiteX53" fmla="*/ 1851660 w 2225040"/>
                <a:gd name="connsiteY53" fmla="*/ 506730 h 1897459"/>
                <a:gd name="connsiteX54" fmla="*/ 1840230 w 2225040"/>
                <a:gd name="connsiteY54" fmla="*/ 499110 h 1897459"/>
                <a:gd name="connsiteX55" fmla="*/ 1832610 w 2225040"/>
                <a:gd name="connsiteY55" fmla="*/ 487680 h 1897459"/>
                <a:gd name="connsiteX56" fmla="*/ 1828800 w 2225040"/>
                <a:gd name="connsiteY56" fmla="*/ 445770 h 1897459"/>
                <a:gd name="connsiteX57" fmla="*/ 1805940 w 2225040"/>
                <a:gd name="connsiteY57" fmla="*/ 422910 h 1897459"/>
                <a:gd name="connsiteX58" fmla="*/ 1794510 w 2225040"/>
                <a:gd name="connsiteY58" fmla="*/ 415290 h 1897459"/>
                <a:gd name="connsiteX59" fmla="*/ 1771650 w 2225040"/>
                <a:gd name="connsiteY59" fmla="*/ 396240 h 1897459"/>
                <a:gd name="connsiteX60" fmla="*/ 1760220 w 2225040"/>
                <a:gd name="connsiteY60" fmla="*/ 373380 h 1897459"/>
                <a:gd name="connsiteX61" fmla="*/ 1733550 w 2225040"/>
                <a:gd name="connsiteY61" fmla="*/ 346710 h 1897459"/>
                <a:gd name="connsiteX62" fmla="*/ 1729740 w 2225040"/>
                <a:gd name="connsiteY62" fmla="*/ 335280 h 1897459"/>
                <a:gd name="connsiteX63" fmla="*/ 1718310 w 2225040"/>
                <a:gd name="connsiteY63" fmla="*/ 323850 h 1897459"/>
                <a:gd name="connsiteX64" fmla="*/ 1722120 w 2225040"/>
                <a:gd name="connsiteY64" fmla="*/ 304800 h 1897459"/>
                <a:gd name="connsiteX65" fmla="*/ 1744980 w 2225040"/>
                <a:gd name="connsiteY65" fmla="*/ 285750 h 1897459"/>
                <a:gd name="connsiteX66" fmla="*/ 1748790 w 2225040"/>
                <a:gd name="connsiteY66" fmla="*/ 274320 h 1897459"/>
                <a:gd name="connsiteX67" fmla="*/ 1752600 w 2225040"/>
                <a:gd name="connsiteY67" fmla="*/ 213360 h 1897459"/>
                <a:gd name="connsiteX68" fmla="*/ 1767840 w 2225040"/>
                <a:gd name="connsiteY68" fmla="*/ 201930 h 1897459"/>
                <a:gd name="connsiteX69" fmla="*/ 1764030 w 2225040"/>
                <a:gd name="connsiteY69" fmla="*/ 171450 h 1897459"/>
                <a:gd name="connsiteX70" fmla="*/ 1756410 w 2225040"/>
                <a:gd name="connsiteY70" fmla="*/ 160020 h 1897459"/>
                <a:gd name="connsiteX71" fmla="*/ 1744980 w 2225040"/>
                <a:gd name="connsiteY71" fmla="*/ 118110 h 1897459"/>
                <a:gd name="connsiteX72" fmla="*/ 1737360 w 2225040"/>
                <a:gd name="connsiteY72" fmla="*/ 95250 h 1897459"/>
                <a:gd name="connsiteX73" fmla="*/ 1722120 w 2225040"/>
                <a:gd name="connsiteY73" fmla="*/ 87630 h 1897459"/>
                <a:gd name="connsiteX74" fmla="*/ 1699260 w 2225040"/>
                <a:gd name="connsiteY74" fmla="*/ 80010 h 1897459"/>
                <a:gd name="connsiteX75" fmla="*/ 1668780 w 2225040"/>
                <a:gd name="connsiteY75" fmla="*/ 64770 h 1897459"/>
                <a:gd name="connsiteX76" fmla="*/ 1664970 w 2225040"/>
                <a:gd name="connsiteY76" fmla="*/ 53340 h 1897459"/>
                <a:gd name="connsiteX77" fmla="*/ 1653540 w 2225040"/>
                <a:gd name="connsiteY77" fmla="*/ 41910 h 1897459"/>
                <a:gd name="connsiteX78" fmla="*/ 1623060 w 2225040"/>
                <a:gd name="connsiteY78" fmla="*/ 45720 h 1897459"/>
                <a:gd name="connsiteX79" fmla="*/ 1611630 w 2225040"/>
                <a:gd name="connsiteY79" fmla="*/ 57150 h 1897459"/>
                <a:gd name="connsiteX80" fmla="*/ 1588770 w 2225040"/>
                <a:gd name="connsiteY80" fmla="*/ 60960 h 1897459"/>
                <a:gd name="connsiteX81" fmla="*/ 1539240 w 2225040"/>
                <a:gd name="connsiteY81" fmla="*/ 80010 h 1897459"/>
                <a:gd name="connsiteX82" fmla="*/ 1485900 w 2225040"/>
                <a:gd name="connsiteY82" fmla="*/ 76200 h 1897459"/>
                <a:gd name="connsiteX83" fmla="*/ 1474470 w 2225040"/>
                <a:gd name="connsiteY83" fmla="*/ 72390 h 1897459"/>
                <a:gd name="connsiteX84" fmla="*/ 1451610 w 2225040"/>
                <a:gd name="connsiteY84" fmla="*/ 57150 h 1897459"/>
                <a:gd name="connsiteX85" fmla="*/ 1447800 w 2225040"/>
                <a:gd name="connsiteY85" fmla="*/ 34290 h 1897459"/>
                <a:gd name="connsiteX86" fmla="*/ 1440180 w 2225040"/>
                <a:gd name="connsiteY86" fmla="*/ 11430 h 1897459"/>
                <a:gd name="connsiteX87" fmla="*/ 1428750 w 2225040"/>
                <a:gd name="connsiteY87" fmla="*/ 7620 h 1897459"/>
                <a:gd name="connsiteX88" fmla="*/ 1383030 w 2225040"/>
                <a:gd name="connsiteY88" fmla="*/ 0 h 1897459"/>
                <a:gd name="connsiteX89" fmla="*/ 1272540 w 2225040"/>
                <a:gd name="connsiteY89" fmla="*/ 38100 h 1897459"/>
                <a:gd name="connsiteX90" fmla="*/ 1272540 w 2225040"/>
                <a:gd name="connsiteY90" fmla="*/ 140970 h 1897459"/>
                <a:gd name="connsiteX91" fmla="*/ 1242060 w 2225040"/>
                <a:gd name="connsiteY91" fmla="*/ 129540 h 1897459"/>
                <a:gd name="connsiteX92" fmla="*/ 1234440 w 2225040"/>
                <a:gd name="connsiteY92" fmla="*/ 118110 h 1897459"/>
                <a:gd name="connsiteX93" fmla="*/ 1223010 w 2225040"/>
                <a:gd name="connsiteY93" fmla="*/ 114300 h 1897459"/>
                <a:gd name="connsiteX94" fmla="*/ 1200150 w 2225040"/>
                <a:gd name="connsiteY94" fmla="*/ 99060 h 1897459"/>
                <a:gd name="connsiteX95" fmla="*/ 1188720 w 2225040"/>
                <a:gd name="connsiteY95" fmla="*/ 91440 h 1897459"/>
                <a:gd name="connsiteX96" fmla="*/ 1181100 w 2225040"/>
                <a:gd name="connsiteY96" fmla="*/ 80010 h 1897459"/>
                <a:gd name="connsiteX97" fmla="*/ 1150620 w 2225040"/>
                <a:gd name="connsiteY97" fmla="*/ 99060 h 1897459"/>
                <a:gd name="connsiteX98" fmla="*/ 1139190 w 2225040"/>
                <a:gd name="connsiteY98" fmla="*/ 106680 h 1897459"/>
                <a:gd name="connsiteX99" fmla="*/ 1135380 w 2225040"/>
                <a:gd name="connsiteY99" fmla="*/ 118110 h 1897459"/>
                <a:gd name="connsiteX100" fmla="*/ 1127760 w 2225040"/>
                <a:gd name="connsiteY100" fmla="*/ 129540 h 1897459"/>
                <a:gd name="connsiteX101" fmla="*/ 1123950 w 2225040"/>
                <a:gd name="connsiteY101" fmla="*/ 144780 h 1897459"/>
                <a:gd name="connsiteX102" fmla="*/ 1116330 w 2225040"/>
                <a:gd name="connsiteY102" fmla="*/ 156210 h 1897459"/>
                <a:gd name="connsiteX103" fmla="*/ 1101090 w 2225040"/>
                <a:gd name="connsiteY103" fmla="*/ 190500 h 1897459"/>
                <a:gd name="connsiteX104" fmla="*/ 1089660 w 2225040"/>
                <a:gd name="connsiteY104" fmla="*/ 198120 h 1897459"/>
                <a:gd name="connsiteX105" fmla="*/ 1082040 w 2225040"/>
                <a:gd name="connsiteY105" fmla="*/ 209550 h 1897459"/>
                <a:gd name="connsiteX106" fmla="*/ 1059180 w 2225040"/>
                <a:gd name="connsiteY106" fmla="*/ 228600 h 1897459"/>
                <a:gd name="connsiteX107" fmla="*/ 1032510 w 2225040"/>
                <a:gd name="connsiteY107" fmla="*/ 259080 h 1897459"/>
                <a:gd name="connsiteX108" fmla="*/ 1028700 w 2225040"/>
                <a:gd name="connsiteY108" fmla="*/ 270510 h 1897459"/>
                <a:gd name="connsiteX109" fmla="*/ 1021080 w 2225040"/>
                <a:gd name="connsiteY109" fmla="*/ 300990 h 1897459"/>
                <a:gd name="connsiteX110" fmla="*/ 1024890 w 2225040"/>
                <a:gd name="connsiteY110" fmla="*/ 339090 h 1897459"/>
                <a:gd name="connsiteX111" fmla="*/ 1036320 w 2225040"/>
                <a:gd name="connsiteY111" fmla="*/ 350520 h 1897459"/>
                <a:gd name="connsiteX112" fmla="*/ 1051560 w 2225040"/>
                <a:gd name="connsiteY112" fmla="*/ 373380 h 1897459"/>
                <a:gd name="connsiteX113" fmla="*/ 1062990 w 2225040"/>
                <a:gd name="connsiteY113" fmla="*/ 403860 h 1897459"/>
                <a:gd name="connsiteX114" fmla="*/ 1070610 w 2225040"/>
                <a:gd name="connsiteY114" fmla="*/ 419100 h 1897459"/>
                <a:gd name="connsiteX115" fmla="*/ 1082040 w 2225040"/>
                <a:gd name="connsiteY115" fmla="*/ 426720 h 1897459"/>
                <a:gd name="connsiteX116" fmla="*/ 1097280 w 2225040"/>
                <a:gd name="connsiteY116" fmla="*/ 438150 h 1897459"/>
                <a:gd name="connsiteX117" fmla="*/ 1112520 w 2225040"/>
                <a:gd name="connsiteY117" fmla="*/ 453390 h 1897459"/>
                <a:gd name="connsiteX118" fmla="*/ 1120140 w 2225040"/>
                <a:gd name="connsiteY118" fmla="*/ 464820 h 1897459"/>
                <a:gd name="connsiteX119" fmla="*/ 1131570 w 2225040"/>
                <a:gd name="connsiteY119" fmla="*/ 468630 h 1897459"/>
                <a:gd name="connsiteX120" fmla="*/ 1150620 w 2225040"/>
                <a:gd name="connsiteY120" fmla="*/ 491490 h 1897459"/>
                <a:gd name="connsiteX121" fmla="*/ 1146810 w 2225040"/>
                <a:gd name="connsiteY121" fmla="*/ 506730 h 1897459"/>
                <a:gd name="connsiteX122" fmla="*/ 1127760 w 2225040"/>
                <a:gd name="connsiteY122" fmla="*/ 529590 h 1897459"/>
                <a:gd name="connsiteX123" fmla="*/ 1120140 w 2225040"/>
                <a:gd name="connsiteY123" fmla="*/ 541020 h 1897459"/>
                <a:gd name="connsiteX124" fmla="*/ 1108710 w 2225040"/>
                <a:gd name="connsiteY124" fmla="*/ 560070 h 1897459"/>
                <a:gd name="connsiteX125" fmla="*/ 1101090 w 2225040"/>
                <a:gd name="connsiteY125" fmla="*/ 582930 h 1897459"/>
                <a:gd name="connsiteX126" fmla="*/ 1104900 w 2225040"/>
                <a:gd name="connsiteY126" fmla="*/ 624840 h 1897459"/>
                <a:gd name="connsiteX127" fmla="*/ 1112520 w 2225040"/>
                <a:gd name="connsiteY127" fmla="*/ 640080 h 1897459"/>
                <a:gd name="connsiteX128" fmla="*/ 1131570 w 2225040"/>
                <a:gd name="connsiteY128" fmla="*/ 659130 h 1897459"/>
                <a:gd name="connsiteX129" fmla="*/ 1143000 w 2225040"/>
                <a:gd name="connsiteY129" fmla="*/ 662940 h 1897459"/>
                <a:gd name="connsiteX130" fmla="*/ 1154430 w 2225040"/>
                <a:gd name="connsiteY130" fmla="*/ 670560 h 1897459"/>
                <a:gd name="connsiteX131" fmla="*/ 1184910 w 2225040"/>
                <a:gd name="connsiteY131" fmla="*/ 678180 h 1897459"/>
                <a:gd name="connsiteX132" fmla="*/ 1219200 w 2225040"/>
                <a:gd name="connsiteY132" fmla="*/ 697230 h 1897459"/>
                <a:gd name="connsiteX133" fmla="*/ 1219200 w 2225040"/>
                <a:gd name="connsiteY133" fmla="*/ 697230 h 1897459"/>
                <a:gd name="connsiteX134" fmla="*/ 1242060 w 2225040"/>
                <a:gd name="connsiteY134" fmla="*/ 704850 h 1897459"/>
                <a:gd name="connsiteX135" fmla="*/ 1253490 w 2225040"/>
                <a:gd name="connsiteY135" fmla="*/ 708660 h 1897459"/>
                <a:gd name="connsiteX136" fmla="*/ 1264920 w 2225040"/>
                <a:gd name="connsiteY136" fmla="*/ 720090 h 1897459"/>
                <a:gd name="connsiteX137" fmla="*/ 1280160 w 2225040"/>
                <a:gd name="connsiteY137" fmla="*/ 746760 h 1897459"/>
                <a:gd name="connsiteX138" fmla="*/ 1276350 w 2225040"/>
                <a:gd name="connsiteY138" fmla="*/ 758190 h 1897459"/>
                <a:gd name="connsiteX139" fmla="*/ 1226820 w 2225040"/>
                <a:gd name="connsiteY139" fmla="*/ 742950 h 1897459"/>
                <a:gd name="connsiteX140" fmla="*/ 1215390 w 2225040"/>
                <a:gd name="connsiteY140" fmla="*/ 731520 h 1897459"/>
                <a:gd name="connsiteX141" fmla="*/ 1203960 w 2225040"/>
                <a:gd name="connsiteY141" fmla="*/ 727710 h 1897459"/>
                <a:gd name="connsiteX142" fmla="*/ 1184910 w 2225040"/>
                <a:gd name="connsiteY142" fmla="*/ 720090 h 1897459"/>
                <a:gd name="connsiteX143" fmla="*/ 1162050 w 2225040"/>
                <a:gd name="connsiteY143" fmla="*/ 723900 h 1897459"/>
                <a:gd name="connsiteX144" fmla="*/ 1158240 w 2225040"/>
                <a:gd name="connsiteY144" fmla="*/ 784860 h 1897459"/>
                <a:gd name="connsiteX145" fmla="*/ 1112520 w 2225040"/>
                <a:gd name="connsiteY145" fmla="*/ 781050 h 1897459"/>
                <a:gd name="connsiteX146" fmla="*/ 1066800 w 2225040"/>
                <a:gd name="connsiteY146" fmla="*/ 769620 h 1897459"/>
                <a:gd name="connsiteX147" fmla="*/ 1040130 w 2225040"/>
                <a:gd name="connsiteY147" fmla="*/ 750570 h 1897459"/>
                <a:gd name="connsiteX148" fmla="*/ 1028700 w 2225040"/>
                <a:gd name="connsiteY148" fmla="*/ 742950 h 1897459"/>
                <a:gd name="connsiteX149" fmla="*/ 1013460 w 2225040"/>
                <a:gd name="connsiteY149" fmla="*/ 731520 h 1897459"/>
                <a:gd name="connsiteX150" fmla="*/ 990600 w 2225040"/>
                <a:gd name="connsiteY150" fmla="*/ 723900 h 1897459"/>
                <a:gd name="connsiteX151" fmla="*/ 975360 w 2225040"/>
                <a:gd name="connsiteY151" fmla="*/ 716280 h 1897459"/>
                <a:gd name="connsiteX152" fmla="*/ 960120 w 2225040"/>
                <a:gd name="connsiteY152" fmla="*/ 712470 h 1897459"/>
                <a:gd name="connsiteX153" fmla="*/ 948690 w 2225040"/>
                <a:gd name="connsiteY153" fmla="*/ 708660 h 1897459"/>
                <a:gd name="connsiteX154" fmla="*/ 910590 w 2225040"/>
                <a:gd name="connsiteY154" fmla="*/ 712470 h 1897459"/>
                <a:gd name="connsiteX155" fmla="*/ 906780 w 2225040"/>
                <a:gd name="connsiteY155" fmla="*/ 723900 h 1897459"/>
                <a:gd name="connsiteX156" fmla="*/ 899160 w 2225040"/>
                <a:gd name="connsiteY156" fmla="*/ 762000 h 1897459"/>
                <a:gd name="connsiteX157" fmla="*/ 891540 w 2225040"/>
                <a:gd name="connsiteY157" fmla="*/ 788670 h 1897459"/>
                <a:gd name="connsiteX158" fmla="*/ 887730 w 2225040"/>
                <a:gd name="connsiteY158" fmla="*/ 803910 h 1897459"/>
                <a:gd name="connsiteX159" fmla="*/ 876300 w 2225040"/>
                <a:gd name="connsiteY159" fmla="*/ 815340 h 1897459"/>
                <a:gd name="connsiteX160" fmla="*/ 857250 w 2225040"/>
                <a:gd name="connsiteY160" fmla="*/ 853440 h 1897459"/>
                <a:gd name="connsiteX161" fmla="*/ 842010 w 2225040"/>
                <a:gd name="connsiteY161" fmla="*/ 868680 h 1897459"/>
                <a:gd name="connsiteX162" fmla="*/ 830580 w 2225040"/>
                <a:gd name="connsiteY162" fmla="*/ 880110 h 1897459"/>
                <a:gd name="connsiteX163" fmla="*/ 819150 w 2225040"/>
                <a:gd name="connsiteY163" fmla="*/ 887730 h 1897459"/>
                <a:gd name="connsiteX164" fmla="*/ 803910 w 2225040"/>
                <a:gd name="connsiteY164" fmla="*/ 864870 h 1897459"/>
                <a:gd name="connsiteX165" fmla="*/ 800100 w 2225040"/>
                <a:gd name="connsiteY165" fmla="*/ 849630 h 1897459"/>
                <a:gd name="connsiteX166" fmla="*/ 784860 w 2225040"/>
                <a:gd name="connsiteY166" fmla="*/ 842010 h 1897459"/>
                <a:gd name="connsiteX167" fmla="*/ 701040 w 2225040"/>
                <a:gd name="connsiteY167" fmla="*/ 845820 h 1897459"/>
                <a:gd name="connsiteX168" fmla="*/ 681990 w 2225040"/>
                <a:gd name="connsiteY168" fmla="*/ 849630 h 1897459"/>
                <a:gd name="connsiteX169" fmla="*/ 670560 w 2225040"/>
                <a:gd name="connsiteY169" fmla="*/ 857250 h 1897459"/>
                <a:gd name="connsiteX170" fmla="*/ 647700 w 2225040"/>
                <a:gd name="connsiteY170" fmla="*/ 864870 h 1897459"/>
                <a:gd name="connsiteX171" fmla="*/ 636270 w 2225040"/>
                <a:gd name="connsiteY171" fmla="*/ 872490 h 1897459"/>
                <a:gd name="connsiteX172" fmla="*/ 613410 w 2225040"/>
                <a:gd name="connsiteY172" fmla="*/ 880110 h 1897459"/>
                <a:gd name="connsiteX173" fmla="*/ 601980 w 2225040"/>
                <a:gd name="connsiteY173" fmla="*/ 891540 h 1897459"/>
                <a:gd name="connsiteX174" fmla="*/ 571500 w 2225040"/>
                <a:gd name="connsiteY174" fmla="*/ 891540 h 1897459"/>
                <a:gd name="connsiteX175" fmla="*/ 510540 w 2225040"/>
                <a:gd name="connsiteY175" fmla="*/ 891540 h 1897459"/>
                <a:gd name="connsiteX176" fmla="*/ 506730 w 2225040"/>
                <a:gd name="connsiteY176" fmla="*/ 906780 h 1897459"/>
                <a:gd name="connsiteX177" fmla="*/ 502920 w 2225040"/>
                <a:gd name="connsiteY177" fmla="*/ 918210 h 1897459"/>
                <a:gd name="connsiteX178" fmla="*/ 468630 w 2225040"/>
                <a:gd name="connsiteY178" fmla="*/ 944880 h 1897459"/>
                <a:gd name="connsiteX179" fmla="*/ 457200 w 2225040"/>
                <a:gd name="connsiteY179" fmla="*/ 952500 h 1897459"/>
                <a:gd name="connsiteX180" fmla="*/ 293370 w 2225040"/>
                <a:gd name="connsiteY180" fmla="*/ 807720 h 1897459"/>
                <a:gd name="connsiteX181" fmla="*/ 259080 w 2225040"/>
                <a:gd name="connsiteY181" fmla="*/ 853440 h 1897459"/>
                <a:gd name="connsiteX182" fmla="*/ 228600 w 2225040"/>
                <a:gd name="connsiteY182" fmla="*/ 864870 h 1897459"/>
                <a:gd name="connsiteX183" fmla="*/ 167640 w 2225040"/>
                <a:gd name="connsiteY183" fmla="*/ 872490 h 1897459"/>
                <a:gd name="connsiteX184" fmla="*/ 156210 w 2225040"/>
                <a:gd name="connsiteY184" fmla="*/ 880110 h 1897459"/>
                <a:gd name="connsiteX185" fmla="*/ 152400 w 2225040"/>
                <a:gd name="connsiteY185" fmla="*/ 895350 h 1897459"/>
                <a:gd name="connsiteX186" fmla="*/ 144780 w 2225040"/>
                <a:gd name="connsiteY186" fmla="*/ 963930 h 1897459"/>
                <a:gd name="connsiteX187" fmla="*/ 140970 w 2225040"/>
                <a:gd name="connsiteY187" fmla="*/ 967740 h 1897459"/>
                <a:gd name="connsiteX188" fmla="*/ 137160 w 2225040"/>
                <a:gd name="connsiteY188" fmla="*/ 1055370 h 1897459"/>
                <a:gd name="connsiteX189" fmla="*/ 247650 w 2225040"/>
                <a:gd name="connsiteY189" fmla="*/ 1104900 h 1897459"/>
                <a:gd name="connsiteX190" fmla="*/ 236220 w 2225040"/>
                <a:gd name="connsiteY190" fmla="*/ 1196340 h 1897459"/>
                <a:gd name="connsiteX191" fmla="*/ 95250 w 2225040"/>
                <a:gd name="connsiteY191" fmla="*/ 1310640 h 1897459"/>
                <a:gd name="connsiteX192" fmla="*/ 110490 w 2225040"/>
                <a:gd name="connsiteY192" fmla="*/ 1394460 h 1897459"/>
                <a:gd name="connsiteX193" fmla="*/ 140970 w 2225040"/>
                <a:gd name="connsiteY193" fmla="*/ 1440180 h 1897459"/>
                <a:gd name="connsiteX194" fmla="*/ 0 w 2225040"/>
                <a:gd name="connsiteY194" fmla="*/ 1546860 h 1897459"/>
                <a:gd name="connsiteX195" fmla="*/ 38100 w 2225040"/>
                <a:gd name="connsiteY195" fmla="*/ 1604010 h 1897459"/>
                <a:gd name="connsiteX0" fmla="*/ 38100 w 2225040"/>
                <a:gd name="connsiteY0" fmla="*/ 1604010 h 1801878"/>
                <a:gd name="connsiteX1" fmla="*/ 133350 w 2225040"/>
                <a:gd name="connsiteY1" fmla="*/ 1790700 h 1801878"/>
                <a:gd name="connsiteX2" fmla="*/ 1021080 w 2225040"/>
                <a:gd name="connsiteY2" fmla="*/ 1779270 h 1801878"/>
                <a:gd name="connsiteX3" fmla="*/ 1154430 w 2225040"/>
                <a:gd name="connsiteY3" fmla="*/ 1691640 h 1801878"/>
                <a:gd name="connsiteX4" fmla="*/ 1219200 w 2225040"/>
                <a:gd name="connsiteY4" fmla="*/ 1691640 h 1801878"/>
                <a:gd name="connsiteX5" fmla="*/ 1295400 w 2225040"/>
                <a:gd name="connsiteY5" fmla="*/ 1657350 h 1801878"/>
                <a:gd name="connsiteX6" fmla="*/ 1417320 w 2225040"/>
                <a:gd name="connsiteY6" fmla="*/ 1615440 h 1801878"/>
                <a:gd name="connsiteX7" fmla="*/ 1455420 w 2225040"/>
                <a:gd name="connsiteY7" fmla="*/ 1539240 h 1801878"/>
                <a:gd name="connsiteX8" fmla="*/ 1478280 w 2225040"/>
                <a:gd name="connsiteY8" fmla="*/ 1512570 h 1801878"/>
                <a:gd name="connsiteX9" fmla="*/ 1489710 w 2225040"/>
                <a:gd name="connsiteY9" fmla="*/ 1508760 h 1801878"/>
                <a:gd name="connsiteX10" fmla="*/ 1493520 w 2225040"/>
                <a:gd name="connsiteY10" fmla="*/ 1504950 h 1801878"/>
                <a:gd name="connsiteX11" fmla="*/ 1569720 w 2225040"/>
                <a:gd name="connsiteY11" fmla="*/ 1501140 h 1801878"/>
                <a:gd name="connsiteX12" fmla="*/ 1584960 w 2225040"/>
                <a:gd name="connsiteY12" fmla="*/ 1470660 h 1801878"/>
                <a:gd name="connsiteX13" fmla="*/ 1588770 w 2225040"/>
                <a:gd name="connsiteY13" fmla="*/ 1459230 h 1801878"/>
                <a:gd name="connsiteX14" fmla="*/ 1600200 w 2225040"/>
                <a:gd name="connsiteY14" fmla="*/ 1451610 h 1801878"/>
                <a:gd name="connsiteX15" fmla="*/ 1607820 w 2225040"/>
                <a:gd name="connsiteY15" fmla="*/ 1440180 h 1801878"/>
                <a:gd name="connsiteX16" fmla="*/ 1615440 w 2225040"/>
                <a:gd name="connsiteY16" fmla="*/ 1390650 h 1801878"/>
                <a:gd name="connsiteX17" fmla="*/ 1619250 w 2225040"/>
                <a:gd name="connsiteY17" fmla="*/ 1371600 h 1801878"/>
                <a:gd name="connsiteX18" fmla="*/ 1664970 w 2225040"/>
                <a:gd name="connsiteY18" fmla="*/ 1367790 h 1801878"/>
                <a:gd name="connsiteX19" fmla="*/ 1676400 w 2225040"/>
                <a:gd name="connsiteY19" fmla="*/ 1363980 h 1801878"/>
                <a:gd name="connsiteX20" fmla="*/ 1699260 w 2225040"/>
                <a:gd name="connsiteY20" fmla="*/ 1344930 h 1801878"/>
                <a:gd name="connsiteX21" fmla="*/ 1703070 w 2225040"/>
                <a:gd name="connsiteY21" fmla="*/ 1329690 h 1801878"/>
                <a:gd name="connsiteX22" fmla="*/ 1710690 w 2225040"/>
                <a:gd name="connsiteY22" fmla="*/ 1318260 h 1801878"/>
                <a:gd name="connsiteX23" fmla="*/ 1703070 w 2225040"/>
                <a:gd name="connsiteY23" fmla="*/ 1283970 h 1801878"/>
                <a:gd name="connsiteX24" fmla="*/ 1706880 w 2225040"/>
                <a:gd name="connsiteY24" fmla="*/ 1264920 h 1801878"/>
                <a:gd name="connsiteX25" fmla="*/ 1847850 w 2225040"/>
                <a:gd name="connsiteY25" fmla="*/ 1169670 h 1801878"/>
                <a:gd name="connsiteX26" fmla="*/ 1958340 w 2225040"/>
                <a:gd name="connsiteY26" fmla="*/ 1131570 h 1801878"/>
                <a:gd name="connsiteX27" fmla="*/ 2225040 w 2225040"/>
                <a:gd name="connsiteY27" fmla="*/ 861060 h 1801878"/>
                <a:gd name="connsiteX28" fmla="*/ 2183130 w 2225040"/>
                <a:gd name="connsiteY28" fmla="*/ 861060 h 1801878"/>
                <a:gd name="connsiteX29" fmla="*/ 2148840 w 2225040"/>
                <a:gd name="connsiteY29" fmla="*/ 857250 h 1801878"/>
                <a:gd name="connsiteX30" fmla="*/ 2133600 w 2225040"/>
                <a:gd name="connsiteY30" fmla="*/ 845820 h 1801878"/>
                <a:gd name="connsiteX31" fmla="*/ 2110740 w 2225040"/>
                <a:gd name="connsiteY31" fmla="*/ 826770 h 1801878"/>
                <a:gd name="connsiteX32" fmla="*/ 2087880 w 2225040"/>
                <a:gd name="connsiteY32" fmla="*/ 807720 h 1801878"/>
                <a:gd name="connsiteX33" fmla="*/ 2080260 w 2225040"/>
                <a:gd name="connsiteY33" fmla="*/ 796290 h 1801878"/>
                <a:gd name="connsiteX34" fmla="*/ 2068830 w 2225040"/>
                <a:gd name="connsiteY34" fmla="*/ 788670 h 1801878"/>
                <a:gd name="connsiteX35" fmla="*/ 2053590 w 2225040"/>
                <a:gd name="connsiteY35" fmla="*/ 777240 h 1801878"/>
                <a:gd name="connsiteX36" fmla="*/ 2042160 w 2225040"/>
                <a:gd name="connsiteY36" fmla="*/ 773430 h 1801878"/>
                <a:gd name="connsiteX37" fmla="*/ 2019300 w 2225040"/>
                <a:gd name="connsiteY37" fmla="*/ 762000 h 1801878"/>
                <a:gd name="connsiteX38" fmla="*/ 2000250 w 2225040"/>
                <a:gd name="connsiteY38" fmla="*/ 731520 h 1801878"/>
                <a:gd name="connsiteX39" fmla="*/ 1985010 w 2225040"/>
                <a:gd name="connsiteY39" fmla="*/ 708660 h 1801878"/>
                <a:gd name="connsiteX40" fmla="*/ 1973580 w 2225040"/>
                <a:gd name="connsiteY40" fmla="*/ 704850 h 1801878"/>
                <a:gd name="connsiteX41" fmla="*/ 1965960 w 2225040"/>
                <a:gd name="connsiteY41" fmla="*/ 693420 h 1801878"/>
                <a:gd name="connsiteX42" fmla="*/ 1954530 w 2225040"/>
                <a:gd name="connsiteY42" fmla="*/ 681990 h 1801878"/>
                <a:gd name="connsiteX43" fmla="*/ 1950720 w 2225040"/>
                <a:gd name="connsiteY43" fmla="*/ 640080 h 1801878"/>
                <a:gd name="connsiteX44" fmla="*/ 1939290 w 2225040"/>
                <a:gd name="connsiteY44" fmla="*/ 628650 h 1801878"/>
                <a:gd name="connsiteX45" fmla="*/ 1916430 w 2225040"/>
                <a:gd name="connsiteY45" fmla="*/ 613410 h 1801878"/>
                <a:gd name="connsiteX46" fmla="*/ 1893570 w 2225040"/>
                <a:gd name="connsiteY46" fmla="*/ 594360 h 1801878"/>
                <a:gd name="connsiteX47" fmla="*/ 1885950 w 2225040"/>
                <a:gd name="connsiteY47" fmla="*/ 582930 h 1801878"/>
                <a:gd name="connsiteX48" fmla="*/ 1874520 w 2225040"/>
                <a:gd name="connsiteY48" fmla="*/ 575310 h 1801878"/>
                <a:gd name="connsiteX49" fmla="*/ 1870710 w 2225040"/>
                <a:gd name="connsiteY49" fmla="*/ 556260 h 1801878"/>
                <a:gd name="connsiteX50" fmla="*/ 1866900 w 2225040"/>
                <a:gd name="connsiteY50" fmla="*/ 529590 h 1801878"/>
                <a:gd name="connsiteX51" fmla="*/ 1855470 w 2225040"/>
                <a:gd name="connsiteY51" fmla="*/ 518160 h 1801878"/>
                <a:gd name="connsiteX52" fmla="*/ 1851660 w 2225040"/>
                <a:gd name="connsiteY52" fmla="*/ 506730 h 1801878"/>
                <a:gd name="connsiteX53" fmla="*/ 1840230 w 2225040"/>
                <a:gd name="connsiteY53" fmla="*/ 499110 h 1801878"/>
                <a:gd name="connsiteX54" fmla="*/ 1832610 w 2225040"/>
                <a:gd name="connsiteY54" fmla="*/ 487680 h 1801878"/>
                <a:gd name="connsiteX55" fmla="*/ 1828800 w 2225040"/>
                <a:gd name="connsiteY55" fmla="*/ 445770 h 1801878"/>
                <a:gd name="connsiteX56" fmla="*/ 1805940 w 2225040"/>
                <a:gd name="connsiteY56" fmla="*/ 422910 h 1801878"/>
                <a:gd name="connsiteX57" fmla="*/ 1794510 w 2225040"/>
                <a:gd name="connsiteY57" fmla="*/ 415290 h 1801878"/>
                <a:gd name="connsiteX58" fmla="*/ 1771650 w 2225040"/>
                <a:gd name="connsiteY58" fmla="*/ 396240 h 1801878"/>
                <a:gd name="connsiteX59" fmla="*/ 1760220 w 2225040"/>
                <a:gd name="connsiteY59" fmla="*/ 373380 h 1801878"/>
                <a:gd name="connsiteX60" fmla="*/ 1733550 w 2225040"/>
                <a:gd name="connsiteY60" fmla="*/ 346710 h 1801878"/>
                <a:gd name="connsiteX61" fmla="*/ 1729740 w 2225040"/>
                <a:gd name="connsiteY61" fmla="*/ 335280 h 1801878"/>
                <a:gd name="connsiteX62" fmla="*/ 1718310 w 2225040"/>
                <a:gd name="connsiteY62" fmla="*/ 323850 h 1801878"/>
                <a:gd name="connsiteX63" fmla="*/ 1722120 w 2225040"/>
                <a:gd name="connsiteY63" fmla="*/ 304800 h 1801878"/>
                <a:gd name="connsiteX64" fmla="*/ 1744980 w 2225040"/>
                <a:gd name="connsiteY64" fmla="*/ 285750 h 1801878"/>
                <a:gd name="connsiteX65" fmla="*/ 1748790 w 2225040"/>
                <a:gd name="connsiteY65" fmla="*/ 274320 h 1801878"/>
                <a:gd name="connsiteX66" fmla="*/ 1752600 w 2225040"/>
                <a:gd name="connsiteY66" fmla="*/ 213360 h 1801878"/>
                <a:gd name="connsiteX67" fmla="*/ 1767840 w 2225040"/>
                <a:gd name="connsiteY67" fmla="*/ 201930 h 1801878"/>
                <a:gd name="connsiteX68" fmla="*/ 1764030 w 2225040"/>
                <a:gd name="connsiteY68" fmla="*/ 171450 h 1801878"/>
                <a:gd name="connsiteX69" fmla="*/ 1756410 w 2225040"/>
                <a:gd name="connsiteY69" fmla="*/ 160020 h 1801878"/>
                <a:gd name="connsiteX70" fmla="*/ 1744980 w 2225040"/>
                <a:gd name="connsiteY70" fmla="*/ 118110 h 1801878"/>
                <a:gd name="connsiteX71" fmla="*/ 1737360 w 2225040"/>
                <a:gd name="connsiteY71" fmla="*/ 95250 h 1801878"/>
                <a:gd name="connsiteX72" fmla="*/ 1722120 w 2225040"/>
                <a:gd name="connsiteY72" fmla="*/ 87630 h 1801878"/>
                <a:gd name="connsiteX73" fmla="*/ 1699260 w 2225040"/>
                <a:gd name="connsiteY73" fmla="*/ 80010 h 1801878"/>
                <a:gd name="connsiteX74" fmla="*/ 1668780 w 2225040"/>
                <a:gd name="connsiteY74" fmla="*/ 64770 h 1801878"/>
                <a:gd name="connsiteX75" fmla="*/ 1664970 w 2225040"/>
                <a:gd name="connsiteY75" fmla="*/ 53340 h 1801878"/>
                <a:gd name="connsiteX76" fmla="*/ 1653540 w 2225040"/>
                <a:gd name="connsiteY76" fmla="*/ 41910 h 1801878"/>
                <a:gd name="connsiteX77" fmla="*/ 1623060 w 2225040"/>
                <a:gd name="connsiteY77" fmla="*/ 45720 h 1801878"/>
                <a:gd name="connsiteX78" fmla="*/ 1611630 w 2225040"/>
                <a:gd name="connsiteY78" fmla="*/ 57150 h 1801878"/>
                <a:gd name="connsiteX79" fmla="*/ 1588770 w 2225040"/>
                <a:gd name="connsiteY79" fmla="*/ 60960 h 1801878"/>
                <a:gd name="connsiteX80" fmla="*/ 1539240 w 2225040"/>
                <a:gd name="connsiteY80" fmla="*/ 80010 h 1801878"/>
                <a:gd name="connsiteX81" fmla="*/ 1485900 w 2225040"/>
                <a:gd name="connsiteY81" fmla="*/ 76200 h 1801878"/>
                <a:gd name="connsiteX82" fmla="*/ 1474470 w 2225040"/>
                <a:gd name="connsiteY82" fmla="*/ 72390 h 1801878"/>
                <a:gd name="connsiteX83" fmla="*/ 1451610 w 2225040"/>
                <a:gd name="connsiteY83" fmla="*/ 57150 h 1801878"/>
                <a:gd name="connsiteX84" fmla="*/ 1447800 w 2225040"/>
                <a:gd name="connsiteY84" fmla="*/ 34290 h 1801878"/>
                <a:gd name="connsiteX85" fmla="*/ 1440180 w 2225040"/>
                <a:gd name="connsiteY85" fmla="*/ 11430 h 1801878"/>
                <a:gd name="connsiteX86" fmla="*/ 1428750 w 2225040"/>
                <a:gd name="connsiteY86" fmla="*/ 7620 h 1801878"/>
                <a:gd name="connsiteX87" fmla="*/ 1383030 w 2225040"/>
                <a:gd name="connsiteY87" fmla="*/ 0 h 1801878"/>
                <a:gd name="connsiteX88" fmla="*/ 1272540 w 2225040"/>
                <a:gd name="connsiteY88" fmla="*/ 38100 h 1801878"/>
                <a:gd name="connsiteX89" fmla="*/ 1272540 w 2225040"/>
                <a:gd name="connsiteY89" fmla="*/ 140970 h 1801878"/>
                <a:gd name="connsiteX90" fmla="*/ 1242060 w 2225040"/>
                <a:gd name="connsiteY90" fmla="*/ 129540 h 1801878"/>
                <a:gd name="connsiteX91" fmla="*/ 1234440 w 2225040"/>
                <a:gd name="connsiteY91" fmla="*/ 118110 h 1801878"/>
                <a:gd name="connsiteX92" fmla="*/ 1223010 w 2225040"/>
                <a:gd name="connsiteY92" fmla="*/ 114300 h 1801878"/>
                <a:gd name="connsiteX93" fmla="*/ 1200150 w 2225040"/>
                <a:gd name="connsiteY93" fmla="*/ 99060 h 1801878"/>
                <a:gd name="connsiteX94" fmla="*/ 1188720 w 2225040"/>
                <a:gd name="connsiteY94" fmla="*/ 91440 h 1801878"/>
                <a:gd name="connsiteX95" fmla="*/ 1181100 w 2225040"/>
                <a:gd name="connsiteY95" fmla="*/ 80010 h 1801878"/>
                <a:gd name="connsiteX96" fmla="*/ 1150620 w 2225040"/>
                <a:gd name="connsiteY96" fmla="*/ 99060 h 1801878"/>
                <a:gd name="connsiteX97" fmla="*/ 1139190 w 2225040"/>
                <a:gd name="connsiteY97" fmla="*/ 106680 h 1801878"/>
                <a:gd name="connsiteX98" fmla="*/ 1135380 w 2225040"/>
                <a:gd name="connsiteY98" fmla="*/ 118110 h 1801878"/>
                <a:gd name="connsiteX99" fmla="*/ 1127760 w 2225040"/>
                <a:gd name="connsiteY99" fmla="*/ 129540 h 1801878"/>
                <a:gd name="connsiteX100" fmla="*/ 1123950 w 2225040"/>
                <a:gd name="connsiteY100" fmla="*/ 144780 h 1801878"/>
                <a:gd name="connsiteX101" fmla="*/ 1116330 w 2225040"/>
                <a:gd name="connsiteY101" fmla="*/ 156210 h 1801878"/>
                <a:gd name="connsiteX102" fmla="*/ 1101090 w 2225040"/>
                <a:gd name="connsiteY102" fmla="*/ 190500 h 1801878"/>
                <a:gd name="connsiteX103" fmla="*/ 1089660 w 2225040"/>
                <a:gd name="connsiteY103" fmla="*/ 198120 h 1801878"/>
                <a:gd name="connsiteX104" fmla="*/ 1082040 w 2225040"/>
                <a:gd name="connsiteY104" fmla="*/ 209550 h 1801878"/>
                <a:gd name="connsiteX105" fmla="*/ 1059180 w 2225040"/>
                <a:gd name="connsiteY105" fmla="*/ 228600 h 1801878"/>
                <a:gd name="connsiteX106" fmla="*/ 1032510 w 2225040"/>
                <a:gd name="connsiteY106" fmla="*/ 259080 h 1801878"/>
                <a:gd name="connsiteX107" fmla="*/ 1028700 w 2225040"/>
                <a:gd name="connsiteY107" fmla="*/ 270510 h 1801878"/>
                <a:gd name="connsiteX108" fmla="*/ 1021080 w 2225040"/>
                <a:gd name="connsiteY108" fmla="*/ 300990 h 1801878"/>
                <a:gd name="connsiteX109" fmla="*/ 1024890 w 2225040"/>
                <a:gd name="connsiteY109" fmla="*/ 339090 h 1801878"/>
                <a:gd name="connsiteX110" fmla="*/ 1036320 w 2225040"/>
                <a:gd name="connsiteY110" fmla="*/ 350520 h 1801878"/>
                <a:gd name="connsiteX111" fmla="*/ 1051560 w 2225040"/>
                <a:gd name="connsiteY111" fmla="*/ 373380 h 1801878"/>
                <a:gd name="connsiteX112" fmla="*/ 1062990 w 2225040"/>
                <a:gd name="connsiteY112" fmla="*/ 403860 h 1801878"/>
                <a:gd name="connsiteX113" fmla="*/ 1070610 w 2225040"/>
                <a:gd name="connsiteY113" fmla="*/ 419100 h 1801878"/>
                <a:gd name="connsiteX114" fmla="*/ 1082040 w 2225040"/>
                <a:gd name="connsiteY114" fmla="*/ 426720 h 1801878"/>
                <a:gd name="connsiteX115" fmla="*/ 1097280 w 2225040"/>
                <a:gd name="connsiteY115" fmla="*/ 438150 h 1801878"/>
                <a:gd name="connsiteX116" fmla="*/ 1112520 w 2225040"/>
                <a:gd name="connsiteY116" fmla="*/ 453390 h 1801878"/>
                <a:gd name="connsiteX117" fmla="*/ 1120140 w 2225040"/>
                <a:gd name="connsiteY117" fmla="*/ 464820 h 1801878"/>
                <a:gd name="connsiteX118" fmla="*/ 1131570 w 2225040"/>
                <a:gd name="connsiteY118" fmla="*/ 468630 h 1801878"/>
                <a:gd name="connsiteX119" fmla="*/ 1150620 w 2225040"/>
                <a:gd name="connsiteY119" fmla="*/ 491490 h 1801878"/>
                <a:gd name="connsiteX120" fmla="*/ 1146810 w 2225040"/>
                <a:gd name="connsiteY120" fmla="*/ 506730 h 1801878"/>
                <a:gd name="connsiteX121" fmla="*/ 1127760 w 2225040"/>
                <a:gd name="connsiteY121" fmla="*/ 529590 h 1801878"/>
                <a:gd name="connsiteX122" fmla="*/ 1120140 w 2225040"/>
                <a:gd name="connsiteY122" fmla="*/ 541020 h 1801878"/>
                <a:gd name="connsiteX123" fmla="*/ 1108710 w 2225040"/>
                <a:gd name="connsiteY123" fmla="*/ 560070 h 1801878"/>
                <a:gd name="connsiteX124" fmla="*/ 1101090 w 2225040"/>
                <a:gd name="connsiteY124" fmla="*/ 582930 h 1801878"/>
                <a:gd name="connsiteX125" fmla="*/ 1104900 w 2225040"/>
                <a:gd name="connsiteY125" fmla="*/ 624840 h 1801878"/>
                <a:gd name="connsiteX126" fmla="*/ 1112520 w 2225040"/>
                <a:gd name="connsiteY126" fmla="*/ 640080 h 1801878"/>
                <a:gd name="connsiteX127" fmla="*/ 1131570 w 2225040"/>
                <a:gd name="connsiteY127" fmla="*/ 659130 h 1801878"/>
                <a:gd name="connsiteX128" fmla="*/ 1143000 w 2225040"/>
                <a:gd name="connsiteY128" fmla="*/ 662940 h 1801878"/>
                <a:gd name="connsiteX129" fmla="*/ 1154430 w 2225040"/>
                <a:gd name="connsiteY129" fmla="*/ 670560 h 1801878"/>
                <a:gd name="connsiteX130" fmla="*/ 1184910 w 2225040"/>
                <a:gd name="connsiteY130" fmla="*/ 678180 h 1801878"/>
                <a:gd name="connsiteX131" fmla="*/ 1219200 w 2225040"/>
                <a:gd name="connsiteY131" fmla="*/ 697230 h 1801878"/>
                <a:gd name="connsiteX132" fmla="*/ 1219200 w 2225040"/>
                <a:gd name="connsiteY132" fmla="*/ 697230 h 1801878"/>
                <a:gd name="connsiteX133" fmla="*/ 1242060 w 2225040"/>
                <a:gd name="connsiteY133" fmla="*/ 704850 h 1801878"/>
                <a:gd name="connsiteX134" fmla="*/ 1253490 w 2225040"/>
                <a:gd name="connsiteY134" fmla="*/ 708660 h 1801878"/>
                <a:gd name="connsiteX135" fmla="*/ 1264920 w 2225040"/>
                <a:gd name="connsiteY135" fmla="*/ 720090 h 1801878"/>
                <a:gd name="connsiteX136" fmla="*/ 1280160 w 2225040"/>
                <a:gd name="connsiteY136" fmla="*/ 746760 h 1801878"/>
                <a:gd name="connsiteX137" fmla="*/ 1276350 w 2225040"/>
                <a:gd name="connsiteY137" fmla="*/ 758190 h 1801878"/>
                <a:gd name="connsiteX138" fmla="*/ 1226820 w 2225040"/>
                <a:gd name="connsiteY138" fmla="*/ 742950 h 1801878"/>
                <a:gd name="connsiteX139" fmla="*/ 1215390 w 2225040"/>
                <a:gd name="connsiteY139" fmla="*/ 731520 h 1801878"/>
                <a:gd name="connsiteX140" fmla="*/ 1203960 w 2225040"/>
                <a:gd name="connsiteY140" fmla="*/ 727710 h 1801878"/>
                <a:gd name="connsiteX141" fmla="*/ 1184910 w 2225040"/>
                <a:gd name="connsiteY141" fmla="*/ 720090 h 1801878"/>
                <a:gd name="connsiteX142" fmla="*/ 1162050 w 2225040"/>
                <a:gd name="connsiteY142" fmla="*/ 723900 h 1801878"/>
                <a:gd name="connsiteX143" fmla="*/ 1158240 w 2225040"/>
                <a:gd name="connsiteY143" fmla="*/ 784860 h 1801878"/>
                <a:gd name="connsiteX144" fmla="*/ 1112520 w 2225040"/>
                <a:gd name="connsiteY144" fmla="*/ 781050 h 1801878"/>
                <a:gd name="connsiteX145" fmla="*/ 1066800 w 2225040"/>
                <a:gd name="connsiteY145" fmla="*/ 769620 h 1801878"/>
                <a:gd name="connsiteX146" fmla="*/ 1040130 w 2225040"/>
                <a:gd name="connsiteY146" fmla="*/ 750570 h 1801878"/>
                <a:gd name="connsiteX147" fmla="*/ 1028700 w 2225040"/>
                <a:gd name="connsiteY147" fmla="*/ 742950 h 1801878"/>
                <a:gd name="connsiteX148" fmla="*/ 1013460 w 2225040"/>
                <a:gd name="connsiteY148" fmla="*/ 731520 h 1801878"/>
                <a:gd name="connsiteX149" fmla="*/ 990600 w 2225040"/>
                <a:gd name="connsiteY149" fmla="*/ 723900 h 1801878"/>
                <a:gd name="connsiteX150" fmla="*/ 975360 w 2225040"/>
                <a:gd name="connsiteY150" fmla="*/ 716280 h 1801878"/>
                <a:gd name="connsiteX151" fmla="*/ 960120 w 2225040"/>
                <a:gd name="connsiteY151" fmla="*/ 712470 h 1801878"/>
                <a:gd name="connsiteX152" fmla="*/ 948690 w 2225040"/>
                <a:gd name="connsiteY152" fmla="*/ 708660 h 1801878"/>
                <a:gd name="connsiteX153" fmla="*/ 910590 w 2225040"/>
                <a:gd name="connsiteY153" fmla="*/ 712470 h 1801878"/>
                <a:gd name="connsiteX154" fmla="*/ 906780 w 2225040"/>
                <a:gd name="connsiteY154" fmla="*/ 723900 h 1801878"/>
                <a:gd name="connsiteX155" fmla="*/ 899160 w 2225040"/>
                <a:gd name="connsiteY155" fmla="*/ 762000 h 1801878"/>
                <a:gd name="connsiteX156" fmla="*/ 891540 w 2225040"/>
                <a:gd name="connsiteY156" fmla="*/ 788670 h 1801878"/>
                <a:gd name="connsiteX157" fmla="*/ 887730 w 2225040"/>
                <a:gd name="connsiteY157" fmla="*/ 803910 h 1801878"/>
                <a:gd name="connsiteX158" fmla="*/ 876300 w 2225040"/>
                <a:gd name="connsiteY158" fmla="*/ 815340 h 1801878"/>
                <a:gd name="connsiteX159" fmla="*/ 857250 w 2225040"/>
                <a:gd name="connsiteY159" fmla="*/ 853440 h 1801878"/>
                <a:gd name="connsiteX160" fmla="*/ 842010 w 2225040"/>
                <a:gd name="connsiteY160" fmla="*/ 868680 h 1801878"/>
                <a:gd name="connsiteX161" fmla="*/ 830580 w 2225040"/>
                <a:gd name="connsiteY161" fmla="*/ 880110 h 1801878"/>
                <a:gd name="connsiteX162" fmla="*/ 819150 w 2225040"/>
                <a:gd name="connsiteY162" fmla="*/ 887730 h 1801878"/>
                <a:gd name="connsiteX163" fmla="*/ 803910 w 2225040"/>
                <a:gd name="connsiteY163" fmla="*/ 864870 h 1801878"/>
                <a:gd name="connsiteX164" fmla="*/ 800100 w 2225040"/>
                <a:gd name="connsiteY164" fmla="*/ 849630 h 1801878"/>
                <a:gd name="connsiteX165" fmla="*/ 784860 w 2225040"/>
                <a:gd name="connsiteY165" fmla="*/ 842010 h 1801878"/>
                <a:gd name="connsiteX166" fmla="*/ 701040 w 2225040"/>
                <a:gd name="connsiteY166" fmla="*/ 845820 h 1801878"/>
                <a:gd name="connsiteX167" fmla="*/ 681990 w 2225040"/>
                <a:gd name="connsiteY167" fmla="*/ 849630 h 1801878"/>
                <a:gd name="connsiteX168" fmla="*/ 670560 w 2225040"/>
                <a:gd name="connsiteY168" fmla="*/ 857250 h 1801878"/>
                <a:gd name="connsiteX169" fmla="*/ 647700 w 2225040"/>
                <a:gd name="connsiteY169" fmla="*/ 864870 h 1801878"/>
                <a:gd name="connsiteX170" fmla="*/ 636270 w 2225040"/>
                <a:gd name="connsiteY170" fmla="*/ 872490 h 1801878"/>
                <a:gd name="connsiteX171" fmla="*/ 613410 w 2225040"/>
                <a:gd name="connsiteY171" fmla="*/ 880110 h 1801878"/>
                <a:gd name="connsiteX172" fmla="*/ 601980 w 2225040"/>
                <a:gd name="connsiteY172" fmla="*/ 891540 h 1801878"/>
                <a:gd name="connsiteX173" fmla="*/ 571500 w 2225040"/>
                <a:gd name="connsiteY173" fmla="*/ 891540 h 1801878"/>
                <a:gd name="connsiteX174" fmla="*/ 510540 w 2225040"/>
                <a:gd name="connsiteY174" fmla="*/ 891540 h 1801878"/>
                <a:gd name="connsiteX175" fmla="*/ 506730 w 2225040"/>
                <a:gd name="connsiteY175" fmla="*/ 906780 h 1801878"/>
                <a:gd name="connsiteX176" fmla="*/ 502920 w 2225040"/>
                <a:gd name="connsiteY176" fmla="*/ 918210 h 1801878"/>
                <a:gd name="connsiteX177" fmla="*/ 468630 w 2225040"/>
                <a:gd name="connsiteY177" fmla="*/ 944880 h 1801878"/>
                <a:gd name="connsiteX178" fmla="*/ 457200 w 2225040"/>
                <a:gd name="connsiteY178" fmla="*/ 952500 h 1801878"/>
                <a:gd name="connsiteX179" fmla="*/ 293370 w 2225040"/>
                <a:gd name="connsiteY179" fmla="*/ 807720 h 1801878"/>
                <a:gd name="connsiteX180" fmla="*/ 259080 w 2225040"/>
                <a:gd name="connsiteY180" fmla="*/ 853440 h 1801878"/>
                <a:gd name="connsiteX181" fmla="*/ 228600 w 2225040"/>
                <a:gd name="connsiteY181" fmla="*/ 864870 h 1801878"/>
                <a:gd name="connsiteX182" fmla="*/ 167640 w 2225040"/>
                <a:gd name="connsiteY182" fmla="*/ 872490 h 1801878"/>
                <a:gd name="connsiteX183" fmla="*/ 156210 w 2225040"/>
                <a:gd name="connsiteY183" fmla="*/ 880110 h 1801878"/>
                <a:gd name="connsiteX184" fmla="*/ 152400 w 2225040"/>
                <a:gd name="connsiteY184" fmla="*/ 895350 h 1801878"/>
                <a:gd name="connsiteX185" fmla="*/ 144780 w 2225040"/>
                <a:gd name="connsiteY185" fmla="*/ 963930 h 1801878"/>
                <a:gd name="connsiteX186" fmla="*/ 140970 w 2225040"/>
                <a:gd name="connsiteY186" fmla="*/ 967740 h 1801878"/>
                <a:gd name="connsiteX187" fmla="*/ 137160 w 2225040"/>
                <a:gd name="connsiteY187" fmla="*/ 1055370 h 1801878"/>
                <a:gd name="connsiteX188" fmla="*/ 247650 w 2225040"/>
                <a:gd name="connsiteY188" fmla="*/ 1104900 h 1801878"/>
                <a:gd name="connsiteX189" fmla="*/ 236220 w 2225040"/>
                <a:gd name="connsiteY189" fmla="*/ 1196340 h 1801878"/>
                <a:gd name="connsiteX190" fmla="*/ 95250 w 2225040"/>
                <a:gd name="connsiteY190" fmla="*/ 1310640 h 1801878"/>
                <a:gd name="connsiteX191" fmla="*/ 110490 w 2225040"/>
                <a:gd name="connsiteY191" fmla="*/ 1394460 h 1801878"/>
                <a:gd name="connsiteX192" fmla="*/ 140970 w 2225040"/>
                <a:gd name="connsiteY192" fmla="*/ 1440180 h 1801878"/>
                <a:gd name="connsiteX193" fmla="*/ 0 w 2225040"/>
                <a:gd name="connsiteY193" fmla="*/ 1546860 h 1801878"/>
                <a:gd name="connsiteX194" fmla="*/ 38100 w 2225040"/>
                <a:gd name="connsiteY194" fmla="*/ 1604010 h 1801878"/>
                <a:gd name="connsiteX0" fmla="*/ 38100 w 2225040"/>
                <a:gd name="connsiteY0" fmla="*/ 1604010 h 1791722"/>
                <a:gd name="connsiteX1" fmla="*/ 48612 w 2225040"/>
                <a:gd name="connsiteY1" fmla="*/ 1751635 h 1791722"/>
                <a:gd name="connsiteX2" fmla="*/ 133350 w 2225040"/>
                <a:gd name="connsiteY2" fmla="*/ 1790700 h 1791722"/>
                <a:gd name="connsiteX3" fmla="*/ 1021080 w 2225040"/>
                <a:gd name="connsiteY3" fmla="*/ 1779270 h 1791722"/>
                <a:gd name="connsiteX4" fmla="*/ 1154430 w 2225040"/>
                <a:gd name="connsiteY4" fmla="*/ 1691640 h 1791722"/>
                <a:gd name="connsiteX5" fmla="*/ 1219200 w 2225040"/>
                <a:gd name="connsiteY5" fmla="*/ 1691640 h 1791722"/>
                <a:gd name="connsiteX6" fmla="*/ 1295400 w 2225040"/>
                <a:gd name="connsiteY6" fmla="*/ 1657350 h 1791722"/>
                <a:gd name="connsiteX7" fmla="*/ 1417320 w 2225040"/>
                <a:gd name="connsiteY7" fmla="*/ 1615440 h 1791722"/>
                <a:gd name="connsiteX8" fmla="*/ 1455420 w 2225040"/>
                <a:gd name="connsiteY8" fmla="*/ 1539240 h 1791722"/>
                <a:gd name="connsiteX9" fmla="*/ 1478280 w 2225040"/>
                <a:gd name="connsiteY9" fmla="*/ 1512570 h 1791722"/>
                <a:gd name="connsiteX10" fmla="*/ 1489710 w 2225040"/>
                <a:gd name="connsiteY10" fmla="*/ 1508760 h 1791722"/>
                <a:gd name="connsiteX11" fmla="*/ 1493520 w 2225040"/>
                <a:gd name="connsiteY11" fmla="*/ 1504950 h 1791722"/>
                <a:gd name="connsiteX12" fmla="*/ 1569720 w 2225040"/>
                <a:gd name="connsiteY12" fmla="*/ 1501140 h 1791722"/>
                <a:gd name="connsiteX13" fmla="*/ 1584960 w 2225040"/>
                <a:gd name="connsiteY13" fmla="*/ 1470660 h 1791722"/>
                <a:gd name="connsiteX14" fmla="*/ 1588770 w 2225040"/>
                <a:gd name="connsiteY14" fmla="*/ 1459230 h 1791722"/>
                <a:gd name="connsiteX15" fmla="*/ 1600200 w 2225040"/>
                <a:gd name="connsiteY15" fmla="*/ 1451610 h 1791722"/>
                <a:gd name="connsiteX16" fmla="*/ 1607820 w 2225040"/>
                <a:gd name="connsiteY16" fmla="*/ 1440180 h 1791722"/>
                <a:gd name="connsiteX17" fmla="*/ 1615440 w 2225040"/>
                <a:gd name="connsiteY17" fmla="*/ 1390650 h 1791722"/>
                <a:gd name="connsiteX18" fmla="*/ 1619250 w 2225040"/>
                <a:gd name="connsiteY18" fmla="*/ 1371600 h 1791722"/>
                <a:gd name="connsiteX19" fmla="*/ 1664970 w 2225040"/>
                <a:gd name="connsiteY19" fmla="*/ 1367790 h 1791722"/>
                <a:gd name="connsiteX20" fmla="*/ 1676400 w 2225040"/>
                <a:gd name="connsiteY20" fmla="*/ 1363980 h 1791722"/>
                <a:gd name="connsiteX21" fmla="*/ 1699260 w 2225040"/>
                <a:gd name="connsiteY21" fmla="*/ 1344930 h 1791722"/>
                <a:gd name="connsiteX22" fmla="*/ 1703070 w 2225040"/>
                <a:gd name="connsiteY22" fmla="*/ 1329690 h 1791722"/>
                <a:gd name="connsiteX23" fmla="*/ 1710690 w 2225040"/>
                <a:gd name="connsiteY23" fmla="*/ 1318260 h 1791722"/>
                <a:gd name="connsiteX24" fmla="*/ 1703070 w 2225040"/>
                <a:gd name="connsiteY24" fmla="*/ 1283970 h 1791722"/>
                <a:gd name="connsiteX25" fmla="*/ 1706880 w 2225040"/>
                <a:gd name="connsiteY25" fmla="*/ 1264920 h 1791722"/>
                <a:gd name="connsiteX26" fmla="*/ 1847850 w 2225040"/>
                <a:gd name="connsiteY26" fmla="*/ 1169670 h 1791722"/>
                <a:gd name="connsiteX27" fmla="*/ 1958340 w 2225040"/>
                <a:gd name="connsiteY27" fmla="*/ 1131570 h 1791722"/>
                <a:gd name="connsiteX28" fmla="*/ 2225040 w 2225040"/>
                <a:gd name="connsiteY28" fmla="*/ 861060 h 1791722"/>
                <a:gd name="connsiteX29" fmla="*/ 2183130 w 2225040"/>
                <a:gd name="connsiteY29" fmla="*/ 861060 h 1791722"/>
                <a:gd name="connsiteX30" fmla="*/ 2148840 w 2225040"/>
                <a:gd name="connsiteY30" fmla="*/ 857250 h 1791722"/>
                <a:gd name="connsiteX31" fmla="*/ 2133600 w 2225040"/>
                <a:gd name="connsiteY31" fmla="*/ 845820 h 1791722"/>
                <a:gd name="connsiteX32" fmla="*/ 2110740 w 2225040"/>
                <a:gd name="connsiteY32" fmla="*/ 826770 h 1791722"/>
                <a:gd name="connsiteX33" fmla="*/ 2087880 w 2225040"/>
                <a:gd name="connsiteY33" fmla="*/ 807720 h 1791722"/>
                <a:gd name="connsiteX34" fmla="*/ 2080260 w 2225040"/>
                <a:gd name="connsiteY34" fmla="*/ 796290 h 1791722"/>
                <a:gd name="connsiteX35" fmla="*/ 2068830 w 2225040"/>
                <a:gd name="connsiteY35" fmla="*/ 788670 h 1791722"/>
                <a:gd name="connsiteX36" fmla="*/ 2053590 w 2225040"/>
                <a:gd name="connsiteY36" fmla="*/ 777240 h 1791722"/>
                <a:gd name="connsiteX37" fmla="*/ 2042160 w 2225040"/>
                <a:gd name="connsiteY37" fmla="*/ 773430 h 1791722"/>
                <a:gd name="connsiteX38" fmla="*/ 2019300 w 2225040"/>
                <a:gd name="connsiteY38" fmla="*/ 762000 h 1791722"/>
                <a:gd name="connsiteX39" fmla="*/ 2000250 w 2225040"/>
                <a:gd name="connsiteY39" fmla="*/ 731520 h 1791722"/>
                <a:gd name="connsiteX40" fmla="*/ 1985010 w 2225040"/>
                <a:gd name="connsiteY40" fmla="*/ 708660 h 1791722"/>
                <a:gd name="connsiteX41" fmla="*/ 1973580 w 2225040"/>
                <a:gd name="connsiteY41" fmla="*/ 704850 h 1791722"/>
                <a:gd name="connsiteX42" fmla="*/ 1965960 w 2225040"/>
                <a:gd name="connsiteY42" fmla="*/ 693420 h 1791722"/>
                <a:gd name="connsiteX43" fmla="*/ 1954530 w 2225040"/>
                <a:gd name="connsiteY43" fmla="*/ 681990 h 1791722"/>
                <a:gd name="connsiteX44" fmla="*/ 1950720 w 2225040"/>
                <a:gd name="connsiteY44" fmla="*/ 640080 h 1791722"/>
                <a:gd name="connsiteX45" fmla="*/ 1939290 w 2225040"/>
                <a:gd name="connsiteY45" fmla="*/ 628650 h 1791722"/>
                <a:gd name="connsiteX46" fmla="*/ 1916430 w 2225040"/>
                <a:gd name="connsiteY46" fmla="*/ 613410 h 1791722"/>
                <a:gd name="connsiteX47" fmla="*/ 1893570 w 2225040"/>
                <a:gd name="connsiteY47" fmla="*/ 594360 h 1791722"/>
                <a:gd name="connsiteX48" fmla="*/ 1885950 w 2225040"/>
                <a:gd name="connsiteY48" fmla="*/ 582930 h 1791722"/>
                <a:gd name="connsiteX49" fmla="*/ 1874520 w 2225040"/>
                <a:gd name="connsiteY49" fmla="*/ 575310 h 1791722"/>
                <a:gd name="connsiteX50" fmla="*/ 1870710 w 2225040"/>
                <a:gd name="connsiteY50" fmla="*/ 556260 h 1791722"/>
                <a:gd name="connsiteX51" fmla="*/ 1866900 w 2225040"/>
                <a:gd name="connsiteY51" fmla="*/ 529590 h 1791722"/>
                <a:gd name="connsiteX52" fmla="*/ 1855470 w 2225040"/>
                <a:gd name="connsiteY52" fmla="*/ 518160 h 1791722"/>
                <a:gd name="connsiteX53" fmla="*/ 1851660 w 2225040"/>
                <a:gd name="connsiteY53" fmla="*/ 506730 h 1791722"/>
                <a:gd name="connsiteX54" fmla="*/ 1840230 w 2225040"/>
                <a:gd name="connsiteY54" fmla="*/ 499110 h 1791722"/>
                <a:gd name="connsiteX55" fmla="*/ 1832610 w 2225040"/>
                <a:gd name="connsiteY55" fmla="*/ 487680 h 1791722"/>
                <a:gd name="connsiteX56" fmla="*/ 1828800 w 2225040"/>
                <a:gd name="connsiteY56" fmla="*/ 445770 h 1791722"/>
                <a:gd name="connsiteX57" fmla="*/ 1805940 w 2225040"/>
                <a:gd name="connsiteY57" fmla="*/ 422910 h 1791722"/>
                <a:gd name="connsiteX58" fmla="*/ 1794510 w 2225040"/>
                <a:gd name="connsiteY58" fmla="*/ 415290 h 1791722"/>
                <a:gd name="connsiteX59" fmla="*/ 1771650 w 2225040"/>
                <a:gd name="connsiteY59" fmla="*/ 396240 h 1791722"/>
                <a:gd name="connsiteX60" fmla="*/ 1760220 w 2225040"/>
                <a:gd name="connsiteY60" fmla="*/ 373380 h 1791722"/>
                <a:gd name="connsiteX61" fmla="*/ 1733550 w 2225040"/>
                <a:gd name="connsiteY61" fmla="*/ 346710 h 1791722"/>
                <a:gd name="connsiteX62" fmla="*/ 1729740 w 2225040"/>
                <a:gd name="connsiteY62" fmla="*/ 335280 h 1791722"/>
                <a:gd name="connsiteX63" fmla="*/ 1718310 w 2225040"/>
                <a:gd name="connsiteY63" fmla="*/ 323850 h 1791722"/>
                <a:gd name="connsiteX64" fmla="*/ 1722120 w 2225040"/>
                <a:gd name="connsiteY64" fmla="*/ 304800 h 1791722"/>
                <a:gd name="connsiteX65" fmla="*/ 1744980 w 2225040"/>
                <a:gd name="connsiteY65" fmla="*/ 285750 h 1791722"/>
                <a:gd name="connsiteX66" fmla="*/ 1748790 w 2225040"/>
                <a:gd name="connsiteY66" fmla="*/ 274320 h 1791722"/>
                <a:gd name="connsiteX67" fmla="*/ 1752600 w 2225040"/>
                <a:gd name="connsiteY67" fmla="*/ 213360 h 1791722"/>
                <a:gd name="connsiteX68" fmla="*/ 1767840 w 2225040"/>
                <a:gd name="connsiteY68" fmla="*/ 201930 h 1791722"/>
                <a:gd name="connsiteX69" fmla="*/ 1764030 w 2225040"/>
                <a:gd name="connsiteY69" fmla="*/ 171450 h 1791722"/>
                <a:gd name="connsiteX70" fmla="*/ 1756410 w 2225040"/>
                <a:gd name="connsiteY70" fmla="*/ 160020 h 1791722"/>
                <a:gd name="connsiteX71" fmla="*/ 1744980 w 2225040"/>
                <a:gd name="connsiteY71" fmla="*/ 118110 h 1791722"/>
                <a:gd name="connsiteX72" fmla="*/ 1737360 w 2225040"/>
                <a:gd name="connsiteY72" fmla="*/ 95250 h 1791722"/>
                <a:gd name="connsiteX73" fmla="*/ 1722120 w 2225040"/>
                <a:gd name="connsiteY73" fmla="*/ 87630 h 1791722"/>
                <a:gd name="connsiteX74" fmla="*/ 1699260 w 2225040"/>
                <a:gd name="connsiteY74" fmla="*/ 80010 h 1791722"/>
                <a:gd name="connsiteX75" fmla="*/ 1668780 w 2225040"/>
                <a:gd name="connsiteY75" fmla="*/ 64770 h 1791722"/>
                <a:gd name="connsiteX76" fmla="*/ 1664970 w 2225040"/>
                <a:gd name="connsiteY76" fmla="*/ 53340 h 1791722"/>
                <a:gd name="connsiteX77" fmla="*/ 1653540 w 2225040"/>
                <a:gd name="connsiteY77" fmla="*/ 41910 h 1791722"/>
                <a:gd name="connsiteX78" fmla="*/ 1623060 w 2225040"/>
                <a:gd name="connsiteY78" fmla="*/ 45720 h 1791722"/>
                <a:gd name="connsiteX79" fmla="*/ 1611630 w 2225040"/>
                <a:gd name="connsiteY79" fmla="*/ 57150 h 1791722"/>
                <a:gd name="connsiteX80" fmla="*/ 1588770 w 2225040"/>
                <a:gd name="connsiteY80" fmla="*/ 60960 h 1791722"/>
                <a:gd name="connsiteX81" fmla="*/ 1539240 w 2225040"/>
                <a:gd name="connsiteY81" fmla="*/ 80010 h 1791722"/>
                <a:gd name="connsiteX82" fmla="*/ 1485900 w 2225040"/>
                <a:gd name="connsiteY82" fmla="*/ 76200 h 1791722"/>
                <a:gd name="connsiteX83" fmla="*/ 1474470 w 2225040"/>
                <a:gd name="connsiteY83" fmla="*/ 72390 h 1791722"/>
                <a:gd name="connsiteX84" fmla="*/ 1451610 w 2225040"/>
                <a:gd name="connsiteY84" fmla="*/ 57150 h 1791722"/>
                <a:gd name="connsiteX85" fmla="*/ 1447800 w 2225040"/>
                <a:gd name="connsiteY85" fmla="*/ 34290 h 1791722"/>
                <a:gd name="connsiteX86" fmla="*/ 1440180 w 2225040"/>
                <a:gd name="connsiteY86" fmla="*/ 11430 h 1791722"/>
                <a:gd name="connsiteX87" fmla="*/ 1428750 w 2225040"/>
                <a:gd name="connsiteY87" fmla="*/ 7620 h 1791722"/>
                <a:gd name="connsiteX88" fmla="*/ 1383030 w 2225040"/>
                <a:gd name="connsiteY88" fmla="*/ 0 h 1791722"/>
                <a:gd name="connsiteX89" fmla="*/ 1272540 w 2225040"/>
                <a:gd name="connsiteY89" fmla="*/ 38100 h 1791722"/>
                <a:gd name="connsiteX90" fmla="*/ 1272540 w 2225040"/>
                <a:gd name="connsiteY90" fmla="*/ 140970 h 1791722"/>
                <a:gd name="connsiteX91" fmla="*/ 1242060 w 2225040"/>
                <a:gd name="connsiteY91" fmla="*/ 129540 h 1791722"/>
                <a:gd name="connsiteX92" fmla="*/ 1234440 w 2225040"/>
                <a:gd name="connsiteY92" fmla="*/ 118110 h 1791722"/>
                <a:gd name="connsiteX93" fmla="*/ 1223010 w 2225040"/>
                <a:gd name="connsiteY93" fmla="*/ 114300 h 1791722"/>
                <a:gd name="connsiteX94" fmla="*/ 1200150 w 2225040"/>
                <a:gd name="connsiteY94" fmla="*/ 99060 h 1791722"/>
                <a:gd name="connsiteX95" fmla="*/ 1188720 w 2225040"/>
                <a:gd name="connsiteY95" fmla="*/ 91440 h 1791722"/>
                <a:gd name="connsiteX96" fmla="*/ 1181100 w 2225040"/>
                <a:gd name="connsiteY96" fmla="*/ 80010 h 1791722"/>
                <a:gd name="connsiteX97" fmla="*/ 1150620 w 2225040"/>
                <a:gd name="connsiteY97" fmla="*/ 99060 h 1791722"/>
                <a:gd name="connsiteX98" fmla="*/ 1139190 w 2225040"/>
                <a:gd name="connsiteY98" fmla="*/ 106680 h 1791722"/>
                <a:gd name="connsiteX99" fmla="*/ 1135380 w 2225040"/>
                <a:gd name="connsiteY99" fmla="*/ 118110 h 1791722"/>
                <a:gd name="connsiteX100" fmla="*/ 1127760 w 2225040"/>
                <a:gd name="connsiteY100" fmla="*/ 129540 h 1791722"/>
                <a:gd name="connsiteX101" fmla="*/ 1123950 w 2225040"/>
                <a:gd name="connsiteY101" fmla="*/ 144780 h 1791722"/>
                <a:gd name="connsiteX102" fmla="*/ 1116330 w 2225040"/>
                <a:gd name="connsiteY102" fmla="*/ 156210 h 1791722"/>
                <a:gd name="connsiteX103" fmla="*/ 1101090 w 2225040"/>
                <a:gd name="connsiteY103" fmla="*/ 190500 h 1791722"/>
                <a:gd name="connsiteX104" fmla="*/ 1089660 w 2225040"/>
                <a:gd name="connsiteY104" fmla="*/ 198120 h 1791722"/>
                <a:gd name="connsiteX105" fmla="*/ 1082040 w 2225040"/>
                <a:gd name="connsiteY105" fmla="*/ 209550 h 1791722"/>
                <a:gd name="connsiteX106" fmla="*/ 1059180 w 2225040"/>
                <a:gd name="connsiteY106" fmla="*/ 228600 h 1791722"/>
                <a:gd name="connsiteX107" fmla="*/ 1032510 w 2225040"/>
                <a:gd name="connsiteY107" fmla="*/ 259080 h 1791722"/>
                <a:gd name="connsiteX108" fmla="*/ 1028700 w 2225040"/>
                <a:gd name="connsiteY108" fmla="*/ 270510 h 1791722"/>
                <a:gd name="connsiteX109" fmla="*/ 1021080 w 2225040"/>
                <a:gd name="connsiteY109" fmla="*/ 300990 h 1791722"/>
                <a:gd name="connsiteX110" fmla="*/ 1024890 w 2225040"/>
                <a:gd name="connsiteY110" fmla="*/ 339090 h 1791722"/>
                <a:gd name="connsiteX111" fmla="*/ 1036320 w 2225040"/>
                <a:gd name="connsiteY111" fmla="*/ 350520 h 1791722"/>
                <a:gd name="connsiteX112" fmla="*/ 1051560 w 2225040"/>
                <a:gd name="connsiteY112" fmla="*/ 373380 h 1791722"/>
                <a:gd name="connsiteX113" fmla="*/ 1062990 w 2225040"/>
                <a:gd name="connsiteY113" fmla="*/ 403860 h 1791722"/>
                <a:gd name="connsiteX114" fmla="*/ 1070610 w 2225040"/>
                <a:gd name="connsiteY114" fmla="*/ 419100 h 1791722"/>
                <a:gd name="connsiteX115" fmla="*/ 1082040 w 2225040"/>
                <a:gd name="connsiteY115" fmla="*/ 426720 h 1791722"/>
                <a:gd name="connsiteX116" fmla="*/ 1097280 w 2225040"/>
                <a:gd name="connsiteY116" fmla="*/ 438150 h 1791722"/>
                <a:gd name="connsiteX117" fmla="*/ 1112520 w 2225040"/>
                <a:gd name="connsiteY117" fmla="*/ 453390 h 1791722"/>
                <a:gd name="connsiteX118" fmla="*/ 1120140 w 2225040"/>
                <a:gd name="connsiteY118" fmla="*/ 464820 h 1791722"/>
                <a:gd name="connsiteX119" fmla="*/ 1131570 w 2225040"/>
                <a:gd name="connsiteY119" fmla="*/ 468630 h 1791722"/>
                <a:gd name="connsiteX120" fmla="*/ 1150620 w 2225040"/>
                <a:gd name="connsiteY120" fmla="*/ 491490 h 1791722"/>
                <a:gd name="connsiteX121" fmla="*/ 1146810 w 2225040"/>
                <a:gd name="connsiteY121" fmla="*/ 506730 h 1791722"/>
                <a:gd name="connsiteX122" fmla="*/ 1127760 w 2225040"/>
                <a:gd name="connsiteY122" fmla="*/ 529590 h 1791722"/>
                <a:gd name="connsiteX123" fmla="*/ 1120140 w 2225040"/>
                <a:gd name="connsiteY123" fmla="*/ 541020 h 1791722"/>
                <a:gd name="connsiteX124" fmla="*/ 1108710 w 2225040"/>
                <a:gd name="connsiteY124" fmla="*/ 560070 h 1791722"/>
                <a:gd name="connsiteX125" fmla="*/ 1101090 w 2225040"/>
                <a:gd name="connsiteY125" fmla="*/ 582930 h 1791722"/>
                <a:gd name="connsiteX126" fmla="*/ 1104900 w 2225040"/>
                <a:gd name="connsiteY126" fmla="*/ 624840 h 1791722"/>
                <a:gd name="connsiteX127" fmla="*/ 1112520 w 2225040"/>
                <a:gd name="connsiteY127" fmla="*/ 640080 h 1791722"/>
                <a:gd name="connsiteX128" fmla="*/ 1131570 w 2225040"/>
                <a:gd name="connsiteY128" fmla="*/ 659130 h 1791722"/>
                <a:gd name="connsiteX129" fmla="*/ 1143000 w 2225040"/>
                <a:gd name="connsiteY129" fmla="*/ 662940 h 1791722"/>
                <a:gd name="connsiteX130" fmla="*/ 1154430 w 2225040"/>
                <a:gd name="connsiteY130" fmla="*/ 670560 h 1791722"/>
                <a:gd name="connsiteX131" fmla="*/ 1184910 w 2225040"/>
                <a:gd name="connsiteY131" fmla="*/ 678180 h 1791722"/>
                <a:gd name="connsiteX132" fmla="*/ 1219200 w 2225040"/>
                <a:gd name="connsiteY132" fmla="*/ 697230 h 1791722"/>
                <a:gd name="connsiteX133" fmla="*/ 1219200 w 2225040"/>
                <a:gd name="connsiteY133" fmla="*/ 697230 h 1791722"/>
                <a:gd name="connsiteX134" fmla="*/ 1242060 w 2225040"/>
                <a:gd name="connsiteY134" fmla="*/ 704850 h 1791722"/>
                <a:gd name="connsiteX135" fmla="*/ 1253490 w 2225040"/>
                <a:gd name="connsiteY135" fmla="*/ 708660 h 1791722"/>
                <a:gd name="connsiteX136" fmla="*/ 1264920 w 2225040"/>
                <a:gd name="connsiteY136" fmla="*/ 720090 h 1791722"/>
                <a:gd name="connsiteX137" fmla="*/ 1280160 w 2225040"/>
                <a:gd name="connsiteY137" fmla="*/ 746760 h 1791722"/>
                <a:gd name="connsiteX138" fmla="*/ 1276350 w 2225040"/>
                <a:gd name="connsiteY138" fmla="*/ 758190 h 1791722"/>
                <a:gd name="connsiteX139" fmla="*/ 1226820 w 2225040"/>
                <a:gd name="connsiteY139" fmla="*/ 742950 h 1791722"/>
                <a:gd name="connsiteX140" fmla="*/ 1215390 w 2225040"/>
                <a:gd name="connsiteY140" fmla="*/ 731520 h 1791722"/>
                <a:gd name="connsiteX141" fmla="*/ 1203960 w 2225040"/>
                <a:gd name="connsiteY141" fmla="*/ 727710 h 1791722"/>
                <a:gd name="connsiteX142" fmla="*/ 1184910 w 2225040"/>
                <a:gd name="connsiteY142" fmla="*/ 720090 h 1791722"/>
                <a:gd name="connsiteX143" fmla="*/ 1162050 w 2225040"/>
                <a:gd name="connsiteY143" fmla="*/ 723900 h 1791722"/>
                <a:gd name="connsiteX144" fmla="*/ 1158240 w 2225040"/>
                <a:gd name="connsiteY144" fmla="*/ 784860 h 1791722"/>
                <a:gd name="connsiteX145" fmla="*/ 1112520 w 2225040"/>
                <a:gd name="connsiteY145" fmla="*/ 781050 h 1791722"/>
                <a:gd name="connsiteX146" fmla="*/ 1066800 w 2225040"/>
                <a:gd name="connsiteY146" fmla="*/ 769620 h 1791722"/>
                <a:gd name="connsiteX147" fmla="*/ 1040130 w 2225040"/>
                <a:gd name="connsiteY147" fmla="*/ 750570 h 1791722"/>
                <a:gd name="connsiteX148" fmla="*/ 1028700 w 2225040"/>
                <a:gd name="connsiteY148" fmla="*/ 742950 h 1791722"/>
                <a:gd name="connsiteX149" fmla="*/ 1013460 w 2225040"/>
                <a:gd name="connsiteY149" fmla="*/ 731520 h 1791722"/>
                <a:gd name="connsiteX150" fmla="*/ 990600 w 2225040"/>
                <a:gd name="connsiteY150" fmla="*/ 723900 h 1791722"/>
                <a:gd name="connsiteX151" fmla="*/ 975360 w 2225040"/>
                <a:gd name="connsiteY151" fmla="*/ 716280 h 1791722"/>
                <a:gd name="connsiteX152" fmla="*/ 960120 w 2225040"/>
                <a:gd name="connsiteY152" fmla="*/ 712470 h 1791722"/>
                <a:gd name="connsiteX153" fmla="*/ 948690 w 2225040"/>
                <a:gd name="connsiteY153" fmla="*/ 708660 h 1791722"/>
                <a:gd name="connsiteX154" fmla="*/ 910590 w 2225040"/>
                <a:gd name="connsiteY154" fmla="*/ 712470 h 1791722"/>
                <a:gd name="connsiteX155" fmla="*/ 906780 w 2225040"/>
                <a:gd name="connsiteY155" fmla="*/ 723900 h 1791722"/>
                <a:gd name="connsiteX156" fmla="*/ 899160 w 2225040"/>
                <a:gd name="connsiteY156" fmla="*/ 762000 h 1791722"/>
                <a:gd name="connsiteX157" fmla="*/ 891540 w 2225040"/>
                <a:gd name="connsiteY157" fmla="*/ 788670 h 1791722"/>
                <a:gd name="connsiteX158" fmla="*/ 887730 w 2225040"/>
                <a:gd name="connsiteY158" fmla="*/ 803910 h 1791722"/>
                <a:gd name="connsiteX159" fmla="*/ 876300 w 2225040"/>
                <a:gd name="connsiteY159" fmla="*/ 815340 h 1791722"/>
                <a:gd name="connsiteX160" fmla="*/ 857250 w 2225040"/>
                <a:gd name="connsiteY160" fmla="*/ 853440 h 1791722"/>
                <a:gd name="connsiteX161" fmla="*/ 842010 w 2225040"/>
                <a:gd name="connsiteY161" fmla="*/ 868680 h 1791722"/>
                <a:gd name="connsiteX162" fmla="*/ 830580 w 2225040"/>
                <a:gd name="connsiteY162" fmla="*/ 880110 h 1791722"/>
                <a:gd name="connsiteX163" fmla="*/ 819150 w 2225040"/>
                <a:gd name="connsiteY163" fmla="*/ 887730 h 1791722"/>
                <a:gd name="connsiteX164" fmla="*/ 803910 w 2225040"/>
                <a:gd name="connsiteY164" fmla="*/ 864870 h 1791722"/>
                <a:gd name="connsiteX165" fmla="*/ 800100 w 2225040"/>
                <a:gd name="connsiteY165" fmla="*/ 849630 h 1791722"/>
                <a:gd name="connsiteX166" fmla="*/ 784860 w 2225040"/>
                <a:gd name="connsiteY166" fmla="*/ 842010 h 1791722"/>
                <a:gd name="connsiteX167" fmla="*/ 701040 w 2225040"/>
                <a:gd name="connsiteY167" fmla="*/ 845820 h 1791722"/>
                <a:gd name="connsiteX168" fmla="*/ 681990 w 2225040"/>
                <a:gd name="connsiteY168" fmla="*/ 849630 h 1791722"/>
                <a:gd name="connsiteX169" fmla="*/ 670560 w 2225040"/>
                <a:gd name="connsiteY169" fmla="*/ 857250 h 1791722"/>
                <a:gd name="connsiteX170" fmla="*/ 647700 w 2225040"/>
                <a:gd name="connsiteY170" fmla="*/ 864870 h 1791722"/>
                <a:gd name="connsiteX171" fmla="*/ 636270 w 2225040"/>
                <a:gd name="connsiteY171" fmla="*/ 872490 h 1791722"/>
                <a:gd name="connsiteX172" fmla="*/ 613410 w 2225040"/>
                <a:gd name="connsiteY172" fmla="*/ 880110 h 1791722"/>
                <a:gd name="connsiteX173" fmla="*/ 601980 w 2225040"/>
                <a:gd name="connsiteY173" fmla="*/ 891540 h 1791722"/>
                <a:gd name="connsiteX174" fmla="*/ 571500 w 2225040"/>
                <a:gd name="connsiteY174" fmla="*/ 891540 h 1791722"/>
                <a:gd name="connsiteX175" fmla="*/ 510540 w 2225040"/>
                <a:gd name="connsiteY175" fmla="*/ 891540 h 1791722"/>
                <a:gd name="connsiteX176" fmla="*/ 506730 w 2225040"/>
                <a:gd name="connsiteY176" fmla="*/ 906780 h 1791722"/>
                <a:gd name="connsiteX177" fmla="*/ 502920 w 2225040"/>
                <a:gd name="connsiteY177" fmla="*/ 918210 h 1791722"/>
                <a:gd name="connsiteX178" fmla="*/ 468630 w 2225040"/>
                <a:gd name="connsiteY178" fmla="*/ 944880 h 1791722"/>
                <a:gd name="connsiteX179" fmla="*/ 457200 w 2225040"/>
                <a:gd name="connsiteY179" fmla="*/ 952500 h 1791722"/>
                <a:gd name="connsiteX180" fmla="*/ 293370 w 2225040"/>
                <a:gd name="connsiteY180" fmla="*/ 807720 h 1791722"/>
                <a:gd name="connsiteX181" fmla="*/ 259080 w 2225040"/>
                <a:gd name="connsiteY181" fmla="*/ 853440 h 1791722"/>
                <a:gd name="connsiteX182" fmla="*/ 228600 w 2225040"/>
                <a:gd name="connsiteY182" fmla="*/ 864870 h 1791722"/>
                <a:gd name="connsiteX183" fmla="*/ 167640 w 2225040"/>
                <a:gd name="connsiteY183" fmla="*/ 872490 h 1791722"/>
                <a:gd name="connsiteX184" fmla="*/ 156210 w 2225040"/>
                <a:gd name="connsiteY184" fmla="*/ 880110 h 1791722"/>
                <a:gd name="connsiteX185" fmla="*/ 152400 w 2225040"/>
                <a:gd name="connsiteY185" fmla="*/ 895350 h 1791722"/>
                <a:gd name="connsiteX186" fmla="*/ 144780 w 2225040"/>
                <a:gd name="connsiteY186" fmla="*/ 963930 h 1791722"/>
                <a:gd name="connsiteX187" fmla="*/ 140970 w 2225040"/>
                <a:gd name="connsiteY187" fmla="*/ 967740 h 1791722"/>
                <a:gd name="connsiteX188" fmla="*/ 137160 w 2225040"/>
                <a:gd name="connsiteY188" fmla="*/ 1055370 h 1791722"/>
                <a:gd name="connsiteX189" fmla="*/ 247650 w 2225040"/>
                <a:gd name="connsiteY189" fmla="*/ 1104900 h 1791722"/>
                <a:gd name="connsiteX190" fmla="*/ 236220 w 2225040"/>
                <a:gd name="connsiteY190" fmla="*/ 1196340 h 1791722"/>
                <a:gd name="connsiteX191" fmla="*/ 95250 w 2225040"/>
                <a:gd name="connsiteY191" fmla="*/ 1310640 h 1791722"/>
                <a:gd name="connsiteX192" fmla="*/ 110490 w 2225040"/>
                <a:gd name="connsiteY192" fmla="*/ 1394460 h 1791722"/>
                <a:gd name="connsiteX193" fmla="*/ 140970 w 2225040"/>
                <a:gd name="connsiteY193" fmla="*/ 1440180 h 1791722"/>
                <a:gd name="connsiteX194" fmla="*/ 0 w 2225040"/>
                <a:gd name="connsiteY194" fmla="*/ 1546860 h 1791722"/>
                <a:gd name="connsiteX195" fmla="*/ 38100 w 2225040"/>
                <a:gd name="connsiteY195" fmla="*/ 1604010 h 1791722"/>
                <a:gd name="connsiteX0" fmla="*/ 38100 w 2225040"/>
                <a:gd name="connsiteY0" fmla="*/ 1604010 h 1791722"/>
                <a:gd name="connsiteX1" fmla="*/ 48612 w 2225040"/>
                <a:gd name="connsiteY1" fmla="*/ 1751635 h 1791722"/>
                <a:gd name="connsiteX2" fmla="*/ 133350 w 2225040"/>
                <a:gd name="connsiteY2" fmla="*/ 1790700 h 1791722"/>
                <a:gd name="connsiteX3" fmla="*/ 1021080 w 2225040"/>
                <a:gd name="connsiteY3" fmla="*/ 1779270 h 1791722"/>
                <a:gd name="connsiteX4" fmla="*/ 1154430 w 2225040"/>
                <a:gd name="connsiteY4" fmla="*/ 1691640 h 1791722"/>
                <a:gd name="connsiteX5" fmla="*/ 1219200 w 2225040"/>
                <a:gd name="connsiteY5" fmla="*/ 1691640 h 1791722"/>
                <a:gd name="connsiteX6" fmla="*/ 1295400 w 2225040"/>
                <a:gd name="connsiteY6" fmla="*/ 1657350 h 1791722"/>
                <a:gd name="connsiteX7" fmla="*/ 1417320 w 2225040"/>
                <a:gd name="connsiteY7" fmla="*/ 1615440 h 1791722"/>
                <a:gd name="connsiteX8" fmla="*/ 1455420 w 2225040"/>
                <a:gd name="connsiteY8" fmla="*/ 1539240 h 1791722"/>
                <a:gd name="connsiteX9" fmla="*/ 1478280 w 2225040"/>
                <a:gd name="connsiteY9" fmla="*/ 1512570 h 1791722"/>
                <a:gd name="connsiteX10" fmla="*/ 1489710 w 2225040"/>
                <a:gd name="connsiteY10" fmla="*/ 1508760 h 1791722"/>
                <a:gd name="connsiteX11" fmla="*/ 1493520 w 2225040"/>
                <a:gd name="connsiteY11" fmla="*/ 1504950 h 1791722"/>
                <a:gd name="connsiteX12" fmla="*/ 1569720 w 2225040"/>
                <a:gd name="connsiteY12" fmla="*/ 1501140 h 1791722"/>
                <a:gd name="connsiteX13" fmla="*/ 1584960 w 2225040"/>
                <a:gd name="connsiteY13" fmla="*/ 1470660 h 1791722"/>
                <a:gd name="connsiteX14" fmla="*/ 1588770 w 2225040"/>
                <a:gd name="connsiteY14" fmla="*/ 1459230 h 1791722"/>
                <a:gd name="connsiteX15" fmla="*/ 1600200 w 2225040"/>
                <a:gd name="connsiteY15" fmla="*/ 1451610 h 1791722"/>
                <a:gd name="connsiteX16" fmla="*/ 1607820 w 2225040"/>
                <a:gd name="connsiteY16" fmla="*/ 1440180 h 1791722"/>
                <a:gd name="connsiteX17" fmla="*/ 1615440 w 2225040"/>
                <a:gd name="connsiteY17" fmla="*/ 1390650 h 1791722"/>
                <a:gd name="connsiteX18" fmla="*/ 1619250 w 2225040"/>
                <a:gd name="connsiteY18" fmla="*/ 1371600 h 1791722"/>
                <a:gd name="connsiteX19" fmla="*/ 1664970 w 2225040"/>
                <a:gd name="connsiteY19" fmla="*/ 1367790 h 1791722"/>
                <a:gd name="connsiteX20" fmla="*/ 1676400 w 2225040"/>
                <a:gd name="connsiteY20" fmla="*/ 1363980 h 1791722"/>
                <a:gd name="connsiteX21" fmla="*/ 1699260 w 2225040"/>
                <a:gd name="connsiteY21" fmla="*/ 1344930 h 1791722"/>
                <a:gd name="connsiteX22" fmla="*/ 1703070 w 2225040"/>
                <a:gd name="connsiteY22" fmla="*/ 1329690 h 1791722"/>
                <a:gd name="connsiteX23" fmla="*/ 1710690 w 2225040"/>
                <a:gd name="connsiteY23" fmla="*/ 1318260 h 1791722"/>
                <a:gd name="connsiteX24" fmla="*/ 1703070 w 2225040"/>
                <a:gd name="connsiteY24" fmla="*/ 1283970 h 1791722"/>
                <a:gd name="connsiteX25" fmla="*/ 1706880 w 2225040"/>
                <a:gd name="connsiteY25" fmla="*/ 1264920 h 1791722"/>
                <a:gd name="connsiteX26" fmla="*/ 1847850 w 2225040"/>
                <a:gd name="connsiteY26" fmla="*/ 1169670 h 1791722"/>
                <a:gd name="connsiteX27" fmla="*/ 1958340 w 2225040"/>
                <a:gd name="connsiteY27" fmla="*/ 1131570 h 1791722"/>
                <a:gd name="connsiteX28" fmla="*/ 2225040 w 2225040"/>
                <a:gd name="connsiteY28" fmla="*/ 861060 h 1791722"/>
                <a:gd name="connsiteX29" fmla="*/ 2183130 w 2225040"/>
                <a:gd name="connsiteY29" fmla="*/ 861060 h 1791722"/>
                <a:gd name="connsiteX30" fmla="*/ 2148840 w 2225040"/>
                <a:gd name="connsiteY30" fmla="*/ 857250 h 1791722"/>
                <a:gd name="connsiteX31" fmla="*/ 2133600 w 2225040"/>
                <a:gd name="connsiteY31" fmla="*/ 845820 h 1791722"/>
                <a:gd name="connsiteX32" fmla="*/ 2110740 w 2225040"/>
                <a:gd name="connsiteY32" fmla="*/ 826770 h 1791722"/>
                <a:gd name="connsiteX33" fmla="*/ 2087880 w 2225040"/>
                <a:gd name="connsiteY33" fmla="*/ 807720 h 1791722"/>
                <a:gd name="connsiteX34" fmla="*/ 2080260 w 2225040"/>
                <a:gd name="connsiteY34" fmla="*/ 796290 h 1791722"/>
                <a:gd name="connsiteX35" fmla="*/ 2068830 w 2225040"/>
                <a:gd name="connsiteY35" fmla="*/ 788670 h 1791722"/>
                <a:gd name="connsiteX36" fmla="*/ 2053590 w 2225040"/>
                <a:gd name="connsiteY36" fmla="*/ 777240 h 1791722"/>
                <a:gd name="connsiteX37" fmla="*/ 2042160 w 2225040"/>
                <a:gd name="connsiteY37" fmla="*/ 773430 h 1791722"/>
                <a:gd name="connsiteX38" fmla="*/ 2019300 w 2225040"/>
                <a:gd name="connsiteY38" fmla="*/ 762000 h 1791722"/>
                <a:gd name="connsiteX39" fmla="*/ 2000250 w 2225040"/>
                <a:gd name="connsiteY39" fmla="*/ 731520 h 1791722"/>
                <a:gd name="connsiteX40" fmla="*/ 1985010 w 2225040"/>
                <a:gd name="connsiteY40" fmla="*/ 708660 h 1791722"/>
                <a:gd name="connsiteX41" fmla="*/ 1973580 w 2225040"/>
                <a:gd name="connsiteY41" fmla="*/ 704850 h 1791722"/>
                <a:gd name="connsiteX42" fmla="*/ 1965960 w 2225040"/>
                <a:gd name="connsiteY42" fmla="*/ 693420 h 1791722"/>
                <a:gd name="connsiteX43" fmla="*/ 1954530 w 2225040"/>
                <a:gd name="connsiteY43" fmla="*/ 681990 h 1791722"/>
                <a:gd name="connsiteX44" fmla="*/ 1950720 w 2225040"/>
                <a:gd name="connsiteY44" fmla="*/ 640080 h 1791722"/>
                <a:gd name="connsiteX45" fmla="*/ 1939290 w 2225040"/>
                <a:gd name="connsiteY45" fmla="*/ 628650 h 1791722"/>
                <a:gd name="connsiteX46" fmla="*/ 1916430 w 2225040"/>
                <a:gd name="connsiteY46" fmla="*/ 613410 h 1791722"/>
                <a:gd name="connsiteX47" fmla="*/ 1893570 w 2225040"/>
                <a:gd name="connsiteY47" fmla="*/ 594360 h 1791722"/>
                <a:gd name="connsiteX48" fmla="*/ 1885950 w 2225040"/>
                <a:gd name="connsiteY48" fmla="*/ 582930 h 1791722"/>
                <a:gd name="connsiteX49" fmla="*/ 1874520 w 2225040"/>
                <a:gd name="connsiteY49" fmla="*/ 575310 h 1791722"/>
                <a:gd name="connsiteX50" fmla="*/ 1870710 w 2225040"/>
                <a:gd name="connsiteY50" fmla="*/ 556260 h 1791722"/>
                <a:gd name="connsiteX51" fmla="*/ 1866900 w 2225040"/>
                <a:gd name="connsiteY51" fmla="*/ 529590 h 1791722"/>
                <a:gd name="connsiteX52" fmla="*/ 1855470 w 2225040"/>
                <a:gd name="connsiteY52" fmla="*/ 518160 h 1791722"/>
                <a:gd name="connsiteX53" fmla="*/ 1851660 w 2225040"/>
                <a:gd name="connsiteY53" fmla="*/ 506730 h 1791722"/>
                <a:gd name="connsiteX54" fmla="*/ 1840230 w 2225040"/>
                <a:gd name="connsiteY54" fmla="*/ 499110 h 1791722"/>
                <a:gd name="connsiteX55" fmla="*/ 1832610 w 2225040"/>
                <a:gd name="connsiteY55" fmla="*/ 487680 h 1791722"/>
                <a:gd name="connsiteX56" fmla="*/ 1828800 w 2225040"/>
                <a:gd name="connsiteY56" fmla="*/ 445770 h 1791722"/>
                <a:gd name="connsiteX57" fmla="*/ 1805940 w 2225040"/>
                <a:gd name="connsiteY57" fmla="*/ 422910 h 1791722"/>
                <a:gd name="connsiteX58" fmla="*/ 1794510 w 2225040"/>
                <a:gd name="connsiteY58" fmla="*/ 415290 h 1791722"/>
                <a:gd name="connsiteX59" fmla="*/ 1771650 w 2225040"/>
                <a:gd name="connsiteY59" fmla="*/ 396240 h 1791722"/>
                <a:gd name="connsiteX60" fmla="*/ 1760220 w 2225040"/>
                <a:gd name="connsiteY60" fmla="*/ 373380 h 1791722"/>
                <a:gd name="connsiteX61" fmla="*/ 1733550 w 2225040"/>
                <a:gd name="connsiteY61" fmla="*/ 346710 h 1791722"/>
                <a:gd name="connsiteX62" fmla="*/ 1729740 w 2225040"/>
                <a:gd name="connsiteY62" fmla="*/ 335280 h 1791722"/>
                <a:gd name="connsiteX63" fmla="*/ 1718310 w 2225040"/>
                <a:gd name="connsiteY63" fmla="*/ 323850 h 1791722"/>
                <a:gd name="connsiteX64" fmla="*/ 1722120 w 2225040"/>
                <a:gd name="connsiteY64" fmla="*/ 304800 h 1791722"/>
                <a:gd name="connsiteX65" fmla="*/ 1744980 w 2225040"/>
                <a:gd name="connsiteY65" fmla="*/ 285750 h 1791722"/>
                <a:gd name="connsiteX66" fmla="*/ 1748790 w 2225040"/>
                <a:gd name="connsiteY66" fmla="*/ 274320 h 1791722"/>
                <a:gd name="connsiteX67" fmla="*/ 1752600 w 2225040"/>
                <a:gd name="connsiteY67" fmla="*/ 213360 h 1791722"/>
                <a:gd name="connsiteX68" fmla="*/ 1767840 w 2225040"/>
                <a:gd name="connsiteY68" fmla="*/ 201930 h 1791722"/>
                <a:gd name="connsiteX69" fmla="*/ 1764030 w 2225040"/>
                <a:gd name="connsiteY69" fmla="*/ 171450 h 1791722"/>
                <a:gd name="connsiteX70" fmla="*/ 1756410 w 2225040"/>
                <a:gd name="connsiteY70" fmla="*/ 160020 h 1791722"/>
                <a:gd name="connsiteX71" fmla="*/ 1744980 w 2225040"/>
                <a:gd name="connsiteY71" fmla="*/ 118110 h 1791722"/>
                <a:gd name="connsiteX72" fmla="*/ 1737360 w 2225040"/>
                <a:gd name="connsiteY72" fmla="*/ 95250 h 1791722"/>
                <a:gd name="connsiteX73" fmla="*/ 1722120 w 2225040"/>
                <a:gd name="connsiteY73" fmla="*/ 87630 h 1791722"/>
                <a:gd name="connsiteX74" fmla="*/ 1699260 w 2225040"/>
                <a:gd name="connsiteY74" fmla="*/ 80010 h 1791722"/>
                <a:gd name="connsiteX75" fmla="*/ 1668780 w 2225040"/>
                <a:gd name="connsiteY75" fmla="*/ 64770 h 1791722"/>
                <a:gd name="connsiteX76" fmla="*/ 1664970 w 2225040"/>
                <a:gd name="connsiteY76" fmla="*/ 53340 h 1791722"/>
                <a:gd name="connsiteX77" fmla="*/ 1653540 w 2225040"/>
                <a:gd name="connsiteY77" fmla="*/ 41910 h 1791722"/>
                <a:gd name="connsiteX78" fmla="*/ 1623060 w 2225040"/>
                <a:gd name="connsiteY78" fmla="*/ 45720 h 1791722"/>
                <a:gd name="connsiteX79" fmla="*/ 1611630 w 2225040"/>
                <a:gd name="connsiteY79" fmla="*/ 57150 h 1791722"/>
                <a:gd name="connsiteX80" fmla="*/ 1588770 w 2225040"/>
                <a:gd name="connsiteY80" fmla="*/ 60960 h 1791722"/>
                <a:gd name="connsiteX81" fmla="*/ 1539240 w 2225040"/>
                <a:gd name="connsiteY81" fmla="*/ 80010 h 1791722"/>
                <a:gd name="connsiteX82" fmla="*/ 1485900 w 2225040"/>
                <a:gd name="connsiteY82" fmla="*/ 76200 h 1791722"/>
                <a:gd name="connsiteX83" fmla="*/ 1474470 w 2225040"/>
                <a:gd name="connsiteY83" fmla="*/ 72390 h 1791722"/>
                <a:gd name="connsiteX84" fmla="*/ 1451610 w 2225040"/>
                <a:gd name="connsiteY84" fmla="*/ 57150 h 1791722"/>
                <a:gd name="connsiteX85" fmla="*/ 1447800 w 2225040"/>
                <a:gd name="connsiteY85" fmla="*/ 34290 h 1791722"/>
                <a:gd name="connsiteX86" fmla="*/ 1440180 w 2225040"/>
                <a:gd name="connsiteY86" fmla="*/ 11430 h 1791722"/>
                <a:gd name="connsiteX87" fmla="*/ 1428750 w 2225040"/>
                <a:gd name="connsiteY87" fmla="*/ 7620 h 1791722"/>
                <a:gd name="connsiteX88" fmla="*/ 1383030 w 2225040"/>
                <a:gd name="connsiteY88" fmla="*/ 0 h 1791722"/>
                <a:gd name="connsiteX89" fmla="*/ 1272540 w 2225040"/>
                <a:gd name="connsiteY89" fmla="*/ 38100 h 1791722"/>
                <a:gd name="connsiteX90" fmla="*/ 1272540 w 2225040"/>
                <a:gd name="connsiteY90" fmla="*/ 140970 h 1791722"/>
                <a:gd name="connsiteX91" fmla="*/ 1242060 w 2225040"/>
                <a:gd name="connsiteY91" fmla="*/ 129540 h 1791722"/>
                <a:gd name="connsiteX92" fmla="*/ 1234440 w 2225040"/>
                <a:gd name="connsiteY92" fmla="*/ 118110 h 1791722"/>
                <a:gd name="connsiteX93" fmla="*/ 1223010 w 2225040"/>
                <a:gd name="connsiteY93" fmla="*/ 114300 h 1791722"/>
                <a:gd name="connsiteX94" fmla="*/ 1200150 w 2225040"/>
                <a:gd name="connsiteY94" fmla="*/ 99060 h 1791722"/>
                <a:gd name="connsiteX95" fmla="*/ 1188720 w 2225040"/>
                <a:gd name="connsiteY95" fmla="*/ 91440 h 1791722"/>
                <a:gd name="connsiteX96" fmla="*/ 1181100 w 2225040"/>
                <a:gd name="connsiteY96" fmla="*/ 80010 h 1791722"/>
                <a:gd name="connsiteX97" fmla="*/ 1150620 w 2225040"/>
                <a:gd name="connsiteY97" fmla="*/ 99060 h 1791722"/>
                <a:gd name="connsiteX98" fmla="*/ 1139190 w 2225040"/>
                <a:gd name="connsiteY98" fmla="*/ 106680 h 1791722"/>
                <a:gd name="connsiteX99" fmla="*/ 1135380 w 2225040"/>
                <a:gd name="connsiteY99" fmla="*/ 118110 h 1791722"/>
                <a:gd name="connsiteX100" fmla="*/ 1127760 w 2225040"/>
                <a:gd name="connsiteY100" fmla="*/ 129540 h 1791722"/>
                <a:gd name="connsiteX101" fmla="*/ 1123950 w 2225040"/>
                <a:gd name="connsiteY101" fmla="*/ 144780 h 1791722"/>
                <a:gd name="connsiteX102" fmla="*/ 1116330 w 2225040"/>
                <a:gd name="connsiteY102" fmla="*/ 156210 h 1791722"/>
                <a:gd name="connsiteX103" fmla="*/ 1101090 w 2225040"/>
                <a:gd name="connsiteY103" fmla="*/ 190500 h 1791722"/>
                <a:gd name="connsiteX104" fmla="*/ 1089660 w 2225040"/>
                <a:gd name="connsiteY104" fmla="*/ 198120 h 1791722"/>
                <a:gd name="connsiteX105" fmla="*/ 1082040 w 2225040"/>
                <a:gd name="connsiteY105" fmla="*/ 209550 h 1791722"/>
                <a:gd name="connsiteX106" fmla="*/ 1059180 w 2225040"/>
                <a:gd name="connsiteY106" fmla="*/ 228600 h 1791722"/>
                <a:gd name="connsiteX107" fmla="*/ 1032510 w 2225040"/>
                <a:gd name="connsiteY107" fmla="*/ 259080 h 1791722"/>
                <a:gd name="connsiteX108" fmla="*/ 1028700 w 2225040"/>
                <a:gd name="connsiteY108" fmla="*/ 270510 h 1791722"/>
                <a:gd name="connsiteX109" fmla="*/ 1021080 w 2225040"/>
                <a:gd name="connsiteY109" fmla="*/ 300990 h 1791722"/>
                <a:gd name="connsiteX110" fmla="*/ 1024890 w 2225040"/>
                <a:gd name="connsiteY110" fmla="*/ 339090 h 1791722"/>
                <a:gd name="connsiteX111" fmla="*/ 1036320 w 2225040"/>
                <a:gd name="connsiteY111" fmla="*/ 350520 h 1791722"/>
                <a:gd name="connsiteX112" fmla="*/ 1051560 w 2225040"/>
                <a:gd name="connsiteY112" fmla="*/ 373380 h 1791722"/>
                <a:gd name="connsiteX113" fmla="*/ 1062990 w 2225040"/>
                <a:gd name="connsiteY113" fmla="*/ 403860 h 1791722"/>
                <a:gd name="connsiteX114" fmla="*/ 1070610 w 2225040"/>
                <a:gd name="connsiteY114" fmla="*/ 419100 h 1791722"/>
                <a:gd name="connsiteX115" fmla="*/ 1082040 w 2225040"/>
                <a:gd name="connsiteY115" fmla="*/ 426720 h 1791722"/>
                <a:gd name="connsiteX116" fmla="*/ 1097280 w 2225040"/>
                <a:gd name="connsiteY116" fmla="*/ 438150 h 1791722"/>
                <a:gd name="connsiteX117" fmla="*/ 1112520 w 2225040"/>
                <a:gd name="connsiteY117" fmla="*/ 453390 h 1791722"/>
                <a:gd name="connsiteX118" fmla="*/ 1120140 w 2225040"/>
                <a:gd name="connsiteY118" fmla="*/ 464820 h 1791722"/>
                <a:gd name="connsiteX119" fmla="*/ 1131570 w 2225040"/>
                <a:gd name="connsiteY119" fmla="*/ 468630 h 1791722"/>
                <a:gd name="connsiteX120" fmla="*/ 1150620 w 2225040"/>
                <a:gd name="connsiteY120" fmla="*/ 491490 h 1791722"/>
                <a:gd name="connsiteX121" fmla="*/ 1146810 w 2225040"/>
                <a:gd name="connsiteY121" fmla="*/ 506730 h 1791722"/>
                <a:gd name="connsiteX122" fmla="*/ 1127760 w 2225040"/>
                <a:gd name="connsiteY122" fmla="*/ 529590 h 1791722"/>
                <a:gd name="connsiteX123" fmla="*/ 1120140 w 2225040"/>
                <a:gd name="connsiteY123" fmla="*/ 541020 h 1791722"/>
                <a:gd name="connsiteX124" fmla="*/ 1108710 w 2225040"/>
                <a:gd name="connsiteY124" fmla="*/ 560070 h 1791722"/>
                <a:gd name="connsiteX125" fmla="*/ 1101090 w 2225040"/>
                <a:gd name="connsiteY125" fmla="*/ 582930 h 1791722"/>
                <a:gd name="connsiteX126" fmla="*/ 1104900 w 2225040"/>
                <a:gd name="connsiteY126" fmla="*/ 624840 h 1791722"/>
                <a:gd name="connsiteX127" fmla="*/ 1112520 w 2225040"/>
                <a:gd name="connsiteY127" fmla="*/ 640080 h 1791722"/>
                <a:gd name="connsiteX128" fmla="*/ 1131570 w 2225040"/>
                <a:gd name="connsiteY128" fmla="*/ 659130 h 1791722"/>
                <a:gd name="connsiteX129" fmla="*/ 1143000 w 2225040"/>
                <a:gd name="connsiteY129" fmla="*/ 662940 h 1791722"/>
                <a:gd name="connsiteX130" fmla="*/ 1154430 w 2225040"/>
                <a:gd name="connsiteY130" fmla="*/ 670560 h 1791722"/>
                <a:gd name="connsiteX131" fmla="*/ 1184910 w 2225040"/>
                <a:gd name="connsiteY131" fmla="*/ 678180 h 1791722"/>
                <a:gd name="connsiteX132" fmla="*/ 1219200 w 2225040"/>
                <a:gd name="connsiteY132" fmla="*/ 697230 h 1791722"/>
                <a:gd name="connsiteX133" fmla="*/ 1219200 w 2225040"/>
                <a:gd name="connsiteY133" fmla="*/ 697230 h 1791722"/>
                <a:gd name="connsiteX134" fmla="*/ 1242060 w 2225040"/>
                <a:gd name="connsiteY134" fmla="*/ 704850 h 1791722"/>
                <a:gd name="connsiteX135" fmla="*/ 1253490 w 2225040"/>
                <a:gd name="connsiteY135" fmla="*/ 708660 h 1791722"/>
                <a:gd name="connsiteX136" fmla="*/ 1264920 w 2225040"/>
                <a:gd name="connsiteY136" fmla="*/ 720090 h 1791722"/>
                <a:gd name="connsiteX137" fmla="*/ 1280160 w 2225040"/>
                <a:gd name="connsiteY137" fmla="*/ 746760 h 1791722"/>
                <a:gd name="connsiteX138" fmla="*/ 1276350 w 2225040"/>
                <a:gd name="connsiteY138" fmla="*/ 758190 h 1791722"/>
                <a:gd name="connsiteX139" fmla="*/ 1226820 w 2225040"/>
                <a:gd name="connsiteY139" fmla="*/ 742950 h 1791722"/>
                <a:gd name="connsiteX140" fmla="*/ 1215390 w 2225040"/>
                <a:gd name="connsiteY140" fmla="*/ 731520 h 1791722"/>
                <a:gd name="connsiteX141" fmla="*/ 1203960 w 2225040"/>
                <a:gd name="connsiteY141" fmla="*/ 727710 h 1791722"/>
                <a:gd name="connsiteX142" fmla="*/ 1184910 w 2225040"/>
                <a:gd name="connsiteY142" fmla="*/ 720090 h 1791722"/>
                <a:gd name="connsiteX143" fmla="*/ 1162050 w 2225040"/>
                <a:gd name="connsiteY143" fmla="*/ 723900 h 1791722"/>
                <a:gd name="connsiteX144" fmla="*/ 1158240 w 2225040"/>
                <a:gd name="connsiteY144" fmla="*/ 784860 h 1791722"/>
                <a:gd name="connsiteX145" fmla="*/ 1112520 w 2225040"/>
                <a:gd name="connsiteY145" fmla="*/ 781050 h 1791722"/>
                <a:gd name="connsiteX146" fmla="*/ 1066800 w 2225040"/>
                <a:gd name="connsiteY146" fmla="*/ 769620 h 1791722"/>
                <a:gd name="connsiteX147" fmla="*/ 1040130 w 2225040"/>
                <a:gd name="connsiteY147" fmla="*/ 750570 h 1791722"/>
                <a:gd name="connsiteX148" fmla="*/ 1028700 w 2225040"/>
                <a:gd name="connsiteY148" fmla="*/ 742950 h 1791722"/>
                <a:gd name="connsiteX149" fmla="*/ 1013460 w 2225040"/>
                <a:gd name="connsiteY149" fmla="*/ 731520 h 1791722"/>
                <a:gd name="connsiteX150" fmla="*/ 990600 w 2225040"/>
                <a:gd name="connsiteY150" fmla="*/ 723900 h 1791722"/>
                <a:gd name="connsiteX151" fmla="*/ 975360 w 2225040"/>
                <a:gd name="connsiteY151" fmla="*/ 716280 h 1791722"/>
                <a:gd name="connsiteX152" fmla="*/ 960120 w 2225040"/>
                <a:gd name="connsiteY152" fmla="*/ 712470 h 1791722"/>
                <a:gd name="connsiteX153" fmla="*/ 948690 w 2225040"/>
                <a:gd name="connsiteY153" fmla="*/ 708660 h 1791722"/>
                <a:gd name="connsiteX154" fmla="*/ 910590 w 2225040"/>
                <a:gd name="connsiteY154" fmla="*/ 712470 h 1791722"/>
                <a:gd name="connsiteX155" fmla="*/ 906780 w 2225040"/>
                <a:gd name="connsiteY155" fmla="*/ 723900 h 1791722"/>
                <a:gd name="connsiteX156" fmla="*/ 899160 w 2225040"/>
                <a:gd name="connsiteY156" fmla="*/ 762000 h 1791722"/>
                <a:gd name="connsiteX157" fmla="*/ 891540 w 2225040"/>
                <a:gd name="connsiteY157" fmla="*/ 788670 h 1791722"/>
                <a:gd name="connsiteX158" fmla="*/ 887730 w 2225040"/>
                <a:gd name="connsiteY158" fmla="*/ 803910 h 1791722"/>
                <a:gd name="connsiteX159" fmla="*/ 876300 w 2225040"/>
                <a:gd name="connsiteY159" fmla="*/ 815340 h 1791722"/>
                <a:gd name="connsiteX160" fmla="*/ 857250 w 2225040"/>
                <a:gd name="connsiteY160" fmla="*/ 853440 h 1791722"/>
                <a:gd name="connsiteX161" fmla="*/ 842010 w 2225040"/>
                <a:gd name="connsiteY161" fmla="*/ 868680 h 1791722"/>
                <a:gd name="connsiteX162" fmla="*/ 830580 w 2225040"/>
                <a:gd name="connsiteY162" fmla="*/ 880110 h 1791722"/>
                <a:gd name="connsiteX163" fmla="*/ 819150 w 2225040"/>
                <a:gd name="connsiteY163" fmla="*/ 887730 h 1791722"/>
                <a:gd name="connsiteX164" fmla="*/ 803910 w 2225040"/>
                <a:gd name="connsiteY164" fmla="*/ 864870 h 1791722"/>
                <a:gd name="connsiteX165" fmla="*/ 800100 w 2225040"/>
                <a:gd name="connsiteY165" fmla="*/ 849630 h 1791722"/>
                <a:gd name="connsiteX166" fmla="*/ 784860 w 2225040"/>
                <a:gd name="connsiteY166" fmla="*/ 842010 h 1791722"/>
                <a:gd name="connsiteX167" fmla="*/ 701040 w 2225040"/>
                <a:gd name="connsiteY167" fmla="*/ 845820 h 1791722"/>
                <a:gd name="connsiteX168" fmla="*/ 681990 w 2225040"/>
                <a:gd name="connsiteY168" fmla="*/ 849630 h 1791722"/>
                <a:gd name="connsiteX169" fmla="*/ 670560 w 2225040"/>
                <a:gd name="connsiteY169" fmla="*/ 857250 h 1791722"/>
                <a:gd name="connsiteX170" fmla="*/ 647700 w 2225040"/>
                <a:gd name="connsiteY170" fmla="*/ 864870 h 1791722"/>
                <a:gd name="connsiteX171" fmla="*/ 636270 w 2225040"/>
                <a:gd name="connsiteY171" fmla="*/ 872490 h 1791722"/>
                <a:gd name="connsiteX172" fmla="*/ 613410 w 2225040"/>
                <a:gd name="connsiteY172" fmla="*/ 880110 h 1791722"/>
                <a:gd name="connsiteX173" fmla="*/ 601980 w 2225040"/>
                <a:gd name="connsiteY173" fmla="*/ 891540 h 1791722"/>
                <a:gd name="connsiteX174" fmla="*/ 571500 w 2225040"/>
                <a:gd name="connsiteY174" fmla="*/ 891540 h 1791722"/>
                <a:gd name="connsiteX175" fmla="*/ 510540 w 2225040"/>
                <a:gd name="connsiteY175" fmla="*/ 891540 h 1791722"/>
                <a:gd name="connsiteX176" fmla="*/ 506730 w 2225040"/>
                <a:gd name="connsiteY176" fmla="*/ 906780 h 1791722"/>
                <a:gd name="connsiteX177" fmla="*/ 502920 w 2225040"/>
                <a:gd name="connsiteY177" fmla="*/ 918210 h 1791722"/>
                <a:gd name="connsiteX178" fmla="*/ 468630 w 2225040"/>
                <a:gd name="connsiteY178" fmla="*/ 944880 h 1791722"/>
                <a:gd name="connsiteX179" fmla="*/ 457200 w 2225040"/>
                <a:gd name="connsiteY179" fmla="*/ 952500 h 1791722"/>
                <a:gd name="connsiteX180" fmla="*/ 293370 w 2225040"/>
                <a:gd name="connsiteY180" fmla="*/ 807720 h 1791722"/>
                <a:gd name="connsiteX181" fmla="*/ 259080 w 2225040"/>
                <a:gd name="connsiteY181" fmla="*/ 853440 h 1791722"/>
                <a:gd name="connsiteX182" fmla="*/ 228600 w 2225040"/>
                <a:gd name="connsiteY182" fmla="*/ 864870 h 1791722"/>
                <a:gd name="connsiteX183" fmla="*/ 167640 w 2225040"/>
                <a:gd name="connsiteY183" fmla="*/ 872490 h 1791722"/>
                <a:gd name="connsiteX184" fmla="*/ 156210 w 2225040"/>
                <a:gd name="connsiteY184" fmla="*/ 880110 h 1791722"/>
                <a:gd name="connsiteX185" fmla="*/ 152400 w 2225040"/>
                <a:gd name="connsiteY185" fmla="*/ 895350 h 1791722"/>
                <a:gd name="connsiteX186" fmla="*/ 144780 w 2225040"/>
                <a:gd name="connsiteY186" fmla="*/ 963930 h 1791722"/>
                <a:gd name="connsiteX187" fmla="*/ 140970 w 2225040"/>
                <a:gd name="connsiteY187" fmla="*/ 967740 h 1791722"/>
                <a:gd name="connsiteX188" fmla="*/ 137160 w 2225040"/>
                <a:gd name="connsiteY188" fmla="*/ 1055370 h 1791722"/>
                <a:gd name="connsiteX189" fmla="*/ 247650 w 2225040"/>
                <a:gd name="connsiteY189" fmla="*/ 1104900 h 1791722"/>
                <a:gd name="connsiteX190" fmla="*/ 236220 w 2225040"/>
                <a:gd name="connsiteY190" fmla="*/ 1196340 h 1791722"/>
                <a:gd name="connsiteX191" fmla="*/ 95250 w 2225040"/>
                <a:gd name="connsiteY191" fmla="*/ 1310640 h 1791722"/>
                <a:gd name="connsiteX192" fmla="*/ 110490 w 2225040"/>
                <a:gd name="connsiteY192" fmla="*/ 1394460 h 1791722"/>
                <a:gd name="connsiteX193" fmla="*/ 140970 w 2225040"/>
                <a:gd name="connsiteY193" fmla="*/ 1440180 h 1791722"/>
                <a:gd name="connsiteX194" fmla="*/ 0 w 2225040"/>
                <a:gd name="connsiteY194" fmla="*/ 1546860 h 1791722"/>
                <a:gd name="connsiteX195" fmla="*/ 38100 w 2225040"/>
                <a:gd name="connsiteY195" fmla="*/ 1604010 h 1791722"/>
                <a:gd name="connsiteX0" fmla="*/ 38100 w 2225040"/>
                <a:gd name="connsiteY0" fmla="*/ 1604010 h 1790700"/>
                <a:gd name="connsiteX1" fmla="*/ 29332 w 2225040"/>
                <a:gd name="connsiteY1" fmla="*/ 1773669 h 1790700"/>
                <a:gd name="connsiteX2" fmla="*/ 133350 w 2225040"/>
                <a:gd name="connsiteY2" fmla="*/ 1790700 h 1790700"/>
                <a:gd name="connsiteX3" fmla="*/ 1021080 w 2225040"/>
                <a:gd name="connsiteY3" fmla="*/ 1779270 h 1790700"/>
                <a:gd name="connsiteX4" fmla="*/ 1154430 w 2225040"/>
                <a:gd name="connsiteY4" fmla="*/ 1691640 h 1790700"/>
                <a:gd name="connsiteX5" fmla="*/ 1219200 w 2225040"/>
                <a:gd name="connsiteY5" fmla="*/ 1691640 h 1790700"/>
                <a:gd name="connsiteX6" fmla="*/ 1295400 w 2225040"/>
                <a:gd name="connsiteY6" fmla="*/ 1657350 h 1790700"/>
                <a:gd name="connsiteX7" fmla="*/ 1417320 w 2225040"/>
                <a:gd name="connsiteY7" fmla="*/ 1615440 h 1790700"/>
                <a:gd name="connsiteX8" fmla="*/ 1455420 w 2225040"/>
                <a:gd name="connsiteY8" fmla="*/ 1539240 h 1790700"/>
                <a:gd name="connsiteX9" fmla="*/ 1478280 w 2225040"/>
                <a:gd name="connsiteY9" fmla="*/ 1512570 h 1790700"/>
                <a:gd name="connsiteX10" fmla="*/ 1489710 w 2225040"/>
                <a:gd name="connsiteY10" fmla="*/ 1508760 h 1790700"/>
                <a:gd name="connsiteX11" fmla="*/ 1493520 w 2225040"/>
                <a:gd name="connsiteY11" fmla="*/ 1504950 h 1790700"/>
                <a:gd name="connsiteX12" fmla="*/ 1569720 w 2225040"/>
                <a:gd name="connsiteY12" fmla="*/ 1501140 h 1790700"/>
                <a:gd name="connsiteX13" fmla="*/ 1584960 w 2225040"/>
                <a:gd name="connsiteY13" fmla="*/ 1470660 h 1790700"/>
                <a:gd name="connsiteX14" fmla="*/ 1588770 w 2225040"/>
                <a:gd name="connsiteY14" fmla="*/ 1459230 h 1790700"/>
                <a:gd name="connsiteX15" fmla="*/ 1600200 w 2225040"/>
                <a:gd name="connsiteY15" fmla="*/ 1451610 h 1790700"/>
                <a:gd name="connsiteX16" fmla="*/ 1607820 w 2225040"/>
                <a:gd name="connsiteY16" fmla="*/ 1440180 h 1790700"/>
                <a:gd name="connsiteX17" fmla="*/ 1615440 w 2225040"/>
                <a:gd name="connsiteY17" fmla="*/ 1390650 h 1790700"/>
                <a:gd name="connsiteX18" fmla="*/ 1619250 w 2225040"/>
                <a:gd name="connsiteY18" fmla="*/ 1371600 h 1790700"/>
                <a:gd name="connsiteX19" fmla="*/ 1664970 w 2225040"/>
                <a:gd name="connsiteY19" fmla="*/ 1367790 h 1790700"/>
                <a:gd name="connsiteX20" fmla="*/ 1676400 w 2225040"/>
                <a:gd name="connsiteY20" fmla="*/ 1363980 h 1790700"/>
                <a:gd name="connsiteX21" fmla="*/ 1699260 w 2225040"/>
                <a:gd name="connsiteY21" fmla="*/ 1344930 h 1790700"/>
                <a:gd name="connsiteX22" fmla="*/ 1703070 w 2225040"/>
                <a:gd name="connsiteY22" fmla="*/ 1329690 h 1790700"/>
                <a:gd name="connsiteX23" fmla="*/ 1710690 w 2225040"/>
                <a:gd name="connsiteY23" fmla="*/ 1318260 h 1790700"/>
                <a:gd name="connsiteX24" fmla="*/ 1703070 w 2225040"/>
                <a:gd name="connsiteY24" fmla="*/ 1283970 h 1790700"/>
                <a:gd name="connsiteX25" fmla="*/ 1706880 w 2225040"/>
                <a:gd name="connsiteY25" fmla="*/ 1264920 h 1790700"/>
                <a:gd name="connsiteX26" fmla="*/ 1847850 w 2225040"/>
                <a:gd name="connsiteY26" fmla="*/ 1169670 h 1790700"/>
                <a:gd name="connsiteX27" fmla="*/ 1958340 w 2225040"/>
                <a:gd name="connsiteY27" fmla="*/ 1131570 h 1790700"/>
                <a:gd name="connsiteX28" fmla="*/ 2225040 w 2225040"/>
                <a:gd name="connsiteY28" fmla="*/ 861060 h 1790700"/>
                <a:gd name="connsiteX29" fmla="*/ 2183130 w 2225040"/>
                <a:gd name="connsiteY29" fmla="*/ 861060 h 1790700"/>
                <a:gd name="connsiteX30" fmla="*/ 2148840 w 2225040"/>
                <a:gd name="connsiteY30" fmla="*/ 857250 h 1790700"/>
                <a:gd name="connsiteX31" fmla="*/ 2133600 w 2225040"/>
                <a:gd name="connsiteY31" fmla="*/ 845820 h 1790700"/>
                <a:gd name="connsiteX32" fmla="*/ 2110740 w 2225040"/>
                <a:gd name="connsiteY32" fmla="*/ 826770 h 1790700"/>
                <a:gd name="connsiteX33" fmla="*/ 2087880 w 2225040"/>
                <a:gd name="connsiteY33" fmla="*/ 807720 h 1790700"/>
                <a:gd name="connsiteX34" fmla="*/ 2080260 w 2225040"/>
                <a:gd name="connsiteY34" fmla="*/ 796290 h 1790700"/>
                <a:gd name="connsiteX35" fmla="*/ 2068830 w 2225040"/>
                <a:gd name="connsiteY35" fmla="*/ 788670 h 1790700"/>
                <a:gd name="connsiteX36" fmla="*/ 2053590 w 2225040"/>
                <a:gd name="connsiteY36" fmla="*/ 777240 h 1790700"/>
                <a:gd name="connsiteX37" fmla="*/ 2042160 w 2225040"/>
                <a:gd name="connsiteY37" fmla="*/ 773430 h 1790700"/>
                <a:gd name="connsiteX38" fmla="*/ 2019300 w 2225040"/>
                <a:gd name="connsiteY38" fmla="*/ 762000 h 1790700"/>
                <a:gd name="connsiteX39" fmla="*/ 2000250 w 2225040"/>
                <a:gd name="connsiteY39" fmla="*/ 731520 h 1790700"/>
                <a:gd name="connsiteX40" fmla="*/ 1985010 w 2225040"/>
                <a:gd name="connsiteY40" fmla="*/ 708660 h 1790700"/>
                <a:gd name="connsiteX41" fmla="*/ 1973580 w 2225040"/>
                <a:gd name="connsiteY41" fmla="*/ 704850 h 1790700"/>
                <a:gd name="connsiteX42" fmla="*/ 1965960 w 2225040"/>
                <a:gd name="connsiteY42" fmla="*/ 693420 h 1790700"/>
                <a:gd name="connsiteX43" fmla="*/ 1954530 w 2225040"/>
                <a:gd name="connsiteY43" fmla="*/ 681990 h 1790700"/>
                <a:gd name="connsiteX44" fmla="*/ 1950720 w 2225040"/>
                <a:gd name="connsiteY44" fmla="*/ 640080 h 1790700"/>
                <a:gd name="connsiteX45" fmla="*/ 1939290 w 2225040"/>
                <a:gd name="connsiteY45" fmla="*/ 628650 h 1790700"/>
                <a:gd name="connsiteX46" fmla="*/ 1916430 w 2225040"/>
                <a:gd name="connsiteY46" fmla="*/ 613410 h 1790700"/>
                <a:gd name="connsiteX47" fmla="*/ 1893570 w 2225040"/>
                <a:gd name="connsiteY47" fmla="*/ 594360 h 1790700"/>
                <a:gd name="connsiteX48" fmla="*/ 1885950 w 2225040"/>
                <a:gd name="connsiteY48" fmla="*/ 582930 h 1790700"/>
                <a:gd name="connsiteX49" fmla="*/ 1874520 w 2225040"/>
                <a:gd name="connsiteY49" fmla="*/ 575310 h 1790700"/>
                <a:gd name="connsiteX50" fmla="*/ 1870710 w 2225040"/>
                <a:gd name="connsiteY50" fmla="*/ 556260 h 1790700"/>
                <a:gd name="connsiteX51" fmla="*/ 1866900 w 2225040"/>
                <a:gd name="connsiteY51" fmla="*/ 529590 h 1790700"/>
                <a:gd name="connsiteX52" fmla="*/ 1855470 w 2225040"/>
                <a:gd name="connsiteY52" fmla="*/ 518160 h 1790700"/>
                <a:gd name="connsiteX53" fmla="*/ 1851660 w 2225040"/>
                <a:gd name="connsiteY53" fmla="*/ 506730 h 1790700"/>
                <a:gd name="connsiteX54" fmla="*/ 1840230 w 2225040"/>
                <a:gd name="connsiteY54" fmla="*/ 499110 h 1790700"/>
                <a:gd name="connsiteX55" fmla="*/ 1832610 w 2225040"/>
                <a:gd name="connsiteY55" fmla="*/ 487680 h 1790700"/>
                <a:gd name="connsiteX56" fmla="*/ 1828800 w 2225040"/>
                <a:gd name="connsiteY56" fmla="*/ 445770 h 1790700"/>
                <a:gd name="connsiteX57" fmla="*/ 1805940 w 2225040"/>
                <a:gd name="connsiteY57" fmla="*/ 422910 h 1790700"/>
                <a:gd name="connsiteX58" fmla="*/ 1794510 w 2225040"/>
                <a:gd name="connsiteY58" fmla="*/ 415290 h 1790700"/>
                <a:gd name="connsiteX59" fmla="*/ 1771650 w 2225040"/>
                <a:gd name="connsiteY59" fmla="*/ 396240 h 1790700"/>
                <a:gd name="connsiteX60" fmla="*/ 1760220 w 2225040"/>
                <a:gd name="connsiteY60" fmla="*/ 373380 h 1790700"/>
                <a:gd name="connsiteX61" fmla="*/ 1733550 w 2225040"/>
                <a:gd name="connsiteY61" fmla="*/ 346710 h 1790700"/>
                <a:gd name="connsiteX62" fmla="*/ 1729740 w 2225040"/>
                <a:gd name="connsiteY62" fmla="*/ 335280 h 1790700"/>
                <a:gd name="connsiteX63" fmla="*/ 1718310 w 2225040"/>
                <a:gd name="connsiteY63" fmla="*/ 323850 h 1790700"/>
                <a:gd name="connsiteX64" fmla="*/ 1722120 w 2225040"/>
                <a:gd name="connsiteY64" fmla="*/ 304800 h 1790700"/>
                <a:gd name="connsiteX65" fmla="*/ 1744980 w 2225040"/>
                <a:gd name="connsiteY65" fmla="*/ 285750 h 1790700"/>
                <a:gd name="connsiteX66" fmla="*/ 1748790 w 2225040"/>
                <a:gd name="connsiteY66" fmla="*/ 274320 h 1790700"/>
                <a:gd name="connsiteX67" fmla="*/ 1752600 w 2225040"/>
                <a:gd name="connsiteY67" fmla="*/ 213360 h 1790700"/>
                <a:gd name="connsiteX68" fmla="*/ 1767840 w 2225040"/>
                <a:gd name="connsiteY68" fmla="*/ 201930 h 1790700"/>
                <a:gd name="connsiteX69" fmla="*/ 1764030 w 2225040"/>
                <a:gd name="connsiteY69" fmla="*/ 171450 h 1790700"/>
                <a:gd name="connsiteX70" fmla="*/ 1756410 w 2225040"/>
                <a:gd name="connsiteY70" fmla="*/ 160020 h 1790700"/>
                <a:gd name="connsiteX71" fmla="*/ 1744980 w 2225040"/>
                <a:gd name="connsiteY71" fmla="*/ 118110 h 1790700"/>
                <a:gd name="connsiteX72" fmla="*/ 1737360 w 2225040"/>
                <a:gd name="connsiteY72" fmla="*/ 95250 h 1790700"/>
                <a:gd name="connsiteX73" fmla="*/ 1722120 w 2225040"/>
                <a:gd name="connsiteY73" fmla="*/ 87630 h 1790700"/>
                <a:gd name="connsiteX74" fmla="*/ 1699260 w 2225040"/>
                <a:gd name="connsiteY74" fmla="*/ 80010 h 1790700"/>
                <a:gd name="connsiteX75" fmla="*/ 1668780 w 2225040"/>
                <a:gd name="connsiteY75" fmla="*/ 64770 h 1790700"/>
                <a:gd name="connsiteX76" fmla="*/ 1664970 w 2225040"/>
                <a:gd name="connsiteY76" fmla="*/ 53340 h 1790700"/>
                <a:gd name="connsiteX77" fmla="*/ 1653540 w 2225040"/>
                <a:gd name="connsiteY77" fmla="*/ 41910 h 1790700"/>
                <a:gd name="connsiteX78" fmla="*/ 1623060 w 2225040"/>
                <a:gd name="connsiteY78" fmla="*/ 45720 h 1790700"/>
                <a:gd name="connsiteX79" fmla="*/ 1611630 w 2225040"/>
                <a:gd name="connsiteY79" fmla="*/ 57150 h 1790700"/>
                <a:gd name="connsiteX80" fmla="*/ 1588770 w 2225040"/>
                <a:gd name="connsiteY80" fmla="*/ 60960 h 1790700"/>
                <a:gd name="connsiteX81" fmla="*/ 1539240 w 2225040"/>
                <a:gd name="connsiteY81" fmla="*/ 80010 h 1790700"/>
                <a:gd name="connsiteX82" fmla="*/ 1485900 w 2225040"/>
                <a:gd name="connsiteY82" fmla="*/ 76200 h 1790700"/>
                <a:gd name="connsiteX83" fmla="*/ 1474470 w 2225040"/>
                <a:gd name="connsiteY83" fmla="*/ 72390 h 1790700"/>
                <a:gd name="connsiteX84" fmla="*/ 1451610 w 2225040"/>
                <a:gd name="connsiteY84" fmla="*/ 57150 h 1790700"/>
                <a:gd name="connsiteX85" fmla="*/ 1447800 w 2225040"/>
                <a:gd name="connsiteY85" fmla="*/ 34290 h 1790700"/>
                <a:gd name="connsiteX86" fmla="*/ 1440180 w 2225040"/>
                <a:gd name="connsiteY86" fmla="*/ 11430 h 1790700"/>
                <a:gd name="connsiteX87" fmla="*/ 1428750 w 2225040"/>
                <a:gd name="connsiteY87" fmla="*/ 7620 h 1790700"/>
                <a:gd name="connsiteX88" fmla="*/ 1383030 w 2225040"/>
                <a:gd name="connsiteY88" fmla="*/ 0 h 1790700"/>
                <a:gd name="connsiteX89" fmla="*/ 1272540 w 2225040"/>
                <a:gd name="connsiteY89" fmla="*/ 38100 h 1790700"/>
                <a:gd name="connsiteX90" fmla="*/ 1272540 w 2225040"/>
                <a:gd name="connsiteY90" fmla="*/ 140970 h 1790700"/>
                <a:gd name="connsiteX91" fmla="*/ 1242060 w 2225040"/>
                <a:gd name="connsiteY91" fmla="*/ 129540 h 1790700"/>
                <a:gd name="connsiteX92" fmla="*/ 1234440 w 2225040"/>
                <a:gd name="connsiteY92" fmla="*/ 118110 h 1790700"/>
                <a:gd name="connsiteX93" fmla="*/ 1223010 w 2225040"/>
                <a:gd name="connsiteY93" fmla="*/ 114300 h 1790700"/>
                <a:gd name="connsiteX94" fmla="*/ 1200150 w 2225040"/>
                <a:gd name="connsiteY94" fmla="*/ 99060 h 1790700"/>
                <a:gd name="connsiteX95" fmla="*/ 1188720 w 2225040"/>
                <a:gd name="connsiteY95" fmla="*/ 91440 h 1790700"/>
                <a:gd name="connsiteX96" fmla="*/ 1181100 w 2225040"/>
                <a:gd name="connsiteY96" fmla="*/ 80010 h 1790700"/>
                <a:gd name="connsiteX97" fmla="*/ 1150620 w 2225040"/>
                <a:gd name="connsiteY97" fmla="*/ 99060 h 1790700"/>
                <a:gd name="connsiteX98" fmla="*/ 1139190 w 2225040"/>
                <a:gd name="connsiteY98" fmla="*/ 106680 h 1790700"/>
                <a:gd name="connsiteX99" fmla="*/ 1135380 w 2225040"/>
                <a:gd name="connsiteY99" fmla="*/ 118110 h 1790700"/>
                <a:gd name="connsiteX100" fmla="*/ 1127760 w 2225040"/>
                <a:gd name="connsiteY100" fmla="*/ 129540 h 1790700"/>
                <a:gd name="connsiteX101" fmla="*/ 1123950 w 2225040"/>
                <a:gd name="connsiteY101" fmla="*/ 144780 h 1790700"/>
                <a:gd name="connsiteX102" fmla="*/ 1116330 w 2225040"/>
                <a:gd name="connsiteY102" fmla="*/ 156210 h 1790700"/>
                <a:gd name="connsiteX103" fmla="*/ 1101090 w 2225040"/>
                <a:gd name="connsiteY103" fmla="*/ 190500 h 1790700"/>
                <a:gd name="connsiteX104" fmla="*/ 1089660 w 2225040"/>
                <a:gd name="connsiteY104" fmla="*/ 198120 h 1790700"/>
                <a:gd name="connsiteX105" fmla="*/ 1082040 w 2225040"/>
                <a:gd name="connsiteY105" fmla="*/ 209550 h 1790700"/>
                <a:gd name="connsiteX106" fmla="*/ 1059180 w 2225040"/>
                <a:gd name="connsiteY106" fmla="*/ 228600 h 1790700"/>
                <a:gd name="connsiteX107" fmla="*/ 1032510 w 2225040"/>
                <a:gd name="connsiteY107" fmla="*/ 259080 h 1790700"/>
                <a:gd name="connsiteX108" fmla="*/ 1028700 w 2225040"/>
                <a:gd name="connsiteY108" fmla="*/ 270510 h 1790700"/>
                <a:gd name="connsiteX109" fmla="*/ 1021080 w 2225040"/>
                <a:gd name="connsiteY109" fmla="*/ 300990 h 1790700"/>
                <a:gd name="connsiteX110" fmla="*/ 1024890 w 2225040"/>
                <a:gd name="connsiteY110" fmla="*/ 339090 h 1790700"/>
                <a:gd name="connsiteX111" fmla="*/ 1036320 w 2225040"/>
                <a:gd name="connsiteY111" fmla="*/ 350520 h 1790700"/>
                <a:gd name="connsiteX112" fmla="*/ 1051560 w 2225040"/>
                <a:gd name="connsiteY112" fmla="*/ 373380 h 1790700"/>
                <a:gd name="connsiteX113" fmla="*/ 1062990 w 2225040"/>
                <a:gd name="connsiteY113" fmla="*/ 403860 h 1790700"/>
                <a:gd name="connsiteX114" fmla="*/ 1070610 w 2225040"/>
                <a:gd name="connsiteY114" fmla="*/ 419100 h 1790700"/>
                <a:gd name="connsiteX115" fmla="*/ 1082040 w 2225040"/>
                <a:gd name="connsiteY115" fmla="*/ 426720 h 1790700"/>
                <a:gd name="connsiteX116" fmla="*/ 1097280 w 2225040"/>
                <a:gd name="connsiteY116" fmla="*/ 438150 h 1790700"/>
                <a:gd name="connsiteX117" fmla="*/ 1112520 w 2225040"/>
                <a:gd name="connsiteY117" fmla="*/ 453390 h 1790700"/>
                <a:gd name="connsiteX118" fmla="*/ 1120140 w 2225040"/>
                <a:gd name="connsiteY118" fmla="*/ 464820 h 1790700"/>
                <a:gd name="connsiteX119" fmla="*/ 1131570 w 2225040"/>
                <a:gd name="connsiteY119" fmla="*/ 468630 h 1790700"/>
                <a:gd name="connsiteX120" fmla="*/ 1150620 w 2225040"/>
                <a:gd name="connsiteY120" fmla="*/ 491490 h 1790700"/>
                <a:gd name="connsiteX121" fmla="*/ 1146810 w 2225040"/>
                <a:gd name="connsiteY121" fmla="*/ 506730 h 1790700"/>
                <a:gd name="connsiteX122" fmla="*/ 1127760 w 2225040"/>
                <a:gd name="connsiteY122" fmla="*/ 529590 h 1790700"/>
                <a:gd name="connsiteX123" fmla="*/ 1120140 w 2225040"/>
                <a:gd name="connsiteY123" fmla="*/ 541020 h 1790700"/>
                <a:gd name="connsiteX124" fmla="*/ 1108710 w 2225040"/>
                <a:gd name="connsiteY124" fmla="*/ 560070 h 1790700"/>
                <a:gd name="connsiteX125" fmla="*/ 1101090 w 2225040"/>
                <a:gd name="connsiteY125" fmla="*/ 582930 h 1790700"/>
                <a:gd name="connsiteX126" fmla="*/ 1104900 w 2225040"/>
                <a:gd name="connsiteY126" fmla="*/ 624840 h 1790700"/>
                <a:gd name="connsiteX127" fmla="*/ 1112520 w 2225040"/>
                <a:gd name="connsiteY127" fmla="*/ 640080 h 1790700"/>
                <a:gd name="connsiteX128" fmla="*/ 1131570 w 2225040"/>
                <a:gd name="connsiteY128" fmla="*/ 659130 h 1790700"/>
                <a:gd name="connsiteX129" fmla="*/ 1143000 w 2225040"/>
                <a:gd name="connsiteY129" fmla="*/ 662940 h 1790700"/>
                <a:gd name="connsiteX130" fmla="*/ 1154430 w 2225040"/>
                <a:gd name="connsiteY130" fmla="*/ 670560 h 1790700"/>
                <a:gd name="connsiteX131" fmla="*/ 1184910 w 2225040"/>
                <a:gd name="connsiteY131" fmla="*/ 678180 h 1790700"/>
                <a:gd name="connsiteX132" fmla="*/ 1219200 w 2225040"/>
                <a:gd name="connsiteY132" fmla="*/ 697230 h 1790700"/>
                <a:gd name="connsiteX133" fmla="*/ 1219200 w 2225040"/>
                <a:gd name="connsiteY133" fmla="*/ 697230 h 1790700"/>
                <a:gd name="connsiteX134" fmla="*/ 1242060 w 2225040"/>
                <a:gd name="connsiteY134" fmla="*/ 704850 h 1790700"/>
                <a:gd name="connsiteX135" fmla="*/ 1253490 w 2225040"/>
                <a:gd name="connsiteY135" fmla="*/ 708660 h 1790700"/>
                <a:gd name="connsiteX136" fmla="*/ 1264920 w 2225040"/>
                <a:gd name="connsiteY136" fmla="*/ 720090 h 1790700"/>
                <a:gd name="connsiteX137" fmla="*/ 1280160 w 2225040"/>
                <a:gd name="connsiteY137" fmla="*/ 746760 h 1790700"/>
                <a:gd name="connsiteX138" fmla="*/ 1276350 w 2225040"/>
                <a:gd name="connsiteY138" fmla="*/ 758190 h 1790700"/>
                <a:gd name="connsiteX139" fmla="*/ 1226820 w 2225040"/>
                <a:gd name="connsiteY139" fmla="*/ 742950 h 1790700"/>
                <a:gd name="connsiteX140" fmla="*/ 1215390 w 2225040"/>
                <a:gd name="connsiteY140" fmla="*/ 731520 h 1790700"/>
                <a:gd name="connsiteX141" fmla="*/ 1203960 w 2225040"/>
                <a:gd name="connsiteY141" fmla="*/ 727710 h 1790700"/>
                <a:gd name="connsiteX142" fmla="*/ 1184910 w 2225040"/>
                <a:gd name="connsiteY142" fmla="*/ 720090 h 1790700"/>
                <a:gd name="connsiteX143" fmla="*/ 1162050 w 2225040"/>
                <a:gd name="connsiteY143" fmla="*/ 723900 h 1790700"/>
                <a:gd name="connsiteX144" fmla="*/ 1158240 w 2225040"/>
                <a:gd name="connsiteY144" fmla="*/ 784860 h 1790700"/>
                <a:gd name="connsiteX145" fmla="*/ 1112520 w 2225040"/>
                <a:gd name="connsiteY145" fmla="*/ 781050 h 1790700"/>
                <a:gd name="connsiteX146" fmla="*/ 1066800 w 2225040"/>
                <a:gd name="connsiteY146" fmla="*/ 769620 h 1790700"/>
                <a:gd name="connsiteX147" fmla="*/ 1040130 w 2225040"/>
                <a:gd name="connsiteY147" fmla="*/ 750570 h 1790700"/>
                <a:gd name="connsiteX148" fmla="*/ 1028700 w 2225040"/>
                <a:gd name="connsiteY148" fmla="*/ 742950 h 1790700"/>
                <a:gd name="connsiteX149" fmla="*/ 1013460 w 2225040"/>
                <a:gd name="connsiteY149" fmla="*/ 731520 h 1790700"/>
                <a:gd name="connsiteX150" fmla="*/ 990600 w 2225040"/>
                <a:gd name="connsiteY150" fmla="*/ 723900 h 1790700"/>
                <a:gd name="connsiteX151" fmla="*/ 975360 w 2225040"/>
                <a:gd name="connsiteY151" fmla="*/ 716280 h 1790700"/>
                <a:gd name="connsiteX152" fmla="*/ 960120 w 2225040"/>
                <a:gd name="connsiteY152" fmla="*/ 712470 h 1790700"/>
                <a:gd name="connsiteX153" fmla="*/ 948690 w 2225040"/>
                <a:gd name="connsiteY153" fmla="*/ 708660 h 1790700"/>
                <a:gd name="connsiteX154" fmla="*/ 910590 w 2225040"/>
                <a:gd name="connsiteY154" fmla="*/ 712470 h 1790700"/>
                <a:gd name="connsiteX155" fmla="*/ 906780 w 2225040"/>
                <a:gd name="connsiteY155" fmla="*/ 723900 h 1790700"/>
                <a:gd name="connsiteX156" fmla="*/ 899160 w 2225040"/>
                <a:gd name="connsiteY156" fmla="*/ 762000 h 1790700"/>
                <a:gd name="connsiteX157" fmla="*/ 891540 w 2225040"/>
                <a:gd name="connsiteY157" fmla="*/ 788670 h 1790700"/>
                <a:gd name="connsiteX158" fmla="*/ 887730 w 2225040"/>
                <a:gd name="connsiteY158" fmla="*/ 803910 h 1790700"/>
                <a:gd name="connsiteX159" fmla="*/ 876300 w 2225040"/>
                <a:gd name="connsiteY159" fmla="*/ 815340 h 1790700"/>
                <a:gd name="connsiteX160" fmla="*/ 857250 w 2225040"/>
                <a:gd name="connsiteY160" fmla="*/ 853440 h 1790700"/>
                <a:gd name="connsiteX161" fmla="*/ 842010 w 2225040"/>
                <a:gd name="connsiteY161" fmla="*/ 868680 h 1790700"/>
                <a:gd name="connsiteX162" fmla="*/ 830580 w 2225040"/>
                <a:gd name="connsiteY162" fmla="*/ 880110 h 1790700"/>
                <a:gd name="connsiteX163" fmla="*/ 819150 w 2225040"/>
                <a:gd name="connsiteY163" fmla="*/ 887730 h 1790700"/>
                <a:gd name="connsiteX164" fmla="*/ 803910 w 2225040"/>
                <a:gd name="connsiteY164" fmla="*/ 864870 h 1790700"/>
                <a:gd name="connsiteX165" fmla="*/ 800100 w 2225040"/>
                <a:gd name="connsiteY165" fmla="*/ 849630 h 1790700"/>
                <a:gd name="connsiteX166" fmla="*/ 784860 w 2225040"/>
                <a:gd name="connsiteY166" fmla="*/ 842010 h 1790700"/>
                <a:gd name="connsiteX167" fmla="*/ 701040 w 2225040"/>
                <a:gd name="connsiteY167" fmla="*/ 845820 h 1790700"/>
                <a:gd name="connsiteX168" fmla="*/ 681990 w 2225040"/>
                <a:gd name="connsiteY168" fmla="*/ 849630 h 1790700"/>
                <a:gd name="connsiteX169" fmla="*/ 670560 w 2225040"/>
                <a:gd name="connsiteY169" fmla="*/ 857250 h 1790700"/>
                <a:gd name="connsiteX170" fmla="*/ 647700 w 2225040"/>
                <a:gd name="connsiteY170" fmla="*/ 864870 h 1790700"/>
                <a:gd name="connsiteX171" fmla="*/ 636270 w 2225040"/>
                <a:gd name="connsiteY171" fmla="*/ 872490 h 1790700"/>
                <a:gd name="connsiteX172" fmla="*/ 613410 w 2225040"/>
                <a:gd name="connsiteY172" fmla="*/ 880110 h 1790700"/>
                <a:gd name="connsiteX173" fmla="*/ 601980 w 2225040"/>
                <a:gd name="connsiteY173" fmla="*/ 891540 h 1790700"/>
                <a:gd name="connsiteX174" fmla="*/ 571500 w 2225040"/>
                <a:gd name="connsiteY174" fmla="*/ 891540 h 1790700"/>
                <a:gd name="connsiteX175" fmla="*/ 510540 w 2225040"/>
                <a:gd name="connsiteY175" fmla="*/ 891540 h 1790700"/>
                <a:gd name="connsiteX176" fmla="*/ 506730 w 2225040"/>
                <a:gd name="connsiteY176" fmla="*/ 906780 h 1790700"/>
                <a:gd name="connsiteX177" fmla="*/ 502920 w 2225040"/>
                <a:gd name="connsiteY177" fmla="*/ 918210 h 1790700"/>
                <a:gd name="connsiteX178" fmla="*/ 468630 w 2225040"/>
                <a:gd name="connsiteY178" fmla="*/ 944880 h 1790700"/>
                <a:gd name="connsiteX179" fmla="*/ 457200 w 2225040"/>
                <a:gd name="connsiteY179" fmla="*/ 952500 h 1790700"/>
                <a:gd name="connsiteX180" fmla="*/ 293370 w 2225040"/>
                <a:gd name="connsiteY180" fmla="*/ 807720 h 1790700"/>
                <a:gd name="connsiteX181" fmla="*/ 259080 w 2225040"/>
                <a:gd name="connsiteY181" fmla="*/ 853440 h 1790700"/>
                <a:gd name="connsiteX182" fmla="*/ 228600 w 2225040"/>
                <a:gd name="connsiteY182" fmla="*/ 864870 h 1790700"/>
                <a:gd name="connsiteX183" fmla="*/ 167640 w 2225040"/>
                <a:gd name="connsiteY183" fmla="*/ 872490 h 1790700"/>
                <a:gd name="connsiteX184" fmla="*/ 156210 w 2225040"/>
                <a:gd name="connsiteY184" fmla="*/ 880110 h 1790700"/>
                <a:gd name="connsiteX185" fmla="*/ 152400 w 2225040"/>
                <a:gd name="connsiteY185" fmla="*/ 895350 h 1790700"/>
                <a:gd name="connsiteX186" fmla="*/ 144780 w 2225040"/>
                <a:gd name="connsiteY186" fmla="*/ 963930 h 1790700"/>
                <a:gd name="connsiteX187" fmla="*/ 140970 w 2225040"/>
                <a:gd name="connsiteY187" fmla="*/ 967740 h 1790700"/>
                <a:gd name="connsiteX188" fmla="*/ 137160 w 2225040"/>
                <a:gd name="connsiteY188" fmla="*/ 1055370 h 1790700"/>
                <a:gd name="connsiteX189" fmla="*/ 247650 w 2225040"/>
                <a:gd name="connsiteY189" fmla="*/ 1104900 h 1790700"/>
                <a:gd name="connsiteX190" fmla="*/ 236220 w 2225040"/>
                <a:gd name="connsiteY190" fmla="*/ 1196340 h 1790700"/>
                <a:gd name="connsiteX191" fmla="*/ 95250 w 2225040"/>
                <a:gd name="connsiteY191" fmla="*/ 1310640 h 1790700"/>
                <a:gd name="connsiteX192" fmla="*/ 110490 w 2225040"/>
                <a:gd name="connsiteY192" fmla="*/ 1394460 h 1790700"/>
                <a:gd name="connsiteX193" fmla="*/ 140970 w 2225040"/>
                <a:gd name="connsiteY193" fmla="*/ 1440180 h 1790700"/>
                <a:gd name="connsiteX194" fmla="*/ 0 w 2225040"/>
                <a:gd name="connsiteY194" fmla="*/ 1546860 h 1790700"/>
                <a:gd name="connsiteX195" fmla="*/ 38100 w 2225040"/>
                <a:gd name="connsiteY195" fmla="*/ 1604010 h 1790700"/>
                <a:gd name="connsiteX0" fmla="*/ 38100 w 2225040"/>
                <a:gd name="connsiteY0" fmla="*/ 1604010 h 1790700"/>
                <a:gd name="connsiteX1" fmla="*/ 32086 w 2225040"/>
                <a:gd name="connsiteY1" fmla="*/ 1762652 h 1790700"/>
                <a:gd name="connsiteX2" fmla="*/ 133350 w 2225040"/>
                <a:gd name="connsiteY2" fmla="*/ 1790700 h 1790700"/>
                <a:gd name="connsiteX3" fmla="*/ 1021080 w 2225040"/>
                <a:gd name="connsiteY3" fmla="*/ 1779270 h 1790700"/>
                <a:gd name="connsiteX4" fmla="*/ 1154430 w 2225040"/>
                <a:gd name="connsiteY4" fmla="*/ 1691640 h 1790700"/>
                <a:gd name="connsiteX5" fmla="*/ 1219200 w 2225040"/>
                <a:gd name="connsiteY5" fmla="*/ 1691640 h 1790700"/>
                <a:gd name="connsiteX6" fmla="*/ 1295400 w 2225040"/>
                <a:gd name="connsiteY6" fmla="*/ 1657350 h 1790700"/>
                <a:gd name="connsiteX7" fmla="*/ 1417320 w 2225040"/>
                <a:gd name="connsiteY7" fmla="*/ 1615440 h 1790700"/>
                <a:gd name="connsiteX8" fmla="*/ 1455420 w 2225040"/>
                <a:gd name="connsiteY8" fmla="*/ 1539240 h 1790700"/>
                <a:gd name="connsiteX9" fmla="*/ 1478280 w 2225040"/>
                <a:gd name="connsiteY9" fmla="*/ 1512570 h 1790700"/>
                <a:gd name="connsiteX10" fmla="*/ 1489710 w 2225040"/>
                <a:gd name="connsiteY10" fmla="*/ 1508760 h 1790700"/>
                <a:gd name="connsiteX11" fmla="*/ 1493520 w 2225040"/>
                <a:gd name="connsiteY11" fmla="*/ 1504950 h 1790700"/>
                <a:gd name="connsiteX12" fmla="*/ 1569720 w 2225040"/>
                <a:gd name="connsiteY12" fmla="*/ 1501140 h 1790700"/>
                <a:gd name="connsiteX13" fmla="*/ 1584960 w 2225040"/>
                <a:gd name="connsiteY13" fmla="*/ 1470660 h 1790700"/>
                <a:gd name="connsiteX14" fmla="*/ 1588770 w 2225040"/>
                <a:gd name="connsiteY14" fmla="*/ 1459230 h 1790700"/>
                <a:gd name="connsiteX15" fmla="*/ 1600200 w 2225040"/>
                <a:gd name="connsiteY15" fmla="*/ 1451610 h 1790700"/>
                <a:gd name="connsiteX16" fmla="*/ 1607820 w 2225040"/>
                <a:gd name="connsiteY16" fmla="*/ 1440180 h 1790700"/>
                <a:gd name="connsiteX17" fmla="*/ 1615440 w 2225040"/>
                <a:gd name="connsiteY17" fmla="*/ 1390650 h 1790700"/>
                <a:gd name="connsiteX18" fmla="*/ 1619250 w 2225040"/>
                <a:gd name="connsiteY18" fmla="*/ 1371600 h 1790700"/>
                <a:gd name="connsiteX19" fmla="*/ 1664970 w 2225040"/>
                <a:gd name="connsiteY19" fmla="*/ 1367790 h 1790700"/>
                <a:gd name="connsiteX20" fmla="*/ 1676400 w 2225040"/>
                <a:gd name="connsiteY20" fmla="*/ 1363980 h 1790700"/>
                <a:gd name="connsiteX21" fmla="*/ 1699260 w 2225040"/>
                <a:gd name="connsiteY21" fmla="*/ 1344930 h 1790700"/>
                <a:gd name="connsiteX22" fmla="*/ 1703070 w 2225040"/>
                <a:gd name="connsiteY22" fmla="*/ 1329690 h 1790700"/>
                <a:gd name="connsiteX23" fmla="*/ 1710690 w 2225040"/>
                <a:gd name="connsiteY23" fmla="*/ 1318260 h 1790700"/>
                <a:gd name="connsiteX24" fmla="*/ 1703070 w 2225040"/>
                <a:gd name="connsiteY24" fmla="*/ 1283970 h 1790700"/>
                <a:gd name="connsiteX25" fmla="*/ 1706880 w 2225040"/>
                <a:gd name="connsiteY25" fmla="*/ 1264920 h 1790700"/>
                <a:gd name="connsiteX26" fmla="*/ 1847850 w 2225040"/>
                <a:gd name="connsiteY26" fmla="*/ 1169670 h 1790700"/>
                <a:gd name="connsiteX27" fmla="*/ 1958340 w 2225040"/>
                <a:gd name="connsiteY27" fmla="*/ 1131570 h 1790700"/>
                <a:gd name="connsiteX28" fmla="*/ 2225040 w 2225040"/>
                <a:gd name="connsiteY28" fmla="*/ 861060 h 1790700"/>
                <a:gd name="connsiteX29" fmla="*/ 2183130 w 2225040"/>
                <a:gd name="connsiteY29" fmla="*/ 861060 h 1790700"/>
                <a:gd name="connsiteX30" fmla="*/ 2148840 w 2225040"/>
                <a:gd name="connsiteY30" fmla="*/ 857250 h 1790700"/>
                <a:gd name="connsiteX31" fmla="*/ 2133600 w 2225040"/>
                <a:gd name="connsiteY31" fmla="*/ 845820 h 1790700"/>
                <a:gd name="connsiteX32" fmla="*/ 2110740 w 2225040"/>
                <a:gd name="connsiteY32" fmla="*/ 826770 h 1790700"/>
                <a:gd name="connsiteX33" fmla="*/ 2087880 w 2225040"/>
                <a:gd name="connsiteY33" fmla="*/ 807720 h 1790700"/>
                <a:gd name="connsiteX34" fmla="*/ 2080260 w 2225040"/>
                <a:gd name="connsiteY34" fmla="*/ 796290 h 1790700"/>
                <a:gd name="connsiteX35" fmla="*/ 2068830 w 2225040"/>
                <a:gd name="connsiteY35" fmla="*/ 788670 h 1790700"/>
                <a:gd name="connsiteX36" fmla="*/ 2053590 w 2225040"/>
                <a:gd name="connsiteY36" fmla="*/ 777240 h 1790700"/>
                <a:gd name="connsiteX37" fmla="*/ 2042160 w 2225040"/>
                <a:gd name="connsiteY37" fmla="*/ 773430 h 1790700"/>
                <a:gd name="connsiteX38" fmla="*/ 2019300 w 2225040"/>
                <a:gd name="connsiteY38" fmla="*/ 762000 h 1790700"/>
                <a:gd name="connsiteX39" fmla="*/ 2000250 w 2225040"/>
                <a:gd name="connsiteY39" fmla="*/ 731520 h 1790700"/>
                <a:gd name="connsiteX40" fmla="*/ 1985010 w 2225040"/>
                <a:gd name="connsiteY40" fmla="*/ 708660 h 1790700"/>
                <a:gd name="connsiteX41" fmla="*/ 1973580 w 2225040"/>
                <a:gd name="connsiteY41" fmla="*/ 704850 h 1790700"/>
                <a:gd name="connsiteX42" fmla="*/ 1965960 w 2225040"/>
                <a:gd name="connsiteY42" fmla="*/ 693420 h 1790700"/>
                <a:gd name="connsiteX43" fmla="*/ 1954530 w 2225040"/>
                <a:gd name="connsiteY43" fmla="*/ 681990 h 1790700"/>
                <a:gd name="connsiteX44" fmla="*/ 1950720 w 2225040"/>
                <a:gd name="connsiteY44" fmla="*/ 640080 h 1790700"/>
                <a:gd name="connsiteX45" fmla="*/ 1939290 w 2225040"/>
                <a:gd name="connsiteY45" fmla="*/ 628650 h 1790700"/>
                <a:gd name="connsiteX46" fmla="*/ 1916430 w 2225040"/>
                <a:gd name="connsiteY46" fmla="*/ 613410 h 1790700"/>
                <a:gd name="connsiteX47" fmla="*/ 1893570 w 2225040"/>
                <a:gd name="connsiteY47" fmla="*/ 594360 h 1790700"/>
                <a:gd name="connsiteX48" fmla="*/ 1885950 w 2225040"/>
                <a:gd name="connsiteY48" fmla="*/ 582930 h 1790700"/>
                <a:gd name="connsiteX49" fmla="*/ 1874520 w 2225040"/>
                <a:gd name="connsiteY49" fmla="*/ 575310 h 1790700"/>
                <a:gd name="connsiteX50" fmla="*/ 1870710 w 2225040"/>
                <a:gd name="connsiteY50" fmla="*/ 556260 h 1790700"/>
                <a:gd name="connsiteX51" fmla="*/ 1866900 w 2225040"/>
                <a:gd name="connsiteY51" fmla="*/ 529590 h 1790700"/>
                <a:gd name="connsiteX52" fmla="*/ 1855470 w 2225040"/>
                <a:gd name="connsiteY52" fmla="*/ 518160 h 1790700"/>
                <a:gd name="connsiteX53" fmla="*/ 1851660 w 2225040"/>
                <a:gd name="connsiteY53" fmla="*/ 506730 h 1790700"/>
                <a:gd name="connsiteX54" fmla="*/ 1840230 w 2225040"/>
                <a:gd name="connsiteY54" fmla="*/ 499110 h 1790700"/>
                <a:gd name="connsiteX55" fmla="*/ 1832610 w 2225040"/>
                <a:gd name="connsiteY55" fmla="*/ 487680 h 1790700"/>
                <a:gd name="connsiteX56" fmla="*/ 1828800 w 2225040"/>
                <a:gd name="connsiteY56" fmla="*/ 445770 h 1790700"/>
                <a:gd name="connsiteX57" fmla="*/ 1805940 w 2225040"/>
                <a:gd name="connsiteY57" fmla="*/ 422910 h 1790700"/>
                <a:gd name="connsiteX58" fmla="*/ 1794510 w 2225040"/>
                <a:gd name="connsiteY58" fmla="*/ 415290 h 1790700"/>
                <a:gd name="connsiteX59" fmla="*/ 1771650 w 2225040"/>
                <a:gd name="connsiteY59" fmla="*/ 396240 h 1790700"/>
                <a:gd name="connsiteX60" fmla="*/ 1760220 w 2225040"/>
                <a:gd name="connsiteY60" fmla="*/ 373380 h 1790700"/>
                <a:gd name="connsiteX61" fmla="*/ 1733550 w 2225040"/>
                <a:gd name="connsiteY61" fmla="*/ 346710 h 1790700"/>
                <a:gd name="connsiteX62" fmla="*/ 1729740 w 2225040"/>
                <a:gd name="connsiteY62" fmla="*/ 335280 h 1790700"/>
                <a:gd name="connsiteX63" fmla="*/ 1718310 w 2225040"/>
                <a:gd name="connsiteY63" fmla="*/ 323850 h 1790700"/>
                <a:gd name="connsiteX64" fmla="*/ 1722120 w 2225040"/>
                <a:gd name="connsiteY64" fmla="*/ 304800 h 1790700"/>
                <a:gd name="connsiteX65" fmla="*/ 1744980 w 2225040"/>
                <a:gd name="connsiteY65" fmla="*/ 285750 h 1790700"/>
                <a:gd name="connsiteX66" fmla="*/ 1748790 w 2225040"/>
                <a:gd name="connsiteY66" fmla="*/ 274320 h 1790700"/>
                <a:gd name="connsiteX67" fmla="*/ 1752600 w 2225040"/>
                <a:gd name="connsiteY67" fmla="*/ 213360 h 1790700"/>
                <a:gd name="connsiteX68" fmla="*/ 1767840 w 2225040"/>
                <a:gd name="connsiteY68" fmla="*/ 201930 h 1790700"/>
                <a:gd name="connsiteX69" fmla="*/ 1764030 w 2225040"/>
                <a:gd name="connsiteY69" fmla="*/ 171450 h 1790700"/>
                <a:gd name="connsiteX70" fmla="*/ 1756410 w 2225040"/>
                <a:gd name="connsiteY70" fmla="*/ 160020 h 1790700"/>
                <a:gd name="connsiteX71" fmla="*/ 1744980 w 2225040"/>
                <a:gd name="connsiteY71" fmla="*/ 118110 h 1790700"/>
                <a:gd name="connsiteX72" fmla="*/ 1737360 w 2225040"/>
                <a:gd name="connsiteY72" fmla="*/ 95250 h 1790700"/>
                <a:gd name="connsiteX73" fmla="*/ 1722120 w 2225040"/>
                <a:gd name="connsiteY73" fmla="*/ 87630 h 1790700"/>
                <a:gd name="connsiteX74" fmla="*/ 1699260 w 2225040"/>
                <a:gd name="connsiteY74" fmla="*/ 80010 h 1790700"/>
                <a:gd name="connsiteX75" fmla="*/ 1668780 w 2225040"/>
                <a:gd name="connsiteY75" fmla="*/ 64770 h 1790700"/>
                <a:gd name="connsiteX76" fmla="*/ 1664970 w 2225040"/>
                <a:gd name="connsiteY76" fmla="*/ 53340 h 1790700"/>
                <a:gd name="connsiteX77" fmla="*/ 1653540 w 2225040"/>
                <a:gd name="connsiteY77" fmla="*/ 41910 h 1790700"/>
                <a:gd name="connsiteX78" fmla="*/ 1623060 w 2225040"/>
                <a:gd name="connsiteY78" fmla="*/ 45720 h 1790700"/>
                <a:gd name="connsiteX79" fmla="*/ 1611630 w 2225040"/>
                <a:gd name="connsiteY79" fmla="*/ 57150 h 1790700"/>
                <a:gd name="connsiteX80" fmla="*/ 1588770 w 2225040"/>
                <a:gd name="connsiteY80" fmla="*/ 60960 h 1790700"/>
                <a:gd name="connsiteX81" fmla="*/ 1539240 w 2225040"/>
                <a:gd name="connsiteY81" fmla="*/ 80010 h 1790700"/>
                <a:gd name="connsiteX82" fmla="*/ 1485900 w 2225040"/>
                <a:gd name="connsiteY82" fmla="*/ 76200 h 1790700"/>
                <a:gd name="connsiteX83" fmla="*/ 1474470 w 2225040"/>
                <a:gd name="connsiteY83" fmla="*/ 72390 h 1790700"/>
                <a:gd name="connsiteX84" fmla="*/ 1451610 w 2225040"/>
                <a:gd name="connsiteY84" fmla="*/ 57150 h 1790700"/>
                <a:gd name="connsiteX85" fmla="*/ 1447800 w 2225040"/>
                <a:gd name="connsiteY85" fmla="*/ 34290 h 1790700"/>
                <a:gd name="connsiteX86" fmla="*/ 1440180 w 2225040"/>
                <a:gd name="connsiteY86" fmla="*/ 11430 h 1790700"/>
                <a:gd name="connsiteX87" fmla="*/ 1428750 w 2225040"/>
                <a:gd name="connsiteY87" fmla="*/ 7620 h 1790700"/>
                <a:gd name="connsiteX88" fmla="*/ 1383030 w 2225040"/>
                <a:gd name="connsiteY88" fmla="*/ 0 h 1790700"/>
                <a:gd name="connsiteX89" fmla="*/ 1272540 w 2225040"/>
                <a:gd name="connsiteY89" fmla="*/ 38100 h 1790700"/>
                <a:gd name="connsiteX90" fmla="*/ 1272540 w 2225040"/>
                <a:gd name="connsiteY90" fmla="*/ 140970 h 1790700"/>
                <a:gd name="connsiteX91" fmla="*/ 1242060 w 2225040"/>
                <a:gd name="connsiteY91" fmla="*/ 129540 h 1790700"/>
                <a:gd name="connsiteX92" fmla="*/ 1234440 w 2225040"/>
                <a:gd name="connsiteY92" fmla="*/ 118110 h 1790700"/>
                <a:gd name="connsiteX93" fmla="*/ 1223010 w 2225040"/>
                <a:gd name="connsiteY93" fmla="*/ 114300 h 1790700"/>
                <a:gd name="connsiteX94" fmla="*/ 1200150 w 2225040"/>
                <a:gd name="connsiteY94" fmla="*/ 99060 h 1790700"/>
                <a:gd name="connsiteX95" fmla="*/ 1188720 w 2225040"/>
                <a:gd name="connsiteY95" fmla="*/ 91440 h 1790700"/>
                <a:gd name="connsiteX96" fmla="*/ 1181100 w 2225040"/>
                <a:gd name="connsiteY96" fmla="*/ 80010 h 1790700"/>
                <a:gd name="connsiteX97" fmla="*/ 1150620 w 2225040"/>
                <a:gd name="connsiteY97" fmla="*/ 99060 h 1790700"/>
                <a:gd name="connsiteX98" fmla="*/ 1139190 w 2225040"/>
                <a:gd name="connsiteY98" fmla="*/ 106680 h 1790700"/>
                <a:gd name="connsiteX99" fmla="*/ 1135380 w 2225040"/>
                <a:gd name="connsiteY99" fmla="*/ 118110 h 1790700"/>
                <a:gd name="connsiteX100" fmla="*/ 1127760 w 2225040"/>
                <a:gd name="connsiteY100" fmla="*/ 129540 h 1790700"/>
                <a:gd name="connsiteX101" fmla="*/ 1123950 w 2225040"/>
                <a:gd name="connsiteY101" fmla="*/ 144780 h 1790700"/>
                <a:gd name="connsiteX102" fmla="*/ 1116330 w 2225040"/>
                <a:gd name="connsiteY102" fmla="*/ 156210 h 1790700"/>
                <a:gd name="connsiteX103" fmla="*/ 1101090 w 2225040"/>
                <a:gd name="connsiteY103" fmla="*/ 190500 h 1790700"/>
                <a:gd name="connsiteX104" fmla="*/ 1089660 w 2225040"/>
                <a:gd name="connsiteY104" fmla="*/ 198120 h 1790700"/>
                <a:gd name="connsiteX105" fmla="*/ 1082040 w 2225040"/>
                <a:gd name="connsiteY105" fmla="*/ 209550 h 1790700"/>
                <a:gd name="connsiteX106" fmla="*/ 1059180 w 2225040"/>
                <a:gd name="connsiteY106" fmla="*/ 228600 h 1790700"/>
                <a:gd name="connsiteX107" fmla="*/ 1032510 w 2225040"/>
                <a:gd name="connsiteY107" fmla="*/ 259080 h 1790700"/>
                <a:gd name="connsiteX108" fmla="*/ 1028700 w 2225040"/>
                <a:gd name="connsiteY108" fmla="*/ 270510 h 1790700"/>
                <a:gd name="connsiteX109" fmla="*/ 1021080 w 2225040"/>
                <a:gd name="connsiteY109" fmla="*/ 300990 h 1790700"/>
                <a:gd name="connsiteX110" fmla="*/ 1024890 w 2225040"/>
                <a:gd name="connsiteY110" fmla="*/ 339090 h 1790700"/>
                <a:gd name="connsiteX111" fmla="*/ 1036320 w 2225040"/>
                <a:gd name="connsiteY111" fmla="*/ 350520 h 1790700"/>
                <a:gd name="connsiteX112" fmla="*/ 1051560 w 2225040"/>
                <a:gd name="connsiteY112" fmla="*/ 373380 h 1790700"/>
                <a:gd name="connsiteX113" fmla="*/ 1062990 w 2225040"/>
                <a:gd name="connsiteY113" fmla="*/ 403860 h 1790700"/>
                <a:gd name="connsiteX114" fmla="*/ 1070610 w 2225040"/>
                <a:gd name="connsiteY114" fmla="*/ 419100 h 1790700"/>
                <a:gd name="connsiteX115" fmla="*/ 1082040 w 2225040"/>
                <a:gd name="connsiteY115" fmla="*/ 426720 h 1790700"/>
                <a:gd name="connsiteX116" fmla="*/ 1097280 w 2225040"/>
                <a:gd name="connsiteY116" fmla="*/ 438150 h 1790700"/>
                <a:gd name="connsiteX117" fmla="*/ 1112520 w 2225040"/>
                <a:gd name="connsiteY117" fmla="*/ 453390 h 1790700"/>
                <a:gd name="connsiteX118" fmla="*/ 1120140 w 2225040"/>
                <a:gd name="connsiteY118" fmla="*/ 464820 h 1790700"/>
                <a:gd name="connsiteX119" fmla="*/ 1131570 w 2225040"/>
                <a:gd name="connsiteY119" fmla="*/ 468630 h 1790700"/>
                <a:gd name="connsiteX120" fmla="*/ 1150620 w 2225040"/>
                <a:gd name="connsiteY120" fmla="*/ 491490 h 1790700"/>
                <a:gd name="connsiteX121" fmla="*/ 1146810 w 2225040"/>
                <a:gd name="connsiteY121" fmla="*/ 506730 h 1790700"/>
                <a:gd name="connsiteX122" fmla="*/ 1127760 w 2225040"/>
                <a:gd name="connsiteY122" fmla="*/ 529590 h 1790700"/>
                <a:gd name="connsiteX123" fmla="*/ 1120140 w 2225040"/>
                <a:gd name="connsiteY123" fmla="*/ 541020 h 1790700"/>
                <a:gd name="connsiteX124" fmla="*/ 1108710 w 2225040"/>
                <a:gd name="connsiteY124" fmla="*/ 560070 h 1790700"/>
                <a:gd name="connsiteX125" fmla="*/ 1101090 w 2225040"/>
                <a:gd name="connsiteY125" fmla="*/ 582930 h 1790700"/>
                <a:gd name="connsiteX126" fmla="*/ 1104900 w 2225040"/>
                <a:gd name="connsiteY126" fmla="*/ 624840 h 1790700"/>
                <a:gd name="connsiteX127" fmla="*/ 1112520 w 2225040"/>
                <a:gd name="connsiteY127" fmla="*/ 640080 h 1790700"/>
                <a:gd name="connsiteX128" fmla="*/ 1131570 w 2225040"/>
                <a:gd name="connsiteY128" fmla="*/ 659130 h 1790700"/>
                <a:gd name="connsiteX129" fmla="*/ 1143000 w 2225040"/>
                <a:gd name="connsiteY129" fmla="*/ 662940 h 1790700"/>
                <a:gd name="connsiteX130" fmla="*/ 1154430 w 2225040"/>
                <a:gd name="connsiteY130" fmla="*/ 670560 h 1790700"/>
                <a:gd name="connsiteX131" fmla="*/ 1184910 w 2225040"/>
                <a:gd name="connsiteY131" fmla="*/ 678180 h 1790700"/>
                <a:gd name="connsiteX132" fmla="*/ 1219200 w 2225040"/>
                <a:gd name="connsiteY132" fmla="*/ 697230 h 1790700"/>
                <a:gd name="connsiteX133" fmla="*/ 1219200 w 2225040"/>
                <a:gd name="connsiteY133" fmla="*/ 697230 h 1790700"/>
                <a:gd name="connsiteX134" fmla="*/ 1242060 w 2225040"/>
                <a:gd name="connsiteY134" fmla="*/ 704850 h 1790700"/>
                <a:gd name="connsiteX135" fmla="*/ 1253490 w 2225040"/>
                <a:gd name="connsiteY135" fmla="*/ 708660 h 1790700"/>
                <a:gd name="connsiteX136" fmla="*/ 1264920 w 2225040"/>
                <a:gd name="connsiteY136" fmla="*/ 720090 h 1790700"/>
                <a:gd name="connsiteX137" fmla="*/ 1280160 w 2225040"/>
                <a:gd name="connsiteY137" fmla="*/ 746760 h 1790700"/>
                <a:gd name="connsiteX138" fmla="*/ 1276350 w 2225040"/>
                <a:gd name="connsiteY138" fmla="*/ 758190 h 1790700"/>
                <a:gd name="connsiteX139" fmla="*/ 1226820 w 2225040"/>
                <a:gd name="connsiteY139" fmla="*/ 742950 h 1790700"/>
                <a:gd name="connsiteX140" fmla="*/ 1215390 w 2225040"/>
                <a:gd name="connsiteY140" fmla="*/ 731520 h 1790700"/>
                <a:gd name="connsiteX141" fmla="*/ 1203960 w 2225040"/>
                <a:gd name="connsiteY141" fmla="*/ 727710 h 1790700"/>
                <a:gd name="connsiteX142" fmla="*/ 1184910 w 2225040"/>
                <a:gd name="connsiteY142" fmla="*/ 720090 h 1790700"/>
                <a:gd name="connsiteX143" fmla="*/ 1162050 w 2225040"/>
                <a:gd name="connsiteY143" fmla="*/ 723900 h 1790700"/>
                <a:gd name="connsiteX144" fmla="*/ 1158240 w 2225040"/>
                <a:gd name="connsiteY144" fmla="*/ 784860 h 1790700"/>
                <a:gd name="connsiteX145" fmla="*/ 1112520 w 2225040"/>
                <a:gd name="connsiteY145" fmla="*/ 781050 h 1790700"/>
                <a:gd name="connsiteX146" fmla="*/ 1066800 w 2225040"/>
                <a:gd name="connsiteY146" fmla="*/ 769620 h 1790700"/>
                <a:gd name="connsiteX147" fmla="*/ 1040130 w 2225040"/>
                <a:gd name="connsiteY147" fmla="*/ 750570 h 1790700"/>
                <a:gd name="connsiteX148" fmla="*/ 1028700 w 2225040"/>
                <a:gd name="connsiteY148" fmla="*/ 742950 h 1790700"/>
                <a:gd name="connsiteX149" fmla="*/ 1013460 w 2225040"/>
                <a:gd name="connsiteY149" fmla="*/ 731520 h 1790700"/>
                <a:gd name="connsiteX150" fmla="*/ 990600 w 2225040"/>
                <a:gd name="connsiteY150" fmla="*/ 723900 h 1790700"/>
                <a:gd name="connsiteX151" fmla="*/ 975360 w 2225040"/>
                <a:gd name="connsiteY151" fmla="*/ 716280 h 1790700"/>
                <a:gd name="connsiteX152" fmla="*/ 960120 w 2225040"/>
                <a:gd name="connsiteY152" fmla="*/ 712470 h 1790700"/>
                <a:gd name="connsiteX153" fmla="*/ 948690 w 2225040"/>
                <a:gd name="connsiteY153" fmla="*/ 708660 h 1790700"/>
                <a:gd name="connsiteX154" fmla="*/ 910590 w 2225040"/>
                <a:gd name="connsiteY154" fmla="*/ 712470 h 1790700"/>
                <a:gd name="connsiteX155" fmla="*/ 906780 w 2225040"/>
                <a:gd name="connsiteY155" fmla="*/ 723900 h 1790700"/>
                <a:gd name="connsiteX156" fmla="*/ 899160 w 2225040"/>
                <a:gd name="connsiteY156" fmla="*/ 762000 h 1790700"/>
                <a:gd name="connsiteX157" fmla="*/ 891540 w 2225040"/>
                <a:gd name="connsiteY157" fmla="*/ 788670 h 1790700"/>
                <a:gd name="connsiteX158" fmla="*/ 887730 w 2225040"/>
                <a:gd name="connsiteY158" fmla="*/ 803910 h 1790700"/>
                <a:gd name="connsiteX159" fmla="*/ 876300 w 2225040"/>
                <a:gd name="connsiteY159" fmla="*/ 815340 h 1790700"/>
                <a:gd name="connsiteX160" fmla="*/ 857250 w 2225040"/>
                <a:gd name="connsiteY160" fmla="*/ 853440 h 1790700"/>
                <a:gd name="connsiteX161" fmla="*/ 842010 w 2225040"/>
                <a:gd name="connsiteY161" fmla="*/ 868680 h 1790700"/>
                <a:gd name="connsiteX162" fmla="*/ 830580 w 2225040"/>
                <a:gd name="connsiteY162" fmla="*/ 880110 h 1790700"/>
                <a:gd name="connsiteX163" fmla="*/ 819150 w 2225040"/>
                <a:gd name="connsiteY163" fmla="*/ 887730 h 1790700"/>
                <a:gd name="connsiteX164" fmla="*/ 803910 w 2225040"/>
                <a:gd name="connsiteY164" fmla="*/ 864870 h 1790700"/>
                <a:gd name="connsiteX165" fmla="*/ 800100 w 2225040"/>
                <a:gd name="connsiteY165" fmla="*/ 849630 h 1790700"/>
                <a:gd name="connsiteX166" fmla="*/ 784860 w 2225040"/>
                <a:gd name="connsiteY166" fmla="*/ 842010 h 1790700"/>
                <a:gd name="connsiteX167" fmla="*/ 701040 w 2225040"/>
                <a:gd name="connsiteY167" fmla="*/ 845820 h 1790700"/>
                <a:gd name="connsiteX168" fmla="*/ 681990 w 2225040"/>
                <a:gd name="connsiteY168" fmla="*/ 849630 h 1790700"/>
                <a:gd name="connsiteX169" fmla="*/ 670560 w 2225040"/>
                <a:gd name="connsiteY169" fmla="*/ 857250 h 1790700"/>
                <a:gd name="connsiteX170" fmla="*/ 647700 w 2225040"/>
                <a:gd name="connsiteY170" fmla="*/ 864870 h 1790700"/>
                <a:gd name="connsiteX171" fmla="*/ 636270 w 2225040"/>
                <a:gd name="connsiteY171" fmla="*/ 872490 h 1790700"/>
                <a:gd name="connsiteX172" fmla="*/ 613410 w 2225040"/>
                <a:gd name="connsiteY172" fmla="*/ 880110 h 1790700"/>
                <a:gd name="connsiteX173" fmla="*/ 601980 w 2225040"/>
                <a:gd name="connsiteY173" fmla="*/ 891540 h 1790700"/>
                <a:gd name="connsiteX174" fmla="*/ 571500 w 2225040"/>
                <a:gd name="connsiteY174" fmla="*/ 891540 h 1790700"/>
                <a:gd name="connsiteX175" fmla="*/ 510540 w 2225040"/>
                <a:gd name="connsiteY175" fmla="*/ 891540 h 1790700"/>
                <a:gd name="connsiteX176" fmla="*/ 506730 w 2225040"/>
                <a:gd name="connsiteY176" fmla="*/ 906780 h 1790700"/>
                <a:gd name="connsiteX177" fmla="*/ 502920 w 2225040"/>
                <a:gd name="connsiteY177" fmla="*/ 918210 h 1790700"/>
                <a:gd name="connsiteX178" fmla="*/ 468630 w 2225040"/>
                <a:gd name="connsiteY178" fmla="*/ 944880 h 1790700"/>
                <a:gd name="connsiteX179" fmla="*/ 457200 w 2225040"/>
                <a:gd name="connsiteY179" fmla="*/ 952500 h 1790700"/>
                <a:gd name="connsiteX180" fmla="*/ 293370 w 2225040"/>
                <a:gd name="connsiteY180" fmla="*/ 807720 h 1790700"/>
                <a:gd name="connsiteX181" fmla="*/ 259080 w 2225040"/>
                <a:gd name="connsiteY181" fmla="*/ 853440 h 1790700"/>
                <a:gd name="connsiteX182" fmla="*/ 228600 w 2225040"/>
                <a:gd name="connsiteY182" fmla="*/ 864870 h 1790700"/>
                <a:gd name="connsiteX183" fmla="*/ 167640 w 2225040"/>
                <a:gd name="connsiteY183" fmla="*/ 872490 h 1790700"/>
                <a:gd name="connsiteX184" fmla="*/ 156210 w 2225040"/>
                <a:gd name="connsiteY184" fmla="*/ 880110 h 1790700"/>
                <a:gd name="connsiteX185" fmla="*/ 152400 w 2225040"/>
                <a:gd name="connsiteY185" fmla="*/ 895350 h 1790700"/>
                <a:gd name="connsiteX186" fmla="*/ 144780 w 2225040"/>
                <a:gd name="connsiteY186" fmla="*/ 963930 h 1790700"/>
                <a:gd name="connsiteX187" fmla="*/ 140970 w 2225040"/>
                <a:gd name="connsiteY187" fmla="*/ 967740 h 1790700"/>
                <a:gd name="connsiteX188" fmla="*/ 137160 w 2225040"/>
                <a:gd name="connsiteY188" fmla="*/ 1055370 h 1790700"/>
                <a:gd name="connsiteX189" fmla="*/ 247650 w 2225040"/>
                <a:gd name="connsiteY189" fmla="*/ 1104900 h 1790700"/>
                <a:gd name="connsiteX190" fmla="*/ 236220 w 2225040"/>
                <a:gd name="connsiteY190" fmla="*/ 1196340 h 1790700"/>
                <a:gd name="connsiteX191" fmla="*/ 95250 w 2225040"/>
                <a:gd name="connsiteY191" fmla="*/ 1310640 h 1790700"/>
                <a:gd name="connsiteX192" fmla="*/ 110490 w 2225040"/>
                <a:gd name="connsiteY192" fmla="*/ 1394460 h 1790700"/>
                <a:gd name="connsiteX193" fmla="*/ 140970 w 2225040"/>
                <a:gd name="connsiteY193" fmla="*/ 1440180 h 1790700"/>
                <a:gd name="connsiteX194" fmla="*/ 0 w 2225040"/>
                <a:gd name="connsiteY194" fmla="*/ 1546860 h 1790700"/>
                <a:gd name="connsiteX195" fmla="*/ 38100 w 2225040"/>
                <a:gd name="connsiteY195" fmla="*/ 1604010 h 1790700"/>
                <a:gd name="connsiteX0" fmla="*/ 38100 w 2225040"/>
                <a:gd name="connsiteY0" fmla="*/ 1604010 h 1790700"/>
                <a:gd name="connsiteX1" fmla="*/ 32086 w 2225040"/>
                <a:gd name="connsiteY1" fmla="*/ 1762652 h 1790700"/>
                <a:gd name="connsiteX2" fmla="*/ 133350 w 2225040"/>
                <a:gd name="connsiteY2" fmla="*/ 1790700 h 1790700"/>
                <a:gd name="connsiteX3" fmla="*/ 1021080 w 2225040"/>
                <a:gd name="connsiteY3" fmla="*/ 1779270 h 1790700"/>
                <a:gd name="connsiteX4" fmla="*/ 1154430 w 2225040"/>
                <a:gd name="connsiteY4" fmla="*/ 1691640 h 1790700"/>
                <a:gd name="connsiteX5" fmla="*/ 1219200 w 2225040"/>
                <a:gd name="connsiteY5" fmla="*/ 1691640 h 1790700"/>
                <a:gd name="connsiteX6" fmla="*/ 1295400 w 2225040"/>
                <a:gd name="connsiteY6" fmla="*/ 1657350 h 1790700"/>
                <a:gd name="connsiteX7" fmla="*/ 1417320 w 2225040"/>
                <a:gd name="connsiteY7" fmla="*/ 1615440 h 1790700"/>
                <a:gd name="connsiteX8" fmla="*/ 1455420 w 2225040"/>
                <a:gd name="connsiteY8" fmla="*/ 1539240 h 1790700"/>
                <a:gd name="connsiteX9" fmla="*/ 1478280 w 2225040"/>
                <a:gd name="connsiteY9" fmla="*/ 1512570 h 1790700"/>
                <a:gd name="connsiteX10" fmla="*/ 1489710 w 2225040"/>
                <a:gd name="connsiteY10" fmla="*/ 1508760 h 1790700"/>
                <a:gd name="connsiteX11" fmla="*/ 1493520 w 2225040"/>
                <a:gd name="connsiteY11" fmla="*/ 1504950 h 1790700"/>
                <a:gd name="connsiteX12" fmla="*/ 1569720 w 2225040"/>
                <a:gd name="connsiteY12" fmla="*/ 1501140 h 1790700"/>
                <a:gd name="connsiteX13" fmla="*/ 1584960 w 2225040"/>
                <a:gd name="connsiteY13" fmla="*/ 1470660 h 1790700"/>
                <a:gd name="connsiteX14" fmla="*/ 1588770 w 2225040"/>
                <a:gd name="connsiteY14" fmla="*/ 1459230 h 1790700"/>
                <a:gd name="connsiteX15" fmla="*/ 1600200 w 2225040"/>
                <a:gd name="connsiteY15" fmla="*/ 1451610 h 1790700"/>
                <a:gd name="connsiteX16" fmla="*/ 1607820 w 2225040"/>
                <a:gd name="connsiteY16" fmla="*/ 1440180 h 1790700"/>
                <a:gd name="connsiteX17" fmla="*/ 1615440 w 2225040"/>
                <a:gd name="connsiteY17" fmla="*/ 1390650 h 1790700"/>
                <a:gd name="connsiteX18" fmla="*/ 1619250 w 2225040"/>
                <a:gd name="connsiteY18" fmla="*/ 1371600 h 1790700"/>
                <a:gd name="connsiteX19" fmla="*/ 1664970 w 2225040"/>
                <a:gd name="connsiteY19" fmla="*/ 1367790 h 1790700"/>
                <a:gd name="connsiteX20" fmla="*/ 1676400 w 2225040"/>
                <a:gd name="connsiteY20" fmla="*/ 1363980 h 1790700"/>
                <a:gd name="connsiteX21" fmla="*/ 1699260 w 2225040"/>
                <a:gd name="connsiteY21" fmla="*/ 1344930 h 1790700"/>
                <a:gd name="connsiteX22" fmla="*/ 1703070 w 2225040"/>
                <a:gd name="connsiteY22" fmla="*/ 1329690 h 1790700"/>
                <a:gd name="connsiteX23" fmla="*/ 1710690 w 2225040"/>
                <a:gd name="connsiteY23" fmla="*/ 1318260 h 1790700"/>
                <a:gd name="connsiteX24" fmla="*/ 1703070 w 2225040"/>
                <a:gd name="connsiteY24" fmla="*/ 1283970 h 1790700"/>
                <a:gd name="connsiteX25" fmla="*/ 1706880 w 2225040"/>
                <a:gd name="connsiteY25" fmla="*/ 1264920 h 1790700"/>
                <a:gd name="connsiteX26" fmla="*/ 1847850 w 2225040"/>
                <a:gd name="connsiteY26" fmla="*/ 1169670 h 1790700"/>
                <a:gd name="connsiteX27" fmla="*/ 1958340 w 2225040"/>
                <a:gd name="connsiteY27" fmla="*/ 1131570 h 1790700"/>
                <a:gd name="connsiteX28" fmla="*/ 2225040 w 2225040"/>
                <a:gd name="connsiteY28" fmla="*/ 861060 h 1790700"/>
                <a:gd name="connsiteX29" fmla="*/ 2183130 w 2225040"/>
                <a:gd name="connsiteY29" fmla="*/ 861060 h 1790700"/>
                <a:gd name="connsiteX30" fmla="*/ 2148840 w 2225040"/>
                <a:gd name="connsiteY30" fmla="*/ 857250 h 1790700"/>
                <a:gd name="connsiteX31" fmla="*/ 2133600 w 2225040"/>
                <a:gd name="connsiteY31" fmla="*/ 845820 h 1790700"/>
                <a:gd name="connsiteX32" fmla="*/ 2110740 w 2225040"/>
                <a:gd name="connsiteY32" fmla="*/ 826770 h 1790700"/>
                <a:gd name="connsiteX33" fmla="*/ 2087880 w 2225040"/>
                <a:gd name="connsiteY33" fmla="*/ 807720 h 1790700"/>
                <a:gd name="connsiteX34" fmla="*/ 2080260 w 2225040"/>
                <a:gd name="connsiteY34" fmla="*/ 796290 h 1790700"/>
                <a:gd name="connsiteX35" fmla="*/ 2068830 w 2225040"/>
                <a:gd name="connsiteY35" fmla="*/ 788670 h 1790700"/>
                <a:gd name="connsiteX36" fmla="*/ 2053590 w 2225040"/>
                <a:gd name="connsiteY36" fmla="*/ 777240 h 1790700"/>
                <a:gd name="connsiteX37" fmla="*/ 2042160 w 2225040"/>
                <a:gd name="connsiteY37" fmla="*/ 773430 h 1790700"/>
                <a:gd name="connsiteX38" fmla="*/ 2019300 w 2225040"/>
                <a:gd name="connsiteY38" fmla="*/ 762000 h 1790700"/>
                <a:gd name="connsiteX39" fmla="*/ 2000250 w 2225040"/>
                <a:gd name="connsiteY39" fmla="*/ 731520 h 1790700"/>
                <a:gd name="connsiteX40" fmla="*/ 1985010 w 2225040"/>
                <a:gd name="connsiteY40" fmla="*/ 708660 h 1790700"/>
                <a:gd name="connsiteX41" fmla="*/ 1973580 w 2225040"/>
                <a:gd name="connsiteY41" fmla="*/ 704850 h 1790700"/>
                <a:gd name="connsiteX42" fmla="*/ 1965960 w 2225040"/>
                <a:gd name="connsiteY42" fmla="*/ 693420 h 1790700"/>
                <a:gd name="connsiteX43" fmla="*/ 1954530 w 2225040"/>
                <a:gd name="connsiteY43" fmla="*/ 681990 h 1790700"/>
                <a:gd name="connsiteX44" fmla="*/ 1950720 w 2225040"/>
                <a:gd name="connsiteY44" fmla="*/ 640080 h 1790700"/>
                <a:gd name="connsiteX45" fmla="*/ 1939290 w 2225040"/>
                <a:gd name="connsiteY45" fmla="*/ 628650 h 1790700"/>
                <a:gd name="connsiteX46" fmla="*/ 1916430 w 2225040"/>
                <a:gd name="connsiteY46" fmla="*/ 613410 h 1790700"/>
                <a:gd name="connsiteX47" fmla="*/ 1893570 w 2225040"/>
                <a:gd name="connsiteY47" fmla="*/ 594360 h 1790700"/>
                <a:gd name="connsiteX48" fmla="*/ 1885950 w 2225040"/>
                <a:gd name="connsiteY48" fmla="*/ 582930 h 1790700"/>
                <a:gd name="connsiteX49" fmla="*/ 1874520 w 2225040"/>
                <a:gd name="connsiteY49" fmla="*/ 575310 h 1790700"/>
                <a:gd name="connsiteX50" fmla="*/ 1870710 w 2225040"/>
                <a:gd name="connsiteY50" fmla="*/ 556260 h 1790700"/>
                <a:gd name="connsiteX51" fmla="*/ 1866900 w 2225040"/>
                <a:gd name="connsiteY51" fmla="*/ 529590 h 1790700"/>
                <a:gd name="connsiteX52" fmla="*/ 1855470 w 2225040"/>
                <a:gd name="connsiteY52" fmla="*/ 518160 h 1790700"/>
                <a:gd name="connsiteX53" fmla="*/ 1851660 w 2225040"/>
                <a:gd name="connsiteY53" fmla="*/ 506730 h 1790700"/>
                <a:gd name="connsiteX54" fmla="*/ 1840230 w 2225040"/>
                <a:gd name="connsiteY54" fmla="*/ 499110 h 1790700"/>
                <a:gd name="connsiteX55" fmla="*/ 1832610 w 2225040"/>
                <a:gd name="connsiteY55" fmla="*/ 487680 h 1790700"/>
                <a:gd name="connsiteX56" fmla="*/ 1828800 w 2225040"/>
                <a:gd name="connsiteY56" fmla="*/ 445770 h 1790700"/>
                <a:gd name="connsiteX57" fmla="*/ 1805940 w 2225040"/>
                <a:gd name="connsiteY57" fmla="*/ 422910 h 1790700"/>
                <a:gd name="connsiteX58" fmla="*/ 1794510 w 2225040"/>
                <a:gd name="connsiteY58" fmla="*/ 415290 h 1790700"/>
                <a:gd name="connsiteX59" fmla="*/ 1771650 w 2225040"/>
                <a:gd name="connsiteY59" fmla="*/ 396240 h 1790700"/>
                <a:gd name="connsiteX60" fmla="*/ 1760220 w 2225040"/>
                <a:gd name="connsiteY60" fmla="*/ 373380 h 1790700"/>
                <a:gd name="connsiteX61" fmla="*/ 1733550 w 2225040"/>
                <a:gd name="connsiteY61" fmla="*/ 346710 h 1790700"/>
                <a:gd name="connsiteX62" fmla="*/ 1729740 w 2225040"/>
                <a:gd name="connsiteY62" fmla="*/ 335280 h 1790700"/>
                <a:gd name="connsiteX63" fmla="*/ 1718310 w 2225040"/>
                <a:gd name="connsiteY63" fmla="*/ 323850 h 1790700"/>
                <a:gd name="connsiteX64" fmla="*/ 1722120 w 2225040"/>
                <a:gd name="connsiteY64" fmla="*/ 304800 h 1790700"/>
                <a:gd name="connsiteX65" fmla="*/ 1744980 w 2225040"/>
                <a:gd name="connsiteY65" fmla="*/ 285750 h 1790700"/>
                <a:gd name="connsiteX66" fmla="*/ 1748790 w 2225040"/>
                <a:gd name="connsiteY66" fmla="*/ 274320 h 1790700"/>
                <a:gd name="connsiteX67" fmla="*/ 1752600 w 2225040"/>
                <a:gd name="connsiteY67" fmla="*/ 213360 h 1790700"/>
                <a:gd name="connsiteX68" fmla="*/ 1767840 w 2225040"/>
                <a:gd name="connsiteY68" fmla="*/ 201930 h 1790700"/>
                <a:gd name="connsiteX69" fmla="*/ 1764030 w 2225040"/>
                <a:gd name="connsiteY69" fmla="*/ 171450 h 1790700"/>
                <a:gd name="connsiteX70" fmla="*/ 1756410 w 2225040"/>
                <a:gd name="connsiteY70" fmla="*/ 160020 h 1790700"/>
                <a:gd name="connsiteX71" fmla="*/ 1744980 w 2225040"/>
                <a:gd name="connsiteY71" fmla="*/ 118110 h 1790700"/>
                <a:gd name="connsiteX72" fmla="*/ 1737360 w 2225040"/>
                <a:gd name="connsiteY72" fmla="*/ 95250 h 1790700"/>
                <a:gd name="connsiteX73" fmla="*/ 1722120 w 2225040"/>
                <a:gd name="connsiteY73" fmla="*/ 87630 h 1790700"/>
                <a:gd name="connsiteX74" fmla="*/ 1699260 w 2225040"/>
                <a:gd name="connsiteY74" fmla="*/ 80010 h 1790700"/>
                <a:gd name="connsiteX75" fmla="*/ 1668780 w 2225040"/>
                <a:gd name="connsiteY75" fmla="*/ 64770 h 1790700"/>
                <a:gd name="connsiteX76" fmla="*/ 1664970 w 2225040"/>
                <a:gd name="connsiteY76" fmla="*/ 53340 h 1790700"/>
                <a:gd name="connsiteX77" fmla="*/ 1653540 w 2225040"/>
                <a:gd name="connsiteY77" fmla="*/ 41910 h 1790700"/>
                <a:gd name="connsiteX78" fmla="*/ 1623060 w 2225040"/>
                <a:gd name="connsiteY78" fmla="*/ 45720 h 1790700"/>
                <a:gd name="connsiteX79" fmla="*/ 1611630 w 2225040"/>
                <a:gd name="connsiteY79" fmla="*/ 57150 h 1790700"/>
                <a:gd name="connsiteX80" fmla="*/ 1588770 w 2225040"/>
                <a:gd name="connsiteY80" fmla="*/ 60960 h 1790700"/>
                <a:gd name="connsiteX81" fmla="*/ 1539240 w 2225040"/>
                <a:gd name="connsiteY81" fmla="*/ 80010 h 1790700"/>
                <a:gd name="connsiteX82" fmla="*/ 1485900 w 2225040"/>
                <a:gd name="connsiteY82" fmla="*/ 76200 h 1790700"/>
                <a:gd name="connsiteX83" fmla="*/ 1474470 w 2225040"/>
                <a:gd name="connsiteY83" fmla="*/ 72390 h 1790700"/>
                <a:gd name="connsiteX84" fmla="*/ 1451610 w 2225040"/>
                <a:gd name="connsiteY84" fmla="*/ 57150 h 1790700"/>
                <a:gd name="connsiteX85" fmla="*/ 1447800 w 2225040"/>
                <a:gd name="connsiteY85" fmla="*/ 34290 h 1790700"/>
                <a:gd name="connsiteX86" fmla="*/ 1440180 w 2225040"/>
                <a:gd name="connsiteY86" fmla="*/ 11430 h 1790700"/>
                <a:gd name="connsiteX87" fmla="*/ 1428750 w 2225040"/>
                <a:gd name="connsiteY87" fmla="*/ 7620 h 1790700"/>
                <a:gd name="connsiteX88" fmla="*/ 1383030 w 2225040"/>
                <a:gd name="connsiteY88" fmla="*/ 0 h 1790700"/>
                <a:gd name="connsiteX89" fmla="*/ 1272540 w 2225040"/>
                <a:gd name="connsiteY89" fmla="*/ 38100 h 1790700"/>
                <a:gd name="connsiteX90" fmla="*/ 1272540 w 2225040"/>
                <a:gd name="connsiteY90" fmla="*/ 140970 h 1790700"/>
                <a:gd name="connsiteX91" fmla="*/ 1242060 w 2225040"/>
                <a:gd name="connsiteY91" fmla="*/ 129540 h 1790700"/>
                <a:gd name="connsiteX92" fmla="*/ 1234440 w 2225040"/>
                <a:gd name="connsiteY92" fmla="*/ 118110 h 1790700"/>
                <a:gd name="connsiteX93" fmla="*/ 1223010 w 2225040"/>
                <a:gd name="connsiteY93" fmla="*/ 114300 h 1790700"/>
                <a:gd name="connsiteX94" fmla="*/ 1200150 w 2225040"/>
                <a:gd name="connsiteY94" fmla="*/ 99060 h 1790700"/>
                <a:gd name="connsiteX95" fmla="*/ 1188720 w 2225040"/>
                <a:gd name="connsiteY95" fmla="*/ 91440 h 1790700"/>
                <a:gd name="connsiteX96" fmla="*/ 1181100 w 2225040"/>
                <a:gd name="connsiteY96" fmla="*/ 80010 h 1790700"/>
                <a:gd name="connsiteX97" fmla="*/ 1150620 w 2225040"/>
                <a:gd name="connsiteY97" fmla="*/ 99060 h 1790700"/>
                <a:gd name="connsiteX98" fmla="*/ 1139190 w 2225040"/>
                <a:gd name="connsiteY98" fmla="*/ 106680 h 1790700"/>
                <a:gd name="connsiteX99" fmla="*/ 1135380 w 2225040"/>
                <a:gd name="connsiteY99" fmla="*/ 118110 h 1790700"/>
                <a:gd name="connsiteX100" fmla="*/ 1127760 w 2225040"/>
                <a:gd name="connsiteY100" fmla="*/ 129540 h 1790700"/>
                <a:gd name="connsiteX101" fmla="*/ 1123950 w 2225040"/>
                <a:gd name="connsiteY101" fmla="*/ 144780 h 1790700"/>
                <a:gd name="connsiteX102" fmla="*/ 1116330 w 2225040"/>
                <a:gd name="connsiteY102" fmla="*/ 156210 h 1790700"/>
                <a:gd name="connsiteX103" fmla="*/ 1101090 w 2225040"/>
                <a:gd name="connsiteY103" fmla="*/ 190500 h 1790700"/>
                <a:gd name="connsiteX104" fmla="*/ 1089660 w 2225040"/>
                <a:gd name="connsiteY104" fmla="*/ 198120 h 1790700"/>
                <a:gd name="connsiteX105" fmla="*/ 1082040 w 2225040"/>
                <a:gd name="connsiteY105" fmla="*/ 209550 h 1790700"/>
                <a:gd name="connsiteX106" fmla="*/ 1059180 w 2225040"/>
                <a:gd name="connsiteY106" fmla="*/ 228600 h 1790700"/>
                <a:gd name="connsiteX107" fmla="*/ 1032510 w 2225040"/>
                <a:gd name="connsiteY107" fmla="*/ 259080 h 1790700"/>
                <a:gd name="connsiteX108" fmla="*/ 1028700 w 2225040"/>
                <a:gd name="connsiteY108" fmla="*/ 270510 h 1790700"/>
                <a:gd name="connsiteX109" fmla="*/ 1021080 w 2225040"/>
                <a:gd name="connsiteY109" fmla="*/ 300990 h 1790700"/>
                <a:gd name="connsiteX110" fmla="*/ 1024890 w 2225040"/>
                <a:gd name="connsiteY110" fmla="*/ 339090 h 1790700"/>
                <a:gd name="connsiteX111" fmla="*/ 1036320 w 2225040"/>
                <a:gd name="connsiteY111" fmla="*/ 350520 h 1790700"/>
                <a:gd name="connsiteX112" fmla="*/ 1051560 w 2225040"/>
                <a:gd name="connsiteY112" fmla="*/ 373380 h 1790700"/>
                <a:gd name="connsiteX113" fmla="*/ 1062990 w 2225040"/>
                <a:gd name="connsiteY113" fmla="*/ 403860 h 1790700"/>
                <a:gd name="connsiteX114" fmla="*/ 1070610 w 2225040"/>
                <a:gd name="connsiteY114" fmla="*/ 419100 h 1790700"/>
                <a:gd name="connsiteX115" fmla="*/ 1082040 w 2225040"/>
                <a:gd name="connsiteY115" fmla="*/ 426720 h 1790700"/>
                <a:gd name="connsiteX116" fmla="*/ 1097280 w 2225040"/>
                <a:gd name="connsiteY116" fmla="*/ 438150 h 1790700"/>
                <a:gd name="connsiteX117" fmla="*/ 1112520 w 2225040"/>
                <a:gd name="connsiteY117" fmla="*/ 453390 h 1790700"/>
                <a:gd name="connsiteX118" fmla="*/ 1120140 w 2225040"/>
                <a:gd name="connsiteY118" fmla="*/ 464820 h 1790700"/>
                <a:gd name="connsiteX119" fmla="*/ 1131570 w 2225040"/>
                <a:gd name="connsiteY119" fmla="*/ 468630 h 1790700"/>
                <a:gd name="connsiteX120" fmla="*/ 1150620 w 2225040"/>
                <a:gd name="connsiteY120" fmla="*/ 491490 h 1790700"/>
                <a:gd name="connsiteX121" fmla="*/ 1146810 w 2225040"/>
                <a:gd name="connsiteY121" fmla="*/ 506730 h 1790700"/>
                <a:gd name="connsiteX122" fmla="*/ 1127760 w 2225040"/>
                <a:gd name="connsiteY122" fmla="*/ 529590 h 1790700"/>
                <a:gd name="connsiteX123" fmla="*/ 1120140 w 2225040"/>
                <a:gd name="connsiteY123" fmla="*/ 541020 h 1790700"/>
                <a:gd name="connsiteX124" fmla="*/ 1108710 w 2225040"/>
                <a:gd name="connsiteY124" fmla="*/ 560070 h 1790700"/>
                <a:gd name="connsiteX125" fmla="*/ 1101090 w 2225040"/>
                <a:gd name="connsiteY125" fmla="*/ 582930 h 1790700"/>
                <a:gd name="connsiteX126" fmla="*/ 1104900 w 2225040"/>
                <a:gd name="connsiteY126" fmla="*/ 624840 h 1790700"/>
                <a:gd name="connsiteX127" fmla="*/ 1112520 w 2225040"/>
                <a:gd name="connsiteY127" fmla="*/ 640080 h 1790700"/>
                <a:gd name="connsiteX128" fmla="*/ 1131570 w 2225040"/>
                <a:gd name="connsiteY128" fmla="*/ 659130 h 1790700"/>
                <a:gd name="connsiteX129" fmla="*/ 1143000 w 2225040"/>
                <a:gd name="connsiteY129" fmla="*/ 662940 h 1790700"/>
                <a:gd name="connsiteX130" fmla="*/ 1154430 w 2225040"/>
                <a:gd name="connsiteY130" fmla="*/ 670560 h 1790700"/>
                <a:gd name="connsiteX131" fmla="*/ 1184910 w 2225040"/>
                <a:gd name="connsiteY131" fmla="*/ 678180 h 1790700"/>
                <a:gd name="connsiteX132" fmla="*/ 1219200 w 2225040"/>
                <a:gd name="connsiteY132" fmla="*/ 697230 h 1790700"/>
                <a:gd name="connsiteX133" fmla="*/ 1219200 w 2225040"/>
                <a:gd name="connsiteY133" fmla="*/ 697230 h 1790700"/>
                <a:gd name="connsiteX134" fmla="*/ 1242060 w 2225040"/>
                <a:gd name="connsiteY134" fmla="*/ 704850 h 1790700"/>
                <a:gd name="connsiteX135" fmla="*/ 1253490 w 2225040"/>
                <a:gd name="connsiteY135" fmla="*/ 708660 h 1790700"/>
                <a:gd name="connsiteX136" fmla="*/ 1264920 w 2225040"/>
                <a:gd name="connsiteY136" fmla="*/ 720090 h 1790700"/>
                <a:gd name="connsiteX137" fmla="*/ 1280160 w 2225040"/>
                <a:gd name="connsiteY137" fmla="*/ 746760 h 1790700"/>
                <a:gd name="connsiteX138" fmla="*/ 1276350 w 2225040"/>
                <a:gd name="connsiteY138" fmla="*/ 758190 h 1790700"/>
                <a:gd name="connsiteX139" fmla="*/ 1226820 w 2225040"/>
                <a:gd name="connsiteY139" fmla="*/ 742950 h 1790700"/>
                <a:gd name="connsiteX140" fmla="*/ 1215390 w 2225040"/>
                <a:gd name="connsiteY140" fmla="*/ 731520 h 1790700"/>
                <a:gd name="connsiteX141" fmla="*/ 1203960 w 2225040"/>
                <a:gd name="connsiteY141" fmla="*/ 727710 h 1790700"/>
                <a:gd name="connsiteX142" fmla="*/ 1184910 w 2225040"/>
                <a:gd name="connsiteY142" fmla="*/ 720090 h 1790700"/>
                <a:gd name="connsiteX143" fmla="*/ 1162050 w 2225040"/>
                <a:gd name="connsiteY143" fmla="*/ 723900 h 1790700"/>
                <a:gd name="connsiteX144" fmla="*/ 1158240 w 2225040"/>
                <a:gd name="connsiteY144" fmla="*/ 784860 h 1790700"/>
                <a:gd name="connsiteX145" fmla="*/ 1112520 w 2225040"/>
                <a:gd name="connsiteY145" fmla="*/ 781050 h 1790700"/>
                <a:gd name="connsiteX146" fmla="*/ 1066800 w 2225040"/>
                <a:gd name="connsiteY146" fmla="*/ 769620 h 1790700"/>
                <a:gd name="connsiteX147" fmla="*/ 1040130 w 2225040"/>
                <a:gd name="connsiteY147" fmla="*/ 750570 h 1790700"/>
                <a:gd name="connsiteX148" fmla="*/ 1028700 w 2225040"/>
                <a:gd name="connsiteY148" fmla="*/ 742950 h 1790700"/>
                <a:gd name="connsiteX149" fmla="*/ 1013460 w 2225040"/>
                <a:gd name="connsiteY149" fmla="*/ 731520 h 1790700"/>
                <a:gd name="connsiteX150" fmla="*/ 990600 w 2225040"/>
                <a:gd name="connsiteY150" fmla="*/ 723900 h 1790700"/>
                <a:gd name="connsiteX151" fmla="*/ 975360 w 2225040"/>
                <a:gd name="connsiteY151" fmla="*/ 716280 h 1790700"/>
                <a:gd name="connsiteX152" fmla="*/ 960120 w 2225040"/>
                <a:gd name="connsiteY152" fmla="*/ 712470 h 1790700"/>
                <a:gd name="connsiteX153" fmla="*/ 948690 w 2225040"/>
                <a:gd name="connsiteY153" fmla="*/ 708660 h 1790700"/>
                <a:gd name="connsiteX154" fmla="*/ 910590 w 2225040"/>
                <a:gd name="connsiteY154" fmla="*/ 712470 h 1790700"/>
                <a:gd name="connsiteX155" fmla="*/ 906780 w 2225040"/>
                <a:gd name="connsiteY155" fmla="*/ 723900 h 1790700"/>
                <a:gd name="connsiteX156" fmla="*/ 899160 w 2225040"/>
                <a:gd name="connsiteY156" fmla="*/ 762000 h 1790700"/>
                <a:gd name="connsiteX157" fmla="*/ 891540 w 2225040"/>
                <a:gd name="connsiteY157" fmla="*/ 788670 h 1790700"/>
                <a:gd name="connsiteX158" fmla="*/ 887730 w 2225040"/>
                <a:gd name="connsiteY158" fmla="*/ 803910 h 1790700"/>
                <a:gd name="connsiteX159" fmla="*/ 876300 w 2225040"/>
                <a:gd name="connsiteY159" fmla="*/ 815340 h 1790700"/>
                <a:gd name="connsiteX160" fmla="*/ 857250 w 2225040"/>
                <a:gd name="connsiteY160" fmla="*/ 853440 h 1790700"/>
                <a:gd name="connsiteX161" fmla="*/ 842010 w 2225040"/>
                <a:gd name="connsiteY161" fmla="*/ 868680 h 1790700"/>
                <a:gd name="connsiteX162" fmla="*/ 830580 w 2225040"/>
                <a:gd name="connsiteY162" fmla="*/ 880110 h 1790700"/>
                <a:gd name="connsiteX163" fmla="*/ 819150 w 2225040"/>
                <a:gd name="connsiteY163" fmla="*/ 887730 h 1790700"/>
                <a:gd name="connsiteX164" fmla="*/ 803910 w 2225040"/>
                <a:gd name="connsiteY164" fmla="*/ 864870 h 1790700"/>
                <a:gd name="connsiteX165" fmla="*/ 800100 w 2225040"/>
                <a:gd name="connsiteY165" fmla="*/ 849630 h 1790700"/>
                <a:gd name="connsiteX166" fmla="*/ 784860 w 2225040"/>
                <a:gd name="connsiteY166" fmla="*/ 842010 h 1790700"/>
                <a:gd name="connsiteX167" fmla="*/ 701040 w 2225040"/>
                <a:gd name="connsiteY167" fmla="*/ 845820 h 1790700"/>
                <a:gd name="connsiteX168" fmla="*/ 681990 w 2225040"/>
                <a:gd name="connsiteY168" fmla="*/ 849630 h 1790700"/>
                <a:gd name="connsiteX169" fmla="*/ 670560 w 2225040"/>
                <a:gd name="connsiteY169" fmla="*/ 857250 h 1790700"/>
                <a:gd name="connsiteX170" fmla="*/ 647700 w 2225040"/>
                <a:gd name="connsiteY170" fmla="*/ 864870 h 1790700"/>
                <a:gd name="connsiteX171" fmla="*/ 636270 w 2225040"/>
                <a:gd name="connsiteY171" fmla="*/ 872490 h 1790700"/>
                <a:gd name="connsiteX172" fmla="*/ 613410 w 2225040"/>
                <a:gd name="connsiteY172" fmla="*/ 880110 h 1790700"/>
                <a:gd name="connsiteX173" fmla="*/ 601980 w 2225040"/>
                <a:gd name="connsiteY173" fmla="*/ 891540 h 1790700"/>
                <a:gd name="connsiteX174" fmla="*/ 571500 w 2225040"/>
                <a:gd name="connsiteY174" fmla="*/ 891540 h 1790700"/>
                <a:gd name="connsiteX175" fmla="*/ 510540 w 2225040"/>
                <a:gd name="connsiteY175" fmla="*/ 891540 h 1790700"/>
                <a:gd name="connsiteX176" fmla="*/ 506730 w 2225040"/>
                <a:gd name="connsiteY176" fmla="*/ 906780 h 1790700"/>
                <a:gd name="connsiteX177" fmla="*/ 502920 w 2225040"/>
                <a:gd name="connsiteY177" fmla="*/ 918210 h 1790700"/>
                <a:gd name="connsiteX178" fmla="*/ 468630 w 2225040"/>
                <a:gd name="connsiteY178" fmla="*/ 944880 h 1790700"/>
                <a:gd name="connsiteX179" fmla="*/ 457200 w 2225040"/>
                <a:gd name="connsiteY179" fmla="*/ 952500 h 1790700"/>
                <a:gd name="connsiteX180" fmla="*/ 293370 w 2225040"/>
                <a:gd name="connsiteY180" fmla="*/ 807720 h 1790700"/>
                <a:gd name="connsiteX181" fmla="*/ 259080 w 2225040"/>
                <a:gd name="connsiteY181" fmla="*/ 853440 h 1790700"/>
                <a:gd name="connsiteX182" fmla="*/ 228600 w 2225040"/>
                <a:gd name="connsiteY182" fmla="*/ 864870 h 1790700"/>
                <a:gd name="connsiteX183" fmla="*/ 167640 w 2225040"/>
                <a:gd name="connsiteY183" fmla="*/ 872490 h 1790700"/>
                <a:gd name="connsiteX184" fmla="*/ 156210 w 2225040"/>
                <a:gd name="connsiteY184" fmla="*/ 880110 h 1790700"/>
                <a:gd name="connsiteX185" fmla="*/ 152400 w 2225040"/>
                <a:gd name="connsiteY185" fmla="*/ 895350 h 1790700"/>
                <a:gd name="connsiteX186" fmla="*/ 144780 w 2225040"/>
                <a:gd name="connsiteY186" fmla="*/ 963930 h 1790700"/>
                <a:gd name="connsiteX187" fmla="*/ 140970 w 2225040"/>
                <a:gd name="connsiteY187" fmla="*/ 967740 h 1790700"/>
                <a:gd name="connsiteX188" fmla="*/ 137160 w 2225040"/>
                <a:gd name="connsiteY188" fmla="*/ 1055370 h 1790700"/>
                <a:gd name="connsiteX189" fmla="*/ 247650 w 2225040"/>
                <a:gd name="connsiteY189" fmla="*/ 1104900 h 1790700"/>
                <a:gd name="connsiteX190" fmla="*/ 236220 w 2225040"/>
                <a:gd name="connsiteY190" fmla="*/ 1196340 h 1790700"/>
                <a:gd name="connsiteX191" fmla="*/ 95250 w 2225040"/>
                <a:gd name="connsiteY191" fmla="*/ 1310640 h 1790700"/>
                <a:gd name="connsiteX192" fmla="*/ 110490 w 2225040"/>
                <a:gd name="connsiteY192" fmla="*/ 1394460 h 1790700"/>
                <a:gd name="connsiteX193" fmla="*/ 140970 w 2225040"/>
                <a:gd name="connsiteY193" fmla="*/ 1440180 h 1790700"/>
                <a:gd name="connsiteX194" fmla="*/ 0 w 2225040"/>
                <a:gd name="connsiteY194" fmla="*/ 1546860 h 1790700"/>
                <a:gd name="connsiteX195" fmla="*/ 38100 w 2225040"/>
                <a:gd name="connsiteY195" fmla="*/ 1604010 h 1790700"/>
                <a:gd name="connsiteX0" fmla="*/ 38100 w 2225040"/>
                <a:gd name="connsiteY0" fmla="*/ 1604010 h 1790700"/>
                <a:gd name="connsiteX1" fmla="*/ 32086 w 2225040"/>
                <a:gd name="connsiteY1" fmla="*/ 1762652 h 1790700"/>
                <a:gd name="connsiteX2" fmla="*/ 133350 w 2225040"/>
                <a:gd name="connsiteY2" fmla="*/ 1790700 h 1790700"/>
                <a:gd name="connsiteX3" fmla="*/ 1021080 w 2225040"/>
                <a:gd name="connsiteY3" fmla="*/ 1779270 h 1790700"/>
                <a:gd name="connsiteX4" fmla="*/ 1154430 w 2225040"/>
                <a:gd name="connsiteY4" fmla="*/ 1691640 h 1790700"/>
                <a:gd name="connsiteX5" fmla="*/ 1219200 w 2225040"/>
                <a:gd name="connsiteY5" fmla="*/ 1691640 h 1790700"/>
                <a:gd name="connsiteX6" fmla="*/ 1295400 w 2225040"/>
                <a:gd name="connsiteY6" fmla="*/ 1657350 h 1790700"/>
                <a:gd name="connsiteX7" fmla="*/ 1417320 w 2225040"/>
                <a:gd name="connsiteY7" fmla="*/ 1615440 h 1790700"/>
                <a:gd name="connsiteX8" fmla="*/ 1455420 w 2225040"/>
                <a:gd name="connsiteY8" fmla="*/ 1539240 h 1790700"/>
                <a:gd name="connsiteX9" fmla="*/ 1478280 w 2225040"/>
                <a:gd name="connsiteY9" fmla="*/ 1512570 h 1790700"/>
                <a:gd name="connsiteX10" fmla="*/ 1489710 w 2225040"/>
                <a:gd name="connsiteY10" fmla="*/ 1508760 h 1790700"/>
                <a:gd name="connsiteX11" fmla="*/ 1493520 w 2225040"/>
                <a:gd name="connsiteY11" fmla="*/ 1504950 h 1790700"/>
                <a:gd name="connsiteX12" fmla="*/ 1569720 w 2225040"/>
                <a:gd name="connsiteY12" fmla="*/ 1501140 h 1790700"/>
                <a:gd name="connsiteX13" fmla="*/ 1584960 w 2225040"/>
                <a:gd name="connsiteY13" fmla="*/ 1470660 h 1790700"/>
                <a:gd name="connsiteX14" fmla="*/ 1588770 w 2225040"/>
                <a:gd name="connsiteY14" fmla="*/ 1459230 h 1790700"/>
                <a:gd name="connsiteX15" fmla="*/ 1600200 w 2225040"/>
                <a:gd name="connsiteY15" fmla="*/ 1451610 h 1790700"/>
                <a:gd name="connsiteX16" fmla="*/ 1607820 w 2225040"/>
                <a:gd name="connsiteY16" fmla="*/ 1440180 h 1790700"/>
                <a:gd name="connsiteX17" fmla="*/ 1615440 w 2225040"/>
                <a:gd name="connsiteY17" fmla="*/ 1390650 h 1790700"/>
                <a:gd name="connsiteX18" fmla="*/ 1619250 w 2225040"/>
                <a:gd name="connsiteY18" fmla="*/ 1371600 h 1790700"/>
                <a:gd name="connsiteX19" fmla="*/ 1664970 w 2225040"/>
                <a:gd name="connsiteY19" fmla="*/ 1367790 h 1790700"/>
                <a:gd name="connsiteX20" fmla="*/ 1676400 w 2225040"/>
                <a:gd name="connsiteY20" fmla="*/ 1363980 h 1790700"/>
                <a:gd name="connsiteX21" fmla="*/ 1699260 w 2225040"/>
                <a:gd name="connsiteY21" fmla="*/ 1344930 h 1790700"/>
                <a:gd name="connsiteX22" fmla="*/ 1703070 w 2225040"/>
                <a:gd name="connsiteY22" fmla="*/ 1329690 h 1790700"/>
                <a:gd name="connsiteX23" fmla="*/ 1710690 w 2225040"/>
                <a:gd name="connsiteY23" fmla="*/ 1318260 h 1790700"/>
                <a:gd name="connsiteX24" fmla="*/ 1703070 w 2225040"/>
                <a:gd name="connsiteY24" fmla="*/ 1283970 h 1790700"/>
                <a:gd name="connsiteX25" fmla="*/ 1706880 w 2225040"/>
                <a:gd name="connsiteY25" fmla="*/ 1264920 h 1790700"/>
                <a:gd name="connsiteX26" fmla="*/ 1847850 w 2225040"/>
                <a:gd name="connsiteY26" fmla="*/ 1169670 h 1790700"/>
                <a:gd name="connsiteX27" fmla="*/ 1958340 w 2225040"/>
                <a:gd name="connsiteY27" fmla="*/ 1131570 h 1790700"/>
                <a:gd name="connsiteX28" fmla="*/ 2225040 w 2225040"/>
                <a:gd name="connsiteY28" fmla="*/ 861060 h 1790700"/>
                <a:gd name="connsiteX29" fmla="*/ 2183130 w 2225040"/>
                <a:gd name="connsiteY29" fmla="*/ 861060 h 1790700"/>
                <a:gd name="connsiteX30" fmla="*/ 2148840 w 2225040"/>
                <a:gd name="connsiteY30" fmla="*/ 857250 h 1790700"/>
                <a:gd name="connsiteX31" fmla="*/ 2133600 w 2225040"/>
                <a:gd name="connsiteY31" fmla="*/ 845820 h 1790700"/>
                <a:gd name="connsiteX32" fmla="*/ 2110740 w 2225040"/>
                <a:gd name="connsiteY32" fmla="*/ 826770 h 1790700"/>
                <a:gd name="connsiteX33" fmla="*/ 2087880 w 2225040"/>
                <a:gd name="connsiteY33" fmla="*/ 807720 h 1790700"/>
                <a:gd name="connsiteX34" fmla="*/ 2080260 w 2225040"/>
                <a:gd name="connsiteY34" fmla="*/ 796290 h 1790700"/>
                <a:gd name="connsiteX35" fmla="*/ 2068830 w 2225040"/>
                <a:gd name="connsiteY35" fmla="*/ 788670 h 1790700"/>
                <a:gd name="connsiteX36" fmla="*/ 2053590 w 2225040"/>
                <a:gd name="connsiteY36" fmla="*/ 777240 h 1790700"/>
                <a:gd name="connsiteX37" fmla="*/ 2042160 w 2225040"/>
                <a:gd name="connsiteY37" fmla="*/ 773430 h 1790700"/>
                <a:gd name="connsiteX38" fmla="*/ 2019300 w 2225040"/>
                <a:gd name="connsiteY38" fmla="*/ 762000 h 1790700"/>
                <a:gd name="connsiteX39" fmla="*/ 2000250 w 2225040"/>
                <a:gd name="connsiteY39" fmla="*/ 731520 h 1790700"/>
                <a:gd name="connsiteX40" fmla="*/ 1985010 w 2225040"/>
                <a:gd name="connsiteY40" fmla="*/ 708660 h 1790700"/>
                <a:gd name="connsiteX41" fmla="*/ 1973580 w 2225040"/>
                <a:gd name="connsiteY41" fmla="*/ 704850 h 1790700"/>
                <a:gd name="connsiteX42" fmla="*/ 1965960 w 2225040"/>
                <a:gd name="connsiteY42" fmla="*/ 693420 h 1790700"/>
                <a:gd name="connsiteX43" fmla="*/ 1954530 w 2225040"/>
                <a:gd name="connsiteY43" fmla="*/ 681990 h 1790700"/>
                <a:gd name="connsiteX44" fmla="*/ 1950720 w 2225040"/>
                <a:gd name="connsiteY44" fmla="*/ 640080 h 1790700"/>
                <a:gd name="connsiteX45" fmla="*/ 1939290 w 2225040"/>
                <a:gd name="connsiteY45" fmla="*/ 628650 h 1790700"/>
                <a:gd name="connsiteX46" fmla="*/ 1916430 w 2225040"/>
                <a:gd name="connsiteY46" fmla="*/ 613410 h 1790700"/>
                <a:gd name="connsiteX47" fmla="*/ 1893570 w 2225040"/>
                <a:gd name="connsiteY47" fmla="*/ 594360 h 1790700"/>
                <a:gd name="connsiteX48" fmla="*/ 1885950 w 2225040"/>
                <a:gd name="connsiteY48" fmla="*/ 582930 h 1790700"/>
                <a:gd name="connsiteX49" fmla="*/ 1874520 w 2225040"/>
                <a:gd name="connsiteY49" fmla="*/ 575310 h 1790700"/>
                <a:gd name="connsiteX50" fmla="*/ 1870710 w 2225040"/>
                <a:gd name="connsiteY50" fmla="*/ 556260 h 1790700"/>
                <a:gd name="connsiteX51" fmla="*/ 1866900 w 2225040"/>
                <a:gd name="connsiteY51" fmla="*/ 529590 h 1790700"/>
                <a:gd name="connsiteX52" fmla="*/ 1855470 w 2225040"/>
                <a:gd name="connsiteY52" fmla="*/ 518160 h 1790700"/>
                <a:gd name="connsiteX53" fmla="*/ 1851660 w 2225040"/>
                <a:gd name="connsiteY53" fmla="*/ 506730 h 1790700"/>
                <a:gd name="connsiteX54" fmla="*/ 1840230 w 2225040"/>
                <a:gd name="connsiteY54" fmla="*/ 499110 h 1790700"/>
                <a:gd name="connsiteX55" fmla="*/ 1832610 w 2225040"/>
                <a:gd name="connsiteY55" fmla="*/ 487680 h 1790700"/>
                <a:gd name="connsiteX56" fmla="*/ 1828800 w 2225040"/>
                <a:gd name="connsiteY56" fmla="*/ 445770 h 1790700"/>
                <a:gd name="connsiteX57" fmla="*/ 1805940 w 2225040"/>
                <a:gd name="connsiteY57" fmla="*/ 422910 h 1790700"/>
                <a:gd name="connsiteX58" fmla="*/ 1794510 w 2225040"/>
                <a:gd name="connsiteY58" fmla="*/ 415290 h 1790700"/>
                <a:gd name="connsiteX59" fmla="*/ 1771650 w 2225040"/>
                <a:gd name="connsiteY59" fmla="*/ 396240 h 1790700"/>
                <a:gd name="connsiteX60" fmla="*/ 1760220 w 2225040"/>
                <a:gd name="connsiteY60" fmla="*/ 373380 h 1790700"/>
                <a:gd name="connsiteX61" fmla="*/ 1733550 w 2225040"/>
                <a:gd name="connsiteY61" fmla="*/ 346710 h 1790700"/>
                <a:gd name="connsiteX62" fmla="*/ 1729740 w 2225040"/>
                <a:gd name="connsiteY62" fmla="*/ 335280 h 1790700"/>
                <a:gd name="connsiteX63" fmla="*/ 1718310 w 2225040"/>
                <a:gd name="connsiteY63" fmla="*/ 323850 h 1790700"/>
                <a:gd name="connsiteX64" fmla="*/ 1722120 w 2225040"/>
                <a:gd name="connsiteY64" fmla="*/ 304800 h 1790700"/>
                <a:gd name="connsiteX65" fmla="*/ 1744980 w 2225040"/>
                <a:gd name="connsiteY65" fmla="*/ 285750 h 1790700"/>
                <a:gd name="connsiteX66" fmla="*/ 1748790 w 2225040"/>
                <a:gd name="connsiteY66" fmla="*/ 274320 h 1790700"/>
                <a:gd name="connsiteX67" fmla="*/ 1752600 w 2225040"/>
                <a:gd name="connsiteY67" fmla="*/ 213360 h 1790700"/>
                <a:gd name="connsiteX68" fmla="*/ 1767840 w 2225040"/>
                <a:gd name="connsiteY68" fmla="*/ 201930 h 1790700"/>
                <a:gd name="connsiteX69" fmla="*/ 1764030 w 2225040"/>
                <a:gd name="connsiteY69" fmla="*/ 171450 h 1790700"/>
                <a:gd name="connsiteX70" fmla="*/ 1756410 w 2225040"/>
                <a:gd name="connsiteY70" fmla="*/ 160020 h 1790700"/>
                <a:gd name="connsiteX71" fmla="*/ 1744980 w 2225040"/>
                <a:gd name="connsiteY71" fmla="*/ 118110 h 1790700"/>
                <a:gd name="connsiteX72" fmla="*/ 1737360 w 2225040"/>
                <a:gd name="connsiteY72" fmla="*/ 95250 h 1790700"/>
                <a:gd name="connsiteX73" fmla="*/ 1722120 w 2225040"/>
                <a:gd name="connsiteY73" fmla="*/ 87630 h 1790700"/>
                <a:gd name="connsiteX74" fmla="*/ 1699260 w 2225040"/>
                <a:gd name="connsiteY74" fmla="*/ 80010 h 1790700"/>
                <a:gd name="connsiteX75" fmla="*/ 1668780 w 2225040"/>
                <a:gd name="connsiteY75" fmla="*/ 64770 h 1790700"/>
                <a:gd name="connsiteX76" fmla="*/ 1664970 w 2225040"/>
                <a:gd name="connsiteY76" fmla="*/ 53340 h 1790700"/>
                <a:gd name="connsiteX77" fmla="*/ 1653540 w 2225040"/>
                <a:gd name="connsiteY77" fmla="*/ 41910 h 1790700"/>
                <a:gd name="connsiteX78" fmla="*/ 1623060 w 2225040"/>
                <a:gd name="connsiteY78" fmla="*/ 45720 h 1790700"/>
                <a:gd name="connsiteX79" fmla="*/ 1611630 w 2225040"/>
                <a:gd name="connsiteY79" fmla="*/ 57150 h 1790700"/>
                <a:gd name="connsiteX80" fmla="*/ 1588770 w 2225040"/>
                <a:gd name="connsiteY80" fmla="*/ 60960 h 1790700"/>
                <a:gd name="connsiteX81" fmla="*/ 1539240 w 2225040"/>
                <a:gd name="connsiteY81" fmla="*/ 80010 h 1790700"/>
                <a:gd name="connsiteX82" fmla="*/ 1485900 w 2225040"/>
                <a:gd name="connsiteY82" fmla="*/ 76200 h 1790700"/>
                <a:gd name="connsiteX83" fmla="*/ 1474470 w 2225040"/>
                <a:gd name="connsiteY83" fmla="*/ 72390 h 1790700"/>
                <a:gd name="connsiteX84" fmla="*/ 1451610 w 2225040"/>
                <a:gd name="connsiteY84" fmla="*/ 57150 h 1790700"/>
                <a:gd name="connsiteX85" fmla="*/ 1447800 w 2225040"/>
                <a:gd name="connsiteY85" fmla="*/ 34290 h 1790700"/>
                <a:gd name="connsiteX86" fmla="*/ 1440180 w 2225040"/>
                <a:gd name="connsiteY86" fmla="*/ 11430 h 1790700"/>
                <a:gd name="connsiteX87" fmla="*/ 1428750 w 2225040"/>
                <a:gd name="connsiteY87" fmla="*/ 7620 h 1790700"/>
                <a:gd name="connsiteX88" fmla="*/ 1383030 w 2225040"/>
                <a:gd name="connsiteY88" fmla="*/ 0 h 1790700"/>
                <a:gd name="connsiteX89" fmla="*/ 1272540 w 2225040"/>
                <a:gd name="connsiteY89" fmla="*/ 38100 h 1790700"/>
                <a:gd name="connsiteX90" fmla="*/ 1272540 w 2225040"/>
                <a:gd name="connsiteY90" fmla="*/ 140970 h 1790700"/>
                <a:gd name="connsiteX91" fmla="*/ 1242060 w 2225040"/>
                <a:gd name="connsiteY91" fmla="*/ 129540 h 1790700"/>
                <a:gd name="connsiteX92" fmla="*/ 1234440 w 2225040"/>
                <a:gd name="connsiteY92" fmla="*/ 118110 h 1790700"/>
                <a:gd name="connsiteX93" fmla="*/ 1223010 w 2225040"/>
                <a:gd name="connsiteY93" fmla="*/ 114300 h 1790700"/>
                <a:gd name="connsiteX94" fmla="*/ 1200150 w 2225040"/>
                <a:gd name="connsiteY94" fmla="*/ 99060 h 1790700"/>
                <a:gd name="connsiteX95" fmla="*/ 1188720 w 2225040"/>
                <a:gd name="connsiteY95" fmla="*/ 91440 h 1790700"/>
                <a:gd name="connsiteX96" fmla="*/ 1181100 w 2225040"/>
                <a:gd name="connsiteY96" fmla="*/ 80010 h 1790700"/>
                <a:gd name="connsiteX97" fmla="*/ 1150620 w 2225040"/>
                <a:gd name="connsiteY97" fmla="*/ 99060 h 1790700"/>
                <a:gd name="connsiteX98" fmla="*/ 1139190 w 2225040"/>
                <a:gd name="connsiteY98" fmla="*/ 106680 h 1790700"/>
                <a:gd name="connsiteX99" fmla="*/ 1135380 w 2225040"/>
                <a:gd name="connsiteY99" fmla="*/ 118110 h 1790700"/>
                <a:gd name="connsiteX100" fmla="*/ 1127760 w 2225040"/>
                <a:gd name="connsiteY100" fmla="*/ 129540 h 1790700"/>
                <a:gd name="connsiteX101" fmla="*/ 1123950 w 2225040"/>
                <a:gd name="connsiteY101" fmla="*/ 144780 h 1790700"/>
                <a:gd name="connsiteX102" fmla="*/ 1116330 w 2225040"/>
                <a:gd name="connsiteY102" fmla="*/ 156210 h 1790700"/>
                <a:gd name="connsiteX103" fmla="*/ 1101090 w 2225040"/>
                <a:gd name="connsiteY103" fmla="*/ 190500 h 1790700"/>
                <a:gd name="connsiteX104" fmla="*/ 1089660 w 2225040"/>
                <a:gd name="connsiteY104" fmla="*/ 198120 h 1790700"/>
                <a:gd name="connsiteX105" fmla="*/ 1082040 w 2225040"/>
                <a:gd name="connsiteY105" fmla="*/ 209550 h 1790700"/>
                <a:gd name="connsiteX106" fmla="*/ 1059180 w 2225040"/>
                <a:gd name="connsiteY106" fmla="*/ 228600 h 1790700"/>
                <a:gd name="connsiteX107" fmla="*/ 1032510 w 2225040"/>
                <a:gd name="connsiteY107" fmla="*/ 259080 h 1790700"/>
                <a:gd name="connsiteX108" fmla="*/ 1028700 w 2225040"/>
                <a:gd name="connsiteY108" fmla="*/ 270510 h 1790700"/>
                <a:gd name="connsiteX109" fmla="*/ 1021080 w 2225040"/>
                <a:gd name="connsiteY109" fmla="*/ 300990 h 1790700"/>
                <a:gd name="connsiteX110" fmla="*/ 1024890 w 2225040"/>
                <a:gd name="connsiteY110" fmla="*/ 339090 h 1790700"/>
                <a:gd name="connsiteX111" fmla="*/ 1036320 w 2225040"/>
                <a:gd name="connsiteY111" fmla="*/ 350520 h 1790700"/>
                <a:gd name="connsiteX112" fmla="*/ 1051560 w 2225040"/>
                <a:gd name="connsiteY112" fmla="*/ 373380 h 1790700"/>
                <a:gd name="connsiteX113" fmla="*/ 1062990 w 2225040"/>
                <a:gd name="connsiteY113" fmla="*/ 403860 h 1790700"/>
                <a:gd name="connsiteX114" fmla="*/ 1070610 w 2225040"/>
                <a:gd name="connsiteY114" fmla="*/ 419100 h 1790700"/>
                <a:gd name="connsiteX115" fmla="*/ 1082040 w 2225040"/>
                <a:gd name="connsiteY115" fmla="*/ 426720 h 1790700"/>
                <a:gd name="connsiteX116" fmla="*/ 1097280 w 2225040"/>
                <a:gd name="connsiteY116" fmla="*/ 438150 h 1790700"/>
                <a:gd name="connsiteX117" fmla="*/ 1112520 w 2225040"/>
                <a:gd name="connsiteY117" fmla="*/ 453390 h 1790700"/>
                <a:gd name="connsiteX118" fmla="*/ 1120140 w 2225040"/>
                <a:gd name="connsiteY118" fmla="*/ 464820 h 1790700"/>
                <a:gd name="connsiteX119" fmla="*/ 1131570 w 2225040"/>
                <a:gd name="connsiteY119" fmla="*/ 468630 h 1790700"/>
                <a:gd name="connsiteX120" fmla="*/ 1150620 w 2225040"/>
                <a:gd name="connsiteY120" fmla="*/ 491490 h 1790700"/>
                <a:gd name="connsiteX121" fmla="*/ 1146810 w 2225040"/>
                <a:gd name="connsiteY121" fmla="*/ 506730 h 1790700"/>
                <a:gd name="connsiteX122" fmla="*/ 1127760 w 2225040"/>
                <a:gd name="connsiteY122" fmla="*/ 529590 h 1790700"/>
                <a:gd name="connsiteX123" fmla="*/ 1120140 w 2225040"/>
                <a:gd name="connsiteY123" fmla="*/ 541020 h 1790700"/>
                <a:gd name="connsiteX124" fmla="*/ 1108710 w 2225040"/>
                <a:gd name="connsiteY124" fmla="*/ 560070 h 1790700"/>
                <a:gd name="connsiteX125" fmla="*/ 1101090 w 2225040"/>
                <a:gd name="connsiteY125" fmla="*/ 582930 h 1790700"/>
                <a:gd name="connsiteX126" fmla="*/ 1104900 w 2225040"/>
                <a:gd name="connsiteY126" fmla="*/ 624840 h 1790700"/>
                <a:gd name="connsiteX127" fmla="*/ 1112520 w 2225040"/>
                <a:gd name="connsiteY127" fmla="*/ 640080 h 1790700"/>
                <a:gd name="connsiteX128" fmla="*/ 1131570 w 2225040"/>
                <a:gd name="connsiteY128" fmla="*/ 659130 h 1790700"/>
                <a:gd name="connsiteX129" fmla="*/ 1143000 w 2225040"/>
                <a:gd name="connsiteY129" fmla="*/ 662940 h 1790700"/>
                <a:gd name="connsiteX130" fmla="*/ 1154430 w 2225040"/>
                <a:gd name="connsiteY130" fmla="*/ 670560 h 1790700"/>
                <a:gd name="connsiteX131" fmla="*/ 1184910 w 2225040"/>
                <a:gd name="connsiteY131" fmla="*/ 678180 h 1790700"/>
                <a:gd name="connsiteX132" fmla="*/ 1219200 w 2225040"/>
                <a:gd name="connsiteY132" fmla="*/ 697230 h 1790700"/>
                <a:gd name="connsiteX133" fmla="*/ 1219200 w 2225040"/>
                <a:gd name="connsiteY133" fmla="*/ 697230 h 1790700"/>
                <a:gd name="connsiteX134" fmla="*/ 1242060 w 2225040"/>
                <a:gd name="connsiteY134" fmla="*/ 704850 h 1790700"/>
                <a:gd name="connsiteX135" fmla="*/ 1253490 w 2225040"/>
                <a:gd name="connsiteY135" fmla="*/ 708660 h 1790700"/>
                <a:gd name="connsiteX136" fmla="*/ 1264920 w 2225040"/>
                <a:gd name="connsiteY136" fmla="*/ 720090 h 1790700"/>
                <a:gd name="connsiteX137" fmla="*/ 1280160 w 2225040"/>
                <a:gd name="connsiteY137" fmla="*/ 746760 h 1790700"/>
                <a:gd name="connsiteX138" fmla="*/ 1276350 w 2225040"/>
                <a:gd name="connsiteY138" fmla="*/ 758190 h 1790700"/>
                <a:gd name="connsiteX139" fmla="*/ 1226820 w 2225040"/>
                <a:gd name="connsiteY139" fmla="*/ 742950 h 1790700"/>
                <a:gd name="connsiteX140" fmla="*/ 1215390 w 2225040"/>
                <a:gd name="connsiteY140" fmla="*/ 731520 h 1790700"/>
                <a:gd name="connsiteX141" fmla="*/ 1203960 w 2225040"/>
                <a:gd name="connsiteY141" fmla="*/ 727710 h 1790700"/>
                <a:gd name="connsiteX142" fmla="*/ 1184910 w 2225040"/>
                <a:gd name="connsiteY142" fmla="*/ 720090 h 1790700"/>
                <a:gd name="connsiteX143" fmla="*/ 1162050 w 2225040"/>
                <a:gd name="connsiteY143" fmla="*/ 723900 h 1790700"/>
                <a:gd name="connsiteX144" fmla="*/ 1158240 w 2225040"/>
                <a:gd name="connsiteY144" fmla="*/ 784860 h 1790700"/>
                <a:gd name="connsiteX145" fmla="*/ 1112520 w 2225040"/>
                <a:gd name="connsiteY145" fmla="*/ 781050 h 1790700"/>
                <a:gd name="connsiteX146" fmla="*/ 1066800 w 2225040"/>
                <a:gd name="connsiteY146" fmla="*/ 769620 h 1790700"/>
                <a:gd name="connsiteX147" fmla="*/ 1040130 w 2225040"/>
                <a:gd name="connsiteY147" fmla="*/ 750570 h 1790700"/>
                <a:gd name="connsiteX148" fmla="*/ 1028700 w 2225040"/>
                <a:gd name="connsiteY148" fmla="*/ 742950 h 1790700"/>
                <a:gd name="connsiteX149" fmla="*/ 1013460 w 2225040"/>
                <a:gd name="connsiteY149" fmla="*/ 731520 h 1790700"/>
                <a:gd name="connsiteX150" fmla="*/ 990600 w 2225040"/>
                <a:gd name="connsiteY150" fmla="*/ 723900 h 1790700"/>
                <a:gd name="connsiteX151" fmla="*/ 975360 w 2225040"/>
                <a:gd name="connsiteY151" fmla="*/ 716280 h 1790700"/>
                <a:gd name="connsiteX152" fmla="*/ 960120 w 2225040"/>
                <a:gd name="connsiteY152" fmla="*/ 712470 h 1790700"/>
                <a:gd name="connsiteX153" fmla="*/ 948690 w 2225040"/>
                <a:gd name="connsiteY153" fmla="*/ 708660 h 1790700"/>
                <a:gd name="connsiteX154" fmla="*/ 910590 w 2225040"/>
                <a:gd name="connsiteY154" fmla="*/ 712470 h 1790700"/>
                <a:gd name="connsiteX155" fmla="*/ 906780 w 2225040"/>
                <a:gd name="connsiteY155" fmla="*/ 723900 h 1790700"/>
                <a:gd name="connsiteX156" fmla="*/ 899160 w 2225040"/>
                <a:gd name="connsiteY156" fmla="*/ 762000 h 1790700"/>
                <a:gd name="connsiteX157" fmla="*/ 891540 w 2225040"/>
                <a:gd name="connsiteY157" fmla="*/ 788670 h 1790700"/>
                <a:gd name="connsiteX158" fmla="*/ 887730 w 2225040"/>
                <a:gd name="connsiteY158" fmla="*/ 803910 h 1790700"/>
                <a:gd name="connsiteX159" fmla="*/ 876300 w 2225040"/>
                <a:gd name="connsiteY159" fmla="*/ 815340 h 1790700"/>
                <a:gd name="connsiteX160" fmla="*/ 857250 w 2225040"/>
                <a:gd name="connsiteY160" fmla="*/ 853440 h 1790700"/>
                <a:gd name="connsiteX161" fmla="*/ 842010 w 2225040"/>
                <a:gd name="connsiteY161" fmla="*/ 868680 h 1790700"/>
                <a:gd name="connsiteX162" fmla="*/ 830580 w 2225040"/>
                <a:gd name="connsiteY162" fmla="*/ 880110 h 1790700"/>
                <a:gd name="connsiteX163" fmla="*/ 819150 w 2225040"/>
                <a:gd name="connsiteY163" fmla="*/ 887730 h 1790700"/>
                <a:gd name="connsiteX164" fmla="*/ 803910 w 2225040"/>
                <a:gd name="connsiteY164" fmla="*/ 864870 h 1790700"/>
                <a:gd name="connsiteX165" fmla="*/ 800100 w 2225040"/>
                <a:gd name="connsiteY165" fmla="*/ 849630 h 1790700"/>
                <a:gd name="connsiteX166" fmla="*/ 784860 w 2225040"/>
                <a:gd name="connsiteY166" fmla="*/ 842010 h 1790700"/>
                <a:gd name="connsiteX167" fmla="*/ 701040 w 2225040"/>
                <a:gd name="connsiteY167" fmla="*/ 845820 h 1790700"/>
                <a:gd name="connsiteX168" fmla="*/ 681990 w 2225040"/>
                <a:gd name="connsiteY168" fmla="*/ 849630 h 1790700"/>
                <a:gd name="connsiteX169" fmla="*/ 670560 w 2225040"/>
                <a:gd name="connsiteY169" fmla="*/ 857250 h 1790700"/>
                <a:gd name="connsiteX170" fmla="*/ 647700 w 2225040"/>
                <a:gd name="connsiteY170" fmla="*/ 864870 h 1790700"/>
                <a:gd name="connsiteX171" fmla="*/ 636270 w 2225040"/>
                <a:gd name="connsiteY171" fmla="*/ 872490 h 1790700"/>
                <a:gd name="connsiteX172" fmla="*/ 613410 w 2225040"/>
                <a:gd name="connsiteY172" fmla="*/ 880110 h 1790700"/>
                <a:gd name="connsiteX173" fmla="*/ 601980 w 2225040"/>
                <a:gd name="connsiteY173" fmla="*/ 891540 h 1790700"/>
                <a:gd name="connsiteX174" fmla="*/ 571500 w 2225040"/>
                <a:gd name="connsiteY174" fmla="*/ 891540 h 1790700"/>
                <a:gd name="connsiteX175" fmla="*/ 510540 w 2225040"/>
                <a:gd name="connsiteY175" fmla="*/ 891540 h 1790700"/>
                <a:gd name="connsiteX176" fmla="*/ 506730 w 2225040"/>
                <a:gd name="connsiteY176" fmla="*/ 906780 h 1790700"/>
                <a:gd name="connsiteX177" fmla="*/ 502920 w 2225040"/>
                <a:gd name="connsiteY177" fmla="*/ 918210 h 1790700"/>
                <a:gd name="connsiteX178" fmla="*/ 468630 w 2225040"/>
                <a:gd name="connsiteY178" fmla="*/ 944880 h 1790700"/>
                <a:gd name="connsiteX179" fmla="*/ 457200 w 2225040"/>
                <a:gd name="connsiteY179" fmla="*/ 952500 h 1790700"/>
                <a:gd name="connsiteX180" fmla="*/ 293370 w 2225040"/>
                <a:gd name="connsiteY180" fmla="*/ 807720 h 1790700"/>
                <a:gd name="connsiteX181" fmla="*/ 259080 w 2225040"/>
                <a:gd name="connsiteY181" fmla="*/ 853440 h 1790700"/>
                <a:gd name="connsiteX182" fmla="*/ 228600 w 2225040"/>
                <a:gd name="connsiteY182" fmla="*/ 864870 h 1790700"/>
                <a:gd name="connsiteX183" fmla="*/ 167640 w 2225040"/>
                <a:gd name="connsiteY183" fmla="*/ 872490 h 1790700"/>
                <a:gd name="connsiteX184" fmla="*/ 156210 w 2225040"/>
                <a:gd name="connsiteY184" fmla="*/ 880110 h 1790700"/>
                <a:gd name="connsiteX185" fmla="*/ 152400 w 2225040"/>
                <a:gd name="connsiteY185" fmla="*/ 895350 h 1790700"/>
                <a:gd name="connsiteX186" fmla="*/ 144780 w 2225040"/>
                <a:gd name="connsiteY186" fmla="*/ 963930 h 1790700"/>
                <a:gd name="connsiteX187" fmla="*/ 140970 w 2225040"/>
                <a:gd name="connsiteY187" fmla="*/ 967740 h 1790700"/>
                <a:gd name="connsiteX188" fmla="*/ 137160 w 2225040"/>
                <a:gd name="connsiteY188" fmla="*/ 1055370 h 1790700"/>
                <a:gd name="connsiteX189" fmla="*/ 247650 w 2225040"/>
                <a:gd name="connsiteY189" fmla="*/ 1104900 h 1790700"/>
                <a:gd name="connsiteX190" fmla="*/ 236220 w 2225040"/>
                <a:gd name="connsiteY190" fmla="*/ 1196340 h 1790700"/>
                <a:gd name="connsiteX191" fmla="*/ 95250 w 2225040"/>
                <a:gd name="connsiteY191" fmla="*/ 1310640 h 1790700"/>
                <a:gd name="connsiteX192" fmla="*/ 110490 w 2225040"/>
                <a:gd name="connsiteY192" fmla="*/ 1394460 h 1790700"/>
                <a:gd name="connsiteX193" fmla="*/ 140970 w 2225040"/>
                <a:gd name="connsiteY193" fmla="*/ 1440180 h 1790700"/>
                <a:gd name="connsiteX194" fmla="*/ 0 w 2225040"/>
                <a:gd name="connsiteY194" fmla="*/ 1546860 h 1790700"/>
                <a:gd name="connsiteX195" fmla="*/ 38100 w 2225040"/>
                <a:gd name="connsiteY195" fmla="*/ 1604010 h 1790700"/>
                <a:gd name="connsiteX0" fmla="*/ 38100 w 2225040"/>
                <a:gd name="connsiteY0" fmla="*/ 1604010 h 1790700"/>
                <a:gd name="connsiteX1" fmla="*/ 21069 w 2225040"/>
                <a:gd name="connsiteY1" fmla="*/ 1765406 h 1790700"/>
                <a:gd name="connsiteX2" fmla="*/ 133350 w 2225040"/>
                <a:gd name="connsiteY2" fmla="*/ 1790700 h 1790700"/>
                <a:gd name="connsiteX3" fmla="*/ 1021080 w 2225040"/>
                <a:gd name="connsiteY3" fmla="*/ 1779270 h 1790700"/>
                <a:gd name="connsiteX4" fmla="*/ 1154430 w 2225040"/>
                <a:gd name="connsiteY4" fmla="*/ 1691640 h 1790700"/>
                <a:gd name="connsiteX5" fmla="*/ 1219200 w 2225040"/>
                <a:gd name="connsiteY5" fmla="*/ 1691640 h 1790700"/>
                <a:gd name="connsiteX6" fmla="*/ 1295400 w 2225040"/>
                <a:gd name="connsiteY6" fmla="*/ 1657350 h 1790700"/>
                <a:gd name="connsiteX7" fmla="*/ 1417320 w 2225040"/>
                <a:gd name="connsiteY7" fmla="*/ 1615440 h 1790700"/>
                <a:gd name="connsiteX8" fmla="*/ 1455420 w 2225040"/>
                <a:gd name="connsiteY8" fmla="*/ 1539240 h 1790700"/>
                <a:gd name="connsiteX9" fmla="*/ 1478280 w 2225040"/>
                <a:gd name="connsiteY9" fmla="*/ 1512570 h 1790700"/>
                <a:gd name="connsiteX10" fmla="*/ 1489710 w 2225040"/>
                <a:gd name="connsiteY10" fmla="*/ 1508760 h 1790700"/>
                <a:gd name="connsiteX11" fmla="*/ 1493520 w 2225040"/>
                <a:gd name="connsiteY11" fmla="*/ 1504950 h 1790700"/>
                <a:gd name="connsiteX12" fmla="*/ 1569720 w 2225040"/>
                <a:gd name="connsiteY12" fmla="*/ 1501140 h 1790700"/>
                <a:gd name="connsiteX13" fmla="*/ 1584960 w 2225040"/>
                <a:gd name="connsiteY13" fmla="*/ 1470660 h 1790700"/>
                <a:gd name="connsiteX14" fmla="*/ 1588770 w 2225040"/>
                <a:gd name="connsiteY14" fmla="*/ 1459230 h 1790700"/>
                <a:gd name="connsiteX15" fmla="*/ 1600200 w 2225040"/>
                <a:gd name="connsiteY15" fmla="*/ 1451610 h 1790700"/>
                <a:gd name="connsiteX16" fmla="*/ 1607820 w 2225040"/>
                <a:gd name="connsiteY16" fmla="*/ 1440180 h 1790700"/>
                <a:gd name="connsiteX17" fmla="*/ 1615440 w 2225040"/>
                <a:gd name="connsiteY17" fmla="*/ 1390650 h 1790700"/>
                <a:gd name="connsiteX18" fmla="*/ 1619250 w 2225040"/>
                <a:gd name="connsiteY18" fmla="*/ 1371600 h 1790700"/>
                <a:gd name="connsiteX19" fmla="*/ 1664970 w 2225040"/>
                <a:gd name="connsiteY19" fmla="*/ 1367790 h 1790700"/>
                <a:gd name="connsiteX20" fmla="*/ 1676400 w 2225040"/>
                <a:gd name="connsiteY20" fmla="*/ 1363980 h 1790700"/>
                <a:gd name="connsiteX21" fmla="*/ 1699260 w 2225040"/>
                <a:gd name="connsiteY21" fmla="*/ 1344930 h 1790700"/>
                <a:gd name="connsiteX22" fmla="*/ 1703070 w 2225040"/>
                <a:gd name="connsiteY22" fmla="*/ 1329690 h 1790700"/>
                <a:gd name="connsiteX23" fmla="*/ 1710690 w 2225040"/>
                <a:gd name="connsiteY23" fmla="*/ 1318260 h 1790700"/>
                <a:gd name="connsiteX24" fmla="*/ 1703070 w 2225040"/>
                <a:gd name="connsiteY24" fmla="*/ 1283970 h 1790700"/>
                <a:gd name="connsiteX25" fmla="*/ 1706880 w 2225040"/>
                <a:gd name="connsiteY25" fmla="*/ 1264920 h 1790700"/>
                <a:gd name="connsiteX26" fmla="*/ 1847850 w 2225040"/>
                <a:gd name="connsiteY26" fmla="*/ 1169670 h 1790700"/>
                <a:gd name="connsiteX27" fmla="*/ 1958340 w 2225040"/>
                <a:gd name="connsiteY27" fmla="*/ 1131570 h 1790700"/>
                <a:gd name="connsiteX28" fmla="*/ 2225040 w 2225040"/>
                <a:gd name="connsiteY28" fmla="*/ 861060 h 1790700"/>
                <a:gd name="connsiteX29" fmla="*/ 2183130 w 2225040"/>
                <a:gd name="connsiteY29" fmla="*/ 861060 h 1790700"/>
                <a:gd name="connsiteX30" fmla="*/ 2148840 w 2225040"/>
                <a:gd name="connsiteY30" fmla="*/ 857250 h 1790700"/>
                <a:gd name="connsiteX31" fmla="*/ 2133600 w 2225040"/>
                <a:gd name="connsiteY31" fmla="*/ 845820 h 1790700"/>
                <a:gd name="connsiteX32" fmla="*/ 2110740 w 2225040"/>
                <a:gd name="connsiteY32" fmla="*/ 826770 h 1790700"/>
                <a:gd name="connsiteX33" fmla="*/ 2087880 w 2225040"/>
                <a:gd name="connsiteY33" fmla="*/ 807720 h 1790700"/>
                <a:gd name="connsiteX34" fmla="*/ 2080260 w 2225040"/>
                <a:gd name="connsiteY34" fmla="*/ 796290 h 1790700"/>
                <a:gd name="connsiteX35" fmla="*/ 2068830 w 2225040"/>
                <a:gd name="connsiteY35" fmla="*/ 788670 h 1790700"/>
                <a:gd name="connsiteX36" fmla="*/ 2053590 w 2225040"/>
                <a:gd name="connsiteY36" fmla="*/ 777240 h 1790700"/>
                <a:gd name="connsiteX37" fmla="*/ 2042160 w 2225040"/>
                <a:gd name="connsiteY37" fmla="*/ 773430 h 1790700"/>
                <a:gd name="connsiteX38" fmla="*/ 2019300 w 2225040"/>
                <a:gd name="connsiteY38" fmla="*/ 762000 h 1790700"/>
                <a:gd name="connsiteX39" fmla="*/ 2000250 w 2225040"/>
                <a:gd name="connsiteY39" fmla="*/ 731520 h 1790700"/>
                <a:gd name="connsiteX40" fmla="*/ 1985010 w 2225040"/>
                <a:gd name="connsiteY40" fmla="*/ 708660 h 1790700"/>
                <a:gd name="connsiteX41" fmla="*/ 1973580 w 2225040"/>
                <a:gd name="connsiteY41" fmla="*/ 704850 h 1790700"/>
                <a:gd name="connsiteX42" fmla="*/ 1965960 w 2225040"/>
                <a:gd name="connsiteY42" fmla="*/ 693420 h 1790700"/>
                <a:gd name="connsiteX43" fmla="*/ 1954530 w 2225040"/>
                <a:gd name="connsiteY43" fmla="*/ 681990 h 1790700"/>
                <a:gd name="connsiteX44" fmla="*/ 1950720 w 2225040"/>
                <a:gd name="connsiteY44" fmla="*/ 640080 h 1790700"/>
                <a:gd name="connsiteX45" fmla="*/ 1939290 w 2225040"/>
                <a:gd name="connsiteY45" fmla="*/ 628650 h 1790700"/>
                <a:gd name="connsiteX46" fmla="*/ 1916430 w 2225040"/>
                <a:gd name="connsiteY46" fmla="*/ 613410 h 1790700"/>
                <a:gd name="connsiteX47" fmla="*/ 1893570 w 2225040"/>
                <a:gd name="connsiteY47" fmla="*/ 594360 h 1790700"/>
                <a:gd name="connsiteX48" fmla="*/ 1885950 w 2225040"/>
                <a:gd name="connsiteY48" fmla="*/ 582930 h 1790700"/>
                <a:gd name="connsiteX49" fmla="*/ 1874520 w 2225040"/>
                <a:gd name="connsiteY49" fmla="*/ 575310 h 1790700"/>
                <a:gd name="connsiteX50" fmla="*/ 1870710 w 2225040"/>
                <a:gd name="connsiteY50" fmla="*/ 556260 h 1790700"/>
                <a:gd name="connsiteX51" fmla="*/ 1866900 w 2225040"/>
                <a:gd name="connsiteY51" fmla="*/ 529590 h 1790700"/>
                <a:gd name="connsiteX52" fmla="*/ 1855470 w 2225040"/>
                <a:gd name="connsiteY52" fmla="*/ 518160 h 1790700"/>
                <a:gd name="connsiteX53" fmla="*/ 1851660 w 2225040"/>
                <a:gd name="connsiteY53" fmla="*/ 506730 h 1790700"/>
                <a:gd name="connsiteX54" fmla="*/ 1840230 w 2225040"/>
                <a:gd name="connsiteY54" fmla="*/ 499110 h 1790700"/>
                <a:gd name="connsiteX55" fmla="*/ 1832610 w 2225040"/>
                <a:gd name="connsiteY55" fmla="*/ 487680 h 1790700"/>
                <a:gd name="connsiteX56" fmla="*/ 1828800 w 2225040"/>
                <a:gd name="connsiteY56" fmla="*/ 445770 h 1790700"/>
                <a:gd name="connsiteX57" fmla="*/ 1805940 w 2225040"/>
                <a:gd name="connsiteY57" fmla="*/ 422910 h 1790700"/>
                <a:gd name="connsiteX58" fmla="*/ 1794510 w 2225040"/>
                <a:gd name="connsiteY58" fmla="*/ 415290 h 1790700"/>
                <a:gd name="connsiteX59" fmla="*/ 1771650 w 2225040"/>
                <a:gd name="connsiteY59" fmla="*/ 396240 h 1790700"/>
                <a:gd name="connsiteX60" fmla="*/ 1760220 w 2225040"/>
                <a:gd name="connsiteY60" fmla="*/ 373380 h 1790700"/>
                <a:gd name="connsiteX61" fmla="*/ 1733550 w 2225040"/>
                <a:gd name="connsiteY61" fmla="*/ 346710 h 1790700"/>
                <a:gd name="connsiteX62" fmla="*/ 1729740 w 2225040"/>
                <a:gd name="connsiteY62" fmla="*/ 335280 h 1790700"/>
                <a:gd name="connsiteX63" fmla="*/ 1718310 w 2225040"/>
                <a:gd name="connsiteY63" fmla="*/ 323850 h 1790700"/>
                <a:gd name="connsiteX64" fmla="*/ 1722120 w 2225040"/>
                <a:gd name="connsiteY64" fmla="*/ 304800 h 1790700"/>
                <a:gd name="connsiteX65" fmla="*/ 1744980 w 2225040"/>
                <a:gd name="connsiteY65" fmla="*/ 285750 h 1790700"/>
                <a:gd name="connsiteX66" fmla="*/ 1748790 w 2225040"/>
                <a:gd name="connsiteY66" fmla="*/ 274320 h 1790700"/>
                <a:gd name="connsiteX67" fmla="*/ 1752600 w 2225040"/>
                <a:gd name="connsiteY67" fmla="*/ 213360 h 1790700"/>
                <a:gd name="connsiteX68" fmla="*/ 1767840 w 2225040"/>
                <a:gd name="connsiteY68" fmla="*/ 201930 h 1790700"/>
                <a:gd name="connsiteX69" fmla="*/ 1764030 w 2225040"/>
                <a:gd name="connsiteY69" fmla="*/ 171450 h 1790700"/>
                <a:gd name="connsiteX70" fmla="*/ 1756410 w 2225040"/>
                <a:gd name="connsiteY70" fmla="*/ 160020 h 1790700"/>
                <a:gd name="connsiteX71" fmla="*/ 1744980 w 2225040"/>
                <a:gd name="connsiteY71" fmla="*/ 118110 h 1790700"/>
                <a:gd name="connsiteX72" fmla="*/ 1737360 w 2225040"/>
                <a:gd name="connsiteY72" fmla="*/ 95250 h 1790700"/>
                <a:gd name="connsiteX73" fmla="*/ 1722120 w 2225040"/>
                <a:gd name="connsiteY73" fmla="*/ 87630 h 1790700"/>
                <a:gd name="connsiteX74" fmla="*/ 1699260 w 2225040"/>
                <a:gd name="connsiteY74" fmla="*/ 80010 h 1790700"/>
                <a:gd name="connsiteX75" fmla="*/ 1668780 w 2225040"/>
                <a:gd name="connsiteY75" fmla="*/ 64770 h 1790700"/>
                <a:gd name="connsiteX76" fmla="*/ 1664970 w 2225040"/>
                <a:gd name="connsiteY76" fmla="*/ 53340 h 1790700"/>
                <a:gd name="connsiteX77" fmla="*/ 1653540 w 2225040"/>
                <a:gd name="connsiteY77" fmla="*/ 41910 h 1790700"/>
                <a:gd name="connsiteX78" fmla="*/ 1623060 w 2225040"/>
                <a:gd name="connsiteY78" fmla="*/ 45720 h 1790700"/>
                <a:gd name="connsiteX79" fmla="*/ 1611630 w 2225040"/>
                <a:gd name="connsiteY79" fmla="*/ 57150 h 1790700"/>
                <a:gd name="connsiteX80" fmla="*/ 1588770 w 2225040"/>
                <a:gd name="connsiteY80" fmla="*/ 60960 h 1790700"/>
                <a:gd name="connsiteX81" fmla="*/ 1539240 w 2225040"/>
                <a:gd name="connsiteY81" fmla="*/ 80010 h 1790700"/>
                <a:gd name="connsiteX82" fmla="*/ 1485900 w 2225040"/>
                <a:gd name="connsiteY82" fmla="*/ 76200 h 1790700"/>
                <a:gd name="connsiteX83" fmla="*/ 1474470 w 2225040"/>
                <a:gd name="connsiteY83" fmla="*/ 72390 h 1790700"/>
                <a:gd name="connsiteX84" fmla="*/ 1451610 w 2225040"/>
                <a:gd name="connsiteY84" fmla="*/ 57150 h 1790700"/>
                <a:gd name="connsiteX85" fmla="*/ 1447800 w 2225040"/>
                <a:gd name="connsiteY85" fmla="*/ 34290 h 1790700"/>
                <a:gd name="connsiteX86" fmla="*/ 1440180 w 2225040"/>
                <a:gd name="connsiteY86" fmla="*/ 11430 h 1790700"/>
                <a:gd name="connsiteX87" fmla="*/ 1428750 w 2225040"/>
                <a:gd name="connsiteY87" fmla="*/ 7620 h 1790700"/>
                <a:gd name="connsiteX88" fmla="*/ 1383030 w 2225040"/>
                <a:gd name="connsiteY88" fmla="*/ 0 h 1790700"/>
                <a:gd name="connsiteX89" fmla="*/ 1272540 w 2225040"/>
                <a:gd name="connsiteY89" fmla="*/ 38100 h 1790700"/>
                <a:gd name="connsiteX90" fmla="*/ 1272540 w 2225040"/>
                <a:gd name="connsiteY90" fmla="*/ 140970 h 1790700"/>
                <a:gd name="connsiteX91" fmla="*/ 1242060 w 2225040"/>
                <a:gd name="connsiteY91" fmla="*/ 129540 h 1790700"/>
                <a:gd name="connsiteX92" fmla="*/ 1234440 w 2225040"/>
                <a:gd name="connsiteY92" fmla="*/ 118110 h 1790700"/>
                <a:gd name="connsiteX93" fmla="*/ 1223010 w 2225040"/>
                <a:gd name="connsiteY93" fmla="*/ 114300 h 1790700"/>
                <a:gd name="connsiteX94" fmla="*/ 1200150 w 2225040"/>
                <a:gd name="connsiteY94" fmla="*/ 99060 h 1790700"/>
                <a:gd name="connsiteX95" fmla="*/ 1188720 w 2225040"/>
                <a:gd name="connsiteY95" fmla="*/ 91440 h 1790700"/>
                <a:gd name="connsiteX96" fmla="*/ 1181100 w 2225040"/>
                <a:gd name="connsiteY96" fmla="*/ 80010 h 1790700"/>
                <a:gd name="connsiteX97" fmla="*/ 1150620 w 2225040"/>
                <a:gd name="connsiteY97" fmla="*/ 99060 h 1790700"/>
                <a:gd name="connsiteX98" fmla="*/ 1139190 w 2225040"/>
                <a:gd name="connsiteY98" fmla="*/ 106680 h 1790700"/>
                <a:gd name="connsiteX99" fmla="*/ 1135380 w 2225040"/>
                <a:gd name="connsiteY99" fmla="*/ 118110 h 1790700"/>
                <a:gd name="connsiteX100" fmla="*/ 1127760 w 2225040"/>
                <a:gd name="connsiteY100" fmla="*/ 129540 h 1790700"/>
                <a:gd name="connsiteX101" fmla="*/ 1123950 w 2225040"/>
                <a:gd name="connsiteY101" fmla="*/ 144780 h 1790700"/>
                <a:gd name="connsiteX102" fmla="*/ 1116330 w 2225040"/>
                <a:gd name="connsiteY102" fmla="*/ 156210 h 1790700"/>
                <a:gd name="connsiteX103" fmla="*/ 1101090 w 2225040"/>
                <a:gd name="connsiteY103" fmla="*/ 190500 h 1790700"/>
                <a:gd name="connsiteX104" fmla="*/ 1089660 w 2225040"/>
                <a:gd name="connsiteY104" fmla="*/ 198120 h 1790700"/>
                <a:gd name="connsiteX105" fmla="*/ 1082040 w 2225040"/>
                <a:gd name="connsiteY105" fmla="*/ 209550 h 1790700"/>
                <a:gd name="connsiteX106" fmla="*/ 1059180 w 2225040"/>
                <a:gd name="connsiteY106" fmla="*/ 228600 h 1790700"/>
                <a:gd name="connsiteX107" fmla="*/ 1032510 w 2225040"/>
                <a:gd name="connsiteY107" fmla="*/ 259080 h 1790700"/>
                <a:gd name="connsiteX108" fmla="*/ 1028700 w 2225040"/>
                <a:gd name="connsiteY108" fmla="*/ 270510 h 1790700"/>
                <a:gd name="connsiteX109" fmla="*/ 1021080 w 2225040"/>
                <a:gd name="connsiteY109" fmla="*/ 300990 h 1790700"/>
                <a:gd name="connsiteX110" fmla="*/ 1024890 w 2225040"/>
                <a:gd name="connsiteY110" fmla="*/ 339090 h 1790700"/>
                <a:gd name="connsiteX111" fmla="*/ 1036320 w 2225040"/>
                <a:gd name="connsiteY111" fmla="*/ 350520 h 1790700"/>
                <a:gd name="connsiteX112" fmla="*/ 1051560 w 2225040"/>
                <a:gd name="connsiteY112" fmla="*/ 373380 h 1790700"/>
                <a:gd name="connsiteX113" fmla="*/ 1062990 w 2225040"/>
                <a:gd name="connsiteY113" fmla="*/ 403860 h 1790700"/>
                <a:gd name="connsiteX114" fmla="*/ 1070610 w 2225040"/>
                <a:gd name="connsiteY114" fmla="*/ 419100 h 1790700"/>
                <a:gd name="connsiteX115" fmla="*/ 1082040 w 2225040"/>
                <a:gd name="connsiteY115" fmla="*/ 426720 h 1790700"/>
                <a:gd name="connsiteX116" fmla="*/ 1097280 w 2225040"/>
                <a:gd name="connsiteY116" fmla="*/ 438150 h 1790700"/>
                <a:gd name="connsiteX117" fmla="*/ 1112520 w 2225040"/>
                <a:gd name="connsiteY117" fmla="*/ 453390 h 1790700"/>
                <a:gd name="connsiteX118" fmla="*/ 1120140 w 2225040"/>
                <a:gd name="connsiteY118" fmla="*/ 464820 h 1790700"/>
                <a:gd name="connsiteX119" fmla="*/ 1131570 w 2225040"/>
                <a:gd name="connsiteY119" fmla="*/ 468630 h 1790700"/>
                <a:gd name="connsiteX120" fmla="*/ 1150620 w 2225040"/>
                <a:gd name="connsiteY120" fmla="*/ 491490 h 1790700"/>
                <a:gd name="connsiteX121" fmla="*/ 1146810 w 2225040"/>
                <a:gd name="connsiteY121" fmla="*/ 506730 h 1790700"/>
                <a:gd name="connsiteX122" fmla="*/ 1127760 w 2225040"/>
                <a:gd name="connsiteY122" fmla="*/ 529590 h 1790700"/>
                <a:gd name="connsiteX123" fmla="*/ 1120140 w 2225040"/>
                <a:gd name="connsiteY123" fmla="*/ 541020 h 1790700"/>
                <a:gd name="connsiteX124" fmla="*/ 1108710 w 2225040"/>
                <a:gd name="connsiteY124" fmla="*/ 560070 h 1790700"/>
                <a:gd name="connsiteX125" fmla="*/ 1101090 w 2225040"/>
                <a:gd name="connsiteY125" fmla="*/ 582930 h 1790700"/>
                <a:gd name="connsiteX126" fmla="*/ 1104900 w 2225040"/>
                <a:gd name="connsiteY126" fmla="*/ 624840 h 1790700"/>
                <a:gd name="connsiteX127" fmla="*/ 1112520 w 2225040"/>
                <a:gd name="connsiteY127" fmla="*/ 640080 h 1790700"/>
                <a:gd name="connsiteX128" fmla="*/ 1131570 w 2225040"/>
                <a:gd name="connsiteY128" fmla="*/ 659130 h 1790700"/>
                <a:gd name="connsiteX129" fmla="*/ 1143000 w 2225040"/>
                <a:gd name="connsiteY129" fmla="*/ 662940 h 1790700"/>
                <a:gd name="connsiteX130" fmla="*/ 1154430 w 2225040"/>
                <a:gd name="connsiteY130" fmla="*/ 670560 h 1790700"/>
                <a:gd name="connsiteX131" fmla="*/ 1184910 w 2225040"/>
                <a:gd name="connsiteY131" fmla="*/ 678180 h 1790700"/>
                <a:gd name="connsiteX132" fmla="*/ 1219200 w 2225040"/>
                <a:gd name="connsiteY132" fmla="*/ 697230 h 1790700"/>
                <a:gd name="connsiteX133" fmla="*/ 1219200 w 2225040"/>
                <a:gd name="connsiteY133" fmla="*/ 697230 h 1790700"/>
                <a:gd name="connsiteX134" fmla="*/ 1242060 w 2225040"/>
                <a:gd name="connsiteY134" fmla="*/ 704850 h 1790700"/>
                <a:gd name="connsiteX135" fmla="*/ 1253490 w 2225040"/>
                <a:gd name="connsiteY135" fmla="*/ 708660 h 1790700"/>
                <a:gd name="connsiteX136" fmla="*/ 1264920 w 2225040"/>
                <a:gd name="connsiteY136" fmla="*/ 720090 h 1790700"/>
                <a:gd name="connsiteX137" fmla="*/ 1280160 w 2225040"/>
                <a:gd name="connsiteY137" fmla="*/ 746760 h 1790700"/>
                <a:gd name="connsiteX138" fmla="*/ 1276350 w 2225040"/>
                <a:gd name="connsiteY138" fmla="*/ 758190 h 1790700"/>
                <a:gd name="connsiteX139" fmla="*/ 1226820 w 2225040"/>
                <a:gd name="connsiteY139" fmla="*/ 742950 h 1790700"/>
                <a:gd name="connsiteX140" fmla="*/ 1215390 w 2225040"/>
                <a:gd name="connsiteY140" fmla="*/ 731520 h 1790700"/>
                <a:gd name="connsiteX141" fmla="*/ 1203960 w 2225040"/>
                <a:gd name="connsiteY141" fmla="*/ 727710 h 1790700"/>
                <a:gd name="connsiteX142" fmla="*/ 1184910 w 2225040"/>
                <a:gd name="connsiteY142" fmla="*/ 720090 h 1790700"/>
                <a:gd name="connsiteX143" fmla="*/ 1162050 w 2225040"/>
                <a:gd name="connsiteY143" fmla="*/ 723900 h 1790700"/>
                <a:gd name="connsiteX144" fmla="*/ 1158240 w 2225040"/>
                <a:gd name="connsiteY144" fmla="*/ 784860 h 1790700"/>
                <a:gd name="connsiteX145" fmla="*/ 1112520 w 2225040"/>
                <a:gd name="connsiteY145" fmla="*/ 781050 h 1790700"/>
                <a:gd name="connsiteX146" fmla="*/ 1066800 w 2225040"/>
                <a:gd name="connsiteY146" fmla="*/ 769620 h 1790700"/>
                <a:gd name="connsiteX147" fmla="*/ 1040130 w 2225040"/>
                <a:gd name="connsiteY147" fmla="*/ 750570 h 1790700"/>
                <a:gd name="connsiteX148" fmla="*/ 1028700 w 2225040"/>
                <a:gd name="connsiteY148" fmla="*/ 742950 h 1790700"/>
                <a:gd name="connsiteX149" fmla="*/ 1013460 w 2225040"/>
                <a:gd name="connsiteY149" fmla="*/ 731520 h 1790700"/>
                <a:gd name="connsiteX150" fmla="*/ 990600 w 2225040"/>
                <a:gd name="connsiteY150" fmla="*/ 723900 h 1790700"/>
                <a:gd name="connsiteX151" fmla="*/ 975360 w 2225040"/>
                <a:gd name="connsiteY151" fmla="*/ 716280 h 1790700"/>
                <a:gd name="connsiteX152" fmla="*/ 960120 w 2225040"/>
                <a:gd name="connsiteY152" fmla="*/ 712470 h 1790700"/>
                <a:gd name="connsiteX153" fmla="*/ 948690 w 2225040"/>
                <a:gd name="connsiteY153" fmla="*/ 708660 h 1790700"/>
                <a:gd name="connsiteX154" fmla="*/ 910590 w 2225040"/>
                <a:gd name="connsiteY154" fmla="*/ 712470 h 1790700"/>
                <a:gd name="connsiteX155" fmla="*/ 906780 w 2225040"/>
                <a:gd name="connsiteY155" fmla="*/ 723900 h 1790700"/>
                <a:gd name="connsiteX156" fmla="*/ 899160 w 2225040"/>
                <a:gd name="connsiteY156" fmla="*/ 762000 h 1790700"/>
                <a:gd name="connsiteX157" fmla="*/ 891540 w 2225040"/>
                <a:gd name="connsiteY157" fmla="*/ 788670 h 1790700"/>
                <a:gd name="connsiteX158" fmla="*/ 887730 w 2225040"/>
                <a:gd name="connsiteY158" fmla="*/ 803910 h 1790700"/>
                <a:gd name="connsiteX159" fmla="*/ 876300 w 2225040"/>
                <a:gd name="connsiteY159" fmla="*/ 815340 h 1790700"/>
                <a:gd name="connsiteX160" fmla="*/ 857250 w 2225040"/>
                <a:gd name="connsiteY160" fmla="*/ 853440 h 1790700"/>
                <a:gd name="connsiteX161" fmla="*/ 842010 w 2225040"/>
                <a:gd name="connsiteY161" fmla="*/ 868680 h 1790700"/>
                <a:gd name="connsiteX162" fmla="*/ 830580 w 2225040"/>
                <a:gd name="connsiteY162" fmla="*/ 880110 h 1790700"/>
                <a:gd name="connsiteX163" fmla="*/ 819150 w 2225040"/>
                <a:gd name="connsiteY163" fmla="*/ 887730 h 1790700"/>
                <a:gd name="connsiteX164" fmla="*/ 803910 w 2225040"/>
                <a:gd name="connsiteY164" fmla="*/ 864870 h 1790700"/>
                <a:gd name="connsiteX165" fmla="*/ 800100 w 2225040"/>
                <a:gd name="connsiteY165" fmla="*/ 849630 h 1790700"/>
                <a:gd name="connsiteX166" fmla="*/ 784860 w 2225040"/>
                <a:gd name="connsiteY166" fmla="*/ 842010 h 1790700"/>
                <a:gd name="connsiteX167" fmla="*/ 701040 w 2225040"/>
                <a:gd name="connsiteY167" fmla="*/ 845820 h 1790700"/>
                <a:gd name="connsiteX168" fmla="*/ 681990 w 2225040"/>
                <a:gd name="connsiteY168" fmla="*/ 849630 h 1790700"/>
                <a:gd name="connsiteX169" fmla="*/ 670560 w 2225040"/>
                <a:gd name="connsiteY169" fmla="*/ 857250 h 1790700"/>
                <a:gd name="connsiteX170" fmla="*/ 647700 w 2225040"/>
                <a:gd name="connsiteY170" fmla="*/ 864870 h 1790700"/>
                <a:gd name="connsiteX171" fmla="*/ 636270 w 2225040"/>
                <a:gd name="connsiteY171" fmla="*/ 872490 h 1790700"/>
                <a:gd name="connsiteX172" fmla="*/ 613410 w 2225040"/>
                <a:gd name="connsiteY172" fmla="*/ 880110 h 1790700"/>
                <a:gd name="connsiteX173" fmla="*/ 601980 w 2225040"/>
                <a:gd name="connsiteY173" fmla="*/ 891540 h 1790700"/>
                <a:gd name="connsiteX174" fmla="*/ 571500 w 2225040"/>
                <a:gd name="connsiteY174" fmla="*/ 891540 h 1790700"/>
                <a:gd name="connsiteX175" fmla="*/ 510540 w 2225040"/>
                <a:gd name="connsiteY175" fmla="*/ 891540 h 1790700"/>
                <a:gd name="connsiteX176" fmla="*/ 506730 w 2225040"/>
                <a:gd name="connsiteY176" fmla="*/ 906780 h 1790700"/>
                <a:gd name="connsiteX177" fmla="*/ 502920 w 2225040"/>
                <a:gd name="connsiteY177" fmla="*/ 918210 h 1790700"/>
                <a:gd name="connsiteX178" fmla="*/ 468630 w 2225040"/>
                <a:gd name="connsiteY178" fmla="*/ 944880 h 1790700"/>
                <a:gd name="connsiteX179" fmla="*/ 457200 w 2225040"/>
                <a:gd name="connsiteY179" fmla="*/ 952500 h 1790700"/>
                <a:gd name="connsiteX180" fmla="*/ 293370 w 2225040"/>
                <a:gd name="connsiteY180" fmla="*/ 807720 h 1790700"/>
                <a:gd name="connsiteX181" fmla="*/ 259080 w 2225040"/>
                <a:gd name="connsiteY181" fmla="*/ 853440 h 1790700"/>
                <a:gd name="connsiteX182" fmla="*/ 228600 w 2225040"/>
                <a:gd name="connsiteY182" fmla="*/ 864870 h 1790700"/>
                <a:gd name="connsiteX183" fmla="*/ 167640 w 2225040"/>
                <a:gd name="connsiteY183" fmla="*/ 872490 h 1790700"/>
                <a:gd name="connsiteX184" fmla="*/ 156210 w 2225040"/>
                <a:gd name="connsiteY184" fmla="*/ 880110 h 1790700"/>
                <a:gd name="connsiteX185" fmla="*/ 152400 w 2225040"/>
                <a:gd name="connsiteY185" fmla="*/ 895350 h 1790700"/>
                <a:gd name="connsiteX186" fmla="*/ 144780 w 2225040"/>
                <a:gd name="connsiteY186" fmla="*/ 963930 h 1790700"/>
                <a:gd name="connsiteX187" fmla="*/ 140970 w 2225040"/>
                <a:gd name="connsiteY187" fmla="*/ 967740 h 1790700"/>
                <a:gd name="connsiteX188" fmla="*/ 137160 w 2225040"/>
                <a:gd name="connsiteY188" fmla="*/ 1055370 h 1790700"/>
                <a:gd name="connsiteX189" fmla="*/ 247650 w 2225040"/>
                <a:gd name="connsiteY189" fmla="*/ 1104900 h 1790700"/>
                <a:gd name="connsiteX190" fmla="*/ 236220 w 2225040"/>
                <a:gd name="connsiteY190" fmla="*/ 1196340 h 1790700"/>
                <a:gd name="connsiteX191" fmla="*/ 95250 w 2225040"/>
                <a:gd name="connsiteY191" fmla="*/ 1310640 h 1790700"/>
                <a:gd name="connsiteX192" fmla="*/ 110490 w 2225040"/>
                <a:gd name="connsiteY192" fmla="*/ 1394460 h 1790700"/>
                <a:gd name="connsiteX193" fmla="*/ 140970 w 2225040"/>
                <a:gd name="connsiteY193" fmla="*/ 1440180 h 1790700"/>
                <a:gd name="connsiteX194" fmla="*/ 0 w 2225040"/>
                <a:gd name="connsiteY194" fmla="*/ 1546860 h 1790700"/>
                <a:gd name="connsiteX195" fmla="*/ 38100 w 2225040"/>
                <a:gd name="connsiteY195" fmla="*/ 1604010 h 1790700"/>
                <a:gd name="connsiteX0" fmla="*/ 38100 w 2225040"/>
                <a:gd name="connsiteY0" fmla="*/ 1604010 h 1779683"/>
                <a:gd name="connsiteX1" fmla="*/ 21069 w 2225040"/>
                <a:gd name="connsiteY1" fmla="*/ 1765406 h 1779683"/>
                <a:gd name="connsiteX2" fmla="*/ 138858 w 2225040"/>
                <a:gd name="connsiteY2" fmla="*/ 1779683 h 1779683"/>
                <a:gd name="connsiteX3" fmla="*/ 1021080 w 2225040"/>
                <a:gd name="connsiteY3" fmla="*/ 1779270 h 1779683"/>
                <a:gd name="connsiteX4" fmla="*/ 1154430 w 2225040"/>
                <a:gd name="connsiteY4" fmla="*/ 1691640 h 1779683"/>
                <a:gd name="connsiteX5" fmla="*/ 1219200 w 2225040"/>
                <a:gd name="connsiteY5" fmla="*/ 1691640 h 1779683"/>
                <a:gd name="connsiteX6" fmla="*/ 1295400 w 2225040"/>
                <a:gd name="connsiteY6" fmla="*/ 1657350 h 1779683"/>
                <a:gd name="connsiteX7" fmla="*/ 1417320 w 2225040"/>
                <a:gd name="connsiteY7" fmla="*/ 1615440 h 1779683"/>
                <a:gd name="connsiteX8" fmla="*/ 1455420 w 2225040"/>
                <a:gd name="connsiteY8" fmla="*/ 1539240 h 1779683"/>
                <a:gd name="connsiteX9" fmla="*/ 1478280 w 2225040"/>
                <a:gd name="connsiteY9" fmla="*/ 1512570 h 1779683"/>
                <a:gd name="connsiteX10" fmla="*/ 1489710 w 2225040"/>
                <a:gd name="connsiteY10" fmla="*/ 1508760 h 1779683"/>
                <a:gd name="connsiteX11" fmla="*/ 1493520 w 2225040"/>
                <a:gd name="connsiteY11" fmla="*/ 1504950 h 1779683"/>
                <a:gd name="connsiteX12" fmla="*/ 1569720 w 2225040"/>
                <a:gd name="connsiteY12" fmla="*/ 1501140 h 1779683"/>
                <a:gd name="connsiteX13" fmla="*/ 1584960 w 2225040"/>
                <a:gd name="connsiteY13" fmla="*/ 1470660 h 1779683"/>
                <a:gd name="connsiteX14" fmla="*/ 1588770 w 2225040"/>
                <a:gd name="connsiteY14" fmla="*/ 1459230 h 1779683"/>
                <a:gd name="connsiteX15" fmla="*/ 1600200 w 2225040"/>
                <a:gd name="connsiteY15" fmla="*/ 1451610 h 1779683"/>
                <a:gd name="connsiteX16" fmla="*/ 1607820 w 2225040"/>
                <a:gd name="connsiteY16" fmla="*/ 1440180 h 1779683"/>
                <a:gd name="connsiteX17" fmla="*/ 1615440 w 2225040"/>
                <a:gd name="connsiteY17" fmla="*/ 1390650 h 1779683"/>
                <a:gd name="connsiteX18" fmla="*/ 1619250 w 2225040"/>
                <a:gd name="connsiteY18" fmla="*/ 1371600 h 1779683"/>
                <a:gd name="connsiteX19" fmla="*/ 1664970 w 2225040"/>
                <a:gd name="connsiteY19" fmla="*/ 1367790 h 1779683"/>
                <a:gd name="connsiteX20" fmla="*/ 1676400 w 2225040"/>
                <a:gd name="connsiteY20" fmla="*/ 1363980 h 1779683"/>
                <a:gd name="connsiteX21" fmla="*/ 1699260 w 2225040"/>
                <a:gd name="connsiteY21" fmla="*/ 1344930 h 1779683"/>
                <a:gd name="connsiteX22" fmla="*/ 1703070 w 2225040"/>
                <a:gd name="connsiteY22" fmla="*/ 1329690 h 1779683"/>
                <a:gd name="connsiteX23" fmla="*/ 1710690 w 2225040"/>
                <a:gd name="connsiteY23" fmla="*/ 1318260 h 1779683"/>
                <a:gd name="connsiteX24" fmla="*/ 1703070 w 2225040"/>
                <a:gd name="connsiteY24" fmla="*/ 1283970 h 1779683"/>
                <a:gd name="connsiteX25" fmla="*/ 1706880 w 2225040"/>
                <a:gd name="connsiteY25" fmla="*/ 1264920 h 1779683"/>
                <a:gd name="connsiteX26" fmla="*/ 1847850 w 2225040"/>
                <a:gd name="connsiteY26" fmla="*/ 1169670 h 1779683"/>
                <a:gd name="connsiteX27" fmla="*/ 1958340 w 2225040"/>
                <a:gd name="connsiteY27" fmla="*/ 1131570 h 1779683"/>
                <a:gd name="connsiteX28" fmla="*/ 2225040 w 2225040"/>
                <a:gd name="connsiteY28" fmla="*/ 861060 h 1779683"/>
                <a:gd name="connsiteX29" fmla="*/ 2183130 w 2225040"/>
                <a:gd name="connsiteY29" fmla="*/ 861060 h 1779683"/>
                <a:gd name="connsiteX30" fmla="*/ 2148840 w 2225040"/>
                <a:gd name="connsiteY30" fmla="*/ 857250 h 1779683"/>
                <a:gd name="connsiteX31" fmla="*/ 2133600 w 2225040"/>
                <a:gd name="connsiteY31" fmla="*/ 845820 h 1779683"/>
                <a:gd name="connsiteX32" fmla="*/ 2110740 w 2225040"/>
                <a:gd name="connsiteY32" fmla="*/ 826770 h 1779683"/>
                <a:gd name="connsiteX33" fmla="*/ 2087880 w 2225040"/>
                <a:gd name="connsiteY33" fmla="*/ 807720 h 1779683"/>
                <a:gd name="connsiteX34" fmla="*/ 2080260 w 2225040"/>
                <a:gd name="connsiteY34" fmla="*/ 796290 h 1779683"/>
                <a:gd name="connsiteX35" fmla="*/ 2068830 w 2225040"/>
                <a:gd name="connsiteY35" fmla="*/ 788670 h 1779683"/>
                <a:gd name="connsiteX36" fmla="*/ 2053590 w 2225040"/>
                <a:gd name="connsiteY36" fmla="*/ 777240 h 1779683"/>
                <a:gd name="connsiteX37" fmla="*/ 2042160 w 2225040"/>
                <a:gd name="connsiteY37" fmla="*/ 773430 h 1779683"/>
                <a:gd name="connsiteX38" fmla="*/ 2019300 w 2225040"/>
                <a:gd name="connsiteY38" fmla="*/ 762000 h 1779683"/>
                <a:gd name="connsiteX39" fmla="*/ 2000250 w 2225040"/>
                <a:gd name="connsiteY39" fmla="*/ 731520 h 1779683"/>
                <a:gd name="connsiteX40" fmla="*/ 1985010 w 2225040"/>
                <a:gd name="connsiteY40" fmla="*/ 708660 h 1779683"/>
                <a:gd name="connsiteX41" fmla="*/ 1973580 w 2225040"/>
                <a:gd name="connsiteY41" fmla="*/ 704850 h 1779683"/>
                <a:gd name="connsiteX42" fmla="*/ 1965960 w 2225040"/>
                <a:gd name="connsiteY42" fmla="*/ 693420 h 1779683"/>
                <a:gd name="connsiteX43" fmla="*/ 1954530 w 2225040"/>
                <a:gd name="connsiteY43" fmla="*/ 681990 h 1779683"/>
                <a:gd name="connsiteX44" fmla="*/ 1950720 w 2225040"/>
                <a:gd name="connsiteY44" fmla="*/ 640080 h 1779683"/>
                <a:gd name="connsiteX45" fmla="*/ 1939290 w 2225040"/>
                <a:gd name="connsiteY45" fmla="*/ 628650 h 1779683"/>
                <a:gd name="connsiteX46" fmla="*/ 1916430 w 2225040"/>
                <a:gd name="connsiteY46" fmla="*/ 613410 h 1779683"/>
                <a:gd name="connsiteX47" fmla="*/ 1893570 w 2225040"/>
                <a:gd name="connsiteY47" fmla="*/ 594360 h 1779683"/>
                <a:gd name="connsiteX48" fmla="*/ 1885950 w 2225040"/>
                <a:gd name="connsiteY48" fmla="*/ 582930 h 1779683"/>
                <a:gd name="connsiteX49" fmla="*/ 1874520 w 2225040"/>
                <a:gd name="connsiteY49" fmla="*/ 575310 h 1779683"/>
                <a:gd name="connsiteX50" fmla="*/ 1870710 w 2225040"/>
                <a:gd name="connsiteY50" fmla="*/ 556260 h 1779683"/>
                <a:gd name="connsiteX51" fmla="*/ 1866900 w 2225040"/>
                <a:gd name="connsiteY51" fmla="*/ 529590 h 1779683"/>
                <a:gd name="connsiteX52" fmla="*/ 1855470 w 2225040"/>
                <a:gd name="connsiteY52" fmla="*/ 518160 h 1779683"/>
                <a:gd name="connsiteX53" fmla="*/ 1851660 w 2225040"/>
                <a:gd name="connsiteY53" fmla="*/ 506730 h 1779683"/>
                <a:gd name="connsiteX54" fmla="*/ 1840230 w 2225040"/>
                <a:gd name="connsiteY54" fmla="*/ 499110 h 1779683"/>
                <a:gd name="connsiteX55" fmla="*/ 1832610 w 2225040"/>
                <a:gd name="connsiteY55" fmla="*/ 487680 h 1779683"/>
                <a:gd name="connsiteX56" fmla="*/ 1828800 w 2225040"/>
                <a:gd name="connsiteY56" fmla="*/ 445770 h 1779683"/>
                <a:gd name="connsiteX57" fmla="*/ 1805940 w 2225040"/>
                <a:gd name="connsiteY57" fmla="*/ 422910 h 1779683"/>
                <a:gd name="connsiteX58" fmla="*/ 1794510 w 2225040"/>
                <a:gd name="connsiteY58" fmla="*/ 415290 h 1779683"/>
                <a:gd name="connsiteX59" fmla="*/ 1771650 w 2225040"/>
                <a:gd name="connsiteY59" fmla="*/ 396240 h 1779683"/>
                <a:gd name="connsiteX60" fmla="*/ 1760220 w 2225040"/>
                <a:gd name="connsiteY60" fmla="*/ 373380 h 1779683"/>
                <a:gd name="connsiteX61" fmla="*/ 1733550 w 2225040"/>
                <a:gd name="connsiteY61" fmla="*/ 346710 h 1779683"/>
                <a:gd name="connsiteX62" fmla="*/ 1729740 w 2225040"/>
                <a:gd name="connsiteY62" fmla="*/ 335280 h 1779683"/>
                <a:gd name="connsiteX63" fmla="*/ 1718310 w 2225040"/>
                <a:gd name="connsiteY63" fmla="*/ 323850 h 1779683"/>
                <a:gd name="connsiteX64" fmla="*/ 1722120 w 2225040"/>
                <a:gd name="connsiteY64" fmla="*/ 304800 h 1779683"/>
                <a:gd name="connsiteX65" fmla="*/ 1744980 w 2225040"/>
                <a:gd name="connsiteY65" fmla="*/ 285750 h 1779683"/>
                <a:gd name="connsiteX66" fmla="*/ 1748790 w 2225040"/>
                <a:gd name="connsiteY66" fmla="*/ 274320 h 1779683"/>
                <a:gd name="connsiteX67" fmla="*/ 1752600 w 2225040"/>
                <a:gd name="connsiteY67" fmla="*/ 213360 h 1779683"/>
                <a:gd name="connsiteX68" fmla="*/ 1767840 w 2225040"/>
                <a:gd name="connsiteY68" fmla="*/ 201930 h 1779683"/>
                <a:gd name="connsiteX69" fmla="*/ 1764030 w 2225040"/>
                <a:gd name="connsiteY69" fmla="*/ 171450 h 1779683"/>
                <a:gd name="connsiteX70" fmla="*/ 1756410 w 2225040"/>
                <a:gd name="connsiteY70" fmla="*/ 160020 h 1779683"/>
                <a:gd name="connsiteX71" fmla="*/ 1744980 w 2225040"/>
                <a:gd name="connsiteY71" fmla="*/ 118110 h 1779683"/>
                <a:gd name="connsiteX72" fmla="*/ 1737360 w 2225040"/>
                <a:gd name="connsiteY72" fmla="*/ 95250 h 1779683"/>
                <a:gd name="connsiteX73" fmla="*/ 1722120 w 2225040"/>
                <a:gd name="connsiteY73" fmla="*/ 87630 h 1779683"/>
                <a:gd name="connsiteX74" fmla="*/ 1699260 w 2225040"/>
                <a:gd name="connsiteY74" fmla="*/ 80010 h 1779683"/>
                <a:gd name="connsiteX75" fmla="*/ 1668780 w 2225040"/>
                <a:gd name="connsiteY75" fmla="*/ 64770 h 1779683"/>
                <a:gd name="connsiteX76" fmla="*/ 1664970 w 2225040"/>
                <a:gd name="connsiteY76" fmla="*/ 53340 h 1779683"/>
                <a:gd name="connsiteX77" fmla="*/ 1653540 w 2225040"/>
                <a:gd name="connsiteY77" fmla="*/ 41910 h 1779683"/>
                <a:gd name="connsiteX78" fmla="*/ 1623060 w 2225040"/>
                <a:gd name="connsiteY78" fmla="*/ 45720 h 1779683"/>
                <a:gd name="connsiteX79" fmla="*/ 1611630 w 2225040"/>
                <a:gd name="connsiteY79" fmla="*/ 57150 h 1779683"/>
                <a:gd name="connsiteX80" fmla="*/ 1588770 w 2225040"/>
                <a:gd name="connsiteY80" fmla="*/ 60960 h 1779683"/>
                <a:gd name="connsiteX81" fmla="*/ 1539240 w 2225040"/>
                <a:gd name="connsiteY81" fmla="*/ 80010 h 1779683"/>
                <a:gd name="connsiteX82" fmla="*/ 1485900 w 2225040"/>
                <a:gd name="connsiteY82" fmla="*/ 76200 h 1779683"/>
                <a:gd name="connsiteX83" fmla="*/ 1474470 w 2225040"/>
                <a:gd name="connsiteY83" fmla="*/ 72390 h 1779683"/>
                <a:gd name="connsiteX84" fmla="*/ 1451610 w 2225040"/>
                <a:gd name="connsiteY84" fmla="*/ 57150 h 1779683"/>
                <a:gd name="connsiteX85" fmla="*/ 1447800 w 2225040"/>
                <a:gd name="connsiteY85" fmla="*/ 34290 h 1779683"/>
                <a:gd name="connsiteX86" fmla="*/ 1440180 w 2225040"/>
                <a:gd name="connsiteY86" fmla="*/ 11430 h 1779683"/>
                <a:gd name="connsiteX87" fmla="*/ 1428750 w 2225040"/>
                <a:gd name="connsiteY87" fmla="*/ 7620 h 1779683"/>
                <a:gd name="connsiteX88" fmla="*/ 1383030 w 2225040"/>
                <a:gd name="connsiteY88" fmla="*/ 0 h 1779683"/>
                <a:gd name="connsiteX89" fmla="*/ 1272540 w 2225040"/>
                <a:gd name="connsiteY89" fmla="*/ 38100 h 1779683"/>
                <a:gd name="connsiteX90" fmla="*/ 1272540 w 2225040"/>
                <a:gd name="connsiteY90" fmla="*/ 140970 h 1779683"/>
                <a:gd name="connsiteX91" fmla="*/ 1242060 w 2225040"/>
                <a:gd name="connsiteY91" fmla="*/ 129540 h 1779683"/>
                <a:gd name="connsiteX92" fmla="*/ 1234440 w 2225040"/>
                <a:gd name="connsiteY92" fmla="*/ 118110 h 1779683"/>
                <a:gd name="connsiteX93" fmla="*/ 1223010 w 2225040"/>
                <a:gd name="connsiteY93" fmla="*/ 114300 h 1779683"/>
                <a:gd name="connsiteX94" fmla="*/ 1200150 w 2225040"/>
                <a:gd name="connsiteY94" fmla="*/ 99060 h 1779683"/>
                <a:gd name="connsiteX95" fmla="*/ 1188720 w 2225040"/>
                <a:gd name="connsiteY95" fmla="*/ 91440 h 1779683"/>
                <a:gd name="connsiteX96" fmla="*/ 1181100 w 2225040"/>
                <a:gd name="connsiteY96" fmla="*/ 80010 h 1779683"/>
                <a:gd name="connsiteX97" fmla="*/ 1150620 w 2225040"/>
                <a:gd name="connsiteY97" fmla="*/ 99060 h 1779683"/>
                <a:gd name="connsiteX98" fmla="*/ 1139190 w 2225040"/>
                <a:gd name="connsiteY98" fmla="*/ 106680 h 1779683"/>
                <a:gd name="connsiteX99" fmla="*/ 1135380 w 2225040"/>
                <a:gd name="connsiteY99" fmla="*/ 118110 h 1779683"/>
                <a:gd name="connsiteX100" fmla="*/ 1127760 w 2225040"/>
                <a:gd name="connsiteY100" fmla="*/ 129540 h 1779683"/>
                <a:gd name="connsiteX101" fmla="*/ 1123950 w 2225040"/>
                <a:gd name="connsiteY101" fmla="*/ 144780 h 1779683"/>
                <a:gd name="connsiteX102" fmla="*/ 1116330 w 2225040"/>
                <a:gd name="connsiteY102" fmla="*/ 156210 h 1779683"/>
                <a:gd name="connsiteX103" fmla="*/ 1101090 w 2225040"/>
                <a:gd name="connsiteY103" fmla="*/ 190500 h 1779683"/>
                <a:gd name="connsiteX104" fmla="*/ 1089660 w 2225040"/>
                <a:gd name="connsiteY104" fmla="*/ 198120 h 1779683"/>
                <a:gd name="connsiteX105" fmla="*/ 1082040 w 2225040"/>
                <a:gd name="connsiteY105" fmla="*/ 209550 h 1779683"/>
                <a:gd name="connsiteX106" fmla="*/ 1059180 w 2225040"/>
                <a:gd name="connsiteY106" fmla="*/ 228600 h 1779683"/>
                <a:gd name="connsiteX107" fmla="*/ 1032510 w 2225040"/>
                <a:gd name="connsiteY107" fmla="*/ 259080 h 1779683"/>
                <a:gd name="connsiteX108" fmla="*/ 1028700 w 2225040"/>
                <a:gd name="connsiteY108" fmla="*/ 270510 h 1779683"/>
                <a:gd name="connsiteX109" fmla="*/ 1021080 w 2225040"/>
                <a:gd name="connsiteY109" fmla="*/ 300990 h 1779683"/>
                <a:gd name="connsiteX110" fmla="*/ 1024890 w 2225040"/>
                <a:gd name="connsiteY110" fmla="*/ 339090 h 1779683"/>
                <a:gd name="connsiteX111" fmla="*/ 1036320 w 2225040"/>
                <a:gd name="connsiteY111" fmla="*/ 350520 h 1779683"/>
                <a:gd name="connsiteX112" fmla="*/ 1051560 w 2225040"/>
                <a:gd name="connsiteY112" fmla="*/ 373380 h 1779683"/>
                <a:gd name="connsiteX113" fmla="*/ 1062990 w 2225040"/>
                <a:gd name="connsiteY113" fmla="*/ 403860 h 1779683"/>
                <a:gd name="connsiteX114" fmla="*/ 1070610 w 2225040"/>
                <a:gd name="connsiteY114" fmla="*/ 419100 h 1779683"/>
                <a:gd name="connsiteX115" fmla="*/ 1082040 w 2225040"/>
                <a:gd name="connsiteY115" fmla="*/ 426720 h 1779683"/>
                <a:gd name="connsiteX116" fmla="*/ 1097280 w 2225040"/>
                <a:gd name="connsiteY116" fmla="*/ 438150 h 1779683"/>
                <a:gd name="connsiteX117" fmla="*/ 1112520 w 2225040"/>
                <a:gd name="connsiteY117" fmla="*/ 453390 h 1779683"/>
                <a:gd name="connsiteX118" fmla="*/ 1120140 w 2225040"/>
                <a:gd name="connsiteY118" fmla="*/ 464820 h 1779683"/>
                <a:gd name="connsiteX119" fmla="*/ 1131570 w 2225040"/>
                <a:gd name="connsiteY119" fmla="*/ 468630 h 1779683"/>
                <a:gd name="connsiteX120" fmla="*/ 1150620 w 2225040"/>
                <a:gd name="connsiteY120" fmla="*/ 491490 h 1779683"/>
                <a:gd name="connsiteX121" fmla="*/ 1146810 w 2225040"/>
                <a:gd name="connsiteY121" fmla="*/ 506730 h 1779683"/>
                <a:gd name="connsiteX122" fmla="*/ 1127760 w 2225040"/>
                <a:gd name="connsiteY122" fmla="*/ 529590 h 1779683"/>
                <a:gd name="connsiteX123" fmla="*/ 1120140 w 2225040"/>
                <a:gd name="connsiteY123" fmla="*/ 541020 h 1779683"/>
                <a:gd name="connsiteX124" fmla="*/ 1108710 w 2225040"/>
                <a:gd name="connsiteY124" fmla="*/ 560070 h 1779683"/>
                <a:gd name="connsiteX125" fmla="*/ 1101090 w 2225040"/>
                <a:gd name="connsiteY125" fmla="*/ 582930 h 1779683"/>
                <a:gd name="connsiteX126" fmla="*/ 1104900 w 2225040"/>
                <a:gd name="connsiteY126" fmla="*/ 624840 h 1779683"/>
                <a:gd name="connsiteX127" fmla="*/ 1112520 w 2225040"/>
                <a:gd name="connsiteY127" fmla="*/ 640080 h 1779683"/>
                <a:gd name="connsiteX128" fmla="*/ 1131570 w 2225040"/>
                <a:gd name="connsiteY128" fmla="*/ 659130 h 1779683"/>
                <a:gd name="connsiteX129" fmla="*/ 1143000 w 2225040"/>
                <a:gd name="connsiteY129" fmla="*/ 662940 h 1779683"/>
                <a:gd name="connsiteX130" fmla="*/ 1154430 w 2225040"/>
                <a:gd name="connsiteY130" fmla="*/ 670560 h 1779683"/>
                <a:gd name="connsiteX131" fmla="*/ 1184910 w 2225040"/>
                <a:gd name="connsiteY131" fmla="*/ 678180 h 1779683"/>
                <a:gd name="connsiteX132" fmla="*/ 1219200 w 2225040"/>
                <a:gd name="connsiteY132" fmla="*/ 697230 h 1779683"/>
                <a:gd name="connsiteX133" fmla="*/ 1219200 w 2225040"/>
                <a:gd name="connsiteY133" fmla="*/ 697230 h 1779683"/>
                <a:gd name="connsiteX134" fmla="*/ 1242060 w 2225040"/>
                <a:gd name="connsiteY134" fmla="*/ 704850 h 1779683"/>
                <a:gd name="connsiteX135" fmla="*/ 1253490 w 2225040"/>
                <a:gd name="connsiteY135" fmla="*/ 708660 h 1779683"/>
                <a:gd name="connsiteX136" fmla="*/ 1264920 w 2225040"/>
                <a:gd name="connsiteY136" fmla="*/ 720090 h 1779683"/>
                <a:gd name="connsiteX137" fmla="*/ 1280160 w 2225040"/>
                <a:gd name="connsiteY137" fmla="*/ 746760 h 1779683"/>
                <a:gd name="connsiteX138" fmla="*/ 1276350 w 2225040"/>
                <a:gd name="connsiteY138" fmla="*/ 758190 h 1779683"/>
                <a:gd name="connsiteX139" fmla="*/ 1226820 w 2225040"/>
                <a:gd name="connsiteY139" fmla="*/ 742950 h 1779683"/>
                <a:gd name="connsiteX140" fmla="*/ 1215390 w 2225040"/>
                <a:gd name="connsiteY140" fmla="*/ 731520 h 1779683"/>
                <a:gd name="connsiteX141" fmla="*/ 1203960 w 2225040"/>
                <a:gd name="connsiteY141" fmla="*/ 727710 h 1779683"/>
                <a:gd name="connsiteX142" fmla="*/ 1184910 w 2225040"/>
                <a:gd name="connsiteY142" fmla="*/ 720090 h 1779683"/>
                <a:gd name="connsiteX143" fmla="*/ 1162050 w 2225040"/>
                <a:gd name="connsiteY143" fmla="*/ 723900 h 1779683"/>
                <a:gd name="connsiteX144" fmla="*/ 1158240 w 2225040"/>
                <a:gd name="connsiteY144" fmla="*/ 784860 h 1779683"/>
                <a:gd name="connsiteX145" fmla="*/ 1112520 w 2225040"/>
                <a:gd name="connsiteY145" fmla="*/ 781050 h 1779683"/>
                <a:gd name="connsiteX146" fmla="*/ 1066800 w 2225040"/>
                <a:gd name="connsiteY146" fmla="*/ 769620 h 1779683"/>
                <a:gd name="connsiteX147" fmla="*/ 1040130 w 2225040"/>
                <a:gd name="connsiteY147" fmla="*/ 750570 h 1779683"/>
                <a:gd name="connsiteX148" fmla="*/ 1028700 w 2225040"/>
                <a:gd name="connsiteY148" fmla="*/ 742950 h 1779683"/>
                <a:gd name="connsiteX149" fmla="*/ 1013460 w 2225040"/>
                <a:gd name="connsiteY149" fmla="*/ 731520 h 1779683"/>
                <a:gd name="connsiteX150" fmla="*/ 990600 w 2225040"/>
                <a:gd name="connsiteY150" fmla="*/ 723900 h 1779683"/>
                <a:gd name="connsiteX151" fmla="*/ 975360 w 2225040"/>
                <a:gd name="connsiteY151" fmla="*/ 716280 h 1779683"/>
                <a:gd name="connsiteX152" fmla="*/ 960120 w 2225040"/>
                <a:gd name="connsiteY152" fmla="*/ 712470 h 1779683"/>
                <a:gd name="connsiteX153" fmla="*/ 948690 w 2225040"/>
                <a:gd name="connsiteY153" fmla="*/ 708660 h 1779683"/>
                <a:gd name="connsiteX154" fmla="*/ 910590 w 2225040"/>
                <a:gd name="connsiteY154" fmla="*/ 712470 h 1779683"/>
                <a:gd name="connsiteX155" fmla="*/ 906780 w 2225040"/>
                <a:gd name="connsiteY155" fmla="*/ 723900 h 1779683"/>
                <a:gd name="connsiteX156" fmla="*/ 899160 w 2225040"/>
                <a:gd name="connsiteY156" fmla="*/ 762000 h 1779683"/>
                <a:gd name="connsiteX157" fmla="*/ 891540 w 2225040"/>
                <a:gd name="connsiteY157" fmla="*/ 788670 h 1779683"/>
                <a:gd name="connsiteX158" fmla="*/ 887730 w 2225040"/>
                <a:gd name="connsiteY158" fmla="*/ 803910 h 1779683"/>
                <a:gd name="connsiteX159" fmla="*/ 876300 w 2225040"/>
                <a:gd name="connsiteY159" fmla="*/ 815340 h 1779683"/>
                <a:gd name="connsiteX160" fmla="*/ 857250 w 2225040"/>
                <a:gd name="connsiteY160" fmla="*/ 853440 h 1779683"/>
                <a:gd name="connsiteX161" fmla="*/ 842010 w 2225040"/>
                <a:gd name="connsiteY161" fmla="*/ 868680 h 1779683"/>
                <a:gd name="connsiteX162" fmla="*/ 830580 w 2225040"/>
                <a:gd name="connsiteY162" fmla="*/ 880110 h 1779683"/>
                <a:gd name="connsiteX163" fmla="*/ 819150 w 2225040"/>
                <a:gd name="connsiteY163" fmla="*/ 887730 h 1779683"/>
                <a:gd name="connsiteX164" fmla="*/ 803910 w 2225040"/>
                <a:gd name="connsiteY164" fmla="*/ 864870 h 1779683"/>
                <a:gd name="connsiteX165" fmla="*/ 800100 w 2225040"/>
                <a:gd name="connsiteY165" fmla="*/ 849630 h 1779683"/>
                <a:gd name="connsiteX166" fmla="*/ 784860 w 2225040"/>
                <a:gd name="connsiteY166" fmla="*/ 842010 h 1779683"/>
                <a:gd name="connsiteX167" fmla="*/ 701040 w 2225040"/>
                <a:gd name="connsiteY167" fmla="*/ 845820 h 1779683"/>
                <a:gd name="connsiteX168" fmla="*/ 681990 w 2225040"/>
                <a:gd name="connsiteY168" fmla="*/ 849630 h 1779683"/>
                <a:gd name="connsiteX169" fmla="*/ 670560 w 2225040"/>
                <a:gd name="connsiteY169" fmla="*/ 857250 h 1779683"/>
                <a:gd name="connsiteX170" fmla="*/ 647700 w 2225040"/>
                <a:gd name="connsiteY170" fmla="*/ 864870 h 1779683"/>
                <a:gd name="connsiteX171" fmla="*/ 636270 w 2225040"/>
                <a:gd name="connsiteY171" fmla="*/ 872490 h 1779683"/>
                <a:gd name="connsiteX172" fmla="*/ 613410 w 2225040"/>
                <a:gd name="connsiteY172" fmla="*/ 880110 h 1779683"/>
                <a:gd name="connsiteX173" fmla="*/ 601980 w 2225040"/>
                <a:gd name="connsiteY173" fmla="*/ 891540 h 1779683"/>
                <a:gd name="connsiteX174" fmla="*/ 571500 w 2225040"/>
                <a:gd name="connsiteY174" fmla="*/ 891540 h 1779683"/>
                <a:gd name="connsiteX175" fmla="*/ 510540 w 2225040"/>
                <a:gd name="connsiteY175" fmla="*/ 891540 h 1779683"/>
                <a:gd name="connsiteX176" fmla="*/ 506730 w 2225040"/>
                <a:gd name="connsiteY176" fmla="*/ 906780 h 1779683"/>
                <a:gd name="connsiteX177" fmla="*/ 502920 w 2225040"/>
                <a:gd name="connsiteY177" fmla="*/ 918210 h 1779683"/>
                <a:gd name="connsiteX178" fmla="*/ 468630 w 2225040"/>
                <a:gd name="connsiteY178" fmla="*/ 944880 h 1779683"/>
                <a:gd name="connsiteX179" fmla="*/ 457200 w 2225040"/>
                <a:gd name="connsiteY179" fmla="*/ 952500 h 1779683"/>
                <a:gd name="connsiteX180" fmla="*/ 293370 w 2225040"/>
                <a:gd name="connsiteY180" fmla="*/ 807720 h 1779683"/>
                <a:gd name="connsiteX181" fmla="*/ 259080 w 2225040"/>
                <a:gd name="connsiteY181" fmla="*/ 853440 h 1779683"/>
                <a:gd name="connsiteX182" fmla="*/ 228600 w 2225040"/>
                <a:gd name="connsiteY182" fmla="*/ 864870 h 1779683"/>
                <a:gd name="connsiteX183" fmla="*/ 167640 w 2225040"/>
                <a:gd name="connsiteY183" fmla="*/ 872490 h 1779683"/>
                <a:gd name="connsiteX184" fmla="*/ 156210 w 2225040"/>
                <a:gd name="connsiteY184" fmla="*/ 880110 h 1779683"/>
                <a:gd name="connsiteX185" fmla="*/ 152400 w 2225040"/>
                <a:gd name="connsiteY185" fmla="*/ 895350 h 1779683"/>
                <a:gd name="connsiteX186" fmla="*/ 144780 w 2225040"/>
                <a:gd name="connsiteY186" fmla="*/ 963930 h 1779683"/>
                <a:gd name="connsiteX187" fmla="*/ 140970 w 2225040"/>
                <a:gd name="connsiteY187" fmla="*/ 967740 h 1779683"/>
                <a:gd name="connsiteX188" fmla="*/ 137160 w 2225040"/>
                <a:gd name="connsiteY188" fmla="*/ 1055370 h 1779683"/>
                <a:gd name="connsiteX189" fmla="*/ 247650 w 2225040"/>
                <a:gd name="connsiteY189" fmla="*/ 1104900 h 1779683"/>
                <a:gd name="connsiteX190" fmla="*/ 236220 w 2225040"/>
                <a:gd name="connsiteY190" fmla="*/ 1196340 h 1779683"/>
                <a:gd name="connsiteX191" fmla="*/ 95250 w 2225040"/>
                <a:gd name="connsiteY191" fmla="*/ 1310640 h 1779683"/>
                <a:gd name="connsiteX192" fmla="*/ 110490 w 2225040"/>
                <a:gd name="connsiteY192" fmla="*/ 1394460 h 1779683"/>
                <a:gd name="connsiteX193" fmla="*/ 140970 w 2225040"/>
                <a:gd name="connsiteY193" fmla="*/ 1440180 h 1779683"/>
                <a:gd name="connsiteX194" fmla="*/ 0 w 2225040"/>
                <a:gd name="connsiteY194" fmla="*/ 1546860 h 1779683"/>
                <a:gd name="connsiteX195" fmla="*/ 38100 w 2225040"/>
                <a:gd name="connsiteY195" fmla="*/ 1604010 h 177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25040" h="1779683">
                  <a:moveTo>
                    <a:pt x="38100" y="1604010"/>
                  </a:moveTo>
                  <a:lnTo>
                    <a:pt x="21069" y="1765406"/>
                  </a:lnTo>
                  <a:cubicBezTo>
                    <a:pt x="58496" y="1773837"/>
                    <a:pt x="-27810" y="1777372"/>
                    <a:pt x="138858" y="1779683"/>
                  </a:cubicBezTo>
                  <a:lnTo>
                    <a:pt x="1021080" y="1779270"/>
                  </a:lnTo>
                  <a:lnTo>
                    <a:pt x="1154430" y="1691640"/>
                  </a:lnTo>
                  <a:lnTo>
                    <a:pt x="1219200" y="1691640"/>
                  </a:lnTo>
                  <a:lnTo>
                    <a:pt x="1295400" y="1657350"/>
                  </a:lnTo>
                  <a:lnTo>
                    <a:pt x="1417320" y="1615440"/>
                  </a:lnTo>
                  <a:lnTo>
                    <a:pt x="1455420" y="1539240"/>
                  </a:lnTo>
                  <a:cubicBezTo>
                    <a:pt x="1463040" y="1530350"/>
                    <a:pt x="1469529" y="1520349"/>
                    <a:pt x="1478280" y="1512570"/>
                  </a:cubicBezTo>
                  <a:cubicBezTo>
                    <a:pt x="1481282" y="1509902"/>
                    <a:pt x="1486118" y="1510556"/>
                    <a:pt x="1489710" y="1508760"/>
                  </a:cubicBezTo>
                  <a:cubicBezTo>
                    <a:pt x="1491316" y="1507957"/>
                    <a:pt x="1492250" y="1506220"/>
                    <a:pt x="1493520" y="1504950"/>
                  </a:cubicBezTo>
                  <a:lnTo>
                    <a:pt x="1569720" y="1501140"/>
                  </a:lnTo>
                  <a:cubicBezTo>
                    <a:pt x="1574800" y="1490980"/>
                    <a:pt x="1580260" y="1481001"/>
                    <a:pt x="1584960" y="1470660"/>
                  </a:cubicBezTo>
                  <a:cubicBezTo>
                    <a:pt x="1586622" y="1467004"/>
                    <a:pt x="1586261" y="1462366"/>
                    <a:pt x="1588770" y="1459230"/>
                  </a:cubicBezTo>
                  <a:cubicBezTo>
                    <a:pt x="1591631" y="1455654"/>
                    <a:pt x="1596390" y="1454150"/>
                    <a:pt x="1600200" y="1451610"/>
                  </a:cubicBezTo>
                  <a:cubicBezTo>
                    <a:pt x="1602740" y="1447800"/>
                    <a:pt x="1605772" y="1444276"/>
                    <a:pt x="1607820" y="1440180"/>
                  </a:cubicBezTo>
                  <a:cubicBezTo>
                    <a:pt x="1614842" y="1426137"/>
                    <a:pt x="1613851" y="1402570"/>
                    <a:pt x="1615440" y="1390650"/>
                  </a:cubicBezTo>
                  <a:cubicBezTo>
                    <a:pt x="1616296" y="1384231"/>
                    <a:pt x="1613370" y="1374314"/>
                    <a:pt x="1619250" y="1371600"/>
                  </a:cubicBezTo>
                  <a:cubicBezTo>
                    <a:pt x="1633135" y="1365191"/>
                    <a:pt x="1649730" y="1369060"/>
                    <a:pt x="1664970" y="1367790"/>
                  </a:cubicBezTo>
                  <a:cubicBezTo>
                    <a:pt x="1668780" y="1366520"/>
                    <a:pt x="1672808" y="1365776"/>
                    <a:pt x="1676400" y="1363980"/>
                  </a:cubicBezTo>
                  <a:cubicBezTo>
                    <a:pt x="1687009" y="1358676"/>
                    <a:pt x="1690834" y="1353356"/>
                    <a:pt x="1699260" y="1344930"/>
                  </a:cubicBezTo>
                  <a:cubicBezTo>
                    <a:pt x="1700530" y="1339850"/>
                    <a:pt x="1701007" y="1334503"/>
                    <a:pt x="1703070" y="1329690"/>
                  </a:cubicBezTo>
                  <a:cubicBezTo>
                    <a:pt x="1704874" y="1325481"/>
                    <a:pt x="1710184" y="1322811"/>
                    <a:pt x="1710690" y="1318260"/>
                  </a:cubicBezTo>
                  <a:cubicBezTo>
                    <a:pt x="1711808" y="1308202"/>
                    <a:pt x="1706418" y="1294014"/>
                    <a:pt x="1703070" y="1283970"/>
                  </a:cubicBezTo>
                  <a:lnTo>
                    <a:pt x="1706880" y="1264920"/>
                  </a:lnTo>
                  <a:lnTo>
                    <a:pt x="1847850" y="1169670"/>
                  </a:lnTo>
                  <a:lnTo>
                    <a:pt x="1958340" y="1131570"/>
                  </a:lnTo>
                  <a:lnTo>
                    <a:pt x="2225040" y="861060"/>
                  </a:lnTo>
                  <a:lnTo>
                    <a:pt x="2183130" y="861060"/>
                  </a:lnTo>
                  <a:cubicBezTo>
                    <a:pt x="2171700" y="859790"/>
                    <a:pt x="2159832" y="860632"/>
                    <a:pt x="2148840" y="857250"/>
                  </a:cubicBezTo>
                  <a:cubicBezTo>
                    <a:pt x="2142771" y="855383"/>
                    <a:pt x="2138421" y="849953"/>
                    <a:pt x="2133600" y="845820"/>
                  </a:cubicBezTo>
                  <a:cubicBezTo>
                    <a:pt x="2107931" y="823818"/>
                    <a:pt x="2136002" y="843611"/>
                    <a:pt x="2110740" y="826770"/>
                  </a:cubicBezTo>
                  <a:cubicBezTo>
                    <a:pt x="2092175" y="798923"/>
                    <a:pt x="2116883" y="831890"/>
                    <a:pt x="2087880" y="807720"/>
                  </a:cubicBezTo>
                  <a:cubicBezTo>
                    <a:pt x="2084362" y="804789"/>
                    <a:pt x="2083498" y="799528"/>
                    <a:pt x="2080260" y="796290"/>
                  </a:cubicBezTo>
                  <a:cubicBezTo>
                    <a:pt x="2077022" y="793052"/>
                    <a:pt x="2072556" y="791332"/>
                    <a:pt x="2068830" y="788670"/>
                  </a:cubicBezTo>
                  <a:cubicBezTo>
                    <a:pt x="2063663" y="784979"/>
                    <a:pt x="2059103" y="780390"/>
                    <a:pt x="2053590" y="777240"/>
                  </a:cubicBezTo>
                  <a:cubicBezTo>
                    <a:pt x="2050103" y="775247"/>
                    <a:pt x="2045752" y="775226"/>
                    <a:pt x="2042160" y="773430"/>
                  </a:cubicBezTo>
                  <a:cubicBezTo>
                    <a:pt x="2012617" y="758658"/>
                    <a:pt x="2048030" y="771577"/>
                    <a:pt x="2019300" y="762000"/>
                  </a:cubicBezTo>
                  <a:cubicBezTo>
                    <a:pt x="1992768" y="726624"/>
                    <a:pt x="2021170" y="766386"/>
                    <a:pt x="2000250" y="731520"/>
                  </a:cubicBezTo>
                  <a:cubicBezTo>
                    <a:pt x="1995538" y="723667"/>
                    <a:pt x="1993698" y="711556"/>
                    <a:pt x="1985010" y="708660"/>
                  </a:cubicBezTo>
                  <a:lnTo>
                    <a:pt x="1973580" y="704850"/>
                  </a:lnTo>
                  <a:cubicBezTo>
                    <a:pt x="1971040" y="701040"/>
                    <a:pt x="1968891" y="696938"/>
                    <a:pt x="1965960" y="693420"/>
                  </a:cubicBezTo>
                  <a:cubicBezTo>
                    <a:pt x="1962511" y="689281"/>
                    <a:pt x="1956010" y="687171"/>
                    <a:pt x="1954530" y="681990"/>
                  </a:cubicBezTo>
                  <a:cubicBezTo>
                    <a:pt x="1950676" y="668502"/>
                    <a:pt x="1954574" y="653568"/>
                    <a:pt x="1950720" y="640080"/>
                  </a:cubicBezTo>
                  <a:cubicBezTo>
                    <a:pt x="1949240" y="634899"/>
                    <a:pt x="1943543" y="631958"/>
                    <a:pt x="1939290" y="628650"/>
                  </a:cubicBezTo>
                  <a:cubicBezTo>
                    <a:pt x="1932061" y="623027"/>
                    <a:pt x="1922906" y="619886"/>
                    <a:pt x="1916430" y="613410"/>
                  </a:cubicBezTo>
                  <a:cubicBezTo>
                    <a:pt x="1901762" y="598742"/>
                    <a:pt x="1909483" y="604969"/>
                    <a:pt x="1893570" y="594360"/>
                  </a:cubicBezTo>
                  <a:cubicBezTo>
                    <a:pt x="1891030" y="590550"/>
                    <a:pt x="1889188" y="586168"/>
                    <a:pt x="1885950" y="582930"/>
                  </a:cubicBezTo>
                  <a:cubicBezTo>
                    <a:pt x="1882712" y="579692"/>
                    <a:pt x="1876792" y="579286"/>
                    <a:pt x="1874520" y="575310"/>
                  </a:cubicBezTo>
                  <a:cubicBezTo>
                    <a:pt x="1871307" y="569687"/>
                    <a:pt x="1871775" y="562648"/>
                    <a:pt x="1870710" y="556260"/>
                  </a:cubicBezTo>
                  <a:cubicBezTo>
                    <a:pt x="1869234" y="547402"/>
                    <a:pt x="1870235" y="537928"/>
                    <a:pt x="1866900" y="529590"/>
                  </a:cubicBezTo>
                  <a:cubicBezTo>
                    <a:pt x="1864899" y="524587"/>
                    <a:pt x="1859280" y="521970"/>
                    <a:pt x="1855470" y="518160"/>
                  </a:cubicBezTo>
                  <a:cubicBezTo>
                    <a:pt x="1854200" y="514350"/>
                    <a:pt x="1854169" y="509866"/>
                    <a:pt x="1851660" y="506730"/>
                  </a:cubicBezTo>
                  <a:cubicBezTo>
                    <a:pt x="1848799" y="503154"/>
                    <a:pt x="1843468" y="502348"/>
                    <a:pt x="1840230" y="499110"/>
                  </a:cubicBezTo>
                  <a:cubicBezTo>
                    <a:pt x="1836992" y="495872"/>
                    <a:pt x="1835150" y="491490"/>
                    <a:pt x="1832610" y="487680"/>
                  </a:cubicBezTo>
                  <a:cubicBezTo>
                    <a:pt x="1831340" y="473710"/>
                    <a:pt x="1831739" y="459486"/>
                    <a:pt x="1828800" y="445770"/>
                  </a:cubicBezTo>
                  <a:cubicBezTo>
                    <a:pt x="1826708" y="436008"/>
                    <a:pt x="1812292" y="427447"/>
                    <a:pt x="1805940" y="422910"/>
                  </a:cubicBezTo>
                  <a:cubicBezTo>
                    <a:pt x="1802214" y="420248"/>
                    <a:pt x="1798028" y="418221"/>
                    <a:pt x="1794510" y="415290"/>
                  </a:cubicBezTo>
                  <a:cubicBezTo>
                    <a:pt x="1765174" y="390844"/>
                    <a:pt x="1800029" y="415159"/>
                    <a:pt x="1771650" y="396240"/>
                  </a:cubicBezTo>
                  <a:cubicBezTo>
                    <a:pt x="1768170" y="385801"/>
                    <a:pt x="1768040" y="382069"/>
                    <a:pt x="1760220" y="373380"/>
                  </a:cubicBezTo>
                  <a:cubicBezTo>
                    <a:pt x="1751810" y="364035"/>
                    <a:pt x="1733550" y="346710"/>
                    <a:pt x="1733550" y="346710"/>
                  </a:cubicBezTo>
                  <a:cubicBezTo>
                    <a:pt x="1732280" y="342900"/>
                    <a:pt x="1731968" y="338622"/>
                    <a:pt x="1729740" y="335280"/>
                  </a:cubicBezTo>
                  <a:cubicBezTo>
                    <a:pt x="1726751" y="330797"/>
                    <a:pt x="1719617" y="329077"/>
                    <a:pt x="1718310" y="323850"/>
                  </a:cubicBezTo>
                  <a:cubicBezTo>
                    <a:pt x="1716739" y="317568"/>
                    <a:pt x="1719224" y="310592"/>
                    <a:pt x="1722120" y="304800"/>
                  </a:cubicBezTo>
                  <a:cubicBezTo>
                    <a:pt x="1725787" y="297466"/>
                    <a:pt x="1738416" y="290126"/>
                    <a:pt x="1744980" y="285750"/>
                  </a:cubicBezTo>
                  <a:cubicBezTo>
                    <a:pt x="1746250" y="281940"/>
                    <a:pt x="1748370" y="278314"/>
                    <a:pt x="1748790" y="274320"/>
                  </a:cubicBezTo>
                  <a:cubicBezTo>
                    <a:pt x="1750921" y="254072"/>
                    <a:pt x="1747419" y="233049"/>
                    <a:pt x="1752600" y="213360"/>
                  </a:cubicBezTo>
                  <a:cubicBezTo>
                    <a:pt x="1754216" y="207219"/>
                    <a:pt x="1762760" y="205740"/>
                    <a:pt x="1767840" y="201930"/>
                  </a:cubicBezTo>
                  <a:cubicBezTo>
                    <a:pt x="1766570" y="191770"/>
                    <a:pt x="1766724" y="181328"/>
                    <a:pt x="1764030" y="171450"/>
                  </a:cubicBezTo>
                  <a:cubicBezTo>
                    <a:pt x="1762825" y="167032"/>
                    <a:pt x="1758270" y="164204"/>
                    <a:pt x="1756410" y="160020"/>
                  </a:cubicBezTo>
                  <a:cubicBezTo>
                    <a:pt x="1745574" y="135639"/>
                    <a:pt x="1751307" y="141310"/>
                    <a:pt x="1744980" y="118110"/>
                  </a:cubicBezTo>
                  <a:cubicBezTo>
                    <a:pt x="1742867" y="110361"/>
                    <a:pt x="1744544" y="98842"/>
                    <a:pt x="1737360" y="95250"/>
                  </a:cubicBezTo>
                  <a:lnTo>
                    <a:pt x="1722120" y="87630"/>
                  </a:lnTo>
                  <a:lnTo>
                    <a:pt x="1699260" y="80010"/>
                  </a:lnTo>
                  <a:cubicBezTo>
                    <a:pt x="1689100" y="74930"/>
                    <a:pt x="1677746" y="71744"/>
                    <a:pt x="1668780" y="64770"/>
                  </a:cubicBezTo>
                  <a:cubicBezTo>
                    <a:pt x="1665610" y="62304"/>
                    <a:pt x="1667198" y="56682"/>
                    <a:pt x="1664970" y="53340"/>
                  </a:cubicBezTo>
                  <a:cubicBezTo>
                    <a:pt x="1661981" y="48857"/>
                    <a:pt x="1657350" y="45720"/>
                    <a:pt x="1653540" y="41910"/>
                  </a:cubicBezTo>
                  <a:cubicBezTo>
                    <a:pt x="1643380" y="43180"/>
                    <a:pt x="1632683" y="42221"/>
                    <a:pt x="1623060" y="45720"/>
                  </a:cubicBezTo>
                  <a:cubicBezTo>
                    <a:pt x="1617996" y="47561"/>
                    <a:pt x="1616554" y="54962"/>
                    <a:pt x="1611630" y="57150"/>
                  </a:cubicBezTo>
                  <a:cubicBezTo>
                    <a:pt x="1604571" y="60287"/>
                    <a:pt x="1596234" y="58970"/>
                    <a:pt x="1588770" y="60960"/>
                  </a:cubicBezTo>
                  <a:cubicBezTo>
                    <a:pt x="1560428" y="68518"/>
                    <a:pt x="1559912" y="69674"/>
                    <a:pt x="1539240" y="80010"/>
                  </a:cubicBezTo>
                  <a:cubicBezTo>
                    <a:pt x="1521460" y="78740"/>
                    <a:pt x="1503603" y="78283"/>
                    <a:pt x="1485900" y="76200"/>
                  </a:cubicBezTo>
                  <a:cubicBezTo>
                    <a:pt x="1481911" y="75731"/>
                    <a:pt x="1477981" y="74340"/>
                    <a:pt x="1474470" y="72390"/>
                  </a:cubicBezTo>
                  <a:cubicBezTo>
                    <a:pt x="1466464" y="67942"/>
                    <a:pt x="1451610" y="57150"/>
                    <a:pt x="1451610" y="57150"/>
                  </a:cubicBezTo>
                  <a:cubicBezTo>
                    <a:pt x="1450340" y="49530"/>
                    <a:pt x="1449674" y="41784"/>
                    <a:pt x="1447800" y="34290"/>
                  </a:cubicBezTo>
                  <a:cubicBezTo>
                    <a:pt x="1445852" y="26498"/>
                    <a:pt x="1447800" y="13970"/>
                    <a:pt x="1440180" y="11430"/>
                  </a:cubicBezTo>
                  <a:cubicBezTo>
                    <a:pt x="1436370" y="10160"/>
                    <a:pt x="1432719" y="8231"/>
                    <a:pt x="1428750" y="7620"/>
                  </a:cubicBezTo>
                  <a:cubicBezTo>
                    <a:pt x="1381458" y="344"/>
                    <a:pt x="1403482" y="10226"/>
                    <a:pt x="1383030" y="0"/>
                  </a:cubicBezTo>
                  <a:lnTo>
                    <a:pt x="1272540" y="38100"/>
                  </a:lnTo>
                  <a:lnTo>
                    <a:pt x="1272540" y="140970"/>
                  </a:lnTo>
                  <a:cubicBezTo>
                    <a:pt x="1262380" y="137160"/>
                    <a:pt x="1251365" y="135123"/>
                    <a:pt x="1242060" y="129540"/>
                  </a:cubicBezTo>
                  <a:cubicBezTo>
                    <a:pt x="1238133" y="127184"/>
                    <a:pt x="1238016" y="120971"/>
                    <a:pt x="1234440" y="118110"/>
                  </a:cubicBezTo>
                  <a:cubicBezTo>
                    <a:pt x="1231304" y="115601"/>
                    <a:pt x="1226521" y="116250"/>
                    <a:pt x="1223010" y="114300"/>
                  </a:cubicBezTo>
                  <a:cubicBezTo>
                    <a:pt x="1215004" y="109852"/>
                    <a:pt x="1207770" y="104140"/>
                    <a:pt x="1200150" y="99060"/>
                  </a:cubicBezTo>
                  <a:lnTo>
                    <a:pt x="1188720" y="91440"/>
                  </a:lnTo>
                  <a:cubicBezTo>
                    <a:pt x="1186180" y="87630"/>
                    <a:pt x="1185542" y="81121"/>
                    <a:pt x="1181100" y="80010"/>
                  </a:cubicBezTo>
                  <a:cubicBezTo>
                    <a:pt x="1152506" y="72861"/>
                    <a:pt x="1161792" y="85654"/>
                    <a:pt x="1150620" y="99060"/>
                  </a:cubicBezTo>
                  <a:cubicBezTo>
                    <a:pt x="1147689" y="102578"/>
                    <a:pt x="1143000" y="104140"/>
                    <a:pt x="1139190" y="106680"/>
                  </a:cubicBezTo>
                  <a:cubicBezTo>
                    <a:pt x="1137920" y="110490"/>
                    <a:pt x="1137176" y="114518"/>
                    <a:pt x="1135380" y="118110"/>
                  </a:cubicBezTo>
                  <a:cubicBezTo>
                    <a:pt x="1133332" y="122206"/>
                    <a:pt x="1129564" y="125331"/>
                    <a:pt x="1127760" y="129540"/>
                  </a:cubicBezTo>
                  <a:cubicBezTo>
                    <a:pt x="1125697" y="134353"/>
                    <a:pt x="1126013" y="139967"/>
                    <a:pt x="1123950" y="144780"/>
                  </a:cubicBezTo>
                  <a:cubicBezTo>
                    <a:pt x="1122146" y="148989"/>
                    <a:pt x="1118190" y="152026"/>
                    <a:pt x="1116330" y="156210"/>
                  </a:cubicBezTo>
                  <a:cubicBezTo>
                    <a:pt x="1110294" y="169791"/>
                    <a:pt x="1111437" y="180153"/>
                    <a:pt x="1101090" y="190500"/>
                  </a:cubicBezTo>
                  <a:cubicBezTo>
                    <a:pt x="1097852" y="193738"/>
                    <a:pt x="1093470" y="195580"/>
                    <a:pt x="1089660" y="198120"/>
                  </a:cubicBezTo>
                  <a:cubicBezTo>
                    <a:pt x="1087120" y="201930"/>
                    <a:pt x="1084971" y="206032"/>
                    <a:pt x="1082040" y="209550"/>
                  </a:cubicBezTo>
                  <a:cubicBezTo>
                    <a:pt x="1072873" y="220551"/>
                    <a:pt x="1070419" y="221108"/>
                    <a:pt x="1059180" y="228600"/>
                  </a:cubicBezTo>
                  <a:cubicBezTo>
                    <a:pt x="1041400" y="255270"/>
                    <a:pt x="1051560" y="246380"/>
                    <a:pt x="1032510" y="259080"/>
                  </a:cubicBezTo>
                  <a:cubicBezTo>
                    <a:pt x="1031240" y="262890"/>
                    <a:pt x="1029757" y="266635"/>
                    <a:pt x="1028700" y="270510"/>
                  </a:cubicBezTo>
                  <a:cubicBezTo>
                    <a:pt x="1025944" y="280614"/>
                    <a:pt x="1021080" y="300990"/>
                    <a:pt x="1021080" y="300990"/>
                  </a:cubicBezTo>
                  <a:cubicBezTo>
                    <a:pt x="1022350" y="313690"/>
                    <a:pt x="1021136" y="326891"/>
                    <a:pt x="1024890" y="339090"/>
                  </a:cubicBezTo>
                  <a:cubicBezTo>
                    <a:pt x="1026475" y="344240"/>
                    <a:pt x="1033012" y="346267"/>
                    <a:pt x="1036320" y="350520"/>
                  </a:cubicBezTo>
                  <a:cubicBezTo>
                    <a:pt x="1041943" y="357749"/>
                    <a:pt x="1048664" y="364692"/>
                    <a:pt x="1051560" y="373380"/>
                  </a:cubicBezTo>
                  <a:cubicBezTo>
                    <a:pt x="1055749" y="385948"/>
                    <a:pt x="1056916" y="390193"/>
                    <a:pt x="1062990" y="403860"/>
                  </a:cubicBezTo>
                  <a:cubicBezTo>
                    <a:pt x="1065297" y="409050"/>
                    <a:pt x="1066974" y="414737"/>
                    <a:pt x="1070610" y="419100"/>
                  </a:cubicBezTo>
                  <a:cubicBezTo>
                    <a:pt x="1073541" y="422618"/>
                    <a:pt x="1078314" y="424058"/>
                    <a:pt x="1082040" y="426720"/>
                  </a:cubicBezTo>
                  <a:cubicBezTo>
                    <a:pt x="1087207" y="430411"/>
                    <a:pt x="1092501" y="433968"/>
                    <a:pt x="1097280" y="438150"/>
                  </a:cubicBezTo>
                  <a:cubicBezTo>
                    <a:pt x="1102687" y="442881"/>
                    <a:pt x="1107845" y="447935"/>
                    <a:pt x="1112520" y="453390"/>
                  </a:cubicBezTo>
                  <a:cubicBezTo>
                    <a:pt x="1115500" y="456867"/>
                    <a:pt x="1116564" y="461959"/>
                    <a:pt x="1120140" y="464820"/>
                  </a:cubicBezTo>
                  <a:cubicBezTo>
                    <a:pt x="1123276" y="467329"/>
                    <a:pt x="1127760" y="467360"/>
                    <a:pt x="1131570" y="468630"/>
                  </a:cubicBezTo>
                  <a:cubicBezTo>
                    <a:pt x="1134795" y="471855"/>
                    <a:pt x="1149736" y="485302"/>
                    <a:pt x="1150620" y="491490"/>
                  </a:cubicBezTo>
                  <a:cubicBezTo>
                    <a:pt x="1151361" y="496674"/>
                    <a:pt x="1148873" y="501917"/>
                    <a:pt x="1146810" y="506730"/>
                  </a:cubicBezTo>
                  <a:cubicBezTo>
                    <a:pt x="1141802" y="518415"/>
                    <a:pt x="1135837" y="519897"/>
                    <a:pt x="1127760" y="529590"/>
                  </a:cubicBezTo>
                  <a:cubicBezTo>
                    <a:pt x="1124829" y="533108"/>
                    <a:pt x="1122567" y="537137"/>
                    <a:pt x="1120140" y="541020"/>
                  </a:cubicBezTo>
                  <a:cubicBezTo>
                    <a:pt x="1116215" y="547300"/>
                    <a:pt x="1111774" y="553328"/>
                    <a:pt x="1108710" y="560070"/>
                  </a:cubicBezTo>
                  <a:cubicBezTo>
                    <a:pt x="1105386" y="567382"/>
                    <a:pt x="1101090" y="582930"/>
                    <a:pt x="1101090" y="582930"/>
                  </a:cubicBezTo>
                  <a:cubicBezTo>
                    <a:pt x="1102360" y="596900"/>
                    <a:pt x="1102149" y="611085"/>
                    <a:pt x="1104900" y="624840"/>
                  </a:cubicBezTo>
                  <a:cubicBezTo>
                    <a:pt x="1106014" y="630409"/>
                    <a:pt x="1109702" y="635149"/>
                    <a:pt x="1112520" y="640080"/>
                  </a:cubicBezTo>
                  <a:cubicBezTo>
                    <a:pt x="1118616" y="650748"/>
                    <a:pt x="1120394" y="653542"/>
                    <a:pt x="1131570" y="659130"/>
                  </a:cubicBezTo>
                  <a:cubicBezTo>
                    <a:pt x="1135162" y="660926"/>
                    <a:pt x="1139408" y="661144"/>
                    <a:pt x="1143000" y="662940"/>
                  </a:cubicBezTo>
                  <a:cubicBezTo>
                    <a:pt x="1147096" y="664988"/>
                    <a:pt x="1150334" y="668512"/>
                    <a:pt x="1154430" y="670560"/>
                  </a:cubicBezTo>
                  <a:cubicBezTo>
                    <a:pt x="1163139" y="674915"/>
                    <a:pt x="1176215" y="676006"/>
                    <a:pt x="1184910" y="678180"/>
                  </a:cubicBezTo>
                  <a:cubicBezTo>
                    <a:pt x="1201005" y="682204"/>
                    <a:pt x="1202174" y="685879"/>
                    <a:pt x="1219200" y="697230"/>
                  </a:cubicBezTo>
                  <a:lnTo>
                    <a:pt x="1219200" y="697230"/>
                  </a:lnTo>
                  <a:lnTo>
                    <a:pt x="1242060" y="704850"/>
                  </a:lnTo>
                  <a:lnTo>
                    <a:pt x="1253490" y="708660"/>
                  </a:lnTo>
                  <a:cubicBezTo>
                    <a:pt x="1257300" y="712470"/>
                    <a:pt x="1261471" y="715951"/>
                    <a:pt x="1264920" y="720090"/>
                  </a:cubicBezTo>
                  <a:cubicBezTo>
                    <a:pt x="1271652" y="728168"/>
                    <a:pt x="1275502" y="737444"/>
                    <a:pt x="1280160" y="746760"/>
                  </a:cubicBezTo>
                  <a:cubicBezTo>
                    <a:pt x="1278890" y="750570"/>
                    <a:pt x="1280350" y="757826"/>
                    <a:pt x="1276350" y="758190"/>
                  </a:cubicBezTo>
                  <a:cubicBezTo>
                    <a:pt x="1258491" y="759814"/>
                    <a:pt x="1240282" y="754169"/>
                    <a:pt x="1226820" y="742950"/>
                  </a:cubicBezTo>
                  <a:cubicBezTo>
                    <a:pt x="1222681" y="739501"/>
                    <a:pt x="1219873" y="734509"/>
                    <a:pt x="1215390" y="731520"/>
                  </a:cubicBezTo>
                  <a:cubicBezTo>
                    <a:pt x="1212048" y="729292"/>
                    <a:pt x="1207720" y="729120"/>
                    <a:pt x="1203960" y="727710"/>
                  </a:cubicBezTo>
                  <a:cubicBezTo>
                    <a:pt x="1197556" y="725309"/>
                    <a:pt x="1191260" y="722630"/>
                    <a:pt x="1184910" y="720090"/>
                  </a:cubicBezTo>
                  <a:lnTo>
                    <a:pt x="1162050" y="723900"/>
                  </a:lnTo>
                  <a:cubicBezTo>
                    <a:pt x="1154298" y="742726"/>
                    <a:pt x="1171574" y="769474"/>
                    <a:pt x="1158240" y="784860"/>
                  </a:cubicBezTo>
                  <a:cubicBezTo>
                    <a:pt x="1148224" y="796417"/>
                    <a:pt x="1127719" y="782739"/>
                    <a:pt x="1112520" y="781050"/>
                  </a:cubicBezTo>
                  <a:cubicBezTo>
                    <a:pt x="1102236" y="779907"/>
                    <a:pt x="1075675" y="775537"/>
                    <a:pt x="1066800" y="769620"/>
                  </a:cubicBezTo>
                  <a:cubicBezTo>
                    <a:pt x="1039863" y="751662"/>
                    <a:pt x="1073211" y="774199"/>
                    <a:pt x="1040130" y="750570"/>
                  </a:cubicBezTo>
                  <a:cubicBezTo>
                    <a:pt x="1036404" y="747908"/>
                    <a:pt x="1032426" y="745612"/>
                    <a:pt x="1028700" y="742950"/>
                  </a:cubicBezTo>
                  <a:cubicBezTo>
                    <a:pt x="1023533" y="739259"/>
                    <a:pt x="1019140" y="734360"/>
                    <a:pt x="1013460" y="731520"/>
                  </a:cubicBezTo>
                  <a:cubicBezTo>
                    <a:pt x="1006276" y="727928"/>
                    <a:pt x="997784" y="727492"/>
                    <a:pt x="990600" y="723900"/>
                  </a:cubicBezTo>
                  <a:cubicBezTo>
                    <a:pt x="985520" y="721360"/>
                    <a:pt x="980678" y="718274"/>
                    <a:pt x="975360" y="716280"/>
                  </a:cubicBezTo>
                  <a:cubicBezTo>
                    <a:pt x="970457" y="714441"/>
                    <a:pt x="965155" y="713909"/>
                    <a:pt x="960120" y="712470"/>
                  </a:cubicBezTo>
                  <a:cubicBezTo>
                    <a:pt x="956258" y="711367"/>
                    <a:pt x="952500" y="709930"/>
                    <a:pt x="948690" y="708660"/>
                  </a:cubicBezTo>
                  <a:cubicBezTo>
                    <a:pt x="935990" y="709930"/>
                    <a:pt x="922585" y="708108"/>
                    <a:pt x="910590" y="712470"/>
                  </a:cubicBezTo>
                  <a:cubicBezTo>
                    <a:pt x="906816" y="713842"/>
                    <a:pt x="907683" y="719987"/>
                    <a:pt x="906780" y="723900"/>
                  </a:cubicBezTo>
                  <a:cubicBezTo>
                    <a:pt x="903868" y="736520"/>
                    <a:pt x="902301" y="749435"/>
                    <a:pt x="899160" y="762000"/>
                  </a:cubicBezTo>
                  <a:cubicBezTo>
                    <a:pt x="887249" y="809643"/>
                    <a:pt x="902472" y="750409"/>
                    <a:pt x="891540" y="788670"/>
                  </a:cubicBezTo>
                  <a:cubicBezTo>
                    <a:pt x="890101" y="793705"/>
                    <a:pt x="890328" y="799364"/>
                    <a:pt x="887730" y="803910"/>
                  </a:cubicBezTo>
                  <a:cubicBezTo>
                    <a:pt x="885057" y="808588"/>
                    <a:pt x="880110" y="811530"/>
                    <a:pt x="876300" y="815340"/>
                  </a:cubicBezTo>
                  <a:cubicBezTo>
                    <a:pt x="866672" y="844224"/>
                    <a:pt x="873499" y="831774"/>
                    <a:pt x="857250" y="853440"/>
                  </a:cubicBezTo>
                  <a:cubicBezTo>
                    <a:pt x="849993" y="875211"/>
                    <a:pt x="859427" y="857069"/>
                    <a:pt x="842010" y="868680"/>
                  </a:cubicBezTo>
                  <a:cubicBezTo>
                    <a:pt x="837527" y="871669"/>
                    <a:pt x="834719" y="876661"/>
                    <a:pt x="830580" y="880110"/>
                  </a:cubicBezTo>
                  <a:cubicBezTo>
                    <a:pt x="827062" y="883041"/>
                    <a:pt x="822960" y="885190"/>
                    <a:pt x="819150" y="887730"/>
                  </a:cubicBezTo>
                  <a:cubicBezTo>
                    <a:pt x="814070" y="880110"/>
                    <a:pt x="806131" y="873755"/>
                    <a:pt x="803910" y="864870"/>
                  </a:cubicBezTo>
                  <a:cubicBezTo>
                    <a:pt x="802640" y="859790"/>
                    <a:pt x="803452" y="853653"/>
                    <a:pt x="800100" y="849630"/>
                  </a:cubicBezTo>
                  <a:cubicBezTo>
                    <a:pt x="796464" y="845267"/>
                    <a:pt x="789940" y="844550"/>
                    <a:pt x="784860" y="842010"/>
                  </a:cubicBezTo>
                  <a:cubicBezTo>
                    <a:pt x="756920" y="843280"/>
                    <a:pt x="728932" y="843754"/>
                    <a:pt x="701040" y="845820"/>
                  </a:cubicBezTo>
                  <a:cubicBezTo>
                    <a:pt x="694582" y="846298"/>
                    <a:pt x="688053" y="847356"/>
                    <a:pt x="681990" y="849630"/>
                  </a:cubicBezTo>
                  <a:cubicBezTo>
                    <a:pt x="677703" y="851238"/>
                    <a:pt x="674744" y="855390"/>
                    <a:pt x="670560" y="857250"/>
                  </a:cubicBezTo>
                  <a:cubicBezTo>
                    <a:pt x="663220" y="860512"/>
                    <a:pt x="654383" y="860415"/>
                    <a:pt x="647700" y="864870"/>
                  </a:cubicBezTo>
                  <a:cubicBezTo>
                    <a:pt x="643890" y="867410"/>
                    <a:pt x="640454" y="870630"/>
                    <a:pt x="636270" y="872490"/>
                  </a:cubicBezTo>
                  <a:cubicBezTo>
                    <a:pt x="628930" y="875752"/>
                    <a:pt x="613410" y="880110"/>
                    <a:pt x="613410" y="880110"/>
                  </a:cubicBezTo>
                  <a:cubicBezTo>
                    <a:pt x="609600" y="883920"/>
                    <a:pt x="606658" y="888867"/>
                    <a:pt x="601980" y="891540"/>
                  </a:cubicBezTo>
                  <a:cubicBezTo>
                    <a:pt x="589611" y="898608"/>
                    <a:pt x="583869" y="894632"/>
                    <a:pt x="571500" y="891540"/>
                  </a:cubicBezTo>
                  <a:cubicBezTo>
                    <a:pt x="549888" y="877132"/>
                    <a:pt x="551037" y="874184"/>
                    <a:pt x="510540" y="891540"/>
                  </a:cubicBezTo>
                  <a:cubicBezTo>
                    <a:pt x="505727" y="893603"/>
                    <a:pt x="508169" y="901745"/>
                    <a:pt x="506730" y="906780"/>
                  </a:cubicBezTo>
                  <a:cubicBezTo>
                    <a:pt x="505627" y="910642"/>
                    <a:pt x="505386" y="915040"/>
                    <a:pt x="502920" y="918210"/>
                  </a:cubicBezTo>
                  <a:cubicBezTo>
                    <a:pt x="474241" y="955083"/>
                    <a:pt x="491394" y="933498"/>
                    <a:pt x="468630" y="944880"/>
                  </a:cubicBezTo>
                  <a:cubicBezTo>
                    <a:pt x="464534" y="946928"/>
                    <a:pt x="457200" y="952500"/>
                    <a:pt x="457200" y="952500"/>
                  </a:cubicBezTo>
                  <a:lnTo>
                    <a:pt x="293370" y="807720"/>
                  </a:lnTo>
                  <a:lnTo>
                    <a:pt x="259080" y="853440"/>
                  </a:lnTo>
                  <a:cubicBezTo>
                    <a:pt x="248920" y="857250"/>
                    <a:pt x="239085" y="862074"/>
                    <a:pt x="228600" y="864870"/>
                  </a:cubicBezTo>
                  <a:cubicBezTo>
                    <a:pt x="220834" y="866941"/>
                    <a:pt x="172067" y="871998"/>
                    <a:pt x="167640" y="872490"/>
                  </a:cubicBezTo>
                  <a:cubicBezTo>
                    <a:pt x="163830" y="875030"/>
                    <a:pt x="158750" y="876300"/>
                    <a:pt x="156210" y="880110"/>
                  </a:cubicBezTo>
                  <a:cubicBezTo>
                    <a:pt x="153305" y="884467"/>
                    <a:pt x="152948" y="890142"/>
                    <a:pt x="152400" y="895350"/>
                  </a:cubicBezTo>
                  <a:cubicBezTo>
                    <a:pt x="151575" y="903189"/>
                    <a:pt x="153943" y="945603"/>
                    <a:pt x="144780" y="963930"/>
                  </a:cubicBezTo>
                  <a:cubicBezTo>
                    <a:pt x="143977" y="965536"/>
                    <a:pt x="142240" y="966470"/>
                    <a:pt x="140970" y="967740"/>
                  </a:cubicBezTo>
                  <a:lnTo>
                    <a:pt x="137160" y="1055370"/>
                  </a:lnTo>
                  <a:lnTo>
                    <a:pt x="247650" y="1104900"/>
                  </a:lnTo>
                  <a:lnTo>
                    <a:pt x="236220" y="1196340"/>
                  </a:lnTo>
                  <a:lnTo>
                    <a:pt x="95250" y="1310640"/>
                  </a:lnTo>
                  <a:lnTo>
                    <a:pt x="110490" y="1394460"/>
                  </a:lnTo>
                  <a:lnTo>
                    <a:pt x="140970" y="1440180"/>
                  </a:lnTo>
                  <a:lnTo>
                    <a:pt x="0" y="1546860"/>
                  </a:lnTo>
                  <a:lnTo>
                    <a:pt x="38100" y="1604010"/>
                  </a:lnTo>
                  <a:close/>
                </a:path>
              </a:pathLst>
            </a:custGeom>
            <a:solidFill>
              <a:srgbClr val="C35D5B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5421960" y="2373630"/>
              <a:ext cx="2149304" cy="1063363"/>
            </a:xfrm>
            <a:custGeom>
              <a:avLst/>
              <a:gdLst>
                <a:gd name="connsiteX0" fmla="*/ 0 w 2149277"/>
                <a:gd name="connsiteY0" fmla="*/ 769620 h 1062990"/>
                <a:gd name="connsiteX1" fmla="*/ 0 w 2149277"/>
                <a:gd name="connsiteY1" fmla="*/ 769620 h 1062990"/>
                <a:gd name="connsiteX2" fmla="*/ 7620 w 2149277"/>
                <a:gd name="connsiteY2" fmla="*/ 708660 h 1062990"/>
                <a:gd name="connsiteX3" fmla="*/ 11430 w 2149277"/>
                <a:gd name="connsiteY3" fmla="*/ 697230 h 1062990"/>
                <a:gd name="connsiteX4" fmla="*/ 15240 w 2149277"/>
                <a:gd name="connsiteY4" fmla="*/ 681990 h 1062990"/>
                <a:gd name="connsiteX5" fmla="*/ 19050 w 2149277"/>
                <a:gd name="connsiteY5" fmla="*/ 647700 h 1062990"/>
                <a:gd name="connsiteX6" fmla="*/ 30480 w 2149277"/>
                <a:gd name="connsiteY6" fmla="*/ 643890 h 1062990"/>
                <a:gd name="connsiteX7" fmla="*/ 72390 w 2149277"/>
                <a:gd name="connsiteY7" fmla="*/ 636270 h 1062990"/>
                <a:gd name="connsiteX8" fmla="*/ 83820 w 2149277"/>
                <a:gd name="connsiteY8" fmla="*/ 632460 h 1062990"/>
                <a:gd name="connsiteX9" fmla="*/ 129540 w 2149277"/>
                <a:gd name="connsiteY9" fmla="*/ 594360 h 1062990"/>
                <a:gd name="connsiteX10" fmla="*/ 140970 w 2149277"/>
                <a:gd name="connsiteY10" fmla="*/ 590550 h 1062990"/>
                <a:gd name="connsiteX11" fmla="*/ 152400 w 2149277"/>
                <a:gd name="connsiteY11" fmla="*/ 579120 h 1062990"/>
                <a:gd name="connsiteX12" fmla="*/ 144780 w 2149277"/>
                <a:gd name="connsiteY12" fmla="*/ 487680 h 1062990"/>
                <a:gd name="connsiteX13" fmla="*/ 140970 w 2149277"/>
                <a:gd name="connsiteY13" fmla="*/ 461010 h 1062990"/>
                <a:gd name="connsiteX14" fmla="*/ 133350 w 2149277"/>
                <a:gd name="connsiteY14" fmla="*/ 438150 h 1062990"/>
                <a:gd name="connsiteX15" fmla="*/ 137160 w 2149277"/>
                <a:gd name="connsiteY15" fmla="*/ 396240 h 1062990"/>
                <a:gd name="connsiteX16" fmla="*/ 171450 w 2149277"/>
                <a:gd name="connsiteY16" fmla="*/ 377190 h 1062990"/>
                <a:gd name="connsiteX17" fmla="*/ 190500 w 2149277"/>
                <a:gd name="connsiteY17" fmla="*/ 373380 h 1062990"/>
                <a:gd name="connsiteX18" fmla="*/ 259080 w 2149277"/>
                <a:gd name="connsiteY18" fmla="*/ 377190 h 1062990"/>
                <a:gd name="connsiteX19" fmla="*/ 281940 w 2149277"/>
                <a:gd name="connsiteY19" fmla="*/ 400050 h 1062990"/>
                <a:gd name="connsiteX20" fmla="*/ 293370 w 2149277"/>
                <a:gd name="connsiteY20" fmla="*/ 403860 h 1062990"/>
                <a:gd name="connsiteX21" fmla="*/ 304800 w 2149277"/>
                <a:gd name="connsiteY21" fmla="*/ 415290 h 1062990"/>
                <a:gd name="connsiteX22" fmla="*/ 358140 w 2149277"/>
                <a:gd name="connsiteY22" fmla="*/ 415290 h 1062990"/>
                <a:gd name="connsiteX23" fmla="*/ 384810 w 2149277"/>
                <a:gd name="connsiteY23" fmla="*/ 396240 h 1062990"/>
                <a:gd name="connsiteX24" fmla="*/ 388620 w 2149277"/>
                <a:gd name="connsiteY24" fmla="*/ 384810 h 1062990"/>
                <a:gd name="connsiteX25" fmla="*/ 400050 w 2149277"/>
                <a:gd name="connsiteY25" fmla="*/ 373380 h 1062990"/>
                <a:gd name="connsiteX26" fmla="*/ 407670 w 2149277"/>
                <a:gd name="connsiteY26" fmla="*/ 361950 h 1062990"/>
                <a:gd name="connsiteX27" fmla="*/ 419100 w 2149277"/>
                <a:gd name="connsiteY27" fmla="*/ 358140 h 1062990"/>
                <a:gd name="connsiteX28" fmla="*/ 430530 w 2149277"/>
                <a:gd name="connsiteY28" fmla="*/ 350520 h 1062990"/>
                <a:gd name="connsiteX29" fmla="*/ 468630 w 2149277"/>
                <a:gd name="connsiteY29" fmla="*/ 342900 h 1062990"/>
                <a:gd name="connsiteX30" fmla="*/ 502920 w 2149277"/>
                <a:gd name="connsiteY30" fmla="*/ 331470 h 1062990"/>
                <a:gd name="connsiteX31" fmla="*/ 514350 w 2149277"/>
                <a:gd name="connsiteY31" fmla="*/ 327660 h 1062990"/>
                <a:gd name="connsiteX32" fmla="*/ 571500 w 2149277"/>
                <a:gd name="connsiteY32" fmla="*/ 323850 h 1062990"/>
                <a:gd name="connsiteX33" fmla="*/ 575310 w 2149277"/>
                <a:gd name="connsiteY33" fmla="*/ 274320 h 1062990"/>
                <a:gd name="connsiteX34" fmla="*/ 590550 w 2149277"/>
                <a:gd name="connsiteY34" fmla="*/ 259080 h 1062990"/>
                <a:gd name="connsiteX35" fmla="*/ 594360 w 2149277"/>
                <a:gd name="connsiteY35" fmla="*/ 243840 h 1062990"/>
                <a:gd name="connsiteX36" fmla="*/ 579120 w 2149277"/>
                <a:gd name="connsiteY36" fmla="*/ 224790 h 1062990"/>
                <a:gd name="connsiteX37" fmla="*/ 541020 w 2149277"/>
                <a:gd name="connsiteY37" fmla="*/ 217170 h 1062990"/>
                <a:gd name="connsiteX38" fmla="*/ 533400 w 2149277"/>
                <a:gd name="connsiteY38" fmla="*/ 205740 h 1062990"/>
                <a:gd name="connsiteX39" fmla="*/ 537210 w 2149277"/>
                <a:gd name="connsiteY39" fmla="*/ 186690 h 1062990"/>
                <a:gd name="connsiteX40" fmla="*/ 560070 w 2149277"/>
                <a:gd name="connsiteY40" fmla="*/ 175260 h 1062990"/>
                <a:gd name="connsiteX41" fmla="*/ 544830 w 2149277"/>
                <a:gd name="connsiteY41" fmla="*/ 148590 h 1062990"/>
                <a:gd name="connsiteX42" fmla="*/ 525780 w 2149277"/>
                <a:gd name="connsiteY42" fmla="*/ 125730 h 1062990"/>
                <a:gd name="connsiteX43" fmla="*/ 525780 w 2149277"/>
                <a:gd name="connsiteY43" fmla="*/ 64770 h 1062990"/>
                <a:gd name="connsiteX44" fmla="*/ 533400 w 2149277"/>
                <a:gd name="connsiteY44" fmla="*/ 53340 h 1062990"/>
                <a:gd name="connsiteX45" fmla="*/ 544830 w 2149277"/>
                <a:gd name="connsiteY45" fmla="*/ 41910 h 1062990"/>
                <a:gd name="connsiteX46" fmla="*/ 567690 w 2149277"/>
                <a:gd name="connsiteY46" fmla="*/ 34290 h 1062990"/>
                <a:gd name="connsiteX47" fmla="*/ 601980 w 2149277"/>
                <a:gd name="connsiteY47" fmla="*/ 19050 h 1062990"/>
                <a:gd name="connsiteX48" fmla="*/ 609600 w 2149277"/>
                <a:gd name="connsiteY48" fmla="*/ 7620 h 1062990"/>
                <a:gd name="connsiteX49" fmla="*/ 621030 w 2149277"/>
                <a:gd name="connsiteY49" fmla="*/ 0 h 1062990"/>
                <a:gd name="connsiteX50" fmla="*/ 640080 w 2149277"/>
                <a:gd name="connsiteY50" fmla="*/ 3810 h 1062990"/>
                <a:gd name="connsiteX51" fmla="*/ 651510 w 2149277"/>
                <a:gd name="connsiteY51" fmla="*/ 15240 h 1062990"/>
                <a:gd name="connsiteX52" fmla="*/ 697230 w 2149277"/>
                <a:gd name="connsiteY52" fmla="*/ 49530 h 1062990"/>
                <a:gd name="connsiteX53" fmla="*/ 712470 w 2149277"/>
                <a:gd name="connsiteY53" fmla="*/ 57150 h 1062990"/>
                <a:gd name="connsiteX54" fmla="*/ 758190 w 2149277"/>
                <a:gd name="connsiteY54" fmla="*/ 45720 h 1062990"/>
                <a:gd name="connsiteX55" fmla="*/ 769620 w 2149277"/>
                <a:gd name="connsiteY55" fmla="*/ 38100 h 1062990"/>
                <a:gd name="connsiteX56" fmla="*/ 811530 w 2149277"/>
                <a:gd name="connsiteY56" fmla="*/ 34290 h 1062990"/>
                <a:gd name="connsiteX57" fmla="*/ 857250 w 2149277"/>
                <a:gd name="connsiteY57" fmla="*/ 49530 h 1062990"/>
                <a:gd name="connsiteX58" fmla="*/ 861060 w 2149277"/>
                <a:gd name="connsiteY58" fmla="*/ 80010 h 1062990"/>
                <a:gd name="connsiteX59" fmla="*/ 880110 w 2149277"/>
                <a:gd name="connsiteY59" fmla="*/ 87630 h 1062990"/>
                <a:gd name="connsiteX60" fmla="*/ 902970 w 2149277"/>
                <a:gd name="connsiteY60" fmla="*/ 95250 h 1062990"/>
                <a:gd name="connsiteX61" fmla="*/ 929640 w 2149277"/>
                <a:gd name="connsiteY61" fmla="*/ 137160 h 1062990"/>
                <a:gd name="connsiteX62" fmla="*/ 941070 w 2149277"/>
                <a:gd name="connsiteY62" fmla="*/ 175260 h 1062990"/>
                <a:gd name="connsiteX63" fmla="*/ 952500 w 2149277"/>
                <a:gd name="connsiteY63" fmla="*/ 198120 h 1062990"/>
                <a:gd name="connsiteX64" fmla="*/ 963930 w 2149277"/>
                <a:gd name="connsiteY64" fmla="*/ 205740 h 1062990"/>
                <a:gd name="connsiteX65" fmla="*/ 975360 w 2149277"/>
                <a:gd name="connsiteY65" fmla="*/ 232410 h 1062990"/>
                <a:gd name="connsiteX66" fmla="*/ 979170 w 2149277"/>
                <a:gd name="connsiteY66" fmla="*/ 266700 h 1062990"/>
                <a:gd name="connsiteX67" fmla="*/ 982980 w 2149277"/>
                <a:gd name="connsiteY67" fmla="*/ 285750 h 1062990"/>
                <a:gd name="connsiteX68" fmla="*/ 1021080 w 2149277"/>
                <a:gd name="connsiteY68" fmla="*/ 304800 h 1062990"/>
                <a:gd name="connsiteX69" fmla="*/ 1043940 w 2149277"/>
                <a:gd name="connsiteY69" fmla="*/ 312420 h 1062990"/>
                <a:gd name="connsiteX70" fmla="*/ 1059180 w 2149277"/>
                <a:gd name="connsiteY70" fmla="*/ 316230 h 1062990"/>
                <a:gd name="connsiteX71" fmla="*/ 1070610 w 2149277"/>
                <a:gd name="connsiteY71" fmla="*/ 320040 h 1062990"/>
                <a:gd name="connsiteX72" fmla="*/ 1101090 w 2149277"/>
                <a:gd name="connsiteY72" fmla="*/ 323850 h 1062990"/>
                <a:gd name="connsiteX73" fmla="*/ 1112520 w 2149277"/>
                <a:gd name="connsiteY73" fmla="*/ 331470 h 1062990"/>
                <a:gd name="connsiteX74" fmla="*/ 1192530 w 2149277"/>
                <a:gd name="connsiteY74" fmla="*/ 331470 h 1062990"/>
                <a:gd name="connsiteX75" fmla="*/ 1230630 w 2149277"/>
                <a:gd name="connsiteY75" fmla="*/ 335280 h 1062990"/>
                <a:gd name="connsiteX76" fmla="*/ 1253490 w 2149277"/>
                <a:gd name="connsiteY76" fmla="*/ 350520 h 1062990"/>
                <a:gd name="connsiteX77" fmla="*/ 1272540 w 2149277"/>
                <a:gd name="connsiteY77" fmla="*/ 365760 h 1062990"/>
                <a:gd name="connsiteX78" fmla="*/ 1280160 w 2149277"/>
                <a:gd name="connsiteY78" fmla="*/ 377190 h 1062990"/>
                <a:gd name="connsiteX79" fmla="*/ 1291590 w 2149277"/>
                <a:gd name="connsiteY79" fmla="*/ 381000 h 1062990"/>
                <a:gd name="connsiteX80" fmla="*/ 1314450 w 2149277"/>
                <a:gd name="connsiteY80" fmla="*/ 396240 h 1062990"/>
                <a:gd name="connsiteX81" fmla="*/ 1322070 w 2149277"/>
                <a:gd name="connsiteY81" fmla="*/ 407670 h 1062990"/>
                <a:gd name="connsiteX82" fmla="*/ 1325880 w 2149277"/>
                <a:gd name="connsiteY82" fmla="*/ 419100 h 1062990"/>
                <a:gd name="connsiteX83" fmla="*/ 1337310 w 2149277"/>
                <a:gd name="connsiteY83" fmla="*/ 430530 h 1062990"/>
                <a:gd name="connsiteX84" fmla="*/ 1341120 w 2149277"/>
                <a:gd name="connsiteY84" fmla="*/ 441960 h 1062990"/>
                <a:gd name="connsiteX85" fmla="*/ 1352550 w 2149277"/>
                <a:gd name="connsiteY85" fmla="*/ 445770 h 1062990"/>
                <a:gd name="connsiteX86" fmla="*/ 1375410 w 2149277"/>
                <a:gd name="connsiteY86" fmla="*/ 457200 h 1062990"/>
                <a:gd name="connsiteX87" fmla="*/ 1405890 w 2149277"/>
                <a:gd name="connsiteY87" fmla="*/ 453390 h 1062990"/>
                <a:gd name="connsiteX88" fmla="*/ 1417320 w 2149277"/>
                <a:gd name="connsiteY88" fmla="*/ 441960 h 1062990"/>
                <a:gd name="connsiteX89" fmla="*/ 1443990 w 2149277"/>
                <a:gd name="connsiteY89" fmla="*/ 411480 h 1062990"/>
                <a:gd name="connsiteX90" fmla="*/ 1451610 w 2149277"/>
                <a:gd name="connsiteY90" fmla="*/ 400050 h 1062990"/>
                <a:gd name="connsiteX91" fmla="*/ 1478280 w 2149277"/>
                <a:gd name="connsiteY91" fmla="*/ 396240 h 1062990"/>
                <a:gd name="connsiteX92" fmla="*/ 1489710 w 2149277"/>
                <a:gd name="connsiteY92" fmla="*/ 392430 h 1062990"/>
                <a:gd name="connsiteX93" fmla="*/ 1531620 w 2149277"/>
                <a:gd name="connsiteY93" fmla="*/ 400050 h 1062990"/>
                <a:gd name="connsiteX94" fmla="*/ 1554480 w 2149277"/>
                <a:gd name="connsiteY94" fmla="*/ 415290 h 1062990"/>
                <a:gd name="connsiteX95" fmla="*/ 1565910 w 2149277"/>
                <a:gd name="connsiteY95" fmla="*/ 426720 h 1062990"/>
                <a:gd name="connsiteX96" fmla="*/ 1588770 w 2149277"/>
                <a:gd name="connsiteY96" fmla="*/ 434340 h 1062990"/>
                <a:gd name="connsiteX97" fmla="*/ 1600200 w 2149277"/>
                <a:gd name="connsiteY97" fmla="*/ 438150 h 1062990"/>
                <a:gd name="connsiteX98" fmla="*/ 1611630 w 2149277"/>
                <a:gd name="connsiteY98" fmla="*/ 441960 h 1062990"/>
                <a:gd name="connsiteX99" fmla="*/ 1645920 w 2149277"/>
                <a:gd name="connsiteY99" fmla="*/ 464820 h 1062990"/>
                <a:gd name="connsiteX100" fmla="*/ 1657350 w 2149277"/>
                <a:gd name="connsiteY100" fmla="*/ 472440 h 1062990"/>
                <a:gd name="connsiteX101" fmla="*/ 1680210 w 2149277"/>
                <a:gd name="connsiteY101" fmla="*/ 464820 h 1062990"/>
                <a:gd name="connsiteX102" fmla="*/ 1691640 w 2149277"/>
                <a:gd name="connsiteY102" fmla="*/ 461010 h 1062990"/>
                <a:gd name="connsiteX103" fmla="*/ 1706880 w 2149277"/>
                <a:gd name="connsiteY103" fmla="*/ 457200 h 1062990"/>
                <a:gd name="connsiteX104" fmla="*/ 1725930 w 2149277"/>
                <a:gd name="connsiteY104" fmla="*/ 461010 h 1062990"/>
                <a:gd name="connsiteX105" fmla="*/ 1737360 w 2149277"/>
                <a:gd name="connsiteY105" fmla="*/ 464820 h 1062990"/>
                <a:gd name="connsiteX106" fmla="*/ 1798320 w 2149277"/>
                <a:gd name="connsiteY106" fmla="*/ 396240 h 1062990"/>
                <a:gd name="connsiteX107" fmla="*/ 1840230 w 2149277"/>
                <a:gd name="connsiteY107" fmla="*/ 377190 h 1062990"/>
                <a:gd name="connsiteX108" fmla="*/ 1847850 w 2149277"/>
                <a:gd name="connsiteY108" fmla="*/ 365760 h 1062990"/>
                <a:gd name="connsiteX109" fmla="*/ 1851660 w 2149277"/>
                <a:gd name="connsiteY109" fmla="*/ 350520 h 1062990"/>
                <a:gd name="connsiteX110" fmla="*/ 1882140 w 2149277"/>
                <a:gd name="connsiteY110" fmla="*/ 346710 h 1062990"/>
                <a:gd name="connsiteX111" fmla="*/ 1905000 w 2149277"/>
                <a:gd name="connsiteY111" fmla="*/ 339090 h 1062990"/>
                <a:gd name="connsiteX112" fmla="*/ 1927860 w 2149277"/>
                <a:gd name="connsiteY112" fmla="*/ 323850 h 1062990"/>
                <a:gd name="connsiteX113" fmla="*/ 1943100 w 2149277"/>
                <a:gd name="connsiteY113" fmla="*/ 400050 h 1062990"/>
                <a:gd name="connsiteX114" fmla="*/ 1950720 w 2149277"/>
                <a:gd name="connsiteY114" fmla="*/ 411480 h 1062990"/>
                <a:gd name="connsiteX115" fmla="*/ 1958340 w 2149277"/>
                <a:gd name="connsiteY115" fmla="*/ 434340 h 1062990"/>
                <a:gd name="connsiteX116" fmla="*/ 1962150 w 2149277"/>
                <a:gd name="connsiteY116" fmla="*/ 445770 h 1062990"/>
                <a:gd name="connsiteX117" fmla="*/ 1965960 w 2149277"/>
                <a:gd name="connsiteY117" fmla="*/ 457200 h 1062990"/>
                <a:gd name="connsiteX118" fmla="*/ 1973580 w 2149277"/>
                <a:gd name="connsiteY118" fmla="*/ 468630 h 1062990"/>
                <a:gd name="connsiteX119" fmla="*/ 1988820 w 2149277"/>
                <a:gd name="connsiteY119" fmla="*/ 499110 h 1062990"/>
                <a:gd name="connsiteX120" fmla="*/ 1992630 w 2149277"/>
                <a:gd name="connsiteY120" fmla="*/ 510540 h 1062990"/>
                <a:gd name="connsiteX121" fmla="*/ 2007870 w 2149277"/>
                <a:gd name="connsiteY121" fmla="*/ 514350 h 1062990"/>
                <a:gd name="connsiteX122" fmla="*/ 2057400 w 2149277"/>
                <a:gd name="connsiteY122" fmla="*/ 521970 h 1062990"/>
                <a:gd name="connsiteX123" fmla="*/ 2080260 w 2149277"/>
                <a:gd name="connsiteY123" fmla="*/ 533400 h 1062990"/>
                <a:gd name="connsiteX124" fmla="*/ 2103120 w 2149277"/>
                <a:gd name="connsiteY124" fmla="*/ 548640 h 1062990"/>
                <a:gd name="connsiteX125" fmla="*/ 2122170 w 2149277"/>
                <a:gd name="connsiteY125" fmla="*/ 571500 h 1062990"/>
                <a:gd name="connsiteX126" fmla="*/ 2129790 w 2149277"/>
                <a:gd name="connsiteY126" fmla="*/ 582930 h 1062990"/>
                <a:gd name="connsiteX127" fmla="*/ 2137410 w 2149277"/>
                <a:gd name="connsiteY127" fmla="*/ 613410 h 1062990"/>
                <a:gd name="connsiteX128" fmla="*/ 2148840 w 2149277"/>
                <a:gd name="connsiteY128" fmla="*/ 636270 h 1062990"/>
                <a:gd name="connsiteX129" fmla="*/ 2145030 w 2149277"/>
                <a:gd name="connsiteY129" fmla="*/ 659130 h 1062990"/>
                <a:gd name="connsiteX130" fmla="*/ 2065020 w 2149277"/>
                <a:gd name="connsiteY130" fmla="*/ 647700 h 1062990"/>
                <a:gd name="connsiteX131" fmla="*/ 2049780 w 2149277"/>
                <a:gd name="connsiteY131" fmla="*/ 621030 h 1062990"/>
                <a:gd name="connsiteX132" fmla="*/ 2038350 w 2149277"/>
                <a:gd name="connsiteY132" fmla="*/ 617220 h 1062990"/>
                <a:gd name="connsiteX133" fmla="*/ 2023110 w 2149277"/>
                <a:gd name="connsiteY133" fmla="*/ 621030 h 1062990"/>
                <a:gd name="connsiteX134" fmla="*/ 1988820 w 2149277"/>
                <a:gd name="connsiteY134" fmla="*/ 651510 h 1062990"/>
                <a:gd name="connsiteX135" fmla="*/ 1950720 w 2149277"/>
                <a:gd name="connsiteY135" fmla="*/ 659130 h 1062990"/>
                <a:gd name="connsiteX136" fmla="*/ 1878330 w 2149277"/>
                <a:gd name="connsiteY136" fmla="*/ 651510 h 1062990"/>
                <a:gd name="connsiteX137" fmla="*/ 1863090 w 2149277"/>
                <a:gd name="connsiteY137" fmla="*/ 643890 h 1062990"/>
                <a:gd name="connsiteX138" fmla="*/ 1851660 w 2149277"/>
                <a:gd name="connsiteY138" fmla="*/ 632460 h 1062990"/>
                <a:gd name="connsiteX139" fmla="*/ 1844040 w 2149277"/>
                <a:gd name="connsiteY139" fmla="*/ 609600 h 1062990"/>
                <a:gd name="connsiteX140" fmla="*/ 1809750 w 2149277"/>
                <a:gd name="connsiteY140" fmla="*/ 582930 h 1062990"/>
                <a:gd name="connsiteX141" fmla="*/ 1794510 w 2149277"/>
                <a:gd name="connsiteY141" fmla="*/ 575310 h 1062990"/>
                <a:gd name="connsiteX142" fmla="*/ 1741170 w 2149277"/>
                <a:gd name="connsiteY142" fmla="*/ 567690 h 1062990"/>
                <a:gd name="connsiteX143" fmla="*/ 1729740 w 2149277"/>
                <a:gd name="connsiteY143" fmla="*/ 563880 h 1062990"/>
                <a:gd name="connsiteX144" fmla="*/ 1714500 w 2149277"/>
                <a:gd name="connsiteY144" fmla="*/ 590550 h 1062990"/>
                <a:gd name="connsiteX145" fmla="*/ 1706880 w 2149277"/>
                <a:gd name="connsiteY145" fmla="*/ 621030 h 1062990"/>
                <a:gd name="connsiteX146" fmla="*/ 1699260 w 2149277"/>
                <a:gd name="connsiteY146" fmla="*/ 647700 h 1062990"/>
                <a:gd name="connsiteX147" fmla="*/ 1687830 w 2149277"/>
                <a:gd name="connsiteY147" fmla="*/ 716280 h 1062990"/>
                <a:gd name="connsiteX148" fmla="*/ 1680210 w 2149277"/>
                <a:gd name="connsiteY148" fmla="*/ 727710 h 1062990"/>
                <a:gd name="connsiteX149" fmla="*/ 1668780 w 2149277"/>
                <a:gd name="connsiteY149" fmla="*/ 731520 h 1062990"/>
                <a:gd name="connsiteX150" fmla="*/ 1623060 w 2149277"/>
                <a:gd name="connsiteY150" fmla="*/ 727710 h 1062990"/>
                <a:gd name="connsiteX151" fmla="*/ 1611630 w 2149277"/>
                <a:gd name="connsiteY151" fmla="*/ 720090 h 1062990"/>
                <a:gd name="connsiteX152" fmla="*/ 1592580 w 2149277"/>
                <a:gd name="connsiteY152" fmla="*/ 693420 h 1062990"/>
                <a:gd name="connsiteX153" fmla="*/ 1588770 w 2149277"/>
                <a:gd name="connsiteY153" fmla="*/ 681990 h 1062990"/>
                <a:gd name="connsiteX154" fmla="*/ 1577340 w 2149277"/>
                <a:gd name="connsiteY154" fmla="*/ 674370 h 1062990"/>
                <a:gd name="connsiteX155" fmla="*/ 1569720 w 2149277"/>
                <a:gd name="connsiteY155" fmla="*/ 662940 h 1062990"/>
                <a:gd name="connsiteX156" fmla="*/ 1535430 w 2149277"/>
                <a:gd name="connsiteY156" fmla="*/ 674370 h 1062990"/>
                <a:gd name="connsiteX157" fmla="*/ 1512570 w 2149277"/>
                <a:gd name="connsiteY157" fmla="*/ 685800 h 1062990"/>
                <a:gd name="connsiteX158" fmla="*/ 1489710 w 2149277"/>
                <a:gd name="connsiteY158" fmla="*/ 681990 h 1062990"/>
                <a:gd name="connsiteX159" fmla="*/ 1463040 w 2149277"/>
                <a:gd name="connsiteY159" fmla="*/ 670560 h 1062990"/>
                <a:gd name="connsiteX160" fmla="*/ 1432560 w 2149277"/>
                <a:gd name="connsiteY160" fmla="*/ 662940 h 1062990"/>
                <a:gd name="connsiteX161" fmla="*/ 1428750 w 2149277"/>
                <a:gd name="connsiteY161" fmla="*/ 651510 h 1062990"/>
                <a:gd name="connsiteX162" fmla="*/ 1424940 w 2149277"/>
                <a:gd name="connsiteY162" fmla="*/ 586740 h 1062990"/>
                <a:gd name="connsiteX163" fmla="*/ 1413510 w 2149277"/>
                <a:gd name="connsiteY163" fmla="*/ 575310 h 1062990"/>
                <a:gd name="connsiteX164" fmla="*/ 1409700 w 2149277"/>
                <a:gd name="connsiteY164" fmla="*/ 567690 h 1062990"/>
                <a:gd name="connsiteX165" fmla="*/ 1249680 w 2149277"/>
                <a:gd name="connsiteY165" fmla="*/ 632460 h 1062990"/>
                <a:gd name="connsiteX166" fmla="*/ 1165860 w 2149277"/>
                <a:gd name="connsiteY166" fmla="*/ 560070 h 1062990"/>
                <a:gd name="connsiteX167" fmla="*/ 1150620 w 2149277"/>
                <a:gd name="connsiteY167" fmla="*/ 521970 h 1062990"/>
                <a:gd name="connsiteX168" fmla="*/ 1108710 w 2149277"/>
                <a:gd name="connsiteY168" fmla="*/ 506730 h 1062990"/>
                <a:gd name="connsiteX169" fmla="*/ 1043940 w 2149277"/>
                <a:gd name="connsiteY169" fmla="*/ 563880 h 1062990"/>
                <a:gd name="connsiteX170" fmla="*/ 1085850 w 2149277"/>
                <a:gd name="connsiteY170" fmla="*/ 605790 h 1062990"/>
                <a:gd name="connsiteX171" fmla="*/ 1021080 w 2149277"/>
                <a:gd name="connsiteY171" fmla="*/ 621030 h 1062990"/>
                <a:gd name="connsiteX172" fmla="*/ 963930 w 2149277"/>
                <a:gd name="connsiteY172" fmla="*/ 685800 h 1062990"/>
                <a:gd name="connsiteX173" fmla="*/ 963930 w 2149277"/>
                <a:gd name="connsiteY173" fmla="*/ 742950 h 1062990"/>
                <a:gd name="connsiteX174" fmla="*/ 895350 w 2149277"/>
                <a:gd name="connsiteY174" fmla="*/ 807720 h 1062990"/>
                <a:gd name="connsiteX175" fmla="*/ 857250 w 2149277"/>
                <a:gd name="connsiteY175" fmla="*/ 811530 h 1062990"/>
                <a:gd name="connsiteX176" fmla="*/ 819150 w 2149277"/>
                <a:gd name="connsiteY176" fmla="*/ 742950 h 1062990"/>
                <a:gd name="connsiteX177" fmla="*/ 815340 w 2149277"/>
                <a:gd name="connsiteY177" fmla="*/ 693420 h 1062990"/>
                <a:gd name="connsiteX178" fmla="*/ 777240 w 2149277"/>
                <a:gd name="connsiteY178" fmla="*/ 662940 h 1062990"/>
                <a:gd name="connsiteX179" fmla="*/ 758190 w 2149277"/>
                <a:gd name="connsiteY179" fmla="*/ 628650 h 1062990"/>
                <a:gd name="connsiteX180" fmla="*/ 689610 w 2149277"/>
                <a:gd name="connsiteY180" fmla="*/ 723900 h 1062990"/>
                <a:gd name="connsiteX181" fmla="*/ 632460 w 2149277"/>
                <a:gd name="connsiteY181" fmla="*/ 750570 h 1062990"/>
                <a:gd name="connsiteX182" fmla="*/ 552450 w 2149277"/>
                <a:gd name="connsiteY182" fmla="*/ 746760 h 1062990"/>
                <a:gd name="connsiteX183" fmla="*/ 529590 w 2149277"/>
                <a:gd name="connsiteY183" fmla="*/ 739140 h 1062990"/>
                <a:gd name="connsiteX184" fmla="*/ 495300 w 2149277"/>
                <a:gd name="connsiteY184" fmla="*/ 742950 h 1062990"/>
                <a:gd name="connsiteX185" fmla="*/ 491490 w 2149277"/>
                <a:gd name="connsiteY185" fmla="*/ 845820 h 1062990"/>
                <a:gd name="connsiteX186" fmla="*/ 487680 w 2149277"/>
                <a:gd name="connsiteY186" fmla="*/ 899160 h 1062990"/>
                <a:gd name="connsiteX187" fmla="*/ 476250 w 2149277"/>
                <a:gd name="connsiteY187" fmla="*/ 925830 h 1062990"/>
                <a:gd name="connsiteX188" fmla="*/ 464820 w 2149277"/>
                <a:gd name="connsiteY188" fmla="*/ 937260 h 1062990"/>
                <a:gd name="connsiteX189" fmla="*/ 449580 w 2149277"/>
                <a:gd name="connsiteY189" fmla="*/ 960120 h 1062990"/>
                <a:gd name="connsiteX190" fmla="*/ 441960 w 2149277"/>
                <a:gd name="connsiteY190" fmla="*/ 971550 h 1062990"/>
                <a:gd name="connsiteX191" fmla="*/ 438150 w 2149277"/>
                <a:gd name="connsiteY191" fmla="*/ 982980 h 1062990"/>
                <a:gd name="connsiteX192" fmla="*/ 411480 w 2149277"/>
                <a:gd name="connsiteY192" fmla="*/ 1017270 h 1062990"/>
                <a:gd name="connsiteX193" fmla="*/ 381000 w 2149277"/>
                <a:gd name="connsiteY193" fmla="*/ 1032510 h 1062990"/>
                <a:gd name="connsiteX194" fmla="*/ 346710 w 2149277"/>
                <a:gd name="connsiteY194" fmla="*/ 1028700 h 1062990"/>
                <a:gd name="connsiteX195" fmla="*/ 323850 w 2149277"/>
                <a:gd name="connsiteY195" fmla="*/ 1024890 h 1062990"/>
                <a:gd name="connsiteX196" fmla="*/ 259080 w 2149277"/>
                <a:gd name="connsiteY196" fmla="*/ 1043940 h 1062990"/>
                <a:gd name="connsiteX197" fmla="*/ 156210 w 2149277"/>
                <a:gd name="connsiteY197" fmla="*/ 1062990 h 1062990"/>
                <a:gd name="connsiteX198" fmla="*/ 121920 w 2149277"/>
                <a:gd name="connsiteY198" fmla="*/ 1017270 h 1062990"/>
                <a:gd name="connsiteX199" fmla="*/ 102870 w 2149277"/>
                <a:gd name="connsiteY199" fmla="*/ 975360 h 1062990"/>
                <a:gd name="connsiteX200" fmla="*/ 57150 w 2149277"/>
                <a:gd name="connsiteY200" fmla="*/ 967740 h 1062990"/>
                <a:gd name="connsiteX201" fmla="*/ 76200 w 2149277"/>
                <a:gd name="connsiteY201" fmla="*/ 857250 h 1062990"/>
                <a:gd name="connsiteX202" fmla="*/ 80010 w 2149277"/>
                <a:gd name="connsiteY202" fmla="*/ 788670 h 1062990"/>
                <a:gd name="connsiteX203" fmla="*/ 0 w 2149277"/>
                <a:gd name="connsiteY203" fmla="*/ 769620 h 10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2149277" h="1062990">
                  <a:moveTo>
                    <a:pt x="0" y="769620"/>
                  </a:moveTo>
                  <a:lnTo>
                    <a:pt x="0" y="769620"/>
                  </a:lnTo>
                  <a:cubicBezTo>
                    <a:pt x="1321" y="757734"/>
                    <a:pt x="4902" y="722251"/>
                    <a:pt x="7620" y="708660"/>
                  </a:cubicBezTo>
                  <a:cubicBezTo>
                    <a:pt x="8408" y="704722"/>
                    <a:pt x="10327" y="701092"/>
                    <a:pt x="11430" y="697230"/>
                  </a:cubicBezTo>
                  <a:cubicBezTo>
                    <a:pt x="12869" y="692195"/>
                    <a:pt x="13970" y="687070"/>
                    <a:pt x="15240" y="681990"/>
                  </a:cubicBezTo>
                  <a:cubicBezTo>
                    <a:pt x="16510" y="670560"/>
                    <a:pt x="14779" y="658378"/>
                    <a:pt x="19050" y="647700"/>
                  </a:cubicBezTo>
                  <a:cubicBezTo>
                    <a:pt x="20542" y="643971"/>
                    <a:pt x="26584" y="644864"/>
                    <a:pt x="30480" y="643890"/>
                  </a:cubicBezTo>
                  <a:cubicBezTo>
                    <a:pt x="58215" y="636956"/>
                    <a:pt x="41818" y="643064"/>
                    <a:pt x="72390" y="636270"/>
                  </a:cubicBezTo>
                  <a:cubicBezTo>
                    <a:pt x="76310" y="635399"/>
                    <a:pt x="80010" y="633730"/>
                    <a:pt x="83820" y="632460"/>
                  </a:cubicBezTo>
                  <a:cubicBezTo>
                    <a:pt x="94431" y="621849"/>
                    <a:pt x="113627" y="599664"/>
                    <a:pt x="129540" y="594360"/>
                  </a:cubicBezTo>
                  <a:lnTo>
                    <a:pt x="140970" y="590550"/>
                  </a:lnTo>
                  <a:cubicBezTo>
                    <a:pt x="144780" y="586740"/>
                    <a:pt x="151953" y="584490"/>
                    <a:pt x="152400" y="579120"/>
                  </a:cubicBezTo>
                  <a:cubicBezTo>
                    <a:pt x="157201" y="521505"/>
                    <a:pt x="155709" y="520468"/>
                    <a:pt x="144780" y="487680"/>
                  </a:cubicBezTo>
                  <a:cubicBezTo>
                    <a:pt x="143510" y="478790"/>
                    <a:pt x="142989" y="469760"/>
                    <a:pt x="140970" y="461010"/>
                  </a:cubicBezTo>
                  <a:cubicBezTo>
                    <a:pt x="139164" y="453184"/>
                    <a:pt x="133350" y="438150"/>
                    <a:pt x="133350" y="438150"/>
                  </a:cubicBezTo>
                  <a:cubicBezTo>
                    <a:pt x="134620" y="424180"/>
                    <a:pt x="131228" y="408952"/>
                    <a:pt x="137160" y="396240"/>
                  </a:cubicBezTo>
                  <a:cubicBezTo>
                    <a:pt x="140908" y="388209"/>
                    <a:pt x="161178" y="379758"/>
                    <a:pt x="171450" y="377190"/>
                  </a:cubicBezTo>
                  <a:cubicBezTo>
                    <a:pt x="177732" y="375619"/>
                    <a:pt x="184150" y="374650"/>
                    <a:pt x="190500" y="373380"/>
                  </a:cubicBezTo>
                  <a:cubicBezTo>
                    <a:pt x="213360" y="374650"/>
                    <a:pt x="236554" y="373094"/>
                    <a:pt x="259080" y="377190"/>
                  </a:cubicBezTo>
                  <a:cubicBezTo>
                    <a:pt x="278106" y="380649"/>
                    <a:pt x="270709" y="391065"/>
                    <a:pt x="281940" y="400050"/>
                  </a:cubicBezTo>
                  <a:cubicBezTo>
                    <a:pt x="285076" y="402559"/>
                    <a:pt x="289560" y="402590"/>
                    <a:pt x="293370" y="403860"/>
                  </a:cubicBezTo>
                  <a:cubicBezTo>
                    <a:pt x="297180" y="407670"/>
                    <a:pt x="300317" y="412301"/>
                    <a:pt x="304800" y="415290"/>
                  </a:cubicBezTo>
                  <a:cubicBezTo>
                    <a:pt x="318653" y="424525"/>
                    <a:pt x="350249" y="416007"/>
                    <a:pt x="358140" y="415290"/>
                  </a:cubicBezTo>
                  <a:cubicBezTo>
                    <a:pt x="363352" y="411815"/>
                    <a:pt x="381856" y="399784"/>
                    <a:pt x="384810" y="396240"/>
                  </a:cubicBezTo>
                  <a:cubicBezTo>
                    <a:pt x="387381" y="393155"/>
                    <a:pt x="386392" y="388152"/>
                    <a:pt x="388620" y="384810"/>
                  </a:cubicBezTo>
                  <a:cubicBezTo>
                    <a:pt x="391609" y="380327"/>
                    <a:pt x="396601" y="377519"/>
                    <a:pt x="400050" y="373380"/>
                  </a:cubicBezTo>
                  <a:cubicBezTo>
                    <a:pt x="402981" y="369862"/>
                    <a:pt x="404094" y="364811"/>
                    <a:pt x="407670" y="361950"/>
                  </a:cubicBezTo>
                  <a:cubicBezTo>
                    <a:pt x="410806" y="359441"/>
                    <a:pt x="415508" y="359936"/>
                    <a:pt x="419100" y="358140"/>
                  </a:cubicBezTo>
                  <a:cubicBezTo>
                    <a:pt x="423196" y="356092"/>
                    <a:pt x="426321" y="352324"/>
                    <a:pt x="430530" y="350520"/>
                  </a:cubicBezTo>
                  <a:cubicBezTo>
                    <a:pt x="439395" y="346721"/>
                    <a:pt x="461066" y="344791"/>
                    <a:pt x="468630" y="342900"/>
                  </a:cubicBezTo>
                  <a:lnTo>
                    <a:pt x="502920" y="331470"/>
                  </a:lnTo>
                  <a:cubicBezTo>
                    <a:pt x="506730" y="330200"/>
                    <a:pt x="510343" y="327927"/>
                    <a:pt x="514350" y="327660"/>
                  </a:cubicBezTo>
                  <a:lnTo>
                    <a:pt x="571500" y="323850"/>
                  </a:lnTo>
                  <a:cubicBezTo>
                    <a:pt x="572770" y="307340"/>
                    <a:pt x="570638" y="290206"/>
                    <a:pt x="575310" y="274320"/>
                  </a:cubicBezTo>
                  <a:cubicBezTo>
                    <a:pt x="577337" y="267428"/>
                    <a:pt x="586742" y="265172"/>
                    <a:pt x="590550" y="259080"/>
                  </a:cubicBezTo>
                  <a:cubicBezTo>
                    <a:pt x="593325" y="254640"/>
                    <a:pt x="593090" y="248920"/>
                    <a:pt x="594360" y="243840"/>
                  </a:cubicBezTo>
                  <a:cubicBezTo>
                    <a:pt x="590829" y="233248"/>
                    <a:pt x="591922" y="228729"/>
                    <a:pt x="579120" y="224790"/>
                  </a:cubicBezTo>
                  <a:cubicBezTo>
                    <a:pt x="566741" y="220981"/>
                    <a:pt x="541020" y="217170"/>
                    <a:pt x="541020" y="217170"/>
                  </a:cubicBezTo>
                  <a:cubicBezTo>
                    <a:pt x="538480" y="213360"/>
                    <a:pt x="533968" y="210284"/>
                    <a:pt x="533400" y="205740"/>
                  </a:cubicBezTo>
                  <a:cubicBezTo>
                    <a:pt x="532597" y="199314"/>
                    <a:pt x="533997" y="192313"/>
                    <a:pt x="537210" y="186690"/>
                  </a:cubicBezTo>
                  <a:cubicBezTo>
                    <a:pt x="540686" y="180608"/>
                    <a:pt x="554203" y="177216"/>
                    <a:pt x="560070" y="175260"/>
                  </a:cubicBezTo>
                  <a:cubicBezTo>
                    <a:pt x="549699" y="123405"/>
                    <a:pt x="565652" y="179824"/>
                    <a:pt x="544830" y="148590"/>
                  </a:cubicBezTo>
                  <a:cubicBezTo>
                    <a:pt x="526674" y="121356"/>
                    <a:pt x="559770" y="142725"/>
                    <a:pt x="525780" y="125730"/>
                  </a:cubicBezTo>
                  <a:cubicBezTo>
                    <a:pt x="522048" y="99605"/>
                    <a:pt x="518796" y="92707"/>
                    <a:pt x="525780" y="64770"/>
                  </a:cubicBezTo>
                  <a:cubicBezTo>
                    <a:pt x="526891" y="60328"/>
                    <a:pt x="530469" y="56858"/>
                    <a:pt x="533400" y="53340"/>
                  </a:cubicBezTo>
                  <a:cubicBezTo>
                    <a:pt x="536849" y="49201"/>
                    <a:pt x="540120" y="44527"/>
                    <a:pt x="544830" y="41910"/>
                  </a:cubicBezTo>
                  <a:cubicBezTo>
                    <a:pt x="551851" y="38009"/>
                    <a:pt x="567690" y="34290"/>
                    <a:pt x="567690" y="34290"/>
                  </a:cubicBezTo>
                  <a:cubicBezTo>
                    <a:pt x="597684" y="4296"/>
                    <a:pt x="555022" y="42529"/>
                    <a:pt x="601980" y="19050"/>
                  </a:cubicBezTo>
                  <a:cubicBezTo>
                    <a:pt x="606076" y="17002"/>
                    <a:pt x="606362" y="10858"/>
                    <a:pt x="609600" y="7620"/>
                  </a:cubicBezTo>
                  <a:cubicBezTo>
                    <a:pt x="612838" y="4382"/>
                    <a:pt x="617220" y="2540"/>
                    <a:pt x="621030" y="0"/>
                  </a:cubicBezTo>
                  <a:cubicBezTo>
                    <a:pt x="627380" y="1270"/>
                    <a:pt x="634288" y="914"/>
                    <a:pt x="640080" y="3810"/>
                  </a:cubicBezTo>
                  <a:cubicBezTo>
                    <a:pt x="644899" y="6220"/>
                    <a:pt x="647371" y="11791"/>
                    <a:pt x="651510" y="15240"/>
                  </a:cubicBezTo>
                  <a:cubicBezTo>
                    <a:pt x="654376" y="17628"/>
                    <a:pt x="684832" y="42445"/>
                    <a:pt x="697230" y="49530"/>
                  </a:cubicBezTo>
                  <a:cubicBezTo>
                    <a:pt x="702161" y="52348"/>
                    <a:pt x="707390" y="54610"/>
                    <a:pt x="712470" y="57150"/>
                  </a:cubicBezTo>
                  <a:cubicBezTo>
                    <a:pt x="723897" y="55246"/>
                    <a:pt x="748127" y="52429"/>
                    <a:pt x="758190" y="45720"/>
                  </a:cubicBezTo>
                  <a:cubicBezTo>
                    <a:pt x="762000" y="43180"/>
                    <a:pt x="765143" y="39059"/>
                    <a:pt x="769620" y="38100"/>
                  </a:cubicBezTo>
                  <a:cubicBezTo>
                    <a:pt x="783336" y="35161"/>
                    <a:pt x="797560" y="35560"/>
                    <a:pt x="811530" y="34290"/>
                  </a:cubicBezTo>
                  <a:cubicBezTo>
                    <a:pt x="829296" y="36067"/>
                    <a:pt x="851480" y="28373"/>
                    <a:pt x="857250" y="49530"/>
                  </a:cubicBezTo>
                  <a:cubicBezTo>
                    <a:pt x="859944" y="59408"/>
                    <a:pt x="855792" y="71230"/>
                    <a:pt x="861060" y="80010"/>
                  </a:cubicBezTo>
                  <a:cubicBezTo>
                    <a:pt x="864579" y="85875"/>
                    <a:pt x="873683" y="85293"/>
                    <a:pt x="880110" y="87630"/>
                  </a:cubicBezTo>
                  <a:cubicBezTo>
                    <a:pt x="887659" y="90375"/>
                    <a:pt x="902970" y="95250"/>
                    <a:pt x="902970" y="95250"/>
                  </a:cubicBezTo>
                  <a:cubicBezTo>
                    <a:pt x="916851" y="109131"/>
                    <a:pt x="923757" y="113627"/>
                    <a:pt x="929640" y="137160"/>
                  </a:cubicBezTo>
                  <a:cubicBezTo>
                    <a:pt x="935398" y="160192"/>
                    <a:pt x="931794" y="147432"/>
                    <a:pt x="941070" y="175260"/>
                  </a:cubicBezTo>
                  <a:cubicBezTo>
                    <a:pt x="944169" y="184556"/>
                    <a:pt x="945114" y="190734"/>
                    <a:pt x="952500" y="198120"/>
                  </a:cubicBezTo>
                  <a:cubicBezTo>
                    <a:pt x="955738" y="201358"/>
                    <a:pt x="960120" y="203200"/>
                    <a:pt x="963930" y="205740"/>
                  </a:cubicBezTo>
                  <a:cubicBezTo>
                    <a:pt x="967400" y="212680"/>
                    <a:pt x="973958" y="224001"/>
                    <a:pt x="975360" y="232410"/>
                  </a:cubicBezTo>
                  <a:cubicBezTo>
                    <a:pt x="977251" y="243754"/>
                    <a:pt x="977544" y="255315"/>
                    <a:pt x="979170" y="266700"/>
                  </a:cubicBezTo>
                  <a:cubicBezTo>
                    <a:pt x="980086" y="273111"/>
                    <a:pt x="980084" y="279958"/>
                    <a:pt x="982980" y="285750"/>
                  </a:cubicBezTo>
                  <a:cubicBezTo>
                    <a:pt x="990414" y="300617"/>
                    <a:pt x="1007550" y="300741"/>
                    <a:pt x="1021080" y="304800"/>
                  </a:cubicBezTo>
                  <a:cubicBezTo>
                    <a:pt x="1028773" y="307108"/>
                    <a:pt x="1036148" y="310472"/>
                    <a:pt x="1043940" y="312420"/>
                  </a:cubicBezTo>
                  <a:cubicBezTo>
                    <a:pt x="1049020" y="313690"/>
                    <a:pt x="1054145" y="314791"/>
                    <a:pt x="1059180" y="316230"/>
                  </a:cubicBezTo>
                  <a:cubicBezTo>
                    <a:pt x="1063042" y="317333"/>
                    <a:pt x="1066659" y="319322"/>
                    <a:pt x="1070610" y="320040"/>
                  </a:cubicBezTo>
                  <a:cubicBezTo>
                    <a:pt x="1080684" y="321872"/>
                    <a:pt x="1090930" y="322580"/>
                    <a:pt x="1101090" y="323850"/>
                  </a:cubicBezTo>
                  <a:cubicBezTo>
                    <a:pt x="1104900" y="326390"/>
                    <a:pt x="1108424" y="329422"/>
                    <a:pt x="1112520" y="331470"/>
                  </a:cubicBezTo>
                  <a:cubicBezTo>
                    <a:pt x="1135725" y="343073"/>
                    <a:pt x="1176636" y="332353"/>
                    <a:pt x="1192530" y="331470"/>
                  </a:cubicBezTo>
                  <a:cubicBezTo>
                    <a:pt x="1205230" y="332740"/>
                    <a:pt x="1218448" y="331473"/>
                    <a:pt x="1230630" y="335280"/>
                  </a:cubicBezTo>
                  <a:cubicBezTo>
                    <a:pt x="1239371" y="338012"/>
                    <a:pt x="1253490" y="350520"/>
                    <a:pt x="1253490" y="350520"/>
                  </a:cubicBezTo>
                  <a:cubicBezTo>
                    <a:pt x="1275328" y="383277"/>
                    <a:pt x="1246250" y="344728"/>
                    <a:pt x="1272540" y="365760"/>
                  </a:cubicBezTo>
                  <a:cubicBezTo>
                    <a:pt x="1276116" y="368621"/>
                    <a:pt x="1276584" y="374329"/>
                    <a:pt x="1280160" y="377190"/>
                  </a:cubicBezTo>
                  <a:cubicBezTo>
                    <a:pt x="1283296" y="379699"/>
                    <a:pt x="1288079" y="379050"/>
                    <a:pt x="1291590" y="381000"/>
                  </a:cubicBezTo>
                  <a:cubicBezTo>
                    <a:pt x="1299596" y="385448"/>
                    <a:pt x="1314450" y="396240"/>
                    <a:pt x="1314450" y="396240"/>
                  </a:cubicBezTo>
                  <a:cubicBezTo>
                    <a:pt x="1316990" y="400050"/>
                    <a:pt x="1320022" y="403574"/>
                    <a:pt x="1322070" y="407670"/>
                  </a:cubicBezTo>
                  <a:cubicBezTo>
                    <a:pt x="1323866" y="411262"/>
                    <a:pt x="1323652" y="415758"/>
                    <a:pt x="1325880" y="419100"/>
                  </a:cubicBezTo>
                  <a:cubicBezTo>
                    <a:pt x="1328869" y="423583"/>
                    <a:pt x="1333500" y="426720"/>
                    <a:pt x="1337310" y="430530"/>
                  </a:cubicBezTo>
                  <a:cubicBezTo>
                    <a:pt x="1338580" y="434340"/>
                    <a:pt x="1338280" y="439120"/>
                    <a:pt x="1341120" y="441960"/>
                  </a:cubicBezTo>
                  <a:cubicBezTo>
                    <a:pt x="1343960" y="444800"/>
                    <a:pt x="1348958" y="443974"/>
                    <a:pt x="1352550" y="445770"/>
                  </a:cubicBezTo>
                  <a:cubicBezTo>
                    <a:pt x="1382093" y="460542"/>
                    <a:pt x="1346680" y="447623"/>
                    <a:pt x="1375410" y="457200"/>
                  </a:cubicBezTo>
                  <a:cubicBezTo>
                    <a:pt x="1385570" y="455930"/>
                    <a:pt x="1396267" y="456889"/>
                    <a:pt x="1405890" y="453390"/>
                  </a:cubicBezTo>
                  <a:cubicBezTo>
                    <a:pt x="1410954" y="451549"/>
                    <a:pt x="1414012" y="446213"/>
                    <a:pt x="1417320" y="441960"/>
                  </a:cubicBezTo>
                  <a:cubicBezTo>
                    <a:pt x="1441255" y="411187"/>
                    <a:pt x="1421863" y="426232"/>
                    <a:pt x="1443990" y="411480"/>
                  </a:cubicBezTo>
                  <a:cubicBezTo>
                    <a:pt x="1446530" y="407670"/>
                    <a:pt x="1447426" y="401910"/>
                    <a:pt x="1451610" y="400050"/>
                  </a:cubicBezTo>
                  <a:cubicBezTo>
                    <a:pt x="1459816" y="396403"/>
                    <a:pt x="1469474" y="398001"/>
                    <a:pt x="1478280" y="396240"/>
                  </a:cubicBezTo>
                  <a:cubicBezTo>
                    <a:pt x="1482218" y="395452"/>
                    <a:pt x="1485900" y="393700"/>
                    <a:pt x="1489710" y="392430"/>
                  </a:cubicBezTo>
                  <a:cubicBezTo>
                    <a:pt x="1492809" y="392873"/>
                    <a:pt x="1524434" y="396457"/>
                    <a:pt x="1531620" y="400050"/>
                  </a:cubicBezTo>
                  <a:cubicBezTo>
                    <a:pt x="1539811" y="404146"/>
                    <a:pt x="1548004" y="408814"/>
                    <a:pt x="1554480" y="415290"/>
                  </a:cubicBezTo>
                  <a:cubicBezTo>
                    <a:pt x="1558290" y="419100"/>
                    <a:pt x="1561200" y="424103"/>
                    <a:pt x="1565910" y="426720"/>
                  </a:cubicBezTo>
                  <a:cubicBezTo>
                    <a:pt x="1572931" y="430621"/>
                    <a:pt x="1581150" y="431800"/>
                    <a:pt x="1588770" y="434340"/>
                  </a:cubicBezTo>
                  <a:lnTo>
                    <a:pt x="1600200" y="438150"/>
                  </a:lnTo>
                  <a:cubicBezTo>
                    <a:pt x="1604010" y="439420"/>
                    <a:pt x="1608288" y="439732"/>
                    <a:pt x="1611630" y="441960"/>
                  </a:cubicBezTo>
                  <a:lnTo>
                    <a:pt x="1645920" y="464820"/>
                  </a:lnTo>
                  <a:lnTo>
                    <a:pt x="1657350" y="472440"/>
                  </a:lnTo>
                  <a:lnTo>
                    <a:pt x="1680210" y="464820"/>
                  </a:lnTo>
                  <a:cubicBezTo>
                    <a:pt x="1684020" y="463550"/>
                    <a:pt x="1687744" y="461984"/>
                    <a:pt x="1691640" y="461010"/>
                  </a:cubicBezTo>
                  <a:lnTo>
                    <a:pt x="1706880" y="457200"/>
                  </a:lnTo>
                  <a:cubicBezTo>
                    <a:pt x="1713230" y="458470"/>
                    <a:pt x="1719648" y="459439"/>
                    <a:pt x="1725930" y="461010"/>
                  </a:cubicBezTo>
                  <a:cubicBezTo>
                    <a:pt x="1729826" y="461984"/>
                    <a:pt x="1737360" y="464820"/>
                    <a:pt x="1737360" y="464820"/>
                  </a:cubicBezTo>
                  <a:lnTo>
                    <a:pt x="1798320" y="396240"/>
                  </a:lnTo>
                  <a:cubicBezTo>
                    <a:pt x="1807231" y="392898"/>
                    <a:pt x="1830683" y="386737"/>
                    <a:pt x="1840230" y="377190"/>
                  </a:cubicBezTo>
                  <a:cubicBezTo>
                    <a:pt x="1843468" y="373952"/>
                    <a:pt x="1845310" y="369570"/>
                    <a:pt x="1847850" y="365760"/>
                  </a:cubicBezTo>
                  <a:cubicBezTo>
                    <a:pt x="1849120" y="360680"/>
                    <a:pt x="1847083" y="353063"/>
                    <a:pt x="1851660" y="350520"/>
                  </a:cubicBezTo>
                  <a:cubicBezTo>
                    <a:pt x="1860611" y="345547"/>
                    <a:pt x="1872128" y="348855"/>
                    <a:pt x="1882140" y="346710"/>
                  </a:cubicBezTo>
                  <a:cubicBezTo>
                    <a:pt x="1889994" y="345027"/>
                    <a:pt x="1897816" y="342682"/>
                    <a:pt x="1905000" y="339090"/>
                  </a:cubicBezTo>
                  <a:cubicBezTo>
                    <a:pt x="1913191" y="334994"/>
                    <a:pt x="1927860" y="323850"/>
                    <a:pt x="1927860" y="323850"/>
                  </a:cubicBezTo>
                  <a:cubicBezTo>
                    <a:pt x="1963327" y="335672"/>
                    <a:pt x="1932377" y="321416"/>
                    <a:pt x="1943100" y="400050"/>
                  </a:cubicBezTo>
                  <a:cubicBezTo>
                    <a:pt x="1943719" y="404587"/>
                    <a:pt x="1948860" y="407296"/>
                    <a:pt x="1950720" y="411480"/>
                  </a:cubicBezTo>
                  <a:cubicBezTo>
                    <a:pt x="1953982" y="418820"/>
                    <a:pt x="1955800" y="426720"/>
                    <a:pt x="1958340" y="434340"/>
                  </a:cubicBezTo>
                  <a:lnTo>
                    <a:pt x="1962150" y="445770"/>
                  </a:lnTo>
                  <a:cubicBezTo>
                    <a:pt x="1963420" y="449580"/>
                    <a:pt x="1963732" y="453858"/>
                    <a:pt x="1965960" y="457200"/>
                  </a:cubicBezTo>
                  <a:lnTo>
                    <a:pt x="1973580" y="468630"/>
                  </a:lnTo>
                  <a:cubicBezTo>
                    <a:pt x="1981843" y="518206"/>
                    <a:pt x="1968769" y="474047"/>
                    <a:pt x="1988820" y="499110"/>
                  </a:cubicBezTo>
                  <a:cubicBezTo>
                    <a:pt x="1991329" y="502246"/>
                    <a:pt x="1989494" y="508031"/>
                    <a:pt x="1992630" y="510540"/>
                  </a:cubicBezTo>
                  <a:cubicBezTo>
                    <a:pt x="1996719" y="513811"/>
                    <a:pt x="2002713" y="513440"/>
                    <a:pt x="2007870" y="514350"/>
                  </a:cubicBezTo>
                  <a:cubicBezTo>
                    <a:pt x="2024320" y="517253"/>
                    <a:pt x="2040890" y="519430"/>
                    <a:pt x="2057400" y="521970"/>
                  </a:cubicBezTo>
                  <a:cubicBezTo>
                    <a:pt x="2068856" y="525789"/>
                    <a:pt x="2070412" y="525194"/>
                    <a:pt x="2080260" y="533400"/>
                  </a:cubicBezTo>
                  <a:cubicBezTo>
                    <a:pt x="2099286" y="549255"/>
                    <a:pt x="2083033" y="541944"/>
                    <a:pt x="2103120" y="548640"/>
                  </a:cubicBezTo>
                  <a:cubicBezTo>
                    <a:pt x="2122039" y="577019"/>
                    <a:pt x="2097724" y="542164"/>
                    <a:pt x="2122170" y="571500"/>
                  </a:cubicBezTo>
                  <a:cubicBezTo>
                    <a:pt x="2125101" y="575018"/>
                    <a:pt x="2127250" y="579120"/>
                    <a:pt x="2129790" y="582930"/>
                  </a:cubicBezTo>
                  <a:cubicBezTo>
                    <a:pt x="2132330" y="593090"/>
                    <a:pt x="2131601" y="604696"/>
                    <a:pt x="2137410" y="613410"/>
                  </a:cubicBezTo>
                  <a:cubicBezTo>
                    <a:pt x="2147258" y="628182"/>
                    <a:pt x="2143582" y="620496"/>
                    <a:pt x="2148840" y="636270"/>
                  </a:cubicBezTo>
                  <a:cubicBezTo>
                    <a:pt x="2147570" y="643890"/>
                    <a:pt x="2152501" y="657164"/>
                    <a:pt x="2145030" y="659130"/>
                  </a:cubicBezTo>
                  <a:cubicBezTo>
                    <a:pt x="2096952" y="671782"/>
                    <a:pt x="2090485" y="664677"/>
                    <a:pt x="2065020" y="647700"/>
                  </a:cubicBezTo>
                  <a:cubicBezTo>
                    <a:pt x="2063145" y="643950"/>
                    <a:pt x="2054268" y="624620"/>
                    <a:pt x="2049780" y="621030"/>
                  </a:cubicBezTo>
                  <a:cubicBezTo>
                    <a:pt x="2046644" y="618521"/>
                    <a:pt x="2042160" y="618490"/>
                    <a:pt x="2038350" y="617220"/>
                  </a:cubicBezTo>
                  <a:cubicBezTo>
                    <a:pt x="2033270" y="618490"/>
                    <a:pt x="2027400" y="618027"/>
                    <a:pt x="2023110" y="621030"/>
                  </a:cubicBezTo>
                  <a:cubicBezTo>
                    <a:pt x="2010273" y="630016"/>
                    <a:pt x="2003582" y="645184"/>
                    <a:pt x="1988820" y="651510"/>
                  </a:cubicBezTo>
                  <a:cubicBezTo>
                    <a:pt x="1981586" y="654610"/>
                    <a:pt x="1955877" y="658270"/>
                    <a:pt x="1950720" y="659130"/>
                  </a:cubicBezTo>
                  <a:cubicBezTo>
                    <a:pt x="1926301" y="657604"/>
                    <a:pt x="1901076" y="661258"/>
                    <a:pt x="1878330" y="651510"/>
                  </a:cubicBezTo>
                  <a:cubicBezTo>
                    <a:pt x="1873110" y="649273"/>
                    <a:pt x="1867712" y="647191"/>
                    <a:pt x="1863090" y="643890"/>
                  </a:cubicBezTo>
                  <a:cubicBezTo>
                    <a:pt x="1858705" y="640758"/>
                    <a:pt x="1855470" y="636270"/>
                    <a:pt x="1851660" y="632460"/>
                  </a:cubicBezTo>
                  <a:cubicBezTo>
                    <a:pt x="1849120" y="624840"/>
                    <a:pt x="1849720" y="615280"/>
                    <a:pt x="1844040" y="609600"/>
                  </a:cubicBezTo>
                  <a:cubicBezTo>
                    <a:pt x="1831497" y="597057"/>
                    <a:pt x="1827979" y="592044"/>
                    <a:pt x="1809750" y="582930"/>
                  </a:cubicBezTo>
                  <a:cubicBezTo>
                    <a:pt x="1804670" y="580390"/>
                    <a:pt x="1799898" y="577106"/>
                    <a:pt x="1794510" y="575310"/>
                  </a:cubicBezTo>
                  <a:cubicBezTo>
                    <a:pt x="1782379" y="571266"/>
                    <a:pt x="1749581" y="568625"/>
                    <a:pt x="1741170" y="567690"/>
                  </a:cubicBezTo>
                  <a:cubicBezTo>
                    <a:pt x="1737360" y="566420"/>
                    <a:pt x="1733756" y="563880"/>
                    <a:pt x="1729740" y="563880"/>
                  </a:cubicBezTo>
                  <a:cubicBezTo>
                    <a:pt x="1711657" y="563880"/>
                    <a:pt x="1717670" y="575756"/>
                    <a:pt x="1714500" y="590550"/>
                  </a:cubicBezTo>
                  <a:cubicBezTo>
                    <a:pt x="1712306" y="600790"/>
                    <a:pt x="1709420" y="610870"/>
                    <a:pt x="1706880" y="621030"/>
                  </a:cubicBezTo>
                  <a:cubicBezTo>
                    <a:pt x="1702096" y="640166"/>
                    <a:pt x="1704726" y="631302"/>
                    <a:pt x="1699260" y="647700"/>
                  </a:cubicBezTo>
                  <a:cubicBezTo>
                    <a:pt x="1696607" y="679533"/>
                    <a:pt x="1699328" y="690410"/>
                    <a:pt x="1687830" y="716280"/>
                  </a:cubicBezTo>
                  <a:cubicBezTo>
                    <a:pt x="1685970" y="720464"/>
                    <a:pt x="1683786" y="724849"/>
                    <a:pt x="1680210" y="727710"/>
                  </a:cubicBezTo>
                  <a:cubicBezTo>
                    <a:pt x="1677074" y="730219"/>
                    <a:pt x="1672590" y="730250"/>
                    <a:pt x="1668780" y="731520"/>
                  </a:cubicBezTo>
                  <a:cubicBezTo>
                    <a:pt x="1653540" y="730250"/>
                    <a:pt x="1638056" y="730709"/>
                    <a:pt x="1623060" y="727710"/>
                  </a:cubicBezTo>
                  <a:cubicBezTo>
                    <a:pt x="1618570" y="726812"/>
                    <a:pt x="1614868" y="723328"/>
                    <a:pt x="1611630" y="720090"/>
                  </a:cubicBezTo>
                  <a:cubicBezTo>
                    <a:pt x="1609904" y="718364"/>
                    <a:pt x="1594743" y="697747"/>
                    <a:pt x="1592580" y="693420"/>
                  </a:cubicBezTo>
                  <a:cubicBezTo>
                    <a:pt x="1590784" y="689828"/>
                    <a:pt x="1591279" y="685126"/>
                    <a:pt x="1588770" y="681990"/>
                  </a:cubicBezTo>
                  <a:cubicBezTo>
                    <a:pt x="1585909" y="678414"/>
                    <a:pt x="1581150" y="676910"/>
                    <a:pt x="1577340" y="674370"/>
                  </a:cubicBezTo>
                  <a:cubicBezTo>
                    <a:pt x="1574800" y="670560"/>
                    <a:pt x="1574162" y="664051"/>
                    <a:pt x="1569720" y="662940"/>
                  </a:cubicBezTo>
                  <a:cubicBezTo>
                    <a:pt x="1550858" y="658224"/>
                    <a:pt x="1548241" y="667965"/>
                    <a:pt x="1535430" y="674370"/>
                  </a:cubicBezTo>
                  <a:cubicBezTo>
                    <a:pt x="1503882" y="690144"/>
                    <a:pt x="1545327" y="663962"/>
                    <a:pt x="1512570" y="685800"/>
                  </a:cubicBezTo>
                  <a:cubicBezTo>
                    <a:pt x="1504950" y="684530"/>
                    <a:pt x="1497251" y="683666"/>
                    <a:pt x="1489710" y="681990"/>
                  </a:cubicBezTo>
                  <a:cubicBezTo>
                    <a:pt x="1477338" y="679241"/>
                    <a:pt x="1475584" y="675936"/>
                    <a:pt x="1463040" y="670560"/>
                  </a:cubicBezTo>
                  <a:cubicBezTo>
                    <a:pt x="1452789" y="666167"/>
                    <a:pt x="1443741" y="665176"/>
                    <a:pt x="1432560" y="662940"/>
                  </a:cubicBezTo>
                  <a:cubicBezTo>
                    <a:pt x="1431290" y="659130"/>
                    <a:pt x="1429150" y="655506"/>
                    <a:pt x="1428750" y="651510"/>
                  </a:cubicBezTo>
                  <a:cubicBezTo>
                    <a:pt x="1426598" y="629990"/>
                    <a:pt x="1429181" y="607947"/>
                    <a:pt x="1424940" y="586740"/>
                  </a:cubicBezTo>
                  <a:cubicBezTo>
                    <a:pt x="1423883" y="581456"/>
                    <a:pt x="1416876" y="579517"/>
                    <a:pt x="1413510" y="575310"/>
                  </a:cubicBezTo>
                  <a:cubicBezTo>
                    <a:pt x="1411736" y="573092"/>
                    <a:pt x="1410970" y="570230"/>
                    <a:pt x="1409700" y="567690"/>
                  </a:cubicBezTo>
                  <a:lnTo>
                    <a:pt x="1249680" y="632460"/>
                  </a:lnTo>
                  <a:lnTo>
                    <a:pt x="1165860" y="560070"/>
                  </a:lnTo>
                  <a:lnTo>
                    <a:pt x="1150620" y="521970"/>
                  </a:lnTo>
                  <a:lnTo>
                    <a:pt x="1108710" y="506730"/>
                  </a:lnTo>
                  <a:lnTo>
                    <a:pt x="1043940" y="563880"/>
                  </a:lnTo>
                  <a:lnTo>
                    <a:pt x="1085850" y="605790"/>
                  </a:lnTo>
                  <a:lnTo>
                    <a:pt x="1021080" y="621030"/>
                  </a:lnTo>
                  <a:lnTo>
                    <a:pt x="963930" y="685800"/>
                  </a:lnTo>
                  <a:lnTo>
                    <a:pt x="963930" y="742950"/>
                  </a:lnTo>
                  <a:lnTo>
                    <a:pt x="895350" y="807720"/>
                  </a:lnTo>
                  <a:lnTo>
                    <a:pt x="857250" y="811530"/>
                  </a:lnTo>
                  <a:lnTo>
                    <a:pt x="819150" y="742950"/>
                  </a:lnTo>
                  <a:lnTo>
                    <a:pt x="815340" y="693420"/>
                  </a:lnTo>
                  <a:lnTo>
                    <a:pt x="777240" y="662940"/>
                  </a:lnTo>
                  <a:lnTo>
                    <a:pt x="758190" y="628650"/>
                  </a:lnTo>
                  <a:lnTo>
                    <a:pt x="689610" y="723900"/>
                  </a:lnTo>
                  <a:lnTo>
                    <a:pt x="632460" y="750570"/>
                  </a:lnTo>
                  <a:cubicBezTo>
                    <a:pt x="605790" y="749300"/>
                    <a:pt x="578987" y="749709"/>
                    <a:pt x="552450" y="746760"/>
                  </a:cubicBezTo>
                  <a:cubicBezTo>
                    <a:pt x="544467" y="745873"/>
                    <a:pt x="529590" y="739140"/>
                    <a:pt x="529590" y="739140"/>
                  </a:cubicBezTo>
                  <a:cubicBezTo>
                    <a:pt x="518160" y="740410"/>
                    <a:pt x="499168" y="732120"/>
                    <a:pt x="495300" y="742950"/>
                  </a:cubicBezTo>
                  <a:cubicBezTo>
                    <a:pt x="483759" y="775264"/>
                    <a:pt x="493162" y="811547"/>
                    <a:pt x="491490" y="845820"/>
                  </a:cubicBezTo>
                  <a:cubicBezTo>
                    <a:pt x="490622" y="863624"/>
                    <a:pt x="489648" y="881444"/>
                    <a:pt x="487680" y="899160"/>
                  </a:cubicBezTo>
                  <a:cubicBezTo>
                    <a:pt x="486377" y="910891"/>
                    <a:pt x="483612" y="916996"/>
                    <a:pt x="476250" y="925830"/>
                  </a:cubicBezTo>
                  <a:cubicBezTo>
                    <a:pt x="472801" y="929969"/>
                    <a:pt x="468128" y="933007"/>
                    <a:pt x="464820" y="937260"/>
                  </a:cubicBezTo>
                  <a:cubicBezTo>
                    <a:pt x="459197" y="944489"/>
                    <a:pt x="454660" y="952500"/>
                    <a:pt x="449580" y="960120"/>
                  </a:cubicBezTo>
                  <a:cubicBezTo>
                    <a:pt x="447040" y="963930"/>
                    <a:pt x="443408" y="967206"/>
                    <a:pt x="441960" y="971550"/>
                  </a:cubicBezTo>
                  <a:cubicBezTo>
                    <a:pt x="440690" y="975360"/>
                    <a:pt x="440100" y="979469"/>
                    <a:pt x="438150" y="982980"/>
                  </a:cubicBezTo>
                  <a:cubicBezTo>
                    <a:pt x="430826" y="996164"/>
                    <a:pt x="422970" y="1007695"/>
                    <a:pt x="411480" y="1017270"/>
                  </a:cubicBezTo>
                  <a:cubicBezTo>
                    <a:pt x="400944" y="1026050"/>
                    <a:pt x="394467" y="1027123"/>
                    <a:pt x="381000" y="1032510"/>
                  </a:cubicBezTo>
                  <a:cubicBezTo>
                    <a:pt x="369570" y="1031240"/>
                    <a:pt x="358077" y="1030449"/>
                    <a:pt x="346710" y="1028700"/>
                  </a:cubicBezTo>
                  <a:cubicBezTo>
                    <a:pt x="317941" y="1024274"/>
                    <a:pt x="342074" y="1024890"/>
                    <a:pt x="323850" y="1024890"/>
                  </a:cubicBezTo>
                  <a:lnTo>
                    <a:pt x="259080" y="1043940"/>
                  </a:lnTo>
                  <a:lnTo>
                    <a:pt x="156210" y="1062990"/>
                  </a:lnTo>
                  <a:lnTo>
                    <a:pt x="121920" y="1017270"/>
                  </a:lnTo>
                  <a:lnTo>
                    <a:pt x="102870" y="975360"/>
                  </a:lnTo>
                  <a:lnTo>
                    <a:pt x="57150" y="967740"/>
                  </a:lnTo>
                  <a:lnTo>
                    <a:pt x="76200" y="857250"/>
                  </a:lnTo>
                  <a:lnTo>
                    <a:pt x="80010" y="788670"/>
                  </a:lnTo>
                  <a:lnTo>
                    <a:pt x="0" y="769620"/>
                  </a:lnTo>
                  <a:close/>
                </a:path>
              </a:pathLst>
            </a:custGeom>
            <a:solidFill>
              <a:srgbClr val="C35D5B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5725966" y="2857773"/>
              <a:ext cx="1402426" cy="998310"/>
            </a:xfrm>
            <a:custGeom>
              <a:avLst/>
              <a:gdLst>
                <a:gd name="connsiteX0" fmla="*/ 26670 w 1402080"/>
                <a:gd name="connsiteY0" fmla="*/ 521970 h 998220"/>
                <a:gd name="connsiteX1" fmla="*/ 26670 w 1402080"/>
                <a:gd name="connsiteY1" fmla="*/ 521970 h 998220"/>
                <a:gd name="connsiteX2" fmla="*/ 76200 w 1402080"/>
                <a:gd name="connsiteY2" fmla="*/ 518160 h 998220"/>
                <a:gd name="connsiteX3" fmla="*/ 95250 w 1402080"/>
                <a:gd name="connsiteY3" fmla="*/ 502920 h 998220"/>
                <a:gd name="connsiteX4" fmla="*/ 106680 w 1402080"/>
                <a:gd name="connsiteY4" fmla="*/ 487680 h 998220"/>
                <a:gd name="connsiteX5" fmla="*/ 114300 w 1402080"/>
                <a:gd name="connsiteY5" fmla="*/ 476250 h 998220"/>
                <a:gd name="connsiteX6" fmla="*/ 125730 w 1402080"/>
                <a:gd name="connsiteY6" fmla="*/ 464820 h 998220"/>
                <a:gd name="connsiteX7" fmla="*/ 129540 w 1402080"/>
                <a:gd name="connsiteY7" fmla="*/ 453390 h 998220"/>
                <a:gd name="connsiteX8" fmla="*/ 152400 w 1402080"/>
                <a:gd name="connsiteY8" fmla="*/ 430530 h 998220"/>
                <a:gd name="connsiteX9" fmla="*/ 160020 w 1402080"/>
                <a:gd name="connsiteY9" fmla="*/ 358140 h 998220"/>
                <a:gd name="connsiteX10" fmla="*/ 163830 w 1402080"/>
                <a:gd name="connsiteY10" fmla="*/ 346710 h 998220"/>
                <a:gd name="connsiteX11" fmla="*/ 167640 w 1402080"/>
                <a:gd name="connsiteY11" fmla="*/ 323850 h 998220"/>
                <a:gd name="connsiteX12" fmla="*/ 171450 w 1402080"/>
                <a:gd name="connsiteY12" fmla="*/ 312420 h 998220"/>
                <a:gd name="connsiteX13" fmla="*/ 175260 w 1402080"/>
                <a:gd name="connsiteY13" fmla="*/ 297180 h 998220"/>
                <a:gd name="connsiteX14" fmla="*/ 171450 w 1402080"/>
                <a:gd name="connsiteY14" fmla="*/ 266700 h 998220"/>
                <a:gd name="connsiteX15" fmla="*/ 163830 w 1402080"/>
                <a:gd name="connsiteY15" fmla="*/ 255270 h 998220"/>
                <a:gd name="connsiteX16" fmla="*/ 160020 w 1402080"/>
                <a:gd name="connsiteY16" fmla="*/ 243840 h 998220"/>
                <a:gd name="connsiteX17" fmla="*/ 163830 w 1402080"/>
                <a:gd name="connsiteY17" fmla="*/ 232410 h 998220"/>
                <a:gd name="connsiteX18" fmla="*/ 240030 w 1402080"/>
                <a:gd name="connsiteY18" fmla="*/ 232410 h 998220"/>
                <a:gd name="connsiteX19" fmla="*/ 274320 w 1402080"/>
                <a:gd name="connsiteY19" fmla="*/ 247650 h 998220"/>
                <a:gd name="connsiteX20" fmla="*/ 323850 w 1402080"/>
                <a:gd name="connsiteY20" fmla="*/ 243840 h 998220"/>
                <a:gd name="connsiteX21" fmla="*/ 339090 w 1402080"/>
                <a:gd name="connsiteY21" fmla="*/ 240030 h 998220"/>
                <a:gd name="connsiteX22" fmla="*/ 346710 w 1402080"/>
                <a:gd name="connsiteY22" fmla="*/ 228600 h 998220"/>
                <a:gd name="connsiteX23" fmla="*/ 358140 w 1402080"/>
                <a:gd name="connsiteY23" fmla="*/ 224790 h 998220"/>
                <a:gd name="connsiteX24" fmla="*/ 384810 w 1402080"/>
                <a:gd name="connsiteY24" fmla="*/ 201930 h 998220"/>
                <a:gd name="connsiteX25" fmla="*/ 388620 w 1402080"/>
                <a:gd name="connsiteY25" fmla="*/ 190500 h 998220"/>
                <a:gd name="connsiteX26" fmla="*/ 400050 w 1402080"/>
                <a:gd name="connsiteY26" fmla="*/ 182880 h 998220"/>
                <a:gd name="connsiteX27" fmla="*/ 411480 w 1402080"/>
                <a:gd name="connsiteY27" fmla="*/ 171450 h 998220"/>
                <a:gd name="connsiteX28" fmla="*/ 422910 w 1402080"/>
                <a:gd name="connsiteY28" fmla="*/ 156210 h 998220"/>
                <a:gd name="connsiteX29" fmla="*/ 430530 w 1402080"/>
                <a:gd name="connsiteY29" fmla="*/ 144780 h 998220"/>
                <a:gd name="connsiteX30" fmla="*/ 441960 w 1402080"/>
                <a:gd name="connsiteY30" fmla="*/ 137160 h 998220"/>
                <a:gd name="connsiteX31" fmla="*/ 453390 w 1402080"/>
                <a:gd name="connsiteY31" fmla="*/ 125730 h 998220"/>
                <a:gd name="connsiteX32" fmla="*/ 468630 w 1402080"/>
                <a:gd name="connsiteY32" fmla="*/ 129540 h 998220"/>
                <a:gd name="connsiteX33" fmla="*/ 483870 w 1402080"/>
                <a:gd name="connsiteY33" fmla="*/ 179070 h 998220"/>
                <a:gd name="connsiteX34" fmla="*/ 529590 w 1402080"/>
                <a:gd name="connsiteY34" fmla="*/ 209550 h 998220"/>
                <a:gd name="connsiteX35" fmla="*/ 533400 w 1402080"/>
                <a:gd name="connsiteY35" fmla="*/ 247650 h 998220"/>
                <a:gd name="connsiteX36" fmla="*/ 548640 w 1402080"/>
                <a:gd name="connsiteY36" fmla="*/ 297180 h 998220"/>
                <a:gd name="connsiteX37" fmla="*/ 560070 w 1402080"/>
                <a:gd name="connsiteY37" fmla="*/ 304800 h 998220"/>
                <a:gd name="connsiteX38" fmla="*/ 594360 w 1402080"/>
                <a:gd name="connsiteY38" fmla="*/ 300990 h 998220"/>
                <a:gd name="connsiteX39" fmla="*/ 617220 w 1402080"/>
                <a:gd name="connsiteY39" fmla="*/ 293370 h 998220"/>
                <a:gd name="connsiteX40" fmla="*/ 643890 w 1402080"/>
                <a:gd name="connsiteY40" fmla="*/ 194310 h 998220"/>
                <a:gd name="connsiteX41" fmla="*/ 651510 w 1402080"/>
                <a:gd name="connsiteY41" fmla="*/ 182880 h 998220"/>
                <a:gd name="connsiteX42" fmla="*/ 655320 w 1402080"/>
                <a:gd name="connsiteY42" fmla="*/ 171450 h 998220"/>
                <a:gd name="connsiteX43" fmla="*/ 670560 w 1402080"/>
                <a:gd name="connsiteY43" fmla="*/ 160020 h 998220"/>
                <a:gd name="connsiteX44" fmla="*/ 681990 w 1402080"/>
                <a:gd name="connsiteY44" fmla="*/ 148590 h 998220"/>
                <a:gd name="connsiteX45" fmla="*/ 704850 w 1402080"/>
                <a:gd name="connsiteY45" fmla="*/ 121920 h 998220"/>
                <a:gd name="connsiteX46" fmla="*/ 742950 w 1402080"/>
                <a:gd name="connsiteY46" fmla="*/ 118110 h 998220"/>
                <a:gd name="connsiteX47" fmla="*/ 704850 w 1402080"/>
                <a:gd name="connsiteY47" fmla="*/ 76200 h 998220"/>
                <a:gd name="connsiteX48" fmla="*/ 784860 w 1402080"/>
                <a:gd name="connsiteY48" fmla="*/ 0 h 998220"/>
                <a:gd name="connsiteX49" fmla="*/ 853440 w 1402080"/>
                <a:gd name="connsiteY49" fmla="*/ 15240 h 998220"/>
                <a:gd name="connsiteX50" fmla="*/ 872490 w 1402080"/>
                <a:gd name="connsiteY50" fmla="*/ 53340 h 998220"/>
                <a:gd name="connsiteX51" fmla="*/ 876300 w 1402080"/>
                <a:gd name="connsiteY51" fmla="*/ 68580 h 998220"/>
                <a:gd name="connsiteX52" fmla="*/ 944880 w 1402080"/>
                <a:gd name="connsiteY52" fmla="*/ 137160 h 998220"/>
                <a:gd name="connsiteX53" fmla="*/ 1112520 w 1402080"/>
                <a:gd name="connsiteY53" fmla="*/ 60960 h 998220"/>
                <a:gd name="connsiteX54" fmla="*/ 1146810 w 1402080"/>
                <a:gd name="connsiteY54" fmla="*/ 118110 h 998220"/>
                <a:gd name="connsiteX55" fmla="*/ 1150620 w 1402080"/>
                <a:gd name="connsiteY55" fmla="*/ 156210 h 998220"/>
                <a:gd name="connsiteX56" fmla="*/ 1162050 w 1402080"/>
                <a:gd name="connsiteY56" fmla="*/ 160020 h 998220"/>
                <a:gd name="connsiteX57" fmla="*/ 1196340 w 1402080"/>
                <a:gd name="connsiteY57" fmla="*/ 163830 h 998220"/>
                <a:gd name="connsiteX58" fmla="*/ 1230630 w 1402080"/>
                <a:gd name="connsiteY58" fmla="*/ 190500 h 998220"/>
                <a:gd name="connsiteX59" fmla="*/ 1230630 w 1402080"/>
                <a:gd name="connsiteY59" fmla="*/ 224790 h 998220"/>
                <a:gd name="connsiteX60" fmla="*/ 1223010 w 1402080"/>
                <a:gd name="connsiteY60" fmla="*/ 236220 h 998220"/>
                <a:gd name="connsiteX61" fmla="*/ 1215390 w 1402080"/>
                <a:gd name="connsiteY61" fmla="*/ 251460 h 998220"/>
                <a:gd name="connsiteX62" fmla="*/ 1192530 w 1402080"/>
                <a:gd name="connsiteY62" fmla="*/ 274320 h 998220"/>
                <a:gd name="connsiteX63" fmla="*/ 1188720 w 1402080"/>
                <a:gd name="connsiteY63" fmla="*/ 312420 h 998220"/>
                <a:gd name="connsiteX64" fmla="*/ 1177290 w 1402080"/>
                <a:gd name="connsiteY64" fmla="*/ 320040 h 998220"/>
                <a:gd name="connsiteX65" fmla="*/ 1165860 w 1402080"/>
                <a:gd name="connsiteY65" fmla="*/ 331470 h 998220"/>
                <a:gd name="connsiteX66" fmla="*/ 1158240 w 1402080"/>
                <a:gd name="connsiteY66" fmla="*/ 342900 h 998220"/>
                <a:gd name="connsiteX67" fmla="*/ 1146810 w 1402080"/>
                <a:gd name="connsiteY67" fmla="*/ 346710 h 998220"/>
                <a:gd name="connsiteX68" fmla="*/ 1139190 w 1402080"/>
                <a:gd name="connsiteY68" fmla="*/ 358140 h 998220"/>
                <a:gd name="connsiteX69" fmla="*/ 1127760 w 1402080"/>
                <a:gd name="connsiteY69" fmla="*/ 365760 h 998220"/>
                <a:gd name="connsiteX70" fmla="*/ 1135380 w 1402080"/>
                <a:gd name="connsiteY70" fmla="*/ 396240 h 998220"/>
                <a:gd name="connsiteX71" fmla="*/ 1150620 w 1402080"/>
                <a:gd name="connsiteY71" fmla="*/ 419100 h 998220"/>
                <a:gd name="connsiteX72" fmla="*/ 1158240 w 1402080"/>
                <a:gd name="connsiteY72" fmla="*/ 434340 h 998220"/>
                <a:gd name="connsiteX73" fmla="*/ 1169670 w 1402080"/>
                <a:gd name="connsiteY73" fmla="*/ 441960 h 998220"/>
                <a:gd name="connsiteX74" fmla="*/ 1173480 w 1402080"/>
                <a:gd name="connsiteY74" fmla="*/ 453390 h 998220"/>
                <a:gd name="connsiteX75" fmla="*/ 1200150 w 1402080"/>
                <a:gd name="connsiteY75" fmla="*/ 464820 h 998220"/>
                <a:gd name="connsiteX76" fmla="*/ 1211580 w 1402080"/>
                <a:gd name="connsiteY76" fmla="*/ 472440 h 998220"/>
                <a:gd name="connsiteX77" fmla="*/ 1234440 w 1402080"/>
                <a:gd name="connsiteY77" fmla="*/ 495300 h 998220"/>
                <a:gd name="connsiteX78" fmla="*/ 1238250 w 1402080"/>
                <a:gd name="connsiteY78" fmla="*/ 506730 h 998220"/>
                <a:gd name="connsiteX79" fmla="*/ 1261110 w 1402080"/>
                <a:gd name="connsiteY79" fmla="*/ 521970 h 998220"/>
                <a:gd name="connsiteX80" fmla="*/ 1261110 w 1402080"/>
                <a:gd name="connsiteY80" fmla="*/ 560070 h 998220"/>
                <a:gd name="connsiteX81" fmla="*/ 1253490 w 1402080"/>
                <a:gd name="connsiteY81" fmla="*/ 582930 h 998220"/>
                <a:gd name="connsiteX82" fmla="*/ 1238250 w 1402080"/>
                <a:gd name="connsiteY82" fmla="*/ 632460 h 998220"/>
                <a:gd name="connsiteX83" fmla="*/ 1223010 w 1402080"/>
                <a:gd name="connsiteY83" fmla="*/ 655320 h 998220"/>
                <a:gd name="connsiteX84" fmla="*/ 1226820 w 1402080"/>
                <a:gd name="connsiteY84" fmla="*/ 674370 h 998220"/>
                <a:gd name="connsiteX85" fmla="*/ 1234440 w 1402080"/>
                <a:gd name="connsiteY85" fmla="*/ 685800 h 998220"/>
                <a:gd name="connsiteX86" fmla="*/ 1261110 w 1402080"/>
                <a:gd name="connsiteY86" fmla="*/ 693420 h 998220"/>
                <a:gd name="connsiteX87" fmla="*/ 1272540 w 1402080"/>
                <a:gd name="connsiteY87" fmla="*/ 701040 h 998220"/>
                <a:gd name="connsiteX88" fmla="*/ 1283970 w 1402080"/>
                <a:gd name="connsiteY88" fmla="*/ 704850 h 998220"/>
                <a:gd name="connsiteX89" fmla="*/ 1295400 w 1402080"/>
                <a:gd name="connsiteY89" fmla="*/ 716280 h 998220"/>
                <a:gd name="connsiteX90" fmla="*/ 1306830 w 1402080"/>
                <a:gd name="connsiteY90" fmla="*/ 723900 h 998220"/>
                <a:gd name="connsiteX91" fmla="*/ 1325880 w 1402080"/>
                <a:gd name="connsiteY91" fmla="*/ 739140 h 998220"/>
                <a:gd name="connsiteX92" fmla="*/ 1348740 w 1402080"/>
                <a:gd name="connsiteY92" fmla="*/ 754380 h 998220"/>
                <a:gd name="connsiteX93" fmla="*/ 1367790 w 1402080"/>
                <a:gd name="connsiteY93" fmla="*/ 777240 h 998220"/>
                <a:gd name="connsiteX94" fmla="*/ 1375410 w 1402080"/>
                <a:gd name="connsiteY94" fmla="*/ 788670 h 998220"/>
                <a:gd name="connsiteX95" fmla="*/ 1386840 w 1402080"/>
                <a:gd name="connsiteY95" fmla="*/ 800100 h 998220"/>
                <a:gd name="connsiteX96" fmla="*/ 1394460 w 1402080"/>
                <a:gd name="connsiteY96" fmla="*/ 815340 h 998220"/>
                <a:gd name="connsiteX97" fmla="*/ 1402080 w 1402080"/>
                <a:gd name="connsiteY97" fmla="*/ 826770 h 998220"/>
                <a:gd name="connsiteX98" fmla="*/ 1329690 w 1402080"/>
                <a:gd name="connsiteY98" fmla="*/ 838200 h 998220"/>
                <a:gd name="connsiteX99" fmla="*/ 1306830 w 1402080"/>
                <a:gd name="connsiteY99" fmla="*/ 822960 h 998220"/>
                <a:gd name="connsiteX100" fmla="*/ 1272540 w 1402080"/>
                <a:gd name="connsiteY100" fmla="*/ 826770 h 998220"/>
                <a:gd name="connsiteX101" fmla="*/ 1268730 w 1402080"/>
                <a:gd name="connsiteY101" fmla="*/ 868680 h 998220"/>
                <a:gd name="connsiteX102" fmla="*/ 1242060 w 1402080"/>
                <a:gd name="connsiteY102" fmla="*/ 880110 h 998220"/>
                <a:gd name="connsiteX103" fmla="*/ 1215390 w 1402080"/>
                <a:gd name="connsiteY103" fmla="*/ 876300 h 998220"/>
                <a:gd name="connsiteX104" fmla="*/ 1196340 w 1402080"/>
                <a:gd name="connsiteY104" fmla="*/ 868680 h 998220"/>
                <a:gd name="connsiteX105" fmla="*/ 1181100 w 1402080"/>
                <a:gd name="connsiteY105" fmla="*/ 864870 h 998220"/>
                <a:gd name="connsiteX106" fmla="*/ 1158240 w 1402080"/>
                <a:gd name="connsiteY106" fmla="*/ 857250 h 998220"/>
                <a:gd name="connsiteX107" fmla="*/ 1146810 w 1402080"/>
                <a:gd name="connsiteY107" fmla="*/ 853440 h 998220"/>
                <a:gd name="connsiteX108" fmla="*/ 1123950 w 1402080"/>
                <a:gd name="connsiteY108" fmla="*/ 838200 h 998220"/>
                <a:gd name="connsiteX109" fmla="*/ 1112520 w 1402080"/>
                <a:gd name="connsiteY109" fmla="*/ 826770 h 998220"/>
                <a:gd name="connsiteX110" fmla="*/ 1089660 w 1402080"/>
                <a:gd name="connsiteY110" fmla="*/ 819150 h 998220"/>
                <a:gd name="connsiteX111" fmla="*/ 1078230 w 1402080"/>
                <a:gd name="connsiteY111" fmla="*/ 811530 h 998220"/>
                <a:gd name="connsiteX112" fmla="*/ 1055370 w 1402080"/>
                <a:gd name="connsiteY112" fmla="*/ 803910 h 998220"/>
                <a:gd name="connsiteX113" fmla="*/ 1043940 w 1402080"/>
                <a:gd name="connsiteY113" fmla="*/ 796290 h 998220"/>
                <a:gd name="connsiteX114" fmla="*/ 1036320 w 1402080"/>
                <a:gd name="connsiteY114" fmla="*/ 807720 h 998220"/>
                <a:gd name="connsiteX115" fmla="*/ 1028700 w 1402080"/>
                <a:gd name="connsiteY115" fmla="*/ 838200 h 998220"/>
                <a:gd name="connsiteX116" fmla="*/ 1005840 w 1402080"/>
                <a:gd name="connsiteY116" fmla="*/ 861060 h 998220"/>
                <a:gd name="connsiteX117" fmla="*/ 998220 w 1402080"/>
                <a:gd name="connsiteY117" fmla="*/ 872490 h 998220"/>
                <a:gd name="connsiteX118" fmla="*/ 986790 w 1402080"/>
                <a:gd name="connsiteY118" fmla="*/ 880110 h 998220"/>
                <a:gd name="connsiteX119" fmla="*/ 979170 w 1402080"/>
                <a:gd name="connsiteY119" fmla="*/ 891540 h 998220"/>
                <a:gd name="connsiteX120" fmla="*/ 967740 w 1402080"/>
                <a:gd name="connsiteY120" fmla="*/ 899160 h 998220"/>
                <a:gd name="connsiteX121" fmla="*/ 960120 w 1402080"/>
                <a:gd name="connsiteY121" fmla="*/ 929640 h 998220"/>
                <a:gd name="connsiteX122" fmla="*/ 952500 w 1402080"/>
                <a:gd name="connsiteY122" fmla="*/ 944880 h 998220"/>
                <a:gd name="connsiteX123" fmla="*/ 922020 w 1402080"/>
                <a:gd name="connsiteY123" fmla="*/ 982980 h 998220"/>
                <a:gd name="connsiteX124" fmla="*/ 910590 w 1402080"/>
                <a:gd name="connsiteY124" fmla="*/ 986790 h 998220"/>
                <a:gd name="connsiteX125" fmla="*/ 902970 w 1402080"/>
                <a:gd name="connsiteY125" fmla="*/ 975360 h 998220"/>
                <a:gd name="connsiteX126" fmla="*/ 887730 w 1402080"/>
                <a:gd name="connsiteY126" fmla="*/ 948690 h 998220"/>
                <a:gd name="connsiteX127" fmla="*/ 876300 w 1402080"/>
                <a:gd name="connsiteY127" fmla="*/ 941070 h 998220"/>
                <a:gd name="connsiteX128" fmla="*/ 773430 w 1402080"/>
                <a:gd name="connsiteY128" fmla="*/ 944880 h 998220"/>
                <a:gd name="connsiteX129" fmla="*/ 754380 w 1402080"/>
                <a:gd name="connsiteY129" fmla="*/ 948690 h 998220"/>
                <a:gd name="connsiteX130" fmla="*/ 742950 w 1402080"/>
                <a:gd name="connsiteY130" fmla="*/ 960120 h 998220"/>
                <a:gd name="connsiteX131" fmla="*/ 727710 w 1402080"/>
                <a:gd name="connsiteY131" fmla="*/ 982980 h 998220"/>
                <a:gd name="connsiteX132" fmla="*/ 712470 w 1402080"/>
                <a:gd name="connsiteY132" fmla="*/ 986790 h 998220"/>
                <a:gd name="connsiteX133" fmla="*/ 689610 w 1402080"/>
                <a:gd name="connsiteY133" fmla="*/ 994410 h 998220"/>
                <a:gd name="connsiteX134" fmla="*/ 678180 w 1402080"/>
                <a:gd name="connsiteY134" fmla="*/ 998220 h 998220"/>
                <a:gd name="connsiteX135" fmla="*/ 636270 w 1402080"/>
                <a:gd name="connsiteY135" fmla="*/ 994410 h 998220"/>
                <a:gd name="connsiteX136" fmla="*/ 628650 w 1402080"/>
                <a:gd name="connsiteY136" fmla="*/ 982980 h 998220"/>
                <a:gd name="connsiteX137" fmla="*/ 617220 w 1402080"/>
                <a:gd name="connsiteY137" fmla="*/ 979170 h 998220"/>
                <a:gd name="connsiteX138" fmla="*/ 605790 w 1402080"/>
                <a:gd name="connsiteY138" fmla="*/ 971550 h 998220"/>
                <a:gd name="connsiteX139" fmla="*/ 582930 w 1402080"/>
                <a:gd name="connsiteY139" fmla="*/ 963930 h 998220"/>
                <a:gd name="connsiteX140" fmla="*/ 571500 w 1402080"/>
                <a:gd name="connsiteY140" fmla="*/ 952500 h 998220"/>
                <a:gd name="connsiteX141" fmla="*/ 560070 w 1402080"/>
                <a:gd name="connsiteY141" fmla="*/ 944880 h 998220"/>
                <a:gd name="connsiteX142" fmla="*/ 556260 w 1402080"/>
                <a:gd name="connsiteY142" fmla="*/ 933450 h 998220"/>
                <a:gd name="connsiteX143" fmla="*/ 548640 w 1402080"/>
                <a:gd name="connsiteY143" fmla="*/ 922020 h 998220"/>
                <a:gd name="connsiteX144" fmla="*/ 537210 w 1402080"/>
                <a:gd name="connsiteY144" fmla="*/ 891540 h 998220"/>
                <a:gd name="connsiteX145" fmla="*/ 525780 w 1402080"/>
                <a:gd name="connsiteY145" fmla="*/ 880110 h 998220"/>
                <a:gd name="connsiteX146" fmla="*/ 521970 w 1402080"/>
                <a:gd name="connsiteY146" fmla="*/ 864870 h 998220"/>
                <a:gd name="connsiteX147" fmla="*/ 514350 w 1402080"/>
                <a:gd name="connsiteY147" fmla="*/ 811530 h 998220"/>
                <a:gd name="connsiteX148" fmla="*/ 506730 w 1402080"/>
                <a:gd name="connsiteY148" fmla="*/ 796290 h 998220"/>
                <a:gd name="connsiteX149" fmla="*/ 449580 w 1402080"/>
                <a:gd name="connsiteY149" fmla="*/ 800100 h 998220"/>
                <a:gd name="connsiteX150" fmla="*/ 434340 w 1402080"/>
                <a:gd name="connsiteY150" fmla="*/ 807720 h 998220"/>
                <a:gd name="connsiteX151" fmla="*/ 415290 w 1402080"/>
                <a:gd name="connsiteY151" fmla="*/ 784860 h 998220"/>
                <a:gd name="connsiteX152" fmla="*/ 407670 w 1402080"/>
                <a:gd name="connsiteY152" fmla="*/ 773430 h 998220"/>
                <a:gd name="connsiteX153" fmla="*/ 384810 w 1402080"/>
                <a:gd name="connsiteY153" fmla="*/ 750570 h 998220"/>
                <a:gd name="connsiteX154" fmla="*/ 377190 w 1402080"/>
                <a:gd name="connsiteY154" fmla="*/ 712470 h 998220"/>
                <a:gd name="connsiteX155" fmla="*/ 377190 w 1402080"/>
                <a:gd name="connsiteY155" fmla="*/ 678180 h 998220"/>
                <a:gd name="connsiteX156" fmla="*/ 388620 w 1402080"/>
                <a:gd name="connsiteY156" fmla="*/ 670560 h 998220"/>
                <a:gd name="connsiteX157" fmla="*/ 396240 w 1402080"/>
                <a:gd name="connsiteY157" fmla="*/ 659130 h 998220"/>
                <a:gd name="connsiteX158" fmla="*/ 407670 w 1402080"/>
                <a:gd name="connsiteY158" fmla="*/ 651510 h 998220"/>
                <a:gd name="connsiteX159" fmla="*/ 422910 w 1402080"/>
                <a:gd name="connsiteY159" fmla="*/ 632460 h 998220"/>
                <a:gd name="connsiteX160" fmla="*/ 430530 w 1402080"/>
                <a:gd name="connsiteY160" fmla="*/ 613410 h 998220"/>
                <a:gd name="connsiteX161" fmla="*/ 434340 w 1402080"/>
                <a:gd name="connsiteY161" fmla="*/ 601980 h 998220"/>
                <a:gd name="connsiteX162" fmla="*/ 426720 w 1402080"/>
                <a:gd name="connsiteY162" fmla="*/ 590550 h 998220"/>
                <a:gd name="connsiteX163" fmla="*/ 407670 w 1402080"/>
                <a:gd name="connsiteY163" fmla="*/ 594360 h 998220"/>
                <a:gd name="connsiteX164" fmla="*/ 400050 w 1402080"/>
                <a:gd name="connsiteY164" fmla="*/ 605790 h 998220"/>
                <a:gd name="connsiteX165" fmla="*/ 388620 w 1402080"/>
                <a:gd name="connsiteY165" fmla="*/ 621030 h 998220"/>
                <a:gd name="connsiteX166" fmla="*/ 384810 w 1402080"/>
                <a:gd name="connsiteY166" fmla="*/ 640080 h 998220"/>
                <a:gd name="connsiteX167" fmla="*/ 373380 w 1402080"/>
                <a:gd name="connsiteY167" fmla="*/ 666750 h 998220"/>
                <a:gd name="connsiteX168" fmla="*/ 361950 w 1402080"/>
                <a:gd name="connsiteY168" fmla="*/ 670560 h 998220"/>
                <a:gd name="connsiteX169" fmla="*/ 350520 w 1402080"/>
                <a:gd name="connsiteY169" fmla="*/ 678180 h 998220"/>
                <a:gd name="connsiteX170" fmla="*/ 342900 w 1402080"/>
                <a:gd name="connsiteY170" fmla="*/ 689610 h 998220"/>
                <a:gd name="connsiteX171" fmla="*/ 335280 w 1402080"/>
                <a:gd name="connsiteY171" fmla="*/ 716280 h 998220"/>
                <a:gd name="connsiteX172" fmla="*/ 323850 w 1402080"/>
                <a:gd name="connsiteY172" fmla="*/ 720090 h 998220"/>
                <a:gd name="connsiteX173" fmla="*/ 308610 w 1402080"/>
                <a:gd name="connsiteY173" fmla="*/ 716280 h 998220"/>
                <a:gd name="connsiteX174" fmla="*/ 304800 w 1402080"/>
                <a:gd name="connsiteY174" fmla="*/ 689610 h 998220"/>
                <a:gd name="connsiteX175" fmla="*/ 297180 w 1402080"/>
                <a:gd name="connsiteY175" fmla="*/ 678180 h 998220"/>
                <a:gd name="connsiteX176" fmla="*/ 289560 w 1402080"/>
                <a:gd name="connsiteY176" fmla="*/ 640080 h 998220"/>
                <a:gd name="connsiteX177" fmla="*/ 278130 w 1402080"/>
                <a:gd name="connsiteY177" fmla="*/ 632460 h 998220"/>
                <a:gd name="connsiteX178" fmla="*/ 156210 w 1402080"/>
                <a:gd name="connsiteY178" fmla="*/ 636270 h 998220"/>
                <a:gd name="connsiteX179" fmla="*/ 152400 w 1402080"/>
                <a:gd name="connsiteY179" fmla="*/ 693420 h 998220"/>
                <a:gd name="connsiteX180" fmla="*/ 99060 w 1402080"/>
                <a:gd name="connsiteY180" fmla="*/ 689610 h 998220"/>
                <a:gd name="connsiteX181" fmla="*/ 41910 w 1402080"/>
                <a:gd name="connsiteY181" fmla="*/ 678180 h 998220"/>
                <a:gd name="connsiteX182" fmla="*/ 15240 w 1402080"/>
                <a:gd name="connsiteY182" fmla="*/ 670560 h 998220"/>
                <a:gd name="connsiteX183" fmla="*/ 0 w 1402080"/>
                <a:gd name="connsiteY183" fmla="*/ 643890 h 998220"/>
                <a:gd name="connsiteX184" fmla="*/ 3810 w 1402080"/>
                <a:gd name="connsiteY184" fmla="*/ 628650 h 998220"/>
                <a:gd name="connsiteX185" fmla="*/ 7620 w 1402080"/>
                <a:gd name="connsiteY185" fmla="*/ 617220 h 998220"/>
                <a:gd name="connsiteX186" fmla="*/ 15240 w 1402080"/>
                <a:gd name="connsiteY186" fmla="*/ 586740 h 998220"/>
                <a:gd name="connsiteX187" fmla="*/ 30480 w 1402080"/>
                <a:gd name="connsiteY187" fmla="*/ 563880 h 998220"/>
                <a:gd name="connsiteX188" fmla="*/ 34290 w 1402080"/>
                <a:gd name="connsiteY188" fmla="*/ 552450 h 998220"/>
                <a:gd name="connsiteX189" fmla="*/ 38100 w 1402080"/>
                <a:gd name="connsiteY189" fmla="*/ 537210 h 998220"/>
                <a:gd name="connsiteX190" fmla="*/ 49530 w 1402080"/>
                <a:gd name="connsiteY190" fmla="*/ 529590 h 998220"/>
                <a:gd name="connsiteX191" fmla="*/ 26670 w 1402080"/>
                <a:gd name="connsiteY191" fmla="*/ 521970 h 99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402080" h="998220">
                  <a:moveTo>
                    <a:pt x="26670" y="521970"/>
                  </a:moveTo>
                  <a:lnTo>
                    <a:pt x="26670" y="521970"/>
                  </a:lnTo>
                  <a:cubicBezTo>
                    <a:pt x="43180" y="520700"/>
                    <a:pt x="59769" y="520214"/>
                    <a:pt x="76200" y="518160"/>
                  </a:cubicBezTo>
                  <a:cubicBezTo>
                    <a:pt x="90074" y="516426"/>
                    <a:pt x="87569" y="513674"/>
                    <a:pt x="95250" y="502920"/>
                  </a:cubicBezTo>
                  <a:cubicBezTo>
                    <a:pt x="98941" y="497753"/>
                    <a:pt x="102989" y="492847"/>
                    <a:pt x="106680" y="487680"/>
                  </a:cubicBezTo>
                  <a:cubicBezTo>
                    <a:pt x="109342" y="483954"/>
                    <a:pt x="111369" y="479768"/>
                    <a:pt x="114300" y="476250"/>
                  </a:cubicBezTo>
                  <a:cubicBezTo>
                    <a:pt x="117749" y="472111"/>
                    <a:pt x="121920" y="468630"/>
                    <a:pt x="125730" y="464820"/>
                  </a:cubicBezTo>
                  <a:cubicBezTo>
                    <a:pt x="127000" y="461010"/>
                    <a:pt x="127074" y="456560"/>
                    <a:pt x="129540" y="453390"/>
                  </a:cubicBezTo>
                  <a:cubicBezTo>
                    <a:pt x="136156" y="444884"/>
                    <a:pt x="152400" y="430530"/>
                    <a:pt x="152400" y="430530"/>
                  </a:cubicBezTo>
                  <a:cubicBezTo>
                    <a:pt x="163449" y="397382"/>
                    <a:pt x="151899" y="435290"/>
                    <a:pt x="160020" y="358140"/>
                  </a:cubicBezTo>
                  <a:cubicBezTo>
                    <a:pt x="160440" y="354146"/>
                    <a:pt x="162959" y="350630"/>
                    <a:pt x="163830" y="346710"/>
                  </a:cubicBezTo>
                  <a:cubicBezTo>
                    <a:pt x="165506" y="339169"/>
                    <a:pt x="165964" y="331391"/>
                    <a:pt x="167640" y="323850"/>
                  </a:cubicBezTo>
                  <a:cubicBezTo>
                    <a:pt x="168511" y="319930"/>
                    <a:pt x="170347" y="316282"/>
                    <a:pt x="171450" y="312420"/>
                  </a:cubicBezTo>
                  <a:cubicBezTo>
                    <a:pt x="172889" y="307385"/>
                    <a:pt x="173990" y="302260"/>
                    <a:pt x="175260" y="297180"/>
                  </a:cubicBezTo>
                  <a:cubicBezTo>
                    <a:pt x="173990" y="287020"/>
                    <a:pt x="174144" y="276578"/>
                    <a:pt x="171450" y="266700"/>
                  </a:cubicBezTo>
                  <a:cubicBezTo>
                    <a:pt x="170245" y="262282"/>
                    <a:pt x="165878" y="259366"/>
                    <a:pt x="163830" y="255270"/>
                  </a:cubicBezTo>
                  <a:cubicBezTo>
                    <a:pt x="162034" y="251678"/>
                    <a:pt x="161290" y="247650"/>
                    <a:pt x="160020" y="243840"/>
                  </a:cubicBezTo>
                  <a:cubicBezTo>
                    <a:pt x="161290" y="240030"/>
                    <a:pt x="160056" y="233782"/>
                    <a:pt x="163830" y="232410"/>
                  </a:cubicBezTo>
                  <a:cubicBezTo>
                    <a:pt x="185744" y="224441"/>
                    <a:pt x="218116" y="230219"/>
                    <a:pt x="240030" y="232410"/>
                  </a:cubicBezTo>
                  <a:cubicBezTo>
                    <a:pt x="267234" y="241478"/>
                    <a:pt x="256207" y="235575"/>
                    <a:pt x="274320" y="247650"/>
                  </a:cubicBezTo>
                  <a:cubicBezTo>
                    <a:pt x="290830" y="246380"/>
                    <a:pt x="307405" y="245775"/>
                    <a:pt x="323850" y="243840"/>
                  </a:cubicBezTo>
                  <a:cubicBezTo>
                    <a:pt x="329050" y="243228"/>
                    <a:pt x="334733" y="242935"/>
                    <a:pt x="339090" y="240030"/>
                  </a:cubicBezTo>
                  <a:cubicBezTo>
                    <a:pt x="342900" y="237490"/>
                    <a:pt x="343134" y="231461"/>
                    <a:pt x="346710" y="228600"/>
                  </a:cubicBezTo>
                  <a:cubicBezTo>
                    <a:pt x="349846" y="226091"/>
                    <a:pt x="354548" y="226586"/>
                    <a:pt x="358140" y="224790"/>
                  </a:cubicBezTo>
                  <a:cubicBezTo>
                    <a:pt x="369745" y="218987"/>
                    <a:pt x="375436" y="211304"/>
                    <a:pt x="384810" y="201930"/>
                  </a:cubicBezTo>
                  <a:cubicBezTo>
                    <a:pt x="386080" y="198120"/>
                    <a:pt x="386111" y="193636"/>
                    <a:pt x="388620" y="190500"/>
                  </a:cubicBezTo>
                  <a:cubicBezTo>
                    <a:pt x="391481" y="186924"/>
                    <a:pt x="396532" y="185811"/>
                    <a:pt x="400050" y="182880"/>
                  </a:cubicBezTo>
                  <a:cubicBezTo>
                    <a:pt x="404189" y="179431"/>
                    <a:pt x="407973" y="175541"/>
                    <a:pt x="411480" y="171450"/>
                  </a:cubicBezTo>
                  <a:cubicBezTo>
                    <a:pt x="415613" y="166629"/>
                    <a:pt x="419219" y="161377"/>
                    <a:pt x="422910" y="156210"/>
                  </a:cubicBezTo>
                  <a:cubicBezTo>
                    <a:pt x="425572" y="152484"/>
                    <a:pt x="427292" y="148018"/>
                    <a:pt x="430530" y="144780"/>
                  </a:cubicBezTo>
                  <a:cubicBezTo>
                    <a:pt x="433768" y="141542"/>
                    <a:pt x="438442" y="140091"/>
                    <a:pt x="441960" y="137160"/>
                  </a:cubicBezTo>
                  <a:cubicBezTo>
                    <a:pt x="446099" y="133711"/>
                    <a:pt x="449580" y="129540"/>
                    <a:pt x="453390" y="125730"/>
                  </a:cubicBezTo>
                  <a:cubicBezTo>
                    <a:pt x="483832" y="130079"/>
                    <a:pt x="489040" y="129540"/>
                    <a:pt x="468630" y="129540"/>
                  </a:cubicBezTo>
                  <a:lnTo>
                    <a:pt x="483870" y="179070"/>
                  </a:lnTo>
                  <a:lnTo>
                    <a:pt x="529590" y="209550"/>
                  </a:lnTo>
                  <a:cubicBezTo>
                    <a:pt x="530860" y="222250"/>
                    <a:pt x="531507" y="235028"/>
                    <a:pt x="533400" y="247650"/>
                  </a:cubicBezTo>
                  <a:cubicBezTo>
                    <a:pt x="535718" y="263104"/>
                    <a:pt x="536028" y="284568"/>
                    <a:pt x="548640" y="297180"/>
                  </a:cubicBezTo>
                  <a:cubicBezTo>
                    <a:pt x="551878" y="300418"/>
                    <a:pt x="556260" y="302260"/>
                    <a:pt x="560070" y="304800"/>
                  </a:cubicBezTo>
                  <a:cubicBezTo>
                    <a:pt x="571500" y="303530"/>
                    <a:pt x="583083" y="303245"/>
                    <a:pt x="594360" y="300990"/>
                  </a:cubicBezTo>
                  <a:cubicBezTo>
                    <a:pt x="602236" y="299415"/>
                    <a:pt x="617220" y="293370"/>
                    <a:pt x="617220" y="293370"/>
                  </a:cubicBezTo>
                  <a:cubicBezTo>
                    <a:pt x="661471" y="249119"/>
                    <a:pt x="631498" y="289317"/>
                    <a:pt x="643890" y="194310"/>
                  </a:cubicBezTo>
                  <a:cubicBezTo>
                    <a:pt x="644482" y="189769"/>
                    <a:pt x="649462" y="186976"/>
                    <a:pt x="651510" y="182880"/>
                  </a:cubicBezTo>
                  <a:cubicBezTo>
                    <a:pt x="653306" y="179288"/>
                    <a:pt x="652749" y="174535"/>
                    <a:pt x="655320" y="171450"/>
                  </a:cubicBezTo>
                  <a:cubicBezTo>
                    <a:pt x="659385" y="166572"/>
                    <a:pt x="665739" y="164153"/>
                    <a:pt x="670560" y="160020"/>
                  </a:cubicBezTo>
                  <a:cubicBezTo>
                    <a:pt x="674651" y="156513"/>
                    <a:pt x="678483" y="152681"/>
                    <a:pt x="681990" y="148590"/>
                  </a:cubicBezTo>
                  <a:cubicBezTo>
                    <a:pt x="684828" y="145279"/>
                    <a:pt x="698964" y="124061"/>
                    <a:pt x="704850" y="121920"/>
                  </a:cubicBezTo>
                  <a:cubicBezTo>
                    <a:pt x="716194" y="117795"/>
                    <a:pt x="730463" y="118110"/>
                    <a:pt x="742950" y="118110"/>
                  </a:cubicBezTo>
                  <a:lnTo>
                    <a:pt x="704850" y="76200"/>
                  </a:lnTo>
                  <a:lnTo>
                    <a:pt x="784860" y="0"/>
                  </a:lnTo>
                  <a:lnTo>
                    <a:pt x="853440" y="15240"/>
                  </a:lnTo>
                  <a:cubicBezTo>
                    <a:pt x="874705" y="45010"/>
                    <a:pt x="872490" y="30985"/>
                    <a:pt x="872490" y="53340"/>
                  </a:cubicBezTo>
                  <a:lnTo>
                    <a:pt x="876300" y="68580"/>
                  </a:lnTo>
                  <a:lnTo>
                    <a:pt x="944880" y="137160"/>
                  </a:lnTo>
                  <a:lnTo>
                    <a:pt x="1112520" y="60960"/>
                  </a:lnTo>
                  <a:lnTo>
                    <a:pt x="1146810" y="118110"/>
                  </a:lnTo>
                  <a:cubicBezTo>
                    <a:pt x="1148080" y="130810"/>
                    <a:pt x="1146258" y="144215"/>
                    <a:pt x="1150620" y="156210"/>
                  </a:cubicBezTo>
                  <a:cubicBezTo>
                    <a:pt x="1151992" y="159984"/>
                    <a:pt x="1158089" y="159360"/>
                    <a:pt x="1162050" y="160020"/>
                  </a:cubicBezTo>
                  <a:cubicBezTo>
                    <a:pt x="1173394" y="161911"/>
                    <a:pt x="1184910" y="162560"/>
                    <a:pt x="1196340" y="163830"/>
                  </a:cubicBezTo>
                  <a:cubicBezTo>
                    <a:pt x="1222040" y="189530"/>
                    <a:pt x="1208977" y="183282"/>
                    <a:pt x="1230630" y="190500"/>
                  </a:cubicBezTo>
                  <a:cubicBezTo>
                    <a:pt x="1235721" y="205773"/>
                    <a:pt x="1237335" y="204674"/>
                    <a:pt x="1230630" y="224790"/>
                  </a:cubicBezTo>
                  <a:cubicBezTo>
                    <a:pt x="1229182" y="229134"/>
                    <a:pt x="1225282" y="232244"/>
                    <a:pt x="1223010" y="236220"/>
                  </a:cubicBezTo>
                  <a:cubicBezTo>
                    <a:pt x="1220192" y="241151"/>
                    <a:pt x="1218938" y="247025"/>
                    <a:pt x="1215390" y="251460"/>
                  </a:cubicBezTo>
                  <a:cubicBezTo>
                    <a:pt x="1208658" y="259875"/>
                    <a:pt x="1192530" y="274320"/>
                    <a:pt x="1192530" y="274320"/>
                  </a:cubicBezTo>
                  <a:cubicBezTo>
                    <a:pt x="1191260" y="287020"/>
                    <a:pt x="1192756" y="300312"/>
                    <a:pt x="1188720" y="312420"/>
                  </a:cubicBezTo>
                  <a:cubicBezTo>
                    <a:pt x="1187272" y="316764"/>
                    <a:pt x="1180808" y="317109"/>
                    <a:pt x="1177290" y="320040"/>
                  </a:cubicBezTo>
                  <a:cubicBezTo>
                    <a:pt x="1173151" y="323489"/>
                    <a:pt x="1169309" y="327331"/>
                    <a:pt x="1165860" y="331470"/>
                  </a:cubicBezTo>
                  <a:cubicBezTo>
                    <a:pt x="1162929" y="334988"/>
                    <a:pt x="1161816" y="340039"/>
                    <a:pt x="1158240" y="342900"/>
                  </a:cubicBezTo>
                  <a:cubicBezTo>
                    <a:pt x="1155104" y="345409"/>
                    <a:pt x="1150620" y="345440"/>
                    <a:pt x="1146810" y="346710"/>
                  </a:cubicBezTo>
                  <a:cubicBezTo>
                    <a:pt x="1144270" y="350520"/>
                    <a:pt x="1142428" y="354902"/>
                    <a:pt x="1139190" y="358140"/>
                  </a:cubicBezTo>
                  <a:cubicBezTo>
                    <a:pt x="1135952" y="361378"/>
                    <a:pt x="1128216" y="361204"/>
                    <a:pt x="1127760" y="365760"/>
                  </a:cubicBezTo>
                  <a:cubicBezTo>
                    <a:pt x="1126718" y="376181"/>
                    <a:pt x="1131255" y="386614"/>
                    <a:pt x="1135380" y="396240"/>
                  </a:cubicBezTo>
                  <a:cubicBezTo>
                    <a:pt x="1138988" y="404658"/>
                    <a:pt x="1146524" y="410909"/>
                    <a:pt x="1150620" y="419100"/>
                  </a:cubicBezTo>
                  <a:cubicBezTo>
                    <a:pt x="1153160" y="424180"/>
                    <a:pt x="1154604" y="429977"/>
                    <a:pt x="1158240" y="434340"/>
                  </a:cubicBezTo>
                  <a:cubicBezTo>
                    <a:pt x="1161171" y="437858"/>
                    <a:pt x="1165860" y="439420"/>
                    <a:pt x="1169670" y="441960"/>
                  </a:cubicBezTo>
                  <a:cubicBezTo>
                    <a:pt x="1170940" y="445770"/>
                    <a:pt x="1170971" y="450254"/>
                    <a:pt x="1173480" y="453390"/>
                  </a:cubicBezTo>
                  <a:cubicBezTo>
                    <a:pt x="1180058" y="461612"/>
                    <a:pt x="1190999" y="462532"/>
                    <a:pt x="1200150" y="464820"/>
                  </a:cubicBezTo>
                  <a:cubicBezTo>
                    <a:pt x="1203960" y="467360"/>
                    <a:pt x="1208158" y="469398"/>
                    <a:pt x="1211580" y="472440"/>
                  </a:cubicBezTo>
                  <a:cubicBezTo>
                    <a:pt x="1219634" y="479599"/>
                    <a:pt x="1234440" y="495300"/>
                    <a:pt x="1234440" y="495300"/>
                  </a:cubicBezTo>
                  <a:cubicBezTo>
                    <a:pt x="1235710" y="499110"/>
                    <a:pt x="1235410" y="503890"/>
                    <a:pt x="1238250" y="506730"/>
                  </a:cubicBezTo>
                  <a:cubicBezTo>
                    <a:pt x="1244726" y="513206"/>
                    <a:pt x="1261110" y="521970"/>
                    <a:pt x="1261110" y="521970"/>
                  </a:cubicBezTo>
                  <a:cubicBezTo>
                    <a:pt x="1266002" y="541538"/>
                    <a:pt x="1266949" y="536716"/>
                    <a:pt x="1261110" y="560070"/>
                  </a:cubicBezTo>
                  <a:cubicBezTo>
                    <a:pt x="1259162" y="567862"/>
                    <a:pt x="1253490" y="582930"/>
                    <a:pt x="1253490" y="582930"/>
                  </a:cubicBezTo>
                  <a:cubicBezTo>
                    <a:pt x="1247555" y="642278"/>
                    <a:pt x="1259376" y="605298"/>
                    <a:pt x="1238250" y="632460"/>
                  </a:cubicBezTo>
                  <a:cubicBezTo>
                    <a:pt x="1232627" y="639689"/>
                    <a:pt x="1223010" y="655320"/>
                    <a:pt x="1223010" y="655320"/>
                  </a:cubicBezTo>
                  <a:cubicBezTo>
                    <a:pt x="1224280" y="661670"/>
                    <a:pt x="1224546" y="668307"/>
                    <a:pt x="1226820" y="674370"/>
                  </a:cubicBezTo>
                  <a:cubicBezTo>
                    <a:pt x="1228428" y="678657"/>
                    <a:pt x="1230864" y="682939"/>
                    <a:pt x="1234440" y="685800"/>
                  </a:cubicBezTo>
                  <a:cubicBezTo>
                    <a:pt x="1236924" y="687788"/>
                    <a:pt x="1260114" y="693171"/>
                    <a:pt x="1261110" y="693420"/>
                  </a:cubicBezTo>
                  <a:cubicBezTo>
                    <a:pt x="1264920" y="695960"/>
                    <a:pt x="1268444" y="698992"/>
                    <a:pt x="1272540" y="701040"/>
                  </a:cubicBezTo>
                  <a:cubicBezTo>
                    <a:pt x="1276132" y="702836"/>
                    <a:pt x="1280628" y="702622"/>
                    <a:pt x="1283970" y="704850"/>
                  </a:cubicBezTo>
                  <a:cubicBezTo>
                    <a:pt x="1288453" y="707839"/>
                    <a:pt x="1291261" y="712831"/>
                    <a:pt x="1295400" y="716280"/>
                  </a:cubicBezTo>
                  <a:cubicBezTo>
                    <a:pt x="1298918" y="719211"/>
                    <a:pt x="1303020" y="721360"/>
                    <a:pt x="1306830" y="723900"/>
                  </a:cubicBezTo>
                  <a:cubicBezTo>
                    <a:pt x="1320910" y="745019"/>
                    <a:pt x="1306394" y="728315"/>
                    <a:pt x="1325880" y="739140"/>
                  </a:cubicBezTo>
                  <a:cubicBezTo>
                    <a:pt x="1333886" y="743588"/>
                    <a:pt x="1348740" y="754380"/>
                    <a:pt x="1348740" y="754380"/>
                  </a:cubicBezTo>
                  <a:cubicBezTo>
                    <a:pt x="1367659" y="782759"/>
                    <a:pt x="1343344" y="747904"/>
                    <a:pt x="1367790" y="777240"/>
                  </a:cubicBezTo>
                  <a:cubicBezTo>
                    <a:pt x="1370721" y="780758"/>
                    <a:pt x="1372479" y="785152"/>
                    <a:pt x="1375410" y="788670"/>
                  </a:cubicBezTo>
                  <a:cubicBezTo>
                    <a:pt x="1378859" y="792809"/>
                    <a:pt x="1383708" y="795715"/>
                    <a:pt x="1386840" y="800100"/>
                  </a:cubicBezTo>
                  <a:cubicBezTo>
                    <a:pt x="1390141" y="804722"/>
                    <a:pt x="1391642" y="810409"/>
                    <a:pt x="1394460" y="815340"/>
                  </a:cubicBezTo>
                  <a:cubicBezTo>
                    <a:pt x="1396732" y="819316"/>
                    <a:pt x="1399540" y="822960"/>
                    <a:pt x="1402080" y="826770"/>
                  </a:cubicBezTo>
                  <a:cubicBezTo>
                    <a:pt x="1393330" y="861770"/>
                    <a:pt x="1400819" y="853018"/>
                    <a:pt x="1329690" y="838200"/>
                  </a:cubicBezTo>
                  <a:cubicBezTo>
                    <a:pt x="1320724" y="836332"/>
                    <a:pt x="1306830" y="822960"/>
                    <a:pt x="1306830" y="822960"/>
                  </a:cubicBezTo>
                  <a:cubicBezTo>
                    <a:pt x="1295400" y="824230"/>
                    <a:pt x="1279902" y="817935"/>
                    <a:pt x="1272540" y="826770"/>
                  </a:cubicBezTo>
                  <a:cubicBezTo>
                    <a:pt x="1263560" y="837546"/>
                    <a:pt x="1272855" y="855273"/>
                    <a:pt x="1268730" y="868680"/>
                  </a:cubicBezTo>
                  <a:cubicBezTo>
                    <a:pt x="1266537" y="875806"/>
                    <a:pt x="1246197" y="879076"/>
                    <a:pt x="1242060" y="880110"/>
                  </a:cubicBezTo>
                  <a:cubicBezTo>
                    <a:pt x="1233170" y="878840"/>
                    <a:pt x="1224102" y="878478"/>
                    <a:pt x="1215390" y="876300"/>
                  </a:cubicBezTo>
                  <a:cubicBezTo>
                    <a:pt x="1208755" y="874641"/>
                    <a:pt x="1202828" y="870843"/>
                    <a:pt x="1196340" y="868680"/>
                  </a:cubicBezTo>
                  <a:cubicBezTo>
                    <a:pt x="1191372" y="867024"/>
                    <a:pt x="1186116" y="866375"/>
                    <a:pt x="1181100" y="864870"/>
                  </a:cubicBezTo>
                  <a:cubicBezTo>
                    <a:pt x="1173407" y="862562"/>
                    <a:pt x="1165860" y="859790"/>
                    <a:pt x="1158240" y="857250"/>
                  </a:cubicBezTo>
                  <a:lnTo>
                    <a:pt x="1146810" y="853440"/>
                  </a:lnTo>
                  <a:cubicBezTo>
                    <a:pt x="1110347" y="816977"/>
                    <a:pt x="1157033" y="860256"/>
                    <a:pt x="1123950" y="838200"/>
                  </a:cubicBezTo>
                  <a:cubicBezTo>
                    <a:pt x="1119467" y="835211"/>
                    <a:pt x="1117230" y="829387"/>
                    <a:pt x="1112520" y="826770"/>
                  </a:cubicBezTo>
                  <a:cubicBezTo>
                    <a:pt x="1105499" y="822869"/>
                    <a:pt x="1096343" y="823605"/>
                    <a:pt x="1089660" y="819150"/>
                  </a:cubicBezTo>
                  <a:cubicBezTo>
                    <a:pt x="1085850" y="816610"/>
                    <a:pt x="1082414" y="813390"/>
                    <a:pt x="1078230" y="811530"/>
                  </a:cubicBezTo>
                  <a:cubicBezTo>
                    <a:pt x="1070890" y="808268"/>
                    <a:pt x="1062053" y="808365"/>
                    <a:pt x="1055370" y="803910"/>
                  </a:cubicBezTo>
                  <a:lnTo>
                    <a:pt x="1043940" y="796290"/>
                  </a:lnTo>
                  <a:cubicBezTo>
                    <a:pt x="1041400" y="800100"/>
                    <a:pt x="1037928" y="803433"/>
                    <a:pt x="1036320" y="807720"/>
                  </a:cubicBezTo>
                  <a:cubicBezTo>
                    <a:pt x="1035679" y="809428"/>
                    <a:pt x="1032104" y="833824"/>
                    <a:pt x="1028700" y="838200"/>
                  </a:cubicBezTo>
                  <a:cubicBezTo>
                    <a:pt x="1022084" y="846706"/>
                    <a:pt x="1011818" y="852094"/>
                    <a:pt x="1005840" y="861060"/>
                  </a:cubicBezTo>
                  <a:cubicBezTo>
                    <a:pt x="1003300" y="864870"/>
                    <a:pt x="1001458" y="869252"/>
                    <a:pt x="998220" y="872490"/>
                  </a:cubicBezTo>
                  <a:cubicBezTo>
                    <a:pt x="994982" y="875728"/>
                    <a:pt x="990600" y="877570"/>
                    <a:pt x="986790" y="880110"/>
                  </a:cubicBezTo>
                  <a:cubicBezTo>
                    <a:pt x="984250" y="883920"/>
                    <a:pt x="982408" y="888302"/>
                    <a:pt x="979170" y="891540"/>
                  </a:cubicBezTo>
                  <a:cubicBezTo>
                    <a:pt x="975932" y="894778"/>
                    <a:pt x="969788" y="895064"/>
                    <a:pt x="967740" y="899160"/>
                  </a:cubicBezTo>
                  <a:cubicBezTo>
                    <a:pt x="963056" y="908527"/>
                    <a:pt x="963432" y="919705"/>
                    <a:pt x="960120" y="929640"/>
                  </a:cubicBezTo>
                  <a:cubicBezTo>
                    <a:pt x="958324" y="935028"/>
                    <a:pt x="955422" y="940010"/>
                    <a:pt x="952500" y="944880"/>
                  </a:cubicBezTo>
                  <a:cubicBezTo>
                    <a:pt x="944944" y="957473"/>
                    <a:pt x="934582" y="974007"/>
                    <a:pt x="922020" y="982980"/>
                  </a:cubicBezTo>
                  <a:cubicBezTo>
                    <a:pt x="918752" y="985314"/>
                    <a:pt x="914400" y="985520"/>
                    <a:pt x="910590" y="986790"/>
                  </a:cubicBezTo>
                  <a:cubicBezTo>
                    <a:pt x="908050" y="982980"/>
                    <a:pt x="905242" y="979336"/>
                    <a:pt x="902970" y="975360"/>
                  </a:cubicBezTo>
                  <a:cubicBezTo>
                    <a:pt x="898986" y="968387"/>
                    <a:pt x="893918" y="954878"/>
                    <a:pt x="887730" y="948690"/>
                  </a:cubicBezTo>
                  <a:cubicBezTo>
                    <a:pt x="884492" y="945452"/>
                    <a:pt x="880110" y="943610"/>
                    <a:pt x="876300" y="941070"/>
                  </a:cubicBezTo>
                  <a:cubicBezTo>
                    <a:pt x="842010" y="942340"/>
                    <a:pt x="807677" y="942740"/>
                    <a:pt x="773430" y="944880"/>
                  </a:cubicBezTo>
                  <a:cubicBezTo>
                    <a:pt x="766967" y="945284"/>
                    <a:pt x="760172" y="945794"/>
                    <a:pt x="754380" y="948690"/>
                  </a:cubicBezTo>
                  <a:cubicBezTo>
                    <a:pt x="749561" y="951100"/>
                    <a:pt x="746760" y="956310"/>
                    <a:pt x="742950" y="960120"/>
                  </a:cubicBezTo>
                  <a:cubicBezTo>
                    <a:pt x="739313" y="971031"/>
                    <a:pt x="739462" y="976265"/>
                    <a:pt x="727710" y="982980"/>
                  </a:cubicBezTo>
                  <a:cubicBezTo>
                    <a:pt x="723164" y="985578"/>
                    <a:pt x="717486" y="985285"/>
                    <a:pt x="712470" y="986790"/>
                  </a:cubicBezTo>
                  <a:cubicBezTo>
                    <a:pt x="704777" y="989098"/>
                    <a:pt x="697230" y="991870"/>
                    <a:pt x="689610" y="994410"/>
                  </a:cubicBezTo>
                  <a:lnTo>
                    <a:pt x="678180" y="998220"/>
                  </a:lnTo>
                  <a:cubicBezTo>
                    <a:pt x="664210" y="996950"/>
                    <a:pt x="649677" y="998535"/>
                    <a:pt x="636270" y="994410"/>
                  </a:cubicBezTo>
                  <a:cubicBezTo>
                    <a:pt x="631893" y="993063"/>
                    <a:pt x="632226" y="985841"/>
                    <a:pt x="628650" y="982980"/>
                  </a:cubicBezTo>
                  <a:cubicBezTo>
                    <a:pt x="625514" y="980471"/>
                    <a:pt x="620812" y="980966"/>
                    <a:pt x="617220" y="979170"/>
                  </a:cubicBezTo>
                  <a:cubicBezTo>
                    <a:pt x="613124" y="977122"/>
                    <a:pt x="609974" y="973410"/>
                    <a:pt x="605790" y="971550"/>
                  </a:cubicBezTo>
                  <a:cubicBezTo>
                    <a:pt x="598450" y="968288"/>
                    <a:pt x="582930" y="963930"/>
                    <a:pt x="582930" y="963930"/>
                  </a:cubicBezTo>
                  <a:cubicBezTo>
                    <a:pt x="579120" y="960120"/>
                    <a:pt x="575639" y="955949"/>
                    <a:pt x="571500" y="952500"/>
                  </a:cubicBezTo>
                  <a:cubicBezTo>
                    <a:pt x="567982" y="949569"/>
                    <a:pt x="562931" y="948456"/>
                    <a:pt x="560070" y="944880"/>
                  </a:cubicBezTo>
                  <a:cubicBezTo>
                    <a:pt x="557561" y="941744"/>
                    <a:pt x="558056" y="937042"/>
                    <a:pt x="556260" y="933450"/>
                  </a:cubicBezTo>
                  <a:cubicBezTo>
                    <a:pt x="554212" y="929354"/>
                    <a:pt x="551180" y="925830"/>
                    <a:pt x="548640" y="922020"/>
                  </a:cubicBezTo>
                  <a:cubicBezTo>
                    <a:pt x="545572" y="909748"/>
                    <a:pt x="544873" y="902268"/>
                    <a:pt x="537210" y="891540"/>
                  </a:cubicBezTo>
                  <a:cubicBezTo>
                    <a:pt x="534078" y="887155"/>
                    <a:pt x="529590" y="883920"/>
                    <a:pt x="525780" y="880110"/>
                  </a:cubicBezTo>
                  <a:cubicBezTo>
                    <a:pt x="524510" y="875030"/>
                    <a:pt x="522711" y="870054"/>
                    <a:pt x="521970" y="864870"/>
                  </a:cubicBezTo>
                  <a:cubicBezTo>
                    <a:pt x="519820" y="849817"/>
                    <a:pt x="520361" y="827559"/>
                    <a:pt x="514350" y="811530"/>
                  </a:cubicBezTo>
                  <a:cubicBezTo>
                    <a:pt x="512356" y="806212"/>
                    <a:pt x="509270" y="801370"/>
                    <a:pt x="506730" y="796290"/>
                  </a:cubicBezTo>
                  <a:cubicBezTo>
                    <a:pt x="487680" y="797560"/>
                    <a:pt x="468102" y="795469"/>
                    <a:pt x="449580" y="800100"/>
                  </a:cubicBezTo>
                  <a:cubicBezTo>
                    <a:pt x="420551" y="807357"/>
                    <a:pt x="473529" y="820783"/>
                    <a:pt x="434340" y="807720"/>
                  </a:cubicBezTo>
                  <a:cubicBezTo>
                    <a:pt x="415421" y="779341"/>
                    <a:pt x="439736" y="814196"/>
                    <a:pt x="415290" y="784860"/>
                  </a:cubicBezTo>
                  <a:cubicBezTo>
                    <a:pt x="412359" y="781342"/>
                    <a:pt x="410712" y="776852"/>
                    <a:pt x="407670" y="773430"/>
                  </a:cubicBezTo>
                  <a:cubicBezTo>
                    <a:pt x="400511" y="765376"/>
                    <a:pt x="384810" y="750570"/>
                    <a:pt x="384810" y="750570"/>
                  </a:cubicBezTo>
                  <a:cubicBezTo>
                    <a:pt x="382270" y="737870"/>
                    <a:pt x="380102" y="725090"/>
                    <a:pt x="377190" y="712470"/>
                  </a:cubicBezTo>
                  <a:cubicBezTo>
                    <a:pt x="373721" y="697439"/>
                    <a:pt x="367364" y="697831"/>
                    <a:pt x="377190" y="678180"/>
                  </a:cubicBezTo>
                  <a:cubicBezTo>
                    <a:pt x="379238" y="674084"/>
                    <a:pt x="384810" y="673100"/>
                    <a:pt x="388620" y="670560"/>
                  </a:cubicBezTo>
                  <a:cubicBezTo>
                    <a:pt x="391160" y="666750"/>
                    <a:pt x="393002" y="662368"/>
                    <a:pt x="396240" y="659130"/>
                  </a:cubicBezTo>
                  <a:cubicBezTo>
                    <a:pt x="399478" y="655892"/>
                    <a:pt x="404809" y="655086"/>
                    <a:pt x="407670" y="651510"/>
                  </a:cubicBezTo>
                  <a:cubicBezTo>
                    <a:pt x="428702" y="625220"/>
                    <a:pt x="390153" y="654298"/>
                    <a:pt x="422910" y="632460"/>
                  </a:cubicBezTo>
                  <a:cubicBezTo>
                    <a:pt x="425450" y="626110"/>
                    <a:pt x="428129" y="619814"/>
                    <a:pt x="430530" y="613410"/>
                  </a:cubicBezTo>
                  <a:cubicBezTo>
                    <a:pt x="431940" y="609650"/>
                    <a:pt x="435000" y="605941"/>
                    <a:pt x="434340" y="601980"/>
                  </a:cubicBezTo>
                  <a:cubicBezTo>
                    <a:pt x="433587" y="597463"/>
                    <a:pt x="429260" y="594360"/>
                    <a:pt x="426720" y="590550"/>
                  </a:cubicBezTo>
                  <a:cubicBezTo>
                    <a:pt x="420370" y="591820"/>
                    <a:pt x="413293" y="591147"/>
                    <a:pt x="407670" y="594360"/>
                  </a:cubicBezTo>
                  <a:cubicBezTo>
                    <a:pt x="403694" y="596632"/>
                    <a:pt x="402712" y="602064"/>
                    <a:pt x="400050" y="605790"/>
                  </a:cubicBezTo>
                  <a:cubicBezTo>
                    <a:pt x="396359" y="610957"/>
                    <a:pt x="392430" y="615950"/>
                    <a:pt x="388620" y="621030"/>
                  </a:cubicBezTo>
                  <a:cubicBezTo>
                    <a:pt x="387350" y="627380"/>
                    <a:pt x="386215" y="633758"/>
                    <a:pt x="384810" y="640080"/>
                  </a:cubicBezTo>
                  <a:cubicBezTo>
                    <a:pt x="382831" y="648984"/>
                    <a:pt x="381332" y="660388"/>
                    <a:pt x="373380" y="666750"/>
                  </a:cubicBezTo>
                  <a:cubicBezTo>
                    <a:pt x="370244" y="669259"/>
                    <a:pt x="365542" y="668764"/>
                    <a:pt x="361950" y="670560"/>
                  </a:cubicBezTo>
                  <a:cubicBezTo>
                    <a:pt x="357854" y="672608"/>
                    <a:pt x="354330" y="675640"/>
                    <a:pt x="350520" y="678180"/>
                  </a:cubicBezTo>
                  <a:cubicBezTo>
                    <a:pt x="347980" y="681990"/>
                    <a:pt x="344704" y="685401"/>
                    <a:pt x="342900" y="689610"/>
                  </a:cubicBezTo>
                  <a:cubicBezTo>
                    <a:pt x="342826" y="689783"/>
                    <a:pt x="337134" y="714426"/>
                    <a:pt x="335280" y="716280"/>
                  </a:cubicBezTo>
                  <a:cubicBezTo>
                    <a:pt x="332440" y="719120"/>
                    <a:pt x="327660" y="718820"/>
                    <a:pt x="323850" y="720090"/>
                  </a:cubicBezTo>
                  <a:cubicBezTo>
                    <a:pt x="318770" y="718820"/>
                    <a:pt x="311385" y="720720"/>
                    <a:pt x="308610" y="716280"/>
                  </a:cubicBezTo>
                  <a:cubicBezTo>
                    <a:pt x="303850" y="708665"/>
                    <a:pt x="307380" y="698212"/>
                    <a:pt x="304800" y="689610"/>
                  </a:cubicBezTo>
                  <a:cubicBezTo>
                    <a:pt x="303484" y="685224"/>
                    <a:pt x="299720" y="681990"/>
                    <a:pt x="297180" y="678180"/>
                  </a:cubicBezTo>
                  <a:cubicBezTo>
                    <a:pt x="297167" y="678105"/>
                    <a:pt x="292086" y="643869"/>
                    <a:pt x="289560" y="640080"/>
                  </a:cubicBezTo>
                  <a:cubicBezTo>
                    <a:pt x="287020" y="636270"/>
                    <a:pt x="281940" y="635000"/>
                    <a:pt x="278130" y="632460"/>
                  </a:cubicBezTo>
                  <a:cubicBezTo>
                    <a:pt x="237490" y="633730"/>
                    <a:pt x="192796" y="618531"/>
                    <a:pt x="156210" y="636270"/>
                  </a:cubicBezTo>
                  <a:cubicBezTo>
                    <a:pt x="139030" y="644599"/>
                    <a:pt x="166358" y="680393"/>
                    <a:pt x="152400" y="693420"/>
                  </a:cubicBezTo>
                  <a:cubicBezTo>
                    <a:pt x="139369" y="705583"/>
                    <a:pt x="116840" y="690880"/>
                    <a:pt x="99060" y="689610"/>
                  </a:cubicBezTo>
                  <a:cubicBezTo>
                    <a:pt x="65290" y="678353"/>
                    <a:pt x="84183" y="682877"/>
                    <a:pt x="41910" y="678180"/>
                  </a:cubicBezTo>
                  <a:cubicBezTo>
                    <a:pt x="40914" y="677931"/>
                    <a:pt x="17724" y="672548"/>
                    <a:pt x="15240" y="670560"/>
                  </a:cubicBezTo>
                  <a:cubicBezTo>
                    <a:pt x="10752" y="666970"/>
                    <a:pt x="1875" y="647640"/>
                    <a:pt x="0" y="643890"/>
                  </a:cubicBezTo>
                  <a:cubicBezTo>
                    <a:pt x="1270" y="638810"/>
                    <a:pt x="2371" y="633685"/>
                    <a:pt x="3810" y="628650"/>
                  </a:cubicBezTo>
                  <a:cubicBezTo>
                    <a:pt x="4913" y="624788"/>
                    <a:pt x="6646" y="621116"/>
                    <a:pt x="7620" y="617220"/>
                  </a:cubicBezTo>
                  <a:cubicBezTo>
                    <a:pt x="9155" y="611078"/>
                    <a:pt x="11281" y="593866"/>
                    <a:pt x="15240" y="586740"/>
                  </a:cubicBezTo>
                  <a:cubicBezTo>
                    <a:pt x="19688" y="578734"/>
                    <a:pt x="27584" y="572568"/>
                    <a:pt x="30480" y="563880"/>
                  </a:cubicBezTo>
                  <a:cubicBezTo>
                    <a:pt x="31750" y="560070"/>
                    <a:pt x="33187" y="556312"/>
                    <a:pt x="34290" y="552450"/>
                  </a:cubicBezTo>
                  <a:cubicBezTo>
                    <a:pt x="35729" y="547415"/>
                    <a:pt x="35195" y="541567"/>
                    <a:pt x="38100" y="537210"/>
                  </a:cubicBezTo>
                  <a:cubicBezTo>
                    <a:pt x="40640" y="533400"/>
                    <a:pt x="45804" y="532252"/>
                    <a:pt x="49530" y="529590"/>
                  </a:cubicBezTo>
                  <a:cubicBezTo>
                    <a:pt x="54697" y="525899"/>
                    <a:pt x="30480" y="523240"/>
                    <a:pt x="26670" y="521970"/>
                  </a:cubicBezTo>
                  <a:close/>
                </a:path>
              </a:pathLst>
            </a:custGeom>
            <a:solidFill>
              <a:srgbClr val="C35D5B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5211784" y="3097968"/>
              <a:ext cx="327775" cy="361543"/>
            </a:xfrm>
            <a:custGeom>
              <a:avLst/>
              <a:gdLst>
                <a:gd name="connsiteX0" fmla="*/ 285750 w 327660"/>
                <a:gd name="connsiteY0" fmla="*/ 320040 h 361950"/>
                <a:gd name="connsiteX1" fmla="*/ 285750 w 327660"/>
                <a:gd name="connsiteY1" fmla="*/ 320040 h 361950"/>
                <a:gd name="connsiteX2" fmla="*/ 281940 w 327660"/>
                <a:gd name="connsiteY2" fmla="*/ 285750 h 361950"/>
                <a:gd name="connsiteX3" fmla="*/ 289560 w 327660"/>
                <a:gd name="connsiteY3" fmla="*/ 259080 h 361950"/>
                <a:gd name="connsiteX4" fmla="*/ 293370 w 327660"/>
                <a:gd name="connsiteY4" fmla="*/ 240030 h 361950"/>
                <a:gd name="connsiteX5" fmla="*/ 300990 w 327660"/>
                <a:gd name="connsiteY5" fmla="*/ 186690 h 361950"/>
                <a:gd name="connsiteX6" fmla="*/ 308610 w 327660"/>
                <a:gd name="connsiteY6" fmla="*/ 175260 h 361950"/>
                <a:gd name="connsiteX7" fmla="*/ 308610 w 327660"/>
                <a:gd name="connsiteY7" fmla="*/ 83820 h 361950"/>
                <a:gd name="connsiteX8" fmla="*/ 316230 w 327660"/>
                <a:gd name="connsiteY8" fmla="*/ 68580 h 361950"/>
                <a:gd name="connsiteX9" fmla="*/ 327660 w 327660"/>
                <a:gd name="connsiteY9" fmla="*/ 60960 h 361950"/>
                <a:gd name="connsiteX10" fmla="*/ 297180 w 327660"/>
                <a:gd name="connsiteY10" fmla="*/ 45720 h 361950"/>
                <a:gd name="connsiteX11" fmla="*/ 285750 w 327660"/>
                <a:gd name="connsiteY11" fmla="*/ 38100 h 361950"/>
                <a:gd name="connsiteX12" fmla="*/ 270510 w 327660"/>
                <a:gd name="connsiteY12" fmla="*/ 34290 h 361950"/>
                <a:gd name="connsiteX13" fmla="*/ 247650 w 327660"/>
                <a:gd name="connsiteY13" fmla="*/ 26670 h 361950"/>
                <a:gd name="connsiteX14" fmla="*/ 236220 w 327660"/>
                <a:gd name="connsiteY14" fmla="*/ 15240 h 361950"/>
                <a:gd name="connsiteX15" fmla="*/ 228600 w 327660"/>
                <a:gd name="connsiteY15" fmla="*/ 3810 h 361950"/>
                <a:gd name="connsiteX16" fmla="*/ 217170 w 327660"/>
                <a:gd name="connsiteY16" fmla="*/ 0 h 361950"/>
                <a:gd name="connsiteX17" fmla="*/ 205740 w 327660"/>
                <a:gd name="connsiteY17" fmla="*/ 3810 h 361950"/>
                <a:gd name="connsiteX18" fmla="*/ 194310 w 327660"/>
                <a:gd name="connsiteY18" fmla="*/ 38100 h 361950"/>
                <a:gd name="connsiteX19" fmla="*/ 190500 w 327660"/>
                <a:gd name="connsiteY19" fmla="*/ 49530 h 361950"/>
                <a:gd name="connsiteX20" fmla="*/ 182880 w 327660"/>
                <a:gd name="connsiteY20" fmla="*/ 60960 h 361950"/>
                <a:gd name="connsiteX21" fmla="*/ 160020 w 327660"/>
                <a:gd name="connsiteY21" fmla="*/ 83820 h 361950"/>
                <a:gd name="connsiteX22" fmla="*/ 91440 w 327660"/>
                <a:gd name="connsiteY22" fmla="*/ 80010 h 361950"/>
                <a:gd name="connsiteX23" fmla="*/ 64770 w 327660"/>
                <a:gd name="connsiteY23" fmla="*/ 83820 h 361950"/>
                <a:gd name="connsiteX24" fmla="*/ 60960 w 327660"/>
                <a:gd name="connsiteY24" fmla="*/ 125730 h 361950"/>
                <a:gd name="connsiteX25" fmla="*/ 49530 w 327660"/>
                <a:gd name="connsiteY25" fmla="*/ 133350 h 361950"/>
                <a:gd name="connsiteX26" fmla="*/ 38100 w 327660"/>
                <a:gd name="connsiteY26" fmla="*/ 144780 h 361950"/>
                <a:gd name="connsiteX27" fmla="*/ 26670 w 327660"/>
                <a:gd name="connsiteY27" fmla="*/ 152400 h 361950"/>
                <a:gd name="connsiteX28" fmla="*/ 7620 w 327660"/>
                <a:gd name="connsiteY28" fmla="*/ 175260 h 361950"/>
                <a:gd name="connsiteX29" fmla="*/ 7620 w 327660"/>
                <a:gd name="connsiteY29" fmla="*/ 278130 h 361950"/>
                <a:gd name="connsiteX30" fmla="*/ 0 w 327660"/>
                <a:gd name="connsiteY30" fmla="*/ 289560 h 361950"/>
                <a:gd name="connsiteX31" fmla="*/ 3810 w 327660"/>
                <a:gd name="connsiteY31" fmla="*/ 346710 h 361950"/>
                <a:gd name="connsiteX32" fmla="*/ 41910 w 327660"/>
                <a:gd name="connsiteY32" fmla="*/ 358140 h 361950"/>
                <a:gd name="connsiteX33" fmla="*/ 41910 w 327660"/>
                <a:gd name="connsiteY33" fmla="*/ 361950 h 361950"/>
                <a:gd name="connsiteX34" fmla="*/ 80010 w 327660"/>
                <a:gd name="connsiteY34" fmla="*/ 312420 h 361950"/>
                <a:gd name="connsiteX35" fmla="*/ 110490 w 327660"/>
                <a:gd name="connsiteY35" fmla="*/ 289560 h 361950"/>
                <a:gd name="connsiteX36" fmla="*/ 171450 w 327660"/>
                <a:gd name="connsiteY36" fmla="*/ 293370 h 361950"/>
                <a:gd name="connsiteX37" fmla="*/ 220980 w 327660"/>
                <a:gd name="connsiteY37" fmla="*/ 289560 h 361950"/>
                <a:gd name="connsiteX38" fmla="*/ 285750 w 327660"/>
                <a:gd name="connsiteY38" fmla="*/ 32004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27660" h="361950">
                  <a:moveTo>
                    <a:pt x="285750" y="320040"/>
                  </a:moveTo>
                  <a:lnTo>
                    <a:pt x="285750" y="320040"/>
                  </a:lnTo>
                  <a:cubicBezTo>
                    <a:pt x="284480" y="308610"/>
                    <a:pt x="281940" y="297250"/>
                    <a:pt x="281940" y="285750"/>
                  </a:cubicBezTo>
                  <a:cubicBezTo>
                    <a:pt x="281940" y="278623"/>
                    <a:pt x="287763" y="266267"/>
                    <a:pt x="289560" y="259080"/>
                  </a:cubicBezTo>
                  <a:cubicBezTo>
                    <a:pt x="291131" y="252798"/>
                    <a:pt x="292454" y="246441"/>
                    <a:pt x="293370" y="240030"/>
                  </a:cubicBezTo>
                  <a:cubicBezTo>
                    <a:pt x="294184" y="234335"/>
                    <a:pt x="297015" y="197291"/>
                    <a:pt x="300990" y="186690"/>
                  </a:cubicBezTo>
                  <a:cubicBezTo>
                    <a:pt x="302598" y="182403"/>
                    <a:pt x="306070" y="179070"/>
                    <a:pt x="308610" y="175260"/>
                  </a:cubicBezTo>
                  <a:cubicBezTo>
                    <a:pt x="304716" y="136319"/>
                    <a:pt x="301531" y="126294"/>
                    <a:pt x="308610" y="83820"/>
                  </a:cubicBezTo>
                  <a:cubicBezTo>
                    <a:pt x="309544" y="78218"/>
                    <a:pt x="312594" y="72943"/>
                    <a:pt x="316230" y="68580"/>
                  </a:cubicBezTo>
                  <a:cubicBezTo>
                    <a:pt x="319161" y="65062"/>
                    <a:pt x="323850" y="63500"/>
                    <a:pt x="327660" y="60960"/>
                  </a:cubicBezTo>
                  <a:cubicBezTo>
                    <a:pt x="317500" y="55880"/>
                    <a:pt x="306631" y="52021"/>
                    <a:pt x="297180" y="45720"/>
                  </a:cubicBezTo>
                  <a:cubicBezTo>
                    <a:pt x="293370" y="43180"/>
                    <a:pt x="289959" y="39904"/>
                    <a:pt x="285750" y="38100"/>
                  </a:cubicBezTo>
                  <a:cubicBezTo>
                    <a:pt x="280937" y="36037"/>
                    <a:pt x="275526" y="35795"/>
                    <a:pt x="270510" y="34290"/>
                  </a:cubicBezTo>
                  <a:cubicBezTo>
                    <a:pt x="262817" y="31982"/>
                    <a:pt x="247650" y="26670"/>
                    <a:pt x="247650" y="26670"/>
                  </a:cubicBezTo>
                  <a:cubicBezTo>
                    <a:pt x="243840" y="22860"/>
                    <a:pt x="239669" y="19379"/>
                    <a:pt x="236220" y="15240"/>
                  </a:cubicBezTo>
                  <a:cubicBezTo>
                    <a:pt x="233289" y="11722"/>
                    <a:pt x="232176" y="6671"/>
                    <a:pt x="228600" y="3810"/>
                  </a:cubicBezTo>
                  <a:cubicBezTo>
                    <a:pt x="225464" y="1301"/>
                    <a:pt x="220980" y="1270"/>
                    <a:pt x="217170" y="0"/>
                  </a:cubicBezTo>
                  <a:cubicBezTo>
                    <a:pt x="213360" y="1270"/>
                    <a:pt x="208876" y="1301"/>
                    <a:pt x="205740" y="3810"/>
                  </a:cubicBezTo>
                  <a:cubicBezTo>
                    <a:pt x="194991" y="12409"/>
                    <a:pt x="196923" y="26342"/>
                    <a:pt x="194310" y="38100"/>
                  </a:cubicBezTo>
                  <a:cubicBezTo>
                    <a:pt x="193439" y="42020"/>
                    <a:pt x="192296" y="45938"/>
                    <a:pt x="190500" y="49530"/>
                  </a:cubicBezTo>
                  <a:cubicBezTo>
                    <a:pt x="188452" y="53626"/>
                    <a:pt x="185922" y="57538"/>
                    <a:pt x="182880" y="60960"/>
                  </a:cubicBezTo>
                  <a:cubicBezTo>
                    <a:pt x="175721" y="69014"/>
                    <a:pt x="160020" y="83820"/>
                    <a:pt x="160020" y="83820"/>
                  </a:cubicBezTo>
                  <a:cubicBezTo>
                    <a:pt x="137160" y="82550"/>
                    <a:pt x="114335" y="80010"/>
                    <a:pt x="91440" y="80010"/>
                  </a:cubicBezTo>
                  <a:cubicBezTo>
                    <a:pt x="82460" y="80010"/>
                    <a:pt x="69751" y="76348"/>
                    <a:pt x="64770" y="83820"/>
                  </a:cubicBezTo>
                  <a:cubicBezTo>
                    <a:pt x="56989" y="95492"/>
                    <a:pt x="65085" y="112323"/>
                    <a:pt x="60960" y="125730"/>
                  </a:cubicBezTo>
                  <a:cubicBezTo>
                    <a:pt x="59613" y="130107"/>
                    <a:pt x="53048" y="130419"/>
                    <a:pt x="49530" y="133350"/>
                  </a:cubicBezTo>
                  <a:cubicBezTo>
                    <a:pt x="45391" y="136799"/>
                    <a:pt x="42239" y="141331"/>
                    <a:pt x="38100" y="144780"/>
                  </a:cubicBezTo>
                  <a:cubicBezTo>
                    <a:pt x="34582" y="147711"/>
                    <a:pt x="30188" y="149469"/>
                    <a:pt x="26670" y="152400"/>
                  </a:cubicBezTo>
                  <a:cubicBezTo>
                    <a:pt x="15669" y="161567"/>
                    <a:pt x="15112" y="164021"/>
                    <a:pt x="7620" y="175260"/>
                  </a:cubicBezTo>
                  <a:cubicBezTo>
                    <a:pt x="8255" y="188594"/>
                    <a:pt x="16844" y="250457"/>
                    <a:pt x="7620" y="278130"/>
                  </a:cubicBezTo>
                  <a:cubicBezTo>
                    <a:pt x="6172" y="282474"/>
                    <a:pt x="2540" y="285750"/>
                    <a:pt x="0" y="289560"/>
                  </a:cubicBezTo>
                  <a:cubicBezTo>
                    <a:pt x="1270" y="308610"/>
                    <a:pt x="-1577" y="328394"/>
                    <a:pt x="3810" y="346710"/>
                  </a:cubicBezTo>
                  <a:cubicBezTo>
                    <a:pt x="6151" y="354670"/>
                    <a:pt x="40390" y="357633"/>
                    <a:pt x="41910" y="358140"/>
                  </a:cubicBezTo>
                  <a:cubicBezTo>
                    <a:pt x="43115" y="358542"/>
                    <a:pt x="41910" y="360680"/>
                    <a:pt x="41910" y="361950"/>
                  </a:cubicBezTo>
                  <a:lnTo>
                    <a:pt x="80010" y="312420"/>
                  </a:lnTo>
                  <a:cubicBezTo>
                    <a:pt x="90170" y="304800"/>
                    <a:pt x="98057" y="292150"/>
                    <a:pt x="110490" y="289560"/>
                  </a:cubicBezTo>
                  <a:cubicBezTo>
                    <a:pt x="130422" y="285408"/>
                    <a:pt x="151090" y="293370"/>
                    <a:pt x="171450" y="293370"/>
                  </a:cubicBezTo>
                  <a:cubicBezTo>
                    <a:pt x="188009" y="293370"/>
                    <a:pt x="204434" y="290222"/>
                    <a:pt x="220980" y="289560"/>
                  </a:cubicBezTo>
                  <a:cubicBezTo>
                    <a:pt x="236208" y="288951"/>
                    <a:pt x="274955" y="314960"/>
                    <a:pt x="285750" y="320040"/>
                  </a:cubicBezTo>
                  <a:close/>
                </a:path>
              </a:pathLst>
            </a:custGeom>
            <a:solidFill>
              <a:srgbClr val="5B9BD5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4137132" y="3245588"/>
              <a:ext cx="2203098" cy="1364857"/>
            </a:xfrm>
            <a:custGeom>
              <a:avLst/>
              <a:gdLst>
                <a:gd name="connsiteX0" fmla="*/ 64770 w 2202180"/>
                <a:gd name="connsiteY0" fmla="*/ 278130 h 1363980"/>
                <a:gd name="connsiteX1" fmla="*/ 64770 w 2202180"/>
                <a:gd name="connsiteY1" fmla="*/ 365760 h 1363980"/>
                <a:gd name="connsiteX2" fmla="*/ 57150 w 2202180"/>
                <a:gd name="connsiteY2" fmla="*/ 400050 h 1363980"/>
                <a:gd name="connsiteX3" fmla="*/ 22860 w 2202180"/>
                <a:gd name="connsiteY3" fmla="*/ 407670 h 1363980"/>
                <a:gd name="connsiteX4" fmla="*/ 11430 w 2202180"/>
                <a:gd name="connsiteY4" fmla="*/ 411480 h 1363980"/>
                <a:gd name="connsiteX5" fmla="*/ 0 w 2202180"/>
                <a:gd name="connsiteY5" fmla="*/ 422910 h 1363980"/>
                <a:gd name="connsiteX6" fmla="*/ 0 w 2202180"/>
                <a:gd name="connsiteY6" fmla="*/ 461010 h 1363980"/>
                <a:gd name="connsiteX7" fmla="*/ 11430 w 2202180"/>
                <a:gd name="connsiteY7" fmla="*/ 495300 h 1363980"/>
                <a:gd name="connsiteX8" fmla="*/ 220980 w 2202180"/>
                <a:gd name="connsiteY8" fmla="*/ 601980 h 1363980"/>
                <a:gd name="connsiteX9" fmla="*/ 308610 w 2202180"/>
                <a:gd name="connsiteY9" fmla="*/ 601980 h 1363980"/>
                <a:gd name="connsiteX10" fmla="*/ 441960 w 2202180"/>
                <a:gd name="connsiteY10" fmla="*/ 514350 h 1363980"/>
                <a:gd name="connsiteX11" fmla="*/ 445770 w 2202180"/>
                <a:gd name="connsiteY11" fmla="*/ 453390 h 1363980"/>
                <a:gd name="connsiteX12" fmla="*/ 544830 w 2202180"/>
                <a:gd name="connsiteY12" fmla="*/ 506730 h 1363980"/>
                <a:gd name="connsiteX13" fmla="*/ 514350 w 2202180"/>
                <a:gd name="connsiteY13" fmla="*/ 560070 h 1363980"/>
                <a:gd name="connsiteX14" fmla="*/ 548640 w 2202180"/>
                <a:gd name="connsiteY14" fmla="*/ 704850 h 1363980"/>
                <a:gd name="connsiteX15" fmla="*/ 499110 w 2202180"/>
                <a:gd name="connsiteY15" fmla="*/ 773430 h 1363980"/>
                <a:gd name="connsiteX16" fmla="*/ 449580 w 2202180"/>
                <a:gd name="connsiteY16" fmla="*/ 739140 h 1363980"/>
                <a:gd name="connsiteX17" fmla="*/ 438150 w 2202180"/>
                <a:gd name="connsiteY17" fmla="*/ 803910 h 1363980"/>
                <a:gd name="connsiteX18" fmla="*/ 361950 w 2202180"/>
                <a:gd name="connsiteY18" fmla="*/ 876300 h 1363980"/>
                <a:gd name="connsiteX19" fmla="*/ 350520 w 2202180"/>
                <a:gd name="connsiteY19" fmla="*/ 948690 h 1363980"/>
                <a:gd name="connsiteX20" fmla="*/ 354330 w 2202180"/>
                <a:gd name="connsiteY20" fmla="*/ 1005840 h 1363980"/>
                <a:gd name="connsiteX21" fmla="*/ 354330 w 2202180"/>
                <a:gd name="connsiteY21" fmla="*/ 1059180 h 1363980"/>
                <a:gd name="connsiteX22" fmla="*/ 514350 w 2202180"/>
                <a:gd name="connsiteY22" fmla="*/ 1112520 h 1363980"/>
                <a:gd name="connsiteX23" fmla="*/ 586740 w 2202180"/>
                <a:gd name="connsiteY23" fmla="*/ 1272540 h 1363980"/>
                <a:gd name="connsiteX24" fmla="*/ 712470 w 2202180"/>
                <a:gd name="connsiteY24" fmla="*/ 1272540 h 1363980"/>
                <a:gd name="connsiteX25" fmla="*/ 762000 w 2202180"/>
                <a:gd name="connsiteY25" fmla="*/ 1310640 h 1363980"/>
                <a:gd name="connsiteX26" fmla="*/ 803910 w 2202180"/>
                <a:gd name="connsiteY26" fmla="*/ 1295400 h 1363980"/>
                <a:gd name="connsiteX27" fmla="*/ 868680 w 2202180"/>
                <a:gd name="connsiteY27" fmla="*/ 1192530 h 1363980"/>
                <a:gd name="connsiteX28" fmla="*/ 937260 w 2202180"/>
                <a:gd name="connsiteY28" fmla="*/ 1215390 h 1363980"/>
                <a:gd name="connsiteX29" fmla="*/ 963930 w 2202180"/>
                <a:gd name="connsiteY29" fmla="*/ 1333500 h 1363980"/>
                <a:gd name="connsiteX30" fmla="*/ 1059180 w 2202180"/>
                <a:gd name="connsiteY30" fmla="*/ 1363980 h 1363980"/>
                <a:gd name="connsiteX31" fmla="*/ 1226820 w 2202180"/>
                <a:gd name="connsiteY31" fmla="*/ 1264920 h 1363980"/>
                <a:gd name="connsiteX32" fmla="*/ 1249680 w 2202180"/>
                <a:gd name="connsiteY32" fmla="*/ 1207770 h 1363980"/>
                <a:gd name="connsiteX33" fmla="*/ 1207770 w 2202180"/>
                <a:gd name="connsiteY33" fmla="*/ 1028700 h 1363980"/>
                <a:gd name="connsiteX34" fmla="*/ 1234440 w 2202180"/>
                <a:gd name="connsiteY34" fmla="*/ 971550 h 1363980"/>
                <a:gd name="connsiteX35" fmla="*/ 1325880 w 2202180"/>
                <a:gd name="connsiteY35" fmla="*/ 1024890 h 1363980"/>
                <a:gd name="connsiteX36" fmla="*/ 1501140 w 2202180"/>
                <a:gd name="connsiteY36" fmla="*/ 960120 h 1363980"/>
                <a:gd name="connsiteX37" fmla="*/ 1527810 w 2202180"/>
                <a:gd name="connsiteY37" fmla="*/ 902970 h 1363980"/>
                <a:gd name="connsiteX38" fmla="*/ 1478280 w 2202180"/>
                <a:gd name="connsiteY38" fmla="*/ 849630 h 1363980"/>
                <a:gd name="connsiteX39" fmla="*/ 1363980 w 2202180"/>
                <a:gd name="connsiteY39" fmla="*/ 701040 h 1363980"/>
                <a:gd name="connsiteX40" fmla="*/ 1409700 w 2202180"/>
                <a:gd name="connsiteY40" fmla="*/ 685800 h 1363980"/>
                <a:gd name="connsiteX41" fmla="*/ 1421130 w 2202180"/>
                <a:gd name="connsiteY41" fmla="*/ 613410 h 1363980"/>
                <a:gd name="connsiteX42" fmla="*/ 1402080 w 2202180"/>
                <a:gd name="connsiteY42" fmla="*/ 582930 h 1363980"/>
                <a:gd name="connsiteX43" fmla="*/ 1455420 w 2202180"/>
                <a:gd name="connsiteY43" fmla="*/ 468630 h 1363980"/>
                <a:gd name="connsiteX44" fmla="*/ 1482090 w 2202180"/>
                <a:gd name="connsiteY44" fmla="*/ 525780 h 1363980"/>
                <a:gd name="connsiteX45" fmla="*/ 1638300 w 2202180"/>
                <a:gd name="connsiteY45" fmla="*/ 537210 h 1363980"/>
                <a:gd name="connsiteX46" fmla="*/ 1680210 w 2202180"/>
                <a:gd name="connsiteY46" fmla="*/ 495300 h 1363980"/>
                <a:gd name="connsiteX47" fmla="*/ 1703070 w 2202180"/>
                <a:gd name="connsiteY47" fmla="*/ 521970 h 1363980"/>
                <a:gd name="connsiteX48" fmla="*/ 1680210 w 2202180"/>
                <a:gd name="connsiteY48" fmla="*/ 598170 h 1363980"/>
                <a:gd name="connsiteX49" fmla="*/ 1828800 w 2202180"/>
                <a:gd name="connsiteY49" fmla="*/ 613410 h 1363980"/>
                <a:gd name="connsiteX50" fmla="*/ 1889760 w 2202180"/>
                <a:gd name="connsiteY50" fmla="*/ 563880 h 1363980"/>
                <a:gd name="connsiteX51" fmla="*/ 1950720 w 2202180"/>
                <a:gd name="connsiteY51" fmla="*/ 552450 h 1363980"/>
                <a:gd name="connsiteX52" fmla="*/ 1962150 w 2202180"/>
                <a:gd name="connsiteY52" fmla="*/ 544830 h 1363980"/>
                <a:gd name="connsiteX53" fmla="*/ 1977390 w 2202180"/>
                <a:gd name="connsiteY53" fmla="*/ 521970 h 1363980"/>
                <a:gd name="connsiteX54" fmla="*/ 2133600 w 2202180"/>
                <a:gd name="connsiteY54" fmla="*/ 659130 h 1363980"/>
                <a:gd name="connsiteX55" fmla="*/ 2190750 w 2202180"/>
                <a:gd name="connsiteY55" fmla="*/ 647700 h 1363980"/>
                <a:gd name="connsiteX56" fmla="*/ 2198370 w 2202180"/>
                <a:gd name="connsiteY56" fmla="*/ 613410 h 1363980"/>
                <a:gd name="connsiteX57" fmla="*/ 2202180 w 2202180"/>
                <a:gd name="connsiteY57" fmla="*/ 601980 h 1363980"/>
                <a:gd name="connsiteX58" fmla="*/ 2198370 w 2202180"/>
                <a:gd name="connsiteY58" fmla="*/ 567690 h 1363980"/>
                <a:gd name="connsiteX59" fmla="*/ 2190750 w 2202180"/>
                <a:gd name="connsiteY59" fmla="*/ 556260 h 1363980"/>
                <a:gd name="connsiteX60" fmla="*/ 2167890 w 2202180"/>
                <a:gd name="connsiteY60" fmla="*/ 529590 h 1363980"/>
                <a:gd name="connsiteX61" fmla="*/ 2164080 w 2202180"/>
                <a:gd name="connsiteY61" fmla="*/ 514350 h 1363980"/>
                <a:gd name="connsiteX62" fmla="*/ 2137410 w 2202180"/>
                <a:gd name="connsiteY62" fmla="*/ 472440 h 1363980"/>
                <a:gd name="connsiteX63" fmla="*/ 2118360 w 2202180"/>
                <a:gd name="connsiteY63" fmla="*/ 438150 h 1363980"/>
                <a:gd name="connsiteX64" fmla="*/ 2099310 w 2202180"/>
                <a:gd name="connsiteY64" fmla="*/ 407670 h 1363980"/>
                <a:gd name="connsiteX65" fmla="*/ 2087880 w 2202180"/>
                <a:gd name="connsiteY65" fmla="*/ 384810 h 1363980"/>
                <a:gd name="connsiteX66" fmla="*/ 2076450 w 2202180"/>
                <a:gd name="connsiteY66" fmla="*/ 381000 h 1363980"/>
                <a:gd name="connsiteX67" fmla="*/ 2072640 w 2202180"/>
                <a:gd name="connsiteY67" fmla="*/ 396240 h 1363980"/>
                <a:gd name="connsiteX68" fmla="*/ 2023110 w 2202180"/>
                <a:gd name="connsiteY68" fmla="*/ 403860 h 1363980"/>
                <a:gd name="connsiteX69" fmla="*/ 2007870 w 2202180"/>
                <a:gd name="connsiteY69" fmla="*/ 392430 h 1363980"/>
                <a:gd name="connsiteX70" fmla="*/ 2004060 w 2202180"/>
                <a:gd name="connsiteY70" fmla="*/ 377190 h 1363980"/>
                <a:gd name="connsiteX71" fmla="*/ 1992630 w 2202180"/>
                <a:gd name="connsiteY71" fmla="*/ 365760 h 1363980"/>
                <a:gd name="connsiteX72" fmla="*/ 1988820 w 2202180"/>
                <a:gd name="connsiteY72" fmla="*/ 354330 h 1363980"/>
                <a:gd name="connsiteX73" fmla="*/ 1977390 w 2202180"/>
                <a:gd name="connsiteY73" fmla="*/ 331470 h 1363980"/>
                <a:gd name="connsiteX74" fmla="*/ 1981200 w 2202180"/>
                <a:gd name="connsiteY74" fmla="*/ 304800 h 1363980"/>
                <a:gd name="connsiteX75" fmla="*/ 1988820 w 2202180"/>
                <a:gd name="connsiteY75" fmla="*/ 293370 h 1363980"/>
                <a:gd name="connsiteX76" fmla="*/ 2011680 w 2202180"/>
                <a:gd name="connsiteY76" fmla="*/ 270510 h 1363980"/>
                <a:gd name="connsiteX77" fmla="*/ 2019300 w 2202180"/>
                <a:gd name="connsiteY77" fmla="*/ 259080 h 1363980"/>
                <a:gd name="connsiteX78" fmla="*/ 2030730 w 2202180"/>
                <a:gd name="connsiteY78" fmla="*/ 243840 h 1363980"/>
                <a:gd name="connsiteX79" fmla="*/ 2034540 w 2202180"/>
                <a:gd name="connsiteY79" fmla="*/ 232410 h 1363980"/>
                <a:gd name="connsiteX80" fmla="*/ 2030730 w 2202180"/>
                <a:gd name="connsiteY80" fmla="*/ 217170 h 1363980"/>
                <a:gd name="connsiteX81" fmla="*/ 2023110 w 2202180"/>
                <a:gd name="connsiteY81" fmla="*/ 205740 h 1363980"/>
                <a:gd name="connsiteX82" fmla="*/ 2019300 w 2202180"/>
                <a:gd name="connsiteY82" fmla="*/ 186690 h 1363980"/>
                <a:gd name="connsiteX83" fmla="*/ 1996440 w 2202180"/>
                <a:gd name="connsiteY83" fmla="*/ 175260 h 1363980"/>
                <a:gd name="connsiteX84" fmla="*/ 1981200 w 2202180"/>
                <a:gd name="connsiteY84" fmla="*/ 194310 h 1363980"/>
                <a:gd name="connsiteX85" fmla="*/ 1973580 w 2202180"/>
                <a:gd name="connsiteY85" fmla="*/ 217170 h 1363980"/>
                <a:gd name="connsiteX86" fmla="*/ 1965960 w 2202180"/>
                <a:gd name="connsiteY86" fmla="*/ 247650 h 1363980"/>
                <a:gd name="connsiteX87" fmla="*/ 1962150 w 2202180"/>
                <a:gd name="connsiteY87" fmla="*/ 262890 h 1363980"/>
                <a:gd name="connsiteX88" fmla="*/ 1950720 w 2202180"/>
                <a:gd name="connsiteY88" fmla="*/ 270510 h 1363980"/>
                <a:gd name="connsiteX89" fmla="*/ 1931670 w 2202180"/>
                <a:gd name="connsiteY89" fmla="*/ 297180 h 1363980"/>
                <a:gd name="connsiteX90" fmla="*/ 1908810 w 2202180"/>
                <a:gd name="connsiteY90" fmla="*/ 316230 h 1363980"/>
                <a:gd name="connsiteX91" fmla="*/ 1905000 w 2202180"/>
                <a:gd name="connsiteY91" fmla="*/ 304800 h 1363980"/>
                <a:gd name="connsiteX92" fmla="*/ 1901190 w 2202180"/>
                <a:gd name="connsiteY92" fmla="*/ 270510 h 1363980"/>
                <a:gd name="connsiteX93" fmla="*/ 1882140 w 2202180"/>
                <a:gd name="connsiteY93" fmla="*/ 236220 h 1363980"/>
                <a:gd name="connsiteX94" fmla="*/ 1870710 w 2202180"/>
                <a:gd name="connsiteY94" fmla="*/ 228600 h 1363980"/>
                <a:gd name="connsiteX95" fmla="*/ 1859280 w 2202180"/>
                <a:gd name="connsiteY95" fmla="*/ 224790 h 1363980"/>
                <a:gd name="connsiteX96" fmla="*/ 1817370 w 2202180"/>
                <a:gd name="connsiteY96" fmla="*/ 232410 h 1363980"/>
                <a:gd name="connsiteX97" fmla="*/ 1802130 w 2202180"/>
                <a:gd name="connsiteY97" fmla="*/ 236220 h 1363980"/>
                <a:gd name="connsiteX98" fmla="*/ 1786890 w 2202180"/>
                <a:gd name="connsiteY98" fmla="*/ 232410 h 1363980"/>
                <a:gd name="connsiteX99" fmla="*/ 1748790 w 2202180"/>
                <a:gd name="connsiteY99" fmla="*/ 236220 h 1363980"/>
                <a:gd name="connsiteX100" fmla="*/ 1741170 w 2202180"/>
                <a:gd name="connsiteY100" fmla="*/ 247650 h 1363980"/>
                <a:gd name="connsiteX101" fmla="*/ 1729740 w 2202180"/>
                <a:gd name="connsiteY101" fmla="*/ 274320 h 1363980"/>
                <a:gd name="connsiteX102" fmla="*/ 1722120 w 2202180"/>
                <a:gd name="connsiteY102" fmla="*/ 285750 h 1363980"/>
                <a:gd name="connsiteX103" fmla="*/ 1653540 w 2202180"/>
                <a:gd name="connsiteY103" fmla="*/ 281940 h 1363980"/>
                <a:gd name="connsiteX104" fmla="*/ 1642110 w 2202180"/>
                <a:gd name="connsiteY104" fmla="*/ 274320 h 1363980"/>
                <a:gd name="connsiteX105" fmla="*/ 1623060 w 2202180"/>
                <a:gd name="connsiteY105" fmla="*/ 270510 h 1363980"/>
                <a:gd name="connsiteX106" fmla="*/ 1611630 w 2202180"/>
                <a:gd name="connsiteY106" fmla="*/ 259080 h 1363980"/>
                <a:gd name="connsiteX107" fmla="*/ 1619250 w 2202180"/>
                <a:gd name="connsiteY107" fmla="*/ 205740 h 1363980"/>
                <a:gd name="connsiteX108" fmla="*/ 1638300 w 2202180"/>
                <a:gd name="connsiteY108" fmla="*/ 182880 h 1363980"/>
                <a:gd name="connsiteX109" fmla="*/ 1645920 w 2202180"/>
                <a:gd name="connsiteY109" fmla="*/ 171450 h 1363980"/>
                <a:gd name="connsiteX110" fmla="*/ 1649730 w 2202180"/>
                <a:gd name="connsiteY110" fmla="*/ 148590 h 1363980"/>
                <a:gd name="connsiteX111" fmla="*/ 1661160 w 2202180"/>
                <a:gd name="connsiteY111" fmla="*/ 121920 h 1363980"/>
                <a:gd name="connsiteX112" fmla="*/ 1584960 w 2202180"/>
                <a:gd name="connsiteY112" fmla="*/ 114300 h 1363980"/>
                <a:gd name="connsiteX113" fmla="*/ 1524000 w 2202180"/>
                <a:gd name="connsiteY113" fmla="*/ 171450 h 1363980"/>
                <a:gd name="connsiteX114" fmla="*/ 1459230 w 2202180"/>
                <a:gd name="connsiteY114" fmla="*/ 175260 h 1363980"/>
                <a:gd name="connsiteX115" fmla="*/ 1447800 w 2202180"/>
                <a:gd name="connsiteY115" fmla="*/ 171450 h 1363980"/>
                <a:gd name="connsiteX116" fmla="*/ 1440180 w 2202180"/>
                <a:gd name="connsiteY116" fmla="*/ 160020 h 1363980"/>
                <a:gd name="connsiteX117" fmla="*/ 1432560 w 2202180"/>
                <a:gd name="connsiteY117" fmla="*/ 133350 h 1363980"/>
                <a:gd name="connsiteX118" fmla="*/ 1428750 w 2202180"/>
                <a:gd name="connsiteY118" fmla="*/ 118110 h 1363980"/>
                <a:gd name="connsiteX119" fmla="*/ 1413510 w 2202180"/>
                <a:gd name="connsiteY119" fmla="*/ 95250 h 1363980"/>
                <a:gd name="connsiteX120" fmla="*/ 1402080 w 2202180"/>
                <a:gd name="connsiteY120" fmla="*/ 87630 h 1363980"/>
                <a:gd name="connsiteX121" fmla="*/ 1367790 w 2202180"/>
                <a:gd name="connsiteY121" fmla="*/ 91440 h 1363980"/>
                <a:gd name="connsiteX122" fmla="*/ 1352550 w 2202180"/>
                <a:gd name="connsiteY122" fmla="*/ 99060 h 1363980"/>
                <a:gd name="connsiteX123" fmla="*/ 1310640 w 2202180"/>
                <a:gd name="connsiteY123" fmla="*/ 110490 h 1363980"/>
                <a:gd name="connsiteX124" fmla="*/ 1299210 w 2202180"/>
                <a:gd name="connsiteY124" fmla="*/ 114300 h 1363980"/>
                <a:gd name="connsiteX125" fmla="*/ 1280160 w 2202180"/>
                <a:gd name="connsiteY125" fmla="*/ 121920 h 1363980"/>
                <a:gd name="connsiteX126" fmla="*/ 1150620 w 2202180"/>
                <a:gd name="connsiteY126" fmla="*/ 125730 h 1363980"/>
                <a:gd name="connsiteX127" fmla="*/ 1139190 w 2202180"/>
                <a:gd name="connsiteY127" fmla="*/ 133350 h 1363980"/>
                <a:gd name="connsiteX128" fmla="*/ 1123950 w 2202180"/>
                <a:gd name="connsiteY128" fmla="*/ 160020 h 1363980"/>
                <a:gd name="connsiteX129" fmla="*/ 1108710 w 2202180"/>
                <a:gd name="connsiteY129" fmla="*/ 163830 h 1363980"/>
                <a:gd name="connsiteX130" fmla="*/ 1085850 w 2202180"/>
                <a:gd name="connsiteY130" fmla="*/ 179070 h 1363980"/>
                <a:gd name="connsiteX131" fmla="*/ 1062990 w 2202180"/>
                <a:gd name="connsiteY131" fmla="*/ 190500 h 1363980"/>
                <a:gd name="connsiteX132" fmla="*/ 1013460 w 2202180"/>
                <a:gd name="connsiteY132" fmla="*/ 194310 h 1363980"/>
                <a:gd name="connsiteX133" fmla="*/ 1002030 w 2202180"/>
                <a:gd name="connsiteY133" fmla="*/ 198120 h 1363980"/>
                <a:gd name="connsiteX134" fmla="*/ 998220 w 2202180"/>
                <a:gd name="connsiteY134" fmla="*/ 209550 h 1363980"/>
                <a:gd name="connsiteX135" fmla="*/ 952500 w 2202180"/>
                <a:gd name="connsiteY135" fmla="*/ 205740 h 1363980"/>
                <a:gd name="connsiteX136" fmla="*/ 906780 w 2202180"/>
                <a:gd name="connsiteY136" fmla="*/ 167640 h 1363980"/>
                <a:gd name="connsiteX137" fmla="*/ 895350 w 2202180"/>
                <a:gd name="connsiteY137" fmla="*/ 163830 h 1363980"/>
                <a:gd name="connsiteX138" fmla="*/ 883920 w 2202180"/>
                <a:gd name="connsiteY138" fmla="*/ 156210 h 1363980"/>
                <a:gd name="connsiteX139" fmla="*/ 868680 w 2202180"/>
                <a:gd name="connsiteY139" fmla="*/ 152400 h 1363980"/>
                <a:gd name="connsiteX140" fmla="*/ 842010 w 2202180"/>
                <a:gd name="connsiteY140" fmla="*/ 140970 h 1363980"/>
                <a:gd name="connsiteX141" fmla="*/ 834390 w 2202180"/>
                <a:gd name="connsiteY141" fmla="*/ 129540 h 1363980"/>
                <a:gd name="connsiteX142" fmla="*/ 845820 w 2202180"/>
                <a:gd name="connsiteY142" fmla="*/ 91440 h 1363980"/>
                <a:gd name="connsiteX143" fmla="*/ 842010 w 2202180"/>
                <a:gd name="connsiteY143" fmla="*/ 64770 h 1363980"/>
                <a:gd name="connsiteX144" fmla="*/ 830580 w 2202180"/>
                <a:gd name="connsiteY144" fmla="*/ 57150 h 1363980"/>
                <a:gd name="connsiteX145" fmla="*/ 788670 w 2202180"/>
                <a:gd name="connsiteY145" fmla="*/ 34290 h 1363980"/>
                <a:gd name="connsiteX146" fmla="*/ 765810 w 2202180"/>
                <a:gd name="connsiteY146" fmla="*/ 11430 h 1363980"/>
                <a:gd name="connsiteX147" fmla="*/ 754380 w 2202180"/>
                <a:gd name="connsiteY147" fmla="*/ 0 h 1363980"/>
                <a:gd name="connsiteX148" fmla="*/ 758190 w 2202180"/>
                <a:gd name="connsiteY148" fmla="*/ 11430 h 1363980"/>
                <a:gd name="connsiteX149" fmla="*/ 773430 w 2202180"/>
                <a:gd name="connsiteY149" fmla="*/ 41910 h 1363980"/>
                <a:gd name="connsiteX150" fmla="*/ 769620 w 2202180"/>
                <a:gd name="connsiteY150" fmla="*/ 64770 h 1363980"/>
                <a:gd name="connsiteX151" fmla="*/ 746760 w 2202180"/>
                <a:gd name="connsiteY151" fmla="*/ 68580 h 1363980"/>
                <a:gd name="connsiteX152" fmla="*/ 731520 w 2202180"/>
                <a:gd name="connsiteY152" fmla="*/ 72390 h 1363980"/>
                <a:gd name="connsiteX153" fmla="*/ 708660 w 2202180"/>
                <a:gd name="connsiteY153" fmla="*/ 80010 h 1363980"/>
                <a:gd name="connsiteX154" fmla="*/ 697230 w 2202180"/>
                <a:gd name="connsiteY154" fmla="*/ 83820 h 1363980"/>
                <a:gd name="connsiteX155" fmla="*/ 701040 w 2202180"/>
                <a:gd name="connsiteY155" fmla="*/ 95250 h 1363980"/>
                <a:gd name="connsiteX156" fmla="*/ 697230 w 2202180"/>
                <a:gd name="connsiteY156" fmla="*/ 121920 h 1363980"/>
                <a:gd name="connsiteX157" fmla="*/ 685800 w 2202180"/>
                <a:gd name="connsiteY157" fmla="*/ 129540 h 1363980"/>
                <a:gd name="connsiteX158" fmla="*/ 659130 w 2202180"/>
                <a:gd name="connsiteY158" fmla="*/ 137160 h 1363980"/>
                <a:gd name="connsiteX159" fmla="*/ 659130 w 2202180"/>
                <a:gd name="connsiteY159" fmla="*/ 220980 h 1363980"/>
                <a:gd name="connsiteX160" fmla="*/ 643890 w 2202180"/>
                <a:gd name="connsiteY160" fmla="*/ 255270 h 1363980"/>
                <a:gd name="connsiteX161" fmla="*/ 609600 w 2202180"/>
                <a:gd name="connsiteY161" fmla="*/ 259080 h 1363980"/>
                <a:gd name="connsiteX162" fmla="*/ 594360 w 2202180"/>
                <a:gd name="connsiteY162" fmla="*/ 308610 h 1363980"/>
                <a:gd name="connsiteX163" fmla="*/ 582930 w 2202180"/>
                <a:gd name="connsiteY163" fmla="*/ 316230 h 1363980"/>
                <a:gd name="connsiteX164" fmla="*/ 548640 w 2202180"/>
                <a:gd name="connsiteY164" fmla="*/ 327660 h 1363980"/>
                <a:gd name="connsiteX165" fmla="*/ 544830 w 2202180"/>
                <a:gd name="connsiteY165" fmla="*/ 316230 h 1363980"/>
                <a:gd name="connsiteX166" fmla="*/ 552450 w 2202180"/>
                <a:gd name="connsiteY166" fmla="*/ 278130 h 1363980"/>
                <a:gd name="connsiteX167" fmla="*/ 537210 w 2202180"/>
                <a:gd name="connsiteY167" fmla="*/ 266700 h 1363980"/>
                <a:gd name="connsiteX168" fmla="*/ 502920 w 2202180"/>
                <a:gd name="connsiteY168" fmla="*/ 274320 h 1363980"/>
                <a:gd name="connsiteX169" fmla="*/ 472440 w 2202180"/>
                <a:gd name="connsiteY169" fmla="*/ 270510 h 1363980"/>
                <a:gd name="connsiteX170" fmla="*/ 468630 w 2202180"/>
                <a:gd name="connsiteY170" fmla="*/ 255270 h 1363980"/>
                <a:gd name="connsiteX171" fmla="*/ 464820 w 2202180"/>
                <a:gd name="connsiteY171" fmla="*/ 236220 h 1363980"/>
                <a:gd name="connsiteX172" fmla="*/ 461010 w 2202180"/>
                <a:gd name="connsiteY172" fmla="*/ 205740 h 1363980"/>
                <a:gd name="connsiteX173" fmla="*/ 453390 w 2202180"/>
                <a:gd name="connsiteY173" fmla="*/ 186690 h 1363980"/>
                <a:gd name="connsiteX174" fmla="*/ 430530 w 2202180"/>
                <a:gd name="connsiteY174" fmla="*/ 190500 h 1363980"/>
                <a:gd name="connsiteX175" fmla="*/ 419100 w 2202180"/>
                <a:gd name="connsiteY175" fmla="*/ 194310 h 1363980"/>
                <a:gd name="connsiteX176" fmla="*/ 403860 w 2202180"/>
                <a:gd name="connsiteY176" fmla="*/ 198120 h 1363980"/>
                <a:gd name="connsiteX177" fmla="*/ 381000 w 2202180"/>
                <a:gd name="connsiteY177" fmla="*/ 217170 h 1363980"/>
                <a:gd name="connsiteX178" fmla="*/ 369570 w 2202180"/>
                <a:gd name="connsiteY178" fmla="*/ 220980 h 1363980"/>
                <a:gd name="connsiteX179" fmla="*/ 346710 w 2202180"/>
                <a:gd name="connsiteY179" fmla="*/ 236220 h 1363980"/>
                <a:gd name="connsiteX180" fmla="*/ 293370 w 2202180"/>
                <a:gd name="connsiteY180" fmla="*/ 240030 h 1363980"/>
                <a:gd name="connsiteX181" fmla="*/ 281940 w 2202180"/>
                <a:gd name="connsiteY181" fmla="*/ 274320 h 1363980"/>
                <a:gd name="connsiteX182" fmla="*/ 278130 w 2202180"/>
                <a:gd name="connsiteY182" fmla="*/ 285750 h 1363980"/>
                <a:gd name="connsiteX183" fmla="*/ 274320 w 2202180"/>
                <a:gd name="connsiteY183" fmla="*/ 331470 h 1363980"/>
                <a:gd name="connsiteX184" fmla="*/ 270510 w 2202180"/>
                <a:gd name="connsiteY184" fmla="*/ 358140 h 1363980"/>
                <a:gd name="connsiteX185" fmla="*/ 259080 w 2202180"/>
                <a:gd name="connsiteY185" fmla="*/ 369570 h 1363980"/>
                <a:gd name="connsiteX186" fmla="*/ 236220 w 2202180"/>
                <a:gd name="connsiteY186" fmla="*/ 377190 h 1363980"/>
                <a:gd name="connsiteX187" fmla="*/ 205740 w 2202180"/>
                <a:gd name="connsiteY187" fmla="*/ 373380 h 1363980"/>
                <a:gd name="connsiteX188" fmla="*/ 194310 w 2202180"/>
                <a:gd name="connsiteY188" fmla="*/ 346710 h 1363980"/>
                <a:gd name="connsiteX189" fmla="*/ 182880 w 2202180"/>
                <a:gd name="connsiteY189" fmla="*/ 335280 h 1363980"/>
                <a:gd name="connsiteX190" fmla="*/ 171450 w 2202180"/>
                <a:gd name="connsiteY190" fmla="*/ 320040 h 1363980"/>
                <a:gd name="connsiteX191" fmla="*/ 144780 w 2202180"/>
                <a:gd name="connsiteY191" fmla="*/ 308610 h 1363980"/>
                <a:gd name="connsiteX192" fmla="*/ 102870 w 2202180"/>
                <a:gd name="connsiteY192" fmla="*/ 300990 h 1363980"/>
                <a:gd name="connsiteX193" fmla="*/ 91440 w 2202180"/>
                <a:gd name="connsiteY193" fmla="*/ 297180 h 1363980"/>
                <a:gd name="connsiteX194" fmla="*/ 64770 w 2202180"/>
                <a:gd name="connsiteY194" fmla="*/ 27813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202180" h="1363980">
                  <a:moveTo>
                    <a:pt x="64770" y="278130"/>
                  </a:moveTo>
                  <a:lnTo>
                    <a:pt x="64770" y="365760"/>
                  </a:lnTo>
                  <a:lnTo>
                    <a:pt x="57150" y="400050"/>
                  </a:lnTo>
                  <a:cubicBezTo>
                    <a:pt x="45720" y="402590"/>
                    <a:pt x="34219" y="404830"/>
                    <a:pt x="22860" y="407670"/>
                  </a:cubicBezTo>
                  <a:cubicBezTo>
                    <a:pt x="18964" y="408644"/>
                    <a:pt x="14772" y="409252"/>
                    <a:pt x="11430" y="411480"/>
                  </a:cubicBezTo>
                  <a:cubicBezTo>
                    <a:pt x="6947" y="414469"/>
                    <a:pt x="0" y="422910"/>
                    <a:pt x="0" y="422910"/>
                  </a:cubicBezTo>
                  <a:lnTo>
                    <a:pt x="0" y="461010"/>
                  </a:lnTo>
                  <a:lnTo>
                    <a:pt x="11430" y="495300"/>
                  </a:lnTo>
                  <a:lnTo>
                    <a:pt x="220980" y="601980"/>
                  </a:lnTo>
                  <a:lnTo>
                    <a:pt x="308610" y="601980"/>
                  </a:lnTo>
                  <a:lnTo>
                    <a:pt x="441960" y="514350"/>
                  </a:lnTo>
                  <a:lnTo>
                    <a:pt x="445770" y="453390"/>
                  </a:lnTo>
                  <a:lnTo>
                    <a:pt x="544830" y="506730"/>
                  </a:lnTo>
                  <a:lnTo>
                    <a:pt x="514350" y="560070"/>
                  </a:lnTo>
                  <a:lnTo>
                    <a:pt x="548640" y="704850"/>
                  </a:lnTo>
                  <a:lnTo>
                    <a:pt x="499110" y="773430"/>
                  </a:lnTo>
                  <a:lnTo>
                    <a:pt x="449580" y="739140"/>
                  </a:lnTo>
                  <a:lnTo>
                    <a:pt x="438150" y="803910"/>
                  </a:lnTo>
                  <a:lnTo>
                    <a:pt x="361950" y="876300"/>
                  </a:lnTo>
                  <a:lnTo>
                    <a:pt x="350520" y="948690"/>
                  </a:lnTo>
                  <a:lnTo>
                    <a:pt x="354330" y="1005840"/>
                  </a:lnTo>
                  <a:lnTo>
                    <a:pt x="354330" y="1059180"/>
                  </a:lnTo>
                  <a:lnTo>
                    <a:pt x="514350" y="1112520"/>
                  </a:lnTo>
                  <a:lnTo>
                    <a:pt x="586740" y="1272540"/>
                  </a:lnTo>
                  <a:lnTo>
                    <a:pt x="712470" y="1272540"/>
                  </a:lnTo>
                  <a:lnTo>
                    <a:pt x="762000" y="1310640"/>
                  </a:lnTo>
                  <a:lnTo>
                    <a:pt x="803910" y="1295400"/>
                  </a:lnTo>
                  <a:lnTo>
                    <a:pt x="868680" y="1192530"/>
                  </a:lnTo>
                  <a:lnTo>
                    <a:pt x="937260" y="1215390"/>
                  </a:lnTo>
                  <a:lnTo>
                    <a:pt x="963930" y="1333500"/>
                  </a:lnTo>
                  <a:lnTo>
                    <a:pt x="1059180" y="1363980"/>
                  </a:lnTo>
                  <a:lnTo>
                    <a:pt x="1226820" y="1264920"/>
                  </a:lnTo>
                  <a:lnTo>
                    <a:pt x="1249680" y="1207770"/>
                  </a:lnTo>
                  <a:lnTo>
                    <a:pt x="1207770" y="1028700"/>
                  </a:lnTo>
                  <a:lnTo>
                    <a:pt x="1234440" y="971550"/>
                  </a:lnTo>
                  <a:lnTo>
                    <a:pt x="1325880" y="1024890"/>
                  </a:lnTo>
                  <a:lnTo>
                    <a:pt x="1501140" y="960120"/>
                  </a:lnTo>
                  <a:lnTo>
                    <a:pt x="1527810" y="902970"/>
                  </a:lnTo>
                  <a:lnTo>
                    <a:pt x="1478280" y="849630"/>
                  </a:lnTo>
                  <a:lnTo>
                    <a:pt x="1363980" y="701040"/>
                  </a:lnTo>
                  <a:lnTo>
                    <a:pt x="1409700" y="685800"/>
                  </a:lnTo>
                  <a:lnTo>
                    <a:pt x="1421130" y="613410"/>
                  </a:lnTo>
                  <a:lnTo>
                    <a:pt x="1402080" y="582930"/>
                  </a:lnTo>
                  <a:lnTo>
                    <a:pt x="1455420" y="468630"/>
                  </a:lnTo>
                  <a:lnTo>
                    <a:pt x="1482090" y="525780"/>
                  </a:lnTo>
                  <a:lnTo>
                    <a:pt x="1638300" y="537210"/>
                  </a:lnTo>
                  <a:lnTo>
                    <a:pt x="1680210" y="495300"/>
                  </a:lnTo>
                  <a:lnTo>
                    <a:pt x="1703070" y="521970"/>
                  </a:lnTo>
                  <a:lnTo>
                    <a:pt x="1680210" y="598170"/>
                  </a:lnTo>
                  <a:lnTo>
                    <a:pt x="1828800" y="613410"/>
                  </a:lnTo>
                  <a:lnTo>
                    <a:pt x="1889760" y="563880"/>
                  </a:lnTo>
                  <a:cubicBezTo>
                    <a:pt x="1903167" y="562539"/>
                    <a:pt x="1936321" y="562049"/>
                    <a:pt x="1950720" y="552450"/>
                  </a:cubicBezTo>
                  <a:lnTo>
                    <a:pt x="1962150" y="544830"/>
                  </a:lnTo>
                  <a:lnTo>
                    <a:pt x="1977390" y="521970"/>
                  </a:lnTo>
                  <a:lnTo>
                    <a:pt x="2133600" y="659130"/>
                  </a:lnTo>
                  <a:lnTo>
                    <a:pt x="2190750" y="647700"/>
                  </a:lnTo>
                  <a:cubicBezTo>
                    <a:pt x="2193290" y="636270"/>
                    <a:pt x="2195530" y="624769"/>
                    <a:pt x="2198370" y="613410"/>
                  </a:cubicBezTo>
                  <a:cubicBezTo>
                    <a:pt x="2199344" y="609514"/>
                    <a:pt x="2202180" y="605996"/>
                    <a:pt x="2202180" y="601980"/>
                  </a:cubicBezTo>
                  <a:cubicBezTo>
                    <a:pt x="2202180" y="590480"/>
                    <a:pt x="2201159" y="578847"/>
                    <a:pt x="2198370" y="567690"/>
                  </a:cubicBezTo>
                  <a:cubicBezTo>
                    <a:pt x="2197259" y="563248"/>
                    <a:pt x="2193177" y="560143"/>
                    <a:pt x="2190750" y="556260"/>
                  </a:cubicBezTo>
                  <a:cubicBezTo>
                    <a:pt x="2175979" y="532627"/>
                    <a:pt x="2186090" y="541724"/>
                    <a:pt x="2167890" y="529590"/>
                  </a:cubicBezTo>
                  <a:cubicBezTo>
                    <a:pt x="2166620" y="524510"/>
                    <a:pt x="2165919" y="519253"/>
                    <a:pt x="2164080" y="514350"/>
                  </a:cubicBezTo>
                  <a:cubicBezTo>
                    <a:pt x="2158230" y="498749"/>
                    <a:pt x="2147254" y="485566"/>
                    <a:pt x="2137410" y="472440"/>
                  </a:cubicBezTo>
                  <a:cubicBezTo>
                    <a:pt x="2126874" y="440832"/>
                    <a:pt x="2144562" y="490553"/>
                    <a:pt x="2118360" y="438150"/>
                  </a:cubicBezTo>
                  <a:cubicBezTo>
                    <a:pt x="2107900" y="417230"/>
                    <a:pt x="2114148" y="427454"/>
                    <a:pt x="2099310" y="407670"/>
                  </a:cubicBezTo>
                  <a:cubicBezTo>
                    <a:pt x="2096800" y="400140"/>
                    <a:pt x="2094594" y="390181"/>
                    <a:pt x="2087880" y="384810"/>
                  </a:cubicBezTo>
                  <a:cubicBezTo>
                    <a:pt x="2084744" y="382301"/>
                    <a:pt x="2080260" y="382270"/>
                    <a:pt x="2076450" y="381000"/>
                  </a:cubicBezTo>
                  <a:cubicBezTo>
                    <a:pt x="2075180" y="386080"/>
                    <a:pt x="2074079" y="391205"/>
                    <a:pt x="2072640" y="396240"/>
                  </a:cubicBezTo>
                  <a:cubicBezTo>
                    <a:pt x="2065200" y="422279"/>
                    <a:pt x="2068238" y="407621"/>
                    <a:pt x="2023110" y="403860"/>
                  </a:cubicBezTo>
                  <a:cubicBezTo>
                    <a:pt x="2018030" y="400050"/>
                    <a:pt x="2011561" y="397597"/>
                    <a:pt x="2007870" y="392430"/>
                  </a:cubicBezTo>
                  <a:cubicBezTo>
                    <a:pt x="2004826" y="388169"/>
                    <a:pt x="2006658" y="381736"/>
                    <a:pt x="2004060" y="377190"/>
                  </a:cubicBezTo>
                  <a:cubicBezTo>
                    <a:pt x="2001387" y="372512"/>
                    <a:pt x="1996440" y="369570"/>
                    <a:pt x="1992630" y="365760"/>
                  </a:cubicBezTo>
                  <a:cubicBezTo>
                    <a:pt x="1991360" y="361950"/>
                    <a:pt x="1990616" y="357922"/>
                    <a:pt x="1988820" y="354330"/>
                  </a:cubicBezTo>
                  <a:cubicBezTo>
                    <a:pt x="1974048" y="324787"/>
                    <a:pt x="1986967" y="360200"/>
                    <a:pt x="1977390" y="331470"/>
                  </a:cubicBezTo>
                  <a:cubicBezTo>
                    <a:pt x="1978660" y="322580"/>
                    <a:pt x="1978620" y="313402"/>
                    <a:pt x="1981200" y="304800"/>
                  </a:cubicBezTo>
                  <a:cubicBezTo>
                    <a:pt x="1982516" y="300414"/>
                    <a:pt x="1986158" y="297096"/>
                    <a:pt x="1988820" y="293370"/>
                  </a:cubicBezTo>
                  <a:cubicBezTo>
                    <a:pt x="2001709" y="275326"/>
                    <a:pt x="1995896" y="281033"/>
                    <a:pt x="2011680" y="270510"/>
                  </a:cubicBezTo>
                  <a:cubicBezTo>
                    <a:pt x="2014220" y="266700"/>
                    <a:pt x="2016638" y="262806"/>
                    <a:pt x="2019300" y="259080"/>
                  </a:cubicBezTo>
                  <a:cubicBezTo>
                    <a:pt x="2022991" y="253913"/>
                    <a:pt x="2027580" y="249353"/>
                    <a:pt x="2030730" y="243840"/>
                  </a:cubicBezTo>
                  <a:cubicBezTo>
                    <a:pt x="2032723" y="240353"/>
                    <a:pt x="2033270" y="236220"/>
                    <a:pt x="2034540" y="232410"/>
                  </a:cubicBezTo>
                  <a:cubicBezTo>
                    <a:pt x="2033270" y="227330"/>
                    <a:pt x="2032793" y="221983"/>
                    <a:pt x="2030730" y="217170"/>
                  </a:cubicBezTo>
                  <a:cubicBezTo>
                    <a:pt x="2028926" y="212961"/>
                    <a:pt x="2024718" y="210027"/>
                    <a:pt x="2023110" y="205740"/>
                  </a:cubicBezTo>
                  <a:cubicBezTo>
                    <a:pt x="2020836" y="199677"/>
                    <a:pt x="2022513" y="192313"/>
                    <a:pt x="2019300" y="186690"/>
                  </a:cubicBezTo>
                  <a:cubicBezTo>
                    <a:pt x="2015824" y="180608"/>
                    <a:pt x="2002307" y="177216"/>
                    <a:pt x="1996440" y="175260"/>
                  </a:cubicBezTo>
                  <a:cubicBezTo>
                    <a:pt x="1979227" y="180998"/>
                    <a:pt x="1987047" y="174819"/>
                    <a:pt x="1981200" y="194310"/>
                  </a:cubicBezTo>
                  <a:cubicBezTo>
                    <a:pt x="1978892" y="202003"/>
                    <a:pt x="1975155" y="209294"/>
                    <a:pt x="1973580" y="217170"/>
                  </a:cubicBezTo>
                  <a:cubicBezTo>
                    <a:pt x="1965834" y="255901"/>
                    <a:pt x="1973770" y="220314"/>
                    <a:pt x="1965960" y="247650"/>
                  </a:cubicBezTo>
                  <a:cubicBezTo>
                    <a:pt x="1964521" y="252685"/>
                    <a:pt x="1965055" y="258533"/>
                    <a:pt x="1962150" y="262890"/>
                  </a:cubicBezTo>
                  <a:cubicBezTo>
                    <a:pt x="1959610" y="266700"/>
                    <a:pt x="1954530" y="267970"/>
                    <a:pt x="1950720" y="270510"/>
                  </a:cubicBezTo>
                  <a:cubicBezTo>
                    <a:pt x="1941830" y="297180"/>
                    <a:pt x="1950720" y="290830"/>
                    <a:pt x="1931670" y="297180"/>
                  </a:cubicBezTo>
                  <a:cubicBezTo>
                    <a:pt x="1930375" y="298907"/>
                    <a:pt x="1918330" y="320990"/>
                    <a:pt x="1908810" y="316230"/>
                  </a:cubicBezTo>
                  <a:cubicBezTo>
                    <a:pt x="1905218" y="314434"/>
                    <a:pt x="1906270" y="308610"/>
                    <a:pt x="1905000" y="304800"/>
                  </a:cubicBezTo>
                  <a:cubicBezTo>
                    <a:pt x="1903730" y="293370"/>
                    <a:pt x="1903445" y="281787"/>
                    <a:pt x="1901190" y="270510"/>
                  </a:cubicBezTo>
                  <a:cubicBezTo>
                    <a:pt x="1897362" y="251369"/>
                    <a:pt x="1895563" y="247406"/>
                    <a:pt x="1882140" y="236220"/>
                  </a:cubicBezTo>
                  <a:cubicBezTo>
                    <a:pt x="1878622" y="233289"/>
                    <a:pt x="1874806" y="230648"/>
                    <a:pt x="1870710" y="228600"/>
                  </a:cubicBezTo>
                  <a:cubicBezTo>
                    <a:pt x="1867118" y="226804"/>
                    <a:pt x="1863090" y="226060"/>
                    <a:pt x="1859280" y="224790"/>
                  </a:cubicBezTo>
                  <a:lnTo>
                    <a:pt x="1817370" y="232410"/>
                  </a:lnTo>
                  <a:cubicBezTo>
                    <a:pt x="1812235" y="233437"/>
                    <a:pt x="1807366" y="236220"/>
                    <a:pt x="1802130" y="236220"/>
                  </a:cubicBezTo>
                  <a:cubicBezTo>
                    <a:pt x="1796894" y="236220"/>
                    <a:pt x="1791970" y="233680"/>
                    <a:pt x="1786890" y="232410"/>
                  </a:cubicBezTo>
                  <a:cubicBezTo>
                    <a:pt x="1774190" y="233680"/>
                    <a:pt x="1760898" y="232184"/>
                    <a:pt x="1748790" y="236220"/>
                  </a:cubicBezTo>
                  <a:cubicBezTo>
                    <a:pt x="1744446" y="237668"/>
                    <a:pt x="1743442" y="243674"/>
                    <a:pt x="1741170" y="247650"/>
                  </a:cubicBezTo>
                  <a:cubicBezTo>
                    <a:pt x="1709457" y="303147"/>
                    <a:pt x="1751112" y="231576"/>
                    <a:pt x="1729740" y="274320"/>
                  </a:cubicBezTo>
                  <a:cubicBezTo>
                    <a:pt x="1727692" y="278416"/>
                    <a:pt x="1724660" y="281940"/>
                    <a:pt x="1722120" y="285750"/>
                  </a:cubicBezTo>
                  <a:cubicBezTo>
                    <a:pt x="1699260" y="284480"/>
                    <a:pt x="1676205" y="285178"/>
                    <a:pt x="1653540" y="281940"/>
                  </a:cubicBezTo>
                  <a:cubicBezTo>
                    <a:pt x="1649007" y="281292"/>
                    <a:pt x="1646397" y="275928"/>
                    <a:pt x="1642110" y="274320"/>
                  </a:cubicBezTo>
                  <a:cubicBezTo>
                    <a:pt x="1636047" y="272046"/>
                    <a:pt x="1629410" y="271780"/>
                    <a:pt x="1623060" y="270510"/>
                  </a:cubicBezTo>
                  <a:cubicBezTo>
                    <a:pt x="1619250" y="266700"/>
                    <a:pt x="1612449" y="264405"/>
                    <a:pt x="1611630" y="259080"/>
                  </a:cubicBezTo>
                  <a:cubicBezTo>
                    <a:pt x="1611047" y="255289"/>
                    <a:pt x="1614361" y="217149"/>
                    <a:pt x="1619250" y="205740"/>
                  </a:cubicBezTo>
                  <a:cubicBezTo>
                    <a:pt x="1624258" y="194055"/>
                    <a:pt x="1630223" y="192573"/>
                    <a:pt x="1638300" y="182880"/>
                  </a:cubicBezTo>
                  <a:cubicBezTo>
                    <a:pt x="1641231" y="179362"/>
                    <a:pt x="1643380" y="175260"/>
                    <a:pt x="1645920" y="171450"/>
                  </a:cubicBezTo>
                  <a:cubicBezTo>
                    <a:pt x="1647190" y="163830"/>
                    <a:pt x="1646593" y="155649"/>
                    <a:pt x="1649730" y="148590"/>
                  </a:cubicBezTo>
                  <a:cubicBezTo>
                    <a:pt x="1664752" y="114790"/>
                    <a:pt x="1661160" y="160252"/>
                    <a:pt x="1661160" y="121920"/>
                  </a:cubicBezTo>
                  <a:lnTo>
                    <a:pt x="1584960" y="114300"/>
                  </a:lnTo>
                  <a:lnTo>
                    <a:pt x="1524000" y="171450"/>
                  </a:lnTo>
                  <a:cubicBezTo>
                    <a:pt x="1502410" y="172720"/>
                    <a:pt x="1480857" y="175260"/>
                    <a:pt x="1459230" y="175260"/>
                  </a:cubicBezTo>
                  <a:cubicBezTo>
                    <a:pt x="1455214" y="175260"/>
                    <a:pt x="1450936" y="173959"/>
                    <a:pt x="1447800" y="171450"/>
                  </a:cubicBezTo>
                  <a:cubicBezTo>
                    <a:pt x="1444224" y="168589"/>
                    <a:pt x="1442720" y="163830"/>
                    <a:pt x="1440180" y="160020"/>
                  </a:cubicBezTo>
                  <a:cubicBezTo>
                    <a:pt x="1428269" y="112377"/>
                    <a:pt x="1443492" y="171611"/>
                    <a:pt x="1432560" y="133350"/>
                  </a:cubicBezTo>
                  <a:cubicBezTo>
                    <a:pt x="1431121" y="128315"/>
                    <a:pt x="1431092" y="122794"/>
                    <a:pt x="1428750" y="118110"/>
                  </a:cubicBezTo>
                  <a:cubicBezTo>
                    <a:pt x="1424654" y="109919"/>
                    <a:pt x="1421130" y="100330"/>
                    <a:pt x="1413510" y="95250"/>
                  </a:cubicBezTo>
                  <a:lnTo>
                    <a:pt x="1402080" y="87630"/>
                  </a:lnTo>
                  <a:cubicBezTo>
                    <a:pt x="1390650" y="88900"/>
                    <a:pt x="1378996" y="88854"/>
                    <a:pt x="1367790" y="91440"/>
                  </a:cubicBezTo>
                  <a:cubicBezTo>
                    <a:pt x="1362256" y="92717"/>
                    <a:pt x="1357770" y="96823"/>
                    <a:pt x="1352550" y="99060"/>
                  </a:cubicBezTo>
                  <a:cubicBezTo>
                    <a:pt x="1341015" y="104003"/>
                    <a:pt x="1319382" y="107576"/>
                    <a:pt x="1310640" y="110490"/>
                  </a:cubicBezTo>
                  <a:cubicBezTo>
                    <a:pt x="1306830" y="111760"/>
                    <a:pt x="1302970" y="112890"/>
                    <a:pt x="1299210" y="114300"/>
                  </a:cubicBezTo>
                  <a:cubicBezTo>
                    <a:pt x="1292806" y="116701"/>
                    <a:pt x="1286979" y="121395"/>
                    <a:pt x="1280160" y="121920"/>
                  </a:cubicBezTo>
                  <a:cubicBezTo>
                    <a:pt x="1237089" y="125233"/>
                    <a:pt x="1193800" y="124460"/>
                    <a:pt x="1150620" y="125730"/>
                  </a:cubicBezTo>
                  <a:cubicBezTo>
                    <a:pt x="1146810" y="128270"/>
                    <a:pt x="1142051" y="129774"/>
                    <a:pt x="1139190" y="133350"/>
                  </a:cubicBezTo>
                  <a:cubicBezTo>
                    <a:pt x="1124481" y="151736"/>
                    <a:pt x="1151848" y="140093"/>
                    <a:pt x="1123950" y="160020"/>
                  </a:cubicBezTo>
                  <a:cubicBezTo>
                    <a:pt x="1119689" y="163064"/>
                    <a:pt x="1113790" y="162560"/>
                    <a:pt x="1108710" y="163830"/>
                  </a:cubicBezTo>
                  <a:cubicBezTo>
                    <a:pt x="1087043" y="185497"/>
                    <a:pt x="1107906" y="168042"/>
                    <a:pt x="1085850" y="179070"/>
                  </a:cubicBezTo>
                  <a:cubicBezTo>
                    <a:pt x="1074505" y="184742"/>
                    <a:pt x="1075759" y="188904"/>
                    <a:pt x="1062990" y="190500"/>
                  </a:cubicBezTo>
                  <a:cubicBezTo>
                    <a:pt x="1046559" y="192554"/>
                    <a:pt x="1029970" y="193040"/>
                    <a:pt x="1013460" y="194310"/>
                  </a:cubicBezTo>
                  <a:cubicBezTo>
                    <a:pt x="1009650" y="195580"/>
                    <a:pt x="1004870" y="195280"/>
                    <a:pt x="1002030" y="198120"/>
                  </a:cubicBezTo>
                  <a:cubicBezTo>
                    <a:pt x="999190" y="200960"/>
                    <a:pt x="1002189" y="208939"/>
                    <a:pt x="998220" y="209550"/>
                  </a:cubicBezTo>
                  <a:cubicBezTo>
                    <a:pt x="983105" y="211875"/>
                    <a:pt x="967740" y="207010"/>
                    <a:pt x="952500" y="205740"/>
                  </a:cubicBezTo>
                  <a:cubicBezTo>
                    <a:pt x="941889" y="195129"/>
                    <a:pt x="922693" y="172944"/>
                    <a:pt x="906780" y="167640"/>
                  </a:cubicBezTo>
                  <a:cubicBezTo>
                    <a:pt x="902970" y="166370"/>
                    <a:pt x="898942" y="165626"/>
                    <a:pt x="895350" y="163830"/>
                  </a:cubicBezTo>
                  <a:cubicBezTo>
                    <a:pt x="891254" y="161782"/>
                    <a:pt x="888129" y="158014"/>
                    <a:pt x="883920" y="156210"/>
                  </a:cubicBezTo>
                  <a:cubicBezTo>
                    <a:pt x="879107" y="154147"/>
                    <a:pt x="873715" y="153839"/>
                    <a:pt x="868680" y="152400"/>
                  </a:cubicBezTo>
                  <a:cubicBezTo>
                    <a:pt x="855599" y="148663"/>
                    <a:pt x="855557" y="147743"/>
                    <a:pt x="842010" y="140970"/>
                  </a:cubicBezTo>
                  <a:cubicBezTo>
                    <a:pt x="839470" y="137160"/>
                    <a:pt x="834846" y="134096"/>
                    <a:pt x="834390" y="129540"/>
                  </a:cubicBezTo>
                  <a:cubicBezTo>
                    <a:pt x="832258" y="108221"/>
                    <a:pt x="836579" y="105302"/>
                    <a:pt x="845820" y="91440"/>
                  </a:cubicBezTo>
                  <a:cubicBezTo>
                    <a:pt x="844550" y="82550"/>
                    <a:pt x="845657" y="72976"/>
                    <a:pt x="842010" y="64770"/>
                  </a:cubicBezTo>
                  <a:cubicBezTo>
                    <a:pt x="840150" y="60586"/>
                    <a:pt x="834600" y="59343"/>
                    <a:pt x="830580" y="57150"/>
                  </a:cubicBezTo>
                  <a:cubicBezTo>
                    <a:pt x="824946" y="54077"/>
                    <a:pt x="797885" y="42481"/>
                    <a:pt x="788670" y="34290"/>
                  </a:cubicBezTo>
                  <a:cubicBezTo>
                    <a:pt x="780616" y="27131"/>
                    <a:pt x="773430" y="19050"/>
                    <a:pt x="765810" y="11430"/>
                  </a:cubicBezTo>
                  <a:lnTo>
                    <a:pt x="754380" y="0"/>
                  </a:lnTo>
                  <a:cubicBezTo>
                    <a:pt x="755650" y="3810"/>
                    <a:pt x="756394" y="7838"/>
                    <a:pt x="758190" y="11430"/>
                  </a:cubicBezTo>
                  <a:cubicBezTo>
                    <a:pt x="776185" y="47420"/>
                    <a:pt x="764838" y="16135"/>
                    <a:pt x="773430" y="41910"/>
                  </a:cubicBezTo>
                  <a:cubicBezTo>
                    <a:pt x="772160" y="49530"/>
                    <a:pt x="775082" y="59308"/>
                    <a:pt x="769620" y="64770"/>
                  </a:cubicBezTo>
                  <a:cubicBezTo>
                    <a:pt x="764158" y="70232"/>
                    <a:pt x="754335" y="67065"/>
                    <a:pt x="746760" y="68580"/>
                  </a:cubicBezTo>
                  <a:cubicBezTo>
                    <a:pt x="741625" y="69607"/>
                    <a:pt x="736536" y="70885"/>
                    <a:pt x="731520" y="72390"/>
                  </a:cubicBezTo>
                  <a:cubicBezTo>
                    <a:pt x="723827" y="74698"/>
                    <a:pt x="716280" y="77470"/>
                    <a:pt x="708660" y="80010"/>
                  </a:cubicBezTo>
                  <a:lnTo>
                    <a:pt x="697230" y="83820"/>
                  </a:lnTo>
                  <a:cubicBezTo>
                    <a:pt x="698500" y="87630"/>
                    <a:pt x="701040" y="91234"/>
                    <a:pt x="701040" y="95250"/>
                  </a:cubicBezTo>
                  <a:cubicBezTo>
                    <a:pt x="701040" y="104230"/>
                    <a:pt x="700877" y="113714"/>
                    <a:pt x="697230" y="121920"/>
                  </a:cubicBezTo>
                  <a:cubicBezTo>
                    <a:pt x="695370" y="126104"/>
                    <a:pt x="689896" y="127492"/>
                    <a:pt x="685800" y="129540"/>
                  </a:cubicBezTo>
                  <a:cubicBezTo>
                    <a:pt x="680334" y="132273"/>
                    <a:pt x="664013" y="135939"/>
                    <a:pt x="659130" y="137160"/>
                  </a:cubicBezTo>
                  <a:cubicBezTo>
                    <a:pt x="648829" y="178363"/>
                    <a:pt x="659130" y="130770"/>
                    <a:pt x="659130" y="220980"/>
                  </a:cubicBezTo>
                  <a:cubicBezTo>
                    <a:pt x="659130" y="235623"/>
                    <a:pt x="660519" y="251113"/>
                    <a:pt x="643890" y="255270"/>
                  </a:cubicBezTo>
                  <a:cubicBezTo>
                    <a:pt x="632733" y="258059"/>
                    <a:pt x="621030" y="257810"/>
                    <a:pt x="609600" y="259080"/>
                  </a:cubicBezTo>
                  <a:cubicBezTo>
                    <a:pt x="606135" y="293732"/>
                    <a:pt x="614443" y="291874"/>
                    <a:pt x="594360" y="308610"/>
                  </a:cubicBezTo>
                  <a:cubicBezTo>
                    <a:pt x="590842" y="311541"/>
                    <a:pt x="587157" y="314469"/>
                    <a:pt x="582930" y="316230"/>
                  </a:cubicBezTo>
                  <a:cubicBezTo>
                    <a:pt x="571809" y="320864"/>
                    <a:pt x="548640" y="327660"/>
                    <a:pt x="548640" y="327660"/>
                  </a:cubicBezTo>
                  <a:cubicBezTo>
                    <a:pt x="547370" y="323850"/>
                    <a:pt x="544830" y="320246"/>
                    <a:pt x="544830" y="316230"/>
                  </a:cubicBezTo>
                  <a:cubicBezTo>
                    <a:pt x="544830" y="298718"/>
                    <a:pt x="547758" y="292206"/>
                    <a:pt x="552450" y="278130"/>
                  </a:cubicBezTo>
                  <a:cubicBezTo>
                    <a:pt x="547370" y="274320"/>
                    <a:pt x="543437" y="267945"/>
                    <a:pt x="537210" y="266700"/>
                  </a:cubicBezTo>
                  <a:cubicBezTo>
                    <a:pt x="528828" y="265024"/>
                    <a:pt x="512092" y="271263"/>
                    <a:pt x="502920" y="274320"/>
                  </a:cubicBezTo>
                  <a:cubicBezTo>
                    <a:pt x="492760" y="273050"/>
                    <a:pt x="481391" y="275483"/>
                    <a:pt x="472440" y="270510"/>
                  </a:cubicBezTo>
                  <a:cubicBezTo>
                    <a:pt x="467863" y="267967"/>
                    <a:pt x="469766" y="260382"/>
                    <a:pt x="468630" y="255270"/>
                  </a:cubicBezTo>
                  <a:cubicBezTo>
                    <a:pt x="467225" y="248948"/>
                    <a:pt x="465805" y="242620"/>
                    <a:pt x="464820" y="236220"/>
                  </a:cubicBezTo>
                  <a:cubicBezTo>
                    <a:pt x="463263" y="226100"/>
                    <a:pt x="463312" y="215717"/>
                    <a:pt x="461010" y="205740"/>
                  </a:cubicBezTo>
                  <a:cubicBezTo>
                    <a:pt x="459472" y="199076"/>
                    <a:pt x="455930" y="193040"/>
                    <a:pt x="453390" y="186690"/>
                  </a:cubicBezTo>
                  <a:cubicBezTo>
                    <a:pt x="445770" y="187960"/>
                    <a:pt x="438071" y="188824"/>
                    <a:pt x="430530" y="190500"/>
                  </a:cubicBezTo>
                  <a:cubicBezTo>
                    <a:pt x="426610" y="191371"/>
                    <a:pt x="422962" y="193207"/>
                    <a:pt x="419100" y="194310"/>
                  </a:cubicBezTo>
                  <a:cubicBezTo>
                    <a:pt x="414065" y="195749"/>
                    <a:pt x="408940" y="196850"/>
                    <a:pt x="403860" y="198120"/>
                  </a:cubicBezTo>
                  <a:cubicBezTo>
                    <a:pt x="395434" y="206546"/>
                    <a:pt x="391609" y="211866"/>
                    <a:pt x="381000" y="217170"/>
                  </a:cubicBezTo>
                  <a:cubicBezTo>
                    <a:pt x="377408" y="218966"/>
                    <a:pt x="373081" y="219030"/>
                    <a:pt x="369570" y="220980"/>
                  </a:cubicBezTo>
                  <a:cubicBezTo>
                    <a:pt x="361564" y="225428"/>
                    <a:pt x="355845" y="235568"/>
                    <a:pt x="346710" y="236220"/>
                  </a:cubicBezTo>
                  <a:lnTo>
                    <a:pt x="293370" y="240030"/>
                  </a:lnTo>
                  <a:lnTo>
                    <a:pt x="281940" y="274320"/>
                  </a:lnTo>
                  <a:lnTo>
                    <a:pt x="278130" y="285750"/>
                  </a:lnTo>
                  <a:cubicBezTo>
                    <a:pt x="276860" y="300990"/>
                    <a:pt x="275921" y="316261"/>
                    <a:pt x="274320" y="331470"/>
                  </a:cubicBezTo>
                  <a:cubicBezTo>
                    <a:pt x="273380" y="340401"/>
                    <a:pt x="273845" y="349802"/>
                    <a:pt x="270510" y="358140"/>
                  </a:cubicBezTo>
                  <a:cubicBezTo>
                    <a:pt x="268509" y="363143"/>
                    <a:pt x="263790" y="366953"/>
                    <a:pt x="259080" y="369570"/>
                  </a:cubicBezTo>
                  <a:cubicBezTo>
                    <a:pt x="252059" y="373471"/>
                    <a:pt x="236220" y="377190"/>
                    <a:pt x="236220" y="377190"/>
                  </a:cubicBezTo>
                  <a:cubicBezTo>
                    <a:pt x="226060" y="375920"/>
                    <a:pt x="215247" y="377183"/>
                    <a:pt x="205740" y="373380"/>
                  </a:cubicBezTo>
                  <a:cubicBezTo>
                    <a:pt x="196619" y="369732"/>
                    <a:pt x="197625" y="352511"/>
                    <a:pt x="194310" y="346710"/>
                  </a:cubicBezTo>
                  <a:cubicBezTo>
                    <a:pt x="191637" y="342032"/>
                    <a:pt x="186387" y="339371"/>
                    <a:pt x="182880" y="335280"/>
                  </a:cubicBezTo>
                  <a:cubicBezTo>
                    <a:pt x="178747" y="330459"/>
                    <a:pt x="175940" y="324530"/>
                    <a:pt x="171450" y="320040"/>
                  </a:cubicBezTo>
                  <a:cubicBezTo>
                    <a:pt x="162170" y="310760"/>
                    <a:pt x="157022" y="312108"/>
                    <a:pt x="144780" y="308610"/>
                  </a:cubicBezTo>
                  <a:cubicBezTo>
                    <a:pt x="117372" y="300779"/>
                    <a:pt x="153307" y="307295"/>
                    <a:pt x="102870" y="300990"/>
                  </a:cubicBezTo>
                  <a:cubicBezTo>
                    <a:pt x="99060" y="299720"/>
                    <a:pt x="95032" y="298976"/>
                    <a:pt x="91440" y="297180"/>
                  </a:cubicBezTo>
                  <a:cubicBezTo>
                    <a:pt x="81827" y="292374"/>
                    <a:pt x="79478" y="289028"/>
                    <a:pt x="64770" y="278130"/>
                  </a:cubicBezTo>
                  <a:close/>
                </a:path>
              </a:pathLst>
            </a:custGeom>
            <a:solidFill>
              <a:srgbClr val="C35D5B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31" name="Freeform 30"/>
            <p:cNvSpPr/>
            <p:nvPr/>
          </p:nvSpPr>
          <p:spPr>
            <a:xfrm>
              <a:off x="2682161" y="3467018"/>
              <a:ext cx="3402856" cy="1333582"/>
            </a:xfrm>
            <a:custGeom>
              <a:avLst/>
              <a:gdLst>
                <a:gd name="connsiteX0" fmla="*/ 3208099 w 3402409"/>
                <a:gd name="connsiteY0" fmla="*/ 1234785 h 1333845"/>
                <a:gd name="connsiteX1" fmla="*/ 3204289 w 3402409"/>
                <a:gd name="connsiteY1" fmla="*/ 1158585 h 1333845"/>
                <a:gd name="connsiteX2" fmla="*/ 3200479 w 3402409"/>
                <a:gd name="connsiteY2" fmla="*/ 1120485 h 1333845"/>
                <a:gd name="connsiteX3" fmla="*/ 3204289 w 3402409"/>
                <a:gd name="connsiteY3" fmla="*/ 1109055 h 1333845"/>
                <a:gd name="connsiteX4" fmla="*/ 3189049 w 3402409"/>
                <a:gd name="connsiteY4" fmla="*/ 1048095 h 1333845"/>
                <a:gd name="connsiteX5" fmla="*/ 3181429 w 3402409"/>
                <a:gd name="connsiteY5" fmla="*/ 1044285 h 1333845"/>
                <a:gd name="connsiteX6" fmla="*/ 3166189 w 3402409"/>
                <a:gd name="connsiteY6" fmla="*/ 1009995 h 1333845"/>
                <a:gd name="connsiteX7" fmla="*/ 3310969 w 3402409"/>
                <a:gd name="connsiteY7" fmla="*/ 884265 h 1333845"/>
                <a:gd name="connsiteX8" fmla="*/ 3276679 w 3402409"/>
                <a:gd name="connsiteY8" fmla="*/ 842355 h 1333845"/>
                <a:gd name="connsiteX9" fmla="*/ 3276679 w 3402409"/>
                <a:gd name="connsiteY9" fmla="*/ 766155 h 1333845"/>
                <a:gd name="connsiteX10" fmla="*/ 3402409 w 3402409"/>
                <a:gd name="connsiteY10" fmla="*/ 659475 h 1333845"/>
                <a:gd name="connsiteX11" fmla="*/ 3394789 w 3402409"/>
                <a:gd name="connsiteY11" fmla="*/ 541365 h 1333845"/>
                <a:gd name="connsiteX12" fmla="*/ 3364309 w 3402409"/>
                <a:gd name="connsiteY12" fmla="*/ 526125 h 1333845"/>
                <a:gd name="connsiteX13" fmla="*/ 3352879 w 3402409"/>
                <a:gd name="connsiteY13" fmla="*/ 518505 h 1333845"/>
                <a:gd name="connsiteX14" fmla="*/ 3337639 w 3402409"/>
                <a:gd name="connsiteY14" fmla="*/ 514695 h 1333845"/>
                <a:gd name="connsiteX15" fmla="*/ 3299539 w 3402409"/>
                <a:gd name="connsiteY15" fmla="*/ 480405 h 1333845"/>
                <a:gd name="connsiteX16" fmla="*/ 3295729 w 3402409"/>
                <a:gd name="connsiteY16" fmla="*/ 468975 h 1333845"/>
                <a:gd name="connsiteX17" fmla="*/ 3303349 w 3402409"/>
                <a:gd name="connsiteY17" fmla="*/ 381345 h 1333845"/>
                <a:gd name="connsiteX18" fmla="*/ 3253819 w 3402409"/>
                <a:gd name="connsiteY18" fmla="*/ 381345 h 1333845"/>
                <a:gd name="connsiteX19" fmla="*/ 3173809 w 3402409"/>
                <a:gd name="connsiteY19" fmla="*/ 377535 h 1333845"/>
                <a:gd name="connsiteX20" fmla="*/ 3177619 w 3402409"/>
                <a:gd name="connsiteY20" fmla="*/ 347055 h 1333845"/>
                <a:gd name="connsiteX21" fmla="*/ 3181429 w 3402409"/>
                <a:gd name="connsiteY21" fmla="*/ 335625 h 1333845"/>
                <a:gd name="connsiteX22" fmla="*/ 3185239 w 3402409"/>
                <a:gd name="connsiteY22" fmla="*/ 297525 h 1333845"/>
                <a:gd name="connsiteX23" fmla="*/ 3181429 w 3402409"/>
                <a:gd name="connsiteY23" fmla="*/ 259425 h 1333845"/>
                <a:gd name="connsiteX24" fmla="*/ 3150949 w 3402409"/>
                <a:gd name="connsiteY24" fmla="*/ 251805 h 1333845"/>
                <a:gd name="connsiteX25" fmla="*/ 3139519 w 3402409"/>
                <a:gd name="connsiteY25" fmla="*/ 244185 h 1333845"/>
                <a:gd name="connsiteX26" fmla="*/ 3097609 w 3402409"/>
                <a:gd name="connsiteY26" fmla="*/ 259425 h 1333845"/>
                <a:gd name="connsiteX27" fmla="*/ 3074749 w 3402409"/>
                <a:gd name="connsiteY27" fmla="*/ 282285 h 1333845"/>
                <a:gd name="connsiteX28" fmla="*/ 3070939 w 3402409"/>
                <a:gd name="connsiteY28" fmla="*/ 293715 h 1333845"/>
                <a:gd name="connsiteX29" fmla="*/ 3017599 w 3402409"/>
                <a:gd name="connsiteY29" fmla="*/ 286095 h 1333845"/>
                <a:gd name="connsiteX30" fmla="*/ 2937589 w 3402409"/>
                <a:gd name="connsiteY30" fmla="*/ 278475 h 1333845"/>
                <a:gd name="connsiteX31" fmla="*/ 2933779 w 3402409"/>
                <a:gd name="connsiteY31" fmla="*/ 251805 h 1333845"/>
                <a:gd name="connsiteX32" fmla="*/ 2918539 w 3402409"/>
                <a:gd name="connsiteY32" fmla="*/ 228945 h 1333845"/>
                <a:gd name="connsiteX33" fmla="*/ 2907109 w 3402409"/>
                <a:gd name="connsiteY33" fmla="*/ 228945 h 1333845"/>
                <a:gd name="connsiteX34" fmla="*/ 2830909 w 3402409"/>
                <a:gd name="connsiteY34" fmla="*/ 343245 h 1333845"/>
                <a:gd name="connsiteX35" fmla="*/ 2857579 w 3402409"/>
                <a:gd name="connsiteY35" fmla="*/ 442305 h 1333845"/>
                <a:gd name="connsiteX36" fmla="*/ 2823289 w 3402409"/>
                <a:gd name="connsiteY36" fmla="*/ 446115 h 1333845"/>
                <a:gd name="connsiteX37" fmla="*/ 2792809 w 3402409"/>
                <a:gd name="connsiteY37" fmla="*/ 449925 h 1333845"/>
                <a:gd name="connsiteX38" fmla="*/ 2788999 w 3402409"/>
                <a:gd name="connsiteY38" fmla="*/ 461355 h 1333845"/>
                <a:gd name="connsiteX39" fmla="*/ 2792809 w 3402409"/>
                <a:gd name="connsiteY39" fmla="*/ 491835 h 1333845"/>
                <a:gd name="connsiteX40" fmla="*/ 2815669 w 3402409"/>
                <a:gd name="connsiteY40" fmla="*/ 507075 h 1333845"/>
                <a:gd name="connsiteX41" fmla="*/ 2827099 w 3402409"/>
                <a:gd name="connsiteY41" fmla="*/ 514695 h 1333845"/>
                <a:gd name="connsiteX42" fmla="*/ 2849959 w 3402409"/>
                <a:gd name="connsiteY42" fmla="*/ 537555 h 1333845"/>
                <a:gd name="connsiteX43" fmla="*/ 2857579 w 3402409"/>
                <a:gd name="connsiteY43" fmla="*/ 548985 h 1333845"/>
                <a:gd name="connsiteX44" fmla="*/ 2872819 w 3402409"/>
                <a:gd name="connsiteY44" fmla="*/ 575655 h 1333845"/>
                <a:gd name="connsiteX45" fmla="*/ 2884249 w 3402409"/>
                <a:gd name="connsiteY45" fmla="*/ 587085 h 1333845"/>
                <a:gd name="connsiteX46" fmla="*/ 2891869 w 3402409"/>
                <a:gd name="connsiteY46" fmla="*/ 598515 h 1333845"/>
                <a:gd name="connsiteX47" fmla="*/ 2903299 w 3402409"/>
                <a:gd name="connsiteY47" fmla="*/ 609945 h 1333845"/>
                <a:gd name="connsiteX48" fmla="*/ 2922349 w 3402409"/>
                <a:gd name="connsiteY48" fmla="*/ 636615 h 1333845"/>
                <a:gd name="connsiteX49" fmla="*/ 2926159 w 3402409"/>
                <a:gd name="connsiteY49" fmla="*/ 648045 h 1333845"/>
                <a:gd name="connsiteX50" fmla="*/ 2929969 w 3402409"/>
                <a:gd name="connsiteY50" fmla="*/ 682335 h 1333845"/>
                <a:gd name="connsiteX51" fmla="*/ 2941399 w 3402409"/>
                <a:gd name="connsiteY51" fmla="*/ 693765 h 1333845"/>
                <a:gd name="connsiteX52" fmla="*/ 2949019 w 3402409"/>
                <a:gd name="connsiteY52" fmla="*/ 705195 h 1333845"/>
                <a:gd name="connsiteX53" fmla="*/ 2945209 w 3402409"/>
                <a:gd name="connsiteY53" fmla="*/ 716625 h 1333845"/>
                <a:gd name="connsiteX54" fmla="*/ 2918539 w 3402409"/>
                <a:gd name="connsiteY54" fmla="*/ 728055 h 1333845"/>
                <a:gd name="connsiteX55" fmla="*/ 2910919 w 3402409"/>
                <a:gd name="connsiteY55" fmla="*/ 739485 h 1333845"/>
                <a:gd name="connsiteX56" fmla="*/ 2872819 w 3402409"/>
                <a:gd name="connsiteY56" fmla="*/ 758535 h 1333845"/>
                <a:gd name="connsiteX57" fmla="*/ 2849959 w 3402409"/>
                <a:gd name="connsiteY57" fmla="*/ 766155 h 1333845"/>
                <a:gd name="connsiteX58" fmla="*/ 2838529 w 3402409"/>
                <a:gd name="connsiteY58" fmla="*/ 769965 h 1333845"/>
                <a:gd name="connsiteX59" fmla="*/ 2808049 w 3402409"/>
                <a:gd name="connsiteY59" fmla="*/ 777585 h 1333845"/>
                <a:gd name="connsiteX60" fmla="*/ 2766139 w 3402409"/>
                <a:gd name="connsiteY60" fmla="*/ 773775 h 1333845"/>
                <a:gd name="connsiteX61" fmla="*/ 2743279 w 3402409"/>
                <a:gd name="connsiteY61" fmla="*/ 758535 h 1333845"/>
                <a:gd name="connsiteX62" fmla="*/ 2720419 w 3402409"/>
                <a:gd name="connsiteY62" fmla="*/ 747105 h 1333845"/>
                <a:gd name="connsiteX63" fmla="*/ 2708989 w 3402409"/>
                <a:gd name="connsiteY63" fmla="*/ 735675 h 1333845"/>
                <a:gd name="connsiteX64" fmla="*/ 2697559 w 3402409"/>
                <a:gd name="connsiteY64" fmla="*/ 731865 h 1333845"/>
                <a:gd name="connsiteX65" fmla="*/ 2693749 w 3402409"/>
                <a:gd name="connsiteY65" fmla="*/ 720435 h 1333845"/>
                <a:gd name="connsiteX66" fmla="*/ 2678509 w 3402409"/>
                <a:gd name="connsiteY66" fmla="*/ 724245 h 1333845"/>
                <a:gd name="connsiteX67" fmla="*/ 2674699 w 3402409"/>
                <a:gd name="connsiteY67" fmla="*/ 735675 h 1333845"/>
                <a:gd name="connsiteX68" fmla="*/ 2655649 w 3402409"/>
                <a:gd name="connsiteY68" fmla="*/ 766155 h 1333845"/>
                <a:gd name="connsiteX69" fmla="*/ 2640409 w 3402409"/>
                <a:gd name="connsiteY69" fmla="*/ 808065 h 1333845"/>
                <a:gd name="connsiteX70" fmla="*/ 2651839 w 3402409"/>
                <a:gd name="connsiteY70" fmla="*/ 842355 h 1333845"/>
                <a:gd name="connsiteX71" fmla="*/ 2655649 w 3402409"/>
                <a:gd name="connsiteY71" fmla="*/ 853785 h 1333845"/>
                <a:gd name="connsiteX72" fmla="*/ 2659459 w 3402409"/>
                <a:gd name="connsiteY72" fmla="*/ 869025 h 1333845"/>
                <a:gd name="connsiteX73" fmla="*/ 2678509 w 3402409"/>
                <a:gd name="connsiteY73" fmla="*/ 1006185 h 1333845"/>
                <a:gd name="connsiteX74" fmla="*/ 2514679 w 3402409"/>
                <a:gd name="connsiteY74" fmla="*/ 1128105 h 1333845"/>
                <a:gd name="connsiteX75" fmla="*/ 2453719 w 3402409"/>
                <a:gd name="connsiteY75" fmla="*/ 1101435 h 1333845"/>
                <a:gd name="connsiteX76" fmla="*/ 2438479 w 3402409"/>
                <a:gd name="connsiteY76" fmla="*/ 1067145 h 1333845"/>
                <a:gd name="connsiteX77" fmla="*/ 2434669 w 3402409"/>
                <a:gd name="connsiteY77" fmla="*/ 1051905 h 1333845"/>
                <a:gd name="connsiteX78" fmla="*/ 2427049 w 3402409"/>
                <a:gd name="connsiteY78" fmla="*/ 1036665 h 1333845"/>
                <a:gd name="connsiteX79" fmla="*/ 2415619 w 3402409"/>
                <a:gd name="connsiteY79" fmla="*/ 1006185 h 1333845"/>
                <a:gd name="connsiteX80" fmla="*/ 2400379 w 3402409"/>
                <a:gd name="connsiteY80" fmla="*/ 983325 h 1333845"/>
                <a:gd name="connsiteX81" fmla="*/ 2381329 w 3402409"/>
                <a:gd name="connsiteY81" fmla="*/ 971895 h 1333845"/>
                <a:gd name="connsiteX82" fmla="*/ 2369899 w 3402409"/>
                <a:gd name="connsiteY82" fmla="*/ 964275 h 1333845"/>
                <a:gd name="connsiteX83" fmla="*/ 2354659 w 3402409"/>
                <a:gd name="connsiteY83" fmla="*/ 960465 h 1333845"/>
                <a:gd name="connsiteX84" fmla="*/ 2331799 w 3402409"/>
                <a:gd name="connsiteY84" fmla="*/ 952845 h 1333845"/>
                <a:gd name="connsiteX85" fmla="*/ 2320369 w 3402409"/>
                <a:gd name="connsiteY85" fmla="*/ 949035 h 1333845"/>
                <a:gd name="connsiteX86" fmla="*/ 2213689 w 3402409"/>
                <a:gd name="connsiteY86" fmla="*/ 1082385 h 1333845"/>
                <a:gd name="connsiteX87" fmla="*/ 2175589 w 3402409"/>
                <a:gd name="connsiteY87" fmla="*/ 1044285 h 1333845"/>
                <a:gd name="connsiteX88" fmla="*/ 2061289 w 3402409"/>
                <a:gd name="connsiteY88" fmla="*/ 1036665 h 1333845"/>
                <a:gd name="connsiteX89" fmla="*/ 1988899 w 3402409"/>
                <a:gd name="connsiteY89" fmla="*/ 884265 h 1333845"/>
                <a:gd name="connsiteX90" fmla="*/ 1813639 w 3402409"/>
                <a:gd name="connsiteY90" fmla="*/ 819495 h 1333845"/>
                <a:gd name="connsiteX91" fmla="*/ 1832689 w 3402409"/>
                <a:gd name="connsiteY91" fmla="*/ 777585 h 1333845"/>
                <a:gd name="connsiteX92" fmla="*/ 1821259 w 3402409"/>
                <a:gd name="connsiteY92" fmla="*/ 743295 h 1333845"/>
                <a:gd name="connsiteX93" fmla="*/ 1817449 w 3402409"/>
                <a:gd name="connsiteY93" fmla="*/ 728055 h 1333845"/>
                <a:gd name="connsiteX94" fmla="*/ 1832689 w 3402409"/>
                <a:gd name="connsiteY94" fmla="*/ 705195 h 1333845"/>
                <a:gd name="connsiteX95" fmla="*/ 1836499 w 3402409"/>
                <a:gd name="connsiteY95" fmla="*/ 693765 h 1333845"/>
                <a:gd name="connsiteX96" fmla="*/ 1840309 w 3402409"/>
                <a:gd name="connsiteY96" fmla="*/ 678525 h 1333845"/>
                <a:gd name="connsiteX97" fmla="*/ 1851739 w 3402409"/>
                <a:gd name="connsiteY97" fmla="*/ 667095 h 1333845"/>
                <a:gd name="connsiteX98" fmla="*/ 1855549 w 3402409"/>
                <a:gd name="connsiteY98" fmla="*/ 644235 h 1333845"/>
                <a:gd name="connsiteX99" fmla="*/ 1893649 w 3402409"/>
                <a:gd name="connsiteY99" fmla="*/ 609945 h 1333845"/>
                <a:gd name="connsiteX100" fmla="*/ 1897459 w 3402409"/>
                <a:gd name="connsiteY100" fmla="*/ 598515 h 1333845"/>
                <a:gd name="connsiteX101" fmla="*/ 1901269 w 3402409"/>
                <a:gd name="connsiteY101" fmla="*/ 583275 h 1333845"/>
                <a:gd name="connsiteX102" fmla="*/ 1908889 w 3402409"/>
                <a:gd name="connsiteY102" fmla="*/ 560415 h 1333845"/>
                <a:gd name="connsiteX103" fmla="*/ 1931749 w 3402409"/>
                <a:gd name="connsiteY103" fmla="*/ 564225 h 1333845"/>
                <a:gd name="connsiteX104" fmla="*/ 1935559 w 3402409"/>
                <a:gd name="connsiteY104" fmla="*/ 575655 h 1333845"/>
                <a:gd name="connsiteX105" fmla="*/ 1946989 w 3402409"/>
                <a:gd name="connsiteY105" fmla="*/ 590895 h 1333845"/>
                <a:gd name="connsiteX106" fmla="*/ 2042239 w 3402409"/>
                <a:gd name="connsiteY106" fmla="*/ 510885 h 1333845"/>
                <a:gd name="connsiteX107" fmla="*/ 2000329 w 3402409"/>
                <a:gd name="connsiteY107" fmla="*/ 381345 h 1333845"/>
                <a:gd name="connsiteX108" fmla="*/ 2023189 w 3402409"/>
                <a:gd name="connsiteY108" fmla="*/ 354675 h 1333845"/>
                <a:gd name="connsiteX109" fmla="*/ 2023189 w 3402409"/>
                <a:gd name="connsiteY109" fmla="*/ 282285 h 1333845"/>
                <a:gd name="connsiteX110" fmla="*/ 1889839 w 3402409"/>
                <a:gd name="connsiteY110" fmla="*/ 209895 h 1333845"/>
                <a:gd name="connsiteX111" fmla="*/ 1863169 w 3402409"/>
                <a:gd name="connsiteY111" fmla="*/ 221325 h 1333845"/>
                <a:gd name="connsiteX112" fmla="*/ 1882219 w 3402409"/>
                <a:gd name="connsiteY112" fmla="*/ 278475 h 1333845"/>
                <a:gd name="connsiteX113" fmla="*/ 1760299 w 3402409"/>
                <a:gd name="connsiteY113" fmla="*/ 354675 h 1333845"/>
                <a:gd name="connsiteX114" fmla="*/ 1695529 w 3402409"/>
                <a:gd name="connsiteY114" fmla="*/ 369915 h 1333845"/>
                <a:gd name="connsiteX115" fmla="*/ 1474549 w 3402409"/>
                <a:gd name="connsiteY115" fmla="*/ 263235 h 1333845"/>
                <a:gd name="connsiteX116" fmla="*/ 1493599 w 3402409"/>
                <a:gd name="connsiteY116" fmla="*/ 209895 h 1333845"/>
                <a:gd name="connsiteX117" fmla="*/ 1543129 w 3402409"/>
                <a:gd name="connsiteY117" fmla="*/ 190845 h 1333845"/>
                <a:gd name="connsiteX118" fmla="*/ 1562179 w 3402409"/>
                <a:gd name="connsiteY118" fmla="*/ 160365 h 1333845"/>
                <a:gd name="connsiteX119" fmla="*/ 1543129 w 3402409"/>
                <a:gd name="connsiteY119" fmla="*/ 137505 h 1333845"/>
                <a:gd name="connsiteX120" fmla="*/ 1546939 w 3402409"/>
                <a:gd name="connsiteY120" fmla="*/ 49875 h 1333845"/>
                <a:gd name="connsiteX121" fmla="*/ 1463119 w 3402409"/>
                <a:gd name="connsiteY121" fmla="*/ 23205 h 1333845"/>
                <a:gd name="connsiteX122" fmla="*/ 1405969 w 3402409"/>
                <a:gd name="connsiteY122" fmla="*/ 30825 h 1333845"/>
                <a:gd name="connsiteX123" fmla="*/ 1394539 w 3402409"/>
                <a:gd name="connsiteY123" fmla="*/ 38445 h 1333845"/>
                <a:gd name="connsiteX124" fmla="*/ 1379299 w 3402409"/>
                <a:gd name="connsiteY124" fmla="*/ 34635 h 1333845"/>
                <a:gd name="connsiteX125" fmla="*/ 1360249 w 3402409"/>
                <a:gd name="connsiteY125" fmla="*/ 11775 h 1333845"/>
                <a:gd name="connsiteX126" fmla="*/ 1348819 w 3402409"/>
                <a:gd name="connsiteY126" fmla="*/ 345 h 1333845"/>
                <a:gd name="connsiteX127" fmla="*/ 1318339 w 3402409"/>
                <a:gd name="connsiteY127" fmla="*/ 4155 h 1333845"/>
                <a:gd name="connsiteX128" fmla="*/ 1322149 w 3402409"/>
                <a:gd name="connsiteY128" fmla="*/ 27015 h 1333845"/>
                <a:gd name="connsiteX129" fmla="*/ 1337389 w 3402409"/>
                <a:gd name="connsiteY129" fmla="*/ 61305 h 1333845"/>
                <a:gd name="connsiteX130" fmla="*/ 1348819 w 3402409"/>
                <a:gd name="connsiteY130" fmla="*/ 72735 h 1333845"/>
                <a:gd name="connsiteX131" fmla="*/ 1352629 w 3402409"/>
                <a:gd name="connsiteY131" fmla="*/ 84165 h 1333845"/>
                <a:gd name="connsiteX132" fmla="*/ 1337389 w 3402409"/>
                <a:gd name="connsiteY132" fmla="*/ 107025 h 1333845"/>
                <a:gd name="connsiteX133" fmla="*/ 1325959 w 3402409"/>
                <a:gd name="connsiteY133" fmla="*/ 110835 h 1333845"/>
                <a:gd name="connsiteX134" fmla="*/ 1314529 w 3402409"/>
                <a:gd name="connsiteY134" fmla="*/ 118455 h 1333845"/>
                <a:gd name="connsiteX135" fmla="*/ 1287859 w 3402409"/>
                <a:gd name="connsiteY135" fmla="*/ 126075 h 1333845"/>
                <a:gd name="connsiteX136" fmla="*/ 1268809 w 3402409"/>
                <a:gd name="connsiteY136" fmla="*/ 118455 h 1333845"/>
                <a:gd name="connsiteX137" fmla="*/ 1276429 w 3402409"/>
                <a:gd name="connsiteY137" fmla="*/ 95595 h 1333845"/>
                <a:gd name="connsiteX138" fmla="*/ 1280239 w 3402409"/>
                <a:gd name="connsiteY138" fmla="*/ 84165 h 1333845"/>
                <a:gd name="connsiteX139" fmla="*/ 1276429 w 3402409"/>
                <a:gd name="connsiteY139" fmla="*/ 61305 h 1333845"/>
                <a:gd name="connsiteX140" fmla="*/ 1215469 w 3402409"/>
                <a:gd name="connsiteY140" fmla="*/ 65115 h 1333845"/>
                <a:gd name="connsiteX141" fmla="*/ 1154509 w 3402409"/>
                <a:gd name="connsiteY141" fmla="*/ 61305 h 1333845"/>
                <a:gd name="connsiteX142" fmla="*/ 1146889 w 3402409"/>
                <a:gd name="connsiteY142" fmla="*/ 49875 h 1333845"/>
                <a:gd name="connsiteX143" fmla="*/ 1112599 w 3402409"/>
                <a:gd name="connsiteY143" fmla="*/ 49875 h 1333845"/>
                <a:gd name="connsiteX144" fmla="*/ 1108789 w 3402409"/>
                <a:gd name="connsiteY144" fmla="*/ 129885 h 1333845"/>
                <a:gd name="connsiteX145" fmla="*/ 1093549 w 3402409"/>
                <a:gd name="connsiteY145" fmla="*/ 152745 h 1333845"/>
                <a:gd name="connsiteX146" fmla="*/ 1024969 w 3402409"/>
                <a:gd name="connsiteY146" fmla="*/ 160365 h 1333845"/>
                <a:gd name="connsiteX147" fmla="*/ 1009729 w 3402409"/>
                <a:gd name="connsiteY147" fmla="*/ 183225 h 1333845"/>
                <a:gd name="connsiteX148" fmla="*/ 998299 w 3402409"/>
                <a:gd name="connsiteY148" fmla="*/ 190845 h 1333845"/>
                <a:gd name="connsiteX149" fmla="*/ 983059 w 3402409"/>
                <a:gd name="connsiteY149" fmla="*/ 213705 h 1333845"/>
                <a:gd name="connsiteX150" fmla="*/ 956389 w 3402409"/>
                <a:gd name="connsiteY150" fmla="*/ 236565 h 1333845"/>
                <a:gd name="connsiteX151" fmla="*/ 952579 w 3402409"/>
                <a:gd name="connsiteY151" fmla="*/ 320385 h 1333845"/>
                <a:gd name="connsiteX152" fmla="*/ 975439 w 3402409"/>
                <a:gd name="connsiteY152" fmla="*/ 335625 h 1333845"/>
                <a:gd name="connsiteX153" fmla="*/ 979249 w 3402409"/>
                <a:gd name="connsiteY153" fmla="*/ 350865 h 1333845"/>
                <a:gd name="connsiteX154" fmla="*/ 986869 w 3402409"/>
                <a:gd name="connsiteY154" fmla="*/ 362295 h 1333845"/>
                <a:gd name="connsiteX155" fmla="*/ 990679 w 3402409"/>
                <a:gd name="connsiteY155" fmla="*/ 373725 h 1333845"/>
                <a:gd name="connsiteX156" fmla="*/ 986869 w 3402409"/>
                <a:gd name="connsiteY156" fmla="*/ 434685 h 1333845"/>
                <a:gd name="connsiteX157" fmla="*/ 941149 w 3402409"/>
                <a:gd name="connsiteY157" fmla="*/ 438495 h 1333845"/>
                <a:gd name="connsiteX158" fmla="*/ 925909 w 3402409"/>
                <a:gd name="connsiteY158" fmla="*/ 446115 h 1333845"/>
                <a:gd name="connsiteX159" fmla="*/ 880189 w 3402409"/>
                <a:gd name="connsiteY159" fmla="*/ 449925 h 1333845"/>
                <a:gd name="connsiteX160" fmla="*/ 849709 w 3402409"/>
                <a:gd name="connsiteY160" fmla="*/ 461355 h 1333845"/>
                <a:gd name="connsiteX161" fmla="*/ 826849 w 3402409"/>
                <a:gd name="connsiteY161" fmla="*/ 468975 h 1333845"/>
                <a:gd name="connsiteX162" fmla="*/ 811609 w 3402409"/>
                <a:gd name="connsiteY162" fmla="*/ 480405 h 1333845"/>
                <a:gd name="connsiteX163" fmla="*/ 800179 w 3402409"/>
                <a:gd name="connsiteY163" fmla="*/ 488025 h 1333845"/>
                <a:gd name="connsiteX164" fmla="*/ 792559 w 3402409"/>
                <a:gd name="connsiteY164" fmla="*/ 499455 h 1333845"/>
                <a:gd name="connsiteX165" fmla="*/ 769699 w 3402409"/>
                <a:gd name="connsiteY165" fmla="*/ 491835 h 1333845"/>
                <a:gd name="connsiteX166" fmla="*/ 758269 w 3402409"/>
                <a:gd name="connsiteY166" fmla="*/ 484215 h 1333845"/>
                <a:gd name="connsiteX167" fmla="*/ 735409 w 3402409"/>
                <a:gd name="connsiteY167" fmla="*/ 488025 h 1333845"/>
                <a:gd name="connsiteX168" fmla="*/ 689689 w 3402409"/>
                <a:gd name="connsiteY168" fmla="*/ 522315 h 1333845"/>
                <a:gd name="connsiteX169" fmla="*/ 678259 w 3402409"/>
                <a:gd name="connsiteY169" fmla="*/ 537555 h 1333845"/>
                <a:gd name="connsiteX170" fmla="*/ 678259 w 3402409"/>
                <a:gd name="connsiteY170" fmla="*/ 583275 h 1333845"/>
                <a:gd name="connsiteX171" fmla="*/ 689689 w 3402409"/>
                <a:gd name="connsiteY171" fmla="*/ 598515 h 1333845"/>
                <a:gd name="connsiteX172" fmla="*/ 697309 w 3402409"/>
                <a:gd name="connsiteY172" fmla="*/ 621375 h 1333845"/>
                <a:gd name="connsiteX173" fmla="*/ 701119 w 3402409"/>
                <a:gd name="connsiteY173" fmla="*/ 632805 h 1333845"/>
                <a:gd name="connsiteX174" fmla="*/ 708739 w 3402409"/>
                <a:gd name="connsiteY174" fmla="*/ 644235 h 1333845"/>
                <a:gd name="connsiteX175" fmla="*/ 712549 w 3402409"/>
                <a:gd name="connsiteY175" fmla="*/ 655665 h 1333845"/>
                <a:gd name="connsiteX176" fmla="*/ 720169 w 3402409"/>
                <a:gd name="connsiteY176" fmla="*/ 674715 h 1333845"/>
                <a:gd name="connsiteX177" fmla="*/ 727789 w 3402409"/>
                <a:gd name="connsiteY177" fmla="*/ 686145 h 1333845"/>
                <a:gd name="connsiteX178" fmla="*/ 739219 w 3402409"/>
                <a:gd name="connsiteY178" fmla="*/ 709005 h 1333845"/>
                <a:gd name="connsiteX179" fmla="*/ 743029 w 3402409"/>
                <a:gd name="connsiteY179" fmla="*/ 735675 h 1333845"/>
                <a:gd name="connsiteX180" fmla="*/ 743029 w 3402409"/>
                <a:gd name="connsiteY180" fmla="*/ 785205 h 1333845"/>
                <a:gd name="connsiteX181" fmla="*/ 723979 w 3402409"/>
                <a:gd name="connsiteY181" fmla="*/ 789015 h 1333845"/>
                <a:gd name="connsiteX182" fmla="*/ 689689 w 3402409"/>
                <a:gd name="connsiteY182" fmla="*/ 792825 h 1333845"/>
                <a:gd name="connsiteX183" fmla="*/ 621109 w 3402409"/>
                <a:gd name="connsiteY183" fmla="*/ 789015 h 1333845"/>
                <a:gd name="connsiteX184" fmla="*/ 609679 w 3402409"/>
                <a:gd name="connsiteY184" fmla="*/ 781395 h 1333845"/>
                <a:gd name="connsiteX185" fmla="*/ 598249 w 3402409"/>
                <a:gd name="connsiteY185" fmla="*/ 777585 h 1333845"/>
                <a:gd name="connsiteX186" fmla="*/ 575389 w 3402409"/>
                <a:gd name="connsiteY186" fmla="*/ 754725 h 1333845"/>
                <a:gd name="connsiteX187" fmla="*/ 560149 w 3402409"/>
                <a:gd name="connsiteY187" fmla="*/ 747105 h 1333845"/>
                <a:gd name="connsiteX188" fmla="*/ 548719 w 3402409"/>
                <a:gd name="connsiteY188" fmla="*/ 739485 h 1333845"/>
                <a:gd name="connsiteX189" fmla="*/ 522049 w 3402409"/>
                <a:gd name="connsiteY189" fmla="*/ 731865 h 1333845"/>
                <a:gd name="connsiteX190" fmla="*/ 499189 w 3402409"/>
                <a:gd name="connsiteY190" fmla="*/ 716625 h 1333845"/>
                <a:gd name="connsiteX191" fmla="*/ 472519 w 3402409"/>
                <a:gd name="connsiteY191" fmla="*/ 697575 h 1333845"/>
                <a:gd name="connsiteX192" fmla="*/ 464899 w 3402409"/>
                <a:gd name="connsiteY192" fmla="*/ 686145 h 1333845"/>
                <a:gd name="connsiteX193" fmla="*/ 449659 w 3402409"/>
                <a:gd name="connsiteY193" fmla="*/ 682335 h 1333845"/>
                <a:gd name="connsiteX194" fmla="*/ 426799 w 3402409"/>
                <a:gd name="connsiteY194" fmla="*/ 674715 h 1333845"/>
                <a:gd name="connsiteX195" fmla="*/ 415369 w 3402409"/>
                <a:gd name="connsiteY195" fmla="*/ 670905 h 1333845"/>
                <a:gd name="connsiteX196" fmla="*/ 403939 w 3402409"/>
                <a:gd name="connsiteY196" fmla="*/ 667095 h 1333845"/>
                <a:gd name="connsiteX197" fmla="*/ 392509 w 3402409"/>
                <a:gd name="connsiteY197" fmla="*/ 659475 h 1333845"/>
                <a:gd name="connsiteX198" fmla="*/ 358219 w 3402409"/>
                <a:gd name="connsiteY198" fmla="*/ 651855 h 1333845"/>
                <a:gd name="connsiteX199" fmla="*/ 339169 w 3402409"/>
                <a:gd name="connsiteY199" fmla="*/ 655665 h 1333845"/>
                <a:gd name="connsiteX200" fmla="*/ 316309 w 3402409"/>
                <a:gd name="connsiteY200" fmla="*/ 674715 h 1333845"/>
                <a:gd name="connsiteX201" fmla="*/ 304879 w 3402409"/>
                <a:gd name="connsiteY201" fmla="*/ 682335 h 1333845"/>
                <a:gd name="connsiteX202" fmla="*/ 285829 w 3402409"/>
                <a:gd name="connsiteY202" fmla="*/ 701385 h 1333845"/>
                <a:gd name="connsiteX203" fmla="*/ 278209 w 3402409"/>
                <a:gd name="connsiteY203" fmla="*/ 712815 h 1333845"/>
                <a:gd name="connsiteX204" fmla="*/ 255349 w 3402409"/>
                <a:gd name="connsiteY204" fmla="*/ 735675 h 1333845"/>
                <a:gd name="connsiteX205" fmla="*/ 236299 w 3402409"/>
                <a:gd name="connsiteY205" fmla="*/ 762345 h 1333845"/>
                <a:gd name="connsiteX206" fmla="*/ 228679 w 3402409"/>
                <a:gd name="connsiteY206" fmla="*/ 785205 h 1333845"/>
                <a:gd name="connsiteX207" fmla="*/ 213439 w 3402409"/>
                <a:gd name="connsiteY207" fmla="*/ 808065 h 1333845"/>
                <a:gd name="connsiteX208" fmla="*/ 205819 w 3402409"/>
                <a:gd name="connsiteY208" fmla="*/ 830925 h 1333845"/>
                <a:gd name="connsiteX209" fmla="*/ 217249 w 3402409"/>
                <a:gd name="connsiteY209" fmla="*/ 861405 h 1333845"/>
                <a:gd name="connsiteX210" fmla="*/ 228679 w 3402409"/>
                <a:gd name="connsiteY210" fmla="*/ 872835 h 1333845"/>
                <a:gd name="connsiteX211" fmla="*/ 247729 w 3402409"/>
                <a:gd name="connsiteY211" fmla="*/ 899505 h 1333845"/>
                <a:gd name="connsiteX212" fmla="*/ 259159 w 3402409"/>
                <a:gd name="connsiteY212" fmla="*/ 914745 h 1333845"/>
                <a:gd name="connsiteX213" fmla="*/ 232489 w 3402409"/>
                <a:gd name="connsiteY213" fmla="*/ 987135 h 1333845"/>
                <a:gd name="connsiteX214" fmla="*/ 202009 w 3402409"/>
                <a:gd name="connsiteY214" fmla="*/ 1002375 h 1333845"/>
                <a:gd name="connsiteX215" fmla="*/ 202009 w 3402409"/>
                <a:gd name="connsiteY215" fmla="*/ 1036665 h 1333845"/>
                <a:gd name="connsiteX216" fmla="*/ 213439 w 3402409"/>
                <a:gd name="connsiteY216" fmla="*/ 1044285 h 1333845"/>
                <a:gd name="connsiteX217" fmla="*/ 221059 w 3402409"/>
                <a:gd name="connsiteY217" fmla="*/ 1059525 h 1333845"/>
                <a:gd name="connsiteX218" fmla="*/ 167719 w 3402409"/>
                <a:gd name="connsiteY218" fmla="*/ 1090005 h 1333845"/>
                <a:gd name="connsiteX219" fmla="*/ 171529 w 3402409"/>
                <a:gd name="connsiteY219" fmla="*/ 1135725 h 1333845"/>
                <a:gd name="connsiteX220" fmla="*/ 186769 w 3402409"/>
                <a:gd name="connsiteY220" fmla="*/ 1158585 h 1333845"/>
                <a:gd name="connsiteX221" fmla="*/ 190579 w 3402409"/>
                <a:gd name="connsiteY221" fmla="*/ 1170015 h 1333845"/>
                <a:gd name="connsiteX222" fmla="*/ 186769 w 3402409"/>
                <a:gd name="connsiteY222" fmla="*/ 1192875 h 1333845"/>
                <a:gd name="connsiteX223" fmla="*/ 175339 w 3402409"/>
                <a:gd name="connsiteY223" fmla="*/ 1196685 h 1333845"/>
                <a:gd name="connsiteX224" fmla="*/ 167719 w 3402409"/>
                <a:gd name="connsiteY224" fmla="*/ 1208115 h 1333845"/>
                <a:gd name="connsiteX225" fmla="*/ 156289 w 3402409"/>
                <a:gd name="connsiteY225" fmla="*/ 1215735 h 1333845"/>
                <a:gd name="connsiteX226" fmla="*/ 133429 w 3402409"/>
                <a:gd name="connsiteY226" fmla="*/ 1246215 h 1333845"/>
                <a:gd name="connsiteX227" fmla="*/ 110569 w 3402409"/>
                <a:gd name="connsiteY227" fmla="*/ 1242405 h 1333845"/>
                <a:gd name="connsiteX228" fmla="*/ 102949 w 3402409"/>
                <a:gd name="connsiteY228" fmla="*/ 1230975 h 1333845"/>
                <a:gd name="connsiteX229" fmla="*/ 87709 w 3402409"/>
                <a:gd name="connsiteY229" fmla="*/ 1223355 h 1333845"/>
                <a:gd name="connsiteX230" fmla="*/ 80089 w 3402409"/>
                <a:gd name="connsiteY230" fmla="*/ 1211925 h 1333845"/>
                <a:gd name="connsiteX231" fmla="*/ 41989 w 3402409"/>
                <a:gd name="connsiteY231" fmla="*/ 1208115 h 1333845"/>
                <a:gd name="connsiteX232" fmla="*/ 30559 w 3402409"/>
                <a:gd name="connsiteY232" fmla="*/ 1211925 h 1333845"/>
                <a:gd name="connsiteX233" fmla="*/ 19129 w 3402409"/>
                <a:gd name="connsiteY233" fmla="*/ 1238595 h 1333845"/>
                <a:gd name="connsiteX234" fmla="*/ 15319 w 3402409"/>
                <a:gd name="connsiteY234" fmla="*/ 1276695 h 1333845"/>
                <a:gd name="connsiteX235" fmla="*/ 7699 w 3402409"/>
                <a:gd name="connsiteY235" fmla="*/ 1299555 h 1333845"/>
                <a:gd name="connsiteX236" fmla="*/ 79 w 3402409"/>
                <a:gd name="connsiteY236" fmla="*/ 1318605 h 1333845"/>
                <a:gd name="connsiteX237" fmla="*/ 106759 w 3402409"/>
                <a:gd name="connsiteY237" fmla="*/ 1299555 h 1333845"/>
                <a:gd name="connsiteX238" fmla="*/ 1002109 w 3402409"/>
                <a:gd name="connsiteY238" fmla="*/ 1333845 h 1333845"/>
                <a:gd name="connsiteX239" fmla="*/ 1021159 w 3402409"/>
                <a:gd name="connsiteY239" fmla="*/ 1299555 h 1333845"/>
                <a:gd name="connsiteX240" fmla="*/ 1005919 w 3402409"/>
                <a:gd name="connsiteY240" fmla="*/ 1269075 h 1333845"/>
                <a:gd name="connsiteX241" fmla="*/ 1002109 w 3402409"/>
                <a:gd name="connsiteY241" fmla="*/ 1257645 h 1333845"/>
                <a:gd name="connsiteX242" fmla="*/ 994489 w 3402409"/>
                <a:gd name="connsiteY242" fmla="*/ 1246215 h 1333845"/>
                <a:gd name="connsiteX243" fmla="*/ 986869 w 3402409"/>
                <a:gd name="connsiteY243" fmla="*/ 1223355 h 1333845"/>
                <a:gd name="connsiteX244" fmla="*/ 983059 w 3402409"/>
                <a:gd name="connsiteY244" fmla="*/ 1211925 h 1333845"/>
                <a:gd name="connsiteX245" fmla="*/ 986869 w 3402409"/>
                <a:gd name="connsiteY245" fmla="*/ 1162395 h 1333845"/>
                <a:gd name="connsiteX246" fmla="*/ 1154509 w 3402409"/>
                <a:gd name="connsiteY246" fmla="*/ 1181445 h 1333845"/>
                <a:gd name="connsiteX247" fmla="*/ 1150699 w 3402409"/>
                <a:gd name="connsiteY247" fmla="*/ 1208115 h 1333845"/>
                <a:gd name="connsiteX248" fmla="*/ 2065099 w 3402409"/>
                <a:gd name="connsiteY248" fmla="*/ 1192875 h 1333845"/>
                <a:gd name="connsiteX249" fmla="*/ 2145109 w 3402409"/>
                <a:gd name="connsiteY249" fmla="*/ 1204305 h 1333845"/>
                <a:gd name="connsiteX250" fmla="*/ 2838529 w 3402409"/>
                <a:gd name="connsiteY250" fmla="*/ 1238595 h 1333845"/>
                <a:gd name="connsiteX251" fmla="*/ 2998549 w 3402409"/>
                <a:gd name="connsiteY251" fmla="*/ 1208115 h 1333845"/>
                <a:gd name="connsiteX252" fmla="*/ 3208099 w 3402409"/>
                <a:gd name="connsiteY252" fmla="*/ 1234785 h 13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3402409" h="1333845">
                  <a:moveTo>
                    <a:pt x="3208099" y="1234785"/>
                  </a:moveTo>
                  <a:lnTo>
                    <a:pt x="3204289" y="1158585"/>
                  </a:lnTo>
                  <a:cubicBezTo>
                    <a:pt x="3203019" y="1145885"/>
                    <a:pt x="3200479" y="1133248"/>
                    <a:pt x="3200479" y="1120485"/>
                  </a:cubicBezTo>
                  <a:cubicBezTo>
                    <a:pt x="3200479" y="1116469"/>
                    <a:pt x="3204289" y="1113071"/>
                    <a:pt x="3204289" y="1109055"/>
                  </a:cubicBezTo>
                  <a:cubicBezTo>
                    <a:pt x="3204289" y="1071753"/>
                    <a:pt x="3210814" y="1065507"/>
                    <a:pt x="3189049" y="1048095"/>
                  </a:cubicBezTo>
                  <a:cubicBezTo>
                    <a:pt x="3186831" y="1046321"/>
                    <a:pt x="3183969" y="1045555"/>
                    <a:pt x="3181429" y="1044285"/>
                  </a:cubicBezTo>
                  <a:lnTo>
                    <a:pt x="3166189" y="1009995"/>
                  </a:lnTo>
                  <a:lnTo>
                    <a:pt x="3310969" y="884265"/>
                  </a:lnTo>
                  <a:lnTo>
                    <a:pt x="3276679" y="842355"/>
                  </a:lnTo>
                  <a:lnTo>
                    <a:pt x="3276679" y="766155"/>
                  </a:lnTo>
                  <a:lnTo>
                    <a:pt x="3402409" y="659475"/>
                  </a:lnTo>
                  <a:lnTo>
                    <a:pt x="3394789" y="541365"/>
                  </a:lnTo>
                  <a:cubicBezTo>
                    <a:pt x="3384629" y="536285"/>
                    <a:pt x="3374281" y="531564"/>
                    <a:pt x="3364309" y="526125"/>
                  </a:cubicBezTo>
                  <a:cubicBezTo>
                    <a:pt x="3360289" y="523932"/>
                    <a:pt x="3357088" y="520309"/>
                    <a:pt x="3352879" y="518505"/>
                  </a:cubicBezTo>
                  <a:cubicBezTo>
                    <a:pt x="3348066" y="516442"/>
                    <a:pt x="3342719" y="515965"/>
                    <a:pt x="3337639" y="514695"/>
                  </a:cubicBezTo>
                  <a:cubicBezTo>
                    <a:pt x="3310289" y="487345"/>
                    <a:pt x="3323400" y="498301"/>
                    <a:pt x="3299539" y="480405"/>
                  </a:cubicBezTo>
                  <a:cubicBezTo>
                    <a:pt x="3298269" y="476595"/>
                    <a:pt x="3295729" y="472991"/>
                    <a:pt x="3295729" y="468975"/>
                  </a:cubicBezTo>
                  <a:cubicBezTo>
                    <a:pt x="3295729" y="400796"/>
                    <a:pt x="3292130" y="415002"/>
                    <a:pt x="3303349" y="381345"/>
                  </a:cubicBezTo>
                  <a:cubicBezTo>
                    <a:pt x="3275837" y="372174"/>
                    <a:pt x="3308544" y="381345"/>
                    <a:pt x="3253819" y="381345"/>
                  </a:cubicBezTo>
                  <a:cubicBezTo>
                    <a:pt x="3227119" y="381345"/>
                    <a:pt x="3200479" y="378805"/>
                    <a:pt x="3173809" y="377535"/>
                  </a:cubicBezTo>
                  <a:cubicBezTo>
                    <a:pt x="3175079" y="367375"/>
                    <a:pt x="3175787" y="357129"/>
                    <a:pt x="3177619" y="347055"/>
                  </a:cubicBezTo>
                  <a:cubicBezTo>
                    <a:pt x="3178337" y="343104"/>
                    <a:pt x="3180818" y="339594"/>
                    <a:pt x="3181429" y="335625"/>
                  </a:cubicBezTo>
                  <a:cubicBezTo>
                    <a:pt x="3183370" y="323010"/>
                    <a:pt x="3183969" y="310225"/>
                    <a:pt x="3185239" y="297525"/>
                  </a:cubicBezTo>
                  <a:cubicBezTo>
                    <a:pt x="3183969" y="284825"/>
                    <a:pt x="3189087" y="269636"/>
                    <a:pt x="3181429" y="259425"/>
                  </a:cubicBezTo>
                  <a:cubicBezTo>
                    <a:pt x="3175145" y="251047"/>
                    <a:pt x="3150949" y="251805"/>
                    <a:pt x="3150949" y="251805"/>
                  </a:cubicBezTo>
                  <a:cubicBezTo>
                    <a:pt x="3147139" y="249265"/>
                    <a:pt x="3144075" y="244641"/>
                    <a:pt x="3139519" y="244185"/>
                  </a:cubicBezTo>
                  <a:cubicBezTo>
                    <a:pt x="3119323" y="242165"/>
                    <a:pt x="3111010" y="247364"/>
                    <a:pt x="3097609" y="259425"/>
                  </a:cubicBezTo>
                  <a:cubicBezTo>
                    <a:pt x="3089599" y="266634"/>
                    <a:pt x="3074749" y="282285"/>
                    <a:pt x="3074749" y="282285"/>
                  </a:cubicBezTo>
                  <a:cubicBezTo>
                    <a:pt x="3073479" y="286095"/>
                    <a:pt x="3074877" y="292927"/>
                    <a:pt x="3070939" y="293715"/>
                  </a:cubicBezTo>
                  <a:cubicBezTo>
                    <a:pt x="3059872" y="295928"/>
                    <a:pt x="3031225" y="288366"/>
                    <a:pt x="3017599" y="286095"/>
                  </a:cubicBezTo>
                  <a:cubicBezTo>
                    <a:pt x="2984362" y="280555"/>
                    <a:pt x="2977895" y="281354"/>
                    <a:pt x="2937589" y="278475"/>
                  </a:cubicBezTo>
                  <a:cubicBezTo>
                    <a:pt x="2936319" y="269585"/>
                    <a:pt x="2935540" y="260611"/>
                    <a:pt x="2933779" y="251805"/>
                  </a:cubicBezTo>
                  <a:cubicBezTo>
                    <a:pt x="2931898" y="242398"/>
                    <a:pt x="2927935" y="233643"/>
                    <a:pt x="2918539" y="228945"/>
                  </a:cubicBezTo>
                  <a:cubicBezTo>
                    <a:pt x="2915131" y="227241"/>
                    <a:pt x="2910919" y="228945"/>
                    <a:pt x="2907109" y="228945"/>
                  </a:cubicBezTo>
                  <a:lnTo>
                    <a:pt x="2830909" y="343245"/>
                  </a:lnTo>
                  <a:lnTo>
                    <a:pt x="2857579" y="442305"/>
                  </a:lnTo>
                  <a:lnTo>
                    <a:pt x="2823289" y="446115"/>
                  </a:lnTo>
                  <a:cubicBezTo>
                    <a:pt x="2813120" y="447311"/>
                    <a:pt x="2802166" y="445767"/>
                    <a:pt x="2792809" y="449925"/>
                  </a:cubicBezTo>
                  <a:cubicBezTo>
                    <a:pt x="2789139" y="451556"/>
                    <a:pt x="2790269" y="457545"/>
                    <a:pt x="2788999" y="461355"/>
                  </a:cubicBezTo>
                  <a:cubicBezTo>
                    <a:pt x="2790269" y="471515"/>
                    <a:pt x="2787650" y="482991"/>
                    <a:pt x="2792809" y="491835"/>
                  </a:cubicBezTo>
                  <a:cubicBezTo>
                    <a:pt x="2797424" y="499746"/>
                    <a:pt x="2808049" y="501995"/>
                    <a:pt x="2815669" y="507075"/>
                  </a:cubicBezTo>
                  <a:lnTo>
                    <a:pt x="2827099" y="514695"/>
                  </a:lnTo>
                  <a:cubicBezTo>
                    <a:pt x="2845057" y="541632"/>
                    <a:pt x="2821604" y="509200"/>
                    <a:pt x="2849959" y="537555"/>
                  </a:cubicBezTo>
                  <a:cubicBezTo>
                    <a:pt x="2853197" y="540793"/>
                    <a:pt x="2855307" y="545009"/>
                    <a:pt x="2857579" y="548985"/>
                  </a:cubicBezTo>
                  <a:cubicBezTo>
                    <a:pt x="2864354" y="560842"/>
                    <a:pt x="2864380" y="565529"/>
                    <a:pt x="2872819" y="575655"/>
                  </a:cubicBezTo>
                  <a:cubicBezTo>
                    <a:pt x="2876268" y="579794"/>
                    <a:pt x="2880800" y="582946"/>
                    <a:pt x="2884249" y="587085"/>
                  </a:cubicBezTo>
                  <a:cubicBezTo>
                    <a:pt x="2887180" y="590603"/>
                    <a:pt x="2888938" y="594997"/>
                    <a:pt x="2891869" y="598515"/>
                  </a:cubicBezTo>
                  <a:cubicBezTo>
                    <a:pt x="2895318" y="602654"/>
                    <a:pt x="2900167" y="605560"/>
                    <a:pt x="2903299" y="609945"/>
                  </a:cubicBezTo>
                  <a:cubicBezTo>
                    <a:pt x="2928373" y="645049"/>
                    <a:pt x="2892630" y="606896"/>
                    <a:pt x="2922349" y="636615"/>
                  </a:cubicBezTo>
                  <a:cubicBezTo>
                    <a:pt x="2923619" y="640425"/>
                    <a:pt x="2925499" y="644084"/>
                    <a:pt x="2926159" y="648045"/>
                  </a:cubicBezTo>
                  <a:cubicBezTo>
                    <a:pt x="2928050" y="659389"/>
                    <a:pt x="2926332" y="671425"/>
                    <a:pt x="2929969" y="682335"/>
                  </a:cubicBezTo>
                  <a:cubicBezTo>
                    <a:pt x="2931673" y="687447"/>
                    <a:pt x="2937950" y="689626"/>
                    <a:pt x="2941399" y="693765"/>
                  </a:cubicBezTo>
                  <a:cubicBezTo>
                    <a:pt x="2944330" y="697283"/>
                    <a:pt x="2946479" y="701385"/>
                    <a:pt x="2949019" y="705195"/>
                  </a:cubicBezTo>
                  <a:cubicBezTo>
                    <a:pt x="2947749" y="709005"/>
                    <a:pt x="2947718" y="713489"/>
                    <a:pt x="2945209" y="716625"/>
                  </a:cubicBezTo>
                  <a:cubicBezTo>
                    <a:pt x="2938631" y="724847"/>
                    <a:pt x="2927690" y="725767"/>
                    <a:pt x="2918539" y="728055"/>
                  </a:cubicBezTo>
                  <a:cubicBezTo>
                    <a:pt x="2915999" y="731865"/>
                    <a:pt x="2914157" y="736247"/>
                    <a:pt x="2910919" y="739485"/>
                  </a:cubicBezTo>
                  <a:cubicBezTo>
                    <a:pt x="2897378" y="753026"/>
                    <a:pt x="2891426" y="752333"/>
                    <a:pt x="2872819" y="758535"/>
                  </a:cubicBezTo>
                  <a:lnTo>
                    <a:pt x="2849959" y="766155"/>
                  </a:lnTo>
                  <a:cubicBezTo>
                    <a:pt x="2846149" y="767425"/>
                    <a:pt x="2842467" y="769177"/>
                    <a:pt x="2838529" y="769965"/>
                  </a:cubicBezTo>
                  <a:cubicBezTo>
                    <a:pt x="2815541" y="774563"/>
                    <a:pt x="2825622" y="771727"/>
                    <a:pt x="2808049" y="777585"/>
                  </a:cubicBezTo>
                  <a:cubicBezTo>
                    <a:pt x="2794079" y="776315"/>
                    <a:pt x="2779597" y="777733"/>
                    <a:pt x="2766139" y="773775"/>
                  </a:cubicBezTo>
                  <a:cubicBezTo>
                    <a:pt x="2757353" y="771191"/>
                    <a:pt x="2750899" y="763615"/>
                    <a:pt x="2743279" y="758535"/>
                  </a:cubicBezTo>
                  <a:cubicBezTo>
                    <a:pt x="2728507" y="748687"/>
                    <a:pt x="2736193" y="752363"/>
                    <a:pt x="2720419" y="747105"/>
                  </a:cubicBezTo>
                  <a:cubicBezTo>
                    <a:pt x="2716609" y="743295"/>
                    <a:pt x="2713472" y="738664"/>
                    <a:pt x="2708989" y="735675"/>
                  </a:cubicBezTo>
                  <a:cubicBezTo>
                    <a:pt x="2705647" y="733447"/>
                    <a:pt x="2700399" y="734705"/>
                    <a:pt x="2697559" y="731865"/>
                  </a:cubicBezTo>
                  <a:cubicBezTo>
                    <a:pt x="2694719" y="729025"/>
                    <a:pt x="2695019" y="724245"/>
                    <a:pt x="2693749" y="720435"/>
                  </a:cubicBezTo>
                  <a:cubicBezTo>
                    <a:pt x="2688669" y="721705"/>
                    <a:pt x="2682598" y="720974"/>
                    <a:pt x="2678509" y="724245"/>
                  </a:cubicBezTo>
                  <a:cubicBezTo>
                    <a:pt x="2675373" y="726754"/>
                    <a:pt x="2676692" y="732188"/>
                    <a:pt x="2674699" y="735675"/>
                  </a:cubicBezTo>
                  <a:cubicBezTo>
                    <a:pt x="2664271" y="753924"/>
                    <a:pt x="2662165" y="746608"/>
                    <a:pt x="2655649" y="766155"/>
                  </a:cubicBezTo>
                  <a:cubicBezTo>
                    <a:pt x="2641098" y="809808"/>
                    <a:pt x="2656383" y="784104"/>
                    <a:pt x="2640409" y="808065"/>
                  </a:cubicBezTo>
                  <a:lnTo>
                    <a:pt x="2651839" y="842355"/>
                  </a:lnTo>
                  <a:lnTo>
                    <a:pt x="2655649" y="853785"/>
                  </a:lnTo>
                  <a:cubicBezTo>
                    <a:pt x="2659861" y="866420"/>
                    <a:pt x="2659459" y="861199"/>
                    <a:pt x="2659459" y="869025"/>
                  </a:cubicBezTo>
                  <a:lnTo>
                    <a:pt x="2678509" y="1006185"/>
                  </a:lnTo>
                  <a:lnTo>
                    <a:pt x="2514679" y="1128105"/>
                  </a:lnTo>
                  <a:lnTo>
                    <a:pt x="2453719" y="1101435"/>
                  </a:lnTo>
                  <a:cubicBezTo>
                    <a:pt x="2448639" y="1090005"/>
                    <a:pt x="2442969" y="1078819"/>
                    <a:pt x="2438479" y="1067145"/>
                  </a:cubicBezTo>
                  <a:cubicBezTo>
                    <a:pt x="2436599" y="1062258"/>
                    <a:pt x="2436508" y="1056808"/>
                    <a:pt x="2434669" y="1051905"/>
                  </a:cubicBezTo>
                  <a:cubicBezTo>
                    <a:pt x="2432675" y="1046587"/>
                    <a:pt x="2429043" y="1041983"/>
                    <a:pt x="2427049" y="1036665"/>
                  </a:cubicBezTo>
                  <a:cubicBezTo>
                    <a:pt x="2418006" y="1012551"/>
                    <a:pt x="2429762" y="1029757"/>
                    <a:pt x="2415619" y="1006185"/>
                  </a:cubicBezTo>
                  <a:cubicBezTo>
                    <a:pt x="2410907" y="998332"/>
                    <a:pt x="2408232" y="988037"/>
                    <a:pt x="2400379" y="983325"/>
                  </a:cubicBezTo>
                  <a:cubicBezTo>
                    <a:pt x="2394029" y="979515"/>
                    <a:pt x="2387609" y="975820"/>
                    <a:pt x="2381329" y="971895"/>
                  </a:cubicBezTo>
                  <a:cubicBezTo>
                    <a:pt x="2377446" y="969468"/>
                    <a:pt x="2374108" y="966079"/>
                    <a:pt x="2369899" y="964275"/>
                  </a:cubicBezTo>
                  <a:cubicBezTo>
                    <a:pt x="2365086" y="962212"/>
                    <a:pt x="2359675" y="961970"/>
                    <a:pt x="2354659" y="960465"/>
                  </a:cubicBezTo>
                  <a:cubicBezTo>
                    <a:pt x="2346966" y="958157"/>
                    <a:pt x="2339419" y="955385"/>
                    <a:pt x="2331799" y="952845"/>
                  </a:cubicBezTo>
                  <a:lnTo>
                    <a:pt x="2320369" y="949035"/>
                  </a:lnTo>
                  <a:lnTo>
                    <a:pt x="2213689" y="1082385"/>
                  </a:lnTo>
                  <a:lnTo>
                    <a:pt x="2175589" y="1044285"/>
                  </a:lnTo>
                  <a:lnTo>
                    <a:pt x="2061289" y="1036665"/>
                  </a:lnTo>
                  <a:lnTo>
                    <a:pt x="1988899" y="884265"/>
                  </a:lnTo>
                  <a:lnTo>
                    <a:pt x="1813639" y="819495"/>
                  </a:lnTo>
                  <a:lnTo>
                    <a:pt x="1832689" y="777585"/>
                  </a:lnTo>
                  <a:cubicBezTo>
                    <a:pt x="1828879" y="766155"/>
                    <a:pt x="1824802" y="754810"/>
                    <a:pt x="1821259" y="743295"/>
                  </a:cubicBezTo>
                  <a:cubicBezTo>
                    <a:pt x="1819719" y="738290"/>
                    <a:pt x="1815944" y="733071"/>
                    <a:pt x="1817449" y="728055"/>
                  </a:cubicBezTo>
                  <a:cubicBezTo>
                    <a:pt x="1820081" y="719283"/>
                    <a:pt x="1829793" y="713883"/>
                    <a:pt x="1832689" y="705195"/>
                  </a:cubicBezTo>
                  <a:cubicBezTo>
                    <a:pt x="1833959" y="701385"/>
                    <a:pt x="1835396" y="697627"/>
                    <a:pt x="1836499" y="693765"/>
                  </a:cubicBezTo>
                  <a:cubicBezTo>
                    <a:pt x="1837938" y="688730"/>
                    <a:pt x="1837711" y="683071"/>
                    <a:pt x="1840309" y="678525"/>
                  </a:cubicBezTo>
                  <a:cubicBezTo>
                    <a:pt x="1842982" y="673847"/>
                    <a:pt x="1847929" y="670905"/>
                    <a:pt x="1851739" y="667095"/>
                  </a:cubicBezTo>
                  <a:cubicBezTo>
                    <a:pt x="1853009" y="659475"/>
                    <a:pt x="1851500" y="650814"/>
                    <a:pt x="1855549" y="644235"/>
                  </a:cubicBezTo>
                  <a:cubicBezTo>
                    <a:pt x="1865952" y="627331"/>
                    <a:pt x="1878862" y="619803"/>
                    <a:pt x="1893649" y="609945"/>
                  </a:cubicBezTo>
                  <a:cubicBezTo>
                    <a:pt x="1894919" y="606135"/>
                    <a:pt x="1896356" y="602377"/>
                    <a:pt x="1897459" y="598515"/>
                  </a:cubicBezTo>
                  <a:cubicBezTo>
                    <a:pt x="1898898" y="593480"/>
                    <a:pt x="1899764" y="588291"/>
                    <a:pt x="1901269" y="583275"/>
                  </a:cubicBezTo>
                  <a:cubicBezTo>
                    <a:pt x="1903577" y="575582"/>
                    <a:pt x="1908889" y="560415"/>
                    <a:pt x="1908889" y="560415"/>
                  </a:cubicBezTo>
                  <a:cubicBezTo>
                    <a:pt x="1916509" y="561685"/>
                    <a:pt x="1925042" y="560392"/>
                    <a:pt x="1931749" y="564225"/>
                  </a:cubicBezTo>
                  <a:cubicBezTo>
                    <a:pt x="1935236" y="566218"/>
                    <a:pt x="1933763" y="572063"/>
                    <a:pt x="1935559" y="575655"/>
                  </a:cubicBezTo>
                  <a:cubicBezTo>
                    <a:pt x="1939867" y="584271"/>
                    <a:pt x="1941631" y="585537"/>
                    <a:pt x="1946989" y="590895"/>
                  </a:cubicBezTo>
                  <a:lnTo>
                    <a:pt x="2042239" y="510885"/>
                  </a:lnTo>
                  <a:lnTo>
                    <a:pt x="2000329" y="381345"/>
                  </a:lnTo>
                  <a:lnTo>
                    <a:pt x="2023189" y="354675"/>
                  </a:lnTo>
                  <a:lnTo>
                    <a:pt x="2023189" y="282285"/>
                  </a:lnTo>
                  <a:lnTo>
                    <a:pt x="1889839" y="209895"/>
                  </a:lnTo>
                  <a:lnTo>
                    <a:pt x="1863169" y="221325"/>
                  </a:lnTo>
                  <a:lnTo>
                    <a:pt x="1882219" y="278475"/>
                  </a:lnTo>
                  <a:lnTo>
                    <a:pt x="1760299" y="354675"/>
                  </a:lnTo>
                  <a:lnTo>
                    <a:pt x="1695529" y="369915"/>
                  </a:lnTo>
                  <a:lnTo>
                    <a:pt x="1474549" y="263235"/>
                  </a:lnTo>
                  <a:lnTo>
                    <a:pt x="1493599" y="209895"/>
                  </a:lnTo>
                  <a:lnTo>
                    <a:pt x="1543129" y="190845"/>
                  </a:lnTo>
                  <a:cubicBezTo>
                    <a:pt x="1549479" y="180685"/>
                    <a:pt x="1559027" y="171924"/>
                    <a:pt x="1562179" y="160365"/>
                  </a:cubicBezTo>
                  <a:cubicBezTo>
                    <a:pt x="1563316" y="156197"/>
                    <a:pt x="1543976" y="138352"/>
                    <a:pt x="1543129" y="137505"/>
                  </a:cubicBezTo>
                  <a:cubicBezTo>
                    <a:pt x="1547060" y="54958"/>
                    <a:pt x="1546939" y="84195"/>
                    <a:pt x="1546939" y="49875"/>
                  </a:cubicBezTo>
                  <a:lnTo>
                    <a:pt x="1463119" y="23205"/>
                  </a:lnTo>
                  <a:cubicBezTo>
                    <a:pt x="1452904" y="24056"/>
                    <a:pt x="1421532" y="23044"/>
                    <a:pt x="1405969" y="30825"/>
                  </a:cubicBezTo>
                  <a:cubicBezTo>
                    <a:pt x="1401873" y="32873"/>
                    <a:pt x="1398349" y="35905"/>
                    <a:pt x="1394539" y="38445"/>
                  </a:cubicBezTo>
                  <a:cubicBezTo>
                    <a:pt x="1389459" y="37175"/>
                    <a:pt x="1383845" y="37233"/>
                    <a:pt x="1379299" y="34635"/>
                  </a:cubicBezTo>
                  <a:cubicBezTo>
                    <a:pt x="1368674" y="28564"/>
                    <a:pt x="1367422" y="20383"/>
                    <a:pt x="1360249" y="11775"/>
                  </a:cubicBezTo>
                  <a:cubicBezTo>
                    <a:pt x="1356800" y="7636"/>
                    <a:pt x="1352629" y="4155"/>
                    <a:pt x="1348819" y="345"/>
                  </a:cubicBezTo>
                  <a:cubicBezTo>
                    <a:pt x="1338659" y="1615"/>
                    <a:pt x="1325579" y="-3085"/>
                    <a:pt x="1318339" y="4155"/>
                  </a:cubicBezTo>
                  <a:cubicBezTo>
                    <a:pt x="1312877" y="9617"/>
                    <a:pt x="1320275" y="19521"/>
                    <a:pt x="1322149" y="27015"/>
                  </a:cubicBezTo>
                  <a:cubicBezTo>
                    <a:pt x="1325709" y="41255"/>
                    <a:pt x="1328454" y="50583"/>
                    <a:pt x="1337389" y="61305"/>
                  </a:cubicBezTo>
                  <a:cubicBezTo>
                    <a:pt x="1340838" y="65444"/>
                    <a:pt x="1345009" y="68925"/>
                    <a:pt x="1348819" y="72735"/>
                  </a:cubicBezTo>
                  <a:cubicBezTo>
                    <a:pt x="1350089" y="76545"/>
                    <a:pt x="1352629" y="80149"/>
                    <a:pt x="1352629" y="84165"/>
                  </a:cubicBezTo>
                  <a:cubicBezTo>
                    <a:pt x="1352629" y="93485"/>
                    <a:pt x="1344261" y="102444"/>
                    <a:pt x="1337389" y="107025"/>
                  </a:cubicBezTo>
                  <a:cubicBezTo>
                    <a:pt x="1334047" y="109253"/>
                    <a:pt x="1329551" y="109039"/>
                    <a:pt x="1325959" y="110835"/>
                  </a:cubicBezTo>
                  <a:cubicBezTo>
                    <a:pt x="1321863" y="112883"/>
                    <a:pt x="1318625" y="116407"/>
                    <a:pt x="1314529" y="118455"/>
                  </a:cubicBezTo>
                  <a:cubicBezTo>
                    <a:pt x="1309063" y="121188"/>
                    <a:pt x="1292742" y="124854"/>
                    <a:pt x="1287859" y="126075"/>
                  </a:cubicBezTo>
                  <a:cubicBezTo>
                    <a:pt x="1281509" y="123535"/>
                    <a:pt x="1271210" y="124859"/>
                    <a:pt x="1268809" y="118455"/>
                  </a:cubicBezTo>
                  <a:cubicBezTo>
                    <a:pt x="1265989" y="110934"/>
                    <a:pt x="1273889" y="103215"/>
                    <a:pt x="1276429" y="95595"/>
                  </a:cubicBezTo>
                  <a:lnTo>
                    <a:pt x="1280239" y="84165"/>
                  </a:lnTo>
                  <a:cubicBezTo>
                    <a:pt x="1278969" y="76545"/>
                    <a:pt x="1283840" y="63485"/>
                    <a:pt x="1276429" y="61305"/>
                  </a:cubicBezTo>
                  <a:cubicBezTo>
                    <a:pt x="1256897" y="55560"/>
                    <a:pt x="1235829" y="65115"/>
                    <a:pt x="1215469" y="65115"/>
                  </a:cubicBezTo>
                  <a:cubicBezTo>
                    <a:pt x="1195109" y="65115"/>
                    <a:pt x="1174829" y="62575"/>
                    <a:pt x="1154509" y="61305"/>
                  </a:cubicBezTo>
                  <a:cubicBezTo>
                    <a:pt x="1151969" y="57495"/>
                    <a:pt x="1150699" y="52415"/>
                    <a:pt x="1146889" y="49875"/>
                  </a:cubicBezTo>
                  <a:cubicBezTo>
                    <a:pt x="1135714" y="42425"/>
                    <a:pt x="1123987" y="47597"/>
                    <a:pt x="1112599" y="49875"/>
                  </a:cubicBezTo>
                  <a:cubicBezTo>
                    <a:pt x="1111329" y="76545"/>
                    <a:pt x="1111006" y="103277"/>
                    <a:pt x="1108789" y="129885"/>
                  </a:cubicBezTo>
                  <a:cubicBezTo>
                    <a:pt x="1108183" y="137154"/>
                    <a:pt x="1101234" y="150915"/>
                    <a:pt x="1093549" y="152745"/>
                  </a:cubicBezTo>
                  <a:cubicBezTo>
                    <a:pt x="1071174" y="158072"/>
                    <a:pt x="1047829" y="157825"/>
                    <a:pt x="1024969" y="160365"/>
                  </a:cubicBezTo>
                  <a:cubicBezTo>
                    <a:pt x="996273" y="179495"/>
                    <a:pt x="1029411" y="153702"/>
                    <a:pt x="1009729" y="183225"/>
                  </a:cubicBezTo>
                  <a:cubicBezTo>
                    <a:pt x="1007189" y="187035"/>
                    <a:pt x="1002109" y="188305"/>
                    <a:pt x="998299" y="190845"/>
                  </a:cubicBezTo>
                  <a:cubicBezTo>
                    <a:pt x="993219" y="198465"/>
                    <a:pt x="990385" y="208210"/>
                    <a:pt x="983059" y="213705"/>
                  </a:cubicBezTo>
                  <a:cubicBezTo>
                    <a:pt x="963508" y="228368"/>
                    <a:pt x="972309" y="220645"/>
                    <a:pt x="956389" y="236565"/>
                  </a:cubicBezTo>
                  <a:cubicBezTo>
                    <a:pt x="946147" y="267291"/>
                    <a:pt x="938594" y="280429"/>
                    <a:pt x="952579" y="320385"/>
                  </a:cubicBezTo>
                  <a:cubicBezTo>
                    <a:pt x="955604" y="329029"/>
                    <a:pt x="975439" y="335625"/>
                    <a:pt x="975439" y="335625"/>
                  </a:cubicBezTo>
                  <a:cubicBezTo>
                    <a:pt x="976709" y="340705"/>
                    <a:pt x="977186" y="346052"/>
                    <a:pt x="979249" y="350865"/>
                  </a:cubicBezTo>
                  <a:cubicBezTo>
                    <a:pt x="981053" y="355074"/>
                    <a:pt x="984821" y="358199"/>
                    <a:pt x="986869" y="362295"/>
                  </a:cubicBezTo>
                  <a:cubicBezTo>
                    <a:pt x="988665" y="365887"/>
                    <a:pt x="989409" y="369915"/>
                    <a:pt x="990679" y="373725"/>
                  </a:cubicBezTo>
                  <a:cubicBezTo>
                    <a:pt x="989409" y="394045"/>
                    <a:pt x="999236" y="418512"/>
                    <a:pt x="986869" y="434685"/>
                  </a:cubicBezTo>
                  <a:cubicBezTo>
                    <a:pt x="977579" y="446833"/>
                    <a:pt x="956180" y="435677"/>
                    <a:pt x="941149" y="438495"/>
                  </a:cubicBezTo>
                  <a:cubicBezTo>
                    <a:pt x="935567" y="439542"/>
                    <a:pt x="931491" y="445068"/>
                    <a:pt x="925909" y="446115"/>
                  </a:cubicBezTo>
                  <a:cubicBezTo>
                    <a:pt x="910878" y="448933"/>
                    <a:pt x="895429" y="448655"/>
                    <a:pt x="880189" y="449925"/>
                  </a:cubicBezTo>
                  <a:cubicBezTo>
                    <a:pt x="846219" y="461248"/>
                    <a:pt x="899822" y="443132"/>
                    <a:pt x="849709" y="461355"/>
                  </a:cubicBezTo>
                  <a:cubicBezTo>
                    <a:pt x="842160" y="464100"/>
                    <a:pt x="826849" y="468975"/>
                    <a:pt x="826849" y="468975"/>
                  </a:cubicBezTo>
                  <a:cubicBezTo>
                    <a:pt x="821769" y="472785"/>
                    <a:pt x="816776" y="476714"/>
                    <a:pt x="811609" y="480405"/>
                  </a:cubicBezTo>
                  <a:cubicBezTo>
                    <a:pt x="807883" y="483067"/>
                    <a:pt x="803417" y="484787"/>
                    <a:pt x="800179" y="488025"/>
                  </a:cubicBezTo>
                  <a:cubicBezTo>
                    <a:pt x="796941" y="491263"/>
                    <a:pt x="795099" y="495645"/>
                    <a:pt x="792559" y="499455"/>
                  </a:cubicBezTo>
                  <a:cubicBezTo>
                    <a:pt x="784939" y="496915"/>
                    <a:pt x="777039" y="495097"/>
                    <a:pt x="769699" y="491835"/>
                  </a:cubicBezTo>
                  <a:cubicBezTo>
                    <a:pt x="765515" y="489975"/>
                    <a:pt x="762820" y="484721"/>
                    <a:pt x="758269" y="484215"/>
                  </a:cubicBezTo>
                  <a:cubicBezTo>
                    <a:pt x="750591" y="483362"/>
                    <a:pt x="743029" y="486755"/>
                    <a:pt x="735409" y="488025"/>
                  </a:cubicBezTo>
                  <a:cubicBezTo>
                    <a:pt x="721919" y="497018"/>
                    <a:pt x="696006" y="513892"/>
                    <a:pt x="689689" y="522315"/>
                  </a:cubicBezTo>
                  <a:lnTo>
                    <a:pt x="678259" y="537555"/>
                  </a:lnTo>
                  <a:cubicBezTo>
                    <a:pt x="672179" y="555796"/>
                    <a:pt x="670092" y="556733"/>
                    <a:pt x="678259" y="583275"/>
                  </a:cubicBezTo>
                  <a:cubicBezTo>
                    <a:pt x="680126" y="589344"/>
                    <a:pt x="685879" y="593435"/>
                    <a:pt x="689689" y="598515"/>
                  </a:cubicBezTo>
                  <a:lnTo>
                    <a:pt x="697309" y="621375"/>
                  </a:lnTo>
                  <a:cubicBezTo>
                    <a:pt x="698579" y="625185"/>
                    <a:pt x="698891" y="629463"/>
                    <a:pt x="701119" y="632805"/>
                  </a:cubicBezTo>
                  <a:cubicBezTo>
                    <a:pt x="703659" y="636615"/>
                    <a:pt x="706691" y="640139"/>
                    <a:pt x="708739" y="644235"/>
                  </a:cubicBezTo>
                  <a:cubicBezTo>
                    <a:pt x="710535" y="647827"/>
                    <a:pt x="711139" y="651905"/>
                    <a:pt x="712549" y="655665"/>
                  </a:cubicBezTo>
                  <a:cubicBezTo>
                    <a:pt x="714950" y="662069"/>
                    <a:pt x="717110" y="668598"/>
                    <a:pt x="720169" y="674715"/>
                  </a:cubicBezTo>
                  <a:cubicBezTo>
                    <a:pt x="722217" y="678811"/>
                    <a:pt x="725741" y="682049"/>
                    <a:pt x="727789" y="686145"/>
                  </a:cubicBezTo>
                  <a:cubicBezTo>
                    <a:pt x="743563" y="717693"/>
                    <a:pt x="717381" y="676248"/>
                    <a:pt x="739219" y="709005"/>
                  </a:cubicBezTo>
                  <a:cubicBezTo>
                    <a:pt x="740489" y="717895"/>
                    <a:pt x="741553" y="726817"/>
                    <a:pt x="743029" y="735675"/>
                  </a:cubicBezTo>
                  <a:cubicBezTo>
                    <a:pt x="745543" y="750757"/>
                    <a:pt x="752867" y="770448"/>
                    <a:pt x="743029" y="785205"/>
                  </a:cubicBezTo>
                  <a:cubicBezTo>
                    <a:pt x="739437" y="790593"/>
                    <a:pt x="730390" y="788099"/>
                    <a:pt x="723979" y="789015"/>
                  </a:cubicBezTo>
                  <a:cubicBezTo>
                    <a:pt x="712594" y="790641"/>
                    <a:pt x="701119" y="791555"/>
                    <a:pt x="689689" y="792825"/>
                  </a:cubicBezTo>
                  <a:cubicBezTo>
                    <a:pt x="666829" y="791555"/>
                    <a:pt x="643774" y="792253"/>
                    <a:pt x="621109" y="789015"/>
                  </a:cubicBezTo>
                  <a:cubicBezTo>
                    <a:pt x="616576" y="788367"/>
                    <a:pt x="613775" y="783443"/>
                    <a:pt x="609679" y="781395"/>
                  </a:cubicBezTo>
                  <a:cubicBezTo>
                    <a:pt x="606087" y="779599"/>
                    <a:pt x="602059" y="778855"/>
                    <a:pt x="598249" y="777585"/>
                  </a:cubicBezTo>
                  <a:cubicBezTo>
                    <a:pt x="590629" y="769965"/>
                    <a:pt x="585028" y="759544"/>
                    <a:pt x="575389" y="754725"/>
                  </a:cubicBezTo>
                  <a:cubicBezTo>
                    <a:pt x="570309" y="752185"/>
                    <a:pt x="565080" y="749923"/>
                    <a:pt x="560149" y="747105"/>
                  </a:cubicBezTo>
                  <a:cubicBezTo>
                    <a:pt x="556173" y="744833"/>
                    <a:pt x="552815" y="741533"/>
                    <a:pt x="548719" y="739485"/>
                  </a:cubicBezTo>
                  <a:cubicBezTo>
                    <a:pt x="543253" y="736752"/>
                    <a:pt x="526932" y="733086"/>
                    <a:pt x="522049" y="731865"/>
                  </a:cubicBezTo>
                  <a:cubicBezTo>
                    <a:pt x="514429" y="726785"/>
                    <a:pt x="505665" y="723101"/>
                    <a:pt x="499189" y="716625"/>
                  </a:cubicBezTo>
                  <a:cubicBezTo>
                    <a:pt x="483743" y="701179"/>
                    <a:pt x="492578" y="707605"/>
                    <a:pt x="472519" y="697575"/>
                  </a:cubicBezTo>
                  <a:cubicBezTo>
                    <a:pt x="469979" y="693765"/>
                    <a:pt x="468709" y="688685"/>
                    <a:pt x="464899" y="686145"/>
                  </a:cubicBezTo>
                  <a:cubicBezTo>
                    <a:pt x="460542" y="683240"/>
                    <a:pt x="454675" y="683840"/>
                    <a:pt x="449659" y="682335"/>
                  </a:cubicBezTo>
                  <a:cubicBezTo>
                    <a:pt x="441966" y="680027"/>
                    <a:pt x="434419" y="677255"/>
                    <a:pt x="426799" y="674715"/>
                  </a:cubicBezTo>
                  <a:lnTo>
                    <a:pt x="415369" y="670905"/>
                  </a:lnTo>
                  <a:cubicBezTo>
                    <a:pt x="411559" y="669635"/>
                    <a:pt x="407281" y="669323"/>
                    <a:pt x="403939" y="667095"/>
                  </a:cubicBezTo>
                  <a:cubicBezTo>
                    <a:pt x="400129" y="664555"/>
                    <a:pt x="396718" y="661279"/>
                    <a:pt x="392509" y="659475"/>
                  </a:cubicBezTo>
                  <a:cubicBezTo>
                    <a:pt x="387801" y="657457"/>
                    <a:pt x="361609" y="652533"/>
                    <a:pt x="358219" y="651855"/>
                  </a:cubicBezTo>
                  <a:cubicBezTo>
                    <a:pt x="351869" y="653125"/>
                    <a:pt x="345232" y="653391"/>
                    <a:pt x="339169" y="655665"/>
                  </a:cubicBezTo>
                  <a:cubicBezTo>
                    <a:pt x="328850" y="659535"/>
                    <a:pt x="324395" y="667977"/>
                    <a:pt x="316309" y="674715"/>
                  </a:cubicBezTo>
                  <a:cubicBezTo>
                    <a:pt x="312791" y="677646"/>
                    <a:pt x="308689" y="679795"/>
                    <a:pt x="304879" y="682335"/>
                  </a:cubicBezTo>
                  <a:cubicBezTo>
                    <a:pt x="284559" y="712815"/>
                    <a:pt x="311229" y="675985"/>
                    <a:pt x="285829" y="701385"/>
                  </a:cubicBezTo>
                  <a:cubicBezTo>
                    <a:pt x="282591" y="704623"/>
                    <a:pt x="281251" y="709393"/>
                    <a:pt x="278209" y="712815"/>
                  </a:cubicBezTo>
                  <a:cubicBezTo>
                    <a:pt x="271050" y="720869"/>
                    <a:pt x="255349" y="735675"/>
                    <a:pt x="255349" y="735675"/>
                  </a:cubicBezTo>
                  <a:cubicBezTo>
                    <a:pt x="244214" y="769081"/>
                    <a:pt x="263419" y="717145"/>
                    <a:pt x="236299" y="762345"/>
                  </a:cubicBezTo>
                  <a:cubicBezTo>
                    <a:pt x="232166" y="769233"/>
                    <a:pt x="232271" y="778021"/>
                    <a:pt x="228679" y="785205"/>
                  </a:cubicBezTo>
                  <a:cubicBezTo>
                    <a:pt x="224583" y="793396"/>
                    <a:pt x="216335" y="799377"/>
                    <a:pt x="213439" y="808065"/>
                  </a:cubicBezTo>
                  <a:lnTo>
                    <a:pt x="205819" y="830925"/>
                  </a:lnTo>
                  <a:cubicBezTo>
                    <a:pt x="208887" y="843197"/>
                    <a:pt x="209586" y="850677"/>
                    <a:pt x="217249" y="861405"/>
                  </a:cubicBezTo>
                  <a:cubicBezTo>
                    <a:pt x="220381" y="865790"/>
                    <a:pt x="224869" y="869025"/>
                    <a:pt x="228679" y="872835"/>
                  </a:cubicBezTo>
                  <a:cubicBezTo>
                    <a:pt x="237569" y="899505"/>
                    <a:pt x="228679" y="893155"/>
                    <a:pt x="247729" y="899505"/>
                  </a:cubicBezTo>
                  <a:cubicBezTo>
                    <a:pt x="256345" y="912429"/>
                    <a:pt x="252111" y="907697"/>
                    <a:pt x="259159" y="914745"/>
                  </a:cubicBezTo>
                  <a:lnTo>
                    <a:pt x="232489" y="987135"/>
                  </a:lnTo>
                  <a:cubicBezTo>
                    <a:pt x="222329" y="992215"/>
                    <a:pt x="210975" y="995401"/>
                    <a:pt x="202009" y="1002375"/>
                  </a:cubicBezTo>
                  <a:cubicBezTo>
                    <a:pt x="194100" y="1008526"/>
                    <a:pt x="200724" y="1034095"/>
                    <a:pt x="202009" y="1036665"/>
                  </a:cubicBezTo>
                  <a:cubicBezTo>
                    <a:pt x="204057" y="1040761"/>
                    <a:pt x="209629" y="1041745"/>
                    <a:pt x="213439" y="1044285"/>
                  </a:cubicBezTo>
                  <a:cubicBezTo>
                    <a:pt x="215979" y="1049365"/>
                    <a:pt x="220545" y="1053869"/>
                    <a:pt x="221059" y="1059525"/>
                  </a:cubicBezTo>
                  <a:cubicBezTo>
                    <a:pt x="224904" y="1101818"/>
                    <a:pt x="207770" y="1086924"/>
                    <a:pt x="167719" y="1090005"/>
                  </a:cubicBezTo>
                  <a:cubicBezTo>
                    <a:pt x="168989" y="1105245"/>
                    <a:pt x="167436" y="1120990"/>
                    <a:pt x="171529" y="1135725"/>
                  </a:cubicBezTo>
                  <a:cubicBezTo>
                    <a:pt x="173980" y="1144549"/>
                    <a:pt x="183873" y="1149897"/>
                    <a:pt x="186769" y="1158585"/>
                  </a:cubicBezTo>
                  <a:lnTo>
                    <a:pt x="190579" y="1170015"/>
                  </a:lnTo>
                  <a:cubicBezTo>
                    <a:pt x="189309" y="1177635"/>
                    <a:pt x="190602" y="1186168"/>
                    <a:pt x="186769" y="1192875"/>
                  </a:cubicBezTo>
                  <a:cubicBezTo>
                    <a:pt x="184776" y="1196362"/>
                    <a:pt x="178475" y="1194176"/>
                    <a:pt x="175339" y="1196685"/>
                  </a:cubicBezTo>
                  <a:cubicBezTo>
                    <a:pt x="171763" y="1199546"/>
                    <a:pt x="170957" y="1204877"/>
                    <a:pt x="167719" y="1208115"/>
                  </a:cubicBezTo>
                  <a:cubicBezTo>
                    <a:pt x="164481" y="1211353"/>
                    <a:pt x="160099" y="1213195"/>
                    <a:pt x="156289" y="1215735"/>
                  </a:cubicBezTo>
                  <a:cubicBezTo>
                    <a:pt x="146873" y="1243983"/>
                    <a:pt x="155853" y="1235003"/>
                    <a:pt x="133429" y="1246215"/>
                  </a:cubicBezTo>
                  <a:cubicBezTo>
                    <a:pt x="125809" y="1244945"/>
                    <a:pt x="117479" y="1245860"/>
                    <a:pt x="110569" y="1242405"/>
                  </a:cubicBezTo>
                  <a:cubicBezTo>
                    <a:pt x="106473" y="1240357"/>
                    <a:pt x="106467" y="1233906"/>
                    <a:pt x="102949" y="1230975"/>
                  </a:cubicBezTo>
                  <a:cubicBezTo>
                    <a:pt x="98586" y="1227339"/>
                    <a:pt x="92789" y="1225895"/>
                    <a:pt x="87709" y="1223355"/>
                  </a:cubicBezTo>
                  <a:cubicBezTo>
                    <a:pt x="85169" y="1219545"/>
                    <a:pt x="83327" y="1215163"/>
                    <a:pt x="80089" y="1211925"/>
                  </a:cubicBezTo>
                  <a:cubicBezTo>
                    <a:pt x="66700" y="1198536"/>
                    <a:pt x="62380" y="1205202"/>
                    <a:pt x="41989" y="1208115"/>
                  </a:cubicBezTo>
                  <a:cubicBezTo>
                    <a:pt x="38179" y="1209385"/>
                    <a:pt x="33399" y="1209085"/>
                    <a:pt x="30559" y="1211925"/>
                  </a:cubicBezTo>
                  <a:cubicBezTo>
                    <a:pt x="25851" y="1216633"/>
                    <a:pt x="21406" y="1231764"/>
                    <a:pt x="19129" y="1238595"/>
                  </a:cubicBezTo>
                  <a:cubicBezTo>
                    <a:pt x="17859" y="1251295"/>
                    <a:pt x="17671" y="1264150"/>
                    <a:pt x="15319" y="1276695"/>
                  </a:cubicBezTo>
                  <a:cubicBezTo>
                    <a:pt x="13839" y="1284590"/>
                    <a:pt x="12154" y="1292872"/>
                    <a:pt x="7699" y="1299555"/>
                  </a:cubicBezTo>
                  <a:cubicBezTo>
                    <a:pt x="-1330" y="1313098"/>
                    <a:pt x="79" y="1306406"/>
                    <a:pt x="79" y="1318605"/>
                  </a:cubicBezTo>
                  <a:lnTo>
                    <a:pt x="106759" y="1299555"/>
                  </a:lnTo>
                  <a:lnTo>
                    <a:pt x="1002109" y="1333845"/>
                  </a:lnTo>
                  <a:lnTo>
                    <a:pt x="1021159" y="1299555"/>
                  </a:lnTo>
                  <a:cubicBezTo>
                    <a:pt x="1016079" y="1289395"/>
                    <a:pt x="1010619" y="1279416"/>
                    <a:pt x="1005919" y="1269075"/>
                  </a:cubicBezTo>
                  <a:cubicBezTo>
                    <a:pt x="1004257" y="1265419"/>
                    <a:pt x="1003905" y="1261237"/>
                    <a:pt x="1002109" y="1257645"/>
                  </a:cubicBezTo>
                  <a:cubicBezTo>
                    <a:pt x="1000061" y="1253549"/>
                    <a:pt x="996349" y="1250399"/>
                    <a:pt x="994489" y="1246215"/>
                  </a:cubicBezTo>
                  <a:cubicBezTo>
                    <a:pt x="991227" y="1238875"/>
                    <a:pt x="989409" y="1230975"/>
                    <a:pt x="986869" y="1223355"/>
                  </a:cubicBezTo>
                  <a:lnTo>
                    <a:pt x="983059" y="1211925"/>
                  </a:lnTo>
                  <a:cubicBezTo>
                    <a:pt x="987099" y="1167485"/>
                    <a:pt x="986869" y="1184043"/>
                    <a:pt x="986869" y="1162395"/>
                  </a:cubicBezTo>
                  <a:lnTo>
                    <a:pt x="1154509" y="1181445"/>
                  </a:lnTo>
                  <a:lnTo>
                    <a:pt x="1150699" y="1208115"/>
                  </a:lnTo>
                  <a:lnTo>
                    <a:pt x="2065099" y="1192875"/>
                  </a:lnTo>
                  <a:lnTo>
                    <a:pt x="2145109" y="1204305"/>
                  </a:lnTo>
                  <a:lnTo>
                    <a:pt x="2838529" y="1238595"/>
                  </a:lnTo>
                  <a:lnTo>
                    <a:pt x="2998549" y="1208115"/>
                  </a:lnTo>
                  <a:lnTo>
                    <a:pt x="3208099" y="1234785"/>
                  </a:lnTo>
                  <a:close/>
                </a:path>
              </a:pathLst>
            </a:custGeom>
            <a:solidFill>
              <a:srgbClr val="C35D5B"/>
            </a:solidFill>
            <a:ln w="127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00968" y="1814258"/>
            <a:ext cx="838200" cy="10058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81417" y="1859978"/>
            <a:ext cx="72284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9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0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855614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File:Luther Strange official portrait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41" t="3141" r="13311" b="21810"/>
          <a:stretch/>
        </p:blipFill>
        <p:spPr bwMode="auto">
          <a:xfrm>
            <a:off x="7140736" y="1839448"/>
            <a:ext cx="782879" cy="1005840"/>
          </a:xfrm>
          <a:prstGeom prst="rect">
            <a:avLst/>
          </a:prstGeom>
          <a:noFill/>
          <a:ln w="571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Alabama presidential election results by district</a:t>
            </a:r>
            <a:endParaRPr lang="en-US" altLang="en-US" sz="2000" dirty="0">
              <a:latin typeface="Georgia" charset="0"/>
              <a:ea typeface="ＭＳ Ｐゴシック" charset="-128"/>
              <a:cs typeface="MS PGothic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420199" y="2851094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Richard Shelby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885846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Luther Strange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sp>
        <p:nvSpPr>
          <p:cNvPr id="17" name="TextBox 13"/>
          <p:cNvSpPr txBox="1">
            <a:spLocks noChangeArrowheads="1"/>
          </p:cNvSpPr>
          <p:nvPr/>
        </p:nvSpPr>
        <p:spPr bwMode="auto">
          <a:xfrm>
            <a:off x="575474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3086780"/>
              </p:ext>
            </p:extLst>
          </p:nvPr>
        </p:nvGraphicFramePr>
        <p:xfrm>
          <a:off x="514349" y="1730840"/>
          <a:ext cx="4535424" cy="3118072"/>
        </p:xfrm>
        <a:graphic>
          <a:graphicData uri="http://schemas.openxmlformats.org/drawingml/2006/table">
            <a:tbl>
              <a:tblPr/>
              <a:tblGrid>
                <a:gridCol w="3825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4269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197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8807">
                  <a:extLst>
                    <a:ext uri="{9D8B030D-6E8A-4147-A177-3AD203B41FA5}">
                      <a16:colId xmlns:a16="http://schemas.microsoft.com/office/drawing/2014/main" val="183454809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Mobile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Bradley Byrne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34.1%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Wisegrass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Martha Roby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Anniston, Auburn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Rogers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Gadsden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Robert Aderholt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80.4%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17.4%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Huntsville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Mo Brooks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Birmingham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Gary Palmer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Birmingham, Montgomery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Terri Sewell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</a:tbl>
          </a:graphicData>
        </a:graphic>
      </p:graphicFrame>
      <p:sp>
        <p:nvSpPr>
          <p:cNvPr id="2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22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24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108719" y="3402818"/>
            <a:ext cx="1623312" cy="2633664"/>
            <a:chOff x="5815445" y="3625073"/>
            <a:chExt cx="1623312" cy="2633664"/>
          </a:xfrm>
        </p:grpSpPr>
        <p:grpSp>
          <p:nvGrpSpPr>
            <p:cNvPr id="25" name="Group 24"/>
            <p:cNvGrpSpPr/>
            <p:nvPr/>
          </p:nvGrpSpPr>
          <p:grpSpPr>
            <a:xfrm>
              <a:off x="5815445" y="3674530"/>
              <a:ext cx="1623312" cy="2584207"/>
              <a:chOff x="3741747" y="1352478"/>
              <a:chExt cx="2920991" cy="4650025"/>
            </a:xfrm>
            <a:solidFill>
              <a:srgbClr val="CF7B80"/>
            </a:solidFill>
          </p:grpSpPr>
          <p:sp>
            <p:nvSpPr>
              <p:cNvPr id="26" name="Freeform 25"/>
              <p:cNvSpPr/>
              <p:nvPr/>
            </p:nvSpPr>
            <p:spPr>
              <a:xfrm>
                <a:off x="4568024" y="3514477"/>
                <a:ext cx="2023607" cy="1709530"/>
              </a:xfrm>
              <a:custGeom>
                <a:avLst/>
                <a:gdLst>
                  <a:gd name="connsiteX0" fmla="*/ 568519 w 2023607"/>
                  <a:gd name="connsiteY0" fmla="*/ 1709530 h 1709530"/>
                  <a:gd name="connsiteX1" fmla="*/ 2023607 w 2023607"/>
                  <a:gd name="connsiteY1" fmla="*/ 1709530 h 1709530"/>
                  <a:gd name="connsiteX2" fmla="*/ 1987826 w 2023607"/>
                  <a:gd name="connsiteY2" fmla="*/ 1610139 h 1709530"/>
                  <a:gd name="connsiteX3" fmla="*/ 1959997 w 2023607"/>
                  <a:gd name="connsiteY3" fmla="*/ 1586285 h 1709530"/>
                  <a:gd name="connsiteX4" fmla="*/ 1936143 w 2023607"/>
                  <a:gd name="connsiteY4" fmla="*/ 1562431 h 1709530"/>
                  <a:gd name="connsiteX5" fmla="*/ 1928192 w 2023607"/>
                  <a:gd name="connsiteY5" fmla="*/ 1538577 h 1709530"/>
                  <a:gd name="connsiteX6" fmla="*/ 1920240 w 2023607"/>
                  <a:gd name="connsiteY6" fmla="*/ 1510748 h 1709530"/>
                  <a:gd name="connsiteX7" fmla="*/ 1924216 w 2023607"/>
                  <a:gd name="connsiteY7" fmla="*/ 1459064 h 1709530"/>
                  <a:gd name="connsiteX8" fmla="*/ 1932167 w 2023607"/>
                  <a:gd name="connsiteY8" fmla="*/ 1447137 h 1709530"/>
                  <a:gd name="connsiteX9" fmla="*/ 1936143 w 2023607"/>
                  <a:gd name="connsiteY9" fmla="*/ 1391478 h 1709530"/>
                  <a:gd name="connsiteX10" fmla="*/ 1944094 w 2023607"/>
                  <a:gd name="connsiteY10" fmla="*/ 1351722 h 1709530"/>
                  <a:gd name="connsiteX11" fmla="*/ 1940119 w 2023607"/>
                  <a:gd name="connsiteY11" fmla="*/ 1248355 h 1709530"/>
                  <a:gd name="connsiteX12" fmla="*/ 1948070 w 2023607"/>
                  <a:gd name="connsiteY12" fmla="*/ 1236428 h 1709530"/>
                  <a:gd name="connsiteX13" fmla="*/ 1959997 w 2023607"/>
                  <a:gd name="connsiteY13" fmla="*/ 1228476 h 1709530"/>
                  <a:gd name="connsiteX14" fmla="*/ 1959997 w 2023607"/>
                  <a:gd name="connsiteY14" fmla="*/ 1160890 h 1709530"/>
                  <a:gd name="connsiteX15" fmla="*/ 1944094 w 2023607"/>
                  <a:gd name="connsiteY15" fmla="*/ 1137036 h 1709530"/>
                  <a:gd name="connsiteX16" fmla="*/ 1928192 w 2023607"/>
                  <a:gd name="connsiteY16" fmla="*/ 1077402 h 1709530"/>
                  <a:gd name="connsiteX17" fmla="*/ 1920240 w 2023607"/>
                  <a:gd name="connsiteY17" fmla="*/ 1053548 h 1709530"/>
                  <a:gd name="connsiteX18" fmla="*/ 1916265 w 2023607"/>
                  <a:gd name="connsiteY18" fmla="*/ 1041621 h 1709530"/>
                  <a:gd name="connsiteX19" fmla="*/ 1908313 w 2023607"/>
                  <a:gd name="connsiteY19" fmla="*/ 1033669 h 1709530"/>
                  <a:gd name="connsiteX20" fmla="*/ 1892411 w 2023607"/>
                  <a:gd name="connsiteY20" fmla="*/ 1009816 h 1709530"/>
                  <a:gd name="connsiteX21" fmla="*/ 1896386 w 2023607"/>
                  <a:gd name="connsiteY21" fmla="*/ 878619 h 1709530"/>
                  <a:gd name="connsiteX22" fmla="*/ 1908313 w 2023607"/>
                  <a:gd name="connsiteY22" fmla="*/ 826936 h 1709530"/>
                  <a:gd name="connsiteX23" fmla="*/ 1916265 w 2023607"/>
                  <a:gd name="connsiteY23" fmla="*/ 818984 h 1709530"/>
                  <a:gd name="connsiteX24" fmla="*/ 1932167 w 2023607"/>
                  <a:gd name="connsiteY24" fmla="*/ 791155 h 1709530"/>
                  <a:gd name="connsiteX25" fmla="*/ 1940119 w 2023607"/>
                  <a:gd name="connsiteY25" fmla="*/ 779228 h 1709530"/>
                  <a:gd name="connsiteX26" fmla="*/ 1948070 w 2023607"/>
                  <a:gd name="connsiteY26" fmla="*/ 739471 h 1709530"/>
                  <a:gd name="connsiteX27" fmla="*/ 1956021 w 2023607"/>
                  <a:gd name="connsiteY27" fmla="*/ 707666 h 1709530"/>
                  <a:gd name="connsiteX28" fmla="*/ 1952046 w 2023607"/>
                  <a:gd name="connsiteY28" fmla="*/ 667909 h 1709530"/>
                  <a:gd name="connsiteX29" fmla="*/ 1944094 w 2023607"/>
                  <a:gd name="connsiteY29" fmla="*/ 659958 h 1709530"/>
                  <a:gd name="connsiteX30" fmla="*/ 1944094 w 2023607"/>
                  <a:gd name="connsiteY30" fmla="*/ 640080 h 1709530"/>
                  <a:gd name="connsiteX31" fmla="*/ 1876508 w 2023607"/>
                  <a:gd name="connsiteY31" fmla="*/ 675861 h 1709530"/>
                  <a:gd name="connsiteX32" fmla="*/ 1808922 w 2023607"/>
                  <a:gd name="connsiteY32" fmla="*/ 584421 h 1709530"/>
                  <a:gd name="connsiteX33" fmla="*/ 1681701 w 2023607"/>
                  <a:gd name="connsiteY33" fmla="*/ 576469 h 1709530"/>
                  <a:gd name="connsiteX34" fmla="*/ 1665799 w 2023607"/>
                  <a:gd name="connsiteY34" fmla="*/ 508883 h 1709530"/>
                  <a:gd name="connsiteX35" fmla="*/ 1304014 w 2023607"/>
                  <a:gd name="connsiteY35" fmla="*/ 496956 h 1709530"/>
                  <a:gd name="connsiteX36" fmla="*/ 1280160 w 2023607"/>
                  <a:gd name="connsiteY36" fmla="*/ 457200 h 1709530"/>
                  <a:gd name="connsiteX37" fmla="*/ 1164866 w 2023607"/>
                  <a:gd name="connsiteY37" fmla="*/ 457200 h 1709530"/>
                  <a:gd name="connsiteX38" fmla="*/ 1148964 w 2023607"/>
                  <a:gd name="connsiteY38" fmla="*/ 489005 h 1709530"/>
                  <a:gd name="connsiteX39" fmla="*/ 1141013 w 2023607"/>
                  <a:gd name="connsiteY39" fmla="*/ 512859 h 1709530"/>
                  <a:gd name="connsiteX40" fmla="*/ 1137037 w 2023607"/>
                  <a:gd name="connsiteY40" fmla="*/ 580445 h 1709530"/>
                  <a:gd name="connsiteX41" fmla="*/ 1121134 w 2023607"/>
                  <a:gd name="connsiteY41" fmla="*/ 576469 h 1709530"/>
                  <a:gd name="connsiteX42" fmla="*/ 1105232 w 2023607"/>
                  <a:gd name="connsiteY42" fmla="*/ 560567 h 1709530"/>
                  <a:gd name="connsiteX43" fmla="*/ 1097280 w 2023607"/>
                  <a:gd name="connsiteY43" fmla="*/ 552616 h 1709530"/>
                  <a:gd name="connsiteX44" fmla="*/ 1093305 w 2023607"/>
                  <a:gd name="connsiteY44" fmla="*/ 536713 h 1709530"/>
                  <a:gd name="connsiteX45" fmla="*/ 1089329 w 2023607"/>
                  <a:gd name="connsiteY45" fmla="*/ 485029 h 1709530"/>
                  <a:gd name="connsiteX46" fmla="*/ 1081378 w 2023607"/>
                  <a:gd name="connsiteY46" fmla="*/ 473102 h 1709530"/>
                  <a:gd name="connsiteX47" fmla="*/ 1077402 w 2023607"/>
                  <a:gd name="connsiteY47" fmla="*/ 461176 h 1709530"/>
                  <a:gd name="connsiteX48" fmla="*/ 1081378 w 2023607"/>
                  <a:gd name="connsiteY48" fmla="*/ 413468 h 1709530"/>
                  <a:gd name="connsiteX49" fmla="*/ 1081378 w 2023607"/>
                  <a:gd name="connsiteY49" fmla="*/ 385638 h 1709530"/>
                  <a:gd name="connsiteX50" fmla="*/ 1069451 w 2023607"/>
                  <a:gd name="connsiteY50" fmla="*/ 377687 h 1709530"/>
                  <a:gd name="connsiteX51" fmla="*/ 1081378 w 2023607"/>
                  <a:gd name="connsiteY51" fmla="*/ 373711 h 1709530"/>
                  <a:gd name="connsiteX52" fmla="*/ 1144988 w 2023607"/>
                  <a:gd name="connsiteY52" fmla="*/ 365760 h 1709530"/>
                  <a:gd name="connsiteX53" fmla="*/ 1156915 w 2023607"/>
                  <a:gd name="connsiteY53" fmla="*/ 361784 h 1709530"/>
                  <a:gd name="connsiteX54" fmla="*/ 1168842 w 2023607"/>
                  <a:gd name="connsiteY54" fmla="*/ 349857 h 1709530"/>
                  <a:gd name="connsiteX55" fmla="*/ 1180769 w 2023607"/>
                  <a:gd name="connsiteY55" fmla="*/ 341906 h 1709530"/>
                  <a:gd name="connsiteX56" fmla="*/ 1232453 w 2023607"/>
                  <a:gd name="connsiteY56" fmla="*/ 326003 h 1709530"/>
                  <a:gd name="connsiteX57" fmla="*/ 1268233 w 2023607"/>
                  <a:gd name="connsiteY57" fmla="*/ 318052 h 1709530"/>
                  <a:gd name="connsiteX58" fmla="*/ 1292087 w 2023607"/>
                  <a:gd name="connsiteY58" fmla="*/ 314076 h 1709530"/>
                  <a:gd name="connsiteX59" fmla="*/ 1311966 w 2023607"/>
                  <a:gd name="connsiteY59" fmla="*/ 310101 h 1709530"/>
                  <a:gd name="connsiteX60" fmla="*/ 1319917 w 2023607"/>
                  <a:gd name="connsiteY60" fmla="*/ 302149 h 1709530"/>
                  <a:gd name="connsiteX61" fmla="*/ 1311966 w 2023607"/>
                  <a:gd name="connsiteY61" fmla="*/ 246490 h 1709530"/>
                  <a:gd name="connsiteX62" fmla="*/ 1296063 w 2023607"/>
                  <a:gd name="connsiteY62" fmla="*/ 226612 h 1709530"/>
                  <a:gd name="connsiteX63" fmla="*/ 1296063 w 2023607"/>
                  <a:gd name="connsiteY63" fmla="*/ 190831 h 1709530"/>
                  <a:gd name="connsiteX64" fmla="*/ 1280160 w 2023607"/>
                  <a:gd name="connsiteY64" fmla="*/ 103367 h 1709530"/>
                  <a:gd name="connsiteX65" fmla="*/ 1292087 w 2023607"/>
                  <a:gd name="connsiteY65" fmla="*/ 51683 h 1709530"/>
                  <a:gd name="connsiteX66" fmla="*/ 1300039 w 2023607"/>
                  <a:gd name="connsiteY66" fmla="*/ 43732 h 1709530"/>
                  <a:gd name="connsiteX67" fmla="*/ 1296063 w 2023607"/>
                  <a:gd name="connsiteY67" fmla="*/ 7951 h 1709530"/>
                  <a:gd name="connsiteX68" fmla="*/ 1284136 w 2023607"/>
                  <a:gd name="connsiteY68" fmla="*/ 3976 h 1709530"/>
                  <a:gd name="connsiteX69" fmla="*/ 826936 w 2023607"/>
                  <a:gd name="connsiteY69" fmla="*/ 0 h 1709530"/>
                  <a:gd name="connsiteX70" fmla="*/ 826936 w 2023607"/>
                  <a:gd name="connsiteY70" fmla="*/ 55659 h 1709530"/>
                  <a:gd name="connsiteX71" fmla="*/ 596348 w 2023607"/>
                  <a:gd name="connsiteY71" fmla="*/ 55659 h 1709530"/>
                  <a:gd name="connsiteX72" fmla="*/ 580446 w 2023607"/>
                  <a:gd name="connsiteY72" fmla="*/ 103367 h 1709530"/>
                  <a:gd name="connsiteX73" fmla="*/ 425395 w 2023607"/>
                  <a:gd name="connsiteY73" fmla="*/ 103367 h 1709530"/>
                  <a:gd name="connsiteX74" fmla="*/ 429371 w 2023607"/>
                  <a:gd name="connsiteY74" fmla="*/ 166977 h 1709530"/>
                  <a:gd name="connsiteX75" fmla="*/ 425395 w 2023607"/>
                  <a:gd name="connsiteY75" fmla="*/ 206734 h 1709530"/>
                  <a:gd name="connsiteX76" fmla="*/ 417444 w 2023607"/>
                  <a:gd name="connsiteY76" fmla="*/ 230588 h 1709530"/>
                  <a:gd name="connsiteX77" fmla="*/ 413468 w 2023607"/>
                  <a:gd name="connsiteY77" fmla="*/ 246490 h 1709530"/>
                  <a:gd name="connsiteX78" fmla="*/ 417444 w 2023607"/>
                  <a:gd name="connsiteY78" fmla="*/ 302149 h 1709530"/>
                  <a:gd name="connsiteX79" fmla="*/ 425395 w 2023607"/>
                  <a:gd name="connsiteY79" fmla="*/ 314076 h 1709530"/>
                  <a:gd name="connsiteX80" fmla="*/ 453225 w 2023607"/>
                  <a:gd name="connsiteY80" fmla="*/ 337930 h 1709530"/>
                  <a:gd name="connsiteX81" fmla="*/ 457200 w 2023607"/>
                  <a:gd name="connsiteY81" fmla="*/ 349857 h 1709530"/>
                  <a:gd name="connsiteX82" fmla="*/ 465152 w 2023607"/>
                  <a:gd name="connsiteY82" fmla="*/ 357809 h 1709530"/>
                  <a:gd name="connsiteX83" fmla="*/ 461176 w 2023607"/>
                  <a:gd name="connsiteY83" fmla="*/ 385638 h 1709530"/>
                  <a:gd name="connsiteX84" fmla="*/ 465152 w 2023607"/>
                  <a:gd name="connsiteY84" fmla="*/ 421419 h 1709530"/>
                  <a:gd name="connsiteX85" fmla="*/ 473103 w 2023607"/>
                  <a:gd name="connsiteY85" fmla="*/ 433346 h 1709530"/>
                  <a:gd name="connsiteX86" fmla="*/ 477079 w 2023607"/>
                  <a:gd name="connsiteY86" fmla="*/ 445273 h 1709530"/>
                  <a:gd name="connsiteX87" fmla="*/ 504908 w 2023607"/>
                  <a:gd name="connsiteY87" fmla="*/ 477078 h 1709530"/>
                  <a:gd name="connsiteX88" fmla="*/ 512859 w 2023607"/>
                  <a:gd name="connsiteY88" fmla="*/ 489005 h 1709530"/>
                  <a:gd name="connsiteX89" fmla="*/ 552616 w 2023607"/>
                  <a:gd name="connsiteY89" fmla="*/ 489005 h 1709530"/>
                  <a:gd name="connsiteX90" fmla="*/ 556592 w 2023607"/>
                  <a:gd name="connsiteY90" fmla="*/ 477078 h 1709530"/>
                  <a:gd name="connsiteX91" fmla="*/ 568519 w 2023607"/>
                  <a:gd name="connsiteY91" fmla="*/ 469127 h 1709530"/>
                  <a:gd name="connsiteX92" fmla="*/ 572494 w 2023607"/>
                  <a:gd name="connsiteY92" fmla="*/ 429370 h 1709530"/>
                  <a:gd name="connsiteX93" fmla="*/ 588397 w 2023607"/>
                  <a:gd name="connsiteY93" fmla="*/ 433346 h 1709530"/>
                  <a:gd name="connsiteX94" fmla="*/ 612251 w 2023607"/>
                  <a:gd name="connsiteY94" fmla="*/ 449249 h 1709530"/>
                  <a:gd name="connsiteX95" fmla="*/ 648032 w 2023607"/>
                  <a:gd name="connsiteY95" fmla="*/ 429370 h 1709530"/>
                  <a:gd name="connsiteX96" fmla="*/ 652007 w 2023607"/>
                  <a:gd name="connsiteY96" fmla="*/ 409492 h 1709530"/>
                  <a:gd name="connsiteX97" fmla="*/ 695739 w 2023607"/>
                  <a:gd name="connsiteY97" fmla="*/ 417443 h 1709530"/>
                  <a:gd name="connsiteX98" fmla="*/ 703691 w 2023607"/>
                  <a:gd name="connsiteY98" fmla="*/ 425395 h 1709530"/>
                  <a:gd name="connsiteX99" fmla="*/ 739472 w 2023607"/>
                  <a:gd name="connsiteY99" fmla="*/ 445273 h 1709530"/>
                  <a:gd name="connsiteX100" fmla="*/ 751399 w 2023607"/>
                  <a:gd name="connsiteY100" fmla="*/ 457200 h 1709530"/>
                  <a:gd name="connsiteX101" fmla="*/ 763326 w 2023607"/>
                  <a:gd name="connsiteY101" fmla="*/ 465151 h 1709530"/>
                  <a:gd name="connsiteX102" fmla="*/ 771277 w 2023607"/>
                  <a:gd name="connsiteY102" fmla="*/ 477078 h 1709530"/>
                  <a:gd name="connsiteX103" fmla="*/ 787179 w 2023607"/>
                  <a:gd name="connsiteY103" fmla="*/ 481054 h 1709530"/>
                  <a:gd name="connsiteX104" fmla="*/ 834887 w 2023607"/>
                  <a:gd name="connsiteY104" fmla="*/ 477078 h 1709530"/>
                  <a:gd name="connsiteX105" fmla="*/ 854766 w 2023607"/>
                  <a:gd name="connsiteY105" fmla="*/ 457200 h 1709530"/>
                  <a:gd name="connsiteX106" fmla="*/ 866693 w 2023607"/>
                  <a:gd name="connsiteY106" fmla="*/ 453224 h 1709530"/>
                  <a:gd name="connsiteX107" fmla="*/ 874644 w 2023607"/>
                  <a:gd name="connsiteY107" fmla="*/ 441297 h 1709530"/>
                  <a:gd name="connsiteX108" fmla="*/ 902473 w 2023607"/>
                  <a:gd name="connsiteY108" fmla="*/ 433346 h 1709530"/>
                  <a:gd name="connsiteX109" fmla="*/ 930303 w 2023607"/>
                  <a:gd name="connsiteY109" fmla="*/ 449249 h 1709530"/>
                  <a:gd name="connsiteX110" fmla="*/ 926327 w 2023607"/>
                  <a:gd name="connsiteY110" fmla="*/ 477078 h 1709530"/>
                  <a:gd name="connsiteX111" fmla="*/ 890546 w 2023607"/>
                  <a:gd name="connsiteY111" fmla="*/ 496956 h 1709530"/>
                  <a:gd name="connsiteX112" fmla="*/ 874644 w 2023607"/>
                  <a:gd name="connsiteY112" fmla="*/ 504908 h 1709530"/>
                  <a:gd name="connsiteX113" fmla="*/ 858741 w 2023607"/>
                  <a:gd name="connsiteY113" fmla="*/ 520810 h 1709530"/>
                  <a:gd name="connsiteX114" fmla="*/ 846814 w 2023607"/>
                  <a:gd name="connsiteY114" fmla="*/ 532737 h 1709530"/>
                  <a:gd name="connsiteX115" fmla="*/ 838863 w 2023607"/>
                  <a:gd name="connsiteY115" fmla="*/ 771276 h 1709530"/>
                  <a:gd name="connsiteX116" fmla="*/ 437322 w 2023607"/>
                  <a:gd name="connsiteY116" fmla="*/ 799106 h 1709530"/>
                  <a:gd name="connsiteX117" fmla="*/ 433346 w 2023607"/>
                  <a:gd name="connsiteY117" fmla="*/ 970059 h 1709530"/>
                  <a:gd name="connsiteX118" fmla="*/ 357809 w 2023607"/>
                  <a:gd name="connsiteY118" fmla="*/ 970059 h 1709530"/>
                  <a:gd name="connsiteX119" fmla="*/ 337931 w 2023607"/>
                  <a:gd name="connsiteY119" fmla="*/ 1001864 h 1709530"/>
                  <a:gd name="connsiteX120" fmla="*/ 290223 w 2023607"/>
                  <a:gd name="connsiteY120" fmla="*/ 1053548 h 1709530"/>
                  <a:gd name="connsiteX121" fmla="*/ 246491 w 2023607"/>
                  <a:gd name="connsiteY121" fmla="*/ 1089329 h 1709530"/>
                  <a:gd name="connsiteX122" fmla="*/ 234564 w 2023607"/>
                  <a:gd name="connsiteY122" fmla="*/ 1093304 h 1709530"/>
                  <a:gd name="connsiteX123" fmla="*/ 226613 w 2023607"/>
                  <a:gd name="connsiteY123" fmla="*/ 1105231 h 1709530"/>
                  <a:gd name="connsiteX124" fmla="*/ 222637 w 2023607"/>
                  <a:gd name="connsiteY124" fmla="*/ 1117158 h 1709530"/>
                  <a:gd name="connsiteX125" fmla="*/ 214686 w 2023607"/>
                  <a:gd name="connsiteY125" fmla="*/ 1133061 h 1709530"/>
                  <a:gd name="connsiteX126" fmla="*/ 210710 w 2023607"/>
                  <a:gd name="connsiteY126" fmla="*/ 1236428 h 1709530"/>
                  <a:gd name="connsiteX127" fmla="*/ 198783 w 2023607"/>
                  <a:gd name="connsiteY127" fmla="*/ 1240403 h 1709530"/>
                  <a:gd name="connsiteX128" fmla="*/ 182880 w 2023607"/>
                  <a:gd name="connsiteY128" fmla="*/ 1256306 h 1709530"/>
                  <a:gd name="connsiteX129" fmla="*/ 147099 w 2023607"/>
                  <a:gd name="connsiteY129" fmla="*/ 1276184 h 1709530"/>
                  <a:gd name="connsiteX130" fmla="*/ 139148 w 2023607"/>
                  <a:gd name="connsiteY130" fmla="*/ 1284136 h 1709530"/>
                  <a:gd name="connsiteX131" fmla="*/ 115294 w 2023607"/>
                  <a:gd name="connsiteY131" fmla="*/ 1292087 h 1709530"/>
                  <a:gd name="connsiteX132" fmla="*/ 103367 w 2023607"/>
                  <a:gd name="connsiteY132" fmla="*/ 1304014 h 1709530"/>
                  <a:gd name="connsiteX133" fmla="*/ 91440 w 2023607"/>
                  <a:gd name="connsiteY133" fmla="*/ 1307989 h 1709530"/>
                  <a:gd name="connsiteX134" fmla="*/ 83489 w 2023607"/>
                  <a:gd name="connsiteY134" fmla="*/ 1319916 h 1709530"/>
                  <a:gd name="connsiteX135" fmla="*/ 75538 w 2023607"/>
                  <a:gd name="connsiteY135" fmla="*/ 1327868 h 1709530"/>
                  <a:gd name="connsiteX136" fmla="*/ 63611 w 2023607"/>
                  <a:gd name="connsiteY136" fmla="*/ 1351722 h 1709530"/>
                  <a:gd name="connsiteX137" fmla="*/ 55659 w 2023607"/>
                  <a:gd name="connsiteY137" fmla="*/ 1375576 h 1709530"/>
                  <a:gd name="connsiteX138" fmla="*/ 27830 w 2023607"/>
                  <a:gd name="connsiteY138" fmla="*/ 1411356 h 1709530"/>
                  <a:gd name="connsiteX139" fmla="*/ 23854 w 2023607"/>
                  <a:gd name="connsiteY139" fmla="*/ 1427259 h 1709530"/>
                  <a:gd name="connsiteX140" fmla="*/ 11927 w 2023607"/>
                  <a:gd name="connsiteY140" fmla="*/ 1439186 h 1709530"/>
                  <a:gd name="connsiteX141" fmla="*/ 3976 w 2023607"/>
                  <a:gd name="connsiteY141" fmla="*/ 1451113 h 1709530"/>
                  <a:gd name="connsiteX142" fmla="*/ 0 w 2023607"/>
                  <a:gd name="connsiteY142" fmla="*/ 1514723 h 1709530"/>
                  <a:gd name="connsiteX143" fmla="*/ 548640 w 2023607"/>
                  <a:gd name="connsiteY143" fmla="*/ 1506772 h 1709530"/>
                  <a:gd name="connsiteX144" fmla="*/ 548640 w 2023607"/>
                  <a:gd name="connsiteY144" fmla="*/ 1562431 h 1709530"/>
                  <a:gd name="connsiteX145" fmla="*/ 620202 w 2023607"/>
                  <a:gd name="connsiteY145" fmla="*/ 1566407 h 1709530"/>
                  <a:gd name="connsiteX146" fmla="*/ 568519 w 2023607"/>
                  <a:gd name="connsiteY146" fmla="*/ 1709530 h 170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2023607" h="1709530">
                    <a:moveTo>
                      <a:pt x="568519" y="1709530"/>
                    </a:moveTo>
                    <a:lnTo>
                      <a:pt x="2023607" y="1709530"/>
                    </a:lnTo>
                    <a:lnTo>
                      <a:pt x="1987826" y="1610139"/>
                    </a:lnTo>
                    <a:cubicBezTo>
                      <a:pt x="1978550" y="1602188"/>
                      <a:pt x="1968975" y="1594572"/>
                      <a:pt x="1959997" y="1586285"/>
                    </a:cubicBezTo>
                    <a:cubicBezTo>
                      <a:pt x="1951734" y="1578658"/>
                      <a:pt x="1936143" y="1562431"/>
                      <a:pt x="1936143" y="1562431"/>
                    </a:cubicBezTo>
                    <a:cubicBezTo>
                      <a:pt x="1933493" y="1554480"/>
                      <a:pt x="1930225" y="1546708"/>
                      <a:pt x="1928192" y="1538577"/>
                    </a:cubicBezTo>
                    <a:cubicBezTo>
                      <a:pt x="1923199" y="1518609"/>
                      <a:pt x="1925944" y="1527858"/>
                      <a:pt x="1920240" y="1510748"/>
                    </a:cubicBezTo>
                    <a:cubicBezTo>
                      <a:pt x="1921565" y="1493520"/>
                      <a:pt x="1921032" y="1476047"/>
                      <a:pt x="1924216" y="1459064"/>
                    </a:cubicBezTo>
                    <a:cubicBezTo>
                      <a:pt x="1925097" y="1454368"/>
                      <a:pt x="1931337" y="1451842"/>
                      <a:pt x="1932167" y="1447137"/>
                    </a:cubicBezTo>
                    <a:cubicBezTo>
                      <a:pt x="1935399" y="1428820"/>
                      <a:pt x="1934379" y="1409994"/>
                      <a:pt x="1936143" y="1391478"/>
                    </a:cubicBezTo>
                    <a:cubicBezTo>
                      <a:pt x="1938579" y="1365899"/>
                      <a:pt x="1938110" y="1369677"/>
                      <a:pt x="1944094" y="1351722"/>
                    </a:cubicBezTo>
                    <a:cubicBezTo>
                      <a:pt x="1932445" y="1305122"/>
                      <a:pt x="1930955" y="1312500"/>
                      <a:pt x="1940119" y="1248355"/>
                    </a:cubicBezTo>
                    <a:cubicBezTo>
                      <a:pt x="1940795" y="1243625"/>
                      <a:pt x="1944691" y="1239807"/>
                      <a:pt x="1948070" y="1236428"/>
                    </a:cubicBezTo>
                    <a:cubicBezTo>
                      <a:pt x="1951449" y="1233049"/>
                      <a:pt x="1956021" y="1231127"/>
                      <a:pt x="1959997" y="1228476"/>
                    </a:cubicBezTo>
                    <a:cubicBezTo>
                      <a:pt x="1966525" y="1202367"/>
                      <a:pt x="1969576" y="1197289"/>
                      <a:pt x="1959997" y="1160890"/>
                    </a:cubicBezTo>
                    <a:cubicBezTo>
                      <a:pt x="1957565" y="1151648"/>
                      <a:pt x="1944094" y="1137036"/>
                      <a:pt x="1944094" y="1137036"/>
                    </a:cubicBezTo>
                    <a:cubicBezTo>
                      <a:pt x="1925574" y="1081473"/>
                      <a:pt x="1947736" y="1150691"/>
                      <a:pt x="1928192" y="1077402"/>
                    </a:cubicBezTo>
                    <a:cubicBezTo>
                      <a:pt x="1926032" y="1069304"/>
                      <a:pt x="1922890" y="1061499"/>
                      <a:pt x="1920240" y="1053548"/>
                    </a:cubicBezTo>
                    <a:cubicBezTo>
                      <a:pt x="1918915" y="1049572"/>
                      <a:pt x="1919228" y="1044584"/>
                      <a:pt x="1916265" y="1041621"/>
                    </a:cubicBezTo>
                    <a:cubicBezTo>
                      <a:pt x="1913614" y="1038970"/>
                      <a:pt x="1910562" y="1036668"/>
                      <a:pt x="1908313" y="1033669"/>
                    </a:cubicBezTo>
                    <a:cubicBezTo>
                      <a:pt x="1902579" y="1026024"/>
                      <a:pt x="1892411" y="1009816"/>
                      <a:pt x="1892411" y="1009816"/>
                    </a:cubicBezTo>
                    <a:cubicBezTo>
                      <a:pt x="1893736" y="966084"/>
                      <a:pt x="1894201" y="922317"/>
                      <a:pt x="1896386" y="878619"/>
                    </a:cubicBezTo>
                    <a:cubicBezTo>
                      <a:pt x="1896731" y="871715"/>
                      <a:pt x="1901706" y="833543"/>
                      <a:pt x="1908313" y="826936"/>
                    </a:cubicBezTo>
                    <a:cubicBezTo>
                      <a:pt x="1910964" y="824285"/>
                      <a:pt x="1913923" y="821911"/>
                      <a:pt x="1916265" y="818984"/>
                    </a:cubicBezTo>
                    <a:cubicBezTo>
                      <a:pt x="1925951" y="806877"/>
                      <a:pt x="1924005" y="805438"/>
                      <a:pt x="1932167" y="791155"/>
                    </a:cubicBezTo>
                    <a:cubicBezTo>
                      <a:pt x="1934538" y="787006"/>
                      <a:pt x="1937468" y="783204"/>
                      <a:pt x="1940119" y="779228"/>
                    </a:cubicBezTo>
                    <a:cubicBezTo>
                      <a:pt x="1949100" y="752280"/>
                      <a:pt x="1938933" y="785158"/>
                      <a:pt x="1948070" y="739471"/>
                    </a:cubicBezTo>
                    <a:cubicBezTo>
                      <a:pt x="1950213" y="728755"/>
                      <a:pt x="1956021" y="707666"/>
                      <a:pt x="1956021" y="707666"/>
                    </a:cubicBezTo>
                    <a:cubicBezTo>
                      <a:pt x="1954696" y="694414"/>
                      <a:pt x="1955276" y="680830"/>
                      <a:pt x="1952046" y="667909"/>
                    </a:cubicBezTo>
                    <a:cubicBezTo>
                      <a:pt x="1951137" y="664273"/>
                      <a:pt x="1945124" y="663562"/>
                      <a:pt x="1944094" y="659958"/>
                    </a:cubicBezTo>
                    <a:cubicBezTo>
                      <a:pt x="1942274" y="653587"/>
                      <a:pt x="1944094" y="646706"/>
                      <a:pt x="1944094" y="640080"/>
                    </a:cubicBezTo>
                    <a:lnTo>
                      <a:pt x="1876508" y="675861"/>
                    </a:lnTo>
                    <a:lnTo>
                      <a:pt x="1808922" y="584421"/>
                    </a:lnTo>
                    <a:lnTo>
                      <a:pt x="1681701" y="576469"/>
                    </a:lnTo>
                    <a:lnTo>
                      <a:pt x="1665799" y="508883"/>
                    </a:lnTo>
                    <a:lnTo>
                      <a:pt x="1304014" y="496956"/>
                    </a:lnTo>
                    <a:lnTo>
                      <a:pt x="1280160" y="457200"/>
                    </a:lnTo>
                    <a:lnTo>
                      <a:pt x="1164866" y="457200"/>
                    </a:lnTo>
                    <a:cubicBezTo>
                      <a:pt x="1159565" y="467802"/>
                      <a:pt x="1153633" y="478110"/>
                      <a:pt x="1148964" y="489005"/>
                    </a:cubicBezTo>
                    <a:cubicBezTo>
                      <a:pt x="1145663" y="496709"/>
                      <a:pt x="1141013" y="512859"/>
                      <a:pt x="1141013" y="512859"/>
                    </a:cubicBezTo>
                    <a:cubicBezTo>
                      <a:pt x="1139688" y="535388"/>
                      <a:pt x="1143769" y="558905"/>
                      <a:pt x="1137037" y="580445"/>
                    </a:cubicBezTo>
                    <a:cubicBezTo>
                      <a:pt x="1135407" y="585660"/>
                      <a:pt x="1125401" y="579883"/>
                      <a:pt x="1121134" y="576469"/>
                    </a:cubicBezTo>
                    <a:cubicBezTo>
                      <a:pt x="1090848" y="552239"/>
                      <a:pt x="1146121" y="574194"/>
                      <a:pt x="1105232" y="560567"/>
                    </a:cubicBezTo>
                    <a:cubicBezTo>
                      <a:pt x="1102581" y="557917"/>
                      <a:pt x="1098956" y="555969"/>
                      <a:pt x="1097280" y="552616"/>
                    </a:cubicBezTo>
                    <a:cubicBezTo>
                      <a:pt x="1094836" y="547729"/>
                      <a:pt x="1093943" y="542140"/>
                      <a:pt x="1093305" y="536713"/>
                    </a:cubicBezTo>
                    <a:cubicBezTo>
                      <a:pt x="1091286" y="519552"/>
                      <a:pt x="1092513" y="502012"/>
                      <a:pt x="1089329" y="485029"/>
                    </a:cubicBezTo>
                    <a:cubicBezTo>
                      <a:pt x="1088448" y="480333"/>
                      <a:pt x="1083515" y="477376"/>
                      <a:pt x="1081378" y="473102"/>
                    </a:cubicBezTo>
                    <a:cubicBezTo>
                      <a:pt x="1079504" y="469354"/>
                      <a:pt x="1078727" y="465151"/>
                      <a:pt x="1077402" y="461176"/>
                    </a:cubicBezTo>
                    <a:cubicBezTo>
                      <a:pt x="1078727" y="445273"/>
                      <a:pt x="1079269" y="429286"/>
                      <a:pt x="1081378" y="413468"/>
                    </a:cubicBezTo>
                    <a:cubicBezTo>
                      <a:pt x="1083166" y="400058"/>
                      <a:pt x="1091473" y="400782"/>
                      <a:pt x="1081378" y="385638"/>
                    </a:cubicBezTo>
                    <a:cubicBezTo>
                      <a:pt x="1078728" y="381662"/>
                      <a:pt x="1073427" y="380337"/>
                      <a:pt x="1069451" y="377687"/>
                    </a:cubicBezTo>
                    <a:cubicBezTo>
                      <a:pt x="1073427" y="376362"/>
                      <a:pt x="1077312" y="374727"/>
                      <a:pt x="1081378" y="373711"/>
                    </a:cubicBezTo>
                    <a:cubicBezTo>
                      <a:pt x="1104845" y="367844"/>
                      <a:pt x="1117844" y="368228"/>
                      <a:pt x="1144988" y="365760"/>
                    </a:cubicBezTo>
                    <a:cubicBezTo>
                      <a:pt x="1148964" y="364435"/>
                      <a:pt x="1153428" y="364109"/>
                      <a:pt x="1156915" y="361784"/>
                    </a:cubicBezTo>
                    <a:cubicBezTo>
                      <a:pt x="1161593" y="358665"/>
                      <a:pt x="1164523" y="353456"/>
                      <a:pt x="1168842" y="349857"/>
                    </a:cubicBezTo>
                    <a:cubicBezTo>
                      <a:pt x="1172513" y="346798"/>
                      <a:pt x="1176793" y="344556"/>
                      <a:pt x="1180769" y="341906"/>
                    </a:cubicBezTo>
                    <a:cubicBezTo>
                      <a:pt x="1197232" y="317211"/>
                      <a:pt x="1182760" y="332214"/>
                      <a:pt x="1232453" y="326003"/>
                    </a:cubicBezTo>
                    <a:cubicBezTo>
                      <a:pt x="1250983" y="323687"/>
                      <a:pt x="1251198" y="321459"/>
                      <a:pt x="1268233" y="318052"/>
                    </a:cubicBezTo>
                    <a:cubicBezTo>
                      <a:pt x="1276137" y="316471"/>
                      <a:pt x="1284156" y="315518"/>
                      <a:pt x="1292087" y="314076"/>
                    </a:cubicBezTo>
                    <a:cubicBezTo>
                      <a:pt x="1298736" y="312867"/>
                      <a:pt x="1305340" y="311426"/>
                      <a:pt x="1311966" y="310101"/>
                    </a:cubicBezTo>
                    <a:cubicBezTo>
                      <a:pt x="1314616" y="307450"/>
                      <a:pt x="1319630" y="305886"/>
                      <a:pt x="1319917" y="302149"/>
                    </a:cubicBezTo>
                    <a:cubicBezTo>
                      <a:pt x="1319955" y="301649"/>
                      <a:pt x="1319311" y="258732"/>
                      <a:pt x="1311966" y="246490"/>
                    </a:cubicBezTo>
                    <a:cubicBezTo>
                      <a:pt x="1307063" y="238318"/>
                      <a:pt x="1297900" y="237633"/>
                      <a:pt x="1296063" y="226612"/>
                    </a:cubicBezTo>
                    <a:cubicBezTo>
                      <a:pt x="1294102" y="214847"/>
                      <a:pt x="1296063" y="202758"/>
                      <a:pt x="1296063" y="190831"/>
                    </a:cubicBezTo>
                    <a:lnTo>
                      <a:pt x="1280160" y="103367"/>
                    </a:lnTo>
                    <a:cubicBezTo>
                      <a:pt x="1283389" y="71077"/>
                      <a:pt x="1277187" y="70307"/>
                      <a:pt x="1292087" y="51683"/>
                    </a:cubicBezTo>
                    <a:cubicBezTo>
                      <a:pt x="1294429" y="48756"/>
                      <a:pt x="1297388" y="46382"/>
                      <a:pt x="1300039" y="43732"/>
                    </a:cubicBezTo>
                    <a:cubicBezTo>
                      <a:pt x="1303834" y="28548"/>
                      <a:pt x="1308538" y="22921"/>
                      <a:pt x="1296063" y="7951"/>
                    </a:cubicBezTo>
                    <a:cubicBezTo>
                      <a:pt x="1293380" y="4732"/>
                      <a:pt x="1284136" y="3976"/>
                      <a:pt x="1284136" y="3976"/>
                    </a:cubicBezTo>
                    <a:lnTo>
                      <a:pt x="826936" y="0"/>
                    </a:lnTo>
                    <a:lnTo>
                      <a:pt x="826936" y="55659"/>
                    </a:lnTo>
                    <a:lnTo>
                      <a:pt x="596348" y="55659"/>
                    </a:lnTo>
                    <a:lnTo>
                      <a:pt x="580446" y="103367"/>
                    </a:lnTo>
                    <a:lnTo>
                      <a:pt x="425395" y="103367"/>
                    </a:lnTo>
                    <a:lnTo>
                      <a:pt x="429371" y="166977"/>
                    </a:lnTo>
                    <a:cubicBezTo>
                      <a:pt x="428046" y="180229"/>
                      <a:pt x="427849" y="193644"/>
                      <a:pt x="425395" y="206734"/>
                    </a:cubicBezTo>
                    <a:cubicBezTo>
                      <a:pt x="423850" y="214972"/>
                      <a:pt x="419477" y="222457"/>
                      <a:pt x="417444" y="230588"/>
                    </a:cubicBezTo>
                    <a:lnTo>
                      <a:pt x="413468" y="246490"/>
                    </a:lnTo>
                    <a:cubicBezTo>
                      <a:pt x="414793" y="265043"/>
                      <a:pt x="414212" y="283832"/>
                      <a:pt x="417444" y="302149"/>
                    </a:cubicBezTo>
                    <a:cubicBezTo>
                      <a:pt x="418274" y="306854"/>
                      <a:pt x="422285" y="310448"/>
                      <a:pt x="425395" y="314076"/>
                    </a:cubicBezTo>
                    <a:cubicBezTo>
                      <a:pt x="438249" y="329073"/>
                      <a:pt x="439157" y="328552"/>
                      <a:pt x="453225" y="337930"/>
                    </a:cubicBezTo>
                    <a:cubicBezTo>
                      <a:pt x="454550" y="341906"/>
                      <a:pt x="455044" y="346264"/>
                      <a:pt x="457200" y="349857"/>
                    </a:cubicBezTo>
                    <a:cubicBezTo>
                      <a:pt x="459129" y="353071"/>
                      <a:pt x="464738" y="354083"/>
                      <a:pt x="465152" y="357809"/>
                    </a:cubicBezTo>
                    <a:cubicBezTo>
                      <a:pt x="466187" y="367122"/>
                      <a:pt x="462501" y="376362"/>
                      <a:pt x="461176" y="385638"/>
                    </a:cubicBezTo>
                    <a:cubicBezTo>
                      <a:pt x="462501" y="397565"/>
                      <a:pt x="462241" y="409777"/>
                      <a:pt x="465152" y="421419"/>
                    </a:cubicBezTo>
                    <a:cubicBezTo>
                      <a:pt x="466311" y="426054"/>
                      <a:pt x="470966" y="429072"/>
                      <a:pt x="473103" y="433346"/>
                    </a:cubicBezTo>
                    <a:cubicBezTo>
                      <a:pt x="474977" y="437094"/>
                      <a:pt x="475044" y="441610"/>
                      <a:pt x="477079" y="445273"/>
                    </a:cubicBezTo>
                    <a:cubicBezTo>
                      <a:pt x="490721" y="469829"/>
                      <a:pt x="487485" y="465463"/>
                      <a:pt x="504908" y="477078"/>
                    </a:cubicBezTo>
                    <a:cubicBezTo>
                      <a:pt x="507558" y="481054"/>
                      <a:pt x="509128" y="486020"/>
                      <a:pt x="512859" y="489005"/>
                    </a:cubicBezTo>
                    <a:cubicBezTo>
                      <a:pt x="523373" y="497417"/>
                      <a:pt x="543676" y="490282"/>
                      <a:pt x="552616" y="489005"/>
                    </a:cubicBezTo>
                    <a:cubicBezTo>
                      <a:pt x="553941" y="485029"/>
                      <a:pt x="553974" y="480350"/>
                      <a:pt x="556592" y="477078"/>
                    </a:cubicBezTo>
                    <a:cubicBezTo>
                      <a:pt x="559577" y="473347"/>
                      <a:pt x="567008" y="473660"/>
                      <a:pt x="568519" y="469127"/>
                    </a:cubicBezTo>
                    <a:cubicBezTo>
                      <a:pt x="572730" y="456492"/>
                      <a:pt x="571169" y="442622"/>
                      <a:pt x="572494" y="429370"/>
                    </a:cubicBezTo>
                    <a:cubicBezTo>
                      <a:pt x="577795" y="430695"/>
                      <a:pt x="583653" y="430635"/>
                      <a:pt x="588397" y="433346"/>
                    </a:cubicBezTo>
                    <a:cubicBezTo>
                      <a:pt x="630092" y="457172"/>
                      <a:pt x="575011" y="436835"/>
                      <a:pt x="612251" y="449249"/>
                    </a:cubicBezTo>
                    <a:cubicBezTo>
                      <a:pt x="642952" y="441573"/>
                      <a:pt x="642583" y="451168"/>
                      <a:pt x="648032" y="429370"/>
                    </a:cubicBezTo>
                    <a:cubicBezTo>
                      <a:pt x="649671" y="422815"/>
                      <a:pt x="650682" y="416118"/>
                      <a:pt x="652007" y="409492"/>
                    </a:cubicBezTo>
                    <a:cubicBezTo>
                      <a:pt x="656385" y="410039"/>
                      <a:pt x="686064" y="411638"/>
                      <a:pt x="695739" y="417443"/>
                    </a:cubicBezTo>
                    <a:cubicBezTo>
                      <a:pt x="698953" y="419372"/>
                      <a:pt x="700692" y="423146"/>
                      <a:pt x="703691" y="425395"/>
                    </a:cubicBezTo>
                    <a:cubicBezTo>
                      <a:pt x="725562" y="441798"/>
                      <a:pt x="720878" y="439074"/>
                      <a:pt x="739472" y="445273"/>
                    </a:cubicBezTo>
                    <a:cubicBezTo>
                      <a:pt x="743448" y="449249"/>
                      <a:pt x="747080" y="453601"/>
                      <a:pt x="751399" y="457200"/>
                    </a:cubicBezTo>
                    <a:cubicBezTo>
                      <a:pt x="755070" y="460259"/>
                      <a:pt x="759947" y="461772"/>
                      <a:pt x="763326" y="465151"/>
                    </a:cubicBezTo>
                    <a:cubicBezTo>
                      <a:pt x="766705" y="468530"/>
                      <a:pt x="767301" y="474427"/>
                      <a:pt x="771277" y="477078"/>
                    </a:cubicBezTo>
                    <a:cubicBezTo>
                      <a:pt x="775823" y="480109"/>
                      <a:pt x="781878" y="479729"/>
                      <a:pt x="787179" y="481054"/>
                    </a:cubicBezTo>
                    <a:cubicBezTo>
                      <a:pt x="803082" y="479729"/>
                      <a:pt x="819239" y="480208"/>
                      <a:pt x="834887" y="477078"/>
                    </a:cubicBezTo>
                    <a:cubicBezTo>
                      <a:pt x="850789" y="473898"/>
                      <a:pt x="844164" y="465681"/>
                      <a:pt x="854766" y="457200"/>
                    </a:cubicBezTo>
                    <a:cubicBezTo>
                      <a:pt x="858038" y="454582"/>
                      <a:pt x="862717" y="454549"/>
                      <a:pt x="866693" y="453224"/>
                    </a:cubicBezTo>
                    <a:cubicBezTo>
                      <a:pt x="869343" y="449248"/>
                      <a:pt x="870913" y="444282"/>
                      <a:pt x="874644" y="441297"/>
                    </a:cubicBezTo>
                    <a:cubicBezTo>
                      <a:pt x="877234" y="439225"/>
                      <a:pt x="901438" y="433605"/>
                      <a:pt x="902473" y="433346"/>
                    </a:cubicBezTo>
                    <a:cubicBezTo>
                      <a:pt x="902612" y="433415"/>
                      <a:pt x="929600" y="446086"/>
                      <a:pt x="930303" y="449249"/>
                    </a:cubicBezTo>
                    <a:cubicBezTo>
                      <a:pt x="932336" y="458396"/>
                      <a:pt x="931358" y="469172"/>
                      <a:pt x="926327" y="477078"/>
                    </a:cubicBezTo>
                    <a:cubicBezTo>
                      <a:pt x="916638" y="492303"/>
                      <a:pt x="903798" y="491276"/>
                      <a:pt x="890546" y="496956"/>
                    </a:cubicBezTo>
                    <a:cubicBezTo>
                      <a:pt x="885099" y="499291"/>
                      <a:pt x="879945" y="502257"/>
                      <a:pt x="874644" y="504908"/>
                    </a:cubicBezTo>
                    <a:cubicBezTo>
                      <a:pt x="864041" y="536716"/>
                      <a:pt x="879946" y="499605"/>
                      <a:pt x="858741" y="520810"/>
                    </a:cubicBezTo>
                    <a:cubicBezTo>
                      <a:pt x="844299" y="535252"/>
                      <a:pt x="865047" y="532737"/>
                      <a:pt x="846814" y="532737"/>
                    </a:cubicBezTo>
                    <a:lnTo>
                      <a:pt x="838863" y="771276"/>
                    </a:lnTo>
                    <a:lnTo>
                      <a:pt x="437322" y="799106"/>
                    </a:lnTo>
                    <a:cubicBezTo>
                      <a:pt x="435997" y="856090"/>
                      <a:pt x="434671" y="913075"/>
                      <a:pt x="433346" y="970059"/>
                    </a:cubicBezTo>
                    <a:lnTo>
                      <a:pt x="357809" y="970059"/>
                    </a:lnTo>
                    <a:lnTo>
                      <a:pt x="337931" y="1001864"/>
                    </a:lnTo>
                    <a:cubicBezTo>
                      <a:pt x="306759" y="1038232"/>
                      <a:pt x="322716" y="1021055"/>
                      <a:pt x="290223" y="1053548"/>
                    </a:cubicBezTo>
                    <a:cubicBezTo>
                      <a:pt x="278552" y="1065219"/>
                      <a:pt x="260103" y="1084792"/>
                      <a:pt x="246491" y="1089329"/>
                    </a:cubicBezTo>
                    <a:lnTo>
                      <a:pt x="234564" y="1093304"/>
                    </a:lnTo>
                    <a:cubicBezTo>
                      <a:pt x="231914" y="1097280"/>
                      <a:pt x="228750" y="1100957"/>
                      <a:pt x="226613" y="1105231"/>
                    </a:cubicBezTo>
                    <a:cubicBezTo>
                      <a:pt x="224739" y="1108979"/>
                      <a:pt x="224288" y="1113306"/>
                      <a:pt x="222637" y="1117158"/>
                    </a:cubicBezTo>
                    <a:cubicBezTo>
                      <a:pt x="220302" y="1122605"/>
                      <a:pt x="217336" y="1127760"/>
                      <a:pt x="214686" y="1133061"/>
                    </a:cubicBezTo>
                    <a:cubicBezTo>
                      <a:pt x="213361" y="1167517"/>
                      <a:pt x="215763" y="1202319"/>
                      <a:pt x="210710" y="1236428"/>
                    </a:cubicBezTo>
                    <a:cubicBezTo>
                      <a:pt x="210096" y="1240573"/>
                      <a:pt x="202193" y="1237967"/>
                      <a:pt x="198783" y="1240403"/>
                    </a:cubicBezTo>
                    <a:cubicBezTo>
                      <a:pt x="192683" y="1244760"/>
                      <a:pt x="189118" y="1252147"/>
                      <a:pt x="182880" y="1256306"/>
                    </a:cubicBezTo>
                    <a:cubicBezTo>
                      <a:pt x="155539" y="1274534"/>
                      <a:pt x="168092" y="1269187"/>
                      <a:pt x="147099" y="1276184"/>
                    </a:cubicBezTo>
                    <a:cubicBezTo>
                      <a:pt x="144449" y="1278835"/>
                      <a:pt x="142501" y="1282460"/>
                      <a:pt x="139148" y="1284136"/>
                    </a:cubicBezTo>
                    <a:cubicBezTo>
                      <a:pt x="131651" y="1287884"/>
                      <a:pt x="115294" y="1292087"/>
                      <a:pt x="115294" y="1292087"/>
                    </a:cubicBezTo>
                    <a:cubicBezTo>
                      <a:pt x="111318" y="1296063"/>
                      <a:pt x="108045" y="1300895"/>
                      <a:pt x="103367" y="1304014"/>
                    </a:cubicBezTo>
                    <a:cubicBezTo>
                      <a:pt x="99880" y="1306338"/>
                      <a:pt x="94712" y="1305371"/>
                      <a:pt x="91440" y="1307989"/>
                    </a:cubicBezTo>
                    <a:cubicBezTo>
                      <a:pt x="87709" y="1310974"/>
                      <a:pt x="86474" y="1316185"/>
                      <a:pt x="83489" y="1319916"/>
                    </a:cubicBezTo>
                    <a:cubicBezTo>
                      <a:pt x="81148" y="1322843"/>
                      <a:pt x="78188" y="1325217"/>
                      <a:pt x="75538" y="1327868"/>
                    </a:cubicBezTo>
                    <a:cubicBezTo>
                      <a:pt x="61037" y="1371366"/>
                      <a:pt x="84163" y="1305480"/>
                      <a:pt x="63611" y="1351722"/>
                    </a:cubicBezTo>
                    <a:cubicBezTo>
                      <a:pt x="60207" y="1359381"/>
                      <a:pt x="60308" y="1368602"/>
                      <a:pt x="55659" y="1375576"/>
                    </a:cubicBezTo>
                    <a:cubicBezTo>
                      <a:pt x="36638" y="1404107"/>
                      <a:pt x="46514" y="1392672"/>
                      <a:pt x="27830" y="1411356"/>
                    </a:cubicBezTo>
                    <a:cubicBezTo>
                      <a:pt x="26505" y="1416657"/>
                      <a:pt x="26565" y="1422515"/>
                      <a:pt x="23854" y="1427259"/>
                    </a:cubicBezTo>
                    <a:cubicBezTo>
                      <a:pt x="21064" y="1432141"/>
                      <a:pt x="15526" y="1434867"/>
                      <a:pt x="11927" y="1439186"/>
                    </a:cubicBezTo>
                    <a:cubicBezTo>
                      <a:pt x="8868" y="1442857"/>
                      <a:pt x="6626" y="1447137"/>
                      <a:pt x="3976" y="1451113"/>
                    </a:cubicBezTo>
                    <a:lnTo>
                      <a:pt x="0" y="1514723"/>
                    </a:lnTo>
                    <a:lnTo>
                      <a:pt x="548640" y="1506772"/>
                    </a:lnTo>
                    <a:lnTo>
                      <a:pt x="548640" y="1562431"/>
                    </a:lnTo>
                    <a:lnTo>
                      <a:pt x="620202" y="1566407"/>
                    </a:lnTo>
                    <a:lnTo>
                      <a:pt x="568519" y="170953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741747" y="4403706"/>
                <a:ext cx="1452943" cy="1598797"/>
              </a:xfrm>
              <a:custGeom>
                <a:avLst/>
                <a:gdLst>
                  <a:gd name="connsiteX0" fmla="*/ 0 w 1452943"/>
                  <a:gd name="connsiteY0" fmla="*/ 112196 h 1598797"/>
                  <a:gd name="connsiteX1" fmla="*/ 33659 w 1452943"/>
                  <a:gd name="connsiteY1" fmla="*/ 1424893 h 1598797"/>
                  <a:gd name="connsiteX2" fmla="*/ 106587 w 1452943"/>
                  <a:gd name="connsiteY2" fmla="*/ 1413673 h 1598797"/>
                  <a:gd name="connsiteX3" fmla="*/ 173905 w 1452943"/>
                  <a:gd name="connsiteY3" fmla="*/ 1447332 h 1598797"/>
                  <a:gd name="connsiteX4" fmla="*/ 185124 w 1452943"/>
                  <a:gd name="connsiteY4" fmla="*/ 1464161 h 1598797"/>
                  <a:gd name="connsiteX5" fmla="*/ 241222 w 1452943"/>
                  <a:gd name="connsiteY5" fmla="*/ 1458552 h 1598797"/>
                  <a:gd name="connsiteX6" fmla="*/ 246832 w 1452943"/>
                  <a:gd name="connsiteY6" fmla="*/ 1441722 h 1598797"/>
                  <a:gd name="connsiteX7" fmla="*/ 269271 w 1452943"/>
                  <a:gd name="connsiteY7" fmla="*/ 1385624 h 1598797"/>
                  <a:gd name="connsiteX8" fmla="*/ 291711 w 1452943"/>
                  <a:gd name="connsiteY8" fmla="*/ 1335136 h 1598797"/>
                  <a:gd name="connsiteX9" fmla="*/ 297320 w 1452943"/>
                  <a:gd name="connsiteY9" fmla="*/ 1245379 h 1598797"/>
                  <a:gd name="connsiteX10" fmla="*/ 308540 w 1452943"/>
                  <a:gd name="connsiteY10" fmla="*/ 1228549 h 1598797"/>
                  <a:gd name="connsiteX11" fmla="*/ 319760 w 1452943"/>
                  <a:gd name="connsiteY11" fmla="*/ 1206110 h 1598797"/>
                  <a:gd name="connsiteX12" fmla="*/ 336589 w 1452943"/>
                  <a:gd name="connsiteY12" fmla="*/ 1133182 h 1598797"/>
                  <a:gd name="connsiteX13" fmla="*/ 342199 w 1452943"/>
                  <a:gd name="connsiteY13" fmla="*/ 1116353 h 1598797"/>
                  <a:gd name="connsiteX14" fmla="*/ 359028 w 1452943"/>
                  <a:gd name="connsiteY14" fmla="*/ 1110743 h 1598797"/>
                  <a:gd name="connsiteX15" fmla="*/ 398297 w 1452943"/>
                  <a:gd name="connsiteY15" fmla="*/ 1121963 h 1598797"/>
                  <a:gd name="connsiteX16" fmla="*/ 415127 w 1452943"/>
                  <a:gd name="connsiteY16" fmla="*/ 1138792 h 1598797"/>
                  <a:gd name="connsiteX17" fmla="*/ 448786 w 1452943"/>
                  <a:gd name="connsiteY17" fmla="*/ 1150012 h 1598797"/>
                  <a:gd name="connsiteX18" fmla="*/ 460005 w 1452943"/>
                  <a:gd name="connsiteY18" fmla="*/ 1166841 h 1598797"/>
                  <a:gd name="connsiteX19" fmla="*/ 437566 w 1452943"/>
                  <a:gd name="connsiteY19" fmla="*/ 1250988 h 1598797"/>
                  <a:gd name="connsiteX20" fmla="*/ 443176 w 1452943"/>
                  <a:gd name="connsiteY20" fmla="*/ 1391234 h 1598797"/>
                  <a:gd name="connsiteX21" fmla="*/ 460005 w 1452943"/>
                  <a:gd name="connsiteY21" fmla="*/ 1408063 h 1598797"/>
                  <a:gd name="connsiteX22" fmla="*/ 493664 w 1452943"/>
                  <a:gd name="connsiteY22" fmla="*/ 1441722 h 1598797"/>
                  <a:gd name="connsiteX23" fmla="*/ 499274 w 1452943"/>
                  <a:gd name="connsiteY23" fmla="*/ 1458552 h 1598797"/>
                  <a:gd name="connsiteX24" fmla="*/ 555372 w 1452943"/>
                  <a:gd name="connsiteY24" fmla="*/ 1492211 h 1598797"/>
                  <a:gd name="connsiteX25" fmla="*/ 572201 w 1452943"/>
                  <a:gd name="connsiteY25" fmla="*/ 1503430 h 1598797"/>
                  <a:gd name="connsiteX26" fmla="*/ 560982 w 1452943"/>
                  <a:gd name="connsiteY26" fmla="*/ 1531479 h 1598797"/>
                  <a:gd name="connsiteX27" fmla="*/ 510493 w 1452943"/>
                  <a:gd name="connsiteY27" fmla="*/ 1548309 h 1598797"/>
                  <a:gd name="connsiteX28" fmla="*/ 510493 w 1452943"/>
                  <a:gd name="connsiteY28" fmla="*/ 1587577 h 1598797"/>
                  <a:gd name="connsiteX29" fmla="*/ 527323 w 1452943"/>
                  <a:gd name="connsiteY29" fmla="*/ 1598797 h 1598797"/>
                  <a:gd name="connsiteX30" fmla="*/ 583421 w 1452943"/>
                  <a:gd name="connsiteY30" fmla="*/ 1593187 h 1598797"/>
                  <a:gd name="connsiteX31" fmla="*/ 605860 w 1452943"/>
                  <a:gd name="connsiteY31" fmla="*/ 1587577 h 1598797"/>
                  <a:gd name="connsiteX32" fmla="*/ 622690 w 1452943"/>
                  <a:gd name="connsiteY32" fmla="*/ 1570748 h 1598797"/>
                  <a:gd name="connsiteX33" fmla="*/ 656349 w 1452943"/>
                  <a:gd name="connsiteY33" fmla="*/ 1565138 h 1598797"/>
                  <a:gd name="connsiteX34" fmla="*/ 684398 w 1452943"/>
                  <a:gd name="connsiteY34" fmla="*/ 1559528 h 1598797"/>
                  <a:gd name="connsiteX35" fmla="*/ 706837 w 1452943"/>
                  <a:gd name="connsiteY35" fmla="*/ 1548309 h 1598797"/>
                  <a:gd name="connsiteX36" fmla="*/ 723666 w 1452943"/>
                  <a:gd name="connsiteY36" fmla="*/ 1542699 h 1598797"/>
                  <a:gd name="connsiteX37" fmla="*/ 706837 w 1452943"/>
                  <a:gd name="connsiteY37" fmla="*/ 1531479 h 1598797"/>
                  <a:gd name="connsiteX38" fmla="*/ 701227 w 1452943"/>
                  <a:gd name="connsiteY38" fmla="*/ 1458552 h 1598797"/>
                  <a:gd name="connsiteX39" fmla="*/ 729276 w 1452943"/>
                  <a:gd name="connsiteY39" fmla="*/ 1464161 h 1598797"/>
                  <a:gd name="connsiteX40" fmla="*/ 813424 w 1452943"/>
                  <a:gd name="connsiteY40" fmla="*/ 1424893 h 1598797"/>
                  <a:gd name="connsiteX41" fmla="*/ 847082 w 1452943"/>
                  <a:gd name="connsiteY41" fmla="*/ 1374404 h 1598797"/>
                  <a:gd name="connsiteX42" fmla="*/ 858302 w 1452943"/>
                  <a:gd name="connsiteY42" fmla="*/ 1357575 h 1598797"/>
                  <a:gd name="connsiteX43" fmla="*/ 852692 w 1452943"/>
                  <a:gd name="connsiteY43" fmla="*/ 1318306 h 1598797"/>
                  <a:gd name="connsiteX44" fmla="*/ 835863 w 1452943"/>
                  <a:gd name="connsiteY44" fmla="*/ 1312696 h 1598797"/>
                  <a:gd name="connsiteX45" fmla="*/ 847082 w 1452943"/>
                  <a:gd name="connsiteY45" fmla="*/ 1256598 h 1598797"/>
                  <a:gd name="connsiteX46" fmla="*/ 852692 w 1452943"/>
                  <a:gd name="connsiteY46" fmla="*/ 1211720 h 1598797"/>
                  <a:gd name="connsiteX47" fmla="*/ 863912 w 1452943"/>
                  <a:gd name="connsiteY47" fmla="*/ 1194890 h 1598797"/>
                  <a:gd name="connsiteX48" fmla="*/ 869522 w 1452943"/>
                  <a:gd name="connsiteY48" fmla="*/ 1178061 h 1598797"/>
                  <a:gd name="connsiteX49" fmla="*/ 863912 w 1452943"/>
                  <a:gd name="connsiteY49" fmla="*/ 1138792 h 1598797"/>
                  <a:gd name="connsiteX50" fmla="*/ 807814 w 1452943"/>
                  <a:gd name="connsiteY50" fmla="*/ 1099523 h 1598797"/>
                  <a:gd name="connsiteX51" fmla="*/ 774155 w 1452943"/>
                  <a:gd name="connsiteY51" fmla="*/ 1060255 h 1598797"/>
                  <a:gd name="connsiteX52" fmla="*/ 757325 w 1452943"/>
                  <a:gd name="connsiteY52" fmla="*/ 1054645 h 1598797"/>
                  <a:gd name="connsiteX53" fmla="*/ 740496 w 1452943"/>
                  <a:gd name="connsiteY53" fmla="*/ 1032206 h 1598797"/>
                  <a:gd name="connsiteX54" fmla="*/ 718057 w 1452943"/>
                  <a:gd name="connsiteY54" fmla="*/ 998547 h 1598797"/>
                  <a:gd name="connsiteX55" fmla="*/ 701227 w 1452943"/>
                  <a:gd name="connsiteY55" fmla="*/ 992937 h 1598797"/>
                  <a:gd name="connsiteX56" fmla="*/ 667568 w 1452943"/>
                  <a:gd name="connsiteY56" fmla="*/ 964888 h 1598797"/>
                  <a:gd name="connsiteX57" fmla="*/ 661959 w 1452943"/>
                  <a:gd name="connsiteY57" fmla="*/ 948058 h 1598797"/>
                  <a:gd name="connsiteX58" fmla="*/ 678788 w 1452943"/>
                  <a:gd name="connsiteY58" fmla="*/ 886350 h 1598797"/>
                  <a:gd name="connsiteX59" fmla="*/ 695617 w 1452943"/>
                  <a:gd name="connsiteY59" fmla="*/ 869521 h 1598797"/>
                  <a:gd name="connsiteX60" fmla="*/ 701227 w 1452943"/>
                  <a:gd name="connsiteY60" fmla="*/ 813423 h 1598797"/>
                  <a:gd name="connsiteX61" fmla="*/ 1452943 w 1452943"/>
                  <a:gd name="connsiteY61" fmla="*/ 819033 h 1598797"/>
                  <a:gd name="connsiteX62" fmla="*/ 1452943 w 1452943"/>
                  <a:gd name="connsiteY62" fmla="*/ 650738 h 1598797"/>
                  <a:gd name="connsiteX63" fmla="*/ 1391235 w 1452943"/>
                  <a:gd name="connsiteY63" fmla="*/ 645128 h 1598797"/>
                  <a:gd name="connsiteX64" fmla="*/ 1391235 w 1452943"/>
                  <a:gd name="connsiteY64" fmla="*/ 594640 h 1598797"/>
                  <a:gd name="connsiteX65" fmla="*/ 852692 w 1452943"/>
                  <a:gd name="connsiteY65" fmla="*/ 583420 h 1598797"/>
                  <a:gd name="connsiteX66" fmla="*/ 914400 w 1452943"/>
                  <a:gd name="connsiteY66" fmla="*/ 482444 h 1598797"/>
                  <a:gd name="connsiteX67" fmla="*/ 981718 w 1452943"/>
                  <a:gd name="connsiteY67" fmla="*/ 409516 h 1598797"/>
                  <a:gd name="connsiteX68" fmla="*/ 1020987 w 1452943"/>
                  <a:gd name="connsiteY68" fmla="*/ 381467 h 1598797"/>
                  <a:gd name="connsiteX69" fmla="*/ 1037816 w 1452943"/>
                  <a:gd name="connsiteY69" fmla="*/ 370247 h 1598797"/>
                  <a:gd name="connsiteX70" fmla="*/ 1054646 w 1452943"/>
                  <a:gd name="connsiteY70" fmla="*/ 353418 h 1598797"/>
                  <a:gd name="connsiteX71" fmla="*/ 1065865 w 1452943"/>
                  <a:gd name="connsiteY71" fmla="*/ 241222 h 1598797"/>
                  <a:gd name="connsiteX72" fmla="*/ 1071475 w 1452943"/>
                  <a:gd name="connsiteY72" fmla="*/ 224392 h 1598797"/>
                  <a:gd name="connsiteX73" fmla="*/ 1121963 w 1452943"/>
                  <a:gd name="connsiteY73" fmla="*/ 185123 h 1598797"/>
                  <a:gd name="connsiteX74" fmla="*/ 1138793 w 1452943"/>
                  <a:gd name="connsiteY74" fmla="*/ 173904 h 1598797"/>
                  <a:gd name="connsiteX75" fmla="*/ 1155622 w 1452943"/>
                  <a:gd name="connsiteY75" fmla="*/ 162684 h 1598797"/>
                  <a:gd name="connsiteX76" fmla="*/ 1178062 w 1452943"/>
                  <a:gd name="connsiteY76" fmla="*/ 129025 h 1598797"/>
                  <a:gd name="connsiteX77" fmla="*/ 1206111 w 1452943"/>
                  <a:gd name="connsiteY77" fmla="*/ 100976 h 1598797"/>
                  <a:gd name="connsiteX78" fmla="*/ 1273428 w 1452943"/>
                  <a:gd name="connsiteY78" fmla="*/ 95366 h 1598797"/>
                  <a:gd name="connsiteX79" fmla="*/ 1273428 w 1452943"/>
                  <a:gd name="connsiteY79" fmla="*/ 0 h 1598797"/>
                  <a:gd name="connsiteX80" fmla="*/ 785374 w 1452943"/>
                  <a:gd name="connsiteY80" fmla="*/ 11219 h 1598797"/>
                  <a:gd name="connsiteX81" fmla="*/ 785374 w 1452943"/>
                  <a:gd name="connsiteY81" fmla="*/ 11219 h 1598797"/>
                  <a:gd name="connsiteX82" fmla="*/ 757325 w 1452943"/>
                  <a:gd name="connsiteY82" fmla="*/ 117806 h 1598797"/>
                  <a:gd name="connsiteX83" fmla="*/ 701227 w 1452943"/>
                  <a:gd name="connsiteY83" fmla="*/ 123415 h 1598797"/>
                  <a:gd name="connsiteX84" fmla="*/ 706837 w 1452943"/>
                  <a:gd name="connsiteY84" fmla="*/ 297320 h 1598797"/>
                  <a:gd name="connsiteX85" fmla="*/ 673178 w 1452943"/>
                  <a:gd name="connsiteY85" fmla="*/ 347808 h 1598797"/>
                  <a:gd name="connsiteX86" fmla="*/ 706837 w 1452943"/>
                  <a:gd name="connsiteY86" fmla="*/ 387077 h 1598797"/>
                  <a:gd name="connsiteX87" fmla="*/ 656349 w 1452943"/>
                  <a:gd name="connsiteY87" fmla="*/ 398296 h 1598797"/>
                  <a:gd name="connsiteX88" fmla="*/ 639519 w 1452943"/>
                  <a:gd name="connsiteY88" fmla="*/ 403906 h 1598797"/>
                  <a:gd name="connsiteX89" fmla="*/ 600251 w 1452943"/>
                  <a:gd name="connsiteY89" fmla="*/ 409516 h 1598797"/>
                  <a:gd name="connsiteX90" fmla="*/ 583421 w 1452943"/>
                  <a:gd name="connsiteY90" fmla="*/ 420736 h 1598797"/>
                  <a:gd name="connsiteX91" fmla="*/ 555372 w 1452943"/>
                  <a:gd name="connsiteY91" fmla="*/ 448785 h 1598797"/>
                  <a:gd name="connsiteX92" fmla="*/ 532933 w 1452943"/>
                  <a:gd name="connsiteY92" fmla="*/ 499273 h 1598797"/>
                  <a:gd name="connsiteX93" fmla="*/ 527323 w 1452943"/>
                  <a:gd name="connsiteY93" fmla="*/ 527322 h 1598797"/>
                  <a:gd name="connsiteX94" fmla="*/ 499274 w 1452943"/>
                  <a:gd name="connsiteY94" fmla="*/ 560981 h 1598797"/>
                  <a:gd name="connsiteX95" fmla="*/ 460005 w 1452943"/>
                  <a:gd name="connsiteY95" fmla="*/ 611469 h 1598797"/>
                  <a:gd name="connsiteX96" fmla="*/ 437566 w 1452943"/>
                  <a:gd name="connsiteY96" fmla="*/ 605860 h 1598797"/>
                  <a:gd name="connsiteX97" fmla="*/ 443176 w 1452943"/>
                  <a:gd name="connsiteY97" fmla="*/ 560981 h 1598797"/>
                  <a:gd name="connsiteX98" fmla="*/ 454395 w 1452943"/>
                  <a:gd name="connsiteY98" fmla="*/ 516103 h 1598797"/>
                  <a:gd name="connsiteX99" fmla="*/ 471225 w 1452943"/>
                  <a:gd name="connsiteY99" fmla="*/ 504883 h 1598797"/>
                  <a:gd name="connsiteX100" fmla="*/ 476835 w 1452943"/>
                  <a:gd name="connsiteY100" fmla="*/ 370247 h 1598797"/>
                  <a:gd name="connsiteX101" fmla="*/ 488054 w 1452943"/>
                  <a:gd name="connsiteY101" fmla="*/ 353418 h 1598797"/>
                  <a:gd name="connsiteX102" fmla="*/ 493664 w 1452943"/>
                  <a:gd name="connsiteY102" fmla="*/ 336588 h 1598797"/>
                  <a:gd name="connsiteX103" fmla="*/ 527323 w 1452943"/>
                  <a:gd name="connsiteY103" fmla="*/ 308539 h 1598797"/>
                  <a:gd name="connsiteX104" fmla="*/ 555372 w 1452943"/>
                  <a:gd name="connsiteY104" fmla="*/ 269271 h 1598797"/>
                  <a:gd name="connsiteX105" fmla="*/ 577811 w 1452943"/>
                  <a:gd name="connsiteY105" fmla="*/ 263661 h 1598797"/>
                  <a:gd name="connsiteX106" fmla="*/ 611470 w 1452943"/>
                  <a:gd name="connsiteY106" fmla="*/ 258051 h 1598797"/>
                  <a:gd name="connsiteX107" fmla="*/ 628300 w 1452943"/>
                  <a:gd name="connsiteY107" fmla="*/ 241222 h 1598797"/>
                  <a:gd name="connsiteX108" fmla="*/ 617080 w 1452943"/>
                  <a:gd name="connsiteY108" fmla="*/ 201953 h 1598797"/>
                  <a:gd name="connsiteX109" fmla="*/ 600251 w 1452943"/>
                  <a:gd name="connsiteY109" fmla="*/ 196343 h 1598797"/>
                  <a:gd name="connsiteX110" fmla="*/ 583421 w 1452943"/>
                  <a:gd name="connsiteY110" fmla="*/ 185123 h 1598797"/>
                  <a:gd name="connsiteX111" fmla="*/ 589031 w 1452943"/>
                  <a:gd name="connsiteY111" fmla="*/ 162684 h 1598797"/>
                  <a:gd name="connsiteX112" fmla="*/ 605860 w 1452943"/>
                  <a:gd name="connsiteY112" fmla="*/ 157074 h 1598797"/>
                  <a:gd name="connsiteX113" fmla="*/ 617080 w 1452943"/>
                  <a:gd name="connsiteY113" fmla="*/ 123415 h 1598797"/>
                  <a:gd name="connsiteX114" fmla="*/ 611470 w 1452943"/>
                  <a:gd name="connsiteY114" fmla="*/ 67317 h 1598797"/>
                  <a:gd name="connsiteX115" fmla="*/ 589031 w 1452943"/>
                  <a:gd name="connsiteY115" fmla="*/ 61707 h 1598797"/>
                  <a:gd name="connsiteX116" fmla="*/ 572201 w 1452943"/>
                  <a:gd name="connsiteY116" fmla="*/ 50488 h 1598797"/>
                  <a:gd name="connsiteX117" fmla="*/ 510493 w 1452943"/>
                  <a:gd name="connsiteY117" fmla="*/ 56098 h 1598797"/>
                  <a:gd name="connsiteX118" fmla="*/ 460005 w 1452943"/>
                  <a:gd name="connsiteY118" fmla="*/ 67317 h 1598797"/>
                  <a:gd name="connsiteX119" fmla="*/ 443176 w 1452943"/>
                  <a:gd name="connsiteY119" fmla="*/ 78537 h 1598797"/>
                  <a:gd name="connsiteX120" fmla="*/ 437566 w 1452943"/>
                  <a:gd name="connsiteY120" fmla="*/ 95366 h 1598797"/>
                  <a:gd name="connsiteX121" fmla="*/ 454395 w 1452943"/>
                  <a:gd name="connsiteY121" fmla="*/ 173904 h 1598797"/>
                  <a:gd name="connsiteX122" fmla="*/ 392687 w 1452943"/>
                  <a:gd name="connsiteY122" fmla="*/ 179514 h 1598797"/>
                  <a:gd name="connsiteX123" fmla="*/ 387078 w 1452943"/>
                  <a:gd name="connsiteY123" fmla="*/ 151465 h 1598797"/>
                  <a:gd name="connsiteX124" fmla="*/ 375858 w 1452943"/>
                  <a:gd name="connsiteY124" fmla="*/ 134635 h 1598797"/>
                  <a:gd name="connsiteX125" fmla="*/ 342199 w 1452943"/>
                  <a:gd name="connsiteY125" fmla="*/ 123415 h 1598797"/>
                  <a:gd name="connsiteX126" fmla="*/ 0 w 1452943"/>
                  <a:gd name="connsiteY126" fmla="*/ 112196 h 15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452943" h="1598797">
                    <a:moveTo>
                      <a:pt x="0" y="112196"/>
                    </a:moveTo>
                    <a:lnTo>
                      <a:pt x="33659" y="1424893"/>
                    </a:lnTo>
                    <a:lnTo>
                      <a:pt x="106587" y="1413673"/>
                    </a:lnTo>
                    <a:cubicBezTo>
                      <a:pt x="136142" y="1424757"/>
                      <a:pt x="152774" y="1426202"/>
                      <a:pt x="173905" y="1447332"/>
                    </a:cubicBezTo>
                    <a:cubicBezTo>
                      <a:pt x="178672" y="1452099"/>
                      <a:pt x="181384" y="1458551"/>
                      <a:pt x="185124" y="1464161"/>
                    </a:cubicBezTo>
                    <a:cubicBezTo>
                      <a:pt x="203823" y="1462291"/>
                      <a:pt x="223561" y="1464974"/>
                      <a:pt x="241222" y="1458552"/>
                    </a:cubicBezTo>
                    <a:cubicBezTo>
                      <a:pt x="246779" y="1456531"/>
                      <a:pt x="245672" y="1447521"/>
                      <a:pt x="246832" y="1441722"/>
                    </a:cubicBezTo>
                    <a:cubicBezTo>
                      <a:pt x="256930" y="1391234"/>
                      <a:pt x="241073" y="1413824"/>
                      <a:pt x="269271" y="1385624"/>
                    </a:cubicBezTo>
                    <a:cubicBezTo>
                      <a:pt x="282623" y="1345569"/>
                      <a:pt x="273931" y="1361805"/>
                      <a:pt x="291711" y="1335136"/>
                    </a:cubicBezTo>
                    <a:cubicBezTo>
                      <a:pt x="293581" y="1305217"/>
                      <a:pt x="292645" y="1274990"/>
                      <a:pt x="297320" y="1245379"/>
                    </a:cubicBezTo>
                    <a:cubicBezTo>
                      <a:pt x="298372" y="1238719"/>
                      <a:pt x="305195" y="1234403"/>
                      <a:pt x="308540" y="1228549"/>
                    </a:cubicBezTo>
                    <a:cubicBezTo>
                      <a:pt x="312689" y="1221288"/>
                      <a:pt x="316020" y="1213590"/>
                      <a:pt x="319760" y="1206110"/>
                    </a:cubicBezTo>
                    <a:cubicBezTo>
                      <a:pt x="329811" y="1105605"/>
                      <a:pt x="313594" y="1179174"/>
                      <a:pt x="336589" y="1133182"/>
                    </a:cubicBezTo>
                    <a:cubicBezTo>
                      <a:pt x="339233" y="1127893"/>
                      <a:pt x="338018" y="1120534"/>
                      <a:pt x="342199" y="1116353"/>
                    </a:cubicBezTo>
                    <a:cubicBezTo>
                      <a:pt x="346380" y="1112172"/>
                      <a:pt x="353418" y="1112613"/>
                      <a:pt x="359028" y="1110743"/>
                    </a:cubicBezTo>
                    <a:cubicBezTo>
                      <a:pt x="362021" y="1111491"/>
                      <a:pt x="393467" y="1118743"/>
                      <a:pt x="398297" y="1121963"/>
                    </a:cubicBezTo>
                    <a:cubicBezTo>
                      <a:pt x="404898" y="1126364"/>
                      <a:pt x="408192" y="1134939"/>
                      <a:pt x="415127" y="1138792"/>
                    </a:cubicBezTo>
                    <a:cubicBezTo>
                      <a:pt x="425465" y="1144535"/>
                      <a:pt x="448786" y="1150012"/>
                      <a:pt x="448786" y="1150012"/>
                    </a:cubicBezTo>
                    <a:cubicBezTo>
                      <a:pt x="452526" y="1155622"/>
                      <a:pt x="460453" y="1160114"/>
                      <a:pt x="460005" y="1166841"/>
                    </a:cubicBezTo>
                    <a:cubicBezTo>
                      <a:pt x="458483" y="1189677"/>
                      <a:pt x="446211" y="1225055"/>
                      <a:pt x="437566" y="1250988"/>
                    </a:cubicBezTo>
                    <a:cubicBezTo>
                      <a:pt x="439436" y="1297737"/>
                      <a:pt x="436560" y="1344918"/>
                      <a:pt x="443176" y="1391234"/>
                    </a:cubicBezTo>
                    <a:cubicBezTo>
                      <a:pt x="444298" y="1399088"/>
                      <a:pt x="454926" y="1401968"/>
                      <a:pt x="460005" y="1408063"/>
                    </a:cubicBezTo>
                    <a:cubicBezTo>
                      <a:pt x="487348" y="1440875"/>
                      <a:pt x="450665" y="1409473"/>
                      <a:pt x="493664" y="1441722"/>
                    </a:cubicBezTo>
                    <a:cubicBezTo>
                      <a:pt x="495534" y="1447332"/>
                      <a:pt x="495093" y="1454371"/>
                      <a:pt x="499274" y="1458552"/>
                    </a:cubicBezTo>
                    <a:cubicBezTo>
                      <a:pt x="517568" y="1476846"/>
                      <a:pt x="534717" y="1480408"/>
                      <a:pt x="555372" y="1492211"/>
                    </a:cubicBezTo>
                    <a:cubicBezTo>
                      <a:pt x="561226" y="1495556"/>
                      <a:pt x="566591" y="1499690"/>
                      <a:pt x="572201" y="1503430"/>
                    </a:cubicBezTo>
                    <a:cubicBezTo>
                      <a:pt x="568461" y="1512780"/>
                      <a:pt x="566835" y="1523285"/>
                      <a:pt x="560982" y="1531479"/>
                    </a:cubicBezTo>
                    <a:cubicBezTo>
                      <a:pt x="550322" y="1546403"/>
                      <a:pt x="524427" y="1545987"/>
                      <a:pt x="510493" y="1548309"/>
                    </a:cubicBezTo>
                    <a:cubicBezTo>
                      <a:pt x="505447" y="1563447"/>
                      <a:pt x="499537" y="1571143"/>
                      <a:pt x="510493" y="1587577"/>
                    </a:cubicBezTo>
                    <a:cubicBezTo>
                      <a:pt x="514233" y="1593187"/>
                      <a:pt x="521713" y="1595057"/>
                      <a:pt x="527323" y="1598797"/>
                    </a:cubicBezTo>
                    <a:cubicBezTo>
                      <a:pt x="546022" y="1596927"/>
                      <a:pt x="564817" y="1595845"/>
                      <a:pt x="583421" y="1593187"/>
                    </a:cubicBezTo>
                    <a:cubicBezTo>
                      <a:pt x="591053" y="1592097"/>
                      <a:pt x="599166" y="1591402"/>
                      <a:pt x="605860" y="1587577"/>
                    </a:cubicBezTo>
                    <a:cubicBezTo>
                      <a:pt x="612748" y="1583641"/>
                      <a:pt x="615440" y="1573970"/>
                      <a:pt x="622690" y="1570748"/>
                    </a:cubicBezTo>
                    <a:cubicBezTo>
                      <a:pt x="633084" y="1566128"/>
                      <a:pt x="645158" y="1567173"/>
                      <a:pt x="656349" y="1565138"/>
                    </a:cubicBezTo>
                    <a:cubicBezTo>
                      <a:pt x="665730" y="1563432"/>
                      <a:pt x="675048" y="1561398"/>
                      <a:pt x="684398" y="1559528"/>
                    </a:cubicBezTo>
                    <a:cubicBezTo>
                      <a:pt x="691878" y="1555788"/>
                      <a:pt x="699151" y="1551603"/>
                      <a:pt x="706837" y="1548309"/>
                    </a:cubicBezTo>
                    <a:cubicBezTo>
                      <a:pt x="712272" y="1545980"/>
                      <a:pt x="723666" y="1548612"/>
                      <a:pt x="723666" y="1542699"/>
                    </a:cubicBezTo>
                    <a:cubicBezTo>
                      <a:pt x="723666" y="1535957"/>
                      <a:pt x="712447" y="1535219"/>
                      <a:pt x="706837" y="1531479"/>
                    </a:cubicBezTo>
                    <a:cubicBezTo>
                      <a:pt x="691577" y="1508590"/>
                      <a:pt x="677151" y="1494667"/>
                      <a:pt x="701227" y="1458552"/>
                    </a:cubicBezTo>
                    <a:cubicBezTo>
                      <a:pt x="706516" y="1450619"/>
                      <a:pt x="719926" y="1462291"/>
                      <a:pt x="729276" y="1464161"/>
                    </a:cubicBezTo>
                    <a:cubicBezTo>
                      <a:pt x="778003" y="1458748"/>
                      <a:pt x="784219" y="1468701"/>
                      <a:pt x="813424" y="1424893"/>
                    </a:cubicBezTo>
                    <a:lnTo>
                      <a:pt x="847082" y="1374404"/>
                    </a:lnTo>
                    <a:lnTo>
                      <a:pt x="858302" y="1357575"/>
                    </a:lnTo>
                    <a:cubicBezTo>
                      <a:pt x="856432" y="1344485"/>
                      <a:pt x="858605" y="1330133"/>
                      <a:pt x="852692" y="1318306"/>
                    </a:cubicBezTo>
                    <a:cubicBezTo>
                      <a:pt x="850048" y="1313017"/>
                      <a:pt x="837297" y="1318433"/>
                      <a:pt x="835863" y="1312696"/>
                    </a:cubicBezTo>
                    <a:cubicBezTo>
                      <a:pt x="832181" y="1297966"/>
                      <a:pt x="841822" y="1272380"/>
                      <a:pt x="847082" y="1256598"/>
                    </a:cubicBezTo>
                    <a:cubicBezTo>
                      <a:pt x="848952" y="1241639"/>
                      <a:pt x="848725" y="1226265"/>
                      <a:pt x="852692" y="1211720"/>
                    </a:cubicBezTo>
                    <a:cubicBezTo>
                      <a:pt x="854466" y="1205215"/>
                      <a:pt x="860897" y="1200921"/>
                      <a:pt x="863912" y="1194890"/>
                    </a:cubicBezTo>
                    <a:cubicBezTo>
                      <a:pt x="866557" y="1189601"/>
                      <a:pt x="867652" y="1183671"/>
                      <a:pt x="869522" y="1178061"/>
                    </a:cubicBezTo>
                    <a:cubicBezTo>
                      <a:pt x="867652" y="1164971"/>
                      <a:pt x="870181" y="1150434"/>
                      <a:pt x="863912" y="1138792"/>
                    </a:cubicBezTo>
                    <a:cubicBezTo>
                      <a:pt x="845660" y="1104896"/>
                      <a:pt x="835511" y="1106447"/>
                      <a:pt x="807814" y="1099523"/>
                    </a:cubicBezTo>
                    <a:cubicBezTo>
                      <a:pt x="800038" y="1089156"/>
                      <a:pt x="785874" y="1068067"/>
                      <a:pt x="774155" y="1060255"/>
                    </a:cubicBezTo>
                    <a:cubicBezTo>
                      <a:pt x="769235" y="1056975"/>
                      <a:pt x="762935" y="1056515"/>
                      <a:pt x="757325" y="1054645"/>
                    </a:cubicBezTo>
                    <a:cubicBezTo>
                      <a:pt x="751715" y="1047165"/>
                      <a:pt x="745135" y="1040324"/>
                      <a:pt x="740496" y="1032206"/>
                    </a:cubicBezTo>
                    <a:cubicBezTo>
                      <a:pt x="727829" y="1010038"/>
                      <a:pt x="745169" y="1016622"/>
                      <a:pt x="718057" y="998547"/>
                    </a:cubicBezTo>
                    <a:cubicBezTo>
                      <a:pt x="713137" y="995267"/>
                      <a:pt x="706837" y="994807"/>
                      <a:pt x="701227" y="992937"/>
                    </a:cubicBezTo>
                    <a:cubicBezTo>
                      <a:pt x="688812" y="984660"/>
                      <a:pt x="676205" y="977843"/>
                      <a:pt x="667568" y="964888"/>
                    </a:cubicBezTo>
                    <a:cubicBezTo>
                      <a:pt x="664288" y="959968"/>
                      <a:pt x="663829" y="953668"/>
                      <a:pt x="661959" y="948058"/>
                    </a:cubicBezTo>
                    <a:cubicBezTo>
                      <a:pt x="665849" y="920826"/>
                      <a:pt x="663490" y="907767"/>
                      <a:pt x="678788" y="886350"/>
                    </a:cubicBezTo>
                    <a:cubicBezTo>
                      <a:pt x="683399" y="879894"/>
                      <a:pt x="690007" y="875131"/>
                      <a:pt x="695617" y="869521"/>
                    </a:cubicBezTo>
                    <a:lnTo>
                      <a:pt x="701227" y="813423"/>
                    </a:lnTo>
                    <a:lnTo>
                      <a:pt x="1452943" y="819033"/>
                    </a:lnTo>
                    <a:lnTo>
                      <a:pt x="1452943" y="650738"/>
                    </a:lnTo>
                    <a:lnTo>
                      <a:pt x="1391235" y="645128"/>
                    </a:lnTo>
                    <a:lnTo>
                      <a:pt x="1391235" y="594640"/>
                    </a:lnTo>
                    <a:lnTo>
                      <a:pt x="852692" y="583420"/>
                    </a:lnTo>
                    <a:lnTo>
                      <a:pt x="914400" y="482444"/>
                    </a:lnTo>
                    <a:cubicBezTo>
                      <a:pt x="925175" y="469873"/>
                      <a:pt x="966433" y="419706"/>
                      <a:pt x="981718" y="409516"/>
                    </a:cubicBezTo>
                    <a:cubicBezTo>
                      <a:pt x="1021379" y="383074"/>
                      <a:pt x="972279" y="416258"/>
                      <a:pt x="1020987" y="381467"/>
                    </a:cubicBezTo>
                    <a:cubicBezTo>
                      <a:pt x="1026473" y="377548"/>
                      <a:pt x="1032637" y="374563"/>
                      <a:pt x="1037816" y="370247"/>
                    </a:cubicBezTo>
                    <a:cubicBezTo>
                      <a:pt x="1043911" y="365168"/>
                      <a:pt x="1049036" y="359028"/>
                      <a:pt x="1054646" y="353418"/>
                    </a:cubicBezTo>
                    <a:cubicBezTo>
                      <a:pt x="1057909" y="304470"/>
                      <a:pt x="1055753" y="281670"/>
                      <a:pt x="1065865" y="241222"/>
                    </a:cubicBezTo>
                    <a:cubicBezTo>
                      <a:pt x="1067299" y="235485"/>
                      <a:pt x="1068195" y="229312"/>
                      <a:pt x="1071475" y="224392"/>
                    </a:cubicBezTo>
                    <a:cubicBezTo>
                      <a:pt x="1082019" y="208577"/>
                      <a:pt x="1108595" y="194035"/>
                      <a:pt x="1121963" y="185123"/>
                    </a:cubicBezTo>
                    <a:lnTo>
                      <a:pt x="1138793" y="173904"/>
                    </a:lnTo>
                    <a:lnTo>
                      <a:pt x="1155622" y="162684"/>
                    </a:lnTo>
                    <a:lnTo>
                      <a:pt x="1178062" y="129025"/>
                    </a:lnTo>
                    <a:cubicBezTo>
                      <a:pt x="1184967" y="118668"/>
                      <a:pt x="1191726" y="103853"/>
                      <a:pt x="1206111" y="100976"/>
                    </a:cubicBezTo>
                    <a:cubicBezTo>
                      <a:pt x="1228190" y="96560"/>
                      <a:pt x="1273428" y="95366"/>
                      <a:pt x="1273428" y="95366"/>
                    </a:cubicBezTo>
                    <a:lnTo>
                      <a:pt x="1273428" y="0"/>
                    </a:lnTo>
                    <a:lnTo>
                      <a:pt x="785374" y="11219"/>
                    </a:lnTo>
                    <a:lnTo>
                      <a:pt x="785374" y="11219"/>
                    </a:lnTo>
                    <a:lnTo>
                      <a:pt x="757325" y="117806"/>
                    </a:lnTo>
                    <a:lnTo>
                      <a:pt x="701227" y="123415"/>
                    </a:lnTo>
                    <a:lnTo>
                      <a:pt x="706837" y="297320"/>
                    </a:lnTo>
                    <a:lnTo>
                      <a:pt x="673178" y="347808"/>
                    </a:lnTo>
                    <a:lnTo>
                      <a:pt x="706837" y="387077"/>
                    </a:lnTo>
                    <a:cubicBezTo>
                      <a:pt x="690008" y="390817"/>
                      <a:pt x="673074" y="394115"/>
                      <a:pt x="656349" y="398296"/>
                    </a:cubicBezTo>
                    <a:cubicBezTo>
                      <a:pt x="650612" y="399730"/>
                      <a:pt x="645318" y="402746"/>
                      <a:pt x="639519" y="403906"/>
                    </a:cubicBezTo>
                    <a:cubicBezTo>
                      <a:pt x="626554" y="406499"/>
                      <a:pt x="613340" y="407646"/>
                      <a:pt x="600251" y="409516"/>
                    </a:cubicBezTo>
                    <a:cubicBezTo>
                      <a:pt x="594641" y="413256"/>
                      <a:pt x="588189" y="415969"/>
                      <a:pt x="583421" y="420736"/>
                    </a:cubicBezTo>
                    <a:cubicBezTo>
                      <a:pt x="546018" y="458137"/>
                      <a:pt x="600253" y="418862"/>
                      <a:pt x="555372" y="448785"/>
                    </a:cubicBezTo>
                    <a:cubicBezTo>
                      <a:pt x="541940" y="468932"/>
                      <a:pt x="538656" y="470659"/>
                      <a:pt x="532933" y="499273"/>
                    </a:cubicBezTo>
                    <a:cubicBezTo>
                      <a:pt x="531063" y="508623"/>
                      <a:pt x="530671" y="518394"/>
                      <a:pt x="527323" y="527322"/>
                    </a:cubicBezTo>
                    <a:cubicBezTo>
                      <a:pt x="521101" y="543913"/>
                      <a:pt x="509812" y="547432"/>
                      <a:pt x="499274" y="560981"/>
                    </a:cubicBezTo>
                    <a:cubicBezTo>
                      <a:pt x="452309" y="621365"/>
                      <a:pt x="498211" y="573265"/>
                      <a:pt x="460005" y="611469"/>
                    </a:cubicBezTo>
                    <a:cubicBezTo>
                      <a:pt x="452525" y="609599"/>
                      <a:pt x="440004" y="613174"/>
                      <a:pt x="437566" y="605860"/>
                    </a:cubicBezTo>
                    <a:cubicBezTo>
                      <a:pt x="432799" y="591558"/>
                      <a:pt x="440884" y="575882"/>
                      <a:pt x="443176" y="560981"/>
                    </a:cubicBezTo>
                    <a:cubicBezTo>
                      <a:pt x="443375" y="559688"/>
                      <a:pt x="449846" y="521789"/>
                      <a:pt x="454395" y="516103"/>
                    </a:cubicBezTo>
                    <a:cubicBezTo>
                      <a:pt x="458607" y="510838"/>
                      <a:pt x="465615" y="508623"/>
                      <a:pt x="471225" y="504883"/>
                    </a:cubicBezTo>
                    <a:cubicBezTo>
                      <a:pt x="473095" y="460004"/>
                      <a:pt x="471875" y="414890"/>
                      <a:pt x="476835" y="370247"/>
                    </a:cubicBezTo>
                    <a:cubicBezTo>
                      <a:pt x="477580" y="363546"/>
                      <a:pt x="485039" y="359448"/>
                      <a:pt x="488054" y="353418"/>
                    </a:cubicBezTo>
                    <a:cubicBezTo>
                      <a:pt x="490699" y="348129"/>
                      <a:pt x="490384" y="341508"/>
                      <a:pt x="493664" y="336588"/>
                    </a:cubicBezTo>
                    <a:cubicBezTo>
                      <a:pt x="502302" y="323630"/>
                      <a:pt x="514905" y="316818"/>
                      <a:pt x="527323" y="308539"/>
                    </a:cubicBezTo>
                    <a:cubicBezTo>
                      <a:pt x="531868" y="301722"/>
                      <a:pt x="550946" y="272432"/>
                      <a:pt x="555372" y="269271"/>
                    </a:cubicBezTo>
                    <a:cubicBezTo>
                      <a:pt x="561646" y="264790"/>
                      <a:pt x="570251" y="265173"/>
                      <a:pt x="577811" y="263661"/>
                    </a:cubicBezTo>
                    <a:cubicBezTo>
                      <a:pt x="588965" y="261430"/>
                      <a:pt x="600250" y="259921"/>
                      <a:pt x="611470" y="258051"/>
                    </a:cubicBezTo>
                    <a:cubicBezTo>
                      <a:pt x="617080" y="252441"/>
                      <a:pt x="624364" y="248110"/>
                      <a:pt x="628300" y="241222"/>
                    </a:cubicBezTo>
                    <a:cubicBezTo>
                      <a:pt x="639861" y="220989"/>
                      <a:pt x="635216" y="214044"/>
                      <a:pt x="617080" y="201953"/>
                    </a:cubicBezTo>
                    <a:cubicBezTo>
                      <a:pt x="612160" y="198673"/>
                      <a:pt x="605540" y="198988"/>
                      <a:pt x="600251" y="196343"/>
                    </a:cubicBezTo>
                    <a:cubicBezTo>
                      <a:pt x="594220" y="193328"/>
                      <a:pt x="589031" y="188863"/>
                      <a:pt x="583421" y="185123"/>
                    </a:cubicBezTo>
                    <a:cubicBezTo>
                      <a:pt x="585291" y="177643"/>
                      <a:pt x="584215" y="168704"/>
                      <a:pt x="589031" y="162684"/>
                    </a:cubicBezTo>
                    <a:cubicBezTo>
                      <a:pt x="592725" y="158067"/>
                      <a:pt x="602423" y="161886"/>
                      <a:pt x="605860" y="157074"/>
                    </a:cubicBezTo>
                    <a:cubicBezTo>
                      <a:pt x="612734" y="147450"/>
                      <a:pt x="617080" y="123415"/>
                      <a:pt x="617080" y="123415"/>
                    </a:cubicBezTo>
                    <a:cubicBezTo>
                      <a:pt x="615210" y="104716"/>
                      <a:pt x="619246" y="84425"/>
                      <a:pt x="611470" y="67317"/>
                    </a:cubicBezTo>
                    <a:cubicBezTo>
                      <a:pt x="608280" y="60298"/>
                      <a:pt x="596118" y="64744"/>
                      <a:pt x="589031" y="61707"/>
                    </a:cubicBezTo>
                    <a:cubicBezTo>
                      <a:pt x="582834" y="59051"/>
                      <a:pt x="577811" y="54228"/>
                      <a:pt x="572201" y="50488"/>
                    </a:cubicBezTo>
                    <a:cubicBezTo>
                      <a:pt x="551632" y="52358"/>
                      <a:pt x="530988" y="53536"/>
                      <a:pt x="510493" y="56098"/>
                    </a:cubicBezTo>
                    <a:cubicBezTo>
                      <a:pt x="496240" y="57880"/>
                      <a:pt x="474425" y="63712"/>
                      <a:pt x="460005" y="67317"/>
                    </a:cubicBezTo>
                    <a:cubicBezTo>
                      <a:pt x="454395" y="71057"/>
                      <a:pt x="447388" y="73272"/>
                      <a:pt x="443176" y="78537"/>
                    </a:cubicBezTo>
                    <a:cubicBezTo>
                      <a:pt x="439482" y="83154"/>
                      <a:pt x="437566" y="89453"/>
                      <a:pt x="437566" y="95366"/>
                    </a:cubicBezTo>
                    <a:cubicBezTo>
                      <a:pt x="437566" y="154457"/>
                      <a:pt x="433750" y="142934"/>
                      <a:pt x="454395" y="173904"/>
                    </a:cubicBezTo>
                    <a:cubicBezTo>
                      <a:pt x="434391" y="187240"/>
                      <a:pt x="423305" y="199926"/>
                      <a:pt x="392687" y="179514"/>
                    </a:cubicBezTo>
                    <a:cubicBezTo>
                      <a:pt x="384754" y="174225"/>
                      <a:pt x="390426" y="160393"/>
                      <a:pt x="387078" y="151465"/>
                    </a:cubicBezTo>
                    <a:cubicBezTo>
                      <a:pt x="384711" y="145152"/>
                      <a:pt x="381575" y="138209"/>
                      <a:pt x="375858" y="134635"/>
                    </a:cubicBezTo>
                    <a:cubicBezTo>
                      <a:pt x="365829" y="128367"/>
                      <a:pt x="342199" y="123415"/>
                      <a:pt x="342199" y="123415"/>
                    </a:cubicBezTo>
                    <a:lnTo>
                      <a:pt x="0" y="11219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741747" y="2619784"/>
                <a:ext cx="1800751" cy="2429050"/>
              </a:xfrm>
              <a:custGeom>
                <a:avLst/>
                <a:gdLst>
                  <a:gd name="connsiteX0" fmla="*/ 185124 w 1800751"/>
                  <a:gd name="connsiteY0" fmla="*/ 123416 h 2429050"/>
                  <a:gd name="connsiteX1" fmla="*/ 0 w 1800751"/>
                  <a:gd name="connsiteY1" fmla="*/ 1727823 h 2429050"/>
                  <a:gd name="connsiteX2" fmla="*/ 5610 w 1800751"/>
                  <a:gd name="connsiteY2" fmla="*/ 1940996 h 2429050"/>
                  <a:gd name="connsiteX3" fmla="*/ 336589 w 1800751"/>
                  <a:gd name="connsiteY3" fmla="*/ 1940996 h 2429050"/>
                  <a:gd name="connsiteX4" fmla="*/ 387078 w 1800751"/>
                  <a:gd name="connsiteY4" fmla="*/ 1991485 h 2429050"/>
                  <a:gd name="connsiteX5" fmla="*/ 398297 w 1800751"/>
                  <a:gd name="connsiteY5" fmla="*/ 2025144 h 2429050"/>
                  <a:gd name="connsiteX6" fmla="*/ 415127 w 1800751"/>
                  <a:gd name="connsiteY6" fmla="*/ 2008314 h 2429050"/>
                  <a:gd name="connsiteX7" fmla="*/ 443176 w 1800751"/>
                  <a:gd name="connsiteY7" fmla="*/ 1985875 h 2429050"/>
                  <a:gd name="connsiteX8" fmla="*/ 510493 w 1800751"/>
                  <a:gd name="connsiteY8" fmla="*/ 1974655 h 2429050"/>
                  <a:gd name="connsiteX9" fmla="*/ 493664 w 1800751"/>
                  <a:gd name="connsiteY9" fmla="*/ 1940996 h 2429050"/>
                  <a:gd name="connsiteX10" fmla="*/ 488054 w 1800751"/>
                  <a:gd name="connsiteY10" fmla="*/ 1924167 h 2429050"/>
                  <a:gd name="connsiteX11" fmla="*/ 454395 w 1800751"/>
                  <a:gd name="connsiteY11" fmla="*/ 1912947 h 2429050"/>
                  <a:gd name="connsiteX12" fmla="*/ 460005 w 1800751"/>
                  <a:gd name="connsiteY12" fmla="*/ 1890508 h 2429050"/>
                  <a:gd name="connsiteX13" fmla="*/ 476835 w 1800751"/>
                  <a:gd name="connsiteY13" fmla="*/ 1884898 h 2429050"/>
                  <a:gd name="connsiteX14" fmla="*/ 532933 w 1800751"/>
                  <a:gd name="connsiteY14" fmla="*/ 1873679 h 2429050"/>
                  <a:gd name="connsiteX15" fmla="*/ 577811 w 1800751"/>
                  <a:gd name="connsiteY15" fmla="*/ 1873679 h 2429050"/>
                  <a:gd name="connsiteX16" fmla="*/ 583421 w 1800751"/>
                  <a:gd name="connsiteY16" fmla="*/ 1890508 h 2429050"/>
                  <a:gd name="connsiteX17" fmla="*/ 577811 w 1800751"/>
                  <a:gd name="connsiteY17" fmla="*/ 1929777 h 2429050"/>
                  <a:gd name="connsiteX18" fmla="*/ 560982 w 1800751"/>
                  <a:gd name="connsiteY18" fmla="*/ 1946606 h 2429050"/>
                  <a:gd name="connsiteX19" fmla="*/ 555372 w 1800751"/>
                  <a:gd name="connsiteY19" fmla="*/ 1963436 h 2429050"/>
                  <a:gd name="connsiteX20" fmla="*/ 572201 w 1800751"/>
                  <a:gd name="connsiteY20" fmla="*/ 2002704 h 2429050"/>
                  <a:gd name="connsiteX21" fmla="*/ 605860 w 1800751"/>
                  <a:gd name="connsiteY21" fmla="*/ 2025144 h 2429050"/>
                  <a:gd name="connsiteX22" fmla="*/ 572201 w 1800751"/>
                  <a:gd name="connsiteY22" fmla="*/ 2036363 h 2429050"/>
                  <a:gd name="connsiteX23" fmla="*/ 527323 w 1800751"/>
                  <a:gd name="connsiteY23" fmla="*/ 2047583 h 2429050"/>
                  <a:gd name="connsiteX24" fmla="*/ 493664 w 1800751"/>
                  <a:gd name="connsiteY24" fmla="*/ 2098071 h 2429050"/>
                  <a:gd name="connsiteX25" fmla="*/ 460005 w 1800751"/>
                  <a:gd name="connsiteY25" fmla="*/ 2109291 h 2429050"/>
                  <a:gd name="connsiteX26" fmla="*/ 448786 w 1800751"/>
                  <a:gd name="connsiteY26" fmla="*/ 2126120 h 2429050"/>
                  <a:gd name="connsiteX27" fmla="*/ 443176 w 1800751"/>
                  <a:gd name="connsiteY27" fmla="*/ 2159779 h 2429050"/>
                  <a:gd name="connsiteX28" fmla="*/ 437566 w 1800751"/>
                  <a:gd name="connsiteY28" fmla="*/ 2176609 h 2429050"/>
                  <a:gd name="connsiteX29" fmla="*/ 437566 w 1800751"/>
                  <a:gd name="connsiteY29" fmla="*/ 2294415 h 2429050"/>
                  <a:gd name="connsiteX30" fmla="*/ 415127 w 1800751"/>
                  <a:gd name="connsiteY30" fmla="*/ 2316854 h 2429050"/>
                  <a:gd name="connsiteX31" fmla="*/ 420736 w 1800751"/>
                  <a:gd name="connsiteY31" fmla="*/ 2367342 h 2429050"/>
                  <a:gd name="connsiteX32" fmla="*/ 426346 w 1800751"/>
                  <a:gd name="connsiteY32" fmla="*/ 2384172 h 2429050"/>
                  <a:gd name="connsiteX33" fmla="*/ 431956 w 1800751"/>
                  <a:gd name="connsiteY33" fmla="*/ 2423441 h 2429050"/>
                  <a:gd name="connsiteX34" fmla="*/ 448786 w 1800751"/>
                  <a:gd name="connsiteY34" fmla="*/ 2429050 h 2429050"/>
                  <a:gd name="connsiteX35" fmla="*/ 493664 w 1800751"/>
                  <a:gd name="connsiteY35" fmla="*/ 2423441 h 2429050"/>
                  <a:gd name="connsiteX36" fmla="*/ 499274 w 1800751"/>
                  <a:gd name="connsiteY36" fmla="*/ 2406611 h 2429050"/>
                  <a:gd name="connsiteX37" fmla="*/ 527323 w 1800751"/>
                  <a:gd name="connsiteY37" fmla="*/ 2372952 h 2429050"/>
                  <a:gd name="connsiteX38" fmla="*/ 555372 w 1800751"/>
                  <a:gd name="connsiteY38" fmla="*/ 2322464 h 2429050"/>
                  <a:gd name="connsiteX39" fmla="*/ 572201 w 1800751"/>
                  <a:gd name="connsiteY39" fmla="*/ 2311244 h 2429050"/>
                  <a:gd name="connsiteX40" fmla="*/ 583421 w 1800751"/>
                  <a:gd name="connsiteY40" fmla="*/ 2277585 h 2429050"/>
                  <a:gd name="connsiteX41" fmla="*/ 589031 w 1800751"/>
                  <a:gd name="connsiteY41" fmla="*/ 2243926 h 2429050"/>
                  <a:gd name="connsiteX42" fmla="*/ 605860 w 1800751"/>
                  <a:gd name="connsiteY42" fmla="*/ 2238317 h 2429050"/>
                  <a:gd name="connsiteX43" fmla="*/ 656349 w 1800751"/>
                  <a:gd name="connsiteY43" fmla="*/ 2210268 h 2429050"/>
                  <a:gd name="connsiteX44" fmla="*/ 673178 w 1800751"/>
                  <a:gd name="connsiteY44" fmla="*/ 2199048 h 2429050"/>
                  <a:gd name="connsiteX45" fmla="*/ 734886 w 1800751"/>
                  <a:gd name="connsiteY45" fmla="*/ 2193438 h 2429050"/>
                  <a:gd name="connsiteX46" fmla="*/ 712447 w 1800751"/>
                  <a:gd name="connsiteY46" fmla="*/ 2137340 h 2429050"/>
                  <a:gd name="connsiteX47" fmla="*/ 695617 w 1800751"/>
                  <a:gd name="connsiteY47" fmla="*/ 2131730 h 2429050"/>
                  <a:gd name="connsiteX48" fmla="*/ 701227 w 1800751"/>
                  <a:gd name="connsiteY48" fmla="*/ 2114901 h 2429050"/>
                  <a:gd name="connsiteX49" fmla="*/ 718057 w 1800751"/>
                  <a:gd name="connsiteY49" fmla="*/ 2109291 h 2429050"/>
                  <a:gd name="connsiteX50" fmla="*/ 734886 w 1800751"/>
                  <a:gd name="connsiteY50" fmla="*/ 2098071 h 2429050"/>
                  <a:gd name="connsiteX51" fmla="*/ 740496 w 1800751"/>
                  <a:gd name="connsiteY51" fmla="*/ 2041973 h 2429050"/>
                  <a:gd name="connsiteX52" fmla="*/ 734886 w 1800751"/>
                  <a:gd name="connsiteY52" fmla="*/ 1929777 h 2429050"/>
                  <a:gd name="connsiteX53" fmla="*/ 774155 w 1800751"/>
                  <a:gd name="connsiteY53" fmla="*/ 1940996 h 2429050"/>
                  <a:gd name="connsiteX54" fmla="*/ 785374 w 1800751"/>
                  <a:gd name="connsiteY54" fmla="*/ 1811971 h 2429050"/>
                  <a:gd name="connsiteX55" fmla="*/ 1290258 w 1800751"/>
                  <a:gd name="connsiteY55" fmla="*/ 1806361 h 2429050"/>
                  <a:gd name="connsiteX56" fmla="*/ 1284648 w 1800751"/>
                  <a:gd name="connsiteY56" fmla="*/ 1710994 h 2429050"/>
                  <a:gd name="connsiteX57" fmla="*/ 1694165 w 1800751"/>
                  <a:gd name="connsiteY57" fmla="*/ 1688555 h 2429050"/>
                  <a:gd name="connsiteX58" fmla="*/ 1699774 w 1800751"/>
                  <a:gd name="connsiteY58" fmla="*/ 1430503 h 2429050"/>
                  <a:gd name="connsiteX59" fmla="*/ 1699774 w 1800751"/>
                  <a:gd name="connsiteY59" fmla="*/ 1430503 h 2429050"/>
                  <a:gd name="connsiteX60" fmla="*/ 1750263 w 1800751"/>
                  <a:gd name="connsiteY60" fmla="*/ 1424893 h 2429050"/>
                  <a:gd name="connsiteX61" fmla="*/ 1755873 w 1800751"/>
                  <a:gd name="connsiteY61" fmla="*/ 1396844 h 2429050"/>
                  <a:gd name="connsiteX62" fmla="*/ 1767092 w 1800751"/>
                  <a:gd name="connsiteY62" fmla="*/ 1380015 h 2429050"/>
                  <a:gd name="connsiteX63" fmla="*/ 1772702 w 1800751"/>
                  <a:gd name="connsiteY63" fmla="*/ 1357576 h 2429050"/>
                  <a:gd name="connsiteX64" fmla="*/ 1789532 w 1800751"/>
                  <a:gd name="connsiteY64" fmla="*/ 1351966 h 2429050"/>
                  <a:gd name="connsiteX65" fmla="*/ 1800751 w 1800751"/>
                  <a:gd name="connsiteY65" fmla="*/ 1335136 h 2429050"/>
                  <a:gd name="connsiteX66" fmla="*/ 1783922 w 1800751"/>
                  <a:gd name="connsiteY66" fmla="*/ 1329526 h 2429050"/>
                  <a:gd name="connsiteX67" fmla="*/ 1744653 w 1800751"/>
                  <a:gd name="connsiteY67" fmla="*/ 1295868 h 2429050"/>
                  <a:gd name="connsiteX68" fmla="*/ 1727824 w 1800751"/>
                  <a:gd name="connsiteY68" fmla="*/ 1284648 h 2429050"/>
                  <a:gd name="connsiteX69" fmla="*/ 1666116 w 1800751"/>
                  <a:gd name="connsiteY69" fmla="*/ 1307087 h 2429050"/>
                  <a:gd name="connsiteX70" fmla="*/ 1638066 w 1800751"/>
                  <a:gd name="connsiteY70" fmla="*/ 1346356 h 2429050"/>
                  <a:gd name="connsiteX71" fmla="*/ 1615627 w 1800751"/>
                  <a:gd name="connsiteY71" fmla="*/ 1346356 h 2429050"/>
                  <a:gd name="connsiteX72" fmla="*/ 1593188 w 1800751"/>
                  <a:gd name="connsiteY72" fmla="*/ 1307087 h 2429050"/>
                  <a:gd name="connsiteX73" fmla="*/ 1548309 w 1800751"/>
                  <a:gd name="connsiteY73" fmla="*/ 1290258 h 2429050"/>
                  <a:gd name="connsiteX74" fmla="*/ 1531480 w 1800751"/>
                  <a:gd name="connsiteY74" fmla="*/ 1284648 h 2429050"/>
                  <a:gd name="connsiteX75" fmla="*/ 1514651 w 1800751"/>
                  <a:gd name="connsiteY75" fmla="*/ 1273428 h 2429050"/>
                  <a:gd name="connsiteX76" fmla="*/ 1480992 w 1800751"/>
                  <a:gd name="connsiteY76" fmla="*/ 1262209 h 2429050"/>
                  <a:gd name="connsiteX77" fmla="*/ 1464162 w 1800751"/>
                  <a:gd name="connsiteY77" fmla="*/ 1273428 h 2429050"/>
                  <a:gd name="connsiteX78" fmla="*/ 1458552 w 1800751"/>
                  <a:gd name="connsiteY78" fmla="*/ 1290258 h 2429050"/>
                  <a:gd name="connsiteX79" fmla="*/ 1430503 w 1800751"/>
                  <a:gd name="connsiteY79" fmla="*/ 1318307 h 2429050"/>
                  <a:gd name="connsiteX80" fmla="*/ 1402454 w 1800751"/>
                  <a:gd name="connsiteY80" fmla="*/ 1279038 h 2429050"/>
                  <a:gd name="connsiteX81" fmla="*/ 1374405 w 1800751"/>
                  <a:gd name="connsiteY81" fmla="*/ 1284648 h 2429050"/>
                  <a:gd name="connsiteX82" fmla="*/ 1368795 w 1800751"/>
                  <a:gd name="connsiteY82" fmla="*/ 1301477 h 2429050"/>
                  <a:gd name="connsiteX83" fmla="*/ 1380015 w 1800751"/>
                  <a:gd name="connsiteY83" fmla="*/ 1340746 h 2429050"/>
                  <a:gd name="connsiteX84" fmla="*/ 1363186 w 1800751"/>
                  <a:gd name="connsiteY84" fmla="*/ 1351966 h 2429050"/>
                  <a:gd name="connsiteX85" fmla="*/ 1329527 w 1800751"/>
                  <a:gd name="connsiteY85" fmla="*/ 1267818 h 2429050"/>
                  <a:gd name="connsiteX86" fmla="*/ 1312697 w 1800751"/>
                  <a:gd name="connsiteY86" fmla="*/ 1250989 h 2429050"/>
                  <a:gd name="connsiteX87" fmla="*/ 1307087 w 1800751"/>
                  <a:gd name="connsiteY87" fmla="*/ 1228550 h 2429050"/>
                  <a:gd name="connsiteX88" fmla="*/ 1301478 w 1800751"/>
                  <a:gd name="connsiteY88" fmla="*/ 1200501 h 2429050"/>
                  <a:gd name="connsiteX89" fmla="*/ 1295868 w 1800751"/>
                  <a:gd name="connsiteY89" fmla="*/ 1183671 h 2429050"/>
                  <a:gd name="connsiteX90" fmla="*/ 1279038 w 1800751"/>
                  <a:gd name="connsiteY90" fmla="*/ 1166842 h 2429050"/>
                  <a:gd name="connsiteX91" fmla="*/ 1267819 w 1800751"/>
                  <a:gd name="connsiteY91" fmla="*/ 1150012 h 2429050"/>
                  <a:gd name="connsiteX92" fmla="*/ 1273428 w 1800751"/>
                  <a:gd name="connsiteY92" fmla="*/ 1105134 h 2429050"/>
                  <a:gd name="connsiteX93" fmla="*/ 1279038 w 1800751"/>
                  <a:gd name="connsiteY93" fmla="*/ 1088304 h 2429050"/>
                  <a:gd name="connsiteX94" fmla="*/ 1273428 w 1800751"/>
                  <a:gd name="connsiteY94" fmla="*/ 1037816 h 2429050"/>
                  <a:gd name="connsiteX95" fmla="*/ 1262209 w 1800751"/>
                  <a:gd name="connsiteY95" fmla="*/ 1004157 h 2429050"/>
                  <a:gd name="connsiteX96" fmla="*/ 1256599 w 1800751"/>
                  <a:gd name="connsiteY96" fmla="*/ 987328 h 2429050"/>
                  <a:gd name="connsiteX97" fmla="*/ 1245379 w 1800751"/>
                  <a:gd name="connsiteY97" fmla="*/ 970498 h 2429050"/>
                  <a:gd name="connsiteX98" fmla="*/ 1200501 w 1800751"/>
                  <a:gd name="connsiteY98" fmla="*/ 981718 h 2429050"/>
                  <a:gd name="connsiteX99" fmla="*/ 1183671 w 1800751"/>
                  <a:gd name="connsiteY99" fmla="*/ 796594 h 2429050"/>
                  <a:gd name="connsiteX100" fmla="*/ 964889 w 1800751"/>
                  <a:gd name="connsiteY100" fmla="*/ 830253 h 2429050"/>
                  <a:gd name="connsiteX101" fmla="*/ 959279 w 1800751"/>
                  <a:gd name="connsiteY101" fmla="*/ 774155 h 2429050"/>
                  <a:gd name="connsiteX102" fmla="*/ 880741 w 1800751"/>
                  <a:gd name="connsiteY102" fmla="*/ 785374 h 2429050"/>
                  <a:gd name="connsiteX103" fmla="*/ 880741 w 1800751"/>
                  <a:gd name="connsiteY103" fmla="*/ 701227 h 2429050"/>
                  <a:gd name="connsiteX104" fmla="*/ 959279 w 1800751"/>
                  <a:gd name="connsiteY104" fmla="*/ 690007 h 2429050"/>
                  <a:gd name="connsiteX105" fmla="*/ 987328 w 1800751"/>
                  <a:gd name="connsiteY105" fmla="*/ 577811 h 2429050"/>
                  <a:gd name="connsiteX106" fmla="*/ 1060255 w 1800751"/>
                  <a:gd name="connsiteY106" fmla="*/ 566591 h 2429050"/>
                  <a:gd name="connsiteX107" fmla="*/ 1082695 w 1800751"/>
                  <a:gd name="connsiteY107" fmla="*/ 504883 h 2429050"/>
                  <a:gd name="connsiteX108" fmla="*/ 1211720 w 1800751"/>
                  <a:gd name="connsiteY108" fmla="*/ 465615 h 2429050"/>
                  <a:gd name="connsiteX109" fmla="*/ 1250989 w 1800751"/>
                  <a:gd name="connsiteY109" fmla="*/ 431956 h 2429050"/>
                  <a:gd name="connsiteX110" fmla="*/ 1256599 w 1800751"/>
                  <a:gd name="connsiteY110" fmla="*/ 415126 h 2429050"/>
                  <a:gd name="connsiteX111" fmla="*/ 1262209 w 1800751"/>
                  <a:gd name="connsiteY111" fmla="*/ 392687 h 2429050"/>
                  <a:gd name="connsiteX112" fmla="*/ 1267819 w 1800751"/>
                  <a:gd name="connsiteY112" fmla="*/ 353418 h 2429050"/>
                  <a:gd name="connsiteX113" fmla="*/ 1312697 w 1800751"/>
                  <a:gd name="connsiteY113" fmla="*/ 336589 h 2429050"/>
                  <a:gd name="connsiteX114" fmla="*/ 1323917 w 1800751"/>
                  <a:gd name="connsiteY114" fmla="*/ 319760 h 2429050"/>
                  <a:gd name="connsiteX115" fmla="*/ 1335136 w 1800751"/>
                  <a:gd name="connsiteY115" fmla="*/ 286101 h 2429050"/>
                  <a:gd name="connsiteX116" fmla="*/ 1351966 w 1800751"/>
                  <a:gd name="connsiteY116" fmla="*/ 274881 h 2429050"/>
                  <a:gd name="connsiteX117" fmla="*/ 1368795 w 1800751"/>
                  <a:gd name="connsiteY117" fmla="*/ 252442 h 2429050"/>
                  <a:gd name="connsiteX118" fmla="*/ 1385625 w 1800751"/>
                  <a:gd name="connsiteY118" fmla="*/ 235612 h 2429050"/>
                  <a:gd name="connsiteX119" fmla="*/ 1408064 w 1800751"/>
                  <a:gd name="connsiteY119" fmla="*/ 196344 h 2429050"/>
                  <a:gd name="connsiteX120" fmla="*/ 1441723 w 1800751"/>
                  <a:gd name="connsiteY120" fmla="*/ 185124 h 2429050"/>
                  <a:gd name="connsiteX121" fmla="*/ 1458552 w 1800751"/>
                  <a:gd name="connsiteY121" fmla="*/ 179514 h 2429050"/>
                  <a:gd name="connsiteX122" fmla="*/ 1469772 w 1800751"/>
                  <a:gd name="connsiteY122" fmla="*/ 162685 h 2429050"/>
                  <a:gd name="connsiteX123" fmla="*/ 1486601 w 1800751"/>
                  <a:gd name="connsiteY123" fmla="*/ 151465 h 2429050"/>
                  <a:gd name="connsiteX124" fmla="*/ 1503431 w 1800751"/>
                  <a:gd name="connsiteY124" fmla="*/ 134636 h 2429050"/>
                  <a:gd name="connsiteX125" fmla="*/ 1514651 w 1800751"/>
                  <a:gd name="connsiteY125" fmla="*/ 67318 h 2429050"/>
                  <a:gd name="connsiteX126" fmla="*/ 1509041 w 1800751"/>
                  <a:gd name="connsiteY126" fmla="*/ 28049 h 2429050"/>
                  <a:gd name="connsiteX127" fmla="*/ 1475382 w 1800751"/>
                  <a:gd name="connsiteY127" fmla="*/ 0 h 2429050"/>
                  <a:gd name="connsiteX128" fmla="*/ 1452943 w 1800751"/>
                  <a:gd name="connsiteY128" fmla="*/ 11220 h 2429050"/>
                  <a:gd name="connsiteX129" fmla="*/ 1430503 w 1800751"/>
                  <a:gd name="connsiteY129" fmla="*/ 16829 h 2429050"/>
                  <a:gd name="connsiteX130" fmla="*/ 1391235 w 1800751"/>
                  <a:gd name="connsiteY130" fmla="*/ 67318 h 2429050"/>
                  <a:gd name="connsiteX131" fmla="*/ 1374405 w 1800751"/>
                  <a:gd name="connsiteY131" fmla="*/ 78537 h 2429050"/>
                  <a:gd name="connsiteX132" fmla="*/ 1335136 w 1800751"/>
                  <a:gd name="connsiteY132" fmla="*/ 72928 h 2429050"/>
                  <a:gd name="connsiteX133" fmla="*/ 1307087 w 1800751"/>
                  <a:gd name="connsiteY133" fmla="*/ 39269 h 2429050"/>
                  <a:gd name="connsiteX134" fmla="*/ 1290258 w 1800751"/>
                  <a:gd name="connsiteY134" fmla="*/ 50488 h 2429050"/>
                  <a:gd name="connsiteX135" fmla="*/ 1273428 w 1800751"/>
                  <a:gd name="connsiteY135" fmla="*/ 67318 h 2429050"/>
                  <a:gd name="connsiteX136" fmla="*/ 1256599 w 1800751"/>
                  <a:gd name="connsiteY136" fmla="*/ 72928 h 2429050"/>
                  <a:gd name="connsiteX137" fmla="*/ 1239770 w 1800751"/>
                  <a:gd name="connsiteY137" fmla="*/ 89757 h 2429050"/>
                  <a:gd name="connsiteX138" fmla="*/ 1228550 w 1800751"/>
                  <a:gd name="connsiteY138" fmla="*/ 106587 h 2429050"/>
                  <a:gd name="connsiteX139" fmla="*/ 1211720 w 1800751"/>
                  <a:gd name="connsiteY139" fmla="*/ 117806 h 2429050"/>
                  <a:gd name="connsiteX140" fmla="*/ 1183671 w 1800751"/>
                  <a:gd name="connsiteY140" fmla="*/ 151465 h 2429050"/>
                  <a:gd name="connsiteX141" fmla="*/ 1194891 w 1800751"/>
                  <a:gd name="connsiteY141" fmla="*/ 173904 h 2429050"/>
                  <a:gd name="connsiteX142" fmla="*/ 1200501 w 1800751"/>
                  <a:gd name="connsiteY142" fmla="*/ 190734 h 2429050"/>
                  <a:gd name="connsiteX143" fmla="*/ 1217330 w 1800751"/>
                  <a:gd name="connsiteY143" fmla="*/ 207563 h 2429050"/>
                  <a:gd name="connsiteX144" fmla="*/ 1200501 w 1800751"/>
                  <a:gd name="connsiteY144" fmla="*/ 252442 h 2429050"/>
                  <a:gd name="connsiteX145" fmla="*/ 1183671 w 1800751"/>
                  <a:gd name="connsiteY145" fmla="*/ 258052 h 2429050"/>
                  <a:gd name="connsiteX146" fmla="*/ 1166842 w 1800751"/>
                  <a:gd name="connsiteY146" fmla="*/ 274881 h 2429050"/>
                  <a:gd name="connsiteX147" fmla="*/ 1161232 w 1800751"/>
                  <a:gd name="connsiteY147" fmla="*/ 291710 h 2429050"/>
                  <a:gd name="connsiteX148" fmla="*/ 1144403 w 1800751"/>
                  <a:gd name="connsiteY148" fmla="*/ 302930 h 2429050"/>
                  <a:gd name="connsiteX149" fmla="*/ 1043426 w 1800751"/>
                  <a:gd name="connsiteY149" fmla="*/ 314150 h 2429050"/>
                  <a:gd name="connsiteX150" fmla="*/ 1026597 w 1800751"/>
                  <a:gd name="connsiteY150" fmla="*/ 319760 h 2429050"/>
                  <a:gd name="connsiteX151" fmla="*/ 1015377 w 1800751"/>
                  <a:gd name="connsiteY151" fmla="*/ 336589 h 2429050"/>
                  <a:gd name="connsiteX152" fmla="*/ 998547 w 1800751"/>
                  <a:gd name="connsiteY152" fmla="*/ 347809 h 2429050"/>
                  <a:gd name="connsiteX153" fmla="*/ 987328 w 1800751"/>
                  <a:gd name="connsiteY153" fmla="*/ 364638 h 2429050"/>
                  <a:gd name="connsiteX154" fmla="*/ 970498 w 1800751"/>
                  <a:gd name="connsiteY154" fmla="*/ 370248 h 2429050"/>
                  <a:gd name="connsiteX155" fmla="*/ 959279 w 1800751"/>
                  <a:gd name="connsiteY155" fmla="*/ 392687 h 2429050"/>
                  <a:gd name="connsiteX156" fmla="*/ 948059 w 1800751"/>
                  <a:gd name="connsiteY156" fmla="*/ 409517 h 2429050"/>
                  <a:gd name="connsiteX157" fmla="*/ 936840 w 1800751"/>
                  <a:gd name="connsiteY157" fmla="*/ 443176 h 2429050"/>
                  <a:gd name="connsiteX158" fmla="*/ 925620 w 1800751"/>
                  <a:gd name="connsiteY158" fmla="*/ 426346 h 2429050"/>
                  <a:gd name="connsiteX159" fmla="*/ 914400 w 1800751"/>
                  <a:gd name="connsiteY159" fmla="*/ 403907 h 2429050"/>
                  <a:gd name="connsiteX160" fmla="*/ 897571 w 1800751"/>
                  <a:gd name="connsiteY160" fmla="*/ 392687 h 2429050"/>
                  <a:gd name="connsiteX161" fmla="*/ 790984 w 1800751"/>
                  <a:gd name="connsiteY161" fmla="*/ 398297 h 2429050"/>
                  <a:gd name="connsiteX162" fmla="*/ 768545 w 1800751"/>
                  <a:gd name="connsiteY162" fmla="*/ 420736 h 2429050"/>
                  <a:gd name="connsiteX163" fmla="*/ 718057 w 1800751"/>
                  <a:gd name="connsiteY163" fmla="*/ 409517 h 2429050"/>
                  <a:gd name="connsiteX164" fmla="*/ 701227 w 1800751"/>
                  <a:gd name="connsiteY164" fmla="*/ 398297 h 2429050"/>
                  <a:gd name="connsiteX165" fmla="*/ 667568 w 1800751"/>
                  <a:gd name="connsiteY165" fmla="*/ 420736 h 2429050"/>
                  <a:gd name="connsiteX166" fmla="*/ 622690 w 1800751"/>
                  <a:gd name="connsiteY166" fmla="*/ 476834 h 2429050"/>
                  <a:gd name="connsiteX167" fmla="*/ 594641 w 1800751"/>
                  <a:gd name="connsiteY167" fmla="*/ 482444 h 2429050"/>
                  <a:gd name="connsiteX168" fmla="*/ 560982 w 1800751"/>
                  <a:gd name="connsiteY168" fmla="*/ 493664 h 2429050"/>
                  <a:gd name="connsiteX169" fmla="*/ 538543 w 1800751"/>
                  <a:gd name="connsiteY169" fmla="*/ 510493 h 2429050"/>
                  <a:gd name="connsiteX170" fmla="*/ 532933 w 1800751"/>
                  <a:gd name="connsiteY170" fmla="*/ 151465 h 2429050"/>
                  <a:gd name="connsiteX171" fmla="*/ 185124 w 1800751"/>
                  <a:gd name="connsiteY171" fmla="*/ 123416 h 242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1800751" h="2429050">
                    <a:moveTo>
                      <a:pt x="185124" y="123416"/>
                    </a:moveTo>
                    <a:lnTo>
                      <a:pt x="0" y="1727823"/>
                    </a:lnTo>
                    <a:lnTo>
                      <a:pt x="5610" y="1940996"/>
                    </a:lnTo>
                    <a:lnTo>
                      <a:pt x="336589" y="1940996"/>
                    </a:lnTo>
                    <a:cubicBezTo>
                      <a:pt x="352362" y="1954515"/>
                      <a:pt x="377486" y="1969903"/>
                      <a:pt x="387078" y="1991485"/>
                    </a:cubicBezTo>
                    <a:cubicBezTo>
                      <a:pt x="391881" y="2002292"/>
                      <a:pt x="398297" y="2025144"/>
                      <a:pt x="398297" y="2025144"/>
                    </a:cubicBezTo>
                    <a:cubicBezTo>
                      <a:pt x="403907" y="2019534"/>
                      <a:pt x="410048" y="2014409"/>
                      <a:pt x="415127" y="2008314"/>
                    </a:cubicBezTo>
                    <a:cubicBezTo>
                      <a:pt x="430446" y="1989931"/>
                      <a:pt x="419231" y="1990664"/>
                      <a:pt x="443176" y="1985875"/>
                    </a:cubicBezTo>
                    <a:cubicBezTo>
                      <a:pt x="465483" y="1981413"/>
                      <a:pt x="510493" y="1974655"/>
                      <a:pt x="510493" y="1974655"/>
                    </a:cubicBezTo>
                    <a:cubicBezTo>
                      <a:pt x="496397" y="1932363"/>
                      <a:pt x="515410" y="1984487"/>
                      <a:pt x="493664" y="1940996"/>
                    </a:cubicBezTo>
                    <a:cubicBezTo>
                      <a:pt x="491019" y="1935707"/>
                      <a:pt x="492866" y="1927604"/>
                      <a:pt x="488054" y="1924167"/>
                    </a:cubicBezTo>
                    <a:cubicBezTo>
                      <a:pt x="478430" y="1917293"/>
                      <a:pt x="454395" y="1912947"/>
                      <a:pt x="454395" y="1912947"/>
                    </a:cubicBezTo>
                    <a:cubicBezTo>
                      <a:pt x="456265" y="1905467"/>
                      <a:pt x="455189" y="1896528"/>
                      <a:pt x="460005" y="1890508"/>
                    </a:cubicBezTo>
                    <a:cubicBezTo>
                      <a:pt x="463699" y="1885890"/>
                      <a:pt x="471149" y="1886523"/>
                      <a:pt x="476835" y="1884898"/>
                    </a:cubicBezTo>
                    <a:cubicBezTo>
                      <a:pt x="500270" y="1878202"/>
                      <a:pt x="506479" y="1878087"/>
                      <a:pt x="532933" y="1873679"/>
                    </a:cubicBezTo>
                    <a:cubicBezTo>
                      <a:pt x="549012" y="1868319"/>
                      <a:pt x="559758" y="1861644"/>
                      <a:pt x="577811" y="1873679"/>
                    </a:cubicBezTo>
                    <a:cubicBezTo>
                      <a:pt x="582731" y="1876959"/>
                      <a:pt x="581551" y="1884898"/>
                      <a:pt x="583421" y="1890508"/>
                    </a:cubicBezTo>
                    <a:cubicBezTo>
                      <a:pt x="581551" y="1903598"/>
                      <a:pt x="582722" y="1917500"/>
                      <a:pt x="577811" y="1929777"/>
                    </a:cubicBezTo>
                    <a:cubicBezTo>
                      <a:pt x="574865" y="1937143"/>
                      <a:pt x="565383" y="1940005"/>
                      <a:pt x="560982" y="1946606"/>
                    </a:cubicBezTo>
                    <a:cubicBezTo>
                      <a:pt x="557702" y="1951526"/>
                      <a:pt x="557242" y="1957826"/>
                      <a:pt x="555372" y="1963436"/>
                    </a:cubicBezTo>
                    <a:cubicBezTo>
                      <a:pt x="560982" y="1976525"/>
                      <a:pt x="562131" y="1992634"/>
                      <a:pt x="572201" y="2002704"/>
                    </a:cubicBezTo>
                    <a:cubicBezTo>
                      <a:pt x="619585" y="2050087"/>
                      <a:pt x="588842" y="1974081"/>
                      <a:pt x="605860" y="2025144"/>
                    </a:cubicBezTo>
                    <a:cubicBezTo>
                      <a:pt x="594640" y="2028884"/>
                      <a:pt x="583798" y="2034044"/>
                      <a:pt x="572201" y="2036363"/>
                    </a:cubicBezTo>
                    <a:cubicBezTo>
                      <a:pt x="538354" y="2043133"/>
                      <a:pt x="553197" y="2038958"/>
                      <a:pt x="527323" y="2047583"/>
                    </a:cubicBezTo>
                    <a:cubicBezTo>
                      <a:pt x="517182" y="2078007"/>
                      <a:pt x="522374" y="2083716"/>
                      <a:pt x="493664" y="2098071"/>
                    </a:cubicBezTo>
                    <a:cubicBezTo>
                      <a:pt x="483086" y="2103360"/>
                      <a:pt x="460005" y="2109291"/>
                      <a:pt x="460005" y="2109291"/>
                    </a:cubicBezTo>
                    <a:cubicBezTo>
                      <a:pt x="456265" y="2114901"/>
                      <a:pt x="450918" y="2119724"/>
                      <a:pt x="448786" y="2126120"/>
                    </a:cubicBezTo>
                    <a:cubicBezTo>
                      <a:pt x="445189" y="2136911"/>
                      <a:pt x="445644" y="2148675"/>
                      <a:pt x="443176" y="2159779"/>
                    </a:cubicBezTo>
                    <a:cubicBezTo>
                      <a:pt x="441893" y="2165552"/>
                      <a:pt x="439436" y="2170999"/>
                      <a:pt x="437566" y="2176609"/>
                    </a:cubicBezTo>
                    <a:cubicBezTo>
                      <a:pt x="439863" y="2204169"/>
                      <a:pt x="449212" y="2264136"/>
                      <a:pt x="437566" y="2294415"/>
                    </a:cubicBezTo>
                    <a:cubicBezTo>
                      <a:pt x="433769" y="2304288"/>
                      <a:pt x="422607" y="2309374"/>
                      <a:pt x="415127" y="2316854"/>
                    </a:cubicBezTo>
                    <a:cubicBezTo>
                      <a:pt x="416997" y="2333683"/>
                      <a:pt x="417952" y="2350639"/>
                      <a:pt x="420736" y="2367342"/>
                    </a:cubicBezTo>
                    <a:cubicBezTo>
                      <a:pt x="421708" y="2373175"/>
                      <a:pt x="425186" y="2378373"/>
                      <a:pt x="426346" y="2384172"/>
                    </a:cubicBezTo>
                    <a:cubicBezTo>
                      <a:pt x="428939" y="2397138"/>
                      <a:pt x="426042" y="2411614"/>
                      <a:pt x="431956" y="2423441"/>
                    </a:cubicBezTo>
                    <a:cubicBezTo>
                      <a:pt x="434601" y="2428730"/>
                      <a:pt x="443176" y="2427180"/>
                      <a:pt x="448786" y="2429050"/>
                    </a:cubicBezTo>
                    <a:cubicBezTo>
                      <a:pt x="463745" y="2427180"/>
                      <a:pt x="479888" y="2429564"/>
                      <a:pt x="493664" y="2423441"/>
                    </a:cubicBezTo>
                    <a:cubicBezTo>
                      <a:pt x="499068" y="2421039"/>
                      <a:pt x="496629" y="2411900"/>
                      <a:pt x="499274" y="2406611"/>
                    </a:cubicBezTo>
                    <a:cubicBezTo>
                      <a:pt x="507084" y="2390990"/>
                      <a:pt x="514916" y="2385359"/>
                      <a:pt x="527323" y="2372952"/>
                    </a:cubicBezTo>
                    <a:cubicBezTo>
                      <a:pt x="533169" y="2355415"/>
                      <a:pt x="538839" y="2333487"/>
                      <a:pt x="555372" y="2322464"/>
                    </a:cubicBezTo>
                    <a:lnTo>
                      <a:pt x="572201" y="2311244"/>
                    </a:lnTo>
                    <a:cubicBezTo>
                      <a:pt x="575941" y="2300024"/>
                      <a:pt x="581477" y="2289251"/>
                      <a:pt x="583421" y="2277585"/>
                    </a:cubicBezTo>
                    <a:cubicBezTo>
                      <a:pt x="585291" y="2266365"/>
                      <a:pt x="583388" y="2253802"/>
                      <a:pt x="589031" y="2243926"/>
                    </a:cubicBezTo>
                    <a:cubicBezTo>
                      <a:pt x="591965" y="2238792"/>
                      <a:pt x="600250" y="2240187"/>
                      <a:pt x="605860" y="2238317"/>
                    </a:cubicBezTo>
                    <a:cubicBezTo>
                      <a:pt x="644439" y="2212597"/>
                      <a:pt x="626726" y="2220140"/>
                      <a:pt x="656349" y="2210268"/>
                    </a:cubicBezTo>
                    <a:cubicBezTo>
                      <a:pt x="661959" y="2206528"/>
                      <a:pt x="666586" y="2200461"/>
                      <a:pt x="673178" y="2199048"/>
                    </a:cubicBezTo>
                    <a:cubicBezTo>
                      <a:pt x="693374" y="2194720"/>
                      <a:pt x="718758" y="2206341"/>
                      <a:pt x="734886" y="2193438"/>
                    </a:cubicBezTo>
                    <a:cubicBezTo>
                      <a:pt x="754038" y="2178116"/>
                      <a:pt x="723096" y="2144439"/>
                      <a:pt x="712447" y="2137340"/>
                    </a:cubicBezTo>
                    <a:cubicBezTo>
                      <a:pt x="707527" y="2134060"/>
                      <a:pt x="701227" y="2133600"/>
                      <a:pt x="695617" y="2131730"/>
                    </a:cubicBezTo>
                    <a:cubicBezTo>
                      <a:pt x="697487" y="2126120"/>
                      <a:pt x="697046" y="2119082"/>
                      <a:pt x="701227" y="2114901"/>
                    </a:cubicBezTo>
                    <a:cubicBezTo>
                      <a:pt x="705409" y="2110720"/>
                      <a:pt x="712768" y="2111936"/>
                      <a:pt x="718057" y="2109291"/>
                    </a:cubicBezTo>
                    <a:cubicBezTo>
                      <a:pt x="724087" y="2106276"/>
                      <a:pt x="729276" y="2101811"/>
                      <a:pt x="734886" y="2098071"/>
                    </a:cubicBezTo>
                    <a:cubicBezTo>
                      <a:pt x="744636" y="2068824"/>
                      <a:pt x="740496" y="2087155"/>
                      <a:pt x="740496" y="2041973"/>
                    </a:cubicBezTo>
                    <a:lnTo>
                      <a:pt x="734886" y="1929777"/>
                    </a:lnTo>
                    <a:lnTo>
                      <a:pt x="774155" y="1940996"/>
                    </a:lnTo>
                    <a:lnTo>
                      <a:pt x="785374" y="1811971"/>
                    </a:lnTo>
                    <a:lnTo>
                      <a:pt x="1290258" y="1806361"/>
                    </a:lnTo>
                    <a:lnTo>
                      <a:pt x="1284648" y="1710994"/>
                    </a:lnTo>
                    <a:lnTo>
                      <a:pt x="1694165" y="1688555"/>
                    </a:lnTo>
                    <a:lnTo>
                      <a:pt x="1699774" y="1430503"/>
                    </a:lnTo>
                    <a:lnTo>
                      <a:pt x="1699774" y="1430503"/>
                    </a:lnTo>
                    <a:cubicBezTo>
                      <a:pt x="1716604" y="1428633"/>
                      <a:pt x="1735743" y="1433605"/>
                      <a:pt x="1750263" y="1424893"/>
                    </a:cubicBezTo>
                    <a:cubicBezTo>
                      <a:pt x="1758439" y="1419987"/>
                      <a:pt x="1752525" y="1405772"/>
                      <a:pt x="1755873" y="1396844"/>
                    </a:cubicBezTo>
                    <a:cubicBezTo>
                      <a:pt x="1758240" y="1390531"/>
                      <a:pt x="1763352" y="1385625"/>
                      <a:pt x="1767092" y="1380015"/>
                    </a:cubicBezTo>
                    <a:cubicBezTo>
                      <a:pt x="1768962" y="1372535"/>
                      <a:pt x="1767886" y="1363596"/>
                      <a:pt x="1772702" y="1357576"/>
                    </a:cubicBezTo>
                    <a:cubicBezTo>
                      <a:pt x="1776396" y="1352958"/>
                      <a:pt x="1784914" y="1355660"/>
                      <a:pt x="1789532" y="1351966"/>
                    </a:cubicBezTo>
                    <a:cubicBezTo>
                      <a:pt x="1794797" y="1347754"/>
                      <a:pt x="1797011" y="1340746"/>
                      <a:pt x="1800751" y="1335136"/>
                    </a:cubicBezTo>
                    <a:cubicBezTo>
                      <a:pt x="1795141" y="1333266"/>
                      <a:pt x="1789211" y="1332170"/>
                      <a:pt x="1783922" y="1329526"/>
                    </a:cubicBezTo>
                    <a:cubicBezTo>
                      <a:pt x="1763313" y="1319222"/>
                      <a:pt x="1763980" y="1312434"/>
                      <a:pt x="1744653" y="1295868"/>
                    </a:cubicBezTo>
                    <a:cubicBezTo>
                      <a:pt x="1739534" y="1291480"/>
                      <a:pt x="1733434" y="1288388"/>
                      <a:pt x="1727824" y="1284648"/>
                    </a:cubicBezTo>
                    <a:cubicBezTo>
                      <a:pt x="1723305" y="1285778"/>
                      <a:pt x="1675270" y="1292441"/>
                      <a:pt x="1666116" y="1307087"/>
                    </a:cubicBezTo>
                    <a:cubicBezTo>
                      <a:pt x="1647783" y="1336420"/>
                      <a:pt x="1668737" y="1341974"/>
                      <a:pt x="1638066" y="1346356"/>
                    </a:cubicBezTo>
                    <a:cubicBezTo>
                      <a:pt x="1630662" y="1347414"/>
                      <a:pt x="1623107" y="1346356"/>
                      <a:pt x="1615627" y="1346356"/>
                    </a:cubicBezTo>
                    <a:lnTo>
                      <a:pt x="1593188" y="1307087"/>
                    </a:lnTo>
                    <a:lnTo>
                      <a:pt x="1548309" y="1290258"/>
                    </a:lnTo>
                    <a:cubicBezTo>
                      <a:pt x="1542752" y="1288237"/>
                      <a:pt x="1536769" y="1287293"/>
                      <a:pt x="1531480" y="1284648"/>
                    </a:cubicBezTo>
                    <a:cubicBezTo>
                      <a:pt x="1525450" y="1281633"/>
                      <a:pt x="1520812" y="1276166"/>
                      <a:pt x="1514651" y="1273428"/>
                    </a:cubicBezTo>
                    <a:cubicBezTo>
                      <a:pt x="1503844" y="1268625"/>
                      <a:pt x="1480992" y="1262209"/>
                      <a:pt x="1480992" y="1262209"/>
                    </a:cubicBezTo>
                    <a:cubicBezTo>
                      <a:pt x="1475382" y="1265949"/>
                      <a:pt x="1468374" y="1268163"/>
                      <a:pt x="1464162" y="1273428"/>
                    </a:cubicBezTo>
                    <a:cubicBezTo>
                      <a:pt x="1460468" y="1278046"/>
                      <a:pt x="1461197" y="1284969"/>
                      <a:pt x="1458552" y="1290258"/>
                    </a:cubicBezTo>
                    <a:cubicBezTo>
                      <a:pt x="1449203" y="1308957"/>
                      <a:pt x="1447333" y="1307087"/>
                      <a:pt x="1430503" y="1318307"/>
                    </a:cubicBezTo>
                    <a:cubicBezTo>
                      <a:pt x="1417414" y="1279038"/>
                      <a:pt x="1430504" y="1288388"/>
                      <a:pt x="1402454" y="1279038"/>
                    </a:cubicBezTo>
                    <a:cubicBezTo>
                      <a:pt x="1393104" y="1280908"/>
                      <a:pt x="1382339" y="1279359"/>
                      <a:pt x="1374405" y="1284648"/>
                    </a:cubicBezTo>
                    <a:cubicBezTo>
                      <a:pt x="1369485" y="1287928"/>
                      <a:pt x="1368795" y="1295564"/>
                      <a:pt x="1368795" y="1301477"/>
                    </a:cubicBezTo>
                    <a:cubicBezTo>
                      <a:pt x="1368795" y="1308522"/>
                      <a:pt x="1377369" y="1332809"/>
                      <a:pt x="1380015" y="1340746"/>
                    </a:cubicBezTo>
                    <a:cubicBezTo>
                      <a:pt x="1374405" y="1344486"/>
                      <a:pt x="1369876" y="1351130"/>
                      <a:pt x="1363186" y="1351966"/>
                    </a:cubicBezTo>
                    <a:cubicBezTo>
                      <a:pt x="1308303" y="1358827"/>
                      <a:pt x="1338834" y="1307373"/>
                      <a:pt x="1329527" y="1267818"/>
                    </a:cubicBezTo>
                    <a:cubicBezTo>
                      <a:pt x="1327710" y="1260095"/>
                      <a:pt x="1318307" y="1256599"/>
                      <a:pt x="1312697" y="1250989"/>
                    </a:cubicBezTo>
                    <a:cubicBezTo>
                      <a:pt x="1310827" y="1243509"/>
                      <a:pt x="1308759" y="1236076"/>
                      <a:pt x="1307087" y="1228550"/>
                    </a:cubicBezTo>
                    <a:cubicBezTo>
                      <a:pt x="1305019" y="1219242"/>
                      <a:pt x="1303790" y="1209751"/>
                      <a:pt x="1301478" y="1200501"/>
                    </a:cubicBezTo>
                    <a:cubicBezTo>
                      <a:pt x="1300044" y="1194764"/>
                      <a:pt x="1299148" y="1188591"/>
                      <a:pt x="1295868" y="1183671"/>
                    </a:cubicBezTo>
                    <a:cubicBezTo>
                      <a:pt x="1291467" y="1177070"/>
                      <a:pt x="1284117" y="1172937"/>
                      <a:pt x="1279038" y="1166842"/>
                    </a:cubicBezTo>
                    <a:cubicBezTo>
                      <a:pt x="1274722" y="1161662"/>
                      <a:pt x="1271559" y="1155622"/>
                      <a:pt x="1267819" y="1150012"/>
                    </a:cubicBezTo>
                    <a:cubicBezTo>
                      <a:pt x="1269689" y="1135053"/>
                      <a:pt x="1270731" y="1119967"/>
                      <a:pt x="1273428" y="1105134"/>
                    </a:cubicBezTo>
                    <a:cubicBezTo>
                      <a:pt x="1274486" y="1099316"/>
                      <a:pt x="1279038" y="1094217"/>
                      <a:pt x="1279038" y="1088304"/>
                    </a:cubicBezTo>
                    <a:cubicBezTo>
                      <a:pt x="1279038" y="1071371"/>
                      <a:pt x="1276749" y="1054420"/>
                      <a:pt x="1273428" y="1037816"/>
                    </a:cubicBezTo>
                    <a:cubicBezTo>
                      <a:pt x="1271109" y="1026219"/>
                      <a:pt x="1265949" y="1015377"/>
                      <a:pt x="1262209" y="1004157"/>
                    </a:cubicBezTo>
                    <a:cubicBezTo>
                      <a:pt x="1260339" y="998547"/>
                      <a:pt x="1259879" y="992248"/>
                      <a:pt x="1256599" y="987328"/>
                    </a:cubicBezTo>
                    <a:lnTo>
                      <a:pt x="1245379" y="970498"/>
                    </a:lnTo>
                    <a:lnTo>
                      <a:pt x="1200501" y="981718"/>
                    </a:lnTo>
                    <a:lnTo>
                      <a:pt x="1183671" y="796594"/>
                    </a:lnTo>
                    <a:lnTo>
                      <a:pt x="964889" y="830253"/>
                    </a:lnTo>
                    <a:lnTo>
                      <a:pt x="959279" y="774155"/>
                    </a:lnTo>
                    <a:lnTo>
                      <a:pt x="880741" y="785374"/>
                    </a:lnTo>
                    <a:lnTo>
                      <a:pt x="880741" y="701227"/>
                    </a:lnTo>
                    <a:lnTo>
                      <a:pt x="959279" y="690007"/>
                    </a:lnTo>
                    <a:lnTo>
                      <a:pt x="987328" y="577811"/>
                    </a:lnTo>
                    <a:lnTo>
                      <a:pt x="1060255" y="566591"/>
                    </a:lnTo>
                    <a:lnTo>
                      <a:pt x="1082695" y="504883"/>
                    </a:lnTo>
                    <a:lnTo>
                      <a:pt x="1211720" y="465615"/>
                    </a:lnTo>
                    <a:cubicBezTo>
                      <a:pt x="1224810" y="454395"/>
                      <a:pt x="1239535" y="444841"/>
                      <a:pt x="1250989" y="431956"/>
                    </a:cubicBezTo>
                    <a:cubicBezTo>
                      <a:pt x="1254918" y="427536"/>
                      <a:pt x="1254974" y="420812"/>
                      <a:pt x="1256599" y="415126"/>
                    </a:cubicBezTo>
                    <a:cubicBezTo>
                      <a:pt x="1258717" y="407713"/>
                      <a:pt x="1260830" y="400273"/>
                      <a:pt x="1262209" y="392687"/>
                    </a:cubicBezTo>
                    <a:cubicBezTo>
                      <a:pt x="1264574" y="379678"/>
                      <a:pt x="1261398" y="364977"/>
                      <a:pt x="1267819" y="353418"/>
                    </a:cubicBezTo>
                    <a:cubicBezTo>
                      <a:pt x="1272550" y="344902"/>
                      <a:pt x="1304829" y="338556"/>
                      <a:pt x="1312697" y="336589"/>
                    </a:cubicBezTo>
                    <a:cubicBezTo>
                      <a:pt x="1316437" y="330979"/>
                      <a:pt x="1321179" y="325921"/>
                      <a:pt x="1323917" y="319760"/>
                    </a:cubicBezTo>
                    <a:cubicBezTo>
                      <a:pt x="1328720" y="308953"/>
                      <a:pt x="1325296" y="292661"/>
                      <a:pt x="1335136" y="286101"/>
                    </a:cubicBezTo>
                    <a:lnTo>
                      <a:pt x="1351966" y="274881"/>
                    </a:lnTo>
                    <a:cubicBezTo>
                      <a:pt x="1357576" y="267401"/>
                      <a:pt x="1362710" y="259541"/>
                      <a:pt x="1368795" y="252442"/>
                    </a:cubicBezTo>
                    <a:cubicBezTo>
                      <a:pt x="1373958" y="246418"/>
                      <a:pt x="1381224" y="242213"/>
                      <a:pt x="1385625" y="235612"/>
                    </a:cubicBezTo>
                    <a:cubicBezTo>
                      <a:pt x="1399301" y="215099"/>
                      <a:pt x="1379609" y="215314"/>
                      <a:pt x="1408064" y="196344"/>
                    </a:cubicBezTo>
                    <a:cubicBezTo>
                      <a:pt x="1417904" y="189784"/>
                      <a:pt x="1430503" y="188864"/>
                      <a:pt x="1441723" y="185124"/>
                    </a:cubicBezTo>
                    <a:lnTo>
                      <a:pt x="1458552" y="179514"/>
                    </a:lnTo>
                    <a:cubicBezTo>
                      <a:pt x="1462292" y="173904"/>
                      <a:pt x="1465005" y="167452"/>
                      <a:pt x="1469772" y="162685"/>
                    </a:cubicBezTo>
                    <a:cubicBezTo>
                      <a:pt x="1474539" y="157918"/>
                      <a:pt x="1481422" y="155781"/>
                      <a:pt x="1486601" y="151465"/>
                    </a:cubicBezTo>
                    <a:cubicBezTo>
                      <a:pt x="1492696" y="146386"/>
                      <a:pt x="1497821" y="140246"/>
                      <a:pt x="1503431" y="134636"/>
                    </a:cubicBezTo>
                    <a:cubicBezTo>
                      <a:pt x="1512208" y="108304"/>
                      <a:pt x="1514651" y="104894"/>
                      <a:pt x="1514651" y="67318"/>
                    </a:cubicBezTo>
                    <a:cubicBezTo>
                      <a:pt x="1514651" y="54095"/>
                      <a:pt x="1513952" y="40326"/>
                      <a:pt x="1509041" y="28049"/>
                    </a:cubicBezTo>
                    <a:cubicBezTo>
                      <a:pt x="1505115" y="18235"/>
                      <a:pt x="1483794" y="5608"/>
                      <a:pt x="1475382" y="0"/>
                    </a:cubicBezTo>
                    <a:cubicBezTo>
                      <a:pt x="1467902" y="3740"/>
                      <a:pt x="1460773" y="8284"/>
                      <a:pt x="1452943" y="11220"/>
                    </a:cubicBezTo>
                    <a:cubicBezTo>
                      <a:pt x="1445724" y="13927"/>
                      <a:pt x="1437197" y="13004"/>
                      <a:pt x="1430503" y="16829"/>
                    </a:cubicBezTo>
                    <a:cubicBezTo>
                      <a:pt x="1384599" y="43059"/>
                      <a:pt x="1451287" y="27287"/>
                      <a:pt x="1391235" y="67318"/>
                    </a:cubicBezTo>
                    <a:lnTo>
                      <a:pt x="1374405" y="78537"/>
                    </a:lnTo>
                    <a:cubicBezTo>
                      <a:pt x="1361315" y="76667"/>
                      <a:pt x="1347413" y="77839"/>
                      <a:pt x="1335136" y="72928"/>
                    </a:cubicBezTo>
                    <a:cubicBezTo>
                      <a:pt x="1325322" y="69002"/>
                      <a:pt x="1312695" y="47681"/>
                      <a:pt x="1307087" y="39269"/>
                    </a:cubicBezTo>
                    <a:cubicBezTo>
                      <a:pt x="1301477" y="43009"/>
                      <a:pt x="1295437" y="46172"/>
                      <a:pt x="1290258" y="50488"/>
                    </a:cubicBezTo>
                    <a:cubicBezTo>
                      <a:pt x="1284163" y="55567"/>
                      <a:pt x="1280029" y="62917"/>
                      <a:pt x="1273428" y="67318"/>
                    </a:cubicBezTo>
                    <a:cubicBezTo>
                      <a:pt x="1268508" y="70598"/>
                      <a:pt x="1262209" y="71058"/>
                      <a:pt x="1256599" y="72928"/>
                    </a:cubicBezTo>
                    <a:cubicBezTo>
                      <a:pt x="1250989" y="78538"/>
                      <a:pt x="1244849" y="83662"/>
                      <a:pt x="1239770" y="89757"/>
                    </a:cubicBezTo>
                    <a:cubicBezTo>
                      <a:pt x="1235454" y="94937"/>
                      <a:pt x="1233318" y="101820"/>
                      <a:pt x="1228550" y="106587"/>
                    </a:cubicBezTo>
                    <a:cubicBezTo>
                      <a:pt x="1223782" y="111354"/>
                      <a:pt x="1216900" y="113490"/>
                      <a:pt x="1211720" y="117806"/>
                    </a:cubicBezTo>
                    <a:cubicBezTo>
                      <a:pt x="1195526" y="131301"/>
                      <a:pt x="1194701" y="134921"/>
                      <a:pt x="1183671" y="151465"/>
                    </a:cubicBezTo>
                    <a:cubicBezTo>
                      <a:pt x="1187411" y="158945"/>
                      <a:pt x="1191597" y="166218"/>
                      <a:pt x="1194891" y="173904"/>
                    </a:cubicBezTo>
                    <a:cubicBezTo>
                      <a:pt x="1197220" y="179339"/>
                      <a:pt x="1197221" y="185814"/>
                      <a:pt x="1200501" y="190734"/>
                    </a:cubicBezTo>
                    <a:cubicBezTo>
                      <a:pt x="1204902" y="197335"/>
                      <a:pt x="1211720" y="201953"/>
                      <a:pt x="1217330" y="207563"/>
                    </a:cubicBezTo>
                    <a:cubicBezTo>
                      <a:pt x="1214289" y="222766"/>
                      <a:pt x="1214257" y="241437"/>
                      <a:pt x="1200501" y="252442"/>
                    </a:cubicBezTo>
                    <a:cubicBezTo>
                      <a:pt x="1195883" y="256136"/>
                      <a:pt x="1189281" y="256182"/>
                      <a:pt x="1183671" y="258052"/>
                    </a:cubicBezTo>
                    <a:cubicBezTo>
                      <a:pt x="1178061" y="263662"/>
                      <a:pt x="1171243" y="268280"/>
                      <a:pt x="1166842" y="274881"/>
                    </a:cubicBezTo>
                    <a:cubicBezTo>
                      <a:pt x="1163562" y="279801"/>
                      <a:pt x="1164926" y="287093"/>
                      <a:pt x="1161232" y="291710"/>
                    </a:cubicBezTo>
                    <a:cubicBezTo>
                      <a:pt x="1157020" y="296975"/>
                      <a:pt x="1150433" y="299915"/>
                      <a:pt x="1144403" y="302930"/>
                    </a:cubicBezTo>
                    <a:cubicBezTo>
                      <a:pt x="1117636" y="316314"/>
                      <a:pt x="1053937" y="313449"/>
                      <a:pt x="1043426" y="314150"/>
                    </a:cubicBezTo>
                    <a:cubicBezTo>
                      <a:pt x="1037816" y="316020"/>
                      <a:pt x="1031214" y="316066"/>
                      <a:pt x="1026597" y="319760"/>
                    </a:cubicBezTo>
                    <a:cubicBezTo>
                      <a:pt x="1021332" y="323972"/>
                      <a:pt x="1020144" y="331822"/>
                      <a:pt x="1015377" y="336589"/>
                    </a:cubicBezTo>
                    <a:cubicBezTo>
                      <a:pt x="1010609" y="341356"/>
                      <a:pt x="1004157" y="344069"/>
                      <a:pt x="998547" y="347809"/>
                    </a:cubicBezTo>
                    <a:cubicBezTo>
                      <a:pt x="994807" y="353419"/>
                      <a:pt x="992593" y="360426"/>
                      <a:pt x="987328" y="364638"/>
                    </a:cubicBezTo>
                    <a:cubicBezTo>
                      <a:pt x="982710" y="368332"/>
                      <a:pt x="974679" y="366067"/>
                      <a:pt x="970498" y="370248"/>
                    </a:cubicBezTo>
                    <a:cubicBezTo>
                      <a:pt x="964585" y="376161"/>
                      <a:pt x="963428" y="385426"/>
                      <a:pt x="959279" y="392687"/>
                    </a:cubicBezTo>
                    <a:cubicBezTo>
                      <a:pt x="955934" y="398541"/>
                      <a:pt x="950797" y="403356"/>
                      <a:pt x="948059" y="409517"/>
                    </a:cubicBezTo>
                    <a:cubicBezTo>
                      <a:pt x="943256" y="420324"/>
                      <a:pt x="936840" y="443176"/>
                      <a:pt x="936840" y="443176"/>
                    </a:cubicBezTo>
                    <a:cubicBezTo>
                      <a:pt x="933100" y="437566"/>
                      <a:pt x="928965" y="432200"/>
                      <a:pt x="925620" y="426346"/>
                    </a:cubicBezTo>
                    <a:cubicBezTo>
                      <a:pt x="921471" y="419085"/>
                      <a:pt x="919754" y="410331"/>
                      <a:pt x="914400" y="403907"/>
                    </a:cubicBezTo>
                    <a:cubicBezTo>
                      <a:pt x="910084" y="398728"/>
                      <a:pt x="903181" y="396427"/>
                      <a:pt x="897571" y="392687"/>
                    </a:cubicBezTo>
                    <a:cubicBezTo>
                      <a:pt x="862042" y="394557"/>
                      <a:pt x="825750" y="390739"/>
                      <a:pt x="790984" y="398297"/>
                    </a:cubicBezTo>
                    <a:cubicBezTo>
                      <a:pt x="780648" y="400544"/>
                      <a:pt x="778677" y="417697"/>
                      <a:pt x="768545" y="420736"/>
                    </a:cubicBezTo>
                    <a:cubicBezTo>
                      <a:pt x="758154" y="423853"/>
                      <a:pt x="730549" y="413680"/>
                      <a:pt x="718057" y="409517"/>
                    </a:cubicBezTo>
                    <a:cubicBezTo>
                      <a:pt x="712447" y="405777"/>
                      <a:pt x="707902" y="399251"/>
                      <a:pt x="701227" y="398297"/>
                    </a:cubicBezTo>
                    <a:cubicBezTo>
                      <a:pt x="679178" y="395147"/>
                      <a:pt x="677004" y="406582"/>
                      <a:pt x="667568" y="420736"/>
                    </a:cubicBezTo>
                    <a:cubicBezTo>
                      <a:pt x="658443" y="448112"/>
                      <a:pt x="658940" y="469584"/>
                      <a:pt x="622690" y="476834"/>
                    </a:cubicBezTo>
                    <a:cubicBezTo>
                      <a:pt x="613340" y="478704"/>
                      <a:pt x="603840" y="479935"/>
                      <a:pt x="594641" y="482444"/>
                    </a:cubicBezTo>
                    <a:cubicBezTo>
                      <a:pt x="583231" y="485556"/>
                      <a:pt x="560982" y="493664"/>
                      <a:pt x="560982" y="493664"/>
                    </a:cubicBezTo>
                    <a:cubicBezTo>
                      <a:pt x="547688" y="513605"/>
                      <a:pt x="556504" y="510493"/>
                      <a:pt x="538543" y="510493"/>
                    </a:cubicBezTo>
                    <a:lnTo>
                      <a:pt x="532933" y="151465"/>
                    </a:lnTo>
                    <a:lnTo>
                      <a:pt x="185124" y="123416"/>
                    </a:lnTo>
                    <a:close/>
                  </a:path>
                </a:pathLst>
              </a:custGeom>
              <a:solidFill>
                <a:srgbClr val="6E88A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5251158" y="1947863"/>
                <a:ext cx="1411580" cy="2259675"/>
              </a:xfrm>
              <a:custGeom>
                <a:avLst/>
                <a:gdLst>
                  <a:gd name="connsiteX0" fmla="*/ 892468 w 1411580"/>
                  <a:gd name="connsiteY0" fmla="*/ 14287 h 2259675"/>
                  <a:gd name="connsiteX1" fmla="*/ 1149643 w 1411580"/>
                  <a:gd name="connsiteY1" fmla="*/ 1471612 h 2259675"/>
                  <a:gd name="connsiteX2" fmla="*/ 1197268 w 1411580"/>
                  <a:gd name="connsiteY2" fmla="*/ 1566862 h 2259675"/>
                  <a:gd name="connsiteX3" fmla="*/ 1216318 w 1411580"/>
                  <a:gd name="connsiteY3" fmla="*/ 1604962 h 2259675"/>
                  <a:gd name="connsiteX4" fmla="*/ 1225843 w 1411580"/>
                  <a:gd name="connsiteY4" fmla="*/ 1633537 h 2259675"/>
                  <a:gd name="connsiteX5" fmla="*/ 1244893 w 1411580"/>
                  <a:gd name="connsiteY5" fmla="*/ 1676400 h 2259675"/>
                  <a:gd name="connsiteX6" fmla="*/ 1249655 w 1411580"/>
                  <a:gd name="connsiteY6" fmla="*/ 1695450 h 2259675"/>
                  <a:gd name="connsiteX7" fmla="*/ 1259180 w 1411580"/>
                  <a:gd name="connsiteY7" fmla="*/ 1709737 h 2259675"/>
                  <a:gd name="connsiteX8" fmla="*/ 1263943 w 1411580"/>
                  <a:gd name="connsiteY8" fmla="*/ 1771650 h 2259675"/>
                  <a:gd name="connsiteX9" fmla="*/ 1268705 w 1411580"/>
                  <a:gd name="connsiteY9" fmla="*/ 1795462 h 2259675"/>
                  <a:gd name="connsiteX10" fmla="*/ 1297280 w 1411580"/>
                  <a:gd name="connsiteY10" fmla="*/ 1814512 h 2259675"/>
                  <a:gd name="connsiteX11" fmla="*/ 1316330 w 1411580"/>
                  <a:gd name="connsiteY11" fmla="*/ 1843087 h 2259675"/>
                  <a:gd name="connsiteX12" fmla="*/ 1330618 w 1411580"/>
                  <a:gd name="connsiteY12" fmla="*/ 1881187 h 2259675"/>
                  <a:gd name="connsiteX13" fmla="*/ 1330618 w 1411580"/>
                  <a:gd name="connsiteY13" fmla="*/ 1966912 h 2259675"/>
                  <a:gd name="connsiteX14" fmla="*/ 1321093 w 1411580"/>
                  <a:gd name="connsiteY14" fmla="*/ 1981200 h 2259675"/>
                  <a:gd name="connsiteX15" fmla="*/ 1316330 w 1411580"/>
                  <a:gd name="connsiteY15" fmla="*/ 1995487 h 2259675"/>
                  <a:gd name="connsiteX16" fmla="*/ 1335380 w 1411580"/>
                  <a:gd name="connsiteY16" fmla="*/ 2005012 h 2259675"/>
                  <a:gd name="connsiteX17" fmla="*/ 1359193 w 1411580"/>
                  <a:gd name="connsiteY17" fmla="*/ 2033587 h 2259675"/>
                  <a:gd name="connsiteX18" fmla="*/ 1373480 w 1411580"/>
                  <a:gd name="connsiteY18" fmla="*/ 2043112 h 2259675"/>
                  <a:gd name="connsiteX19" fmla="*/ 1383005 w 1411580"/>
                  <a:gd name="connsiteY19" fmla="*/ 2057400 h 2259675"/>
                  <a:gd name="connsiteX20" fmla="*/ 1411580 w 1411580"/>
                  <a:gd name="connsiteY20" fmla="*/ 2076450 h 2259675"/>
                  <a:gd name="connsiteX21" fmla="*/ 1368718 w 1411580"/>
                  <a:gd name="connsiteY21" fmla="*/ 2095500 h 2259675"/>
                  <a:gd name="connsiteX22" fmla="*/ 1354430 w 1411580"/>
                  <a:gd name="connsiteY22" fmla="*/ 2100262 h 2259675"/>
                  <a:gd name="connsiteX23" fmla="*/ 1340143 w 1411580"/>
                  <a:gd name="connsiteY23" fmla="*/ 2109787 h 2259675"/>
                  <a:gd name="connsiteX24" fmla="*/ 1325855 w 1411580"/>
                  <a:gd name="connsiteY24" fmla="*/ 2114550 h 2259675"/>
                  <a:gd name="connsiteX25" fmla="*/ 1302043 w 1411580"/>
                  <a:gd name="connsiteY25" fmla="*/ 2133600 h 2259675"/>
                  <a:gd name="connsiteX26" fmla="*/ 1292518 w 1411580"/>
                  <a:gd name="connsiteY26" fmla="*/ 2147887 h 2259675"/>
                  <a:gd name="connsiteX27" fmla="*/ 1287755 w 1411580"/>
                  <a:gd name="connsiteY27" fmla="*/ 2171700 h 2259675"/>
                  <a:gd name="connsiteX28" fmla="*/ 1282993 w 1411580"/>
                  <a:gd name="connsiteY28" fmla="*/ 2190750 h 2259675"/>
                  <a:gd name="connsiteX29" fmla="*/ 1273468 w 1411580"/>
                  <a:gd name="connsiteY29" fmla="*/ 2214562 h 2259675"/>
                  <a:gd name="connsiteX30" fmla="*/ 1268705 w 1411580"/>
                  <a:gd name="connsiteY30" fmla="*/ 2243137 h 2259675"/>
                  <a:gd name="connsiteX31" fmla="*/ 1254418 w 1411580"/>
                  <a:gd name="connsiteY31" fmla="*/ 2247900 h 2259675"/>
                  <a:gd name="connsiteX32" fmla="*/ 1240130 w 1411580"/>
                  <a:gd name="connsiteY32" fmla="*/ 2257425 h 2259675"/>
                  <a:gd name="connsiteX33" fmla="*/ 1159168 w 1411580"/>
                  <a:gd name="connsiteY33" fmla="*/ 2247900 h 2259675"/>
                  <a:gd name="connsiteX34" fmla="*/ 1111543 w 1411580"/>
                  <a:gd name="connsiteY34" fmla="*/ 2162175 h 2259675"/>
                  <a:gd name="connsiteX35" fmla="*/ 978193 w 1411580"/>
                  <a:gd name="connsiteY35" fmla="*/ 2171700 h 2259675"/>
                  <a:gd name="connsiteX36" fmla="*/ 973430 w 1411580"/>
                  <a:gd name="connsiteY36" fmla="*/ 2105025 h 2259675"/>
                  <a:gd name="connsiteX37" fmla="*/ 611480 w 1411580"/>
                  <a:gd name="connsiteY37" fmla="*/ 2090737 h 2259675"/>
                  <a:gd name="connsiteX38" fmla="*/ 597193 w 1411580"/>
                  <a:gd name="connsiteY38" fmla="*/ 2052637 h 2259675"/>
                  <a:gd name="connsiteX39" fmla="*/ 568618 w 1411580"/>
                  <a:gd name="connsiteY39" fmla="*/ 2043112 h 2259675"/>
                  <a:gd name="connsiteX40" fmla="*/ 501943 w 1411580"/>
                  <a:gd name="connsiteY40" fmla="*/ 2047875 h 2259675"/>
                  <a:gd name="connsiteX41" fmla="*/ 492418 w 1411580"/>
                  <a:gd name="connsiteY41" fmla="*/ 2062162 h 2259675"/>
                  <a:gd name="connsiteX42" fmla="*/ 497180 w 1411580"/>
                  <a:gd name="connsiteY42" fmla="*/ 2124075 h 2259675"/>
                  <a:gd name="connsiteX43" fmla="*/ 501943 w 1411580"/>
                  <a:gd name="connsiteY43" fmla="*/ 2143125 h 2259675"/>
                  <a:gd name="connsiteX44" fmla="*/ 497180 w 1411580"/>
                  <a:gd name="connsiteY44" fmla="*/ 2171700 h 2259675"/>
                  <a:gd name="connsiteX45" fmla="*/ 463843 w 1411580"/>
                  <a:gd name="connsiteY45" fmla="*/ 2166937 h 2259675"/>
                  <a:gd name="connsiteX46" fmla="*/ 435268 w 1411580"/>
                  <a:gd name="connsiteY46" fmla="*/ 2157412 h 2259675"/>
                  <a:gd name="connsiteX47" fmla="*/ 406693 w 1411580"/>
                  <a:gd name="connsiteY47" fmla="*/ 2152650 h 2259675"/>
                  <a:gd name="connsiteX48" fmla="*/ 397168 w 1411580"/>
                  <a:gd name="connsiteY48" fmla="*/ 2119312 h 2259675"/>
                  <a:gd name="connsiteX49" fmla="*/ 382880 w 1411580"/>
                  <a:gd name="connsiteY49" fmla="*/ 2066925 h 2259675"/>
                  <a:gd name="connsiteX50" fmla="*/ 373355 w 1411580"/>
                  <a:gd name="connsiteY50" fmla="*/ 2052637 h 2259675"/>
                  <a:gd name="connsiteX51" fmla="*/ 368593 w 1411580"/>
                  <a:gd name="connsiteY51" fmla="*/ 1985962 h 2259675"/>
                  <a:gd name="connsiteX52" fmla="*/ 382880 w 1411580"/>
                  <a:gd name="connsiteY52" fmla="*/ 1971675 h 2259675"/>
                  <a:gd name="connsiteX53" fmla="*/ 368593 w 1411580"/>
                  <a:gd name="connsiteY53" fmla="*/ 1952625 h 2259675"/>
                  <a:gd name="connsiteX54" fmla="*/ 354305 w 1411580"/>
                  <a:gd name="connsiteY54" fmla="*/ 1938337 h 2259675"/>
                  <a:gd name="connsiteX55" fmla="*/ 373355 w 1411580"/>
                  <a:gd name="connsiteY55" fmla="*/ 1914525 h 2259675"/>
                  <a:gd name="connsiteX56" fmla="*/ 459080 w 1411580"/>
                  <a:gd name="connsiteY56" fmla="*/ 1909762 h 2259675"/>
                  <a:gd name="connsiteX57" fmla="*/ 473368 w 1411580"/>
                  <a:gd name="connsiteY57" fmla="*/ 1905000 h 2259675"/>
                  <a:gd name="connsiteX58" fmla="*/ 487655 w 1411580"/>
                  <a:gd name="connsiteY58" fmla="*/ 1890712 h 2259675"/>
                  <a:gd name="connsiteX59" fmla="*/ 573380 w 1411580"/>
                  <a:gd name="connsiteY59" fmla="*/ 1876425 h 2259675"/>
                  <a:gd name="connsiteX60" fmla="*/ 611480 w 1411580"/>
                  <a:gd name="connsiteY60" fmla="*/ 1866900 h 2259675"/>
                  <a:gd name="connsiteX61" fmla="*/ 621005 w 1411580"/>
                  <a:gd name="connsiteY61" fmla="*/ 1852612 h 2259675"/>
                  <a:gd name="connsiteX62" fmla="*/ 611480 w 1411580"/>
                  <a:gd name="connsiteY62" fmla="*/ 1838325 h 2259675"/>
                  <a:gd name="connsiteX63" fmla="*/ 597193 w 1411580"/>
                  <a:gd name="connsiteY63" fmla="*/ 1819275 h 2259675"/>
                  <a:gd name="connsiteX64" fmla="*/ 587668 w 1411580"/>
                  <a:gd name="connsiteY64" fmla="*/ 1700212 h 2259675"/>
                  <a:gd name="connsiteX65" fmla="*/ 582905 w 1411580"/>
                  <a:gd name="connsiteY65" fmla="*/ 1666875 h 2259675"/>
                  <a:gd name="connsiteX66" fmla="*/ 592430 w 1411580"/>
                  <a:gd name="connsiteY66" fmla="*/ 1600200 h 2259675"/>
                  <a:gd name="connsiteX67" fmla="*/ 582905 w 1411580"/>
                  <a:gd name="connsiteY67" fmla="*/ 1585912 h 2259675"/>
                  <a:gd name="connsiteX68" fmla="*/ 568618 w 1411580"/>
                  <a:gd name="connsiteY68" fmla="*/ 1581150 h 2259675"/>
                  <a:gd name="connsiteX69" fmla="*/ 473368 w 1411580"/>
                  <a:gd name="connsiteY69" fmla="*/ 1581150 h 2259675"/>
                  <a:gd name="connsiteX70" fmla="*/ 454318 w 1411580"/>
                  <a:gd name="connsiteY70" fmla="*/ 1271587 h 2259675"/>
                  <a:gd name="connsiteX71" fmla="*/ 111418 w 1411580"/>
                  <a:gd name="connsiteY71" fmla="*/ 1276350 h 2259675"/>
                  <a:gd name="connsiteX72" fmla="*/ 87605 w 1411580"/>
                  <a:gd name="connsiteY72" fmla="*/ 1233487 h 2259675"/>
                  <a:gd name="connsiteX73" fmla="*/ 78080 w 1411580"/>
                  <a:gd name="connsiteY73" fmla="*/ 1162050 h 2259675"/>
                  <a:gd name="connsiteX74" fmla="*/ 82843 w 1411580"/>
                  <a:gd name="connsiteY74" fmla="*/ 1095375 h 2259675"/>
                  <a:gd name="connsiteX75" fmla="*/ 87605 w 1411580"/>
                  <a:gd name="connsiteY75" fmla="*/ 1076325 h 2259675"/>
                  <a:gd name="connsiteX76" fmla="*/ 116180 w 1411580"/>
                  <a:gd name="connsiteY76" fmla="*/ 1057275 h 2259675"/>
                  <a:gd name="connsiteX77" fmla="*/ 135230 w 1411580"/>
                  <a:gd name="connsiteY77" fmla="*/ 1042987 h 2259675"/>
                  <a:gd name="connsiteX78" fmla="*/ 149518 w 1411580"/>
                  <a:gd name="connsiteY78" fmla="*/ 1033462 h 2259675"/>
                  <a:gd name="connsiteX79" fmla="*/ 163805 w 1411580"/>
                  <a:gd name="connsiteY79" fmla="*/ 1019175 h 2259675"/>
                  <a:gd name="connsiteX80" fmla="*/ 168568 w 1411580"/>
                  <a:gd name="connsiteY80" fmla="*/ 1004887 h 2259675"/>
                  <a:gd name="connsiteX81" fmla="*/ 159043 w 1411580"/>
                  <a:gd name="connsiteY81" fmla="*/ 976312 h 2259675"/>
                  <a:gd name="connsiteX82" fmla="*/ 144755 w 1411580"/>
                  <a:gd name="connsiteY82" fmla="*/ 928687 h 2259675"/>
                  <a:gd name="connsiteX83" fmla="*/ 139993 w 1411580"/>
                  <a:gd name="connsiteY83" fmla="*/ 876300 h 2259675"/>
                  <a:gd name="connsiteX84" fmla="*/ 135230 w 1411580"/>
                  <a:gd name="connsiteY84" fmla="*/ 862012 h 2259675"/>
                  <a:gd name="connsiteX85" fmla="*/ 120943 w 1411580"/>
                  <a:gd name="connsiteY85" fmla="*/ 857250 h 2259675"/>
                  <a:gd name="connsiteX86" fmla="*/ 68555 w 1411580"/>
                  <a:gd name="connsiteY86" fmla="*/ 852487 h 2259675"/>
                  <a:gd name="connsiteX87" fmla="*/ 54268 w 1411580"/>
                  <a:gd name="connsiteY87" fmla="*/ 842962 h 2259675"/>
                  <a:gd name="connsiteX88" fmla="*/ 39980 w 1411580"/>
                  <a:gd name="connsiteY88" fmla="*/ 838200 h 2259675"/>
                  <a:gd name="connsiteX89" fmla="*/ 30455 w 1411580"/>
                  <a:gd name="connsiteY89" fmla="*/ 823912 h 2259675"/>
                  <a:gd name="connsiteX90" fmla="*/ 25693 w 1411580"/>
                  <a:gd name="connsiteY90" fmla="*/ 776287 h 2259675"/>
                  <a:gd name="connsiteX91" fmla="*/ 25693 w 1411580"/>
                  <a:gd name="connsiteY91" fmla="*/ 671512 h 2259675"/>
                  <a:gd name="connsiteX92" fmla="*/ 11405 w 1411580"/>
                  <a:gd name="connsiteY92" fmla="*/ 657225 h 2259675"/>
                  <a:gd name="connsiteX93" fmla="*/ 6643 w 1411580"/>
                  <a:gd name="connsiteY93" fmla="*/ 642937 h 2259675"/>
                  <a:gd name="connsiteX94" fmla="*/ 6643 w 1411580"/>
                  <a:gd name="connsiteY94" fmla="*/ 533400 h 2259675"/>
                  <a:gd name="connsiteX95" fmla="*/ 35218 w 1411580"/>
                  <a:gd name="connsiteY95" fmla="*/ 514350 h 2259675"/>
                  <a:gd name="connsiteX96" fmla="*/ 87605 w 1411580"/>
                  <a:gd name="connsiteY96" fmla="*/ 500062 h 2259675"/>
                  <a:gd name="connsiteX97" fmla="*/ 116180 w 1411580"/>
                  <a:gd name="connsiteY97" fmla="*/ 490537 h 2259675"/>
                  <a:gd name="connsiteX98" fmla="*/ 159043 w 1411580"/>
                  <a:gd name="connsiteY98" fmla="*/ 476250 h 2259675"/>
                  <a:gd name="connsiteX99" fmla="*/ 173330 w 1411580"/>
                  <a:gd name="connsiteY99" fmla="*/ 466725 h 2259675"/>
                  <a:gd name="connsiteX100" fmla="*/ 192380 w 1411580"/>
                  <a:gd name="connsiteY100" fmla="*/ 457200 h 2259675"/>
                  <a:gd name="connsiteX101" fmla="*/ 211430 w 1411580"/>
                  <a:gd name="connsiteY101" fmla="*/ 433387 h 2259675"/>
                  <a:gd name="connsiteX102" fmla="*/ 216193 w 1411580"/>
                  <a:gd name="connsiteY102" fmla="*/ 419100 h 2259675"/>
                  <a:gd name="connsiteX103" fmla="*/ 225718 w 1411580"/>
                  <a:gd name="connsiteY103" fmla="*/ 404812 h 2259675"/>
                  <a:gd name="connsiteX104" fmla="*/ 230480 w 1411580"/>
                  <a:gd name="connsiteY104" fmla="*/ 385762 h 2259675"/>
                  <a:gd name="connsiteX105" fmla="*/ 244768 w 1411580"/>
                  <a:gd name="connsiteY105" fmla="*/ 376237 h 2259675"/>
                  <a:gd name="connsiteX106" fmla="*/ 359068 w 1411580"/>
                  <a:gd name="connsiteY106" fmla="*/ 381000 h 2259675"/>
                  <a:gd name="connsiteX107" fmla="*/ 378118 w 1411580"/>
                  <a:gd name="connsiteY107" fmla="*/ 385762 h 2259675"/>
                  <a:gd name="connsiteX108" fmla="*/ 406693 w 1411580"/>
                  <a:gd name="connsiteY108" fmla="*/ 419100 h 2259675"/>
                  <a:gd name="connsiteX109" fmla="*/ 411455 w 1411580"/>
                  <a:gd name="connsiteY109" fmla="*/ 438150 h 2259675"/>
                  <a:gd name="connsiteX110" fmla="*/ 430505 w 1411580"/>
                  <a:gd name="connsiteY110" fmla="*/ 447675 h 2259675"/>
                  <a:gd name="connsiteX111" fmla="*/ 449555 w 1411580"/>
                  <a:gd name="connsiteY111" fmla="*/ 461962 h 2259675"/>
                  <a:gd name="connsiteX112" fmla="*/ 482893 w 1411580"/>
                  <a:gd name="connsiteY112" fmla="*/ 476250 h 2259675"/>
                  <a:gd name="connsiteX113" fmla="*/ 511468 w 1411580"/>
                  <a:gd name="connsiteY113" fmla="*/ 461962 h 2259675"/>
                  <a:gd name="connsiteX114" fmla="*/ 535280 w 1411580"/>
                  <a:gd name="connsiteY114" fmla="*/ 438150 h 2259675"/>
                  <a:gd name="connsiteX115" fmla="*/ 573380 w 1411580"/>
                  <a:gd name="connsiteY115" fmla="*/ 433387 h 2259675"/>
                  <a:gd name="connsiteX116" fmla="*/ 578143 w 1411580"/>
                  <a:gd name="connsiteY116" fmla="*/ 414337 h 2259675"/>
                  <a:gd name="connsiteX117" fmla="*/ 611480 w 1411580"/>
                  <a:gd name="connsiteY117" fmla="*/ 395287 h 2259675"/>
                  <a:gd name="connsiteX118" fmla="*/ 673393 w 1411580"/>
                  <a:gd name="connsiteY118" fmla="*/ 400050 h 2259675"/>
                  <a:gd name="connsiteX119" fmla="*/ 640055 w 1411580"/>
                  <a:gd name="connsiteY119" fmla="*/ 319087 h 2259675"/>
                  <a:gd name="connsiteX120" fmla="*/ 606718 w 1411580"/>
                  <a:gd name="connsiteY120" fmla="*/ 290512 h 2259675"/>
                  <a:gd name="connsiteX121" fmla="*/ 592430 w 1411580"/>
                  <a:gd name="connsiteY121" fmla="*/ 285750 h 2259675"/>
                  <a:gd name="connsiteX122" fmla="*/ 582905 w 1411580"/>
                  <a:gd name="connsiteY122" fmla="*/ 257175 h 2259675"/>
                  <a:gd name="connsiteX123" fmla="*/ 587668 w 1411580"/>
                  <a:gd name="connsiteY123" fmla="*/ 119062 h 2259675"/>
                  <a:gd name="connsiteX124" fmla="*/ 601955 w 1411580"/>
                  <a:gd name="connsiteY124" fmla="*/ 109537 h 2259675"/>
                  <a:gd name="connsiteX125" fmla="*/ 611480 w 1411580"/>
                  <a:gd name="connsiteY125" fmla="*/ 95250 h 2259675"/>
                  <a:gd name="connsiteX126" fmla="*/ 625768 w 1411580"/>
                  <a:gd name="connsiteY126" fmla="*/ 80962 h 2259675"/>
                  <a:gd name="connsiteX127" fmla="*/ 635293 w 1411580"/>
                  <a:gd name="connsiteY127" fmla="*/ 66675 h 2259675"/>
                  <a:gd name="connsiteX128" fmla="*/ 663868 w 1411580"/>
                  <a:gd name="connsiteY128" fmla="*/ 52387 h 2259675"/>
                  <a:gd name="connsiteX129" fmla="*/ 697205 w 1411580"/>
                  <a:gd name="connsiteY129" fmla="*/ 38100 h 2259675"/>
                  <a:gd name="connsiteX130" fmla="*/ 749593 w 1411580"/>
                  <a:gd name="connsiteY130" fmla="*/ 14287 h 2259675"/>
                  <a:gd name="connsiteX131" fmla="*/ 782930 w 1411580"/>
                  <a:gd name="connsiteY131" fmla="*/ 0 h 2259675"/>
                  <a:gd name="connsiteX132" fmla="*/ 835318 w 1411580"/>
                  <a:gd name="connsiteY132" fmla="*/ 4762 h 2259675"/>
                  <a:gd name="connsiteX133" fmla="*/ 849605 w 1411580"/>
                  <a:gd name="connsiteY133" fmla="*/ 14287 h 2259675"/>
                  <a:gd name="connsiteX134" fmla="*/ 863893 w 1411580"/>
                  <a:gd name="connsiteY134" fmla="*/ 19050 h 2259675"/>
                  <a:gd name="connsiteX135" fmla="*/ 892468 w 1411580"/>
                  <a:gd name="connsiteY135" fmla="*/ 14287 h 225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411580" h="2259675">
                    <a:moveTo>
                      <a:pt x="892468" y="14287"/>
                    </a:moveTo>
                    <a:lnTo>
                      <a:pt x="1149643" y="1471612"/>
                    </a:lnTo>
                    <a:lnTo>
                      <a:pt x="1197268" y="1566862"/>
                    </a:lnTo>
                    <a:cubicBezTo>
                      <a:pt x="1203618" y="1579562"/>
                      <a:pt x="1210725" y="1591911"/>
                      <a:pt x="1216318" y="1604962"/>
                    </a:cubicBezTo>
                    <a:cubicBezTo>
                      <a:pt x="1220273" y="1614190"/>
                      <a:pt x="1225843" y="1633537"/>
                      <a:pt x="1225843" y="1633537"/>
                    </a:cubicBezTo>
                    <a:cubicBezTo>
                      <a:pt x="1237054" y="1700810"/>
                      <a:pt x="1220051" y="1632926"/>
                      <a:pt x="1244893" y="1676400"/>
                    </a:cubicBezTo>
                    <a:cubicBezTo>
                      <a:pt x="1248140" y="1682083"/>
                      <a:pt x="1247077" y="1689434"/>
                      <a:pt x="1249655" y="1695450"/>
                    </a:cubicBezTo>
                    <a:cubicBezTo>
                      <a:pt x="1251910" y="1700711"/>
                      <a:pt x="1256005" y="1704975"/>
                      <a:pt x="1259180" y="1709737"/>
                    </a:cubicBezTo>
                    <a:cubicBezTo>
                      <a:pt x="1260768" y="1730375"/>
                      <a:pt x="1261657" y="1751078"/>
                      <a:pt x="1263943" y="1771650"/>
                    </a:cubicBezTo>
                    <a:cubicBezTo>
                      <a:pt x="1264837" y="1779695"/>
                      <a:pt x="1263735" y="1789073"/>
                      <a:pt x="1268705" y="1795462"/>
                    </a:cubicBezTo>
                    <a:cubicBezTo>
                      <a:pt x="1275733" y="1804498"/>
                      <a:pt x="1297280" y="1814512"/>
                      <a:pt x="1297280" y="1814512"/>
                    </a:cubicBezTo>
                    <a:cubicBezTo>
                      <a:pt x="1303630" y="1824037"/>
                      <a:pt x="1314085" y="1831862"/>
                      <a:pt x="1316330" y="1843087"/>
                    </a:cubicBezTo>
                    <a:cubicBezTo>
                      <a:pt x="1322216" y="1872513"/>
                      <a:pt x="1316603" y="1860165"/>
                      <a:pt x="1330618" y="1881187"/>
                    </a:cubicBezTo>
                    <a:cubicBezTo>
                      <a:pt x="1344314" y="1922274"/>
                      <a:pt x="1345519" y="1911034"/>
                      <a:pt x="1330618" y="1966912"/>
                    </a:cubicBezTo>
                    <a:cubicBezTo>
                      <a:pt x="1329143" y="1972443"/>
                      <a:pt x="1323653" y="1976080"/>
                      <a:pt x="1321093" y="1981200"/>
                    </a:cubicBezTo>
                    <a:cubicBezTo>
                      <a:pt x="1318848" y="1985690"/>
                      <a:pt x="1317918" y="1990725"/>
                      <a:pt x="1316330" y="1995487"/>
                    </a:cubicBezTo>
                    <a:cubicBezTo>
                      <a:pt x="1322680" y="1998662"/>
                      <a:pt x="1329603" y="2000885"/>
                      <a:pt x="1335380" y="2005012"/>
                    </a:cubicBezTo>
                    <a:cubicBezTo>
                      <a:pt x="1362687" y="2024517"/>
                      <a:pt x="1338308" y="2012702"/>
                      <a:pt x="1359193" y="2033587"/>
                    </a:cubicBezTo>
                    <a:cubicBezTo>
                      <a:pt x="1363240" y="2037634"/>
                      <a:pt x="1368718" y="2039937"/>
                      <a:pt x="1373480" y="2043112"/>
                    </a:cubicBezTo>
                    <a:cubicBezTo>
                      <a:pt x="1376655" y="2047875"/>
                      <a:pt x="1378697" y="2053631"/>
                      <a:pt x="1383005" y="2057400"/>
                    </a:cubicBezTo>
                    <a:cubicBezTo>
                      <a:pt x="1391620" y="2064938"/>
                      <a:pt x="1411580" y="2076450"/>
                      <a:pt x="1411580" y="2076450"/>
                    </a:cubicBezTo>
                    <a:cubicBezTo>
                      <a:pt x="1388940" y="2091544"/>
                      <a:pt x="1402721" y="2084166"/>
                      <a:pt x="1368718" y="2095500"/>
                    </a:cubicBezTo>
                    <a:lnTo>
                      <a:pt x="1354430" y="2100262"/>
                    </a:lnTo>
                    <a:cubicBezTo>
                      <a:pt x="1349668" y="2103437"/>
                      <a:pt x="1345262" y="2107227"/>
                      <a:pt x="1340143" y="2109787"/>
                    </a:cubicBezTo>
                    <a:cubicBezTo>
                      <a:pt x="1335653" y="2112032"/>
                      <a:pt x="1329775" y="2111414"/>
                      <a:pt x="1325855" y="2114550"/>
                    </a:cubicBezTo>
                    <a:cubicBezTo>
                      <a:pt x="1295079" y="2139170"/>
                      <a:pt x="1337956" y="2121627"/>
                      <a:pt x="1302043" y="2133600"/>
                    </a:cubicBezTo>
                    <a:cubicBezTo>
                      <a:pt x="1298868" y="2138362"/>
                      <a:pt x="1294528" y="2142528"/>
                      <a:pt x="1292518" y="2147887"/>
                    </a:cubicBezTo>
                    <a:cubicBezTo>
                      <a:pt x="1289676" y="2155466"/>
                      <a:pt x="1289511" y="2163798"/>
                      <a:pt x="1287755" y="2171700"/>
                    </a:cubicBezTo>
                    <a:cubicBezTo>
                      <a:pt x="1286335" y="2178090"/>
                      <a:pt x="1285063" y="2184540"/>
                      <a:pt x="1282993" y="2190750"/>
                    </a:cubicBezTo>
                    <a:cubicBezTo>
                      <a:pt x="1280290" y="2198860"/>
                      <a:pt x="1276643" y="2206625"/>
                      <a:pt x="1273468" y="2214562"/>
                    </a:cubicBezTo>
                    <a:cubicBezTo>
                      <a:pt x="1271880" y="2224087"/>
                      <a:pt x="1273496" y="2234753"/>
                      <a:pt x="1268705" y="2243137"/>
                    </a:cubicBezTo>
                    <a:cubicBezTo>
                      <a:pt x="1266214" y="2247496"/>
                      <a:pt x="1258908" y="2245655"/>
                      <a:pt x="1254418" y="2247900"/>
                    </a:cubicBezTo>
                    <a:cubicBezTo>
                      <a:pt x="1249298" y="2250460"/>
                      <a:pt x="1244893" y="2254250"/>
                      <a:pt x="1240130" y="2257425"/>
                    </a:cubicBezTo>
                    <a:cubicBezTo>
                      <a:pt x="1161690" y="2252522"/>
                      <a:pt x="1181926" y="2270658"/>
                      <a:pt x="1159168" y="2247900"/>
                    </a:cubicBezTo>
                    <a:lnTo>
                      <a:pt x="1111543" y="2162175"/>
                    </a:lnTo>
                    <a:lnTo>
                      <a:pt x="978193" y="2171700"/>
                    </a:lnTo>
                    <a:lnTo>
                      <a:pt x="973430" y="2105025"/>
                    </a:lnTo>
                    <a:lnTo>
                      <a:pt x="611480" y="2090737"/>
                    </a:lnTo>
                    <a:cubicBezTo>
                      <a:pt x="606718" y="2078037"/>
                      <a:pt x="606266" y="2062719"/>
                      <a:pt x="597193" y="2052637"/>
                    </a:cubicBezTo>
                    <a:cubicBezTo>
                      <a:pt x="590476" y="2045174"/>
                      <a:pt x="568618" y="2043112"/>
                      <a:pt x="568618" y="2043112"/>
                    </a:cubicBezTo>
                    <a:cubicBezTo>
                      <a:pt x="546393" y="2044700"/>
                      <a:pt x="523559" y="2042471"/>
                      <a:pt x="501943" y="2047875"/>
                    </a:cubicBezTo>
                    <a:cubicBezTo>
                      <a:pt x="496390" y="2049263"/>
                      <a:pt x="492775" y="2056449"/>
                      <a:pt x="492418" y="2062162"/>
                    </a:cubicBezTo>
                    <a:cubicBezTo>
                      <a:pt x="491127" y="2082820"/>
                      <a:pt x="494762" y="2103518"/>
                      <a:pt x="497180" y="2124075"/>
                    </a:cubicBezTo>
                    <a:cubicBezTo>
                      <a:pt x="497945" y="2130576"/>
                      <a:pt x="500355" y="2136775"/>
                      <a:pt x="501943" y="2143125"/>
                    </a:cubicBezTo>
                    <a:cubicBezTo>
                      <a:pt x="500355" y="2152650"/>
                      <a:pt x="505369" y="2166582"/>
                      <a:pt x="497180" y="2171700"/>
                    </a:cubicBezTo>
                    <a:cubicBezTo>
                      <a:pt x="487661" y="2177649"/>
                      <a:pt x="474781" y="2169461"/>
                      <a:pt x="463843" y="2166937"/>
                    </a:cubicBezTo>
                    <a:cubicBezTo>
                      <a:pt x="454060" y="2164679"/>
                      <a:pt x="444793" y="2160587"/>
                      <a:pt x="435268" y="2157412"/>
                    </a:cubicBezTo>
                    <a:cubicBezTo>
                      <a:pt x="426107" y="2154358"/>
                      <a:pt x="416218" y="2154237"/>
                      <a:pt x="406693" y="2152650"/>
                    </a:cubicBezTo>
                    <a:cubicBezTo>
                      <a:pt x="403518" y="2141537"/>
                      <a:pt x="399971" y="2130524"/>
                      <a:pt x="397168" y="2119312"/>
                    </a:cubicBezTo>
                    <a:cubicBezTo>
                      <a:pt x="393590" y="2105000"/>
                      <a:pt x="391052" y="2079184"/>
                      <a:pt x="382880" y="2066925"/>
                    </a:cubicBezTo>
                    <a:lnTo>
                      <a:pt x="373355" y="2052637"/>
                    </a:lnTo>
                    <a:cubicBezTo>
                      <a:pt x="364086" y="2024829"/>
                      <a:pt x="357099" y="2017569"/>
                      <a:pt x="368593" y="1985962"/>
                    </a:cubicBezTo>
                    <a:cubicBezTo>
                      <a:pt x="370895" y="1979633"/>
                      <a:pt x="378118" y="1976437"/>
                      <a:pt x="382880" y="1971675"/>
                    </a:cubicBezTo>
                    <a:cubicBezTo>
                      <a:pt x="378118" y="1965325"/>
                      <a:pt x="373759" y="1958652"/>
                      <a:pt x="368593" y="1952625"/>
                    </a:cubicBezTo>
                    <a:cubicBezTo>
                      <a:pt x="364210" y="1947511"/>
                      <a:pt x="356435" y="1944727"/>
                      <a:pt x="354305" y="1938337"/>
                    </a:cubicBezTo>
                    <a:cubicBezTo>
                      <a:pt x="351029" y="1928510"/>
                      <a:pt x="366121" y="1915559"/>
                      <a:pt x="373355" y="1914525"/>
                    </a:cubicBezTo>
                    <a:cubicBezTo>
                      <a:pt x="401686" y="1910477"/>
                      <a:pt x="430505" y="1911350"/>
                      <a:pt x="459080" y="1909762"/>
                    </a:cubicBezTo>
                    <a:cubicBezTo>
                      <a:pt x="463843" y="1908175"/>
                      <a:pt x="469191" y="1907785"/>
                      <a:pt x="473368" y="1905000"/>
                    </a:cubicBezTo>
                    <a:cubicBezTo>
                      <a:pt x="478972" y="1901264"/>
                      <a:pt x="481524" y="1893499"/>
                      <a:pt x="487655" y="1890712"/>
                    </a:cubicBezTo>
                    <a:cubicBezTo>
                      <a:pt x="510323" y="1880408"/>
                      <a:pt x="550400" y="1878723"/>
                      <a:pt x="573380" y="1876425"/>
                    </a:cubicBezTo>
                    <a:cubicBezTo>
                      <a:pt x="574562" y="1876189"/>
                      <a:pt x="606600" y="1870804"/>
                      <a:pt x="611480" y="1866900"/>
                    </a:cubicBezTo>
                    <a:cubicBezTo>
                      <a:pt x="615950" y="1863324"/>
                      <a:pt x="617830" y="1857375"/>
                      <a:pt x="621005" y="1852612"/>
                    </a:cubicBezTo>
                    <a:cubicBezTo>
                      <a:pt x="617830" y="1847850"/>
                      <a:pt x="614807" y="1842983"/>
                      <a:pt x="611480" y="1838325"/>
                    </a:cubicBezTo>
                    <a:cubicBezTo>
                      <a:pt x="606866" y="1831866"/>
                      <a:pt x="598400" y="1827120"/>
                      <a:pt x="597193" y="1819275"/>
                    </a:cubicBezTo>
                    <a:cubicBezTo>
                      <a:pt x="570100" y="1643169"/>
                      <a:pt x="606658" y="1757190"/>
                      <a:pt x="587668" y="1700212"/>
                    </a:cubicBezTo>
                    <a:cubicBezTo>
                      <a:pt x="586080" y="1689100"/>
                      <a:pt x="582905" y="1678100"/>
                      <a:pt x="582905" y="1666875"/>
                    </a:cubicBezTo>
                    <a:cubicBezTo>
                      <a:pt x="582905" y="1625141"/>
                      <a:pt x="583617" y="1626641"/>
                      <a:pt x="592430" y="1600200"/>
                    </a:cubicBezTo>
                    <a:cubicBezTo>
                      <a:pt x="589255" y="1595437"/>
                      <a:pt x="587375" y="1589488"/>
                      <a:pt x="582905" y="1585912"/>
                    </a:cubicBezTo>
                    <a:cubicBezTo>
                      <a:pt x="578985" y="1582776"/>
                      <a:pt x="573633" y="1581368"/>
                      <a:pt x="568618" y="1581150"/>
                    </a:cubicBezTo>
                    <a:cubicBezTo>
                      <a:pt x="536898" y="1579771"/>
                      <a:pt x="505118" y="1581150"/>
                      <a:pt x="473368" y="1581150"/>
                    </a:cubicBezTo>
                    <a:lnTo>
                      <a:pt x="454318" y="1271587"/>
                    </a:lnTo>
                    <a:lnTo>
                      <a:pt x="111418" y="1276350"/>
                    </a:lnTo>
                    <a:lnTo>
                      <a:pt x="87605" y="1233487"/>
                    </a:lnTo>
                    <a:lnTo>
                      <a:pt x="78080" y="1162050"/>
                    </a:lnTo>
                    <a:cubicBezTo>
                      <a:pt x="79668" y="1139825"/>
                      <a:pt x="80382" y="1117520"/>
                      <a:pt x="82843" y="1095375"/>
                    </a:cubicBezTo>
                    <a:cubicBezTo>
                      <a:pt x="83566" y="1088870"/>
                      <a:pt x="83295" y="1081251"/>
                      <a:pt x="87605" y="1076325"/>
                    </a:cubicBezTo>
                    <a:cubicBezTo>
                      <a:pt x="95143" y="1067710"/>
                      <a:pt x="107022" y="1064144"/>
                      <a:pt x="116180" y="1057275"/>
                    </a:cubicBezTo>
                    <a:cubicBezTo>
                      <a:pt x="122530" y="1052512"/>
                      <a:pt x="128771" y="1047601"/>
                      <a:pt x="135230" y="1042987"/>
                    </a:cubicBezTo>
                    <a:cubicBezTo>
                      <a:pt x="139888" y="1039660"/>
                      <a:pt x="145121" y="1037126"/>
                      <a:pt x="149518" y="1033462"/>
                    </a:cubicBezTo>
                    <a:cubicBezTo>
                      <a:pt x="154692" y="1029150"/>
                      <a:pt x="159043" y="1023937"/>
                      <a:pt x="163805" y="1019175"/>
                    </a:cubicBezTo>
                    <a:cubicBezTo>
                      <a:pt x="165393" y="1014412"/>
                      <a:pt x="169122" y="1009877"/>
                      <a:pt x="168568" y="1004887"/>
                    </a:cubicBezTo>
                    <a:cubicBezTo>
                      <a:pt x="167459" y="994908"/>
                      <a:pt x="161012" y="986157"/>
                      <a:pt x="159043" y="976312"/>
                    </a:cubicBezTo>
                    <a:cubicBezTo>
                      <a:pt x="152603" y="944117"/>
                      <a:pt x="157286" y="960016"/>
                      <a:pt x="144755" y="928687"/>
                    </a:cubicBezTo>
                    <a:cubicBezTo>
                      <a:pt x="143168" y="911225"/>
                      <a:pt x="142473" y="893658"/>
                      <a:pt x="139993" y="876300"/>
                    </a:cubicBezTo>
                    <a:cubicBezTo>
                      <a:pt x="139283" y="871330"/>
                      <a:pt x="138780" y="865562"/>
                      <a:pt x="135230" y="862012"/>
                    </a:cubicBezTo>
                    <a:cubicBezTo>
                      <a:pt x="131680" y="858462"/>
                      <a:pt x="125912" y="857960"/>
                      <a:pt x="120943" y="857250"/>
                    </a:cubicBezTo>
                    <a:cubicBezTo>
                      <a:pt x="103585" y="854770"/>
                      <a:pt x="86018" y="854075"/>
                      <a:pt x="68555" y="852487"/>
                    </a:cubicBezTo>
                    <a:cubicBezTo>
                      <a:pt x="63793" y="849312"/>
                      <a:pt x="59387" y="845522"/>
                      <a:pt x="54268" y="842962"/>
                    </a:cubicBezTo>
                    <a:cubicBezTo>
                      <a:pt x="49778" y="840717"/>
                      <a:pt x="43900" y="841336"/>
                      <a:pt x="39980" y="838200"/>
                    </a:cubicBezTo>
                    <a:cubicBezTo>
                      <a:pt x="35510" y="834624"/>
                      <a:pt x="33630" y="828675"/>
                      <a:pt x="30455" y="823912"/>
                    </a:cubicBezTo>
                    <a:cubicBezTo>
                      <a:pt x="28868" y="808037"/>
                      <a:pt x="25693" y="792241"/>
                      <a:pt x="25693" y="776287"/>
                    </a:cubicBezTo>
                    <a:cubicBezTo>
                      <a:pt x="25693" y="731841"/>
                      <a:pt x="38392" y="715958"/>
                      <a:pt x="25693" y="671512"/>
                    </a:cubicBezTo>
                    <a:cubicBezTo>
                      <a:pt x="23843" y="665036"/>
                      <a:pt x="16168" y="661987"/>
                      <a:pt x="11405" y="657225"/>
                    </a:cubicBezTo>
                    <a:cubicBezTo>
                      <a:pt x="9818" y="652462"/>
                      <a:pt x="7732" y="647838"/>
                      <a:pt x="6643" y="642937"/>
                    </a:cubicBezTo>
                    <a:cubicBezTo>
                      <a:pt x="-852" y="609209"/>
                      <a:pt x="-3482" y="563775"/>
                      <a:pt x="6643" y="533400"/>
                    </a:cubicBezTo>
                    <a:cubicBezTo>
                      <a:pt x="10263" y="522540"/>
                      <a:pt x="25693" y="520700"/>
                      <a:pt x="35218" y="514350"/>
                    </a:cubicBezTo>
                    <a:cubicBezTo>
                      <a:pt x="60155" y="497725"/>
                      <a:pt x="43824" y="505535"/>
                      <a:pt x="87605" y="500062"/>
                    </a:cubicBezTo>
                    <a:cubicBezTo>
                      <a:pt x="97130" y="496887"/>
                      <a:pt x="106439" y="492972"/>
                      <a:pt x="116180" y="490537"/>
                    </a:cubicBezTo>
                    <a:cubicBezTo>
                      <a:pt x="134370" y="485990"/>
                      <a:pt x="141109" y="485217"/>
                      <a:pt x="159043" y="476250"/>
                    </a:cubicBezTo>
                    <a:cubicBezTo>
                      <a:pt x="164162" y="473690"/>
                      <a:pt x="168360" y="469565"/>
                      <a:pt x="173330" y="466725"/>
                    </a:cubicBezTo>
                    <a:cubicBezTo>
                      <a:pt x="179494" y="463203"/>
                      <a:pt x="186030" y="460375"/>
                      <a:pt x="192380" y="457200"/>
                    </a:cubicBezTo>
                    <a:cubicBezTo>
                      <a:pt x="204352" y="421288"/>
                      <a:pt x="186811" y="464160"/>
                      <a:pt x="211430" y="433387"/>
                    </a:cubicBezTo>
                    <a:cubicBezTo>
                      <a:pt x="214566" y="429467"/>
                      <a:pt x="213948" y="423590"/>
                      <a:pt x="216193" y="419100"/>
                    </a:cubicBezTo>
                    <a:cubicBezTo>
                      <a:pt x="218753" y="413980"/>
                      <a:pt x="222543" y="409575"/>
                      <a:pt x="225718" y="404812"/>
                    </a:cubicBezTo>
                    <a:cubicBezTo>
                      <a:pt x="227305" y="398462"/>
                      <a:pt x="226849" y="391208"/>
                      <a:pt x="230480" y="385762"/>
                    </a:cubicBezTo>
                    <a:cubicBezTo>
                      <a:pt x="233655" y="380999"/>
                      <a:pt x="239048" y="376449"/>
                      <a:pt x="244768" y="376237"/>
                    </a:cubicBezTo>
                    <a:lnTo>
                      <a:pt x="359068" y="381000"/>
                    </a:lnTo>
                    <a:cubicBezTo>
                      <a:pt x="365418" y="382587"/>
                      <a:pt x="372435" y="382515"/>
                      <a:pt x="378118" y="385762"/>
                    </a:cubicBezTo>
                    <a:cubicBezTo>
                      <a:pt x="386822" y="390736"/>
                      <a:pt x="401558" y="412254"/>
                      <a:pt x="406693" y="419100"/>
                    </a:cubicBezTo>
                    <a:cubicBezTo>
                      <a:pt x="408280" y="425450"/>
                      <a:pt x="407265" y="433122"/>
                      <a:pt x="411455" y="438150"/>
                    </a:cubicBezTo>
                    <a:cubicBezTo>
                      <a:pt x="416000" y="443604"/>
                      <a:pt x="424485" y="443912"/>
                      <a:pt x="430505" y="447675"/>
                    </a:cubicBezTo>
                    <a:cubicBezTo>
                      <a:pt x="437236" y="451882"/>
                      <a:pt x="442824" y="457755"/>
                      <a:pt x="449555" y="461962"/>
                    </a:cubicBezTo>
                    <a:cubicBezTo>
                      <a:pt x="463006" y="470369"/>
                      <a:pt x="469004" y="471620"/>
                      <a:pt x="482893" y="476250"/>
                    </a:cubicBezTo>
                    <a:cubicBezTo>
                      <a:pt x="494512" y="472376"/>
                      <a:pt x="502236" y="471193"/>
                      <a:pt x="511468" y="461962"/>
                    </a:cubicBezTo>
                    <a:cubicBezTo>
                      <a:pt x="522580" y="450850"/>
                      <a:pt x="517818" y="442912"/>
                      <a:pt x="535280" y="438150"/>
                    </a:cubicBezTo>
                    <a:cubicBezTo>
                      <a:pt x="547628" y="434782"/>
                      <a:pt x="560680" y="434975"/>
                      <a:pt x="573380" y="433387"/>
                    </a:cubicBezTo>
                    <a:cubicBezTo>
                      <a:pt x="574968" y="427037"/>
                      <a:pt x="574338" y="419663"/>
                      <a:pt x="578143" y="414337"/>
                    </a:cubicBezTo>
                    <a:cubicBezTo>
                      <a:pt x="587152" y="401724"/>
                      <a:pt x="598553" y="399597"/>
                      <a:pt x="611480" y="395287"/>
                    </a:cubicBezTo>
                    <a:cubicBezTo>
                      <a:pt x="647746" y="402541"/>
                      <a:pt x="627198" y="400050"/>
                      <a:pt x="673393" y="400050"/>
                    </a:cubicBezTo>
                    <a:lnTo>
                      <a:pt x="640055" y="319087"/>
                    </a:lnTo>
                    <a:cubicBezTo>
                      <a:pt x="628943" y="309562"/>
                      <a:pt x="618708" y="298905"/>
                      <a:pt x="606718" y="290512"/>
                    </a:cubicBezTo>
                    <a:cubicBezTo>
                      <a:pt x="602605" y="287633"/>
                      <a:pt x="595348" y="289835"/>
                      <a:pt x="592430" y="285750"/>
                    </a:cubicBezTo>
                    <a:cubicBezTo>
                      <a:pt x="586594" y="277580"/>
                      <a:pt x="582905" y="257175"/>
                      <a:pt x="582905" y="257175"/>
                    </a:cubicBezTo>
                    <a:cubicBezTo>
                      <a:pt x="584493" y="211137"/>
                      <a:pt x="581773" y="164748"/>
                      <a:pt x="587668" y="119062"/>
                    </a:cubicBezTo>
                    <a:cubicBezTo>
                      <a:pt x="588400" y="113385"/>
                      <a:pt x="597908" y="113584"/>
                      <a:pt x="601955" y="109537"/>
                    </a:cubicBezTo>
                    <a:cubicBezTo>
                      <a:pt x="606002" y="105490"/>
                      <a:pt x="607816" y="99647"/>
                      <a:pt x="611480" y="95250"/>
                    </a:cubicBezTo>
                    <a:cubicBezTo>
                      <a:pt x="615792" y="90076"/>
                      <a:pt x="621456" y="86136"/>
                      <a:pt x="625768" y="80962"/>
                    </a:cubicBezTo>
                    <a:cubicBezTo>
                      <a:pt x="629432" y="76565"/>
                      <a:pt x="631246" y="70722"/>
                      <a:pt x="635293" y="66675"/>
                    </a:cubicBezTo>
                    <a:cubicBezTo>
                      <a:pt x="648942" y="53026"/>
                      <a:pt x="648374" y="60134"/>
                      <a:pt x="663868" y="52387"/>
                    </a:cubicBezTo>
                    <a:cubicBezTo>
                      <a:pt x="696755" y="35943"/>
                      <a:pt x="657560" y="48010"/>
                      <a:pt x="697205" y="38100"/>
                    </a:cubicBezTo>
                    <a:cubicBezTo>
                      <a:pt x="732232" y="3073"/>
                      <a:pt x="682642" y="47763"/>
                      <a:pt x="749593" y="14287"/>
                    </a:cubicBezTo>
                    <a:cubicBezTo>
                      <a:pt x="773133" y="2517"/>
                      <a:pt x="761908" y="7007"/>
                      <a:pt x="782930" y="0"/>
                    </a:cubicBezTo>
                    <a:cubicBezTo>
                      <a:pt x="800393" y="1587"/>
                      <a:pt x="818173" y="1088"/>
                      <a:pt x="835318" y="4762"/>
                    </a:cubicBezTo>
                    <a:cubicBezTo>
                      <a:pt x="840915" y="5961"/>
                      <a:pt x="844486" y="11727"/>
                      <a:pt x="849605" y="14287"/>
                    </a:cubicBezTo>
                    <a:cubicBezTo>
                      <a:pt x="854095" y="16532"/>
                      <a:pt x="859403" y="16805"/>
                      <a:pt x="863893" y="19050"/>
                    </a:cubicBezTo>
                    <a:cubicBezTo>
                      <a:pt x="875908" y="25058"/>
                      <a:pt x="878846" y="29241"/>
                      <a:pt x="892468" y="142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4588363" y="2045465"/>
                <a:ext cx="1158770" cy="1593774"/>
              </a:xfrm>
              <a:custGeom>
                <a:avLst/>
                <a:gdLst>
                  <a:gd name="connsiteX0" fmla="*/ 145218 w 1158770"/>
                  <a:gd name="connsiteY0" fmla="*/ 914400 h 1593774"/>
                  <a:gd name="connsiteX1" fmla="*/ 237025 w 1158770"/>
                  <a:gd name="connsiteY1" fmla="*/ 932762 h 1593774"/>
                  <a:gd name="connsiteX2" fmla="*/ 314143 w 1158770"/>
                  <a:gd name="connsiteY2" fmla="*/ 914400 h 1593774"/>
                  <a:gd name="connsiteX3" fmla="*/ 321488 w 1158770"/>
                  <a:gd name="connsiteY3" fmla="*/ 903383 h 1593774"/>
                  <a:gd name="connsiteX4" fmla="*/ 343521 w 1158770"/>
                  <a:gd name="connsiteY4" fmla="*/ 881349 h 1593774"/>
                  <a:gd name="connsiteX5" fmla="*/ 369227 w 1158770"/>
                  <a:gd name="connsiteY5" fmla="*/ 874005 h 1593774"/>
                  <a:gd name="connsiteX6" fmla="*/ 383917 w 1158770"/>
                  <a:gd name="connsiteY6" fmla="*/ 848299 h 1593774"/>
                  <a:gd name="connsiteX7" fmla="*/ 391261 w 1158770"/>
                  <a:gd name="connsiteY7" fmla="*/ 826265 h 1593774"/>
                  <a:gd name="connsiteX8" fmla="*/ 398606 w 1158770"/>
                  <a:gd name="connsiteY8" fmla="*/ 811576 h 1593774"/>
                  <a:gd name="connsiteX9" fmla="*/ 394933 w 1158770"/>
                  <a:gd name="connsiteY9" fmla="*/ 756492 h 1593774"/>
                  <a:gd name="connsiteX10" fmla="*/ 387589 w 1158770"/>
                  <a:gd name="connsiteY10" fmla="*/ 727113 h 1593774"/>
                  <a:gd name="connsiteX11" fmla="*/ 398606 w 1158770"/>
                  <a:gd name="connsiteY11" fmla="*/ 723441 h 1593774"/>
                  <a:gd name="connsiteX12" fmla="*/ 427984 w 1158770"/>
                  <a:gd name="connsiteY12" fmla="*/ 719769 h 1593774"/>
                  <a:gd name="connsiteX13" fmla="*/ 424312 w 1158770"/>
                  <a:gd name="connsiteY13" fmla="*/ 708752 h 1593774"/>
                  <a:gd name="connsiteX14" fmla="*/ 420639 w 1158770"/>
                  <a:gd name="connsiteY14" fmla="*/ 657340 h 1593774"/>
                  <a:gd name="connsiteX15" fmla="*/ 431656 w 1158770"/>
                  <a:gd name="connsiteY15" fmla="*/ 653668 h 1593774"/>
                  <a:gd name="connsiteX16" fmla="*/ 468379 w 1158770"/>
                  <a:gd name="connsiteY16" fmla="*/ 657340 h 1593774"/>
                  <a:gd name="connsiteX17" fmla="*/ 486741 w 1158770"/>
                  <a:gd name="connsiteY17" fmla="*/ 675701 h 1593774"/>
                  <a:gd name="connsiteX18" fmla="*/ 501430 w 1158770"/>
                  <a:gd name="connsiteY18" fmla="*/ 679374 h 1593774"/>
                  <a:gd name="connsiteX19" fmla="*/ 545497 w 1158770"/>
                  <a:gd name="connsiteY19" fmla="*/ 683046 h 1593774"/>
                  <a:gd name="connsiteX20" fmla="*/ 552842 w 1158770"/>
                  <a:gd name="connsiteY20" fmla="*/ 672029 h 1593774"/>
                  <a:gd name="connsiteX21" fmla="*/ 563859 w 1158770"/>
                  <a:gd name="connsiteY21" fmla="*/ 649995 h 1593774"/>
                  <a:gd name="connsiteX22" fmla="*/ 574876 w 1158770"/>
                  <a:gd name="connsiteY22" fmla="*/ 642651 h 1593774"/>
                  <a:gd name="connsiteX23" fmla="*/ 589565 w 1158770"/>
                  <a:gd name="connsiteY23" fmla="*/ 631634 h 1593774"/>
                  <a:gd name="connsiteX24" fmla="*/ 611598 w 1158770"/>
                  <a:gd name="connsiteY24" fmla="*/ 624289 h 1593774"/>
                  <a:gd name="connsiteX25" fmla="*/ 626288 w 1158770"/>
                  <a:gd name="connsiteY25" fmla="*/ 694063 h 1593774"/>
                  <a:gd name="connsiteX26" fmla="*/ 604254 w 1158770"/>
                  <a:gd name="connsiteY26" fmla="*/ 716096 h 1593774"/>
                  <a:gd name="connsiteX27" fmla="*/ 600582 w 1158770"/>
                  <a:gd name="connsiteY27" fmla="*/ 727113 h 1593774"/>
                  <a:gd name="connsiteX28" fmla="*/ 574876 w 1158770"/>
                  <a:gd name="connsiteY28" fmla="*/ 760164 h 1593774"/>
                  <a:gd name="connsiteX29" fmla="*/ 563859 w 1158770"/>
                  <a:gd name="connsiteY29" fmla="*/ 767508 h 1593774"/>
                  <a:gd name="connsiteX30" fmla="*/ 549170 w 1158770"/>
                  <a:gd name="connsiteY30" fmla="*/ 778525 h 1593774"/>
                  <a:gd name="connsiteX31" fmla="*/ 527136 w 1158770"/>
                  <a:gd name="connsiteY31" fmla="*/ 782198 h 1593774"/>
                  <a:gd name="connsiteX32" fmla="*/ 512447 w 1158770"/>
                  <a:gd name="connsiteY32" fmla="*/ 785870 h 1593774"/>
                  <a:gd name="connsiteX33" fmla="*/ 508774 w 1158770"/>
                  <a:gd name="connsiteY33" fmla="*/ 815248 h 1593774"/>
                  <a:gd name="connsiteX34" fmla="*/ 468379 w 1158770"/>
                  <a:gd name="connsiteY34" fmla="*/ 844627 h 1593774"/>
                  <a:gd name="connsiteX35" fmla="*/ 453690 w 1158770"/>
                  <a:gd name="connsiteY35" fmla="*/ 866660 h 1593774"/>
                  <a:gd name="connsiteX36" fmla="*/ 446345 w 1158770"/>
                  <a:gd name="connsiteY36" fmla="*/ 877677 h 1593774"/>
                  <a:gd name="connsiteX37" fmla="*/ 442673 w 1158770"/>
                  <a:gd name="connsiteY37" fmla="*/ 903383 h 1593774"/>
                  <a:gd name="connsiteX38" fmla="*/ 427984 w 1158770"/>
                  <a:gd name="connsiteY38" fmla="*/ 907055 h 1593774"/>
                  <a:gd name="connsiteX39" fmla="*/ 416967 w 1158770"/>
                  <a:gd name="connsiteY39" fmla="*/ 910728 h 1593774"/>
                  <a:gd name="connsiteX40" fmla="*/ 402278 w 1158770"/>
                  <a:gd name="connsiteY40" fmla="*/ 921745 h 1593774"/>
                  <a:gd name="connsiteX41" fmla="*/ 391261 w 1158770"/>
                  <a:gd name="connsiteY41" fmla="*/ 929089 h 1593774"/>
                  <a:gd name="connsiteX42" fmla="*/ 376572 w 1158770"/>
                  <a:gd name="connsiteY42" fmla="*/ 991518 h 1593774"/>
                  <a:gd name="connsiteX43" fmla="*/ 343521 w 1158770"/>
                  <a:gd name="connsiteY43" fmla="*/ 1009880 h 1593774"/>
                  <a:gd name="connsiteX44" fmla="*/ 332504 w 1158770"/>
                  <a:gd name="connsiteY44" fmla="*/ 1024569 h 1593774"/>
                  <a:gd name="connsiteX45" fmla="*/ 314143 w 1158770"/>
                  <a:gd name="connsiteY45" fmla="*/ 1028241 h 1593774"/>
                  <a:gd name="connsiteX46" fmla="*/ 277420 w 1158770"/>
                  <a:gd name="connsiteY46" fmla="*/ 1031913 h 1593774"/>
                  <a:gd name="connsiteX47" fmla="*/ 251714 w 1158770"/>
                  <a:gd name="connsiteY47" fmla="*/ 1039258 h 1593774"/>
                  <a:gd name="connsiteX48" fmla="*/ 222336 w 1158770"/>
                  <a:gd name="connsiteY48" fmla="*/ 1050275 h 1593774"/>
                  <a:gd name="connsiteX49" fmla="*/ 203974 w 1158770"/>
                  <a:gd name="connsiteY49" fmla="*/ 1064964 h 1593774"/>
                  <a:gd name="connsiteX50" fmla="*/ 196630 w 1158770"/>
                  <a:gd name="connsiteY50" fmla="*/ 1075981 h 1593774"/>
                  <a:gd name="connsiteX51" fmla="*/ 192957 w 1158770"/>
                  <a:gd name="connsiteY51" fmla="*/ 1127393 h 1593774"/>
                  <a:gd name="connsiteX52" fmla="*/ 174596 w 1158770"/>
                  <a:gd name="connsiteY52" fmla="*/ 1131065 h 1593774"/>
                  <a:gd name="connsiteX53" fmla="*/ 137873 w 1158770"/>
                  <a:gd name="connsiteY53" fmla="*/ 1142082 h 1593774"/>
                  <a:gd name="connsiteX54" fmla="*/ 112167 w 1158770"/>
                  <a:gd name="connsiteY54" fmla="*/ 1145754 h 1593774"/>
                  <a:gd name="connsiteX55" fmla="*/ 104823 w 1158770"/>
                  <a:gd name="connsiteY55" fmla="*/ 1182477 h 1593774"/>
                  <a:gd name="connsiteX56" fmla="*/ 101150 w 1158770"/>
                  <a:gd name="connsiteY56" fmla="*/ 1215528 h 1593774"/>
                  <a:gd name="connsiteX57" fmla="*/ 97478 w 1158770"/>
                  <a:gd name="connsiteY57" fmla="*/ 1226545 h 1593774"/>
                  <a:gd name="connsiteX58" fmla="*/ 93806 w 1158770"/>
                  <a:gd name="connsiteY58" fmla="*/ 1248578 h 1593774"/>
                  <a:gd name="connsiteX59" fmla="*/ 68100 w 1158770"/>
                  <a:gd name="connsiteY59" fmla="*/ 1252251 h 1593774"/>
                  <a:gd name="connsiteX60" fmla="*/ 9343 w 1158770"/>
                  <a:gd name="connsiteY60" fmla="*/ 1255923 h 1593774"/>
                  <a:gd name="connsiteX61" fmla="*/ 1998 w 1158770"/>
                  <a:gd name="connsiteY61" fmla="*/ 1266940 h 1593774"/>
                  <a:gd name="connsiteX62" fmla="*/ 9343 w 1158770"/>
                  <a:gd name="connsiteY62" fmla="*/ 1333041 h 1593774"/>
                  <a:gd name="connsiteX63" fmla="*/ 13015 w 1158770"/>
                  <a:gd name="connsiteY63" fmla="*/ 1355075 h 1593774"/>
                  <a:gd name="connsiteX64" fmla="*/ 20360 w 1158770"/>
                  <a:gd name="connsiteY64" fmla="*/ 1377108 h 1593774"/>
                  <a:gd name="connsiteX65" fmla="*/ 90133 w 1158770"/>
                  <a:gd name="connsiteY65" fmla="*/ 1384453 h 1593774"/>
                  <a:gd name="connsiteX66" fmla="*/ 97478 w 1158770"/>
                  <a:gd name="connsiteY66" fmla="*/ 1432193 h 1593774"/>
                  <a:gd name="connsiteX67" fmla="*/ 325160 w 1158770"/>
                  <a:gd name="connsiteY67" fmla="*/ 1417504 h 1593774"/>
                  <a:gd name="connsiteX68" fmla="*/ 339849 w 1158770"/>
                  <a:gd name="connsiteY68" fmla="*/ 1593774 h 1593774"/>
                  <a:gd name="connsiteX69" fmla="*/ 585892 w 1158770"/>
                  <a:gd name="connsiteY69" fmla="*/ 1586429 h 1593774"/>
                  <a:gd name="connsiteX70" fmla="*/ 593237 w 1158770"/>
                  <a:gd name="connsiteY70" fmla="*/ 1546034 h 1593774"/>
                  <a:gd name="connsiteX71" fmla="*/ 835608 w 1158770"/>
                  <a:gd name="connsiteY71" fmla="*/ 1538689 h 1593774"/>
                  <a:gd name="connsiteX72" fmla="*/ 824591 w 1158770"/>
                  <a:gd name="connsiteY72" fmla="*/ 1498294 h 1593774"/>
                  <a:gd name="connsiteX73" fmla="*/ 1158770 w 1158770"/>
                  <a:gd name="connsiteY73" fmla="*/ 1487277 h 1593774"/>
                  <a:gd name="connsiteX74" fmla="*/ 1144080 w 1158770"/>
                  <a:gd name="connsiteY74" fmla="*/ 1160443 h 1593774"/>
                  <a:gd name="connsiteX75" fmla="*/ 773179 w 1158770"/>
                  <a:gd name="connsiteY75" fmla="*/ 1167788 h 1593774"/>
                  <a:gd name="connsiteX76" fmla="*/ 784196 w 1158770"/>
                  <a:gd name="connsiteY76" fmla="*/ 1138410 h 1593774"/>
                  <a:gd name="connsiteX77" fmla="*/ 751145 w 1158770"/>
                  <a:gd name="connsiteY77" fmla="*/ 1098015 h 1593774"/>
                  <a:gd name="connsiteX78" fmla="*/ 773179 w 1158770"/>
                  <a:gd name="connsiteY78" fmla="*/ 1035586 h 1593774"/>
                  <a:gd name="connsiteX79" fmla="*/ 784196 w 1158770"/>
                  <a:gd name="connsiteY79" fmla="*/ 1031913 h 1593774"/>
                  <a:gd name="connsiteX80" fmla="*/ 787868 w 1158770"/>
                  <a:gd name="connsiteY80" fmla="*/ 1017224 h 1593774"/>
                  <a:gd name="connsiteX81" fmla="*/ 798885 w 1158770"/>
                  <a:gd name="connsiteY81" fmla="*/ 1009880 h 1593774"/>
                  <a:gd name="connsiteX82" fmla="*/ 817247 w 1158770"/>
                  <a:gd name="connsiteY82" fmla="*/ 973157 h 1593774"/>
                  <a:gd name="connsiteX83" fmla="*/ 850297 w 1158770"/>
                  <a:gd name="connsiteY83" fmla="*/ 947451 h 1593774"/>
                  <a:gd name="connsiteX84" fmla="*/ 864986 w 1158770"/>
                  <a:gd name="connsiteY84" fmla="*/ 925417 h 1593774"/>
                  <a:gd name="connsiteX85" fmla="*/ 861314 w 1158770"/>
                  <a:gd name="connsiteY85" fmla="*/ 914400 h 1593774"/>
                  <a:gd name="connsiteX86" fmla="*/ 857642 w 1158770"/>
                  <a:gd name="connsiteY86" fmla="*/ 892366 h 1593774"/>
                  <a:gd name="connsiteX87" fmla="*/ 850297 w 1158770"/>
                  <a:gd name="connsiteY87" fmla="*/ 877677 h 1593774"/>
                  <a:gd name="connsiteX88" fmla="*/ 839280 w 1158770"/>
                  <a:gd name="connsiteY88" fmla="*/ 851971 h 1593774"/>
                  <a:gd name="connsiteX89" fmla="*/ 835608 w 1158770"/>
                  <a:gd name="connsiteY89" fmla="*/ 837282 h 1593774"/>
                  <a:gd name="connsiteX90" fmla="*/ 824591 w 1158770"/>
                  <a:gd name="connsiteY90" fmla="*/ 800559 h 1593774"/>
                  <a:gd name="connsiteX91" fmla="*/ 820919 w 1158770"/>
                  <a:gd name="connsiteY91" fmla="*/ 756492 h 1593774"/>
                  <a:gd name="connsiteX92" fmla="*/ 809902 w 1158770"/>
                  <a:gd name="connsiteY92" fmla="*/ 752819 h 1593774"/>
                  <a:gd name="connsiteX93" fmla="*/ 806230 w 1158770"/>
                  <a:gd name="connsiteY93" fmla="*/ 741802 h 1593774"/>
                  <a:gd name="connsiteX94" fmla="*/ 784196 w 1158770"/>
                  <a:gd name="connsiteY94" fmla="*/ 734458 h 1593774"/>
                  <a:gd name="connsiteX95" fmla="*/ 758490 w 1158770"/>
                  <a:gd name="connsiteY95" fmla="*/ 727113 h 1593774"/>
                  <a:gd name="connsiteX96" fmla="*/ 740129 w 1158770"/>
                  <a:gd name="connsiteY96" fmla="*/ 723441 h 1593774"/>
                  <a:gd name="connsiteX97" fmla="*/ 729112 w 1158770"/>
                  <a:gd name="connsiteY97" fmla="*/ 719769 h 1593774"/>
                  <a:gd name="connsiteX98" fmla="*/ 714423 w 1158770"/>
                  <a:gd name="connsiteY98" fmla="*/ 716096 h 1593774"/>
                  <a:gd name="connsiteX99" fmla="*/ 710750 w 1158770"/>
                  <a:gd name="connsiteY99" fmla="*/ 653668 h 1593774"/>
                  <a:gd name="connsiteX100" fmla="*/ 729112 w 1158770"/>
                  <a:gd name="connsiteY100" fmla="*/ 620617 h 1593774"/>
                  <a:gd name="connsiteX101" fmla="*/ 718095 w 1158770"/>
                  <a:gd name="connsiteY101" fmla="*/ 569205 h 1593774"/>
                  <a:gd name="connsiteX102" fmla="*/ 714423 w 1158770"/>
                  <a:gd name="connsiteY102" fmla="*/ 536154 h 1593774"/>
                  <a:gd name="connsiteX103" fmla="*/ 703406 w 1158770"/>
                  <a:gd name="connsiteY103" fmla="*/ 532482 h 1593774"/>
                  <a:gd name="connsiteX104" fmla="*/ 692389 w 1158770"/>
                  <a:gd name="connsiteY104" fmla="*/ 525137 h 1593774"/>
                  <a:gd name="connsiteX105" fmla="*/ 685044 w 1158770"/>
                  <a:gd name="connsiteY105" fmla="*/ 499431 h 1593774"/>
                  <a:gd name="connsiteX106" fmla="*/ 692389 w 1158770"/>
                  <a:gd name="connsiteY106" fmla="*/ 466381 h 1593774"/>
                  <a:gd name="connsiteX107" fmla="*/ 707078 w 1158770"/>
                  <a:gd name="connsiteY107" fmla="*/ 462708 h 1593774"/>
                  <a:gd name="connsiteX108" fmla="*/ 765835 w 1158770"/>
                  <a:gd name="connsiteY108" fmla="*/ 459036 h 1593774"/>
                  <a:gd name="connsiteX109" fmla="*/ 791541 w 1158770"/>
                  <a:gd name="connsiteY109" fmla="*/ 444347 h 1593774"/>
                  <a:gd name="connsiteX110" fmla="*/ 813574 w 1158770"/>
                  <a:gd name="connsiteY110" fmla="*/ 429658 h 1593774"/>
                  <a:gd name="connsiteX111" fmla="*/ 835608 w 1158770"/>
                  <a:gd name="connsiteY111" fmla="*/ 422313 h 1593774"/>
                  <a:gd name="connsiteX112" fmla="*/ 846625 w 1158770"/>
                  <a:gd name="connsiteY112" fmla="*/ 418641 h 1593774"/>
                  <a:gd name="connsiteX113" fmla="*/ 861314 w 1158770"/>
                  <a:gd name="connsiteY113" fmla="*/ 392935 h 1593774"/>
                  <a:gd name="connsiteX114" fmla="*/ 876003 w 1158770"/>
                  <a:gd name="connsiteY114" fmla="*/ 370901 h 1593774"/>
                  <a:gd name="connsiteX115" fmla="*/ 887020 w 1158770"/>
                  <a:gd name="connsiteY115" fmla="*/ 312145 h 1593774"/>
                  <a:gd name="connsiteX116" fmla="*/ 890692 w 1158770"/>
                  <a:gd name="connsiteY116" fmla="*/ 301128 h 1593774"/>
                  <a:gd name="connsiteX117" fmla="*/ 901709 w 1158770"/>
                  <a:gd name="connsiteY117" fmla="*/ 297455 h 1593774"/>
                  <a:gd name="connsiteX118" fmla="*/ 901709 w 1158770"/>
                  <a:gd name="connsiteY118" fmla="*/ 253388 h 1593774"/>
                  <a:gd name="connsiteX119" fmla="*/ 909054 w 1158770"/>
                  <a:gd name="connsiteY119" fmla="*/ 209321 h 1593774"/>
                  <a:gd name="connsiteX120" fmla="*/ 912726 w 1158770"/>
                  <a:gd name="connsiteY120" fmla="*/ 187287 h 1593774"/>
                  <a:gd name="connsiteX121" fmla="*/ 920071 w 1158770"/>
                  <a:gd name="connsiteY121" fmla="*/ 165253 h 1593774"/>
                  <a:gd name="connsiteX122" fmla="*/ 773179 w 1158770"/>
                  <a:gd name="connsiteY122" fmla="*/ 0 h 1593774"/>
                  <a:gd name="connsiteX123" fmla="*/ 725439 w 1158770"/>
                  <a:gd name="connsiteY123" fmla="*/ 40395 h 1593774"/>
                  <a:gd name="connsiteX124" fmla="*/ 707078 w 1158770"/>
                  <a:gd name="connsiteY124" fmla="*/ 69774 h 1593774"/>
                  <a:gd name="connsiteX125" fmla="*/ 696061 w 1158770"/>
                  <a:gd name="connsiteY125" fmla="*/ 77118 h 1593774"/>
                  <a:gd name="connsiteX126" fmla="*/ 674027 w 1158770"/>
                  <a:gd name="connsiteY126" fmla="*/ 113841 h 1593774"/>
                  <a:gd name="connsiteX127" fmla="*/ 644649 w 1158770"/>
                  <a:gd name="connsiteY127" fmla="*/ 146892 h 1593774"/>
                  <a:gd name="connsiteX128" fmla="*/ 622615 w 1158770"/>
                  <a:gd name="connsiteY128" fmla="*/ 165253 h 1593774"/>
                  <a:gd name="connsiteX129" fmla="*/ 607926 w 1158770"/>
                  <a:gd name="connsiteY129" fmla="*/ 168925 h 1593774"/>
                  <a:gd name="connsiteX130" fmla="*/ 582220 w 1158770"/>
                  <a:gd name="connsiteY130" fmla="*/ 183615 h 1593774"/>
                  <a:gd name="connsiteX131" fmla="*/ 560186 w 1158770"/>
                  <a:gd name="connsiteY131" fmla="*/ 209321 h 1593774"/>
                  <a:gd name="connsiteX132" fmla="*/ 552842 w 1158770"/>
                  <a:gd name="connsiteY132" fmla="*/ 231354 h 1593774"/>
                  <a:gd name="connsiteX133" fmla="*/ 549170 w 1158770"/>
                  <a:gd name="connsiteY133" fmla="*/ 242371 h 1593774"/>
                  <a:gd name="connsiteX134" fmla="*/ 534480 w 1158770"/>
                  <a:gd name="connsiteY134" fmla="*/ 264405 h 1593774"/>
                  <a:gd name="connsiteX135" fmla="*/ 519791 w 1158770"/>
                  <a:gd name="connsiteY135" fmla="*/ 286439 h 1593774"/>
                  <a:gd name="connsiteX136" fmla="*/ 512447 w 1158770"/>
                  <a:gd name="connsiteY136" fmla="*/ 297455 h 1593774"/>
                  <a:gd name="connsiteX137" fmla="*/ 490413 w 1158770"/>
                  <a:gd name="connsiteY137" fmla="*/ 319489 h 1593774"/>
                  <a:gd name="connsiteX138" fmla="*/ 479396 w 1158770"/>
                  <a:gd name="connsiteY138" fmla="*/ 330506 h 1593774"/>
                  <a:gd name="connsiteX139" fmla="*/ 453690 w 1158770"/>
                  <a:gd name="connsiteY139" fmla="*/ 337851 h 1593774"/>
                  <a:gd name="connsiteX140" fmla="*/ 420639 w 1158770"/>
                  <a:gd name="connsiteY140" fmla="*/ 345195 h 1593774"/>
                  <a:gd name="connsiteX141" fmla="*/ 409623 w 1158770"/>
                  <a:gd name="connsiteY141" fmla="*/ 348868 h 1593774"/>
                  <a:gd name="connsiteX142" fmla="*/ 394933 w 1158770"/>
                  <a:gd name="connsiteY142" fmla="*/ 370901 h 1593774"/>
                  <a:gd name="connsiteX143" fmla="*/ 383917 w 1158770"/>
                  <a:gd name="connsiteY143" fmla="*/ 407624 h 1593774"/>
                  <a:gd name="connsiteX144" fmla="*/ 376572 w 1158770"/>
                  <a:gd name="connsiteY144" fmla="*/ 418641 h 1593774"/>
                  <a:gd name="connsiteX145" fmla="*/ 372900 w 1158770"/>
                  <a:gd name="connsiteY145" fmla="*/ 429658 h 1593774"/>
                  <a:gd name="connsiteX146" fmla="*/ 361883 w 1158770"/>
                  <a:gd name="connsiteY146" fmla="*/ 444347 h 1593774"/>
                  <a:gd name="connsiteX147" fmla="*/ 354538 w 1158770"/>
                  <a:gd name="connsiteY147" fmla="*/ 477398 h 1593774"/>
                  <a:gd name="connsiteX148" fmla="*/ 321488 w 1158770"/>
                  <a:gd name="connsiteY148" fmla="*/ 503104 h 1593774"/>
                  <a:gd name="connsiteX149" fmla="*/ 303126 w 1158770"/>
                  <a:gd name="connsiteY149" fmla="*/ 525137 h 1593774"/>
                  <a:gd name="connsiteX150" fmla="*/ 299454 w 1158770"/>
                  <a:gd name="connsiteY150" fmla="*/ 536154 h 1593774"/>
                  <a:gd name="connsiteX151" fmla="*/ 295782 w 1158770"/>
                  <a:gd name="connsiteY151" fmla="*/ 561860 h 1593774"/>
                  <a:gd name="connsiteX152" fmla="*/ 277420 w 1158770"/>
                  <a:gd name="connsiteY152" fmla="*/ 583894 h 1593774"/>
                  <a:gd name="connsiteX153" fmla="*/ 266403 w 1158770"/>
                  <a:gd name="connsiteY153" fmla="*/ 598583 h 1593774"/>
                  <a:gd name="connsiteX154" fmla="*/ 244370 w 1158770"/>
                  <a:gd name="connsiteY154" fmla="*/ 613272 h 1593774"/>
                  <a:gd name="connsiteX155" fmla="*/ 233353 w 1158770"/>
                  <a:gd name="connsiteY155" fmla="*/ 624289 h 1593774"/>
                  <a:gd name="connsiteX156" fmla="*/ 211319 w 1158770"/>
                  <a:gd name="connsiteY156" fmla="*/ 638978 h 1593774"/>
                  <a:gd name="connsiteX157" fmla="*/ 192957 w 1158770"/>
                  <a:gd name="connsiteY157" fmla="*/ 661012 h 1593774"/>
                  <a:gd name="connsiteX158" fmla="*/ 174596 w 1158770"/>
                  <a:gd name="connsiteY158" fmla="*/ 683046 h 1593774"/>
                  <a:gd name="connsiteX159" fmla="*/ 163579 w 1158770"/>
                  <a:gd name="connsiteY159" fmla="*/ 705080 h 1593774"/>
                  <a:gd name="connsiteX160" fmla="*/ 152562 w 1158770"/>
                  <a:gd name="connsiteY160" fmla="*/ 712424 h 1593774"/>
                  <a:gd name="connsiteX161" fmla="*/ 126856 w 1158770"/>
                  <a:gd name="connsiteY161" fmla="*/ 738130 h 1593774"/>
                  <a:gd name="connsiteX162" fmla="*/ 104823 w 1158770"/>
                  <a:gd name="connsiteY162" fmla="*/ 745475 h 1593774"/>
                  <a:gd name="connsiteX163" fmla="*/ 93806 w 1158770"/>
                  <a:gd name="connsiteY163" fmla="*/ 756492 h 1593774"/>
                  <a:gd name="connsiteX164" fmla="*/ 82789 w 1158770"/>
                  <a:gd name="connsiteY164" fmla="*/ 763836 h 1593774"/>
                  <a:gd name="connsiteX165" fmla="*/ 60755 w 1158770"/>
                  <a:gd name="connsiteY165" fmla="*/ 785870 h 1593774"/>
                  <a:gd name="connsiteX166" fmla="*/ 57083 w 1158770"/>
                  <a:gd name="connsiteY166" fmla="*/ 796887 h 1593774"/>
                  <a:gd name="connsiteX167" fmla="*/ 68100 w 1158770"/>
                  <a:gd name="connsiteY167" fmla="*/ 811576 h 1593774"/>
                  <a:gd name="connsiteX168" fmla="*/ 104823 w 1158770"/>
                  <a:gd name="connsiteY168" fmla="*/ 844627 h 1593774"/>
                  <a:gd name="connsiteX169" fmla="*/ 119512 w 1158770"/>
                  <a:gd name="connsiteY169" fmla="*/ 877677 h 1593774"/>
                  <a:gd name="connsiteX170" fmla="*/ 130529 w 1158770"/>
                  <a:gd name="connsiteY170" fmla="*/ 888694 h 1593774"/>
                  <a:gd name="connsiteX171" fmla="*/ 141545 w 1158770"/>
                  <a:gd name="connsiteY171" fmla="*/ 896039 h 1593774"/>
                  <a:gd name="connsiteX172" fmla="*/ 145218 w 1158770"/>
                  <a:gd name="connsiteY172" fmla="*/ 914400 h 159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158770" h="1593774">
                    <a:moveTo>
                      <a:pt x="145218" y="914400"/>
                    </a:moveTo>
                    <a:cubicBezTo>
                      <a:pt x="161131" y="920520"/>
                      <a:pt x="206423" y="926641"/>
                      <a:pt x="237025" y="932762"/>
                    </a:cubicBezTo>
                    <a:cubicBezTo>
                      <a:pt x="313394" y="894575"/>
                      <a:pt x="207796" y="942759"/>
                      <a:pt x="314143" y="914400"/>
                    </a:cubicBezTo>
                    <a:cubicBezTo>
                      <a:pt x="318408" y="913263"/>
                      <a:pt x="318556" y="906682"/>
                      <a:pt x="321488" y="903383"/>
                    </a:cubicBezTo>
                    <a:cubicBezTo>
                      <a:pt x="328388" y="895620"/>
                      <a:pt x="333667" y="884633"/>
                      <a:pt x="343521" y="881349"/>
                    </a:cubicBezTo>
                    <a:cubicBezTo>
                      <a:pt x="359326" y="876081"/>
                      <a:pt x="350783" y="878616"/>
                      <a:pt x="369227" y="874005"/>
                    </a:cubicBezTo>
                    <a:cubicBezTo>
                      <a:pt x="380465" y="840298"/>
                      <a:pt x="361678" y="892779"/>
                      <a:pt x="383917" y="848299"/>
                    </a:cubicBezTo>
                    <a:cubicBezTo>
                      <a:pt x="387379" y="841374"/>
                      <a:pt x="387799" y="833189"/>
                      <a:pt x="391261" y="826265"/>
                    </a:cubicBezTo>
                    <a:lnTo>
                      <a:pt x="398606" y="811576"/>
                    </a:lnTo>
                    <a:cubicBezTo>
                      <a:pt x="397382" y="793215"/>
                      <a:pt x="399148" y="774405"/>
                      <a:pt x="394933" y="756492"/>
                    </a:cubicBezTo>
                    <a:cubicBezTo>
                      <a:pt x="389847" y="734876"/>
                      <a:pt x="362735" y="770608"/>
                      <a:pt x="387589" y="727113"/>
                    </a:cubicBezTo>
                    <a:cubicBezTo>
                      <a:pt x="389510" y="723752"/>
                      <a:pt x="394797" y="724133"/>
                      <a:pt x="398606" y="723441"/>
                    </a:cubicBezTo>
                    <a:cubicBezTo>
                      <a:pt x="408316" y="721676"/>
                      <a:pt x="418191" y="720993"/>
                      <a:pt x="427984" y="719769"/>
                    </a:cubicBezTo>
                    <a:cubicBezTo>
                      <a:pt x="426760" y="716097"/>
                      <a:pt x="426043" y="712214"/>
                      <a:pt x="424312" y="708752"/>
                    </a:cubicBezTo>
                    <a:cubicBezTo>
                      <a:pt x="413078" y="686285"/>
                      <a:pt x="405504" y="702745"/>
                      <a:pt x="420639" y="657340"/>
                    </a:cubicBezTo>
                    <a:cubicBezTo>
                      <a:pt x="421863" y="653668"/>
                      <a:pt x="427984" y="654892"/>
                      <a:pt x="431656" y="653668"/>
                    </a:cubicBezTo>
                    <a:cubicBezTo>
                      <a:pt x="443897" y="654892"/>
                      <a:pt x="456392" y="654574"/>
                      <a:pt x="468379" y="657340"/>
                    </a:cubicBezTo>
                    <a:cubicBezTo>
                      <a:pt x="487099" y="661660"/>
                      <a:pt x="472917" y="666484"/>
                      <a:pt x="486741" y="675701"/>
                    </a:cubicBezTo>
                    <a:cubicBezTo>
                      <a:pt x="490940" y="678501"/>
                      <a:pt x="496534" y="678150"/>
                      <a:pt x="501430" y="679374"/>
                    </a:cubicBezTo>
                    <a:cubicBezTo>
                      <a:pt x="518016" y="690431"/>
                      <a:pt x="517237" y="693322"/>
                      <a:pt x="545497" y="683046"/>
                    </a:cubicBezTo>
                    <a:cubicBezTo>
                      <a:pt x="549645" y="681538"/>
                      <a:pt x="550394" y="675701"/>
                      <a:pt x="552842" y="672029"/>
                    </a:cubicBezTo>
                    <a:cubicBezTo>
                      <a:pt x="555829" y="663068"/>
                      <a:pt x="556739" y="657114"/>
                      <a:pt x="563859" y="649995"/>
                    </a:cubicBezTo>
                    <a:cubicBezTo>
                      <a:pt x="566980" y="646874"/>
                      <a:pt x="571285" y="645216"/>
                      <a:pt x="574876" y="642651"/>
                    </a:cubicBezTo>
                    <a:cubicBezTo>
                      <a:pt x="579856" y="639094"/>
                      <a:pt x="584091" y="634371"/>
                      <a:pt x="589565" y="631634"/>
                    </a:cubicBezTo>
                    <a:cubicBezTo>
                      <a:pt x="596489" y="628172"/>
                      <a:pt x="611598" y="624289"/>
                      <a:pt x="611598" y="624289"/>
                    </a:cubicBezTo>
                    <a:cubicBezTo>
                      <a:pt x="647034" y="631377"/>
                      <a:pt x="646444" y="624958"/>
                      <a:pt x="626288" y="694063"/>
                    </a:cubicBezTo>
                    <a:cubicBezTo>
                      <a:pt x="623380" y="704034"/>
                      <a:pt x="604254" y="716096"/>
                      <a:pt x="604254" y="716096"/>
                    </a:cubicBezTo>
                    <a:cubicBezTo>
                      <a:pt x="603030" y="719768"/>
                      <a:pt x="602462" y="723729"/>
                      <a:pt x="600582" y="727113"/>
                    </a:cubicBezTo>
                    <a:cubicBezTo>
                      <a:pt x="593525" y="739815"/>
                      <a:pt x="585948" y="750937"/>
                      <a:pt x="574876" y="760164"/>
                    </a:cubicBezTo>
                    <a:cubicBezTo>
                      <a:pt x="571485" y="762989"/>
                      <a:pt x="567450" y="764943"/>
                      <a:pt x="563859" y="767508"/>
                    </a:cubicBezTo>
                    <a:cubicBezTo>
                      <a:pt x="558879" y="771065"/>
                      <a:pt x="554853" y="776252"/>
                      <a:pt x="549170" y="778525"/>
                    </a:cubicBezTo>
                    <a:cubicBezTo>
                      <a:pt x="542257" y="781291"/>
                      <a:pt x="534437" y="780738"/>
                      <a:pt x="527136" y="782198"/>
                    </a:cubicBezTo>
                    <a:cubicBezTo>
                      <a:pt x="522187" y="783188"/>
                      <a:pt x="517343" y="784646"/>
                      <a:pt x="512447" y="785870"/>
                    </a:cubicBezTo>
                    <a:cubicBezTo>
                      <a:pt x="511223" y="795663"/>
                      <a:pt x="513418" y="806540"/>
                      <a:pt x="508774" y="815248"/>
                    </a:cubicBezTo>
                    <a:cubicBezTo>
                      <a:pt x="495263" y="840581"/>
                      <a:pt x="488259" y="839656"/>
                      <a:pt x="468379" y="844627"/>
                    </a:cubicBezTo>
                    <a:lnTo>
                      <a:pt x="453690" y="866660"/>
                    </a:lnTo>
                    <a:lnTo>
                      <a:pt x="446345" y="877677"/>
                    </a:lnTo>
                    <a:cubicBezTo>
                      <a:pt x="445121" y="886246"/>
                      <a:pt x="447260" y="896043"/>
                      <a:pt x="442673" y="903383"/>
                    </a:cubicBezTo>
                    <a:cubicBezTo>
                      <a:pt x="439998" y="907663"/>
                      <a:pt x="432837" y="905668"/>
                      <a:pt x="427984" y="907055"/>
                    </a:cubicBezTo>
                    <a:cubicBezTo>
                      <a:pt x="424262" y="908119"/>
                      <a:pt x="420639" y="909504"/>
                      <a:pt x="416967" y="910728"/>
                    </a:cubicBezTo>
                    <a:cubicBezTo>
                      <a:pt x="412071" y="914400"/>
                      <a:pt x="407258" y="918188"/>
                      <a:pt x="402278" y="921745"/>
                    </a:cubicBezTo>
                    <a:cubicBezTo>
                      <a:pt x="398687" y="924310"/>
                      <a:pt x="392218" y="924781"/>
                      <a:pt x="391261" y="929089"/>
                    </a:cubicBezTo>
                    <a:cubicBezTo>
                      <a:pt x="376545" y="995310"/>
                      <a:pt x="408337" y="980931"/>
                      <a:pt x="376572" y="991518"/>
                    </a:cubicBezTo>
                    <a:cubicBezTo>
                      <a:pt x="351317" y="1008354"/>
                      <a:pt x="362912" y="1003415"/>
                      <a:pt x="343521" y="1009880"/>
                    </a:cubicBezTo>
                    <a:cubicBezTo>
                      <a:pt x="339849" y="1014776"/>
                      <a:pt x="337694" y="1021325"/>
                      <a:pt x="332504" y="1024569"/>
                    </a:cubicBezTo>
                    <a:cubicBezTo>
                      <a:pt x="327211" y="1027877"/>
                      <a:pt x="320330" y="1027416"/>
                      <a:pt x="314143" y="1028241"/>
                    </a:cubicBezTo>
                    <a:cubicBezTo>
                      <a:pt x="301949" y="1029867"/>
                      <a:pt x="289661" y="1030689"/>
                      <a:pt x="277420" y="1031913"/>
                    </a:cubicBezTo>
                    <a:cubicBezTo>
                      <a:pt x="269971" y="1033776"/>
                      <a:pt x="259086" y="1036099"/>
                      <a:pt x="251714" y="1039258"/>
                    </a:cubicBezTo>
                    <a:cubicBezTo>
                      <a:pt x="224826" y="1050781"/>
                      <a:pt x="249421" y="1043502"/>
                      <a:pt x="222336" y="1050275"/>
                    </a:cubicBezTo>
                    <a:cubicBezTo>
                      <a:pt x="201284" y="1081851"/>
                      <a:pt x="229316" y="1044690"/>
                      <a:pt x="203974" y="1064964"/>
                    </a:cubicBezTo>
                    <a:cubicBezTo>
                      <a:pt x="200528" y="1067721"/>
                      <a:pt x="199078" y="1072309"/>
                      <a:pt x="196630" y="1075981"/>
                    </a:cubicBezTo>
                    <a:cubicBezTo>
                      <a:pt x="195406" y="1093118"/>
                      <a:pt x="199338" y="1111441"/>
                      <a:pt x="192957" y="1127393"/>
                    </a:cubicBezTo>
                    <a:cubicBezTo>
                      <a:pt x="190639" y="1133188"/>
                      <a:pt x="180618" y="1129423"/>
                      <a:pt x="174596" y="1131065"/>
                    </a:cubicBezTo>
                    <a:cubicBezTo>
                      <a:pt x="155427" y="1136293"/>
                      <a:pt x="155084" y="1138953"/>
                      <a:pt x="137873" y="1142082"/>
                    </a:cubicBezTo>
                    <a:cubicBezTo>
                      <a:pt x="129357" y="1143630"/>
                      <a:pt x="120736" y="1144530"/>
                      <a:pt x="112167" y="1145754"/>
                    </a:cubicBezTo>
                    <a:cubicBezTo>
                      <a:pt x="107996" y="1162438"/>
                      <a:pt x="107396" y="1163179"/>
                      <a:pt x="104823" y="1182477"/>
                    </a:cubicBezTo>
                    <a:cubicBezTo>
                      <a:pt x="103358" y="1193465"/>
                      <a:pt x="102972" y="1204594"/>
                      <a:pt x="101150" y="1215528"/>
                    </a:cubicBezTo>
                    <a:cubicBezTo>
                      <a:pt x="100514" y="1219346"/>
                      <a:pt x="98318" y="1222766"/>
                      <a:pt x="97478" y="1226545"/>
                    </a:cubicBezTo>
                    <a:cubicBezTo>
                      <a:pt x="95863" y="1233813"/>
                      <a:pt x="99409" y="1243675"/>
                      <a:pt x="93806" y="1248578"/>
                    </a:cubicBezTo>
                    <a:cubicBezTo>
                      <a:pt x="87292" y="1254278"/>
                      <a:pt x="76723" y="1251501"/>
                      <a:pt x="68100" y="1252251"/>
                    </a:cubicBezTo>
                    <a:cubicBezTo>
                      <a:pt x="48550" y="1253951"/>
                      <a:pt x="28929" y="1254699"/>
                      <a:pt x="9343" y="1255923"/>
                    </a:cubicBezTo>
                    <a:cubicBezTo>
                      <a:pt x="6895" y="1259595"/>
                      <a:pt x="2243" y="1262533"/>
                      <a:pt x="1998" y="1266940"/>
                    </a:cubicBezTo>
                    <a:cubicBezTo>
                      <a:pt x="-2843" y="1354092"/>
                      <a:pt x="1697" y="1298633"/>
                      <a:pt x="9343" y="1333041"/>
                    </a:cubicBezTo>
                    <a:cubicBezTo>
                      <a:pt x="10958" y="1340310"/>
                      <a:pt x="11209" y="1347851"/>
                      <a:pt x="13015" y="1355075"/>
                    </a:cubicBezTo>
                    <a:cubicBezTo>
                      <a:pt x="14893" y="1362586"/>
                      <a:pt x="20360" y="1377108"/>
                      <a:pt x="20360" y="1377108"/>
                    </a:cubicBezTo>
                    <a:lnTo>
                      <a:pt x="90133" y="1384453"/>
                    </a:lnTo>
                    <a:lnTo>
                      <a:pt x="97478" y="1432193"/>
                    </a:lnTo>
                    <a:lnTo>
                      <a:pt x="325160" y="1417504"/>
                    </a:lnTo>
                    <a:lnTo>
                      <a:pt x="339849" y="1593774"/>
                    </a:lnTo>
                    <a:lnTo>
                      <a:pt x="585892" y="1586429"/>
                    </a:lnTo>
                    <a:lnTo>
                      <a:pt x="593237" y="1546034"/>
                    </a:lnTo>
                    <a:lnTo>
                      <a:pt x="835608" y="1538689"/>
                    </a:lnTo>
                    <a:lnTo>
                      <a:pt x="824591" y="1498294"/>
                    </a:lnTo>
                    <a:lnTo>
                      <a:pt x="1158770" y="1487277"/>
                    </a:lnTo>
                    <a:lnTo>
                      <a:pt x="1144080" y="1160443"/>
                    </a:lnTo>
                    <a:lnTo>
                      <a:pt x="773179" y="1167788"/>
                    </a:lnTo>
                    <a:lnTo>
                      <a:pt x="784196" y="1138410"/>
                    </a:lnTo>
                    <a:lnTo>
                      <a:pt x="751145" y="1098015"/>
                    </a:lnTo>
                    <a:cubicBezTo>
                      <a:pt x="752727" y="1090895"/>
                      <a:pt x="761338" y="1039534"/>
                      <a:pt x="773179" y="1035586"/>
                    </a:cubicBezTo>
                    <a:lnTo>
                      <a:pt x="784196" y="1031913"/>
                    </a:lnTo>
                    <a:cubicBezTo>
                      <a:pt x="785420" y="1027017"/>
                      <a:pt x="785068" y="1021423"/>
                      <a:pt x="787868" y="1017224"/>
                    </a:cubicBezTo>
                    <a:cubicBezTo>
                      <a:pt x="790316" y="1013552"/>
                      <a:pt x="797246" y="1013978"/>
                      <a:pt x="798885" y="1009880"/>
                    </a:cubicBezTo>
                    <a:cubicBezTo>
                      <a:pt x="815202" y="969086"/>
                      <a:pt x="787092" y="988233"/>
                      <a:pt x="817247" y="973157"/>
                    </a:cubicBezTo>
                    <a:cubicBezTo>
                      <a:pt x="842017" y="948386"/>
                      <a:pt x="829426" y="954407"/>
                      <a:pt x="850297" y="947451"/>
                    </a:cubicBezTo>
                    <a:cubicBezTo>
                      <a:pt x="856921" y="940827"/>
                      <a:pt x="864986" y="936047"/>
                      <a:pt x="864986" y="925417"/>
                    </a:cubicBezTo>
                    <a:cubicBezTo>
                      <a:pt x="864986" y="921546"/>
                      <a:pt x="862154" y="918179"/>
                      <a:pt x="861314" y="914400"/>
                    </a:cubicBezTo>
                    <a:cubicBezTo>
                      <a:pt x="859699" y="907131"/>
                      <a:pt x="859782" y="899498"/>
                      <a:pt x="857642" y="892366"/>
                    </a:cubicBezTo>
                    <a:cubicBezTo>
                      <a:pt x="856069" y="887123"/>
                      <a:pt x="852453" y="882709"/>
                      <a:pt x="850297" y="877677"/>
                    </a:cubicBezTo>
                    <a:cubicBezTo>
                      <a:pt x="834087" y="839853"/>
                      <a:pt x="863640" y="900688"/>
                      <a:pt x="839280" y="851971"/>
                    </a:cubicBezTo>
                    <a:cubicBezTo>
                      <a:pt x="838056" y="847075"/>
                      <a:pt x="837058" y="842116"/>
                      <a:pt x="835608" y="837282"/>
                    </a:cubicBezTo>
                    <a:cubicBezTo>
                      <a:pt x="822191" y="792554"/>
                      <a:pt x="833061" y="834432"/>
                      <a:pt x="824591" y="800559"/>
                    </a:cubicBezTo>
                    <a:cubicBezTo>
                      <a:pt x="823367" y="785870"/>
                      <a:pt x="825254" y="770580"/>
                      <a:pt x="820919" y="756492"/>
                    </a:cubicBezTo>
                    <a:cubicBezTo>
                      <a:pt x="819781" y="752792"/>
                      <a:pt x="812639" y="755556"/>
                      <a:pt x="809902" y="752819"/>
                    </a:cubicBezTo>
                    <a:cubicBezTo>
                      <a:pt x="807165" y="750082"/>
                      <a:pt x="809380" y="744052"/>
                      <a:pt x="806230" y="741802"/>
                    </a:cubicBezTo>
                    <a:cubicBezTo>
                      <a:pt x="799930" y="737302"/>
                      <a:pt x="791640" y="736585"/>
                      <a:pt x="784196" y="734458"/>
                    </a:cubicBezTo>
                    <a:cubicBezTo>
                      <a:pt x="775627" y="732010"/>
                      <a:pt x="767135" y="729274"/>
                      <a:pt x="758490" y="727113"/>
                    </a:cubicBezTo>
                    <a:cubicBezTo>
                      <a:pt x="752435" y="725599"/>
                      <a:pt x="746184" y="724955"/>
                      <a:pt x="740129" y="723441"/>
                    </a:cubicBezTo>
                    <a:cubicBezTo>
                      <a:pt x="736374" y="722502"/>
                      <a:pt x="732834" y="720832"/>
                      <a:pt x="729112" y="719769"/>
                    </a:cubicBezTo>
                    <a:cubicBezTo>
                      <a:pt x="724259" y="718382"/>
                      <a:pt x="719319" y="717320"/>
                      <a:pt x="714423" y="716096"/>
                    </a:cubicBezTo>
                    <a:cubicBezTo>
                      <a:pt x="705329" y="688823"/>
                      <a:pt x="710750" y="708951"/>
                      <a:pt x="710750" y="653668"/>
                    </a:cubicBezTo>
                    <a:lnTo>
                      <a:pt x="729112" y="620617"/>
                    </a:lnTo>
                    <a:cubicBezTo>
                      <a:pt x="728925" y="619774"/>
                      <a:pt x="719273" y="577450"/>
                      <a:pt x="718095" y="569205"/>
                    </a:cubicBezTo>
                    <a:cubicBezTo>
                      <a:pt x="716527" y="558232"/>
                      <a:pt x="718540" y="546446"/>
                      <a:pt x="714423" y="536154"/>
                    </a:cubicBezTo>
                    <a:cubicBezTo>
                      <a:pt x="712985" y="532560"/>
                      <a:pt x="707078" y="533706"/>
                      <a:pt x="703406" y="532482"/>
                    </a:cubicBezTo>
                    <a:cubicBezTo>
                      <a:pt x="699734" y="530034"/>
                      <a:pt x="695146" y="528583"/>
                      <a:pt x="692389" y="525137"/>
                    </a:cubicBezTo>
                    <a:cubicBezTo>
                      <a:pt x="690474" y="522743"/>
                      <a:pt x="685283" y="500388"/>
                      <a:pt x="685044" y="499431"/>
                    </a:cubicBezTo>
                    <a:cubicBezTo>
                      <a:pt x="687492" y="488414"/>
                      <a:pt x="686583" y="476058"/>
                      <a:pt x="692389" y="466381"/>
                    </a:cubicBezTo>
                    <a:cubicBezTo>
                      <a:pt x="694986" y="462053"/>
                      <a:pt x="702056" y="463210"/>
                      <a:pt x="707078" y="462708"/>
                    </a:cubicBezTo>
                    <a:cubicBezTo>
                      <a:pt x="726604" y="460755"/>
                      <a:pt x="746249" y="460260"/>
                      <a:pt x="765835" y="459036"/>
                    </a:cubicBezTo>
                    <a:cubicBezTo>
                      <a:pt x="803945" y="433629"/>
                      <a:pt x="744944" y="472305"/>
                      <a:pt x="791541" y="444347"/>
                    </a:cubicBezTo>
                    <a:cubicBezTo>
                      <a:pt x="799110" y="439806"/>
                      <a:pt x="805200" y="432449"/>
                      <a:pt x="813574" y="429658"/>
                    </a:cubicBezTo>
                    <a:lnTo>
                      <a:pt x="835608" y="422313"/>
                    </a:lnTo>
                    <a:lnTo>
                      <a:pt x="846625" y="418641"/>
                    </a:lnTo>
                    <a:cubicBezTo>
                      <a:pt x="882762" y="370460"/>
                      <a:pt x="841288" y="428982"/>
                      <a:pt x="861314" y="392935"/>
                    </a:cubicBezTo>
                    <a:cubicBezTo>
                      <a:pt x="865601" y="385219"/>
                      <a:pt x="876003" y="370901"/>
                      <a:pt x="876003" y="370901"/>
                    </a:cubicBezTo>
                    <a:cubicBezTo>
                      <a:pt x="882678" y="284147"/>
                      <a:pt x="870087" y="346014"/>
                      <a:pt x="887020" y="312145"/>
                    </a:cubicBezTo>
                    <a:cubicBezTo>
                      <a:pt x="888751" y="308683"/>
                      <a:pt x="887955" y="303865"/>
                      <a:pt x="890692" y="301128"/>
                    </a:cubicBezTo>
                    <a:cubicBezTo>
                      <a:pt x="893429" y="298391"/>
                      <a:pt x="898037" y="298679"/>
                      <a:pt x="901709" y="297455"/>
                    </a:cubicBezTo>
                    <a:cubicBezTo>
                      <a:pt x="910320" y="271629"/>
                      <a:pt x="901709" y="302584"/>
                      <a:pt x="901709" y="253388"/>
                    </a:cubicBezTo>
                    <a:cubicBezTo>
                      <a:pt x="901709" y="228792"/>
                      <a:pt x="903309" y="226557"/>
                      <a:pt x="909054" y="209321"/>
                    </a:cubicBezTo>
                    <a:cubicBezTo>
                      <a:pt x="910278" y="201976"/>
                      <a:pt x="910371" y="194351"/>
                      <a:pt x="912726" y="187287"/>
                    </a:cubicBezTo>
                    <a:cubicBezTo>
                      <a:pt x="922108" y="159141"/>
                      <a:pt x="920071" y="192394"/>
                      <a:pt x="920071" y="165253"/>
                    </a:cubicBezTo>
                    <a:lnTo>
                      <a:pt x="773179" y="0"/>
                    </a:lnTo>
                    <a:lnTo>
                      <a:pt x="725439" y="40395"/>
                    </a:lnTo>
                    <a:cubicBezTo>
                      <a:pt x="719319" y="50188"/>
                      <a:pt x="714292" y="60756"/>
                      <a:pt x="707078" y="69774"/>
                    </a:cubicBezTo>
                    <a:cubicBezTo>
                      <a:pt x="704321" y="73220"/>
                      <a:pt x="698967" y="73797"/>
                      <a:pt x="696061" y="77118"/>
                    </a:cubicBezTo>
                    <a:cubicBezTo>
                      <a:pt x="681270" y="94022"/>
                      <a:pt x="683500" y="97263"/>
                      <a:pt x="674027" y="113841"/>
                    </a:cubicBezTo>
                    <a:cubicBezTo>
                      <a:pt x="665288" y="129134"/>
                      <a:pt x="659527" y="132014"/>
                      <a:pt x="644649" y="146892"/>
                    </a:cubicBezTo>
                    <a:cubicBezTo>
                      <a:pt x="638033" y="153508"/>
                      <a:pt x="631560" y="161419"/>
                      <a:pt x="622615" y="165253"/>
                    </a:cubicBezTo>
                    <a:cubicBezTo>
                      <a:pt x="617976" y="167241"/>
                      <a:pt x="612822" y="167701"/>
                      <a:pt x="607926" y="168925"/>
                    </a:cubicBezTo>
                    <a:cubicBezTo>
                      <a:pt x="598945" y="173416"/>
                      <a:pt x="590007" y="177126"/>
                      <a:pt x="582220" y="183615"/>
                    </a:cubicBezTo>
                    <a:cubicBezTo>
                      <a:pt x="571987" y="192142"/>
                      <a:pt x="568294" y="198510"/>
                      <a:pt x="560186" y="209321"/>
                    </a:cubicBezTo>
                    <a:lnTo>
                      <a:pt x="552842" y="231354"/>
                    </a:lnTo>
                    <a:cubicBezTo>
                      <a:pt x="551618" y="235026"/>
                      <a:pt x="551317" y="239150"/>
                      <a:pt x="549170" y="242371"/>
                    </a:cubicBezTo>
                    <a:lnTo>
                      <a:pt x="534480" y="264405"/>
                    </a:lnTo>
                    <a:cubicBezTo>
                      <a:pt x="528027" y="283766"/>
                      <a:pt x="535073" y="268101"/>
                      <a:pt x="519791" y="286439"/>
                    </a:cubicBezTo>
                    <a:cubicBezTo>
                      <a:pt x="516966" y="289829"/>
                      <a:pt x="515379" y="294157"/>
                      <a:pt x="512447" y="297455"/>
                    </a:cubicBezTo>
                    <a:cubicBezTo>
                      <a:pt x="505546" y="305218"/>
                      <a:pt x="497758" y="312144"/>
                      <a:pt x="490413" y="319489"/>
                    </a:cubicBezTo>
                    <a:cubicBezTo>
                      <a:pt x="486741" y="323161"/>
                      <a:pt x="484323" y="328864"/>
                      <a:pt x="479396" y="330506"/>
                    </a:cubicBezTo>
                    <a:cubicBezTo>
                      <a:pt x="467133" y="334593"/>
                      <a:pt x="467516" y="334778"/>
                      <a:pt x="453690" y="337851"/>
                    </a:cubicBezTo>
                    <a:cubicBezTo>
                      <a:pt x="436662" y="341635"/>
                      <a:pt x="436304" y="340719"/>
                      <a:pt x="420639" y="345195"/>
                    </a:cubicBezTo>
                    <a:cubicBezTo>
                      <a:pt x="416917" y="346258"/>
                      <a:pt x="413295" y="347644"/>
                      <a:pt x="409623" y="348868"/>
                    </a:cubicBezTo>
                    <a:cubicBezTo>
                      <a:pt x="404726" y="356212"/>
                      <a:pt x="397074" y="362337"/>
                      <a:pt x="394933" y="370901"/>
                    </a:cubicBezTo>
                    <a:cubicBezTo>
                      <a:pt x="392881" y="379111"/>
                      <a:pt x="387492" y="402261"/>
                      <a:pt x="383917" y="407624"/>
                    </a:cubicBezTo>
                    <a:lnTo>
                      <a:pt x="376572" y="418641"/>
                    </a:lnTo>
                    <a:cubicBezTo>
                      <a:pt x="375348" y="422313"/>
                      <a:pt x="374821" y="426297"/>
                      <a:pt x="372900" y="429658"/>
                    </a:cubicBezTo>
                    <a:cubicBezTo>
                      <a:pt x="369863" y="434972"/>
                      <a:pt x="364156" y="438664"/>
                      <a:pt x="361883" y="444347"/>
                    </a:cubicBezTo>
                    <a:cubicBezTo>
                      <a:pt x="361524" y="445244"/>
                      <a:pt x="358511" y="472290"/>
                      <a:pt x="354538" y="477398"/>
                    </a:cubicBezTo>
                    <a:cubicBezTo>
                      <a:pt x="337200" y="499690"/>
                      <a:pt x="339587" y="497069"/>
                      <a:pt x="321488" y="503104"/>
                    </a:cubicBezTo>
                    <a:cubicBezTo>
                      <a:pt x="313369" y="511223"/>
                      <a:pt x="308237" y="514915"/>
                      <a:pt x="303126" y="525137"/>
                    </a:cubicBezTo>
                    <a:cubicBezTo>
                      <a:pt x="301395" y="528599"/>
                      <a:pt x="300678" y="532482"/>
                      <a:pt x="299454" y="536154"/>
                    </a:cubicBezTo>
                    <a:cubicBezTo>
                      <a:pt x="298230" y="544723"/>
                      <a:pt x="298269" y="553569"/>
                      <a:pt x="295782" y="561860"/>
                    </a:cubicBezTo>
                    <a:cubicBezTo>
                      <a:pt x="293285" y="570184"/>
                      <a:pt x="282464" y="578010"/>
                      <a:pt x="277420" y="583894"/>
                    </a:cubicBezTo>
                    <a:cubicBezTo>
                      <a:pt x="273437" y="588541"/>
                      <a:pt x="270977" y="594517"/>
                      <a:pt x="266403" y="598583"/>
                    </a:cubicBezTo>
                    <a:cubicBezTo>
                      <a:pt x="259806" y="604447"/>
                      <a:pt x="250612" y="607030"/>
                      <a:pt x="244370" y="613272"/>
                    </a:cubicBezTo>
                    <a:cubicBezTo>
                      <a:pt x="240698" y="616944"/>
                      <a:pt x="237452" y="621101"/>
                      <a:pt x="233353" y="624289"/>
                    </a:cubicBezTo>
                    <a:cubicBezTo>
                      <a:pt x="226385" y="629708"/>
                      <a:pt x="217561" y="632736"/>
                      <a:pt x="211319" y="638978"/>
                    </a:cubicBezTo>
                    <a:cubicBezTo>
                      <a:pt x="179143" y="671154"/>
                      <a:pt x="218513" y="630344"/>
                      <a:pt x="192957" y="661012"/>
                    </a:cubicBezTo>
                    <a:cubicBezTo>
                      <a:pt x="169394" y="689288"/>
                      <a:pt x="192833" y="655692"/>
                      <a:pt x="174596" y="683046"/>
                    </a:cubicBezTo>
                    <a:cubicBezTo>
                      <a:pt x="171609" y="692007"/>
                      <a:pt x="170699" y="697961"/>
                      <a:pt x="163579" y="705080"/>
                    </a:cubicBezTo>
                    <a:cubicBezTo>
                      <a:pt x="160458" y="708201"/>
                      <a:pt x="156234" y="709976"/>
                      <a:pt x="152562" y="712424"/>
                    </a:cubicBezTo>
                    <a:cubicBezTo>
                      <a:pt x="147483" y="727663"/>
                      <a:pt x="148955" y="730763"/>
                      <a:pt x="126856" y="738130"/>
                    </a:cubicBezTo>
                    <a:lnTo>
                      <a:pt x="104823" y="745475"/>
                    </a:lnTo>
                    <a:cubicBezTo>
                      <a:pt x="101151" y="749147"/>
                      <a:pt x="97796" y="753167"/>
                      <a:pt x="93806" y="756492"/>
                    </a:cubicBezTo>
                    <a:cubicBezTo>
                      <a:pt x="90415" y="759317"/>
                      <a:pt x="86088" y="760904"/>
                      <a:pt x="82789" y="763836"/>
                    </a:cubicBezTo>
                    <a:cubicBezTo>
                      <a:pt x="75026" y="770737"/>
                      <a:pt x="60755" y="785870"/>
                      <a:pt x="60755" y="785870"/>
                    </a:cubicBezTo>
                    <a:cubicBezTo>
                      <a:pt x="59531" y="789542"/>
                      <a:pt x="56020" y="793165"/>
                      <a:pt x="57083" y="796887"/>
                    </a:cubicBezTo>
                    <a:cubicBezTo>
                      <a:pt x="58765" y="802772"/>
                      <a:pt x="63983" y="807047"/>
                      <a:pt x="68100" y="811576"/>
                    </a:cubicBezTo>
                    <a:cubicBezTo>
                      <a:pt x="90275" y="835968"/>
                      <a:pt x="86146" y="832175"/>
                      <a:pt x="104823" y="844627"/>
                    </a:cubicBezTo>
                    <a:cubicBezTo>
                      <a:pt x="110161" y="860641"/>
                      <a:pt x="109812" y="866037"/>
                      <a:pt x="119512" y="877677"/>
                    </a:cubicBezTo>
                    <a:cubicBezTo>
                      <a:pt x="122837" y="881667"/>
                      <a:pt x="126539" y="885369"/>
                      <a:pt x="130529" y="888694"/>
                    </a:cubicBezTo>
                    <a:cubicBezTo>
                      <a:pt x="133919" y="891519"/>
                      <a:pt x="137873" y="893591"/>
                      <a:pt x="141545" y="896039"/>
                    </a:cubicBezTo>
                    <a:cubicBezTo>
                      <a:pt x="149850" y="908495"/>
                      <a:pt x="129305" y="908280"/>
                      <a:pt x="145218" y="91440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922005" y="1424848"/>
                <a:ext cx="2229079" cy="1748010"/>
              </a:xfrm>
              <a:custGeom>
                <a:avLst/>
                <a:gdLst>
                  <a:gd name="connsiteX0" fmla="*/ 157908 w 2229079"/>
                  <a:gd name="connsiteY0" fmla="*/ 0 h 1748010"/>
                  <a:gd name="connsiteX1" fmla="*/ 0 w 2229079"/>
                  <a:gd name="connsiteY1" fmla="*/ 1373436 h 1748010"/>
                  <a:gd name="connsiteX2" fmla="*/ 345195 w 2229079"/>
                  <a:gd name="connsiteY2" fmla="*/ 1369764 h 1748010"/>
                  <a:gd name="connsiteX3" fmla="*/ 337850 w 2229079"/>
                  <a:gd name="connsiteY3" fmla="*/ 1733321 h 1748010"/>
                  <a:gd name="connsiteX4" fmla="*/ 378246 w 2229079"/>
                  <a:gd name="connsiteY4" fmla="*/ 1748010 h 1748010"/>
                  <a:gd name="connsiteX5" fmla="*/ 400279 w 2229079"/>
                  <a:gd name="connsiteY5" fmla="*/ 1725976 h 1748010"/>
                  <a:gd name="connsiteX6" fmla="*/ 403952 w 2229079"/>
                  <a:gd name="connsiteY6" fmla="*/ 1714959 h 1748010"/>
                  <a:gd name="connsiteX7" fmla="*/ 425985 w 2229079"/>
                  <a:gd name="connsiteY7" fmla="*/ 1707615 h 1748010"/>
                  <a:gd name="connsiteX8" fmla="*/ 481070 w 2229079"/>
                  <a:gd name="connsiteY8" fmla="*/ 1696598 h 1748010"/>
                  <a:gd name="connsiteX9" fmla="*/ 499431 w 2229079"/>
                  <a:gd name="connsiteY9" fmla="*/ 1681909 h 1748010"/>
                  <a:gd name="connsiteX10" fmla="*/ 510448 w 2229079"/>
                  <a:gd name="connsiteY10" fmla="*/ 1678236 h 1748010"/>
                  <a:gd name="connsiteX11" fmla="*/ 525137 w 2229079"/>
                  <a:gd name="connsiteY11" fmla="*/ 1670892 h 1748010"/>
                  <a:gd name="connsiteX12" fmla="*/ 521465 w 2229079"/>
                  <a:gd name="connsiteY12" fmla="*/ 1645186 h 1748010"/>
                  <a:gd name="connsiteX13" fmla="*/ 517793 w 2229079"/>
                  <a:gd name="connsiteY13" fmla="*/ 1630497 h 1748010"/>
                  <a:gd name="connsiteX14" fmla="*/ 506776 w 2229079"/>
                  <a:gd name="connsiteY14" fmla="*/ 1623152 h 1748010"/>
                  <a:gd name="connsiteX15" fmla="*/ 543499 w 2229079"/>
                  <a:gd name="connsiteY15" fmla="*/ 1626824 h 1748010"/>
                  <a:gd name="connsiteX16" fmla="*/ 565532 w 2229079"/>
                  <a:gd name="connsiteY16" fmla="*/ 1634169 h 1748010"/>
                  <a:gd name="connsiteX17" fmla="*/ 587566 w 2229079"/>
                  <a:gd name="connsiteY17" fmla="*/ 1652530 h 1748010"/>
                  <a:gd name="connsiteX18" fmla="*/ 613272 w 2229079"/>
                  <a:gd name="connsiteY18" fmla="*/ 1645186 h 1748010"/>
                  <a:gd name="connsiteX19" fmla="*/ 624289 w 2229079"/>
                  <a:gd name="connsiteY19" fmla="*/ 1641513 h 1748010"/>
                  <a:gd name="connsiteX20" fmla="*/ 649995 w 2229079"/>
                  <a:gd name="connsiteY20" fmla="*/ 1630497 h 1748010"/>
                  <a:gd name="connsiteX21" fmla="*/ 661012 w 2229079"/>
                  <a:gd name="connsiteY21" fmla="*/ 1623152 h 1748010"/>
                  <a:gd name="connsiteX22" fmla="*/ 683046 w 2229079"/>
                  <a:gd name="connsiteY22" fmla="*/ 1615807 h 1748010"/>
                  <a:gd name="connsiteX23" fmla="*/ 716096 w 2229079"/>
                  <a:gd name="connsiteY23" fmla="*/ 1619480 h 1748010"/>
                  <a:gd name="connsiteX24" fmla="*/ 723441 w 2229079"/>
                  <a:gd name="connsiteY24" fmla="*/ 1641513 h 1748010"/>
                  <a:gd name="connsiteX25" fmla="*/ 749147 w 2229079"/>
                  <a:gd name="connsiteY25" fmla="*/ 1674564 h 1748010"/>
                  <a:gd name="connsiteX26" fmla="*/ 763836 w 2229079"/>
                  <a:gd name="connsiteY26" fmla="*/ 1681909 h 1748010"/>
                  <a:gd name="connsiteX27" fmla="*/ 782197 w 2229079"/>
                  <a:gd name="connsiteY27" fmla="*/ 1659875 h 1748010"/>
                  <a:gd name="connsiteX28" fmla="*/ 789542 w 2229079"/>
                  <a:gd name="connsiteY28" fmla="*/ 1648858 h 1748010"/>
                  <a:gd name="connsiteX29" fmla="*/ 800559 w 2229079"/>
                  <a:gd name="connsiteY29" fmla="*/ 1637841 h 1748010"/>
                  <a:gd name="connsiteX30" fmla="*/ 807903 w 2229079"/>
                  <a:gd name="connsiteY30" fmla="*/ 1626824 h 1748010"/>
                  <a:gd name="connsiteX31" fmla="*/ 833609 w 2229079"/>
                  <a:gd name="connsiteY31" fmla="*/ 1604791 h 1748010"/>
                  <a:gd name="connsiteX32" fmla="*/ 848299 w 2229079"/>
                  <a:gd name="connsiteY32" fmla="*/ 1582757 h 1748010"/>
                  <a:gd name="connsiteX33" fmla="*/ 855643 w 2229079"/>
                  <a:gd name="connsiteY33" fmla="*/ 1560723 h 1748010"/>
                  <a:gd name="connsiteX34" fmla="*/ 859315 w 2229079"/>
                  <a:gd name="connsiteY34" fmla="*/ 1549706 h 1748010"/>
                  <a:gd name="connsiteX35" fmla="*/ 866660 w 2229079"/>
                  <a:gd name="connsiteY35" fmla="*/ 1538689 h 1748010"/>
                  <a:gd name="connsiteX36" fmla="*/ 862988 w 2229079"/>
                  <a:gd name="connsiteY36" fmla="*/ 1527672 h 1748010"/>
                  <a:gd name="connsiteX37" fmla="*/ 833609 w 2229079"/>
                  <a:gd name="connsiteY37" fmla="*/ 1520328 h 1748010"/>
                  <a:gd name="connsiteX38" fmla="*/ 822593 w 2229079"/>
                  <a:gd name="connsiteY38" fmla="*/ 1512983 h 1748010"/>
                  <a:gd name="connsiteX39" fmla="*/ 818920 w 2229079"/>
                  <a:gd name="connsiteY39" fmla="*/ 1501966 h 1748010"/>
                  <a:gd name="connsiteX40" fmla="*/ 807903 w 2229079"/>
                  <a:gd name="connsiteY40" fmla="*/ 1479933 h 1748010"/>
                  <a:gd name="connsiteX41" fmla="*/ 804231 w 2229079"/>
                  <a:gd name="connsiteY41" fmla="*/ 1461571 h 1748010"/>
                  <a:gd name="connsiteX42" fmla="*/ 789542 w 2229079"/>
                  <a:gd name="connsiteY42" fmla="*/ 1457899 h 1748010"/>
                  <a:gd name="connsiteX43" fmla="*/ 774853 w 2229079"/>
                  <a:gd name="connsiteY43" fmla="*/ 1435865 h 1748010"/>
                  <a:gd name="connsiteX44" fmla="*/ 752819 w 2229079"/>
                  <a:gd name="connsiteY44" fmla="*/ 1413832 h 1748010"/>
                  <a:gd name="connsiteX45" fmla="*/ 763836 w 2229079"/>
                  <a:gd name="connsiteY45" fmla="*/ 1406487 h 1748010"/>
                  <a:gd name="connsiteX46" fmla="*/ 804231 w 2229079"/>
                  <a:gd name="connsiteY46" fmla="*/ 1395470 h 1748010"/>
                  <a:gd name="connsiteX47" fmla="*/ 833609 w 2229079"/>
                  <a:gd name="connsiteY47" fmla="*/ 1351403 h 1748010"/>
                  <a:gd name="connsiteX48" fmla="*/ 851971 w 2229079"/>
                  <a:gd name="connsiteY48" fmla="*/ 1333041 h 1748010"/>
                  <a:gd name="connsiteX49" fmla="*/ 866660 w 2229079"/>
                  <a:gd name="connsiteY49" fmla="*/ 1311007 h 1748010"/>
                  <a:gd name="connsiteX50" fmla="*/ 874005 w 2229079"/>
                  <a:gd name="connsiteY50" fmla="*/ 1285301 h 1748010"/>
                  <a:gd name="connsiteX51" fmla="*/ 885022 w 2229079"/>
                  <a:gd name="connsiteY51" fmla="*/ 1277957 h 1748010"/>
                  <a:gd name="connsiteX52" fmla="*/ 907055 w 2229079"/>
                  <a:gd name="connsiteY52" fmla="*/ 1270612 h 1748010"/>
                  <a:gd name="connsiteX53" fmla="*/ 921744 w 2229079"/>
                  <a:gd name="connsiteY53" fmla="*/ 1255923 h 1748010"/>
                  <a:gd name="connsiteX54" fmla="*/ 929089 w 2229079"/>
                  <a:gd name="connsiteY54" fmla="*/ 1244906 h 1748010"/>
                  <a:gd name="connsiteX55" fmla="*/ 943778 w 2229079"/>
                  <a:gd name="connsiteY55" fmla="*/ 1237562 h 1748010"/>
                  <a:gd name="connsiteX56" fmla="*/ 954795 w 2229079"/>
                  <a:gd name="connsiteY56" fmla="*/ 1230217 h 1748010"/>
                  <a:gd name="connsiteX57" fmla="*/ 984173 w 2229079"/>
                  <a:gd name="connsiteY57" fmla="*/ 1197166 h 1748010"/>
                  <a:gd name="connsiteX58" fmla="*/ 987846 w 2229079"/>
                  <a:gd name="connsiteY58" fmla="*/ 1186150 h 1748010"/>
                  <a:gd name="connsiteX59" fmla="*/ 995190 w 2229079"/>
                  <a:gd name="connsiteY59" fmla="*/ 1153099 h 1748010"/>
                  <a:gd name="connsiteX60" fmla="*/ 998862 w 2229079"/>
                  <a:gd name="connsiteY60" fmla="*/ 1134738 h 1748010"/>
                  <a:gd name="connsiteX61" fmla="*/ 1006207 w 2229079"/>
                  <a:gd name="connsiteY61" fmla="*/ 1123721 h 1748010"/>
                  <a:gd name="connsiteX62" fmla="*/ 1035585 w 2229079"/>
                  <a:gd name="connsiteY62" fmla="*/ 1094342 h 1748010"/>
                  <a:gd name="connsiteX63" fmla="*/ 1053947 w 2229079"/>
                  <a:gd name="connsiteY63" fmla="*/ 1072309 h 1748010"/>
                  <a:gd name="connsiteX64" fmla="*/ 1064964 w 2229079"/>
                  <a:gd name="connsiteY64" fmla="*/ 1050275 h 1748010"/>
                  <a:gd name="connsiteX65" fmla="*/ 1079653 w 2229079"/>
                  <a:gd name="connsiteY65" fmla="*/ 1028241 h 1748010"/>
                  <a:gd name="connsiteX66" fmla="*/ 1086997 w 2229079"/>
                  <a:gd name="connsiteY66" fmla="*/ 1002535 h 1748010"/>
                  <a:gd name="connsiteX67" fmla="*/ 1090670 w 2229079"/>
                  <a:gd name="connsiteY67" fmla="*/ 991518 h 1748010"/>
                  <a:gd name="connsiteX68" fmla="*/ 1112703 w 2229079"/>
                  <a:gd name="connsiteY68" fmla="*/ 980501 h 1748010"/>
                  <a:gd name="connsiteX69" fmla="*/ 1123720 w 2229079"/>
                  <a:gd name="connsiteY69" fmla="*/ 973157 h 1748010"/>
                  <a:gd name="connsiteX70" fmla="*/ 1145754 w 2229079"/>
                  <a:gd name="connsiteY70" fmla="*/ 965812 h 1748010"/>
                  <a:gd name="connsiteX71" fmla="*/ 1156771 w 2229079"/>
                  <a:gd name="connsiteY71" fmla="*/ 962140 h 1748010"/>
                  <a:gd name="connsiteX72" fmla="*/ 1175132 w 2229079"/>
                  <a:gd name="connsiteY72" fmla="*/ 940106 h 1748010"/>
                  <a:gd name="connsiteX73" fmla="*/ 1186149 w 2229079"/>
                  <a:gd name="connsiteY73" fmla="*/ 921745 h 1748010"/>
                  <a:gd name="connsiteX74" fmla="*/ 1200838 w 2229079"/>
                  <a:gd name="connsiteY74" fmla="*/ 907056 h 1748010"/>
                  <a:gd name="connsiteX75" fmla="*/ 1222872 w 2229079"/>
                  <a:gd name="connsiteY75" fmla="*/ 885022 h 1748010"/>
                  <a:gd name="connsiteX76" fmla="*/ 1237561 w 2229079"/>
                  <a:gd name="connsiteY76" fmla="*/ 862988 h 1748010"/>
                  <a:gd name="connsiteX77" fmla="*/ 1241234 w 2229079"/>
                  <a:gd name="connsiteY77" fmla="*/ 851971 h 1748010"/>
                  <a:gd name="connsiteX78" fmla="*/ 1252250 w 2229079"/>
                  <a:gd name="connsiteY78" fmla="*/ 840954 h 1748010"/>
                  <a:gd name="connsiteX79" fmla="*/ 1266940 w 2229079"/>
                  <a:gd name="connsiteY79" fmla="*/ 818921 h 1748010"/>
                  <a:gd name="connsiteX80" fmla="*/ 1288973 w 2229079"/>
                  <a:gd name="connsiteY80" fmla="*/ 811576 h 1748010"/>
                  <a:gd name="connsiteX81" fmla="*/ 1307335 w 2229079"/>
                  <a:gd name="connsiteY81" fmla="*/ 796887 h 1748010"/>
                  <a:gd name="connsiteX82" fmla="*/ 1329368 w 2229079"/>
                  <a:gd name="connsiteY82" fmla="*/ 782198 h 1748010"/>
                  <a:gd name="connsiteX83" fmla="*/ 1336713 w 2229079"/>
                  <a:gd name="connsiteY83" fmla="*/ 771181 h 1748010"/>
                  <a:gd name="connsiteX84" fmla="*/ 1351402 w 2229079"/>
                  <a:gd name="connsiteY84" fmla="*/ 756492 h 1748010"/>
                  <a:gd name="connsiteX85" fmla="*/ 1355075 w 2229079"/>
                  <a:gd name="connsiteY85" fmla="*/ 745475 h 1748010"/>
                  <a:gd name="connsiteX86" fmla="*/ 1369764 w 2229079"/>
                  <a:gd name="connsiteY86" fmla="*/ 723441 h 1748010"/>
                  <a:gd name="connsiteX87" fmla="*/ 1380781 w 2229079"/>
                  <a:gd name="connsiteY87" fmla="*/ 694063 h 1748010"/>
                  <a:gd name="connsiteX88" fmla="*/ 1391797 w 2229079"/>
                  <a:gd name="connsiteY88" fmla="*/ 686718 h 1748010"/>
                  <a:gd name="connsiteX89" fmla="*/ 1406487 w 2229079"/>
                  <a:gd name="connsiteY89" fmla="*/ 668357 h 1748010"/>
                  <a:gd name="connsiteX90" fmla="*/ 1417503 w 2229079"/>
                  <a:gd name="connsiteY90" fmla="*/ 657340 h 1748010"/>
                  <a:gd name="connsiteX91" fmla="*/ 1443209 w 2229079"/>
                  <a:gd name="connsiteY91" fmla="*/ 646323 h 1748010"/>
                  <a:gd name="connsiteX92" fmla="*/ 1446882 w 2229079"/>
                  <a:gd name="connsiteY92" fmla="*/ 646323 h 1748010"/>
                  <a:gd name="connsiteX93" fmla="*/ 1564395 w 2229079"/>
                  <a:gd name="connsiteY93" fmla="*/ 804232 h 1748010"/>
                  <a:gd name="connsiteX94" fmla="*/ 1557050 w 2229079"/>
                  <a:gd name="connsiteY94" fmla="*/ 840954 h 1748010"/>
                  <a:gd name="connsiteX95" fmla="*/ 1549706 w 2229079"/>
                  <a:gd name="connsiteY95" fmla="*/ 874005 h 1748010"/>
                  <a:gd name="connsiteX96" fmla="*/ 1542361 w 2229079"/>
                  <a:gd name="connsiteY96" fmla="*/ 914400 h 1748010"/>
                  <a:gd name="connsiteX97" fmla="*/ 1549706 w 2229079"/>
                  <a:gd name="connsiteY97" fmla="*/ 976829 h 1748010"/>
                  <a:gd name="connsiteX98" fmla="*/ 1560723 w 2229079"/>
                  <a:gd name="connsiteY98" fmla="*/ 973157 h 1748010"/>
                  <a:gd name="connsiteX99" fmla="*/ 1564395 w 2229079"/>
                  <a:gd name="connsiteY99" fmla="*/ 954795 h 1748010"/>
                  <a:gd name="connsiteX100" fmla="*/ 1586429 w 2229079"/>
                  <a:gd name="connsiteY100" fmla="*/ 940106 h 1748010"/>
                  <a:gd name="connsiteX101" fmla="*/ 1593773 w 2229079"/>
                  <a:gd name="connsiteY101" fmla="*/ 929089 h 1748010"/>
                  <a:gd name="connsiteX102" fmla="*/ 1615807 w 2229079"/>
                  <a:gd name="connsiteY102" fmla="*/ 943779 h 1748010"/>
                  <a:gd name="connsiteX103" fmla="*/ 1641513 w 2229079"/>
                  <a:gd name="connsiteY103" fmla="*/ 936434 h 1748010"/>
                  <a:gd name="connsiteX104" fmla="*/ 1656202 w 2229079"/>
                  <a:gd name="connsiteY104" fmla="*/ 932762 h 1748010"/>
                  <a:gd name="connsiteX105" fmla="*/ 1667219 w 2229079"/>
                  <a:gd name="connsiteY105" fmla="*/ 936434 h 1748010"/>
                  <a:gd name="connsiteX106" fmla="*/ 1681908 w 2229079"/>
                  <a:gd name="connsiteY106" fmla="*/ 965812 h 1748010"/>
                  <a:gd name="connsiteX107" fmla="*/ 1707614 w 2229079"/>
                  <a:gd name="connsiteY107" fmla="*/ 998863 h 1748010"/>
                  <a:gd name="connsiteX108" fmla="*/ 1718631 w 2229079"/>
                  <a:gd name="connsiteY108" fmla="*/ 1006207 h 1748010"/>
                  <a:gd name="connsiteX109" fmla="*/ 1725976 w 2229079"/>
                  <a:gd name="connsiteY109" fmla="*/ 1017224 h 1748010"/>
                  <a:gd name="connsiteX110" fmla="*/ 1773715 w 2229079"/>
                  <a:gd name="connsiteY110" fmla="*/ 1035586 h 1748010"/>
                  <a:gd name="connsiteX111" fmla="*/ 1795749 w 2229079"/>
                  <a:gd name="connsiteY111" fmla="*/ 1042930 h 1748010"/>
                  <a:gd name="connsiteX112" fmla="*/ 1806766 w 2229079"/>
                  <a:gd name="connsiteY112" fmla="*/ 1039258 h 1748010"/>
                  <a:gd name="connsiteX113" fmla="*/ 1810438 w 2229079"/>
                  <a:gd name="connsiteY113" fmla="*/ 1028241 h 1748010"/>
                  <a:gd name="connsiteX114" fmla="*/ 1828800 w 2229079"/>
                  <a:gd name="connsiteY114" fmla="*/ 1009880 h 1748010"/>
                  <a:gd name="connsiteX115" fmla="*/ 1836144 w 2229079"/>
                  <a:gd name="connsiteY115" fmla="*/ 998863 h 1748010"/>
                  <a:gd name="connsiteX116" fmla="*/ 1858178 w 2229079"/>
                  <a:gd name="connsiteY116" fmla="*/ 991518 h 1748010"/>
                  <a:gd name="connsiteX117" fmla="*/ 1883884 w 2229079"/>
                  <a:gd name="connsiteY117" fmla="*/ 995191 h 1748010"/>
                  <a:gd name="connsiteX118" fmla="*/ 1898573 w 2229079"/>
                  <a:gd name="connsiteY118" fmla="*/ 991518 h 1748010"/>
                  <a:gd name="connsiteX119" fmla="*/ 1902246 w 2229079"/>
                  <a:gd name="connsiteY119" fmla="*/ 958468 h 1748010"/>
                  <a:gd name="connsiteX120" fmla="*/ 1983036 w 2229079"/>
                  <a:gd name="connsiteY120" fmla="*/ 965812 h 1748010"/>
                  <a:gd name="connsiteX121" fmla="*/ 2019759 w 2229079"/>
                  <a:gd name="connsiteY121" fmla="*/ 962140 h 1748010"/>
                  <a:gd name="connsiteX122" fmla="*/ 2012414 w 2229079"/>
                  <a:gd name="connsiteY122" fmla="*/ 932762 h 1748010"/>
                  <a:gd name="connsiteX123" fmla="*/ 2008742 w 2229079"/>
                  <a:gd name="connsiteY123" fmla="*/ 918072 h 1748010"/>
                  <a:gd name="connsiteX124" fmla="*/ 2001397 w 2229079"/>
                  <a:gd name="connsiteY124" fmla="*/ 892366 h 1748010"/>
                  <a:gd name="connsiteX125" fmla="*/ 1994053 w 2229079"/>
                  <a:gd name="connsiteY125" fmla="*/ 829938 h 1748010"/>
                  <a:gd name="connsiteX126" fmla="*/ 1986708 w 2229079"/>
                  <a:gd name="connsiteY126" fmla="*/ 818921 h 1748010"/>
                  <a:gd name="connsiteX127" fmla="*/ 1975691 w 2229079"/>
                  <a:gd name="connsiteY127" fmla="*/ 807904 h 1748010"/>
                  <a:gd name="connsiteX128" fmla="*/ 1972019 w 2229079"/>
                  <a:gd name="connsiteY128" fmla="*/ 796887 h 1748010"/>
                  <a:gd name="connsiteX129" fmla="*/ 1961002 w 2229079"/>
                  <a:gd name="connsiteY129" fmla="*/ 793215 h 1748010"/>
                  <a:gd name="connsiteX130" fmla="*/ 1949985 w 2229079"/>
                  <a:gd name="connsiteY130" fmla="*/ 785870 h 1748010"/>
                  <a:gd name="connsiteX131" fmla="*/ 1942641 w 2229079"/>
                  <a:gd name="connsiteY131" fmla="*/ 734458 h 1748010"/>
                  <a:gd name="connsiteX132" fmla="*/ 1938968 w 2229079"/>
                  <a:gd name="connsiteY132" fmla="*/ 716097 h 1748010"/>
                  <a:gd name="connsiteX133" fmla="*/ 1942641 w 2229079"/>
                  <a:gd name="connsiteY133" fmla="*/ 672029 h 1748010"/>
                  <a:gd name="connsiteX134" fmla="*/ 1957330 w 2229079"/>
                  <a:gd name="connsiteY134" fmla="*/ 664685 h 1748010"/>
                  <a:gd name="connsiteX135" fmla="*/ 1986708 w 2229079"/>
                  <a:gd name="connsiteY135" fmla="*/ 649995 h 1748010"/>
                  <a:gd name="connsiteX136" fmla="*/ 1997725 w 2229079"/>
                  <a:gd name="connsiteY136" fmla="*/ 638979 h 1748010"/>
                  <a:gd name="connsiteX137" fmla="*/ 2008742 w 2229079"/>
                  <a:gd name="connsiteY137" fmla="*/ 631634 h 1748010"/>
                  <a:gd name="connsiteX138" fmla="*/ 2016087 w 2229079"/>
                  <a:gd name="connsiteY138" fmla="*/ 620617 h 1748010"/>
                  <a:gd name="connsiteX139" fmla="*/ 2027103 w 2229079"/>
                  <a:gd name="connsiteY139" fmla="*/ 609600 h 1748010"/>
                  <a:gd name="connsiteX140" fmla="*/ 2034448 w 2229079"/>
                  <a:gd name="connsiteY140" fmla="*/ 598583 h 1748010"/>
                  <a:gd name="connsiteX141" fmla="*/ 2056482 w 2229079"/>
                  <a:gd name="connsiteY141" fmla="*/ 576550 h 1748010"/>
                  <a:gd name="connsiteX142" fmla="*/ 2067499 w 2229079"/>
                  <a:gd name="connsiteY142" fmla="*/ 565533 h 1748010"/>
                  <a:gd name="connsiteX143" fmla="*/ 2082188 w 2229079"/>
                  <a:gd name="connsiteY143" fmla="*/ 558188 h 1748010"/>
                  <a:gd name="connsiteX144" fmla="*/ 2089532 w 2229079"/>
                  <a:gd name="connsiteY144" fmla="*/ 547171 h 1748010"/>
                  <a:gd name="connsiteX145" fmla="*/ 2129928 w 2229079"/>
                  <a:gd name="connsiteY145" fmla="*/ 547171 h 1748010"/>
                  <a:gd name="connsiteX146" fmla="*/ 2144617 w 2229079"/>
                  <a:gd name="connsiteY146" fmla="*/ 569205 h 1748010"/>
                  <a:gd name="connsiteX147" fmla="*/ 2151961 w 2229079"/>
                  <a:gd name="connsiteY147" fmla="*/ 580222 h 1748010"/>
                  <a:gd name="connsiteX148" fmla="*/ 2166650 w 2229079"/>
                  <a:gd name="connsiteY148" fmla="*/ 583894 h 1748010"/>
                  <a:gd name="connsiteX149" fmla="*/ 2199701 w 2229079"/>
                  <a:gd name="connsiteY149" fmla="*/ 587566 h 1748010"/>
                  <a:gd name="connsiteX150" fmla="*/ 2225407 w 2229079"/>
                  <a:gd name="connsiteY150" fmla="*/ 587566 h 1748010"/>
                  <a:gd name="connsiteX151" fmla="*/ 2229079 w 2229079"/>
                  <a:gd name="connsiteY151" fmla="*/ 580222 h 1748010"/>
                  <a:gd name="connsiteX152" fmla="*/ 2122583 w 2229079"/>
                  <a:gd name="connsiteY152" fmla="*/ 47740 h 1748010"/>
                  <a:gd name="connsiteX153" fmla="*/ 2085860 w 2229079"/>
                  <a:gd name="connsiteY153" fmla="*/ 80791 h 1748010"/>
                  <a:gd name="connsiteX154" fmla="*/ 2067499 w 2229079"/>
                  <a:gd name="connsiteY154" fmla="*/ 110169 h 1748010"/>
                  <a:gd name="connsiteX155" fmla="*/ 2060154 w 2229079"/>
                  <a:gd name="connsiteY155" fmla="*/ 154236 h 1748010"/>
                  <a:gd name="connsiteX156" fmla="*/ 2034448 w 2229079"/>
                  <a:gd name="connsiteY156" fmla="*/ 187287 h 1748010"/>
                  <a:gd name="connsiteX157" fmla="*/ 2027103 w 2229079"/>
                  <a:gd name="connsiteY157" fmla="*/ 198304 h 1748010"/>
                  <a:gd name="connsiteX158" fmla="*/ 2001397 w 2229079"/>
                  <a:gd name="connsiteY158" fmla="*/ 220338 h 1748010"/>
                  <a:gd name="connsiteX159" fmla="*/ 1983036 w 2229079"/>
                  <a:gd name="connsiteY159" fmla="*/ 242371 h 1748010"/>
                  <a:gd name="connsiteX160" fmla="*/ 1975691 w 2229079"/>
                  <a:gd name="connsiteY160" fmla="*/ 253388 h 1748010"/>
                  <a:gd name="connsiteX161" fmla="*/ 1949985 w 2229079"/>
                  <a:gd name="connsiteY161" fmla="*/ 301128 h 1748010"/>
                  <a:gd name="connsiteX162" fmla="*/ 1924279 w 2229079"/>
                  <a:gd name="connsiteY162" fmla="*/ 337851 h 1748010"/>
                  <a:gd name="connsiteX163" fmla="*/ 1898573 w 2229079"/>
                  <a:gd name="connsiteY163" fmla="*/ 348868 h 1748010"/>
                  <a:gd name="connsiteX164" fmla="*/ 1876540 w 2229079"/>
                  <a:gd name="connsiteY164" fmla="*/ 363557 h 1748010"/>
                  <a:gd name="connsiteX165" fmla="*/ 1865523 w 2229079"/>
                  <a:gd name="connsiteY165" fmla="*/ 374574 h 1748010"/>
                  <a:gd name="connsiteX166" fmla="*/ 1858178 w 2229079"/>
                  <a:gd name="connsiteY166" fmla="*/ 385591 h 1748010"/>
                  <a:gd name="connsiteX167" fmla="*/ 1847161 w 2229079"/>
                  <a:gd name="connsiteY167" fmla="*/ 389263 h 1748010"/>
                  <a:gd name="connsiteX168" fmla="*/ 1814111 w 2229079"/>
                  <a:gd name="connsiteY168" fmla="*/ 403952 h 1748010"/>
                  <a:gd name="connsiteX169" fmla="*/ 1803094 w 2229079"/>
                  <a:gd name="connsiteY169" fmla="*/ 407624 h 1748010"/>
                  <a:gd name="connsiteX170" fmla="*/ 1788405 w 2229079"/>
                  <a:gd name="connsiteY170" fmla="*/ 403952 h 1748010"/>
                  <a:gd name="connsiteX171" fmla="*/ 1773715 w 2229079"/>
                  <a:gd name="connsiteY171" fmla="*/ 385591 h 1748010"/>
                  <a:gd name="connsiteX172" fmla="*/ 1714959 w 2229079"/>
                  <a:gd name="connsiteY172" fmla="*/ 378246 h 1748010"/>
                  <a:gd name="connsiteX173" fmla="*/ 1707614 w 2229079"/>
                  <a:gd name="connsiteY173" fmla="*/ 312145 h 1748010"/>
                  <a:gd name="connsiteX174" fmla="*/ 1538689 w 2229079"/>
                  <a:gd name="connsiteY174" fmla="*/ 308472 h 1748010"/>
                  <a:gd name="connsiteX175" fmla="*/ 1531344 w 2229079"/>
                  <a:gd name="connsiteY175" fmla="*/ 374574 h 1748010"/>
                  <a:gd name="connsiteX176" fmla="*/ 1520328 w 2229079"/>
                  <a:gd name="connsiteY176" fmla="*/ 403952 h 1748010"/>
                  <a:gd name="connsiteX177" fmla="*/ 1468915 w 2229079"/>
                  <a:gd name="connsiteY177" fmla="*/ 414969 h 1748010"/>
                  <a:gd name="connsiteX178" fmla="*/ 1446882 w 2229079"/>
                  <a:gd name="connsiteY178" fmla="*/ 422313 h 1748010"/>
                  <a:gd name="connsiteX179" fmla="*/ 1435865 w 2229079"/>
                  <a:gd name="connsiteY179" fmla="*/ 425986 h 1748010"/>
                  <a:gd name="connsiteX180" fmla="*/ 1421176 w 2229079"/>
                  <a:gd name="connsiteY180" fmla="*/ 396607 h 1748010"/>
                  <a:gd name="connsiteX181" fmla="*/ 1399142 w 2229079"/>
                  <a:gd name="connsiteY181" fmla="*/ 381918 h 1748010"/>
                  <a:gd name="connsiteX182" fmla="*/ 1388125 w 2229079"/>
                  <a:gd name="connsiteY182" fmla="*/ 374574 h 1748010"/>
                  <a:gd name="connsiteX183" fmla="*/ 1373436 w 2229079"/>
                  <a:gd name="connsiteY183" fmla="*/ 370901 h 1748010"/>
                  <a:gd name="connsiteX184" fmla="*/ 1333041 w 2229079"/>
                  <a:gd name="connsiteY184" fmla="*/ 602256 h 1748010"/>
                  <a:gd name="connsiteX185" fmla="*/ 965812 w 2229079"/>
                  <a:gd name="connsiteY185" fmla="*/ 565533 h 1748010"/>
                  <a:gd name="connsiteX186" fmla="*/ 958467 w 2229079"/>
                  <a:gd name="connsiteY186" fmla="*/ 253388 h 1748010"/>
                  <a:gd name="connsiteX187" fmla="*/ 903383 w 2229079"/>
                  <a:gd name="connsiteY187" fmla="*/ 187287 h 1748010"/>
                  <a:gd name="connsiteX188" fmla="*/ 874005 w 2229079"/>
                  <a:gd name="connsiteY188" fmla="*/ 172598 h 1748010"/>
                  <a:gd name="connsiteX189" fmla="*/ 862988 w 2229079"/>
                  <a:gd name="connsiteY189" fmla="*/ 168925 h 1748010"/>
                  <a:gd name="connsiteX190" fmla="*/ 848299 w 2229079"/>
                  <a:gd name="connsiteY190" fmla="*/ 161581 h 1748010"/>
                  <a:gd name="connsiteX191" fmla="*/ 822593 w 2229079"/>
                  <a:gd name="connsiteY191" fmla="*/ 154236 h 1748010"/>
                  <a:gd name="connsiteX192" fmla="*/ 811576 w 2229079"/>
                  <a:gd name="connsiteY192" fmla="*/ 146892 h 1748010"/>
                  <a:gd name="connsiteX193" fmla="*/ 756491 w 2229079"/>
                  <a:gd name="connsiteY193" fmla="*/ 139547 h 1748010"/>
                  <a:gd name="connsiteX194" fmla="*/ 745475 w 2229079"/>
                  <a:gd name="connsiteY194" fmla="*/ 132203 h 1748010"/>
                  <a:gd name="connsiteX195" fmla="*/ 734458 w 2229079"/>
                  <a:gd name="connsiteY195" fmla="*/ 121186 h 1748010"/>
                  <a:gd name="connsiteX196" fmla="*/ 723441 w 2229079"/>
                  <a:gd name="connsiteY196" fmla="*/ 117513 h 1748010"/>
                  <a:gd name="connsiteX197" fmla="*/ 701407 w 2229079"/>
                  <a:gd name="connsiteY197" fmla="*/ 106497 h 1748010"/>
                  <a:gd name="connsiteX198" fmla="*/ 690390 w 2229079"/>
                  <a:gd name="connsiteY198" fmla="*/ 99152 h 1748010"/>
                  <a:gd name="connsiteX199" fmla="*/ 661012 w 2229079"/>
                  <a:gd name="connsiteY199" fmla="*/ 91807 h 1748010"/>
                  <a:gd name="connsiteX200" fmla="*/ 649995 w 2229079"/>
                  <a:gd name="connsiteY200" fmla="*/ 84463 h 1748010"/>
                  <a:gd name="connsiteX201" fmla="*/ 528809 w 2229079"/>
                  <a:gd name="connsiteY201" fmla="*/ 84463 h 1748010"/>
                  <a:gd name="connsiteX202" fmla="*/ 503103 w 2229079"/>
                  <a:gd name="connsiteY202" fmla="*/ 99152 h 1748010"/>
                  <a:gd name="connsiteX203" fmla="*/ 492087 w 2229079"/>
                  <a:gd name="connsiteY203" fmla="*/ 113841 h 1748010"/>
                  <a:gd name="connsiteX204" fmla="*/ 470053 w 2229079"/>
                  <a:gd name="connsiteY204" fmla="*/ 121186 h 1748010"/>
                  <a:gd name="connsiteX205" fmla="*/ 444347 w 2229079"/>
                  <a:gd name="connsiteY205" fmla="*/ 135875 h 1748010"/>
                  <a:gd name="connsiteX206" fmla="*/ 433330 w 2229079"/>
                  <a:gd name="connsiteY206" fmla="*/ 146892 h 1748010"/>
                  <a:gd name="connsiteX207" fmla="*/ 403952 w 2229079"/>
                  <a:gd name="connsiteY207" fmla="*/ 161581 h 1748010"/>
                  <a:gd name="connsiteX208" fmla="*/ 363556 w 2229079"/>
                  <a:gd name="connsiteY208" fmla="*/ 157909 h 1748010"/>
                  <a:gd name="connsiteX209" fmla="*/ 356212 w 2229079"/>
                  <a:gd name="connsiteY209" fmla="*/ 146892 h 1748010"/>
                  <a:gd name="connsiteX210" fmla="*/ 334178 w 2229079"/>
                  <a:gd name="connsiteY210" fmla="*/ 139547 h 1748010"/>
                  <a:gd name="connsiteX211" fmla="*/ 326834 w 2229079"/>
                  <a:gd name="connsiteY211" fmla="*/ 128530 h 1748010"/>
                  <a:gd name="connsiteX212" fmla="*/ 308472 w 2229079"/>
                  <a:gd name="connsiteY212" fmla="*/ 113841 h 1748010"/>
                  <a:gd name="connsiteX213" fmla="*/ 297455 w 2229079"/>
                  <a:gd name="connsiteY213" fmla="*/ 91807 h 1748010"/>
                  <a:gd name="connsiteX214" fmla="*/ 286438 w 2229079"/>
                  <a:gd name="connsiteY214" fmla="*/ 66101 h 1748010"/>
                  <a:gd name="connsiteX215" fmla="*/ 275422 w 2229079"/>
                  <a:gd name="connsiteY215" fmla="*/ 58757 h 1748010"/>
                  <a:gd name="connsiteX216" fmla="*/ 264405 w 2229079"/>
                  <a:gd name="connsiteY216" fmla="*/ 47740 h 1748010"/>
                  <a:gd name="connsiteX217" fmla="*/ 246043 w 2229079"/>
                  <a:gd name="connsiteY217" fmla="*/ 33051 h 1748010"/>
                  <a:gd name="connsiteX218" fmla="*/ 212993 w 2229079"/>
                  <a:gd name="connsiteY218" fmla="*/ 18362 h 1748010"/>
                  <a:gd name="connsiteX219" fmla="*/ 187287 w 2229079"/>
                  <a:gd name="connsiteY219" fmla="*/ 7345 h 1748010"/>
                  <a:gd name="connsiteX220" fmla="*/ 157908 w 2229079"/>
                  <a:gd name="connsiteY220" fmla="*/ 0 h 174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2229079" h="1748010">
                    <a:moveTo>
                      <a:pt x="157908" y="0"/>
                    </a:moveTo>
                    <a:lnTo>
                      <a:pt x="0" y="1373436"/>
                    </a:lnTo>
                    <a:lnTo>
                      <a:pt x="345195" y="1369764"/>
                    </a:lnTo>
                    <a:lnTo>
                      <a:pt x="337850" y="1733321"/>
                    </a:lnTo>
                    <a:lnTo>
                      <a:pt x="378246" y="1748010"/>
                    </a:lnTo>
                    <a:cubicBezTo>
                      <a:pt x="385590" y="1740665"/>
                      <a:pt x="393902" y="1734175"/>
                      <a:pt x="400279" y="1725976"/>
                    </a:cubicBezTo>
                    <a:cubicBezTo>
                      <a:pt x="402656" y="1722920"/>
                      <a:pt x="400802" y="1717209"/>
                      <a:pt x="403952" y="1714959"/>
                    </a:cubicBezTo>
                    <a:cubicBezTo>
                      <a:pt x="410252" y="1710459"/>
                      <a:pt x="419061" y="1711077"/>
                      <a:pt x="425985" y="1707615"/>
                    </a:cubicBezTo>
                    <a:cubicBezTo>
                      <a:pt x="452768" y="1694223"/>
                      <a:pt x="435223" y="1700766"/>
                      <a:pt x="481070" y="1696598"/>
                    </a:cubicBezTo>
                    <a:cubicBezTo>
                      <a:pt x="517833" y="1687405"/>
                      <a:pt x="480114" y="1701226"/>
                      <a:pt x="499431" y="1681909"/>
                    </a:cubicBezTo>
                    <a:cubicBezTo>
                      <a:pt x="502168" y="1679172"/>
                      <a:pt x="506890" y="1679761"/>
                      <a:pt x="510448" y="1678236"/>
                    </a:cubicBezTo>
                    <a:cubicBezTo>
                      <a:pt x="515480" y="1676080"/>
                      <a:pt x="520241" y="1673340"/>
                      <a:pt x="525137" y="1670892"/>
                    </a:cubicBezTo>
                    <a:cubicBezTo>
                      <a:pt x="531406" y="1645816"/>
                      <a:pt x="530274" y="1665741"/>
                      <a:pt x="521465" y="1645186"/>
                    </a:cubicBezTo>
                    <a:cubicBezTo>
                      <a:pt x="519477" y="1640547"/>
                      <a:pt x="520593" y="1634696"/>
                      <a:pt x="517793" y="1630497"/>
                    </a:cubicBezTo>
                    <a:cubicBezTo>
                      <a:pt x="515345" y="1626825"/>
                      <a:pt x="502407" y="1623776"/>
                      <a:pt x="506776" y="1623152"/>
                    </a:cubicBezTo>
                    <a:cubicBezTo>
                      <a:pt x="518954" y="1621412"/>
                      <a:pt x="531258" y="1625600"/>
                      <a:pt x="543499" y="1626824"/>
                    </a:cubicBezTo>
                    <a:cubicBezTo>
                      <a:pt x="550843" y="1629272"/>
                      <a:pt x="560058" y="1628695"/>
                      <a:pt x="565532" y="1634169"/>
                    </a:cubicBezTo>
                    <a:cubicBezTo>
                      <a:pt x="579670" y="1648307"/>
                      <a:pt x="572228" y="1642305"/>
                      <a:pt x="587566" y="1652530"/>
                    </a:cubicBezTo>
                    <a:lnTo>
                      <a:pt x="613272" y="1645186"/>
                    </a:lnTo>
                    <a:cubicBezTo>
                      <a:pt x="616980" y="1644074"/>
                      <a:pt x="620827" y="1643244"/>
                      <a:pt x="624289" y="1641513"/>
                    </a:cubicBezTo>
                    <a:cubicBezTo>
                      <a:pt x="649645" y="1628835"/>
                      <a:pt x="619429" y="1638138"/>
                      <a:pt x="649995" y="1630497"/>
                    </a:cubicBezTo>
                    <a:cubicBezTo>
                      <a:pt x="653667" y="1628049"/>
                      <a:pt x="656979" y="1624945"/>
                      <a:pt x="661012" y="1623152"/>
                    </a:cubicBezTo>
                    <a:cubicBezTo>
                      <a:pt x="668087" y="1620008"/>
                      <a:pt x="683046" y="1615807"/>
                      <a:pt x="683046" y="1615807"/>
                    </a:cubicBezTo>
                    <a:cubicBezTo>
                      <a:pt x="694063" y="1617031"/>
                      <a:pt x="706744" y="1613529"/>
                      <a:pt x="716096" y="1619480"/>
                    </a:cubicBezTo>
                    <a:cubicBezTo>
                      <a:pt x="722627" y="1623636"/>
                      <a:pt x="719147" y="1635071"/>
                      <a:pt x="723441" y="1641513"/>
                    </a:cubicBezTo>
                    <a:cubicBezTo>
                      <a:pt x="730345" y="1651869"/>
                      <a:pt x="738164" y="1666718"/>
                      <a:pt x="749147" y="1674564"/>
                    </a:cubicBezTo>
                    <a:cubicBezTo>
                      <a:pt x="753602" y="1677746"/>
                      <a:pt x="758940" y="1679461"/>
                      <a:pt x="763836" y="1681909"/>
                    </a:cubicBezTo>
                    <a:cubicBezTo>
                      <a:pt x="782073" y="1654555"/>
                      <a:pt x="758634" y="1688151"/>
                      <a:pt x="782197" y="1659875"/>
                    </a:cubicBezTo>
                    <a:cubicBezTo>
                      <a:pt x="785022" y="1656484"/>
                      <a:pt x="786716" y="1652249"/>
                      <a:pt x="789542" y="1648858"/>
                    </a:cubicBezTo>
                    <a:cubicBezTo>
                      <a:pt x="792867" y="1644868"/>
                      <a:pt x="797234" y="1641831"/>
                      <a:pt x="800559" y="1637841"/>
                    </a:cubicBezTo>
                    <a:cubicBezTo>
                      <a:pt x="803384" y="1634450"/>
                      <a:pt x="805078" y="1630215"/>
                      <a:pt x="807903" y="1626824"/>
                    </a:cubicBezTo>
                    <a:cubicBezTo>
                      <a:pt x="816428" y="1616594"/>
                      <a:pt x="822802" y="1612896"/>
                      <a:pt x="833609" y="1604791"/>
                    </a:cubicBezTo>
                    <a:cubicBezTo>
                      <a:pt x="838506" y="1597446"/>
                      <a:pt x="845508" y="1591131"/>
                      <a:pt x="848299" y="1582757"/>
                    </a:cubicBezTo>
                    <a:lnTo>
                      <a:pt x="855643" y="1560723"/>
                    </a:lnTo>
                    <a:cubicBezTo>
                      <a:pt x="856867" y="1557051"/>
                      <a:pt x="857168" y="1552927"/>
                      <a:pt x="859315" y="1549706"/>
                    </a:cubicBezTo>
                    <a:lnTo>
                      <a:pt x="866660" y="1538689"/>
                    </a:lnTo>
                    <a:cubicBezTo>
                      <a:pt x="865436" y="1535017"/>
                      <a:pt x="866372" y="1529552"/>
                      <a:pt x="862988" y="1527672"/>
                    </a:cubicBezTo>
                    <a:cubicBezTo>
                      <a:pt x="854164" y="1522770"/>
                      <a:pt x="833609" y="1520328"/>
                      <a:pt x="833609" y="1520328"/>
                    </a:cubicBezTo>
                    <a:cubicBezTo>
                      <a:pt x="829937" y="1517880"/>
                      <a:pt x="825350" y="1516429"/>
                      <a:pt x="822593" y="1512983"/>
                    </a:cubicBezTo>
                    <a:cubicBezTo>
                      <a:pt x="820175" y="1509960"/>
                      <a:pt x="820651" y="1505428"/>
                      <a:pt x="818920" y="1501966"/>
                    </a:cubicBezTo>
                    <a:cubicBezTo>
                      <a:pt x="809947" y="1484021"/>
                      <a:pt x="812517" y="1498390"/>
                      <a:pt x="807903" y="1479933"/>
                    </a:cubicBezTo>
                    <a:cubicBezTo>
                      <a:pt x="806389" y="1473878"/>
                      <a:pt x="808227" y="1466366"/>
                      <a:pt x="804231" y="1461571"/>
                    </a:cubicBezTo>
                    <a:cubicBezTo>
                      <a:pt x="801000" y="1457694"/>
                      <a:pt x="794438" y="1459123"/>
                      <a:pt x="789542" y="1457899"/>
                    </a:cubicBezTo>
                    <a:cubicBezTo>
                      <a:pt x="784646" y="1450554"/>
                      <a:pt x="781095" y="1442107"/>
                      <a:pt x="774853" y="1435865"/>
                    </a:cubicBezTo>
                    <a:lnTo>
                      <a:pt x="752819" y="1413832"/>
                    </a:lnTo>
                    <a:cubicBezTo>
                      <a:pt x="756491" y="1411384"/>
                      <a:pt x="759803" y="1408280"/>
                      <a:pt x="763836" y="1406487"/>
                    </a:cubicBezTo>
                    <a:cubicBezTo>
                      <a:pt x="779085" y="1399709"/>
                      <a:pt x="788522" y="1398612"/>
                      <a:pt x="804231" y="1395470"/>
                    </a:cubicBezTo>
                    <a:cubicBezTo>
                      <a:pt x="820823" y="1362288"/>
                      <a:pt x="799856" y="1402030"/>
                      <a:pt x="833609" y="1351403"/>
                    </a:cubicBezTo>
                    <a:cubicBezTo>
                      <a:pt x="843402" y="1336714"/>
                      <a:pt x="837282" y="1342834"/>
                      <a:pt x="851971" y="1333041"/>
                    </a:cubicBezTo>
                    <a:cubicBezTo>
                      <a:pt x="863435" y="1298646"/>
                      <a:pt x="844655" y="1349516"/>
                      <a:pt x="866660" y="1311007"/>
                    </a:cubicBezTo>
                    <a:cubicBezTo>
                      <a:pt x="867984" y="1308690"/>
                      <a:pt x="871257" y="1288736"/>
                      <a:pt x="874005" y="1285301"/>
                    </a:cubicBezTo>
                    <a:cubicBezTo>
                      <a:pt x="876762" y="1281855"/>
                      <a:pt x="880989" y="1279749"/>
                      <a:pt x="885022" y="1277957"/>
                    </a:cubicBezTo>
                    <a:cubicBezTo>
                      <a:pt x="892096" y="1274813"/>
                      <a:pt x="907055" y="1270612"/>
                      <a:pt x="907055" y="1270612"/>
                    </a:cubicBezTo>
                    <a:cubicBezTo>
                      <a:pt x="915069" y="1246574"/>
                      <a:pt x="903939" y="1270167"/>
                      <a:pt x="921744" y="1255923"/>
                    </a:cubicBezTo>
                    <a:cubicBezTo>
                      <a:pt x="925190" y="1253166"/>
                      <a:pt x="925698" y="1247731"/>
                      <a:pt x="929089" y="1244906"/>
                    </a:cubicBezTo>
                    <a:cubicBezTo>
                      <a:pt x="933294" y="1241402"/>
                      <a:pt x="939025" y="1240278"/>
                      <a:pt x="943778" y="1237562"/>
                    </a:cubicBezTo>
                    <a:cubicBezTo>
                      <a:pt x="947610" y="1235372"/>
                      <a:pt x="951496" y="1233149"/>
                      <a:pt x="954795" y="1230217"/>
                    </a:cubicBezTo>
                    <a:cubicBezTo>
                      <a:pt x="963560" y="1222426"/>
                      <a:pt x="978032" y="1209448"/>
                      <a:pt x="984173" y="1197166"/>
                    </a:cubicBezTo>
                    <a:cubicBezTo>
                      <a:pt x="985904" y="1193704"/>
                      <a:pt x="986622" y="1189822"/>
                      <a:pt x="987846" y="1186150"/>
                    </a:cubicBezTo>
                    <a:cubicBezTo>
                      <a:pt x="997950" y="1125523"/>
                      <a:pt x="986151" y="1189258"/>
                      <a:pt x="995190" y="1153099"/>
                    </a:cubicBezTo>
                    <a:cubicBezTo>
                      <a:pt x="996704" y="1147044"/>
                      <a:pt x="996670" y="1140582"/>
                      <a:pt x="998862" y="1134738"/>
                    </a:cubicBezTo>
                    <a:cubicBezTo>
                      <a:pt x="1000412" y="1130605"/>
                      <a:pt x="1003238" y="1126987"/>
                      <a:pt x="1006207" y="1123721"/>
                    </a:cubicBezTo>
                    <a:cubicBezTo>
                      <a:pt x="1015523" y="1113473"/>
                      <a:pt x="1025792" y="1104135"/>
                      <a:pt x="1035585" y="1094342"/>
                    </a:cubicBezTo>
                    <a:cubicBezTo>
                      <a:pt x="1049723" y="1080203"/>
                      <a:pt x="1043720" y="1087647"/>
                      <a:pt x="1053947" y="1072309"/>
                    </a:cubicBezTo>
                    <a:cubicBezTo>
                      <a:pt x="1063177" y="1044618"/>
                      <a:pt x="1050726" y="1078751"/>
                      <a:pt x="1064964" y="1050275"/>
                    </a:cubicBezTo>
                    <a:cubicBezTo>
                      <a:pt x="1075594" y="1029015"/>
                      <a:pt x="1058767" y="1049127"/>
                      <a:pt x="1079653" y="1028241"/>
                    </a:cubicBezTo>
                    <a:cubicBezTo>
                      <a:pt x="1088464" y="1001806"/>
                      <a:pt x="1077767" y="1034839"/>
                      <a:pt x="1086997" y="1002535"/>
                    </a:cubicBezTo>
                    <a:cubicBezTo>
                      <a:pt x="1088061" y="998813"/>
                      <a:pt x="1088252" y="994541"/>
                      <a:pt x="1090670" y="991518"/>
                    </a:cubicBezTo>
                    <a:cubicBezTo>
                      <a:pt x="1097684" y="982751"/>
                      <a:pt x="1103835" y="984935"/>
                      <a:pt x="1112703" y="980501"/>
                    </a:cubicBezTo>
                    <a:cubicBezTo>
                      <a:pt x="1116650" y="978527"/>
                      <a:pt x="1119687" y="974949"/>
                      <a:pt x="1123720" y="973157"/>
                    </a:cubicBezTo>
                    <a:cubicBezTo>
                      <a:pt x="1130795" y="970013"/>
                      <a:pt x="1138409" y="968260"/>
                      <a:pt x="1145754" y="965812"/>
                    </a:cubicBezTo>
                    <a:lnTo>
                      <a:pt x="1156771" y="962140"/>
                    </a:lnTo>
                    <a:cubicBezTo>
                      <a:pt x="1164757" y="938179"/>
                      <a:pt x="1153585" y="964731"/>
                      <a:pt x="1175132" y="940106"/>
                    </a:cubicBezTo>
                    <a:cubicBezTo>
                      <a:pt x="1179832" y="934734"/>
                      <a:pt x="1181767" y="927379"/>
                      <a:pt x="1186149" y="921745"/>
                    </a:cubicBezTo>
                    <a:cubicBezTo>
                      <a:pt x="1190400" y="916279"/>
                      <a:pt x="1196278" y="912267"/>
                      <a:pt x="1200838" y="907056"/>
                    </a:cubicBezTo>
                    <a:cubicBezTo>
                      <a:pt x="1219969" y="885192"/>
                      <a:pt x="1202821" y="898388"/>
                      <a:pt x="1222872" y="885022"/>
                    </a:cubicBezTo>
                    <a:cubicBezTo>
                      <a:pt x="1227768" y="877677"/>
                      <a:pt x="1234769" y="871362"/>
                      <a:pt x="1237561" y="862988"/>
                    </a:cubicBezTo>
                    <a:cubicBezTo>
                      <a:pt x="1238785" y="859316"/>
                      <a:pt x="1239087" y="855192"/>
                      <a:pt x="1241234" y="851971"/>
                    </a:cubicBezTo>
                    <a:cubicBezTo>
                      <a:pt x="1244115" y="847650"/>
                      <a:pt x="1249062" y="845053"/>
                      <a:pt x="1252250" y="840954"/>
                    </a:cubicBezTo>
                    <a:cubicBezTo>
                      <a:pt x="1257669" y="833986"/>
                      <a:pt x="1258566" y="821713"/>
                      <a:pt x="1266940" y="818921"/>
                    </a:cubicBezTo>
                    <a:lnTo>
                      <a:pt x="1288973" y="811576"/>
                    </a:lnTo>
                    <a:cubicBezTo>
                      <a:pt x="1305400" y="786936"/>
                      <a:pt x="1286048" y="811078"/>
                      <a:pt x="1307335" y="796887"/>
                    </a:cubicBezTo>
                    <a:cubicBezTo>
                      <a:pt x="1334844" y="778548"/>
                      <a:pt x="1303173" y="790930"/>
                      <a:pt x="1329368" y="782198"/>
                    </a:cubicBezTo>
                    <a:cubicBezTo>
                      <a:pt x="1331816" y="778526"/>
                      <a:pt x="1333841" y="774532"/>
                      <a:pt x="1336713" y="771181"/>
                    </a:cubicBezTo>
                    <a:cubicBezTo>
                      <a:pt x="1341219" y="765924"/>
                      <a:pt x="1347377" y="762127"/>
                      <a:pt x="1351402" y="756492"/>
                    </a:cubicBezTo>
                    <a:cubicBezTo>
                      <a:pt x="1353652" y="753342"/>
                      <a:pt x="1353195" y="748859"/>
                      <a:pt x="1355075" y="745475"/>
                    </a:cubicBezTo>
                    <a:cubicBezTo>
                      <a:pt x="1359362" y="737759"/>
                      <a:pt x="1369764" y="723441"/>
                      <a:pt x="1369764" y="723441"/>
                    </a:cubicBezTo>
                    <a:cubicBezTo>
                      <a:pt x="1371976" y="716805"/>
                      <a:pt x="1378034" y="697909"/>
                      <a:pt x="1380781" y="694063"/>
                    </a:cubicBezTo>
                    <a:cubicBezTo>
                      <a:pt x="1383346" y="690472"/>
                      <a:pt x="1388125" y="689166"/>
                      <a:pt x="1391797" y="686718"/>
                    </a:cubicBezTo>
                    <a:cubicBezTo>
                      <a:pt x="1397827" y="668631"/>
                      <a:pt x="1391153" y="681135"/>
                      <a:pt x="1406487" y="668357"/>
                    </a:cubicBezTo>
                    <a:cubicBezTo>
                      <a:pt x="1410477" y="665032"/>
                      <a:pt x="1413514" y="660665"/>
                      <a:pt x="1417503" y="657340"/>
                    </a:cubicBezTo>
                    <a:cubicBezTo>
                      <a:pt x="1427405" y="649088"/>
                      <a:pt x="1430315" y="648902"/>
                      <a:pt x="1443209" y="646323"/>
                    </a:cubicBezTo>
                    <a:cubicBezTo>
                      <a:pt x="1444410" y="646083"/>
                      <a:pt x="1445658" y="646323"/>
                      <a:pt x="1446882" y="646323"/>
                    </a:cubicBezTo>
                    <a:lnTo>
                      <a:pt x="1564395" y="804232"/>
                    </a:lnTo>
                    <a:lnTo>
                      <a:pt x="1557050" y="840954"/>
                    </a:lnTo>
                    <a:cubicBezTo>
                      <a:pt x="1554602" y="851971"/>
                      <a:pt x="1551667" y="862891"/>
                      <a:pt x="1549706" y="874005"/>
                    </a:cubicBezTo>
                    <a:cubicBezTo>
                      <a:pt x="1541922" y="918118"/>
                      <a:pt x="1550580" y="889748"/>
                      <a:pt x="1542361" y="914400"/>
                    </a:cubicBezTo>
                    <a:cubicBezTo>
                      <a:pt x="1544809" y="935210"/>
                      <a:pt x="1543456" y="956830"/>
                      <a:pt x="1549706" y="976829"/>
                    </a:cubicBezTo>
                    <a:cubicBezTo>
                      <a:pt x="1550861" y="980524"/>
                      <a:pt x="1558576" y="976378"/>
                      <a:pt x="1560723" y="973157"/>
                    </a:cubicBezTo>
                    <a:cubicBezTo>
                      <a:pt x="1564185" y="967963"/>
                      <a:pt x="1561604" y="960378"/>
                      <a:pt x="1564395" y="954795"/>
                    </a:cubicBezTo>
                    <a:cubicBezTo>
                      <a:pt x="1569896" y="943794"/>
                      <a:pt x="1576638" y="943370"/>
                      <a:pt x="1586429" y="940106"/>
                    </a:cubicBezTo>
                    <a:cubicBezTo>
                      <a:pt x="1588877" y="936434"/>
                      <a:pt x="1589394" y="928541"/>
                      <a:pt x="1593773" y="929089"/>
                    </a:cubicBezTo>
                    <a:cubicBezTo>
                      <a:pt x="1602532" y="930184"/>
                      <a:pt x="1615807" y="943779"/>
                      <a:pt x="1615807" y="943779"/>
                    </a:cubicBezTo>
                    <a:cubicBezTo>
                      <a:pt x="1661780" y="932283"/>
                      <a:pt x="1604595" y="946981"/>
                      <a:pt x="1641513" y="936434"/>
                    </a:cubicBezTo>
                    <a:cubicBezTo>
                      <a:pt x="1646366" y="935048"/>
                      <a:pt x="1651306" y="933986"/>
                      <a:pt x="1656202" y="932762"/>
                    </a:cubicBezTo>
                    <a:cubicBezTo>
                      <a:pt x="1659874" y="933986"/>
                      <a:pt x="1664196" y="934016"/>
                      <a:pt x="1667219" y="936434"/>
                    </a:cubicBezTo>
                    <a:cubicBezTo>
                      <a:pt x="1674650" y="942378"/>
                      <a:pt x="1678258" y="959120"/>
                      <a:pt x="1681908" y="965812"/>
                    </a:cubicBezTo>
                    <a:cubicBezTo>
                      <a:pt x="1688732" y="978323"/>
                      <a:pt x="1696678" y="989750"/>
                      <a:pt x="1707614" y="998863"/>
                    </a:cubicBezTo>
                    <a:cubicBezTo>
                      <a:pt x="1711005" y="1001688"/>
                      <a:pt x="1714959" y="1003759"/>
                      <a:pt x="1718631" y="1006207"/>
                    </a:cubicBezTo>
                    <a:cubicBezTo>
                      <a:pt x="1721079" y="1009879"/>
                      <a:pt x="1722360" y="1014693"/>
                      <a:pt x="1725976" y="1017224"/>
                    </a:cubicBezTo>
                    <a:cubicBezTo>
                      <a:pt x="1753255" y="1036319"/>
                      <a:pt x="1748997" y="1028845"/>
                      <a:pt x="1773715" y="1035586"/>
                    </a:cubicBezTo>
                    <a:cubicBezTo>
                      <a:pt x="1781184" y="1037623"/>
                      <a:pt x="1795749" y="1042930"/>
                      <a:pt x="1795749" y="1042930"/>
                    </a:cubicBezTo>
                    <a:cubicBezTo>
                      <a:pt x="1799421" y="1041706"/>
                      <a:pt x="1804029" y="1041995"/>
                      <a:pt x="1806766" y="1039258"/>
                    </a:cubicBezTo>
                    <a:cubicBezTo>
                      <a:pt x="1809503" y="1036521"/>
                      <a:pt x="1808707" y="1031703"/>
                      <a:pt x="1810438" y="1028241"/>
                    </a:cubicBezTo>
                    <a:cubicBezTo>
                      <a:pt x="1816558" y="1016000"/>
                      <a:pt x="1817783" y="1017224"/>
                      <a:pt x="1828800" y="1009880"/>
                    </a:cubicBezTo>
                    <a:cubicBezTo>
                      <a:pt x="1831248" y="1006208"/>
                      <a:pt x="1832401" y="1001202"/>
                      <a:pt x="1836144" y="998863"/>
                    </a:cubicBezTo>
                    <a:cubicBezTo>
                      <a:pt x="1842709" y="994760"/>
                      <a:pt x="1858178" y="991518"/>
                      <a:pt x="1858178" y="991518"/>
                    </a:cubicBezTo>
                    <a:cubicBezTo>
                      <a:pt x="1866747" y="992742"/>
                      <a:pt x="1875228" y="995191"/>
                      <a:pt x="1883884" y="995191"/>
                    </a:cubicBezTo>
                    <a:cubicBezTo>
                      <a:pt x="1888931" y="995191"/>
                      <a:pt x="1896316" y="996032"/>
                      <a:pt x="1898573" y="991518"/>
                    </a:cubicBezTo>
                    <a:cubicBezTo>
                      <a:pt x="1903530" y="981604"/>
                      <a:pt x="1901022" y="969485"/>
                      <a:pt x="1902246" y="958468"/>
                    </a:cubicBezTo>
                    <a:cubicBezTo>
                      <a:pt x="1929176" y="960916"/>
                      <a:pt x="1956008" y="964967"/>
                      <a:pt x="1983036" y="965812"/>
                    </a:cubicBezTo>
                    <a:cubicBezTo>
                      <a:pt x="1995332" y="966196"/>
                      <a:pt x="2011586" y="971335"/>
                      <a:pt x="2019759" y="962140"/>
                    </a:cubicBezTo>
                    <a:cubicBezTo>
                      <a:pt x="2026465" y="954596"/>
                      <a:pt x="2014862" y="942555"/>
                      <a:pt x="2012414" y="932762"/>
                    </a:cubicBezTo>
                    <a:cubicBezTo>
                      <a:pt x="2011190" y="927865"/>
                      <a:pt x="2010338" y="922860"/>
                      <a:pt x="2008742" y="918072"/>
                    </a:cubicBezTo>
                    <a:cubicBezTo>
                      <a:pt x="2003474" y="902268"/>
                      <a:pt x="2006009" y="910811"/>
                      <a:pt x="2001397" y="892366"/>
                    </a:cubicBezTo>
                    <a:cubicBezTo>
                      <a:pt x="2001065" y="888052"/>
                      <a:pt x="2000417" y="844787"/>
                      <a:pt x="1994053" y="829938"/>
                    </a:cubicBezTo>
                    <a:cubicBezTo>
                      <a:pt x="1992314" y="825881"/>
                      <a:pt x="1989534" y="822312"/>
                      <a:pt x="1986708" y="818921"/>
                    </a:cubicBezTo>
                    <a:cubicBezTo>
                      <a:pt x="1983383" y="814931"/>
                      <a:pt x="1979363" y="811576"/>
                      <a:pt x="1975691" y="807904"/>
                    </a:cubicBezTo>
                    <a:cubicBezTo>
                      <a:pt x="1974467" y="804232"/>
                      <a:pt x="1974756" y="799624"/>
                      <a:pt x="1972019" y="796887"/>
                    </a:cubicBezTo>
                    <a:cubicBezTo>
                      <a:pt x="1969282" y="794150"/>
                      <a:pt x="1964464" y="794946"/>
                      <a:pt x="1961002" y="793215"/>
                    </a:cubicBezTo>
                    <a:cubicBezTo>
                      <a:pt x="1957054" y="791241"/>
                      <a:pt x="1953657" y="788318"/>
                      <a:pt x="1949985" y="785870"/>
                    </a:cubicBezTo>
                    <a:cubicBezTo>
                      <a:pt x="1941346" y="759952"/>
                      <a:pt x="1949078" y="785954"/>
                      <a:pt x="1942641" y="734458"/>
                    </a:cubicBezTo>
                    <a:cubicBezTo>
                      <a:pt x="1941867" y="728265"/>
                      <a:pt x="1940192" y="722217"/>
                      <a:pt x="1938968" y="716097"/>
                    </a:cubicBezTo>
                    <a:cubicBezTo>
                      <a:pt x="1940192" y="701408"/>
                      <a:pt x="1937683" y="685910"/>
                      <a:pt x="1942641" y="672029"/>
                    </a:cubicBezTo>
                    <a:cubicBezTo>
                      <a:pt x="1944482" y="666874"/>
                      <a:pt x="1952545" y="667343"/>
                      <a:pt x="1957330" y="664685"/>
                    </a:cubicBezTo>
                    <a:cubicBezTo>
                      <a:pt x="1983350" y="650229"/>
                      <a:pt x="1966566" y="656710"/>
                      <a:pt x="1986708" y="649995"/>
                    </a:cubicBezTo>
                    <a:cubicBezTo>
                      <a:pt x="1990380" y="646323"/>
                      <a:pt x="1993735" y="642304"/>
                      <a:pt x="1997725" y="638979"/>
                    </a:cubicBezTo>
                    <a:cubicBezTo>
                      <a:pt x="2001116" y="636154"/>
                      <a:pt x="2005621" y="634755"/>
                      <a:pt x="2008742" y="631634"/>
                    </a:cubicBezTo>
                    <a:cubicBezTo>
                      <a:pt x="2011863" y="628513"/>
                      <a:pt x="2013262" y="624008"/>
                      <a:pt x="2016087" y="620617"/>
                    </a:cubicBezTo>
                    <a:cubicBezTo>
                      <a:pt x="2019412" y="616627"/>
                      <a:pt x="2023778" y="613590"/>
                      <a:pt x="2027103" y="609600"/>
                    </a:cubicBezTo>
                    <a:cubicBezTo>
                      <a:pt x="2029928" y="606209"/>
                      <a:pt x="2031516" y="601882"/>
                      <a:pt x="2034448" y="598583"/>
                    </a:cubicBezTo>
                    <a:cubicBezTo>
                      <a:pt x="2041349" y="590820"/>
                      <a:pt x="2049137" y="583894"/>
                      <a:pt x="2056482" y="576550"/>
                    </a:cubicBezTo>
                    <a:cubicBezTo>
                      <a:pt x="2060154" y="572878"/>
                      <a:pt x="2062854" y="567856"/>
                      <a:pt x="2067499" y="565533"/>
                    </a:cubicBezTo>
                    <a:lnTo>
                      <a:pt x="2082188" y="558188"/>
                    </a:lnTo>
                    <a:cubicBezTo>
                      <a:pt x="2084636" y="554516"/>
                      <a:pt x="2086086" y="549928"/>
                      <a:pt x="2089532" y="547171"/>
                    </a:cubicBezTo>
                    <a:cubicBezTo>
                      <a:pt x="2099629" y="539093"/>
                      <a:pt x="2122924" y="546296"/>
                      <a:pt x="2129928" y="547171"/>
                    </a:cubicBezTo>
                    <a:lnTo>
                      <a:pt x="2144617" y="569205"/>
                    </a:lnTo>
                    <a:cubicBezTo>
                      <a:pt x="2147065" y="572877"/>
                      <a:pt x="2147679" y="579152"/>
                      <a:pt x="2151961" y="580222"/>
                    </a:cubicBezTo>
                    <a:cubicBezTo>
                      <a:pt x="2156857" y="581446"/>
                      <a:pt x="2161662" y="583127"/>
                      <a:pt x="2166650" y="583894"/>
                    </a:cubicBezTo>
                    <a:cubicBezTo>
                      <a:pt x="2177606" y="585579"/>
                      <a:pt x="2188684" y="586342"/>
                      <a:pt x="2199701" y="587566"/>
                    </a:cubicBezTo>
                    <a:cubicBezTo>
                      <a:pt x="2210202" y="591067"/>
                      <a:pt x="2213878" y="594484"/>
                      <a:pt x="2225407" y="587566"/>
                    </a:cubicBezTo>
                    <a:cubicBezTo>
                      <a:pt x="2227754" y="586158"/>
                      <a:pt x="2227855" y="582670"/>
                      <a:pt x="2229079" y="580222"/>
                    </a:cubicBezTo>
                    <a:lnTo>
                      <a:pt x="2122583" y="47740"/>
                    </a:lnTo>
                    <a:lnTo>
                      <a:pt x="2085860" y="80791"/>
                    </a:lnTo>
                    <a:cubicBezTo>
                      <a:pt x="2079740" y="90584"/>
                      <a:pt x="2071342" y="99279"/>
                      <a:pt x="2067499" y="110169"/>
                    </a:cubicBezTo>
                    <a:cubicBezTo>
                      <a:pt x="2062805" y="123469"/>
                      <a:pt x="2067538" y="140944"/>
                      <a:pt x="2060154" y="154236"/>
                    </a:cubicBezTo>
                    <a:cubicBezTo>
                      <a:pt x="2041593" y="187647"/>
                      <a:pt x="2052290" y="165877"/>
                      <a:pt x="2034448" y="187287"/>
                    </a:cubicBezTo>
                    <a:cubicBezTo>
                      <a:pt x="2031622" y="190678"/>
                      <a:pt x="2029928" y="194913"/>
                      <a:pt x="2027103" y="198304"/>
                    </a:cubicBezTo>
                    <a:cubicBezTo>
                      <a:pt x="2018576" y="208537"/>
                      <a:pt x="2012208" y="212230"/>
                      <a:pt x="2001397" y="220338"/>
                    </a:cubicBezTo>
                    <a:cubicBezTo>
                      <a:pt x="1983165" y="247687"/>
                      <a:pt x="2006597" y="214098"/>
                      <a:pt x="1983036" y="242371"/>
                    </a:cubicBezTo>
                    <a:cubicBezTo>
                      <a:pt x="1980210" y="245762"/>
                      <a:pt x="2006906" y="236863"/>
                      <a:pt x="1975691" y="253388"/>
                    </a:cubicBezTo>
                    <a:lnTo>
                      <a:pt x="1949985" y="301128"/>
                    </a:lnTo>
                    <a:cubicBezTo>
                      <a:pt x="1941416" y="313369"/>
                      <a:pt x="1938454" y="333126"/>
                      <a:pt x="1924279" y="337851"/>
                    </a:cubicBezTo>
                    <a:cubicBezTo>
                      <a:pt x="1912880" y="341650"/>
                      <a:pt x="1909920" y="342060"/>
                      <a:pt x="1898573" y="348868"/>
                    </a:cubicBezTo>
                    <a:cubicBezTo>
                      <a:pt x="1891004" y="353409"/>
                      <a:pt x="1882782" y="357315"/>
                      <a:pt x="1876540" y="363557"/>
                    </a:cubicBezTo>
                    <a:cubicBezTo>
                      <a:pt x="1872868" y="367229"/>
                      <a:pt x="1868848" y="370584"/>
                      <a:pt x="1865523" y="374574"/>
                    </a:cubicBezTo>
                    <a:cubicBezTo>
                      <a:pt x="1862697" y="377965"/>
                      <a:pt x="1861625" y="382834"/>
                      <a:pt x="1858178" y="385591"/>
                    </a:cubicBezTo>
                    <a:cubicBezTo>
                      <a:pt x="1855155" y="388009"/>
                      <a:pt x="1850623" y="387532"/>
                      <a:pt x="1847161" y="389263"/>
                    </a:cubicBezTo>
                    <a:cubicBezTo>
                      <a:pt x="1812241" y="406721"/>
                      <a:pt x="1870959" y="385002"/>
                      <a:pt x="1814111" y="403952"/>
                    </a:cubicBezTo>
                    <a:lnTo>
                      <a:pt x="1803094" y="407624"/>
                    </a:lnTo>
                    <a:cubicBezTo>
                      <a:pt x="1798198" y="406400"/>
                      <a:pt x="1792346" y="407105"/>
                      <a:pt x="1788405" y="403952"/>
                    </a:cubicBezTo>
                    <a:cubicBezTo>
                      <a:pt x="1775272" y="393446"/>
                      <a:pt x="1797147" y="389726"/>
                      <a:pt x="1773715" y="385591"/>
                    </a:cubicBezTo>
                    <a:cubicBezTo>
                      <a:pt x="1701996" y="372935"/>
                      <a:pt x="1740470" y="391002"/>
                      <a:pt x="1714959" y="378246"/>
                    </a:cubicBezTo>
                    <a:lnTo>
                      <a:pt x="1707614" y="312145"/>
                    </a:lnTo>
                    <a:lnTo>
                      <a:pt x="1538689" y="308472"/>
                    </a:lnTo>
                    <a:lnTo>
                      <a:pt x="1531344" y="374574"/>
                    </a:lnTo>
                    <a:cubicBezTo>
                      <a:pt x="1527672" y="384367"/>
                      <a:pt x="1527324" y="396178"/>
                      <a:pt x="1520328" y="403952"/>
                    </a:cubicBezTo>
                    <a:cubicBezTo>
                      <a:pt x="1513694" y="411323"/>
                      <a:pt x="1474409" y="414282"/>
                      <a:pt x="1468915" y="414969"/>
                    </a:cubicBezTo>
                    <a:lnTo>
                      <a:pt x="1446882" y="422313"/>
                    </a:lnTo>
                    <a:lnTo>
                      <a:pt x="1435865" y="425986"/>
                    </a:lnTo>
                    <a:cubicBezTo>
                      <a:pt x="1412717" y="418269"/>
                      <a:pt x="1434160" y="429067"/>
                      <a:pt x="1421176" y="396607"/>
                    </a:cubicBezTo>
                    <a:cubicBezTo>
                      <a:pt x="1415956" y="383558"/>
                      <a:pt x="1408724" y="386709"/>
                      <a:pt x="1399142" y="381918"/>
                    </a:cubicBezTo>
                    <a:cubicBezTo>
                      <a:pt x="1395194" y="379944"/>
                      <a:pt x="1392073" y="376548"/>
                      <a:pt x="1388125" y="374574"/>
                    </a:cubicBezTo>
                    <a:cubicBezTo>
                      <a:pt x="1380005" y="370514"/>
                      <a:pt x="1379696" y="370901"/>
                      <a:pt x="1373436" y="370901"/>
                    </a:cubicBezTo>
                    <a:lnTo>
                      <a:pt x="1333041" y="602256"/>
                    </a:lnTo>
                    <a:lnTo>
                      <a:pt x="965812" y="565533"/>
                    </a:lnTo>
                    <a:lnTo>
                      <a:pt x="958467" y="253388"/>
                    </a:lnTo>
                    <a:lnTo>
                      <a:pt x="903383" y="187287"/>
                    </a:lnTo>
                    <a:cubicBezTo>
                      <a:pt x="893590" y="182391"/>
                      <a:pt x="883972" y="177129"/>
                      <a:pt x="874005" y="172598"/>
                    </a:cubicBezTo>
                    <a:cubicBezTo>
                      <a:pt x="870481" y="170996"/>
                      <a:pt x="866546" y="170450"/>
                      <a:pt x="862988" y="168925"/>
                    </a:cubicBezTo>
                    <a:cubicBezTo>
                      <a:pt x="857956" y="166769"/>
                      <a:pt x="853331" y="163737"/>
                      <a:pt x="848299" y="161581"/>
                    </a:cubicBezTo>
                    <a:cubicBezTo>
                      <a:pt x="840927" y="158422"/>
                      <a:pt x="830042" y="156099"/>
                      <a:pt x="822593" y="154236"/>
                    </a:cubicBezTo>
                    <a:cubicBezTo>
                      <a:pt x="818921" y="151788"/>
                      <a:pt x="815524" y="148866"/>
                      <a:pt x="811576" y="146892"/>
                    </a:cubicBezTo>
                    <a:cubicBezTo>
                      <a:pt x="796572" y="139390"/>
                      <a:pt x="766352" y="140369"/>
                      <a:pt x="756491" y="139547"/>
                    </a:cubicBezTo>
                    <a:cubicBezTo>
                      <a:pt x="752819" y="137099"/>
                      <a:pt x="748865" y="135028"/>
                      <a:pt x="745475" y="132203"/>
                    </a:cubicBezTo>
                    <a:cubicBezTo>
                      <a:pt x="741485" y="128878"/>
                      <a:pt x="738779" y="124067"/>
                      <a:pt x="734458" y="121186"/>
                    </a:cubicBezTo>
                    <a:cubicBezTo>
                      <a:pt x="731237" y="119039"/>
                      <a:pt x="726903" y="119244"/>
                      <a:pt x="723441" y="117513"/>
                    </a:cubicBezTo>
                    <a:cubicBezTo>
                      <a:pt x="694973" y="103279"/>
                      <a:pt x="729092" y="115724"/>
                      <a:pt x="701407" y="106497"/>
                    </a:cubicBezTo>
                    <a:cubicBezTo>
                      <a:pt x="697735" y="104049"/>
                      <a:pt x="694538" y="100660"/>
                      <a:pt x="690390" y="99152"/>
                    </a:cubicBezTo>
                    <a:cubicBezTo>
                      <a:pt x="680904" y="95702"/>
                      <a:pt x="661012" y="91807"/>
                      <a:pt x="661012" y="91807"/>
                    </a:cubicBezTo>
                    <a:cubicBezTo>
                      <a:pt x="657340" y="89359"/>
                      <a:pt x="654341" y="85230"/>
                      <a:pt x="649995" y="84463"/>
                    </a:cubicBezTo>
                    <a:cubicBezTo>
                      <a:pt x="609575" y="77331"/>
                      <a:pt x="569348" y="82330"/>
                      <a:pt x="528809" y="84463"/>
                    </a:cubicBezTo>
                    <a:cubicBezTo>
                      <a:pt x="523046" y="87344"/>
                      <a:pt x="508295" y="93960"/>
                      <a:pt x="503103" y="99152"/>
                    </a:cubicBezTo>
                    <a:cubicBezTo>
                      <a:pt x="498775" y="103480"/>
                      <a:pt x="497179" y="110446"/>
                      <a:pt x="492087" y="113841"/>
                    </a:cubicBezTo>
                    <a:cubicBezTo>
                      <a:pt x="485645" y="118136"/>
                      <a:pt x="470053" y="121186"/>
                      <a:pt x="470053" y="121186"/>
                    </a:cubicBezTo>
                    <a:cubicBezTo>
                      <a:pt x="440242" y="150997"/>
                      <a:pt x="478870" y="116148"/>
                      <a:pt x="444347" y="135875"/>
                    </a:cubicBezTo>
                    <a:cubicBezTo>
                      <a:pt x="439838" y="138452"/>
                      <a:pt x="437712" y="144104"/>
                      <a:pt x="433330" y="146892"/>
                    </a:cubicBezTo>
                    <a:cubicBezTo>
                      <a:pt x="424093" y="152770"/>
                      <a:pt x="403952" y="161581"/>
                      <a:pt x="403952" y="161581"/>
                    </a:cubicBezTo>
                    <a:cubicBezTo>
                      <a:pt x="390487" y="160357"/>
                      <a:pt x="376479" y="161885"/>
                      <a:pt x="363556" y="157909"/>
                    </a:cubicBezTo>
                    <a:cubicBezTo>
                      <a:pt x="359338" y="156611"/>
                      <a:pt x="359955" y="149231"/>
                      <a:pt x="356212" y="146892"/>
                    </a:cubicBezTo>
                    <a:cubicBezTo>
                      <a:pt x="349647" y="142789"/>
                      <a:pt x="334178" y="139547"/>
                      <a:pt x="334178" y="139547"/>
                    </a:cubicBezTo>
                    <a:cubicBezTo>
                      <a:pt x="331730" y="135875"/>
                      <a:pt x="330280" y="131287"/>
                      <a:pt x="326834" y="128530"/>
                    </a:cubicBezTo>
                    <a:cubicBezTo>
                      <a:pt x="301492" y="108256"/>
                      <a:pt x="329524" y="145417"/>
                      <a:pt x="308472" y="113841"/>
                    </a:cubicBezTo>
                    <a:cubicBezTo>
                      <a:pt x="299244" y="86153"/>
                      <a:pt x="311691" y="120279"/>
                      <a:pt x="297455" y="91807"/>
                    </a:cubicBezTo>
                    <a:cubicBezTo>
                      <a:pt x="291714" y="80325"/>
                      <a:pt x="295992" y="77567"/>
                      <a:pt x="286438" y="66101"/>
                    </a:cubicBezTo>
                    <a:cubicBezTo>
                      <a:pt x="283613" y="62711"/>
                      <a:pt x="278812" y="61582"/>
                      <a:pt x="275422" y="58757"/>
                    </a:cubicBezTo>
                    <a:cubicBezTo>
                      <a:pt x="271432" y="55432"/>
                      <a:pt x="267730" y="51730"/>
                      <a:pt x="264405" y="47740"/>
                    </a:cubicBezTo>
                    <a:cubicBezTo>
                      <a:pt x="251627" y="32407"/>
                      <a:pt x="264128" y="39079"/>
                      <a:pt x="246043" y="33051"/>
                    </a:cubicBezTo>
                    <a:cubicBezTo>
                      <a:pt x="213637" y="11446"/>
                      <a:pt x="265431" y="44581"/>
                      <a:pt x="212993" y="18362"/>
                    </a:cubicBezTo>
                    <a:cubicBezTo>
                      <a:pt x="206305" y="15018"/>
                      <a:pt x="195392" y="8696"/>
                      <a:pt x="187287" y="7345"/>
                    </a:cubicBezTo>
                    <a:cubicBezTo>
                      <a:pt x="183665" y="6741"/>
                      <a:pt x="179942" y="7345"/>
                      <a:pt x="157908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998327" y="1352478"/>
                <a:ext cx="2058269" cy="691884"/>
              </a:xfrm>
              <a:custGeom>
                <a:avLst/>
                <a:gdLst>
                  <a:gd name="connsiteX0" fmla="*/ 0 w 2058269"/>
                  <a:gd name="connsiteY0" fmla="*/ 0 h 691884"/>
                  <a:gd name="connsiteX1" fmla="*/ 897016 w 2058269"/>
                  <a:gd name="connsiteY1" fmla="*/ 27814 h 691884"/>
                  <a:gd name="connsiteX2" fmla="*/ 2037408 w 2058269"/>
                  <a:gd name="connsiteY2" fmla="*/ 27814 h 691884"/>
                  <a:gd name="connsiteX3" fmla="*/ 2058269 w 2058269"/>
                  <a:gd name="connsiteY3" fmla="*/ 156456 h 691884"/>
                  <a:gd name="connsiteX4" fmla="*/ 2030455 w 2058269"/>
                  <a:gd name="connsiteY4" fmla="*/ 170363 h 691884"/>
                  <a:gd name="connsiteX5" fmla="*/ 2020024 w 2058269"/>
                  <a:gd name="connsiteY5" fmla="*/ 173840 h 691884"/>
                  <a:gd name="connsiteX6" fmla="*/ 2009594 w 2058269"/>
                  <a:gd name="connsiteY6" fmla="*/ 184270 h 691884"/>
                  <a:gd name="connsiteX7" fmla="*/ 2006117 w 2058269"/>
                  <a:gd name="connsiteY7" fmla="*/ 194701 h 691884"/>
                  <a:gd name="connsiteX8" fmla="*/ 2002640 w 2058269"/>
                  <a:gd name="connsiteY8" fmla="*/ 239899 h 691884"/>
                  <a:gd name="connsiteX9" fmla="*/ 1978303 w 2058269"/>
                  <a:gd name="connsiteY9" fmla="*/ 264237 h 691884"/>
                  <a:gd name="connsiteX10" fmla="*/ 1964395 w 2058269"/>
                  <a:gd name="connsiteY10" fmla="*/ 285098 h 691884"/>
                  <a:gd name="connsiteX11" fmla="*/ 1960919 w 2058269"/>
                  <a:gd name="connsiteY11" fmla="*/ 295528 h 691884"/>
                  <a:gd name="connsiteX12" fmla="*/ 1950488 w 2058269"/>
                  <a:gd name="connsiteY12" fmla="*/ 309435 h 691884"/>
                  <a:gd name="connsiteX13" fmla="*/ 1936581 w 2058269"/>
                  <a:gd name="connsiteY13" fmla="*/ 330296 h 691884"/>
                  <a:gd name="connsiteX14" fmla="*/ 1929627 w 2058269"/>
                  <a:gd name="connsiteY14" fmla="*/ 340727 h 691884"/>
                  <a:gd name="connsiteX15" fmla="*/ 1908767 w 2058269"/>
                  <a:gd name="connsiteY15" fmla="*/ 358111 h 691884"/>
                  <a:gd name="connsiteX16" fmla="*/ 1894859 w 2058269"/>
                  <a:gd name="connsiteY16" fmla="*/ 378971 h 691884"/>
                  <a:gd name="connsiteX17" fmla="*/ 1880952 w 2058269"/>
                  <a:gd name="connsiteY17" fmla="*/ 399832 h 691884"/>
                  <a:gd name="connsiteX18" fmla="*/ 1873998 w 2058269"/>
                  <a:gd name="connsiteY18" fmla="*/ 410263 h 691884"/>
                  <a:gd name="connsiteX19" fmla="*/ 1863568 w 2058269"/>
                  <a:gd name="connsiteY19" fmla="*/ 417216 h 691884"/>
                  <a:gd name="connsiteX20" fmla="*/ 1849661 w 2058269"/>
                  <a:gd name="connsiteY20" fmla="*/ 431124 h 691884"/>
                  <a:gd name="connsiteX21" fmla="*/ 1842707 w 2058269"/>
                  <a:gd name="connsiteY21" fmla="*/ 441554 h 691884"/>
                  <a:gd name="connsiteX22" fmla="*/ 1818370 w 2058269"/>
                  <a:gd name="connsiteY22" fmla="*/ 455461 h 691884"/>
                  <a:gd name="connsiteX23" fmla="*/ 1797509 w 2058269"/>
                  <a:gd name="connsiteY23" fmla="*/ 469368 h 691884"/>
                  <a:gd name="connsiteX24" fmla="*/ 1787078 w 2058269"/>
                  <a:gd name="connsiteY24" fmla="*/ 476322 h 691884"/>
                  <a:gd name="connsiteX25" fmla="*/ 1783602 w 2058269"/>
                  <a:gd name="connsiteY25" fmla="*/ 486752 h 691884"/>
                  <a:gd name="connsiteX26" fmla="*/ 1762741 w 2058269"/>
                  <a:gd name="connsiteY26" fmla="*/ 493706 h 691884"/>
                  <a:gd name="connsiteX27" fmla="*/ 1755787 w 2058269"/>
                  <a:gd name="connsiteY27" fmla="*/ 504136 h 691884"/>
                  <a:gd name="connsiteX28" fmla="*/ 1745357 w 2058269"/>
                  <a:gd name="connsiteY28" fmla="*/ 507613 h 691884"/>
                  <a:gd name="connsiteX29" fmla="*/ 1734926 w 2058269"/>
                  <a:gd name="connsiteY29" fmla="*/ 514567 h 691884"/>
                  <a:gd name="connsiteX30" fmla="*/ 1721019 w 2058269"/>
                  <a:gd name="connsiteY30" fmla="*/ 511090 h 691884"/>
                  <a:gd name="connsiteX31" fmla="*/ 1696681 w 2058269"/>
                  <a:gd name="connsiteY31" fmla="*/ 490229 h 691884"/>
                  <a:gd name="connsiteX32" fmla="*/ 1689728 w 2058269"/>
                  <a:gd name="connsiteY32" fmla="*/ 479799 h 691884"/>
                  <a:gd name="connsiteX33" fmla="*/ 1665390 w 2058269"/>
                  <a:gd name="connsiteY33" fmla="*/ 472845 h 691884"/>
                  <a:gd name="connsiteX34" fmla="*/ 1637576 w 2058269"/>
                  <a:gd name="connsiteY34" fmla="*/ 465892 h 691884"/>
                  <a:gd name="connsiteX35" fmla="*/ 1620192 w 2058269"/>
                  <a:gd name="connsiteY35" fmla="*/ 462415 h 691884"/>
                  <a:gd name="connsiteX36" fmla="*/ 1620192 w 2058269"/>
                  <a:gd name="connsiteY36" fmla="*/ 403309 h 691884"/>
                  <a:gd name="connsiteX37" fmla="*/ 1477643 w 2058269"/>
                  <a:gd name="connsiteY37" fmla="*/ 399832 h 691884"/>
                  <a:gd name="connsiteX38" fmla="*/ 1484596 w 2058269"/>
                  <a:gd name="connsiteY38" fmla="*/ 455461 h 691884"/>
                  <a:gd name="connsiteX39" fmla="*/ 1470689 w 2058269"/>
                  <a:gd name="connsiteY39" fmla="*/ 483276 h 691884"/>
                  <a:gd name="connsiteX40" fmla="*/ 1460259 w 2058269"/>
                  <a:gd name="connsiteY40" fmla="*/ 490229 h 691884"/>
                  <a:gd name="connsiteX41" fmla="*/ 1453305 w 2058269"/>
                  <a:gd name="connsiteY41" fmla="*/ 500660 h 691884"/>
                  <a:gd name="connsiteX42" fmla="*/ 1439398 w 2058269"/>
                  <a:gd name="connsiteY42" fmla="*/ 497183 h 691884"/>
                  <a:gd name="connsiteX43" fmla="*/ 1390722 w 2058269"/>
                  <a:gd name="connsiteY43" fmla="*/ 507613 h 691884"/>
                  <a:gd name="connsiteX44" fmla="*/ 1359431 w 2058269"/>
                  <a:gd name="connsiteY44" fmla="*/ 514567 h 691884"/>
                  <a:gd name="connsiteX45" fmla="*/ 1338570 w 2058269"/>
                  <a:gd name="connsiteY45" fmla="*/ 511090 h 691884"/>
                  <a:gd name="connsiteX46" fmla="*/ 1335094 w 2058269"/>
                  <a:gd name="connsiteY46" fmla="*/ 497183 h 691884"/>
                  <a:gd name="connsiteX47" fmla="*/ 1317710 w 2058269"/>
                  <a:gd name="connsiteY47" fmla="*/ 479799 h 691884"/>
                  <a:gd name="connsiteX48" fmla="*/ 1314233 w 2058269"/>
                  <a:gd name="connsiteY48" fmla="*/ 472845 h 691884"/>
                  <a:gd name="connsiteX49" fmla="*/ 1275988 w 2058269"/>
                  <a:gd name="connsiteY49" fmla="*/ 691884 h 691884"/>
                  <a:gd name="connsiteX50" fmla="*/ 865725 w 2058269"/>
                  <a:gd name="connsiteY50" fmla="*/ 684930 h 691884"/>
                  <a:gd name="connsiteX51" fmla="*/ 858771 w 2058269"/>
                  <a:gd name="connsiteY51" fmla="*/ 319866 h 691884"/>
                  <a:gd name="connsiteX52" fmla="*/ 820526 w 2058269"/>
                  <a:gd name="connsiteY52" fmla="*/ 278144 h 691884"/>
                  <a:gd name="connsiteX53" fmla="*/ 789235 w 2058269"/>
                  <a:gd name="connsiteY53" fmla="*/ 264237 h 691884"/>
                  <a:gd name="connsiteX54" fmla="*/ 778805 w 2058269"/>
                  <a:gd name="connsiteY54" fmla="*/ 253806 h 691884"/>
                  <a:gd name="connsiteX55" fmla="*/ 716222 w 2058269"/>
                  <a:gd name="connsiteY55" fmla="*/ 250330 h 691884"/>
                  <a:gd name="connsiteX56" fmla="*/ 695361 w 2058269"/>
                  <a:gd name="connsiteY56" fmla="*/ 236422 h 691884"/>
                  <a:gd name="connsiteX57" fmla="*/ 674500 w 2058269"/>
                  <a:gd name="connsiteY57" fmla="*/ 222515 h 691884"/>
                  <a:gd name="connsiteX58" fmla="*/ 667547 w 2058269"/>
                  <a:gd name="connsiteY58" fmla="*/ 212085 h 691884"/>
                  <a:gd name="connsiteX59" fmla="*/ 646686 w 2058269"/>
                  <a:gd name="connsiteY59" fmla="*/ 205131 h 691884"/>
                  <a:gd name="connsiteX60" fmla="*/ 601487 w 2058269"/>
                  <a:gd name="connsiteY60" fmla="*/ 194701 h 691884"/>
                  <a:gd name="connsiteX61" fmla="*/ 591057 w 2058269"/>
                  <a:gd name="connsiteY61" fmla="*/ 191224 h 691884"/>
                  <a:gd name="connsiteX62" fmla="*/ 580627 w 2058269"/>
                  <a:gd name="connsiteY62" fmla="*/ 180793 h 691884"/>
                  <a:gd name="connsiteX63" fmla="*/ 458938 w 2058269"/>
                  <a:gd name="connsiteY63" fmla="*/ 187747 h 691884"/>
                  <a:gd name="connsiteX64" fmla="*/ 445031 w 2058269"/>
                  <a:gd name="connsiteY64" fmla="*/ 198178 h 691884"/>
                  <a:gd name="connsiteX65" fmla="*/ 434601 w 2058269"/>
                  <a:gd name="connsiteY65" fmla="*/ 205131 h 691884"/>
                  <a:gd name="connsiteX66" fmla="*/ 420694 w 2058269"/>
                  <a:gd name="connsiteY66" fmla="*/ 219038 h 691884"/>
                  <a:gd name="connsiteX67" fmla="*/ 396356 w 2058269"/>
                  <a:gd name="connsiteY67" fmla="*/ 232946 h 691884"/>
                  <a:gd name="connsiteX68" fmla="*/ 385925 w 2058269"/>
                  <a:gd name="connsiteY68" fmla="*/ 239899 h 691884"/>
                  <a:gd name="connsiteX69" fmla="*/ 358111 w 2058269"/>
                  <a:gd name="connsiteY69" fmla="*/ 246853 h 691884"/>
                  <a:gd name="connsiteX70" fmla="*/ 347681 w 2058269"/>
                  <a:gd name="connsiteY70" fmla="*/ 257283 h 691884"/>
                  <a:gd name="connsiteX71" fmla="*/ 309436 w 2058269"/>
                  <a:gd name="connsiteY71" fmla="*/ 264237 h 691884"/>
                  <a:gd name="connsiteX72" fmla="*/ 299005 w 2058269"/>
                  <a:gd name="connsiteY72" fmla="*/ 267714 h 691884"/>
                  <a:gd name="connsiteX73" fmla="*/ 260760 w 2058269"/>
                  <a:gd name="connsiteY73" fmla="*/ 243376 h 691884"/>
                  <a:gd name="connsiteX74" fmla="*/ 239900 w 2058269"/>
                  <a:gd name="connsiteY74" fmla="*/ 225992 h 691884"/>
                  <a:gd name="connsiteX75" fmla="*/ 225992 w 2058269"/>
                  <a:gd name="connsiteY75" fmla="*/ 201654 h 691884"/>
                  <a:gd name="connsiteX76" fmla="*/ 208608 w 2058269"/>
                  <a:gd name="connsiteY76" fmla="*/ 180793 h 691884"/>
                  <a:gd name="connsiteX77" fmla="*/ 191224 w 2058269"/>
                  <a:gd name="connsiteY77" fmla="*/ 149502 h 691884"/>
                  <a:gd name="connsiteX78" fmla="*/ 159933 w 2058269"/>
                  <a:gd name="connsiteY78" fmla="*/ 114734 h 691884"/>
                  <a:gd name="connsiteX79" fmla="*/ 149503 w 2058269"/>
                  <a:gd name="connsiteY79" fmla="*/ 107781 h 691884"/>
                  <a:gd name="connsiteX80" fmla="*/ 118211 w 2058269"/>
                  <a:gd name="connsiteY80" fmla="*/ 97350 h 691884"/>
                  <a:gd name="connsiteX81" fmla="*/ 107781 w 2058269"/>
                  <a:gd name="connsiteY81" fmla="*/ 93873 h 691884"/>
                  <a:gd name="connsiteX82" fmla="*/ 86920 w 2058269"/>
                  <a:gd name="connsiteY82" fmla="*/ 97350 h 691884"/>
                  <a:gd name="connsiteX83" fmla="*/ 76490 w 2058269"/>
                  <a:gd name="connsiteY83" fmla="*/ 100827 h 691884"/>
                  <a:gd name="connsiteX84" fmla="*/ 66059 w 2058269"/>
                  <a:gd name="connsiteY84" fmla="*/ 97350 h 691884"/>
                  <a:gd name="connsiteX85" fmla="*/ 55629 w 2058269"/>
                  <a:gd name="connsiteY85" fmla="*/ 83443 h 691884"/>
                  <a:gd name="connsiteX86" fmla="*/ 41722 w 2058269"/>
                  <a:gd name="connsiteY86" fmla="*/ 52152 h 691884"/>
                  <a:gd name="connsiteX87" fmla="*/ 31291 w 2058269"/>
                  <a:gd name="connsiteY87" fmla="*/ 48675 h 691884"/>
                  <a:gd name="connsiteX88" fmla="*/ 0 w 2058269"/>
                  <a:gd name="connsiteY88" fmla="*/ 0 h 69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2058269" h="691884">
                    <a:moveTo>
                      <a:pt x="0" y="0"/>
                    </a:moveTo>
                    <a:lnTo>
                      <a:pt x="897016" y="27814"/>
                    </a:lnTo>
                    <a:lnTo>
                      <a:pt x="2037408" y="27814"/>
                    </a:lnTo>
                    <a:lnTo>
                      <a:pt x="2058269" y="156456"/>
                    </a:lnTo>
                    <a:cubicBezTo>
                      <a:pt x="2048998" y="161092"/>
                      <a:pt x="2039892" y="166074"/>
                      <a:pt x="2030455" y="170363"/>
                    </a:cubicBezTo>
                    <a:cubicBezTo>
                      <a:pt x="2027118" y="171880"/>
                      <a:pt x="2023074" y="171807"/>
                      <a:pt x="2020024" y="173840"/>
                    </a:cubicBezTo>
                    <a:cubicBezTo>
                      <a:pt x="2015933" y="176567"/>
                      <a:pt x="2013071" y="180793"/>
                      <a:pt x="2009594" y="184270"/>
                    </a:cubicBezTo>
                    <a:cubicBezTo>
                      <a:pt x="2008435" y="187747"/>
                      <a:pt x="2006572" y="191064"/>
                      <a:pt x="2006117" y="194701"/>
                    </a:cubicBezTo>
                    <a:cubicBezTo>
                      <a:pt x="2004243" y="209695"/>
                      <a:pt x="2008252" y="225869"/>
                      <a:pt x="2002640" y="239899"/>
                    </a:cubicBezTo>
                    <a:cubicBezTo>
                      <a:pt x="1998379" y="250551"/>
                      <a:pt x="1978303" y="264237"/>
                      <a:pt x="1978303" y="264237"/>
                    </a:cubicBezTo>
                    <a:cubicBezTo>
                      <a:pt x="1970035" y="289039"/>
                      <a:pt x="1981759" y="259051"/>
                      <a:pt x="1964395" y="285098"/>
                    </a:cubicBezTo>
                    <a:cubicBezTo>
                      <a:pt x="1962362" y="288147"/>
                      <a:pt x="1962737" y="292346"/>
                      <a:pt x="1960919" y="295528"/>
                    </a:cubicBezTo>
                    <a:cubicBezTo>
                      <a:pt x="1958044" y="300559"/>
                      <a:pt x="1953811" y="304688"/>
                      <a:pt x="1950488" y="309435"/>
                    </a:cubicBezTo>
                    <a:cubicBezTo>
                      <a:pt x="1945695" y="316281"/>
                      <a:pt x="1941217" y="323342"/>
                      <a:pt x="1936581" y="330296"/>
                    </a:cubicBezTo>
                    <a:cubicBezTo>
                      <a:pt x="1934263" y="333773"/>
                      <a:pt x="1933104" y="338409"/>
                      <a:pt x="1929627" y="340727"/>
                    </a:cubicBezTo>
                    <a:cubicBezTo>
                      <a:pt x="1920353" y="346909"/>
                      <a:pt x="1915977" y="348842"/>
                      <a:pt x="1908767" y="358111"/>
                    </a:cubicBezTo>
                    <a:cubicBezTo>
                      <a:pt x="1903636" y="364708"/>
                      <a:pt x="1899495" y="372017"/>
                      <a:pt x="1894859" y="378971"/>
                    </a:cubicBezTo>
                    <a:lnTo>
                      <a:pt x="1880952" y="399832"/>
                    </a:lnTo>
                    <a:cubicBezTo>
                      <a:pt x="1878634" y="403309"/>
                      <a:pt x="1877475" y="407945"/>
                      <a:pt x="1873998" y="410263"/>
                    </a:cubicBezTo>
                    <a:cubicBezTo>
                      <a:pt x="1870521" y="412581"/>
                      <a:pt x="1866740" y="414497"/>
                      <a:pt x="1863568" y="417216"/>
                    </a:cubicBezTo>
                    <a:cubicBezTo>
                      <a:pt x="1858590" y="421483"/>
                      <a:pt x="1853928" y="426146"/>
                      <a:pt x="1849661" y="431124"/>
                    </a:cubicBezTo>
                    <a:cubicBezTo>
                      <a:pt x="1846942" y="434297"/>
                      <a:pt x="1845662" y="438599"/>
                      <a:pt x="1842707" y="441554"/>
                    </a:cubicBezTo>
                    <a:cubicBezTo>
                      <a:pt x="1836690" y="447571"/>
                      <a:pt x="1825192" y="451368"/>
                      <a:pt x="1818370" y="455461"/>
                    </a:cubicBezTo>
                    <a:cubicBezTo>
                      <a:pt x="1811204" y="459761"/>
                      <a:pt x="1804463" y="464732"/>
                      <a:pt x="1797509" y="469368"/>
                    </a:cubicBezTo>
                    <a:lnTo>
                      <a:pt x="1787078" y="476322"/>
                    </a:lnTo>
                    <a:cubicBezTo>
                      <a:pt x="1785919" y="479799"/>
                      <a:pt x="1786584" y="484622"/>
                      <a:pt x="1783602" y="486752"/>
                    </a:cubicBezTo>
                    <a:cubicBezTo>
                      <a:pt x="1777638" y="491012"/>
                      <a:pt x="1762741" y="493706"/>
                      <a:pt x="1762741" y="493706"/>
                    </a:cubicBezTo>
                    <a:cubicBezTo>
                      <a:pt x="1760423" y="497183"/>
                      <a:pt x="1759050" y="501526"/>
                      <a:pt x="1755787" y="504136"/>
                    </a:cubicBezTo>
                    <a:cubicBezTo>
                      <a:pt x="1752925" y="506425"/>
                      <a:pt x="1748635" y="505974"/>
                      <a:pt x="1745357" y="507613"/>
                    </a:cubicBezTo>
                    <a:cubicBezTo>
                      <a:pt x="1741619" y="509482"/>
                      <a:pt x="1738403" y="512249"/>
                      <a:pt x="1734926" y="514567"/>
                    </a:cubicBezTo>
                    <a:cubicBezTo>
                      <a:pt x="1730290" y="513408"/>
                      <a:pt x="1725293" y="513227"/>
                      <a:pt x="1721019" y="511090"/>
                    </a:cubicBezTo>
                    <a:cubicBezTo>
                      <a:pt x="1714441" y="507801"/>
                      <a:pt x="1701652" y="496194"/>
                      <a:pt x="1696681" y="490229"/>
                    </a:cubicBezTo>
                    <a:cubicBezTo>
                      <a:pt x="1694006" y="487019"/>
                      <a:pt x="1693381" y="481828"/>
                      <a:pt x="1689728" y="479799"/>
                    </a:cubicBezTo>
                    <a:cubicBezTo>
                      <a:pt x="1682352" y="475701"/>
                      <a:pt x="1673542" y="475019"/>
                      <a:pt x="1665390" y="472845"/>
                    </a:cubicBezTo>
                    <a:cubicBezTo>
                      <a:pt x="1656156" y="470383"/>
                      <a:pt x="1646947" y="467766"/>
                      <a:pt x="1637576" y="465892"/>
                    </a:cubicBezTo>
                    <a:lnTo>
                      <a:pt x="1620192" y="462415"/>
                    </a:lnTo>
                    <a:lnTo>
                      <a:pt x="1620192" y="403309"/>
                    </a:lnTo>
                    <a:lnTo>
                      <a:pt x="1477643" y="399832"/>
                    </a:lnTo>
                    <a:lnTo>
                      <a:pt x="1484596" y="455461"/>
                    </a:lnTo>
                    <a:cubicBezTo>
                      <a:pt x="1479960" y="464733"/>
                      <a:pt x="1476633" y="474784"/>
                      <a:pt x="1470689" y="483276"/>
                    </a:cubicBezTo>
                    <a:cubicBezTo>
                      <a:pt x="1468293" y="486699"/>
                      <a:pt x="1463214" y="487274"/>
                      <a:pt x="1460259" y="490229"/>
                    </a:cubicBezTo>
                    <a:cubicBezTo>
                      <a:pt x="1457304" y="493184"/>
                      <a:pt x="1455623" y="497183"/>
                      <a:pt x="1453305" y="500660"/>
                    </a:cubicBezTo>
                    <a:cubicBezTo>
                      <a:pt x="1448669" y="499501"/>
                      <a:pt x="1444176" y="497183"/>
                      <a:pt x="1439398" y="497183"/>
                    </a:cubicBezTo>
                    <a:cubicBezTo>
                      <a:pt x="1426623" y="497183"/>
                      <a:pt x="1401634" y="505794"/>
                      <a:pt x="1390722" y="507613"/>
                    </a:cubicBezTo>
                    <a:cubicBezTo>
                      <a:pt x="1366247" y="511693"/>
                      <a:pt x="1376550" y="508861"/>
                      <a:pt x="1359431" y="514567"/>
                    </a:cubicBezTo>
                    <a:cubicBezTo>
                      <a:pt x="1352477" y="513408"/>
                      <a:pt x="1344306" y="515188"/>
                      <a:pt x="1338570" y="511090"/>
                    </a:cubicBezTo>
                    <a:cubicBezTo>
                      <a:pt x="1334682" y="508313"/>
                      <a:pt x="1336976" y="501575"/>
                      <a:pt x="1335094" y="497183"/>
                    </a:cubicBezTo>
                    <a:cubicBezTo>
                      <a:pt x="1328140" y="480957"/>
                      <a:pt x="1329299" y="491388"/>
                      <a:pt x="1317710" y="479799"/>
                    </a:cubicBezTo>
                    <a:cubicBezTo>
                      <a:pt x="1315877" y="477966"/>
                      <a:pt x="1315392" y="475163"/>
                      <a:pt x="1314233" y="472845"/>
                    </a:cubicBezTo>
                    <a:lnTo>
                      <a:pt x="1275988" y="691884"/>
                    </a:lnTo>
                    <a:lnTo>
                      <a:pt x="865725" y="684930"/>
                    </a:lnTo>
                    <a:lnTo>
                      <a:pt x="858771" y="319866"/>
                    </a:lnTo>
                    <a:lnTo>
                      <a:pt x="820526" y="278144"/>
                    </a:lnTo>
                    <a:cubicBezTo>
                      <a:pt x="810096" y="273508"/>
                      <a:pt x="799094" y="269988"/>
                      <a:pt x="789235" y="264237"/>
                    </a:cubicBezTo>
                    <a:cubicBezTo>
                      <a:pt x="784988" y="261759"/>
                      <a:pt x="783635" y="254726"/>
                      <a:pt x="778805" y="253806"/>
                    </a:cubicBezTo>
                    <a:cubicBezTo>
                      <a:pt x="758281" y="249897"/>
                      <a:pt x="737083" y="251489"/>
                      <a:pt x="716222" y="250330"/>
                    </a:cubicBezTo>
                    <a:cubicBezTo>
                      <a:pt x="696274" y="243680"/>
                      <a:pt x="714895" y="251615"/>
                      <a:pt x="695361" y="236422"/>
                    </a:cubicBezTo>
                    <a:cubicBezTo>
                      <a:pt x="688764" y="231291"/>
                      <a:pt x="674500" y="222515"/>
                      <a:pt x="674500" y="222515"/>
                    </a:cubicBezTo>
                    <a:cubicBezTo>
                      <a:pt x="672182" y="219038"/>
                      <a:pt x="671090" y="214300"/>
                      <a:pt x="667547" y="212085"/>
                    </a:cubicBezTo>
                    <a:cubicBezTo>
                      <a:pt x="661331" y="208200"/>
                      <a:pt x="653841" y="206721"/>
                      <a:pt x="646686" y="205131"/>
                    </a:cubicBezTo>
                    <a:cubicBezTo>
                      <a:pt x="641255" y="203924"/>
                      <a:pt x="612109" y="197736"/>
                      <a:pt x="601487" y="194701"/>
                    </a:cubicBezTo>
                    <a:cubicBezTo>
                      <a:pt x="597963" y="193694"/>
                      <a:pt x="594534" y="192383"/>
                      <a:pt x="591057" y="191224"/>
                    </a:cubicBezTo>
                    <a:cubicBezTo>
                      <a:pt x="587580" y="187747"/>
                      <a:pt x="585536" y="181074"/>
                      <a:pt x="580627" y="180793"/>
                    </a:cubicBezTo>
                    <a:cubicBezTo>
                      <a:pt x="491722" y="175712"/>
                      <a:pt x="501999" y="173393"/>
                      <a:pt x="458938" y="187747"/>
                    </a:cubicBezTo>
                    <a:cubicBezTo>
                      <a:pt x="454302" y="191224"/>
                      <a:pt x="449746" y="194810"/>
                      <a:pt x="445031" y="198178"/>
                    </a:cubicBezTo>
                    <a:cubicBezTo>
                      <a:pt x="441631" y="200607"/>
                      <a:pt x="437211" y="201868"/>
                      <a:pt x="434601" y="205131"/>
                    </a:cubicBezTo>
                    <a:cubicBezTo>
                      <a:pt x="421116" y="221988"/>
                      <a:pt x="443449" y="211454"/>
                      <a:pt x="420694" y="219038"/>
                    </a:cubicBezTo>
                    <a:cubicBezTo>
                      <a:pt x="408100" y="237930"/>
                      <a:pt x="421179" y="223638"/>
                      <a:pt x="396356" y="232946"/>
                    </a:cubicBezTo>
                    <a:cubicBezTo>
                      <a:pt x="392443" y="234413"/>
                      <a:pt x="389852" y="238471"/>
                      <a:pt x="385925" y="239899"/>
                    </a:cubicBezTo>
                    <a:cubicBezTo>
                      <a:pt x="376944" y="243165"/>
                      <a:pt x="358111" y="246853"/>
                      <a:pt x="358111" y="246853"/>
                    </a:cubicBezTo>
                    <a:cubicBezTo>
                      <a:pt x="354634" y="250330"/>
                      <a:pt x="351772" y="254556"/>
                      <a:pt x="347681" y="257283"/>
                    </a:cubicBezTo>
                    <a:cubicBezTo>
                      <a:pt x="340260" y="262230"/>
                      <a:pt x="310616" y="264089"/>
                      <a:pt x="309436" y="264237"/>
                    </a:cubicBezTo>
                    <a:cubicBezTo>
                      <a:pt x="305959" y="265396"/>
                      <a:pt x="302670" y="267714"/>
                      <a:pt x="299005" y="267714"/>
                    </a:cubicBezTo>
                    <a:cubicBezTo>
                      <a:pt x="272565" y="267714"/>
                      <a:pt x="284824" y="259420"/>
                      <a:pt x="260760" y="243376"/>
                    </a:cubicBezTo>
                    <a:cubicBezTo>
                      <a:pt x="250505" y="236538"/>
                      <a:pt x="248266" y="236030"/>
                      <a:pt x="239900" y="225992"/>
                    </a:cubicBezTo>
                    <a:cubicBezTo>
                      <a:pt x="232198" y="216750"/>
                      <a:pt x="232176" y="212477"/>
                      <a:pt x="225992" y="201654"/>
                    </a:cubicBezTo>
                    <a:cubicBezTo>
                      <a:pt x="219538" y="190359"/>
                      <a:pt x="218197" y="190382"/>
                      <a:pt x="208608" y="180793"/>
                    </a:cubicBezTo>
                    <a:cubicBezTo>
                      <a:pt x="202489" y="162434"/>
                      <a:pt x="207165" y="173414"/>
                      <a:pt x="191224" y="149502"/>
                    </a:cubicBezTo>
                    <a:cubicBezTo>
                      <a:pt x="181882" y="135489"/>
                      <a:pt x="176312" y="125653"/>
                      <a:pt x="159933" y="114734"/>
                    </a:cubicBezTo>
                    <a:cubicBezTo>
                      <a:pt x="156456" y="112416"/>
                      <a:pt x="153321" y="109478"/>
                      <a:pt x="149503" y="107781"/>
                    </a:cubicBezTo>
                    <a:cubicBezTo>
                      <a:pt x="149498" y="107779"/>
                      <a:pt x="123429" y="99089"/>
                      <a:pt x="118211" y="97350"/>
                    </a:cubicBezTo>
                    <a:lnTo>
                      <a:pt x="107781" y="93873"/>
                    </a:lnTo>
                    <a:cubicBezTo>
                      <a:pt x="100827" y="95032"/>
                      <a:pt x="93802" y="95821"/>
                      <a:pt x="86920" y="97350"/>
                    </a:cubicBezTo>
                    <a:cubicBezTo>
                      <a:pt x="83343" y="98145"/>
                      <a:pt x="80155" y="100827"/>
                      <a:pt x="76490" y="100827"/>
                    </a:cubicBezTo>
                    <a:cubicBezTo>
                      <a:pt x="72825" y="100827"/>
                      <a:pt x="69536" y="98509"/>
                      <a:pt x="66059" y="97350"/>
                    </a:cubicBezTo>
                    <a:cubicBezTo>
                      <a:pt x="62582" y="92714"/>
                      <a:pt x="58220" y="88626"/>
                      <a:pt x="55629" y="83443"/>
                    </a:cubicBezTo>
                    <a:cubicBezTo>
                      <a:pt x="51735" y="75656"/>
                      <a:pt x="50243" y="58969"/>
                      <a:pt x="41722" y="52152"/>
                    </a:cubicBezTo>
                    <a:cubicBezTo>
                      <a:pt x="38860" y="49862"/>
                      <a:pt x="34768" y="49834"/>
                      <a:pt x="31291" y="486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Rectangle 1"/>
            <p:cNvSpPr/>
            <p:nvPr/>
          </p:nvSpPr>
          <p:spPr>
            <a:xfrm>
              <a:off x="6922784" y="4378823"/>
              <a:ext cx="32893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3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5929477" y="5657790"/>
              <a:ext cx="29848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844670" y="5295780"/>
              <a:ext cx="32893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2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5997750" y="4868142"/>
              <a:ext cx="316216" cy="3709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7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6438677" y="4506708"/>
              <a:ext cx="33374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6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6436431" y="3625073"/>
              <a:ext cx="3225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5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063489" y="3967193"/>
              <a:ext cx="33534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4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</p:grpSp>
      <p:pic>
        <p:nvPicPr>
          <p:cNvPr id="2050" name="Picture 2" descr="https://www.nationaljournal.com/media/almanac/photos/S000320.jpg.2600x3467.tall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819" y="1885168"/>
            <a:ext cx="685800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176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www.nationaljournal.com/media/almanac/photos/100702_cassidy_376.jpg.2600x3467.t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6043" y="1804642"/>
            <a:ext cx="778309" cy="1036708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Louisiana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22950" y="2871519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Bill Cassidy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71519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Kennedy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612393"/>
              </p:ext>
            </p:extLst>
          </p:nvPr>
        </p:nvGraphicFramePr>
        <p:xfrm>
          <a:off x="514349" y="1730840"/>
          <a:ext cx="4535425" cy="2724884"/>
        </p:xfrm>
        <a:graphic>
          <a:graphicData uri="http://schemas.openxmlformats.org/drawingml/2006/table">
            <a:tbl>
              <a:tblPr/>
              <a:tblGrid>
                <a:gridCol w="4281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487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2194280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New Orleans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Scalise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68.7%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New Orleans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Cedric Richmond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74.6%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Lafayette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Clay Higgins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Shreveport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Johnson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Alexandria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Ralph Abraham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Garret Graves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</a:tbl>
          </a:graphicData>
        </a:graphic>
      </p:graphicFrame>
      <p:grpSp>
        <p:nvGrpSpPr>
          <p:cNvPr id="21" name="Group 20"/>
          <p:cNvGrpSpPr/>
          <p:nvPr/>
        </p:nvGrpSpPr>
        <p:grpSpPr>
          <a:xfrm>
            <a:off x="5444832" y="3659183"/>
            <a:ext cx="2461955" cy="2356701"/>
            <a:chOff x="2651760" y="1209502"/>
            <a:chExt cx="4851976" cy="4644543"/>
          </a:xfrm>
        </p:grpSpPr>
        <p:grpSp>
          <p:nvGrpSpPr>
            <p:cNvPr id="22" name="Group 21"/>
            <p:cNvGrpSpPr/>
            <p:nvPr/>
          </p:nvGrpSpPr>
          <p:grpSpPr>
            <a:xfrm>
              <a:off x="5200007" y="3827282"/>
              <a:ext cx="2303729" cy="2026763"/>
              <a:chOff x="5200007" y="3827282"/>
              <a:chExt cx="2303729" cy="2026763"/>
            </a:xfrm>
          </p:grpSpPr>
          <p:sp>
            <p:nvSpPr>
              <p:cNvPr id="29" name="Freeform 28"/>
              <p:cNvSpPr/>
              <p:nvPr/>
            </p:nvSpPr>
            <p:spPr>
              <a:xfrm>
                <a:off x="5200007" y="4603423"/>
                <a:ext cx="2303729" cy="1250622"/>
              </a:xfrm>
              <a:custGeom>
                <a:avLst/>
                <a:gdLst>
                  <a:gd name="connsiteX0" fmla="*/ 170129 w 2303729"/>
                  <a:gd name="connsiteY0" fmla="*/ 650449 h 1250622"/>
                  <a:gd name="connsiteX1" fmla="*/ 170129 w 2303729"/>
                  <a:gd name="connsiteY1" fmla="*/ 650449 h 1250622"/>
                  <a:gd name="connsiteX2" fmla="*/ 160702 w 2303729"/>
                  <a:gd name="connsiteY2" fmla="*/ 678730 h 1250622"/>
                  <a:gd name="connsiteX3" fmla="*/ 157560 w 2303729"/>
                  <a:gd name="connsiteY3" fmla="*/ 703868 h 1250622"/>
                  <a:gd name="connsiteX4" fmla="*/ 148133 w 2303729"/>
                  <a:gd name="connsiteY4" fmla="*/ 707010 h 1250622"/>
                  <a:gd name="connsiteX5" fmla="*/ 135564 w 2303729"/>
                  <a:gd name="connsiteY5" fmla="*/ 713295 h 1250622"/>
                  <a:gd name="connsiteX6" fmla="*/ 129280 w 2303729"/>
                  <a:gd name="connsiteY6" fmla="*/ 722721 h 1250622"/>
                  <a:gd name="connsiteX7" fmla="*/ 141849 w 2303729"/>
                  <a:gd name="connsiteY7" fmla="*/ 766713 h 1250622"/>
                  <a:gd name="connsiteX8" fmla="*/ 151275 w 2303729"/>
                  <a:gd name="connsiteY8" fmla="*/ 769855 h 1250622"/>
                  <a:gd name="connsiteX9" fmla="*/ 160702 w 2303729"/>
                  <a:gd name="connsiteY9" fmla="*/ 776140 h 1250622"/>
                  <a:gd name="connsiteX10" fmla="*/ 179556 w 2303729"/>
                  <a:gd name="connsiteY10" fmla="*/ 782424 h 1250622"/>
                  <a:gd name="connsiteX11" fmla="*/ 188983 w 2303729"/>
                  <a:gd name="connsiteY11" fmla="*/ 788709 h 1250622"/>
                  <a:gd name="connsiteX12" fmla="*/ 195267 w 2303729"/>
                  <a:gd name="connsiteY12" fmla="*/ 798136 h 1250622"/>
                  <a:gd name="connsiteX13" fmla="*/ 204694 w 2303729"/>
                  <a:gd name="connsiteY13" fmla="*/ 801278 h 1250622"/>
                  <a:gd name="connsiteX14" fmla="*/ 217263 w 2303729"/>
                  <a:gd name="connsiteY14" fmla="*/ 813847 h 1250622"/>
                  <a:gd name="connsiteX15" fmla="*/ 223548 w 2303729"/>
                  <a:gd name="connsiteY15" fmla="*/ 823274 h 1250622"/>
                  <a:gd name="connsiteX16" fmla="*/ 223548 w 2303729"/>
                  <a:gd name="connsiteY16" fmla="*/ 892404 h 1250622"/>
                  <a:gd name="connsiteX17" fmla="*/ 185840 w 2303729"/>
                  <a:gd name="connsiteY17" fmla="*/ 886119 h 1250622"/>
                  <a:gd name="connsiteX18" fmla="*/ 176414 w 2303729"/>
                  <a:gd name="connsiteY18" fmla="*/ 879835 h 1250622"/>
                  <a:gd name="connsiteX19" fmla="*/ 157560 w 2303729"/>
                  <a:gd name="connsiteY19" fmla="*/ 854697 h 1250622"/>
                  <a:gd name="connsiteX20" fmla="*/ 151275 w 2303729"/>
                  <a:gd name="connsiteY20" fmla="*/ 845270 h 1250622"/>
                  <a:gd name="connsiteX21" fmla="*/ 141849 w 2303729"/>
                  <a:gd name="connsiteY21" fmla="*/ 835843 h 1250622"/>
                  <a:gd name="connsiteX22" fmla="*/ 126137 w 2303729"/>
                  <a:gd name="connsiteY22" fmla="*/ 820132 h 1250622"/>
                  <a:gd name="connsiteX23" fmla="*/ 119853 w 2303729"/>
                  <a:gd name="connsiteY23" fmla="*/ 810705 h 1250622"/>
                  <a:gd name="connsiteX24" fmla="*/ 116711 w 2303729"/>
                  <a:gd name="connsiteY24" fmla="*/ 801278 h 1250622"/>
                  <a:gd name="connsiteX25" fmla="*/ 104141 w 2303729"/>
                  <a:gd name="connsiteY25" fmla="*/ 779282 h 1250622"/>
                  <a:gd name="connsiteX26" fmla="*/ 94715 w 2303729"/>
                  <a:gd name="connsiteY26" fmla="*/ 772998 h 1250622"/>
                  <a:gd name="connsiteX27" fmla="*/ 66434 w 2303729"/>
                  <a:gd name="connsiteY27" fmla="*/ 798136 h 1250622"/>
                  <a:gd name="connsiteX28" fmla="*/ 60150 w 2303729"/>
                  <a:gd name="connsiteY28" fmla="*/ 807563 h 1250622"/>
                  <a:gd name="connsiteX29" fmla="*/ 50723 w 2303729"/>
                  <a:gd name="connsiteY29" fmla="*/ 813847 h 1250622"/>
                  <a:gd name="connsiteX30" fmla="*/ 41296 w 2303729"/>
                  <a:gd name="connsiteY30" fmla="*/ 823274 h 1250622"/>
                  <a:gd name="connsiteX31" fmla="*/ 13016 w 2303729"/>
                  <a:gd name="connsiteY31" fmla="*/ 826416 h 1250622"/>
                  <a:gd name="connsiteX32" fmla="*/ 6731 w 2303729"/>
                  <a:gd name="connsiteY32" fmla="*/ 864123 h 1250622"/>
                  <a:gd name="connsiteX33" fmla="*/ 25585 w 2303729"/>
                  <a:gd name="connsiteY33" fmla="*/ 876692 h 1250622"/>
                  <a:gd name="connsiteX34" fmla="*/ 44438 w 2303729"/>
                  <a:gd name="connsiteY34" fmla="*/ 889262 h 1250622"/>
                  <a:gd name="connsiteX35" fmla="*/ 53865 w 2303729"/>
                  <a:gd name="connsiteY35" fmla="*/ 895546 h 1250622"/>
                  <a:gd name="connsiteX36" fmla="*/ 79003 w 2303729"/>
                  <a:gd name="connsiteY36" fmla="*/ 911257 h 1250622"/>
                  <a:gd name="connsiteX37" fmla="*/ 88430 w 2303729"/>
                  <a:gd name="connsiteY37" fmla="*/ 920684 h 1250622"/>
                  <a:gd name="connsiteX38" fmla="*/ 107284 w 2303729"/>
                  <a:gd name="connsiteY38" fmla="*/ 926969 h 1250622"/>
                  <a:gd name="connsiteX39" fmla="*/ 138706 w 2303729"/>
                  <a:gd name="connsiteY39" fmla="*/ 936396 h 1250622"/>
                  <a:gd name="connsiteX40" fmla="*/ 148133 w 2303729"/>
                  <a:gd name="connsiteY40" fmla="*/ 939538 h 1250622"/>
                  <a:gd name="connsiteX41" fmla="*/ 173271 w 2303729"/>
                  <a:gd name="connsiteY41" fmla="*/ 945822 h 1250622"/>
                  <a:gd name="connsiteX42" fmla="*/ 207836 w 2303729"/>
                  <a:gd name="connsiteY42" fmla="*/ 952107 h 1250622"/>
                  <a:gd name="connsiteX43" fmla="*/ 223548 w 2303729"/>
                  <a:gd name="connsiteY43" fmla="*/ 955249 h 1250622"/>
                  <a:gd name="connsiteX44" fmla="*/ 232974 w 2303729"/>
                  <a:gd name="connsiteY44" fmla="*/ 961534 h 1250622"/>
                  <a:gd name="connsiteX45" fmla="*/ 245544 w 2303729"/>
                  <a:gd name="connsiteY45" fmla="*/ 964676 h 1250622"/>
                  <a:gd name="connsiteX46" fmla="*/ 254970 w 2303729"/>
                  <a:gd name="connsiteY46" fmla="*/ 967818 h 1250622"/>
                  <a:gd name="connsiteX47" fmla="*/ 276966 w 2303729"/>
                  <a:gd name="connsiteY47" fmla="*/ 980387 h 1250622"/>
                  <a:gd name="connsiteX48" fmla="*/ 286393 w 2303729"/>
                  <a:gd name="connsiteY48" fmla="*/ 986672 h 1250622"/>
                  <a:gd name="connsiteX49" fmla="*/ 302104 w 2303729"/>
                  <a:gd name="connsiteY49" fmla="*/ 989814 h 1250622"/>
                  <a:gd name="connsiteX50" fmla="*/ 402657 w 2303729"/>
                  <a:gd name="connsiteY50" fmla="*/ 989814 h 1250622"/>
                  <a:gd name="connsiteX51" fmla="*/ 421511 w 2303729"/>
                  <a:gd name="connsiteY51" fmla="*/ 1005525 h 1250622"/>
                  <a:gd name="connsiteX52" fmla="*/ 434080 w 2303729"/>
                  <a:gd name="connsiteY52" fmla="*/ 1014952 h 1250622"/>
                  <a:gd name="connsiteX53" fmla="*/ 462360 w 2303729"/>
                  <a:gd name="connsiteY53" fmla="*/ 1040090 h 1250622"/>
                  <a:gd name="connsiteX54" fmla="*/ 468645 w 2303729"/>
                  <a:gd name="connsiteY54" fmla="*/ 1049517 h 1250622"/>
                  <a:gd name="connsiteX55" fmla="*/ 474929 w 2303729"/>
                  <a:gd name="connsiteY55" fmla="*/ 1068371 h 1250622"/>
                  <a:gd name="connsiteX56" fmla="*/ 493783 w 2303729"/>
                  <a:gd name="connsiteY56" fmla="*/ 1074655 h 1250622"/>
                  <a:gd name="connsiteX57" fmla="*/ 500067 w 2303729"/>
                  <a:gd name="connsiteY57" fmla="*/ 1128074 h 1250622"/>
                  <a:gd name="connsiteX58" fmla="*/ 518921 w 2303729"/>
                  <a:gd name="connsiteY58" fmla="*/ 1131216 h 1250622"/>
                  <a:gd name="connsiteX59" fmla="*/ 547201 w 2303729"/>
                  <a:gd name="connsiteY59" fmla="*/ 1128074 h 1250622"/>
                  <a:gd name="connsiteX60" fmla="*/ 550344 w 2303729"/>
                  <a:gd name="connsiteY60" fmla="*/ 1118647 h 1250622"/>
                  <a:gd name="connsiteX61" fmla="*/ 553486 w 2303729"/>
                  <a:gd name="connsiteY61" fmla="*/ 1080940 h 1250622"/>
                  <a:gd name="connsiteX62" fmla="*/ 566055 w 2303729"/>
                  <a:gd name="connsiteY62" fmla="*/ 1077798 h 1250622"/>
                  <a:gd name="connsiteX63" fmla="*/ 625758 w 2303729"/>
                  <a:gd name="connsiteY63" fmla="*/ 1074655 h 1250622"/>
                  <a:gd name="connsiteX64" fmla="*/ 657181 w 2303729"/>
                  <a:gd name="connsiteY64" fmla="*/ 1055802 h 1250622"/>
                  <a:gd name="connsiteX65" fmla="*/ 666607 w 2303729"/>
                  <a:gd name="connsiteY65" fmla="*/ 1049517 h 1250622"/>
                  <a:gd name="connsiteX66" fmla="*/ 682319 w 2303729"/>
                  <a:gd name="connsiteY66" fmla="*/ 1033806 h 1250622"/>
                  <a:gd name="connsiteX67" fmla="*/ 691746 w 2303729"/>
                  <a:gd name="connsiteY67" fmla="*/ 1014952 h 1250622"/>
                  <a:gd name="connsiteX68" fmla="*/ 698030 w 2303729"/>
                  <a:gd name="connsiteY68" fmla="*/ 1005525 h 1250622"/>
                  <a:gd name="connsiteX69" fmla="*/ 701172 w 2303729"/>
                  <a:gd name="connsiteY69" fmla="*/ 992956 h 1250622"/>
                  <a:gd name="connsiteX70" fmla="*/ 691746 w 2303729"/>
                  <a:gd name="connsiteY70" fmla="*/ 974103 h 1250622"/>
                  <a:gd name="connsiteX71" fmla="*/ 694888 w 2303729"/>
                  <a:gd name="connsiteY71" fmla="*/ 958391 h 1250622"/>
                  <a:gd name="connsiteX72" fmla="*/ 713741 w 2303729"/>
                  <a:gd name="connsiteY72" fmla="*/ 945822 h 1250622"/>
                  <a:gd name="connsiteX73" fmla="*/ 742022 w 2303729"/>
                  <a:gd name="connsiteY73" fmla="*/ 942680 h 1250622"/>
                  <a:gd name="connsiteX74" fmla="*/ 748306 w 2303729"/>
                  <a:gd name="connsiteY74" fmla="*/ 933253 h 1250622"/>
                  <a:gd name="connsiteX75" fmla="*/ 757733 w 2303729"/>
                  <a:gd name="connsiteY75" fmla="*/ 930111 h 1250622"/>
                  <a:gd name="connsiteX76" fmla="*/ 767160 w 2303729"/>
                  <a:gd name="connsiteY76" fmla="*/ 920684 h 1250622"/>
                  <a:gd name="connsiteX77" fmla="*/ 770302 w 2303729"/>
                  <a:gd name="connsiteY77" fmla="*/ 911257 h 1250622"/>
                  <a:gd name="connsiteX78" fmla="*/ 751449 w 2303729"/>
                  <a:gd name="connsiteY78" fmla="*/ 895546 h 1250622"/>
                  <a:gd name="connsiteX79" fmla="*/ 742022 w 2303729"/>
                  <a:gd name="connsiteY79" fmla="*/ 892404 h 1250622"/>
                  <a:gd name="connsiteX80" fmla="*/ 826863 w 2303729"/>
                  <a:gd name="connsiteY80" fmla="*/ 867266 h 1250622"/>
                  <a:gd name="connsiteX81" fmla="*/ 839432 w 2303729"/>
                  <a:gd name="connsiteY81" fmla="*/ 848412 h 1250622"/>
                  <a:gd name="connsiteX82" fmla="*/ 867713 w 2303729"/>
                  <a:gd name="connsiteY82" fmla="*/ 845270 h 1250622"/>
                  <a:gd name="connsiteX83" fmla="*/ 870855 w 2303729"/>
                  <a:gd name="connsiteY83" fmla="*/ 829558 h 1250622"/>
                  <a:gd name="connsiteX84" fmla="*/ 889708 w 2303729"/>
                  <a:gd name="connsiteY84" fmla="*/ 813847 h 1250622"/>
                  <a:gd name="connsiteX85" fmla="*/ 892851 w 2303729"/>
                  <a:gd name="connsiteY85" fmla="*/ 804420 h 1250622"/>
                  <a:gd name="connsiteX86" fmla="*/ 914847 w 2303729"/>
                  <a:gd name="connsiteY86" fmla="*/ 807563 h 1250622"/>
                  <a:gd name="connsiteX87" fmla="*/ 930558 w 2303729"/>
                  <a:gd name="connsiteY87" fmla="*/ 820132 h 1250622"/>
                  <a:gd name="connsiteX88" fmla="*/ 946269 w 2303729"/>
                  <a:gd name="connsiteY88" fmla="*/ 832701 h 1250622"/>
                  <a:gd name="connsiteX89" fmla="*/ 952554 w 2303729"/>
                  <a:gd name="connsiteY89" fmla="*/ 842128 h 1250622"/>
                  <a:gd name="connsiteX90" fmla="*/ 955696 w 2303729"/>
                  <a:gd name="connsiteY90" fmla="*/ 851554 h 1250622"/>
                  <a:gd name="connsiteX91" fmla="*/ 965123 w 2303729"/>
                  <a:gd name="connsiteY91" fmla="*/ 854697 h 1250622"/>
                  <a:gd name="connsiteX92" fmla="*/ 1005972 w 2303729"/>
                  <a:gd name="connsiteY92" fmla="*/ 857839 h 1250622"/>
                  <a:gd name="connsiteX93" fmla="*/ 1018541 w 2303729"/>
                  <a:gd name="connsiteY93" fmla="*/ 889262 h 1250622"/>
                  <a:gd name="connsiteX94" fmla="*/ 1027968 w 2303729"/>
                  <a:gd name="connsiteY94" fmla="*/ 892404 h 1250622"/>
                  <a:gd name="connsiteX95" fmla="*/ 1056249 w 2303729"/>
                  <a:gd name="connsiteY95" fmla="*/ 895546 h 1250622"/>
                  <a:gd name="connsiteX96" fmla="*/ 1065675 w 2303729"/>
                  <a:gd name="connsiteY96" fmla="*/ 898688 h 1250622"/>
                  <a:gd name="connsiteX97" fmla="*/ 1084529 w 2303729"/>
                  <a:gd name="connsiteY97" fmla="*/ 911257 h 1250622"/>
                  <a:gd name="connsiteX98" fmla="*/ 1084529 w 2303729"/>
                  <a:gd name="connsiteY98" fmla="*/ 955249 h 1250622"/>
                  <a:gd name="connsiteX99" fmla="*/ 1081387 w 2303729"/>
                  <a:gd name="connsiteY99" fmla="*/ 964676 h 1250622"/>
                  <a:gd name="connsiteX100" fmla="*/ 1071960 w 2303729"/>
                  <a:gd name="connsiteY100" fmla="*/ 970961 h 1250622"/>
                  <a:gd name="connsiteX101" fmla="*/ 1075102 w 2303729"/>
                  <a:gd name="connsiteY101" fmla="*/ 1002383 h 1250622"/>
                  <a:gd name="connsiteX102" fmla="*/ 1084529 w 2303729"/>
                  <a:gd name="connsiteY102" fmla="*/ 1008668 h 1250622"/>
                  <a:gd name="connsiteX103" fmla="*/ 1087671 w 2303729"/>
                  <a:gd name="connsiteY103" fmla="*/ 1018095 h 1250622"/>
                  <a:gd name="connsiteX104" fmla="*/ 1106525 w 2303729"/>
                  <a:gd name="connsiteY104" fmla="*/ 1030664 h 1250622"/>
                  <a:gd name="connsiteX105" fmla="*/ 1103383 w 2303729"/>
                  <a:gd name="connsiteY105" fmla="*/ 1046375 h 1250622"/>
                  <a:gd name="connsiteX106" fmla="*/ 1084529 w 2303729"/>
                  <a:gd name="connsiteY106" fmla="*/ 1058944 h 1250622"/>
                  <a:gd name="connsiteX107" fmla="*/ 1056249 w 2303729"/>
                  <a:gd name="connsiteY107" fmla="*/ 1084082 h 1250622"/>
                  <a:gd name="connsiteX108" fmla="*/ 1002830 w 2303729"/>
                  <a:gd name="connsiteY108" fmla="*/ 1090367 h 1250622"/>
                  <a:gd name="connsiteX109" fmla="*/ 993403 w 2303729"/>
                  <a:gd name="connsiteY109" fmla="*/ 1093509 h 1250622"/>
                  <a:gd name="connsiteX110" fmla="*/ 980834 w 2303729"/>
                  <a:gd name="connsiteY110" fmla="*/ 1099793 h 1250622"/>
                  <a:gd name="connsiteX111" fmla="*/ 987119 w 2303729"/>
                  <a:gd name="connsiteY111" fmla="*/ 1109220 h 1250622"/>
                  <a:gd name="connsiteX112" fmla="*/ 996546 w 2303729"/>
                  <a:gd name="connsiteY112" fmla="*/ 1112363 h 1250622"/>
                  <a:gd name="connsiteX113" fmla="*/ 1062533 w 2303729"/>
                  <a:gd name="connsiteY113" fmla="*/ 1109220 h 1250622"/>
                  <a:gd name="connsiteX114" fmla="*/ 1087671 w 2303729"/>
                  <a:gd name="connsiteY114" fmla="*/ 1102936 h 1250622"/>
                  <a:gd name="connsiteX115" fmla="*/ 1106525 w 2303729"/>
                  <a:gd name="connsiteY115" fmla="*/ 1093509 h 1250622"/>
                  <a:gd name="connsiteX116" fmla="*/ 1119094 w 2303729"/>
                  <a:gd name="connsiteY116" fmla="*/ 1080940 h 1250622"/>
                  <a:gd name="connsiteX117" fmla="*/ 1131663 w 2303729"/>
                  <a:gd name="connsiteY117" fmla="*/ 1077798 h 1250622"/>
                  <a:gd name="connsiteX118" fmla="*/ 1141090 w 2303729"/>
                  <a:gd name="connsiteY118" fmla="*/ 1074655 h 1250622"/>
                  <a:gd name="connsiteX119" fmla="*/ 1150517 w 2303729"/>
                  <a:gd name="connsiteY119" fmla="*/ 1068371 h 1250622"/>
                  <a:gd name="connsiteX120" fmla="*/ 1191366 w 2303729"/>
                  <a:gd name="connsiteY120" fmla="*/ 1058944 h 1250622"/>
                  <a:gd name="connsiteX121" fmla="*/ 1213362 w 2303729"/>
                  <a:gd name="connsiteY121" fmla="*/ 1040090 h 1250622"/>
                  <a:gd name="connsiteX122" fmla="*/ 1222789 w 2303729"/>
                  <a:gd name="connsiteY122" fmla="*/ 1033806 h 1250622"/>
                  <a:gd name="connsiteX123" fmla="*/ 1229073 w 2303729"/>
                  <a:gd name="connsiteY123" fmla="*/ 1024379 h 1250622"/>
                  <a:gd name="connsiteX124" fmla="*/ 1238500 w 2303729"/>
                  <a:gd name="connsiteY124" fmla="*/ 1021237 h 1250622"/>
                  <a:gd name="connsiteX125" fmla="*/ 1251069 w 2303729"/>
                  <a:gd name="connsiteY125" fmla="*/ 1008668 h 1250622"/>
                  <a:gd name="connsiteX126" fmla="*/ 1260496 w 2303729"/>
                  <a:gd name="connsiteY126" fmla="*/ 989814 h 1250622"/>
                  <a:gd name="connsiteX127" fmla="*/ 1269923 w 2303729"/>
                  <a:gd name="connsiteY127" fmla="*/ 983530 h 1250622"/>
                  <a:gd name="connsiteX128" fmla="*/ 1276207 w 2303729"/>
                  <a:gd name="connsiteY128" fmla="*/ 974103 h 1250622"/>
                  <a:gd name="connsiteX129" fmla="*/ 1295061 w 2303729"/>
                  <a:gd name="connsiteY129" fmla="*/ 964676 h 1250622"/>
                  <a:gd name="connsiteX130" fmla="*/ 1295061 w 2303729"/>
                  <a:gd name="connsiteY130" fmla="*/ 948965 h 1250622"/>
                  <a:gd name="connsiteX131" fmla="*/ 1405040 w 2303729"/>
                  <a:gd name="connsiteY131" fmla="*/ 886119 h 1250622"/>
                  <a:gd name="connsiteX132" fmla="*/ 1445890 w 2303729"/>
                  <a:gd name="connsiteY132" fmla="*/ 860981 h 1250622"/>
                  <a:gd name="connsiteX133" fmla="*/ 1464744 w 2303729"/>
                  <a:gd name="connsiteY133" fmla="*/ 857839 h 1250622"/>
                  <a:gd name="connsiteX134" fmla="*/ 1474170 w 2303729"/>
                  <a:gd name="connsiteY134" fmla="*/ 854697 h 1250622"/>
                  <a:gd name="connsiteX135" fmla="*/ 1486739 w 2303729"/>
                  <a:gd name="connsiteY135" fmla="*/ 845270 h 1250622"/>
                  <a:gd name="connsiteX136" fmla="*/ 1502451 w 2303729"/>
                  <a:gd name="connsiteY136" fmla="*/ 842128 h 1250622"/>
                  <a:gd name="connsiteX137" fmla="*/ 1511878 w 2303729"/>
                  <a:gd name="connsiteY137" fmla="*/ 835843 h 1250622"/>
                  <a:gd name="connsiteX138" fmla="*/ 1537016 w 2303729"/>
                  <a:gd name="connsiteY138" fmla="*/ 829558 h 1250622"/>
                  <a:gd name="connsiteX139" fmla="*/ 1593577 w 2303729"/>
                  <a:gd name="connsiteY139" fmla="*/ 832701 h 1250622"/>
                  <a:gd name="connsiteX140" fmla="*/ 1603003 w 2303729"/>
                  <a:gd name="connsiteY140" fmla="*/ 838985 h 1250622"/>
                  <a:gd name="connsiteX141" fmla="*/ 1612430 w 2303729"/>
                  <a:gd name="connsiteY141" fmla="*/ 842128 h 1250622"/>
                  <a:gd name="connsiteX142" fmla="*/ 1637568 w 2303729"/>
                  <a:gd name="connsiteY142" fmla="*/ 854697 h 1250622"/>
                  <a:gd name="connsiteX143" fmla="*/ 1659564 w 2303729"/>
                  <a:gd name="connsiteY143" fmla="*/ 867266 h 1250622"/>
                  <a:gd name="connsiteX144" fmla="*/ 1668991 w 2303729"/>
                  <a:gd name="connsiteY144" fmla="*/ 873550 h 1250622"/>
                  <a:gd name="connsiteX145" fmla="*/ 1694129 w 2303729"/>
                  <a:gd name="connsiteY145" fmla="*/ 879835 h 1250622"/>
                  <a:gd name="connsiteX146" fmla="*/ 1719267 w 2303729"/>
                  <a:gd name="connsiteY146" fmla="*/ 892404 h 1250622"/>
                  <a:gd name="connsiteX147" fmla="*/ 1734979 w 2303729"/>
                  <a:gd name="connsiteY147" fmla="*/ 898688 h 1250622"/>
                  <a:gd name="connsiteX148" fmla="*/ 1753832 w 2303729"/>
                  <a:gd name="connsiteY148" fmla="*/ 904973 h 1250622"/>
                  <a:gd name="connsiteX149" fmla="*/ 1772686 w 2303729"/>
                  <a:gd name="connsiteY149" fmla="*/ 911257 h 1250622"/>
                  <a:gd name="connsiteX150" fmla="*/ 1782113 w 2303729"/>
                  <a:gd name="connsiteY150" fmla="*/ 914400 h 1250622"/>
                  <a:gd name="connsiteX151" fmla="*/ 1804108 w 2303729"/>
                  <a:gd name="connsiteY151" fmla="*/ 920684 h 1250622"/>
                  <a:gd name="connsiteX152" fmla="*/ 1813535 w 2303729"/>
                  <a:gd name="connsiteY152" fmla="*/ 930111 h 1250622"/>
                  <a:gd name="connsiteX153" fmla="*/ 1838673 w 2303729"/>
                  <a:gd name="connsiteY153" fmla="*/ 939538 h 1250622"/>
                  <a:gd name="connsiteX154" fmla="*/ 1873238 w 2303729"/>
                  <a:gd name="connsiteY154" fmla="*/ 986672 h 1250622"/>
                  <a:gd name="connsiteX155" fmla="*/ 1895234 w 2303729"/>
                  <a:gd name="connsiteY155" fmla="*/ 1002383 h 1250622"/>
                  <a:gd name="connsiteX156" fmla="*/ 1901519 w 2303729"/>
                  <a:gd name="connsiteY156" fmla="*/ 1011810 h 1250622"/>
                  <a:gd name="connsiteX157" fmla="*/ 1910946 w 2303729"/>
                  <a:gd name="connsiteY157" fmla="*/ 1021237 h 1250622"/>
                  <a:gd name="connsiteX158" fmla="*/ 1914088 w 2303729"/>
                  <a:gd name="connsiteY158" fmla="*/ 1033806 h 1250622"/>
                  <a:gd name="connsiteX159" fmla="*/ 1923515 w 2303729"/>
                  <a:gd name="connsiteY159" fmla="*/ 1043233 h 1250622"/>
                  <a:gd name="connsiteX160" fmla="*/ 1926657 w 2303729"/>
                  <a:gd name="connsiteY160" fmla="*/ 1090367 h 1250622"/>
                  <a:gd name="connsiteX161" fmla="*/ 1948653 w 2303729"/>
                  <a:gd name="connsiteY161" fmla="*/ 1087224 h 1250622"/>
                  <a:gd name="connsiteX162" fmla="*/ 1954937 w 2303729"/>
                  <a:gd name="connsiteY162" fmla="*/ 1074655 h 1250622"/>
                  <a:gd name="connsiteX163" fmla="*/ 1964364 w 2303729"/>
                  <a:gd name="connsiteY163" fmla="*/ 1068371 h 1250622"/>
                  <a:gd name="connsiteX164" fmla="*/ 1973791 w 2303729"/>
                  <a:gd name="connsiteY164" fmla="*/ 1058944 h 1250622"/>
                  <a:gd name="connsiteX165" fmla="*/ 1992645 w 2303729"/>
                  <a:gd name="connsiteY165" fmla="*/ 1046375 h 1250622"/>
                  <a:gd name="connsiteX166" fmla="*/ 2011498 w 2303729"/>
                  <a:gd name="connsiteY166" fmla="*/ 1033806 h 1250622"/>
                  <a:gd name="connsiteX167" fmla="*/ 2024067 w 2303729"/>
                  <a:gd name="connsiteY167" fmla="*/ 1021237 h 1250622"/>
                  <a:gd name="connsiteX168" fmla="*/ 2036636 w 2303729"/>
                  <a:gd name="connsiteY168" fmla="*/ 1024379 h 1250622"/>
                  <a:gd name="connsiteX169" fmla="*/ 2036636 w 2303729"/>
                  <a:gd name="connsiteY169" fmla="*/ 1052659 h 1250622"/>
                  <a:gd name="connsiteX170" fmla="*/ 2030352 w 2303729"/>
                  <a:gd name="connsiteY170" fmla="*/ 1062086 h 1250622"/>
                  <a:gd name="connsiteX171" fmla="*/ 2011498 w 2303729"/>
                  <a:gd name="connsiteY171" fmla="*/ 1080940 h 1250622"/>
                  <a:gd name="connsiteX172" fmla="*/ 1998929 w 2303729"/>
                  <a:gd name="connsiteY172" fmla="*/ 1096651 h 1250622"/>
                  <a:gd name="connsiteX173" fmla="*/ 1995787 w 2303729"/>
                  <a:gd name="connsiteY173" fmla="*/ 1106078 h 1250622"/>
                  <a:gd name="connsiteX174" fmla="*/ 1989502 w 2303729"/>
                  <a:gd name="connsiteY174" fmla="*/ 1115505 h 1250622"/>
                  <a:gd name="connsiteX175" fmla="*/ 1976933 w 2303729"/>
                  <a:gd name="connsiteY175" fmla="*/ 1146928 h 1250622"/>
                  <a:gd name="connsiteX176" fmla="*/ 1970649 w 2303729"/>
                  <a:gd name="connsiteY176" fmla="*/ 1156354 h 1250622"/>
                  <a:gd name="connsiteX177" fmla="*/ 1961222 w 2303729"/>
                  <a:gd name="connsiteY177" fmla="*/ 1165781 h 1250622"/>
                  <a:gd name="connsiteX178" fmla="*/ 1948653 w 2303729"/>
                  <a:gd name="connsiteY178" fmla="*/ 1181492 h 1250622"/>
                  <a:gd name="connsiteX179" fmla="*/ 1945511 w 2303729"/>
                  <a:gd name="connsiteY179" fmla="*/ 1190919 h 1250622"/>
                  <a:gd name="connsiteX180" fmla="*/ 1936084 w 2303729"/>
                  <a:gd name="connsiteY180" fmla="*/ 1200346 h 1250622"/>
                  <a:gd name="connsiteX181" fmla="*/ 1926657 w 2303729"/>
                  <a:gd name="connsiteY181" fmla="*/ 1212915 h 1250622"/>
                  <a:gd name="connsiteX182" fmla="*/ 1923515 w 2303729"/>
                  <a:gd name="connsiteY182" fmla="*/ 1250622 h 1250622"/>
                  <a:gd name="connsiteX183" fmla="*/ 1958080 w 2303729"/>
                  <a:gd name="connsiteY183" fmla="*/ 1244338 h 1250622"/>
                  <a:gd name="connsiteX184" fmla="*/ 1967506 w 2303729"/>
                  <a:gd name="connsiteY184" fmla="*/ 1216057 h 1250622"/>
                  <a:gd name="connsiteX185" fmla="*/ 1980075 w 2303729"/>
                  <a:gd name="connsiteY185" fmla="*/ 1190919 h 1250622"/>
                  <a:gd name="connsiteX186" fmla="*/ 1989502 w 2303729"/>
                  <a:gd name="connsiteY186" fmla="*/ 1184635 h 1250622"/>
                  <a:gd name="connsiteX187" fmla="*/ 1998929 w 2303729"/>
                  <a:gd name="connsiteY187" fmla="*/ 1175208 h 1250622"/>
                  <a:gd name="connsiteX188" fmla="*/ 2008356 w 2303729"/>
                  <a:gd name="connsiteY188" fmla="*/ 1156354 h 1250622"/>
                  <a:gd name="connsiteX189" fmla="*/ 2011498 w 2303729"/>
                  <a:gd name="connsiteY189" fmla="*/ 1146928 h 1250622"/>
                  <a:gd name="connsiteX190" fmla="*/ 2020925 w 2303729"/>
                  <a:gd name="connsiteY190" fmla="*/ 1137501 h 1250622"/>
                  <a:gd name="connsiteX191" fmla="*/ 2027209 w 2303729"/>
                  <a:gd name="connsiteY191" fmla="*/ 1128074 h 1250622"/>
                  <a:gd name="connsiteX192" fmla="*/ 2036636 w 2303729"/>
                  <a:gd name="connsiteY192" fmla="*/ 1124932 h 1250622"/>
                  <a:gd name="connsiteX193" fmla="*/ 2061774 w 2303729"/>
                  <a:gd name="connsiteY193" fmla="*/ 1112363 h 1250622"/>
                  <a:gd name="connsiteX194" fmla="*/ 2068059 w 2303729"/>
                  <a:gd name="connsiteY194" fmla="*/ 1102936 h 1250622"/>
                  <a:gd name="connsiteX195" fmla="*/ 2074344 w 2303729"/>
                  <a:gd name="connsiteY195" fmla="*/ 1065229 h 1250622"/>
                  <a:gd name="connsiteX196" fmla="*/ 2090055 w 2303729"/>
                  <a:gd name="connsiteY196" fmla="*/ 1093509 h 1250622"/>
                  <a:gd name="connsiteX197" fmla="*/ 2099482 w 2303729"/>
                  <a:gd name="connsiteY197" fmla="*/ 1099793 h 1250622"/>
                  <a:gd name="connsiteX198" fmla="*/ 2118335 w 2303729"/>
                  <a:gd name="connsiteY198" fmla="*/ 1115505 h 1250622"/>
                  <a:gd name="connsiteX199" fmla="*/ 2137189 w 2303729"/>
                  <a:gd name="connsiteY199" fmla="*/ 1134358 h 1250622"/>
                  <a:gd name="connsiteX200" fmla="*/ 2146616 w 2303729"/>
                  <a:gd name="connsiteY200" fmla="*/ 1143785 h 1250622"/>
                  <a:gd name="connsiteX201" fmla="*/ 2152900 w 2303729"/>
                  <a:gd name="connsiteY201" fmla="*/ 1153212 h 1250622"/>
                  <a:gd name="connsiteX202" fmla="*/ 2171754 w 2303729"/>
                  <a:gd name="connsiteY202" fmla="*/ 1172066 h 1250622"/>
                  <a:gd name="connsiteX203" fmla="*/ 2190607 w 2303729"/>
                  <a:gd name="connsiteY203" fmla="*/ 1168923 h 1250622"/>
                  <a:gd name="connsiteX204" fmla="*/ 2178038 w 2303729"/>
                  <a:gd name="connsiteY204" fmla="*/ 1143785 h 1250622"/>
                  <a:gd name="connsiteX205" fmla="*/ 2174896 w 2303729"/>
                  <a:gd name="connsiteY205" fmla="*/ 1099793 h 1250622"/>
                  <a:gd name="connsiteX206" fmla="*/ 2193750 w 2303729"/>
                  <a:gd name="connsiteY206" fmla="*/ 1093509 h 1250622"/>
                  <a:gd name="connsiteX207" fmla="*/ 2203177 w 2303729"/>
                  <a:gd name="connsiteY207" fmla="*/ 1087224 h 1250622"/>
                  <a:gd name="connsiteX208" fmla="*/ 2206319 w 2303729"/>
                  <a:gd name="connsiteY208" fmla="*/ 1065229 h 1250622"/>
                  <a:gd name="connsiteX209" fmla="*/ 2244026 w 2303729"/>
                  <a:gd name="connsiteY209" fmla="*/ 1068371 h 1250622"/>
                  <a:gd name="connsiteX210" fmla="*/ 2269164 w 2303729"/>
                  <a:gd name="connsiteY210" fmla="*/ 1071513 h 1250622"/>
                  <a:gd name="connsiteX211" fmla="*/ 2275449 w 2303729"/>
                  <a:gd name="connsiteY211" fmla="*/ 1062086 h 1250622"/>
                  <a:gd name="connsiteX212" fmla="*/ 2275449 w 2303729"/>
                  <a:gd name="connsiteY212" fmla="*/ 1021237 h 1250622"/>
                  <a:gd name="connsiteX213" fmla="*/ 2256595 w 2303729"/>
                  <a:gd name="connsiteY213" fmla="*/ 1011810 h 1250622"/>
                  <a:gd name="connsiteX214" fmla="*/ 2247168 w 2303729"/>
                  <a:gd name="connsiteY214" fmla="*/ 1005525 h 1250622"/>
                  <a:gd name="connsiteX215" fmla="*/ 2237741 w 2303729"/>
                  <a:gd name="connsiteY215" fmla="*/ 1002383 h 1250622"/>
                  <a:gd name="connsiteX216" fmla="*/ 2234599 w 2303729"/>
                  <a:gd name="connsiteY216" fmla="*/ 992956 h 1250622"/>
                  <a:gd name="connsiteX217" fmla="*/ 2237741 w 2303729"/>
                  <a:gd name="connsiteY217" fmla="*/ 983530 h 1250622"/>
                  <a:gd name="connsiteX218" fmla="*/ 2275449 w 2303729"/>
                  <a:gd name="connsiteY218" fmla="*/ 970961 h 1250622"/>
                  <a:gd name="connsiteX219" fmla="*/ 2291160 w 2303729"/>
                  <a:gd name="connsiteY219" fmla="*/ 967818 h 1250622"/>
                  <a:gd name="connsiteX220" fmla="*/ 2294302 w 2303729"/>
                  <a:gd name="connsiteY220" fmla="*/ 958391 h 1250622"/>
                  <a:gd name="connsiteX221" fmla="*/ 2303729 w 2303729"/>
                  <a:gd name="connsiteY221" fmla="*/ 952107 h 1250622"/>
                  <a:gd name="connsiteX222" fmla="*/ 2300587 w 2303729"/>
                  <a:gd name="connsiteY222" fmla="*/ 930111 h 1250622"/>
                  <a:gd name="connsiteX223" fmla="*/ 2291160 w 2303729"/>
                  <a:gd name="connsiteY223" fmla="*/ 923826 h 1250622"/>
                  <a:gd name="connsiteX224" fmla="*/ 2272306 w 2303729"/>
                  <a:gd name="connsiteY224" fmla="*/ 911257 h 1250622"/>
                  <a:gd name="connsiteX225" fmla="*/ 2234599 w 2303729"/>
                  <a:gd name="connsiteY225" fmla="*/ 917542 h 1250622"/>
                  <a:gd name="connsiteX226" fmla="*/ 2225172 w 2303729"/>
                  <a:gd name="connsiteY226" fmla="*/ 923826 h 1250622"/>
                  <a:gd name="connsiteX227" fmla="*/ 2193750 w 2303729"/>
                  <a:gd name="connsiteY227" fmla="*/ 917542 h 1250622"/>
                  <a:gd name="connsiteX228" fmla="*/ 2181181 w 2303729"/>
                  <a:gd name="connsiteY228" fmla="*/ 911257 h 1250622"/>
                  <a:gd name="connsiteX229" fmla="*/ 2168612 w 2303729"/>
                  <a:gd name="connsiteY229" fmla="*/ 892404 h 1250622"/>
                  <a:gd name="connsiteX230" fmla="*/ 2165469 w 2303729"/>
                  <a:gd name="connsiteY230" fmla="*/ 879835 h 1250622"/>
                  <a:gd name="connsiteX231" fmla="*/ 2156042 w 2303729"/>
                  <a:gd name="connsiteY231" fmla="*/ 842128 h 1250622"/>
                  <a:gd name="connsiteX232" fmla="*/ 2137189 w 2303729"/>
                  <a:gd name="connsiteY232" fmla="*/ 826416 h 1250622"/>
                  <a:gd name="connsiteX233" fmla="*/ 2108908 w 2303729"/>
                  <a:gd name="connsiteY233" fmla="*/ 801278 h 1250622"/>
                  <a:gd name="connsiteX234" fmla="*/ 2096339 w 2303729"/>
                  <a:gd name="connsiteY234" fmla="*/ 798136 h 1250622"/>
                  <a:gd name="connsiteX235" fmla="*/ 2086913 w 2303729"/>
                  <a:gd name="connsiteY235" fmla="*/ 804420 h 1250622"/>
                  <a:gd name="connsiteX236" fmla="*/ 2074344 w 2303729"/>
                  <a:gd name="connsiteY236" fmla="*/ 820132 h 1250622"/>
                  <a:gd name="connsiteX237" fmla="*/ 2068059 w 2303729"/>
                  <a:gd name="connsiteY237" fmla="*/ 829558 h 1250622"/>
                  <a:gd name="connsiteX238" fmla="*/ 2049205 w 2303729"/>
                  <a:gd name="connsiteY238" fmla="*/ 832701 h 1250622"/>
                  <a:gd name="connsiteX239" fmla="*/ 2039779 w 2303729"/>
                  <a:gd name="connsiteY239" fmla="*/ 835843 h 1250622"/>
                  <a:gd name="connsiteX240" fmla="*/ 2017783 w 2303729"/>
                  <a:gd name="connsiteY240" fmla="*/ 832701 h 1250622"/>
                  <a:gd name="connsiteX241" fmla="*/ 2014640 w 2303729"/>
                  <a:gd name="connsiteY241" fmla="*/ 776140 h 1250622"/>
                  <a:gd name="connsiteX242" fmla="*/ 1910946 w 2303729"/>
                  <a:gd name="connsiteY242" fmla="*/ 772998 h 1250622"/>
                  <a:gd name="connsiteX243" fmla="*/ 1901519 w 2303729"/>
                  <a:gd name="connsiteY243" fmla="*/ 766713 h 1250622"/>
                  <a:gd name="connsiteX244" fmla="*/ 1888950 w 2303729"/>
                  <a:gd name="connsiteY244" fmla="*/ 741575 h 1250622"/>
                  <a:gd name="connsiteX245" fmla="*/ 1882665 w 2303729"/>
                  <a:gd name="connsiteY245" fmla="*/ 732148 h 1250622"/>
                  <a:gd name="connsiteX246" fmla="*/ 1848100 w 2303729"/>
                  <a:gd name="connsiteY246" fmla="*/ 710152 h 1250622"/>
                  <a:gd name="connsiteX247" fmla="*/ 1819820 w 2303729"/>
                  <a:gd name="connsiteY247" fmla="*/ 716437 h 1250622"/>
                  <a:gd name="connsiteX248" fmla="*/ 1810393 w 2303729"/>
                  <a:gd name="connsiteY248" fmla="*/ 722721 h 1250622"/>
                  <a:gd name="connsiteX249" fmla="*/ 1797824 w 2303729"/>
                  <a:gd name="connsiteY249" fmla="*/ 729006 h 1250622"/>
                  <a:gd name="connsiteX250" fmla="*/ 1741263 w 2303729"/>
                  <a:gd name="connsiteY250" fmla="*/ 716437 h 1250622"/>
                  <a:gd name="connsiteX251" fmla="*/ 1738121 w 2303729"/>
                  <a:gd name="connsiteY251" fmla="*/ 707010 h 1250622"/>
                  <a:gd name="connsiteX252" fmla="*/ 1738121 w 2303729"/>
                  <a:gd name="connsiteY252" fmla="*/ 631596 h 1250622"/>
                  <a:gd name="connsiteX253" fmla="*/ 1728694 w 2303729"/>
                  <a:gd name="connsiteY253" fmla="*/ 628453 h 1250622"/>
                  <a:gd name="connsiteX254" fmla="*/ 1712983 w 2303729"/>
                  <a:gd name="connsiteY254" fmla="*/ 622169 h 1250622"/>
                  <a:gd name="connsiteX255" fmla="*/ 1690987 w 2303729"/>
                  <a:gd name="connsiteY255" fmla="*/ 615884 h 1250622"/>
                  <a:gd name="connsiteX256" fmla="*/ 1672133 w 2303729"/>
                  <a:gd name="connsiteY256" fmla="*/ 600173 h 1250622"/>
                  <a:gd name="connsiteX257" fmla="*/ 1665849 w 2303729"/>
                  <a:gd name="connsiteY257" fmla="*/ 587604 h 1250622"/>
                  <a:gd name="connsiteX258" fmla="*/ 1656422 w 2303729"/>
                  <a:gd name="connsiteY258" fmla="*/ 575035 h 1250622"/>
                  <a:gd name="connsiteX259" fmla="*/ 1643853 w 2303729"/>
                  <a:gd name="connsiteY259" fmla="*/ 556181 h 1250622"/>
                  <a:gd name="connsiteX260" fmla="*/ 1634426 w 2303729"/>
                  <a:gd name="connsiteY260" fmla="*/ 546754 h 1250622"/>
                  <a:gd name="connsiteX261" fmla="*/ 1618715 w 2303729"/>
                  <a:gd name="connsiteY261" fmla="*/ 534185 h 1250622"/>
                  <a:gd name="connsiteX262" fmla="*/ 1612430 w 2303729"/>
                  <a:gd name="connsiteY262" fmla="*/ 512189 h 1250622"/>
                  <a:gd name="connsiteX263" fmla="*/ 1603003 w 2303729"/>
                  <a:gd name="connsiteY263" fmla="*/ 509047 h 1250622"/>
                  <a:gd name="connsiteX264" fmla="*/ 1581007 w 2303729"/>
                  <a:gd name="connsiteY264" fmla="*/ 496478 h 1250622"/>
                  <a:gd name="connsiteX265" fmla="*/ 1571581 w 2303729"/>
                  <a:gd name="connsiteY265" fmla="*/ 487051 h 1250622"/>
                  <a:gd name="connsiteX266" fmla="*/ 1653280 w 2303729"/>
                  <a:gd name="connsiteY266" fmla="*/ 468198 h 1250622"/>
                  <a:gd name="connsiteX267" fmla="*/ 1650137 w 2303729"/>
                  <a:gd name="connsiteY267" fmla="*/ 430490 h 1250622"/>
                  <a:gd name="connsiteX268" fmla="*/ 1643853 w 2303729"/>
                  <a:gd name="connsiteY268" fmla="*/ 421064 h 1250622"/>
                  <a:gd name="connsiteX269" fmla="*/ 1631284 w 2303729"/>
                  <a:gd name="connsiteY269" fmla="*/ 408495 h 1250622"/>
                  <a:gd name="connsiteX270" fmla="*/ 1624999 w 2303729"/>
                  <a:gd name="connsiteY270" fmla="*/ 399068 h 1250622"/>
                  <a:gd name="connsiteX271" fmla="*/ 1646995 w 2303729"/>
                  <a:gd name="connsiteY271" fmla="*/ 386499 h 1250622"/>
                  <a:gd name="connsiteX272" fmla="*/ 1665849 w 2303729"/>
                  <a:gd name="connsiteY272" fmla="*/ 373930 h 1250622"/>
                  <a:gd name="connsiteX273" fmla="*/ 1668991 w 2303729"/>
                  <a:gd name="connsiteY273" fmla="*/ 364503 h 1250622"/>
                  <a:gd name="connsiteX274" fmla="*/ 1678418 w 2303729"/>
                  <a:gd name="connsiteY274" fmla="*/ 355076 h 1250622"/>
                  <a:gd name="connsiteX275" fmla="*/ 1675275 w 2303729"/>
                  <a:gd name="connsiteY275" fmla="*/ 329938 h 1250622"/>
                  <a:gd name="connsiteX276" fmla="*/ 1672133 w 2303729"/>
                  <a:gd name="connsiteY276" fmla="*/ 320511 h 1250622"/>
                  <a:gd name="connsiteX277" fmla="*/ 1694129 w 2303729"/>
                  <a:gd name="connsiteY277" fmla="*/ 323653 h 1250622"/>
                  <a:gd name="connsiteX278" fmla="*/ 1725552 w 2303729"/>
                  <a:gd name="connsiteY278" fmla="*/ 336222 h 1250622"/>
                  <a:gd name="connsiteX279" fmla="*/ 1734979 w 2303729"/>
                  <a:gd name="connsiteY279" fmla="*/ 339365 h 1250622"/>
                  <a:gd name="connsiteX280" fmla="*/ 1753832 w 2303729"/>
                  <a:gd name="connsiteY280" fmla="*/ 348791 h 1250622"/>
                  <a:gd name="connsiteX281" fmla="*/ 1763259 w 2303729"/>
                  <a:gd name="connsiteY281" fmla="*/ 358218 h 1250622"/>
                  <a:gd name="connsiteX282" fmla="*/ 1772686 w 2303729"/>
                  <a:gd name="connsiteY282" fmla="*/ 361361 h 1250622"/>
                  <a:gd name="connsiteX283" fmla="*/ 1782113 w 2303729"/>
                  <a:gd name="connsiteY283" fmla="*/ 367645 h 1250622"/>
                  <a:gd name="connsiteX284" fmla="*/ 1829247 w 2303729"/>
                  <a:gd name="connsiteY284" fmla="*/ 355076 h 1250622"/>
                  <a:gd name="connsiteX285" fmla="*/ 1832389 w 2303729"/>
                  <a:gd name="connsiteY285" fmla="*/ 323653 h 1250622"/>
                  <a:gd name="connsiteX286" fmla="*/ 1882665 w 2303729"/>
                  <a:gd name="connsiteY286" fmla="*/ 320511 h 1250622"/>
                  <a:gd name="connsiteX287" fmla="*/ 1904661 w 2303729"/>
                  <a:gd name="connsiteY287" fmla="*/ 307942 h 1250622"/>
                  <a:gd name="connsiteX288" fmla="*/ 1914088 w 2303729"/>
                  <a:gd name="connsiteY288" fmla="*/ 301657 h 1250622"/>
                  <a:gd name="connsiteX289" fmla="*/ 1970649 w 2303729"/>
                  <a:gd name="connsiteY289" fmla="*/ 298515 h 1250622"/>
                  <a:gd name="connsiteX290" fmla="*/ 1980075 w 2303729"/>
                  <a:gd name="connsiteY290" fmla="*/ 257666 h 1250622"/>
                  <a:gd name="connsiteX291" fmla="*/ 1989502 w 2303729"/>
                  <a:gd name="connsiteY291" fmla="*/ 248239 h 1250622"/>
                  <a:gd name="connsiteX292" fmla="*/ 1961222 w 2303729"/>
                  <a:gd name="connsiteY292" fmla="*/ 235670 h 1250622"/>
                  <a:gd name="connsiteX293" fmla="*/ 1942368 w 2303729"/>
                  <a:gd name="connsiteY293" fmla="*/ 219958 h 1250622"/>
                  <a:gd name="connsiteX294" fmla="*/ 1936084 w 2303729"/>
                  <a:gd name="connsiteY294" fmla="*/ 210532 h 1250622"/>
                  <a:gd name="connsiteX295" fmla="*/ 1926657 w 2303729"/>
                  <a:gd name="connsiteY295" fmla="*/ 204247 h 1250622"/>
                  <a:gd name="connsiteX296" fmla="*/ 1923515 w 2303729"/>
                  <a:gd name="connsiteY296" fmla="*/ 194820 h 1250622"/>
                  <a:gd name="connsiteX297" fmla="*/ 1929799 w 2303729"/>
                  <a:gd name="connsiteY297" fmla="*/ 131975 h 1250622"/>
                  <a:gd name="connsiteX298" fmla="*/ 1923515 w 2303729"/>
                  <a:gd name="connsiteY298" fmla="*/ 122548 h 1250622"/>
                  <a:gd name="connsiteX299" fmla="*/ 1914088 w 2303729"/>
                  <a:gd name="connsiteY299" fmla="*/ 119406 h 1250622"/>
                  <a:gd name="connsiteX300" fmla="*/ 1904661 w 2303729"/>
                  <a:gd name="connsiteY300" fmla="*/ 113121 h 1250622"/>
                  <a:gd name="connsiteX301" fmla="*/ 1895234 w 2303729"/>
                  <a:gd name="connsiteY301" fmla="*/ 75414 h 1250622"/>
                  <a:gd name="connsiteX302" fmla="*/ 1888950 w 2303729"/>
                  <a:gd name="connsiteY302" fmla="*/ 62845 h 1250622"/>
                  <a:gd name="connsiteX303" fmla="*/ 1882665 w 2303729"/>
                  <a:gd name="connsiteY303" fmla="*/ 28280 h 1250622"/>
                  <a:gd name="connsiteX304" fmla="*/ 1876381 w 2303729"/>
                  <a:gd name="connsiteY304" fmla="*/ 15711 h 1250622"/>
                  <a:gd name="connsiteX305" fmla="*/ 1870096 w 2303729"/>
                  <a:gd name="connsiteY305" fmla="*/ 6284 h 1250622"/>
                  <a:gd name="connsiteX306" fmla="*/ 1857527 w 2303729"/>
                  <a:gd name="connsiteY306" fmla="*/ 3142 h 1250622"/>
                  <a:gd name="connsiteX307" fmla="*/ 1848100 w 2303729"/>
                  <a:gd name="connsiteY307" fmla="*/ 0 h 1250622"/>
                  <a:gd name="connsiteX308" fmla="*/ 1807251 w 2303729"/>
                  <a:gd name="connsiteY308" fmla="*/ 6284 h 1250622"/>
                  <a:gd name="connsiteX309" fmla="*/ 1788397 w 2303729"/>
                  <a:gd name="connsiteY309" fmla="*/ 15711 h 1250622"/>
                  <a:gd name="connsiteX310" fmla="*/ 1769544 w 2303729"/>
                  <a:gd name="connsiteY310" fmla="*/ 34565 h 1250622"/>
                  <a:gd name="connsiteX311" fmla="*/ 1750690 w 2303729"/>
                  <a:gd name="connsiteY311" fmla="*/ 53418 h 1250622"/>
                  <a:gd name="connsiteX312" fmla="*/ 1731836 w 2303729"/>
                  <a:gd name="connsiteY312" fmla="*/ 65987 h 1250622"/>
                  <a:gd name="connsiteX313" fmla="*/ 1725552 w 2303729"/>
                  <a:gd name="connsiteY313" fmla="*/ 87983 h 1250622"/>
                  <a:gd name="connsiteX314" fmla="*/ 1719267 w 2303729"/>
                  <a:gd name="connsiteY314" fmla="*/ 138259 h 1250622"/>
                  <a:gd name="connsiteX315" fmla="*/ 1706698 w 2303729"/>
                  <a:gd name="connsiteY315" fmla="*/ 157113 h 1250622"/>
                  <a:gd name="connsiteX316" fmla="*/ 1690987 w 2303729"/>
                  <a:gd name="connsiteY316" fmla="*/ 172824 h 1250622"/>
                  <a:gd name="connsiteX317" fmla="*/ 1668991 w 2303729"/>
                  <a:gd name="connsiteY317" fmla="*/ 201105 h 1250622"/>
                  <a:gd name="connsiteX318" fmla="*/ 1656422 w 2303729"/>
                  <a:gd name="connsiteY318" fmla="*/ 207389 h 1250622"/>
                  <a:gd name="connsiteX319" fmla="*/ 1624999 w 2303729"/>
                  <a:gd name="connsiteY319" fmla="*/ 204247 h 1250622"/>
                  <a:gd name="connsiteX320" fmla="*/ 1615572 w 2303729"/>
                  <a:gd name="connsiteY320" fmla="*/ 201105 h 1250622"/>
                  <a:gd name="connsiteX321" fmla="*/ 1606146 w 2303729"/>
                  <a:gd name="connsiteY321" fmla="*/ 191678 h 1250622"/>
                  <a:gd name="connsiteX322" fmla="*/ 1574723 w 2303729"/>
                  <a:gd name="connsiteY322" fmla="*/ 175967 h 1250622"/>
                  <a:gd name="connsiteX323" fmla="*/ 1581007 w 2303729"/>
                  <a:gd name="connsiteY323" fmla="*/ 138259 h 1250622"/>
                  <a:gd name="connsiteX324" fmla="*/ 1587292 w 2303729"/>
                  <a:gd name="connsiteY324" fmla="*/ 128833 h 1250622"/>
                  <a:gd name="connsiteX325" fmla="*/ 1596719 w 2303729"/>
                  <a:gd name="connsiteY325" fmla="*/ 119406 h 1250622"/>
                  <a:gd name="connsiteX326" fmla="*/ 1599861 w 2303729"/>
                  <a:gd name="connsiteY326" fmla="*/ 106837 h 1250622"/>
                  <a:gd name="connsiteX327" fmla="*/ 1590434 w 2303729"/>
                  <a:gd name="connsiteY327" fmla="*/ 103695 h 1250622"/>
                  <a:gd name="connsiteX328" fmla="*/ 1555869 w 2303729"/>
                  <a:gd name="connsiteY328" fmla="*/ 106837 h 1250622"/>
                  <a:gd name="connsiteX329" fmla="*/ 1521304 w 2303729"/>
                  <a:gd name="connsiteY329" fmla="*/ 116264 h 1250622"/>
                  <a:gd name="connsiteX330" fmla="*/ 1511878 w 2303729"/>
                  <a:gd name="connsiteY330" fmla="*/ 119406 h 1250622"/>
                  <a:gd name="connsiteX331" fmla="*/ 1499308 w 2303729"/>
                  <a:gd name="connsiteY331" fmla="*/ 122548 h 1250622"/>
                  <a:gd name="connsiteX332" fmla="*/ 1480455 w 2303729"/>
                  <a:gd name="connsiteY332" fmla="*/ 116264 h 1250622"/>
                  <a:gd name="connsiteX333" fmla="*/ 1467886 w 2303729"/>
                  <a:gd name="connsiteY333" fmla="*/ 97410 h 1250622"/>
                  <a:gd name="connsiteX334" fmla="*/ 1464744 w 2303729"/>
                  <a:gd name="connsiteY334" fmla="*/ 81699 h 1250622"/>
                  <a:gd name="connsiteX335" fmla="*/ 1452174 w 2303729"/>
                  <a:gd name="connsiteY335" fmla="*/ 62845 h 1250622"/>
                  <a:gd name="connsiteX336" fmla="*/ 1445890 w 2303729"/>
                  <a:gd name="connsiteY336" fmla="*/ 53418 h 1250622"/>
                  <a:gd name="connsiteX337" fmla="*/ 1442748 w 2303729"/>
                  <a:gd name="connsiteY337" fmla="*/ 43991 h 1250622"/>
                  <a:gd name="connsiteX338" fmla="*/ 1433321 w 2303729"/>
                  <a:gd name="connsiteY338" fmla="*/ 25138 h 1250622"/>
                  <a:gd name="connsiteX339" fmla="*/ 1354764 w 2303729"/>
                  <a:gd name="connsiteY339" fmla="*/ 47134 h 1250622"/>
                  <a:gd name="connsiteX340" fmla="*/ 1323341 w 2303729"/>
                  <a:gd name="connsiteY340" fmla="*/ 40849 h 1250622"/>
                  <a:gd name="connsiteX341" fmla="*/ 1304488 w 2303729"/>
                  <a:gd name="connsiteY341" fmla="*/ 53418 h 1250622"/>
                  <a:gd name="connsiteX342" fmla="*/ 1291919 w 2303729"/>
                  <a:gd name="connsiteY342" fmla="*/ 56561 h 1250622"/>
                  <a:gd name="connsiteX343" fmla="*/ 1276207 w 2303729"/>
                  <a:gd name="connsiteY343" fmla="*/ 72272 h 1250622"/>
                  <a:gd name="connsiteX344" fmla="*/ 1266781 w 2303729"/>
                  <a:gd name="connsiteY344" fmla="*/ 84841 h 1250622"/>
                  <a:gd name="connsiteX345" fmla="*/ 1276207 w 2303729"/>
                  <a:gd name="connsiteY345" fmla="*/ 113121 h 1250622"/>
                  <a:gd name="connsiteX346" fmla="*/ 1285634 w 2303729"/>
                  <a:gd name="connsiteY346" fmla="*/ 131975 h 1250622"/>
                  <a:gd name="connsiteX347" fmla="*/ 1304488 w 2303729"/>
                  <a:gd name="connsiteY347" fmla="*/ 138259 h 1250622"/>
                  <a:gd name="connsiteX348" fmla="*/ 1317057 w 2303729"/>
                  <a:gd name="connsiteY348" fmla="*/ 141402 h 1250622"/>
                  <a:gd name="connsiteX349" fmla="*/ 1326484 w 2303729"/>
                  <a:gd name="connsiteY349" fmla="*/ 144544 h 1250622"/>
                  <a:gd name="connsiteX350" fmla="*/ 1376760 w 2303729"/>
                  <a:gd name="connsiteY350" fmla="*/ 147686 h 1250622"/>
                  <a:gd name="connsiteX351" fmla="*/ 1345337 w 2303729"/>
                  <a:gd name="connsiteY351" fmla="*/ 163398 h 1250622"/>
                  <a:gd name="connsiteX352" fmla="*/ 1335911 w 2303729"/>
                  <a:gd name="connsiteY352" fmla="*/ 166540 h 1250622"/>
                  <a:gd name="connsiteX353" fmla="*/ 1298203 w 2303729"/>
                  <a:gd name="connsiteY353" fmla="*/ 169682 h 1250622"/>
                  <a:gd name="connsiteX354" fmla="*/ 1288777 w 2303729"/>
                  <a:gd name="connsiteY354" fmla="*/ 175967 h 1250622"/>
                  <a:gd name="connsiteX355" fmla="*/ 1285634 w 2303729"/>
                  <a:gd name="connsiteY355" fmla="*/ 185393 h 1250622"/>
                  <a:gd name="connsiteX356" fmla="*/ 1282492 w 2303729"/>
                  <a:gd name="connsiteY356" fmla="*/ 201105 h 1250622"/>
                  <a:gd name="connsiteX357" fmla="*/ 1266781 w 2303729"/>
                  <a:gd name="connsiteY357" fmla="*/ 219958 h 1250622"/>
                  <a:gd name="connsiteX358" fmla="*/ 1260496 w 2303729"/>
                  <a:gd name="connsiteY358" fmla="*/ 229385 h 1250622"/>
                  <a:gd name="connsiteX359" fmla="*/ 1251069 w 2303729"/>
                  <a:gd name="connsiteY359" fmla="*/ 245097 h 1250622"/>
                  <a:gd name="connsiteX360" fmla="*/ 1247927 w 2303729"/>
                  <a:gd name="connsiteY360" fmla="*/ 254523 h 1250622"/>
                  <a:gd name="connsiteX361" fmla="*/ 1238500 w 2303729"/>
                  <a:gd name="connsiteY361" fmla="*/ 260808 h 1250622"/>
                  <a:gd name="connsiteX362" fmla="*/ 1229073 w 2303729"/>
                  <a:gd name="connsiteY362" fmla="*/ 257666 h 1250622"/>
                  <a:gd name="connsiteX363" fmla="*/ 1219647 w 2303729"/>
                  <a:gd name="connsiteY363" fmla="*/ 207389 h 1250622"/>
                  <a:gd name="connsiteX364" fmla="*/ 1200793 w 2303729"/>
                  <a:gd name="connsiteY364" fmla="*/ 194820 h 1250622"/>
                  <a:gd name="connsiteX365" fmla="*/ 1128521 w 2303729"/>
                  <a:gd name="connsiteY365" fmla="*/ 197963 h 1250622"/>
                  <a:gd name="connsiteX366" fmla="*/ 1125379 w 2303729"/>
                  <a:gd name="connsiteY366" fmla="*/ 207389 h 1250622"/>
                  <a:gd name="connsiteX367" fmla="*/ 1128521 w 2303729"/>
                  <a:gd name="connsiteY367" fmla="*/ 273377 h 1250622"/>
                  <a:gd name="connsiteX368" fmla="*/ 1131663 w 2303729"/>
                  <a:gd name="connsiteY368" fmla="*/ 276519 h 1250622"/>
                  <a:gd name="connsiteX369" fmla="*/ 1075102 w 2303729"/>
                  <a:gd name="connsiteY369" fmla="*/ 389641 h 1250622"/>
                  <a:gd name="connsiteX370" fmla="*/ 1021684 w 2303729"/>
                  <a:gd name="connsiteY370" fmla="*/ 392783 h 1250622"/>
                  <a:gd name="connsiteX371" fmla="*/ 987119 w 2303729"/>
                  <a:gd name="connsiteY371" fmla="*/ 370787 h 1250622"/>
                  <a:gd name="connsiteX372" fmla="*/ 983977 w 2303729"/>
                  <a:gd name="connsiteY372" fmla="*/ 361361 h 1250622"/>
                  <a:gd name="connsiteX373" fmla="*/ 980834 w 2303729"/>
                  <a:gd name="connsiteY373" fmla="*/ 333080 h 1250622"/>
                  <a:gd name="connsiteX374" fmla="*/ 971407 w 2303729"/>
                  <a:gd name="connsiteY374" fmla="*/ 314226 h 1250622"/>
                  <a:gd name="connsiteX375" fmla="*/ 961981 w 2303729"/>
                  <a:gd name="connsiteY375" fmla="*/ 311084 h 1250622"/>
                  <a:gd name="connsiteX376" fmla="*/ 936842 w 2303729"/>
                  <a:gd name="connsiteY376" fmla="*/ 304800 h 1250622"/>
                  <a:gd name="connsiteX377" fmla="*/ 917989 w 2303729"/>
                  <a:gd name="connsiteY377" fmla="*/ 301657 h 1250622"/>
                  <a:gd name="connsiteX378" fmla="*/ 855144 w 2303729"/>
                  <a:gd name="connsiteY378" fmla="*/ 263950 h 1250622"/>
                  <a:gd name="connsiteX379" fmla="*/ 776587 w 2303729"/>
                  <a:gd name="connsiteY379" fmla="*/ 326796 h 1250622"/>
                  <a:gd name="connsiteX380" fmla="*/ 786014 w 2303729"/>
                  <a:gd name="connsiteY380" fmla="*/ 389641 h 1250622"/>
                  <a:gd name="connsiteX381" fmla="*/ 757733 w 2303729"/>
                  <a:gd name="connsiteY381" fmla="*/ 383356 h 1250622"/>
                  <a:gd name="connsiteX382" fmla="*/ 742022 w 2303729"/>
                  <a:gd name="connsiteY382" fmla="*/ 361361 h 1250622"/>
                  <a:gd name="connsiteX383" fmla="*/ 729453 w 2303729"/>
                  <a:gd name="connsiteY383" fmla="*/ 342507 h 1250622"/>
                  <a:gd name="connsiteX384" fmla="*/ 726311 w 2303729"/>
                  <a:gd name="connsiteY384" fmla="*/ 333080 h 1250622"/>
                  <a:gd name="connsiteX385" fmla="*/ 716884 w 2303729"/>
                  <a:gd name="connsiteY385" fmla="*/ 326796 h 1250622"/>
                  <a:gd name="connsiteX386" fmla="*/ 698030 w 2303729"/>
                  <a:gd name="connsiteY386" fmla="*/ 314226 h 1250622"/>
                  <a:gd name="connsiteX387" fmla="*/ 591193 w 2303729"/>
                  <a:gd name="connsiteY387" fmla="*/ 317369 h 1250622"/>
                  <a:gd name="connsiteX388" fmla="*/ 594335 w 2303729"/>
                  <a:gd name="connsiteY388" fmla="*/ 364503 h 1250622"/>
                  <a:gd name="connsiteX389" fmla="*/ 610047 w 2303729"/>
                  <a:gd name="connsiteY389" fmla="*/ 389641 h 1250622"/>
                  <a:gd name="connsiteX390" fmla="*/ 613189 w 2303729"/>
                  <a:gd name="connsiteY390" fmla="*/ 399068 h 1250622"/>
                  <a:gd name="connsiteX391" fmla="*/ 613189 w 2303729"/>
                  <a:gd name="connsiteY391" fmla="*/ 452486 h 1250622"/>
                  <a:gd name="connsiteX392" fmla="*/ 606904 w 2303729"/>
                  <a:gd name="connsiteY392" fmla="*/ 465055 h 1250622"/>
                  <a:gd name="connsiteX393" fmla="*/ 603762 w 2303729"/>
                  <a:gd name="connsiteY393" fmla="*/ 474482 h 1250622"/>
                  <a:gd name="connsiteX394" fmla="*/ 600620 w 2303729"/>
                  <a:gd name="connsiteY394" fmla="*/ 499620 h 1250622"/>
                  <a:gd name="connsiteX395" fmla="*/ 591193 w 2303729"/>
                  <a:gd name="connsiteY395" fmla="*/ 496478 h 1250622"/>
                  <a:gd name="connsiteX396" fmla="*/ 581766 w 2303729"/>
                  <a:gd name="connsiteY396" fmla="*/ 487051 h 1250622"/>
                  <a:gd name="connsiteX397" fmla="*/ 572339 w 2303729"/>
                  <a:gd name="connsiteY397" fmla="*/ 480767 h 1250622"/>
                  <a:gd name="connsiteX398" fmla="*/ 553486 w 2303729"/>
                  <a:gd name="connsiteY398" fmla="*/ 465055 h 1250622"/>
                  <a:gd name="connsiteX399" fmla="*/ 547201 w 2303729"/>
                  <a:gd name="connsiteY399" fmla="*/ 474482 h 1250622"/>
                  <a:gd name="connsiteX400" fmla="*/ 540917 w 2303729"/>
                  <a:gd name="connsiteY400" fmla="*/ 527901 h 1250622"/>
                  <a:gd name="connsiteX401" fmla="*/ 534632 w 2303729"/>
                  <a:gd name="connsiteY401" fmla="*/ 559323 h 1250622"/>
                  <a:gd name="connsiteX402" fmla="*/ 525205 w 2303729"/>
                  <a:gd name="connsiteY402" fmla="*/ 581319 h 1250622"/>
                  <a:gd name="connsiteX403" fmla="*/ 515779 w 2303729"/>
                  <a:gd name="connsiteY403" fmla="*/ 587604 h 1250622"/>
                  <a:gd name="connsiteX404" fmla="*/ 512636 w 2303729"/>
                  <a:gd name="connsiteY404" fmla="*/ 622169 h 1250622"/>
                  <a:gd name="connsiteX405" fmla="*/ 509494 w 2303729"/>
                  <a:gd name="connsiteY405" fmla="*/ 631596 h 1250622"/>
                  <a:gd name="connsiteX406" fmla="*/ 500067 w 2303729"/>
                  <a:gd name="connsiteY406" fmla="*/ 634738 h 1250622"/>
                  <a:gd name="connsiteX407" fmla="*/ 478071 w 2303729"/>
                  <a:gd name="connsiteY407" fmla="*/ 637880 h 1250622"/>
                  <a:gd name="connsiteX408" fmla="*/ 421511 w 2303729"/>
                  <a:gd name="connsiteY408" fmla="*/ 634738 h 1250622"/>
                  <a:gd name="connsiteX409" fmla="*/ 408941 w 2303729"/>
                  <a:gd name="connsiteY409" fmla="*/ 631596 h 1250622"/>
                  <a:gd name="connsiteX410" fmla="*/ 377519 w 2303729"/>
                  <a:gd name="connsiteY410" fmla="*/ 628453 h 1250622"/>
                  <a:gd name="connsiteX411" fmla="*/ 349238 w 2303729"/>
                  <a:gd name="connsiteY411" fmla="*/ 622169 h 1250622"/>
                  <a:gd name="connsiteX412" fmla="*/ 264397 w 2303729"/>
                  <a:gd name="connsiteY412" fmla="*/ 625311 h 1250622"/>
                  <a:gd name="connsiteX413" fmla="*/ 248686 w 2303729"/>
                  <a:gd name="connsiteY413" fmla="*/ 647307 h 1250622"/>
                  <a:gd name="connsiteX414" fmla="*/ 239259 w 2303729"/>
                  <a:gd name="connsiteY414" fmla="*/ 650449 h 1250622"/>
                  <a:gd name="connsiteX415" fmla="*/ 210979 w 2303729"/>
                  <a:gd name="connsiteY415" fmla="*/ 653591 h 1250622"/>
                  <a:gd name="connsiteX416" fmla="*/ 170129 w 2303729"/>
                  <a:gd name="connsiteY416" fmla="*/ 650449 h 125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</a:cxnLst>
                <a:rect l="l" t="t" r="r" b="b"/>
                <a:pathLst>
                  <a:path w="2303729" h="1250622">
                    <a:moveTo>
                      <a:pt x="170129" y="650449"/>
                    </a:moveTo>
                    <a:lnTo>
                      <a:pt x="170129" y="650449"/>
                    </a:lnTo>
                    <a:cubicBezTo>
                      <a:pt x="166987" y="659876"/>
                      <a:pt x="162978" y="669057"/>
                      <a:pt x="160702" y="678730"/>
                    </a:cubicBezTo>
                    <a:cubicBezTo>
                      <a:pt x="158768" y="686950"/>
                      <a:pt x="160990" y="696151"/>
                      <a:pt x="157560" y="703868"/>
                    </a:cubicBezTo>
                    <a:cubicBezTo>
                      <a:pt x="156215" y="706895"/>
                      <a:pt x="151177" y="705705"/>
                      <a:pt x="148133" y="707010"/>
                    </a:cubicBezTo>
                    <a:cubicBezTo>
                      <a:pt x="143827" y="708855"/>
                      <a:pt x="139754" y="711200"/>
                      <a:pt x="135564" y="713295"/>
                    </a:cubicBezTo>
                    <a:cubicBezTo>
                      <a:pt x="133469" y="716437"/>
                      <a:pt x="129549" y="718954"/>
                      <a:pt x="129280" y="722721"/>
                    </a:cubicBezTo>
                    <a:cubicBezTo>
                      <a:pt x="127824" y="743099"/>
                      <a:pt x="126162" y="756255"/>
                      <a:pt x="141849" y="766713"/>
                    </a:cubicBezTo>
                    <a:cubicBezTo>
                      <a:pt x="144605" y="768550"/>
                      <a:pt x="148133" y="768808"/>
                      <a:pt x="151275" y="769855"/>
                    </a:cubicBezTo>
                    <a:cubicBezTo>
                      <a:pt x="154417" y="771950"/>
                      <a:pt x="157251" y="774606"/>
                      <a:pt x="160702" y="776140"/>
                    </a:cubicBezTo>
                    <a:cubicBezTo>
                      <a:pt x="166756" y="778830"/>
                      <a:pt x="179556" y="782424"/>
                      <a:pt x="179556" y="782424"/>
                    </a:cubicBezTo>
                    <a:cubicBezTo>
                      <a:pt x="182698" y="784519"/>
                      <a:pt x="186313" y="786038"/>
                      <a:pt x="188983" y="788709"/>
                    </a:cubicBezTo>
                    <a:cubicBezTo>
                      <a:pt x="191653" y="791379"/>
                      <a:pt x="192318" y="795777"/>
                      <a:pt x="195267" y="798136"/>
                    </a:cubicBezTo>
                    <a:cubicBezTo>
                      <a:pt x="197853" y="800205"/>
                      <a:pt x="201552" y="800231"/>
                      <a:pt x="204694" y="801278"/>
                    </a:cubicBezTo>
                    <a:cubicBezTo>
                      <a:pt x="211549" y="821846"/>
                      <a:pt x="202028" y="801659"/>
                      <a:pt x="217263" y="813847"/>
                    </a:cubicBezTo>
                    <a:cubicBezTo>
                      <a:pt x="220212" y="816206"/>
                      <a:pt x="221453" y="820132"/>
                      <a:pt x="223548" y="823274"/>
                    </a:cubicBezTo>
                    <a:cubicBezTo>
                      <a:pt x="229265" y="846143"/>
                      <a:pt x="235694" y="866593"/>
                      <a:pt x="223548" y="892404"/>
                    </a:cubicBezTo>
                    <a:cubicBezTo>
                      <a:pt x="222877" y="893830"/>
                      <a:pt x="189623" y="886876"/>
                      <a:pt x="185840" y="886119"/>
                    </a:cubicBezTo>
                    <a:cubicBezTo>
                      <a:pt x="182698" y="884024"/>
                      <a:pt x="178940" y="882642"/>
                      <a:pt x="176414" y="879835"/>
                    </a:cubicBezTo>
                    <a:cubicBezTo>
                      <a:pt x="169407" y="872050"/>
                      <a:pt x="163370" y="863412"/>
                      <a:pt x="157560" y="854697"/>
                    </a:cubicBezTo>
                    <a:cubicBezTo>
                      <a:pt x="155465" y="851555"/>
                      <a:pt x="153693" y="848171"/>
                      <a:pt x="151275" y="845270"/>
                    </a:cubicBezTo>
                    <a:cubicBezTo>
                      <a:pt x="148430" y="841856"/>
                      <a:pt x="144694" y="839257"/>
                      <a:pt x="141849" y="835843"/>
                    </a:cubicBezTo>
                    <a:cubicBezTo>
                      <a:pt x="128759" y="820134"/>
                      <a:pt x="143417" y="831651"/>
                      <a:pt x="126137" y="820132"/>
                    </a:cubicBezTo>
                    <a:cubicBezTo>
                      <a:pt x="124042" y="816990"/>
                      <a:pt x="121542" y="814083"/>
                      <a:pt x="119853" y="810705"/>
                    </a:cubicBezTo>
                    <a:cubicBezTo>
                      <a:pt x="118372" y="807742"/>
                      <a:pt x="118016" y="804322"/>
                      <a:pt x="116711" y="801278"/>
                    </a:cubicBezTo>
                    <a:cubicBezTo>
                      <a:pt x="114863" y="796965"/>
                      <a:pt x="108086" y="783227"/>
                      <a:pt x="104141" y="779282"/>
                    </a:cubicBezTo>
                    <a:cubicBezTo>
                      <a:pt x="101471" y="776612"/>
                      <a:pt x="97857" y="775093"/>
                      <a:pt x="94715" y="772998"/>
                    </a:cubicBezTo>
                    <a:cubicBezTo>
                      <a:pt x="83380" y="780554"/>
                      <a:pt x="75043" y="785221"/>
                      <a:pt x="66434" y="798136"/>
                    </a:cubicBezTo>
                    <a:cubicBezTo>
                      <a:pt x="64339" y="801278"/>
                      <a:pt x="62820" y="804893"/>
                      <a:pt x="60150" y="807563"/>
                    </a:cubicBezTo>
                    <a:cubicBezTo>
                      <a:pt x="57480" y="810233"/>
                      <a:pt x="53624" y="811429"/>
                      <a:pt x="50723" y="813847"/>
                    </a:cubicBezTo>
                    <a:cubicBezTo>
                      <a:pt x="47309" y="816692"/>
                      <a:pt x="45512" y="821869"/>
                      <a:pt x="41296" y="823274"/>
                    </a:cubicBezTo>
                    <a:cubicBezTo>
                      <a:pt x="32298" y="826273"/>
                      <a:pt x="22443" y="825369"/>
                      <a:pt x="13016" y="826416"/>
                    </a:cubicBezTo>
                    <a:cubicBezTo>
                      <a:pt x="1138" y="838294"/>
                      <a:pt x="-5984" y="840509"/>
                      <a:pt x="6731" y="864123"/>
                    </a:cubicBezTo>
                    <a:cubicBezTo>
                      <a:pt x="10312" y="870773"/>
                      <a:pt x="19300" y="872502"/>
                      <a:pt x="25585" y="876692"/>
                    </a:cubicBezTo>
                    <a:lnTo>
                      <a:pt x="44438" y="889262"/>
                    </a:lnTo>
                    <a:cubicBezTo>
                      <a:pt x="47580" y="891357"/>
                      <a:pt x="50916" y="893187"/>
                      <a:pt x="53865" y="895546"/>
                    </a:cubicBezTo>
                    <a:cubicBezTo>
                      <a:pt x="72163" y="910184"/>
                      <a:pt x="63214" y="905994"/>
                      <a:pt x="79003" y="911257"/>
                    </a:cubicBezTo>
                    <a:cubicBezTo>
                      <a:pt x="82145" y="914399"/>
                      <a:pt x="84545" y="918526"/>
                      <a:pt x="88430" y="920684"/>
                    </a:cubicBezTo>
                    <a:cubicBezTo>
                      <a:pt x="94221" y="923901"/>
                      <a:pt x="101359" y="924007"/>
                      <a:pt x="107284" y="926969"/>
                    </a:cubicBezTo>
                    <a:cubicBezTo>
                      <a:pt x="129002" y="937827"/>
                      <a:pt x="110539" y="930136"/>
                      <a:pt x="138706" y="936396"/>
                    </a:cubicBezTo>
                    <a:cubicBezTo>
                      <a:pt x="141939" y="937115"/>
                      <a:pt x="144937" y="938667"/>
                      <a:pt x="148133" y="939538"/>
                    </a:cubicBezTo>
                    <a:cubicBezTo>
                      <a:pt x="156466" y="941810"/>
                      <a:pt x="164855" y="943880"/>
                      <a:pt x="173271" y="945822"/>
                    </a:cubicBezTo>
                    <a:cubicBezTo>
                      <a:pt x="187703" y="949152"/>
                      <a:pt x="192694" y="949354"/>
                      <a:pt x="207836" y="952107"/>
                    </a:cubicBezTo>
                    <a:cubicBezTo>
                      <a:pt x="213091" y="953062"/>
                      <a:pt x="218311" y="954202"/>
                      <a:pt x="223548" y="955249"/>
                    </a:cubicBezTo>
                    <a:cubicBezTo>
                      <a:pt x="226690" y="957344"/>
                      <a:pt x="229503" y="960046"/>
                      <a:pt x="232974" y="961534"/>
                    </a:cubicBezTo>
                    <a:cubicBezTo>
                      <a:pt x="236944" y="963235"/>
                      <a:pt x="241391" y="963490"/>
                      <a:pt x="245544" y="964676"/>
                    </a:cubicBezTo>
                    <a:cubicBezTo>
                      <a:pt x="248729" y="965586"/>
                      <a:pt x="251828" y="966771"/>
                      <a:pt x="254970" y="967818"/>
                    </a:cubicBezTo>
                    <a:cubicBezTo>
                      <a:pt x="285365" y="990615"/>
                      <a:pt x="252972" y="968390"/>
                      <a:pt x="276966" y="980387"/>
                    </a:cubicBezTo>
                    <a:cubicBezTo>
                      <a:pt x="280344" y="982076"/>
                      <a:pt x="282857" y="985346"/>
                      <a:pt x="286393" y="986672"/>
                    </a:cubicBezTo>
                    <a:cubicBezTo>
                      <a:pt x="291394" y="988547"/>
                      <a:pt x="296867" y="988767"/>
                      <a:pt x="302104" y="989814"/>
                    </a:cubicBezTo>
                    <a:cubicBezTo>
                      <a:pt x="342332" y="986941"/>
                      <a:pt x="360444" y="983783"/>
                      <a:pt x="402657" y="989814"/>
                    </a:cubicBezTo>
                    <a:cubicBezTo>
                      <a:pt x="408211" y="990607"/>
                      <a:pt x="418321" y="1002790"/>
                      <a:pt x="421511" y="1005525"/>
                    </a:cubicBezTo>
                    <a:cubicBezTo>
                      <a:pt x="425487" y="1008933"/>
                      <a:pt x="430187" y="1011448"/>
                      <a:pt x="434080" y="1014952"/>
                    </a:cubicBezTo>
                    <a:cubicBezTo>
                      <a:pt x="464825" y="1042623"/>
                      <a:pt x="441620" y="1026264"/>
                      <a:pt x="462360" y="1040090"/>
                    </a:cubicBezTo>
                    <a:cubicBezTo>
                      <a:pt x="464455" y="1043232"/>
                      <a:pt x="467111" y="1046066"/>
                      <a:pt x="468645" y="1049517"/>
                    </a:cubicBezTo>
                    <a:cubicBezTo>
                      <a:pt x="471335" y="1055571"/>
                      <a:pt x="468644" y="1066276"/>
                      <a:pt x="474929" y="1068371"/>
                    </a:cubicBezTo>
                    <a:lnTo>
                      <a:pt x="493783" y="1074655"/>
                    </a:lnTo>
                    <a:cubicBezTo>
                      <a:pt x="491314" y="1114152"/>
                      <a:pt x="474536" y="1122401"/>
                      <a:pt x="500067" y="1128074"/>
                    </a:cubicBezTo>
                    <a:cubicBezTo>
                      <a:pt x="506287" y="1129456"/>
                      <a:pt x="512636" y="1130169"/>
                      <a:pt x="518921" y="1131216"/>
                    </a:cubicBezTo>
                    <a:cubicBezTo>
                      <a:pt x="528348" y="1130169"/>
                      <a:pt x="538395" y="1131596"/>
                      <a:pt x="547201" y="1128074"/>
                    </a:cubicBezTo>
                    <a:cubicBezTo>
                      <a:pt x="550276" y="1126844"/>
                      <a:pt x="549906" y="1121930"/>
                      <a:pt x="550344" y="1118647"/>
                    </a:cubicBezTo>
                    <a:cubicBezTo>
                      <a:pt x="552011" y="1106145"/>
                      <a:pt x="548958" y="1092712"/>
                      <a:pt x="553486" y="1080940"/>
                    </a:cubicBezTo>
                    <a:cubicBezTo>
                      <a:pt x="555036" y="1076909"/>
                      <a:pt x="561753" y="1078172"/>
                      <a:pt x="566055" y="1077798"/>
                    </a:cubicBezTo>
                    <a:cubicBezTo>
                      <a:pt x="585909" y="1076071"/>
                      <a:pt x="605857" y="1075703"/>
                      <a:pt x="625758" y="1074655"/>
                    </a:cubicBezTo>
                    <a:cubicBezTo>
                      <a:pt x="645079" y="1064995"/>
                      <a:pt x="634435" y="1070966"/>
                      <a:pt x="657181" y="1055802"/>
                    </a:cubicBezTo>
                    <a:lnTo>
                      <a:pt x="666607" y="1049517"/>
                    </a:lnTo>
                    <a:cubicBezTo>
                      <a:pt x="683370" y="1024374"/>
                      <a:pt x="661367" y="1054758"/>
                      <a:pt x="682319" y="1033806"/>
                    </a:cubicBezTo>
                    <a:cubicBezTo>
                      <a:pt x="691320" y="1024805"/>
                      <a:pt x="686637" y="1025171"/>
                      <a:pt x="691746" y="1014952"/>
                    </a:cubicBezTo>
                    <a:cubicBezTo>
                      <a:pt x="693435" y="1011574"/>
                      <a:pt x="695935" y="1008667"/>
                      <a:pt x="698030" y="1005525"/>
                    </a:cubicBezTo>
                    <a:cubicBezTo>
                      <a:pt x="699077" y="1001335"/>
                      <a:pt x="701172" y="997275"/>
                      <a:pt x="701172" y="992956"/>
                    </a:cubicBezTo>
                    <a:cubicBezTo>
                      <a:pt x="701172" y="986452"/>
                      <a:pt x="694923" y="978868"/>
                      <a:pt x="691746" y="974103"/>
                    </a:cubicBezTo>
                    <a:cubicBezTo>
                      <a:pt x="692793" y="968866"/>
                      <a:pt x="692499" y="963168"/>
                      <a:pt x="694888" y="958391"/>
                    </a:cubicBezTo>
                    <a:cubicBezTo>
                      <a:pt x="698572" y="951023"/>
                      <a:pt x="706126" y="947091"/>
                      <a:pt x="713741" y="945822"/>
                    </a:cubicBezTo>
                    <a:cubicBezTo>
                      <a:pt x="723097" y="944263"/>
                      <a:pt x="732595" y="943727"/>
                      <a:pt x="742022" y="942680"/>
                    </a:cubicBezTo>
                    <a:cubicBezTo>
                      <a:pt x="744117" y="939538"/>
                      <a:pt x="745357" y="935612"/>
                      <a:pt x="748306" y="933253"/>
                    </a:cubicBezTo>
                    <a:cubicBezTo>
                      <a:pt x="750892" y="931184"/>
                      <a:pt x="754977" y="931948"/>
                      <a:pt x="757733" y="930111"/>
                    </a:cubicBezTo>
                    <a:cubicBezTo>
                      <a:pt x="761431" y="927646"/>
                      <a:pt x="764018" y="923826"/>
                      <a:pt x="767160" y="920684"/>
                    </a:cubicBezTo>
                    <a:cubicBezTo>
                      <a:pt x="768207" y="917542"/>
                      <a:pt x="770302" y="914569"/>
                      <a:pt x="770302" y="911257"/>
                    </a:cubicBezTo>
                    <a:cubicBezTo>
                      <a:pt x="770302" y="893810"/>
                      <a:pt x="765907" y="899160"/>
                      <a:pt x="751449" y="895546"/>
                    </a:cubicBezTo>
                    <a:cubicBezTo>
                      <a:pt x="748236" y="894743"/>
                      <a:pt x="745164" y="893451"/>
                      <a:pt x="742022" y="892404"/>
                    </a:cubicBezTo>
                    <a:cubicBezTo>
                      <a:pt x="749715" y="838547"/>
                      <a:pt x="735197" y="888655"/>
                      <a:pt x="826863" y="867266"/>
                    </a:cubicBezTo>
                    <a:cubicBezTo>
                      <a:pt x="834219" y="865550"/>
                      <a:pt x="835242" y="854697"/>
                      <a:pt x="839432" y="848412"/>
                    </a:cubicBezTo>
                    <a:cubicBezTo>
                      <a:pt x="844693" y="840520"/>
                      <a:pt x="858286" y="846317"/>
                      <a:pt x="867713" y="845270"/>
                    </a:cubicBezTo>
                    <a:cubicBezTo>
                      <a:pt x="868760" y="840033"/>
                      <a:pt x="868466" y="834335"/>
                      <a:pt x="870855" y="829558"/>
                    </a:cubicBezTo>
                    <a:cubicBezTo>
                      <a:pt x="873878" y="823513"/>
                      <a:pt x="884297" y="817455"/>
                      <a:pt x="889708" y="813847"/>
                    </a:cubicBezTo>
                    <a:cubicBezTo>
                      <a:pt x="890756" y="810705"/>
                      <a:pt x="890264" y="806489"/>
                      <a:pt x="892851" y="804420"/>
                    </a:cubicBezTo>
                    <a:cubicBezTo>
                      <a:pt x="902997" y="796304"/>
                      <a:pt x="907150" y="802431"/>
                      <a:pt x="914847" y="807563"/>
                    </a:cubicBezTo>
                    <a:cubicBezTo>
                      <a:pt x="932855" y="834575"/>
                      <a:pt x="908877" y="802787"/>
                      <a:pt x="930558" y="820132"/>
                    </a:cubicBezTo>
                    <a:cubicBezTo>
                      <a:pt x="950863" y="836376"/>
                      <a:pt x="922573" y="824801"/>
                      <a:pt x="946269" y="832701"/>
                    </a:cubicBezTo>
                    <a:cubicBezTo>
                      <a:pt x="948364" y="835843"/>
                      <a:pt x="950865" y="838750"/>
                      <a:pt x="952554" y="842128"/>
                    </a:cubicBezTo>
                    <a:cubicBezTo>
                      <a:pt x="954035" y="845090"/>
                      <a:pt x="953354" y="849212"/>
                      <a:pt x="955696" y="851554"/>
                    </a:cubicBezTo>
                    <a:cubicBezTo>
                      <a:pt x="958038" y="853896"/>
                      <a:pt x="961836" y="854286"/>
                      <a:pt x="965123" y="854697"/>
                    </a:cubicBezTo>
                    <a:cubicBezTo>
                      <a:pt x="978674" y="856391"/>
                      <a:pt x="992356" y="856792"/>
                      <a:pt x="1005972" y="857839"/>
                    </a:cubicBezTo>
                    <a:cubicBezTo>
                      <a:pt x="1007198" y="861517"/>
                      <a:pt x="1013920" y="884641"/>
                      <a:pt x="1018541" y="889262"/>
                    </a:cubicBezTo>
                    <a:cubicBezTo>
                      <a:pt x="1020883" y="891604"/>
                      <a:pt x="1024701" y="891860"/>
                      <a:pt x="1027968" y="892404"/>
                    </a:cubicBezTo>
                    <a:cubicBezTo>
                      <a:pt x="1037324" y="893963"/>
                      <a:pt x="1046822" y="894499"/>
                      <a:pt x="1056249" y="895546"/>
                    </a:cubicBezTo>
                    <a:cubicBezTo>
                      <a:pt x="1059391" y="896593"/>
                      <a:pt x="1062780" y="897080"/>
                      <a:pt x="1065675" y="898688"/>
                    </a:cubicBezTo>
                    <a:cubicBezTo>
                      <a:pt x="1072278" y="902356"/>
                      <a:pt x="1084529" y="911257"/>
                      <a:pt x="1084529" y="911257"/>
                    </a:cubicBezTo>
                    <a:cubicBezTo>
                      <a:pt x="1090935" y="930477"/>
                      <a:pt x="1089348" y="921516"/>
                      <a:pt x="1084529" y="955249"/>
                    </a:cubicBezTo>
                    <a:cubicBezTo>
                      <a:pt x="1084061" y="958528"/>
                      <a:pt x="1083456" y="962089"/>
                      <a:pt x="1081387" y="964676"/>
                    </a:cubicBezTo>
                    <a:cubicBezTo>
                      <a:pt x="1079028" y="967625"/>
                      <a:pt x="1075102" y="968866"/>
                      <a:pt x="1071960" y="970961"/>
                    </a:cubicBezTo>
                    <a:cubicBezTo>
                      <a:pt x="1073007" y="981435"/>
                      <a:pt x="1071773" y="992397"/>
                      <a:pt x="1075102" y="1002383"/>
                    </a:cubicBezTo>
                    <a:cubicBezTo>
                      <a:pt x="1076296" y="1005966"/>
                      <a:pt x="1082170" y="1005719"/>
                      <a:pt x="1084529" y="1008668"/>
                    </a:cubicBezTo>
                    <a:cubicBezTo>
                      <a:pt x="1086598" y="1011255"/>
                      <a:pt x="1085329" y="1015753"/>
                      <a:pt x="1087671" y="1018095"/>
                    </a:cubicBezTo>
                    <a:cubicBezTo>
                      <a:pt x="1093012" y="1023436"/>
                      <a:pt x="1106525" y="1030664"/>
                      <a:pt x="1106525" y="1030664"/>
                    </a:cubicBezTo>
                    <a:cubicBezTo>
                      <a:pt x="1105478" y="1035901"/>
                      <a:pt x="1105771" y="1041598"/>
                      <a:pt x="1103383" y="1046375"/>
                    </a:cubicBezTo>
                    <a:cubicBezTo>
                      <a:pt x="1098675" y="1055791"/>
                      <a:pt x="1092909" y="1056151"/>
                      <a:pt x="1084529" y="1058944"/>
                    </a:cubicBezTo>
                    <a:cubicBezTo>
                      <a:pt x="1082801" y="1060672"/>
                      <a:pt x="1064659" y="1081279"/>
                      <a:pt x="1056249" y="1084082"/>
                    </a:cubicBezTo>
                    <a:cubicBezTo>
                      <a:pt x="1046794" y="1087233"/>
                      <a:pt x="1005951" y="1090083"/>
                      <a:pt x="1002830" y="1090367"/>
                    </a:cubicBezTo>
                    <a:cubicBezTo>
                      <a:pt x="999688" y="1091414"/>
                      <a:pt x="996651" y="1092859"/>
                      <a:pt x="993403" y="1093509"/>
                    </a:cubicBezTo>
                    <a:cubicBezTo>
                      <a:pt x="970836" y="1098022"/>
                      <a:pt x="963170" y="1093905"/>
                      <a:pt x="980834" y="1099793"/>
                    </a:cubicBezTo>
                    <a:cubicBezTo>
                      <a:pt x="982929" y="1102935"/>
                      <a:pt x="984170" y="1106861"/>
                      <a:pt x="987119" y="1109220"/>
                    </a:cubicBezTo>
                    <a:cubicBezTo>
                      <a:pt x="989706" y="1111289"/>
                      <a:pt x="993234" y="1112363"/>
                      <a:pt x="996546" y="1112363"/>
                    </a:cubicBezTo>
                    <a:cubicBezTo>
                      <a:pt x="1018567" y="1112363"/>
                      <a:pt x="1040537" y="1110268"/>
                      <a:pt x="1062533" y="1109220"/>
                    </a:cubicBezTo>
                    <a:cubicBezTo>
                      <a:pt x="1068508" y="1108025"/>
                      <a:pt x="1081230" y="1106157"/>
                      <a:pt x="1087671" y="1102936"/>
                    </a:cubicBezTo>
                    <a:cubicBezTo>
                      <a:pt x="1112033" y="1090754"/>
                      <a:pt x="1082834" y="1101405"/>
                      <a:pt x="1106525" y="1093509"/>
                    </a:cubicBezTo>
                    <a:cubicBezTo>
                      <a:pt x="1110715" y="1089319"/>
                      <a:pt x="1114070" y="1084080"/>
                      <a:pt x="1119094" y="1080940"/>
                    </a:cubicBezTo>
                    <a:cubicBezTo>
                      <a:pt x="1122756" y="1078651"/>
                      <a:pt x="1127511" y="1078984"/>
                      <a:pt x="1131663" y="1077798"/>
                    </a:cubicBezTo>
                    <a:cubicBezTo>
                      <a:pt x="1134848" y="1076888"/>
                      <a:pt x="1138127" y="1076136"/>
                      <a:pt x="1141090" y="1074655"/>
                    </a:cubicBezTo>
                    <a:cubicBezTo>
                      <a:pt x="1144468" y="1072966"/>
                      <a:pt x="1147066" y="1069905"/>
                      <a:pt x="1150517" y="1068371"/>
                    </a:cubicBezTo>
                    <a:cubicBezTo>
                      <a:pt x="1166865" y="1061105"/>
                      <a:pt x="1173469" y="1061501"/>
                      <a:pt x="1191366" y="1058944"/>
                    </a:cubicBezTo>
                    <a:cubicBezTo>
                      <a:pt x="1213012" y="1044512"/>
                      <a:pt x="1186686" y="1062954"/>
                      <a:pt x="1213362" y="1040090"/>
                    </a:cubicBezTo>
                    <a:cubicBezTo>
                      <a:pt x="1216229" y="1037632"/>
                      <a:pt x="1219647" y="1035901"/>
                      <a:pt x="1222789" y="1033806"/>
                    </a:cubicBezTo>
                    <a:cubicBezTo>
                      <a:pt x="1224884" y="1030664"/>
                      <a:pt x="1226124" y="1026738"/>
                      <a:pt x="1229073" y="1024379"/>
                    </a:cubicBezTo>
                    <a:cubicBezTo>
                      <a:pt x="1231659" y="1022310"/>
                      <a:pt x="1236158" y="1023579"/>
                      <a:pt x="1238500" y="1021237"/>
                    </a:cubicBezTo>
                    <a:cubicBezTo>
                      <a:pt x="1255259" y="1004478"/>
                      <a:pt x="1225930" y="1017047"/>
                      <a:pt x="1251069" y="1008668"/>
                    </a:cubicBezTo>
                    <a:cubicBezTo>
                      <a:pt x="1253625" y="1001003"/>
                      <a:pt x="1254406" y="995904"/>
                      <a:pt x="1260496" y="989814"/>
                    </a:cubicBezTo>
                    <a:cubicBezTo>
                      <a:pt x="1263166" y="987144"/>
                      <a:pt x="1266781" y="985625"/>
                      <a:pt x="1269923" y="983530"/>
                    </a:cubicBezTo>
                    <a:cubicBezTo>
                      <a:pt x="1272018" y="980388"/>
                      <a:pt x="1273258" y="976462"/>
                      <a:pt x="1276207" y="974103"/>
                    </a:cubicBezTo>
                    <a:cubicBezTo>
                      <a:pt x="1281563" y="969818"/>
                      <a:pt x="1291605" y="972740"/>
                      <a:pt x="1295061" y="964676"/>
                    </a:cubicBezTo>
                    <a:cubicBezTo>
                      <a:pt x="1297124" y="959862"/>
                      <a:pt x="1295061" y="954202"/>
                      <a:pt x="1295061" y="948965"/>
                    </a:cubicBezTo>
                    <a:lnTo>
                      <a:pt x="1405040" y="886119"/>
                    </a:lnTo>
                    <a:cubicBezTo>
                      <a:pt x="1419828" y="875767"/>
                      <a:pt x="1429346" y="864657"/>
                      <a:pt x="1445890" y="860981"/>
                    </a:cubicBezTo>
                    <a:cubicBezTo>
                      <a:pt x="1452110" y="859599"/>
                      <a:pt x="1458459" y="858886"/>
                      <a:pt x="1464744" y="857839"/>
                    </a:cubicBezTo>
                    <a:cubicBezTo>
                      <a:pt x="1467886" y="856792"/>
                      <a:pt x="1471294" y="856340"/>
                      <a:pt x="1474170" y="854697"/>
                    </a:cubicBezTo>
                    <a:cubicBezTo>
                      <a:pt x="1478717" y="852099"/>
                      <a:pt x="1481953" y="847397"/>
                      <a:pt x="1486739" y="845270"/>
                    </a:cubicBezTo>
                    <a:cubicBezTo>
                      <a:pt x="1491620" y="843101"/>
                      <a:pt x="1497214" y="843175"/>
                      <a:pt x="1502451" y="842128"/>
                    </a:cubicBezTo>
                    <a:cubicBezTo>
                      <a:pt x="1505593" y="840033"/>
                      <a:pt x="1508329" y="837134"/>
                      <a:pt x="1511878" y="835843"/>
                    </a:cubicBezTo>
                    <a:cubicBezTo>
                      <a:pt x="1519995" y="832891"/>
                      <a:pt x="1537016" y="829558"/>
                      <a:pt x="1537016" y="829558"/>
                    </a:cubicBezTo>
                    <a:cubicBezTo>
                      <a:pt x="1555870" y="830606"/>
                      <a:pt x="1574884" y="830030"/>
                      <a:pt x="1593577" y="832701"/>
                    </a:cubicBezTo>
                    <a:cubicBezTo>
                      <a:pt x="1597315" y="833235"/>
                      <a:pt x="1599625" y="837296"/>
                      <a:pt x="1603003" y="838985"/>
                    </a:cubicBezTo>
                    <a:cubicBezTo>
                      <a:pt x="1605966" y="840466"/>
                      <a:pt x="1609467" y="840647"/>
                      <a:pt x="1612430" y="842128"/>
                    </a:cubicBezTo>
                    <a:cubicBezTo>
                      <a:pt x="1642113" y="856969"/>
                      <a:pt x="1616310" y="847609"/>
                      <a:pt x="1637568" y="854697"/>
                    </a:cubicBezTo>
                    <a:cubicBezTo>
                      <a:pt x="1667957" y="877487"/>
                      <a:pt x="1635574" y="855271"/>
                      <a:pt x="1659564" y="867266"/>
                    </a:cubicBezTo>
                    <a:cubicBezTo>
                      <a:pt x="1662942" y="868955"/>
                      <a:pt x="1665442" y="872259"/>
                      <a:pt x="1668991" y="873550"/>
                    </a:cubicBezTo>
                    <a:cubicBezTo>
                      <a:pt x="1677108" y="876502"/>
                      <a:pt x="1694129" y="879835"/>
                      <a:pt x="1694129" y="879835"/>
                    </a:cubicBezTo>
                    <a:cubicBezTo>
                      <a:pt x="1709718" y="895424"/>
                      <a:pt x="1696332" y="885524"/>
                      <a:pt x="1719267" y="892404"/>
                    </a:cubicBezTo>
                    <a:cubicBezTo>
                      <a:pt x="1724670" y="894025"/>
                      <a:pt x="1729678" y="896760"/>
                      <a:pt x="1734979" y="898688"/>
                    </a:cubicBezTo>
                    <a:cubicBezTo>
                      <a:pt x="1741205" y="900952"/>
                      <a:pt x="1747548" y="902878"/>
                      <a:pt x="1753832" y="904973"/>
                    </a:cubicBezTo>
                    <a:lnTo>
                      <a:pt x="1772686" y="911257"/>
                    </a:lnTo>
                    <a:cubicBezTo>
                      <a:pt x="1775828" y="912305"/>
                      <a:pt x="1778900" y="913597"/>
                      <a:pt x="1782113" y="914400"/>
                    </a:cubicBezTo>
                    <a:cubicBezTo>
                      <a:pt x="1797895" y="918345"/>
                      <a:pt x="1790585" y="916176"/>
                      <a:pt x="1804108" y="920684"/>
                    </a:cubicBezTo>
                    <a:cubicBezTo>
                      <a:pt x="1807250" y="923826"/>
                      <a:pt x="1809767" y="927756"/>
                      <a:pt x="1813535" y="930111"/>
                    </a:cubicBezTo>
                    <a:cubicBezTo>
                      <a:pt x="1823005" y="936029"/>
                      <a:pt x="1802537" y="896070"/>
                      <a:pt x="1838673" y="939538"/>
                    </a:cubicBezTo>
                    <a:lnTo>
                      <a:pt x="1873238" y="986672"/>
                    </a:lnTo>
                    <a:cubicBezTo>
                      <a:pt x="1880570" y="991909"/>
                      <a:pt x="1888500" y="996397"/>
                      <a:pt x="1895234" y="1002383"/>
                    </a:cubicBezTo>
                    <a:cubicBezTo>
                      <a:pt x="1898057" y="1004892"/>
                      <a:pt x="1899101" y="1008909"/>
                      <a:pt x="1901519" y="1011810"/>
                    </a:cubicBezTo>
                    <a:cubicBezTo>
                      <a:pt x="1904364" y="1015224"/>
                      <a:pt x="1907804" y="1018095"/>
                      <a:pt x="1910946" y="1021237"/>
                    </a:cubicBezTo>
                    <a:cubicBezTo>
                      <a:pt x="1911993" y="1025427"/>
                      <a:pt x="1911945" y="1030056"/>
                      <a:pt x="1914088" y="1033806"/>
                    </a:cubicBezTo>
                    <a:cubicBezTo>
                      <a:pt x="1916293" y="1037664"/>
                      <a:pt x="1922551" y="1038895"/>
                      <a:pt x="1923515" y="1043233"/>
                    </a:cubicBezTo>
                    <a:cubicBezTo>
                      <a:pt x="1926931" y="1058604"/>
                      <a:pt x="1925610" y="1074656"/>
                      <a:pt x="1926657" y="1090367"/>
                    </a:cubicBezTo>
                    <a:cubicBezTo>
                      <a:pt x="1933989" y="1089319"/>
                      <a:pt x="1942179" y="1090821"/>
                      <a:pt x="1948653" y="1087224"/>
                    </a:cubicBezTo>
                    <a:cubicBezTo>
                      <a:pt x="1952748" y="1084949"/>
                      <a:pt x="1951938" y="1078253"/>
                      <a:pt x="1954937" y="1074655"/>
                    </a:cubicBezTo>
                    <a:cubicBezTo>
                      <a:pt x="1957355" y="1071754"/>
                      <a:pt x="1961463" y="1070789"/>
                      <a:pt x="1964364" y="1068371"/>
                    </a:cubicBezTo>
                    <a:cubicBezTo>
                      <a:pt x="1967778" y="1065526"/>
                      <a:pt x="1970283" y="1061672"/>
                      <a:pt x="1973791" y="1058944"/>
                    </a:cubicBezTo>
                    <a:cubicBezTo>
                      <a:pt x="1979753" y="1054307"/>
                      <a:pt x="1992645" y="1046375"/>
                      <a:pt x="1992645" y="1046375"/>
                    </a:cubicBezTo>
                    <a:cubicBezTo>
                      <a:pt x="2007407" y="1024230"/>
                      <a:pt x="1988310" y="1048299"/>
                      <a:pt x="2011498" y="1033806"/>
                    </a:cubicBezTo>
                    <a:cubicBezTo>
                      <a:pt x="2016522" y="1030666"/>
                      <a:pt x="2019877" y="1025427"/>
                      <a:pt x="2024067" y="1021237"/>
                    </a:cubicBezTo>
                    <a:cubicBezTo>
                      <a:pt x="2028257" y="1022284"/>
                      <a:pt x="2033264" y="1021681"/>
                      <a:pt x="2036636" y="1024379"/>
                    </a:cubicBezTo>
                    <a:cubicBezTo>
                      <a:pt x="2043267" y="1029683"/>
                      <a:pt x="2037491" y="1050093"/>
                      <a:pt x="2036636" y="1052659"/>
                    </a:cubicBezTo>
                    <a:cubicBezTo>
                      <a:pt x="2035442" y="1056242"/>
                      <a:pt x="2032861" y="1059263"/>
                      <a:pt x="2030352" y="1062086"/>
                    </a:cubicBezTo>
                    <a:cubicBezTo>
                      <a:pt x="2024447" y="1068729"/>
                      <a:pt x="2011498" y="1080940"/>
                      <a:pt x="2011498" y="1080940"/>
                    </a:cubicBezTo>
                    <a:cubicBezTo>
                      <a:pt x="2003600" y="1104635"/>
                      <a:pt x="2015173" y="1076347"/>
                      <a:pt x="1998929" y="1096651"/>
                    </a:cubicBezTo>
                    <a:cubicBezTo>
                      <a:pt x="1996860" y="1099237"/>
                      <a:pt x="1997268" y="1103115"/>
                      <a:pt x="1995787" y="1106078"/>
                    </a:cubicBezTo>
                    <a:cubicBezTo>
                      <a:pt x="1994098" y="1109456"/>
                      <a:pt x="1991597" y="1112363"/>
                      <a:pt x="1989502" y="1115505"/>
                    </a:cubicBezTo>
                    <a:cubicBezTo>
                      <a:pt x="1984351" y="1130957"/>
                      <a:pt x="1984331" y="1133981"/>
                      <a:pt x="1976933" y="1146928"/>
                    </a:cubicBezTo>
                    <a:cubicBezTo>
                      <a:pt x="1975059" y="1150207"/>
                      <a:pt x="1973066" y="1153453"/>
                      <a:pt x="1970649" y="1156354"/>
                    </a:cubicBezTo>
                    <a:cubicBezTo>
                      <a:pt x="1967804" y="1159768"/>
                      <a:pt x="1964364" y="1162639"/>
                      <a:pt x="1961222" y="1165781"/>
                    </a:cubicBezTo>
                    <a:cubicBezTo>
                      <a:pt x="1953324" y="1189476"/>
                      <a:pt x="1964897" y="1161188"/>
                      <a:pt x="1948653" y="1181492"/>
                    </a:cubicBezTo>
                    <a:cubicBezTo>
                      <a:pt x="1946584" y="1184078"/>
                      <a:pt x="1947348" y="1188163"/>
                      <a:pt x="1945511" y="1190919"/>
                    </a:cubicBezTo>
                    <a:cubicBezTo>
                      <a:pt x="1943046" y="1194617"/>
                      <a:pt x="1938976" y="1196972"/>
                      <a:pt x="1936084" y="1200346"/>
                    </a:cubicBezTo>
                    <a:cubicBezTo>
                      <a:pt x="1932676" y="1204322"/>
                      <a:pt x="1929799" y="1208725"/>
                      <a:pt x="1926657" y="1212915"/>
                    </a:cubicBezTo>
                    <a:cubicBezTo>
                      <a:pt x="1918357" y="1237813"/>
                      <a:pt x="1919283" y="1225235"/>
                      <a:pt x="1923515" y="1250622"/>
                    </a:cubicBezTo>
                    <a:cubicBezTo>
                      <a:pt x="1935037" y="1248527"/>
                      <a:pt x="1947150" y="1248542"/>
                      <a:pt x="1958080" y="1244338"/>
                    </a:cubicBezTo>
                    <a:cubicBezTo>
                      <a:pt x="1966147" y="1241235"/>
                      <a:pt x="1966697" y="1219022"/>
                      <a:pt x="1967506" y="1216057"/>
                    </a:cubicBezTo>
                    <a:cubicBezTo>
                      <a:pt x="1969193" y="1209872"/>
                      <a:pt x="1974680" y="1196314"/>
                      <a:pt x="1980075" y="1190919"/>
                    </a:cubicBezTo>
                    <a:cubicBezTo>
                      <a:pt x="1982745" y="1188249"/>
                      <a:pt x="1986601" y="1187053"/>
                      <a:pt x="1989502" y="1184635"/>
                    </a:cubicBezTo>
                    <a:cubicBezTo>
                      <a:pt x="1992916" y="1181790"/>
                      <a:pt x="1995787" y="1178350"/>
                      <a:pt x="1998929" y="1175208"/>
                    </a:cubicBezTo>
                    <a:cubicBezTo>
                      <a:pt x="2006825" y="1151517"/>
                      <a:pt x="1996174" y="1180716"/>
                      <a:pt x="2008356" y="1156354"/>
                    </a:cubicBezTo>
                    <a:cubicBezTo>
                      <a:pt x="2009837" y="1153392"/>
                      <a:pt x="2009661" y="1149684"/>
                      <a:pt x="2011498" y="1146928"/>
                    </a:cubicBezTo>
                    <a:cubicBezTo>
                      <a:pt x="2013963" y="1143230"/>
                      <a:pt x="2018080" y="1140915"/>
                      <a:pt x="2020925" y="1137501"/>
                    </a:cubicBezTo>
                    <a:cubicBezTo>
                      <a:pt x="2023343" y="1134600"/>
                      <a:pt x="2024260" y="1130433"/>
                      <a:pt x="2027209" y="1128074"/>
                    </a:cubicBezTo>
                    <a:cubicBezTo>
                      <a:pt x="2029795" y="1126005"/>
                      <a:pt x="2033535" y="1126095"/>
                      <a:pt x="2036636" y="1124932"/>
                    </a:cubicBezTo>
                    <a:cubicBezTo>
                      <a:pt x="2054206" y="1118343"/>
                      <a:pt x="2048758" y="1121040"/>
                      <a:pt x="2061774" y="1112363"/>
                    </a:cubicBezTo>
                    <a:cubicBezTo>
                      <a:pt x="2063869" y="1109221"/>
                      <a:pt x="2066571" y="1106407"/>
                      <a:pt x="2068059" y="1102936"/>
                    </a:cubicBezTo>
                    <a:cubicBezTo>
                      <a:pt x="2071722" y="1094390"/>
                      <a:pt x="2073652" y="1070766"/>
                      <a:pt x="2074344" y="1065229"/>
                    </a:cubicBezTo>
                    <a:cubicBezTo>
                      <a:pt x="2077618" y="1075052"/>
                      <a:pt x="2080794" y="1087336"/>
                      <a:pt x="2090055" y="1093509"/>
                    </a:cubicBezTo>
                    <a:lnTo>
                      <a:pt x="2099482" y="1099793"/>
                    </a:lnTo>
                    <a:cubicBezTo>
                      <a:pt x="2114121" y="1129075"/>
                      <a:pt x="2095299" y="1099381"/>
                      <a:pt x="2118335" y="1115505"/>
                    </a:cubicBezTo>
                    <a:cubicBezTo>
                      <a:pt x="2125616" y="1120602"/>
                      <a:pt x="2130904" y="1128074"/>
                      <a:pt x="2137189" y="1134358"/>
                    </a:cubicBezTo>
                    <a:cubicBezTo>
                      <a:pt x="2140331" y="1137500"/>
                      <a:pt x="2144151" y="1140087"/>
                      <a:pt x="2146616" y="1143785"/>
                    </a:cubicBezTo>
                    <a:cubicBezTo>
                      <a:pt x="2148711" y="1146927"/>
                      <a:pt x="2150391" y="1150389"/>
                      <a:pt x="2152900" y="1153212"/>
                    </a:cubicBezTo>
                    <a:cubicBezTo>
                      <a:pt x="2158805" y="1159855"/>
                      <a:pt x="2171754" y="1172066"/>
                      <a:pt x="2171754" y="1172066"/>
                    </a:cubicBezTo>
                    <a:cubicBezTo>
                      <a:pt x="2178038" y="1171018"/>
                      <a:pt x="2186904" y="1174107"/>
                      <a:pt x="2190607" y="1168923"/>
                    </a:cubicBezTo>
                    <a:cubicBezTo>
                      <a:pt x="2200318" y="1155328"/>
                      <a:pt x="2184779" y="1148279"/>
                      <a:pt x="2178038" y="1143785"/>
                    </a:cubicBezTo>
                    <a:cubicBezTo>
                      <a:pt x="2170628" y="1128965"/>
                      <a:pt x="2163239" y="1119777"/>
                      <a:pt x="2174896" y="1099793"/>
                    </a:cubicBezTo>
                    <a:cubicBezTo>
                      <a:pt x="2178234" y="1094071"/>
                      <a:pt x="2193750" y="1093509"/>
                      <a:pt x="2193750" y="1093509"/>
                    </a:cubicBezTo>
                    <a:cubicBezTo>
                      <a:pt x="2196892" y="1091414"/>
                      <a:pt x="2201643" y="1090675"/>
                      <a:pt x="2203177" y="1087224"/>
                    </a:cubicBezTo>
                    <a:cubicBezTo>
                      <a:pt x="2206185" y="1080456"/>
                      <a:pt x="2199595" y="1068333"/>
                      <a:pt x="2206319" y="1065229"/>
                    </a:cubicBezTo>
                    <a:cubicBezTo>
                      <a:pt x="2217771" y="1059944"/>
                      <a:pt x="2231457" y="1067324"/>
                      <a:pt x="2244026" y="1068371"/>
                    </a:cubicBezTo>
                    <a:cubicBezTo>
                      <a:pt x="2253778" y="1074872"/>
                      <a:pt x="2255575" y="1079278"/>
                      <a:pt x="2269164" y="1071513"/>
                    </a:cubicBezTo>
                    <a:cubicBezTo>
                      <a:pt x="2272443" y="1069639"/>
                      <a:pt x="2273354" y="1065228"/>
                      <a:pt x="2275449" y="1062086"/>
                    </a:cubicBezTo>
                    <a:cubicBezTo>
                      <a:pt x="2277806" y="1047943"/>
                      <a:pt x="2281820" y="1035572"/>
                      <a:pt x="2275449" y="1021237"/>
                    </a:cubicBezTo>
                    <a:cubicBezTo>
                      <a:pt x="2273330" y="1016469"/>
                      <a:pt x="2260779" y="1013204"/>
                      <a:pt x="2256595" y="1011810"/>
                    </a:cubicBezTo>
                    <a:cubicBezTo>
                      <a:pt x="2253453" y="1009715"/>
                      <a:pt x="2250546" y="1007214"/>
                      <a:pt x="2247168" y="1005525"/>
                    </a:cubicBezTo>
                    <a:cubicBezTo>
                      <a:pt x="2244205" y="1004044"/>
                      <a:pt x="2240083" y="1004725"/>
                      <a:pt x="2237741" y="1002383"/>
                    </a:cubicBezTo>
                    <a:cubicBezTo>
                      <a:pt x="2235399" y="1000041"/>
                      <a:pt x="2235646" y="996098"/>
                      <a:pt x="2234599" y="992956"/>
                    </a:cubicBezTo>
                    <a:cubicBezTo>
                      <a:pt x="2235646" y="989814"/>
                      <a:pt x="2236260" y="986492"/>
                      <a:pt x="2237741" y="983530"/>
                    </a:cubicBezTo>
                    <a:cubicBezTo>
                      <a:pt x="2246675" y="965664"/>
                      <a:pt x="2249161" y="973590"/>
                      <a:pt x="2275449" y="970961"/>
                    </a:cubicBezTo>
                    <a:cubicBezTo>
                      <a:pt x="2280686" y="969913"/>
                      <a:pt x="2286716" y="970781"/>
                      <a:pt x="2291160" y="967818"/>
                    </a:cubicBezTo>
                    <a:cubicBezTo>
                      <a:pt x="2293916" y="965981"/>
                      <a:pt x="2292233" y="960977"/>
                      <a:pt x="2294302" y="958391"/>
                    </a:cubicBezTo>
                    <a:cubicBezTo>
                      <a:pt x="2296661" y="955442"/>
                      <a:pt x="2300587" y="954202"/>
                      <a:pt x="2303729" y="952107"/>
                    </a:cubicBezTo>
                    <a:cubicBezTo>
                      <a:pt x="2302682" y="944775"/>
                      <a:pt x="2303595" y="936879"/>
                      <a:pt x="2300587" y="930111"/>
                    </a:cubicBezTo>
                    <a:cubicBezTo>
                      <a:pt x="2299053" y="926660"/>
                      <a:pt x="2294061" y="926244"/>
                      <a:pt x="2291160" y="923826"/>
                    </a:cubicBezTo>
                    <a:cubicBezTo>
                      <a:pt x="2275468" y="910750"/>
                      <a:pt x="2288872" y="916780"/>
                      <a:pt x="2272306" y="911257"/>
                    </a:cubicBezTo>
                    <a:cubicBezTo>
                      <a:pt x="2259737" y="913352"/>
                      <a:pt x="2246911" y="914259"/>
                      <a:pt x="2234599" y="917542"/>
                    </a:cubicBezTo>
                    <a:cubicBezTo>
                      <a:pt x="2230950" y="918515"/>
                      <a:pt x="2228948" y="923826"/>
                      <a:pt x="2225172" y="923826"/>
                    </a:cubicBezTo>
                    <a:cubicBezTo>
                      <a:pt x="2214491" y="923826"/>
                      <a:pt x="2204224" y="919637"/>
                      <a:pt x="2193750" y="917542"/>
                    </a:cubicBezTo>
                    <a:cubicBezTo>
                      <a:pt x="2189560" y="915447"/>
                      <a:pt x="2184493" y="914569"/>
                      <a:pt x="2181181" y="911257"/>
                    </a:cubicBezTo>
                    <a:cubicBezTo>
                      <a:pt x="2175840" y="905916"/>
                      <a:pt x="2168612" y="892404"/>
                      <a:pt x="2168612" y="892404"/>
                    </a:cubicBezTo>
                    <a:cubicBezTo>
                      <a:pt x="2167564" y="888214"/>
                      <a:pt x="2166242" y="884084"/>
                      <a:pt x="2165469" y="879835"/>
                    </a:cubicBezTo>
                    <a:cubicBezTo>
                      <a:pt x="2162750" y="864884"/>
                      <a:pt x="2164148" y="855098"/>
                      <a:pt x="2156042" y="842128"/>
                    </a:cubicBezTo>
                    <a:cubicBezTo>
                      <a:pt x="2149326" y="831382"/>
                      <a:pt x="2145741" y="834017"/>
                      <a:pt x="2137189" y="826416"/>
                    </a:cubicBezTo>
                    <a:cubicBezTo>
                      <a:pt x="2130950" y="820870"/>
                      <a:pt x="2119235" y="805704"/>
                      <a:pt x="2108908" y="801278"/>
                    </a:cubicBezTo>
                    <a:cubicBezTo>
                      <a:pt x="2104939" y="799577"/>
                      <a:pt x="2100529" y="799183"/>
                      <a:pt x="2096339" y="798136"/>
                    </a:cubicBezTo>
                    <a:cubicBezTo>
                      <a:pt x="2093197" y="800231"/>
                      <a:pt x="2089272" y="801471"/>
                      <a:pt x="2086913" y="804420"/>
                    </a:cubicBezTo>
                    <a:cubicBezTo>
                      <a:pt x="2069565" y="826105"/>
                      <a:pt x="2101359" y="802119"/>
                      <a:pt x="2074344" y="820132"/>
                    </a:cubicBezTo>
                    <a:cubicBezTo>
                      <a:pt x="2072249" y="823274"/>
                      <a:pt x="2071437" y="827869"/>
                      <a:pt x="2068059" y="829558"/>
                    </a:cubicBezTo>
                    <a:cubicBezTo>
                      <a:pt x="2062360" y="832407"/>
                      <a:pt x="2055425" y="831319"/>
                      <a:pt x="2049205" y="832701"/>
                    </a:cubicBezTo>
                    <a:cubicBezTo>
                      <a:pt x="2045972" y="833420"/>
                      <a:pt x="2042921" y="834796"/>
                      <a:pt x="2039779" y="835843"/>
                    </a:cubicBezTo>
                    <a:cubicBezTo>
                      <a:pt x="2032447" y="834796"/>
                      <a:pt x="2020657" y="839527"/>
                      <a:pt x="2017783" y="832701"/>
                    </a:cubicBezTo>
                    <a:cubicBezTo>
                      <a:pt x="2010455" y="815298"/>
                      <a:pt x="2031124" y="785351"/>
                      <a:pt x="2014640" y="776140"/>
                    </a:cubicBezTo>
                    <a:cubicBezTo>
                      <a:pt x="1984453" y="759271"/>
                      <a:pt x="1945511" y="774045"/>
                      <a:pt x="1910946" y="772998"/>
                    </a:cubicBezTo>
                    <a:cubicBezTo>
                      <a:pt x="1907804" y="770903"/>
                      <a:pt x="1903053" y="770164"/>
                      <a:pt x="1901519" y="766713"/>
                    </a:cubicBezTo>
                    <a:cubicBezTo>
                      <a:pt x="1888960" y="738456"/>
                      <a:pt x="1909405" y="748393"/>
                      <a:pt x="1888950" y="741575"/>
                    </a:cubicBezTo>
                    <a:lnTo>
                      <a:pt x="1882665" y="732148"/>
                    </a:lnTo>
                    <a:lnTo>
                      <a:pt x="1848100" y="710152"/>
                    </a:lnTo>
                    <a:cubicBezTo>
                      <a:pt x="1838673" y="712247"/>
                      <a:pt x="1828981" y="713383"/>
                      <a:pt x="1819820" y="716437"/>
                    </a:cubicBezTo>
                    <a:cubicBezTo>
                      <a:pt x="1816237" y="717631"/>
                      <a:pt x="1813672" y="720847"/>
                      <a:pt x="1810393" y="722721"/>
                    </a:cubicBezTo>
                    <a:cubicBezTo>
                      <a:pt x="1806326" y="725045"/>
                      <a:pt x="1802014" y="726911"/>
                      <a:pt x="1797824" y="729006"/>
                    </a:cubicBezTo>
                    <a:cubicBezTo>
                      <a:pt x="1775841" y="727436"/>
                      <a:pt x="1755892" y="733992"/>
                      <a:pt x="1741263" y="716437"/>
                    </a:cubicBezTo>
                    <a:cubicBezTo>
                      <a:pt x="1739143" y="713892"/>
                      <a:pt x="1739168" y="710152"/>
                      <a:pt x="1738121" y="707010"/>
                    </a:cubicBezTo>
                    <a:cubicBezTo>
                      <a:pt x="1738884" y="695562"/>
                      <a:pt x="1744815" y="648330"/>
                      <a:pt x="1738121" y="631596"/>
                    </a:cubicBezTo>
                    <a:cubicBezTo>
                      <a:pt x="1736891" y="628521"/>
                      <a:pt x="1731795" y="629616"/>
                      <a:pt x="1728694" y="628453"/>
                    </a:cubicBezTo>
                    <a:cubicBezTo>
                      <a:pt x="1723413" y="626472"/>
                      <a:pt x="1718264" y="624150"/>
                      <a:pt x="1712983" y="622169"/>
                    </a:cubicBezTo>
                    <a:cubicBezTo>
                      <a:pt x="1703959" y="618785"/>
                      <a:pt x="1700902" y="618363"/>
                      <a:pt x="1690987" y="615884"/>
                    </a:cubicBezTo>
                    <a:cubicBezTo>
                      <a:pt x="1683470" y="610873"/>
                      <a:pt x="1677632" y="607872"/>
                      <a:pt x="1672133" y="600173"/>
                    </a:cubicBezTo>
                    <a:cubicBezTo>
                      <a:pt x="1669410" y="596361"/>
                      <a:pt x="1668332" y="591576"/>
                      <a:pt x="1665849" y="587604"/>
                    </a:cubicBezTo>
                    <a:cubicBezTo>
                      <a:pt x="1663073" y="583163"/>
                      <a:pt x="1659425" y="579325"/>
                      <a:pt x="1656422" y="575035"/>
                    </a:cubicBezTo>
                    <a:cubicBezTo>
                      <a:pt x="1652091" y="568847"/>
                      <a:pt x="1649194" y="561522"/>
                      <a:pt x="1643853" y="556181"/>
                    </a:cubicBezTo>
                    <a:cubicBezTo>
                      <a:pt x="1640711" y="553039"/>
                      <a:pt x="1637271" y="550168"/>
                      <a:pt x="1634426" y="546754"/>
                    </a:cubicBezTo>
                    <a:cubicBezTo>
                      <a:pt x="1623493" y="533635"/>
                      <a:pt x="1634189" y="539345"/>
                      <a:pt x="1618715" y="534185"/>
                    </a:cubicBezTo>
                    <a:cubicBezTo>
                      <a:pt x="1618688" y="534079"/>
                      <a:pt x="1613931" y="513690"/>
                      <a:pt x="1612430" y="512189"/>
                    </a:cubicBezTo>
                    <a:cubicBezTo>
                      <a:pt x="1610088" y="509847"/>
                      <a:pt x="1606145" y="510094"/>
                      <a:pt x="1603003" y="509047"/>
                    </a:cubicBezTo>
                    <a:cubicBezTo>
                      <a:pt x="1589638" y="488998"/>
                      <a:pt x="1606246" y="509098"/>
                      <a:pt x="1581007" y="496478"/>
                    </a:cubicBezTo>
                    <a:cubicBezTo>
                      <a:pt x="1577032" y="494491"/>
                      <a:pt x="1574723" y="490193"/>
                      <a:pt x="1571581" y="487051"/>
                    </a:cubicBezTo>
                    <a:cubicBezTo>
                      <a:pt x="1583100" y="440970"/>
                      <a:pt x="1558212" y="523655"/>
                      <a:pt x="1653280" y="468198"/>
                    </a:cubicBezTo>
                    <a:cubicBezTo>
                      <a:pt x="1664175" y="461843"/>
                      <a:pt x="1652611" y="442858"/>
                      <a:pt x="1650137" y="430490"/>
                    </a:cubicBezTo>
                    <a:cubicBezTo>
                      <a:pt x="1649396" y="426787"/>
                      <a:pt x="1645948" y="424206"/>
                      <a:pt x="1643853" y="421064"/>
                    </a:cubicBezTo>
                    <a:cubicBezTo>
                      <a:pt x="1636998" y="400496"/>
                      <a:pt x="1646519" y="420683"/>
                      <a:pt x="1631284" y="408495"/>
                    </a:cubicBezTo>
                    <a:cubicBezTo>
                      <a:pt x="1628335" y="406136"/>
                      <a:pt x="1627094" y="402210"/>
                      <a:pt x="1624999" y="399068"/>
                    </a:cubicBezTo>
                    <a:cubicBezTo>
                      <a:pt x="1666226" y="368147"/>
                      <a:pt x="1616150" y="403634"/>
                      <a:pt x="1646995" y="386499"/>
                    </a:cubicBezTo>
                    <a:cubicBezTo>
                      <a:pt x="1653598" y="382831"/>
                      <a:pt x="1665849" y="373930"/>
                      <a:pt x="1665849" y="373930"/>
                    </a:cubicBezTo>
                    <a:cubicBezTo>
                      <a:pt x="1666896" y="370788"/>
                      <a:pt x="1667154" y="367259"/>
                      <a:pt x="1668991" y="364503"/>
                    </a:cubicBezTo>
                    <a:cubicBezTo>
                      <a:pt x="1671456" y="360805"/>
                      <a:pt x="1677623" y="359448"/>
                      <a:pt x="1678418" y="355076"/>
                    </a:cubicBezTo>
                    <a:cubicBezTo>
                      <a:pt x="1679928" y="346768"/>
                      <a:pt x="1676786" y="338246"/>
                      <a:pt x="1675275" y="329938"/>
                    </a:cubicBezTo>
                    <a:cubicBezTo>
                      <a:pt x="1674682" y="326679"/>
                      <a:pt x="1668991" y="321558"/>
                      <a:pt x="1672133" y="320511"/>
                    </a:cubicBezTo>
                    <a:cubicBezTo>
                      <a:pt x="1679159" y="318169"/>
                      <a:pt x="1686797" y="322606"/>
                      <a:pt x="1694129" y="323653"/>
                    </a:cubicBezTo>
                    <a:cubicBezTo>
                      <a:pt x="1737033" y="337955"/>
                      <a:pt x="1693194" y="322354"/>
                      <a:pt x="1725552" y="336222"/>
                    </a:cubicBezTo>
                    <a:cubicBezTo>
                      <a:pt x="1728597" y="337527"/>
                      <a:pt x="1732016" y="337884"/>
                      <a:pt x="1734979" y="339365"/>
                    </a:cubicBezTo>
                    <a:cubicBezTo>
                      <a:pt x="1759336" y="351544"/>
                      <a:pt x="1730143" y="340895"/>
                      <a:pt x="1753832" y="348791"/>
                    </a:cubicBezTo>
                    <a:cubicBezTo>
                      <a:pt x="1756974" y="351933"/>
                      <a:pt x="1759561" y="355753"/>
                      <a:pt x="1763259" y="358218"/>
                    </a:cubicBezTo>
                    <a:cubicBezTo>
                      <a:pt x="1766015" y="360055"/>
                      <a:pt x="1769723" y="359880"/>
                      <a:pt x="1772686" y="361361"/>
                    </a:cubicBezTo>
                    <a:cubicBezTo>
                      <a:pt x="1776064" y="363050"/>
                      <a:pt x="1778971" y="365550"/>
                      <a:pt x="1782113" y="367645"/>
                    </a:cubicBezTo>
                    <a:cubicBezTo>
                      <a:pt x="1810575" y="365612"/>
                      <a:pt x="1825698" y="378146"/>
                      <a:pt x="1829247" y="355076"/>
                    </a:cubicBezTo>
                    <a:cubicBezTo>
                      <a:pt x="1830848" y="344672"/>
                      <a:pt x="1823551" y="329372"/>
                      <a:pt x="1832389" y="323653"/>
                    </a:cubicBezTo>
                    <a:cubicBezTo>
                      <a:pt x="1846486" y="314531"/>
                      <a:pt x="1865906" y="321558"/>
                      <a:pt x="1882665" y="320511"/>
                    </a:cubicBezTo>
                    <a:cubicBezTo>
                      <a:pt x="1905633" y="305198"/>
                      <a:pt x="1876753" y="323889"/>
                      <a:pt x="1904661" y="307942"/>
                    </a:cubicBezTo>
                    <a:cubicBezTo>
                      <a:pt x="1907940" y="306068"/>
                      <a:pt x="1910349" y="302191"/>
                      <a:pt x="1914088" y="301657"/>
                    </a:cubicBezTo>
                    <a:cubicBezTo>
                      <a:pt x="1932781" y="298987"/>
                      <a:pt x="1951795" y="299562"/>
                      <a:pt x="1970649" y="298515"/>
                    </a:cubicBezTo>
                    <a:cubicBezTo>
                      <a:pt x="1987640" y="273025"/>
                      <a:pt x="1962986" y="313205"/>
                      <a:pt x="1980075" y="257666"/>
                    </a:cubicBezTo>
                    <a:cubicBezTo>
                      <a:pt x="1981382" y="253419"/>
                      <a:pt x="1986360" y="251381"/>
                      <a:pt x="1989502" y="248239"/>
                    </a:cubicBezTo>
                    <a:cubicBezTo>
                      <a:pt x="1996417" y="227499"/>
                      <a:pt x="1994535" y="243358"/>
                      <a:pt x="1961222" y="235670"/>
                    </a:cubicBezTo>
                    <a:cubicBezTo>
                      <a:pt x="1956122" y="234493"/>
                      <a:pt x="1945023" y="223144"/>
                      <a:pt x="1942368" y="219958"/>
                    </a:cubicBezTo>
                    <a:cubicBezTo>
                      <a:pt x="1939951" y="217057"/>
                      <a:pt x="1938754" y="213202"/>
                      <a:pt x="1936084" y="210532"/>
                    </a:cubicBezTo>
                    <a:cubicBezTo>
                      <a:pt x="1933413" y="207861"/>
                      <a:pt x="1929799" y="206342"/>
                      <a:pt x="1926657" y="204247"/>
                    </a:cubicBezTo>
                    <a:cubicBezTo>
                      <a:pt x="1925610" y="201105"/>
                      <a:pt x="1923515" y="198132"/>
                      <a:pt x="1923515" y="194820"/>
                    </a:cubicBezTo>
                    <a:cubicBezTo>
                      <a:pt x="1923515" y="148106"/>
                      <a:pt x="1921637" y="156465"/>
                      <a:pt x="1929799" y="131975"/>
                    </a:cubicBezTo>
                    <a:cubicBezTo>
                      <a:pt x="1927704" y="128833"/>
                      <a:pt x="1926464" y="124907"/>
                      <a:pt x="1923515" y="122548"/>
                    </a:cubicBezTo>
                    <a:cubicBezTo>
                      <a:pt x="1920929" y="120479"/>
                      <a:pt x="1917051" y="120887"/>
                      <a:pt x="1914088" y="119406"/>
                    </a:cubicBezTo>
                    <a:cubicBezTo>
                      <a:pt x="1910710" y="117717"/>
                      <a:pt x="1907803" y="115216"/>
                      <a:pt x="1904661" y="113121"/>
                    </a:cubicBezTo>
                    <a:cubicBezTo>
                      <a:pt x="1890782" y="92303"/>
                      <a:pt x="1904656" y="116240"/>
                      <a:pt x="1895234" y="75414"/>
                    </a:cubicBezTo>
                    <a:cubicBezTo>
                      <a:pt x="1894181" y="70850"/>
                      <a:pt x="1891045" y="67035"/>
                      <a:pt x="1888950" y="62845"/>
                    </a:cubicBezTo>
                    <a:cubicBezTo>
                      <a:pt x="1887803" y="54820"/>
                      <a:pt x="1886083" y="37395"/>
                      <a:pt x="1882665" y="28280"/>
                    </a:cubicBezTo>
                    <a:cubicBezTo>
                      <a:pt x="1881020" y="23894"/>
                      <a:pt x="1878705" y="19778"/>
                      <a:pt x="1876381" y="15711"/>
                    </a:cubicBezTo>
                    <a:cubicBezTo>
                      <a:pt x="1874507" y="12432"/>
                      <a:pt x="1873238" y="8379"/>
                      <a:pt x="1870096" y="6284"/>
                    </a:cubicBezTo>
                    <a:cubicBezTo>
                      <a:pt x="1866503" y="3889"/>
                      <a:pt x="1861679" y="4328"/>
                      <a:pt x="1857527" y="3142"/>
                    </a:cubicBezTo>
                    <a:cubicBezTo>
                      <a:pt x="1854342" y="2232"/>
                      <a:pt x="1851242" y="1047"/>
                      <a:pt x="1848100" y="0"/>
                    </a:cubicBezTo>
                    <a:cubicBezTo>
                      <a:pt x="1842426" y="630"/>
                      <a:pt x="1816774" y="2203"/>
                      <a:pt x="1807251" y="6284"/>
                    </a:cubicBezTo>
                    <a:cubicBezTo>
                      <a:pt x="1764620" y="24555"/>
                      <a:pt x="1828111" y="2475"/>
                      <a:pt x="1788397" y="15711"/>
                    </a:cubicBezTo>
                    <a:cubicBezTo>
                      <a:pt x="1776399" y="33709"/>
                      <a:pt x="1789029" y="17029"/>
                      <a:pt x="1769544" y="34565"/>
                    </a:cubicBezTo>
                    <a:cubicBezTo>
                      <a:pt x="1762938" y="40510"/>
                      <a:pt x="1758085" y="48488"/>
                      <a:pt x="1750690" y="53418"/>
                    </a:cubicBezTo>
                    <a:lnTo>
                      <a:pt x="1731836" y="65987"/>
                    </a:lnTo>
                    <a:cubicBezTo>
                      <a:pt x="1729529" y="72909"/>
                      <a:pt x="1726628" y="80809"/>
                      <a:pt x="1725552" y="87983"/>
                    </a:cubicBezTo>
                    <a:cubicBezTo>
                      <a:pt x="1723047" y="104685"/>
                      <a:pt x="1723711" y="121965"/>
                      <a:pt x="1719267" y="138259"/>
                    </a:cubicBezTo>
                    <a:cubicBezTo>
                      <a:pt x="1717280" y="145546"/>
                      <a:pt x="1710888" y="150828"/>
                      <a:pt x="1706698" y="157113"/>
                    </a:cubicBezTo>
                    <a:cubicBezTo>
                      <a:pt x="1698319" y="169683"/>
                      <a:pt x="1703557" y="164445"/>
                      <a:pt x="1690987" y="172824"/>
                    </a:cubicBezTo>
                    <a:cubicBezTo>
                      <a:pt x="1685080" y="181684"/>
                      <a:pt x="1678389" y="194392"/>
                      <a:pt x="1668991" y="201105"/>
                    </a:cubicBezTo>
                    <a:cubicBezTo>
                      <a:pt x="1665179" y="203828"/>
                      <a:pt x="1660612" y="205294"/>
                      <a:pt x="1656422" y="207389"/>
                    </a:cubicBezTo>
                    <a:cubicBezTo>
                      <a:pt x="1645948" y="206342"/>
                      <a:pt x="1635403" y="205847"/>
                      <a:pt x="1624999" y="204247"/>
                    </a:cubicBezTo>
                    <a:cubicBezTo>
                      <a:pt x="1621725" y="203743"/>
                      <a:pt x="1618328" y="202942"/>
                      <a:pt x="1615572" y="201105"/>
                    </a:cubicBezTo>
                    <a:cubicBezTo>
                      <a:pt x="1611875" y="198640"/>
                      <a:pt x="1609654" y="194406"/>
                      <a:pt x="1606146" y="191678"/>
                    </a:cubicBezTo>
                    <a:cubicBezTo>
                      <a:pt x="1588426" y="177895"/>
                      <a:pt x="1591917" y="180265"/>
                      <a:pt x="1574723" y="175967"/>
                    </a:cubicBezTo>
                    <a:cubicBezTo>
                      <a:pt x="1575718" y="167013"/>
                      <a:pt x="1575743" y="148786"/>
                      <a:pt x="1581007" y="138259"/>
                    </a:cubicBezTo>
                    <a:cubicBezTo>
                      <a:pt x="1582696" y="134881"/>
                      <a:pt x="1584874" y="131734"/>
                      <a:pt x="1587292" y="128833"/>
                    </a:cubicBezTo>
                    <a:cubicBezTo>
                      <a:pt x="1590137" y="125419"/>
                      <a:pt x="1593577" y="122548"/>
                      <a:pt x="1596719" y="119406"/>
                    </a:cubicBezTo>
                    <a:cubicBezTo>
                      <a:pt x="1597766" y="115216"/>
                      <a:pt x="1601465" y="110847"/>
                      <a:pt x="1599861" y="106837"/>
                    </a:cubicBezTo>
                    <a:cubicBezTo>
                      <a:pt x="1598631" y="103762"/>
                      <a:pt x="1593746" y="103695"/>
                      <a:pt x="1590434" y="103695"/>
                    </a:cubicBezTo>
                    <a:cubicBezTo>
                      <a:pt x="1578865" y="103695"/>
                      <a:pt x="1567391" y="105790"/>
                      <a:pt x="1555869" y="106837"/>
                    </a:cubicBezTo>
                    <a:cubicBezTo>
                      <a:pt x="1515422" y="120319"/>
                      <a:pt x="1556837" y="107380"/>
                      <a:pt x="1521304" y="116264"/>
                    </a:cubicBezTo>
                    <a:cubicBezTo>
                      <a:pt x="1518091" y="117067"/>
                      <a:pt x="1515063" y="118496"/>
                      <a:pt x="1511878" y="119406"/>
                    </a:cubicBezTo>
                    <a:cubicBezTo>
                      <a:pt x="1507725" y="120592"/>
                      <a:pt x="1503498" y="121501"/>
                      <a:pt x="1499308" y="122548"/>
                    </a:cubicBezTo>
                    <a:cubicBezTo>
                      <a:pt x="1493024" y="120453"/>
                      <a:pt x="1485628" y="120402"/>
                      <a:pt x="1480455" y="116264"/>
                    </a:cubicBezTo>
                    <a:cubicBezTo>
                      <a:pt x="1474557" y="111546"/>
                      <a:pt x="1467886" y="97410"/>
                      <a:pt x="1467886" y="97410"/>
                    </a:cubicBezTo>
                    <a:cubicBezTo>
                      <a:pt x="1466839" y="92173"/>
                      <a:pt x="1466954" y="86561"/>
                      <a:pt x="1464744" y="81699"/>
                    </a:cubicBezTo>
                    <a:cubicBezTo>
                      <a:pt x="1461618" y="74823"/>
                      <a:pt x="1456364" y="69130"/>
                      <a:pt x="1452174" y="62845"/>
                    </a:cubicBezTo>
                    <a:cubicBezTo>
                      <a:pt x="1450079" y="59703"/>
                      <a:pt x="1447084" y="57001"/>
                      <a:pt x="1445890" y="53418"/>
                    </a:cubicBezTo>
                    <a:cubicBezTo>
                      <a:pt x="1444843" y="50276"/>
                      <a:pt x="1444053" y="47035"/>
                      <a:pt x="1442748" y="43991"/>
                    </a:cubicBezTo>
                    <a:cubicBezTo>
                      <a:pt x="1439980" y="37533"/>
                      <a:pt x="1436463" y="31422"/>
                      <a:pt x="1433321" y="25138"/>
                    </a:cubicBezTo>
                    <a:lnTo>
                      <a:pt x="1354764" y="47134"/>
                    </a:lnTo>
                    <a:cubicBezTo>
                      <a:pt x="1344290" y="45039"/>
                      <a:pt x="1333940" y="39524"/>
                      <a:pt x="1323341" y="40849"/>
                    </a:cubicBezTo>
                    <a:cubicBezTo>
                      <a:pt x="1315846" y="41786"/>
                      <a:pt x="1311815" y="51586"/>
                      <a:pt x="1304488" y="53418"/>
                    </a:cubicBezTo>
                    <a:lnTo>
                      <a:pt x="1291919" y="56561"/>
                    </a:lnTo>
                    <a:cubicBezTo>
                      <a:pt x="1275155" y="81703"/>
                      <a:pt x="1297161" y="51317"/>
                      <a:pt x="1276207" y="72272"/>
                    </a:cubicBezTo>
                    <a:cubicBezTo>
                      <a:pt x="1272504" y="75975"/>
                      <a:pt x="1269923" y="80651"/>
                      <a:pt x="1266781" y="84841"/>
                    </a:cubicBezTo>
                    <a:cubicBezTo>
                      <a:pt x="1272614" y="119840"/>
                      <a:pt x="1265162" y="91032"/>
                      <a:pt x="1276207" y="113121"/>
                    </a:cubicBezTo>
                    <a:cubicBezTo>
                      <a:pt x="1279163" y="119033"/>
                      <a:pt x="1279087" y="127883"/>
                      <a:pt x="1285634" y="131975"/>
                    </a:cubicBezTo>
                    <a:cubicBezTo>
                      <a:pt x="1291252" y="135486"/>
                      <a:pt x="1298061" y="136652"/>
                      <a:pt x="1304488" y="138259"/>
                    </a:cubicBezTo>
                    <a:cubicBezTo>
                      <a:pt x="1308678" y="139307"/>
                      <a:pt x="1312905" y="140215"/>
                      <a:pt x="1317057" y="141402"/>
                    </a:cubicBezTo>
                    <a:cubicBezTo>
                      <a:pt x="1320242" y="142312"/>
                      <a:pt x="1323190" y="144197"/>
                      <a:pt x="1326484" y="144544"/>
                    </a:cubicBezTo>
                    <a:cubicBezTo>
                      <a:pt x="1343183" y="146302"/>
                      <a:pt x="1360001" y="146639"/>
                      <a:pt x="1376760" y="147686"/>
                    </a:cubicBezTo>
                    <a:cubicBezTo>
                      <a:pt x="1409586" y="169569"/>
                      <a:pt x="1403152" y="159784"/>
                      <a:pt x="1345337" y="163398"/>
                    </a:cubicBezTo>
                    <a:cubicBezTo>
                      <a:pt x="1342195" y="164445"/>
                      <a:pt x="1339194" y="166102"/>
                      <a:pt x="1335911" y="166540"/>
                    </a:cubicBezTo>
                    <a:cubicBezTo>
                      <a:pt x="1323409" y="168207"/>
                      <a:pt x="1310571" y="167208"/>
                      <a:pt x="1298203" y="169682"/>
                    </a:cubicBezTo>
                    <a:cubicBezTo>
                      <a:pt x="1294500" y="170423"/>
                      <a:pt x="1291919" y="173872"/>
                      <a:pt x="1288777" y="175967"/>
                    </a:cubicBezTo>
                    <a:cubicBezTo>
                      <a:pt x="1287729" y="179109"/>
                      <a:pt x="1286437" y="182180"/>
                      <a:pt x="1285634" y="185393"/>
                    </a:cubicBezTo>
                    <a:cubicBezTo>
                      <a:pt x="1284339" y="190575"/>
                      <a:pt x="1284367" y="196104"/>
                      <a:pt x="1282492" y="201105"/>
                    </a:cubicBezTo>
                    <a:cubicBezTo>
                      <a:pt x="1279301" y="209615"/>
                      <a:pt x="1272337" y="213290"/>
                      <a:pt x="1266781" y="219958"/>
                    </a:cubicBezTo>
                    <a:cubicBezTo>
                      <a:pt x="1264363" y="222859"/>
                      <a:pt x="1262498" y="226182"/>
                      <a:pt x="1260496" y="229385"/>
                    </a:cubicBezTo>
                    <a:cubicBezTo>
                      <a:pt x="1257259" y="234564"/>
                      <a:pt x="1253800" y="239634"/>
                      <a:pt x="1251069" y="245097"/>
                    </a:cubicBezTo>
                    <a:cubicBezTo>
                      <a:pt x="1249588" y="248059"/>
                      <a:pt x="1249996" y="251937"/>
                      <a:pt x="1247927" y="254523"/>
                    </a:cubicBezTo>
                    <a:cubicBezTo>
                      <a:pt x="1245568" y="257472"/>
                      <a:pt x="1241642" y="258713"/>
                      <a:pt x="1238500" y="260808"/>
                    </a:cubicBezTo>
                    <a:cubicBezTo>
                      <a:pt x="1235358" y="259761"/>
                      <a:pt x="1231659" y="259735"/>
                      <a:pt x="1229073" y="257666"/>
                    </a:cubicBezTo>
                    <a:cubicBezTo>
                      <a:pt x="1215012" y="246417"/>
                      <a:pt x="1223810" y="217500"/>
                      <a:pt x="1219647" y="207389"/>
                    </a:cubicBezTo>
                    <a:cubicBezTo>
                      <a:pt x="1216771" y="200405"/>
                      <a:pt x="1200793" y="194820"/>
                      <a:pt x="1200793" y="194820"/>
                    </a:cubicBezTo>
                    <a:cubicBezTo>
                      <a:pt x="1176702" y="195868"/>
                      <a:pt x="1152306" y="193999"/>
                      <a:pt x="1128521" y="197963"/>
                    </a:cubicBezTo>
                    <a:cubicBezTo>
                      <a:pt x="1125254" y="198507"/>
                      <a:pt x="1125379" y="204077"/>
                      <a:pt x="1125379" y="207389"/>
                    </a:cubicBezTo>
                    <a:cubicBezTo>
                      <a:pt x="1125379" y="229410"/>
                      <a:pt x="1126527" y="251446"/>
                      <a:pt x="1128521" y="273377"/>
                    </a:cubicBezTo>
                    <a:cubicBezTo>
                      <a:pt x="1128655" y="274852"/>
                      <a:pt x="1130616" y="275472"/>
                      <a:pt x="1131663" y="276519"/>
                    </a:cubicBezTo>
                    <a:lnTo>
                      <a:pt x="1075102" y="389641"/>
                    </a:lnTo>
                    <a:lnTo>
                      <a:pt x="1021684" y="392783"/>
                    </a:lnTo>
                    <a:cubicBezTo>
                      <a:pt x="1009490" y="386686"/>
                      <a:pt x="995145" y="382826"/>
                      <a:pt x="987119" y="370787"/>
                    </a:cubicBezTo>
                    <a:cubicBezTo>
                      <a:pt x="985282" y="368031"/>
                      <a:pt x="985024" y="364503"/>
                      <a:pt x="983977" y="361361"/>
                    </a:cubicBezTo>
                    <a:cubicBezTo>
                      <a:pt x="982929" y="351934"/>
                      <a:pt x="982393" y="342436"/>
                      <a:pt x="980834" y="333080"/>
                    </a:cubicBezTo>
                    <a:cubicBezTo>
                      <a:pt x="979958" y="327824"/>
                      <a:pt x="975584" y="317568"/>
                      <a:pt x="971407" y="314226"/>
                    </a:cubicBezTo>
                    <a:cubicBezTo>
                      <a:pt x="968821" y="312157"/>
                      <a:pt x="965176" y="311955"/>
                      <a:pt x="961981" y="311084"/>
                    </a:cubicBezTo>
                    <a:cubicBezTo>
                      <a:pt x="953648" y="308812"/>
                      <a:pt x="945222" y="306895"/>
                      <a:pt x="936842" y="304800"/>
                    </a:cubicBezTo>
                    <a:cubicBezTo>
                      <a:pt x="922237" y="301149"/>
                      <a:pt x="928593" y="301657"/>
                      <a:pt x="917989" y="301657"/>
                    </a:cubicBezTo>
                    <a:lnTo>
                      <a:pt x="855144" y="263950"/>
                    </a:lnTo>
                    <a:lnTo>
                      <a:pt x="776587" y="326796"/>
                    </a:lnTo>
                    <a:lnTo>
                      <a:pt x="786014" y="389641"/>
                    </a:lnTo>
                    <a:lnTo>
                      <a:pt x="757733" y="383356"/>
                    </a:lnTo>
                    <a:cubicBezTo>
                      <a:pt x="752496" y="376024"/>
                      <a:pt x="746658" y="369087"/>
                      <a:pt x="742022" y="361361"/>
                    </a:cubicBezTo>
                    <a:cubicBezTo>
                      <a:pt x="728379" y="338622"/>
                      <a:pt x="753426" y="366480"/>
                      <a:pt x="729453" y="342507"/>
                    </a:cubicBezTo>
                    <a:cubicBezTo>
                      <a:pt x="728406" y="339365"/>
                      <a:pt x="728380" y="335666"/>
                      <a:pt x="726311" y="333080"/>
                    </a:cubicBezTo>
                    <a:cubicBezTo>
                      <a:pt x="723952" y="330131"/>
                      <a:pt x="719785" y="329214"/>
                      <a:pt x="716884" y="326796"/>
                    </a:cubicBezTo>
                    <a:cubicBezTo>
                      <a:pt x="701190" y="313718"/>
                      <a:pt x="714598" y="319750"/>
                      <a:pt x="698030" y="314226"/>
                    </a:cubicBezTo>
                    <a:cubicBezTo>
                      <a:pt x="662418" y="315274"/>
                      <a:pt x="623251" y="301825"/>
                      <a:pt x="591193" y="317369"/>
                    </a:cubicBezTo>
                    <a:cubicBezTo>
                      <a:pt x="577024" y="324239"/>
                      <a:pt x="592108" y="348915"/>
                      <a:pt x="594335" y="364503"/>
                    </a:cubicBezTo>
                    <a:cubicBezTo>
                      <a:pt x="597090" y="383789"/>
                      <a:pt x="597802" y="381477"/>
                      <a:pt x="610047" y="389641"/>
                    </a:cubicBezTo>
                    <a:cubicBezTo>
                      <a:pt x="611094" y="392783"/>
                      <a:pt x="612386" y="395855"/>
                      <a:pt x="613189" y="399068"/>
                    </a:cubicBezTo>
                    <a:cubicBezTo>
                      <a:pt x="618321" y="419599"/>
                      <a:pt x="617915" y="427281"/>
                      <a:pt x="613189" y="452486"/>
                    </a:cubicBezTo>
                    <a:cubicBezTo>
                      <a:pt x="612326" y="457090"/>
                      <a:pt x="608749" y="460749"/>
                      <a:pt x="606904" y="465055"/>
                    </a:cubicBezTo>
                    <a:cubicBezTo>
                      <a:pt x="605599" y="468099"/>
                      <a:pt x="604809" y="471340"/>
                      <a:pt x="603762" y="474482"/>
                    </a:cubicBezTo>
                    <a:cubicBezTo>
                      <a:pt x="602715" y="482861"/>
                      <a:pt x="604810" y="492288"/>
                      <a:pt x="600620" y="499620"/>
                    </a:cubicBezTo>
                    <a:cubicBezTo>
                      <a:pt x="598977" y="502496"/>
                      <a:pt x="593949" y="498315"/>
                      <a:pt x="591193" y="496478"/>
                    </a:cubicBezTo>
                    <a:cubicBezTo>
                      <a:pt x="587495" y="494013"/>
                      <a:pt x="585180" y="489896"/>
                      <a:pt x="581766" y="487051"/>
                    </a:cubicBezTo>
                    <a:cubicBezTo>
                      <a:pt x="578865" y="484633"/>
                      <a:pt x="575240" y="483185"/>
                      <a:pt x="572339" y="480767"/>
                    </a:cubicBezTo>
                    <a:cubicBezTo>
                      <a:pt x="548137" y="460599"/>
                      <a:pt x="576899" y="480664"/>
                      <a:pt x="553486" y="465055"/>
                    </a:cubicBezTo>
                    <a:cubicBezTo>
                      <a:pt x="551391" y="468197"/>
                      <a:pt x="548689" y="471011"/>
                      <a:pt x="547201" y="474482"/>
                    </a:cubicBezTo>
                    <a:cubicBezTo>
                      <a:pt x="541666" y="487397"/>
                      <a:pt x="541485" y="523548"/>
                      <a:pt x="540917" y="527901"/>
                    </a:cubicBezTo>
                    <a:cubicBezTo>
                      <a:pt x="539535" y="538493"/>
                      <a:pt x="538009" y="549190"/>
                      <a:pt x="534632" y="559323"/>
                    </a:cubicBezTo>
                    <a:cubicBezTo>
                      <a:pt x="532449" y="565874"/>
                      <a:pt x="529521" y="576139"/>
                      <a:pt x="525205" y="581319"/>
                    </a:cubicBezTo>
                    <a:cubicBezTo>
                      <a:pt x="522787" y="584220"/>
                      <a:pt x="518921" y="585509"/>
                      <a:pt x="515779" y="587604"/>
                    </a:cubicBezTo>
                    <a:cubicBezTo>
                      <a:pt x="514731" y="599126"/>
                      <a:pt x="514272" y="610716"/>
                      <a:pt x="512636" y="622169"/>
                    </a:cubicBezTo>
                    <a:cubicBezTo>
                      <a:pt x="512168" y="625448"/>
                      <a:pt x="511836" y="629254"/>
                      <a:pt x="509494" y="631596"/>
                    </a:cubicBezTo>
                    <a:cubicBezTo>
                      <a:pt x="507152" y="633938"/>
                      <a:pt x="503315" y="634088"/>
                      <a:pt x="500067" y="634738"/>
                    </a:cubicBezTo>
                    <a:cubicBezTo>
                      <a:pt x="492804" y="636190"/>
                      <a:pt x="485403" y="636833"/>
                      <a:pt x="478071" y="637880"/>
                    </a:cubicBezTo>
                    <a:cubicBezTo>
                      <a:pt x="459218" y="636833"/>
                      <a:pt x="440316" y="636447"/>
                      <a:pt x="421511" y="634738"/>
                    </a:cubicBezTo>
                    <a:cubicBezTo>
                      <a:pt x="417210" y="634347"/>
                      <a:pt x="413216" y="632207"/>
                      <a:pt x="408941" y="631596"/>
                    </a:cubicBezTo>
                    <a:cubicBezTo>
                      <a:pt x="398521" y="630107"/>
                      <a:pt x="387953" y="629844"/>
                      <a:pt x="377519" y="628453"/>
                    </a:cubicBezTo>
                    <a:cubicBezTo>
                      <a:pt x="368967" y="627313"/>
                      <a:pt x="357775" y="624303"/>
                      <a:pt x="349238" y="622169"/>
                    </a:cubicBezTo>
                    <a:cubicBezTo>
                      <a:pt x="320958" y="623216"/>
                      <a:pt x="292448" y="621571"/>
                      <a:pt x="264397" y="625311"/>
                    </a:cubicBezTo>
                    <a:cubicBezTo>
                      <a:pt x="255341" y="626518"/>
                      <a:pt x="253075" y="642918"/>
                      <a:pt x="248686" y="647307"/>
                    </a:cubicBezTo>
                    <a:cubicBezTo>
                      <a:pt x="246344" y="649649"/>
                      <a:pt x="242526" y="649905"/>
                      <a:pt x="239259" y="650449"/>
                    </a:cubicBezTo>
                    <a:cubicBezTo>
                      <a:pt x="229903" y="652008"/>
                      <a:pt x="220406" y="652544"/>
                      <a:pt x="210979" y="653591"/>
                    </a:cubicBezTo>
                    <a:cubicBezTo>
                      <a:pt x="188150" y="661201"/>
                      <a:pt x="176937" y="650973"/>
                      <a:pt x="170129" y="650449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5937633" y="3827282"/>
                <a:ext cx="1050771" cy="939539"/>
              </a:xfrm>
              <a:custGeom>
                <a:avLst/>
                <a:gdLst>
                  <a:gd name="connsiteX0" fmla="*/ 1050771 w 1050771"/>
                  <a:gd name="connsiteY0" fmla="*/ 615885 h 939539"/>
                  <a:gd name="connsiteX1" fmla="*/ 1050771 w 1050771"/>
                  <a:gd name="connsiteY1" fmla="*/ 615885 h 939539"/>
                  <a:gd name="connsiteX2" fmla="*/ 1006779 w 1050771"/>
                  <a:gd name="connsiteY2" fmla="*/ 619027 h 939539"/>
                  <a:gd name="connsiteX3" fmla="*/ 997353 w 1050771"/>
                  <a:gd name="connsiteY3" fmla="*/ 622170 h 939539"/>
                  <a:gd name="connsiteX4" fmla="*/ 978499 w 1050771"/>
                  <a:gd name="connsiteY4" fmla="*/ 619027 h 939539"/>
                  <a:gd name="connsiteX5" fmla="*/ 969072 w 1050771"/>
                  <a:gd name="connsiteY5" fmla="*/ 600174 h 939539"/>
                  <a:gd name="connsiteX6" fmla="*/ 962788 w 1050771"/>
                  <a:gd name="connsiteY6" fmla="*/ 590747 h 939539"/>
                  <a:gd name="connsiteX7" fmla="*/ 956503 w 1050771"/>
                  <a:gd name="connsiteY7" fmla="*/ 578178 h 939539"/>
                  <a:gd name="connsiteX8" fmla="*/ 937649 w 1050771"/>
                  <a:gd name="connsiteY8" fmla="*/ 559324 h 939539"/>
                  <a:gd name="connsiteX9" fmla="*/ 925080 w 1050771"/>
                  <a:gd name="connsiteY9" fmla="*/ 540471 h 939539"/>
                  <a:gd name="connsiteX10" fmla="*/ 918796 w 1050771"/>
                  <a:gd name="connsiteY10" fmla="*/ 515332 h 939539"/>
                  <a:gd name="connsiteX11" fmla="*/ 912511 w 1050771"/>
                  <a:gd name="connsiteY11" fmla="*/ 505906 h 939539"/>
                  <a:gd name="connsiteX12" fmla="*/ 915654 w 1050771"/>
                  <a:gd name="connsiteY12" fmla="*/ 477625 h 939539"/>
                  <a:gd name="connsiteX13" fmla="*/ 925080 w 1050771"/>
                  <a:gd name="connsiteY13" fmla="*/ 468198 h 939539"/>
                  <a:gd name="connsiteX14" fmla="*/ 931365 w 1050771"/>
                  <a:gd name="connsiteY14" fmla="*/ 458772 h 939539"/>
                  <a:gd name="connsiteX15" fmla="*/ 925080 w 1050771"/>
                  <a:gd name="connsiteY15" fmla="*/ 439918 h 939539"/>
                  <a:gd name="connsiteX16" fmla="*/ 893658 w 1050771"/>
                  <a:gd name="connsiteY16" fmla="*/ 414780 h 939539"/>
                  <a:gd name="connsiteX17" fmla="*/ 887373 w 1050771"/>
                  <a:gd name="connsiteY17" fmla="*/ 405353 h 939539"/>
                  <a:gd name="connsiteX18" fmla="*/ 877946 w 1050771"/>
                  <a:gd name="connsiteY18" fmla="*/ 395926 h 939539"/>
                  <a:gd name="connsiteX19" fmla="*/ 874804 w 1050771"/>
                  <a:gd name="connsiteY19" fmla="*/ 377073 h 939539"/>
                  <a:gd name="connsiteX20" fmla="*/ 871662 w 1050771"/>
                  <a:gd name="connsiteY20" fmla="*/ 367646 h 939539"/>
                  <a:gd name="connsiteX21" fmla="*/ 868520 w 1050771"/>
                  <a:gd name="connsiteY21" fmla="*/ 336223 h 939539"/>
                  <a:gd name="connsiteX22" fmla="*/ 859093 w 1050771"/>
                  <a:gd name="connsiteY22" fmla="*/ 326796 h 939539"/>
                  <a:gd name="connsiteX23" fmla="*/ 846524 w 1050771"/>
                  <a:gd name="connsiteY23" fmla="*/ 311085 h 939539"/>
                  <a:gd name="connsiteX24" fmla="*/ 833955 w 1050771"/>
                  <a:gd name="connsiteY24" fmla="*/ 289089 h 939539"/>
                  <a:gd name="connsiteX25" fmla="*/ 827670 w 1050771"/>
                  <a:gd name="connsiteY25" fmla="*/ 279662 h 939539"/>
                  <a:gd name="connsiteX26" fmla="*/ 808816 w 1050771"/>
                  <a:gd name="connsiteY26" fmla="*/ 270236 h 939539"/>
                  <a:gd name="connsiteX27" fmla="*/ 796247 w 1050771"/>
                  <a:gd name="connsiteY27" fmla="*/ 260809 h 939539"/>
                  <a:gd name="connsiteX28" fmla="*/ 777394 w 1050771"/>
                  <a:gd name="connsiteY28" fmla="*/ 245097 h 939539"/>
                  <a:gd name="connsiteX29" fmla="*/ 764825 w 1050771"/>
                  <a:gd name="connsiteY29" fmla="*/ 226244 h 939539"/>
                  <a:gd name="connsiteX30" fmla="*/ 758540 w 1050771"/>
                  <a:gd name="connsiteY30" fmla="*/ 216817 h 939539"/>
                  <a:gd name="connsiteX31" fmla="*/ 749113 w 1050771"/>
                  <a:gd name="connsiteY31" fmla="*/ 163398 h 939539"/>
                  <a:gd name="connsiteX32" fmla="*/ 742829 w 1050771"/>
                  <a:gd name="connsiteY32" fmla="*/ 131976 h 939539"/>
                  <a:gd name="connsiteX33" fmla="*/ 739687 w 1050771"/>
                  <a:gd name="connsiteY33" fmla="*/ 122549 h 939539"/>
                  <a:gd name="connsiteX34" fmla="*/ 727118 w 1050771"/>
                  <a:gd name="connsiteY34" fmla="*/ 103695 h 939539"/>
                  <a:gd name="connsiteX35" fmla="*/ 701979 w 1050771"/>
                  <a:gd name="connsiteY35" fmla="*/ 78557 h 939539"/>
                  <a:gd name="connsiteX36" fmla="*/ 299769 w 1050771"/>
                  <a:gd name="connsiteY36" fmla="*/ 0 h 939539"/>
                  <a:gd name="connsiteX37" fmla="*/ 302911 w 1050771"/>
                  <a:gd name="connsiteY37" fmla="*/ 254524 h 939539"/>
                  <a:gd name="connsiteX38" fmla="*/ 214928 w 1050771"/>
                  <a:gd name="connsiteY38" fmla="*/ 241955 h 939539"/>
                  <a:gd name="connsiteX39" fmla="*/ 199216 w 1050771"/>
                  <a:gd name="connsiteY39" fmla="*/ 179110 h 939539"/>
                  <a:gd name="connsiteX40" fmla="*/ 158367 w 1050771"/>
                  <a:gd name="connsiteY40" fmla="*/ 157114 h 939539"/>
                  <a:gd name="connsiteX41" fmla="*/ 133229 w 1050771"/>
                  <a:gd name="connsiteY41" fmla="*/ 147687 h 939539"/>
                  <a:gd name="connsiteX42" fmla="*/ 117518 w 1050771"/>
                  <a:gd name="connsiteY42" fmla="*/ 135118 h 939539"/>
                  <a:gd name="connsiteX43" fmla="*/ 101806 w 1050771"/>
                  <a:gd name="connsiteY43" fmla="*/ 119407 h 939539"/>
                  <a:gd name="connsiteX44" fmla="*/ 82953 w 1050771"/>
                  <a:gd name="connsiteY44" fmla="*/ 106838 h 939539"/>
                  <a:gd name="connsiteX45" fmla="*/ 79810 w 1050771"/>
                  <a:gd name="connsiteY45" fmla="*/ 194821 h 939539"/>
                  <a:gd name="connsiteX46" fmla="*/ 73526 w 1050771"/>
                  <a:gd name="connsiteY46" fmla="*/ 204248 h 939539"/>
                  <a:gd name="connsiteX47" fmla="*/ 60957 w 1050771"/>
                  <a:gd name="connsiteY47" fmla="*/ 223102 h 939539"/>
                  <a:gd name="connsiteX48" fmla="*/ 4396 w 1050771"/>
                  <a:gd name="connsiteY48" fmla="*/ 226244 h 939539"/>
                  <a:gd name="connsiteX49" fmla="*/ 1254 w 1050771"/>
                  <a:gd name="connsiteY49" fmla="*/ 235671 h 939539"/>
                  <a:gd name="connsiteX50" fmla="*/ 7538 w 1050771"/>
                  <a:gd name="connsiteY50" fmla="*/ 329939 h 939539"/>
                  <a:gd name="connsiteX51" fmla="*/ 13823 w 1050771"/>
                  <a:gd name="connsiteY51" fmla="*/ 351934 h 939539"/>
                  <a:gd name="connsiteX52" fmla="*/ 23249 w 1050771"/>
                  <a:gd name="connsiteY52" fmla="*/ 358219 h 939539"/>
                  <a:gd name="connsiteX53" fmla="*/ 29534 w 1050771"/>
                  <a:gd name="connsiteY53" fmla="*/ 367646 h 939539"/>
                  <a:gd name="connsiteX54" fmla="*/ 35819 w 1050771"/>
                  <a:gd name="connsiteY54" fmla="*/ 386499 h 939539"/>
                  <a:gd name="connsiteX55" fmla="*/ 42103 w 1050771"/>
                  <a:gd name="connsiteY55" fmla="*/ 395926 h 939539"/>
                  <a:gd name="connsiteX56" fmla="*/ 57814 w 1050771"/>
                  <a:gd name="connsiteY56" fmla="*/ 421064 h 939539"/>
                  <a:gd name="connsiteX57" fmla="*/ 70383 w 1050771"/>
                  <a:gd name="connsiteY57" fmla="*/ 439918 h 939539"/>
                  <a:gd name="connsiteX58" fmla="*/ 82953 w 1050771"/>
                  <a:gd name="connsiteY58" fmla="*/ 458772 h 939539"/>
                  <a:gd name="connsiteX59" fmla="*/ 92379 w 1050771"/>
                  <a:gd name="connsiteY59" fmla="*/ 468198 h 939539"/>
                  <a:gd name="connsiteX60" fmla="*/ 98664 w 1050771"/>
                  <a:gd name="connsiteY60" fmla="*/ 477625 h 939539"/>
                  <a:gd name="connsiteX61" fmla="*/ 114375 w 1050771"/>
                  <a:gd name="connsiteY61" fmla="*/ 483910 h 939539"/>
                  <a:gd name="connsiteX62" fmla="*/ 126944 w 1050771"/>
                  <a:gd name="connsiteY62" fmla="*/ 502763 h 939539"/>
                  <a:gd name="connsiteX63" fmla="*/ 139513 w 1050771"/>
                  <a:gd name="connsiteY63" fmla="*/ 521617 h 939539"/>
                  <a:gd name="connsiteX64" fmla="*/ 148940 w 1050771"/>
                  <a:gd name="connsiteY64" fmla="*/ 531044 h 939539"/>
                  <a:gd name="connsiteX65" fmla="*/ 155225 w 1050771"/>
                  <a:gd name="connsiteY65" fmla="*/ 540471 h 939539"/>
                  <a:gd name="connsiteX66" fmla="*/ 164652 w 1050771"/>
                  <a:gd name="connsiteY66" fmla="*/ 543613 h 939539"/>
                  <a:gd name="connsiteX67" fmla="*/ 196074 w 1050771"/>
                  <a:gd name="connsiteY67" fmla="*/ 537328 h 939539"/>
                  <a:gd name="connsiteX68" fmla="*/ 205501 w 1050771"/>
                  <a:gd name="connsiteY68" fmla="*/ 534186 h 939539"/>
                  <a:gd name="connsiteX69" fmla="*/ 227497 w 1050771"/>
                  <a:gd name="connsiteY69" fmla="*/ 509048 h 939539"/>
                  <a:gd name="connsiteX70" fmla="*/ 258920 w 1050771"/>
                  <a:gd name="connsiteY70" fmla="*/ 512190 h 939539"/>
                  <a:gd name="connsiteX71" fmla="*/ 277773 w 1050771"/>
                  <a:gd name="connsiteY71" fmla="*/ 527902 h 939539"/>
                  <a:gd name="connsiteX72" fmla="*/ 280915 w 1050771"/>
                  <a:gd name="connsiteY72" fmla="*/ 556182 h 939539"/>
                  <a:gd name="connsiteX73" fmla="*/ 277773 w 1050771"/>
                  <a:gd name="connsiteY73" fmla="*/ 578178 h 939539"/>
                  <a:gd name="connsiteX74" fmla="*/ 280915 w 1050771"/>
                  <a:gd name="connsiteY74" fmla="*/ 637881 h 939539"/>
                  <a:gd name="connsiteX75" fmla="*/ 284058 w 1050771"/>
                  <a:gd name="connsiteY75" fmla="*/ 647308 h 939539"/>
                  <a:gd name="connsiteX76" fmla="*/ 293485 w 1050771"/>
                  <a:gd name="connsiteY76" fmla="*/ 653592 h 939539"/>
                  <a:gd name="connsiteX77" fmla="*/ 290342 w 1050771"/>
                  <a:gd name="connsiteY77" fmla="*/ 688157 h 939539"/>
                  <a:gd name="connsiteX78" fmla="*/ 284058 w 1050771"/>
                  <a:gd name="connsiteY78" fmla="*/ 707011 h 939539"/>
                  <a:gd name="connsiteX79" fmla="*/ 280915 w 1050771"/>
                  <a:gd name="connsiteY79" fmla="*/ 716438 h 939539"/>
                  <a:gd name="connsiteX80" fmla="*/ 284058 w 1050771"/>
                  <a:gd name="connsiteY80" fmla="*/ 829559 h 939539"/>
                  <a:gd name="connsiteX81" fmla="*/ 296627 w 1050771"/>
                  <a:gd name="connsiteY81" fmla="*/ 845271 h 939539"/>
                  <a:gd name="connsiteX82" fmla="*/ 309196 w 1050771"/>
                  <a:gd name="connsiteY82" fmla="*/ 848413 h 939539"/>
                  <a:gd name="connsiteX83" fmla="*/ 318623 w 1050771"/>
                  <a:gd name="connsiteY83" fmla="*/ 851555 h 939539"/>
                  <a:gd name="connsiteX84" fmla="*/ 331192 w 1050771"/>
                  <a:gd name="connsiteY84" fmla="*/ 886120 h 939539"/>
                  <a:gd name="connsiteX85" fmla="*/ 343761 w 1050771"/>
                  <a:gd name="connsiteY85" fmla="*/ 914400 h 939539"/>
                  <a:gd name="connsiteX86" fmla="*/ 353188 w 1050771"/>
                  <a:gd name="connsiteY86" fmla="*/ 926970 h 939539"/>
                  <a:gd name="connsiteX87" fmla="*/ 372041 w 1050771"/>
                  <a:gd name="connsiteY87" fmla="*/ 939539 h 939539"/>
                  <a:gd name="connsiteX88" fmla="*/ 403464 w 1050771"/>
                  <a:gd name="connsiteY88" fmla="*/ 936396 h 939539"/>
                  <a:gd name="connsiteX89" fmla="*/ 422318 w 1050771"/>
                  <a:gd name="connsiteY89" fmla="*/ 930112 h 939539"/>
                  <a:gd name="connsiteX90" fmla="*/ 450598 w 1050771"/>
                  <a:gd name="connsiteY90" fmla="*/ 904974 h 939539"/>
                  <a:gd name="connsiteX91" fmla="*/ 469452 w 1050771"/>
                  <a:gd name="connsiteY91" fmla="*/ 898689 h 939539"/>
                  <a:gd name="connsiteX92" fmla="*/ 478878 w 1050771"/>
                  <a:gd name="connsiteY92" fmla="*/ 895547 h 939539"/>
                  <a:gd name="connsiteX93" fmla="*/ 504016 w 1050771"/>
                  <a:gd name="connsiteY93" fmla="*/ 889262 h 939539"/>
                  <a:gd name="connsiteX94" fmla="*/ 513443 w 1050771"/>
                  <a:gd name="connsiteY94" fmla="*/ 879836 h 939539"/>
                  <a:gd name="connsiteX95" fmla="*/ 526012 w 1050771"/>
                  <a:gd name="connsiteY95" fmla="*/ 860982 h 939539"/>
                  <a:gd name="connsiteX96" fmla="*/ 541724 w 1050771"/>
                  <a:gd name="connsiteY96" fmla="*/ 826417 h 939539"/>
                  <a:gd name="connsiteX97" fmla="*/ 554293 w 1050771"/>
                  <a:gd name="connsiteY97" fmla="*/ 816990 h 939539"/>
                  <a:gd name="connsiteX98" fmla="*/ 645419 w 1050771"/>
                  <a:gd name="connsiteY98" fmla="*/ 766714 h 939539"/>
                  <a:gd name="connsiteX99" fmla="*/ 664272 w 1050771"/>
                  <a:gd name="connsiteY99" fmla="*/ 744718 h 939539"/>
                  <a:gd name="connsiteX100" fmla="*/ 683126 w 1050771"/>
                  <a:gd name="connsiteY100" fmla="*/ 732149 h 939539"/>
                  <a:gd name="connsiteX101" fmla="*/ 698837 w 1050771"/>
                  <a:gd name="connsiteY101" fmla="*/ 716438 h 939539"/>
                  <a:gd name="connsiteX102" fmla="*/ 708264 w 1050771"/>
                  <a:gd name="connsiteY102" fmla="*/ 722722 h 939539"/>
                  <a:gd name="connsiteX103" fmla="*/ 717691 w 1050771"/>
                  <a:gd name="connsiteY103" fmla="*/ 725864 h 939539"/>
                  <a:gd name="connsiteX104" fmla="*/ 727118 w 1050771"/>
                  <a:gd name="connsiteY104" fmla="*/ 732149 h 939539"/>
                  <a:gd name="connsiteX105" fmla="*/ 761682 w 1050771"/>
                  <a:gd name="connsiteY105" fmla="*/ 732149 h 939539"/>
                  <a:gd name="connsiteX106" fmla="*/ 771109 w 1050771"/>
                  <a:gd name="connsiteY106" fmla="*/ 729007 h 939539"/>
                  <a:gd name="connsiteX107" fmla="*/ 780536 w 1050771"/>
                  <a:gd name="connsiteY107" fmla="*/ 722722 h 939539"/>
                  <a:gd name="connsiteX108" fmla="*/ 799390 w 1050771"/>
                  <a:gd name="connsiteY108" fmla="*/ 716438 h 939539"/>
                  <a:gd name="connsiteX109" fmla="*/ 827670 w 1050771"/>
                  <a:gd name="connsiteY109" fmla="*/ 700726 h 939539"/>
                  <a:gd name="connsiteX110" fmla="*/ 849666 w 1050771"/>
                  <a:gd name="connsiteY110" fmla="*/ 685015 h 939539"/>
                  <a:gd name="connsiteX111" fmla="*/ 859093 w 1050771"/>
                  <a:gd name="connsiteY111" fmla="*/ 675588 h 939539"/>
                  <a:gd name="connsiteX112" fmla="*/ 865377 w 1050771"/>
                  <a:gd name="connsiteY112" fmla="*/ 666161 h 939539"/>
                  <a:gd name="connsiteX113" fmla="*/ 874804 w 1050771"/>
                  <a:gd name="connsiteY113" fmla="*/ 663019 h 939539"/>
                  <a:gd name="connsiteX114" fmla="*/ 909369 w 1050771"/>
                  <a:gd name="connsiteY114" fmla="*/ 669304 h 939539"/>
                  <a:gd name="connsiteX115" fmla="*/ 928223 w 1050771"/>
                  <a:gd name="connsiteY115" fmla="*/ 675588 h 939539"/>
                  <a:gd name="connsiteX116" fmla="*/ 959645 w 1050771"/>
                  <a:gd name="connsiteY116" fmla="*/ 672446 h 939539"/>
                  <a:gd name="connsiteX117" fmla="*/ 969072 w 1050771"/>
                  <a:gd name="connsiteY117" fmla="*/ 669304 h 939539"/>
                  <a:gd name="connsiteX118" fmla="*/ 994210 w 1050771"/>
                  <a:gd name="connsiteY118" fmla="*/ 663019 h 939539"/>
                  <a:gd name="connsiteX119" fmla="*/ 1006779 w 1050771"/>
                  <a:gd name="connsiteY119" fmla="*/ 653592 h 939539"/>
                  <a:gd name="connsiteX120" fmla="*/ 1013064 w 1050771"/>
                  <a:gd name="connsiteY120" fmla="*/ 644165 h 939539"/>
                  <a:gd name="connsiteX121" fmla="*/ 1025633 w 1050771"/>
                  <a:gd name="connsiteY121" fmla="*/ 641023 h 939539"/>
                  <a:gd name="connsiteX122" fmla="*/ 1035060 w 1050771"/>
                  <a:gd name="connsiteY122" fmla="*/ 637881 h 939539"/>
                  <a:gd name="connsiteX123" fmla="*/ 1050771 w 1050771"/>
                  <a:gd name="connsiteY123" fmla="*/ 615885 h 93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1050771" h="939539">
                    <a:moveTo>
                      <a:pt x="1050771" y="615885"/>
                    </a:moveTo>
                    <a:lnTo>
                      <a:pt x="1050771" y="615885"/>
                    </a:lnTo>
                    <a:cubicBezTo>
                      <a:pt x="1036107" y="616932"/>
                      <a:pt x="1021380" y="617309"/>
                      <a:pt x="1006779" y="619027"/>
                    </a:cubicBezTo>
                    <a:cubicBezTo>
                      <a:pt x="1003490" y="619414"/>
                      <a:pt x="1000665" y="622170"/>
                      <a:pt x="997353" y="622170"/>
                    </a:cubicBezTo>
                    <a:cubicBezTo>
                      <a:pt x="990982" y="622170"/>
                      <a:pt x="984784" y="620075"/>
                      <a:pt x="978499" y="619027"/>
                    </a:cubicBezTo>
                    <a:cubicBezTo>
                      <a:pt x="960492" y="592018"/>
                      <a:pt x="982077" y="626185"/>
                      <a:pt x="969072" y="600174"/>
                    </a:cubicBezTo>
                    <a:cubicBezTo>
                      <a:pt x="967383" y="596796"/>
                      <a:pt x="964662" y="594026"/>
                      <a:pt x="962788" y="590747"/>
                    </a:cubicBezTo>
                    <a:cubicBezTo>
                      <a:pt x="960464" y="586680"/>
                      <a:pt x="959429" y="581836"/>
                      <a:pt x="956503" y="578178"/>
                    </a:cubicBezTo>
                    <a:cubicBezTo>
                      <a:pt x="950951" y="571238"/>
                      <a:pt x="942579" y="566719"/>
                      <a:pt x="937649" y="559324"/>
                    </a:cubicBezTo>
                    <a:lnTo>
                      <a:pt x="925080" y="540471"/>
                    </a:lnTo>
                    <a:cubicBezTo>
                      <a:pt x="923886" y="534498"/>
                      <a:pt x="922016" y="521772"/>
                      <a:pt x="918796" y="515332"/>
                    </a:cubicBezTo>
                    <a:cubicBezTo>
                      <a:pt x="917107" y="511954"/>
                      <a:pt x="914606" y="509048"/>
                      <a:pt x="912511" y="505906"/>
                    </a:cubicBezTo>
                    <a:cubicBezTo>
                      <a:pt x="913559" y="496479"/>
                      <a:pt x="912655" y="486623"/>
                      <a:pt x="915654" y="477625"/>
                    </a:cubicBezTo>
                    <a:cubicBezTo>
                      <a:pt x="917059" y="473409"/>
                      <a:pt x="922235" y="471612"/>
                      <a:pt x="925080" y="468198"/>
                    </a:cubicBezTo>
                    <a:cubicBezTo>
                      <a:pt x="927498" y="465297"/>
                      <a:pt x="929270" y="461914"/>
                      <a:pt x="931365" y="458772"/>
                    </a:cubicBezTo>
                    <a:cubicBezTo>
                      <a:pt x="929270" y="452487"/>
                      <a:pt x="927770" y="445972"/>
                      <a:pt x="925080" y="439918"/>
                    </a:cubicBezTo>
                    <a:cubicBezTo>
                      <a:pt x="919022" y="426288"/>
                      <a:pt x="906045" y="420973"/>
                      <a:pt x="893658" y="414780"/>
                    </a:cubicBezTo>
                    <a:cubicBezTo>
                      <a:pt x="891563" y="411638"/>
                      <a:pt x="889791" y="408254"/>
                      <a:pt x="887373" y="405353"/>
                    </a:cubicBezTo>
                    <a:cubicBezTo>
                      <a:pt x="884528" y="401939"/>
                      <a:pt x="879751" y="399987"/>
                      <a:pt x="877946" y="395926"/>
                    </a:cubicBezTo>
                    <a:cubicBezTo>
                      <a:pt x="875358" y="390104"/>
                      <a:pt x="876186" y="383292"/>
                      <a:pt x="874804" y="377073"/>
                    </a:cubicBezTo>
                    <a:cubicBezTo>
                      <a:pt x="874086" y="373840"/>
                      <a:pt x="872709" y="370788"/>
                      <a:pt x="871662" y="367646"/>
                    </a:cubicBezTo>
                    <a:cubicBezTo>
                      <a:pt x="870615" y="357172"/>
                      <a:pt x="871616" y="346284"/>
                      <a:pt x="868520" y="336223"/>
                    </a:cubicBezTo>
                    <a:cubicBezTo>
                      <a:pt x="867213" y="331976"/>
                      <a:pt x="861558" y="330494"/>
                      <a:pt x="859093" y="326796"/>
                    </a:cubicBezTo>
                    <a:cubicBezTo>
                      <a:pt x="846950" y="308583"/>
                      <a:pt x="867608" y="325142"/>
                      <a:pt x="846524" y="311085"/>
                    </a:cubicBezTo>
                    <a:cubicBezTo>
                      <a:pt x="841424" y="295788"/>
                      <a:pt x="845844" y="305733"/>
                      <a:pt x="833955" y="289089"/>
                    </a:cubicBezTo>
                    <a:cubicBezTo>
                      <a:pt x="831760" y="286016"/>
                      <a:pt x="830341" y="282332"/>
                      <a:pt x="827670" y="279662"/>
                    </a:cubicBezTo>
                    <a:cubicBezTo>
                      <a:pt x="821579" y="273571"/>
                      <a:pt x="816483" y="272791"/>
                      <a:pt x="808816" y="270236"/>
                    </a:cubicBezTo>
                    <a:cubicBezTo>
                      <a:pt x="804626" y="267094"/>
                      <a:pt x="800509" y="263853"/>
                      <a:pt x="796247" y="260809"/>
                    </a:cubicBezTo>
                    <a:cubicBezTo>
                      <a:pt x="787171" y="254326"/>
                      <a:pt x="784728" y="254526"/>
                      <a:pt x="777394" y="245097"/>
                    </a:cubicBezTo>
                    <a:cubicBezTo>
                      <a:pt x="772757" y="239135"/>
                      <a:pt x="769015" y="232528"/>
                      <a:pt x="764825" y="226244"/>
                    </a:cubicBezTo>
                    <a:lnTo>
                      <a:pt x="758540" y="216817"/>
                    </a:lnTo>
                    <a:cubicBezTo>
                      <a:pt x="748358" y="176085"/>
                      <a:pt x="754965" y="207283"/>
                      <a:pt x="749113" y="163398"/>
                    </a:cubicBezTo>
                    <a:cubicBezTo>
                      <a:pt x="747570" y="151823"/>
                      <a:pt x="745951" y="142905"/>
                      <a:pt x="742829" y="131976"/>
                    </a:cubicBezTo>
                    <a:cubicBezTo>
                      <a:pt x="741919" y="128791"/>
                      <a:pt x="741296" y="125444"/>
                      <a:pt x="739687" y="122549"/>
                    </a:cubicBezTo>
                    <a:cubicBezTo>
                      <a:pt x="736019" y="115946"/>
                      <a:pt x="731650" y="109737"/>
                      <a:pt x="727118" y="103695"/>
                    </a:cubicBezTo>
                    <a:cubicBezTo>
                      <a:pt x="707007" y="76881"/>
                      <a:pt x="718738" y="78557"/>
                      <a:pt x="701979" y="78557"/>
                    </a:cubicBezTo>
                    <a:lnTo>
                      <a:pt x="299769" y="0"/>
                    </a:lnTo>
                    <a:cubicBezTo>
                      <a:pt x="300816" y="84841"/>
                      <a:pt x="301864" y="169683"/>
                      <a:pt x="302911" y="254524"/>
                    </a:cubicBezTo>
                    <a:lnTo>
                      <a:pt x="214928" y="241955"/>
                    </a:lnTo>
                    <a:lnTo>
                      <a:pt x="199216" y="179110"/>
                    </a:lnTo>
                    <a:lnTo>
                      <a:pt x="158367" y="157114"/>
                    </a:lnTo>
                    <a:cubicBezTo>
                      <a:pt x="149988" y="153972"/>
                      <a:pt x="140903" y="152291"/>
                      <a:pt x="133229" y="147687"/>
                    </a:cubicBezTo>
                    <a:cubicBezTo>
                      <a:pt x="97698" y="126368"/>
                      <a:pt x="154563" y="147466"/>
                      <a:pt x="117518" y="135118"/>
                    </a:cubicBezTo>
                    <a:cubicBezTo>
                      <a:pt x="105995" y="117834"/>
                      <a:pt x="117519" y="132500"/>
                      <a:pt x="101806" y="119407"/>
                    </a:cubicBezTo>
                    <a:cubicBezTo>
                      <a:pt x="86113" y="106330"/>
                      <a:pt x="99519" y="112360"/>
                      <a:pt x="82953" y="106838"/>
                    </a:cubicBezTo>
                    <a:cubicBezTo>
                      <a:pt x="81905" y="136166"/>
                      <a:pt x="82637" y="165611"/>
                      <a:pt x="79810" y="194821"/>
                    </a:cubicBezTo>
                    <a:cubicBezTo>
                      <a:pt x="79446" y="198580"/>
                      <a:pt x="75215" y="200870"/>
                      <a:pt x="73526" y="204248"/>
                    </a:cubicBezTo>
                    <a:cubicBezTo>
                      <a:pt x="70390" y="210519"/>
                      <a:pt x="70830" y="221221"/>
                      <a:pt x="60957" y="223102"/>
                    </a:cubicBezTo>
                    <a:cubicBezTo>
                      <a:pt x="42408" y="226635"/>
                      <a:pt x="23250" y="225197"/>
                      <a:pt x="4396" y="226244"/>
                    </a:cubicBezTo>
                    <a:cubicBezTo>
                      <a:pt x="3349" y="229386"/>
                      <a:pt x="1254" y="232359"/>
                      <a:pt x="1254" y="235671"/>
                    </a:cubicBezTo>
                    <a:cubicBezTo>
                      <a:pt x="1254" y="364044"/>
                      <a:pt x="-4170" y="288957"/>
                      <a:pt x="7538" y="329939"/>
                    </a:cubicBezTo>
                    <a:cubicBezTo>
                      <a:pt x="7790" y="330822"/>
                      <a:pt x="12146" y="349838"/>
                      <a:pt x="13823" y="351934"/>
                    </a:cubicBezTo>
                    <a:cubicBezTo>
                      <a:pt x="16182" y="354883"/>
                      <a:pt x="20107" y="356124"/>
                      <a:pt x="23249" y="358219"/>
                    </a:cubicBezTo>
                    <a:cubicBezTo>
                      <a:pt x="25344" y="361361"/>
                      <a:pt x="28000" y="364195"/>
                      <a:pt x="29534" y="367646"/>
                    </a:cubicBezTo>
                    <a:cubicBezTo>
                      <a:pt x="32225" y="373699"/>
                      <a:pt x="32145" y="380987"/>
                      <a:pt x="35819" y="386499"/>
                    </a:cubicBezTo>
                    <a:cubicBezTo>
                      <a:pt x="37914" y="389641"/>
                      <a:pt x="40569" y="392475"/>
                      <a:pt x="42103" y="395926"/>
                    </a:cubicBezTo>
                    <a:cubicBezTo>
                      <a:pt x="53124" y="420723"/>
                      <a:pt x="40857" y="409759"/>
                      <a:pt x="57814" y="421064"/>
                    </a:cubicBezTo>
                    <a:cubicBezTo>
                      <a:pt x="63825" y="439092"/>
                      <a:pt x="56653" y="422265"/>
                      <a:pt x="70383" y="439918"/>
                    </a:cubicBezTo>
                    <a:cubicBezTo>
                      <a:pt x="75020" y="445880"/>
                      <a:pt x="77612" y="453431"/>
                      <a:pt x="82953" y="458772"/>
                    </a:cubicBezTo>
                    <a:cubicBezTo>
                      <a:pt x="86095" y="461914"/>
                      <a:pt x="89534" y="464784"/>
                      <a:pt x="92379" y="468198"/>
                    </a:cubicBezTo>
                    <a:cubicBezTo>
                      <a:pt x="94797" y="471099"/>
                      <a:pt x="95591" y="475430"/>
                      <a:pt x="98664" y="477625"/>
                    </a:cubicBezTo>
                    <a:cubicBezTo>
                      <a:pt x="103254" y="480904"/>
                      <a:pt x="109138" y="481815"/>
                      <a:pt x="114375" y="483910"/>
                    </a:cubicBezTo>
                    <a:cubicBezTo>
                      <a:pt x="120386" y="501940"/>
                      <a:pt x="113213" y="485109"/>
                      <a:pt x="126944" y="502763"/>
                    </a:cubicBezTo>
                    <a:cubicBezTo>
                      <a:pt x="131581" y="508725"/>
                      <a:pt x="135323" y="515332"/>
                      <a:pt x="139513" y="521617"/>
                    </a:cubicBezTo>
                    <a:cubicBezTo>
                      <a:pt x="141978" y="525315"/>
                      <a:pt x="146095" y="527630"/>
                      <a:pt x="148940" y="531044"/>
                    </a:cubicBezTo>
                    <a:cubicBezTo>
                      <a:pt x="151358" y="533945"/>
                      <a:pt x="152276" y="538112"/>
                      <a:pt x="155225" y="540471"/>
                    </a:cubicBezTo>
                    <a:cubicBezTo>
                      <a:pt x="157812" y="542540"/>
                      <a:pt x="161510" y="542566"/>
                      <a:pt x="164652" y="543613"/>
                    </a:cubicBezTo>
                    <a:cubicBezTo>
                      <a:pt x="175126" y="541518"/>
                      <a:pt x="185666" y="539730"/>
                      <a:pt x="196074" y="537328"/>
                    </a:cubicBezTo>
                    <a:cubicBezTo>
                      <a:pt x="199301" y="536583"/>
                      <a:pt x="203159" y="536528"/>
                      <a:pt x="205501" y="534186"/>
                    </a:cubicBezTo>
                    <a:cubicBezTo>
                      <a:pt x="242158" y="497529"/>
                      <a:pt x="200789" y="526851"/>
                      <a:pt x="227497" y="509048"/>
                    </a:cubicBezTo>
                    <a:lnTo>
                      <a:pt x="258920" y="512190"/>
                    </a:lnTo>
                    <a:lnTo>
                      <a:pt x="277773" y="527902"/>
                    </a:lnTo>
                    <a:cubicBezTo>
                      <a:pt x="278820" y="537329"/>
                      <a:pt x="280915" y="546697"/>
                      <a:pt x="280915" y="556182"/>
                    </a:cubicBezTo>
                    <a:cubicBezTo>
                      <a:pt x="280915" y="563588"/>
                      <a:pt x="277773" y="570772"/>
                      <a:pt x="277773" y="578178"/>
                    </a:cubicBezTo>
                    <a:cubicBezTo>
                      <a:pt x="277773" y="598107"/>
                      <a:pt x="279111" y="618034"/>
                      <a:pt x="280915" y="637881"/>
                    </a:cubicBezTo>
                    <a:cubicBezTo>
                      <a:pt x="281215" y="641180"/>
                      <a:pt x="281989" y="644722"/>
                      <a:pt x="284058" y="647308"/>
                    </a:cubicBezTo>
                    <a:cubicBezTo>
                      <a:pt x="286417" y="650257"/>
                      <a:pt x="290343" y="651497"/>
                      <a:pt x="293485" y="653592"/>
                    </a:cubicBezTo>
                    <a:cubicBezTo>
                      <a:pt x="292437" y="665114"/>
                      <a:pt x="292353" y="676764"/>
                      <a:pt x="290342" y="688157"/>
                    </a:cubicBezTo>
                    <a:cubicBezTo>
                      <a:pt x="289191" y="694681"/>
                      <a:pt x="286153" y="700726"/>
                      <a:pt x="284058" y="707011"/>
                    </a:cubicBezTo>
                    <a:lnTo>
                      <a:pt x="280915" y="716438"/>
                    </a:lnTo>
                    <a:cubicBezTo>
                      <a:pt x="281963" y="754145"/>
                      <a:pt x="282126" y="791887"/>
                      <a:pt x="284058" y="829559"/>
                    </a:cubicBezTo>
                    <a:cubicBezTo>
                      <a:pt x="284509" y="838360"/>
                      <a:pt x="288874" y="841948"/>
                      <a:pt x="296627" y="845271"/>
                    </a:cubicBezTo>
                    <a:cubicBezTo>
                      <a:pt x="300596" y="846972"/>
                      <a:pt x="305044" y="847227"/>
                      <a:pt x="309196" y="848413"/>
                    </a:cubicBezTo>
                    <a:cubicBezTo>
                      <a:pt x="312381" y="849323"/>
                      <a:pt x="315481" y="850508"/>
                      <a:pt x="318623" y="851555"/>
                    </a:cubicBezTo>
                    <a:cubicBezTo>
                      <a:pt x="336960" y="906572"/>
                      <a:pt x="313702" y="838023"/>
                      <a:pt x="331192" y="886120"/>
                    </a:cubicBezTo>
                    <a:cubicBezTo>
                      <a:pt x="338765" y="906945"/>
                      <a:pt x="333747" y="900381"/>
                      <a:pt x="343761" y="914400"/>
                    </a:cubicBezTo>
                    <a:cubicBezTo>
                      <a:pt x="346805" y="918662"/>
                      <a:pt x="349274" y="923490"/>
                      <a:pt x="353188" y="926970"/>
                    </a:cubicBezTo>
                    <a:cubicBezTo>
                      <a:pt x="358833" y="931988"/>
                      <a:pt x="372041" y="939539"/>
                      <a:pt x="372041" y="939539"/>
                    </a:cubicBezTo>
                    <a:cubicBezTo>
                      <a:pt x="382515" y="938491"/>
                      <a:pt x="393118" y="938336"/>
                      <a:pt x="403464" y="936396"/>
                    </a:cubicBezTo>
                    <a:cubicBezTo>
                      <a:pt x="409975" y="935175"/>
                      <a:pt x="422318" y="930112"/>
                      <a:pt x="422318" y="930112"/>
                    </a:cubicBezTo>
                    <a:cubicBezTo>
                      <a:pt x="428012" y="924418"/>
                      <a:pt x="440502" y="909461"/>
                      <a:pt x="450598" y="904974"/>
                    </a:cubicBezTo>
                    <a:cubicBezTo>
                      <a:pt x="456652" y="902284"/>
                      <a:pt x="463167" y="900784"/>
                      <a:pt x="469452" y="898689"/>
                    </a:cubicBezTo>
                    <a:cubicBezTo>
                      <a:pt x="472594" y="897642"/>
                      <a:pt x="475665" y="896350"/>
                      <a:pt x="478878" y="895547"/>
                    </a:cubicBezTo>
                    <a:lnTo>
                      <a:pt x="504016" y="889262"/>
                    </a:lnTo>
                    <a:cubicBezTo>
                      <a:pt x="507158" y="886120"/>
                      <a:pt x="510715" y="883344"/>
                      <a:pt x="513443" y="879836"/>
                    </a:cubicBezTo>
                    <a:cubicBezTo>
                      <a:pt x="518080" y="873874"/>
                      <a:pt x="526012" y="860982"/>
                      <a:pt x="526012" y="860982"/>
                    </a:cubicBezTo>
                    <a:cubicBezTo>
                      <a:pt x="535532" y="822904"/>
                      <a:pt x="525080" y="846391"/>
                      <a:pt x="541724" y="826417"/>
                    </a:cubicBezTo>
                    <a:cubicBezTo>
                      <a:pt x="551032" y="815247"/>
                      <a:pt x="543199" y="816990"/>
                      <a:pt x="554293" y="816990"/>
                    </a:cubicBezTo>
                    <a:lnTo>
                      <a:pt x="645419" y="766714"/>
                    </a:lnTo>
                    <a:cubicBezTo>
                      <a:pt x="651703" y="759382"/>
                      <a:pt x="657154" y="751243"/>
                      <a:pt x="664272" y="744718"/>
                    </a:cubicBezTo>
                    <a:cubicBezTo>
                      <a:pt x="669840" y="739614"/>
                      <a:pt x="683126" y="732149"/>
                      <a:pt x="683126" y="732149"/>
                    </a:cubicBezTo>
                    <a:cubicBezTo>
                      <a:pt x="685919" y="727958"/>
                      <a:pt x="691853" y="716438"/>
                      <a:pt x="698837" y="716438"/>
                    </a:cubicBezTo>
                    <a:cubicBezTo>
                      <a:pt x="702613" y="716438"/>
                      <a:pt x="704886" y="721033"/>
                      <a:pt x="708264" y="722722"/>
                    </a:cubicBezTo>
                    <a:cubicBezTo>
                      <a:pt x="711227" y="724203"/>
                      <a:pt x="714549" y="724817"/>
                      <a:pt x="717691" y="725864"/>
                    </a:cubicBezTo>
                    <a:cubicBezTo>
                      <a:pt x="720833" y="727959"/>
                      <a:pt x="723647" y="730661"/>
                      <a:pt x="727118" y="732149"/>
                    </a:cubicBezTo>
                    <a:cubicBezTo>
                      <a:pt x="740698" y="737969"/>
                      <a:pt x="746000" y="734389"/>
                      <a:pt x="761682" y="732149"/>
                    </a:cubicBezTo>
                    <a:cubicBezTo>
                      <a:pt x="764824" y="731102"/>
                      <a:pt x="768146" y="730488"/>
                      <a:pt x="771109" y="729007"/>
                    </a:cubicBezTo>
                    <a:cubicBezTo>
                      <a:pt x="774487" y="727318"/>
                      <a:pt x="777085" y="724256"/>
                      <a:pt x="780536" y="722722"/>
                    </a:cubicBezTo>
                    <a:cubicBezTo>
                      <a:pt x="786590" y="720032"/>
                      <a:pt x="799390" y="716438"/>
                      <a:pt x="799390" y="716438"/>
                    </a:cubicBezTo>
                    <a:cubicBezTo>
                      <a:pt x="828962" y="686862"/>
                      <a:pt x="781549" y="731470"/>
                      <a:pt x="827670" y="700726"/>
                    </a:cubicBezTo>
                    <a:cubicBezTo>
                      <a:pt x="835134" y="695750"/>
                      <a:pt x="842841" y="690865"/>
                      <a:pt x="849666" y="685015"/>
                    </a:cubicBezTo>
                    <a:cubicBezTo>
                      <a:pt x="853040" y="682123"/>
                      <a:pt x="856248" y="679002"/>
                      <a:pt x="859093" y="675588"/>
                    </a:cubicBezTo>
                    <a:cubicBezTo>
                      <a:pt x="861511" y="672687"/>
                      <a:pt x="862428" y="668520"/>
                      <a:pt x="865377" y="666161"/>
                    </a:cubicBezTo>
                    <a:cubicBezTo>
                      <a:pt x="867963" y="664092"/>
                      <a:pt x="871662" y="664066"/>
                      <a:pt x="874804" y="663019"/>
                    </a:cubicBezTo>
                    <a:cubicBezTo>
                      <a:pt x="886326" y="665114"/>
                      <a:pt x="897970" y="666622"/>
                      <a:pt x="909369" y="669304"/>
                    </a:cubicBezTo>
                    <a:cubicBezTo>
                      <a:pt x="915817" y="670821"/>
                      <a:pt x="928223" y="675588"/>
                      <a:pt x="928223" y="675588"/>
                    </a:cubicBezTo>
                    <a:cubicBezTo>
                      <a:pt x="938697" y="674541"/>
                      <a:pt x="949241" y="674046"/>
                      <a:pt x="959645" y="672446"/>
                    </a:cubicBezTo>
                    <a:cubicBezTo>
                      <a:pt x="962919" y="671942"/>
                      <a:pt x="965859" y="670107"/>
                      <a:pt x="969072" y="669304"/>
                    </a:cubicBezTo>
                    <a:lnTo>
                      <a:pt x="994210" y="663019"/>
                    </a:lnTo>
                    <a:cubicBezTo>
                      <a:pt x="998400" y="659877"/>
                      <a:pt x="1003076" y="657295"/>
                      <a:pt x="1006779" y="653592"/>
                    </a:cubicBezTo>
                    <a:cubicBezTo>
                      <a:pt x="1009450" y="650921"/>
                      <a:pt x="1009922" y="646260"/>
                      <a:pt x="1013064" y="644165"/>
                    </a:cubicBezTo>
                    <a:cubicBezTo>
                      <a:pt x="1016657" y="641770"/>
                      <a:pt x="1021481" y="642209"/>
                      <a:pt x="1025633" y="641023"/>
                    </a:cubicBezTo>
                    <a:cubicBezTo>
                      <a:pt x="1028818" y="640113"/>
                      <a:pt x="1031918" y="638928"/>
                      <a:pt x="1035060" y="637881"/>
                    </a:cubicBezTo>
                    <a:lnTo>
                      <a:pt x="1050771" y="615885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Freeform 23"/>
            <p:cNvSpPr/>
            <p:nvPr/>
          </p:nvSpPr>
          <p:spPr>
            <a:xfrm>
              <a:off x="4738540" y="3497344"/>
              <a:ext cx="1533983" cy="1819374"/>
            </a:xfrm>
            <a:custGeom>
              <a:avLst/>
              <a:gdLst>
                <a:gd name="connsiteX0" fmla="*/ 1530285 w 1533983"/>
                <a:gd name="connsiteY0" fmla="*/ 1194062 h 1819374"/>
                <a:gd name="connsiteX1" fmla="*/ 1502004 w 1533983"/>
                <a:gd name="connsiteY1" fmla="*/ 1115505 h 1819374"/>
                <a:gd name="connsiteX2" fmla="*/ 1508289 w 1533983"/>
                <a:gd name="connsiteY2" fmla="*/ 1058945 h 1819374"/>
                <a:gd name="connsiteX3" fmla="*/ 1511431 w 1533983"/>
                <a:gd name="connsiteY3" fmla="*/ 1049518 h 1819374"/>
                <a:gd name="connsiteX4" fmla="*/ 1520858 w 1533983"/>
                <a:gd name="connsiteY4" fmla="*/ 1014953 h 1819374"/>
                <a:gd name="connsiteX5" fmla="*/ 1517716 w 1533983"/>
                <a:gd name="connsiteY5" fmla="*/ 980388 h 1819374"/>
                <a:gd name="connsiteX6" fmla="*/ 1508289 w 1533983"/>
                <a:gd name="connsiteY6" fmla="*/ 961534 h 1819374"/>
                <a:gd name="connsiteX7" fmla="*/ 1505147 w 1533983"/>
                <a:gd name="connsiteY7" fmla="*/ 952108 h 1819374"/>
                <a:gd name="connsiteX8" fmla="*/ 1498862 w 1533983"/>
                <a:gd name="connsiteY8" fmla="*/ 870409 h 1819374"/>
                <a:gd name="connsiteX9" fmla="*/ 1492578 w 1533983"/>
                <a:gd name="connsiteY9" fmla="*/ 854697 h 1819374"/>
                <a:gd name="connsiteX10" fmla="*/ 1489435 w 1533983"/>
                <a:gd name="connsiteY10" fmla="*/ 845270 h 1819374"/>
                <a:gd name="connsiteX11" fmla="*/ 1483151 w 1533983"/>
                <a:gd name="connsiteY11" fmla="*/ 823275 h 1819374"/>
                <a:gd name="connsiteX12" fmla="*/ 1473724 w 1533983"/>
                <a:gd name="connsiteY12" fmla="*/ 816990 h 1819374"/>
                <a:gd name="connsiteX13" fmla="*/ 1454870 w 1533983"/>
                <a:gd name="connsiteY13" fmla="*/ 820132 h 1819374"/>
                <a:gd name="connsiteX14" fmla="*/ 1414021 w 1533983"/>
                <a:gd name="connsiteY14" fmla="*/ 826417 h 1819374"/>
                <a:gd name="connsiteX15" fmla="*/ 1395167 w 1533983"/>
                <a:gd name="connsiteY15" fmla="*/ 842128 h 1819374"/>
                <a:gd name="connsiteX16" fmla="*/ 1385740 w 1533983"/>
                <a:gd name="connsiteY16" fmla="*/ 845270 h 1819374"/>
                <a:gd name="connsiteX17" fmla="*/ 1366887 w 1533983"/>
                <a:gd name="connsiteY17" fmla="*/ 842128 h 1819374"/>
                <a:gd name="connsiteX18" fmla="*/ 1335464 w 1533983"/>
                <a:gd name="connsiteY18" fmla="*/ 816990 h 1819374"/>
                <a:gd name="connsiteX19" fmla="*/ 1326037 w 1533983"/>
                <a:gd name="connsiteY19" fmla="*/ 798136 h 1819374"/>
                <a:gd name="connsiteX20" fmla="*/ 1316611 w 1533983"/>
                <a:gd name="connsiteY20" fmla="*/ 776141 h 1819374"/>
                <a:gd name="connsiteX21" fmla="*/ 1307184 w 1533983"/>
                <a:gd name="connsiteY21" fmla="*/ 769856 h 1819374"/>
                <a:gd name="connsiteX22" fmla="*/ 1294615 w 1533983"/>
                <a:gd name="connsiteY22" fmla="*/ 751002 h 1819374"/>
                <a:gd name="connsiteX23" fmla="*/ 1288330 w 1533983"/>
                <a:gd name="connsiteY23" fmla="*/ 741576 h 1819374"/>
                <a:gd name="connsiteX24" fmla="*/ 1282046 w 1533983"/>
                <a:gd name="connsiteY24" fmla="*/ 729007 h 1819374"/>
                <a:gd name="connsiteX25" fmla="*/ 1269476 w 1533983"/>
                <a:gd name="connsiteY25" fmla="*/ 710153 h 1819374"/>
                <a:gd name="connsiteX26" fmla="*/ 1263192 w 1533983"/>
                <a:gd name="connsiteY26" fmla="*/ 700726 h 1819374"/>
                <a:gd name="connsiteX27" fmla="*/ 1253765 w 1533983"/>
                <a:gd name="connsiteY27" fmla="*/ 681872 h 1819374"/>
                <a:gd name="connsiteX28" fmla="*/ 1247481 w 1533983"/>
                <a:gd name="connsiteY28" fmla="*/ 663019 h 1819374"/>
                <a:gd name="connsiteX29" fmla="*/ 1244338 w 1533983"/>
                <a:gd name="connsiteY29" fmla="*/ 653592 h 1819374"/>
                <a:gd name="connsiteX30" fmla="*/ 1238054 w 1533983"/>
                <a:gd name="connsiteY30" fmla="*/ 628454 h 1819374"/>
                <a:gd name="connsiteX31" fmla="*/ 1225485 w 1533983"/>
                <a:gd name="connsiteY31" fmla="*/ 609600 h 1819374"/>
                <a:gd name="connsiteX32" fmla="*/ 1219200 w 1533983"/>
                <a:gd name="connsiteY32" fmla="*/ 600174 h 1819374"/>
                <a:gd name="connsiteX33" fmla="*/ 1216058 w 1533983"/>
                <a:gd name="connsiteY33" fmla="*/ 590747 h 1819374"/>
                <a:gd name="connsiteX34" fmla="*/ 1231769 w 1533983"/>
                <a:gd name="connsiteY34" fmla="*/ 565609 h 1819374"/>
                <a:gd name="connsiteX35" fmla="*/ 1241196 w 1533983"/>
                <a:gd name="connsiteY35" fmla="*/ 556182 h 1819374"/>
                <a:gd name="connsiteX36" fmla="*/ 1244338 w 1533983"/>
                <a:gd name="connsiteY36" fmla="*/ 546755 h 1819374"/>
                <a:gd name="connsiteX37" fmla="*/ 1228627 w 1533983"/>
                <a:gd name="connsiteY37" fmla="*/ 216817 h 1819374"/>
                <a:gd name="connsiteX38" fmla="*/ 1168924 w 1533983"/>
                <a:gd name="connsiteY38" fmla="*/ 213675 h 1819374"/>
                <a:gd name="connsiteX39" fmla="*/ 1143786 w 1533983"/>
                <a:gd name="connsiteY39" fmla="*/ 188536 h 1819374"/>
                <a:gd name="connsiteX40" fmla="*/ 1118648 w 1533983"/>
                <a:gd name="connsiteY40" fmla="*/ 175967 h 1819374"/>
                <a:gd name="connsiteX41" fmla="*/ 1093509 w 1533983"/>
                <a:gd name="connsiteY41" fmla="*/ 169683 h 1819374"/>
                <a:gd name="connsiteX42" fmla="*/ 1071514 w 1533983"/>
                <a:gd name="connsiteY42" fmla="*/ 163398 h 1819374"/>
                <a:gd name="connsiteX43" fmla="*/ 1008668 w 1533983"/>
                <a:gd name="connsiteY43" fmla="*/ 163398 h 1819374"/>
                <a:gd name="connsiteX44" fmla="*/ 999241 w 1533983"/>
                <a:gd name="connsiteY44" fmla="*/ 160256 h 1819374"/>
                <a:gd name="connsiteX45" fmla="*/ 974103 w 1533983"/>
                <a:gd name="connsiteY45" fmla="*/ 147687 h 1819374"/>
                <a:gd name="connsiteX46" fmla="*/ 930112 w 1533983"/>
                <a:gd name="connsiteY46" fmla="*/ 150829 h 1819374"/>
                <a:gd name="connsiteX47" fmla="*/ 914400 w 1533983"/>
                <a:gd name="connsiteY47" fmla="*/ 157114 h 1819374"/>
                <a:gd name="connsiteX48" fmla="*/ 898689 w 1533983"/>
                <a:gd name="connsiteY48" fmla="*/ 160256 h 1819374"/>
                <a:gd name="connsiteX49" fmla="*/ 889262 w 1533983"/>
                <a:gd name="connsiteY49" fmla="*/ 163398 h 1819374"/>
                <a:gd name="connsiteX50" fmla="*/ 845270 w 1533983"/>
                <a:gd name="connsiteY50" fmla="*/ 169683 h 1819374"/>
                <a:gd name="connsiteX51" fmla="*/ 835844 w 1533983"/>
                <a:gd name="connsiteY51" fmla="*/ 172825 h 1819374"/>
                <a:gd name="connsiteX52" fmla="*/ 816990 w 1533983"/>
                <a:gd name="connsiteY52" fmla="*/ 185394 h 1819374"/>
                <a:gd name="connsiteX53" fmla="*/ 804421 w 1533983"/>
                <a:gd name="connsiteY53" fmla="*/ 201105 h 1819374"/>
                <a:gd name="connsiteX54" fmla="*/ 801279 w 1533983"/>
                <a:gd name="connsiteY54" fmla="*/ 210532 h 1819374"/>
                <a:gd name="connsiteX55" fmla="*/ 782425 w 1533983"/>
                <a:gd name="connsiteY55" fmla="*/ 216817 h 1819374"/>
                <a:gd name="connsiteX56" fmla="*/ 772998 w 1533983"/>
                <a:gd name="connsiteY56" fmla="*/ 223101 h 1819374"/>
                <a:gd name="connsiteX57" fmla="*/ 763571 w 1533983"/>
                <a:gd name="connsiteY57" fmla="*/ 219959 h 1819374"/>
                <a:gd name="connsiteX58" fmla="*/ 754145 w 1533983"/>
                <a:gd name="connsiteY58" fmla="*/ 172825 h 1819374"/>
                <a:gd name="connsiteX59" fmla="*/ 710153 w 1533983"/>
                <a:gd name="connsiteY59" fmla="*/ 175967 h 1819374"/>
                <a:gd name="connsiteX60" fmla="*/ 700726 w 1533983"/>
                <a:gd name="connsiteY60" fmla="*/ 194821 h 1819374"/>
                <a:gd name="connsiteX61" fmla="*/ 688157 w 1533983"/>
                <a:gd name="connsiteY61" fmla="*/ 213675 h 1819374"/>
                <a:gd name="connsiteX62" fmla="*/ 681872 w 1533983"/>
                <a:gd name="connsiteY62" fmla="*/ 238813 h 1819374"/>
                <a:gd name="connsiteX63" fmla="*/ 675588 w 1533983"/>
                <a:gd name="connsiteY63" fmla="*/ 248240 h 1819374"/>
                <a:gd name="connsiteX64" fmla="*/ 666161 w 1533983"/>
                <a:gd name="connsiteY64" fmla="*/ 257666 h 1819374"/>
                <a:gd name="connsiteX65" fmla="*/ 650450 w 1533983"/>
                <a:gd name="connsiteY65" fmla="*/ 270235 h 1819374"/>
                <a:gd name="connsiteX66" fmla="*/ 647307 w 1533983"/>
                <a:gd name="connsiteY66" fmla="*/ 251382 h 1819374"/>
                <a:gd name="connsiteX67" fmla="*/ 637881 w 1533983"/>
                <a:gd name="connsiteY67" fmla="*/ 245097 h 1819374"/>
                <a:gd name="connsiteX68" fmla="*/ 625312 w 1533983"/>
                <a:gd name="connsiteY68" fmla="*/ 241955 h 1819374"/>
                <a:gd name="connsiteX69" fmla="*/ 603316 w 1533983"/>
                <a:gd name="connsiteY69" fmla="*/ 235670 h 1819374"/>
                <a:gd name="connsiteX70" fmla="*/ 524759 w 1533983"/>
                <a:gd name="connsiteY70" fmla="*/ 238813 h 1819374"/>
                <a:gd name="connsiteX71" fmla="*/ 521617 w 1533983"/>
                <a:gd name="connsiteY71" fmla="*/ 254524 h 1819374"/>
                <a:gd name="connsiteX72" fmla="*/ 512190 w 1533983"/>
                <a:gd name="connsiteY72" fmla="*/ 292231 h 1819374"/>
                <a:gd name="connsiteX73" fmla="*/ 505905 w 1533983"/>
                <a:gd name="connsiteY73" fmla="*/ 351934 h 1819374"/>
                <a:gd name="connsiteX74" fmla="*/ 499621 w 1533983"/>
                <a:gd name="connsiteY74" fmla="*/ 361361 h 1819374"/>
                <a:gd name="connsiteX75" fmla="*/ 496479 w 1533983"/>
                <a:gd name="connsiteY75" fmla="*/ 370788 h 1819374"/>
                <a:gd name="connsiteX76" fmla="*/ 493336 w 1533983"/>
                <a:gd name="connsiteY76" fmla="*/ 383357 h 1819374"/>
                <a:gd name="connsiteX77" fmla="*/ 483909 w 1533983"/>
                <a:gd name="connsiteY77" fmla="*/ 389642 h 1819374"/>
                <a:gd name="connsiteX78" fmla="*/ 477625 w 1533983"/>
                <a:gd name="connsiteY78" fmla="*/ 380215 h 1819374"/>
                <a:gd name="connsiteX79" fmla="*/ 474483 w 1533983"/>
                <a:gd name="connsiteY79" fmla="*/ 370788 h 1819374"/>
                <a:gd name="connsiteX80" fmla="*/ 468198 w 1533983"/>
                <a:gd name="connsiteY80" fmla="*/ 358219 h 1819374"/>
                <a:gd name="connsiteX81" fmla="*/ 465056 w 1533983"/>
                <a:gd name="connsiteY81" fmla="*/ 317369 h 1819374"/>
                <a:gd name="connsiteX82" fmla="*/ 455629 w 1533983"/>
                <a:gd name="connsiteY82" fmla="*/ 307943 h 1819374"/>
                <a:gd name="connsiteX83" fmla="*/ 361361 w 1533983"/>
                <a:gd name="connsiteY83" fmla="*/ 311085 h 1819374"/>
                <a:gd name="connsiteX84" fmla="*/ 351934 w 1533983"/>
                <a:gd name="connsiteY84" fmla="*/ 317369 h 1819374"/>
                <a:gd name="connsiteX85" fmla="*/ 279662 w 1533983"/>
                <a:gd name="connsiteY85" fmla="*/ 311085 h 1819374"/>
                <a:gd name="connsiteX86" fmla="*/ 282804 w 1533983"/>
                <a:gd name="connsiteY86" fmla="*/ 298516 h 1819374"/>
                <a:gd name="connsiteX87" fmla="*/ 301658 w 1533983"/>
                <a:gd name="connsiteY87" fmla="*/ 285947 h 1819374"/>
                <a:gd name="connsiteX88" fmla="*/ 320512 w 1533983"/>
                <a:gd name="connsiteY88" fmla="*/ 273378 h 1819374"/>
                <a:gd name="connsiteX89" fmla="*/ 329938 w 1533983"/>
                <a:gd name="connsiteY89" fmla="*/ 267093 h 1819374"/>
                <a:gd name="connsiteX90" fmla="*/ 333081 w 1533983"/>
                <a:gd name="connsiteY90" fmla="*/ 213675 h 1819374"/>
                <a:gd name="connsiteX91" fmla="*/ 329938 w 1533983"/>
                <a:gd name="connsiteY91" fmla="*/ 191679 h 1819374"/>
                <a:gd name="connsiteX92" fmla="*/ 326796 w 1533983"/>
                <a:gd name="connsiteY92" fmla="*/ 163398 h 1819374"/>
                <a:gd name="connsiteX93" fmla="*/ 314227 w 1533983"/>
                <a:gd name="connsiteY93" fmla="*/ 135118 h 1819374"/>
                <a:gd name="connsiteX94" fmla="*/ 304800 w 1533983"/>
                <a:gd name="connsiteY94" fmla="*/ 128833 h 1819374"/>
                <a:gd name="connsiteX95" fmla="*/ 276520 w 1533983"/>
                <a:gd name="connsiteY95" fmla="*/ 106837 h 1819374"/>
                <a:gd name="connsiteX96" fmla="*/ 245097 w 1533983"/>
                <a:gd name="connsiteY96" fmla="*/ 94268 h 1819374"/>
                <a:gd name="connsiteX97" fmla="*/ 226244 w 1533983"/>
                <a:gd name="connsiteY97" fmla="*/ 97411 h 1819374"/>
                <a:gd name="connsiteX98" fmla="*/ 207390 w 1533983"/>
                <a:gd name="connsiteY98" fmla="*/ 119407 h 1819374"/>
                <a:gd name="connsiteX99" fmla="*/ 201105 w 1533983"/>
                <a:gd name="connsiteY99" fmla="*/ 128833 h 1819374"/>
                <a:gd name="connsiteX100" fmla="*/ 210532 w 1533983"/>
                <a:gd name="connsiteY100" fmla="*/ 166541 h 1819374"/>
                <a:gd name="connsiteX101" fmla="*/ 219959 w 1533983"/>
                <a:gd name="connsiteY101" fmla="*/ 169683 h 1819374"/>
                <a:gd name="connsiteX102" fmla="*/ 235670 w 1533983"/>
                <a:gd name="connsiteY102" fmla="*/ 188536 h 1819374"/>
                <a:gd name="connsiteX103" fmla="*/ 232528 w 1533983"/>
                <a:gd name="connsiteY103" fmla="*/ 201105 h 1819374"/>
                <a:gd name="connsiteX104" fmla="*/ 194821 w 1533983"/>
                <a:gd name="connsiteY104" fmla="*/ 197963 h 1819374"/>
                <a:gd name="connsiteX105" fmla="*/ 191679 w 1533983"/>
                <a:gd name="connsiteY105" fmla="*/ 188536 h 1819374"/>
                <a:gd name="connsiteX106" fmla="*/ 185394 w 1533983"/>
                <a:gd name="connsiteY106" fmla="*/ 163398 h 1819374"/>
                <a:gd name="connsiteX107" fmla="*/ 179109 w 1533983"/>
                <a:gd name="connsiteY107" fmla="*/ 150829 h 1819374"/>
                <a:gd name="connsiteX108" fmla="*/ 179109 w 1533983"/>
                <a:gd name="connsiteY108" fmla="*/ 122549 h 1819374"/>
                <a:gd name="connsiteX109" fmla="*/ 185394 w 1533983"/>
                <a:gd name="connsiteY109" fmla="*/ 62846 h 1819374"/>
                <a:gd name="connsiteX110" fmla="*/ 157114 w 1533983"/>
                <a:gd name="connsiteY110" fmla="*/ 9427 h 1819374"/>
                <a:gd name="connsiteX111" fmla="*/ 128833 w 1533983"/>
                <a:gd name="connsiteY111" fmla="*/ 3143 h 1819374"/>
                <a:gd name="connsiteX112" fmla="*/ 119406 w 1533983"/>
                <a:gd name="connsiteY112" fmla="*/ 0 h 1819374"/>
                <a:gd name="connsiteX113" fmla="*/ 18854 w 1533983"/>
                <a:gd name="connsiteY113" fmla="*/ 3143 h 1819374"/>
                <a:gd name="connsiteX114" fmla="*/ 0 w 1533983"/>
                <a:gd name="connsiteY114" fmla="*/ 69130 h 1819374"/>
                <a:gd name="connsiteX115" fmla="*/ 9427 w 1533983"/>
                <a:gd name="connsiteY115" fmla="*/ 226244 h 1819374"/>
                <a:gd name="connsiteX116" fmla="*/ 47134 w 1533983"/>
                <a:gd name="connsiteY116" fmla="*/ 273378 h 1819374"/>
                <a:gd name="connsiteX117" fmla="*/ 78557 w 1533983"/>
                <a:gd name="connsiteY117" fmla="*/ 609600 h 1819374"/>
                <a:gd name="connsiteX118" fmla="*/ 166540 w 1533983"/>
                <a:gd name="connsiteY118" fmla="*/ 678730 h 1819374"/>
                <a:gd name="connsiteX119" fmla="*/ 169683 w 1533983"/>
                <a:gd name="connsiteY119" fmla="*/ 738433 h 1819374"/>
                <a:gd name="connsiteX120" fmla="*/ 172825 w 1533983"/>
                <a:gd name="connsiteY120" fmla="*/ 838986 h 1819374"/>
                <a:gd name="connsiteX121" fmla="*/ 175967 w 1533983"/>
                <a:gd name="connsiteY121" fmla="*/ 848413 h 1819374"/>
                <a:gd name="connsiteX122" fmla="*/ 182252 w 1533983"/>
                <a:gd name="connsiteY122" fmla="*/ 857840 h 1819374"/>
                <a:gd name="connsiteX123" fmla="*/ 185394 w 1533983"/>
                <a:gd name="connsiteY123" fmla="*/ 882978 h 1819374"/>
                <a:gd name="connsiteX124" fmla="*/ 197963 w 1533983"/>
                <a:gd name="connsiteY124" fmla="*/ 889262 h 1819374"/>
                <a:gd name="connsiteX125" fmla="*/ 207390 w 1533983"/>
                <a:gd name="connsiteY125" fmla="*/ 895547 h 1819374"/>
                <a:gd name="connsiteX126" fmla="*/ 213674 w 1533983"/>
                <a:gd name="connsiteY126" fmla="*/ 904974 h 1819374"/>
                <a:gd name="connsiteX127" fmla="*/ 245097 w 1533983"/>
                <a:gd name="connsiteY127" fmla="*/ 917543 h 1819374"/>
                <a:gd name="connsiteX128" fmla="*/ 254524 w 1533983"/>
                <a:gd name="connsiteY128" fmla="*/ 923827 h 1819374"/>
                <a:gd name="connsiteX129" fmla="*/ 289089 w 1533983"/>
                <a:gd name="connsiteY129" fmla="*/ 930112 h 1819374"/>
                <a:gd name="connsiteX130" fmla="*/ 301658 w 1533983"/>
                <a:gd name="connsiteY130" fmla="*/ 933254 h 1819374"/>
                <a:gd name="connsiteX131" fmla="*/ 311085 w 1533983"/>
                <a:gd name="connsiteY131" fmla="*/ 942681 h 1819374"/>
                <a:gd name="connsiteX132" fmla="*/ 317369 w 1533983"/>
                <a:gd name="connsiteY132" fmla="*/ 967819 h 1819374"/>
                <a:gd name="connsiteX133" fmla="*/ 317369 w 1533983"/>
                <a:gd name="connsiteY133" fmla="*/ 1062087 h 1819374"/>
                <a:gd name="connsiteX134" fmla="*/ 323654 w 1533983"/>
                <a:gd name="connsiteY134" fmla="*/ 1074656 h 1819374"/>
                <a:gd name="connsiteX135" fmla="*/ 339365 w 1533983"/>
                <a:gd name="connsiteY135" fmla="*/ 1077798 h 1819374"/>
                <a:gd name="connsiteX136" fmla="*/ 377072 w 1533983"/>
                <a:gd name="connsiteY136" fmla="*/ 1080941 h 1819374"/>
                <a:gd name="connsiteX137" fmla="*/ 386499 w 1533983"/>
                <a:gd name="connsiteY137" fmla="*/ 1090367 h 1819374"/>
                <a:gd name="connsiteX138" fmla="*/ 389641 w 1533983"/>
                <a:gd name="connsiteY138" fmla="*/ 1109221 h 1819374"/>
                <a:gd name="connsiteX139" fmla="*/ 433633 w 1533983"/>
                <a:gd name="connsiteY139" fmla="*/ 1112363 h 1819374"/>
                <a:gd name="connsiteX140" fmla="*/ 502763 w 1533983"/>
                <a:gd name="connsiteY140" fmla="*/ 1118648 h 1819374"/>
                <a:gd name="connsiteX141" fmla="*/ 524759 w 1533983"/>
                <a:gd name="connsiteY141" fmla="*/ 1128075 h 1819374"/>
                <a:gd name="connsiteX142" fmla="*/ 534186 w 1533983"/>
                <a:gd name="connsiteY142" fmla="*/ 1131217 h 1819374"/>
                <a:gd name="connsiteX143" fmla="*/ 546755 w 1533983"/>
                <a:gd name="connsiteY143" fmla="*/ 1150070 h 1819374"/>
                <a:gd name="connsiteX144" fmla="*/ 540470 w 1533983"/>
                <a:gd name="connsiteY144" fmla="*/ 1178351 h 1819374"/>
                <a:gd name="connsiteX145" fmla="*/ 534186 w 1533983"/>
                <a:gd name="connsiteY145" fmla="*/ 1190920 h 1819374"/>
                <a:gd name="connsiteX146" fmla="*/ 521617 w 1533983"/>
                <a:gd name="connsiteY146" fmla="*/ 1222343 h 1819374"/>
                <a:gd name="connsiteX147" fmla="*/ 524759 w 1533983"/>
                <a:gd name="connsiteY147" fmla="*/ 1253765 h 1819374"/>
                <a:gd name="connsiteX148" fmla="*/ 534186 w 1533983"/>
                <a:gd name="connsiteY148" fmla="*/ 1263192 h 1819374"/>
                <a:gd name="connsiteX149" fmla="*/ 546755 w 1533983"/>
                <a:gd name="connsiteY149" fmla="*/ 1282046 h 1819374"/>
                <a:gd name="connsiteX150" fmla="*/ 553039 w 1533983"/>
                <a:gd name="connsiteY150" fmla="*/ 1291472 h 1819374"/>
                <a:gd name="connsiteX151" fmla="*/ 556182 w 1533983"/>
                <a:gd name="connsiteY151" fmla="*/ 1300899 h 1819374"/>
                <a:gd name="connsiteX152" fmla="*/ 575035 w 1533983"/>
                <a:gd name="connsiteY152" fmla="*/ 1316611 h 1819374"/>
                <a:gd name="connsiteX153" fmla="*/ 600173 w 1533983"/>
                <a:gd name="connsiteY153" fmla="*/ 1332322 h 1819374"/>
                <a:gd name="connsiteX154" fmla="*/ 606458 w 1533983"/>
                <a:gd name="connsiteY154" fmla="*/ 1344891 h 1819374"/>
                <a:gd name="connsiteX155" fmla="*/ 619027 w 1533983"/>
                <a:gd name="connsiteY155" fmla="*/ 1348033 h 1819374"/>
                <a:gd name="connsiteX156" fmla="*/ 631596 w 1533983"/>
                <a:gd name="connsiteY156" fmla="*/ 1354318 h 1819374"/>
                <a:gd name="connsiteX157" fmla="*/ 641023 w 1533983"/>
                <a:gd name="connsiteY157" fmla="*/ 1357460 h 1819374"/>
                <a:gd name="connsiteX158" fmla="*/ 650450 w 1533983"/>
                <a:gd name="connsiteY158" fmla="*/ 1363745 h 1819374"/>
                <a:gd name="connsiteX159" fmla="*/ 669303 w 1533983"/>
                <a:gd name="connsiteY159" fmla="*/ 1366887 h 1819374"/>
                <a:gd name="connsiteX160" fmla="*/ 678730 w 1533983"/>
                <a:gd name="connsiteY160" fmla="*/ 1370029 h 1819374"/>
                <a:gd name="connsiteX161" fmla="*/ 688157 w 1533983"/>
                <a:gd name="connsiteY161" fmla="*/ 1379456 h 1819374"/>
                <a:gd name="connsiteX162" fmla="*/ 697584 w 1533983"/>
                <a:gd name="connsiteY162" fmla="*/ 1382598 h 1819374"/>
                <a:gd name="connsiteX163" fmla="*/ 694441 w 1533983"/>
                <a:gd name="connsiteY163" fmla="*/ 1442301 h 1819374"/>
                <a:gd name="connsiteX164" fmla="*/ 688157 w 1533983"/>
                <a:gd name="connsiteY164" fmla="*/ 1492578 h 1819374"/>
                <a:gd name="connsiteX165" fmla="*/ 678730 w 1533983"/>
                <a:gd name="connsiteY165" fmla="*/ 1517716 h 1819374"/>
                <a:gd name="connsiteX166" fmla="*/ 681872 w 1533983"/>
                <a:gd name="connsiteY166" fmla="*/ 1527143 h 1819374"/>
                <a:gd name="connsiteX167" fmla="*/ 691299 w 1533983"/>
                <a:gd name="connsiteY167" fmla="*/ 1533427 h 1819374"/>
                <a:gd name="connsiteX168" fmla="*/ 597031 w 1533983"/>
                <a:gd name="connsiteY168" fmla="*/ 1589988 h 1819374"/>
                <a:gd name="connsiteX169" fmla="*/ 587604 w 1533983"/>
                <a:gd name="connsiteY169" fmla="*/ 1599415 h 1819374"/>
                <a:gd name="connsiteX170" fmla="*/ 578178 w 1533983"/>
                <a:gd name="connsiteY170" fmla="*/ 1602557 h 1819374"/>
                <a:gd name="connsiteX171" fmla="*/ 571893 w 1533983"/>
                <a:gd name="connsiteY171" fmla="*/ 1611984 h 1819374"/>
                <a:gd name="connsiteX172" fmla="*/ 562466 w 1533983"/>
                <a:gd name="connsiteY172" fmla="*/ 1621411 h 1819374"/>
                <a:gd name="connsiteX173" fmla="*/ 546755 w 1533983"/>
                <a:gd name="connsiteY173" fmla="*/ 1640264 h 1819374"/>
                <a:gd name="connsiteX174" fmla="*/ 537328 w 1533983"/>
                <a:gd name="connsiteY174" fmla="*/ 1643407 h 1819374"/>
                <a:gd name="connsiteX175" fmla="*/ 531044 w 1533983"/>
                <a:gd name="connsiteY175" fmla="*/ 1703110 h 1819374"/>
                <a:gd name="connsiteX176" fmla="*/ 534186 w 1533983"/>
                <a:gd name="connsiteY176" fmla="*/ 1734532 h 1819374"/>
                <a:gd name="connsiteX177" fmla="*/ 540470 w 1533983"/>
                <a:gd name="connsiteY177" fmla="*/ 1743959 h 1819374"/>
                <a:gd name="connsiteX178" fmla="*/ 543613 w 1533983"/>
                <a:gd name="connsiteY178" fmla="*/ 1753386 h 1819374"/>
                <a:gd name="connsiteX179" fmla="*/ 562466 w 1533983"/>
                <a:gd name="connsiteY179" fmla="*/ 1756528 h 1819374"/>
                <a:gd name="connsiteX180" fmla="*/ 568751 w 1533983"/>
                <a:gd name="connsiteY180" fmla="*/ 1778524 h 1819374"/>
                <a:gd name="connsiteX181" fmla="*/ 587604 w 1533983"/>
                <a:gd name="connsiteY181" fmla="*/ 1794235 h 1819374"/>
                <a:gd name="connsiteX182" fmla="*/ 593889 w 1533983"/>
                <a:gd name="connsiteY182" fmla="*/ 1803662 h 1819374"/>
                <a:gd name="connsiteX183" fmla="*/ 597031 w 1533983"/>
                <a:gd name="connsiteY183" fmla="*/ 1813089 h 1819374"/>
                <a:gd name="connsiteX184" fmla="*/ 609600 w 1533983"/>
                <a:gd name="connsiteY184" fmla="*/ 1819374 h 1819374"/>
                <a:gd name="connsiteX185" fmla="*/ 628454 w 1533983"/>
                <a:gd name="connsiteY185" fmla="*/ 1816231 h 1819374"/>
                <a:gd name="connsiteX186" fmla="*/ 637881 w 1533983"/>
                <a:gd name="connsiteY186" fmla="*/ 1809947 h 1819374"/>
                <a:gd name="connsiteX187" fmla="*/ 650450 w 1533983"/>
                <a:gd name="connsiteY187" fmla="*/ 1806804 h 1819374"/>
                <a:gd name="connsiteX188" fmla="*/ 659876 w 1533983"/>
                <a:gd name="connsiteY188" fmla="*/ 1797378 h 1819374"/>
                <a:gd name="connsiteX189" fmla="*/ 663019 w 1533983"/>
                <a:gd name="connsiteY189" fmla="*/ 1787951 h 1819374"/>
                <a:gd name="connsiteX190" fmla="*/ 681872 w 1533983"/>
                <a:gd name="connsiteY190" fmla="*/ 1778524 h 1819374"/>
                <a:gd name="connsiteX191" fmla="*/ 732149 w 1533983"/>
                <a:gd name="connsiteY191" fmla="*/ 1772240 h 1819374"/>
                <a:gd name="connsiteX192" fmla="*/ 741575 w 1533983"/>
                <a:gd name="connsiteY192" fmla="*/ 1765955 h 1819374"/>
                <a:gd name="connsiteX193" fmla="*/ 744718 w 1533983"/>
                <a:gd name="connsiteY193" fmla="*/ 1756528 h 1819374"/>
                <a:gd name="connsiteX194" fmla="*/ 754145 w 1533983"/>
                <a:gd name="connsiteY194" fmla="*/ 1747101 h 1819374"/>
                <a:gd name="connsiteX195" fmla="*/ 776140 w 1533983"/>
                <a:gd name="connsiteY195" fmla="*/ 1750244 h 1819374"/>
                <a:gd name="connsiteX196" fmla="*/ 816990 w 1533983"/>
                <a:gd name="connsiteY196" fmla="*/ 1762813 h 1819374"/>
                <a:gd name="connsiteX197" fmla="*/ 867266 w 1533983"/>
                <a:gd name="connsiteY197" fmla="*/ 1765955 h 1819374"/>
                <a:gd name="connsiteX198" fmla="*/ 882978 w 1533983"/>
                <a:gd name="connsiteY198" fmla="*/ 1769097 h 1819374"/>
                <a:gd name="connsiteX199" fmla="*/ 895547 w 1533983"/>
                <a:gd name="connsiteY199" fmla="*/ 1772240 h 1819374"/>
                <a:gd name="connsiteX200" fmla="*/ 908116 w 1533983"/>
                <a:gd name="connsiteY200" fmla="*/ 1772240 h 1819374"/>
                <a:gd name="connsiteX201" fmla="*/ 986672 w 1533983"/>
                <a:gd name="connsiteY201" fmla="*/ 1778524 h 1819374"/>
                <a:gd name="connsiteX202" fmla="*/ 999241 w 1533983"/>
                <a:gd name="connsiteY202" fmla="*/ 1747101 h 1819374"/>
                <a:gd name="connsiteX203" fmla="*/ 1005526 w 1533983"/>
                <a:gd name="connsiteY203" fmla="*/ 1737675 h 1819374"/>
                <a:gd name="connsiteX204" fmla="*/ 1008668 w 1533983"/>
                <a:gd name="connsiteY204" fmla="*/ 1706252 h 1819374"/>
                <a:gd name="connsiteX205" fmla="*/ 1011811 w 1533983"/>
                <a:gd name="connsiteY205" fmla="*/ 1696825 h 1819374"/>
                <a:gd name="connsiteX206" fmla="*/ 1021237 w 1533983"/>
                <a:gd name="connsiteY206" fmla="*/ 1690541 h 1819374"/>
                <a:gd name="connsiteX207" fmla="*/ 1024380 w 1533983"/>
                <a:gd name="connsiteY207" fmla="*/ 1681114 h 1819374"/>
                <a:gd name="connsiteX208" fmla="*/ 1027522 w 1533983"/>
                <a:gd name="connsiteY208" fmla="*/ 1611984 h 1819374"/>
                <a:gd name="connsiteX209" fmla="*/ 1040091 w 1533983"/>
                <a:gd name="connsiteY209" fmla="*/ 1608842 h 1819374"/>
                <a:gd name="connsiteX210" fmla="*/ 1058945 w 1533983"/>
                <a:gd name="connsiteY210" fmla="*/ 1621411 h 1819374"/>
                <a:gd name="connsiteX211" fmla="*/ 1068371 w 1533983"/>
                <a:gd name="connsiteY211" fmla="*/ 1627695 h 1819374"/>
                <a:gd name="connsiteX212" fmla="*/ 1084083 w 1533983"/>
                <a:gd name="connsiteY212" fmla="*/ 1624553 h 1819374"/>
                <a:gd name="connsiteX213" fmla="*/ 1087225 w 1533983"/>
                <a:gd name="connsiteY213" fmla="*/ 1615126 h 1819374"/>
                <a:gd name="connsiteX214" fmla="*/ 1093509 w 1533983"/>
                <a:gd name="connsiteY214" fmla="*/ 1555423 h 1819374"/>
                <a:gd name="connsiteX215" fmla="*/ 1099794 w 1533983"/>
                <a:gd name="connsiteY215" fmla="*/ 1536569 h 1819374"/>
                <a:gd name="connsiteX216" fmla="*/ 1090367 w 1533983"/>
                <a:gd name="connsiteY216" fmla="*/ 1473724 h 1819374"/>
                <a:gd name="connsiteX217" fmla="*/ 1084083 w 1533983"/>
                <a:gd name="connsiteY217" fmla="*/ 1464297 h 1819374"/>
                <a:gd name="connsiteX218" fmla="*/ 1087225 w 1533983"/>
                <a:gd name="connsiteY218" fmla="*/ 1445444 h 1819374"/>
                <a:gd name="connsiteX219" fmla="*/ 1146928 w 1533983"/>
                <a:gd name="connsiteY219" fmla="*/ 1451728 h 1819374"/>
                <a:gd name="connsiteX220" fmla="*/ 1156355 w 1533983"/>
                <a:gd name="connsiteY220" fmla="*/ 1458013 h 1819374"/>
                <a:gd name="connsiteX221" fmla="*/ 1168924 w 1533983"/>
                <a:gd name="connsiteY221" fmla="*/ 1461155 h 1819374"/>
                <a:gd name="connsiteX222" fmla="*/ 1184635 w 1533983"/>
                <a:gd name="connsiteY222" fmla="*/ 1473724 h 1819374"/>
                <a:gd name="connsiteX223" fmla="*/ 1197204 w 1533983"/>
                <a:gd name="connsiteY223" fmla="*/ 1495720 h 1819374"/>
                <a:gd name="connsiteX224" fmla="*/ 1212916 w 1533983"/>
                <a:gd name="connsiteY224" fmla="*/ 1511431 h 1819374"/>
                <a:gd name="connsiteX225" fmla="*/ 1241196 w 1533983"/>
                <a:gd name="connsiteY225" fmla="*/ 1514574 h 1819374"/>
                <a:gd name="connsiteX226" fmla="*/ 1260050 w 1533983"/>
                <a:gd name="connsiteY226" fmla="*/ 1533427 h 1819374"/>
                <a:gd name="connsiteX227" fmla="*/ 1266334 w 1533983"/>
                <a:gd name="connsiteY227" fmla="*/ 1524000 h 1819374"/>
                <a:gd name="connsiteX228" fmla="*/ 1263192 w 1533983"/>
                <a:gd name="connsiteY228" fmla="*/ 1467440 h 1819374"/>
                <a:gd name="connsiteX229" fmla="*/ 1260050 w 1533983"/>
                <a:gd name="connsiteY229" fmla="*/ 1458013 h 1819374"/>
                <a:gd name="connsiteX230" fmla="*/ 1263192 w 1533983"/>
                <a:gd name="connsiteY230" fmla="*/ 1448586 h 1819374"/>
                <a:gd name="connsiteX231" fmla="*/ 1272619 w 1533983"/>
                <a:gd name="connsiteY231" fmla="*/ 1436017 h 1819374"/>
                <a:gd name="connsiteX232" fmla="*/ 1351175 w 1533983"/>
                <a:gd name="connsiteY232" fmla="*/ 1373171 h 1819374"/>
                <a:gd name="connsiteX233" fmla="*/ 1319753 w 1533983"/>
                <a:gd name="connsiteY233" fmla="*/ 1291472 h 1819374"/>
                <a:gd name="connsiteX234" fmla="*/ 1294615 w 1533983"/>
                <a:gd name="connsiteY234" fmla="*/ 1278903 h 1819374"/>
                <a:gd name="connsiteX235" fmla="*/ 1269476 w 1533983"/>
                <a:gd name="connsiteY235" fmla="*/ 1272619 h 1819374"/>
                <a:gd name="connsiteX236" fmla="*/ 1256907 w 1533983"/>
                <a:gd name="connsiteY236" fmla="*/ 1263192 h 1819374"/>
                <a:gd name="connsiteX237" fmla="*/ 1244338 w 1533983"/>
                <a:gd name="connsiteY237" fmla="*/ 1260050 h 1819374"/>
                <a:gd name="connsiteX238" fmla="*/ 1234912 w 1533983"/>
                <a:gd name="connsiteY238" fmla="*/ 1256908 h 1819374"/>
                <a:gd name="connsiteX239" fmla="*/ 1140644 w 1533983"/>
                <a:gd name="connsiteY239" fmla="*/ 1250623 h 1819374"/>
                <a:gd name="connsiteX240" fmla="*/ 1065229 w 1533983"/>
                <a:gd name="connsiteY240" fmla="*/ 1238054 h 1819374"/>
                <a:gd name="connsiteX241" fmla="*/ 1055802 w 1533983"/>
                <a:gd name="connsiteY241" fmla="*/ 1234912 h 1819374"/>
                <a:gd name="connsiteX242" fmla="*/ 930112 w 1533983"/>
                <a:gd name="connsiteY242" fmla="*/ 1241196 h 1819374"/>
                <a:gd name="connsiteX243" fmla="*/ 920685 w 1533983"/>
                <a:gd name="connsiteY243" fmla="*/ 1247481 h 1819374"/>
                <a:gd name="connsiteX244" fmla="*/ 911258 w 1533983"/>
                <a:gd name="connsiteY244" fmla="*/ 1250623 h 1819374"/>
                <a:gd name="connsiteX245" fmla="*/ 886120 w 1533983"/>
                <a:gd name="connsiteY245" fmla="*/ 1263192 h 1819374"/>
                <a:gd name="connsiteX246" fmla="*/ 876693 w 1533983"/>
                <a:gd name="connsiteY246" fmla="*/ 1269477 h 1819374"/>
                <a:gd name="connsiteX247" fmla="*/ 870408 w 1533983"/>
                <a:gd name="connsiteY247" fmla="*/ 1260050 h 1819374"/>
                <a:gd name="connsiteX248" fmla="*/ 867266 w 1533983"/>
                <a:gd name="connsiteY248" fmla="*/ 1209774 h 1819374"/>
                <a:gd name="connsiteX249" fmla="*/ 857839 w 1533983"/>
                <a:gd name="connsiteY249" fmla="*/ 1206631 h 1819374"/>
                <a:gd name="connsiteX250" fmla="*/ 845270 w 1533983"/>
                <a:gd name="connsiteY250" fmla="*/ 1203489 h 1819374"/>
                <a:gd name="connsiteX251" fmla="*/ 725864 w 1533983"/>
                <a:gd name="connsiteY251" fmla="*/ 1187778 h 1819374"/>
                <a:gd name="connsiteX252" fmla="*/ 725864 w 1533983"/>
                <a:gd name="connsiteY252" fmla="*/ 1178351 h 1819374"/>
                <a:gd name="connsiteX253" fmla="*/ 732149 w 1533983"/>
                <a:gd name="connsiteY253" fmla="*/ 1168924 h 1819374"/>
                <a:gd name="connsiteX254" fmla="*/ 732149 w 1533983"/>
                <a:gd name="connsiteY254" fmla="*/ 1137501 h 1819374"/>
                <a:gd name="connsiteX255" fmla="*/ 725864 w 1533983"/>
                <a:gd name="connsiteY255" fmla="*/ 1118648 h 1819374"/>
                <a:gd name="connsiteX256" fmla="*/ 729006 w 1533983"/>
                <a:gd name="connsiteY256" fmla="*/ 1065229 h 1819374"/>
                <a:gd name="connsiteX257" fmla="*/ 735291 w 1533983"/>
                <a:gd name="connsiteY257" fmla="*/ 1055802 h 1819374"/>
                <a:gd name="connsiteX258" fmla="*/ 747860 w 1533983"/>
                <a:gd name="connsiteY258" fmla="*/ 1036949 h 1819374"/>
                <a:gd name="connsiteX259" fmla="*/ 744718 w 1533983"/>
                <a:gd name="connsiteY259" fmla="*/ 1014953 h 1819374"/>
                <a:gd name="connsiteX260" fmla="*/ 735291 w 1533983"/>
                <a:gd name="connsiteY260" fmla="*/ 1005526 h 1819374"/>
                <a:gd name="connsiteX261" fmla="*/ 722722 w 1533983"/>
                <a:gd name="connsiteY261" fmla="*/ 986672 h 1819374"/>
                <a:gd name="connsiteX262" fmla="*/ 716437 w 1533983"/>
                <a:gd name="connsiteY262" fmla="*/ 977246 h 1819374"/>
                <a:gd name="connsiteX263" fmla="*/ 700726 w 1533983"/>
                <a:gd name="connsiteY263" fmla="*/ 958392 h 1819374"/>
                <a:gd name="connsiteX264" fmla="*/ 691299 w 1533983"/>
                <a:gd name="connsiteY264" fmla="*/ 952108 h 1819374"/>
                <a:gd name="connsiteX265" fmla="*/ 641023 w 1533983"/>
                <a:gd name="connsiteY265" fmla="*/ 948965 h 1819374"/>
                <a:gd name="connsiteX266" fmla="*/ 600173 w 1533983"/>
                <a:gd name="connsiteY266" fmla="*/ 952108 h 1819374"/>
                <a:gd name="connsiteX267" fmla="*/ 587604 w 1533983"/>
                <a:gd name="connsiteY267" fmla="*/ 955250 h 1819374"/>
                <a:gd name="connsiteX268" fmla="*/ 581320 w 1533983"/>
                <a:gd name="connsiteY268" fmla="*/ 977246 h 1819374"/>
                <a:gd name="connsiteX269" fmla="*/ 562466 w 1533983"/>
                <a:gd name="connsiteY269" fmla="*/ 989815 h 1819374"/>
                <a:gd name="connsiteX270" fmla="*/ 549897 w 1533983"/>
                <a:gd name="connsiteY270" fmla="*/ 986672 h 1819374"/>
                <a:gd name="connsiteX271" fmla="*/ 546755 w 1533983"/>
                <a:gd name="connsiteY271" fmla="*/ 977246 h 1819374"/>
                <a:gd name="connsiteX272" fmla="*/ 559324 w 1533983"/>
                <a:gd name="connsiteY272" fmla="*/ 948965 h 1819374"/>
                <a:gd name="connsiteX273" fmla="*/ 571893 w 1533983"/>
                <a:gd name="connsiteY273" fmla="*/ 945823 h 1819374"/>
                <a:gd name="connsiteX274" fmla="*/ 584462 w 1533983"/>
                <a:gd name="connsiteY274" fmla="*/ 939538 h 1819374"/>
                <a:gd name="connsiteX275" fmla="*/ 603316 w 1533983"/>
                <a:gd name="connsiteY275" fmla="*/ 926969 h 1819374"/>
                <a:gd name="connsiteX276" fmla="*/ 622169 w 1533983"/>
                <a:gd name="connsiteY276" fmla="*/ 920685 h 1819374"/>
                <a:gd name="connsiteX277" fmla="*/ 631596 w 1533983"/>
                <a:gd name="connsiteY277" fmla="*/ 917543 h 1819374"/>
                <a:gd name="connsiteX278" fmla="*/ 641023 w 1533983"/>
                <a:gd name="connsiteY278" fmla="*/ 901831 h 1819374"/>
                <a:gd name="connsiteX279" fmla="*/ 637881 w 1533983"/>
                <a:gd name="connsiteY279" fmla="*/ 860982 h 1819374"/>
                <a:gd name="connsiteX280" fmla="*/ 634738 w 1533983"/>
                <a:gd name="connsiteY280" fmla="*/ 851555 h 1819374"/>
                <a:gd name="connsiteX281" fmla="*/ 615885 w 1533983"/>
                <a:gd name="connsiteY281" fmla="*/ 845270 h 1819374"/>
                <a:gd name="connsiteX282" fmla="*/ 603316 w 1533983"/>
                <a:gd name="connsiteY282" fmla="*/ 842128 h 1819374"/>
                <a:gd name="connsiteX283" fmla="*/ 562466 w 1533983"/>
                <a:gd name="connsiteY283" fmla="*/ 835844 h 1819374"/>
                <a:gd name="connsiteX284" fmla="*/ 521617 w 1533983"/>
                <a:gd name="connsiteY284" fmla="*/ 838986 h 1819374"/>
                <a:gd name="connsiteX285" fmla="*/ 515332 w 1533983"/>
                <a:gd name="connsiteY285" fmla="*/ 798136 h 1819374"/>
                <a:gd name="connsiteX286" fmla="*/ 518474 w 1533983"/>
                <a:gd name="connsiteY286" fmla="*/ 788710 h 1819374"/>
                <a:gd name="connsiteX287" fmla="*/ 553039 w 1533983"/>
                <a:gd name="connsiteY287" fmla="*/ 751002 h 1819374"/>
                <a:gd name="connsiteX288" fmla="*/ 584462 w 1533983"/>
                <a:gd name="connsiteY288" fmla="*/ 719580 h 1819374"/>
                <a:gd name="connsiteX289" fmla="*/ 590747 w 1533983"/>
                <a:gd name="connsiteY289" fmla="*/ 710153 h 1819374"/>
                <a:gd name="connsiteX290" fmla="*/ 606458 w 1533983"/>
                <a:gd name="connsiteY290" fmla="*/ 688157 h 1819374"/>
                <a:gd name="connsiteX291" fmla="*/ 609600 w 1533983"/>
                <a:gd name="connsiteY291" fmla="*/ 653592 h 1819374"/>
                <a:gd name="connsiteX292" fmla="*/ 625312 w 1533983"/>
                <a:gd name="connsiteY292" fmla="*/ 634738 h 1819374"/>
                <a:gd name="connsiteX293" fmla="*/ 631596 w 1533983"/>
                <a:gd name="connsiteY293" fmla="*/ 625312 h 1819374"/>
                <a:gd name="connsiteX294" fmla="*/ 628454 w 1533983"/>
                <a:gd name="connsiteY294" fmla="*/ 593889 h 1819374"/>
                <a:gd name="connsiteX295" fmla="*/ 622169 w 1533983"/>
                <a:gd name="connsiteY295" fmla="*/ 584462 h 1819374"/>
                <a:gd name="connsiteX296" fmla="*/ 619027 w 1533983"/>
                <a:gd name="connsiteY296" fmla="*/ 568751 h 1819374"/>
                <a:gd name="connsiteX297" fmla="*/ 622169 w 1533983"/>
                <a:gd name="connsiteY297" fmla="*/ 515332 h 1819374"/>
                <a:gd name="connsiteX298" fmla="*/ 634738 w 1533983"/>
                <a:gd name="connsiteY298" fmla="*/ 518475 h 1819374"/>
                <a:gd name="connsiteX299" fmla="*/ 650450 w 1533983"/>
                <a:gd name="connsiteY299" fmla="*/ 537328 h 1819374"/>
                <a:gd name="connsiteX300" fmla="*/ 663019 w 1533983"/>
                <a:gd name="connsiteY300" fmla="*/ 593889 h 1819374"/>
                <a:gd name="connsiteX301" fmla="*/ 672446 w 1533983"/>
                <a:gd name="connsiteY301" fmla="*/ 597031 h 1819374"/>
                <a:gd name="connsiteX302" fmla="*/ 681872 w 1533983"/>
                <a:gd name="connsiteY302" fmla="*/ 606458 h 1819374"/>
                <a:gd name="connsiteX303" fmla="*/ 672446 w 1533983"/>
                <a:gd name="connsiteY303" fmla="*/ 641023 h 1819374"/>
                <a:gd name="connsiteX304" fmla="*/ 650450 w 1533983"/>
                <a:gd name="connsiteY304" fmla="*/ 663019 h 1819374"/>
                <a:gd name="connsiteX305" fmla="*/ 637881 w 1533983"/>
                <a:gd name="connsiteY305" fmla="*/ 669303 h 1819374"/>
                <a:gd name="connsiteX306" fmla="*/ 628454 w 1533983"/>
                <a:gd name="connsiteY306" fmla="*/ 678730 h 1819374"/>
                <a:gd name="connsiteX307" fmla="*/ 556182 w 1533983"/>
                <a:gd name="connsiteY307" fmla="*/ 766714 h 1819374"/>
                <a:gd name="connsiteX308" fmla="*/ 575035 w 1533983"/>
                <a:gd name="connsiteY308" fmla="*/ 804421 h 1819374"/>
                <a:gd name="connsiteX309" fmla="*/ 637881 w 1533983"/>
                <a:gd name="connsiteY309" fmla="*/ 798136 h 1819374"/>
                <a:gd name="connsiteX310" fmla="*/ 663019 w 1533983"/>
                <a:gd name="connsiteY310" fmla="*/ 826417 h 1819374"/>
                <a:gd name="connsiteX311" fmla="*/ 754145 w 1533983"/>
                <a:gd name="connsiteY311" fmla="*/ 829559 h 1819374"/>
                <a:gd name="connsiteX312" fmla="*/ 716437 w 1533983"/>
                <a:gd name="connsiteY312" fmla="*/ 882978 h 1819374"/>
                <a:gd name="connsiteX313" fmla="*/ 735291 w 1533983"/>
                <a:gd name="connsiteY313" fmla="*/ 942681 h 1819374"/>
                <a:gd name="connsiteX314" fmla="*/ 772998 w 1533983"/>
                <a:gd name="connsiteY314" fmla="*/ 945823 h 1819374"/>
                <a:gd name="connsiteX315" fmla="*/ 785567 w 1533983"/>
                <a:gd name="connsiteY315" fmla="*/ 908116 h 1819374"/>
                <a:gd name="connsiteX316" fmla="*/ 813848 w 1533983"/>
                <a:gd name="connsiteY316" fmla="*/ 914400 h 1819374"/>
                <a:gd name="connsiteX317" fmla="*/ 823274 w 1533983"/>
                <a:gd name="connsiteY317" fmla="*/ 920685 h 1819374"/>
                <a:gd name="connsiteX318" fmla="*/ 851555 w 1533983"/>
                <a:gd name="connsiteY318" fmla="*/ 923827 h 1819374"/>
                <a:gd name="connsiteX319" fmla="*/ 826417 w 1533983"/>
                <a:gd name="connsiteY319" fmla="*/ 952108 h 1819374"/>
                <a:gd name="connsiteX320" fmla="*/ 820132 w 1533983"/>
                <a:gd name="connsiteY320" fmla="*/ 970961 h 1819374"/>
                <a:gd name="connsiteX321" fmla="*/ 823274 w 1533983"/>
                <a:gd name="connsiteY321" fmla="*/ 999242 h 1819374"/>
                <a:gd name="connsiteX322" fmla="*/ 876693 w 1533983"/>
                <a:gd name="connsiteY322" fmla="*/ 1071514 h 1819374"/>
                <a:gd name="connsiteX323" fmla="*/ 1143786 w 1533983"/>
                <a:gd name="connsiteY323" fmla="*/ 999242 h 1819374"/>
                <a:gd name="connsiteX324" fmla="*/ 1168924 w 1533983"/>
                <a:gd name="connsiteY324" fmla="*/ 961534 h 1819374"/>
                <a:gd name="connsiteX325" fmla="*/ 1187778 w 1533983"/>
                <a:gd name="connsiteY325" fmla="*/ 986672 h 1819374"/>
                <a:gd name="connsiteX326" fmla="*/ 1197204 w 1533983"/>
                <a:gd name="connsiteY326" fmla="*/ 992957 h 1819374"/>
                <a:gd name="connsiteX327" fmla="*/ 1209773 w 1533983"/>
                <a:gd name="connsiteY327" fmla="*/ 1002384 h 1819374"/>
                <a:gd name="connsiteX328" fmla="*/ 1219200 w 1533983"/>
                <a:gd name="connsiteY328" fmla="*/ 1027522 h 1819374"/>
                <a:gd name="connsiteX329" fmla="*/ 1222342 w 1533983"/>
                <a:gd name="connsiteY329" fmla="*/ 1049518 h 1819374"/>
                <a:gd name="connsiteX330" fmla="*/ 1231769 w 1533983"/>
                <a:gd name="connsiteY330" fmla="*/ 1055802 h 1819374"/>
                <a:gd name="connsiteX331" fmla="*/ 1250623 w 1533983"/>
                <a:gd name="connsiteY331" fmla="*/ 1071514 h 1819374"/>
                <a:gd name="connsiteX332" fmla="*/ 1256907 w 1533983"/>
                <a:gd name="connsiteY332" fmla="*/ 1080941 h 1819374"/>
                <a:gd name="connsiteX333" fmla="*/ 1266334 w 1533983"/>
                <a:gd name="connsiteY333" fmla="*/ 1087225 h 1819374"/>
                <a:gd name="connsiteX334" fmla="*/ 1278903 w 1533983"/>
                <a:gd name="connsiteY334" fmla="*/ 1099794 h 1819374"/>
                <a:gd name="connsiteX335" fmla="*/ 1282046 w 1533983"/>
                <a:gd name="connsiteY335" fmla="*/ 1172066 h 1819374"/>
                <a:gd name="connsiteX336" fmla="*/ 1285188 w 1533983"/>
                <a:gd name="connsiteY336" fmla="*/ 1181493 h 1819374"/>
                <a:gd name="connsiteX337" fmla="*/ 1294615 w 1533983"/>
                <a:gd name="connsiteY337" fmla="*/ 1190920 h 1819374"/>
                <a:gd name="connsiteX338" fmla="*/ 1304041 w 1533983"/>
                <a:gd name="connsiteY338" fmla="*/ 1194062 h 1819374"/>
                <a:gd name="connsiteX339" fmla="*/ 1322895 w 1533983"/>
                <a:gd name="connsiteY339" fmla="*/ 1206631 h 1819374"/>
                <a:gd name="connsiteX340" fmla="*/ 1332322 w 1533983"/>
                <a:gd name="connsiteY340" fmla="*/ 1212916 h 1819374"/>
                <a:gd name="connsiteX341" fmla="*/ 1344891 w 1533983"/>
                <a:gd name="connsiteY341" fmla="*/ 1216058 h 1819374"/>
                <a:gd name="connsiteX342" fmla="*/ 1373171 w 1533983"/>
                <a:gd name="connsiteY342" fmla="*/ 1228627 h 1819374"/>
                <a:gd name="connsiteX343" fmla="*/ 1382598 w 1533983"/>
                <a:gd name="connsiteY343" fmla="*/ 1231769 h 1819374"/>
                <a:gd name="connsiteX344" fmla="*/ 1392025 w 1533983"/>
                <a:gd name="connsiteY344" fmla="*/ 1238054 h 1819374"/>
                <a:gd name="connsiteX345" fmla="*/ 1426590 w 1533983"/>
                <a:gd name="connsiteY345" fmla="*/ 1247481 h 1819374"/>
                <a:gd name="connsiteX346" fmla="*/ 1445444 w 1533983"/>
                <a:gd name="connsiteY346" fmla="*/ 1253765 h 1819374"/>
                <a:gd name="connsiteX347" fmla="*/ 1495720 w 1533983"/>
                <a:gd name="connsiteY347" fmla="*/ 1250623 h 1819374"/>
                <a:gd name="connsiteX348" fmla="*/ 1514573 w 1533983"/>
                <a:gd name="connsiteY348" fmla="*/ 1244338 h 1819374"/>
                <a:gd name="connsiteX349" fmla="*/ 1527142 w 1533983"/>
                <a:gd name="connsiteY349" fmla="*/ 1225485 h 1819374"/>
                <a:gd name="connsiteX350" fmla="*/ 1533427 w 1533983"/>
                <a:gd name="connsiteY350" fmla="*/ 1203489 h 1819374"/>
                <a:gd name="connsiteX351" fmla="*/ 1530285 w 1533983"/>
                <a:gd name="connsiteY351" fmla="*/ 1194062 h 181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</a:cxnLst>
              <a:rect l="l" t="t" r="r" b="b"/>
              <a:pathLst>
                <a:path w="1533983" h="1819374">
                  <a:moveTo>
                    <a:pt x="1530285" y="1194062"/>
                  </a:moveTo>
                  <a:cubicBezTo>
                    <a:pt x="1525048" y="1179398"/>
                    <a:pt x="1511431" y="1141691"/>
                    <a:pt x="1502004" y="1115505"/>
                  </a:cubicBezTo>
                  <a:cubicBezTo>
                    <a:pt x="1504099" y="1096652"/>
                    <a:pt x="1502291" y="1076941"/>
                    <a:pt x="1508289" y="1058945"/>
                  </a:cubicBezTo>
                  <a:cubicBezTo>
                    <a:pt x="1509336" y="1055803"/>
                    <a:pt x="1510559" y="1052714"/>
                    <a:pt x="1511431" y="1049518"/>
                  </a:cubicBezTo>
                  <a:cubicBezTo>
                    <a:pt x="1522063" y="1010535"/>
                    <a:pt x="1513626" y="1036651"/>
                    <a:pt x="1520858" y="1014953"/>
                  </a:cubicBezTo>
                  <a:cubicBezTo>
                    <a:pt x="1519811" y="1003431"/>
                    <a:pt x="1519352" y="991841"/>
                    <a:pt x="1517716" y="980388"/>
                  </a:cubicBezTo>
                  <a:cubicBezTo>
                    <a:pt x="1516137" y="969334"/>
                    <a:pt x="1513266" y="971488"/>
                    <a:pt x="1508289" y="961534"/>
                  </a:cubicBezTo>
                  <a:cubicBezTo>
                    <a:pt x="1506808" y="958572"/>
                    <a:pt x="1506194" y="955250"/>
                    <a:pt x="1505147" y="952108"/>
                  </a:cubicBezTo>
                  <a:cubicBezTo>
                    <a:pt x="1504826" y="946649"/>
                    <a:pt x="1502177" y="885880"/>
                    <a:pt x="1498862" y="870409"/>
                  </a:cubicBezTo>
                  <a:cubicBezTo>
                    <a:pt x="1497680" y="864894"/>
                    <a:pt x="1494559" y="859979"/>
                    <a:pt x="1492578" y="854697"/>
                  </a:cubicBezTo>
                  <a:cubicBezTo>
                    <a:pt x="1491415" y="851596"/>
                    <a:pt x="1490345" y="848455"/>
                    <a:pt x="1489435" y="845270"/>
                  </a:cubicBezTo>
                  <a:cubicBezTo>
                    <a:pt x="1489184" y="844392"/>
                    <a:pt x="1484825" y="825368"/>
                    <a:pt x="1483151" y="823275"/>
                  </a:cubicBezTo>
                  <a:cubicBezTo>
                    <a:pt x="1480792" y="820326"/>
                    <a:pt x="1476866" y="819085"/>
                    <a:pt x="1473724" y="816990"/>
                  </a:cubicBezTo>
                  <a:cubicBezTo>
                    <a:pt x="1467439" y="818037"/>
                    <a:pt x="1461192" y="819342"/>
                    <a:pt x="1454870" y="820132"/>
                  </a:cubicBezTo>
                  <a:cubicBezTo>
                    <a:pt x="1445260" y="821333"/>
                    <a:pt x="1425534" y="820661"/>
                    <a:pt x="1414021" y="826417"/>
                  </a:cubicBezTo>
                  <a:cubicBezTo>
                    <a:pt x="1393459" y="836697"/>
                    <a:pt x="1416016" y="828229"/>
                    <a:pt x="1395167" y="842128"/>
                  </a:cubicBezTo>
                  <a:cubicBezTo>
                    <a:pt x="1392411" y="843965"/>
                    <a:pt x="1388882" y="844223"/>
                    <a:pt x="1385740" y="845270"/>
                  </a:cubicBezTo>
                  <a:cubicBezTo>
                    <a:pt x="1379456" y="844223"/>
                    <a:pt x="1372768" y="844578"/>
                    <a:pt x="1366887" y="842128"/>
                  </a:cubicBezTo>
                  <a:cubicBezTo>
                    <a:pt x="1353296" y="836465"/>
                    <a:pt x="1345378" y="826904"/>
                    <a:pt x="1335464" y="816990"/>
                  </a:cubicBezTo>
                  <a:cubicBezTo>
                    <a:pt x="1327568" y="793299"/>
                    <a:pt x="1338219" y="822498"/>
                    <a:pt x="1326037" y="798136"/>
                  </a:cubicBezTo>
                  <a:cubicBezTo>
                    <a:pt x="1321125" y="788313"/>
                    <a:pt x="1324784" y="785949"/>
                    <a:pt x="1316611" y="776141"/>
                  </a:cubicBezTo>
                  <a:cubicBezTo>
                    <a:pt x="1314193" y="773240"/>
                    <a:pt x="1310326" y="771951"/>
                    <a:pt x="1307184" y="769856"/>
                  </a:cubicBezTo>
                  <a:lnTo>
                    <a:pt x="1294615" y="751002"/>
                  </a:lnTo>
                  <a:cubicBezTo>
                    <a:pt x="1292520" y="747860"/>
                    <a:pt x="1290019" y="744954"/>
                    <a:pt x="1288330" y="741576"/>
                  </a:cubicBezTo>
                  <a:cubicBezTo>
                    <a:pt x="1286235" y="737386"/>
                    <a:pt x="1284456" y="733024"/>
                    <a:pt x="1282046" y="729007"/>
                  </a:cubicBezTo>
                  <a:cubicBezTo>
                    <a:pt x="1278160" y="722530"/>
                    <a:pt x="1273666" y="716438"/>
                    <a:pt x="1269476" y="710153"/>
                  </a:cubicBezTo>
                  <a:cubicBezTo>
                    <a:pt x="1267381" y="707011"/>
                    <a:pt x="1264386" y="704309"/>
                    <a:pt x="1263192" y="700726"/>
                  </a:cubicBezTo>
                  <a:cubicBezTo>
                    <a:pt x="1258856" y="687716"/>
                    <a:pt x="1261887" y="694055"/>
                    <a:pt x="1253765" y="681872"/>
                  </a:cubicBezTo>
                  <a:lnTo>
                    <a:pt x="1247481" y="663019"/>
                  </a:lnTo>
                  <a:cubicBezTo>
                    <a:pt x="1246433" y="659877"/>
                    <a:pt x="1245141" y="656805"/>
                    <a:pt x="1244338" y="653592"/>
                  </a:cubicBezTo>
                  <a:cubicBezTo>
                    <a:pt x="1242243" y="645213"/>
                    <a:pt x="1242845" y="635641"/>
                    <a:pt x="1238054" y="628454"/>
                  </a:cubicBezTo>
                  <a:lnTo>
                    <a:pt x="1225485" y="609600"/>
                  </a:lnTo>
                  <a:lnTo>
                    <a:pt x="1219200" y="600174"/>
                  </a:lnTo>
                  <a:cubicBezTo>
                    <a:pt x="1218153" y="597032"/>
                    <a:pt x="1215692" y="594039"/>
                    <a:pt x="1216058" y="590747"/>
                  </a:cubicBezTo>
                  <a:cubicBezTo>
                    <a:pt x="1218577" y="568074"/>
                    <a:pt x="1219657" y="575702"/>
                    <a:pt x="1231769" y="565609"/>
                  </a:cubicBezTo>
                  <a:cubicBezTo>
                    <a:pt x="1235183" y="562764"/>
                    <a:pt x="1238054" y="559324"/>
                    <a:pt x="1241196" y="556182"/>
                  </a:cubicBezTo>
                  <a:lnTo>
                    <a:pt x="1244338" y="546755"/>
                  </a:lnTo>
                  <a:lnTo>
                    <a:pt x="1228627" y="216817"/>
                  </a:lnTo>
                  <a:lnTo>
                    <a:pt x="1168924" y="213675"/>
                  </a:lnTo>
                  <a:lnTo>
                    <a:pt x="1143786" y="188536"/>
                  </a:lnTo>
                  <a:cubicBezTo>
                    <a:pt x="1135407" y="184346"/>
                    <a:pt x="1127420" y="179256"/>
                    <a:pt x="1118648" y="175967"/>
                  </a:cubicBezTo>
                  <a:cubicBezTo>
                    <a:pt x="1110560" y="172934"/>
                    <a:pt x="1101889" y="171778"/>
                    <a:pt x="1093509" y="169683"/>
                  </a:cubicBezTo>
                  <a:cubicBezTo>
                    <a:pt x="1077728" y="165738"/>
                    <a:pt x="1085036" y="167907"/>
                    <a:pt x="1071514" y="163398"/>
                  </a:cubicBezTo>
                  <a:cubicBezTo>
                    <a:pt x="1038501" y="166700"/>
                    <a:pt x="1041681" y="168477"/>
                    <a:pt x="1008668" y="163398"/>
                  </a:cubicBezTo>
                  <a:cubicBezTo>
                    <a:pt x="1005394" y="162894"/>
                    <a:pt x="1002256" y="161627"/>
                    <a:pt x="999241" y="160256"/>
                  </a:cubicBezTo>
                  <a:cubicBezTo>
                    <a:pt x="990712" y="156379"/>
                    <a:pt x="974103" y="147687"/>
                    <a:pt x="974103" y="147687"/>
                  </a:cubicBezTo>
                  <a:cubicBezTo>
                    <a:pt x="959439" y="148734"/>
                    <a:pt x="944633" y="148536"/>
                    <a:pt x="930112" y="150829"/>
                  </a:cubicBezTo>
                  <a:cubicBezTo>
                    <a:pt x="924540" y="151709"/>
                    <a:pt x="919803" y="155493"/>
                    <a:pt x="914400" y="157114"/>
                  </a:cubicBezTo>
                  <a:cubicBezTo>
                    <a:pt x="909285" y="158649"/>
                    <a:pt x="903870" y="158961"/>
                    <a:pt x="898689" y="160256"/>
                  </a:cubicBezTo>
                  <a:cubicBezTo>
                    <a:pt x="895476" y="161059"/>
                    <a:pt x="892475" y="162595"/>
                    <a:pt x="889262" y="163398"/>
                  </a:cubicBezTo>
                  <a:cubicBezTo>
                    <a:pt x="873247" y="167402"/>
                    <a:pt x="862882" y="167726"/>
                    <a:pt x="845270" y="169683"/>
                  </a:cubicBezTo>
                  <a:cubicBezTo>
                    <a:pt x="842128" y="170730"/>
                    <a:pt x="838739" y="171217"/>
                    <a:pt x="835844" y="172825"/>
                  </a:cubicBezTo>
                  <a:cubicBezTo>
                    <a:pt x="829241" y="176493"/>
                    <a:pt x="816990" y="185394"/>
                    <a:pt x="816990" y="185394"/>
                  </a:cubicBezTo>
                  <a:cubicBezTo>
                    <a:pt x="809092" y="209089"/>
                    <a:pt x="820665" y="180801"/>
                    <a:pt x="804421" y="201105"/>
                  </a:cubicBezTo>
                  <a:cubicBezTo>
                    <a:pt x="802352" y="203691"/>
                    <a:pt x="803974" y="208607"/>
                    <a:pt x="801279" y="210532"/>
                  </a:cubicBezTo>
                  <a:cubicBezTo>
                    <a:pt x="795888" y="214383"/>
                    <a:pt x="787937" y="213143"/>
                    <a:pt x="782425" y="216817"/>
                  </a:cubicBezTo>
                  <a:lnTo>
                    <a:pt x="772998" y="223101"/>
                  </a:lnTo>
                  <a:cubicBezTo>
                    <a:pt x="769856" y="222054"/>
                    <a:pt x="766157" y="222028"/>
                    <a:pt x="763571" y="219959"/>
                  </a:cubicBezTo>
                  <a:cubicBezTo>
                    <a:pt x="751121" y="209999"/>
                    <a:pt x="754828" y="181025"/>
                    <a:pt x="754145" y="172825"/>
                  </a:cubicBezTo>
                  <a:cubicBezTo>
                    <a:pt x="739481" y="173872"/>
                    <a:pt x="724415" y="172401"/>
                    <a:pt x="710153" y="175967"/>
                  </a:cubicBezTo>
                  <a:cubicBezTo>
                    <a:pt x="704752" y="177317"/>
                    <a:pt x="702676" y="191312"/>
                    <a:pt x="700726" y="194821"/>
                  </a:cubicBezTo>
                  <a:cubicBezTo>
                    <a:pt x="697058" y="201424"/>
                    <a:pt x="688157" y="213675"/>
                    <a:pt x="688157" y="213675"/>
                  </a:cubicBezTo>
                  <a:cubicBezTo>
                    <a:pt x="686961" y="219658"/>
                    <a:pt x="685095" y="232368"/>
                    <a:pt x="681872" y="238813"/>
                  </a:cubicBezTo>
                  <a:cubicBezTo>
                    <a:pt x="680183" y="242191"/>
                    <a:pt x="678006" y="245339"/>
                    <a:pt x="675588" y="248240"/>
                  </a:cubicBezTo>
                  <a:cubicBezTo>
                    <a:pt x="672743" y="251654"/>
                    <a:pt x="669006" y="254252"/>
                    <a:pt x="666161" y="257666"/>
                  </a:cubicBezTo>
                  <a:cubicBezTo>
                    <a:pt x="655227" y="270786"/>
                    <a:pt x="665925" y="265077"/>
                    <a:pt x="650450" y="270235"/>
                  </a:cubicBezTo>
                  <a:cubicBezTo>
                    <a:pt x="649402" y="263951"/>
                    <a:pt x="650156" y="257080"/>
                    <a:pt x="647307" y="251382"/>
                  </a:cubicBezTo>
                  <a:cubicBezTo>
                    <a:pt x="645618" y="248004"/>
                    <a:pt x="641352" y="246585"/>
                    <a:pt x="637881" y="245097"/>
                  </a:cubicBezTo>
                  <a:cubicBezTo>
                    <a:pt x="633912" y="243396"/>
                    <a:pt x="629464" y="243141"/>
                    <a:pt x="625312" y="241955"/>
                  </a:cubicBezTo>
                  <a:cubicBezTo>
                    <a:pt x="593716" y="232928"/>
                    <a:pt x="642661" y="245509"/>
                    <a:pt x="603316" y="235670"/>
                  </a:cubicBezTo>
                  <a:cubicBezTo>
                    <a:pt x="577130" y="236718"/>
                    <a:pt x="550294" y="232920"/>
                    <a:pt x="524759" y="238813"/>
                  </a:cubicBezTo>
                  <a:cubicBezTo>
                    <a:pt x="519555" y="240014"/>
                    <a:pt x="522372" y="249237"/>
                    <a:pt x="521617" y="254524"/>
                  </a:cubicBezTo>
                  <a:cubicBezTo>
                    <a:pt x="516763" y="288498"/>
                    <a:pt x="524250" y="274139"/>
                    <a:pt x="512190" y="292231"/>
                  </a:cubicBezTo>
                  <a:cubicBezTo>
                    <a:pt x="511900" y="296870"/>
                    <a:pt x="513756" y="336232"/>
                    <a:pt x="505905" y="351934"/>
                  </a:cubicBezTo>
                  <a:cubicBezTo>
                    <a:pt x="504216" y="355312"/>
                    <a:pt x="501310" y="357983"/>
                    <a:pt x="499621" y="361361"/>
                  </a:cubicBezTo>
                  <a:cubicBezTo>
                    <a:pt x="498140" y="364324"/>
                    <a:pt x="497389" y="367603"/>
                    <a:pt x="496479" y="370788"/>
                  </a:cubicBezTo>
                  <a:cubicBezTo>
                    <a:pt x="495292" y="374940"/>
                    <a:pt x="495732" y="379764"/>
                    <a:pt x="493336" y="383357"/>
                  </a:cubicBezTo>
                  <a:cubicBezTo>
                    <a:pt x="491241" y="386499"/>
                    <a:pt x="487051" y="387547"/>
                    <a:pt x="483909" y="389642"/>
                  </a:cubicBezTo>
                  <a:cubicBezTo>
                    <a:pt x="481814" y="386500"/>
                    <a:pt x="479314" y="383593"/>
                    <a:pt x="477625" y="380215"/>
                  </a:cubicBezTo>
                  <a:cubicBezTo>
                    <a:pt x="476144" y="377252"/>
                    <a:pt x="475788" y="373832"/>
                    <a:pt x="474483" y="370788"/>
                  </a:cubicBezTo>
                  <a:cubicBezTo>
                    <a:pt x="472638" y="366482"/>
                    <a:pt x="470293" y="362409"/>
                    <a:pt x="468198" y="358219"/>
                  </a:cubicBezTo>
                  <a:cubicBezTo>
                    <a:pt x="467151" y="344602"/>
                    <a:pt x="468368" y="330618"/>
                    <a:pt x="465056" y="317369"/>
                  </a:cubicBezTo>
                  <a:cubicBezTo>
                    <a:pt x="463978" y="313058"/>
                    <a:pt x="460065" y="308212"/>
                    <a:pt x="455629" y="307943"/>
                  </a:cubicBezTo>
                  <a:cubicBezTo>
                    <a:pt x="424246" y="306041"/>
                    <a:pt x="392784" y="310038"/>
                    <a:pt x="361361" y="311085"/>
                  </a:cubicBezTo>
                  <a:cubicBezTo>
                    <a:pt x="358219" y="313180"/>
                    <a:pt x="355706" y="317189"/>
                    <a:pt x="351934" y="317369"/>
                  </a:cubicBezTo>
                  <a:cubicBezTo>
                    <a:pt x="315829" y="319088"/>
                    <a:pt x="306595" y="316471"/>
                    <a:pt x="279662" y="311085"/>
                  </a:cubicBezTo>
                  <a:cubicBezTo>
                    <a:pt x="280709" y="306895"/>
                    <a:pt x="280661" y="302266"/>
                    <a:pt x="282804" y="298516"/>
                  </a:cubicBezTo>
                  <a:cubicBezTo>
                    <a:pt x="288342" y="288824"/>
                    <a:pt x="292659" y="288946"/>
                    <a:pt x="301658" y="285947"/>
                  </a:cubicBezTo>
                  <a:lnTo>
                    <a:pt x="320512" y="273378"/>
                  </a:lnTo>
                  <a:lnTo>
                    <a:pt x="329938" y="267093"/>
                  </a:lnTo>
                  <a:cubicBezTo>
                    <a:pt x="339524" y="238337"/>
                    <a:pt x="337447" y="252965"/>
                    <a:pt x="333081" y="213675"/>
                  </a:cubicBezTo>
                  <a:cubicBezTo>
                    <a:pt x="332263" y="206314"/>
                    <a:pt x="330857" y="199028"/>
                    <a:pt x="329938" y="191679"/>
                  </a:cubicBezTo>
                  <a:cubicBezTo>
                    <a:pt x="328761" y="182267"/>
                    <a:pt x="328656" y="172699"/>
                    <a:pt x="326796" y="163398"/>
                  </a:cubicBezTo>
                  <a:cubicBezTo>
                    <a:pt x="325240" y="155617"/>
                    <a:pt x="320810" y="141701"/>
                    <a:pt x="314227" y="135118"/>
                  </a:cubicBezTo>
                  <a:cubicBezTo>
                    <a:pt x="311556" y="132447"/>
                    <a:pt x="307701" y="131251"/>
                    <a:pt x="304800" y="128833"/>
                  </a:cubicBezTo>
                  <a:cubicBezTo>
                    <a:pt x="293959" y="119799"/>
                    <a:pt x="292396" y="112128"/>
                    <a:pt x="276520" y="106837"/>
                  </a:cubicBezTo>
                  <a:cubicBezTo>
                    <a:pt x="253222" y="99072"/>
                    <a:pt x="263591" y="103516"/>
                    <a:pt x="245097" y="94268"/>
                  </a:cubicBezTo>
                  <a:cubicBezTo>
                    <a:pt x="238813" y="95316"/>
                    <a:pt x="232159" y="95045"/>
                    <a:pt x="226244" y="97411"/>
                  </a:cubicBezTo>
                  <a:cubicBezTo>
                    <a:pt x="212367" y="102962"/>
                    <a:pt x="213832" y="108133"/>
                    <a:pt x="207390" y="119407"/>
                  </a:cubicBezTo>
                  <a:cubicBezTo>
                    <a:pt x="205516" y="122686"/>
                    <a:pt x="203200" y="125691"/>
                    <a:pt x="201105" y="128833"/>
                  </a:cubicBezTo>
                  <a:cubicBezTo>
                    <a:pt x="201580" y="131682"/>
                    <a:pt x="206140" y="165077"/>
                    <a:pt x="210532" y="166541"/>
                  </a:cubicBezTo>
                  <a:lnTo>
                    <a:pt x="219959" y="169683"/>
                  </a:lnTo>
                  <a:cubicBezTo>
                    <a:pt x="222618" y="172342"/>
                    <a:pt x="234941" y="183432"/>
                    <a:pt x="235670" y="188536"/>
                  </a:cubicBezTo>
                  <a:cubicBezTo>
                    <a:pt x="236281" y="192811"/>
                    <a:pt x="233575" y="196915"/>
                    <a:pt x="232528" y="201105"/>
                  </a:cubicBezTo>
                  <a:cubicBezTo>
                    <a:pt x="219959" y="200058"/>
                    <a:pt x="206876" y="201672"/>
                    <a:pt x="194821" y="197963"/>
                  </a:cubicBezTo>
                  <a:cubicBezTo>
                    <a:pt x="191655" y="196989"/>
                    <a:pt x="192551" y="191732"/>
                    <a:pt x="191679" y="188536"/>
                  </a:cubicBezTo>
                  <a:cubicBezTo>
                    <a:pt x="189406" y="180203"/>
                    <a:pt x="189257" y="171123"/>
                    <a:pt x="185394" y="163398"/>
                  </a:cubicBezTo>
                  <a:cubicBezTo>
                    <a:pt x="183299" y="159208"/>
                    <a:pt x="179821" y="155459"/>
                    <a:pt x="179109" y="150829"/>
                  </a:cubicBezTo>
                  <a:cubicBezTo>
                    <a:pt x="177675" y="141512"/>
                    <a:pt x="181204" y="138784"/>
                    <a:pt x="179109" y="122549"/>
                  </a:cubicBezTo>
                  <a:lnTo>
                    <a:pt x="185394" y="62846"/>
                  </a:lnTo>
                  <a:lnTo>
                    <a:pt x="157114" y="9427"/>
                  </a:lnTo>
                  <a:cubicBezTo>
                    <a:pt x="147687" y="7332"/>
                    <a:pt x="138202" y="5485"/>
                    <a:pt x="128833" y="3143"/>
                  </a:cubicBezTo>
                  <a:cubicBezTo>
                    <a:pt x="125620" y="2340"/>
                    <a:pt x="122718" y="0"/>
                    <a:pt x="119406" y="0"/>
                  </a:cubicBezTo>
                  <a:cubicBezTo>
                    <a:pt x="85872" y="0"/>
                    <a:pt x="18854" y="3143"/>
                    <a:pt x="18854" y="3143"/>
                  </a:cubicBezTo>
                  <a:lnTo>
                    <a:pt x="0" y="69130"/>
                  </a:lnTo>
                  <a:lnTo>
                    <a:pt x="9427" y="226244"/>
                  </a:lnTo>
                  <a:lnTo>
                    <a:pt x="47134" y="273378"/>
                  </a:lnTo>
                  <a:lnTo>
                    <a:pt x="78557" y="609600"/>
                  </a:lnTo>
                  <a:lnTo>
                    <a:pt x="166540" y="678730"/>
                  </a:lnTo>
                  <a:lnTo>
                    <a:pt x="169683" y="738433"/>
                  </a:lnTo>
                  <a:cubicBezTo>
                    <a:pt x="170730" y="771951"/>
                    <a:pt x="170912" y="805507"/>
                    <a:pt x="172825" y="838986"/>
                  </a:cubicBezTo>
                  <a:cubicBezTo>
                    <a:pt x="173014" y="842293"/>
                    <a:pt x="174486" y="845450"/>
                    <a:pt x="175967" y="848413"/>
                  </a:cubicBezTo>
                  <a:cubicBezTo>
                    <a:pt x="177656" y="851791"/>
                    <a:pt x="180157" y="854698"/>
                    <a:pt x="182252" y="857840"/>
                  </a:cubicBezTo>
                  <a:cubicBezTo>
                    <a:pt x="183299" y="866219"/>
                    <a:pt x="181617" y="875425"/>
                    <a:pt x="185394" y="882978"/>
                  </a:cubicBezTo>
                  <a:cubicBezTo>
                    <a:pt x="187489" y="887168"/>
                    <a:pt x="193896" y="886938"/>
                    <a:pt x="197963" y="889262"/>
                  </a:cubicBezTo>
                  <a:cubicBezTo>
                    <a:pt x="201242" y="891136"/>
                    <a:pt x="204248" y="893452"/>
                    <a:pt x="207390" y="895547"/>
                  </a:cubicBezTo>
                  <a:cubicBezTo>
                    <a:pt x="209485" y="898689"/>
                    <a:pt x="211004" y="902304"/>
                    <a:pt x="213674" y="904974"/>
                  </a:cubicBezTo>
                  <a:cubicBezTo>
                    <a:pt x="221677" y="912977"/>
                    <a:pt x="234695" y="914942"/>
                    <a:pt x="245097" y="917543"/>
                  </a:cubicBezTo>
                  <a:cubicBezTo>
                    <a:pt x="248239" y="919638"/>
                    <a:pt x="251146" y="922138"/>
                    <a:pt x="254524" y="923827"/>
                  </a:cubicBezTo>
                  <a:cubicBezTo>
                    <a:pt x="264636" y="928882"/>
                    <a:pt x="279343" y="928488"/>
                    <a:pt x="289089" y="930112"/>
                  </a:cubicBezTo>
                  <a:cubicBezTo>
                    <a:pt x="293349" y="930822"/>
                    <a:pt x="297468" y="932207"/>
                    <a:pt x="301658" y="933254"/>
                  </a:cubicBezTo>
                  <a:cubicBezTo>
                    <a:pt x="304800" y="936396"/>
                    <a:pt x="309246" y="938635"/>
                    <a:pt x="311085" y="942681"/>
                  </a:cubicBezTo>
                  <a:cubicBezTo>
                    <a:pt x="314659" y="950544"/>
                    <a:pt x="317369" y="967819"/>
                    <a:pt x="317369" y="967819"/>
                  </a:cubicBezTo>
                  <a:cubicBezTo>
                    <a:pt x="315749" y="998598"/>
                    <a:pt x="311186" y="1031174"/>
                    <a:pt x="317369" y="1062087"/>
                  </a:cubicBezTo>
                  <a:cubicBezTo>
                    <a:pt x="318288" y="1066680"/>
                    <a:pt x="319842" y="1071933"/>
                    <a:pt x="323654" y="1074656"/>
                  </a:cubicBezTo>
                  <a:cubicBezTo>
                    <a:pt x="328000" y="1077760"/>
                    <a:pt x="334061" y="1077174"/>
                    <a:pt x="339365" y="1077798"/>
                  </a:cubicBezTo>
                  <a:cubicBezTo>
                    <a:pt x="351891" y="1079272"/>
                    <a:pt x="364503" y="1079893"/>
                    <a:pt x="377072" y="1080941"/>
                  </a:cubicBezTo>
                  <a:cubicBezTo>
                    <a:pt x="380214" y="1084083"/>
                    <a:pt x="384694" y="1086306"/>
                    <a:pt x="386499" y="1090367"/>
                  </a:cubicBezTo>
                  <a:cubicBezTo>
                    <a:pt x="389087" y="1096189"/>
                    <a:pt x="383867" y="1106527"/>
                    <a:pt x="389641" y="1109221"/>
                  </a:cubicBezTo>
                  <a:cubicBezTo>
                    <a:pt x="402963" y="1115438"/>
                    <a:pt x="418975" y="1111236"/>
                    <a:pt x="433633" y="1112363"/>
                  </a:cubicBezTo>
                  <a:cubicBezTo>
                    <a:pt x="468459" y="1115042"/>
                    <a:pt x="469950" y="1115366"/>
                    <a:pt x="502763" y="1118648"/>
                  </a:cubicBezTo>
                  <a:cubicBezTo>
                    <a:pt x="524871" y="1126017"/>
                    <a:pt x="497578" y="1116426"/>
                    <a:pt x="524759" y="1128075"/>
                  </a:cubicBezTo>
                  <a:cubicBezTo>
                    <a:pt x="527803" y="1129380"/>
                    <a:pt x="531044" y="1130170"/>
                    <a:pt x="534186" y="1131217"/>
                  </a:cubicBezTo>
                  <a:cubicBezTo>
                    <a:pt x="538376" y="1137501"/>
                    <a:pt x="547997" y="1142620"/>
                    <a:pt x="546755" y="1150070"/>
                  </a:cubicBezTo>
                  <a:cubicBezTo>
                    <a:pt x="544870" y="1161378"/>
                    <a:pt x="544691" y="1168501"/>
                    <a:pt x="540470" y="1178351"/>
                  </a:cubicBezTo>
                  <a:cubicBezTo>
                    <a:pt x="538625" y="1182656"/>
                    <a:pt x="535926" y="1186571"/>
                    <a:pt x="534186" y="1190920"/>
                  </a:cubicBezTo>
                  <a:cubicBezTo>
                    <a:pt x="518655" y="1229749"/>
                    <a:pt x="536354" y="1192867"/>
                    <a:pt x="521617" y="1222343"/>
                  </a:cubicBezTo>
                  <a:cubicBezTo>
                    <a:pt x="522664" y="1232817"/>
                    <a:pt x="521663" y="1243704"/>
                    <a:pt x="524759" y="1253765"/>
                  </a:cubicBezTo>
                  <a:cubicBezTo>
                    <a:pt x="526066" y="1258012"/>
                    <a:pt x="531458" y="1259684"/>
                    <a:pt x="534186" y="1263192"/>
                  </a:cubicBezTo>
                  <a:cubicBezTo>
                    <a:pt x="538823" y="1269154"/>
                    <a:pt x="542565" y="1275761"/>
                    <a:pt x="546755" y="1282046"/>
                  </a:cubicBezTo>
                  <a:cubicBezTo>
                    <a:pt x="548850" y="1285188"/>
                    <a:pt x="551845" y="1287890"/>
                    <a:pt x="553039" y="1291472"/>
                  </a:cubicBezTo>
                  <a:cubicBezTo>
                    <a:pt x="554087" y="1294614"/>
                    <a:pt x="554345" y="1298143"/>
                    <a:pt x="556182" y="1300899"/>
                  </a:cubicBezTo>
                  <a:cubicBezTo>
                    <a:pt x="561517" y="1308902"/>
                    <a:pt x="567657" y="1311341"/>
                    <a:pt x="575035" y="1316611"/>
                  </a:cubicBezTo>
                  <a:cubicBezTo>
                    <a:pt x="594069" y="1330206"/>
                    <a:pt x="580490" y="1322480"/>
                    <a:pt x="600173" y="1332322"/>
                  </a:cubicBezTo>
                  <a:cubicBezTo>
                    <a:pt x="602268" y="1336512"/>
                    <a:pt x="602859" y="1341892"/>
                    <a:pt x="606458" y="1344891"/>
                  </a:cubicBezTo>
                  <a:cubicBezTo>
                    <a:pt x="609776" y="1347656"/>
                    <a:pt x="614983" y="1346517"/>
                    <a:pt x="619027" y="1348033"/>
                  </a:cubicBezTo>
                  <a:cubicBezTo>
                    <a:pt x="623413" y="1349678"/>
                    <a:pt x="627290" y="1352473"/>
                    <a:pt x="631596" y="1354318"/>
                  </a:cubicBezTo>
                  <a:cubicBezTo>
                    <a:pt x="634640" y="1355623"/>
                    <a:pt x="637881" y="1356413"/>
                    <a:pt x="641023" y="1357460"/>
                  </a:cubicBezTo>
                  <a:cubicBezTo>
                    <a:pt x="644165" y="1359555"/>
                    <a:pt x="646867" y="1362551"/>
                    <a:pt x="650450" y="1363745"/>
                  </a:cubicBezTo>
                  <a:cubicBezTo>
                    <a:pt x="656494" y="1365760"/>
                    <a:pt x="663084" y="1365505"/>
                    <a:pt x="669303" y="1366887"/>
                  </a:cubicBezTo>
                  <a:cubicBezTo>
                    <a:pt x="672536" y="1367605"/>
                    <a:pt x="675588" y="1368982"/>
                    <a:pt x="678730" y="1370029"/>
                  </a:cubicBezTo>
                  <a:cubicBezTo>
                    <a:pt x="681872" y="1373171"/>
                    <a:pt x="684459" y="1376991"/>
                    <a:pt x="688157" y="1379456"/>
                  </a:cubicBezTo>
                  <a:cubicBezTo>
                    <a:pt x="690913" y="1381293"/>
                    <a:pt x="697254" y="1379302"/>
                    <a:pt x="697584" y="1382598"/>
                  </a:cubicBezTo>
                  <a:cubicBezTo>
                    <a:pt x="699567" y="1402428"/>
                    <a:pt x="696143" y="1422445"/>
                    <a:pt x="694441" y="1442301"/>
                  </a:cubicBezTo>
                  <a:cubicBezTo>
                    <a:pt x="692999" y="1459129"/>
                    <a:pt x="694430" y="1476897"/>
                    <a:pt x="688157" y="1492578"/>
                  </a:cubicBezTo>
                  <a:cubicBezTo>
                    <a:pt x="680642" y="1511364"/>
                    <a:pt x="683656" y="1502938"/>
                    <a:pt x="678730" y="1517716"/>
                  </a:cubicBezTo>
                  <a:cubicBezTo>
                    <a:pt x="679777" y="1520858"/>
                    <a:pt x="679803" y="1524557"/>
                    <a:pt x="681872" y="1527143"/>
                  </a:cubicBezTo>
                  <a:cubicBezTo>
                    <a:pt x="684231" y="1530092"/>
                    <a:pt x="691299" y="1529651"/>
                    <a:pt x="691299" y="1533427"/>
                  </a:cubicBezTo>
                  <a:cubicBezTo>
                    <a:pt x="691299" y="1614184"/>
                    <a:pt x="677489" y="1587008"/>
                    <a:pt x="597031" y="1589988"/>
                  </a:cubicBezTo>
                  <a:cubicBezTo>
                    <a:pt x="593889" y="1593130"/>
                    <a:pt x="591302" y="1596950"/>
                    <a:pt x="587604" y="1599415"/>
                  </a:cubicBezTo>
                  <a:cubicBezTo>
                    <a:pt x="584848" y="1601252"/>
                    <a:pt x="580764" y="1600488"/>
                    <a:pt x="578178" y="1602557"/>
                  </a:cubicBezTo>
                  <a:cubicBezTo>
                    <a:pt x="575229" y="1604916"/>
                    <a:pt x="574311" y="1609083"/>
                    <a:pt x="571893" y="1611984"/>
                  </a:cubicBezTo>
                  <a:cubicBezTo>
                    <a:pt x="569048" y="1615398"/>
                    <a:pt x="565311" y="1617997"/>
                    <a:pt x="562466" y="1621411"/>
                  </a:cubicBezTo>
                  <a:cubicBezTo>
                    <a:pt x="555220" y="1630107"/>
                    <a:pt x="557084" y="1633378"/>
                    <a:pt x="546755" y="1640264"/>
                  </a:cubicBezTo>
                  <a:cubicBezTo>
                    <a:pt x="543999" y="1642101"/>
                    <a:pt x="540470" y="1642359"/>
                    <a:pt x="537328" y="1643407"/>
                  </a:cubicBezTo>
                  <a:cubicBezTo>
                    <a:pt x="529536" y="1666782"/>
                    <a:pt x="531044" y="1659573"/>
                    <a:pt x="531044" y="1703110"/>
                  </a:cubicBezTo>
                  <a:cubicBezTo>
                    <a:pt x="531044" y="1713636"/>
                    <a:pt x="531819" y="1724275"/>
                    <a:pt x="534186" y="1734532"/>
                  </a:cubicBezTo>
                  <a:cubicBezTo>
                    <a:pt x="535035" y="1738212"/>
                    <a:pt x="538781" y="1740581"/>
                    <a:pt x="540470" y="1743959"/>
                  </a:cubicBezTo>
                  <a:cubicBezTo>
                    <a:pt x="541951" y="1746922"/>
                    <a:pt x="540737" y="1751743"/>
                    <a:pt x="543613" y="1753386"/>
                  </a:cubicBezTo>
                  <a:cubicBezTo>
                    <a:pt x="549145" y="1756547"/>
                    <a:pt x="556182" y="1755481"/>
                    <a:pt x="562466" y="1756528"/>
                  </a:cubicBezTo>
                  <a:cubicBezTo>
                    <a:pt x="562886" y="1758208"/>
                    <a:pt x="566946" y="1775817"/>
                    <a:pt x="568751" y="1778524"/>
                  </a:cubicBezTo>
                  <a:cubicBezTo>
                    <a:pt x="573590" y="1785783"/>
                    <a:pt x="580648" y="1789598"/>
                    <a:pt x="587604" y="1794235"/>
                  </a:cubicBezTo>
                  <a:cubicBezTo>
                    <a:pt x="589699" y="1797377"/>
                    <a:pt x="592200" y="1800284"/>
                    <a:pt x="593889" y="1803662"/>
                  </a:cubicBezTo>
                  <a:cubicBezTo>
                    <a:pt x="595370" y="1806625"/>
                    <a:pt x="594689" y="1810747"/>
                    <a:pt x="597031" y="1813089"/>
                  </a:cubicBezTo>
                  <a:cubicBezTo>
                    <a:pt x="600343" y="1816401"/>
                    <a:pt x="605410" y="1817279"/>
                    <a:pt x="609600" y="1819374"/>
                  </a:cubicBezTo>
                  <a:cubicBezTo>
                    <a:pt x="615885" y="1818326"/>
                    <a:pt x="622410" y="1818246"/>
                    <a:pt x="628454" y="1816231"/>
                  </a:cubicBezTo>
                  <a:cubicBezTo>
                    <a:pt x="632037" y="1815037"/>
                    <a:pt x="634410" y="1811435"/>
                    <a:pt x="637881" y="1809947"/>
                  </a:cubicBezTo>
                  <a:cubicBezTo>
                    <a:pt x="641850" y="1808246"/>
                    <a:pt x="646260" y="1807852"/>
                    <a:pt x="650450" y="1806804"/>
                  </a:cubicBezTo>
                  <a:cubicBezTo>
                    <a:pt x="653592" y="1803662"/>
                    <a:pt x="657411" y="1801075"/>
                    <a:pt x="659876" y="1797378"/>
                  </a:cubicBezTo>
                  <a:cubicBezTo>
                    <a:pt x="661713" y="1794622"/>
                    <a:pt x="660950" y="1790538"/>
                    <a:pt x="663019" y="1787951"/>
                  </a:cubicBezTo>
                  <a:cubicBezTo>
                    <a:pt x="666550" y="1783537"/>
                    <a:pt x="676450" y="1779608"/>
                    <a:pt x="681872" y="1778524"/>
                  </a:cubicBezTo>
                  <a:cubicBezTo>
                    <a:pt x="693081" y="1776282"/>
                    <a:pt x="722346" y="1773329"/>
                    <a:pt x="732149" y="1772240"/>
                  </a:cubicBezTo>
                  <a:cubicBezTo>
                    <a:pt x="735291" y="1770145"/>
                    <a:pt x="739216" y="1768904"/>
                    <a:pt x="741575" y="1765955"/>
                  </a:cubicBezTo>
                  <a:cubicBezTo>
                    <a:pt x="743644" y="1763368"/>
                    <a:pt x="742881" y="1759284"/>
                    <a:pt x="744718" y="1756528"/>
                  </a:cubicBezTo>
                  <a:cubicBezTo>
                    <a:pt x="747183" y="1752830"/>
                    <a:pt x="751003" y="1750243"/>
                    <a:pt x="754145" y="1747101"/>
                  </a:cubicBezTo>
                  <a:cubicBezTo>
                    <a:pt x="761477" y="1748149"/>
                    <a:pt x="768955" y="1748448"/>
                    <a:pt x="776140" y="1750244"/>
                  </a:cubicBezTo>
                  <a:cubicBezTo>
                    <a:pt x="798857" y="1755923"/>
                    <a:pt x="787934" y="1760997"/>
                    <a:pt x="816990" y="1762813"/>
                  </a:cubicBezTo>
                  <a:lnTo>
                    <a:pt x="867266" y="1765955"/>
                  </a:lnTo>
                  <a:cubicBezTo>
                    <a:pt x="872503" y="1767002"/>
                    <a:pt x="877764" y="1767938"/>
                    <a:pt x="882978" y="1769097"/>
                  </a:cubicBezTo>
                  <a:cubicBezTo>
                    <a:pt x="887194" y="1770034"/>
                    <a:pt x="891262" y="1771704"/>
                    <a:pt x="895547" y="1772240"/>
                  </a:cubicBezTo>
                  <a:cubicBezTo>
                    <a:pt x="899704" y="1772760"/>
                    <a:pt x="903926" y="1772240"/>
                    <a:pt x="908116" y="1772240"/>
                  </a:cubicBezTo>
                  <a:lnTo>
                    <a:pt x="986672" y="1778524"/>
                  </a:lnTo>
                  <a:cubicBezTo>
                    <a:pt x="990862" y="1768050"/>
                    <a:pt x="994513" y="1757344"/>
                    <a:pt x="999241" y="1747101"/>
                  </a:cubicBezTo>
                  <a:cubicBezTo>
                    <a:pt x="1000824" y="1743672"/>
                    <a:pt x="1004677" y="1741355"/>
                    <a:pt x="1005526" y="1737675"/>
                  </a:cubicBezTo>
                  <a:cubicBezTo>
                    <a:pt x="1007893" y="1727418"/>
                    <a:pt x="1007067" y="1716656"/>
                    <a:pt x="1008668" y="1706252"/>
                  </a:cubicBezTo>
                  <a:cubicBezTo>
                    <a:pt x="1009172" y="1702978"/>
                    <a:pt x="1009742" y="1699412"/>
                    <a:pt x="1011811" y="1696825"/>
                  </a:cubicBezTo>
                  <a:cubicBezTo>
                    <a:pt x="1014170" y="1693876"/>
                    <a:pt x="1018095" y="1692636"/>
                    <a:pt x="1021237" y="1690541"/>
                  </a:cubicBezTo>
                  <a:cubicBezTo>
                    <a:pt x="1022285" y="1687399"/>
                    <a:pt x="1024116" y="1684416"/>
                    <a:pt x="1024380" y="1681114"/>
                  </a:cubicBezTo>
                  <a:cubicBezTo>
                    <a:pt x="1026220" y="1658120"/>
                    <a:pt x="1022622" y="1634525"/>
                    <a:pt x="1027522" y="1611984"/>
                  </a:cubicBezTo>
                  <a:cubicBezTo>
                    <a:pt x="1028439" y="1607764"/>
                    <a:pt x="1035901" y="1609889"/>
                    <a:pt x="1040091" y="1608842"/>
                  </a:cubicBezTo>
                  <a:lnTo>
                    <a:pt x="1058945" y="1621411"/>
                  </a:lnTo>
                  <a:lnTo>
                    <a:pt x="1068371" y="1627695"/>
                  </a:lnTo>
                  <a:cubicBezTo>
                    <a:pt x="1073608" y="1626648"/>
                    <a:pt x="1079639" y="1627516"/>
                    <a:pt x="1084083" y="1624553"/>
                  </a:cubicBezTo>
                  <a:cubicBezTo>
                    <a:pt x="1086839" y="1622716"/>
                    <a:pt x="1086778" y="1618408"/>
                    <a:pt x="1087225" y="1615126"/>
                  </a:cubicBezTo>
                  <a:cubicBezTo>
                    <a:pt x="1089929" y="1595299"/>
                    <a:pt x="1090347" y="1575183"/>
                    <a:pt x="1093509" y="1555423"/>
                  </a:cubicBezTo>
                  <a:cubicBezTo>
                    <a:pt x="1094556" y="1548882"/>
                    <a:pt x="1099794" y="1536569"/>
                    <a:pt x="1099794" y="1536569"/>
                  </a:cubicBezTo>
                  <a:cubicBezTo>
                    <a:pt x="1099091" y="1526726"/>
                    <a:pt x="1099989" y="1488159"/>
                    <a:pt x="1090367" y="1473724"/>
                  </a:cubicBezTo>
                  <a:lnTo>
                    <a:pt x="1084083" y="1464297"/>
                  </a:lnTo>
                  <a:cubicBezTo>
                    <a:pt x="1085130" y="1458013"/>
                    <a:pt x="1081344" y="1447894"/>
                    <a:pt x="1087225" y="1445444"/>
                  </a:cubicBezTo>
                  <a:cubicBezTo>
                    <a:pt x="1089930" y="1444317"/>
                    <a:pt x="1139704" y="1450825"/>
                    <a:pt x="1146928" y="1451728"/>
                  </a:cubicBezTo>
                  <a:cubicBezTo>
                    <a:pt x="1150070" y="1453823"/>
                    <a:pt x="1152884" y="1456525"/>
                    <a:pt x="1156355" y="1458013"/>
                  </a:cubicBezTo>
                  <a:cubicBezTo>
                    <a:pt x="1160324" y="1459714"/>
                    <a:pt x="1165331" y="1458759"/>
                    <a:pt x="1168924" y="1461155"/>
                  </a:cubicBezTo>
                  <a:cubicBezTo>
                    <a:pt x="1197348" y="1480105"/>
                    <a:pt x="1153818" y="1463453"/>
                    <a:pt x="1184635" y="1473724"/>
                  </a:cubicBezTo>
                  <a:cubicBezTo>
                    <a:pt x="1189735" y="1489021"/>
                    <a:pt x="1185315" y="1479076"/>
                    <a:pt x="1197204" y="1495720"/>
                  </a:cubicBezTo>
                  <a:cubicBezTo>
                    <a:pt x="1201758" y="1502096"/>
                    <a:pt x="1204172" y="1509245"/>
                    <a:pt x="1212916" y="1511431"/>
                  </a:cubicBezTo>
                  <a:cubicBezTo>
                    <a:pt x="1222118" y="1513731"/>
                    <a:pt x="1231769" y="1513526"/>
                    <a:pt x="1241196" y="1514574"/>
                  </a:cubicBezTo>
                  <a:cubicBezTo>
                    <a:pt x="1242084" y="1515759"/>
                    <a:pt x="1254056" y="1534626"/>
                    <a:pt x="1260050" y="1533427"/>
                  </a:cubicBezTo>
                  <a:cubicBezTo>
                    <a:pt x="1263753" y="1532686"/>
                    <a:pt x="1264239" y="1527142"/>
                    <a:pt x="1266334" y="1524000"/>
                  </a:cubicBezTo>
                  <a:cubicBezTo>
                    <a:pt x="1265287" y="1505147"/>
                    <a:pt x="1264982" y="1486237"/>
                    <a:pt x="1263192" y="1467440"/>
                  </a:cubicBezTo>
                  <a:cubicBezTo>
                    <a:pt x="1262878" y="1464143"/>
                    <a:pt x="1260050" y="1461325"/>
                    <a:pt x="1260050" y="1458013"/>
                  </a:cubicBezTo>
                  <a:cubicBezTo>
                    <a:pt x="1260050" y="1454701"/>
                    <a:pt x="1261711" y="1451549"/>
                    <a:pt x="1263192" y="1448586"/>
                  </a:cubicBezTo>
                  <a:cubicBezTo>
                    <a:pt x="1266746" y="1441477"/>
                    <a:pt x="1268198" y="1440436"/>
                    <a:pt x="1272619" y="1436017"/>
                  </a:cubicBezTo>
                  <a:lnTo>
                    <a:pt x="1351175" y="1373171"/>
                  </a:lnTo>
                  <a:lnTo>
                    <a:pt x="1319753" y="1291472"/>
                  </a:lnTo>
                  <a:cubicBezTo>
                    <a:pt x="1311374" y="1287282"/>
                    <a:pt x="1303144" y="1282780"/>
                    <a:pt x="1294615" y="1278903"/>
                  </a:cubicBezTo>
                  <a:cubicBezTo>
                    <a:pt x="1287024" y="1275453"/>
                    <a:pt x="1277305" y="1274185"/>
                    <a:pt x="1269476" y="1272619"/>
                  </a:cubicBezTo>
                  <a:cubicBezTo>
                    <a:pt x="1265286" y="1269477"/>
                    <a:pt x="1261591" y="1265534"/>
                    <a:pt x="1256907" y="1263192"/>
                  </a:cubicBezTo>
                  <a:cubicBezTo>
                    <a:pt x="1253044" y="1261261"/>
                    <a:pt x="1248490" y="1261236"/>
                    <a:pt x="1244338" y="1260050"/>
                  </a:cubicBezTo>
                  <a:cubicBezTo>
                    <a:pt x="1241153" y="1259140"/>
                    <a:pt x="1238210" y="1257208"/>
                    <a:pt x="1234912" y="1256908"/>
                  </a:cubicBezTo>
                  <a:cubicBezTo>
                    <a:pt x="1203549" y="1254057"/>
                    <a:pt x="1172067" y="1252718"/>
                    <a:pt x="1140644" y="1250623"/>
                  </a:cubicBezTo>
                  <a:cubicBezTo>
                    <a:pt x="1103794" y="1238339"/>
                    <a:pt x="1128374" y="1245070"/>
                    <a:pt x="1065229" y="1238054"/>
                  </a:cubicBezTo>
                  <a:cubicBezTo>
                    <a:pt x="1062087" y="1237007"/>
                    <a:pt x="1059114" y="1234912"/>
                    <a:pt x="1055802" y="1234912"/>
                  </a:cubicBezTo>
                  <a:cubicBezTo>
                    <a:pt x="945922" y="1234912"/>
                    <a:pt x="975489" y="1226070"/>
                    <a:pt x="930112" y="1241196"/>
                  </a:cubicBezTo>
                  <a:cubicBezTo>
                    <a:pt x="926970" y="1243291"/>
                    <a:pt x="924063" y="1245792"/>
                    <a:pt x="920685" y="1247481"/>
                  </a:cubicBezTo>
                  <a:cubicBezTo>
                    <a:pt x="917722" y="1248962"/>
                    <a:pt x="914014" y="1248786"/>
                    <a:pt x="911258" y="1250623"/>
                  </a:cubicBezTo>
                  <a:cubicBezTo>
                    <a:pt x="888623" y="1265713"/>
                    <a:pt x="917524" y="1256912"/>
                    <a:pt x="886120" y="1263192"/>
                  </a:cubicBezTo>
                  <a:cubicBezTo>
                    <a:pt x="882978" y="1265287"/>
                    <a:pt x="880396" y="1270218"/>
                    <a:pt x="876693" y="1269477"/>
                  </a:cubicBezTo>
                  <a:cubicBezTo>
                    <a:pt x="872990" y="1268736"/>
                    <a:pt x="870997" y="1263780"/>
                    <a:pt x="870408" y="1260050"/>
                  </a:cubicBezTo>
                  <a:cubicBezTo>
                    <a:pt x="867789" y="1243464"/>
                    <a:pt x="871112" y="1226119"/>
                    <a:pt x="867266" y="1209774"/>
                  </a:cubicBezTo>
                  <a:cubicBezTo>
                    <a:pt x="866507" y="1206550"/>
                    <a:pt x="861024" y="1207541"/>
                    <a:pt x="857839" y="1206631"/>
                  </a:cubicBezTo>
                  <a:cubicBezTo>
                    <a:pt x="853687" y="1205445"/>
                    <a:pt x="849460" y="1204536"/>
                    <a:pt x="845270" y="1203489"/>
                  </a:cubicBezTo>
                  <a:cubicBezTo>
                    <a:pt x="792011" y="1176860"/>
                    <a:pt x="829495" y="1191232"/>
                    <a:pt x="725864" y="1187778"/>
                  </a:cubicBezTo>
                  <a:cubicBezTo>
                    <a:pt x="708961" y="1176509"/>
                    <a:pt x="716994" y="1185447"/>
                    <a:pt x="725864" y="1178351"/>
                  </a:cubicBezTo>
                  <a:cubicBezTo>
                    <a:pt x="728813" y="1175992"/>
                    <a:pt x="730054" y="1172066"/>
                    <a:pt x="732149" y="1168924"/>
                  </a:cubicBezTo>
                  <a:cubicBezTo>
                    <a:pt x="737046" y="1154233"/>
                    <a:pt x="737073" y="1158836"/>
                    <a:pt x="732149" y="1137501"/>
                  </a:cubicBezTo>
                  <a:cubicBezTo>
                    <a:pt x="730659" y="1131046"/>
                    <a:pt x="725864" y="1118648"/>
                    <a:pt x="725864" y="1118648"/>
                  </a:cubicBezTo>
                  <a:cubicBezTo>
                    <a:pt x="726911" y="1100842"/>
                    <a:pt x="726360" y="1082869"/>
                    <a:pt x="729006" y="1065229"/>
                  </a:cubicBezTo>
                  <a:cubicBezTo>
                    <a:pt x="729566" y="1061494"/>
                    <a:pt x="733602" y="1059180"/>
                    <a:pt x="735291" y="1055802"/>
                  </a:cubicBezTo>
                  <a:cubicBezTo>
                    <a:pt x="744387" y="1037612"/>
                    <a:pt x="729988" y="1054821"/>
                    <a:pt x="747860" y="1036949"/>
                  </a:cubicBezTo>
                  <a:cubicBezTo>
                    <a:pt x="746813" y="1029617"/>
                    <a:pt x="747469" y="1021830"/>
                    <a:pt x="744718" y="1014953"/>
                  </a:cubicBezTo>
                  <a:cubicBezTo>
                    <a:pt x="743068" y="1010827"/>
                    <a:pt x="738019" y="1009034"/>
                    <a:pt x="735291" y="1005526"/>
                  </a:cubicBezTo>
                  <a:cubicBezTo>
                    <a:pt x="730654" y="999564"/>
                    <a:pt x="726912" y="992957"/>
                    <a:pt x="722722" y="986672"/>
                  </a:cubicBezTo>
                  <a:lnTo>
                    <a:pt x="716437" y="977246"/>
                  </a:lnTo>
                  <a:cubicBezTo>
                    <a:pt x="710256" y="967975"/>
                    <a:pt x="709801" y="965955"/>
                    <a:pt x="700726" y="958392"/>
                  </a:cubicBezTo>
                  <a:cubicBezTo>
                    <a:pt x="697825" y="955974"/>
                    <a:pt x="695029" y="952697"/>
                    <a:pt x="691299" y="952108"/>
                  </a:cubicBezTo>
                  <a:cubicBezTo>
                    <a:pt x="674713" y="949489"/>
                    <a:pt x="657782" y="950013"/>
                    <a:pt x="641023" y="948965"/>
                  </a:cubicBezTo>
                  <a:cubicBezTo>
                    <a:pt x="627406" y="950013"/>
                    <a:pt x="613736" y="950512"/>
                    <a:pt x="600173" y="952108"/>
                  </a:cubicBezTo>
                  <a:cubicBezTo>
                    <a:pt x="595884" y="952613"/>
                    <a:pt x="590658" y="952196"/>
                    <a:pt x="587604" y="955250"/>
                  </a:cubicBezTo>
                  <a:cubicBezTo>
                    <a:pt x="582212" y="960642"/>
                    <a:pt x="586712" y="971854"/>
                    <a:pt x="581320" y="977246"/>
                  </a:cubicBezTo>
                  <a:cubicBezTo>
                    <a:pt x="575979" y="982587"/>
                    <a:pt x="562466" y="989815"/>
                    <a:pt x="562466" y="989815"/>
                  </a:cubicBezTo>
                  <a:cubicBezTo>
                    <a:pt x="558276" y="988767"/>
                    <a:pt x="553269" y="989370"/>
                    <a:pt x="549897" y="986672"/>
                  </a:cubicBezTo>
                  <a:cubicBezTo>
                    <a:pt x="547311" y="984603"/>
                    <a:pt x="546755" y="980558"/>
                    <a:pt x="546755" y="977246"/>
                  </a:cubicBezTo>
                  <a:cubicBezTo>
                    <a:pt x="546755" y="964782"/>
                    <a:pt x="548093" y="955383"/>
                    <a:pt x="559324" y="948965"/>
                  </a:cubicBezTo>
                  <a:cubicBezTo>
                    <a:pt x="563074" y="946822"/>
                    <a:pt x="567703" y="946870"/>
                    <a:pt x="571893" y="945823"/>
                  </a:cubicBezTo>
                  <a:cubicBezTo>
                    <a:pt x="576083" y="943728"/>
                    <a:pt x="580445" y="941948"/>
                    <a:pt x="584462" y="939538"/>
                  </a:cubicBezTo>
                  <a:cubicBezTo>
                    <a:pt x="590939" y="935652"/>
                    <a:pt x="596150" y="929357"/>
                    <a:pt x="603316" y="926969"/>
                  </a:cubicBezTo>
                  <a:lnTo>
                    <a:pt x="622169" y="920685"/>
                  </a:lnTo>
                  <a:lnTo>
                    <a:pt x="631596" y="917543"/>
                  </a:lnTo>
                  <a:cubicBezTo>
                    <a:pt x="634738" y="912306"/>
                    <a:pt x="640348" y="907901"/>
                    <a:pt x="641023" y="901831"/>
                  </a:cubicBezTo>
                  <a:cubicBezTo>
                    <a:pt x="642531" y="888258"/>
                    <a:pt x="639575" y="874533"/>
                    <a:pt x="637881" y="860982"/>
                  </a:cubicBezTo>
                  <a:cubicBezTo>
                    <a:pt x="637470" y="857695"/>
                    <a:pt x="637433" y="853480"/>
                    <a:pt x="634738" y="851555"/>
                  </a:cubicBezTo>
                  <a:cubicBezTo>
                    <a:pt x="629348" y="847705"/>
                    <a:pt x="622312" y="846877"/>
                    <a:pt x="615885" y="845270"/>
                  </a:cubicBezTo>
                  <a:cubicBezTo>
                    <a:pt x="611695" y="844223"/>
                    <a:pt x="607551" y="842975"/>
                    <a:pt x="603316" y="842128"/>
                  </a:cubicBezTo>
                  <a:cubicBezTo>
                    <a:pt x="592417" y="839948"/>
                    <a:pt x="573029" y="837353"/>
                    <a:pt x="562466" y="835844"/>
                  </a:cubicBezTo>
                  <a:cubicBezTo>
                    <a:pt x="548850" y="836891"/>
                    <a:pt x="535247" y="839838"/>
                    <a:pt x="521617" y="838986"/>
                  </a:cubicBezTo>
                  <a:cubicBezTo>
                    <a:pt x="501578" y="837733"/>
                    <a:pt x="514868" y="801387"/>
                    <a:pt x="515332" y="798136"/>
                  </a:cubicBezTo>
                  <a:cubicBezTo>
                    <a:pt x="515800" y="794857"/>
                    <a:pt x="510095" y="810706"/>
                    <a:pt x="518474" y="788710"/>
                  </a:cubicBezTo>
                  <a:lnTo>
                    <a:pt x="553039" y="751002"/>
                  </a:lnTo>
                  <a:cubicBezTo>
                    <a:pt x="563513" y="740528"/>
                    <a:pt x="576245" y="731905"/>
                    <a:pt x="584462" y="719580"/>
                  </a:cubicBezTo>
                  <a:cubicBezTo>
                    <a:pt x="586557" y="716438"/>
                    <a:pt x="588329" y="713054"/>
                    <a:pt x="590747" y="710153"/>
                  </a:cubicBezTo>
                  <a:cubicBezTo>
                    <a:pt x="606670" y="691045"/>
                    <a:pt x="594829" y="711414"/>
                    <a:pt x="606458" y="688157"/>
                  </a:cubicBezTo>
                  <a:cubicBezTo>
                    <a:pt x="607505" y="676635"/>
                    <a:pt x="607176" y="664904"/>
                    <a:pt x="609600" y="653592"/>
                  </a:cubicBezTo>
                  <a:cubicBezTo>
                    <a:pt x="610950" y="647291"/>
                    <a:pt x="621922" y="638806"/>
                    <a:pt x="625312" y="634738"/>
                  </a:cubicBezTo>
                  <a:cubicBezTo>
                    <a:pt x="627729" y="631837"/>
                    <a:pt x="629501" y="628454"/>
                    <a:pt x="631596" y="625312"/>
                  </a:cubicBezTo>
                  <a:cubicBezTo>
                    <a:pt x="630549" y="614838"/>
                    <a:pt x="630821" y="604146"/>
                    <a:pt x="628454" y="593889"/>
                  </a:cubicBezTo>
                  <a:cubicBezTo>
                    <a:pt x="627605" y="590209"/>
                    <a:pt x="623495" y="587998"/>
                    <a:pt x="622169" y="584462"/>
                  </a:cubicBezTo>
                  <a:cubicBezTo>
                    <a:pt x="620294" y="579461"/>
                    <a:pt x="620074" y="573988"/>
                    <a:pt x="619027" y="568751"/>
                  </a:cubicBezTo>
                  <a:cubicBezTo>
                    <a:pt x="620074" y="550945"/>
                    <a:pt x="616849" y="532357"/>
                    <a:pt x="622169" y="515332"/>
                  </a:cubicBezTo>
                  <a:cubicBezTo>
                    <a:pt x="623457" y="511210"/>
                    <a:pt x="630988" y="516332"/>
                    <a:pt x="634738" y="518475"/>
                  </a:cubicBezTo>
                  <a:cubicBezTo>
                    <a:pt x="641253" y="522198"/>
                    <a:pt x="646445" y="531320"/>
                    <a:pt x="650450" y="537328"/>
                  </a:cubicBezTo>
                  <a:cubicBezTo>
                    <a:pt x="652709" y="573472"/>
                    <a:pt x="639873" y="582316"/>
                    <a:pt x="663019" y="593889"/>
                  </a:cubicBezTo>
                  <a:cubicBezTo>
                    <a:pt x="665982" y="595370"/>
                    <a:pt x="669304" y="595984"/>
                    <a:pt x="672446" y="597031"/>
                  </a:cubicBezTo>
                  <a:cubicBezTo>
                    <a:pt x="675588" y="600173"/>
                    <a:pt x="681077" y="602086"/>
                    <a:pt x="681872" y="606458"/>
                  </a:cubicBezTo>
                  <a:cubicBezTo>
                    <a:pt x="684191" y="619214"/>
                    <a:pt x="680762" y="631783"/>
                    <a:pt x="672446" y="641023"/>
                  </a:cubicBezTo>
                  <a:cubicBezTo>
                    <a:pt x="665510" y="648730"/>
                    <a:pt x="659724" y="658382"/>
                    <a:pt x="650450" y="663019"/>
                  </a:cubicBezTo>
                  <a:lnTo>
                    <a:pt x="637881" y="669303"/>
                  </a:lnTo>
                  <a:cubicBezTo>
                    <a:pt x="631015" y="679601"/>
                    <a:pt x="635373" y="678730"/>
                    <a:pt x="628454" y="678730"/>
                  </a:cubicBezTo>
                  <a:lnTo>
                    <a:pt x="556182" y="766714"/>
                  </a:lnTo>
                  <a:lnTo>
                    <a:pt x="575035" y="804421"/>
                  </a:lnTo>
                  <a:lnTo>
                    <a:pt x="637881" y="798136"/>
                  </a:lnTo>
                  <a:lnTo>
                    <a:pt x="663019" y="826417"/>
                  </a:lnTo>
                  <a:lnTo>
                    <a:pt x="754145" y="829559"/>
                  </a:lnTo>
                  <a:lnTo>
                    <a:pt x="716437" y="882978"/>
                  </a:lnTo>
                  <a:lnTo>
                    <a:pt x="735291" y="942681"/>
                  </a:lnTo>
                  <a:lnTo>
                    <a:pt x="772998" y="945823"/>
                  </a:lnTo>
                  <a:lnTo>
                    <a:pt x="785567" y="908116"/>
                  </a:lnTo>
                  <a:cubicBezTo>
                    <a:pt x="794994" y="910211"/>
                    <a:pt x="804687" y="911346"/>
                    <a:pt x="813848" y="914400"/>
                  </a:cubicBezTo>
                  <a:cubicBezTo>
                    <a:pt x="817431" y="915594"/>
                    <a:pt x="819610" y="919769"/>
                    <a:pt x="823274" y="920685"/>
                  </a:cubicBezTo>
                  <a:cubicBezTo>
                    <a:pt x="832476" y="922986"/>
                    <a:pt x="842128" y="922780"/>
                    <a:pt x="851555" y="923827"/>
                  </a:cubicBezTo>
                  <a:cubicBezTo>
                    <a:pt x="845862" y="929520"/>
                    <a:pt x="830904" y="942012"/>
                    <a:pt x="826417" y="952108"/>
                  </a:cubicBezTo>
                  <a:cubicBezTo>
                    <a:pt x="823727" y="958161"/>
                    <a:pt x="820132" y="970961"/>
                    <a:pt x="820132" y="970961"/>
                  </a:cubicBezTo>
                  <a:cubicBezTo>
                    <a:pt x="824544" y="988611"/>
                    <a:pt x="823274" y="979211"/>
                    <a:pt x="823274" y="999242"/>
                  </a:cubicBezTo>
                  <a:lnTo>
                    <a:pt x="876693" y="1071514"/>
                  </a:lnTo>
                  <a:lnTo>
                    <a:pt x="1143786" y="999242"/>
                  </a:lnTo>
                  <a:lnTo>
                    <a:pt x="1168924" y="961534"/>
                  </a:lnTo>
                  <a:cubicBezTo>
                    <a:pt x="1175209" y="969913"/>
                    <a:pt x="1180771" y="978886"/>
                    <a:pt x="1187778" y="986672"/>
                  </a:cubicBezTo>
                  <a:cubicBezTo>
                    <a:pt x="1190304" y="989479"/>
                    <a:pt x="1194131" y="990762"/>
                    <a:pt x="1197204" y="992957"/>
                  </a:cubicBezTo>
                  <a:cubicBezTo>
                    <a:pt x="1201466" y="996001"/>
                    <a:pt x="1205583" y="999242"/>
                    <a:pt x="1209773" y="1002384"/>
                  </a:cubicBezTo>
                  <a:cubicBezTo>
                    <a:pt x="1216001" y="1014839"/>
                    <a:pt x="1216755" y="1014075"/>
                    <a:pt x="1219200" y="1027522"/>
                  </a:cubicBezTo>
                  <a:cubicBezTo>
                    <a:pt x="1220525" y="1034809"/>
                    <a:pt x="1219334" y="1042750"/>
                    <a:pt x="1222342" y="1049518"/>
                  </a:cubicBezTo>
                  <a:cubicBezTo>
                    <a:pt x="1223876" y="1052969"/>
                    <a:pt x="1228868" y="1053384"/>
                    <a:pt x="1231769" y="1055802"/>
                  </a:cubicBezTo>
                  <a:cubicBezTo>
                    <a:pt x="1255972" y="1075970"/>
                    <a:pt x="1227211" y="1055905"/>
                    <a:pt x="1250623" y="1071514"/>
                  </a:cubicBezTo>
                  <a:cubicBezTo>
                    <a:pt x="1252718" y="1074656"/>
                    <a:pt x="1254237" y="1078271"/>
                    <a:pt x="1256907" y="1080941"/>
                  </a:cubicBezTo>
                  <a:cubicBezTo>
                    <a:pt x="1259577" y="1083611"/>
                    <a:pt x="1263467" y="1084767"/>
                    <a:pt x="1266334" y="1087225"/>
                  </a:cubicBezTo>
                  <a:cubicBezTo>
                    <a:pt x="1270833" y="1091081"/>
                    <a:pt x="1274713" y="1095604"/>
                    <a:pt x="1278903" y="1099794"/>
                  </a:cubicBezTo>
                  <a:cubicBezTo>
                    <a:pt x="1279951" y="1123885"/>
                    <a:pt x="1280196" y="1148024"/>
                    <a:pt x="1282046" y="1172066"/>
                  </a:cubicBezTo>
                  <a:cubicBezTo>
                    <a:pt x="1282300" y="1175369"/>
                    <a:pt x="1283351" y="1178737"/>
                    <a:pt x="1285188" y="1181493"/>
                  </a:cubicBezTo>
                  <a:cubicBezTo>
                    <a:pt x="1287653" y="1185191"/>
                    <a:pt x="1290917" y="1188455"/>
                    <a:pt x="1294615" y="1190920"/>
                  </a:cubicBezTo>
                  <a:cubicBezTo>
                    <a:pt x="1297371" y="1192757"/>
                    <a:pt x="1300899" y="1193015"/>
                    <a:pt x="1304041" y="1194062"/>
                  </a:cubicBezTo>
                  <a:lnTo>
                    <a:pt x="1322895" y="1206631"/>
                  </a:lnTo>
                  <a:cubicBezTo>
                    <a:pt x="1326037" y="1208726"/>
                    <a:pt x="1328658" y="1212000"/>
                    <a:pt x="1332322" y="1212916"/>
                  </a:cubicBezTo>
                  <a:lnTo>
                    <a:pt x="1344891" y="1216058"/>
                  </a:lnTo>
                  <a:cubicBezTo>
                    <a:pt x="1359829" y="1226017"/>
                    <a:pt x="1350736" y="1221149"/>
                    <a:pt x="1373171" y="1228627"/>
                  </a:cubicBezTo>
                  <a:lnTo>
                    <a:pt x="1382598" y="1231769"/>
                  </a:lnTo>
                  <a:cubicBezTo>
                    <a:pt x="1385740" y="1233864"/>
                    <a:pt x="1388574" y="1236520"/>
                    <a:pt x="1392025" y="1238054"/>
                  </a:cubicBezTo>
                  <a:cubicBezTo>
                    <a:pt x="1412123" y="1246986"/>
                    <a:pt x="1407465" y="1242265"/>
                    <a:pt x="1426590" y="1247481"/>
                  </a:cubicBezTo>
                  <a:cubicBezTo>
                    <a:pt x="1432981" y="1249224"/>
                    <a:pt x="1445444" y="1253765"/>
                    <a:pt x="1445444" y="1253765"/>
                  </a:cubicBezTo>
                  <a:cubicBezTo>
                    <a:pt x="1462203" y="1252718"/>
                    <a:pt x="1479083" y="1252892"/>
                    <a:pt x="1495720" y="1250623"/>
                  </a:cubicBezTo>
                  <a:cubicBezTo>
                    <a:pt x="1502284" y="1249728"/>
                    <a:pt x="1514573" y="1244338"/>
                    <a:pt x="1514573" y="1244338"/>
                  </a:cubicBezTo>
                  <a:cubicBezTo>
                    <a:pt x="1518763" y="1238054"/>
                    <a:pt x="1524753" y="1232650"/>
                    <a:pt x="1527142" y="1225485"/>
                  </a:cubicBezTo>
                  <a:cubicBezTo>
                    <a:pt x="1529634" y="1218010"/>
                    <a:pt x="1532111" y="1211385"/>
                    <a:pt x="1533427" y="1203489"/>
                  </a:cubicBezTo>
                  <a:cubicBezTo>
                    <a:pt x="1533771" y="1201422"/>
                    <a:pt x="1535522" y="1208726"/>
                    <a:pt x="1530285" y="1194062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3611670" y="1271847"/>
              <a:ext cx="3159046" cy="2980113"/>
            </a:xfrm>
            <a:custGeom>
              <a:avLst/>
              <a:gdLst>
                <a:gd name="connsiteX0" fmla="*/ 856421 w 3159046"/>
                <a:gd name="connsiteY0" fmla="*/ 0 h 2851266"/>
                <a:gd name="connsiteX1" fmla="*/ 1774977 w 3159046"/>
                <a:gd name="connsiteY1" fmla="*/ 12469 h 2851266"/>
                <a:gd name="connsiteX2" fmla="*/ 1754195 w 3159046"/>
                <a:gd name="connsiteY2" fmla="*/ 78971 h 2851266"/>
                <a:gd name="connsiteX3" fmla="*/ 1750039 w 3159046"/>
                <a:gd name="connsiteY3" fmla="*/ 116378 h 2851266"/>
                <a:gd name="connsiteX4" fmla="*/ 1758352 w 3159046"/>
                <a:gd name="connsiteY4" fmla="*/ 133004 h 2851266"/>
                <a:gd name="connsiteX5" fmla="*/ 1808228 w 3159046"/>
                <a:gd name="connsiteY5" fmla="*/ 128848 h 2851266"/>
                <a:gd name="connsiteX6" fmla="*/ 1824854 w 3159046"/>
                <a:gd name="connsiteY6" fmla="*/ 116378 h 2851266"/>
                <a:gd name="connsiteX7" fmla="*/ 1824854 w 3159046"/>
                <a:gd name="connsiteY7" fmla="*/ 66502 h 2851266"/>
                <a:gd name="connsiteX8" fmla="*/ 1829010 w 3159046"/>
                <a:gd name="connsiteY8" fmla="*/ 45720 h 2851266"/>
                <a:gd name="connsiteX9" fmla="*/ 1853948 w 3159046"/>
                <a:gd name="connsiteY9" fmla="*/ 54033 h 2851266"/>
                <a:gd name="connsiteX10" fmla="*/ 1862261 w 3159046"/>
                <a:gd name="connsiteY10" fmla="*/ 78971 h 2851266"/>
                <a:gd name="connsiteX11" fmla="*/ 1866417 w 3159046"/>
                <a:gd name="connsiteY11" fmla="*/ 91440 h 2851266"/>
                <a:gd name="connsiteX12" fmla="*/ 1858105 w 3159046"/>
                <a:gd name="connsiteY12" fmla="*/ 170411 h 2851266"/>
                <a:gd name="connsiteX13" fmla="*/ 1845635 w 3159046"/>
                <a:gd name="connsiteY13" fmla="*/ 178724 h 2851266"/>
                <a:gd name="connsiteX14" fmla="*/ 1841479 w 3159046"/>
                <a:gd name="connsiteY14" fmla="*/ 191193 h 2851266"/>
                <a:gd name="connsiteX15" fmla="*/ 1816541 w 3159046"/>
                <a:gd name="connsiteY15" fmla="*/ 211975 h 2851266"/>
                <a:gd name="connsiteX16" fmla="*/ 1795759 w 3159046"/>
                <a:gd name="connsiteY16" fmla="*/ 236913 h 2851266"/>
                <a:gd name="connsiteX17" fmla="*/ 1791603 w 3159046"/>
                <a:gd name="connsiteY17" fmla="*/ 249382 h 2851266"/>
                <a:gd name="connsiteX18" fmla="*/ 1845635 w 3159046"/>
                <a:gd name="connsiteY18" fmla="*/ 315884 h 2851266"/>
                <a:gd name="connsiteX19" fmla="*/ 1853948 w 3159046"/>
                <a:gd name="connsiteY19" fmla="*/ 332509 h 2851266"/>
                <a:gd name="connsiteX20" fmla="*/ 1862261 w 3159046"/>
                <a:gd name="connsiteY20" fmla="*/ 344978 h 2851266"/>
                <a:gd name="connsiteX21" fmla="*/ 1841479 w 3159046"/>
                <a:gd name="connsiteY21" fmla="*/ 365760 h 2851266"/>
                <a:gd name="connsiteX22" fmla="*/ 1820697 w 3159046"/>
                <a:gd name="connsiteY22" fmla="*/ 386542 h 2851266"/>
                <a:gd name="connsiteX23" fmla="*/ 1795759 w 3159046"/>
                <a:gd name="connsiteY23" fmla="*/ 411480 h 2851266"/>
                <a:gd name="connsiteX24" fmla="*/ 1783290 w 3159046"/>
                <a:gd name="connsiteY24" fmla="*/ 423949 h 2851266"/>
                <a:gd name="connsiteX25" fmla="*/ 1787446 w 3159046"/>
                <a:gd name="connsiteY25" fmla="*/ 448888 h 2851266"/>
                <a:gd name="connsiteX26" fmla="*/ 1812385 w 3159046"/>
                <a:gd name="connsiteY26" fmla="*/ 457200 h 2851266"/>
                <a:gd name="connsiteX27" fmla="*/ 1824854 w 3159046"/>
                <a:gd name="connsiteY27" fmla="*/ 461357 h 2851266"/>
                <a:gd name="connsiteX28" fmla="*/ 1837323 w 3159046"/>
                <a:gd name="connsiteY28" fmla="*/ 465513 h 2851266"/>
                <a:gd name="connsiteX29" fmla="*/ 1874730 w 3159046"/>
                <a:gd name="connsiteY29" fmla="*/ 461357 h 2851266"/>
                <a:gd name="connsiteX30" fmla="*/ 1899668 w 3159046"/>
                <a:gd name="connsiteY30" fmla="*/ 440575 h 2851266"/>
                <a:gd name="connsiteX31" fmla="*/ 1912137 w 3159046"/>
                <a:gd name="connsiteY31" fmla="*/ 432262 h 2851266"/>
                <a:gd name="connsiteX32" fmla="*/ 1924606 w 3159046"/>
                <a:gd name="connsiteY32" fmla="*/ 436418 h 2851266"/>
                <a:gd name="connsiteX33" fmla="*/ 1932919 w 3159046"/>
                <a:gd name="connsiteY33" fmla="*/ 453044 h 2851266"/>
                <a:gd name="connsiteX34" fmla="*/ 1920450 w 3159046"/>
                <a:gd name="connsiteY34" fmla="*/ 482138 h 2851266"/>
                <a:gd name="connsiteX35" fmla="*/ 1907981 w 3159046"/>
                <a:gd name="connsiteY35" fmla="*/ 494608 h 2851266"/>
                <a:gd name="connsiteX36" fmla="*/ 1887199 w 3159046"/>
                <a:gd name="connsiteY36" fmla="*/ 498764 h 2851266"/>
                <a:gd name="connsiteX37" fmla="*/ 1874730 w 3159046"/>
                <a:gd name="connsiteY37" fmla="*/ 511233 h 2851266"/>
                <a:gd name="connsiteX38" fmla="*/ 1903825 w 3159046"/>
                <a:gd name="connsiteY38" fmla="*/ 532015 h 2851266"/>
                <a:gd name="connsiteX39" fmla="*/ 1916294 w 3159046"/>
                <a:gd name="connsiteY39" fmla="*/ 540328 h 2851266"/>
                <a:gd name="connsiteX40" fmla="*/ 1928763 w 3159046"/>
                <a:gd name="connsiteY40" fmla="*/ 544484 h 2851266"/>
                <a:gd name="connsiteX41" fmla="*/ 1949545 w 3159046"/>
                <a:gd name="connsiteY41" fmla="*/ 569422 h 2851266"/>
                <a:gd name="connsiteX42" fmla="*/ 1953701 w 3159046"/>
                <a:gd name="connsiteY42" fmla="*/ 594360 h 2851266"/>
                <a:gd name="connsiteX43" fmla="*/ 1928763 w 3159046"/>
                <a:gd name="connsiteY43" fmla="*/ 602673 h 2851266"/>
                <a:gd name="connsiteX44" fmla="*/ 1891355 w 3159046"/>
                <a:gd name="connsiteY44" fmla="*/ 598517 h 2851266"/>
                <a:gd name="connsiteX45" fmla="*/ 1866417 w 3159046"/>
                <a:gd name="connsiteY45" fmla="*/ 577735 h 2851266"/>
                <a:gd name="connsiteX46" fmla="*/ 1853948 w 3159046"/>
                <a:gd name="connsiteY46" fmla="*/ 565266 h 2851266"/>
                <a:gd name="connsiteX47" fmla="*/ 1845635 w 3159046"/>
                <a:gd name="connsiteY47" fmla="*/ 544484 h 2851266"/>
                <a:gd name="connsiteX48" fmla="*/ 1837323 w 3159046"/>
                <a:gd name="connsiteY48" fmla="*/ 556953 h 2851266"/>
                <a:gd name="connsiteX49" fmla="*/ 1829010 w 3159046"/>
                <a:gd name="connsiteY49" fmla="*/ 573578 h 2851266"/>
                <a:gd name="connsiteX50" fmla="*/ 1833166 w 3159046"/>
                <a:gd name="connsiteY50" fmla="*/ 615142 h 2851266"/>
                <a:gd name="connsiteX51" fmla="*/ 1853948 w 3159046"/>
                <a:gd name="connsiteY51" fmla="*/ 635924 h 2851266"/>
                <a:gd name="connsiteX52" fmla="*/ 1866417 w 3159046"/>
                <a:gd name="connsiteY52" fmla="*/ 648393 h 2851266"/>
                <a:gd name="connsiteX53" fmla="*/ 1957857 w 3159046"/>
                <a:gd name="connsiteY53" fmla="*/ 648393 h 2851266"/>
                <a:gd name="connsiteX54" fmla="*/ 1962014 w 3159046"/>
                <a:gd name="connsiteY54" fmla="*/ 660862 h 2851266"/>
                <a:gd name="connsiteX55" fmla="*/ 1953701 w 3159046"/>
                <a:gd name="connsiteY55" fmla="*/ 677488 h 2851266"/>
                <a:gd name="connsiteX56" fmla="*/ 1949545 w 3159046"/>
                <a:gd name="connsiteY56" fmla="*/ 710738 h 2851266"/>
                <a:gd name="connsiteX57" fmla="*/ 1924606 w 3159046"/>
                <a:gd name="connsiteY57" fmla="*/ 735677 h 2851266"/>
                <a:gd name="connsiteX58" fmla="*/ 1932919 w 3159046"/>
                <a:gd name="connsiteY58" fmla="*/ 748146 h 2851266"/>
                <a:gd name="connsiteX59" fmla="*/ 1966170 w 3159046"/>
                <a:gd name="connsiteY59" fmla="*/ 756458 h 2851266"/>
                <a:gd name="connsiteX60" fmla="*/ 2036828 w 3159046"/>
                <a:gd name="connsiteY60" fmla="*/ 739833 h 2851266"/>
                <a:gd name="connsiteX61" fmla="*/ 2049297 w 3159046"/>
                <a:gd name="connsiteY61" fmla="*/ 727364 h 2851266"/>
                <a:gd name="connsiteX62" fmla="*/ 2065923 w 3159046"/>
                <a:gd name="connsiteY62" fmla="*/ 731520 h 2851266"/>
                <a:gd name="connsiteX63" fmla="*/ 2049297 w 3159046"/>
                <a:gd name="connsiteY63" fmla="*/ 764771 h 2851266"/>
                <a:gd name="connsiteX64" fmla="*/ 2024359 w 3159046"/>
                <a:gd name="connsiteY64" fmla="*/ 781397 h 2851266"/>
                <a:gd name="connsiteX65" fmla="*/ 2011890 w 3159046"/>
                <a:gd name="connsiteY65" fmla="*/ 798022 h 2851266"/>
                <a:gd name="connsiteX66" fmla="*/ 1953701 w 3159046"/>
                <a:gd name="connsiteY66" fmla="*/ 810491 h 2851266"/>
                <a:gd name="connsiteX67" fmla="*/ 1945388 w 3159046"/>
                <a:gd name="connsiteY67" fmla="*/ 822960 h 2851266"/>
                <a:gd name="connsiteX68" fmla="*/ 1953701 w 3159046"/>
                <a:gd name="connsiteY68" fmla="*/ 860368 h 2851266"/>
                <a:gd name="connsiteX69" fmla="*/ 1957857 w 3159046"/>
                <a:gd name="connsiteY69" fmla="*/ 885306 h 2851266"/>
                <a:gd name="connsiteX70" fmla="*/ 1949545 w 3159046"/>
                <a:gd name="connsiteY70" fmla="*/ 906088 h 2851266"/>
                <a:gd name="connsiteX71" fmla="*/ 1920450 w 3159046"/>
                <a:gd name="connsiteY71" fmla="*/ 893618 h 2851266"/>
                <a:gd name="connsiteX72" fmla="*/ 1912137 w 3159046"/>
                <a:gd name="connsiteY72" fmla="*/ 881149 h 2851266"/>
                <a:gd name="connsiteX73" fmla="*/ 1878886 w 3159046"/>
                <a:gd name="connsiteY73" fmla="*/ 881149 h 2851266"/>
                <a:gd name="connsiteX74" fmla="*/ 1866417 w 3159046"/>
                <a:gd name="connsiteY74" fmla="*/ 889462 h 2851266"/>
                <a:gd name="connsiteX75" fmla="*/ 1829010 w 3159046"/>
                <a:gd name="connsiteY75" fmla="*/ 897775 h 2851266"/>
                <a:gd name="connsiteX76" fmla="*/ 1808228 w 3159046"/>
                <a:gd name="connsiteY76" fmla="*/ 918557 h 2851266"/>
                <a:gd name="connsiteX77" fmla="*/ 1799915 w 3159046"/>
                <a:gd name="connsiteY77" fmla="*/ 931026 h 2851266"/>
                <a:gd name="connsiteX78" fmla="*/ 1783290 w 3159046"/>
                <a:gd name="connsiteY78" fmla="*/ 935182 h 2851266"/>
                <a:gd name="connsiteX79" fmla="*/ 1770821 w 3159046"/>
                <a:gd name="connsiteY79" fmla="*/ 939338 h 2851266"/>
                <a:gd name="connsiteX80" fmla="*/ 1762508 w 3159046"/>
                <a:gd name="connsiteY80" fmla="*/ 951808 h 2851266"/>
                <a:gd name="connsiteX81" fmla="*/ 1783290 w 3159046"/>
                <a:gd name="connsiteY81" fmla="*/ 989215 h 2851266"/>
                <a:gd name="connsiteX82" fmla="*/ 1874730 w 3159046"/>
                <a:gd name="connsiteY82" fmla="*/ 985058 h 2851266"/>
                <a:gd name="connsiteX83" fmla="*/ 1899668 w 3159046"/>
                <a:gd name="connsiteY83" fmla="*/ 976746 h 2851266"/>
                <a:gd name="connsiteX84" fmla="*/ 1907981 w 3159046"/>
                <a:gd name="connsiteY84" fmla="*/ 964277 h 2851266"/>
                <a:gd name="connsiteX85" fmla="*/ 1945388 w 3159046"/>
                <a:gd name="connsiteY85" fmla="*/ 980902 h 2851266"/>
                <a:gd name="connsiteX86" fmla="*/ 1928763 w 3159046"/>
                <a:gd name="connsiteY86" fmla="*/ 997528 h 2851266"/>
                <a:gd name="connsiteX87" fmla="*/ 1891355 w 3159046"/>
                <a:gd name="connsiteY87" fmla="*/ 1034935 h 2851266"/>
                <a:gd name="connsiteX88" fmla="*/ 1883043 w 3159046"/>
                <a:gd name="connsiteY88" fmla="*/ 1047404 h 2851266"/>
                <a:gd name="connsiteX89" fmla="*/ 1787446 w 3159046"/>
                <a:gd name="connsiteY89" fmla="*/ 1068186 h 2851266"/>
                <a:gd name="connsiteX90" fmla="*/ 1816541 w 3159046"/>
                <a:gd name="connsiteY90" fmla="*/ 1101437 h 2851266"/>
                <a:gd name="connsiteX91" fmla="*/ 1841479 w 3159046"/>
                <a:gd name="connsiteY91" fmla="*/ 1118062 h 2851266"/>
                <a:gd name="connsiteX92" fmla="*/ 1841479 w 3159046"/>
                <a:gd name="connsiteY92" fmla="*/ 1143000 h 2851266"/>
                <a:gd name="connsiteX93" fmla="*/ 1824854 w 3159046"/>
                <a:gd name="connsiteY93" fmla="*/ 1151313 h 2851266"/>
                <a:gd name="connsiteX94" fmla="*/ 1795759 w 3159046"/>
                <a:gd name="connsiteY94" fmla="*/ 1172095 h 2851266"/>
                <a:gd name="connsiteX95" fmla="*/ 1770821 w 3159046"/>
                <a:gd name="connsiteY95" fmla="*/ 1180408 h 2851266"/>
                <a:gd name="connsiteX96" fmla="*/ 1758352 w 3159046"/>
                <a:gd name="connsiteY96" fmla="*/ 1184564 h 2851266"/>
                <a:gd name="connsiteX97" fmla="*/ 1741726 w 3159046"/>
                <a:gd name="connsiteY97" fmla="*/ 1246909 h 2851266"/>
                <a:gd name="connsiteX98" fmla="*/ 1729257 w 3159046"/>
                <a:gd name="connsiteY98" fmla="*/ 1255222 h 2851266"/>
                <a:gd name="connsiteX99" fmla="*/ 1700163 w 3159046"/>
                <a:gd name="connsiteY99" fmla="*/ 1271848 h 2851266"/>
                <a:gd name="connsiteX100" fmla="*/ 1671068 w 3159046"/>
                <a:gd name="connsiteY100" fmla="*/ 1292629 h 2851266"/>
                <a:gd name="connsiteX101" fmla="*/ 1666912 w 3159046"/>
                <a:gd name="connsiteY101" fmla="*/ 1338349 h 2851266"/>
                <a:gd name="connsiteX102" fmla="*/ 1621192 w 3159046"/>
                <a:gd name="connsiteY102" fmla="*/ 1334193 h 2851266"/>
                <a:gd name="connsiteX103" fmla="*/ 1604566 w 3159046"/>
                <a:gd name="connsiteY103" fmla="*/ 1338349 h 2851266"/>
                <a:gd name="connsiteX104" fmla="*/ 1600410 w 3159046"/>
                <a:gd name="connsiteY104" fmla="*/ 1350818 h 2851266"/>
                <a:gd name="connsiteX105" fmla="*/ 1596254 w 3159046"/>
                <a:gd name="connsiteY105" fmla="*/ 1371600 h 2851266"/>
                <a:gd name="connsiteX106" fmla="*/ 1587941 w 3159046"/>
                <a:gd name="connsiteY106" fmla="*/ 1384069 h 2851266"/>
                <a:gd name="connsiteX107" fmla="*/ 1579628 w 3159046"/>
                <a:gd name="connsiteY107" fmla="*/ 1404851 h 2851266"/>
                <a:gd name="connsiteX108" fmla="*/ 1612879 w 3159046"/>
                <a:gd name="connsiteY108" fmla="*/ 1417320 h 2851266"/>
                <a:gd name="connsiteX109" fmla="*/ 1646130 w 3159046"/>
                <a:gd name="connsiteY109" fmla="*/ 1396538 h 2851266"/>
                <a:gd name="connsiteX110" fmla="*/ 1675225 w 3159046"/>
                <a:gd name="connsiteY110" fmla="*/ 1404851 h 2851266"/>
                <a:gd name="connsiteX111" fmla="*/ 1691850 w 3159046"/>
                <a:gd name="connsiteY111" fmla="*/ 1429789 h 2851266"/>
                <a:gd name="connsiteX112" fmla="*/ 1675225 w 3159046"/>
                <a:gd name="connsiteY112" fmla="*/ 1442258 h 2851266"/>
                <a:gd name="connsiteX113" fmla="*/ 1633661 w 3159046"/>
                <a:gd name="connsiteY113" fmla="*/ 1446415 h 2851266"/>
                <a:gd name="connsiteX114" fmla="*/ 1575472 w 3159046"/>
                <a:gd name="connsiteY114" fmla="*/ 1450571 h 2851266"/>
                <a:gd name="connsiteX115" fmla="*/ 1554690 w 3159046"/>
                <a:gd name="connsiteY115" fmla="*/ 1492135 h 2851266"/>
                <a:gd name="connsiteX116" fmla="*/ 1533908 w 3159046"/>
                <a:gd name="connsiteY116" fmla="*/ 1571106 h 2851266"/>
                <a:gd name="connsiteX117" fmla="*/ 1504814 w 3159046"/>
                <a:gd name="connsiteY117" fmla="*/ 1566949 h 2851266"/>
                <a:gd name="connsiteX118" fmla="*/ 1479875 w 3159046"/>
                <a:gd name="connsiteY118" fmla="*/ 1554480 h 2851266"/>
                <a:gd name="connsiteX119" fmla="*/ 1467406 w 3159046"/>
                <a:gd name="connsiteY119" fmla="*/ 1546168 h 2851266"/>
                <a:gd name="connsiteX120" fmla="*/ 1442468 w 3159046"/>
                <a:gd name="connsiteY120" fmla="*/ 1562793 h 2851266"/>
                <a:gd name="connsiteX121" fmla="*/ 1454937 w 3159046"/>
                <a:gd name="connsiteY121" fmla="*/ 1604357 h 2851266"/>
                <a:gd name="connsiteX122" fmla="*/ 1467406 w 3159046"/>
                <a:gd name="connsiteY122" fmla="*/ 1612669 h 2851266"/>
                <a:gd name="connsiteX123" fmla="*/ 1508970 w 3159046"/>
                <a:gd name="connsiteY123" fmla="*/ 1608513 h 2851266"/>
                <a:gd name="connsiteX124" fmla="*/ 1538065 w 3159046"/>
                <a:gd name="connsiteY124" fmla="*/ 1612669 h 2851266"/>
                <a:gd name="connsiteX125" fmla="*/ 1508970 w 3159046"/>
                <a:gd name="connsiteY125" fmla="*/ 1641764 h 2851266"/>
                <a:gd name="connsiteX126" fmla="*/ 1500657 w 3159046"/>
                <a:gd name="connsiteY126" fmla="*/ 1654233 h 2851266"/>
                <a:gd name="connsiteX127" fmla="*/ 1463250 w 3159046"/>
                <a:gd name="connsiteY127" fmla="*/ 1675015 h 2851266"/>
                <a:gd name="connsiteX128" fmla="*/ 1434155 w 3159046"/>
                <a:gd name="connsiteY128" fmla="*/ 1687484 h 2851266"/>
                <a:gd name="connsiteX129" fmla="*/ 1429999 w 3159046"/>
                <a:gd name="connsiteY129" fmla="*/ 1687484 h 2851266"/>
                <a:gd name="connsiteX130" fmla="*/ 1438312 w 3159046"/>
                <a:gd name="connsiteY130" fmla="*/ 1787237 h 2851266"/>
                <a:gd name="connsiteX131" fmla="*/ 1463250 w 3159046"/>
                <a:gd name="connsiteY131" fmla="*/ 1820488 h 2851266"/>
                <a:gd name="connsiteX132" fmla="*/ 1471563 w 3159046"/>
                <a:gd name="connsiteY132" fmla="*/ 1832957 h 2851266"/>
                <a:gd name="connsiteX133" fmla="*/ 1475719 w 3159046"/>
                <a:gd name="connsiteY133" fmla="*/ 1845426 h 2851266"/>
                <a:gd name="connsiteX134" fmla="*/ 1417530 w 3159046"/>
                <a:gd name="connsiteY134" fmla="*/ 1845426 h 2851266"/>
                <a:gd name="connsiteX135" fmla="*/ 1413374 w 3159046"/>
                <a:gd name="connsiteY135" fmla="*/ 1832957 h 2851266"/>
                <a:gd name="connsiteX136" fmla="*/ 1400905 w 3159046"/>
                <a:gd name="connsiteY136" fmla="*/ 1820488 h 2851266"/>
                <a:gd name="connsiteX137" fmla="*/ 1380123 w 3159046"/>
                <a:gd name="connsiteY137" fmla="*/ 1799706 h 2851266"/>
                <a:gd name="connsiteX138" fmla="*/ 1375966 w 3159046"/>
                <a:gd name="connsiteY138" fmla="*/ 1812175 h 2851266"/>
                <a:gd name="connsiteX139" fmla="*/ 1371810 w 3159046"/>
                <a:gd name="connsiteY139" fmla="*/ 1857895 h 2851266"/>
                <a:gd name="connsiteX140" fmla="*/ 1384279 w 3159046"/>
                <a:gd name="connsiteY140" fmla="*/ 1862051 h 2851266"/>
                <a:gd name="connsiteX141" fmla="*/ 1417530 w 3159046"/>
                <a:gd name="connsiteY141" fmla="*/ 1899458 h 2851266"/>
                <a:gd name="connsiteX142" fmla="*/ 1421686 w 3159046"/>
                <a:gd name="connsiteY142" fmla="*/ 1911928 h 2851266"/>
                <a:gd name="connsiteX143" fmla="*/ 1434155 w 3159046"/>
                <a:gd name="connsiteY143" fmla="*/ 1928553 h 2851266"/>
                <a:gd name="connsiteX144" fmla="*/ 1429999 w 3159046"/>
                <a:gd name="connsiteY144" fmla="*/ 1957648 h 2851266"/>
                <a:gd name="connsiteX145" fmla="*/ 1421686 w 3159046"/>
                <a:gd name="connsiteY145" fmla="*/ 1970117 h 2851266"/>
                <a:gd name="connsiteX146" fmla="*/ 1313621 w 3159046"/>
                <a:gd name="connsiteY146" fmla="*/ 1982586 h 2851266"/>
                <a:gd name="connsiteX147" fmla="*/ 1334403 w 3159046"/>
                <a:gd name="connsiteY147" fmla="*/ 2011680 h 2851266"/>
                <a:gd name="connsiteX148" fmla="*/ 1359341 w 3159046"/>
                <a:gd name="connsiteY148" fmla="*/ 2036618 h 2851266"/>
                <a:gd name="connsiteX149" fmla="*/ 1355185 w 3159046"/>
                <a:gd name="connsiteY149" fmla="*/ 2061557 h 2851266"/>
                <a:gd name="connsiteX150" fmla="*/ 1342715 w 3159046"/>
                <a:gd name="connsiteY150" fmla="*/ 2069869 h 2851266"/>
                <a:gd name="connsiteX151" fmla="*/ 1330246 w 3159046"/>
                <a:gd name="connsiteY151" fmla="*/ 2094808 h 2851266"/>
                <a:gd name="connsiteX152" fmla="*/ 1346872 w 3159046"/>
                <a:gd name="connsiteY152" fmla="*/ 2119746 h 2851266"/>
                <a:gd name="connsiteX153" fmla="*/ 1355185 w 3159046"/>
                <a:gd name="connsiteY153" fmla="*/ 2136371 h 2851266"/>
                <a:gd name="connsiteX154" fmla="*/ 1371810 w 3159046"/>
                <a:gd name="connsiteY154" fmla="*/ 2161309 h 2851266"/>
                <a:gd name="connsiteX155" fmla="*/ 1384279 w 3159046"/>
                <a:gd name="connsiteY155" fmla="*/ 2186248 h 2851266"/>
                <a:gd name="connsiteX156" fmla="*/ 1388435 w 3159046"/>
                <a:gd name="connsiteY156" fmla="*/ 2198717 h 2851266"/>
                <a:gd name="connsiteX157" fmla="*/ 1384279 w 3159046"/>
                <a:gd name="connsiteY157" fmla="*/ 2231968 h 2851266"/>
                <a:gd name="connsiteX158" fmla="*/ 1371810 w 3159046"/>
                <a:gd name="connsiteY158" fmla="*/ 2244437 h 2851266"/>
                <a:gd name="connsiteX159" fmla="*/ 1330246 w 3159046"/>
                <a:gd name="connsiteY159" fmla="*/ 2269375 h 2851266"/>
                <a:gd name="connsiteX160" fmla="*/ 3159046 w 3159046"/>
                <a:gd name="connsiteY160" fmla="*/ 2261062 h 2851266"/>
                <a:gd name="connsiteX161" fmla="*/ 3121639 w 3159046"/>
                <a:gd name="connsiteY161" fmla="*/ 2344189 h 2851266"/>
                <a:gd name="connsiteX162" fmla="*/ 3109170 w 3159046"/>
                <a:gd name="connsiteY162" fmla="*/ 2468880 h 2851266"/>
                <a:gd name="connsiteX163" fmla="*/ 3084232 w 3159046"/>
                <a:gd name="connsiteY163" fmla="*/ 2489662 h 2851266"/>
                <a:gd name="connsiteX164" fmla="*/ 3071763 w 3159046"/>
                <a:gd name="connsiteY164" fmla="*/ 2506288 h 2851266"/>
                <a:gd name="connsiteX165" fmla="*/ 3063450 w 3159046"/>
                <a:gd name="connsiteY165" fmla="*/ 2589415 h 2851266"/>
                <a:gd name="connsiteX166" fmla="*/ 3055137 w 3159046"/>
                <a:gd name="connsiteY166" fmla="*/ 2601884 h 2851266"/>
                <a:gd name="connsiteX167" fmla="*/ 3050981 w 3159046"/>
                <a:gd name="connsiteY167" fmla="*/ 2614353 h 2851266"/>
                <a:gd name="connsiteX168" fmla="*/ 3042668 w 3159046"/>
                <a:gd name="connsiteY168" fmla="*/ 2660073 h 2851266"/>
                <a:gd name="connsiteX169" fmla="*/ 2884726 w 3159046"/>
                <a:gd name="connsiteY169" fmla="*/ 2635135 h 2851266"/>
                <a:gd name="connsiteX170" fmla="*/ 2651970 w 3159046"/>
                <a:gd name="connsiteY170" fmla="*/ 2589415 h 2851266"/>
                <a:gd name="connsiteX171" fmla="*/ 2656126 w 3159046"/>
                <a:gd name="connsiteY171" fmla="*/ 2830484 h 2851266"/>
                <a:gd name="connsiteX172" fmla="*/ 2523123 w 3159046"/>
                <a:gd name="connsiteY172" fmla="*/ 2818015 h 2851266"/>
                <a:gd name="connsiteX173" fmla="*/ 2518966 w 3159046"/>
                <a:gd name="connsiteY173" fmla="*/ 2784764 h 2851266"/>
                <a:gd name="connsiteX174" fmla="*/ 2506497 w 3159046"/>
                <a:gd name="connsiteY174" fmla="*/ 2751513 h 2851266"/>
                <a:gd name="connsiteX175" fmla="*/ 2494028 w 3159046"/>
                <a:gd name="connsiteY175" fmla="*/ 2747357 h 2851266"/>
                <a:gd name="connsiteX176" fmla="*/ 2477403 w 3159046"/>
                <a:gd name="connsiteY176" fmla="*/ 2734888 h 2851266"/>
                <a:gd name="connsiteX177" fmla="*/ 2452465 w 3159046"/>
                <a:gd name="connsiteY177" fmla="*/ 2709949 h 2851266"/>
                <a:gd name="connsiteX178" fmla="*/ 2439995 w 3159046"/>
                <a:gd name="connsiteY178" fmla="*/ 2697480 h 2851266"/>
                <a:gd name="connsiteX179" fmla="*/ 2427526 w 3159046"/>
                <a:gd name="connsiteY179" fmla="*/ 2693324 h 2851266"/>
                <a:gd name="connsiteX180" fmla="*/ 2406745 w 3159046"/>
                <a:gd name="connsiteY180" fmla="*/ 2797233 h 2851266"/>
                <a:gd name="connsiteX181" fmla="*/ 2394275 w 3159046"/>
                <a:gd name="connsiteY181" fmla="*/ 2805546 h 2851266"/>
                <a:gd name="connsiteX182" fmla="*/ 2352712 w 3159046"/>
                <a:gd name="connsiteY182" fmla="*/ 2801389 h 2851266"/>
                <a:gd name="connsiteX183" fmla="*/ 2340243 w 3159046"/>
                <a:gd name="connsiteY183" fmla="*/ 2464724 h 2851266"/>
                <a:gd name="connsiteX184" fmla="*/ 2290366 w 3159046"/>
                <a:gd name="connsiteY184" fmla="*/ 2464724 h 2851266"/>
                <a:gd name="connsiteX185" fmla="*/ 2261272 w 3159046"/>
                <a:gd name="connsiteY185" fmla="*/ 2439786 h 2851266"/>
                <a:gd name="connsiteX186" fmla="*/ 2248803 w 3159046"/>
                <a:gd name="connsiteY186" fmla="*/ 2431473 h 2851266"/>
                <a:gd name="connsiteX187" fmla="*/ 2169832 w 3159046"/>
                <a:gd name="connsiteY187" fmla="*/ 2423160 h 2851266"/>
                <a:gd name="connsiteX188" fmla="*/ 2157363 w 3159046"/>
                <a:gd name="connsiteY188" fmla="*/ 2419004 h 2851266"/>
                <a:gd name="connsiteX189" fmla="*/ 2144894 w 3159046"/>
                <a:gd name="connsiteY189" fmla="*/ 2410691 h 2851266"/>
                <a:gd name="connsiteX190" fmla="*/ 2119955 w 3159046"/>
                <a:gd name="connsiteY190" fmla="*/ 2406535 h 2851266"/>
                <a:gd name="connsiteX191" fmla="*/ 2103330 w 3159046"/>
                <a:gd name="connsiteY191" fmla="*/ 2402378 h 2851266"/>
                <a:gd name="connsiteX192" fmla="*/ 2090861 w 3159046"/>
                <a:gd name="connsiteY192" fmla="*/ 2394066 h 2851266"/>
                <a:gd name="connsiteX193" fmla="*/ 2016046 w 3159046"/>
                <a:gd name="connsiteY193" fmla="*/ 2402378 h 2851266"/>
                <a:gd name="connsiteX194" fmla="*/ 1966170 w 3159046"/>
                <a:gd name="connsiteY194" fmla="*/ 2427317 h 2851266"/>
                <a:gd name="connsiteX195" fmla="*/ 1957857 w 3159046"/>
                <a:gd name="connsiteY195" fmla="*/ 2452255 h 2851266"/>
                <a:gd name="connsiteX196" fmla="*/ 1945388 w 3159046"/>
                <a:gd name="connsiteY196" fmla="*/ 2460568 h 2851266"/>
                <a:gd name="connsiteX197" fmla="*/ 1907981 w 3159046"/>
                <a:gd name="connsiteY197" fmla="*/ 2468880 h 2851266"/>
                <a:gd name="connsiteX198" fmla="*/ 1874730 w 3159046"/>
                <a:gd name="connsiteY198" fmla="*/ 2464724 h 2851266"/>
                <a:gd name="connsiteX199" fmla="*/ 1853948 w 3159046"/>
                <a:gd name="connsiteY199" fmla="*/ 2427317 h 2851266"/>
                <a:gd name="connsiteX200" fmla="*/ 1849792 w 3159046"/>
                <a:gd name="connsiteY200" fmla="*/ 2439786 h 2851266"/>
                <a:gd name="connsiteX201" fmla="*/ 1824854 w 3159046"/>
                <a:gd name="connsiteY201" fmla="*/ 2456411 h 2851266"/>
                <a:gd name="connsiteX202" fmla="*/ 1816541 w 3159046"/>
                <a:gd name="connsiteY202" fmla="*/ 2497975 h 2851266"/>
                <a:gd name="connsiteX203" fmla="*/ 1808228 w 3159046"/>
                <a:gd name="connsiteY203" fmla="*/ 2522913 h 2851266"/>
                <a:gd name="connsiteX204" fmla="*/ 1795759 w 3159046"/>
                <a:gd name="connsiteY204" fmla="*/ 2527069 h 2851266"/>
                <a:gd name="connsiteX205" fmla="*/ 1754195 w 3159046"/>
                <a:gd name="connsiteY205" fmla="*/ 2522913 h 2851266"/>
                <a:gd name="connsiteX206" fmla="*/ 1758352 w 3159046"/>
                <a:gd name="connsiteY206" fmla="*/ 2489662 h 2851266"/>
                <a:gd name="connsiteX207" fmla="*/ 1725101 w 3159046"/>
                <a:gd name="connsiteY207" fmla="*/ 2477193 h 2851266"/>
                <a:gd name="connsiteX208" fmla="*/ 1675225 w 3159046"/>
                <a:gd name="connsiteY208" fmla="*/ 2489662 h 2851266"/>
                <a:gd name="connsiteX209" fmla="*/ 1666912 w 3159046"/>
                <a:gd name="connsiteY209" fmla="*/ 2514600 h 2851266"/>
                <a:gd name="connsiteX210" fmla="*/ 1658599 w 3159046"/>
                <a:gd name="connsiteY210" fmla="*/ 2527069 h 2851266"/>
                <a:gd name="connsiteX211" fmla="*/ 1654443 w 3159046"/>
                <a:gd name="connsiteY211" fmla="*/ 2552008 h 2851266"/>
                <a:gd name="connsiteX212" fmla="*/ 1650286 w 3159046"/>
                <a:gd name="connsiteY212" fmla="*/ 2589415 h 2851266"/>
                <a:gd name="connsiteX213" fmla="*/ 1641974 w 3159046"/>
                <a:gd name="connsiteY213" fmla="*/ 2601884 h 2851266"/>
                <a:gd name="connsiteX214" fmla="*/ 1625348 w 3159046"/>
                <a:gd name="connsiteY214" fmla="*/ 2626822 h 2851266"/>
                <a:gd name="connsiteX215" fmla="*/ 1637817 w 3159046"/>
                <a:gd name="connsiteY215" fmla="*/ 2635135 h 2851266"/>
                <a:gd name="connsiteX216" fmla="*/ 1641974 w 3159046"/>
                <a:gd name="connsiteY216" fmla="*/ 2647604 h 2851266"/>
                <a:gd name="connsiteX217" fmla="*/ 1600410 w 3159046"/>
                <a:gd name="connsiteY217" fmla="*/ 2643448 h 2851266"/>
                <a:gd name="connsiteX218" fmla="*/ 1592097 w 3159046"/>
                <a:gd name="connsiteY218" fmla="*/ 2630978 h 2851266"/>
                <a:gd name="connsiteX219" fmla="*/ 1583785 w 3159046"/>
                <a:gd name="connsiteY219" fmla="*/ 2597728 h 2851266"/>
                <a:gd name="connsiteX220" fmla="*/ 1571315 w 3159046"/>
                <a:gd name="connsiteY220" fmla="*/ 2547851 h 2851266"/>
                <a:gd name="connsiteX221" fmla="*/ 1517283 w 3159046"/>
                <a:gd name="connsiteY221" fmla="*/ 2552008 h 2851266"/>
                <a:gd name="connsiteX222" fmla="*/ 1492345 w 3159046"/>
                <a:gd name="connsiteY222" fmla="*/ 2560320 h 2851266"/>
                <a:gd name="connsiteX223" fmla="*/ 1479875 w 3159046"/>
                <a:gd name="connsiteY223" fmla="*/ 2564477 h 2851266"/>
                <a:gd name="connsiteX224" fmla="*/ 1425843 w 3159046"/>
                <a:gd name="connsiteY224" fmla="*/ 2560320 h 2851266"/>
                <a:gd name="connsiteX225" fmla="*/ 1380123 w 3159046"/>
                <a:gd name="connsiteY225" fmla="*/ 2556164 h 2851266"/>
                <a:gd name="connsiteX226" fmla="*/ 1384279 w 3159046"/>
                <a:gd name="connsiteY226" fmla="*/ 2539538 h 2851266"/>
                <a:gd name="connsiteX227" fmla="*/ 1405061 w 3159046"/>
                <a:gd name="connsiteY227" fmla="*/ 2510444 h 2851266"/>
                <a:gd name="connsiteX228" fmla="*/ 1429999 w 3159046"/>
                <a:gd name="connsiteY228" fmla="*/ 2485506 h 2851266"/>
                <a:gd name="connsiteX229" fmla="*/ 1438312 w 3159046"/>
                <a:gd name="connsiteY229" fmla="*/ 2439786 h 2851266"/>
                <a:gd name="connsiteX230" fmla="*/ 1434155 w 3159046"/>
                <a:gd name="connsiteY230" fmla="*/ 2410691 h 2851266"/>
                <a:gd name="connsiteX231" fmla="*/ 1429999 w 3159046"/>
                <a:gd name="connsiteY231" fmla="*/ 2394066 h 2851266"/>
                <a:gd name="connsiteX232" fmla="*/ 1417530 w 3159046"/>
                <a:gd name="connsiteY232" fmla="*/ 2385753 h 2851266"/>
                <a:gd name="connsiteX233" fmla="*/ 1413374 w 3159046"/>
                <a:gd name="connsiteY233" fmla="*/ 2373284 h 2851266"/>
                <a:gd name="connsiteX234" fmla="*/ 1400905 w 3159046"/>
                <a:gd name="connsiteY234" fmla="*/ 2369128 h 2851266"/>
                <a:gd name="connsiteX235" fmla="*/ 1388435 w 3159046"/>
                <a:gd name="connsiteY235" fmla="*/ 2360815 h 2851266"/>
                <a:gd name="connsiteX236" fmla="*/ 1346872 w 3159046"/>
                <a:gd name="connsiteY236" fmla="*/ 2364971 h 2851266"/>
                <a:gd name="connsiteX237" fmla="*/ 1351028 w 3159046"/>
                <a:gd name="connsiteY237" fmla="*/ 2381597 h 2851266"/>
                <a:gd name="connsiteX238" fmla="*/ 1367654 w 3159046"/>
                <a:gd name="connsiteY238" fmla="*/ 2389909 h 2851266"/>
                <a:gd name="connsiteX239" fmla="*/ 1388435 w 3159046"/>
                <a:gd name="connsiteY239" fmla="*/ 2414848 h 2851266"/>
                <a:gd name="connsiteX240" fmla="*/ 1384279 w 3159046"/>
                <a:gd name="connsiteY240" fmla="*/ 2448098 h 2851266"/>
                <a:gd name="connsiteX241" fmla="*/ 1317777 w 3159046"/>
                <a:gd name="connsiteY241" fmla="*/ 2443942 h 2851266"/>
                <a:gd name="connsiteX242" fmla="*/ 1301152 w 3159046"/>
                <a:gd name="connsiteY242" fmla="*/ 2419004 h 2851266"/>
                <a:gd name="connsiteX243" fmla="*/ 1296995 w 3159046"/>
                <a:gd name="connsiteY243" fmla="*/ 2402378 h 2851266"/>
                <a:gd name="connsiteX244" fmla="*/ 1292839 w 3159046"/>
                <a:gd name="connsiteY244" fmla="*/ 2290157 h 2851266"/>
                <a:gd name="connsiteX245" fmla="*/ 1280370 w 3159046"/>
                <a:gd name="connsiteY245" fmla="*/ 2277688 h 2851266"/>
                <a:gd name="connsiteX246" fmla="*/ 1276214 w 3159046"/>
                <a:gd name="connsiteY246" fmla="*/ 2256906 h 2851266"/>
                <a:gd name="connsiteX247" fmla="*/ 1255432 w 3159046"/>
                <a:gd name="connsiteY247" fmla="*/ 2248593 h 2851266"/>
                <a:gd name="connsiteX248" fmla="*/ 1163992 w 3159046"/>
                <a:gd name="connsiteY248" fmla="*/ 2252749 h 2851266"/>
                <a:gd name="connsiteX249" fmla="*/ 1159835 w 3159046"/>
                <a:gd name="connsiteY249" fmla="*/ 2269375 h 2851266"/>
                <a:gd name="connsiteX250" fmla="*/ 1159835 w 3159046"/>
                <a:gd name="connsiteY250" fmla="*/ 2448098 h 2851266"/>
                <a:gd name="connsiteX251" fmla="*/ 1168148 w 3159046"/>
                <a:gd name="connsiteY251" fmla="*/ 2460568 h 2851266"/>
                <a:gd name="connsiteX252" fmla="*/ 1180617 w 3159046"/>
                <a:gd name="connsiteY252" fmla="*/ 2468880 h 2851266"/>
                <a:gd name="connsiteX253" fmla="*/ 1197243 w 3159046"/>
                <a:gd name="connsiteY253" fmla="*/ 2510444 h 2851266"/>
                <a:gd name="connsiteX254" fmla="*/ 1201399 w 3159046"/>
                <a:gd name="connsiteY254" fmla="*/ 2522913 h 2851266"/>
                <a:gd name="connsiteX255" fmla="*/ 1213868 w 3159046"/>
                <a:gd name="connsiteY255" fmla="*/ 2606040 h 2851266"/>
                <a:gd name="connsiteX256" fmla="*/ 1218025 w 3159046"/>
                <a:gd name="connsiteY256" fmla="*/ 2788920 h 2851266"/>
                <a:gd name="connsiteX257" fmla="*/ 1222181 w 3159046"/>
                <a:gd name="connsiteY257" fmla="*/ 2801389 h 2851266"/>
                <a:gd name="connsiteX258" fmla="*/ 1226337 w 3159046"/>
                <a:gd name="connsiteY258" fmla="*/ 2851266 h 2851266"/>
                <a:gd name="connsiteX259" fmla="*/ 827326 w 3159046"/>
                <a:gd name="connsiteY259" fmla="*/ 2813858 h 2851266"/>
                <a:gd name="connsiteX260" fmla="*/ 868890 w 3159046"/>
                <a:gd name="connsiteY260" fmla="*/ 2718262 h 2851266"/>
                <a:gd name="connsiteX261" fmla="*/ 914610 w 3159046"/>
                <a:gd name="connsiteY261" fmla="*/ 2722418 h 2851266"/>
                <a:gd name="connsiteX262" fmla="*/ 939548 w 3159046"/>
                <a:gd name="connsiteY262" fmla="*/ 2726575 h 2851266"/>
                <a:gd name="connsiteX263" fmla="*/ 935392 w 3159046"/>
                <a:gd name="connsiteY263" fmla="*/ 2714106 h 2851266"/>
                <a:gd name="connsiteX264" fmla="*/ 939548 w 3159046"/>
                <a:gd name="connsiteY264" fmla="*/ 2660073 h 2851266"/>
                <a:gd name="connsiteX265" fmla="*/ 947861 w 3159046"/>
                <a:gd name="connsiteY265" fmla="*/ 2647604 h 2851266"/>
                <a:gd name="connsiteX266" fmla="*/ 931235 w 3159046"/>
                <a:gd name="connsiteY266" fmla="*/ 2622666 h 2851266"/>
                <a:gd name="connsiteX267" fmla="*/ 914610 w 3159046"/>
                <a:gd name="connsiteY267" fmla="*/ 2589415 h 2851266"/>
                <a:gd name="connsiteX268" fmla="*/ 897985 w 3159046"/>
                <a:gd name="connsiteY268" fmla="*/ 2564477 h 2851266"/>
                <a:gd name="connsiteX269" fmla="*/ 893828 w 3159046"/>
                <a:gd name="connsiteY269" fmla="*/ 2547851 h 2851266"/>
                <a:gd name="connsiteX270" fmla="*/ 885515 w 3159046"/>
                <a:gd name="connsiteY270" fmla="*/ 2535382 h 2851266"/>
                <a:gd name="connsiteX271" fmla="*/ 881359 w 3159046"/>
                <a:gd name="connsiteY271" fmla="*/ 2522913 h 2851266"/>
                <a:gd name="connsiteX272" fmla="*/ 885515 w 3159046"/>
                <a:gd name="connsiteY272" fmla="*/ 2464724 h 2851266"/>
                <a:gd name="connsiteX273" fmla="*/ 893828 w 3159046"/>
                <a:gd name="connsiteY273" fmla="*/ 2439786 h 2851266"/>
                <a:gd name="connsiteX274" fmla="*/ 710948 w 3159046"/>
                <a:gd name="connsiteY274" fmla="*/ 2452255 h 2851266"/>
                <a:gd name="connsiteX275" fmla="*/ 715105 w 3159046"/>
                <a:gd name="connsiteY275" fmla="*/ 2398222 h 2851266"/>
                <a:gd name="connsiteX276" fmla="*/ 669385 w 3159046"/>
                <a:gd name="connsiteY276" fmla="*/ 2335877 h 2851266"/>
                <a:gd name="connsiteX277" fmla="*/ 665228 w 3159046"/>
                <a:gd name="connsiteY277" fmla="*/ 2281844 h 2851266"/>
                <a:gd name="connsiteX278" fmla="*/ 582101 w 3159046"/>
                <a:gd name="connsiteY278" fmla="*/ 2286000 h 2851266"/>
                <a:gd name="connsiteX279" fmla="*/ 569632 w 3159046"/>
                <a:gd name="connsiteY279" fmla="*/ 2290157 h 2851266"/>
                <a:gd name="connsiteX280" fmla="*/ 536381 w 3159046"/>
                <a:gd name="connsiteY280" fmla="*/ 2302626 h 2851266"/>
                <a:gd name="connsiteX281" fmla="*/ 519755 w 3159046"/>
                <a:gd name="connsiteY281" fmla="*/ 2331720 h 2851266"/>
                <a:gd name="connsiteX282" fmla="*/ 511443 w 3159046"/>
                <a:gd name="connsiteY282" fmla="*/ 2369128 h 2851266"/>
                <a:gd name="connsiteX283" fmla="*/ 498974 w 3159046"/>
                <a:gd name="connsiteY283" fmla="*/ 2377440 h 2851266"/>
                <a:gd name="connsiteX284" fmla="*/ 490661 w 3159046"/>
                <a:gd name="connsiteY284" fmla="*/ 2389909 h 2851266"/>
                <a:gd name="connsiteX285" fmla="*/ 478192 w 3159046"/>
                <a:gd name="connsiteY285" fmla="*/ 2398222 h 2851266"/>
                <a:gd name="connsiteX286" fmla="*/ 474035 w 3159046"/>
                <a:gd name="connsiteY286" fmla="*/ 2402378 h 2851266"/>
                <a:gd name="connsiteX287" fmla="*/ 166465 w 3159046"/>
                <a:gd name="connsiteY287" fmla="*/ 2402378 h 2851266"/>
                <a:gd name="connsiteX288" fmla="*/ 166465 w 3159046"/>
                <a:gd name="connsiteY288" fmla="*/ 1990898 h 2851266"/>
                <a:gd name="connsiteX289" fmla="*/ 91650 w 3159046"/>
                <a:gd name="connsiteY289" fmla="*/ 1899458 h 2851266"/>
                <a:gd name="connsiteX290" fmla="*/ 8523 w 3159046"/>
                <a:gd name="connsiteY290" fmla="*/ 1899458 h 2851266"/>
                <a:gd name="connsiteX291" fmla="*/ 4366 w 3159046"/>
                <a:gd name="connsiteY291" fmla="*/ 1849582 h 2851266"/>
                <a:gd name="connsiteX292" fmla="*/ 12679 w 3159046"/>
                <a:gd name="connsiteY292" fmla="*/ 1837113 h 2851266"/>
                <a:gd name="connsiteX293" fmla="*/ 16835 w 3159046"/>
                <a:gd name="connsiteY293" fmla="*/ 1816331 h 2851266"/>
                <a:gd name="connsiteX294" fmla="*/ 45930 w 3159046"/>
                <a:gd name="connsiteY294" fmla="*/ 1799706 h 2851266"/>
                <a:gd name="connsiteX295" fmla="*/ 58399 w 3159046"/>
                <a:gd name="connsiteY295" fmla="*/ 1787237 h 2851266"/>
                <a:gd name="connsiteX296" fmla="*/ 83337 w 3159046"/>
                <a:gd name="connsiteY296" fmla="*/ 1783080 h 2851266"/>
                <a:gd name="connsiteX297" fmla="*/ 95806 w 3159046"/>
                <a:gd name="connsiteY297" fmla="*/ 1778924 h 2851266"/>
                <a:gd name="connsiteX298" fmla="*/ 108275 w 3159046"/>
                <a:gd name="connsiteY298" fmla="*/ 1770611 h 2851266"/>
                <a:gd name="connsiteX299" fmla="*/ 137370 w 3159046"/>
                <a:gd name="connsiteY299" fmla="*/ 1753986 h 2851266"/>
                <a:gd name="connsiteX300" fmla="*/ 149839 w 3159046"/>
                <a:gd name="connsiteY300" fmla="*/ 1741517 h 2851266"/>
                <a:gd name="connsiteX301" fmla="*/ 166465 w 3159046"/>
                <a:gd name="connsiteY301" fmla="*/ 1733204 h 2851266"/>
                <a:gd name="connsiteX302" fmla="*/ 191403 w 3159046"/>
                <a:gd name="connsiteY302" fmla="*/ 1708266 h 2851266"/>
                <a:gd name="connsiteX303" fmla="*/ 203872 w 3159046"/>
                <a:gd name="connsiteY303" fmla="*/ 1695797 h 2851266"/>
                <a:gd name="connsiteX304" fmla="*/ 216341 w 3159046"/>
                <a:gd name="connsiteY304" fmla="*/ 1691640 h 2851266"/>
                <a:gd name="connsiteX305" fmla="*/ 228810 w 3159046"/>
                <a:gd name="connsiteY305" fmla="*/ 1620982 h 2851266"/>
                <a:gd name="connsiteX306" fmla="*/ 208028 w 3159046"/>
                <a:gd name="connsiteY306" fmla="*/ 1616826 h 2851266"/>
                <a:gd name="connsiteX307" fmla="*/ 162308 w 3159046"/>
                <a:gd name="connsiteY307" fmla="*/ 1612669 h 2851266"/>
                <a:gd name="connsiteX308" fmla="*/ 149839 w 3159046"/>
                <a:gd name="connsiteY308" fmla="*/ 1604357 h 2851266"/>
                <a:gd name="connsiteX309" fmla="*/ 137370 w 3159046"/>
                <a:gd name="connsiteY309" fmla="*/ 1600200 h 2851266"/>
                <a:gd name="connsiteX310" fmla="*/ 112432 w 3159046"/>
                <a:gd name="connsiteY310" fmla="*/ 1583575 h 2851266"/>
                <a:gd name="connsiteX311" fmla="*/ 104119 w 3159046"/>
                <a:gd name="connsiteY311" fmla="*/ 1571106 h 2851266"/>
                <a:gd name="connsiteX312" fmla="*/ 91650 w 3159046"/>
                <a:gd name="connsiteY312" fmla="*/ 1558637 h 2851266"/>
                <a:gd name="connsiteX313" fmla="*/ 70868 w 3159046"/>
                <a:gd name="connsiteY313" fmla="*/ 1521229 h 2851266"/>
                <a:gd name="connsiteX314" fmla="*/ 58399 w 3159046"/>
                <a:gd name="connsiteY314" fmla="*/ 1512917 h 2851266"/>
                <a:gd name="connsiteX315" fmla="*/ 54243 w 3159046"/>
                <a:gd name="connsiteY315" fmla="*/ 1496291 h 2851266"/>
                <a:gd name="connsiteX316" fmla="*/ 41774 w 3159046"/>
                <a:gd name="connsiteY316" fmla="*/ 1487978 h 2851266"/>
                <a:gd name="connsiteX317" fmla="*/ 33461 w 3159046"/>
                <a:gd name="connsiteY317" fmla="*/ 1475509 h 2851266"/>
                <a:gd name="connsiteX318" fmla="*/ 37617 w 3159046"/>
                <a:gd name="connsiteY318" fmla="*/ 1267691 h 2851266"/>
                <a:gd name="connsiteX319" fmla="*/ 45930 w 3159046"/>
                <a:gd name="connsiteY319" fmla="*/ 1255222 h 2851266"/>
                <a:gd name="connsiteX320" fmla="*/ 58399 w 3159046"/>
                <a:gd name="connsiteY320" fmla="*/ 1242753 h 2851266"/>
                <a:gd name="connsiteX321" fmla="*/ 70868 w 3159046"/>
                <a:gd name="connsiteY321" fmla="*/ 1226128 h 2851266"/>
                <a:gd name="connsiteX322" fmla="*/ 95806 w 3159046"/>
                <a:gd name="connsiteY322" fmla="*/ 1201189 h 2851266"/>
                <a:gd name="connsiteX323" fmla="*/ 108275 w 3159046"/>
                <a:gd name="connsiteY323" fmla="*/ 1188720 h 2851266"/>
                <a:gd name="connsiteX324" fmla="*/ 108275 w 3159046"/>
                <a:gd name="connsiteY324" fmla="*/ 1105593 h 2851266"/>
                <a:gd name="connsiteX325" fmla="*/ 99963 w 3159046"/>
                <a:gd name="connsiteY325" fmla="*/ 1064029 h 2851266"/>
                <a:gd name="connsiteX326" fmla="*/ 91650 w 3159046"/>
                <a:gd name="connsiteY326" fmla="*/ 1039091 h 2851266"/>
                <a:gd name="connsiteX327" fmla="*/ 83337 w 3159046"/>
                <a:gd name="connsiteY327" fmla="*/ 1001684 h 2851266"/>
                <a:gd name="connsiteX328" fmla="*/ 75025 w 3159046"/>
                <a:gd name="connsiteY328" fmla="*/ 989215 h 2851266"/>
                <a:gd name="connsiteX329" fmla="*/ 70868 w 3159046"/>
                <a:gd name="connsiteY329" fmla="*/ 918557 h 2851266"/>
                <a:gd name="connsiteX330" fmla="*/ 195559 w 3159046"/>
                <a:gd name="connsiteY330" fmla="*/ 918557 h 2851266"/>
                <a:gd name="connsiteX331" fmla="*/ 241279 w 3159046"/>
                <a:gd name="connsiteY331" fmla="*/ 852055 h 2851266"/>
                <a:gd name="connsiteX332" fmla="*/ 237123 w 3159046"/>
                <a:gd name="connsiteY332" fmla="*/ 785553 h 2851266"/>
                <a:gd name="connsiteX333" fmla="*/ 228810 w 3159046"/>
                <a:gd name="connsiteY333" fmla="*/ 623455 h 2851266"/>
                <a:gd name="connsiteX334" fmla="*/ 137370 w 3159046"/>
                <a:gd name="connsiteY334" fmla="*/ 619298 h 2851266"/>
                <a:gd name="connsiteX335" fmla="*/ 116588 w 3159046"/>
                <a:gd name="connsiteY335" fmla="*/ 386542 h 2851266"/>
                <a:gd name="connsiteX336" fmla="*/ 178934 w 3159046"/>
                <a:gd name="connsiteY336" fmla="*/ 320040 h 2851266"/>
                <a:gd name="connsiteX337" fmla="*/ 187246 w 3159046"/>
                <a:gd name="connsiteY337" fmla="*/ 282633 h 2851266"/>
                <a:gd name="connsiteX338" fmla="*/ 191403 w 3159046"/>
                <a:gd name="connsiteY338" fmla="*/ 261851 h 2851266"/>
                <a:gd name="connsiteX339" fmla="*/ 212185 w 3159046"/>
                <a:gd name="connsiteY339" fmla="*/ 236913 h 2851266"/>
                <a:gd name="connsiteX340" fmla="*/ 253748 w 3159046"/>
                <a:gd name="connsiteY340" fmla="*/ 236913 h 2851266"/>
                <a:gd name="connsiteX341" fmla="*/ 461566 w 3159046"/>
                <a:gd name="connsiteY341" fmla="*/ 245226 h 2851266"/>
                <a:gd name="connsiteX342" fmla="*/ 532225 w 3159046"/>
                <a:gd name="connsiteY342" fmla="*/ 315884 h 2851266"/>
                <a:gd name="connsiteX343" fmla="*/ 536381 w 3159046"/>
                <a:gd name="connsiteY343" fmla="*/ 357448 h 2851266"/>
                <a:gd name="connsiteX344" fmla="*/ 619508 w 3159046"/>
                <a:gd name="connsiteY344" fmla="*/ 361604 h 2851266"/>
                <a:gd name="connsiteX345" fmla="*/ 619508 w 3159046"/>
                <a:gd name="connsiteY345" fmla="*/ 444731 h 2851266"/>
                <a:gd name="connsiteX346" fmla="*/ 710948 w 3159046"/>
                <a:gd name="connsiteY346" fmla="*/ 444731 h 2851266"/>
                <a:gd name="connsiteX347" fmla="*/ 873046 w 3159046"/>
                <a:gd name="connsiteY347" fmla="*/ 357448 h 2851266"/>
                <a:gd name="connsiteX348" fmla="*/ 893828 w 3159046"/>
                <a:gd name="connsiteY348" fmla="*/ 278477 h 2851266"/>
                <a:gd name="connsiteX349" fmla="*/ 927079 w 3159046"/>
                <a:gd name="connsiteY349" fmla="*/ 249382 h 2851266"/>
                <a:gd name="connsiteX350" fmla="*/ 922923 w 3159046"/>
                <a:gd name="connsiteY350" fmla="*/ 228600 h 2851266"/>
                <a:gd name="connsiteX351" fmla="*/ 906297 w 3159046"/>
                <a:gd name="connsiteY351" fmla="*/ 203662 h 2851266"/>
                <a:gd name="connsiteX352" fmla="*/ 897985 w 3159046"/>
                <a:gd name="connsiteY352" fmla="*/ 191193 h 2851266"/>
                <a:gd name="connsiteX353" fmla="*/ 889672 w 3159046"/>
                <a:gd name="connsiteY353" fmla="*/ 178724 h 2851266"/>
                <a:gd name="connsiteX354" fmla="*/ 877203 w 3159046"/>
                <a:gd name="connsiteY354" fmla="*/ 149629 h 2851266"/>
                <a:gd name="connsiteX355" fmla="*/ 881359 w 3159046"/>
                <a:gd name="connsiteY355" fmla="*/ 112222 h 2851266"/>
                <a:gd name="connsiteX356" fmla="*/ 893828 w 3159046"/>
                <a:gd name="connsiteY356" fmla="*/ 83128 h 2851266"/>
                <a:gd name="connsiteX357" fmla="*/ 856421 w 3159046"/>
                <a:gd name="connsiteY357" fmla="*/ 0 h 2851266"/>
                <a:gd name="connsiteX0" fmla="*/ 856421 w 3159046"/>
                <a:gd name="connsiteY0" fmla="*/ 0 h 2851266"/>
                <a:gd name="connsiteX1" fmla="*/ 1774977 w 3159046"/>
                <a:gd name="connsiteY1" fmla="*/ 12469 h 2851266"/>
                <a:gd name="connsiteX2" fmla="*/ 1754195 w 3159046"/>
                <a:gd name="connsiteY2" fmla="*/ 78971 h 2851266"/>
                <a:gd name="connsiteX3" fmla="*/ 1750039 w 3159046"/>
                <a:gd name="connsiteY3" fmla="*/ 116378 h 2851266"/>
                <a:gd name="connsiteX4" fmla="*/ 1758352 w 3159046"/>
                <a:gd name="connsiteY4" fmla="*/ 133004 h 2851266"/>
                <a:gd name="connsiteX5" fmla="*/ 1808228 w 3159046"/>
                <a:gd name="connsiteY5" fmla="*/ 128848 h 2851266"/>
                <a:gd name="connsiteX6" fmla="*/ 1824854 w 3159046"/>
                <a:gd name="connsiteY6" fmla="*/ 116378 h 2851266"/>
                <a:gd name="connsiteX7" fmla="*/ 1824854 w 3159046"/>
                <a:gd name="connsiteY7" fmla="*/ 66502 h 2851266"/>
                <a:gd name="connsiteX8" fmla="*/ 1829010 w 3159046"/>
                <a:gd name="connsiteY8" fmla="*/ 45720 h 2851266"/>
                <a:gd name="connsiteX9" fmla="*/ 1853948 w 3159046"/>
                <a:gd name="connsiteY9" fmla="*/ 54033 h 2851266"/>
                <a:gd name="connsiteX10" fmla="*/ 1862261 w 3159046"/>
                <a:gd name="connsiteY10" fmla="*/ 78971 h 2851266"/>
                <a:gd name="connsiteX11" fmla="*/ 1866417 w 3159046"/>
                <a:gd name="connsiteY11" fmla="*/ 91440 h 2851266"/>
                <a:gd name="connsiteX12" fmla="*/ 1858105 w 3159046"/>
                <a:gd name="connsiteY12" fmla="*/ 170411 h 2851266"/>
                <a:gd name="connsiteX13" fmla="*/ 1845635 w 3159046"/>
                <a:gd name="connsiteY13" fmla="*/ 178724 h 2851266"/>
                <a:gd name="connsiteX14" fmla="*/ 1841479 w 3159046"/>
                <a:gd name="connsiteY14" fmla="*/ 191193 h 2851266"/>
                <a:gd name="connsiteX15" fmla="*/ 1816541 w 3159046"/>
                <a:gd name="connsiteY15" fmla="*/ 211975 h 2851266"/>
                <a:gd name="connsiteX16" fmla="*/ 1795759 w 3159046"/>
                <a:gd name="connsiteY16" fmla="*/ 236913 h 2851266"/>
                <a:gd name="connsiteX17" fmla="*/ 1791603 w 3159046"/>
                <a:gd name="connsiteY17" fmla="*/ 249382 h 2851266"/>
                <a:gd name="connsiteX18" fmla="*/ 1845635 w 3159046"/>
                <a:gd name="connsiteY18" fmla="*/ 315884 h 2851266"/>
                <a:gd name="connsiteX19" fmla="*/ 1853948 w 3159046"/>
                <a:gd name="connsiteY19" fmla="*/ 332509 h 2851266"/>
                <a:gd name="connsiteX20" fmla="*/ 1862261 w 3159046"/>
                <a:gd name="connsiteY20" fmla="*/ 344978 h 2851266"/>
                <a:gd name="connsiteX21" fmla="*/ 1841479 w 3159046"/>
                <a:gd name="connsiteY21" fmla="*/ 365760 h 2851266"/>
                <a:gd name="connsiteX22" fmla="*/ 1820697 w 3159046"/>
                <a:gd name="connsiteY22" fmla="*/ 386542 h 2851266"/>
                <a:gd name="connsiteX23" fmla="*/ 1795759 w 3159046"/>
                <a:gd name="connsiteY23" fmla="*/ 411480 h 2851266"/>
                <a:gd name="connsiteX24" fmla="*/ 1783290 w 3159046"/>
                <a:gd name="connsiteY24" fmla="*/ 423949 h 2851266"/>
                <a:gd name="connsiteX25" fmla="*/ 1787446 w 3159046"/>
                <a:gd name="connsiteY25" fmla="*/ 448888 h 2851266"/>
                <a:gd name="connsiteX26" fmla="*/ 1812385 w 3159046"/>
                <a:gd name="connsiteY26" fmla="*/ 457200 h 2851266"/>
                <a:gd name="connsiteX27" fmla="*/ 1824854 w 3159046"/>
                <a:gd name="connsiteY27" fmla="*/ 461357 h 2851266"/>
                <a:gd name="connsiteX28" fmla="*/ 1837323 w 3159046"/>
                <a:gd name="connsiteY28" fmla="*/ 465513 h 2851266"/>
                <a:gd name="connsiteX29" fmla="*/ 1874730 w 3159046"/>
                <a:gd name="connsiteY29" fmla="*/ 461357 h 2851266"/>
                <a:gd name="connsiteX30" fmla="*/ 1899668 w 3159046"/>
                <a:gd name="connsiteY30" fmla="*/ 440575 h 2851266"/>
                <a:gd name="connsiteX31" fmla="*/ 1912137 w 3159046"/>
                <a:gd name="connsiteY31" fmla="*/ 432262 h 2851266"/>
                <a:gd name="connsiteX32" fmla="*/ 1924606 w 3159046"/>
                <a:gd name="connsiteY32" fmla="*/ 436418 h 2851266"/>
                <a:gd name="connsiteX33" fmla="*/ 1932919 w 3159046"/>
                <a:gd name="connsiteY33" fmla="*/ 453044 h 2851266"/>
                <a:gd name="connsiteX34" fmla="*/ 1920450 w 3159046"/>
                <a:gd name="connsiteY34" fmla="*/ 482138 h 2851266"/>
                <a:gd name="connsiteX35" fmla="*/ 1907981 w 3159046"/>
                <a:gd name="connsiteY35" fmla="*/ 494608 h 2851266"/>
                <a:gd name="connsiteX36" fmla="*/ 1887199 w 3159046"/>
                <a:gd name="connsiteY36" fmla="*/ 498764 h 2851266"/>
                <a:gd name="connsiteX37" fmla="*/ 1874730 w 3159046"/>
                <a:gd name="connsiteY37" fmla="*/ 511233 h 2851266"/>
                <a:gd name="connsiteX38" fmla="*/ 1903825 w 3159046"/>
                <a:gd name="connsiteY38" fmla="*/ 532015 h 2851266"/>
                <a:gd name="connsiteX39" fmla="*/ 1916294 w 3159046"/>
                <a:gd name="connsiteY39" fmla="*/ 540328 h 2851266"/>
                <a:gd name="connsiteX40" fmla="*/ 1928763 w 3159046"/>
                <a:gd name="connsiteY40" fmla="*/ 544484 h 2851266"/>
                <a:gd name="connsiteX41" fmla="*/ 1949545 w 3159046"/>
                <a:gd name="connsiteY41" fmla="*/ 569422 h 2851266"/>
                <a:gd name="connsiteX42" fmla="*/ 1953701 w 3159046"/>
                <a:gd name="connsiteY42" fmla="*/ 594360 h 2851266"/>
                <a:gd name="connsiteX43" fmla="*/ 1928763 w 3159046"/>
                <a:gd name="connsiteY43" fmla="*/ 602673 h 2851266"/>
                <a:gd name="connsiteX44" fmla="*/ 1891355 w 3159046"/>
                <a:gd name="connsiteY44" fmla="*/ 598517 h 2851266"/>
                <a:gd name="connsiteX45" fmla="*/ 1866417 w 3159046"/>
                <a:gd name="connsiteY45" fmla="*/ 577735 h 2851266"/>
                <a:gd name="connsiteX46" fmla="*/ 1853948 w 3159046"/>
                <a:gd name="connsiteY46" fmla="*/ 565266 h 2851266"/>
                <a:gd name="connsiteX47" fmla="*/ 1845635 w 3159046"/>
                <a:gd name="connsiteY47" fmla="*/ 544484 h 2851266"/>
                <a:gd name="connsiteX48" fmla="*/ 1837323 w 3159046"/>
                <a:gd name="connsiteY48" fmla="*/ 556953 h 2851266"/>
                <a:gd name="connsiteX49" fmla="*/ 1829010 w 3159046"/>
                <a:gd name="connsiteY49" fmla="*/ 573578 h 2851266"/>
                <a:gd name="connsiteX50" fmla="*/ 1833166 w 3159046"/>
                <a:gd name="connsiteY50" fmla="*/ 615142 h 2851266"/>
                <a:gd name="connsiteX51" fmla="*/ 1853948 w 3159046"/>
                <a:gd name="connsiteY51" fmla="*/ 635924 h 2851266"/>
                <a:gd name="connsiteX52" fmla="*/ 1866417 w 3159046"/>
                <a:gd name="connsiteY52" fmla="*/ 648393 h 2851266"/>
                <a:gd name="connsiteX53" fmla="*/ 1957857 w 3159046"/>
                <a:gd name="connsiteY53" fmla="*/ 648393 h 2851266"/>
                <a:gd name="connsiteX54" fmla="*/ 1962014 w 3159046"/>
                <a:gd name="connsiteY54" fmla="*/ 660862 h 2851266"/>
                <a:gd name="connsiteX55" fmla="*/ 1953701 w 3159046"/>
                <a:gd name="connsiteY55" fmla="*/ 677488 h 2851266"/>
                <a:gd name="connsiteX56" fmla="*/ 1949545 w 3159046"/>
                <a:gd name="connsiteY56" fmla="*/ 710738 h 2851266"/>
                <a:gd name="connsiteX57" fmla="*/ 1924606 w 3159046"/>
                <a:gd name="connsiteY57" fmla="*/ 735677 h 2851266"/>
                <a:gd name="connsiteX58" fmla="*/ 1932919 w 3159046"/>
                <a:gd name="connsiteY58" fmla="*/ 748146 h 2851266"/>
                <a:gd name="connsiteX59" fmla="*/ 1966170 w 3159046"/>
                <a:gd name="connsiteY59" fmla="*/ 756458 h 2851266"/>
                <a:gd name="connsiteX60" fmla="*/ 2036828 w 3159046"/>
                <a:gd name="connsiteY60" fmla="*/ 739833 h 2851266"/>
                <a:gd name="connsiteX61" fmla="*/ 2049297 w 3159046"/>
                <a:gd name="connsiteY61" fmla="*/ 727364 h 2851266"/>
                <a:gd name="connsiteX62" fmla="*/ 2065923 w 3159046"/>
                <a:gd name="connsiteY62" fmla="*/ 731520 h 2851266"/>
                <a:gd name="connsiteX63" fmla="*/ 2049297 w 3159046"/>
                <a:gd name="connsiteY63" fmla="*/ 764771 h 2851266"/>
                <a:gd name="connsiteX64" fmla="*/ 2024359 w 3159046"/>
                <a:gd name="connsiteY64" fmla="*/ 781397 h 2851266"/>
                <a:gd name="connsiteX65" fmla="*/ 2011890 w 3159046"/>
                <a:gd name="connsiteY65" fmla="*/ 798022 h 2851266"/>
                <a:gd name="connsiteX66" fmla="*/ 1953701 w 3159046"/>
                <a:gd name="connsiteY66" fmla="*/ 810491 h 2851266"/>
                <a:gd name="connsiteX67" fmla="*/ 1945388 w 3159046"/>
                <a:gd name="connsiteY67" fmla="*/ 822960 h 2851266"/>
                <a:gd name="connsiteX68" fmla="*/ 1953701 w 3159046"/>
                <a:gd name="connsiteY68" fmla="*/ 860368 h 2851266"/>
                <a:gd name="connsiteX69" fmla="*/ 1957857 w 3159046"/>
                <a:gd name="connsiteY69" fmla="*/ 885306 h 2851266"/>
                <a:gd name="connsiteX70" fmla="*/ 1949545 w 3159046"/>
                <a:gd name="connsiteY70" fmla="*/ 906088 h 2851266"/>
                <a:gd name="connsiteX71" fmla="*/ 1920450 w 3159046"/>
                <a:gd name="connsiteY71" fmla="*/ 893618 h 2851266"/>
                <a:gd name="connsiteX72" fmla="*/ 1912137 w 3159046"/>
                <a:gd name="connsiteY72" fmla="*/ 881149 h 2851266"/>
                <a:gd name="connsiteX73" fmla="*/ 1878886 w 3159046"/>
                <a:gd name="connsiteY73" fmla="*/ 881149 h 2851266"/>
                <a:gd name="connsiteX74" fmla="*/ 1866417 w 3159046"/>
                <a:gd name="connsiteY74" fmla="*/ 889462 h 2851266"/>
                <a:gd name="connsiteX75" fmla="*/ 1829010 w 3159046"/>
                <a:gd name="connsiteY75" fmla="*/ 897775 h 2851266"/>
                <a:gd name="connsiteX76" fmla="*/ 1808228 w 3159046"/>
                <a:gd name="connsiteY76" fmla="*/ 918557 h 2851266"/>
                <a:gd name="connsiteX77" fmla="*/ 1799915 w 3159046"/>
                <a:gd name="connsiteY77" fmla="*/ 931026 h 2851266"/>
                <a:gd name="connsiteX78" fmla="*/ 1783290 w 3159046"/>
                <a:gd name="connsiteY78" fmla="*/ 935182 h 2851266"/>
                <a:gd name="connsiteX79" fmla="*/ 1770821 w 3159046"/>
                <a:gd name="connsiteY79" fmla="*/ 939338 h 2851266"/>
                <a:gd name="connsiteX80" fmla="*/ 1762508 w 3159046"/>
                <a:gd name="connsiteY80" fmla="*/ 951808 h 2851266"/>
                <a:gd name="connsiteX81" fmla="*/ 1783290 w 3159046"/>
                <a:gd name="connsiteY81" fmla="*/ 989215 h 2851266"/>
                <a:gd name="connsiteX82" fmla="*/ 1874730 w 3159046"/>
                <a:gd name="connsiteY82" fmla="*/ 985058 h 2851266"/>
                <a:gd name="connsiteX83" fmla="*/ 1899668 w 3159046"/>
                <a:gd name="connsiteY83" fmla="*/ 976746 h 2851266"/>
                <a:gd name="connsiteX84" fmla="*/ 1907981 w 3159046"/>
                <a:gd name="connsiteY84" fmla="*/ 964277 h 2851266"/>
                <a:gd name="connsiteX85" fmla="*/ 1945388 w 3159046"/>
                <a:gd name="connsiteY85" fmla="*/ 980902 h 2851266"/>
                <a:gd name="connsiteX86" fmla="*/ 1928763 w 3159046"/>
                <a:gd name="connsiteY86" fmla="*/ 997528 h 2851266"/>
                <a:gd name="connsiteX87" fmla="*/ 1891355 w 3159046"/>
                <a:gd name="connsiteY87" fmla="*/ 1034935 h 2851266"/>
                <a:gd name="connsiteX88" fmla="*/ 1883043 w 3159046"/>
                <a:gd name="connsiteY88" fmla="*/ 1047404 h 2851266"/>
                <a:gd name="connsiteX89" fmla="*/ 1787446 w 3159046"/>
                <a:gd name="connsiteY89" fmla="*/ 1068186 h 2851266"/>
                <a:gd name="connsiteX90" fmla="*/ 1816541 w 3159046"/>
                <a:gd name="connsiteY90" fmla="*/ 1101437 h 2851266"/>
                <a:gd name="connsiteX91" fmla="*/ 1841479 w 3159046"/>
                <a:gd name="connsiteY91" fmla="*/ 1118062 h 2851266"/>
                <a:gd name="connsiteX92" fmla="*/ 1841479 w 3159046"/>
                <a:gd name="connsiteY92" fmla="*/ 1143000 h 2851266"/>
                <a:gd name="connsiteX93" fmla="*/ 1824854 w 3159046"/>
                <a:gd name="connsiteY93" fmla="*/ 1151313 h 2851266"/>
                <a:gd name="connsiteX94" fmla="*/ 1795759 w 3159046"/>
                <a:gd name="connsiteY94" fmla="*/ 1172095 h 2851266"/>
                <a:gd name="connsiteX95" fmla="*/ 1770821 w 3159046"/>
                <a:gd name="connsiteY95" fmla="*/ 1180408 h 2851266"/>
                <a:gd name="connsiteX96" fmla="*/ 1758352 w 3159046"/>
                <a:gd name="connsiteY96" fmla="*/ 1184564 h 2851266"/>
                <a:gd name="connsiteX97" fmla="*/ 1741726 w 3159046"/>
                <a:gd name="connsiteY97" fmla="*/ 1246909 h 2851266"/>
                <a:gd name="connsiteX98" fmla="*/ 1729257 w 3159046"/>
                <a:gd name="connsiteY98" fmla="*/ 1255222 h 2851266"/>
                <a:gd name="connsiteX99" fmla="*/ 1700163 w 3159046"/>
                <a:gd name="connsiteY99" fmla="*/ 1271848 h 2851266"/>
                <a:gd name="connsiteX100" fmla="*/ 1671068 w 3159046"/>
                <a:gd name="connsiteY100" fmla="*/ 1292629 h 2851266"/>
                <a:gd name="connsiteX101" fmla="*/ 1666912 w 3159046"/>
                <a:gd name="connsiteY101" fmla="*/ 1338349 h 2851266"/>
                <a:gd name="connsiteX102" fmla="*/ 1621192 w 3159046"/>
                <a:gd name="connsiteY102" fmla="*/ 1334193 h 2851266"/>
                <a:gd name="connsiteX103" fmla="*/ 1604566 w 3159046"/>
                <a:gd name="connsiteY103" fmla="*/ 1338349 h 2851266"/>
                <a:gd name="connsiteX104" fmla="*/ 1600410 w 3159046"/>
                <a:gd name="connsiteY104" fmla="*/ 1350818 h 2851266"/>
                <a:gd name="connsiteX105" fmla="*/ 1596254 w 3159046"/>
                <a:gd name="connsiteY105" fmla="*/ 1371600 h 2851266"/>
                <a:gd name="connsiteX106" fmla="*/ 1587941 w 3159046"/>
                <a:gd name="connsiteY106" fmla="*/ 1384069 h 2851266"/>
                <a:gd name="connsiteX107" fmla="*/ 1579628 w 3159046"/>
                <a:gd name="connsiteY107" fmla="*/ 1404851 h 2851266"/>
                <a:gd name="connsiteX108" fmla="*/ 1612879 w 3159046"/>
                <a:gd name="connsiteY108" fmla="*/ 1417320 h 2851266"/>
                <a:gd name="connsiteX109" fmla="*/ 1646130 w 3159046"/>
                <a:gd name="connsiteY109" fmla="*/ 1396538 h 2851266"/>
                <a:gd name="connsiteX110" fmla="*/ 1675225 w 3159046"/>
                <a:gd name="connsiteY110" fmla="*/ 1404851 h 2851266"/>
                <a:gd name="connsiteX111" fmla="*/ 1691850 w 3159046"/>
                <a:gd name="connsiteY111" fmla="*/ 1429789 h 2851266"/>
                <a:gd name="connsiteX112" fmla="*/ 1675225 w 3159046"/>
                <a:gd name="connsiteY112" fmla="*/ 1442258 h 2851266"/>
                <a:gd name="connsiteX113" fmla="*/ 1633661 w 3159046"/>
                <a:gd name="connsiteY113" fmla="*/ 1446415 h 2851266"/>
                <a:gd name="connsiteX114" fmla="*/ 1575472 w 3159046"/>
                <a:gd name="connsiteY114" fmla="*/ 1450571 h 2851266"/>
                <a:gd name="connsiteX115" fmla="*/ 1554690 w 3159046"/>
                <a:gd name="connsiteY115" fmla="*/ 1492135 h 2851266"/>
                <a:gd name="connsiteX116" fmla="*/ 1533908 w 3159046"/>
                <a:gd name="connsiteY116" fmla="*/ 1571106 h 2851266"/>
                <a:gd name="connsiteX117" fmla="*/ 1504814 w 3159046"/>
                <a:gd name="connsiteY117" fmla="*/ 1566949 h 2851266"/>
                <a:gd name="connsiteX118" fmla="*/ 1479875 w 3159046"/>
                <a:gd name="connsiteY118" fmla="*/ 1554480 h 2851266"/>
                <a:gd name="connsiteX119" fmla="*/ 1467406 w 3159046"/>
                <a:gd name="connsiteY119" fmla="*/ 1546168 h 2851266"/>
                <a:gd name="connsiteX120" fmla="*/ 1442468 w 3159046"/>
                <a:gd name="connsiteY120" fmla="*/ 1562793 h 2851266"/>
                <a:gd name="connsiteX121" fmla="*/ 1454937 w 3159046"/>
                <a:gd name="connsiteY121" fmla="*/ 1604357 h 2851266"/>
                <a:gd name="connsiteX122" fmla="*/ 1467406 w 3159046"/>
                <a:gd name="connsiteY122" fmla="*/ 1612669 h 2851266"/>
                <a:gd name="connsiteX123" fmla="*/ 1508970 w 3159046"/>
                <a:gd name="connsiteY123" fmla="*/ 1608513 h 2851266"/>
                <a:gd name="connsiteX124" fmla="*/ 1538065 w 3159046"/>
                <a:gd name="connsiteY124" fmla="*/ 1612669 h 2851266"/>
                <a:gd name="connsiteX125" fmla="*/ 1508970 w 3159046"/>
                <a:gd name="connsiteY125" fmla="*/ 1641764 h 2851266"/>
                <a:gd name="connsiteX126" fmla="*/ 1500657 w 3159046"/>
                <a:gd name="connsiteY126" fmla="*/ 1654233 h 2851266"/>
                <a:gd name="connsiteX127" fmla="*/ 1463250 w 3159046"/>
                <a:gd name="connsiteY127" fmla="*/ 1675015 h 2851266"/>
                <a:gd name="connsiteX128" fmla="*/ 1434155 w 3159046"/>
                <a:gd name="connsiteY128" fmla="*/ 1687484 h 2851266"/>
                <a:gd name="connsiteX129" fmla="*/ 1429999 w 3159046"/>
                <a:gd name="connsiteY129" fmla="*/ 1687484 h 2851266"/>
                <a:gd name="connsiteX130" fmla="*/ 1438312 w 3159046"/>
                <a:gd name="connsiteY130" fmla="*/ 1787237 h 2851266"/>
                <a:gd name="connsiteX131" fmla="*/ 1463250 w 3159046"/>
                <a:gd name="connsiteY131" fmla="*/ 1820488 h 2851266"/>
                <a:gd name="connsiteX132" fmla="*/ 1471563 w 3159046"/>
                <a:gd name="connsiteY132" fmla="*/ 1832957 h 2851266"/>
                <a:gd name="connsiteX133" fmla="*/ 1475719 w 3159046"/>
                <a:gd name="connsiteY133" fmla="*/ 1845426 h 2851266"/>
                <a:gd name="connsiteX134" fmla="*/ 1417530 w 3159046"/>
                <a:gd name="connsiteY134" fmla="*/ 1845426 h 2851266"/>
                <a:gd name="connsiteX135" fmla="*/ 1413374 w 3159046"/>
                <a:gd name="connsiteY135" fmla="*/ 1832957 h 2851266"/>
                <a:gd name="connsiteX136" fmla="*/ 1400905 w 3159046"/>
                <a:gd name="connsiteY136" fmla="*/ 1820488 h 2851266"/>
                <a:gd name="connsiteX137" fmla="*/ 1380123 w 3159046"/>
                <a:gd name="connsiteY137" fmla="*/ 1799706 h 2851266"/>
                <a:gd name="connsiteX138" fmla="*/ 1375966 w 3159046"/>
                <a:gd name="connsiteY138" fmla="*/ 1812175 h 2851266"/>
                <a:gd name="connsiteX139" fmla="*/ 1371810 w 3159046"/>
                <a:gd name="connsiteY139" fmla="*/ 1857895 h 2851266"/>
                <a:gd name="connsiteX140" fmla="*/ 1384279 w 3159046"/>
                <a:gd name="connsiteY140" fmla="*/ 1862051 h 2851266"/>
                <a:gd name="connsiteX141" fmla="*/ 1417530 w 3159046"/>
                <a:gd name="connsiteY141" fmla="*/ 1899458 h 2851266"/>
                <a:gd name="connsiteX142" fmla="*/ 1421686 w 3159046"/>
                <a:gd name="connsiteY142" fmla="*/ 1911928 h 2851266"/>
                <a:gd name="connsiteX143" fmla="*/ 1434155 w 3159046"/>
                <a:gd name="connsiteY143" fmla="*/ 1928553 h 2851266"/>
                <a:gd name="connsiteX144" fmla="*/ 1429999 w 3159046"/>
                <a:gd name="connsiteY144" fmla="*/ 1957648 h 2851266"/>
                <a:gd name="connsiteX145" fmla="*/ 1421686 w 3159046"/>
                <a:gd name="connsiteY145" fmla="*/ 1970117 h 2851266"/>
                <a:gd name="connsiteX146" fmla="*/ 1313621 w 3159046"/>
                <a:gd name="connsiteY146" fmla="*/ 1982586 h 2851266"/>
                <a:gd name="connsiteX147" fmla="*/ 1334403 w 3159046"/>
                <a:gd name="connsiteY147" fmla="*/ 2011680 h 2851266"/>
                <a:gd name="connsiteX148" fmla="*/ 1359341 w 3159046"/>
                <a:gd name="connsiteY148" fmla="*/ 2036618 h 2851266"/>
                <a:gd name="connsiteX149" fmla="*/ 1355185 w 3159046"/>
                <a:gd name="connsiteY149" fmla="*/ 2061557 h 2851266"/>
                <a:gd name="connsiteX150" fmla="*/ 1342715 w 3159046"/>
                <a:gd name="connsiteY150" fmla="*/ 2069869 h 2851266"/>
                <a:gd name="connsiteX151" fmla="*/ 1330246 w 3159046"/>
                <a:gd name="connsiteY151" fmla="*/ 2094808 h 2851266"/>
                <a:gd name="connsiteX152" fmla="*/ 1346872 w 3159046"/>
                <a:gd name="connsiteY152" fmla="*/ 2119746 h 2851266"/>
                <a:gd name="connsiteX153" fmla="*/ 1355185 w 3159046"/>
                <a:gd name="connsiteY153" fmla="*/ 2136371 h 2851266"/>
                <a:gd name="connsiteX154" fmla="*/ 1371810 w 3159046"/>
                <a:gd name="connsiteY154" fmla="*/ 2161309 h 2851266"/>
                <a:gd name="connsiteX155" fmla="*/ 1384279 w 3159046"/>
                <a:gd name="connsiteY155" fmla="*/ 2186248 h 2851266"/>
                <a:gd name="connsiteX156" fmla="*/ 1388435 w 3159046"/>
                <a:gd name="connsiteY156" fmla="*/ 2198717 h 2851266"/>
                <a:gd name="connsiteX157" fmla="*/ 1384279 w 3159046"/>
                <a:gd name="connsiteY157" fmla="*/ 2231968 h 2851266"/>
                <a:gd name="connsiteX158" fmla="*/ 1371810 w 3159046"/>
                <a:gd name="connsiteY158" fmla="*/ 2244437 h 2851266"/>
                <a:gd name="connsiteX159" fmla="*/ 1330246 w 3159046"/>
                <a:gd name="connsiteY159" fmla="*/ 2269375 h 2851266"/>
                <a:gd name="connsiteX160" fmla="*/ 3159046 w 3159046"/>
                <a:gd name="connsiteY160" fmla="*/ 2261062 h 2851266"/>
                <a:gd name="connsiteX161" fmla="*/ 3121639 w 3159046"/>
                <a:gd name="connsiteY161" fmla="*/ 2344189 h 2851266"/>
                <a:gd name="connsiteX162" fmla="*/ 3109170 w 3159046"/>
                <a:gd name="connsiteY162" fmla="*/ 2468880 h 2851266"/>
                <a:gd name="connsiteX163" fmla="*/ 3084232 w 3159046"/>
                <a:gd name="connsiteY163" fmla="*/ 2489662 h 2851266"/>
                <a:gd name="connsiteX164" fmla="*/ 3071763 w 3159046"/>
                <a:gd name="connsiteY164" fmla="*/ 2506288 h 2851266"/>
                <a:gd name="connsiteX165" fmla="*/ 3063450 w 3159046"/>
                <a:gd name="connsiteY165" fmla="*/ 2589415 h 2851266"/>
                <a:gd name="connsiteX166" fmla="*/ 3055137 w 3159046"/>
                <a:gd name="connsiteY166" fmla="*/ 2601884 h 2851266"/>
                <a:gd name="connsiteX167" fmla="*/ 3050981 w 3159046"/>
                <a:gd name="connsiteY167" fmla="*/ 2614353 h 2851266"/>
                <a:gd name="connsiteX168" fmla="*/ 3042668 w 3159046"/>
                <a:gd name="connsiteY168" fmla="*/ 2660073 h 2851266"/>
                <a:gd name="connsiteX169" fmla="*/ 2884726 w 3159046"/>
                <a:gd name="connsiteY169" fmla="*/ 2635135 h 2851266"/>
                <a:gd name="connsiteX170" fmla="*/ 2651970 w 3159046"/>
                <a:gd name="connsiteY170" fmla="*/ 2589415 h 2851266"/>
                <a:gd name="connsiteX171" fmla="*/ 2656126 w 3159046"/>
                <a:gd name="connsiteY171" fmla="*/ 2830484 h 2851266"/>
                <a:gd name="connsiteX172" fmla="*/ 2523123 w 3159046"/>
                <a:gd name="connsiteY172" fmla="*/ 2818015 h 2851266"/>
                <a:gd name="connsiteX173" fmla="*/ 2518966 w 3159046"/>
                <a:gd name="connsiteY173" fmla="*/ 2784764 h 2851266"/>
                <a:gd name="connsiteX174" fmla="*/ 2506497 w 3159046"/>
                <a:gd name="connsiteY174" fmla="*/ 2751513 h 2851266"/>
                <a:gd name="connsiteX175" fmla="*/ 2494028 w 3159046"/>
                <a:gd name="connsiteY175" fmla="*/ 2747357 h 2851266"/>
                <a:gd name="connsiteX176" fmla="*/ 2477403 w 3159046"/>
                <a:gd name="connsiteY176" fmla="*/ 2734888 h 2851266"/>
                <a:gd name="connsiteX177" fmla="*/ 2452465 w 3159046"/>
                <a:gd name="connsiteY177" fmla="*/ 2709949 h 2851266"/>
                <a:gd name="connsiteX178" fmla="*/ 2439995 w 3159046"/>
                <a:gd name="connsiteY178" fmla="*/ 2697480 h 2851266"/>
                <a:gd name="connsiteX179" fmla="*/ 2427526 w 3159046"/>
                <a:gd name="connsiteY179" fmla="*/ 2693324 h 2851266"/>
                <a:gd name="connsiteX180" fmla="*/ 2406745 w 3159046"/>
                <a:gd name="connsiteY180" fmla="*/ 2797233 h 2851266"/>
                <a:gd name="connsiteX181" fmla="*/ 2394275 w 3159046"/>
                <a:gd name="connsiteY181" fmla="*/ 2805546 h 2851266"/>
                <a:gd name="connsiteX182" fmla="*/ 2352712 w 3159046"/>
                <a:gd name="connsiteY182" fmla="*/ 2801389 h 2851266"/>
                <a:gd name="connsiteX183" fmla="*/ 2340243 w 3159046"/>
                <a:gd name="connsiteY183" fmla="*/ 2464724 h 2851266"/>
                <a:gd name="connsiteX184" fmla="*/ 2290366 w 3159046"/>
                <a:gd name="connsiteY184" fmla="*/ 2464724 h 2851266"/>
                <a:gd name="connsiteX185" fmla="*/ 2261272 w 3159046"/>
                <a:gd name="connsiteY185" fmla="*/ 2439786 h 2851266"/>
                <a:gd name="connsiteX186" fmla="*/ 2248803 w 3159046"/>
                <a:gd name="connsiteY186" fmla="*/ 2431473 h 2851266"/>
                <a:gd name="connsiteX187" fmla="*/ 2169832 w 3159046"/>
                <a:gd name="connsiteY187" fmla="*/ 2423160 h 2851266"/>
                <a:gd name="connsiteX188" fmla="*/ 2157363 w 3159046"/>
                <a:gd name="connsiteY188" fmla="*/ 2419004 h 2851266"/>
                <a:gd name="connsiteX189" fmla="*/ 2144894 w 3159046"/>
                <a:gd name="connsiteY189" fmla="*/ 2410691 h 2851266"/>
                <a:gd name="connsiteX190" fmla="*/ 2119955 w 3159046"/>
                <a:gd name="connsiteY190" fmla="*/ 2406535 h 2851266"/>
                <a:gd name="connsiteX191" fmla="*/ 2103330 w 3159046"/>
                <a:gd name="connsiteY191" fmla="*/ 2402378 h 2851266"/>
                <a:gd name="connsiteX192" fmla="*/ 2090861 w 3159046"/>
                <a:gd name="connsiteY192" fmla="*/ 2394066 h 2851266"/>
                <a:gd name="connsiteX193" fmla="*/ 2016046 w 3159046"/>
                <a:gd name="connsiteY193" fmla="*/ 2402378 h 2851266"/>
                <a:gd name="connsiteX194" fmla="*/ 1966170 w 3159046"/>
                <a:gd name="connsiteY194" fmla="*/ 2427317 h 2851266"/>
                <a:gd name="connsiteX195" fmla="*/ 1957857 w 3159046"/>
                <a:gd name="connsiteY195" fmla="*/ 2452255 h 2851266"/>
                <a:gd name="connsiteX196" fmla="*/ 1945388 w 3159046"/>
                <a:gd name="connsiteY196" fmla="*/ 2460568 h 2851266"/>
                <a:gd name="connsiteX197" fmla="*/ 1907981 w 3159046"/>
                <a:gd name="connsiteY197" fmla="*/ 2468880 h 2851266"/>
                <a:gd name="connsiteX198" fmla="*/ 1874730 w 3159046"/>
                <a:gd name="connsiteY198" fmla="*/ 2464724 h 2851266"/>
                <a:gd name="connsiteX199" fmla="*/ 1853948 w 3159046"/>
                <a:gd name="connsiteY199" fmla="*/ 2427317 h 2851266"/>
                <a:gd name="connsiteX200" fmla="*/ 1849792 w 3159046"/>
                <a:gd name="connsiteY200" fmla="*/ 2439786 h 2851266"/>
                <a:gd name="connsiteX201" fmla="*/ 1824854 w 3159046"/>
                <a:gd name="connsiteY201" fmla="*/ 2456411 h 2851266"/>
                <a:gd name="connsiteX202" fmla="*/ 1816541 w 3159046"/>
                <a:gd name="connsiteY202" fmla="*/ 2497975 h 2851266"/>
                <a:gd name="connsiteX203" fmla="*/ 1808228 w 3159046"/>
                <a:gd name="connsiteY203" fmla="*/ 2522913 h 2851266"/>
                <a:gd name="connsiteX204" fmla="*/ 1795759 w 3159046"/>
                <a:gd name="connsiteY204" fmla="*/ 2527069 h 2851266"/>
                <a:gd name="connsiteX205" fmla="*/ 1754195 w 3159046"/>
                <a:gd name="connsiteY205" fmla="*/ 2522913 h 2851266"/>
                <a:gd name="connsiteX206" fmla="*/ 1758352 w 3159046"/>
                <a:gd name="connsiteY206" fmla="*/ 2489662 h 2851266"/>
                <a:gd name="connsiteX207" fmla="*/ 1725101 w 3159046"/>
                <a:gd name="connsiteY207" fmla="*/ 2477193 h 2851266"/>
                <a:gd name="connsiteX208" fmla="*/ 1675225 w 3159046"/>
                <a:gd name="connsiteY208" fmla="*/ 2489662 h 2851266"/>
                <a:gd name="connsiteX209" fmla="*/ 1666912 w 3159046"/>
                <a:gd name="connsiteY209" fmla="*/ 2514600 h 2851266"/>
                <a:gd name="connsiteX210" fmla="*/ 1658599 w 3159046"/>
                <a:gd name="connsiteY210" fmla="*/ 2527069 h 2851266"/>
                <a:gd name="connsiteX211" fmla="*/ 1654443 w 3159046"/>
                <a:gd name="connsiteY211" fmla="*/ 2552008 h 2851266"/>
                <a:gd name="connsiteX212" fmla="*/ 1650286 w 3159046"/>
                <a:gd name="connsiteY212" fmla="*/ 2589415 h 2851266"/>
                <a:gd name="connsiteX213" fmla="*/ 1641974 w 3159046"/>
                <a:gd name="connsiteY213" fmla="*/ 2601884 h 2851266"/>
                <a:gd name="connsiteX214" fmla="*/ 1625348 w 3159046"/>
                <a:gd name="connsiteY214" fmla="*/ 2626822 h 2851266"/>
                <a:gd name="connsiteX215" fmla="*/ 1637817 w 3159046"/>
                <a:gd name="connsiteY215" fmla="*/ 2635135 h 2851266"/>
                <a:gd name="connsiteX216" fmla="*/ 1641974 w 3159046"/>
                <a:gd name="connsiteY216" fmla="*/ 2647604 h 2851266"/>
                <a:gd name="connsiteX217" fmla="*/ 1600410 w 3159046"/>
                <a:gd name="connsiteY217" fmla="*/ 2643448 h 2851266"/>
                <a:gd name="connsiteX218" fmla="*/ 1592097 w 3159046"/>
                <a:gd name="connsiteY218" fmla="*/ 2630978 h 2851266"/>
                <a:gd name="connsiteX219" fmla="*/ 1583785 w 3159046"/>
                <a:gd name="connsiteY219" fmla="*/ 2597728 h 2851266"/>
                <a:gd name="connsiteX220" fmla="*/ 1571315 w 3159046"/>
                <a:gd name="connsiteY220" fmla="*/ 2547851 h 2851266"/>
                <a:gd name="connsiteX221" fmla="*/ 1517283 w 3159046"/>
                <a:gd name="connsiteY221" fmla="*/ 2552008 h 2851266"/>
                <a:gd name="connsiteX222" fmla="*/ 1492345 w 3159046"/>
                <a:gd name="connsiteY222" fmla="*/ 2560320 h 2851266"/>
                <a:gd name="connsiteX223" fmla="*/ 1479875 w 3159046"/>
                <a:gd name="connsiteY223" fmla="*/ 2564477 h 2851266"/>
                <a:gd name="connsiteX224" fmla="*/ 1425843 w 3159046"/>
                <a:gd name="connsiteY224" fmla="*/ 2560320 h 2851266"/>
                <a:gd name="connsiteX225" fmla="*/ 1380123 w 3159046"/>
                <a:gd name="connsiteY225" fmla="*/ 2556164 h 2851266"/>
                <a:gd name="connsiteX226" fmla="*/ 1384279 w 3159046"/>
                <a:gd name="connsiteY226" fmla="*/ 2539538 h 2851266"/>
                <a:gd name="connsiteX227" fmla="*/ 1405061 w 3159046"/>
                <a:gd name="connsiteY227" fmla="*/ 2510444 h 2851266"/>
                <a:gd name="connsiteX228" fmla="*/ 1429999 w 3159046"/>
                <a:gd name="connsiteY228" fmla="*/ 2485506 h 2851266"/>
                <a:gd name="connsiteX229" fmla="*/ 1438312 w 3159046"/>
                <a:gd name="connsiteY229" fmla="*/ 2439786 h 2851266"/>
                <a:gd name="connsiteX230" fmla="*/ 1434155 w 3159046"/>
                <a:gd name="connsiteY230" fmla="*/ 2410691 h 2851266"/>
                <a:gd name="connsiteX231" fmla="*/ 1429999 w 3159046"/>
                <a:gd name="connsiteY231" fmla="*/ 2394066 h 2851266"/>
                <a:gd name="connsiteX232" fmla="*/ 1417530 w 3159046"/>
                <a:gd name="connsiteY232" fmla="*/ 2385753 h 2851266"/>
                <a:gd name="connsiteX233" fmla="*/ 1413374 w 3159046"/>
                <a:gd name="connsiteY233" fmla="*/ 2373284 h 2851266"/>
                <a:gd name="connsiteX234" fmla="*/ 1400905 w 3159046"/>
                <a:gd name="connsiteY234" fmla="*/ 2369128 h 2851266"/>
                <a:gd name="connsiteX235" fmla="*/ 1388435 w 3159046"/>
                <a:gd name="connsiteY235" fmla="*/ 2360815 h 2851266"/>
                <a:gd name="connsiteX236" fmla="*/ 1346872 w 3159046"/>
                <a:gd name="connsiteY236" fmla="*/ 2364971 h 2851266"/>
                <a:gd name="connsiteX237" fmla="*/ 1351028 w 3159046"/>
                <a:gd name="connsiteY237" fmla="*/ 2381597 h 2851266"/>
                <a:gd name="connsiteX238" fmla="*/ 1367654 w 3159046"/>
                <a:gd name="connsiteY238" fmla="*/ 2389909 h 2851266"/>
                <a:gd name="connsiteX239" fmla="*/ 1388435 w 3159046"/>
                <a:gd name="connsiteY239" fmla="*/ 2414848 h 2851266"/>
                <a:gd name="connsiteX240" fmla="*/ 1384279 w 3159046"/>
                <a:gd name="connsiteY240" fmla="*/ 2448098 h 2851266"/>
                <a:gd name="connsiteX241" fmla="*/ 1317777 w 3159046"/>
                <a:gd name="connsiteY241" fmla="*/ 2443942 h 2851266"/>
                <a:gd name="connsiteX242" fmla="*/ 1301152 w 3159046"/>
                <a:gd name="connsiteY242" fmla="*/ 2419004 h 2851266"/>
                <a:gd name="connsiteX243" fmla="*/ 1296995 w 3159046"/>
                <a:gd name="connsiteY243" fmla="*/ 2402378 h 2851266"/>
                <a:gd name="connsiteX244" fmla="*/ 1292839 w 3159046"/>
                <a:gd name="connsiteY244" fmla="*/ 2290157 h 2851266"/>
                <a:gd name="connsiteX245" fmla="*/ 1280370 w 3159046"/>
                <a:gd name="connsiteY245" fmla="*/ 2277688 h 2851266"/>
                <a:gd name="connsiteX246" fmla="*/ 1276214 w 3159046"/>
                <a:gd name="connsiteY246" fmla="*/ 2256906 h 2851266"/>
                <a:gd name="connsiteX247" fmla="*/ 1255432 w 3159046"/>
                <a:gd name="connsiteY247" fmla="*/ 2248593 h 2851266"/>
                <a:gd name="connsiteX248" fmla="*/ 1163992 w 3159046"/>
                <a:gd name="connsiteY248" fmla="*/ 2252749 h 2851266"/>
                <a:gd name="connsiteX249" fmla="*/ 1159835 w 3159046"/>
                <a:gd name="connsiteY249" fmla="*/ 2269375 h 2851266"/>
                <a:gd name="connsiteX250" fmla="*/ 1159835 w 3159046"/>
                <a:gd name="connsiteY250" fmla="*/ 2448098 h 2851266"/>
                <a:gd name="connsiteX251" fmla="*/ 1168148 w 3159046"/>
                <a:gd name="connsiteY251" fmla="*/ 2460568 h 2851266"/>
                <a:gd name="connsiteX252" fmla="*/ 1180617 w 3159046"/>
                <a:gd name="connsiteY252" fmla="*/ 2468880 h 2851266"/>
                <a:gd name="connsiteX253" fmla="*/ 1197243 w 3159046"/>
                <a:gd name="connsiteY253" fmla="*/ 2510444 h 2851266"/>
                <a:gd name="connsiteX254" fmla="*/ 1201399 w 3159046"/>
                <a:gd name="connsiteY254" fmla="*/ 2522913 h 2851266"/>
                <a:gd name="connsiteX255" fmla="*/ 1213868 w 3159046"/>
                <a:gd name="connsiteY255" fmla="*/ 2606040 h 2851266"/>
                <a:gd name="connsiteX256" fmla="*/ 1218025 w 3159046"/>
                <a:gd name="connsiteY256" fmla="*/ 2788920 h 2851266"/>
                <a:gd name="connsiteX257" fmla="*/ 1222181 w 3159046"/>
                <a:gd name="connsiteY257" fmla="*/ 2801389 h 2851266"/>
                <a:gd name="connsiteX258" fmla="*/ 1226337 w 3159046"/>
                <a:gd name="connsiteY258" fmla="*/ 2851266 h 2851266"/>
                <a:gd name="connsiteX259" fmla="*/ 1080865 w 3159046"/>
                <a:gd name="connsiteY259" fmla="*/ 2834640 h 2851266"/>
                <a:gd name="connsiteX260" fmla="*/ 827326 w 3159046"/>
                <a:gd name="connsiteY260" fmla="*/ 2813858 h 2851266"/>
                <a:gd name="connsiteX261" fmla="*/ 868890 w 3159046"/>
                <a:gd name="connsiteY261" fmla="*/ 2718262 h 2851266"/>
                <a:gd name="connsiteX262" fmla="*/ 914610 w 3159046"/>
                <a:gd name="connsiteY262" fmla="*/ 2722418 h 2851266"/>
                <a:gd name="connsiteX263" fmla="*/ 939548 w 3159046"/>
                <a:gd name="connsiteY263" fmla="*/ 2726575 h 2851266"/>
                <a:gd name="connsiteX264" fmla="*/ 935392 w 3159046"/>
                <a:gd name="connsiteY264" fmla="*/ 2714106 h 2851266"/>
                <a:gd name="connsiteX265" fmla="*/ 939548 w 3159046"/>
                <a:gd name="connsiteY265" fmla="*/ 2660073 h 2851266"/>
                <a:gd name="connsiteX266" fmla="*/ 947861 w 3159046"/>
                <a:gd name="connsiteY266" fmla="*/ 2647604 h 2851266"/>
                <a:gd name="connsiteX267" fmla="*/ 931235 w 3159046"/>
                <a:gd name="connsiteY267" fmla="*/ 2622666 h 2851266"/>
                <a:gd name="connsiteX268" fmla="*/ 914610 w 3159046"/>
                <a:gd name="connsiteY268" fmla="*/ 2589415 h 2851266"/>
                <a:gd name="connsiteX269" fmla="*/ 897985 w 3159046"/>
                <a:gd name="connsiteY269" fmla="*/ 2564477 h 2851266"/>
                <a:gd name="connsiteX270" fmla="*/ 893828 w 3159046"/>
                <a:gd name="connsiteY270" fmla="*/ 2547851 h 2851266"/>
                <a:gd name="connsiteX271" fmla="*/ 885515 w 3159046"/>
                <a:gd name="connsiteY271" fmla="*/ 2535382 h 2851266"/>
                <a:gd name="connsiteX272" fmla="*/ 881359 w 3159046"/>
                <a:gd name="connsiteY272" fmla="*/ 2522913 h 2851266"/>
                <a:gd name="connsiteX273" fmla="*/ 885515 w 3159046"/>
                <a:gd name="connsiteY273" fmla="*/ 2464724 h 2851266"/>
                <a:gd name="connsiteX274" fmla="*/ 893828 w 3159046"/>
                <a:gd name="connsiteY274" fmla="*/ 2439786 h 2851266"/>
                <a:gd name="connsiteX275" fmla="*/ 710948 w 3159046"/>
                <a:gd name="connsiteY275" fmla="*/ 2452255 h 2851266"/>
                <a:gd name="connsiteX276" fmla="*/ 715105 w 3159046"/>
                <a:gd name="connsiteY276" fmla="*/ 2398222 h 2851266"/>
                <a:gd name="connsiteX277" fmla="*/ 669385 w 3159046"/>
                <a:gd name="connsiteY277" fmla="*/ 2335877 h 2851266"/>
                <a:gd name="connsiteX278" fmla="*/ 665228 w 3159046"/>
                <a:gd name="connsiteY278" fmla="*/ 2281844 h 2851266"/>
                <a:gd name="connsiteX279" fmla="*/ 582101 w 3159046"/>
                <a:gd name="connsiteY279" fmla="*/ 2286000 h 2851266"/>
                <a:gd name="connsiteX280" fmla="*/ 569632 w 3159046"/>
                <a:gd name="connsiteY280" fmla="*/ 2290157 h 2851266"/>
                <a:gd name="connsiteX281" fmla="*/ 536381 w 3159046"/>
                <a:gd name="connsiteY281" fmla="*/ 2302626 h 2851266"/>
                <a:gd name="connsiteX282" fmla="*/ 519755 w 3159046"/>
                <a:gd name="connsiteY282" fmla="*/ 2331720 h 2851266"/>
                <a:gd name="connsiteX283" fmla="*/ 511443 w 3159046"/>
                <a:gd name="connsiteY283" fmla="*/ 2369128 h 2851266"/>
                <a:gd name="connsiteX284" fmla="*/ 498974 w 3159046"/>
                <a:gd name="connsiteY284" fmla="*/ 2377440 h 2851266"/>
                <a:gd name="connsiteX285" fmla="*/ 490661 w 3159046"/>
                <a:gd name="connsiteY285" fmla="*/ 2389909 h 2851266"/>
                <a:gd name="connsiteX286" fmla="*/ 478192 w 3159046"/>
                <a:gd name="connsiteY286" fmla="*/ 2398222 h 2851266"/>
                <a:gd name="connsiteX287" fmla="*/ 474035 w 3159046"/>
                <a:gd name="connsiteY287" fmla="*/ 2402378 h 2851266"/>
                <a:gd name="connsiteX288" fmla="*/ 166465 w 3159046"/>
                <a:gd name="connsiteY288" fmla="*/ 2402378 h 2851266"/>
                <a:gd name="connsiteX289" fmla="*/ 166465 w 3159046"/>
                <a:gd name="connsiteY289" fmla="*/ 1990898 h 2851266"/>
                <a:gd name="connsiteX290" fmla="*/ 91650 w 3159046"/>
                <a:gd name="connsiteY290" fmla="*/ 1899458 h 2851266"/>
                <a:gd name="connsiteX291" fmla="*/ 8523 w 3159046"/>
                <a:gd name="connsiteY291" fmla="*/ 1899458 h 2851266"/>
                <a:gd name="connsiteX292" fmla="*/ 4366 w 3159046"/>
                <a:gd name="connsiteY292" fmla="*/ 1849582 h 2851266"/>
                <a:gd name="connsiteX293" fmla="*/ 12679 w 3159046"/>
                <a:gd name="connsiteY293" fmla="*/ 1837113 h 2851266"/>
                <a:gd name="connsiteX294" fmla="*/ 16835 w 3159046"/>
                <a:gd name="connsiteY294" fmla="*/ 1816331 h 2851266"/>
                <a:gd name="connsiteX295" fmla="*/ 45930 w 3159046"/>
                <a:gd name="connsiteY295" fmla="*/ 1799706 h 2851266"/>
                <a:gd name="connsiteX296" fmla="*/ 58399 w 3159046"/>
                <a:gd name="connsiteY296" fmla="*/ 1787237 h 2851266"/>
                <a:gd name="connsiteX297" fmla="*/ 83337 w 3159046"/>
                <a:gd name="connsiteY297" fmla="*/ 1783080 h 2851266"/>
                <a:gd name="connsiteX298" fmla="*/ 95806 w 3159046"/>
                <a:gd name="connsiteY298" fmla="*/ 1778924 h 2851266"/>
                <a:gd name="connsiteX299" fmla="*/ 108275 w 3159046"/>
                <a:gd name="connsiteY299" fmla="*/ 1770611 h 2851266"/>
                <a:gd name="connsiteX300" fmla="*/ 137370 w 3159046"/>
                <a:gd name="connsiteY300" fmla="*/ 1753986 h 2851266"/>
                <a:gd name="connsiteX301" fmla="*/ 149839 w 3159046"/>
                <a:gd name="connsiteY301" fmla="*/ 1741517 h 2851266"/>
                <a:gd name="connsiteX302" fmla="*/ 166465 w 3159046"/>
                <a:gd name="connsiteY302" fmla="*/ 1733204 h 2851266"/>
                <a:gd name="connsiteX303" fmla="*/ 191403 w 3159046"/>
                <a:gd name="connsiteY303" fmla="*/ 1708266 h 2851266"/>
                <a:gd name="connsiteX304" fmla="*/ 203872 w 3159046"/>
                <a:gd name="connsiteY304" fmla="*/ 1695797 h 2851266"/>
                <a:gd name="connsiteX305" fmla="*/ 216341 w 3159046"/>
                <a:gd name="connsiteY305" fmla="*/ 1691640 h 2851266"/>
                <a:gd name="connsiteX306" fmla="*/ 228810 w 3159046"/>
                <a:gd name="connsiteY306" fmla="*/ 1620982 h 2851266"/>
                <a:gd name="connsiteX307" fmla="*/ 208028 w 3159046"/>
                <a:gd name="connsiteY307" fmla="*/ 1616826 h 2851266"/>
                <a:gd name="connsiteX308" fmla="*/ 162308 w 3159046"/>
                <a:gd name="connsiteY308" fmla="*/ 1612669 h 2851266"/>
                <a:gd name="connsiteX309" fmla="*/ 149839 w 3159046"/>
                <a:gd name="connsiteY309" fmla="*/ 1604357 h 2851266"/>
                <a:gd name="connsiteX310" fmla="*/ 137370 w 3159046"/>
                <a:gd name="connsiteY310" fmla="*/ 1600200 h 2851266"/>
                <a:gd name="connsiteX311" fmla="*/ 112432 w 3159046"/>
                <a:gd name="connsiteY311" fmla="*/ 1583575 h 2851266"/>
                <a:gd name="connsiteX312" fmla="*/ 104119 w 3159046"/>
                <a:gd name="connsiteY312" fmla="*/ 1571106 h 2851266"/>
                <a:gd name="connsiteX313" fmla="*/ 91650 w 3159046"/>
                <a:gd name="connsiteY313" fmla="*/ 1558637 h 2851266"/>
                <a:gd name="connsiteX314" fmla="*/ 70868 w 3159046"/>
                <a:gd name="connsiteY314" fmla="*/ 1521229 h 2851266"/>
                <a:gd name="connsiteX315" fmla="*/ 58399 w 3159046"/>
                <a:gd name="connsiteY315" fmla="*/ 1512917 h 2851266"/>
                <a:gd name="connsiteX316" fmla="*/ 54243 w 3159046"/>
                <a:gd name="connsiteY316" fmla="*/ 1496291 h 2851266"/>
                <a:gd name="connsiteX317" fmla="*/ 41774 w 3159046"/>
                <a:gd name="connsiteY317" fmla="*/ 1487978 h 2851266"/>
                <a:gd name="connsiteX318" fmla="*/ 33461 w 3159046"/>
                <a:gd name="connsiteY318" fmla="*/ 1475509 h 2851266"/>
                <a:gd name="connsiteX319" fmla="*/ 37617 w 3159046"/>
                <a:gd name="connsiteY319" fmla="*/ 1267691 h 2851266"/>
                <a:gd name="connsiteX320" fmla="*/ 45930 w 3159046"/>
                <a:gd name="connsiteY320" fmla="*/ 1255222 h 2851266"/>
                <a:gd name="connsiteX321" fmla="*/ 58399 w 3159046"/>
                <a:gd name="connsiteY321" fmla="*/ 1242753 h 2851266"/>
                <a:gd name="connsiteX322" fmla="*/ 70868 w 3159046"/>
                <a:gd name="connsiteY322" fmla="*/ 1226128 h 2851266"/>
                <a:gd name="connsiteX323" fmla="*/ 95806 w 3159046"/>
                <a:gd name="connsiteY323" fmla="*/ 1201189 h 2851266"/>
                <a:gd name="connsiteX324" fmla="*/ 108275 w 3159046"/>
                <a:gd name="connsiteY324" fmla="*/ 1188720 h 2851266"/>
                <a:gd name="connsiteX325" fmla="*/ 108275 w 3159046"/>
                <a:gd name="connsiteY325" fmla="*/ 1105593 h 2851266"/>
                <a:gd name="connsiteX326" fmla="*/ 99963 w 3159046"/>
                <a:gd name="connsiteY326" fmla="*/ 1064029 h 2851266"/>
                <a:gd name="connsiteX327" fmla="*/ 91650 w 3159046"/>
                <a:gd name="connsiteY327" fmla="*/ 1039091 h 2851266"/>
                <a:gd name="connsiteX328" fmla="*/ 83337 w 3159046"/>
                <a:gd name="connsiteY328" fmla="*/ 1001684 h 2851266"/>
                <a:gd name="connsiteX329" fmla="*/ 75025 w 3159046"/>
                <a:gd name="connsiteY329" fmla="*/ 989215 h 2851266"/>
                <a:gd name="connsiteX330" fmla="*/ 70868 w 3159046"/>
                <a:gd name="connsiteY330" fmla="*/ 918557 h 2851266"/>
                <a:gd name="connsiteX331" fmla="*/ 195559 w 3159046"/>
                <a:gd name="connsiteY331" fmla="*/ 918557 h 2851266"/>
                <a:gd name="connsiteX332" fmla="*/ 241279 w 3159046"/>
                <a:gd name="connsiteY332" fmla="*/ 852055 h 2851266"/>
                <a:gd name="connsiteX333" fmla="*/ 237123 w 3159046"/>
                <a:gd name="connsiteY333" fmla="*/ 785553 h 2851266"/>
                <a:gd name="connsiteX334" fmla="*/ 228810 w 3159046"/>
                <a:gd name="connsiteY334" fmla="*/ 623455 h 2851266"/>
                <a:gd name="connsiteX335" fmla="*/ 137370 w 3159046"/>
                <a:gd name="connsiteY335" fmla="*/ 619298 h 2851266"/>
                <a:gd name="connsiteX336" fmla="*/ 116588 w 3159046"/>
                <a:gd name="connsiteY336" fmla="*/ 386542 h 2851266"/>
                <a:gd name="connsiteX337" fmla="*/ 178934 w 3159046"/>
                <a:gd name="connsiteY337" fmla="*/ 320040 h 2851266"/>
                <a:gd name="connsiteX338" fmla="*/ 187246 w 3159046"/>
                <a:gd name="connsiteY338" fmla="*/ 282633 h 2851266"/>
                <a:gd name="connsiteX339" fmla="*/ 191403 w 3159046"/>
                <a:gd name="connsiteY339" fmla="*/ 261851 h 2851266"/>
                <a:gd name="connsiteX340" fmla="*/ 212185 w 3159046"/>
                <a:gd name="connsiteY340" fmla="*/ 236913 h 2851266"/>
                <a:gd name="connsiteX341" fmla="*/ 253748 w 3159046"/>
                <a:gd name="connsiteY341" fmla="*/ 236913 h 2851266"/>
                <a:gd name="connsiteX342" fmla="*/ 461566 w 3159046"/>
                <a:gd name="connsiteY342" fmla="*/ 245226 h 2851266"/>
                <a:gd name="connsiteX343" fmla="*/ 532225 w 3159046"/>
                <a:gd name="connsiteY343" fmla="*/ 315884 h 2851266"/>
                <a:gd name="connsiteX344" fmla="*/ 536381 w 3159046"/>
                <a:gd name="connsiteY344" fmla="*/ 357448 h 2851266"/>
                <a:gd name="connsiteX345" fmla="*/ 619508 w 3159046"/>
                <a:gd name="connsiteY345" fmla="*/ 361604 h 2851266"/>
                <a:gd name="connsiteX346" fmla="*/ 619508 w 3159046"/>
                <a:gd name="connsiteY346" fmla="*/ 444731 h 2851266"/>
                <a:gd name="connsiteX347" fmla="*/ 710948 w 3159046"/>
                <a:gd name="connsiteY347" fmla="*/ 444731 h 2851266"/>
                <a:gd name="connsiteX348" fmla="*/ 873046 w 3159046"/>
                <a:gd name="connsiteY348" fmla="*/ 357448 h 2851266"/>
                <a:gd name="connsiteX349" fmla="*/ 893828 w 3159046"/>
                <a:gd name="connsiteY349" fmla="*/ 278477 h 2851266"/>
                <a:gd name="connsiteX350" fmla="*/ 927079 w 3159046"/>
                <a:gd name="connsiteY350" fmla="*/ 249382 h 2851266"/>
                <a:gd name="connsiteX351" fmla="*/ 922923 w 3159046"/>
                <a:gd name="connsiteY351" fmla="*/ 228600 h 2851266"/>
                <a:gd name="connsiteX352" fmla="*/ 906297 w 3159046"/>
                <a:gd name="connsiteY352" fmla="*/ 203662 h 2851266"/>
                <a:gd name="connsiteX353" fmla="*/ 897985 w 3159046"/>
                <a:gd name="connsiteY353" fmla="*/ 191193 h 2851266"/>
                <a:gd name="connsiteX354" fmla="*/ 889672 w 3159046"/>
                <a:gd name="connsiteY354" fmla="*/ 178724 h 2851266"/>
                <a:gd name="connsiteX355" fmla="*/ 877203 w 3159046"/>
                <a:gd name="connsiteY355" fmla="*/ 149629 h 2851266"/>
                <a:gd name="connsiteX356" fmla="*/ 881359 w 3159046"/>
                <a:gd name="connsiteY356" fmla="*/ 112222 h 2851266"/>
                <a:gd name="connsiteX357" fmla="*/ 893828 w 3159046"/>
                <a:gd name="connsiteY357" fmla="*/ 83128 h 2851266"/>
                <a:gd name="connsiteX358" fmla="*/ 856421 w 3159046"/>
                <a:gd name="connsiteY358" fmla="*/ 0 h 2851266"/>
                <a:gd name="connsiteX0" fmla="*/ 856421 w 3159046"/>
                <a:gd name="connsiteY0" fmla="*/ 0 h 2909454"/>
                <a:gd name="connsiteX1" fmla="*/ 1774977 w 3159046"/>
                <a:gd name="connsiteY1" fmla="*/ 12469 h 2909454"/>
                <a:gd name="connsiteX2" fmla="*/ 1754195 w 3159046"/>
                <a:gd name="connsiteY2" fmla="*/ 78971 h 2909454"/>
                <a:gd name="connsiteX3" fmla="*/ 1750039 w 3159046"/>
                <a:gd name="connsiteY3" fmla="*/ 116378 h 2909454"/>
                <a:gd name="connsiteX4" fmla="*/ 1758352 w 3159046"/>
                <a:gd name="connsiteY4" fmla="*/ 133004 h 2909454"/>
                <a:gd name="connsiteX5" fmla="*/ 1808228 w 3159046"/>
                <a:gd name="connsiteY5" fmla="*/ 128848 h 2909454"/>
                <a:gd name="connsiteX6" fmla="*/ 1824854 w 3159046"/>
                <a:gd name="connsiteY6" fmla="*/ 116378 h 2909454"/>
                <a:gd name="connsiteX7" fmla="*/ 1824854 w 3159046"/>
                <a:gd name="connsiteY7" fmla="*/ 66502 h 2909454"/>
                <a:gd name="connsiteX8" fmla="*/ 1829010 w 3159046"/>
                <a:gd name="connsiteY8" fmla="*/ 45720 h 2909454"/>
                <a:gd name="connsiteX9" fmla="*/ 1853948 w 3159046"/>
                <a:gd name="connsiteY9" fmla="*/ 54033 h 2909454"/>
                <a:gd name="connsiteX10" fmla="*/ 1862261 w 3159046"/>
                <a:gd name="connsiteY10" fmla="*/ 78971 h 2909454"/>
                <a:gd name="connsiteX11" fmla="*/ 1866417 w 3159046"/>
                <a:gd name="connsiteY11" fmla="*/ 91440 h 2909454"/>
                <a:gd name="connsiteX12" fmla="*/ 1858105 w 3159046"/>
                <a:gd name="connsiteY12" fmla="*/ 170411 h 2909454"/>
                <a:gd name="connsiteX13" fmla="*/ 1845635 w 3159046"/>
                <a:gd name="connsiteY13" fmla="*/ 178724 h 2909454"/>
                <a:gd name="connsiteX14" fmla="*/ 1841479 w 3159046"/>
                <a:gd name="connsiteY14" fmla="*/ 191193 h 2909454"/>
                <a:gd name="connsiteX15" fmla="*/ 1816541 w 3159046"/>
                <a:gd name="connsiteY15" fmla="*/ 211975 h 2909454"/>
                <a:gd name="connsiteX16" fmla="*/ 1795759 w 3159046"/>
                <a:gd name="connsiteY16" fmla="*/ 236913 h 2909454"/>
                <a:gd name="connsiteX17" fmla="*/ 1791603 w 3159046"/>
                <a:gd name="connsiteY17" fmla="*/ 249382 h 2909454"/>
                <a:gd name="connsiteX18" fmla="*/ 1845635 w 3159046"/>
                <a:gd name="connsiteY18" fmla="*/ 315884 h 2909454"/>
                <a:gd name="connsiteX19" fmla="*/ 1853948 w 3159046"/>
                <a:gd name="connsiteY19" fmla="*/ 332509 h 2909454"/>
                <a:gd name="connsiteX20" fmla="*/ 1862261 w 3159046"/>
                <a:gd name="connsiteY20" fmla="*/ 344978 h 2909454"/>
                <a:gd name="connsiteX21" fmla="*/ 1841479 w 3159046"/>
                <a:gd name="connsiteY21" fmla="*/ 365760 h 2909454"/>
                <a:gd name="connsiteX22" fmla="*/ 1820697 w 3159046"/>
                <a:gd name="connsiteY22" fmla="*/ 386542 h 2909454"/>
                <a:gd name="connsiteX23" fmla="*/ 1795759 w 3159046"/>
                <a:gd name="connsiteY23" fmla="*/ 411480 h 2909454"/>
                <a:gd name="connsiteX24" fmla="*/ 1783290 w 3159046"/>
                <a:gd name="connsiteY24" fmla="*/ 423949 h 2909454"/>
                <a:gd name="connsiteX25" fmla="*/ 1787446 w 3159046"/>
                <a:gd name="connsiteY25" fmla="*/ 448888 h 2909454"/>
                <a:gd name="connsiteX26" fmla="*/ 1812385 w 3159046"/>
                <a:gd name="connsiteY26" fmla="*/ 457200 h 2909454"/>
                <a:gd name="connsiteX27" fmla="*/ 1824854 w 3159046"/>
                <a:gd name="connsiteY27" fmla="*/ 461357 h 2909454"/>
                <a:gd name="connsiteX28" fmla="*/ 1837323 w 3159046"/>
                <a:gd name="connsiteY28" fmla="*/ 465513 h 2909454"/>
                <a:gd name="connsiteX29" fmla="*/ 1874730 w 3159046"/>
                <a:gd name="connsiteY29" fmla="*/ 461357 h 2909454"/>
                <a:gd name="connsiteX30" fmla="*/ 1899668 w 3159046"/>
                <a:gd name="connsiteY30" fmla="*/ 440575 h 2909454"/>
                <a:gd name="connsiteX31" fmla="*/ 1912137 w 3159046"/>
                <a:gd name="connsiteY31" fmla="*/ 432262 h 2909454"/>
                <a:gd name="connsiteX32" fmla="*/ 1924606 w 3159046"/>
                <a:gd name="connsiteY32" fmla="*/ 436418 h 2909454"/>
                <a:gd name="connsiteX33" fmla="*/ 1932919 w 3159046"/>
                <a:gd name="connsiteY33" fmla="*/ 453044 h 2909454"/>
                <a:gd name="connsiteX34" fmla="*/ 1920450 w 3159046"/>
                <a:gd name="connsiteY34" fmla="*/ 482138 h 2909454"/>
                <a:gd name="connsiteX35" fmla="*/ 1907981 w 3159046"/>
                <a:gd name="connsiteY35" fmla="*/ 494608 h 2909454"/>
                <a:gd name="connsiteX36" fmla="*/ 1887199 w 3159046"/>
                <a:gd name="connsiteY36" fmla="*/ 498764 h 2909454"/>
                <a:gd name="connsiteX37" fmla="*/ 1874730 w 3159046"/>
                <a:gd name="connsiteY37" fmla="*/ 511233 h 2909454"/>
                <a:gd name="connsiteX38" fmla="*/ 1903825 w 3159046"/>
                <a:gd name="connsiteY38" fmla="*/ 532015 h 2909454"/>
                <a:gd name="connsiteX39" fmla="*/ 1916294 w 3159046"/>
                <a:gd name="connsiteY39" fmla="*/ 540328 h 2909454"/>
                <a:gd name="connsiteX40" fmla="*/ 1928763 w 3159046"/>
                <a:gd name="connsiteY40" fmla="*/ 544484 h 2909454"/>
                <a:gd name="connsiteX41" fmla="*/ 1949545 w 3159046"/>
                <a:gd name="connsiteY41" fmla="*/ 569422 h 2909454"/>
                <a:gd name="connsiteX42" fmla="*/ 1953701 w 3159046"/>
                <a:gd name="connsiteY42" fmla="*/ 594360 h 2909454"/>
                <a:gd name="connsiteX43" fmla="*/ 1928763 w 3159046"/>
                <a:gd name="connsiteY43" fmla="*/ 602673 h 2909454"/>
                <a:gd name="connsiteX44" fmla="*/ 1891355 w 3159046"/>
                <a:gd name="connsiteY44" fmla="*/ 598517 h 2909454"/>
                <a:gd name="connsiteX45" fmla="*/ 1866417 w 3159046"/>
                <a:gd name="connsiteY45" fmla="*/ 577735 h 2909454"/>
                <a:gd name="connsiteX46" fmla="*/ 1853948 w 3159046"/>
                <a:gd name="connsiteY46" fmla="*/ 565266 h 2909454"/>
                <a:gd name="connsiteX47" fmla="*/ 1845635 w 3159046"/>
                <a:gd name="connsiteY47" fmla="*/ 544484 h 2909454"/>
                <a:gd name="connsiteX48" fmla="*/ 1837323 w 3159046"/>
                <a:gd name="connsiteY48" fmla="*/ 556953 h 2909454"/>
                <a:gd name="connsiteX49" fmla="*/ 1829010 w 3159046"/>
                <a:gd name="connsiteY49" fmla="*/ 573578 h 2909454"/>
                <a:gd name="connsiteX50" fmla="*/ 1833166 w 3159046"/>
                <a:gd name="connsiteY50" fmla="*/ 615142 h 2909454"/>
                <a:gd name="connsiteX51" fmla="*/ 1853948 w 3159046"/>
                <a:gd name="connsiteY51" fmla="*/ 635924 h 2909454"/>
                <a:gd name="connsiteX52" fmla="*/ 1866417 w 3159046"/>
                <a:gd name="connsiteY52" fmla="*/ 648393 h 2909454"/>
                <a:gd name="connsiteX53" fmla="*/ 1957857 w 3159046"/>
                <a:gd name="connsiteY53" fmla="*/ 648393 h 2909454"/>
                <a:gd name="connsiteX54" fmla="*/ 1962014 w 3159046"/>
                <a:gd name="connsiteY54" fmla="*/ 660862 h 2909454"/>
                <a:gd name="connsiteX55" fmla="*/ 1953701 w 3159046"/>
                <a:gd name="connsiteY55" fmla="*/ 677488 h 2909454"/>
                <a:gd name="connsiteX56" fmla="*/ 1949545 w 3159046"/>
                <a:gd name="connsiteY56" fmla="*/ 710738 h 2909454"/>
                <a:gd name="connsiteX57" fmla="*/ 1924606 w 3159046"/>
                <a:gd name="connsiteY57" fmla="*/ 735677 h 2909454"/>
                <a:gd name="connsiteX58" fmla="*/ 1932919 w 3159046"/>
                <a:gd name="connsiteY58" fmla="*/ 748146 h 2909454"/>
                <a:gd name="connsiteX59" fmla="*/ 1966170 w 3159046"/>
                <a:gd name="connsiteY59" fmla="*/ 756458 h 2909454"/>
                <a:gd name="connsiteX60" fmla="*/ 2036828 w 3159046"/>
                <a:gd name="connsiteY60" fmla="*/ 739833 h 2909454"/>
                <a:gd name="connsiteX61" fmla="*/ 2049297 w 3159046"/>
                <a:gd name="connsiteY61" fmla="*/ 727364 h 2909454"/>
                <a:gd name="connsiteX62" fmla="*/ 2065923 w 3159046"/>
                <a:gd name="connsiteY62" fmla="*/ 731520 h 2909454"/>
                <a:gd name="connsiteX63" fmla="*/ 2049297 w 3159046"/>
                <a:gd name="connsiteY63" fmla="*/ 764771 h 2909454"/>
                <a:gd name="connsiteX64" fmla="*/ 2024359 w 3159046"/>
                <a:gd name="connsiteY64" fmla="*/ 781397 h 2909454"/>
                <a:gd name="connsiteX65" fmla="*/ 2011890 w 3159046"/>
                <a:gd name="connsiteY65" fmla="*/ 798022 h 2909454"/>
                <a:gd name="connsiteX66" fmla="*/ 1953701 w 3159046"/>
                <a:gd name="connsiteY66" fmla="*/ 810491 h 2909454"/>
                <a:gd name="connsiteX67" fmla="*/ 1945388 w 3159046"/>
                <a:gd name="connsiteY67" fmla="*/ 822960 h 2909454"/>
                <a:gd name="connsiteX68" fmla="*/ 1953701 w 3159046"/>
                <a:gd name="connsiteY68" fmla="*/ 860368 h 2909454"/>
                <a:gd name="connsiteX69" fmla="*/ 1957857 w 3159046"/>
                <a:gd name="connsiteY69" fmla="*/ 885306 h 2909454"/>
                <a:gd name="connsiteX70" fmla="*/ 1949545 w 3159046"/>
                <a:gd name="connsiteY70" fmla="*/ 906088 h 2909454"/>
                <a:gd name="connsiteX71" fmla="*/ 1920450 w 3159046"/>
                <a:gd name="connsiteY71" fmla="*/ 893618 h 2909454"/>
                <a:gd name="connsiteX72" fmla="*/ 1912137 w 3159046"/>
                <a:gd name="connsiteY72" fmla="*/ 881149 h 2909454"/>
                <a:gd name="connsiteX73" fmla="*/ 1878886 w 3159046"/>
                <a:gd name="connsiteY73" fmla="*/ 881149 h 2909454"/>
                <a:gd name="connsiteX74" fmla="*/ 1866417 w 3159046"/>
                <a:gd name="connsiteY74" fmla="*/ 889462 h 2909454"/>
                <a:gd name="connsiteX75" fmla="*/ 1829010 w 3159046"/>
                <a:gd name="connsiteY75" fmla="*/ 897775 h 2909454"/>
                <a:gd name="connsiteX76" fmla="*/ 1808228 w 3159046"/>
                <a:gd name="connsiteY76" fmla="*/ 918557 h 2909454"/>
                <a:gd name="connsiteX77" fmla="*/ 1799915 w 3159046"/>
                <a:gd name="connsiteY77" fmla="*/ 931026 h 2909454"/>
                <a:gd name="connsiteX78" fmla="*/ 1783290 w 3159046"/>
                <a:gd name="connsiteY78" fmla="*/ 935182 h 2909454"/>
                <a:gd name="connsiteX79" fmla="*/ 1770821 w 3159046"/>
                <a:gd name="connsiteY79" fmla="*/ 939338 h 2909454"/>
                <a:gd name="connsiteX80" fmla="*/ 1762508 w 3159046"/>
                <a:gd name="connsiteY80" fmla="*/ 951808 h 2909454"/>
                <a:gd name="connsiteX81" fmla="*/ 1783290 w 3159046"/>
                <a:gd name="connsiteY81" fmla="*/ 989215 h 2909454"/>
                <a:gd name="connsiteX82" fmla="*/ 1874730 w 3159046"/>
                <a:gd name="connsiteY82" fmla="*/ 985058 h 2909454"/>
                <a:gd name="connsiteX83" fmla="*/ 1899668 w 3159046"/>
                <a:gd name="connsiteY83" fmla="*/ 976746 h 2909454"/>
                <a:gd name="connsiteX84" fmla="*/ 1907981 w 3159046"/>
                <a:gd name="connsiteY84" fmla="*/ 964277 h 2909454"/>
                <a:gd name="connsiteX85" fmla="*/ 1945388 w 3159046"/>
                <a:gd name="connsiteY85" fmla="*/ 980902 h 2909454"/>
                <a:gd name="connsiteX86" fmla="*/ 1928763 w 3159046"/>
                <a:gd name="connsiteY86" fmla="*/ 997528 h 2909454"/>
                <a:gd name="connsiteX87" fmla="*/ 1891355 w 3159046"/>
                <a:gd name="connsiteY87" fmla="*/ 1034935 h 2909454"/>
                <a:gd name="connsiteX88" fmla="*/ 1883043 w 3159046"/>
                <a:gd name="connsiteY88" fmla="*/ 1047404 h 2909454"/>
                <a:gd name="connsiteX89" fmla="*/ 1787446 w 3159046"/>
                <a:gd name="connsiteY89" fmla="*/ 1068186 h 2909454"/>
                <a:gd name="connsiteX90" fmla="*/ 1816541 w 3159046"/>
                <a:gd name="connsiteY90" fmla="*/ 1101437 h 2909454"/>
                <a:gd name="connsiteX91" fmla="*/ 1841479 w 3159046"/>
                <a:gd name="connsiteY91" fmla="*/ 1118062 h 2909454"/>
                <a:gd name="connsiteX92" fmla="*/ 1841479 w 3159046"/>
                <a:gd name="connsiteY92" fmla="*/ 1143000 h 2909454"/>
                <a:gd name="connsiteX93" fmla="*/ 1824854 w 3159046"/>
                <a:gd name="connsiteY93" fmla="*/ 1151313 h 2909454"/>
                <a:gd name="connsiteX94" fmla="*/ 1795759 w 3159046"/>
                <a:gd name="connsiteY94" fmla="*/ 1172095 h 2909454"/>
                <a:gd name="connsiteX95" fmla="*/ 1770821 w 3159046"/>
                <a:gd name="connsiteY95" fmla="*/ 1180408 h 2909454"/>
                <a:gd name="connsiteX96" fmla="*/ 1758352 w 3159046"/>
                <a:gd name="connsiteY96" fmla="*/ 1184564 h 2909454"/>
                <a:gd name="connsiteX97" fmla="*/ 1741726 w 3159046"/>
                <a:gd name="connsiteY97" fmla="*/ 1246909 h 2909454"/>
                <a:gd name="connsiteX98" fmla="*/ 1729257 w 3159046"/>
                <a:gd name="connsiteY98" fmla="*/ 1255222 h 2909454"/>
                <a:gd name="connsiteX99" fmla="*/ 1700163 w 3159046"/>
                <a:gd name="connsiteY99" fmla="*/ 1271848 h 2909454"/>
                <a:gd name="connsiteX100" fmla="*/ 1671068 w 3159046"/>
                <a:gd name="connsiteY100" fmla="*/ 1292629 h 2909454"/>
                <a:gd name="connsiteX101" fmla="*/ 1666912 w 3159046"/>
                <a:gd name="connsiteY101" fmla="*/ 1338349 h 2909454"/>
                <a:gd name="connsiteX102" fmla="*/ 1621192 w 3159046"/>
                <a:gd name="connsiteY102" fmla="*/ 1334193 h 2909454"/>
                <a:gd name="connsiteX103" fmla="*/ 1604566 w 3159046"/>
                <a:gd name="connsiteY103" fmla="*/ 1338349 h 2909454"/>
                <a:gd name="connsiteX104" fmla="*/ 1600410 w 3159046"/>
                <a:gd name="connsiteY104" fmla="*/ 1350818 h 2909454"/>
                <a:gd name="connsiteX105" fmla="*/ 1596254 w 3159046"/>
                <a:gd name="connsiteY105" fmla="*/ 1371600 h 2909454"/>
                <a:gd name="connsiteX106" fmla="*/ 1587941 w 3159046"/>
                <a:gd name="connsiteY106" fmla="*/ 1384069 h 2909454"/>
                <a:gd name="connsiteX107" fmla="*/ 1579628 w 3159046"/>
                <a:gd name="connsiteY107" fmla="*/ 1404851 h 2909454"/>
                <a:gd name="connsiteX108" fmla="*/ 1612879 w 3159046"/>
                <a:gd name="connsiteY108" fmla="*/ 1417320 h 2909454"/>
                <a:gd name="connsiteX109" fmla="*/ 1646130 w 3159046"/>
                <a:gd name="connsiteY109" fmla="*/ 1396538 h 2909454"/>
                <a:gd name="connsiteX110" fmla="*/ 1675225 w 3159046"/>
                <a:gd name="connsiteY110" fmla="*/ 1404851 h 2909454"/>
                <a:gd name="connsiteX111" fmla="*/ 1691850 w 3159046"/>
                <a:gd name="connsiteY111" fmla="*/ 1429789 h 2909454"/>
                <a:gd name="connsiteX112" fmla="*/ 1675225 w 3159046"/>
                <a:gd name="connsiteY112" fmla="*/ 1442258 h 2909454"/>
                <a:gd name="connsiteX113" fmla="*/ 1633661 w 3159046"/>
                <a:gd name="connsiteY113" fmla="*/ 1446415 h 2909454"/>
                <a:gd name="connsiteX114" fmla="*/ 1575472 w 3159046"/>
                <a:gd name="connsiteY114" fmla="*/ 1450571 h 2909454"/>
                <a:gd name="connsiteX115" fmla="*/ 1554690 w 3159046"/>
                <a:gd name="connsiteY115" fmla="*/ 1492135 h 2909454"/>
                <a:gd name="connsiteX116" fmla="*/ 1533908 w 3159046"/>
                <a:gd name="connsiteY116" fmla="*/ 1571106 h 2909454"/>
                <a:gd name="connsiteX117" fmla="*/ 1504814 w 3159046"/>
                <a:gd name="connsiteY117" fmla="*/ 1566949 h 2909454"/>
                <a:gd name="connsiteX118" fmla="*/ 1479875 w 3159046"/>
                <a:gd name="connsiteY118" fmla="*/ 1554480 h 2909454"/>
                <a:gd name="connsiteX119" fmla="*/ 1467406 w 3159046"/>
                <a:gd name="connsiteY119" fmla="*/ 1546168 h 2909454"/>
                <a:gd name="connsiteX120" fmla="*/ 1442468 w 3159046"/>
                <a:gd name="connsiteY120" fmla="*/ 1562793 h 2909454"/>
                <a:gd name="connsiteX121" fmla="*/ 1454937 w 3159046"/>
                <a:gd name="connsiteY121" fmla="*/ 1604357 h 2909454"/>
                <a:gd name="connsiteX122" fmla="*/ 1467406 w 3159046"/>
                <a:gd name="connsiteY122" fmla="*/ 1612669 h 2909454"/>
                <a:gd name="connsiteX123" fmla="*/ 1508970 w 3159046"/>
                <a:gd name="connsiteY123" fmla="*/ 1608513 h 2909454"/>
                <a:gd name="connsiteX124" fmla="*/ 1538065 w 3159046"/>
                <a:gd name="connsiteY124" fmla="*/ 1612669 h 2909454"/>
                <a:gd name="connsiteX125" fmla="*/ 1508970 w 3159046"/>
                <a:gd name="connsiteY125" fmla="*/ 1641764 h 2909454"/>
                <a:gd name="connsiteX126" fmla="*/ 1500657 w 3159046"/>
                <a:gd name="connsiteY126" fmla="*/ 1654233 h 2909454"/>
                <a:gd name="connsiteX127" fmla="*/ 1463250 w 3159046"/>
                <a:gd name="connsiteY127" fmla="*/ 1675015 h 2909454"/>
                <a:gd name="connsiteX128" fmla="*/ 1434155 w 3159046"/>
                <a:gd name="connsiteY128" fmla="*/ 1687484 h 2909454"/>
                <a:gd name="connsiteX129" fmla="*/ 1429999 w 3159046"/>
                <a:gd name="connsiteY129" fmla="*/ 1687484 h 2909454"/>
                <a:gd name="connsiteX130" fmla="*/ 1438312 w 3159046"/>
                <a:gd name="connsiteY130" fmla="*/ 1787237 h 2909454"/>
                <a:gd name="connsiteX131" fmla="*/ 1463250 w 3159046"/>
                <a:gd name="connsiteY131" fmla="*/ 1820488 h 2909454"/>
                <a:gd name="connsiteX132" fmla="*/ 1471563 w 3159046"/>
                <a:gd name="connsiteY132" fmla="*/ 1832957 h 2909454"/>
                <a:gd name="connsiteX133" fmla="*/ 1475719 w 3159046"/>
                <a:gd name="connsiteY133" fmla="*/ 1845426 h 2909454"/>
                <a:gd name="connsiteX134" fmla="*/ 1417530 w 3159046"/>
                <a:gd name="connsiteY134" fmla="*/ 1845426 h 2909454"/>
                <a:gd name="connsiteX135" fmla="*/ 1413374 w 3159046"/>
                <a:gd name="connsiteY135" fmla="*/ 1832957 h 2909454"/>
                <a:gd name="connsiteX136" fmla="*/ 1400905 w 3159046"/>
                <a:gd name="connsiteY136" fmla="*/ 1820488 h 2909454"/>
                <a:gd name="connsiteX137" fmla="*/ 1380123 w 3159046"/>
                <a:gd name="connsiteY137" fmla="*/ 1799706 h 2909454"/>
                <a:gd name="connsiteX138" fmla="*/ 1375966 w 3159046"/>
                <a:gd name="connsiteY138" fmla="*/ 1812175 h 2909454"/>
                <a:gd name="connsiteX139" fmla="*/ 1371810 w 3159046"/>
                <a:gd name="connsiteY139" fmla="*/ 1857895 h 2909454"/>
                <a:gd name="connsiteX140" fmla="*/ 1384279 w 3159046"/>
                <a:gd name="connsiteY140" fmla="*/ 1862051 h 2909454"/>
                <a:gd name="connsiteX141" fmla="*/ 1417530 w 3159046"/>
                <a:gd name="connsiteY141" fmla="*/ 1899458 h 2909454"/>
                <a:gd name="connsiteX142" fmla="*/ 1421686 w 3159046"/>
                <a:gd name="connsiteY142" fmla="*/ 1911928 h 2909454"/>
                <a:gd name="connsiteX143" fmla="*/ 1434155 w 3159046"/>
                <a:gd name="connsiteY143" fmla="*/ 1928553 h 2909454"/>
                <a:gd name="connsiteX144" fmla="*/ 1429999 w 3159046"/>
                <a:gd name="connsiteY144" fmla="*/ 1957648 h 2909454"/>
                <a:gd name="connsiteX145" fmla="*/ 1421686 w 3159046"/>
                <a:gd name="connsiteY145" fmla="*/ 1970117 h 2909454"/>
                <a:gd name="connsiteX146" fmla="*/ 1313621 w 3159046"/>
                <a:gd name="connsiteY146" fmla="*/ 1982586 h 2909454"/>
                <a:gd name="connsiteX147" fmla="*/ 1334403 w 3159046"/>
                <a:gd name="connsiteY147" fmla="*/ 2011680 h 2909454"/>
                <a:gd name="connsiteX148" fmla="*/ 1359341 w 3159046"/>
                <a:gd name="connsiteY148" fmla="*/ 2036618 h 2909454"/>
                <a:gd name="connsiteX149" fmla="*/ 1355185 w 3159046"/>
                <a:gd name="connsiteY149" fmla="*/ 2061557 h 2909454"/>
                <a:gd name="connsiteX150" fmla="*/ 1342715 w 3159046"/>
                <a:gd name="connsiteY150" fmla="*/ 2069869 h 2909454"/>
                <a:gd name="connsiteX151" fmla="*/ 1330246 w 3159046"/>
                <a:gd name="connsiteY151" fmla="*/ 2094808 h 2909454"/>
                <a:gd name="connsiteX152" fmla="*/ 1346872 w 3159046"/>
                <a:gd name="connsiteY152" fmla="*/ 2119746 h 2909454"/>
                <a:gd name="connsiteX153" fmla="*/ 1355185 w 3159046"/>
                <a:gd name="connsiteY153" fmla="*/ 2136371 h 2909454"/>
                <a:gd name="connsiteX154" fmla="*/ 1371810 w 3159046"/>
                <a:gd name="connsiteY154" fmla="*/ 2161309 h 2909454"/>
                <a:gd name="connsiteX155" fmla="*/ 1384279 w 3159046"/>
                <a:gd name="connsiteY155" fmla="*/ 2186248 h 2909454"/>
                <a:gd name="connsiteX156" fmla="*/ 1388435 w 3159046"/>
                <a:gd name="connsiteY156" fmla="*/ 2198717 h 2909454"/>
                <a:gd name="connsiteX157" fmla="*/ 1384279 w 3159046"/>
                <a:gd name="connsiteY157" fmla="*/ 2231968 h 2909454"/>
                <a:gd name="connsiteX158" fmla="*/ 1371810 w 3159046"/>
                <a:gd name="connsiteY158" fmla="*/ 2244437 h 2909454"/>
                <a:gd name="connsiteX159" fmla="*/ 1330246 w 3159046"/>
                <a:gd name="connsiteY159" fmla="*/ 2269375 h 2909454"/>
                <a:gd name="connsiteX160" fmla="*/ 3159046 w 3159046"/>
                <a:gd name="connsiteY160" fmla="*/ 2261062 h 2909454"/>
                <a:gd name="connsiteX161" fmla="*/ 3121639 w 3159046"/>
                <a:gd name="connsiteY161" fmla="*/ 2344189 h 2909454"/>
                <a:gd name="connsiteX162" fmla="*/ 3109170 w 3159046"/>
                <a:gd name="connsiteY162" fmla="*/ 2468880 h 2909454"/>
                <a:gd name="connsiteX163" fmla="*/ 3084232 w 3159046"/>
                <a:gd name="connsiteY163" fmla="*/ 2489662 h 2909454"/>
                <a:gd name="connsiteX164" fmla="*/ 3071763 w 3159046"/>
                <a:gd name="connsiteY164" fmla="*/ 2506288 h 2909454"/>
                <a:gd name="connsiteX165" fmla="*/ 3063450 w 3159046"/>
                <a:gd name="connsiteY165" fmla="*/ 2589415 h 2909454"/>
                <a:gd name="connsiteX166" fmla="*/ 3055137 w 3159046"/>
                <a:gd name="connsiteY166" fmla="*/ 2601884 h 2909454"/>
                <a:gd name="connsiteX167" fmla="*/ 3050981 w 3159046"/>
                <a:gd name="connsiteY167" fmla="*/ 2614353 h 2909454"/>
                <a:gd name="connsiteX168" fmla="*/ 3042668 w 3159046"/>
                <a:gd name="connsiteY168" fmla="*/ 2660073 h 2909454"/>
                <a:gd name="connsiteX169" fmla="*/ 2884726 w 3159046"/>
                <a:gd name="connsiteY169" fmla="*/ 2635135 h 2909454"/>
                <a:gd name="connsiteX170" fmla="*/ 2651970 w 3159046"/>
                <a:gd name="connsiteY170" fmla="*/ 2589415 h 2909454"/>
                <a:gd name="connsiteX171" fmla="*/ 2656126 w 3159046"/>
                <a:gd name="connsiteY171" fmla="*/ 2830484 h 2909454"/>
                <a:gd name="connsiteX172" fmla="*/ 2523123 w 3159046"/>
                <a:gd name="connsiteY172" fmla="*/ 2818015 h 2909454"/>
                <a:gd name="connsiteX173" fmla="*/ 2518966 w 3159046"/>
                <a:gd name="connsiteY173" fmla="*/ 2784764 h 2909454"/>
                <a:gd name="connsiteX174" fmla="*/ 2506497 w 3159046"/>
                <a:gd name="connsiteY174" fmla="*/ 2751513 h 2909454"/>
                <a:gd name="connsiteX175" fmla="*/ 2494028 w 3159046"/>
                <a:gd name="connsiteY175" fmla="*/ 2747357 h 2909454"/>
                <a:gd name="connsiteX176" fmla="*/ 2477403 w 3159046"/>
                <a:gd name="connsiteY176" fmla="*/ 2734888 h 2909454"/>
                <a:gd name="connsiteX177" fmla="*/ 2452465 w 3159046"/>
                <a:gd name="connsiteY177" fmla="*/ 2709949 h 2909454"/>
                <a:gd name="connsiteX178" fmla="*/ 2439995 w 3159046"/>
                <a:gd name="connsiteY178" fmla="*/ 2697480 h 2909454"/>
                <a:gd name="connsiteX179" fmla="*/ 2427526 w 3159046"/>
                <a:gd name="connsiteY179" fmla="*/ 2693324 h 2909454"/>
                <a:gd name="connsiteX180" fmla="*/ 2406745 w 3159046"/>
                <a:gd name="connsiteY180" fmla="*/ 2797233 h 2909454"/>
                <a:gd name="connsiteX181" fmla="*/ 2394275 w 3159046"/>
                <a:gd name="connsiteY181" fmla="*/ 2805546 h 2909454"/>
                <a:gd name="connsiteX182" fmla="*/ 2352712 w 3159046"/>
                <a:gd name="connsiteY182" fmla="*/ 2801389 h 2909454"/>
                <a:gd name="connsiteX183" fmla="*/ 2340243 w 3159046"/>
                <a:gd name="connsiteY183" fmla="*/ 2464724 h 2909454"/>
                <a:gd name="connsiteX184" fmla="*/ 2290366 w 3159046"/>
                <a:gd name="connsiteY184" fmla="*/ 2464724 h 2909454"/>
                <a:gd name="connsiteX185" fmla="*/ 2261272 w 3159046"/>
                <a:gd name="connsiteY185" fmla="*/ 2439786 h 2909454"/>
                <a:gd name="connsiteX186" fmla="*/ 2248803 w 3159046"/>
                <a:gd name="connsiteY186" fmla="*/ 2431473 h 2909454"/>
                <a:gd name="connsiteX187" fmla="*/ 2169832 w 3159046"/>
                <a:gd name="connsiteY187" fmla="*/ 2423160 h 2909454"/>
                <a:gd name="connsiteX188" fmla="*/ 2157363 w 3159046"/>
                <a:gd name="connsiteY188" fmla="*/ 2419004 h 2909454"/>
                <a:gd name="connsiteX189" fmla="*/ 2144894 w 3159046"/>
                <a:gd name="connsiteY189" fmla="*/ 2410691 h 2909454"/>
                <a:gd name="connsiteX190" fmla="*/ 2119955 w 3159046"/>
                <a:gd name="connsiteY190" fmla="*/ 2406535 h 2909454"/>
                <a:gd name="connsiteX191" fmla="*/ 2103330 w 3159046"/>
                <a:gd name="connsiteY191" fmla="*/ 2402378 h 2909454"/>
                <a:gd name="connsiteX192" fmla="*/ 2090861 w 3159046"/>
                <a:gd name="connsiteY192" fmla="*/ 2394066 h 2909454"/>
                <a:gd name="connsiteX193" fmla="*/ 2016046 w 3159046"/>
                <a:gd name="connsiteY193" fmla="*/ 2402378 h 2909454"/>
                <a:gd name="connsiteX194" fmla="*/ 1966170 w 3159046"/>
                <a:gd name="connsiteY194" fmla="*/ 2427317 h 2909454"/>
                <a:gd name="connsiteX195" fmla="*/ 1957857 w 3159046"/>
                <a:gd name="connsiteY195" fmla="*/ 2452255 h 2909454"/>
                <a:gd name="connsiteX196" fmla="*/ 1945388 w 3159046"/>
                <a:gd name="connsiteY196" fmla="*/ 2460568 h 2909454"/>
                <a:gd name="connsiteX197" fmla="*/ 1907981 w 3159046"/>
                <a:gd name="connsiteY197" fmla="*/ 2468880 h 2909454"/>
                <a:gd name="connsiteX198" fmla="*/ 1874730 w 3159046"/>
                <a:gd name="connsiteY198" fmla="*/ 2464724 h 2909454"/>
                <a:gd name="connsiteX199" fmla="*/ 1853948 w 3159046"/>
                <a:gd name="connsiteY199" fmla="*/ 2427317 h 2909454"/>
                <a:gd name="connsiteX200" fmla="*/ 1849792 w 3159046"/>
                <a:gd name="connsiteY200" fmla="*/ 2439786 h 2909454"/>
                <a:gd name="connsiteX201" fmla="*/ 1824854 w 3159046"/>
                <a:gd name="connsiteY201" fmla="*/ 2456411 h 2909454"/>
                <a:gd name="connsiteX202" fmla="*/ 1816541 w 3159046"/>
                <a:gd name="connsiteY202" fmla="*/ 2497975 h 2909454"/>
                <a:gd name="connsiteX203" fmla="*/ 1808228 w 3159046"/>
                <a:gd name="connsiteY203" fmla="*/ 2522913 h 2909454"/>
                <a:gd name="connsiteX204" fmla="*/ 1795759 w 3159046"/>
                <a:gd name="connsiteY204" fmla="*/ 2527069 h 2909454"/>
                <a:gd name="connsiteX205" fmla="*/ 1754195 w 3159046"/>
                <a:gd name="connsiteY205" fmla="*/ 2522913 h 2909454"/>
                <a:gd name="connsiteX206" fmla="*/ 1758352 w 3159046"/>
                <a:gd name="connsiteY206" fmla="*/ 2489662 h 2909454"/>
                <a:gd name="connsiteX207" fmla="*/ 1725101 w 3159046"/>
                <a:gd name="connsiteY207" fmla="*/ 2477193 h 2909454"/>
                <a:gd name="connsiteX208" fmla="*/ 1675225 w 3159046"/>
                <a:gd name="connsiteY208" fmla="*/ 2489662 h 2909454"/>
                <a:gd name="connsiteX209" fmla="*/ 1666912 w 3159046"/>
                <a:gd name="connsiteY209" fmla="*/ 2514600 h 2909454"/>
                <a:gd name="connsiteX210" fmla="*/ 1658599 w 3159046"/>
                <a:gd name="connsiteY210" fmla="*/ 2527069 h 2909454"/>
                <a:gd name="connsiteX211" fmla="*/ 1654443 w 3159046"/>
                <a:gd name="connsiteY211" fmla="*/ 2552008 h 2909454"/>
                <a:gd name="connsiteX212" fmla="*/ 1650286 w 3159046"/>
                <a:gd name="connsiteY212" fmla="*/ 2589415 h 2909454"/>
                <a:gd name="connsiteX213" fmla="*/ 1641974 w 3159046"/>
                <a:gd name="connsiteY213" fmla="*/ 2601884 h 2909454"/>
                <a:gd name="connsiteX214" fmla="*/ 1625348 w 3159046"/>
                <a:gd name="connsiteY214" fmla="*/ 2626822 h 2909454"/>
                <a:gd name="connsiteX215" fmla="*/ 1637817 w 3159046"/>
                <a:gd name="connsiteY215" fmla="*/ 2635135 h 2909454"/>
                <a:gd name="connsiteX216" fmla="*/ 1641974 w 3159046"/>
                <a:gd name="connsiteY216" fmla="*/ 2647604 h 2909454"/>
                <a:gd name="connsiteX217" fmla="*/ 1600410 w 3159046"/>
                <a:gd name="connsiteY217" fmla="*/ 2643448 h 2909454"/>
                <a:gd name="connsiteX218" fmla="*/ 1592097 w 3159046"/>
                <a:gd name="connsiteY218" fmla="*/ 2630978 h 2909454"/>
                <a:gd name="connsiteX219" fmla="*/ 1583785 w 3159046"/>
                <a:gd name="connsiteY219" fmla="*/ 2597728 h 2909454"/>
                <a:gd name="connsiteX220" fmla="*/ 1571315 w 3159046"/>
                <a:gd name="connsiteY220" fmla="*/ 2547851 h 2909454"/>
                <a:gd name="connsiteX221" fmla="*/ 1517283 w 3159046"/>
                <a:gd name="connsiteY221" fmla="*/ 2552008 h 2909454"/>
                <a:gd name="connsiteX222" fmla="*/ 1492345 w 3159046"/>
                <a:gd name="connsiteY222" fmla="*/ 2560320 h 2909454"/>
                <a:gd name="connsiteX223" fmla="*/ 1479875 w 3159046"/>
                <a:gd name="connsiteY223" fmla="*/ 2564477 h 2909454"/>
                <a:gd name="connsiteX224" fmla="*/ 1425843 w 3159046"/>
                <a:gd name="connsiteY224" fmla="*/ 2560320 h 2909454"/>
                <a:gd name="connsiteX225" fmla="*/ 1380123 w 3159046"/>
                <a:gd name="connsiteY225" fmla="*/ 2556164 h 2909454"/>
                <a:gd name="connsiteX226" fmla="*/ 1384279 w 3159046"/>
                <a:gd name="connsiteY226" fmla="*/ 2539538 h 2909454"/>
                <a:gd name="connsiteX227" fmla="*/ 1405061 w 3159046"/>
                <a:gd name="connsiteY227" fmla="*/ 2510444 h 2909454"/>
                <a:gd name="connsiteX228" fmla="*/ 1429999 w 3159046"/>
                <a:gd name="connsiteY228" fmla="*/ 2485506 h 2909454"/>
                <a:gd name="connsiteX229" fmla="*/ 1438312 w 3159046"/>
                <a:gd name="connsiteY229" fmla="*/ 2439786 h 2909454"/>
                <a:gd name="connsiteX230" fmla="*/ 1434155 w 3159046"/>
                <a:gd name="connsiteY230" fmla="*/ 2410691 h 2909454"/>
                <a:gd name="connsiteX231" fmla="*/ 1429999 w 3159046"/>
                <a:gd name="connsiteY231" fmla="*/ 2394066 h 2909454"/>
                <a:gd name="connsiteX232" fmla="*/ 1417530 w 3159046"/>
                <a:gd name="connsiteY232" fmla="*/ 2385753 h 2909454"/>
                <a:gd name="connsiteX233" fmla="*/ 1413374 w 3159046"/>
                <a:gd name="connsiteY233" fmla="*/ 2373284 h 2909454"/>
                <a:gd name="connsiteX234" fmla="*/ 1400905 w 3159046"/>
                <a:gd name="connsiteY234" fmla="*/ 2369128 h 2909454"/>
                <a:gd name="connsiteX235" fmla="*/ 1388435 w 3159046"/>
                <a:gd name="connsiteY235" fmla="*/ 2360815 h 2909454"/>
                <a:gd name="connsiteX236" fmla="*/ 1346872 w 3159046"/>
                <a:gd name="connsiteY236" fmla="*/ 2364971 h 2909454"/>
                <a:gd name="connsiteX237" fmla="*/ 1351028 w 3159046"/>
                <a:gd name="connsiteY237" fmla="*/ 2381597 h 2909454"/>
                <a:gd name="connsiteX238" fmla="*/ 1367654 w 3159046"/>
                <a:gd name="connsiteY238" fmla="*/ 2389909 h 2909454"/>
                <a:gd name="connsiteX239" fmla="*/ 1388435 w 3159046"/>
                <a:gd name="connsiteY239" fmla="*/ 2414848 h 2909454"/>
                <a:gd name="connsiteX240" fmla="*/ 1384279 w 3159046"/>
                <a:gd name="connsiteY240" fmla="*/ 2448098 h 2909454"/>
                <a:gd name="connsiteX241" fmla="*/ 1317777 w 3159046"/>
                <a:gd name="connsiteY241" fmla="*/ 2443942 h 2909454"/>
                <a:gd name="connsiteX242" fmla="*/ 1301152 w 3159046"/>
                <a:gd name="connsiteY242" fmla="*/ 2419004 h 2909454"/>
                <a:gd name="connsiteX243" fmla="*/ 1296995 w 3159046"/>
                <a:gd name="connsiteY243" fmla="*/ 2402378 h 2909454"/>
                <a:gd name="connsiteX244" fmla="*/ 1292839 w 3159046"/>
                <a:gd name="connsiteY244" fmla="*/ 2290157 h 2909454"/>
                <a:gd name="connsiteX245" fmla="*/ 1280370 w 3159046"/>
                <a:gd name="connsiteY245" fmla="*/ 2277688 h 2909454"/>
                <a:gd name="connsiteX246" fmla="*/ 1276214 w 3159046"/>
                <a:gd name="connsiteY246" fmla="*/ 2256906 h 2909454"/>
                <a:gd name="connsiteX247" fmla="*/ 1255432 w 3159046"/>
                <a:gd name="connsiteY247" fmla="*/ 2248593 h 2909454"/>
                <a:gd name="connsiteX248" fmla="*/ 1163992 w 3159046"/>
                <a:gd name="connsiteY248" fmla="*/ 2252749 h 2909454"/>
                <a:gd name="connsiteX249" fmla="*/ 1159835 w 3159046"/>
                <a:gd name="connsiteY249" fmla="*/ 2269375 h 2909454"/>
                <a:gd name="connsiteX250" fmla="*/ 1159835 w 3159046"/>
                <a:gd name="connsiteY250" fmla="*/ 2448098 h 2909454"/>
                <a:gd name="connsiteX251" fmla="*/ 1168148 w 3159046"/>
                <a:gd name="connsiteY251" fmla="*/ 2460568 h 2909454"/>
                <a:gd name="connsiteX252" fmla="*/ 1180617 w 3159046"/>
                <a:gd name="connsiteY252" fmla="*/ 2468880 h 2909454"/>
                <a:gd name="connsiteX253" fmla="*/ 1197243 w 3159046"/>
                <a:gd name="connsiteY253" fmla="*/ 2510444 h 2909454"/>
                <a:gd name="connsiteX254" fmla="*/ 1201399 w 3159046"/>
                <a:gd name="connsiteY254" fmla="*/ 2522913 h 2909454"/>
                <a:gd name="connsiteX255" fmla="*/ 1213868 w 3159046"/>
                <a:gd name="connsiteY255" fmla="*/ 2606040 h 2909454"/>
                <a:gd name="connsiteX256" fmla="*/ 1218025 w 3159046"/>
                <a:gd name="connsiteY256" fmla="*/ 2788920 h 2909454"/>
                <a:gd name="connsiteX257" fmla="*/ 1222181 w 3159046"/>
                <a:gd name="connsiteY257" fmla="*/ 2801389 h 2909454"/>
                <a:gd name="connsiteX258" fmla="*/ 1226337 w 3159046"/>
                <a:gd name="connsiteY258" fmla="*/ 2851266 h 2909454"/>
                <a:gd name="connsiteX259" fmla="*/ 1255432 w 3159046"/>
                <a:gd name="connsiteY259" fmla="*/ 2909454 h 2909454"/>
                <a:gd name="connsiteX260" fmla="*/ 827326 w 3159046"/>
                <a:gd name="connsiteY260" fmla="*/ 2813858 h 2909454"/>
                <a:gd name="connsiteX261" fmla="*/ 868890 w 3159046"/>
                <a:gd name="connsiteY261" fmla="*/ 2718262 h 2909454"/>
                <a:gd name="connsiteX262" fmla="*/ 914610 w 3159046"/>
                <a:gd name="connsiteY262" fmla="*/ 2722418 h 2909454"/>
                <a:gd name="connsiteX263" fmla="*/ 939548 w 3159046"/>
                <a:gd name="connsiteY263" fmla="*/ 2726575 h 2909454"/>
                <a:gd name="connsiteX264" fmla="*/ 935392 w 3159046"/>
                <a:gd name="connsiteY264" fmla="*/ 2714106 h 2909454"/>
                <a:gd name="connsiteX265" fmla="*/ 939548 w 3159046"/>
                <a:gd name="connsiteY265" fmla="*/ 2660073 h 2909454"/>
                <a:gd name="connsiteX266" fmla="*/ 947861 w 3159046"/>
                <a:gd name="connsiteY266" fmla="*/ 2647604 h 2909454"/>
                <a:gd name="connsiteX267" fmla="*/ 931235 w 3159046"/>
                <a:gd name="connsiteY267" fmla="*/ 2622666 h 2909454"/>
                <a:gd name="connsiteX268" fmla="*/ 914610 w 3159046"/>
                <a:gd name="connsiteY268" fmla="*/ 2589415 h 2909454"/>
                <a:gd name="connsiteX269" fmla="*/ 897985 w 3159046"/>
                <a:gd name="connsiteY269" fmla="*/ 2564477 h 2909454"/>
                <a:gd name="connsiteX270" fmla="*/ 893828 w 3159046"/>
                <a:gd name="connsiteY270" fmla="*/ 2547851 h 2909454"/>
                <a:gd name="connsiteX271" fmla="*/ 885515 w 3159046"/>
                <a:gd name="connsiteY271" fmla="*/ 2535382 h 2909454"/>
                <a:gd name="connsiteX272" fmla="*/ 881359 w 3159046"/>
                <a:gd name="connsiteY272" fmla="*/ 2522913 h 2909454"/>
                <a:gd name="connsiteX273" fmla="*/ 885515 w 3159046"/>
                <a:gd name="connsiteY273" fmla="*/ 2464724 h 2909454"/>
                <a:gd name="connsiteX274" fmla="*/ 893828 w 3159046"/>
                <a:gd name="connsiteY274" fmla="*/ 2439786 h 2909454"/>
                <a:gd name="connsiteX275" fmla="*/ 710948 w 3159046"/>
                <a:gd name="connsiteY275" fmla="*/ 2452255 h 2909454"/>
                <a:gd name="connsiteX276" fmla="*/ 715105 w 3159046"/>
                <a:gd name="connsiteY276" fmla="*/ 2398222 h 2909454"/>
                <a:gd name="connsiteX277" fmla="*/ 669385 w 3159046"/>
                <a:gd name="connsiteY277" fmla="*/ 2335877 h 2909454"/>
                <a:gd name="connsiteX278" fmla="*/ 665228 w 3159046"/>
                <a:gd name="connsiteY278" fmla="*/ 2281844 h 2909454"/>
                <a:gd name="connsiteX279" fmla="*/ 582101 w 3159046"/>
                <a:gd name="connsiteY279" fmla="*/ 2286000 h 2909454"/>
                <a:gd name="connsiteX280" fmla="*/ 569632 w 3159046"/>
                <a:gd name="connsiteY280" fmla="*/ 2290157 h 2909454"/>
                <a:gd name="connsiteX281" fmla="*/ 536381 w 3159046"/>
                <a:gd name="connsiteY281" fmla="*/ 2302626 h 2909454"/>
                <a:gd name="connsiteX282" fmla="*/ 519755 w 3159046"/>
                <a:gd name="connsiteY282" fmla="*/ 2331720 h 2909454"/>
                <a:gd name="connsiteX283" fmla="*/ 511443 w 3159046"/>
                <a:gd name="connsiteY283" fmla="*/ 2369128 h 2909454"/>
                <a:gd name="connsiteX284" fmla="*/ 498974 w 3159046"/>
                <a:gd name="connsiteY284" fmla="*/ 2377440 h 2909454"/>
                <a:gd name="connsiteX285" fmla="*/ 490661 w 3159046"/>
                <a:gd name="connsiteY285" fmla="*/ 2389909 h 2909454"/>
                <a:gd name="connsiteX286" fmla="*/ 478192 w 3159046"/>
                <a:gd name="connsiteY286" fmla="*/ 2398222 h 2909454"/>
                <a:gd name="connsiteX287" fmla="*/ 474035 w 3159046"/>
                <a:gd name="connsiteY287" fmla="*/ 2402378 h 2909454"/>
                <a:gd name="connsiteX288" fmla="*/ 166465 w 3159046"/>
                <a:gd name="connsiteY288" fmla="*/ 2402378 h 2909454"/>
                <a:gd name="connsiteX289" fmla="*/ 166465 w 3159046"/>
                <a:gd name="connsiteY289" fmla="*/ 1990898 h 2909454"/>
                <a:gd name="connsiteX290" fmla="*/ 91650 w 3159046"/>
                <a:gd name="connsiteY290" fmla="*/ 1899458 h 2909454"/>
                <a:gd name="connsiteX291" fmla="*/ 8523 w 3159046"/>
                <a:gd name="connsiteY291" fmla="*/ 1899458 h 2909454"/>
                <a:gd name="connsiteX292" fmla="*/ 4366 w 3159046"/>
                <a:gd name="connsiteY292" fmla="*/ 1849582 h 2909454"/>
                <a:gd name="connsiteX293" fmla="*/ 12679 w 3159046"/>
                <a:gd name="connsiteY293" fmla="*/ 1837113 h 2909454"/>
                <a:gd name="connsiteX294" fmla="*/ 16835 w 3159046"/>
                <a:gd name="connsiteY294" fmla="*/ 1816331 h 2909454"/>
                <a:gd name="connsiteX295" fmla="*/ 45930 w 3159046"/>
                <a:gd name="connsiteY295" fmla="*/ 1799706 h 2909454"/>
                <a:gd name="connsiteX296" fmla="*/ 58399 w 3159046"/>
                <a:gd name="connsiteY296" fmla="*/ 1787237 h 2909454"/>
                <a:gd name="connsiteX297" fmla="*/ 83337 w 3159046"/>
                <a:gd name="connsiteY297" fmla="*/ 1783080 h 2909454"/>
                <a:gd name="connsiteX298" fmla="*/ 95806 w 3159046"/>
                <a:gd name="connsiteY298" fmla="*/ 1778924 h 2909454"/>
                <a:gd name="connsiteX299" fmla="*/ 108275 w 3159046"/>
                <a:gd name="connsiteY299" fmla="*/ 1770611 h 2909454"/>
                <a:gd name="connsiteX300" fmla="*/ 137370 w 3159046"/>
                <a:gd name="connsiteY300" fmla="*/ 1753986 h 2909454"/>
                <a:gd name="connsiteX301" fmla="*/ 149839 w 3159046"/>
                <a:gd name="connsiteY301" fmla="*/ 1741517 h 2909454"/>
                <a:gd name="connsiteX302" fmla="*/ 166465 w 3159046"/>
                <a:gd name="connsiteY302" fmla="*/ 1733204 h 2909454"/>
                <a:gd name="connsiteX303" fmla="*/ 191403 w 3159046"/>
                <a:gd name="connsiteY303" fmla="*/ 1708266 h 2909454"/>
                <a:gd name="connsiteX304" fmla="*/ 203872 w 3159046"/>
                <a:gd name="connsiteY304" fmla="*/ 1695797 h 2909454"/>
                <a:gd name="connsiteX305" fmla="*/ 216341 w 3159046"/>
                <a:gd name="connsiteY305" fmla="*/ 1691640 h 2909454"/>
                <a:gd name="connsiteX306" fmla="*/ 228810 w 3159046"/>
                <a:gd name="connsiteY306" fmla="*/ 1620982 h 2909454"/>
                <a:gd name="connsiteX307" fmla="*/ 208028 w 3159046"/>
                <a:gd name="connsiteY307" fmla="*/ 1616826 h 2909454"/>
                <a:gd name="connsiteX308" fmla="*/ 162308 w 3159046"/>
                <a:gd name="connsiteY308" fmla="*/ 1612669 h 2909454"/>
                <a:gd name="connsiteX309" fmla="*/ 149839 w 3159046"/>
                <a:gd name="connsiteY309" fmla="*/ 1604357 h 2909454"/>
                <a:gd name="connsiteX310" fmla="*/ 137370 w 3159046"/>
                <a:gd name="connsiteY310" fmla="*/ 1600200 h 2909454"/>
                <a:gd name="connsiteX311" fmla="*/ 112432 w 3159046"/>
                <a:gd name="connsiteY311" fmla="*/ 1583575 h 2909454"/>
                <a:gd name="connsiteX312" fmla="*/ 104119 w 3159046"/>
                <a:gd name="connsiteY312" fmla="*/ 1571106 h 2909454"/>
                <a:gd name="connsiteX313" fmla="*/ 91650 w 3159046"/>
                <a:gd name="connsiteY313" fmla="*/ 1558637 h 2909454"/>
                <a:gd name="connsiteX314" fmla="*/ 70868 w 3159046"/>
                <a:gd name="connsiteY314" fmla="*/ 1521229 h 2909454"/>
                <a:gd name="connsiteX315" fmla="*/ 58399 w 3159046"/>
                <a:gd name="connsiteY315" fmla="*/ 1512917 h 2909454"/>
                <a:gd name="connsiteX316" fmla="*/ 54243 w 3159046"/>
                <a:gd name="connsiteY316" fmla="*/ 1496291 h 2909454"/>
                <a:gd name="connsiteX317" fmla="*/ 41774 w 3159046"/>
                <a:gd name="connsiteY317" fmla="*/ 1487978 h 2909454"/>
                <a:gd name="connsiteX318" fmla="*/ 33461 w 3159046"/>
                <a:gd name="connsiteY318" fmla="*/ 1475509 h 2909454"/>
                <a:gd name="connsiteX319" fmla="*/ 37617 w 3159046"/>
                <a:gd name="connsiteY319" fmla="*/ 1267691 h 2909454"/>
                <a:gd name="connsiteX320" fmla="*/ 45930 w 3159046"/>
                <a:gd name="connsiteY320" fmla="*/ 1255222 h 2909454"/>
                <a:gd name="connsiteX321" fmla="*/ 58399 w 3159046"/>
                <a:gd name="connsiteY321" fmla="*/ 1242753 h 2909454"/>
                <a:gd name="connsiteX322" fmla="*/ 70868 w 3159046"/>
                <a:gd name="connsiteY322" fmla="*/ 1226128 h 2909454"/>
                <a:gd name="connsiteX323" fmla="*/ 95806 w 3159046"/>
                <a:gd name="connsiteY323" fmla="*/ 1201189 h 2909454"/>
                <a:gd name="connsiteX324" fmla="*/ 108275 w 3159046"/>
                <a:gd name="connsiteY324" fmla="*/ 1188720 h 2909454"/>
                <a:gd name="connsiteX325" fmla="*/ 108275 w 3159046"/>
                <a:gd name="connsiteY325" fmla="*/ 1105593 h 2909454"/>
                <a:gd name="connsiteX326" fmla="*/ 99963 w 3159046"/>
                <a:gd name="connsiteY326" fmla="*/ 1064029 h 2909454"/>
                <a:gd name="connsiteX327" fmla="*/ 91650 w 3159046"/>
                <a:gd name="connsiteY327" fmla="*/ 1039091 h 2909454"/>
                <a:gd name="connsiteX328" fmla="*/ 83337 w 3159046"/>
                <a:gd name="connsiteY328" fmla="*/ 1001684 h 2909454"/>
                <a:gd name="connsiteX329" fmla="*/ 75025 w 3159046"/>
                <a:gd name="connsiteY329" fmla="*/ 989215 h 2909454"/>
                <a:gd name="connsiteX330" fmla="*/ 70868 w 3159046"/>
                <a:gd name="connsiteY330" fmla="*/ 918557 h 2909454"/>
                <a:gd name="connsiteX331" fmla="*/ 195559 w 3159046"/>
                <a:gd name="connsiteY331" fmla="*/ 918557 h 2909454"/>
                <a:gd name="connsiteX332" fmla="*/ 241279 w 3159046"/>
                <a:gd name="connsiteY332" fmla="*/ 852055 h 2909454"/>
                <a:gd name="connsiteX333" fmla="*/ 237123 w 3159046"/>
                <a:gd name="connsiteY333" fmla="*/ 785553 h 2909454"/>
                <a:gd name="connsiteX334" fmla="*/ 228810 w 3159046"/>
                <a:gd name="connsiteY334" fmla="*/ 623455 h 2909454"/>
                <a:gd name="connsiteX335" fmla="*/ 137370 w 3159046"/>
                <a:gd name="connsiteY335" fmla="*/ 619298 h 2909454"/>
                <a:gd name="connsiteX336" fmla="*/ 116588 w 3159046"/>
                <a:gd name="connsiteY336" fmla="*/ 386542 h 2909454"/>
                <a:gd name="connsiteX337" fmla="*/ 178934 w 3159046"/>
                <a:gd name="connsiteY337" fmla="*/ 320040 h 2909454"/>
                <a:gd name="connsiteX338" fmla="*/ 187246 w 3159046"/>
                <a:gd name="connsiteY338" fmla="*/ 282633 h 2909454"/>
                <a:gd name="connsiteX339" fmla="*/ 191403 w 3159046"/>
                <a:gd name="connsiteY339" fmla="*/ 261851 h 2909454"/>
                <a:gd name="connsiteX340" fmla="*/ 212185 w 3159046"/>
                <a:gd name="connsiteY340" fmla="*/ 236913 h 2909454"/>
                <a:gd name="connsiteX341" fmla="*/ 253748 w 3159046"/>
                <a:gd name="connsiteY341" fmla="*/ 236913 h 2909454"/>
                <a:gd name="connsiteX342" fmla="*/ 461566 w 3159046"/>
                <a:gd name="connsiteY342" fmla="*/ 245226 h 2909454"/>
                <a:gd name="connsiteX343" fmla="*/ 532225 w 3159046"/>
                <a:gd name="connsiteY343" fmla="*/ 315884 h 2909454"/>
                <a:gd name="connsiteX344" fmla="*/ 536381 w 3159046"/>
                <a:gd name="connsiteY344" fmla="*/ 357448 h 2909454"/>
                <a:gd name="connsiteX345" fmla="*/ 619508 w 3159046"/>
                <a:gd name="connsiteY345" fmla="*/ 361604 h 2909454"/>
                <a:gd name="connsiteX346" fmla="*/ 619508 w 3159046"/>
                <a:gd name="connsiteY346" fmla="*/ 444731 h 2909454"/>
                <a:gd name="connsiteX347" fmla="*/ 710948 w 3159046"/>
                <a:gd name="connsiteY347" fmla="*/ 444731 h 2909454"/>
                <a:gd name="connsiteX348" fmla="*/ 873046 w 3159046"/>
                <a:gd name="connsiteY348" fmla="*/ 357448 h 2909454"/>
                <a:gd name="connsiteX349" fmla="*/ 893828 w 3159046"/>
                <a:gd name="connsiteY349" fmla="*/ 278477 h 2909454"/>
                <a:gd name="connsiteX350" fmla="*/ 927079 w 3159046"/>
                <a:gd name="connsiteY350" fmla="*/ 249382 h 2909454"/>
                <a:gd name="connsiteX351" fmla="*/ 922923 w 3159046"/>
                <a:gd name="connsiteY351" fmla="*/ 228600 h 2909454"/>
                <a:gd name="connsiteX352" fmla="*/ 906297 w 3159046"/>
                <a:gd name="connsiteY352" fmla="*/ 203662 h 2909454"/>
                <a:gd name="connsiteX353" fmla="*/ 897985 w 3159046"/>
                <a:gd name="connsiteY353" fmla="*/ 191193 h 2909454"/>
                <a:gd name="connsiteX354" fmla="*/ 889672 w 3159046"/>
                <a:gd name="connsiteY354" fmla="*/ 178724 h 2909454"/>
                <a:gd name="connsiteX355" fmla="*/ 877203 w 3159046"/>
                <a:gd name="connsiteY355" fmla="*/ 149629 h 2909454"/>
                <a:gd name="connsiteX356" fmla="*/ 881359 w 3159046"/>
                <a:gd name="connsiteY356" fmla="*/ 112222 h 2909454"/>
                <a:gd name="connsiteX357" fmla="*/ 893828 w 3159046"/>
                <a:gd name="connsiteY357" fmla="*/ 83128 h 2909454"/>
                <a:gd name="connsiteX358" fmla="*/ 856421 w 3159046"/>
                <a:gd name="connsiteY358" fmla="*/ 0 h 2909454"/>
                <a:gd name="connsiteX0" fmla="*/ 856421 w 3159046"/>
                <a:gd name="connsiteY0" fmla="*/ 0 h 2909454"/>
                <a:gd name="connsiteX1" fmla="*/ 1774977 w 3159046"/>
                <a:gd name="connsiteY1" fmla="*/ 12469 h 2909454"/>
                <a:gd name="connsiteX2" fmla="*/ 1754195 w 3159046"/>
                <a:gd name="connsiteY2" fmla="*/ 78971 h 2909454"/>
                <a:gd name="connsiteX3" fmla="*/ 1750039 w 3159046"/>
                <a:gd name="connsiteY3" fmla="*/ 116378 h 2909454"/>
                <a:gd name="connsiteX4" fmla="*/ 1758352 w 3159046"/>
                <a:gd name="connsiteY4" fmla="*/ 133004 h 2909454"/>
                <a:gd name="connsiteX5" fmla="*/ 1808228 w 3159046"/>
                <a:gd name="connsiteY5" fmla="*/ 128848 h 2909454"/>
                <a:gd name="connsiteX6" fmla="*/ 1824854 w 3159046"/>
                <a:gd name="connsiteY6" fmla="*/ 116378 h 2909454"/>
                <a:gd name="connsiteX7" fmla="*/ 1824854 w 3159046"/>
                <a:gd name="connsiteY7" fmla="*/ 66502 h 2909454"/>
                <a:gd name="connsiteX8" fmla="*/ 1829010 w 3159046"/>
                <a:gd name="connsiteY8" fmla="*/ 45720 h 2909454"/>
                <a:gd name="connsiteX9" fmla="*/ 1853948 w 3159046"/>
                <a:gd name="connsiteY9" fmla="*/ 54033 h 2909454"/>
                <a:gd name="connsiteX10" fmla="*/ 1862261 w 3159046"/>
                <a:gd name="connsiteY10" fmla="*/ 78971 h 2909454"/>
                <a:gd name="connsiteX11" fmla="*/ 1866417 w 3159046"/>
                <a:gd name="connsiteY11" fmla="*/ 91440 h 2909454"/>
                <a:gd name="connsiteX12" fmla="*/ 1858105 w 3159046"/>
                <a:gd name="connsiteY12" fmla="*/ 170411 h 2909454"/>
                <a:gd name="connsiteX13" fmla="*/ 1845635 w 3159046"/>
                <a:gd name="connsiteY13" fmla="*/ 178724 h 2909454"/>
                <a:gd name="connsiteX14" fmla="*/ 1841479 w 3159046"/>
                <a:gd name="connsiteY14" fmla="*/ 191193 h 2909454"/>
                <a:gd name="connsiteX15" fmla="*/ 1816541 w 3159046"/>
                <a:gd name="connsiteY15" fmla="*/ 211975 h 2909454"/>
                <a:gd name="connsiteX16" fmla="*/ 1795759 w 3159046"/>
                <a:gd name="connsiteY16" fmla="*/ 236913 h 2909454"/>
                <a:gd name="connsiteX17" fmla="*/ 1791603 w 3159046"/>
                <a:gd name="connsiteY17" fmla="*/ 249382 h 2909454"/>
                <a:gd name="connsiteX18" fmla="*/ 1845635 w 3159046"/>
                <a:gd name="connsiteY18" fmla="*/ 315884 h 2909454"/>
                <a:gd name="connsiteX19" fmla="*/ 1853948 w 3159046"/>
                <a:gd name="connsiteY19" fmla="*/ 332509 h 2909454"/>
                <a:gd name="connsiteX20" fmla="*/ 1862261 w 3159046"/>
                <a:gd name="connsiteY20" fmla="*/ 344978 h 2909454"/>
                <a:gd name="connsiteX21" fmla="*/ 1841479 w 3159046"/>
                <a:gd name="connsiteY21" fmla="*/ 365760 h 2909454"/>
                <a:gd name="connsiteX22" fmla="*/ 1820697 w 3159046"/>
                <a:gd name="connsiteY22" fmla="*/ 386542 h 2909454"/>
                <a:gd name="connsiteX23" fmla="*/ 1795759 w 3159046"/>
                <a:gd name="connsiteY23" fmla="*/ 411480 h 2909454"/>
                <a:gd name="connsiteX24" fmla="*/ 1783290 w 3159046"/>
                <a:gd name="connsiteY24" fmla="*/ 423949 h 2909454"/>
                <a:gd name="connsiteX25" fmla="*/ 1787446 w 3159046"/>
                <a:gd name="connsiteY25" fmla="*/ 448888 h 2909454"/>
                <a:gd name="connsiteX26" fmla="*/ 1812385 w 3159046"/>
                <a:gd name="connsiteY26" fmla="*/ 457200 h 2909454"/>
                <a:gd name="connsiteX27" fmla="*/ 1824854 w 3159046"/>
                <a:gd name="connsiteY27" fmla="*/ 461357 h 2909454"/>
                <a:gd name="connsiteX28" fmla="*/ 1837323 w 3159046"/>
                <a:gd name="connsiteY28" fmla="*/ 465513 h 2909454"/>
                <a:gd name="connsiteX29" fmla="*/ 1874730 w 3159046"/>
                <a:gd name="connsiteY29" fmla="*/ 461357 h 2909454"/>
                <a:gd name="connsiteX30" fmla="*/ 1899668 w 3159046"/>
                <a:gd name="connsiteY30" fmla="*/ 440575 h 2909454"/>
                <a:gd name="connsiteX31" fmla="*/ 1912137 w 3159046"/>
                <a:gd name="connsiteY31" fmla="*/ 432262 h 2909454"/>
                <a:gd name="connsiteX32" fmla="*/ 1924606 w 3159046"/>
                <a:gd name="connsiteY32" fmla="*/ 436418 h 2909454"/>
                <a:gd name="connsiteX33" fmla="*/ 1932919 w 3159046"/>
                <a:gd name="connsiteY33" fmla="*/ 453044 h 2909454"/>
                <a:gd name="connsiteX34" fmla="*/ 1920450 w 3159046"/>
                <a:gd name="connsiteY34" fmla="*/ 482138 h 2909454"/>
                <a:gd name="connsiteX35" fmla="*/ 1907981 w 3159046"/>
                <a:gd name="connsiteY35" fmla="*/ 494608 h 2909454"/>
                <a:gd name="connsiteX36" fmla="*/ 1887199 w 3159046"/>
                <a:gd name="connsiteY36" fmla="*/ 498764 h 2909454"/>
                <a:gd name="connsiteX37" fmla="*/ 1874730 w 3159046"/>
                <a:gd name="connsiteY37" fmla="*/ 511233 h 2909454"/>
                <a:gd name="connsiteX38" fmla="*/ 1903825 w 3159046"/>
                <a:gd name="connsiteY38" fmla="*/ 532015 h 2909454"/>
                <a:gd name="connsiteX39" fmla="*/ 1916294 w 3159046"/>
                <a:gd name="connsiteY39" fmla="*/ 540328 h 2909454"/>
                <a:gd name="connsiteX40" fmla="*/ 1928763 w 3159046"/>
                <a:gd name="connsiteY40" fmla="*/ 544484 h 2909454"/>
                <a:gd name="connsiteX41" fmla="*/ 1949545 w 3159046"/>
                <a:gd name="connsiteY41" fmla="*/ 569422 h 2909454"/>
                <a:gd name="connsiteX42" fmla="*/ 1953701 w 3159046"/>
                <a:gd name="connsiteY42" fmla="*/ 594360 h 2909454"/>
                <a:gd name="connsiteX43" fmla="*/ 1928763 w 3159046"/>
                <a:gd name="connsiteY43" fmla="*/ 602673 h 2909454"/>
                <a:gd name="connsiteX44" fmla="*/ 1891355 w 3159046"/>
                <a:gd name="connsiteY44" fmla="*/ 598517 h 2909454"/>
                <a:gd name="connsiteX45" fmla="*/ 1866417 w 3159046"/>
                <a:gd name="connsiteY45" fmla="*/ 577735 h 2909454"/>
                <a:gd name="connsiteX46" fmla="*/ 1853948 w 3159046"/>
                <a:gd name="connsiteY46" fmla="*/ 565266 h 2909454"/>
                <a:gd name="connsiteX47" fmla="*/ 1845635 w 3159046"/>
                <a:gd name="connsiteY47" fmla="*/ 544484 h 2909454"/>
                <a:gd name="connsiteX48" fmla="*/ 1837323 w 3159046"/>
                <a:gd name="connsiteY48" fmla="*/ 556953 h 2909454"/>
                <a:gd name="connsiteX49" fmla="*/ 1829010 w 3159046"/>
                <a:gd name="connsiteY49" fmla="*/ 573578 h 2909454"/>
                <a:gd name="connsiteX50" fmla="*/ 1833166 w 3159046"/>
                <a:gd name="connsiteY50" fmla="*/ 615142 h 2909454"/>
                <a:gd name="connsiteX51" fmla="*/ 1853948 w 3159046"/>
                <a:gd name="connsiteY51" fmla="*/ 635924 h 2909454"/>
                <a:gd name="connsiteX52" fmla="*/ 1866417 w 3159046"/>
                <a:gd name="connsiteY52" fmla="*/ 648393 h 2909454"/>
                <a:gd name="connsiteX53" fmla="*/ 1957857 w 3159046"/>
                <a:gd name="connsiteY53" fmla="*/ 648393 h 2909454"/>
                <a:gd name="connsiteX54" fmla="*/ 1962014 w 3159046"/>
                <a:gd name="connsiteY54" fmla="*/ 660862 h 2909454"/>
                <a:gd name="connsiteX55" fmla="*/ 1953701 w 3159046"/>
                <a:gd name="connsiteY55" fmla="*/ 677488 h 2909454"/>
                <a:gd name="connsiteX56" fmla="*/ 1949545 w 3159046"/>
                <a:gd name="connsiteY56" fmla="*/ 710738 h 2909454"/>
                <a:gd name="connsiteX57" fmla="*/ 1924606 w 3159046"/>
                <a:gd name="connsiteY57" fmla="*/ 735677 h 2909454"/>
                <a:gd name="connsiteX58" fmla="*/ 1932919 w 3159046"/>
                <a:gd name="connsiteY58" fmla="*/ 748146 h 2909454"/>
                <a:gd name="connsiteX59" fmla="*/ 1966170 w 3159046"/>
                <a:gd name="connsiteY59" fmla="*/ 756458 h 2909454"/>
                <a:gd name="connsiteX60" fmla="*/ 2036828 w 3159046"/>
                <a:gd name="connsiteY60" fmla="*/ 739833 h 2909454"/>
                <a:gd name="connsiteX61" fmla="*/ 2049297 w 3159046"/>
                <a:gd name="connsiteY61" fmla="*/ 727364 h 2909454"/>
                <a:gd name="connsiteX62" fmla="*/ 2065923 w 3159046"/>
                <a:gd name="connsiteY62" fmla="*/ 731520 h 2909454"/>
                <a:gd name="connsiteX63" fmla="*/ 2049297 w 3159046"/>
                <a:gd name="connsiteY63" fmla="*/ 764771 h 2909454"/>
                <a:gd name="connsiteX64" fmla="*/ 2024359 w 3159046"/>
                <a:gd name="connsiteY64" fmla="*/ 781397 h 2909454"/>
                <a:gd name="connsiteX65" fmla="*/ 2011890 w 3159046"/>
                <a:gd name="connsiteY65" fmla="*/ 798022 h 2909454"/>
                <a:gd name="connsiteX66" fmla="*/ 1953701 w 3159046"/>
                <a:gd name="connsiteY66" fmla="*/ 810491 h 2909454"/>
                <a:gd name="connsiteX67" fmla="*/ 1945388 w 3159046"/>
                <a:gd name="connsiteY67" fmla="*/ 822960 h 2909454"/>
                <a:gd name="connsiteX68" fmla="*/ 1953701 w 3159046"/>
                <a:gd name="connsiteY68" fmla="*/ 860368 h 2909454"/>
                <a:gd name="connsiteX69" fmla="*/ 1957857 w 3159046"/>
                <a:gd name="connsiteY69" fmla="*/ 885306 h 2909454"/>
                <a:gd name="connsiteX70" fmla="*/ 1949545 w 3159046"/>
                <a:gd name="connsiteY70" fmla="*/ 906088 h 2909454"/>
                <a:gd name="connsiteX71" fmla="*/ 1920450 w 3159046"/>
                <a:gd name="connsiteY71" fmla="*/ 893618 h 2909454"/>
                <a:gd name="connsiteX72" fmla="*/ 1912137 w 3159046"/>
                <a:gd name="connsiteY72" fmla="*/ 881149 h 2909454"/>
                <a:gd name="connsiteX73" fmla="*/ 1878886 w 3159046"/>
                <a:gd name="connsiteY73" fmla="*/ 881149 h 2909454"/>
                <a:gd name="connsiteX74" fmla="*/ 1866417 w 3159046"/>
                <a:gd name="connsiteY74" fmla="*/ 889462 h 2909454"/>
                <a:gd name="connsiteX75" fmla="*/ 1829010 w 3159046"/>
                <a:gd name="connsiteY75" fmla="*/ 897775 h 2909454"/>
                <a:gd name="connsiteX76" fmla="*/ 1808228 w 3159046"/>
                <a:gd name="connsiteY76" fmla="*/ 918557 h 2909454"/>
                <a:gd name="connsiteX77" fmla="*/ 1799915 w 3159046"/>
                <a:gd name="connsiteY77" fmla="*/ 931026 h 2909454"/>
                <a:gd name="connsiteX78" fmla="*/ 1783290 w 3159046"/>
                <a:gd name="connsiteY78" fmla="*/ 935182 h 2909454"/>
                <a:gd name="connsiteX79" fmla="*/ 1770821 w 3159046"/>
                <a:gd name="connsiteY79" fmla="*/ 939338 h 2909454"/>
                <a:gd name="connsiteX80" fmla="*/ 1762508 w 3159046"/>
                <a:gd name="connsiteY80" fmla="*/ 951808 h 2909454"/>
                <a:gd name="connsiteX81" fmla="*/ 1783290 w 3159046"/>
                <a:gd name="connsiteY81" fmla="*/ 989215 h 2909454"/>
                <a:gd name="connsiteX82" fmla="*/ 1874730 w 3159046"/>
                <a:gd name="connsiteY82" fmla="*/ 985058 h 2909454"/>
                <a:gd name="connsiteX83" fmla="*/ 1899668 w 3159046"/>
                <a:gd name="connsiteY83" fmla="*/ 976746 h 2909454"/>
                <a:gd name="connsiteX84" fmla="*/ 1907981 w 3159046"/>
                <a:gd name="connsiteY84" fmla="*/ 964277 h 2909454"/>
                <a:gd name="connsiteX85" fmla="*/ 1945388 w 3159046"/>
                <a:gd name="connsiteY85" fmla="*/ 980902 h 2909454"/>
                <a:gd name="connsiteX86" fmla="*/ 1928763 w 3159046"/>
                <a:gd name="connsiteY86" fmla="*/ 997528 h 2909454"/>
                <a:gd name="connsiteX87" fmla="*/ 1891355 w 3159046"/>
                <a:gd name="connsiteY87" fmla="*/ 1034935 h 2909454"/>
                <a:gd name="connsiteX88" fmla="*/ 1883043 w 3159046"/>
                <a:gd name="connsiteY88" fmla="*/ 1047404 h 2909454"/>
                <a:gd name="connsiteX89" fmla="*/ 1787446 w 3159046"/>
                <a:gd name="connsiteY89" fmla="*/ 1068186 h 2909454"/>
                <a:gd name="connsiteX90" fmla="*/ 1816541 w 3159046"/>
                <a:gd name="connsiteY90" fmla="*/ 1101437 h 2909454"/>
                <a:gd name="connsiteX91" fmla="*/ 1841479 w 3159046"/>
                <a:gd name="connsiteY91" fmla="*/ 1118062 h 2909454"/>
                <a:gd name="connsiteX92" fmla="*/ 1841479 w 3159046"/>
                <a:gd name="connsiteY92" fmla="*/ 1143000 h 2909454"/>
                <a:gd name="connsiteX93" fmla="*/ 1824854 w 3159046"/>
                <a:gd name="connsiteY93" fmla="*/ 1151313 h 2909454"/>
                <a:gd name="connsiteX94" fmla="*/ 1795759 w 3159046"/>
                <a:gd name="connsiteY94" fmla="*/ 1172095 h 2909454"/>
                <a:gd name="connsiteX95" fmla="*/ 1770821 w 3159046"/>
                <a:gd name="connsiteY95" fmla="*/ 1180408 h 2909454"/>
                <a:gd name="connsiteX96" fmla="*/ 1758352 w 3159046"/>
                <a:gd name="connsiteY96" fmla="*/ 1184564 h 2909454"/>
                <a:gd name="connsiteX97" fmla="*/ 1741726 w 3159046"/>
                <a:gd name="connsiteY97" fmla="*/ 1246909 h 2909454"/>
                <a:gd name="connsiteX98" fmla="*/ 1729257 w 3159046"/>
                <a:gd name="connsiteY98" fmla="*/ 1255222 h 2909454"/>
                <a:gd name="connsiteX99" fmla="*/ 1700163 w 3159046"/>
                <a:gd name="connsiteY99" fmla="*/ 1271848 h 2909454"/>
                <a:gd name="connsiteX100" fmla="*/ 1671068 w 3159046"/>
                <a:gd name="connsiteY100" fmla="*/ 1292629 h 2909454"/>
                <a:gd name="connsiteX101" fmla="*/ 1666912 w 3159046"/>
                <a:gd name="connsiteY101" fmla="*/ 1338349 h 2909454"/>
                <a:gd name="connsiteX102" fmla="*/ 1621192 w 3159046"/>
                <a:gd name="connsiteY102" fmla="*/ 1334193 h 2909454"/>
                <a:gd name="connsiteX103" fmla="*/ 1604566 w 3159046"/>
                <a:gd name="connsiteY103" fmla="*/ 1338349 h 2909454"/>
                <a:gd name="connsiteX104" fmla="*/ 1600410 w 3159046"/>
                <a:gd name="connsiteY104" fmla="*/ 1350818 h 2909454"/>
                <a:gd name="connsiteX105" fmla="*/ 1596254 w 3159046"/>
                <a:gd name="connsiteY105" fmla="*/ 1371600 h 2909454"/>
                <a:gd name="connsiteX106" fmla="*/ 1587941 w 3159046"/>
                <a:gd name="connsiteY106" fmla="*/ 1384069 h 2909454"/>
                <a:gd name="connsiteX107" fmla="*/ 1579628 w 3159046"/>
                <a:gd name="connsiteY107" fmla="*/ 1404851 h 2909454"/>
                <a:gd name="connsiteX108" fmla="*/ 1612879 w 3159046"/>
                <a:gd name="connsiteY108" fmla="*/ 1417320 h 2909454"/>
                <a:gd name="connsiteX109" fmla="*/ 1646130 w 3159046"/>
                <a:gd name="connsiteY109" fmla="*/ 1396538 h 2909454"/>
                <a:gd name="connsiteX110" fmla="*/ 1675225 w 3159046"/>
                <a:gd name="connsiteY110" fmla="*/ 1404851 h 2909454"/>
                <a:gd name="connsiteX111" fmla="*/ 1691850 w 3159046"/>
                <a:gd name="connsiteY111" fmla="*/ 1429789 h 2909454"/>
                <a:gd name="connsiteX112" fmla="*/ 1675225 w 3159046"/>
                <a:gd name="connsiteY112" fmla="*/ 1442258 h 2909454"/>
                <a:gd name="connsiteX113" fmla="*/ 1633661 w 3159046"/>
                <a:gd name="connsiteY113" fmla="*/ 1446415 h 2909454"/>
                <a:gd name="connsiteX114" fmla="*/ 1575472 w 3159046"/>
                <a:gd name="connsiteY114" fmla="*/ 1450571 h 2909454"/>
                <a:gd name="connsiteX115" fmla="*/ 1554690 w 3159046"/>
                <a:gd name="connsiteY115" fmla="*/ 1492135 h 2909454"/>
                <a:gd name="connsiteX116" fmla="*/ 1533908 w 3159046"/>
                <a:gd name="connsiteY116" fmla="*/ 1571106 h 2909454"/>
                <a:gd name="connsiteX117" fmla="*/ 1504814 w 3159046"/>
                <a:gd name="connsiteY117" fmla="*/ 1566949 h 2909454"/>
                <a:gd name="connsiteX118" fmla="*/ 1479875 w 3159046"/>
                <a:gd name="connsiteY118" fmla="*/ 1554480 h 2909454"/>
                <a:gd name="connsiteX119" fmla="*/ 1467406 w 3159046"/>
                <a:gd name="connsiteY119" fmla="*/ 1546168 h 2909454"/>
                <a:gd name="connsiteX120" fmla="*/ 1442468 w 3159046"/>
                <a:gd name="connsiteY120" fmla="*/ 1562793 h 2909454"/>
                <a:gd name="connsiteX121" fmla="*/ 1454937 w 3159046"/>
                <a:gd name="connsiteY121" fmla="*/ 1604357 h 2909454"/>
                <a:gd name="connsiteX122" fmla="*/ 1467406 w 3159046"/>
                <a:gd name="connsiteY122" fmla="*/ 1612669 h 2909454"/>
                <a:gd name="connsiteX123" fmla="*/ 1508970 w 3159046"/>
                <a:gd name="connsiteY123" fmla="*/ 1608513 h 2909454"/>
                <a:gd name="connsiteX124" fmla="*/ 1538065 w 3159046"/>
                <a:gd name="connsiteY124" fmla="*/ 1612669 h 2909454"/>
                <a:gd name="connsiteX125" fmla="*/ 1508970 w 3159046"/>
                <a:gd name="connsiteY125" fmla="*/ 1641764 h 2909454"/>
                <a:gd name="connsiteX126" fmla="*/ 1500657 w 3159046"/>
                <a:gd name="connsiteY126" fmla="*/ 1654233 h 2909454"/>
                <a:gd name="connsiteX127" fmla="*/ 1463250 w 3159046"/>
                <a:gd name="connsiteY127" fmla="*/ 1675015 h 2909454"/>
                <a:gd name="connsiteX128" fmla="*/ 1434155 w 3159046"/>
                <a:gd name="connsiteY128" fmla="*/ 1687484 h 2909454"/>
                <a:gd name="connsiteX129" fmla="*/ 1429999 w 3159046"/>
                <a:gd name="connsiteY129" fmla="*/ 1687484 h 2909454"/>
                <a:gd name="connsiteX130" fmla="*/ 1438312 w 3159046"/>
                <a:gd name="connsiteY130" fmla="*/ 1787237 h 2909454"/>
                <a:gd name="connsiteX131" fmla="*/ 1463250 w 3159046"/>
                <a:gd name="connsiteY131" fmla="*/ 1820488 h 2909454"/>
                <a:gd name="connsiteX132" fmla="*/ 1471563 w 3159046"/>
                <a:gd name="connsiteY132" fmla="*/ 1832957 h 2909454"/>
                <a:gd name="connsiteX133" fmla="*/ 1475719 w 3159046"/>
                <a:gd name="connsiteY133" fmla="*/ 1845426 h 2909454"/>
                <a:gd name="connsiteX134" fmla="*/ 1417530 w 3159046"/>
                <a:gd name="connsiteY134" fmla="*/ 1845426 h 2909454"/>
                <a:gd name="connsiteX135" fmla="*/ 1413374 w 3159046"/>
                <a:gd name="connsiteY135" fmla="*/ 1832957 h 2909454"/>
                <a:gd name="connsiteX136" fmla="*/ 1400905 w 3159046"/>
                <a:gd name="connsiteY136" fmla="*/ 1820488 h 2909454"/>
                <a:gd name="connsiteX137" fmla="*/ 1380123 w 3159046"/>
                <a:gd name="connsiteY137" fmla="*/ 1799706 h 2909454"/>
                <a:gd name="connsiteX138" fmla="*/ 1375966 w 3159046"/>
                <a:gd name="connsiteY138" fmla="*/ 1812175 h 2909454"/>
                <a:gd name="connsiteX139" fmla="*/ 1371810 w 3159046"/>
                <a:gd name="connsiteY139" fmla="*/ 1857895 h 2909454"/>
                <a:gd name="connsiteX140" fmla="*/ 1384279 w 3159046"/>
                <a:gd name="connsiteY140" fmla="*/ 1862051 h 2909454"/>
                <a:gd name="connsiteX141" fmla="*/ 1417530 w 3159046"/>
                <a:gd name="connsiteY141" fmla="*/ 1899458 h 2909454"/>
                <a:gd name="connsiteX142" fmla="*/ 1421686 w 3159046"/>
                <a:gd name="connsiteY142" fmla="*/ 1911928 h 2909454"/>
                <a:gd name="connsiteX143" fmla="*/ 1434155 w 3159046"/>
                <a:gd name="connsiteY143" fmla="*/ 1928553 h 2909454"/>
                <a:gd name="connsiteX144" fmla="*/ 1429999 w 3159046"/>
                <a:gd name="connsiteY144" fmla="*/ 1957648 h 2909454"/>
                <a:gd name="connsiteX145" fmla="*/ 1421686 w 3159046"/>
                <a:gd name="connsiteY145" fmla="*/ 1970117 h 2909454"/>
                <a:gd name="connsiteX146" fmla="*/ 1313621 w 3159046"/>
                <a:gd name="connsiteY146" fmla="*/ 1982586 h 2909454"/>
                <a:gd name="connsiteX147" fmla="*/ 1334403 w 3159046"/>
                <a:gd name="connsiteY147" fmla="*/ 2011680 h 2909454"/>
                <a:gd name="connsiteX148" fmla="*/ 1359341 w 3159046"/>
                <a:gd name="connsiteY148" fmla="*/ 2036618 h 2909454"/>
                <a:gd name="connsiteX149" fmla="*/ 1355185 w 3159046"/>
                <a:gd name="connsiteY149" fmla="*/ 2061557 h 2909454"/>
                <a:gd name="connsiteX150" fmla="*/ 1342715 w 3159046"/>
                <a:gd name="connsiteY150" fmla="*/ 2069869 h 2909454"/>
                <a:gd name="connsiteX151" fmla="*/ 1330246 w 3159046"/>
                <a:gd name="connsiteY151" fmla="*/ 2094808 h 2909454"/>
                <a:gd name="connsiteX152" fmla="*/ 1346872 w 3159046"/>
                <a:gd name="connsiteY152" fmla="*/ 2119746 h 2909454"/>
                <a:gd name="connsiteX153" fmla="*/ 1355185 w 3159046"/>
                <a:gd name="connsiteY153" fmla="*/ 2136371 h 2909454"/>
                <a:gd name="connsiteX154" fmla="*/ 1371810 w 3159046"/>
                <a:gd name="connsiteY154" fmla="*/ 2161309 h 2909454"/>
                <a:gd name="connsiteX155" fmla="*/ 1384279 w 3159046"/>
                <a:gd name="connsiteY155" fmla="*/ 2186248 h 2909454"/>
                <a:gd name="connsiteX156" fmla="*/ 1388435 w 3159046"/>
                <a:gd name="connsiteY156" fmla="*/ 2198717 h 2909454"/>
                <a:gd name="connsiteX157" fmla="*/ 1384279 w 3159046"/>
                <a:gd name="connsiteY157" fmla="*/ 2231968 h 2909454"/>
                <a:gd name="connsiteX158" fmla="*/ 1371810 w 3159046"/>
                <a:gd name="connsiteY158" fmla="*/ 2244437 h 2909454"/>
                <a:gd name="connsiteX159" fmla="*/ 1330246 w 3159046"/>
                <a:gd name="connsiteY159" fmla="*/ 2269375 h 2909454"/>
                <a:gd name="connsiteX160" fmla="*/ 3159046 w 3159046"/>
                <a:gd name="connsiteY160" fmla="*/ 2261062 h 2909454"/>
                <a:gd name="connsiteX161" fmla="*/ 3121639 w 3159046"/>
                <a:gd name="connsiteY161" fmla="*/ 2344189 h 2909454"/>
                <a:gd name="connsiteX162" fmla="*/ 3109170 w 3159046"/>
                <a:gd name="connsiteY162" fmla="*/ 2468880 h 2909454"/>
                <a:gd name="connsiteX163" fmla="*/ 3084232 w 3159046"/>
                <a:gd name="connsiteY163" fmla="*/ 2489662 h 2909454"/>
                <a:gd name="connsiteX164" fmla="*/ 3071763 w 3159046"/>
                <a:gd name="connsiteY164" fmla="*/ 2506288 h 2909454"/>
                <a:gd name="connsiteX165" fmla="*/ 3063450 w 3159046"/>
                <a:gd name="connsiteY165" fmla="*/ 2589415 h 2909454"/>
                <a:gd name="connsiteX166" fmla="*/ 3055137 w 3159046"/>
                <a:gd name="connsiteY166" fmla="*/ 2601884 h 2909454"/>
                <a:gd name="connsiteX167" fmla="*/ 3050981 w 3159046"/>
                <a:gd name="connsiteY167" fmla="*/ 2614353 h 2909454"/>
                <a:gd name="connsiteX168" fmla="*/ 3042668 w 3159046"/>
                <a:gd name="connsiteY168" fmla="*/ 2660073 h 2909454"/>
                <a:gd name="connsiteX169" fmla="*/ 2884726 w 3159046"/>
                <a:gd name="connsiteY169" fmla="*/ 2635135 h 2909454"/>
                <a:gd name="connsiteX170" fmla="*/ 2651970 w 3159046"/>
                <a:gd name="connsiteY170" fmla="*/ 2589415 h 2909454"/>
                <a:gd name="connsiteX171" fmla="*/ 2656126 w 3159046"/>
                <a:gd name="connsiteY171" fmla="*/ 2830484 h 2909454"/>
                <a:gd name="connsiteX172" fmla="*/ 2523123 w 3159046"/>
                <a:gd name="connsiteY172" fmla="*/ 2818015 h 2909454"/>
                <a:gd name="connsiteX173" fmla="*/ 2518966 w 3159046"/>
                <a:gd name="connsiteY173" fmla="*/ 2784764 h 2909454"/>
                <a:gd name="connsiteX174" fmla="*/ 2506497 w 3159046"/>
                <a:gd name="connsiteY174" fmla="*/ 2751513 h 2909454"/>
                <a:gd name="connsiteX175" fmla="*/ 2494028 w 3159046"/>
                <a:gd name="connsiteY175" fmla="*/ 2747357 h 2909454"/>
                <a:gd name="connsiteX176" fmla="*/ 2477403 w 3159046"/>
                <a:gd name="connsiteY176" fmla="*/ 2734888 h 2909454"/>
                <a:gd name="connsiteX177" fmla="*/ 2452465 w 3159046"/>
                <a:gd name="connsiteY177" fmla="*/ 2709949 h 2909454"/>
                <a:gd name="connsiteX178" fmla="*/ 2439995 w 3159046"/>
                <a:gd name="connsiteY178" fmla="*/ 2697480 h 2909454"/>
                <a:gd name="connsiteX179" fmla="*/ 2427526 w 3159046"/>
                <a:gd name="connsiteY179" fmla="*/ 2693324 h 2909454"/>
                <a:gd name="connsiteX180" fmla="*/ 2406745 w 3159046"/>
                <a:gd name="connsiteY180" fmla="*/ 2797233 h 2909454"/>
                <a:gd name="connsiteX181" fmla="*/ 2394275 w 3159046"/>
                <a:gd name="connsiteY181" fmla="*/ 2805546 h 2909454"/>
                <a:gd name="connsiteX182" fmla="*/ 2352712 w 3159046"/>
                <a:gd name="connsiteY182" fmla="*/ 2801389 h 2909454"/>
                <a:gd name="connsiteX183" fmla="*/ 2340243 w 3159046"/>
                <a:gd name="connsiteY183" fmla="*/ 2464724 h 2909454"/>
                <a:gd name="connsiteX184" fmla="*/ 2290366 w 3159046"/>
                <a:gd name="connsiteY184" fmla="*/ 2464724 h 2909454"/>
                <a:gd name="connsiteX185" fmla="*/ 2261272 w 3159046"/>
                <a:gd name="connsiteY185" fmla="*/ 2439786 h 2909454"/>
                <a:gd name="connsiteX186" fmla="*/ 2248803 w 3159046"/>
                <a:gd name="connsiteY186" fmla="*/ 2431473 h 2909454"/>
                <a:gd name="connsiteX187" fmla="*/ 2169832 w 3159046"/>
                <a:gd name="connsiteY187" fmla="*/ 2423160 h 2909454"/>
                <a:gd name="connsiteX188" fmla="*/ 2157363 w 3159046"/>
                <a:gd name="connsiteY188" fmla="*/ 2419004 h 2909454"/>
                <a:gd name="connsiteX189" fmla="*/ 2144894 w 3159046"/>
                <a:gd name="connsiteY189" fmla="*/ 2410691 h 2909454"/>
                <a:gd name="connsiteX190" fmla="*/ 2119955 w 3159046"/>
                <a:gd name="connsiteY190" fmla="*/ 2406535 h 2909454"/>
                <a:gd name="connsiteX191" fmla="*/ 2103330 w 3159046"/>
                <a:gd name="connsiteY191" fmla="*/ 2402378 h 2909454"/>
                <a:gd name="connsiteX192" fmla="*/ 2090861 w 3159046"/>
                <a:gd name="connsiteY192" fmla="*/ 2394066 h 2909454"/>
                <a:gd name="connsiteX193" fmla="*/ 2016046 w 3159046"/>
                <a:gd name="connsiteY193" fmla="*/ 2402378 h 2909454"/>
                <a:gd name="connsiteX194" fmla="*/ 1966170 w 3159046"/>
                <a:gd name="connsiteY194" fmla="*/ 2427317 h 2909454"/>
                <a:gd name="connsiteX195" fmla="*/ 1957857 w 3159046"/>
                <a:gd name="connsiteY195" fmla="*/ 2452255 h 2909454"/>
                <a:gd name="connsiteX196" fmla="*/ 1945388 w 3159046"/>
                <a:gd name="connsiteY196" fmla="*/ 2460568 h 2909454"/>
                <a:gd name="connsiteX197" fmla="*/ 1907981 w 3159046"/>
                <a:gd name="connsiteY197" fmla="*/ 2468880 h 2909454"/>
                <a:gd name="connsiteX198" fmla="*/ 1874730 w 3159046"/>
                <a:gd name="connsiteY198" fmla="*/ 2464724 h 2909454"/>
                <a:gd name="connsiteX199" fmla="*/ 1853948 w 3159046"/>
                <a:gd name="connsiteY199" fmla="*/ 2427317 h 2909454"/>
                <a:gd name="connsiteX200" fmla="*/ 1849792 w 3159046"/>
                <a:gd name="connsiteY200" fmla="*/ 2439786 h 2909454"/>
                <a:gd name="connsiteX201" fmla="*/ 1824854 w 3159046"/>
                <a:gd name="connsiteY201" fmla="*/ 2456411 h 2909454"/>
                <a:gd name="connsiteX202" fmla="*/ 1816541 w 3159046"/>
                <a:gd name="connsiteY202" fmla="*/ 2497975 h 2909454"/>
                <a:gd name="connsiteX203" fmla="*/ 1808228 w 3159046"/>
                <a:gd name="connsiteY203" fmla="*/ 2522913 h 2909454"/>
                <a:gd name="connsiteX204" fmla="*/ 1795759 w 3159046"/>
                <a:gd name="connsiteY204" fmla="*/ 2527069 h 2909454"/>
                <a:gd name="connsiteX205" fmla="*/ 1754195 w 3159046"/>
                <a:gd name="connsiteY205" fmla="*/ 2522913 h 2909454"/>
                <a:gd name="connsiteX206" fmla="*/ 1758352 w 3159046"/>
                <a:gd name="connsiteY206" fmla="*/ 2489662 h 2909454"/>
                <a:gd name="connsiteX207" fmla="*/ 1725101 w 3159046"/>
                <a:gd name="connsiteY207" fmla="*/ 2477193 h 2909454"/>
                <a:gd name="connsiteX208" fmla="*/ 1675225 w 3159046"/>
                <a:gd name="connsiteY208" fmla="*/ 2489662 h 2909454"/>
                <a:gd name="connsiteX209" fmla="*/ 1666912 w 3159046"/>
                <a:gd name="connsiteY209" fmla="*/ 2514600 h 2909454"/>
                <a:gd name="connsiteX210" fmla="*/ 1658599 w 3159046"/>
                <a:gd name="connsiteY210" fmla="*/ 2527069 h 2909454"/>
                <a:gd name="connsiteX211" fmla="*/ 1654443 w 3159046"/>
                <a:gd name="connsiteY211" fmla="*/ 2552008 h 2909454"/>
                <a:gd name="connsiteX212" fmla="*/ 1650286 w 3159046"/>
                <a:gd name="connsiteY212" fmla="*/ 2589415 h 2909454"/>
                <a:gd name="connsiteX213" fmla="*/ 1641974 w 3159046"/>
                <a:gd name="connsiteY213" fmla="*/ 2601884 h 2909454"/>
                <a:gd name="connsiteX214" fmla="*/ 1625348 w 3159046"/>
                <a:gd name="connsiteY214" fmla="*/ 2626822 h 2909454"/>
                <a:gd name="connsiteX215" fmla="*/ 1637817 w 3159046"/>
                <a:gd name="connsiteY215" fmla="*/ 2635135 h 2909454"/>
                <a:gd name="connsiteX216" fmla="*/ 1641974 w 3159046"/>
                <a:gd name="connsiteY216" fmla="*/ 2647604 h 2909454"/>
                <a:gd name="connsiteX217" fmla="*/ 1600410 w 3159046"/>
                <a:gd name="connsiteY217" fmla="*/ 2643448 h 2909454"/>
                <a:gd name="connsiteX218" fmla="*/ 1592097 w 3159046"/>
                <a:gd name="connsiteY218" fmla="*/ 2630978 h 2909454"/>
                <a:gd name="connsiteX219" fmla="*/ 1583785 w 3159046"/>
                <a:gd name="connsiteY219" fmla="*/ 2597728 h 2909454"/>
                <a:gd name="connsiteX220" fmla="*/ 1571315 w 3159046"/>
                <a:gd name="connsiteY220" fmla="*/ 2547851 h 2909454"/>
                <a:gd name="connsiteX221" fmla="*/ 1517283 w 3159046"/>
                <a:gd name="connsiteY221" fmla="*/ 2552008 h 2909454"/>
                <a:gd name="connsiteX222" fmla="*/ 1492345 w 3159046"/>
                <a:gd name="connsiteY222" fmla="*/ 2560320 h 2909454"/>
                <a:gd name="connsiteX223" fmla="*/ 1479875 w 3159046"/>
                <a:gd name="connsiteY223" fmla="*/ 2564477 h 2909454"/>
                <a:gd name="connsiteX224" fmla="*/ 1425843 w 3159046"/>
                <a:gd name="connsiteY224" fmla="*/ 2560320 h 2909454"/>
                <a:gd name="connsiteX225" fmla="*/ 1380123 w 3159046"/>
                <a:gd name="connsiteY225" fmla="*/ 2556164 h 2909454"/>
                <a:gd name="connsiteX226" fmla="*/ 1384279 w 3159046"/>
                <a:gd name="connsiteY226" fmla="*/ 2539538 h 2909454"/>
                <a:gd name="connsiteX227" fmla="*/ 1405061 w 3159046"/>
                <a:gd name="connsiteY227" fmla="*/ 2510444 h 2909454"/>
                <a:gd name="connsiteX228" fmla="*/ 1429999 w 3159046"/>
                <a:gd name="connsiteY228" fmla="*/ 2485506 h 2909454"/>
                <a:gd name="connsiteX229" fmla="*/ 1438312 w 3159046"/>
                <a:gd name="connsiteY229" fmla="*/ 2439786 h 2909454"/>
                <a:gd name="connsiteX230" fmla="*/ 1434155 w 3159046"/>
                <a:gd name="connsiteY230" fmla="*/ 2410691 h 2909454"/>
                <a:gd name="connsiteX231" fmla="*/ 1429999 w 3159046"/>
                <a:gd name="connsiteY231" fmla="*/ 2394066 h 2909454"/>
                <a:gd name="connsiteX232" fmla="*/ 1417530 w 3159046"/>
                <a:gd name="connsiteY232" fmla="*/ 2385753 h 2909454"/>
                <a:gd name="connsiteX233" fmla="*/ 1413374 w 3159046"/>
                <a:gd name="connsiteY233" fmla="*/ 2373284 h 2909454"/>
                <a:gd name="connsiteX234" fmla="*/ 1400905 w 3159046"/>
                <a:gd name="connsiteY234" fmla="*/ 2369128 h 2909454"/>
                <a:gd name="connsiteX235" fmla="*/ 1388435 w 3159046"/>
                <a:gd name="connsiteY235" fmla="*/ 2360815 h 2909454"/>
                <a:gd name="connsiteX236" fmla="*/ 1346872 w 3159046"/>
                <a:gd name="connsiteY236" fmla="*/ 2364971 h 2909454"/>
                <a:gd name="connsiteX237" fmla="*/ 1351028 w 3159046"/>
                <a:gd name="connsiteY237" fmla="*/ 2381597 h 2909454"/>
                <a:gd name="connsiteX238" fmla="*/ 1367654 w 3159046"/>
                <a:gd name="connsiteY238" fmla="*/ 2389909 h 2909454"/>
                <a:gd name="connsiteX239" fmla="*/ 1388435 w 3159046"/>
                <a:gd name="connsiteY239" fmla="*/ 2414848 h 2909454"/>
                <a:gd name="connsiteX240" fmla="*/ 1384279 w 3159046"/>
                <a:gd name="connsiteY240" fmla="*/ 2448098 h 2909454"/>
                <a:gd name="connsiteX241" fmla="*/ 1317777 w 3159046"/>
                <a:gd name="connsiteY241" fmla="*/ 2443942 h 2909454"/>
                <a:gd name="connsiteX242" fmla="*/ 1301152 w 3159046"/>
                <a:gd name="connsiteY242" fmla="*/ 2419004 h 2909454"/>
                <a:gd name="connsiteX243" fmla="*/ 1296995 w 3159046"/>
                <a:gd name="connsiteY243" fmla="*/ 2402378 h 2909454"/>
                <a:gd name="connsiteX244" fmla="*/ 1292839 w 3159046"/>
                <a:gd name="connsiteY244" fmla="*/ 2290157 h 2909454"/>
                <a:gd name="connsiteX245" fmla="*/ 1280370 w 3159046"/>
                <a:gd name="connsiteY245" fmla="*/ 2277688 h 2909454"/>
                <a:gd name="connsiteX246" fmla="*/ 1276214 w 3159046"/>
                <a:gd name="connsiteY246" fmla="*/ 2256906 h 2909454"/>
                <a:gd name="connsiteX247" fmla="*/ 1255432 w 3159046"/>
                <a:gd name="connsiteY247" fmla="*/ 2248593 h 2909454"/>
                <a:gd name="connsiteX248" fmla="*/ 1163992 w 3159046"/>
                <a:gd name="connsiteY248" fmla="*/ 2252749 h 2909454"/>
                <a:gd name="connsiteX249" fmla="*/ 1159835 w 3159046"/>
                <a:gd name="connsiteY249" fmla="*/ 2269375 h 2909454"/>
                <a:gd name="connsiteX250" fmla="*/ 1159835 w 3159046"/>
                <a:gd name="connsiteY250" fmla="*/ 2448098 h 2909454"/>
                <a:gd name="connsiteX251" fmla="*/ 1168148 w 3159046"/>
                <a:gd name="connsiteY251" fmla="*/ 2460568 h 2909454"/>
                <a:gd name="connsiteX252" fmla="*/ 1180617 w 3159046"/>
                <a:gd name="connsiteY252" fmla="*/ 2468880 h 2909454"/>
                <a:gd name="connsiteX253" fmla="*/ 1197243 w 3159046"/>
                <a:gd name="connsiteY253" fmla="*/ 2510444 h 2909454"/>
                <a:gd name="connsiteX254" fmla="*/ 1201399 w 3159046"/>
                <a:gd name="connsiteY254" fmla="*/ 2522913 h 2909454"/>
                <a:gd name="connsiteX255" fmla="*/ 1213868 w 3159046"/>
                <a:gd name="connsiteY255" fmla="*/ 2606040 h 2909454"/>
                <a:gd name="connsiteX256" fmla="*/ 1218025 w 3159046"/>
                <a:gd name="connsiteY256" fmla="*/ 2788920 h 2909454"/>
                <a:gd name="connsiteX257" fmla="*/ 1222181 w 3159046"/>
                <a:gd name="connsiteY257" fmla="*/ 2801389 h 2909454"/>
                <a:gd name="connsiteX258" fmla="*/ 1226337 w 3159046"/>
                <a:gd name="connsiteY258" fmla="*/ 2851266 h 2909454"/>
                <a:gd name="connsiteX259" fmla="*/ 1255432 w 3159046"/>
                <a:gd name="connsiteY259" fmla="*/ 2909454 h 2909454"/>
                <a:gd name="connsiteX260" fmla="*/ 827326 w 3159046"/>
                <a:gd name="connsiteY260" fmla="*/ 2813858 h 2909454"/>
                <a:gd name="connsiteX261" fmla="*/ 1085021 w 3159046"/>
                <a:gd name="connsiteY261" fmla="*/ 2872048 h 2909454"/>
                <a:gd name="connsiteX262" fmla="*/ 868890 w 3159046"/>
                <a:gd name="connsiteY262" fmla="*/ 2718262 h 2909454"/>
                <a:gd name="connsiteX263" fmla="*/ 914610 w 3159046"/>
                <a:gd name="connsiteY263" fmla="*/ 2722418 h 2909454"/>
                <a:gd name="connsiteX264" fmla="*/ 939548 w 3159046"/>
                <a:gd name="connsiteY264" fmla="*/ 2726575 h 2909454"/>
                <a:gd name="connsiteX265" fmla="*/ 935392 w 3159046"/>
                <a:gd name="connsiteY265" fmla="*/ 2714106 h 2909454"/>
                <a:gd name="connsiteX266" fmla="*/ 939548 w 3159046"/>
                <a:gd name="connsiteY266" fmla="*/ 2660073 h 2909454"/>
                <a:gd name="connsiteX267" fmla="*/ 947861 w 3159046"/>
                <a:gd name="connsiteY267" fmla="*/ 2647604 h 2909454"/>
                <a:gd name="connsiteX268" fmla="*/ 931235 w 3159046"/>
                <a:gd name="connsiteY268" fmla="*/ 2622666 h 2909454"/>
                <a:gd name="connsiteX269" fmla="*/ 914610 w 3159046"/>
                <a:gd name="connsiteY269" fmla="*/ 2589415 h 2909454"/>
                <a:gd name="connsiteX270" fmla="*/ 897985 w 3159046"/>
                <a:gd name="connsiteY270" fmla="*/ 2564477 h 2909454"/>
                <a:gd name="connsiteX271" fmla="*/ 893828 w 3159046"/>
                <a:gd name="connsiteY271" fmla="*/ 2547851 h 2909454"/>
                <a:gd name="connsiteX272" fmla="*/ 885515 w 3159046"/>
                <a:gd name="connsiteY272" fmla="*/ 2535382 h 2909454"/>
                <a:gd name="connsiteX273" fmla="*/ 881359 w 3159046"/>
                <a:gd name="connsiteY273" fmla="*/ 2522913 h 2909454"/>
                <a:gd name="connsiteX274" fmla="*/ 885515 w 3159046"/>
                <a:gd name="connsiteY274" fmla="*/ 2464724 h 2909454"/>
                <a:gd name="connsiteX275" fmla="*/ 893828 w 3159046"/>
                <a:gd name="connsiteY275" fmla="*/ 2439786 h 2909454"/>
                <a:gd name="connsiteX276" fmla="*/ 710948 w 3159046"/>
                <a:gd name="connsiteY276" fmla="*/ 2452255 h 2909454"/>
                <a:gd name="connsiteX277" fmla="*/ 715105 w 3159046"/>
                <a:gd name="connsiteY277" fmla="*/ 2398222 h 2909454"/>
                <a:gd name="connsiteX278" fmla="*/ 669385 w 3159046"/>
                <a:gd name="connsiteY278" fmla="*/ 2335877 h 2909454"/>
                <a:gd name="connsiteX279" fmla="*/ 665228 w 3159046"/>
                <a:gd name="connsiteY279" fmla="*/ 2281844 h 2909454"/>
                <a:gd name="connsiteX280" fmla="*/ 582101 w 3159046"/>
                <a:gd name="connsiteY280" fmla="*/ 2286000 h 2909454"/>
                <a:gd name="connsiteX281" fmla="*/ 569632 w 3159046"/>
                <a:gd name="connsiteY281" fmla="*/ 2290157 h 2909454"/>
                <a:gd name="connsiteX282" fmla="*/ 536381 w 3159046"/>
                <a:gd name="connsiteY282" fmla="*/ 2302626 h 2909454"/>
                <a:gd name="connsiteX283" fmla="*/ 519755 w 3159046"/>
                <a:gd name="connsiteY283" fmla="*/ 2331720 h 2909454"/>
                <a:gd name="connsiteX284" fmla="*/ 511443 w 3159046"/>
                <a:gd name="connsiteY284" fmla="*/ 2369128 h 2909454"/>
                <a:gd name="connsiteX285" fmla="*/ 498974 w 3159046"/>
                <a:gd name="connsiteY285" fmla="*/ 2377440 h 2909454"/>
                <a:gd name="connsiteX286" fmla="*/ 490661 w 3159046"/>
                <a:gd name="connsiteY286" fmla="*/ 2389909 h 2909454"/>
                <a:gd name="connsiteX287" fmla="*/ 478192 w 3159046"/>
                <a:gd name="connsiteY287" fmla="*/ 2398222 h 2909454"/>
                <a:gd name="connsiteX288" fmla="*/ 474035 w 3159046"/>
                <a:gd name="connsiteY288" fmla="*/ 2402378 h 2909454"/>
                <a:gd name="connsiteX289" fmla="*/ 166465 w 3159046"/>
                <a:gd name="connsiteY289" fmla="*/ 2402378 h 2909454"/>
                <a:gd name="connsiteX290" fmla="*/ 166465 w 3159046"/>
                <a:gd name="connsiteY290" fmla="*/ 1990898 h 2909454"/>
                <a:gd name="connsiteX291" fmla="*/ 91650 w 3159046"/>
                <a:gd name="connsiteY291" fmla="*/ 1899458 h 2909454"/>
                <a:gd name="connsiteX292" fmla="*/ 8523 w 3159046"/>
                <a:gd name="connsiteY292" fmla="*/ 1899458 h 2909454"/>
                <a:gd name="connsiteX293" fmla="*/ 4366 w 3159046"/>
                <a:gd name="connsiteY293" fmla="*/ 1849582 h 2909454"/>
                <a:gd name="connsiteX294" fmla="*/ 12679 w 3159046"/>
                <a:gd name="connsiteY294" fmla="*/ 1837113 h 2909454"/>
                <a:gd name="connsiteX295" fmla="*/ 16835 w 3159046"/>
                <a:gd name="connsiteY295" fmla="*/ 1816331 h 2909454"/>
                <a:gd name="connsiteX296" fmla="*/ 45930 w 3159046"/>
                <a:gd name="connsiteY296" fmla="*/ 1799706 h 2909454"/>
                <a:gd name="connsiteX297" fmla="*/ 58399 w 3159046"/>
                <a:gd name="connsiteY297" fmla="*/ 1787237 h 2909454"/>
                <a:gd name="connsiteX298" fmla="*/ 83337 w 3159046"/>
                <a:gd name="connsiteY298" fmla="*/ 1783080 h 2909454"/>
                <a:gd name="connsiteX299" fmla="*/ 95806 w 3159046"/>
                <a:gd name="connsiteY299" fmla="*/ 1778924 h 2909454"/>
                <a:gd name="connsiteX300" fmla="*/ 108275 w 3159046"/>
                <a:gd name="connsiteY300" fmla="*/ 1770611 h 2909454"/>
                <a:gd name="connsiteX301" fmla="*/ 137370 w 3159046"/>
                <a:gd name="connsiteY301" fmla="*/ 1753986 h 2909454"/>
                <a:gd name="connsiteX302" fmla="*/ 149839 w 3159046"/>
                <a:gd name="connsiteY302" fmla="*/ 1741517 h 2909454"/>
                <a:gd name="connsiteX303" fmla="*/ 166465 w 3159046"/>
                <a:gd name="connsiteY303" fmla="*/ 1733204 h 2909454"/>
                <a:gd name="connsiteX304" fmla="*/ 191403 w 3159046"/>
                <a:gd name="connsiteY304" fmla="*/ 1708266 h 2909454"/>
                <a:gd name="connsiteX305" fmla="*/ 203872 w 3159046"/>
                <a:gd name="connsiteY305" fmla="*/ 1695797 h 2909454"/>
                <a:gd name="connsiteX306" fmla="*/ 216341 w 3159046"/>
                <a:gd name="connsiteY306" fmla="*/ 1691640 h 2909454"/>
                <a:gd name="connsiteX307" fmla="*/ 228810 w 3159046"/>
                <a:gd name="connsiteY307" fmla="*/ 1620982 h 2909454"/>
                <a:gd name="connsiteX308" fmla="*/ 208028 w 3159046"/>
                <a:gd name="connsiteY308" fmla="*/ 1616826 h 2909454"/>
                <a:gd name="connsiteX309" fmla="*/ 162308 w 3159046"/>
                <a:gd name="connsiteY309" fmla="*/ 1612669 h 2909454"/>
                <a:gd name="connsiteX310" fmla="*/ 149839 w 3159046"/>
                <a:gd name="connsiteY310" fmla="*/ 1604357 h 2909454"/>
                <a:gd name="connsiteX311" fmla="*/ 137370 w 3159046"/>
                <a:gd name="connsiteY311" fmla="*/ 1600200 h 2909454"/>
                <a:gd name="connsiteX312" fmla="*/ 112432 w 3159046"/>
                <a:gd name="connsiteY312" fmla="*/ 1583575 h 2909454"/>
                <a:gd name="connsiteX313" fmla="*/ 104119 w 3159046"/>
                <a:gd name="connsiteY313" fmla="*/ 1571106 h 2909454"/>
                <a:gd name="connsiteX314" fmla="*/ 91650 w 3159046"/>
                <a:gd name="connsiteY314" fmla="*/ 1558637 h 2909454"/>
                <a:gd name="connsiteX315" fmla="*/ 70868 w 3159046"/>
                <a:gd name="connsiteY315" fmla="*/ 1521229 h 2909454"/>
                <a:gd name="connsiteX316" fmla="*/ 58399 w 3159046"/>
                <a:gd name="connsiteY316" fmla="*/ 1512917 h 2909454"/>
                <a:gd name="connsiteX317" fmla="*/ 54243 w 3159046"/>
                <a:gd name="connsiteY317" fmla="*/ 1496291 h 2909454"/>
                <a:gd name="connsiteX318" fmla="*/ 41774 w 3159046"/>
                <a:gd name="connsiteY318" fmla="*/ 1487978 h 2909454"/>
                <a:gd name="connsiteX319" fmla="*/ 33461 w 3159046"/>
                <a:gd name="connsiteY319" fmla="*/ 1475509 h 2909454"/>
                <a:gd name="connsiteX320" fmla="*/ 37617 w 3159046"/>
                <a:gd name="connsiteY320" fmla="*/ 1267691 h 2909454"/>
                <a:gd name="connsiteX321" fmla="*/ 45930 w 3159046"/>
                <a:gd name="connsiteY321" fmla="*/ 1255222 h 2909454"/>
                <a:gd name="connsiteX322" fmla="*/ 58399 w 3159046"/>
                <a:gd name="connsiteY322" fmla="*/ 1242753 h 2909454"/>
                <a:gd name="connsiteX323" fmla="*/ 70868 w 3159046"/>
                <a:gd name="connsiteY323" fmla="*/ 1226128 h 2909454"/>
                <a:gd name="connsiteX324" fmla="*/ 95806 w 3159046"/>
                <a:gd name="connsiteY324" fmla="*/ 1201189 h 2909454"/>
                <a:gd name="connsiteX325" fmla="*/ 108275 w 3159046"/>
                <a:gd name="connsiteY325" fmla="*/ 1188720 h 2909454"/>
                <a:gd name="connsiteX326" fmla="*/ 108275 w 3159046"/>
                <a:gd name="connsiteY326" fmla="*/ 1105593 h 2909454"/>
                <a:gd name="connsiteX327" fmla="*/ 99963 w 3159046"/>
                <a:gd name="connsiteY327" fmla="*/ 1064029 h 2909454"/>
                <a:gd name="connsiteX328" fmla="*/ 91650 w 3159046"/>
                <a:gd name="connsiteY328" fmla="*/ 1039091 h 2909454"/>
                <a:gd name="connsiteX329" fmla="*/ 83337 w 3159046"/>
                <a:gd name="connsiteY329" fmla="*/ 1001684 h 2909454"/>
                <a:gd name="connsiteX330" fmla="*/ 75025 w 3159046"/>
                <a:gd name="connsiteY330" fmla="*/ 989215 h 2909454"/>
                <a:gd name="connsiteX331" fmla="*/ 70868 w 3159046"/>
                <a:gd name="connsiteY331" fmla="*/ 918557 h 2909454"/>
                <a:gd name="connsiteX332" fmla="*/ 195559 w 3159046"/>
                <a:gd name="connsiteY332" fmla="*/ 918557 h 2909454"/>
                <a:gd name="connsiteX333" fmla="*/ 241279 w 3159046"/>
                <a:gd name="connsiteY333" fmla="*/ 852055 h 2909454"/>
                <a:gd name="connsiteX334" fmla="*/ 237123 w 3159046"/>
                <a:gd name="connsiteY334" fmla="*/ 785553 h 2909454"/>
                <a:gd name="connsiteX335" fmla="*/ 228810 w 3159046"/>
                <a:gd name="connsiteY335" fmla="*/ 623455 h 2909454"/>
                <a:gd name="connsiteX336" fmla="*/ 137370 w 3159046"/>
                <a:gd name="connsiteY336" fmla="*/ 619298 h 2909454"/>
                <a:gd name="connsiteX337" fmla="*/ 116588 w 3159046"/>
                <a:gd name="connsiteY337" fmla="*/ 386542 h 2909454"/>
                <a:gd name="connsiteX338" fmla="*/ 178934 w 3159046"/>
                <a:gd name="connsiteY338" fmla="*/ 320040 h 2909454"/>
                <a:gd name="connsiteX339" fmla="*/ 187246 w 3159046"/>
                <a:gd name="connsiteY339" fmla="*/ 282633 h 2909454"/>
                <a:gd name="connsiteX340" fmla="*/ 191403 w 3159046"/>
                <a:gd name="connsiteY340" fmla="*/ 261851 h 2909454"/>
                <a:gd name="connsiteX341" fmla="*/ 212185 w 3159046"/>
                <a:gd name="connsiteY341" fmla="*/ 236913 h 2909454"/>
                <a:gd name="connsiteX342" fmla="*/ 253748 w 3159046"/>
                <a:gd name="connsiteY342" fmla="*/ 236913 h 2909454"/>
                <a:gd name="connsiteX343" fmla="*/ 461566 w 3159046"/>
                <a:gd name="connsiteY343" fmla="*/ 245226 h 2909454"/>
                <a:gd name="connsiteX344" fmla="*/ 532225 w 3159046"/>
                <a:gd name="connsiteY344" fmla="*/ 315884 h 2909454"/>
                <a:gd name="connsiteX345" fmla="*/ 536381 w 3159046"/>
                <a:gd name="connsiteY345" fmla="*/ 357448 h 2909454"/>
                <a:gd name="connsiteX346" fmla="*/ 619508 w 3159046"/>
                <a:gd name="connsiteY346" fmla="*/ 361604 h 2909454"/>
                <a:gd name="connsiteX347" fmla="*/ 619508 w 3159046"/>
                <a:gd name="connsiteY347" fmla="*/ 444731 h 2909454"/>
                <a:gd name="connsiteX348" fmla="*/ 710948 w 3159046"/>
                <a:gd name="connsiteY348" fmla="*/ 444731 h 2909454"/>
                <a:gd name="connsiteX349" fmla="*/ 873046 w 3159046"/>
                <a:gd name="connsiteY349" fmla="*/ 357448 h 2909454"/>
                <a:gd name="connsiteX350" fmla="*/ 893828 w 3159046"/>
                <a:gd name="connsiteY350" fmla="*/ 278477 h 2909454"/>
                <a:gd name="connsiteX351" fmla="*/ 927079 w 3159046"/>
                <a:gd name="connsiteY351" fmla="*/ 249382 h 2909454"/>
                <a:gd name="connsiteX352" fmla="*/ 922923 w 3159046"/>
                <a:gd name="connsiteY352" fmla="*/ 228600 h 2909454"/>
                <a:gd name="connsiteX353" fmla="*/ 906297 w 3159046"/>
                <a:gd name="connsiteY353" fmla="*/ 203662 h 2909454"/>
                <a:gd name="connsiteX354" fmla="*/ 897985 w 3159046"/>
                <a:gd name="connsiteY354" fmla="*/ 191193 h 2909454"/>
                <a:gd name="connsiteX355" fmla="*/ 889672 w 3159046"/>
                <a:gd name="connsiteY355" fmla="*/ 178724 h 2909454"/>
                <a:gd name="connsiteX356" fmla="*/ 877203 w 3159046"/>
                <a:gd name="connsiteY356" fmla="*/ 149629 h 2909454"/>
                <a:gd name="connsiteX357" fmla="*/ 881359 w 3159046"/>
                <a:gd name="connsiteY357" fmla="*/ 112222 h 2909454"/>
                <a:gd name="connsiteX358" fmla="*/ 893828 w 3159046"/>
                <a:gd name="connsiteY358" fmla="*/ 83128 h 2909454"/>
                <a:gd name="connsiteX359" fmla="*/ 856421 w 3159046"/>
                <a:gd name="connsiteY359" fmla="*/ 0 h 2909454"/>
                <a:gd name="connsiteX0" fmla="*/ 856421 w 3159046"/>
                <a:gd name="connsiteY0" fmla="*/ 0 h 2921924"/>
                <a:gd name="connsiteX1" fmla="*/ 1774977 w 3159046"/>
                <a:gd name="connsiteY1" fmla="*/ 12469 h 2921924"/>
                <a:gd name="connsiteX2" fmla="*/ 1754195 w 3159046"/>
                <a:gd name="connsiteY2" fmla="*/ 78971 h 2921924"/>
                <a:gd name="connsiteX3" fmla="*/ 1750039 w 3159046"/>
                <a:gd name="connsiteY3" fmla="*/ 116378 h 2921924"/>
                <a:gd name="connsiteX4" fmla="*/ 1758352 w 3159046"/>
                <a:gd name="connsiteY4" fmla="*/ 133004 h 2921924"/>
                <a:gd name="connsiteX5" fmla="*/ 1808228 w 3159046"/>
                <a:gd name="connsiteY5" fmla="*/ 128848 h 2921924"/>
                <a:gd name="connsiteX6" fmla="*/ 1824854 w 3159046"/>
                <a:gd name="connsiteY6" fmla="*/ 116378 h 2921924"/>
                <a:gd name="connsiteX7" fmla="*/ 1824854 w 3159046"/>
                <a:gd name="connsiteY7" fmla="*/ 66502 h 2921924"/>
                <a:gd name="connsiteX8" fmla="*/ 1829010 w 3159046"/>
                <a:gd name="connsiteY8" fmla="*/ 45720 h 2921924"/>
                <a:gd name="connsiteX9" fmla="*/ 1853948 w 3159046"/>
                <a:gd name="connsiteY9" fmla="*/ 54033 h 2921924"/>
                <a:gd name="connsiteX10" fmla="*/ 1862261 w 3159046"/>
                <a:gd name="connsiteY10" fmla="*/ 78971 h 2921924"/>
                <a:gd name="connsiteX11" fmla="*/ 1866417 w 3159046"/>
                <a:gd name="connsiteY11" fmla="*/ 91440 h 2921924"/>
                <a:gd name="connsiteX12" fmla="*/ 1858105 w 3159046"/>
                <a:gd name="connsiteY12" fmla="*/ 170411 h 2921924"/>
                <a:gd name="connsiteX13" fmla="*/ 1845635 w 3159046"/>
                <a:gd name="connsiteY13" fmla="*/ 178724 h 2921924"/>
                <a:gd name="connsiteX14" fmla="*/ 1841479 w 3159046"/>
                <a:gd name="connsiteY14" fmla="*/ 191193 h 2921924"/>
                <a:gd name="connsiteX15" fmla="*/ 1816541 w 3159046"/>
                <a:gd name="connsiteY15" fmla="*/ 211975 h 2921924"/>
                <a:gd name="connsiteX16" fmla="*/ 1795759 w 3159046"/>
                <a:gd name="connsiteY16" fmla="*/ 236913 h 2921924"/>
                <a:gd name="connsiteX17" fmla="*/ 1791603 w 3159046"/>
                <a:gd name="connsiteY17" fmla="*/ 249382 h 2921924"/>
                <a:gd name="connsiteX18" fmla="*/ 1845635 w 3159046"/>
                <a:gd name="connsiteY18" fmla="*/ 315884 h 2921924"/>
                <a:gd name="connsiteX19" fmla="*/ 1853948 w 3159046"/>
                <a:gd name="connsiteY19" fmla="*/ 332509 h 2921924"/>
                <a:gd name="connsiteX20" fmla="*/ 1862261 w 3159046"/>
                <a:gd name="connsiteY20" fmla="*/ 344978 h 2921924"/>
                <a:gd name="connsiteX21" fmla="*/ 1841479 w 3159046"/>
                <a:gd name="connsiteY21" fmla="*/ 365760 h 2921924"/>
                <a:gd name="connsiteX22" fmla="*/ 1820697 w 3159046"/>
                <a:gd name="connsiteY22" fmla="*/ 386542 h 2921924"/>
                <a:gd name="connsiteX23" fmla="*/ 1795759 w 3159046"/>
                <a:gd name="connsiteY23" fmla="*/ 411480 h 2921924"/>
                <a:gd name="connsiteX24" fmla="*/ 1783290 w 3159046"/>
                <a:gd name="connsiteY24" fmla="*/ 423949 h 2921924"/>
                <a:gd name="connsiteX25" fmla="*/ 1787446 w 3159046"/>
                <a:gd name="connsiteY25" fmla="*/ 448888 h 2921924"/>
                <a:gd name="connsiteX26" fmla="*/ 1812385 w 3159046"/>
                <a:gd name="connsiteY26" fmla="*/ 457200 h 2921924"/>
                <a:gd name="connsiteX27" fmla="*/ 1824854 w 3159046"/>
                <a:gd name="connsiteY27" fmla="*/ 461357 h 2921924"/>
                <a:gd name="connsiteX28" fmla="*/ 1837323 w 3159046"/>
                <a:gd name="connsiteY28" fmla="*/ 465513 h 2921924"/>
                <a:gd name="connsiteX29" fmla="*/ 1874730 w 3159046"/>
                <a:gd name="connsiteY29" fmla="*/ 461357 h 2921924"/>
                <a:gd name="connsiteX30" fmla="*/ 1899668 w 3159046"/>
                <a:gd name="connsiteY30" fmla="*/ 440575 h 2921924"/>
                <a:gd name="connsiteX31" fmla="*/ 1912137 w 3159046"/>
                <a:gd name="connsiteY31" fmla="*/ 432262 h 2921924"/>
                <a:gd name="connsiteX32" fmla="*/ 1924606 w 3159046"/>
                <a:gd name="connsiteY32" fmla="*/ 436418 h 2921924"/>
                <a:gd name="connsiteX33" fmla="*/ 1932919 w 3159046"/>
                <a:gd name="connsiteY33" fmla="*/ 453044 h 2921924"/>
                <a:gd name="connsiteX34" fmla="*/ 1920450 w 3159046"/>
                <a:gd name="connsiteY34" fmla="*/ 482138 h 2921924"/>
                <a:gd name="connsiteX35" fmla="*/ 1907981 w 3159046"/>
                <a:gd name="connsiteY35" fmla="*/ 494608 h 2921924"/>
                <a:gd name="connsiteX36" fmla="*/ 1887199 w 3159046"/>
                <a:gd name="connsiteY36" fmla="*/ 498764 h 2921924"/>
                <a:gd name="connsiteX37" fmla="*/ 1874730 w 3159046"/>
                <a:gd name="connsiteY37" fmla="*/ 511233 h 2921924"/>
                <a:gd name="connsiteX38" fmla="*/ 1903825 w 3159046"/>
                <a:gd name="connsiteY38" fmla="*/ 532015 h 2921924"/>
                <a:gd name="connsiteX39" fmla="*/ 1916294 w 3159046"/>
                <a:gd name="connsiteY39" fmla="*/ 540328 h 2921924"/>
                <a:gd name="connsiteX40" fmla="*/ 1928763 w 3159046"/>
                <a:gd name="connsiteY40" fmla="*/ 544484 h 2921924"/>
                <a:gd name="connsiteX41" fmla="*/ 1949545 w 3159046"/>
                <a:gd name="connsiteY41" fmla="*/ 569422 h 2921924"/>
                <a:gd name="connsiteX42" fmla="*/ 1953701 w 3159046"/>
                <a:gd name="connsiteY42" fmla="*/ 594360 h 2921924"/>
                <a:gd name="connsiteX43" fmla="*/ 1928763 w 3159046"/>
                <a:gd name="connsiteY43" fmla="*/ 602673 h 2921924"/>
                <a:gd name="connsiteX44" fmla="*/ 1891355 w 3159046"/>
                <a:gd name="connsiteY44" fmla="*/ 598517 h 2921924"/>
                <a:gd name="connsiteX45" fmla="*/ 1866417 w 3159046"/>
                <a:gd name="connsiteY45" fmla="*/ 577735 h 2921924"/>
                <a:gd name="connsiteX46" fmla="*/ 1853948 w 3159046"/>
                <a:gd name="connsiteY46" fmla="*/ 565266 h 2921924"/>
                <a:gd name="connsiteX47" fmla="*/ 1845635 w 3159046"/>
                <a:gd name="connsiteY47" fmla="*/ 544484 h 2921924"/>
                <a:gd name="connsiteX48" fmla="*/ 1837323 w 3159046"/>
                <a:gd name="connsiteY48" fmla="*/ 556953 h 2921924"/>
                <a:gd name="connsiteX49" fmla="*/ 1829010 w 3159046"/>
                <a:gd name="connsiteY49" fmla="*/ 573578 h 2921924"/>
                <a:gd name="connsiteX50" fmla="*/ 1833166 w 3159046"/>
                <a:gd name="connsiteY50" fmla="*/ 615142 h 2921924"/>
                <a:gd name="connsiteX51" fmla="*/ 1853948 w 3159046"/>
                <a:gd name="connsiteY51" fmla="*/ 635924 h 2921924"/>
                <a:gd name="connsiteX52" fmla="*/ 1866417 w 3159046"/>
                <a:gd name="connsiteY52" fmla="*/ 648393 h 2921924"/>
                <a:gd name="connsiteX53" fmla="*/ 1957857 w 3159046"/>
                <a:gd name="connsiteY53" fmla="*/ 648393 h 2921924"/>
                <a:gd name="connsiteX54" fmla="*/ 1962014 w 3159046"/>
                <a:gd name="connsiteY54" fmla="*/ 660862 h 2921924"/>
                <a:gd name="connsiteX55" fmla="*/ 1953701 w 3159046"/>
                <a:gd name="connsiteY55" fmla="*/ 677488 h 2921924"/>
                <a:gd name="connsiteX56" fmla="*/ 1949545 w 3159046"/>
                <a:gd name="connsiteY56" fmla="*/ 710738 h 2921924"/>
                <a:gd name="connsiteX57" fmla="*/ 1924606 w 3159046"/>
                <a:gd name="connsiteY57" fmla="*/ 735677 h 2921924"/>
                <a:gd name="connsiteX58" fmla="*/ 1932919 w 3159046"/>
                <a:gd name="connsiteY58" fmla="*/ 748146 h 2921924"/>
                <a:gd name="connsiteX59" fmla="*/ 1966170 w 3159046"/>
                <a:gd name="connsiteY59" fmla="*/ 756458 h 2921924"/>
                <a:gd name="connsiteX60" fmla="*/ 2036828 w 3159046"/>
                <a:gd name="connsiteY60" fmla="*/ 739833 h 2921924"/>
                <a:gd name="connsiteX61" fmla="*/ 2049297 w 3159046"/>
                <a:gd name="connsiteY61" fmla="*/ 727364 h 2921924"/>
                <a:gd name="connsiteX62" fmla="*/ 2065923 w 3159046"/>
                <a:gd name="connsiteY62" fmla="*/ 731520 h 2921924"/>
                <a:gd name="connsiteX63" fmla="*/ 2049297 w 3159046"/>
                <a:gd name="connsiteY63" fmla="*/ 764771 h 2921924"/>
                <a:gd name="connsiteX64" fmla="*/ 2024359 w 3159046"/>
                <a:gd name="connsiteY64" fmla="*/ 781397 h 2921924"/>
                <a:gd name="connsiteX65" fmla="*/ 2011890 w 3159046"/>
                <a:gd name="connsiteY65" fmla="*/ 798022 h 2921924"/>
                <a:gd name="connsiteX66" fmla="*/ 1953701 w 3159046"/>
                <a:gd name="connsiteY66" fmla="*/ 810491 h 2921924"/>
                <a:gd name="connsiteX67" fmla="*/ 1945388 w 3159046"/>
                <a:gd name="connsiteY67" fmla="*/ 822960 h 2921924"/>
                <a:gd name="connsiteX68" fmla="*/ 1953701 w 3159046"/>
                <a:gd name="connsiteY68" fmla="*/ 860368 h 2921924"/>
                <a:gd name="connsiteX69" fmla="*/ 1957857 w 3159046"/>
                <a:gd name="connsiteY69" fmla="*/ 885306 h 2921924"/>
                <a:gd name="connsiteX70" fmla="*/ 1949545 w 3159046"/>
                <a:gd name="connsiteY70" fmla="*/ 906088 h 2921924"/>
                <a:gd name="connsiteX71" fmla="*/ 1920450 w 3159046"/>
                <a:gd name="connsiteY71" fmla="*/ 893618 h 2921924"/>
                <a:gd name="connsiteX72" fmla="*/ 1912137 w 3159046"/>
                <a:gd name="connsiteY72" fmla="*/ 881149 h 2921924"/>
                <a:gd name="connsiteX73" fmla="*/ 1878886 w 3159046"/>
                <a:gd name="connsiteY73" fmla="*/ 881149 h 2921924"/>
                <a:gd name="connsiteX74" fmla="*/ 1866417 w 3159046"/>
                <a:gd name="connsiteY74" fmla="*/ 889462 h 2921924"/>
                <a:gd name="connsiteX75" fmla="*/ 1829010 w 3159046"/>
                <a:gd name="connsiteY75" fmla="*/ 897775 h 2921924"/>
                <a:gd name="connsiteX76" fmla="*/ 1808228 w 3159046"/>
                <a:gd name="connsiteY76" fmla="*/ 918557 h 2921924"/>
                <a:gd name="connsiteX77" fmla="*/ 1799915 w 3159046"/>
                <a:gd name="connsiteY77" fmla="*/ 931026 h 2921924"/>
                <a:gd name="connsiteX78" fmla="*/ 1783290 w 3159046"/>
                <a:gd name="connsiteY78" fmla="*/ 935182 h 2921924"/>
                <a:gd name="connsiteX79" fmla="*/ 1770821 w 3159046"/>
                <a:gd name="connsiteY79" fmla="*/ 939338 h 2921924"/>
                <a:gd name="connsiteX80" fmla="*/ 1762508 w 3159046"/>
                <a:gd name="connsiteY80" fmla="*/ 951808 h 2921924"/>
                <a:gd name="connsiteX81" fmla="*/ 1783290 w 3159046"/>
                <a:gd name="connsiteY81" fmla="*/ 989215 h 2921924"/>
                <a:gd name="connsiteX82" fmla="*/ 1874730 w 3159046"/>
                <a:gd name="connsiteY82" fmla="*/ 985058 h 2921924"/>
                <a:gd name="connsiteX83" fmla="*/ 1899668 w 3159046"/>
                <a:gd name="connsiteY83" fmla="*/ 976746 h 2921924"/>
                <a:gd name="connsiteX84" fmla="*/ 1907981 w 3159046"/>
                <a:gd name="connsiteY84" fmla="*/ 964277 h 2921924"/>
                <a:gd name="connsiteX85" fmla="*/ 1945388 w 3159046"/>
                <a:gd name="connsiteY85" fmla="*/ 980902 h 2921924"/>
                <a:gd name="connsiteX86" fmla="*/ 1928763 w 3159046"/>
                <a:gd name="connsiteY86" fmla="*/ 997528 h 2921924"/>
                <a:gd name="connsiteX87" fmla="*/ 1891355 w 3159046"/>
                <a:gd name="connsiteY87" fmla="*/ 1034935 h 2921924"/>
                <a:gd name="connsiteX88" fmla="*/ 1883043 w 3159046"/>
                <a:gd name="connsiteY88" fmla="*/ 1047404 h 2921924"/>
                <a:gd name="connsiteX89" fmla="*/ 1787446 w 3159046"/>
                <a:gd name="connsiteY89" fmla="*/ 1068186 h 2921924"/>
                <a:gd name="connsiteX90" fmla="*/ 1816541 w 3159046"/>
                <a:gd name="connsiteY90" fmla="*/ 1101437 h 2921924"/>
                <a:gd name="connsiteX91" fmla="*/ 1841479 w 3159046"/>
                <a:gd name="connsiteY91" fmla="*/ 1118062 h 2921924"/>
                <a:gd name="connsiteX92" fmla="*/ 1841479 w 3159046"/>
                <a:gd name="connsiteY92" fmla="*/ 1143000 h 2921924"/>
                <a:gd name="connsiteX93" fmla="*/ 1824854 w 3159046"/>
                <a:gd name="connsiteY93" fmla="*/ 1151313 h 2921924"/>
                <a:gd name="connsiteX94" fmla="*/ 1795759 w 3159046"/>
                <a:gd name="connsiteY94" fmla="*/ 1172095 h 2921924"/>
                <a:gd name="connsiteX95" fmla="*/ 1770821 w 3159046"/>
                <a:gd name="connsiteY95" fmla="*/ 1180408 h 2921924"/>
                <a:gd name="connsiteX96" fmla="*/ 1758352 w 3159046"/>
                <a:gd name="connsiteY96" fmla="*/ 1184564 h 2921924"/>
                <a:gd name="connsiteX97" fmla="*/ 1741726 w 3159046"/>
                <a:gd name="connsiteY97" fmla="*/ 1246909 h 2921924"/>
                <a:gd name="connsiteX98" fmla="*/ 1729257 w 3159046"/>
                <a:gd name="connsiteY98" fmla="*/ 1255222 h 2921924"/>
                <a:gd name="connsiteX99" fmla="*/ 1700163 w 3159046"/>
                <a:gd name="connsiteY99" fmla="*/ 1271848 h 2921924"/>
                <a:gd name="connsiteX100" fmla="*/ 1671068 w 3159046"/>
                <a:gd name="connsiteY100" fmla="*/ 1292629 h 2921924"/>
                <a:gd name="connsiteX101" fmla="*/ 1666912 w 3159046"/>
                <a:gd name="connsiteY101" fmla="*/ 1338349 h 2921924"/>
                <a:gd name="connsiteX102" fmla="*/ 1621192 w 3159046"/>
                <a:gd name="connsiteY102" fmla="*/ 1334193 h 2921924"/>
                <a:gd name="connsiteX103" fmla="*/ 1604566 w 3159046"/>
                <a:gd name="connsiteY103" fmla="*/ 1338349 h 2921924"/>
                <a:gd name="connsiteX104" fmla="*/ 1600410 w 3159046"/>
                <a:gd name="connsiteY104" fmla="*/ 1350818 h 2921924"/>
                <a:gd name="connsiteX105" fmla="*/ 1596254 w 3159046"/>
                <a:gd name="connsiteY105" fmla="*/ 1371600 h 2921924"/>
                <a:gd name="connsiteX106" fmla="*/ 1587941 w 3159046"/>
                <a:gd name="connsiteY106" fmla="*/ 1384069 h 2921924"/>
                <a:gd name="connsiteX107" fmla="*/ 1579628 w 3159046"/>
                <a:gd name="connsiteY107" fmla="*/ 1404851 h 2921924"/>
                <a:gd name="connsiteX108" fmla="*/ 1612879 w 3159046"/>
                <a:gd name="connsiteY108" fmla="*/ 1417320 h 2921924"/>
                <a:gd name="connsiteX109" fmla="*/ 1646130 w 3159046"/>
                <a:gd name="connsiteY109" fmla="*/ 1396538 h 2921924"/>
                <a:gd name="connsiteX110" fmla="*/ 1675225 w 3159046"/>
                <a:gd name="connsiteY110" fmla="*/ 1404851 h 2921924"/>
                <a:gd name="connsiteX111" fmla="*/ 1691850 w 3159046"/>
                <a:gd name="connsiteY111" fmla="*/ 1429789 h 2921924"/>
                <a:gd name="connsiteX112" fmla="*/ 1675225 w 3159046"/>
                <a:gd name="connsiteY112" fmla="*/ 1442258 h 2921924"/>
                <a:gd name="connsiteX113" fmla="*/ 1633661 w 3159046"/>
                <a:gd name="connsiteY113" fmla="*/ 1446415 h 2921924"/>
                <a:gd name="connsiteX114" fmla="*/ 1575472 w 3159046"/>
                <a:gd name="connsiteY114" fmla="*/ 1450571 h 2921924"/>
                <a:gd name="connsiteX115" fmla="*/ 1554690 w 3159046"/>
                <a:gd name="connsiteY115" fmla="*/ 1492135 h 2921924"/>
                <a:gd name="connsiteX116" fmla="*/ 1533908 w 3159046"/>
                <a:gd name="connsiteY116" fmla="*/ 1571106 h 2921924"/>
                <a:gd name="connsiteX117" fmla="*/ 1504814 w 3159046"/>
                <a:gd name="connsiteY117" fmla="*/ 1566949 h 2921924"/>
                <a:gd name="connsiteX118" fmla="*/ 1479875 w 3159046"/>
                <a:gd name="connsiteY118" fmla="*/ 1554480 h 2921924"/>
                <a:gd name="connsiteX119" fmla="*/ 1467406 w 3159046"/>
                <a:gd name="connsiteY119" fmla="*/ 1546168 h 2921924"/>
                <a:gd name="connsiteX120" fmla="*/ 1442468 w 3159046"/>
                <a:gd name="connsiteY120" fmla="*/ 1562793 h 2921924"/>
                <a:gd name="connsiteX121" fmla="*/ 1454937 w 3159046"/>
                <a:gd name="connsiteY121" fmla="*/ 1604357 h 2921924"/>
                <a:gd name="connsiteX122" fmla="*/ 1467406 w 3159046"/>
                <a:gd name="connsiteY122" fmla="*/ 1612669 h 2921924"/>
                <a:gd name="connsiteX123" fmla="*/ 1508970 w 3159046"/>
                <a:gd name="connsiteY123" fmla="*/ 1608513 h 2921924"/>
                <a:gd name="connsiteX124" fmla="*/ 1538065 w 3159046"/>
                <a:gd name="connsiteY124" fmla="*/ 1612669 h 2921924"/>
                <a:gd name="connsiteX125" fmla="*/ 1508970 w 3159046"/>
                <a:gd name="connsiteY125" fmla="*/ 1641764 h 2921924"/>
                <a:gd name="connsiteX126" fmla="*/ 1500657 w 3159046"/>
                <a:gd name="connsiteY126" fmla="*/ 1654233 h 2921924"/>
                <a:gd name="connsiteX127" fmla="*/ 1463250 w 3159046"/>
                <a:gd name="connsiteY127" fmla="*/ 1675015 h 2921924"/>
                <a:gd name="connsiteX128" fmla="*/ 1434155 w 3159046"/>
                <a:gd name="connsiteY128" fmla="*/ 1687484 h 2921924"/>
                <a:gd name="connsiteX129" fmla="*/ 1429999 w 3159046"/>
                <a:gd name="connsiteY129" fmla="*/ 1687484 h 2921924"/>
                <a:gd name="connsiteX130" fmla="*/ 1438312 w 3159046"/>
                <a:gd name="connsiteY130" fmla="*/ 1787237 h 2921924"/>
                <a:gd name="connsiteX131" fmla="*/ 1463250 w 3159046"/>
                <a:gd name="connsiteY131" fmla="*/ 1820488 h 2921924"/>
                <a:gd name="connsiteX132" fmla="*/ 1471563 w 3159046"/>
                <a:gd name="connsiteY132" fmla="*/ 1832957 h 2921924"/>
                <a:gd name="connsiteX133" fmla="*/ 1475719 w 3159046"/>
                <a:gd name="connsiteY133" fmla="*/ 1845426 h 2921924"/>
                <a:gd name="connsiteX134" fmla="*/ 1417530 w 3159046"/>
                <a:gd name="connsiteY134" fmla="*/ 1845426 h 2921924"/>
                <a:gd name="connsiteX135" fmla="*/ 1413374 w 3159046"/>
                <a:gd name="connsiteY135" fmla="*/ 1832957 h 2921924"/>
                <a:gd name="connsiteX136" fmla="*/ 1400905 w 3159046"/>
                <a:gd name="connsiteY136" fmla="*/ 1820488 h 2921924"/>
                <a:gd name="connsiteX137" fmla="*/ 1380123 w 3159046"/>
                <a:gd name="connsiteY137" fmla="*/ 1799706 h 2921924"/>
                <a:gd name="connsiteX138" fmla="*/ 1375966 w 3159046"/>
                <a:gd name="connsiteY138" fmla="*/ 1812175 h 2921924"/>
                <a:gd name="connsiteX139" fmla="*/ 1371810 w 3159046"/>
                <a:gd name="connsiteY139" fmla="*/ 1857895 h 2921924"/>
                <a:gd name="connsiteX140" fmla="*/ 1384279 w 3159046"/>
                <a:gd name="connsiteY140" fmla="*/ 1862051 h 2921924"/>
                <a:gd name="connsiteX141" fmla="*/ 1417530 w 3159046"/>
                <a:gd name="connsiteY141" fmla="*/ 1899458 h 2921924"/>
                <a:gd name="connsiteX142" fmla="*/ 1421686 w 3159046"/>
                <a:gd name="connsiteY142" fmla="*/ 1911928 h 2921924"/>
                <a:gd name="connsiteX143" fmla="*/ 1434155 w 3159046"/>
                <a:gd name="connsiteY143" fmla="*/ 1928553 h 2921924"/>
                <a:gd name="connsiteX144" fmla="*/ 1429999 w 3159046"/>
                <a:gd name="connsiteY144" fmla="*/ 1957648 h 2921924"/>
                <a:gd name="connsiteX145" fmla="*/ 1421686 w 3159046"/>
                <a:gd name="connsiteY145" fmla="*/ 1970117 h 2921924"/>
                <a:gd name="connsiteX146" fmla="*/ 1313621 w 3159046"/>
                <a:gd name="connsiteY146" fmla="*/ 1982586 h 2921924"/>
                <a:gd name="connsiteX147" fmla="*/ 1334403 w 3159046"/>
                <a:gd name="connsiteY147" fmla="*/ 2011680 h 2921924"/>
                <a:gd name="connsiteX148" fmla="*/ 1359341 w 3159046"/>
                <a:gd name="connsiteY148" fmla="*/ 2036618 h 2921924"/>
                <a:gd name="connsiteX149" fmla="*/ 1355185 w 3159046"/>
                <a:gd name="connsiteY149" fmla="*/ 2061557 h 2921924"/>
                <a:gd name="connsiteX150" fmla="*/ 1342715 w 3159046"/>
                <a:gd name="connsiteY150" fmla="*/ 2069869 h 2921924"/>
                <a:gd name="connsiteX151" fmla="*/ 1330246 w 3159046"/>
                <a:gd name="connsiteY151" fmla="*/ 2094808 h 2921924"/>
                <a:gd name="connsiteX152" fmla="*/ 1346872 w 3159046"/>
                <a:gd name="connsiteY152" fmla="*/ 2119746 h 2921924"/>
                <a:gd name="connsiteX153" fmla="*/ 1355185 w 3159046"/>
                <a:gd name="connsiteY153" fmla="*/ 2136371 h 2921924"/>
                <a:gd name="connsiteX154" fmla="*/ 1371810 w 3159046"/>
                <a:gd name="connsiteY154" fmla="*/ 2161309 h 2921924"/>
                <a:gd name="connsiteX155" fmla="*/ 1384279 w 3159046"/>
                <a:gd name="connsiteY155" fmla="*/ 2186248 h 2921924"/>
                <a:gd name="connsiteX156" fmla="*/ 1388435 w 3159046"/>
                <a:gd name="connsiteY156" fmla="*/ 2198717 h 2921924"/>
                <a:gd name="connsiteX157" fmla="*/ 1384279 w 3159046"/>
                <a:gd name="connsiteY157" fmla="*/ 2231968 h 2921924"/>
                <a:gd name="connsiteX158" fmla="*/ 1371810 w 3159046"/>
                <a:gd name="connsiteY158" fmla="*/ 2244437 h 2921924"/>
                <a:gd name="connsiteX159" fmla="*/ 1330246 w 3159046"/>
                <a:gd name="connsiteY159" fmla="*/ 2269375 h 2921924"/>
                <a:gd name="connsiteX160" fmla="*/ 3159046 w 3159046"/>
                <a:gd name="connsiteY160" fmla="*/ 2261062 h 2921924"/>
                <a:gd name="connsiteX161" fmla="*/ 3121639 w 3159046"/>
                <a:gd name="connsiteY161" fmla="*/ 2344189 h 2921924"/>
                <a:gd name="connsiteX162" fmla="*/ 3109170 w 3159046"/>
                <a:gd name="connsiteY162" fmla="*/ 2468880 h 2921924"/>
                <a:gd name="connsiteX163" fmla="*/ 3084232 w 3159046"/>
                <a:gd name="connsiteY163" fmla="*/ 2489662 h 2921924"/>
                <a:gd name="connsiteX164" fmla="*/ 3071763 w 3159046"/>
                <a:gd name="connsiteY164" fmla="*/ 2506288 h 2921924"/>
                <a:gd name="connsiteX165" fmla="*/ 3063450 w 3159046"/>
                <a:gd name="connsiteY165" fmla="*/ 2589415 h 2921924"/>
                <a:gd name="connsiteX166" fmla="*/ 3055137 w 3159046"/>
                <a:gd name="connsiteY166" fmla="*/ 2601884 h 2921924"/>
                <a:gd name="connsiteX167" fmla="*/ 3050981 w 3159046"/>
                <a:gd name="connsiteY167" fmla="*/ 2614353 h 2921924"/>
                <a:gd name="connsiteX168" fmla="*/ 3042668 w 3159046"/>
                <a:gd name="connsiteY168" fmla="*/ 2660073 h 2921924"/>
                <a:gd name="connsiteX169" fmla="*/ 2884726 w 3159046"/>
                <a:gd name="connsiteY169" fmla="*/ 2635135 h 2921924"/>
                <a:gd name="connsiteX170" fmla="*/ 2651970 w 3159046"/>
                <a:gd name="connsiteY170" fmla="*/ 2589415 h 2921924"/>
                <a:gd name="connsiteX171" fmla="*/ 2656126 w 3159046"/>
                <a:gd name="connsiteY171" fmla="*/ 2830484 h 2921924"/>
                <a:gd name="connsiteX172" fmla="*/ 2523123 w 3159046"/>
                <a:gd name="connsiteY172" fmla="*/ 2818015 h 2921924"/>
                <a:gd name="connsiteX173" fmla="*/ 2518966 w 3159046"/>
                <a:gd name="connsiteY173" fmla="*/ 2784764 h 2921924"/>
                <a:gd name="connsiteX174" fmla="*/ 2506497 w 3159046"/>
                <a:gd name="connsiteY174" fmla="*/ 2751513 h 2921924"/>
                <a:gd name="connsiteX175" fmla="*/ 2494028 w 3159046"/>
                <a:gd name="connsiteY175" fmla="*/ 2747357 h 2921924"/>
                <a:gd name="connsiteX176" fmla="*/ 2477403 w 3159046"/>
                <a:gd name="connsiteY176" fmla="*/ 2734888 h 2921924"/>
                <a:gd name="connsiteX177" fmla="*/ 2452465 w 3159046"/>
                <a:gd name="connsiteY177" fmla="*/ 2709949 h 2921924"/>
                <a:gd name="connsiteX178" fmla="*/ 2439995 w 3159046"/>
                <a:gd name="connsiteY178" fmla="*/ 2697480 h 2921924"/>
                <a:gd name="connsiteX179" fmla="*/ 2427526 w 3159046"/>
                <a:gd name="connsiteY179" fmla="*/ 2693324 h 2921924"/>
                <a:gd name="connsiteX180" fmla="*/ 2406745 w 3159046"/>
                <a:gd name="connsiteY180" fmla="*/ 2797233 h 2921924"/>
                <a:gd name="connsiteX181" fmla="*/ 2394275 w 3159046"/>
                <a:gd name="connsiteY181" fmla="*/ 2805546 h 2921924"/>
                <a:gd name="connsiteX182" fmla="*/ 2352712 w 3159046"/>
                <a:gd name="connsiteY182" fmla="*/ 2801389 h 2921924"/>
                <a:gd name="connsiteX183" fmla="*/ 2340243 w 3159046"/>
                <a:gd name="connsiteY183" fmla="*/ 2464724 h 2921924"/>
                <a:gd name="connsiteX184" fmla="*/ 2290366 w 3159046"/>
                <a:gd name="connsiteY184" fmla="*/ 2464724 h 2921924"/>
                <a:gd name="connsiteX185" fmla="*/ 2261272 w 3159046"/>
                <a:gd name="connsiteY185" fmla="*/ 2439786 h 2921924"/>
                <a:gd name="connsiteX186" fmla="*/ 2248803 w 3159046"/>
                <a:gd name="connsiteY186" fmla="*/ 2431473 h 2921924"/>
                <a:gd name="connsiteX187" fmla="*/ 2169832 w 3159046"/>
                <a:gd name="connsiteY187" fmla="*/ 2423160 h 2921924"/>
                <a:gd name="connsiteX188" fmla="*/ 2157363 w 3159046"/>
                <a:gd name="connsiteY188" fmla="*/ 2419004 h 2921924"/>
                <a:gd name="connsiteX189" fmla="*/ 2144894 w 3159046"/>
                <a:gd name="connsiteY189" fmla="*/ 2410691 h 2921924"/>
                <a:gd name="connsiteX190" fmla="*/ 2119955 w 3159046"/>
                <a:gd name="connsiteY190" fmla="*/ 2406535 h 2921924"/>
                <a:gd name="connsiteX191" fmla="*/ 2103330 w 3159046"/>
                <a:gd name="connsiteY191" fmla="*/ 2402378 h 2921924"/>
                <a:gd name="connsiteX192" fmla="*/ 2090861 w 3159046"/>
                <a:gd name="connsiteY192" fmla="*/ 2394066 h 2921924"/>
                <a:gd name="connsiteX193" fmla="*/ 2016046 w 3159046"/>
                <a:gd name="connsiteY193" fmla="*/ 2402378 h 2921924"/>
                <a:gd name="connsiteX194" fmla="*/ 1966170 w 3159046"/>
                <a:gd name="connsiteY194" fmla="*/ 2427317 h 2921924"/>
                <a:gd name="connsiteX195" fmla="*/ 1957857 w 3159046"/>
                <a:gd name="connsiteY195" fmla="*/ 2452255 h 2921924"/>
                <a:gd name="connsiteX196" fmla="*/ 1945388 w 3159046"/>
                <a:gd name="connsiteY196" fmla="*/ 2460568 h 2921924"/>
                <a:gd name="connsiteX197" fmla="*/ 1907981 w 3159046"/>
                <a:gd name="connsiteY197" fmla="*/ 2468880 h 2921924"/>
                <a:gd name="connsiteX198" fmla="*/ 1874730 w 3159046"/>
                <a:gd name="connsiteY198" fmla="*/ 2464724 h 2921924"/>
                <a:gd name="connsiteX199" fmla="*/ 1853948 w 3159046"/>
                <a:gd name="connsiteY199" fmla="*/ 2427317 h 2921924"/>
                <a:gd name="connsiteX200" fmla="*/ 1849792 w 3159046"/>
                <a:gd name="connsiteY200" fmla="*/ 2439786 h 2921924"/>
                <a:gd name="connsiteX201" fmla="*/ 1824854 w 3159046"/>
                <a:gd name="connsiteY201" fmla="*/ 2456411 h 2921924"/>
                <a:gd name="connsiteX202" fmla="*/ 1816541 w 3159046"/>
                <a:gd name="connsiteY202" fmla="*/ 2497975 h 2921924"/>
                <a:gd name="connsiteX203" fmla="*/ 1808228 w 3159046"/>
                <a:gd name="connsiteY203" fmla="*/ 2522913 h 2921924"/>
                <a:gd name="connsiteX204" fmla="*/ 1795759 w 3159046"/>
                <a:gd name="connsiteY204" fmla="*/ 2527069 h 2921924"/>
                <a:gd name="connsiteX205" fmla="*/ 1754195 w 3159046"/>
                <a:gd name="connsiteY205" fmla="*/ 2522913 h 2921924"/>
                <a:gd name="connsiteX206" fmla="*/ 1758352 w 3159046"/>
                <a:gd name="connsiteY206" fmla="*/ 2489662 h 2921924"/>
                <a:gd name="connsiteX207" fmla="*/ 1725101 w 3159046"/>
                <a:gd name="connsiteY207" fmla="*/ 2477193 h 2921924"/>
                <a:gd name="connsiteX208" fmla="*/ 1675225 w 3159046"/>
                <a:gd name="connsiteY208" fmla="*/ 2489662 h 2921924"/>
                <a:gd name="connsiteX209" fmla="*/ 1666912 w 3159046"/>
                <a:gd name="connsiteY209" fmla="*/ 2514600 h 2921924"/>
                <a:gd name="connsiteX210" fmla="*/ 1658599 w 3159046"/>
                <a:gd name="connsiteY210" fmla="*/ 2527069 h 2921924"/>
                <a:gd name="connsiteX211" fmla="*/ 1654443 w 3159046"/>
                <a:gd name="connsiteY211" fmla="*/ 2552008 h 2921924"/>
                <a:gd name="connsiteX212" fmla="*/ 1650286 w 3159046"/>
                <a:gd name="connsiteY212" fmla="*/ 2589415 h 2921924"/>
                <a:gd name="connsiteX213" fmla="*/ 1641974 w 3159046"/>
                <a:gd name="connsiteY213" fmla="*/ 2601884 h 2921924"/>
                <a:gd name="connsiteX214" fmla="*/ 1625348 w 3159046"/>
                <a:gd name="connsiteY214" fmla="*/ 2626822 h 2921924"/>
                <a:gd name="connsiteX215" fmla="*/ 1637817 w 3159046"/>
                <a:gd name="connsiteY215" fmla="*/ 2635135 h 2921924"/>
                <a:gd name="connsiteX216" fmla="*/ 1641974 w 3159046"/>
                <a:gd name="connsiteY216" fmla="*/ 2647604 h 2921924"/>
                <a:gd name="connsiteX217" fmla="*/ 1600410 w 3159046"/>
                <a:gd name="connsiteY217" fmla="*/ 2643448 h 2921924"/>
                <a:gd name="connsiteX218" fmla="*/ 1592097 w 3159046"/>
                <a:gd name="connsiteY218" fmla="*/ 2630978 h 2921924"/>
                <a:gd name="connsiteX219" fmla="*/ 1583785 w 3159046"/>
                <a:gd name="connsiteY219" fmla="*/ 2597728 h 2921924"/>
                <a:gd name="connsiteX220" fmla="*/ 1571315 w 3159046"/>
                <a:gd name="connsiteY220" fmla="*/ 2547851 h 2921924"/>
                <a:gd name="connsiteX221" fmla="*/ 1517283 w 3159046"/>
                <a:gd name="connsiteY221" fmla="*/ 2552008 h 2921924"/>
                <a:gd name="connsiteX222" fmla="*/ 1492345 w 3159046"/>
                <a:gd name="connsiteY222" fmla="*/ 2560320 h 2921924"/>
                <a:gd name="connsiteX223" fmla="*/ 1479875 w 3159046"/>
                <a:gd name="connsiteY223" fmla="*/ 2564477 h 2921924"/>
                <a:gd name="connsiteX224" fmla="*/ 1425843 w 3159046"/>
                <a:gd name="connsiteY224" fmla="*/ 2560320 h 2921924"/>
                <a:gd name="connsiteX225" fmla="*/ 1380123 w 3159046"/>
                <a:gd name="connsiteY225" fmla="*/ 2556164 h 2921924"/>
                <a:gd name="connsiteX226" fmla="*/ 1384279 w 3159046"/>
                <a:gd name="connsiteY226" fmla="*/ 2539538 h 2921924"/>
                <a:gd name="connsiteX227" fmla="*/ 1405061 w 3159046"/>
                <a:gd name="connsiteY227" fmla="*/ 2510444 h 2921924"/>
                <a:gd name="connsiteX228" fmla="*/ 1429999 w 3159046"/>
                <a:gd name="connsiteY228" fmla="*/ 2485506 h 2921924"/>
                <a:gd name="connsiteX229" fmla="*/ 1438312 w 3159046"/>
                <a:gd name="connsiteY229" fmla="*/ 2439786 h 2921924"/>
                <a:gd name="connsiteX230" fmla="*/ 1434155 w 3159046"/>
                <a:gd name="connsiteY230" fmla="*/ 2410691 h 2921924"/>
                <a:gd name="connsiteX231" fmla="*/ 1429999 w 3159046"/>
                <a:gd name="connsiteY231" fmla="*/ 2394066 h 2921924"/>
                <a:gd name="connsiteX232" fmla="*/ 1417530 w 3159046"/>
                <a:gd name="connsiteY232" fmla="*/ 2385753 h 2921924"/>
                <a:gd name="connsiteX233" fmla="*/ 1413374 w 3159046"/>
                <a:gd name="connsiteY233" fmla="*/ 2373284 h 2921924"/>
                <a:gd name="connsiteX234" fmla="*/ 1400905 w 3159046"/>
                <a:gd name="connsiteY234" fmla="*/ 2369128 h 2921924"/>
                <a:gd name="connsiteX235" fmla="*/ 1388435 w 3159046"/>
                <a:gd name="connsiteY235" fmla="*/ 2360815 h 2921924"/>
                <a:gd name="connsiteX236" fmla="*/ 1346872 w 3159046"/>
                <a:gd name="connsiteY236" fmla="*/ 2364971 h 2921924"/>
                <a:gd name="connsiteX237" fmla="*/ 1351028 w 3159046"/>
                <a:gd name="connsiteY237" fmla="*/ 2381597 h 2921924"/>
                <a:gd name="connsiteX238" fmla="*/ 1367654 w 3159046"/>
                <a:gd name="connsiteY238" fmla="*/ 2389909 h 2921924"/>
                <a:gd name="connsiteX239" fmla="*/ 1388435 w 3159046"/>
                <a:gd name="connsiteY239" fmla="*/ 2414848 h 2921924"/>
                <a:gd name="connsiteX240" fmla="*/ 1384279 w 3159046"/>
                <a:gd name="connsiteY240" fmla="*/ 2448098 h 2921924"/>
                <a:gd name="connsiteX241" fmla="*/ 1317777 w 3159046"/>
                <a:gd name="connsiteY241" fmla="*/ 2443942 h 2921924"/>
                <a:gd name="connsiteX242" fmla="*/ 1301152 w 3159046"/>
                <a:gd name="connsiteY242" fmla="*/ 2419004 h 2921924"/>
                <a:gd name="connsiteX243" fmla="*/ 1296995 w 3159046"/>
                <a:gd name="connsiteY243" fmla="*/ 2402378 h 2921924"/>
                <a:gd name="connsiteX244" fmla="*/ 1292839 w 3159046"/>
                <a:gd name="connsiteY244" fmla="*/ 2290157 h 2921924"/>
                <a:gd name="connsiteX245" fmla="*/ 1280370 w 3159046"/>
                <a:gd name="connsiteY245" fmla="*/ 2277688 h 2921924"/>
                <a:gd name="connsiteX246" fmla="*/ 1276214 w 3159046"/>
                <a:gd name="connsiteY246" fmla="*/ 2256906 h 2921924"/>
                <a:gd name="connsiteX247" fmla="*/ 1255432 w 3159046"/>
                <a:gd name="connsiteY247" fmla="*/ 2248593 h 2921924"/>
                <a:gd name="connsiteX248" fmla="*/ 1163992 w 3159046"/>
                <a:gd name="connsiteY248" fmla="*/ 2252749 h 2921924"/>
                <a:gd name="connsiteX249" fmla="*/ 1159835 w 3159046"/>
                <a:gd name="connsiteY249" fmla="*/ 2269375 h 2921924"/>
                <a:gd name="connsiteX250" fmla="*/ 1159835 w 3159046"/>
                <a:gd name="connsiteY250" fmla="*/ 2448098 h 2921924"/>
                <a:gd name="connsiteX251" fmla="*/ 1168148 w 3159046"/>
                <a:gd name="connsiteY251" fmla="*/ 2460568 h 2921924"/>
                <a:gd name="connsiteX252" fmla="*/ 1180617 w 3159046"/>
                <a:gd name="connsiteY252" fmla="*/ 2468880 h 2921924"/>
                <a:gd name="connsiteX253" fmla="*/ 1197243 w 3159046"/>
                <a:gd name="connsiteY253" fmla="*/ 2510444 h 2921924"/>
                <a:gd name="connsiteX254" fmla="*/ 1201399 w 3159046"/>
                <a:gd name="connsiteY254" fmla="*/ 2522913 h 2921924"/>
                <a:gd name="connsiteX255" fmla="*/ 1213868 w 3159046"/>
                <a:gd name="connsiteY255" fmla="*/ 2606040 h 2921924"/>
                <a:gd name="connsiteX256" fmla="*/ 1218025 w 3159046"/>
                <a:gd name="connsiteY256" fmla="*/ 2788920 h 2921924"/>
                <a:gd name="connsiteX257" fmla="*/ 1222181 w 3159046"/>
                <a:gd name="connsiteY257" fmla="*/ 2801389 h 2921924"/>
                <a:gd name="connsiteX258" fmla="*/ 1226337 w 3159046"/>
                <a:gd name="connsiteY258" fmla="*/ 2851266 h 2921924"/>
                <a:gd name="connsiteX259" fmla="*/ 1255432 w 3159046"/>
                <a:gd name="connsiteY259" fmla="*/ 2909454 h 2921924"/>
                <a:gd name="connsiteX260" fmla="*/ 827326 w 3159046"/>
                <a:gd name="connsiteY260" fmla="*/ 2813858 h 2921924"/>
                <a:gd name="connsiteX261" fmla="*/ 1026831 w 3159046"/>
                <a:gd name="connsiteY261" fmla="*/ 2921924 h 2921924"/>
                <a:gd name="connsiteX262" fmla="*/ 868890 w 3159046"/>
                <a:gd name="connsiteY262" fmla="*/ 2718262 h 2921924"/>
                <a:gd name="connsiteX263" fmla="*/ 914610 w 3159046"/>
                <a:gd name="connsiteY263" fmla="*/ 2722418 h 2921924"/>
                <a:gd name="connsiteX264" fmla="*/ 939548 w 3159046"/>
                <a:gd name="connsiteY264" fmla="*/ 2726575 h 2921924"/>
                <a:gd name="connsiteX265" fmla="*/ 935392 w 3159046"/>
                <a:gd name="connsiteY265" fmla="*/ 2714106 h 2921924"/>
                <a:gd name="connsiteX266" fmla="*/ 939548 w 3159046"/>
                <a:gd name="connsiteY266" fmla="*/ 2660073 h 2921924"/>
                <a:gd name="connsiteX267" fmla="*/ 947861 w 3159046"/>
                <a:gd name="connsiteY267" fmla="*/ 2647604 h 2921924"/>
                <a:gd name="connsiteX268" fmla="*/ 931235 w 3159046"/>
                <a:gd name="connsiteY268" fmla="*/ 2622666 h 2921924"/>
                <a:gd name="connsiteX269" fmla="*/ 914610 w 3159046"/>
                <a:gd name="connsiteY269" fmla="*/ 2589415 h 2921924"/>
                <a:gd name="connsiteX270" fmla="*/ 897985 w 3159046"/>
                <a:gd name="connsiteY270" fmla="*/ 2564477 h 2921924"/>
                <a:gd name="connsiteX271" fmla="*/ 893828 w 3159046"/>
                <a:gd name="connsiteY271" fmla="*/ 2547851 h 2921924"/>
                <a:gd name="connsiteX272" fmla="*/ 885515 w 3159046"/>
                <a:gd name="connsiteY272" fmla="*/ 2535382 h 2921924"/>
                <a:gd name="connsiteX273" fmla="*/ 881359 w 3159046"/>
                <a:gd name="connsiteY273" fmla="*/ 2522913 h 2921924"/>
                <a:gd name="connsiteX274" fmla="*/ 885515 w 3159046"/>
                <a:gd name="connsiteY274" fmla="*/ 2464724 h 2921924"/>
                <a:gd name="connsiteX275" fmla="*/ 893828 w 3159046"/>
                <a:gd name="connsiteY275" fmla="*/ 2439786 h 2921924"/>
                <a:gd name="connsiteX276" fmla="*/ 710948 w 3159046"/>
                <a:gd name="connsiteY276" fmla="*/ 2452255 h 2921924"/>
                <a:gd name="connsiteX277" fmla="*/ 715105 w 3159046"/>
                <a:gd name="connsiteY277" fmla="*/ 2398222 h 2921924"/>
                <a:gd name="connsiteX278" fmla="*/ 669385 w 3159046"/>
                <a:gd name="connsiteY278" fmla="*/ 2335877 h 2921924"/>
                <a:gd name="connsiteX279" fmla="*/ 665228 w 3159046"/>
                <a:gd name="connsiteY279" fmla="*/ 2281844 h 2921924"/>
                <a:gd name="connsiteX280" fmla="*/ 582101 w 3159046"/>
                <a:gd name="connsiteY280" fmla="*/ 2286000 h 2921924"/>
                <a:gd name="connsiteX281" fmla="*/ 569632 w 3159046"/>
                <a:gd name="connsiteY281" fmla="*/ 2290157 h 2921924"/>
                <a:gd name="connsiteX282" fmla="*/ 536381 w 3159046"/>
                <a:gd name="connsiteY282" fmla="*/ 2302626 h 2921924"/>
                <a:gd name="connsiteX283" fmla="*/ 519755 w 3159046"/>
                <a:gd name="connsiteY283" fmla="*/ 2331720 h 2921924"/>
                <a:gd name="connsiteX284" fmla="*/ 511443 w 3159046"/>
                <a:gd name="connsiteY284" fmla="*/ 2369128 h 2921924"/>
                <a:gd name="connsiteX285" fmla="*/ 498974 w 3159046"/>
                <a:gd name="connsiteY285" fmla="*/ 2377440 h 2921924"/>
                <a:gd name="connsiteX286" fmla="*/ 490661 w 3159046"/>
                <a:gd name="connsiteY286" fmla="*/ 2389909 h 2921924"/>
                <a:gd name="connsiteX287" fmla="*/ 478192 w 3159046"/>
                <a:gd name="connsiteY287" fmla="*/ 2398222 h 2921924"/>
                <a:gd name="connsiteX288" fmla="*/ 474035 w 3159046"/>
                <a:gd name="connsiteY288" fmla="*/ 2402378 h 2921924"/>
                <a:gd name="connsiteX289" fmla="*/ 166465 w 3159046"/>
                <a:gd name="connsiteY289" fmla="*/ 2402378 h 2921924"/>
                <a:gd name="connsiteX290" fmla="*/ 166465 w 3159046"/>
                <a:gd name="connsiteY290" fmla="*/ 1990898 h 2921924"/>
                <a:gd name="connsiteX291" fmla="*/ 91650 w 3159046"/>
                <a:gd name="connsiteY291" fmla="*/ 1899458 h 2921924"/>
                <a:gd name="connsiteX292" fmla="*/ 8523 w 3159046"/>
                <a:gd name="connsiteY292" fmla="*/ 1899458 h 2921924"/>
                <a:gd name="connsiteX293" fmla="*/ 4366 w 3159046"/>
                <a:gd name="connsiteY293" fmla="*/ 1849582 h 2921924"/>
                <a:gd name="connsiteX294" fmla="*/ 12679 w 3159046"/>
                <a:gd name="connsiteY294" fmla="*/ 1837113 h 2921924"/>
                <a:gd name="connsiteX295" fmla="*/ 16835 w 3159046"/>
                <a:gd name="connsiteY295" fmla="*/ 1816331 h 2921924"/>
                <a:gd name="connsiteX296" fmla="*/ 45930 w 3159046"/>
                <a:gd name="connsiteY296" fmla="*/ 1799706 h 2921924"/>
                <a:gd name="connsiteX297" fmla="*/ 58399 w 3159046"/>
                <a:gd name="connsiteY297" fmla="*/ 1787237 h 2921924"/>
                <a:gd name="connsiteX298" fmla="*/ 83337 w 3159046"/>
                <a:gd name="connsiteY298" fmla="*/ 1783080 h 2921924"/>
                <a:gd name="connsiteX299" fmla="*/ 95806 w 3159046"/>
                <a:gd name="connsiteY299" fmla="*/ 1778924 h 2921924"/>
                <a:gd name="connsiteX300" fmla="*/ 108275 w 3159046"/>
                <a:gd name="connsiteY300" fmla="*/ 1770611 h 2921924"/>
                <a:gd name="connsiteX301" fmla="*/ 137370 w 3159046"/>
                <a:gd name="connsiteY301" fmla="*/ 1753986 h 2921924"/>
                <a:gd name="connsiteX302" fmla="*/ 149839 w 3159046"/>
                <a:gd name="connsiteY302" fmla="*/ 1741517 h 2921924"/>
                <a:gd name="connsiteX303" fmla="*/ 166465 w 3159046"/>
                <a:gd name="connsiteY303" fmla="*/ 1733204 h 2921924"/>
                <a:gd name="connsiteX304" fmla="*/ 191403 w 3159046"/>
                <a:gd name="connsiteY304" fmla="*/ 1708266 h 2921924"/>
                <a:gd name="connsiteX305" fmla="*/ 203872 w 3159046"/>
                <a:gd name="connsiteY305" fmla="*/ 1695797 h 2921924"/>
                <a:gd name="connsiteX306" fmla="*/ 216341 w 3159046"/>
                <a:gd name="connsiteY306" fmla="*/ 1691640 h 2921924"/>
                <a:gd name="connsiteX307" fmla="*/ 228810 w 3159046"/>
                <a:gd name="connsiteY307" fmla="*/ 1620982 h 2921924"/>
                <a:gd name="connsiteX308" fmla="*/ 208028 w 3159046"/>
                <a:gd name="connsiteY308" fmla="*/ 1616826 h 2921924"/>
                <a:gd name="connsiteX309" fmla="*/ 162308 w 3159046"/>
                <a:gd name="connsiteY309" fmla="*/ 1612669 h 2921924"/>
                <a:gd name="connsiteX310" fmla="*/ 149839 w 3159046"/>
                <a:gd name="connsiteY310" fmla="*/ 1604357 h 2921924"/>
                <a:gd name="connsiteX311" fmla="*/ 137370 w 3159046"/>
                <a:gd name="connsiteY311" fmla="*/ 1600200 h 2921924"/>
                <a:gd name="connsiteX312" fmla="*/ 112432 w 3159046"/>
                <a:gd name="connsiteY312" fmla="*/ 1583575 h 2921924"/>
                <a:gd name="connsiteX313" fmla="*/ 104119 w 3159046"/>
                <a:gd name="connsiteY313" fmla="*/ 1571106 h 2921924"/>
                <a:gd name="connsiteX314" fmla="*/ 91650 w 3159046"/>
                <a:gd name="connsiteY314" fmla="*/ 1558637 h 2921924"/>
                <a:gd name="connsiteX315" fmla="*/ 70868 w 3159046"/>
                <a:gd name="connsiteY315" fmla="*/ 1521229 h 2921924"/>
                <a:gd name="connsiteX316" fmla="*/ 58399 w 3159046"/>
                <a:gd name="connsiteY316" fmla="*/ 1512917 h 2921924"/>
                <a:gd name="connsiteX317" fmla="*/ 54243 w 3159046"/>
                <a:gd name="connsiteY317" fmla="*/ 1496291 h 2921924"/>
                <a:gd name="connsiteX318" fmla="*/ 41774 w 3159046"/>
                <a:gd name="connsiteY318" fmla="*/ 1487978 h 2921924"/>
                <a:gd name="connsiteX319" fmla="*/ 33461 w 3159046"/>
                <a:gd name="connsiteY319" fmla="*/ 1475509 h 2921924"/>
                <a:gd name="connsiteX320" fmla="*/ 37617 w 3159046"/>
                <a:gd name="connsiteY320" fmla="*/ 1267691 h 2921924"/>
                <a:gd name="connsiteX321" fmla="*/ 45930 w 3159046"/>
                <a:gd name="connsiteY321" fmla="*/ 1255222 h 2921924"/>
                <a:gd name="connsiteX322" fmla="*/ 58399 w 3159046"/>
                <a:gd name="connsiteY322" fmla="*/ 1242753 h 2921924"/>
                <a:gd name="connsiteX323" fmla="*/ 70868 w 3159046"/>
                <a:gd name="connsiteY323" fmla="*/ 1226128 h 2921924"/>
                <a:gd name="connsiteX324" fmla="*/ 95806 w 3159046"/>
                <a:gd name="connsiteY324" fmla="*/ 1201189 h 2921924"/>
                <a:gd name="connsiteX325" fmla="*/ 108275 w 3159046"/>
                <a:gd name="connsiteY325" fmla="*/ 1188720 h 2921924"/>
                <a:gd name="connsiteX326" fmla="*/ 108275 w 3159046"/>
                <a:gd name="connsiteY326" fmla="*/ 1105593 h 2921924"/>
                <a:gd name="connsiteX327" fmla="*/ 99963 w 3159046"/>
                <a:gd name="connsiteY327" fmla="*/ 1064029 h 2921924"/>
                <a:gd name="connsiteX328" fmla="*/ 91650 w 3159046"/>
                <a:gd name="connsiteY328" fmla="*/ 1039091 h 2921924"/>
                <a:gd name="connsiteX329" fmla="*/ 83337 w 3159046"/>
                <a:gd name="connsiteY329" fmla="*/ 1001684 h 2921924"/>
                <a:gd name="connsiteX330" fmla="*/ 75025 w 3159046"/>
                <a:gd name="connsiteY330" fmla="*/ 989215 h 2921924"/>
                <a:gd name="connsiteX331" fmla="*/ 70868 w 3159046"/>
                <a:gd name="connsiteY331" fmla="*/ 918557 h 2921924"/>
                <a:gd name="connsiteX332" fmla="*/ 195559 w 3159046"/>
                <a:gd name="connsiteY332" fmla="*/ 918557 h 2921924"/>
                <a:gd name="connsiteX333" fmla="*/ 241279 w 3159046"/>
                <a:gd name="connsiteY333" fmla="*/ 852055 h 2921924"/>
                <a:gd name="connsiteX334" fmla="*/ 237123 w 3159046"/>
                <a:gd name="connsiteY334" fmla="*/ 785553 h 2921924"/>
                <a:gd name="connsiteX335" fmla="*/ 228810 w 3159046"/>
                <a:gd name="connsiteY335" fmla="*/ 623455 h 2921924"/>
                <a:gd name="connsiteX336" fmla="*/ 137370 w 3159046"/>
                <a:gd name="connsiteY336" fmla="*/ 619298 h 2921924"/>
                <a:gd name="connsiteX337" fmla="*/ 116588 w 3159046"/>
                <a:gd name="connsiteY337" fmla="*/ 386542 h 2921924"/>
                <a:gd name="connsiteX338" fmla="*/ 178934 w 3159046"/>
                <a:gd name="connsiteY338" fmla="*/ 320040 h 2921924"/>
                <a:gd name="connsiteX339" fmla="*/ 187246 w 3159046"/>
                <a:gd name="connsiteY339" fmla="*/ 282633 h 2921924"/>
                <a:gd name="connsiteX340" fmla="*/ 191403 w 3159046"/>
                <a:gd name="connsiteY340" fmla="*/ 261851 h 2921924"/>
                <a:gd name="connsiteX341" fmla="*/ 212185 w 3159046"/>
                <a:gd name="connsiteY341" fmla="*/ 236913 h 2921924"/>
                <a:gd name="connsiteX342" fmla="*/ 253748 w 3159046"/>
                <a:gd name="connsiteY342" fmla="*/ 236913 h 2921924"/>
                <a:gd name="connsiteX343" fmla="*/ 461566 w 3159046"/>
                <a:gd name="connsiteY343" fmla="*/ 245226 h 2921924"/>
                <a:gd name="connsiteX344" fmla="*/ 532225 w 3159046"/>
                <a:gd name="connsiteY344" fmla="*/ 315884 h 2921924"/>
                <a:gd name="connsiteX345" fmla="*/ 536381 w 3159046"/>
                <a:gd name="connsiteY345" fmla="*/ 357448 h 2921924"/>
                <a:gd name="connsiteX346" fmla="*/ 619508 w 3159046"/>
                <a:gd name="connsiteY346" fmla="*/ 361604 h 2921924"/>
                <a:gd name="connsiteX347" fmla="*/ 619508 w 3159046"/>
                <a:gd name="connsiteY347" fmla="*/ 444731 h 2921924"/>
                <a:gd name="connsiteX348" fmla="*/ 710948 w 3159046"/>
                <a:gd name="connsiteY348" fmla="*/ 444731 h 2921924"/>
                <a:gd name="connsiteX349" fmla="*/ 873046 w 3159046"/>
                <a:gd name="connsiteY349" fmla="*/ 357448 h 2921924"/>
                <a:gd name="connsiteX350" fmla="*/ 893828 w 3159046"/>
                <a:gd name="connsiteY350" fmla="*/ 278477 h 2921924"/>
                <a:gd name="connsiteX351" fmla="*/ 927079 w 3159046"/>
                <a:gd name="connsiteY351" fmla="*/ 249382 h 2921924"/>
                <a:gd name="connsiteX352" fmla="*/ 922923 w 3159046"/>
                <a:gd name="connsiteY352" fmla="*/ 228600 h 2921924"/>
                <a:gd name="connsiteX353" fmla="*/ 906297 w 3159046"/>
                <a:gd name="connsiteY353" fmla="*/ 203662 h 2921924"/>
                <a:gd name="connsiteX354" fmla="*/ 897985 w 3159046"/>
                <a:gd name="connsiteY354" fmla="*/ 191193 h 2921924"/>
                <a:gd name="connsiteX355" fmla="*/ 889672 w 3159046"/>
                <a:gd name="connsiteY355" fmla="*/ 178724 h 2921924"/>
                <a:gd name="connsiteX356" fmla="*/ 877203 w 3159046"/>
                <a:gd name="connsiteY356" fmla="*/ 149629 h 2921924"/>
                <a:gd name="connsiteX357" fmla="*/ 881359 w 3159046"/>
                <a:gd name="connsiteY357" fmla="*/ 112222 h 2921924"/>
                <a:gd name="connsiteX358" fmla="*/ 893828 w 3159046"/>
                <a:gd name="connsiteY358" fmla="*/ 83128 h 2921924"/>
                <a:gd name="connsiteX359" fmla="*/ 856421 w 3159046"/>
                <a:gd name="connsiteY359" fmla="*/ 0 h 2921924"/>
                <a:gd name="connsiteX0" fmla="*/ 856421 w 3159046"/>
                <a:gd name="connsiteY0" fmla="*/ 0 h 2909454"/>
                <a:gd name="connsiteX1" fmla="*/ 1774977 w 3159046"/>
                <a:gd name="connsiteY1" fmla="*/ 12469 h 2909454"/>
                <a:gd name="connsiteX2" fmla="*/ 1754195 w 3159046"/>
                <a:gd name="connsiteY2" fmla="*/ 78971 h 2909454"/>
                <a:gd name="connsiteX3" fmla="*/ 1750039 w 3159046"/>
                <a:gd name="connsiteY3" fmla="*/ 116378 h 2909454"/>
                <a:gd name="connsiteX4" fmla="*/ 1758352 w 3159046"/>
                <a:gd name="connsiteY4" fmla="*/ 133004 h 2909454"/>
                <a:gd name="connsiteX5" fmla="*/ 1808228 w 3159046"/>
                <a:gd name="connsiteY5" fmla="*/ 128848 h 2909454"/>
                <a:gd name="connsiteX6" fmla="*/ 1824854 w 3159046"/>
                <a:gd name="connsiteY6" fmla="*/ 116378 h 2909454"/>
                <a:gd name="connsiteX7" fmla="*/ 1824854 w 3159046"/>
                <a:gd name="connsiteY7" fmla="*/ 66502 h 2909454"/>
                <a:gd name="connsiteX8" fmla="*/ 1829010 w 3159046"/>
                <a:gd name="connsiteY8" fmla="*/ 45720 h 2909454"/>
                <a:gd name="connsiteX9" fmla="*/ 1853948 w 3159046"/>
                <a:gd name="connsiteY9" fmla="*/ 54033 h 2909454"/>
                <a:gd name="connsiteX10" fmla="*/ 1862261 w 3159046"/>
                <a:gd name="connsiteY10" fmla="*/ 78971 h 2909454"/>
                <a:gd name="connsiteX11" fmla="*/ 1866417 w 3159046"/>
                <a:gd name="connsiteY11" fmla="*/ 91440 h 2909454"/>
                <a:gd name="connsiteX12" fmla="*/ 1858105 w 3159046"/>
                <a:gd name="connsiteY12" fmla="*/ 170411 h 2909454"/>
                <a:gd name="connsiteX13" fmla="*/ 1845635 w 3159046"/>
                <a:gd name="connsiteY13" fmla="*/ 178724 h 2909454"/>
                <a:gd name="connsiteX14" fmla="*/ 1841479 w 3159046"/>
                <a:gd name="connsiteY14" fmla="*/ 191193 h 2909454"/>
                <a:gd name="connsiteX15" fmla="*/ 1816541 w 3159046"/>
                <a:gd name="connsiteY15" fmla="*/ 211975 h 2909454"/>
                <a:gd name="connsiteX16" fmla="*/ 1795759 w 3159046"/>
                <a:gd name="connsiteY16" fmla="*/ 236913 h 2909454"/>
                <a:gd name="connsiteX17" fmla="*/ 1791603 w 3159046"/>
                <a:gd name="connsiteY17" fmla="*/ 249382 h 2909454"/>
                <a:gd name="connsiteX18" fmla="*/ 1845635 w 3159046"/>
                <a:gd name="connsiteY18" fmla="*/ 315884 h 2909454"/>
                <a:gd name="connsiteX19" fmla="*/ 1853948 w 3159046"/>
                <a:gd name="connsiteY19" fmla="*/ 332509 h 2909454"/>
                <a:gd name="connsiteX20" fmla="*/ 1862261 w 3159046"/>
                <a:gd name="connsiteY20" fmla="*/ 344978 h 2909454"/>
                <a:gd name="connsiteX21" fmla="*/ 1841479 w 3159046"/>
                <a:gd name="connsiteY21" fmla="*/ 365760 h 2909454"/>
                <a:gd name="connsiteX22" fmla="*/ 1820697 w 3159046"/>
                <a:gd name="connsiteY22" fmla="*/ 386542 h 2909454"/>
                <a:gd name="connsiteX23" fmla="*/ 1795759 w 3159046"/>
                <a:gd name="connsiteY23" fmla="*/ 411480 h 2909454"/>
                <a:gd name="connsiteX24" fmla="*/ 1783290 w 3159046"/>
                <a:gd name="connsiteY24" fmla="*/ 423949 h 2909454"/>
                <a:gd name="connsiteX25" fmla="*/ 1787446 w 3159046"/>
                <a:gd name="connsiteY25" fmla="*/ 448888 h 2909454"/>
                <a:gd name="connsiteX26" fmla="*/ 1812385 w 3159046"/>
                <a:gd name="connsiteY26" fmla="*/ 457200 h 2909454"/>
                <a:gd name="connsiteX27" fmla="*/ 1824854 w 3159046"/>
                <a:gd name="connsiteY27" fmla="*/ 461357 h 2909454"/>
                <a:gd name="connsiteX28" fmla="*/ 1837323 w 3159046"/>
                <a:gd name="connsiteY28" fmla="*/ 465513 h 2909454"/>
                <a:gd name="connsiteX29" fmla="*/ 1874730 w 3159046"/>
                <a:gd name="connsiteY29" fmla="*/ 461357 h 2909454"/>
                <a:gd name="connsiteX30" fmla="*/ 1899668 w 3159046"/>
                <a:gd name="connsiteY30" fmla="*/ 440575 h 2909454"/>
                <a:gd name="connsiteX31" fmla="*/ 1912137 w 3159046"/>
                <a:gd name="connsiteY31" fmla="*/ 432262 h 2909454"/>
                <a:gd name="connsiteX32" fmla="*/ 1924606 w 3159046"/>
                <a:gd name="connsiteY32" fmla="*/ 436418 h 2909454"/>
                <a:gd name="connsiteX33" fmla="*/ 1932919 w 3159046"/>
                <a:gd name="connsiteY33" fmla="*/ 453044 h 2909454"/>
                <a:gd name="connsiteX34" fmla="*/ 1920450 w 3159046"/>
                <a:gd name="connsiteY34" fmla="*/ 482138 h 2909454"/>
                <a:gd name="connsiteX35" fmla="*/ 1907981 w 3159046"/>
                <a:gd name="connsiteY35" fmla="*/ 494608 h 2909454"/>
                <a:gd name="connsiteX36" fmla="*/ 1887199 w 3159046"/>
                <a:gd name="connsiteY36" fmla="*/ 498764 h 2909454"/>
                <a:gd name="connsiteX37" fmla="*/ 1874730 w 3159046"/>
                <a:gd name="connsiteY37" fmla="*/ 511233 h 2909454"/>
                <a:gd name="connsiteX38" fmla="*/ 1903825 w 3159046"/>
                <a:gd name="connsiteY38" fmla="*/ 532015 h 2909454"/>
                <a:gd name="connsiteX39" fmla="*/ 1916294 w 3159046"/>
                <a:gd name="connsiteY39" fmla="*/ 540328 h 2909454"/>
                <a:gd name="connsiteX40" fmla="*/ 1928763 w 3159046"/>
                <a:gd name="connsiteY40" fmla="*/ 544484 h 2909454"/>
                <a:gd name="connsiteX41" fmla="*/ 1949545 w 3159046"/>
                <a:gd name="connsiteY41" fmla="*/ 569422 h 2909454"/>
                <a:gd name="connsiteX42" fmla="*/ 1953701 w 3159046"/>
                <a:gd name="connsiteY42" fmla="*/ 594360 h 2909454"/>
                <a:gd name="connsiteX43" fmla="*/ 1928763 w 3159046"/>
                <a:gd name="connsiteY43" fmla="*/ 602673 h 2909454"/>
                <a:gd name="connsiteX44" fmla="*/ 1891355 w 3159046"/>
                <a:gd name="connsiteY44" fmla="*/ 598517 h 2909454"/>
                <a:gd name="connsiteX45" fmla="*/ 1866417 w 3159046"/>
                <a:gd name="connsiteY45" fmla="*/ 577735 h 2909454"/>
                <a:gd name="connsiteX46" fmla="*/ 1853948 w 3159046"/>
                <a:gd name="connsiteY46" fmla="*/ 565266 h 2909454"/>
                <a:gd name="connsiteX47" fmla="*/ 1845635 w 3159046"/>
                <a:gd name="connsiteY47" fmla="*/ 544484 h 2909454"/>
                <a:gd name="connsiteX48" fmla="*/ 1837323 w 3159046"/>
                <a:gd name="connsiteY48" fmla="*/ 556953 h 2909454"/>
                <a:gd name="connsiteX49" fmla="*/ 1829010 w 3159046"/>
                <a:gd name="connsiteY49" fmla="*/ 573578 h 2909454"/>
                <a:gd name="connsiteX50" fmla="*/ 1833166 w 3159046"/>
                <a:gd name="connsiteY50" fmla="*/ 615142 h 2909454"/>
                <a:gd name="connsiteX51" fmla="*/ 1853948 w 3159046"/>
                <a:gd name="connsiteY51" fmla="*/ 635924 h 2909454"/>
                <a:gd name="connsiteX52" fmla="*/ 1866417 w 3159046"/>
                <a:gd name="connsiteY52" fmla="*/ 648393 h 2909454"/>
                <a:gd name="connsiteX53" fmla="*/ 1957857 w 3159046"/>
                <a:gd name="connsiteY53" fmla="*/ 648393 h 2909454"/>
                <a:gd name="connsiteX54" fmla="*/ 1962014 w 3159046"/>
                <a:gd name="connsiteY54" fmla="*/ 660862 h 2909454"/>
                <a:gd name="connsiteX55" fmla="*/ 1953701 w 3159046"/>
                <a:gd name="connsiteY55" fmla="*/ 677488 h 2909454"/>
                <a:gd name="connsiteX56" fmla="*/ 1949545 w 3159046"/>
                <a:gd name="connsiteY56" fmla="*/ 710738 h 2909454"/>
                <a:gd name="connsiteX57" fmla="*/ 1924606 w 3159046"/>
                <a:gd name="connsiteY57" fmla="*/ 735677 h 2909454"/>
                <a:gd name="connsiteX58" fmla="*/ 1932919 w 3159046"/>
                <a:gd name="connsiteY58" fmla="*/ 748146 h 2909454"/>
                <a:gd name="connsiteX59" fmla="*/ 1966170 w 3159046"/>
                <a:gd name="connsiteY59" fmla="*/ 756458 h 2909454"/>
                <a:gd name="connsiteX60" fmla="*/ 2036828 w 3159046"/>
                <a:gd name="connsiteY60" fmla="*/ 739833 h 2909454"/>
                <a:gd name="connsiteX61" fmla="*/ 2049297 w 3159046"/>
                <a:gd name="connsiteY61" fmla="*/ 727364 h 2909454"/>
                <a:gd name="connsiteX62" fmla="*/ 2065923 w 3159046"/>
                <a:gd name="connsiteY62" fmla="*/ 731520 h 2909454"/>
                <a:gd name="connsiteX63" fmla="*/ 2049297 w 3159046"/>
                <a:gd name="connsiteY63" fmla="*/ 764771 h 2909454"/>
                <a:gd name="connsiteX64" fmla="*/ 2024359 w 3159046"/>
                <a:gd name="connsiteY64" fmla="*/ 781397 h 2909454"/>
                <a:gd name="connsiteX65" fmla="*/ 2011890 w 3159046"/>
                <a:gd name="connsiteY65" fmla="*/ 798022 h 2909454"/>
                <a:gd name="connsiteX66" fmla="*/ 1953701 w 3159046"/>
                <a:gd name="connsiteY66" fmla="*/ 810491 h 2909454"/>
                <a:gd name="connsiteX67" fmla="*/ 1945388 w 3159046"/>
                <a:gd name="connsiteY67" fmla="*/ 822960 h 2909454"/>
                <a:gd name="connsiteX68" fmla="*/ 1953701 w 3159046"/>
                <a:gd name="connsiteY68" fmla="*/ 860368 h 2909454"/>
                <a:gd name="connsiteX69" fmla="*/ 1957857 w 3159046"/>
                <a:gd name="connsiteY69" fmla="*/ 885306 h 2909454"/>
                <a:gd name="connsiteX70" fmla="*/ 1949545 w 3159046"/>
                <a:gd name="connsiteY70" fmla="*/ 906088 h 2909454"/>
                <a:gd name="connsiteX71" fmla="*/ 1920450 w 3159046"/>
                <a:gd name="connsiteY71" fmla="*/ 893618 h 2909454"/>
                <a:gd name="connsiteX72" fmla="*/ 1912137 w 3159046"/>
                <a:gd name="connsiteY72" fmla="*/ 881149 h 2909454"/>
                <a:gd name="connsiteX73" fmla="*/ 1878886 w 3159046"/>
                <a:gd name="connsiteY73" fmla="*/ 881149 h 2909454"/>
                <a:gd name="connsiteX74" fmla="*/ 1866417 w 3159046"/>
                <a:gd name="connsiteY74" fmla="*/ 889462 h 2909454"/>
                <a:gd name="connsiteX75" fmla="*/ 1829010 w 3159046"/>
                <a:gd name="connsiteY75" fmla="*/ 897775 h 2909454"/>
                <a:gd name="connsiteX76" fmla="*/ 1808228 w 3159046"/>
                <a:gd name="connsiteY76" fmla="*/ 918557 h 2909454"/>
                <a:gd name="connsiteX77" fmla="*/ 1799915 w 3159046"/>
                <a:gd name="connsiteY77" fmla="*/ 931026 h 2909454"/>
                <a:gd name="connsiteX78" fmla="*/ 1783290 w 3159046"/>
                <a:gd name="connsiteY78" fmla="*/ 935182 h 2909454"/>
                <a:gd name="connsiteX79" fmla="*/ 1770821 w 3159046"/>
                <a:gd name="connsiteY79" fmla="*/ 939338 h 2909454"/>
                <a:gd name="connsiteX80" fmla="*/ 1762508 w 3159046"/>
                <a:gd name="connsiteY80" fmla="*/ 951808 h 2909454"/>
                <a:gd name="connsiteX81" fmla="*/ 1783290 w 3159046"/>
                <a:gd name="connsiteY81" fmla="*/ 989215 h 2909454"/>
                <a:gd name="connsiteX82" fmla="*/ 1874730 w 3159046"/>
                <a:gd name="connsiteY82" fmla="*/ 985058 h 2909454"/>
                <a:gd name="connsiteX83" fmla="*/ 1899668 w 3159046"/>
                <a:gd name="connsiteY83" fmla="*/ 976746 h 2909454"/>
                <a:gd name="connsiteX84" fmla="*/ 1907981 w 3159046"/>
                <a:gd name="connsiteY84" fmla="*/ 964277 h 2909454"/>
                <a:gd name="connsiteX85" fmla="*/ 1945388 w 3159046"/>
                <a:gd name="connsiteY85" fmla="*/ 980902 h 2909454"/>
                <a:gd name="connsiteX86" fmla="*/ 1928763 w 3159046"/>
                <a:gd name="connsiteY86" fmla="*/ 997528 h 2909454"/>
                <a:gd name="connsiteX87" fmla="*/ 1891355 w 3159046"/>
                <a:gd name="connsiteY87" fmla="*/ 1034935 h 2909454"/>
                <a:gd name="connsiteX88" fmla="*/ 1883043 w 3159046"/>
                <a:gd name="connsiteY88" fmla="*/ 1047404 h 2909454"/>
                <a:gd name="connsiteX89" fmla="*/ 1787446 w 3159046"/>
                <a:gd name="connsiteY89" fmla="*/ 1068186 h 2909454"/>
                <a:gd name="connsiteX90" fmla="*/ 1816541 w 3159046"/>
                <a:gd name="connsiteY90" fmla="*/ 1101437 h 2909454"/>
                <a:gd name="connsiteX91" fmla="*/ 1841479 w 3159046"/>
                <a:gd name="connsiteY91" fmla="*/ 1118062 h 2909454"/>
                <a:gd name="connsiteX92" fmla="*/ 1841479 w 3159046"/>
                <a:gd name="connsiteY92" fmla="*/ 1143000 h 2909454"/>
                <a:gd name="connsiteX93" fmla="*/ 1824854 w 3159046"/>
                <a:gd name="connsiteY93" fmla="*/ 1151313 h 2909454"/>
                <a:gd name="connsiteX94" fmla="*/ 1795759 w 3159046"/>
                <a:gd name="connsiteY94" fmla="*/ 1172095 h 2909454"/>
                <a:gd name="connsiteX95" fmla="*/ 1770821 w 3159046"/>
                <a:gd name="connsiteY95" fmla="*/ 1180408 h 2909454"/>
                <a:gd name="connsiteX96" fmla="*/ 1758352 w 3159046"/>
                <a:gd name="connsiteY96" fmla="*/ 1184564 h 2909454"/>
                <a:gd name="connsiteX97" fmla="*/ 1741726 w 3159046"/>
                <a:gd name="connsiteY97" fmla="*/ 1246909 h 2909454"/>
                <a:gd name="connsiteX98" fmla="*/ 1729257 w 3159046"/>
                <a:gd name="connsiteY98" fmla="*/ 1255222 h 2909454"/>
                <a:gd name="connsiteX99" fmla="*/ 1700163 w 3159046"/>
                <a:gd name="connsiteY99" fmla="*/ 1271848 h 2909454"/>
                <a:gd name="connsiteX100" fmla="*/ 1671068 w 3159046"/>
                <a:gd name="connsiteY100" fmla="*/ 1292629 h 2909454"/>
                <a:gd name="connsiteX101" fmla="*/ 1666912 w 3159046"/>
                <a:gd name="connsiteY101" fmla="*/ 1338349 h 2909454"/>
                <a:gd name="connsiteX102" fmla="*/ 1621192 w 3159046"/>
                <a:gd name="connsiteY102" fmla="*/ 1334193 h 2909454"/>
                <a:gd name="connsiteX103" fmla="*/ 1604566 w 3159046"/>
                <a:gd name="connsiteY103" fmla="*/ 1338349 h 2909454"/>
                <a:gd name="connsiteX104" fmla="*/ 1600410 w 3159046"/>
                <a:gd name="connsiteY104" fmla="*/ 1350818 h 2909454"/>
                <a:gd name="connsiteX105" fmla="*/ 1596254 w 3159046"/>
                <a:gd name="connsiteY105" fmla="*/ 1371600 h 2909454"/>
                <a:gd name="connsiteX106" fmla="*/ 1587941 w 3159046"/>
                <a:gd name="connsiteY106" fmla="*/ 1384069 h 2909454"/>
                <a:gd name="connsiteX107" fmla="*/ 1579628 w 3159046"/>
                <a:gd name="connsiteY107" fmla="*/ 1404851 h 2909454"/>
                <a:gd name="connsiteX108" fmla="*/ 1612879 w 3159046"/>
                <a:gd name="connsiteY108" fmla="*/ 1417320 h 2909454"/>
                <a:gd name="connsiteX109" fmla="*/ 1646130 w 3159046"/>
                <a:gd name="connsiteY109" fmla="*/ 1396538 h 2909454"/>
                <a:gd name="connsiteX110" fmla="*/ 1675225 w 3159046"/>
                <a:gd name="connsiteY110" fmla="*/ 1404851 h 2909454"/>
                <a:gd name="connsiteX111" fmla="*/ 1691850 w 3159046"/>
                <a:gd name="connsiteY111" fmla="*/ 1429789 h 2909454"/>
                <a:gd name="connsiteX112" fmla="*/ 1675225 w 3159046"/>
                <a:gd name="connsiteY112" fmla="*/ 1442258 h 2909454"/>
                <a:gd name="connsiteX113" fmla="*/ 1633661 w 3159046"/>
                <a:gd name="connsiteY113" fmla="*/ 1446415 h 2909454"/>
                <a:gd name="connsiteX114" fmla="*/ 1575472 w 3159046"/>
                <a:gd name="connsiteY114" fmla="*/ 1450571 h 2909454"/>
                <a:gd name="connsiteX115" fmla="*/ 1554690 w 3159046"/>
                <a:gd name="connsiteY115" fmla="*/ 1492135 h 2909454"/>
                <a:gd name="connsiteX116" fmla="*/ 1533908 w 3159046"/>
                <a:gd name="connsiteY116" fmla="*/ 1571106 h 2909454"/>
                <a:gd name="connsiteX117" fmla="*/ 1504814 w 3159046"/>
                <a:gd name="connsiteY117" fmla="*/ 1566949 h 2909454"/>
                <a:gd name="connsiteX118" fmla="*/ 1479875 w 3159046"/>
                <a:gd name="connsiteY118" fmla="*/ 1554480 h 2909454"/>
                <a:gd name="connsiteX119" fmla="*/ 1467406 w 3159046"/>
                <a:gd name="connsiteY119" fmla="*/ 1546168 h 2909454"/>
                <a:gd name="connsiteX120" fmla="*/ 1442468 w 3159046"/>
                <a:gd name="connsiteY120" fmla="*/ 1562793 h 2909454"/>
                <a:gd name="connsiteX121" fmla="*/ 1454937 w 3159046"/>
                <a:gd name="connsiteY121" fmla="*/ 1604357 h 2909454"/>
                <a:gd name="connsiteX122" fmla="*/ 1467406 w 3159046"/>
                <a:gd name="connsiteY122" fmla="*/ 1612669 h 2909454"/>
                <a:gd name="connsiteX123" fmla="*/ 1508970 w 3159046"/>
                <a:gd name="connsiteY123" fmla="*/ 1608513 h 2909454"/>
                <a:gd name="connsiteX124" fmla="*/ 1538065 w 3159046"/>
                <a:gd name="connsiteY124" fmla="*/ 1612669 h 2909454"/>
                <a:gd name="connsiteX125" fmla="*/ 1508970 w 3159046"/>
                <a:gd name="connsiteY125" fmla="*/ 1641764 h 2909454"/>
                <a:gd name="connsiteX126" fmla="*/ 1500657 w 3159046"/>
                <a:gd name="connsiteY126" fmla="*/ 1654233 h 2909454"/>
                <a:gd name="connsiteX127" fmla="*/ 1463250 w 3159046"/>
                <a:gd name="connsiteY127" fmla="*/ 1675015 h 2909454"/>
                <a:gd name="connsiteX128" fmla="*/ 1434155 w 3159046"/>
                <a:gd name="connsiteY128" fmla="*/ 1687484 h 2909454"/>
                <a:gd name="connsiteX129" fmla="*/ 1429999 w 3159046"/>
                <a:gd name="connsiteY129" fmla="*/ 1687484 h 2909454"/>
                <a:gd name="connsiteX130" fmla="*/ 1438312 w 3159046"/>
                <a:gd name="connsiteY130" fmla="*/ 1787237 h 2909454"/>
                <a:gd name="connsiteX131" fmla="*/ 1463250 w 3159046"/>
                <a:gd name="connsiteY131" fmla="*/ 1820488 h 2909454"/>
                <a:gd name="connsiteX132" fmla="*/ 1471563 w 3159046"/>
                <a:gd name="connsiteY132" fmla="*/ 1832957 h 2909454"/>
                <a:gd name="connsiteX133" fmla="*/ 1475719 w 3159046"/>
                <a:gd name="connsiteY133" fmla="*/ 1845426 h 2909454"/>
                <a:gd name="connsiteX134" fmla="*/ 1417530 w 3159046"/>
                <a:gd name="connsiteY134" fmla="*/ 1845426 h 2909454"/>
                <a:gd name="connsiteX135" fmla="*/ 1413374 w 3159046"/>
                <a:gd name="connsiteY135" fmla="*/ 1832957 h 2909454"/>
                <a:gd name="connsiteX136" fmla="*/ 1400905 w 3159046"/>
                <a:gd name="connsiteY136" fmla="*/ 1820488 h 2909454"/>
                <a:gd name="connsiteX137" fmla="*/ 1380123 w 3159046"/>
                <a:gd name="connsiteY137" fmla="*/ 1799706 h 2909454"/>
                <a:gd name="connsiteX138" fmla="*/ 1375966 w 3159046"/>
                <a:gd name="connsiteY138" fmla="*/ 1812175 h 2909454"/>
                <a:gd name="connsiteX139" fmla="*/ 1371810 w 3159046"/>
                <a:gd name="connsiteY139" fmla="*/ 1857895 h 2909454"/>
                <a:gd name="connsiteX140" fmla="*/ 1384279 w 3159046"/>
                <a:gd name="connsiteY140" fmla="*/ 1862051 h 2909454"/>
                <a:gd name="connsiteX141" fmla="*/ 1417530 w 3159046"/>
                <a:gd name="connsiteY141" fmla="*/ 1899458 h 2909454"/>
                <a:gd name="connsiteX142" fmla="*/ 1421686 w 3159046"/>
                <a:gd name="connsiteY142" fmla="*/ 1911928 h 2909454"/>
                <a:gd name="connsiteX143" fmla="*/ 1434155 w 3159046"/>
                <a:gd name="connsiteY143" fmla="*/ 1928553 h 2909454"/>
                <a:gd name="connsiteX144" fmla="*/ 1429999 w 3159046"/>
                <a:gd name="connsiteY144" fmla="*/ 1957648 h 2909454"/>
                <a:gd name="connsiteX145" fmla="*/ 1421686 w 3159046"/>
                <a:gd name="connsiteY145" fmla="*/ 1970117 h 2909454"/>
                <a:gd name="connsiteX146" fmla="*/ 1313621 w 3159046"/>
                <a:gd name="connsiteY146" fmla="*/ 1982586 h 2909454"/>
                <a:gd name="connsiteX147" fmla="*/ 1334403 w 3159046"/>
                <a:gd name="connsiteY147" fmla="*/ 2011680 h 2909454"/>
                <a:gd name="connsiteX148" fmla="*/ 1359341 w 3159046"/>
                <a:gd name="connsiteY148" fmla="*/ 2036618 h 2909454"/>
                <a:gd name="connsiteX149" fmla="*/ 1355185 w 3159046"/>
                <a:gd name="connsiteY149" fmla="*/ 2061557 h 2909454"/>
                <a:gd name="connsiteX150" fmla="*/ 1342715 w 3159046"/>
                <a:gd name="connsiteY150" fmla="*/ 2069869 h 2909454"/>
                <a:gd name="connsiteX151" fmla="*/ 1330246 w 3159046"/>
                <a:gd name="connsiteY151" fmla="*/ 2094808 h 2909454"/>
                <a:gd name="connsiteX152" fmla="*/ 1346872 w 3159046"/>
                <a:gd name="connsiteY152" fmla="*/ 2119746 h 2909454"/>
                <a:gd name="connsiteX153" fmla="*/ 1355185 w 3159046"/>
                <a:gd name="connsiteY153" fmla="*/ 2136371 h 2909454"/>
                <a:gd name="connsiteX154" fmla="*/ 1371810 w 3159046"/>
                <a:gd name="connsiteY154" fmla="*/ 2161309 h 2909454"/>
                <a:gd name="connsiteX155" fmla="*/ 1384279 w 3159046"/>
                <a:gd name="connsiteY155" fmla="*/ 2186248 h 2909454"/>
                <a:gd name="connsiteX156" fmla="*/ 1388435 w 3159046"/>
                <a:gd name="connsiteY156" fmla="*/ 2198717 h 2909454"/>
                <a:gd name="connsiteX157" fmla="*/ 1384279 w 3159046"/>
                <a:gd name="connsiteY157" fmla="*/ 2231968 h 2909454"/>
                <a:gd name="connsiteX158" fmla="*/ 1371810 w 3159046"/>
                <a:gd name="connsiteY158" fmla="*/ 2244437 h 2909454"/>
                <a:gd name="connsiteX159" fmla="*/ 1330246 w 3159046"/>
                <a:gd name="connsiteY159" fmla="*/ 2269375 h 2909454"/>
                <a:gd name="connsiteX160" fmla="*/ 3159046 w 3159046"/>
                <a:gd name="connsiteY160" fmla="*/ 2261062 h 2909454"/>
                <a:gd name="connsiteX161" fmla="*/ 3121639 w 3159046"/>
                <a:gd name="connsiteY161" fmla="*/ 2344189 h 2909454"/>
                <a:gd name="connsiteX162" fmla="*/ 3109170 w 3159046"/>
                <a:gd name="connsiteY162" fmla="*/ 2468880 h 2909454"/>
                <a:gd name="connsiteX163" fmla="*/ 3084232 w 3159046"/>
                <a:gd name="connsiteY163" fmla="*/ 2489662 h 2909454"/>
                <a:gd name="connsiteX164" fmla="*/ 3071763 w 3159046"/>
                <a:gd name="connsiteY164" fmla="*/ 2506288 h 2909454"/>
                <a:gd name="connsiteX165" fmla="*/ 3063450 w 3159046"/>
                <a:gd name="connsiteY165" fmla="*/ 2589415 h 2909454"/>
                <a:gd name="connsiteX166" fmla="*/ 3055137 w 3159046"/>
                <a:gd name="connsiteY166" fmla="*/ 2601884 h 2909454"/>
                <a:gd name="connsiteX167" fmla="*/ 3050981 w 3159046"/>
                <a:gd name="connsiteY167" fmla="*/ 2614353 h 2909454"/>
                <a:gd name="connsiteX168" fmla="*/ 3042668 w 3159046"/>
                <a:gd name="connsiteY168" fmla="*/ 2660073 h 2909454"/>
                <a:gd name="connsiteX169" fmla="*/ 2884726 w 3159046"/>
                <a:gd name="connsiteY169" fmla="*/ 2635135 h 2909454"/>
                <a:gd name="connsiteX170" fmla="*/ 2651970 w 3159046"/>
                <a:gd name="connsiteY170" fmla="*/ 2589415 h 2909454"/>
                <a:gd name="connsiteX171" fmla="*/ 2656126 w 3159046"/>
                <a:gd name="connsiteY171" fmla="*/ 2830484 h 2909454"/>
                <a:gd name="connsiteX172" fmla="*/ 2523123 w 3159046"/>
                <a:gd name="connsiteY172" fmla="*/ 2818015 h 2909454"/>
                <a:gd name="connsiteX173" fmla="*/ 2518966 w 3159046"/>
                <a:gd name="connsiteY173" fmla="*/ 2784764 h 2909454"/>
                <a:gd name="connsiteX174" fmla="*/ 2506497 w 3159046"/>
                <a:gd name="connsiteY174" fmla="*/ 2751513 h 2909454"/>
                <a:gd name="connsiteX175" fmla="*/ 2494028 w 3159046"/>
                <a:gd name="connsiteY175" fmla="*/ 2747357 h 2909454"/>
                <a:gd name="connsiteX176" fmla="*/ 2477403 w 3159046"/>
                <a:gd name="connsiteY176" fmla="*/ 2734888 h 2909454"/>
                <a:gd name="connsiteX177" fmla="*/ 2452465 w 3159046"/>
                <a:gd name="connsiteY177" fmla="*/ 2709949 h 2909454"/>
                <a:gd name="connsiteX178" fmla="*/ 2439995 w 3159046"/>
                <a:gd name="connsiteY178" fmla="*/ 2697480 h 2909454"/>
                <a:gd name="connsiteX179" fmla="*/ 2427526 w 3159046"/>
                <a:gd name="connsiteY179" fmla="*/ 2693324 h 2909454"/>
                <a:gd name="connsiteX180" fmla="*/ 2406745 w 3159046"/>
                <a:gd name="connsiteY180" fmla="*/ 2797233 h 2909454"/>
                <a:gd name="connsiteX181" fmla="*/ 2394275 w 3159046"/>
                <a:gd name="connsiteY181" fmla="*/ 2805546 h 2909454"/>
                <a:gd name="connsiteX182" fmla="*/ 2352712 w 3159046"/>
                <a:gd name="connsiteY182" fmla="*/ 2801389 h 2909454"/>
                <a:gd name="connsiteX183" fmla="*/ 2340243 w 3159046"/>
                <a:gd name="connsiteY183" fmla="*/ 2464724 h 2909454"/>
                <a:gd name="connsiteX184" fmla="*/ 2290366 w 3159046"/>
                <a:gd name="connsiteY184" fmla="*/ 2464724 h 2909454"/>
                <a:gd name="connsiteX185" fmla="*/ 2261272 w 3159046"/>
                <a:gd name="connsiteY185" fmla="*/ 2439786 h 2909454"/>
                <a:gd name="connsiteX186" fmla="*/ 2248803 w 3159046"/>
                <a:gd name="connsiteY186" fmla="*/ 2431473 h 2909454"/>
                <a:gd name="connsiteX187" fmla="*/ 2169832 w 3159046"/>
                <a:gd name="connsiteY187" fmla="*/ 2423160 h 2909454"/>
                <a:gd name="connsiteX188" fmla="*/ 2157363 w 3159046"/>
                <a:gd name="connsiteY188" fmla="*/ 2419004 h 2909454"/>
                <a:gd name="connsiteX189" fmla="*/ 2144894 w 3159046"/>
                <a:gd name="connsiteY189" fmla="*/ 2410691 h 2909454"/>
                <a:gd name="connsiteX190" fmla="*/ 2119955 w 3159046"/>
                <a:gd name="connsiteY190" fmla="*/ 2406535 h 2909454"/>
                <a:gd name="connsiteX191" fmla="*/ 2103330 w 3159046"/>
                <a:gd name="connsiteY191" fmla="*/ 2402378 h 2909454"/>
                <a:gd name="connsiteX192" fmla="*/ 2090861 w 3159046"/>
                <a:gd name="connsiteY192" fmla="*/ 2394066 h 2909454"/>
                <a:gd name="connsiteX193" fmla="*/ 2016046 w 3159046"/>
                <a:gd name="connsiteY193" fmla="*/ 2402378 h 2909454"/>
                <a:gd name="connsiteX194" fmla="*/ 1966170 w 3159046"/>
                <a:gd name="connsiteY194" fmla="*/ 2427317 h 2909454"/>
                <a:gd name="connsiteX195" fmla="*/ 1957857 w 3159046"/>
                <a:gd name="connsiteY195" fmla="*/ 2452255 h 2909454"/>
                <a:gd name="connsiteX196" fmla="*/ 1945388 w 3159046"/>
                <a:gd name="connsiteY196" fmla="*/ 2460568 h 2909454"/>
                <a:gd name="connsiteX197" fmla="*/ 1907981 w 3159046"/>
                <a:gd name="connsiteY197" fmla="*/ 2468880 h 2909454"/>
                <a:gd name="connsiteX198" fmla="*/ 1874730 w 3159046"/>
                <a:gd name="connsiteY198" fmla="*/ 2464724 h 2909454"/>
                <a:gd name="connsiteX199" fmla="*/ 1853948 w 3159046"/>
                <a:gd name="connsiteY199" fmla="*/ 2427317 h 2909454"/>
                <a:gd name="connsiteX200" fmla="*/ 1849792 w 3159046"/>
                <a:gd name="connsiteY200" fmla="*/ 2439786 h 2909454"/>
                <a:gd name="connsiteX201" fmla="*/ 1824854 w 3159046"/>
                <a:gd name="connsiteY201" fmla="*/ 2456411 h 2909454"/>
                <a:gd name="connsiteX202" fmla="*/ 1816541 w 3159046"/>
                <a:gd name="connsiteY202" fmla="*/ 2497975 h 2909454"/>
                <a:gd name="connsiteX203" fmla="*/ 1808228 w 3159046"/>
                <a:gd name="connsiteY203" fmla="*/ 2522913 h 2909454"/>
                <a:gd name="connsiteX204" fmla="*/ 1795759 w 3159046"/>
                <a:gd name="connsiteY204" fmla="*/ 2527069 h 2909454"/>
                <a:gd name="connsiteX205" fmla="*/ 1754195 w 3159046"/>
                <a:gd name="connsiteY205" fmla="*/ 2522913 h 2909454"/>
                <a:gd name="connsiteX206" fmla="*/ 1758352 w 3159046"/>
                <a:gd name="connsiteY206" fmla="*/ 2489662 h 2909454"/>
                <a:gd name="connsiteX207" fmla="*/ 1725101 w 3159046"/>
                <a:gd name="connsiteY207" fmla="*/ 2477193 h 2909454"/>
                <a:gd name="connsiteX208" fmla="*/ 1675225 w 3159046"/>
                <a:gd name="connsiteY208" fmla="*/ 2489662 h 2909454"/>
                <a:gd name="connsiteX209" fmla="*/ 1666912 w 3159046"/>
                <a:gd name="connsiteY209" fmla="*/ 2514600 h 2909454"/>
                <a:gd name="connsiteX210" fmla="*/ 1658599 w 3159046"/>
                <a:gd name="connsiteY210" fmla="*/ 2527069 h 2909454"/>
                <a:gd name="connsiteX211" fmla="*/ 1654443 w 3159046"/>
                <a:gd name="connsiteY211" fmla="*/ 2552008 h 2909454"/>
                <a:gd name="connsiteX212" fmla="*/ 1650286 w 3159046"/>
                <a:gd name="connsiteY212" fmla="*/ 2589415 h 2909454"/>
                <a:gd name="connsiteX213" fmla="*/ 1641974 w 3159046"/>
                <a:gd name="connsiteY213" fmla="*/ 2601884 h 2909454"/>
                <a:gd name="connsiteX214" fmla="*/ 1625348 w 3159046"/>
                <a:gd name="connsiteY214" fmla="*/ 2626822 h 2909454"/>
                <a:gd name="connsiteX215" fmla="*/ 1637817 w 3159046"/>
                <a:gd name="connsiteY215" fmla="*/ 2635135 h 2909454"/>
                <a:gd name="connsiteX216" fmla="*/ 1641974 w 3159046"/>
                <a:gd name="connsiteY216" fmla="*/ 2647604 h 2909454"/>
                <a:gd name="connsiteX217" fmla="*/ 1600410 w 3159046"/>
                <a:gd name="connsiteY217" fmla="*/ 2643448 h 2909454"/>
                <a:gd name="connsiteX218" fmla="*/ 1592097 w 3159046"/>
                <a:gd name="connsiteY218" fmla="*/ 2630978 h 2909454"/>
                <a:gd name="connsiteX219" fmla="*/ 1583785 w 3159046"/>
                <a:gd name="connsiteY219" fmla="*/ 2597728 h 2909454"/>
                <a:gd name="connsiteX220" fmla="*/ 1571315 w 3159046"/>
                <a:gd name="connsiteY220" fmla="*/ 2547851 h 2909454"/>
                <a:gd name="connsiteX221" fmla="*/ 1517283 w 3159046"/>
                <a:gd name="connsiteY221" fmla="*/ 2552008 h 2909454"/>
                <a:gd name="connsiteX222" fmla="*/ 1492345 w 3159046"/>
                <a:gd name="connsiteY222" fmla="*/ 2560320 h 2909454"/>
                <a:gd name="connsiteX223" fmla="*/ 1479875 w 3159046"/>
                <a:gd name="connsiteY223" fmla="*/ 2564477 h 2909454"/>
                <a:gd name="connsiteX224" fmla="*/ 1425843 w 3159046"/>
                <a:gd name="connsiteY224" fmla="*/ 2560320 h 2909454"/>
                <a:gd name="connsiteX225" fmla="*/ 1380123 w 3159046"/>
                <a:gd name="connsiteY225" fmla="*/ 2556164 h 2909454"/>
                <a:gd name="connsiteX226" fmla="*/ 1384279 w 3159046"/>
                <a:gd name="connsiteY226" fmla="*/ 2539538 h 2909454"/>
                <a:gd name="connsiteX227" fmla="*/ 1405061 w 3159046"/>
                <a:gd name="connsiteY227" fmla="*/ 2510444 h 2909454"/>
                <a:gd name="connsiteX228" fmla="*/ 1429999 w 3159046"/>
                <a:gd name="connsiteY228" fmla="*/ 2485506 h 2909454"/>
                <a:gd name="connsiteX229" fmla="*/ 1438312 w 3159046"/>
                <a:gd name="connsiteY229" fmla="*/ 2439786 h 2909454"/>
                <a:gd name="connsiteX230" fmla="*/ 1434155 w 3159046"/>
                <a:gd name="connsiteY230" fmla="*/ 2410691 h 2909454"/>
                <a:gd name="connsiteX231" fmla="*/ 1429999 w 3159046"/>
                <a:gd name="connsiteY231" fmla="*/ 2394066 h 2909454"/>
                <a:gd name="connsiteX232" fmla="*/ 1417530 w 3159046"/>
                <a:gd name="connsiteY232" fmla="*/ 2385753 h 2909454"/>
                <a:gd name="connsiteX233" fmla="*/ 1413374 w 3159046"/>
                <a:gd name="connsiteY233" fmla="*/ 2373284 h 2909454"/>
                <a:gd name="connsiteX234" fmla="*/ 1400905 w 3159046"/>
                <a:gd name="connsiteY234" fmla="*/ 2369128 h 2909454"/>
                <a:gd name="connsiteX235" fmla="*/ 1388435 w 3159046"/>
                <a:gd name="connsiteY235" fmla="*/ 2360815 h 2909454"/>
                <a:gd name="connsiteX236" fmla="*/ 1346872 w 3159046"/>
                <a:gd name="connsiteY236" fmla="*/ 2364971 h 2909454"/>
                <a:gd name="connsiteX237" fmla="*/ 1351028 w 3159046"/>
                <a:gd name="connsiteY237" fmla="*/ 2381597 h 2909454"/>
                <a:gd name="connsiteX238" fmla="*/ 1367654 w 3159046"/>
                <a:gd name="connsiteY238" fmla="*/ 2389909 h 2909454"/>
                <a:gd name="connsiteX239" fmla="*/ 1388435 w 3159046"/>
                <a:gd name="connsiteY239" fmla="*/ 2414848 h 2909454"/>
                <a:gd name="connsiteX240" fmla="*/ 1384279 w 3159046"/>
                <a:gd name="connsiteY240" fmla="*/ 2448098 h 2909454"/>
                <a:gd name="connsiteX241" fmla="*/ 1317777 w 3159046"/>
                <a:gd name="connsiteY241" fmla="*/ 2443942 h 2909454"/>
                <a:gd name="connsiteX242" fmla="*/ 1301152 w 3159046"/>
                <a:gd name="connsiteY242" fmla="*/ 2419004 h 2909454"/>
                <a:gd name="connsiteX243" fmla="*/ 1296995 w 3159046"/>
                <a:gd name="connsiteY243" fmla="*/ 2402378 h 2909454"/>
                <a:gd name="connsiteX244" fmla="*/ 1292839 w 3159046"/>
                <a:gd name="connsiteY244" fmla="*/ 2290157 h 2909454"/>
                <a:gd name="connsiteX245" fmla="*/ 1280370 w 3159046"/>
                <a:gd name="connsiteY245" fmla="*/ 2277688 h 2909454"/>
                <a:gd name="connsiteX246" fmla="*/ 1276214 w 3159046"/>
                <a:gd name="connsiteY246" fmla="*/ 2256906 h 2909454"/>
                <a:gd name="connsiteX247" fmla="*/ 1255432 w 3159046"/>
                <a:gd name="connsiteY247" fmla="*/ 2248593 h 2909454"/>
                <a:gd name="connsiteX248" fmla="*/ 1163992 w 3159046"/>
                <a:gd name="connsiteY248" fmla="*/ 2252749 h 2909454"/>
                <a:gd name="connsiteX249" fmla="*/ 1159835 w 3159046"/>
                <a:gd name="connsiteY249" fmla="*/ 2269375 h 2909454"/>
                <a:gd name="connsiteX250" fmla="*/ 1159835 w 3159046"/>
                <a:gd name="connsiteY250" fmla="*/ 2448098 h 2909454"/>
                <a:gd name="connsiteX251" fmla="*/ 1168148 w 3159046"/>
                <a:gd name="connsiteY251" fmla="*/ 2460568 h 2909454"/>
                <a:gd name="connsiteX252" fmla="*/ 1180617 w 3159046"/>
                <a:gd name="connsiteY252" fmla="*/ 2468880 h 2909454"/>
                <a:gd name="connsiteX253" fmla="*/ 1197243 w 3159046"/>
                <a:gd name="connsiteY253" fmla="*/ 2510444 h 2909454"/>
                <a:gd name="connsiteX254" fmla="*/ 1201399 w 3159046"/>
                <a:gd name="connsiteY254" fmla="*/ 2522913 h 2909454"/>
                <a:gd name="connsiteX255" fmla="*/ 1213868 w 3159046"/>
                <a:gd name="connsiteY255" fmla="*/ 2606040 h 2909454"/>
                <a:gd name="connsiteX256" fmla="*/ 1218025 w 3159046"/>
                <a:gd name="connsiteY256" fmla="*/ 2788920 h 2909454"/>
                <a:gd name="connsiteX257" fmla="*/ 1222181 w 3159046"/>
                <a:gd name="connsiteY257" fmla="*/ 2801389 h 2909454"/>
                <a:gd name="connsiteX258" fmla="*/ 1226337 w 3159046"/>
                <a:gd name="connsiteY258" fmla="*/ 2851266 h 2909454"/>
                <a:gd name="connsiteX259" fmla="*/ 1255432 w 3159046"/>
                <a:gd name="connsiteY259" fmla="*/ 2909454 h 2909454"/>
                <a:gd name="connsiteX260" fmla="*/ 827326 w 3159046"/>
                <a:gd name="connsiteY260" fmla="*/ 2813858 h 2909454"/>
                <a:gd name="connsiteX261" fmla="*/ 868890 w 3159046"/>
                <a:gd name="connsiteY261" fmla="*/ 2718262 h 2909454"/>
                <a:gd name="connsiteX262" fmla="*/ 914610 w 3159046"/>
                <a:gd name="connsiteY262" fmla="*/ 2722418 h 2909454"/>
                <a:gd name="connsiteX263" fmla="*/ 939548 w 3159046"/>
                <a:gd name="connsiteY263" fmla="*/ 2726575 h 2909454"/>
                <a:gd name="connsiteX264" fmla="*/ 935392 w 3159046"/>
                <a:gd name="connsiteY264" fmla="*/ 2714106 h 2909454"/>
                <a:gd name="connsiteX265" fmla="*/ 939548 w 3159046"/>
                <a:gd name="connsiteY265" fmla="*/ 2660073 h 2909454"/>
                <a:gd name="connsiteX266" fmla="*/ 947861 w 3159046"/>
                <a:gd name="connsiteY266" fmla="*/ 2647604 h 2909454"/>
                <a:gd name="connsiteX267" fmla="*/ 931235 w 3159046"/>
                <a:gd name="connsiteY267" fmla="*/ 2622666 h 2909454"/>
                <a:gd name="connsiteX268" fmla="*/ 914610 w 3159046"/>
                <a:gd name="connsiteY268" fmla="*/ 2589415 h 2909454"/>
                <a:gd name="connsiteX269" fmla="*/ 897985 w 3159046"/>
                <a:gd name="connsiteY269" fmla="*/ 2564477 h 2909454"/>
                <a:gd name="connsiteX270" fmla="*/ 893828 w 3159046"/>
                <a:gd name="connsiteY270" fmla="*/ 2547851 h 2909454"/>
                <a:gd name="connsiteX271" fmla="*/ 885515 w 3159046"/>
                <a:gd name="connsiteY271" fmla="*/ 2535382 h 2909454"/>
                <a:gd name="connsiteX272" fmla="*/ 881359 w 3159046"/>
                <a:gd name="connsiteY272" fmla="*/ 2522913 h 2909454"/>
                <a:gd name="connsiteX273" fmla="*/ 885515 w 3159046"/>
                <a:gd name="connsiteY273" fmla="*/ 2464724 h 2909454"/>
                <a:gd name="connsiteX274" fmla="*/ 893828 w 3159046"/>
                <a:gd name="connsiteY274" fmla="*/ 2439786 h 2909454"/>
                <a:gd name="connsiteX275" fmla="*/ 710948 w 3159046"/>
                <a:gd name="connsiteY275" fmla="*/ 2452255 h 2909454"/>
                <a:gd name="connsiteX276" fmla="*/ 715105 w 3159046"/>
                <a:gd name="connsiteY276" fmla="*/ 2398222 h 2909454"/>
                <a:gd name="connsiteX277" fmla="*/ 669385 w 3159046"/>
                <a:gd name="connsiteY277" fmla="*/ 2335877 h 2909454"/>
                <a:gd name="connsiteX278" fmla="*/ 665228 w 3159046"/>
                <a:gd name="connsiteY278" fmla="*/ 2281844 h 2909454"/>
                <a:gd name="connsiteX279" fmla="*/ 582101 w 3159046"/>
                <a:gd name="connsiteY279" fmla="*/ 2286000 h 2909454"/>
                <a:gd name="connsiteX280" fmla="*/ 569632 w 3159046"/>
                <a:gd name="connsiteY280" fmla="*/ 2290157 h 2909454"/>
                <a:gd name="connsiteX281" fmla="*/ 536381 w 3159046"/>
                <a:gd name="connsiteY281" fmla="*/ 2302626 h 2909454"/>
                <a:gd name="connsiteX282" fmla="*/ 519755 w 3159046"/>
                <a:gd name="connsiteY282" fmla="*/ 2331720 h 2909454"/>
                <a:gd name="connsiteX283" fmla="*/ 511443 w 3159046"/>
                <a:gd name="connsiteY283" fmla="*/ 2369128 h 2909454"/>
                <a:gd name="connsiteX284" fmla="*/ 498974 w 3159046"/>
                <a:gd name="connsiteY284" fmla="*/ 2377440 h 2909454"/>
                <a:gd name="connsiteX285" fmla="*/ 490661 w 3159046"/>
                <a:gd name="connsiteY285" fmla="*/ 2389909 h 2909454"/>
                <a:gd name="connsiteX286" fmla="*/ 478192 w 3159046"/>
                <a:gd name="connsiteY286" fmla="*/ 2398222 h 2909454"/>
                <a:gd name="connsiteX287" fmla="*/ 474035 w 3159046"/>
                <a:gd name="connsiteY287" fmla="*/ 2402378 h 2909454"/>
                <a:gd name="connsiteX288" fmla="*/ 166465 w 3159046"/>
                <a:gd name="connsiteY288" fmla="*/ 2402378 h 2909454"/>
                <a:gd name="connsiteX289" fmla="*/ 166465 w 3159046"/>
                <a:gd name="connsiteY289" fmla="*/ 1990898 h 2909454"/>
                <a:gd name="connsiteX290" fmla="*/ 91650 w 3159046"/>
                <a:gd name="connsiteY290" fmla="*/ 1899458 h 2909454"/>
                <a:gd name="connsiteX291" fmla="*/ 8523 w 3159046"/>
                <a:gd name="connsiteY291" fmla="*/ 1899458 h 2909454"/>
                <a:gd name="connsiteX292" fmla="*/ 4366 w 3159046"/>
                <a:gd name="connsiteY292" fmla="*/ 1849582 h 2909454"/>
                <a:gd name="connsiteX293" fmla="*/ 12679 w 3159046"/>
                <a:gd name="connsiteY293" fmla="*/ 1837113 h 2909454"/>
                <a:gd name="connsiteX294" fmla="*/ 16835 w 3159046"/>
                <a:gd name="connsiteY294" fmla="*/ 1816331 h 2909454"/>
                <a:gd name="connsiteX295" fmla="*/ 45930 w 3159046"/>
                <a:gd name="connsiteY295" fmla="*/ 1799706 h 2909454"/>
                <a:gd name="connsiteX296" fmla="*/ 58399 w 3159046"/>
                <a:gd name="connsiteY296" fmla="*/ 1787237 h 2909454"/>
                <a:gd name="connsiteX297" fmla="*/ 83337 w 3159046"/>
                <a:gd name="connsiteY297" fmla="*/ 1783080 h 2909454"/>
                <a:gd name="connsiteX298" fmla="*/ 95806 w 3159046"/>
                <a:gd name="connsiteY298" fmla="*/ 1778924 h 2909454"/>
                <a:gd name="connsiteX299" fmla="*/ 108275 w 3159046"/>
                <a:gd name="connsiteY299" fmla="*/ 1770611 h 2909454"/>
                <a:gd name="connsiteX300" fmla="*/ 137370 w 3159046"/>
                <a:gd name="connsiteY300" fmla="*/ 1753986 h 2909454"/>
                <a:gd name="connsiteX301" fmla="*/ 149839 w 3159046"/>
                <a:gd name="connsiteY301" fmla="*/ 1741517 h 2909454"/>
                <a:gd name="connsiteX302" fmla="*/ 166465 w 3159046"/>
                <a:gd name="connsiteY302" fmla="*/ 1733204 h 2909454"/>
                <a:gd name="connsiteX303" fmla="*/ 191403 w 3159046"/>
                <a:gd name="connsiteY303" fmla="*/ 1708266 h 2909454"/>
                <a:gd name="connsiteX304" fmla="*/ 203872 w 3159046"/>
                <a:gd name="connsiteY304" fmla="*/ 1695797 h 2909454"/>
                <a:gd name="connsiteX305" fmla="*/ 216341 w 3159046"/>
                <a:gd name="connsiteY305" fmla="*/ 1691640 h 2909454"/>
                <a:gd name="connsiteX306" fmla="*/ 228810 w 3159046"/>
                <a:gd name="connsiteY306" fmla="*/ 1620982 h 2909454"/>
                <a:gd name="connsiteX307" fmla="*/ 208028 w 3159046"/>
                <a:gd name="connsiteY307" fmla="*/ 1616826 h 2909454"/>
                <a:gd name="connsiteX308" fmla="*/ 162308 w 3159046"/>
                <a:gd name="connsiteY308" fmla="*/ 1612669 h 2909454"/>
                <a:gd name="connsiteX309" fmla="*/ 149839 w 3159046"/>
                <a:gd name="connsiteY309" fmla="*/ 1604357 h 2909454"/>
                <a:gd name="connsiteX310" fmla="*/ 137370 w 3159046"/>
                <a:gd name="connsiteY310" fmla="*/ 1600200 h 2909454"/>
                <a:gd name="connsiteX311" fmla="*/ 112432 w 3159046"/>
                <a:gd name="connsiteY311" fmla="*/ 1583575 h 2909454"/>
                <a:gd name="connsiteX312" fmla="*/ 104119 w 3159046"/>
                <a:gd name="connsiteY312" fmla="*/ 1571106 h 2909454"/>
                <a:gd name="connsiteX313" fmla="*/ 91650 w 3159046"/>
                <a:gd name="connsiteY313" fmla="*/ 1558637 h 2909454"/>
                <a:gd name="connsiteX314" fmla="*/ 70868 w 3159046"/>
                <a:gd name="connsiteY314" fmla="*/ 1521229 h 2909454"/>
                <a:gd name="connsiteX315" fmla="*/ 58399 w 3159046"/>
                <a:gd name="connsiteY315" fmla="*/ 1512917 h 2909454"/>
                <a:gd name="connsiteX316" fmla="*/ 54243 w 3159046"/>
                <a:gd name="connsiteY316" fmla="*/ 1496291 h 2909454"/>
                <a:gd name="connsiteX317" fmla="*/ 41774 w 3159046"/>
                <a:gd name="connsiteY317" fmla="*/ 1487978 h 2909454"/>
                <a:gd name="connsiteX318" fmla="*/ 33461 w 3159046"/>
                <a:gd name="connsiteY318" fmla="*/ 1475509 h 2909454"/>
                <a:gd name="connsiteX319" fmla="*/ 37617 w 3159046"/>
                <a:gd name="connsiteY319" fmla="*/ 1267691 h 2909454"/>
                <a:gd name="connsiteX320" fmla="*/ 45930 w 3159046"/>
                <a:gd name="connsiteY320" fmla="*/ 1255222 h 2909454"/>
                <a:gd name="connsiteX321" fmla="*/ 58399 w 3159046"/>
                <a:gd name="connsiteY321" fmla="*/ 1242753 h 2909454"/>
                <a:gd name="connsiteX322" fmla="*/ 70868 w 3159046"/>
                <a:gd name="connsiteY322" fmla="*/ 1226128 h 2909454"/>
                <a:gd name="connsiteX323" fmla="*/ 95806 w 3159046"/>
                <a:gd name="connsiteY323" fmla="*/ 1201189 h 2909454"/>
                <a:gd name="connsiteX324" fmla="*/ 108275 w 3159046"/>
                <a:gd name="connsiteY324" fmla="*/ 1188720 h 2909454"/>
                <a:gd name="connsiteX325" fmla="*/ 108275 w 3159046"/>
                <a:gd name="connsiteY325" fmla="*/ 1105593 h 2909454"/>
                <a:gd name="connsiteX326" fmla="*/ 99963 w 3159046"/>
                <a:gd name="connsiteY326" fmla="*/ 1064029 h 2909454"/>
                <a:gd name="connsiteX327" fmla="*/ 91650 w 3159046"/>
                <a:gd name="connsiteY327" fmla="*/ 1039091 h 2909454"/>
                <a:gd name="connsiteX328" fmla="*/ 83337 w 3159046"/>
                <a:gd name="connsiteY328" fmla="*/ 1001684 h 2909454"/>
                <a:gd name="connsiteX329" fmla="*/ 75025 w 3159046"/>
                <a:gd name="connsiteY329" fmla="*/ 989215 h 2909454"/>
                <a:gd name="connsiteX330" fmla="*/ 70868 w 3159046"/>
                <a:gd name="connsiteY330" fmla="*/ 918557 h 2909454"/>
                <a:gd name="connsiteX331" fmla="*/ 195559 w 3159046"/>
                <a:gd name="connsiteY331" fmla="*/ 918557 h 2909454"/>
                <a:gd name="connsiteX332" fmla="*/ 241279 w 3159046"/>
                <a:gd name="connsiteY332" fmla="*/ 852055 h 2909454"/>
                <a:gd name="connsiteX333" fmla="*/ 237123 w 3159046"/>
                <a:gd name="connsiteY333" fmla="*/ 785553 h 2909454"/>
                <a:gd name="connsiteX334" fmla="*/ 228810 w 3159046"/>
                <a:gd name="connsiteY334" fmla="*/ 623455 h 2909454"/>
                <a:gd name="connsiteX335" fmla="*/ 137370 w 3159046"/>
                <a:gd name="connsiteY335" fmla="*/ 619298 h 2909454"/>
                <a:gd name="connsiteX336" fmla="*/ 116588 w 3159046"/>
                <a:gd name="connsiteY336" fmla="*/ 386542 h 2909454"/>
                <a:gd name="connsiteX337" fmla="*/ 178934 w 3159046"/>
                <a:gd name="connsiteY337" fmla="*/ 320040 h 2909454"/>
                <a:gd name="connsiteX338" fmla="*/ 187246 w 3159046"/>
                <a:gd name="connsiteY338" fmla="*/ 282633 h 2909454"/>
                <a:gd name="connsiteX339" fmla="*/ 191403 w 3159046"/>
                <a:gd name="connsiteY339" fmla="*/ 261851 h 2909454"/>
                <a:gd name="connsiteX340" fmla="*/ 212185 w 3159046"/>
                <a:gd name="connsiteY340" fmla="*/ 236913 h 2909454"/>
                <a:gd name="connsiteX341" fmla="*/ 253748 w 3159046"/>
                <a:gd name="connsiteY341" fmla="*/ 236913 h 2909454"/>
                <a:gd name="connsiteX342" fmla="*/ 461566 w 3159046"/>
                <a:gd name="connsiteY342" fmla="*/ 245226 h 2909454"/>
                <a:gd name="connsiteX343" fmla="*/ 532225 w 3159046"/>
                <a:gd name="connsiteY343" fmla="*/ 315884 h 2909454"/>
                <a:gd name="connsiteX344" fmla="*/ 536381 w 3159046"/>
                <a:gd name="connsiteY344" fmla="*/ 357448 h 2909454"/>
                <a:gd name="connsiteX345" fmla="*/ 619508 w 3159046"/>
                <a:gd name="connsiteY345" fmla="*/ 361604 h 2909454"/>
                <a:gd name="connsiteX346" fmla="*/ 619508 w 3159046"/>
                <a:gd name="connsiteY346" fmla="*/ 444731 h 2909454"/>
                <a:gd name="connsiteX347" fmla="*/ 710948 w 3159046"/>
                <a:gd name="connsiteY347" fmla="*/ 444731 h 2909454"/>
                <a:gd name="connsiteX348" fmla="*/ 873046 w 3159046"/>
                <a:gd name="connsiteY348" fmla="*/ 357448 h 2909454"/>
                <a:gd name="connsiteX349" fmla="*/ 893828 w 3159046"/>
                <a:gd name="connsiteY349" fmla="*/ 278477 h 2909454"/>
                <a:gd name="connsiteX350" fmla="*/ 927079 w 3159046"/>
                <a:gd name="connsiteY350" fmla="*/ 249382 h 2909454"/>
                <a:gd name="connsiteX351" fmla="*/ 922923 w 3159046"/>
                <a:gd name="connsiteY351" fmla="*/ 228600 h 2909454"/>
                <a:gd name="connsiteX352" fmla="*/ 906297 w 3159046"/>
                <a:gd name="connsiteY352" fmla="*/ 203662 h 2909454"/>
                <a:gd name="connsiteX353" fmla="*/ 897985 w 3159046"/>
                <a:gd name="connsiteY353" fmla="*/ 191193 h 2909454"/>
                <a:gd name="connsiteX354" fmla="*/ 889672 w 3159046"/>
                <a:gd name="connsiteY354" fmla="*/ 178724 h 2909454"/>
                <a:gd name="connsiteX355" fmla="*/ 877203 w 3159046"/>
                <a:gd name="connsiteY355" fmla="*/ 149629 h 2909454"/>
                <a:gd name="connsiteX356" fmla="*/ 881359 w 3159046"/>
                <a:gd name="connsiteY356" fmla="*/ 112222 h 2909454"/>
                <a:gd name="connsiteX357" fmla="*/ 893828 w 3159046"/>
                <a:gd name="connsiteY357" fmla="*/ 83128 h 2909454"/>
                <a:gd name="connsiteX358" fmla="*/ 856421 w 3159046"/>
                <a:gd name="connsiteY358" fmla="*/ 0 h 2909454"/>
                <a:gd name="connsiteX0" fmla="*/ 856421 w 3159046"/>
                <a:gd name="connsiteY0" fmla="*/ 0 h 2909454"/>
                <a:gd name="connsiteX1" fmla="*/ 1774977 w 3159046"/>
                <a:gd name="connsiteY1" fmla="*/ 12469 h 2909454"/>
                <a:gd name="connsiteX2" fmla="*/ 1754195 w 3159046"/>
                <a:gd name="connsiteY2" fmla="*/ 78971 h 2909454"/>
                <a:gd name="connsiteX3" fmla="*/ 1750039 w 3159046"/>
                <a:gd name="connsiteY3" fmla="*/ 116378 h 2909454"/>
                <a:gd name="connsiteX4" fmla="*/ 1758352 w 3159046"/>
                <a:gd name="connsiteY4" fmla="*/ 133004 h 2909454"/>
                <a:gd name="connsiteX5" fmla="*/ 1808228 w 3159046"/>
                <a:gd name="connsiteY5" fmla="*/ 128848 h 2909454"/>
                <a:gd name="connsiteX6" fmla="*/ 1824854 w 3159046"/>
                <a:gd name="connsiteY6" fmla="*/ 116378 h 2909454"/>
                <a:gd name="connsiteX7" fmla="*/ 1824854 w 3159046"/>
                <a:gd name="connsiteY7" fmla="*/ 66502 h 2909454"/>
                <a:gd name="connsiteX8" fmla="*/ 1829010 w 3159046"/>
                <a:gd name="connsiteY8" fmla="*/ 45720 h 2909454"/>
                <a:gd name="connsiteX9" fmla="*/ 1853948 w 3159046"/>
                <a:gd name="connsiteY9" fmla="*/ 54033 h 2909454"/>
                <a:gd name="connsiteX10" fmla="*/ 1862261 w 3159046"/>
                <a:gd name="connsiteY10" fmla="*/ 78971 h 2909454"/>
                <a:gd name="connsiteX11" fmla="*/ 1866417 w 3159046"/>
                <a:gd name="connsiteY11" fmla="*/ 91440 h 2909454"/>
                <a:gd name="connsiteX12" fmla="*/ 1858105 w 3159046"/>
                <a:gd name="connsiteY12" fmla="*/ 170411 h 2909454"/>
                <a:gd name="connsiteX13" fmla="*/ 1845635 w 3159046"/>
                <a:gd name="connsiteY13" fmla="*/ 178724 h 2909454"/>
                <a:gd name="connsiteX14" fmla="*/ 1841479 w 3159046"/>
                <a:gd name="connsiteY14" fmla="*/ 191193 h 2909454"/>
                <a:gd name="connsiteX15" fmla="*/ 1816541 w 3159046"/>
                <a:gd name="connsiteY15" fmla="*/ 211975 h 2909454"/>
                <a:gd name="connsiteX16" fmla="*/ 1795759 w 3159046"/>
                <a:gd name="connsiteY16" fmla="*/ 236913 h 2909454"/>
                <a:gd name="connsiteX17" fmla="*/ 1791603 w 3159046"/>
                <a:gd name="connsiteY17" fmla="*/ 249382 h 2909454"/>
                <a:gd name="connsiteX18" fmla="*/ 1845635 w 3159046"/>
                <a:gd name="connsiteY18" fmla="*/ 315884 h 2909454"/>
                <a:gd name="connsiteX19" fmla="*/ 1853948 w 3159046"/>
                <a:gd name="connsiteY19" fmla="*/ 332509 h 2909454"/>
                <a:gd name="connsiteX20" fmla="*/ 1862261 w 3159046"/>
                <a:gd name="connsiteY20" fmla="*/ 344978 h 2909454"/>
                <a:gd name="connsiteX21" fmla="*/ 1841479 w 3159046"/>
                <a:gd name="connsiteY21" fmla="*/ 365760 h 2909454"/>
                <a:gd name="connsiteX22" fmla="*/ 1820697 w 3159046"/>
                <a:gd name="connsiteY22" fmla="*/ 386542 h 2909454"/>
                <a:gd name="connsiteX23" fmla="*/ 1795759 w 3159046"/>
                <a:gd name="connsiteY23" fmla="*/ 411480 h 2909454"/>
                <a:gd name="connsiteX24" fmla="*/ 1783290 w 3159046"/>
                <a:gd name="connsiteY24" fmla="*/ 423949 h 2909454"/>
                <a:gd name="connsiteX25" fmla="*/ 1787446 w 3159046"/>
                <a:gd name="connsiteY25" fmla="*/ 448888 h 2909454"/>
                <a:gd name="connsiteX26" fmla="*/ 1812385 w 3159046"/>
                <a:gd name="connsiteY26" fmla="*/ 457200 h 2909454"/>
                <a:gd name="connsiteX27" fmla="*/ 1824854 w 3159046"/>
                <a:gd name="connsiteY27" fmla="*/ 461357 h 2909454"/>
                <a:gd name="connsiteX28" fmla="*/ 1837323 w 3159046"/>
                <a:gd name="connsiteY28" fmla="*/ 465513 h 2909454"/>
                <a:gd name="connsiteX29" fmla="*/ 1874730 w 3159046"/>
                <a:gd name="connsiteY29" fmla="*/ 461357 h 2909454"/>
                <a:gd name="connsiteX30" fmla="*/ 1899668 w 3159046"/>
                <a:gd name="connsiteY30" fmla="*/ 440575 h 2909454"/>
                <a:gd name="connsiteX31" fmla="*/ 1912137 w 3159046"/>
                <a:gd name="connsiteY31" fmla="*/ 432262 h 2909454"/>
                <a:gd name="connsiteX32" fmla="*/ 1924606 w 3159046"/>
                <a:gd name="connsiteY32" fmla="*/ 436418 h 2909454"/>
                <a:gd name="connsiteX33" fmla="*/ 1932919 w 3159046"/>
                <a:gd name="connsiteY33" fmla="*/ 453044 h 2909454"/>
                <a:gd name="connsiteX34" fmla="*/ 1920450 w 3159046"/>
                <a:gd name="connsiteY34" fmla="*/ 482138 h 2909454"/>
                <a:gd name="connsiteX35" fmla="*/ 1907981 w 3159046"/>
                <a:gd name="connsiteY35" fmla="*/ 494608 h 2909454"/>
                <a:gd name="connsiteX36" fmla="*/ 1887199 w 3159046"/>
                <a:gd name="connsiteY36" fmla="*/ 498764 h 2909454"/>
                <a:gd name="connsiteX37" fmla="*/ 1874730 w 3159046"/>
                <a:gd name="connsiteY37" fmla="*/ 511233 h 2909454"/>
                <a:gd name="connsiteX38" fmla="*/ 1903825 w 3159046"/>
                <a:gd name="connsiteY38" fmla="*/ 532015 h 2909454"/>
                <a:gd name="connsiteX39" fmla="*/ 1916294 w 3159046"/>
                <a:gd name="connsiteY39" fmla="*/ 540328 h 2909454"/>
                <a:gd name="connsiteX40" fmla="*/ 1928763 w 3159046"/>
                <a:gd name="connsiteY40" fmla="*/ 544484 h 2909454"/>
                <a:gd name="connsiteX41" fmla="*/ 1949545 w 3159046"/>
                <a:gd name="connsiteY41" fmla="*/ 569422 h 2909454"/>
                <a:gd name="connsiteX42" fmla="*/ 1953701 w 3159046"/>
                <a:gd name="connsiteY42" fmla="*/ 594360 h 2909454"/>
                <a:gd name="connsiteX43" fmla="*/ 1928763 w 3159046"/>
                <a:gd name="connsiteY43" fmla="*/ 602673 h 2909454"/>
                <a:gd name="connsiteX44" fmla="*/ 1891355 w 3159046"/>
                <a:gd name="connsiteY44" fmla="*/ 598517 h 2909454"/>
                <a:gd name="connsiteX45" fmla="*/ 1866417 w 3159046"/>
                <a:gd name="connsiteY45" fmla="*/ 577735 h 2909454"/>
                <a:gd name="connsiteX46" fmla="*/ 1853948 w 3159046"/>
                <a:gd name="connsiteY46" fmla="*/ 565266 h 2909454"/>
                <a:gd name="connsiteX47" fmla="*/ 1845635 w 3159046"/>
                <a:gd name="connsiteY47" fmla="*/ 544484 h 2909454"/>
                <a:gd name="connsiteX48" fmla="*/ 1837323 w 3159046"/>
                <a:gd name="connsiteY48" fmla="*/ 556953 h 2909454"/>
                <a:gd name="connsiteX49" fmla="*/ 1829010 w 3159046"/>
                <a:gd name="connsiteY49" fmla="*/ 573578 h 2909454"/>
                <a:gd name="connsiteX50" fmla="*/ 1833166 w 3159046"/>
                <a:gd name="connsiteY50" fmla="*/ 615142 h 2909454"/>
                <a:gd name="connsiteX51" fmla="*/ 1853948 w 3159046"/>
                <a:gd name="connsiteY51" fmla="*/ 635924 h 2909454"/>
                <a:gd name="connsiteX52" fmla="*/ 1866417 w 3159046"/>
                <a:gd name="connsiteY52" fmla="*/ 648393 h 2909454"/>
                <a:gd name="connsiteX53" fmla="*/ 1957857 w 3159046"/>
                <a:gd name="connsiteY53" fmla="*/ 648393 h 2909454"/>
                <a:gd name="connsiteX54" fmla="*/ 1962014 w 3159046"/>
                <a:gd name="connsiteY54" fmla="*/ 660862 h 2909454"/>
                <a:gd name="connsiteX55" fmla="*/ 1953701 w 3159046"/>
                <a:gd name="connsiteY55" fmla="*/ 677488 h 2909454"/>
                <a:gd name="connsiteX56" fmla="*/ 1949545 w 3159046"/>
                <a:gd name="connsiteY56" fmla="*/ 710738 h 2909454"/>
                <a:gd name="connsiteX57" fmla="*/ 1924606 w 3159046"/>
                <a:gd name="connsiteY57" fmla="*/ 735677 h 2909454"/>
                <a:gd name="connsiteX58" fmla="*/ 1932919 w 3159046"/>
                <a:gd name="connsiteY58" fmla="*/ 748146 h 2909454"/>
                <a:gd name="connsiteX59" fmla="*/ 1966170 w 3159046"/>
                <a:gd name="connsiteY59" fmla="*/ 756458 h 2909454"/>
                <a:gd name="connsiteX60" fmla="*/ 2036828 w 3159046"/>
                <a:gd name="connsiteY60" fmla="*/ 739833 h 2909454"/>
                <a:gd name="connsiteX61" fmla="*/ 2049297 w 3159046"/>
                <a:gd name="connsiteY61" fmla="*/ 727364 h 2909454"/>
                <a:gd name="connsiteX62" fmla="*/ 2065923 w 3159046"/>
                <a:gd name="connsiteY62" fmla="*/ 731520 h 2909454"/>
                <a:gd name="connsiteX63" fmla="*/ 2049297 w 3159046"/>
                <a:gd name="connsiteY63" fmla="*/ 764771 h 2909454"/>
                <a:gd name="connsiteX64" fmla="*/ 2024359 w 3159046"/>
                <a:gd name="connsiteY64" fmla="*/ 781397 h 2909454"/>
                <a:gd name="connsiteX65" fmla="*/ 2011890 w 3159046"/>
                <a:gd name="connsiteY65" fmla="*/ 798022 h 2909454"/>
                <a:gd name="connsiteX66" fmla="*/ 1953701 w 3159046"/>
                <a:gd name="connsiteY66" fmla="*/ 810491 h 2909454"/>
                <a:gd name="connsiteX67" fmla="*/ 1945388 w 3159046"/>
                <a:gd name="connsiteY67" fmla="*/ 822960 h 2909454"/>
                <a:gd name="connsiteX68" fmla="*/ 1953701 w 3159046"/>
                <a:gd name="connsiteY68" fmla="*/ 860368 h 2909454"/>
                <a:gd name="connsiteX69" fmla="*/ 1957857 w 3159046"/>
                <a:gd name="connsiteY69" fmla="*/ 885306 h 2909454"/>
                <a:gd name="connsiteX70" fmla="*/ 1949545 w 3159046"/>
                <a:gd name="connsiteY70" fmla="*/ 906088 h 2909454"/>
                <a:gd name="connsiteX71" fmla="*/ 1920450 w 3159046"/>
                <a:gd name="connsiteY71" fmla="*/ 893618 h 2909454"/>
                <a:gd name="connsiteX72" fmla="*/ 1912137 w 3159046"/>
                <a:gd name="connsiteY72" fmla="*/ 881149 h 2909454"/>
                <a:gd name="connsiteX73" fmla="*/ 1878886 w 3159046"/>
                <a:gd name="connsiteY73" fmla="*/ 881149 h 2909454"/>
                <a:gd name="connsiteX74" fmla="*/ 1866417 w 3159046"/>
                <a:gd name="connsiteY74" fmla="*/ 889462 h 2909454"/>
                <a:gd name="connsiteX75" fmla="*/ 1829010 w 3159046"/>
                <a:gd name="connsiteY75" fmla="*/ 897775 h 2909454"/>
                <a:gd name="connsiteX76" fmla="*/ 1808228 w 3159046"/>
                <a:gd name="connsiteY76" fmla="*/ 918557 h 2909454"/>
                <a:gd name="connsiteX77" fmla="*/ 1799915 w 3159046"/>
                <a:gd name="connsiteY77" fmla="*/ 931026 h 2909454"/>
                <a:gd name="connsiteX78" fmla="*/ 1783290 w 3159046"/>
                <a:gd name="connsiteY78" fmla="*/ 935182 h 2909454"/>
                <a:gd name="connsiteX79" fmla="*/ 1770821 w 3159046"/>
                <a:gd name="connsiteY79" fmla="*/ 939338 h 2909454"/>
                <a:gd name="connsiteX80" fmla="*/ 1762508 w 3159046"/>
                <a:gd name="connsiteY80" fmla="*/ 951808 h 2909454"/>
                <a:gd name="connsiteX81" fmla="*/ 1783290 w 3159046"/>
                <a:gd name="connsiteY81" fmla="*/ 989215 h 2909454"/>
                <a:gd name="connsiteX82" fmla="*/ 1874730 w 3159046"/>
                <a:gd name="connsiteY82" fmla="*/ 985058 h 2909454"/>
                <a:gd name="connsiteX83" fmla="*/ 1899668 w 3159046"/>
                <a:gd name="connsiteY83" fmla="*/ 976746 h 2909454"/>
                <a:gd name="connsiteX84" fmla="*/ 1907981 w 3159046"/>
                <a:gd name="connsiteY84" fmla="*/ 964277 h 2909454"/>
                <a:gd name="connsiteX85" fmla="*/ 1945388 w 3159046"/>
                <a:gd name="connsiteY85" fmla="*/ 980902 h 2909454"/>
                <a:gd name="connsiteX86" fmla="*/ 1928763 w 3159046"/>
                <a:gd name="connsiteY86" fmla="*/ 997528 h 2909454"/>
                <a:gd name="connsiteX87" fmla="*/ 1891355 w 3159046"/>
                <a:gd name="connsiteY87" fmla="*/ 1034935 h 2909454"/>
                <a:gd name="connsiteX88" fmla="*/ 1883043 w 3159046"/>
                <a:gd name="connsiteY88" fmla="*/ 1047404 h 2909454"/>
                <a:gd name="connsiteX89" fmla="*/ 1787446 w 3159046"/>
                <a:gd name="connsiteY89" fmla="*/ 1068186 h 2909454"/>
                <a:gd name="connsiteX90" fmla="*/ 1816541 w 3159046"/>
                <a:gd name="connsiteY90" fmla="*/ 1101437 h 2909454"/>
                <a:gd name="connsiteX91" fmla="*/ 1841479 w 3159046"/>
                <a:gd name="connsiteY91" fmla="*/ 1118062 h 2909454"/>
                <a:gd name="connsiteX92" fmla="*/ 1841479 w 3159046"/>
                <a:gd name="connsiteY92" fmla="*/ 1143000 h 2909454"/>
                <a:gd name="connsiteX93" fmla="*/ 1824854 w 3159046"/>
                <a:gd name="connsiteY93" fmla="*/ 1151313 h 2909454"/>
                <a:gd name="connsiteX94" fmla="*/ 1795759 w 3159046"/>
                <a:gd name="connsiteY94" fmla="*/ 1172095 h 2909454"/>
                <a:gd name="connsiteX95" fmla="*/ 1770821 w 3159046"/>
                <a:gd name="connsiteY95" fmla="*/ 1180408 h 2909454"/>
                <a:gd name="connsiteX96" fmla="*/ 1758352 w 3159046"/>
                <a:gd name="connsiteY96" fmla="*/ 1184564 h 2909454"/>
                <a:gd name="connsiteX97" fmla="*/ 1741726 w 3159046"/>
                <a:gd name="connsiteY97" fmla="*/ 1246909 h 2909454"/>
                <a:gd name="connsiteX98" fmla="*/ 1729257 w 3159046"/>
                <a:gd name="connsiteY98" fmla="*/ 1255222 h 2909454"/>
                <a:gd name="connsiteX99" fmla="*/ 1700163 w 3159046"/>
                <a:gd name="connsiteY99" fmla="*/ 1271848 h 2909454"/>
                <a:gd name="connsiteX100" fmla="*/ 1671068 w 3159046"/>
                <a:gd name="connsiteY100" fmla="*/ 1292629 h 2909454"/>
                <a:gd name="connsiteX101" fmla="*/ 1666912 w 3159046"/>
                <a:gd name="connsiteY101" fmla="*/ 1338349 h 2909454"/>
                <a:gd name="connsiteX102" fmla="*/ 1621192 w 3159046"/>
                <a:gd name="connsiteY102" fmla="*/ 1334193 h 2909454"/>
                <a:gd name="connsiteX103" fmla="*/ 1604566 w 3159046"/>
                <a:gd name="connsiteY103" fmla="*/ 1338349 h 2909454"/>
                <a:gd name="connsiteX104" fmla="*/ 1600410 w 3159046"/>
                <a:gd name="connsiteY104" fmla="*/ 1350818 h 2909454"/>
                <a:gd name="connsiteX105" fmla="*/ 1596254 w 3159046"/>
                <a:gd name="connsiteY105" fmla="*/ 1371600 h 2909454"/>
                <a:gd name="connsiteX106" fmla="*/ 1587941 w 3159046"/>
                <a:gd name="connsiteY106" fmla="*/ 1384069 h 2909454"/>
                <a:gd name="connsiteX107" fmla="*/ 1579628 w 3159046"/>
                <a:gd name="connsiteY107" fmla="*/ 1404851 h 2909454"/>
                <a:gd name="connsiteX108" fmla="*/ 1612879 w 3159046"/>
                <a:gd name="connsiteY108" fmla="*/ 1417320 h 2909454"/>
                <a:gd name="connsiteX109" fmla="*/ 1646130 w 3159046"/>
                <a:gd name="connsiteY109" fmla="*/ 1396538 h 2909454"/>
                <a:gd name="connsiteX110" fmla="*/ 1675225 w 3159046"/>
                <a:gd name="connsiteY110" fmla="*/ 1404851 h 2909454"/>
                <a:gd name="connsiteX111" fmla="*/ 1691850 w 3159046"/>
                <a:gd name="connsiteY111" fmla="*/ 1429789 h 2909454"/>
                <a:gd name="connsiteX112" fmla="*/ 1675225 w 3159046"/>
                <a:gd name="connsiteY112" fmla="*/ 1442258 h 2909454"/>
                <a:gd name="connsiteX113" fmla="*/ 1633661 w 3159046"/>
                <a:gd name="connsiteY113" fmla="*/ 1446415 h 2909454"/>
                <a:gd name="connsiteX114" fmla="*/ 1575472 w 3159046"/>
                <a:gd name="connsiteY114" fmla="*/ 1450571 h 2909454"/>
                <a:gd name="connsiteX115" fmla="*/ 1554690 w 3159046"/>
                <a:gd name="connsiteY115" fmla="*/ 1492135 h 2909454"/>
                <a:gd name="connsiteX116" fmla="*/ 1533908 w 3159046"/>
                <a:gd name="connsiteY116" fmla="*/ 1571106 h 2909454"/>
                <a:gd name="connsiteX117" fmla="*/ 1504814 w 3159046"/>
                <a:gd name="connsiteY117" fmla="*/ 1566949 h 2909454"/>
                <a:gd name="connsiteX118" fmla="*/ 1479875 w 3159046"/>
                <a:gd name="connsiteY118" fmla="*/ 1554480 h 2909454"/>
                <a:gd name="connsiteX119" fmla="*/ 1467406 w 3159046"/>
                <a:gd name="connsiteY119" fmla="*/ 1546168 h 2909454"/>
                <a:gd name="connsiteX120" fmla="*/ 1442468 w 3159046"/>
                <a:gd name="connsiteY120" fmla="*/ 1562793 h 2909454"/>
                <a:gd name="connsiteX121" fmla="*/ 1454937 w 3159046"/>
                <a:gd name="connsiteY121" fmla="*/ 1604357 h 2909454"/>
                <a:gd name="connsiteX122" fmla="*/ 1467406 w 3159046"/>
                <a:gd name="connsiteY122" fmla="*/ 1612669 h 2909454"/>
                <a:gd name="connsiteX123" fmla="*/ 1508970 w 3159046"/>
                <a:gd name="connsiteY123" fmla="*/ 1608513 h 2909454"/>
                <a:gd name="connsiteX124" fmla="*/ 1538065 w 3159046"/>
                <a:gd name="connsiteY124" fmla="*/ 1612669 h 2909454"/>
                <a:gd name="connsiteX125" fmla="*/ 1508970 w 3159046"/>
                <a:gd name="connsiteY125" fmla="*/ 1641764 h 2909454"/>
                <a:gd name="connsiteX126" fmla="*/ 1500657 w 3159046"/>
                <a:gd name="connsiteY126" fmla="*/ 1654233 h 2909454"/>
                <a:gd name="connsiteX127" fmla="*/ 1463250 w 3159046"/>
                <a:gd name="connsiteY127" fmla="*/ 1675015 h 2909454"/>
                <a:gd name="connsiteX128" fmla="*/ 1434155 w 3159046"/>
                <a:gd name="connsiteY128" fmla="*/ 1687484 h 2909454"/>
                <a:gd name="connsiteX129" fmla="*/ 1429999 w 3159046"/>
                <a:gd name="connsiteY129" fmla="*/ 1687484 h 2909454"/>
                <a:gd name="connsiteX130" fmla="*/ 1438312 w 3159046"/>
                <a:gd name="connsiteY130" fmla="*/ 1787237 h 2909454"/>
                <a:gd name="connsiteX131" fmla="*/ 1463250 w 3159046"/>
                <a:gd name="connsiteY131" fmla="*/ 1820488 h 2909454"/>
                <a:gd name="connsiteX132" fmla="*/ 1471563 w 3159046"/>
                <a:gd name="connsiteY132" fmla="*/ 1832957 h 2909454"/>
                <a:gd name="connsiteX133" fmla="*/ 1475719 w 3159046"/>
                <a:gd name="connsiteY133" fmla="*/ 1845426 h 2909454"/>
                <a:gd name="connsiteX134" fmla="*/ 1417530 w 3159046"/>
                <a:gd name="connsiteY134" fmla="*/ 1845426 h 2909454"/>
                <a:gd name="connsiteX135" fmla="*/ 1413374 w 3159046"/>
                <a:gd name="connsiteY135" fmla="*/ 1832957 h 2909454"/>
                <a:gd name="connsiteX136" fmla="*/ 1400905 w 3159046"/>
                <a:gd name="connsiteY136" fmla="*/ 1820488 h 2909454"/>
                <a:gd name="connsiteX137" fmla="*/ 1380123 w 3159046"/>
                <a:gd name="connsiteY137" fmla="*/ 1799706 h 2909454"/>
                <a:gd name="connsiteX138" fmla="*/ 1375966 w 3159046"/>
                <a:gd name="connsiteY138" fmla="*/ 1812175 h 2909454"/>
                <a:gd name="connsiteX139" fmla="*/ 1371810 w 3159046"/>
                <a:gd name="connsiteY139" fmla="*/ 1857895 h 2909454"/>
                <a:gd name="connsiteX140" fmla="*/ 1384279 w 3159046"/>
                <a:gd name="connsiteY140" fmla="*/ 1862051 h 2909454"/>
                <a:gd name="connsiteX141" fmla="*/ 1417530 w 3159046"/>
                <a:gd name="connsiteY141" fmla="*/ 1899458 h 2909454"/>
                <a:gd name="connsiteX142" fmla="*/ 1421686 w 3159046"/>
                <a:gd name="connsiteY142" fmla="*/ 1911928 h 2909454"/>
                <a:gd name="connsiteX143" fmla="*/ 1434155 w 3159046"/>
                <a:gd name="connsiteY143" fmla="*/ 1928553 h 2909454"/>
                <a:gd name="connsiteX144" fmla="*/ 1429999 w 3159046"/>
                <a:gd name="connsiteY144" fmla="*/ 1957648 h 2909454"/>
                <a:gd name="connsiteX145" fmla="*/ 1421686 w 3159046"/>
                <a:gd name="connsiteY145" fmla="*/ 1970117 h 2909454"/>
                <a:gd name="connsiteX146" fmla="*/ 1313621 w 3159046"/>
                <a:gd name="connsiteY146" fmla="*/ 1982586 h 2909454"/>
                <a:gd name="connsiteX147" fmla="*/ 1334403 w 3159046"/>
                <a:gd name="connsiteY147" fmla="*/ 2011680 h 2909454"/>
                <a:gd name="connsiteX148" fmla="*/ 1359341 w 3159046"/>
                <a:gd name="connsiteY148" fmla="*/ 2036618 h 2909454"/>
                <a:gd name="connsiteX149" fmla="*/ 1355185 w 3159046"/>
                <a:gd name="connsiteY149" fmla="*/ 2061557 h 2909454"/>
                <a:gd name="connsiteX150" fmla="*/ 1342715 w 3159046"/>
                <a:gd name="connsiteY150" fmla="*/ 2069869 h 2909454"/>
                <a:gd name="connsiteX151" fmla="*/ 1330246 w 3159046"/>
                <a:gd name="connsiteY151" fmla="*/ 2094808 h 2909454"/>
                <a:gd name="connsiteX152" fmla="*/ 1346872 w 3159046"/>
                <a:gd name="connsiteY152" fmla="*/ 2119746 h 2909454"/>
                <a:gd name="connsiteX153" fmla="*/ 1355185 w 3159046"/>
                <a:gd name="connsiteY153" fmla="*/ 2136371 h 2909454"/>
                <a:gd name="connsiteX154" fmla="*/ 1371810 w 3159046"/>
                <a:gd name="connsiteY154" fmla="*/ 2161309 h 2909454"/>
                <a:gd name="connsiteX155" fmla="*/ 1384279 w 3159046"/>
                <a:gd name="connsiteY155" fmla="*/ 2186248 h 2909454"/>
                <a:gd name="connsiteX156" fmla="*/ 1388435 w 3159046"/>
                <a:gd name="connsiteY156" fmla="*/ 2198717 h 2909454"/>
                <a:gd name="connsiteX157" fmla="*/ 1384279 w 3159046"/>
                <a:gd name="connsiteY157" fmla="*/ 2231968 h 2909454"/>
                <a:gd name="connsiteX158" fmla="*/ 1371810 w 3159046"/>
                <a:gd name="connsiteY158" fmla="*/ 2244437 h 2909454"/>
                <a:gd name="connsiteX159" fmla="*/ 1330246 w 3159046"/>
                <a:gd name="connsiteY159" fmla="*/ 2269375 h 2909454"/>
                <a:gd name="connsiteX160" fmla="*/ 3159046 w 3159046"/>
                <a:gd name="connsiteY160" fmla="*/ 2261062 h 2909454"/>
                <a:gd name="connsiteX161" fmla="*/ 3121639 w 3159046"/>
                <a:gd name="connsiteY161" fmla="*/ 2344189 h 2909454"/>
                <a:gd name="connsiteX162" fmla="*/ 3109170 w 3159046"/>
                <a:gd name="connsiteY162" fmla="*/ 2468880 h 2909454"/>
                <a:gd name="connsiteX163" fmla="*/ 3084232 w 3159046"/>
                <a:gd name="connsiteY163" fmla="*/ 2489662 h 2909454"/>
                <a:gd name="connsiteX164" fmla="*/ 3071763 w 3159046"/>
                <a:gd name="connsiteY164" fmla="*/ 2506288 h 2909454"/>
                <a:gd name="connsiteX165" fmla="*/ 3063450 w 3159046"/>
                <a:gd name="connsiteY165" fmla="*/ 2589415 h 2909454"/>
                <a:gd name="connsiteX166" fmla="*/ 3055137 w 3159046"/>
                <a:gd name="connsiteY166" fmla="*/ 2601884 h 2909454"/>
                <a:gd name="connsiteX167" fmla="*/ 3050981 w 3159046"/>
                <a:gd name="connsiteY167" fmla="*/ 2614353 h 2909454"/>
                <a:gd name="connsiteX168" fmla="*/ 3042668 w 3159046"/>
                <a:gd name="connsiteY168" fmla="*/ 2660073 h 2909454"/>
                <a:gd name="connsiteX169" fmla="*/ 2884726 w 3159046"/>
                <a:gd name="connsiteY169" fmla="*/ 2635135 h 2909454"/>
                <a:gd name="connsiteX170" fmla="*/ 2651970 w 3159046"/>
                <a:gd name="connsiteY170" fmla="*/ 2589415 h 2909454"/>
                <a:gd name="connsiteX171" fmla="*/ 2656126 w 3159046"/>
                <a:gd name="connsiteY171" fmla="*/ 2830484 h 2909454"/>
                <a:gd name="connsiteX172" fmla="*/ 2523123 w 3159046"/>
                <a:gd name="connsiteY172" fmla="*/ 2818015 h 2909454"/>
                <a:gd name="connsiteX173" fmla="*/ 2518966 w 3159046"/>
                <a:gd name="connsiteY173" fmla="*/ 2784764 h 2909454"/>
                <a:gd name="connsiteX174" fmla="*/ 2506497 w 3159046"/>
                <a:gd name="connsiteY174" fmla="*/ 2751513 h 2909454"/>
                <a:gd name="connsiteX175" fmla="*/ 2494028 w 3159046"/>
                <a:gd name="connsiteY175" fmla="*/ 2747357 h 2909454"/>
                <a:gd name="connsiteX176" fmla="*/ 2477403 w 3159046"/>
                <a:gd name="connsiteY176" fmla="*/ 2734888 h 2909454"/>
                <a:gd name="connsiteX177" fmla="*/ 2452465 w 3159046"/>
                <a:gd name="connsiteY177" fmla="*/ 2709949 h 2909454"/>
                <a:gd name="connsiteX178" fmla="*/ 2439995 w 3159046"/>
                <a:gd name="connsiteY178" fmla="*/ 2697480 h 2909454"/>
                <a:gd name="connsiteX179" fmla="*/ 2427526 w 3159046"/>
                <a:gd name="connsiteY179" fmla="*/ 2693324 h 2909454"/>
                <a:gd name="connsiteX180" fmla="*/ 2406745 w 3159046"/>
                <a:gd name="connsiteY180" fmla="*/ 2797233 h 2909454"/>
                <a:gd name="connsiteX181" fmla="*/ 2394275 w 3159046"/>
                <a:gd name="connsiteY181" fmla="*/ 2805546 h 2909454"/>
                <a:gd name="connsiteX182" fmla="*/ 2352712 w 3159046"/>
                <a:gd name="connsiteY182" fmla="*/ 2801389 h 2909454"/>
                <a:gd name="connsiteX183" fmla="*/ 2340243 w 3159046"/>
                <a:gd name="connsiteY183" fmla="*/ 2464724 h 2909454"/>
                <a:gd name="connsiteX184" fmla="*/ 2290366 w 3159046"/>
                <a:gd name="connsiteY184" fmla="*/ 2464724 h 2909454"/>
                <a:gd name="connsiteX185" fmla="*/ 2261272 w 3159046"/>
                <a:gd name="connsiteY185" fmla="*/ 2439786 h 2909454"/>
                <a:gd name="connsiteX186" fmla="*/ 2248803 w 3159046"/>
                <a:gd name="connsiteY186" fmla="*/ 2431473 h 2909454"/>
                <a:gd name="connsiteX187" fmla="*/ 2169832 w 3159046"/>
                <a:gd name="connsiteY187" fmla="*/ 2423160 h 2909454"/>
                <a:gd name="connsiteX188" fmla="*/ 2157363 w 3159046"/>
                <a:gd name="connsiteY188" fmla="*/ 2419004 h 2909454"/>
                <a:gd name="connsiteX189" fmla="*/ 2144894 w 3159046"/>
                <a:gd name="connsiteY189" fmla="*/ 2410691 h 2909454"/>
                <a:gd name="connsiteX190" fmla="*/ 2119955 w 3159046"/>
                <a:gd name="connsiteY190" fmla="*/ 2406535 h 2909454"/>
                <a:gd name="connsiteX191" fmla="*/ 2103330 w 3159046"/>
                <a:gd name="connsiteY191" fmla="*/ 2402378 h 2909454"/>
                <a:gd name="connsiteX192" fmla="*/ 2090861 w 3159046"/>
                <a:gd name="connsiteY192" fmla="*/ 2394066 h 2909454"/>
                <a:gd name="connsiteX193" fmla="*/ 2016046 w 3159046"/>
                <a:gd name="connsiteY193" fmla="*/ 2402378 h 2909454"/>
                <a:gd name="connsiteX194" fmla="*/ 1966170 w 3159046"/>
                <a:gd name="connsiteY194" fmla="*/ 2427317 h 2909454"/>
                <a:gd name="connsiteX195" fmla="*/ 1957857 w 3159046"/>
                <a:gd name="connsiteY195" fmla="*/ 2452255 h 2909454"/>
                <a:gd name="connsiteX196" fmla="*/ 1945388 w 3159046"/>
                <a:gd name="connsiteY196" fmla="*/ 2460568 h 2909454"/>
                <a:gd name="connsiteX197" fmla="*/ 1907981 w 3159046"/>
                <a:gd name="connsiteY197" fmla="*/ 2468880 h 2909454"/>
                <a:gd name="connsiteX198" fmla="*/ 1874730 w 3159046"/>
                <a:gd name="connsiteY198" fmla="*/ 2464724 h 2909454"/>
                <a:gd name="connsiteX199" fmla="*/ 1853948 w 3159046"/>
                <a:gd name="connsiteY199" fmla="*/ 2427317 h 2909454"/>
                <a:gd name="connsiteX200" fmla="*/ 1849792 w 3159046"/>
                <a:gd name="connsiteY200" fmla="*/ 2439786 h 2909454"/>
                <a:gd name="connsiteX201" fmla="*/ 1824854 w 3159046"/>
                <a:gd name="connsiteY201" fmla="*/ 2456411 h 2909454"/>
                <a:gd name="connsiteX202" fmla="*/ 1816541 w 3159046"/>
                <a:gd name="connsiteY202" fmla="*/ 2497975 h 2909454"/>
                <a:gd name="connsiteX203" fmla="*/ 1808228 w 3159046"/>
                <a:gd name="connsiteY203" fmla="*/ 2522913 h 2909454"/>
                <a:gd name="connsiteX204" fmla="*/ 1795759 w 3159046"/>
                <a:gd name="connsiteY204" fmla="*/ 2527069 h 2909454"/>
                <a:gd name="connsiteX205" fmla="*/ 1754195 w 3159046"/>
                <a:gd name="connsiteY205" fmla="*/ 2522913 h 2909454"/>
                <a:gd name="connsiteX206" fmla="*/ 1758352 w 3159046"/>
                <a:gd name="connsiteY206" fmla="*/ 2489662 h 2909454"/>
                <a:gd name="connsiteX207" fmla="*/ 1725101 w 3159046"/>
                <a:gd name="connsiteY207" fmla="*/ 2477193 h 2909454"/>
                <a:gd name="connsiteX208" fmla="*/ 1675225 w 3159046"/>
                <a:gd name="connsiteY208" fmla="*/ 2489662 h 2909454"/>
                <a:gd name="connsiteX209" fmla="*/ 1666912 w 3159046"/>
                <a:gd name="connsiteY209" fmla="*/ 2514600 h 2909454"/>
                <a:gd name="connsiteX210" fmla="*/ 1658599 w 3159046"/>
                <a:gd name="connsiteY210" fmla="*/ 2527069 h 2909454"/>
                <a:gd name="connsiteX211" fmla="*/ 1654443 w 3159046"/>
                <a:gd name="connsiteY211" fmla="*/ 2552008 h 2909454"/>
                <a:gd name="connsiteX212" fmla="*/ 1650286 w 3159046"/>
                <a:gd name="connsiteY212" fmla="*/ 2589415 h 2909454"/>
                <a:gd name="connsiteX213" fmla="*/ 1641974 w 3159046"/>
                <a:gd name="connsiteY213" fmla="*/ 2601884 h 2909454"/>
                <a:gd name="connsiteX214" fmla="*/ 1625348 w 3159046"/>
                <a:gd name="connsiteY214" fmla="*/ 2626822 h 2909454"/>
                <a:gd name="connsiteX215" fmla="*/ 1637817 w 3159046"/>
                <a:gd name="connsiteY215" fmla="*/ 2635135 h 2909454"/>
                <a:gd name="connsiteX216" fmla="*/ 1641974 w 3159046"/>
                <a:gd name="connsiteY216" fmla="*/ 2647604 h 2909454"/>
                <a:gd name="connsiteX217" fmla="*/ 1600410 w 3159046"/>
                <a:gd name="connsiteY217" fmla="*/ 2643448 h 2909454"/>
                <a:gd name="connsiteX218" fmla="*/ 1592097 w 3159046"/>
                <a:gd name="connsiteY218" fmla="*/ 2630978 h 2909454"/>
                <a:gd name="connsiteX219" fmla="*/ 1583785 w 3159046"/>
                <a:gd name="connsiteY219" fmla="*/ 2597728 h 2909454"/>
                <a:gd name="connsiteX220" fmla="*/ 1571315 w 3159046"/>
                <a:gd name="connsiteY220" fmla="*/ 2547851 h 2909454"/>
                <a:gd name="connsiteX221" fmla="*/ 1517283 w 3159046"/>
                <a:gd name="connsiteY221" fmla="*/ 2552008 h 2909454"/>
                <a:gd name="connsiteX222" fmla="*/ 1492345 w 3159046"/>
                <a:gd name="connsiteY222" fmla="*/ 2560320 h 2909454"/>
                <a:gd name="connsiteX223" fmla="*/ 1479875 w 3159046"/>
                <a:gd name="connsiteY223" fmla="*/ 2564477 h 2909454"/>
                <a:gd name="connsiteX224" fmla="*/ 1425843 w 3159046"/>
                <a:gd name="connsiteY224" fmla="*/ 2560320 h 2909454"/>
                <a:gd name="connsiteX225" fmla="*/ 1380123 w 3159046"/>
                <a:gd name="connsiteY225" fmla="*/ 2556164 h 2909454"/>
                <a:gd name="connsiteX226" fmla="*/ 1384279 w 3159046"/>
                <a:gd name="connsiteY226" fmla="*/ 2539538 h 2909454"/>
                <a:gd name="connsiteX227" fmla="*/ 1405061 w 3159046"/>
                <a:gd name="connsiteY227" fmla="*/ 2510444 h 2909454"/>
                <a:gd name="connsiteX228" fmla="*/ 1429999 w 3159046"/>
                <a:gd name="connsiteY228" fmla="*/ 2485506 h 2909454"/>
                <a:gd name="connsiteX229" fmla="*/ 1438312 w 3159046"/>
                <a:gd name="connsiteY229" fmla="*/ 2439786 h 2909454"/>
                <a:gd name="connsiteX230" fmla="*/ 1434155 w 3159046"/>
                <a:gd name="connsiteY230" fmla="*/ 2410691 h 2909454"/>
                <a:gd name="connsiteX231" fmla="*/ 1429999 w 3159046"/>
                <a:gd name="connsiteY231" fmla="*/ 2394066 h 2909454"/>
                <a:gd name="connsiteX232" fmla="*/ 1417530 w 3159046"/>
                <a:gd name="connsiteY232" fmla="*/ 2385753 h 2909454"/>
                <a:gd name="connsiteX233" fmla="*/ 1413374 w 3159046"/>
                <a:gd name="connsiteY233" fmla="*/ 2373284 h 2909454"/>
                <a:gd name="connsiteX234" fmla="*/ 1400905 w 3159046"/>
                <a:gd name="connsiteY234" fmla="*/ 2369128 h 2909454"/>
                <a:gd name="connsiteX235" fmla="*/ 1388435 w 3159046"/>
                <a:gd name="connsiteY235" fmla="*/ 2360815 h 2909454"/>
                <a:gd name="connsiteX236" fmla="*/ 1346872 w 3159046"/>
                <a:gd name="connsiteY236" fmla="*/ 2364971 h 2909454"/>
                <a:gd name="connsiteX237" fmla="*/ 1351028 w 3159046"/>
                <a:gd name="connsiteY237" fmla="*/ 2381597 h 2909454"/>
                <a:gd name="connsiteX238" fmla="*/ 1367654 w 3159046"/>
                <a:gd name="connsiteY238" fmla="*/ 2389909 h 2909454"/>
                <a:gd name="connsiteX239" fmla="*/ 1388435 w 3159046"/>
                <a:gd name="connsiteY239" fmla="*/ 2414848 h 2909454"/>
                <a:gd name="connsiteX240" fmla="*/ 1384279 w 3159046"/>
                <a:gd name="connsiteY240" fmla="*/ 2448098 h 2909454"/>
                <a:gd name="connsiteX241" fmla="*/ 1317777 w 3159046"/>
                <a:gd name="connsiteY241" fmla="*/ 2443942 h 2909454"/>
                <a:gd name="connsiteX242" fmla="*/ 1301152 w 3159046"/>
                <a:gd name="connsiteY242" fmla="*/ 2419004 h 2909454"/>
                <a:gd name="connsiteX243" fmla="*/ 1296995 w 3159046"/>
                <a:gd name="connsiteY243" fmla="*/ 2402378 h 2909454"/>
                <a:gd name="connsiteX244" fmla="*/ 1292839 w 3159046"/>
                <a:gd name="connsiteY244" fmla="*/ 2290157 h 2909454"/>
                <a:gd name="connsiteX245" fmla="*/ 1280370 w 3159046"/>
                <a:gd name="connsiteY245" fmla="*/ 2277688 h 2909454"/>
                <a:gd name="connsiteX246" fmla="*/ 1276214 w 3159046"/>
                <a:gd name="connsiteY246" fmla="*/ 2256906 h 2909454"/>
                <a:gd name="connsiteX247" fmla="*/ 1255432 w 3159046"/>
                <a:gd name="connsiteY247" fmla="*/ 2248593 h 2909454"/>
                <a:gd name="connsiteX248" fmla="*/ 1163992 w 3159046"/>
                <a:gd name="connsiteY248" fmla="*/ 2252749 h 2909454"/>
                <a:gd name="connsiteX249" fmla="*/ 1159835 w 3159046"/>
                <a:gd name="connsiteY249" fmla="*/ 2269375 h 2909454"/>
                <a:gd name="connsiteX250" fmla="*/ 1159835 w 3159046"/>
                <a:gd name="connsiteY250" fmla="*/ 2448098 h 2909454"/>
                <a:gd name="connsiteX251" fmla="*/ 1168148 w 3159046"/>
                <a:gd name="connsiteY251" fmla="*/ 2460568 h 2909454"/>
                <a:gd name="connsiteX252" fmla="*/ 1180617 w 3159046"/>
                <a:gd name="connsiteY252" fmla="*/ 2468880 h 2909454"/>
                <a:gd name="connsiteX253" fmla="*/ 1197243 w 3159046"/>
                <a:gd name="connsiteY253" fmla="*/ 2510444 h 2909454"/>
                <a:gd name="connsiteX254" fmla="*/ 1201399 w 3159046"/>
                <a:gd name="connsiteY254" fmla="*/ 2522913 h 2909454"/>
                <a:gd name="connsiteX255" fmla="*/ 1213868 w 3159046"/>
                <a:gd name="connsiteY255" fmla="*/ 2606040 h 2909454"/>
                <a:gd name="connsiteX256" fmla="*/ 1218025 w 3159046"/>
                <a:gd name="connsiteY256" fmla="*/ 2788920 h 2909454"/>
                <a:gd name="connsiteX257" fmla="*/ 1222181 w 3159046"/>
                <a:gd name="connsiteY257" fmla="*/ 2801389 h 2909454"/>
                <a:gd name="connsiteX258" fmla="*/ 1226337 w 3159046"/>
                <a:gd name="connsiteY258" fmla="*/ 2851266 h 2909454"/>
                <a:gd name="connsiteX259" fmla="*/ 1255432 w 3159046"/>
                <a:gd name="connsiteY259" fmla="*/ 2909454 h 2909454"/>
                <a:gd name="connsiteX260" fmla="*/ 1072552 w 3159046"/>
                <a:gd name="connsiteY260" fmla="*/ 2867891 h 2909454"/>
                <a:gd name="connsiteX261" fmla="*/ 827326 w 3159046"/>
                <a:gd name="connsiteY261" fmla="*/ 2813858 h 2909454"/>
                <a:gd name="connsiteX262" fmla="*/ 868890 w 3159046"/>
                <a:gd name="connsiteY262" fmla="*/ 2718262 h 2909454"/>
                <a:gd name="connsiteX263" fmla="*/ 914610 w 3159046"/>
                <a:gd name="connsiteY263" fmla="*/ 2722418 h 2909454"/>
                <a:gd name="connsiteX264" fmla="*/ 939548 w 3159046"/>
                <a:gd name="connsiteY264" fmla="*/ 2726575 h 2909454"/>
                <a:gd name="connsiteX265" fmla="*/ 935392 w 3159046"/>
                <a:gd name="connsiteY265" fmla="*/ 2714106 h 2909454"/>
                <a:gd name="connsiteX266" fmla="*/ 939548 w 3159046"/>
                <a:gd name="connsiteY266" fmla="*/ 2660073 h 2909454"/>
                <a:gd name="connsiteX267" fmla="*/ 947861 w 3159046"/>
                <a:gd name="connsiteY267" fmla="*/ 2647604 h 2909454"/>
                <a:gd name="connsiteX268" fmla="*/ 931235 w 3159046"/>
                <a:gd name="connsiteY268" fmla="*/ 2622666 h 2909454"/>
                <a:gd name="connsiteX269" fmla="*/ 914610 w 3159046"/>
                <a:gd name="connsiteY269" fmla="*/ 2589415 h 2909454"/>
                <a:gd name="connsiteX270" fmla="*/ 897985 w 3159046"/>
                <a:gd name="connsiteY270" fmla="*/ 2564477 h 2909454"/>
                <a:gd name="connsiteX271" fmla="*/ 893828 w 3159046"/>
                <a:gd name="connsiteY271" fmla="*/ 2547851 h 2909454"/>
                <a:gd name="connsiteX272" fmla="*/ 885515 w 3159046"/>
                <a:gd name="connsiteY272" fmla="*/ 2535382 h 2909454"/>
                <a:gd name="connsiteX273" fmla="*/ 881359 w 3159046"/>
                <a:gd name="connsiteY273" fmla="*/ 2522913 h 2909454"/>
                <a:gd name="connsiteX274" fmla="*/ 885515 w 3159046"/>
                <a:gd name="connsiteY274" fmla="*/ 2464724 h 2909454"/>
                <a:gd name="connsiteX275" fmla="*/ 893828 w 3159046"/>
                <a:gd name="connsiteY275" fmla="*/ 2439786 h 2909454"/>
                <a:gd name="connsiteX276" fmla="*/ 710948 w 3159046"/>
                <a:gd name="connsiteY276" fmla="*/ 2452255 h 2909454"/>
                <a:gd name="connsiteX277" fmla="*/ 715105 w 3159046"/>
                <a:gd name="connsiteY277" fmla="*/ 2398222 h 2909454"/>
                <a:gd name="connsiteX278" fmla="*/ 669385 w 3159046"/>
                <a:gd name="connsiteY278" fmla="*/ 2335877 h 2909454"/>
                <a:gd name="connsiteX279" fmla="*/ 665228 w 3159046"/>
                <a:gd name="connsiteY279" fmla="*/ 2281844 h 2909454"/>
                <a:gd name="connsiteX280" fmla="*/ 582101 w 3159046"/>
                <a:gd name="connsiteY280" fmla="*/ 2286000 h 2909454"/>
                <a:gd name="connsiteX281" fmla="*/ 569632 w 3159046"/>
                <a:gd name="connsiteY281" fmla="*/ 2290157 h 2909454"/>
                <a:gd name="connsiteX282" fmla="*/ 536381 w 3159046"/>
                <a:gd name="connsiteY282" fmla="*/ 2302626 h 2909454"/>
                <a:gd name="connsiteX283" fmla="*/ 519755 w 3159046"/>
                <a:gd name="connsiteY283" fmla="*/ 2331720 h 2909454"/>
                <a:gd name="connsiteX284" fmla="*/ 511443 w 3159046"/>
                <a:gd name="connsiteY284" fmla="*/ 2369128 h 2909454"/>
                <a:gd name="connsiteX285" fmla="*/ 498974 w 3159046"/>
                <a:gd name="connsiteY285" fmla="*/ 2377440 h 2909454"/>
                <a:gd name="connsiteX286" fmla="*/ 490661 w 3159046"/>
                <a:gd name="connsiteY286" fmla="*/ 2389909 h 2909454"/>
                <a:gd name="connsiteX287" fmla="*/ 478192 w 3159046"/>
                <a:gd name="connsiteY287" fmla="*/ 2398222 h 2909454"/>
                <a:gd name="connsiteX288" fmla="*/ 474035 w 3159046"/>
                <a:gd name="connsiteY288" fmla="*/ 2402378 h 2909454"/>
                <a:gd name="connsiteX289" fmla="*/ 166465 w 3159046"/>
                <a:gd name="connsiteY289" fmla="*/ 2402378 h 2909454"/>
                <a:gd name="connsiteX290" fmla="*/ 166465 w 3159046"/>
                <a:gd name="connsiteY290" fmla="*/ 1990898 h 2909454"/>
                <a:gd name="connsiteX291" fmla="*/ 91650 w 3159046"/>
                <a:gd name="connsiteY291" fmla="*/ 1899458 h 2909454"/>
                <a:gd name="connsiteX292" fmla="*/ 8523 w 3159046"/>
                <a:gd name="connsiteY292" fmla="*/ 1899458 h 2909454"/>
                <a:gd name="connsiteX293" fmla="*/ 4366 w 3159046"/>
                <a:gd name="connsiteY293" fmla="*/ 1849582 h 2909454"/>
                <a:gd name="connsiteX294" fmla="*/ 12679 w 3159046"/>
                <a:gd name="connsiteY294" fmla="*/ 1837113 h 2909454"/>
                <a:gd name="connsiteX295" fmla="*/ 16835 w 3159046"/>
                <a:gd name="connsiteY295" fmla="*/ 1816331 h 2909454"/>
                <a:gd name="connsiteX296" fmla="*/ 45930 w 3159046"/>
                <a:gd name="connsiteY296" fmla="*/ 1799706 h 2909454"/>
                <a:gd name="connsiteX297" fmla="*/ 58399 w 3159046"/>
                <a:gd name="connsiteY297" fmla="*/ 1787237 h 2909454"/>
                <a:gd name="connsiteX298" fmla="*/ 83337 w 3159046"/>
                <a:gd name="connsiteY298" fmla="*/ 1783080 h 2909454"/>
                <a:gd name="connsiteX299" fmla="*/ 95806 w 3159046"/>
                <a:gd name="connsiteY299" fmla="*/ 1778924 h 2909454"/>
                <a:gd name="connsiteX300" fmla="*/ 108275 w 3159046"/>
                <a:gd name="connsiteY300" fmla="*/ 1770611 h 2909454"/>
                <a:gd name="connsiteX301" fmla="*/ 137370 w 3159046"/>
                <a:gd name="connsiteY301" fmla="*/ 1753986 h 2909454"/>
                <a:gd name="connsiteX302" fmla="*/ 149839 w 3159046"/>
                <a:gd name="connsiteY302" fmla="*/ 1741517 h 2909454"/>
                <a:gd name="connsiteX303" fmla="*/ 166465 w 3159046"/>
                <a:gd name="connsiteY303" fmla="*/ 1733204 h 2909454"/>
                <a:gd name="connsiteX304" fmla="*/ 191403 w 3159046"/>
                <a:gd name="connsiteY304" fmla="*/ 1708266 h 2909454"/>
                <a:gd name="connsiteX305" fmla="*/ 203872 w 3159046"/>
                <a:gd name="connsiteY305" fmla="*/ 1695797 h 2909454"/>
                <a:gd name="connsiteX306" fmla="*/ 216341 w 3159046"/>
                <a:gd name="connsiteY306" fmla="*/ 1691640 h 2909454"/>
                <a:gd name="connsiteX307" fmla="*/ 228810 w 3159046"/>
                <a:gd name="connsiteY307" fmla="*/ 1620982 h 2909454"/>
                <a:gd name="connsiteX308" fmla="*/ 208028 w 3159046"/>
                <a:gd name="connsiteY308" fmla="*/ 1616826 h 2909454"/>
                <a:gd name="connsiteX309" fmla="*/ 162308 w 3159046"/>
                <a:gd name="connsiteY309" fmla="*/ 1612669 h 2909454"/>
                <a:gd name="connsiteX310" fmla="*/ 149839 w 3159046"/>
                <a:gd name="connsiteY310" fmla="*/ 1604357 h 2909454"/>
                <a:gd name="connsiteX311" fmla="*/ 137370 w 3159046"/>
                <a:gd name="connsiteY311" fmla="*/ 1600200 h 2909454"/>
                <a:gd name="connsiteX312" fmla="*/ 112432 w 3159046"/>
                <a:gd name="connsiteY312" fmla="*/ 1583575 h 2909454"/>
                <a:gd name="connsiteX313" fmla="*/ 104119 w 3159046"/>
                <a:gd name="connsiteY313" fmla="*/ 1571106 h 2909454"/>
                <a:gd name="connsiteX314" fmla="*/ 91650 w 3159046"/>
                <a:gd name="connsiteY314" fmla="*/ 1558637 h 2909454"/>
                <a:gd name="connsiteX315" fmla="*/ 70868 w 3159046"/>
                <a:gd name="connsiteY315" fmla="*/ 1521229 h 2909454"/>
                <a:gd name="connsiteX316" fmla="*/ 58399 w 3159046"/>
                <a:gd name="connsiteY316" fmla="*/ 1512917 h 2909454"/>
                <a:gd name="connsiteX317" fmla="*/ 54243 w 3159046"/>
                <a:gd name="connsiteY317" fmla="*/ 1496291 h 2909454"/>
                <a:gd name="connsiteX318" fmla="*/ 41774 w 3159046"/>
                <a:gd name="connsiteY318" fmla="*/ 1487978 h 2909454"/>
                <a:gd name="connsiteX319" fmla="*/ 33461 w 3159046"/>
                <a:gd name="connsiteY319" fmla="*/ 1475509 h 2909454"/>
                <a:gd name="connsiteX320" fmla="*/ 37617 w 3159046"/>
                <a:gd name="connsiteY320" fmla="*/ 1267691 h 2909454"/>
                <a:gd name="connsiteX321" fmla="*/ 45930 w 3159046"/>
                <a:gd name="connsiteY321" fmla="*/ 1255222 h 2909454"/>
                <a:gd name="connsiteX322" fmla="*/ 58399 w 3159046"/>
                <a:gd name="connsiteY322" fmla="*/ 1242753 h 2909454"/>
                <a:gd name="connsiteX323" fmla="*/ 70868 w 3159046"/>
                <a:gd name="connsiteY323" fmla="*/ 1226128 h 2909454"/>
                <a:gd name="connsiteX324" fmla="*/ 95806 w 3159046"/>
                <a:gd name="connsiteY324" fmla="*/ 1201189 h 2909454"/>
                <a:gd name="connsiteX325" fmla="*/ 108275 w 3159046"/>
                <a:gd name="connsiteY325" fmla="*/ 1188720 h 2909454"/>
                <a:gd name="connsiteX326" fmla="*/ 108275 w 3159046"/>
                <a:gd name="connsiteY326" fmla="*/ 1105593 h 2909454"/>
                <a:gd name="connsiteX327" fmla="*/ 99963 w 3159046"/>
                <a:gd name="connsiteY327" fmla="*/ 1064029 h 2909454"/>
                <a:gd name="connsiteX328" fmla="*/ 91650 w 3159046"/>
                <a:gd name="connsiteY328" fmla="*/ 1039091 h 2909454"/>
                <a:gd name="connsiteX329" fmla="*/ 83337 w 3159046"/>
                <a:gd name="connsiteY329" fmla="*/ 1001684 h 2909454"/>
                <a:gd name="connsiteX330" fmla="*/ 75025 w 3159046"/>
                <a:gd name="connsiteY330" fmla="*/ 989215 h 2909454"/>
                <a:gd name="connsiteX331" fmla="*/ 70868 w 3159046"/>
                <a:gd name="connsiteY331" fmla="*/ 918557 h 2909454"/>
                <a:gd name="connsiteX332" fmla="*/ 195559 w 3159046"/>
                <a:gd name="connsiteY332" fmla="*/ 918557 h 2909454"/>
                <a:gd name="connsiteX333" fmla="*/ 241279 w 3159046"/>
                <a:gd name="connsiteY333" fmla="*/ 852055 h 2909454"/>
                <a:gd name="connsiteX334" fmla="*/ 237123 w 3159046"/>
                <a:gd name="connsiteY334" fmla="*/ 785553 h 2909454"/>
                <a:gd name="connsiteX335" fmla="*/ 228810 w 3159046"/>
                <a:gd name="connsiteY335" fmla="*/ 623455 h 2909454"/>
                <a:gd name="connsiteX336" fmla="*/ 137370 w 3159046"/>
                <a:gd name="connsiteY336" fmla="*/ 619298 h 2909454"/>
                <a:gd name="connsiteX337" fmla="*/ 116588 w 3159046"/>
                <a:gd name="connsiteY337" fmla="*/ 386542 h 2909454"/>
                <a:gd name="connsiteX338" fmla="*/ 178934 w 3159046"/>
                <a:gd name="connsiteY338" fmla="*/ 320040 h 2909454"/>
                <a:gd name="connsiteX339" fmla="*/ 187246 w 3159046"/>
                <a:gd name="connsiteY339" fmla="*/ 282633 h 2909454"/>
                <a:gd name="connsiteX340" fmla="*/ 191403 w 3159046"/>
                <a:gd name="connsiteY340" fmla="*/ 261851 h 2909454"/>
                <a:gd name="connsiteX341" fmla="*/ 212185 w 3159046"/>
                <a:gd name="connsiteY341" fmla="*/ 236913 h 2909454"/>
                <a:gd name="connsiteX342" fmla="*/ 253748 w 3159046"/>
                <a:gd name="connsiteY342" fmla="*/ 236913 h 2909454"/>
                <a:gd name="connsiteX343" fmla="*/ 461566 w 3159046"/>
                <a:gd name="connsiteY343" fmla="*/ 245226 h 2909454"/>
                <a:gd name="connsiteX344" fmla="*/ 532225 w 3159046"/>
                <a:gd name="connsiteY344" fmla="*/ 315884 h 2909454"/>
                <a:gd name="connsiteX345" fmla="*/ 536381 w 3159046"/>
                <a:gd name="connsiteY345" fmla="*/ 357448 h 2909454"/>
                <a:gd name="connsiteX346" fmla="*/ 619508 w 3159046"/>
                <a:gd name="connsiteY346" fmla="*/ 361604 h 2909454"/>
                <a:gd name="connsiteX347" fmla="*/ 619508 w 3159046"/>
                <a:gd name="connsiteY347" fmla="*/ 444731 h 2909454"/>
                <a:gd name="connsiteX348" fmla="*/ 710948 w 3159046"/>
                <a:gd name="connsiteY348" fmla="*/ 444731 h 2909454"/>
                <a:gd name="connsiteX349" fmla="*/ 873046 w 3159046"/>
                <a:gd name="connsiteY349" fmla="*/ 357448 h 2909454"/>
                <a:gd name="connsiteX350" fmla="*/ 893828 w 3159046"/>
                <a:gd name="connsiteY350" fmla="*/ 278477 h 2909454"/>
                <a:gd name="connsiteX351" fmla="*/ 927079 w 3159046"/>
                <a:gd name="connsiteY351" fmla="*/ 249382 h 2909454"/>
                <a:gd name="connsiteX352" fmla="*/ 922923 w 3159046"/>
                <a:gd name="connsiteY352" fmla="*/ 228600 h 2909454"/>
                <a:gd name="connsiteX353" fmla="*/ 906297 w 3159046"/>
                <a:gd name="connsiteY353" fmla="*/ 203662 h 2909454"/>
                <a:gd name="connsiteX354" fmla="*/ 897985 w 3159046"/>
                <a:gd name="connsiteY354" fmla="*/ 191193 h 2909454"/>
                <a:gd name="connsiteX355" fmla="*/ 889672 w 3159046"/>
                <a:gd name="connsiteY355" fmla="*/ 178724 h 2909454"/>
                <a:gd name="connsiteX356" fmla="*/ 877203 w 3159046"/>
                <a:gd name="connsiteY356" fmla="*/ 149629 h 2909454"/>
                <a:gd name="connsiteX357" fmla="*/ 881359 w 3159046"/>
                <a:gd name="connsiteY357" fmla="*/ 112222 h 2909454"/>
                <a:gd name="connsiteX358" fmla="*/ 893828 w 3159046"/>
                <a:gd name="connsiteY358" fmla="*/ 83128 h 2909454"/>
                <a:gd name="connsiteX359" fmla="*/ 856421 w 3159046"/>
                <a:gd name="connsiteY359" fmla="*/ 0 h 2909454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827326 w 3159046"/>
                <a:gd name="connsiteY261" fmla="*/ 2813858 h 2980113"/>
                <a:gd name="connsiteX262" fmla="*/ 868890 w 3159046"/>
                <a:gd name="connsiteY262" fmla="*/ 2718262 h 2980113"/>
                <a:gd name="connsiteX263" fmla="*/ 914610 w 3159046"/>
                <a:gd name="connsiteY263" fmla="*/ 2722418 h 2980113"/>
                <a:gd name="connsiteX264" fmla="*/ 939548 w 3159046"/>
                <a:gd name="connsiteY264" fmla="*/ 2726575 h 2980113"/>
                <a:gd name="connsiteX265" fmla="*/ 935392 w 3159046"/>
                <a:gd name="connsiteY265" fmla="*/ 2714106 h 2980113"/>
                <a:gd name="connsiteX266" fmla="*/ 939548 w 3159046"/>
                <a:gd name="connsiteY266" fmla="*/ 2660073 h 2980113"/>
                <a:gd name="connsiteX267" fmla="*/ 947861 w 3159046"/>
                <a:gd name="connsiteY267" fmla="*/ 2647604 h 2980113"/>
                <a:gd name="connsiteX268" fmla="*/ 931235 w 3159046"/>
                <a:gd name="connsiteY268" fmla="*/ 2622666 h 2980113"/>
                <a:gd name="connsiteX269" fmla="*/ 914610 w 3159046"/>
                <a:gd name="connsiteY269" fmla="*/ 2589415 h 2980113"/>
                <a:gd name="connsiteX270" fmla="*/ 897985 w 3159046"/>
                <a:gd name="connsiteY270" fmla="*/ 2564477 h 2980113"/>
                <a:gd name="connsiteX271" fmla="*/ 893828 w 3159046"/>
                <a:gd name="connsiteY271" fmla="*/ 2547851 h 2980113"/>
                <a:gd name="connsiteX272" fmla="*/ 885515 w 3159046"/>
                <a:gd name="connsiteY272" fmla="*/ 2535382 h 2980113"/>
                <a:gd name="connsiteX273" fmla="*/ 881359 w 3159046"/>
                <a:gd name="connsiteY273" fmla="*/ 2522913 h 2980113"/>
                <a:gd name="connsiteX274" fmla="*/ 885515 w 3159046"/>
                <a:gd name="connsiteY274" fmla="*/ 2464724 h 2980113"/>
                <a:gd name="connsiteX275" fmla="*/ 893828 w 3159046"/>
                <a:gd name="connsiteY275" fmla="*/ 2439786 h 2980113"/>
                <a:gd name="connsiteX276" fmla="*/ 710948 w 3159046"/>
                <a:gd name="connsiteY276" fmla="*/ 2452255 h 2980113"/>
                <a:gd name="connsiteX277" fmla="*/ 715105 w 3159046"/>
                <a:gd name="connsiteY277" fmla="*/ 2398222 h 2980113"/>
                <a:gd name="connsiteX278" fmla="*/ 669385 w 3159046"/>
                <a:gd name="connsiteY278" fmla="*/ 2335877 h 2980113"/>
                <a:gd name="connsiteX279" fmla="*/ 665228 w 3159046"/>
                <a:gd name="connsiteY279" fmla="*/ 2281844 h 2980113"/>
                <a:gd name="connsiteX280" fmla="*/ 582101 w 3159046"/>
                <a:gd name="connsiteY280" fmla="*/ 2286000 h 2980113"/>
                <a:gd name="connsiteX281" fmla="*/ 569632 w 3159046"/>
                <a:gd name="connsiteY281" fmla="*/ 2290157 h 2980113"/>
                <a:gd name="connsiteX282" fmla="*/ 536381 w 3159046"/>
                <a:gd name="connsiteY282" fmla="*/ 2302626 h 2980113"/>
                <a:gd name="connsiteX283" fmla="*/ 519755 w 3159046"/>
                <a:gd name="connsiteY283" fmla="*/ 2331720 h 2980113"/>
                <a:gd name="connsiteX284" fmla="*/ 511443 w 3159046"/>
                <a:gd name="connsiteY284" fmla="*/ 2369128 h 2980113"/>
                <a:gd name="connsiteX285" fmla="*/ 498974 w 3159046"/>
                <a:gd name="connsiteY285" fmla="*/ 2377440 h 2980113"/>
                <a:gd name="connsiteX286" fmla="*/ 490661 w 3159046"/>
                <a:gd name="connsiteY286" fmla="*/ 2389909 h 2980113"/>
                <a:gd name="connsiteX287" fmla="*/ 478192 w 3159046"/>
                <a:gd name="connsiteY287" fmla="*/ 2398222 h 2980113"/>
                <a:gd name="connsiteX288" fmla="*/ 474035 w 3159046"/>
                <a:gd name="connsiteY288" fmla="*/ 2402378 h 2980113"/>
                <a:gd name="connsiteX289" fmla="*/ 166465 w 3159046"/>
                <a:gd name="connsiteY289" fmla="*/ 2402378 h 2980113"/>
                <a:gd name="connsiteX290" fmla="*/ 166465 w 3159046"/>
                <a:gd name="connsiteY290" fmla="*/ 1990898 h 2980113"/>
                <a:gd name="connsiteX291" fmla="*/ 91650 w 3159046"/>
                <a:gd name="connsiteY291" fmla="*/ 1899458 h 2980113"/>
                <a:gd name="connsiteX292" fmla="*/ 8523 w 3159046"/>
                <a:gd name="connsiteY292" fmla="*/ 1899458 h 2980113"/>
                <a:gd name="connsiteX293" fmla="*/ 4366 w 3159046"/>
                <a:gd name="connsiteY293" fmla="*/ 1849582 h 2980113"/>
                <a:gd name="connsiteX294" fmla="*/ 12679 w 3159046"/>
                <a:gd name="connsiteY294" fmla="*/ 1837113 h 2980113"/>
                <a:gd name="connsiteX295" fmla="*/ 16835 w 3159046"/>
                <a:gd name="connsiteY295" fmla="*/ 1816331 h 2980113"/>
                <a:gd name="connsiteX296" fmla="*/ 45930 w 3159046"/>
                <a:gd name="connsiteY296" fmla="*/ 1799706 h 2980113"/>
                <a:gd name="connsiteX297" fmla="*/ 58399 w 3159046"/>
                <a:gd name="connsiteY297" fmla="*/ 1787237 h 2980113"/>
                <a:gd name="connsiteX298" fmla="*/ 83337 w 3159046"/>
                <a:gd name="connsiteY298" fmla="*/ 1783080 h 2980113"/>
                <a:gd name="connsiteX299" fmla="*/ 95806 w 3159046"/>
                <a:gd name="connsiteY299" fmla="*/ 1778924 h 2980113"/>
                <a:gd name="connsiteX300" fmla="*/ 108275 w 3159046"/>
                <a:gd name="connsiteY300" fmla="*/ 1770611 h 2980113"/>
                <a:gd name="connsiteX301" fmla="*/ 137370 w 3159046"/>
                <a:gd name="connsiteY301" fmla="*/ 1753986 h 2980113"/>
                <a:gd name="connsiteX302" fmla="*/ 149839 w 3159046"/>
                <a:gd name="connsiteY302" fmla="*/ 1741517 h 2980113"/>
                <a:gd name="connsiteX303" fmla="*/ 166465 w 3159046"/>
                <a:gd name="connsiteY303" fmla="*/ 1733204 h 2980113"/>
                <a:gd name="connsiteX304" fmla="*/ 191403 w 3159046"/>
                <a:gd name="connsiteY304" fmla="*/ 1708266 h 2980113"/>
                <a:gd name="connsiteX305" fmla="*/ 203872 w 3159046"/>
                <a:gd name="connsiteY305" fmla="*/ 1695797 h 2980113"/>
                <a:gd name="connsiteX306" fmla="*/ 216341 w 3159046"/>
                <a:gd name="connsiteY306" fmla="*/ 1691640 h 2980113"/>
                <a:gd name="connsiteX307" fmla="*/ 228810 w 3159046"/>
                <a:gd name="connsiteY307" fmla="*/ 1620982 h 2980113"/>
                <a:gd name="connsiteX308" fmla="*/ 208028 w 3159046"/>
                <a:gd name="connsiteY308" fmla="*/ 1616826 h 2980113"/>
                <a:gd name="connsiteX309" fmla="*/ 162308 w 3159046"/>
                <a:gd name="connsiteY309" fmla="*/ 1612669 h 2980113"/>
                <a:gd name="connsiteX310" fmla="*/ 149839 w 3159046"/>
                <a:gd name="connsiteY310" fmla="*/ 1604357 h 2980113"/>
                <a:gd name="connsiteX311" fmla="*/ 137370 w 3159046"/>
                <a:gd name="connsiteY311" fmla="*/ 1600200 h 2980113"/>
                <a:gd name="connsiteX312" fmla="*/ 112432 w 3159046"/>
                <a:gd name="connsiteY312" fmla="*/ 1583575 h 2980113"/>
                <a:gd name="connsiteX313" fmla="*/ 104119 w 3159046"/>
                <a:gd name="connsiteY313" fmla="*/ 1571106 h 2980113"/>
                <a:gd name="connsiteX314" fmla="*/ 91650 w 3159046"/>
                <a:gd name="connsiteY314" fmla="*/ 1558637 h 2980113"/>
                <a:gd name="connsiteX315" fmla="*/ 70868 w 3159046"/>
                <a:gd name="connsiteY315" fmla="*/ 1521229 h 2980113"/>
                <a:gd name="connsiteX316" fmla="*/ 58399 w 3159046"/>
                <a:gd name="connsiteY316" fmla="*/ 1512917 h 2980113"/>
                <a:gd name="connsiteX317" fmla="*/ 54243 w 3159046"/>
                <a:gd name="connsiteY317" fmla="*/ 1496291 h 2980113"/>
                <a:gd name="connsiteX318" fmla="*/ 41774 w 3159046"/>
                <a:gd name="connsiteY318" fmla="*/ 1487978 h 2980113"/>
                <a:gd name="connsiteX319" fmla="*/ 33461 w 3159046"/>
                <a:gd name="connsiteY319" fmla="*/ 1475509 h 2980113"/>
                <a:gd name="connsiteX320" fmla="*/ 37617 w 3159046"/>
                <a:gd name="connsiteY320" fmla="*/ 1267691 h 2980113"/>
                <a:gd name="connsiteX321" fmla="*/ 45930 w 3159046"/>
                <a:gd name="connsiteY321" fmla="*/ 1255222 h 2980113"/>
                <a:gd name="connsiteX322" fmla="*/ 58399 w 3159046"/>
                <a:gd name="connsiteY322" fmla="*/ 1242753 h 2980113"/>
                <a:gd name="connsiteX323" fmla="*/ 70868 w 3159046"/>
                <a:gd name="connsiteY323" fmla="*/ 1226128 h 2980113"/>
                <a:gd name="connsiteX324" fmla="*/ 95806 w 3159046"/>
                <a:gd name="connsiteY324" fmla="*/ 1201189 h 2980113"/>
                <a:gd name="connsiteX325" fmla="*/ 108275 w 3159046"/>
                <a:gd name="connsiteY325" fmla="*/ 1188720 h 2980113"/>
                <a:gd name="connsiteX326" fmla="*/ 108275 w 3159046"/>
                <a:gd name="connsiteY326" fmla="*/ 1105593 h 2980113"/>
                <a:gd name="connsiteX327" fmla="*/ 99963 w 3159046"/>
                <a:gd name="connsiteY327" fmla="*/ 1064029 h 2980113"/>
                <a:gd name="connsiteX328" fmla="*/ 91650 w 3159046"/>
                <a:gd name="connsiteY328" fmla="*/ 1039091 h 2980113"/>
                <a:gd name="connsiteX329" fmla="*/ 83337 w 3159046"/>
                <a:gd name="connsiteY329" fmla="*/ 1001684 h 2980113"/>
                <a:gd name="connsiteX330" fmla="*/ 75025 w 3159046"/>
                <a:gd name="connsiteY330" fmla="*/ 989215 h 2980113"/>
                <a:gd name="connsiteX331" fmla="*/ 70868 w 3159046"/>
                <a:gd name="connsiteY331" fmla="*/ 918557 h 2980113"/>
                <a:gd name="connsiteX332" fmla="*/ 195559 w 3159046"/>
                <a:gd name="connsiteY332" fmla="*/ 918557 h 2980113"/>
                <a:gd name="connsiteX333" fmla="*/ 241279 w 3159046"/>
                <a:gd name="connsiteY333" fmla="*/ 852055 h 2980113"/>
                <a:gd name="connsiteX334" fmla="*/ 237123 w 3159046"/>
                <a:gd name="connsiteY334" fmla="*/ 785553 h 2980113"/>
                <a:gd name="connsiteX335" fmla="*/ 228810 w 3159046"/>
                <a:gd name="connsiteY335" fmla="*/ 623455 h 2980113"/>
                <a:gd name="connsiteX336" fmla="*/ 137370 w 3159046"/>
                <a:gd name="connsiteY336" fmla="*/ 619298 h 2980113"/>
                <a:gd name="connsiteX337" fmla="*/ 116588 w 3159046"/>
                <a:gd name="connsiteY337" fmla="*/ 386542 h 2980113"/>
                <a:gd name="connsiteX338" fmla="*/ 178934 w 3159046"/>
                <a:gd name="connsiteY338" fmla="*/ 320040 h 2980113"/>
                <a:gd name="connsiteX339" fmla="*/ 187246 w 3159046"/>
                <a:gd name="connsiteY339" fmla="*/ 282633 h 2980113"/>
                <a:gd name="connsiteX340" fmla="*/ 191403 w 3159046"/>
                <a:gd name="connsiteY340" fmla="*/ 261851 h 2980113"/>
                <a:gd name="connsiteX341" fmla="*/ 212185 w 3159046"/>
                <a:gd name="connsiteY341" fmla="*/ 236913 h 2980113"/>
                <a:gd name="connsiteX342" fmla="*/ 253748 w 3159046"/>
                <a:gd name="connsiteY342" fmla="*/ 236913 h 2980113"/>
                <a:gd name="connsiteX343" fmla="*/ 461566 w 3159046"/>
                <a:gd name="connsiteY343" fmla="*/ 245226 h 2980113"/>
                <a:gd name="connsiteX344" fmla="*/ 532225 w 3159046"/>
                <a:gd name="connsiteY344" fmla="*/ 315884 h 2980113"/>
                <a:gd name="connsiteX345" fmla="*/ 536381 w 3159046"/>
                <a:gd name="connsiteY345" fmla="*/ 357448 h 2980113"/>
                <a:gd name="connsiteX346" fmla="*/ 619508 w 3159046"/>
                <a:gd name="connsiteY346" fmla="*/ 361604 h 2980113"/>
                <a:gd name="connsiteX347" fmla="*/ 619508 w 3159046"/>
                <a:gd name="connsiteY347" fmla="*/ 444731 h 2980113"/>
                <a:gd name="connsiteX348" fmla="*/ 710948 w 3159046"/>
                <a:gd name="connsiteY348" fmla="*/ 444731 h 2980113"/>
                <a:gd name="connsiteX349" fmla="*/ 873046 w 3159046"/>
                <a:gd name="connsiteY349" fmla="*/ 357448 h 2980113"/>
                <a:gd name="connsiteX350" fmla="*/ 893828 w 3159046"/>
                <a:gd name="connsiteY350" fmla="*/ 278477 h 2980113"/>
                <a:gd name="connsiteX351" fmla="*/ 927079 w 3159046"/>
                <a:gd name="connsiteY351" fmla="*/ 249382 h 2980113"/>
                <a:gd name="connsiteX352" fmla="*/ 922923 w 3159046"/>
                <a:gd name="connsiteY352" fmla="*/ 228600 h 2980113"/>
                <a:gd name="connsiteX353" fmla="*/ 906297 w 3159046"/>
                <a:gd name="connsiteY353" fmla="*/ 203662 h 2980113"/>
                <a:gd name="connsiteX354" fmla="*/ 897985 w 3159046"/>
                <a:gd name="connsiteY354" fmla="*/ 191193 h 2980113"/>
                <a:gd name="connsiteX355" fmla="*/ 889672 w 3159046"/>
                <a:gd name="connsiteY355" fmla="*/ 178724 h 2980113"/>
                <a:gd name="connsiteX356" fmla="*/ 877203 w 3159046"/>
                <a:gd name="connsiteY356" fmla="*/ 149629 h 2980113"/>
                <a:gd name="connsiteX357" fmla="*/ 881359 w 3159046"/>
                <a:gd name="connsiteY357" fmla="*/ 112222 h 2980113"/>
                <a:gd name="connsiteX358" fmla="*/ 893828 w 3159046"/>
                <a:gd name="connsiteY358" fmla="*/ 83128 h 2980113"/>
                <a:gd name="connsiteX359" fmla="*/ 856421 w 3159046"/>
                <a:gd name="connsiteY359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80617 w 3159046"/>
                <a:gd name="connsiteY261" fmla="*/ 2946862 h 2980113"/>
                <a:gd name="connsiteX262" fmla="*/ 827326 w 3159046"/>
                <a:gd name="connsiteY262" fmla="*/ 2813858 h 2980113"/>
                <a:gd name="connsiteX263" fmla="*/ 868890 w 3159046"/>
                <a:gd name="connsiteY263" fmla="*/ 2718262 h 2980113"/>
                <a:gd name="connsiteX264" fmla="*/ 914610 w 3159046"/>
                <a:gd name="connsiteY264" fmla="*/ 2722418 h 2980113"/>
                <a:gd name="connsiteX265" fmla="*/ 939548 w 3159046"/>
                <a:gd name="connsiteY265" fmla="*/ 2726575 h 2980113"/>
                <a:gd name="connsiteX266" fmla="*/ 935392 w 3159046"/>
                <a:gd name="connsiteY266" fmla="*/ 2714106 h 2980113"/>
                <a:gd name="connsiteX267" fmla="*/ 939548 w 3159046"/>
                <a:gd name="connsiteY267" fmla="*/ 2660073 h 2980113"/>
                <a:gd name="connsiteX268" fmla="*/ 947861 w 3159046"/>
                <a:gd name="connsiteY268" fmla="*/ 2647604 h 2980113"/>
                <a:gd name="connsiteX269" fmla="*/ 931235 w 3159046"/>
                <a:gd name="connsiteY269" fmla="*/ 2622666 h 2980113"/>
                <a:gd name="connsiteX270" fmla="*/ 914610 w 3159046"/>
                <a:gd name="connsiteY270" fmla="*/ 2589415 h 2980113"/>
                <a:gd name="connsiteX271" fmla="*/ 897985 w 3159046"/>
                <a:gd name="connsiteY271" fmla="*/ 2564477 h 2980113"/>
                <a:gd name="connsiteX272" fmla="*/ 893828 w 3159046"/>
                <a:gd name="connsiteY272" fmla="*/ 2547851 h 2980113"/>
                <a:gd name="connsiteX273" fmla="*/ 885515 w 3159046"/>
                <a:gd name="connsiteY273" fmla="*/ 2535382 h 2980113"/>
                <a:gd name="connsiteX274" fmla="*/ 881359 w 3159046"/>
                <a:gd name="connsiteY274" fmla="*/ 2522913 h 2980113"/>
                <a:gd name="connsiteX275" fmla="*/ 885515 w 3159046"/>
                <a:gd name="connsiteY275" fmla="*/ 2464724 h 2980113"/>
                <a:gd name="connsiteX276" fmla="*/ 893828 w 3159046"/>
                <a:gd name="connsiteY276" fmla="*/ 2439786 h 2980113"/>
                <a:gd name="connsiteX277" fmla="*/ 710948 w 3159046"/>
                <a:gd name="connsiteY277" fmla="*/ 2452255 h 2980113"/>
                <a:gd name="connsiteX278" fmla="*/ 715105 w 3159046"/>
                <a:gd name="connsiteY278" fmla="*/ 2398222 h 2980113"/>
                <a:gd name="connsiteX279" fmla="*/ 669385 w 3159046"/>
                <a:gd name="connsiteY279" fmla="*/ 2335877 h 2980113"/>
                <a:gd name="connsiteX280" fmla="*/ 665228 w 3159046"/>
                <a:gd name="connsiteY280" fmla="*/ 2281844 h 2980113"/>
                <a:gd name="connsiteX281" fmla="*/ 582101 w 3159046"/>
                <a:gd name="connsiteY281" fmla="*/ 2286000 h 2980113"/>
                <a:gd name="connsiteX282" fmla="*/ 569632 w 3159046"/>
                <a:gd name="connsiteY282" fmla="*/ 2290157 h 2980113"/>
                <a:gd name="connsiteX283" fmla="*/ 536381 w 3159046"/>
                <a:gd name="connsiteY283" fmla="*/ 2302626 h 2980113"/>
                <a:gd name="connsiteX284" fmla="*/ 519755 w 3159046"/>
                <a:gd name="connsiteY284" fmla="*/ 2331720 h 2980113"/>
                <a:gd name="connsiteX285" fmla="*/ 511443 w 3159046"/>
                <a:gd name="connsiteY285" fmla="*/ 2369128 h 2980113"/>
                <a:gd name="connsiteX286" fmla="*/ 498974 w 3159046"/>
                <a:gd name="connsiteY286" fmla="*/ 2377440 h 2980113"/>
                <a:gd name="connsiteX287" fmla="*/ 490661 w 3159046"/>
                <a:gd name="connsiteY287" fmla="*/ 2389909 h 2980113"/>
                <a:gd name="connsiteX288" fmla="*/ 478192 w 3159046"/>
                <a:gd name="connsiteY288" fmla="*/ 2398222 h 2980113"/>
                <a:gd name="connsiteX289" fmla="*/ 474035 w 3159046"/>
                <a:gd name="connsiteY289" fmla="*/ 2402378 h 2980113"/>
                <a:gd name="connsiteX290" fmla="*/ 166465 w 3159046"/>
                <a:gd name="connsiteY290" fmla="*/ 2402378 h 2980113"/>
                <a:gd name="connsiteX291" fmla="*/ 166465 w 3159046"/>
                <a:gd name="connsiteY291" fmla="*/ 1990898 h 2980113"/>
                <a:gd name="connsiteX292" fmla="*/ 91650 w 3159046"/>
                <a:gd name="connsiteY292" fmla="*/ 1899458 h 2980113"/>
                <a:gd name="connsiteX293" fmla="*/ 8523 w 3159046"/>
                <a:gd name="connsiteY293" fmla="*/ 1899458 h 2980113"/>
                <a:gd name="connsiteX294" fmla="*/ 4366 w 3159046"/>
                <a:gd name="connsiteY294" fmla="*/ 1849582 h 2980113"/>
                <a:gd name="connsiteX295" fmla="*/ 12679 w 3159046"/>
                <a:gd name="connsiteY295" fmla="*/ 1837113 h 2980113"/>
                <a:gd name="connsiteX296" fmla="*/ 16835 w 3159046"/>
                <a:gd name="connsiteY296" fmla="*/ 1816331 h 2980113"/>
                <a:gd name="connsiteX297" fmla="*/ 45930 w 3159046"/>
                <a:gd name="connsiteY297" fmla="*/ 1799706 h 2980113"/>
                <a:gd name="connsiteX298" fmla="*/ 58399 w 3159046"/>
                <a:gd name="connsiteY298" fmla="*/ 1787237 h 2980113"/>
                <a:gd name="connsiteX299" fmla="*/ 83337 w 3159046"/>
                <a:gd name="connsiteY299" fmla="*/ 1783080 h 2980113"/>
                <a:gd name="connsiteX300" fmla="*/ 95806 w 3159046"/>
                <a:gd name="connsiteY300" fmla="*/ 1778924 h 2980113"/>
                <a:gd name="connsiteX301" fmla="*/ 108275 w 3159046"/>
                <a:gd name="connsiteY301" fmla="*/ 1770611 h 2980113"/>
                <a:gd name="connsiteX302" fmla="*/ 137370 w 3159046"/>
                <a:gd name="connsiteY302" fmla="*/ 1753986 h 2980113"/>
                <a:gd name="connsiteX303" fmla="*/ 149839 w 3159046"/>
                <a:gd name="connsiteY303" fmla="*/ 1741517 h 2980113"/>
                <a:gd name="connsiteX304" fmla="*/ 166465 w 3159046"/>
                <a:gd name="connsiteY304" fmla="*/ 1733204 h 2980113"/>
                <a:gd name="connsiteX305" fmla="*/ 191403 w 3159046"/>
                <a:gd name="connsiteY305" fmla="*/ 1708266 h 2980113"/>
                <a:gd name="connsiteX306" fmla="*/ 203872 w 3159046"/>
                <a:gd name="connsiteY306" fmla="*/ 1695797 h 2980113"/>
                <a:gd name="connsiteX307" fmla="*/ 216341 w 3159046"/>
                <a:gd name="connsiteY307" fmla="*/ 1691640 h 2980113"/>
                <a:gd name="connsiteX308" fmla="*/ 228810 w 3159046"/>
                <a:gd name="connsiteY308" fmla="*/ 1620982 h 2980113"/>
                <a:gd name="connsiteX309" fmla="*/ 208028 w 3159046"/>
                <a:gd name="connsiteY309" fmla="*/ 1616826 h 2980113"/>
                <a:gd name="connsiteX310" fmla="*/ 162308 w 3159046"/>
                <a:gd name="connsiteY310" fmla="*/ 1612669 h 2980113"/>
                <a:gd name="connsiteX311" fmla="*/ 149839 w 3159046"/>
                <a:gd name="connsiteY311" fmla="*/ 1604357 h 2980113"/>
                <a:gd name="connsiteX312" fmla="*/ 137370 w 3159046"/>
                <a:gd name="connsiteY312" fmla="*/ 1600200 h 2980113"/>
                <a:gd name="connsiteX313" fmla="*/ 112432 w 3159046"/>
                <a:gd name="connsiteY313" fmla="*/ 1583575 h 2980113"/>
                <a:gd name="connsiteX314" fmla="*/ 104119 w 3159046"/>
                <a:gd name="connsiteY314" fmla="*/ 1571106 h 2980113"/>
                <a:gd name="connsiteX315" fmla="*/ 91650 w 3159046"/>
                <a:gd name="connsiteY315" fmla="*/ 1558637 h 2980113"/>
                <a:gd name="connsiteX316" fmla="*/ 70868 w 3159046"/>
                <a:gd name="connsiteY316" fmla="*/ 1521229 h 2980113"/>
                <a:gd name="connsiteX317" fmla="*/ 58399 w 3159046"/>
                <a:gd name="connsiteY317" fmla="*/ 1512917 h 2980113"/>
                <a:gd name="connsiteX318" fmla="*/ 54243 w 3159046"/>
                <a:gd name="connsiteY318" fmla="*/ 1496291 h 2980113"/>
                <a:gd name="connsiteX319" fmla="*/ 41774 w 3159046"/>
                <a:gd name="connsiteY319" fmla="*/ 1487978 h 2980113"/>
                <a:gd name="connsiteX320" fmla="*/ 33461 w 3159046"/>
                <a:gd name="connsiteY320" fmla="*/ 1475509 h 2980113"/>
                <a:gd name="connsiteX321" fmla="*/ 37617 w 3159046"/>
                <a:gd name="connsiteY321" fmla="*/ 1267691 h 2980113"/>
                <a:gd name="connsiteX322" fmla="*/ 45930 w 3159046"/>
                <a:gd name="connsiteY322" fmla="*/ 1255222 h 2980113"/>
                <a:gd name="connsiteX323" fmla="*/ 58399 w 3159046"/>
                <a:gd name="connsiteY323" fmla="*/ 1242753 h 2980113"/>
                <a:gd name="connsiteX324" fmla="*/ 70868 w 3159046"/>
                <a:gd name="connsiteY324" fmla="*/ 1226128 h 2980113"/>
                <a:gd name="connsiteX325" fmla="*/ 95806 w 3159046"/>
                <a:gd name="connsiteY325" fmla="*/ 1201189 h 2980113"/>
                <a:gd name="connsiteX326" fmla="*/ 108275 w 3159046"/>
                <a:gd name="connsiteY326" fmla="*/ 1188720 h 2980113"/>
                <a:gd name="connsiteX327" fmla="*/ 108275 w 3159046"/>
                <a:gd name="connsiteY327" fmla="*/ 1105593 h 2980113"/>
                <a:gd name="connsiteX328" fmla="*/ 99963 w 3159046"/>
                <a:gd name="connsiteY328" fmla="*/ 1064029 h 2980113"/>
                <a:gd name="connsiteX329" fmla="*/ 91650 w 3159046"/>
                <a:gd name="connsiteY329" fmla="*/ 1039091 h 2980113"/>
                <a:gd name="connsiteX330" fmla="*/ 83337 w 3159046"/>
                <a:gd name="connsiteY330" fmla="*/ 1001684 h 2980113"/>
                <a:gd name="connsiteX331" fmla="*/ 75025 w 3159046"/>
                <a:gd name="connsiteY331" fmla="*/ 989215 h 2980113"/>
                <a:gd name="connsiteX332" fmla="*/ 70868 w 3159046"/>
                <a:gd name="connsiteY332" fmla="*/ 918557 h 2980113"/>
                <a:gd name="connsiteX333" fmla="*/ 195559 w 3159046"/>
                <a:gd name="connsiteY333" fmla="*/ 918557 h 2980113"/>
                <a:gd name="connsiteX334" fmla="*/ 241279 w 3159046"/>
                <a:gd name="connsiteY334" fmla="*/ 852055 h 2980113"/>
                <a:gd name="connsiteX335" fmla="*/ 237123 w 3159046"/>
                <a:gd name="connsiteY335" fmla="*/ 785553 h 2980113"/>
                <a:gd name="connsiteX336" fmla="*/ 228810 w 3159046"/>
                <a:gd name="connsiteY336" fmla="*/ 623455 h 2980113"/>
                <a:gd name="connsiteX337" fmla="*/ 137370 w 3159046"/>
                <a:gd name="connsiteY337" fmla="*/ 619298 h 2980113"/>
                <a:gd name="connsiteX338" fmla="*/ 116588 w 3159046"/>
                <a:gd name="connsiteY338" fmla="*/ 386542 h 2980113"/>
                <a:gd name="connsiteX339" fmla="*/ 178934 w 3159046"/>
                <a:gd name="connsiteY339" fmla="*/ 320040 h 2980113"/>
                <a:gd name="connsiteX340" fmla="*/ 187246 w 3159046"/>
                <a:gd name="connsiteY340" fmla="*/ 282633 h 2980113"/>
                <a:gd name="connsiteX341" fmla="*/ 191403 w 3159046"/>
                <a:gd name="connsiteY341" fmla="*/ 261851 h 2980113"/>
                <a:gd name="connsiteX342" fmla="*/ 212185 w 3159046"/>
                <a:gd name="connsiteY342" fmla="*/ 236913 h 2980113"/>
                <a:gd name="connsiteX343" fmla="*/ 253748 w 3159046"/>
                <a:gd name="connsiteY343" fmla="*/ 236913 h 2980113"/>
                <a:gd name="connsiteX344" fmla="*/ 461566 w 3159046"/>
                <a:gd name="connsiteY344" fmla="*/ 245226 h 2980113"/>
                <a:gd name="connsiteX345" fmla="*/ 532225 w 3159046"/>
                <a:gd name="connsiteY345" fmla="*/ 315884 h 2980113"/>
                <a:gd name="connsiteX346" fmla="*/ 536381 w 3159046"/>
                <a:gd name="connsiteY346" fmla="*/ 357448 h 2980113"/>
                <a:gd name="connsiteX347" fmla="*/ 619508 w 3159046"/>
                <a:gd name="connsiteY347" fmla="*/ 361604 h 2980113"/>
                <a:gd name="connsiteX348" fmla="*/ 619508 w 3159046"/>
                <a:gd name="connsiteY348" fmla="*/ 444731 h 2980113"/>
                <a:gd name="connsiteX349" fmla="*/ 710948 w 3159046"/>
                <a:gd name="connsiteY349" fmla="*/ 444731 h 2980113"/>
                <a:gd name="connsiteX350" fmla="*/ 873046 w 3159046"/>
                <a:gd name="connsiteY350" fmla="*/ 357448 h 2980113"/>
                <a:gd name="connsiteX351" fmla="*/ 893828 w 3159046"/>
                <a:gd name="connsiteY351" fmla="*/ 278477 h 2980113"/>
                <a:gd name="connsiteX352" fmla="*/ 927079 w 3159046"/>
                <a:gd name="connsiteY352" fmla="*/ 249382 h 2980113"/>
                <a:gd name="connsiteX353" fmla="*/ 922923 w 3159046"/>
                <a:gd name="connsiteY353" fmla="*/ 228600 h 2980113"/>
                <a:gd name="connsiteX354" fmla="*/ 906297 w 3159046"/>
                <a:gd name="connsiteY354" fmla="*/ 203662 h 2980113"/>
                <a:gd name="connsiteX355" fmla="*/ 897985 w 3159046"/>
                <a:gd name="connsiteY355" fmla="*/ 191193 h 2980113"/>
                <a:gd name="connsiteX356" fmla="*/ 889672 w 3159046"/>
                <a:gd name="connsiteY356" fmla="*/ 178724 h 2980113"/>
                <a:gd name="connsiteX357" fmla="*/ 877203 w 3159046"/>
                <a:gd name="connsiteY357" fmla="*/ 149629 h 2980113"/>
                <a:gd name="connsiteX358" fmla="*/ 881359 w 3159046"/>
                <a:gd name="connsiteY358" fmla="*/ 112222 h 2980113"/>
                <a:gd name="connsiteX359" fmla="*/ 893828 w 3159046"/>
                <a:gd name="connsiteY359" fmla="*/ 83128 h 2980113"/>
                <a:gd name="connsiteX360" fmla="*/ 856421 w 3159046"/>
                <a:gd name="connsiteY360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18272 w 3159046"/>
                <a:gd name="connsiteY261" fmla="*/ 2963487 h 2980113"/>
                <a:gd name="connsiteX262" fmla="*/ 827326 w 3159046"/>
                <a:gd name="connsiteY262" fmla="*/ 2813858 h 2980113"/>
                <a:gd name="connsiteX263" fmla="*/ 868890 w 3159046"/>
                <a:gd name="connsiteY263" fmla="*/ 2718262 h 2980113"/>
                <a:gd name="connsiteX264" fmla="*/ 914610 w 3159046"/>
                <a:gd name="connsiteY264" fmla="*/ 2722418 h 2980113"/>
                <a:gd name="connsiteX265" fmla="*/ 939548 w 3159046"/>
                <a:gd name="connsiteY265" fmla="*/ 2726575 h 2980113"/>
                <a:gd name="connsiteX266" fmla="*/ 935392 w 3159046"/>
                <a:gd name="connsiteY266" fmla="*/ 2714106 h 2980113"/>
                <a:gd name="connsiteX267" fmla="*/ 939548 w 3159046"/>
                <a:gd name="connsiteY267" fmla="*/ 2660073 h 2980113"/>
                <a:gd name="connsiteX268" fmla="*/ 947861 w 3159046"/>
                <a:gd name="connsiteY268" fmla="*/ 2647604 h 2980113"/>
                <a:gd name="connsiteX269" fmla="*/ 931235 w 3159046"/>
                <a:gd name="connsiteY269" fmla="*/ 2622666 h 2980113"/>
                <a:gd name="connsiteX270" fmla="*/ 914610 w 3159046"/>
                <a:gd name="connsiteY270" fmla="*/ 2589415 h 2980113"/>
                <a:gd name="connsiteX271" fmla="*/ 897985 w 3159046"/>
                <a:gd name="connsiteY271" fmla="*/ 2564477 h 2980113"/>
                <a:gd name="connsiteX272" fmla="*/ 893828 w 3159046"/>
                <a:gd name="connsiteY272" fmla="*/ 2547851 h 2980113"/>
                <a:gd name="connsiteX273" fmla="*/ 885515 w 3159046"/>
                <a:gd name="connsiteY273" fmla="*/ 2535382 h 2980113"/>
                <a:gd name="connsiteX274" fmla="*/ 881359 w 3159046"/>
                <a:gd name="connsiteY274" fmla="*/ 2522913 h 2980113"/>
                <a:gd name="connsiteX275" fmla="*/ 885515 w 3159046"/>
                <a:gd name="connsiteY275" fmla="*/ 2464724 h 2980113"/>
                <a:gd name="connsiteX276" fmla="*/ 893828 w 3159046"/>
                <a:gd name="connsiteY276" fmla="*/ 2439786 h 2980113"/>
                <a:gd name="connsiteX277" fmla="*/ 710948 w 3159046"/>
                <a:gd name="connsiteY277" fmla="*/ 2452255 h 2980113"/>
                <a:gd name="connsiteX278" fmla="*/ 715105 w 3159046"/>
                <a:gd name="connsiteY278" fmla="*/ 2398222 h 2980113"/>
                <a:gd name="connsiteX279" fmla="*/ 669385 w 3159046"/>
                <a:gd name="connsiteY279" fmla="*/ 2335877 h 2980113"/>
                <a:gd name="connsiteX280" fmla="*/ 665228 w 3159046"/>
                <a:gd name="connsiteY280" fmla="*/ 2281844 h 2980113"/>
                <a:gd name="connsiteX281" fmla="*/ 582101 w 3159046"/>
                <a:gd name="connsiteY281" fmla="*/ 2286000 h 2980113"/>
                <a:gd name="connsiteX282" fmla="*/ 569632 w 3159046"/>
                <a:gd name="connsiteY282" fmla="*/ 2290157 h 2980113"/>
                <a:gd name="connsiteX283" fmla="*/ 536381 w 3159046"/>
                <a:gd name="connsiteY283" fmla="*/ 2302626 h 2980113"/>
                <a:gd name="connsiteX284" fmla="*/ 519755 w 3159046"/>
                <a:gd name="connsiteY284" fmla="*/ 2331720 h 2980113"/>
                <a:gd name="connsiteX285" fmla="*/ 511443 w 3159046"/>
                <a:gd name="connsiteY285" fmla="*/ 2369128 h 2980113"/>
                <a:gd name="connsiteX286" fmla="*/ 498974 w 3159046"/>
                <a:gd name="connsiteY286" fmla="*/ 2377440 h 2980113"/>
                <a:gd name="connsiteX287" fmla="*/ 490661 w 3159046"/>
                <a:gd name="connsiteY287" fmla="*/ 2389909 h 2980113"/>
                <a:gd name="connsiteX288" fmla="*/ 478192 w 3159046"/>
                <a:gd name="connsiteY288" fmla="*/ 2398222 h 2980113"/>
                <a:gd name="connsiteX289" fmla="*/ 474035 w 3159046"/>
                <a:gd name="connsiteY289" fmla="*/ 2402378 h 2980113"/>
                <a:gd name="connsiteX290" fmla="*/ 166465 w 3159046"/>
                <a:gd name="connsiteY290" fmla="*/ 2402378 h 2980113"/>
                <a:gd name="connsiteX291" fmla="*/ 166465 w 3159046"/>
                <a:gd name="connsiteY291" fmla="*/ 1990898 h 2980113"/>
                <a:gd name="connsiteX292" fmla="*/ 91650 w 3159046"/>
                <a:gd name="connsiteY292" fmla="*/ 1899458 h 2980113"/>
                <a:gd name="connsiteX293" fmla="*/ 8523 w 3159046"/>
                <a:gd name="connsiteY293" fmla="*/ 1899458 h 2980113"/>
                <a:gd name="connsiteX294" fmla="*/ 4366 w 3159046"/>
                <a:gd name="connsiteY294" fmla="*/ 1849582 h 2980113"/>
                <a:gd name="connsiteX295" fmla="*/ 12679 w 3159046"/>
                <a:gd name="connsiteY295" fmla="*/ 1837113 h 2980113"/>
                <a:gd name="connsiteX296" fmla="*/ 16835 w 3159046"/>
                <a:gd name="connsiteY296" fmla="*/ 1816331 h 2980113"/>
                <a:gd name="connsiteX297" fmla="*/ 45930 w 3159046"/>
                <a:gd name="connsiteY297" fmla="*/ 1799706 h 2980113"/>
                <a:gd name="connsiteX298" fmla="*/ 58399 w 3159046"/>
                <a:gd name="connsiteY298" fmla="*/ 1787237 h 2980113"/>
                <a:gd name="connsiteX299" fmla="*/ 83337 w 3159046"/>
                <a:gd name="connsiteY299" fmla="*/ 1783080 h 2980113"/>
                <a:gd name="connsiteX300" fmla="*/ 95806 w 3159046"/>
                <a:gd name="connsiteY300" fmla="*/ 1778924 h 2980113"/>
                <a:gd name="connsiteX301" fmla="*/ 108275 w 3159046"/>
                <a:gd name="connsiteY301" fmla="*/ 1770611 h 2980113"/>
                <a:gd name="connsiteX302" fmla="*/ 137370 w 3159046"/>
                <a:gd name="connsiteY302" fmla="*/ 1753986 h 2980113"/>
                <a:gd name="connsiteX303" fmla="*/ 149839 w 3159046"/>
                <a:gd name="connsiteY303" fmla="*/ 1741517 h 2980113"/>
                <a:gd name="connsiteX304" fmla="*/ 166465 w 3159046"/>
                <a:gd name="connsiteY304" fmla="*/ 1733204 h 2980113"/>
                <a:gd name="connsiteX305" fmla="*/ 191403 w 3159046"/>
                <a:gd name="connsiteY305" fmla="*/ 1708266 h 2980113"/>
                <a:gd name="connsiteX306" fmla="*/ 203872 w 3159046"/>
                <a:gd name="connsiteY306" fmla="*/ 1695797 h 2980113"/>
                <a:gd name="connsiteX307" fmla="*/ 216341 w 3159046"/>
                <a:gd name="connsiteY307" fmla="*/ 1691640 h 2980113"/>
                <a:gd name="connsiteX308" fmla="*/ 228810 w 3159046"/>
                <a:gd name="connsiteY308" fmla="*/ 1620982 h 2980113"/>
                <a:gd name="connsiteX309" fmla="*/ 208028 w 3159046"/>
                <a:gd name="connsiteY309" fmla="*/ 1616826 h 2980113"/>
                <a:gd name="connsiteX310" fmla="*/ 162308 w 3159046"/>
                <a:gd name="connsiteY310" fmla="*/ 1612669 h 2980113"/>
                <a:gd name="connsiteX311" fmla="*/ 149839 w 3159046"/>
                <a:gd name="connsiteY311" fmla="*/ 1604357 h 2980113"/>
                <a:gd name="connsiteX312" fmla="*/ 137370 w 3159046"/>
                <a:gd name="connsiteY312" fmla="*/ 1600200 h 2980113"/>
                <a:gd name="connsiteX313" fmla="*/ 112432 w 3159046"/>
                <a:gd name="connsiteY313" fmla="*/ 1583575 h 2980113"/>
                <a:gd name="connsiteX314" fmla="*/ 104119 w 3159046"/>
                <a:gd name="connsiteY314" fmla="*/ 1571106 h 2980113"/>
                <a:gd name="connsiteX315" fmla="*/ 91650 w 3159046"/>
                <a:gd name="connsiteY315" fmla="*/ 1558637 h 2980113"/>
                <a:gd name="connsiteX316" fmla="*/ 70868 w 3159046"/>
                <a:gd name="connsiteY316" fmla="*/ 1521229 h 2980113"/>
                <a:gd name="connsiteX317" fmla="*/ 58399 w 3159046"/>
                <a:gd name="connsiteY317" fmla="*/ 1512917 h 2980113"/>
                <a:gd name="connsiteX318" fmla="*/ 54243 w 3159046"/>
                <a:gd name="connsiteY318" fmla="*/ 1496291 h 2980113"/>
                <a:gd name="connsiteX319" fmla="*/ 41774 w 3159046"/>
                <a:gd name="connsiteY319" fmla="*/ 1487978 h 2980113"/>
                <a:gd name="connsiteX320" fmla="*/ 33461 w 3159046"/>
                <a:gd name="connsiteY320" fmla="*/ 1475509 h 2980113"/>
                <a:gd name="connsiteX321" fmla="*/ 37617 w 3159046"/>
                <a:gd name="connsiteY321" fmla="*/ 1267691 h 2980113"/>
                <a:gd name="connsiteX322" fmla="*/ 45930 w 3159046"/>
                <a:gd name="connsiteY322" fmla="*/ 1255222 h 2980113"/>
                <a:gd name="connsiteX323" fmla="*/ 58399 w 3159046"/>
                <a:gd name="connsiteY323" fmla="*/ 1242753 h 2980113"/>
                <a:gd name="connsiteX324" fmla="*/ 70868 w 3159046"/>
                <a:gd name="connsiteY324" fmla="*/ 1226128 h 2980113"/>
                <a:gd name="connsiteX325" fmla="*/ 95806 w 3159046"/>
                <a:gd name="connsiteY325" fmla="*/ 1201189 h 2980113"/>
                <a:gd name="connsiteX326" fmla="*/ 108275 w 3159046"/>
                <a:gd name="connsiteY326" fmla="*/ 1188720 h 2980113"/>
                <a:gd name="connsiteX327" fmla="*/ 108275 w 3159046"/>
                <a:gd name="connsiteY327" fmla="*/ 1105593 h 2980113"/>
                <a:gd name="connsiteX328" fmla="*/ 99963 w 3159046"/>
                <a:gd name="connsiteY328" fmla="*/ 1064029 h 2980113"/>
                <a:gd name="connsiteX329" fmla="*/ 91650 w 3159046"/>
                <a:gd name="connsiteY329" fmla="*/ 1039091 h 2980113"/>
                <a:gd name="connsiteX330" fmla="*/ 83337 w 3159046"/>
                <a:gd name="connsiteY330" fmla="*/ 1001684 h 2980113"/>
                <a:gd name="connsiteX331" fmla="*/ 75025 w 3159046"/>
                <a:gd name="connsiteY331" fmla="*/ 989215 h 2980113"/>
                <a:gd name="connsiteX332" fmla="*/ 70868 w 3159046"/>
                <a:gd name="connsiteY332" fmla="*/ 918557 h 2980113"/>
                <a:gd name="connsiteX333" fmla="*/ 195559 w 3159046"/>
                <a:gd name="connsiteY333" fmla="*/ 918557 h 2980113"/>
                <a:gd name="connsiteX334" fmla="*/ 241279 w 3159046"/>
                <a:gd name="connsiteY334" fmla="*/ 852055 h 2980113"/>
                <a:gd name="connsiteX335" fmla="*/ 237123 w 3159046"/>
                <a:gd name="connsiteY335" fmla="*/ 785553 h 2980113"/>
                <a:gd name="connsiteX336" fmla="*/ 228810 w 3159046"/>
                <a:gd name="connsiteY336" fmla="*/ 623455 h 2980113"/>
                <a:gd name="connsiteX337" fmla="*/ 137370 w 3159046"/>
                <a:gd name="connsiteY337" fmla="*/ 619298 h 2980113"/>
                <a:gd name="connsiteX338" fmla="*/ 116588 w 3159046"/>
                <a:gd name="connsiteY338" fmla="*/ 386542 h 2980113"/>
                <a:gd name="connsiteX339" fmla="*/ 178934 w 3159046"/>
                <a:gd name="connsiteY339" fmla="*/ 320040 h 2980113"/>
                <a:gd name="connsiteX340" fmla="*/ 187246 w 3159046"/>
                <a:gd name="connsiteY340" fmla="*/ 282633 h 2980113"/>
                <a:gd name="connsiteX341" fmla="*/ 191403 w 3159046"/>
                <a:gd name="connsiteY341" fmla="*/ 261851 h 2980113"/>
                <a:gd name="connsiteX342" fmla="*/ 212185 w 3159046"/>
                <a:gd name="connsiteY342" fmla="*/ 236913 h 2980113"/>
                <a:gd name="connsiteX343" fmla="*/ 253748 w 3159046"/>
                <a:gd name="connsiteY343" fmla="*/ 236913 h 2980113"/>
                <a:gd name="connsiteX344" fmla="*/ 461566 w 3159046"/>
                <a:gd name="connsiteY344" fmla="*/ 245226 h 2980113"/>
                <a:gd name="connsiteX345" fmla="*/ 532225 w 3159046"/>
                <a:gd name="connsiteY345" fmla="*/ 315884 h 2980113"/>
                <a:gd name="connsiteX346" fmla="*/ 536381 w 3159046"/>
                <a:gd name="connsiteY346" fmla="*/ 357448 h 2980113"/>
                <a:gd name="connsiteX347" fmla="*/ 619508 w 3159046"/>
                <a:gd name="connsiteY347" fmla="*/ 361604 h 2980113"/>
                <a:gd name="connsiteX348" fmla="*/ 619508 w 3159046"/>
                <a:gd name="connsiteY348" fmla="*/ 444731 h 2980113"/>
                <a:gd name="connsiteX349" fmla="*/ 710948 w 3159046"/>
                <a:gd name="connsiteY349" fmla="*/ 444731 h 2980113"/>
                <a:gd name="connsiteX350" fmla="*/ 873046 w 3159046"/>
                <a:gd name="connsiteY350" fmla="*/ 357448 h 2980113"/>
                <a:gd name="connsiteX351" fmla="*/ 893828 w 3159046"/>
                <a:gd name="connsiteY351" fmla="*/ 278477 h 2980113"/>
                <a:gd name="connsiteX352" fmla="*/ 927079 w 3159046"/>
                <a:gd name="connsiteY352" fmla="*/ 249382 h 2980113"/>
                <a:gd name="connsiteX353" fmla="*/ 922923 w 3159046"/>
                <a:gd name="connsiteY353" fmla="*/ 228600 h 2980113"/>
                <a:gd name="connsiteX354" fmla="*/ 906297 w 3159046"/>
                <a:gd name="connsiteY354" fmla="*/ 203662 h 2980113"/>
                <a:gd name="connsiteX355" fmla="*/ 897985 w 3159046"/>
                <a:gd name="connsiteY355" fmla="*/ 191193 h 2980113"/>
                <a:gd name="connsiteX356" fmla="*/ 889672 w 3159046"/>
                <a:gd name="connsiteY356" fmla="*/ 178724 h 2980113"/>
                <a:gd name="connsiteX357" fmla="*/ 877203 w 3159046"/>
                <a:gd name="connsiteY357" fmla="*/ 149629 h 2980113"/>
                <a:gd name="connsiteX358" fmla="*/ 881359 w 3159046"/>
                <a:gd name="connsiteY358" fmla="*/ 112222 h 2980113"/>
                <a:gd name="connsiteX359" fmla="*/ 893828 w 3159046"/>
                <a:gd name="connsiteY359" fmla="*/ 83128 h 2980113"/>
                <a:gd name="connsiteX360" fmla="*/ 856421 w 3159046"/>
                <a:gd name="connsiteY360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18272 w 3159046"/>
                <a:gd name="connsiteY261" fmla="*/ 2963487 h 2980113"/>
                <a:gd name="connsiteX262" fmla="*/ 985268 w 3159046"/>
                <a:gd name="connsiteY262" fmla="*/ 2892829 h 2980113"/>
                <a:gd name="connsiteX263" fmla="*/ 827326 w 3159046"/>
                <a:gd name="connsiteY263" fmla="*/ 2813858 h 2980113"/>
                <a:gd name="connsiteX264" fmla="*/ 868890 w 3159046"/>
                <a:gd name="connsiteY264" fmla="*/ 2718262 h 2980113"/>
                <a:gd name="connsiteX265" fmla="*/ 914610 w 3159046"/>
                <a:gd name="connsiteY265" fmla="*/ 2722418 h 2980113"/>
                <a:gd name="connsiteX266" fmla="*/ 939548 w 3159046"/>
                <a:gd name="connsiteY266" fmla="*/ 2726575 h 2980113"/>
                <a:gd name="connsiteX267" fmla="*/ 935392 w 3159046"/>
                <a:gd name="connsiteY267" fmla="*/ 2714106 h 2980113"/>
                <a:gd name="connsiteX268" fmla="*/ 939548 w 3159046"/>
                <a:gd name="connsiteY268" fmla="*/ 2660073 h 2980113"/>
                <a:gd name="connsiteX269" fmla="*/ 947861 w 3159046"/>
                <a:gd name="connsiteY269" fmla="*/ 2647604 h 2980113"/>
                <a:gd name="connsiteX270" fmla="*/ 931235 w 3159046"/>
                <a:gd name="connsiteY270" fmla="*/ 2622666 h 2980113"/>
                <a:gd name="connsiteX271" fmla="*/ 914610 w 3159046"/>
                <a:gd name="connsiteY271" fmla="*/ 2589415 h 2980113"/>
                <a:gd name="connsiteX272" fmla="*/ 897985 w 3159046"/>
                <a:gd name="connsiteY272" fmla="*/ 2564477 h 2980113"/>
                <a:gd name="connsiteX273" fmla="*/ 893828 w 3159046"/>
                <a:gd name="connsiteY273" fmla="*/ 2547851 h 2980113"/>
                <a:gd name="connsiteX274" fmla="*/ 885515 w 3159046"/>
                <a:gd name="connsiteY274" fmla="*/ 2535382 h 2980113"/>
                <a:gd name="connsiteX275" fmla="*/ 881359 w 3159046"/>
                <a:gd name="connsiteY275" fmla="*/ 2522913 h 2980113"/>
                <a:gd name="connsiteX276" fmla="*/ 885515 w 3159046"/>
                <a:gd name="connsiteY276" fmla="*/ 2464724 h 2980113"/>
                <a:gd name="connsiteX277" fmla="*/ 893828 w 3159046"/>
                <a:gd name="connsiteY277" fmla="*/ 2439786 h 2980113"/>
                <a:gd name="connsiteX278" fmla="*/ 710948 w 3159046"/>
                <a:gd name="connsiteY278" fmla="*/ 2452255 h 2980113"/>
                <a:gd name="connsiteX279" fmla="*/ 715105 w 3159046"/>
                <a:gd name="connsiteY279" fmla="*/ 2398222 h 2980113"/>
                <a:gd name="connsiteX280" fmla="*/ 669385 w 3159046"/>
                <a:gd name="connsiteY280" fmla="*/ 2335877 h 2980113"/>
                <a:gd name="connsiteX281" fmla="*/ 665228 w 3159046"/>
                <a:gd name="connsiteY281" fmla="*/ 2281844 h 2980113"/>
                <a:gd name="connsiteX282" fmla="*/ 582101 w 3159046"/>
                <a:gd name="connsiteY282" fmla="*/ 2286000 h 2980113"/>
                <a:gd name="connsiteX283" fmla="*/ 569632 w 3159046"/>
                <a:gd name="connsiteY283" fmla="*/ 2290157 h 2980113"/>
                <a:gd name="connsiteX284" fmla="*/ 536381 w 3159046"/>
                <a:gd name="connsiteY284" fmla="*/ 2302626 h 2980113"/>
                <a:gd name="connsiteX285" fmla="*/ 519755 w 3159046"/>
                <a:gd name="connsiteY285" fmla="*/ 2331720 h 2980113"/>
                <a:gd name="connsiteX286" fmla="*/ 511443 w 3159046"/>
                <a:gd name="connsiteY286" fmla="*/ 2369128 h 2980113"/>
                <a:gd name="connsiteX287" fmla="*/ 498974 w 3159046"/>
                <a:gd name="connsiteY287" fmla="*/ 2377440 h 2980113"/>
                <a:gd name="connsiteX288" fmla="*/ 490661 w 3159046"/>
                <a:gd name="connsiteY288" fmla="*/ 2389909 h 2980113"/>
                <a:gd name="connsiteX289" fmla="*/ 478192 w 3159046"/>
                <a:gd name="connsiteY289" fmla="*/ 2398222 h 2980113"/>
                <a:gd name="connsiteX290" fmla="*/ 474035 w 3159046"/>
                <a:gd name="connsiteY290" fmla="*/ 2402378 h 2980113"/>
                <a:gd name="connsiteX291" fmla="*/ 166465 w 3159046"/>
                <a:gd name="connsiteY291" fmla="*/ 2402378 h 2980113"/>
                <a:gd name="connsiteX292" fmla="*/ 166465 w 3159046"/>
                <a:gd name="connsiteY292" fmla="*/ 1990898 h 2980113"/>
                <a:gd name="connsiteX293" fmla="*/ 91650 w 3159046"/>
                <a:gd name="connsiteY293" fmla="*/ 1899458 h 2980113"/>
                <a:gd name="connsiteX294" fmla="*/ 8523 w 3159046"/>
                <a:gd name="connsiteY294" fmla="*/ 1899458 h 2980113"/>
                <a:gd name="connsiteX295" fmla="*/ 4366 w 3159046"/>
                <a:gd name="connsiteY295" fmla="*/ 1849582 h 2980113"/>
                <a:gd name="connsiteX296" fmla="*/ 12679 w 3159046"/>
                <a:gd name="connsiteY296" fmla="*/ 1837113 h 2980113"/>
                <a:gd name="connsiteX297" fmla="*/ 16835 w 3159046"/>
                <a:gd name="connsiteY297" fmla="*/ 1816331 h 2980113"/>
                <a:gd name="connsiteX298" fmla="*/ 45930 w 3159046"/>
                <a:gd name="connsiteY298" fmla="*/ 1799706 h 2980113"/>
                <a:gd name="connsiteX299" fmla="*/ 58399 w 3159046"/>
                <a:gd name="connsiteY299" fmla="*/ 1787237 h 2980113"/>
                <a:gd name="connsiteX300" fmla="*/ 83337 w 3159046"/>
                <a:gd name="connsiteY300" fmla="*/ 1783080 h 2980113"/>
                <a:gd name="connsiteX301" fmla="*/ 95806 w 3159046"/>
                <a:gd name="connsiteY301" fmla="*/ 1778924 h 2980113"/>
                <a:gd name="connsiteX302" fmla="*/ 108275 w 3159046"/>
                <a:gd name="connsiteY302" fmla="*/ 1770611 h 2980113"/>
                <a:gd name="connsiteX303" fmla="*/ 137370 w 3159046"/>
                <a:gd name="connsiteY303" fmla="*/ 1753986 h 2980113"/>
                <a:gd name="connsiteX304" fmla="*/ 149839 w 3159046"/>
                <a:gd name="connsiteY304" fmla="*/ 1741517 h 2980113"/>
                <a:gd name="connsiteX305" fmla="*/ 166465 w 3159046"/>
                <a:gd name="connsiteY305" fmla="*/ 1733204 h 2980113"/>
                <a:gd name="connsiteX306" fmla="*/ 191403 w 3159046"/>
                <a:gd name="connsiteY306" fmla="*/ 1708266 h 2980113"/>
                <a:gd name="connsiteX307" fmla="*/ 203872 w 3159046"/>
                <a:gd name="connsiteY307" fmla="*/ 1695797 h 2980113"/>
                <a:gd name="connsiteX308" fmla="*/ 216341 w 3159046"/>
                <a:gd name="connsiteY308" fmla="*/ 1691640 h 2980113"/>
                <a:gd name="connsiteX309" fmla="*/ 228810 w 3159046"/>
                <a:gd name="connsiteY309" fmla="*/ 1620982 h 2980113"/>
                <a:gd name="connsiteX310" fmla="*/ 208028 w 3159046"/>
                <a:gd name="connsiteY310" fmla="*/ 1616826 h 2980113"/>
                <a:gd name="connsiteX311" fmla="*/ 162308 w 3159046"/>
                <a:gd name="connsiteY311" fmla="*/ 1612669 h 2980113"/>
                <a:gd name="connsiteX312" fmla="*/ 149839 w 3159046"/>
                <a:gd name="connsiteY312" fmla="*/ 1604357 h 2980113"/>
                <a:gd name="connsiteX313" fmla="*/ 137370 w 3159046"/>
                <a:gd name="connsiteY313" fmla="*/ 1600200 h 2980113"/>
                <a:gd name="connsiteX314" fmla="*/ 112432 w 3159046"/>
                <a:gd name="connsiteY314" fmla="*/ 1583575 h 2980113"/>
                <a:gd name="connsiteX315" fmla="*/ 104119 w 3159046"/>
                <a:gd name="connsiteY315" fmla="*/ 1571106 h 2980113"/>
                <a:gd name="connsiteX316" fmla="*/ 91650 w 3159046"/>
                <a:gd name="connsiteY316" fmla="*/ 1558637 h 2980113"/>
                <a:gd name="connsiteX317" fmla="*/ 70868 w 3159046"/>
                <a:gd name="connsiteY317" fmla="*/ 1521229 h 2980113"/>
                <a:gd name="connsiteX318" fmla="*/ 58399 w 3159046"/>
                <a:gd name="connsiteY318" fmla="*/ 1512917 h 2980113"/>
                <a:gd name="connsiteX319" fmla="*/ 54243 w 3159046"/>
                <a:gd name="connsiteY319" fmla="*/ 1496291 h 2980113"/>
                <a:gd name="connsiteX320" fmla="*/ 41774 w 3159046"/>
                <a:gd name="connsiteY320" fmla="*/ 1487978 h 2980113"/>
                <a:gd name="connsiteX321" fmla="*/ 33461 w 3159046"/>
                <a:gd name="connsiteY321" fmla="*/ 1475509 h 2980113"/>
                <a:gd name="connsiteX322" fmla="*/ 37617 w 3159046"/>
                <a:gd name="connsiteY322" fmla="*/ 1267691 h 2980113"/>
                <a:gd name="connsiteX323" fmla="*/ 45930 w 3159046"/>
                <a:gd name="connsiteY323" fmla="*/ 1255222 h 2980113"/>
                <a:gd name="connsiteX324" fmla="*/ 58399 w 3159046"/>
                <a:gd name="connsiteY324" fmla="*/ 1242753 h 2980113"/>
                <a:gd name="connsiteX325" fmla="*/ 70868 w 3159046"/>
                <a:gd name="connsiteY325" fmla="*/ 1226128 h 2980113"/>
                <a:gd name="connsiteX326" fmla="*/ 95806 w 3159046"/>
                <a:gd name="connsiteY326" fmla="*/ 1201189 h 2980113"/>
                <a:gd name="connsiteX327" fmla="*/ 108275 w 3159046"/>
                <a:gd name="connsiteY327" fmla="*/ 1188720 h 2980113"/>
                <a:gd name="connsiteX328" fmla="*/ 108275 w 3159046"/>
                <a:gd name="connsiteY328" fmla="*/ 1105593 h 2980113"/>
                <a:gd name="connsiteX329" fmla="*/ 99963 w 3159046"/>
                <a:gd name="connsiteY329" fmla="*/ 1064029 h 2980113"/>
                <a:gd name="connsiteX330" fmla="*/ 91650 w 3159046"/>
                <a:gd name="connsiteY330" fmla="*/ 1039091 h 2980113"/>
                <a:gd name="connsiteX331" fmla="*/ 83337 w 3159046"/>
                <a:gd name="connsiteY331" fmla="*/ 1001684 h 2980113"/>
                <a:gd name="connsiteX332" fmla="*/ 75025 w 3159046"/>
                <a:gd name="connsiteY332" fmla="*/ 989215 h 2980113"/>
                <a:gd name="connsiteX333" fmla="*/ 70868 w 3159046"/>
                <a:gd name="connsiteY333" fmla="*/ 918557 h 2980113"/>
                <a:gd name="connsiteX334" fmla="*/ 195559 w 3159046"/>
                <a:gd name="connsiteY334" fmla="*/ 918557 h 2980113"/>
                <a:gd name="connsiteX335" fmla="*/ 241279 w 3159046"/>
                <a:gd name="connsiteY335" fmla="*/ 852055 h 2980113"/>
                <a:gd name="connsiteX336" fmla="*/ 237123 w 3159046"/>
                <a:gd name="connsiteY336" fmla="*/ 785553 h 2980113"/>
                <a:gd name="connsiteX337" fmla="*/ 228810 w 3159046"/>
                <a:gd name="connsiteY337" fmla="*/ 623455 h 2980113"/>
                <a:gd name="connsiteX338" fmla="*/ 137370 w 3159046"/>
                <a:gd name="connsiteY338" fmla="*/ 619298 h 2980113"/>
                <a:gd name="connsiteX339" fmla="*/ 116588 w 3159046"/>
                <a:gd name="connsiteY339" fmla="*/ 386542 h 2980113"/>
                <a:gd name="connsiteX340" fmla="*/ 178934 w 3159046"/>
                <a:gd name="connsiteY340" fmla="*/ 320040 h 2980113"/>
                <a:gd name="connsiteX341" fmla="*/ 187246 w 3159046"/>
                <a:gd name="connsiteY341" fmla="*/ 282633 h 2980113"/>
                <a:gd name="connsiteX342" fmla="*/ 191403 w 3159046"/>
                <a:gd name="connsiteY342" fmla="*/ 261851 h 2980113"/>
                <a:gd name="connsiteX343" fmla="*/ 212185 w 3159046"/>
                <a:gd name="connsiteY343" fmla="*/ 236913 h 2980113"/>
                <a:gd name="connsiteX344" fmla="*/ 253748 w 3159046"/>
                <a:gd name="connsiteY344" fmla="*/ 236913 h 2980113"/>
                <a:gd name="connsiteX345" fmla="*/ 461566 w 3159046"/>
                <a:gd name="connsiteY345" fmla="*/ 245226 h 2980113"/>
                <a:gd name="connsiteX346" fmla="*/ 532225 w 3159046"/>
                <a:gd name="connsiteY346" fmla="*/ 315884 h 2980113"/>
                <a:gd name="connsiteX347" fmla="*/ 536381 w 3159046"/>
                <a:gd name="connsiteY347" fmla="*/ 357448 h 2980113"/>
                <a:gd name="connsiteX348" fmla="*/ 619508 w 3159046"/>
                <a:gd name="connsiteY348" fmla="*/ 361604 h 2980113"/>
                <a:gd name="connsiteX349" fmla="*/ 619508 w 3159046"/>
                <a:gd name="connsiteY349" fmla="*/ 444731 h 2980113"/>
                <a:gd name="connsiteX350" fmla="*/ 710948 w 3159046"/>
                <a:gd name="connsiteY350" fmla="*/ 444731 h 2980113"/>
                <a:gd name="connsiteX351" fmla="*/ 873046 w 3159046"/>
                <a:gd name="connsiteY351" fmla="*/ 357448 h 2980113"/>
                <a:gd name="connsiteX352" fmla="*/ 893828 w 3159046"/>
                <a:gd name="connsiteY352" fmla="*/ 278477 h 2980113"/>
                <a:gd name="connsiteX353" fmla="*/ 927079 w 3159046"/>
                <a:gd name="connsiteY353" fmla="*/ 249382 h 2980113"/>
                <a:gd name="connsiteX354" fmla="*/ 922923 w 3159046"/>
                <a:gd name="connsiteY354" fmla="*/ 228600 h 2980113"/>
                <a:gd name="connsiteX355" fmla="*/ 906297 w 3159046"/>
                <a:gd name="connsiteY355" fmla="*/ 203662 h 2980113"/>
                <a:gd name="connsiteX356" fmla="*/ 897985 w 3159046"/>
                <a:gd name="connsiteY356" fmla="*/ 191193 h 2980113"/>
                <a:gd name="connsiteX357" fmla="*/ 889672 w 3159046"/>
                <a:gd name="connsiteY357" fmla="*/ 178724 h 2980113"/>
                <a:gd name="connsiteX358" fmla="*/ 877203 w 3159046"/>
                <a:gd name="connsiteY358" fmla="*/ 149629 h 2980113"/>
                <a:gd name="connsiteX359" fmla="*/ 881359 w 3159046"/>
                <a:gd name="connsiteY359" fmla="*/ 112222 h 2980113"/>
                <a:gd name="connsiteX360" fmla="*/ 893828 w 3159046"/>
                <a:gd name="connsiteY360" fmla="*/ 83128 h 2980113"/>
                <a:gd name="connsiteX361" fmla="*/ 856421 w 3159046"/>
                <a:gd name="connsiteY361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18272 w 3159046"/>
                <a:gd name="connsiteY261" fmla="*/ 2963487 h 2980113"/>
                <a:gd name="connsiteX262" fmla="*/ 981111 w 3159046"/>
                <a:gd name="connsiteY262" fmla="*/ 2963487 h 2980113"/>
                <a:gd name="connsiteX263" fmla="*/ 827326 w 3159046"/>
                <a:gd name="connsiteY263" fmla="*/ 2813858 h 2980113"/>
                <a:gd name="connsiteX264" fmla="*/ 868890 w 3159046"/>
                <a:gd name="connsiteY264" fmla="*/ 2718262 h 2980113"/>
                <a:gd name="connsiteX265" fmla="*/ 914610 w 3159046"/>
                <a:gd name="connsiteY265" fmla="*/ 2722418 h 2980113"/>
                <a:gd name="connsiteX266" fmla="*/ 939548 w 3159046"/>
                <a:gd name="connsiteY266" fmla="*/ 2726575 h 2980113"/>
                <a:gd name="connsiteX267" fmla="*/ 935392 w 3159046"/>
                <a:gd name="connsiteY267" fmla="*/ 2714106 h 2980113"/>
                <a:gd name="connsiteX268" fmla="*/ 939548 w 3159046"/>
                <a:gd name="connsiteY268" fmla="*/ 2660073 h 2980113"/>
                <a:gd name="connsiteX269" fmla="*/ 947861 w 3159046"/>
                <a:gd name="connsiteY269" fmla="*/ 2647604 h 2980113"/>
                <a:gd name="connsiteX270" fmla="*/ 931235 w 3159046"/>
                <a:gd name="connsiteY270" fmla="*/ 2622666 h 2980113"/>
                <a:gd name="connsiteX271" fmla="*/ 914610 w 3159046"/>
                <a:gd name="connsiteY271" fmla="*/ 2589415 h 2980113"/>
                <a:gd name="connsiteX272" fmla="*/ 897985 w 3159046"/>
                <a:gd name="connsiteY272" fmla="*/ 2564477 h 2980113"/>
                <a:gd name="connsiteX273" fmla="*/ 893828 w 3159046"/>
                <a:gd name="connsiteY273" fmla="*/ 2547851 h 2980113"/>
                <a:gd name="connsiteX274" fmla="*/ 885515 w 3159046"/>
                <a:gd name="connsiteY274" fmla="*/ 2535382 h 2980113"/>
                <a:gd name="connsiteX275" fmla="*/ 881359 w 3159046"/>
                <a:gd name="connsiteY275" fmla="*/ 2522913 h 2980113"/>
                <a:gd name="connsiteX276" fmla="*/ 885515 w 3159046"/>
                <a:gd name="connsiteY276" fmla="*/ 2464724 h 2980113"/>
                <a:gd name="connsiteX277" fmla="*/ 893828 w 3159046"/>
                <a:gd name="connsiteY277" fmla="*/ 2439786 h 2980113"/>
                <a:gd name="connsiteX278" fmla="*/ 710948 w 3159046"/>
                <a:gd name="connsiteY278" fmla="*/ 2452255 h 2980113"/>
                <a:gd name="connsiteX279" fmla="*/ 715105 w 3159046"/>
                <a:gd name="connsiteY279" fmla="*/ 2398222 h 2980113"/>
                <a:gd name="connsiteX280" fmla="*/ 669385 w 3159046"/>
                <a:gd name="connsiteY280" fmla="*/ 2335877 h 2980113"/>
                <a:gd name="connsiteX281" fmla="*/ 665228 w 3159046"/>
                <a:gd name="connsiteY281" fmla="*/ 2281844 h 2980113"/>
                <a:gd name="connsiteX282" fmla="*/ 582101 w 3159046"/>
                <a:gd name="connsiteY282" fmla="*/ 2286000 h 2980113"/>
                <a:gd name="connsiteX283" fmla="*/ 569632 w 3159046"/>
                <a:gd name="connsiteY283" fmla="*/ 2290157 h 2980113"/>
                <a:gd name="connsiteX284" fmla="*/ 536381 w 3159046"/>
                <a:gd name="connsiteY284" fmla="*/ 2302626 h 2980113"/>
                <a:gd name="connsiteX285" fmla="*/ 519755 w 3159046"/>
                <a:gd name="connsiteY285" fmla="*/ 2331720 h 2980113"/>
                <a:gd name="connsiteX286" fmla="*/ 511443 w 3159046"/>
                <a:gd name="connsiteY286" fmla="*/ 2369128 h 2980113"/>
                <a:gd name="connsiteX287" fmla="*/ 498974 w 3159046"/>
                <a:gd name="connsiteY287" fmla="*/ 2377440 h 2980113"/>
                <a:gd name="connsiteX288" fmla="*/ 490661 w 3159046"/>
                <a:gd name="connsiteY288" fmla="*/ 2389909 h 2980113"/>
                <a:gd name="connsiteX289" fmla="*/ 478192 w 3159046"/>
                <a:gd name="connsiteY289" fmla="*/ 2398222 h 2980113"/>
                <a:gd name="connsiteX290" fmla="*/ 474035 w 3159046"/>
                <a:gd name="connsiteY290" fmla="*/ 2402378 h 2980113"/>
                <a:gd name="connsiteX291" fmla="*/ 166465 w 3159046"/>
                <a:gd name="connsiteY291" fmla="*/ 2402378 h 2980113"/>
                <a:gd name="connsiteX292" fmla="*/ 166465 w 3159046"/>
                <a:gd name="connsiteY292" fmla="*/ 1990898 h 2980113"/>
                <a:gd name="connsiteX293" fmla="*/ 91650 w 3159046"/>
                <a:gd name="connsiteY293" fmla="*/ 1899458 h 2980113"/>
                <a:gd name="connsiteX294" fmla="*/ 8523 w 3159046"/>
                <a:gd name="connsiteY294" fmla="*/ 1899458 h 2980113"/>
                <a:gd name="connsiteX295" fmla="*/ 4366 w 3159046"/>
                <a:gd name="connsiteY295" fmla="*/ 1849582 h 2980113"/>
                <a:gd name="connsiteX296" fmla="*/ 12679 w 3159046"/>
                <a:gd name="connsiteY296" fmla="*/ 1837113 h 2980113"/>
                <a:gd name="connsiteX297" fmla="*/ 16835 w 3159046"/>
                <a:gd name="connsiteY297" fmla="*/ 1816331 h 2980113"/>
                <a:gd name="connsiteX298" fmla="*/ 45930 w 3159046"/>
                <a:gd name="connsiteY298" fmla="*/ 1799706 h 2980113"/>
                <a:gd name="connsiteX299" fmla="*/ 58399 w 3159046"/>
                <a:gd name="connsiteY299" fmla="*/ 1787237 h 2980113"/>
                <a:gd name="connsiteX300" fmla="*/ 83337 w 3159046"/>
                <a:gd name="connsiteY300" fmla="*/ 1783080 h 2980113"/>
                <a:gd name="connsiteX301" fmla="*/ 95806 w 3159046"/>
                <a:gd name="connsiteY301" fmla="*/ 1778924 h 2980113"/>
                <a:gd name="connsiteX302" fmla="*/ 108275 w 3159046"/>
                <a:gd name="connsiteY302" fmla="*/ 1770611 h 2980113"/>
                <a:gd name="connsiteX303" fmla="*/ 137370 w 3159046"/>
                <a:gd name="connsiteY303" fmla="*/ 1753986 h 2980113"/>
                <a:gd name="connsiteX304" fmla="*/ 149839 w 3159046"/>
                <a:gd name="connsiteY304" fmla="*/ 1741517 h 2980113"/>
                <a:gd name="connsiteX305" fmla="*/ 166465 w 3159046"/>
                <a:gd name="connsiteY305" fmla="*/ 1733204 h 2980113"/>
                <a:gd name="connsiteX306" fmla="*/ 191403 w 3159046"/>
                <a:gd name="connsiteY306" fmla="*/ 1708266 h 2980113"/>
                <a:gd name="connsiteX307" fmla="*/ 203872 w 3159046"/>
                <a:gd name="connsiteY307" fmla="*/ 1695797 h 2980113"/>
                <a:gd name="connsiteX308" fmla="*/ 216341 w 3159046"/>
                <a:gd name="connsiteY308" fmla="*/ 1691640 h 2980113"/>
                <a:gd name="connsiteX309" fmla="*/ 228810 w 3159046"/>
                <a:gd name="connsiteY309" fmla="*/ 1620982 h 2980113"/>
                <a:gd name="connsiteX310" fmla="*/ 208028 w 3159046"/>
                <a:gd name="connsiteY310" fmla="*/ 1616826 h 2980113"/>
                <a:gd name="connsiteX311" fmla="*/ 162308 w 3159046"/>
                <a:gd name="connsiteY311" fmla="*/ 1612669 h 2980113"/>
                <a:gd name="connsiteX312" fmla="*/ 149839 w 3159046"/>
                <a:gd name="connsiteY312" fmla="*/ 1604357 h 2980113"/>
                <a:gd name="connsiteX313" fmla="*/ 137370 w 3159046"/>
                <a:gd name="connsiteY313" fmla="*/ 1600200 h 2980113"/>
                <a:gd name="connsiteX314" fmla="*/ 112432 w 3159046"/>
                <a:gd name="connsiteY314" fmla="*/ 1583575 h 2980113"/>
                <a:gd name="connsiteX315" fmla="*/ 104119 w 3159046"/>
                <a:gd name="connsiteY315" fmla="*/ 1571106 h 2980113"/>
                <a:gd name="connsiteX316" fmla="*/ 91650 w 3159046"/>
                <a:gd name="connsiteY316" fmla="*/ 1558637 h 2980113"/>
                <a:gd name="connsiteX317" fmla="*/ 70868 w 3159046"/>
                <a:gd name="connsiteY317" fmla="*/ 1521229 h 2980113"/>
                <a:gd name="connsiteX318" fmla="*/ 58399 w 3159046"/>
                <a:gd name="connsiteY318" fmla="*/ 1512917 h 2980113"/>
                <a:gd name="connsiteX319" fmla="*/ 54243 w 3159046"/>
                <a:gd name="connsiteY319" fmla="*/ 1496291 h 2980113"/>
                <a:gd name="connsiteX320" fmla="*/ 41774 w 3159046"/>
                <a:gd name="connsiteY320" fmla="*/ 1487978 h 2980113"/>
                <a:gd name="connsiteX321" fmla="*/ 33461 w 3159046"/>
                <a:gd name="connsiteY321" fmla="*/ 1475509 h 2980113"/>
                <a:gd name="connsiteX322" fmla="*/ 37617 w 3159046"/>
                <a:gd name="connsiteY322" fmla="*/ 1267691 h 2980113"/>
                <a:gd name="connsiteX323" fmla="*/ 45930 w 3159046"/>
                <a:gd name="connsiteY323" fmla="*/ 1255222 h 2980113"/>
                <a:gd name="connsiteX324" fmla="*/ 58399 w 3159046"/>
                <a:gd name="connsiteY324" fmla="*/ 1242753 h 2980113"/>
                <a:gd name="connsiteX325" fmla="*/ 70868 w 3159046"/>
                <a:gd name="connsiteY325" fmla="*/ 1226128 h 2980113"/>
                <a:gd name="connsiteX326" fmla="*/ 95806 w 3159046"/>
                <a:gd name="connsiteY326" fmla="*/ 1201189 h 2980113"/>
                <a:gd name="connsiteX327" fmla="*/ 108275 w 3159046"/>
                <a:gd name="connsiteY327" fmla="*/ 1188720 h 2980113"/>
                <a:gd name="connsiteX328" fmla="*/ 108275 w 3159046"/>
                <a:gd name="connsiteY328" fmla="*/ 1105593 h 2980113"/>
                <a:gd name="connsiteX329" fmla="*/ 99963 w 3159046"/>
                <a:gd name="connsiteY329" fmla="*/ 1064029 h 2980113"/>
                <a:gd name="connsiteX330" fmla="*/ 91650 w 3159046"/>
                <a:gd name="connsiteY330" fmla="*/ 1039091 h 2980113"/>
                <a:gd name="connsiteX331" fmla="*/ 83337 w 3159046"/>
                <a:gd name="connsiteY331" fmla="*/ 1001684 h 2980113"/>
                <a:gd name="connsiteX332" fmla="*/ 75025 w 3159046"/>
                <a:gd name="connsiteY332" fmla="*/ 989215 h 2980113"/>
                <a:gd name="connsiteX333" fmla="*/ 70868 w 3159046"/>
                <a:gd name="connsiteY333" fmla="*/ 918557 h 2980113"/>
                <a:gd name="connsiteX334" fmla="*/ 195559 w 3159046"/>
                <a:gd name="connsiteY334" fmla="*/ 918557 h 2980113"/>
                <a:gd name="connsiteX335" fmla="*/ 241279 w 3159046"/>
                <a:gd name="connsiteY335" fmla="*/ 852055 h 2980113"/>
                <a:gd name="connsiteX336" fmla="*/ 237123 w 3159046"/>
                <a:gd name="connsiteY336" fmla="*/ 785553 h 2980113"/>
                <a:gd name="connsiteX337" fmla="*/ 228810 w 3159046"/>
                <a:gd name="connsiteY337" fmla="*/ 623455 h 2980113"/>
                <a:gd name="connsiteX338" fmla="*/ 137370 w 3159046"/>
                <a:gd name="connsiteY338" fmla="*/ 619298 h 2980113"/>
                <a:gd name="connsiteX339" fmla="*/ 116588 w 3159046"/>
                <a:gd name="connsiteY339" fmla="*/ 386542 h 2980113"/>
                <a:gd name="connsiteX340" fmla="*/ 178934 w 3159046"/>
                <a:gd name="connsiteY340" fmla="*/ 320040 h 2980113"/>
                <a:gd name="connsiteX341" fmla="*/ 187246 w 3159046"/>
                <a:gd name="connsiteY341" fmla="*/ 282633 h 2980113"/>
                <a:gd name="connsiteX342" fmla="*/ 191403 w 3159046"/>
                <a:gd name="connsiteY342" fmla="*/ 261851 h 2980113"/>
                <a:gd name="connsiteX343" fmla="*/ 212185 w 3159046"/>
                <a:gd name="connsiteY343" fmla="*/ 236913 h 2980113"/>
                <a:gd name="connsiteX344" fmla="*/ 253748 w 3159046"/>
                <a:gd name="connsiteY344" fmla="*/ 236913 h 2980113"/>
                <a:gd name="connsiteX345" fmla="*/ 461566 w 3159046"/>
                <a:gd name="connsiteY345" fmla="*/ 245226 h 2980113"/>
                <a:gd name="connsiteX346" fmla="*/ 532225 w 3159046"/>
                <a:gd name="connsiteY346" fmla="*/ 315884 h 2980113"/>
                <a:gd name="connsiteX347" fmla="*/ 536381 w 3159046"/>
                <a:gd name="connsiteY347" fmla="*/ 357448 h 2980113"/>
                <a:gd name="connsiteX348" fmla="*/ 619508 w 3159046"/>
                <a:gd name="connsiteY348" fmla="*/ 361604 h 2980113"/>
                <a:gd name="connsiteX349" fmla="*/ 619508 w 3159046"/>
                <a:gd name="connsiteY349" fmla="*/ 444731 h 2980113"/>
                <a:gd name="connsiteX350" fmla="*/ 710948 w 3159046"/>
                <a:gd name="connsiteY350" fmla="*/ 444731 h 2980113"/>
                <a:gd name="connsiteX351" fmla="*/ 873046 w 3159046"/>
                <a:gd name="connsiteY351" fmla="*/ 357448 h 2980113"/>
                <a:gd name="connsiteX352" fmla="*/ 893828 w 3159046"/>
                <a:gd name="connsiteY352" fmla="*/ 278477 h 2980113"/>
                <a:gd name="connsiteX353" fmla="*/ 927079 w 3159046"/>
                <a:gd name="connsiteY353" fmla="*/ 249382 h 2980113"/>
                <a:gd name="connsiteX354" fmla="*/ 922923 w 3159046"/>
                <a:gd name="connsiteY354" fmla="*/ 228600 h 2980113"/>
                <a:gd name="connsiteX355" fmla="*/ 906297 w 3159046"/>
                <a:gd name="connsiteY355" fmla="*/ 203662 h 2980113"/>
                <a:gd name="connsiteX356" fmla="*/ 897985 w 3159046"/>
                <a:gd name="connsiteY356" fmla="*/ 191193 h 2980113"/>
                <a:gd name="connsiteX357" fmla="*/ 889672 w 3159046"/>
                <a:gd name="connsiteY357" fmla="*/ 178724 h 2980113"/>
                <a:gd name="connsiteX358" fmla="*/ 877203 w 3159046"/>
                <a:gd name="connsiteY358" fmla="*/ 149629 h 2980113"/>
                <a:gd name="connsiteX359" fmla="*/ 881359 w 3159046"/>
                <a:gd name="connsiteY359" fmla="*/ 112222 h 2980113"/>
                <a:gd name="connsiteX360" fmla="*/ 893828 w 3159046"/>
                <a:gd name="connsiteY360" fmla="*/ 83128 h 2980113"/>
                <a:gd name="connsiteX361" fmla="*/ 856421 w 3159046"/>
                <a:gd name="connsiteY361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18272 w 3159046"/>
                <a:gd name="connsiteY261" fmla="*/ 2963487 h 2980113"/>
                <a:gd name="connsiteX262" fmla="*/ 981111 w 3159046"/>
                <a:gd name="connsiteY262" fmla="*/ 2963487 h 2980113"/>
                <a:gd name="connsiteX263" fmla="*/ 881359 w 3159046"/>
                <a:gd name="connsiteY263" fmla="*/ 2867891 h 2980113"/>
                <a:gd name="connsiteX264" fmla="*/ 827326 w 3159046"/>
                <a:gd name="connsiteY264" fmla="*/ 2813858 h 2980113"/>
                <a:gd name="connsiteX265" fmla="*/ 868890 w 3159046"/>
                <a:gd name="connsiteY265" fmla="*/ 2718262 h 2980113"/>
                <a:gd name="connsiteX266" fmla="*/ 914610 w 3159046"/>
                <a:gd name="connsiteY266" fmla="*/ 2722418 h 2980113"/>
                <a:gd name="connsiteX267" fmla="*/ 939548 w 3159046"/>
                <a:gd name="connsiteY267" fmla="*/ 2726575 h 2980113"/>
                <a:gd name="connsiteX268" fmla="*/ 935392 w 3159046"/>
                <a:gd name="connsiteY268" fmla="*/ 2714106 h 2980113"/>
                <a:gd name="connsiteX269" fmla="*/ 939548 w 3159046"/>
                <a:gd name="connsiteY269" fmla="*/ 2660073 h 2980113"/>
                <a:gd name="connsiteX270" fmla="*/ 947861 w 3159046"/>
                <a:gd name="connsiteY270" fmla="*/ 2647604 h 2980113"/>
                <a:gd name="connsiteX271" fmla="*/ 931235 w 3159046"/>
                <a:gd name="connsiteY271" fmla="*/ 2622666 h 2980113"/>
                <a:gd name="connsiteX272" fmla="*/ 914610 w 3159046"/>
                <a:gd name="connsiteY272" fmla="*/ 2589415 h 2980113"/>
                <a:gd name="connsiteX273" fmla="*/ 897985 w 3159046"/>
                <a:gd name="connsiteY273" fmla="*/ 2564477 h 2980113"/>
                <a:gd name="connsiteX274" fmla="*/ 893828 w 3159046"/>
                <a:gd name="connsiteY274" fmla="*/ 2547851 h 2980113"/>
                <a:gd name="connsiteX275" fmla="*/ 885515 w 3159046"/>
                <a:gd name="connsiteY275" fmla="*/ 2535382 h 2980113"/>
                <a:gd name="connsiteX276" fmla="*/ 881359 w 3159046"/>
                <a:gd name="connsiteY276" fmla="*/ 2522913 h 2980113"/>
                <a:gd name="connsiteX277" fmla="*/ 885515 w 3159046"/>
                <a:gd name="connsiteY277" fmla="*/ 2464724 h 2980113"/>
                <a:gd name="connsiteX278" fmla="*/ 893828 w 3159046"/>
                <a:gd name="connsiteY278" fmla="*/ 2439786 h 2980113"/>
                <a:gd name="connsiteX279" fmla="*/ 710948 w 3159046"/>
                <a:gd name="connsiteY279" fmla="*/ 2452255 h 2980113"/>
                <a:gd name="connsiteX280" fmla="*/ 715105 w 3159046"/>
                <a:gd name="connsiteY280" fmla="*/ 2398222 h 2980113"/>
                <a:gd name="connsiteX281" fmla="*/ 669385 w 3159046"/>
                <a:gd name="connsiteY281" fmla="*/ 2335877 h 2980113"/>
                <a:gd name="connsiteX282" fmla="*/ 665228 w 3159046"/>
                <a:gd name="connsiteY282" fmla="*/ 2281844 h 2980113"/>
                <a:gd name="connsiteX283" fmla="*/ 582101 w 3159046"/>
                <a:gd name="connsiteY283" fmla="*/ 2286000 h 2980113"/>
                <a:gd name="connsiteX284" fmla="*/ 569632 w 3159046"/>
                <a:gd name="connsiteY284" fmla="*/ 2290157 h 2980113"/>
                <a:gd name="connsiteX285" fmla="*/ 536381 w 3159046"/>
                <a:gd name="connsiteY285" fmla="*/ 2302626 h 2980113"/>
                <a:gd name="connsiteX286" fmla="*/ 519755 w 3159046"/>
                <a:gd name="connsiteY286" fmla="*/ 2331720 h 2980113"/>
                <a:gd name="connsiteX287" fmla="*/ 511443 w 3159046"/>
                <a:gd name="connsiteY287" fmla="*/ 2369128 h 2980113"/>
                <a:gd name="connsiteX288" fmla="*/ 498974 w 3159046"/>
                <a:gd name="connsiteY288" fmla="*/ 2377440 h 2980113"/>
                <a:gd name="connsiteX289" fmla="*/ 490661 w 3159046"/>
                <a:gd name="connsiteY289" fmla="*/ 2389909 h 2980113"/>
                <a:gd name="connsiteX290" fmla="*/ 478192 w 3159046"/>
                <a:gd name="connsiteY290" fmla="*/ 2398222 h 2980113"/>
                <a:gd name="connsiteX291" fmla="*/ 474035 w 3159046"/>
                <a:gd name="connsiteY291" fmla="*/ 2402378 h 2980113"/>
                <a:gd name="connsiteX292" fmla="*/ 166465 w 3159046"/>
                <a:gd name="connsiteY292" fmla="*/ 2402378 h 2980113"/>
                <a:gd name="connsiteX293" fmla="*/ 166465 w 3159046"/>
                <a:gd name="connsiteY293" fmla="*/ 1990898 h 2980113"/>
                <a:gd name="connsiteX294" fmla="*/ 91650 w 3159046"/>
                <a:gd name="connsiteY294" fmla="*/ 1899458 h 2980113"/>
                <a:gd name="connsiteX295" fmla="*/ 8523 w 3159046"/>
                <a:gd name="connsiteY295" fmla="*/ 1899458 h 2980113"/>
                <a:gd name="connsiteX296" fmla="*/ 4366 w 3159046"/>
                <a:gd name="connsiteY296" fmla="*/ 1849582 h 2980113"/>
                <a:gd name="connsiteX297" fmla="*/ 12679 w 3159046"/>
                <a:gd name="connsiteY297" fmla="*/ 1837113 h 2980113"/>
                <a:gd name="connsiteX298" fmla="*/ 16835 w 3159046"/>
                <a:gd name="connsiteY298" fmla="*/ 1816331 h 2980113"/>
                <a:gd name="connsiteX299" fmla="*/ 45930 w 3159046"/>
                <a:gd name="connsiteY299" fmla="*/ 1799706 h 2980113"/>
                <a:gd name="connsiteX300" fmla="*/ 58399 w 3159046"/>
                <a:gd name="connsiteY300" fmla="*/ 1787237 h 2980113"/>
                <a:gd name="connsiteX301" fmla="*/ 83337 w 3159046"/>
                <a:gd name="connsiteY301" fmla="*/ 1783080 h 2980113"/>
                <a:gd name="connsiteX302" fmla="*/ 95806 w 3159046"/>
                <a:gd name="connsiteY302" fmla="*/ 1778924 h 2980113"/>
                <a:gd name="connsiteX303" fmla="*/ 108275 w 3159046"/>
                <a:gd name="connsiteY303" fmla="*/ 1770611 h 2980113"/>
                <a:gd name="connsiteX304" fmla="*/ 137370 w 3159046"/>
                <a:gd name="connsiteY304" fmla="*/ 1753986 h 2980113"/>
                <a:gd name="connsiteX305" fmla="*/ 149839 w 3159046"/>
                <a:gd name="connsiteY305" fmla="*/ 1741517 h 2980113"/>
                <a:gd name="connsiteX306" fmla="*/ 166465 w 3159046"/>
                <a:gd name="connsiteY306" fmla="*/ 1733204 h 2980113"/>
                <a:gd name="connsiteX307" fmla="*/ 191403 w 3159046"/>
                <a:gd name="connsiteY307" fmla="*/ 1708266 h 2980113"/>
                <a:gd name="connsiteX308" fmla="*/ 203872 w 3159046"/>
                <a:gd name="connsiteY308" fmla="*/ 1695797 h 2980113"/>
                <a:gd name="connsiteX309" fmla="*/ 216341 w 3159046"/>
                <a:gd name="connsiteY309" fmla="*/ 1691640 h 2980113"/>
                <a:gd name="connsiteX310" fmla="*/ 228810 w 3159046"/>
                <a:gd name="connsiteY310" fmla="*/ 1620982 h 2980113"/>
                <a:gd name="connsiteX311" fmla="*/ 208028 w 3159046"/>
                <a:gd name="connsiteY311" fmla="*/ 1616826 h 2980113"/>
                <a:gd name="connsiteX312" fmla="*/ 162308 w 3159046"/>
                <a:gd name="connsiteY312" fmla="*/ 1612669 h 2980113"/>
                <a:gd name="connsiteX313" fmla="*/ 149839 w 3159046"/>
                <a:gd name="connsiteY313" fmla="*/ 1604357 h 2980113"/>
                <a:gd name="connsiteX314" fmla="*/ 137370 w 3159046"/>
                <a:gd name="connsiteY314" fmla="*/ 1600200 h 2980113"/>
                <a:gd name="connsiteX315" fmla="*/ 112432 w 3159046"/>
                <a:gd name="connsiteY315" fmla="*/ 1583575 h 2980113"/>
                <a:gd name="connsiteX316" fmla="*/ 104119 w 3159046"/>
                <a:gd name="connsiteY316" fmla="*/ 1571106 h 2980113"/>
                <a:gd name="connsiteX317" fmla="*/ 91650 w 3159046"/>
                <a:gd name="connsiteY317" fmla="*/ 1558637 h 2980113"/>
                <a:gd name="connsiteX318" fmla="*/ 70868 w 3159046"/>
                <a:gd name="connsiteY318" fmla="*/ 1521229 h 2980113"/>
                <a:gd name="connsiteX319" fmla="*/ 58399 w 3159046"/>
                <a:gd name="connsiteY319" fmla="*/ 1512917 h 2980113"/>
                <a:gd name="connsiteX320" fmla="*/ 54243 w 3159046"/>
                <a:gd name="connsiteY320" fmla="*/ 1496291 h 2980113"/>
                <a:gd name="connsiteX321" fmla="*/ 41774 w 3159046"/>
                <a:gd name="connsiteY321" fmla="*/ 1487978 h 2980113"/>
                <a:gd name="connsiteX322" fmla="*/ 33461 w 3159046"/>
                <a:gd name="connsiteY322" fmla="*/ 1475509 h 2980113"/>
                <a:gd name="connsiteX323" fmla="*/ 37617 w 3159046"/>
                <a:gd name="connsiteY323" fmla="*/ 1267691 h 2980113"/>
                <a:gd name="connsiteX324" fmla="*/ 45930 w 3159046"/>
                <a:gd name="connsiteY324" fmla="*/ 1255222 h 2980113"/>
                <a:gd name="connsiteX325" fmla="*/ 58399 w 3159046"/>
                <a:gd name="connsiteY325" fmla="*/ 1242753 h 2980113"/>
                <a:gd name="connsiteX326" fmla="*/ 70868 w 3159046"/>
                <a:gd name="connsiteY326" fmla="*/ 1226128 h 2980113"/>
                <a:gd name="connsiteX327" fmla="*/ 95806 w 3159046"/>
                <a:gd name="connsiteY327" fmla="*/ 1201189 h 2980113"/>
                <a:gd name="connsiteX328" fmla="*/ 108275 w 3159046"/>
                <a:gd name="connsiteY328" fmla="*/ 1188720 h 2980113"/>
                <a:gd name="connsiteX329" fmla="*/ 108275 w 3159046"/>
                <a:gd name="connsiteY329" fmla="*/ 1105593 h 2980113"/>
                <a:gd name="connsiteX330" fmla="*/ 99963 w 3159046"/>
                <a:gd name="connsiteY330" fmla="*/ 1064029 h 2980113"/>
                <a:gd name="connsiteX331" fmla="*/ 91650 w 3159046"/>
                <a:gd name="connsiteY331" fmla="*/ 1039091 h 2980113"/>
                <a:gd name="connsiteX332" fmla="*/ 83337 w 3159046"/>
                <a:gd name="connsiteY332" fmla="*/ 1001684 h 2980113"/>
                <a:gd name="connsiteX333" fmla="*/ 75025 w 3159046"/>
                <a:gd name="connsiteY333" fmla="*/ 989215 h 2980113"/>
                <a:gd name="connsiteX334" fmla="*/ 70868 w 3159046"/>
                <a:gd name="connsiteY334" fmla="*/ 918557 h 2980113"/>
                <a:gd name="connsiteX335" fmla="*/ 195559 w 3159046"/>
                <a:gd name="connsiteY335" fmla="*/ 918557 h 2980113"/>
                <a:gd name="connsiteX336" fmla="*/ 241279 w 3159046"/>
                <a:gd name="connsiteY336" fmla="*/ 852055 h 2980113"/>
                <a:gd name="connsiteX337" fmla="*/ 237123 w 3159046"/>
                <a:gd name="connsiteY337" fmla="*/ 785553 h 2980113"/>
                <a:gd name="connsiteX338" fmla="*/ 228810 w 3159046"/>
                <a:gd name="connsiteY338" fmla="*/ 623455 h 2980113"/>
                <a:gd name="connsiteX339" fmla="*/ 137370 w 3159046"/>
                <a:gd name="connsiteY339" fmla="*/ 619298 h 2980113"/>
                <a:gd name="connsiteX340" fmla="*/ 116588 w 3159046"/>
                <a:gd name="connsiteY340" fmla="*/ 386542 h 2980113"/>
                <a:gd name="connsiteX341" fmla="*/ 178934 w 3159046"/>
                <a:gd name="connsiteY341" fmla="*/ 320040 h 2980113"/>
                <a:gd name="connsiteX342" fmla="*/ 187246 w 3159046"/>
                <a:gd name="connsiteY342" fmla="*/ 282633 h 2980113"/>
                <a:gd name="connsiteX343" fmla="*/ 191403 w 3159046"/>
                <a:gd name="connsiteY343" fmla="*/ 261851 h 2980113"/>
                <a:gd name="connsiteX344" fmla="*/ 212185 w 3159046"/>
                <a:gd name="connsiteY344" fmla="*/ 236913 h 2980113"/>
                <a:gd name="connsiteX345" fmla="*/ 253748 w 3159046"/>
                <a:gd name="connsiteY345" fmla="*/ 236913 h 2980113"/>
                <a:gd name="connsiteX346" fmla="*/ 461566 w 3159046"/>
                <a:gd name="connsiteY346" fmla="*/ 245226 h 2980113"/>
                <a:gd name="connsiteX347" fmla="*/ 532225 w 3159046"/>
                <a:gd name="connsiteY347" fmla="*/ 315884 h 2980113"/>
                <a:gd name="connsiteX348" fmla="*/ 536381 w 3159046"/>
                <a:gd name="connsiteY348" fmla="*/ 357448 h 2980113"/>
                <a:gd name="connsiteX349" fmla="*/ 619508 w 3159046"/>
                <a:gd name="connsiteY349" fmla="*/ 361604 h 2980113"/>
                <a:gd name="connsiteX350" fmla="*/ 619508 w 3159046"/>
                <a:gd name="connsiteY350" fmla="*/ 444731 h 2980113"/>
                <a:gd name="connsiteX351" fmla="*/ 710948 w 3159046"/>
                <a:gd name="connsiteY351" fmla="*/ 444731 h 2980113"/>
                <a:gd name="connsiteX352" fmla="*/ 873046 w 3159046"/>
                <a:gd name="connsiteY352" fmla="*/ 357448 h 2980113"/>
                <a:gd name="connsiteX353" fmla="*/ 893828 w 3159046"/>
                <a:gd name="connsiteY353" fmla="*/ 278477 h 2980113"/>
                <a:gd name="connsiteX354" fmla="*/ 927079 w 3159046"/>
                <a:gd name="connsiteY354" fmla="*/ 249382 h 2980113"/>
                <a:gd name="connsiteX355" fmla="*/ 922923 w 3159046"/>
                <a:gd name="connsiteY355" fmla="*/ 228600 h 2980113"/>
                <a:gd name="connsiteX356" fmla="*/ 906297 w 3159046"/>
                <a:gd name="connsiteY356" fmla="*/ 203662 h 2980113"/>
                <a:gd name="connsiteX357" fmla="*/ 897985 w 3159046"/>
                <a:gd name="connsiteY357" fmla="*/ 191193 h 2980113"/>
                <a:gd name="connsiteX358" fmla="*/ 889672 w 3159046"/>
                <a:gd name="connsiteY358" fmla="*/ 178724 h 2980113"/>
                <a:gd name="connsiteX359" fmla="*/ 877203 w 3159046"/>
                <a:gd name="connsiteY359" fmla="*/ 149629 h 2980113"/>
                <a:gd name="connsiteX360" fmla="*/ 881359 w 3159046"/>
                <a:gd name="connsiteY360" fmla="*/ 112222 h 2980113"/>
                <a:gd name="connsiteX361" fmla="*/ 893828 w 3159046"/>
                <a:gd name="connsiteY361" fmla="*/ 83128 h 2980113"/>
                <a:gd name="connsiteX362" fmla="*/ 856421 w 3159046"/>
                <a:gd name="connsiteY362" fmla="*/ 0 h 2980113"/>
                <a:gd name="connsiteX0" fmla="*/ 856421 w 3159046"/>
                <a:gd name="connsiteY0" fmla="*/ 0 h 2980113"/>
                <a:gd name="connsiteX1" fmla="*/ 1774977 w 3159046"/>
                <a:gd name="connsiteY1" fmla="*/ 12469 h 2980113"/>
                <a:gd name="connsiteX2" fmla="*/ 1754195 w 3159046"/>
                <a:gd name="connsiteY2" fmla="*/ 78971 h 2980113"/>
                <a:gd name="connsiteX3" fmla="*/ 1750039 w 3159046"/>
                <a:gd name="connsiteY3" fmla="*/ 116378 h 2980113"/>
                <a:gd name="connsiteX4" fmla="*/ 1758352 w 3159046"/>
                <a:gd name="connsiteY4" fmla="*/ 133004 h 2980113"/>
                <a:gd name="connsiteX5" fmla="*/ 1808228 w 3159046"/>
                <a:gd name="connsiteY5" fmla="*/ 128848 h 2980113"/>
                <a:gd name="connsiteX6" fmla="*/ 1824854 w 3159046"/>
                <a:gd name="connsiteY6" fmla="*/ 116378 h 2980113"/>
                <a:gd name="connsiteX7" fmla="*/ 1824854 w 3159046"/>
                <a:gd name="connsiteY7" fmla="*/ 66502 h 2980113"/>
                <a:gd name="connsiteX8" fmla="*/ 1829010 w 3159046"/>
                <a:gd name="connsiteY8" fmla="*/ 45720 h 2980113"/>
                <a:gd name="connsiteX9" fmla="*/ 1853948 w 3159046"/>
                <a:gd name="connsiteY9" fmla="*/ 54033 h 2980113"/>
                <a:gd name="connsiteX10" fmla="*/ 1862261 w 3159046"/>
                <a:gd name="connsiteY10" fmla="*/ 78971 h 2980113"/>
                <a:gd name="connsiteX11" fmla="*/ 1866417 w 3159046"/>
                <a:gd name="connsiteY11" fmla="*/ 91440 h 2980113"/>
                <a:gd name="connsiteX12" fmla="*/ 1858105 w 3159046"/>
                <a:gd name="connsiteY12" fmla="*/ 170411 h 2980113"/>
                <a:gd name="connsiteX13" fmla="*/ 1845635 w 3159046"/>
                <a:gd name="connsiteY13" fmla="*/ 178724 h 2980113"/>
                <a:gd name="connsiteX14" fmla="*/ 1841479 w 3159046"/>
                <a:gd name="connsiteY14" fmla="*/ 191193 h 2980113"/>
                <a:gd name="connsiteX15" fmla="*/ 1816541 w 3159046"/>
                <a:gd name="connsiteY15" fmla="*/ 211975 h 2980113"/>
                <a:gd name="connsiteX16" fmla="*/ 1795759 w 3159046"/>
                <a:gd name="connsiteY16" fmla="*/ 236913 h 2980113"/>
                <a:gd name="connsiteX17" fmla="*/ 1791603 w 3159046"/>
                <a:gd name="connsiteY17" fmla="*/ 249382 h 2980113"/>
                <a:gd name="connsiteX18" fmla="*/ 1845635 w 3159046"/>
                <a:gd name="connsiteY18" fmla="*/ 315884 h 2980113"/>
                <a:gd name="connsiteX19" fmla="*/ 1853948 w 3159046"/>
                <a:gd name="connsiteY19" fmla="*/ 332509 h 2980113"/>
                <a:gd name="connsiteX20" fmla="*/ 1862261 w 3159046"/>
                <a:gd name="connsiteY20" fmla="*/ 344978 h 2980113"/>
                <a:gd name="connsiteX21" fmla="*/ 1841479 w 3159046"/>
                <a:gd name="connsiteY21" fmla="*/ 365760 h 2980113"/>
                <a:gd name="connsiteX22" fmla="*/ 1820697 w 3159046"/>
                <a:gd name="connsiteY22" fmla="*/ 386542 h 2980113"/>
                <a:gd name="connsiteX23" fmla="*/ 1795759 w 3159046"/>
                <a:gd name="connsiteY23" fmla="*/ 411480 h 2980113"/>
                <a:gd name="connsiteX24" fmla="*/ 1783290 w 3159046"/>
                <a:gd name="connsiteY24" fmla="*/ 423949 h 2980113"/>
                <a:gd name="connsiteX25" fmla="*/ 1787446 w 3159046"/>
                <a:gd name="connsiteY25" fmla="*/ 448888 h 2980113"/>
                <a:gd name="connsiteX26" fmla="*/ 1812385 w 3159046"/>
                <a:gd name="connsiteY26" fmla="*/ 457200 h 2980113"/>
                <a:gd name="connsiteX27" fmla="*/ 1824854 w 3159046"/>
                <a:gd name="connsiteY27" fmla="*/ 461357 h 2980113"/>
                <a:gd name="connsiteX28" fmla="*/ 1837323 w 3159046"/>
                <a:gd name="connsiteY28" fmla="*/ 465513 h 2980113"/>
                <a:gd name="connsiteX29" fmla="*/ 1874730 w 3159046"/>
                <a:gd name="connsiteY29" fmla="*/ 461357 h 2980113"/>
                <a:gd name="connsiteX30" fmla="*/ 1899668 w 3159046"/>
                <a:gd name="connsiteY30" fmla="*/ 440575 h 2980113"/>
                <a:gd name="connsiteX31" fmla="*/ 1912137 w 3159046"/>
                <a:gd name="connsiteY31" fmla="*/ 432262 h 2980113"/>
                <a:gd name="connsiteX32" fmla="*/ 1924606 w 3159046"/>
                <a:gd name="connsiteY32" fmla="*/ 436418 h 2980113"/>
                <a:gd name="connsiteX33" fmla="*/ 1932919 w 3159046"/>
                <a:gd name="connsiteY33" fmla="*/ 453044 h 2980113"/>
                <a:gd name="connsiteX34" fmla="*/ 1920450 w 3159046"/>
                <a:gd name="connsiteY34" fmla="*/ 482138 h 2980113"/>
                <a:gd name="connsiteX35" fmla="*/ 1907981 w 3159046"/>
                <a:gd name="connsiteY35" fmla="*/ 494608 h 2980113"/>
                <a:gd name="connsiteX36" fmla="*/ 1887199 w 3159046"/>
                <a:gd name="connsiteY36" fmla="*/ 498764 h 2980113"/>
                <a:gd name="connsiteX37" fmla="*/ 1874730 w 3159046"/>
                <a:gd name="connsiteY37" fmla="*/ 511233 h 2980113"/>
                <a:gd name="connsiteX38" fmla="*/ 1903825 w 3159046"/>
                <a:gd name="connsiteY38" fmla="*/ 532015 h 2980113"/>
                <a:gd name="connsiteX39" fmla="*/ 1916294 w 3159046"/>
                <a:gd name="connsiteY39" fmla="*/ 540328 h 2980113"/>
                <a:gd name="connsiteX40" fmla="*/ 1928763 w 3159046"/>
                <a:gd name="connsiteY40" fmla="*/ 544484 h 2980113"/>
                <a:gd name="connsiteX41" fmla="*/ 1949545 w 3159046"/>
                <a:gd name="connsiteY41" fmla="*/ 569422 h 2980113"/>
                <a:gd name="connsiteX42" fmla="*/ 1953701 w 3159046"/>
                <a:gd name="connsiteY42" fmla="*/ 594360 h 2980113"/>
                <a:gd name="connsiteX43" fmla="*/ 1928763 w 3159046"/>
                <a:gd name="connsiteY43" fmla="*/ 602673 h 2980113"/>
                <a:gd name="connsiteX44" fmla="*/ 1891355 w 3159046"/>
                <a:gd name="connsiteY44" fmla="*/ 598517 h 2980113"/>
                <a:gd name="connsiteX45" fmla="*/ 1866417 w 3159046"/>
                <a:gd name="connsiteY45" fmla="*/ 577735 h 2980113"/>
                <a:gd name="connsiteX46" fmla="*/ 1853948 w 3159046"/>
                <a:gd name="connsiteY46" fmla="*/ 565266 h 2980113"/>
                <a:gd name="connsiteX47" fmla="*/ 1845635 w 3159046"/>
                <a:gd name="connsiteY47" fmla="*/ 544484 h 2980113"/>
                <a:gd name="connsiteX48" fmla="*/ 1837323 w 3159046"/>
                <a:gd name="connsiteY48" fmla="*/ 556953 h 2980113"/>
                <a:gd name="connsiteX49" fmla="*/ 1829010 w 3159046"/>
                <a:gd name="connsiteY49" fmla="*/ 573578 h 2980113"/>
                <a:gd name="connsiteX50" fmla="*/ 1833166 w 3159046"/>
                <a:gd name="connsiteY50" fmla="*/ 615142 h 2980113"/>
                <a:gd name="connsiteX51" fmla="*/ 1853948 w 3159046"/>
                <a:gd name="connsiteY51" fmla="*/ 635924 h 2980113"/>
                <a:gd name="connsiteX52" fmla="*/ 1866417 w 3159046"/>
                <a:gd name="connsiteY52" fmla="*/ 648393 h 2980113"/>
                <a:gd name="connsiteX53" fmla="*/ 1957857 w 3159046"/>
                <a:gd name="connsiteY53" fmla="*/ 648393 h 2980113"/>
                <a:gd name="connsiteX54" fmla="*/ 1962014 w 3159046"/>
                <a:gd name="connsiteY54" fmla="*/ 660862 h 2980113"/>
                <a:gd name="connsiteX55" fmla="*/ 1953701 w 3159046"/>
                <a:gd name="connsiteY55" fmla="*/ 677488 h 2980113"/>
                <a:gd name="connsiteX56" fmla="*/ 1949545 w 3159046"/>
                <a:gd name="connsiteY56" fmla="*/ 710738 h 2980113"/>
                <a:gd name="connsiteX57" fmla="*/ 1924606 w 3159046"/>
                <a:gd name="connsiteY57" fmla="*/ 735677 h 2980113"/>
                <a:gd name="connsiteX58" fmla="*/ 1932919 w 3159046"/>
                <a:gd name="connsiteY58" fmla="*/ 748146 h 2980113"/>
                <a:gd name="connsiteX59" fmla="*/ 1966170 w 3159046"/>
                <a:gd name="connsiteY59" fmla="*/ 756458 h 2980113"/>
                <a:gd name="connsiteX60" fmla="*/ 2036828 w 3159046"/>
                <a:gd name="connsiteY60" fmla="*/ 739833 h 2980113"/>
                <a:gd name="connsiteX61" fmla="*/ 2049297 w 3159046"/>
                <a:gd name="connsiteY61" fmla="*/ 727364 h 2980113"/>
                <a:gd name="connsiteX62" fmla="*/ 2065923 w 3159046"/>
                <a:gd name="connsiteY62" fmla="*/ 731520 h 2980113"/>
                <a:gd name="connsiteX63" fmla="*/ 2049297 w 3159046"/>
                <a:gd name="connsiteY63" fmla="*/ 764771 h 2980113"/>
                <a:gd name="connsiteX64" fmla="*/ 2024359 w 3159046"/>
                <a:gd name="connsiteY64" fmla="*/ 781397 h 2980113"/>
                <a:gd name="connsiteX65" fmla="*/ 2011890 w 3159046"/>
                <a:gd name="connsiteY65" fmla="*/ 798022 h 2980113"/>
                <a:gd name="connsiteX66" fmla="*/ 1953701 w 3159046"/>
                <a:gd name="connsiteY66" fmla="*/ 810491 h 2980113"/>
                <a:gd name="connsiteX67" fmla="*/ 1945388 w 3159046"/>
                <a:gd name="connsiteY67" fmla="*/ 822960 h 2980113"/>
                <a:gd name="connsiteX68" fmla="*/ 1953701 w 3159046"/>
                <a:gd name="connsiteY68" fmla="*/ 860368 h 2980113"/>
                <a:gd name="connsiteX69" fmla="*/ 1957857 w 3159046"/>
                <a:gd name="connsiteY69" fmla="*/ 885306 h 2980113"/>
                <a:gd name="connsiteX70" fmla="*/ 1949545 w 3159046"/>
                <a:gd name="connsiteY70" fmla="*/ 906088 h 2980113"/>
                <a:gd name="connsiteX71" fmla="*/ 1920450 w 3159046"/>
                <a:gd name="connsiteY71" fmla="*/ 893618 h 2980113"/>
                <a:gd name="connsiteX72" fmla="*/ 1912137 w 3159046"/>
                <a:gd name="connsiteY72" fmla="*/ 881149 h 2980113"/>
                <a:gd name="connsiteX73" fmla="*/ 1878886 w 3159046"/>
                <a:gd name="connsiteY73" fmla="*/ 881149 h 2980113"/>
                <a:gd name="connsiteX74" fmla="*/ 1866417 w 3159046"/>
                <a:gd name="connsiteY74" fmla="*/ 889462 h 2980113"/>
                <a:gd name="connsiteX75" fmla="*/ 1829010 w 3159046"/>
                <a:gd name="connsiteY75" fmla="*/ 897775 h 2980113"/>
                <a:gd name="connsiteX76" fmla="*/ 1808228 w 3159046"/>
                <a:gd name="connsiteY76" fmla="*/ 918557 h 2980113"/>
                <a:gd name="connsiteX77" fmla="*/ 1799915 w 3159046"/>
                <a:gd name="connsiteY77" fmla="*/ 931026 h 2980113"/>
                <a:gd name="connsiteX78" fmla="*/ 1783290 w 3159046"/>
                <a:gd name="connsiteY78" fmla="*/ 935182 h 2980113"/>
                <a:gd name="connsiteX79" fmla="*/ 1770821 w 3159046"/>
                <a:gd name="connsiteY79" fmla="*/ 939338 h 2980113"/>
                <a:gd name="connsiteX80" fmla="*/ 1762508 w 3159046"/>
                <a:gd name="connsiteY80" fmla="*/ 951808 h 2980113"/>
                <a:gd name="connsiteX81" fmla="*/ 1783290 w 3159046"/>
                <a:gd name="connsiteY81" fmla="*/ 989215 h 2980113"/>
                <a:gd name="connsiteX82" fmla="*/ 1874730 w 3159046"/>
                <a:gd name="connsiteY82" fmla="*/ 985058 h 2980113"/>
                <a:gd name="connsiteX83" fmla="*/ 1899668 w 3159046"/>
                <a:gd name="connsiteY83" fmla="*/ 976746 h 2980113"/>
                <a:gd name="connsiteX84" fmla="*/ 1907981 w 3159046"/>
                <a:gd name="connsiteY84" fmla="*/ 964277 h 2980113"/>
                <a:gd name="connsiteX85" fmla="*/ 1945388 w 3159046"/>
                <a:gd name="connsiteY85" fmla="*/ 980902 h 2980113"/>
                <a:gd name="connsiteX86" fmla="*/ 1928763 w 3159046"/>
                <a:gd name="connsiteY86" fmla="*/ 997528 h 2980113"/>
                <a:gd name="connsiteX87" fmla="*/ 1891355 w 3159046"/>
                <a:gd name="connsiteY87" fmla="*/ 1034935 h 2980113"/>
                <a:gd name="connsiteX88" fmla="*/ 1883043 w 3159046"/>
                <a:gd name="connsiteY88" fmla="*/ 1047404 h 2980113"/>
                <a:gd name="connsiteX89" fmla="*/ 1787446 w 3159046"/>
                <a:gd name="connsiteY89" fmla="*/ 1068186 h 2980113"/>
                <a:gd name="connsiteX90" fmla="*/ 1816541 w 3159046"/>
                <a:gd name="connsiteY90" fmla="*/ 1101437 h 2980113"/>
                <a:gd name="connsiteX91" fmla="*/ 1841479 w 3159046"/>
                <a:gd name="connsiteY91" fmla="*/ 1118062 h 2980113"/>
                <a:gd name="connsiteX92" fmla="*/ 1841479 w 3159046"/>
                <a:gd name="connsiteY92" fmla="*/ 1143000 h 2980113"/>
                <a:gd name="connsiteX93" fmla="*/ 1824854 w 3159046"/>
                <a:gd name="connsiteY93" fmla="*/ 1151313 h 2980113"/>
                <a:gd name="connsiteX94" fmla="*/ 1795759 w 3159046"/>
                <a:gd name="connsiteY94" fmla="*/ 1172095 h 2980113"/>
                <a:gd name="connsiteX95" fmla="*/ 1770821 w 3159046"/>
                <a:gd name="connsiteY95" fmla="*/ 1180408 h 2980113"/>
                <a:gd name="connsiteX96" fmla="*/ 1758352 w 3159046"/>
                <a:gd name="connsiteY96" fmla="*/ 1184564 h 2980113"/>
                <a:gd name="connsiteX97" fmla="*/ 1741726 w 3159046"/>
                <a:gd name="connsiteY97" fmla="*/ 1246909 h 2980113"/>
                <a:gd name="connsiteX98" fmla="*/ 1729257 w 3159046"/>
                <a:gd name="connsiteY98" fmla="*/ 1255222 h 2980113"/>
                <a:gd name="connsiteX99" fmla="*/ 1700163 w 3159046"/>
                <a:gd name="connsiteY99" fmla="*/ 1271848 h 2980113"/>
                <a:gd name="connsiteX100" fmla="*/ 1671068 w 3159046"/>
                <a:gd name="connsiteY100" fmla="*/ 1292629 h 2980113"/>
                <a:gd name="connsiteX101" fmla="*/ 1666912 w 3159046"/>
                <a:gd name="connsiteY101" fmla="*/ 1338349 h 2980113"/>
                <a:gd name="connsiteX102" fmla="*/ 1621192 w 3159046"/>
                <a:gd name="connsiteY102" fmla="*/ 1334193 h 2980113"/>
                <a:gd name="connsiteX103" fmla="*/ 1604566 w 3159046"/>
                <a:gd name="connsiteY103" fmla="*/ 1338349 h 2980113"/>
                <a:gd name="connsiteX104" fmla="*/ 1600410 w 3159046"/>
                <a:gd name="connsiteY104" fmla="*/ 1350818 h 2980113"/>
                <a:gd name="connsiteX105" fmla="*/ 1596254 w 3159046"/>
                <a:gd name="connsiteY105" fmla="*/ 1371600 h 2980113"/>
                <a:gd name="connsiteX106" fmla="*/ 1587941 w 3159046"/>
                <a:gd name="connsiteY106" fmla="*/ 1384069 h 2980113"/>
                <a:gd name="connsiteX107" fmla="*/ 1579628 w 3159046"/>
                <a:gd name="connsiteY107" fmla="*/ 1404851 h 2980113"/>
                <a:gd name="connsiteX108" fmla="*/ 1612879 w 3159046"/>
                <a:gd name="connsiteY108" fmla="*/ 1417320 h 2980113"/>
                <a:gd name="connsiteX109" fmla="*/ 1646130 w 3159046"/>
                <a:gd name="connsiteY109" fmla="*/ 1396538 h 2980113"/>
                <a:gd name="connsiteX110" fmla="*/ 1675225 w 3159046"/>
                <a:gd name="connsiteY110" fmla="*/ 1404851 h 2980113"/>
                <a:gd name="connsiteX111" fmla="*/ 1691850 w 3159046"/>
                <a:gd name="connsiteY111" fmla="*/ 1429789 h 2980113"/>
                <a:gd name="connsiteX112" fmla="*/ 1675225 w 3159046"/>
                <a:gd name="connsiteY112" fmla="*/ 1442258 h 2980113"/>
                <a:gd name="connsiteX113" fmla="*/ 1633661 w 3159046"/>
                <a:gd name="connsiteY113" fmla="*/ 1446415 h 2980113"/>
                <a:gd name="connsiteX114" fmla="*/ 1575472 w 3159046"/>
                <a:gd name="connsiteY114" fmla="*/ 1450571 h 2980113"/>
                <a:gd name="connsiteX115" fmla="*/ 1554690 w 3159046"/>
                <a:gd name="connsiteY115" fmla="*/ 1492135 h 2980113"/>
                <a:gd name="connsiteX116" fmla="*/ 1533908 w 3159046"/>
                <a:gd name="connsiteY116" fmla="*/ 1571106 h 2980113"/>
                <a:gd name="connsiteX117" fmla="*/ 1504814 w 3159046"/>
                <a:gd name="connsiteY117" fmla="*/ 1566949 h 2980113"/>
                <a:gd name="connsiteX118" fmla="*/ 1479875 w 3159046"/>
                <a:gd name="connsiteY118" fmla="*/ 1554480 h 2980113"/>
                <a:gd name="connsiteX119" fmla="*/ 1467406 w 3159046"/>
                <a:gd name="connsiteY119" fmla="*/ 1546168 h 2980113"/>
                <a:gd name="connsiteX120" fmla="*/ 1442468 w 3159046"/>
                <a:gd name="connsiteY120" fmla="*/ 1562793 h 2980113"/>
                <a:gd name="connsiteX121" fmla="*/ 1454937 w 3159046"/>
                <a:gd name="connsiteY121" fmla="*/ 1604357 h 2980113"/>
                <a:gd name="connsiteX122" fmla="*/ 1467406 w 3159046"/>
                <a:gd name="connsiteY122" fmla="*/ 1612669 h 2980113"/>
                <a:gd name="connsiteX123" fmla="*/ 1508970 w 3159046"/>
                <a:gd name="connsiteY123" fmla="*/ 1608513 h 2980113"/>
                <a:gd name="connsiteX124" fmla="*/ 1538065 w 3159046"/>
                <a:gd name="connsiteY124" fmla="*/ 1612669 h 2980113"/>
                <a:gd name="connsiteX125" fmla="*/ 1508970 w 3159046"/>
                <a:gd name="connsiteY125" fmla="*/ 1641764 h 2980113"/>
                <a:gd name="connsiteX126" fmla="*/ 1500657 w 3159046"/>
                <a:gd name="connsiteY126" fmla="*/ 1654233 h 2980113"/>
                <a:gd name="connsiteX127" fmla="*/ 1463250 w 3159046"/>
                <a:gd name="connsiteY127" fmla="*/ 1675015 h 2980113"/>
                <a:gd name="connsiteX128" fmla="*/ 1434155 w 3159046"/>
                <a:gd name="connsiteY128" fmla="*/ 1687484 h 2980113"/>
                <a:gd name="connsiteX129" fmla="*/ 1429999 w 3159046"/>
                <a:gd name="connsiteY129" fmla="*/ 1687484 h 2980113"/>
                <a:gd name="connsiteX130" fmla="*/ 1438312 w 3159046"/>
                <a:gd name="connsiteY130" fmla="*/ 1787237 h 2980113"/>
                <a:gd name="connsiteX131" fmla="*/ 1463250 w 3159046"/>
                <a:gd name="connsiteY131" fmla="*/ 1820488 h 2980113"/>
                <a:gd name="connsiteX132" fmla="*/ 1471563 w 3159046"/>
                <a:gd name="connsiteY132" fmla="*/ 1832957 h 2980113"/>
                <a:gd name="connsiteX133" fmla="*/ 1475719 w 3159046"/>
                <a:gd name="connsiteY133" fmla="*/ 1845426 h 2980113"/>
                <a:gd name="connsiteX134" fmla="*/ 1417530 w 3159046"/>
                <a:gd name="connsiteY134" fmla="*/ 1845426 h 2980113"/>
                <a:gd name="connsiteX135" fmla="*/ 1413374 w 3159046"/>
                <a:gd name="connsiteY135" fmla="*/ 1832957 h 2980113"/>
                <a:gd name="connsiteX136" fmla="*/ 1400905 w 3159046"/>
                <a:gd name="connsiteY136" fmla="*/ 1820488 h 2980113"/>
                <a:gd name="connsiteX137" fmla="*/ 1380123 w 3159046"/>
                <a:gd name="connsiteY137" fmla="*/ 1799706 h 2980113"/>
                <a:gd name="connsiteX138" fmla="*/ 1375966 w 3159046"/>
                <a:gd name="connsiteY138" fmla="*/ 1812175 h 2980113"/>
                <a:gd name="connsiteX139" fmla="*/ 1371810 w 3159046"/>
                <a:gd name="connsiteY139" fmla="*/ 1857895 h 2980113"/>
                <a:gd name="connsiteX140" fmla="*/ 1384279 w 3159046"/>
                <a:gd name="connsiteY140" fmla="*/ 1862051 h 2980113"/>
                <a:gd name="connsiteX141" fmla="*/ 1417530 w 3159046"/>
                <a:gd name="connsiteY141" fmla="*/ 1899458 h 2980113"/>
                <a:gd name="connsiteX142" fmla="*/ 1421686 w 3159046"/>
                <a:gd name="connsiteY142" fmla="*/ 1911928 h 2980113"/>
                <a:gd name="connsiteX143" fmla="*/ 1434155 w 3159046"/>
                <a:gd name="connsiteY143" fmla="*/ 1928553 h 2980113"/>
                <a:gd name="connsiteX144" fmla="*/ 1429999 w 3159046"/>
                <a:gd name="connsiteY144" fmla="*/ 1957648 h 2980113"/>
                <a:gd name="connsiteX145" fmla="*/ 1421686 w 3159046"/>
                <a:gd name="connsiteY145" fmla="*/ 1970117 h 2980113"/>
                <a:gd name="connsiteX146" fmla="*/ 1313621 w 3159046"/>
                <a:gd name="connsiteY146" fmla="*/ 1982586 h 2980113"/>
                <a:gd name="connsiteX147" fmla="*/ 1334403 w 3159046"/>
                <a:gd name="connsiteY147" fmla="*/ 2011680 h 2980113"/>
                <a:gd name="connsiteX148" fmla="*/ 1359341 w 3159046"/>
                <a:gd name="connsiteY148" fmla="*/ 2036618 h 2980113"/>
                <a:gd name="connsiteX149" fmla="*/ 1355185 w 3159046"/>
                <a:gd name="connsiteY149" fmla="*/ 2061557 h 2980113"/>
                <a:gd name="connsiteX150" fmla="*/ 1342715 w 3159046"/>
                <a:gd name="connsiteY150" fmla="*/ 2069869 h 2980113"/>
                <a:gd name="connsiteX151" fmla="*/ 1330246 w 3159046"/>
                <a:gd name="connsiteY151" fmla="*/ 2094808 h 2980113"/>
                <a:gd name="connsiteX152" fmla="*/ 1346872 w 3159046"/>
                <a:gd name="connsiteY152" fmla="*/ 2119746 h 2980113"/>
                <a:gd name="connsiteX153" fmla="*/ 1355185 w 3159046"/>
                <a:gd name="connsiteY153" fmla="*/ 2136371 h 2980113"/>
                <a:gd name="connsiteX154" fmla="*/ 1371810 w 3159046"/>
                <a:gd name="connsiteY154" fmla="*/ 2161309 h 2980113"/>
                <a:gd name="connsiteX155" fmla="*/ 1384279 w 3159046"/>
                <a:gd name="connsiteY155" fmla="*/ 2186248 h 2980113"/>
                <a:gd name="connsiteX156" fmla="*/ 1388435 w 3159046"/>
                <a:gd name="connsiteY156" fmla="*/ 2198717 h 2980113"/>
                <a:gd name="connsiteX157" fmla="*/ 1384279 w 3159046"/>
                <a:gd name="connsiteY157" fmla="*/ 2231968 h 2980113"/>
                <a:gd name="connsiteX158" fmla="*/ 1371810 w 3159046"/>
                <a:gd name="connsiteY158" fmla="*/ 2244437 h 2980113"/>
                <a:gd name="connsiteX159" fmla="*/ 1330246 w 3159046"/>
                <a:gd name="connsiteY159" fmla="*/ 2269375 h 2980113"/>
                <a:gd name="connsiteX160" fmla="*/ 3159046 w 3159046"/>
                <a:gd name="connsiteY160" fmla="*/ 2261062 h 2980113"/>
                <a:gd name="connsiteX161" fmla="*/ 3121639 w 3159046"/>
                <a:gd name="connsiteY161" fmla="*/ 2344189 h 2980113"/>
                <a:gd name="connsiteX162" fmla="*/ 3109170 w 3159046"/>
                <a:gd name="connsiteY162" fmla="*/ 2468880 h 2980113"/>
                <a:gd name="connsiteX163" fmla="*/ 3084232 w 3159046"/>
                <a:gd name="connsiteY163" fmla="*/ 2489662 h 2980113"/>
                <a:gd name="connsiteX164" fmla="*/ 3071763 w 3159046"/>
                <a:gd name="connsiteY164" fmla="*/ 2506288 h 2980113"/>
                <a:gd name="connsiteX165" fmla="*/ 3063450 w 3159046"/>
                <a:gd name="connsiteY165" fmla="*/ 2589415 h 2980113"/>
                <a:gd name="connsiteX166" fmla="*/ 3055137 w 3159046"/>
                <a:gd name="connsiteY166" fmla="*/ 2601884 h 2980113"/>
                <a:gd name="connsiteX167" fmla="*/ 3050981 w 3159046"/>
                <a:gd name="connsiteY167" fmla="*/ 2614353 h 2980113"/>
                <a:gd name="connsiteX168" fmla="*/ 3042668 w 3159046"/>
                <a:gd name="connsiteY168" fmla="*/ 2660073 h 2980113"/>
                <a:gd name="connsiteX169" fmla="*/ 2884726 w 3159046"/>
                <a:gd name="connsiteY169" fmla="*/ 2635135 h 2980113"/>
                <a:gd name="connsiteX170" fmla="*/ 2651970 w 3159046"/>
                <a:gd name="connsiteY170" fmla="*/ 2589415 h 2980113"/>
                <a:gd name="connsiteX171" fmla="*/ 2656126 w 3159046"/>
                <a:gd name="connsiteY171" fmla="*/ 2830484 h 2980113"/>
                <a:gd name="connsiteX172" fmla="*/ 2523123 w 3159046"/>
                <a:gd name="connsiteY172" fmla="*/ 2818015 h 2980113"/>
                <a:gd name="connsiteX173" fmla="*/ 2518966 w 3159046"/>
                <a:gd name="connsiteY173" fmla="*/ 2784764 h 2980113"/>
                <a:gd name="connsiteX174" fmla="*/ 2506497 w 3159046"/>
                <a:gd name="connsiteY174" fmla="*/ 2751513 h 2980113"/>
                <a:gd name="connsiteX175" fmla="*/ 2494028 w 3159046"/>
                <a:gd name="connsiteY175" fmla="*/ 2747357 h 2980113"/>
                <a:gd name="connsiteX176" fmla="*/ 2477403 w 3159046"/>
                <a:gd name="connsiteY176" fmla="*/ 2734888 h 2980113"/>
                <a:gd name="connsiteX177" fmla="*/ 2452465 w 3159046"/>
                <a:gd name="connsiteY177" fmla="*/ 2709949 h 2980113"/>
                <a:gd name="connsiteX178" fmla="*/ 2439995 w 3159046"/>
                <a:gd name="connsiteY178" fmla="*/ 2697480 h 2980113"/>
                <a:gd name="connsiteX179" fmla="*/ 2427526 w 3159046"/>
                <a:gd name="connsiteY179" fmla="*/ 2693324 h 2980113"/>
                <a:gd name="connsiteX180" fmla="*/ 2406745 w 3159046"/>
                <a:gd name="connsiteY180" fmla="*/ 2797233 h 2980113"/>
                <a:gd name="connsiteX181" fmla="*/ 2394275 w 3159046"/>
                <a:gd name="connsiteY181" fmla="*/ 2805546 h 2980113"/>
                <a:gd name="connsiteX182" fmla="*/ 2352712 w 3159046"/>
                <a:gd name="connsiteY182" fmla="*/ 2801389 h 2980113"/>
                <a:gd name="connsiteX183" fmla="*/ 2340243 w 3159046"/>
                <a:gd name="connsiteY183" fmla="*/ 2464724 h 2980113"/>
                <a:gd name="connsiteX184" fmla="*/ 2290366 w 3159046"/>
                <a:gd name="connsiteY184" fmla="*/ 2464724 h 2980113"/>
                <a:gd name="connsiteX185" fmla="*/ 2261272 w 3159046"/>
                <a:gd name="connsiteY185" fmla="*/ 2439786 h 2980113"/>
                <a:gd name="connsiteX186" fmla="*/ 2248803 w 3159046"/>
                <a:gd name="connsiteY186" fmla="*/ 2431473 h 2980113"/>
                <a:gd name="connsiteX187" fmla="*/ 2169832 w 3159046"/>
                <a:gd name="connsiteY187" fmla="*/ 2423160 h 2980113"/>
                <a:gd name="connsiteX188" fmla="*/ 2157363 w 3159046"/>
                <a:gd name="connsiteY188" fmla="*/ 2419004 h 2980113"/>
                <a:gd name="connsiteX189" fmla="*/ 2144894 w 3159046"/>
                <a:gd name="connsiteY189" fmla="*/ 2410691 h 2980113"/>
                <a:gd name="connsiteX190" fmla="*/ 2119955 w 3159046"/>
                <a:gd name="connsiteY190" fmla="*/ 2406535 h 2980113"/>
                <a:gd name="connsiteX191" fmla="*/ 2103330 w 3159046"/>
                <a:gd name="connsiteY191" fmla="*/ 2402378 h 2980113"/>
                <a:gd name="connsiteX192" fmla="*/ 2090861 w 3159046"/>
                <a:gd name="connsiteY192" fmla="*/ 2394066 h 2980113"/>
                <a:gd name="connsiteX193" fmla="*/ 2016046 w 3159046"/>
                <a:gd name="connsiteY193" fmla="*/ 2402378 h 2980113"/>
                <a:gd name="connsiteX194" fmla="*/ 1966170 w 3159046"/>
                <a:gd name="connsiteY194" fmla="*/ 2427317 h 2980113"/>
                <a:gd name="connsiteX195" fmla="*/ 1957857 w 3159046"/>
                <a:gd name="connsiteY195" fmla="*/ 2452255 h 2980113"/>
                <a:gd name="connsiteX196" fmla="*/ 1945388 w 3159046"/>
                <a:gd name="connsiteY196" fmla="*/ 2460568 h 2980113"/>
                <a:gd name="connsiteX197" fmla="*/ 1907981 w 3159046"/>
                <a:gd name="connsiteY197" fmla="*/ 2468880 h 2980113"/>
                <a:gd name="connsiteX198" fmla="*/ 1874730 w 3159046"/>
                <a:gd name="connsiteY198" fmla="*/ 2464724 h 2980113"/>
                <a:gd name="connsiteX199" fmla="*/ 1853948 w 3159046"/>
                <a:gd name="connsiteY199" fmla="*/ 2427317 h 2980113"/>
                <a:gd name="connsiteX200" fmla="*/ 1849792 w 3159046"/>
                <a:gd name="connsiteY200" fmla="*/ 2439786 h 2980113"/>
                <a:gd name="connsiteX201" fmla="*/ 1824854 w 3159046"/>
                <a:gd name="connsiteY201" fmla="*/ 2456411 h 2980113"/>
                <a:gd name="connsiteX202" fmla="*/ 1816541 w 3159046"/>
                <a:gd name="connsiteY202" fmla="*/ 2497975 h 2980113"/>
                <a:gd name="connsiteX203" fmla="*/ 1808228 w 3159046"/>
                <a:gd name="connsiteY203" fmla="*/ 2522913 h 2980113"/>
                <a:gd name="connsiteX204" fmla="*/ 1795759 w 3159046"/>
                <a:gd name="connsiteY204" fmla="*/ 2527069 h 2980113"/>
                <a:gd name="connsiteX205" fmla="*/ 1754195 w 3159046"/>
                <a:gd name="connsiteY205" fmla="*/ 2522913 h 2980113"/>
                <a:gd name="connsiteX206" fmla="*/ 1758352 w 3159046"/>
                <a:gd name="connsiteY206" fmla="*/ 2489662 h 2980113"/>
                <a:gd name="connsiteX207" fmla="*/ 1725101 w 3159046"/>
                <a:gd name="connsiteY207" fmla="*/ 2477193 h 2980113"/>
                <a:gd name="connsiteX208" fmla="*/ 1675225 w 3159046"/>
                <a:gd name="connsiteY208" fmla="*/ 2489662 h 2980113"/>
                <a:gd name="connsiteX209" fmla="*/ 1666912 w 3159046"/>
                <a:gd name="connsiteY209" fmla="*/ 2514600 h 2980113"/>
                <a:gd name="connsiteX210" fmla="*/ 1658599 w 3159046"/>
                <a:gd name="connsiteY210" fmla="*/ 2527069 h 2980113"/>
                <a:gd name="connsiteX211" fmla="*/ 1654443 w 3159046"/>
                <a:gd name="connsiteY211" fmla="*/ 2552008 h 2980113"/>
                <a:gd name="connsiteX212" fmla="*/ 1650286 w 3159046"/>
                <a:gd name="connsiteY212" fmla="*/ 2589415 h 2980113"/>
                <a:gd name="connsiteX213" fmla="*/ 1641974 w 3159046"/>
                <a:gd name="connsiteY213" fmla="*/ 2601884 h 2980113"/>
                <a:gd name="connsiteX214" fmla="*/ 1625348 w 3159046"/>
                <a:gd name="connsiteY214" fmla="*/ 2626822 h 2980113"/>
                <a:gd name="connsiteX215" fmla="*/ 1637817 w 3159046"/>
                <a:gd name="connsiteY215" fmla="*/ 2635135 h 2980113"/>
                <a:gd name="connsiteX216" fmla="*/ 1641974 w 3159046"/>
                <a:gd name="connsiteY216" fmla="*/ 2647604 h 2980113"/>
                <a:gd name="connsiteX217" fmla="*/ 1600410 w 3159046"/>
                <a:gd name="connsiteY217" fmla="*/ 2643448 h 2980113"/>
                <a:gd name="connsiteX218" fmla="*/ 1592097 w 3159046"/>
                <a:gd name="connsiteY218" fmla="*/ 2630978 h 2980113"/>
                <a:gd name="connsiteX219" fmla="*/ 1583785 w 3159046"/>
                <a:gd name="connsiteY219" fmla="*/ 2597728 h 2980113"/>
                <a:gd name="connsiteX220" fmla="*/ 1571315 w 3159046"/>
                <a:gd name="connsiteY220" fmla="*/ 2547851 h 2980113"/>
                <a:gd name="connsiteX221" fmla="*/ 1517283 w 3159046"/>
                <a:gd name="connsiteY221" fmla="*/ 2552008 h 2980113"/>
                <a:gd name="connsiteX222" fmla="*/ 1492345 w 3159046"/>
                <a:gd name="connsiteY222" fmla="*/ 2560320 h 2980113"/>
                <a:gd name="connsiteX223" fmla="*/ 1479875 w 3159046"/>
                <a:gd name="connsiteY223" fmla="*/ 2564477 h 2980113"/>
                <a:gd name="connsiteX224" fmla="*/ 1425843 w 3159046"/>
                <a:gd name="connsiteY224" fmla="*/ 2560320 h 2980113"/>
                <a:gd name="connsiteX225" fmla="*/ 1380123 w 3159046"/>
                <a:gd name="connsiteY225" fmla="*/ 2556164 h 2980113"/>
                <a:gd name="connsiteX226" fmla="*/ 1384279 w 3159046"/>
                <a:gd name="connsiteY226" fmla="*/ 2539538 h 2980113"/>
                <a:gd name="connsiteX227" fmla="*/ 1405061 w 3159046"/>
                <a:gd name="connsiteY227" fmla="*/ 2510444 h 2980113"/>
                <a:gd name="connsiteX228" fmla="*/ 1429999 w 3159046"/>
                <a:gd name="connsiteY228" fmla="*/ 2485506 h 2980113"/>
                <a:gd name="connsiteX229" fmla="*/ 1438312 w 3159046"/>
                <a:gd name="connsiteY229" fmla="*/ 2439786 h 2980113"/>
                <a:gd name="connsiteX230" fmla="*/ 1434155 w 3159046"/>
                <a:gd name="connsiteY230" fmla="*/ 2410691 h 2980113"/>
                <a:gd name="connsiteX231" fmla="*/ 1429999 w 3159046"/>
                <a:gd name="connsiteY231" fmla="*/ 2394066 h 2980113"/>
                <a:gd name="connsiteX232" fmla="*/ 1417530 w 3159046"/>
                <a:gd name="connsiteY232" fmla="*/ 2385753 h 2980113"/>
                <a:gd name="connsiteX233" fmla="*/ 1413374 w 3159046"/>
                <a:gd name="connsiteY233" fmla="*/ 2373284 h 2980113"/>
                <a:gd name="connsiteX234" fmla="*/ 1400905 w 3159046"/>
                <a:gd name="connsiteY234" fmla="*/ 2369128 h 2980113"/>
                <a:gd name="connsiteX235" fmla="*/ 1388435 w 3159046"/>
                <a:gd name="connsiteY235" fmla="*/ 2360815 h 2980113"/>
                <a:gd name="connsiteX236" fmla="*/ 1346872 w 3159046"/>
                <a:gd name="connsiteY236" fmla="*/ 2364971 h 2980113"/>
                <a:gd name="connsiteX237" fmla="*/ 1351028 w 3159046"/>
                <a:gd name="connsiteY237" fmla="*/ 2381597 h 2980113"/>
                <a:gd name="connsiteX238" fmla="*/ 1367654 w 3159046"/>
                <a:gd name="connsiteY238" fmla="*/ 2389909 h 2980113"/>
                <a:gd name="connsiteX239" fmla="*/ 1388435 w 3159046"/>
                <a:gd name="connsiteY239" fmla="*/ 2414848 h 2980113"/>
                <a:gd name="connsiteX240" fmla="*/ 1384279 w 3159046"/>
                <a:gd name="connsiteY240" fmla="*/ 2448098 h 2980113"/>
                <a:gd name="connsiteX241" fmla="*/ 1317777 w 3159046"/>
                <a:gd name="connsiteY241" fmla="*/ 2443942 h 2980113"/>
                <a:gd name="connsiteX242" fmla="*/ 1301152 w 3159046"/>
                <a:gd name="connsiteY242" fmla="*/ 2419004 h 2980113"/>
                <a:gd name="connsiteX243" fmla="*/ 1296995 w 3159046"/>
                <a:gd name="connsiteY243" fmla="*/ 2402378 h 2980113"/>
                <a:gd name="connsiteX244" fmla="*/ 1292839 w 3159046"/>
                <a:gd name="connsiteY244" fmla="*/ 2290157 h 2980113"/>
                <a:gd name="connsiteX245" fmla="*/ 1280370 w 3159046"/>
                <a:gd name="connsiteY245" fmla="*/ 2277688 h 2980113"/>
                <a:gd name="connsiteX246" fmla="*/ 1276214 w 3159046"/>
                <a:gd name="connsiteY246" fmla="*/ 2256906 h 2980113"/>
                <a:gd name="connsiteX247" fmla="*/ 1255432 w 3159046"/>
                <a:gd name="connsiteY247" fmla="*/ 2248593 h 2980113"/>
                <a:gd name="connsiteX248" fmla="*/ 1163992 w 3159046"/>
                <a:gd name="connsiteY248" fmla="*/ 2252749 h 2980113"/>
                <a:gd name="connsiteX249" fmla="*/ 1159835 w 3159046"/>
                <a:gd name="connsiteY249" fmla="*/ 2269375 h 2980113"/>
                <a:gd name="connsiteX250" fmla="*/ 1159835 w 3159046"/>
                <a:gd name="connsiteY250" fmla="*/ 2448098 h 2980113"/>
                <a:gd name="connsiteX251" fmla="*/ 1168148 w 3159046"/>
                <a:gd name="connsiteY251" fmla="*/ 2460568 h 2980113"/>
                <a:gd name="connsiteX252" fmla="*/ 1180617 w 3159046"/>
                <a:gd name="connsiteY252" fmla="*/ 2468880 h 2980113"/>
                <a:gd name="connsiteX253" fmla="*/ 1197243 w 3159046"/>
                <a:gd name="connsiteY253" fmla="*/ 2510444 h 2980113"/>
                <a:gd name="connsiteX254" fmla="*/ 1201399 w 3159046"/>
                <a:gd name="connsiteY254" fmla="*/ 2522913 h 2980113"/>
                <a:gd name="connsiteX255" fmla="*/ 1213868 w 3159046"/>
                <a:gd name="connsiteY255" fmla="*/ 2606040 h 2980113"/>
                <a:gd name="connsiteX256" fmla="*/ 1218025 w 3159046"/>
                <a:gd name="connsiteY256" fmla="*/ 2788920 h 2980113"/>
                <a:gd name="connsiteX257" fmla="*/ 1222181 w 3159046"/>
                <a:gd name="connsiteY257" fmla="*/ 2801389 h 2980113"/>
                <a:gd name="connsiteX258" fmla="*/ 1226337 w 3159046"/>
                <a:gd name="connsiteY258" fmla="*/ 2851266 h 2980113"/>
                <a:gd name="connsiteX259" fmla="*/ 1255432 w 3159046"/>
                <a:gd name="connsiteY259" fmla="*/ 2909454 h 2980113"/>
                <a:gd name="connsiteX260" fmla="*/ 1267901 w 3159046"/>
                <a:gd name="connsiteY260" fmla="*/ 2980113 h 2980113"/>
                <a:gd name="connsiteX261" fmla="*/ 1118272 w 3159046"/>
                <a:gd name="connsiteY261" fmla="*/ 2963487 h 2980113"/>
                <a:gd name="connsiteX262" fmla="*/ 981111 w 3159046"/>
                <a:gd name="connsiteY262" fmla="*/ 2963487 h 2980113"/>
                <a:gd name="connsiteX263" fmla="*/ 864734 w 3159046"/>
                <a:gd name="connsiteY263" fmla="*/ 2909455 h 2980113"/>
                <a:gd name="connsiteX264" fmla="*/ 827326 w 3159046"/>
                <a:gd name="connsiteY264" fmla="*/ 2813858 h 2980113"/>
                <a:gd name="connsiteX265" fmla="*/ 868890 w 3159046"/>
                <a:gd name="connsiteY265" fmla="*/ 2718262 h 2980113"/>
                <a:gd name="connsiteX266" fmla="*/ 914610 w 3159046"/>
                <a:gd name="connsiteY266" fmla="*/ 2722418 h 2980113"/>
                <a:gd name="connsiteX267" fmla="*/ 939548 w 3159046"/>
                <a:gd name="connsiteY267" fmla="*/ 2726575 h 2980113"/>
                <a:gd name="connsiteX268" fmla="*/ 935392 w 3159046"/>
                <a:gd name="connsiteY268" fmla="*/ 2714106 h 2980113"/>
                <a:gd name="connsiteX269" fmla="*/ 939548 w 3159046"/>
                <a:gd name="connsiteY269" fmla="*/ 2660073 h 2980113"/>
                <a:gd name="connsiteX270" fmla="*/ 947861 w 3159046"/>
                <a:gd name="connsiteY270" fmla="*/ 2647604 h 2980113"/>
                <a:gd name="connsiteX271" fmla="*/ 931235 w 3159046"/>
                <a:gd name="connsiteY271" fmla="*/ 2622666 h 2980113"/>
                <a:gd name="connsiteX272" fmla="*/ 914610 w 3159046"/>
                <a:gd name="connsiteY272" fmla="*/ 2589415 h 2980113"/>
                <a:gd name="connsiteX273" fmla="*/ 897985 w 3159046"/>
                <a:gd name="connsiteY273" fmla="*/ 2564477 h 2980113"/>
                <a:gd name="connsiteX274" fmla="*/ 893828 w 3159046"/>
                <a:gd name="connsiteY274" fmla="*/ 2547851 h 2980113"/>
                <a:gd name="connsiteX275" fmla="*/ 885515 w 3159046"/>
                <a:gd name="connsiteY275" fmla="*/ 2535382 h 2980113"/>
                <a:gd name="connsiteX276" fmla="*/ 881359 w 3159046"/>
                <a:gd name="connsiteY276" fmla="*/ 2522913 h 2980113"/>
                <a:gd name="connsiteX277" fmla="*/ 885515 w 3159046"/>
                <a:gd name="connsiteY277" fmla="*/ 2464724 h 2980113"/>
                <a:gd name="connsiteX278" fmla="*/ 893828 w 3159046"/>
                <a:gd name="connsiteY278" fmla="*/ 2439786 h 2980113"/>
                <a:gd name="connsiteX279" fmla="*/ 710948 w 3159046"/>
                <a:gd name="connsiteY279" fmla="*/ 2452255 h 2980113"/>
                <a:gd name="connsiteX280" fmla="*/ 715105 w 3159046"/>
                <a:gd name="connsiteY280" fmla="*/ 2398222 h 2980113"/>
                <a:gd name="connsiteX281" fmla="*/ 669385 w 3159046"/>
                <a:gd name="connsiteY281" fmla="*/ 2335877 h 2980113"/>
                <a:gd name="connsiteX282" fmla="*/ 665228 w 3159046"/>
                <a:gd name="connsiteY282" fmla="*/ 2281844 h 2980113"/>
                <a:gd name="connsiteX283" fmla="*/ 582101 w 3159046"/>
                <a:gd name="connsiteY283" fmla="*/ 2286000 h 2980113"/>
                <a:gd name="connsiteX284" fmla="*/ 569632 w 3159046"/>
                <a:gd name="connsiteY284" fmla="*/ 2290157 h 2980113"/>
                <a:gd name="connsiteX285" fmla="*/ 536381 w 3159046"/>
                <a:gd name="connsiteY285" fmla="*/ 2302626 h 2980113"/>
                <a:gd name="connsiteX286" fmla="*/ 519755 w 3159046"/>
                <a:gd name="connsiteY286" fmla="*/ 2331720 h 2980113"/>
                <a:gd name="connsiteX287" fmla="*/ 511443 w 3159046"/>
                <a:gd name="connsiteY287" fmla="*/ 2369128 h 2980113"/>
                <a:gd name="connsiteX288" fmla="*/ 498974 w 3159046"/>
                <a:gd name="connsiteY288" fmla="*/ 2377440 h 2980113"/>
                <a:gd name="connsiteX289" fmla="*/ 490661 w 3159046"/>
                <a:gd name="connsiteY289" fmla="*/ 2389909 h 2980113"/>
                <a:gd name="connsiteX290" fmla="*/ 478192 w 3159046"/>
                <a:gd name="connsiteY290" fmla="*/ 2398222 h 2980113"/>
                <a:gd name="connsiteX291" fmla="*/ 474035 w 3159046"/>
                <a:gd name="connsiteY291" fmla="*/ 2402378 h 2980113"/>
                <a:gd name="connsiteX292" fmla="*/ 166465 w 3159046"/>
                <a:gd name="connsiteY292" fmla="*/ 2402378 h 2980113"/>
                <a:gd name="connsiteX293" fmla="*/ 166465 w 3159046"/>
                <a:gd name="connsiteY293" fmla="*/ 1990898 h 2980113"/>
                <a:gd name="connsiteX294" fmla="*/ 91650 w 3159046"/>
                <a:gd name="connsiteY294" fmla="*/ 1899458 h 2980113"/>
                <a:gd name="connsiteX295" fmla="*/ 8523 w 3159046"/>
                <a:gd name="connsiteY295" fmla="*/ 1899458 h 2980113"/>
                <a:gd name="connsiteX296" fmla="*/ 4366 w 3159046"/>
                <a:gd name="connsiteY296" fmla="*/ 1849582 h 2980113"/>
                <a:gd name="connsiteX297" fmla="*/ 12679 w 3159046"/>
                <a:gd name="connsiteY297" fmla="*/ 1837113 h 2980113"/>
                <a:gd name="connsiteX298" fmla="*/ 16835 w 3159046"/>
                <a:gd name="connsiteY298" fmla="*/ 1816331 h 2980113"/>
                <a:gd name="connsiteX299" fmla="*/ 45930 w 3159046"/>
                <a:gd name="connsiteY299" fmla="*/ 1799706 h 2980113"/>
                <a:gd name="connsiteX300" fmla="*/ 58399 w 3159046"/>
                <a:gd name="connsiteY300" fmla="*/ 1787237 h 2980113"/>
                <a:gd name="connsiteX301" fmla="*/ 83337 w 3159046"/>
                <a:gd name="connsiteY301" fmla="*/ 1783080 h 2980113"/>
                <a:gd name="connsiteX302" fmla="*/ 95806 w 3159046"/>
                <a:gd name="connsiteY302" fmla="*/ 1778924 h 2980113"/>
                <a:gd name="connsiteX303" fmla="*/ 108275 w 3159046"/>
                <a:gd name="connsiteY303" fmla="*/ 1770611 h 2980113"/>
                <a:gd name="connsiteX304" fmla="*/ 137370 w 3159046"/>
                <a:gd name="connsiteY304" fmla="*/ 1753986 h 2980113"/>
                <a:gd name="connsiteX305" fmla="*/ 149839 w 3159046"/>
                <a:gd name="connsiteY305" fmla="*/ 1741517 h 2980113"/>
                <a:gd name="connsiteX306" fmla="*/ 166465 w 3159046"/>
                <a:gd name="connsiteY306" fmla="*/ 1733204 h 2980113"/>
                <a:gd name="connsiteX307" fmla="*/ 191403 w 3159046"/>
                <a:gd name="connsiteY307" fmla="*/ 1708266 h 2980113"/>
                <a:gd name="connsiteX308" fmla="*/ 203872 w 3159046"/>
                <a:gd name="connsiteY308" fmla="*/ 1695797 h 2980113"/>
                <a:gd name="connsiteX309" fmla="*/ 216341 w 3159046"/>
                <a:gd name="connsiteY309" fmla="*/ 1691640 h 2980113"/>
                <a:gd name="connsiteX310" fmla="*/ 228810 w 3159046"/>
                <a:gd name="connsiteY310" fmla="*/ 1620982 h 2980113"/>
                <a:gd name="connsiteX311" fmla="*/ 208028 w 3159046"/>
                <a:gd name="connsiteY311" fmla="*/ 1616826 h 2980113"/>
                <a:gd name="connsiteX312" fmla="*/ 162308 w 3159046"/>
                <a:gd name="connsiteY312" fmla="*/ 1612669 h 2980113"/>
                <a:gd name="connsiteX313" fmla="*/ 149839 w 3159046"/>
                <a:gd name="connsiteY313" fmla="*/ 1604357 h 2980113"/>
                <a:gd name="connsiteX314" fmla="*/ 137370 w 3159046"/>
                <a:gd name="connsiteY314" fmla="*/ 1600200 h 2980113"/>
                <a:gd name="connsiteX315" fmla="*/ 112432 w 3159046"/>
                <a:gd name="connsiteY315" fmla="*/ 1583575 h 2980113"/>
                <a:gd name="connsiteX316" fmla="*/ 104119 w 3159046"/>
                <a:gd name="connsiteY316" fmla="*/ 1571106 h 2980113"/>
                <a:gd name="connsiteX317" fmla="*/ 91650 w 3159046"/>
                <a:gd name="connsiteY317" fmla="*/ 1558637 h 2980113"/>
                <a:gd name="connsiteX318" fmla="*/ 70868 w 3159046"/>
                <a:gd name="connsiteY318" fmla="*/ 1521229 h 2980113"/>
                <a:gd name="connsiteX319" fmla="*/ 58399 w 3159046"/>
                <a:gd name="connsiteY319" fmla="*/ 1512917 h 2980113"/>
                <a:gd name="connsiteX320" fmla="*/ 54243 w 3159046"/>
                <a:gd name="connsiteY320" fmla="*/ 1496291 h 2980113"/>
                <a:gd name="connsiteX321" fmla="*/ 41774 w 3159046"/>
                <a:gd name="connsiteY321" fmla="*/ 1487978 h 2980113"/>
                <a:gd name="connsiteX322" fmla="*/ 33461 w 3159046"/>
                <a:gd name="connsiteY322" fmla="*/ 1475509 h 2980113"/>
                <a:gd name="connsiteX323" fmla="*/ 37617 w 3159046"/>
                <a:gd name="connsiteY323" fmla="*/ 1267691 h 2980113"/>
                <a:gd name="connsiteX324" fmla="*/ 45930 w 3159046"/>
                <a:gd name="connsiteY324" fmla="*/ 1255222 h 2980113"/>
                <a:gd name="connsiteX325" fmla="*/ 58399 w 3159046"/>
                <a:gd name="connsiteY325" fmla="*/ 1242753 h 2980113"/>
                <a:gd name="connsiteX326" fmla="*/ 70868 w 3159046"/>
                <a:gd name="connsiteY326" fmla="*/ 1226128 h 2980113"/>
                <a:gd name="connsiteX327" fmla="*/ 95806 w 3159046"/>
                <a:gd name="connsiteY327" fmla="*/ 1201189 h 2980113"/>
                <a:gd name="connsiteX328" fmla="*/ 108275 w 3159046"/>
                <a:gd name="connsiteY328" fmla="*/ 1188720 h 2980113"/>
                <a:gd name="connsiteX329" fmla="*/ 108275 w 3159046"/>
                <a:gd name="connsiteY329" fmla="*/ 1105593 h 2980113"/>
                <a:gd name="connsiteX330" fmla="*/ 99963 w 3159046"/>
                <a:gd name="connsiteY330" fmla="*/ 1064029 h 2980113"/>
                <a:gd name="connsiteX331" fmla="*/ 91650 w 3159046"/>
                <a:gd name="connsiteY331" fmla="*/ 1039091 h 2980113"/>
                <a:gd name="connsiteX332" fmla="*/ 83337 w 3159046"/>
                <a:gd name="connsiteY332" fmla="*/ 1001684 h 2980113"/>
                <a:gd name="connsiteX333" fmla="*/ 75025 w 3159046"/>
                <a:gd name="connsiteY333" fmla="*/ 989215 h 2980113"/>
                <a:gd name="connsiteX334" fmla="*/ 70868 w 3159046"/>
                <a:gd name="connsiteY334" fmla="*/ 918557 h 2980113"/>
                <a:gd name="connsiteX335" fmla="*/ 195559 w 3159046"/>
                <a:gd name="connsiteY335" fmla="*/ 918557 h 2980113"/>
                <a:gd name="connsiteX336" fmla="*/ 241279 w 3159046"/>
                <a:gd name="connsiteY336" fmla="*/ 852055 h 2980113"/>
                <a:gd name="connsiteX337" fmla="*/ 237123 w 3159046"/>
                <a:gd name="connsiteY337" fmla="*/ 785553 h 2980113"/>
                <a:gd name="connsiteX338" fmla="*/ 228810 w 3159046"/>
                <a:gd name="connsiteY338" fmla="*/ 623455 h 2980113"/>
                <a:gd name="connsiteX339" fmla="*/ 137370 w 3159046"/>
                <a:gd name="connsiteY339" fmla="*/ 619298 h 2980113"/>
                <a:gd name="connsiteX340" fmla="*/ 116588 w 3159046"/>
                <a:gd name="connsiteY340" fmla="*/ 386542 h 2980113"/>
                <a:gd name="connsiteX341" fmla="*/ 178934 w 3159046"/>
                <a:gd name="connsiteY341" fmla="*/ 320040 h 2980113"/>
                <a:gd name="connsiteX342" fmla="*/ 187246 w 3159046"/>
                <a:gd name="connsiteY342" fmla="*/ 282633 h 2980113"/>
                <a:gd name="connsiteX343" fmla="*/ 191403 w 3159046"/>
                <a:gd name="connsiteY343" fmla="*/ 261851 h 2980113"/>
                <a:gd name="connsiteX344" fmla="*/ 212185 w 3159046"/>
                <a:gd name="connsiteY344" fmla="*/ 236913 h 2980113"/>
                <a:gd name="connsiteX345" fmla="*/ 253748 w 3159046"/>
                <a:gd name="connsiteY345" fmla="*/ 236913 h 2980113"/>
                <a:gd name="connsiteX346" fmla="*/ 461566 w 3159046"/>
                <a:gd name="connsiteY346" fmla="*/ 245226 h 2980113"/>
                <a:gd name="connsiteX347" fmla="*/ 532225 w 3159046"/>
                <a:gd name="connsiteY347" fmla="*/ 315884 h 2980113"/>
                <a:gd name="connsiteX348" fmla="*/ 536381 w 3159046"/>
                <a:gd name="connsiteY348" fmla="*/ 357448 h 2980113"/>
                <a:gd name="connsiteX349" fmla="*/ 619508 w 3159046"/>
                <a:gd name="connsiteY349" fmla="*/ 361604 h 2980113"/>
                <a:gd name="connsiteX350" fmla="*/ 619508 w 3159046"/>
                <a:gd name="connsiteY350" fmla="*/ 444731 h 2980113"/>
                <a:gd name="connsiteX351" fmla="*/ 710948 w 3159046"/>
                <a:gd name="connsiteY351" fmla="*/ 444731 h 2980113"/>
                <a:gd name="connsiteX352" fmla="*/ 873046 w 3159046"/>
                <a:gd name="connsiteY352" fmla="*/ 357448 h 2980113"/>
                <a:gd name="connsiteX353" fmla="*/ 893828 w 3159046"/>
                <a:gd name="connsiteY353" fmla="*/ 278477 h 2980113"/>
                <a:gd name="connsiteX354" fmla="*/ 927079 w 3159046"/>
                <a:gd name="connsiteY354" fmla="*/ 249382 h 2980113"/>
                <a:gd name="connsiteX355" fmla="*/ 922923 w 3159046"/>
                <a:gd name="connsiteY355" fmla="*/ 228600 h 2980113"/>
                <a:gd name="connsiteX356" fmla="*/ 906297 w 3159046"/>
                <a:gd name="connsiteY356" fmla="*/ 203662 h 2980113"/>
                <a:gd name="connsiteX357" fmla="*/ 897985 w 3159046"/>
                <a:gd name="connsiteY357" fmla="*/ 191193 h 2980113"/>
                <a:gd name="connsiteX358" fmla="*/ 889672 w 3159046"/>
                <a:gd name="connsiteY358" fmla="*/ 178724 h 2980113"/>
                <a:gd name="connsiteX359" fmla="*/ 877203 w 3159046"/>
                <a:gd name="connsiteY359" fmla="*/ 149629 h 2980113"/>
                <a:gd name="connsiteX360" fmla="*/ 881359 w 3159046"/>
                <a:gd name="connsiteY360" fmla="*/ 112222 h 2980113"/>
                <a:gd name="connsiteX361" fmla="*/ 893828 w 3159046"/>
                <a:gd name="connsiteY361" fmla="*/ 83128 h 2980113"/>
                <a:gd name="connsiteX362" fmla="*/ 856421 w 3159046"/>
                <a:gd name="connsiteY362" fmla="*/ 0 h 298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3159046" h="2980113">
                  <a:moveTo>
                    <a:pt x="856421" y="0"/>
                  </a:moveTo>
                  <a:lnTo>
                    <a:pt x="1774977" y="12469"/>
                  </a:lnTo>
                  <a:lnTo>
                    <a:pt x="1754195" y="78971"/>
                  </a:lnTo>
                  <a:cubicBezTo>
                    <a:pt x="1752810" y="91440"/>
                    <a:pt x="1749077" y="103869"/>
                    <a:pt x="1750039" y="116378"/>
                  </a:cubicBezTo>
                  <a:cubicBezTo>
                    <a:pt x="1750514" y="122556"/>
                    <a:pt x="1752293" y="131706"/>
                    <a:pt x="1758352" y="133004"/>
                  </a:cubicBezTo>
                  <a:cubicBezTo>
                    <a:pt x="1774665" y="136500"/>
                    <a:pt x="1791603" y="130233"/>
                    <a:pt x="1808228" y="128848"/>
                  </a:cubicBezTo>
                  <a:cubicBezTo>
                    <a:pt x="1813770" y="124691"/>
                    <a:pt x="1820419" y="121700"/>
                    <a:pt x="1824854" y="116378"/>
                  </a:cubicBezTo>
                  <a:cubicBezTo>
                    <a:pt x="1834411" y="104910"/>
                    <a:pt x="1825389" y="71315"/>
                    <a:pt x="1824854" y="66502"/>
                  </a:cubicBezTo>
                  <a:cubicBezTo>
                    <a:pt x="1826239" y="59575"/>
                    <a:pt x="1822517" y="48503"/>
                    <a:pt x="1829010" y="45720"/>
                  </a:cubicBezTo>
                  <a:cubicBezTo>
                    <a:pt x="1837064" y="42268"/>
                    <a:pt x="1853948" y="54033"/>
                    <a:pt x="1853948" y="54033"/>
                  </a:cubicBezTo>
                  <a:lnTo>
                    <a:pt x="1862261" y="78971"/>
                  </a:lnTo>
                  <a:lnTo>
                    <a:pt x="1866417" y="91440"/>
                  </a:lnTo>
                  <a:cubicBezTo>
                    <a:pt x="1863646" y="117764"/>
                    <a:pt x="1864236" y="144662"/>
                    <a:pt x="1858105" y="170411"/>
                  </a:cubicBezTo>
                  <a:cubicBezTo>
                    <a:pt x="1856948" y="175271"/>
                    <a:pt x="1848756" y="174823"/>
                    <a:pt x="1845635" y="178724"/>
                  </a:cubicBezTo>
                  <a:cubicBezTo>
                    <a:pt x="1842898" y="182145"/>
                    <a:pt x="1843909" y="187548"/>
                    <a:pt x="1841479" y="191193"/>
                  </a:cubicBezTo>
                  <a:cubicBezTo>
                    <a:pt x="1832373" y="204852"/>
                    <a:pt x="1828041" y="202392"/>
                    <a:pt x="1816541" y="211975"/>
                  </a:cubicBezTo>
                  <a:cubicBezTo>
                    <a:pt x="1804540" y="221976"/>
                    <a:pt x="1803933" y="224653"/>
                    <a:pt x="1795759" y="236913"/>
                  </a:cubicBezTo>
                  <a:cubicBezTo>
                    <a:pt x="1794374" y="241069"/>
                    <a:pt x="1791603" y="245001"/>
                    <a:pt x="1791603" y="249382"/>
                  </a:cubicBezTo>
                  <a:cubicBezTo>
                    <a:pt x="1791603" y="327935"/>
                    <a:pt x="1779220" y="310350"/>
                    <a:pt x="1845635" y="315884"/>
                  </a:cubicBezTo>
                  <a:cubicBezTo>
                    <a:pt x="1848406" y="321426"/>
                    <a:pt x="1850874" y="327130"/>
                    <a:pt x="1853948" y="332509"/>
                  </a:cubicBezTo>
                  <a:cubicBezTo>
                    <a:pt x="1856426" y="336846"/>
                    <a:pt x="1862261" y="339983"/>
                    <a:pt x="1862261" y="344978"/>
                  </a:cubicBezTo>
                  <a:cubicBezTo>
                    <a:pt x="1862261" y="354216"/>
                    <a:pt x="1847022" y="362065"/>
                    <a:pt x="1841479" y="365760"/>
                  </a:cubicBezTo>
                  <a:cubicBezTo>
                    <a:pt x="1824349" y="391454"/>
                    <a:pt x="1843368" y="366390"/>
                    <a:pt x="1820697" y="386542"/>
                  </a:cubicBezTo>
                  <a:cubicBezTo>
                    <a:pt x="1811911" y="394352"/>
                    <a:pt x="1804072" y="403167"/>
                    <a:pt x="1795759" y="411480"/>
                  </a:cubicBezTo>
                  <a:lnTo>
                    <a:pt x="1783290" y="423949"/>
                  </a:lnTo>
                  <a:cubicBezTo>
                    <a:pt x="1784675" y="432262"/>
                    <a:pt x="1781896" y="442546"/>
                    <a:pt x="1787446" y="448888"/>
                  </a:cubicBezTo>
                  <a:cubicBezTo>
                    <a:pt x="1793216" y="455482"/>
                    <a:pt x="1804072" y="454429"/>
                    <a:pt x="1812385" y="457200"/>
                  </a:cubicBezTo>
                  <a:lnTo>
                    <a:pt x="1824854" y="461357"/>
                  </a:lnTo>
                  <a:lnTo>
                    <a:pt x="1837323" y="465513"/>
                  </a:lnTo>
                  <a:cubicBezTo>
                    <a:pt x="1849792" y="464128"/>
                    <a:pt x="1862559" y="464400"/>
                    <a:pt x="1874730" y="461357"/>
                  </a:cubicBezTo>
                  <a:cubicBezTo>
                    <a:pt x="1883574" y="459146"/>
                    <a:pt x="1893687" y="445560"/>
                    <a:pt x="1899668" y="440575"/>
                  </a:cubicBezTo>
                  <a:cubicBezTo>
                    <a:pt x="1903506" y="437377"/>
                    <a:pt x="1907981" y="435033"/>
                    <a:pt x="1912137" y="432262"/>
                  </a:cubicBezTo>
                  <a:cubicBezTo>
                    <a:pt x="1916293" y="433647"/>
                    <a:pt x="1921508" y="433320"/>
                    <a:pt x="1924606" y="436418"/>
                  </a:cubicBezTo>
                  <a:cubicBezTo>
                    <a:pt x="1928987" y="440799"/>
                    <a:pt x="1932150" y="446896"/>
                    <a:pt x="1932919" y="453044"/>
                  </a:cubicBezTo>
                  <a:cubicBezTo>
                    <a:pt x="1934125" y="462689"/>
                    <a:pt x="1926183" y="475258"/>
                    <a:pt x="1920450" y="482138"/>
                  </a:cubicBezTo>
                  <a:cubicBezTo>
                    <a:pt x="1916687" y="486654"/>
                    <a:pt x="1913239" y="491979"/>
                    <a:pt x="1907981" y="494608"/>
                  </a:cubicBezTo>
                  <a:cubicBezTo>
                    <a:pt x="1901662" y="497767"/>
                    <a:pt x="1894126" y="497379"/>
                    <a:pt x="1887199" y="498764"/>
                  </a:cubicBezTo>
                  <a:cubicBezTo>
                    <a:pt x="1883043" y="502920"/>
                    <a:pt x="1874730" y="505355"/>
                    <a:pt x="1874730" y="511233"/>
                  </a:cubicBezTo>
                  <a:cubicBezTo>
                    <a:pt x="1874730" y="528453"/>
                    <a:pt x="1893588" y="529455"/>
                    <a:pt x="1903825" y="532015"/>
                  </a:cubicBezTo>
                  <a:cubicBezTo>
                    <a:pt x="1907981" y="534786"/>
                    <a:pt x="1911826" y="538094"/>
                    <a:pt x="1916294" y="540328"/>
                  </a:cubicBezTo>
                  <a:cubicBezTo>
                    <a:pt x="1920213" y="542287"/>
                    <a:pt x="1925118" y="542054"/>
                    <a:pt x="1928763" y="544484"/>
                  </a:cubicBezTo>
                  <a:cubicBezTo>
                    <a:pt x="1938363" y="550884"/>
                    <a:pt x="1943411" y="560222"/>
                    <a:pt x="1949545" y="569422"/>
                  </a:cubicBezTo>
                  <a:cubicBezTo>
                    <a:pt x="1950930" y="577735"/>
                    <a:pt x="1958167" y="587214"/>
                    <a:pt x="1953701" y="594360"/>
                  </a:cubicBezTo>
                  <a:cubicBezTo>
                    <a:pt x="1949057" y="601790"/>
                    <a:pt x="1928763" y="602673"/>
                    <a:pt x="1928763" y="602673"/>
                  </a:cubicBezTo>
                  <a:cubicBezTo>
                    <a:pt x="1916294" y="601288"/>
                    <a:pt x="1903580" y="601338"/>
                    <a:pt x="1891355" y="598517"/>
                  </a:cubicBezTo>
                  <a:cubicBezTo>
                    <a:pt x="1871612" y="593961"/>
                    <a:pt x="1877079" y="590529"/>
                    <a:pt x="1866417" y="577735"/>
                  </a:cubicBezTo>
                  <a:cubicBezTo>
                    <a:pt x="1862654" y="573219"/>
                    <a:pt x="1858104" y="569422"/>
                    <a:pt x="1853948" y="565266"/>
                  </a:cubicBezTo>
                  <a:cubicBezTo>
                    <a:pt x="1851177" y="558339"/>
                    <a:pt x="1852308" y="547821"/>
                    <a:pt x="1845635" y="544484"/>
                  </a:cubicBezTo>
                  <a:cubicBezTo>
                    <a:pt x="1841167" y="542250"/>
                    <a:pt x="1839801" y="552616"/>
                    <a:pt x="1837323" y="556953"/>
                  </a:cubicBezTo>
                  <a:cubicBezTo>
                    <a:pt x="1834249" y="562333"/>
                    <a:pt x="1831781" y="568036"/>
                    <a:pt x="1829010" y="573578"/>
                  </a:cubicBezTo>
                  <a:cubicBezTo>
                    <a:pt x="1830395" y="587433"/>
                    <a:pt x="1830035" y="601575"/>
                    <a:pt x="1833166" y="615142"/>
                  </a:cubicBezTo>
                  <a:cubicBezTo>
                    <a:pt x="1836069" y="627720"/>
                    <a:pt x="1845504" y="628887"/>
                    <a:pt x="1853948" y="635924"/>
                  </a:cubicBezTo>
                  <a:cubicBezTo>
                    <a:pt x="1858464" y="639687"/>
                    <a:pt x="1862261" y="644237"/>
                    <a:pt x="1866417" y="648393"/>
                  </a:cubicBezTo>
                  <a:cubicBezTo>
                    <a:pt x="1895299" y="645505"/>
                    <a:pt x="1929190" y="639573"/>
                    <a:pt x="1957857" y="648393"/>
                  </a:cubicBezTo>
                  <a:cubicBezTo>
                    <a:pt x="1962044" y="649681"/>
                    <a:pt x="1960628" y="656706"/>
                    <a:pt x="1962014" y="660862"/>
                  </a:cubicBezTo>
                  <a:cubicBezTo>
                    <a:pt x="1959243" y="666404"/>
                    <a:pt x="1955204" y="671477"/>
                    <a:pt x="1953701" y="677488"/>
                  </a:cubicBezTo>
                  <a:cubicBezTo>
                    <a:pt x="1950992" y="688324"/>
                    <a:pt x="1954540" y="700748"/>
                    <a:pt x="1949545" y="710738"/>
                  </a:cubicBezTo>
                  <a:cubicBezTo>
                    <a:pt x="1944287" y="721253"/>
                    <a:pt x="1924606" y="735677"/>
                    <a:pt x="1924606" y="735677"/>
                  </a:cubicBezTo>
                  <a:cubicBezTo>
                    <a:pt x="1927377" y="739833"/>
                    <a:pt x="1928451" y="745912"/>
                    <a:pt x="1932919" y="748146"/>
                  </a:cubicBezTo>
                  <a:cubicBezTo>
                    <a:pt x="1943138" y="753255"/>
                    <a:pt x="1966170" y="756458"/>
                    <a:pt x="1966170" y="756458"/>
                  </a:cubicBezTo>
                  <a:cubicBezTo>
                    <a:pt x="1989306" y="752899"/>
                    <a:pt x="2016491" y="754360"/>
                    <a:pt x="2036828" y="739833"/>
                  </a:cubicBezTo>
                  <a:cubicBezTo>
                    <a:pt x="2041611" y="736416"/>
                    <a:pt x="2045141" y="731520"/>
                    <a:pt x="2049297" y="727364"/>
                  </a:cubicBezTo>
                  <a:cubicBezTo>
                    <a:pt x="2054839" y="728749"/>
                    <a:pt x="2063368" y="726411"/>
                    <a:pt x="2065923" y="731520"/>
                  </a:cubicBezTo>
                  <a:cubicBezTo>
                    <a:pt x="2072314" y="744301"/>
                    <a:pt x="2057026" y="758759"/>
                    <a:pt x="2049297" y="764771"/>
                  </a:cubicBezTo>
                  <a:cubicBezTo>
                    <a:pt x="2041411" y="770905"/>
                    <a:pt x="2030354" y="773404"/>
                    <a:pt x="2024359" y="781397"/>
                  </a:cubicBezTo>
                  <a:cubicBezTo>
                    <a:pt x="2020203" y="786939"/>
                    <a:pt x="2017654" y="794180"/>
                    <a:pt x="2011890" y="798022"/>
                  </a:cubicBezTo>
                  <a:cubicBezTo>
                    <a:pt x="1998221" y="807134"/>
                    <a:pt x="1967773" y="808732"/>
                    <a:pt x="1953701" y="810491"/>
                  </a:cubicBezTo>
                  <a:cubicBezTo>
                    <a:pt x="1950930" y="814647"/>
                    <a:pt x="1945388" y="817965"/>
                    <a:pt x="1945388" y="822960"/>
                  </a:cubicBezTo>
                  <a:cubicBezTo>
                    <a:pt x="1945388" y="835734"/>
                    <a:pt x="1951196" y="847843"/>
                    <a:pt x="1953701" y="860368"/>
                  </a:cubicBezTo>
                  <a:cubicBezTo>
                    <a:pt x="1955354" y="868632"/>
                    <a:pt x="1956472" y="876993"/>
                    <a:pt x="1957857" y="885306"/>
                  </a:cubicBezTo>
                  <a:cubicBezTo>
                    <a:pt x="1955086" y="892233"/>
                    <a:pt x="1955753" y="901950"/>
                    <a:pt x="1949545" y="906088"/>
                  </a:cubicBezTo>
                  <a:cubicBezTo>
                    <a:pt x="1942835" y="910561"/>
                    <a:pt x="1924763" y="896494"/>
                    <a:pt x="1920450" y="893618"/>
                  </a:cubicBezTo>
                  <a:cubicBezTo>
                    <a:pt x="1917679" y="889462"/>
                    <a:pt x="1916038" y="884270"/>
                    <a:pt x="1912137" y="881149"/>
                  </a:cubicBezTo>
                  <a:cubicBezTo>
                    <a:pt x="1901913" y="872970"/>
                    <a:pt x="1889537" y="879019"/>
                    <a:pt x="1878886" y="881149"/>
                  </a:cubicBezTo>
                  <a:cubicBezTo>
                    <a:pt x="1874730" y="883920"/>
                    <a:pt x="1871008" y="887494"/>
                    <a:pt x="1866417" y="889462"/>
                  </a:cubicBezTo>
                  <a:cubicBezTo>
                    <a:pt x="1861285" y="891661"/>
                    <a:pt x="1832703" y="897036"/>
                    <a:pt x="1829010" y="897775"/>
                  </a:cubicBezTo>
                  <a:cubicBezTo>
                    <a:pt x="1806842" y="931026"/>
                    <a:pt x="1835937" y="890848"/>
                    <a:pt x="1808228" y="918557"/>
                  </a:cubicBezTo>
                  <a:cubicBezTo>
                    <a:pt x="1804696" y="922089"/>
                    <a:pt x="1804071" y="928255"/>
                    <a:pt x="1799915" y="931026"/>
                  </a:cubicBezTo>
                  <a:cubicBezTo>
                    <a:pt x="1795162" y="934195"/>
                    <a:pt x="1788782" y="933613"/>
                    <a:pt x="1783290" y="935182"/>
                  </a:cubicBezTo>
                  <a:cubicBezTo>
                    <a:pt x="1779077" y="936386"/>
                    <a:pt x="1774977" y="937953"/>
                    <a:pt x="1770821" y="939338"/>
                  </a:cubicBezTo>
                  <a:cubicBezTo>
                    <a:pt x="1768050" y="943495"/>
                    <a:pt x="1763060" y="946843"/>
                    <a:pt x="1762508" y="951808"/>
                  </a:cubicBezTo>
                  <a:cubicBezTo>
                    <a:pt x="1759657" y="977469"/>
                    <a:pt x="1766620" y="976712"/>
                    <a:pt x="1783290" y="989215"/>
                  </a:cubicBezTo>
                  <a:cubicBezTo>
                    <a:pt x="1813770" y="987829"/>
                    <a:pt x="1844392" y="988308"/>
                    <a:pt x="1874730" y="985058"/>
                  </a:cubicBezTo>
                  <a:cubicBezTo>
                    <a:pt x="1883442" y="984125"/>
                    <a:pt x="1899668" y="976746"/>
                    <a:pt x="1899668" y="976746"/>
                  </a:cubicBezTo>
                  <a:cubicBezTo>
                    <a:pt x="1902439" y="972590"/>
                    <a:pt x="1903024" y="964897"/>
                    <a:pt x="1907981" y="964277"/>
                  </a:cubicBezTo>
                  <a:cubicBezTo>
                    <a:pt x="1920478" y="962715"/>
                    <a:pt x="1935423" y="974258"/>
                    <a:pt x="1945388" y="980902"/>
                  </a:cubicBezTo>
                  <a:cubicBezTo>
                    <a:pt x="1934306" y="1014150"/>
                    <a:pt x="1950929" y="975362"/>
                    <a:pt x="1928763" y="997528"/>
                  </a:cubicBezTo>
                  <a:cubicBezTo>
                    <a:pt x="1881275" y="1045016"/>
                    <a:pt x="1942035" y="1004527"/>
                    <a:pt x="1891355" y="1034935"/>
                  </a:cubicBezTo>
                  <a:cubicBezTo>
                    <a:pt x="1888584" y="1039091"/>
                    <a:pt x="1886802" y="1044115"/>
                    <a:pt x="1883043" y="1047404"/>
                  </a:cubicBezTo>
                  <a:cubicBezTo>
                    <a:pt x="1849851" y="1076447"/>
                    <a:pt x="1841209" y="1065023"/>
                    <a:pt x="1787446" y="1068186"/>
                  </a:cubicBezTo>
                  <a:cubicBezTo>
                    <a:pt x="1795024" y="1113644"/>
                    <a:pt x="1781550" y="1078110"/>
                    <a:pt x="1816541" y="1101437"/>
                  </a:cubicBezTo>
                  <a:lnTo>
                    <a:pt x="1841479" y="1118062"/>
                  </a:lnTo>
                  <a:cubicBezTo>
                    <a:pt x="1844250" y="1126374"/>
                    <a:pt x="1849791" y="1134688"/>
                    <a:pt x="1841479" y="1143000"/>
                  </a:cubicBezTo>
                  <a:cubicBezTo>
                    <a:pt x="1837098" y="1147381"/>
                    <a:pt x="1829896" y="1147712"/>
                    <a:pt x="1824854" y="1151313"/>
                  </a:cubicBezTo>
                  <a:cubicBezTo>
                    <a:pt x="1799291" y="1169573"/>
                    <a:pt x="1826827" y="1159668"/>
                    <a:pt x="1795759" y="1172095"/>
                  </a:cubicBezTo>
                  <a:cubicBezTo>
                    <a:pt x="1787623" y="1175349"/>
                    <a:pt x="1779134" y="1177637"/>
                    <a:pt x="1770821" y="1180408"/>
                  </a:cubicBezTo>
                  <a:lnTo>
                    <a:pt x="1758352" y="1184564"/>
                  </a:lnTo>
                  <a:cubicBezTo>
                    <a:pt x="1728523" y="1214393"/>
                    <a:pt x="1762162" y="1175384"/>
                    <a:pt x="1741726" y="1246909"/>
                  </a:cubicBezTo>
                  <a:cubicBezTo>
                    <a:pt x="1740354" y="1251712"/>
                    <a:pt x="1733095" y="1252024"/>
                    <a:pt x="1729257" y="1255222"/>
                  </a:cubicBezTo>
                  <a:cubicBezTo>
                    <a:pt x="1708032" y="1272910"/>
                    <a:pt x="1727074" y="1265119"/>
                    <a:pt x="1700163" y="1271848"/>
                  </a:cubicBezTo>
                  <a:cubicBezTo>
                    <a:pt x="1696219" y="1274477"/>
                    <a:pt x="1671874" y="1290373"/>
                    <a:pt x="1671068" y="1292629"/>
                  </a:cubicBezTo>
                  <a:cubicBezTo>
                    <a:pt x="1665921" y="1307040"/>
                    <a:pt x="1668297" y="1323109"/>
                    <a:pt x="1666912" y="1338349"/>
                  </a:cubicBezTo>
                  <a:cubicBezTo>
                    <a:pt x="1651672" y="1336964"/>
                    <a:pt x="1636495" y="1334193"/>
                    <a:pt x="1621192" y="1334193"/>
                  </a:cubicBezTo>
                  <a:cubicBezTo>
                    <a:pt x="1615479" y="1334193"/>
                    <a:pt x="1609027" y="1334780"/>
                    <a:pt x="1604566" y="1338349"/>
                  </a:cubicBezTo>
                  <a:cubicBezTo>
                    <a:pt x="1601145" y="1341086"/>
                    <a:pt x="1601472" y="1346568"/>
                    <a:pt x="1600410" y="1350818"/>
                  </a:cubicBezTo>
                  <a:cubicBezTo>
                    <a:pt x="1598697" y="1357672"/>
                    <a:pt x="1598734" y="1364985"/>
                    <a:pt x="1596254" y="1371600"/>
                  </a:cubicBezTo>
                  <a:cubicBezTo>
                    <a:pt x="1594500" y="1376277"/>
                    <a:pt x="1590712" y="1379913"/>
                    <a:pt x="1587941" y="1384069"/>
                  </a:cubicBezTo>
                  <a:cubicBezTo>
                    <a:pt x="1583310" y="1402596"/>
                    <a:pt x="1587825" y="1396656"/>
                    <a:pt x="1579628" y="1404851"/>
                  </a:cubicBezTo>
                  <a:lnTo>
                    <a:pt x="1612879" y="1417320"/>
                  </a:lnTo>
                  <a:cubicBezTo>
                    <a:pt x="1623963" y="1410393"/>
                    <a:pt x="1633730" y="1400671"/>
                    <a:pt x="1646130" y="1396538"/>
                  </a:cubicBezTo>
                  <a:cubicBezTo>
                    <a:pt x="1648737" y="1395669"/>
                    <a:pt x="1671348" y="1403559"/>
                    <a:pt x="1675225" y="1404851"/>
                  </a:cubicBezTo>
                  <a:cubicBezTo>
                    <a:pt x="1680767" y="1413164"/>
                    <a:pt x="1699842" y="1423795"/>
                    <a:pt x="1691850" y="1429789"/>
                  </a:cubicBezTo>
                  <a:cubicBezTo>
                    <a:pt x="1686308" y="1433945"/>
                    <a:pt x="1681886" y="1440355"/>
                    <a:pt x="1675225" y="1442258"/>
                  </a:cubicBezTo>
                  <a:cubicBezTo>
                    <a:pt x="1661837" y="1446083"/>
                    <a:pt x="1647537" y="1445259"/>
                    <a:pt x="1633661" y="1446415"/>
                  </a:cubicBezTo>
                  <a:cubicBezTo>
                    <a:pt x="1614282" y="1448030"/>
                    <a:pt x="1594868" y="1449186"/>
                    <a:pt x="1575472" y="1450571"/>
                  </a:cubicBezTo>
                  <a:cubicBezTo>
                    <a:pt x="1555677" y="1480262"/>
                    <a:pt x="1561269" y="1465817"/>
                    <a:pt x="1554690" y="1492135"/>
                  </a:cubicBezTo>
                  <a:cubicBezTo>
                    <a:pt x="1552698" y="1527990"/>
                    <a:pt x="1574197" y="1571106"/>
                    <a:pt x="1533908" y="1571106"/>
                  </a:cubicBezTo>
                  <a:cubicBezTo>
                    <a:pt x="1524112" y="1571106"/>
                    <a:pt x="1514512" y="1568335"/>
                    <a:pt x="1504814" y="1566949"/>
                  </a:cubicBezTo>
                  <a:cubicBezTo>
                    <a:pt x="1469082" y="1543130"/>
                    <a:pt x="1514291" y="1571687"/>
                    <a:pt x="1479875" y="1554480"/>
                  </a:cubicBezTo>
                  <a:cubicBezTo>
                    <a:pt x="1475407" y="1552246"/>
                    <a:pt x="1471562" y="1548939"/>
                    <a:pt x="1467406" y="1546168"/>
                  </a:cubicBezTo>
                  <a:cubicBezTo>
                    <a:pt x="1459306" y="1548868"/>
                    <a:pt x="1444692" y="1551673"/>
                    <a:pt x="1442468" y="1562793"/>
                  </a:cubicBezTo>
                  <a:cubicBezTo>
                    <a:pt x="1439853" y="1575871"/>
                    <a:pt x="1445004" y="1594424"/>
                    <a:pt x="1454937" y="1604357"/>
                  </a:cubicBezTo>
                  <a:cubicBezTo>
                    <a:pt x="1458469" y="1607889"/>
                    <a:pt x="1463250" y="1609898"/>
                    <a:pt x="1467406" y="1612669"/>
                  </a:cubicBezTo>
                  <a:cubicBezTo>
                    <a:pt x="1481261" y="1611284"/>
                    <a:pt x="1495046" y="1608513"/>
                    <a:pt x="1508970" y="1608513"/>
                  </a:cubicBezTo>
                  <a:cubicBezTo>
                    <a:pt x="1518767" y="1608513"/>
                    <a:pt x="1534206" y="1603664"/>
                    <a:pt x="1538065" y="1612669"/>
                  </a:cubicBezTo>
                  <a:cubicBezTo>
                    <a:pt x="1546402" y="1632123"/>
                    <a:pt x="1518905" y="1638453"/>
                    <a:pt x="1508970" y="1641764"/>
                  </a:cubicBezTo>
                  <a:cubicBezTo>
                    <a:pt x="1506199" y="1645920"/>
                    <a:pt x="1504416" y="1650944"/>
                    <a:pt x="1500657" y="1654233"/>
                  </a:cubicBezTo>
                  <a:cubicBezTo>
                    <a:pt x="1474738" y="1676912"/>
                    <a:pt x="1484028" y="1666109"/>
                    <a:pt x="1463250" y="1675015"/>
                  </a:cubicBezTo>
                  <a:cubicBezTo>
                    <a:pt x="1446593" y="1682154"/>
                    <a:pt x="1449754" y="1683585"/>
                    <a:pt x="1434155" y="1687484"/>
                  </a:cubicBezTo>
                  <a:cubicBezTo>
                    <a:pt x="1432811" y="1687820"/>
                    <a:pt x="1431384" y="1687484"/>
                    <a:pt x="1429999" y="1687484"/>
                  </a:cubicBezTo>
                  <a:lnTo>
                    <a:pt x="1438312" y="1787237"/>
                  </a:lnTo>
                  <a:cubicBezTo>
                    <a:pt x="1446625" y="1798321"/>
                    <a:pt x="1455101" y="1809283"/>
                    <a:pt x="1463250" y="1820488"/>
                  </a:cubicBezTo>
                  <a:cubicBezTo>
                    <a:pt x="1466188" y="1824528"/>
                    <a:pt x="1469329" y="1828489"/>
                    <a:pt x="1471563" y="1832957"/>
                  </a:cubicBezTo>
                  <a:cubicBezTo>
                    <a:pt x="1473522" y="1836876"/>
                    <a:pt x="1474334" y="1841270"/>
                    <a:pt x="1475719" y="1845426"/>
                  </a:cubicBezTo>
                  <a:cubicBezTo>
                    <a:pt x="1453914" y="1850877"/>
                    <a:pt x="1444478" y="1855225"/>
                    <a:pt x="1417530" y="1845426"/>
                  </a:cubicBezTo>
                  <a:cubicBezTo>
                    <a:pt x="1413413" y="1843929"/>
                    <a:pt x="1415804" y="1836602"/>
                    <a:pt x="1413374" y="1832957"/>
                  </a:cubicBezTo>
                  <a:cubicBezTo>
                    <a:pt x="1410114" y="1828066"/>
                    <a:pt x="1405061" y="1824644"/>
                    <a:pt x="1400905" y="1820488"/>
                  </a:cubicBezTo>
                  <a:cubicBezTo>
                    <a:pt x="1391207" y="1791393"/>
                    <a:pt x="1400905" y="1792778"/>
                    <a:pt x="1380123" y="1799706"/>
                  </a:cubicBezTo>
                  <a:cubicBezTo>
                    <a:pt x="1378737" y="1803862"/>
                    <a:pt x="1377925" y="1808256"/>
                    <a:pt x="1375966" y="1812175"/>
                  </a:cubicBezTo>
                  <a:cubicBezTo>
                    <a:pt x="1366054" y="1831998"/>
                    <a:pt x="1356757" y="1824025"/>
                    <a:pt x="1371810" y="1857895"/>
                  </a:cubicBezTo>
                  <a:cubicBezTo>
                    <a:pt x="1373589" y="1861899"/>
                    <a:pt x="1380123" y="1860666"/>
                    <a:pt x="1384279" y="1862051"/>
                  </a:cubicBezTo>
                  <a:cubicBezTo>
                    <a:pt x="1412749" y="1890521"/>
                    <a:pt x="1402696" y="1877208"/>
                    <a:pt x="1417530" y="1899458"/>
                  </a:cubicBezTo>
                  <a:cubicBezTo>
                    <a:pt x="1418915" y="1903615"/>
                    <a:pt x="1419512" y="1908124"/>
                    <a:pt x="1421686" y="1911928"/>
                  </a:cubicBezTo>
                  <a:cubicBezTo>
                    <a:pt x="1425123" y="1917942"/>
                    <a:pt x="1432916" y="1921738"/>
                    <a:pt x="1434155" y="1928553"/>
                  </a:cubicBezTo>
                  <a:cubicBezTo>
                    <a:pt x="1435908" y="1938192"/>
                    <a:pt x="1432814" y="1948264"/>
                    <a:pt x="1429999" y="1957648"/>
                  </a:cubicBezTo>
                  <a:cubicBezTo>
                    <a:pt x="1428564" y="1962433"/>
                    <a:pt x="1425218" y="1966585"/>
                    <a:pt x="1421686" y="1970117"/>
                  </a:cubicBezTo>
                  <a:cubicBezTo>
                    <a:pt x="1396273" y="1995529"/>
                    <a:pt x="1327401" y="1981987"/>
                    <a:pt x="1313621" y="1982586"/>
                  </a:cubicBezTo>
                  <a:cubicBezTo>
                    <a:pt x="1323319" y="2011680"/>
                    <a:pt x="1313621" y="2004753"/>
                    <a:pt x="1334403" y="2011680"/>
                  </a:cubicBezTo>
                  <a:cubicBezTo>
                    <a:pt x="1339700" y="2015653"/>
                    <a:pt x="1358236" y="2026673"/>
                    <a:pt x="1359341" y="2036618"/>
                  </a:cubicBezTo>
                  <a:cubicBezTo>
                    <a:pt x="1360272" y="2044994"/>
                    <a:pt x="1358954" y="2054019"/>
                    <a:pt x="1355185" y="2061557"/>
                  </a:cubicBezTo>
                  <a:cubicBezTo>
                    <a:pt x="1352951" y="2066025"/>
                    <a:pt x="1346872" y="2067098"/>
                    <a:pt x="1342715" y="2069869"/>
                  </a:cubicBezTo>
                  <a:cubicBezTo>
                    <a:pt x="1340692" y="2072903"/>
                    <a:pt x="1328334" y="2089073"/>
                    <a:pt x="1330246" y="2094808"/>
                  </a:cubicBezTo>
                  <a:cubicBezTo>
                    <a:pt x="1333405" y="2104286"/>
                    <a:pt x="1342404" y="2110810"/>
                    <a:pt x="1346872" y="2119746"/>
                  </a:cubicBezTo>
                  <a:cubicBezTo>
                    <a:pt x="1349643" y="2125288"/>
                    <a:pt x="1351997" y="2131058"/>
                    <a:pt x="1355185" y="2136371"/>
                  </a:cubicBezTo>
                  <a:cubicBezTo>
                    <a:pt x="1360325" y="2144938"/>
                    <a:pt x="1371810" y="2161309"/>
                    <a:pt x="1371810" y="2161309"/>
                  </a:cubicBezTo>
                  <a:cubicBezTo>
                    <a:pt x="1382256" y="2192649"/>
                    <a:pt x="1368165" y="2154019"/>
                    <a:pt x="1384279" y="2186248"/>
                  </a:cubicBezTo>
                  <a:cubicBezTo>
                    <a:pt x="1386238" y="2190167"/>
                    <a:pt x="1387050" y="2194561"/>
                    <a:pt x="1388435" y="2198717"/>
                  </a:cubicBezTo>
                  <a:cubicBezTo>
                    <a:pt x="1387050" y="2209801"/>
                    <a:pt x="1388096" y="2221471"/>
                    <a:pt x="1384279" y="2231968"/>
                  </a:cubicBezTo>
                  <a:cubicBezTo>
                    <a:pt x="1382270" y="2237492"/>
                    <a:pt x="1376769" y="2241281"/>
                    <a:pt x="1371810" y="2244437"/>
                  </a:cubicBezTo>
                  <a:cubicBezTo>
                    <a:pt x="1321271" y="2276598"/>
                    <a:pt x="1351680" y="2247941"/>
                    <a:pt x="1330246" y="2269375"/>
                  </a:cubicBezTo>
                  <a:lnTo>
                    <a:pt x="3159046" y="2261062"/>
                  </a:lnTo>
                  <a:lnTo>
                    <a:pt x="3121639" y="2344189"/>
                  </a:lnTo>
                  <a:cubicBezTo>
                    <a:pt x="3120779" y="2363119"/>
                    <a:pt x="3123455" y="2437453"/>
                    <a:pt x="3109170" y="2468880"/>
                  </a:cubicBezTo>
                  <a:cubicBezTo>
                    <a:pt x="3103496" y="2481363"/>
                    <a:pt x="3092815" y="2481078"/>
                    <a:pt x="3084232" y="2489662"/>
                  </a:cubicBezTo>
                  <a:cubicBezTo>
                    <a:pt x="3079334" y="2494561"/>
                    <a:pt x="3075919" y="2500746"/>
                    <a:pt x="3071763" y="2506288"/>
                  </a:cubicBezTo>
                  <a:cubicBezTo>
                    <a:pt x="3057834" y="2548067"/>
                    <a:pt x="3080301" y="2477077"/>
                    <a:pt x="3063450" y="2589415"/>
                  </a:cubicBezTo>
                  <a:cubicBezTo>
                    <a:pt x="3062709" y="2594355"/>
                    <a:pt x="3057908" y="2597728"/>
                    <a:pt x="3055137" y="2601884"/>
                  </a:cubicBezTo>
                  <a:cubicBezTo>
                    <a:pt x="3053752" y="2606040"/>
                    <a:pt x="3051647" y="2610023"/>
                    <a:pt x="3050981" y="2614353"/>
                  </a:cubicBezTo>
                  <a:cubicBezTo>
                    <a:pt x="3043861" y="2660635"/>
                    <a:pt x="3057061" y="2645683"/>
                    <a:pt x="3042668" y="2660073"/>
                  </a:cubicBezTo>
                  <a:lnTo>
                    <a:pt x="2884726" y="2635135"/>
                  </a:lnTo>
                  <a:lnTo>
                    <a:pt x="2651970" y="2589415"/>
                  </a:lnTo>
                  <a:cubicBezTo>
                    <a:pt x="2653355" y="2669771"/>
                    <a:pt x="2654741" y="2750128"/>
                    <a:pt x="2656126" y="2830484"/>
                  </a:cubicBezTo>
                  <a:lnTo>
                    <a:pt x="2523123" y="2818015"/>
                  </a:lnTo>
                  <a:lnTo>
                    <a:pt x="2518966" y="2784764"/>
                  </a:lnTo>
                  <a:cubicBezTo>
                    <a:pt x="2514810" y="2773680"/>
                    <a:pt x="2513063" y="2761362"/>
                    <a:pt x="2506497" y="2751513"/>
                  </a:cubicBezTo>
                  <a:cubicBezTo>
                    <a:pt x="2504067" y="2747868"/>
                    <a:pt x="2497832" y="2749531"/>
                    <a:pt x="2494028" y="2747357"/>
                  </a:cubicBezTo>
                  <a:cubicBezTo>
                    <a:pt x="2488014" y="2743920"/>
                    <a:pt x="2482552" y="2739522"/>
                    <a:pt x="2477403" y="2734888"/>
                  </a:cubicBezTo>
                  <a:cubicBezTo>
                    <a:pt x="2468665" y="2727023"/>
                    <a:pt x="2460778" y="2718262"/>
                    <a:pt x="2452465" y="2709949"/>
                  </a:cubicBezTo>
                  <a:cubicBezTo>
                    <a:pt x="2448308" y="2705792"/>
                    <a:pt x="2445572" y="2699339"/>
                    <a:pt x="2439995" y="2697480"/>
                  </a:cubicBezTo>
                  <a:lnTo>
                    <a:pt x="2427526" y="2693324"/>
                  </a:lnTo>
                  <a:cubicBezTo>
                    <a:pt x="2426592" y="2711065"/>
                    <a:pt x="2436571" y="2777349"/>
                    <a:pt x="2406745" y="2797233"/>
                  </a:cubicBezTo>
                  <a:lnTo>
                    <a:pt x="2394275" y="2805546"/>
                  </a:lnTo>
                  <a:lnTo>
                    <a:pt x="2352712" y="2801389"/>
                  </a:lnTo>
                  <a:lnTo>
                    <a:pt x="2340243" y="2464724"/>
                  </a:lnTo>
                  <a:lnTo>
                    <a:pt x="2290366" y="2464724"/>
                  </a:lnTo>
                  <a:cubicBezTo>
                    <a:pt x="2280668" y="2456411"/>
                    <a:pt x="2271246" y="2447765"/>
                    <a:pt x="2261272" y="2439786"/>
                  </a:cubicBezTo>
                  <a:cubicBezTo>
                    <a:pt x="2257371" y="2436665"/>
                    <a:pt x="2253271" y="2433707"/>
                    <a:pt x="2248803" y="2431473"/>
                  </a:cubicBezTo>
                  <a:cubicBezTo>
                    <a:pt x="2228042" y="2421093"/>
                    <a:pt x="2175920" y="2423541"/>
                    <a:pt x="2169832" y="2423160"/>
                  </a:cubicBezTo>
                  <a:cubicBezTo>
                    <a:pt x="2165676" y="2421775"/>
                    <a:pt x="2161282" y="2420963"/>
                    <a:pt x="2157363" y="2419004"/>
                  </a:cubicBezTo>
                  <a:cubicBezTo>
                    <a:pt x="2152895" y="2416770"/>
                    <a:pt x="2149633" y="2412271"/>
                    <a:pt x="2144894" y="2410691"/>
                  </a:cubicBezTo>
                  <a:cubicBezTo>
                    <a:pt x="2136899" y="2408026"/>
                    <a:pt x="2128219" y="2408188"/>
                    <a:pt x="2119955" y="2406535"/>
                  </a:cubicBezTo>
                  <a:cubicBezTo>
                    <a:pt x="2114354" y="2405415"/>
                    <a:pt x="2108872" y="2403764"/>
                    <a:pt x="2103330" y="2402378"/>
                  </a:cubicBezTo>
                  <a:cubicBezTo>
                    <a:pt x="2099174" y="2399607"/>
                    <a:pt x="2095856" y="2394066"/>
                    <a:pt x="2090861" y="2394066"/>
                  </a:cubicBezTo>
                  <a:cubicBezTo>
                    <a:pt x="2065769" y="2394066"/>
                    <a:pt x="2016046" y="2402378"/>
                    <a:pt x="2016046" y="2402378"/>
                  </a:cubicBezTo>
                  <a:cubicBezTo>
                    <a:pt x="1973063" y="2416707"/>
                    <a:pt x="1987933" y="2405554"/>
                    <a:pt x="1966170" y="2427317"/>
                  </a:cubicBezTo>
                  <a:cubicBezTo>
                    <a:pt x="1963399" y="2435630"/>
                    <a:pt x="1965148" y="2447394"/>
                    <a:pt x="1957857" y="2452255"/>
                  </a:cubicBezTo>
                  <a:cubicBezTo>
                    <a:pt x="1953701" y="2455026"/>
                    <a:pt x="1949856" y="2458334"/>
                    <a:pt x="1945388" y="2460568"/>
                  </a:cubicBezTo>
                  <a:cubicBezTo>
                    <a:pt x="1935157" y="2465683"/>
                    <a:pt x="1917556" y="2467284"/>
                    <a:pt x="1907981" y="2468880"/>
                  </a:cubicBezTo>
                  <a:cubicBezTo>
                    <a:pt x="1896897" y="2467495"/>
                    <a:pt x="1882244" y="2472989"/>
                    <a:pt x="1874730" y="2464724"/>
                  </a:cubicBezTo>
                  <a:cubicBezTo>
                    <a:pt x="1840602" y="2427184"/>
                    <a:pt x="1887559" y="2416111"/>
                    <a:pt x="1853948" y="2427317"/>
                  </a:cubicBezTo>
                  <a:cubicBezTo>
                    <a:pt x="1852563" y="2431473"/>
                    <a:pt x="1852890" y="2436688"/>
                    <a:pt x="1849792" y="2439786"/>
                  </a:cubicBezTo>
                  <a:cubicBezTo>
                    <a:pt x="1842728" y="2446850"/>
                    <a:pt x="1824854" y="2456411"/>
                    <a:pt x="1824854" y="2456411"/>
                  </a:cubicBezTo>
                  <a:cubicBezTo>
                    <a:pt x="1813328" y="2490984"/>
                    <a:pt x="1830866" y="2435898"/>
                    <a:pt x="1816541" y="2497975"/>
                  </a:cubicBezTo>
                  <a:cubicBezTo>
                    <a:pt x="1814571" y="2506513"/>
                    <a:pt x="1816541" y="2520142"/>
                    <a:pt x="1808228" y="2522913"/>
                  </a:cubicBezTo>
                  <a:lnTo>
                    <a:pt x="1795759" y="2527069"/>
                  </a:lnTo>
                  <a:cubicBezTo>
                    <a:pt x="1781904" y="2525684"/>
                    <a:pt x="1764041" y="2532759"/>
                    <a:pt x="1754195" y="2522913"/>
                  </a:cubicBezTo>
                  <a:cubicBezTo>
                    <a:pt x="1746297" y="2515015"/>
                    <a:pt x="1760542" y="2500615"/>
                    <a:pt x="1758352" y="2489662"/>
                  </a:cubicBezTo>
                  <a:cubicBezTo>
                    <a:pt x="1756568" y="2480743"/>
                    <a:pt x="1727357" y="2477644"/>
                    <a:pt x="1725101" y="2477193"/>
                  </a:cubicBezTo>
                  <a:cubicBezTo>
                    <a:pt x="1718792" y="2477982"/>
                    <a:pt x="1683486" y="2478648"/>
                    <a:pt x="1675225" y="2489662"/>
                  </a:cubicBezTo>
                  <a:cubicBezTo>
                    <a:pt x="1669968" y="2496672"/>
                    <a:pt x="1671773" y="2507309"/>
                    <a:pt x="1666912" y="2514600"/>
                  </a:cubicBezTo>
                  <a:lnTo>
                    <a:pt x="1658599" y="2527069"/>
                  </a:lnTo>
                  <a:cubicBezTo>
                    <a:pt x="1657214" y="2535382"/>
                    <a:pt x="1655557" y="2543654"/>
                    <a:pt x="1654443" y="2552008"/>
                  </a:cubicBezTo>
                  <a:cubicBezTo>
                    <a:pt x="1652785" y="2564444"/>
                    <a:pt x="1653329" y="2577244"/>
                    <a:pt x="1650286" y="2589415"/>
                  </a:cubicBezTo>
                  <a:cubicBezTo>
                    <a:pt x="1649074" y="2594261"/>
                    <a:pt x="1644208" y="2597416"/>
                    <a:pt x="1641974" y="2601884"/>
                  </a:cubicBezTo>
                  <a:cubicBezTo>
                    <a:pt x="1629945" y="2625942"/>
                    <a:pt x="1648982" y="2603188"/>
                    <a:pt x="1625348" y="2626822"/>
                  </a:cubicBezTo>
                  <a:cubicBezTo>
                    <a:pt x="1629504" y="2629593"/>
                    <a:pt x="1634696" y="2631234"/>
                    <a:pt x="1637817" y="2635135"/>
                  </a:cubicBezTo>
                  <a:cubicBezTo>
                    <a:pt x="1640554" y="2638556"/>
                    <a:pt x="1646251" y="2646654"/>
                    <a:pt x="1641974" y="2647604"/>
                  </a:cubicBezTo>
                  <a:cubicBezTo>
                    <a:pt x="1628382" y="2650625"/>
                    <a:pt x="1614265" y="2644833"/>
                    <a:pt x="1600410" y="2643448"/>
                  </a:cubicBezTo>
                  <a:cubicBezTo>
                    <a:pt x="1597639" y="2639291"/>
                    <a:pt x="1594331" y="2635446"/>
                    <a:pt x="1592097" y="2630978"/>
                  </a:cubicBezTo>
                  <a:cubicBezTo>
                    <a:pt x="1588229" y="2623243"/>
                    <a:pt x="1584733" y="2604367"/>
                    <a:pt x="1583785" y="2597728"/>
                  </a:cubicBezTo>
                  <a:cubicBezTo>
                    <a:pt x="1577365" y="2552788"/>
                    <a:pt x="1587269" y="2571781"/>
                    <a:pt x="1571315" y="2547851"/>
                  </a:cubicBezTo>
                  <a:cubicBezTo>
                    <a:pt x="1553304" y="2549237"/>
                    <a:pt x="1535126" y="2549191"/>
                    <a:pt x="1517283" y="2552008"/>
                  </a:cubicBezTo>
                  <a:cubicBezTo>
                    <a:pt x="1508628" y="2553375"/>
                    <a:pt x="1500658" y="2557549"/>
                    <a:pt x="1492345" y="2560320"/>
                  </a:cubicBezTo>
                  <a:lnTo>
                    <a:pt x="1479875" y="2564477"/>
                  </a:lnTo>
                  <a:lnTo>
                    <a:pt x="1425843" y="2560320"/>
                  </a:lnTo>
                  <a:lnTo>
                    <a:pt x="1380123" y="2556164"/>
                  </a:lnTo>
                  <a:cubicBezTo>
                    <a:pt x="1375014" y="2553609"/>
                    <a:pt x="1382638" y="2545010"/>
                    <a:pt x="1384279" y="2539538"/>
                  </a:cubicBezTo>
                  <a:cubicBezTo>
                    <a:pt x="1392899" y="2510803"/>
                    <a:pt x="1384818" y="2517191"/>
                    <a:pt x="1405061" y="2510444"/>
                  </a:cubicBezTo>
                  <a:cubicBezTo>
                    <a:pt x="1413374" y="2502131"/>
                    <a:pt x="1428541" y="2497171"/>
                    <a:pt x="1429999" y="2485506"/>
                  </a:cubicBezTo>
                  <a:cubicBezTo>
                    <a:pt x="1434698" y="2447908"/>
                    <a:pt x="1430622" y="2462852"/>
                    <a:pt x="1438312" y="2439786"/>
                  </a:cubicBezTo>
                  <a:cubicBezTo>
                    <a:pt x="1436926" y="2430088"/>
                    <a:pt x="1435908" y="2420330"/>
                    <a:pt x="1434155" y="2410691"/>
                  </a:cubicBezTo>
                  <a:cubicBezTo>
                    <a:pt x="1433133" y="2405071"/>
                    <a:pt x="1433168" y="2398819"/>
                    <a:pt x="1429999" y="2394066"/>
                  </a:cubicBezTo>
                  <a:cubicBezTo>
                    <a:pt x="1427228" y="2389910"/>
                    <a:pt x="1421686" y="2388524"/>
                    <a:pt x="1417530" y="2385753"/>
                  </a:cubicBezTo>
                  <a:cubicBezTo>
                    <a:pt x="1416145" y="2381597"/>
                    <a:pt x="1416472" y="2376382"/>
                    <a:pt x="1413374" y="2373284"/>
                  </a:cubicBezTo>
                  <a:cubicBezTo>
                    <a:pt x="1410276" y="2370186"/>
                    <a:pt x="1404824" y="2371087"/>
                    <a:pt x="1400905" y="2369128"/>
                  </a:cubicBezTo>
                  <a:cubicBezTo>
                    <a:pt x="1396437" y="2366894"/>
                    <a:pt x="1392592" y="2363586"/>
                    <a:pt x="1388435" y="2360815"/>
                  </a:cubicBezTo>
                  <a:cubicBezTo>
                    <a:pt x="1374581" y="2362200"/>
                    <a:pt x="1359043" y="2358209"/>
                    <a:pt x="1346872" y="2364971"/>
                  </a:cubicBezTo>
                  <a:cubicBezTo>
                    <a:pt x="1341878" y="2367745"/>
                    <a:pt x="1347371" y="2377209"/>
                    <a:pt x="1351028" y="2381597"/>
                  </a:cubicBezTo>
                  <a:cubicBezTo>
                    <a:pt x="1354995" y="2386357"/>
                    <a:pt x="1362112" y="2387138"/>
                    <a:pt x="1367654" y="2389909"/>
                  </a:cubicBezTo>
                  <a:cubicBezTo>
                    <a:pt x="1370720" y="2392975"/>
                    <a:pt x="1387856" y="2408480"/>
                    <a:pt x="1388435" y="2414848"/>
                  </a:cubicBezTo>
                  <a:cubicBezTo>
                    <a:pt x="1389446" y="2425972"/>
                    <a:pt x="1385664" y="2437015"/>
                    <a:pt x="1384279" y="2448098"/>
                  </a:cubicBezTo>
                  <a:lnTo>
                    <a:pt x="1317777" y="2443942"/>
                  </a:lnTo>
                  <a:cubicBezTo>
                    <a:pt x="1308347" y="2440642"/>
                    <a:pt x="1301152" y="2419004"/>
                    <a:pt x="1301152" y="2419004"/>
                  </a:cubicBezTo>
                  <a:cubicBezTo>
                    <a:pt x="1299766" y="2413462"/>
                    <a:pt x="1297363" y="2408079"/>
                    <a:pt x="1296995" y="2402378"/>
                  </a:cubicBezTo>
                  <a:cubicBezTo>
                    <a:pt x="1294585" y="2365023"/>
                    <a:pt x="1297786" y="2327261"/>
                    <a:pt x="1292839" y="2290157"/>
                  </a:cubicBezTo>
                  <a:cubicBezTo>
                    <a:pt x="1292062" y="2284331"/>
                    <a:pt x="1284526" y="2281844"/>
                    <a:pt x="1280370" y="2277688"/>
                  </a:cubicBezTo>
                  <a:cubicBezTo>
                    <a:pt x="1278985" y="2270761"/>
                    <a:pt x="1280811" y="2262270"/>
                    <a:pt x="1276214" y="2256906"/>
                  </a:cubicBezTo>
                  <a:cubicBezTo>
                    <a:pt x="1271359" y="2251241"/>
                    <a:pt x="1262888" y="2248869"/>
                    <a:pt x="1255432" y="2248593"/>
                  </a:cubicBezTo>
                  <a:lnTo>
                    <a:pt x="1163992" y="2252749"/>
                  </a:lnTo>
                  <a:cubicBezTo>
                    <a:pt x="1162606" y="2258291"/>
                    <a:pt x="1161074" y="2263798"/>
                    <a:pt x="1159835" y="2269375"/>
                  </a:cubicBezTo>
                  <a:cubicBezTo>
                    <a:pt x="1145733" y="2332835"/>
                    <a:pt x="1152652" y="2349926"/>
                    <a:pt x="1159835" y="2448098"/>
                  </a:cubicBezTo>
                  <a:cubicBezTo>
                    <a:pt x="1160200" y="2453080"/>
                    <a:pt x="1164616" y="2457036"/>
                    <a:pt x="1168148" y="2460568"/>
                  </a:cubicBezTo>
                  <a:cubicBezTo>
                    <a:pt x="1171680" y="2464100"/>
                    <a:pt x="1176461" y="2466109"/>
                    <a:pt x="1180617" y="2468880"/>
                  </a:cubicBezTo>
                  <a:cubicBezTo>
                    <a:pt x="1194961" y="2490395"/>
                    <a:pt x="1186678" y="2475226"/>
                    <a:pt x="1197243" y="2510444"/>
                  </a:cubicBezTo>
                  <a:cubicBezTo>
                    <a:pt x="1198502" y="2514640"/>
                    <a:pt x="1200540" y="2518617"/>
                    <a:pt x="1201399" y="2522913"/>
                  </a:cubicBezTo>
                  <a:cubicBezTo>
                    <a:pt x="1208167" y="2556752"/>
                    <a:pt x="1209863" y="2573994"/>
                    <a:pt x="1213868" y="2606040"/>
                  </a:cubicBezTo>
                  <a:cubicBezTo>
                    <a:pt x="1215254" y="2667000"/>
                    <a:pt x="1215433" y="2727999"/>
                    <a:pt x="1218025" y="2788920"/>
                  </a:cubicBezTo>
                  <a:cubicBezTo>
                    <a:pt x="1218211" y="2793297"/>
                    <a:pt x="1221602" y="2797046"/>
                    <a:pt x="1222181" y="2801389"/>
                  </a:cubicBezTo>
                  <a:cubicBezTo>
                    <a:pt x="1224386" y="2817926"/>
                    <a:pt x="1220795" y="2833255"/>
                    <a:pt x="1226337" y="2851266"/>
                  </a:cubicBezTo>
                  <a:cubicBezTo>
                    <a:pt x="1231879" y="2869277"/>
                    <a:pt x="1281063" y="2906683"/>
                    <a:pt x="1255432" y="2909454"/>
                  </a:cubicBezTo>
                  <a:lnTo>
                    <a:pt x="1267901" y="2980113"/>
                  </a:lnTo>
                  <a:lnTo>
                    <a:pt x="1118272" y="2963487"/>
                  </a:lnTo>
                  <a:lnTo>
                    <a:pt x="981111" y="2963487"/>
                  </a:lnTo>
                  <a:lnTo>
                    <a:pt x="864734" y="2909455"/>
                  </a:lnTo>
                  <a:lnTo>
                    <a:pt x="827326" y="2813858"/>
                  </a:lnTo>
                  <a:lnTo>
                    <a:pt x="868890" y="2718262"/>
                  </a:lnTo>
                  <a:cubicBezTo>
                    <a:pt x="884130" y="2719647"/>
                    <a:pt x="899412" y="2720630"/>
                    <a:pt x="914610" y="2722418"/>
                  </a:cubicBezTo>
                  <a:cubicBezTo>
                    <a:pt x="922980" y="2723403"/>
                    <a:pt x="931723" y="2729705"/>
                    <a:pt x="939548" y="2726575"/>
                  </a:cubicBezTo>
                  <a:cubicBezTo>
                    <a:pt x="943616" y="2724948"/>
                    <a:pt x="936777" y="2718262"/>
                    <a:pt x="935392" y="2714106"/>
                  </a:cubicBezTo>
                  <a:cubicBezTo>
                    <a:pt x="936777" y="2696095"/>
                    <a:pt x="936219" y="2677828"/>
                    <a:pt x="939548" y="2660073"/>
                  </a:cubicBezTo>
                  <a:cubicBezTo>
                    <a:pt x="940469" y="2655163"/>
                    <a:pt x="948945" y="2652480"/>
                    <a:pt x="947861" y="2647604"/>
                  </a:cubicBezTo>
                  <a:cubicBezTo>
                    <a:pt x="945694" y="2637851"/>
                    <a:pt x="936777" y="2630979"/>
                    <a:pt x="931235" y="2622666"/>
                  </a:cubicBezTo>
                  <a:cubicBezTo>
                    <a:pt x="905176" y="2583577"/>
                    <a:pt x="945105" y="2645323"/>
                    <a:pt x="914610" y="2589415"/>
                  </a:cubicBezTo>
                  <a:cubicBezTo>
                    <a:pt x="909826" y="2580644"/>
                    <a:pt x="897985" y="2564477"/>
                    <a:pt x="897985" y="2564477"/>
                  </a:cubicBezTo>
                  <a:cubicBezTo>
                    <a:pt x="896599" y="2558935"/>
                    <a:pt x="896078" y="2553102"/>
                    <a:pt x="893828" y="2547851"/>
                  </a:cubicBezTo>
                  <a:cubicBezTo>
                    <a:pt x="891860" y="2543260"/>
                    <a:pt x="887749" y="2539850"/>
                    <a:pt x="885515" y="2535382"/>
                  </a:cubicBezTo>
                  <a:cubicBezTo>
                    <a:pt x="883556" y="2531463"/>
                    <a:pt x="882744" y="2527069"/>
                    <a:pt x="881359" y="2522913"/>
                  </a:cubicBezTo>
                  <a:cubicBezTo>
                    <a:pt x="882744" y="2503517"/>
                    <a:pt x="882630" y="2483955"/>
                    <a:pt x="885515" y="2464724"/>
                  </a:cubicBezTo>
                  <a:cubicBezTo>
                    <a:pt x="886815" y="2456059"/>
                    <a:pt x="893828" y="2439786"/>
                    <a:pt x="893828" y="2439786"/>
                  </a:cubicBezTo>
                  <a:lnTo>
                    <a:pt x="710948" y="2452255"/>
                  </a:lnTo>
                  <a:lnTo>
                    <a:pt x="715105" y="2398222"/>
                  </a:lnTo>
                  <a:lnTo>
                    <a:pt x="669385" y="2335877"/>
                  </a:lnTo>
                  <a:lnTo>
                    <a:pt x="665228" y="2281844"/>
                  </a:lnTo>
                  <a:cubicBezTo>
                    <a:pt x="637519" y="2283229"/>
                    <a:pt x="609740" y="2283596"/>
                    <a:pt x="582101" y="2286000"/>
                  </a:cubicBezTo>
                  <a:cubicBezTo>
                    <a:pt x="577736" y="2286380"/>
                    <a:pt x="573734" y="2288619"/>
                    <a:pt x="569632" y="2290157"/>
                  </a:cubicBezTo>
                  <a:cubicBezTo>
                    <a:pt x="529872" y="2305067"/>
                    <a:pt x="564683" y="2293190"/>
                    <a:pt x="536381" y="2302626"/>
                  </a:cubicBezTo>
                  <a:cubicBezTo>
                    <a:pt x="530816" y="2310974"/>
                    <a:pt x="522631" y="2322133"/>
                    <a:pt x="519755" y="2331720"/>
                  </a:cubicBezTo>
                  <a:cubicBezTo>
                    <a:pt x="519659" y="2332041"/>
                    <a:pt x="515778" y="2363708"/>
                    <a:pt x="511443" y="2369128"/>
                  </a:cubicBezTo>
                  <a:cubicBezTo>
                    <a:pt x="508323" y="2373029"/>
                    <a:pt x="503130" y="2374669"/>
                    <a:pt x="498974" y="2377440"/>
                  </a:cubicBezTo>
                  <a:cubicBezTo>
                    <a:pt x="496203" y="2381596"/>
                    <a:pt x="494193" y="2386377"/>
                    <a:pt x="490661" y="2389909"/>
                  </a:cubicBezTo>
                  <a:cubicBezTo>
                    <a:pt x="487129" y="2393441"/>
                    <a:pt x="482188" y="2395225"/>
                    <a:pt x="478192" y="2398222"/>
                  </a:cubicBezTo>
                  <a:cubicBezTo>
                    <a:pt x="476624" y="2399398"/>
                    <a:pt x="475421" y="2400993"/>
                    <a:pt x="474035" y="2402378"/>
                  </a:cubicBezTo>
                  <a:lnTo>
                    <a:pt x="166465" y="2402378"/>
                  </a:lnTo>
                  <a:lnTo>
                    <a:pt x="166465" y="1990898"/>
                  </a:lnTo>
                  <a:lnTo>
                    <a:pt x="91650" y="1899458"/>
                  </a:lnTo>
                  <a:lnTo>
                    <a:pt x="8523" y="1899458"/>
                  </a:lnTo>
                  <a:cubicBezTo>
                    <a:pt x="2936" y="1874319"/>
                    <a:pt x="-5090" y="1868494"/>
                    <a:pt x="4366" y="1849582"/>
                  </a:cubicBezTo>
                  <a:cubicBezTo>
                    <a:pt x="6600" y="1845114"/>
                    <a:pt x="9908" y="1841269"/>
                    <a:pt x="12679" y="1837113"/>
                  </a:cubicBezTo>
                  <a:cubicBezTo>
                    <a:pt x="14064" y="1830186"/>
                    <a:pt x="13330" y="1822465"/>
                    <a:pt x="16835" y="1816331"/>
                  </a:cubicBezTo>
                  <a:cubicBezTo>
                    <a:pt x="19185" y="1812218"/>
                    <a:pt x="43781" y="1800780"/>
                    <a:pt x="45930" y="1799706"/>
                  </a:cubicBezTo>
                  <a:cubicBezTo>
                    <a:pt x="50086" y="1795550"/>
                    <a:pt x="53028" y="1789624"/>
                    <a:pt x="58399" y="1787237"/>
                  </a:cubicBezTo>
                  <a:cubicBezTo>
                    <a:pt x="66100" y="1783814"/>
                    <a:pt x="75110" y="1784908"/>
                    <a:pt x="83337" y="1783080"/>
                  </a:cubicBezTo>
                  <a:cubicBezTo>
                    <a:pt x="87614" y="1782130"/>
                    <a:pt x="91650" y="1780309"/>
                    <a:pt x="95806" y="1778924"/>
                  </a:cubicBezTo>
                  <a:cubicBezTo>
                    <a:pt x="99962" y="1776153"/>
                    <a:pt x="103938" y="1773089"/>
                    <a:pt x="108275" y="1770611"/>
                  </a:cubicBezTo>
                  <a:cubicBezTo>
                    <a:pt x="121207" y="1763221"/>
                    <a:pt x="126325" y="1763190"/>
                    <a:pt x="137370" y="1753986"/>
                  </a:cubicBezTo>
                  <a:cubicBezTo>
                    <a:pt x="141886" y="1750223"/>
                    <a:pt x="145056" y="1744933"/>
                    <a:pt x="149839" y="1741517"/>
                  </a:cubicBezTo>
                  <a:cubicBezTo>
                    <a:pt x="154881" y="1737916"/>
                    <a:pt x="161627" y="1737075"/>
                    <a:pt x="166465" y="1733204"/>
                  </a:cubicBezTo>
                  <a:cubicBezTo>
                    <a:pt x="175645" y="1725860"/>
                    <a:pt x="183090" y="1716579"/>
                    <a:pt x="191403" y="1708266"/>
                  </a:cubicBezTo>
                  <a:cubicBezTo>
                    <a:pt x="195559" y="1704110"/>
                    <a:pt x="198296" y="1697656"/>
                    <a:pt x="203872" y="1695797"/>
                  </a:cubicBezTo>
                  <a:lnTo>
                    <a:pt x="216341" y="1691640"/>
                  </a:lnTo>
                  <a:cubicBezTo>
                    <a:pt x="232958" y="1666714"/>
                    <a:pt x="246884" y="1657130"/>
                    <a:pt x="228810" y="1620982"/>
                  </a:cubicBezTo>
                  <a:cubicBezTo>
                    <a:pt x="225651" y="1614663"/>
                    <a:pt x="215038" y="1617702"/>
                    <a:pt x="208028" y="1616826"/>
                  </a:cubicBezTo>
                  <a:cubicBezTo>
                    <a:pt x="192843" y="1614928"/>
                    <a:pt x="177548" y="1614055"/>
                    <a:pt x="162308" y="1612669"/>
                  </a:cubicBezTo>
                  <a:cubicBezTo>
                    <a:pt x="158152" y="1609898"/>
                    <a:pt x="154307" y="1606591"/>
                    <a:pt x="149839" y="1604357"/>
                  </a:cubicBezTo>
                  <a:cubicBezTo>
                    <a:pt x="145920" y="1602398"/>
                    <a:pt x="141200" y="1602328"/>
                    <a:pt x="137370" y="1600200"/>
                  </a:cubicBezTo>
                  <a:cubicBezTo>
                    <a:pt x="128637" y="1595348"/>
                    <a:pt x="112432" y="1583575"/>
                    <a:pt x="112432" y="1583575"/>
                  </a:cubicBezTo>
                  <a:cubicBezTo>
                    <a:pt x="109661" y="1579419"/>
                    <a:pt x="107317" y="1574944"/>
                    <a:pt x="104119" y="1571106"/>
                  </a:cubicBezTo>
                  <a:cubicBezTo>
                    <a:pt x="100356" y="1566590"/>
                    <a:pt x="94910" y="1563528"/>
                    <a:pt x="91650" y="1558637"/>
                  </a:cubicBezTo>
                  <a:cubicBezTo>
                    <a:pt x="87300" y="1552111"/>
                    <a:pt x="78772" y="1529133"/>
                    <a:pt x="70868" y="1521229"/>
                  </a:cubicBezTo>
                  <a:cubicBezTo>
                    <a:pt x="67336" y="1517697"/>
                    <a:pt x="62555" y="1515688"/>
                    <a:pt x="58399" y="1512917"/>
                  </a:cubicBezTo>
                  <a:cubicBezTo>
                    <a:pt x="57014" y="1507375"/>
                    <a:pt x="57412" y="1501044"/>
                    <a:pt x="54243" y="1496291"/>
                  </a:cubicBezTo>
                  <a:cubicBezTo>
                    <a:pt x="51472" y="1492135"/>
                    <a:pt x="45306" y="1491510"/>
                    <a:pt x="41774" y="1487978"/>
                  </a:cubicBezTo>
                  <a:cubicBezTo>
                    <a:pt x="38242" y="1484446"/>
                    <a:pt x="36232" y="1479665"/>
                    <a:pt x="33461" y="1475509"/>
                  </a:cubicBezTo>
                  <a:cubicBezTo>
                    <a:pt x="34846" y="1406236"/>
                    <a:pt x="33701" y="1336867"/>
                    <a:pt x="37617" y="1267691"/>
                  </a:cubicBezTo>
                  <a:cubicBezTo>
                    <a:pt x="37899" y="1262704"/>
                    <a:pt x="42732" y="1259060"/>
                    <a:pt x="45930" y="1255222"/>
                  </a:cubicBezTo>
                  <a:cubicBezTo>
                    <a:pt x="49693" y="1250706"/>
                    <a:pt x="54574" y="1247216"/>
                    <a:pt x="58399" y="1242753"/>
                  </a:cubicBezTo>
                  <a:cubicBezTo>
                    <a:pt x="62907" y="1237494"/>
                    <a:pt x="66234" y="1231277"/>
                    <a:pt x="70868" y="1226128"/>
                  </a:cubicBezTo>
                  <a:cubicBezTo>
                    <a:pt x="78732" y="1217390"/>
                    <a:pt x="87493" y="1209502"/>
                    <a:pt x="95806" y="1201189"/>
                  </a:cubicBezTo>
                  <a:lnTo>
                    <a:pt x="108275" y="1188720"/>
                  </a:lnTo>
                  <a:cubicBezTo>
                    <a:pt x="117148" y="1153235"/>
                    <a:pt x="115401" y="1167349"/>
                    <a:pt x="108275" y="1105593"/>
                  </a:cubicBezTo>
                  <a:cubicBezTo>
                    <a:pt x="106655" y="1091557"/>
                    <a:pt x="104431" y="1077433"/>
                    <a:pt x="99963" y="1064029"/>
                  </a:cubicBezTo>
                  <a:cubicBezTo>
                    <a:pt x="97192" y="1055716"/>
                    <a:pt x="93368" y="1047683"/>
                    <a:pt x="91650" y="1039091"/>
                  </a:cubicBezTo>
                  <a:cubicBezTo>
                    <a:pt x="90909" y="1035385"/>
                    <a:pt x="85541" y="1006826"/>
                    <a:pt x="83337" y="1001684"/>
                  </a:cubicBezTo>
                  <a:cubicBezTo>
                    <a:pt x="81369" y="997093"/>
                    <a:pt x="77796" y="993371"/>
                    <a:pt x="75025" y="989215"/>
                  </a:cubicBezTo>
                  <a:cubicBezTo>
                    <a:pt x="67607" y="952131"/>
                    <a:pt x="70868" y="975498"/>
                    <a:pt x="70868" y="918557"/>
                  </a:cubicBezTo>
                  <a:lnTo>
                    <a:pt x="195559" y="918557"/>
                  </a:lnTo>
                  <a:lnTo>
                    <a:pt x="241279" y="852055"/>
                  </a:lnTo>
                  <a:lnTo>
                    <a:pt x="237123" y="785553"/>
                  </a:lnTo>
                  <a:lnTo>
                    <a:pt x="228810" y="623455"/>
                  </a:lnTo>
                  <a:lnTo>
                    <a:pt x="137370" y="619298"/>
                  </a:lnTo>
                  <a:lnTo>
                    <a:pt x="116588" y="386542"/>
                  </a:lnTo>
                  <a:lnTo>
                    <a:pt x="178934" y="320040"/>
                  </a:lnTo>
                  <a:cubicBezTo>
                    <a:pt x="181705" y="307571"/>
                    <a:pt x="184570" y="295123"/>
                    <a:pt x="187246" y="282633"/>
                  </a:cubicBezTo>
                  <a:cubicBezTo>
                    <a:pt x="188726" y="275725"/>
                    <a:pt x="189690" y="268705"/>
                    <a:pt x="191403" y="261851"/>
                  </a:cubicBezTo>
                  <a:cubicBezTo>
                    <a:pt x="194272" y="250375"/>
                    <a:pt x="197553" y="240048"/>
                    <a:pt x="212185" y="236913"/>
                  </a:cubicBezTo>
                  <a:cubicBezTo>
                    <a:pt x="225732" y="234010"/>
                    <a:pt x="239894" y="236913"/>
                    <a:pt x="253748" y="236913"/>
                  </a:cubicBezTo>
                  <a:lnTo>
                    <a:pt x="461566" y="245226"/>
                  </a:lnTo>
                  <a:lnTo>
                    <a:pt x="532225" y="315884"/>
                  </a:lnTo>
                  <a:lnTo>
                    <a:pt x="536381" y="357448"/>
                  </a:lnTo>
                  <a:lnTo>
                    <a:pt x="619508" y="361604"/>
                  </a:lnTo>
                  <a:lnTo>
                    <a:pt x="619508" y="444731"/>
                  </a:lnTo>
                  <a:lnTo>
                    <a:pt x="710948" y="444731"/>
                  </a:lnTo>
                  <a:lnTo>
                    <a:pt x="873046" y="357448"/>
                  </a:lnTo>
                  <a:lnTo>
                    <a:pt x="893828" y="278477"/>
                  </a:lnTo>
                  <a:cubicBezTo>
                    <a:pt x="904912" y="268779"/>
                    <a:pt x="919658" y="262103"/>
                    <a:pt x="927079" y="249382"/>
                  </a:cubicBezTo>
                  <a:cubicBezTo>
                    <a:pt x="930639" y="243280"/>
                    <a:pt x="925846" y="235031"/>
                    <a:pt x="922923" y="228600"/>
                  </a:cubicBezTo>
                  <a:cubicBezTo>
                    <a:pt x="918789" y="219505"/>
                    <a:pt x="911839" y="211975"/>
                    <a:pt x="906297" y="203662"/>
                  </a:cubicBezTo>
                  <a:lnTo>
                    <a:pt x="897985" y="191193"/>
                  </a:lnTo>
                  <a:cubicBezTo>
                    <a:pt x="895214" y="187037"/>
                    <a:pt x="891252" y="183463"/>
                    <a:pt x="889672" y="178724"/>
                  </a:cubicBezTo>
                  <a:cubicBezTo>
                    <a:pt x="883555" y="160377"/>
                    <a:pt x="887474" y="170174"/>
                    <a:pt x="877203" y="149629"/>
                  </a:cubicBezTo>
                  <a:cubicBezTo>
                    <a:pt x="878588" y="137160"/>
                    <a:pt x="879297" y="124597"/>
                    <a:pt x="881359" y="112222"/>
                  </a:cubicBezTo>
                  <a:cubicBezTo>
                    <a:pt x="882888" y="103047"/>
                    <a:pt x="890041" y="90701"/>
                    <a:pt x="893828" y="83128"/>
                  </a:cubicBezTo>
                  <a:cubicBezTo>
                    <a:pt x="899209" y="34704"/>
                    <a:pt x="897985" y="58266"/>
                    <a:pt x="856421" y="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2685011" y="4060767"/>
              <a:ext cx="2777057" cy="1188720"/>
            </a:xfrm>
            <a:custGeom>
              <a:avLst/>
              <a:gdLst>
                <a:gd name="connsiteX0" fmla="*/ 241069 w 2777057"/>
                <a:gd name="connsiteY0" fmla="*/ 33251 h 1188720"/>
                <a:gd name="connsiteX1" fmla="*/ 241069 w 2777057"/>
                <a:gd name="connsiteY1" fmla="*/ 33251 h 1188720"/>
                <a:gd name="connsiteX2" fmla="*/ 224444 w 2777057"/>
                <a:gd name="connsiteY2" fmla="*/ 70658 h 1188720"/>
                <a:gd name="connsiteX3" fmla="*/ 211974 w 2777057"/>
                <a:gd name="connsiteY3" fmla="*/ 83128 h 1188720"/>
                <a:gd name="connsiteX4" fmla="*/ 203662 w 2777057"/>
                <a:gd name="connsiteY4" fmla="*/ 120535 h 1188720"/>
                <a:gd name="connsiteX5" fmla="*/ 191193 w 2777057"/>
                <a:gd name="connsiteY5" fmla="*/ 216131 h 1188720"/>
                <a:gd name="connsiteX6" fmla="*/ 182880 w 2777057"/>
                <a:gd name="connsiteY6" fmla="*/ 228600 h 1188720"/>
                <a:gd name="connsiteX7" fmla="*/ 187036 w 2777057"/>
                <a:gd name="connsiteY7" fmla="*/ 241069 h 1188720"/>
                <a:gd name="connsiteX8" fmla="*/ 216131 w 2777057"/>
                <a:gd name="connsiteY8" fmla="*/ 253538 h 1188720"/>
                <a:gd name="connsiteX9" fmla="*/ 224444 w 2777057"/>
                <a:gd name="connsiteY9" fmla="*/ 266008 h 1188720"/>
                <a:gd name="connsiteX10" fmla="*/ 232756 w 2777057"/>
                <a:gd name="connsiteY10" fmla="*/ 290946 h 1188720"/>
                <a:gd name="connsiteX11" fmla="*/ 228600 w 2777057"/>
                <a:gd name="connsiteY11" fmla="*/ 353291 h 1188720"/>
                <a:gd name="connsiteX12" fmla="*/ 224444 w 2777057"/>
                <a:gd name="connsiteY12" fmla="*/ 374073 h 1188720"/>
                <a:gd name="connsiteX13" fmla="*/ 228600 w 2777057"/>
                <a:gd name="connsiteY13" fmla="*/ 411480 h 1188720"/>
                <a:gd name="connsiteX14" fmla="*/ 224444 w 2777057"/>
                <a:gd name="connsiteY14" fmla="*/ 448888 h 1188720"/>
                <a:gd name="connsiteX15" fmla="*/ 220287 w 2777057"/>
                <a:gd name="connsiteY15" fmla="*/ 461357 h 1188720"/>
                <a:gd name="connsiteX16" fmla="*/ 216131 w 2777057"/>
                <a:gd name="connsiteY16" fmla="*/ 507077 h 1188720"/>
                <a:gd name="connsiteX17" fmla="*/ 203662 w 2777057"/>
                <a:gd name="connsiteY17" fmla="*/ 515389 h 1188720"/>
                <a:gd name="connsiteX18" fmla="*/ 166254 w 2777057"/>
                <a:gd name="connsiteY18" fmla="*/ 556953 h 1188720"/>
                <a:gd name="connsiteX19" fmla="*/ 162098 w 2777057"/>
                <a:gd name="connsiteY19" fmla="*/ 569422 h 1188720"/>
                <a:gd name="connsiteX20" fmla="*/ 149629 w 2777057"/>
                <a:gd name="connsiteY20" fmla="*/ 581891 h 1188720"/>
                <a:gd name="connsiteX21" fmla="*/ 141316 w 2777057"/>
                <a:gd name="connsiteY21" fmla="*/ 594360 h 1188720"/>
                <a:gd name="connsiteX22" fmla="*/ 137160 w 2777057"/>
                <a:gd name="connsiteY22" fmla="*/ 610986 h 1188720"/>
                <a:gd name="connsiteX23" fmla="*/ 133004 w 2777057"/>
                <a:gd name="connsiteY23" fmla="*/ 656706 h 1188720"/>
                <a:gd name="connsiteX24" fmla="*/ 120534 w 2777057"/>
                <a:gd name="connsiteY24" fmla="*/ 665018 h 1188720"/>
                <a:gd name="connsiteX25" fmla="*/ 103909 w 2777057"/>
                <a:gd name="connsiteY25" fmla="*/ 689957 h 1188720"/>
                <a:gd name="connsiteX26" fmla="*/ 99753 w 2777057"/>
                <a:gd name="connsiteY26" fmla="*/ 702426 h 1188720"/>
                <a:gd name="connsiteX27" fmla="*/ 70658 w 2777057"/>
                <a:gd name="connsiteY27" fmla="*/ 714895 h 1188720"/>
                <a:gd name="connsiteX28" fmla="*/ 45720 w 2777057"/>
                <a:gd name="connsiteY28" fmla="*/ 735677 h 1188720"/>
                <a:gd name="connsiteX29" fmla="*/ 41564 w 2777057"/>
                <a:gd name="connsiteY29" fmla="*/ 748146 h 1188720"/>
                <a:gd name="connsiteX30" fmla="*/ 33251 w 2777057"/>
                <a:gd name="connsiteY30" fmla="*/ 760615 h 1188720"/>
                <a:gd name="connsiteX31" fmla="*/ 29094 w 2777057"/>
                <a:gd name="connsiteY31" fmla="*/ 773084 h 1188720"/>
                <a:gd name="connsiteX32" fmla="*/ 4156 w 2777057"/>
                <a:gd name="connsiteY32" fmla="*/ 785553 h 1188720"/>
                <a:gd name="connsiteX33" fmla="*/ 0 w 2777057"/>
                <a:gd name="connsiteY33" fmla="*/ 798022 h 1188720"/>
                <a:gd name="connsiteX34" fmla="*/ 16625 w 2777057"/>
                <a:gd name="connsiteY34" fmla="*/ 822960 h 1188720"/>
                <a:gd name="connsiteX35" fmla="*/ 24938 w 2777057"/>
                <a:gd name="connsiteY35" fmla="*/ 839586 h 1188720"/>
                <a:gd name="connsiteX36" fmla="*/ 37407 w 2777057"/>
                <a:gd name="connsiteY36" fmla="*/ 852055 h 1188720"/>
                <a:gd name="connsiteX37" fmla="*/ 45720 w 2777057"/>
                <a:gd name="connsiteY37" fmla="*/ 864524 h 1188720"/>
                <a:gd name="connsiteX38" fmla="*/ 58189 w 2777057"/>
                <a:gd name="connsiteY38" fmla="*/ 889462 h 1188720"/>
                <a:gd name="connsiteX39" fmla="*/ 62345 w 2777057"/>
                <a:gd name="connsiteY39" fmla="*/ 901931 h 1188720"/>
                <a:gd name="connsiteX40" fmla="*/ 74814 w 2777057"/>
                <a:gd name="connsiteY40" fmla="*/ 906088 h 1188720"/>
                <a:gd name="connsiteX41" fmla="*/ 83127 w 2777057"/>
                <a:gd name="connsiteY41" fmla="*/ 914400 h 1188720"/>
                <a:gd name="connsiteX42" fmla="*/ 137160 w 2777057"/>
                <a:gd name="connsiteY42" fmla="*/ 872837 h 1188720"/>
                <a:gd name="connsiteX43" fmla="*/ 166254 w 2777057"/>
                <a:gd name="connsiteY43" fmla="*/ 847898 h 1188720"/>
                <a:gd name="connsiteX44" fmla="*/ 178724 w 2777057"/>
                <a:gd name="connsiteY44" fmla="*/ 843742 h 1188720"/>
                <a:gd name="connsiteX45" fmla="*/ 295102 w 2777057"/>
                <a:gd name="connsiteY45" fmla="*/ 839586 h 1188720"/>
                <a:gd name="connsiteX46" fmla="*/ 315884 w 2777057"/>
                <a:gd name="connsiteY46" fmla="*/ 835429 h 1188720"/>
                <a:gd name="connsiteX47" fmla="*/ 340822 w 2777057"/>
                <a:gd name="connsiteY47" fmla="*/ 827117 h 1188720"/>
                <a:gd name="connsiteX48" fmla="*/ 552796 w 2777057"/>
                <a:gd name="connsiteY48" fmla="*/ 822960 h 1188720"/>
                <a:gd name="connsiteX49" fmla="*/ 673331 w 2777057"/>
                <a:gd name="connsiteY49" fmla="*/ 827117 h 1188720"/>
                <a:gd name="connsiteX50" fmla="*/ 714894 w 2777057"/>
                <a:gd name="connsiteY50" fmla="*/ 835429 h 1188720"/>
                <a:gd name="connsiteX51" fmla="*/ 731520 w 2777057"/>
                <a:gd name="connsiteY51" fmla="*/ 835429 h 1188720"/>
                <a:gd name="connsiteX52" fmla="*/ 931025 w 2777057"/>
                <a:gd name="connsiteY52" fmla="*/ 897775 h 1188720"/>
                <a:gd name="connsiteX53" fmla="*/ 1167938 w 2777057"/>
                <a:gd name="connsiteY53" fmla="*/ 1014153 h 1188720"/>
                <a:gd name="connsiteX54" fmla="*/ 1217814 w 2777057"/>
                <a:gd name="connsiteY54" fmla="*/ 1018309 h 1188720"/>
                <a:gd name="connsiteX55" fmla="*/ 1234440 w 2777057"/>
                <a:gd name="connsiteY55" fmla="*/ 1026622 h 1188720"/>
                <a:gd name="connsiteX56" fmla="*/ 1255222 w 2777057"/>
                <a:gd name="connsiteY56" fmla="*/ 1030778 h 1188720"/>
                <a:gd name="connsiteX57" fmla="*/ 1267691 w 2777057"/>
                <a:gd name="connsiteY57" fmla="*/ 1043248 h 1188720"/>
                <a:gd name="connsiteX58" fmla="*/ 1292629 w 2777057"/>
                <a:gd name="connsiteY58" fmla="*/ 1047404 h 1188720"/>
                <a:gd name="connsiteX59" fmla="*/ 1309254 w 2777057"/>
                <a:gd name="connsiteY59" fmla="*/ 1051560 h 1188720"/>
                <a:gd name="connsiteX60" fmla="*/ 1321724 w 2777057"/>
                <a:gd name="connsiteY60" fmla="*/ 1064029 h 1188720"/>
                <a:gd name="connsiteX61" fmla="*/ 1354974 w 2777057"/>
                <a:gd name="connsiteY61" fmla="*/ 1072342 h 1188720"/>
                <a:gd name="connsiteX62" fmla="*/ 1367444 w 2777057"/>
                <a:gd name="connsiteY62" fmla="*/ 1076498 h 1188720"/>
                <a:gd name="connsiteX63" fmla="*/ 1384069 w 2777057"/>
                <a:gd name="connsiteY63" fmla="*/ 1080655 h 1188720"/>
                <a:gd name="connsiteX64" fmla="*/ 1396538 w 2777057"/>
                <a:gd name="connsiteY64" fmla="*/ 1084811 h 1188720"/>
                <a:gd name="connsiteX65" fmla="*/ 1413164 w 2777057"/>
                <a:gd name="connsiteY65" fmla="*/ 1088968 h 1188720"/>
                <a:gd name="connsiteX66" fmla="*/ 1425633 w 2777057"/>
                <a:gd name="connsiteY66" fmla="*/ 1093124 h 1188720"/>
                <a:gd name="connsiteX67" fmla="*/ 1475509 w 2777057"/>
                <a:gd name="connsiteY67" fmla="*/ 1097280 h 1188720"/>
                <a:gd name="connsiteX68" fmla="*/ 1537854 w 2777057"/>
                <a:gd name="connsiteY68" fmla="*/ 1105593 h 1188720"/>
                <a:gd name="connsiteX69" fmla="*/ 1550324 w 2777057"/>
                <a:gd name="connsiteY69" fmla="*/ 1109749 h 1188720"/>
                <a:gd name="connsiteX70" fmla="*/ 1616825 w 2777057"/>
                <a:gd name="connsiteY70" fmla="*/ 1105593 h 1188720"/>
                <a:gd name="connsiteX71" fmla="*/ 1654233 w 2777057"/>
                <a:gd name="connsiteY71" fmla="*/ 1088968 h 1188720"/>
                <a:gd name="connsiteX72" fmla="*/ 1679171 w 2777057"/>
                <a:gd name="connsiteY72" fmla="*/ 1084811 h 1188720"/>
                <a:gd name="connsiteX73" fmla="*/ 1687484 w 2777057"/>
                <a:gd name="connsiteY73" fmla="*/ 1072342 h 1188720"/>
                <a:gd name="connsiteX74" fmla="*/ 1712422 w 2777057"/>
                <a:gd name="connsiteY74" fmla="*/ 1064029 h 1188720"/>
                <a:gd name="connsiteX75" fmla="*/ 1816331 w 2777057"/>
                <a:gd name="connsiteY75" fmla="*/ 1068186 h 1188720"/>
                <a:gd name="connsiteX76" fmla="*/ 1828800 w 2777057"/>
                <a:gd name="connsiteY76" fmla="*/ 1076498 h 1188720"/>
                <a:gd name="connsiteX77" fmla="*/ 1832956 w 2777057"/>
                <a:gd name="connsiteY77" fmla="*/ 1076498 h 1188720"/>
                <a:gd name="connsiteX78" fmla="*/ 1928553 w 2777057"/>
                <a:gd name="connsiteY78" fmla="*/ 1118062 h 1188720"/>
                <a:gd name="connsiteX79" fmla="*/ 1961804 w 2777057"/>
                <a:gd name="connsiteY79" fmla="*/ 1134688 h 1188720"/>
                <a:gd name="connsiteX80" fmla="*/ 1974273 w 2777057"/>
                <a:gd name="connsiteY80" fmla="*/ 1147157 h 1188720"/>
                <a:gd name="connsiteX81" fmla="*/ 1999211 w 2777057"/>
                <a:gd name="connsiteY81" fmla="*/ 1155469 h 1188720"/>
                <a:gd name="connsiteX82" fmla="*/ 2011680 w 2777057"/>
                <a:gd name="connsiteY82" fmla="*/ 1159626 h 1188720"/>
                <a:gd name="connsiteX83" fmla="*/ 2024149 w 2777057"/>
                <a:gd name="connsiteY83" fmla="*/ 1163782 h 1188720"/>
                <a:gd name="connsiteX84" fmla="*/ 2049087 w 2777057"/>
                <a:gd name="connsiteY84" fmla="*/ 1184564 h 1188720"/>
                <a:gd name="connsiteX85" fmla="*/ 2069869 w 2777057"/>
                <a:gd name="connsiteY85" fmla="*/ 1188720 h 1188720"/>
                <a:gd name="connsiteX86" fmla="*/ 2098964 w 2777057"/>
                <a:gd name="connsiteY86" fmla="*/ 1184564 h 1188720"/>
                <a:gd name="connsiteX87" fmla="*/ 2103120 w 2777057"/>
                <a:gd name="connsiteY87" fmla="*/ 1167938 h 1188720"/>
                <a:gd name="connsiteX88" fmla="*/ 2107276 w 2777057"/>
                <a:gd name="connsiteY88" fmla="*/ 1143000 h 1188720"/>
                <a:gd name="connsiteX89" fmla="*/ 2128058 w 2777057"/>
                <a:gd name="connsiteY89" fmla="*/ 1134688 h 1188720"/>
                <a:gd name="connsiteX90" fmla="*/ 2148840 w 2777057"/>
                <a:gd name="connsiteY90" fmla="*/ 1109749 h 1188720"/>
                <a:gd name="connsiteX91" fmla="*/ 2132214 w 2777057"/>
                <a:gd name="connsiteY91" fmla="*/ 1088968 h 1188720"/>
                <a:gd name="connsiteX92" fmla="*/ 2107276 w 2777057"/>
                <a:gd name="connsiteY92" fmla="*/ 1072342 h 1188720"/>
                <a:gd name="connsiteX93" fmla="*/ 2094807 w 2777057"/>
                <a:gd name="connsiteY93" fmla="*/ 1064029 h 1188720"/>
                <a:gd name="connsiteX94" fmla="*/ 2069869 w 2777057"/>
                <a:gd name="connsiteY94" fmla="*/ 1055717 h 1188720"/>
                <a:gd name="connsiteX95" fmla="*/ 2053244 w 2777057"/>
                <a:gd name="connsiteY95" fmla="*/ 1043248 h 1188720"/>
                <a:gd name="connsiteX96" fmla="*/ 2036618 w 2777057"/>
                <a:gd name="connsiteY96" fmla="*/ 1039091 h 1188720"/>
                <a:gd name="connsiteX97" fmla="*/ 1999211 w 2777057"/>
                <a:gd name="connsiteY97" fmla="*/ 1022466 h 1188720"/>
                <a:gd name="connsiteX98" fmla="*/ 1957647 w 2777057"/>
                <a:gd name="connsiteY98" fmla="*/ 1026622 h 1188720"/>
                <a:gd name="connsiteX99" fmla="*/ 1932709 w 2777057"/>
                <a:gd name="connsiteY99" fmla="*/ 1034935 h 1188720"/>
                <a:gd name="connsiteX100" fmla="*/ 1907771 w 2777057"/>
                <a:gd name="connsiteY100" fmla="*/ 1047404 h 1188720"/>
                <a:gd name="connsiteX101" fmla="*/ 1870364 w 2777057"/>
                <a:gd name="connsiteY101" fmla="*/ 1055717 h 1188720"/>
                <a:gd name="connsiteX102" fmla="*/ 1857894 w 2777057"/>
                <a:gd name="connsiteY102" fmla="*/ 1059873 h 1188720"/>
                <a:gd name="connsiteX103" fmla="*/ 1837113 w 2777057"/>
                <a:gd name="connsiteY103" fmla="*/ 1055717 h 1188720"/>
                <a:gd name="connsiteX104" fmla="*/ 1824644 w 2777057"/>
                <a:gd name="connsiteY104" fmla="*/ 1051560 h 1188720"/>
                <a:gd name="connsiteX105" fmla="*/ 1820487 w 2777057"/>
                <a:gd name="connsiteY105" fmla="*/ 1039091 h 1188720"/>
                <a:gd name="connsiteX106" fmla="*/ 1828800 w 2777057"/>
                <a:gd name="connsiteY106" fmla="*/ 1022466 h 1188720"/>
                <a:gd name="connsiteX107" fmla="*/ 1808018 w 2777057"/>
                <a:gd name="connsiteY107" fmla="*/ 1014153 h 1188720"/>
                <a:gd name="connsiteX108" fmla="*/ 1770611 w 2777057"/>
                <a:gd name="connsiteY108" fmla="*/ 1009997 h 1188720"/>
                <a:gd name="connsiteX109" fmla="*/ 1758142 w 2777057"/>
                <a:gd name="connsiteY109" fmla="*/ 997528 h 1188720"/>
                <a:gd name="connsiteX110" fmla="*/ 1753985 w 2777057"/>
                <a:gd name="connsiteY110" fmla="*/ 964277 h 1188720"/>
                <a:gd name="connsiteX111" fmla="*/ 1749829 w 2777057"/>
                <a:gd name="connsiteY111" fmla="*/ 947651 h 1188720"/>
                <a:gd name="connsiteX112" fmla="*/ 1737360 w 2777057"/>
                <a:gd name="connsiteY112" fmla="*/ 939338 h 1188720"/>
                <a:gd name="connsiteX113" fmla="*/ 1699953 w 2777057"/>
                <a:gd name="connsiteY113" fmla="*/ 931026 h 1188720"/>
                <a:gd name="connsiteX114" fmla="*/ 1691640 w 2777057"/>
                <a:gd name="connsiteY114" fmla="*/ 914400 h 1188720"/>
                <a:gd name="connsiteX115" fmla="*/ 1695796 w 2777057"/>
                <a:gd name="connsiteY115" fmla="*/ 852055 h 1188720"/>
                <a:gd name="connsiteX116" fmla="*/ 1708265 w 2777057"/>
                <a:gd name="connsiteY116" fmla="*/ 847898 h 1188720"/>
                <a:gd name="connsiteX117" fmla="*/ 1741516 w 2777057"/>
                <a:gd name="connsiteY117" fmla="*/ 839586 h 1188720"/>
                <a:gd name="connsiteX118" fmla="*/ 1753985 w 2777057"/>
                <a:gd name="connsiteY118" fmla="*/ 843742 h 1188720"/>
                <a:gd name="connsiteX119" fmla="*/ 1770611 w 2777057"/>
                <a:gd name="connsiteY119" fmla="*/ 893618 h 1188720"/>
                <a:gd name="connsiteX120" fmla="*/ 1816331 w 2777057"/>
                <a:gd name="connsiteY120" fmla="*/ 881149 h 1188720"/>
                <a:gd name="connsiteX121" fmla="*/ 1849582 w 2777057"/>
                <a:gd name="connsiteY121" fmla="*/ 852055 h 1188720"/>
                <a:gd name="connsiteX122" fmla="*/ 1862051 w 2777057"/>
                <a:gd name="connsiteY122" fmla="*/ 843742 h 1188720"/>
                <a:gd name="connsiteX123" fmla="*/ 1874520 w 2777057"/>
                <a:gd name="connsiteY123" fmla="*/ 831273 h 1188720"/>
                <a:gd name="connsiteX124" fmla="*/ 1895302 w 2777057"/>
                <a:gd name="connsiteY124" fmla="*/ 827117 h 1188720"/>
                <a:gd name="connsiteX125" fmla="*/ 1907771 w 2777057"/>
                <a:gd name="connsiteY125" fmla="*/ 818804 h 1188720"/>
                <a:gd name="connsiteX126" fmla="*/ 1920240 w 2777057"/>
                <a:gd name="connsiteY126" fmla="*/ 793866 h 1188720"/>
                <a:gd name="connsiteX127" fmla="*/ 1945178 w 2777057"/>
                <a:gd name="connsiteY127" fmla="*/ 777240 h 1188720"/>
                <a:gd name="connsiteX128" fmla="*/ 1961804 w 2777057"/>
                <a:gd name="connsiteY128" fmla="*/ 781397 h 1188720"/>
                <a:gd name="connsiteX129" fmla="*/ 1974273 w 2777057"/>
                <a:gd name="connsiteY129" fmla="*/ 785553 h 1188720"/>
                <a:gd name="connsiteX130" fmla="*/ 2040774 w 2777057"/>
                <a:gd name="connsiteY130" fmla="*/ 789709 h 1188720"/>
                <a:gd name="connsiteX131" fmla="*/ 2044931 w 2777057"/>
                <a:gd name="connsiteY131" fmla="*/ 802178 h 1188720"/>
                <a:gd name="connsiteX132" fmla="*/ 2057400 w 2777057"/>
                <a:gd name="connsiteY132" fmla="*/ 810491 h 1188720"/>
                <a:gd name="connsiteX133" fmla="*/ 2065713 w 2777057"/>
                <a:gd name="connsiteY133" fmla="*/ 843742 h 1188720"/>
                <a:gd name="connsiteX134" fmla="*/ 2053244 w 2777057"/>
                <a:gd name="connsiteY134" fmla="*/ 852055 h 1188720"/>
                <a:gd name="connsiteX135" fmla="*/ 2024149 w 2777057"/>
                <a:gd name="connsiteY135" fmla="*/ 856211 h 1188720"/>
                <a:gd name="connsiteX136" fmla="*/ 2015836 w 2777057"/>
                <a:gd name="connsiteY136" fmla="*/ 868680 h 1188720"/>
                <a:gd name="connsiteX137" fmla="*/ 2019993 w 2777057"/>
                <a:gd name="connsiteY137" fmla="*/ 906088 h 1188720"/>
                <a:gd name="connsiteX138" fmla="*/ 2115589 w 2777057"/>
                <a:gd name="connsiteY138" fmla="*/ 897775 h 1188720"/>
                <a:gd name="connsiteX139" fmla="*/ 2140527 w 2777057"/>
                <a:gd name="connsiteY139" fmla="*/ 881149 h 1188720"/>
                <a:gd name="connsiteX140" fmla="*/ 2273531 w 2777057"/>
                <a:gd name="connsiteY140" fmla="*/ 893618 h 1188720"/>
                <a:gd name="connsiteX141" fmla="*/ 2269374 w 2777057"/>
                <a:gd name="connsiteY141" fmla="*/ 918557 h 1188720"/>
                <a:gd name="connsiteX142" fmla="*/ 2256905 w 2777057"/>
                <a:gd name="connsiteY142" fmla="*/ 955964 h 1188720"/>
                <a:gd name="connsiteX143" fmla="*/ 2252749 w 2777057"/>
                <a:gd name="connsiteY143" fmla="*/ 968433 h 1188720"/>
                <a:gd name="connsiteX144" fmla="*/ 2248593 w 2777057"/>
                <a:gd name="connsiteY144" fmla="*/ 980902 h 1188720"/>
                <a:gd name="connsiteX145" fmla="*/ 2315094 w 2777057"/>
                <a:gd name="connsiteY145" fmla="*/ 1018309 h 1188720"/>
                <a:gd name="connsiteX146" fmla="*/ 2331720 w 2777057"/>
                <a:gd name="connsiteY146" fmla="*/ 1043248 h 1188720"/>
                <a:gd name="connsiteX147" fmla="*/ 2335876 w 2777057"/>
                <a:gd name="connsiteY147" fmla="*/ 1064029 h 1188720"/>
                <a:gd name="connsiteX148" fmla="*/ 2340033 w 2777057"/>
                <a:gd name="connsiteY148" fmla="*/ 1143000 h 1188720"/>
                <a:gd name="connsiteX149" fmla="*/ 2364971 w 2777057"/>
                <a:gd name="connsiteY149" fmla="*/ 1138844 h 1188720"/>
                <a:gd name="connsiteX150" fmla="*/ 2385753 w 2777057"/>
                <a:gd name="connsiteY150" fmla="*/ 1126375 h 1188720"/>
                <a:gd name="connsiteX151" fmla="*/ 2398222 w 2777057"/>
                <a:gd name="connsiteY151" fmla="*/ 1113906 h 1188720"/>
                <a:gd name="connsiteX152" fmla="*/ 2410691 w 2777057"/>
                <a:gd name="connsiteY152" fmla="*/ 1109749 h 1188720"/>
                <a:gd name="connsiteX153" fmla="*/ 2423160 w 2777057"/>
                <a:gd name="connsiteY153" fmla="*/ 1101437 h 1188720"/>
                <a:gd name="connsiteX154" fmla="*/ 2460567 w 2777057"/>
                <a:gd name="connsiteY154" fmla="*/ 1105593 h 1188720"/>
                <a:gd name="connsiteX155" fmla="*/ 2464724 w 2777057"/>
                <a:gd name="connsiteY155" fmla="*/ 1122218 h 1188720"/>
                <a:gd name="connsiteX156" fmla="*/ 2489662 w 2777057"/>
                <a:gd name="connsiteY156" fmla="*/ 1138844 h 1188720"/>
                <a:gd name="connsiteX157" fmla="*/ 2489662 w 2777057"/>
                <a:gd name="connsiteY157" fmla="*/ 1138844 h 1188720"/>
                <a:gd name="connsiteX158" fmla="*/ 2514600 w 2777057"/>
                <a:gd name="connsiteY158" fmla="*/ 1147157 h 1188720"/>
                <a:gd name="connsiteX159" fmla="*/ 2539538 w 2777057"/>
                <a:gd name="connsiteY159" fmla="*/ 1159626 h 1188720"/>
                <a:gd name="connsiteX160" fmla="*/ 2552007 w 2777057"/>
                <a:gd name="connsiteY160" fmla="*/ 1167938 h 1188720"/>
                <a:gd name="connsiteX161" fmla="*/ 2568633 w 2777057"/>
                <a:gd name="connsiteY161" fmla="*/ 1176251 h 1188720"/>
                <a:gd name="connsiteX162" fmla="*/ 2614353 w 2777057"/>
                <a:gd name="connsiteY162" fmla="*/ 1172095 h 1188720"/>
                <a:gd name="connsiteX163" fmla="*/ 2610196 w 2777057"/>
                <a:gd name="connsiteY163" fmla="*/ 1126375 h 1188720"/>
                <a:gd name="connsiteX164" fmla="*/ 2626822 w 2777057"/>
                <a:gd name="connsiteY164" fmla="*/ 1088968 h 1188720"/>
                <a:gd name="connsiteX165" fmla="*/ 2639291 w 2777057"/>
                <a:gd name="connsiteY165" fmla="*/ 1084811 h 1188720"/>
                <a:gd name="connsiteX166" fmla="*/ 2647604 w 2777057"/>
                <a:gd name="connsiteY166" fmla="*/ 1072342 h 1188720"/>
                <a:gd name="connsiteX167" fmla="*/ 2655916 w 2777057"/>
                <a:gd name="connsiteY167" fmla="*/ 1055717 h 1188720"/>
                <a:gd name="connsiteX168" fmla="*/ 2693324 w 2777057"/>
                <a:gd name="connsiteY168" fmla="*/ 1034935 h 1188720"/>
                <a:gd name="connsiteX169" fmla="*/ 2772294 w 2777057"/>
                <a:gd name="connsiteY169" fmla="*/ 1030778 h 1188720"/>
                <a:gd name="connsiteX170" fmla="*/ 2763982 w 2777057"/>
                <a:gd name="connsiteY170" fmla="*/ 897775 h 1188720"/>
                <a:gd name="connsiteX171" fmla="*/ 2772294 w 2777057"/>
                <a:gd name="connsiteY171" fmla="*/ 814648 h 1188720"/>
                <a:gd name="connsiteX172" fmla="*/ 2768138 w 2777057"/>
                <a:gd name="connsiteY172" fmla="*/ 802178 h 1188720"/>
                <a:gd name="connsiteX173" fmla="*/ 2714105 w 2777057"/>
                <a:gd name="connsiteY173" fmla="*/ 798022 h 1188720"/>
                <a:gd name="connsiteX174" fmla="*/ 2697480 w 2777057"/>
                <a:gd name="connsiteY174" fmla="*/ 781397 h 1188720"/>
                <a:gd name="connsiteX175" fmla="*/ 2685011 w 2777057"/>
                <a:gd name="connsiteY175" fmla="*/ 773084 h 1188720"/>
                <a:gd name="connsiteX176" fmla="*/ 2676698 w 2777057"/>
                <a:gd name="connsiteY176" fmla="*/ 760615 h 1188720"/>
                <a:gd name="connsiteX177" fmla="*/ 2639291 w 2777057"/>
                <a:gd name="connsiteY177" fmla="*/ 727364 h 1188720"/>
                <a:gd name="connsiteX178" fmla="*/ 2630978 w 2777057"/>
                <a:gd name="connsiteY178" fmla="*/ 714895 h 1188720"/>
                <a:gd name="connsiteX179" fmla="*/ 2614353 w 2777057"/>
                <a:gd name="connsiteY179" fmla="*/ 685800 h 1188720"/>
                <a:gd name="connsiteX180" fmla="*/ 2614353 w 2777057"/>
                <a:gd name="connsiteY180" fmla="*/ 590204 h 1188720"/>
                <a:gd name="connsiteX181" fmla="*/ 2610196 w 2777057"/>
                <a:gd name="connsiteY181" fmla="*/ 552797 h 1188720"/>
                <a:gd name="connsiteX182" fmla="*/ 2572789 w 2777057"/>
                <a:gd name="connsiteY182" fmla="*/ 532015 h 1188720"/>
                <a:gd name="connsiteX183" fmla="*/ 2556164 w 2777057"/>
                <a:gd name="connsiteY183" fmla="*/ 523702 h 1188720"/>
                <a:gd name="connsiteX184" fmla="*/ 2539538 w 2777057"/>
                <a:gd name="connsiteY184" fmla="*/ 519546 h 1188720"/>
                <a:gd name="connsiteX185" fmla="*/ 2464724 w 2777057"/>
                <a:gd name="connsiteY185" fmla="*/ 519546 h 1188720"/>
                <a:gd name="connsiteX186" fmla="*/ 2460567 w 2777057"/>
                <a:gd name="connsiteY186" fmla="*/ 490451 h 1188720"/>
                <a:gd name="connsiteX187" fmla="*/ 2443942 w 2777057"/>
                <a:gd name="connsiteY187" fmla="*/ 482138 h 1188720"/>
                <a:gd name="connsiteX188" fmla="*/ 2389909 w 2777057"/>
                <a:gd name="connsiteY188" fmla="*/ 477982 h 1188720"/>
                <a:gd name="connsiteX189" fmla="*/ 2385753 w 2777057"/>
                <a:gd name="connsiteY189" fmla="*/ 448888 h 1188720"/>
                <a:gd name="connsiteX190" fmla="*/ 2381596 w 2777057"/>
                <a:gd name="connsiteY190" fmla="*/ 365760 h 1188720"/>
                <a:gd name="connsiteX191" fmla="*/ 2377440 w 2777057"/>
                <a:gd name="connsiteY191" fmla="*/ 353291 h 1188720"/>
                <a:gd name="connsiteX192" fmla="*/ 2344189 w 2777057"/>
                <a:gd name="connsiteY192" fmla="*/ 340822 h 1188720"/>
                <a:gd name="connsiteX193" fmla="*/ 2331720 w 2777057"/>
                <a:gd name="connsiteY193" fmla="*/ 336666 h 1188720"/>
                <a:gd name="connsiteX194" fmla="*/ 2286000 w 2777057"/>
                <a:gd name="connsiteY194" fmla="*/ 328353 h 1188720"/>
                <a:gd name="connsiteX195" fmla="*/ 2277687 w 2777057"/>
                <a:gd name="connsiteY195" fmla="*/ 315884 h 1188720"/>
                <a:gd name="connsiteX196" fmla="*/ 2265218 w 2777057"/>
                <a:gd name="connsiteY196" fmla="*/ 303415 h 1188720"/>
                <a:gd name="connsiteX197" fmla="*/ 2261062 w 2777057"/>
                <a:gd name="connsiteY197" fmla="*/ 290946 h 1188720"/>
                <a:gd name="connsiteX198" fmla="*/ 2252749 w 2777057"/>
                <a:gd name="connsiteY198" fmla="*/ 278477 h 1188720"/>
                <a:gd name="connsiteX199" fmla="*/ 2248593 w 2777057"/>
                <a:gd name="connsiteY199" fmla="*/ 266008 h 1188720"/>
                <a:gd name="connsiteX200" fmla="*/ 2240280 w 2777057"/>
                <a:gd name="connsiteY200" fmla="*/ 220288 h 1188720"/>
                <a:gd name="connsiteX201" fmla="*/ 2227811 w 2777057"/>
                <a:gd name="connsiteY201" fmla="*/ 99753 h 1188720"/>
                <a:gd name="connsiteX202" fmla="*/ 2215342 w 2777057"/>
                <a:gd name="connsiteY202" fmla="*/ 91440 h 1188720"/>
                <a:gd name="connsiteX203" fmla="*/ 2202873 w 2777057"/>
                <a:gd name="connsiteY203" fmla="*/ 78971 h 1188720"/>
                <a:gd name="connsiteX204" fmla="*/ 2194560 w 2777057"/>
                <a:gd name="connsiteY204" fmla="*/ 66502 h 1188720"/>
                <a:gd name="connsiteX205" fmla="*/ 2169622 w 2777057"/>
                <a:gd name="connsiteY205" fmla="*/ 49877 h 1188720"/>
                <a:gd name="connsiteX206" fmla="*/ 2157153 w 2777057"/>
                <a:gd name="connsiteY206" fmla="*/ 41564 h 1188720"/>
                <a:gd name="connsiteX207" fmla="*/ 2144684 w 2777057"/>
                <a:gd name="connsiteY207" fmla="*/ 33251 h 1188720"/>
                <a:gd name="connsiteX208" fmla="*/ 2132214 w 2777057"/>
                <a:gd name="connsiteY208" fmla="*/ 45720 h 1188720"/>
                <a:gd name="connsiteX209" fmla="*/ 2132214 w 2777057"/>
                <a:gd name="connsiteY209" fmla="*/ 87284 h 1188720"/>
                <a:gd name="connsiteX210" fmla="*/ 2144684 w 2777057"/>
                <a:gd name="connsiteY210" fmla="*/ 91440 h 1188720"/>
                <a:gd name="connsiteX211" fmla="*/ 2173778 w 2777057"/>
                <a:gd name="connsiteY211" fmla="*/ 137160 h 1188720"/>
                <a:gd name="connsiteX212" fmla="*/ 2182091 w 2777057"/>
                <a:gd name="connsiteY212" fmla="*/ 162098 h 1188720"/>
                <a:gd name="connsiteX213" fmla="*/ 2169622 w 2777057"/>
                <a:gd name="connsiteY213" fmla="*/ 170411 h 1188720"/>
                <a:gd name="connsiteX214" fmla="*/ 2136371 w 2777057"/>
                <a:gd name="connsiteY214" fmla="*/ 166255 h 1188720"/>
                <a:gd name="connsiteX215" fmla="*/ 2078182 w 2777057"/>
                <a:gd name="connsiteY215" fmla="*/ 162098 h 1188720"/>
                <a:gd name="connsiteX216" fmla="*/ 2065713 w 2777057"/>
                <a:gd name="connsiteY216" fmla="*/ 149629 h 1188720"/>
                <a:gd name="connsiteX217" fmla="*/ 2040774 w 2777057"/>
                <a:gd name="connsiteY217" fmla="*/ 133004 h 1188720"/>
                <a:gd name="connsiteX218" fmla="*/ 1999211 w 2777057"/>
                <a:gd name="connsiteY218" fmla="*/ 145473 h 1188720"/>
                <a:gd name="connsiteX219" fmla="*/ 1957647 w 2777057"/>
                <a:gd name="connsiteY219" fmla="*/ 149629 h 1188720"/>
                <a:gd name="connsiteX220" fmla="*/ 1920240 w 2777057"/>
                <a:gd name="connsiteY220" fmla="*/ 153786 h 1188720"/>
                <a:gd name="connsiteX221" fmla="*/ 1907771 w 2777057"/>
                <a:gd name="connsiteY221" fmla="*/ 157942 h 1188720"/>
                <a:gd name="connsiteX222" fmla="*/ 1891145 w 2777057"/>
                <a:gd name="connsiteY222" fmla="*/ 162098 h 1188720"/>
                <a:gd name="connsiteX223" fmla="*/ 1866207 w 2777057"/>
                <a:gd name="connsiteY223" fmla="*/ 170411 h 1188720"/>
                <a:gd name="connsiteX224" fmla="*/ 1803862 w 2777057"/>
                <a:gd name="connsiteY224" fmla="*/ 174568 h 1188720"/>
                <a:gd name="connsiteX225" fmla="*/ 1787236 w 2777057"/>
                <a:gd name="connsiteY225" fmla="*/ 166255 h 1188720"/>
                <a:gd name="connsiteX226" fmla="*/ 1774767 w 2777057"/>
                <a:gd name="connsiteY226" fmla="*/ 116378 h 1188720"/>
                <a:gd name="connsiteX227" fmla="*/ 1729047 w 2777057"/>
                <a:gd name="connsiteY227" fmla="*/ 112222 h 1188720"/>
                <a:gd name="connsiteX228" fmla="*/ 1699953 w 2777057"/>
                <a:gd name="connsiteY228" fmla="*/ 78971 h 1188720"/>
                <a:gd name="connsiteX229" fmla="*/ 1670858 w 2777057"/>
                <a:gd name="connsiteY229" fmla="*/ 78971 h 1188720"/>
                <a:gd name="connsiteX230" fmla="*/ 1637607 w 2777057"/>
                <a:gd name="connsiteY230" fmla="*/ 29095 h 1188720"/>
                <a:gd name="connsiteX231" fmla="*/ 1147156 w 2777057"/>
                <a:gd name="connsiteY231" fmla="*/ 20782 h 1188720"/>
                <a:gd name="connsiteX232" fmla="*/ 1113905 w 2777057"/>
                <a:gd name="connsiteY232" fmla="*/ 58189 h 1188720"/>
                <a:gd name="connsiteX233" fmla="*/ 860367 w 2777057"/>
                <a:gd name="connsiteY233" fmla="*/ 66502 h 1188720"/>
                <a:gd name="connsiteX234" fmla="*/ 781396 w 2777057"/>
                <a:gd name="connsiteY234" fmla="*/ 99753 h 1188720"/>
                <a:gd name="connsiteX235" fmla="*/ 552796 w 2777057"/>
                <a:gd name="connsiteY235" fmla="*/ 99753 h 1188720"/>
                <a:gd name="connsiteX236" fmla="*/ 552796 w 2777057"/>
                <a:gd name="connsiteY236" fmla="*/ 0 h 1188720"/>
                <a:gd name="connsiteX237" fmla="*/ 419793 w 2777057"/>
                <a:gd name="connsiteY237" fmla="*/ 0 h 1188720"/>
                <a:gd name="connsiteX238" fmla="*/ 419793 w 2777057"/>
                <a:gd name="connsiteY238" fmla="*/ 78971 h 1188720"/>
                <a:gd name="connsiteX239" fmla="*/ 241069 w 2777057"/>
                <a:gd name="connsiteY239" fmla="*/ 33251 h 118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2777057" h="1188720">
                  <a:moveTo>
                    <a:pt x="241069" y="33251"/>
                  </a:moveTo>
                  <a:lnTo>
                    <a:pt x="241069" y="33251"/>
                  </a:lnTo>
                  <a:cubicBezTo>
                    <a:pt x="235527" y="45720"/>
                    <a:pt x="231319" y="58872"/>
                    <a:pt x="224444" y="70658"/>
                  </a:cubicBezTo>
                  <a:cubicBezTo>
                    <a:pt x="221482" y="75736"/>
                    <a:pt x="214891" y="78024"/>
                    <a:pt x="211974" y="83128"/>
                  </a:cubicBezTo>
                  <a:cubicBezTo>
                    <a:pt x="210168" y="86289"/>
                    <a:pt x="203913" y="119280"/>
                    <a:pt x="203662" y="120535"/>
                  </a:cubicBezTo>
                  <a:cubicBezTo>
                    <a:pt x="200419" y="182135"/>
                    <a:pt x="211002" y="181466"/>
                    <a:pt x="191193" y="216131"/>
                  </a:cubicBezTo>
                  <a:cubicBezTo>
                    <a:pt x="188715" y="220468"/>
                    <a:pt x="185651" y="224444"/>
                    <a:pt x="182880" y="228600"/>
                  </a:cubicBezTo>
                  <a:cubicBezTo>
                    <a:pt x="184265" y="232756"/>
                    <a:pt x="184299" y="237648"/>
                    <a:pt x="187036" y="241069"/>
                  </a:cubicBezTo>
                  <a:cubicBezTo>
                    <a:pt x="194212" y="250040"/>
                    <a:pt x="206147" y="251042"/>
                    <a:pt x="216131" y="253538"/>
                  </a:cubicBezTo>
                  <a:cubicBezTo>
                    <a:pt x="218902" y="257695"/>
                    <a:pt x="222415" y="261443"/>
                    <a:pt x="224444" y="266008"/>
                  </a:cubicBezTo>
                  <a:cubicBezTo>
                    <a:pt x="228003" y="274015"/>
                    <a:pt x="232756" y="290946"/>
                    <a:pt x="232756" y="290946"/>
                  </a:cubicBezTo>
                  <a:cubicBezTo>
                    <a:pt x="231371" y="311728"/>
                    <a:pt x="230672" y="332567"/>
                    <a:pt x="228600" y="353291"/>
                  </a:cubicBezTo>
                  <a:cubicBezTo>
                    <a:pt x="227897" y="360320"/>
                    <a:pt x="224444" y="367009"/>
                    <a:pt x="224444" y="374073"/>
                  </a:cubicBezTo>
                  <a:cubicBezTo>
                    <a:pt x="224444" y="386619"/>
                    <a:pt x="227215" y="399011"/>
                    <a:pt x="228600" y="411480"/>
                  </a:cubicBezTo>
                  <a:cubicBezTo>
                    <a:pt x="227215" y="423949"/>
                    <a:pt x="226507" y="436513"/>
                    <a:pt x="224444" y="448888"/>
                  </a:cubicBezTo>
                  <a:cubicBezTo>
                    <a:pt x="223724" y="453210"/>
                    <a:pt x="220907" y="457020"/>
                    <a:pt x="220287" y="461357"/>
                  </a:cubicBezTo>
                  <a:cubicBezTo>
                    <a:pt x="218123" y="476506"/>
                    <a:pt x="220631" y="492451"/>
                    <a:pt x="216131" y="507077"/>
                  </a:cubicBezTo>
                  <a:cubicBezTo>
                    <a:pt x="214662" y="511851"/>
                    <a:pt x="207375" y="512047"/>
                    <a:pt x="203662" y="515389"/>
                  </a:cubicBezTo>
                  <a:cubicBezTo>
                    <a:pt x="176474" y="539858"/>
                    <a:pt x="180194" y="536043"/>
                    <a:pt x="166254" y="556953"/>
                  </a:cubicBezTo>
                  <a:cubicBezTo>
                    <a:pt x="164869" y="561109"/>
                    <a:pt x="164528" y="565777"/>
                    <a:pt x="162098" y="569422"/>
                  </a:cubicBezTo>
                  <a:cubicBezTo>
                    <a:pt x="158838" y="574313"/>
                    <a:pt x="153392" y="577375"/>
                    <a:pt x="149629" y="581891"/>
                  </a:cubicBezTo>
                  <a:cubicBezTo>
                    <a:pt x="146431" y="585729"/>
                    <a:pt x="144087" y="590204"/>
                    <a:pt x="141316" y="594360"/>
                  </a:cubicBezTo>
                  <a:cubicBezTo>
                    <a:pt x="139931" y="599902"/>
                    <a:pt x="137915" y="605324"/>
                    <a:pt x="137160" y="610986"/>
                  </a:cubicBezTo>
                  <a:cubicBezTo>
                    <a:pt x="135138" y="626155"/>
                    <a:pt x="137505" y="642080"/>
                    <a:pt x="133004" y="656706"/>
                  </a:cubicBezTo>
                  <a:cubicBezTo>
                    <a:pt x="131535" y="661481"/>
                    <a:pt x="124691" y="662247"/>
                    <a:pt x="120534" y="665018"/>
                  </a:cubicBezTo>
                  <a:cubicBezTo>
                    <a:pt x="110652" y="694667"/>
                    <a:pt x="124664" y="658824"/>
                    <a:pt x="103909" y="689957"/>
                  </a:cubicBezTo>
                  <a:cubicBezTo>
                    <a:pt x="101479" y="693602"/>
                    <a:pt x="102490" y="699005"/>
                    <a:pt x="99753" y="702426"/>
                  </a:cubicBezTo>
                  <a:cubicBezTo>
                    <a:pt x="92578" y="711394"/>
                    <a:pt x="80639" y="712399"/>
                    <a:pt x="70658" y="714895"/>
                  </a:cubicBezTo>
                  <a:cubicBezTo>
                    <a:pt x="61458" y="721029"/>
                    <a:pt x="52120" y="726077"/>
                    <a:pt x="45720" y="735677"/>
                  </a:cubicBezTo>
                  <a:cubicBezTo>
                    <a:pt x="43290" y="739322"/>
                    <a:pt x="43523" y="744227"/>
                    <a:pt x="41564" y="748146"/>
                  </a:cubicBezTo>
                  <a:cubicBezTo>
                    <a:pt x="39330" y="752614"/>
                    <a:pt x="35485" y="756147"/>
                    <a:pt x="33251" y="760615"/>
                  </a:cubicBezTo>
                  <a:cubicBezTo>
                    <a:pt x="31292" y="764534"/>
                    <a:pt x="31831" y="769663"/>
                    <a:pt x="29094" y="773084"/>
                  </a:cubicBezTo>
                  <a:cubicBezTo>
                    <a:pt x="23233" y="780410"/>
                    <a:pt x="12371" y="782815"/>
                    <a:pt x="4156" y="785553"/>
                  </a:cubicBezTo>
                  <a:cubicBezTo>
                    <a:pt x="2771" y="789709"/>
                    <a:pt x="0" y="793641"/>
                    <a:pt x="0" y="798022"/>
                  </a:cubicBezTo>
                  <a:cubicBezTo>
                    <a:pt x="0" y="812288"/>
                    <a:pt x="9128" y="812464"/>
                    <a:pt x="16625" y="822960"/>
                  </a:cubicBezTo>
                  <a:cubicBezTo>
                    <a:pt x="20226" y="828002"/>
                    <a:pt x="21337" y="834544"/>
                    <a:pt x="24938" y="839586"/>
                  </a:cubicBezTo>
                  <a:cubicBezTo>
                    <a:pt x="28354" y="844369"/>
                    <a:pt x="33644" y="847539"/>
                    <a:pt x="37407" y="852055"/>
                  </a:cubicBezTo>
                  <a:cubicBezTo>
                    <a:pt x="40605" y="855893"/>
                    <a:pt x="42949" y="860368"/>
                    <a:pt x="45720" y="864524"/>
                  </a:cubicBezTo>
                  <a:cubicBezTo>
                    <a:pt x="56166" y="895865"/>
                    <a:pt x="42075" y="857233"/>
                    <a:pt x="58189" y="889462"/>
                  </a:cubicBezTo>
                  <a:cubicBezTo>
                    <a:pt x="60148" y="893381"/>
                    <a:pt x="59247" y="898833"/>
                    <a:pt x="62345" y="901931"/>
                  </a:cubicBezTo>
                  <a:cubicBezTo>
                    <a:pt x="65443" y="905029"/>
                    <a:pt x="71057" y="903834"/>
                    <a:pt x="74814" y="906088"/>
                  </a:cubicBezTo>
                  <a:cubicBezTo>
                    <a:pt x="78174" y="908104"/>
                    <a:pt x="80356" y="911629"/>
                    <a:pt x="83127" y="914400"/>
                  </a:cubicBezTo>
                  <a:lnTo>
                    <a:pt x="137160" y="872837"/>
                  </a:lnTo>
                  <a:cubicBezTo>
                    <a:pt x="146858" y="864524"/>
                    <a:pt x="155790" y="855223"/>
                    <a:pt x="166254" y="847898"/>
                  </a:cubicBezTo>
                  <a:cubicBezTo>
                    <a:pt x="169843" y="845385"/>
                    <a:pt x="174352" y="844024"/>
                    <a:pt x="178724" y="843742"/>
                  </a:cubicBezTo>
                  <a:cubicBezTo>
                    <a:pt x="217461" y="841243"/>
                    <a:pt x="256309" y="840971"/>
                    <a:pt x="295102" y="839586"/>
                  </a:cubicBezTo>
                  <a:cubicBezTo>
                    <a:pt x="302029" y="838200"/>
                    <a:pt x="309068" y="837288"/>
                    <a:pt x="315884" y="835429"/>
                  </a:cubicBezTo>
                  <a:cubicBezTo>
                    <a:pt x="324338" y="833124"/>
                    <a:pt x="332061" y="827289"/>
                    <a:pt x="340822" y="827117"/>
                  </a:cubicBezTo>
                  <a:lnTo>
                    <a:pt x="552796" y="822960"/>
                  </a:lnTo>
                  <a:cubicBezTo>
                    <a:pt x="592974" y="824346"/>
                    <a:pt x="633191" y="824887"/>
                    <a:pt x="673331" y="827117"/>
                  </a:cubicBezTo>
                  <a:cubicBezTo>
                    <a:pt x="779516" y="833016"/>
                    <a:pt x="660594" y="827673"/>
                    <a:pt x="714894" y="835429"/>
                  </a:cubicBezTo>
                  <a:cubicBezTo>
                    <a:pt x="720380" y="836213"/>
                    <a:pt x="725978" y="835429"/>
                    <a:pt x="731520" y="835429"/>
                  </a:cubicBezTo>
                  <a:lnTo>
                    <a:pt x="931025" y="897775"/>
                  </a:lnTo>
                  <a:lnTo>
                    <a:pt x="1167938" y="1014153"/>
                  </a:lnTo>
                  <a:cubicBezTo>
                    <a:pt x="1184563" y="1015538"/>
                    <a:pt x="1201417" y="1015235"/>
                    <a:pt x="1217814" y="1018309"/>
                  </a:cubicBezTo>
                  <a:cubicBezTo>
                    <a:pt x="1223904" y="1019451"/>
                    <a:pt x="1228562" y="1024663"/>
                    <a:pt x="1234440" y="1026622"/>
                  </a:cubicBezTo>
                  <a:cubicBezTo>
                    <a:pt x="1241142" y="1028856"/>
                    <a:pt x="1248295" y="1029393"/>
                    <a:pt x="1255222" y="1030778"/>
                  </a:cubicBezTo>
                  <a:cubicBezTo>
                    <a:pt x="1259378" y="1034935"/>
                    <a:pt x="1262319" y="1040861"/>
                    <a:pt x="1267691" y="1043248"/>
                  </a:cubicBezTo>
                  <a:cubicBezTo>
                    <a:pt x="1275392" y="1046671"/>
                    <a:pt x="1284365" y="1045751"/>
                    <a:pt x="1292629" y="1047404"/>
                  </a:cubicBezTo>
                  <a:cubicBezTo>
                    <a:pt x="1298230" y="1048524"/>
                    <a:pt x="1303712" y="1050175"/>
                    <a:pt x="1309254" y="1051560"/>
                  </a:cubicBezTo>
                  <a:cubicBezTo>
                    <a:pt x="1313411" y="1055716"/>
                    <a:pt x="1316373" y="1061597"/>
                    <a:pt x="1321724" y="1064029"/>
                  </a:cubicBezTo>
                  <a:cubicBezTo>
                    <a:pt x="1332124" y="1068757"/>
                    <a:pt x="1343952" y="1069336"/>
                    <a:pt x="1354974" y="1072342"/>
                  </a:cubicBezTo>
                  <a:cubicBezTo>
                    <a:pt x="1359201" y="1073495"/>
                    <a:pt x="1363231" y="1075294"/>
                    <a:pt x="1367444" y="1076498"/>
                  </a:cubicBezTo>
                  <a:cubicBezTo>
                    <a:pt x="1372936" y="1078067"/>
                    <a:pt x="1378577" y="1079086"/>
                    <a:pt x="1384069" y="1080655"/>
                  </a:cubicBezTo>
                  <a:cubicBezTo>
                    <a:pt x="1388282" y="1081859"/>
                    <a:pt x="1392325" y="1083607"/>
                    <a:pt x="1396538" y="1084811"/>
                  </a:cubicBezTo>
                  <a:cubicBezTo>
                    <a:pt x="1402031" y="1086380"/>
                    <a:pt x="1407671" y="1087399"/>
                    <a:pt x="1413164" y="1088968"/>
                  </a:cubicBezTo>
                  <a:cubicBezTo>
                    <a:pt x="1417377" y="1090172"/>
                    <a:pt x="1421290" y="1092545"/>
                    <a:pt x="1425633" y="1093124"/>
                  </a:cubicBezTo>
                  <a:cubicBezTo>
                    <a:pt x="1442170" y="1095329"/>
                    <a:pt x="1458901" y="1095698"/>
                    <a:pt x="1475509" y="1097280"/>
                  </a:cubicBezTo>
                  <a:cubicBezTo>
                    <a:pt x="1491260" y="1098780"/>
                    <a:pt x="1520714" y="1101785"/>
                    <a:pt x="1537854" y="1105593"/>
                  </a:cubicBezTo>
                  <a:cubicBezTo>
                    <a:pt x="1542131" y="1106543"/>
                    <a:pt x="1546167" y="1108364"/>
                    <a:pt x="1550324" y="1109749"/>
                  </a:cubicBezTo>
                  <a:cubicBezTo>
                    <a:pt x="1572491" y="1108364"/>
                    <a:pt x="1594818" y="1108594"/>
                    <a:pt x="1616825" y="1105593"/>
                  </a:cubicBezTo>
                  <a:cubicBezTo>
                    <a:pt x="1675477" y="1097595"/>
                    <a:pt x="1617956" y="1101060"/>
                    <a:pt x="1654233" y="1088968"/>
                  </a:cubicBezTo>
                  <a:cubicBezTo>
                    <a:pt x="1662228" y="1086303"/>
                    <a:pt x="1670858" y="1086197"/>
                    <a:pt x="1679171" y="1084811"/>
                  </a:cubicBezTo>
                  <a:cubicBezTo>
                    <a:pt x="1681942" y="1080655"/>
                    <a:pt x="1683248" y="1074990"/>
                    <a:pt x="1687484" y="1072342"/>
                  </a:cubicBezTo>
                  <a:cubicBezTo>
                    <a:pt x="1694914" y="1067698"/>
                    <a:pt x="1712422" y="1064029"/>
                    <a:pt x="1712422" y="1064029"/>
                  </a:cubicBezTo>
                  <a:cubicBezTo>
                    <a:pt x="1747058" y="1065415"/>
                    <a:pt x="1781864" y="1064493"/>
                    <a:pt x="1816331" y="1068186"/>
                  </a:cubicBezTo>
                  <a:cubicBezTo>
                    <a:pt x="1821298" y="1068718"/>
                    <a:pt x="1824332" y="1074264"/>
                    <a:pt x="1828800" y="1076498"/>
                  </a:cubicBezTo>
                  <a:cubicBezTo>
                    <a:pt x="1830039" y="1077118"/>
                    <a:pt x="1831571" y="1076498"/>
                    <a:pt x="1832956" y="1076498"/>
                  </a:cubicBezTo>
                  <a:lnTo>
                    <a:pt x="1928553" y="1118062"/>
                  </a:lnTo>
                  <a:cubicBezTo>
                    <a:pt x="1939637" y="1123604"/>
                    <a:pt x="1951349" y="1128035"/>
                    <a:pt x="1961804" y="1134688"/>
                  </a:cubicBezTo>
                  <a:cubicBezTo>
                    <a:pt x="1966763" y="1137844"/>
                    <a:pt x="1969135" y="1144302"/>
                    <a:pt x="1974273" y="1147157"/>
                  </a:cubicBezTo>
                  <a:cubicBezTo>
                    <a:pt x="1981933" y="1151412"/>
                    <a:pt x="1990898" y="1152698"/>
                    <a:pt x="1999211" y="1155469"/>
                  </a:cubicBezTo>
                  <a:lnTo>
                    <a:pt x="2011680" y="1159626"/>
                  </a:lnTo>
                  <a:lnTo>
                    <a:pt x="2024149" y="1163782"/>
                  </a:lnTo>
                  <a:cubicBezTo>
                    <a:pt x="2030617" y="1170250"/>
                    <a:pt x="2039829" y="1181092"/>
                    <a:pt x="2049087" y="1184564"/>
                  </a:cubicBezTo>
                  <a:cubicBezTo>
                    <a:pt x="2055702" y="1187044"/>
                    <a:pt x="2062942" y="1187335"/>
                    <a:pt x="2069869" y="1188720"/>
                  </a:cubicBezTo>
                  <a:cubicBezTo>
                    <a:pt x="2079567" y="1187335"/>
                    <a:pt x="2090656" y="1189756"/>
                    <a:pt x="2098964" y="1184564"/>
                  </a:cubicBezTo>
                  <a:cubicBezTo>
                    <a:pt x="2103808" y="1181536"/>
                    <a:pt x="2102000" y="1173540"/>
                    <a:pt x="2103120" y="1167938"/>
                  </a:cubicBezTo>
                  <a:cubicBezTo>
                    <a:pt x="2104773" y="1159674"/>
                    <a:pt x="2102220" y="1149742"/>
                    <a:pt x="2107276" y="1143000"/>
                  </a:cubicBezTo>
                  <a:cubicBezTo>
                    <a:pt x="2111753" y="1137031"/>
                    <a:pt x="2121131" y="1137459"/>
                    <a:pt x="2128058" y="1134688"/>
                  </a:cubicBezTo>
                  <a:cubicBezTo>
                    <a:pt x="2131802" y="1130944"/>
                    <a:pt x="2147683" y="1116692"/>
                    <a:pt x="2148840" y="1109749"/>
                  </a:cubicBezTo>
                  <a:cubicBezTo>
                    <a:pt x="2151004" y="1096767"/>
                    <a:pt x="2139322" y="1094891"/>
                    <a:pt x="2132214" y="1088968"/>
                  </a:cubicBezTo>
                  <a:cubicBezTo>
                    <a:pt x="2111455" y="1071669"/>
                    <a:pt x="2129191" y="1079647"/>
                    <a:pt x="2107276" y="1072342"/>
                  </a:cubicBezTo>
                  <a:cubicBezTo>
                    <a:pt x="2103120" y="1069571"/>
                    <a:pt x="2099372" y="1066058"/>
                    <a:pt x="2094807" y="1064029"/>
                  </a:cubicBezTo>
                  <a:cubicBezTo>
                    <a:pt x="2086800" y="1060470"/>
                    <a:pt x="2069869" y="1055717"/>
                    <a:pt x="2069869" y="1055717"/>
                  </a:cubicBezTo>
                  <a:cubicBezTo>
                    <a:pt x="2064327" y="1051561"/>
                    <a:pt x="2059440" y="1046346"/>
                    <a:pt x="2053244" y="1043248"/>
                  </a:cubicBezTo>
                  <a:cubicBezTo>
                    <a:pt x="2048135" y="1040693"/>
                    <a:pt x="2042090" y="1040733"/>
                    <a:pt x="2036618" y="1039091"/>
                  </a:cubicBezTo>
                  <a:cubicBezTo>
                    <a:pt x="2009639" y="1030997"/>
                    <a:pt x="2017433" y="1034613"/>
                    <a:pt x="1999211" y="1022466"/>
                  </a:cubicBezTo>
                  <a:cubicBezTo>
                    <a:pt x="1985356" y="1023851"/>
                    <a:pt x="1971332" y="1024056"/>
                    <a:pt x="1957647" y="1026622"/>
                  </a:cubicBezTo>
                  <a:cubicBezTo>
                    <a:pt x="1949035" y="1028237"/>
                    <a:pt x="1940000" y="1030074"/>
                    <a:pt x="1932709" y="1034935"/>
                  </a:cubicBezTo>
                  <a:cubicBezTo>
                    <a:pt x="1919047" y="1044043"/>
                    <a:pt x="1922828" y="1043102"/>
                    <a:pt x="1907771" y="1047404"/>
                  </a:cubicBezTo>
                  <a:cubicBezTo>
                    <a:pt x="1877915" y="1055933"/>
                    <a:pt x="1904632" y="1047150"/>
                    <a:pt x="1870364" y="1055717"/>
                  </a:cubicBezTo>
                  <a:cubicBezTo>
                    <a:pt x="1866113" y="1056780"/>
                    <a:pt x="1862051" y="1058488"/>
                    <a:pt x="1857894" y="1059873"/>
                  </a:cubicBezTo>
                  <a:cubicBezTo>
                    <a:pt x="1850967" y="1058488"/>
                    <a:pt x="1843966" y="1057430"/>
                    <a:pt x="1837113" y="1055717"/>
                  </a:cubicBezTo>
                  <a:cubicBezTo>
                    <a:pt x="1832863" y="1054654"/>
                    <a:pt x="1827742" y="1054658"/>
                    <a:pt x="1824644" y="1051560"/>
                  </a:cubicBezTo>
                  <a:cubicBezTo>
                    <a:pt x="1821546" y="1048462"/>
                    <a:pt x="1821873" y="1043247"/>
                    <a:pt x="1820487" y="1039091"/>
                  </a:cubicBezTo>
                  <a:cubicBezTo>
                    <a:pt x="1823258" y="1033549"/>
                    <a:pt x="1831571" y="1028008"/>
                    <a:pt x="1828800" y="1022466"/>
                  </a:cubicBezTo>
                  <a:cubicBezTo>
                    <a:pt x="1825463" y="1015793"/>
                    <a:pt x="1815313" y="1015716"/>
                    <a:pt x="1808018" y="1014153"/>
                  </a:cubicBezTo>
                  <a:cubicBezTo>
                    <a:pt x="1795751" y="1011524"/>
                    <a:pt x="1783080" y="1011382"/>
                    <a:pt x="1770611" y="1009997"/>
                  </a:cubicBezTo>
                  <a:cubicBezTo>
                    <a:pt x="1766455" y="1005841"/>
                    <a:pt x="1760151" y="1003052"/>
                    <a:pt x="1758142" y="997528"/>
                  </a:cubicBezTo>
                  <a:cubicBezTo>
                    <a:pt x="1754325" y="987031"/>
                    <a:pt x="1755821" y="975295"/>
                    <a:pt x="1753985" y="964277"/>
                  </a:cubicBezTo>
                  <a:cubicBezTo>
                    <a:pt x="1753046" y="958642"/>
                    <a:pt x="1752998" y="952404"/>
                    <a:pt x="1749829" y="947651"/>
                  </a:cubicBezTo>
                  <a:cubicBezTo>
                    <a:pt x="1747058" y="943495"/>
                    <a:pt x="1741828" y="941572"/>
                    <a:pt x="1737360" y="939338"/>
                  </a:cubicBezTo>
                  <a:cubicBezTo>
                    <a:pt x="1727129" y="934223"/>
                    <a:pt x="1709528" y="932622"/>
                    <a:pt x="1699953" y="931026"/>
                  </a:cubicBezTo>
                  <a:cubicBezTo>
                    <a:pt x="1697182" y="925484"/>
                    <a:pt x="1691966" y="920588"/>
                    <a:pt x="1691640" y="914400"/>
                  </a:cubicBezTo>
                  <a:cubicBezTo>
                    <a:pt x="1690545" y="893601"/>
                    <a:pt x="1690745" y="872261"/>
                    <a:pt x="1695796" y="852055"/>
                  </a:cubicBezTo>
                  <a:cubicBezTo>
                    <a:pt x="1696859" y="847805"/>
                    <a:pt x="1704015" y="848961"/>
                    <a:pt x="1708265" y="847898"/>
                  </a:cubicBezTo>
                  <a:lnTo>
                    <a:pt x="1741516" y="839586"/>
                  </a:lnTo>
                  <a:cubicBezTo>
                    <a:pt x="1745672" y="840971"/>
                    <a:pt x="1750564" y="841005"/>
                    <a:pt x="1753985" y="843742"/>
                  </a:cubicBezTo>
                  <a:cubicBezTo>
                    <a:pt x="1766470" y="853730"/>
                    <a:pt x="1768663" y="884854"/>
                    <a:pt x="1770611" y="893618"/>
                  </a:cubicBezTo>
                  <a:cubicBezTo>
                    <a:pt x="1780855" y="891057"/>
                    <a:pt x="1810289" y="883895"/>
                    <a:pt x="1816331" y="881149"/>
                  </a:cubicBezTo>
                  <a:cubicBezTo>
                    <a:pt x="1829172" y="875312"/>
                    <a:pt x="1839433" y="860754"/>
                    <a:pt x="1849582" y="852055"/>
                  </a:cubicBezTo>
                  <a:cubicBezTo>
                    <a:pt x="1853375" y="848804"/>
                    <a:pt x="1858213" y="846940"/>
                    <a:pt x="1862051" y="843742"/>
                  </a:cubicBezTo>
                  <a:cubicBezTo>
                    <a:pt x="1866567" y="839979"/>
                    <a:pt x="1869263" y="833902"/>
                    <a:pt x="1874520" y="831273"/>
                  </a:cubicBezTo>
                  <a:cubicBezTo>
                    <a:pt x="1880839" y="828114"/>
                    <a:pt x="1888375" y="828502"/>
                    <a:pt x="1895302" y="827117"/>
                  </a:cubicBezTo>
                  <a:cubicBezTo>
                    <a:pt x="1899458" y="824346"/>
                    <a:pt x="1904239" y="822336"/>
                    <a:pt x="1907771" y="818804"/>
                  </a:cubicBezTo>
                  <a:cubicBezTo>
                    <a:pt x="1927394" y="799181"/>
                    <a:pt x="1906717" y="814151"/>
                    <a:pt x="1920240" y="793866"/>
                  </a:cubicBezTo>
                  <a:cubicBezTo>
                    <a:pt x="1929135" y="780523"/>
                    <a:pt x="1932106" y="781598"/>
                    <a:pt x="1945178" y="777240"/>
                  </a:cubicBezTo>
                  <a:cubicBezTo>
                    <a:pt x="1950720" y="778626"/>
                    <a:pt x="1956311" y="779828"/>
                    <a:pt x="1961804" y="781397"/>
                  </a:cubicBezTo>
                  <a:cubicBezTo>
                    <a:pt x="1966017" y="782601"/>
                    <a:pt x="1969916" y="785094"/>
                    <a:pt x="1974273" y="785553"/>
                  </a:cubicBezTo>
                  <a:cubicBezTo>
                    <a:pt x="1996361" y="787878"/>
                    <a:pt x="2018607" y="788324"/>
                    <a:pt x="2040774" y="789709"/>
                  </a:cubicBezTo>
                  <a:cubicBezTo>
                    <a:pt x="2042160" y="793865"/>
                    <a:pt x="2042194" y="798757"/>
                    <a:pt x="2044931" y="802178"/>
                  </a:cubicBezTo>
                  <a:cubicBezTo>
                    <a:pt x="2048052" y="806079"/>
                    <a:pt x="2055166" y="806023"/>
                    <a:pt x="2057400" y="810491"/>
                  </a:cubicBezTo>
                  <a:cubicBezTo>
                    <a:pt x="2062509" y="820710"/>
                    <a:pt x="2065713" y="843742"/>
                    <a:pt x="2065713" y="843742"/>
                  </a:cubicBezTo>
                  <a:cubicBezTo>
                    <a:pt x="2061557" y="846513"/>
                    <a:pt x="2058029" y="850620"/>
                    <a:pt x="2053244" y="852055"/>
                  </a:cubicBezTo>
                  <a:cubicBezTo>
                    <a:pt x="2043860" y="854870"/>
                    <a:pt x="2033101" y="852232"/>
                    <a:pt x="2024149" y="856211"/>
                  </a:cubicBezTo>
                  <a:cubicBezTo>
                    <a:pt x="2019584" y="858240"/>
                    <a:pt x="2018607" y="864524"/>
                    <a:pt x="2015836" y="868680"/>
                  </a:cubicBezTo>
                  <a:cubicBezTo>
                    <a:pt x="2017222" y="881149"/>
                    <a:pt x="2008269" y="901622"/>
                    <a:pt x="2019993" y="906088"/>
                  </a:cubicBezTo>
                  <a:cubicBezTo>
                    <a:pt x="2054699" y="919309"/>
                    <a:pt x="2085137" y="907925"/>
                    <a:pt x="2115589" y="897775"/>
                  </a:cubicBezTo>
                  <a:cubicBezTo>
                    <a:pt x="2123902" y="892233"/>
                    <a:pt x="2130566" y="880383"/>
                    <a:pt x="2140527" y="881149"/>
                  </a:cubicBezTo>
                  <a:cubicBezTo>
                    <a:pt x="2220951" y="887336"/>
                    <a:pt x="2176595" y="883415"/>
                    <a:pt x="2273531" y="893618"/>
                  </a:cubicBezTo>
                  <a:cubicBezTo>
                    <a:pt x="2272145" y="901931"/>
                    <a:pt x="2271418" y="910381"/>
                    <a:pt x="2269374" y="918557"/>
                  </a:cubicBezTo>
                  <a:cubicBezTo>
                    <a:pt x="2269366" y="918591"/>
                    <a:pt x="2258989" y="949713"/>
                    <a:pt x="2256905" y="955964"/>
                  </a:cubicBezTo>
                  <a:lnTo>
                    <a:pt x="2252749" y="968433"/>
                  </a:lnTo>
                  <a:lnTo>
                    <a:pt x="2248593" y="980902"/>
                  </a:lnTo>
                  <a:cubicBezTo>
                    <a:pt x="2240233" y="1047771"/>
                    <a:pt x="2235981" y="991938"/>
                    <a:pt x="2315094" y="1018309"/>
                  </a:cubicBezTo>
                  <a:cubicBezTo>
                    <a:pt x="2324572" y="1021468"/>
                    <a:pt x="2331720" y="1043248"/>
                    <a:pt x="2331720" y="1043248"/>
                  </a:cubicBezTo>
                  <a:cubicBezTo>
                    <a:pt x="2333105" y="1050175"/>
                    <a:pt x="2335289" y="1056989"/>
                    <a:pt x="2335876" y="1064029"/>
                  </a:cubicBezTo>
                  <a:cubicBezTo>
                    <a:pt x="2338065" y="1090298"/>
                    <a:pt x="2330479" y="1118432"/>
                    <a:pt x="2340033" y="1143000"/>
                  </a:cubicBezTo>
                  <a:cubicBezTo>
                    <a:pt x="2343087" y="1150854"/>
                    <a:pt x="2356658" y="1140229"/>
                    <a:pt x="2364971" y="1138844"/>
                  </a:cubicBezTo>
                  <a:cubicBezTo>
                    <a:pt x="2371898" y="1134688"/>
                    <a:pt x="2379290" y="1131222"/>
                    <a:pt x="2385753" y="1126375"/>
                  </a:cubicBezTo>
                  <a:cubicBezTo>
                    <a:pt x="2390455" y="1122848"/>
                    <a:pt x="2393331" y="1117167"/>
                    <a:pt x="2398222" y="1113906"/>
                  </a:cubicBezTo>
                  <a:cubicBezTo>
                    <a:pt x="2401867" y="1111476"/>
                    <a:pt x="2406772" y="1111708"/>
                    <a:pt x="2410691" y="1109749"/>
                  </a:cubicBezTo>
                  <a:cubicBezTo>
                    <a:pt x="2415159" y="1107515"/>
                    <a:pt x="2419004" y="1104208"/>
                    <a:pt x="2423160" y="1101437"/>
                  </a:cubicBezTo>
                  <a:cubicBezTo>
                    <a:pt x="2435629" y="1102822"/>
                    <a:pt x="2449346" y="1099983"/>
                    <a:pt x="2460567" y="1105593"/>
                  </a:cubicBezTo>
                  <a:cubicBezTo>
                    <a:pt x="2465676" y="1108148"/>
                    <a:pt x="2460962" y="1117919"/>
                    <a:pt x="2464724" y="1122218"/>
                  </a:cubicBezTo>
                  <a:cubicBezTo>
                    <a:pt x="2471303" y="1129737"/>
                    <a:pt x="2481349" y="1133302"/>
                    <a:pt x="2489662" y="1138844"/>
                  </a:cubicBezTo>
                  <a:lnTo>
                    <a:pt x="2489662" y="1138844"/>
                  </a:lnTo>
                  <a:cubicBezTo>
                    <a:pt x="2497975" y="1141615"/>
                    <a:pt x="2507309" y="1142297"/>
                    <a:pt x="2514600" y="1147157"/>
                  </a:cubicBezTo>
                  <a:cubicBezTo>
                    <a:pt x="2550334" y="1170977"/>
                    <a:pt x="2505122" y="1142418"/>
                    <a:pt x="2539538" y="1159626"/>
                  </a:cubicBezTo>
                  <a:cubicBezTo>
                    <a:pt x="2544006" y="1161860"/>
                    <a:pt x="2547670" y="1165460"/>
                    <a:pt x="2552007" y="1167938"/>
                  </a:cubicBezTo>
                  <a:cubicBezTo>
                    <a:pt x="2557387" y="1171012"/>
                    <a:pt x="2563091" y="1173480"/>
                    <a:pt x="2568633" y="1176251"/>
                  </a:cubicBezTo>
                  <a:cubicBezTo>
                    <a:pt x="2583873" y="1174866"/>
                    <a:pt x="2604556" y="1183851"/>
                    <a:pt x="2614353" y="1172095"/>
                  </a:cubicBezTo>
                  <a:cubicBezTo>
                    <a:pt x="2624150" y="1160339"/>
                    <a:pt x="2610196" y="1141678"/>
                    <a:pt x="2610196" y="1126375"/>
                  </a:cubicBezTo>
                  <a:cubicBezTo>
                    <a:pt x="2610196" y="1107861"/>
                    <a:pt x="2611967" y="1098871"/>
                    <a:pt x="2626822" y="1088968"/>
                  </a:cubicBezTo>
                  <a:cubicBezTo>
                    <a:pt x="2630467" y="1086538"/>
                    <a:pt x="2635135" y="1086197"/>
                    <a:pt x="2639291" y="1084811"/>
                  </a:cubicBezTo>
                  <a:cubicBezTo>
                    <a:pt x="2642062" y="1080655"/>
                    <a:pt x="2645126" y="1076679"/>
                    <a:pt x="2647604" y="1072342"/>
                  </a:cubicBezTo>
                  <a:cubicBezTo>
                    <a:pt x="2650678" y="1066963"/>
                    <a:pt x="2652315" y="1060759"/>
                    <a:pt x="2655916" y="1055717"/>
                  </a:cubicBezTo>
                  <a:cubicBezTo>
                    <a:pt x="2664775" y="1043314"/>
                    <a:pt x="2677427" y="1035772"/>
                    <a:pt x="2693324" y="1034935"/>
                  </a:cubicBezTo>
                  <a:lnTo>
                    <a:pt x="2772294" y="1030778"/>
                  </a:lnTo>
                  <a:lnTo>
                    <a:pt x="2763982" y="897775"/>
                  </a:lnTo>
                  <a:cubicBezTo>
                    <a:pt x="2779454" y="851359"/>
                    <a:pt x="2779779" y="867043"/>
                    <a:pt x="2772294" y="814648"/>
                  </a:cubicBezTo>
                  <a:cubicBezTo>
                    <a:pt x="2771674" y="810311"/>
                    <a:pt x="2772351" y="803382"/>
                    <a:pt x="2768138" y="802178"/>
                  </a:cubicBezTo>
                  <a:cubicBezTo>
                    <a:pt x="2750769" y="797215"/>
                    <a:pt x="2732116" y="799407"/>
                    <a:pt x="2714105" y="798022"/>
                  </a:cubicBezTo>
                  <a:cubicBezTo>
                    <a:pt x="2708563" y="792480"/>
                    <a:pt x="2703430" y="786497"/>
                    <a:pt x="2697480" y="781397"/>
                  </a:cubicBezTo>
                  <a:cubicBezTo>
                    <a:pt x="2693687" y="778146"/>
                    <a:pt x="2688543" y="776616"/>
                    <a:pt x="2685011" y="773084"/>
                  </a:cubicBezTo>
                  <a:cubicBezTo>
                    <a:pt x="2681479" y="769552"/>
                    <a:pt x="2680017" y="764349"/>
                    <a:pt x="2676698" y="760615"/>
                  </a:cubicBezTo>
                  <a:cubicBezTo>
                    <a:pt x="2655992" y="737321"/>
                    <a:pt x="2658242" y="739999"/>
                    <a:pt x="2639291" y="727364"/>
                  </a:cubicBezTo>
                  <a:cubicBezTo>
                    <a:pt x="2636520" y="723208"/>
                    <a:pt x="2633456" y="719232"/>
                    <a:pt x="2630978" y="714895"/>
                  </a:cubicBezTo>
                  <a:cubicBezTo>
                    <a:pt x="2609877" y="677968"/>
                    <a:pt x="2634611" y="716189"/>
                    <a:pt x="2614353" y="685800"/>
                  </a:cubicBezTo>
                  <a:cubicBezTo>
                    <a:pt x="2602836" y="639739"/>
                    <a:pt x="2614353" y="692705"/>
                    <a:pt x="2614353" y="590204"/>
                  </a:cubicBezTo>
                  <a:cubicBezTo>
                    <a:pt x="2614353" y="577658"/>
                    <a:pt x="2616144" y="563843"/>
                    <a:pt x="2610196" y="552797"/>
                  </a:cubicBezTo>
                  <a:cubicBezTo>
                    <a:pt x="2602094" y="537750"/>
                    <a:pt x="2585755" y="537572"/>
                    <a:pt x="2572789" y="532015"/>
                  </a:cubicBezTo>
                  <a:cubicBezTo>
                    <a:pt x="2567094" y="529574"/>
                    <a:pt x="2561965" y="525877"/>
                    <a:pt x="2556164" y="523702"/>
                  </a:cubicBezTo>
                  <a:cubicBezTo>
                    <a:pt x="2550815" y="521696"/>
                    <a:pt x="2545080" y="520931"/>
                    <a:pt x="2539538" y="519546"/>
                  </a:cubicBezTo>
                  <a:cubicBezTo>
                    <a:pt x="2527374" y="520897"/>
                    <a:pt x="2476888" y="529277"/>
                    <a:pt x="2464724" y="519546"/>
                  </a:cubicBezTo>
                  <a:cubicBezTo>
                    <a:pt x="2457074" y="513426"/>
                    <a:pt x="2465325" y="499015"/>
                    <a:pt x="2460567" y="490451"/>
                  </a:cubicBezTo>
                  <a:cubicBezTo>
                    <a:pt x="2457558" y="485035"/>
                    <a:pt x="2450044" y="483215"/>
                    <a:pt x="2443942" y="482138"/>
                  </a:cubicBezTo>
                  <a:cubicBezTo>
                    <a:pt x="2426153" y="478999"/>
                    <a:pt x="2407920" y="479367"/>
                    <a:pt x="2389909" y="477982"/>
                  </a:cubicBezTo>
                  <a:cubicBezTo>
                    <a:pt x="2388524" y="468284"/>
                    <a:pt x="2386477" y="458658"/>
                    <a:pt x="2385753" y="448888"/>
                  </a:cubicBezTo>
                  <a:cubicBezTo>
                    <a:pt x="2383703" y="421220"/>
                    <a:pt x="2384000" y="393400"/>
                    <a:pt x="2381596" y="365760"/>
                  </a:cubicBezTo>
                  <a:cubicBezTo>
                    <a:pt x="2381216" y="361395"/>
                    <a:pt x="2380177" y="356712"/>
                    <a:pt x="2377440" y="353291"/>
                  </a:cubicBezTo>
                  <a:cubicBezTo>
                    <a:pt x="2368887" y="342600"/>
                    <a:pt x="2356018" y="343779"/>
                    <a:pt x="2344189" y="340822"/>
                  </a:cubicBezTo>
                  <a:cubicBezTo>
                    <a:pt x="2339939" y="339760"/>
                    <a:pt x="2336016" y="337525"/>
                    <a:pt x="2331720" y="336666"/>
                  </a:cubicBezTo>
                  <a:cubicBezTo>
                    <a:pt x="2257251" y="321772"/>
                    <a:pt x="2335288" y="340674"/>
                    <a:pt x="2286000" y="328353"/>
                  </a:cubicBezTo>
                  <a:cubicBezTo>
                    <a:pt x="2283229" y="324197"/>
                    <a:pt x="2280885" y="319722"/>
                    <a:pt x="2277687" y="315884"/>
                  </a:cubicBezTo>
                  <a:cubicBezTo>
                    <a:pt x="2273924" y="311368"/>
                    <a:pt x="2268478" y="308306"/>
                    <a:pt x="2265218" y="303415"/>
                  </a:cubicBezTo>
                  <a:cubicBezTo>
                    <a:pt x="2262788" y="299770"/>
                    <a:pt x="2263021" y="294865"/>
                    <a:pt x="2261062" y="290946"/>
                  </a:cubicBezTo>
                  <a:cubicBezTo>
                    <a:pt x="2258828" y="286478"/>
                    <a:pt x="2255520" y="282633"/>
                    <a:pt x="2252749" y="278477"/>
                  </a:cubicBezTo>
                  <a:cubicBezTo>
                    <a:pt x="2251364" y="274321"/>
                    <a:pt x="2249656" y="270258"/>
                    <a:pt x="2248593" y="266008"/>
                  </a:cubicBezTo>
                  <a:cubicBezTo>
                    <a:pt x="2245685" y="254378"/>
                    <a:pt x="2242135" y="231419"/>
                    <a:pt x="2240280" y="220288"/>
                  </a:cubicBezTo>
                  <a:cubicBezTo>
                    <a:pt x="2240017" y="213451"/>
                    <a:pt x="2255555" y="127497"/>
                    <a:pt x="2227811" y="99753"/>
                  </a:cubicBezTo>
                  <a:cubicBezTo>
                    <a:pt x="2224279" y="96221"/>
                    <a:pt x="2219180" y="94638"/>
                    <a:pt x="2215342" y="91440"/>
                  </a:cubicBezTo>
                  <a:cubicBezTo>
                    <a:pt x="2210826" y="87677"/>
                    <a:pt x="2206636" y="83487"/>
                    <a:pt x="2202873" y="78971"/>
                  </a:cubicBezTo>
                  <a:cubicBezTo>
                    <a:pt x="2199675" y="75133"/>
                    <a:pt x="2198319" y="69791"/>
                    <a:pt x="2194560" y="66502"/>
                  </a:cubicBezTo>
                  <a:cubicBezTo>
                    <a:pt x="2187041" y="59923"/>
                    <a:pt x="2177935" y="55419"/>
                    <a:pt x="2169622" y="49877"/>
                  </a:cubicBezTo>
                  <a:lnTo>
                    <a:pt x="2157153" y="41564"/>
                  </a:lnTo>
                  <a:lnTo>
                    <a:pt x="2144684" y="33251"/>
                  </a:lnTo>
                  <a:cubicBezTo>
                    <a:pt x="2140527" y="37407"/>
                    <a:pt x="2134843" y="40462"/>
                    <a:pt x="2132214" y="45720"/>
                  </a:cubicBezTo>
                  <a:cubicBezTo>
                    <a:pt x="2127464" y="55219"/>
                    <a:pt x="2125881" y="77785"/>
                    <a:pt x="2132214" y="87284"/>
                  </a:cubicBezTo>
                  <a:cubicBezTo>
                    <a:pt x="2134644" y="90930"/>
                    <a:pt x="2140527" y="90055"/>
                    <a:pt x="2144684" y="91440"/>
                  </a:cubicBezTo>
                  <a:cubicBezTo>
                    <a:pt x="2179995" y="126751"/>
                    <a:pt x="2164085" y="101619"/>
                    <a:pt x="2173778" y="137160"/>
                  </a:cubicBezTo>
                  <a:cubicBezTo>
                    <a:pt x="2176084" y="145614"/>
                    <a:pt x="2182091" y="162098"/>
                    <a:pt x="2182091" y="162098"/>
                  </a:cubicBezTo>
                  <a:cubicBezTo>
                    <a:pt x="2177935" y="164869"/>
                    <a:pt x="2174597" y="169959"/>
                    <a:pt x="2169622" y="170411"/>
                  </a:cubicBezTo>
                  <a:cubicBezTo>
                    <a:pt x="2158498" y="171422"/>
                    <a:pt x="2147495" y="167266"/>
                    <a:pt x="2136371" y="166255"/>
                  </a:cubicBezTo>
                  <a:cubicBezTo>
                    <a:pt x="2117005" y="164494"/>
                    <a:pt x="2097578" y="163484"/>
                    <a:pt x="2078182" y="162098"/>
                  </a:cubicBezTo>
                  <a:cubicBezTo>
                    <a:pt x="2074026" y="157942"/>
                    <a:pt x="2070604" y="152889"/>
                    <a:pt x="2065713" y="149629"/>
                  </a:cubicBezTo>
                  <a:cubicBezTo>
                    <a:pt x="2029618" y="125566"/>
                    <a:pt x="2080560" y="172787"/>
                    <a:pt x="2040774" y="133004"/>
                  </a:cubicBezTo>
                  <a:cubicBezTo>
                    <a:pt x="2032093" y="135898"/>
                    <a:pt x="2010206" y="143902"/>
                    <a:pt x="1999211" y="145473"/>
                  </a:cubicBezTo>
                  <a:cubicBezTo>
                    <a:pt x="1985427" y="147442"/>
                    <a:pt x="1971494" y="148171"/>
                    <a:pt x="1957647" y="149629"/>
                  </a:cubicBezTo>
                  <a:lnTo>
                    <a:pt x="1920240" y="153786"/>
                  </a:lnTo>
                  <a:cubicBezTo>
                    <a:pt x="1916084" y="155171"/>
                    <a:pt x="1911984" y="156739"/>
                    <a:pt x="1907771" y="157942"/>
                  </a:cubicBezTo>
                  <a:cubicBezTo>
                    <a:pt x="1902278" y="159511"/>
                    <a:pt x="1896617" y="160457"/>
                    <a:pt x="1891145" y="162098"/>
                  </a:cubicBezTo>
                  <a:cubicBezTo>
                    <a:pt x="1882752" y="164616"/>
                    <a:pt x="1882832" y="175953"/>
                    <a:pt x="1866207" y="170411"/>
                  </a:cubicBezTo>
                  <a:lnTo>
                    <a:pt x="1803862" y="174568"/>
                  </a:lnTo>
                  <a:lnTo>
                    <a:pt x="1787236" y="166255"/>
                  </a:lnTo>
                  <a:lnTo>
                    <a:pt x="1774767" y="116378"/>
                  </a:lnTo>
                  <a:lnTo>
                    <a:pt x="1729047" y="112222"/>
                  </a:lnTo>
                  <a:lnTo>
                    <a:pt x="1699953" y="78971"/>
                  </a:lnTo>
                  <a:lnTo>
                    <a:pt x="1670858" y="78971"/>
                  </a:lnTo>
                  <a:lnTo>
                    <a:pt x="1637607" y="29095"/>
                  </a:lnTo>
                  <a:lnTo>
                    <a:pt x="1147156" y="20782"/>
                  </a:lnTo>
                  <a:lnTo>
                    <a:pt x="1113905" y="58189"/>
                  </a:lnTo>
                  <a:lnTo>
                    <a:pt x="860367" y="66502"/>
                  </a:lnTo>
                  <a:lnTo>
                    <a:pt x="781396" y="99753"/>
                  </a:lnTo>
                  <a:lnTo>
                    <a:pt x="552796" y="99753"/>
                  </a:lnTo>
                  <a:lnTo>
                    <a:pt x="552796" y="0"/>
                  </a:lnTo>
                  <a:lnTo>
                    <a:pt x="419793" y="0"/>
                  </a:lnTo>
                  <a:lnTo>
                    <a:pt x="419793" y="78971"/>
                  </a:lnTo>
                  <a:lnTo>
                    <a:pt x="241069" y="33251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2651760" y="1209502"/>
              <a:ext cx="1945610" cy="3097711"/>
            </a:xfrm>
            <a:custGeom>
              <a:avLst/>
              <a:gdLst>
                <a:gd name="connsiteX0" fmla="*/ 24938 w 1945610"/>
                <a:gd name="connsiteY0" fmla="*/ 0 h 3097711"/>
                <a:gd name="connsiteX1" fmla="*/ 0 w 1945610"/>
                <a:gd name="connsiteY1" fmla="*/ 1167938 h 3097711"/>
                <a:gd name="connsiteX2" fmla="*/ 37407 w 1945610"/>
                <a:gd name="connsiteY2" fmla="*/ 1184563 h 3097711"/>
                <a:gd name="connsiteX3" fmla="*/ 58189 w 1945610"/>
                <a:gd name="connsiteY3" fmla="*/ 1213658 h 3097711"/>
                <a:gd name="connsiteX4" fmla="*/ 83127 w 1945610"/>
                <a:gd name="connsiteY4" fmla="*/ 1234440 h 3097711"/>
                <a:gd name="connsiteX5" fmla="*/ 95596 w 1945610"/>
                <a:gd name="connsiteY5" fmla="*/ 1251065 h 3097711"/>
                <a:gd name="connsiteX6" fmla="*/ 99753 w 1945610"/>
                <a:gd name="connsiteY6" fmla="*/ 1263534 h 3097711"/>
                <a:gd name="connsiteX7" fmla="*/ 112222 w 1945610"/>
                <a:gd name="connsiteY7" fmla="*/ 1271847 h 3097711"/>
                <a:gd name="connsiteX8" fmla="*/ 133004 w 1945610"/>
                <a:gd name="connsiteY8" fmla="*/ 1305098 h 3097711"/>
                <a:gd name="connsiteX9" fmla="*/ 149629 w 1945610"/>
                <a:gd name="connsiteY9" fmla="*/ 1330036 h 3097711"/>
                <a:gd name="connsiteX10" fmla="*/ 162098 w 1945610"/>
                <a:gd name="connsiteY10" fmla="*/ 1359131 h 3097711"/>
                <a:gd name="connsiteX11" fmla="*/ 170411 w 1945610"/>
                <a:gd name="connsiteY11" fmla="*/ 1371600 h 3097711"/>
                <a:gd name="connsiteX12" fmla="*/ 182880 w 1945610"/>
                <a:gd name="connsiteY12" fmla="*/ 1379913 h 3097711"/>
                <a:gd name="connsiteX13" fmla="*/ 195349 w 1945610"/>
                <a:gd name="connsiteY13" fmla="*/ 1404851 h 3097711"/>
                <a:gd name="connsiteX14" fmla="*/ 199505 w 1945610"/>
                <a:gd name="connsiteY14" fmla="*/ 1417320 h 3097711"/>
                <a:gd name="connsiteX15" fmla="*/ 195349 w 1945610"/>
                <a:gd name="connsiteY15" fmla="*/ 1442258 h 3097711"/>
                <a:gd name="connsiteX16" fmla="*/ 195349 w 1945610"/>
                <a:gd name="connsiteY16" fmla="*/ 1471353 h 3097711"/>
                <a:gd name="connsiteX17" fmla="*/ 207818 w 1945610"/>
                <a:gd name="connsiteY17" fmla="*/ 1483822 h 3097711"/>
                <a:gd name="connsiteX18" fmla="*/ 216131 w 1945610"/>
                <a:gd name="connsiteY18" fmla="*/ 1496291 h 3097711"/>
                <a:gd name="connsiteX19" fmla="*/ 207818 w 1945610"/>
                <a:gd name="connsiteY19" fmla="*/ 1525385 h 3097711"/>
                <a:gd name="connsiteX20" fmla="*/ 199505 w 1945610"/>
                <a:gd name="connsiteY20" fmla="*/ 1537854 h 3097711"/>
                <a:gd name="connsiteX21" fmla="*/ 182880 w 1945610"/>
                <a:gd name="connsiteY21" fmla="*/ 1566949 h 3097711"/>
                <a:gd name="connsiteX22" fmla="*/ 187036 w 1945610"/>
                <a:gd name="connsiteY22" fmla="*/ 1583574 h 3097711"/>
                <a:gd name="connsiteX23" fmla="*/ 199505 w 1945610"/>
                <a:gd name="connsiteY23" fmla="*/ 1687483 h 3097711"/>
                <a:gd name="connsiteX24" fmla="*/ 220287 w 1945610"/>
                <a:gd name="connsiteY24" fmla="*/ 1704109 h 3097711"/>
                <a:gd name="connsiteX25" fmla="*/ 232756 w 1945610"/>
                <a:gd name="connsiteY25" fmla="*/ 1708265 h 3097711"/>
                <a:gd name="connsiteX26" fmla="*/ 278476 w 1945610"/>
                <a:gd name="connsiteY26" fmla="*/ 1712422 h 3097711"/>
                <a:gd name="connsiteX27" fmla="*/ 290945 w 1945610"/>
                <a:gd name="connsiteY27" fmla="*/ 1720734 h 3097711"/>
                <a:gd name="connsiteX28" fmla="*/ 295102 w 1945610"/>
                <a:gd name="connsiteY28" fmla="*/ 1745673 h 3097711"/>
                <a:gd name="connsiteX29" fmla="*/ 282633 w 1945610"/>
                <a:gd name="connsiteY29" fmla="*/ 1749829 h 3097711"/>
                <a:gd name="connsiteX30" fmla="*/ 270164 w 1945610"/>
                <a:gd name="connsiteY30" fmla="*/ 1778923 h 3097711"/>
                <a:gd name="connsiteX31" fmla="*/ 299258 w 1945610"/>
                <a:gd name="connsiteY31" fmla="*/ 1799705 h 3097711"/>
                <a:gd name="connsiteX32" fmla="*/ 315884 w 1945610"/>
                <a:gd name="connsiteY32" fmla="*/ 1824643 h 3097711"/>
                <a:gd name="connsiteX33" fmla="*/ 328353 w 1945610"/>
                <a:gd name="connsiteY33" fmla="*/ 1837113 h 3097711"/>
                <a:gd name="connsiteX34" fmla="*/ 349135 w 1945610"/>
                <a:gd name="connsiteY34" fmla="*/ 1874520 h 3097711"/>
                <a:gd name="connsiteX35" fmla="*/ 336665 w 1945610"/>
                <a:gd name="connsiteY35" fmla="*/ 1903614 h 3097711"/>
                <a:gd name="connsiteX36" fmla="*/ 324196 w 1945610"/>
                <a:gd name="connsiteY36" fmla="*/ 1911927 h 3097711"/>
                <a:gd name="connsiteX37" fmla="*/ 320040 w 1945610"/>
                <a:gd name="connsiteY37" fmla="*/ 1924396 h 3097711"/>
                <a:gd name="connsiteX38" fmla="*/ 332509 w 1945610"/>
                <a:gd name="connsiteY38" fmla="*/ 1957647 h 3097711"/>
                <a:gd name="connsiteX39" fmla="*/ 344978 w 1945610"/>
                <a:gd name="connsiteY39" fmla="*/ 1961803 h 3097711"/>
                <a:gd name="connsiteX40" fmla="*/ 378229 w 1945610"/>
                <a:gd name="connsiteY40" fmla="*/ 2011680 h 3097711"/>
                <a:gd name="connsiteX41" fmla="*/ 382385 w 1945610"/>
                <a:gd name="connsiteY41" fmla="*/ 2024149 h 3097711"/>
                <a:gd name="connsiteX42" fmla="*/ 386542 w 1945610"/>
                <a:gd name="connsiteY42" fmla="*/ 2036618 h 3097711"/>
                <a:gd name="connsiteX43" fmla="*/ 399011 w 1945610"/>
                <a:gd name="connsiteY43" fmla="*/ 2098963 h 3097711"/>
                <a:gd name="connsiteX44" fmla="*/ 411480 w 1945610"/>
                <a:gd name="connsiteY44" fmla="*/ 2107276 h 3097711"/>
                <a:gd name="connsiteX45" fmla="*/ 428105 w 1945610"/>
                <a:gd name="connsiteY45" fmla="*/ 2098963 h 3097711"/>
                <a:gd name="connsiteX46" fmla="*/ 448887 w 1945610"/>
                <a:gd name="connsiteY46" fmla="*/ 2094807 h 3097711"/>
                <a:gd name="connsiteX47" fmla="*/ 461356 w 1945610"/>
                <a:gd name="connsiteY47" fmla="*/ 2090651 h 3097711"/>
                <a:gd name="connsiteX48" fmla="*/ 465513 w 1945610"/>
                <a:gd name="connsiteY48" fmla="*/ 2136371 h 3097711"/>
                <a:gd name="connsiteX49" fmla="*/ 457200 w 1945610"/>
                <a:gd name="connsiteY49" fmla="*/ 2148840 h 3097711"/>
                <a:gd name="connsiteX50" fmla="*/ 457200 w 1945610"/>
                <a:gd name="connsiteY50" fmla="*/ 2169622 h 3097711"/>
                <a:gd name="connsiteX51" fmla="*/ 428105 w 1945610"/>
                <a:gd name="connsiteY51" fmla="*/ 2194560 h 3097711"/>
                <a:gd name="connsiteX52" fmla="*/ 453044 w 1945610"/>
                <a:gd name="connsiteY52" fmla="*/ 2223654 h 3097711"/>
                <a:gd name="connsiteX53" fmla="*/ 473825 w 1945610"/>
                <a:gd name="connsiteY53" fmla="*/ 2248593 h 3097711"/>
                <a:gd name="connsiteX54" fmla="*/ 477982 w 1945610"/>
                <a:gd name="connsiteY54" fmla="*/ 2265218 h 3097711"/>
                <a:gd name="connsiteX55" fmla="*/ 473825 w 1945610"/>
                <a:gd name="connsiteY55" fmla="*/ 2281843 h 3097711"/>
                <a:gd name="connsiteX56" fmla="*/ 461356 w 1945610"/>
                <a:gd name="connsiteY56" fmla="*/ 2286000 h 3097711"/>
                <a:gd name="connsiteX57" fmla="*/ 415636 w 1945610"/>
                <a:gd name="connsiteY57" fmla="*/ 2290156 h 3097711"/>
                <a:gd name="connsiteX58" fmla="*/ 432262 w 1945610"/>
                <a:gd name="connsiteY58" fmla="*/ 2331720 h 3097711"/>
                <a:gd name="connsiteX59" fmla="*/ 444731 w 1945610"/>
                <a:gd name="connsiteY59" fmla="*/ 2335876 h 3097711"/>
                <a:gd name="connsiteX60" fmla="*/ 448887 w 1945610"/>
                <a:gd name="connsiteY60" fmla="*/ 2381596 h 3097711"/>
                <a:gd name="connsiteX61" fmla="*/ 436418 w 1945610"/>
                <a:gd name="connsiteY61" fmla="*/ 2389909 h 3097711"/>
                <a:gd name="connsiteX62" fmla="*/ 432262 w 1945610"/>
                <a:gd name="connsiteY62" fmla="*/ 2402378 h 3097711"/>
                <a:gd name="connsiteX63" fmla="*/ 423949 w 1945610"/>
                <a:gd name="connsiteY63" fmla="*/ 2448098 h 3097711"/>
                <a:gd name="connsiteX64" fmla="*/ 419793 w 1945610"/>
                <a:gd name="connsiteY64" fmla="*/ 2502131 h 3097711"/>
                <a:gd name="connsiteX65" fmla="*/ 407324 w 1945610"/>
                <a:gd name="connsiteY65" fmla="*/ 2510443 h 3097711"/>
                <a:gd name="connsiteX66" fmla="*/ 394855 w 1945610"/>
                <a:gd name="connsiteY66" fmla="*/ 2522913 h 3097711"/>
                <a:gd name="connsiteX67" fmla="*/ 390698 w 1945610"/>
                <a:gd name="connsiteY67" fmla="*/ 2556163 h 3097711"/>
                <a:gd name="connsiteX68" fmla="*/ 386542 w 1945610"/>
                <a:gd name="connsiteY68" fmla="*/ 2568633 h 3097711"/>
                <a:gd name="connsiteX69" fmla="*/ 374073 w 1945610"/>
                <a:gd name="connsiteY69" fmla="*/ 2576945 h 3097711"/>
                <a:gd name="connsiteX70" fmla="*/ 365760 w 1945610"/>
                <a:gd name="connsiteY70" fmla="*/ 2606040 h 3097711"/>
                <a:gd name="connsiteX71" fmla="*/ 361604 w 1945610"/>
                <a:gd name="connsiteY71" fmla="*/ 2622665 h 3097711"/>
                <a:gd name="connsiteX72" fmla="*/ 353291 w 1945610"/>
                <a:gd name="connsiteY72" fmla="*/ 2647603 h 3097711"/>
                <a:gd name="connsiteX73" fmla="*/ 340822 w 1945610"/>
                <a:gd name="connsiteY73" fmla="*/ 2655916 h 3097711"/>
                <a:gd name="connsiteX74" fmla="*/ 324196 w 1945610"/>
                <a:gd name="connsiteY74" fmla="*/ 2680854 h 3097711"/>
                <a:gd name="connsiteX75" fmla="*/ 315884 w 1945610"/>
                <a:gd name="connsiteY75" fmla="*/ 2697480 h 3097711"/>
                <a:gd name="connsiteX76" fmla="*/ 307571 w 1945610"/>
                <a:gd name="connsiteY76" fmla="*/ 2709949 h 3097711"/>
                <a:gd name="connsiteX77" fmla="*/ 303415 w 1945610"/>
                <a:gd name="connsiteY77" fmla="*/ 2739043 h 3097711"/>
                <a:gd name="connsiteX78" fmla="*/ 290945 w 1945610"/>
                <a:gd name="connsiteY78" fmla="*/ 2747356 h 3097711"/>
                <a:gd name="connsiteX79" fmla="*/ 266007 w 1945610"/>
                <a:gd name="connsiteY79" fmla="*/ 2755669 h 3097711"/>
                <a:gd name="connsiteX80" fmla="*/ 257695 w 1945610"/>
                <a:gd name="connsiteY80" fmla="*/ 2793076 h 3097711"/>
                <a:gd name="connsiteX81" fmla="*/ 274320 w 1945610"/>
                <a:gd name="connsiteY81" fmla="*/ 2818014 h 3097711"/>
                <a:gd name="connsiteX82" fmla="*/ 278476 w 1945610"/>
                <a:gd name="connsiteY82" fmla="*/ 2830483 h 3097711"/>
                <a:gd name="connsiteX83" fmla="*/ 270164 w 1945610"/>
                <a:gd name="connsiteY83" fmla="*/ 2892829 h 3097711"/>
                <a:gd name="connsiteX84" fmla="*/ 266007 w 1945610"/>
                <a:gd name="connsiteY84" fmla="*/ 2926080 h 3097711"/>
                <a:gd name="connsiteX85" fmla="*/ 253538 w 1945610"/>
                <a:gd name="connsiteY85" fmla="*/ 2930236 h 3097711"/>
                <a:gd name="connsiteX86" fmla="*/ 241069 w 1945610"/>
                <a:gd name="connsiteY86" fmla="*/ 2946862 h 3097711"/>
                <a:gd name="connsiteX87" fmla="*/ 482138 w 1945610"/>
                <a:gd name="connsiteY87" fmla="*/ 2946862 h 3097711"/>
                <a:gd name="connsiteX88" fmla="*/ 482138 w 1945610"/>
                <a:gd name="connsiteY88" fmla="*/ 2876203 h 3097711"/>
                <a:gd name="connsiteX89" fmla="*/ 569422 w 1945610"/>
                <a:gd name="connsiteY89" fmla="*/ 2876203 h 3097711"/>
                <a:gd name="connsiteX90" fmla="*/ 569422 w 1945610"/>
                <a:gd name="connsiteY90" fmla="*/ 2984269 h 3097711"/>
                <a:gd name="connsiteX91" fmla="*/ 831273 w 1945610"/>
                <a:gd name="connsiteY91" fmla="*/ 2984269 h 3097711"/>
                <a:gd name="connsiteX92" fmla="*/ 893618 w 1945610"/>
                <a:gd name="connsiteY92" fmla="*/ 2946862 h 3097711"/>
                <a:gd name="connsiteX93" fmla="*/ 1172095 w 1945610"/>
                <a:gd name="connsiteY93" fmla="*/ 2951018 h 3097711"/>
                <a:gd name="connsiteX94" fmla="*/ 1180407 w 1945610"/>
                <a:gd name="connsiteY94" fmla="*/ 2896985 h 3097711"/>
                <a:gd name="connsiteX95" fmla="*/ 1683327 w 1945610"/>
                <a:gd name="connsiteY95" fmla="*/ 2909454 h 3097711"/>
                <a:gd name="connsiteX96" fmla="*/ 1704109 w 1945610"/>
                <a:gd name="connsiteY96" fmla="*/ 2963487 h 3097711"/>
                <a:gd name="connsiteX97" fmla="*/ 1745673 w 1945610"/>
                <a:gd name="connsiteY97" fmla="*/ 2963487 h 3097711"/>
                <a:gd name="connsiteX98" fmla="*/ 1758142 w 1945610"/>
                <a:gd name="connsiteY98" fmla="*/ 2992582 h 3097711"/>
                <a:gd name="connsiteX99" fmla="*/ 1795549 w 1945610"/>
                <a:gd name="connsiteY99" fmla="*/ 2988425 h 3097711"/>
                <a:gd name="connsiteX100" fmla="*/ 1808018 w 1945610"/>
                <a:gd name="connsiteY100" fmla="*/ 2992582 h 3097711"/>
                <a:gd name="connsiteX101" fmla="*/ 1795549 w 1945610"/>
                <a:gd name="connsiteY101" fmla="*/ 3075709 h 3097711"/>
                <a:gd name="connsiteX102" fmla="*/ 1787236 w 1945610"/>
                <a:gd name="connsiteY102" fmla="*/ 3088178 h 3097711"/>
                <a:gd name="connsiteX103" fmla="*/ 1824644 w 1945610"/>
                <a:gd name="connsiteY103" fmla="*/ 3092334 h 3097711"/>
                <a:gd name="connsiteX104" fmla="*/ 1841269 w 1945610"/>
                <a:gd name="connsiteY104" fmla="*/ 3067396 h 3097711"/>
                <a:gd name="connsiteX105" fmla="*/ 1862051 w 1945610"/>
                <a:gd name="connsiteY105" fmla="*/ 3038302 h 3097711"/>
                <a:gd name="connsiteX106" fmla="*/ 1945178 w 1945610"/>
                <a:gd name="connsiteY106" fmla="*/ 3034145 h 3097711"/>
                <a:gd name="connsiteX107" fmla="*/ 1941022 w 1945610"/>
                <a:gd name="connsiteY107" fmla="*/ 3013363 h 3097711"/>
                <a:gd name="connsiteX108" fmla="*/ 1936865 w 1945610"/>
                <a:gd name="connsiteY108" fmla="*/ 2996738 h 3097711"/>
                <a:gd name="connsiteX109" fmla="*/ 1911927 w 1945610"/>
                <a:gd name="connsiteY109" fmla="*/ 2988425 h 3097711"/>
                <a:gd name="connsiteX110" fmla="*/ 1899458 w 1945610"/>
                <a:gd name="connsiteY110" fmla="*/ 2984269 h 3097711"/>
                <a:gd name="connsiteX111" fmla="*/ 1886989 w 1945610"/>
                <a:gd name="connsiteY111" fmla="*/ 2971800 h 3097711"/>
                <a:gd name="connsiteX112" fmla="*/ 1874520 w 1945610"/>
                <a:gd name="connsiteY112" fmla="*/ 2967643 h 3097711"/>
                <a:gd name="connsiteX113" fmla="*/ 1837113 w 1945610"/>
                <a:gd name="connsiteY113" fmla="*/ 2959331 h 3097711"/>
                <a:gd name="connsiteX114" fmla="*/ 1824644 w 1945610"/>
                <a:gd name="connsiteY114" fmla="*/ 2905298 h 3097711"/>
                <a:gd name="connsiteX115" fmla="*/ 1828800 w 1945610"/>
                <a:gd name="connsiteY115" fmla="*/ 2892829 h 3097711"/>
                <a:gd name="connsiteX116" fmla="*/ 1832956 w 1945610"/>
                <a:gd name="connsiteY116" fmla="*/ 2851265 h 3097711"/>
                <a:gd name="connsiteX117" fmla="*/ 1845425 w 1945610"/>
                <a:gd name="connsiteY117" fmla="*/ 2822171 h 3097711"/>
                <a:gd name="connsiteX118" fmla="*/ 1853738 w 1945610"/>
                <a:gd name="connsiteY118" fmla="*/ 2809702 h 3097711"/>
                <a:gd name="connsiteX119" fmla="*/ 1886989 w 1945610"/>
                <a:gd name="connsiteY119" fmla="*/ 2801389 h 3097711"/>
                <a:gd name="connsiteX120" fmla="*/ 1907771 w 1945610"/>
                <a:gd name="connsiteY120" fmla="*/ 2805545 h 3097711"/>
                <a:gd name="connsiteX121" fmla="*/ 1936865 w 1945610"/>
                <a:gd name="connsiteY121" fmla="*/ 2822171 h 3097711"/>
                <a:gd name="connsiteX122" fmla="*/ 1941022 w 1945610"/>
                <a:gd name="connsiteY122" fmla="*/ 2788920 h 3097711"/>
                <a:gd name="connsiteX123" fmla="*/ 1916084 w 1945610"/>
                <a:gd name="connsiteY123" fmla="*/ 2772294 h 3097711"/>
                <a:gd name="connsiteX124" fmla="*/ 1911927 w 1945610"/>
                <a:gd name="connsiteY124" fmla="*/ 2751513 h 3097711"/>
                <a:gd name="connsiteX125" fmla="*/ 1924396 w 1945610"/>
                <a:gd name="connsiteY125" fmla="*/ 2743200 h 3097711"/>
                <a:gd name="connsiteX126" fmla="*/ 1941022 w 1945610"/>
                <a:gd name="connsiteY126" fmla="*/ 2730731 h 3097711"/>
                <a:gd name="connsiteX127" fmla="*/ 1941022 w 1945610"/>
                <a:gd name="connsiteY127" fmla="*/ 2701636 h 3097711"/>
                <a:gd name="connsiteX128" fmla="*/ 1928553 w 1945610"/>
                <a:gd name="connsiteY128" fmla="*/ 2693323 h 3097711"/>
                <a:gd name="connsiteX129" fmla="*/ 1920240 w 1945610"/>
                <a:gd name="connsiteY129" fmla="*/ 2680854 h 3097711"/>
                <a:gd name="connsiteX130" fmla="*/ 1907771 w 1945610"/>
                <a:gd name="connsiteY130" fmla="*/ 2672542 h 3097711"/>
                <a:gd name="connsiteX131" fmla="*/ 1903615 w 1945610"/>
                <a:gd name="connsiteY131" fmla="*/ 2660073 h 3097711"/>
                <a:gd name="connsiteX132" fmla="*/ 1899458 w 1945610"/>
                <a:gd name="connsiteY132" fmla="*/ 2630978 h 3097711"/>
                <a:gd name="connsiteX133" fmla="*/ 1874520 w 1945610"/>
                <a:gd name="connsiteY133" fmla="*/ 2606040 h 3097711"/>
                <a:gd name="connsiteX134" fmla="*/ 1874520 w 1945610"/>
                <a:gd name="connsiteY134" fmla="*/ 2510443 h 3097711"/>
                <a:gd name="connsiteX135" fmla="*/ 1886989 w 1945610"/>
                <a:gd name="connsiteY135" fmla="*/ 2497974 h 3097711"/>
                <a:gd name="connsiteX136" fmla="*/ 1891145 w 1945610"/>
                <a:gd name="connsiteY136" fmla="*/ 2489662 h 3097711"/>
                <a:gd name="connsiteX137" fmla="*/ 1695796 w 1945610"/>
                <a:gd name="connsiteY137" fmla="*/ 2489662 h 3097711"/>
                <a:gd name="connsiteX138" fmla="*/ 1699953 w 1945610"/>
                <a:gd name="connsiteY138" fmla="*/ 2439785 h 3097711"/>
                <a:gd name="connsiteX139" fmla="*/ 1645920 w 1945610"/>
                <a:gd name="connsiteY139" fmla="*/ 2373283 h 3097711"/>
                <a:gd name="connsiteX140" fmla="*/ 1625138 w 1945610"/>
                <a:gd name="connsiteY140" fmla="*/ 2327563 h 3097711"/>
                <a:gd name="connsiteX141" fmla="*/ 1596044 w 1945610"/>
                <a:gd name="connsiteY141" fmla="*/ 2331720 h 3097711"/>
                <a:gd name="connsiteX142" fmla="*/ 1583575 w 1945610"/>
                <a:gd name="connsiteY142" fmla="*/ 2335876 h 3097711"/>
                <a:gd name="connsiteX143" fmla="*/ 1546167 w 1945610"/>
                <a:gd name="connsiteY143" fmla="*/ 2323407 h 3097711"/>
                <a:gd name="connsiteX144" fmla="*/ 1525385 w 1945610"/>
                <a:gd name="connsiteY144" fmla="*/ 2327563 h 3097711"/>
                <a:gd name="connsiteX145" fmla="*/ 1500447 w 1945610"/>
                <a:gd name="connsiteY145" fmla="*/ 2348345 h 3097711"/>
                <a:gd name="connsiteX146" fmla="*/ 1483822 w 1945610"/>
                <a:gd name="connsiteY146" fmla="*/ 2356658 h 3097711"/>
                <a:gd name="connsiteX147" fmla="*/ 1471353 w 1945610"/>
                <a:gd name="connsiteY147" fmla="*/ 2364971 h 3097711"/>
                <a:gd name="connsiteX148" fmla="*/ 1458884 w 1945610"/>
                <a:gd name="connsiteY148" fmla="*/ 2410691 h 3097711"/>
                <a:gd name="connsiteX149" fmla="*/ 1442258 w 1945610"/>
                <a:gd name="connsiteY149" fmla="*/ 2431473 h 3097711"/>
                <a:gd name="connsiteX150" fmla="*/ 1138844 w 1945610"/>
                <a:gd name="connsiteY150" fmla="*/ 2431473 h 3097711"/>
                <a:gd name="connsiteX151" fmla="*/ 1138844 w 1945610"/>
                <a:gd name="connsiteY151" fmla="*/ 2044931 h 3097711"/>
                <a:gd name="connsiteX152" fmla="*/ 1080655 w 1945610"/>
                <a:gd name="connsiteY152" fmla="*/ 1965960 h 3097711"/>
                <a:gd name="connsiteX153" fmla="*/ 980902 w 1945610"/>
                <a:gd name="connsiteY153" fmla="*/ 1932709 h 3097711"/>
                <a:gd name="connsiteX154" fmla="*/ 985058 w 1945610"/>
                <a:gd name="connsiteY154" fmla="*/ 1920240 h 3097711"/>
                <a:gd name="connsiteX155" fmla="*/ 1014153 w 1945610"/>
                <a:gd name="connsiteY155" fmla="*/ 1895302 h 3097711"/>
                <a:gd name="connsiteX156" fmla="*/ 1039091 w 1945610"/>
                <a:gd name="connsiteY156" fmla="*/ 1886989 h 3097711"/>
                <a:gd name="connsiteX157" fmla="*/ 1072342 w 1945610"/>
                <a:gd name="connsiteY157" fmla="*/ 1874520 h 3097711"/>
                <a:gd name="connsiteX158" fmla="*/ 1097280 w 1945610"/>
                <a:gd name="connsiteY158" fmla="*/ 1857894 h 3097711"/>
                <a:gd name="connsiteX159" fmla="*/ 1101436 w 1945610"/>
                <a:gd name="connsiteY159" fmla="*/ 1845425 h 3097711"/>
                <a:gd name="connsiteX160" fmla="*/ 1138844 w 1945610"/>
                <a:gd name="connsiteY160" fmla="*/ 1816331 h 3097711"/>
                <a:gd name="connsiteX161" fmla="*/ 1155469 w 1945610"/>
                <a:gd name="connsiteY161" fmla="*/ 1803862 h 3097711"/>
                <a:gd name="connsiteX162" fmla="*/ 1180407 w 1945610"/>
                <a:gd name="connsiteY162" fmla="*/ 1787236 h 3097711"/>
                <a:gd name="connsiteX163" fmla="*/ 1201189 w 1945610"/>
                <a:gd name="connsiteY163" fmla="*/ 1762298 h 3097711"/>
                <a:gd name="connsiteX164" fmla="*/ 1213658 w 1945610"/>
                <a:gd name="connsiteY164" fmla="*/ 1753985 h 3097711"/>
                <a:gd name="connsiteX165" fmla="*/ 1221971 w 1945610"/>
                <a:gd name="connsiteY165" fmla="*/ 1741516 h 3097711"/>
                <a:gd name="connsiteX166" fmla="*/ 1242753 w 1945610"/>
                <a:gd name="connsiteY166" fmla="*/ 1720734 h 3097711"/>
                <a:gd name="connsiteX167" fmla="*/ 1221971 w 1945610"/>
                <a:gd name="connsiteY167" fmla="*/ 1695796 h 3097711"/>
                <a:gd name="connsiteX168" fmla="*/ 1217815 w 1945610"/>
                <a:gd name="connsiteY168" fmla="*/ 1675014 h 3097711"/>
                <a:gd name="connsiteX169" fmla="*/ 1205345 w 1945610"/>
                <a:gd name="connsiteY169" fmla="*/ 1666702 h 3097711"/>
                <a:gd name="connsiteX170" fmla="*/ 1163782 w 1945610"/>
                <a:gd name="connsiteY170" fmla="*/ 1658389 h 3097711"/>
                <a:gd name="connsiteX171" fmla="*/ 1138844 w 1945610"/>
                <a:gd name="connsiteY171" fmla="*/ 1641763 h 3097711"/>
                <a:gd name="connsiteX172" fmla="*/ 1130531 w 1945610"/>
                <a:gd name="connsiteY172" fmla="*/ 1629294 h 3097711"/>
                <a:gd name="connsiteX173" fmla="*/ 1105593 w 1945610"/>
                <a:gd name="connsiteY173" fmla="*/ 1616825 h 3097711"/>
                <a:gd name="connsiteX174" fmla="*/ 1084811 w 1945610"/>
                <a:gd name="connsiteY174" fmla="*/ 1608513 h 3097711"/>
                <a:gd name="connsiteX175" fmla="*/ 1059873 w 1945610"/>
                <a:gd name="connsiteY175" fmla="*/ 1591887 h 3097711"/>
                <a:gd name="connsiteX176" fmla="*/ 1039091 w 1945610"/>
                <a:gd name="connsiteY176" fmla="*/ 1575262 h 3097711"/>
                <a:gd name="connsiteX177" fmla="*/ 1030778 w 1945610"/>
                <a:gd name="connsiteY177" fmla="*/ 1562793 h 3097711"/>
                <a:gd name="connsiteX178" fmla="*/ 1018309 w 1945610"/>
                <a:gd name="connsiteY178" fmla="*/ 1554480 h 3097711"/>
                <a:gd name="connsiteX179" fmla="*/ 1014153 w 1945610"/>
                <a:gd name="connsiteY179" fmla="*/ 1454727 h 3097711"/>
                <a:gd name="connsiteX180" fmla="*/ 1034935 w 1945610"/>
                <a:gd name="connsiteY180" fmla="*/ 1350818 h 3097711"/>
                <a:gd name="connsiteX181" fmla="*/ 1064029 w 1945610"/>
                <a:gd name="connsiteY181" fmla="*/ 1330036 h 3097711"/>
                <a:gd name="connsiteX182" fmla="*/ 1084811 w 1945610"/>
                <a:gd name="connsiteY182" fmla="*/ 1309254 h 3097711"/>
                <a:gd name="connsiteX183" fmla="*/ 1097280 w 1945610"/>
                <a:gd name="connsiteY183" fmla="*/ 1251065 h 3097711"/>
                <a:gd name="connsiteX184" fmla="*/ 1101436 w 1945610"/>
                <a:gd name="connsiteY184" fmla="*/ 1234440 h 3097711"/>
                <a:gd name="connsiteX185" fmla="*/ 1097280 w 1945610"/>
                <a:gd name="connsiteY185" fmla="*/ 1205345 h 3097711"/>
                <a:gd name="connsiteX186" fmla="*/ 1088967 w 1945610"/>
                <a:gd name="connsiteY186" fmla="*/ 1180407 h 3097711"/>
                <a:gd name="connsiteX187" fmla="*/ 1084811 w 1945610"/>
                <a:gd name="connsiteY187" fmla="*/ 1105593 h 3097711"/>
                <a:gd name="connsiteX188" fmla="*/ 1076498 w 1945610"/>
                <a:gd name="connsiteY188" fmla="*/ 1088967 h 3097711"/>
                <a:gd name="connsiteX189" fmla="*/ 1072342 w 1945610"/>
                <a:gd name="connsiteY189" fmla="*/ 1026622 h 3097711"/>
                <a:gd name="connsiteX190" fmla="*/ 1068185 w 1945610"/>
                <a:gd name="connsiteY190" fmla="*/ 1009996 h 3097711"/>
                <a:gd name="connsiteX191" fmla="*/ 1059873 w 1945610"/>
                <a:gd name="connsiteY191" fmla="*/ 1001683 h 3097711"/>
                <a:gd name="connsiteX192" fmla="*/ 1167938 w 1945610"/>
                <a:gd name="connsiteY192" fmla="*/ 1001683 h 3097711"/>
                <a:gd name="connsiteX193" fmla="*/ 1209502 w 1945610"/>
                <a:gd name="connsiteY193" fmla="*/ 943494 h 3097711"/>
                <a:gd name="connsiteX194" fmla="*/ 1217815 w 1945610"/>
                <a:gd name="connsiteY194" fmla="*/ 906087 h 3097711"/>
                <a:gd name="connsiteX195" fmla="*/ 1209502 w 1945610"/>
                <a:gd name="connsiteY195" fmla="*/ 872836 h 3097711"/>
                <a:gd name="connsiteX196" fmla="*/ 1209502 w 1945610"/>
                <a:gd name="connsiteY196" fmla="*/ 868680 h 3097711"/>
                <a:gd name="connsiteX197" fmla="*/ 1209502 w 1945610"/>
                <a:gd name="connsiteY197" fmla="*/ 660862 h 3097711"/>
                <a:gd name="connsiteX198" fmla="*/ 1118062 w 1945610"/>
                <a:gd name="connsiteY198" fmla="*/ 660862 h 3097711"/>
                <a:gd name="connsiteX199" fmla="*/ 1118062 w 1945610"/>
                <a:gd name="connsiteY199" fmla="*/ 527858 h 3097711"/>
                <a:gd name="connsiteX200" fmla="*/ 1130531 w 1945610"/>
                <a:gd name="connsiteY200" fmla="*/ 453043 h 3097711"/>
                <a:gd name="connsiteX201" fmla="*/ 1155469 w 1945610"/>
                <a:gd name="connsiteY201" fmla="*/ 419793 h 3097711"/>
                <a:gd name="connsiteX202" fmla="*/ 1163782 w 1945610"/>
                <a:gd name="connsiteY202" fmla="*/ 374073 h 3097711"/>
                <a:gd name="connsiteX203" fmla="*/ 1176251 w 1945610"/>
                <a:gd name="connsiteY203" fmla="*/ 349134 h 3097711"/>
                <a:gd name="connsiteX204" fmla="*/ 1180407 w 1945610"/>
                <a:gd name="connsiteY204" fmla="*/ 332509 h 3097711"/>
                <a:gd name="connsiteX205" fmla="*/ 1392382 w 1945610"/>
                <a:gd name="connsiteY205" fmla="*/ 332509 h 3097711"/>
                <a:gd name="connsiteX206" fmla="*/ 1467196 w 1945610"/>
                <a:gd name="connsiteY206" fmla="*/ 394854 h 3097711"/>
                <a:gd name="connsiteX207" fmla="*/ 1467196 w 1945610"/>
                <a:gd name="connsiteY207" fmla="*/ 436418 h 3097711"/>
                <a:gd name="connsiteX208" fmla="*/ 1562793 w 1945610"/>
                <a:gd name="connsiteY208" fmla="*/ 436418 h 3097711"/>
                <a:gd name="connsiteX209" fmla="*/ 1562793 w 1945610"/>
                <a:gd name="connsiteY209" fmla="*/ 532014 h 3097711"/>
                <a:gd name="connsiteX210" fmla="*/ 1691640 w 1945610"/>
                <a:gd name="connsiteY210" fmla="*/ 532014 h 3097711"/>
                <a:gd name="connsiteX211" fmla="*/ 1853738 w 1945610"/>
                <a:gd name="connsiteY211" fmla="*/ 432262 h 3097711"/>
                <a:gd name="connsiteX212" fmla="*/ 1866207 w 1945610"/>
                <a:gd name="connsiteY212" fmla="*/ 399011 h 3097711"/>
                <a:gd name="connsiteX213" fmla="*/ 1878676 w 1945610"/>
                <a:gd name="connsiteY213" fmla="*/ 369916 h 3097711"/>
                <a:gd name="connsiteX214" fmla="*/ 1903615 w 1945610"/>
                <a:gd name="connsiteY214" fmla="*/ 357447 h 3097711"/>
                <a:gd name="connsiteX215" fmla="*/ 1903615 w 1945610"/>
                <a:gd name="connsiteY215" fmla="*/ 278476 h 3097711"/>
                <a:gd name="connsiteX216" fmla="*/ 1891145 w 1945610"/>
                <a:gd name="connsiteY216" fmla="*/ 261851 h 3097711"/>
                <a:gd name="connsiteX217" fmla="*/ 1874520 w 1945610"/>
                <a:gd name="connsiteY217" fmla="*/ 224443 h 3097711"/>
                <a:gd name="connsiteX218" fmla="*/ 1874520 w 1945610"/>
                <a:gd name="connsiteY218" fmla="*/ 108065 h 3097711"/>
                <a:gd name="connsiteX219" fmla="*/ 1891145 w 1945610"/>
                <a:gd name="connsiteY219" fmla="*/ 83127 h 3097711"/>
                <a:gd name="connsiteX220" fmla="*/ 1895302 w 1945610"/>
                <a:gd name="connsiteY220" fmla="*/ 62345 h 3097711"/>
                <a:gd name="connsiteX221" fmla="*/ 24938 w 1945610"/>
                <a:gd name="connsiteY221" fmla="*/ 0 h 30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1945610" h="3097711">
                  <a:moveTo>
                    <a:pt x="24938" y="0"/>
                  </a:moveTo>
                  <a:lnTo>
                    <a:pt x="0" y="1167938"/>
                  </a:lnTo>
                  <a:lnTo>
                    <a:pt x="37407" y="1184563"/>
                  </a:lnTo>
                  <a:cubicBezTo>
                    <a:pt x="44334" y="1194261"/>
                    <a:pt x="50744" y="1204351"/>
                    <a:pt x="58189" y="1213658"/>
                  </a:cubicBezTo>
                  <a:cubicBezTo>
                    <a:pt x="85422" y="1247699"/>
                    <a:pt x="56222" y="1207535"/>
                    <a:pt x="83127" y="1234440"/>
                  </a:cubicBezTo>
                  <a:cubicBezTo>
                    <a:pt x="88025" y="1239338"/>
                    <a:pt x="91440" y="1245523"/>
                    <a:pt x="95596" y="1251065"/>
                  </a:cubicBezTo>
                  <a:cubicBezTo>
                    <a:pt x="96982" y="1255221"/>
                    <a:pt x="97016" y="1260113"/>
                    <a:pt x="99753" y="1263534"/>
                  </a:cubicBezTo>
                  <a:cubicBezTo>
                    <a:pt x="102874" y="1267435"/>
                    <a:pt x="109574" y="1267611"/>
                    <a:pt x="112222" y="1271847"/>
                  </a:cubicBezTo>
                  <a:cubicBezTo>
                    <a:pt x="136953" y="1311417"/>
                    <a:pt x="104785" y="1286285"/>
                    <a:pt x="133004" y="1305098"/>
                  </a:cubicBezTo>
                  <a:cubicBezTo>
                    <a:pt x="138546" y="1313411"/>
                    <a:pt x="146470" y="1320558"/>
                    <a:pt x="149629" y="1330036"/>
                  </a:cubicBezTo>
                  <a:cubicBezTo>
                    <a:pt x="154292" y="1344025"/>
                    <a:pt x="153880" y="1344750"/>
                    <a:pt x="162098" y="1359131"/>
                  </a:cubicBezTo>
                  <a:cubicBezTo>
                    <a:pt x="164576" y="1363468"/>
                    <a:pt x="166879" y="1368068"/>
                    <a:pt x="170411" y="1371600"/>
                  </a:cubicBezTo>
                  <a:cubicBezTo>
                    <a:pt x="173943" y="1375132"/>
                    <a:pt x="178724" y="1377142"/>
                    <a:pt x="182880" y="1379913"/>
                  </a:cubicBezTo>
                  <a:cubicBezTo>
                    <a:pt x="193326" y="1411254"/>
                    <a:pt x="179235" y="1372622"/>
                    <a:pt x="195349" y="1404851"/>
                  </a:cubicBezTo>
                  <a:cubicBezTo>
                    <a:pt x="197308" y="1408770"/>
                    <a:pt x="198120" y="1413164"/>
                    <a:pt x="199505" y="1417320"/>
                  </a:cubicBezTo>
                  <a:cubicBezTo>
                    <a:pt x="198120" y="1425633"/>
                    <a:pt x="197177" y="1434031"/>
                    <a:pt x="195349" y="1442258"/>
                  </a:cubicBezTo>
                  <a:cubicBezTo>
                    <a:pt x="192259" y="1456166"/>
                    <a:pt x="186386" y="1455667"/>
                    <a:pt x="195349" y="1471353"/>
                  </a:cubicBezTo>
                  <a:cubicBezTo>
                    <a:pt x="198265" y="1476457"/>
                    <a:pt x="204055" y="1479306"/>
                    <a:pt x="207818" y="1483822"/>
                  </a:cubicBezTo>
                  <a:cubicBezTo>
                    <a:pt x="211016" y="1487660"/>
                    <a:pt x="213360" y="1492135"/>
                    <a:pt x="216131" y="1496291"/>
                  </a:cubicBezTo>
                  <a:cubicBezTo>
                    <a:pt x="213360" y="1505989"/>
                    <a:pt x="211564" y="1516020"/>
                    <a:pt x="207818" y="1525385"/>
                  </a:cubicBezTo>
                  <a:cubicBezTo>
                    <a:pt x="205963" y="1530023"/>
                    <a:pt x="201739" y="1533386"/>
                    <a:pt x="199505" y="1537854"/>
                  </a:cubicBezTo>
                  <a:cubicBezTo>
                    <a:pt x="183636" y="1569592"/>
                    <a:pt x="213035" y="1526741"/>
                    <a:pt x="182880" y="1566949"/>
                  </a:cubicBezTo>
                  <a:cubicBezTo>
                    <a:pt x="184265" y="1572491"/>
                    <a:pt x="186598" y="1577879"/>
                    <a:pt x="187036" y="1583574"/>
                  </a:cubicBezTo>
                  <a:cubicBezTo>
                    <a:pt x="188283" y="1599781"/>
                    <a:pt x="174783" y="1662760"/>
                    <a:pt x="199505" y="1687483"/>
                  </a:cubicBezTo>
                  <a:cubicBezTo>
                    <a:pt x="205778" y="1693756"/>
                    <a:pt x="212764" y="1699407"/>
                    <a:pt x="220287" y="1704109"/>
                  </a:cubicBezTo>
                  <a:cubicBezTo>
                    <a:pt x="224002" y="1706431"/>
                    <a:pt x="228419" y="1707645"/>
                    <a:pt x="232756" y="1708265"/>
                  </a:cubicBezTo>
                  <a:cubicBezTo>
                    <a:pt x="247905" y="1710429"/>
                    <a:pt x="263236" y="1711036"/>
                    <a:pt x="278476" y="1712422"/>
                  </a:cubicBezTo>
                  <a:cubicBezTo>
                    <a:pt x="282632" y="1715193"/>
                    <a:pt x="287413" y="1717202"/>
                    <a:pt x="290945" y="1720734"/>
                  </a:cubicBezTo>
                  <a:cubicBezTo>
                    <a:pt x="297834" y="1727622"/>
                    <a:pt x="304218" y="1736556"/>
                    <a:pt x="295102" y="1745673"/>
                  </a:cubicBezTo>
                  <a:cubicBezTo>
                    <a:pt x="292004" y="1748771"/>
                    <a:pt x="286789" y="1748444"/>
                    <a:pt x="282633" y="1749829"/>
                  </a:cubicBezTo>
                  <a:cubicBezTo>
                    <a:pt x="278193" y="1756489"/>
                    <a:pt x="267480" y="1769529"/>
                    <a:pt x="270164" y="1778923"/>
                  </a:cubicBezTo>
                  <a:cubicBezTo>
                    <a:pt x="272973" y="1788754"/>
                    <a:pt x="292175" y="1796164"/>
                    <a:pt x="299258" y="1799705"/>
                  </a:cubicBezTo>
                  <a:cubicBezTo>
                    <a:pt x="339031" y="1839478"/>
                    <a:pt x="291826" y="1788555"/>
                    <a:pt x="315884" y="1824643"/>
                  </a:cubicBezTo>
                  <a:cubicBezTo>
                    <a:pt x="319145" y="1829534"/>
                    <a:pt x="324744" y="1832473"/>
                    <a:pt x="328353" y="1837113"/>
                  </a:cubicBezTo>
                  <a:cubicBezTo>
                    <a:pt x="345026" y="1858550"/>
                    <a:pt x="342863" y="1855707"/>
                    <a:pt x="349135" y="1874520"/>
                  </a:cubicBezTo>
                  <a:cubicBezTo>
                    <a:pt x="346247" y="1883182"/>
                    <a:pt x="342371" y="1896767"/>
                    <a:pt x="336665" y="1903614"/>
                  </a:cubicBezTo>
                  <a:cubicBezTo>
                    <a:pt x="333467" y="1907452"/>
                    <a:pt x="328352" y="1909156"/>
                    <a:pt x="324196" y="1911927"/>
                  </a:cubicBezTo>
                  <a:cubicBezTo>
                    <a:pt x="322811" y="1916083"/>
                    <a:pt x="320040" y="1920015"/>
                    <a:pt x="320040" y="1924396"/>
                  </a:cubicBezTo>
                  <a:cubicBezTo>
                    <a:pt x="320040" y="1933860"/>
                    <a:pt x="323909" y="1950767"/>
                    <a:pt x="332509" y="1957647"/>
                  </a:cubicBezTo>
                  <a:cubicBezTo>
                    <a:pt x="335930" y="1960384"/>
                    <a:pt x="340822" y="1960418"/>
                    <a:pt x="344978" y="1961803"/>
                  </a:cubicBezTo>
                  <a:cubicBezTo>
                    <a:pt x="376111" y="1992937"/>
                    <a:pt x="366199" y="1975590"/>
                    <a:pt x="378229" y="2011680"/>
                  </a:cubicBezTo>
                  <a:lnTo>
                    <a:pt x="382385" y="2024149"/>
                  </a:lnTo>
                  <a:lnTo>
                    <a:pt x="386542" y="2036618"/>
                  </a:lnTo>
                  <a:cubicBezTo>
                    <a:pt x="388447" y="2059475"/>
                    <a:pt x="382242" y="2082194"/>
                    <a:pt x="399011" y="2098963"/>
                  </a:cubicBezTo>
                  <a:cubicBezTo>
                    <a:pt x="402543" y="2102495"/>
                    <a:pt x="407324" y="2104505"/>
                    <a:pt x="411480" y="2107276"/>
                  </a:cubicBezTo>
                  <a:cubicBezTo>
                    <a:pt x="417022" y="2104505"/>
                    <a:pt x="422227" y="2100922"/>
                    <a:pt x="428105" y="2098963"/>
                  </a:cubicBezTo>
                  <a:cubicBezTo>
                    <a:pt x="434807" y="2096729"/>
                    <a:pt x="442033" y="2096520"/>
                    <a:pt x="448887" y="2094807"/>
                  </a:cubicBezTo>
                  <a:cubicBezTo>
                    <a:pt x="453137" y="2093745"/>
                    <a:pt x="457200" y="2092036"/>
                    <a:pt x="461356" y="2090651"/>
                  </a:cubicBezTo>
                  <a:cubicBezTo>
                    <a:pt x="474074" y="2109727"/>
                    <a:pt x="474295" y="2104172"/>
                    <a:pt x="465513" y="2136371"/>
                  </a:cubicBezTo>
                  <a:cubicBezTo>
                    <a:pt x="464199" y="2141190"/>
                    <a:pt x="458412" y="2143994"/>
                    <a:pt x="457200" y="2148840"/>
                  </a:cubicBezTo>
                  <a:cubicBezTo>
                    <a:pt x="455520" y="2155560"/>
                    <a:pt x="457200" y="2162695"/>
                    <a:pt x="457200" y="2169622"/>
                  </a:cubicBezTo>
                  <a:lnTo>
                    <a:pt x="428105" y="2194560"/>
                  </a:lnTo>
                  <a:cubicBezTo>
                    <a:pt x="436418" y="2204258"/>
                    <a:pt x="444499" y="2214160"/>
                    <a:pt x="453044" y="2223654"/>
                  </a:cubicBezTo>
                  <a:cubicBezTo>
                    <a:pt x="473612" y="2246507"/>
                    <a:pt x="458372" y="2225409"/>
                    <a:pt x="473825" y="2248593"/>
                  </a:cubicBezTo>
                  <a:cubicBezTo>
                    <a:pt x="475211" y="2254135"/>
                    <a:pt x="477982" y="2259506"/>
                    <a:pt x="477982" y="2265218"/>
                  </a:cubicBezTo>
                  <a:cubicBezTo>
                    <a:pt x="477982" y="2270930"/>
                    <a:pt x="477393" y="2277383"/>
                    <a:pt x="473825" y="2281843"/>
                  </a:cubicBezTo>
                  <a:cubicBezTo>
                    <a:pt x="471088" y="2285264"/>
                    <a:pt x="465693" y="2285380"/>
                    <a:pt x="461356" y="2286000"/>
                  </a:cubicBezTo>
                  <a:cubicBezTo>
                    <a:pt x="446207" y="2288164"/>
                    <a:pt x="430876" y="2288771"/>
                    <a:pt x="415636" y="2290156"/>
                  </a:cubicBezTo>
                  <a:cubicBezTo>
                    <a:pt x="418923" y="2313159"/>
                    <a:pt x="413887" y="2319470"/>
                    <a:pt x="432262" y="2331720"/>
                  </a:cubicBezTo>
                  <a:cubicBezTo>
                    <a:pt x="435907" y="2334150"/>
                    <a:pt x="440575" y="2334491"/>
                    <a:pt x="444731" y="2335876"/>
                  </a:cubicBezTo>
                  <a:cubicBezTo>
                    <a:pt x="456303" y="2353234"/>
                    <a:pt x="460230" y="2353238"/>
                    <a:pt x="448887" y="2381596"/>
                  </a:cubicBezTo>
                  <a:cubicBezTo>
                    <a:pt x="447032" y="2386234"/>
                    <a:pt x="440574" y="2387138"/>
                    <a:pt x="436418" y="2389909"/>
                  </a:cubicBezTo>
                  <a:cubicBezTo>
                    <a:pt x="435033" y="2394065"/>
                    <a:pt x="433046" y="2398068"/>
                    <a:pt x="432262" y="2402378"/>
                  </a:cubicBezTo>
                  <a:cubicBezTo>
                    <a:pt x="422862" y="2454075"/>
                    <a:pt x="433480" y="2419502"/>
                    <a:pt x="423949" y="2448098"/>
                  </a:cubicBezTo>
                  <a:cubicBezTo>
                    <a:pt x="422564" y="2466109"/>
                    <a:pt x="424447" y="2484677"/>
                    <a:pt x="419793" y="2502131"/>
                  </a:cubicBezTo>
                  <a:cubicBezTo>
                    <a:pt x="418506" y="2506958"/>
                    <a:pt x="411161" y="2507245"/>
                    <a:pt x="407324" y="2510443"/>
                  </a:cubicBezTo>
                  <a:cubicBezTo>
                    <a:pt x="402808" y="2514206"/>
                    <a:pt x="399011" y="2518756"/>
                    <a:pt x="394855" y="2522913"/>
                  </a:cubicBezTo>
                  <a:cubicBezTo>
                    <a:pt x="393469" y="2533996"/>
                    <a:pt x="392696" y="2545174"/>
                    <a:pt x="390698" y="2556163"/>
                  </a:cubicBezTo>
                  <a:cubicBezTo>
                    <a:pt x="389914" y="2560474"/>
                    <a:pt x="389279" y="2565212"/>
                    <a:pt x="386542" y="2568633"/>
                  </a:cubicBezTo>
                  <a:cubicBezTo>
                    <a:pt x="383422" y="2572534"/>
                    <a:pt x="378229" y="2574174"/>
                    <a:pt x="374073" y="2576945"/>
                  </a:cubicBezTo>
                  <a:cubicBezTo>
                    <a:pt x="371302" y="2586643"/>
                    <a:pt x="368414" y="2596309"/>
                    <a:pt x="365760" y="2606040"/>
                  </a:cubicBezTo>
                  <a:cubicBezTo>
                    <a:pt x="364257" y="2611551"/>
                    <a:pt x="363245" y="2617194"/>
                    <a:pt x="361604" y="2622665"/>
                  </a:cubicBezTo>
                  <a:cubicBezTo>
                    <a:pt x="359086" y="2631058"/>
                    <a:pt x="360582" y="2642742"/>
                    <a:pt x="353291" y="2647603"/>
                  </a:cubicBezTo>
                  <a:lnTo>
                    <a:pt x="340822" y="2655916"/>
                  </a:lnTo>
                  <a:cubicBezTo>
                    <a:pt x="331700" y="2692398"/>
                    <a:pt x="344700" y="2656249"/>
                    <a:pt x="324196" y="2680854"/>
                  </a:cubicBezTo>
                  <a:cubicBezTo>
                    <a:pt x="320229" y="2685614"/>
                    <a:pt x="318958" y="2692100"/>
                    <a:pt x="315884" y="2697480"/>
                  </a:cubicBezTo>
                  <a:cubicBezTo>
                    <a:pt x="313406" y="2701817"/>
                    <a:pt x="310342" y="2705793"/>
                    <a:pt x="307571" y="2709949"/>
                  </a:cubicBezTo>
                  <a:cubicBezTo>
                    <a:pt x="306186" y="2719647"/>
                    <a:pt x="307394" y="2730091"/>
                    <a:pt x="303415" y="2739043"/>
                  </a:cubicBezTo>
                  <a:cubicBezTo>
                    <a:pt x="301386" y="2743608"/>
                    <a:pt x="295510" y="2745327"/>
                    <a:pt x="290945" y="2747356"/>
                  </a:cubicBezTo>
                  <a:cubicBezTo>
                    <a:pt x="282938" y="2750915"/>
                    <a:pt x="266007" y="2755669"/>
                    <a:pt x="266007" y="2755669"/>
                  </a:cubicBezTo>
                  <a:cubicBezTo>
                    <a:pt x="248726" y="2767190"/>
                    <a:pt x="246282" y="2763403"/>
                    <a:pt x="257695" y="2793076"/>
                  </a:cubicBezTo>
                  <a:cubicBezTo>
                    <a:pt x="261281" y="2802401"/>
                    <a:pt x="274320" y="2818014"/>
                    <a:pt x="274320" y="2818014"/>
                  </a:cubicBezTo>
                  <a:cubicBezTo>
                    <a:pt x="275705" y="2822170"/>
                    <a:pt x="278476" y="2826102"/>
                    <a:pt x="278476" y="2830483"/>
                  </a:cubicBezTo>
                  <a:cubicBezTo>
                    <a:pt x="278476" y="2871166"/>
                    <a:pt x="278408" y="2868094"/>
                    <a:pt x="270164" y="2892829"/>
                  </a:cubicBezTo>
                  <a:cubicBezTo>
                    <a:pt x="268778" y="2903913"/>
                    <a:pt x="270544" y="2915873"/>
                    <a:pt x="266007" y="2926080"/>
                  </a:cubicBezTo>
                  <a:cubicBezTo>
                    <a:pt x="264228" y="2930083"/>
                    <a:pt x="257183" y="2927806"/>
                    <a:pt x="253538" y="2930236"/>
                  </a:cubicBezTo>
                  <a:cubicBezTo>
                    <a:pt x="240089" y="2939202"/>
                    <a:pt x="241069" y="2937884"/>
                    <a:pt x="241069" y="2946862"/>
                  </a:cubicBezTo>
                  <a:lnTo>
                    <a:pt x="482138" y="2946862"/>
                  </a:lnTo>
                  <a:lnTo>
                    <a:pt x="482138" y="2876203"/>
                  </a:lnTo>
                  <a:lnTo>
                    <a:pt x="569422" y="2876203"/>
                  </a:lnTo>
                  <a:lnTo>
                    <a:pt x="569422" y="2984269"/>
                  </a:lnTo>
                  <a:lnTo>
                    <a:pt x="831273" y="2984269"/>
                  </a:lnTo>
                  <a:lnTo>
                    <a:pt x="893618" y="2946862"/>
                  </a:lnTo>
                  <a:lnTo>
                    <a:pt x="1172095" y="2951018"/>
                  </a:lnTo>
                  <a:lnTo>
                    <a:pt x="1180407" y="2896985"/>
                  </a:lnTo>
                  <a:lnTo>
                    <a:pt x="1683327" y="2909454"/>
                  </a:lnTo>
                  <a:lnTo>
                    <a:pt x="1704109" y="2963487"/>
                  </a:lnTo>
                  <a:lnTo>
                    <a:pt x="1745673" y="2963487"/>
                  </a:lnTo>
                  <a:lnTo>
                    <a:pt x="1758142" y="2992582"/>
                  </a:lnTo>
                  <a:cubicBezTo>
                    <a:pt x="1770611" y="2991196"/>
                    <a:pt x="1783003" y="2988425"/>
                    <a:pt x="1795549" y="2988425"/>
                  </a:cubicBezTo>
                  <a:cubicBezTo>
                    <a:pt x="1799930" y="2988425"/>
                    <a:pt x="1807506" y="2988231"/>
                    <a:pt x="1808018" y="2992582"/>
                  </a:cubicBezTo>
                  <a:cubicBezTo>
                    <a:pt x="1812738" y="3032705"/>
                    <a:pt x="1811211" y="3048302"/>
                    <a:pt x="1795549" y="3075709"/>
                  </a:cubicBezTo>
                  <a:cubicBezTo>
                    <a:pt x="1793071" y="3080046"/>
                    <a:pt x="1790007" y="3084022"/>
                    <a:pt x="1787236" y="3088178"/>
                  </a:cubicBezTo>
                  <a:cubicBezTo>
                    <a:pt x="1799530" y="3094325"/>
                    <a:pt x="1809930" y="3103778"/>
                    <a:pt x="1824644" y="3092334"/>
                  </a:cubicBezTo>
                  <a:cubicBezTo>
                    <a:pt x="1832530" y="3086200"/>
                    <a:pt x="1841269" y="3067396"/>
                    <a:pt x="1841269" y="3067396"/>
                  </a:cubicBezTo>
                  <a:cubicBezTo>
                    <a:pt x="1847452" y="3048847"/>
                    <a:pt x="1843027" y="3039956"/>
                    <a:pt x="1862051" y="3038302"/>
                  </a:cubicBezTo>
                  <a:cubicBezTo>
                    <a:pt x="1889690" y="3035898"/>
                    <a:pt x="1917469" y="3035531"/>
                    <a:pt x="1945178" y="3034145"/>
                  </a:cubicBezTo>
                  <a:cubicBezTo>
                    <a:pt x="1943793" y="3027218"/>
                    <a:pt x="1942555" y="3020259"/>
                    <a:pt x="1941022" y="3013363"/>
                  </a:cubicBezTo>
                  <a:cubicBezTo>
                    <a:pt x="1939783" y="3007787"/>
                    <a:pt x="1941202" y="3000455"/>
                    <a:pt x="1936865" y="2996738"/>
                  </a:cubicBezTo>
                  <a:cubicBezTo>
                    <a:pt x="1930212" y="2991036"/>
                    <a:pt x="1920240" y="2991196"/>
                    <a:pt x="1911927" y="2988425"/>
                  </a:cubicBezTo>
                  <a:lnTo>
                    <a:pt x="1899458" y="2984269"/>
                  </a:lnTo>
                  <a:cubicBezTo>
                    <a:pt x="1895302" y="2980113"/>
                    <a:pt x="1891880" y="2975061"/>
                    <a:pt x="1886989" y="2971800"/>
                  </a:cubicBezTo>
                  <a:cubicBezTo>
                    <a:pt x="1883344" y="2969370"/>
                    <a:pt x="1878770" y="2968706"/>
                    <a:pt x="1874520" y="2967643"/>
                  </a:cubicBezTo>
                  <a:cubicBezTo>
                    <a:pt x="1862128" y="2964545"/>
                    <a:pt x="1849582" y="2962102"/>
                    <a:pt x="1837113" y="2959331"/>
                  </a:cubicBezTo>
                  <a:cubicBezTo>
                    <a:pt x="1819252" y="2923611"/>
                    <a:pt x="1816959" y="2936037"/>
                    <a:pt x="1824644" y="2905298"/>
                  </a:cubicBezTo>
                  <a:cubicBezTo>
                    <a:pt x="1825707" y="2901048"/>
                    <a:pt x="1827415" y="2896985"/>
                    <a:pt x="1828800" y="2892829"/>
                  </a:cubicBezTo>
                  <a:cubicBezTo>
                    <a:pt x="1830185" y="2878974"/>
                    <a:pt x="1830839" y="2865027"/>
                    <a:pt x="1832956" y="2851265"/>
                  </a:cubicBezTo>
                  <a:cubicBezTo>
                    <a:pt x="1834183" y="2843292"/>
                    <a:pt x="1842069" y="2828044"/>
                    <a:pt x="1845425" y="2822171"/>
                  </a:cubicBezTo>
                  <a:cubicBezTo>
                    <a:pt x="1847903" y="2817834"/>
                    <a:pt x="1849270" y="2811936"/>
                    <a:pt x="1853738" y="2809702"/>
                  </a:cubicBezTo>
                  <a:cubicBezTo>
                    <a:pt x="1863957" y="2804593"/>
                    <a:pt x="1886989" y="2801389"/>
                    <a:pt x="1886989" y="2801389"/>
                  </a:cubicBezTo>
                  <a:cubicBezTo>
                    <a:pt x="1893916" y="2802774"/>
                    <a:pt x="1901069" y="2803311"/>
                    <a:pt x="1907771" y="2805545"/>
                  </a:cubicBezTo>
                  <a:cubicBezTo>
                    <a:pt x="1918316" y="2809060"/>
                    <a:pt x="1927745" y="2816091"/>
                    <a:pt x="1936865" y="2822171"/>
                  </a:cubicBezTo>
                  <a:cubicBezTo>
                    <a:pt x="1940464" y="2813173"/>
                    <a:pt x="1951261" y="2799159"/>
                    <a:pt x="1941022" y="2788920"/>
                  </a:cubicBezTo>
                  <a:cubicBezTo>
                    <a:pt x="1933958" y="2781855"/>
                    <a:pt x="1916084" y="2772294"/>
                    <a:pt x="1916084" y="2772294"/>
                  </a:cubicBezTo>
                  <a:cubicBezTo>
                    <a:pt x="1914698" y="2765367"/>
                    <a:pt x="1909986" y="2758305"/>
                    <a:pt x="1911927" y="2751513"/>
                  </a:cubicBezTo>
                  <a:cubicBezTo>
                    <a:pt x="1913299" y="2746710"/>
                    <a:pt x="1920331" y="2746103"/>
                    <a:pt x="1924396" y="2743200"/>
                  </a:cubicBezTo>
                  <a:cubicBezTo>
                    <a:pt x="1930033" y="2739174"/>
                    <a:pt x="1935480" y="2734887"/>
                    <a:pt x="1941022" y="2730731"/>
                  </a:cubicBezTo>
                  <a:cubicBezTo>
                    <a:pt x="1944761" y="2719514"/>
                    <a:pt x="1949140" y="2713813"/>
                    <a:pt x="1941022" y="2701636"/>
                  </a:cubicBezTo>
                  <a:cubicBezTo>
                    <a:pt x="1938251" y="2697480"/>
                    <a:pt x="1932709" y="2696094"/>
                    <a:pt x="1928553" y="2693323"/>
                  </a:cubicBezTo>
                  <a:cubicBezTo>
                    <a:pt x="1925782" y="2689167"/>
                    <a:pt x="1923772" y="2684386"/>
                    <a:pt x="1920240" y="2680854"/>
                  </a:cubicBezTo>
                  <a:cubicBezTo>
                    <a:pt x="1916708" y="2677322"/>
                    <a:pt x="1910891" y="2676443"/>
                    <a:pt x="1907771" y="2672542"/>
                  </a:cubicBezTo>
                  <a:cubicBezTo>
                    <a:pt x="1905034" y="2669121"/>
                    <a:pt x="1905000" y="2664229"/>
                    <a:pt x="1903615" y="2660073"/>
                  </a:cubicBezTo>
                  <a:cubicBezTo>
                    <a:pt x="1902229" y="2650375"/>
                    <a:pt x="1902806" y="2640185"/>
                    <a:pt x="1899458" y="2630978"/>
                  </a:cubicBezTo>
                  <a:cubicBezTo>
                    <a:pt x="1894509" y="2617368"/>
                    <a:pt x="1885168" y="2613139"/>
                    <a:pt x="1874520" y="2606040"/>
                  </a:cubicBezTo>
                  <a:cubicBezTo>
                    <a:pt x="1869988" y="2569779"/>
                    <a:pt x="1865506" y="2551009"/>
                    <a:pt x="1874520" y="2510443"/>
                  </a:cubicBezTo>
                  <a:cubicBezTo>
                    <a:pt x="1875795" y="2504705"/>
                    <a:pt x="1883317" y="2502564"/>
                    <a:pt x="1886989" y="2497974"/>
                  </a:cubicBezTo>
                  <a:cubicBezTo>
                    <a:pt x="1888924" y="2495555"/>
                    <a:pt x="1889760" y="2492433"/>
                    <a:pt x="1891145" y="2489662"/>
                  </a:cubicBezTo>
                  <a:lnTo>
                    <a:pt x="1695796" y="2489662"/>
                  </a:lnTo>
                  <a:lnTo>
                    <a:pt x="1699953" y="2439785"/>
                  </a:lnTo>
                  <a:lnTo>
                    <a:pt x="1645920" y="2373283"/>
                  </a:lnTo>
                  <a:cubicBezTo>
                    <a:pt x="1644130" y="2365229"/>
                    <a:pt x="1645260" y="2329575"/>
                    <a:pt x="1625138" y="2327563"/>
                  </a:cubicBezTo>
                  <a:cubicBezTo>
                    <a:pt x="1615390" y="2326588"/>
                    <a:pt x="1605742" y="2330334"/>
                    <a:pt x="1596044" y="2331720"/>
                  </a:cubicBezTo>
                  <a:cubicBezTo>
                    <a:pt x="1591888" y="2333105"/>
                    <a:pt x="1587956" y="2335876"/>
                    <a:pt x="1583575" y="2335876"/>
                  </a:cubicBezTo>
                  <a:cubicBezTo>
                    <a:pt x="1574624" y="2335876"/>
                    <a:pt x="1552775" y="2326050"/>
                    <a:pt x="1546167" y="2323407"/>
                  </a:cubicBezTo>
                  <a:cubicBezTo>
                    <a:pt x="1539240" y="2324792"/>
                    <a:pt x="1532000" y="2325083"/>
                    <a:pt x="1525385" y="2327563"/>
                  </a:cubicBezTo>
                  <a:cubicBezTo>
                    <a:pt x="1511499" y="2332770"/>
                    <a:pt x="1512361" y="2339835"/>
                    <a:pt x="1500447" y="2348345"/>
                  </a:cubicBezTo>
                  <a:cubicBezTo>
                    <a:pt x="1495405" y="2351946"/>
                    <a:pt x="1489201" y="2353584"/>
                    <a:pt x="1483822" y="2356658"/>
                  </a:cubicBezTo>
                  <a:cubicBezTo>
                    <a:pt x="1479485" y="2359136"/>
                    <a:pt x="1475509" y="2362200"/>
                    <a:pt x="1471353" y="2364971"/>
                  </a:cubicBezTo>
                  <a:cubicBezTo>
                    <a:pt x="1469123" y="2376121"/>
                    <a:pt x="1464908" y="2401655"/>
                    <a:pt x="1458884" y="2410691"/>
                  </a:cubicBezTo>
                  <a:cubicBezTo>
                    <a:pt x="1448397" y="2426421"/>
                    <a:pt x="1454103" y="2419628"/>
                    <a:pt x="1442258" y="2431473"/>
                  </a:cubicBezTo>
                  <a:lnTo>
                    <a:pt x="1138844" y="2431473"/>
                  </a:lnTo>
                  <a:lnTo>
                    <a:pt x="1138844" y="2044931"/>
                  </a:lnTo>
                  <a:lnTo>
                    <a:pt x="1080655" y="1965960"/>
                  </a:lnTo>
                  <a:cubicBezTo>
                    <a:pt x="1019695" y="1927167"/>
                    <a:pt x="1052946" y="1938250"/>
                    <a:pt x="980902" y="1932709"/>
                  </a:cubicBezTo>
                  <a:cubicBezTo>
                    <a:pt x="982287" y="1928553"/>
                    <a:pt x="982628" y="1923885"/>
                    <a:pt x="985058" y="1920240"/>
                  </a:cubicBezTo>
                  <a:cubicBezTo>
                    <a:pt x="989218" y="1914000"/>
                    <a:pt x="1008390" y="1898183"/>
                    <a:pt x="1014153" y="1895302"/>
                  </a:cubicBezTo>
                  <a:cubicBezTo>
                    <a:pt x="1021990" y="1891383"/>
                    <a:pt x="1030778" y="1889760"/>
                    <a:pt x="1039091" y="1886989"/>
                  </a:cubicBezTo>
                  <a:cubicBezTo>
                    <a:pt x="1058646" y="1880471"/>
                    <a:pt x="1047479" y="1884465"/>
                    <a:pt x="1072342" y="1874520"/>
                  </a:cubicBezTo>
                  <a:cubicBezTo>
                    <a:pt x="1098579" y="1835165"/>
                    <a:pt x="1058935" y="1888572"/>
                    <a:pt x="1097280" y="1857894"/>
                  </a:cubicBezTo>
                  <a:cubicBezTo>
                    <a:pt x="1100701" y="1855157"/>
                    <a:pt x="1099006" y="1849070"/>
                    <a:pt x="1101436" y="1845425"/>
                  </a:cubicBezTo>
                  <a:cubicBezTo>
                    <a:pt x="1109898" y="1832732"/>
                    <a:pt x="1127833" y="1824590"/>
                    <a:pt x="1138844" y="1816331"/>
                  </a:cubicBezTo>
                  <a:cubicBezTo>
                    <a:pt x="1144386" y="1812175"/>
                    <a:pt x="1149794" y="1807835"/>
                    <a:pt x="1155469" y="1803862"/>
                  </a:cubicBezTo>
                  <a:cubicBezTo>
                    <a:pt x="1163654" y="1798133"/>
                    <a:pt x="1180407" y="1787236"/>
                    <a:pt x="1180407" y="1787236"/>
                  </a:cubicBezTo>
                  <a:cubicBezTo>
                    <a:pt x="1188581" y="1774976"/>
                    <a:pt x="1189188" y="1772299"/>
                    <a:pt x="1201189" y="1762298"/>
                  </a:cubicBezTo>
                  <a:cubicBezTo>
                    <a:pt x="1205027" y="1759100"/>
                    <a:pt x="1209502" y="1756756"/>
                    <a:pt x="1213658" y="1753985"/>
                  </a:cubicBezTo>
                  <a:cubicBezTo>
                    <a:pt x="1216429" y="1749829"/>
                    <a:pt x="1218439" y="1745048"/>
                    <a:pt x="1221971" y="1741516"/>
                  </a:cubicBezTo>
                  <a:cubicBezTo>
                    <a:pt x="1249680" y="1713807"/>
                    <a:pt x="1220585" y="1753985"/>
                    <a:pt x="1242753" y="1720734"/>
                  </a:cubicBezTo>
                  <a:cubicBezTo>
                    <a:pt x="1228672" y="1678497"/>
                    <a:pt x="1254328" y="1747570"/>
                    <a:pt x="1221971" y="1695796"/>
                  </a:cubicBezTo>
                  <a:cubicBezTo>
                    <a:pt x="1218227" y="1689805"/>
                    <a:pt x="1221320" y="1681148"/>
                    <a:pt x="1217815" y="1675014"/>
                  </a:cubicBezTo>
                  <a:cubicBezTo>
                    <a:pt x="1215336" y="1670677"/>
                    <a:pt x="1210120" y="1668171"/>
                    <a:pt x="1205345" y="1666702"/>
                  </a:cubicBezTo>
                  <a:cubicBezTo>
                    <a:pt x="1191841" y="1662547"/>
                    <a:pt x="1177636" y="1661160"/>
                    <a:pt x="1163782" y="1658389"/>
                  </a:cubicBezTo>
                  <a:cubicBezTo>
                    <a:pt x="1155469" y="1652847"/>
                    <a:pt x="1144386" y="1650076"/>
                    <a:pt x="1138844" y="1641763"/>
                  </a:cubicBezTo>
                  <a:cubicBezTo>
                    <a:pt x="1136073" y="1637607"/>
                    <a:pt x="1134063" y="1632826"/>
                    <a:pt x="1130531" y="1629294"/>
                  </a:cubicBezTo>
                  <a:cubicBezTo>
                    <a:pt x="1121705" y="1620469"/>
                    <a:pt x="1116408" y="1620880"/>
                    <a:pt x="1105593" y="1616825"/>
                  </a:cubicBezTo>
                  <a:cubicBezTo>
                    <a:pt x="1098607" y="1614205"/>
                    <a:pt x="1091361" y="1612086"/>
                    <a:pt x="1084811" y="1608513"/>
                  </a:cubicBezTo>
                  <a:cubicBezTo>
                    <a:pt x="1076040" y="1603729"/>
                    <a:pt x="1059873" y="1591887"/>
                    <a:pt x="1059873" y="1591887"/>
                  </a:cubicBezTo>
                  <a:cubicBezTo>
                    <a:pt x="1036049" y="1556152"/>
                    <a:pt x="1067772" y="1598206"/>
                    <a:pt x="1039091" y="1575262"/>
                  </a:cubicBezTo>
                  <a:cubicBezTo>
                    <a:pt x="1035190" y="1572141"/>
                    <a:pt x="1034310" y="1566325"/>
                    <a:pt x="1030778" y="1562793"/>
                  </a:cubicBezTo>
                  <a:cubicBezTo>
                    <a:pt x="1027246" y="1559261"/>
                    <a:pt x="1022465" y="1557251"/>
                    <a:pt x="1018309" y="1554480"/>
                  </a:cubicBezTo>
                  <a:cubicBezTo>
                    <a:pt x="1004953" y="1514409"/>
                    <a:pt x="1014153" y="1546392"/>
                    <a:pt x="1014153" y="1454727"/>
                  </a:cubicBezTo>
                  <a:lnTo>
                    <a:pt x="1034935" y="1350818"/>
                  </a:lnTo>
                  <a:cubicBezTo>
                    <a:pt x="1044633" y="1343891"/>
                    <a:pt x="1055121" y="1337954"/>
                    <a:pt x="1064029" y="1330036"/>
                  </a:cubicBezTo>
                  <a:cubicBezTo>
                    <a:pt x="1105593" y="1293090"/>
                    <a:pt x="1037706" y="1340659"/>
                    <a:pt x="1084811" y="1309254"/>
                  </a:cubicBezTo>
                  <a:cubicBezTo>
                    <a:pt x="1090846" y="1273044"/>
                    <a:pt x="1086922" y="1292495"/>
                    <a:pt x="1097280" y="1251065"/>
                  </a:cubicBezTo>
                  <a:lnTo>
                    <a:pt x="1101436" y="1234440"/>
                  </a:lnTo>
                  <a:cubicBezTo>
                    <a:pt x="1100051" y="1224742"/>
                    <a:pt x="1099483" y="1214891"/>
                    <a:pt x="1097280" y="1205345"/>
                  </a:cubicBezTo>
                  <a:cubicBezTo>
                    <a:pt x="1095310" y="1196807"/>
                    <a:pt x="1088967" y="1180407"/>
                    <a:pt x="1088967" y="1180407"/>
                  </a:cubicBezTo>
                  <a:cubicBezTo>
                    <a:pt x="1087582" y="1155469"/>
                    <a:pt x="1088186" y="1130340"/>
                    <a:pt x="1084811" y="1105593"/>
                  </a:cubicBezTo>
                  <a:cubicBezTo>
                    <a:pt x="1083974" y="1099454"/>
                    <a:pt x="1077464" y="1095087"/>
                    <a:pt x="1076498" y="1088967"/>
                  </a:cubicBezTo>
                  <a:cubicBezTo>
                    <a:pt x="1073250" y="1068394"/>
                    <a:pt x="1074522" y="1047335"/>
                    <a:pt x="1072342" y="1026622"/>
                  </a:cubicBezTo>
                  <a:cubicBezTo>
                    <a:pt x="1071744" y="1020941"/>
                    <a:pt x="1070740" y="1015106"/>
                    <a:pt x="1068185" y="1009996"/>
                  </a:cubicBezTo>
                  <a:cubicBezTo>
                    <a:pt x="1066433" y="1006491"/>
                    <a:pt x="1062644" y="1004454"/>
                    <a:pt x="1059873" y="1001683"/>
                  </a:cubicBezTo>
                  <a:lnTo>
                    <a:pt x="1167938" y="1001683"/>
                  </a:lnTo>
                  <a:lnTo>
                    <a:pt x="1209502" y="943494"/>
                  </a:lnTo>
                  <a:cubicBezTo>
                    <a:pt x="1212273" y="931025"/>
                    <a:pt x="1217815" y="918860"/>
                    <a:pt x="1217815" y="906087"/>
                  </a:cubicBezTo>
                  <a:cubicBezTo>
                    <a:pt x="1217815" y="894662"/>
                    <a:pt x="1209502" y="884261"/>
                    <a:pt x="1209502" y="872836"/>
                  </a:cubicBezTo>
                  <a:lnTo>
                    <a:pt x="1209502" y="868680"/>
                  </a:lnTo>
                  <a:lnTo>
                    <a:pt x="1209502" y="660862"/>
                  </a:lnTo>
                  <a:lnTo>
                    <a:pt x="1118062" y="660862"/>
                  </a:lnTo>
                  <a:lnTo>
                    <a:pt x="1118062" y="527858"/>
                  </a:lnTo>
                  <a:lnTo>
                    <a:pt x="1130531" y="453043"/>
                  </a:lnTo>
                  <a:cubicBezTo>
                    <a:pt x="1138844" y="441960"/>
                    <a:pt x="1148031" y="431481"/>
                    <a:pt x="1155469" y="419793"/>
                  </a:cubicBezTo>
                  <a:cubicBezTo>
                    <a:pt x="1161533" y="410264"/>
                    <a:pt x="1163221" y="377160"/>
                    <a:pt x="1163782" y="374073"/>
                  </a:cubicBezTo>
                  <a:cubicBezTo>
                    <a:pt x="1165934" y="362239"/>
                    <a:pt x="1169594" y="359120"/>
                    <a:pt x="1176251" y="349134"/>
                  </a:cubicBezTo>
                  <a:cubicBezTo>
                    <a:pt x="1180845" y="335351"/>
                    <a:pt x="1180407" y="341046"/>
                    <a:pt x="1180407" y="332509"/>
                  </a:cubicBezTo>
                  <a:lnTo>
                    <a:pt x="1392382" y="332509"/>
                  </a:lnTo>
                  <a:lnTo>
                    <a:pt x="1467196" y="394854"/>
                  </a:lnTo>
                  <a:lnTo>
                    <a:pt x="1467196" y="436418"/>
                  </a:lnTo>
                  <a:lnTo>
                    <a:pt x="1562793" y="436418"/>
                  </a:lnTo>
                  <a:lnTo>
                    <a:pt x="1562793" y="532014"/>
                  </a:lnTo>
                  <a:lnTo>
                    <a:pt x="1691640" y="532014"/>
                  </a:lnTo>
                  <a:lnTo>
                    <a:pt x="1853738" y="432262"/>
                  </a:lnTo>
                  <a:cubicBezTo>
                    <a:pt x="1857894" y="421178"/>
                    <a:pt x="1862464" y="410241"/>
                    <a:pt x="1866207" y="399011"/>
                  </a:cubicBezTo>
                  <a:cubicBezTo>
                    <a:pt x="1870976" y="384704"/>
                    <a:pt x="1867720" y="380873"/>
                    <a:pt x="1878676" y="369916"/>
                  </a:cubicBezTo>
                  <a:cubicBezTo>
                    <a:pt x="1886734" y="361858"/>
                    <a:pt x="1893472" y="360827"/>
                    <a:pt x="1903615" y="357447"/>
                  </a:cubicBezTo>
                  <a:cubicBezTo>
                    <a:pt x="1913593" y="327512"/>
                    <a:pt x="1914135" y="331076"/>
                    <a:pt x="1903615" y="278476"/>
                  </a:cubicBezTo>
                  <a:cubicBezTo>
                    <a:pt x="1902256" y="271683"/>
                    <a:pt x="1895302" y="267393"/>
                    <a:pt x="1891145" y="261851"/>
                  </a:cubicBezTo>
                  <a:cubicBezTo>
                    <a:pt x="1881253" y="232174"/>
                    <a:pt x="1887693" y="244204"/>
                    <a:pt x="1874520" y="224443"/>
                  </a:cubicBezTo>
                  <a:cubicBezTo>
                    <a:pt x="1863650" y="180962"/>
                    <a:pt x="1862217" y="181886"/>
                    <a:pt x="1874520" y="108065"/>
                  </a:cubicBezTo>
                  <a:cubicBezTo>
                    <a:pt x="1876162" y="98210"/>
                    <a:pt x="1891145" y="83127"/>
                    <a:pt x="1891145" y="83127"/>
                  </a:cubicBezTo>
                  <a:cubicBezTo>
                    <a:pt x="1895638" y="65158"/>
                    <a:pt x="1895302" y="72214"/>
                    <a:pt x="1895302" y="62345"/>
                  </a:cubicBezTo>
                  <a:lnTo>
                    <a:pt x="24938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5222449" y="3965504"/>
              <a:ext cx="1652833" cy="1055840"/>
            </a:xfrm>
            <a:custGeom>
              <a:avLst/>
              <a:gdLst>
                <a:gd name="connsiteX0" fmla="*/ 122549 w 1652833"/>
                <a:gd name="connsiteY0" fmla="*/ 3181 h 1055840"/>
                <a:gd name="connsiteX1" fmla="*/ 122549 w 1652833"/>
                <a:gd name="connsiteY1" fmla="*/ 3181 h 1055840"/>
                <a:gd name="connsiteX2" fmla="*/ 116264 w 1652833"/>
                <a:gd name="connsiteY2" fmla="*/ 40888 h 1055840"/>
                <a:gd name="connsiteX3" fmla="*/ 109980 w 1652833"/>
                <a:gd name="connsiteY3" fmla="*/ 50315 h 1055840"/>
                <a:gd name="connsiteX4" fmla="*/ 113122 w 1652833"/>
                <a:gd name="connsiteY4" fmla="*/ 88022 h 1055840"/>
                <a:gd name="connsiteX5" fmla="*/ 119407 w 1652833"/>
                <a:gd name="connsiteY5" fmla="*/ 106875 h 1055840"/>
                <a:gd name="connsiteX6" fmla="*/ 122549 w 1652833"/>
                <a:gd name="connsiteY6" fmla="*/ 116302 h 1055840"/>
                <a:gd name="connsiteX7" fmla="*/ 119407 w 1652833"/>
                <a:gd name="connsiteY7" fmla="*/ 185432 h 1055840"/>
                <a:gd name="connsiteX8" fmla="*/ 103695 w 1652833"/>
                <a:gd name="connsiteY8" fmla="*/ 188574 h 1055840"/>
                <a:gd name="connsiteX9" fmla="*/ 97411 w 1652833"/>
                <a:gd name="connsiteY9" fmla="*/ 198001 h 1055840"/>
                <a:gd name="connsiteX10" fmla="*/ 100553 w 1652833"/>
                <a:gd name="connsiteY10" fmla="*/ 207428 h 1055840"/>
                <a:gd name="connsiteX11" fmla="*/ 106838 w 1652833"/>
                <a:gd name="connsiteY11" fmla="*/ 216855 h 1055840"/>
                <a:gd name="connsiteX12" fmla="*/ 97411 w 1652833"/>
                <a:gd name="connsiteY12" fmla="*/ 245135 h 1055840"/>
                <a:gd name="connsiteX13" fmla="*/ 87984 w 1652833"/>
                <a:gd name="connsiteY13" fmla="*/ 251420 h 1055840"/>
                <a:gd name="connsiteX14" fmla="*/ 84842 w 1652833"/>
                <a:gd name="connsiteY14" fmla="*/ 260847 h 1055840"/>
                <a:gd name="connsiteX15" fmla="*/ 72273 w 1652833"/>
                <a:gd name="connsiteY15" fmla="*/ 263989 h 1055840"/>
                <a:gd name="connsiteX16" fmla="*/ 53419 w 1652833"/>
                <a:gd name="connsiteY16" fmla="*/ 267131 h 1055840"/>
                <a:gd name="connsiteX17" fmla="*/ 50277 w 1652833"/>
                <a:gd name="connsiteY17" fmla="*/ 276558 h 1055840"/>
                <a:gd name="connsiteX18" fmla="*/ 47135 w 1652833"/>
                <a:gd name="connsiteY18" fmla="*/ 292269 h 1055840"/>
                <a:gd name="connsiteX19" fmla="*/ 25139 w 1652833"/>
                <a:gd name="connsiteY19" fmla="*/ 304838 h 1055840"/>
                <a:gd name="connsiteX20" fmla="*/ 12570 w 1652833"/>
                <a:gd name="connsiteY20" fmla="*/ 333119 h 1055840"/>
                <a:gd name="connsiteX21" fmla="*/ 3143 w 1652833"/>
                <a:gd name="connsiteY21" fmla="*/ 339403 h 1055840"/>
                <a:gd name="connsiteX22" fmla="*/ 0 w 1652833"/>
                <a:gd name="connsiteY22" fmla="*/ 348830 h 1055840"/>
                <a:gd name="connsiteX23" fmla="*/ 6285 w 1652833"/>
                <a:gd name="connsiteY23" fmla="*/ 370826 h 1055840"/>
                <a:gd name="connsiteX24" fmla="*/ 15712 w 1652833"/>
                <a:gd name="connsiteY24" fmla="*/ 402249 h 1055840"/>
                <a:gd name="connsiteX25" fmla="*/ 21996 w 1652833"/>
                <a:gd name="connsiteY25" fmla="*/ 411675 h 1055840"/>
                <a:gd name="connsiteX26" fmla="*/ 31423 w 1652833"/>
                <a:gd name="connsiteY26" fmla="*/ 414818 h 1055840"/>
                <a:gd name="connsiteX27" fmla="*/ 62846 w 1652833"/>
                <a:gd name="connsiteY27" fmla="*/ 411675 h 1055840"/>
                <a:gd name="connsiteX28" fmla="*/ 72273 w 1652833"/>
                <a:gd name="connsiteY28" fmla="*/ 399106 h 1055840"/>
                <a:gd name="connsiteX29" fmla="*/ 97411 w 1652833"/>
                <a:gd name="connsiteY29" fmla="*/ 389680 h 1055840"/>
                <a:gd name="connsiteX30" fmla="*/ 125691 w 1652833"/>
                <a:gd name="connsiteY30" fmla="*/ 392822 h 1055840"/>
                <a:gd name="connsiteX31" fmla="*/ 128833 w 1652833"/>
                <a:gd name="connsiteY31" fmla="*/ 417960 h 1055840"/>
                <a:gd name="connsiteX32" fmla="*/ 119407 w 1652833"/>
                <a:gd name="connsiteY32" fmla="*/ 439956 h 1055840"/>
                <a:gd name="connsiteX33" fmla="*/ 109980 w 1652833"/>
                <a:gd name="connsiteY33" fmla="*/ 443098 h 1055840"/>
                <a:gd name="connsiteX34" fmla="*/ 97411 w 1652833"/>
                <a:gd name="connsiteY34" fmla="*/ 452525 h 1055840"/>
                <a:gd name="connsiteX35" fmla="*/ 87984 w 1652833"/>
                <a:gd name="connsiteY35" fmla="*/ 458809 h 1055840"/>
                <a:gd name="connsiteX36" fmla="*/ 69130 w 1652833"/>
                <a:gd name="connsiteY36" fmla="*/ 471378 h 1055840"/>
                <a:gd name="connsiteX37" fmla="*/ 50277 w 1652833"/>
                <a:gd name="connsiteY37" fmla="*/ 483948 h 1055840"/>
                <a:gd name="connsiteX38" fmla="*/ 34565 w 1652833"/>
                <a:gd name="connsiteY38" fmla="*/ 502801 h 1055840"/>
                <a:gd name="connsiteX39" fmla="*/ 34565 w 1652833"/>
                <a:gd name="connsiteY39" fmla="*/ 543651 h 1055840"/>
                <a:gd name="connsiteX40" fmla="*/ 65988 w 1652833"/>
                <a:gd name="connsiteY40" fmla="*/ 553077 h 1055840"/>
                <a:gd name="connsiteX41" fmla="*/ 125691 w 1652833"/>
                <a:gd name="connsiteY41" fmla="*/ 540508 h 1055840"/>
                <a:gd name="connsiteX42" fmla="*/ 135118 w 1652833"/>
                <a:gd name="connsiteY42" fmla="*/ 531082 h 1055840"/>
                <a:gd name="connsiteX43" fmla="*/ 138260 w 1652833"/>
                <a:gd name="connsiteY43" fmla="*/ 521655 h 1055840"/>
                <a:gd name="connsiteX44" fmla="*/ 166541 w 1652833"/>
                <a:gd name="connsiteY44" fmla="*/ 509086 h 1055840"/>
                <a:gd name="connsiteX45" fmla="*/ 169683 w 1652833"/>
                <a:gd name="connsiteY45" fmla="*/ 518512 h 1055840"/>
                <a:gd name="connsiteX46" fmla="*/ 172825 w 1652833"/>
                <a:gd name="connsiteY46" fmla="*/ 537366 h 1055840"/>
                <a:gd name="connsiteX47" fmla="*/ 185394 w 1652833"/>
                <a:gd name="connsiteY47" fmla="*/ 534224 h 1055840"/>
                <a:gd name="connsiteX48" fmla="*/ 204248 w 1652833"/>
                <a:gd name="connsiteY48" fmla="*/ 521655 h 1055840"/>
                <a:gd name="connsiteX49" fmla="*/ 213675 w 1652833"/>
                <a:gd name="connsiteY49" fmla="*/ 524797 h 1055840"/>
                <a:gd name="connsiteX50" fmla="*/ 223102 w 1652833"/>
                <a:gd name="connsiteY50" fmla="*/ 531082 h 1055840"/>
                <a:gd name="connsiteX51" fmla="*/ 241955 w 1652833"/>
                <a:gd name="connsiteY51" fmla="*/ 546793 h 1055840"/>
                <a:gd name="connsiteX52" fmla="*/ 235671 w 1652833"/>
                <a:gd name="connsiteY52" fmla="*/ 575073 h 1055840"/>
                <a:gd name="connsiteX53" fmla="*/ 223102 w 1652833"/>
                <a:gd name="connsiteY53" fmla="*/ 597069 h 1055840"/>
                <a:gd name="connsiteX54" fmla="*/ 226244 w 1652833"/>
                <a:gd name="connsiteY54" fmla="*/ 650488 h 1055840"/>
                <a:gd name="connsiteX55" fmla="*/ 232528 w 1652833"/>
                <a:gd name="connsiteY55" fmla="*/ 659915 h 1055840"/>
                <a:gd name="connsiteX56" fmla="*/ 219959 w 1652833"/>
                <a:gd name="connsiteY56" fmla="*/ 700764 h 1055840"/>
                <a:gd name="connsiteX57" fmla="*/ 188537 w 1652833"/>
                <a:gd name="connsiteY57" fmla="*/ 700764 h 1055840"/>
                <a:gd name="connsiteX58" fmla="*/ 182252 w 1652833"/>
                <a:gd name="connsiteY58" fmla="*/ 710191 h 1055840"/>
                <a:gd name="connsiteX59" fmla="*/ 179110 w 1652833"/>
                <a:gd name="connsiteY59" fmla="*/ 719618 h 1055840"/>
                <a:gd name="connsiteX60" fmla="*/ 191679 w 1652833"/>
                <a:gd name="connsiteY60" fmla="*/ 741614 h 1055840"/>
                <a:gd name="connsiteX61" fmla="*/ 204248 w 1652833"/>
                <a:gd name="connsiteY61" fmla="*/ 744756 h 1055840"/>
                <a:gd name="connsiteX62" fmla="*/ 216817 w 1652833"/>
                <a:gd name="connsiteY62" fmla="*/ 751040 h 1055840"/>
                <a:gd name="connsiteX63" fmla="*/ 226244 w 1652833"/>
                <a:gd name="connsiteY63" fmla="*/ 754183 h 1055840"/>
                <a:gd name="connsiteX64" fmla="*/ 267093 w 1652833"/>
                <a:gd name="connsiteY64" fmla="*/ 747898 h 1055840"/>
                <a:gd name="connsiteX65" fmla="*/ 276520 w 1652833"/>
                <a:gd name="connsiteY65" fmla="*/ 741614 h 1055840"/>
                <a:gd name="connsiteX66" fmla="*/ 326796 w 1652833"/>
                <a:gd name="connsiteY66" fmla="*/ 747898 h 1055840"/>
                <a:gd name="connsiteX67" fmla="*/ 336223 w 1652833"/>
                <a:gd name="connsiteY67" fmla="*/ 754183 h 1055840"/>
                <a:gd name="connsiteX68" fmla="*/ 355077 w 1652833"/>
                <a:gd name="connsiteY68" fmla="*/ 760467 h 1055840"/>
                <a:gd name="connsiteX69" fmla="*/ 364504 w 1652833"/>
                <a:gd name="connsiteY69" fmla="*/ 763609 h 1055840"/>
                <a:gd name="connsiteX70" fmla="*/ 373930 w 1652833"/>
                <a:gd name="connsiteY70" fmla="*/ 795032 h 1055840"/>
                <a:gd name="connsiteX71" fmla="*/ 364504 w 1652833"/>
                <a:gd name="connsiteY71" fmla="*/ 804459 h 1055840"/>
                <a:gd name="connsiteX72" fmla="*/ 351935 w 1652833"/>
                <a:gd name="connsiteY72" fmla="*/ 810743 h 1055840"/>
                <a:gd name="connsiteX73" fmla="*/ 355077 w 1652833"/>
                <a:gd name="connsiteY73" fmla="*/ 851593 h 1055840"/>
                <a:gd name="connsiteX74" fmla="*/ 358219 w 1652833"/>
                <a:gd name="connsiteY74" fmla="*/ 870447 h 1055840"/>
                <a:gd name="connsiteX75" fmla="*/ 377073 w 1652833"/>
                <a:gd name="connsiteY75" fmla="*/ 883016 h 1055840"/>
                <a:gd name="connsiteX76" fmla="*/ 402211 w 1652833"/>
                <a:gd name="connsiteY76" fmla="*/ 876731 h 1055840"/>
                <a:gd name="connsiteX77" fmla="*/ 405353 w 1652833"/>
                <a:gd name="connsiteY77" fmla="*/ 867304 h 1055840"/>
                <a:gd name="connsiteX78" fmla="*/ 408495 w 1652833"/>
                <a:gd name="connsiteY78" fmla="*/ 854735 h 1055840"/>
                <a:gd name="connsiteX79" fmla="*/ 421064 w 1652833"/>
                <a:gd name="connsiteY79" fmla="*/ 823312 h 1055840"/>
                <a:gd name="connsiteX80" fmla="*/ 427349 w 1652833"/>
                <a:gd name="connsiteY80" fmla="*/ 813886 h 1055840"/>
                <a:gd name="connsiteX81" fmla="*/ 439918 w 1652833"/>
                <a:gd name="connsiteY81" fmla="*/ 810743 h 1055840"/>
                <a:gd name="connsiteX82" fmla="*/ 449345 w 1652833"/>
                <a:gd name="connsiteY82" fmla="*/ 807601 h 1055840"/>
                <a:gd name="connsiteX83" fmla="*/ 461914 w 1652833"/>
                <a:gd name="connsiteY83" fmla="*/ 804459 h 1055840"/>
                <a:gd name="connsiteX84" fmla="*/ 471341 w 1652833"/>
                <a:gd name="connsiteY84" fmla="*/ 801317 h 1055840"/>
                <a:gd name="connsiteX85" fmla="*/ 509048 w 1652833"/>
                <a:gd name="connsiteY85" fmla="*/ 795032 h 1055840"/>
                <a:gd name="connsiteX86" fmla="*/ 622170 w 1652833"/>
                <a:gd name="connsiteY86" fmla="*/ 798174 h 1055840"/>
                <a:gd name="connsiteX87" fmla="*/ 641023 w 1652833"/>
                <a:gd name="connsiteY87" fmla="*/ 810743 h 1055840"/>
                <a:gd name="connsiteX88" fmla="*/ 650450 w 1652833"/>
                <a:gd name="connsiteY88" fmla="*/ 817028 h 1055840"/>
                <a:gd name="connsiteX89" fmla="*/ 729007 w 1652833"/>
                <a:gd name="connsiteY89" fmla="*/ 823312 h 1055840"/>
                <a:gd name="connsiteX90" fmla="*/ 772998 w 1652833"/>
                <a:gd name="connsiteY90" fmla="*/ 832739 h 1055840"/>
                <a:gd name="connsiteX91" fmla="*/ 785567 w 1652833"/>
                <a:gd name="connsiteY91" fmla="*/ 835882 h 1055840"/>
                <a:gd name="connsiteX92" fmla="*/ 813848 w 1652833"/>
                <a:gd name="connsiteY92" fmla="*/ 845308 h 1055840"/>
                <a:gd name="connsiteX93" fmla="*/ 823275 w 1652833"/>
                <a:gd name="connsiteY93" fmla="*/ 848451 h 1055840"/>
                <a:gd name="connsiteX94" fmla="*/ 832702 w 1652833"/>
                <a:gd name="connsiteY94" fmla="*/ 851593 h 1055840"/>
                <a:gd name="connsiteX95" fmla="*/ 835844 w 1652833"/>
                <a:gd name="connsiteY95" fmla="*/ 861020 h 1055840"/>
                <a:gd name="connsiteX96" fmla="*/ 845271 w 1652833"/>
                <a:gd name="connsiteY96" fmla="*/ 879873 h 1055840"/>
                <a:gd name="connsiteX97" fmla="*/ 848413 w 1652833"/>
                <a:gd name="connsiteY97" fmla="*/ 920723 h 1055840"/>
                <a:gd name="connsiteX98" fmla="*/ 854697 w 1652833"/>
                <a:gd name="connsiteY98" fmla="*/ 930150 h 1055840"/>
                <a:gd name="connsiteX99" fmla="*/ 873551 w 1652833"/>
                <a:gd name="connsiteY99" fmla="*/ 936434 h 1055840"/>
                <a:gd name="connsiteX100" fmla="*/ 882978 w 1652833"/>
                <a:gd name="connsiteY100" fmla="*/ 945861 h 1055840"/>
                <a:gd name="connsiteX101" fmla="*/ 892405 w 1652833"/>
                <a:gd name="connsiteY101" fmla="*/ 949003 h 1055840"/>
                <a:gd name="connsiteX102" fmla="*/ 901831 w 1652833"/>
                <a:gd name="connsiteY102" fmla="*/ 958430 h 1055840"/>
                <a:gd name="connsiteX103" fmla="*/ 908116 w 1652833"/>
                <a:gd name="connsiteY103" fmla="*/ 961572 h 1055840"/>
                <a:gd name="connsiteX104" fmla="*/ 939539 w 1652833"/>
                <a:gd name="connsiteY104" fmla="*/ 980426 h 1055840"/>
                <a:gd name="connsiteX105" fmla="*/ 942681 w 1652833"/>
                <a:gd name="connsiteY105" fmla="*/ 1021275 h 1055840"/>
                <a:gd name="connsiteX106" fmla="*/ 948965 w 1652833"/>
                <a:gd name="connsiteY106" fmla="*/ 1030702 h 1055840"/>
                <a:gd name="connsiteX107" fmla="*/ 952108 w 1652833"/>
                <a:gd name="connsiteY107" fmla="*/ 1040129 h 1055840"/>
                <a:gd name="connsiteX108" fmla="*/ 986673 w 1652833"/>
                <a:gd name="connsiteY108" fmla="*/ 1055840 h 1055840"/>
                <a:gd name="connsiteX109" fmla="*/ 1055803 w 1652833"/>
                <a:gd name="connsiteY109" fmla="*/ 1052698 h 1055840"/>
                <a:gd name="connsiteX110" fmla="*/ 1065229 w 1652833"/>
                <a:gd name="connsiteY110" fmla="*/ 1046414 h 1055840"/>
                <a:gd name="connsiteX111" fmla="*/ 1077798 w 1652833"/>
                <a:gd name="connsiteY111" fmla="*/ 1043271 h 1055840"/>
                <a:gd name="connsiteX112" fmla="*/ 1140644 w 1652833"/>
                <a:gd name="connsiteY112" fmla="*/ 905011 h 1055840"/>
                <a:gd name="connsiteX113" fmla="*/ 1131217 w 1652833"/>
                <a:gd name="connsiteY113" fmla="*/ 857877 h 1055840"/>
                <a:gd name="connsiteX114" fmla="*/ 1172066 w 1652833"/>
                <a:gd name="connsiteY114" fmla="*/ 857877 h 1055840"/>
                <a:gd name="connsiteX115" fmla="*/ 1200347 w 1652833"/>
                <a:gd name="connsiteY115" fmla="*/ 901869 h 1055840"/>
                <a:gd name="connsiteX116" fmla="*/ 1184636 w 1652833"/>
                <a:gd name="connsiteY116" fmla="*/ 927007 h 1055840"/>
                <a:gd name="connsiteX117" fmla="*/ 1209774 w 1652833"/>
                <a:gd name="connsiteY117" fmla="*/ 939576 h 1055840"/>
                <a:gd name="connsiteX118" fmla="*/ 1225485 w 1652833"/>
                <a:gd name="connsiteY118" fmla="*/ 942719 h 1055840"/>
                <a:gd name="connsiteX119" fmla="*/ 1234912 w 1652833"/>
                <a:gd name="connsiteY119" fmla="*/ 945861 h 1055840"/>
                <a:gd name="connsiteX120" fmla="*/ 1238054 w 1652833"/>
                <a:gd name="connsiteY120" fmla="*/ 936434 h 1055840"/>
                <a:gd name="connsiteX121" fmla="*/ 1241196 w 1652833"/>
                <a:gd name="connsiteY121" fmla="*/ 883016 h 1055840"/>
                <a:gd name="connsiteX122" fmla="*/ 1269477 w 1652833"/>
                <a:gd name="connsiteY122" fmla="*/ 867304 h 1055840"/>
                <a:gd name="connsiteX123" fmla="*/ 1288330 w 1652833"/>
                <a:gd name="connsiteY123" fmla="*/ 854735 h 1055840"/>
                <a:gd name="connsiteX124" fmla="*/ 1291473 w 1652833"/>
                <a:gd name="connsiteY124" fmla="*/ 842166 h 1055840"/>
                <a:gd name="connsiteX125" fmla="*/ 1294615 w 1652833"/>
                <a:gd name="connsiteY125" fmla="*/ 826455 h 1055840"/>
                <a:gd name="connsiteX126" fmla="*/ 1297757 w 1652833"/>
                <a:gd name="connsiteY126" fmla="*/ 817028 h 1055840"/>
                <a:gd name="connsiteX127" fmla="*/ 1310326 w 1652833"/>
                <a:gd name="connsiteY127" fmla="*/ 813886 h 1055840"/>
                <a:gd name="connsiteX128" fmla="*/ 1329180 w 1652833"/>
                <a:gd name="connsiteY128" fmla="*/ 810743 h 1055840"/>
                <a:gd name="connsiteX129" fmla="*/ 1354318 w 1652833"/>
                <a:gd name="connsiteY129" fmla="*/ 813886 h 1055840"/>
                <a:gd name="connsiteX130" fmla="*/ 1373172 w 1652833"/>
                <a:gd name="connsiteY130" fmla="*/ 829597 h 1055840"/>
                <a:gd name="connsiteX131" fmla="*/ 1382598 w 1652833"/>
                <a:gd name="connsiteY131" fmla="*/ 835882 h 1055840"/>
                <a:gd name="connsiteX132" fmla="*/ 1398310 w 1652833"/>
                <a:gd name="connsiteY132" fmla="*/ 832739 h 1055840"/>
                <a:gd name="connsiteX133" fmla="*/ 1395167 w 1652833"/>
                <a:gd name="connsiteY133" fmla="*/ 791890 h 1055840"/>
                <a:gd name="connsiteX134" fmla="*/ 1388883 w 1652833"/>
                <a:gd name="connsiteY134" fmla="*/ 782463 h 1055840"/>
                <a:gd name="connsiteX135" fmla="*/ 1370029 w 1652833"/>
                <a:gd name="connsiteY135" fmla="*/ 776178 h 1055840"/>
                <a:gd name="connsiteX136" fmla="*/ 1297757 w 1652833"/>
                <a:gd name="connsiteY136" fmla="*/ 769894 h 1055840"/>
                <a:gd name="connsiteX137" fmla="*/ 1291473 w 1652833"/>
                <a:gd name="connsiteY137" fmla="*/ 757325 h 1055840"/>
                <a:gd name="connsiteX138" fmla="*/ 1285188 w 1652833"/>
                <a:gd name="connsiteY138" fmla="*/ 747898 h 1055840"/>
                <a:gd name="connsiteX139" fmla="*/ 1288330 w 1652833"/>
                <a:gd name="connsiteY139" fmla="*/ 722760 h 1055840"/>
                <a:gd name="connsiteX140" fmla="*/ 1310326 w 1652833"/>
                <a:gd name="connsiteY140" fmla="*/ 700764 h 1055840"/>
                <a:gd name="connsiteX141" fmla="*/ 1335464 w 1652833"/>
                <a:gd name="connsiteY141" fmla="*/ 697622 h 1055840"/>
                <a:gd name="connsiteX142" fmla="*/ 1432875 w 1652833"/>
                <a:gd name="connsiteY142" fmla="*/ 703906 h 1055840"/>
                <a:gd name="connsiteX143" fmla="*/ 1442302 w 1652833"/>
                <a:gd name="connsiteY143" fmla="*/ 666199 h 1055840"/>
                <a:gd name="connsiteX144" fmla="*/ 1467440 w 1652833"/>
                <a:gd name="connsiteY144" fmla="*/ 653630 h 1055840"/>
                <a:gd name="connsiteX145" fmla="*/ 1476866 w 1652833"/>
                <a:gd name="connsiteY145" fmla="*/ 650488 h 1055840"/>
                <a:gd name="connsiteX146" fmla="*/ 1489436 w 1652833"/>
                <a:gd name="connsiteY146" fmla="*/ 641061 h 1055840"/>
                <a:gd name="connsiteX147" fmla="*/ 1536570 w 1652833"/>
                <a:gd name="connsiteY147" fmla="*/ 656772 h 1055840"/>
                <a:gd name="connsiteX148" fmla="*/ 1536570 w 1652833"/>
                <a:gd name="connsiteY148" fmla="*/ 656772 h 1055840"/>
                <a:gd name="connsiteX149" fmla="*/ 1555423 w 1652833"/>
                <a:gd name="connsiteY149" fmla="*/ 663057 h 1055840"/>
                <a:gd name="connsiteX150" fmla="*/ 1558565 w 1652833"/>
                <a:gd name="connsiteY150" fmla="*/ 631634 h 1055840"/>
                <a:gd name="connsiteX151" fmla="*/ 1567992 w 1652833"/>
                <a:gd name="connsiteY151" fmla="*/ 625350 h 1055840"/>
                <a:gd name="connsiteX152" fmla="*/ 1593130 w 1652833"/>
                <a:gd name="connsiteY152" fmla="*/ 612781 h 1055840"/>
                <a:gd name="connsiteX153" fmla="*/ 1602557 w 1652833"/>
                <a:gd name="connsiteY153" fmla="*/ 603354 h 1055840"/>
                <a:gd name="connsiteX154" fmla="*/ 1611984 w 1652833"/>
                <a:gd name="connsiteY154" fmla="*/ 597069 h 1055840"/>
                <a:gd name="connsiteX155" fmla="*/ 1615126 w 1652833"/>
                <a:gd name="connsiteY155" fmla="*/ 587642 h 1055840"/>
                <a:gd name="connsiteX156" fmla="*/ 1621411 w 1652833"/>
                <a:gd name="connsiteY156" fmla="*/ 578216 h 1055840"/>
                <a:gd name="connsiteX157" fmla="*/ 1627695 w 1652833"/>
                <a:gd name="connsiteY157" fmla="*/ 556220 h 1055840"/>
                <a:gd name="connsiteX158" fmla="*/ 1637122 w 1652833"/>
                <a:gd name="connsiteY158" fmla="*/ 546793 h 1055840"/>
                <a:gd name="connsiteX159" fmla="*/ 1652833 w 1652833"/>
                <a:gd name="connsiteY159" fmla="*/ 531082 h 1055840"/>
                <a:gd name="connsiteX160" fmla="*/ 1649691 w 1652833"/>
                <a:gd name="connsiteY160" fmla="*/ 518512 h 1055840"/>
                <a:gd name="connsiteX161" fmla="*/ 1640264 w 1652833"/>
                <a:gd name="connsiteY161" fmla="*/ 512228 h 1055840"/>
                <a:gd name="connsiteX162" fmla="*/ 1611984 w 1652833"/>
                <a:gd name="connsiteY162" fmla="*/ 505943 h 1055840"/>
                <a:gd name="connsiteX163" fmla="*/ 1602557 w 1652833"/>
                <a:gd name="connsiteY163" fmla="*/ 502801 h 1055840"/>
                <a:gd name="connsiteX164" fmla="*/ 1567992 w 1652833"/>
                <a:gd name="connsiteY164" fmla="*/ 505943 h 1055840"/>
                <a:gd name="connsiteX165" fmla="*/ 1549139 w 1652833"/>
                <a:gd name="connsiteY165" fmla="*/ 524797 h 1055840"/>
                <a:gd name="connsiteX166" fmla="*/ 1539712 w 1652833"/>
                <a:gd name="connsiteY166" fmla="*/ 534224 h 1055840"/>
                <a:gd name="connsiteX167" fmla="*/ 1527143 w 1652833"/>
                <a:gd name="connsiteY167" fmla="*/ 553077 h 1055840"/>
                <a:gd name="connsiteX168" fmla="*/ 1505147 w 1652833"/>
                <a:gd name="connsiteY168" fmla="*/ 559362 h 1055840"/>
                <a:gd name="connsiteX169" fmla="*/ 1495720 w 1652833"/>
                <a:gd name="connsiteY169" fmla="*/ 568789 h 1055840"/>
                <a:gd name="connsiteX170" fmla="*/ 1476866 w 1652833"/>
                <a:gd name="connsiteY170" fmla="*/ 575073 h 1055840"/>
                <a:gd name="connsiteX171" fmla="*/ 1454871 w 1652833"/>
                <a:gd name="connsiteY171" fmla="*/ 584500 h 1055840"/>
                <a:gd name="connsiteX172" fmla="*/ 1439159 w 1652833"/>
                <a:gd name="connsiteY172" fmla="*/ 581358 h 1055840"/>
                <a:gd name="connsiteX173" fmla="*/ 1429732 w 1652833"/>
                <a:gd name="connsiteY173" fmla="*/ 553077 h 1055840"/>
                <a:gd name="connsiteX174" fmla="*/ 1426590 w 1652833"/>
                <a:gd name="connsiteY174" fmla="*/ 543651 h 1055840"/>
                <a:gd name="connsiteX175" fmla="*/ 1417163 w 1652833"/>
                <a:gd name="connsiteY175" fmla="*/ 537366 h 1055840"/>
                <a:gd name="connsiteX176" fmla="*/ 1398310 w 1652833"/>
                <a:gd name="connsiteY176" fmla="*/ 540508 h 1055840"/>
                <a:gd name="connsiteX177" fmla="*/ 1385741 w 1652833"/>
                <a:gd name="connsiteY177" fmla="*/ 562504 h 1055840"/>
                <a:gd name="connsiteX178" fmla="*/ 1373172 w 1652833"/>
                <a:gd name="connsiteY178" fmla="*/ 587642 h 1055840"/>
                <a:gd name="connsiteX179" fmla="*/ 1370029 w 1652833"/>
                <a:gd name="connsiteY179" fmla="*/ 597069 h 1055840"/>
                <a:gd name="connsiteX180" fmla="*/ 1351176 w 1652833"/>
                <a:gd name="connsiteY180" fmla="*/ 609638 h 1055840"/>
                <a:gd name="connsiteX181" fmla="*/ 1341749 w 1652833"/>
                <a:gd name="connsiteY181" fmla="*/ 615923 h 1055840"/>
                <a:gd name="connsiteX182" fmla="*/ 1332322 w 1652833"/>
                <a:gd name="connsiteY182" fmla="*/ 625350 h 1055840"/>
                <a:gd name="connsiteX183" fmla="*/ 1326038 w 1652833"/>
                <a:gd name="connsiteY183" fmla="*/ 634776 h 1055840"/>
                <a:gd name="connsiteX184" fmla="*/ 1307184 w 1652833"/>
                <a:gd name="connsiteY184" fmla="*/ 641061 h 1055840"/>
                <a:gd name="connsiteX185" fmla="*/ 1275761 w 1652833"/>
                <a:gd name="connsiteY185" fmla="*/ 647345 h 1055840"/>
                <a:gd name="connsiteX186" fmla="*/ 1266335 w 1652833"/>
                <a:gd name="connsiteY186" fmla="*/ 650488 h 1055840"/>
                <a:gd name="connsiteX187" fmla="*/ 1247481 w 1652833"/>
                <a:gd name="connsiteY187" fmla="*/ 663057 h 1055840"/>
                <a:gd name="connsiteX188" fmla="*/ 1238054 w 1652833"/>
                <a:gd name="connsiteY188" fmla="*/ 666199 h 1055840"/>
                <a:gd name="connsiteX189" fmla="*/ 1212916 w 1652833"/>
                <a:gd name="connsiteY189" fmla="*/ 694480 h 1055840"/>
                <a:gd name="connsiteX190" fmla="*/ 1209774 w 1652833"/>
                <a:gd name="connsiteY190" fmla="*/ 713333 h 1055840"/>
                <a:gd name="connsiteX191" fmla="*/ 1200347 w 1652833"/>
                <a:gd name="connsiteY191" fmla="*/ 722760 h 1055840"/>
                <a:gd name="connsiteX192" fmla="*/ 1190920 w 1652833"/>
                <a:gd name="connsiteY192" fmla="*/ 729044 h 1055840"/>
                <a:gd name="connsiteX193" fmla="*/ 1168924 w 1652833"/>
                <a:gd name="connsiteY193" fmla="*/ 735329 h 1055840"/>
                <a:gd name="connsiteX194" fmla="*/ 1159497 w 1652833"/>
                <a:gd name="connsiteY194" fmla="*/ 738471 h 1055840"/>
                <a:gd name="connsiteX195" fmla="*/ 1150071 w 1652833"/>
                <a:gd name="connsiteY195" fmla="*/ 744756 h 1055840"/>
                <a:gd name="connsiteX196" fmla="*/ 1128075 w 1652833"/>
                <a:gd name="connsiteY196" fmla="*/ 773036 h 1055840"/>
                <a:gd name="connsiteX197" fmla="*/ 1118648 w 1652833"/>
                <a:gd name="connsiteY197" fmla="*/ 776178 h 1055840"/>
                <a:gd name="connsiteX198" fmla="*/ 1087225 w 1652833"/>
                <a:gd name="connsiteY198" fmla="*/ 773036 h 1055840"/>
                <a:gd name="connsiteX199" fmla="*/ 1071514 w 1652833"/>
                <a:gd name="connsiteY199" fmla="*/ 741614 h 1055840"/>
                <a:gd name="connsiteX200" fmla="*/ 1068372 w 1652833"/>
                <a:gd name="connsiteY200" fmla="*/ 707049 h 1055840"/>
                <a:gd name="connsiteX201" fmla="*/ 1049518 w 1652833"/>
                <a:gd name="connsiteY201" fmla="*/ 694480 h 1055840"/>
                <a:gd name="connsiteX202" fmla="*/ 1030664 w 1652833"/>
                <a:gd name="connsiteY202" fmla="*/ 700764 h 1055840"/>
                <a:gd name="connsiteX203" fmla="*/ 1027522 w 1652833"/>
                <a:gd name="connsiteY203" fmla="*/ 710191 h 1055840"/>
                <a:gd name="connsiteX204" fmla="*/ 1024380 w 1652833"/>
                <a:gd name="connsiteY204" fmla="*/ 729044 h 1055840"/>
                <a:gd name="connsiteX205" fmla="*/ 1014953 w 1652833"/>
                <a:gd name="connsiteY205" fmla="*/ 747898 h 1055840"/>
                <a:gd name="connsiteX206" fmla="*/ 1005526 w 1652833"/>
                <a:gd name="connsiteY206" fmla="*/ 754183 h 1055840"/>
                <a:gd name="connsiteX207" fmla="*/ 958392 w 1652833"/>
                <a:gd name="connsiteY207" fmla="*/ 757325 h 1055840"/>
                <a:gd name="connsiteX208" fmla="*/ 914400 w 1652833"/>
                <a:gd name="connsiteY208" fmla="*/ 751040 h 1055840"/>
                <a:gd name="connsiteX209" fmla="*/ 908116 w 1652833"/>
                <a:gd name="connsiteY209" fmla="*/ 741614 h 1055840"/>
                <a:gd name="connsiteX210" fmla="*/ 904974 w 1652833"/>
                <a:gd name="connsiteY210" fmla="*/ 732187 h 1055840"/>
                <a:gd name="connsiteX211" fmla="*/ 901831 w 1652833"/>
                <a:gd name="connsiteY211" fmla="*/ 719618 h 1055840"/>
                <a:gd name="connsiteX212" fmla="*/ 892405 w 1652833"/>
                <a:gd name="connsiteY212" fmla="*/ 716475 h 1055840"/>
                <a:gd name="connsiteX213" fmla="*/ 882978 w 1652833"/>
                <a:gd name="connsiteY213" fmla="*/ 710191 h 1055840"/>
                <a:gd name="connsiteX214" fmla="*/ 838986 w 1652833"/>
                <a:gd name="connsiteY214" fmla="*/ 703906 h 1055840"/>
                <a:gd name="connsiteX215" fmla="*/ 829559 w 1652833"/>
                <a:gd name="connsiteY215" fmla="*/ 659915 h 1055840"/>
                <a:gd name="connsiteX216" fmla="*/ 823275 w 1652833"/>
                <a:gd name="connsiteY216" fmla="*/ 622207 h 1055840"/>
                <a:gd name="connsiteX217" fmla="*/ 820132 w 1652833"/>
                <a:gd name="connsiteY217" fmla="*/ 612781 h 1055840"/>
                <a:gd name="connsiteX218" fmla="*/ 801279 w 1652833"/>
                <a:gd name="connsiteY218" fmla="*/ 593927 h 1055840"/>
                <a:gd name="connsiteX219" fmla="*/ 794994 w 1652833"/>
                <a:gd name="connsiteY219" fmla="*/ 584500 h 1055840"/>
                <a:gd name="connsiteX220" fmla="*/ 785567 w 1652833"/>
                <a:gd name="connsiteY220" fmla="*/ 578216 h 1055840"/>
                <a:gd name="connsiteX221" fmla="*/ 757287 w 1652833"/>
                <a:gd name="connsiteY221" fmla="*/ 565647 h 1055840"/>
                <a:gd name="connsiteX222" fmla="*/ 754145 w 1652833"/>
                <a:gd name="connsiteY222" fmla="*/ 556220 h 1055840"/>
                <a:gd name="connsiteX223" fmla="*/ 751003 w 1652833"/>
                <a:gd name="connsiteY223" fmla="*/ 512228 h 1055840"/>
                <a:gd name="connsiteX224" fmla="*/ 741576 w 1652833"/>
                <a:gd name="connsiteY224" fmla="*/ 509086 h 1055840"/>
                <a:gd name="connsiteX225" fmla="*/ 722722 w 1652833"/>
                <a:gd name="connsiteY225" fmla="*/ 505943 h 1055840"/>
                <a:gd name="connsiteX226" fmla="*/ 716438 w 1652833"/>
                <a:gd name="connsiteY226" fmla="*/ 496517 h 1055840"/>
                <a:gd name="connsiteX227" fmla="*/ 707011 w 1652833"/>
                <a:gd name="connsiteY227" fmla="*/ 493374 h 1055840"/>
                <a:gd name="connsiteX228" fmla="*/ 703869 w 1652833"/>
                <a:gd name="connsiteY228" fmla="*/ 443098 h 1055840"/>
                <a:gd name="connsiteX229" fmla="*/ 678730 w 1652833"/>
                <a:gd name="connsiteY229" fmla="*/ 446240 h 1055840"/>
                <a:gd name="connsiteX230" fmla="*/ 669304 w 1652833"/>
                <a:gd name="connsiteY230" fmla="*/ 474521 h 1055840"/>
                <a:gd name="connsiteX231" fmla="*/ 666161 w 1652833"/>
                <a:gd name="connsiteY231" fmla="*/ 487090 h 1055840"/>
                <a:gd name="connsiteX232" fmla="*/ 656735 w 1652833"/>
                <a:gd name="connsiteY232" fmla="*/ 509086 h 1055840"/>
                <a:gd name="connsiteX233" fmla="*/ 402211 w 1652833"/>
                <a:gd name="connsiteY233" fmla="*/ 571931 h 1055840"/>
                <a:gd name="connsiteX234" fmla="*/ 361361 w 1652833"/>
                <a:gd name="connsiteY234" fmla="*/ 524797 h 1055840"/>
                <a:gd name="connsiteX235" fmla="*/ 364504 w 1652833"/>
                <a:gd name="connsiteY235" fmla="*/ 496517 h 1055840"/>
                <a:gd name="connsiteX236" fmla="*/ 367646 w 1652833"/>
                <a:gd name="connsiteY236" fmla="*/ 483948 h 1055840"/>
                <a:gd name="connsiteX237" fmla="*/ 377073 w 1652833"/>
                <a:gd name="connsiteY237" fmla="*/ 474521 h 1055840"/>
                <a:gd name="connsiteX238" fmla="*/ 380215 w 1652833"/>
                <a:gd name="connsiteY238" fmla="*/ 465094 h 1055840"/>
                <a:gd name="connsiteX239" fmla="*/ 389642 w 1652833"/>
                <a:gd name="connsiteY239" fmla="*/ 455667 h 1055840"/>
                <a:gd name="connsiteX240" fmla="*/ 395926 w 1652833"/>
                <a:gd name="connsiteY240" fmla="*/ 446240 h 1055840"/>
                <a:gd name="connsiteX241" fmla="*/ 386499 w 1652833"/>
                <a:gd name="connsiteY241" fmla="*/ 439956 h 1055840"/>
                <a:gd name="connsiteX242" fmla="*/ 345650 w 1652833"/>
                <a:gd name="connsiteY242" fmla="*/ 433671 h 1055840"/>
                <a:gd name="connsiteX243" fmla="*/ 317370 w 1652833"/>
                <a:gd name="connsiteY243" fmla="*/ 424244 h 1055840"/>
                <a:gd name="connsiteX244" fmla="*/ 292231 w 1652833"/>
                <a:gd name="connsiteY244" fmla="*/ 427387 h 1055840"/>
                <a:gd name="connsiteX245" fmla="*/ 285947 w 1652833"/>
                <a:gd name="connsiteY245" fmla="*/ 436814 h 1055840"/>
                <a:gd name="connsiteX246" fmla="*/ 279662 w 1652833"/>
                <a:gd name="connsiteY246" fmla="*/ 458809 h 1055840"/>
                <a:gd name="connsiteX247" fmla="*/ 260809 w 1652833"/>
                <a:gd name="connsiteY247" fmla="*/ 414818 h 1055840"/>
                <a:gd name="connsiteX248" fmla="*/ 295374 w 1652833"/>
                <a:gd name="connsiteY248" fmla="*/ 342545 h 1055840"/>
                <a:gd name="connsiteX249" fmla="*/ 188537 w 1652833"/>
                <a:gd name="connsiteY249" fmla="*/ 339403 h 1055840"/>
                <a:gd name="connsiteX250" fmla="*/ 163398 w 1652833"/>
                <a:gd name="connsiteY250" fmla="*/ 314265 h 1055840"/>
                <a:gd name="connsiteX251" fmla="*/ 94269 w 1652833"/>
                <a:gd name="connsiteY251" fmla="*/ 314265 h 1055840"/>
                <a:gd name="connsiteX252" fmla="*/ 97411 w 1652833"/>
                <a:gd name="connsiteY252" fmla="*/ 279700 h 1055840"/>
                <a:gd name="connsiteX253" fmla="*/ 106838 w 1652833"/>
                <a:gd name="connsiteY253" fmla="*/ 273416 h 1055840"/>
                <a:gd name="connsiteX254" fmla="*/ 125691 w 1652833"/>
                <a:gd name="connsiteY254" fmla="*/ 254562 h 1055840"/>
                <a:gd name="connsiteX255" fmla="*/ 135118 w 1652833"/>
                <a:gd name="connsiteY255" fmla="*/ 241993 h 1055840"/>
                <a:gd name="connsiteX256" fmla="*/ 147687 w 1652833"/>
                <a:gd name="connsiteY256" fmla="*/ 223139 h 1055840"/>
                <a:gd name="connsiteX257" fmla="*/ 157114 w 1652833"/>
                <a:gd name="connsiteY257" fmla="*/ 213712 h 1055840"/>
                <a:gd name="connsiteX258" fmla="*/ 172825 w 1652833"/>
                <a:gd name="connsiteY258" fmla="*/ 198001 h 1055840"/>
                <a:gd name="connsiteX259" fmla="*/ 216817 w 1652833"/>
                <a:gd name="connsiteY259" fmla="*/ 191717 h 1055840"/>
                <a:gd name="connsiteX260" fmla="*/ 226244 w 1652833"/>
                <a:gd name="connsiteY260" fmla="*/ 157152 h 1055840"/>
                <a:gd name="connsiteX261" fmla="*/ 241955 w 1652833"/>
                <a:gd name="connsiteY261" fmla="*/ 141440 h 1055840"/>
                <a:gd name="connsiteX262" fmla="*/ 232528 w 1652833"/>
                <a:gd name="connsiteY262" fmla="*/ 125729 h 1055840"/>
                <a:gd name="connsiteX263" fmla="*/ 219959 w 1652833"/>
                <a:gd name="connsiteY263" fmla="*/ 122587 h 1055840"/>
                <a:gd name="connsiteX264" fmla="*/ 197963 w 1652833"/>
                <a:gd name="connsiteY264" fmla="*/ 113160 h 1055840"/>
                <a:gd name="connsiteX265" fmla="*/ 188537 w 1652833"/>
                <a:gd name="connsiteY265" fmla="*/ 110018 h 1055840"/>
                <a:gd name="connsiteX266" fmla="*/ 182252 w 1652833"/>
                <a:gd name="connsiteY266" fmla="*/ 78595 h 1055840"/>
                <a:gd name="connsiteX267" fmla="*/ 175967 w 1652833"/>
                <a:gd name="connsiteY267" fmla="*/ 69168 h 1055840"/>
                <a:gd name="connsiteX268" fmla="*/ 166541 w 1652833"/>
                <a:gd name="connsiteY268" fmla="*/ 66026 h 1055840"/>
                <a:gd name="connsiteX269" fmla="*/ 163398 w 1652833"/>
                <a:gd name="connsiteY269" fmla="*/ 40888 h 1055840"/>
                <a:gd name="connsiteX270" fmla="*/ 150829 w 1652833"/>
                <a:gd name="connsiteY270" fmla="*/ 38 h 1055840"/>
                <a:gd name="connsiteX271" fmla="*/ 122549 w 1652833"/>
                <a:gd name="connsiteY271" fmla="*/ 3181 h 105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652833" h="1055840">
                  <a:moveTo>
                    <a:pt x="122549" y="3181"/>
                  </a:moveTo>
                  <a:lnTo>
                    <a:pt x="122549" y="3181"/>
                  </a:lnTo>
                  <a:cubicBezTo>
                    <a:pt x="121552" y="12153"/>
                    <a:pt x="121530" y="30356"/>
                    <a:pt x="116264" y="40888"/>
                  </a:cubicBezTo>
                  <a:cubicBezTo>
                    <a:pt x="114575" y="44266"/>
                    <a:pt x="112075" y="47173"/>
                    <a:pt x="109980" y="50315"/>
                  </a:cubicBezTo>
                  <a:cubicBezTo>
                    <a:pt x="111027" y="62884"/>
                    <a:pt x="111048" y="75581"/>
                    <a:pt x="113122" y="88022"/>
                  </a:cubicBezTo>
                  <a:cubicBezTo>
                    <a:pt x="114211" y="94556"/>
                    <a:pt x="117312" y="100591"/>
                    <a:pt x="119407" y="106875"/>
                  </a:cubicBezTo>
                  <a:lnTo>
                    <a:pt x="122549" y="116302"/>
                  </a:lnTo>
                  <a:cubicBezTo>
                    <a:pt x="121502" y="139345"/>
                    <a:pt x="125230" y="163112"/>
                    <a:pt x="119407" y="185432"/>
                  </a:cubicBezTo>
                  <a:cubicBezTo>
                    <a:pt x="118059" y="190600"/>
                    <a:pt x="108332" y="185924"/>
                    <a:pt x="103695" y="188574"/>
                  </a:cubicBezTo>
                  <a:cubicBezTo>
                    <a:pt x="100416" y="190448"/>
                    <a:pt x="99506" y="194859"/>
                    <a:pt x="97411" y="198001"/>
                  </a:cubicBezTo>
                  <a:cubicBezTo>
                    <a:pt x="98458" y="201143"/>
                    <a:pt x="99072" y="204465"/>
                    <a:pt x="100553" y="207428"/>
                  </a:cubicBezTo>
                  <a:cubicBezTo>
                    <a:pt x="102242" y="210806"/>
                    <a:pt x="106421" y="213101"/>
                    <a:pt x="106838" y="216855"/>
                  </a:cubicBezTo>
                  <a:cubicBezTo>
                    <a:pt x="107891" y="226333"/>
                    <a:pt x="104373" y="238172"/>
                    <a:pt x="97411" y="245135"/>
                  </a:cubicBezTo>
                  <a:cubicBezTo>
                    <a:pt x="94741" y="247806"/>
                    <a:pt x="91126" y="249325"/>
                    <a:pt x="87984" y="251420"/>
                  </a:cubicBezTo>
                  <a:cubicBezTo>
                    <a:pt x="86937" y="254562"/>
                    <a:pt x="87428" y="258778"/>
                    <a:pt x="84842" y="260847"/>
                  </a:cubicBezTo>
                  <a:cubicBezTo>
                    <a:pt x="81470" y="263545"/>
                    <a:pt x="76508" y="263142"/>
                    <a:pt x="72273" y="263989"/>
                  </a:cubicBezTo>
                  <a:cubicBezTo>
                    <a:pt x="66025" y="265238"/>
                    <a:pt x="59704" y="266084"/>
                    <a:pt x="53419" y="267131"/>
                  </a:cubicBezTo>
                  <a:cubicBezTo>
                    <a:pt x="52372" y="270273"/>
                    <a:pt x="51080" y="273345"/>
                    <a:pt x="50277" y="276558"/>
                  </a:cubicBezTo>
                  <a:cubicBezTo>
                    <a:pt x="48982" y="281739"/>
                    <a:pt x="49785" y="287632"/>
                    <a:pt x="47135" y="292269"/>
                  </a:cubicBezTo>
                  <a:cubicBezTo>
                    <a:pt x="45358" y="295379"/>
                    <a:pt x="26764" y="304025"/>
                    <a:pt x="25139" y="304838"/>
                  </a:cubicBezTo>
                  <a:cubicBezTo>
                    <a:pt x="22029" y="314168"/>
                    <a:pt x="20038" y="325651"/>
                    <a:pt x="12570" y="333119"/>
                  </a:cubicBezTo>
                  <a:cubicBezTo>
                    <a:pt x="9900" y="335789"/>
                    <a:pt x="6285" y="337308"/>
                    <a:pt x="3143" y="339403"/>
                  </a:cubicBezTo>
                  <a:cubicBezTo>
                    <a:pt x="2095" y="342545"/>
                    <a:pt x="0" y="345518"/>
                    <a:pt x="0" y="348830"/>
                  </a:cubicBezTo>
                  <a:cubicBezTo>
                    <a:pt x="0" y="353737"/>
                    <a:pt x="4804" y="365643"/>
                    <a:pt x="6285" y="370826"/>
                  </a:cubicBezTo>
                  <a:cubicBezTo>
                    <a:pt x="8481" y="378512"/>
                    <a:pt x="11977" y="396647"/>
                    <a:pt x="15712" y="402249"/>
                  </a:cubicBezTo>
                  <a:cubicBezTo>
                    <a:pt x="17807" y="405391"/>
                    <a:pt x="19047" y="409316"/>
                    <a:pt x="21996" y="411675"/>
                  </a:cubicBezTo>
                  <a:cubicBezTo>
                    <a:pt x="24583" y="413744"/>
                    <a:pt x="28281" y="413770"/>
                    <a:pt x="31423" y="414818"/>
                  </a:cubicBezTo>
                  <a:cubicBezTo>
                    <a:pt x="41897" y="413770"/>
                    <a:pt x="53021" y="415454"/>
                    <a:pt x="62846" y="411675"/>
                  </a:cubicBezTo>
                  <a:cubicBezTo>
                    <a:pt x="67734" y="409795"/>
                    <a:pt x="68570" y="402809"/>
                    <a:pt x="72273" y="399106"/>
                  </a:cubicBezTo>
                  <a:cubicBezTo>
                    <a:pt x="80364" y="391015"/>
                    <a:pt x="86170" y="391928"/>
                    <a:pt x="97411" y="389680"/>
                  </a:cubicBezTo>
                  <a:cubicBezTo>
                    <a:pt x="106838" y="390727"/>
                    <a:pt x="116777" y="389581"/>
                    <a:pt x="125691" y="392822"/>
                  </a:cubicBezTo>
                  <a:cubicBezTo>
                    <a:pt x="136817" y="396868"/>
                    <a:pt x="130060" y="412439"/>
                    <a:pt x="128833" y="417960"/>
                  </a:cubicBezTo>
                  <a:cubicBezTo>
                    <a:pt x="127201" y="425303"/>
                    <a:pt x="125965" y="434710"/>
                    <a:pt x="119407" y="439956"/>
                  </a:cubicBezTo>
                  <a:cubicBezTo>
                    <a:pt x="116821" y="442025"/>
                    <a:pt x="113122" y="442051"/>
                    <a:pt x="109980" y="443098"/>
                  </a:cubicBezTo>
                  <a:cubicBezTo>
                    <a:pt x="105790" y="446240"/>
                    <a:pt x="101673" y="449481"/>
                    <a:pt x="97411" y="452525"/>
                  </a:cubicBezTo>
                  <a:cubicBezTo>
                    <a:pt x="94338" y="454720"/>
                    <a:pt x="90885" y="456391"/>
                    <a:pt x="87984" y="458809"/>
                  </a:cubicBezTo>
                  <a:cubicBezTo>
                    <a:pt x="72291" y="471886"/>
                    <a:pt x="85698" y="465856"/>
                    <a:pt x="69130" y="471378"/>
                  </a:cubicBezTo>
                  <a:cubicBezTo>
                    <a:pt x="39071" y="501440"/>
                    <a:pt x="77553" y="465764"/>
                    <a:pt x="50277" y="483948"/>
                  </a:cubicBezTo>
                  <a:cubicBezTo>
                    <a:pt x="43017" y="488788"/>
                    <a:pt x="39203" y="495844"/>
                    <a:pt x="34565" y="502801"/>
                  </a:cubicBezTo>
                  <a:cubicBezTo>
                    <a:pt x="31320" y="515783"/>
                    <a:pt x="26121" y="530381"/>
                    <a:pt x="34565" y="543651"/>
                  </a:cubicBezTo>
                  <a:cubicBezTo>
                    <a:pt x="36012" y="545925"/>
                    <a:pt x="61011" y="551833"/>
                    <a:pt x="65988" y="553077"/>
                  </a:cubicBezTo>
                  <a:cubicBezTo>
                    <a:pt x="143276" y="548531"/>
                    <a:pt x="105258" y="565027"/>
                    <a:pt x="125691" y="540508"/>
                  </a:cubicBezTo>
                  <a:cubicBezTo>
                    <a:pt x="128536" y="537094"/>
                    <a:pt x="131976" y="534224"/>
                    <a:pt x="135118" y="531082"/>
                  </a:cubicBezTo>
                  <a:cubicBezTo>
                    <a:pt x="136165" y="527940"/>
                    <a:pt x="137457" y="524868"/>
                    <a:pt x="138260" y="521655"/>
                  </a:cubicBezTo>
                  <a:cubicBezTo>
                    <a:pt x="144222" y="497808"/>
                    <a:pt x="134265" y="505051"/>
                    <a:pt x="166541" y="509086"/>
                  </a:cubicBezTo>
                  <a:cubicBezTo>
                    <a:pt x="167588" y="512228"/>
                    <a:pt x="168965" y="515279"/>
                    <a:pt x="169683" y="518512"/>
                  </a:cubicBezTo>
                  <a:cubicBezTo>
                    <a:pt x="171065" y="524732"/>
                    <a:pt x="168320" y="532861"/>
                    <a:pt x="172825" y="537366"/>
                  </a:cubicBezTo>
                  <a:cubicBezTo>
                    <a:pt x="175879" y="540420"/>
                    <a:pt x="181204" y="535271"/>
                    <a:pt x="185394" y="534224"/>
                  </a:cubicBezTo>
                  <a:cubicBezTo>
                    <a:pt x="191062" y="528556"/>
                    <a:pt x="195152" y="521655"/>
                    <a:pt x="204248" y="521655"/>
                  </a:cubicBezTo>
                  <a:cubicBezTo>
                    <a:pt x="207560" y="521655"/>
                    <a:pt x="210533" y="523750"/>
                    <a:pt x="213675" y="524797"/>
                  </a:cubicBezTo>
                  <a:cubicBezTo>
                    <a:pt x="216817" y="526892"/>
                    <a:pt x="220201" y="528664"/>
                    <a:pt x="223102" y="531082"/>
                  </a:cubicBezTo>
                  <a:cubicBezTo>
                    <a:pt x="247296" y="551244"/>
                    <a:pt x="218548" y="531188"/>
                    <a:pt x="241955" y="546793"/>
                  </a:cubicBezTo>
                  <a:cubicBezTo>
                    <a:pt x="239860" y="556220"/>
                    <a:pt x="238511" y="565843"/>
                    <a:pt x="235671" y="575073"/>
                  </a:cubicBezTo>
                  <a:cubicBezTo>
                    <a:pt x="233394" y="582473"/>
                    <a:pt x="227391" y="590634"/>
                    <a:pt x="223102" y="597069"/>
                  </a:cubicBezTo>
                  <a:cubicBezTo>
                    <a:pt x="224149" y="614875"/>
                    <a:pt x="223598" y="632848"/>
                    <a:pt x="226244" y="650488"/>
                  </a:cubicBezTo>
                  <a:cubicBezTo>
                    <a:pt x="226804" y="654223"/>
                    <a:pt x="232238" y="656150"/>
                    <a:pt x="232528" y="659915"/>
                  </a:cubicBezTo>
                  <a:cubicBezTo>
                    <a:pt x="234832" y="689871"/>
                    <a:pt x="234343" y="686380"/>
                    <a:pt x="219959" y="700764"/>
                  </a:cubicBezTo>
                  <a:cubicBezTo>
                    <a:pt x="209097" y="698592"/>
                    <a:pt x="199399" y="694557"/>
                    <a:pt x="188537" y="700764"/>
                  </a:cubicBezTo>
                  <a:cubicBezTo>
                    <a:pt x="185258" y="702638"/>
                    <a:pt x="184347" y="707049"/>
                    <a:pt x="182252" y="710191"/>
                  </a:cubicBezTo>
                  <a:cubicBezTo>
                    <a:pt x="181205" y="713333"/>
                    <a:pt x="179110" y="716306"/>
                    <a:pt x="179110" y="719618"/>
                  </a:cubicBezTo>
                  <a:cubicBezTo>
                    <a:pt x="179110" y="728889"/>
                    <a:pt x="183540" y="736963"/>
                    <a:pt x="191679" y="741614"/>
                  </a:cubicBezTo>
                  <a:cubicBezTo>
                    <a:pt x="195429" y="743757"/>
                    <a:pt x="200204" y="743240"/>
                    <a:pt x="204248" y="744756"/>
                  </a:cubicBezTo>
                  <a:cubicBezTo>
                    <a:pt x="208634" y="746401"/>
                    <a:pt x="212512" y="749195"/>
                    <a:pt x="216817" y="751040"/>
                  </a:cubicBezTo>
                  <a:cubicBezTo>
                    <a:pt x="219862" y="752345"/>
                    <a:pt x="223102" y="753135"/>
                    <a:pt x="226244" y="754183"/>
                  </a:cubicBezTo>
                  <a:cubicBezTo>
                    <a:pt x="235254" y="753282"/>
                    <a:pt x="255769" y="753559"/>
                    <a:pt x="267093" y="747898"/>
                  </a:cubicBezTo>
                  <a:cubicBezTo>
                    <a:pt x="270471" y="746209"/>
                    <a:pt x="273378" y="743709"/>
                    <a:pt x="276520" y="741614"/>
                  </a:cubicBezTo>
                  <a:cubicBezTo>
                    <a:pt x="284312" y="742213"/>
                    <a:pt x="313232" y="741116"/>
                    <a:pt x="326796" y="747898"/>
                  </a:cubicBezTo>
                  <a:cubicBezTo>
                    <a:pt x="330174" y="749587"/>
                    <a:pt x="332772" y="752649"/>
                    <a:pt x="336223" y="754183"/>
                  </a:cubicBezTo>
                  <a:cubicBezTo>
                    <a:pt x="342277" y="756873"/>
                    <a:pt x="348792" y="758372"/>
                    <a:pt x="355077" y="760467"/>
                  </a:cubicBezTo>
                  <a:lnTo>
                    <a:pt x="364504" y="763609"/>
                  </a:lnTo>
                  <a:cubicBezTo>
                    <a:pt x="373447" y="777024"/>
                    <a:pt x="382348" y="780300"/>
                    <a:pt x="373930" y="795032"/>
                  </a:cubicBezTo>
                  <a:cubicBezTo>
                    <a:pt x="371725" y="798890"/>
                    <a:pt x="368120" y="801876"/>
                    <a:pt x="364504" y="804459"/>
                  </a:cubicBezTo>
                  <a:cubicBezTo>
                    <a:pt x="360692" y="807182"/>
                    <a:pt x="356125" y="808648"/>
                    <a:pt x="351935" y="810743"/>
                  </a:cubicBezTo>
                  <a:cubicBezTo>
                    <a:pt x="352982" y="824360"/>
                    <a:pt x="353647" y="838011"/>
                    <a:pt x="355077" y="851593"/>
                  </a:cubicBezTo>
                  <a:cubicBezTo>
                    <a:pt x="355744" y="857929"/>
                    <a:pt x="355631" y="864625"/>
                    <a:pt x="358219" y="870447"/>
                  </a:cubicBezTo>
                  <a:cubicBezTo>
                    <a:pt x="362312" y="879656"/>
                    <a:pt x="369153" y="880375"/>
                    <a:pt x="377073" y="883016"/>
                  </a:cubicBezTo>
                  <a:cubicBezTo>
                    <a:pt x="385452" y="880921"/>
                    <a:pt x="394661" y="880926"/>
                    <a:pt x="402211" y="876731"/>
                  </a:cubicBezTo>
                  <a:cubicBezTo>
                    <a:pt x="405106" y="875122"/>
                    <a:pt x="404443" y="870489"/>
                    <a:pt x="405353" y="867304"/>
                  </a:cubicBezTo>
                  <a:cubicBezTo>
                    <a:pt x="406539" y="863152"/>
                    <a:pt x="407254" y="858871"/>
                    <a:pt x="408495" y="854735"/>
                  </a:cubicBezTo>
                  <a:cubicBezTo>
                    <a:pt x="412558" y="841191"/>
                    <a:pt x="414437" y="834910"/>
                    <a:pt x="421064" y="823312"/>
                  </a:cubicBezTo>
                  <a:cubicBezTo>
                    <a:pt x="422938" y="820033"/>
                    <a:pt x="424207" y="815981"/>
                    <a:pt x="427349" y="813886"/>
                  </a:cubicBezTo>
                  <a:cubicBezTo>
                    <a:pt x="430942" y="811490"/>
                    <a:pt x="435766" y="811930"/>
                    <a:pt x="439918" y="810743"/>
                  </a:cubicBezTo>
                  <a:cubicBezTo>
                    <a:pt x="443103" y="809833"/>
                    <a:pt x="446160" y="808511"/>
                    <a:pt x="449345" y="807601"/>
                  </a:cubicBezTo>
                  <a:cubicBezTo>
                    <a:pt x="453497" y="806415"/>
                    <a:pt x="457762" y="805645"/>
                    <a:pt x="461914" y="804459"/>
                  </a:cubicBezTo>
                  <a:cubicBezTo>
                    <a:pt x="465099" y="803549"/>
                    <a:pt x="468082" y="801910"/>
                    <a:pt x="471341" y="801317"/>
                  </a:cubicBezTo>
                  <a:cubicBezTo>
                    <a:pt x="525288" y="791508"/>
                    <a:pt x="475745" y="803357"/>
                    <a:pt x="509048" y="795032"/>
                  </a:cubicBezTo>
                  <a:cubicBezTo>
                    <a:pt x="546755" y="796079"/>
                    <a:pt x="584713" y="793715"/>
                    <a:pt x="622170" y="798174"/>
                  </a:cubicBezTo>
                  <a:cubicBezTo>
                    <a:pt x="629670" y="799067"/>
                    <a:pt x="634739" y="806553"/>
                    <a:pt x="641023" y="810743"/>
                  </a:cubicBezTo>
                  <a:cubicBezTo>
                    <a:pt x="644165" y="812838"/>
                    <a:pt x="646725" y="816407"/>
                    <a:pt x="650450" y="817028"/>
                  </a:cubicBezTo>
                  <a:cubicBezTo>
                    <a:pt x="688961" y="823446"/>
                    <a:pt x="662941" y="819835"/>
                    <a:pt x="729007" y="823312"/>
                  </a:cubicBezTo>
                  <a:cubicBezTo>
                    <a:pt x="755871" y="832268"/>
                    <a:pt x="741287" y="828775"/>
                    <a:pt x="772998" y="832739"/>
                  </a:cubicBezTo>
                  <a:cubicBezTo>
                    <a:pt x="777188" y="833787"/>
                    <a:pt x="781430" y="834641"/>
                    <a:pt x="785567" y="835882"/>
                  </a:cubicBezTo>
                  <a:cubicBezTo>
                    <a:pt x="795085" y="838737"/>
                    <a:pt x="804421" y="842166"/>
                    <a:pt x="813848" y="845308"/>
                  </a:cubicBezTo>
                  <a:lnTo>
                    <a:pt x="823275" y="848451"/>
                  </a:lnTo>
                  <a:lnTo>
                    <a:pt x="832702" y="851593"/>
                  </a:lnTo>
                  <a:cubicBezTo>
                    <a:pt x="833749" y="854735"/>
                    <a:pt x="834363" y="858057"/>
                    <a:pt x="835844" y="861020"/>
                  </a:cubicBezTo>
                  <a:cubicBezTo>
                    <a:pt x="848031" y="885396"/>
                    <a:pt x="837368" y="856171"/>
                    <a:pt x="845271" y="879873"/>
                  </a:cubicBezTo>
                  <a:cubicBezTo>
                    <a:pt x="846318" y="893490"/>
                    <a:pt x="845896" y="907300"/>
                    <a:pt x="848413" y="920723"/>
                  </a:cubicBezTo>
                  <a:cubicBezTo>
                    <a:pt x="849109" y="924435"/>
                    <a:pt x="851495" y="928148"/>
                    <a:pt x="854697" y="930150"/>
                  </a:cubicBezTo>
                  <a:cubicBezTo>
                    <a:pt x="860315" y="933661"/>
                    <a:pt x="873551" y="936434"/>
                    <a:pt x="873551" y="936434"/>
                  </a:cubicBezTo>
                  <a:cubicBezTo>
                    <a:pt x="876693" y="939576"/>
                    <a:pt x="879280" y="943396"/>
                    <a:pt x="882978" y="945861"/>
                  </a:cubicBezTo>
                  <a:cubicBezTo>
                    <a:pt x="885734" y="947698"/>
                    <a:pt x="889649" y="947166"/>
                    <a:pt x="892405" y="949003"/>
                  </a:cubicBezTo>
                  <a:cubicBezTo>
                    <a:pt x="896102" y="951468"/>
                    <a:pt x="898361" y="955654"/>
                    <a:pt x="901831" y="958430"/>
                  </a:cubicBezTo>
                  <a:cubicBezTo>
                    <a:pt x="903660" y="959893"/>
                    <a:pt x="906021" y="960525"/>
                    <a:pt x="908116" y="961572"/>
                  </a:cubicBezTo>
                  <a:lnTo>
                    <a:pt x="939539" y="980426"/>
                  </a:lnTo>
                  <a:cubicBezTo>
                    <a:pt x="940586" y="994042"/>
                    <a:pt x="940164" y="1007852"/>
                    <a:pt x="942681" y="1021275"/>
                  </a:cubicBezTo>
                  <a:cubicBezTo>
                    <a:pt x="943377" y="1024987"/>
                    <a:pt x="947276" y="1027324"/>
                    <a:pt x="948965" y="1030702"/>
                  </a:cubicBezTo>
                  <a:cubicBezTo>
                    <a:pt x="950446" y="1033665"/>
                    <a:pt x="949766" y="1037787"/>
                    <a:pt x="952108" y="1040129"/>
                  </a:cubicBezTo>
                  <a:cubicBezTo>
                    <a:pt x="965699" y="1053720"/>
                    <a:pt x="970419" y="1052590"/>
                    <a:pt x="986673" y="1055840"/>
                  </a:cubicBezTo>
                  <a:cubicBezTo>
                    <a:pt x="1009716" y="1054793"/>
                    <a:pt x="1032900" y="1055446"/>
                    <a:pt x="1055803" y="1052698"/>
                  </a:cubicBezTo>
                  <a:cubicBezTo>
                    <a:pt x="1059552" y="1052248"/>
                    <a:pt x="1061851" y="1048103"/>
                    <a:pt x="1065229" y="1046414"/>
                  </a:cubicBezTo>
                  <a:cubicBezTo>
                    <a:pt x="1072177" y="1042940"/>
                    <a:pt x="1072442" y="1043271"/>
                    <a:pt x="1077798" y="1043271"/>
                  </a:cubicBezTo>
                  <a:lnTo>
                    <a:pt x="1140644" y="905011"/>
                  </a:lnTo>
                  <a:lnTo>
                    <a:pt x="1131217" y="857877"/>
                  </a:lnTo>
                  <a:lnTo>
                    <a:pt x="1172066" y="857877"/>
                  </a:lnTo>
                  <a:lnTo>
                    <a:pt x="1200347" y="901869"/>
                  </a:lnTo>
                  <a:lnTo>
                    <a:pt x="1184636" y="927007"/>
                  </a:lnTo>
                  <a:cubicBezTo>
                    <a:pt x="1193015" y="931197"/>
                    <a:pt x="1201030" y="936213"/>
                    <a:pt x="1209774" y="939576"/>
                  </a:cubicBezTo>
                  <a:cubicBezTo>
                    <a:pt x="1214759" y="941493"/>
                    <a:pt x="1220304" y="941424"/>
                    <a:pt x="1225485" y="942719"/>
                  </a:cubicBezTo>
                  <a:cubicBezTo>
                    <a:pt x="1228698" y="943522"/>
                    <a:pt x="1231770" y="944814"/>
                    <a:pt x="1234912" y="945861"/>
                  </a:cubicBezTo>
                  <a:cubicBezTo>
                    <a:pt x="1235959" y="942719"/>
                    <a:pt x="1237724" y="939730"/>
                    <a:pt x="1238054" y="936434"/>
                  </a:cubicBezTo>
                  <a:cubicBezTo>
                    <a:pt x="1239829" y="918686"/>
                    <a:pt x="1237698" y="900506"/>
                    <a:pt x="1241196" y="883016"/>
                  </a:cubicBezTo>
                  <a:cubicBezTo>
                    <a:pt x="1243472" y="871637"/>
                    <a:pt x="1264051" y="870922"/>
                    <a:pt x="1269477" y="867304"/>
                  </a:cubicBezTo>
                  <a:lnTo>
                    <a:pt x="1288330" y="854735"/>
                  </a:lnTo>
                  <a:cubicBezTo>
                    <a:pt x="1289378" y="850545"/>
                    <a:pt x="1290536" y="846382"/>
                    <a:pt x="1291473" y="842166"/>
                  </a:cubicBezTo>
                  <a:cubicBezTo>
                    <a:pt x="1292632" y="836952"/>
                    <a:pt x="1293320" y="831636"/>
                    <a:pt x="1294615" y="826455"/>
                  </a:cubicBezTo>
                  <a:cubicBezTo>
                    <a:pt x="1295418" y="823242"/>
                    <a:pt x="1295171" y="819097"/>
                    <a:pt x="1297757" y="817028"/>
                  </a:cubicBezTo>
                  <a:cubicBezTo>
                    <a:pt x="1301129" y="814330"/>
                    <a:pt x="1306091" y="814733"/>
                    <a:pt x="1310326" y="813886"/>
                  </a:cubicBezTo>
                  <a:cubicBezTo>
                    <a:pt x="1316574" y="812636"/>
                    <a:pt x="1322895" y="811791"/>
                    <a:pt x="1329180" y="810743"/>
                  </a:cubicBezTo>
                  <a:cubicBezTo>
                    <a:pt x="1337559" y="811791"/>
                    <a:pt x="1346171" y="811664"/>
                    <a:pt x="1354318" y="813886"/>
                  </a:cubicBezTo>
                  <a:cubicBezTo>
                    <a:pt x="1361278" y="815784"/>
                    <a:pt x="1368329" y="825561"/>
                    <a:pt x="1373172" y="829597"/>
                  </a:cubicBezTo>
                  <a:cubicBezTo>
                    <a:pt x="1376073" y="832015"/>
                    <a:pt x="1379456" y="833787"/>
                    <a:pt x="1382598" y="835882"/>
                  </a:cubicBezTo>
                  <a:cubicBezTo>
                    <a:pt x="1387835" y="834834"/>
                    <a:pt x="1396843" y="837875"/>
                    <a:pt x="1398310" y="832739"/>
                  </a:cubicBezTo>
                  <a:cubicBezTo>
                    <a:pt x="1402062" y="819608"/>
                    <a:pt x="1397684" y="805313"/>
                    <a:pt x="1395167" y="791890"/>
                  </a:cubicBezTo>
                  <a:cubicBezTo>
                    <a:pt x="1394471" y="788178"/>
                    <a:pt x="1392085" y="784465"/>
                    <a:pt x="1388883" y="782463"/>
                  </a:cubicBezTo>
                  <a:cubicBezTo>
                    <a:pt x="1383265" y="778952"/>
                    <a:pt x="1376314" y="778273"/>
                    <a:pt x="1370029" y="776178"/>
                  </a:cubicBezTo>
                  <a:cubicBezTo>
                    <a:pt x="1340706" y="766403"/>
                    <a:pt x="1363903" y="773201"/>
                    <a:pt x="1297757" y="769894"/>
                  </a:cubicBezTo>
                  <a:cubicBezTo>
                    <a:pt x="1295662" y="765704"/>
                    <a:pt x="1293797" y="761392"/>
                    <a:pt x="1291473" y="757325"/>
                  </a:cubicBezTo>
                  <a:cubicBezTo>
                    <a:pt x="1289599" y="754046"/>
                    <a:pt x="1285530" y="751659"/>
                    <a:pt x="1285188" y="747898"/>
                  </a:cubicBezTo>
                  <a:cubicBezTo>
                    <a:pt x="1284423" y="739488"/>
                    <a:pt x="1286819" y="731068"/>
                    <a:pt x="1288330" y="722760"/>
                  </a:cubicBezTo>
                  <a:cubicBezTo>
                    <a:pt x="1290333" y="711742"/>
                    <a:pt x="1296763" y="702459"/>
                    <a:pt x="1310326" y="700764"/>
                  </a:cubicBezTo>
                  <a:lnTo>
                    <a:pt x="1335464" y="697622"/>
                  </a:lnTo>
                  <a:cubicBezTo>
                    <a:pt x="1428931" y="700845"/>
                    <a:pt x="1399404" y="687173"/>
                    <a:pt x="1432875" y="703906"/>
                  </a:cubicBezTo>
                  <a:lnTo>
                    <a:pt x="1442302" y="666199"/>
                  </a:lnTo>
                  <a:cubicBezTo>
                    <a:pt x="1450681" y="662009"/>
                    <a:pt x="1458911" y="657507"/>
                    <a:pt x="1467440" y="653630"/>
                  </a:cubicBezTo>
                  <a:cubicBezTo>
                    <a:pt x="1470455" y="652259"/>
                    <a:pt x="1473990" y="652131"/>
                    <a:pt x="1476866" y="650488"/>
                  </a:cubicBezTo>
                  <a:cubicBezTo>
                    <a:pt x="1481413" y="647890"/>
                    <a:pt x="1485246" y="644203"/>
                    <a:pt x="1489436" y="641061"/>
                  </a:cubicBezTo>
                  <a:cubicBezTo>
                    <a:pt x="1525223" y="645037"/>
                    <a:pt x="1509824" y="638942"/>
                    <a:pt x="1536570" y="656772"/>
                  </a:cubicBezTo>
                  <a:lnTo>
                    <a:pt x="1536570" y="656772"/>
                  </a:lnTo>
                  <a:lnTo>
                    <a:pt x="1555423" y="663057"/>
                  </a:lnTo>
                  <a:cubicBezTo>
                    <a:pt x="1556470" y="652583"/>
                    <a:pt x="1555236" y="641620"/>
                    <a:pt x="1558565" y="631634"/>
                  </a:cubicBezTo>
                  <a:cubicBezTo>
                    <a:pt x="1559759" y="628051"/>
                    <a:pt x="1564919" y="627545"/>
                    <a:pt x="1567992" y="625350"/>
                  </a:cubicBezTo>
                  <a:cubicBezTo>
                    <a:pt x="1585250" y="613023"/>
                    <a:pt x="1574463" y="617447"/>
                    <a:pt x="1593130" y="612781"/>
                  </a:cubicBezTo>
                  <a:cubicBezTo>
                    <a:pt x="1596272" y="609639"/>
                    <a:pt x="1599143" y="606199"/>
                    <a:pt x="1602557" y="603354"/>
                  </a:cubicBezTo>
                  <a:cubicBezTo>
                    <a:pt x="1605458" y="600936"/>
                    <a:pt x="1609625" y="600018"/>
                    <a:pt x="1611984" y="597069"/>
                  </a:cubicBezTo>
                  <a:cubicBezTo>
                    <a:pt x="1614053" y="594482"/>
                    <a:pt x="1613645" y="590605"/>
                    <a:pt x="1615126" y="587642"/>
                  </a:cubicBezTo>
                  <a:cubicBezTo>
                    <a:pt x="1616815" y="584264"/>
                    <a:pt x="1619316" y="581358"/>
                    <a:pt x="1621411" y="578216"/>
                  </a:cubicBezTo>
                  <a:cubicBezTo>
                    <a:pt x="1621830" y="576541"/>
                    <a:pt x="1625892" y="558924"/>
                    <a:pt x="1627695" y="556220"/>
                  </a:cubicBezTo>
                  <a:cubicBezTo>
                    <a:pt x="1630160" y="552522"/>
                    <a:pt x="1634277" y="550207"/>
                    <a:pt x="1637122" y="546793"/>
                  </a:cubicBezTo>
                  <a:cubicBezTo>
                    <a:pt x="1650215" y="531082"/>
                    <a:pt x="1635552" y="542603"/>
                    <a:pt x="1652833" y="531082"/>
                  </a:cubicBezTo>
                  <a:cubicBezTo>
                    <a:pt x="1651786" y="526892"/>
                    <a:pt x="1652087" y="522106"/>
                    <a:pt x="1649691" y="518512"/>
                  </a:cubicBezTo>
                  <a:cubicBezTo>
                    <a:pt x="1647596" y="515370"/>
                    <a:pt x="1643642" y="513917"/>
                    <a:pt x="1640264" y="512228"/>
                  </a:cubicBezTo>
                  <a:cubicBezTo>
                    <a:pt x="1631777" y="507984"/>
                    <a:pt x="1620671" y="507874"/>
                    <a:pt x="1611984" y="505943"/>
                  </a:cubicBezTo>
                  <a:cubicBezTo>
                    <a:pt x="1608751" y="505224"/>
                    <a:pt x="1605699" y="503848"/>
                    <a:pt x="1602557" y="502801"/>
                  </a:cubicBezTo>
                  <a:cubicBezTo>
                    <a:pt x="1591035" y="503848"/>
                    <a:pt x="1579171" y="502962"/>
                    <a:pt x="1567992" y="505943"/>
                  </a:cubicBezTo>
                  <a:cubicBezTo>
                    <a:pt x="1556378" y="509040"/>
                    <a:pt x="1555461" y="517211"/>
                    <a:pt x="1549139" y="524797"/>
                  </a:cubicBezTo>
                  <a:cubicBezTo>
                    <a:pt x="1546294" y="528211"/>
                    <a:pt x="1542440" y="530716"/>
                    <a:pt x="1539712" y="534224"/>
                  </a:cubicBezTo>
                  <a:cubicBezTo>
                    <a:pt x="1535075" y="540186"/>
                    <a:pt x="1534470" y="551245"/>
                    <a:pt x="1527143" y="553077"/>
                  </a:cubicBezTo>
                  <a:cubicBezTo>
                    <a:pt x="1511361" y="557024"/>
                    <a:pt x="1518671" y="554854"/>
                    <a:pt x="1505147" y="559362"/>
                  </a:cubicBezTo>
                  <a:cubicBezTo>
                    <a:pt x="1502005" y="562504"/>
                    <a:pt x="1499605" y="566631"/>
                    <a:pt x="1495720" y="568789"/>
                  </a:cubicBezTo>
                  <a:cubicBezTo>
                    <a:pt x="1489929" y="572006"/>
                    <a:pt x="1476866" y="575073"/>
                    <a:pt x="1476866" y="575073"/>
                  </a:cubicBezTo>
                  <a:cubicBezTo>
                    <a:pt x="1469169" y="580205"/>
                    <a:pt x="1465018" y="584500"/>
                    <a:pt x="1454871" y="584500"/>
                  </a:cubicBezTo>
                  <a:cubicBezTo>
                    <a:pt x="1449530" y="584500"/>
                    <a:pt x="1444396" y="582405"/>
                    <a:pt x="1439159" y="581358"/>
                  </a:cubicBezTo>
                  <a:lnTo>
                    <a:pt x="1429732" y="553077"/>
                  </a:lnTo>
                  <a:cubicBezTo>
                    <a:pt x="1428685" y="549935"/>
                    <a:pt x="1429346" y="545488"/>
                    <a:pt x="1426590" y="543651"/>
                  </a:cubicBezTo>
                  <a:lnTo>
                    <a:pt x="1417163" y="537366"/>
                  </a:lnTo>
                  <a:cubicBezTo>
                    <a:pt x="1410879" y="538413"/>
                    <a:pt x="1404008" y="537659"/>
                    <a:pt x="1398310" y="540508"/>
                  </a:cubicBezTo>
                  <a:cubicBezTo>
                    <a:pt x="1395348" y="541989"/>
                    <a:pt x="1386370" y="561246"/>
                    <a:pt x="1385741" y="562504"/>
                  </a:cubicBezTo>
                  <a:cubicBezTo>
                    <a:pt x="1379459" y="593909"/>
                    <a:pt x="1388261" y="565009"/>
                    <a:pt x="1373172" y="587642"/>
                  </a:cubicBezTo>
                  <a:cubicBezTo>
                    <a:pt x="1371335" y="590398"/>
                    <a:pt x="1372371" y="594727"/>
                    <a:pt x="1370029" y="597069"/>
                  </a:cubicBezTo>
                  <a:cubicBezTo>
                    <a:pt x="1364688" y="602410"/>
                    <a:pt x="1357460" y="605448"/>
                    <a:pt x="1351176" y="609638"/>
                  </a:cubicBezTo>
                  <a:cubicBezTo>
                    <a:pt x="1348034" y="611733"/>
                    <a:pt x="1344420" y="613252"/>
                    <a:pt x="1341749" y="615923"/>
                  </a:cubicBezTo>
                  <a:cubicBezTo>
                    <a:pt x="1338607" y="619065"/>
                    <a:pt x="1335167" y="621936"/>
                    <a:pt x="1332322" y="625350"/>
                  </a:cubicBezTo>
                  <a:cubicBezTo>
                    <a:pt x="1329905" y="628251"/>
                    <a:pt x="1329240" y="632775"/>
                    <a:pt x="1326038" y="634776"/>
                  </a:cubicBezTo>
                  <a:cubicBezTo>
                    <a:pt x="1320420" y="638287"/>
                    <a:pt x="1313469" y="638966"/>
                    <a:pt x="1307184" y="641061"/>
                  </a:cubicBezTo>
                  <a:cubicBezTo>
                    <a:pt x="1290734" y="646544"/>
                    <a:pt x="1301029" y="643736"/>
                    <a:pt x="1275761" y="647345"/>
                  </a:cubicBezTo>
                  <a:cubicBezTo>
                    <a:pt x="1272619" y="648393"/>
                    <a:pt x="1269230" y="648879"/>
                    <a:pt x="1266335" y="650488"/>
                  </a:cubicBezTo>
                  <a:cubicBezTo>
                    <a:pt x="1259732" y="654156"/>
                    <a:pt x="1254647" y="660669"/>
                    <a:pt x="1247481" y="663057"/>
                  </a:cubicBezTo>
                  <a:lnTo>
                    <a:pt x="1238054" y="666199"/>
                  </a:lnTo>
                  <a:cubicBezTo>
                    <a:pt x="1216530" y="687723"/>
                    <a:pt x="1224130" y="677658"/>
                    <a:pt x="1212916" y="694480"/>
                  </a:cubicBezTo>
                  <a:cubicBezTo>
                    <a:pt x="1211869" y="700764"/>
                    <a:pt x="1212362" y="707511"/>
                    <a:pt x="1209774" y="713333"/>
                  </a:cubicBezTo>
                  <a:cubicBezTo>
                    <a:pt x="1207969" y="717394"/>
                    <a:pt x="1203761" y="719915"/>
                    <a:pt x="1200347" y="722760"/>
                  </a:cubicBezTo>
                  <a:cubicBezTo>
                    <a:pt x="1197446" y="725178"/>
                    <a:pt x="1194298" y="727355"/>
                    <a:pt x="1190920" y="729044"/>
                  </a:cubicBezTo>
                  <a:cubicBezTo>
                    <a:pt x="1185892" y="731558"/>
                    <a:pt x="1173630" y="733985"/>
                    <a:pt x="1168924" y="735329"/>
                  </a:cubicBezTo>
                  <a:cubicBezTo>
                    <a:pt x="1165739" y="736239"/>
                    <a:pt x="1162639" y="737424"/>
                    <a:pt x="1159497" y="738471"/>
                  </a:cubicBezTo>
                  <a:cubicBezTo>
                    <a:pt x="1156355" y="740566"/>
                    <a:pt x="1152558" y="741914"/>
                    <a:pt x="1150071" y="744756"/>
                  </a:cubicBezTo>
                  <a:cubicBezTo>
                    <a:pt x="1141333" y="754742"/>
                    <a:pt x="1139138" y="765661"/>
                    <a:pt x="1128075" y="773036"/>
                  </a:cubicBezTo>
                  <a:cubicBezTo>
                    <a:pt x="1125319" y="774873"/>
                    <a:pt x="1121790" y="775131"/>
                    <a:pt x="1118648" y="776178"/>
                  </a:cubicBezTo>
                  <a:cubicBezTo>
                    <a:pt x="1108174" y="775131"/>
                    <a:pt x="1097347" y="775928"/>
                    <a:pt x="1087225" y="773036"/>
                  </a:cubicBezTo>
                  <a:cubicBezTo>
                    <a:pt x="1070347" y="768214"/>
                    <a:pt x="1073112" y="755998"/>
                    <a:pt x="1071514" y="741614"/>
                  </a:cubicBezTo>
                  <a:cubicBezTo>
                    <a:pt x="1070236" y="730116"/>
                    <a:pt x="1073264" y="717533"/>
                    <a:pt x="1068372" y="707049"/>
                  </a:cubicBezTo>
                  <a:cubicBezTo>
                    <a:pt x="1065178" y="700204"/>
                    <a:pt x="1049518" y="694480"/>
                    <a:pt x="1049518" y="694480"/>
                  </a:cubicBezTo>
                  <a:cubicBezTo>
                    <a:pt x="1043233" y="696575"/>
                    <a:pt x="1032759" y="694479"/>
                    <a:pt x="1030664" y="700764"/>
                  </a:cubicBezTo>
                  <a:cubicBezTo>
                    <a:pt x="1029617" y="703906"/>
                    <a:pt x="1028240" y="706958"/>
                    <a:pt x="1027522" y="710191"/>
                  </a:cubicBezTo>
                  <a:cubicBezTo>
                    <a:pt x="1026140" y="716410"/>
                    <a:pt x="1025762" y="722825"/>
                    <a:pt x="1024380" y="729044"/>
                  </a:cubicBezTo>
                  <a:cubicBezTo>
                    <a:pt x="1022919" y="735617"/>
                    <a:pt x="1019797" y="743054"/>
                    <a:pt x="1014953" y="747898"/>
                  </a:cubicBezTo>
                  <a:cubicBezTo>
                    <a:pt x="1012282" y="750569"/>
                    <a:pt x="1009251" y="753562"/>
                    <a:pt x="1005526" y="754183"/>
                  </a:cubicBezTo>
                  <a:cubicBezTo>
                    <a:pt x="989994" y="756772"/>
                    <a:pt x="974103" y="756278"/>
                    <a:pt x="958392" y="757325"/>
                  </a:cubicBezTo>
                  <a:cubicBezTo>
                    <a:pt x="943728" y="755230"/>
                    <a:pt x="928539" y="755458"/>
                    <a:pt x="914400" y="751040"/>
                  </a:cubicBezTo>
                  <a:cubicBezTo>
                    <a:pt x="910796" y="749914"/>
                    <a:pt x="909805" y="744992"/>
                    <a:pt x="908116" y="741614"/>
                  </a:cubicBezTo>
                  <a:cubicBezTo>
                    <a:pt x="906635" y="738651"/>
                    <a:pt x="905884" y="735372"/>
                    <a:pt x="904974" y="732187"/>
                  </a:cubicBezTo>
                  <a:cubicBezTo>
                    <a:pt x="903787" y="728035"/>
                    <a:pt x="904529" y="722990"/>
                    <a:pt x="901831" y="719618"/>
                  </a:cubicBezTo>
                  <a:cubicBezTo>
                    <a:pt x="899762" y="717032"/>
                    <a:pt x="895367" y="717956"/>
                    <a:pt x="892405" y="716475"/>
                  </a:cubicBezTo>
                  <a:cubicBezTo>
                    <a:pt x="889027" y="714786"/>
                    <a:pt x="886449" y="711679"/>
                    <a:pt x="882978" y="710191"/>
                  </a:cubicBezTo>
                  <a:cubicBezTo>
                    <a:pt x="872579" y="705735"/>
                    <a:pt x="844525" y="704460"/>
                    <a:pt x="838986" y="703906"/>
                  </a:cubicBezTo>
                  <a:cubicBezTo>
                    <a:pt x="812070" y="697177"/>
                    <a:pt x="829559" y="705938"/>
                    <a:pt x="829559" y="659915"/>
                  </a:cubicBezTo>
                  <a:cubicBezTo>
                    <a:pt x="829559" y="648443"/>
                    <a:pt x="826584" y="633788"/>
                    <a:pt x="823275" y="622207"/>
                  </a:cubicBezTo>
                  <a:cubicBezTo>
                    <a:pt x="822365" y="619022"/>
                    <a:pt x="822165" y="615395"/>
                    <a:pt x="820132" y="612781"/>
                  </a:cubicBezTo>
                  <a:cubicBezTo>
                    <a:pt x="814675" y="605766"/>
                    <a:pt x="806209" y="601322"/>
                    <a:pt x="801279" y="593927"/>
                  </a:cubicBezTo>
                  <a:cubicBezTo>
                    <a:pt x="799184" y="590785"/>
                    <a:pt x="797665" y="587170"/>
                    <a:pt x="794994" y="584500"/>
                  </a:cubicBezTo>
                  <a:cubicBezTo>
                    <a:pt x="792324" y="581830"/>
                    <a:pt x="789018" y="579750"/>
                    <a:pt x="785567" y="578216"/>
                  </a:cubicBezTo>
                  <a:cubicBezTo>
                    <a:pt x="751913" y="563258"/>
                    <a:pt x="778622" y="579868"/>
                    <a:pt x="757287" y="565647"/>
                  </a:cubicBezTo>
                  <a:cubicBezTo>
                    <a:pt x="756240" y="562505"/>
                    <a:pt x="754532" y="559510"/>
                    <a:pt x="754145" y="556220"/>
                  </a:cubicBezTo>
                  <a:cubicBezTo>
                    <a:pt x="752427" y="541619"/>
                    <a:pt x="754791" y="526433"/>
                    <a:pt x="751003" y="512228"/>
                  </a:cubicBezTo>
                  <a:cubicBezTo>
                    <a:pt x="750150" y="509028"/>
                    <a:pt x="744809" y="509805"/>
                    <a:pt x="741576" y="509086"/>
                  </a:cubicBezTo>
                  <a:cubicBezTo>
                    <a:pt x="735356" y="507704"/>
                    <a:pt x="729007" y="506991"/>
                    <a:pt x="722722" y="505943"/>
                  </a:cubicBezTo>
                  <a:cubicBezTo>
                    <a:pt x="720627" y="502801"/>
                    <a:pt x="719387" y="498876"/>
                    <a:pt x="716438" y="496517"/>
                  </a:cubicBezTo>
                  <a:cubicBezTo>
                    <a:pt x="713851" y="494448"/>
                    <a:pt x="707770" y="496598"/>
                    <a:pt x="707011" y="493374"/>
                  </a:cubicBezTo>
                  <a:cubicBezTo>
                    <a:pt x="703165" y="477029"/>
                    <a:pt x="704916" y="459857"/>
                    <a:pt x="703869" y="443098"/>
                  </a:cubicBezTo>
                  <a:cubicBezTo>
                    <a:pt x="695489" y="444145"/>
                    <a:pt x="686571" y="443104"/>
                    <a:pt x="678730" y="446240"/>
                  </a:cubicBezTo>
                  <a:cubicBezTo>
                    <a:pt x="670775" y="449422"/>
                    <a:pt x="669924" y="471422"/>
                    <a:pt x="669304" y="474521"/>
                  </a:cubicBezTo>
                  <a:cubicBezTo>
                    <a:pt x="668457" y="478756"/>
                    <a:pt x="667402" y="482953"/>
                    <a:pt x="666161" y="487090"/>
                  </a:cubicBezTo>
                  <a:cubicBezTo>
                    <a:pt x="660373" y="506384"/>
                    <a:pt x="664345" y="501474"/>
                    <a:pt x="656735" y="509086"/>
                  </a:cubicBezTo>
                  <a:lnTo>
                    <a:pt x="402211" y="571931"/>
                  </a:lnTo>
                  <a:lnTo>
                    <a:pt x="361361" y="524797"/>
                  </a:lnTo>
                  <a:cubicBezTo>
                    <a:pt x="362409" y="515370"/>
                    <a:pt x="363062" y="505891"/>
                    <a:pt x="364504" y="496517"/>
                  </a:cubicBezTo>
                  <a:cubicBezTo>
                    <a:pt x="365161" y="492249"/>
                    <a:pt x="365503" y="487698"/>
                    <a:pt x="367646" y="483948"/>
                  </a:cubicBezTo>
                  <a:cubicBezTo>
                    <a:pt x="369851" y="480090"/>
                    <a:pt x="373931" y="477663"/>
                    <a:pt x="377073" y="474521"/>
                  </a:cubicBezTo>
                  <a:cubicBezTo>
                    <a:pt x="378120" y="471379"/>
                    <a:pt x="378378" y="467850"/>
                    <a:pt x="380215" y="465094"/>
                  </a:cubicBezTo>
                  <a:cubicBezTo>
                    <a:pt x="382680" y="461396"/>
                    <a:pt x="386797" y="459081"/>
                    <a:pt x="389642" y="455667"/>
                  </a:cubicBezTo>
                  <a:cubicBezTo>
                    <a:pt x="392060" y="452766"/>
                    <a:pt x="393831" y="449382"/>
                    <a:pt x="395926" y="446240"/>
                  </a:cubicBezTo>
                  <a:cubicBezTo>
                    <a:pt x="392784" y="444145"/>
                    <a:pt x="389970" y="441444"/>
                    <a:pt x="386499" y="439956"/>
                  </a:cubicBezTo>
                  <a:cubicBezTo>
                    <a:pt x="376976" y="435875"/>
                    <a:pt x="351324" y="434302"/>
                    <a:pt x="345650" y="433671"/>
                  </a:cubicBezTo>
                  <a:cubicBezTo>
                    <a:pt x="340660" y="431675"/>
                    <a:pt x="324132" y="424244"/>
                    <a:pt x="317370" y="424244"/>
                  </a:cubicBezTo>
                  <a:cubicBezTo>
                    <a:pt x="308925" y="424244"/>
                    <a:pt x="300611" y="426339"/>
                    <a:pt x="292231" y="427387"/>
                  </a:cubicBezTo>
                  <a:cubicBezTo>
                    <a:pt x="290136" y="430529"/>
                    <a:pt x="287636" y="433436"/>
                    <a:pt x="285947" y="436814"/>
                  </a:cubicBezTo>
                  <a:cubicBezTo>
                    <a:pt x="283694" y="441320"/>
                    <a:pt x="280668" y="454785"/>
                    <a:pt x="279662" y="458809"/>
                  </a:cubicBezTo>
                  <a:cubicBezTo>
                    <a:pt x="247378" y="453429"/>
                    <a:pt x="260809" y="462038"/>
                    <a:pt x="260809" y="414818"/>
                  </a:cubicBezTo>
                  <a:lnTo>
                    <a:pt x="295374" y="342545"/>
                  </a:lnTo>
                  <a:lnTo>
                    <a:pt x="188537" y="339403"/>
                  </a:lnTo>
                  <a:lnTo>
                    <a:pt x="163398" y="314265"/>
                  </a:lnTo>
                  <a:lnTo>
                    <a:pt x="94269" y="314265"/>
                  </a:lnTo>
                  <a:cubicBezTo>
                    <a:pt x="95316" y="302743"/>
                    <a:pt x="94009" y="290758"/>
                    <a:pt x="97411" y="279700"/>
                  </a:cubicBezTo>
                  <a:cubicBezTo>
                    <a:pt x="98522" y="276091"/>
                    <a:pt x="104015" y="275925"/>
                    <a:pt x="106838" y="273416"/>
                  </a:cubicBezTo>
                  <a:cubicBezTo>
                    <a:pt x="113481" y="267511"/>
                    <a:pt x="120358" y="261672"/>
                    <a:pt x="125691" y="254562"/>
                  </a:cubicBezTo>
                  <a:cubicBezTo>
                    <a:pt x="128833" y="250372"/>
                    <a:pt x="132115" y="246283"/>
                    <a:pt x="135118" y="241993"/>
                  </a:cubicBezTo>
                  <a:cubicBezTo>
                    <a:pt x="139449" y="235805"/>
                    <a:pt x="142346" y="228480"/>
                    <a:pt x="147687" y="223139"/>
                  </a:cubicBezTo>
                  <a:cubicBezTo>
                    <a:pt x="150829" y="219997"/>
                    <a:pt x="154269" y="217126"/>
                    <a:pt x="157114" y="213712"/>
                  </a:cubicBezTo>
                  <a:cubicBezTo>
                    <a:pt x="164872" y="204402"/>
                    <a:pt x="160877" y="203122"/>
                    <a:pt x="172825" y="198001"/>
                  </a:cubicBezTo>
                  <a:cubicBezTo>
                    <a:pt x="183224" y="193544"/>
                    <a:pt x="211279" y="192271"/>
                    <a:pt x="216817" y="191717"/>
                  </a:cubicBezTo>
                  <a:cubicBezTo>
                    <a:pt x="231015" y="170421"/>
                    <a:pt x="215414" y="196867"/>
                    <a:pt x="226244" y="157152"/>
                  </a:cubicBezTo>
                  <a:cubicBezTo>
                    <a:pt x="228572" y="148617"/>
                    <a:pt x="235437" y="145785"/>
                    <a:pt x="241955" y="141440"/>
                  </a:cubicBezTo>
                  <a:cubicBezTo>
                    <a:pt x="238813" y="136203"/>
                    <a:pt x="237165" y="129704"/>
                    <a:pt x="232528" y="125729"/>
                  </a:cubicBezTo>
                  <a:cubicBezTo>
                    <a:pt x="229249" y="122919"/>
                    <a:pt x="224111" y="123773"/>
                    <a:pt x="219959" y="122587"/>
                  </a:cubicBezTo>
                  <a:cubicBezTo>
                    <a:pt x="205227" y="118377"/>
                    <a:pt x="214713" y="120338"/>
                    <a:pt x="197963" y="113160"/>
                  </a:cubicBezTo>
                  <a:cubicBezTo>
                    <a:pt x="194919" y="111855"/>
                    <a:pt x="191679" y="111065"/>
                    <a:pt x="188537" y="110018"/>
                  </a:cubicBezTo>
                  <a:cubicBezTo>
                    <a:pt x="187829" y="105770"/>
                    <a:pt x="184807" y="84558"/>
                    <a:pt x="182252" y="78595"/>
                  </a:cubicBezTo>
                  <a:cubicBezTo>
                    <a:pt x="180764" y="75124"/>
                    <a:pt x="178916" y="71527"/>
                    <a:pt x="175967" y="69168"/>
                  </a:cubicBezTo>
                  <a:cubicBezTo>
                    <a:pt x="173381" y="67099"/>
                    <a:pt x="169683" y="67073"/>
                    <a:pt x="166541" y="66026"/>
                  </a:cubicBezTo>
                  <a:cubicBezTo>
                    <a:pt x="165493" y="57647"/>
                    <a:pt x="164238" y="49291"/>
                    <a:pt x="163398" y="40888"/>
                  </a:cubicBezTo>
                  <a:cubicBezTo>
                    <a:pt x="160391" y="10824"/>
                    <a:pt x="172113" y="4296"/>
                    <a:pt x="150829" y="38"/>
                  </a:cubicBezTo>
                  <a:cubicBezTo>
                    <a:pt x="148775" y="-373"/>
                    <a:pt x="127262" y="2657"/>
                    <a:pt x="122549" y="3181"/>
                  </a:cubicBezTo>
                  <a:close/>
                </a:path>
              </a:pathLst>
            </a:custGeom>
            <a:solidFill>
              <a:srgbClr val="3B608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5602967" y="3873280"/>
            <a:ext cx="335348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4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229336" y="4071796"/>
            <a:ext cx="322524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5</a:t>
            </a:r>
          </a:p>
        </p:txBody>
      </p:sp>
      <p:sp>
        <p:nvSpPr>
          <p:cNvPr id="32" name="Rectangle 31"/>
          <p:cNvSpPr/>
          <p:nvPr/>
        </p:nvSpPr>
        <p:spPr>
          <a:xfrm>
            <a:off x="5975332" y="5182786"/>
            <a:ext cx="32893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3</a:t>
            </a:r>
          </a:p>
        </p:txBody>
      </p:sp>
      <p:sp>
        <p:nvSpPr>
          <p:cNvPr id="34" name="Rectangle 33"/>
          <p:cNvSpPr/>
          <p:nvPr/>
        </p:nvSpPr>
        <p:spPr>
          <a:xfrm>
            <a:off x="7818438" y="5118111"/>
            <a:ext cx="328936" cy="3970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latin typeface="+mj-lt"/>
                <a:ea typeface="ＭＳ Ｐゴシック" panose="020B0600070205080204" pitchFamily="34" charset="-128"/>
                <a:cs typeface="Georgia"/>
              </a:rPr>
              <a:t>2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319764" y="5011377"/>
            <a:ext cx="298480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latin typeface="+mj-lt"/>
                <a:ea typeface="ＭＳ Ｐゴシック" panose="020B0600070205080204" pitchFamily="34" charset="-128"/>
                <a:cs typeface="Georgia"/>
              </a:rPr>
              <a:t>1</a:t>
            </a:r>
          </a:p>
        </p:txBody>
      </p:sp>
      <p:sp>
        <p:nvSpPr>
          <p:cNvPr id="36" name="Rectangle 35"/>
          <p:cNvSpPr/>
          <p:nvPr/>
        </p:nvSpPr>
        <p:spPr>
          <a:xfrm>
            <a:off x="6339223" y="5828997"/>
            <a:ext cx="317716" cy="3429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600" b="1" dirty="0">
                <a:latin typeface="+mj-lt"/>
                <a:ea typeface="ＭＳ Ｐゴシック" panose="020B0600070205080204" pitchFamily="34" charset="-128"/>
                <a:cs typeface="Georgia"/>
              </a:rPr>
              <a:t>6</a:t>
            </a: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7391400" y="5334000"/>
            <a:ext cx="457200" cy="7620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/>
          <p:cNvCxnSpPr>
            <a:endCxn id="29" idx="242"/>
          </p:cNvCxnSpPr>
          <p:nvPr/>
        </p:nvCxnSpPr>
        <p:spPr>
          <a:xfrm flipH="1">
            <a:off x="7707484" y="5334000"/>
            <a:ext cx="674516" cy="439531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7391400" y="5181600"/>
            <a:ext cx="990600" cy="0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6603145" y="5638800"/>
            <a:ext cx="331055" cy="2909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8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20909" t="17041" r="19455" b="24123"/>
          <a:stretch/>
        </p:blipFill>
        <p:spPr>
          <a:xfrm>
            <a:off x="7044266" y="1838086"/>
            <a:ext cx="694267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</p:spTree>
    <p:extLst>
      <p:ext uri="{BB962C8B-B14F-4D97-AF65-F5344CB8AC3E}">
        <p14:creationId xmlns:p14="http://schemas.microsoft.com/office/powerpoint/2010/main" val="1228028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Maine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31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25341" y="283395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Susan Collins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B22830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33443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Angus King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DAC126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7097391"/>
              </p:ext>
            </p:extLst>
          </p:nvPr>
        </p:nvGraphicFramePr>
        <p:xfrm>
          <a:off x="514349" y="1730840"/>
          <a:ext cx="4535425" cy="1152132"/>
        </p:xfrm>
        <a:graphic>
          <a:graphicData uri="http://schemas.openxmlformats.org/drawingml/2006/table">
            <a:tbl>
              <a:tblPr/>
              <a:tblGrid>
                <a:gridCol w="4281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487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33767088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Portland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Chellie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Pingree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Most of the state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Bruce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Poliquin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41.10%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</a:tbl>
          </a:graphicData>
        </a:graphic>
      </p:graphicFrame>
      <p:sp>
        <p:nvSpPr>
          <p:cNvPr id="26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Owen </a:t>
            </a:r>
            <a:r>
              <a:rPr lang="en-US" sz="700" dirty="0" err="1" smtClean="0"/>
              <a:t>Minott</a:t>
            </a:r>
            <a:r>
              <a:rPr lang="en-US" sz="700" dirty="0" smtClean="0">
                <a:latin typeface="Georgia"/>
                <a:cs typeface="Georgia"/>
              </a:rPr>
              <a:t> and Claire </a:t>
            </a:r>
            <a:r>
              <a:rPr lang="en-US" sz="700" dirty="0" err="1" smtClean="0">
                <a:latin typeface="Georgia"/>
                <a:cs typeface="Georgia"/>
              </a:rPr>
              <a:t>Garney</a:t>
            </a:r>
            <a:r>
              <a:rPr lang="en-US" sz="700" dirty="0" smtClean="0">
                <a:latin typeface="Georgia"/>
                <a:cs typeface="Georgia"/>
              </a:rPr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27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14" b="3860"/>
          <a:stretch/>
        </p:blipFill>
        <p:spPr>
          <a:xfrm>
            <a:off x="5641141" y="1831393"/>
            <a:ext cx="810052" cy="1005840"/>
          </a:xfrm>
          <a:prstGeom prst="rect">
            <a:avLst/>
          </a:prstGeom>
          <a:ln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83"/>
          <a:stretch/>
        </p:blipFill>
        <p:spPr>
          <a:xfrm>
            <a:off x="7007678" y="1816517"/>
            <a:ext cx="808418" cy="100584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5908432" y="3348942"/>
            <a:ext cx="1533378" cy="2367136"/>
            <a:chOff x="3048000" y="1484313"/>
            <a:chExt cx="3048000" cy="4594225"/>
          </a:xfrm>
        </p:grpSpPr>
        <p:sp>
          <p:nvSpPr>
            <p:cNvPr id="28" name="Freeform 27"/>
            <p:cNvSpPr/>
            <p:nvPr/>
          </p:nvSpPr>
          <p:spPr bwMode="auto">
            <a:xfrm>
              <a:off x="3048000" y="1484313"/>
              <a:ext cx="3048000" cy="3895726"/>
            </a:xfrm>
            <a:custGeom>
              <a:avLst/>
              <a:gdLst>
                <a:gd name="connsiteX0" fmla="*/ 40640 w 2632827"/>
                <a:gd name="connsiteY0" fmla="*/ 3383280 h 3383280"/>
                <a:gd name="connsiteX1" fmla="*/ 0 w 2632827"/>
                <a:gd name="connsiteY1" fmla="*/ 1940560 h 3383280"/>
                <a:gd name="connsiteX2" fmla="*/ 50800 w 2632827"/>
                <a:gd name="connsiteY2" fmla="*/ 1899920 h 3383280"/>
                <a:gd name="connsiteX3" fmla="*/ 86360 w 2632827"/>
                <a:gd name="connsiteY3" fmla="*/ 1930400 h 3383280"/>
                <a:gd name="connsiteX4" fmla="*/ 91440 w 2632827"/>
                <a:gd name="connsiteY4" fmla="*/ 1950720 h 3383280"/>
                <a:gd name="connsiteX5" fmla="*/ 127000 w 2632827"/>
                <a:gd name="connsiteY5" fmla="*/ 1991360 h 3383280"/>
                <a:gd name="connsiteX6" fmla="*/ 162560 w 2632827"/>
                <a:gd name="connsiteY6" fmla="*/ 1986280 h 3383280"/>
                <a:gd name="connsiteX7" fmla="*/ 167640 w 2632827"/>
                <a:gd name="connsiteY7" fmla="*/ 1955800 h 3383280"/>
                <a:gd name="connsiteX8" fmla="*/ 177800 w 2632827"/>
                <a:gd name="connsiteY8" fmla="*/ 1884680 h 3383280"/>
                <a:gd name="connsiteX9" fmla="*/ 187960 w 2632827"/>
                <a:gd name="connsiteY9" fmla="*/ 1854200 h 3383280"/>
                <a:gd name="connsiteX10" fmla="*/ 193040 w 2632827"/>
                <a:gd name="connsiteY10" fmla="*/ 1838960 h 3383280"/>
                <a:gd name="connsiteX11" fmla="*/ 208280 w 2632827"/>
                <a:gd name="connsiteY11" fmla="*/ 1828800 h 3383280"/>
                <a:gd name="connsiteX12" fmla="*/ 248920 w 2632827"/>
                <a:gd name="connsiteY12" fmla="*/ 1833880 h 3383280"/>
                <a:gd name="connsiteX13" fmla="*/ 254000 w 2632827"/>
                <a:gd name="connsiteY13" fmla="*/ 1859280 h 3383280"/>
                <a:gd name="connsiteX14" fmla="*/ 299720 w 2632827"/>
                <a:gd name="connsiteY14" fmla="*/ 1854200 h 3383280"/>
                <a:gd name="connsiteX15" fmla="*/ 294640 w 2632827"/>
                <a:gd name="connsiteY15" fmla="*/ 1823720 h 3383280"/>
                <a:gd name="connsiteX16" fmla="*/ 259080 w 2632827"/>
                <a:gd name="connsiteY16" fmla="*/ 1778000 h 3383280"/>
                <a:gd name="connsiteX17" fmla="*/ 259080 w 2632827"/>
                <a:gd name="connsiteY17" fmla="*/ 1696720 h 3383280"/>
                <a:gd name="connsiteX18" fmla="*/ 274320 w 2632827"/>
                <a:gd name="connsiteY18" fmla="*/ 1691640 h 3383280"/>
                <a:gd name="connsiteX19" fmla="*/ 304800 w 2632827"/>
                <a:gd name="connsiteY19" fmla="*/ 1661160 h 3383280"/>
                <a:gd name="connsiteX20" fmla="*/ 335280 w 2632827"/>
                <a:gd name="connsiteY20" fmla="*/ 1651000 h 3383280"/>
                <a:gd name="connsiteX21" fmla="*/ 365760 w 2632827"/>
                <a:gd name="connsiteY21" fmla="*/ 1630680 h 3383280"/>
                <a:gd name="connsiteX22" fmla="*/ 381000 w 2632827"/>
                <a:gd name="connsiteY22" fmla="*/ 1615440 h 3383280"/>
                <a:gd name="connsiteX23" fmla="*/ 391160 w 2632827"/>
                <a:gd name="connsiteY23" fmla="*/ 1600200 h 3383280"/>
                <a:gd name="connsiteX24" fmla="*/ 421640 w 2632827"/>
                <a:gd name="connsiteY24" fmla="*/ 1590040 h 3383280"/>
                <a:gd name="connsiteX25" fmla="*/ 457200 w 2632827"/>
                <a:gd name="connsiteY25" fmla="*/ 1579880 h 3383280"/>
                <a:gd name="connsiteX26" fmla="*/ 482600 w 2632827"/>
                <a:gd name="connsiteY26" fmla="*/ 1544320 h 3383280"/>
                <a:gd name="connsiteX27" fmla="*/ 477520 w 2632827"/>
                <a:gd name="connsiteY27" fmla="*/ 1524000 h 3383280"/>
                <a:gd name="connsiteX28" fmla="*/ 482600 w 2632827"/>
                <a:gd name="connsiteY28" fmla="*/ 1457960 h 3383280"/>
                <a:gd name="connsiteX29" fmla="*/ 497840 w 2632827"/>
                <a:gd name="connsiteY29" fmla="*/ 1442720 h 3383280"/>
                <a:gd name="connsiteX30" fmla="*/ 518160 w 2632827"/>
                <a:gd name="connsiteY30" fmla="*/ 1412240 h 3383280"/>
                <a:gd name="connsiteX31" fmla="*/ 533400 w 2632827"/>
                <a:gd name="connsiteY31" fmla="*/ 1366520 h 3383280"/>
                <a:gd name="connsiteX32" fmla="*/ 538480 w 2632827"/>
                <a:gd name="connsiteY32" fmla="*/ 1351280 h 3383280"/>
                <a:gd name="connsiteX33" fmla="*/ 523240 w 2632827"/>
                <a:gd name="connsiteY33" fmla="*/ 1336040 h 3383280"/>
                <a:gd name="connsiteX34" fmla="*/ 492760 w 2632827"/>
                <a:gd name="connsiteY34" fmla="*/ 1310640 h 3383280"/>
                <a:gd name="connsiteX35" fmla="*/ 528320 w 2632827"/>
                <a:gd name="connsiteY35" fmla="*/ 1198880 h 3383280"/>
                <a:gd name="connsiteX36" fmla="*/ 558800 w 2632827"/>
                <a:gd name="connsiteY36" fmla="*/ 1143000 h 3383280"/>
                <a:gd name="connsiteX37" fmla="*/ 543560 w 2632827"/>
                <a:gd name="connsiteY37" fmla="*/ 1137920 h 3383280"/>
                <a:gd name="connsiteX38" fmla="*/ 533400 w 2632827"/>
                <a:gd name="connsiteY38" fmla="*/ 1122680 h 3383280"/>
                <a:gd name="connsiteX39" fmla="*/ 548640 w 2632827"/>
                <a:gd name="connsiteY39" fmla="*/ 1076960 h 3383280"/>
                <a:gd name="connsiteX40" fmla="*/ 579120 w 2632827"/>
                <a:gd name="connsiteY40" fmla="*/ 1051560 h 3383280"/>
                <a:gd name="connsiteX41" fmla="*/ 604520 w 2632827"/>
                <a:gd name="connsiteY41" fmla="*/ 1021080 h 3383280"/>
                <a:gd name="connsiteX42" fmla="*/ 619760 w 2632827"/>
                <a:gd name="connsiteY42" fmla="*/ 985520 h 3383280"/>
                <a:gd name="connsiteX43" fmla="*/ 629920 w 2632827"/>
                <a:gd name="connsiteY43" fmla="*/ 970280 h 3383280"/>
                <a:gd name="connsiteX44" fmla="*/ 660400 w 2632827"/>
                <a:gd name="connsiteY44" fmla="*/ 939800 h 3383280"/>
                <a:gd name="connsiteX45" fmla="*/ 675640 w 2632827"/>
                <a:gd name="connsiteY45" fmla="*/ 934720 h 3383280"/>
                <a:gd name="connsiteX46" fmla="*/ 690880 w 2632827"/>
                <a:gd name="connsiteY46" fmla="*/ 919480 h 3383280"/>
                <a:gd name="connsiteX47" fmla="*/ 695960 w 2632827"/>
                <a:gd name="connsiteY47" fmla="*/ 685800 h 3383280"/>
                <a:gd name="connsiteX48" fmla="*/ 1214120 w 2632827"/>
                <a:gd name="connsiteY48" fmla="*/ 0 h 3383280"/>
                <a:gd name="connsiteX49" fmla="*/ 1325880 w 2632827"/>
                <a:gd name="connsiteY49" fmla="*/ 30480 h 3383280"/>
                <a:gd name="connsiteX50" fmla="*/ 1315720 w 2632827"/>
                <a:gd name="connsiteY50" fmla="*/ 182880 h 3383280"/>
                <a:gd name="connsiteX51" fmla="*/ 1412240 w 2632827"/>
                <a:gd name="connsiteY51" fmla="*/ 243840 h 3383280"/>
                <a:gd name="connsiteX52" fmla="*/ 1518920 w 2632827"/>
                <a:gd name="connsiteY52" fmla="*/ 208280 h 3383280"/>
                <a:gd name="connsiteX53" fmla="*/ 1615440 w 2632827"/>
                <a:gd name="connsiteY53" fmla="*/ 177800 h 3383280"/>
                <a:gd name="connsiteX54" fmla="*/ 1645920 w 2632827"/>
                <a:gd name="connsiteY54" fmla="*/ 152400 h 3383280"/>
                <a:gd name="connsiteX55" fmla="*/ 1661160 w 2632827"/>
                <a:gd name="connsiteY55" fmla="*/ 142240 h 3383280"/>
                <a:gd name="connsiteX56" fmla="*/ 1742440 w 2632827"/>
                <a:gd name="connsiteY56" fmla="*/ 137160 h 3383280"/>
                <a:gd name="connsiteX57" fmla="*/ 1752600 w 2632827"/>
                <a:gd name="connsiteY57" fmla="*/ 101600 h 3383280"/>
                <a:gd name="connsiteX58" fmla="*/ 1762760 w 2632827"/>
                <a:gd name="connsiteY58" fmla="*/ 86360 h 3383280"/>
                <a:gd name="connsiteX59" fmla="*/ 1818640 w 2632827"/>
                <a:gd name="connsiteY59" fmla="*/ 91440 h 3383280"/>
                <a:gd name="connsiteX60" fmla="*/ 1833880 w 2632827"/>
                <a:gd name="connsiteY60" fmla="*/ 101600 h 3383280"/>
                <a:gd name="connsiteX61" fmla="*/ 1864360 w 2632827"/>
                <a:gd name="connsiteY61" fmla="*/ 132080 h 3383280"/>
                <a:gd name="connsiteX62" fmla="*/ 1879600 w 2632827"/>
                <a:gd name="connsiteY62" fmla="*/ 152400 h 3383280"/>
                <a:gd name="connsiteX63" fmla="*/ 1889760 w 2632827"/>
                <a:gd name="connsiteY63" fmla="*/ 167640 h 3383280"/>
                <a:gd name="connsiteX64" fmla="*/ 1905000 w 2632827"/>
                <a:gd name="connsiteY64" fmla="*/ 177800 h 3383280"/>
                <a:gd name="connsiteX65" fmla="*/ 1925320 w 2632827"/>
                <a:gd name="connsiteY65" fmla="*/ 193040 h 3383280"/>
                <a:gd name="connsiteX66" fmla="*/ 1935480 w 2632827"/>
                <a:gd name="connsiteY66" fmla="*/ 208280 h 3383280"/>
                <a:gd name="connsiteX67" fmla="*/ 1971040 w 2632827"/>
                <a:gd name="connsiteY67" fmla="*/ 228600 h 3383280"/>
                <a:gd name="connsiteX68" fmla="*/ 2016760 w 2632827"/>
                <a:gd name="connsiteY68" fmla="*/ 269240 h 3383280"/>
                <a:gd name="connsiteX69" fmla="*/ 2032000 w 2632827"/>
                <a:gd name="connsiteY69" fmla="*/ 284480 h 3383280"/>
                <a:gd name="connsiteX70" fmla="*/ 2062480 w 2632827"/>
                <a:gd name="connsiteY70" fmla="*/ 330200 h 3383280"/>
                <a:gd name="connsiteX71" fmla="*/ 2072640 w 2632827"/>
                <a:gd name="connsiteY71" fmla="*/ 345440 h 3383280"/>
                <a:gd name="connsiteX72" fmla="*/ 2087880 w 2632827"/>
                <a:gd name="connsiteY72" fmla="*/ 375920 h 3383280"/>
                <a:gd name="connsiteX73" fmla="*/ 2113280 w 2632827"/>
                <a:gd name="connsiteY73" fmla="*/ 381000 h 3383280"/>
                <a:gd name="connsiteX74" fmla="*/ 2118360 w 2632827"/>
                <a:gd name="connsiteY74" fmla="*/ 1366520 h 3383280"/>
                <a:gd name="connsiteX75" fmla="*/ 2108200 w 2632827"/>
                <a:gd name="connsiteY75" fmla="*/ 1432560 h 3383280"/>
                <a:gd name="connsiteX76" fmla="*/ 2113280 w 2632827"/>
                <a:gd name="connsiteY76" fmla="*/ 1590040 h 3383280"/>
                <a:gd name="connsiteX77" fmla="*/ 2143760 w 2632827"/>
                <a:gd name="connsiteY77" fmla="*/ 1610360 h 3383280"/>
                <a:gd name="connsiteX78" fmla="*/ 2159000 w 2632827"/>
                <a:gd name="connsiteY78" fmla="*/ 1620520 h 3383280"/>
                <a:gd name="connsiteX79" fmla="*/ 2189480 w 2632827"/>
                <a:gd name="connsiteY79" fmla="*/ 1630680 h 3383280"/>
                <a:gd name="connsiteX80" fmla="*/ 2199640 w 2632827"/>
                <a:gd name="connsiteY80" fmla="*/ 1645920 h 3383280"/>
                <a:gd name="connsiteX81" fmla="*/ 2204720 w 2632827"/>
                <a:gd name="connsiteY81" fmla="*/ 1661160 h 3383280"/>
                <a:gd name="connsiteX82" fmla="*/ 2219960 w 2632827"/>
                <a:gd name="connsiteY82" fmla="*/ 1676400 h 3383280"/>
                <a:gd name="connsiteX83" fmla="*/ 2331720 w 2632827"/>
                <a:gd name="connsiteY83" fmla="*/ 1691640 h 3383280"/>
                <a:gd name="connsiteX84" fmla="*/ 2346960 w 2632827"/>
                <a:gd name="connsiteY84" fmla="*/ 1701800 h 3383280"/>
                <a:gd name="connsiteX85" fmla="*/ 2346960 w 2632827"/>
                <a:gd name="connsiteY85" fmla="*/ 1762760 h 3383280"/>
                <a:gd name="connsiteX86" fmla="*/ 2331720 w 2632827"/>
                <a:gd name="connsiteY86" fmla="*/ 1772920 h 3383280"/>
                <a:gd name="connsiteX87" fmla="*/ 2321560 w 2632827"/>
                <a:gd name="connsiteY87" fmla="*/ 1808480 h 3383280"/>
                <a:gd name="connsiteX88" fmla="*/ 2326640 w 2632827"/>
                <a:gd name="connsiteY88" fmla="*/ 1828800 h 3383280"/>
                <a:gd name="connsiteX89" fmla="*/ 2341880 w 2632827"/>
                <a:gd name="connsiteY89" fmla="*/ 1869440 h 3383280"/>
                <a:gd name="connsiteX90" fmla="*/ 2336800 w 2632827"/>
                <a:gd name="connsiteY90" fmla="*/ 2001520 h 3383280"/>
                <a:gd name="connsiteX91" fmla="*/ 2362200 w 2632827"/>
                <a:gd name="connsiteY91" fmla="*/ 2047240 h 3383280"/>
                <a:gd name="connsiteX92" fmla="*/ 2377440 w 2632827"/>
                <a:gd name="connsiteY92" fmla="*/ 2052320 h 3383280"/>
                <a:gd name="connsiteX93" fmla="*/ 2392680 w 2632827"/>
                <a:gd name="connsiteY93" fmla="*/ 2062480 h 3383280"/>
                <a:gd name="connsiteX94" fmla="*/ 2484120 w 2632827"/>
                <a:gd name="connsiteY94" fmla="*/ 2072640 h 3383280"/>
                <a:gd name="connsiteX95" fmla="*/ 2499360 w 2632827"/>
                <a:gd name="connsiteY95" fmla="*/ 2082800 h 3383280"/>
                <a:gd name="connsiteX96" fmla="*/ 2519680 w 2632827"/>
                <a:gd name="connsiteY96" fmla="*/ 2113280 h 3383280"/>
                <a:gd name="connsiteX97" fmla="*/ 2545080 w 2632827"/>
                <a:gd name="connsiteY97" fmla="*/ 2148840 h 3383280"/>
                <a:gd name="connsiteX98" fmla="*/ 2555240 w 2632827"/>
                <a:gd name="connsiteY98" fmla="*/ 2164080 h 3383280"/>
                <a:gd name="connsiteX99" fmla="*/ 2565400 w 2632827"/>
                <a:gd name="connsiteY99" fmla="*/ 2194560 h 3383280"/>
                <a:gd name="connsiteX100" fmla="*/ 2570480 w 2632827"/>
                <a:gd name="connsiteY100" fmla="*/ 2260600 h 3383280"/>
                <a:gd name="connsiteX101" fmla="*/ 2575560 w 2632827"/>
                <a:gd name="connsiteY101" fmla="*/ 2275840 h 3383280"/>
                <a:gd name="connsiteX102" fmla="*/ 2560320 w 2632827"/>
                <a:gd name="connsiteY102" fmla="*/ 2286000 h 3383280"/>
                <a:gd name="connsiteX103" fmla="*/ 2560320 w 2632827"/>
                <a:gd name="connsiteY103" fmla="*/ 2336800 h 3383280"/>
                <a:gd name="connsiteX104" fmla="*/ 2565400 w 2632827"/>
                <a:gd name="connsiteY104" fmla="*/ 2352040 h 3383280"/>
                <a:gd name="connsiteX105" fmla="*/ 2626360 w 2632827"/>
                <a:gd name="connsiteY105" fmla="*/ 2357120 h 3383280"/>
                <a:gd name="connsiteX106" fmla="*/ 2621280 w 2632827"/>
                <a:gd name="connsiteY106" fmla="*/ 2407920 h 3383280"/>
                <a:gd name="connsiteX107" fmla="*/ 2595880 w 2632827"/>
                <a:gd name="connsiteY107" fmla="*/ 2418080 h 3383280"/>
                <a:gd name="connsiteX108" fmla="*/ 2565400 w 2632827"/>
                <a:gd name="connsiteY108" fmla="*/ 2428240 h 3383280"/>
                <a:gd name="connsiteX109" fmla="*/ 2540000 w 2632827"/>
                <a:gd name="connsiteY109" fmla="*/ 2463800 h 3383280"/>
                <a:gd name="connsiteX110" fmla="*/ 2524760 w 2632827"/>
                <a:gd name="connsiteY110" fmla="*/ 2504440 h 3383280"/>
                <a:gd name="connsiteX111" fmla="*/ 2494280 w 2632827"/>
                <a:gd name="connsiteY111" fmla="*/ 2514600 h 3383280"/>
                <a:gd name="connsiteX112" fmla="*/ 2463800 w 2632827"/>
                <a:gd name="connsiteY112" fmla="*/ 2534920 h 3383280"/>
                <a:gd name="connsiteX113" fmla="*/ 2402840 w 2632827"/>
                <a:gd name="connsiteY113" fmla="*/ 2529840 h 3383280"/>
                <a:gd name="connsiteX114" fmla="*/ 2392680 w 2632827"/>
                <a:gd name="connsiteY114" fmla="*/ 2509520 h 3383280"/>
                <a:gd name="connsiteX115" fmla="*/ 2377440 w 2632827"/>
                <a:gd name="connsiteY115" fmla="*/ 2499360 h 3383280"/>
                <a:gd name="connsiteX116" fmla="*/ 2336800 w 2632827"/>
                <a:gd name="connsiteY116" fmla="*/ 2519680 h 3383280"/>
                <a:gd name="connsiteX117" fmla="*/ 2331720 w 2632827"/>
                <a:gd name="connsiteY117" fmla="*/ 2540000 h 3383280"/>
                <a:gd name="connsiteX118" fmla="*/ 2306320 w 2632827"/>
                <a:gd name="connsiteY118" fmla="*/ 2616200 h 3383280"/>
                <a:gd name="connsiteX119" fmla="*/ 2291080 w 2632827"/>
                <a:gd name="connsiteY119" fmla="*/ 2631440 h 3383280"/>
                <a:gd name="connsiteX120" fmla="*/ 2240280 w 2632827"/>
                <a:gd name="connsiteY120" fmla="*/ 2636520 h 3383280"/>
                <a:gd name="connsiteX121" fmla="*/ 2235200 w 2632827"/>
                <a:gd name="connsiteY121" fmla="*/ 2672080 h 3383280"/>
                <a:gd name="connsiteX122" fmla="*/ 2204720 w 2632827"/>
                <a:gd name="connsiteY122" fmla="*/ 2682240 h 3383280"/>
                <a:gd name="connsiteX123" fmla="*/ 2159000 w 2632827"/>
                <a:gd name="connsiteY123" fmla="*/ 2667000 h 3383280"/>
                <a:gd name="connsiteX124" fmla="*/ 2169160 w 2632827"/>
                <a:gd name="connsiteY124" fmla="*/ 2651760 h 3383280"/>
                <a:gd name="connsiteX125" fmla="*/ 2174240 w 2632827"/>
                <a:gd name="connsiteY125" fmla="*/ 2636520 h 3383280"/>
                <a:gd name="connsiteX126" fmla="*/ 2159000 w 2632827"/>
                <a:gd name="connsiteY126" fmla="*/ 2585720 h 3383280"/>
                <a:gd name="connsiteX127" fmla="*/ 2128520 w 2632827"/>
                <a:gd name="connsiteY127" fmla="*/ 2575560 h 3383280"/>
                <a:gd name="connsiteX128" fmla="*/ 2092960 w 2632827"/>
                <a:gd name="connsiteY128" fmla="*/ 2590800 h 3383280"/>
                <a:gd name="connsiteX129" fmla="*/ 2082800 w 2632827"/>
                <a:gd name="connsiteY129" fmla="*/ 2606040 h 3383280"/>
                <a:gd name="connsiteX130" fmla="*/ 2077720 w 2632827"/>
                <a:gd name="connsiteY130" fmla="*/ 2646680 h 3383280"/>
                <a:gd name="connsiteX131" fmla="*/ 2062480 w 2632827"/>
                <a:gd name="connsiteY131" fmla="*/ 2661920 h 3383280"/>
                <a:gd name="connsiteX132" fmla="*/ 2037080 w 2632827"/>
                <a:gd name="connsiteY132" fmla="*/ 2712720 h 3383280"/>
                <a:gd name="connsiteX133" fmla="*/ 2016760 w 2632827"/>
                <a:gd name="connsiteY133" fmla="*/ 2727960 h 3383280"/>
                <a:gd name="connsiteX134" fmla="*/ 1986280 w 2632827"/>
                <a:gd name="connsiteY134" fmla="*/ 2733040 h 3383280"/>
                <a:gd name="connsiteX135" fmla="*/ 1960880 w 2632827"/>
                <a:gd name="connsiteY135" fmla="*/ 2799080 h 3383280"/>
                <a:gd name="connsiteX136" fmla="*/ 1935480 w 2632827"/>
                <a:gd name="connsiteY136" fmla="*/ 2794000 h 3383280"/>
                <a:gd name="connsiteX137" fmla="*/ 1905000 w 2632827"/>
                <a:gd name="connsiteY137" fmla="*/ 2763520 h 3383280"/>
                <a:gd name="connsiteX138" fmla="*/ 1889760 w 2632827"/>
                <a:gd name="connsiteY138" fmla="*/ 2727960 h 3383280"/>
                <a:gd name="connsiteX139" fmla="*/ 1884680 w 2632827"/>
                <a:gd name="connsiteY139" fmla="*/ 2712720 h 3383280"/>
                <a:gd name="connsiteX140" fmla="*/ 1869440 w 2632827"/>
                <a:gd name="connsiteY140" fmla="*/ 2707640 h 3383280"/>
                <a:gd name="connsiteX141" fmla="*/ 1864360 w 2632827"/>
                <a:gd name="connsiteY141" fmla="*/ 2722880 h 3383280"/>
                <a:gd name="connsiteX142" fmla="*/ 1833880 w 2632827"/>
                <a:gd name="connsiteY142" fmla="*/ 2733040 h 3383280"/>
                <a:gd name="connsiteX143" fmla="*/ 1844040 w 2632827"/>
                <a:gd name="connsiteY143" fmla="*/ 2794000 h 3383280"/>
                <a:gd name="connsiteX144" fmla="*/ 1849120 w 2632827"/>
                <a:gd name="connsiteY144" fmla="*/ 2809240 h 3383280"/>
                <a:gd name="connsiteX145" fmla="*/ 1854200 w 2632827"/>
                <a:gd name="connsiteY145" fmla="*/ 2834640 h 3383280"/>
                <a:gd name="connsiteX146" fmla="*/ 1849120 w 2632827"/>
                <a:gd name="connsiteY146" fmla="*/ 2870200 h 3383280"/>
                <a:gd name="connsiteX147" fmla="*/ 1833880 w 2632827"/>
                <a:gd name="connsiteY147" fmla="*/ 2875280 h 3383280"/>
                <a:gd name="connsiteX148" fmla="*/ 1772920 w 2632827"/>
                <a:gd name="connsiteY148" fmla="*/ 2880360 h 3383280"/>
                <a:gd name="connsiteX149" fmla="*/ 1778000 w 2632827"/>
                <a:gd name="connsiteY149" fmla="*/ 2946400 h 3383280"/>
                <a:gd name="connsiteX150" fmla="*/ 1727200 w 2632827"/>
                <a:gd name="connsiteY150" fmla="*/ 2941320 h 3383280"/>
                <a:gd name="connsiteX151" fmla="*/ 1711960 w 2632827"/>
                <a:gd name="connsiteY151" fmla="*/ 2926080 h 3383280"/>
                <a:gd name="connsiteX152" fmla="*/ 1706880 w 2632827"/>
                <a:gd name="connsiteY152" fmla="*/ 2839720 h 3383280"/>
                <a:gd name="connsiteX153" fmla="*/ 1701800 w 2632827"/>
                <a:gd name="connsiteY153" fmla="*/ 2824480 h 3383280"/>
                <a:gd name="connsiteX154" fmla="*/ 1706880 w 2632827"/>
                <a:gd name="connsiteY154" fmla="*/ 2783840 h 3383280"/>
                <a:gd name="connsiteX155" fmla="*/ 1696720 w 2632827"/>
                <a:gd name="connsiteY155" fmla="*/ 2733040 h 3383280"/>
                <a:gd name="connsiteX156" fmla="*/ 1671320 w 2632827"/>
                <a:gd name="connsiteY156" fmla="*/ 2743200 h 3383280"/>
                <a:gd name="connsiteX157" fmla="*/ 1661160 w 2632827"/>
                <a:gd name="connsiteY157" fmla="*/ 2763520 h 3383280"/>
                <a:gd name="connsiteX158" fmla="*/ 1651000 w 2632827"/>
                <a:gd name="connsiteY158" fmla="*/ 2778760 h 3383280"/>
                <a:gd name="connsiteX159" fmla="*/ 1630680 w 2632827"/>
                <a:gd name="connsiteY159" fmla="*/ 2788920 h 3383280"/>
                <a:gd name="connsiteX160" fmla="*/ 1600200 w 2632827"/>
                <a:gd name="connsiteY160" fmla="*/ 2824480 h 3383280"/>
                <a:gd name="connsiteX161" fmla="*/ 1620520 w 2632827"/>
                <a:gd name="connsiteY161" fmla="*/ 2839720 h 3383280"/>
                <a:gd name="connsiteX162" fmla="*/ 1630680 w 2632827"/>
                <a:gd name="connsiteY162" fmla="*/ 2854960 h 3383280"/>
                <a:gd name="connsiteX163" fmla="*/ 1645920 w 2632827"/>
                <a:gd name="connsiteY163" fmla="*/ 2870200 h 3383280"/>
                <a:gd name="connsiteX164" fmla="*/ 1656080 w 2632827"/>
                <a:gd name="connsiteY164" fmla="*/ 2905760 h 3383280"/>
                <a:gd name="connsiteX165" fmla="*/ 1620520 w 2632827"/>
                <a:gd name="connsiteY165" fmla="*/ 2921000 h 3383280"/>
                <a:gd name="connsiteX166" fmla="*/ 1605280 w 2632827"/>
                <a:gd name="connsiteY166" fmla="*/ 2931160 h 3383280"/>
                <a:gd name="connsiteX167" fmla="*/ 1579880 w 2632827"/>
                <a:gd name="connsiteY167" fmla="*/ 3002280 h 3383280"/>
                <a:gd name="connsiteX168" fmla="*/ 1524000 w 2632827"/>
                <a:gd name="connsiteY168" fmla="*/ 2981960 h 3383280"/>
                <a:gd name="connsiteX169" fmla="*/ 1518920 w 2632827"/>
                <a:gd name="connsiteY169" fmla="*/ 2966720 h 3383280"/>
                <a:gd name="connsiteX170" fmla="*/ 1524000 w 2632827"/>
                <a:gd name="connsiteY170" fmla="*/ 2915920 h 3383280"/>
                <a:gd name="connsiteX171" fmla="*/ 1529080 w 2632827"/>
                <a:gd name="connsiteY171" fmla="*/ 2900680 h 3383280"/>
                <a:gd name="connsiteX172" fmla="*/ 1524000 w 2632827"/>
                <a:gd name="connsiteY172" fmla="*/ 2860040 h 3383280"/>
                <a:gd name="connsiteX173" fmla="*/ 1483360 w 2632827"/>
                <a:gd name="connsiteY173" fmla="*/ 2854960 h 3383280"/>
                <a:gd name="connsiteX174" fmla="*/ 1468120 w 2632827"/>
                <a:gd name="connsiteY174" fmla="*/ 2824480 h 3383280"/>
                <a:gd name="connsiteX175" fmla="*/ 1488440 w 2632827"/>
                <a:gd name="connsiteY175" fmla="*/ 2717800 h 3383280"/>
                <a:gd name="connsiteX176" fmla="*/ 1508760 w 2632827"/>
                <a:gd name="connsiteY176" fmla="*/ 2707640 h 3383280"/>
                <a:gd name="connsiteX177" fmla="*/ 1488440 w 2632827"/>
                <a:gd name="connsiteY177" fmla="*/ 2661920 h 3383280"/>
                <a:gd name="connsiteX178" fmla="*/ 1473200 w 2632827"/>
                <a:gd name="connsiteY178" fmla="*/ 2656840 h 3383280"/>
                <a:gd name="connsiteX179" fmla="*/ 1437640 w 2632827"/>
                <a:gd name="connsiteY179" fmla="*/ 2661920 h 3383280"/>
                <a:gd name="connsiteX180" fmla="*/ 1432560 w 2632827"/>
                <a:gd name="connsiteY180" fmla="*/ 2677160 h 3383280"/>
                <a:gd name="connsiteX181" fmla="*/ 1427480 w 2632827"/>
                <a:gd name="connsiteY181" fmla="*/ 2697480 h 3383280"/>
                <a:gd name="connsiteX182" fmla="*/ 1422400 w 2632827"/>
                <a:gd name="connsiteY182" fmla="*/ 2722880 h 3383280"/>
                <a:gd name="connsiteX183" fmla="*/ 1391920 w 2632827"/>
                <a:gd name="connsiteY183" fmla="*/ 2748280 h 3383280"/>
                <a:gd name="connsiteX184" fmla="*/ 1381760 w 2632827"/>
                <a:gd name="connsiteY184" fmla="*/ 2763520 h 3383280"/>
                <a:gd name="connsiteX185" fmla="*/ 1366520 w 2632827"/>
                <a:gd name="connsiteY185" fmla="*/ 2794000 h 3383280"/>
                <a:gd name="connsiteX186" fmla="*/ 1356360 w 2632827"/>
                <a:gd name="connsiteY186" fmla="*/ 2839720 h 3383280"/>
                <a:gd name="connsiteX187" fmla="*/ 1341120 w 2632827"/>
                <a:gd name="connsiteY187" fmla="*/ 2870200 h 3383280"/>
                <a:gd name="connsiteX188" fmla="*/ 1310640 w 2632827"/>
                <a:gd name="connsiteY188" fmla="*/ 2900680 h 3383280"/>
                <a:gd name="connsiteX189" fmla="*/ 1305560 w 2632827"/>
                <a:gd name="connsiteY189" fmla="*/ 2921000 h 3383280"/>
                <a:gd name="connsiteX190" fmla="*/ 1229360 w 2632827"/>
                <a:gd name="connsiteY190" fmla="*/ 2936240 h 3383280"/>
                <a:gd name="connsiteX191" fmla="*/ 1153160 w 2632827"/>
                <a:gd name="connsiteY191" fmla="*/ 2844800 h 3383280"/>
                <a:gd name="connsiteX192" fmla="*/ 1107440 w 2632827"/>
                <a:gd name="connsiteY192" fmla="*/ 2875280 h 3383280"/>
                <a:gd name="connsiteX193" fmla="*/ 1000760 w 2632827"/>
                <a:gd name="connsiteY193" fmla="*/ 2854960 h 3383280"/>
                <a:gd name="connsiteX194" fmla="*/ 1005840 w 2632827"/>
                <a:gd name="connsiteY194" fmla="*/ 2743200 h 3383280"/>
                <a:gd name="connsiteX195" fmla="*/ 975360 w 2632827"/>
                <a:gd name="connsiteY195" fmla="*/ 2692400 h 3383280"/>
                <a:gd name="connsiteX196" fmla="*/ 985520 w 2632827"/>
                <a:gd name="connsiteY196" fmla="*/ 2646680 h 3383280"/>
                <a:gd name="connsiteX197" fmla="*/ 929640 w 2632827"/>
                <a:gd name="connsiteY197" fmla="*/ 2636520 h 3383280"/>
                <a:gd name="connsiteX198" fmla="*/ 919480 w 2632827"/>
                <a:gd name="connsiteY198" fmla="*/ 2682240 h 3383280"/>
                <a:gd name="connsiteX199" fmla="*/ 883920 w 2632827"/>
                <a:gd name="connsiteY199" fmla="*/ 2829560 h 3383280"/>
                <a:gd name="connsiteX200" fmla="*/ 711200 w 2632827"/>
                <a:gd name="connsiteY200" fmla="*/ 2788920 h 3383280"/>
                <a:gd name="connsiteX201" fmla="*/ 706120 w 2632827"/>
                <a:gd name="connsiteY201" fmla="*/ 2849880 h 3383280"/>
                <a:gd name="connsiteX202" fmla="*/ 894080 w 2632827"/>
                <a:gd name="connsiteY202" fmla="*/ 2926080 h 3383280"/>
                <a:gd name="connsiteX203" fmla="*/ 853440 w 2632827"/>
                <a:gd name="connsiteY203" fmla="*/ 2951480 h 3383280"/>
                <a:gd name="connsiteX204" fmla="*/ 838200 w 2632827"/>
                <a:gd name="connsiteY204" fmla="*/ 3032760 h 3383280"/>
                <a:gd name="connsiteX205" fmla="*/ 792480 w 2632827"/>
                <a:gd name="connsiteY205" fmla="*/ 3027680 h 3383280"/>
                <a:gd name="connsiteX206" fmla="*/ 777240 w 2632827"/>
                <a:gd name="connsiteY206" fmla="*/ 3032760 h 3383280"/>
                <a:gd name="connsiteX207" fmla="*/ 772160 w 2632827"/>
                <a:gd name="connsiteY207" fmla="*/ 3058160 h 3383280"/>
                <a:gd name="connsiteX208" fmla="*/ 756920 w 2632827"/>
                <a:gd name="connsiteY208" fmla="*/ 3063240 h 3383280"/>
                <a:gd name="connsiteX209" fmla="*/ 706120 w 2632827"/>
                <a:gd name="connsiteY209" fmla="*/ 3073400 h 3383280"/>
                <a:gd name="connsiteX210" fmla="*/ 670560 w 2632827"/>
                <a:gd name="connsiteY210" fmla="*/ 3073400 h 3383280"/>
                <a:gd name="connsiteX211" fmla="*/ 655320 w 2632827"/>
                <a:gd name="connsiteY211" fmla="*/ 3200400 h 3383280"/>
                <a:gd name="connsiteX212" fmla="*/ 594360 w 2632827"/>
                <a:gd name="connsiteY212" fmla="*/ 3266440 h 3383280"/>
                <a:gd name="connsiteX213" fmla="*/ 472440 w 2632827"/>
                <a:gd name="connsiteY213" fmla="*/ 3149600 h 3383280"/>
                <a:gd name="connsiteX214" fmla="*/ 447040 w 2632827"/>
                <a:gd name="connsiteY214" fmla="*/ 3175000 h 3383280"/>
                <a:gd name="connsiteX215" fmla="*/ 355600 w 2632827"/>
                <a:gd name="connsiteY215" fmla="*/ 3149600 h 3383280"/>
                <a:gd name="connsiteX216" fmla="*/ 294640 w 2632827"/>
                <a:gd name="connsiteY216" fmla="*/ 3159760 h 3383280"/>
                <a:gd name="connsiteX217" fmla="*/ 248920 w 2632827"/>
                <a:gd name="connsiteY217" fmla="*/ 3083560 h 3383280"/>
                <a:gd name="connsiteX218" fmla="*/ 279400 w 2632827"/>
                <a:gd name="connsiteY218" fmla="*/ 3017520 h 3383280"/>
                <a:gd name="connsiteX219" fmla="*/ 152400 w 2632827"/>
                <a:gd name="connsiteY219" fmla="*/ 3068320 h 3383280"/>
                <a:gd name="connsiteX220" fmla="*/ 233680 w 2632827"/>
                <a:gd name="connsiteY220" fmla="*/ 3175000 h 3383280"/>
                <a:gd name="connsiteX221" fmla="*/ 193040 w 2632827"/>
                <a:gd name="connsiteY221" fmla="*/ 3256280 h 3383280"/>
                <a:gd name="connsiteX222" fmla="*/ 198120 w 2632827"/>
                <a:gd name="connsiteY222" fmla="*/ 3327400 h 3383280"/>
                <a:gd name="connsiteX223" fmla="*/ 40640 w 2632827"/>
                <a:gd name="connsiteY223" fmla="*/ 3383280 h 3383280"/>
                <a:gd name="connsiteX0" fmla="*/ 27761 w 2632827"/>
                <a:gd name="connsiteY0" fmla="*/ 3363962 h 3363962"/>
                <a:gd name="connsiteX1" fmla="*/ 0 w 2632827"/>
                <a:gd name="connsiteY1" fmla="*/ 1940560 h 3363962"/>
                <a:gd name="connsiteX2" fmla="*/ 50800 w 2632827"/>
                <a:gd name="connsiteY2" fmla="*/ 1899920 h 3363962"/>
                <a:gd name="connsiteX3" fmla="*/ 86360 w 2632827"/>
                <a:gd name="connsiteY3" fmla="*/ 1930400 h 3363962"/>
                <a:gd name="connsiteX4" fmla="*/ 91440 w 2632827"/>
                <a:gd name="connsiteY4" fmla="*/ 1950720 h 3363962"/>
                <a:gd name="connsiteX5" fmla="*/ 127000 w 2632827"/>
                <a:gd name="connsiteY5" fmla="*/ 1991360 h 3363962"/>
                <a:gd name="connsiteX6" fmla="*/ 162560 w 2632827"/>
                <a:gd name="connsiteY6" fmla="*/ 1986280 h 3363962"/>
                <a:gd name="connsiteX7" fmla="*/ 167640 w 2632827"/>
                <a:gd name="connsiteY7" fmla="*/ 1955800 h 3363962"/>
                <a:gd name="connsiteX8" fmla="*/ 177800 w 2632827"/>
                <a:gd name="connsiteY8" fmla="*/ 1884680 h 3363962"/>
                <a:gd name="connsiteX9" fmla="*/ 187960 w 2632827"/>
                <a:gd name="connsiteY9" fmla="*/ 1854200 h 3363962"/>
                <a:gd name="connsiteX10" fmla="*/ 193040 w 2632827"/>
                <a:gd name="connsiteY10" fmla="*/ 1838960 h 3363962"/>
                <a:gd name="connsiteX11" fmla="*/ 208280 w 2632827"/>
                <a:gd name="connsiteY11" fmla="*/ 1828800 h 3363962"/>
                <a:gd name="connsiteX12" fmla="*/ 248920 w 2632827"/>
                <a:gd name="connsiteY12" fmla="*/ 1833880 h 3363962"/>
                <a:gd name="connsiteX13" fmla="*/ 254000 w 2632827"/>
                <a:gd name="connsiteY13" fmla="*/ 1859280 h 3363962"/>
                <a:gd name="connsiteX14" fmla="*/ 299720 w 2632827"/>
                <a:gd name="connsiteY14" fmla="*/ 1854200 h 3363962"/>
                <a:gd name="connsiteX15" fmla="*/ 294640 w 2632827"/>
                <a:gd name="connsiteY15" fmla="*/ 1823720 h 3363962"/>
                <a:gd name="connsiteX16" fmla="*/ 259080 w 2632827"/>
                <a:gd name="connsiteY16" fmla="*/ 1778000 h 3363962"/>
                <a:gd name="connsiteX17" fmla="*/ 259080 w 2632827"/>
                <a:gd name="connsiteY17" fmla="*/ 1696720 h 3363962"/>
                <a:gd name="connsiteX18" fmla="*/ 274320 w 2632827"/>
                <a:gd name="connsiteY18" fmla="*/ 1691640 h 3363962"/>
                <a:gd name="connsiteX19" fmla="*/ 304800 w 2632827"/>
                <a:gd name="connsiteY19" fmla="*/ 1661160 h 3363962"/>
                <a:gd name="connsiteX20" fmla="*/ 335280 w 2632827"/>
                <a:gd name="connsiteY20" fmla="*/ 1651000 h 3363962"/>
                <a:gd name="connsiteX21" fmla="*/ 365760 w 2632827"/>
                <a:gd name="connsiteY21" fmla="*/ 1630680 h 3363962"/>
                <a:gd name="connsiteX22" fmla="*/ 381000 w 2632827"/>
                <a:gd name="connsiteY22" fmla="*/ 1615440 h 3363962"/>
                <a:gd name="connsiteX23" fmla="*/ 391160 w 2632827"/>
                <a:gd name="connsiteY23" fmla="*/ 1600200 h 3363962"/>
                <a:gd name="connsiteX24" fmla="*/ 421640 w 2632827"/>
                <a:gd name="connsiteY24" fmla="*/ 1590040 h 3363962"/>
                <a:gd name="connsiteX25" fmla="*/ 457200 w 2632827"/>
                <a:gd name="connsiteY25" fmla="*/ 1579880 h 3363962"/>
                <a:gd name="connsiteX26" fmla="*/ 482600 w 2632827"/>
                <a:gd name="connsiteY26" fmla="*/ 1544320 h 3363962"/>
                <a:gd name="connsiteX27" fmla="*/ 477520 w 2632827"/>
                <a:gd name="connsiteY27" fmla="*/ 1524000 h 3363962"/>
                <a:gd name="connsiteX28" fmla="*/ 482600 w 2632827"/>
                <a:gd name="connsiteY28" fmla="*/ 1457960 h 3363962"/>
                <a:gd name="connsiteX29" fmla="*/ 497840 w 2632827"/>
                <a:gd name="connsiteY29" fmla="*/ 1442720 h 3363962"/>
                <a:gd name="connsiteX30" fmla="*/ 518160 w 2632827"/>
                <a:gd name="connsiteY30" fmla="*/ 1412240 h 3363962"/>
                <a:gd name="connsiteX31" fmla="*/ 533400 w 2632827"/>
                <a:gd name="connsiteY31" fmla="*/ 1366520 h 3363962"/>
                <a:gd name="connsiteX32" fmla="*/ 538480 w 2632827"/>
                <a:gd name="connsiteY32" fmla="*/ 1351280 h 3363962"/>
                <a:gd name="connsiteX33" fmla="*/ 523240 w 2632827"/>
                <a:gd name="connsiteY33" fmla="*/ 1336040 h 3363962"/>
                <a:gd name="connsiteX34" fmla="*/ 492760 w 2632827"/>
                <a:gd name="connsiteY34" fmla="*/ 1310640 h 3363962"/>
                <a:gd name="connsiteX35" fmla="*/ 528320 w 2632827"/>
                <a:gd name="connsiteY35" fmla="*/ 1198880 h 3363962"/>
                <a:gd name="connsiteX36" fmla="*/ 558800 w 2632827"/>
                <a:gd name="connsiteY36" fmla="*/ 1143000 h 3363962"/>
                <a:gd name="connsiteX37" fmla="*/ 543560 w 2632827"/>
                <a:gd name="connsiteY37" fmla="*/ 1137920 h 3363962"/>
                <a:gd name="connsiteX38" fmla="*/ 533400 w 2632827"/>
                <a:gd name="connsiteY38" fmla="*/ 1122680 h 3363962"/>
                <a:gd name="connsiteX39" fmla="*/ 548640 w 2632827"/>
                <a:gd name="connsiteY39" fmla="*/ 1076960 h 3363962"/>
                <a:gd name="connsiteX40" fmla="*/ 579120 w 2632827"/>
                <a:gd name="connsiteY40" fmla="*/ 1051560 h 3363962"/>
                <a:gd name="connsiteX41" fmla="*/ 604520 w 2632827"/>
                <a:gd name="connsiteY41" fmla="*/ 1021080 h 3363962"/>
                <a:gd name="connsiteX42" fmla="*/ 619760 w 2632827"/>
                <a:gd name="connsiteY42" fmla="*/ 985520 h 3363962"/>
                <a:gd name="connsiteX43" fmla="*/ 629920 w 2632827"/>
                <a:gd name="connsiteY43" fmla="*/ 970280 h 3363962"/>
                <a:gd name="connsiteX44" fmla="*/ 660400 w 2632827"/>
                <a:gd name="connsiteY44" fmla="*/ 939800 h 3363962"/>
                <a:gd name="connsiteX45" fmla="*/ 675640 w 2632827"/>
                <a:gd name="connsiteY45" fmla="*/ 934720 h 3363962"/>
                <a:gd name="connsiteX46" fmla="*/ 690880 w 2632827"/>
                <a:gd name="connsiteY46" fmla="*/ 919480 h 3363962"/>
                <a:gd name="connsiteX47" fmla="*/ 695960 w 2632827"/>
                <a:gd name="connsiteY47" fmla="*/ 685800 h 3363962"/>
                <a:gd name="connsiteX48" fmla="*/ 1214120 w 2632827"/>
                <a:gd name="connsiteY48" fmla="*/ 0 h 3363962"/>
                <a:gd name="connsiteX49" fmla="*/ 1325880 w 2632827"/>
                <a:gd name="connsiteY49" fmla="*/ 30480 h 3363962"/>
                <a:gd name="connsiteX50" fmla="*/ 1315720 w 2632827"/>
                <a:gd name="connsiteY50" fmla="*/ 182880 h 3363962"/>
                <a:gd name="connsiteX51" fmla="*/ 1412240 w 2632827"/>
                <a:gd name="connsiteY51" fmla="*/ 243840 h 3363962"/>
                <a:gd name="connsiteX52" fmla="*/ 1518920 w 2632827"/>
                <a:gd name="connsiteY52" fmla="*/ 208280 h 3363962"/>
                <a:gd name="connsiteX53" fmla="*/ 1615440 w 2632827"/>
                <a:gd name="connsiteY53" fmla="*/ 177800 h 3363962"/>
                <a:gd name="connsiteX54" fmla="*/ 1645920 w 2632827"/>
                <a:gd name="connsiteY54" fmla="*/ 152400 h 3363962"/>
                <a:gd name="connsiteX55" fmla="*/ 1661160 w 2632827"/>
                <a:gd name="connsiteY55" fmla="*/ 142240 h 3363962"/>
                <a:gd name="connsiteX56" fmla="*/ 1742440 w 2632827"/>
                <a:gd name="connsiteY56" fmla="*/ 137160 h 3363962"/>
                <a:gd name="connsiteX57" fmla="*/ 1752600 w 2632827"/>
                <a:gd name="connsiteY57" fmla="*/ 101600 h 3363962"/>
                <a:gd name="connsiteX58" fmla="*/ 1762760 w 2632827"/>
                <a:gd name="connsiteY58" fmla="*/ 86360 h 3363962"/>
                <a:gd name="connsiteX59" fmla="*/ 1818640 w 2632827"/>
                <a:gd name="connsiteY59" fmla="*/ 91440 h 3363962"/>
                <a:gd name="connsiteX60" fmla="*/ 1833880 w 2632827"/>
                <a:gd name="connsiteY60" fmla="*/ 101600 h 3363962"/>
                <a:gd name="connsiteX61" fmla="*/ 1864360 w 2632827"/>
                <a:gd name="connsiteY61" fmla="*/ 132080 h 3363962"/>
                <a:gd name="connsiteX62" fmla="*/ 1879600 w 2632827"/>
                <a:gd name="connsiteY62" fmla="*/ 152400 h 3363962"/>
                <a:gd name="connsiteX63" fmla="*/ 1889760 w 2632827"/>
                <a:gd name="connsiteY63" fmla="*/ 167640 h 3363962"/>
                <a:gd name="connsiteX64" fmla="*/ 1905000 w 2632827"/>
                <a:gd name="connsiteY64" fmla="*/ 177800 h 3363962"/>
                <a:gd name="connsiteX65" fmla="*/ 1925320 w 2632827"/>
                <a:gd name="connsiteY65" fmla="*/ 193040 h 3363962"/>
                <a:gd name="connsiteX66" fmla="*/ 1935480 w 2632827"/>
                <a:gd name="connsiteY66" fmla="*/ 208280 h 3363962"/>
                <a:gd name="connsiteX67" fmla="*/ 1971040 w 2632827"/>
                <a:gd name="connsiteY67" fmla="*/ 228600 h 3363962"/>
                <a:gd name="connsiteX68" fmla="*/ 2016760 w 2632827"/>
                <a:gd name="connsiteY68" fmla="*/ 269240 h 3363962"/>
                <a:gd name="connsiteX69" fmla="*/ 2032000 w 2632827"/>
                <a:gd name="connsiteY69" fmla="*/ 284480 h 3363962"/>
                <a:gd name="connsiteX70" fmla="*/ 2062480 w 2632827"/>
                <a:gd name="connsiteY70" fmla="*/ 330200 h 3363962"/>
                <a:gd name="connsiteX71" fmla="*/ 2072640 w 2632827"/>
                <a:gd name="connsiteY71" fmla="*/ 345440 h 3363962"/>
                <a:gd name="connsiteX72" fmla="*/ 2087880 w 2632827"/>
                <a:gd name="connsiteY72" fmla="*/ 375920 h 3363962"/>
                <a:gd name="connsiteX73" fmla="*/ 2113280 w 2632827"/>
                <a:gd name="connsiteY73" fmla="*/ 381000 h 3363962"/>
                <a:gd name="connsiteX74" fmla="*/ 2118360 w 2632827"/>
                <a:gd name="connsiteY74" fmla="*/ 1366520 h 3363962"/>
                <a:gd name="connsiteX75" fmla="*/ 2108200 w 2632827"/>
                <a:gd name="connsiteY75" fmla="*/ 1432560 h 3363962"/>
                <a:gd name="connsiteX76" fmla="*/ 2113280 w 2632827"/>
                <a:gd name="connsiteY76" fmla="*/ 1590040 h 3363962"/>
                <a:gd name="connsiteX77" fmla="*/ 2143760 w 2632827"/>
                <a:gd name="connsiteY77" fmla="*/ 1610360 h 3363962"/>
                <a:gd name="connsiteX78" fmla="*/ 2159000 w 2632827"/>
                <a:gd name="connsiteY78" fmla="*/ 1620520 h 3363962"/>
                <a:gd name="connsiteX79" fmla="*/ 2189480 w 2632827"/>
                <a:gd name="connsiteY79" fmla="*/ 1630680 h 3363962"/>
                <a:gd name="connsiteX80" fmla="*/ 2199640 w 2632827"/>
                <a:gd name="connsiteY80" fmla="*/ 1645920 h 3363962"/>
                <a:gd name="connsiteX81" fmla="*/ 2204720 w 2632827"/>
                <a:gd name="connsiteY81" fmla="*/ 1661160 h 3363962"/>
                <a:gd name="connsiteX82" fmla="*/ 2219960 w 2632827"/>
                <a:gd name="connsiteY82" fmla="*/ 1676400 h 3363962"/>
                <a:gd name="connsiteX83" fmla="*/ 2331720 w 2632827"/>
                <a:gd name="connsiteY83" fmla="*/ 1691640 h 3363962"/>
                <a:gd name="connsiteX84" fmla="*/ 2346960 w 2632827"/>
                <a:gd name="connsiteY84" fmla="*/ 1701800 h 3363962"/>
                <a:gd name="connsiteX85" fmla="*/ 2346960 w 2632827"/>
                <a:gd name="connsiteY85" fmla="*/ 1762760 h 3363962"/>
                <a:gd name="connsiteX86" fmla="*/ 2331720 w 2632827"/>
                <a:gd name="connsiteY86" fmla="*/ 1772920 h 3363962"/>
                <a:gd name="connsiteX87" fmla="*/ 2321560 w 2632827"/>
                <a:gd name="connsiteY87" fmla="*/ 1808480 h 3363962"/>
                <a:gd name="connsiteX88" fmla="*/ 2326640 w 2632827"/>
                <a:gd name="connsiteY88" fmla="*/ 1828800 h 3363962"/>
                <a:gd name="connsiteX89" fmla="*/ 2341880 w 2632827"/>
                <a:gd name="connsiteY89" fmla="*/ 1869440 h 3363962"/>
                <a:gd name="connsiteX90" fmla="*/ 2336800 w 2632827"/>
                <a:gd name="connsiteY90" fmla="*/ 2001520 h 3363962"/>
                <a:gd name="connsiteX91" fmla="*/ 2362200 w 2632827"/>
                <a:gd name="connsiteY91" fmla="*/ 2047240 h 3363962"/>
                <a:gd name="connsiteX92" fmla="*/ 2377440 w 2632827"/>
                <a:gd name="connsiteY92" fmla="*/ 2052320 h 3363962"/>
                <a:gd name="connsiteX93" fmla="*/ 2392680 w 2632827"/>
                <a:gd name="connsiteY93" fmla="*/ 2062480 h 3363962"/>
                <a:gd name="connsiteX94" fmla="*/ 2484120 w 2632827"/>
                <a:gd name="connsiteY94" fmla="*/ 2072640 h 3363962"/>
                <a:gd name="connsiteX95" fmla="*/ 2499360 w 2632827"/>
                <a:gd name="connsiteY95" fmla="*/ 2082800 h 3363962"/>
                <a:gd name="connsiteX96" fmla="*/ 2519680 w 2632827"/>
                <a:gd name="connsiteY96" fmla="*/ 2113280 h 3363962"/>
                <a:gd name="connsiteX97" fmla="*/ 2545080 w 2632827"/>
                <a:gd name="connsiteY97" fmla="*/ 2148840 h 3363962"/>
                <a:gd name="connsiteX98" fmla="*/ 2555240 w 2632827"/>
                <a:gd name="connsiteY98" fmla="*/ 2164080 h 3363962"/>
                <a:gd name="connsiteX99" fmla="*/ 2565400 w 2632827"/>
                <a:gd name="connsiteY99" fmla="*/ 2194560 h 3363962"/>
                <a:gd name="connsiteX100" fmla="*/ 2570480 w 2632827"/>
                <a:gd name="connsiteY100" fmla="*/ 2260600 h 3363962"/>
                <a:gd name="connsiteX101" fmla="*/ 2575560 w 2632827"/>
                <a:gd name="connsiteY101" fmla="*/ 2275840 h 3363962"/>
                <a:gd name="connsiteX102" fmla="*/ 2560320 w 2632827"/>
                <a:gd name="connsiteY102" fmla="*/ 2286000 h 3363962"/>
                <a:gd name="connsiteX103" fmla="*/ 2560320 w 2632827"/>
                <a:gd name="connsiteY103" fmla="*/ 2336800 h 3363962"/>
                <a:gd name="connsiteX104" fmla="*/ 2565400 w 2632827"/>
                <a:gd name="connsiteY104" fmla="*/ 2352040 h 3363962"/>
                <a:gd name="connsiteX105" fmla="*/ 2626360 w 2632827"/>
                <a:gd name="connsiteY105" fmla="*/ 2357120 h 3363962"/>
                <a:gd name="connsiteX106" fmla="*/ 2621280 w 2632827"/>
                <a:gd name="connsiteY106" fmla="*/ 2407920 h 3363962"/>
                <a:gd name="connsiteX107" fmla="*/ 2595880 w 2632827"/>
                <a:gd name="connsiteY107" fmla="*/ 2418080 h 3363962"/>
                <a:gd name="connsiteX108" fmla="*/ 2565400 w 2632827"/>
                <a:gd name="connsiteY108" fmla="*/ 2428240 h 3363962"/>
                <a:gd name="connsiteX109" fmla="*/ 2540000 w 2632827"/>
                <a:gd name="connsiteY109" fmla="*/ 2463800 h 3363962"/>
                <a:gd name="connsiteX110" fmla="*/ 2524760 w 2632827"/>
                <a:gd name="connsiteY110" fmla="*/ 2504440 h 3363962"/>
                <a:gd name="connsiteX111" fmla="*/ 2494280 w 2632827"/>
                <a:gd name="connsiteY111" fmla="*/ 2514600 h 3363962"/>
                <a:gd name="connsiteX112" fmla="*/ 2463800 w 2632827"/>
                <a:gd name="connsiteY112" fmla="*/ 2534920 h 3363962"/>
                <a:gd name="connsiteX113" fmla="*/ 2402840 w 2632827"/>
                <a:gd name="connsiteY113" fmla="*/ 2529840 h 3363962"/>
                <a:gd name="connsiteX114" fmla="*/ 2392680 w 2632827"/>
                <a:gd name="connsiteY114" fmla="*/ 2509520 h 3363962"/>
                <a:gd name="connsiteX115" fmla="*/ 2377440 w 2632827"/>
                <a:gd name="connsiteY115" fmla="*/ 2499360 h 3363962"/>
                <a:gd name="connsiteX116" fmla="*/ 2336800 w 2632827"/>
                <a:gd name="connsiteY116" fmla="*/ 2519680 h 3363962"/>
                <a:gd name="connsiteX117" fmla="*/ 2331720 w 2632827"/>
                <a:gd name="connsiteY117" fmla="*/ 2540000 h 3363962"/>
                <a:gd name="connsiteX118" fmla="*/ 2306320 w 2632827"/>
                <a:gd name="connsiteY118" fmla="*/ 2616200 h 3363962"/>
                <a:gd name="connsiteX119" fmla="*/ 2291080 w 2632827"/>
                <a:gd name="connsiteY119" fmla="*/ 2631440 h 3363962"/>
                <a:gd name="connsiteX120" fmla="*/ 2240280 w 2632827"/>
                <a:gd name="connsiteY120" fmla="*/ 2636520 h 3363962"/>
                <a:gd name="connsiteX121" fmla="*/ 2235200 w 2632827"/>
                <a:gd name="connsiteY121" fmla="*/ 2672080 h 3363962"/>
                <a:gd name="connsiteX122" fmla="*/ 2204720 w 2632827"/>
                <a:gd name="connsiteY122" fmla="*/ 2682240 h 3363962"/>
                <a:gd name="connsiteX123" fmla="*/ 2159000 w 2632827"/>
                <a:gd name="connsiteY123" fmla="*/ 2667000 h 3363962"/>
                <a:gd name="connsiteX124" fmla="*/ 2169160 w 2632827"/>
                <a:gd name="connsiteY124" fmla="*/ 2651760 h 3363962"/>
                <a:gd name="connsiteX125" fmla="*/ 2174240 w 2632827"/>
                <a:gd name="connsiteY125" fmla="*/ 2636520 h 3363962"/>
                <a:gd name="connsiteX126" fmla="*/ 2159000 w 2632827"/>
                <a:gd name="connsiteY126" fmla="*/ 2585720 h 3363962"/>
                <a:gd name="connsiteX127" fmla="*/ 2128520 w 2632827"/>
                <a:gd name="connsiteY127" fmla="*/ 2575560 h 3363962"/>
                <a:gd name="connsiteX128" fmla="*/ 2092960 w 2632827"/>
                <a:gd name="connsiteY128" fmla="*/ 2590800 h 3363962"/>
                <a:gd name="connsiteX129" fmla="*/ 2082800 w 2632827"/>
                <a:gd name="connsiteY129" fmla="*/ 2606040 h 3363962"/>
                <a:gd name="connsiteX130" fmla="*/ 2077720 w 2632827"/>
                <a:gd name="connsiteY130" fmla="*/ 2646680 h 3363962"/>
                <a:gd name="connsiteX131" fmla="*/ 2062480 w 2632827"/>
                <a:gd name="connsiteY131" fmla="*/ 2661920 h 3363962"/>
                <a:gd name="connsiteX132" fmla="*/ 2037080 w 2632827"/>
                <a:gd name="connsiteY132" fmla="*/ 2712720 h 3363962"/>
                <a:gd name="connsiteX133" fmla="*/ 2016760 w 2632827"/>
                <a:gd name="connsiteY133" fmla="*/ 2727960 h 3363962"/>
                <a:gd name="connsiteX134" fmla="*/ 1986280 w 2632827"/>
                <a:gd name="connsiteY134" fmla="*/ 2733040 h 3363962"/>
                <a:gd name="connsiteX135" fmla="*/ 1960880 w 2632827"/>
                <a:gd name="connsiteY135" fmla="*/ 2799080 h 3363962"/>
                <a:gd name="connsiteX136" fmla="*/ 1935480 w 2632827"/>
                <a:gd name="connsiteY136" fmla="*/ 2794000 h 3363962"/>
                <a:gd name="connsiteX137" fmla="*/ 1905000 w 2632827"/>
                <a:gd name="connsiteY137" fmla="*/ 2763520 h 3363962"/>
                <a:gd name="connsiteX138" fmla="*/ 1889760 w 2632827"/>
                <a:gd name="connsiteY138" fmla="*/ 2727960 h 3363962"/>
                <a:gd name="connsiteX139" fmla="*/ 1884680 w 2632827"/>
                <a:gd name="connsiteY139" fmla="*/ 2712720 h 3363962"/>
                <a:gd name="connsiteX140" fmla="*/ 1869440 w 2632827"/>
                <a:gd name="connsiteY140" fmla="*/ 2707640 h 3363962"/>
                <a:gd name="connsiteX141" fmla="*/ 1864360 w 2632827"/>
                <a:gd name="connsiteY141" fmla="*/ 2722880 h 3363962"/>
                <a:gd name="connsiteX142" fmla="*/ 1833880 w 2632827"/>
                <a:gd name="connsiteY142" fmla="*/ 2733040 h 3363962"/>
                <a:gd name="connsiteX143" fmla="*/ 1844040 w 2632827"/>
                <a:gd name="connsiteY143" fmla="*/ 2794000 h 3363962"/>
                <a:gd name="connsiteX144" fmla="*/ 1849120 w 2632827"/>
                <a:gd name="connsiteY144" fmla="*/ 2809240 h 3363962"/>
                <a:gd name="connsiteX145" fmla="*/ 1854200 w 2632827"/>
                <a:gd name="connsiteY145" fmla="*/ 2834640 h 3363962"/>
                <a:gd name="connsiteX146" fmla="*/ 1849120 w 2632827"/>
                <a:gd name="connsiteY146" fmla="*/ 2870200 h 3363962"/>
                <a:gd name="connsiteX147" fmla="*/ 1833880 w 2632827"/>
                <a:gd name="connsiteY147" fmla="*/ 2875280 h 3363962"/>
                <a:gd name="connsiteX148" fmla="*/ 1772920 w 2632827"/>
                <a:gd name="connsiteY148" fmla="*/ 2880360 h 3363962"/>
                <a:gd name="connsiteX149" fmla="*/ 1778000 w 2632827"/>
                <a:gd name="connsiteY149" fmla="*/ 2946400 h 3363962"/>
                <a:gd name="connsiteX150" fmla="*/ 1727200 w 2632827"/>
                <a:gd name="connsiteY150" fmla="*/ 2941320 h 3363962"/>
                <a:gd name="connsiteX151" fmla="*/ 1711960 w 2632827"/>
                <a:gd name="connsiteY151" fmla="*/ 2926080 h 3363962"/>
                <a:gd name="connsiteX152" fmla="*/ 1706880 w 2632827"/>
                <a:gd name="connsiteY152" fmla="*/ 2839720 h 3363962"/>
                <a:gd name="connsiteX153" fmla="*/ 1701800 w 2632827"/>
                <a:gd name="connsiteY153" fmla="*/ 2824480 h 3363962"/>
                <a:gd name="connsiteX154" fmla="*/ 1706880 w 2632827"/>
                <a:gd name="connsiteY154" fmla="*/ 2783840 h 3363962"/>
                <a:gd name="connsiteX155" fmla="*/ 1696720 w 2632827"/>
                <a:gd name="connsiteY155" fmla="*/ 2733040 h 3363962"/>
                <a:gd name="connsiteX156" fmla="*/ 1671320 w 2632827"/>
                <a:gd name="connsiteY156" fmla="*/ 2743200 h 3363962"/>
                <a:gd name="connsiteX157" fmla="*/ 1661160 w 2632827"/>
                <a:gd name="connsiteY157" fmla="*/ 2763520 h 3363962"/>
                <a:gd name="connsiteX158" fmla="*/ 1651000 w 2632827"/>
                <a:gd name="connsiteY158" fmla="*/ 2778760 h 3363962"/>
                <a:gd name="connsiteX159" fmla="*/ 1630680 w 2632827"/>
                <a:gd name="connsiteY159" fmla="*/ 2788920 h 3363962"/>
                <a:gd name="connsiteX160" fmla="*/ 1600200 w 2632827"/>
                <a:gd name="connsiteY160" fmla="*/ 2824480 h 3363962"/>
                <a:gd name="connsiteX161" fmla="*/ 1620520 w 2632827"/>
                <a:gd name="connsiteY161" fmla="*/ 2839720 h 3363962"/>
                <a:gd name="connsiteX162" fmla="*/ 1630680 w 2632827"/>
                <a:gd name="connsiteY162" fmla="*/ 2854960 h 3363962"/>
                <a:gd name="connsiteX163" fmla="*/ 1645920 w 2632827"/>
                <a:gd name="connsiteY163" fmla="*/ 2870200 h 3363962"/>
                <a:gd name="connsiteX164" fmla="*/ 1656080 w 2632827"/>
                <a:gd name="connsiteY164" fmla="*/ 2905760 h 3363962"/>
                <a:gd name="connsiteX165" fmla="*/ 1620520 w 2632827"/>
                <a:gd name="connsiteY165" fmla="*/ 2921000 h 3363962"/>
                <a:gd name="connsiteX166" fmla="*/ 1605280 w 2632827"/>
                <a:gd name="connsiteY166" fmla="*/ 2931160 h 3363962"/>
                <a:gd name="connsiteX167" fmla="*/ 1579880 w 2632827"/>
                <a:gd name="connsiteY167" fmla="*/ 3002280 h 3363962"/>
                <a:gd name="connsiteX168" fmla="*/ 1524000 w 2632827"/>
                <a:gd name="connsiteY168" fmla="*/ 2981960 h 3363962"/>
                <a:gd name="connsiteX169" fmla="*/ 1518920 w 2632827"/>
                <a:gd name="connsiteY169" fmla="*/ 2966720 h 3363962"/>
                <a:gd name="connsiteX170" fmla="*/ 1524000 w 2632827"/>
                <a:gd name="connsiteY170" fmla="*/ 2915920 h 3363962"/>
                <a:gd name="connsiteX171" fmla="*/ 1529080 w 2632827"/>
                <a:gd name="connsiteY171" fmla="*/ 2900680 h 3363962"/>
                <a:gd name="connsiteX172" fmla="*/ 1524000 w 2632827"/>
                <a:gd name="connsiteY172" fmla="*/ 2860040 h 3363962"/>
                <a:gd name="connsiteX173" fmla="*/ 1483360 w 2632827"/>
                <a:gd name="connsiteY173" fmla="*/ 2854960 h 3363962"/>
                <a:gd name="connsiteX174" fmla="*/ 1468120 w 2632827"/>
                <a:gd name="connsiteY174" fmla="*/ 2824480 h 3363962"/>
                <a:gd name="connsiteX175" fmla="*/ 1488440 w 2632827"/>
                <a:gd name="connsiteY175" fmla="*/ 2717800 h 3363962"/>
                <a:gd name="connsiteX176" fmla="*/ 1508760 w 2632827"/>
                <a:gd name="connsiteY176" fmla="*/ 2707640 h 3363962"/>
                <a:gd name="connsiteX177" fmla="*/ 1488440 w 2632827"/>
                <a:gd name="connsiteY177" fmla="*/ 2661920 h 3363962"/>
                <a:gd name="connsiteX178" fmla="*/ 1473200 w 2632827"/>
                <a:gd name="connsiteY178" fmla="*/ 2656840 h 3363962"/>
                <a:gd name="connsiteX179" fmla="*/ 1437640 w 2632827"/>
                <a:gd name="connsiteY179" fmla="*/ 2661920 h 3363962"/>
                <a:gd name="connsiteX180" fmla="*/ 1432560 w 2632827"/>
                <a:gd name="connsiteY180" fmla="*/ 2677160 h 3363962"/>
                <a:gd name="connsiteX181" fmla="*/ 1427480 w 2632827"/>
                <a:gd name="connsiteY181" fmla="*/ 2697480 h 3363962"/>
                <a:gd name="connsiteX182" fmla="*/ 1422400 w 2632827"/>
                <a:gd name="connsiteY182" fmla="*/ 2722880 h 3363962"/>
                <a:gd name="connsiteX183" fmla="*/ 1391920 w 2632827"/>
                <a:gd name="connsiteY183" fmla="*/ 2748280 h 3363962"/>
                <a:gd name="connsiteX184" fmla="*/ 1381760 w 2632827"/>
                <a:gd name="connsiteY184" fmla="*/ 2763520 h 3363962"/>
                <a:gd name="connsiteX185" fmla="*/ 1366520 w 2632827"/>
                <a:gd name="connsiteY185" fmla="*/ 2794000 h 3363962"/>
                <a:gd name="connsiteX186" fmla="*/ 1356360 w 2632827"/>
                <a:gd name="connsiteY186" fmla="*/ 2839720 h 3363962"/>
                <a:gd name="connsiteX187" fmla="*/ 1341120 w 2632827"/>
                <a:gd name="connsiteY187" fmla="*/ 2870200 h 3363962"/>
                <a:gd name="connsiteX188" fmla="*/ 1310640 w 2632827"/>
                <a:gd name="connsiteY188" fmla="*/ 2900680 h 3363962"/>
                <a:gd name="connsiteX189" fmla="*/ 1305560 w 2632827"/>
                <a:gd name="connsiteY189" fmla="*/ 2921000 h 3363962"/>
                <a:gd name="connsiteX190" fmla="*/ 1229360 w 2632827"/>
                <a:gd name="connsiteY190" fmla="*/ 2936240 h 3363962"/>
                <a:gd name="connsiteX191" fmla="*/ 1153160 w 2632827"/>
                <a:gd name="connsiteY191" fmla="*/ 2844800 h 3363962"/>
                <a:gd name="connsiteX192" fmla="*/ 1107440 w 2632827"/>
                <a:gd name="connsiteY192" fmla="*/ 2875280 h 3363962"/>
                <a:gd name="connsiteX193" fmla="*/ 1000760 w 2632827"/>
                <a:gd name="connsiteY193" fmla="*/ 2854960 h 3363962"/>
                <a:gd name="connsiteX194" fmla="*/ 1005840 w 2632827"/>
                <a:gd name="connsiteY194" fmla="*/ 2743200 h 3363962"/>
                <a:gd name="connsiteX195" fmla="*/ 975360 w 2632827"/>
                <a:gd name="connsiteY195" fmla="*/ 2692400 h 3363962"/>
                <a:gd name="connsiteX196" fmla="*/ 985520 w 2632827"/>
                <a:gd name="connsiteY196" fmla="*/ 2646680 h 3363962"/>
                <a:gd name="connsiteX197" fmla="*/ 929640 w 2632827"/>
                <a:gd name="connsiteY197" fmla="*/ 2636520 h 3363962"/>
                <a:gd name="connsiteX198" fmla="*/ 919480 w 2632827"/>
                <a:gd name="connsiteY198" fmla="*/ 2682240 h 3363962"/>
                <a:gd name="connsiteX199" fmla="*/ 883920 w 2632827"/>
                <a:gd name="connsiteY199" fmla="*/ 2829560 h 3363962"/>
                <a:gd name="connsiteX200" fmla="*/ 711200 w 2632827"/>
                <a:gd name="connsiteY200" fmla="*/ 2788920 h 3363962"/>
                <a:gd name="connsiteX201" fmla="*/ 706120 w 2632827"/>
                <a:gd name="connsiteY201" fmla="*/ 2849880 h 3363962"/>
                <a:gd name="connsiteX202" fmla="*/ 894080 w 2632827"/>
                <a:gd name="connsiteY202" fmla="*/ 2926080 h 3363962"/>
                <a:gd name="connsiteX203" fmla="*/ 853440 w 2632827"/>
                <a:gd name="connsiteY203" fmla="*/ 2951480 h 3363962"/>
                <a:gd name="connsiteX204" fmla="*/ 838200 w 2632827"/>
                <a:gd name="connsiteY204" fmla="*/ 3032760 h 3363962"/>
                <a:gd name="connsiteX205" fmla="*/ 792480 w 2632827"/>
                <a:gd name="connsiteY205" fmla="*/ 3027680 h 3363962"/>
                <a:gd name="connsiteX206" fmla="*/ 777240 w 2632827"/>
                <a:gd name="connsiteY206" fmla="*/ 3032760 h 3363962"/>
                <a:gd name="connsiteX207" fmla="*/ 772160 w 2632827"/>
                <a:gd name="connsiteY207" fmla="*/ 3058160 h 3363962"/>
                <a:gd name="connsiteX208" fmla="*/ 756920 w 2632827"/>
                <a:gd name="connsiteY208" fmla="*/ 3063240 h 3363962"/>
                <a:gd name="connsiteX209" fmla="*/ 706120 w 2632827"/>
                <a:gd name="connsiteY209" fmla="*/ 3073400 h 3363962"/>
                <a:gd name="connsiteX210" fmla="*/ 670560 w 2632827"/>
                <a:gd name="connsiteY210" fmla="*/ 3073400 h 3363962"/>
                <a:gd name="connsiteX211" fmla="*/ 655320 w 2632827"/>
                <a:gd name="connsiteY211" fmla="*/ 3200400 h 3363962"/>
                <a:gd name="connsiteX212" fmla="*/ 594360 w 2632827"/>
                <a:gd name="connsiteY212" fmla="*/ 3266440 h 3363962"/>
                <a:gd name="connsiteX213" fmla="*/ 472440 w 2632827"/>
                <a:gd name="connsiteY213" fmla="*/ 3149600 h 3363962"/>
                <a:gd name="connsiteX214" fmla="*/ 447040 w 2632827"/>
                <a:gd name="connsiteY214" fmla="*/ 3175000 h 3363962"/>
                <a:gd name="connsiteX215" fmla="*/ 355600 w 2632827"/>
                <a:gd name="connsiteY215" fmla="*/ 3149600 h 3363962"/>
                <a:gd name="connsiteX216" fmla="*/ 294640 w 2632827"/>
                <a:gd name="connsiteY216" fmla="*/ 3159760 h 3363962"/>
                <a:gd name="connsiteX217" fmla="*/ 248920 w 2632827"/>
                <a:gd name="connsiteY217" fmla="*/ 3083560 h 3363962"/>
                <a:gd name="connsiteX218" fmla="*/ 279400 w 2632827"/>
                <a:gd name="connsiteY218" fmla="*/ 3017520 h 3363962"/>
                <a:gd name="connsiteX219" fmla="*/ 152400 w 2632827"/>
                <a:gd name="connsiteY219" fmla="*/ 3068320 h 3363962"/>
                <a:gd name="connsiteX220" fmla="*/ 233680 w 2632827"/>
                <a:gd name="connsiteY220" fmla="*/ 3175000 h 3363962"/>
                <a:gd name="connsiteX221" fmla="*/ 193040 w 2632827"/>
                <a:gd name="connsiteY221" fmla="*/ 3256280 h 3363962"/>
                <a:gd name="connsiteX222" fmla="*/ 198120 w 2632827"/>
                <a:gd name="connsiteY222" fmla="*/ 3327400 h 3363962"/>
                <a:gd name="connsiteX223" fmla="*/ 27761 w 2632827"/>
                <a:gd name="connsiteY223" fmla="*/ 3363962 h 336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2632827" h="3363962">
                  <a:moveTo>
                    <a:pt x="27761" y="3363962"/>
                  </a:moveTo>
                  <a:lnTo>
                    <a:pt x="0" y="1940560"/>
                  </a:lnTo>
                  <a:lnTo>
                    <a:pt x="50800" y="1899920"/>
                  </a:lnTo>
                  <a:cubicBezTo>
                    <a:pt x="62653" y="1910080"/>
                    <a:pt x="76607" y="1918209"/>
                    <a:pt x="86360" y="1930400"/>
                  </a:cubicBezTo>
                  <a:cubicBezTo>
                    <a:pt x="90721" y="1935852"/>
                    <a:pt x="88318" y="1944475"/>
                    <a:pt x="91440" y="1950720"/>
                  </a:cubicBezTo>
                  <a:cubicBezTo>
                    <a:pt x="106257" y="1980353"/>
                    <a:pt x="106045" y="1977390"/>
                    <a:pt x="127000" y="1991360"/>
                  </a:cubicBezTo>
                  <a:cubicBezTo>
                    <a:pt x="138853" y="1989667"/>
                    <a:pt x="153549" y="1994165"/>
                    <a:pt x="162560" y="1986280"/>
                  </a:cubicBezTo>
                  <a:cubicBezTo>
                    <a:pt x="170312" y="1979497"/>
                    <a:pt x="166279" y="1966010"/>
                    <a:pt x="167640" y="1955800"/>
                  </a:cubicBezTo>
                  <a:cubicBezTo>
                    <a:pt x="171039" y="1930308"/>
                    <a:pt x="171196" y="1908894"/>
                    <a:pt x="177800" y="1884680"/>
                  </a:cubicBezTo>
                  <a:cubicBezTo>
                    <a:pt x="180618" y="1874348"/>
                    <a:pt x="184573" y="1864360"/>
                    <a:pt x="187960" y="1854200"/>
                  </a:cubicBezTo>
                  <a:cubicBezTo>
                    <a:pt x="189653" y="1849120"/>
                    <a:pt x="188585" y="1841930"/>
                    <a:pt x="193040" y="1838960"/>
                  </a:cubicBezTo>
                  <a:lnTo>
                    <a:pt x="208280" y="1828800"/>
                  </a:lnTo>
                  <a:cubicBezTo>
                    <a:pt x="221827" y="1830493"/>
                    <a:pt x="237561" y="1826307"/>
                    <a:pt x="248920" y="1833880"/>
                  </a:cubicBezTo>
                  <a:cubicBezTo>
                    <a:pt x="256104" y="1838669"/>
                    <a:pt x="245983" y="1856073"/>
                    <a:pt x="254000" y="1859280"/>
                  </a:cubicBezTo>
                  <a:cubicBezTo>
                    <a:pt x="268237" y="1864975"/>
                    <a:pt x="284480" y="1855893"/>
                    <a:pt x="299720" y="1854200"/>
                  </a:cubicBezTo>
                  <a:cubicBezTo>
                    <a:pt x="298027" y="1844040"/>
                    <a:pt x="298602" y="1833228"/>
                    <a:pt x="294640" y="1823720"/>
                  </a:cubicBezTo>
                  <a:cubicBezTo>
                    <a:pt x="285960" y="1802887"/>
                    <a:pt x="273762" y="1792682"/>
                    <a:pt x="259080" y="1778000"/>
                  </a:cubicBezTo>
                  <a:cubicBezTo>
                    <a:pt x="248965" y="1747654"/>
                    <a:pt x="245564" y="1744024"/>
                    <a:pt x="259080" y="1696720"/>
                  </a:cubicBezTo>
                  <a:cubicBezTo>
                    <a:pt x="260551" y="1691571"/>
                    <a:pt x="269240" y="1693333"/>
                    <a:pt x="274320" y="1691640"/>
                  </a:cubicBezTo>
                  <a:cubicBezTo>
                    <a:pt x="284480" y="1681480"/>
                    <a:pt x="291169" y="1665704"/>
                    <a:pt x="304800" y="1661160"/>
                  </a:cubicBezTo>
                  <a:lnTo>
                    <a:pt x="335280" y="1651000"/>
                  </a:lnTo>
                  <a:cubicBezTo>
                    <a:pt x="383897" y="1602383"/>
                    <a:pt x="321649" y="1660087"/>
                    <a:pt x="365760" y="1630680"/>
                  </a:cubicBezTo>
                  <a:cubicBezTo>
                    <a:pt x="371738" y="1626695"/>
                    <a:pt x="376401" y="1620959"/>
                    <a:pt x="381000" y="1615440"/>
                  </a:cubicBezTo>
                  <a:cubicBezTo>
                    <a:pt x="384909" y="1610750"/>
                    <a:pt x="385983" y="1603436"/>
                    <a:pt x="391160" y="1600200"/>
                  </a:cubicBezTo>
                  <a:cubicBezTo>
                    <a:pt x="400242" y="1594524"/>
                    <a:pt x="411250" y="1592637"/>
                    <a:pt x="421640" y="1590040"/>
                  </a:cubicBezTo>
                  <a:cubicBezTo>
                    <a:pt x="447155" y="1583661"/>
                    <a:pt x="435336" y="1587168"/>
                    <a:pt x="457200" y="1579880"/>
                  </a:cubicBezTo>
                  <a:cubicBezTo>
                    <a:pt x="466800" y="1570280"/>
                    <a:pt x="482600" y="1560538"/>
                    <a:pt x="482600" y="1544320"/>
                  </a:cubicBezTo>
                  <a:cubicBezTo>
                    <a:pt x="482600" y="1537338"/>
                    <a:pt x="479213" y="1530773"/>
                    <a:pt x="477520" y="1524000"/>
                  </a:cubicBezTo>
                  <a:cubicBezTo>
                    <a:pt x="479213" y="1501987"/>
                    <a:pt x="477245" y="1479379"/>
                    <a:pt x="482600" y="1457960"/>
                  </a:cubicBezTo>
                  <a:cubicBezTo>
                    <a:pt x="484342" y="1450990"/>
                    <a:pt x="493429" y="1448391"/>
                    <a:pt x="497840" y="1442720"/>
                  </a:cubicBezTo>
                  <a:cubicBezTo>
                    <a:pt x="505337" y="1433081"/>
                    <a:pt x="514299" y="1423824"/>
                    <a:pt x="518160" y="1412240"/>
                  </a:cubicBezTo>
                  <a:lnTo>
                    <a:pt x="533400" y="1366520"/>
                  </a:lnTo>
                  <a:lnTo>
                    <a:pt x="538480" y="1351280"/>
                  </a:lnTo>
                  <a:cubicBezTo>
                    <a:pt x="533400" y="1346200"/>
                    <a:pt x="528911" y="1340451"/>
                    <a:pt x="523240" y="1336040"/>
                  </a:cubicBezTo>
                  <a:cubicBezTo>
                    <a:pt x="491351" y="1311237"/>
                    <a:pt x="492760" y="1328422"/>
                    <a:pt x="492760" y="1310640"/>
                  </a:cubicBezTo>
                  <a:lnTo>
                    <a:pt x="528320" y="1198880"/>
                  </a:lnTo>
                  <a:cubicBezTo>
                    <a:pt x="548577" y="1181517"/>
                    <a:pt x="579031" y="1173346"/>
                    <a:pt x="558800" y="1143000"/>
                  </a:cubicBezTo>
                  <a:cubicBezTo>
                    <a:pt x="555830" y="1138545"/>
                    <a:pt x="548640" y="1139613"/>
                    <a:pt x="543560" y="1137920"/>
                  </a:cubicBezTo>
                  <a:cubicBezTo>
                    <a:pt x="540173" y="1132840"/>
                    <a:pt x="534074" y="1128748"/>
                    <a:pt x="533400" y="1122680"/>
                  </a:cubicBezTo>
                  <a:cubicBezTo>
                    <a:pt x="531697" y="1107354"/>
                    <a:pt x="537382" y="1088218"/>
                    <a:pt x="548640" y="1076960"/>
                  </a:cubicBezTo>
                  <a:cubicBezTo>
                    <a:pt x="588600" y="1037000"/>
                    <a:pt x="537509" y="1101493"/>
                    <a:pt x="579120" y="1051560"/>
                  </a:cubicBezTo>
                  <a:cubicBezTo>
                    <a:pt x="614483" y="1009125"/>
                    <a:pt x="559996" y="1065604"/>
                    <a:pt x="604520" y="1021080"/>
                  </a:cubicBezTo>
                  <a:cubicBezTo>
                    <a:pt x="610219" y="1003982"/>
                    <a:pt x="609716" y="1003097"/>
                    <a:pt x="619760" y="985520"/>
                  </a:cubicBezTo>
                  <a:cubicBezTo>
                    <a:pt x="622789" y="980219"/>
                    <a:pt x="625864" y="974843"/>
                    <a:pt x="629920" y="970280"/>
                  </a:cubicBezTo>
                  <a:cubicBezTo>
                    <a:pt x="639466" y="959541"/>
                    <a:pt x="646769" y="944344"/>
                    <a:pt x="660400" y="939800"/>
                  </a:cubicBezTo>
                  <a:lnTo>
                    <a:pt x="675640" y="934720"/>
                  </a:lnTo>
                  <a:cubicBezTo>
                    <a:pt x="686739" y="918071"/>
                    <a:pt x="679695" y="919480"/>
                    <a:pt x="690880" y="919480"/>
                  </a:cubicBezTo>
                  <a:lnTo>
                    <a:pt x="695960" y="685800"/>
                  </a:lnTo>
                  <a:lnTo>
                    <a:pt x="1214120" y="0"/>
                  </a:lnTo>
                  <a:lnTo>
                    <a:pt x="1325880" y="30480"/>
                  </a:lnTo>
                  <a:lnTo>
                    <a:pt x="1315720" y="182880"/>
                  </a:lnTo>
                  <a:lnTo>
                    <a:pt x="1412240" y="243840"/>
                  </a:lnTo>
                  <a:lnTo>
                    <a:pt x="1518920" y="208280"/>
                  </a:lnTo>
                  <a:cubicBezTo>
                    <a:pt x="1583304" y="162291"/>
                    <a:pt x="1522842" y="196320"/>
                    <a:pt x="1615440" y="177800"/>
                  </a:cubicBezTo>
                  <a:cubicBezTo>
                    <a:pt x="1625397" y="175809"/>
                    <a:pt x="1639613" y="157656"/>
                    <a:pt x="1645920" y="152400"/>
                  </a:cubicBezTo>
                  <a:cubicBezTo>
                    <a:pt x="1650610" y="148491"/>
                    <a:pt x="1655129" y="143192"/>
                    <a:pt x="1661160" y="142240"/>
                  </a:cubicBezTo>
                  <a:cubicBezTo>
                    <a:pt x="1687974" y="138006"/>
                    <a:pt x="1715347" y="138853"/>
                    <a:pt x="1742440" y="137160"/>
                  </a:cubicBezTo>
                  <a:cubicBezTo>
                    <a:pt x="1744068" y="130649"/>
                    <a:pt x="1748956" y="108888"/>
                    <a:pt x="1752600" y="101600"/>
                  </a:cubicBezTo>
                  <a:cubicBezTo>
                    <a:pt x="1755330" y="96139"/>
                    <a:pt x="1759373" y="91440"/>
                    <a:pt x="1762760" y="86360"/>
                  </a:cubicBezTo>
                  <a:cubicBezTo>
                    <a:pt x="1781387" y="88053"/>
                    <a:pt x="1800352" y="87521"/>
                    <a:pt x="1818640" y="91440"/>
                  </a:cubicBezTo>
                  <a:cubicBezTo>
                    <a:pt x="1824610" y="92719"/>
                    <a:pt x="1829317" y="97544"/>
                    <a:pt x="1833880" y="101600"/>
                  </a:cubicBezTo>
                  <a:cubicBezTo>
                    <a:pt x="1844619" y="111146"/>
                    <a:pt x="1855739" y="120585"/>
                    <a:pt x="1864360" y="132080"/>
                  </a:cubicBezTo>
                  <a:cubicBezTo>
                    <a:pt x="1869440" y="138853"/>
                    <a:pt x="1874679" y="145510"/>
                    <a:pt x="1879600" y="152400"/>
                  </a:cubicBezTo>
                  <a:cubicBezTo>
                    <a:pt x="1883149" y="157368"/>
                    <a:pt x="1885443" y="163323"/>
                    <a:pt x="1889760" y="167640"/>
                  </a:cubicBezTo>
                  <a:cubicBezTo>
                    <a:pt x="1894077" y="171957"/>
                    <a:pt x="1900032" y="174251"/>
                    <a:pt x="1905000" y="177800"/>
                  </a:cubicBezTo>
                  <a:cubicBezTo>
                    <a:pt x="1911890" y="182721"/>
                    <a:pt x="1919333" y="187053"/>
                    <a:pt x="1925320" y="193040"/>
                  </a:cubicBezTo>
                  <a:cubicBezTo>
                    <a:pt x="1929637" y="197357"/>
                    <a:pt x="1931163" y="203963"/>
                    <a:pt x="1935480" y="208280"/>
                  </a:cubicBezTo>
                  <a:cubicBezTo>
                    <a:pt x="1960047" y="232847"/>
                    <a:pt x="1947791" y="216975"/>
                    <a:pt x="1971040" y="228600"/>
                  </a:cubicBezTo>
                  <a:cubicBezTo>
                    <a:pt x="1989170" y="237665"/>
                    <a:pt x="2003297" y="255777"/>
                    <a:pt x="2016760" y="269240"/>
                  </a:cubicBezTo>
                  <a:cubicBezTo>
                    <a:pt x="2021840" y="274320"/>
                    <a:pt x="2028015" y="278502"/>
                    <a:pt x="2032000" y="284480"/>
                  </a:cubicBezTo>
                  <a:lnTo>
                    <a:pt x="2062480" y="330200"/>
                  </a:lnTo>
                  <a:cubicBezTo>
                    <a:pt x="2065867" y="335280"/>
                    <a:pt x="2070709" y="339648"/>
                    <a:pt x="2072640" y="345440"/>
                  </a:cubicBezTo>
                  <a:cubicBezTo>
                    <a:pt x="2075538" y="354133"/>
                    <a:pt x="2079439" y="370293"/>
                    <a:pt x="2087880" y="375920"/>
                  </a:cubicBezTo>
                  <a:cubicBezTo>
                    <a:pt x="2096116" y="381411"/>
                    <a:pt x="2104547" y="381000"/>
                    <a:pt x="2113280" y="381000"/>
                  </a:cubicBezTo>
                  <a:cubicBezTo>
                    <a:pt x="2114973" y="709507"/>
                    <a:pt x="2116667" y="1038013"/>
                    <a:pt x="2118360" y="1366520"/>
                  </a:cubicBezTo>
                  <a:lnTo>
                    <a:pt x="2108200" y="1432560"/>
                  </a:lnTo>
                  <a:cubicBezTo>
                    <a:pt x="2109893" y="1485053"/>
                    <a:pt x="2107143" y="1537879"/>
                    <a:pt x="2113280" y="1590040"/>
                  </a:cubicBezTo>
                  <a:cubicBezTo>
                    <a:pt x="2115086" y="1605388"/>
                    <a:pt x="2134540" y="1605750"/>
                    <a:pt x="2143760" y="1610360"/>
                  </a:cubicBezTo>
                  <a:cubicBezTo>
                    <a:pt x="2149221" y="1613090"/>
                    <a:pt x="2153421" y="1618040"/>
                    <a:pt x="2159000" y="1620520"/>
                  </a:cubicBezTo>
                  <a:cubicBezTo>
                    <a:pt x="2168787" y="1624870"/>
                    <a:pt x="2189480" y="1630680"/>
                    <a:pt x="2189480" y="1630680"/>
                  </a:cubicBezTo>
                  <a:cubicBezTo>
                    <a:pt x="2192867" y="1635760"/>
                    <a:pt x="2196910" y="1640459"/>
                    <a:pt x="2199640" y="1645920"/>
                  </a:cubicBezTo>
                  <a:cubicBezTo>
                    <a:pt x="2202035" y="1650709"/>
                    <a:pt x="2201750" y="1656705"/>
                    <a:pt x="2204720" y="1661160"/>
                  </a:cubicBezTo>
                  <a:cubicBezTo>
                    <a:pt x="2208705" y="1667138"/>
                    <a:pt x="2213680" y="1672911"/>
                    <a:pt x="2219960" y="1676400"/>
                  </a:cubicBezTo>
                  <a:cubicBezTo>
                    <a:pt x="2250849" y="1693560"/>
                    <a:pt x="2303994" y="1689907"/>
                    <a:pt x="2331720" y="1691640"/>
                  </a:cubicBezTo>
                  <a:cubicBezTo>
                    <a:pt x="2336800" y="1695027"/>
                    <a:pt x="2343146" y="1697032"/>
                    <a:pt x="2346960" y="1701800"/>
                  </a:cubicBezTo>
                  <a:cubicBezTo>
                    <a:pt x="2358138" y="1715773"/>
                    <a:pt x="2349054" y="1757002"/>
                    <a:pt x="2346960" y="1762760"/>
                  </a:cubicBezTo>
                  <a:cubicBezTo>
                    <a:pt x="2344874" y="1768498"/>
                    <a:pt x="2336800" y="1769533"/>
                    <a:pt x="2331720" y="1772920"/>
                  </a:cubicBezTo>
                  <a:cubicBezTo>
                    <a:pt x="2329324" y="1780107"/>
                    <a:pt x="2321560" y="1802101"/>
                    <a:pt x="2321560" y="1808480"/>
                  </a:cubicBezTo>
                  <a:cubicBezTo>
                    <a:pt x="2321560" y="1815462"/>
                    <a:pt x="2325125" y="1821984"/>
                    <a:pt x="2326640" y="1828800"/>
                  </a:cubicBezTo>
                  <a:cubicBezTo>
                    <a:pt x="2333964" y="1861756"/>
                    <a:pt x="2326191" y="1845906"/>
                    <a:pt x="2341880" y="1869440"/>
                  </a:cubicBezTo>
                  <a:cubicBezTo>
                    <a:pt x="2340187" y="1913467"/>
                    <a:pt x="2335465" y="1957481"/>
                    <a:pt x="2336800" y="2001520"/>
                  </a:cubicBezTo>
                  <a:cubicBezTo>
                    <a:pt x="2337629" y="2028866"/>
                    <a:pt x="2342155" y="2037217"/>
                    <a:pt x="2362200" y="2047240"/>
                  </a:cubicBezTo>
                  <a:cubicBezTo>
                    <a:pt x="2366989" y="2049635"/>
                    <a:pt x="2372651" y="2049925"/>
                    <a:pt x="2377440" y="2052320"/>
                  </a:cubicBezTo>
                  <a:cubicBezTo>
                    <a:pt x="2382901" y="2055050"/>
                    <a:pt x="2387219" y="2059750"/>
                    <a:pt x="2392680" y="2062480"/>
                  </a:cubicBezTo>
                  <a:cubicBezTo>
                    <a:pt x="2416920" y="2074600"/>
                    <a:pt x="2474599" y="2072005"/>
                    <a:pt x="2484120" y="2072640"/>
                  </a:cubicBezTo>
                  <a:cubicBezTo>
                    <a:pt x="2489200" y="2076027"/>
                    <a:pt x="2495340" y="2078205"/>
                    <a:pt x="2499360" y="2082800"/>
                  </a:cubicBezTo>
                  <a:cubicBezTo>
                    <a:pt x="2507401" y="2091990"/>
                    <a:pt x="2512907" y="2103120"/>
                    <a:pt x="2519680" y="2113280"/>
                  </a:cubicBezTo>
                  <a:cubicBezTo>
                    <a:pt x="2543624" y="2149196"/>
                    <a:pt x="2513575" y="2104732"/>
                    <a:pt x="2545080" y="2148840"/>
                  </a:cubicBezTo>
                  <a:cubicBezTo>
                    <a:pt x="2548629" y="2153808"/>
                    <a:pt x="2552760" y="2158501"/>
                    <a:pt x="2555240" y="2164080"/>
                  </a:cubicBezTo>
                  <a:cubicBezTo>
                    <a:pt x="2559590" y="2173867"/>
                    <a:pt x="2565400" y="2194560"/>
                    <a:pt x="2565400" y="2194560"/>
                  </a:cubicBezTo>
                  <a:cubicBezTo>
                    <a:pt x="2567093" y="2216573"/>
                    <a:pt x="2567742" y="2238692"/>
                    <a:pt x="2570480" y="2260600"/>
                  </a:cubicBezTo>
                  <a:cubicBezTo>
                    <a:pt x="2571144" y="2265913"/>
                    <a:pt x="2577549" y="2270868"/>
                    <a:pt x="2575560" y="2275840"/>
                  </a:cubicBezTo>
                  <a:cubicBezTo>
                    <a:pt x="2573293" y="2281509"/>
                    <a:pt x="2565400" y="2282613"/>
                    <a:pt x="2560320" y="2286000"/>
                  </a:cubicBezTo>
                  <a:cubicBezTo>
                    <a:pt x="2554299" y="2316104"/>
                    <a:pt x="2552794" y="2306696"/>
                    <a:pt x="2560320" y="2336800"/>
                  </a:cubicBezTo>
                  <a:cubicBezTo>
                    <a:pt x="2561619" y="2341995"/>
                    <a:pt x="2560282" y="2350465"/>
                    <a:pt x="2565400" y="2352040"/>
                  </a:cubicBezTo>
                  <a:cubicBezTo>
                    <a:pt x="2584889" y="2358037"/>
                    <a:pt x="2606040" y="2355427"/>
                    <a:pt x="2626360" y="2357120"/>
                  </a:cubicBezTo>
                  <a:cubicBezTo>
                    <a:pt x="2632728" y="2376224"/>
                    <a:pt x="2638920" y="2385239"/>
                    <a:pt x="2621280" y="2407920"/>
                  </a:cubicBezTo>
                  <a:cubicBezTo>
                    <a:pt x="2615682" y="2415118"/>
                    <a:pt x="2604450" y="2414964"/>
                    <a:pt x="2595880" y="2418080"/>
                  </a:cubicBezTo>
                  <a:cubicBezTo>
                    <a:pt x="2585815" y="2421740"/>
                    <a:pt x="2565400" y="2428240"/>
                    <a:pt x="2565400" y="2428240"/>
                  </a:cubicBezTo>
                  <a:cubicBezTo>
                    <a:pt x="2551149" y="2442491"/>
                    <a:pt x="2546686" y="2443741"/>
                    <a:pt x="2540000" y="2463800"/>
                  </a:cubicBezTo>
                  <a:cubicBezTo>
                    <a:pt x="2536225" y="2475124"/>
                    <a:pt x="2537940" y="2496203"/>
                    <a:pt x="2524760" y="2504440"/>
                  </a:cubicBezTo>
                  <a:cubicBezTo>
                    <a:pt x="2515678" y="2510116"/>
                    <a:pt x="2503191" y="2508659"/>
                    <a:pt x="2494280" y="2514600"/>
                  </a:cubicBezTo>
                  <a:lnTo>
                    <a:pt x="2463800" y="2534920"/>
                  </a:lnTo>
                  <a:cubicBezTo>
                    <a:pt x="2443480" y="2533227"/>
                    <a:pt x="2422043" y="2536698"/>
                    <a:pt x="2402840" y="2529840"/>
                  </a:cubicBezTo>
                  <a:cubicBezTo>
                    <a:pt x="2395708" y="2527293"/>
                    <a:pt x="2397528" y="2515338"/>
                    <a:pt x="2392680" y="2509520"/>
                  </a:cubicBezTo>
                  <a:cubicBezTo>
                    <a:pt x="2388771" y="2504830"/>
                    <a:pt x="2382520" y="2502747"/>
                    <a:pt x="2377440" y="2499360"/>
                  </a:cubicBezTo>
                  <a:cubicBezTo>
                    <a:pt x="2360980" y="2503475"/>
                    <a:pt x="2348063" y="2503911"/>
                    <a:pt x="2336800" y="2519680"/>
                  </a:cubicBezTo>
                  <a:cubicBezTo>
                    <a:pt x="2332742" y="2525361"/>
                    <a:pt x="2333089" y="2533154"/>
                    <a:pt x="2331720" y="2540000"/>
                  </a:cubicBezTo>
                  <a:cubicBezTo>
                    <a:pt x="2321109" y="2593057"/>
                    <a:pt x="2332444" y="2585722"/>
                    <a:pt x="2306320" y="2616200"/>
                  </a:cubicBezTo>
                  <a:cubicBezTo>
                    <a:pt x="2301645" y="2621655"/>
                    <a:pt x="2297947" y="2629327"/>
                    <a:pt x="2291080" y="2631440"/>
                  </a:cubicBezTo>
                  <a:cubicBezTo>
                    <a:pt x="2274815" y="2636445"/>
                    <a:pt x="2257213" y="2634827"/>
                    <a:pt x="2240280" y="2636520"/>
                  </a:cubicBezTo>
                  <a:cubicBezTo>
                    <a:pt x="2238587" y="2648373"/>
                    <a:pt x="2242551" y="2662629"/>
                    <a:pt x="2235200" y="2672080"/>
                  </a:cubicBezTo>
                  <a:cubicBezTo>
                    <a:pt x="2228625" y="2680534"/>
                    <a:pt x="2204720" y="2682240"/>
                    <a:pt x="2204720" y="2682240"/>
                  </a:cubicBezTo>
                  <a:cubicBezTo>
                    <a:pt x="2204231" y="2682159"/>
                    <a:pt x="2161463" y="2679316"/>
                    <a:pt x="2159000" y="2667000"/>
                  </a:cubicBezTo>
                  <a:cubicBezTo>
                    <a:pt x="2157803" y="2661013"/>
                    <a:pt x="2166430" y="2657221"/>
                    <a:pt x="2169160" y="2651760"/>
                  </a:cubicBezTo>
                  <a:cubicBezTo>
                    <a:pt x="2171555" y="2646971"/>
                    <a:pt x="2172547" y="2641600"/>
                    <a:pt x="2174240" y="2636520"/>
                  </a:cubicBezTo>
                  <a:cubicBezTo>
                    <a:pt x="2172819" y="2626575"/>
                    <a:pt x="2173496" y="2594780"/>
                    <a:pt x="2159000" y="2585720"/>
                  </a:cubicBezTo>
                  <a:cubicBezTo>
                    <a:pt x="2149918" y="2580044"/>
                    <a:pt x="2128520" y="2575560"/>
                    <a:pt x="2128520" y="2575560"/>
                  </a:cubicBezTo>
                  <a:cubicBezTo>
                    <a:pt x="2112975" y="2579446"/>
                    <a:pt x="2104654" y="2579106"/>
                    <a:pt x="2092960" y="2590800"/>
                  </a:cubicBezTo>
                  <a:cubicBezTo>
                    <a:pt x="2088643" y="2595117"/>
                    <a:pt x="2086187" y="2600960"/>
                    <a:pt x="2082800" y="2606040"/>
                  </a:cubicBezTo>
                  <a:cubicBezTo>
                    <a:pt x="2081107" y="2619587"/>
                    <a:pt x="2082386" y="2633850"/>
                    <a:pt x="2077720" y="2646680"/>
                  </a:cubicBezTo>
                  <a:cubicBezTo>
                    <a:pt x="2075265" y="2653432"/>
                    <a:pt x="2065243" y="2655288"/>
                    <a:pt x="2062480" y="2661920"/>
                  </a:cubicBezTo>
                  <a:cubicBezTo>
                    <a:pt x="2039654" y="2716702"/>
                    <a:pt x="2071077" y="2701388"/>
                    <a:pt x="2037080" y="2712720"/>
                  </a:cubicBezTo>
                  <a:cubicBezTo>
                    <a:pt x="2030307" y="2717800"/>
                    <a:pt x="2024621" y="2724816"/>
                    <a:pt x="2016760" y="2727960"/>
                  </a:cubicBezTo>
                  <a:cubicBezTo>
                    <a:pt x="2007197" y="2731785"/>
                    <a:pt x="1991678" y="2724268"/>
                    <a:pt x="1986280" y="2733040"/>
                  </a:cubicBezTo>
                  <a:cubicBezTo>
                    <a:pt x="1937845" y="2811747"/>
                    <a:pt x="2005383" y="2784246"/>
                    <a:pt x="1960880" y="2799080"/>
                  </a:cubicBezTo>
                  <a:cubicBezTo>
                    <a:pt x="1952413" y="2797387"/>
                    <a:pt x="1942764" y="2798636"/>
                    <a:pt x="1935480" y="2794000"/>
                  </a:cubicBezTo>
                  <a:cubicBezTo>
                    <a:pt x="1923358" y="2786286"/>
                    <a:pt x="1905000" y="2763520"/>
                    <a:pt x="1905000" y="2763520"/>
                  </a:cubicBezTo>
                  <a:cubicBezTo>
                    <a:pt x="1894427" y="2721230"/>
                    <a:pt x="1907301" y="2763042"/>
                    <a:pt x="1889760" y="2727960"/>
                  </a:cubicBezTo>
                  <a:cubicBezTo>
                    <a:pt x="1887365" y="2723171"/>
                    <a:pt x="1888466" y="2716506"/>
                    <a:pt x="1884680" y="2712720"/>
                  </a:cubicBezTo>
                  <a:cubicBezTo>
                    <a:pt x="1880894" y="2708934"/>
                    <a:pt x="1874520" y="2709333"/>
                    <a:pt x="1869440" y="2707640"/>
                  </a:cubicBezTo>
                  <a:cubicBezTo>
                    <a:pt x="1867747" y="2712720"/>
                    <a:pt x="1868717" y="2719768"/>
                    <a:pt x="1864360" y="2722880"/>
                  </a:cubicBezTo>
                  <a:cubicBezTo>
                    <a:pt x="1855645" y="2729105"/>
                    <a:pt x="1833880" y="2733040"/>
                    <a:pt x="1833880" y="2733040"/>
                  </a:cubicBezTo>
                  <a:cubicBezTo>
                    <a:pt x="1836747" y="2753112"/>
                    <a:pt x="1839088" y="2774191"/>
                    <a:pt x="1844040" y="2794000"/>
                  </a:cubicBezTo>
                  <a:cubicBezTo>
                    <a:pt x="1845339" y="2799195"/>
                    <a:pt x="1847821" y="2804045"/>
                    <a:pt x="1849120" y="2809240"/>
                  </a:cubicBezTo>
                  <a:cubicBezTo>
                    <a:pt x="1851214" y="2817617"/>
                    <a:pt x="1852507" y="2826173"/>
                    <a:pt x="1854200" y="2834640"/>
                  </a:cubicBezTo>
                  <a:cubicBezTo>
                    <a:pt x="1852507" y="2846493"/>
                    <a:pt x="1854475" y="2859490"/>
                    <a:pt x="1849120" y="2870200"/>
                  </a:cubicBezTo>
                  <a:cubicBezTo>
                    <a:pt x="1846725" y="2874989"/>
                    <a:pt x="1839188" y="2874572"/>
                    <a:pt x="1833880" y="2875280"/>
                  </a:cubicBezTo>
                  <a:cubicBezTo>
                    <a:pt x="1813668" y="2877975"/>
                    <a:pt x="1793240" y="2878667"/>
                    <a:pt x="1772920" y="2880360"/>
                  </a:cubicBezTo>
                  <a:cubicBezTo>
                    <a:pt x="1784438" y="2897637"/>
                    <a:pt x="1806215" y="2923315"/>
                    <a:pt x="1778000" y="2946400"/>
                  </a:cubicBezTo>
                  <a:cubicBezTo>
                    <a:pt x="1764829" y="2957176"/>
                    <a:pt x="1744133" y="2943013"/>
                    <a:pt x="1727200" y="2941320"/>
                  </a:cubicBezTo>
                  <a:cubicBezTo>
                    <a:pt x="1722120" y="2936240"/>
                    <a:pt x="1713369" y="2933125"/>
                    <a:pt x="1711960" y="2926080"/>
                  </a:cubicBezTo>
                  <a:cubicBezTo>
                    <a:pt x="1706305" y="2897804"/>
                    <a:pt x="1709749" y="2868413"/>
                    <a:pt x="1706880" y="2839720"/>
                  </a:cubicBezTo>
                  <a:cubicBezTo>
                    <a:pt x="1706347" y="2834392"/>
                    <a:pt x="1703493" y="2829560"/>
                    <a:pt x="1701800" y="2824480"/>
                  </a:cubicBezTo>
                  <a:cubicBezTo>
                    <a:pt x="1703493" y="2810933"/>
                    <a:pt x="1706880" y="2797492"/>
                    <a:pt x="1706880" y="2783840"/>
                  </a:cubicBezTo>
                  <a:cubicBezTo>
                    <a:pt x="1706880" y="2760491"/>
                    <a:pt x="1702976" y="2751808"/>
                    <a:pt x="1696720" y="2733040"/>
                  </a:cubicBezTo>
                  <a:cubicBezTo>
                    <a:pt x="1688253" y="2736427"/>
                    <a:pt x="1678244" y="2737266"/>
                    <a:pt x="1671320" y="2743200"/>
                  </a:cubicBezTo>
                  <a:cubicBezTo>
                    <a:pt x="1665570" y="2748128"/>
                    <a:pt x="1664917" y="2756945"/>
                    <a:pt x="1661160" y="2763520"/>
                  </a:cubicBezTo>
                  <a:cubicBezTo>
                    <a:pt x="1658131" y="2768821"/>
                    <a:pt x="1655690" y="2774851"/>
                    <a:pt x="1651000" y="2778760"/>
                  </a:cubicBezTo>
                  <a:cubicBezTo>
                    <a:pt x="1645182" y="2783608"/>
                    <a:pt x="1636738" y="2784376"/>
                    <a:pt x="1630680" y="2788920"/>
                  </a:cubicBezTo>
                  <a:cubicBezTo>
                    <a:pt x="1614255" y="2801239"/>
                    <a:pt x="1610439" y="2809121"/>
                    <a:pt x="1600200" y="2824480"/>
                  </a:cubicBezTo>
                  <a:cubicBezTo>
                    <a:pt x="1606973" y="2829560"/>
                    <a:pt x="1614533" y="2833733"/>
                    <a:pt x="1620520" y="2839720"/>
                  </a:cubicBezTo>
                  <a:cubicBezTo>
                    <a:pt x="1624837" y="2844037"/>
                    <a:pt x="1626771" y="2850270"/>
                    <a:pt x="1630680" y="2854960"/>
                  </a:cubicBezTo>
                  <a:cubicBezTo>
                    <a:pt x="1635279" y="2860479"/>
                    <a:pt x="1640840" y="2865120"/>
                    <a:pt x="1645920" y="2870200"/>
                  </a:cubicBezTo>
                  <a:cubicBezTo>
                    <a:pt x="1647500" y="2874941"/>
                    <a:pt x="1657143" y="2902571"/>
                    <a:pt x="1656080" y="2905760"/>
                  </a:cubicBezTo>
                  <a:cubicBezTo>
                    <a:pt x="1652891" y="2915328"/>
                    <a:pt x="1626339" y="2919545"/>
                    <a:pt x="1620520" y="2921000"/>
                  </a:cubicBezTo>
                  <a:cubicBezTo>
                    <a:pt x="1615440" y="2924387"/>
                    <a:pt x="1610892" y="2928755"/>
                    <a:pt x="1605280" y="2931160"/>
                  </a:cubicBezTo>
                  <a:cubicBezTo>
                    <a:pt x="1562948" y="2949302"/>
                    <a:pt x="1587370" y="2904905"/>
                    <a:pt x="1579880" y="3002280"/>
                  </a:cubicBezTo>
                  <a:cubicBezTo>
                    <a:pt x="1561253" y="2995507"/>
                    <a:pt x="1541120" y="2991947"/>
                    <a:pt x="1524000" y="2981960"/>
                  </a:cubicBezTo>
                  <a:cubicBezTo>
                    <a:pt x="1519375" y="2979262"/>
                    <a:pt x="1518920" y="2972075"/>
                    <a:pt x="1518920" y="2966720"/>
                  </a:cubicBezTo>
                  <a:cubicBezTo>
                    <a:pt x="1518920" y="2949702"/>
                    <a:pt x="1521412" y="2932740"/>
                    <a:pt x="1524000" y="2915920"/>
                  </a:cubicBezTo>
                  <a:cubicBezTo>
                    <a:pt x="1524814" y="2910627"/>
                    <a:pt x="1527387" y="2905760"/>
                    <a:pt x="1529080" y="2900680"/>
                  </a:cubicBezTo>
                  <a:cubicBezTo>
                    <a:pt x="1527387" y="2887133"/>
                    <a:pt x="1533653" y="2869693"/>
                    <a:pt x="1524000" y="2860040"/>
                  </a:cubicBezTo>
                  <a:cubicBezTo>
                    <a:pt x="1514347" y="2850387"/>
                    <a:pt x="1496036" y="2860030"/>
                    <a:pt x="1483360" y="2854960"/>
                  </a:cubicBezTo>
                  <a:cubicBezTo>
                    <a:pt x="1475785" y="2851930"/>
                    <a:pt x="1470259" y="2830896"/>
                    <a:pt x="1468120" y="2824480"/>
                  </a:cubicBezTo>
                  <a:cubicBezTo>
                    <a:pt x="1474928" y="2688314"/>
                    <a:pt x="1440800" y="2738217"/>
                    <a:pt x="1488440" y="2717800"/>
                  </a:cubicBezTo>
                  <a:cubicBezTo>
                    <a:pt x="1495401" y="2714817"/>
                    <a:pt x="1501987" y="2711027"/>
                    <a:pt x="1508760" y="2707640"/>
                  </a:cubicBezTo>
                  <a:cubicBezTo>
                    <a:pt x="1504519" y="2686433"/>
                    <a:pt x="1506410" y="2676895"/>
                    <a:pt x="1488440" y="2661920"/>
                  </a:cubicBezTo>
                  <a:cubicBezTo>
                    <a:pt x="1484326" y="2658492"/>
                    <a:pt x="1478280" y="2658533"/>
                    <a:pt x="1473200" y="2656840"/>
                  </a:cubicBezTo>
                  <a:cubicBezTo>
                    <a:pt x="1461347" y="2658533"/>
                    <a:pt x="1448350" y="2656565"/>
                    <a:pt x="1437640" y="2661920"/>
                  </a:cubicBezTo>
                  <a:cubicBezTo>
                    <a:pt x="1432851" y="2664315"/>
                    <a:pt x="1434031" y="2672011"/>
                    <a:pt x="1432560" y="2677160"/>
                  </a:cubicBezTo>
                  <a:cubicBezTo>
                    <a:pt x="1430642" y="2683873"/>
                    <a:pt x="1428995" y="2690664"/>
                    <a:pt x="1427480" y="2697480"/>
                  </a:cubicBezTo>
                  <a:cubicBezTo>
                    <a:pt x="1425607" y="2705909"/>
                    <a:pt x="1426261" y="2715157"/>
                    <a:pt x="1422400" y="2722880"/>
                  </a:cubicBezTo>
                  <a:cubicBezTo>
                    <a:pt x="1417511" y="2732659"/>
                    <a:pt x="1400672" y="2742445"/>
                    <a:pt x="1391920" y="2748280"/>
                  </a:cubicBezTo>
                  <a:cubicBezTo>
                    <a:pt x="1388533" y="2753360"/>
                    <a:pt x="1384490" y="2758059"/>
                    <a:pt x="1381760" y="2763520"/>
                  </a:cubicBezTo>
                  <a:cubicBezTo>
                    <a:pt x="1360728" y="2805584"/>
                    <a:pt x="1395637" y="2750324"/>
                    <a:pt x="1366520" y="2794000"/>
                  </a:cubicBezTo>
                  <a:cubicBezTo>
                    <a:pt x="1363028" y="2811459"/>
                    <a:pt x="1361143" y="2822980"/>
                    <a:pt x="1356360" y="2839720"/>
                  </a:cubicBezTo>
                  <a:cubicBezTo>
                    <a:pt x="1352644" y="2852728"/>
                    <a:pt x="1350494" y="2859654"/>
                    <a:pt x="1341120" y="2870200"/>
                  </a:cubicBezTo>
                  <a:cubicBezTo>
                    <a:pt x="1331574" y="2880939"/>
                    <a:pt x="1310640" y="2900680"/>
                    <a:pt x="1310640" y="2900680"/>
                  </a:cubicBezTo>
                  <a:lnTo>
                    <a:pt x="1305560" y="2921000"/>
                  </a:lnTo>
                  <a:lnTo>
                    <a:pt x="1229360" y="2936240"/>
                  </a:lnTo>
                  <a:lnTo>
                    <a:pt x="1153160" y="2844800"/>
                  </a:lnTo>
                  <a:lnTo>
                    <a:pt x="1107440" y="2875280"/>
                  </a:lnTo>
                  <a:lnTo>
                    <a:pt x="1000760" y="2854960"/>
                  </a:lnTo>
                  <a:lnTo>
                    <a:pt x="1005840" y="2743200"/>
                  </a:lnTo>
                  <a:lnTo>
                    <a:pt x="975360" y="2692400"/>
                  </a:lnTo>
                  <a:lnTo>
                    <a:pt x="985520" y="2646680"/>
                  </a:lnTo>
                  <a:lnTo>
                    <a:pt x="929640" y="2636520"/>
                  </a:lnTo>
                  <a:lnTo>
                    <a:pt x="919480" y="2682240"/>
                  </a:lnTo>
                  <a:lnTo>
                    <a:pt x="883920" y="2829560"/>
                  </a:lnTo>
                  <a:lnTo>
                    <a:pt x="711200" y="2788920"/>
                  </a:lnTo>
                  <a:lnTo>
                    <a:pt x="706120" y="2849880"/>
                  </a:lnTo>
                  <a:lnTo>
                    <a:pt x="894080" y="2926080"/>
                  </a:lnTo>
                  <a:lnTo>
                    <a:pt x="853440" y="2951480"/>
                  </a:lnTo>
                  <a:lnTo>
                    <a:pt x="838200" y="3032760"/>
                  </a:lnTo>
                  <a:cubicBezTo>
                    <a:pt x="822960" y="3031067"/>
                    <a:pt x="807814" y="3027680"/>
                    <a:pt x="792480" y="3027680"/>
                  </a:cubicBezTo>
                  <a:cubicBezTo>
                    <a:pt x="787125" y="3027680"/>
                    <a:pt x="780210" y="3028305"/>
                    <a:pt x="777240" y="3032760"/>
                  </a:cubicBezTo>
                  <a:cubicBezTo>
                    <a:pt x="772451" y="3039944"/>
                    <a:pt x="776949" y="3050976"/>
                    <a:pt x="772160" y="3058160"/>
                  </a:cubicBezTo>
                  <a:cubicBezTo>
                    <a:pt x="769190" y="3062615"/>
                    <a:pt x="761709" y="3060845"/>
                    <a:pt x="756920" y="3063240"/>
                  </a:cubicBezTo>
                  <a:cubicBezTo>
                    <a:pt x="723450" y="3079975"/>
                    <a:pt x="764031" y="3073400"/>
                    <a:pt x="706120" y="3073400"/>
                  </a:cubicBezTo>
                  <a:lnTo>
                    <a:pt x="670560" y="3073400"/>
                  </a:lnTo>
                  <a:lnTo>
                    <a:pt x="655320" y="3200400"/>
                  </a:lnTo>
                  <a:lnTo>
                    <a:pt x="594360" y="3266440"/>
                  </a:lnTo>
                  <a:lnTo>
                    <a:pt x="472440" y="3149600"/>
                  </a:lnTo>
                  <a:lnTo>
                    <a:pt x="447040" y="3175000"/>
                  </a:lnTo>
                  <a:lnTo>
                    <a:pt x="355600" y="3149600"/>
                  </a:lnTo>
                  <a:lnTo>
                    <a:pt x="294640" y="3159760"/>
                  </a:lnTo>
                  <a:lnTo>
                    <a:pt x="248920" y="3083560"/>
                  </a:lnTo>
                  <a:lnTo>
                    <a:pt x="279400" y="3017520"/>
                  </a:lnTo>
                  <a:lnTo>
                    <a:pt x="152400" y="3068320"/>
                  </a:lnTo>
                  <a:lnTo>
                    <a:pt x="233680" y="3175000"/>
                  </a:lnTo>
                  <a:lnTo>
                    <a:pt x="193040" y="3256280"/>
                  </a:lnTo>
                  <a:lnTo>
                    <a:pt x="198120" y="3327400"/>
                  </a:lnTo>
                  <a:lnTo>
                    <a:pt x="27761" y="3363962"/>
                  </a:lnTo>
                  <a:close/>
                </a:path>
              </a:pathLst>
            </a:custGeom>
            <a:solidFill>
              <a:srgbClr val="B2283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3067050" y="4486275"/>
              <a:ext cx="1511300" cy="1592263"/>
            </a:xfrm>
            <a:custGeom>
              <a:avLst/>
              <a:gdLst>
                <a:gd name="connsiteX0" fmla="*/ 1305099 w 1305099"/>
                <a:gd name="connsiteY0" fmla="*/ 307571 h 1374460"/>
                <a:gd name="connsiteX1" fmla="*/ 1233055 w 1305099"/>
                <a:gd name="connsiteY1" fmla="*/ 307571 h 1374460"/>
                <a:gd name="connsiteX2" fmla="*/ 1136073 w 1305099"/>
                <a:gd name="connsiteY2" fmla="*/ 210589 h 1374460"/>
                <a:gd name="connsiteX3" fmla="*/ 1088968 w 1305099"/>
                <a:gd name="connsiteY3" fmla="*/ 257694 h 1374460"/>
                <a:gd name="connsiteX4" fmla="*/ 1066801 w 1305099"/>
                <a:gd name="connsiteY4" fmla="*/ 235527 h 1374460"/>
                <a:gd name="connsiteX5" fmla="*/ 1028008 w 1305099"/>
                <a:gd name="connsiteY5" fmla="*/ 235527 h 1374460"/>
                <a:gd name="connsiteX6" fmla="*/ 983673 w 1305099"/>
                <a:gd name="connsiteY6" fmla="*/ 227214 h 1374460"/>
                <a:gd name="connsiteX7" fmla="*/ 1025237 w 1305099"/>
                <a:gd name="connsiteY7" fmla="*/ 113607 h 1374460"/>
                <a:gd name="connsiteX8" fmla="*/ 978131 w 1305099"/>
                <a:gd name="connsiteY8" fmla="*/ 80356 h 1374460"/>
                <a:gd name="connsiteX9" fmla="*/ 1000299 w 1305099"/>
                <a:gd name="connsiteY9" fmla="*/ 30480 h 1374460"/>
                <a:gd name="connsiteX10" fmla="*/ 892233 w 1305099"/>
                <a:gd name="connsiteY10" fmla="*/ 0 h 1374460"/>
                <a:gd name="connsiteX11" fmla="*/ 861753 w 1305099"/>
                <a:gd name="connsiteY11" fmla="*/ 74814 h 1374460"/>
                <a:gd name="connsiteX12" fmla="*/ 872837 w 1305099"/>
                <a:gd name="connsiteY12" fmla="*/ 99752 h 1374460"/>
                <a:gd name="connsiteX13" fmla="*/ 839586 w 1305099"/>
                <a:gd name="connsiteY13" fmla="*/ 205047 h 1374460"/>
                <a:gd name="connsiteX14" fmla="*/ 659477 w 1305099"/>
                <a:gd name="connsiteY14" fmla="*/ 155171 h 1374460"/>
                <a:gd name="connsiteX15" fmla="*/ 631768 w 1305099"/>
                <a:gd name="connsiteY15" fmla="*/ 274320 h 1374460"/>
                <a:gd name="connsiteX16" fmla="*/ 786939 w 1305099"/>
                <a:gd name="connsiteY16" fmla="*/ 324196 h 1374460"/>
                <a:gd name="connsiteX17" fmla="*/ 834044 w 1305099"/>
                <a:gd name="connsiteY17" fmla="*/ 326967 h 1374460"/>
                <a:gd name="connsiteX18" fmla="*/ 809106 w 1305099"/>
                <a:gd name="connsiteY18" fmla="*/ 365760 h 1374460"/>
                <a:gd name="connsiteX19" fmla="*/ 811877 w 1305099"/>
                <a:gd name="connsiteY19" fmla="*/ 385156 h 1374460"/>
                <a:gd name="connsiteX20" fmla="*/ 811877 w 1305099"/>
                <a:gd name="connsiteY20" fmla="*/ 407323 h 1374460"/>
                <a:gd name="connsiteX21" fmla="*/ 803564 w 1305099"/>
                <a:gd name="connsiteY21" fmla="*/ 410094 h 1374460"/>
                <a:gd name="connsiteX22" fmla="*/ 778626 w 1305099"/>
                <a:gd name="connsiteY22" fmla="*/ 407323 h 1374460"/>
                <a:gd name="connsiteX23" fmla="*/ 759229 w 1305099"/>
                <a:gd name="connsiteY23" fmla="*/ 393469 h 1374460"/>
                <a:gd name="connsiteX24" fmla="*/ 750917 w 1305099"/>
                <a:gd name="connsiteY24" fmla="*/ 387927 h 1374460"/>
                <a:gd name="connsiteX25" fmla="*/ 742604 w 1305099"/>
                <a:gd name="connsiteY25" fmla="*/ 393469 h 1374460"/>
                <a:gd name="connsiteX26" fmla="*/ 734291 w 1305099"/>
                <a:gd name="connsiteY26" fmla="*/ 415636 h 1374460"/>
                <a:gd name="connsiteX27" fmla="*/ 731520 w 1305099"/>
                <a:gd name="connsiteY27" fmla="*/ 423949 h 1374460"/>
                <a:gd name="connsiteX28" fmla="*/ 728749 w 1305099"/>
                <a:gd name="connsiteY28" fmla="*/ 440574 h 1374460"/>
                <a:gd name="connsiteX29" fmla="*/ 723208 w 1305099"/>
                <a:gd name="connsiteY29" fmla="*/ 448887 h 1374460"/>
                <a:gd name="connsiteX30" fmla="*/ 659477 w 1305099"/>
                <a:gd name="connsiteY30" fmla="*/ 423949 h 1374460"/>
                <a:gd name="connsiteX31" fmla="*/ 617913 w 1305099"/>
                <a:gd name="connsiteY31" fmla="*/ 573578 h 1374460"/>
                <a:gd name="connsiteX32" fmla="*/ 568037 w 1305099"/>
                <a:gd name="connsiteY32" fmla="*/ 617912 h 1374460"/>
                <a:gd name="connsiteX33" fmla="*/ 446117 w 1305099"/>
                <a:gd name="connsiteY33" fmla="*/ 507076 h 1374460"/>
                <a:gd name="connsiteX34" fmla="*/ 415637 w 1305099"/>
                <a:gd name="connsiteY34" fmla="*/ 551411 h 1374460"/>
                <a:gd name="connsiteX35" fmla="*/ 371302 w 1305099"/>
                <a:gd name="connsiteY35" fmla="*/ 537556 h 1374460"/>
                <a:gd name="connsiteX36" fmla="*/ 324197 w 1305099"/>
                <a:gd name="connsiteY36" fmla="*/ 493221 h 1374460"/>
                <a:gd name="connsiteX37" fmla="*/ 299259 w 1305099"/>
                <a:gd name="connsiteY37" fmla="*/ 526472 h 1374460"/>
                <a:gd name="connsiteX38" fmla="*/ 254924 w 1305099"/>
                <a:gd name="connsiteY38" fmla="*/ 484909 h 1374460"/>
                <a:gd name="connsiteX39" fmla="*/ 285404 w 1305099"/>
                <a:gd name="connsiteY39" fmla="*/ 440574 h 1374460"/>
                <a:gd name="connsiteX40" fmla="*/ 252153 w 1305099"/>
                <a:gd name="connsiteY40" fmla="*/ 376843 h 1374460"/>
                <a:gd name="connsiteX41" fmla="*/ 94211 w 1305099"/>
                <a:gd name="connsiteY41" fmla="*/ 465512 h 1374460"/>
                <a:gd name="connsiteX42" fmla="*/ 185651 w 1305099"/>
                <a:gd name="connsiteY42" fmla="*/ 562494 h 1374460"/>
                <a:gd name="connsiteX43" fmla="*/ 160713 w 1305099"/>
                <a:gd name="connsiteY43" fmla="*/ 623454 h 1374460"/>
                <a:gd name="connsiteX44" fmla="*/ 127462 w 1305099"/>
                <a:gd name="connsiteY44" fmla="*/ 659476 h 1374460"/>
                <a:gd name="connsiteX45" fmla="*/ 141317 w 1305099"/>
                <a:gd name="connsiteY45" fmla="*/ 701040 h 1374460"/>
                <a:gd name="connsiteX46" fmla="*/ 11084 w 1305099"/>
                <a:gd name="connsiteY46" fmla="*/ 717665 h 1374460"/>
                <a:gd name="connsiteX47" fmla="*/ 11084 w 1305099"/>
                <a:gd name="connsiteY47" fmla="*/ 925483 h 1374460"/>
                <a:gd name="connsiteX48" fmla="*/ 22168 w 1305099"/>
                <a:gd name="connsiteY48" fmla="*/ 942109 h 1374460"/>
                <a:gd name="connsiteX49" fmla="*/ 22168 w 1305099"/>
                <a:gd name="connsiteY49" fmla="*/ 1030778 h 1374460"/>
                <a:gd name="connsiteX50" fmla="*/ 19397 w 1305099"/>
                <a:gd name="connsiteY50" fmla="*/ 1039091 h 1374460"/>
                <a:gd name="connsiteX51" fmla="*/ 8313 w 1305099"/>
                <a:gd name="connsiteY51" fmla="*/ 1055716 h 1374460"/>
                <a:gd name="connsiteX52" fmla="*/ 0 w 1305099"/>
                <a:gd name="connsiteY52" fmla="*/ 1086196 h 1374460"/>
                <a:gd name="connsiteX53" fmla="*/ 2771 w 1305099"/>
                <a:gd name="connsiteY53" fmla="*/ 1105592 h 1374460"/>
                <a:gd name="connsiteX54" fmla="*/ 11084 w 1305099"/>
                <a:gd name="connsiteY54" fmla="*/ 1111134 h 1374460"/>
                <a:gd name="connsiteX55" fmla="*/ 24939 w 1305099"/>
                <a:gd name="connsiteY55" fmla="*/ 1124989 h 1374460"/>
                <a:gd name="connsiteX56" fmla="*/ 41564 w 1305099"/>
                <a:gd name="connsiteY56" fmla="*/ 1147156 h 1374460"/>
                <a:gd name="connsiteX57" fmla="*/ 52648 w 1305099"/>
                <a:gd name="connsiteY57" fmla="*/ 1163781 h 1374460"/>
                <a:gd name="connsiteX58" fmla="*/ 60960 w 1305099"/>
                <a:gd name="connsiteY58" fmla="*/ 1172094 h 1374460"/>
                <a:gd name="connsiteX59" fmla="*/ 74815 w 1305099"/>
                <a:gd name="connsiteY59" fmla="*/ 1185949 h 1374460"/>
                <a:gd name="connsiteX60" fmla="*/ 83128 w 1305099"/>
                <a:gd name="connsiteY60" fmla="*/ 1199803 h 1374460"/>
                <a:gd name="connsiteX61" fmla="*/ 91440 w 1305099"/>
                <a:gd name="connsiteY61" fmla="*/ 1216429 h 1374460"/>
                <a:gd name="connsiteX62" fmla="*/ 105295 w 1305099"/>
                <a:gd name="connsiteY62" fmla="*/ 1233054 h 1374460"/>
                <a:gd name="connsiteX63" fmla="*/ 110837 w 1305099"/>
                <a:gd name="connsiteY63" fmla="*/ 1255221 h 1374460"/>
                <a:gd name="connsiteX64" fmla="*/ 113608 w 1305099"/>
                <a:gd name="connsiteY64" fmla="*/ 1263534 h 1374460"/>
                <a:gd name="connsiteX65" fmla="*/ 124691 w 1305099"/>
                <a:gd name="connsiteY65" fmla="*/ 1352203 h 1374460"/>
                <a:gd name="connsiteX66" fmla="*/ 133004 w 1305099"/>
                <a:gd name="connsiteY66" fmla="*/ 1357745 h 1374460"/>
                <a:gd name="connsiteX67" fmla="*/ 146859 w 1305099"/>
                <a:gd name="connsiteY67" fmla="*/ 1360516 h 1374460"/>
                <a:gd name="connsiteX68" fmla="*/ 163484 w 1305099"/>
                <a:gd name="connsiteY68" fmla="*/ 1374371 h 1374460"/>
                <a:gd name="connsiteX69" fmla="*/ 177339 w 1305099"/>
                <a:gd name="connsiteY69" fmla="*/ 1371600 h 1374460"/>
                <a:gd name="connsiteX70" fmla="*/ 193964 w 1305099"/>
                <a:gd name="connsiteY70" fmla="*/ 1360516 h 1374460"/>
                <a:gd name="connsiteX71" fmla="*/ 202277 w 1305099"/>
                <a:gd name="connsiteY71" fmla="*/ 1354974 h 1374460"/>
                <a:gd name="connsiteX72" fmla="*/ 216131 w 1305099"/>
                <a:gd name="connsiteY72" fmla="*/ 1357745 h 1374460"/>
                <a:gd name="connsiteX73" fmla="*/ 224444 w 1305099"/>
                <a:gd name="connsiteY73" fmla="*/ 1360516 h 1374460"/>
                <a:gd name="connsiteX74" fmla="*/ 232757 w 1305099"/>
                <a:gd name="connsiteY74" fmla="*/ 1357745 h 1374460"/>
                <a:gd name="connsiteX75" fmla="*/ 235528 w 1305099"/>
                <a:gd name="connsiteY75" fmla="*/ 1349432 h 1374460"/>
                <a:gd name="connsiteX76" fmla="*/ 238299 w 1305099"/>
                <a:gd name="connsiteY76" fmla="*/ 1338349 h 1374460"/>
                <a:gd name="connsiteX77" fmla="*/ 243840 w 1305099"/>
                <a:gd name="connsiteY77" fmla="*/ 1327265 h 1374460"/>
                <a:gd name="connsiteX78" fmla="*/ 249382 w 1305099"/>
                <a:gd name="connsiteY78" fmla="*/ 1302327 h 1374460"/>
                <a:gd name="connsiteX79" fmla="*/ 254924 w 1305099"/>
                <a:gd name="connsiteY79" fmla="*/ 1294014 h 1374460"/>
                <a:gd name="connsiteX80" fmla="*/ 266008 w 1305099"/>
                <a:gd name="connsiteY80" fmla="*/ 1274618 h 1374460"/>
                <a:gd name="connsiteX81" fmla="*/ 268779 w 1305099"/>
                <a:gd name="connsiteY81" fmla="*/ 1260763 h 1374460"/>
                <a:gd name="connsiteX82" fmla="*/ 266008 w 1305099"/>
                <a:gd name="connsiteY82" fmla="*/ 1230283 h 1374460"/>
                <a:gd name="connsiteX83" fmla="*/ 257695 w 1305099"/>
                <a:gd name="connsiteY83" fmla="*/ 1221971 h 1374460"/>
                <a:gd name="connsiteX84" fmla="*/ 252153 w 1305099"/>
                <a:gd name="connsiteY84" fmla="*/ 1213658 h 1374460"/>
                <a:gd name="connsiteX85" fmla="*/ 243840 w 1305099"/>
                <a:gd name="connsiteY85" fmla="*/ 1208116 h 1374460"/>
                <a:gd name="connsiteX86" fmla="*/ 213360 w 1305099"/>
                <a:gd name="connsiteY86" fmla="*/ 1197032 h 1374460"/>
                <a:gd name="connsiteX87" fmla="*/ 224444 w 1305099"/>
                <a:gd name="connsiteY87" fmla="*/ 1185949 h 1374460"/>
                <a:gd name="connsiteX88" fmla="*/ 235528 w 1305099"/>
                <a:gd name="connsiteY88" fmla="*/ 1180407 h 1374460"/>
                <a:gd name="connsiteX89" fmla="*/ 252153 w 1305099"/>
                <a:gd name="connsiteY89" fmla="*/ 1163781 h 1374460"/>
                <a:gd name="connsiteX90" fmla="*/ 268779 w 1305099"/>
                <a:gd name="connsiteY90" fmla="*/ 1158240 h 1374460"/>
                <a:gd name="connsiteX91" fmla="*/ 279862 w 1305099"/>
                <a:gd name="connsiteY91" fmla="*/ 1155469 h 1374460"/>
                <a:gd name="connsiteX92" fmla="*/ 290946 w 1305099"/>
                <a:gd name="connsiteY92" fmla="*/ 1149927 h 1374460"/>
                <a:gd name="connsiteX93" fmla="*/ 315884 w 1305099"/>
                <a:gd name="connsiteY93" fmla="*/ 1144385 h 1374460"/>
                <a:gd name="connsiteX94" fmla="*/ 324197 w 1305099"/>
                <a:gd name="connsiteY94" fmla="*/ 1138843 h 1374460"/>
                <a:gd name="connsiteX95" fmla="*/ 335280 w 1305099"/>
                <a:gd name="connsiteY95" fmla="*/ 1136072 h 1374460"/>
                <a:gd name="connsiteX96" fmla="*/ 374073 w 1305099"/>
                <a:gd name="connsiteY96" fmla="*/ 1130531 h 1374460"/>
                <a:gd name="connsiteX97" fmla="*/ 379615 w 1305099"/>
                <a:gd name="connsiteY97" fmla="*/ 1094509 h 1374460"/>
                <a:gd name="connsiteX98" fmla="*/ 385157 w 1305099"/>
                <a:gd name="connsiteY98" fmla="*/ 1086196 h 1374460"/>
                <a:gd name="connsiteX99" fmla="*/ 399011 w 1305099"/>
                <a:gd name="connsiteY99" fmla="*/ 1061258 h 1374460"/>
                <a:gd name="connsiteX100" fmla="*/ 407324 w 1305099"/>
                <a:gd name="connsiteY100" fmla="*/ 1055716 h 1374460"/>
                <a:gd name="connsiteX101" fmla="*/ 412866 w 1305099"/>
                <a:gd name="connsiteY101" fmla="*/ 1047403 h 1374460"/>
                <a:gd name="connsiteX102" fmla="*/ 412866 w 1305099"/>
                <a:gd name="connsiteY102" fmla="*/ 1019694 h 1374460"/>
                <a:gd name="connsiteX103" fmla="*/ 404553 w 1305099"/>
                <a:gd name="connsiteY103" fmla="*/ 1011381 h 1374460"/>
                <a:gd name="connsiteX104" fmla="*/ 396240 w 1305099"/>
                <a:gd name="connsiteY104" fmla="*/ 1008611 h 1374460"/>
                <a:gd name="connsiteX105" fmla="*/ 410095 w 1305099"/>
                <a:gd name="connsiteY105" fmla="*/ 994756 h 1374460"/>
                <a:gd name="connsiteX106" fmla="*/ 423949 w 1305099"/>
                <a:gd name="connsiteY106" fmla="*/ 978131 h 1374460"/>
                <a:gd name="connsiteX107" fmla="*/ 432262 w 1305099"/>
                <a:gd name="connsiteY107" fmla="*/ 975360 h 1374460"/>
                <a:gd name="connsiteX108" fmla="*/ 440575 w 1305099"/>
                <a:gd name="connsiteY108" fmla="*/ 969818 h 1374460"/>
                <a:gd name="connsiteX109" fmla="*/ 462742 w 1305099"/>
                <a:gd name="connsiteY109" fmla="*/ 964276 h 1374460"/>
                <a:gd name="connsiteX110" fmla="*/ 471055 w 1305099"/>
                <a:gd name="connsiteY110" fmla="*/ 958734 h 1374460"/>
                <a:gd name="connsiteX111" fmla="*/ 501535 w 1305099"/>
                <a:gd name="connsiteY111" fmla="*/ 942109 h 1374460"/>
                <a:gd name="connsiteX112" fmla="*/ 518160 w 1305099"/>
                <a:gd name="connsiteY112" fmla="*/ 928254 h 1374460"/>
                <a:gd name="connsiteX113" fmla="*/ 518160 w 1305099"/>
                <a:gd name="connsiteY113" fmla="*/ 889461 h 1374460"/>
                <a:gd name="connsiteX114" fmla="*/ 501535 w 1305099"/>
                <a:gd name="connsiteY114" fmla="*/ 878378 h 1374460"/>
                <a:gd name="connsiteX115" fmla="*/ 495993 w 1305099"/>
                <a:gd name="connsiteY115" fmla="*/ 870065 h 1374460"/>
                <a:gd name="connsiteX116" fmla="*/ 495993 w 1305099"/>
                <a:gd name="connsiteY116" fmla="*/ 828501 h 1374460"/>
                <a:gd name="connsiteX117" fmla="*/ 498764 w 1305099"/>
                <a:gd name="connsiteY117" fmla="*/ 820189 h 1374460"/>
                <a:gd name="connsiteX118" fmla="*/ 504306 w 1305099"/>
                <a:gd name="connsiteY118" fmla="*/ 811876 h 1374460"/>
                <a:gd name="connsiteX119" fmla="*/ 509848 w 1305099"/>
                <a:gd name="connsiteY119" fmla="*/ 792480 h 1374460"/>
                <a:gd name="connsiteX120" fmla="*/ 518160 w 1305099"/>
                <a:gd name="connsiteY120" fmla="*/ 784167 h 1374460"/>
                <a:gd name="connsiteX121" fmla="*/ 520931 w 1305099"/>
                <a:gd name="connsiteY121" fmla="*/ 775854 h 1374460"/>
                <a:gd name="connsiteX122" fmla="*/ 548640 w 1305099"/>
                <a:gd name="connsiteY122" fmla="*/ 759229 h 1374460"/>
                <a:gd name="connsiteX123" fmla="*/ 568037 w 1305099"/>
                <a:gd name="connsiteY123" fmla="*/ 748145 h 1374460"/>
                <a:gd name="connsiteX124" fmla="*/ 573579 w 1305099"/>
                <a:gd name="connsiteY124" fmla="*/ 739832 h 1374460"/>
                <a:gd name="connsiteX125" fmla="*/ 587433 w 1305099"/>
                <a:gd name="connsiteY125" fmla="*/ 728749 h 1374460"/>
                <a:gd name="connsiteX126" fmla="*/ 590204 w 1305099"/>
                <a:gd name="connsiteY126" fmla="*/ 717665 h 1374460"/>
                <a:gd name="connsiteX127" fmla="*/ 604059 w 1305099"/>
                <a:gd name="connsiteY127" fmla="*/ 701040 h 1374460"/>
                <a:gd name="connsiteX128" fmla="*/ 620684 w 1305099"/>
                <a:gd name="connsiteY128" fmla="*/ 695498 h 1374460"/>
                <a:gd name="connsiteX129" fmla="*/ 645622 w 1305099"/>
                <a:gd name="connsiteY129" fmla="*/ 684414 h 1374460"/>
                <a:gd name="connsiteX130" fmla="*/ 662248 w 1305099"/>
                <a:gd name="connsiteY130" fmla="*/ 678872 h 1374460"/>
                <a:gd name="connsiteX131" fmla="*/ 681644 w 1305099"/>
                <a:gd name="connsiteY131" fmla="*/ 673331 h 1374460"/>
                <a:gd name="connsiteX132" fmla="*/ 706582 w 1305099"/>
                <a:gd name="connsiteY132" fmla="*/ 676101 h 1374460"/>
                <a:gd name="connsiteX133" fmla="*/ 734291 w 1305099"/>
                <a:gd name="connsiteY133" fmla="*/ 706581 h 1374460"/>
                <a:gd name="connsiteX134" fmla="*/ 739833 w 1305099"/>
                <a:gd name="connsiteY134" fmla="*/ 714894 h 1374460"/>
                <a:gd name="connsiteX135" fmla="*/ 742604 w 1305099"/>
                <a:gd name="connsiteY135" fmla="*/ 773083 h 1374460"/>
                <a:gd name="connsiteX136" fmla="*/ 753688 w 1305099"/>
                <a:gd name="connsiteY136" fmla="*/ 789709 h 1374460"/>
                <a:gd name="connsiteX137" fmla="*/ 775855 w 1305099"/>
                <a:gd name="connsiteY137" fmla="*/ 786938 h 1374460"/>
                <a:gd name="connsiteX138" fmla="*/ 781397 w 1305099"/>
                <a:gd name="connsiteY138" fmla="*/ 775854 h 1374460"/>
                <a:gd name="connsiteX139" fmla="*/ 784168 w 1305099"/>
                <a:gd name="connsiteY139" fmla="*/ 734291 h 1374460"/>
                <a:gd name="connsiteX140" fmla="*/ 798022 w 1305099"/>
                <a:gd name="connsiteY140" fmla="*/ 737061 h 1374460"/>
                <a:gd name="connsiteX141" fmla="*/ 800793 w 1305099"/>
                <a:gd name="connsiteY141" fmla="*/ 745374 h 1374460"/>
                <a:gd name="connsiteX142" fmla="*/ 809106 w 1305099"/>
                <a:gd name="connsiteY142" fmla="*/ 753687 h 1374460"/>
                <a:gd name="connsiteX143" fmla="*/ 817419 w 1305099"/>
                <a:gd name="connsiteY143" fmla="*/ 750916 h 1374460"/>
                <a:gd name="connsiteX144" fmla="*/ 834044 w 1305099"/>
                <a:gd name="connsiteY144" fmla="*/ 737061 h 1374460"/>
                <a:gd name="connsiteX145" fmla="*/ 847899 w 1305099"/>
                <a:gd name="connsiteY145" fmla="*/ 684414 h 1374460"/>
                <a:gd name="connsiteX146" fmla="*/ 858982 w 1305099"/>
                <a:gd name="connsiteY146" fmla="*/ 678872 h 1374460"/>
                <a:gd name="connsiteX147" fmla="*/ 875608 w 1305099"/>
                <a:gd name="connsiteY147" fmla="*/ 681643 h 1374460"/>
                <a:gd name="connsiteX148" fmla="*/ 878379 w 1305099"/>
                <a:gd name="connsiteY148" fmla="*/ 689956 h 1374460"/>
                <a:gd name="connsiteX149" fmla="*/ 883920 w 1305099"/>
                <a:gd name="connsiteY149" fmla="*/ 698269 h 1374460"/>
                <a:gd name="connsiteX150" fmla="*/ 886691 w 1305099"/>
                <a:gd name="connsiteY150" fmla="*/ 709352 h 1374460"/>
                <a:gd name="connsiteX151" fmla="*/ 895004 w 1305099"/>
                <a:gd name="connsiteY151" fmla="*/ 703811 h 1374460"/>
                <a:gd name="connsiteX152" fmla="*/ 897775 w 1305099"/>
                <a:gd name="connsiteY152" fmla="*/ 692727 h 1374460"/>
                <a:gd name="connsiteX153" fmla="*/ 917171 w 1305099"/>
                <a:gd name="connsiteY153" fmla="*/ 670560 h 1374460"/>
                <a:gd name="connsiteX154" fmla="*/ 919942 w 1305099"/>
                <a:gd name="connsiteY154" fmla="*/ 662247 h 1374460"/>
                <a:gd name="connsiteX155" fmla="*/ 939339 w 1305099"/>
                <a:gd name="connsiteY155" fmla="*/ 637309 h 1374460"/>
                <a:gd name="connsiteX156" fmla="*/ 961506 w 1305099"/>
                <a:gd name="connsiteY156" fmla="*/ 640080 h 1374460"/>
                <a:gd name="connsiteX157" fmla="*/ 972589 w 1305099"/>
                <a:gd name="connsiteY157" fmla="*/ 656705 h 1374460"/>
                <a:gd name="connsiteX158" fmla="*/ 983673 w 1305099"/>
                <a:gd name="connsiteY158" fmla="*/ 662247 h 1374460"/>
                <a:gd name="connsiteX159" fmla="*/ 991986 w 1305099"/>
                <a:gd name="connsiteY159" fmla="*/ 659476 h 1374460"/>
                <a:gd name="connsiteX160" fmla="*/ 994757 w 1305099"/>
                <a:gd name="connsiteY160" fmla="*/ 648392 h 1374460"/>
                <a:gd name="connsiteX161" fmla="*/ 1000299 w 1305099"/>
                <a:gd name="connsiteY161" fmla="*/ 631767 h 1374460"/>
                <a:gd name="connsiteX162" fmla="*/ 1005840 w 1305099"/>
                <a:gd name="connsiteY162" fmla="*/ 620683 h 1374460"/>
                <a:gd name="connsiteX163" fmla="*/ 1011382 w 1305099"/>
                <a:gd name="connsiteY163" fmla="*/ 601287 h 1374460"/>
                <a:gd name="connsiteX164" fmla="*/ 1016924 w 1305099"/>
                <a:gd name="connsiteY164" fmla="*/ 584661 h 1374460"/>
                <a:gd name="connsiteX165" fmla="*/ 1022466 w 1305099"/>
                <a:gd name="connsiteY165" fmla="*/ 570807 h 1374460"/>
                <a:gd name="connsiteX166" fmla="*/ 1028008 w 1305099"/>
                <a:gd name="connsiteY166" fmla="*/ 562494 h 1374460"/>
                <a:gd name="connsiteX167" fmla="*/ 1036320 w 1305099"/>
                <a:gd name="connsiteY167" fmla="*/ 545869 h 1374460"/>
                <a:gd name="connsiteX168" fmla="*/ 1039091 w 1305099"/>
                <a:gd name="connsiteY168" fmla="*/ 532014 h 1374460"/>
                <a:gd name="connsiteX169" fmla="*/ 1058488 w 1305099"/>
                <a:gd name="connsiteY169" fmla="*/ 512618 h 1374460"/>
                <a:gd name="connsiteX170" fmla="*/ 1066800 w 1305099"/>
                <a:gd name="connsiteY170" fmla="*/ 501534 h 1374460"/>
                <a:gd name="connsiteX171" fmla="*/ 1075113 w 1305099"/>
                <a:gd name="connsiteY171" fmla="*/ 484909 h 1374460"/>
                <a:gd name="connsiteX172" fmla="*/ 1086197 w 1305099"/>
                <a:gd name="connsiteY172" fmla="*/ 482138 h 1374460"/>
                <a:gd name="connsiteX173" fmla="*/ 1091739 w 1305099"/>
                <a:gd name="connsiteY173" fmla="*/ 493221 h 1374460"/>
                <a:gd name="connsiteX174" fmla="*/ 1105593 w 1305099"/>
                <a:gd name="connsiteY174" fmla="*/ 556952 h 1374460"/>
                <a:gd name="connsiteX175" fmla="*/ 1130531 w 1305099"/>
                <a:gd name="connsiteY175" fmla="*/ 543098 h 1374460"/>
                <a:gd name="connsiteX176" fmla="*/ 1158240 w 1305099"/>
                <a:gd name="connsiteY176" fmla="*/ 537556 h 1374460"/>
                <a:gd name="connsiteX177" fmla="*/ 1155469 w 1305099"/>
                <a:gd name="connsiteY177" fmla="*/ 551411 h 1374460"/>
                <a:gd name="connsiteX178" fmla="*/ 1158240 w 1305099"/>
                <a:gd name="connsiteY178" fmla="*/ 590203 h 1374460"/>
                <a:gd name="connsiteX179" fmla="*/ 1166553 w 1305099"/>
                <a:gd name="connsiteY179" fmla="*/ 581891 h 1374460"/>
                <a:gd name="connsiteX180" fmla="*/ 1169324 w 1305099"/>
                <a:gd name="connsiteY180" fmla="*/ 573578 h 1374460"/>
                <a:gd name="connsiteX181" fmla="*/ 1185949 w 1305099"/>
                <a:gd name="connsiteY181" fmla="*/ 556952 h 1374460"/>
                <a:gd name="connsiteX182" fmla="*/ 1199804 w 1305099"/>
                <a:gd name="connsiteY182" fmla="*/ 540327 h 1374460"/>
                <a:gd name="connsiteX183" fmla="*/ 1202575 w 1305099"/>
                <a:gd name="connsiteY183" fmla="*/ 532014 h 1374460"/>
                <a:gd name="connsiteX184" fmla="*/ 1235826 w 1305099"/>
                <a:gd name="connsiteY184" fmla="*/ 526472 h 1374460"/>
                <a:gd name="connsiteX185" fmla="*/ 1241368 w 1305099"/>
                <a:gd name="connsiteY185" fmla="*/ 507076 h 1374460"/>
                <a:gd name="connsiteX186" fmla="*/ 1249680 w 1305099"/>
                <a:gd name="connsiteY186" fmla="*/ 498763 h 1374460"/>
                <a:gd name="connsiteX187" fmla="*/ 1260764 w 1305099"/>
                <a:gd name="connsiteY187" fmla="*/ 482138 h 1374460"/>
                <a:gd name="connsiteX188" fmla="*/ 1263535 w 1305099"/>
                <a:gd name="connsiteY188" fmla="*/ 473825 h 1374460"/>
                <a:gd name="connsiteX189" fmla="*/ 1257993 w 1305099"/>
                <a:gd name="connsiteY189" fmla="*/ 448887 h 1374460"/>
                <a:gd name="connsiteX190" fmla="*/ 1249680 w 1305099"/>
                <a:gd name="connsiteY190" fmla="*/ 437803 h 1374460"/>
                <a:gd name="connsiteX191" fmla="*/ 1246909 w 1305099"/>
                <a:gd name="connsiteY191" fmla="*/ 429491 h 1374460"/>
                <a:gd name="connsiteX192" fmla="*/ 1249680 w 1305099"/>
                <a:gd name="connsiteY192" fmla="*/ 393469 h 1374460"/>
                <a:gd name="connsiteX193" fmla="*/ 1252451 w 1305099"/>
                <a:gd name="connsiteY193" fmla="*/ 385156 h 1374460"/>
                <a:gd name="connsiteX194" fmla="*/ 1260764 w 1305099"/>
                <a:gd name="connsiteY194" fmla="*/ 382385 h 1374460"/>
                <a:gd name="connsiteX195" fmla="*/ 1271848 w 1305099"/>
                <a:gd name="connsiteY195" fmla="*/ 368531 h 1374460"/>
                <a:gd name="connsiteX196" fmla="*/ 1282931 w 1305099"/>
                <a:gd name="connsiteY196" fmla="*/ 351905 h 1374460"/>
                <a:gd name="connsiteX197" fmla="*/ 1291244 w 1305099"/>
                <a:gd name="connsiteY197" fmla="*/ 335280 h 1374460"/>
                <a:gd name="connsiteX198" fmla="*/ 1305099 w 1305099"/>
                <a:gd name="connsiteY198" fmla="*/ 307571 h 13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1305099" h="1374460">
                  <a:moveTo>
                    <a:pt x="1305099" y="307571"/>
                  </a:moveTo>
                  <a:lnTo>
                    <a:pt x="1233055" y="307571"/>
                  </a:lnTo>
                  <a:lnTo>
                    <a:pt x="1136073" y="210589"/>
                  </a:lnTo>
                  <a:lnTo>
                    <a:pt x="1088968" y="257694"/>
                  </a:lnTo>
                  <a:lnTo>
                    <a:pt x="1066801" y="235527"/>
                  </a:lnTo>
                  <a:lnTo>
                    <a:pt x="1028008" y="235527"/>
                  </a:lnTo>
                  <a:lnTo>
                    <a:pt x="983673" y="227214"/>
                  </a:lnTo>
                  <a:lnTo>
                    <a:pt x="1025237" y="113607"/>
                  </a:lnTo>
                  <a:lnTo>
                    <a:pt x="978131" y="80356"/>
                  </a:lnTo>
                  <a:lnTo>
                    <a:pt x="1000299" y="30480"/>
                  </a:lnTo>
                  <a:lnTo>
                    <a:pt x="892233" y="0"/>
                  </a:lnTo>
                  <a:lnTo>
                    <a:pt x="861753" y="74814"/>
                  </a:lnTo>
                  <a:lnTo>
                    <a:pt x="872837" y="99752"/>
                  </a:lnTo>
                  <a:lnTo>
                    <a:pt x="839586" y="205047"/>
                  </a:lnTo>
                  <a:lnTo>
                    <a:pt x="659477" y="155171"/>
                  </a:lnTo>
                  <a:lnTo>
                    <a:pt x="631768" y="274320"/>
                  </a:lnTo>
                  <a:lnTo>
                    <a:pt x="786939" y="324196"/>
                  </a:lnTo>
                  <a:lnTo>
                    <a:pt x="834044" y="326967"/>
                  </a:lnTo>
                  <a:cubicBezTo>
                    <a:pt x="812279" y="358060"/>
                    <a:pt x="819690" y="344592"/>
                    <a:pt x="809106" y="365760"/>
                  </a:cubicBezTo>
                  <a:cubicBezTo>
                    <a:pt x="810030" y="372225"/>
                    <a:pt x="810596" y="378752"/>
                    <a:pt x="811877" y="385156"/>
                  </a:cubicBezTo>
                  <a:cubicBezTo>
                    <a:pt x="813710" y="394320"/>
                    <a:pt x="819135" y="396437"/>
                    <a:pt x="811877" y="407323"/>
                  </a:cubicBezTo>
                  <a:cubicBezTo>
                    <a:pt x="810257" y="409753"/>
                    <a:pt x="806335" y="409170"/>
                    <a:pt x="803564" y="410094"/>
                  </a:cubicBezTo>
                  <a:cubicBezTo>
                    <a:pt x="795251" y="409170"/>
                    <a:pt x="786776" y="409204"/>
                    <a:pt x="778626" y="407323"/>
                  </a:cubicBezTo>
                  <a:cubicBezTo>
                    <a:pt x="767282" y="404705"/>
                    <a:pt x="767385" y="400265"/>
                    <a:pt x="759229" y="393469"/>
                  </a:cubicBezTo>
                  <a:cubicBezTo>
                    <a:pt x="756671" y="391337"/>
                    <a:pt x="753688" y="389774"/>
                    <a:pt x="750917" y="387927"/>
                  </a:cubicBezTo>
                  <a:cubicBezTo>
                    <a:pt x="748146" y="389774"/>
                    <a:pt x="744736" y="390911"/>
                    <a:pt x="742604" y="393469"/>
                  </a:cubicBezTo>
                  <a:cubicBezTo>
                    <a:pt x="736989" y="400207"/>
                    <a:pt x="736561" y="407692"/>
                    <a:pt x="734291" y="415636"/>
                  </a:cubicBezTo>
                  <a:cubicBezTo>
                    <a:pt x="733489" y="418445"/>
                    <a:pt x="732154" y="421098"/>
                    <a:pt x="731520" y="423949"/>
                  </a:cubicBezTo>
                  <a:cubicBezTo>
                    <a:pt x="730301" y="429433"/>
                    <a:pt x="730525" y="435244"/>
                    <a:pt x="728749" y="440574"/>
                  </a:cubicBezTo>
                  <a:cubicBezTo>
                    <a:pt x="727696" y="443733"/>
                    <a:pt x="723208" y="448887"/>
                    <a:pt x="723208" y="448887"/>
                  </a:cubicBezTo>
                  <a:lnTo>
                    <a:pt x="659477" y="423949"/>
                  </a:lnTo>
                  <a:lnTo>
                    <a:pt x="617913" y="573578"/>
                  </a:lnTo>
                  <a:lnTo>
                    <a:pt x="568037" y="617912"/>
                  </a:lnTo>
                  <a:lnTo>
                    <a:pt x="446117" y="507076"/>
                  </a:lnTo>
                  <a:lnTo>
                    <a:pt x="415637" y="551411"/>
                  </a:lnTo>
                  <a:lnTo>
                    <a:pt x="371302" y="537556"/>
                  </a:lnTo>
                  <a:lnTo>
                    <a:pt x="324197" y="493221"/>
                  </a:lnTo>
                  <a:lnTo>
                    <a:pt x="299259" y="526472"/>
                  </a:lnTo>
                  <a:lnTo>
                    <a:pt x="254924" y="484909"/>
                  </a:lnTo>
                  <a:lnTo>
                    <a:pt x="285404" y="440574"/>
                  </a:lnTo>
                  <a:lnTo>
                    <a:pt x="252153" y="376843"/>
                  </a:lnTo>
                  <a:lnTo>
                    <a:pt x="94211" y="465512"/>
                  </a:lnTo>
                  <a:lnTo>
                    <a:pt x="185651" y="562494"/>
                  </a:lnTo>
                  <a:lnTo>
                    <a:pt x="160713" y="623454"/>
                  </a:lnTo>
                  <a:lnTo>
                    <a:pt x="127462" y="659476"/>
                  </a:lnTo>
                  <a:lnTo>
                    <a:pt x="141317" y="701040"/>
                  </a:lnTo>
                  <a:lnTo>
                    <a:pt x="11084" y="717665"/>
                  </a:lnTo>
                  <a:lnTo>
                    <a:pt x="11084" y="925483"/>
                  </a:lnTo>
                  <a:lnTo>
                    <a:pt x="22168" y="942109"/>
                  </a:lnTo>
                  <a:cubicBezTo>
                    <a:pt x="24603" y="985941"/>
                    <a:pt x="26947" y="990160"/>
                    <a:pt x="22168" y="1030778"/>
                  </a:cubicBezTo>
                  <a:cubicBezTo>
                    <a:pt x="21827" y="1033679"/>
                    <a:pt x="20816" y="1036538"/>
                    <a:pt x="19397" y="1039091"/>
                  </a:cubicBezTo>
                  <a:cubicBezTo>
                    <a:pt x="16162" y="1044913"/>
                    <a:pt x="8313" y="1055716"/>
                    <a:pt x="8313" y="1055716"/>
                  </a:cubicBezTo>
                  <a:cubicBezTo>
                    <a:pt x="2063" y="1080717"/>
                    <a:pt x="5180" y="1070657"/>
                    <a:pt x="0" y="1086196"/>
                  </a:cubicBezTo>
                  <a:cubicBezTo>
                    <a:pt x="924" y="1092661"/>
                    <a:pt x="118" y="1099624"/>
                    <a:pt x="2771" y="1105592"/>
                  </a:cubicBezTo>
                  <a:cubicBezTo>
                    <a:pt x="4124" y="1108635"/>
                    <a:pt x="8729" y="1108779"/>
                    <a:pt x="11084" y="1111134"/>
                  </a:cubicBezTo>
                  <a:cubicBezTo>
                    <a:pt x="29557" y="1129607"/>
                    <a:pt x="2771" y="1110210"/>
                    <a:pt x="24939" y="1124989"/>
                  </a:cubicBezTo>
                  <a:cubicBezTo>
                    <a:pt x="30481" y="1132378"/>
                    <a:pt x="36440" y="1139471"/>
                    <a:pt x="41564" y="1147156"/>
                  </a:cubicBezTo>
                  <a:cubicBezTo>
                    <a:pt x="45259" y="1152698"/>
                    <a:pt x="47939" y="1159071"/>
                    <a:pt x="52648" y="1163781"/>
                  </a:cubicBezTo>
                  <a:cubicBezTo>
                    <a:pt x="55419" y="1166552"/>
                    <a:pt x="58452" y="1169084"/>
                    <a:pt x="60960" y="1172094"/>
                  </a:cubicBezTo>
                  <a:cubicBezTo>
                    <a:pt x="72504" y="1185948"/>
                    <a:pt x="59576" y="1175790"/>
                    <a:pt x="74815" y="1185949"/>
                  </a:cubicBezTo>
                  <a:cubicBezTo>
                    <a:pt x="77586" y="1190567"/>
                    <a:pt x="80719" y="1194986"/>
                    <a:pt x="83128" y="1199803"/>
                  </a:cubicBezTo>
                  <a:cubicBezTo>
                    <a:pt x="89376" y="1212298"/>
                    <a:pt x="81516" y="1204520"/>
                    <a:pt x="91440" y="1216429"/>
                  </a:cubicBezTo>
                  <a:cubicBezTo>
                    <a:pt x="99103" y="1225624"/>
                    <a:pt x="100134" y="1222731"/>
                    <a:pt x="105295" y="1233054"/>
                  </a:cubicBezTo>
                  <a:cubicBezTo>
                    <a:pt x="108462" y="1239388"/>
                    <a:pt x="109256" y="1248898"/>
                    <a:pt x="110837" y="1255221"/>
                  </a:cubicBezTo>
                  <a:cubicBezTo>
                    <a:pt x="111545" y="1258055"/>
                    <a:pt x="112684" y="1260763"/>
                    <a:pt x="113608" y="1263534"/>
                  </a:cubicBezTo>
                  <a:cubicBezTo>
                    <a:pt x="114894" y="1299549"/>
                    <a:pt x="101147" y="1328659"/>
                    <a:pt x="124691" y="1352203"/>
                  </a:cubicBezTo>
                  <a:cubicBezTo>
                    <a:pt x="127046" y="1354558"/>
                    <a:pt x="129886" y="1356576"/>
                    <a:pt x="133004" y="1357745"/>
                  </a:cubicBezTo>
                  <a:cubicBezTo>
                    <a:pt x="137414" y="1359399"/>
                    <a:pt x="142241" y="1359592"/>
                    <a:pt x="146859" y="1360516"/>
                  </a:cubicBezTo>
                  <a:cubicBezTo>
                    <a:pt x="149097" y="1362754"/>
                    <a:pt x="159074" y="1373820"/>
                    <a:pt x="163484" y="1374371"/>
                  </a:cubicBezTo>
                  <a:cubicBezTo>
                    <a:pt x="168157" y="1374955"/>
                    <a:pt x="172721" y="1372524"/>
                    <a:pt x="177339" y="1371600"/>
                  </a:cubicBezTo>
                  <a:lnTo>
                    <a:pt x="193964" y="1360516"/>
                  </a:lnTo>
                  <a:lnTo>
                    <a:pt x="202277" y="1354974"/>
                  </a:lnTo>
                  <a:cubicBezTo>
                    <a:pt x="206895" y="1355898"/>
                    <a:pt x="211562" y="1356603"/>
                    <a:pt x="216131" y="1357745"/>
                  </a:cubicBezTo>
                  <a:cubicBezTo>
                    <a:pt x="218965" y="1358453"/>
                    <a:pt x="221523" y="1360516"/>
                    <a:pt x="224444" y="1360516"/>
                  </a:cubicBezTo>
                  <a:cubicBezTo>
                    <a:pt x="227365" y="1360516"/>
                    <a:pt x="229986" y="1358669"/>
                    <a:pt x="232757" y="1357745"/>
                  </a:cubicBezTo>
                  <a:cubicBezTo>
                    <a:pt x="233681" y="1354974"/>
                    <a:pt x="234726" y="1352240"/>
                    <a:pt x="235528" y="1349432"/>
                  </a:cubicBezTo>
                  <a:cubicBezTo>
                    <a:pt x="236574" y="1345770"/>
                    <a:pt x="236962" y="1341915"/>
                    <a:pt x="238299" y="1338349"/>
                  </a:cubicBezTo>
                  <a:cubicBezTo>
                    <a:pt x="239749" y="1334481"/>
                    <a:pt x="241993" y="1330960"/>
                    <a:pt x="243840" y="1327265"/>
                  </a:cubicBezTo>
                  <a:cubicBezTo>
                    <a:pt x="244333" y="1324800"/>
                    <a:pt x="247915" y="1305750"/>
                    <a:pt x="249382" y="1302327"/>
                  </a:cubicBezTo>
                  <a:cubicBezTo>
                    <a:pt x="250694" y="1299266"/>
                    <a:pt x="253077" y="1296785"/>
                    <a:pt x="254924" y="1294014"/>
                  </a:cubicBezTo>
                  <a:cubicBezTo>
                    <a:pt x="263994" y="1257738"/>
                    <a:pt x="249498" y="1307637"/>
                    <a:pt x="266008" y="1274618"/>
                  </a:cubicBezTo>
                  <a:cubicBezTo>
                    <a:pt x="268114" y="1270405"/>
                    <a:pt x="267855" y="1265381"/>
                    <a:pt x="268779" y="1260763"/>
                  </a:cubicBezTo>
                  <a:cubicBezTo>
                    <a:pt x="267855" y="1250603"/>
                    <a:pt x="268811" y="1240092"/>
                    <a:pt x="266008" y="1230283"/>
                  </a:cubicBezTo>
                  <a:cubicBezTo>
                    <a:pt x="264931" y="1226515"/>
                    <a:pt x="260204" y="1224981"/>
                    <a:pt x="257695" y="1221971"/>
                  </a:cubicBezTo>
                  <a:cubicBezTo>
                    <a:pt x="255563" y="1219413"/>
                    <a:pt x="254508" y="1216013"/>
                    <a:pt x="252153" y="1213658"/>
                  </a:cubicBezTo>
                  <a:cubicBezTo>
                    <a:pt x="249798" y="1211303"/>
                    <a:pt x="246731" y="1209768"/>
                    <a:pt x="243840" y="1208116"/>
                  </a:cubicBezTo>
                  <a:cubicBezTo>
                    <a:pt x="231016" y="1200787"/>
                    <a:pt x="229772" y="1201721"/>
                    <a:pt x="213360" y="1197032"/>
                  </a:cubicBezTo>
                  <a:cubicBezTo>
                    <a:pt x="217055" y="1193338"/>
                    <a:pt x="220264" y="1189084"/>
                    <a:pt x="224444" y="1185949"/>
                  </a:cubicBezTo>
                  <a:cubicBezTo>
                    <a:pt x="227749" y="1183471"/>
                    <a:pt x="232302" y="1182988"/>
                    <a:pt x="235528" y="1180407"/>
                  </a:cubicBezTo>
                  <a:cubicBezTo>
                    <a:pt x="241648" y="1175511"/>
                    <a:pt x="244718" y="1166259"/>
                    <a:pt x="252153" y="1163781"/>
                  </a:cubicBezTo>
                  <a:cubicBezTo>
                    <a:pt x="257695" y="1161934"/>
                    <a:pt x="263112" y="1159657"/>
                    <a:pt x="268779" y="1158240"/>
                  </a:cubicBezTo>
                  <a:cubicBezTo>
                    <a:pt x="272473" y="1157316"/>
                    <a:pt x="276296" y="1156806"/>
                    <a:pt x="279862" y="1155469"/>
                  </a:cubicBezTo>
                  <a:cubicBezTo>
                    <a:pt x="283730" y="1154019"/>
                    <a:pt x="287149" y="1151554"/>
                    <a:pt x="290946" y="1149927"/>
                  </a:cubicBezTo>
                  <a:cubicBezTo>
                    <a:pt x="299628" y="1146206"/>
                    <a:pt x="305920" y="1146046"/>
                    <a:pt x="315884" y="1144385"/>
                  </a:cubicBezTo>
                  <a:cubicBezTo>
                    <a:pt x="318655" y="1142538"/>
                    <a:pt x="321136" y="1140155"/>
                    <a:pt x="324197" y="1138843"/>
                  </a:cubicBezTo>
                  <a:cubicBezTo>
                    <a:pt x="327697" y="1137343"/>
                    <a:pt x="331524" y="1136698"/>
                    <a:pt x="335280" y="1136072"/>
                  </a:cubicBezTo>
                  <a:cubicBezTo>
                    <a:pt x="348165" y="1133925"/>
                    <a:pt x="361142" y="1132378"/>
                    <a:pt x="374073" y="1130531"/>
                  </a:cubicBezTo>
                  <a:cubicBezTo>
                    <a:pt x="374501" y="1127106"/>
                    <a:pt x="377235" y="1100857"/>
                    <a:pt x="379615" y="1094509"/>
                  </a:cubicBezTo>
                  <a:cubicBezTo>
                    <a:pt x="380784" y="1091391"/>
                    <a:pt x="383804" y="1089239"/>
                    <a:pt x="385157" y="1086196"/>
                  </a:cubicBezTo>
                  <a:cubicBezTo>
                    <a:pt x="393345" y="1067774"/>
                    <a:pt x="385625" y="1072414"/>
                    <a:pt x="399011" y="1061258"/>
                  </a:cubicBezTo>
                  <a:cubicBezTo>
                    <a:pt x="401569" y="1059126"/>
                    <a:pt x="404553" y="1057563"/>
                    <a:pt x="407324" y="1055716"/>
                  </a:cubicBezTo>
                  <a:cubicBezTo>
                    <a:pt x="409171" y="1052945"/>
                    <a:pt x="411554" y="1050464"/>
                    <a:pt x="412866" y="1047403"/>
                  </a:cubicBezTo>
                  <a:cubicBezTo>
                    <a:pt x="416619" y="1038647"/>
                    <a:pt x="416825" y="1028602"/>
                    <a:pt x="412866" y="1019694"/>
                  </a:cubicBezTo>
                  <a:cubicBezTo>
                    <a:pt x="411274" y="1016113"/>
                    <a:pt x="407814" y="1013555"/>
                    <a:pt x="404553" y="1011381"/>
                  </a:cubicBezTo>
                  <a:cubicBezTo>
                    <a:pt x="402123" y="1009761"/>
                    <a:pt x="399011" y="1009534"/>
                    <a:pt x="396240" y="1008611"/>
                  </a:cubicBezTo>
                  <a:cubicBezTo>
                    <a:pt x="407413" y="986265"/>
                    <a:pt x="394805" y="1004949"/>
                    <a:pt x="410095" y="994756"/>
                  </a:cubicBezTo>
                  <a:cubicBezTo>
                    <a:pt x="441768" y="973641"/>
                    <a:pt x="398385" y="998581"/>
                    <a:pt x="423949" y="978131"/>
                  </a:cubicBezTo>
                  <a:cubicBezTo>
                    <a:pt x="426230" y="976306"/>
                    <a:pt x="429649" y="976666"/>
                    <a:pt x="432262" y="975360"/>
                  </a:cubicBezTo>
                  <a:cubicBezTo>
                    <a:pt x="435241" y="973871"/>
                    <a:pt x="437457" y="970987"/>
                    <a:pt x="440575" y="969818"/>
                  </a:cubicBezTo>
                  <a:cubicBezTo>
                    <a:pt x="453222" y="965075"/>
                    <a:pt x="452486" y="969404"/>
                    <a:pt x="462742" y="964276"/>
                  </a:cubicBezTo>
                  <a:cubicBezTo>
                    <a:pt x="465721" y="962787"/>
                    <a:pt x="468131" y="960329"/>
                    <a:pt x="471055" y="958734"/>
                  </a:cubicBezTo>
                  <a:cubicBezTo>
                    <a:pt x="478363" y="954748"/>
                    <a:pt x="493539" y="948772"/>
                    <a:pt x="501535" y="942109"/>
                  </a:cubicBezTo>
                  <a:cubicBezTo>
                    <a:pt x="522876" y="924325"/>
                    <a:pt x="497518" y="942017"/>
                    <a:pt x="518160" y="928254"/>
                  </a:cubicBezTo>
                  <a:cubicBezTo>
                    <a:pt x="521460" y="915057"/>
                    <a:pt x="525510" y="904161"/>
                    <a:pt x="518160" y="889461"/>
                  </a:cubicBezTo>
                  <a:cubicBezTo>
                    <a:pt x="515182" y="883504"/>
                    <a:pt x="501535" y="878378"/>
                    <a:pt x="501535" y="878378"/>
                  </a:cubicBezTo>
                  <a:cubicBezTo>
                    <a:pt x="499688" y="875607"/>
                    <a:pt x="496869" y="873278"/>
                    <a:pt x="495993" y="870065"/>
                  </a:cubicBezTo>
                  <a:cubicBezTo>
                    <a:pt x="491628" y="854059"/>
                    <a:pt x="492857" y="844182"/>
                    <a:pt x="495993" y="828501"/>
                  </a:cubicBezTo>
                  <a:cubicBezTo>
                    <a:pt x="496566" y="825637"/>
                    <a:pt x="497458" y="822801"/>
                    <a:pt x="498764" y="820189"/>
                  </a:cubicBezTo>
                  <a:cubicBezTo>
                    <a:pt x="500253" y="817210"/>
                    <a:pt x="502459" y="814647"/>
                    <a:pt x="504306" y="811876"/>
                  </a:cubicBezTo>
                  <a:cubicBezTo>
                    <a:pt x="504676" y="810397"/>
                    <a:pt x="508257" y="794866"/>
                    <a:pt x="509848" y="792480"/>
                  </a:cubicBezTo>
                  <a:cubicBezTo>
                    <a:pt x="512022" y="789220"/>
                    <a:pt x="515389" y="786938"/>
                    <a:pt x="518160" y="784167"/>
                  </a:cubicBezTo>
                  <a:cubicBezTo>
                    <a:pt x="519084" y="781396"/>
                    <a:pt x="518866" y="777919"/>
                    <a:pt x="520931" y="775854"/>
                  </a:cubicBezTo>
                  <a:cubicBezTo>
                    <a:pt x="532316" y="764470"/>
                    <a:pt x="536981" y="766516"/>
                    <a:pt x="548640" y="759229"/>
                  </a:cubicBezTo>
                  <a:cubicBezTo>
                    <a:pt x="567811" y="747247"/>
                    <a:pt x="551706" y="753589"/>
                    <a:pt x="568037" y="748145"/>
                  </a:cubicBezTo>
                  <a:cubicBezTo>
                    <a:pt x="569884" y="745374"/>
                    <a:pt x="570979" y="741913"/>
                    <a:pt x="573579" y="739832"/>
                  </a:cubicBezTo>
                  <a:cubicBezTo>
                    <a:pt x="592700" y="724534"/>
                    <a:pt x="571548" y="752574"/>
                    <a:pt x="587433" y="728749"/>
                  </a:cubicBezTo>
                  <a:cubicBezTo>
                    <a:pt x="588357" y="725054"/>
                    <a:pt x="588704" y="721165"/>
                    <a:pt x="590204" y="717665"/>
                  </a:cubicBezTo>
                  <a:cubicBezTo>
                    <a:pt x="592037" y="713388"/>
                    <a:pt x="600313" y="703121"/>
                    <a:pt x="604059" y="701040"/>
                  </a:cubicBezTo>
                  <a:cubicBezTo>
                    <a:pt x="609165" y="698203"/>
                    <a:pt x="615459" y="698110"/>
                    <a:pt x="620684" y="695498"/>
                  </a:cubicBezTo>
                  <a:cubicBezTo>
                    <a:pt x="632297" y="689692"/>
                    <a:pt x="632652" y="689130"/>
                    <a:pt x="645622" y="684414"/>
                  </a:cubicBezTo>
                  <a:cubicBezTo>
                    <a:pt x="651112" y="682418"/>
                    <a:pt x="656581" y="680289"/>
                    <a:pt x="662248" y="678872"/>
                  </a:cubicBezTo>
                  <a:cubicBezTo>
                    <a:pt x="676165" y="675393"/>
                    <a:pt x="669718" y="677305"/>
                    <a:pt x="681644" y="673331"/>
                  </a:cubicBezTo>
                  <a:cubicBezTo>
                    <a:pt x="689957" y="674254"/>
                    <a:pt x="699101" y="672361"/>
                    <a:pt x="706582" y="676101"/>
                  </a:cubicBezTo>
                  <a:cubicBezTo>
                    <a:pt x="714631" y="680125"/>
                    <a:pt x="727873" y="697595"/>
                    <a:pt x="734291" y="706581"/>
                  </a:cubicBezTo>
                  <a:cubicBezTo>
                    <a:pt x="736227" y="709291"/>
                    <a:pt x="737986" y="712123"/>
                    <a:pt x="739833" y="714894"/>
                  </a:cubicBezTo>
                  <a:cubicBezTo>
                    <a:pt x="740757" y="734290"/>
                    <a:pt x="739068" y="753989"/>
                    <a:pt x="742604" y="773083"/>
                  </a:cubicBezTo>
                  <a:cubicBezTo>
                    <a:pt x="743817" y="779632"/>
                    <a:pt x="753688" y="789709"/>
                    <a:pt x="753688" y="789709"/>
                  </a:cubicBezTo>
                  <a:cubicBezTo>
                    <a:pt x="761077" y="788785"/>
                    <a:pt x="769195" y="790268"/>
                    <a:pt x="775855" y="786938"/>
                  </a:cubicBezTo>
                  <a:cubicBezTo>
                    <a:pt x="779550" y="785091"/>
                    <a:pt x="780753" y="779934"/>
                    <a:pt x="781397" y="775854"/>
                  </a:cubicBezTo>
                  <a:cubicBezTo>
                    <a:pt x="783563" y="762139"/>
                    <a:pt x="783244" y="748145"/>
                    <a:pt x="784168" y="734291"/>
                  </a:cubicBezTo>
                  <a:cubicBezTo>
                    <a:pt x="788786" y="735214"/>
                    <a:pt x="794104" y="734449"/>
                    <a:pt x="798022" y="737061"/>
                  </a:cubicBezTo>
                  <a:cubicBezTo>
                    <a:pt x="800452" y="738681"/>
                    <a:pt x="799173" y="742944"/>
                    <a:pt x="800793" y="745374"/>
                  </a:cubicBezTo>
                  <a:cubicBezTo>
                    <a:pt x="802967" y="748635"/>
                    <a:pt x="806335" y="750916"/>
                    <a:pt x="809106" y="753687"/>
                  </a:cubicBezTo>
                  <a:cubicBezTo>
                    <a:pt x="811877" y="752763"/>
                    <a:pt x="814807" y="752222"/>
                    <a:pt x="817419" y="750916"/>
                  </a:cubicBezTo>
                  <a:cubicBezTo>
                    <a:pt x="825133" y="747059"/>
                    <a:pt x="827917" y="743188"/>
                    <a:pt x="834044" y="737061"/>
                  </a:cubicBezTo>
                  <a:cubicBezTo>
                    <a:pt x="838751" y="697051"/>
                    <a:pt x="826689" y="696535"/>
                    <a:pt x="847899" y="684414"/>
                  </a:cubicBezTo>
                  <a:cubicBezTo>
                    <a:pt x="851485" y="682365"/>
                    <a:pt x="855288" y="680719"/>
                    <a:pt x="858982" y="678872"/>
                  </a:cubicBezTo>
                  <a:cubicBezTo>
                    <a:pt x="864524" y="679796"/>
                    <a:pt x="870730" y="678855"/>
                    <a:pt x="875608" y="681643"/>
                  </a:cubicBezTo>
                  <a:cubicBezTo>
                    <a:pt x="878144" y="683092"/>
                    <a:pt x="877073" y="687343"/>
                    <a:pt x="878379" y="689956"/>
                  </a:cubicBezTo>
                  <a:cubicBezTo>
                    <a:pt x="879868" y="692935"/>
                    <a:pt x="882073" y="695498"/>
                    <a:pt x="883920" y="698269"/>
                  </a:cubicBezTo>
                  <a:cubicBezTo>
                    <a:pt x="884844" y="701963"/>
                    <a:pt x="883285" y="707649"/>
                    <a:pt x="886691" y="709352"/>
                  </a:cubicBezTo>
                  <a:cubicBezTo>
                    <a:pt x="889670" y="710841"/>
                    <a:pt x="893157" y="706582"/>
                    <a:pt x="895004" y="703811"/>
                  </a:cubicBezTo>
                  <a:cubicBezTo>
                    <a:pt x="897117" y="700642"/>
                    <a:pt x="896072" y="696133"/>
                    <a:pt x="897775" y="692727"/>
                  </a:cubicBezTo>
                  <a:cubicBezTo>
                    <a:pt x="905857" y="676563"/>
                    <a:pt x="905741" y="678179"/>
                    <a:pt x="917171" y="670560"/>
                  </a:cubicBezTo>
                  <a:cubicBezTo>
                    <a:pt x="918095" y="667789"/>
                    <a:pt x="918523" y="664800"/>
                    <a:pt x="919942" y="662247"/>
                  </a:cubicBezTo>
                  <a:cubicBezTo>
                    <a:pt x="928229" y="647331"/>
                    <a:pt x="929240" y="647406"/>
                    <a:pt x="939339" y="637309"/>
                  </a:cubicBezTo>
                  <a:cubicBezTo>
                    <a:pt x="946728" y="638233"/>
                    <a:pt x="955074" y="636328"/>
                    <a:pt x="961506" y="640080"/>
                  </a:cubicBezTo>
                  <a:cubicBezTo>
                    <a:pt x="967259" y="643436"/>
                    <a:pt x="966632" y="653726"/>
                    <a:pt x="972589" y="656705"/>
                  </a:cubicBezTo>
                  <a:lnTo>
                    <a:pt x="983673" y="662247"/>
                  </a:lnTo>
                  <a:cubicBezTo>
                    <a:pt x="986444" y="661323"/>
                    <a:pt x="990161" y="661757"/>
                    <a:pt x="991986" y="659476"/>
                  </a:cubicBezTo>
                  <a:cubicBezTo>
                    <a:pt x="994365" y="656502"/>
                    <a:pt x="993663" y="652040"/>
                    <a:pt x="994757" y="648392"/>
                  </a:cubicBezTo>
                  <a:cubicBezTo>
                    <a:pt x="996436" y="642797"/>
                    <a:pt x="997687" y="636992"/>
                    <a:pt x="1000299" y="631767"/>
                  </a:cubicBezTo>
                  <a:cubicBezTo>
                    <a:pt x="1002146" y="628072"/>
                    <a:pt x="1004213" y="624480"/>
                    <a:pt x="1005840" y="620683"/>
                  </a:cubicBezTo>
                  <a:cubicBezTo>
                    <a:pt x="1008946" y="613435"/>
                    <a:pt x="1009037" y="609105"/>
                    <a:pt x="1011382" y="601287"/>
                  </a:cubicBezTo>
                  <a:cubicBezTo>
                    <a:pt x="1013061" y="595692"/>
                    <a:pt x="1014754" y="590085"/>
                    <a:pt x="1016924" y="584661"/>
                  </a:cubicBezTo>
                  <a:cubicBezTo>
                    <a:pt x="1018771" y="580043"/>
                    <a:pt x="1020242" y="575256"/>
                    <a:pt x="1022466" y="570807"/>
                  </a:cubicBezTo>
                  <a:cubicBezTo>
                    <a:pt x="1023955" y="567828"/>
                    <a:pt x="1026391" y="565405"/>
                    <a:pt x="1028008" y="562494"/>
                  </a:cubicBezTo>
                  <a:cubicBezTo>
                    <a:pt x="1031017" y="557078"/>
                    <a:pt x="1033549" y="551411"/>
                    <a:pt x="1036320" y="545869"/>
                  </a:cubicBezTo>
                  <a:cubicBezTo>
                    <a:pt x="1037244" y="541251"/>
                    <a:pt x="1036478" y="535933"/>
                    <a:pt x="1039091" y="532014"/>
                  </a:cubicBezTo>
                  <a:cubicBezTo>
                    <a:pt x="1044163" y="524406"/>
                    <a:pt x="1053002" y="519933"/>
                    <a:pt x="1058488" y="512618"/>
                  </a:cubicBezTo>
                  <a:lnTo>
                    <a:pt x="1066800" y="501534"/>
                  </a:lnTo>
                  <a:cubicBezTo>
                    <a:pt x="1068381" y="496792"/>
                    <a:pt x="1070508" y="487979"/>
                    <a:pt x="1075113" y="484909"/>
                  </a:cubicBezTo>
                  <a:cubicBezTo>
                    <a:pt x="1078282" y="482797"/>
                    <a:pt x="1082502" y="483062"/>
                    <a:pt x="1086197" y="482138"/>
                  </a:cubicBezTo>
                  <a:cubicBezTo>
                    <a:pt x="1088044" y="485832"/>
                    <a:pt x="1091266" y="489118"/>
                    <a:pt x="1091739" y="493221"/>
                  </a:cubicBezTo>
                  <a:cubicBezTo>
                    <a:pt x="1099346" y="559151"/>
                    <a:pt x="1073902" y="549029"/>
                    <a:pt x="1105593" y="556952"/>
                  </a:cubicBezTo>
                  <a:cubicBezTo>
                    <a:pt x="1124649" y="544249"/>
                    <a:pt x="1115900" y="547975"/>
                    <a:pt x="1130531" y="543098"/>
                  </a:cubicBezTo>
                  <a:cubicBezTo>
                    <a:pt x="1137477" y="536152"/>
                    <a:pt x="1144940" y="524255"/>
                    <a:pt x="1158240" y="537556"/>
                  </a:cubicBezTo>
                  <a:cubicBezTo>
                    <a:pt x="1161570" y="540886"/>
                    <a:pt x="1156393" y="546793"/>
                    <a:pt x="1155469" y="551411"/>
                  </a:cubicBezTo>
                  <a:cubicBezTo>
                    <a:pt x="1156393" y="564342"/>
                    <a:pt x="1153810" y="578020"/>
                    <a:pt x="1158240" y="590203"/>
                  </a:cubicBezTo>
                  <a:cubicBezTo>
                    <a:pt x="1159579" y="593886"/>
                    <a:pt x="1164379" y="585151"/>
                    <a:pt x="1166553" y="581891"/>
                  </a:cubicBezTo>
                  <a:cubicBezTo>
                    <a:pt x="1168173" y="579461"/>
                    <a:pt x="1167531" y="575884"/>
                    <a:pt x="1169324" y="573578"/>
                  </a:cubicBezTo>
                  <a:cubicBezTo>
                    <a:pt x="1174136" y="567391"/>
                    <a:pt x="1180407" y="562494"/>
                    <a:pt x="1185949" y="556952"/>
                  </a:cubicBezTo>
                  <a:cubicBezTo>
                    <a:pt x="1192079" y="550822"/>
                    <a:pt x="1195945" y="548045"/>
                    <a:pt x="1199804" y="540327"/>
                  </a:cubicBezTo>
                  <a:cubicBezTo>
                    <a:pt x="1201110" y="537714"/>
                    <a:pt x="1199849" y="533063"/>
                    <a:pt x="1202575" y="532014"/>
                  </a:cubicBezTo>
                  <a:cubicBezTo>
                    <a:pt x="1213063" y="527980"/>
                    <a:pt x="1224742" y="528319"/>
                    <a:pt x="1235826" y="526472"/>
                  </a:cubicBezTo>
                  <a:cubicBezTo>
                    <a:pt x="1236196" y="524994"/>
                    <a:pt x="1239778" y="509461"/>
                    <a:pt x="1241368" y="507076"/>
                  </a:cubicBezTo>
                  <a:cubicBezTo>
                    <a:pt x="1243541" y="503815"/>
                    <a:pt x="1246909" y="501534"/>
                    <a:pt x="1249680" y="498763"/>
                  </a:cubicBezTo>
                  <a:cubicBezTo>
                    <a:pt x="1256269" y="478998"/>
                    <a:pt x="1246926" y="502896"/>
                    <a:pt x="1260764" y="482138"/>
                  </a:cubicBezTo>
                  <a:cubicBezTo>
                    <a:pt x="1262384" y="479708"/>
                    <a:pt x="1262611" y="476596"/>
                    <a:pt x="1263535" y="473825"/>
                  </a:cubicBezTo>
                  <a:cubicBezTo>
                    <a:pt x="1261688" y="465512"/>
                    <a:pt x="1261050" y="456835"/>
                    <a:pt x="1257993" y="448887"/>
                  </a:cubicBezTo>
                  <a:cubicBezTo>
                    <a:pt x="1256335" y="444577"/>
                    <a:pt x="1251971" y="441813"/>
                    <a:pt x="1249680" y="437803"/>
                  </a:cubicBezTo>
                  <a:cubicBezTo>
                    <a:pt x="1248231" y="435267"/>
                    <a:pt x="1247833" y="432262"/>
                    <a:pt x="1246909" y="429491"/>
                  </a:cubicBezTo>
                  <a:cubicBezTo>
                    <a:pt x="1247833" y="417484"/>
                    <a:pt x="1248186" y="405419"/>
                    <a:pt x="1249680" y="393469"/>
                  </a:cubicBezTo>
                  <a:cubicBezTo>
                    <a:pt x="1250042" y="390571"/>
                    <a:pt x="1250386" y="387221"/>
                    <a:pt x="1252451" y="385156"/>
                  </a:cubicBezTo>
                  <a:cubicBezTo>
                    <a:pt x="1254516" y="383091"/>
                    <a:pt x="1257993" y="383309"/>
                    <a:pt x="1260764" y="382385"/>
                  </a:cubicBezTo>
                  <a:cubicBezTo>
                    <a:pt x="1267005" y="363662"/>
                    <a:pt x="1258349" y="383958"/>
                    <a:pt x="1271848" y="368531"/>
                  </a:cubicBezTo>
                  <a:cubicBezTo>
                    <a:pt x="1276234" y="363518"/>
                    <a:pt x="1279237" y="357447"/>
                    <a:pt x="1282931" y="351905"/>
                  </a:cubicBezTo>
                  <a:cubicBezTo>
                    <a:pt x="1290093" y="341161"/>
                    <a:pt x="1287419" y="346753"/>
                    <a:pt x="1291244" y="335280"/>
                  </a:cubicBezTo>
                  <a:lnTo>
                    <a:pt x="1305099" y="307571"/>
                  </a:lnTo>
                  <a:close/>
                </a:path>
              </a:pathLst>
            </a:custGeom>
            <a:solidFill>
              <a:srgbClr val="3B60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22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251726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VanHollen.jpg">
            <a:extLst>
              <a:ext uri="{FF2B5EF4-FFF2-40B4-BE49-F238E27FC236}">
                <a16:creationId xmlns:a16="http://schemas.microsoft.com/office/drawing/2014/main" id="{C39D4D81-B329-414A-8B5A-6DBEC1C6FA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78" b="11855"/>
          <a:stretch>
            <a:fillRect/>
          </a:stretch>
        </p:blipFill>
        <p:spPr bwMode="auto">
          <a:xfrm>
            <a:off x="6966048" y="1839434"/>
            <a:ext cx="732538" cy="914400"/>
          </a:xfrm>
          <a:prstGeom prst="rect">
            <a:avLst/>
          </a:prstGeom>
          <a:noFill/>
          <a:ln w="76200">
            <a:solidFill>
              <a:srgbClr val="DAC12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 descr="https://www.nationaljournal.com/media/almanac/photos/C000141.jpg.2600x3467.tall.jpg">
            <a:extLst>
              <a:ext uri="{FF2B5EF4-FFF2-40B4-BE49-F238E27FC236}">
                <a16:creationId xmlns:a16="http://schemas.microsoft.com/office/drawing/2014/main" id="{02D63DE0-9467-4AB1-961D-B4D0C226C5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5" b="3526"/>
          <a:stretch>
            <a:fillRect/>
          </a:stretch>
        </p:blipFill>
        <p:spPr bwMode="auto">
          <a:xfrm>
            <a:off x="5451752" y="1793714"/>
            <a:ext cx="802577" cy="1005840"/>
          </a:xfrm>
          <a:prstGeom prst="rect">
            <a:avLst/>
          </a:prstGeom>
          <a:noFill/>
          <a:ln w="762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Maryland 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32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45234" y="2826114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/>
              <a:t>Benjamin Cardin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687370" y="2826114"/>
            <a:ext cx="1409104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/>
              <a:t>Chris Van </a:t>
            </a:r>
            <a:r>
              <a:rPr lang="en-US" altLang="en-US" sz="900" b="1" dirty="0" err="1"/>
              <a:t>Hollen</a:t>
            </a:r>
            <a:r>
              <a:rPr lang="en-US" altLang="en-US" sz="900" b="1" dirty="0"/>
              <a:t> Jr.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7436943"/>
              </p:ext>
            </p:extLst>
          </p:nvPr>
        </p:nvGraphicFramePr>
        <p:xfrm>
          <a:off x="514349" y="1730840"/>
          <a:ext cx="4535425" cy="3511260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302071487"/>
                    </a:ext>
                  </a:extLst>
                </a:gridCol>
              </a:tblGrid>
              <a:tr h="124028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  <a:endParaRPr kumimoji="0" lang="en-US" altLang="en-US" sz="9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470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NE, West: Salisbury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Andy Harris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33.5% Clinton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Aberdeen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C. A. Dutch </a:t>
                      </a:r>
                      <a:r>
                        <a:rPr kumimoji="0" lang="en-US" alt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Ruppersberger</a:t>
                      </a: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35.4%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Annapolis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Sarbanes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32.1%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Laurel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Anthony Brown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19.2%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Bowie, La Plata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Steny</a:t>
                      </a: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Hoyer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32.6%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Hagerstown, Frederick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Delaney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39.7%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Baltimore, Columbia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Elijah Cummings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20.5%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31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Mount Airy, Damascus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Jamie </a:t>
                      </a:r>
                      <a:r>
                        <a:rPr kumimoji="0" lang="en-US" altLang="en-US" sz="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Raskin</a:t>
                      </a:r>
                      <a:r>
                        <a:rPr kumimoji="0" lang="en-US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30.9% Trump</a:t>
                      </a:r>
                      <a:endParaRPr kumimoji="0" lang="en-US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</a:tbl>
          </a:graphicData>
        </a:graphic>
      </p:graphicFrame>
      <p:sp>
        <p:nvSpPr>
          <p:cNvPr id="46" name="Text Placeholder 18">
            <a:extLst>
              <a:ext uri="{FF2B5EF4-FFF2-40B4-BE49-F238E27FC236}">
                <a16:creationId xmlns:a16="http://schemas.microsoft.com/office/drawing/2014/main" id="{5256C0C7-AE0C-49DD-AE34-8986D095932E}"/>
              </a:ext>
            </a:extLst>
          </p:cNvPr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/>
              <a:t> </a:t>
            </a:r>
            <a:r>
              <a:rPr lang="en-US" sz="800" dirty="0" err="1"/>
              <a:t>Maansi</a:t>
            </a:r>
            <a:r>
              <a:rPr lang="en-US" sz="800" dirty="0"/>
              <a:t> </a:t>
            </a:r>
            <a:r>
              <a:rPr lang="en-US" sz="800" dirty="0" err="1"/>
              <a:t>Vatsan</a:t>
            </a:r>
            <a:r>
              <a:rPr lang="en-US" sz="700" dirty="0">
                <a:latin typeface="Georgia"/>
                <a:cs typeface="Georgia"/>
              </a:rPr>
              <a:t> </a:t>
            </a:r>
            <a:r>
              <a:rPr lang="en-US" sz="700" dirty="0" smtClean="0">
                <a:latin typeface="Georgia"/>
                <a:cs typeface="Georgia"/>
              </a:rPr>
              <a:t>and Claire </a:t>
            </a:r>
            <a:r>
              <a:rPr lang="en-US" sz="700" dirty="0" err="1" smtClean="0">
                <a:latin typeface="Georgia"/>
                <a:cs typeface="Georgia"/>
              </a:rPr>
              <a:t>Garney</a:t>
            </a:r>
            <a:r>
              <a:rPr lang="en-US" sz="700" dirty="0" smtClean="0">
                <a:latin typeface="Georgia"/>
                <a:cs typeface="Georgia"/>
              </a:rPr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47" name="Text Placeholder 18">
            <a:extLst>
              <a:ext uri="{FF2B5EF4-FFF2-40B4-BE49-F238E27FC236}">
                <a16:creationId xmlns:a16="http://schemas.microsoft.com/office/drawing/2014/main" id="{C3D1EB00-964C-4AED-949E-8ECC53426149}"/>
              </a:ext>
            </a:extLst>
          </p:cNvPr>
          <p:cNvSpPr txBox="1">
            <a:spLocks/>
          </p:cNvSpPr>
          <p:nvPr/>
        </p:nvSpPr>
        <p:spPr bwMode="auto">
          <a:xfrm>
            <a:off x="404807" y="6122112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353053" y="3675333"/>
            <a:ext cx="2757762" cy="2027782"/>
            <a:chOff x="4934479" y="3367556"/>
            <a:chExt cx="3176336" cy="2335559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99EE7735-22DA-42C8-A0AE-CC92EA19EC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4479" y="3753999"/>
              <a:ext cx="3176336" cy="1949116"/>
              <a:chOff x="530295" y="1785803"/>
              <a:chExt cx="7941129" cy="4187844"/>
            </a:xfrm>
          </p:grpSpPr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98157990-CF6E-4C3B-8FDD-52EB0FA58E63}"/>
                  </a:ext>
                </a:extLst>
              </p:cNvPr>
              <p:cNvSpPr/>
              <p:nvPr/>
            </p:nvSpPr>
            <p:spPr>
              <a:xfrm>
                <a:off x="4396079" y="1793740"/>
                <a:ext cx="4075345" cy="4179907"/>
              </a:xfrm>
              <a:custGeom>
                <a:avLst/>
                <a:gdLst>
                  <a:gd name="connsiteX0" fmla="*/ 164228 w 4075375"/>
                  <a:gd name="connsiteY0" fmla="*/ 29307 h 4180016"/>
                  <a:gd name="connsiteX1" fmla="*/ 2766751 w 4075375"/>
                  <a:gd name="connsiteY1" fmla="*/ 0 h 4180016"/>
                  <a:gd name="connsiteX2" fmla="*/ 2983628 w 4075375"/>
                  <a:gd name="connsiteY2" fmla="*/ 2960077 h 4180016"/>
                  <a:gd name="connsiteX3" fmla="*/ 4009397 w 4075375"/>
                  <a:gd name="connsiteY3" fmla="*/ 2965938 h 4180016"/>
                  <a:gd name="connsiteX4" fmla="*/ 4056289 w 4075375"/>
                  <a:gd name="connsiteY4" fmla="*/ 3001107 h 4180016"/>
                  <a:gd name="connsiteX5" fmla="*/ 4068013 w 4075375"/>
                  <a:gd name="connsiteY5" fmla="*/ 3089031 h 4180016"/>
                  <a:gd name="connsiteX6" fmla="*/ 4038705 w 4075375"/>
                  <a:gd name="connsiteY6" fmla="*/ 3083169 h 4180016"/>
                  <a:gd name="connsiteX7" fmla="*/ 4021120 w 4075375"/>
                  <a:gd name="connsiteY7" fmla="*/ 3071446 h 4180016"/>
                  <a:gd name="connsiteX8" fmla="*/ 3980089 w 4075375"/>
                  <a:gd name="connsiteY8" fmla="*/ 3059723 h 4180016"/>
                  <a:gd name="connsiteX9" fmla="*/ 3962505 w 4075375"/>
                  <a:gd name="connsiteY9" fmla="*/ 3065584 h 4180016"/>
                  <a:gd name="connsiteX10" fmla="*/ 3980089 w 4075375"/>
                  <a:gd name="connsiteY10" fmla="*/ 3130061 h 4180016"/>
                  <a:gd name="connsiteX11" fmla="*/ 3991813 w 4075375"/>
                  <a:gd name="connsiteY11" fmla="*/ 3141784 h 4180016"/>
                  <a:gd name="connsiteX12" fmla="*/ 3997674 w 4075375"/>
                  <a:gd name="connsiteY12" fmla="*/ 3159369 h 4180016"/>
                  <a:gd name="connsiteX13" fmla="*/ 3968366 w 4075375"/>
                  <a:gd name="connsiteY13" fmla="*/ 3182815 h 4180016"/>
                  <a:gd name="connsiteX14" fmla="*/ 3974228 w 4075375"/>
                  <a:gd name="connsiteY14" fmla="*/ 3206261 h 4180016"/>
                  <a:gd name="connsiteX15" fmla="*/ 4003536 w 4075375"/>
                  <a:gd name="connsiteY15" fmla="*/ 3235569 h 4180016"/>
                  <a:gd name="connsiteX16" fmla="*/ 4032843 w 4075375"/>
                  <a:gd name="connsiteY16" fmla="*/ 3241431 h 4180016"/>
                  <a:gd name="connsiteX17" fmla="*/ 4073874 w 4075375"/>
                  <a:gd name="connsiteY17" fmla="*/ 3247292 h 4180016"/>
                  <a:gd name="connsiteX18" fmla="*/ 4062151 w 4075375"/>
                  <a:gd name="connsiteY18" fmla="*/ 3288323 h 4180016"/>
                  <a:gd name="connsiteX19" fmla="*/ 4044566 w 4075375"/>
                  <a:gd name="connsiteY19" fmla="*/ 3311769 h 4180016"/>
                  <a:gd name="connsiteX20" fmla="*/ 4009397 w 4075375"/>
                  <a:gd name="connsiteY20" fmla="*/ 3346938 h 4180016"/>
                  <a:gd name="connsiteX21" fmla="*/ 4003536 w 4075375"/>
                  <a:gd name="connsiteY21" fmla="*/ 3364523 h 4180016"/>
                  <a:gd name="connsiteX22" fmla="*/ 3991813 w 4075375"/>
                  <a:gd name="connsiteY22" fmla="*/ 3382107 h 4180016"/>
                  <a:gd name="connsiteX23" fmla="*/ 3985951 w 4075375"/>
                  <a:gd name="connsiteY23" fmla="*/ 3405554 h 4180016"/>
                  <a:gd name="connsiteX24" fmla="*/ 3974228 w 4075375"/>
                  <a:gd name="connsiteY24" fmla="*/ 3440723 h 4180016"/>
                  <a:gd name="connsiteX25" fmla="*/ 3968366 w 4075375"/>
                  <a:gd name="connsiteY25" fmla="*/ 3464169 h 4180016"/>
                  <a:gd name="connsiteX26" fmla="*/ 3950782 w 4075375"/>
                  <a:gd name="connsiteY26" fmla="*/ 3481754 h 4180016"/>
                  <a:gd name="connsiteX27" fmla="*/ 3915613 w 4075375"/>
                  <a:gd name="connsiteY27" fmla="*/ 3499338 h 4180016"/>
                  <a:gd name="connsiteX28" fmla="*/ 3892166 w 4075375"/>
                  <a:gd name="connsiteY28" fmla="*/ 3493477 h 4180016"/>
                  <a:gd name="connsiteX29" fmla="*/ 3874582 w 4075375"/>
                  <a:gd name="connsiteY29" fmla="*/ 3411415 h 4180016"/>
                  <a:gd name="connsiteX30" fmla="*/ 3856997 w 4075375"/>
                  <a:gd name="connsiteY30" fmla="*/ 3417277 h 4180016"/>
                  <a:gd name="connsiteX31" fmla="*/ 3833551 w 4075375"/>
                  <a:gd name="connsiteY31" fmla="*/ 3452446 h 4180016"/>
                  <a:gd name="connsiteX32" fmla="*/ 3827689 w 4075375"/>
                  <a:gd name="connsiteY32" fmla="*/ 3475892 h 4180016"/>
                  <a:gd name="connsiteX33" fmla="*/ 3815966 w 4075375"/>
                  <a:gd name="connsiteY33" fmla="*/ 3493477 h 4180016"/>
                  <a:gd name="connsiteX34" fmla="*/ 3780797 w 4075375"/>
                  <a:gd name="connsiteY34" fmla="*/ 3528646 h 4180016"/>
                  <a:gd name="connsiteX35" fmla="*/ 3774936 w 4075375"/>
                  <a:gd name="connsiteY35" fmla="*/ 3628292 h 4180016"/>
                  <a:gd name="connsiteX36" fmla="*/ 3763213 w 4075375"/>
                  <a:gd name="connsiteY36" fmla="*/ 3645877 h 4180016"/>
                  <a:gd name="connsiteX37" fmla="*/ 3745628 w 4075375"/>
                  <a:gd name="connsiteY37" fmla="*/ 3698631 h 4180016"/>
                  <a:gd name="connsiteX38" fmla="*/ 3739766 w 4075375"/>
                  <a:gd name="connsiteY38" fmla="*/ 3780692 h 4180016"/>
                  <a:gd name="connsiteX39" fmla="*/ 3722182 w 4075375"/>
                  <a:gd name="connsiteY39" fmla="*/ 3786554 h 4180016"/>
                  <a:gd name="connsiteX40" fmla="*/ 3622536 w 4075375"/>
                  <a:gd name="connsiteY40" fmla="*/ 3798277 h 4180016"/>
                  <a:gd name="connsiteX41" fmla="*/ 3604951 w 4075375"/>
                  <a:gd name="connsiteY41" fmla="*/ 3839307 h 4180016"/>
                  <a:gd name="connsiteX42" fmla="*/ 3593228 w 4075375"/>
                  <a:gd name="connsiteY42" fmla="*/ 3874477 h 4180016"/>
                  <a:gd name="connsiteX43" fmla="*/ 3587366 w 4075375"/>
                  <a:gd name="connsiteY43" fmla="*/ 3892061 h 4180016"/>
                  <a:gd name="connsiteX44" fmla="*/ 3604951 w 4075375"/>
                  <a:gd name="connsiteY44" fmla="*/ 3903784 h 4180016"/>
                  <a:gd name="connsiteX45" fmla="*/ 3581505 w 4075375"/>
                  <a:gd name="connsiteY45" fmla="*/ 4003431 h 4180016"/>
                  <a:gd name="connsiteX46" fmla="*/ 3563920 w 4075375"/>
                  <a:gd name="connsiteY46" fmla="*/ 4009292 h 4180016"/>
                  <a:gd name="connsiteX47" fmla="*/ 3558059 w 4075375"/>
                  <a:gd name="connsiteY47" fmla="*/ 4015154 h 4180016"/>
                  <a:gd name="connsiteX48" fmla="*/ 3136028 w 4075375"/>
                  <a:gd name="connsiteY48" fmla="*/ 4050323 h 4180016"/>
                  <a:gd name="connsiteX49" fmla="*/ 3077413 w 4075375"/>
                  <a:gd name="connsiteY49" fmla="*/ 4108938 h 4180016"/>
                  <a:gd name="connsiteX50" fmla="*/ 3030520 w 4075375"/>
                  <a:gd name="connsiteY50" fmla="*/ 4085492 h 4180016"/>
                  <a:gd name="connsiteX51" fmla="*/ 3012936 w 4075375"/>
                  <a:gd name="connsiteY51" fmla="*/ 4073769 h 4180016"/>
                  <a:gd name="connsiteX52" fmla="*/ 2960182 w 4075375"/>
                  <a:gd name="connsiteY52" fmla="*/ 4091354 h 4180016"/>
                  <a:gd name="connsiteX53" fmla="*/ 2889843 w 4075375"/>
                  <a:gd name="connsiteY53" fmla="*/ 4108938 h 4180016"/>
                  <a:gd name="connsiteX54" fmla="*/ 2866397 w 4075375"/>
                  <a:gd name="connsiteY54" fmla="*/ 4114800 h 4180016"/>
                  <a:gd name="connsiteX55" fmla="*/ 2848813 w 4075375"/>
                  <a:gd name="connsiteY55" fmla="*/ 4126523 h 4180016"/>
                  <a:gd name="connsiteX56" fmla="*/ 2801920 w 4075375"/>
                  <a:gd name="connsiteY56" fmla="*/ 4138246 h 4180016"/>
                  <a:gd name="connsiteX57" fmla="*/ 2760889 w 4075375"/>
                  <a:gd name="connsiteY57" fmla="*/ 4149969 h 4180016"/>
                  <a:gd name="connsiteX58" fmla="*/ 2743305 w 4075375"/>
                  <a:gd name="connsiteY58" fmla="*/ 4161692 h 4180016"/>
                  <a:gd name="connsiteX59" fmla="*/ 2725720 w 4075375"/>
                  <a:gd name="connsiteY59" fmla="*/ 4179277 h 4180016"/>
                  <a:gd name="connsiteX60" fmla="*/ 2667105 w 4075375"/>
                  <a:gd name="connsiteY60" fmla="*/ 4173415 h 4180016"/>
                  <a:gd name="connsiteX61" fmla="*/ 2672966 w 4075375"/>
                  <a:gd name="connsiteY61" fmla="*/ 4144107 h 4180016"/>
                  <a:gd name="connsiteX62" fmla="*/ 2690551 w 4075375"/>
                  <a:gd name="connsiteY62" fmla="*/ 4126523 h 4180016"/>
                  <a:gd name="connsiteX63" fmla="*/ 2702274 w 4075375"/>
                  <a:gd name="connsiteY63" fmla="*/ 4103077 h 4180016"/>
                  <a:gd name="connsiteX64" fmla="*/ 2725720 w 4075375"/>
                  <a:gd name="connsiteY64" fmla="*/ 4009292 h 4180016"/>
                  <a:gd name="connsiteX65" fmla="*/ 2743305 w 4075375"/>
                  <a:gd name="connsiteY65" fmla="*/ 3991707 h 4180016"/>
                  <a:gd name="connsiteX66" fmla="*/ 2796059 w 4075375"/>
                  <a:gd name="connsiteY66" fmla="*/ 3968261 h 4180016"/>
                  <a:gd name="connsiteX67" fmla="*/ 2813643 w 4075375"/>
                  <a:gd name="connsiteY67" fmla="*/ 3962400 h 4180016"/>
                  <a:gd name="connsiteX68" fmla="*/ 2842951 w 4075375"/>
                  <a:gd name="connsiteY68" fmla="*/ 3927231 h 4180016"/>
                  <a:gd name="connsiteX69" fmla="*/ 2848813 w 4075375"/>
                  <a:gd name="connsiteY69" fmla="*/ 3909646 h 4180016"/>
                  <a:gd name="connsiteX70" fmla="*/ 2872259 w 4075375"/>
                  <a:gd name="connsiteY70" fmla="*/ 3874477 h 4180016"/>
                  <a:gd name="connsiteX71" fmla="*/ 2878120 w 4075375"/>
                  <a:gd name="connsiteY71" fmla="*/ 3856892 h 4180016"/>
                  <a:gd name="connsiteX72" fmla="*/ 2819505 w 4075375"/>
                  <a:gd name="connsiteY72" fmla="*/ 3845169 h 4180016"/>
                  <a:gd name="connsiteX73" fmla="*/ 2796059 w 4075375"/>
                  <a:gd name="connsiteY73" fmla="*/ 3856892 h 4180016"/>
                  <a:gd name="connsiteX74" fmla="*/ 2778474 w 4075375"/>
                  <a:gd name="connsiteY74" fmla="*/ 3874477 h 4180016"/>
                  <a:gd name="connsiteX75" fmla="*/ 2766751 w 4075375"/>
                  <a:gd name="connsiteY75" fmla="*/ 3892061 h 4180016"/>
                  <a:gd name="connsiteX76" fmla="*/ 2749166 w 4075375"/>
                  <a:gd name="connsiteY76" fmla="*/ 3897923 h 4180016"/>
                  <a:gd name="connsiteX77" fmla="*/ 2696413 w 4075375"/>
                  <a:gd name="connsiteY77" fmla="*/ 3892061 h 4180016"/>
                  <a:gd name="connsiteX78" fmla="*/ 2690551 w 4075375"/>
                  <a:gd name="connsiteY78" fmla="*/ 3874477 h 4180016"/>
                  <a:gd name="connsiteX79" fmla="*/ 2696413 w 4075375"/>
                  <a:gd name="connsiteY79" fmla="*/ 3821723 h 4180016"/>
                  <a:gd name="connsiteX80" fmla="*/ 2725720 w 4075375"/>
                  <a:gd name="connsiteY80" fmla="*/ 3804138 h 4180016"/>
                  <a:gd name="connsiteX81" fmla="*/ 2760889 w 4075375"/>
                  <a:gd name="connsiteY81" fmla="*/ 3786554 h 4180016"/>
                  <a:gd name="connsiteX82" fmla="*/ 2790197 w 4075375"/>
                  <a:gd name="connsiteY82" fmla="*/ 3757246 h 4180016"/>
                  <a:gd name="connsiteX83" fmla="*/ 2831228 w 4075375"/>
                  <a:gd name="connsiteY83" fmla="*/ 3722077 h 4180016"/>
                  <a:gd name="connsiteX84" fmla="*/ 2854674 w 4075375"/>
                  <a:gd name="connsiteY84" fmla="*/ 3716215 h 4180016"/>
                  <a:gd name="connsiteX85" fmla="*/ 2872259 w 4075375"/>
                  <a:gd name="connsiteY85" fmla="*/ 3710354 h 4180016"/>
                  <a:gd name="connsiteX86" fmla="*/ 2883982 w 4075375"/>
                  <a:gd name="connsiteY86" fmla="*/ 3692769 h 4180016"/>
                  <a:gd name="connsiteX87" fmla="*/ 2790197 w 4075375"/>
                  <a:gd name="connsiteY87" fmla="*/ 3669323 h 4180016"/>
                  <a:gd name="connsiteX88" fmla="*/ 2749166 w 4075375"/>
                  <a:gd name="connsiteY88" fmla="*/ 3675184 h 4180016"/>
                  <a:gd name="connsiteX89" fmla="*/ 2725720 w 4075375"/>
                  <a:gd name="connsiteY89" fmla="*/ 3686907 h 4180016"/>
                  <a:gd name="connsiteX90" fmla="*/ 2672966 w 4075375"/>
                  <a:gd name="connsiteY90" fmla="*/ 3698631 h 4180016"/>
                  <a:gd name="connsiteX91" fmla="*/ 2655382 w 4075375"/>
                  <a:gd name="connsiteY91" fmla="*/ 3716215 h 4180016"/>
                  <a:gd name="connsiteX92" fmla="*/ 2637797 w 4075375"/>
                  <a:gd name="connsiteY92" fmla="*/ 3722077 h 4180016"/>
                  <a:gd name="connsiteX93" fmla="*/ 2608489 w 4075375"/>
                  <a:gd name="connsiteY93" fmla="*/ 3745523 h 4180016"/>
                  <a:gd name="connsiteX94" fmla="*/ 2538151 w 4075375"/>
                  <a:gd name="connsiteY94" fmla="*/ 3739661 h 4180016"/>
                  <a:gd name="connsiteX95" fmla="*/ 2532289 w 4075375"/>
                  <a:gd name="connsiteY95" fmla="*/ 3716215 h 4180016"/>
                  <a:gd name="connsiteX96" fmla="*/ 2561597 w 4075375"/>
                  <a:gd name="connsiteY96" fmla="*/ 3634154 h 4180016"/>
                  <a:gd name="connsiteX97" fmla="*/ 2596766 w 4075375"/>
                  <a:gd name="connsiteY97" fmla="*/ 3598984 h 4180016"/>
                  <a:gd name="connsiteX98" fmla="*/ 2655382 w 4075375"/>
                  <a:gd name="connsiteY98" fmla="*/ 3581400 h 4180016"/>
                  <a:gd name="connsiteX99" fmla="*/ 2672966 w 4075375"/>
                  <a:gd name="connsiteY99" fmla="*/ 3575538 h 4180016"/>
                  <a:gd name="connsiteX100" fmla="*/ 2719859 w 4075375"/>
                  <a:gd name="connsiteY100" fmla="*/ 3563815 h 4180016"/>
                  <a:gd name="connsiteX101" fmla="*/ 2760889 w 4075375"/>
                  <a:gd name="connsiteY101" fmla="*/ 3546231 h 4180016"/>
                  <a:gd name="connsiteX102" fmla="*/ 2778474 w 4075375"/>
                  <a:gd name="connsiteY102" fmla="*/ 3511061 h 4180016"/>
                  <a:gd name="connsiteX103" fmla="*/ 2790197 w 4075375"/>
                  <a:gd name="connsiteY103" fmla="*/ 3493477 h 4180016"/>
                  <a:gd name="connsiteX104" fmla="*/ 2637797 w 4075375"/>
                  <a:gd name="connsiteY104" fmla="*/ 3470031 h 4180016"/>
                  <a:gd name="connsiteX105" fmla="*/ 2626074 w 4075375"/>
                  <a:gd name="connsiteY105" fmla="*/ 3452446 h 4180016"/>
                  <a:gd name="connsiteX106" fmla="*/ 2631936 w 4075375"/>
                  <a:gd name="connsiteY106" fmla="*/ 3370384 h 4180016"/>
                  <a:gd name="connsiteX107" fmla="*/ 2643659 w 4075375"/>
                  <a:gd name="connsiteY107" fmla="*/ 3352800 h 4180016"/>
                  <a:gd name="connsiteX108" fmla="*/ 2661243 w 4075375"/>
                  <a:gd name="connsiteY108" fmla="*/ 3335215 h 4180016"/>
                  <a:gd name="connsiteX109" fmla="*/ 2684689 w 4075375"/>
                  <a:gd name="connsiteY109" fmla="*/ 3305907 h 4180016"/>
                  <a:gd name="connsiteX110" fmla="*/ 2696413 w 4075375"/>
                  <a:gd name="connsiteY110" fmla="*/ 3253154 h 4180016"/>
                  <a:gd name="connsiteX111" fmla="*/ 2708136 w 4075375"/>
                  <a:gd name="connsiteY111" fmla="*/ 3206261 h 4180016"/>
                  <a:gd name="connsiteX112" fmla="*/ 2719859 w 4075375"/>
                  <a:gd name="connsiteY112" fmla="*/ 3153507 h 4180016"/>
                  <a:gd name="connsiteX113" fmla="*/ 2737443 w 4075375"/>
                  <a:gd name="connsiteY113" fmla="*/ 3135923 h 4180016"/>
                  <a:gd name="connsiteX114" fmla="*/ 2749166 w 4075375"/>
                  <a:gd name="connsiteY114" fmla="*/ 3100754 h 4180016"/>
                  <a:gd name="connsiteX115" fmla="*/ 2760889 w 4075375"/>
                  <a:gd name="connsiteY115" fmla="*/ 3012831 h 4180016"/>
                  <a:gd name="connsiteX116" fmla="*/ 2755028 w 4075375"/>
                  <a:gd name="connsiteY116" fmla="*/ 2989384 h 4180016"/>
                  <a:gd name="connsiteX117" fmla="*/ 2702274 w 4075375"/>
                  <a:gd name="connsiteY117" fmla="*/ 2989384 h 4180016"/>
                  <a:gd name="connsiteX118" fmla="*/ 2684689 w 4075375"/>
                  <a:gd name="connsiteY118" fmla="*/ 3012831 h 4180016"/>
                  <a:gd name="connsiteX119" fmla="*/ 2684689 w 4075375"/>
                  <a:gd name="connsiteY119" fmla="*/ 3147646 h 4180016"/>
                  <a:gd name="connsiteX120" fmla="*/ 2667105 w 4075375"/>
                  <a:gd name="connsiteY120" fmla="*/ 3165231 h 4180016"/>
                  <a:gd name="connsiteX121" fmla="*/ 2643659 w 4075375"/>
                  <a:gd name="connsiteY121" fmla="*/ 3217984 h 4180016"/>
                  <a:gd name="connsiteX122" fmla="*/ 2620213 w 4075375"/>
                  <a:gd name="connsiteY122" fmla="*/ 3229707 h 4180016"/>
                  <a:gd name="connsiteX123" fmla="*/ 2608489 w 4075375"/>
                  <a:gd name="connsiteY123" fmla="*/ 3241431 h 4180016"/>
                  <a:gd name="connsiteX124" fmla="*/ 2590905 w 4075375"/>
                  <a:gd name="connsiteY124" fmla="*/ 3311769 h 4180016"/>
                  <a:gd name="connsiteX125" fmla="*/ 2567459 w 4075375"/>
                  <a:gd name="connsiteY125" fmla="*/ 3370384 h 4180016"/>
                  <a:gd name="connsiteX126" fmla="*/ 2561597 w 4075375"/>
                  <a:gd name="connsiteY126" fmla="*/ 3387969 h 4180016"/>
                  <a:gd name="connsiteX127" fmla="*/ 2544013 w 4075375"/>
                  <a:gd name="connsiteY127" fmla="*/ 3405554 h 4180016"/>
                  <a:gd name="connsiteX128" fmla="*/ 2538151 w 4075375"/>
                  <a:gd name="connsiteY128" fmla="*/ 3434861 h 4180016"/>
                  <a:gd name="connsiteX129" fmla="*/ 2532289 w 4075375"/>
                  <a:gd name="connsiteY129" fmla="*/ 3470031 h 4180016"/>
                  <a:gd name="connsiteX130" fmla="*/ 2502982 w 4075375"/>
                  <a:gd name="connsiteY130" fmla="*/ 3458307 h 4180016"/>
                  <a:gd name="connsiteX131" fmla="*/ 2485397 w 4075375"/>
                  <a:gd name="connsiteY131" fmla="*/ 3423138 h 4180016"/>
                  <a:gd name="connsiteX132" fmla="*/ 2461951 w 4075375"/>
                  <a:gd name="connsiteY132" fmla="*/ 3376246 h 4180016"/>
                  <a:gd name="connsiteX133" fmla="*/ 2444366 w 4075375"/>
                  <a:gd name="connsiteY133" fmla="*/ 3341077 h 4180016"/>
                  <a:gd name="connsiteX134" fmla="*/ 2450228 w 4075375"/>
                  <a:gd name="connsiteY134" fmla="*/ 3300046 h 4180016"/>
                  <a:gd name="connsiteX135" fmla="*/ 2467813 w 4075375"/>
                  <a:gd name="connsiteY135" fmla="*/ 3294184 h 4180016"/>
                  <a:gd name="connsiteX136" fmla="*/ 2491259 w 4075375"/>
                  <a:gd name="connsiteY136" fmla="*/ 3259015 h 4180016"/>
                  <a:gd name="connsiteX137" fmla="*/ 2467813 w 4075375"/>
                  <a:gd name="connsiteY137" fmla="*/ 3212123 h 4180016"/>
                  <a:gd name="connsiteX138" fmla="*/ 2432643 w 4075375"/>
                  <a:gd name="connsiteY138" fmla="*/ 3200400 h 4180016"/>
                  <a:gd name="connsiteX139" fmla="*/ 2409197 w 4075375"/>
                  <a:gd name="connsiteY139" fmla="*/ 3212123 h 4180016"/>
                  <a:gd name="connsiteX140" fmla="*/ 2391613 w 4075375"/>
                  <a:gd name="connsiteY140" fmla="*/ 3253154 h 4180016"/>
                  <a:gd name="connsiteX141" fmla="*/ 2379889 w 4075375"/>
                  <a:gd name="connsiteY141" fmla="*/ 3264877 h 4180016"/>
                  <a:gd name="connsiteX142" fmla="*/ 2374028 w 4075375"/>
                  <a:gd name="connsiteY142" fmla="*/ 3282461 h 4180016"/>
                  <a:gd name="connsiteX143" fmla="*/ 2368166 w 4075375"/>
                  <a:gd name="connsiteY143" fmla="*/ 3305907 h 4180016"/>
                  <a:gd name="connsiteX144" fmla="*/ 2356443 w 4075375"/>
                  <a:gd name="connsiteY144" fmla="*/ 3341077 h 4180016"/>
                  <a:gd name="connsiteX145" fmla="*/ 2379889 w 4075375"/>
                  <a:gd name="connsiteY145" fmla="*/ 3393831 h 4180016"/>
                  <a:gd name="connsiteX146" fmla="*/ 2397474 w 4075375"/>
                  <a:gd name="connsiteY146" fmla="*/ 3399692 h 4180016"/>
                  <a:gd name="connsiteX147" fmla="*/ 2409197 w 4075375"/>
                  <a:gd name="connsiteY147" fmla="*/ 3452446 h 4180016"/>
                  <a:gd name="connsiteX148" fmla="*/ 2403336 w 4075375"/>
                  <a:gd name="connsiteY148" fmla="*/ 3470031 h 4180016"/>
                  <a:gd name="connsiteX149" fmla="*/ 2374028 w 4075375"/>
                  <a:gd name="connsiteY149" fmla="*/ 3505200 h 4180016"/>
                  <a:gd name="connsiteX150" fmla="*/ 2338859 w 4075375"/>
                  <a:gd name="connsiteY150" fmla="*/ 3493477 h 4180016"/>
                  <a:gd name="connsiteX151" fmla="*/ 2332997 w 4075375"/>
                  <a:gd name="connsiteY151" fmla="*/ 3458307 h 4180016"/>
                  <a:gd name="connsiteX152" fmla="*/ 2315413 w 4075375"/>
                  <a:gd name="connsiteY152" fmla="*/ 3434861 h 4180016"/>
                  <a:gd name="connsiteX153" fmla="*/ 2297828 w 4075375"/>
                  <a:gd name="connsiteY153" fmla="*/ 3399692 h 4180016"/>
                  <a:gd name="connsiteX154" fmla="*/ 2286105 w 4075375"/>
                  <a:gd name="connsiteY154" fmla="*/ 3364523 h 4180016"/>
                  <a:gd name="connsiteX155" fmla="*/ 2227489 w 4075375"/>
                  <a:gd name="connsiteY155" fmla="*/ 3335215 h 4180016"/>
                  <a:gd name="connsiteX156" fmla="*/ 2192320 w 4075375"/>
                  <a:gd name="connsiteY156" fmla="*/ 3300046 h 4180016"/>
                  <a:gd name="connsiteX157" fmla="*/ 2157151 w 4075375"/>
                  <a:gd name="connsiteY157" fmla="*/ 3288323 h 4180016"/>
                  <a:gd name="connsiteX158" fmla="*/ 2145428 w 4075375"/>
                  <a:gd name="connsiteY158" fmla="*/ 3270738 h 4180016"/>
                  <a:gd name="connsiteX159" fmla="*/ 2110259 w 4075375"/>
                  <a:gd name="connsiteY159" fmla="*/ 3235569 h 4180016"/>
                  <a:gd name="connsiteX160" fmla="*/ 2098536 w 4075375"/>
                  <a:gd name="connsiteY160" fmla="*/ 3212123 h 4180016"/>
                  <a:gd name="connsiteX161" fmla="*/ 2063366 w 4075375"/>
                  <a:gd name="connsiteY161" fmla="*/ 3176954 h 4180016"/>
                  <a:gd name="connsiteX162" fmla="*/ 2045782 w 4075375"/>
                  <a:gd name="connsiteY162" fmla="*/ 3182815 h 4180016"/>
                  <a:gd name="connsiteX163" fmla="*/ 2028197 w 4075375"/>
                  <a:gd name="connsiteY163" fmla="*/ 3206261 h 4180016"/>
                  <a:gd name="connsiteX164" fmla="*/ 1981305 w 4075375"/>
                  <a:gd name="connsiteY164" fmla="*/ 3200400 h 4180016"/>
                  <a:gd name="connsiteX165" fmla="*/ 1951997 w 4075375"/>
                  <a:gd name="connsiteY165" fmla="*/ 3188677 h 4180016"/>
                  <a:gd name="connsiteX166" fmla="*/ 1934413 w 4075375"/>
                  <a:gd name="connsiteY166" fmla="*/ 3182815 h 4180016"/>
                  <a:gd name="connsiteX167" fmla="*/ 1910966 w 4075375"/>
                  <a:gd name="connsiteY167" fmla="*/ 3153507 h 4180016"/>
                  <a:gd name="connsiteX168" fmla="*/ 1905105 w 4075375"/>
                  <a:gd name="connsiteY168" fmla="*/ 3100754 h 4180016"/>
                  <a:gd name="connsiteX169" fmla="*/ 1899243 w 4075375"/>
                  <a:gd name="connsiteY169" fmla="*/ 3042138 h 4180016"/>
                  <a:gd name="connsiteX170" fmla="*/ 1852351 w 4075375"/>
                  <a:gd name="connsiteY170" fmla="*/ 3018692 h 4180016"/>
                  <a:gd name="connsiteX171" fmla="*/ 1840628 w 4075375"/>
                  <a:gd name="connsiteY171" fmla="*/ 3001107 h 4180016"/>
                  <a:gd name="connsiteX172" fmla="*/ 1834766 w 4075375"/>
                  <a:gd name="connsiteY172" fmla="*/ 2983523 h 4180016"/>
                  <a:gd name="connsiteX173" fmla="*/ 1817182 w 4075375"/>
                  <a:gd name="connsiteY173" fmla="*/ 2971800 h 4180016"/>
                  <a:gd name="connsiteX174" fmla="*/ 1799597 w 4075375"/>
                  <a:gd name="connsiteY174" fmla="*/ 2924907 h 4180016"/>
                  <a:gd name="connsiteX175" fmla="*/ 1811320 w 4075375"/>
                  <a:gd name="connsiteY175" fmla="*/ 2907323 h 4180016"/>
                  <a:gd name="connsiteX176" fmla="*/ 1828905 w 4075375"/>
                  <a:gd name="connsiteY176" fmla="*/ 2895600 h 4180016"/>
                  <a:gd name="connsiteX177" fmla="*/ 1899243 w 4075375"/>
                  <a:gd name="connsiteY177" fmla="*/ 2901461 h 4180016"/>
                  <a:gd name="connsiteX178" fmla="*/ 1916828 w 4075375"/>
                  <a:gd name="connsiteY178" fmla="*/ 2907323 h 4180016"/>
                  <a:gd name="connsiteX179" fmla="*/ 1928551 w 4075375"/>
                  <a:gd name="connsiteY179" fmla="*/ 2924907 h 4180016"/>
                  <a:gd name="connsiteX180" fmla="*/ 1940274 w 4075375"/>
                  <a:gd name="connsiteY180" fmla="*/ 2936631 h 4180016"/>
                  <a:gd name="connsiteX181" fmla="*/ 1957859 w 4075375"/>
                  <a:gd name="connsiteY181" fmla="*/ 2930769 h 4180016"/>
                  <a:gd name="connsiteX182" fmla="*/ 1987166 w 4075375"/>
                  <a:gd name="connsiteY182" fmla="*/ 2872154 h 4180016"/>
                  <a:gd name="connsiteX183" fmla="*/ 1993028 w 4075375"/>
                  <a:gd name="connsiteY183" fmla="*/ 2842846 h 4180016"/>
                  <a:gd name="connsiteX184" fmla="*/ 2010613 w 4075375"/>
                  <a:gd name="connsiteY184" fmla="*/ 2825261 h 4180016"/>
                  <a:gd name="connsiteX185" fmla="*/ 2016474 w 4075375"/>
                  <a:gd name="connsiteY185" fmla="*/ 2807677 h 4180016"/>
                  <a:gd name="connsiteX186" fmla="*/ 2051643 w 4075375"/>
                  <a:gd name="connsiteY186" fmla="*/ 2778369 h 4180016"/>
                  <a:gd name="connsiteX187" fmla="*/ 2098536 w 4075375"/>
                  <a:gd name="connsiteY187" fmla="*/ 2784231 h 4180016"/>
                  <a:gd name="connsiteX188" fmla="*/ 2121982 w 4075375"/>
                  <a:gd name="connsiteY188" fmla="*/ 2825261 h 4180016"/>
                  <a:gd name="connsiteX189" fmla="*/ 2139566 w 4075375"/>
                  <a:gd name="connsiteY189" fmla="*/ 2831123 h 4180016"/>
                  <a:gd name="connsiteX190" fmla="*/ 2192320 w 4075375"/>
                  <a:gd name="connsiteY190" fmla="*/ 2825261 h 4180016"/>
                  <a:gd name="connsiteX191" fmla="*/ 2186459 w 4075375"/>
                  <a:gd name="connsiteY191" fmla="*/ 2778369 h 4180016"/>
                  <a:gd name="connsiteX192" fmla="*/ 2157151 w 4075375"/>
                  <a:gd name="connsiteY192" fmla="*/ 2749061 h 4180016"/>
                  <a:gd name="connsiteX193" fmla="*/ 2121982 w 4075375"/>
                  <a:gd name="connsiteY193" fmla="*/ 2743200 h 4180016"/>
                  <a:gd name="connsiteX194" fmla="*/ 2098536 w 4075375"/>
                  <a:gd name="connsiteY194" fmla="*/ 2737338 h 4180016"/>
                  <a:gd name="connsiteX195" fmla="*/ 2051643 w 4075375"/>
                  <a:gd name="connsiteY195" fmla="*/ 2725615 h 4180016"/>
                  <a:gd name="connsiteX196" fmla="*/ 1910966 w 4075375"/>
                  <a:gd name="connsiteY196" fmla="*/ 2719754 h 4180016"/>
                  <a:gd name="connsiteX197" fmla="*/ 1934413 w 4075375"/>
                  <a:gd name="connsiteY197" fmla="*/ 2631831 h 4180016"/>
                  <a:gd name="connsiteX198" fmla="*/ 1946136 w 4075375"/>
                  <a:gd name="connsiteY198" fmla="*/ 2620107 h 4180016"/>
                  <a:gd name="connsiteX199" fmla="*/ 1963720 w 4075375"/>
                  <a:gd name="connsiteY199" fmla="*/ 2614246 h 4180016"/>
                  <a:gd name="connsiteX200" fmla="*/ 2092674 w 4075375"/>
                  <a:gd name="connsiteY200" fmla="*/ 2625969 h 4180016"/>
                  <a:gd name="connsiteX201" fmla="*/ 2110259 w 4075375"/>
                  <a:gd name="connsiteY201" fmla="*/ 2631831 h 4180016"/>
                  <a:gd name="connsiteX202" fmla="*/ 2121982 w 4075375"/>
                  <a:gd name="connsiteY202" fmla="*/ 2649415 h 4180016"/>
                  <a:gd name="connsiteX203" fmla="*/ 2174736 w 4075375"/>
                  <a:gd name="connsiteY203" fmla="*/ 2678723 h 4180016"/>
                  <a:gd name="connsiteX204" fmla="*/ 2192320 w 4075375"/>
                  <a:gd name="connsiteY204" fmla="*/ 2690446 h 4180016"/>
                  <a:gd name="connsiteX205" fmla="*/ 2315413 w 4075375"/>
                  <a:gd name="connsiteY205" fmla="*/ 2696307 h 4180016"/>
                  <a:gd name="connsiteX206" fmla="*/ 2350582 w 4075375"/>
                  <a:gd name="connsiteY206" fmla="*/ 2713892 h 4180016"/>
                  <a:gd name="connsiteX207" fmla="*/ 2391613 w 4075375"/>
                  <a:gd name="connsiteY207" fmla="*/ 2737338 h 4180016"/>
                  <a:gd name="connsiteX208" fmla="*/ 2467813 w 4075375"/>
                  <a:gd name="connsiteY208" fmla="*/ 2725615 h 4180016"/>
                  <a:gd name="connsiteX209" fmla="*/ 2502982 w 4075375"/>
                  <a:gd name="connsiteY209" fmla="*/ 2702169 h 4180016"/>
                  <a:gd name="connsiteX210" fmla="*/ 2532289 w 4075375"/>
                  <a:gd name="connsiteY210" fmla="*/ 2643554 h 4180016"/>
                  <a:gd name="connsiteX211" fmla="*/ 2538151 w 4075375"/>
                  <a:gd name="connsiteY211" fmla="*/ 2625969 h 4180016"/>
                  <a:gd name="connsiteX212" fmla="*/ 2544013 w 4075375"/>
                  <a:gd name="connsiteY212" fmla="*/ 2608384 h 4180016"/>
                  <a:gd name="connsiteX213" fmla="*/ 2538151 w 4075375"/>
                  <a:gd name="connsiteY213" fmla="*/ 2579077 h 4180016"/>
                  <a:gd name="connsiteX214" fmla="*/ 2526428 w 4075375"/>
                  <a:gd name="connsiteY214" fmla="*/ 2538046 h 4180016"/>
                  <a:gd name="connsiteX215" fmla="*/ 2514705 w 4075375"/>
                  <a:gd name="connsiteY215" fmla="*/ 2479431 h 4180016"/>
                  <a:gd name="connsiteX216" fmla="*/ 2485397 w 4075375"/>
                  <a:gd name="connsiteY216" fmla="*/ 2450123 h 4180016"/>
                  <a:gd name="connsiteX217" fmla="*/ 2479536 w 4075375"/>
                  <a:gd name="connsiteY217" fmla="*/ 2432538 h 4180016"/>
                  <a:gd name="connsiteX218" fmla="*/ 2461951 w 4075375"/>
                  <a:gd name="connsiteY218" fmla="*/ 2391507 h 4180016"/>
                  <a:gd name="connsiteX219" fmla="*/ 2473674 w 4075375"/>
                  <a:gd name="connsiteY219" fmla="*/ 2309446 h 4180016"/>
                  <a:gd name="connsiteX220" fmla="*/ 2485397 w 4075375"/>
                  <a:gd name="connsiteY220" fmla="*/ 2274277 h 4180016"/>
                  <a:gd name="connsiteX221" fmla="*/ 2491259 w 4075375"/>
                  <a:gd name="connsiteY221" fmla="*/ 2256692 h 4180016"/>
                  <a:gd name="connsiteX222" fmla="*/ 2508843 w 4075375"/>
                  <a:gd name="connsiteY222" fmla="*/ 2244969 h 4180016"/>
                  <a:gd name="connsiteX223" fmla="*/ 2514705 w 4075375"/>
                  <a:gd name="connsiteY223" fmla="*/ 2227384 h 4180016"/>
                  <a:gd name="connsiteX224" fmla="*/ 2456089 w 4075375"/>
                  <a:gd name="connsiteY224" fmla="*/ 2221523 h 4180016"/>
                  <a:gd name="connsiteX225" fmla="*/ 2426782 w 4075375"/>
                  <a:gd name="connsiteY225" fmla="*/ 2250831 h 4180016"/>
                  <a:gd name="connsiteX226" fmla="*/ 2415059 w 4075375"/>
                  <a:gd name="connsiteY226" fmla="*/ 2286000 h 4180016"/>
                  <a:gd name="connsiteX227" fmla="*/ 2426782 w 4075375"/>
                  <a:gd name="connsiteY227" fmla="*/ 2356338 h 4180016"/>
                  <a:gd name="connsiteX228" fmla="*/ 2438505 w 4075375"/>
                  <a:gd name="connsiteY228" fmla="*/ 2391507 h 4180016"/>
                  <a:gd name="connsiteX229" fmla="*/ 2450228 w 4075375"/>
                  <a:gd name="connsiteY229" fmla="*/ 2409092 h 4180016"/>
                  <a:gd name="connsiteX230" fmla="*/ 2461951 w 4075375"/>
                  <a:gd name="connsiteY230" fmla="*/ 2473569 h 4180016"/>
                  <a:gd name="connsiteX231" fmla="*/ 2473674 w 4075375"/>
                  <a:gd name="connsiteY231" fmla="*/ 2520461 h 4180016"/>
                  <a:gd name="connsiteX232" fmla="*/ 2461951 w 4075375"/>
                  <a:gd name="connsiteY232" fmla="*/ 2596661 h 4180016"/>
                  <a:gd name="connsiteX233" fmla="*/ 2438505 w 4075375"/>
                  <a:gd name="connsiteY233" fmla="*/ 2631831 h 4180016"/>
                  <a:gd name="connsiteX234" fmla="*/ 2420920 w 4075375"/>
                  <a:gd name="connsiteY234" fmla="*/ 2643554 h 4180016"/>
                  <a:gd name="connsiteX235" fmla="*/ 2379889 w 4075375"/>
                  <a:gd name="connsiteY235" fmla="*/ 2637692 h 4180016"/>
                  <a:gd name="connsiteX236" fmla="*/ 2362305 w 4075375"/>
                  <a:gd name="connsiteY236" fmla="*/ 2625969 h 4180016"/>
                  <a:gd name="connsiteX237" fmla="*/ 2332997 w 4075375"/>
                  <a:gd name="connsiteY237" fmla="*/ 2614246 h 4180016"/>
                  <a:gd name="connsiteX238" fmla="*/ 2303689 w 4075375"/>
                  <a:gd name="connsiteY238" fmla="*/ 2608384 h 4180016"/>
                  <a:gd name="connsiteX239" fmla="*/ 2280243 w 4075375"/>
                  <a:gd name="connsiteY239" fmla="*/ 2602523 h 4180016"/>
                  <a:gd name="connsiteX240" fmla="*/ 2256797 w 4075375"/>
                  <a:gd name="connsiteY240" fmla="*/ 2567354 h 4180016"/>
                  <a:gd name="connsiteX241" fmla="*/ 2245074 w 4075375"/>
                  <a:gd name="connsiteY241" fmla="*/ 2549769 h 4180016"/>
                  <a:gd name="connsiteX242" fmla="*/ 2239213 w 4075375"/>
                  <a:gd name="connsiteY242" fmla="*/ 2532184 h 4180016"/>
                  <a:gd name="connsiteX243" fmla="*/ 2174736 w 4075375"/>
                  <a:gd name="connsiteY243" fmla="*/ 2526323 h 4180016"/>
                  <a:gd name="connsiteX244" fmla="*/ 2157151 w 4075375"/>
                  <a:gd name="connsiteY244" fmla="*/ 2520461 h 4180016"/>
                  <a:gd name="connsiteX245" fmla="*/ 2151289 w 4075375"/>
                  <a:gd name="connsiteY245" fmla="*/ 2502877 h 4180016"/>
                  <a:gd name="connsiteX246" fmla="*/ 2145428 w 4075375"/>
                  <a:gd name="connsiteY246" fmla="*/ 2473569 h 4180016"/>
                  <a:gd name="connsiteX247" fmla="*/ 2127843 w 4075375"/>
                  <a:gd name="connsiteY247" fmla="*/ 2467707 h 4180016"/>
                  <a:gd name="connsiteX248" fmla="*/ 2133705 w 4075375"/>
                  <a:gd name="connsiteY248" fmla="*/ 2432538 h 4180016"/>
                  <a:gd name="connsiteX249" fmla="*/ 2157151 w 4075375"/>
                  <a:gd name="connsiteY249" fmla="*/ 2426677 h 4180016"/>
                  <a:gd name="connsiteX250" fmla="*/ 2198182 w 4075375"/>
                  <a:gd name="connsiteY250" fmla="*/ 2414954 h 4180016"/>
                  <a:gd name="connsiteX251" fmla="*/ 2221628 w 4075375"/>
                  <a:gd name="connsiteY251" fmla="*/ 2379784 h 4180016"/>
                  <a:gd name="connsiteX252" fmla="*/ 2250936 w 4075375"/>
                  <a:gd name="connsiteY252" fmla="*/ 2332892 h 4180016"/>
                  <a:gd name="connsiteX253" fmla="*/ 2221628 w 4075375"/>
                  <a:gd name="connsiteY253" fmla="*/ 2268415 h 4180016"/>
                  <a:gd name="connsiteX254" fmla="*/ 2174736 w 4075375"/>
                  <a:gd name="connsiteY254" fmla="*/ 2274277 h 4180016"/>
                  <a:gd name="connsiteX255" fmla="*/ 2168874 w 4075375"/>
                  <a:gd name="connsiteY255" fmla="*/ 2291861 h 4180016"/>
                  <a:gd name="connsiteX256" fmla="*/ 2157151 w 4075375"/>
                  <a:gd name="connsiteY256" fmla="*/ 2315307 h 4180016"/>
                  <a:gd name="connsiteX257" fmla="*/ 2151289 w 4075375"/>
                  <a:gd name="connsiteY257" fmla="*/ 2338754 h 4180016"/>
                  <a:gd name="connsiteX258" fmla="*/ 2116120 w 4075375"/>
                  <a:gd name="connsiteY258" fmla="*/ 2373923 h 4180016"/>
                  <a:gd name="connsiteX259" fmla="*/ 2080951 w 4075375"/>
                  <a:gd name="connsiteY259" fmla="*/ 2379784 h 4180016"/>
                  <a:gd name="connsiteX260" fmla="*/ 2063366 w 4075375"/>
                  <a:gd name="connsiteY260" fmla="*/ 2373923 h 4180016"/>
                  <a:gd name="connsiteX261" fmla="*/ 2034059 w 4075375"/>
                  <a:gd name="connsiteY261" fmla="*/ 2315307 h 4180016"/>
                  <a:gd name="connsiteX262" fmla="*/ 1993028 w 4075375"/>
                  <a:gd name="connsiteY262" fmla="*/ 2297723 h 4180016"/>
                  <a:gd name="connsiteX263" fmla="*/ 1975443 w 4075375"/>
                  <a:gd name="connsiteY263" fmla="*/ 2209800 h 4180016"/>
                  <a:gd name="connsiteX264" fmla="*/ 1910966 w 4075375"/>
                  <a:gd name="connsiteY264" fmla="*/ 2215661 h 4180016"/>
                  <a:gd name="connsiteX265" fmla="*/ 1905105 w 4075375"/>
                  <a:gd name="connsiteY265" fmla="*/ 2250831 h 4180016"/>
                  <a:gd name="connsiteX266" fmla="*/ 1893382 w 4075375"/>
                  <a:gd name="connsiteY266" fmla="*/ 2297723 h 4180016"/>
                  <a:gd name="connsiteX267" fmla="*/ 1887520 w 4075375"/>
                  <a:gd name="connsiteY267" fmla="*/ 2362200 h 4180016"/>
                  <a:gd name="connsiteX268" fmla="*/ 1852351 w 4075375"/>
                  <a:gd name="connsiteY268" fmla="*/ 2432538 h 4180016"/>
                  <a:gd name="connsiteX269" fmla="*/ 1834766 w 4075375"/>
                  <a:gd name="connsiteY269" fmla="*/ 2450123 h 4180016"/>
                  <a:gd name="connsiteX270" fmla="*/ 1799597 w 4075375"/>
                  <a:gd name="connsiteY270" fmla="*/ 2373923 h 4180016"/>
                  <a:gd name="connsiteX271" fmla="*/ 1811320 w 4075375"/>
                  <a:gd name="connsiteY271" fmla="*/ 2356338 h 4180016"/>
                  <a:gd name="connsiteX272" fmla="*/ 1817182 w 4075375"/>
                  <a:gd name="connsiteY272" fmla="*/ 2338754 h 4180016"/>
                  <a:gd name="connsiteX273" fmla="*/ 1840628 w 4075375"/>
                  <a:gd name="connsiteY273" fmla="*/ 2303584 h 4180016"/>
                  <a:gd name="connsiteX274" fmla="*/ 1852351 w 4075375"/>
                  <a:gd name="connsiteY274" fmla="*/ 2203938 h 4180016"/>
                  <a:gd name="connsiteX275" fmla="*/ 1875797 w 4075375"/>
                  <a:gd name="connsiteY275" fmla="*/ 2151184 h 4180016"/>
                  <a:gd name="connsiteX276" fmla="*/ 1887520 w 4075375"/>
                  <a:gd name="connsiteY276" fmla="*/ 2127738 h 4180016"/>
                  <a:gd name="connsiteX277" fmla="*/ 1893382 w 4075375"/>
                  <a:gd name="connsiteY277" fmla="*/ 2110154 h 4180016"/>
                  <a:gd name="connsiteX278" fmla="*/ 1910966 w 4075375"/>
                  <a:gd name="connsiteY278" fmla="*/ 2104292 h 4180016"/>
                  <a:gd name="connsiteX279" fmla="*/ 1981305 w 4075375"/>
                  <a:gd name="connsiteY279" fmla="*/ 2121877 h 4180016"/>
                  <a:gd name="connsiteX280" fmla="*/ 1993028 w 4075375"/>
                  <a:gd name="connsiteY280" fmla="*/ 2139461 h 4180016"/>
                  <a:gd name="connsiteX281" fmla="*/ 2028197 w 4075375"/>
                  <a:gd name="connsiteY281" fmla="*/ 2174631 h 4180016"/>
                  <a:gd name="connsiteX282" fmla="*/ 2039920 w 4075375"/>
                  <a:gd name="connsiteY282" fmla="*/ 2192215 h 4180016"/>
                  <a:gd name="connsiteX283" fmla="*/ 2075089 w 4075375"/>
                  <a:gd name="connsiteY283" fmla="*/ 2209800 h 4180016"/>
                  <a:gd name="connsiteX284" fmla="*/ 2086813 w 4075375"/>
                  <a:gd name="connsiteY284" fmla="*/ 2221523 h 4180016"/>
                  <a:gd name="connsiteX285" fmla="*/ 2116120 w 4075375"/>
                  <a:gd name="connsiteY285" fmla="*/ 2239107 h 4180016"/>
                  <a:gd name="connsiteX286" fmla="*/ 2133705 w 4075375"/>
                  <a:gd name="connsiteY286" fmla="*/ 2250831 h 4180016"/>
                  <a:gd name="connsiteX287" fmla="*/ 2204043 w 4075375"/>
                  <a:gd name="connsiteY287" fmla="*/ 2239107 h 4180016"/>
                  <a:gd name="connsiteX288" fmla="*/ 2227489 w 4075375"/>
                  <a:gd name="connsiteY288" fmla="*/ 2221523 h 4180016"/>
                  <a:gd name="connsiteX289" fmla="*/ 2227489 w 4075375"/>
                  <a:gd name="connsiteY289" fmla="*/ 2162907 h 4180016"/>
                  <a:gd name="connsiteX290" fmla="*/ 2209905 w 4075375"/>
                  <a:gd name="connsiteY290" fmla="*/ 2151184 h 4180016"/>
                  <a:gd name="connsiteX291" fmla="*/ 2168874 w 4075375"/>
                  <a:gd name="connsiteY291" fmla="*/ 2157046 h 4180016"/>
                  <a:gd name="connsiteX292" fmla="*/ 2151289 w 4075375"/>
                  <a:gd name="connsiteY292" fmla="*/ 2180492 h 4180016"/>
                  <a:gd name="connsiteX293" fmla="*/ 2133705 w 4075375"/>
                  <a:gd name="connsiteY293" fmla="*/ 2186354 h 4180016"/>
                  <a:gd name="connsiteX294" fmla="*/ 2080951 w 4075375"/>
                  <a:gd name="connsiteY294" fmla="*/ 2180492 h 4180016"/>
                  <a:gd name="connsiteX295" fmla="*/ 2069228 w 4075375"/>
                  <a:gd name="connsiteY295" fmla="*/ 2145323 h 4180016"/>
                  <a:gd name="connsiteX296" fmla="*/ 2127843 w 4075375"/>
                  <a:gd name="connsiteY296" fmla="*/ 2057400 h 4180016"/>
                  <a:gd name="connsiteX297" fmla="*/ 2121982 w 4075375"/>
                  <a:gd name="connsiteY297" fmla="*/ 2016369 h 4180016"/>
                  <a:gd name="connsiteX298" fmla="*/ 2104397 w 4075375"/>
                  <a:gd name="connsiteY298" fmla="*/ 2010507 h 4180016"/>
                  <a:gd name="connsiteX299" fmla="*/ 2080951 w 4075375"/>
                  <a:gd name="connsiteY299" fmla="*/ 1998784 h 4180016"/>
                  <a:gd name="connsiteX300" fmla="*/ 2069228 w 4075375"/>
                  <a:gd name="connsiteY300" fmla="*/ 1981200 h 4180016"/>
                  <a:gd name="connsiteX301" fmla="*/ 2057505 w 4075375"/>
                  <a:gd name="connsiteY301" fmla="*/ 1910861 h 4180016"/>
                  <a:gd name="connsiteX302" fmla="*/ 2034059 w 4075375"/>
                  <a:gd name="connsiteY302" fmla="*/ 1869831 h 4180016"/>
                  <a:gd name="connsiteX303" fmla="*/ 2010613 w 4075375"/>
                  <a:gd name="connsiteY303" fmla="*/ 1840523 h 4180016"/>
                  <a:gd name="connsiteX304" fmla="*/ 1993028 w 4075375"/>
                  <a:gd name="connsiteY304" fmla="*/ 1799492 h 4180016"/>
                  <a:gd name="connsiteX305" fmla="*/ 1951997 w 4075375"/>
                  <a:gd name="connsiteY305" fmla="*/ 1787769 h 4180016"/>
                  <a:gd name="connsiteX306" fmla="*/ 1969582 w 4075375"/>
                  <a:gd name="connsiteY306" fmla="*/ 1770184 h 4180016"/>
                  <a:gd name="connsiteX307" fmla="*/ 2080951 w 4075375"/>
                  <a:gd name="connsiteY307" fmla="*/ 1752600 h 4180016"/>
                  <a:gd name="connsiteX308" fmla="*/ 2098536 w 4075375"/>
                  <a:gd name="connsiteY308" fmla="*/ 1735015 h 4180016"/>
                  <a:gd name="connsiteX309" fmla="*/ 2116120 w 4075375"/>
                  <a:gd name="connsiteY309" fmla="*/ 1723292 h 4180016"/>
                  <a:gd name="connsiteX310" fmla="*/ 2157151 w 4075375"/>
                  <a:gd name="connsiteY310" fmla="*/ 1682261 h 4180016"/>
                  <a:gd name="connsiteX311" fmla="*/ 2157151 w 4075375"/>
                  <a:gd name="connsiteY311" fmla="*/ 1623646 h 4180016"/>
                  <a:gd name="connsiteX312" fmla="*/ 2139566 w 4075375"/>
                  <a:gd name="connsiteY312" fmla="*/ 1617784 h 4180016"/>
                  <a:gd name="connsiteX313" fmla="*/ 2121982 w 4075375"/>
                  <a:gd name="connsiteY313" fmla="*/ 1559169 h 4180016"/>
                  <a:gd name="connsiteX314" fmla="*/ 2133705 w 4075375"/>
                  <a:gd name="connsiteY314" fmla="*/ 1535723 h 4180016"/>
                  <a:gd name="connsiteX315" fmla="*/ 2163013 w 4075375"/>
                  <a:gd name="connsiteY315" fmla="*/ 1500554 h 4180016"/>
                  <a:gd name="connsiteX316" fmla="*/ 2174736 w 4075375"/>
                  <a:gd name="connsiteY316" fmla="*/ 1482969 h 4180016"/>
                  <a:gd name="connsiteX317" fmla="*/ 2198182 w 4075375"/>
                  <a:gd name="connsiteY317" fmla="*/ 1477107 h 4180016"/>
                  <a:gd name="connsiteX318" fmla="*/ 2215766 w 4075375"/>
                  <a:gd name="connsiteY318" fmla="*/ 1441938 h 4180016"/>
                  <a:gd name="connsiteX319" fmla="*/ 2221628 w 4075375"/>
                  <a:gd name="connsiteY319" fmla="*/ 1459523 h 4180016"/>
                  <a:gd name="connsiteX320" fmla="*/ 2239213 w 4075375"/>
                  <a:gd name="connsiteY320" fmla="*/ 1447800 h 4180016"/>
                  <a:gd name="connsiteX321" fmla="*/ 2268520 w 4075375"/>
                  <a:gd name="connsiteY321" fmla="*/ 1412631 h 4180016"/>
                  <a:gd name="connsiteX322" fmla="*/ 2286105 w 4075375"/>
                  <a:gd name="connsiteY322" fmla="*/ 1406769 h 4180016"/>
                  <a:gd name="connsiteX323" fmla="*/ 2309551 w 4075375"/>
                  <a:gd name="connsiteY323" fmla="*/ 1377461 h 4180016"/>
                  <a:gd name="connsiteX324" fmla="*/ 2315413 w 4075375"/>
                  <a:gd name="connsiteY324" fmla="*/ 1359877 h 4180016"/>
                  <a:gd name="connsiteX325" fmla="*/ 2327136 w 4075375"/>
                  <a:gd name="connsiteY325" fmla="*/ 1318846 h 4180016"/>
                  <a:gd name="connsiteX326" fmla="*/ 2315413 w 4075375"/>
                  <a:gd name="connsiteY326" fmla="*/ 1236784 h 4180016"/>
                  <a:gd name="connsiteX327" fmla="*/ 2303689 w 4075375"/>
                  <a:gd name="connsiteY327" fmla="*/ 1225061 h 4180016"/>
                  <a:gd name="connsiteX328" fmla="*/ 2309551 w 4075375"/>
                  <a:gd name="connsiteY328" fmla="*/ 1195754 h 4180016"/>
                  <a:gd name="connsiteX329" fmla="*/ 2327136 w 4075375"/>
                  <a:gd name="connsiteY329" fmla="*/ 1189892 h 4180016"/>
                  <a:gd name="connsiteX330" fmla="*/ 2362305 w 4075375"/>
                  <a:gd name="connsiteY330" fmla="*/ 1154723 h 4180016"/>
                  <a:gd name="connsiteX331" fmla="*/ 2344720 w 4075375"/>
                  <a:gd name="connsiteY331" fmla="*/ 1137138 h 4180016"/>
                  <a:gd name="connsiteX332" fmla="*/ 2286105 w 4075375"/>
                  <a:gd name="connsiteY332" fmla="*/ 1154723 h 4180016"/>
                  <a:gd name="connsiteX333" fmla="*/ 2280243 w 4075375"/>
                  <a:gd name="connsiteY333" fmla="*/ 1172307 h 4180016"/>
                  <a:gd name="connsiteX334" fmla="*/ 2274382 w 4075375"/>
                  <a:gd name="connsiteY334" fmla="*/ 1195754 h 4180016"/>
                  <a:gd name="connsiteX335" fmla="*/ 2262659 w 4075375"/>
                  <a:gd name="connsiteY335" fmla="*/ 1213338 h 4180016"/>
                  <a:gd name="connsiteX336" fmla="*/ 2268520 w 4075375"/>
                  <a:gd name="connsiteY336" fmla="*/ 1266092 h 4180016"/>
                  <a:gd name="connsiteX337" fmla="*/ 2286105 w 4075375"/>
                  <a:gd name="connsiteY337" fmla="*/ 1283677 h 4180016"/>
                  <a:gd name="connsiteX338" fmla="*/ 2297828 w 4075375"/>
                  <a:gd name="connsiteY338" fmla="*/ 1324707 h 4180016"/>
                  <a:gd name="connsiteX339" fmla="*/ 2280243 w 4075375"/>
                  <a:gd name="connsiteY339" fmla="*/ 1365738 h 4180016"/>
                  <a:gd name="connsiteX340" fmla="*/ 2262659 w 4075375"/>
                  <a:gd name="connsiteY340" fmla="*/ 1371600 h 4180016"/>
                  <a:gd name="connsiteX341" fmla="*/ 2198182 w 4075375"/>
                  <a:gd name="connsiteY341" fmla="*/ 1389184 h 4180016"/>
                  <a:gd name="connsiteX342" fmla="*/ 2180597 w 4075375"/>
                  <a:gd name="connsiteY342" fmla="*/ 1406769 h 4180016"/>
                  <a:gd name="connsiteX343" fmla="*/ 2168874 w 4075375"/>
                  <a:gd name="connsiteY343" fmla="*/ 1424354 h 4180016"/>
                  <a:gd name="connsiteX344" fmla="*/ 2133705 w 4075375"/>
                  <a:gd name="connsiteY344" fmla="*/ 1447800 h 4180016"/>
                  <a:gd name="connsiteX345" fmla="*/ 2116120 w 4075375"/>
                  <a:gd name="connsiteY345" fmla="*/ 1365738 h 4180016"/>
                  <a:gd name="connsiteX346" fmla="*/ 2098536 w 4075375"/>
                  <a:gd name="connsiteY346" fmla="*/ 1348154 h 4180016"/>
                  <a:gd name="connsiteX347" fmla="*/ 2075089 w 4075375"/>
                  <a:gd name="connsiteY347" fmla="*/ 1312984 h 4180016"/>
                  <a:gd name="connsiteX348" fmla="*/ 2057505 w 4075375"/>
                  <a:gd name="connsiteY348" fmla="*/ 1318846 h 4180016"/>
                  <a:gd name="connsiteX349" fmla="*/ 2051643 w 4075375"/>
                  <a:gd name="connsiteY349" fmla="*/ 1488831 h 4180016"/>
                  <a:gd name="connsiteX350" fmla="*/ 1993028 w 4075375"/>
                  <a:gd name="connsiteY350" fmla="*/ 1494692 h 4180016"/>
                  <a:gd name="connsiteX351" fmla="*/ 1981305 w 4075375"/>
                  <a:gd name="connsiteY351" fmla="*/ 1553307 h 4180016"/>
                  <a:gd name="connsiteX352" fmla="*/ 1963720 w 4075375"/>
                  <a:gd name="connsiteY352" fmla="*/ 1529861 h 4180016"/>
                  <a:gd name="connsiteX353" fmla="*/ 1957859 w 4075375"/>
                  <a:gd name="connsiteY353" fmla="*/ 1512277 h 4180016"/>
                  <a:gd name="connsiteX354" fmla="*/ 1946136 w 4075375"/>
                  <a:gd name="connsiteY354" fmla="*/ 1494692 h 4180016"/>
                  <a:gd name="connsiteX355" fmla="*/ 1946136 w 4075375"/>
                  <a:gd name="connsiteY355" fmla="*/ 1377461 h 4180016"/>
                  <a:gd name="connsiteX356" fmla="*/ 1940274 w 4075375"/>
                  <a:gd name="connsiteY356" fmla="*/ 1348154 h 4180016"/>
                  <a:gd name="connsiteX357" fmla="*/ 1928551 w 4075375"/>
                  <a:gd name="connsiteY357" fmla="*/ 1312984 h 4180016"/>
                  <a:gd name="connsiteX358" fmla="*/ 1940274 w 4075375"/>
                  <a:gd name="connsiteY358" fmla="*/ 1254369 h 4180016"/>
                  <a:gd name="connsiteX359" fmla="*/ 1946136 w 4075375"/>
                  <a:gd name="connsiteY359" fmla="*/ 1230923 h 4180016"/>
                  <a:gd name="connsiteX360" fmla="*/ 1963720 w 4075375"/>
                  <a:gd name="connsiteY360" fmla="*/ 1219200 h 4180016"/>
                  <a:gd name="connsiteX361" fmla="*/ 1987166 w 4075375"/>
                  <a:gd name="connsiteY361" fmla="*/ 1189892 h 4180016"/>
                  <a:gd name="connsiteX362" fmla="*/ 2010613 w 4075375"/>
                  <a:gd name="connsiteY362" fmla="*/ 1131277 h 4180016"/>
                  <a:gd name="connsiteX363" fmla="*/ 2034059 w 4075375"/>
                  <a:gd name="connsiteY363" fmla="*/ 1096107 h 4180016"/>
                  <a:gd name="connsiteX364" fmla="*/ 2039920 w 4075375"/>
                  <a:gd name="connsiteY364" fmla="*/ 1078523 h 4180016"/>
                  <a:gd name="connsiteX365" fmla="*/ 2063366 w 4075375"/>
                  <a:gd name="connsiteY365" fmla="*/ 1043354 h 4180016"/>
                  <a:gd name="connsiteX366" fmla="*/ 2086813 w 4075375"/>
                  <a:gd name="connsiteY366" fmla="*/ 1014046 h 4180016"/>
                  <a:gd name="connsiteX367" fmla="*/ 2133705 w 4075375"/>
                  <a:gd name="connsiteY367" fmla="*/ 978877 h 4180016"/>
                  <a:gd name="connsiteX368" fmla="*/ 2145428 w 4075375"/>
                  <a:gd name="connsiteY368" fmla="*/ 961292 h 4180016"/>
                  <a:gd name="connsiteX369" fmla="*/ 2157151 w 4075375"/>
                  <a:gd name="connsiteY369" fmla="*/ 902677 h 4180016"/>
                  <a:gd name="connsiteX370" fmla="*/ 2168874 w 4075375"/>
                  <a:gd name="connsiteY370" fmla="*/ 867507 h 4180016"/>
                  <a:gd name="connsiteX371" fmla="*/ 2198182 w 4075375"/>
                  <a:gd name="connsiteY371" fmla="*/ 838200 h 4180016"/>
                  <a:gd name="connsiteX372" fmla="*/ 2274382 w 4075375"/>
                  <a:gd name="connsiteY372" fmla="*/ 832338 h 4180016"/>
                  <a:gd name="connsiteX373" fmla="*/ 2479536 w 4075375"/>
                  <a:gd name="connsiteY373" fmla="*/ 838200 h 4180016"/>
                  <a:gd name="connsiteX374" fmla="*/ 2573320 w 4075375"/>
                  <a:gd name="connsiteY374" fmla="*/ 849923 h 4180016"/>
                  <a:gd name="connsiteX375" fmla="*/ 2620213 w 4075375"/>
                  <a:gd name="connsiteY375" fmla="*/ 844061 h 4180016"/>
                  <a:gd name="connsiteX376" fmla="*/ 2614351 w 4075375"/>
                  <a:gd name="connsiteY376" fmla="*/ 814754 h 4180016"/>
                  <a:gd name="connsiteX377" fmla="*/ 2579182 w 4075375"/>
                  <a:gd name="connsiteY377" fmla="*/ 803031 h 4180016"/>
                  <a:gd name="connsiteX378" fmla="*/ 2514705 w 4075375"/>
                  <a:gd name="connsiteY378" fmla="*/ 791307 h 4180016"/>
                  <a:gd name="connsiteX379" fmla="*/ 2456089 w 4075375"/>
                  <a:gd name="connsiteY379" fmla="*/ 779584 h 4180016"/>
                  <a:gd name="connsiteX380" fmla="*/ 2362305 w 4075375"/>
                  <a:gd name="connsiteY380" fmla="*/ 773723 h 4180016"/>
                  <a:gd name="connsiteX381" fmla="*/ 2356443 w 4075375"/>
                  <a:gd name="connsiteY381" fmla="*/ 709246 h 4180016"/>
                  <a:gd name="connsiteX382" fmla="*/ 2379889 w 4075375"/>
                  <a:gd name="connsiteY382" fmla="*/ 697523 h 4180016"/>
                  <a:gd name="connsiteX383" fmla="*/ 2397474 w 4075375"/>
                  <a:gd name="connsiteY383" fmla="*/ 685800 h 4180016"/>
                  <a:gd name="connsiteX384" fmla="*/ 2415059 w 4075375"/>
                  <a:gd name="connsiteY384" fmla="*/ 679938 h 4180016"/>
                  <a:gd name="connsiteX385" fmla="*/ 2432643 w 4075375"/>
                  <a:gd name="connsiteY385" fmla="*/ 668215 h 4180016"/>
                  <a:gd name="connsiteX386" fmla="*/ 2467813 w 4075375"/>
                  <a:gd name="connsiteY386" fmla="*/ 644769 h 4180016"/>
                  <a:gd name="connsiteX387" fmla="*/ 2491259 w 4075375"/>
                  <a:gd name="connsiteY387" fmla="*/ 609600 h 4180016"/>
                  <a:gd name="connsiteX388" fmla="*/ 2526428 w 4075375"/>
                  <a:gd name="connsiteY388" fmla="*/ 597877 h 4180016"/>
                  <a:gd name="connsiteX389" fmla="*/ 2602628 w 4075375"/>
                  <a:gd name="connsiteY389" fmla="*/ 603738 h 4180016"/>
                  <a:gd name="connsiteX390" fmla="*/ 2620213 w 4075375"/>
                  <a:gd name="connsiteY390" fmla="*/ 615461 h 4180016"/>
                  <a:gd name="connsiteX391" fmla="*/ 2655382 w 4075375"/>
                  <a:gd name="connsiteY391" fmla="*/ 633046 h 4180016"/>
                  <a:gd name="connsiteX392" fmla="*/ 2672966 w 4075375"/>
                  <a:gd name="connsiteY392" fmla="*/ 621323 h 4180016"/>
                  <a:gd name="connsiteX393" fmla="*/ 2655382 w 4075375"/>
                  <a:gd name="connsiteY393" fmla="*/ 603738 h 4180016"/>
                  <a:gd name="connsiteX394" fmla="*/ 2643659 w 4075375"/>
                  <a:gd name="connsiteY394" fmla="*/ 586154 h 4180016"/>
                  <a:gd name="connsiteX395" fmla="*/ 2608489 w 4075375"/>
                  <a:gd name="connsiteY395" fmla="*/ 568569 h 4180016"/>
                  <a:gd name="connsiteX396" fmla="*/ 2596766 w 4075375"/>
                  <a:gd name="connsiteY396" fmla="*/ 550984 h 4180016"/>
                  <a:gd name="connsiteX397" fmla="*/ 2555736 w 4075375"/>
                  <a:gd name="connsiteY397" fmla="*/ 527538 h 4180016"/>
                  <a:gd name="connsiteX398" fmla="*/ 2608489 w 4075375"/>
                  <a:gd name="connsiteY398" fmla="*/ 486507 h 4180016"/>
                  <a:gd name="connsiteX399" fmla="*/ 2643659 w 4075375"/>
                  <a:gd name="connsiteY399" fmla="*/ 463061 h 4180016"/>
                  <a:gd name="connsiteX400" fmla="*/ 2655382 w 4075375"/>
                  <a:gd name="connsiteY400" fmla="*/ 445477 h 4180016"/>
                  <a:gd name="connsiteX401" fmla="*/ 2661243 w 4075375"/>
                  <a:gd name="connsiteY401" fmla="*/ 422031 h 4180016"/>
                  <a:gd name="connsiteX402" fmla="*/ 2672966 w 4075375"/>
                  <a:gd name="connsiteY402" fmla="*/ 398584 h 4180016"/>
                  <a:gd name="connsiteX403" fmla="*/ 2678828 w 4075375"/>
                  <a:gd name="connsiteY403" fmla="*/ 381000 h 4180016"/>
                  <a:gd name="connsiteX404" fmla="*/ 2696413 w 4075375"/>
                  <a:gd name="connsiteY404" fmla="*/ 345831 h 4180016"/>
                  <a:gd name="connsiteX405" fmla="*/ 2655382 w 4075375"/>
                  <a:gd name="connsiteY405" fmla="*/ 328246 h 4180016"/>
                  <a:gd name="connsiteX406" fmla="*/ 2631936 w 4075375"/>
                  <a:gd name="connsiteY406" fmla="*/ 334107 h 4180016"/>
                  <a:gd name="connsiteX407" fmla="*/ 2614351 w 4075375"/>
                  <a:gd name="connsiteY407" fmla="*/ 363415 h 4180016"/>
                  <a:gd name="connsiteX408" fmla="*/ 2602628 w 4075375"/>
                  <a:gd name="connsiteY408" fmla="*/ 381000 h 4180016"/>
                  <a:gd name="connsiteX409" fmla="*/ 2596766 w 4075375"/>
                  <a:gd name="connsiteY409" fmla="*/ 398584 h 4180016"/>
                  <a:gd name="connsiteX410" fmla="*/ 2579182 w 4075375"/>
                  <a:gd name="connsiteY410" fmla="*/ 404446 h 4180016"/>
                  <a:gd name="connsiteX411" fmla="*/ 2538151 w 4075375"/>
                  <a:gd name="connsiteY411" fmla="*/ 463061 h 4180016"/>
                  <a:gd name="connsiteX412" fmla="*/ 2526428 w 4075375"/>
                  <a:gd name="connsiteY412" fmla="*/ 480646 h 4180016"/>
                  <a:gd name="connsiteX413" fmla="*/ 2491259 w 4075375"/>
                  <a:gd name="connsiteY413" fmla="*/ 509954 h 4180016"/>
                  <a:gd name="connsiteX414" fmla="*/ 2461951 w 4075375"/>
                  <a:gd name="connsiteY414" fmla="*/ 539261 h 4180016"/>
                  <a:gd name="connsiteX415" fmla="*/ 2450228 w 4075375"/>
                  <a:gd name="connsiteY415" fmla="*/ 556846 h 4180016"/>
                  <a:gd name="connsiteX416" fmla="*/ 2415059 w 4075375"/>
                  <a:gd name="connsiteY416" fmla="*/ 580292 h 4180016"/>
                  <a:gd name="connsiteX417" fmla="*/ 2397474 w 4075375"/>
                  <a:gd name="connsiteY417" fmla="*/ 597877 h 4180016"/>
                  <a:gd name="connsiteX418" fmla="*/ 2415059 w 4075375"/>
                  <a:gd name="connsiteY418" fmla="*/ 509954 h 4180016"/>
                  <a:gd name="connsiteX419" fmla="*/ 2426782 w 4075375"/>
                  <a:gd name="connsiteY419" fmla="*/ 486507 h 4180016"/>
                  <a:gd name="connsiteX420" fmla="*/ 2438505 w 4075375"/>
                  <a:gd name="connsiteY420" fmla="*/ 439615 h 4180016"/>
                  <a:gd name="connsiteX421" fmla="*/ 2450228 w 4075375"/>
                  <a:gd name="connsiteY421" fmla="*/ 404446 h 4180016"/>
                  <a:gd name="connsiteX422" fmla="*/ 2456089 w 4075375"/>
                  <a:gd name="connsiteY422" fmla="*/ 381000 h 4180016"/>
                  <a:gd name="connsiteX423" fmla="*/ 2467813 w 4075375"/>
                  <a:gd name="connsiteY423" fmla="*/ 345831 h 4180016"/>
                  <a:gd name="connsiteX424" fmla="*/ 2456089 w 4075375"/>
                  <a:gd name="connsiteY424" fmla="*/ 304800 h 4180016"/>
                  <a:gd name="connsiteX425" fmla="*/ 2409197 w 4075375"/>
                  <a:gd name="connsiteY425" fmla="*/ 322384 h 4180016"/>
                  <a:gd name="connsiteX426" fmla="*/ 2385751 w 4075375"/>
                  <a:gd name="connsiteY426" fmla="*/ 345831 h 4180016"/>
                  <a:gd name="connsiteX427" fmla="*/ 2374028 w 4075375"/>
                  <a:gd name="connsiteY427" fmla="*/ 369277 h 4180016"/>
                  <a:gd name="connsiteX428" fmla="*/ 2321274 w 4075375"/>
                  <a:gd name="connsiteY428" fmla="*/ 398584 h 4180016"/>
                  <a:gd name="connsiteX429" fmla="*/ 2268520 w 4075375"/>
                  <a:gd name="connsiteY429" fmla="*/ 404446 h 4180016"/>
                  <a:gd name="connsiteX430" fmla="*/ 2250936 w 4075375"/>
                  <a:gd name="connsiteY430" fmla="*/ 416169 h 4180016"/>
                  <a:gd name="connsiteX431" fmla="*/ 2227489 w 4075375"/>
                  <a:gd name="connsiteY431" fmla="*/ 422031 h 4180016"/>
                  <a:gd name="connsiteX432" fmla="*/ 2209905 w 4075375"/>
                  <a:gd name="connsiteY432" fmla="*/ 427892 h 4180016"/>
                  <a:gd name="connsiteX433" fmla="*/ 2198182 w 4075375"/>
                  <a:gd name="connsiteY433" fmla="*/ 445477 h 4180016"/>
                  <a:gd name="connsiteX434" fmla="*/ 2086813 w 4075375"/>
                  <a:gd name="connsiteY434" fmla="*/ 580292 h 4180016"/>
                  <a:gd name="connsiteX435" fmla="*/ 1934413 w 4075375"/>
                  <a:gd name="connsiteY435" fmla="*/ 597877 h 4180016"/>
                  <a:gd name="connsiteX436" fmla="*/ 1864074 w 4075375"/>
                  <a:gd name="connsiteY436" fmla="*/ 703384 h 4180016"/>
                  <a:gd name="connsiteX437" fmla="*/ 1817182 w 4075375"/>
                  <a:gd name="connsiteY437" fmla="*/ 720969 h 4180016"/>
                  <a:gd name="connsiteX438" fmla="*/ 1811320 w 4075375"/>
                  <a:gd name="connsiteY438" fmla="*/ 738554 h 4180016"/>
                  <a:gd name="connsiteX439" fmla="*/ 1770289 w 4075375"/>
                  <a:gd name="connsiteY439" fmla="*/ 756138 h 4180016"/>
                  <a:gd name="connsiteX440" fmla="*/ 1752705 w 4075375"/>
                  <a:gd name="connsiteY440" fmla="*/ 767861 h 4180016"/>
                  <a:gd name="connsiteX441" fmla="*/ 1705813 w 4075375"/>
                  <a:gd name="connsiteY441" fmla="*/ 767861 h 4180016"/>
                  <a:gd name="connsiteX442" fmla="*/ 1612028 w 4075375"/>
                  <a:gd name="connsiteY442" fmla="*/ 855784 h 4180016"/>
                  <a:gd name="connsiteX443" fmla="*/ 1471351 w 4075375"/>
                  <a:gd name="connsiteY443" fmla="*/ 750277 h 4180016"/>
                  <a:gd name="connsiteX444" fmla="*/ 1424459 w 4075375"/>
                  <a:gd name="connsiteY444" fmla="*/ 732692 h 4180016"/>
                  <a:gd name="connsiteX445" fmla="*/ 1406874 w 4075375"/>
                  <a:gd name="connsiteY445" fmla="*/ 726831 h 4180016"/>
                  <a:gd name="connsiteX446" fmla="*/ 1383428 w 4075375"/>
                  <a:gd name="connsiteY446" fmla="*/ 732692 h 4180016"/>
                  <a:gd name="connsiteX447" fmla="*/ 1348259 w 4075375"/>
                  <a:gd name="connsiteY447" fmla="*/ 762000 h 4180016"/>
                  <a:gd name="connsiteX448" fmla="*/ 1313089 w 4075375"/>
                  <a:gd name="connsiteY448" fmla="*/ 756138 h 4180016"/>
                  <a:gd name="connsiteX449" fmla="*/ 1307228 w 4075375"/>
                  <a:gd name="connsiteY449" fmla="*/ 621323 h 4180016"/>
                  <a:gd name="connsiteX450" fmla="*/ 1289643 w 4075375"/>
                  <a:gd name="connsiteY450" fmla="*/ 615461 h 4180016"/>
                  <a:gd name="connsiteX451" fmla="*/ 1260336 w 4075375"/>
                  <a:gd name="connsiteY451" fmla="*/ 621323 h 4180016"/>
                  <a:gd name="connsiteX452" fmla="*/ 1225166 w 4075375"/>
                  <a:gd name="connsiteY452" fmla="*/ 615461 h 4180016"/>
                  <a:gd name="connsiteX453" fmla="*/ 1213443 w 4075375"/>
                  <a:gd name="connsiteY453" fmla="*/ 580292 h 4180016"/>
                  <a:gd name="connsiteX454" fmla="*/ 1219305 w 4075375"/>
                  <a:gd name="connsiteY454" fmla="*/ 533400 h 4180016"/>
                  <a:gd name="connsiteX455" fmla="*/ 1231028 w 4075375"/>
                  <a:gd name="connsiteY455" fmla="*/ 515815 h 4180016"/>
                  <a:gd name="connsiteX456" fmla="*/ 1266197 w 4075375"/>
                  <a:gd name="connsiteY456" fmla="*/ 498231 h 4180016"/>
                  <a:gd name="connsiteX457" fmla="*/ 1318951 w 4075375"/>
                  <a:gd name="connsiteY457" fmla="*/ 486507 h 4180016"/>
                  <a:gd name="connsiteX458" fmla="*/ 1401013 w 4075375"/>
                  <a:gd name="connsiteY458" fmla="*/ 498231 h 4180016"/>
                  <a:gd name="connsiteX459" fmla="*/ 1418597 w 4075375"/>
                  <a:gd name="connsiteY459" fmla="*/ 509954 h 4180016"/>
                  <a:gd name="connsiteX460" fmla="*/ 1442043 w 4075375"/>
                  <a:gd name="connsiteY460" fmla="*/ 545123 h 4180016"/>
                  <a:gd name="connsiteX461" fmla="*/ 1465489 w 4075375"/>
                  <a:gd name="connsiteY461" fmla="*/ 609600 h 4180016"/>
                  <a:gd name="connsiteX462" fmla="*/ 1477213 w 4075375"/>
                  <a:gd name="connsiteY462" fmla="*/ 621323 h 4180016"/>
                  <a:gd name="connsiteX463" fmla="*/ 1494797 w 4075375"/>
                  <a:gd name="connsiteY463" fmla="*/ 627184 h 4180016"/>
                  <a:gd name="connsiteX464" fmla="*/ 1518243 w 4075375"/>
                  <a:gd name="connsiteY464" fmla="*/ 621323 h 4180016"/>
                  <a:gd name="connsiteX465" fmla="*/ 1576859 w 4075375"/>
                  <a:gd name="connsiteY465" fmla="*/ 615461 h 4180016"/>
                  <a:gd name="connsiteX466" fmla="*/ 1588582 w 4075375"/>
                  <a:gd name="connsiteY466" fmla="*/ 597877 h 4180016"/>
                  <a:gd name="connsiteX467" fmla="*/ 1582720 w 4075375"/>
                  <a:gd name="connsiteY467" fmla="*/ 545123 h 4180016"/>
                  <a:gd name="connsiteX468" fmla="*/ 1553413 w 4075375"/>
                  <a:gd name="connsiteY468" fmla="*/ 539261 h 4180016"/>
                  <a:gd name="connsiteX469" fmla="*/ 1535828 w 4075375"/>
                  <a:gd name="connsiteY469" fmla="*/ 527538 h 4180016"/>
                  <a:gd name="connsiteX470" fmla="*/ 1477213 w 4075375"/>
                  <a:gd name="connsiteY470" fmla="*/ 515815 h 4180016"/>
                  <a:gd name="connsiteX471" fmla="*/ 1447905 w 4075375"/>
                  <a:gd name="connsiteY471" fmla="*/ 486507 h 4180016"/>
                  <a:gd name="connsiteX472" fmla="*/ 1430320 w 4075375"/>
                  <a:gd name="connsiteY472" fmla="*/ 474784 h 4180016"/>
                  <a:gd name="connsiteX473" fmla="*/ 1412736 w 4075375"/>
                  <a:gd name="connsiteY473" fmla="*/ 439615 h 4180016"/>
                  <a:gd name="connsiteX474" fmla="*/ 1395151 w 4075375"/>
                  <a:gd name="connsiteY474" fmla="*/ 410307 h 4180016"/>
                  <a:gd name="connsiteX475" fmla="*/ 1377566 w 4075375"/>
                  <a:gd name="connsiteY475" fmla="*/ 339969 h 4180016"/>
                  <a:gd name="connsiteX476" fmla="*/ 1371705 w 4075375"/>
                  <a:gd name="connsiteY476" fmla="*/ 322384 h 4180016"/>
                  <a:gd name="connsiteX477" fmla="*/ 1354120 w 4075375"/>
                  <a:gd name="connsiteY477" fmla="*/ 263769 h 4180016"/>
                  <a:gd name="connsiteX478" fmla="*/ 1348259 w 4075375"/>
                  <a:gd name="connsiteY478" fmla="*/ 246184 h 4180016"/>
                  <a:gd name="connsiteX479" fmla="*/ 1342397 w 4075375"/>
                  <a:gd name="connsiteY479" fmla="*/ 222738 h 4180016"/>
                  <a:gd name="connsiteX480" fmla="*/ 1324813 w 4075375"/>
                  <a:gd name="connsiteY480" fmla="*/ 216877 h 4180016"/>
                  <a:gd name="connsiteX481" fmla="*/ 1213443 w 4075375"/>
                  <a:gd name="connsiteY481" fmla="*/ 228600 h 4180016"/>
                  <a:gd name="connsiteX482" fmla="*/ 1195859 w 4075375"/>
                  <a:gd name="connsiteY482" fmla="*/ 240323 h 4180016"/>
                  <a:gd name="connsiteX483" fmla="*/ 1178274 w 4075375"/>
                  <a:gd name="connsiteY483" fmla="*/ 246184 h 4180016"/>
                  <a:gd name="connsiteX484" fmla="*/ 1154828 w 4075375"/>
                  <a:gd name="connsiteY484" fmla="*/ 263769 h 4180016"/>
                  <a:gd name="connsiteX485" fmla="*/ 1066905 w 4075375"/>
                  <a:gd name="connsiteY485" fmla="*/ 252046 h 4180016"/>
                  <a:gd name="connsiteX486" fmla="*/ 1025874 w 4075375"/>
                  <a:gd name="connsiteY486" fmla="*/ 228600 h 4180016"/>
                  <a:gd name="connsiteX487" fmla="*/ 1008289 w 4075375"/>
                  <a:gd name="connsiteY487" fmla="*/ 216877 h 4180016"/>
                  <a:gd name="connsiteX488" fmla="*/ 978982 w 4075375"/>
                  <a:gd name="connsiteY488" fmla="*/ 211015 h 4180016"/>
                  <a:gd name="connsiteX489" fmla="*/ 949674 w 4075375"/>
                  <a:gd name="connsiteY489" fmla="*/ 205154 h 4180016"/>
                  <a:gd name="connsiteX490" fmla="*/ 808997 w 4075375"/>
                  <a:gd name="connsiteY490" fmla="*/ 720969 h 4180016"/>
                  <a:gd name="connsiteX491" fmla="*/ 580397 w 4075375"/>
                  <a:gd name="connsiteY491" fmla="*/ 621323 h 4180016"/>
                  <a:gd name="connsiteX492" fmla="*/ 574536 w 4075375"/>
                  <a:gd name="connsiteY492" fmla="*/ 433754 h 4180016"/>
                  <a:gd name="connsiteX493" fmla="*/ 615566 w 4075375"/>
                  <a:gd name="connsiteY493" fmla="*/ 392723 h 4180016"/>
                  <a:gd name="connsiteX494" fmla="*/ 650736 w 4075375"/>
                  <a:gd name="connsiteY494" fmla="*/ 369277 h 4180016"/>
                  <a:gd name="connsiteX495" fmla="*/ 668320 w 4075375"/>
                  <a:gd name="connsiteY495" fmla="*/ 357554 h 4180016"/>
                  <a:gd name="connsiteX496" fmla="*/ 680043 w 4075375"/>
                  <a:gd name="connsiteY496" fmla="*/ 339969 h 4180016"/>
                  <a:gd name="connsiteX497" fmla="*/ 656597 w 4075375"/>
                  <a:gd name="connsiteY497" fmla="*/ 298938 h 4180016"/>
                  <a:gd name="connsiteX498" fmla="*/ 633151 w 4075375"/>
                  <a:gd name="connsiteY498" fmla="*/ 281354 h 4180016"/>
                  <a:gd name="connsiteX499" fmla="*/ 597982 w 4075375"/>
                  <a:gd name="connsiteY499" fmla="*/ 257907 h 4180016"/>
                  <a:gd name="connsiteX500" fmla="*/ 580397 w 4075375"/>
                  <a:gd name="connsiteY500" fmla="*/ 222738 h 4180016"/>
                  <a:gd name="connsiteX501" fmla="*/ 527643 w 4075375"/>
                  <a:gd name="connsiteY501" fmla="*/ 246184 h 4180016"/>
                  <a:gd name="connsiteX502" fmla="*/ 510059 w 4075375"/>
                  <a:gd name="connsiteY502" fmla="*/ 363415 h 4180016"/>
                  <a:gd name="connsiteX503" fmla="*/ 492474 w 4075375"/>
                  <a:gd name="connsiteY503" fmla="*/ 375138 h 4180016"/>
                  <a:gd name="connsiteX504" fmla="*/ 445582 w 4075375"/>
                  <a:gd name="connsiteY504" fmla="*/ 369277 h 4180016"/>
                  <a:gd name="connsiteX505" fmla="*/ 410413 w 4075375"/>
                  <a:gd name="connsiteY505" fmla="*/ 334107 h 4180016"/>
                  <a:gd name="connsiteX506" fmla="*/ 375243 w 4075375"/>
                  <a:gd name="connsiteY506" fmla="*/ 322384 h 4180016"/>
                  <a:gd name="connsiteX507" fmla="*/ 357659 w 4075375"/>
                  <a:gd name="connsiteY507" fmla="*/ 316523 h 4180016"/>
                  <a:gd name="connsiteX508" fmla="*/ 328351 w 4075375"/>
                  <a:gd name="connsiteY508" fmla="*/ 322384 h 4180016"/>
                  <a:gd name="connsiteX509" fmla="*/ 310766 w 4075375"/>
                  <a:gd name="connsiteY509" fmla="*/ 357554 h 4180016"/>
                  <a:gd name="connsiteX510" fmla="*/ 275597 w 4075375"/>
                  <a:gd name="connsiteY510" fmla="*/ 375138 h 4180016"/>
                  <a:gd name="connsiteX511" fmla="*/ 140782 w 4075375"/>
                  <a:gd name="connsiteY511" fmla="*/ 363415 h 4180016"/>
                  <a:gd name="connsiteX512" fmla="*/ 111474 w 4075375"/>
                  <a:gd name="connsiteY512" fmla="*/ 345831 h 4180016"/>
                  <a:gd name="connsiteX513" fmla="*/ 70443 w 4075375"/>
                  <a:gd name="connsiteY513" fmla="*/ 334107 h 4180016"/>
                  <a:gd name="connsiteX514" fmla="*/ 46997 w 4075375"/>
                  <a:gd name="connsiteY514" fmla="*/ 316523 h 4180016"/>
                  <a:gd name="connsiteX515" fmla="*/ 29413 w 4075375"/>
                  <a:gd name="connsiteY515" fmla="*/ 310661 h 4180016"/>
                  <a:gd name="connsiteX516" fmla="*/ 5966 w 4075375"/>
                  <a:gd name="connsiteY516" fmla="*/ 275492 h 4180016"/>
                  <a:gd name="connsiteX517" fmla="*/ 105 w 4075375"/>
                  <a:gd name="connsiteY517" fmla="*/ 257907 h 4180016"/>
                  <a:gd name="connsiteX518" fmla="*/ 35274 w 4075375"/>
                  <a:gd name="connsiteY518" fmla="*/ 216877 h 4180016"/>
                  <a:gd name="connsiteX519" fmla="*/ 52859 w 4075375"/>
                  <a:gd name="connsiteY519" fmla="*/ 205154 h 4180016"/>
                  <a:gd name="connsiteX520" fmla="*/ 88028 w 4075375"/>
                  <a:gd name="connsiteY520" fmla="*/ 169984 h 4180016"/>
                  <a:gd name="connsiteX521" fmla="*/ 99751 w 4075375"/>
                  <a:gd name="connsiteY521" fmla="*/ 134815 h 4180016"/>
                  <a:gd name="connsiteX522" fmla="*/ 111474 w 4075375"/>
                  <a:gd name="connsiteY522" fmla="*/ 117231 h 4180016"/>
                  <a:gd name="connsiteX523" fmla="*/ 129059 w 4075375"/>
                  <a:gd name="connsiteY523" fmla="*/ 76200 h 4180016"/>
                  <a:gd name="connsiteX524" fmla="*/ 152505 w 4075375"/>
                  <a:gd name="connsiteY524" fmla="*/ 64477 h 4180016"/>
                  <a:gd name="connsiteX525" fmla="*/ 164228 w 4075375"/>
                  <a:gd name="connsiteY525" fmla="*/ 29307 h 4180016"/>
                  <a:gd name="connsiteX0" fmla="*/ 164228 w 4075375"/>
                  <a:gd name="connsiteY0" fmla="*/ 29307 h 4180016"/>
                  <a:gd name="connsiteX1" fmla="*/ 2766751 w 4075375"/>
                  <a:gd name="connsiteY1" fmla="*/ 0 h 4180016"/>
                  <a:gd name="connsiteX2" fmla="*/ 2983628 w 4075375"/>
                  <a:gd name="connsiteY2" fmla="*/ 2960077 h 4180016"/>
                  <a:gd name="connsiteX3" fmla="*/ 4009397 w 4075375"/>
                  <a:gd name="connsiteY3" fmla="*/ 2965938 h 4180016"/>
                  <a:gd name="connsiteX4" fmla="*/ 4056289 w 4075375"/>
                  <a:gd name="connsiteY4" fmla="*/ 3001107 h 4180016"/>
                  <a:gd name="connsiteX5" fmla="*/ 4068013 w 4075375"/>
                  <a:gd name="connsiteY5" fmla="*/ 3089031 h 4180016"/>
                  <a:gd name="connsiteX6" fmla="*/ 4038705 w 4075375"/>
                  <a:gd name="connsiteY6" fmla="*/ 3083169 h 4180016"/>
                  <a:gd name="connsiteX7" fmla="*/ 4021120 w 4075375"/>
                  <a:gd name="connsiteY7" fmla="*/ 3071446 h 4180016"/>
                  <a:gd name="connsiteX8" fmla="*/ 3980089 w 4075375"/>
                  <a:gd name="connsiteY8" fmla="*/ 3059723 h 4180016"/>
                  <a:gd name="connsiteX9" fmla="*/ 3962505 w 4075375"/>
                  <a:gd name="connsiteY9" fmla="*/ 3065584 h 4180016"/>
                  <a:gd name="connsiteX10" fmla="*/ 3980089 w 4075375"/>
                  <a:gd name="connsiteY10" fmla="*/ 3130061 h 4180016"/>
                  <a:gd name="connsiteX11" fmla="*/ 3991813 w 4075375"/>
                  <a:gd name="connsiteY11" fmla="*/ 3141784 h 4180016"/>
                  <a:gd name="connsiteX12" fmla="*/ 3997674 w 4075375"/>
                  <a:gd name="connsiteY12" fmla="*/ 3159369 h 4180016"/>
                  <a:gd name="connsiteX13" fmla="*/ 3968366 w 4075375"/>
                  <a:gd name="connsiteY13" fmla="*/ 3182815 h 4180016"/>
                  <a:gd name="connsiteX14" fmla="*/ 3974228 w 4075375"/>
                  <a:gd name="connsiteY14" fmla="*/ 3206261 h 4180016"/>
                  <a:gd name="connsiteX15" fmla="*/ 4003536 w 4075375"/>
                  <a:gd name="connsiteY15" fmla="*/ 3235569 h 4180016"/>
                  <a:gd name="connsiteX16" fmla="*/ 4032843 w 4075375"/>
                  <a:gd name="connsiteY16" fmla="*/ 3241431 h 4180016"/>
                  <a:gd name="connsiteX17" fmla="*/ 4073874 w 4075375"/>
                  <a:gd name="connsiteY17" fmla="*/ 3247292 h 4180016"/>
                  <a:gd name="connsiteX18" fmla="*/ 4062151 w 4075375"/>
                  <a:gd name="connsiteY18" fmla="*/ 3288323 h 4180016"/>
                  <a:gd name="connsiteX19" fmla="*/ 4044566 w 4075375"/>
                  <a:gd name="connsiteY19" fmla="*/ 3311769 h 4180016"/>
                  <a:gd name="connsiteX20" fmla="*/ 4009397 w 4075375"/>
                  <a:gd name="connsiteY20" fmla="*/ 3346938 h 4180016"/>
                  <a:gd name="connsiteX21" fmla="*/ 4003536 w 4075375"/>
                  <a:gd name="connsiteY21" fmla="*/ 3364523 h 4180016"/>
                  <a:gd name="connsiteX22" fmla="*/ 3991813 w 4075375"/>
                  <a:gd name="connsiteY22" fmla="*/ 3382107 h 4180016"/>
                  <a:gd name="connsiteX23" fmla="*/ 3985951 w 4075375"/>
                  <a:gd name="connsiteY23" fmla="*/ 3405554 h 4180016"/>
                  <a:gd name="connsiteX24" fmla="*/ 3974228 w 4075375"/>
                  <a:gd name="connsiteY24" fmla="*/ 3440723 h 4180016"/>
                  <a:gd name="connsiteX25" fmla="*/ 3968366 w 4075375"/>
                  <a:gd name="connsiteY25" fmla="*/ 3464169 h 4180016"/>
                  <a:gd name="connsiteX26" fmla="*/ 3950782 w 4075375"/>
                  <a:gd name="connsiteY26" fmla="*/ 3481754 h 4180016"/>
                  <a:gd name="connsiteX27" fmla="*/ 3915613 w 4075375"/>
                  <a:gd name="connsiteY27" fmla="*/ 3499338 h 4180016"/>
                  <a:gd name="connsiteX28" fmla="*/ 3892166 w 4075375"/>
                  <a:gd name="connsiteY28" fmla="*/ 3493477 h 4180016"/>
                  <a:gd name="connsiteX29" fmla="*/ 3874582 w 4075375"/>
                  <a:gd name="connsiteY29" fmla="*/ 3411415 h 4180016"/>
                  <a:gd name="connsiteX30" fmla="*/ 3856997 w 4075375"/>
                  <a:gd name="connsiteY30" fmla="*/ 3417277 h 4180016"/>
                  <a:gd name="connsiteX31" fmla="*/ 3833551 w 4075375"/>
                  <a:gd name="connsiteY31" fmla="*/ 3452446 h 4180016"/>
                  <a:gd name="connsiteX32" fmla="*/ 3827689 w 4075375"/>
                  <a:gd name="connsiteY32" fmla="*/ 3475892 h 4180016"/>
                  <a:gd name="connsiteX33" fmla="*/ 3815966 w 4075375"/>
                  <a:gd name="connsiteY33" fmla="*/ 3493477 h 4180016"/>
                  <a:gd name="connsiteX34" fmla="*/ 3780797 w 4075375"/>
                  <a:gd name="connsiteY34" fmla="*/ 3528646 h 4180016"/>
                  <a:gd name="connsiteX35" fmla="*/ 3774936 w 4075375"/>
                  <a:gd name="connsiteY35" fmla="*/ 3628292 h 4180016"/>
                  <a:gd name="connsiteX36" fmla="*/ 3763213 w 4075375"/>
                  <a:gd name="connsiteY36" fmla="*/ 3645877 h 4180016"/>
                  <a:gd name="connsiteX37" fmla="*/ 3745628 w 4075375"/>
                  <a:gd name="connsiteY37" fmla="*/ 3698631 h 4180016"/>
                  <a:gd name="connsiteX38" fmla="*/ 3739766 w 4075375"/>
                  <a:gd name="connsiteY38" fmla="*/ 3780692 h 4180016"/>
                  <a:gd name="connsiteX39" fmla="*/ 3722182 w 4075375"/>
                  <a:gd name="connsiteY39" fmla="*/ 3786554 h 4180016"/>
                  <a:gd name="connsiteX40" fmla="*/ 3622536 w 4075375"/>
                  <a:gd name="connsiteY40" fmla="*/ 3798277 h 4180016"/>
                  <a:gd name="connsiteX41" fmla="*/ 3604951 w 4075375"/>
                  <a:gd name="connsiteY41" fmla="*/ 3839307 h 4180016"/>
                  <a:gd name="connsiteX42" fmla="*/ 3593228 w 4075375"/>
                  <a:gd name="connsiteY42" fmla="*/ 3874477 h 4180016"/>
                  <a:gd name="connsiteX43" fmla="*/ 3587366 w 4075375"/>
                  <a:gd name="connsiteY43" fmla="*/ 3892061 h 4180016"/>
                  <a:gd name="connsiteX44" fmla="*/ 3604951 w 4075375"/>
                  <a:gd name="connsiteY44" fmla="*/ 3903784 h 4180016"/>
                  <a:gd name="connsiteX45" fmla="*/ 3581505 w 4075375"/>
                  <a:gd name="connsiteY45" fmla="*/ 4003431 h 4180016"/>
                  <a:gd name="connsiteX46" fmla="*/ 3563920 w 4075375"/>
                  <a:gd name="connsiteY46" fmla="*/ 4009292 h 4180016"/>
                  <a:gd name="connsiteX47" fmla="*/ 3558059 w 4075375"/>
                  <a:gd name="connsiteY47" fmla="*/ 4015154 h 4180016"/>
                  <a:gd name="connsiteX48" fmla="*/ 3136028 w 4075375"/>
                  <a:gd name="connsiteY48" fmla="*/ 4050323 h 4180016"/>
                  <a:gd name="connsiteX49" fmla="*/ 3077413 w 4075375"/>
                  <a:gd name="connsiteY49" fmla="*/ 4108938 h 4180016"/>
                  <a:gd name="connsiteX50" fmla="*/ 3030520 w 4075375"/>
                  <a:gd name="connsiteY50" fmla="*/ 4085492 h 4180016"/>
                  <a:gd name="connsiteX51" fmla="*/ 3012936 w 4075375"/>
                  <a:gd name="connsiteY51" fmla="*/ 4073769 h 4180016"/>
                  <a:gd name="connsiteX52" fmla="*/ 2960182 w 4075375"/>
                  <a:gd name="connsiteY52" fmla="*/ 4091354 h 4180016"/>
                  <a:gd name="connsiteX53" fmla="*/ 2889843 w 4075375"/>
                  <a:gd name="connsiteY53" fmla="*/ 4108938 h 4180016"/>
                  <a:gd name="connsiteX54" fmla="*/ 2866397 w 4075375"/>
                  <a:gd name="connsiteY54" fmla="*/ 4114800 h 4180016"/>
                  <a:gd name="connsiteX55" fmla="*/ 2848813 w 4075375"/>
                  <a:gd name="connsiteY55" fmla="*/ 4126523 h 4180016"/>
                  <a:gd name="connsiteX56" fmla="*/ 2801920 w 4075375"/>
                  <a:gd name="connsiteY56" fmla="*/ 4138246 h 4180016"/>
                  <a:gd name="connsiteX57" fmla="*/ 2760889 w 4075375"/>
                  <a:gd name="connsiteY57" fmla="*/ 4149969 h 4180016"/>
                  <a:gd name="connsiteX58" fmla="*/ 2743305 w 4075375"/>
                  <a:gd name="connsiteY58" fmla="*/ 4161692 h 4180016"/>
                  <a:gd name="connsiteX59" fmla="*/ 2725720 w 4075375"/>
                  <a:gd name="connsiteY59" fmla="*/ 4179277 h 4180016"/>
                  <a:gd name="connsiteX60" fmla="*/ 2667105 w 4075375"/>
                  <a:gd name="connsiteY60" fmla="*/ 4173415 h 4180016"/>
                  <a:gd name="connsiteX61" fmla="*/ 2672966 w 4075375"/>
                  <a:gd name="connsiteY61" fmla="*/ 4144107 h 4180016"/>
                  <a:gd name="connsiteX62" fmla="*/ 2690551 w 4075375"/>
                  <a:gd name="connsiteY62" fmla="*/ 4126523 h 4180016"/>
                  <a:gd name="connsiteX63" fmla="*/ 2702274 w 4075375"/>
                  <a:gd name="connsiteY63" fmla="*/ 4103077 h 4180016"/>
                  <a:gd name="connsiteX64" fmla="*/ 2725720 w 4075375"/>
                  <a:gd name="connsiteY64" fmla="*/ 4009292 h 4180016"/>
                  <a:gd name="connsiteX65" fmla="*/ 2743305 w 4075375"/>
                  <a:gd name="connsiteY65" fmla="*/ 3991707 h 4180016"/>
                  <a:gd name="connsiteX66" fmla="*/ 2796059 w 4075375"/>
                  <a:gd name="connsiteY66" fmla="*/ 3968261 h 4180016"/>
                  <a:gd name="connsiteX67" fmla="*/ 2813643 w 4075375"/>
                  <a:gd name="connsiteY67" fmla="*/ 3962400 h 4180016"/>
                  <a:gd name="connsiteX68" fmla="*/ 2842951 w 4075375"/>
                  <a:gd name="connsiteY68" fmla="*/ 3927231 h 4180016"/>
                  <a:gd name="connsiteX69" fmla="*/ 2848813 w 4075375"/>
                  <a:gd name="connsiteY69" fmla="*/ 3909646 h 4180016"/>
                  <a:gd name="connsiteX70" fmla="*/ 2872259 w 4075375"/>
                  <a:gd name="connsiteY70" fmla="*/ 3874477 h 4180016"/>
                  <a:gd name="connsiteX71" fmla="*/ 2878120 w 4075375"/>
                  <a:gd name="connsiteY71" fmla="*/ 3856892 h 4180016"/>
                  <a:gd name="connsiteX72" fmla="*/ 2819505 w 4075375"/>
                  <a:gd name="connsiteY72" fmla="*/ 3845169 h 4180016"/>
                  <a:gd name="connsiteX73" fmla="*/ 2796059 w 4075375"/>
                  <a:gd name="connsiteY73" fmla="*/ 3856892 h 4180016"/>
                  <a:gd name="connsiteX74" fmla="*/ 2778474 w 4075375"/>
                  <a:gd name="connsiteY74" fmla="*/ 3874477 h 4180016"/>
                  <a:gd name="connsiteX75" fmla="*/ 2766751 w 4075375"/>
                  <a:gd name="connsiteY75" fmla="*/ 3892061 h 4180016"/>
                  <a:gd name="connsiteX76" fmla="*/ 2749166 w 4075375"/>
                  <a:gd name="connsiteY76" fmla="*/ 3897923 h 4180016"/>
                  <a:gd name="connsiteX77" fmla="*/ 2696413 w 4075375"/>
                  <a:gd name="connsiteY77" fmla="*/ 3892061 h 4180016"/>
                  <a:gd name="connsiteX78" fmla="*/ 2690551 w 4075375"/>
                  <a:gd name="connsiteY78" fmla="*/ 3874477 h 4180016"/>
                  <a:gd name="connsiteX79" fmla="*/ 2696413 w 4075375"/>
                  <a:gd name="connsiteY79" fmla="*/ 3821723 h 4180016"/>
                  <a:gd name="connsiteX80" fmla="*/ 2725720 w 4075375"/>
                  <a:gd name="connsiteY80" fmla="*/ 3804138 h 4180016"/>
                  <a:gd name="connsiteX81" fmla="*/ 2760889 w 4075375"/>
                  <a:gd name="connsiteY81" fmla="*/ 3786554 h 4180016"/>
                  <a:gd name="connsiteX82" fmla="*/ 2790197 w 4075375"/>
                  <a:gd name="connsiteY82" fmla="*/ 3757246 h 4180016"/>
                  <a:gd name="connsiteX83" fmla="*/ 2831228 w 4075375"/>
                  <a:gd name="connsiteY83" fmla="*/ 3722077 h 4180016"/>
                  <a:gd name="connsiteX84" fmla="*/ 2854674 w 4075375"/>
                  <a:gd name="connsiteY84" fmla="*/ 3716215 h 4180016"/>
                  <a:gd name="connsiteX85" fmla="*/ 2872259 w 4075375"/>
                  <a:gd name="connsiteY85" fmla="*/ 3710354 h 4180016"/>
                  <a:gd name="connsiteX86" fmla="*/ 2883982 w 4075375"/>
                  <a:gd name="connsiteY86" fmla="*/ 3692769 h 4180016"/>
                  <a:gd name="connsiteX87" fmla="*/ 2790197 w 4075375"/>
                  <a:gd name="connsiteY87" fmla="*/ 3669323 h 4180016"/>
                  <a:gd name="connsiteX88" fmla="*/ 2749166 w 4075375"/>
                  <a:gd name="connsiteY88" fmla="*/ 3675184 h 4180016"/>
                  <a:gd name="connsiteX89" fmla="*/ 2725720 w 4075375"/>
                  <a:gd name="connsiteY89" fmla="*/ 3686907 h 4180016"/>
                  <a:gd name="connsiteX90" fmla="*/ 2672966 w 4075375"/>
                  <a:gd name="connsiteY90" fmla="*/ 3698631 h 4180016"/>
                  <a:gd name="connsiteX91" fmla="*/ 2655382 w 4075375"/>
                  <a:gd name="connsiteY91" fmla="*/ 3716215 h 4180016"/>
                  <a:gd name="connsiteX92" fmla="*/ 2637797 w 4075375"/>
                  <a:gd name="connsiteY92" fmla="*/ 3722077 h 4180016"/>
                  <a:gd name="connsiteX93" fmla="*/ 2608489 w 4075375"/>
                  <a:gd name="connsiteY93" fmla="*/ 3745523 h 4180016"/>
                  <a:gd name="connsiteX94" fmla="*/ 2538151 w 4075375"/>
                  <a:gd name="connsiteY94" fmla="*/ 3739661 h 4180016"/>
                  <a:gd name="connsiteX95" fmla="*/ 2532289 w 4075375"/>
                  <a:gd name="connsiteY95" fmla="*/ 3716215 h 4180016"/>
                  <a:gd name="connsiteX96" fmla="*/ 2561597 w 4075375"/>
                  <a:gd name="connsiteY96" fmla="*/ 3634154 h 4180016"/>
                  <a:gd name="connsiteX97" fmla="*/ 2596766 w 4075375"/>
                  <a:gd name="connsiteY97" fmla="*/ 3598984 h 4180016"/>
                  <a:gd name="connsiteX98" fmla="*/ 2655382 w 4075375"/>
                  <a:gd name="connsiteY98" fmla="*/ 3581400 h 4180016"/>
                  <a:gd name="connsiteX99" fmla="*/ 2672966 w 4075375"/>
                  <a:gd name="connsiteY99" fmla="*/ 3575538 h 4180016"/>
                  <a:gd name="connsiteX100" fmla="*/ 2719859 w 4075375"/>
                  <a:gd name="connsiteY100" fmla="*/ 3563815 h 4180016"/>
                  <a:gd name="connsiteX101" fmla="*/ 2760889 w 4075375"/>
                  <a:gd name="connsiteY101" fmla="*/ 3546231 h 4180016"/>
                  <a:gd name="connsiteX102" fmla="*/ 2778474 w 4075375"/>
                  <a:gd name="connsiteY102" fmla="*/ 3511061 h 4180016"/>
                  <a:gd name="connsiteX103" fmla="*/ 2790197 w 4075375"/>
                  <a:gd name="connsiteY103" fmla="*/ 3493477 h 4180016"/>
                  <a:gd name="connsiteX104" fmla="*/ 2637797 w 4075375"/>
                  <a:gd name="connsiteY104" fmla="*/ 3470031 h 4180016"/>
                  <a:gd name="connsiteX105" fmla="*/ 2626074 w 4075375"/>
                  <a:gd name="connsiteY105" fmla="*/ 3452446 h 4180016"/>
                  <a:gd name="connsiteX106" fmla="*/ 2631936 w 4075375"/>
                  <a:gd name="connsiteY106" fmla="*/ 3370384 h 4180016"/>
                  <a:gd name="connsiteX107" fmla="*/ 2643659 w 4075375"/>
                  <a:gd name="connsiteY107" fmla="*/ 3352800 h 4180016"/>
                  <a:gd name="connsiteX108" fmla="*/ 2661243 w 4075375"/>
                  <a:gd name="connsiteY108" fmla="*/ 3335215 h 4180016"/>
                  <a:gd name="connsiteX109" fmla="*/ 2684689 w 4075375"/>
                  <a:gd name="connsiteY109" fmla="*/ 3305907 h 4180016"/>
                  <a:gd name="connsiteX110" fmla="*/ 2696413 w 4075375"/>
                  <a:gd name="connsiteY110" fmla="*/ 3253154 h 4180016"/>
                  <a:gd name="connsiteX111" fmla="*/ 2708136 w 4075375"/>
                  <a:gd name="connsiteY111" fmla="*/ 3206261 h 4180016"/>
                  <a:gd name="connsiteX112" fmla="*/ 2719859 w 4075375"/>
                  <a:gd name="connsiteY112" fmla="*/ 3153507 h 4180016"/>
                  <a:gd name="connsiteX113" fmla="*/ 2737443 w 4075375"/>
                  <a:gd name="connsiteY113" fmla="*/ 3135923 h 4180016"/>
                  <a:gd name="connsiteX114" fmla="*/ 2749166 w 4075375"/>
                  <a:gd name="connsiteY114" fmla="*/ 3100754 h 4180016"/>
                  <a:gd name="connsiteX115" fmla="*/ 2760889 w 4075375"/>
                  <a:gd name="connsiteY115" fmla="*/ 3012831 h 4180016"/>
                  <a:gd name="connsiteX116" fmla="*/ 2755028 w 4075375"/>
                  <a:gd name="connsiteY116" fmla="*/ 2989384 h 4180016"/>
                  <a:gd name="connsiteX117" fmla="*/ 2702274 w 4075375"/>
                  <a:gd name="connsiteY117" fmla="*/ 2989384 h 4180016"/>
                  <a:gd name="connsiteX118" fmla="*/ 2684689 w 4075375"/>
                  <a:gd name="connsiteY118" fmla="*/ 3012831 h 4180016"/>
                  <a:gd name="connsiteX119" fmla="*/ 2684689 w 4075375"/>
                  <a:gd name="connsiteY119" fmla="*/ 3147646 h 4180016"/>
                  <a:gd name="connsiteX120" fmla="*/ 2667105 w 4075375"/>
                  <a:gd name="connsiteY120" fmla="*/ 3165231 h 4180016"/>
                  <a:gd name="connsiteX121" fmla="*/ 2643659 w 4075375"/>
                  <a:gd name="connsiteY121" fmla="*/ 3217984 h 4180016"/>
                  <a:gd name="connsiteX122" fmla="*/ 2620213 w 4075375"/>
                  <a:gd name="connsiteY122" fmla="*/ 3229707 h 4180016"/>
                  <a:gd name="connsiteX123" fmla="*/ 2608489 w 4075375"/>
                  <a:gd name="connsiteY123" fmla="*/ 3241431 h 4180016"/>
                  <a:gd name="connsiteX124" fmla="*/ 2590905 w 4075375"/>
                  <a:gd name="connsiteY124" fmla="*/ 3311769 h 4180016"/>
                  <a:gd name="connsiteX125" fmla="*/ 2567459 w 4075375"/>
                  <a:gd name="connsiteY125" fmla="*/ 3370384 h 4180016"/>
                  <a:gd name="connsiteX126" fmla="*/ 2561597 w 4075375"/>
                  <a:gd name="connsiteY126" fmla="*/ 3387969 h 4180016"/>
                  <a:gd name="connsiteX127" fmla="*/ 2544013 w 4075375"/>
                  <a:gd name="connsiteY127" fmla="*/ 3405554 h 4180016"/>
                  <a:gd name="connsiteX128" fmla="*/ 2538151 w 4075375"/>
                  <a:gd name="connsiteY128" fmla="*/ 3434861 h 4180016"/>
                  <a:gd name="connsiteX129" fmla="*/ 2532289 w 4075375"/>
                  <a:gd name="connsiteY129" fmla="*/ 3470031 h 4180016"/>
                  <a:gd name="connsiteX130" fmla="*/ 2502982 w 4075375"/>
                  <a:gd name="connsiteY130" fmla="*/ 3458307 h 4180016"/>
                  <a:gd name="connsiteX131" fmla="*/ 2485397 w 4075375"/>
                  <a:gd name="connsiteY131" fmla="*/ 3423138 h 4180016"/>
                  <a:gd name="connsiteX132" fmla="*/ 2461951 w 4075375"/>
                  <a:gd name="connsiteY132" fmla="*/ 3376246 h 4180016"/>
                  <a:gd name="connsiteX133" fmla="*/ 2444366 w 4075375"/>
                  <a:gd name="connsiteY133" fmla="*/ 3341077 h 4180016"/>
                  <a:gd name="connsiteX134" fmla="*/ 2450228 w 4075375"/>
                  <a:gd name="connsiteY134" fmla="*/ 3300046 h 4180016"/>
                  <a:gd name="connsiteX135" fmla="*/ 2467813 w 4075375"/>
                  <a:gd name="connsiteY135" fmla="*/ 3294184 h 4180016"/>
                  <a:gd name="connsiteX136" fmla="*/ 2491259 w 4075375"/>
                  <a:gd name="connsiteY136" fmla="*/ 3259015 h 4180016"/>
                  <a:gd name="connsiteX137" fmla="*/ 2467813 w 4075375"/>
                  <a:gd name="connsiteY137" fmla="*/ 3212123 h 4180016"/>
                  <a:gd name="connsiteX138" fmla="*/ 2432643 w 4075375"/>
                  <a:gd name="connsiteY138" fmla="*/ 3200400 h 4180016"/>
                  <a:gd name="connsiteX139" fmla="*/ 2409197 w 4075375"/>
                  <a:gd name="connsiteY139" fmla="*/ 3212123 h 4180016"/>
                  <a:gd name="connsiteX140" fmla="*/ 2391613 w 4075375"/>
                  <a:gd name="connsiteY140" fmla="*/ 3253154 h 4180016"/>
                  <a:gd name="connsiteX141" fmla="*/ 2379889 w 4075375"/>
                  <a:gd name="connsiteY141" fmla="*/ 3264877 h 4180016"/>
                  <a:gd name="connsiteX142" fmla="*/ 2374028 w 4075375"/>
                  <a:gd name="connsiteY142" fmla="*/ 3282461 h 4180016"/>
                  <a:gd name="connsiteX143" fmla="*/ 2368166 w 4075375"/>
                  <a:gd name="connsiteY143" fmla="*/ 3305907 h 4180016"/>
                  <a:gd name="connsiteX144" fmla="*/ 2356443 w 4075375"/>
                  <a:gd name="connsiteY144" fmla="*/ 3341077 h 4180016"/>
                  <a:gd name="connsiteX145" fmla="*/ 2379889 w 4075375"/>
                  <a:gd name="connsiteY145" fmla="*/ 3393831 h 4180016"/>
                  <a:gd name="connsiteX146" fmla="*/ 2397474 w 4075375"/>
                  <a:gd name="connsiteY146" fmla="*/ 3399692 h 4180016"/>
                  <a:gd name="connsiteX147" fmla="*/ 2409197 w 4075375"/>
                  <a:gd name="connsiteY147" fmla="*/ 3452446 h 4180016"/>
                  <a:gd name="connsiteX148" fmla="*/ 2403336 w 4075375"/>
                  <a:gd name="connsiteY148" fmla="*/ 3470031 h 4180016"/>
                  <a:gd name="connsiteX149" fmla="*/ 2374028 w 4075375"/>
                  <a:gd name="connsiteY149" fmla="*/ 3505200 h 4180016"/>
                  <a:gd name="connsiteX150" fmla="*/ 2338859 w 4075375"/>
                  <a:gd name="connsiteY150" fmla="*/ 3493477 h 4180016"/>
                  <a:gd name="connsiteX151" fmla="*/ 2332997 w 4075375"/>
                  <a:gd name="connsiteY151" fmla="*/ 3458307 h 4180016"/>
                  <a:gd name="connsiteX152" fmla="*/ 2315413 w 4075375"/>
                  <a:gd name="connsiteY152" fmla="*/ 3434861 h 4180016"/>
                  <a:gd name="connsiteX153" fmla="*/ 2297828 w 4075375"/>
                  <a:gd name="connsiteY153" fmla="*/ 3399692 h 4180016"/>
                  <a:gd name="connsiteX154" fmla="*/ 2286105 w 4075375"/>
                  <a:gd name="connsiteY154" fmla="*/ 3364523 h 4180016"/>
                  <a:gd name="connsiteX155" fmla="*/ 2227489 w 4075375"/>
                  <a:gd name="connsiteY155" fmla="*/ 3335215 h 4180016"/>
                  <a:gd name="connsiteX156" fmla="*/ 2192320 w 4075375"/>
                  <a:gd name="connsiteY156" fmla="*/ 3300046 h 4180016"/>
                  <a:gd name="connsiteX157" fmla="*/ 2157151 w 4075375"/>
                  <a:gd name="connsiteY157" fmla="*/ 3288323 h 4180016"/>
                  <a:gd name="connsiteX158" fmla="*/ 2145428 w 4075375"/>
                  <a:gd name="connsiteY158" fmla="*/ 3270738 h 4180016"/>
                  <a:gd name="connsiteX159" fmla="*/ 2110259 w 4075375"/>
                  <a:gd name="connsiteY159" fmla="*/ 3235569 h 4180016"/>
                  <a:gd name="connsiteX160" fmla="*/ 2098536 w 4075375"/>
                  <a:gd name="connsiteY160" fmla="*/ 3212123 h 4180016"/>
                  <a:gd name="connsiteX161" fmla="*/ 2063366 w 4075375"/>
                  <a:gd name="connsiteY161" fmla="*/ 3176954 h 4180016"/>
                  <a:gd name="connsiteX162" fmla="*/ 2045782 w 4075375"/>
                  <a:gd name="connsiteY162" fmla="*/ 3182815 h 4180016"/>
                  <a:gd name="connsiteX163" fmla="*/ 2028197 w 4075375"/>
                  <a:gd name="connsiteY163" fmla="*/ 3206261 h 4180016"/>
                  <a:gd name="connsiteX164" fmla="*/ 1981305 w 4075375"/>
                  <a:gd name="connsiteY164" fmla="*/ 3200400 h 4180016"/>
                  <a:gd name="connsiteX165" fmla="*/ 1951997 w 4075375"/>
                  <a:gd name="connsiteY165" fmla="*/ 3188677 h 4180016"/>
                  <a:gd name="connsiteX166" fmla="*/ 1934413 w 4075375"/>
                  <a:gd name="connsiteY166" fmla="*/ 3182815 h 4180016"/>
                  <a:gd name="connsiteX167" fmla="*/ 1910966 w 4075375"/>
                  <a:gd name="connsiteY167" fmla="*/ 3153507 h 4180016"/>
                  <a:gd name="connsiteX168" fmla="*/ 1905105 w 4075375"/>
                  <a:gd name="connsiteY168" fmla="*/ 3100754 h 4180016"/>
                  <a:gd name="connsiteX169" fmla="*/ 1899243 w 4075375"/>
                  <a:gd name="connsiteY169" fmla="*/ 3042138 h 4180016"/>
                  <a:gd name="connsiteX170" fmla="*/ 1852351 w 4075375"/>
                  <a:gd name="connsiteY170" fmla="*/ 3018692 h 4180016"/>
                  <a:gd name="connsiteX171" fmla="*/ 1840628 w 4075375"/>
                  <a:gd name="connsiteY171" fmla="*/ 3001107 h 4180016"/>
                  <a:gd name="connsiteX172" fmla="*/ 1834766 w 4075375"/>
                  <a:gd name="connsiteY172" fmla="*/ 2983523 h 4180016"/>
                  <a:gd name="connsiteX173" fmla="*/ 1817182 w 4075375"/>
                  <a:gd name="connsiteY173" fmla="*/ 2971800 h 4180016"/>
                  <a:gd name="connsiteX174" fmla="*/ 1799597 w 4075375"/>
                  <a:gd name="connsiteY174" fmla="*/ 2924907 h 4180016"/>
                  <a:gd name="connsiteX175" fmla="*/ 1811320 w 4075375"/>
                  <a:gd name="connsiteY175" fmla="*/ 2907323 h 4180016"/>
                  <a:gd name="connsiteX176" fmla="*/ 1828905 w 4075375"/>
                  <a:gd name="connsiteY176" fmla="*/ 2895600 h 4180016"/>
                  <a:gd name="connsiteX177" fmla="*/ 1899243 w 4075375"/>
                  <a:gd name="connsiteY177" fmla="*/ 2901461 h 4180016"/>
                  <a:gd name="connsiteX178" fmla="*/ 1916828 w 4075375"/>
                  <a:gd name="connsiteY178" fmla="*/ 2907323 h 4180016"/>
                  <a:gd name="connsiteX179" fmla="*/ 1928551 w 4075375"/>
                  <a:gd name="connsiteY179" fmla="*/ 2924907 h 4180016"/>
                  <a:gd name="connsiteX180" fmla="*/ 1940274 w 4075375"/>
                  <a:gd name="connsiteY180" fmla="*/ 2936631 h 4180016"/>
                  <a:gd name="connsiteX181" fmla="*/ 1957859 w 4075375"/>
                  <a:gd name="connsiteY181" fmla="*/ 2930769 h 4180016"/>
                  <a:gd name="connsiteX182" fmla="*/ 1987166 w 4075375"/>
                  <a:gd name="connsiteY182" fmla="*/ 2872154 h 4180016"/>
                  <a:gd name="connsiteX183" fmla="*/ 1993028 w 4075375"/>
                  <a:gd name="connsiteY183" fmla="*/ 2842846 h 4180016"/>
                  <a:gd name="connsiteX184" fmla="*/ 2010613 w 4075375"/>
                  <a:gd name="connsiteY184" fmla="*/ 2825261 h 4180016"/>
                  <a:gd name="connsiteX185" fmla="*/ 2016474 w 4075375"/>
                  <a:gd name="connsiteY185" fmla="*/ 2807677 h 4180016"/>
                  <a:gd name="connsiteX186" fmla="*/ 2051643 w 4075375"/>
                  <a:gd name="connsiteY186" fmla="*/ 2778369 h 4180016"/>
                  <a:gd name="connsiteX187" fmla="*/ 2098536 w 4075375"/>
                  <a:gd name="connsiteY187" fmla="*/ 2784231 h 4180016"/>
                  <a:gd name="connsiteX188" fmla="*/ 2121982 w 4075375"/>
                  <a:gd name="connsiteY188" fmla="*/ 2825261 h 4180016"/>
                  <a:gd name="connsiteX189" fmla="*/ 2139566 w 4075375"/>
                  <a:gd name="connsiteY189" fmla="*/ 2831123 h 4180016"/>
                  <a:gd name="connsiteX190" fmla="*/ 2192320 w 4075375"/>
                  <a:gd name="connsiteY190" fmla="*/ 2825261 h 4180016"/>
                  <a:gd name="connsiteX191" fmla="*/ 2186459 w 4075375"/>
                  <a:gd name="connsiteY191" fmla="*/ 2778369 h 4180016"/>
                  <a:gd name="connsiteX192" fmla="*/ 2157151 w 4075375"/>
                  <a:gd name="connsiteY192" fmla="*/ 2749061 h 4180016"/>
                  <a:gd name="connsiteX193" fmla="*/ 2121982 w 4075375"/>
                  <a:gd name="connsiteY193" fmla="*/ 2743200 h 4180016"/>
                  <a:gd name="connsiteX194" fmla="*/ 2098536 w 4075375"/>
                  <a:gd name="connsiteY194" fmla="*/ 2737338 h 4180016"/>
                  <a:gd name="connsiteX195" fmla="*/ 2051643 w 4075375"/>
                  <a:gd name="connsiteY195" fmla="*/ 2725615 h 4180016"/>
                  <a:gd name="connsiteX196" fmla="*/ 1910966 w 4075375"/>
                  <a:gd name="connsiteY196" fmla="*/ 2719754 h 4180016"/>
                  <a:gd name="connsiteX197" fmla="*/ 1934413 w 4075375"/>
                  <a:gd name="connsiteY197" fmla="*/ 2631831 h 4180016"/>
                  <a:gd name="connsiteX198" fmla="*/ 1946136 w 4075375"/>
                  <a:gd name="connsiteY198" fmla="*/ 2620107 h 4180016"/>
                  <a:gd name="connsiteX199" fmla="*/ 1963720 w 4075375"/>
                  <a:gd name="connsiteY199" fmla="*/ 2614246 h 4180016"/>
                  <a:gd name="connsiteX200" fmla="*/ 2092674 w 4075375"/>
                  <a:gd name="connsiteY200" fmla="*/ 2625969 h 4180016"/>
                  <a:gd name="connsiteX201" fmla="*/ 2110259 w 4075375"/>
                  <a:gd name="connsiteY201" fmla="*/ 2631831 h 4180016"/>
                  <a:gd name="connsiteX202" fmla="*/ 2121982 w 4075375"/>
                  <a:gd name="connsiteY202" fmla="*/ 2649415 h 4180016"/>
                  <a:gd name="connsiteX203" fmla="*/ 2174736 w 4075375"/>
                  <a:gd name="connsiteY203" fmla="*/ 2678723 h 4180016"/>
                  <a:gd name="connsiteX204" fmla="*/ 2192320 w 4075375"/>
                  <a:gd name="connsiteY204" fmla="*/ 2690446 h 4180016"/>
                  <a:gd name="connsiteX205" fmla="*/ 2315413 w 4075375"/>
                  <a:gd name="connsiteY205" fmla="*/ 2696307 h 4180016"/>
                  <a:gd name="connsiteX206" fmla="*/ 2350582 w 4075375"/>
                  <a:gd name="connsiteY206" fmla="*/ 2713892 h 4180016"/>
                  <a:gd name="connsiteX207" fmla="*/ 2391613 w 4075375"/>
                  <a:gd name="connsiteY207" fmla="*/ 2737338 h 4180016"/>
                  <a:gd name="connsiteX208" fmla="*/ 2467813 w 4075375"/>
                  <a:gd name="connsiteY208" fmla="*/ 2725615 h 4180016"/>
                  <a:gd name="connsiteX209" fmla="*/ 2502982 w 4075375"/>
                  <a:gd name="connsiteY209" fmla="*/ 2702169 h 4180016"/>
                  <a:gd name="connsiteX210" fmla="*/ 2532289 w 4075375"/>
                  <a:gd name="connsiteY210" fmla="*/ 2643554 h 4180016"/>
                  <a:gd name="connsiteX211" fmla="*/ 2538151 w 4075375"/>
                  <a:gd name="connsiteY211" fmla="*/ 2625969 h 4180016"/>
                  <a:gd name="connsiteX212" fmla="*/ 2544013 w 4075375"/>
                  <a:gd name="connsiteY212" fmla="*/ 2608384 h 4180016"/>
                  <a:gd name="connsiteX213" fmla="*/ 2538151 w 4075375"/>
                  <a:gd name="connsiteY213" fmla="*/ 2579077 h 4180016"/>
                  <a:gd name="connsiteX214" fmla="*/ 2526428 w 4075375"/>
                  <a:gd name="connsiteY214" fmla="*/ 2538046 h 4180016"/>
                  <a:gd name="connsiteX215" fmla="*/ 2514705 w 4075375"/>
                  <a:gd name="connsiteY215" fmla="*/ 2479431 h 4180016"/>
                  <a:gd name="connsiteX216" fmla="*/ 2485397 w 4075375"/>
                  <a:gd name="connsiteY216" fmla="*/ 2450123 h 4180016"/>
                  <a:gd name="connsiteX217" fmla="*/ 2479536 w 4075375"/>
                  <a:gd name="connsiteY217" fmla="*/ 2432538 h 4180016"/>
                  <a:gd name="connsiteX218" fmla="*/ 2461951 w 4075375"/>
                  <a:gd name="connsiteY218" fmla="*/ 2391507 h 4180016"/>
                  <a:gd name="connsiteX219" fmla="*/ 2473674 w 4075375"/>
                  <a:gd name="connsiteY219" fmla="*/ 2309446 h 4180016"/>
                  <a:gd name="connsiteX220" fmla="*/ 2485397 w 4075375"/>
                  <a:gd name="connsiteY220" fmla="*/ 2274277 h 4180016"/>
                  <a:gd name="connsiteX221" fmla="*/ 2491259 w 4075375"/>
                  <a:gd name="connsiteY221" fmla="*/ 2256692 h 4180016"/>
                  <a:gd name="connsiteX222" fmla="*/ 2508843 w 4075375"/>
                  <a:gd name="connsiteY222" fmla="*/ 2244969 h 4180016"/>
                  <a:gd name="connsiteX223" fmla="*/ 2514705 w 4075375"/>
                  <a:gd name="connsiteY223" fmla="*/ 2227384 h 4180016"/>
                  <a:gd name="connsiteX224" fmla="*/ 2456089 w 4075375"/>
                  <a:gd name="connsiteY224" fmla="*/ 2221523 h 4180016"/>
                  <a:gd name="connsiteX225" fmla="*/ 2426782 w 4075375"/>
                  <a:gd name="connsiteY225" fmla="*/ 2250831 h 4180016"/>
                  <a:gd name="connsiteX226" fmla="*/ 2415059 w 4075375"/>
                  <a:gd name="connsiteY226" fmla="*/ 2286000 h 4180016"/>
                  <a:gd name="connsiteX227" fmla="*/ 2426782 w 4075375"/>
                  <a:gd name="connsiteY227" fmla="*/ 2356338 h 4180016"/>
                  <a:gd name="connsiteX228" fmla="*/ 2438505 w 4075375"/>
                  <a:gd name="connsiteY228" fmla="*/ 2391507 h 4180016"/>
                  <a:gd name="connsiteX229" fmla="*/ 2450228 w 4075375"/>
                  <a:gd name="connsiteY229" fmla="*/ 2409092 h 4180016"/>
                  <a:gd name="connsiteX230" fmla="*/ 2461951 w 4075375"/>
                  <a:gd name="connsiteY230" fmla="*/ 2473569 h 4180016"/>
                  <a:gd name="connsiteX231" fmla="*/ 2473674 w 4075375"/>
                  <a:gd name="connsiteY231" fmla="*/ 2520461 h 4180016"/>
                  <a:gd name="connsiteX232" fmla="*/ 2461951 w 4075375"/>
                  <a:gd name="connsiteY232" fmla="*/ 2596661 h 4180016"/>
                  <a:gd name="connsiteX233" fmla="*/ 2438505 w 4075375"/>
                  <a:gd name="connsiteY233" fmla="*/ 2631831 h 4180016"/>
                  <a:gd name="connsiteX234" fmla="*/ 2420920 w 4075375"/>
                  <a:gd name="connsiteY234" fmla="*/ 2643554 h 4180016"/>
                  <a:gd name="connsiteX235" fmla="*/ 2379889 w 4075375"/>
                  <a:gd name="connsiteY235" fmla="*/ 2637692 h 4180016"/>
                  <a:gd name="connsiteX236" fmla="*/ 2362305 w 4075375"/>
                  <a:gd name="connsiteY236" fmla="*/ 2625969 h 4180016"/>
                  <a:gd name="connsiteX237" fmla="*/ 2332997 w 4075375"/>
                  <a:gd name="connsiteY237" fmla="*/ 2614246 h 4180016"/>
                  <a:gd name="connsiteX238" fmla="*/ 2303689 w 4075375"/>
                  <a:gd name="connsiteY238" fmla="*/ 2608384 h 4180016"/>
                  <a:gd name="connsiteX239" fmla="*/ 2280243 w 4075375"/>
                  <a:gd name="connsiteY239" fmla="*/ 2602523 h 4180016"/>
                  <a:gd name="connsiteX240" fmla="*/ 2256797 w 4075375"/>
                  <a:gd name="connsiteY240" fmla="*/ 2567354 h 4180016"/>
                  <a:gd name="connsiteX241" fmla="*/ 2245074 w 4075375"/>
                  <a:gd name="connsiteY241" fmla="*/ 2549769 h 4180016"/>
                  <a:gd name="connsiteX242" fmla="*/ 2239213 w 4075375"/>
                  <a:gd name="connsiteY242" fmla="*/ 2532184 h 4180016"/>
                  <a:gd name="connsiteX243" fmla="*/ 2174736 w 4075375"/>
                  <a:gd name="connsiteY243" fmla="*/ 2526323 h 4180016"/>
                  <a:gd name="connsiteX244" fmla="*/ 2157151 w 4075375"/>
                  <a:gd name="connsiteY244" fmla="*/ 2520461 h 4180016"/>
                  <a:gd name="connsiteX245" fmla="*/ 2151289 w 4075375"/>
                  <a:gd name="connsiteY245" fmla="*/ 2502877 h 4180016"/>
                  <a:gd name="connsiteX246" fmla="*/ 2145428 w 4075375"/>
                  <a:gd name="connsiteY246" fmla="*/ 2473569 h 4180016"/>
                  <a:gd name="connsiteX247" fmla="*/ 2127843 w 4075375"/>
                  <a:gd name="connsiteY247" fmla="*/ 2467707 h 4180016"/>
                  <a:gd name="connsiteX248" fmla="*/ 2133705 w 4075375"/>
                  <a:gd name="connsiteY248" fmla="*/ 2432538 h 4180016"/>
                  <a:gd name="connsiteX249" fmla="*/ 2157151 w 4075375"/>
                  <a:gd name="connsiteY249" fmla="*/ 2426677 h 4180016"/>
                  <a:gd name="connsiteX250" fmla="*/ 2198182 w 4075375"/>
                  <a:gd name="connsiteY250" fmla="*/ 2414954 h 4180016"/>
                  <a:gd name="connsiteX251" fmla="*/ 2221628 w 4075375"/>
                  <a:gd name="connsiteY251" fmla="*/ 2379784 h 4180016"/>
                  <a:gd name="connsiteX252" fmla="*/ 2250936 w 4075375"/>
                  <a:gd name="connsiteY252" fmla="*/ 2332892 h 4180016"/>
                  <a:gd name="connsiteX253" fmla="*/ 2221628 w 4075375"/>
                  <a:gd name="connsiteY253" fmla="*/ 2268415 h 4180016"/>
                  <a:gd name="connsiteX254" fmla="*/ 2174736 w 4075375"/>
                  <a:gd name="connsiteY254" fmla="*/ 2274277 h 4180016"/>
                  <a:gd name="connsiteX255" fmla="*/ 2168874 w 4075375"/>
                  <a:gd name="connsiteY255" fmla="*/ 2291861 h 4180016"/>
                  <a:gd name="connsiteX256" fmla="*/ 2157151 w 4075375"/>
                  <a:gd name="connsiteY256" fmla="*/ 2315307 h 4180016"/>
                  <a:gd name="connsiteX257" fmla="*/ 2151289 w 4075375"/>
                  <a:gd name="connsiteY257" fmla="*/ 2338754 h 4180016"/>
                  <a:gd name="connsiteX258" fmla="*/ 2116120 w 4075375"/>
                  <a:gd name="connsiteY258" fmla="*/ 2373923 h 4180016"/>
                  <a:gd name="connsiteX259" fmla="*/ 2080951 w 4075375"/>
                  <a:gd name="connsiteY259" fmla="*/ 2379784 h 4180016"/>
                  <a:gd name="connsiteX260" fmla="*/ 2063366 w 4075375"/>
                  <a:gd name="connsiteY260" fmla="*/ 2373923 h 4180016"/>
                  <a:gd name="connsiteX261" fmla="*/ 2034059 w 4075375"/>
                  <a:gd name="connsiteY261" fmla="*/ 2315307 h 4180016"/>
                  <a:gd name="connsiteX262" fmla="*/ 1993028 w 4075375"/>
                  <a:gd name="connsiteY262" fmla="*/ 2297723 h 4180016"/>
                  <a:gd name="connsiteX263" fmla="*/ 1975443 w 4075375"/>
                  <a:gd name="connsiteY263" fmla="*/ 2209800 h 4180016"/>
                  <a:gd name="connsiteX264" fmla="*/ 1910966 w 4075375"/>
                  <a:gd name="connsiteY264" fmla="*/ 2215661 h 4180016"/>
                  <a:gd name="connsiteX265" fmla="*/ 1905105 w 4075375"/>
                  <a:gd name="connsiteY265" fmla="*/ 2250831 h 4180016"/>
                  <a:gd name="connsiteX266" fmla="*/ 1893382 w 4075375"/>
                  <a:gd name="connsiteY266" fmla="*/ 2297723 h 4180016"/>
                  <a:gd name="connsiteX267" fmla="*/ 1887520 w 4075375"/>
                  <a:gd name="connsiteY267" fmla="*/ 2362200 h 4180016"/>
                  <a:gd name="connsiteX268" fmla="*/ 1852351 w 4075375"/>
                  <a:gd name="connsiteY268" fmla="*/ 2432538 h 4180016"/>
                  <a:gd name="connsiteX269" fmla="*/ 1834766 w 4075375"/>
                  <a:gd name="connsiteY269" fmla="*/ 2450123 h 4180016"/>
                  <a:gd name="connsiteX270" fmla="*/ 1799597 w 4075375"/>
                  <a:gd name="connsiteY270" fmla="*/ 2373923 h 4180016"/>
                  <a:gd name="connsiteX271" fmla="*/ 1811320 w 4075375"/>
                  <a:gd name="connsiteY271" fmla="*/ 2356338 h 4180016"/>
                  <a:gd name="connsiteX272" fmla="*/ 1817182 w 4075375"/>
                  <a:gd name="connsiteY272" fmla="*/ 2338754 h 4180016"/>
                  <a:gd name="connsiteX273" fmla="*/ 1840628 w 4075375"/>
                  <a:gd name="connsiteY273" fmla="*/ 2303584 h 4180016"/>
                  <a:gd name="connsiteX274" fmla="*/ 1852351 w 4075375"/>
                  <a:gd name="connsiteY274" fmla="*/ 2203938 h 4180016"/>
                  <a:gd name="connsiteX275" fmla="*/ 1875797 w 4075375"/>
                  <a:gd name="connsiteY275" fmla="*/ 2151184 h 4180016"/>
                  <a:gd name="connsiteX276" fmla="*/ 1887520 w 4075375"/>
                  <a:gd name="connsiteY276" fmla="*/ 2127738 h 4180016"/>
                  <a:gd name="connsiteX277" fmla="*/ 1893382 w 4075375"/>
                  <a:gd name="connsiteY277" fmla="*/ 2110154 h 4180016"/>
                  <a:gd name="connsiteX278" fmla="*/ 1910966 w 4075375"/>
                  <a:gd name="connsiteY278" fmla="*/ 2104292 h 4180016"/>
                  <a:gd name="connsiteX279" fmla="*/ 1981305 w 4075375"/>
                  <a:gd name="connsiteY279" fmla="*/ 2121877 h 4180016"/>
                  <a:gd name="connsiteX280" fmla="*/ 1993028 w 4075375"/>
                  <a:gd name="connsiteY280" fmla="*/ 2139461 h 4180016"/>
                  <a:gd name="connsiteX281" fmla="*/ 2028197 w 4075375"/>
                  <a:gd name="connsiteY281" fmla="*/ 2174631 h 4180016"/>
                  <a:gd name="connsiteX282" fmla="*/ 2039920 w 4075375"/>
                  <a:gd name="connsiteY282" fmla="*/ 2192215 h 4180016"/>
                  <a:gd name="connsiteX283" fmla="*/ 2075089 w 4075375"/>
                  <a:gd name="connsiteY283" fmla="*/ 2209800 h 4180016"/>
                  <a:gd name="connsiteX284" fmla="*/ 2086813 w 4075375"/>
                  <a:gd name="connsiteY284" fmla="*/ 2221523 h 4180016"/>
                  <a:gd name="connsiteX285" fmla="*/ 2116120 w 4075375"/>
                  <a:gd name="connsiteY285" fmla="*/ 2239107 h 4180016"/>
                  <a:gd name="connsiteX286" fmla="*/ 2133705 w 4075375"/>
                  <a:gd name="connsiteY286" fmla="*/ 2250831 h 4180016"/>
                  <a:gd name="connsiteX287" fmla="*/ 2204043 w 4075375"/>
                  <a:gd name="connsiteY287" fmla="*/ 2239107 h 4180016"/>
                  <a:gd name="connsiteX288" fmla="*/ 2227489 w 4075375"/>
                  <a:gd name="connsiteY288" fmla="*/ 2221523 h 4180016"/>
                  <a:gd name="connsiteX289" fmla="*/ 2227489 w 4075375"/>
                  <a:gd name="connsiteY289" fmla="*/ 2162907 h 4180016"/>
                  <a:gd name="connsiteX290" fmla="*/ 2209905 w 4075375"/>
                  <a:gd name="connsiteY290" fmla="*/ 2151184 h 4180016"/>
                  <a:gd name="connsiteX291" fmla="*/ 2168874 w 4075375"/>
                  <a:gd name="connsiteY291" fmla="*/ 2157046 h 4180016"/>
                  <a:gd name="connsiteX292" fmla="*/ 2151289 w 4075375"/>
                  <a:gd name="connsiteY292" fmla="*/ 2180492 h 4180016"/>
                  <a:gd name="connsiteX293" fmla="*/ 2133705 w 4075375"/>
                  <a:gd name="connsiteY293" fmla="*/ 2186354 h 4180016"/>
                  <a:gd name="connsiteX294" fmla="*/ 2080951 w 4075375"/>
                  <a:gd name="connsiteY294" fmla="*/ 2180492 h 4180016"/>
                  <a:gd name="connsiteX295" fmla="*/ 2069228 w 4075375"/>
                  <a:gd name="connsiteY295" fmla="*/ 2145323 h 4180016"/>
                  <a:gd name="connsiteX296" fmla="*/ 2127843 w 4075375"/>
                  <a:gd name="connsiteY296" fmla="*/ 2057400 h 4180016"/>
                  <a:gd name="connsiteX297" fmla="*/ 2121982 w 4075375"/>
                  <a:gd name="connsiteY297" fmla="*/ 2016369 h 4180016"/>
                  <a:gd name="connsiteX298" fmla="*/ 2104397 w 4075375"/>
                  <a:gd name="connsiteY298" fmla="*/ 2010507 h 4180016"/>
                  <a:gd name="connsiteX299" fmla="*/ 2080951 w 4075375"/>
                  <a:gd name="connsiteY299" fmla="*/ 1998784 h 4180016"/>
                  <a:gd name="connsiteX300" fmla="*/ 2069228 w 4075375"/>
                  <a:gd name="connsiteY300" fmla="*/ 1981200 h 4180016"/>
                  <a:gd name="connsiteX301" fmla="*/ 2057505 w 4075375"/>
                  <a:gd name="connsiteY301" fmla="*/ 1910861 h 4180016"/>
                  <a:gd name="connsiteX302" fmla="*/ 2034059 w 4075375"/>
                  <a:gd name="connsiteY302" fmla="*/ 1869831 h 4180016"/>
                  <a:gd name="connsiteX303" fmla="*/ 2010613 w 4075375"/>
                  <a:gd name="connsiteY303" fmla="*/ 1840523 h 4180016"/>
                  <a:gd name="connsiteX304" fmla="*/ 1993028 w 4075375"/>
                  <a:gd name="connsiteY304" fmla="*/ 1799492 h 4180016"/>
                  <a:gd name="connsiteX305" fmla="*/ 1951997 w 4075375"/>
                  <a:gd name="connsiteY305" fmla="*/ 1787769 h 4180016"/>
                  <a:gd name="connsiteX306" fmla="*/ 1969582 w 4075375"/>
                  <a:gd name="connsiteY306" fmla="*/ 1770184 h 4180016"/>
                  <a:gd name="connsiteX307" fmla="*/ 2080951 w 4075375"/>
                  <a:gd name="connsiteY307" fmla="*/ 1752600 h 4180016"/>
                  <a:gd name="connsiteX308" fmla="*/ 2098536 w 4075375"/>
                  <a:gd name="connsiteY308" fmla="*/ 1735015 h 4180016"/>
                  <a:gd name="connsiteX309" fmla="*/ 2116120 w 4075375"/>
                  <a:gd name="connsiteY309" fmla="*/ 1723292 h 4180016"/>
                  <a:gd name="connsiteX310" fmla="*/ 2157151 w 4075375"/>
                  <a:gd name="connsiteY310" fmla="*/ 1682261 h 4180016"/>
                  <a:gd name="connsiteX311" fmla="*/ 2157151 w 4075375"/>
                  <a:gd name="connsiteY311" fmla="*/ 1623646 h 4180016"/>
                  <a:gd name="connsiteX312" fmla="*/ 2139566 w 4075375"/>
                  <a:gd name="connsiteY312" fmla="*/ 1617784 h 4180016"/>
                  <a:gd name="connsiteX313" fmla="*/ 2121982 w 4075375"/>
                  <a:gd name="connsiteY313" fmla="*/ 1559169 h 4180016"/>
                  <a:gd name="connsiteX314" fmla="*/ 2133705 w 4075375"/>
                  <a:gd name="connsiteY314" fmla="*/ 1535723 h 4180016"/>
                  <a:gd name="connsiteX315" fmla="*/ 2163013 w 4075375"/>
                  <a:gd name="connsiteY315" fmla="*/ 1500554 h 4180016"/>
                  <a:gd name="connsiteX316" fmla="*/ 2174736 w 4075375"/>
                  <a:gd name="connsiteY316" fmla="*/ 1482969 h 4180016"/>
                  <a:gd name="connsiteX317" fmla="*/ 2198182 w 4075375"/>
                  <a:gd name="connsiteY317" fmla="*/ 1477107 h 4180016"/>
                  <a:gd name="connsiteX318" fmla="*/ 2215766 w 4075375"/>
                  <a:gd name="connsiteY318" fmla="*/ 1441938 h 4180016"/>
                  <a:gd name="connsiteX319" fmla="*/ 2221628 w 4075375"/>
                  <a:gd name="connsiteY319" fmla="*/ 1459523 h 4180016"/>
                  <a:gd name="connsiteX320" fmla="*/ 2239213 w 4075375"/>
                  <a:gd name="connsiteY320" fmla="*/ 1447800 h 4180016"/>
                  <a:gd name="connsiteX321" fmla="*/ 2268520 w 4075375"/>
                  <a:gd name="connsiteY321" fmla="*/ 1412631 h 4180016"/>
                  <a:gd name="connsiteX322" fmla="*/ 2286105 w 4075375"/>
                  <a:gd name="connsiteY322" fmla="*/ 1406769 h 4180016"/>
                  <a:gd name="connsiteX323" fmla="*/ 2309551 w 4075375"/>
                  <a:gd name="connsiteY323" fmla="*/ 1377461 h 4180016"/>
                  <a:gd name="connsiteX324" fmla="*/ 2315413 w 4075375"/>
                  <a:gd name="connsiteY324" fmla="*/ 1359877 h 4180016"/>
                  <a:gd name="connsiteX325" fmla="*/ 2327136 w 4075375"/>
                  <a:gd name="connsiteY325" fmla="*/ 1318846 h 4180016"/>
                  <a:gd name="connsiteX326" fmla="*/ 2315413 w 4075375"/>
                  <a:gd name="connsiteY326" fmla="*/ 1236784 h 4180016"/>
                  <a:gd name="connsiteX327" fmla="*/ 2303689 w 4075375"/>
                  <a:gd name="connsiteY327" fmla="*/ 1225061 h 4180016"/>
                  <a:gd name="connsiteX328" fmla="*/ 2309551 w 4075375"/>
                  <a:gd name="connsiteY328" fmla="*/ 1195754 h 4180016"/>
                  <a:gd name="connsiteX329" fmla="*/ 2327136 w 4075375"/>
                  <a:gd name="connsiteY329" fmla="*/ 1189892 h 4180016"/>
                  <a:gd name="connsiteX330" fmla="*/ 2362305 w 4075375"/>
                  <a:gd name="connsiteY330" fmla="*/ 1154723 h 4180016"/>
                  <a:gd name="connsiteX331" fmla="*/ 2344720 w 4075375"/>
                  <a:gd name="connsiteY331" fmla="*/ 1137138 h 4180016"/>
                  <a:gd name="connsiteX332" fmla="*/ 2286105 w 4075375"/>
                  <a:gd name="connsiteY332" fmla="*/ 1154723 h 4180016"/>
                  <a:gd name="connsiteX333" fmla="*/ 2280243 w 4075375"/>
                  <a:gd name="connsiteY333" fmla="*/ 1172307 h 4180016"/>
                  <a:gd name="connsiteX334" fmla="*/ 2274382 w 4075375"/>
                  <a:gd name="connsiteY334" fmla="*/ 1195754 h 4180016"/>
                  <a:gd name="connsiteX335" fmla="*/ 2262659 w 4075375"/>
                  <a:gd name="connsiteY335" fmla="*/ 1213338 h 4180016"/>
                  <a:gd name="connsiteX336" fmla="*/ 2268520 w 4075375"/>
                  <a:gd name="connsiteY336" fmla="*/ 1266092 h 4180016"/>
                  <a:gd name="connsiteX337" fmla="*/ 2286105 w 4075375"/>
                  <a:gd name="connsiteY337" fmla="*/ 1283677 h 4180016"/>
                  <a:gd name="connsiteX338" fmla="*/ 2297828 w 4075375"/>
                  <a:gd name="connsiteY338" fmla="*/ 1324707 h 4180016"/>
                  <a:gd name="connsiteX339" fmla="*/ 2280243 w 4075375"/>
                  <a:gd name="connsiteY339" fmla="*/ 1365738 h 4180016"/>
                  <a:gd name="connsiteX340" fmla="*/ 2262659 w 4075375"/>
                  <a:gd name="connsiteY340" fmla="*/ 1371600 h 4180016"/>
                  <a:gd name="connsiteX341" fmla="*/ 2198182 w 4075375"/>
                  <a:gd name="connsiteY341" fmla="*/ 1389184 h 4180016"/>
                  <a:gd name="connsiteX342" fmla="*/ 2180597 w 4075375"/>
                  <a:gd name="connsiteY342" fmla="*/ 1406769 h 4180016"/>
                  <a:gd name="connsiteX343" fmla="*/ 2168874 w 4075375"/>
                  <a:gd name="connsiteY343" fmla="*/ 1424354 h 4180016"/>
                  <a:gd name="connsiteX344" fmla="*/ 2133705 w 4075375"/>
                  <a:gd name="connsiteY344" fmla="*/ 1447800 h 4180016"/>
                  <a:gd name="connsiteX345" fmla="*/ 2116120 w 4075375"/>
                  <a:gd name="connsiteY345" fmla="*/ 1365738 h 4180016"/>
                  <a:gd name="connsiteX346" fmla="*/ 2098536 w 4075375"/>
                  <a:gd name="connsiteY346" fmla="*/ 1348154 h 4180016"/>
                  <a:gd name="connsiteX347" fmla="*/ 2075089 w 4075375"/>
                  <a:gd name="connsiteY347" fmla="*/ 1312984 h 4180016"/>
                  <a:gd name="connsiteX348" fmla="*/ 2057505 w 4075375"/>
                  <a:gd name="connsiteY348" fmla="*/ 1318846 h 4180016"/>
                  <a:gd name="connsiteX349" fmla="*/ 2051643 w 4075375"/>
                  <a:gd name="connsiteY349" fmla="*/ 1488831 h 4180016"/>
                  <a:gd name="connsiteX350" fmla="*/ 1993028 w 4075375"/>
                  <a:gd name="connsiteY350" fmla="*/ 1494692 h 4180016"/>
                  <a:gd name="connsiteX351" fmla="*/ 1981305 w 4075375"/>
                  <a:gd name="connsiteY351" fmla="*/ 1553307 h 4180016"/>
                  <a:gd name="connsiteX352" fmla="*/ 1963720 w 4075375"/>
                  <a:gd name="connsiteY352" fmla="*/ 1529861 h 4180016"/>
                  <a:gd name="connsiteX353" fmla="*/ 1957859 w 4075375"/>
                  <a:gd name="connsiteY353" fmla="*/ 1512277 h 4180016"/>
                  <a:gd name="connsiteX354" fmla="*/ 1946136 w 4075375"/>
                  <a:gd name="connsiteY354" fmla="*/ 1494692 h 4180016"/>
                  <a:gd name="connsiteX355" fmla="*/ 1946136 w 4075375"/>
                  <a:gd name="connsiteY355" fmla="*/ 1377461 h 4180016"/>
                  <a:gd name="connsiteX356" fmla="*/ 1940274 w 4075375"/>
                  <a:gd name="connsiteY356" fmla="*/ 1348154 h 4180016"/>
                  <a:gd name="connsiteX357" fmla="*/ 1928551 w 4075375"/>
                  <a:gd name="connsiteY357" fmla="*/ 1312984 h 4180016"/>
                  <a:gd name="connsiteX358" fmla="*/ 1940274 w 4075375"/>
                  <a:gd name="connsiteY358" fmla="*/ 1254369 h 4180016"/>
                  <a:gd name="connsiteX359" fmla="*/ 1946136 w 4075375"/>
                  <a:gd name="connsiteY359" fmla="*/ 1230923 h 4180016"/>
                  <a:gd name="connsiteX360" fmla="*/ 1963720 w 4075375"/>
                  <a:gd name="connsiteY360" fmla="*/ 1219200 h 4180016"/>
                  <a:gd name="connsiteX361" fmla="*/ 1987166 w 4075375"/>
                  <a:gd name="connsiteY361" fmla="*/ 1189892 h 4180016"/>
                  <a:gd name="connsiteX362" fmla="*/ 2010613 w 4075375"/>
                  <a:gd name="connsiteY362" fmla="*/ 1131277 h 4180016"/>
                  <a:gd name="connsiteX363" fmla="*/ 2034059 w 4075375"/>
                  <a:gd name="connsiteY363" fmla="*/ 1096107 h 4180016"/>
                  <a:gd name="connsiteX364" fmla="*/ 2039920 w 4075375"/>
                  <a:gd name="connsiteY364" fmla="*/ 1078523 h 4180016"/>
                  <a:gd name="connsiteX365" fmla="*/ 2063366 w 4075375"/>
                  <a:gd name="connsiteY365" fmla="*/ 1043354 h 4180016"/>
                  <a:gd name="connsiteX366" fmla="*/ 2086813 w 4075375"/>
                  <a:gd name="connsiteY366" fmla="*/ 1014046 h 4180016"/>
                  <a:gd name="connsiteX367" fmla="*/ 2133705 w 4075375"/>
                  <a:gd name="connsiteY367" fmla="*/ 978877 h 4180016"/>
                  <a:gd name="connsiteX368" fmla="*/ 2145428 w 4075375"/>
                  <a:gd name="connsiteY368" fmla="*/ 961292 h 4180016"/>
                  <a:gd name="connsiteX369" fmla="*/ 2157151 w 4075375"/>
                  <a:gd name="connsiteY369" fmla="*/ 902677 h 4180016"/>
                  <a:gd name="connsiteX370" fmla="*/ 2168874 w 4075375"/>
                  <a:gd name="connsiteY370" fmla="*/ 867507 h 4180016"/>
                  <a:gd name="connsiteX371" fmla="*/ 2198182 w 4075375"/>
                  <a:gd name="connsiteY371" fmla="*/ 838200 h 4180016"/>
                  <a:gd name="connsiteX372" fmla="*/ 2274382 w 4075375"/>
                  <a:gd name="connsiteY372" fmla="*/ 832338 h 4180016"/>
                  <a:gd name="connsiteX373" fmla="*/ 2479536 w 4075375"/>
                  <a:gd name="connsiteY373" fmla="*/ 838200 h 4180016"/>
                  <a:gd name="connsiteX374" fmla="*/ 2573320 w 4075375"/>
                  <a:gd name="connsiteY374" fmla="*/ 849923 h 4180016"/>
                  <a:gd name="connsiteX375" fmla="*/ 2620213 w 4075375"/>
                  <a:gd name="connsiteY375" fmla="*/ 844061 h 4180016"/>
                  <a:gd name="connsiteX376" fmla="*/ 2614351 w 4075375"/>
                  <a:gd name="connsiteY376" fmla="*/ 814754 h 4180016"/>
                  <a:gd name="connsiteX377" fmla="*/ 2579182 w 4075375"/>
                  <a:gd name="connsiteY377" fmla="*/ 803031 h 4180016"/>
                  <a:gd name="connsiteX378" fmla="*/ 2514705 w 4075375"/>
                  <a:gd name="connsiteY378" fmla="*/ 791307 h 4180016"/>
                  <a:gd name="connsiteX379" fmla="*/ 2456089 w 4075375"/>
                  <a:gd name="connsiteY379" fmla="*/ 779584 h 4180016"/>
                  <a:gd name="connsiteX380" fmla="*/ 2362305 w 4075375"/>
                  <a:gd name="connsiteY380" fmla="*/ 773723 h 4180016"/>
                  <a:gd name="connsiteX381" fmla="*/ 2356443 w 4075375"/>
                  <a:gd name="connsiteY381" fmla="*/ 709246 h 4180016"/>
                  <a:gd name="connsiteX382" fmla="*/ 2379889 w 4075375"/>
                  <a:gd name="connsiteY382" fmla="*/ 697523 h 4180016"/>
                  <a:gd name="connsiteX383" fmla="*/ 2397474 w 4075375"/>
                  <a:gd name="connsiteY383" fmla="*/ 685800 h 4180016"/>
                  <a:gd name="connsiteX384" fmla="*/ 2415059 w 4075375"/>
                  <a:gd name="connsiteY384" fmla="*/ 679938 h 4180016"/>
                  <a:gd name="connsiteX385" fmla="*/ 2432643 w 4075375"/>
                  <a:gd name="connsiteY385" fmla="*/ 668215 h 4180016"/>
                  <a:gd name="connsiteX386" fmla="*/ 2467813 w 4075375"/>
                  <a:gd name="connsiteY386" fmla="*/ 644769 h 4180016"/>
                  <a:gd name="connsiteX387" fmla="*/ 2491259 w 4075375"/>
                  <a:gd name="connsiteY387" fmla="*/ 609600 h 4180016"/>
                  <a:gd name="connsiteX388" fmla="*/ 2526428 w 4075375"/>
                  <a:gd name="connsiteY388" fmla="*/ 597877 h 4180016"/>
                  <a:gd name="connsiteX389" fmla="*/ 2602628 w 4075375"/>
                  <a:gd name="connsiteY389" fmla="*/ 603738 h 4180016"/>
                  <a:gd name="connsiteX390" fmla="*/ 2620213 w 4075375"/>
                  <a:gd name="connsiteY390" fmla="*/ 615461 h 4180016"/>
                  <a:gd name="connsiteX391" fmla="*/ 2655382 w 4075375"/>
                  <a:gd name="connsiteY391" fmla="*/ 633046 h 4180016"/>
                  <a:gd name="connsiteX392" fmla="*/ 2672966 w 4075375"/>
                  <a:gd name="connsiteY392" fmla="*/ 621323 h 4180016"/>
                  <a:gd name="connsiteX393" fmla="*/ 2655382 w 4075375"/>
                  <a:gd name="connsiteY393" fmla="*/ 603738 h 4180016"/>
                  <a:gd name="connsiteX394" fmla="*/ 2643659 w 4075375"/>
                  <a:gd name="connsiteY394" fmla="*/ 586154 h 4180016"/>
                  <a:gd name="connsiteX395" fmla="*/ 2608489 w 4075375"/>
                  <a:gd name="connsiteY395" fmla="*/ 568569 h 4180016"/>
                  <a:gd name="connsiteX396" fmla="*/ 2596766 w 4075375"/>
                  <a:gd name="connsiteY396" fmla="*/ 550984 h 4180016"/>
                  <a:gd name="connsiteX397" fmla="*/ 2555736 w 4075375"/>
                  <a:gd name="connsiteY397" fmla="*/ 527538 h 4180016"/>
                  <a:gd name="connsiteX398" fmla="*/ 2608489 w 4075375"/>
                  <a:gd name="connsiteY398" fmla="*/ 486507 h 4180016"/>
                  <a:gd name="connsiteX399" fmla="*/ 2643659 w 4075375"/>
                  <a:gd name="connsiteY399" fmla="*/ 463061 h 4180016"/>
                  <a:gd name="connsiteX400" fmla="*/ 2655382 w 4075375"/>
                  <a:gd name="connsiteY400" fmla="*/ 445477 h 4180016"/>
                  <a:gd name="connsiteX401" fmla="*/ 2661243 w 4075375"/>
                  <a:gd name="connsiteY401" fmla="*/ 422031 h 4180016"/>
                  <a:gd name="connsiteX402" fmla="*/ 2672966 w 4075375"/>
                  <a:gd name="connsiteY402" fmla="*/ 398584 h 4180016"/>
                  <a:gd name="connsiteX403" fmla="*/ 2678828 w 4075375"/>
                  <a:gd name="connsiteY403" fmla="*/ 381000 h 4180016"/>
                  <a:gd name="connsiteX404" fmla="*/ 2696413 w 4075375"/>
                  <a:gd name="connsiteY404" fmla="*/ 345831 h 4180016"/>
                  <a:gd name="connsiteX405" fmla="*/ 2655382 w 4075375"/>
                  <a:gd name="connsiteY405" fmla="*/ 328246 h 4180016"/>
                  <a:gd name="connsiteX406" fmla="*/ 2631936 w 4075375"/>
                  <a:gd name="connsiteY406" fmla="*/ 334107 h 4180016"/>
                  <a:gd name="connsiteX407" fmla="*/ 2614351 w 4075375"/>
                  <a:gd name="connsiteY407" fmla="*/ 363415 h 4180016"/>
                  <a:gd name="connsiteX408" fmla="*/ 2602628 w 4075375"/>
                  <a:gd name="connsiteY408" fmla="*/ 381000 h 4180016"/>
                  <a:gd name="connsiteX409" fmla="*/ 2596766 w 4075375"/>
                  <a:gd name="connsiteY409" fmla="*/ 398584 h 4180016"/>
                  <a:gd name="connsiteX410" fmla="*/ 2579182 w 4075375"/>
                  <a:gd name="connsiteY410" fmla="*/ 404446 h 4180016"/>
                  <a:gd name="connsiteX411" fmla="*/ 2538151 w 4075375"/>
                  <a:gd name="connsiteY411" fmla="*/ 463061 h 4180016"/>
                  <a:gd name="connsiteX412" fmla="*/ 2526428 w 4075375"/>
                  <a:gd name="connsiteY412" fmla="*/ 480646 h 4180016"/>
                  <a:gd name="connsiteX413" fmla="*/ 2491259 w 4075375"/>
                  <a:gd name="connsiteY413" fmla="*/ 509954 h 4180016"/>
                  <a:gd name="connsiteX414" fmla="*/ 2461951 w 4075375"/>
                  <a:gd name="connsiteY414" fmla="*/ 539261 h 4180016"/>
                  <a:gd name="connsiteX415" fmla="*/ 2450228 w 4075375"/>
                  <a:gd name="connsiteY415" fmla="*/ 556846 h 4180016"/>
                  <a:gd name="connsiteX416" fmla="*/ 2415059 w 4075375"/>
                  <a:gd name="connsiteY416" fmla="*/ 580292 h 4180016"/>
                  <a:gd name="connsiteX417" fmla="*/ 2415059 w 4075375"/>
                  <a:gd name="connsiteY417" fmla="*/ 509954 h 4180016"/>
                  <a:gd name="connsiteX418" fmla="*/ 2426782 w 4075375"/>
                  <a:gd name="connsiteY418" fmla="*/ 486507 h 4180016"/>
                  <a:gd name="connsiteX419" fmla="*/ 2438505 w 4075375"/>
                  <a:gd name="connsiteY419" fmla="*/ 439615 h 4180016"/>
                  <a:gd name="connsiteX420" fmla="*/ 2450228 w 4075375"/>
                  <a:gd name="connsiteY420" fmla="*/ 404446 h 4180016"/>
                  <a:gd name="connsiteX421" fmla="*/ 2456089 w 4075375"/>
                  <a:gd name="connsiteY421" fmla="*/ 381000 h 4180016"/>
                  <a:gd name="connsiteX422" fmla="*/ 2467813 w 4075375"/>
                  <a:gd name="connsiteY422" fmla="*/ 345831 h 4180016"/>
                  <a:gd name="connsiteX423" fmla="*/ 2456089 w 4075375"/>
                  <a:gd name="connsiteY423" fmla="*/ 304800 h 4180016"/>
                  <a:gd name="connsiteX424" fmla="*/ 2409197 w 4075375"/>
                  <a:gd name="connsiteY424" fmla="*/ 322384 h 4180016"/>
                  <a:gd name="connsiteX425" fmla="*/ 2385751 w 4075375"/>
                  <a:gd name="connsiteY425" fmla="*/ 345831 h 4180016"/>
                  <a:gd name="connsiteX426" fmla="*/ 2374028 w 4075375"/>
                  <a:gd name="connsiteY426" fmla="*/ 369277 h 4180016"/>
                  <a:gd name="connsiteX427" fmla="*/ 2321274 w 4075375"/>
                  <a:gd name="connsiteY427" fmla="*/ 398584 h 4180016"/>
                  <a:gd name="connsiteX428" fmla="*/ 2268520 w 4075375"/>
                  <a:gd name="connsiteY428" fmla="*/ 404446 h 4180016"/>
                  <a:gd name="connsiteX429" fmla="*/ 2250936 w 4075375"/>
                  <a:gd name="connsiteY429" fmla="*/ 416169 h 4180016"/>
                  <a:gd name="connsiteX430" fmla="*/ 2227489 w 4075375"/>
                  <a:gd name="connsiteY430" fmla="*/ 422031 h 4180016"/>
                  <a:gd name="connsiteX431" fmla="*/ 2209905 w 4075375"/>
                  <a:gd name="connsiteY431" fmla="*/ 427892 h 4180016"/>
                  <a:gd name="connsiteX432" fmla="*/ 2198182 w 4075375"/>
                  <a:gd name="connsiteY432" fmla="*/ 445477 h 4180016"/>
                  <a:gd name="connsiteX433" fmla="*/ 2086813 w 4075375"/>
                  <a:gd name="connsiteY433" fmla="*/ 580292 h 4180016"/>
                  <a:gd name="connsiteX434" fmla="*/ 1934413 w 4075375"/>
                  <a:gd name="connsiteY434" fmla="*/ 597877 h 4180016"/>
                  <a:gd name="connsiteX435" fmla="*/ 1864074 w 4075375"/>
                  <a:gd name="connsiteY435" fmla="*/ 703384 h 4180016"/>
                  <a:gd name="connsiteX436" fmla="*/ 1817182 w 4075375"/>
                  <a:gd name="connsiteY436" fmla="*/ 720969 h 4180016"/>
                  <a:gd name="connsiteX437" fmla="*/ 1811320 w 4075375"/>
                  <a:gd name="connsiteY437" fmla="*/ 738554 h 4180016"/>
                  <a:gd name="connsiteX438" fmla="*/ 1770289 w 4075375"/>
                  <a:gd name="connsiteY438" fmla="*/ 756138 h 4180016"/>
                  <a:gd name="connsiteX439" fmla="*/ 1752705 w 4075375"/>
                  <a:gd name="connsiteY439" fmla="*/ 767861 h 4180016"/>
                  <a:gd name="connsiteX440" fmla="*/ 1705813 w 4075375"/>
                  <a:gd name="connsiteY440" fmla="*/ 767861 h 4180016"/>
                  <a:gd name="connsiteX441" fmla="*/ 1612028 w 4075375"/>
                  <a:gd name="connsiteY441" fmla="*/ 855784 h 4180016"/>
                  <a:gd name="connsiteX442" fmla="*/ 1471351 w 4075375"/>
                  <a:gd name="connsiteY442" fmla="*/ 750277 h 4180016"/>
                  <a:gd name="connsiteX443" fmla="*/ 1424459 w 4075375"/>
                  <a:gd name="connsiteY443" fmla="*/ 732692 h 4180016"/>
                  <a:gd name="connsiteX444" fmla="*/ 1406874 w 4075375"/>
                  <a:gd name="connsiteY444" fmla="*/ 726831 h 4180016"/>
                  <a:gd name="connsiteX445" fmla="*/ 1383428 w 4075375"/>
                  <a:gd name="connsiteY445" fmla="*/ 732692 h 4180016"/>
                  <a:gd name="connsiteX446" fmla="*/ 1348259 w 4075375"/>
                  <a:gd name="connsiteY446" fmla="*/ 762000 h 4180016"/>
                  <a:gd name="connsiteX447" fmla="*/ 1313089 w 4075375"/>
                  <a:gd name="connsiteY447" fmla="*/ 756138 h 4180016"/>
                  <a:gd name="connsiteX448" fmla="*/ 1307228 w 4075375"/>
                  <a:gd name="connsiteY448" fmla="*/ 621323 h 4180016"/>
                  <a:gd name="connsiteX449" fmla="*/ 1289643 w 4075375"/>
                  <a:gd name="connsiteY449" fmla="*/ 615461 h 4180016"/>
                  <a:gd name="connsiteX450" fmla="*/ 1260336 w 4075375"/>
                  <a:gd name="connsiteY450" fmla="*/ 621323 h 4180016"/>
                  <a:gd name="connsiteX451" fmla="*/ 1225166 w 4075375"/>
                  <a:gd name="connsiteY451" fmla="*/ 615461 h 4180016"/>
                  <a:gd name="connsiteX452" fmla="*/ 1213443 w 4075375"/>
                  <a:gd name="connsiteY452" fmla="*/ 580292 h 4180016"/>
                  <a:gd name="connsiteX453" fmla="*/ 1219305 w 4075375"/>
                  <a:gd name="connsiteY453" fmla="*/ 533400 h 4180016"/>
                  <a:gd name="connsiteX454" fmla="*/ 1231028 w 4075375"/>
                  <a:gd name="connsiteY454" fmla="*/ 515815 h 4180016"/>
                  <a:gd name="connsiteX455" fmla="*/ 1266197 w 4075375"/>
                  <a:gd name="connsiteY455" fmla="*/ 498231 h 4180016"/>
                  <a:gd name="connsiteX456" fmla="*/ 1318951 w 4075375"/>
                  <a:gd name="connsiteY456" fmla="*/ 486507 h 4180016"/>
                  <a:gd name="connsiteX457" fmla="*/ 1401013 w 4075375"/>
                  <a:gd name="connsiteY457" fmla="*/ 498231 h 4180016"/>
                  <a:gd name="connsiteX458" fmla="*/ 1418597 w 4075375"/>
                  <a:gd name="connsiteY458" fmla="*/ 509954 h 4180016"/>
                  <a:gd name="connsiteX459" fmla="*/ 1442043 w 4075375"/>
                  <a:gd name="connsiteY459" fmla="*/ 545123 h 4180016"/>
                  <a:gd name="connsiteX460" fmla="*/ 1465489 w 4075375"/>
                  <a:gd name="connsiteY460" fmla="*/ 609600 h 4180016"/>
                  <a:gd name="connsiteX461" fmla="*/ 1477213 w 4075375"/>
                  <a:gd name="connsiteY461" fmla="*/ 621323 h 4180016"/>
                  <a:gd name="connsiteX462" fmla="*/ 1494797 w 4075375"/>
                  <a:gd name="connsiteY462" fmla="*/ 627184 h 4180016"/>
                  <a:gd name="connsiteX463" fmla="*/ 1518243 w 4075375"/>
                  <a:gd name="connsiteY463" fmla="*/ 621323 h 4180016"/>
                  <a:gd name="connsiteX464" fmla="*/ 1576859 w 4075375"/>
                  <a:gd name="connsiteY464" fmla="*/ 615461 h 4180016"/>
                  <a:gd name="connsiteX465" fmla="*/ 1588582 w 4075375"/>
                  <a:gd name="connsiteY465" fmla="*/ 597877 h 4180016"/>
                  <a:gd name="connsiteX466" fmla="*/ 1582720 w 4075375"/>
                  <a:gd name="connsiteY466" fmla="*/ 545123 h 4180016"/>
                  <a:gd name="connsiteX467" fmla="*/ 1553413 w 4075375"/>
                  <a:gd name="connsiteY467" fmla="*/ 539261 h 4180016"/>
                  <a:gd name="connsiteX468" fmla="*/ 1535828 w 4075375"/>
                  <a:gd name="connsiteY468" fmla="*/ 527538 h 4180016"/>
                  <a:gd name="connsiteX469" fmla="*/ 1477213 w 4075375"/>
                  <a:gd name="connsiteY469" fmla="*/ 515815 h 4180016"/>
                  <a:gd name="connsiteX470" fmla="*/ 1447905 w 4075375"/>
                  <a:gd name="connsiteY470" fmla="*/ 486507 h 4180016"/>
                  <a:gd name="connsiteX471" fmla="*/ 1430320 w 4075375"/>
                  <a:gd name="connsiteY471" fmla="*/ 474784 h 4180016"/>
                  <a:gd name="connsiteX472" fmla="*/ 1412736 w 4075375"/>
                  <a:gd name="connsiteY472" fmla="*/ 439615 h 4180016"/>
                  <a:gd name="connsiteX473" fmla="*/ 1395151 w 4075375"/>
                  <a:gd name="connsiteY473" fmla="*/ 410307 h 4180016"/>
                  <a:gd name="connsiteX474" fmla="*/ 1377566 w 4075375"/>
                  <a:gd name="connsiteY474" fmla="*/ 339969 h 4180016"/>
                  <a:gd name="connsiteX475" fmla="*/ 1371705 w 4075375"/>
                  <a:gd name="connsiteY475" fmla="*/ 322384 h 4180016"/>
                  <a:gd name="connsiteX476" fmla="*/ 1354120 w 4075375"/>
                  <a:gd name="connsiteY476" fmla="*/ 263769 h 4180016"/>
                  <a:gd name="connsiteX477" fmla="*/ 1348259 w 4075375"/>
                  <a:gd name="connsiteY477" fmla="*/ 246184 h 4180016"/>
                  <a:gd name="connsiteX478" fmla="*/ 1342397 w 4075375"/>
                  <a:gd name="connsiteY478" fmla="*/ 222738 h 4180016"/>
                  <a:gd name="connsiteX479" fmla="*/ 1324813 w 4075375"/>
                  <a:gd name="connsiteY479" fmla="*/ 216877 h 4180016"/>
                  <a:gd name="connsiteX480" fmla="*/ 1213443 w 4075375"/>
                  <a:gd name="connsiteY480" fmla="*/ 228600 h 4180016"/>
                  <a:gd name="connsiteX481" fmla="*/ 1195859 w 4075375"/>
                  <a:gd name="connsiteY481" fmla="*/ 240323 h 4180016"/>
                  <a:gd name="connsiteX482" fmla="*/ 1178274 w 4075375"/>
                  <a:gd name="connsiteY482" fmla="*/ 246184 h 4180016"/>
                  <a:gd name="connsiteX483" fmla="*/ 1154828 w 4075375"/>
                  <a:gd name="connsiteY483" fmla="*/ 263769 h 4180016"/>
                  <a:gd name="connsiteX484" fmla="*/ 1066905 w 4075375"/>
                  <a:gd name="connsiteY484" fmla="*/ 252046 h 4180016"/>
                  <a:gd name="connsiteX485" fmla="*/ 1025874 w 4075375"/>
                  <a:gd name="connsiteY485" fmla="*/ 228600 h 4180016"/>
                  <a:gd name="connsiteX486" fmla="*/ 1008289 w 4075375"/>
                  <a:gd name="connsiteY486" fmla="*/ 216877 h 4180016"/>
                  <a:gd name="connsiteX487" fmla="*/ 978982 w 4075375"/>
                  <a:gd name="connsiteY487" fmla="*/ 211015 h 4180016"/>
                  <a:gd name="connsiteX488" fmla="*/ 949674 w 4075375"/>
                  <a:gd name="connsiteY488" fmla="*/ 205154 h 4180016"/>
                  <a:gd name="connsiteX489" fmla="*/ 808997 w 4075375"/>
                  <a:gd name="connsiteY489" fmla="*/ 720969 h 4180016"/>
                  <a:gd name="connsiteX490" fmla="*/ 580397 w 4075375"/>
                  <a:gd name="connsiteY490" fmla="*/ 621323 h 4180016"/>
                  <a:gd name="connsiteX491" fmla="*/ 574536 w 4075375"/>
                  <a:gd name="connsiteY491" fmla="*/ 433754 h 4180016"/>
                  <a:gd name="connsiteX492" fmla="*/ 615566 w 4075375"/>
                  <a:gd name="connsiteY492" fmla="*/ 392723 h 4180016"/>
                  <a:gd name="connsiteX493" fmla="*/ 650736 w 4075375"/>
                  <a:gd name="connsiteY493" fmla="*/ 369277 h 4180016"/>
                  <a:gd name="connsiteX494" fmla="*/ 668320 w 4075375"/>
                  <a:gd name="connsiteY494" fmla="*/ 357554 h 4180016"/>
                  <a:gd name="connsiteX495" fmla="*/ 680043 w 4075375"/>
                  <a:gd name="connsiteY495" fmla="*/ 339969 h 4180016"/>
                  <a:gd name="connsiteX496" fmla="*/ 656597 w 4075375"/>
                  <a:gd name="connsiteY496" fmla="*/ 298938 h 4180016"/>
                  <a:gd name="connsiteX497" fmla="*/ 633151 w 4075375"/>
                  <a:gd name="connsiteY497" fmla="*/ 281354 h 4180016"/>
                  <a:gd name="connsiteX498" fmla="*/ 597982 w 4075375"/>
                  <a:gd name="connsiteY498" fmla="*/ 257907 h 4180016"/>
                  <a:gd name="connsiteX499" fmla="*/ 580397 w 4075375"/>
                  <a:gd name="connsiteY499" fmla="*/ 222738 h 4180016"/>
                  <a:gd name="connsiteX500" fmla="*/ 527643 w 4075375"/>
                  <a:gd name="connsiteY500" fmla="*/ 246184 h 4180016"/>
                  <a:gd name="connsiteX501" fmla="*/ 510059 w 4075375"/>
                  <a:gd name="connsiteY501" fmla="*/ 363415 h 4180016"/>
                  <a:gd name="connsiteX502" fmla="*/ 492474 w 4075375"/>
                  <a:gd name="connsiteY502" fmla="*/ 375138 h 4180016"/>
                  <a:gd name="connsiteX503" fmla="*/ 445582 w 4075375"/>
                  <a:gd name="connsiteY503" fmla="*/ 369277 h 4180016"/>
                  <a:gd name="connsiteX504" fmla="*/ 410413 w 4075375"/>
                  <a:gd name="connsiteY504" fmla="*/ 334107 h 4180016"/>
                  <a:gd name="connsiteX505" fmla="*/ 375243 w 4075375"/>
                  <a:gd name="connsiteY505" fmla="*/ 322384 h 4180016"/>
                  <a:gd name="connsiteX506" fmla="*/ 357659 w 4075375"/>
                  <a:gd name="connsiteY506" fmla="*/ 316523 h 4180016"/>
                  <a:gd name="connsiteX507" fmla="*/ 328351 w 4075375"/>
                  <a:gd name="connsiteY507" fmla="*/ 322384 h 4180016"/>
                  <a:gd name="connsiteX508" fmla="*/ 310766 w 4075375"/>
                  <a:gd name="connsiteY508" fmla="*/ 357554 h 4180016"/>
                  <a:gd name="connsiteX509" fmla="*/ 275597 w 4075375"/>
                  <a:gd name="connsiteY509" fmla="*/ 375138 h 4180016"/>
                  <a:gd name="connsiteX510" fmla="*/ 140782 w 4075375"/>
                  <a:gd name="connsiteY510" fmla="*/ 363415 h 4180016"/>
                  <a:gd name="connsiteX511" fmla="*/ 111474 w 4075375"/>
                  <a:gd name="connsiteY511" fmla="*/ 345831 h 4180016"/>
                  <a:gd name="connsiteX512" fmla="*/ 70443 w 4075375"/>
                  <a:gd name="connsiteY512" fmla="*/ 334107 h 4180016"/>
                  <a:gd name="connsiteX513" fmla="*/ 46997 w 4075375"/>
                  <a:gd name="connsiteY513" fmla="*/ 316523 h 4180016"/>
                  <a:gd name="connsiteX514" fmla="*/ 29413 w 4075375"/>
                  <a:gd name="connsiteY514" fmla="*/ 310661 h 4180016"/>
                  <a:gd name="connsiteX515" fmla="*/ 5966 w 4075375"/>
                  <a:gd name="connsiteY515" fmla="*/ 275492 h 4180016"/>
                  <a:gd name="connsiteX516" fmla="*/ 105 w 4075375"/>
                  <a:gd name="connsiteY516" fmla="*/ 257907 h 4180016"/>
                  <a:gd name="connsiteX517" fmla="*/ 35274 w 4075375"/>
                  <a:gd name="connsiteY517" fmla="*/ 216877 h 4180016"/>
                  <a:gd name="connsiteX518" fmla="*/ 52859 w 4075375"/>
                  <a:gd name="connsiteY518" fmla="*/ 205154 h 4180016"/>
                  <a:gd name="connsiteX519" fmla="*/ 88028 w 4075375"/>
                  <a:gd name="connsiteY519" fmla="*/ 169984 h 4180016"/>
                  <a:gd name="connsiteX520" fmla="*/ 99751 w 4075375"/>
                  <a:gd name="connsiteY520" fmla="*/ 134815 h 4180016"/>
                  <a:gd name="connsiteX521" fmla="*/ 111474 w 4075375"/>
                  <a:gd name="connsiteY521" fmla="*/ 117231 h 4180016"/>
                  <a:gd name="connsiteX522" fmla="*/ 129059 w 4075375"/>
                  <a:gd name="connsiteY522" fmla="*/ 76200 h 4180016"/>
                  <a:gd name="connsiteX523" fmla="*/ 152505 w 4075375"/>
                  <a:gd name="connsiteY523" fmla="*/ 64477 h 4180016"/>
                  <a:gd name="connsiteX524" fmla="*/ 164228 w 4075375"/>
                  <a:gd name="connsiteY524" fmla="*/ 29307 h 4180016"/>
                  <a:gd name="connsiteX0" fmla="*/ 164228 w 4075375"/>
                  <a:gd name="connsiteY0" fmla="*/ 29307 h 4180016"/>
                  <a:gd name="connsiteX1" fmla="*/ 2766751 w 4075375"/>
                  <a:gd name="connsiteY1" fmla="*/ 0 h 4180016"/>
                  <a:gd name="connsiteX2" fmla="*/ 2983628 w 4075375"/>
                  <a:gd name="connsiteY2" fmla="*/ 2960077 h 4180016"/>
                  <a:gd name="connsiteX3" fmla="*/ 4009397 w 4075375"/>
                  <a:gd name="connsiteY3" fmla="*/ 2965938 h 4180016"/>
                  <a:gd name="connsiteX4" fmla="*/ 4056289 w 4075375"/>
                  <a:gd name="connsiteY4" fmla="*/ 3001107 h 4180016"/>
                  <a:gd name="connsiteX5" fmla="*/ 4068013 w 4075375"/>
                  <a:gd name="connsiteY5" fmla="*/ 3089031 h 4180016"/>
                  <a:gd name="connsiteX6" fmla="*/ 4038705 w 4075375"/>
                  <a:gd name="connsiteY6" fmla="*/ 3083169 h 4180016"/>
                  <a:gd name="connsiteX7" fmla="*/ 4021120 w 4075375"/>
                  <a:gd name="connsiteY7" fmla="*/ 3071446 h 4180016"/>
                  <a:gd name="connsiteX8" fmla="*/ 3980089 w 4075375"/>
                  <a:gd name="connsiteY8" fmla="*/ 3059723 h 4180016"/>
                  <a:gd name="connsiteX9" fmla="*/ 3962505 w 4075375"/>
                  <a:gd name="connsiteY9" fmla="*/ 3065584 h 4180016"/>
                  <a:gd name="connsiteX10" fmla="*/ 3980089 w 4075375"/>
                  <a:gd name="connsiteY10" fmla="*/ 3130061 h 4180016"/>
                  <a:gd name="connsiteX11" fmla="*/ 3991813 w 4075375"/>
                  <a:gd name="connsiteY11" fmla="*/ 3141784 h 4180016"/>
                  <a:gd name="connsiteX12" fmla="*/ 3997674 w 4075375"/>
                  <a:gd name="connsiteY12" fmla="*/ 3159369 h 4180016"/>
                  <a:gd name="connsiteX13" fmla="*/ 3968366 w 4075375"/>
                  <a:gd name="connsiteY13" fmla="*/ 3182815 h 4180016"/>
                  <a:gd name="connsiteX14" fmla="*/ 3974228 w 4075375"/>
                  <a:gd name="connsiteY14" fmla="*/ 3206261 h 4180016"/>
                  <a:gd name="connsiteX15" fmla="*/ 4003536 w 4075375"/>
                  <a:gd name="connsiteY15" fmla="*/ 3235569 h 4180016"/>
                  <a:gd name="connsiteX16" fmla="*/ 4032843 w 4075375"/>
                  <a:gd name="connsiteY16" fmla="*/ 3241431 h 4180016"/>
                  <a:gd name="connsiteX17" fmla="*/ 4073874 w 4075375"/>
                  <a:gd name="connsiteY17" fmla="*/ 3247292 h 4180016"/>
                  <a:gd name="connsiteX18" fmla="*/ 4062151 w 4075375"/>
                  <a:gd name="connsiteY18" fmla="*/ 3288323 h 4180016"/>
                  <a:gd name="connsiteX19" fmla="*/ 4044566 w 4075375"/>
                  <a:gd name="connsiteY19" fmla="*/ 3311769 h 4180016"/>
                  <a:gd name="connsiteX20" fmla="*/ 4009397 w 4075375"/>
                  <a:gd name="connsiteY20" fmla="*/ 3346938 h 4180016"/>
                  <a:gd name="connsiteX21" fmla="*/ 4003536 w 4075375"/>
                  <a:gd name="connsiteY21" fmla="*/ 3364523 h 4180016"/>
                  <a:gd name="connsiteX22" fmla="*/ 3991813 w 4075375"/>
                  <a:gd name="connsiteY22" fmla="*/ 3382107 h 4180016"/>
                  <a:gd name="connsiteX23" fmla="*/ 3985951 w 4075375"/>
                  <a:gd name="connsiteY23" fmla="*/ 3405554 h 4180016"/>
                  <a:gd name="connsiteX24" fmla="*/ 3974228 w 4075375"/>
                  <a:gd name="connsiteY24" fmla="*/ 3440723 h 4180016"/>
                  <a:gd name="connsiteX25" fmla="*/ 3968366 w 4075375"/>
                  <a:gd name="connsiteY25" fmla="*/ 3464169 h 4180016"/>
                  <a:gd name="connsiteX26" fmla="*/ 3950782 w 4075375"/>
                  <a:gd name="connsiteY26" fmla="*/ 3481754 h 4180016"/>
                  <a:gd name="connsiteX27" fmla="*/ 3915613 w 4075375"/>
                  <a:gd name="connsiteY27" fmla="*/ 3499338 h 4180016"/>
                  <a:gd name="connsiteX28" fmla="*/ 3892166 w 4075375"/>
                  <a:gd name="connsiteY28" fmla="*/ 3493477 h 4180016"/>
                  <a:gd name="connsiteX29" fmla="*/ 3874582 w 4075375"/>
                  <a:gd name="connsiteY29" fmla="*/ 3411415 h 4180016"/>
                  <a:gd name="connsiteX30" fmla="*/ 3856997 w 4075375"/>
                  <a:gd name="connsiteY30" fmla="*/ 3417277 h 4180016"/>
                  <a:gd name="connsiteX31" fmla="*/ 3833551 w 4075375"/>
                  <a:gd name="connsiteY31" fmla="*/ 3452446 h 4180016"/>
                  <a:gd name="connsiteX32" fmla="*/ 3827689 w 4075375"/>
                  <a:gd name="connsiteY32" fmla="*/ 3475892 h 4180016"/>
                  <a:gd name="connsiteX33" fmla="*/ 3815966 w 4075375"/>
                  <a:gd name="connsiteY33" fmla="*/ 3493477 h 4180016"/>
                  <a:gd name="connsiteX34" fmla="*/ 3780797 w 4075375"/>
                  <a:gd name="connsiteY34" fmla="*/ 3528646 h 4180016"/>
                  <a:gd name="connsiteX35" fmla="*/ 3774936 w 4075375"/>
                  <a:gd name="connsiteY35" fmla="*/ 3628292 h 4180016"/>
                  <a:gd name="connsiteX36" fmla="*/ 3763213 w 4075375"/>
                  <a:gd name="connsiteY36" fmla="*/ 3645877 h 4180016"/>
                  <a:gd name="connsiteX37" fmla="*/ 3745628 w 4075375"/>
                  <a:gd name="connsiteY37" fmla="*/ 3698631 h 4180016"/>
                  <a:gd name="connsiteX38" fmla="*/ 3739766 w 4075375"/>
                  <a:gd name="connsiteY38" fmla="*/ 3780692 h 4180016"/>
                  <a:gd name="connsiteX39" fmla="*/ 3722182 w 4075375"/>
                  <a:gd name="connsiteY39" fmla="*/ 3786554 h 4180016"/>
                  <a:gd name="connsiteX40" fmla="*/ 3622536 w 4075375"/>
                  <a:gd name="connsiteY40" fmla="*/ 3798277 h 4180016"/>
                  <a:gd name="connsiteX41" fmla="*/ 3604951 w 4075375"/>
                  <a:gd name="connsiteY41" fmla="*/ 3839307 h 4180016"/>
                  <a:gd name="connsiteX42" fmla="*/ 3593228 w 4075375"/>
                  <a:gd name="connsiteY42" fmla="*/ 3874477 h 4180016"/>
                  <a:gd name="connsiteX43" fmla="*/ 3587366 w 4075375"/>
                  <a:gd name="connsiteY43" fmla="*/ 3892061 h 4180016"/>
                  <a:gd name="connsiteX44" fmla="*/ 3604951 w 4075375"/>
                  <a:gd name="connsiteY44" fmla="*/ 3903784 h 4180016"/>
                  <a:gd name="connsiteX45" fmla="*/ 3581505 w 4075375"/>
                  <a:gd name="connsiteY45" fmla="*/ 4003431 h 4180016"/>
                  <a:gd name="connsiteX46" fmla="*/ 3563920 w 4075375"/>
                  <a:gd name="connsiteY46" fmla="*/ 4009292 h 4180016"/>
                  <a:gd name="connsiteX47" fmla="*/ 3558059 w 4075375"/>
                  <a:gd name="connsiteY47" fmla="*/ 4015154 h 4180016"/>
                  <a:gd name="connsiteX48" fmla="*/ 3136028 w 4075375"/>
                  <a:gd name="connsiteY48" fmla="*/ 4050323 h 4180016"/>
                  <a:gd name="connsiteX49" fmla="*/ 3077413 w 4075375"/>
                  <a:gd name="connsiteY49" fmla="*/ 4108938 h 4180016"/>
                  <a:gd name="connsiteX50" fmla="*/ 3030520 w 4075375"/>
                  <a:gd name="connsiteY50" fmla="*/ 4085492 h 4180016"/>
                  <a:gd name="connsiteX51" fmla="*/ 3012936 w 4075375"/>
                  <a:gd name="connsiteY51" fmla="*/ 4073769 h 4180016"/>
                  <a:gd name="connsiteX52" fmla="*/ 2960182 w 4075375"/>
                  <a:gd name="connsiteY52" fmla="*/ 4091354 h 4180016"/>
                  <a:gd name="connsiteX53" fmla="*/ 2889843 w 4075375"/>
                  <a:gd name="connsiteY53" fmla="*/ 4108938 h 4180016"/>
                  <a:gd name="connsiteX54" fmla="*/ 2866397 w 4075375"/>
                  <a:gd name="connsiteY54" fmla="*/ 4114800 h 4180016"/>
                  <a:gd name="connsiteX55" fmla="*/ 2848813 w 4075375"/>
                  <a:gd name="connsiteY55" fmla="*/ 4126523 h 4180016"/>
                  <a:gd name="connsiteX56" fmla="*/ 2801920 w 4075375"/>
                  <a:gd name="connsiteY56" fmla="*/ 4138246 h 4180016"/>
                  <a:gd name="connsiteX57" fmla="*/ 2760889 w 4075375"/>
                  <a:gd name="connsiteY57" fmla="*/ 4149969 h 4180016"/>
                  <a:gd name="connsiteX58" fmla="*/ 2743305 w 4075375"/>
                  <a:gd name="connsiteY58" fmla="*/ 4161692 h 4180016"/>
                  <a:gd name="connsiteX59" fmla="*/ 2725720 w 4075375"/>
                  <a:gd name="connsiteY59" fmla="*/ 4179277 h 4180016"/>
                  <a:gd name="connsiteX60" fmla="*/ 2667105 w 4075375"/>
                  <a:gd name="connsiteY60" fmla="*/ 4173415 h 4180016"/>
                  <a:gd name="connsiteX61" fmla="*/ 2672966 w 4075375"/>
                  <a:gd name="connsiteY61" fmla="*/ 4144107 h 4180016"/>
                  <a:gd name="connsiteX62" fmla="*/ 2690551 w 4075375"/>
                  <a:gd name="connsiteY62" fmla="*/ 4126523 h 4180016"/>
                  <a:gd name="connsiteX63" fmla="*/ 2702274 w 4075375"/>
                  <a:gd name="connsiteY63" fmla="*/ 4103077 h 4180016"/>
                  <a:gd name="connsiteX64" fmla="*/ 2725720 w 4075375"/>
                  <a:gd name="connsiteY64" fmla="*/ 4009292 h 4180016"/>
                  <a:gd name="connsiteX65" fmla="*/ 2743305 w 4075375"/>
                  <a:gd name="connsiteY65" fmla="*/ 3991707 h 4180016"/>
                  <a:gd name="connsiteX66" fmla="*/ 2796059 w 4075375"/>
                  <a:gd name="connsiteY66" fmla="*/ 3968261 h 4180016"/>
                  <a:gd name="connsiteX67" fmla="*/ 2813643 w 4075375"/>
                  <a:gd name="connsiteY67" fmla="*/ 3962400 h 4180016"/>
                  <a:gd name="connsiteX68" fmla="*/ 2842951 w 4075375"/>
                  <a:gd name="connsiteY68" fmla="*/ 3927231 h 4180016"/>
                  <a:gd name="connsiteX69" fmla="*/ 2848813 w 4075375"/>
                  <a:gd name="connsiteY69" fmla="*/ 3909646 h 4180016"/>
                  <a:gd name="connsiteX70" fmla="*/ 2872259 w 4075375"/>
                  <a:gd name="connsiteY70" fmla="*/ 3874477 h 4180016"/>
                  <a:gd name="connsiteX71" fmla="*/ 2878120 w 4075375"/>
                  <a:gd name="connsiteY71" fmla="*/ 3856892 h 4180016"/>
                  <a:gd name="connsiteX72" fmla="*/ 2819505 w 4075375"/>
                  <a:gd name="connsiteY72" fmla="*/ 3845169 h 4180016"/>
                  <a:gd name="connsiteX73" fmla="*/ 2796059 w 4075375"/>
                  <a:gd name="connsiteY73" fmla="*/ 3856892 h 4180016"/>
                  <a:gd name="connsiteX74" fmla="*/ 2778474 w 4075375"/>
                  <a:gd name="connsiteY74" fmla="*/ 3874477 h 4180016"/>
                  <a:gd name="connsiteX75" fmla="*/ 2766751 w 4075375"/>
                  <a:gd name="connsiteY75" fmla="*/ 3892061 h 4180016"/>
                  <a:gd name="connsiteX76" fmla="*/ 2749166 w 4075375"/>
                  <a:gd name="connsiteY76" fmla="*/ 3897923 h 4180016"/>
                  <a:gd name="connsiteX77" fmla="*/ 2696413 w 4075375"/>
                  <a:gd name="connsiteY77" fmla="*/ 3892061 h 4180016"/>
                  <a:gd name="connsiteX78" fmla="*/ 2690551 w 4075375"/>
                  <a:gd name="connsiteY78" fmla="*/ 3874477 h 4180016"/>
                  <a:gd name="connsiteX79" fmla="*/ 2696413 w 4075375"/>
                  <a:gd name="connsiteY79" fmla="*/ 3821723 h 4180016"/>
                  <a:gd name="connsiteX80" fmla="*/ 2725720 w 4075375"/>
                  <a:gd name="connsiteY80" fmla="*/ 3804138 h 4180016"/>
                  <a:gd name="connsiteX81" fmla="*/ 2760889 w 4075375"/>
                  <a:gd name="connsiteY81" fmla="*/ 3786554 h 4180016"/>
                  <a:gd name="connsiteX82" fmla="*/ 2790197 w 4075375"/>
                  <a:gd name="connsiteY82" fmla="*/ 3757246 h 4180016"/>
                  <a:gd name="connsiteX83" fmla="*/ 2831228 w 4075375"/>
                  <a:gd name="connsiteY83" fmla="*/ 3722077 h 4180016"/>
                  <a:gd name="connsiteX84" fmla="*/ 2854674 w 4075375"/>
                  <a:gd name="connsiteY84" fmla="*/ 3716215 h 4180016"/>
                  <a:gd name="connsiteX85" fmla="*/ 2872259 w 4075375"/>
                  <a:gd name="connsiteY85" fmla="*/ 3710354 h 4180016"/>
                  <a:gd name="connsiteX86" fmla="*/ 2883982 w 4075375"/>
                  <a:gd name="connsiteY86" fmla="*/ 3692769 h 4180016"/>
                  <a:gd name="connsiteX87" fmla="*/ 2790197 w 4075375"/>
                  <a:gd name="connsiteY87" fmla="*/ 3669323 h 4180016"/>
                  <a:gd name="connsiteX88" fmla="*/ 2749166 w 4075375"/>
                  <a:gd name="connsiteY88" fmla="*/ 3675184 h 4180016"/>
                  <a:gd name="connsiteX89" fmla="*/ 2725720 w 4075375"/>
                  <a:gd name="connsiteY89" fmla="*/ 3686907 h 4180016"/>
                  <a:gd name="connsiteX90" fmla="*/ 2672966 w 4075375"/>
                  <a:gd name="connsiteY90" fmla="*/ 3698631 h 4180016"/>
                  <a:gd name="connsiteX91" fmla="*/ 2655382 w 4075375"/>
                  <a:gd name="connsiteY91" fmla="*/ 3716215 h 4180016"/>
                  <a:gd name="connsiteX92" fmla="*/ 2637797 w 4075375"/>
                  <a:gd name="connsiteY92" fmla="*/ 3722077 h 4180016"/>
                  <a:gd name="connsiteX93" fmla="*/ 2608489 w 4075375"/>
                  <a:gd name="connsiteY93" fmla="*/ 3745523 h 4180016"/>
                  <a:gd name="connsiteX94" fmla="*/ 2538151 w 4075375"/>
                  <a:gd name="connsiteY94" fmla="*/ 3739661 h 4180016"/>
                  <a:gd name="connsiteX95" fmla="*/ 2532289 w 4075375"/>
                  <a:gd name="connsiteY95" fmla="*/ 3716215 h 4180016"/>
                  <a:gd name="connsiteX96" fmla="*/ 2561597 w 4075375"/>
                  <a:gd name="connsiteY96" fmla="*/ 3634154 h 4180016"/>
                  <a:gd name="connsiteX97" fmla="*/ 2596766 w 4075375"/>
                  <a:gd name="connsiteY97" fmla="*/ 3598984 h 4180016"/>
                  <a:gd name="connsiteX98" fmla="*/ 2655382 w 4075375"/>
                  <a:gd name="connsiteY98" fmla="*/ 3581400 h 4180016"/>
                  <a:gd name="connsiteX99" fmla="*/ 2672966 w 4075375"/>
                  <a:gd name="connsiteY99" fmla="*/ 3575538 h 4180016"/>
                  <a:gd name="connsiteX100" fmla="*/ 2719859 w 4075375"/>
                  <a:gd name="connsiteY100" fmla="*/ 3563815 h 4180016"/>
                  <a:gd name="connsiteX101" fmla="*/ 2760889 w 4075375"/>
                  <a:gd name="connsiteY101" fmla="*/ 3546231 h 4180016"/>
                  <a:gd name="connsiteX102" fmla="*/ 2778474 w 4075375"/>
                  <a:gd name="connsiteY102" fmla="*/ 3511061 h 4180016"/>
                  <a:gd name="connsiteX103" fmla="*/ 2790197 w 4075375"/>
                  <a:gd name="connsiteY103" fmla="*/ 3493477 h 4180016"/>
                  <a:gd name="connsiteX104" fmla="*/ 2637797 w 4075375"/>
                  <a:gd name="connsiteY104" fmla="*/ 3470031 h 4180016"/>
                  <a:gd name="connsiteX105" fmla="*/ 2626074 w 4075375"/>
                  <a:gd name="connsiteY105" fmla="*/ 3452446 h 4180016"/>
                  <a:gd name="connsiteX106" fmla="*/ 2631936 w 4075375"/>
                  <a:gd name="connsiteY106" fmla="*/ 3370384 h 4180016"/>
                  <a:gd name="connsiteX107" fmla="*/ 2643659 w 4075375"/>
                  <a:gd name="connsiteY107" fmla="*/ 3352800 h 4180016"/>
                  <a:gd name="connsiteX108" fmla="*/ 2661243 w 4075375"/>
                  <a:gd name="connsiteY108" fmla="*/ 3335215 h 4180016"/>
                  <a:gd name="connsiteX109" fmla="*/ 2684689 w 4075375"/>
                  <a:gd name="connsiteY109" fmla="*/ 3305907 h 4180016"/>
                  <a:gd name="connsiteX110" fmla="*/ 2696413 w 4075375"/>
                  <a:gd name="connsiteY110" fmla="*/ 3253154 h 4180016"/>
                  <a:gd name="connsiteX111" fmla="*/ 2708136 w 4075375"/>
                  <a:gd name="connsiteY111" fmla="*/ 3206261 h 4180016"/>
                  <a:gd name="connsiteX112" fmla="*/ 2719859 w 4075375"/>
                  <a:gd name="connsiteY112" fmla="*/ 3153507 h 4180016"/>
                  <a:gd name="connsiteX113" fmla="*/ 2737443 w 4075375"/>
                  <a:gd name="connsiteY113" fmla="*/ 3135923 h 4180016"/>
                  <a:gd name="connsiteX114" fmla="*/ 2749166 w 4075375"/>
                  <a:gd name="connsiteY114" fmla="*/ 3100754 h 4180016"/>
                  <a:gd name="connsiteX115" fmla="*/ 2760889 w 4075375"/>
                  <a:gd name="connsiteY115" fmla="*/ 3012831 h 4180016"/>
                  <a:gd name="connsiteX116" fmla="*/ 2755028 w 4075375"/>
                  <a:gd name="connsiteY116" fmla="*/ 2989384 h 4180016"/>
                  <a:gd name="connsiteX117" fmla="*/ 2702274 w 4075375"/>
                  <a:gd name="connsiteY117" fmla="*/ 2989384 h 4180016"/>
                  <a:gd name="connsiteX118" fmla="*/ 2684689 w 4075375"/>
                  <a:gd name="connsiteY118" fmla="*/ 3012831 h 4180016"/>
                  <a:gd name="connsiteX119" fmla="*/ 2684689 w 4075375"/>
                  <a:gd name="connsiteY119" fmla="*/ 3147646 h 4180016"/>
                  <a:gd name="connsiteX120" fmla="*/ 2667105 w 4075375"/>
                  <a:gd name="connsiteY120" fmla="*/ 3165231 h 4180016"/>
                  <a:gd name="connsiteX121" fmla="*/ 2643659 w 4075375"/>
                  <a:gd name="connsiteY121" fmla="*/ 3217984 h 4180016"/>
                  <a:gd name="connsiteX122" fmla="*/ 2620213 w 4075375"/>
                  <a:gd name="connsiteY122" fmla="*/ 3229707 h 4180016"/>
                  <a:gd name="connsiteX123" fmla="*/ 2608489 w 4075375"/>
                  <a:gd name="connsiteY123" fmla="*/ 3241431 h 4180016"/>
                  <a:gd name="connsiteX124" fmla="*/ 2590905 w 4075375"/>
                  <a:gd name="connsiteY124" fmla="*/ 3311769 h 4180016"/>
                  <a:gd name="connsiteX125" fmla="*/ 2567459 w 4075375"/>
                  <a:gd name="connsiteY125" fmla="*/ 3370384 h 4180016"/>
                  <a:gd name="connsiteX126" fmla="*/ 2561597 w 4075375"/>
                  <a:gd name="connsiteY126" fmla="*/ 3387969 h 4180016"/>
                  <a:gd name="connsiteX127" fmla="*/ 2544013 w 4075375"/>
                  <a:gd name="connsiteY127" fmla="*/ 3405554 h 4180016"/>
                  <a:gd name="connsiteX128" fmla="*/ 2538151 w 4075375"/>
                  <a:gd name="connsiteY128" fmla="*/ 3434861 h 4180016"/>
                  <a:gd name="connsiteX129" fmla="*/ 2532289 w 4075375"/>
                  <a:gd name="connsiteY129" fmla="*/ 3470031 h 4180016"/>
                  <a:gd name="connsiteX130" fmla="*/ 2502982 w 4075375"/>
                  <a:gd name="connsiteY130" fmla="*/ 3458307 h 4180016"/>
                  <a:gd name="connsiteX131" fmla="*/ 2485397 w 4075375"/>
                  <a:gd name="connsiteY131" fmla="*/ 3423138 h 4180016"/>
                  <a:gd name="connsiteX132" fmla="*/ 2461951 w 4075375"/>
                  <a:gd name="connsiteY132" fmla="*/ 3376246 h 4180016"/>
                  <a:gd name="connsiteX133" fmla="*/ 2444366 w 4075375"/>
                  <a:gd name="connsiteY133" fmla="*/ 3341077 h 4180016"/>
                  <a:gd name="connsiteX134" fmla="*/ 2450228 w 4075375"/>
                  <a:gd name="connsiteY134" fmla="*/ 3300046 h 4180016"/>
                  <a:gd name="connsiteX135" fmla="*/ 2467813 w 4075375"/>
                  <a:gd name="connsiteY135" fmla="*/ 3294184 h 4180016"/>
                  <a:gd name="connsiteX136" fmla="*/ 2491259 w 4075375"/>
                  <a:gd name="connsiteY136" fmla="*/ 3259015 h 4180016"/>
                  <a:gd name="connsiteX137" fmla="*/ 2467813 w 4075375"/>
                  <a:gd name="connsiteY137" fmla="*/ 3212123 h 4180016"/>
                  <a:gd name="connsiteX138" fmla="*/ 2432643 w 4075375"/>
                  <a:gd name="connsiteY138" fmla="*/ 3200400 h 4180016"/>
                  <a:gd name="connsiteX139" fmla="*/ 2409197 w 4075375"/>
                  <a:gd name="connsiteY139" fmla="*/ 3212123 h 4180016"/>
                  <a:gd name="connsiteX140" fmla="*/ 2391613 w 4075375"/>
                  <a:gd name="connsiteY140" fmla="*/ 3253154 h 4180016"/>
                  <a:gd name="connsiteX141" fmla="*/ 2379889 w 4075375"/>
                  <a:gd name="connsiteY141" fmla="*/ 3264877 h 4180016"/>
                  <a:gd name="connsiteX142" fmla="*/ 2374028 w 4075375"/>
                  <a:gd name="connsiteY142" fmla="*/ 3282461 h 4180016"/>
                  <a:gd name="connsiteX143" fmla="*/ 2368166 w 4075375"/>
                  <a:gd name="connsiteY143" fmla="*/ 3305907 h 4180016"/>
                  <a:gd name="connsiteX144" fmla="*/ 2356443 w 4075375"/>
                  <a:gd name="connsiteY144" fmla="*/ 3341077 h 4180016"/>
                  <a:gd name="connsiteX145" fmla="*/ 2379889 w 4075375"/>
                  <a:gd name="connsiteY145" fmla="*/ 3393831 h 4180016"/>
                  <a:gd name="connsiteX146" fmla="*/ 2397474 w 4075375"/>
                  <a:gd name="connsiteY146" fmla="*/ 3399692 h 4180016"/>
                  <a:gd name="connsiteX147" fmla="*/ 2409197 w 4075375"/>
                  <a:gd name="connsiteY147" fmla="*/ 3452446 h 4180016"/>
                  <a:gd name="connsiteX148" fmla="*/ 2403336 w 4075375"/>
                  <a:gd name="connsiteY148" fmla="*/ 3470031 h 4180016"/>
                  <a:gd name="connsiteX149" fmla="*/ 2374028 w 4075375"/>
                  <a:gd name="connsiteY149" fmla="*/ 3505200 h 4180016"/>
                  <a:gd name="connsiteX150" fmla="*/ 2338859 w 4075375"/>
                  <a:gd name="connsiteY150" fmla="*/ 3493477 h 4180016"/>
                  <a:gd name="connsiteX151" fmla="*/ 2332997 w 4075375"/>
                  <a:gd name="connsiteY151" fmla="*/ 3458307 h 4180016"/>
                  <a:gd name="connsiteX152" fmla="*/ 2315413 w 4075375"/>
                  <a:gd name="connsiteY152" fmla="*/ 3434861 h 4180016"/>
                  <a:gd name="connsiteX153" fmla="*/ 2297828 w 4075375"/>
                  <a:gd name="connsiteY153" fmla="*/ 3399692 h 4180016"/>
                  <a:gd name="connsiteX154" fmla="*/ 2286105 w 4075375"/>
                  <a:gd name="connsiteY154" fmla="*/ 3364523 h 4180016"/>
                  <a:gd name="connsiteX155" fmla="*/ 2227489 w 4075375"/>
                  <a:gd name="connsiteY155" fmla="*/ 3335215 h 4180016"/>
                  <a:gd name="connsiteX156" fmla="*/ 2192320 w 4075375"/>
                  <a:gd name="connsiteY156" fmla="*/ 3300046 h 4180016"/>
                  <a:gd name="connsiteX157" fmla="*/ 2157151 w 4075375"/>
                  <a:gd name="connsiteY157" fmla="*/ 3288323 h 4180016"/>
                  <a:gd name="connsiteX158" fmla="*/ 2145428 w 4075375"/>
                  <a:gd name="connsiteY158" fmla="*/ 3270738 h 4180016"/>
                  <a:gd name="connsiteX159" fmla="*/ 2110259 w 4075375"/>
                  <a:gd name="connsiteY159" fmla="*/ 3235569 h 4180016"/>
                  <a:gd name="connsiteX160" fmla="*/ 2098536 w 4075375"/>
                  <a:gd name="connsiteY160" fmla="*/ 3212123 h 4180016"/>
                  <a:gd name="connsiteX161" fmla="*/ 2063366 w 4075375"/>
                  <a:gd name="connsiteY161" fmla="*/ 3176954 h 4180016"/>
                  <a:gd name="connsiteX162" fmla="*/ 2045782 w 4075375"/>
                  <a:gd name="connsiteY162" fmla="*/ 3182815 h 4180016"/>
                  <a:gd name="connsiteX163" fmla="*/ 2028197 w 4075375"/>
                  <a:gd name="connsiteY163" fmla="*/ 3206261 h 4180016"/>
                  <a:gd name="connsiteX164" fmla="*/ 1981305 w 4075375"/>
                  <a:gd name="connsiteY164" fmla="*/ 3200400 h 4180016"/>
                  <a:gd name="connsiteX165" fmla="*/ 1951997 w 4075375"/>
                  <a:gd name="connsiteY165" fmla="*/ 3188677 h 4180016"/>
                  <a:gd name="connsiteX166" fmla="*/ 1934413 w 4075375"/>
                  <a:gd name="connsiteY166" fmla="*/ 3182815 h 4180016"/>
                  <a:gd name="connsiteX167" fmla="*/ 1910966 w 4075375"/>
                  <a:gd name="connsiteY167" fmla="*/ 3153507 h 4180016"/>
                  <a:gd name="connsiteX168" fmla="*/ 1905105 w 4075375"/>
                  <a:gd name="connsiteY168" fmla="*/ 3100754 h 4180016"/>
                  <a:gd name="connsiteX169" fmla="*/ 1899243 w 4075375"/>
                  <a:gd name="connsiteY169" fmla="*/ 3042138 h 4180016"/>
                  <a:gd name="connsiteX170" fmla="*/ 1852351 w 4075375"/>
                  <a:gd name="connsiteY170" fmla="*/ 3018692 h 4180016"/>
                  <a:gd name="connsiteX171" fmla="*/ 1840628 w 4075375"/>
                  <a:gd name="connsiteY171" fmla="*/ 3001107 h 4180016"/>
                  <a:gd name="connsiteX172" fmla="*/ 1834766 w 4075375"/>
                  <a:gd name="connsiteY172" fmla="*/ 2983523 h 4180016"/>
                  <a:gd name="connsiteX173" fmla="*/ 1817182 w 4075375"/>
                  <a:gd name="connsiteY173" fmla="*/ 2971800 h 4180016"/>
                  <a:gd name="connsiteX174" fmla="*/ 1799597 w 4075375"/>
                  <a:gd name="connsiteY174" fmla="*/ 2924907 h 4180016"/>
                  <a:gd name="connsiteX175" fmla="*/ 1811320 w 4075375"/>
                  <a:gd name="connsiteY175" fmla="*/ 2907323 h 4180016"/>
                  <a:gd name="connsiteX176" fmla="*/ 1828905 w 4075375"/>
                  <a:gd name="connsiteY176" fmla="*/ 2895600 h 4180016"/>
                  <a:gd name="connsiteX177" fmla="*/ 1899243 w 4075375"/>
                  <a:gd name="connsiteY177" fmla="*/ 2901461 h 4180016"/>
                  <a:gd name="connsiteX178" fmla="*/ 1916828 w 4075375"/>
                  <a:gd name="connsiteY178" fmla="*/ 2907323 h 4180016"/>
                  <a:gd name="connsiteX179" fmla="*/ 1928551 w 4075375"/>
                  <a:gd name="connsiteY179" fmla="*/ 2924907 h 4180016"/>
                  <a:gd name="connsiteX180" fmla="*/ 1940274 w 4075375"/>
                  <a:gd name="connsiteY180" fmla="*/ 2936631 h 4180016"/>
                  <a:gd name="connsiteX181" fmla="*/ 1957859 w 4075375"/>
                  <a:gd name="connsiteY181" fmla="*/ 2930769 h 4180016"/>
                  <a:gd name="connsiteX182" fmla="*/ 1987166 w 4075375"/>
                  <a:gd name="connsiteY182" fmla="*/ 2872154 h 4180016"/>
                  <a:gd name="connsiteX183" fmla="*/ 1993028 w 4075375"/>
                  <a:gd name="connsiteY183" fmla="*/ 2842846 h 4180016"/>
                  <a:gd name="connsiteX184" fmla="*/ 2010613 w 4075375"/>
                  <a:gd name="connsiteY184" fmla="*/ 2825261 h 4180016"/>
                  <a:gd name="connsiteX185" fmla="*/ 2016474 w 4075375"/>
                  <a:gd name="connsiteY185" fmla="*/ 2807677 h 4180016"/>
                  <a:gd name="connsiteX186" fmla="*/ 2051643 w 4075375"/>
                  <a:gd name="connsiteY186" fmla="*/ 2778369 h 4180016"/>
                  <a:gd name="connsiteX187" fmla="*/ 2098536 w 4075375"/>
                  <a:gd name="connsiteY187" fmla="*/ 2784231 h 4180016"/>
                  <a:gd name="connsiteX188" fmla="*/ 2121982 w 4075375"/>
                  <a:gd name="connsiteY188" fmla="*/ 2825261 h 4180016"/>
                  <a:gd name="connsiteX189" fmla="*/ 2139566 w 4075375"/>
                  <a:gd name="connsiteY189" fmla="*/ 2831123 h 4180016"/>
                  <a:gd name="connsiteX190" fmla="*/ 2192320 w 4075375"/>
                  <a:gd name="connsiteY190" fmla="*/ 2825261 h 4180016"/>
                  <a:gd name="connsiteX191" fmla="*/ 2186459 w 4075375"/>
                  <a:gd name="connsiteY191" fmla="*/ 2778369 h 4180016"/>
                  <a:gd name="connsiteX192" fmla="*/ 2157151 w 4075375"/>
                  <a:gd name="connsiteY192" fmla="*/ 2749061 h 4180016"/>
                  <a:gd name="connsiteX193" fmla="*/ 2121982 w 4075375"/>
                  <a:gd name="connsiteY193" fmla="*/ 2743200 h 4180016"/>
                  <a:gd name="connsiteX194" fmla="*/ 2098536 w 4075375"/>
                  <a:gd name="connsiteY194" fmla="*/ 2737338 h 4180016"/>
                  <a:gd name="connsiteX195" fmla="*/ 2051643 w 4075375"/>
                  <a:gd name="connsiteY195" fmla="*/ 2725615 h 4180016"/>
                  <a:gd name="connsiteX196" fmla="*/ 1910966 w 4075375"/>
                  <a:gd name="connsiteY196" fmla="*/ 2719754 h 4180016"/>
                  <a:gd name="connsiteX197" fmla="*/ 1934413 w 4075375"/>
                  <a:gd name="connsiteY197" fmla="*/ 2631831 h 4180016"/>
                  <a:gd name="connsiteX198" fmla="*/ 1946136 w 4075375"/>
                  <a:gd name="connsiteY198" fmla="*/ 2620107 h 4180016"/>
                  <a:gd name="connsiteX199" fmla="*/ 1963720 w 4075375"/>
                  <a:gd name="connsiteY199" fmla="*/ 2614246 h 4180016"/>
                  <a:gd name="connsiteX200" fmla="*/ 2092674 w 4075375"/>
                  <a:gd name="connsiteY200" fmla="*/ 2625969 h 4180016"/>
                  <a:gd name="connsiteX201" fmla="*/ 2110259 w 4075375"/>
                  <a:gd name="connsiteY201" fmla="*/ 2631831 h 4180016"/>
                  <a:gd name="connsiteX202" fmla="*/ 2121982 w 4075375"/>
                  <a:gd name="connsiteY202" fmla="*/ 2649415 h 4180016"/>
                  <a:gd name="connsiteX203" fmla="*/ 2174736 w 4075375"/>
                  <a:gd name="connsiteY203" fmla="*/ 2678723 h 4180016"/>
                  <a:gd name="connsiteX204" fmla="*/ 2192320 w 4075375"/>
                  <a:gd name="connsiteY204" fmla="*/ 2690446 h 4180016"/>
                  <a:gd name="connsiteX205" fmla="*/ 2315413 w 4075375"/>
                  <a:gd name="connsiteY205" fmla="*/ 2696307 h 4180016"/>
                  <a:gd name="connsiteX206" fmla="*/ 2350582 w 4075375"/>
                  <a:gd name="connsiteY206" fmla="*/ 2713892 h 4180016"/>
                  <a:gd name="connsiteX207" fmla="*/ 2391613 w 4075375"/>
                  <a:gd name="connsiteY207" fmla="*/ 2737338 h 4180016"/>
                  <a:gd name="connsiteX208" fmla="*/ 2467813 w 4075375"/>
                  <a:gd name="connsiteY208" fmla="*/ 2725615 h 4180016"/>
                  <a:gd name="connsiteX209" fmla="*/ 2502982 w 4075375"/>
                  <a:gd name="connsiteY209" fmla="*/ 2702169 h 4180016"/>
                  <a:gd name="connsiteX210" fmla="*/ 2532289 w 4075375"/>
                  <a:gd name="connsiteY210" fmla="*/ 2643554 h 4180016"/>
                  <a:gd name="connsiteX211" fmla="*/ 2538151 w 4075375"/>
                  <a:gd name="connsiteY211" fmla="*/ 2625969 h 4180016"/>
                  <a:gd name="connsiteX212" fmla="*/ 2544013 w 4075375"/>
                  <a:gd name="connsiteY212" fmla="*/ 2608384 h 4180016"/>
                  <a:gd name="connsiteX213" fmla="*/ 2538151 w 4075375"/>
                  <a:gd name="connsiteY213" fmla="*/ 2579077 h 4180016"/>
                  <a:gd name="connsiteX214" fmla="*/ 2526428 w 4075375"/>
                  <a:gd name="connsiteY214" fmla="*/ 2538046 h 4180016"/>
                  <a:gd name="connsiteX215" fmla="*/ 2514705 w 4075375"/>
                  <a:gd name="connsiteY215" fmla="*/ 2479431 h 4180016"/>
                  <a:gd name="connsiteX216" fmla="*/ 2485397 w 4075375"/>
                  <a:gd name="connsiteY216" fmla="*/ 2450123 h 4180016"/>
                  <a:gd name="connsiteX217" fmla="*/ 2479536 w 4075375"/>
                  <a:gd name="connsiteY217" fmla="*/ 2432538 h 4180016"/>
                  <a:gd name="connsiteX218" fmla="*/ 2461951 w 4075375"/>
                  <a:gd name="connsiteY218" fmla="*/ 2391507 h 4180016"/>
                  <a:gd name="connsiteX219" fmla="*/ 2473674 w 4075375"/>
                  <a:gd name="connsiteY219" fmla="*/ 2309446 h 4180016"/>
                  <a:gd name="connsiteX220" fmla="*/ 2485397 w 4075375"/>
                  <a:gd name="connsiteY220" fmla="*/ 2274277 h 4180016"/>
                  <a:gd name="connsiteX221" fmla="*/ 2491259 w 4075375"/>
                  <a:gd name="connsiteY221" fmla="*/ 2256692 h 4180016"/>
                  <a:gd name="connsiteX222" fmla="*/ 2508843 w 4075375"/>
                  <a:gd name="connsiteY222" fmla="*/ 2244969 h 4180016"/>
                  <a:gd name="connsiteX223" fmla="*/ 2514705 w 4075375"/>
                  <a:gd name="connsiteY223" fmla="*/ 2227384 h 4180016"/>
                  <a:gd name="connsiteX224" fmla="*/ 2456089 w 4075375"/>
                  <a:gd name="connsiteY224" fmla="*/ 2221523 h 4180016"/>
                  <a:gd name="connsiteX225" fmla="*/ 2426782 w 4075375"/>
                  <a:gd name="connsiteY225" fmla="*/ 2250831 h 4180016"/>
                  <a:gd name="connsiteX226" fmla="*/ 2415059 w 4075375"/>
                  <a:gd name="connsiteY226" fmla="*/ 2286000 h 4180016"/>
                  <a:gd name="connsiteX227" fmla="*/ 2426782 w 4075375"/>
                  <a:gd name="connsiteY227" fmla="*/ 2356338 h 4180016"/>
                  <a:gd name="connsiteX228" fmla="*/ 2438505 w 4075375"/>
                  <a:gd name="connsiteY228" fmla="*/ 2391507 h 4180016"/>
                  <a:gd name="connsiteX229" fmla="*/ 2450228 w 4075375"/>
                  <a:gd name="connsiteY229" fmla="*/ 2409092 h 4180016"/>
                  <a:gd name="connsiteX230" fmla="*/ 2461951 w 4075375"/>
                  <a:gd name="connsiteY230" fmla="*/ 2473569 h 4180016"/>
                  <a:gd name="connsiteX231" fmla="*/ 2473674 w 4075375"/>
                  <a:gd name="connsiteY231" fmla="*/ 2520461 h 4180016"/>
                  <a:gd name="connsiteX232" fmla="*/ 2461951 w 4075375"/>
                  <a:gd name="connsiteY232" fmla="*/ 2596661 h 4180016"/>
                  <a:gd name="connsiteX233" fmla="*/ 2438505 w 4075375"/>
                  <a:gd name="connsiteY233" fmla="*/ 2631831 h 4180016"/>
                  <a:gd name="connsiteX234" fmla="*/ 2420920 w 4075375"/>
                  <a:gd name="connsiteY234" fmla="*/ 2643554 h 4180016"/>
                  <a:gd name="connsiteX235" fmla="*/ 2379889 w 4075375"/>
                  <a:gd name="connsiteY235" fmla="*/ 2637692 h 4180016"/>
                  <a:gd name="connsiteX236" fmla="*/ 2362305 w 4075375"/>
                  <a:gd name="connsiteY236" fmla="*/ 2625969 h 4180016"/>
                  <a:gd name="connsiteX237" fmla="*/ 2332997 w 4075375"/>
                  <a:gd name="connsiteY237" fmla="*/ 2614246 h 4180016"/>
                  <a:gd name="connsiteX238" fmla="*/ 2303689 w 4075375"/>
                  <a:gd name="connsiteY238" fmla="*/ 2608384 h 4180016"/>
                  <a:gd name="connsiteX239" fmla="*/ 2280243 w 4075375"/>
                  <a:gd name="connsiteY239" fmla="*/ 2602523 h 4180016"/>
                  <a:gd name="connsiteX240" fmla="*/ 2256797 w 4075375"/>
                  <a:gd name="connsiteY240" fmla="*/ 2567354 h 4180016"/>
                  <a:gd name="connsiteX241" fmla="*/ 2245074 w 4075375"/>
                  <a:gd name="connsiteY241" fmla="*/ 2549769 h 4180016"/>
                  <a:gd name="connsiteX242" fmla="*/ 2239213 w 4075375"/>
                  <a:gd name="connsiteY242" fmla="*/ 2532184 h 4180016"/>
                  <a:gd name="connsiteX243" fmla="*/ 2174736 w 4075375"/>
                  <a:gd name="connsiteY243" fmla="*/ 2526323 h 4180016"/>
                  <a:gd name="connsiteX244" fmla="*/ 2157151 w 4075375"/>
                  <a:gd name="connsiteY244" fmla="*/ 2520461 h 4180016"/>
                  <a:gd name="connsiteX245" fmla="*/ 2151289 w 4075375"/>
                  <a:gd name="connsiteY245" fmla="*/ 2502877 h 4180016"/>
                  <a:gd name="connsiteX246" fmla="*/ 2145428 w 4075375"/>
                  <a:gd name="connsiteY246" fmla="*/ 2473569 h 4180016"/>
                  <a:gd name="connsiteX247" fmla="*/ 2127843 w 4075375"/>
                  <a:gd name="connsiteY247" fmla="*/ 2467707 h 4180016"/>
                  <a:gd name="connsiteX248" fmla="*/ 2133705 w 4075375"/>
                  <a:gd name="connsiteY248" fmla="*/ 2432538 h 4180016"/>
                  <a:gd name="connsiteX249" fmla="*/ 2157151 w 4075375"/>
                  <a:gd name="connsiteY249" fmla="*/ 2426677 h 4180016"/>
                  <a:gd name="connsiteX250" fmla="*/ 2198182 w 4075375"/>
                  <a:gd name="connsiteY250" fmla="*/ 2414954 h 4180016"/>
                  <a:gd name="connsiteX251" fmla="*/ 2221628 w 4075375"/>
                  <a:gd name="connsiteY251" fmla="*/ 2379784 h 4180016"/>
                  <a:gd name="connsiteX252" fmla="*/ 2250936 w 4075375"/>
                  <a:gd name="connsiteY252" fmla="*/ 2332892 h 4180016"/>
                  <a:gd name="connsiteX253" fmla="*/ 2221628 w 4075375"/>
                  <a:gd name="connsiteY253" fmla="*/ 2268415 h 4180016"/>
                  <a:gd name="connsiteX254" fmla="*/ 2174736 w 4075375"/>
                  <a:gd name="connsiteY254" fmla="*/ 2274277 h 4180016"/>
                  <a:gd name="connsiteX255" fmla="*/ 2168874 w 4075375"/>
                  <a:gd name="connsiteY255" fmla="*/ 2291861 h 4180016"/>
                  <a:gd name="connsiteX256" fmla="*/ 2157151 w 4075375"/>
                  <a:gd name="connsiteY256" fmla="*/ 2315307 h 4180016"/>
                  <a:gd name="connsiteX257" fmla="*/ 2151289 w 4075375"/>
                  <a:gd name="connsiteY257" fmla="*/ 2338754 h 4180016"/>
                  <a:gd name="connsiteX258" fmla="*/ 2116120 w 4075375"/>
                  <a:gd name="connsiteY258" fmla="*/ 2373923 h 4180016"/>
                  <a:gd name="connsiteX259" fmla="*/ 2080951 w 4075375"/>
                  <a:gd name="connsiteY259" fmla="*/ 2379784 h 4180016"/>
                  <a:gd name="connsiteX260" fmla="*/ 2063366 w 4075375"/>
                  <a:gd name="connsiteY260" fmla="*/ 2373923 h 4180016"/>
                  <a:gd name="connsiteX261" fmla="*/ 2034059 w 4075375"/>
                  <a:gd name="connsiteY261" fmla="*/ 2315307 h 4180016"/>
                  <a:gd name="connsiteX262" fmla="*/ 1993028 w 4075375"/>
                  <a:gd name="connsiteY262" fmla="*/ 2297723 h 4180016"/>
                  <a:gd name="connsiteX263" fmla="*/ 1975443 w 4075375"/>
                  <a:gd name="connsiteY263" fmla="*/ 2209800 h 4180016"/>
                  <a:gd name="connsiteX264" fmla="*/ 1910966 w 4075375"/>
                  <a:gd name="connsiteY264" fmla="*/ 2215661 h 4180016"/>
                  <a:gd name="connsiteX265" fmla="*/ 1905105 w 4075375"/>
                  <a:gd name="connsiteY265" fmla="*/ 2250831 h 4180016"/>
                  <a:gd name="connsiteX266" fmla="*/ 1893382 w 4075375"/>
                  <a:gd name="connsiteY266" fmla="*/ 2297723 h 4180016"/>
                  <a:gd name="connsiteX267" fmla="*/ 1887520 w 4075375"/>
                  <a:gd name="connsiteY267" fmla="*/ 2362200 h 4180016"/>
                  <a:gd name="connsiteX268" fmla="*/ 1852351 w 4075375"/>
                  <a:gd name="connsiteY268" fmla="*/ 2432538 h 4180016"/>
                  <a:gd name="connsiteX269" fmla="*/ 1834766 w 4075375"/>
                  <a:gd name="connsiteY269" fmla="*/ 2450123 h 4180016"/>
                  <a:gd name="connsiteX270" fmla="*/ 1799597 w 4075375"/>
                  <a:gd name="connsiteY270" fmla="*/ 2373923 h 4180016"/>
                  <a:gd name="connsiteX271" fmla="*/ 1811320 w 4075375"/>
                  <a:gd name="connsiteY271" fmla="*/ 2356338 h 4180016"/>
                  <a:gd name="connsiteX272" fmla="*/ 1817182 w 4075375"/>
                  <a:gd name="connsiteY272" fmla="*/ 2338754 h 4180016"/>
                  <a:gd name="connsiteX273" fmla="*/ 1840628 w 4075375"/>
                  <a:gd name="connsiteY273" fmla="*/ 2303584 h 4180016"/>
                  <a:gd name="connsiteX274" fmla="*/ 1852351 w 4075375"/>
                  <a:gd name="connsiteY274" fmla="*/ 2203938 h 4180016"/>
                  <a:gd name="connsiteX275" fmla="*/ 1875797 w 4075375"/>
                  <a:gd name="connsiteY275" fmla="*/ 2151184 h 4180016"/>
                  <a:gd name="connsiteX276" fmla="*/ 1887520 w 4075375"/>
                  <a:gd name="connsiteY276" fmla="*/ 2127738 h 4180016"/>
                  <a:gd name="connsiteX277" fmla="*/ 1893382 w 4075375"/>
                  <a:gd name="connsiteY277" fmla="*/ 2110154 h 4180016"/>
                  <a:gd name="connsiteX278" fmla="*/ 1910966 w 4075375"/>
                  <a:gd name="connsiteY278" fmla="*/ 2104292 h 4180016"/>
                  <a:gd name="connsiteX279" fmla="*/ 1981305 w 4075375"/>
                  <a:gd name="connsiteY279" fmla="*/ 2121877 h 4180016"/>
                  <a:gd name="connsiteX280" fmla="*/ 1993028 w 4075375"/>
                  <a:gd name="connsiteY280" fmla="*/ 2139461 h 4180016"/>
                  <a:gd name="connsiteX281" fmla="*/ 2028197 w 4075375"/>
                  <a:gd name="connsiteY281" fmla="*/ 2174631 h 4180016"/>
                  <a:gd name="connsiteX282" fmla="*/ 2039920 w 4075375"/>
                  <a:gd name="connsiteY282" fmla="*/ 2192215 h 4180016"/>
                  <a:gd name="connsiteX283" fmla="*/ 2075089 w 4075375"/>
                  <a:gd name="connsiteY283" fmla="*/ 2209800 h 4180016"/>
                  <a:gd name="connsiteX284" fmla="*/ 2086813 w 4075375"/>
                  <a:gd name="connsiteY284" fmla="*/ 2221523 h 4180016"/>
                  <a:gd name="connsiteX285" fmla="*/ 2116120 w 4075375"/>
                  <a:gd name="connsiteY285" fmla="*/ 2239107 h 4180016"/>
                  <a:gd name="connsiteX286" fmla="*/ 2133705 w 4075375"/>
                  <a:gd name="connsiteY286" fmla="*/ 2250831 h 4180016"/>
                  <a:gd name="connsiteX287" fmla="*/ 2204043 w 4075375"/>
                  <a:gd name="connsiteY287" fmla="*/ 2239107 h 4180016"/>
                  <a:gd name="connsiteX288" fmla="*/ 2227489 w 4075375"/>
                  <a:gd name="connsiteY288" fmla="*/ 2221523 h 4180016"/>
                  <a:gd name="connsiteX289" fmla="*/ 2227489 w 4075375"/>
                  <a:gd name="connsiteY289" fmla="*/ 2162907 h 4180016"/>
                  <a:gd name="connsiteX290" fmla="*/ 2209905 w 4075375"/>
                  <a:gd name="connsiteY290" fmla="*/ 2151184 h 4180016"/>
                  <a:gd name="connsiteX291" fmla="*/ 2168874 w 4075375"/>
                  <a:gd name="connsiteY291" fmla="*/ 2157046 h 4180016"/>
                  <a:gd name="connsiteX292" fmla="*/ 2151289 w 4075375"/>
                  <a:gd name="connsiteY292" fmla="*/ 2180492 h 4180016"/>
                  <a:gd name="connsiteX293" fmla="*/ 2133705 w 4075375"/>
                  <a:gd name="connsiteY293" fmla="*/ 2186354 h 4180016"/>
                  <a:gd name="connsiteX294" fmla="*/ 2080951 w 4075375"/>
                  <a:gd name="connsiteY294" fmla="*/ 2180492 h 4180016"/>
                  <a:gd name="connsiteX295" fmla="*/ 2069228 w 4075375"/>
                  <a:gd name="connsiteY295" fmla="*/ 2145323 h 4180016"/>
                  <a:gd name="connsiteX296" fmla="*/ 2127843 w 4075375"/>
                  <a:gd name="connsiteY296" fmla="*/ 2057400 h 4180016"/>
                  <a:gd name="connsiteX297" fmla="*/ 2121982 w 4075375"/>
                  <a:gd name="connsiteY297" fmla="*/ 2016369 h 4180016"/>
                  <a:gd name="connsiteX298" fmla="*/ 2104397 w 4075375"/>
                  <a:gd name="connsiteY298" fmla="*/ 2010507 h 4180016"/>
                  <a:gd name="connsiteX299" fmla="*/ 2080951 w 4075375"/>
                  <a:gd name="connsiteY299" fmla="*/ 1998784 h 4180016"/>
                  <a:gd name="connsiteX300" fmla="*/ 2069228 w 4075375"/>
                  <a:gd name="connsiteY300" fmla="*/ 1981200 h 4180016"/>
                  <a:gd name="connsiteX301" fmla="*/ 2057505 w 4075375"/>
                  <a:gd name="connsiteY301" fmla="*/ 1910861 h 4180016"/>
                  <a:gd name="connsiteX302" fmla="*/ 2034059 w 4075375"/>
                  <a:gd name="connsiteY302" fmla="*/ 1869831 h 4180016"/>
                  <a:gd name="connsiteX303" fmla="*/ 2010613 w 4075375"/>
                  <a:gd name="connsiteY303" fmla="*/ 1840523 h 4180016"/>
                  <a:gd name="connsiteX304" fmla="*/ 1993028 w 4075375"/>
                  <a:gd name="connsiteY304" fmla="*/ 1799492 h 4180016"/>
                  <a:gd name="connsiteX305" fmla="*/ 1951997 w 4075375"/>
                  <a:gd name="connsiteY305" fmla="*/ 1787769 h 4180016"/>
                  <a:gd name="connsiteX306" fmla="*/ 1969582 w 4075375"/>
                  <a:gd name="connsiteY306" fmla="*/ 1770184 h 4180016"/>
                  <a:gd name="connsiteX307" fmla="*/ 2080951 w 4075375"/>
                  <a:gd name="connsiteY307" fmla="*/ 1752600 h 4180016"/>
                  <a:gd name="connsiteX308" fmla="*/ 2098536 w 4075375"/>
                  <a:gd name="connsiteY308" fmla="*/ 1735015 h 4180016"/>
                  <a:gd name="connsiteX309" fmla="*/ 2116120 w 4075375"/>
                  <a:gd name="connsiteY309" fmla="*/ 1723292 h 4180016"/>
                  <a:gd name="connsiteX310" fmla="*/ 2157151 w 4075375"/>
                  <a:gd name="connsiteY310" fmla="*/ 1682261 h 4180016"/>
                  <a:gd name="connsiteX311" fmla="*/ 2157151 w 4075375"/>
                  <a:gd name="connsiteY311" fmla="*/ 1623646 h 4180016"/>
                  <a:gd name="connsiteX312" fmla="*/ 2139566 w 4075375"/>
                  <a:gd name="connsiteY312" fmla="*/ 1617784 h 4180016"/>
                  <a:gd name="connsiteX313" fmla="*/ 2121982 w 4075375"/>
                  <a:gd name="connsiteY313" fmla="*/ 1559169 h 4180016"/>
                  <a:gd name="connsiteX314" fmla="*/ 2133705 w 4075375"/>
                  <a:gd name="connsiteY314" fmla="*/ 1535723 h 4180016"/>
                  <a:gd name="connsiteX315" fmla="*/ 2163013 w 4075375"/>
                  <a:gd name="connsiteY315" fmla="*/ 1500554 h 4180016"/>
                  <a:gd name="connsiteX316" fmla="*/ 2174736 w 4075375"/>
                  <a:gd name="connsiteY316" fmla="*/ 1482969 h 4180016"/>
                  <a:gd name="connsiteX317" fmla="*/ 2198182 w 4075375"/>
                  <a:gd name="connsiteY317" fmla="*/ 1477107 h 4180016"/>
                  <a:gd name="connsiteX318" fmla="*/ 2215766 w 4075375"/>
                  <a:gd name="connsiteY318" fmla="*/ 1441938 h 4180016"/>
                  <a:gd name="connsiteX319" fmla="*/ 2221628 w 4075375"/>
                  <a:gd name="connsiteY319" fmla="*/ 1459523 h 4180016"/>
                  <a:gd name="connsiteX320" fmla="*/ 2239213 w 4075375"/>
                  <a:gd name="connsiteY320" fmla="*/ 1447800 h 4180016"/>
                  <a:gd name="connsiteX321" fmla="*/ 2268520 w 4075375"/>
                  <a:gd name="connsiteY321" fmla="*/ 1412631 h 4180016"/>
                  <a:gd name="connsiteX322" fmla="*/ 2286105 w 4075375"/>
                  <a:gd name="connsiteY322" fmla="*/ 1406769 h 4180016"/>
                  <a:gd name="connsiteX323" fmla="*/ 2309551 w 4075375"/>
                  <a:gd name="connsiteY323" fmla="*/ 1377461 h 4180016"/>
                  <a:gd name="connsiteX324" fmla="*/ 2315413 w 4075375"/>
                  <a:gd name="connsiteY324" fmla="*/ 1359877 h 4180016"/>
                  <a:gd name="connsiteX325" fmla="*/ 2327136 w 4075375"/>
                  <a:gd name="connsiteY325" fmla="*/ 1318846 h 4180016"/>
                  <a:gd name="connsiteX326" fmla="*/ 2315413 w 4075375"/>
                  <a:gd name="connsiteY326" fmla="*/ 1236784 h 4180016"/>
                  <a:gd name="connsiteX327" fmla="*/ 2303689 w 4075375"/>
                  <a:gd name="connsiteY327" fmla="*/ 1225061 h 4180016"/>
                  <a:gd name="connsiteX328" fmla="*/ 2309551 w 4075375"/>
                  <a:gd name="connsiteY328" fmla="*/ 1195754 h 4180016"/>
                  <a:gd name="connsiteX329" fmla="*/ 2327136 w 4075375"/>
                  <a:gd name="connsiteY329" fmla="*/ 1189892 h 4180016"/>
                  <a:gd name="connsiteX330" fmla="*/ 2362305 w 4075375"/>
                  <a:gd name="connsiteY330" fmla="*/ 1154723 h 4180016"/>
                  <a:gd name="connsiteX331" fmla="*/ 2344720 w 4075375"/>
                  <a:gd name="connsiteY331" fmla="*/ 1137138 h 4180016"/>
                  <a:gd name="connsiteX332" fmla="*/ 2286105 w 4075375"/>
                  <a:gd name="connsiteY332" fmla="*/ 1154723 h 4180016"/>
                  <a:gd name="connsiteX333" fmla="*/ 2280243 w 4075375"/>
                  <a:gd name="connsiteY333" fmla="*/ 1172307 h 4180016"/>
                  <a:gd name="connsiteX334" fmla="*/ 2274382 w 4075375"/>
                  <a:gd name="connsiteY334" fmla="*/ 1195754 h 4180016"/>
                  <a:gd name="connsiteX335" fmla="*/ 2262659 w 4075375"/>
                  <a:gd name="connsiteY335" fmla="*/ 1213338 h 4180016"/>
                  <a:gd name="connsiteX336" fmla="*/ 2268520 w 4075375"/>
                  <a:gd name="connsiteY336" fmla="*/ 1266092 h 4180016"/>
                  <a:gd name="connsiteX337" fmla="*/ 2286105 w 4075375"/>
                  <a:gd name="connsiteY337" fmla="*/ 1283677 h 4180016"/>
                  <a:gd name="connsiteX338" fmla="*/ 2297828 w 4075375"/>
                  <a:gd name="connsiteY338" fmla="*/ 1324707 h 4180016"/>
                  <a:gd name="connsiteX339" fmla="*/ 2280243 w 4075375"/>
                  <a:gd name="connsiteY339" fmla="*/ 1365738 h 4180016"/>
                  <a:gd name="connsiteX340" fmla="*/ 2262659 w 4075375"/>
                  <a:gd name="connsiteY340" fmla="*/ 1371600 h 4180016"/>
                  <a:gd name="connsiteX341" fmla="*/ 2198182 w 4075375"/>
                  <a:gd name="connsiteY341" fmla="*/ 1389184 h 4180016"/>
                  <a:gd name="connsiteX342" fmla="*/ 2180597 w 4075375"/>
                  <a:gd name="connsiteY342" fmla="*/ 1406769 h 4180016"/>
                  <a:gd name="connsiteX343" fmla="*/ 2168874 w 4075375"/>
                  <a:gd name="connsiteY343" fmla="*/ 1424354 h 4180016"/>
                  <a:gd name="connsiteX344" fmla="*/ 2133705 w 4075375"/>
                  <a:gd name="connsiteY344" fmla="*/ 1447800 h 4180016"/>
                  <a:gd name="connsiteX345" fmla="*/ 2116120 w 4075375"/>
                  <a:gd name="connsiteY345" fmla="*/ 1365738 h 4180016"/>
                  <a:gd name="connsiteX346" fmla="*/ 2098536 w 4075375"/>
                  <a:gd name="connsiteY346" fmla="*/ 1348154 h 4180016"/>
                  <a:gd name="connsiteX347" fmla="*/ 2075089 w 4075375"/>
                  <a:gd name="connsiteY347" fmla="*/ 1312984 h 4180016"/>
                  <a:gd name="connsiteX348" fmla="*/ 2057505 w 4075375"/>
                  <a:gd name="connsiteY348" fmla="*/ 1318846 h 4180016"/>
                  <a:gd name="connsiteX349" fmla="*/ 2051643 w 4075375"/>
                  <a:gd name="connsiteY349" fmla="*/ 1488831 h 4180016"/>
                  <a:gd name="connsiteX350" fmla="*/ 1993028 w 4075375"/>
                  <a:gd name="connsiteY350" fmla="*/ 1494692 h 4180016"/>
                  <a:gd name="connsiteX351" fmla="*/ 1981305 w 4075375"/>
                  <a:gd name="connsiteY351" fmla="*/ 1553307 h 4180016"/>
                  <a:gd name="connsiteX352" fmla="*/ 1963720 w 4075375"/>
                  <a:gd name="connsiteY352" fmla="*/ 1529861 h 4180016"/>
                  <a:gd name="connsiteX353" fmla="*/ 1957859 w 4075375"/>
                  <a:gd name="connsiteY353" fmla="*/ 1512277 h 4180016"/>
                  <a:gd name="connsiteX354" fmla="*/ 1946136 w 4075375"/>
                  <a:gd name="connsiteY354" fmla="*/ 1494692 h 4180016"/>
                  <a:gd name="connsiteX355" fmla="*/ 1946136 w 4075375"/>
                  <a:gd name="connsiteY355" fmla="*/ 1377461 h 4180016"/>
                  <a:gd name="connsiteX356" fmla="*/ 1940274 w 4075375"/>
                  <a:gd name="connsiteY356" fmla="*/ 1348154 h 4180016"/>
                  <a:gd name="connsiteX357" fmla="*/ 1928551 w 4075375"/>
                  <a:gd name="connsiteY357" fmla="*/ 1312984 h 4180016"/>
                  <a:gd name="connsiteX358" fmla="*/ 1940274 w 4075375"/>
                  <a:gd name="connsiteY358" fmla="*/ 1254369 h 4180016"/>
                  <a:gd name="connsiteX359" fmla="*/ 1946136 w 4075375"/>
                  <a:gd name="connsiteY359" fmla="*/ 1230923 h 4180016"/>
                  <a:gd name="connsiteX360" fmla="*/ 1963720 w 4075375"/>
                  <a:gd name="connsiteY360" fmla="*/ 1219200 h 4180016"/>
                  <a:gd name="connsiteX361" fmla="*/ 1987166 w 4075375"/>
                  <a:gd name="connsiteY361" fmla="*/ 1189892 h 4180016"/>
                  <a:gd name="connsiteX362" fmla="*/ 2010613 w 4075375"/>
                  <a:gd name="connsiteY362" fmla="*/ 1131277 h 4180016"/>
                  <a:gd name="connsiteX363" fmla="*/ 2034059 w 4075375"/>
                  <a:gd name="connsiteY363" fmla="*/ 1096107 h 4180016"/>
                  <a:gd name="connsiteX364" fmla="*/ 2039920 w 4075375"/>
                  <a:gd name="connsiteY364" fmla="*/ 1078523 h 4180016"/>
                  <a:gd name="connsiteX365" fmla="*/ 2063366 w 4075375"/>
                  <a:gd name="connsiteY365" fmla="*/ 1043354 h 4180016"/>
                  <a:gd name="connsiteX366" fmla="*/ 2086813 w 4075375"/>
                  <a:gd name="connsiteY366" fmla="*/ 1014046 h 4180016"/>
                  <a:gd name="connsiteX367" fmla="*/ 2133705 w 4075375"/>
                  <a:gd name="connsiteY367" fmla="*/ 978877 h 4180016"/>
                  <a:gd name="connsiteX368" fmla="*/ 2145428 w 4075375"/>
                  <a:gd name="connsiteY368" fmla="*/ 961292 h 4180016"/>
                  <a:gd name="connsiteX369" fmla="*/ 2157151 w 4075375"/>
                  <a:gd name="connsiteY369" fmla="*/ 902677 h 4180016"/>
                  <a:gd name="connsiteX370" fmla="*/ 2168874 w 4075375"/>
                  <a:gd name="connsiteY370" fmla="*/ 867507 h 4180016"/>
                  <a:gd name="connsiteX371" fmla="*/ 2198182 w 4075375"/>
                  <a:gd name="connsiteY371" fmla="*/ 838200 h 4180016"/>
                  <a:gd name="connsiteX372" fmla="*/ 2274382 w 4075375"/>
                  <a:gd name="connsiteY372" fmla="*/ 832338 h 4180016"/>
                  <a:gd name="connsiteX373" fmla="*/ 2479536 w 4075375"/>
                  <a:gd name="connsiteY373" fmla="*/ 838200 h 4180016"/>
                  <a:gd name="connsiteX374" fmla="*/ 2573320 w 4075375"/>
                  <a:gd name="connsiteY374" fmla="*/ 849923 h 4180016"/>
                  <a:gd name="connsiteX375" fmla="*/ 2620213 w 4075375"/>
                  <a:gd name="connsiteY375" fmla="*/ 844061 h 4180016"/>
                  <a:gd name="connsiteX376" fmla="*/ 2614351 w 4075375"/>
                  <a:gd name="connsiteY376" fmla="*/ 814754 h 4180016"/>
                  <a:gd name="connsiteX377" fmla="*/ 2579182 w 4075375"/>
                  <a:gd name="connsiteY377" fmla="*/ 803031 h 4180016"/>
                  <a:gd name="connsiteX378" fmla="*/ 2514705 w 4075375"/>
                  <a:gd name="connsiteY378" fmla="*/ 791307 h 4180016"/>
                  <a:gd name="connsiteX379" fmla="*/ 2456089 w 4075375"/>
                  <a:gd name="connsiteY379" fmla="*/ 779584 h 4180016"/>
                  <a:gd name="connsiteX380" fmla="*/ 2362305 w 4075375"/>
                  <a:gd name="connsiteY380" fmla="*/ 773723 h 4180016"/>
                  <a:gd name="connsiteX381" fmla="*/ 2356443 w 4075375"/>
                  <a:gd name="connsiteY381" fmla="*/ 709246 h 4180016"/>
                  <a:gd name="connsiteX382" fmla="*/ 2379889 w 4075375"/>
                  <a:gd name="connsiteY382" fmla="*/ 697523 h 4180016"/>
                  <a:gd name="connsiteX383" fmla="*/ 2397474 w 4075375"/>
                  <a:gd name="connsiteY383" fmla="*/ 685800 h 4180016"/>
                  <a:gd name="connsiteX384" fmla="*/ 2415059 w 4075375"/>
                  <a:gd name="connsiteY384" fmla="*/ 679938 h 4180016"/>
                  <a:gd name="connsiteX385" fmla="*/ 2432643 w 4075375"/>
                  <a:gd name="connsiteY385" fmla="*/ 668215 h 4180016"/>
                  <a:gd name="connsiteX386" fmla="*/ 2467813 w 4075375"/>
                  <a:gd name="connsiteY386" fmla="*/ 644769 h 4180016"/>
                  <a:gd name="connsiteX387" fmla="*/ 2491259 w 4075375"/>
                  <a:gd name="connsiteY387" fmla="*/ 609600 h 4180016"/>
                  <a:gd name="connsiteX388" fmla="*/ 2526428 w 4075375"/>
                  <a:gd name="connsiteY388" fmla="*/ 597877 h 4180016"/>
                  <a:gd name="connsiteX389" fmla="*/ 2602628 w 4075375"/>
                  <a:gd name="connsiteY389" fmla="*/ 603738 h 4180016"/>
                  <a:gd name="connsiteX390" fmla="*/ 2620213 w 4075375"/>
                  <a:gd name="connsiteY390" fmla="*/ 615461 h 4180016"/>
                  <a:gd name="connsiteX391" fmla="*/ 2655382 w 4075375"/>
                  <a:gd name="connsiteY391" fmla="*/ 633046 h 4180016"/>
                  <a:gd name="connsiteX392" fmla="*/ 2672966 w 4075375"/>
                  <a:gd name="connsiteY392" fmla="*/ 621323 h 4180016"/>
                  <a:gd name="connsiteX393" fmla="*/ 2655382 w 4075375"/>
                  <a:gd name="connsiteY393" fmla="*/ 603738 h 4180016"/>
                  <a:gd name="connsiteX394" fmla="*/ 2643659 w 4075375"/>
                  <a:gd name="connsiteY394" fmla="*/ 586154 h 4180016"/>
                  <a:gd name="connsiteX395" fmla="*/ 2608489 w 4075375"/>
                  <a:gd name="connsiteY395" fmla="*/ 568569 h 4180016"/>
                  <a:gd name="connsiteX396" fmla="*/ 2596766 w 4075375"/>
                  <a:gd name="connsiteY396" fmla="*/ 550984 h 4180016"/>
                  <a:gd name="connsiteX397" fmla="*/ 2555736 w 4075375"/>
                  <a:gd name="connsiteY397" fmla="*/ 527538 h 4180016"/>
                  <a:gd name="connsiteX398" fmla="*/ 2608489 w 4075375"/>
                  <a:gd name="connsiteY398" fmla="*/ 486507 h 4180016"/>
                  <a:gd name="connsiteX399" fmla="*/ 2643659 w 4075375"/>
                  <a:gd name="connsiteY399" fmla="*/ 463061 h 4180016"/>
                  <a:gd name="connsiteX400" fmla="*/ 2655382 w 4075375"/>
                  <a:gd name="connsiteY400" fmla="*/ 445477 h 4180016"/>
                  <a:gd name="connsiteX401" fmla="*/ 2661243 w 4075375"/>
                  <a:gd name="connsiteY401" fmla="*/ 422031 h 4180016"/>
                  <a:gd name="connsiteX402" fmla="*/ 2672966 w 4075375"/>
                  <a:gd name="connsiteY402" fmla="*/ 398584 h 4180016"/>
                  <a:gd name="connsiteX403" fmla="*/ 2678828 w 4075375"/>
                  <a:gd name="connsiteY403" fmla="*/ 381000 h 4180016"/>
                  <a:gd name="connsiteX404" fmla="*/ 2696413 w 4075375"/>
                  <a:gd name="connsiteY404" fmla="*/ 345831 h 4180016"/>
                  <a:gd name="connsiteX405" fmla="*/ 2655382 w 4075375"/>
                  <a:gd name="connsiteY405" fmla="*/ 328246 h 4180016"/>
                  <a:gd name="connsiteX406" fmla="*/ 2631936 w 4075375"/>
                  <a:gd name="connsiteY406" fmla="*/ 334107 h 4180016"/>
                  <a:gd name="connsiteX407" fmla="*/ 2614351 w 4075375"/>
                  <a:gd name="connsiteY407" fmla="*/ 363415 h 4180016"/>
                  <a:gd name="connsiteX408" fmla="*/ 2602628 w 4075375"/>
                  <a:gd name="connsiteY408" fmla="*/ 381000 h 4180016"/>
                  <a:gd name="connsiteX409" fmla="*/ 2596766 w 4075375"/>
                  <a:gd name="connsiteY409" fmla="*/ 398584 h 4180016"/>
                  <a:gd name="connsiteX410" fmla="*/ 2579182 w 4075375"/>
                  <a:gd name="connsiteY410" fmla="*/ 404446 h 4180016"/>
                  <a:gd name="connsiteX411" fmla="*/ 2538151 w 4075375"/>
                  <a:gd name="connsiteY411" fmla="*/ 463061 h 4180016"/>
                  <a:gd name="connsiteX412" fmla="*/ 2526428 w 4075375"/>
                  <a:gd name="connsiteY412" fmla="*/ 480646 h 4180016"/>
                  <a:gd name="connsiteX413" fmla="*/ 2491259 w 4075375"/>
                  <a:gd name="connsiteY413" fmla="*/ 509954 h 4180016"/>
                  <a:gd name="connsiteX414" fmla="*/ 2461951 w 4075375"/>
                  <a:gd name="connsiteY414" fmla="*/ 539261 h 4180016"/>
                  <a:gd name="connsiteX415" fmla="*/ 2450228 w 4075375"/>
                  <a:gd name="connsiteY415" fmla="*/ 556846 h 4180016"/>
                  <a:gd name="connsiteX416" fmla="*/ 2415059 w 4075375"/>
                  <a:gd name="connsiteY416" fmla="*/ 580292 h 4180016"/>
                  <a:gd name="connsiteX417" fmla="*/ 2415059 w 4075375"/>
                  <a:gd name="connsiteY417" fmla="*/ 509954 h 4180016"/>
                  <a:gd name="connsiteX418" fmla="*/ 2426782 w 4075375"/>
                  <a:gd name="connsiteY418" fmla="*/ 486507 h 4180016"/>
                  <a:gd name="connsiteX419" fmla="*/ 2438505 w 4075375"/>
                  <a:gd name="connsiteY419" fmla="*/ 439615 h 4180016"/>
                  <a:gd name="connsiteX420" fmla="*/ 2450228 w 4075375"/>
                  <a:gd name="connsiteY420" fmla="*/ 404446 h 4180016"/>
                  <a:gd name="connsiteX421" fmla="*/ 2456089 w 4075375"/>
                  <a:gd name="connsiteY421" fmla="*/ 381000 h 4180016"/>
                  <a:gd name="connsiteX422" fmla="*/ 2467813 w 4075375"/>
                  <a:gd name="connsiteY422" fmla="*/ 345831 h 4180016"/>
                  <a:gd name="connsiteX423" fmla="*/ 2456089 w 4075375"/>
                  <a:gd name="connsiteY423" fmla="*/ 304800 h 4180016"/>
                  <a:gd name="connsiteX424" fmla="*/ 2409197 w 4075375"/>
                  <a:gd name="connsiteY424" fmla="*/ 322384 h 4180016"/>
                  <a:gd name="connsiteX425" fmla="*/ 2385751 w 4075375"/>
                  <a:gd name="connsiteY425" fmla="*/ 345831 h 4180016"/>
                  <a:gd name="connsiteX426" fmla="*/ 2374028 w 4075375"/>
                  <a:gd name="connsiteY426" fmla="*/ 369277 h 4180016"/>
                  <a:gd name="connsiteX427" fmla="*/ 2321274 w 4075375"/>
                  <a:gd name="connsiteY427" fmla="*/ 398584 h 4180016"/>
                  <a:gd name="connsiteX428" fmla="*/ 2268520 w 4075375"/>
                  <a:gd name="connsiteY428" fmla="*/ 404446 h 4180016"/>
                  <a:gd name="connsiteX429" fmla="*/ 2250936 w 4075375"/>
                  <a:gd name="connsiteY429" fmla="*/ 416169 h 4180016"/>
                  <a:gd name="connsiteX430" fmla="*/ 2227489 w 4075375"/>
                  <a:gd name="connsiteY430" fmla="*/ 422031 h 4180016"/>
                  <a:gd name="connsiteX431" fmla="*/ 2209905 w 4075375"/>
                  <a:gd name="connsiteY431" fmla="*/ 427892 h 4180016"/>
                  <a:gd name="connsiteX432" fmla="*/ 2198182 w 4075375"/>
                  <a:gd name="connsiteY432" fmla="*/ 445477 h 4180016"/>
                  <a:gd name="connsiteX433" fmla="*/ 2086813 w 4075375"/>
                  <a:gd name="connsiteY433" fmla="*/ 580292 h 4180016"/>
                  <a:gd name="connsiteX434" fmla="*/ 1934413 w 4075375"/>
                  <a:gd name="connsiteY434" fmla="*/ 597877 h 4180016"/>
                  <a:gd name="connsiteX435" fmla="*/ 1864074 w 4075375"/>
                  <a:gd name="connsiteY435" fmla="*/ 703384 h 4180016"/>
                  <a:gd name="connsiteX436" fmla="*/ 1817182 w 4075375"/>
                  <a:gd name="connsiteY436" fmla="*/ 720969 h 4180016"/>
                  <a:gd name="connsiteX437" fmla="*/ 1811320 w 4075375"/>
                  <a:gd name="connsiteY437" fmla="*/ 738554 h 4180016"/>
                  <a:gd name="connsiteX438" fmla="*/ 1770289 w 4075375"/>
                  <a:gd name="connsiteY438" fmla="*/ 756138 h 4180016"/>
                  <a:gd name="connsiteX439" fmla="*/ 1752705 w 4075375"/>
                  <a:gd name="connsiteY439" fmla="*/ 767861 h 4180016"/>
                  <a:gd name="connsiteX440" fmla="*/ 1705813 w 4075375"/>
                  <a:gd name="connsiteY440" fmla="*/ 767861 h 4180016"/>
                  <a:gd name="connsiteX441" fmla="*/ 1612028 w 4075375"/>
                  <a:gd name="connsiteY441" fmla="*/ 855784 h 4180016"/>
                  <a:gd name="connsiteX442" fmla="*/ 1471351 w 4075375"/>
                  <a:gd name="connsiteY442" fmla="*/ 750277 h 4180016"/>
                  <a:gd name="connsiteX443" fmla="*/ 1424459 w 4075375"/>
                  <a:gd name="connsiteY443" fmla="*/ 732692 h 4180016"/>
                  <a:gd name="connsiteX444" fmla="*/ 1406874 w 4075375"/>
                  <a:gd name="connsiteY444" fmla="*/ 726831 h 4180016"/>
                  <a:gd name="connsiteX445" fmla="*/ 1383428 w 4075375"/>
                  <a:gd name="connsiteY445" fmla="*/ 732692 h 4180016"/>
                  <a:gd name="connsiteX446" fmla="*/ 1348259 w 4075375"/>
                  <a:gd name="connsiteY446" fmla="*/ 762000 h 4180016"/>
                  <a:gd name="connsiteX447" fmla="*/ 1313089 w 4075375"/>
                  <a:gd name="connsiteY447" fmla="*/ 756138 h 4180016"/>
                  <a:gd name="connsiteX448" fmla="*/ 1307228 w 4075375"/>
                  <a:gd name="connsiteY448" fmla="*/ 621323 h 4180016"/>
                  <a:gd name="connsiteX449" fmla="*/ 1289643 w 4075375"/>
                  <a:gd name="connsiteY449" fmla="*/ 615461 h 4180016"/>
                  <a:gd name="connsiteX450" fmla="*/ 1260336 w 4075375"/>
                  <a:gd name="connsiteY450" fmla="*/ 621323 h 4180016"/>
                  <a:gd name="connsiteX451" fmla="*/ 1225166 w 4075375"/>
                  <a:gd name="connsiteY451" fmla="*/ 615461 h 4180016"/>
                  <a:gd name="connsiteX452" fmla="*/ 1213443 w 4075375"/>
                  <a:gd name="connsiteY452" fmla="*/ 580292 h 4180016"/>
                  <a:gd name="connsiteX453" fmla="*/ 1219305 w 4075375"/>
                  <a:gd name="connsiteY453" fmla="*/ 533400 h 4180016"/>
                  <a:gd name="connsiteX454" fmla="*/ 1231028 w 4075375"/>
                  <a:gd name="connsiteY454" fmla="*/ 515815 h 4180016"/>
                  <a:gd name="connsiteX455" fmla="*/ 1266197 w 4075375"/>
                  <a:gd name="connsiteY455" fmla="*/ 498231 h 4180016"/>
                  <a:gd name="connsiteX456" fmla="*/ 1318951 w 4075375"/>
                  <a:gd name="connsiteY456" fmla="*/ 486507 h 4180016"/>
                  <a:gd name="connsiteX457" fmla="*/ 1401013 w 4075375"/>
                  <a:gd name="connsiteY457" fmla="*/ 498231 h 4180016"/>
                  <a:gd name="connsiteX458" fmla="*/ 1418597 w 4075375"/>
                  <a:gd name="connsiteY458" fmla="*/ 509954 h 4180016"/>
                  <a:gd name="connsiteX459" fmla="*/ 1442043 w 4075375"/>
                  <a:gd name="connsiteY459" fmla="*/ 545123 h 4180016"/>
                  <a:gd name="connsiteX460" fmla="*/ 1465489 w 4075375"/>
                  <a:gd name="connsiteY460" fmla="*/ 609600 h 4180016"/>
                  <a:gd name="connsiteX461" fmla="*/ 1477213 w 4075375"/>
                  <a:gd name="connsiteY461" fmla="*/ 621323 h 4180016"/>
                  <a:gd name="connsiteX462" fmla="*/ 1494797 w 4075375"/>
                  <a:gd name="connsiteY462" fmla="*/ 627184 h 4180016"/>
                  <a:gd name="connsiteX463" fmla="*/ 1518243 w 4075375"/>
                  <a:gd name="connsiteY463" fmla="*/ 621323 h 4180016"/>
                  <a:gd name="connsiteX464" fmla="*/ 1576859 w 4075375"/>
                  <a:gd name="connsiteY464" fmla="*/ 615461 h 4180016"/>
                  <a:gd name="connsiteX465" fmla="*/ 1588582 w 4075375"/>
                  <a:gd name="connsiteY465" fmla="*/ 597877 h 4180016"/>
                  <a:gd name="connsiteX466" fmla="*/ 1582720 w 4075375"/>
                  <a:gd name="connsiteY466" fmla="*/ 545123 h 4180016"/>
                  <a:gd name="connsiteX467" fmla="*/ 1553413 w 4075375"/>
                  <a:gd name="connsiteY467" fmla="*/ 539261 h 4180016"/>
                  <a:gd name="connsiteX468" fmla="*/ 1535828 w 4075375"/>
                  <a:gd name="connsiteY468" fmla="*/ 527538 h 4180016"/>
                  <a:gd name="connsiteX469" fmla="*/ 1477213 w 4075375"/>
                  <a:gd name="connsiteY469" fmla="*/ 515815 h 4180016"/>
                  <a:gd name="connsiteX470" fmla="*/ 1447905 w 4075375"/>
                  <a:gd name="connsiteY470" fmla="*/ 486507 h 4180016"/>
                  <a:gd name="connsiteX471" fmla="*/ 1430320 w 4075375"/>
                  <a:gd name="connsiteY471" fmla="*/ 474784 h 4180016"/>
                  <a:gd name="connsiteX472" fmla="*/ 1412736 w 4075375"/>
                  <a:gd name="connsiteY472" fmla="*/ 439615 h 4180016"/>
                  <a:gd name="connsiteX473" fmla="*/ 1395151 w 4075375"/>
                  <a:gd name="connsiteY473" fmla="*/ 410307 h 4180016"/>
                  <a:gd name="connsiteX474" fmla="*/ 1377566 w 4075375"/>
                  <a:gd name="connsiteY474" fmla="*/ 339969 h 4180016"/>
                  <a:gd name="connsiteX475" fmla="*/ 1371705 w 4075375"/>
                  <a:gd name="connsiteY475" fmla="*/ 322384 h 4180016"/>
                  <a:gd name="connsiteX476" fmla="*/ 1354120 w 4075375"/>
                  <a:gd name="connsiteY476" fmla="*/ 263769 h 4180016"/>
                  <a:gd name="connsiteX477" fmla="*/ 1348259 w 4075375"/>
                  <a:gd name="connsiteY477" fmla="*/ 246184 h 4180016"/>
                  <a:gd name="connsiteX478" fmla="*/ 1342397 w 4075375"/>
                  <a:gd name="connsiteY478" fmla="*/ 222738 h 4180016"/>
                  <a:gd name="connsiteX479" fmla="*/ 1324813 w 4075375"/>
                  <a:gd name="connsiteY479" fmla="*/ 216877 h 4180016"/>
                  <a:gd name="connsiteX480" fmla="*/ 1213443 w 4075375"/>
                  <a:gd name="connsiteY480" fmla="*/ 228600 h 4180016"/>
                  <a:gd name="connsiteX481" fmla="*/ 1195859 w 4075375"/>
                  <a:gd name="connsiteY481" fmla="*/ 240323 h 4180016"/>
                  <a:gd name="connsiteX482" fmla="*/ 1178274 w 4075375"/>
                  <a:gd name="connsiteY482" fmla="*/ 246184 h 4180016"/>
                  <a:gd name="connsiteX483" fmla="*/ 1154828 w 4075375"/>
                  <a:gd name="connsiteY483" fmla="*/ 263769 h 4180016"/>
                  <a:gd name="connsiteX484" fmla="*/ 1066905 w 4075375"/>
                  <a:gd name="connsiteY484" fmla="*/ 252046 h 4180016"/>
                  <a:gd name="connsiteX485" fmla="*/ 1025874 w 4075375"/>
                  <a:gd name="connsiteY485" fmla="*/ 228600 h 4180016"/>
                  <a:gd name="connsiteX486" fmla="*/ 1008289 w 4075375"/>
                  <a:gd name="connsiteY486" fmla="*/ 216877 h 4180016"/>
                  <a:gd name="connsiteX487" fmla="*/ 978982 w 4075375"/>
                  <a:gd name="connsiteY487" fmla="*/ 211015 h 4180016"/>
                  <a:gd name="connsiteX488" fmla="*/ 949674 w 4075375"/>
                  <a:gd name="connsiteY488" fmla="*/ 205154 h 4180016"/>
                  <a:gd name="connsiteX489" fmla="*/ 808997 w 4075375"/>
                  <a:gd name="connsiteY489" fmla="*/ 720969 h 4180016"/>
                  <a:gd name="connsiteX490" fmla="*/ 580397 w 4075375"/>
                  <a:gd name="connsiteY490" fmla="*/ 621323 h 4180016"/>
                  <a:gd name="connsiteX491" fmla="*/ 574536 w 4075375"/>
                  <a:gd name="connsiteY491" fmla="*/ 433754 h 4180016"/>
                  <a:gd name="connsiteX492" fmla="*/ 615566 w 4075375"/>
                  <a:gd name="connsiteY492" fmla="*/ 392723 h 4180016"/>
                  <a:gd name="connsiteX493" fmla="*/ 650736 w 4075375"/>
                  <a:gd name="connsiteY493" fmla="*/ 369277 h 4180016"/>
                  <a:gd name="connsiteX494" fmla="*/ 668320 w 4075375"/>
                  <a:gd name="connsiteY494" fmla="*/ 357554 h 4180016"/>
                  <a:gd name="connsiteX495" fmla="*/ 680043 w 4075375"/>
                  <a:gd name="connsiteY495" fmla="*/ 339969 h 4180016"/>
                  <a:gd name="connsiteX496" fmla="*/ 656597 w 4075375"/>
                  <a:gd name="connsiteY496" fmla="*/ 298938 h 4180016"/>
                  <a:gd name="connsiteX497" fmla="*/ 633151 w 4075375"/>
                  <a:gd name="connsiteY497" fmla="*/ 281354 h 4180016"/>
                  <a:gd name="connsiteX498" fmla="*/ 597982 w 4075375"/>
                  <a:gd name="connsiteY498" fmla="*/ 257907 h 4180016"/>
                  <a:gd name="connsiteX499" fmla="*/ 580397 w 4075375"/>
                  <a:gd name="connsiteY499" fmla="*/ 222738 h 4180016"/>
                  <a:gd name="connsiteX500" fmla="*/ 527643 w 4075375"/>
                  <a:gd name="connsiteY500" fmla="*/ 246184 h 4180016"/>
                  <a:gd name="connsiteX501" fmla="*/ 510059 w 4075375"/>
                  <a:gd name="connsiteY501" fmla="*/ 363415 h 4180016"/>
                  <a:gd name="connsiteX502" fmla="*/ 492474 w 4075375"/>
                  <a:gd name="connsiteY502" fmla="*/ 375138 h 4180016"/>
                  <a:gd name="connsiteX503" fmla="*/ 445582 w 4075375"/>
                  <a:gd name="connsiteY503" fmla="*/ 369277 h 4180016"/>
                  <a:gd name="connsiteX504" fmla="*/ 410413 w 4075375"/>
                  <a:gd name="connsiteY504" fmla="*/ 334107 h 4180016"/>
                  <a:gd name="connsiteX505" fmla="*/ 375243 w 4075375"/>
                  <a:gd name="connsiteY505" fmla="*/ 322384 h 4180016"/>
                  <a:gd name="connsiteX506" fmla="*/ 357659 w 4075375"/>
                  <a:gd name="connsiteY506" fmla="*/ 316523 h 4180016"/>
                  <a:gd name="connsiteX507" fmla="*/ 328351 w 4075375"/>
                  <a:gd name="connsiteY507" fmla="*/ 322384 h 4180016"/>
                  <a:gd name="connsiteX508" fmla="*/ 310766 w 4075375"/>
                  <a:gd name="connsiteY508" fmla="*/ 357554 h 4180016"/>
                  <a:gd name="connsiteX509" fmla="*/ 275597 w 4075375"/>
                  <a:gd name="connsiteY509" fmla="*/ 375138 h 4180016"/>
                  <a:gd name="connsiteX510" fmla="*/ 140782 w 4075375"/>
                  <a:gd name="connsiteY510" fmla="*/ 363415 h 4180016"/>
                  <a:gd name="connsiteX511" fmla="*/ 111474 w 4075375"/>
                  <a:gd name="connsiteY511" fmla="*/ 345831 h 4180016"/>
                  <a:gd name="connsiteX512" fmla="*/ 70443 w 4075375"/>
                  <a:gd name="connsiteY512" fmla="*/ 334107 h 4180016"/>
                  <a:gd name="connsiteX513" fmla="*/ 46997 w 4075375"/>
                  <a:gd name="connsiteY513" fmla="*/ 316523 h 4180016"/>
                  <a:gd name="connsiteX514" fmla="*/ 29413 w 4075375"/>
                  <a:gd name="connsiteY514" fmla="*/ 310661 h 4180016"/>
                  <a:gd name="connsiteX515" fmla="*/ 5966 w 4075375"/>
                  <a:gd name="connsiteY515" fmla="*/ 275492 h 4180016"/>
                  <a:gd name="connsiteX516" fmla="*/ 105 w 4075375"/>
                  <a:gd name="connsiteY516" fmla="*/ 257907 h 4180016"/>
                  <a:gd name="connsiteX517" fmla="*/ 35274 w 4075375"/>
                  <a:gd name="connsiteY517" fmla="*/ 216877 h 4180016"/>
                  <a:gd name="connsiteX518" fmla="*/ 52859 w 4075375"/>
                  <a:gd name="connsiteY518" fmla="*/ 205154 h 4180016"/>
                  <a:gd name="connsiteX519" fmla="*/ 88028 w 4075375"/>
                  <a:gd name="connsiteY519" fmla="*/ 169984 h 4180016"/>
                  <a:gd name="connsiteX520" fmla="*/ 99751 w 4075375"/>
                  <a:gd name="connsiteY520" fmla="*/ 134815 h 4180016"/>
                  <a:gd name="connsiteX521" fmla="*/ 111474 w 4075375"/>
                  <a:gd name="connsiteY521" fmla="*/ 117231 h 4180016"/>
                  <a:gd name="connsiteX522" fmla="*/ 129059 w 4075375"/>
                  <a:gd name="connsiteY522" fmla="*/ 76200 h 4180016"/>
                  <a:gd name="connsiteX523" fmla="*/ 152505 w 4075375"/>
                  <a:gd name="connsiteY523" fmla="*/ 64477 h 4180016"/>
                  <a:gd name="connsiteX524" fmla="*/ 164228 w 4075375"/>
                  <a:gd name="connsiteY524" fmla="*/ 29307 h 4180016"/>
                  <a:gd name="connsiteX0" fmla="*/ 164228 w 4075375"/>
                  <a:gd name="connsiteY0" fmla="*/ 29307 h 4180016"/>
                  <a:gd name="connsiteX1" fmla="*/ 2766751 w 4075375"/>
                  <a:gd name="connsiteY1" fmla="*/ 0 h 4180016"/>
                  <a:gd name="connsiteX2" fmla="*/ 2983628 w 4075375"/>
                  <a:gd name="connsiteY2" fmla="*/ 2960077 h 4180016"/>
                  <a:gd name="connsiteX3" fmla="*/ 4009397 w 4075375"/>
                  <a:gd name="connsiteY3" fmla="*/ 2965938 h 4180016"/>
                  <a:gd name="connsiteX4" fmla="*/ 4056289 w 4075375"/>
                  <a:gd name="connsiteY4" fmla="*/ 3001107 h 4180016"/>
                  <a:gd name="connsiteX5" fmla="*/ 4068013 w 4075375"/>
                  <a:gd name="connsiteY5" fmla="*/ 3089031 h 4180016"/>
                  <a:gd name="connsiteX6" fmla="*/ 4038705 w 4075375"/>
                  <a:gd name="connsiteY6" fmla="*/ 3083169 h 4180016"/>
                  <a:gd name="connsiteX7" fmla="*/ 4021120 w 4075375"/>
                  <a:gd name="connsiteY7" fmla="*/ 3071446 h 4180016"/>
                  <a:gd name="connsiteX8" fmla="*/ 3980089 w 4075375"/>
                  <a:gd name="connsiteY8" fmla="*/ 3059723 h 4180016"/>
                  <a:gd name="connsiteX9" fmla="*/ 3962505 w 4075375"/>
                  <a:gd name="connsiteY9" fmla="*/ 3065584 h 4180016"/>
                  <a:gd name="connsiteX10" fmla="*/ 3980089 w 4075375"/>
                  <a:gd name="connsiteY10" fmla="*/ 3130061 h 4180016"/>
                  <a:gd name="connsiteX11" fmla="*/ 3991813 w 4075375"/>
                  <a:gd name="connsiteY11" fmla="*/ 3141784 h 4180016"/>
                  <a:gd name="connsiteX12" fmla="*/ 3997674 w 4075375"/>
                  <a:gd name="connsiteY12" fmla="*/ 3159369 h 4180016"/>
                  <a:gd name="connsiteX13" fmla="*/ 3968366 w 4075375"/>
                  <a:gd name="connsiteY13" fmla="*/ 3182815 h 4180016"/>
                  <a:gd name="connsiteX14" fmla="*/ 3974228 w 4075375"/>
                  <a:gd name="connsiteY14" fmla="*/ 3206261 h 4180016"/>
                  <a:gd name="connsiteX15" fmla="*/ 4003536 w 4075375"/>
                  <a:gd name="connsiteY15" fmla="*/ 3235569 h 4180016"/>
                  <a:gd name="connsiteX16" fmla="*/ 4032843 w 4075375"/>
                  <a:gd name="connsiteY16" fmla="*/ 3241431 h 4180016"/>
                  <a:gd name="connsiteX17" fmla="*/ 4073874 w 4075375"/>
                  <a:gd name="connsiteY17" fmla="*/ 3247292 h 4180016"/>
                  <a:gd name="connsiteX18" fmla="*/ 4062151 w 4075375"/>
                  <a:gd name="connsiteY18" fmla="*/ 3288323 h 4180016"/>
                  <a:gd name="connsiteX19" fmla="*/ 4044566 w 4075375"/>
                  <a:gd name="connsiteY19" fmla="*/ 3311769 h 4180016"/>
                  <a:gd name="connsiteX20" fmla="*/ 4009397 w 4075375"/>
                  <a:gd name="connsiteY20" fmla="*/ 3346938 h 4180016"/>
                  <a:gd name="connsiteX21" fmla="*/ 4003536 w 4075375"/>
                  <a:gd name="connsiteY21" fmla="*/ 3364523 h 4180016"/>
                  <a:gd name="connsiteX22" fmla="*/ 3991813 w 4075375"/>
                  <a:gd name="connsiteY22" fmla="*/ 3382107 h 4180016"/>
                  <a:gd name="connsiteX23" fmla="*/ 3985951 w 4075375"/>
                  <a:gd name="connsiteY23" fmla="*/ 3405554 h 4180016"/>
                  <a:gd name="connsiteX24" fmla="*/ 3974228 w 4075375"/>
                  <a:gd name="connsiteY24" fmla="*/ 3440723 h 4180016"/>
                  <a:gd name="connsiteX25" fmla="*/ 3968366 w 4075375"/>
                  <a:gd name="connsiteY25" fmla="*/ 3464169 h 4180016"/>
                  <a:gd name="connsiteX26" fmla="*/ 3950782 w 4075375"/>
                  <a:gd name="connsiteY26" fmla="*/ 3481754 h 4180016"/>
                  <a:gd name="connsiteX27" fmla="*/ 3915613 w 4075375"/>
                  <a:gd name="connsiteY27" fmla="*/ 3499338 h 4180016"/>
                  <a:gd name="connsiteX28" fmla="*/ 3892166 w 4075375"/>
                  <a:gd name="connsiteY28" fmla="*/ 3493477 h 4180016"/>
                  <a:gd name="connsiteX29" fmla="*/ 3874582 w 4075375"/>
                  <a:gd name="connsiteY29" fmla="*/ 3411415 h 4180016"/>
                  <a:gd name="connsiteX30" fmla="*/ 3856997 w 4075375"/>
                  <a:gd name="connsiteY30" fmla="*/ 3417277 h 4180016"/>
                  <a:gd name="connsiteX31" fmla="*/ 3833551 w 4075375"/>
                  <a:gd name="connsiteY31" fmla="*/ 3452446 h 4180016"/>
                  <a:gd name="connsiteX32" fmla="*/ 3827689 w 4075375"/>
                  <a:gd name="connsiteY32" fmla="*/ 3475892 h 4180016"/>
                  <a:gd name="connsiteX33" fmla="*/ 3815966 w 4075375"/>
                  <a:gd name="connsiteY33" fmla="*/ 3493477 h 4180016"/>
                  <a:gd name="connsiteX34" fmla="*/ 3780797 w 4075375"/>
                  <a:gd name="connsiteY34" fmla="*/ 3528646 h 4180016"/>
                  <a:gd name="connsiteX35" fmla="*/ 3774936 w 4075375"/>
                  <a:gd name="connsiteY35" fmla="*/ 3628292 h 4180016"/>
                  <a:gd name="connsiteX36" fmla="*/ 3763213 w 4075375"/>
                  <a:gd name="connsiteY36" fmla="*/ 3645877 h 4180016"/>
                  <a:gd name="connsiteX37" fmla="*/ 3745628 w 4075375"/>
                  <a:gd name="connsiteY37" fmla="*/ 3698631 h 4180016"/>
                  <a:gd name="connsiteX38" fmla="*/ 3739766 w 4075375"/>
                  <a:gd name="connsiteY38" fmla="*/ 3780692 h 4180016"/>
                  <a:gd name="connsiteX39" fmla="*/ 3722182 w 4075375"/>
                  <a:gd name="connsiteY39" fmla="*/ 3786554 h 4180016"/>
                  <a:gd name="connsiteX40" fmla="*/ 3622536 w 4075375"/>
                  <a:gd name="connsiteY40" fmla="*/ 3798277 h 4180016"/>
                  <a:gd name="connsiteX41" fmla="*/ 3604951 w 4075375"/>
                  <a:gd name="connsiteY41" fmla="*/ 3839307 h 4180016"/>
                  <a:gd name="connsiteX42" fmla="*/ 3593228 w 4075375"/>
                  <a:gd name="connsiteY42" fmla="*/ 3874477 h 4180016"/>
                  <a:gd name="connsiteX43" fmla="*/ 3587366 w 4075375"/>
                  <a:gd name="connsiteY43" fmla="*/ 3892061 h 4180016"/>
                  <a:gd name="connsiteX44" fmla="*/ 3604951 w 4075375"/>
                  <a:gd name="connsiteY44" fmla="*/ 3903784 h 4180016"/>
                  <a:gd name="connsiteX45" fmla="*/ 3581505 w 4075375"/>
                  <a:gd name="connsiteY45" fmla="*/ 4003431 h 4180016"/>
                  <a:gd name="connsiteX46" fmla="*/ 3563920 w 4075375"/>
                  <a:gd name="connsiteY46" fmla="*/ 4009292 h 4180016"/>
                  <a:gd name="connsiteX47" fmla="*/ 3558059 w 4075375"/>
                  <a:gd name="connsiteY47" fmla="*/ 4015154 h 4180016"/>
                  <a:gd name="connsiteX48" fmla="*/ 3136028 w 4075375"/>
                  <a:gd name="connsiteY48" fmla="*/ 4050323 h 4180016"/>
                  <a:gd name="connsiteX49" fmla="*/ 3077413 w 4075375"/>
                  <a:gd name="connsiteY49" fmla="*/ 4108938 h 4180016"/>
                  <a:gd name="connsiteX50" fmla="*/ 3030520 w 4075375"/>
                  <a:gd name="connsiteY50" fmla="*/ 4085492 h 4180016"/>
                  <a:gd name="connsiteX51" fmla="*/ 3012936 w 4075375"/>
                  <a:gd name="connsiteY51" fmla="*/ 4073769 h 4180016"/>
                  <a:gd name="connsiteX52" fmla="*/ 2960182 w 4075375"/>
                  <a:gd name="connsiteY52" fmla="*/ 4091354 h 4180016"/>
                  <a:gd name="connsiteX53" fmla="*/ 2889843 w 4075375"/>
                  <a:gd name="connsiteY53" fmla="*/ 4108938 h 4180016"/>
                  <a:gd name="connsiteX54" fmla="*/ 2866397 w 4075375"/>
                  <a:gd name="connsiteY54" fmla="*/ 4114800 h 4180016"/>
                  <a:gd name="connsiteX55" fmla="*/ 2848813 w 4075375"/>
                  <a:gd name="connsiteY55" fmla="*/ 4126523 h 4180016"/>
                  <a:gd name="connsiteX56" fmla="*/ 2801920 w 4075375"/>
                  <a:gd name="connsiteY56" fmla="*/ 4138246 h 4180016"/>
                  <a:gd name="connsiteX57" fmla="*/ 2760889 w 4075375"/>
                  <a:gd name="connsiteY57" fmla="*/ 4149969 h 4180016"/>
                  <a:gd name="connsiteX58" fmla="*/ 2743305 w 4075375"/>
                  <a:gd name="connsiteY58" fmla="*/ 4161692 h 4180016"/>
                  <a:gd name="connsiteX59" fmla="*/ 2725720 w 4075375"/>
                  <a:gd name="connsiteY59" fmla="*/ 4179277 h 4180016"/>
                  <a:gd name="connsiteX60" fmla="*/ 2667105 w 4075375"/>
                  <a:gd name="connsiteY60" fmla="*/ 4173415 h 4180016"/>
                  <a:gd name="connsiteX61" fmla="*/ 2672966 w 4075375"/>
                  <a:gd name="connsiteY61" fmla="*/ 4144107 h 4180016"/>
                  <a:gd name="connsiteX62" fmla="*/ 2690551 w 4075375"/>
                  <a:gd name="connsiteY62" fmla="*/ 4126523 h 4180016"/>
                  <a:gd name="connsiteX63" fmla="*/ 2702274 w 4075375"/>
                  <a:gd name="connsiteY63" fmla="*/ 4103077 h 4180016"/>
                  <a:gd name="connsiteX64" fmla="*/ 2725720 w 4075375"/>
                  <a:gd name="connsiteY64" fmla="*/ 4009292 h 4180016"/>
                  <a:gd name="connsiteX65" fmla="*/ 2743305 w 4075375"/>
                  <a:gd name="connsiteY65" fmla="*/ 3991707 h 4180016"/>
                  <a:gd name="connsiteX66" fmla="*/ 2796059 w 4075375"/>
                  <a:gd name="connsiteY66" fmla="*/ 3968261 h 4180016"/>
                  <a:gd name="connsiteX67" fmla="*/ 2813643 w 4075375"/>
                  <a:gd name="connsiteY67" fmla="*/ 3962400 h 4180016"/>
                  <a:gd name="connsiteX68" fmla="*/ 2842951 w 4075375"/>
                  <a:gd name="connsiteY68" fmla="*/ 3927231 h 4180016"/>
                  <a:gd name="connsiteX69" fmla="*/ 2848813 w 4075375"/>
                  <a:gd name="connsiteY69" fmla="*/ 3909646 h 4180016"/>
                  <a:gd name="connsiteX70" fmla="*/ 2872259 w 4075375"/>
                  <a:gd name="connsiteY70" fmla="*/ 3874477 h 4180016"/>
                  <a:gd name="connsiteX71" fmla="*/ 2878120 w 4075375"/>
                  <a:gd name="connsiteY71" fmla="*/ 3856892 h 4180016"/>
                  <a:gd name="connsiteX72" fmla="*/ 2819505 w 4075375"/>
                  <a:gd name="connsiteY72" fmla="*/ 3845169 h 4180016"/>
                  <a:gd name="connsiteX73" fmla="*/ 2796059 w 4075375"/>
                  <a:gd name="connsiteY73" fmla="*/ 3856892 h 4180016"/>
                  <a:gd name="connsiteX74" fmla="*/ 2778474 w 4075375"/>
                  <a:gd name="connsiteY74" fmla="*/ 3874477 h 4180016"/>
                  <a:gd name="connsiteX75" fmla="*/ 2766751 w 4075375"/>
                  <a:gd name="connsiteY75" fmla="*/ 3892061 h 4180016"/>
                  <a:gd name="connsiteX76" fmla="*/ 2749166 w 4075375"/>
                  <a:gd name="connsiteY76" fmla="*/ 3897923 h 4180016"/>
                  <a:gd name="connsiteX77" fmla="*/ 2696413 w 4075375"/>
                  <a:gd name="connsiteY77" fmla="*/ 3892061 h 4180016"/>
                  <a:gd name="connsiteX78" fmla="*/ 2690551 w 4075375"/>
                  <a:gd name="connsiteY78" fmla="*/ 3874477 h 4180016"/>
                  <a:gd name="connsiteX79" fmla="*/ 2696413 w 4075375"/>
                  <a:gd name="connsiteY79" fmla="*/ 3821723 h 4180016"/>
                  <a:gd name="connsiteX80" fmla="*/ 2725720 w 4075375"/>
                  <a:gd name="connsiteY80" fmla="*/ 3804138 h 4180016"/>
                  <a:gd name="connsiteX81" fmla="*/ 2760889 w 4075375"/>
                  <a:gd name="connsiteY81" fmla="*/ 3786554 h 4180016"/>
                  <a:gd name="connsiteX82" fmla="*/ 2790197 w 4075375"/>
                  <a:gd name="connsiteY82" fmla="*/ 3757246 h 4180016"/>
                  <a:gd name="connsiteX83" fmla="*/ 2831228 w 4075375"/>
                  <a:gd name="connsiteY83" fmla="*/ 3722077 h 4180016"/>
                  <a:gd name="connsiteX84" fmla="*/ 2854674 w 4075375"/>
                  <a:gd name="connsiteY84" fmla="*/ 3716215 h 4180016"/>
                  <a:gd name="connsiteX85" fmla="*/ 2872259 w 4075375"/>
                  <a:gd name="connsiteY85" fmla="*/ 3710354 h 4180016"/>
                  <a:gd name="connsiteX86" fmla="*/ 2883982 w 4075375"/>
                  <a:gd name="connsiteY86" fmla="*/ 3692769 h 4180016"/>
                  <a:gd name="connsiteX87" fmla="*/ 2790197 w 4075375"/>
                  <a:gd name="connsiteY87" fmla="*/ 3669323 h 4180016"/>
                  <a:gd name="connsiteX88" fmla="*/ 2749166 w 4075375"/>
                  <a:gd name="connsiteY88" fmla="*/ 3675184 h 4180016"/>
                  <a:gd name="connsiteX89" fmla="*/ 2725720 w 4075375"/>
                  <a:gd name="connsiteY89" fmla="*/ 3686907 h 4180016"/>
                  <a:gd name="connsiteX90" fmla="*/ 2672966 w 4075375"/>
                  <a:gd name="connsiteY90" fmla="*/ 3698631 h 4180016"/>
                  <a:gd name="connsiteX91" fmla="*/ 2655382 w 4075375"/>
                  <a:gd name="connsiteY91" fmla="*/ 3716215 h 4180016"/>
                  <a:gd name="connsiteX92" fmla="*/ 2637797 w 4075375"/>
                  <a:gd name="connsiteY92" fmla="*/ 3722077 h 4180016"/>
                  <a:gd name="connsiteX93" fmla="*/ 2608489 w 4075375"/>
                  <a:gd name="connsiteY93" fmla="*/ 3745523 h 4180016"/>
                  <a:gd name="connsiteX94" fmla="*/ 2538151 w 4075375"/>
                  <a:gd name="connsiteY94" fmla="*/ 3739661 h 4180016"/>
                  <a:gd name="connsiteX95" fmla="*/ 2532289 w 4075375"/>
                  <a:gd name="connsiteY95" fmla="*/ 3716215 h 4180016"/>
                  <a:gd name="connsiteX96" fmla="*/ 2561597 w 4075375"/>
                  <a:gd name="connsiteY96" fmla="*/ 3634154 h 4180016"/>
                  <a:gd name="connsiteX97" fmla="*/ 2596766 w 4075375"/>
                  <a:gd name="connsiteY97" fmla="*/ 3598984 h 4180016"/>
                  <a:gd name="connsiteX98" fmla="*/ 2655382 w 4075375"/>
                  <a:gd name="connsiteY98" fmla="*/ 3581400 h 4180016"/>
                  <a:gd name="connsiteX99" fmla="*/ 2672966 w 4075375"/>
                  <a:gd name="connsiteY99" fmla="*/ 3575538 h 4180016"/>
                  <a:gd name="connsiteX100" fmla="*/ 2719859 w 4075375"/>
                  <a:gd name="connsiteY100" fmla="*/ 3563815 h 4180016"/>
                  <a:gd name="connsiteX101" fmla="*/ 2760889 w 4075375"/>
                  <a:gd name="connsiteY101" fmla="*/ 3546231 h 4180016"/>
                  <a:gd name="connsiteX102" fmla="*/ 2778474 w 4075375"/>
                  <a:gd name="connsiteY102" fmla="*/ 3511061 h 4180016"/>
                  <a:gd name="connsiteX103" fmla="*/ 2790197 w 4075375"/>
                  <a:gd name="connsiteY103" fmla="*/ 3493477 h 4180016"/>
                  <a:gd name="connsiteX104" fmla="*/ 2637797 w 4075375"/>
                  <a:gd name="connsiteY104" fmla="*/ 3470031 h 4180016"/>
                  <a:gd name="connsiteX105" fmla="*/ 2626074 w 4075375"/>
                  <a:gd name="connsiteY105" fmla="*/ 3452446 h 4180016"/>
                  <a:gd name="connsiteX106" fmla="*/ 2631936 w 4075375"/>
                  <a:gd name="connsiteY106" fmla="*/ 3370384 h 4180016"/>
                  <a:gd name="connsiteX107" fmla="*/ 2643659 w 4075375"/>
                  <a:gd name="connsiteY107" fmla="*/ 3352800 h 4180016"/>
                  <a:gd name="connsiteX108" fmla="*/ 2661243 w 4075375"/>
                  <a:gd name="connsiteY108" fmla="*/ 3335215 h 4180016"/>
                  <a:gd name="connsiteX109" fmla="*/ 2684689 w 4075375"/>
                  <a:gd name="connsiteY109" fmla="*/ 3305907 h 4180016"/>
                  <a:gd name="connsiteX110" fmla="*/ 2696413 w 4075375"/>
                  <a:gd name="connsiteY110" fmla="*/ 3253154 h 4180016"/>
                  <a:gd name="connsiteX111" fmla="*/ 2708136 w 4075375"/>
                  <a:gd name="connsiteY111" fmla="*/ 3206261 h 4180016"/>
                  <a:gd name="connsiteX112" fmla="*/ 2719859 w 4075375"/>
                  <a:gd name="connsiteY112" fmla="*/ 3153507 h 4180016"/>
                  <a:gd name="connsiteX113" fmla="*/ 2737443 w 4075375"/>
                  <a:gd name="connsiteY113" fmla="*/ 3135923 h 4180016"/>
                  <a:gd name="connsiteX114" fmla="*/ 2749166 w 4075375"/>
                  <a:gd name="connsiteY114" fmla="*/ 3100754 h 4180016"/>
                  <a:gd name="connsiteX115" fmla="*/ 2760889 w 4075375"/>
                  <a:gd name="connsiteY115" fmla="*/ 3012831 h 4180016"/>
                  <a:gd name="connsiteX116" fmla="*/ 2755028 w 4075375"/>
                  <a:gd name="connsiteY116" fmla="*/ 2989384 h 4180016"/>
                  <a:gd name="connsiteX117" fmla="*/ 2702274 w 4075375"/>
                  <a:gd name="connsiteY117" fmla="*/ 2989384 h 4180016"/>
                  <a:gd name="connsiteX118" fmla="*/ 2684689 w 4075375"/>
                  <a:gd name="connsiteY118" fmla="*/ 3012831 h 4180016"/>
                  <a:gd name="connsiteX119" fmla="*/ 2684689 w 4075375"/>
                  <a:gd name="connsiteY119" fmla="*/ 3147646 h 4180016"/>
                  <a:gd name="connsiteX120" fmla="*/ 2667105 w 4075375"/>
                  <a:gd name="connsiteY120" fmla="*/ 3165231 h 4180016"/>
                  <a:gd name="connsiteX121" fmla="*/ 2643659 w 4075375"/>
                  <a:gd name="connsiteY121" fmla="*/ 3217984 h 4180016"/>
                  <a:gd name="connsiteX122" fmla="*/ 2620213 w 4075375"/>
                  <a:gd name="connsiteY122" fmla="*/ 3229707 h 4180016"/>
                  <a:gd name="connsiteX123" fmla="*/ 2608489 w 4075375"/>
                  <a:gd name="connsiteY123" fmla="*/ 3241431 h 4180016"/>
                  <a:gd name="connsiteX124" fmla="*/ 2590905 w 4075375"/>
                  <a:gd name="connsiteY124" fmla="*/ 3311769 h 4180016"/>
                  <a:gd name="connsiteX125" fmla="*/ 2567459 w 4075375"/>
                  <a:gd name="connsiteY125" fmla="*/ 3370384 h 4180016"/>
                  <a:gd name="connsiteX126" fmla="*/ 2561597 w 4075375"/>
                  <a:gd name="connsiteY126" fmla="*/ 3387969 h 4180016"/>
                  <a:gd name="connsiteX127" fmla="*/ 2544013 w 4075375"/>
                  <a:gd name="connsiteY127" fmla="*/ 3405554 h 4180016"/>
                  <a:gd name="connsiteX128" fmla="*/ 2538151 w 4075375"/>
                  <a:gd name="connsiteY128" fmla="*/ 3434861 h 4180016"/>
                  <a:gd name="connsiteX129" fmla="*/ 2532289 w 4075375"/>
                  <a:gd name="connsiteY129" fmla="*/ 3470031 h 4180016"/>
                  <a:gd name="connsiteX130" fmla="*/ 2502982 w 4075375"/>
                  <a:gd name="connsiteY130" fmla="*/ 3458307 h 4180016"/>
                  <a:gd name="connsiteX131" fmla="*/ 2485397 w 4075375"/>
                  <a:gd name="connsiteY131" fmla="*/ 3423138 h 4180016"/>
                  <a:gd name="connsiteX132" fmla="*/ 2461951 w 4075375"/>
                  <a:gd name="connsiteY132" fmla="*/ 3376246 h 4180016"/>
                  <a:gd name="connsiteX133" fmla="*/ 2444366 w 4075375"/>
                  <a:gd name="connsiteY133" fmla="*/ 3341077 h 4180016"/>
                  <a:gd name="connsiteX134" fmla="*/ 2450228 w 4075375"/>
                  <a:gd name="connsiteY134" fmla="*/ 3300046 h 4180016"/>
                  <a:gd name="connsiteX135" fmla="*/ 2467813 w 4075375"/>
                  <a:gd name="connsiteY135" fmla="*/ 3294184 h 4180016"/>
                  <a:gd name="connsiteX136" fmla="*/ 2491259 w 4075375"/>
                  <a:gd name="connsiteY136" fmla="*/ 3259015 h 4180016"/>
                  <a:gd name="connsiteX137" fmla="*/ 2467813 w 4075375"/>
                  <a:gd name="connsiteY137" fmla="*/ 3212123 h 4180016"/>
                  <a:gd name="connsiteX138" fmla="*/ 2432643 w 4075375"/>
                  <a:gd name="connsiteY138" fmla="*/ 3200400 h 4180016"/>
                  <a:gd name="connsiteX139" fmla="*/ 2409197 w 4075375"/>
                  <a:gd name="connsiteY139" fmla="*/ 3212123 h 4180016"/>
                  <a:gd name="connsiteX140" fmla="*/ 2391613 w 4075375"/>
                  <a:gd name="connsiteY140" fmla="*/ 3253154 h 4180016"/>
                  <a:gd name="connsiteX141" fmla="*/ 2379889 w 4075375"/>
                  <a:gd name="connsiteY141" fmla="*/ 3264877 h 4180016"/>
                  <a:gd name="connsiteX142" fmla="*/ 2374028 w 4075375"/>
                  <a:gd name="connsiteY142" fmla="*/ 3282461 h 4180016"/>
                  <a:gd name="connsiteX143" fmla="*/ 2368166 w 4075375"/>
                  <a:gd name="connsiteY143" fmla="*/ 3305907 h 4180016"/>
                  <a:gd name="connsiteX144" fmla="*/ 2356443 w 4075375"/>
                  <a:gd name="connsiteY144" fmla="*/ 3341077 h 4180016"/>
                  <a:gd name="connsiteX145" fmla="*/ 2379889 w 4075375"/>
                  <a:gd name="connsiteY145" fmla="*/ 3393831 h 4180016"/>
                  <a:gd name="connsiteX146" fmla="*/ 2397474 w 4075375"/>
                  <a:gd name="connsiteY146" fmla="*/ 3399692 h 4180016"/>
                  <a:gd name="connsiteX147" fmla="*/ 2409197 w 4075375"/>
                  <a:gd name="connsiteY147" fmla="*/ 3452446 h 4180016"/>
                  <a:gd name="connsiteX148" fmla="*/ 2403336 w 4075375"/>
                  <a:gd name="connsiteY148" fmla="*/ 3470031 h 4180016"/>
                  <a:gd name="connsiteX149" fmla="*/ 2374028 w 4075375"/>
                  <a:gd name="connsiteY149" fmla="*/ 3505200 h 4180016"/>
                  <a:gd name="connsiteX150" fmla="*/ 2338859 w 4075375"/>
                  <a:gd name="connsiteY150" fmla="*/ 3493477 h 4180016"/>
                  <a:gd name="connsiteX151" fmla="*/ 2332997 w 4075375"/>
                  <a:gd name="connsiteY151" fmla="*/ 3458307 h 4180016"/>
                  <a:gd name="connsiteX152" fmla="*/ 2315413 w 4075375"/>
                  <a:gd name="connsiteY152" fmla="*/ 3434861 h 4180016"/>
                  <a:gd name="connsiteX153" fmla="*/ 2297828 w 4075375"/>
                  <a:gd name="connsiteY153" fmla="*/ 3399692 h 4180016"/>
                  <a:gd name="connsiteX154" fmla="*/ 2286105 w 4075375"/>
                  <a:gd name="connsiteY154" fmla="*/ 3364523 h 4180016"/>
                  <a:gd name="connsiteX155" fmla="*/ 2227489 w 4075375"/>
                  <a:gd name="connsiteY155" fmla="*/ 3335215 h 4180016"/>
                  <a:gd name="connsiteX156" fmla="*/ 2192320 w 4075375"/>
                  <a:gd name="connsiteY156" fmla="*/ 3300046 h 4180016"/>
                  <a:gd name="connsiteX157" fmla="*/ 2157151 w 4075375"/>
                  <a:gd name="connsiteY157" fmla="*/ 3288323 h 4180016"/>
                  <a:gd name="connsiteX158" fmla="*/ 2145428 w 4075375"/>
                  <a:gd name="connsiteY158" fmla="*/ 3270738 h 4180016"/>
                  <a:gd name="connsiteX159" fmla="*/ 2110259 w 4075375"/>
                  <a:gd name="connsiteY159" fmla="*/ 3235569 h 4180016"/>
                  <a:gd name="connsiteX160" fmla="*/ 2098536 w 4075375"/>
                  <a:gd name="connsiteY160" fmla="*/ 3212123 h 4180016"/>
                  <a:gd name="connsiteX161" fmla="*/ 2063366 w 4075375"/>
                  <a:gd name="connsiteY161" fmla="*/ 3176954 h 4180016"/>
                  <a:gd name="connsiteX162" fmla="*/ 2045782 w 4075375"/>
                  <a:gd name="connsiteY162" fmla="*/ 3182815 h 4180016"/>
                  <a:gd name="connsiteX163" fmla="*/ 2028197 w 4075375"/>
                  <a:gd name="connsiteY163" fmla="*/ 3206261 h 4180016"/>
                  <a:gd name="connsiteX164" fmla="*/ 1981305 w 4075375"/>
                  <a:gd name="connsiteY164" fmla="*/ 3200400 h 4180016"/>
                  <a:gd name="connsiteX165" fmla="*/ 1951997 w 4075375"/>
                  <a:gd name="connsiteY165" fmla="*/ 3188677 h 4180016"/>
                  <a:gd name="connsiteX166" fmla="*/ 1934413 w 4075375"/>
                  <a:gd name="connsiteY166" fmla="*/ 3182815 h 4180016"/>
                  <a:gd name="connsiteX167" fmla="*/ 1910966 w 4075375"/>
                  <a:gd name="connsiteY167" fmla="*/ 3153507 h 4180016"/>
                  <a:gd name="connsiteX168" fmla="*/ 1905105 w 4075375"/>
                  <a:gd name="connsiteY168" fmla="*/ 3100754 h 4180016"/>
                  <a:gd name="connsiteX169" fmla="*/ 1899243 w 4075375"/>
                  <a:gd name="connsiteY169" fmla="*/ 3042138 h 4180016"/>
                  <a:gd name="connsiteX170" fmla="*/ 1852351 w 4075375"/>
                  <a:gd name="connsiteY170" fmla="*/ 3018692 h 4180016"/>
                  <a:gd name="connsiteX171" fmla="*/ 1840628 w 4075375"/>
                  <a:gd name="connsiteY171" fmla="*/ 3001107 h 4180016"/>
                  <a:gd name="connsiteX172" fmla="*/ 1834766 w 4075375"/>
                  <a:gd name="connsiteY172" fmla="*/ 2983523 h 4180016"/>
                  <a:gd name="connsiteX173" fmla="*/ 1817182 w 4075375"/>
                  <a:gd name="connsiteY173" fmla="*/ 2971800 h 4180016"/>
                  <a:gd name="connsiteX174" fmla="*/ 1799597 w 4075375"/>
                  <a:gd name="connsiteY174" fmla="*/ 2924907 h 4180016"/>
                  <a:gd name="connsiteX175" fmla="*/ 1811320 w 4075375"/>
                  <a:gd name="connsiteY175" fmla="*/ 2907323 h 4180016"/>
                  <a:gd name="connsiteX176" fmla="*/ 1828905 w 4075375"/>
                  <a:gd name="connsiteY176" fmla="*/ 2895600 h 4180016"/>
                  <a:gd name="connsiteX177" fmla="*/ 1899243 w 4075375"/>
                  <a:gd name="connsiteY177" fmla="*/ 2901461 h 4180016"/>
                  <a:gd name="connsiteX178" fmla="*/ 1916828 w 4075375"/>
                  <a:gd name="connsiteY178" fmla="*/ 2907323 h 4180016"/>
                  <a:gd name="connsiteX179" fmla="*/ 1928551 w 4075375"/>
                  <a:gd name="connsiteY179" fmla="*/ 2924907 h 4180016"/>
                  <a:gd name="connsiteX180" fmla="*/ 1940274 w 4075375"/>
                  <a:gd name="connsiteY180" fmla="*/ 2936631 h 4180016"/>
                  <a:gd name="connsiteX181" fmla="*/ 1957859 w 4075375"/>
                  <a:gd name="connsiteY181" fmla="*/ 2930769 h 4180016"/>
                  <a:gd name="connsiteX182" fmla="*/ 1987166 w 4075375"/>
                  <a:gd name="connsiteY182" fmla="*/ 2872154 h 4180016"/>
                  <a:gd name="connsiteX183" fmla="*/ 1993028 w 4075375"/>
                  <a:gd name="connsiteY183" fmla="*/ 2842846 h 4180016"/>
                  <a:gd name="connsiteX184" fmla="*/ 2010613 w 4075375"/>
                  <a:gd name="connsiteY184" fmla="*/ 2825261 h 4180016"/>
                  <a:gd name="connsiteX185" fmla="*/ 2016474 w 4075375"/>
                  <a:gd name="connsiteY185" fmla="*/ 2807677 h 4180016"/>
                  <a:gd name="connsiteX186" fmla="*/ 2051643 w 4075375"/>
                  <a:gd name="connsiteY186" fmla="*/ 2778369 h 4180016"/>
                  <a:gd name="connsiteX187" fmla="*/ 2098536 w 4075375"/>
                  <a:gd name="connsiteY187" fmla="*/ 2784231 h 4180016"/>
                  <a:gd name="connsiteX188" fmla="*/ 2121982 w 4075375"/>
                  <a:gd name="connsiteY188" fmla="*/ 2825261 h 4180016"/>
                  <a:gd name="connsiteX189" fmla="*/ 2139566 w 4075375"/>
                  <a:gd name="connsiteY189" fmla="*/ 2831123 h 4180016"/>
                  <a:gd name="connsiteX190" fmla="*/ 2192320 w 4075375"/>
                  <a:gd name="connsiteY190" fmla="*/ 2825261 h 4180016"/>
                  <a:gd name="connsiteX191" fmla="*/ 2186459 w 4075375"/>
                  <a:gd name="connsiteY191" fmla="*/ 2778369 h 4180016"/>
                  <a:gd name="connsiteX192" fmla="*/ 2157151 w 4075375"/>
                  <a:gd name="connsiteY192" fmla="*/ 2749061 h 4180016"/>
                  <a:gd name="connsiteX193" fmla="*/ 2121982 w 4075375"/>
                  <a:gd name="connsiteY193" fmla="*/ 2743200 h 4180016"/>
                  <a:gd name="connsiteX194" fmla="*/ 2098536 w 4075375"/>
                  <a:gd name="connsiteY194" fmla="*/ 2737338 h 4180016"/>
                  <a:gd name="connsiteX195" fmla="*/ 2051643 w 4075375"/>
                  <a:gd name="connsiteY195" fmla="*/ 2725615 h 4180016"/>
                  <a:gd name="connsiteX196" fmla="*/ 1910966 w 4075375"/>
                  <a:gd name="connsiteY196" fmla="*/ 2719754 h 4180016"/>
                  <a:gd name="connsiteX197" fmla="*/ 1934413 w 4075375"/>
                  <a:gd name="connsiteY197" fmla="*/ 2631831 h 4180016"/>
                  <a:gd name="connsiteX198" fmla="*/ 1946136 w 4075375"/>
                  <a:gd name="connsiteY198" fmla="*/ 2620107 h 4180016"/>
                  <a:gd name="connsiteX199" fmla="*/ 1963720 w 4075375"/>
                  <a:gd name="connsiteY199" fmla="*/ 2614246 h 4180016"/>
                  <a:gd name="connsiteX200" fmla="*/ 2092674 w 4075375"/>
                  <a:gd name="connsiteY200" fmla="*/ 2625969 h 4180016"/>
                  <a:gd name="connsiteX201" fmla="*/ 2110259 w 4075375"/>
                  <a:gd name="connsiteY201" fmla="*/ 2631831 h 4180016"/>
                  <a:gd name="connsiteX202" fmla="*/ 2121982 w 4075375"/>
                  <a:gd name="connsiteY202" fmla="*/ 2649415 h 4180016"/>
                  <a:gd name="connsiteX203" fmla="*/ 2174736 w 4075375"/>
                  <a:gd name="connsiteY203" fmla="*/ 2678723 h 4180016"/>
                  <a:gd name="connsiteX204" fmla="*/ 2192320 w 4075375"/>
                  <a:gd name="connsiteY204" fmla="*/ 2690446 h 4180016"/>
                  <a:gd name="connsiteX205" fmla="*/ 2315413 w 4075375"/>
                  <a:gd name="connsiteY205" fmla="*/ 2696307 h 4180016"/>
                  <a:gd name="connsiteX206" fmla="*/ 2350582 w 4075375"/>
                  <a:gd name="connsiteY206" fmla="*/ 2713892 h 4180016"/>
                  <a:gd name="connsiteX207" fmla="*/ 2391613 w 4075375"/>
                  <a:gd name="connsiteY207" fmla="*/ 2737338 h 4180016"/>
                  <a:gd name="connsiteX208" fmla="*/ 2467813 w 4075375"/>
                  <a:gd name="connsiteY208" fmla="*/ 2725615 h 4180016"/>
                  <a:gd name="connsiteX209" fmla="*/ 2502982 w 4075375"/>
                  <a:gd name="connsiteY209" fmla="*/ 2702169 h 4180016"/>
                  <a:gd name="connsiteX210" fmla="*/ 2532289 w 4075375"/>
                  <a:gd name="connsiteY210" fmla="*/ 2643554 h 4180016"/>
                  <a:gd name="connsiteX211" fmla="*/ 2538151 w 4075375"/>
                  <a:gd name="connsiteY211" fmla="*/ 2625969 h 4180016"/>
                  <a:gd name="connsiteX212" fmla="*/ 2544013 w 4075375"/>
                  <a:gd name="connsiteY212" fmla="*/ 2608384 h 4180016"/>
                  <a:gd name="connsiteX213" fmla="*/ 2538151 w 4075375"/>
                  <a:gd name="connsiteY213" fmla="*/ 2579077 h 4180016"/>
                  <a:gd name="connsiteX214" fmla="*/ 2526428 w 4075375"/>
                  <a:gd name="connsiteY214" fmla="*/ 2538046 h 4180016"/>
                  <a:gd name="connsiteX215" fmla="*/ 2514705 w 4075375"/>
                  <a:gd name="connsiteY215" fmla="*/ 2479431 h 4180016"/>
                  <a:gd name="connsiteX216" fmla="*/ 2485397 w 4075375"/>
                  <a:gd name="connsiteY216" fmla="*/ 2450123 h 4180016"/>
                  <a:gd name="connsiteX217" fmla="*/ 2479536 w 4075375"/>
                  <a:gd name="connsiteY217" fmla="*/ 2432538 h 4180016"/>
                  <a:gd name="connsiteX218" fmla="*/ 2461951 w 4075375"/>
                  <a:gd name="connsiteY218" fmla="*/ 2391507 h 4180016"/>
                  <a:gd name="connsiteX219" fmla="*/ 2473674 w 4075375"/>
                  <a:gd name="connsiteY219" fmla="*/ 2309446 h 4180016"/>
                  <a:gd name="connsiteX220" fmla="*/ 2485397 w 4075375"/>
                  <a:gd name="connsiteY220" fmla="*/ 2274277 h 4180016"/>
                  <a:gd name="connsiteX221" fmla="*/ 2491259 w 4075375"/>
                  <a:gd name="connsiteY221" fmla="*/ 2256692 h 4180016"/>
                  <a:gd name="connsiteX222" fmla="*/ 2508843 w 4075375"/>
                  <a:gd name="connsiteY222" fmla="*/ 2244969 h 4180016"/>
                  <a:gd name="connsiteX223" fmla="*/ 2514705 w 4075375"/>
                  <a:gd name="connsiteY223" fmla="*/ 2227384 h 4180016"/>
                  <a:gd name="connsiteX224" fmla="*/ 2456089 w 4075375"/>
                  <a:gd name="connsiteY224" fmla="*/ 2221523 h 4180016"/>
                  <a:gd name="connsiteX225" fmla="*/ 2426782 w 4075375"/>
                  <a:gd name="connsiteY225" fmla="*/ 2250831 h 4180016"/>
                  <a:gd name="connsiteX226" fmla="*/ 2415059 w 4075375"/>
                  <a:gd name="connsiteY226" fmla="*/ 2286000 h 4180016"/>
                  <a:gd name="connsiteX227" fmla="*/ 2426782 w 4075375"/>
                  <a:gd name="connsiteY227" fmla="*/ 2356338 h 4180016"/>
                  <a:gd name="connsiteX228" fmla="*/ 2438505 w 4075375"/>
                  <a:gd name="connsiteY228" fmla="*/ 2391507 h 4180016"/>
                  <a:gd name="connsiteX229" fmla="*/ 2450228 w 4075375"/>
                  <a:gd name="connsiteY229" fmla="*/ 2409092 h 4180016"/>
                  <a:gd name="connsiteX230" fmla="*/ 2461951 w 4075375"/>
                  <a:gd name="connsiteY230" fmla="*/ 2473569 h 4180016"/>
                  <a:gd name="connsiteX231" fmla="*/ 2473674 w 4075375"/>
                  <a:gd name="connsiteY231" fmla="*/ 2520461 h 4180016"/>
                  <a:gd name="connsiteX232" fmla="*/ 2461951 w 4075375"/>
                  <a:gd name="connsiteY232" fmla="*/ 2596661 h 4180016"/>
                  <a:gd name="connsiteX233" fmla="*/ 2438505 w 4075375"/>
                  <a:gd name="connsiteY233" fmla="*/ 2631831 h 4180016"/>
                  <a:gd name="connsiteX234" fmla="*/ 2420920 w 4075375"/>
                  <a:gd name="connsiteY234" fmla="*/ 2643554 h 4180016"/>
                  <a:gd name="connsiteX235" fmla="*/ 2379889 w 4075375"/>
                  <a:gd name="connsiteY235" fmla="*/ 2637692 h 4180016"/>
                  <a:gd name="connsiteX236" fmla="*/ 2362305 w 4075375"/>
                  <a:gd name="connsiteY236" fmla="*/ 2625969 h 4180016"/>
                  <a:gd name="connsiteX237" fmla="*/ 2332997 w 4075375"/>
                  <a:gd name="connsiteY237" fmla="*/ 2614246 h 4180016"/>
                  <a:gd name="connsiteX238" fmla="*/ 2303689 w 4075375"/>
                  <a:gd name="connsiteY238" fmla="*/ 2608384 h 4180016"/>
                  <a:gd name="connsiteX239" fmla="*/ 2280243 w 4075375"/>
                  <a:gd name="connsiteY239" fmla="*/ 2602523 h 4180016"/>
                  <a:gd name="connsiteX240" fmla="*/ 2256797 w 4075375"/>
                  <a:gd name="connsiteY240" fmla="*/ 2567354 h 4180016"/>
                  <a:gd name="connsiteX241" fmla="*/ 2245074 w 4075375"/>
                  <a:gd name="connsiteY241" fmla="*/ 2549769 h 4180016"/>
                  <a:gd name="connsiteX242" fmla="*/ 2239213 w 4075375"/>
                  <a:gd name="connsiteY242" fmla="*/ 2532184 h 4180016"/>
                  <a:gd name="connsiteX243" fmla="*/ 2174736 w 4075375"/>
                  <a:gd name="connsiteY243" fmla="*/ 2526323 h 4180016"/>
                  <a:gd name="connsiteX244" fmla="*/ 2157151 w 4075375"/>
                  <a:gd name="connsiteY244" fmla="*/ 2520461 h 4180016"/>
                  <a:gd name="connsiteX245" fmla="*/ 2151289 w 4075375"/>
                  <a:gd name="connsiteY245" fmla="*/ 2502877 h 4180016"/>
                  <a:gd name="connsiteX246" fmla="*/ 2145428 w 4075375"/>
                  <a:gd name="connsiteY246" fmla="*/ 2473569 h 4180016"/>
                  <a:gd name="connsiteX247" fmla="*/ 2127843 w 4075375"/>
                  <a:gd name="connsiteY247" fmla="*/ 2467707 h 4180016"/>
                  <a:gd name="connsiteX248" fmla="*/ 2133705 w 4075375"/>
                  <a:gd name="connsiteY248" fmla="*/ 2432538 h 4180016"/>
                  <a:gd name="connsiteX249" fmla="*/ 2157151 w 4075375"/>
                  <a:gd name="connsiteY249" fmla="*/ 2426677 h 4180016"/>
                  <a:gd name="connsiteX250" fmla="*/ 2198182 w 4075375"/>
                  <a:gd name="connsiteY250" fmla="*/ 2414954 h 4180016"/>
                  <a:gd name="connsiteX251" fmla="*/ 2221628 w 4075375"/>
                  <a:gd name="connsiteY251" fmla="*/ 2379784 h 4180016"/>
                  <a:gd name="connsiteX252" fmla="*/ 2250936 w 4075375"/>
                  <a:gd name="connsiteY252" fmla="*/ 2332892 h 4180016"/>
                  <a:gd name="connsiteX253" fmla="*/ 2221628 w 4075375"/>
                  <a:gd name="connsiteY253" fmla="*/ 2268415 h 4180016"/>
                  <a:gd name="connsiteX254" fmla="*/ 2174736 w 4075375"/>
                  <a:gd name="connsiteY254" fmla="*/ 2274277 h 4180016"/>
                  <a:gd name="connsiteX255" fmla="*/ 2168874 w 4075375"/>
                  <a:gd name="connsiteY255" fmla="*/ 2291861 h 4180016"/>
                  <a:gd name="connsiteX256" fmla="*/ 2157151 w 4075375"/>
                  <a:gd name="connsiteY256" fmla="*/ 2315307 h 4180016"/>
                  <a:gd name="connsiteX257" fmla="*/ 2151289 w 4075375"/>
                  <a:gd name="connsiteY257" fmla="*/ 2338754 h 4180016"/>
                  <a:gd name="connsiteX258" fmla="*/ 2116120 w 4075375"/>
                  <a:gd name="connsiteY258" fmla="*/ 2373923 h 4180016"/>
                  <a:gd name="connsiteX259" fmla="*/ 2080951 w 4075375"/>
                  <a:gd name="connsiteY259" fmla="*/ 2379784 h 4180016"/>
                  <a:gd name="connsiteX260" fmla="*/ 2063366 w 4075375"/>
                  <a:gd name="connsiteY260" fmla="*/ 2373923 h 4180016"/>
                  <a:gd name="connsiteX261" fmla="*/ 2034059 w 4075375"/>
                  <a:gd name="connsiteY261" fmla="*/ 2315307 h 4180016"/>
                  <a:gd name="connsiteX262" fmla="*/ 1993028 w 4075375"/>
                  <a:gd name="connsiteY262" fmla="*/ 2297723 h 4180016"/>
                  <a:gd name="connsiteX263" fmla="*/ 1975443 w 4075375"/>
                  <a:gd name="connsiteY263" fmla="*/ 2209800 h 4180016"/>
                  <a:gd name="connsiteX264" fmla="*/ 1910966 w 4075375"/>
                  <a:gd name="connsiteY264" fmla="*/ 2215661 h 4180016"/>
                  <a:gd name="connsiteX265" fmla="*/ 1905105 w 4075375"/>
                  <a:gd name="connsiteY265" fmla="*/ 2250831 h 4180016"/>
                  <a:gd name="connsiteX266" fmla="*/ 1893382 w 4075375"/>
                  <a:gd name="connsiteY266" fmla="*/ 2297723 h 4180016"/>
                  <a:gd name="connsiteX267" fmla="*/ 1887520 w 4075375"/>
                  <a:gd name="connsiteY267" fmla="*/ 2362200 h 4180016"/>
                  <a:gd name="connsiteX268" fmla="*/ 1852351 w 4075375"/>
                  <a:gd name="connsiteY268" fmla="*/ 2432538 h 4180016"/>
                  <a:gd name="connsiteX269" fmla="*/ 1834766 w 4075375"/>
                  <a:gd name="connsiteY269" fmla="*/ 2450123 h 4180016"/>
                  <a:gd name="connsiteX270" fmla="*/ 1799597 w 4075375"/>
                  <a:gd name="connsiteY270" fmla="*/ 2373923 h 4180016"/>
                  <a:gd name="connsiteX271" fmla="*/ 1811320 w 4075375"/>
                  <a:gd name="connsiteY271" fmla="*/ 2356338 h 4180016"/>
                  <a:gd name="connsiteX272" fmla="*/ 1817182 w 4075375"/>
                  <a:gd name="connsiteY272" fmla="*/ 2338754 h 4180016"/>
                  <a:gd name="connsiteX273" fmla="*/ 1840628 w 4075375"/>
                  <a:gd name="connsiteY273" fmla="*/ 2303584 h 4180016"/>
                  <a:gd name="connsiteX274" fmla="*/ 1852351 w 4075375"/>
                  <a:gd name="connsiteY274" fmla="*/ 2203938 h 4180016"/>
                  <a:gd name="connsiteX275" fmla="*/ 1875797 w 4075375"/>
                  <a:gd name="connsiteY275" fmla="*/ 2151184 h 4180016"/>
                  <a:gd name="connsiteX276" fmla="*/ 1887520 w 4075375"/>
                  <a:gd name="connsiteY276" fmla="*/ 2127738 h 4180016"/>
                  <a:gd name="connsiteX277" fmla="*/ 1893382 w 4075375"/>
                  <a:gd name="connsiteY277" fmla="*/ 2110154 h 4180016"/>
                  <a:gd name="connsiteX278" fmla="*/ 1910966 w 4075375"/>
                  <a:gd name="connsiteY278" fmla="*/ 2104292 h 4180016"/>
                  <a:gd name="connsiteX279" fmla="*/ 1981305 w 4075375"/>
                  <a:gd name="connsiteY279" fmla="*/ 2121877 h 4180016"/>
                  <a:gd name="connsiteX280" fmla="*/ 1993028 w 4075375"/>
                  <a:gd name="connsiteY280" fmla="*/ 2139461 h 4180016"/>
                  <a:gd name="connsiteX281" fmla="*/ 2028197 w 4075375"/>
                  <a:gd name="connsiteY281" fmla="*/ 2174631 h 4180016"/>
                  <a:gd name="connsiteX282" fmla="*/ 2039920 w 4075375"/>
                  <a:gd name="connsiteY282" fmla="*/ 2192215 h 4180016"/>
                  <a:gd name="connsiteX283" fmla="*/ 2075089 w 4075375"/>
                  <a:gd name="connsiteY283" fmla="*/ 2209800 h 4180016"/>
                  <a:gd name="connsiteX284" fmla="*/ 2086813 w 4075375"/>
                  <a:gd name="connsiteY284" fmla="*/ 2221523 h 4180016"/>
                  <a:gd name="connsiteX285" fmla="*/ 2116120 w 4075375"/>
                  <a:gd name="connsiteY285" fmla="*/ 2239107 h 4180016"/>
                  <a:gd name="connsiteX286" fmla="*/ 2133705 w 4075375"/>
                  <a:gd name="connsiteY286" fmla="*/ 2250831 h 4180016"/>
                  <a:gd name="connsiteX287" fmla="*/ 2204043 w 4075375"/>
                  <a:gd name="connsiteY287" fmla="*/ 2239107 h 4180016"/>
                  <a:gd name="connsiteX288" fmla="*/ 2227489 w 4075375"/>
                  <a:gd name="connsiteY288" fmla="*/ 2221523 h 4180016"/>
                  <a:gd name="connsiteX289" fmla="*/ 2227489 w 4075375"/>
                  <a:gd name="connsiteY289" fmla="*/ 2162907 h 4180016"/>
                  <a:gd name="connsiteX290" fmla="*/ 2209905 w 4075375"/>
                  <a:gd name="connsiteY290" fmla="*/ 2151184 h 4180016"/>
                  <a:gd name="connsiteX291" fmla="*/ 2168874 w 4075375"/>
                  <a:gd name="connsiteY291" fmla="*/ 2157046 h 4180016"/>
                  <a:gd name="connsiteX292" fmla="*/ 2151289 w 4075375"/>
                  <a:gd name="connsiteY292" fmla="*/ 2180492 h 4180016"/>
                  <a:gd name="connsiteX293" fmla="*/ 2133705 w 4075375"/>
                  <a:gd name="connsiteY293" fmla="*/ 2186354 h 4180016"/>
                  <a:gd name="connsiteX294" fmla="*/ 2080951 w 4075375"/>
                  <a:gd name="connsiteY294" fmla="*/ 2180492 h 4180016"/>
                  <a:gd name="connsiteX295" fmla="*/ 2069228 w 4075375"/>
                  <a:gd name="connsiteY295" fmla="*/ 2145323 h 4180016"/>
                  <a:gd name="connsiteX296" fmla="*/ 2127843 w 4075375"/>
                  <a:gd name="connsiteY296" fmla="*/ 2057400 h 4180016"/>
                  <a:gd name="connsiteX297" fmla="*/ 2121982 w 4075375"/>
                  <a:gd name="connsiteY297" fmla="*/ 2016369 h 4180016"/>
                  <a:gd name="connsiteX298" fmla="*/ 2104397 w 4075375"/>
                  <a:gd name="connsiteY298" fmla="*/ 2010507 h 4180016"/>
                  <a:gd name="connsiteX299" fmla="*/ 2080951 w 4075375"/>
                  <a:gd name="connsiteY299" fmla="*/ 1998784 h 4180016"/>
                  <a:gd name="connsiteX300" fmla="*/ 2069228 w 4075375"/>
                  <a:gd name="connsiteY300" fmla="*/ 1981200 h 4180016"/>
                  <a:gd name="connsiteX301" fmla="*/ 2057505 w 4075375"/>
                  <a:gd name="connsiteY301" fmla="*/ 1910861 h 4180016"/>
                  <a:gd name="connsiteX302" fmla="*/ 2034059 w 4075375"/>
                  <a:gd name="connsiteY302" fmla="*/ 1869831 h 4180016"/>
                  <a:gd name="connsiteX303" fmla="*/ 2010613 w 4075375"/>
                  <a:gd name="connsiteY303" fmla="*/ 1840523 h 4180016"/>
                  <a:gd name="connsiteX304" fmla="*/ 1993028 w 4075375"/>
                  <a:gd name="connsiteY304" fmla="*/ 1799492 h 4180016"/>
                  <a:gd name="connsiteX305" fmla="*/ 1951997 w 4075375"/>
                  <a:gd name="connsiteY305" fmla="*/ 1787769 h 4180016"/>
                  <a:gd name="connsiteX306" fmla="*/ 1969582 w 4075375"/>
                  <a:gd name="connsiteY306" fmla="*/ 1770184 h 4180016"/>
                  <a:gd name="connsiteX307" fmla="*/ 2080951 w 4075375"/>
                  <a:gd name="connsiteY307" fmla="*/ 1752600 h 4180016"/>
                  <a:gd name="connsiteX308" fmla="*/ 2098536 w 4075375"/>
                  <a:gd name="connsiteY308" fmla="*/ 1735015 h 4180016"/>
                  <a:gd name="connsiteX309" fmla="*/ 2116120 w 4075375"/>
                  <a:gd name="connsiteY309" fmla="*/ 1723292 h 4180016"/>
                  <a:gd name="connsiteX310" fmla="*/ 2157151 w 4075375"/>
                  <a:gd name="connsiteY310" fmla="*/ 1682261 h 4180016"/>
                  <a:gd name="connsiteX311" fmla="*/ 2157151 w 4075375"/>
                  <a:gd name="connsiteY311" fmla="*/ 1623646 h 4180016"/>
                  <a:gd name="connsiteX312" fmla="*/ 2139566 w 4075375"/>
                  <a:gd name="connsiteY312" fmla="*/ 1617784 h 4180016"/>
                  <a:gd name="connsiteX313" fmla="*/ 2121982 w 4075375"/>
                  <a:gd name="connsiteY313" fmla="*/ 1559169 h 4180016"/>
                  <a:gd name="connsiteX314" fmla="*/ 2133705 w 4075375"/>
                  <a:gd name="connsiteY314" fmla="*/ 1535723 h 4180016"/>
                  <a:gd name="connsiteX315" fmla="*/ 2163013 w 4075375"/>
                  <a:gd name="connsiteY315" fmla="*/ 1500554 h 4180016"/>
                  <a:gd name="connsiteX316" fmla="*/ 2174736 w 4075375"/>
                  <a:gd name="connsiteY316" fmla="*/ 1482969 h 4180016"/>
                  <a:gd name="connsiteX317" fmla="*/ 2198182 w 4075375"/>
                  <a:gd name="connsiteY317" fmla="*/ 1477107 h 4180016"/>
                  <a:gd name="connsiteX318" fmla="*/ 2215766 w 4075375"/>
                  <a:gd name="connsiteY318" fmla="*/ 1441938 h 4180016"/>
                  <a:gd name="connsiteX319" fmla="*/ 2221628 w 4075375"/>
                  <a:gd name="connsiteY319" fmla="*/ 1459523 h 4180016"/>
                  <a:gd name="connsiteX320" fmla="*/ 2239213 w 4075375"/>
                  <a:gd name="connsiteY320" fmla="*/ 1447800 h 4180016"/>
                  <a:gd name="connsiteX321" fmla="*/ 2268520 w 4075375"/>
                  <a:gd name="connsiteY321" fmla="*/ 1412631 h 4180016"/>
                  <a:gd name="connsiteX322" fmla="*/ 2286105 w 4075375"/>
                  <a:gd name="connsiteY322" fmla="*/ 1406769 h 4180016"/>
                  <a:gd name="connsiteX323" fmla="*/ 2309551 w 4075375"/>
                  <a:gd name="connsiteY323" fmla="*/ 1377461 h 4180016"/>
                  <a:gd name="connsiteX324" fmla="*/ 2315413 w 4075375"/>
                  <a:gd name="connsiteY324" fmla="*/ 1359877 h 4180016"/>
                  <a:gd name="connsiteX325" fmla="*/ 2327136 w 4075375"/>
                  <a:gd name="connsiteY325" fmla="*/ 1318846 h 4180016"/>
                  <a:gd name="connsiteX326" fmla="*/ 2315413 w 4075375"/>
                  <a:gd name="connsiteY326" fmla="*/ 1236784 h 4180016"/>
                  <a:gd name="connsiteX327" fmla="*/ 2303689 w 4075375"/>
                  <a:gd name="connsiteY327" fmla="*/ 1225061 h 4180016"/>
                  <a:gd name="connsiteX328" fmla="*/ 2309551 w 4075375"/>
                  <a:gd name="connsiteY328" fmla="*/ 1195754 h 4180016"/>
                  <a:gd name="connsiteX329" fmla="*/ 2327136 w 4075375"/>
                  <a:gd name="connsiteY329" fmla="*/ 1189892 h 4180016"/>
                  <a:gd name="connsiteX330" fmla="*/ 2362305 w 4075375"/>
                  <a:gd name="connsiteY330" fmla="*/ 1154723 h 4180016"/>
                  <a:gd name="connsiteX331" fmla="*/ 2344720 w 4075375"/>
                  <a:gd name="connsiteY331" fmla="*/ 1137138 h 4180016"/>
                  <a:gd name="connsiteX332" fmla="*/ 2286105 w 4075375"/>
                  <a:gd name="connsiteY332" fmla="*/ 1154723 h 4180016"/>
                  <a:gd name="connsiteX333" fmla="*/ 2280243 w 4075375"/>
                  <a:gd name="connsiteY333" fmla="*/ 1172307 h 4180016"/>
                  <a:gd name="connsiteX334" fmla="*/ 2274382 w 4075375"/>
                  <a:gd name="connsiteY334" fmla="*/ 1195754 h 4180016"/>
                  <a:gd name="connsiteX335" fmla="*/ 2262659 w 4075375"/>
                  <a:gd name="connsiteY335" fmla="*/ 1213338 h 4180016"/>
                  <a:gd name="connsiteX336" fmla="*/ 2268520 w 4075375"/>
                  <a:gd name="connsiteY336" fmla="*/ 1266092 h 4180016"/>
                  <a:gd name="connsiteX337" fmla="*/ 2286105 w 4075375"/>
                  <a:gd name="connsiteY337" fmla="*/ 1283677 h 4180016"/>
                  <a:gd name="connsiteX338" fmla="*/ 2297828 w 4075375"/>
                  <a:gd name="connsiteY338" fmla="*/ 1324707 h 4180016"/>
                  <a:gd name="connsiteX339" fmla="*/ 2280243 w 4075375"/>
                  <a:gd name="connsiteY339" fmla="*/ 1365738 h 4180016"/>
                  <a:gd name="connsiteX340" fmla="*/ 2262659 w 4075375"/>
                  <a:gd name="connsiteY340" fmla="*/ 1371600 h 4180016"/>
                  <a:gd name="connsiteX341" fmla="*/ 2198182 w 4075375"/>
                  <a:gd name="connsiteY341" fmla="*/ 1389184 h 4180016"/>
                  <a:gd name="connsiteX342" fmla="*/ 2180597 w 4075375"/>
                  <a:gd name="connsiteY342" fmla="*/ 1406769 h 4180016"/>
                  <a:gd name="connsiteX343" fmla="*/ 2168874 w 4075375"/>
                  <a:gd name="connsiteY343" fmla="*/ 1424354 h 4180016"/>
                  <a:gd name="connsiteX344" fmla="*/ 2133705 w 4075375"/>
                  <a:gd name="connsiteY344" fmla="*/ 1447800 h 4180016"/>
                  <a:gd name="connsiteX345" fmla="*/ 2116120 w 4075375"/>
                  <a:gd name="connsiteY345" fmla="*/ 1365738 h 4180016"/>
                  <a:gd name="connsiteX346" fmla="*/ 2098536 w 4075375"/>
                  <a:gd name="connsiteY346" fmla="*/ 1348154 h 4180016"/>
                  <a:gd name="connsiteX347" fmla="*/ 2075089 w 4075375"/>
                  <a:gd name="connsiteY347" fmla="*/ 1312984 h 4180016"/>
                  <a:gd name="connsiteX348" fmla="*/ 2057505 w 4075375"/>
                  <a:gd name="connsiteY348" fmla="*/ 1318846 h 4180016"/>
                  <a:gd name="connsiteX349" fmla="*/ 2051643 w 4075375"/>
                  <a:gd name="connsiteY349" fmla="*/ 1488831 h 4180016"/>
                  <a:gd name="connsiteX350" fmla="*/ 1993028 w 4075375"/>
                  <a:gd name="connsiteY350" fmla="*/ 1494692 h 4180016"/>
                  <a:gd name="connsiteX351" fmla="*/ 1981305 w 4075375"/>
                  <a:gd name="connsiteY351" fmla="*/ 1553307 h 4180016"/>
                  <a:gd name="connsiteX352" fmla="*/ 1963720 w 4075375"/>
                  <a:gd name="connsiteY352" fmla="*/ 1529861 h 4180016"/>
                  <a:gd name="connsiteX353" fmla="*/ 1957859 w 4075375"/>
                  <a:gd name="connsiteY353" fmla="*/ 1512277 h 4180016"/>
                  <a:gd name="connsiteX354" fmla="*/ 1946136 w 4075375"/>
                  <a:gd name="connsiteY354" fmla="*/ 1494692 h 4180016"/>
                  <a:gd name="connsiteX355" fmla="*/ 1946136 w 4075375"/>
                  <a:gd name="connsiteY355" fmla="*/ 1377461 h 4180016"/>
                  <a:gd name="connsiteX356" fmla="*/ 1940274 w 4075375"/>
                  <a:gd name="connsiteY356" fmla="*/ 1348154 h 4180016"/>
                  <a:gd name="connsiteX357" fmla="*/ 1928551 w 4075375"/>
                  <a:gd name="connsiteY357" fmla="*/ 1312984 h 4180016"/>
                  <a:gd name="connsiteX358" fmla="*/ 1940274 w 4075375"/>
                  <a:gd name="connsiteY358" fmla="*/ 1254369 h 4180016"/>
                  <a:gd name="connsiteX359" fmla="*/ 1946136 w 4075375"/>
                  <a:gd name="connsiteY359" fmla="*/ 1230923 h 4180016"/>
                  <a:gd name="connsiteX360" fmla="*/ 1963720 w 4075375"/>
                  <a:gd name="connsiteY360" fmla="*/ 1219200 h 4180016"/>
                  <a:gd name="connsiteX361" fmla="*/ 1987166 w 4075375"/>
                  <a:gd name="connsiteY361" fmla="*/ 1189892 h 4180016"/>
                  <a:gd name="connsiteX362" fmla="*/ 2010613 w 4075375"/>
                  <a:gd name="connsiteY362" fmla="*/ 1131277 h 4180016"/>
                  <a:gd name="connsiteX363" fmla="*/ 2034059 w 4075375"/>
                  <a:gd name="connsiteY363" fmla="*/ 1096107 h 4180016"/>
                  <a:gd name="connsiteX364" fmla="*/ 2039920 w 4075375"/>
                  <a:gd name="connsiteY364" fmla="*/ 1078523 h 4180016"/>
                  <a:gd name="connsiteX365" fmla="*/ 2063366 w 4075375"/>
                  <a:gd name="connsiteY365" fmla="*/ 1043354 h 4180016"/>
                  <a:gd name="connsiteX366" fmla="*/ 2086813 w 4075375"/>
                  <a:gd name="connsiteY366" fmla="*/ 1014046 h 4180016"/>
                  <a:gd name="connsiteX367" fmla="*/ 2133705 w 4075375"/>
                  <a:gd name="connsiteY367" fmla="*/ 978877 h 4180016"/>
                  <a:gd name="connsiteX368" fmla="*/ 2145428 w 4075375"/>
                  <a:gd name="connsiteY368" fmla="*/ 961292 h 4180016"/>
                  <a:gd name="connsiteX369" fmla="*/ 2157151 w 4075375"/>
                  <a:gd name="connsiteY369" fmla="*/ 902677 h 4180016"/>
                  <a:gd name="connsiteX370" fmla="*/ 2168874 w 4075375"/>
                  <a:gd name="connsiteY370" fmla="*/ 867507 h 4180016"/>
                  <a:gd name="connsiteX371" fmla="*/ 2198182 w 4075375"/>
                  <a:gd name="connsiteY371" fmla="*/ 838200 h 4180016"/>
                  <a:gd name="connsiteX372" fmla="*/ 2274382 w 4075375"/>
                  <a:gd name="connsiteY372" fmla="*/ 832338 h 4180016"/>
                  <a:gd name="connsiteX373" fmla="*/ 2479536 w 4075375"/>
                  <a:gd name="connsiteY373" fmla="*/ 838200 h 4180016"/>
                  <a:gd name="connsiteX374" fmla="*/ 2573320 w 4075375"/>
                  <a:gd name="connsiteY374" fmla="*/ 849923 h 4180016"/>
                  <a:gd name="connsiteX375" fmla="*/ 2620213 w 4075375"/>
                  <a:gd name="connsiteY375" fmla="*/ 844061 h 4180016"/>
                  <a:gd name="connsiteX376" fmla="*/ 2614351 w 4075375"/>
                  <a:gd name="connsiteY376" fmla="*/ 814754 h 4180016"/>
                  <a:gd name="connsiteX377" fmla="*/ 2579182 w 4075375"/>
                  <a:gd name="connsiteY377" fmla="*/ 803031 h 4180016"/>
                  <a:gd name="connsiteX378" fmla="*/ 2514705 w 4075375"/>
                  <a:gd name="connsiteY378" fmla="*/ 791307 h 4180016"/>
                  <a:gd name="connsiteX379" fmla="*/ 2456089 w 4075375"/>
                  <a:gd name="connsiteY379" fmla="*/ 779584 h 4180016"/>
                  <a:gd name="connsiteX380" fmla="*/ 2362305 w 4075375"/>
                  <a:gd name="connsiteY380" fmla="*/ 773723 h 4180016"/>
                  <a:gd name="connsiteX381" fmla="*/ 2356443 w 4075375"/>
                  <a:gd name="connsiteY381" fmla="*/ 709246 h 4180016"/>
                  <a:gd name="connsiteX382" fmla="*/ 2379889 w 4075375"/>
                  <a:gd name="connsiteY382" fmla="*/ 697523 h 4180016"/>
                  <a:gd name="connsiteX383" fmla="*/ 2397474 w 4075375"/>
                  <a:gd name="connsiteY383" fmla="*/ 685800 h 4180016"/>
                  <a:gd name="connsiteX384" fmla="*/ 2415059 w 4075375"/>
                  <a:gd name="connsiteY384" fmla="*/ 679938 h 4180016"/>
                  <a:gd name="connsiteX385" fmla="*/ 2432643 w 4075375"/>
                  <a:gd name="connsiteY385" fmla="*/ 668215 h 4180016"/>
                  <a:gd name="connsiteX386" fmla="*/ 2467813 w 4075375"/>
                  <a:gd name="connsiteY386" fmla="*/ 644769 h 4180016"/>
                  <a:gd name="connsiteX387" fmla="*/ 2491259 w 4075375"/>
                  <a:gd name="connsiteY387" fmla="*/ 609600 h 4180016"/>
                  <a:gd name="connsiteX388" fmla="*/ 2526428 w 4075375"/>
                  <a:gd name="connsiteY388" fmla="*/ 597877 h 4180016"/>
                  <a:gd name="connsiteX389" fmla="*/ 2602628 w 4075375"/>
                  <a:gd name="connsiteY389" fmla="*/ 603738 h 4180016"/>
                  <a:gd name="connsiteX390" fmla="*/ 2620213 w 4075375"/>
                  <a:gd name="connsiteY390" fmla="*/ 615461 h 4180016"/>
                  <a:gd name="connsiteX391" fmla="*/ 2655382 w 4075375"/>
                  <a:gd name="connsiteY391" fmla="*/ 633046 h 4180016"/>
                  <a:gd name="connsiteX392" fmla="*/ 2672966 w 4075375"/>
                  <a:gd name="connsiteY392" fmla="*/ 621323 h 4180016"/>
                  <a:gd name="connsiteX393" fmla="*/ 2655382 w 4075375"/>
                  <a:gd name="connsiteY393" fmla="*/ 603738 h 4180016"/>
                  <a:gd name="connsiteX394" fmla="*/ 2643659 w 4075375"/>
                  <a:gd name="connsiteY394" fmla="*/ 586154 h 4180016"/>
                  <a:gd name="connsiteX395" fmla="*/ 2608489 w 4075375"/>
                  <a:gd name="connsiteY395" fmla="*/ 568569 h 4180016"/>
                  <a:gd name="connsiteX396" fmla="*/ 2596766 w 4075375"/>
                  <a:gd name="connsiteY396" fmla="*/ 550984 h 4180016"/>
                  <a:gd name="connsiteX397" fmla="*/ 2555736 w 4075375"/>
                  <a:gd name="connsiteY397" fmla="*/ 527538 h 4180016"/>
                  <a:gd name="connsiteX398" fmla="*/ 2608489 w 4075375"/>
                  <a:gd name="connsiteY398" fmla="*/ 486507 h 4180016"/>
                  <a:gd name="connsiteX399" fmla="*/ 2643659 w 4075375"/>
                  <a:gd name="connsiteY399" fmla="*/ 463061 h 4180016"/>
                  <a:gd name="connsiteX400" fmla="*/ 2655382 w 4075375"/>
                  <a:gd name="connsiteY400" fmla="*/ 445477 h 4180016"/>
                  <a:gd name="connsiteX401" fmla="*/ 2661243 w 4075375"/>
                  <a:gd name="connsiteY401" fmla="*/ 422031 h 4180016"/>
                  <a:gd name="connsiteX402" fmla="*/ 2672966 w 4075375"/>
                  <a:gd name="connsiteY402" fmla="*/ 398584 h 4180016"/>
                  <a:gd name="connsiteX403" fmla="*/ 2678828 w 4075375"/>
                  <a:gd name="connsiteY403" fmla="*/ 381000 h 4180016"/>
                  <a:gd name="connsiteX404" fmla="*/ 2696413 w 4075375"/>
                  <a:gd name="connsiteY404" fmla="*/ 345831 h 4180016"/>
                  <a:gd name="connsiteX405" fmla="*/ 2655382 w 4075375"/>
                  <a:gd name="connsiteY405" fmla="*/ 328246 h 4180016"/>
                  <a:gd name="connsiteX406" fmla="*/ 2631936 w 4075375"/>
                  <a:gd name="connsiteY406" fmla="*/ 334107 h 4180016"/>
                  <a:gd name="connsiteX407" fmla="*/ 2614351 w 4075375"/>
                  <a:gd name="connsiteY407" fmla="*/ 363415 h 4180016"/>
                  <a:gd name="connsiteX408" fmla="*/ 2602628 w 4075375"/>
                  <a:gd name="connsiteY408" fmla="*/ 381000 h 4180016"/>
                  <a:gd name="connsiteX409" fmla="*/ 2596766 w 4075375"/>
                  <a:gd name="connsiteY409" fmla="*/ 398584 h 4180016"/>
                  <a:gd name="connsiteX410" fmla="*/ 2579182 w 4075375"/>
                  <a:gd name="connsiteY410" fmla="*/ 404446 h 4180016"/>
                  <a:gd name="connsiteX411" fmla="*/ 2538151 w 4075375"/>
                  <a:gd name="connsiteY411" fmla="*/ 463061 h 4180016"/>
                  <a:gd name="connsiteX412" fmla="*/ 2526428 w 4075375"/>
                  <a:gd name="connsiteY412" fmla="*/ 480646 h 4180016"/>
                  <a:gd name="connsiteX413" fmla="*/ 2491259 w 4075375"/>
                  <a:gd name="connsiteY413" fmla="*/ 509954 h 4180016"/>
                  <a:gd name="connsiteX414" fmla="*/ 2461951 w 4075375"/>
                  <a:gd name="connsiteY414" fmla="*/ 539261 h 4180016"/>
                  <a:gd name="connsiteX415" fmla="*/ 2450228 w 4075375"/>
                  <a:gd name="connsiteY415" fmla="*/ 556846 h 4180016"/>
                  <a:gd name="connsiteX416" fmla="*/ 2402660 w 4075375"/>
                  <a:gd name="connsiteY416" fmla="*/ 580292 h 4180016"/>
                  <a:gd name="connsiteX417" fmla="*/ 2415059 w 4075375"/>
                  <a:gd name="connsiteY417" fmla="*/ 509954 h 4180016"/>
                  <a:gd name="connsiteX418" fmla="*/ 2426782 w 4075375"/>
                  <a:gd name="connsiteY418" fmla="*/ 486507 h 4180016"/>
                  <a:gd name="connsiteX419" fmla="*/ 2438505 w 4075375"/>
                  <a:gd name="connsiteY419" fmla="*/ 439615 h 4180016"/>
                  <a:gd name="connsiteX420" fmla="*/ 2450228 w 4075375"/>
                  <a:gd name="connsiteY420" fmla="*/ 404446 h 4180016"/>
                  <a:gd name="connsiteX421" fmla="*/ 2456089 w 4075375"/>
                  <a:gd name="connsiteY421" fmla="*/ 381000 h 4180016"/>
                  <a:gd name="connsiteX422" fmla="*/ 2467813 w 4075375"/>
                  <a:gd name="connsiteY422" fmla="*/ 345831 h 4180016"/>
                  <a:gd name="connsiteX423" fmla="*/ 2456089 w 4075375"/>
                  <a:gd name="connsiteY423" fmla="*/ 304800 h 4180016"/>
                  <a:gd name="connsiteX424" fmla="*/ 2409197 w 4075375"/>
                  <a:gd name="connsiteY424" fmla="*/ 322384 h 4180016"/>
                  <a:gd name="connsiteX425" fmla="*/ 2385751 w 4075375"/>
                  <a:gd name="connsiteY425" fmla="*/ 345831 h 4180016"/>
                  <a:gd name="connsiteX426" fmla="*/ 2374028 w 4075375"/>
                  <a:gd name="connsiteY426" fmla="*/ 369277 h 4180016"/>
                  <a:gd name="connsiteX427" fmla="*/ 2321274 w 4075375"/>
                  <a:gd name="connsiteY427" fmla="*/ 398584 h 4180016"/>
                  <a:gd name="connsiteX428" fmla="*/ 2268520 w 4075375"/>
                  <a:gd name="connsiteY428" fmla="*/ 404446 h 4180016"/>
                  <a:gd name="connsiteX429" fmla="*/ 2250936 w 4075375"/>
                  <a:gd name="connsiteY429" fmla="*/ 416169 h 4180016"/>
                  <a:gd name="connsiteX430" fmla="*/ 2227489 w 4075375"/>
                  <a:gd name="connsiteY430" fmla="*/ 422031 h 4180016"/>
                  <a:gd name="connsiteX431" fmla="*/ 2209905 w 4075375"/>
                  <a:gd name="connsiteY431" fmla="*/ 427892 h 4180016"/>
                  <a:gd name="connsiteX432" fmla="*/ 2198182 w 4075375"/>
                  <a:gd name="connsiteY432" fmla="*/ 445477 h 4180016"/>
                  <a:gd name="connsiteX433" fmla="*/ 2086813 w 4075375"/>
                  <a:gd name="connsiteY433" fmla="*/ 580292 h 4180016"/>
                  <a:gd name="connsiteX434" fmla="*/ 1934413 w 4075375"/>
                  <a:gd name="connsiteY434" fmla="*/ 597877 h 4180016"/>
                  <a:gd name="connsiteX435" fmla="*/ 1864074 w 4075375"/>
                  <a:gd name="connsiteY435" fmla="*/ 703384 h 4180016"/>
                  <a:gd name="connsiteX436" fmla="*/ 1817182 w 4075375"/>
                  <a:gd name="connsiteY436" fmla="*/ 720969 h 4180016"/>
                  <a:gd name="connsiteX437" fmla="*/ 1811320 w 4075375"/>
                  <a:gd name="connsiteY437" fmla="*/ 738554 h 4180016"/>
                  <a:gd name="connsiteX438" fmla="*/ 1770289 w 4075375"/>
                  <a:gd name="connsiteY438" fmla="*/ 756138 h 4180016"/>
                  <a:gd name="connsiteX439" fmla="*/ 1752705 w 4075375"/>
                  <a:gd name="connsiteY439" fmla="*/ 767861 h 4180016"/>
                  <a:gd name="connsiteX440" fmla="*/ 1705813 w 4075375"/>
                  <a:gd name="connsiteY440" fmla="*/ 767861 h 4180016"/>
                  <a:gd name="connsiteX441" fmla="*/ 1612028 w 4075375"/>
                  <a:gd name="connsiteY441" fmla="*/ 855784 h 4180016"/>
                  <a:gd name="connsiteX442" fmla="*/ 1471351 w 4075375"/>
                  <a:gd name="connsiteY442" fmla="*/ 750277 h 4180016"/>
                  <a:gd name="connsiteX443" fmla="*/ 1424459 w 4075375"/>
                  <a:gd name="connsiteY443" fmla="*/ 732692 h 4180016"/>
                  <a:gd name="connsiteX444" fmla="*/ 1406874 w 4075375"/>
                  <a:gd name="connsiteY444" fmla="*/ 726831 h 4180016"/>
                  <a:gd name="connsiteX445" fmla="*/ 1383428 w 4075375"/>
                  <a:gd name="connsiteY445" fmla="*/ 732692 h 4180016"/>
                  <a:gd name="connsiteX446" fmla="*/ 1348259 w 4075375"/>
                  <a:gd name="connsiteY446" fmla="*/ 762000 h 4180016"/>
                  <a:gd name="connsiteX447" fmla="*/ 1313089 w 4075375"/>
                  <a:gd name="connsiteY447" fmla="*/ 756138 h 4180016"/>
                  <a:gd name="connsiteX448" fmla="*/ 1307228 w 4075375"/>
                  <a:gd name="connsiteY448" fmla="*/ 621323 h 4180016"/>
                  <a:gd name="connsiteX449" fmla="*/ 1289643 w 4075375"/>
                  <a:gd name="connsiteY449" fmla="*/ 615461 h 4180016"/>
                  <a:gd name="connsiteX450" fmla="*/ 1260336 w 4075375"/>
                  <a:gd name="connsiteY450" fmla="*/ 621323 h 4180016"/>
                  <a:gd name="connsiteX451" fmla="*/ 1225166 w 4075375"/>
                  <a:gd name="connsiteY451" fmla="*/ 615461 h 4180016"/>
                  <a:gd name="connsiteX452" fmla="*/ 1213443 w 4075375"/>
                  <a:gd name="connsiteY452" fmla="*/ 580292 h 4180016"/>
                  <a:gd name="connsiteX453" fmla="*/ 1219305 w 4075375"/>
                  <a:gd name="connsiteY453" fmla="*/ 533400 h 4180016"/>
                  <a:gd name="connsiteX454" fmla="*/ 1231028 w 4075375"/>
                  <a:gd name="connsiteY454" fmla="*/ 515815 h 4180016"/>
                  <a:gd name="connsiteX455" fmla="*/ 1266197 w 4075375"/>
                  <a:gd name="connsiteY455" fmla="*/ 498231 h 4180016"/>
                  <a:gd name="connsiteX456" fmla="*/ 1318951 w 4075375"/>
                  <a:gd name="connsiteY456" fmla="*/ 486507 h 4180016"/>
                  <a:gd name="connsiteX457" fmla="*/ 1401013 w 4075375"/>
                  <a:gd name="connsiteY457" fmla="*/ 498231 h 4180016"/>
                  <a:gd name="connsiteX458" fmla="*/ 1418597 w 4075375"/>
                  <a:gd name="connsiteY458" fmla="*/ 509954 h 4180016"/>
                  <a:gd name="connsiteX459" fmla="*/ 1442043 w 4075375"/>
                  <a:gd name="connsiteY459" fmla="*/ 545123 h 4180016"/>
                  <a:gd name="connsiteX460" fmla="*/ 1465489 w 4075375"/>
                  <a:gd name="connsiteY460" fmla="*/ 609600 h 4180016"/>
                  <a:gd name="connsiteX461" fmla="*/ 1477213 w 4075375"/>
                  <a:gd name="connsiteY461" fmla="*/ 621323 h 4180016"/>
                  <a:gd name="connsiteX462" fmla="*/ 1494797 w 4075375"/>
                  <a:gd name="connsiteY462" fmla="*/ 627184 h 4180016"/>
                  <a:gd name="connsiteX463" fmla="*/ 1518243 w 4075375"/>
                  <a:gd name="connsiteY463" fmla="*/ 621323 h 4180016"/>
                  <a:gd name="connsiteX464" fmla="*/ 1576859 w 4075375"/>
                  <a:gd name="connsiteY464" fmla="*/ 615461 h 4180016"/>
                  <a:gd name="connsiteX465" fmla="*/ 1588582 w 4075375"/>
                  <a:gd name="connsiteY465" fmla="*/ 597877 h 4180016"/>
                  <a:gd name="connsiteX466" fmla="*/ 1582720 w 4075375"/>
                  <a:gd name="connsiteY466" fmla="*/ 545123 h 4180016"/>
                  <a:gd name="connsiteX467" fmla="*/ 1553413 w 4075375"/>
                  <a:gd name="connsiteY467" fmla="*/ 539261 h 4180016"/>
                  <a:gd name="connsiteX468" fmla="*/ 1535828 w 4075375"/>
                  <a:gd name="connsiteY468" fmla="*/ 527538 h 4180016"/>
                  <a:gd name="connsiteX469" fmla="*/ 1477213 w 4075375"/>
                  <a:gd name="connsiteY469" fmla="*/ 515815 h 4180016"/>
                  <a:gd name="connsiteX470" fmla="*/ 1447905 w 4075375"/>
                  <a:gd name="connsiteY470" fmla="*/ 486507 h 4180016"/>
                  <a:gd name="connsiteX471" fmla="*/ 1430320 w 4075375"/>
                  <a:gd name="connsiteY471" fmla="*/ 474784 h 4180016"/>
                  <a:gd name="connsiteX472" fmla="*/ 1412736 w 4075375"/>
                  <a:gd name="connsiteY472" fmla="*/ 439615 h 4180016"/>
                  <a:gd name="connsiteX473" fmla="*/ 1395151 w 4075375"/>
                  <a:gd name="connsiteY473" fmla="*/ 410307 h 4180016"/>
                  <a:gd name="connsiteX474" fmla="*/ 1377566 w 4075375"/>
                  <a:gd name="connsiteY474" fmla="*/ 339969 h 4180016"/>
                  <a:gd name="connsiteX475" fmla="*/ 1371705 w 4075375"/>
                  <a:gd name="connsiteY475" fmla="*/ 322384 h 4180016"/>
                  <a:gd name="connsiteX476" fmla="*/ 1354120 w 4075375"/>
                  <a:gd name="connsiteY476" fmla="*/ 263769 h 4180016"/>
                  <a:gd name="connsiteX477" fmla="*/ 1348259 w 4075375"/>
                  <a:gd name="connsiteY477" fmla="*/ 246184 h 4180016"/>
                  <a:gd name="connsiteX478" fmla="*/ 1342397 w 4075375"/>
                  <a:gd name="connsiteY478" fmla="*/ 222738 h 4180016"/>
                  <a:gd name="connsiteX479" fmla="*/ 1324813 w 4075375"/>
                  <a:gd name="connsiteY479" fmla="*/ 216877 h 4180016"/>
                  <a:gd name="connsiteX480" fmla="*/ 1213443 w 4075375"/>
                  <a:gd name="connsiteY480" fmla="*/ 228600 h 4180016"/>
                  <a:gd name="connsiteX481" fmla="*/ 1195859 w 4075375"/>
                  <a:gd name="connsiteY481" fmla="*/ 240323 h 4180016"/>
                  <a:gd name="connsiteX482" fmla="*/ 1178274 w 4075375"/>
                  <a:gd name="connsiteY482" fmla="*/ 246184 h 4180016"/>
                  <a:gd name="connsiteX483" fmla="*/ 1154828 w 4075375"/>
                  <a:gd name="connsiteY483" fmla="*/ 263769 h 4180016"/>
                  <a:gd name="connsiteX484" fmla="*/ 1066905 w 4075375"/>
                  <a:gd name="connsiteY484" fmla="*/ 252046 h 4180016"/>
                  <a:gd name="connsiteX485" fmla="*/ 1025874 w 4075375"/>
                  <a:gd name="connsiteY485" fmla="*/ 228600 h 4180016"/>
                  <a:gd name="connsiteX486" fmla="*/ 1008289 w 4075375"/>
                  <a:gd name="connsiteY486" fmla="*/ 216877 h 4180016"/>
                  <a:gd name="connsiteX487" fmla="*/ 978982 w 4075375"/>
                  <a:gd name="connsiteY487" fmla="*/ 211015 h 4180016"/>
                  <a:gd name="connsiteX488" fmla="*/ 949674 w 4075375"/>
                  <a:gd name="connsiteY488" fmla="*/ 205154 h 4180016"/>
                  <a:gd name="connsiteX489" fmla="*/ 808997 w 4075375"/>
                  <a:gd name="connsiteY489" fmla="*/ 720969 h 4180016"/>
                  <a:gd name="connsiteX490" fmla="*/ 580397 w 4075375"/>
                  <a:gd name="connsiteY490" fmla="*/ 621323 h 4180016"/>
                  <a:gd name="connsiteX491" fmla="*/ 574536 w 4075375"/>
                  <a:gd name="connsiteY491" fmla="*/ 433754 h 4180016"/>
                  <a:gd name="connsiteX492" fmla="*/ 615566 w 4075375"/>
                  <a:gd name="connsiteY492" fmla="*/ 392723 h 4180016"/>
                  <a:gd name="connsiteX493" fmla="*/ 650736 w 4075375"/>
                  <a:gd name="connsiteY493" fmla="*/ 369277 h 4180016"/>
                  <a:gd name="connsiteX494" fmla="*/ 668320 w 4075375"/>
                  <a:gd name="connsiteY494" fmla="*/ 357554 h 4180016"/>
                  <a:gd name="connsiteX495" fmla="*/ 680043 w 4075375"/>
                  <a:gd name="connsiteY495" fmla="*/ 339969 h 4180016"/>
                  <a:gd name="connsiteX496" fmla="*/ 656597 w 4075375"/>
                  <a:gd name="connsiteY496" fmla="*/ 298938 h 4180016"/>
                  <a:gd name="connsiteX497" fmla="*/ 633151 w 4075375"/>
                  <a:gd name="connsiteY497" fmla="*/ 281354 h 4180016"/>
                  <a:gd name="connsiteX498" fmla="*/ 597982 w 4075375"/>
                  <a:gd name="connsiteY498" fmla="*/ 257907 h 4180016"/>
                  <a:gd name="connsiteX499" fmla="*/ 580397 w 4075375"/>
                  <a:gd name="connsiteY499" fmla="*/ 222738 h 4180016"/>
                  <a:gd name="connsiteX500" fmla="*/ 527643 w 4075375"/>
                  <a:gd name="connsiteY500" fmla="*/ 246184 h 4180016"/>
                  <a:gd name="connsiteX501" fmla="*/ 510059 w 4075375"/>
                  <a:gd name="connsiteY501" fmla="*/ 363415 h 4180016"/>
                  <a:gd name="connsiteX502" fmla="*/ 492474 w 4075375"/>
                  <a:gd name="connsiteY502" fmla="*/ 375138 h 4180016"/>
                  <a:gd name="connsiteX503" fmla="*/ 445582 w 4075375"/>
                  <a:gd name="connsiteY503" fmla="*/ 369277 h 4180016"/>
                  <a:gd name="connsiteX504" fmla="*/ 410413 w 4075375"/>
                  <a:gd name="connsiteY504" fmla="*/ 334107 h 4180016"/>
                  <a:gd name="connsiteX505" fmla="*/ 375243 w 4075375"/>
                  <a:gd name="connsiteY505" fmla="*/ 322384 h 4180016"/>
                  <a:gd name="connsiteX506" fmla="*/ 357659 w 4075375"/>
                  <a:gd name="connsiteY506" fmla="*/ 316523 h 4180016"/>
                  <a:gd name="connsiteX507" fmla="*/ 328351 w 4075375"/>
                  <a:gd name="connsiteY507" fmla="*/ 322384 h 4180016"/>
                  <a:gd name="connsiteX508" fmla="*/ 310766 w 4075375"/>
                  <a:gd name="connsiteY508" fmla="*/ 357554 h 4180016"/>
                  <a:gd name="connsiteX509" fmla="*/ 275597 w 4075375"/>
                  <a:gd name="connsiteY509" fmla="*/ 375138 h 4180016"/>
                  <a:gd name="connsiteX510" fmla="*/ 140782 w 4075375"/>
                  <a:gd name="connsiteY510" fmla="*/ 363415 h 4180016"/>
                  <a:gd name="connsiteX511" fmla="*/ 111474 w 4075375"/>
                  <a:gd name="connsiteY511" fmla="*/ 345831 h 4180016"/>
                  <a:gd name="connsiteX512" fmla="*/ 70443 w 4075375"/>
                  <a:gd name="connsiteY512" fmla="*/ 334107 h 4180016"/>
                  <a:gd name="connsiteX513" fmla="*/ 46997 w 4075375"/>
                  <a:gd name="connsiteY513" fmla="*/ 316523 h 4180016"/>
                  <a:gd name="connsiteX514" fmla="*/ 29413 w 4075375"/>
                  <a:gd name="connsiteY514" fmla="*/ 310661 h 4180016"/>
                  <a:gd name="connsiteX515" fmla="*/ 5966 w 4075375"/>
                  <a:gd name="connsiteY515" fmla="*/ 275492 h 4180016"/>
                  <a:gd name="connsiteX516" fmla="*/ 105 w 4075375"/>
                  <a:gd name="connsiteY516" fmla="*/ 257907 h 4180016"/>
                  <a:gd name="connsiteX517" fmla="*/ 35274 w 4075375"/>
                  <a:gd name="connsiteY517" fmla="*/ 216877 h 4180016"/>
                  <a:gd name="connsiteX518" fmla="*/ 52859 w 4075375"/>
                  <a:gd name="connsiteY518" fmla="*/ 205154 h 4180016"/>
                  <a:gd name="connsiteX519" fmla="*/ 88028 w 4075375"/>
                  <a:gd name="connsiteY519" fmla="*/ 169984 h 4180016"/>
                  <a:gd name="connsiteX520" fmla="*/ 99751 w 4075375"/>
                  <a:gd name="connsiteY520" fmla="*/ 134815 h 4180016"/>
                  <a:gd name="connsiteX521" fmla="*/ 111474 w 4075375"/>
                  <a:gd name="connsiteY521" fmla="*/ 117231 h 4180016"/>
                  <a:gd name="connsiteX522" fmla="*/ 129059 w 4075375"/>
                  <a:gd name="connsiteY522" fmla="*/ 76200 h 4180016"/>
                  <a:gd name="connsiteX523" fmla="*/ 152505 w 4075375"/>
                  <a:gd name="connsiteY523" fmla="*/ 64477 h 4180016"/>
                  <a:gd name="connsiteX524" fmla="*/ 164228 w 4075375"/>
                  <a:gd name="connsiteY524" fmla="*/ 29307 h 418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4075375" h="4180016">
                    <a:moveTo>
                      <a:pt x="164228" y="29307"/>
                    </a:moveTo>
                    <a:lnTo>
                      <a:pt x="2766751" y="0"/>
                    </a:lnTo>
                    <a:lnTo>
                      <a:pt x="2983628" y="2960077"/>
                    </a:lnTo>
                    <a:lnTo>
                      <a:pt x="4009397" y="2965938"/>
                    </a:lnTo>
                    <a:lnTo>
                      <a:pt x="4056289" y="3001107"/>
                    </a:lnTo>
                    <a:cubicBezTo>
                      <a:pt x="4058905" y="3008954"/>
                      <a:pt x="4088929" y="3071601"/>
                      <a:pt x="4068013" y="3089031"/>
                    </a:cubicBezTo>
                    <a:cubicBezTo>
                      <a:pt x="4060359" y="3095409"/>
                      <a:pt x="4048474" y="3085123"/>
                      <a:pt x="4038705" y="3083169"/>
                    </a:cubicBezTo>
                    <a:cubicBezTo>
                      <a:pt x="4032843" y="3079261"/>
                      <a:pt x="4027421" y="3074597"/>
                      <a:pt x="4021120" y="3071446"/>
                    </a:cubicBezTo>
                    <a:cubicBezTo>
                      <a:pt x="4012706" y="3067239"/>
                      <a:pt x="3987608" y="3061603"/>
                      <a:pt x="3980089" y="3059723"/>
                    </a:cubicBezTo>
                    <a:cubicBezTo>
                      <a:pt x="3974228" y="3061677"/>
                      <a:pt x="3964003" y="3059590"/>
                      <a:pt x="3962505" y="3065584"/>
                    </a:cubicBezTo>
                    <a:cubicBezTo>
                      <a:pt x="3957981" y="3083680"/>
                      <a:pt x="3969537" y="3114233"/>
                      <a:pt x="3980089" y="3130061"/>
                    </a:cubicBezTo>
                    <a:cubicBezTo>
                      <a:pt x="3983155" y="3134659"/>
                      <a:pt x="3987905" y="3137876"/>
                      <a:pt x="3991813" y="3141784"/>
                    </a:cubicBezTo>
                    <a:cubicBezTo>
                      <a:pt x="3993767" y="3147646"/>
                      <a:pt x="3998690" y="3153274"/>
                      <a:pt x="3997674" y="3159369"/>
                    </a:cubicBezTo>
                    <a:cubicBezTo>
                      <a:pt x="3994554" y="3178085"/>
                      <a:pt x="3982083" y="3178243"/>
                      <a:pt x="3968366" y="3182815"/>
                    </a:cubicBezTo>
                    <a:cubicBezTo>
                      <a:pt x="3970320" y="3190630"/>
                      <a:pt x="3971055" y="3198856"/>
                      <a:pt x="3974228" y="3206261"/>
                    </a:cubicBezTo>
                    <a:cubicBezTo>
                      <a:pt x="3979716" y="3219066"/>
                      <a:pt x="3990232" y="3230580"/>
                      <a:pt x="4003536" y="3235569"/>
                    </a:cubicBezTo>
                    <a:cubicBezTo>
                      <a:pt x="4012864" y="3239067"/>
                      <a:pt x="4023016" y="3239793"/>
                      <a:pt x="4032843" y="3241431"/>
                    </a:cubicBezTo>
                    <a:cubicBezTo>
                      <a:pt x="4046471" y="3243702"/>
                      <a:pt x="4060197" y="3245338"/>
                      <a:pt x="4073874" y="3247292"/>
                    </a:cubicBezTo>
                    <a:cubicBezTo>
                      <a:pt x="4069966" y="3260969"/>
                      <a:pt x="4068037" y="3275374"/>
                      <a:pt x="4062151" y="3288323"/>
                    </a:cubicBezTo>
                    <a:cubicBezTo>
                      <a:pt x="4058108" y="3297217"/>
                      <a:pt x="4050244" y="3303819"/>
                      <a:pt x="4044566" y="3311769"/>
                    </a:cubicBezTo>
                    <a:cubicBezTo>
                      <a:pt x="4024786" y="3339461"/>
                      <a:pt x="4042138" y="3322383"/>
                      <a:pt x="4009397" y="3346938"/>
                    </a:cubicBezTo>
                    <a:cubicBezTo>
                      <a:pt x="4007443" y="3352800"/>
                      <a:pt x="4006299" y="3358997"/>
                      <a:pt x="4003536" y="3364523"/>
                    </a:cubicBezTo>
                    <a:cubicBezTo>
                      <a:pt x="4000386" y="3370824"/>
                      <a:pt x="3994588" y="3375632"/>
                      <a:pt x="3991813" y="3382107"/>
                    </a:cubicBezTo>
                    <a:cubicBezTo>
                      <a:pt x="3988639" y="3389512"/>
                      <a:pt x="3988266" y="3397838"/>
                      <a:pt x="3985951" y="3405554"/>
                    </a:cubicBezTo>
                    <a:cubicBezTo>
                      <a:pt x="3982400" y="3417390"/>
                      <a:pt x="3977225" y="3428735"/>
                      <a:pt x="3974228" y="3440723"/>
                    </a:cubicBezTo>
                    <a:cubicBezTo>
                      <a:pt x="3972274" y="3448538"/>
                      <a:pt x="3972363" y="3457174"/>
                      <a:pt x="3968366" y="3464169"/>
                    </a:cubicBezTo>
                    <a:cubicBezTo>
                      <a:pt x="3964253" y="3471366"/>
                      <a:pt x="3957150" y="3476447"/>
                      <a:pt x="3950782" y="3481754"/>
                    </a:cubicBezTo>
                    <a:cubicBezTo>
                      <a:pt x="3935633" y="3494379"/>
                      <a:pt x="3933236" y="3493464"/>
                      <a:pt x="3915613" y="3499338"/>
                    </a:cubicBezTo>
                    <a:cubicBezTo>
                      <a:pt x="3907797" y="3497384"/>
                      <a:pt x="3893854" y="3501354"/>
                      <a:pt x="3892166" y="3493477"/>
                    </a:cubicBezTo>
                    <a:cubicBezTo>
                      <a:pt x="3872727" y="3402765"/>
                      <a:pt x="3930939" y="3425505"/>
                      <a:pt x="3874582" y="3411415"/>
                    </a:cubicBezTo>
                    <a:cubicBezTo>
                      <a:pt x="3868720" y="3413369"/>
                      <a:pt x="3861366" y="3412908"/>
                      <a:pt x="3856997" y="3417277"/>
                    </a:cubicBezTo>
                    <a:cubicBezTo>
                      <a:pt x="3847034" y="3427240"/>
                      <a:pt x="3833551" y="3452446"/>
                      <a:pt x="3833551" y="3452446"/>
                    </a:cubicBezTo>
                    <a:cubicBezTo>
                      <a:pt x="3831597" y="3460261"/>
                      <a:pt x="3830862" y="3468487"/>
                      <a:pt x="3827689" y="3475892"/>
                    </a:cubicBezTo>
                    <a:cubicBezTo>
                      <a:pt x="3824914" y="3482367"/>
                      <a:pt x="3820061" y="3487744"/>
                      <a:pt x="3815966" y="3493477"/>
                    </a:cubicBezTo>
                    <a:cubicBezTo>
                      <a:pt x="3796138" y="3521237"/>
                      <a:pt x="3805081" y="3512457"/>
                      <a:pt x="3780797" y="3528646"/>
                    </a:cubicBezTo>
                    <a:cubicBezTo>
                      <a:pt x="3778843" y="3561861"/>
                      <a:pt x="3779872" y="3595387"/>
                      <a:pt x="3774936" y="3628292"/>
                    </a:cubicBezTo>
                    <a:cubicBezTo>
                      <a:pt x="3773891" y="3635259"/>
                      <a:pt x="3765441" y="3639194"/>
                      <a:pt x="3763213" y="3645877"/>
                    </a:cubicBezTo>
                    <a:cubicBezTo>
                      <a:pt x="3742153" y="3709054"/>
                      <a:pt x="3772265" y="3658674"/>
                      <a:pt x="3745628" y="3698631"/>
                    </a:cubicBezTo>
                    <a:cubicBezTo>
                      <a:pt x="3743674" y="3725985"/>
                      <a:pt x="3746832" y="3754195"/>
                      <a:pt x="3739766" y="3780692"/>
                    </a:cubicBezTo>
                    <a:cubicBezTo>
                      <a:pt x="3738174" y="3786662"/>
                      <a:pt x="3728240" y="3785342"/>
                      <a:pt x="3722182" y="3786554"/>
                    </a:cubicBezTo>
                    <a:cubicBezTo>
                      <a:pt x="3696278" y="3791735"/>
                      <a:pt x="3645772" y="3795953"/>
                      <a:pt x="3622536" y="3798277"/>
                    </a:cubicBezTo>
                    <a:cubicBezTo>
                      <a:pt x="3603659" y="3854902"/>
                      <a:pt x="3633936" y="3766844"/>
                      <a:pt x="3604951" y="3839307"/>
                    </a:cubicBezTo>
                    <a:cubicBezTo>
                      <a:pt x="3600362" y="3850781"/>
                      <a:pt x="3597136" y="3862754"/>
                      <a:pt x="3593228" y="3874477"/>
                    </a:cubicBezTo>
                    <a:lnTo>
                      <a:pt x="3587366" y="3892061"/>
                    </a:lnTo>
                    <a:cubicBezTo>
                      <a:pt x="3593228" y="3895969"/>
                      <a:pt x="3604482" y="3896755"/>
                      <a:pt x="3604951" y="3903784"/>
                    </a:cubicBezTo>
                    <a:cubicBezTo>
                      <a:pt x="3605170" y="3907067"/>
                      <a:pt x="3600208" y="3984728"/>
                      <a:pt x="3581505" y="4003431"/>
                    </a:cubicBezTo>
                    <a:cubicBezTo>
                      <a:pt x="3577136" y="4007800"/>
                      <a:pt x="3569446" y="4006529"/>
                      <a:pt x="3563920" y="4009292"/>
                    </a:cubicBezTo>
                    <a:cubicBezTo>
                      <a:pt x="3561449" y="4010528"/>
                      <a:pt x="3560013" y="4013200"/>
                      <a:pt x="3558059" y="4015154"/>
                    </a:cubicBezTo>
                    <a:lnTo>
                      <a:pt x="3136028" y="4050323"/>
                    </a:lnTo>
                    <a:lnTo>
                      <a:pt x="3077413" y="4108938"/>
                    </a:lnTo>
                    <a:cubicBezTo>
                      <a:pt x="3061782" y="4101123"/>
                      <a:pt x="3045862" y="4093860"/>
                      <a:pt x="3030520" y="4085492"/>
                    </a:cubicBezTo>
                    <a:cubicBezTo>
                      <a:pt x="3024336" y="4082119"/>
                      <a:pt x="3019910" y="4074765"/>
                      <a:pt x="3012936" y="4073769"/>
                    </a:cubicBezTo>
                    <a:cubicBezTo>
                      <a:pt x="3002713" y="4072309"/>
                      <a:pt x="2966367" y="4089535"/>
                      <a:pt x="2960182" y="4091354"/>
                    </a:cubicBezTo>
                    <a:cubicBezTo>
                      <a:pt x="2936996" y="4098173"/>
                      <a:pt x="2913289" y="4103076"/>
                      <a:pt x="2889843" y="4108938"/>
                    </a:cubicBezTo>
                    <a:lnTo>
                      <a:pt x="2866397" y="4114800"/>
                    </a:lnTo>
                    <a:cubicBezTo>
                      <a:pt x="2860536" y="4118708"/>
                      <a:pt x="2855433" y="4124116"/>
                      <a:pt x="2848813" y="4126523"/>
                    </a:cubicBezTo>
                    <a:cubicBezTo>
                      <a:pt x="2833671" y="4132029"/>
                      <a:pt x="2817412" y="4133820"/>
                      <a:pt x="2801920" y="4138246"/>
                    </a:cubicBezTo>
                    <a:lnTo>
                      <a:pt x="2760889" y="4149969"/>
                    </a:lnTo>
                    <a:cubicBezTo>
                      <a:pt x="2755028" y="4153877"/>
                      <a:pt x="2748717" y="4157182"/>
                      <a:pt x="2743305" y="4161692"/>
                    </a:cubicBezTo>
                    <a:cubicBezTo>
                      <a:pt x="2736937" y="4166999"/>
                      <a:pt x="2733913" y="4178017"/>
                      <a:pt x="2725720" y="4179277"/>
                    </a:cubicBezTo>
                    <a:cubicBezTo>
                      <a:pt x="2706313" y="4182263"/>
                      <a:pt x="2686643" y="4175369"/>
                      <a:pt x="2667105" y="4173415"/>
                    </a:cubicBezTo>
                    <a:cubicBezTo>
                      <a:pt x="2669059" y="4163646"/>
                      <a:pt x="2668511" y="4153018"/>
                      <a:pt x="2672966" y="4144107"/>
                    </a:cubicBezTo>
                    <a:cubicBezTo>
                      <a:pt x="2676673" y="4136693"/>
                      <a:pt x="2685733" y="4133268"/>
                      <a:pt x="2690551" y="4126523"/>
                    </a:cubicBezTo>
                    <a:cubicBezTo>
                      <a:pt x="2695630" y="4119413"/>
                      <a:pt x="2698366" y="4110892"/>
                      <a:pt x="2702274" y="4103077"/>
                    </a:cubicBezTo>
                    <a:cubicBezTo>
                      <a:pt x="2710629" y="3986117"/>
                      <a:pt x="2684807" y="4043387"/>
                      <a:pt x="2725720" y="4009292"/>
                    </a:cubicBezTo>
                    <a:cubicBezTo>
                      <a:pt x="2732088" y="4003985"/>
                      <a:pt x="2736937" y="3997014"/>
                      <a:pt x="2743305" y="3991707"/>
                    </a:cubicBezTo>
                    <a:cubicBezTo>
                      <a:pt x="2761883" y="3976225"/>
                      <a:pt x="2770499" y="3976781"/>
                      <a:pt x="2796059" y="3968261"/>
                    </a:cubicBezTo>
                    <a:lnTo>
                      <a:pt x="2813643" y="3962400"/>
                    </a:lnTo>
                    <a:cubicBezTo>
                      <a:pt x="2826606" y="3949437"/>
                      <a:pt x="2834791" y="3943551"/>
                      <a:pt x="2842951" y="3927231"/>
                    </a:cubicBezTo>
                    <a:cubicBezTo>
                      <a:pt x="2845714" y="3921705"/>
                      <a:pt x="2845812" y="3915047"/>
                      <a:pt x="2848813" y="3909646"/>
                    </a:cubicBezTo>
                    <a:cubicBezTo>
                      <a:pt x="2855655" y="3897330"/>
                      <a:pt x="2872259" y="3874477"/>
                      <a:pt x="2872259" y="3874477"/>
                    </a:cubicBezTo>
                    <a:cubicBezTo>
                      <a:pt x="2874213" y="3868615"/>
                      <a:pt x="2879136" y="3862987"/>
                      <a:pt x="2878120" y="3856892"/>
                    </a:cubicBezTo>
                    <a:cubicBezTo>
                      <a:pt x="2872691" y="3824321"/>
                      <a:pt x="2839776" y="3842635"/>
                      <a:pt x="2819505" y="3845169"/>
                    </a:cubicBezTo>
                    <a:cubicBezTo>
                      <a:pt x="2811690" y="3849077"/>
                      <a:pt x="2803169" y="3851813"/>
                      <a:pt x="2796059" y="3856892"/>
                    </a:cubicBezTo>
                    <a:cubicBezTo>
                      <a:pt x="2789313" y="3861710"/>
                      <a:pt x="2783781" y="3868109"/>
                      <a:pt x="2778474" y="3874477"/>
                    </a:cubicBezTo>
                    <a:cubicBezTo>
                      <a:pt x="2773964" y="3879889"/>
                      <a:pt x="2772252" y="3887660"/>
                      <a:pt x="2766751" y="3892061"/>
                    </a:cubicBezTo>
                    <a:cubicBezTo>
                      <a:pt x="2761926" y="3895921"/>
                      <a:pt x="2755028" y="3895969"/>
                      <a:pt x="2749166" y="3897923"/>
                    </a:cubicBezTo>
                    <a:cubicBezTo>
                      <a:pt x="2731582" y="3895969"/>
                      <a:pt x="2712840" y="3898632"/>
                      <a:pt x="2696413" y="3892061"/>
                    </a:cubicBezTo>
                    <a:cubicBezTo>
                      <a:pt x="2690676" y="3889766"/>
                      <a:pt x="2690551" y="3880655"/>
                      <a:pt x="2690551" y="3874477"/>
                    </a:cubicBezTo>
                    <a:cubicBezTo>
                      <a:pt x="2690551" y="3856784"/>
                      <a:pt x="2688501" y="3837548"/>
                      <a:pt x="2696413" y="3821723"/>
                    </a:cubicBezTo>
                    <a:cubicBezTo>
                      <a:pt x="2701508" y="3811533"/>
                      <a:pt x="2716059" y="3810176"/>
                      <a:pt x="2725720" y="3804138"/>
                    </a:cubicBezTo>
                    <a:cubicBezTo>
                      <a:pt x="2751690" y="3787907"/>
                      <a:pt x="2733777" y="3795591"/>
                      <a:pt x="2760889" y="3786554"/>
                    </a:cubicBezTo>
                    <a:lnTo>
                      <a:pt x="2790197" y="3757246"/>
                    </a:lnTo>
                    <a:cubicBezTo>
                      <a:pt x="2801929" y="3745514"/>
                      <a:pt x="2816188" y="3729597"/>
                      <a:pt x="2831228" y="3722077"/>
                    </a:cubicBezTo>
                    <a:cubicBezTo>
                      <a:pt x="2838433" y="3718474"/>
                      <a:pt x="2846928" y="3718428"/>
                      <a:pt x="2854674" y="3716215"/>
                    </a:cubicBezTo>
                    <a:cubicBezTo>
                      <a:pt x="2860615" y="3714518"/>
                      <a:pt x="2866397" y="3712308"/>
                      <a:pt x="2872259" y="3710354"/>
                    </a:cubicBezTo>
                    <a:cubicBezTo>
                      <a:pt x="2876167" y="3704492"/>
                      <a:pt x="2883108" y="3699759"/>
                      <a:pt x="2883982" y="3692769"/>
                    </a:cubicBezTo>
                    <a:cubicBezTo>
                      <a:pt x="2891404" y="3633389"/>
                      <a:pt x="2831913" y="3666542"/>
                      <a:pt x="2790197" y="3669323"/>
                    </a:cubicBezTo>
                    <a:cubicBezTo>
                      <a:pt x="2776520" y="3671277"/>
                      <a:pt x="2762495" y="3671549"/>
                      <a:pt x="2749166" y="3675184"/>
                    </a:cubicBezTo>
                    <a:cubicBezTo>
                      <a:pt x="2740736" y="3677483"/>
                      <a:pt x="2733901" y="3683839"/>
                      <a:pt x="2725720" y="3686907"/>
                    </a:cubicBezTo>
                    <a:cubicBezTo>
                      <a:pt x="2716258" y="3690455"/>
                      <a:pt x="2680926" y="3697039"/>
                      <a:pt x="2672966" y="3698631"/>
                    </a:cubicBezTo>
                    <a:cubicBezTo>
                      <a:pt x="2667105" y="3704492"/>
                      <a:pt x="2662279" y="3711617"/>
                      <a:pt x="2655382" y="3716215"/>
                    </a:cubicBezTo>
                    <a:cubicBezTo>
                      <a:pt x="2650241" y="3719642"/>
                      <a:pt x="2642622" y="3718217"/>
                      <a:pt x="2637797" y="3722077"/>
                    </a:cubicBezTo>
                    <a:cubicBezTo>
                      <a:pt x="2599920" y="3752378"/>
                      <a:pt x="2652690" y="3730788"/>
                      <a:pt x="2608489" y="3745523"/>
                    </a:cubicBezTo>
                    <a:cubicBezTo>
                      <a:pt x="2585043" y="3743569"/>
                      <a:pt x="2560110" y="3748107"/>
                      <a:pt x="2538151" y="3739661"/>
                    </a:cubicBezTo>
                    <a:cubicBezTo>
                      <a:pt x="2530632" y="3736769"/>
                      <a:pt x="2531786" y="3724255"/>
                      <a:pt x="2532289" y="3716215"/>
                    </a:cubicBezTo>
                    <a:cubicBezTo>
                      <a:pt x="2538500" y="3616843"/>
                      <a:pt x="2526213" y="3665608"/>
                      <a:pt x="2561597" y="3634154"/>
                    </a:cubicBezTo>
                    <a:cubicBezTo>
                      <a:pt x="2573988" y="3623139"/>
                      <a:pt x="2581038" y="3604227"/>
                      <a:pt x="2596766" y="3598984"/>
                    </a:cubicBezTo>
                    <a:cubicBezTo>
                      <a:pt x="2680385" y="3571112"/>
                      <a:pt x="2593346" y="3599125"/>
                      <a:pt x="2655382" y="3581400"/>
                    </a:cubicBezTo>
                    <a:cubicBezTo>
                      <a:pt x="2661323" y="3579703"/>
                      <a:pt x="2667005" y="3577164"/>
                      <a:pt x="2672966" y="3575538"/>
                    </a:cubicBezTo>
                    <a:cubicBezTo>
                      <a:pt x="2688510" y="3571299"/>
                      <a:pt x="2705448" y="3571021"/>
                      <a:pt x="2719859" y="3563815"/>
                    </a:cubicBezTo>
                    <a:cubicBezTo>
                      <a:pt x="2748831" y="3549329"/>
                      <a:pt x="2735016" y="3554855"/>
                      <a:pt x="2760889" y="3546231"/>
                    </a:cubicBezTo>
                    <a:cubicBezTo>
                      <a:pt x="2784486" y="3522634"/>
                      <a:pt x="2762270" y="3548872"/>
                      <a:pt x="2778474" y="3511061"/>
                    </a:cubicBezTo>
                    <a:cubicBezTo>
                      <a:pt x="2781249" y="3504586"/>
                      <a:pt x="2786289" y="3499338"/>
                      <a:pt x="2790197" y="3493477"/>
                    </a:cubicBezTo>
                    <a:cubicBezTo>
                      <a:pt x="2750593" y="3434069"/>
                      <a:pt x="2797822" y="3494650"/>
                      <a:pt x="2637797" y="3470031"/>
                    </a:cubicBezTo>
                    <a:cubicBezTo>
                      <a:pt x="2630834" y="3468960"/>
                      <a:pt x="2629982" y="3458308"/>
                      <a:pt x="2626074" y="3452446"/>
                    </a:cubicBezTo>
                    <a:cubicBezTo>
                      <a:pt x="2628028" y="3425092"/>
                      <a:pt x="2627170" y="3397390"/>
                      <a:pt x="2631936" y="3370384"/>
                    </a:cubicBezTo>
                    <a:cubicBezTo>
                      <a:pt x="2633160" y="3363447"/>
                      <a:pt x="2639149" y="3358212"/>
                      <a:pt x="2643659" y="3352800"/>
                    </a:cubicBezTo>
                    <a:cubicBezTo>
                      <a:pt x="2648966" y="3346432"/>
                      <a:pt x="2655784" y="3341454"/>
                      <a:pt x="2661243" y="3335215"/>
                    </a:cubicBezTo>
                    <a:cubicBezTo>
                      <a:pt x="2669481" y="3325800"/>
                      <a:pt x="2676874" y="3315676"/>
                      <a:pt x="2684689" y="3305907"/>
                    </a:cubicBezTo>
                    <a:cubicBezTo>
                      <a:pt x="2697169" y="3268472"/>
                      <a:pt x="2684036" y="3310914"/>
                      <a:pt x="2696413" y="3253154"/>
                    </a:cubicBezTo>
                    <a:cubicBezTo>
                      <a:pt x="2699789" y="3237400"/>
                      <a:pt x="2704760" y="3222015"/>
                      <a:pt x="2708136" y="3206261"/>
                    </a:cubicBezTo>
                    <a:cubicBezTo>
                      <a:pt x="2709145" y="3201553"/>
                      <a:pt x="2713289" y="3163362"/>
                      <a:pt x="2719859" y="3153507"/>
                    </a:cubicBezTo>
                    <a:cubicBezTo>
                      <a:pt x="2724457" y="3146610"/>
                      <a:pt x="2731582" y="3141784"/>
                      <a:pt x="2737443" y="3135923"/>
                    </a:cubicBezTo>
                    <a:cubicBezTo>
                      <a:pt x="2741351" y="3124200"/>
                      <a:pt x="2748140" y="3113068"/>
                      <a:pt x="2749166" y="3100754"/>
                    </a:cubicBezTo>
                    <a:cubicBezTo>
                      <a:pt x="2755541" y="3024258"/>
                      <a:pt x="2747588" y="3052735"/>
                      <a:pt x="2760889" y="3012831"/>
                    </a:cubicBezTo>
                    <a:cubicBezTo>
                      <a:pt x="2758935" y="3005015"/>
                      <a:pt x="2760061" y="2995675"/>
                      <a:pt x="2755028" y="2989384"/>
                    </a:cubicBezTo>
                    <a:cubicBezTo>
                      <a:pt x="2744843" y="2976653"/>
                      <a:pt x="2707616" y="2988494"/>
                      <a:pt x="2702274" y="2989384"/>
                    </a:cubicBezTo>
                    <a:cubicBezTo>
                      <a:pt x="2696412" y="2997200"/>
                      <a:pt x="2685830" y="3003128"/>
                      <a:pt x="2684689" y="3012831"/>
                    </a:cubicBezTo>
                    <a:cubicBezTo>
                      <a:pt x="2675890" y="3087628"/>
                      <a:pt x="2705548" y="3079854"/>
                      <a:pt x="2684689" y="3147646"/>
                    </a:cubicBezTo>
                    <a:cubicBezTo>
                      <a:pt x="2682251" y="3155569"/>
                      <a:pt x="2672966" y="3159369"/>
                      <a:pt x="2667105" y="3165231"/>
                    </a:cubicBezTo>
                    <a:cubicBezTo>
                      <a:pt x="2663181" y="3177003"/>
                      <a:pt x="2656521" y="3207266"/>
                      <a:pt x="2643659" y="3217984"/>
                    </a:cubicBezTo>
                    <a:cubicBezTo>
                      <a:pt x="2636946" y="3223578"/>
                      <a:pt x="2627483" y="3224860"/>
                      <a:pt x="2620213" y="3229707"/>
                    </a:cubicBezTo>
                    <a:cubicBezTo>
                      <a:pt x="2615614" y="3232773"/>
                      <a:pt x="2612397" y="3237523"/>
                      <a:pt x="2608489" y="3241431"/>
                    </a:cubicBezTo>
                    <a:cubicBezTo>
                      <a:pt x="2583494" y="3303918"/>
                      <a:pt x="2608944" y="3233597"/>
                      <a:pt x="2590905" y="3311769"/>
                    </a:cubicBezTo>
                    <a:cubicBezTo>
                      <a:pt x="2582012" y="3350308"/>
                      <a:pt x="2580754" y="3339364"/>
                      <a:pt x="2567459" y="3370384"/>
                    </a:cubicBezTo>
                    <a:cubicBezTo>
                      <a:pt x="2565025" y="3376063"/>
                      <a:pt x="2565024" y="3382828"/>
                      <a:pt x="2561597" y="3387969"/>
                    </a:cubicBezTo>
                    <a:cubicBezTo>
                      <a:pt x="2556999" y="3394866"/>
                      <a:pt x="2549874" y="3399692"/>
                      <a:pt x="2544013" y="3405554"/>
                    </a:cubicBezTo>
                    <a:cubicBezTo>
                      <a:pt x="2542059" y="3415323"/>
                      <a:pt x="2539933" y="3425059"/>
                      <a:pt x="2538151" y="3434861"/>
                    </a:cubicBezTo>
                    <a:cubicBezTo>
                      <a:pt x="2536025" y="3446554"/>
                      <a:pt x="2542178" y="3463438"/>
                      <a:pt x="2532289" y="3470031"/>
                    </a:cubicBezTo>
                    <a:cubicBezTo>
                      <a:pt x="2523534" y="3475867"/>
                      <a:pt x="2512751" y="3462215"/>
                      <a:pt x="2502982" y="3458307"/>
                    </a:cubicBezTo>
                    <a:cubicBezTo>
                      <a:pt x="2477293" y="3419775"/>
                      <a:pt x="2502730" y="3461271"/>
                      <a:pt x="2485397" y="3423138"/>
                    </a:cubicBezTo>
                    <a:cubicBezTo>
                      <a:pt x="2478165" y="3407229"/>
                      <a:pt x="2467478" y="3392825"/>
                      <a:pt x="2461951" y="3376246"/>
                    </a:cubicBezTo>
                    <a:cubicBezTo>
                      <a:pt x="2453861" y="3351978"/>
                      <a:pt x="2459516" y="3363802"/>
                      <a:pt x="2444366" y="3341077"/>
                    </a:cubicBezTo>
                    <a:cubicBezTo>
                      <a:pt x="2446320" y="3327400"/>
                      <a:pt x="2444049" y="3312403"/>
                      <a:pt x="2450228" y="3300046"/>
                    </a:cubicBezTo>
                    <a:cubicBezTo>
                      <a:pt x="2452991" y="3294520"/>
                      <a:pt x="2463444" y="3298553"/>
                      <a:pt x="2467813" y="3294184"/>
                    </a:cubicBezTo>
                    <a:cubicBezTo>
                      <a:pt x="2477776" y="3284221"/>
                      <a:pt x="2491259" y="3259015"/>
                      <a:pt x="2491259" y="3259015"/>
                    </a:cubicBezTo>
                    <a:cubicBezTo>
                      <a:pt x="2489159" y="3253764"/>
                      <a:pt x="2477179" y="3217976"/>
                      <a:pt x="2467813" y="3212123"/>
                    </a:cubicBezTo>
                    <a:cubicBezTo>
                      <a:pt x="2457334" y="3205574"/>
                      <a:pt x="2432643" y="3200400"/>
                      <a:pt x="2432643" y="3200400"/>
                    </a:cubicBezTo>
                    <a:cubicBezTo>
                      <a:pt x="2424828" y="3204308"/>
                      <a:pt x="2415376" y="3205944"/>
                      <a:pt x="2409197" y="3212123"/>
                    </a:cubicBezTo>
                    <a:cubicBezTo>
                      <a:pt x="2392042" y="3229278"/>
                      <a:pt x="2402124" y="3235636"/>
                      <a:pt x="2391613" y="3253154"/>
                    </a:cubicBezTo>
                    <a:cubicBezTo>
                      <a:pt x="2388770" y="3257893"/>
                      <a:pt x="2383797" y="3260969"/>
                      <a:pt x="2379889" y="3264877"/>
                    </a:cubicBezTo>
                    <a:cubicBezTo>
                      <a:pt x="2377935" y="3270738"/>
                      <a:pt x="2375725" y="3276520"/>
                      <a:pt x="2374028" y="3282461"/>
                    </a:cubicBezTo>
                    <a:cubicBezTo>
                      <a:pt x="2371815" y="3290207"/>
                      <a:pt x="2370481" y="3298191"/>
                      <a:pt x="2368166" y="3305907"/>
                    </a:cubicBezTo>
                    <a:cubicBezTo>
                      <a:pt x="2364615" y="3317743"/>
                      <a:pt x="2356443" y="3341077"/>
                      <a:pt x="2356443" y="3341077"/>
                    </a:cubicBezTo>
                    <a:cubicBezTo>
                      <a:pt x="2361337" y="3365545"/>
                      <a:pt x="2359156" y="3376553"/>
                      <a:pt x="2379889" y="3393831"/>
                    </a:cubicBezTo>
                    <a:cubicBezTo>
                      <a:pt x="2384636" y="3397787"/>
                      <a:pt x="2391612" y="3397738"/>
                      <a:pt x="2397474" y="3399692"/>
                    </a:cubicBezTo>
                    <a:cubicBezTo>
                      <a:pt x="2403519" y="3417827"/>
                      <a:pt x="2409197" y="3431811"/>
                      <a:pt x="2409197" y="3452446"/>
                    </a:cubicBezTo>
                    <a:cubicBezTo>
                      <a:pt x="2409197" y="3458625"/>
                      <a:pt x="2406099" y="3464505"/>
                      <a:pt x="2403336" y="3470031"/>
                    </a:cubicBezTo>
                    <a:cubicBezTo>
                      <a:pt x="2395176" y="3486351"/>
                      <a:pt x="2386990" y="3492238"/>
                      <a:pt x="2374028" y="3505200"/>
                    </a:cubicBezTo>
                    <a:cubicBezTo>
                      <a:pt x="2362305" y="3501292"/>
                      <a:pt x="2346996" y="3502777"/>
                      <a:pt x="2338859" y="3493477"/>
                    </a:cubicBezTo>
                    <a:cubicBezTo>
                      <a:pt x="2331033" y="3484533"/>
                      <a:pt x="2337411" y="3469342"/>
                      <a:pt x="2332997" y="3458307"/>
                    </a:cubicBezTo>
                    <a:cubicBezTo>
                      <a:pt x="2329369" y="3449237"/>
                      <a:pt x="2321274" y="3442676"/>
                      <a:pt x="2315413" y="3434861"/>
                    </a:cubicBezTo>
                    <a:cubicBezTo>
                      <a:pt x="2294030" y="3370719"/>
                      <a:pt x="2328135" y="3467884"/>
                      <a:pt x="2297828" y="3399692"/>
                    </a:cubicBezTo>
                    <a:cubicBezTo>
                      <a:pt x="2292809" y="3388400"/>
                      <a:pt x="2296387" y="3371378"/>
                      <a:pt x="2286105" y="3364523"/>
                    </a:cubicBezTo>
                    <a:cubicBezTo>
                      <a:pt x="2244233" y="3336608"/>
                      <a:pt x="2264605" y="3344494"/>
                      <a:pt x="2227489" y="3335215"/>
                    </a:cubicBezTo>
                    <a:cubicBezTo>
                      <a:pt x="2215590" y="3317367"/>
                      <a:pt x="2214130" y="3310951"/>
                      <a:pt x="2192320" y="3300046"/>
                    </a:cubicBezTo>
                    <a:cubicBezTo>
                      <a:pt x="2181267" y="3294520"/>
                      <a:pt x="2157151" y="3288323"/>
                      <a:pt x="2157151" y="3288323"/>
                    </a:cubicBezTo>
                    <a:cubicBezTo>
                      <a:pt x="2153243" y="3282461"/>
                      <a:pt x="2150108" y="3276003"/>
                      <a:pt x="2145428" y="3270738"/>
                    </a:cubicBezTo>
                    <a:cubicBezTo>
                      <a:pt x="2134414" y="3258347"/>
                      <a:pt x="2117673" y="3250398"/>
                      <a:pt x="2110259" y="3235569"/>
                    </a:cubicBezTo>
                    <a:cubicBezTo>
                      <a:pt x="2106351" y="3227754"/>
                      <a:pt x="2103995" y="3218946"/>
                      <a:pt x="2098536" y="3212123"/>
                    </a:cubicBezTo>
                    <a:cubicBezTo>
                      <a:pt x="2088179" y="3199177"/>
                      <a:pt x="2063366" y="3176954"/>
                      <a:pt x="2063366" y="3176954"/>
                    </a:cubicBezTo>
                    <a:cubicBezTo>
                      <a:pt x="2057505" y="3178908"/>
                      <a:pt x="2050528" y="3178860"/>
                      <a:pt x="2045782" y="3182815"/>
                    </a:cubicBezTo>
                    <a:cubicBezTo>
                      <a:pt x="2038277" y="3189069"/>
                      <a:pt x="2037622" y="3203690"/>
                      <a:pt x="2028197" y="3206261"/>
                    </a:cubicBezTo>
                    <a:cubicBezTo>
                      <a:pt x="2013000" y="3210406"/>
                      <a:pt x="1996936" y="3202354"/>
                      <a:pt x="1981305" y="3200400"/>
                    </a:cubicBezTo>
                    <a:cubicBezTo>
                      <a:pt x="1971536" y="3196492"/>
                      <a:pt x="1961849" y="3192372"/>
                      <a:pt x="1951997" y="3188677"/>
                    </a:cubicBezTo>
                    <a:cubicBezTo>
                      <a:pt x="1946212" y="3186508"/>
                      <a:pt x="1939711" y="3185994"/>
                      <a:pt x="1934413" y="3182815"/>
                    </a:cubicBezTo>
                    <a:cubicBezTo>
                      <a:pt x="1925130" y="3177245"/>
                      <a:pt x="1916293" y="3161497"/>
                      <a:pt x="1910966" y="3153507"/>
                    </a:cubicBezTo>
                    <a:cubicBezTo>
                      <a:pt x="1909012" y="3135923"/>
                      <a:pt x="1906957" y="3118349"/>
                      <a:pt x="1905105" y="3100754"/>
                    </a:cubicBezTo>
                    <a:cubicBezTo>
                      <a:pt x="1903049" y="3081226"/>
                      <a:pt x="1909861" y="3058656"/>
                      <a:pt x="1899243" y="3042138"/>
                    </a:cubicBezTo>
                    <a:cubicBezTo>
                      <a:pt x="1889793" y="3027438"/>
                      <a:pt x="1852351" y="3018692"/>
                      <a:pt x="1852351" y="3018692"/>
                    </a:cubicBezTo>
                    <a:cubicBezTo>
                      <a:pt x="1848443" y="3012830"/>
                      <a:pt x="1843779" y="3007408"/>
                      <a:pt x="1840628" y="3001107"/>
                    </a:cubicBezTo>
                    <a:cubicBezTo>
                      <a:pt x="1837865" y="2995581"/>
                      <a:pt x="1838626" y="2988348"/>
                      <a:pt x="1834766" y="2983523"/>
                    </a:cubicBezTo>
                    <a:cubicBezTo>
                      <a:pt x="1830365" y="2978022"/>
                      <a:pt x="1823043" y="2975708"/>
                      <a:pt x="1817182" y="2971800"/>
                    </a:cubicBezTo>
                    <a:cubicBezTo>
                      <a:pt x="1812436" y="2962308"/>
                      <a:pt x="1797824" y="2937322"/>
                      <a:pt x="1799597" y="2924907"/>
                    </a:cubicBezTo>
                    <a:cubicBezTo>
                      <a:pt x="1800593" y="2917933"/>
                      <a:pt x="1806339" y="2912304"/>
                      <a:pt x="1811320" y="2907323"/>
                    </a:cubicBezTo>
                    <a:cubicBezTo>
                      <a:pt x="1816302" y="2902342"/>
                      <a:pt x="1823043" y="2899508"/>
                      <a:pt x="1828905" y="2895600"/>
                    </a:cubicBezTo>
                    <a:cubicBezTo>
                      <a:pt x="1852351" y="2897554"/>
                      <a:pt x="1875922" y="2898352"/>
                      <a:pt x="1899243" y="2901461"/>
                    </a:cubicBezTo>
                    <a:cubicBezTo>
                      <a:pt x="1905368" y="2902278"/>
                      <a:pt x="1912003" y="2903463"/>
                      <a:pt x="1916828" y="2907323"/>
                    </a:cubicBezTo>
                    <a:cubicBezTo>
                      <a:pt x="1922329" y="2911724"/>
                      <a:pt x="1924150" y="2919406"/>
                      <a:pt x="1928551" y="2924907"/>
                    </a:cubicBezTo>
                    <a:cubicBezTo>
                      <a:pt x="1932003" y="2929223"/>
                      <a:pt x="1936366" y="2932723"/>
                      <a:pt x="1940274" y="2936631"/>
                    </a:cubicBezTo>
                    <a:cubicBezTo>
                      <a:pt x="1946136" y="2934677"/>
                      <a:pt x="1953112" y="2934725"/>
                      <a:pt x="1957859" y="2930769"/>
                    </a:cubicBezTo>
                    <a:cubicBezTo>
                      <a:pt x="1975690" y="2915909"/>
                      <a:pt x="1981419" y="2893225"/>
                      <a:pt x="1987166" y="2872154"/>
                    </a:cubicBezTo>
                    <a:cubicBezTo>
                      <a:pt x="1989787" y="2862542"/>
                      <a:pt x="1988572" y="2851757"/>
                      <a:pt x="1993028" y="2842846"/>
                    </a:cubicBezTo>
                    <a:cubicBezTo>
                      <a:pt x="1996735" y="2835432"/>
                      <a:pt x="2004751" y="2831123"/>
                      <a:pt x="2010613" y="2825261"/>
                    </a:cubicBezTo>
                    <a:cubicBezTo>
                      <a:pt x="2012567" y="2819400"/>
                      <a:pt x="2013047" y="2812818"/>
                      <a:pt x="2016474" y="2807677"/>
                    </a:cubicBezTo>
                    <a:cubicBezTo>
                      <a:pt x="2025500" y="2794138"/>
                      <a:pt x="2038668" y="2787019"/>
                      <a:pt x="2051643" y="2778369"/>
                    </a:cubicBezTo>
                    <a:cubicBezTo>
                      <a:pt x="2067274" y="2780323"/>
                      <a:pt x="2084195" y="2777712"/>
                      <a:pt x="2098536" y="2784231"/>
                    </a:cubicBezTo>
                    <a:cubicBezTo>
                      <a:pt x="2137412" y="2801902"/>
                      <a:pt x="2101909" y="2805188"/>
                      <a:pt x="2121982" y="2825261"/>
                    </a:cubicBezTo>
                    <a:cubicBezTo>
                      <a:pt x="2126351" y="2829630"/>
                      <a:pt x="2133705" y="2829169"/>
                      <a:pt x="2139566" y="2831123"/>
                    </a:cubicBezTo>
                    <a:cubicBezTo>
                      <a:pt x="2157151" y="2829169"/>
                      <a:pt x="2180565" y="2838485"/>
                      <a:pt x="2192320" y="2825261"/>
                    </a:cubicBezTo>
                    <a:cubicBezTo>
                      <a:pt x="2202785" y="2813488"/>
                      <a:pt x="2190604" y="2793566"/>
                      <a:pt x="2186459" y="2778369"/>
                    </a:cubicBezTo>
                    <a:cubicBezTo>
                      <a:pt x="2183333" y="2766906"/>
                      <a:pt x="2168093" y="2752708"/>
                      <a:pt x="2157151" y="2749061"/>
                    </a:cubicBezTo>
                    <a:cubicBezTo>
                      <a:pt x="2145876" y="2745303"/>
                      <a:pt x="2133636" y="2745531"/>
                      <a:pt x="2121982" y="2743200"/>
                    </a:cubicBezTo>
                    <a:cubicBezTo>
                      <a:pt x="2114083" y="2741620"/>
                      <a:pt x="2106282" y="2739551"/>
                      <a:pt x="2098536" y="2737338"/>
                    </a:cubicBezTo>
                    <a:cubicBezTo>
                      <a:pt x="2078825" y="2731706"/>
                      <a:pt x="2075197" y="2727239"/>
                      <a:pt x="2051643" y="2725615"/>
                    </a:cubicBezTo>
                    <a:cubicBezTo>
                      <a:pt x="2004821" y="2722386"/>
                      <a:pt x="1957858" y="2721708"/>
                      <a:pt x="1910966" y="2719754"/>
                    </a:cubicBezTo>
                    <a:cubicBezTo>
                      <a:pt x="1917537" y="2683611"/>
                      <a:pt x="1915605" y="2660043"/>
                      <a:pt x="1934413" y="2631831"/>
                    </a:cubicBezTo>
                    <a:cubicBezTo>
                      <a:pt x="1937479" y="2627233"/>
                      <a:pt x="1941397" y="2622950"/>
                      <a:pt x="1946136" y="2620107"/>
                    </a:cubicBezTo>
                    <a:cubicBezTo>
                      <a:pt x="1951434" y="2616928"/>
                      <a:pt x="1957859" y="2616200"/>
                      <a:pt x="1963720" y="2614246"/>
                    </a:cubicBezTo>
                    <a:cubicBezTo>
                      <a:pt x="2019218" y="2617510"/>
                      <a:pt x="2046937" y="2614534"/>
                      <a:pt x="2092674" y="2625969"/>
                    </a:cubicBezTo>
                    <a:cubicBezTo>
                      <a:pt x="2098668" y="2627468"/>
                      <a:pt x="2104397" y="2629877"/>
                      <a:pt x="2110259" y="2631831"/>
                    </a:cubicBezTo>
                    <a:cubicBezTo>
                      <a:pt x="2114167" y="2637692"/>
                      <a:pt x="2116680" y="2644776"/>
                      <a:pt x="2121982" y="2649415"/>
                    </a:cubicBezTo>
                    <a:cubicBezTo>
                      <a:pt x="2171266" y="2692538"/>
                      <a:pt x="2139849" y="2661279"/>
                      <a:pt x="2174736" y="2678723"/>
                    </a:cubicBezTo>
                    <a:cubicBezTo>
                      <a:pt x="2181037" y="2681873"/>
                      <a:pt x="2185330" y="2689572"/>
                      <a:pt x="2192320" y="2690446"/>
                    </a:cubicBezTo>
                    <a:cubicBezTo>
                      <a:pt x="2233080" y="2695541"/>
                      <a:pt x="2274382" y="2694353"/>
                      <a:pt x="2315413" y="2696307"/>
                    </a:cubicBezTo>
                    <a:cubicBezTo>
                      <a:pt x="2347653" y="2728549"/>
                      <a:pt x="2300171" y="2685085"/>
                      <a:pt x="2350582" y="2713892"/>
                    </a:cubicBezTo>
                    <a:cubicBezTo>
                      <a:pt x="2404903" y="2744933"/>
                      <a:pt x="2329957" y="2721926"/>
                      <a:pt x="2391613" y="2737338"/>
                    </a:cubicBezTo>
                    <a:cubicBezTo>
                      <a:pt x="2417013" y="2733430"/>
                      <a:pt x="2443307" y="2733354"/>
                      <a:pt x="2467813" y="2725615"/>
                    </a:cubicBezTo>
                    <a:cubicBezTo>
                      <a:pt x="2481248" y="2721372"/>
                      <a:pt x="2502982" y="2702169"/>
                      <a:pt x="2502982" y="2702169"/>
                    </a:cubicBezTo>
                    <a:cubicBezTo>
                      <a:pt x="2527981" y="2668837"/>
                      <a:pt x="2517476" y="2687991"/>
                      <a:pt x="2532289" y="2643554"/>
                    </a:cubicBezTo>
                    <a:lnTo>
                      <a:pt x="2538151" y="2625969"/>
                    </a:lnTo>
                    <a:lnTo>
                      <a:pt x="2544013" y="2608384"/>
                    </a:lnTo>
                    <a:cubicBezTo>
                      <a:pt x="2542059" y="2598615"/>
                      <a:pt x="2540567" y="2588742"/>
                      <a:pt x="2538151" y="2579077"/>
                    </a:cubicBezTo>
                    <a:cubicBezTo>
                      <a:pt x="2526977" y="2534384"/>
                      <a:pt x="2537392" y="2592865"/>
                      <a:pt x="2526428" y="2538046"/>
                    </a:cubicBezTo>
                    <a:cubicBezTo>
                      <a:pt x="2526404" y="2537926"/>
                      <a:pt x="2518593" y="2485263"/>
                      <a:pt x="2514705" y="2479431"/>
                    </a:cubicBezTo>
                    <a:cubicBezTo>
                      <a:pt x="2507041" y="2467935"/>
                      <a:pt x="2485397" y="2450123"/>
                      <a:pt x="2485397" y="2450123"/>
                    </a:cubicBezTo>
                    <a:cubicBezTo>
                      <a:pt x="2483443" y="2444261"/>
                      <a:pt x="2481970" y="2438217"/>
                      <a:pt x="2479536" y="2432538"/>
                    </a:cubicBezTo>
                    <a:cubicBezTo>
                      <a:pt x="2457802" y="2381823"/>
                      <a:pt x="2475702" y="2432756"/>
                      <a:pt x="2461951" y="2391507"/>
                    </a:cubicBezTo>
                    <a:cubicBezTo>
                      <a:pt x="2465859" y="2364153"/>
                      <a:pt x="2468255" y="2336541"/>
                      <a:pt x="2473674" y="2309446"/>
                    </a:cubicBezTo>
                    <a:cubicBezTo>
                      <a:pt x="2476097" y="2297329"/>
                      <a:pt x="2481489" y="2286000"/>
                      <a:pt x="2485397" y="2274277"/>
                    </a:cubicBezTo>
                    <a:cubicBezTo>
                      <a:pt x="2487351" y="2268415"/>
                      <a:pt x="2486118" y="2260119"/>
                      <a:pt x="2491259" y="2256692"/>
                    </a:cubicBezTo>
                    <a:lnTo>
                      <a:pt x="2508843" y="2244969"/>
                    </a:lnTo>
                    <a:cubicBezTo>
                      <a:pt x="2510797" y="2239107"/>
                      <a:pt x="2517000" y="2233121"/>
                      <a:pt x="2514705" y="2227384"/>
                    </a:cubicBezTo>
                    <a:cubicBezTo>
                      <a:pt x="2505798" y="2205115"/>
                      <a:pt x="2464531" y="2220317"/>
                      <a:pt x="2456089" y="2221523"/>
                    </a:cubicBezTo>
                    <a:cubicBezTo>
                      <a:pt x="2440047" y="2232218"/>
                      <a:pt x="2435009" y="2232321"/>
                      <a:pt x="2426782" y="2250831"/>
                    </a:cubicBezTo>
                    <a:cubicBezTo>
                      <a:pt x="2421763" y="2262123"/>
                      <a:pt x="2415059" y="2286000"/>
                      <a:pt x="2415059" y="2286000"/>
                    </a:cubicBezTo>
                    <a:cubicBezTo>
                      <a:pt x="2419216" y="2319257"/>
                      <a:pt x="2418482" y="2328671"/>
                      <a:pt x="2426782" y="2356338"/>
                    </a:cubicBezTo>
                    <a:cubicBezTo>
                      <a:pt x="2430333" y="2368174"/>
                      <a:pt x="2431651" y="2381225"/>
                      <a:pt x="2438505" y="2391507"/>
                    </a:cubicBezTo>
                    <a:lnTo>
                      <a:pt x="2450228" y="2409092"/>
                    </a:lnTo>
                    <a:cubicBezTo>
                      <a:pt x="2462184" y="2444965"/>
                      <a:pt x="2452481" y="2412022"/>
                      <a:pt x="2461951" y="2473569"/>
                    </a:cubicBezTo>
                    <a:cubicBezTo>
                      <a:pt x="2465993" y="2499839"/>
                      <a:pt x="2466543" y="2499066"/>
                      <a:pt x="2473674" y="2520461"/>
                    </a:cubicBezTo>
                    <a:cubicBezTo>
                      <a:pt x="2472811" y="2529095"/>
                      <a:pt x="2472257" y="2578110"/>
                      <a:pt x="2461951" y="2596661"/>
                    </a:cubicBezTo>
                    <a:cubicBezTo>
                      <a:pt x="2455108" y="2608977"/>
                      <a:pt x="2450228" y="2624016"/>
                      <a:pt x="2438505" y="2631831"/>
                    </a:cubicBezTo>
                    <a:lnTo>
                      <a:pt x="2420920" y="2643554"/>
                    </a:lnTo>
                    <a:cubicBezTo>
                      <a:pt x="2407243" y="2641600"/>
                      <a:pt x="2393122" y="2641662"/>
                      <a:pt x="2379889" y="2637692"/>
                    </a:cubicBezTo>
                    <a:cubicBezTo>
                      <a:pt x="2373142" y="2635668"/>
                      <a:pt x="2368606" y="2629119"/>
                      <a:pt x="2362305" y="2625969"/>
                    </a:cubicBezTo>
                    <a:cubicBezTo>
                      <a:pt x="2352894" y="2621263"/>
                      <a:pt x="2343075" y="2617269"/>
                      <a:pt x="2332997" y="2614246"/>
                    </a:cubicBezTo>
                    <a:cubicBezTo>
                      <a:pt x="2323454" y="2611383"/>
                      <a:pt x="2313415" y="2610545"/>
                      <a:pt x="2303689" y="2608384"/>
                    </a:cubicBezTo>
                    <a:cubicBezTo>
                      <a:pt x="2295825" y="2606636"/>
                      <a:pt x="2288058" y="2604477"/>
                      <a:pt x="2280243" y="2602523"/>
                    </a:cubicBezTo>
                    <a:lnTo>
                      <a:pt x="2256797" y="2567354"/>
                    </a:lnTo>
                    <a:lnTo>
                      <a:pt x="2245074" y="2549769"/>
                    </a:lnTo>
                    <a:cubicBezTo>
                      <a:pt x="2243120" y="2543907"/>
                      <a:pt x="2245075" y="2534138"/>
                      <a:pt x="2239213" y="2532184"/>
                    </a:cubicBezTo>
                    <a:cubicBezTo>
                      <a:pt x="2218740" y="2525360"/>
                      <a:pt x="2196100" y="2529375"/>
                      <a:pt x="2174736" y="2526323"/>
                    </a:cubicBezTo>
                    <a:cubicBezTo>
                      <a:pt x="2168619" y="2525449"/>
                      <a:pt x="2163013" y="2522415"/>
                      <a:pt x="2157151" y="2520461"/>
                    </a:cubicBezTo>
                    <a:cubicBezTo>
                      <a:pt x="2155197" y="2514600"/>
                      <a:pt x="2152787" y="2508871"/>
                      <a:pt x="2151289" y="2502877"/>
                    </a:cubicBezTo>
                    <a:cubicBezTo>
                      <a:pt x="2148873" y="2493212"/>
                      <a:pt x="2150954" y="2481859"/>
                      <a:pt x="2145428" y="2473569"/>
                    </a:cubicBezTo>
                    <a:cubicBezTo>
                      <a:pt x="2142001" y="2468428"/>
                      <a:pt x="2133705" y="2469661"/>
                      <a:pt x="2127843" y="2467707"/>
                    </a:cubicBezTo>
                    <a:cubicBezTo>
                      <a:pt x="2129797" y="2455984"/>
                      <a:pt x="2126797" y="2442209"/>
                      <a:pt x="2133705" y="2432538"/>
                    </a:cubicBezTo>
                    <a:cubicBezTo>
                      <a:pt x="2138387" y="2425983"/>
                      <a:pt x="2149405" y="2428890"/>
                      <a:pt x="2157151" y="2426677"/>
                    </a:cubicBezTo>
                    <a:cubicBezTo>
                      <a:pt x="2216014" y="2409859"/>
                      <a:pt x="2124888" y="2433276"/>
                      <a:pt x="2198182" y="2414954"/>
                    </a:cubicBezTo>
                    <a:cubicBezTo>
                      <a:pt x="2205997" y="2403231"/>
                      <a:pt x="2217172" y="2393151"/>
                      <a:pt x="2221628" y="2379784"/>
                    </a:cubicBezTo>
                    <a:cubicBezTo>
                      <a:pt x="2235579" y="2337932"/>
                      <a:pt x="2223069" y="2351469"/>
                      <a:pt x="2250936" y="2332892"/>
                    </a:cubicBezTo>
                    <a:cubicBezTo>
                      <a:pt x="2248561" y="2322204"/>
                      <a:pt x="2249948" y="2270989"/>
                      <a:pt x="2221628" y="2268415"/>
                    </a:cubicBezTo>
                    <a:cubicBezTo>
                      <a:pt x="2205940" y="2266989"/>
                      <a:pt x="2190367" y="2272323"/>
                      <a:pt x="2174736" y="2274277"/>
                    </a:cubicBezTo>
                    <a:cubicBezTo>
                      <a:pt x="2172782" y="2280138"/>
                      <a:pt x="2171308" y="2286182"/>
                      <a:pt x="2168874" y="2291861"/>
                    </a:cubicBezTo>
                    <a:cubicBezTo>
                      <a:pt x="2165432" y="2299892"/>
                      <a:pt x="2160219" y="2307126"/>
                      <a:pt x="2157151" y="2315307"/>
                    </a:cubicBezTo>
                    <a:cubicBezTo>
                      <a:pt x="2154322" y="2322850"/>
                      <a:pt x="2154892" y="2331548"/>
                      <a:pt x="2151289" y="2338754"/>
                    </a:cubicBezTo>
                    <a:cubicBezTo>
                      <a:pt x="2145333" y="2350666"/>
                      <a:pt x="2130400" y="2369163"/>
                      <a:pt x="2116120" y="2373923"/>
                    </a:cubicBezTo>
                    <a:cubicBezTo>
                      <a:pt x="2104845" y="2377681"/>
                      <a:pt x="2092674" y="2377830"/>
                      <a:pt x="2080951" y="2379784"/>
                    </a:cubicBezTo>
                    <a:cubicBezTo>
                      <a:pt x="2075089" y="2377830"/>
                      <a:pt x="2067226" y="2378748"/>
                      <a:pt x="2063366" y="2373923"/>
                    </a:cubicBezTo>
                    <a:cubicBezTo>
                      <a:pt x="2041345" y="2346398"/>
                      <a:pt x="2084260" y="2340408"/>
                      <a:pt x="2034059" y="2315307"/>
                    </a:cubicBezTo>
                    <a:cubicBezTo>
                      <a:pt x="2005087" y="2300821"/>
                      <a:pt x="2018903" y="2306347"/>
                      <a:pt x="1993028" y="2297723"/>
                    </a:cubicBezTo>
                    <a:cubicBezTo>
                      <a:pt x="1975710" y="2245769"/>
                      <a:pt x="1982670" y="2274836"/>
                      <a:pt x="1975443" y="2209800"/>
                    </a:cubicBezTo>
                    <a:cubicBezTo>
                      <a:pt x="1953951" y="2211754"/>
                      <a:pt x="1929607" y="2204787"/>
                      <a:pt x="1910966" y="2215661"/>
                    </a:cubicBezTo>
                    <a:cubicBezTo>
                      <a:pt x="1900700" y="2221650"/>
                      <a:pt x="1907231" y="2239138"/>
                      <a:pt x="1905105" y="2250831"/>
                    </a:cubicBezTo>
                    <a:cubicBezTo>
                      <a:pt x="1899448" y="2281947"/>
                      <a:pt x="1901515" y="2273322"/>
                      <a:pt x="1893382" y="2297723"/>
                    </a:cubicBezTo>
                    <a:cubicBezTo>
                      <a:pt x="1891428" y="2319215"/>
                      <a:pt x="1891271" y="2340947"/>
                      <a:pt x="1887520" y="2362200"/>
                    </a:cubicBezTo>
                    <a:cubicBezTo>
                      <a:pt x="1883434" y="2385356"/>
                      <a:pt x="1868864" y="2416025"/>
                      <a:pt x="1852351" y="2432538"/>
                    </a:cubicBezTo>
                    <a:lnTo>
                      <a:pt x="1834766" y="2450123"/>
                    </a:lnTo>
                    <a:cubicBezTo>
                      <a:pt x="1776047" y="2441734"/>
                      <a:pt x="1783049" y="2456666"/>
                      <a:pt x="1799597" y="2373923"/>
                    </a:cubicBezTo>
                    <a:cubicBezTo>
                      <a:pt x="1800979" y="2367015"/>
                      <a:pt x="1808169" y="2362639"/>
                      <a:pt x="1811320" y="2356338"/>
                    </a:cubicBezTo>
                    <a:cubicBezTo>
                      <a:pt x="1814083" y="2350812"/>
                      <a:pt x="1814181" y="2344155"/>
                      <a:pt x="1817182" y="2338754"/>
                    </a:cubicBezTo>
                    <a:cubicBezTo>
                      <a:pt x="1824025" y="2326438"/>
                      <a:pt x="1840628" y="2303584"/>
                      <a:pt x="1840628" y="2303584"/>
                    </a:cubicBezTo>
                    <a:cubicBezTo>
                      <a:pt x="1856344" y="2256433"/>
                      <a:pt x="1840797" y="2307920"/>
                      <a:pt x="1852351" y="2203938"/>
                    </a:cubicBezTo>
                    <a:cubicBezTo>
                      <a:pt x="1855271" y="2177662"/>
                      <a:pt x="1862137" y="2175772"/>
                      <a:pt x="1875797" y="2151184"/>
                    </a:cubicBezTo>
                    <a:cubicBezTo>
                      <a:pt x="1880040" y="2143546"/>
                      <a:pt x="1884078" y="2135769"/>
                      <a:pt x="1887520" y="2127738"/>
                    </a:cubicBezTo>
                    <a:cubicBezTo>
                      <a:pt x="1889954" y="2122059"/>
                      <a:pt x="1889013" y="2114523"/>
                      <a:pt x="1893382" y="2110154"/>
                    </a:cubicBezTo>
                    <a:cubicBezTo>
                      <a:pt x="1897751" y="2105785"/>
                      <a:pt x="1905105" y="2106246"/>
                      <a:pt x="1910966" y="2104292"/>
                    </a:cubicBezTo>
                    <a:cubicBezTo>
                      <a:pt x="1957411" y="2119773"/>
                      <a:pt x="1933947" y="2113983"/>
                      <a:pt x="1981305" y="2121877"/>
                    </a:cubicBezTo>
                    <a:cubicBezTo>
                      <a:pt x="1985213" y="2127738"/>
                      <a:pt x="1988348" y="2134196"/>
                      <a:pt x="1993028" y="2139461"/>
                    </a:cubicBezTo>
                    <a:cubicBezTo>
                      <a:pt x="2004042" y="2151852"/>
                      <a:pt x="2019000" y="2160837"/>
                      <a:pt x="2028197" y="2174631"/>
                    </a:cubicBezTo>
                    <a:cubicBezTo>
                      <a:pt x="2032105" y="2180492"/>
                      <a:pt x="2034939" y="2187234"/>
                      <a:pt x="2039920" y="2192215"/>
                    </a:cubicBezTo>
                    <a:cubicBezTo>
                      <a:pt x="2051282" y="2203577"/>
                      <a:pt x="2060788" y="2205032"/>
                      <a:pt x="2075089" y="2209800"/>
                    </a:cubicBezTo>
                    <a:cubicBezTo>
                      <a:pt x="2078997" y="2213708"/>
                      <a:pt x="2082316" y="2218311"/>
                      <a:pt x="2086813" y="2221523"/>
                    </a:cubicBezTo>
                    <a:cubicBezTo>
                      <a:pt x="2096084" y="2228145"/>
                      <a:pt x="2106459" y="2233069"/>
                      <a:pt x="2116120" y="2239107"/>
                    </a:cubicBezTo>
                    <a:cubicBezTo>
                      <a:pt x="2122094" y="2242841"/>
                      <a:pt x="2127843" y="2246923"/>
                      <a:pt x="2133705" y="2250831"/>
                    </a:cubicBezTo>
                    <a:cubicBezTo>
                      <a:pt x="2141699" y="2249943"/>
                      <a:pt x="2187449" y="2248589"/>
                      <a:pt x="2204043" y="2239107"/>
                    </a:cubicBezTo>
                    <a:cubicBezTo>
                      <a:pt x="2212525" y="2234260"/>
                      <a:pt x="2219674" y="2227384"/>
                      <a:pt x="2227489" y="2221523"/>
                    </a:cubicBezTo>
                    <a:cubicBezTo>
                      <a:pt x="2232987" y="2199535"/>
                      <a:pt x="2239466" y="2186862"/>
                      <a:pt x="2227489" y="2162907"/>
                    </a:cubicBezTo>
                    <a:cubicBezTo>
                      <a:pt x="2224339" y="2156606"/>
                      <a:pt x="2215766" y="2155092"/>
                      <a:pt x="2209905" y="2151184"/>
                    </a:cubicBezTo>
                    <a:cubicBezTo>
                      <a:pt x="2196228" y="2153138"/>
                      <a:pt x="2181231" y="2150867"/>
                      <a:pt x="2168874" y="2157046"/>
                    </a:cubicBezTo>
                    <a:cubicBezTo>
                      <a:pt x="2160136" y="2161415"/>
                      <a:pt x="2158794" y="2174238"/>
                      <a:pt x="2151289" y="2180492"/>
                    </a:cubicBezTo>
                    <a:cubicBezTo>
                      <a:pt x="2146543" y="2184447"/>
                      <a:pt x="2139566" y="2184400"/>
                      <a:pt x="2133705" y="2186354"/>
                    </a:cubicBezTo>
                    <a:cubicBezTo>
                      <a:pt x="2116120" y="2184400"/>
                      <a:pt x="2095878" y="2189991"/>
                      <a:pt x="2080951" y="2180492"/>
                    </a:cubicBezTo>
                    <a:cubicBezTo>
                      <a:pt x="2070526" y="2173858"/>
                      <a:pt x="2069228" y="2145323"/>
                      <a:pt x="2069228" y="2145323"/>
                    </a:cubicBezTo>
                    <a:cubicBezTo>
                      <a:pt x="2083179" y="2047667"/>
                      <a:pt x="2053533" y="2066688"/>
                      <a:pt x="2127843" y="2057400"/>
                    </a:cubicBezTo>
                    <a:cubicBezTo>
                      <a:pt x="2125889" y="2043723"/>
                      <a:pt x="2128161" y="2028726"/>
                      <a:pt x="2121982" y="2016369"/>
                    </a:cubicBezTo>
                    <a:cubicBezTo>
                      <a:pt x="2119219" y="2010843"/>
                      <a:pt x="2110076" y="2012941"/>
                      <a:pt x="2104397" y="2010507"/>
                    </a:cubicBezTo>
                    <a:cubicBezTo>
                      <a:pt x="2096366" y="2007065"/>
                      <a:pt x="2088766" y="2002692"/>
                      <a:pt x="2080951" y="1998784"/>
                    </a:cubicBezTo>
                    <a:cubicBezTo>
                      <a:pt x="2077043" y="1992923"/>
                      <a:pt x="2072003" y="1987675"/>
                      <a:pt x="2069228" y="1981200"/>
                    </a:cubicBezTo>
                    <a:cubicBezTo>
                      <a:pt x="2060805" y="1961547"/>
                      <a:pt x="2061901" y="1928447"/>
                      <a:pt x="2057505" y="1910861"/>
                    </a:cubicBezTo>
                    <a:cubicBezTo>
                      <a:pt x="2055317" y="1902108"/>
                      <a:pt x="2040402" y="1877760"/>
                      <a:pt x="2034059" y="1869831"/>
                    </a:cubicBezTo>
                    <a:cubicBezTo>
                      <a:pt x="2019523" y="1851661"/>
                      <a:pt x="2022638" y="1864573"/>
                      <a:pt x="2010613" y="1840523"/>
                    </a:cubicBezTo>
                    <a:cubicBezTo>
                      <a:pt x="2003607" y="1826512"/>
                      <a:pt x="2005224" y="1811687"/>
                      <a:pt x="1993028" y="1799492"/>
                    </a:cubicBezTo>
                    <a:cubicBezTo>
                      <a:pt x="1990227" y="1796691"/>
                      <a:pt x="1952197" y="1787819"/>
                      <a:pt x="1951997" y="1787769"/>
                    </a:cubicBezTo>
                    <a:cubicBezTo>
                      <a:pt x="1957859" y="1781907"/>
                      <a:pt x="1962336" y="1774210"/>
                      <a:pt x="1969582" y="1770184"/>
                    </a:cubicBezTo>
                    <a:cubicBezTo>
                      <a:pt x="2001370" y="1752524"/>
                      <a:pt x="2049224" y="1755040"/>
                      <a:pt x="2080951" y="1752600"/>
                    </a:cubicBezTo>
                    <a:cubicBezTo>
                      <a:pt x="2086813" y="1746738"/>
                      <a:pt x="2092168" y="1740322"/>
                      <a:pt x="2098536" y="1735015"/>
                    </a:cubicBezTo>
                    <a:cubicBezTo>
                      <a:pt x="2103948" y="1730505"/>
                      <a:pt x="2110884" y="1728005"/>
                      <a:pt x="2116120" y="1723292"/>
                    </a:cubicBezTo>
                    <a:cubicBezTo>
                      <a:pt x="2130497" y="1710353"/>
                      <a:pt x="2157151" y="1682261"/>
                      <a:pt x="2157151" y="1682261"/>
                    </a:cubicBezTo>
                    <a:cubicBezTo>
                      <a:pt x="2164370" y="1660606"/>
                      <a:pt x="2170623" y="1650589"/>
                      <a:pt x="2157151" y="1623646"/>
                    </a:cubicBezTo>
                    <a:cubicBezTo>
                      <a:pt x="2154388" y="1618120"/>
                      <a:pt x="2145428" y="1619738"/>
                      <a:pt x="2139566" y="1617784"/>
                    </a:cubicBezTo>
                    <a:cubicBezTo>
                      <a:pt x="2125296" y="1574973"/>
                      <a:pt x="2130840" y="1594603"/>
                      <a:pt x="2121982" y="1559169"/>
                    </a:cubicBezTo>
                    <a:cubicBezTo>
                      <a:pt x="2125890" y="1551354"/>
                      <a:pt x="2129074" y="1543133"/>
                      <a:pt x="2133705" y="1535723"/>
                    </a:cubicBezTo>
                    <a:cubicBezTo>
                      <a:pt x="2162211" y="1490113"/>
                      <a:pt x="2140078" y="1529222"/>
                      <a:pt x="2163013" y="1500554"/>
                    </a:cubicBezTo>
                    <a:cubicBezTo>
                      <a:pt x="2167414" y="1495053"/>
                      <a:pt x="2168874" y="1486877"/>
                      <a:pt x="2174736" y="1482969"/>
                    </a:cubicBezTo>
                    <a:cubicBezTo>
                      <a:pt x="2181439" y="1478500"/>
                      <a:pt x="2190367" y="1479061"/>
                      <a:pt x="2198182" y="1477107"/>
                    </a:cubicBezTo>
                    <a:cubicBezTo>
                      <a:pt x="2199627" y="1472770"/>
                      <a:pt x="2208191" y="1441938"/>
                      <a:pt x="2215766" y="1441938"/>
                    </a:cubicBezTo>
                    <a:cubicBezTo>
                      <a:pt x="2221945" y="1441938"/>
                      <a:pt x="2219674" y="1453661"/>
                      <a:pt x="2221628" y="1459523"/>
                    </a:cubicBezTo>
                    <a:cubicBezTo>
                      <a:pt x="2227490" y="1455615"/>
                      <a:pt x="2234232" y="1452781"/>
                      <a:pt x="2239213" y="1447800"/>
                    </a:cubicBezTo>
                    <a:cubicBezTo>
                      <a:pt x="2260840" y="1426173"/>
                      <a:pt x="2239712" y="1431836"/>
                      <a:pt x="2268520" y="1412631"/>
                    </a:cubicBezTo>
                    <a:cubicBezTo>
                      <a:pt x="2273661" y="1409204"/>
                      <a:pt x="2280243" y="1408723"/>
                      <a:pt x="2286105" y="1406769"/>
                    </a:cubicBezTo>
                    <a:cubicBezTo>
                      <a:pt x="2300835" y="1362573"/>
                      <a:pt x="2279252" y="1415332"/>
                      <a:pt x="2309551" y="1377461"/>
                    </a:cubicBezTo>
                    <a:cubicBezTo>
                      <a:pt x="2313411" y="1372637"/>
                      <a:pt x="2313716" y="1365818"/>
                      <a:pt x="2315413" y="1359877"/>
                    </a:cubicBezTo>
                    <a:cubicBezTo>
                      <a:pt x="2330136" y="1308348"/>
                      <a:pt x="2313079" y="1361015"/>
                      <a:pt x="2327136" y="1318846"/>
                    </a:cubicBezTo>
                    <a:cubicBezTo>
                      <a:pt x="2334874" y="1225977"/>
                      <a:pt x="2352186" y="1266202"/>
                      <a:pt x="2315413" y="1236784"/>
                    </a:cubicBezTo>
                    <a:cubicBezTo>
                      <a:pt x="2311097" y="1233332"/>
                      <a:pt x="2307597" y="1228969"/>
                      <a:pt x="2303689" y="1225061"/>
                    </a:cubicBezTo>
                    <a:cubicBezTo>
                      <a:pt x="2305643" y="1215292"/>
                      <a:pt x="2304025" y="1204043"/>
                      <a:pt x="2309551" y="1195754"/>
                    </a:cubicBezTo>
                    <a:cubicBezTo>
                      <a:pt x="2312978" y="1190613"/>
                      <a:pt x="2321771" y="1192958"/>
                      <a:pt x="2327136" y="1189892"/>
                    </a:cubicBezTo>
                    <a:cubicBezTo>
                      <a:pt x="2350624" y="1176470"/>
                      <a:pt x="2349196" y="1174386"/>
                      <a:pt x="2362305" y="1154723"/>
                    </a:cubicBezTo>
                    <a:cubicBezTo>
                      <a:pt x="2356443" y="1148861"/>
                      <a:pt x="2352849" y="1138764"/>
                      <a:pt x="2344720" y="1137138"/>
                    </a:cubicBezTo>
                    <a:cubicBezTo>
                      <a:pt x="2315706" y="1131335"/>
                      <a:pt x="2305501" y="1141792"/>
                      <a:pt x="2286105" y="1154723"/>
                    </a:cubicBezTo>
                    <a:cubicBezTo>
                      <a:pt x="2284151" y="1160584"/>
                      <a:pt x="2281940" y="1166366"/>
                      <a:pt x="2280243" y="1172307"/>
                    </a:cubicBezTo>
                    <a:cubicBezTo>
                      <a:pt x="2278030" y="1180053"/>
                      <a:pt x="2277555" y="1188349"/>
                      <a:pt x="2274382" y="1195754"/>
                    </a:cubicBezTo>
                    <a:cubicBezTo>
                      <a:pt x="2271607" y="1202229"/>
                      <a:pt x="2266567" y="1207477"/>
                      <a:pt x="2262659" y="1213338"/>
                    </a:cubicBezTo>
                    <a:cubicBezTo>
                      <a:pt x="2264613" y="1230923"/>
                      <a:pt x="2262925" y="1249307"/>
                      <a:pt x="2268520" y="1266092"/>
                    </a:cubicBezTo>
                    <a:cubicBezTo>
                      <a:pt x="2271141" y="1273956"/>
                      <a:pt x="2281507" y="1276780"/>
                      <a:pt x="2286105" y="1283677"/>
                    </a:cubicBezTo>
                    <a:cubicBezTo>
                      <a:pt x="2289467" y="1288720"/>
                      <a:pt x="2297047" y="1321584"/>
                      <a:pt x="2297828" y="1324707"/>
                    </a:cubicBezTo>
                    <a:cubicBezTo>
                      <a:pt x="2294308" y="1338787"/>
                      <a:pt x="2292893" y="1355618"/>
                      <a:pt x="2280243" y="1365738"/>
                    </a:cubicBezTo>
                    <a:cubicBezTo>
                      <a:pt x="2275418" y="1369598"/>
                      <a:pt x="2268185" y="1368837"/>
                      <a:pt x="2262659" y="1371600"/>
                    </a:cubicBezTo>
                    <a:cubicBezTo>
                      <a:pt x="2218330" y="1393765"/>
                      <a:pt x="2282557" y="1378638"/>
                      <a:pt x="2198182" y="1389184"/>
                    </a:cubicBezTo>
                    <a:cubicBezTo>
                      <a:pt x="2192320" y="1395046"/>
                      <a:pt x="2185904" y="1400401"/>
                      <a:pt x="2180597" y="1406769"/>
                    </a:cubicBezTo>
                    <a:cubicBezTo>
                      <a:pt x="2176087" y="1412181"/>
                      <a:pt x="2174176" y="1419715"/>
                      <a:pt x="2168874" y="1424354"/>
                    </a:cubicBezTo>
                    <a:cubicBezTo>
                      <a:pt x="2158271" y="1433632"/>
                      <a:pt x="2133705" y="1447800"/>
                      <a:pt x="2133705" y="1447800"/>
                    </a:cubicBezTo>
                    <a:cubicBezTo>
                      <a:pt x="2079993" y="1434371"/>
                      <a:pt x="2127198" y="1454360"/>
                      <a:pt x="2116120" y="1365738"/>
                    </a:cubicBezTo>
                    <a:cubicBezTo>
                      <a:pt x="2115092" y="1357513"/>
                      <a:pt x="2104397" y="1354015"/>
                      <a:pt x="2098536" y="1348154"/>
                    </a:cubicBezTo>
                    <a:cubicBezTo>
                      <a:pt x="2094144" y="1334978"/>
                      <a:pt x="2091554" y="1318472"/>
                      <a:pt x="2075089" y="1312984"/>
                    </a:cubicBezTo>
                    <a:lnTo>
                      <a:pt x="2057505" y="1318846"/>
                    </a:lnTo>
                    <a:cubicBezTo>
                      <a:pt x="2055551" y="1375508"/>
                      <a:pt x="2071161" y="1435601"/>
                      <a:pt x="2051643" y="1488831"/>
                    </a:cubicBezTo>
                    <a:cubicBezTo>
                      <a:pt x="2044883" y="1507267"/>
                      <a:pt x="2007503" y="1481424"/>
                      <a:pt x="1993028" y="1494692"/>
                    </a:cubicBezTo>
                    <a:cubicBezTo>
                      <a:pt x="1978340" y="1508156"/>
                      <a:pt x="1985213" y="1533769"/>
                      <a:pt x="1981305" y="1553307"/>
                    </a:cubicBezTo>
                    <a:cubicBezTo>
                      <a:pt x="1975443" y="1545492"/>
                      <a:pt x="1968567" y="1538343"/>
                      <a:pt x="1963720" y="1529861"/>
                    </a:cubicBezTo>
                    <a:cubicBezTo>
                      <a:pt x="1960655" y="1524497"/>
                      <a:pt x="1960622" y="1517803"/>
                      <a:pt x="1957859" y="1512277"/>
                    </a:cubicBezTo>
                    <a:cubicBezTo>
                      <a:pt x="1954709" y="1505976"/>
                      <a:pt x="1950044" y="1500554"/>
                      <a:pt x="1946136" y="1494692"/>
                    </a:cubicBezTo>
                    <a:cubicBezTo>
                      <a:pt x="1952241" y="1421420"/>
                      <a:pt x="1955627" y="1439153"/>
                      <a:pt x="1946136" y="1377461"/>
                    </a:cubicBezTo>
                    <a:cubicBezTo>
                      <a:pt x="1944621" y="1367614"/>
                      <a:pt x="1942895" y="1357765"/>
                      <a:pt x="1940274" y="1348154"/>
                    </a:cubicBezTo>
                    <a:cubicBezTo>
                      <a:pt x="1937022" y="1336232"/>
                      <a:pt x="1928551" y="1312984"/>
                      <a:pt x="1928551" y="1312984"/>
                    </a:cubicBezTo>
                    <a:cubicBezTo>
                      <a:pt x="1938553" y="1242976"/>
                      <a:pt x="1928584" y="1295285"/>
                      <a:pt x="1940274" y="1254369"/>
                    </a:cubicBezTo>
                    <a:cubicBezTo>
                      <a:pt x="1942487" y="1246623"/>
                      <a:pt x="1941667" y="1237626"/>
                      <a:pt x="1946136" y="1230923"/>
                    </a:cubicBezTo>
                    <a:cubicBezTo>
                      <a:pt x="1950044" y="1225062"/>
                      <a:pt x="1957859" y="1223108"/>
                      <a:pt x="1963720" y="1219200"/>
                    </a:cubicBezTo>
                    <a:cubicBezTo>
                      <a:pt x="1977716" y="1177214"/>
                      <a:pt x="1957707" y="1225243"/>
                      <a:pt x="1987166" y="1189892"/>
                    </a:cubicBezTo>
                    <a:cubicBezTo>
                      <a:pt x="2009628" y="1162937"/>
                      <a:pt x="1988754" y="1164066"/>
                      <a:pt x="2010613" y="1131277"/>
                    </a:cubicBezTo>
                    <a:lnTo>
                      <a:pt x="2034059" y="1096107"/>
                    </a:lnTo>
                    <a:cubicBezTo>
                      <a:pt x="2036013" y="1090246"/>
                      <a:pt x="2036920" y="1083924"/>
                      <a:pt x="2039920" y="1078523"/>
                    </a:cubicBezTo>
                    <a:cubicBezTo>
                      <a:pt x="2046762" y="1066207"/>
                      <a:pt x="2063366" y="1043354"/>
                      <a:pt x="2063366" y="1043354"/>
                    </a:cubicBezTo>
                    <a:cubicBezTo>
                      <a:pt x="2073690" y="1002058"/>
                      <a:pt x="2059312" y="1031546"/>
                      <a:pt x="2086813" y="1014046"/>
                    </a:cubicBezTo>
                    <a:cubicBezTo>
                      <a:pt x="2103297" y="1003556"/>
                      <a:pt x="2133705" y="978877"/>
                      <a:pt x="2133705" y="978877"/>
                    </a:cubicBezTo>
                    <a:cubicBezTo>
                      <a:pt x="2137613" y="973015"/>
                      <a:pt x="2142653" y="967767"/>
                      <a:pt x="2145428" y="961292"/>
                    </a:cubicBezTo>
                    <a:cubicBezTo>
                      <a:pt x="2151271" y="947659"/>
                      <a:pt x="2154244" y="914305"/>
                      <a:pt x="2157151" y="902677"/>
                    </a:cubicBezTo>
                    <a:cubicBezTo>
                      <a:pt x="2160148" y="890689"/>
                      <a:pt x="2162019" y="877789"/>
                      <a:pt x="2168874" y="867507"/>
                    </a:cubicBezTo>
                    <a:cubicBezTo>
                      <a:pt x="2175945" y="856900"/>
                      <a:pt x="2183295" y="840991"/>
                      <a:pt x="2198182" y="838200"/>
                    </a:cubicBezTo>
                    <a:cubicBezTo>
                      <a:pt x="2223221" y="833505"/>
                      <a:pt x="2248982" y="834292"/>
                      <a:pt x="2274382" y="832338"/>
                    </a:cubicBezTo>
                    <a:lnTo>
                      <a:pt x="2479536" y="838200"/>
                    </a:lnTo>
                    <a:cubicBezTo>
                      <a:pt x="2551944" y="841217"/>
                      <a:pt x="2533982" y="836809"/>
                      <a:pt x="2573320" y="849923"/>
                    </a:cubicBezTo>
                    <a:lnTo>
                      <a:pt x="2620213" y="844061"/>
                    </a:lnTo>
                    <a:cubicBezTo>
                      <a:pt x="2627777" y="837578"/>
                      <a:pt x="2621396" y="821798"/>
                      <a:pt x="2614351" y="814754"/>
                    </a:cubicBezTo>
                    <a:cubicBezTo>
                      <a:pt x="2605613" y="806016"/>
                      <a:pt x="2591299" y="805455"/>
                      <a:pt x="2579182" y="803031"/>
                    </a:cubicBezTo>
                    <a:cubicBezTo>
                      <a:pt x="2475438" y="782281"/>
                      <a:pt x="2634594" y="813787"/>
                      <a:pt x="2514705" y="791307"/>
                    </a:cubicBezTo>
                    <a:cubicBezTo>
                      <a:pt x="2495121" y="787635"/>
                      <a:pt x="2475883" y="781868"/>
                      <a:pt x="2456089" y="779584"/>
                    </a:cubicBezTo>
                    <a:cubicBezTo>
                      <a:pt x="2424973" y="775994"/>
                      <a:pt x="2393566" y="775677"/>
                      <a:pt x="2362305" y="773723"/>
                    </a:cubicBezTo>
                    <a:cubicBezTo>
                      <a:pt x="2330974" y="763279"/>
                      <a:pt x="2326878" y="768376"/>
                      <a:pt x="2356443" y="709246"/>
                    </a:cubicBezTo>
                    <a:cubicBezTo>
                      <a:pt x="2360351" y="701431"/>
                      <a:pt x="2372302" y="701858"/>
                      <a:pt x="2379889" y="697523"/>
                    </a:cubicBezTo>
                    <a:cubicBezTo>
                      <a:pt x="2386006" y="694028"/>
                      <a:pt x="2391173" y="688951"/>
                      <a:pt x="2397474" y="685800"/>
                    </a:cubicBezTo>
                    <a:cubicBezTo>
                      <a:pt x="2403000" y="683037"/>
                      <a:pt x="2409533" y="682701"/>
                      <a:pt x="2415059" y="679938"/>
                    </a:cubicBezTo>
                    <a:cubicBezTo>
                      <a:pt x="2421360" y="676788"/>
                      <a:pt x="2426527" y="671710"/>
                      <a:pt x="2432643" y="668215"/>
                    </a:cubicBezTo>
                    <a:cubicBezTo>
                      <a:pt x="2465765" y="649288"/>
                      <a:pt x="2446917" y="665664"/>
                      <a:pt x="2467813" y="644769"/>
                    </a:cubicBezTo>
                    <a:cubicBezTo>
                      <a:pt x="2473321" y="628245"/>
                      <a:pt x="2473296" y="619579"/>
                      <a:pt x="2491259" y="609600"/>
                    </a:cubicBezTo>
                    <a:cubicBezTo>
                      <a:pt x="2502061" y="603599"/>
                      <a:pt x="2526428" y="597877"/>
                      <a:pt x="2526428" y="597877"/>
                    </a:cubicBezTo>
                    <a:cubicBezTo>
                      <a:pt x="2551828" y="599831"/>
                      <a:pt x="2577589" y="599043"/>
                      <a:pt x="2602628" y="603738"/>
                    </a:cubicBezTo>
                    <a:cubicBezTo>
                      <a:pt x="2609552" y="605036"/>
                      <a:pt x="2613912" y="612310"/>
                      <a:pt x="2620213" y="615461"/>
                    </a:cubicBezTo>
                    <a:cubicBezTo>
                      <a:pt x="2668749" y="639730"/>
                      <a:pt x="2604985" y="599449"/>
                      <a:pt x="2655382" y="633046"/>
                    </a:cubicBezTo>
                    <a:cubicBezTo>
                      <a:pt x="2661243" y="629138"/>
                      <a:pt x="2672966" y="628368"/>
                      <a:pt x="2672966" y="621323"/>
                    </a:cubicBezTo>
                    <a:cubicBezTo>
                      <a:pt x="2672966" y="613034"/>
                      <a:pt x="2660689" y="610106"/>
                      <a:pt x="2655382" y="603738"/>
                    </a:cubicBezTo>
                    <a:cubicBezTo>
                      <a:pt x="2650872" y="598326"/>
                      <a:pt x="2648640" y="591135"/>
                      <a:pt x="2643659" y="586154"/>
                    </a:cubicBezTo>
                    <a:cubicBezTo>
                      <a:pt x="2632296" y="574792"/>
                      <a:pt x="2622791" y="573337"/>
                      <a:pt x="2608489" y="568569"/>
                    </a:cubicBezTo>
                    <a:cubicBezTo>
                      <a:pt x="2604581" y="562707"/>
                      <a:pt x="2603067" y="554135"/>
                      <a:pt x="2596766" y="550984"/>
                    </a:cubicBezTo>
                    <a:cubicBezTo>
                      <a:pt x="2550001" y="527602"/>
                      <a:pt x="2568215" y="564979"/>
                      <a:pt x="2555736" y="527538"/>
                    </a:cubicBezTo>
                    <a:cubicBezTo>
                      <a:pt x="2626995" y="484783"/>
                      <a:pt x="2545481" y="536913"/>
                      <a:pt x="2608489" y="486507"/>
                    </a:cubicBezTo>
                    <a:cubicBezTo>
                      <a:pt x="2619491" y="477705"/>
                      <a:pt x="2643659" y="463061"/>
                      <a:pt x="2643659" y="463061"/>
                    </a:cubicBezTo>
                    <a:cubicBezTo>
                      <a:pt x="2647567" y="457200"/>
                      <a:pt x="2652607" y="451952"/>
                      <a:pt x="2655382" y="445477"/>
                    </a:cubicBezTo>
                    <a:cubicBezTo>
                      <a:pt x="2658555" y="438073"/>
                      <a:pt x="2658415" y="429574"/>
                      <a:pt x="2661243" y="422031"/>
                    </a:cubicBezTo>
                    <a:cubicBezTo>
                      <a:pt x="2664311" y="413849"/>
                      <a:pt x="2669524" y="406616"/>
                      <a:pt x="2672966" y="398584"/>
                    </a:cubicBezTo>
                    <a:cubicBezTo>
                      <a:pt x="2675400" y="392905"/>
                      <a:pt x="2676065" y="386526"/>
                      <a:pt x="2678828" y="381000"/>
                    </a:cubicBezTo>
                    <a:cubicBezTo>
                      <a:pt x="2701554" y="335550"/>
                      <a:pt x="2681679" y="390028"/>
                      <a:pt x="2696413" y="345831"/>
                    </a:cubicBezTo>
                    <a:cubicBezTo>
                      <a:pt x="2682054" y="336258"/>
                      <a:pt x="2674309" y="328246"/>
                      <a:pt x="2655382" y="328246"/>
                    </a:cubicBezTo>
                    <a:cubicBezTo>
                      <a:pt x="2647326" y="328246"/>
                      <a:pt x="2639751" y="332153"/>
                      <a:pt x="2631936" y="334107"/>
                    </a:cubicBezTo>
                    <a:cubicBezTo>
                      <a:pt x="2609038" y="357006"/>
                      <a:pt x="2629570" y="332979"/>
                      <a:pt x="2614351" y="363415"/>
                    </a:cubicBezTo>
                    <a:cubicBezTo>
                      <a:pt x="2611200" y="369716"/>
                      <a:pt x="2605779" y="374699"/>
                      <a:pt x="2602628" y="381000"/>
                    </a:cubicBezTo>
                    <a:cubicBezTo>
                      <a:pt x="2599865" y="386526"/>
                      <a:pt x="2601135" y="394215"/>
                      <a:pt x="2596766" y="398584"/>
                    </a:cubicBezTo>
                    <a:cubicBezTo>
                      <a:pt x="2592397" y="402953"/>
                      <a:pt x="2585043" y="402492"/>
                      <a:pt x="2579182" y="404446"/>
                    </a:cubicBezTo>
                    <a:cubicBezTo>
                      <a:pt x="2553145" y="439161"/>
                      <a:pt x="2567014" y="419767"/>
                      <a:pt x="2538151" y="463061"/>
                    </a:cubicBezTo>
                    <a:cubicBezTo>
                      <a:pt x="2534243" y="468923"/>
                      <a:pt x="2531409" y="475665"/>
                      <a:pt x="2526428" y="480646"/>
                    </a:cubicBezTo>
                    <a:cubicBezTo>
                      <a:pt x="2503862" y="503212"/>
                      <a:pt x="2515740" y="493633"/>
                      <a:pt x="2491259" y="509954"/>
                    </a:cubicBezTo>
                    <a:cubicBezTo>
                      <a:pt x="2459996" y="556848"/>
                      <a:pt x="2501031" y="500181"/>
                      <a:pt x="2461951" y="539261"/>
                    </a:cubicBezTo>
                    <a:cubicBezTo>
                      <a:pt x="2456970" y="544242"/>
                      <a:pt x="2460110" y="550008"/>
                      <a:pt x="2450228" y="556846"/>
                    </a:cubicBezTo>
                    <a:cubicBezTo>
                      <a:pt x="2440346" y="563684"/>
                      <a:pt x="2402660" y="603738"/>
                      <a:pt x="2402660" y="580292"/>
                    </a:cubicBezTo>
                    <a:cubicBezTo>
                      <a:pt x="2406793" y="556846"/>
                      <a:pt x="2411039" y="525585"/>
                      <a:pt x="2415059" y="509954"/>
                    </a:cubicBezTo>
                    <a:cubicBezTo>
                      <a:pt x="2419079" y="494323"/>
                      <a:pt x="2422874" y="494323"/>
                      <a:pt x="2426782" y="486507"/>
                    </a:cubicBezTo>
                    <a:cubicBezTo>
                      <a:pt x="2430690" y="470876"/>
                      <a:pt x="2433410" y="454900"/>
                      <a:pt x="2438505" y="439615"/>
                    </a:cubicBezTo>
                    <a:cubicBezTo>
                      <a:pt x="2442413" y="427892"/>
                      <a:pt x="2447231" y="416434"/>
                      <a:pt x="2450228" y="404446"/>
                    </a:cubicBezTo>
                    <a:cubicBezTo>
                      <a:pt x="2452182" y="396631"/>
                      <a:pt x="2453774" y="388716"/>
                      <a:pt x="2456089" y="381000"/>
                    </a:cubicBezTo>
                    <a:cubicBezTo>
                      <a:pt x="2459640" y="369164"/>
                      <a:pt x="2467813" y="345831"/>
                      <a:pt x="2467813" y="345831"/>
                    </a:cubicBezTo>
                    <a:cubicBezTo>
                      <a:pt x="2463905" y="332154"/>
                      <a:pt x="2466889" y="314057"/>
                      <a:pt x="2456089" y="304800"/>
                    </a:cubicBezTo>
                    <a:cubicBezTo>
                      <a:pt x="2446272" y="296386"/>
                      <a:pt x="2416404" y="316206"/>
                      <a:pt x="2409197" y="322384"/>
                    </a:cubicBezTo>
                    <a:cubicBezTo>
                      <a:pt x="2400805" y="329577"/>
                      <a:pt x="2392383" y="336989"/>
                      <a:pt x="2385751" y="345831"/>
                    </a:cubicBezTo>
                    <a:cubicBezTo>
                      <a:pt x="2380508" y="352821"/>
                      <a:pt x="2380207" y="363098"/>
                      <a:pt x="2374028" y="369277"/>
                    </a:cubicBezTo>
                    <a:cubicBezTo>
                      <a:pt x="2363955" y="379350"/>
                      <a:pt x="2338966" y="395635"/>
                      <a:pt x="2321274" y="398584"/>
                    </a:cubicBezTo>
                    <a:cubicBezTo>
                      <a:pt x="2303822" y="401493"/>
                      <a:pt x="2286105" y="402492"/>
                      <a:pt x="2268520" y="404446"/>
                    </a:cubicBezTo>
                    <a:cubicBezTo>
                      <a:pt x="2262659" y="408354"/>
                      <a:pt x="2257411" y="413394"/>
                      <a:pt x="2250936" y="416169"/>
                    </a:cubicBezTo>
                    <a:cubicBezTo>
                      <a:pt x="2243531" y="419343"/>
                      <a:pt x="2235235" y="419818"/>
                      <a:pt x="2227489" y="422031"/>
                    </a:cubicBezTo>
                    <a:cubicBezTo>
                      <a:pt x="2221548" y="423728"/>
                      <a:pt x="2215766" y="425938"/>
                      <a:pt x="2209905" y="427892"/>
                    </a:cubicBezTo>
                    <a:lnTo>
                      <a:pt x="2198182" y="445477"/>
                    </a:lnTo>
                    <a:lnTo>
                      <a:pt x="2086813" y="580292"/>
                    </a:lnTo>
                    <a:lnTo>
                      <a:pt x="1934413" y="597877"/>
                    </a:lnTo>
                    <a:lnTo>
                      <a:pt x="1864074" y="703384"/>
                    </a:lnTo>
                    <a:cubicBezTo>
                      <a:pt x="1848443" y="709246"/>
                      <a:pt x="1831072" y="711709"/>
                      <a:pt x="1817182" y="720969"/>
                    </a:cubicBezTo>
                    <a:cubicBezTo>
                      <a:pt x="1812041" y="724396"/>
                      <a:pt x="1815180" y="733729"/>
                      <a:pt x="1811320" y="738554"/>
                    </a:cubicBezTo>
                    <a:cubicBezTo>
                      <a:pt x="1801200" y="751205"/>
                      <a:pt x="1784369" y="752618"/>
                      <a:pt x="1770289" y="756138"/>
                    </a:cubicBezTo>
                    <a:cubicBezTo>
                      <a:pt x="1764428" y="760046"/>
                      <a:pt x="1769313" y="724876"/>
                      <a:pt x="1752705" y="767861"/>
                    </a:cubicBezTo>
                    <a:lnTo>
                      <a:pt x="1705813" y="767861"/>
                    </a:lnTo>
                    <a:lnTo>
                      <a:pt x="1612028" y="855784"/>
                    </a:lnTo>
                    <a:lnTo>
                      <a:pt x="1471351" y="750277"/>
                    </a:lnTo>
                    <a:lnTo>
                      <a:pt x="1424459" y="732692"/>
                    </a:lnTo>
                    <a:cubicBezTo>
                      <a:pt x="1418652" y="730580"/>
                      <a:pt x="1413053" y="726831"/>
                      <a:pt x="1406874" y="726831"/>
                    </a:cubicBezTo>
                    <a:cubicBezTo>
                      <a:pt x="1398818" y="726831"/>
                      <a:pt x="1391243" y="730738"/>
                      <a:pt x="1383428" y="732692"/>
                    </a:cubicBezTo>
                    <a:cubicBezTo>
                      <a:pt x="1378868" y="737252"/>
                      <a:pt x="1357439" y="760980"/>
                      <a:pt x="1348259" y="762000"/>
                    </a:cubicBezTo>
                    <a:cubicBezTo>
                      <a:pt x="1336447" y="763312"/>
                      <a:pt x="1324812" y="758092"/>
                      <a:pt x="1313089" y="756138"/>
                    </a:cubicBezTo>
                    <a:cubicBezTo>
                      <a:pt x="1311135" y="711200"/>
                      <a:pt x="1314623" y="665692"/>
                      <a:pt x="1307228" y="621323"/>
                    </a:cubicBezTo>
                    <a:cubicBezTo>
                      <a:pt x="1306212" y="615228"/>
                      <a:pt x="1295822" y="615461"/>
                      <a:pt x="1289643" y="615461"/>
                    </a:cubicBezTo>
                    <a:cubicBezTo>
                      <a:pt x="1279680" y="615461"/>
                      <a:pt x="1270105" y="619369"/>
                      <a:pt x="1260336" y="621323"/>
                    </a:cubicBezTo>
                    <a:cubicBezTo>
                      <a:pt x="1248613" y="619369"/>
                      <a:pt x="1234110" y="623287"/>
                      <a:pt x="1225166" y="615461"/>
                    </a:cubicBezTo>
                    <a:cubicBezTo>
                      <a:pt x="1215866" y="607324"/>
                      <a:pt x="1213443" y="580292"/>
                      <a:pt x="1213443" y="580292"/>
                    </a:cubicBezTo>
                    <a:cubicBezTo>
                      <a:pt x="1215397" y="564661"/>
                      <a:pt x="1215160" y="548597"/>
                      <a:pt x="1219305" y="533400"/>
                    </a:cubicBezTo>
                    <a:cubicBezTo>
                      <a:pt x="1221159" y="526603"/>
                      <a:pt x="1226047" y="520796"/>
                      <a:pt x="1231028" y="515815"/>
                    </a:cubicBezTo>
                    <a:cubicBezTo>
                      <a:pt x="1240579" y="506264"/>
                      <a:pt x="1253484" y="501409"/>
                      <a:pt x="1266197" y="498231"/>
                    </a:cubicBezTo>
                    <a:cubicBezTo>
                      <a:pt x="1283673" y="493862"/>
                      <a:pt x="1301366" y="490415"/>
                      <a:pt x="1318951" y="486507"/>
                    </a:cubicBezTo>
                    <a:cubicBezTo>
                      <a:pt x="1329290" y="487541"/>
                      <a:pt x="1381612" y="489916"/>
                      <a:pt x="1401013" y="498231"/>
                    </a:cubicBezTo>
                    <a:cubicBezTo>
                      <a:pt x="1407488" y="501006"/>
                      <a:pt x="1412736" y="506046"/>
                      <a:pt x="1418597" y="509954"/>
                    </a:cubicBezTo>
                    <a:cubicBezTo>
                      <a:pt x="1426412" y="521677"/>
                      <a:pt x="1438626" y="531454"/>
                      <a:pt x="1442043" y="545123"/>
                    </a:cubicBezTo>
                    <a:cubicBezTo>
                      <a:pt x="1447595" y="567331"/>
                      <a:pt x="1452524" y="590154"/>
                      <a:pt x="1465489" y="609600"/>
                    </a:cubicBezTo>
                    <a:cubicBezTo>
                      <a:pt x="1468555" y="614198"/>
                      <a:pt x="1472474" y="618480"/>
                      <a:pt x="1477213" y="621323"/>
                    </a:cubicBezTo>
                    <a:cubicBezTo>
                      <a:pt x="1482511" y="624502"/>
                      <a:pt x="1488936" y="625230"/>
                      <a:pt x="1494797" y="627184"/>
                    </a:cubicBezTo>
                    <a:cubicBezTo>
                      <a:pt x="1502612" y="625230"/>
                      <a:pt x="1510268" y="622462"/>
                      <a:pt x="1518243" y="621323"/>
                    </a:cubicBezTo>
                    <a:cubicBezTo>
                      <a:pt x="1537682" y="618546"/>
                      <a:pt x="1558231" y="621670"/>
                      <a:pt x="1576859" y="615461"/>
                    </a:cubicBezTo>
                    <a:cubicBezTo>
                      <a:pt x="1583542" y="613233"/>
                      <a:pt x="1584674" y="603738"/>
                      <a:pt x="1588582" y="597877"/>
                    </a:cubicBezTo>
                    <a:cubicBezTo>
                      <a:pt x="1594931" y="578827"/>
                      <a:pt x="1603235" y="565638"/>
                      <a:pt x="1582720" y="545123"/>
                    </a:cubicBezTo>
                    <a:cubicBezTo>
                      <a:pt x="1575676" y="538078"/>
                      <a:pt x="1563182" y="541215"/>
                      <a:pt x="1553413" y="539261"/>
                    </a:cubicBezTo>
                    <a:cubicBezTo>
                      <a:pt x="1547551" y="535353"/>
                      <a:pt x="1542561" y="529610"/>
                      <a:pt x="1535828" y="527538"/>
                    </a:cubicBezTo>
                    <a:cubicBezTo>
                      <a:pt x="1516784" y="521678"/>
                      <a:pt x="1477213" y="515815"/>
                      <a:pt x="1477213" y="515815"/>
                    </a:cubicBezTo>
                    <a:cubicBezTo>
                      <a:pt x="1430320" y="484554"/>
                      <a:pt x="1486982" y="525584"/>
                      <a:pt x="1447905" y="486507"/>
                    </a:cubicBezTo>
                    <a:cubicBezTo>
                      <a:pt x="1442924" y="481526"/>
                      <a:pt x="1436182" y="478692"/>
                      <a:pt x="1430320" y="474784"/>
                    </a:cubicBezTo>
                    <a:cubicBezTo>
                      <a:pt x="1415591" y="430594"/>
                      <a:pt x="1435458" y="485057"/>
                      <a:pt x="1412736" y="439615"/>
                    </a:cubicBezTo>
                    <a:cubicBezTo>
                      <a:pt x="1397517" y="409179"/>
                      <a:pt x="1418049" y="433206"/>
                      <a:pt x="1395151" y="410307"/>
                    </a:cubicBezTo>
                    <a:cubicBezTo>
                      <a:pt x="1371466" y="339251"/>
                      <a:pt x="1393350" y="410999"/>
                      <a:pt x="1377566" y="339969"/>
                    </a:cubicBezTo>
                    <a:cubicBezTo>
                      <a:pt x="1376226" y="333937"/>
                      <a:pt x="1373402" y="328325"/>
                      <a:pt x="1371705" y="322384"/>
                    </a:cubicBezTo>
                    <a:cubicBezTo>
                      <a:pt x="1353990" y="260380"/>
                      <a:pt x="1381975" y="347336"/>
                      <a:pt x="1354120" y="263769"/>
                    </a:cubicBezTo>
                    <a:cubicBezTo>
                      <a:pt x="1352166" y="257907"/>
                      <a:pt x="1349758" y="252178"/>
                      <a:pt x="1348259" y="246184"/>
                    </a:cubicBezTo>
                    <a:cubicBezTo>
                      <a:pt x="1346305" y="238369"/>
                      <a:pt x="1347430" y="229029"/>
                      <a:pt x="1342397" y="222738"/>
                    </a:cubicBezTo>
                    <a:cubicBezTo>
                      <a:pt x="1338537" y="217914"/>
                      <a:pt x="1330674" y="218831"/>
                      <a:pt x="1324813" y="216877"/>
                    </a:cubicBezTo>
                    <a:cubicBezTo>
                      <a:pt x="1266789" y="236216"/>
                      <a:pt x="1367756" y="204234"/>
                      <a:pt x="1213443" y="228600"/>
                    </a:cubicBezTo>
                    <a:cubicBezTo>
                      <a:pt x="1206485" y="229699"/>
                      <a:pt x="1202160" y="237173"/>
                      <a:pt x="1195859" y="240323"/>
                    </a:cubicBezTo>
                    <a:cubicBezTo>
                      <a:pt x="1190333" y="243086"/>
                      <a:pt x="1184136" y="244230"/>
                      <a:pt x="1178274" y="246184"/>
                    </a:cubicBezTo>
                    <a:cubicBezTo>
                      <a:pt x="1170459" y="252046"/>
                      <a:pt x="1164499" y="262387"/>
                      <a:pt x="1154828" y="263769"/>
                    </a:cubicBezTo>
                    <a:cubicBezTo>
                      <a:pt x="1134845" y="266624"/>
                      <a:pt x="1090837" y="256832"/>
                      <a:pt x="1066905" y="252046"/>
                    </a:cubicBezTo>
                    <a:cubicBezTo>
                      <a:pt x="1010215" y="209527"/>
                      <a:pt x="1070627" y="250975"/>
                      <a:pt x="1025874" y="228600"/>
                    </a:cubicBezTo>
                    <a:cubicBezTo>
                      <a:pt x="1019573" y="225450"/>
                      <a:pt x="1014885" y="219351"/>
                      <a:pt x="1008289" y="216877"/>
                    </a:cubicBezTo>
                    <a:cubicBezTo>
                      <a:pt x="998961" y="213379"/>
                      <a:pt x="988707" y="213176"/>
                      <a:pt x="978982" y="211015"/>
                    </a:cubicBezTo>
                    <a:cubicBezTo>
                      <a:pt x="950475" y="204680"/>
                      <a:pt x="964360" y="205154"/>
                      <a:pt x="949674" y="205154"/>
                    </a:cubicBezTo>
                    <a:lnTo>
                      <a:pt x="808997" y="720969"/>
                    </a:lnTo>
                    <a:lnTo>
                      <a:pt x="580397" y="621323"/>
                    </a:lnTo>
                    <a:cubicBezTo>
                      <a:pt x="563359" y="544653"/>
                      <a:pt x="556797" y="536640"/>
                      <a:pt x="574536" y="433754"/>
                    </a:cubicBezTo>
                    <a:cubicBezTo>
                      <a:pt x="580271" y="400489"/>
                      <a:pt x="593884" y="399950"/>
                      <a:pt x="615566" y="392723"/>
                    </a:cubicBezTo>
                    <a:lnTo>
                      <a:pt x="650736" y="369277"/>
                    </a:lnTo>
                    <a:lnTo>
                      <a:pt x="668320" y="357554"/>
                    </a:lnTo>
                    <a:cubicBezTo>
                      <a:pt x="672228" y="351692"/>
                      <a:pt x="679169" y="346959"/>
                      <a:pt x="680043" y="339969"/>
                    </a:cubicBezTo>
                    <a:cubicBezTo>
                      <a:pt x="683805" y="309871"/>
                      <a:pt x="674690" y="311861"/>
                      <a:pt x="656597" y="298938"/>
                    </a:cubicBezTo>
                    <a:cubicBezTo>
                      <a:pt x="648648" y="293260"/>
                      <a:pt x="641154" y="286956"/>
                      <a:pt x="633151" y="281354"/>
                    </a:cubicBezTo>
                    <a:cubicBezTo>
                      <a:pt x="621608" y="273274"/>
                      <a:pt x="597982" y="257907"/>
                      <a:pt x="597982" y="257907"/>
                    </a:cubicBezTo>
                    <a:cubicBezTo>
                      <a:pt x="596248" y="252704"/>
                      <a:pt x="588300" y="223726"/>
                      <a:pt x="580397" y="222738"/>
                    </a:cubicBezTo>
                    <a:cubicBezTo>
                      <a:pt x="562776" y="220535"/>
                      <a:pt x="541696" y="236816"/>
                      <a:pt x="527643" y="246184"/>
                    </a:cubicBezTo>
                    <a:cubicBezTo>
                      <a:pt x="492456" y="298966"/>
                      <a:pt x="539987" y="221255"/>
                      <a:pt x="510059" y="363415"/>
                    </a:cubicBezTo>
                    <a:cubicBezTo>
                      <a:pt x="508608" y="370309"/>
                      <a:pt x="498336" y="371230"/>
                      <a:pt x="492474" y="375138"/>
                    </a:cubicBezTo>
                    <a:cubicBezTo>
                      <a:pt x="476843" y="373184"/>
                      <a:pt x="459671" y="376322"/>
                      <a:pt x="445582" y="369277"/>
                    </a:cubicBezTo>
                    <a:cubicBezTo>
                      <a:pt x="430753" y="361863"/>
                      <a:pt x="426141" y="339350"/>
                      <a:pt x="410413" y="334107"/>
                    </a:cubicBezTo>
                    <a:lnTo>
                      <a:pt x="375243" y="322384"/>
                    </a:lnTo>
                    <a:lnTo>
                      <a:pt x="357659" y="316523"/>
                    </a:lnTo>
                    <a:cubicBezTo>
                      <a:pt x="347890" y="318477"/>
                      <a:pt x="337001" y="317441"/>
                      <a:pt x="328351" y="322384"/>
                    </a:cubicBezTo>
                    <a:cubicBezTo>
                      <a:pt x="310149" y="332785"/>
                      <a:pt x="321532" y="344096"/>
                      <a:pt x="310766" y="357554"/>
                    </a:cubicBezTo>
                    <a:cubicBezTo>
                      <a:pt x="302502" y="367885"/>
                      <a:pt x="287182" y="371277"/>
                      <a:pt x="275597" y="375138"/>
                    </a:cubicBezTo>
                    <a:cubicBezTo>
                      <a:pt x="230659" y="371230"/>
                      <a:pt x="185188" y="371344"/>
                      <a:pt x="140782" y="363415"/>
                    </a:cubicBezTo>
                    <a:cubicBezTo>
                      <a:pt x="129567" y="361412"/>
                      <a:pt x="121664" y="350926"/>
                      <a:pt x="111474" y="345831"/>
                    </a:cubicBezTo>
                    <a:cubicBezTo>
                      <a:pt x="103064" y="341626"/>
                      <a:pt x="77957" y="335986"/>
                      <a:pt x="70443" y="334107"/>
                    </a:cubicBezTo>
                    <a:cubicBezTo>
                      <a:pt x="62628" y="328246"/>
                      <a:pt x="55479" y="321370"/>
                      <a:pt x="46997" y="316523"/>
                    </a:cubicBezTo>
                    <a:cubicBezTo>
                      <a:pt x="41633" y="313458"/>
                      <a:pt x="33782" y="315030"/>
                      <a:pt x="29413" y="310661"/>
                    </a:cubicBezTo>
                    <a:cubicBezTo>
                      <a:pt x="19450" y="300698"/>
                      <a:pt x="5966" y="275492"/>
                      <a:pt x="5966" y="275492"/>
                    </a:cubicBezTo>
                    <a:cubicBezTo>
                      <a:pt x="4012" y="269630"/>
                      <a:pt x="-769" y="264024"/>
                      <a:pt x="105" y="257907"/>
                    </a:cubicBezTo>
                    <a:cubicBezTo>
                      <a:pt x="3242" y="235949"/>
                      <a:pt x="19321" y="228271"/>
                      <a:pt x="35274" y="216877"/>
                    </a:cubicBezTo>
                    <a:cubicBezTo>
                      <a:pt x="41007" y="212782"/>
                      <a:pt x="47594" y="209834"/>
                      <a:pt x="52859" y="205154"/>
                    </a:cubicBezTo>
                    <a:cubicBezTo>
                      <a:pt x="65250" y="194139"/>
                      <a:pt x="88028" y="169984"/>
                      <a:pt x="88028" y="169984"/>
                    </a:cubicBezTo>
                    <a:cubicBezTo>
                      <a:pt x="91936" y="158261"/>
                      <a:pt x="92896" y="145097"/>
                      <a:pt x="99751" y="134815"/>
                    </a:cubicBezTo>
                    <a:cubicBezTo>
                      <a:pt x="103659" y="128954"/>
                      <a:pt x="108324" y="123532"/>
                      <a:pt x="111474" y="117231"/>
                    </a:cubicBezTo>
                    <a:cubicBezTo>
                      <a:pt x="118480" y="103220"/>
                      <a:pt x="116863" y="88396"/>
                      <a:pt x="129059" y="76200"/>
                    </a:cubicBezTo>
                    <a:cubicBezTo>
                      <a:pt x="135238" y="70021"/>
                      <a:pt x="144918" y="68812"/>
                      <a:pt x="152505" y="64477"/>
                    </a:cubicBezTo>
                    <a:cubicBezTo>
                      <a:pt x="176814" y="50586"/>
                      <a:pt x="161118" y="52754"/>
                      <a:pt x="164228" y="29307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" name="Freeform 13">
                <a:extLst>
                  <a:ext uri="{FF2B5EF4-FFF2-40B4-BE49-F238E27FC236}">
                    <a16:creationId xmlns:a16="http://schemas.microsoft.com/office/drawing/2014/main" id="{65E966CF-DF42-455C-B23E-2154A249E15B}"/>
                  </a:ext>
                </a:extLst>
              </p:cNvPr>
              <p:cNvSpPr/>
              <p:nvPr/>
            </p:nvSpPr>
            <p:spPr>
              <a:xfrm>
                <a:off x="5210513" y="2162042"/>
                <a:ext cx="1435182" cy="1154118"/>
              </a:xfrm>
              <a:custGeom>
                <a:avLst/>
                <a:gdLst>
                  <a:gd name="connsiteX0" fmla="*/ 1434353 w 1434353"/>
                  <a:gd name="connsiteY0" fmla="*/ 56030 h 1154206"/>
                  <a:gd name="connsiteX1" fmla="*/ 1396253 w 1434353"/>
                  <a:gd name="connsiteY1" fmla="*/ 0 h 1154206"/>
                  <a:gd name="connsiteX2" fmla="*/ 1378324 w 1434353"/>
                  <a:gd name="connsiteY2" fmla="*/ 6724 h 1154206"/>
                  <a:gd name="connsiteX3" fmla="*/ 1360394 w 1434353"/>
                  <a:gd name="connsiteY3" fmla="*/ 13447 h 1154206"/>
                  <a:gd name="connsiteX4" fmla="*/ 1337983 w 1434353"/>
                  <a:gd name="connsiteY4" fmla="*/ 11206 h 1154206"/>
                  <a:gd name="connsiteX5" fmla="*/ 1331259 w 1434353"/>
                  <a:gd name="connsiteY5" fmla="*/ 6724 h 1154206"/>
                  <a:gd name="connsiteX6" fmla="*/ 1324536 w 1434353"/>
                  <a:gd name="connsiteY6" fmla="*/ 4483 h 1154206"/>
                  <a:gd name="connsiteX7" fmla="*/ 1311089 w 1434353"/>
                  <a:gd name="connsiteY7" fmla="*/ 11206 h 1154206"/>
                  <a:gd name="connsiteX8" fmla="*/ 1306606 w 1434353"/>
                  <a:gd name="connsiteY8" fmla="*/ 17930 h 1154206"/>
                  <a:gd name="connsiteX9" fmla="*/ 1304365 w 1434353"/>
                  <a:gd name="connsiteY9" fmla="*/ 121024 h 1154206"/>
                  <a:gd name="connsiteX10" fmla="*/ 1284194 w 1434353"/>
                  <a:gd name="connsiteY10" fmla="*/ 118783 h 1154206"/>
                  <a:gd name="connsiteX11" fmla="*/ 1279712 w 1434353"/>
                  <a:gd name="connsiteY11" fmla="*/ 112059 h 1154206"/>
                  <a:gd name="connsiteX12" fmla="*/ 1270747 w 1434353"/>
                  <a:gd name="connsiteY12" fmla="*/ 89647 h 1154206"/>
                  <a:gd name="connsiteX13" fmla="*/ 1268506 w 1434353"/>
                  <a:gd name="connsiteY13" fmla="*/ 73959 h 1154206"/>
                  <a:gd name="connsiteX14" fmla="*/ 1261783 w 1434353"/>
                  <a:gd name="connsiteY14" fmla="*/ 76200 h 1154206"/>
                  <a:gd name="connsiteX15" fmla="*/ 1257300 w 1434353"/>
                  <a:gd name="connsiteY15" fmla="*/ 82924 h 1154206"/>
                  <a:gd name="connsiteX16" fmla="*/ 1250577 w 1434353"/>
                  <a:gd name="connsiteY16" fmla="*/ 87406 h 1154206"/>
                  <a:gd name="connsiteX17" fmla="*/ 1246094 w 1434353"/>
                  <a:gd name="connsiteY17" fmla="*/ 91889 h 1154206"/>
                  <a:gd name="connsiteX18" fmla="*/ 1234889 w 1434353"/>
                  <a:gd name="connsiteY18" fmla="*/ 89647 h 1154206"/>
                  <a:gd name="connsiteX19" fmla="*/ 1232647 w 1434353"/>
                  <a:gd name="connsiteY19" fmla="*/ 82924 h 1154206"/>
                  <a:gd name="connsiteX20" fmla="*/ 1225924 w 1434353"/>
                  <a:gd name="connsiteY20" fmla="*/ 78441 h 1154206"/>
                  <a:gd name="connsiteX21" fmla="*/ 1221441 w 1434353"/>
                  <a:gd name="connsiteY21" fmla="*/ 71718 h 1154206"/>
                  <a:gd name="connsiteX22" fmla="*/ 1219200 w 1434353"/>
                  <a:gd name="connsiteY22" fmla="*/ 80683 h 1154206"/>
                  <a:gd name="connsiteX23" fmla="*/ 1221441 w 1434353"/>
                  <a:gd name="connsiteY23" fmla="*/ 94130 h 1154206"/>
                  <a:gd name="connsiteX24" fmla="*/ 1228165 w 1434353"/>
                  <a:gd name="connsiteY24" fmla="*/ 109818 h 1154206"/>
                  <a:gd name="connsiteX25" fmla="*/ 1234889 w 1434353"/>
                  <a:gd name="connsiteY25" fmla="*/ 123265 h 1154206"/>
                  <a:gd name="connsiteX26" fmla="*/ 1237130 w 1434353"/>
                  <a:gd name="connsiteY26" fmla="*/ 147918 h 1154206"/>
                  <a:gd name="connsiteX27" fmla="*/ 1246094 w 1434353"/>
                  <a:gd name="connsiteY27" fmla="*/ 161365 h 1154206"/>
                  <a:gd name="connsiteX28" fmla="*/ 1239371 w 1434353"/>
                  <a:gd name="connsiteY28" fmla="*/ 177053 h 1154206"/>
                  <a:gd name="connsiteX29" fmla="*/ 1232647 w 1434353"/>
                  <a:gd name="connsiteY29" fmla="*/ 179294 h 1154206"/>
                  <a:gd name="connsiteX30" fmla="*/ 1221441 w 1434353"/>
                  <a:gd name="connsiteY30" fmla="*/ 183777 h 1154206"/>
                  <a:gd name="connsiteX31" fmla="*/ 1214718 w 1434353"/>
                  <a:gd name="connsiteY31" fmla="*/ 186018 h 1154206"/>
                  <a:gd name="connsiteX32" fmla="*/ 1207994 w 1434353"/>
                  <a:gd name="connsiteY32" fmla="*/ 190500 h 1154206"/>
                  <a:gd name="connsiteX33" fmla="*/ 1190065 w 1434353"/>
                  <a:gd name="connsiteY33" fmla="*/ 188259 h 1154206"/>
                  <a:gd name="connsiteX34" fmla="*/ 1178859 w 1434353"/>
                  <a:gd name="connsiteY34" fmla="*/ 163606 h 1154206"/>
                  <a:gd name="connsiteX35" fmla="*/ 1160930 w 1434353"/>
                  <a:gd name="connsiteY35" fmla="*/ 165847 h 1154206"/>
                  <a:gd name="connsiteX36" fmla="*/ 1156447 w 1434353"/>
                  <a:gd name="connsiteY36" fmla="*/ 170330 h 1154206"/>
                  <a:gd name="connsiteX37" fmla="*/ 1143000 w 1434353"/>
                  <a:gd name="connsiteY37" fmla="*/ 177053 h 1154206"/>
                  <a:gd name="connsiteX38" fmla="*/ 1136277 w 1434353"/>
                  <a:gd name="connsiteY38" fmla="*/ 183777 h 1154206"/>
                  <a:gd name="connsiteX39" fmla="*/ 1113865 w 1434353"/>
                  <a:gd name="connsiteY39" fmla="*/ 199465 h 1154206"/>
                  <a:gd name="connsiteX40" fmla="*/ 1107141 w 1434353"/>
                  <a:gd name="connsiteY40" fmla="*/ 206189 h 1154206"/>
                  <a:gd name="connsiteX41" fmla="*/ 1098177 w 1434353"/>
                  <a:gd name="connsiteY41" fmla="*/ 210671 h 1154206"/>
                  <a:gd name="connsiteX42" fmla="*/ 1093694 w 1434353"/>
                  <a:gd name="connsiteY42" fmla="*/ 215153 h 1154206"/>
                  <a:gd name="connsiteX43" fmla="*/ 1086971 w 1434353"/>
                  <a:gd name="connsiteY43" fmla="*/ 219636 h 1154206"/>
                  <a:gd name="connsiteX44" fmla="*/ 1080247 w 1434353"/>
                  <a:gd name="connsiteY44" fmla="*/ 226359 h 1154206"/>
                  <a:gd name="connsiteX45" fmla="*/ 1075765 w 1434353"/>
                  <a:gd name="connsiteY45" fmla="*/ 233083 h 1154206"/>
                  <a:gd name="connsiteX46" fmla="*/ 1055594 w 1434353"/>
                  <a:gd name="connsiteY46" fmla="*/ 244289 h 1154206"/>
                  <a:gd name="connsiteX47" fmla="*/ 1039906 w 1434353"/>
                  <a:gd name="connsiteY47" fmla="*/ 242047 h 1154206"/>
                  <a:gd name="connsiteX48" fmla="*/ 1035424 w 1434353"/>
                  <a:gd name="connsiteY48" fmla="*/ 235324 h 1154206"/>
                  <a:gd name="connsiteX49" fmla="*/ 1030941 w 1434353"/>
                  <a:gd name="connsiteY49" fmla="*/ 230841 h 1154206"/>
                  <a:gd name="connsiteX50" fmla="*/ 1019736 w 1434353"/>
                  <a:gd name="connsiteY50" fmla="*/ 228600 h 1154206"/>
                  <a:gd name="connsiteX51" fmla="*/ 1006289 w 1434353"/>
                  <a:gd name="connsiteY51" fmla="*/ 230841 h 1154206"/>
                  <a:gd name="connsiteX52" fmla="*/ 1001806 w 1434353"/>
                  <a:gd name="connsiteY52" fmla="*/ 242047 h 1154206"/>
                  <a:gd name="connsiteX53" fmla="*/ 995083 w 1434353"/>
                  <a:gd name="connsiteY53" fmla="*/ 244289 h 1154206"/>
                  <a:gd name="connsiteX54" fmla="*/ 986118 w 1434353"/>
                  <a:gd name="connsiteY54" fmla="*/ 242047 h 1154206"/>
                  <a:gd name="connsiteX55" fmla="*/ 983877 w 1434353"/>
                  <a:gd name="connsiteY55" fmla="*/ 248771 h 1154206"/>
                  <a:gd name="connsiteX56" fmla="*/ 986118 w 1434353"/>
                  <a:gd name="connsiteY56" fmla="*/ 255494 h 1154206"/>
                  <a:gd name="connsiteX57" fmla="*/ 995083 w 1434353"/>
                  <a:gd name="connsiteY57" fmla="*/ 268941 h 1154206"/>
                  <a:gd name="connsiteX58" fmla="*/ 1008530 w 1434353"/>
                  <a:gd name="connsiteY58" fmla="*/ 286871 h 1154206"/>
                  <a:gd name="connsiteX59" fmla="*/ 1017494 w 1434353"/>
                  <a:gd name="connsiteY59" fmla="*/ 300318 h 1154206"/>
                  <a:gd name="connsiteX60" fmla="*/ 1019736 w 1434353"/>
                  <a:gd name="connsiteY60" fmla="*/ 307041 h 1154206"/>
                  <a:gd name="connsiteX61" fmla="*/ 1024218 w 1434353"/>
                  <a:gd name="connsiteY61" fmla="*/ 313765 h 1154206"/>
                  <a:gd name="connsiteX62" fmla="*/ 1028700 w 1434353"/>
                  <a:gd name="connsiteY62" fmla="*/ 324971 h 1154206"/>
                  <a:gd name="connsiteX63" fmla="*/ 959224 w 1434353"/>
                  <a:gd name="connsiteY63" fmla="*/ 331694 h 1154206"/>
                  <a:gd name="connsiteX64" fmla="*/ 950259 w 1434353"/>
                  <a:gd name="connsiteY64" fmla="*/ 336177 h 1154206"/>
                  <a:gd name="connsiteX65" fmla="*/ 941294 w 1434353"/>
                  <a:gd name="connsiteY65" fmla="*/ 338418 h 1154206"/>
                  <a:gd name="connsiteX66" fmla="*/ 934571 w 1434353"/>
                  <a:gd name="connsiteY66" fmla="*/ 342900 h 1154206"/>
                  <a:gd name="connsiteX67" fmla="*/ 914400 w 1434353"/>
                  <a:gd name="connsiteY67" fmla="*/ 347383 h 1154206"/>
                  <a:gd name="connsiteX68" fmla="*/ 907677 w 1434353"/>
                  <a:gd name="connsiteY68" fmla="*/ 354106 h 1154206"/>
                  <a:gd name="connsiteX69" fmla="*/ 900953 w 1434353"/>
                  <a:gd name="connsiteY69" fmla="*/ 358589 h 1154206"/>
                  <a:gd name="connsiteX70" fmla="*/ 887506 w 1434353"/>
                  <a:gd name="connsiteY70" fmla="*/ 372036 h 1154206"/>
                  <a:gd name="connsiteX71" fmla="*/ 878541 w 1434353"/>
                  <a:gd name="connsiteY71" fmla="*/ 383241 h 1154206"/>
                  <a:gd name="connsiteX72" fmla="*/ 800100 w 1434353"/>
                  <a:gd name="connsiteY72" fmla="*/ 470647 h 1154206"/>
                  <a:gd name="connsiteX73" fmla="*/ 753036 w 1434353"/>
                  <a:gd name="connsiteY73" fmla="*/ 423583 h 1154206"/>
                  <a:gd name="connsiteX74" fmla="*/ 735106 w 1434353"/>
                  <a:gd name="connsiteY74" fmla="*/ 412377 h 1154206"/>
                  <a:gd name="connsiteX75" fmla="*/ 712694 w 1434353"/>
                  <a:gd name="connsiteY75" fmla="*/ 389965 h 1154206"/>
                  <a:gd name="connsiteX76" fmla="*/ 699247 w 1434353"/>
                  <a:gd name="connsiteY76" fmla="*/ 387724 h 1154206"/>
                  <a:gd name="connsiteX77" fmla="*/ 674594 w 1434353"/>
                  <a:gd name="connsiteY77" fmla="*/ 383241 h 1154206"/>
                  <a:gd name="connsiteX78" fmla="*/ 665630 w 1434353"/>
                  <a:gd name="connsiteY78" fmla="*/ 378759 h 1154206"/>
                  <a:gd name="connsiteX79" fmla="*/ 661147 w 1434353"/>
                  <a:gd name="connsiteY79" fmla="*/ 351865 h 1154206"/>
                  <a:gd name="connsiteX80" fmla="*/ 656665 w 1434353"/>
                  <a:gd name="connsiteY80" fmla="*/ 345141 h 1154206"/>
                  <a:gd name="connsiteX81" fmla="*/ 649941 w 1434353"/>
                  <a:gd name="connsiteY81" fmla="*/ 342900 h 1154206"/>
                  <a:gd name="connsiteX82" fmla="*/ 634253 w 1434353"/>
                  <a:gd name="connsiteY82" fmla="*/ 345141 h 1154206"/>
                  <a:gd name="connsiteX83" fmla="*/ 620806 w 1434353"/>
                  <a:gd name="connsiteY83" fmla="*/ 354106 h 1154206"/>
                  <a:gd name="connsiteX84" fmla="*/ 605118 w 1434353"/>
                  <a:gd name="connsiteY84" fmla="*/ 351865 h 1154206"/>
                  <a:gd name="connsiteX85" fmla="*/ 600636 w 1434353"/>
                  <a:gd name="connsiteY85" fmla="*/ 345141 h 1154206"/>
                  <a:gd name="connsiteX86" fmla="*/ 589430 w 1434353"/>
                  <a:gd name="connsiteY86" fmla="*/ 338418 h 1154206"/>
                  <a:gd name="connsiteX87" fmla="*/ 578224 w 1434353"/>
                  <a:gd name="connsiteY87" fmla="*/ 347383 h 1154206"/>
                  <a:gd name="connsiteX88" fmla="*/ 573741 w 1434353"/>
                  <a:gd name="connsiteY88" fmla="*/ 354106 h 1154206"/>
                  <a:gd name="connsiteX89" fmla="*/ 564777 w 1434353"/>
                  <a:gd name="connsiteY89" fmla="*/ 358589 h 1154206"/>
                  <a:gd name="connsiteX90" fmla="*/ 542365 w 1434353"/>
                  <a:gd name="connsiteY90" fmla="*/ 369794 h 1154206"/>
                  <a:gd name="connsiteX91" fmla="*/ 535641 w 1434353"/>
                  <a:gd name="connsiteY91" fmla="*/ 367553 h 1154206"/>
                  <a:gd name="connsiteX92" fmla="*/ 524436 w 1434353"/>
                  <a:gd name="connsiteY92" fmla="*/ 365312 h 1154206"/>
                  <a:gd name="connsiteX93" fmla="*/ 519953 w 1434353"/>
                  <a:gd name="connsiteY93" fmla="*/ 360830 h 1154206"/>
                  <a:gd name="connsiteX94" fmla="*/ 515471 w 1434353"/>
                  <a:gd name="connsiteY94" fmla="*/ 351865 h 1154206"/>
                  <a:gd name="connsiteX95" fmla="*/ 524436 w 1434353"/>
                  <a:gd name="connsiteY95" fmla="*/ 322730 h 1154206"/>
                  <a:gd name="connsiteX96" fmla="*/ 533400 w 1434353"/>
                  <a:gd name="connsiteY96" fmla="*/ 313765 h 1154206"/>
                  <a:gd name="connsiteX97" fmla="*/ 540124 w 1434353"/>
                  <a:gd name="connsiteY97" fmla="*/ 307041 h 1154206"/>
                  <a:gd name="connsiteX98" fmla="*/ 549089 w 1434353"/>
                  <a:gd name="connsiteY98" fmla="*/ 302559 h 1154206"/>
                  <a:gd name="connsiteX99" fmla="*/ 546847 w 1434353"/>
                  <a:gd name="connsiteY99" fmla="*/ 280147 h 1154206"/>
                  <a:gd name="connsiteX100" fmla="*/ 540124 w 1434353"/>
                  <a:gd name="connsiteY100" fmla="*/ 275665 h 1154206"/>
                  <a:gd name="connsiteX101" fmla="*/ 531159 w 1434353"/>
                  <a:gd name="connsiteY101" fmla="*/ 266700 h 1154206"/>
                  <a:gd name="connsiteX102" fmla="*/ 524436 w 1434353"/>
                  <a:gd name="connsiteY102" fmla="*/ 259977 h 1154206"/>
                  <a:gd name="connsiteX103" fmla="*/ 519953 w 1434353"/>
                  <a:gd name="connsiteY103" fmla="*/ 248771 h 1154206"/>
                  <a:gd name="connsiteX104" fmla="*/ 513230 w 1434353"/>
                  <a:gd name="connsiteY104" fmla="*/ 244289 h 1154206"/>
                  <a:gd name="connsiteX105" fmla="*/ 508747 w 1434353"/>
                  <a:gd name="connsiteY105" fmla="*/ 230841 h 1154206"/>
                  <a:gd name="connsiteX106" fmla="*/ 510989 w 1434353"/>
                  <a:gd name="connsiteY106" fmla="*/ 224118 h 1154206"/>
                  <a:gd name="connsiteX107" fmla="*/ 513230 w 1434353"/>
                  <a:gd name="connsiteY107" fmla="*/ 212912 h 1154206"/>
                  <a:gd name="connsiteX108" fmla="*/ 484094 w 1434353"/>
                  <a:gd name="connsiteY108" fmla="*/ 217394 h 1154206"/>
                  <a:gd name="connsiteX109" fmla="*/ 477371 w 1434353"/>
                  <a:gd name="connsiteY109" fmla="*/ 221877 h 1154206"/>
                  <a:gd name="connsiteX110" fmla="*/ 472889 w 1434353"/>
                  <a:gd name="connsiteY110" fmla="*/ 228600 h 1154206"/>
                  <a:gd name="connsiteX111" fmla="*/ 430306 w 1434353"/>
                  <a:gd name="connsiteY111" fmla="*/ 230841 h 1154206"/>
                  <a:gd name="connsiteX112" fmla="*/ 419100 w 1434353"/>
                  <a:gd name="connsiteY112" fmla="*/ 219636 h 1154206"/>
                  <a:gd name="connsiteX113" fmla="*/ 407894 w 1434353"/>
                  <a:gd name="connsiteY113" fmla="*/ 212912 h 1154206"/>
                  <a:gd name="connsiteX114" fmla="*/ 385483 w 1434353"/>
                  <a:gd name="connsiteY114" fmla="*/ 212912 h 1154206"/>
                  <a:gd name="connsiteX115" fmla="*/ 374277 w 1434353"/>
                  <a:gd name="connsiteY115" fmla="*/ 233083 h 1154206"/>
                  <a:gd name="connsiteX116" fmla="*/ 383241 w 1434353"/>
                  <a:gd name="connsiteY116" fmla="*/ 251012 h 1154206"/>
                  <a:gd name="connsiteX117" fmla="*/ 387724 w 1434353"/>
                  <a:gd name="connsiteY117" fmla="*/ 257736 h 1154206"/>
                  <a:gd name="connsiteX118" fmla="*/ 396689 w 1434353"/>
                  <a:gd name="connsiteY118" fmla="*/ 277906 h 1154206"/>
                  <a:gd name="connsiteX119" fmla="*/ 398930 w 1434353"/>
                  <a:gd name="connsiteY119" fmla="*/ 286871 h 1154206"/>
                  <a:gd name="connsiteX120" fmla="*/ 407894 w 1434353"/>
                  <a:gd name="connsiteY120" fmla="*/ 298077 h 1154206"/>
                  <a:gd name="connsiteX121" fmla="*/ 407894 w 1434353"/>
                  <a:gd name="connsiteY121" fmla="*/ 327212 h 1154206"/>
                  <a:gd name="connsiteX122" fmla="*/ 385483 w 1434353"/>
                  <a:gd name="connsiteY122" fmla="*/ 324971 h 1154206"/>
                  <a:gd name="connsiteX123" fmla="*/ 378759 w 1434353"/>
                  <a:gd name="connsiteY123" fmla="*/ 318247 h 1154206"/>
                  <a:gd name="connsiteX124" fmla="*/ 372036 w 1434353"/>
                  <a:gd name="connsiteY124" fmla="*/ 313765 h 1154206"/>
                  <a:gd name="connsiteX125" fmla="*/ 367553 w 1434353"/>
                  <a:gd name="connsiteY125" fmla="*/ 300318 h 1154206"/>
                  <a:gd name="connsiteX126" fmla="*/ 363071 w 1434353"/>
                  <a:gd name="connsiteY126" fmla="*/ 293594 h 1154206"/>
                  <a:gd name="connsiteX127" fmla="*/ 360830 w 1434353"/>
                  <a:gd name="connsiteY127" fmla="*/ 286871 h 1154206"/>
                  <a:gd name="connsiteX128" fmla="*/ 356347 w 1434353"/>
                  <a:gd name="connsiteY128" fmla="*/ 282389 h 1154206"/>
                  <a:gd name="connsiteX129" fmla="*/ 342900 w 1434353"/>
                  <a:gd name="connsiteY129" fmla="*/ 264459 h 1154206"/>
                  <a:gd name="connsiteX130" fmla="*/ 340659 w 1434353"/>
                  <a:gd name="connsiteY130" fmla="*/ 257736 h 1154206"/>
                  <a:gd name="connsiteX131" fmla="*/ 336177 w 1434353"/>
                  <a:gd name="connsiteY131" fmla="*/ 253253 h 1154206"/>
                  <a:gd name="connsiteX132" fmla="*/ 331694 w 1434353"/>
                  <a:gd name="connsiteY132" fmla="*/ 246530 h 1154206"/>
                  <a:gd name="connsiteX133" fmla="*/ 327212 w 1434353"/>
                  <a:gd name="connsiteY133" fmla="*/ 242047 h 1154206"/>
                  <a:gd name="connsiteX134" fmla="*/ 318247 w 1434353"/>
                  <a:gd name="connsiteY134" fmla="*/ 226359 h 1154206"/>
                  <a:gd name="connsiteX135" fmla="*/ 311524 w 1434353"/>
                  <a:gd name="connsiteY135" fmla="*/ 219636 h 1154206"/>
                  <a:gd name="connsiteX136" fmla="*/ 307041 w 1434353"/>
                  <a:gd name="connsiteY136" fmla="*/ 212912 h 1154206"/>
                  <a:gd name="connsiteX137" fmla="*/ 298077 w 1434353"/>
                  <a:gd name="connsiteY137" fmla="*/ 208430 h 1154206"/>
                  <a:gd name="connsiteX138" fmla="*/ 293594 w 1434353"/>
                  <a:gd name="connsiteY138" fmla="*/ 203947 h 1154206"/>
                  <a:gd name="connsiteX139" fmla="*/ 275665 w 1434353"/>
                  <a:gd name="connsiteY139" fmla="*/ 201706 h 1154206"/>
                  <a:gd name="connsiteX140" fmla="*/ 262218 w 1434353"/>
                  <a:gd name="connsiteY140" fmla="*/ 188259 h 1154206"/>
                  <a:gd name="connsiteX141" fmla="*/ 257736 w 1434353"/>
                  <a:gd name="connsiteY141" fmla="*/ 168089 h 1154206"/>
                  <a:gd name="connsiteX142" fmla="*/ 253253 w 1434353"/>
                  <a:gd name="connsiteY142" fmla="*/ 163606 h 1154206"/>
                  <a:gd name="connsiteX143" fmla="*/ 239806 w 1434353"/>
                  <a:gd name="connsiteY143" fmla="*/ 147918 h 1154206"/>
                  <a:gd name="connsiteX144" fmla="*/ 233083 w 1434353"/>
                  <a:gd name="connsiteY144" fmla="*/ 132230 h 1154206"/>
                  <a:gd name="connsiteX145" fmla="*/ 230841 w 1434353"/>
                  <a:gd name="connsiteY145" fmla="*/ 123265 h 1154206"/>
                  <a:gd name="connsiteX146" fmla="*/ 224118 w 1434353"/>
                  <a:gd name="connsiteY146" fmla="*/ 109818 h 1154206"/>
                  <a:gd name="connsiteX147" fmla="*/ 201706 w 1434353"/>
                  <a:gd name="connsiteY147" fmla="*/ 100853 h 1154206"/>
                  <a:gd name="connsiteX148" fmla="*/ 192741 w 1434353"/>
                  <a:gd name="connsiteY148" fmla="*/ 105336 h 1154206"/>
                  <a:gd name="connsiteX149" fmla="*/ 186018 w 1434353"/>
                  <a:gd name="connsiteY149" fmla="*/ 118783 h 1154206"/>
                  <a:gd name="connsiteX150" fmla="*/ 181536 w 1434353"/>
                  <a:gd name="connsiteY150" fmla="*/ 125506 h 1154206"/>
                  <a:gd name="connsiteX151" fmla="*/ 177053 w 1434353"/>
                  <a:gd name="connsiteY151" fmla="*/ 141194 h 1154206"/>
                  <a:gd name="connsiteX152" fmla="*/ 174812 w 1434353"/>
                  <a:gd name="connsiteY152" fmla="*/ 150159 h 1154206"/>
                  <a:gd name="connsiteX153" fmla="*/ 170330 w 1434353"/>
                  <a:gd name="connsiteY153" fmla="*/ 156883 h 1154206"/>
                  <a:gd name="connsiteX154" fmla="*/ 163606 w 1434353"/>
                  <a:gd name="connsiteY154" fmla="*/ 170330 h 1154206"/>
                  <a:gd name="connsiteX155" fmla="*/ 156883 w 1434353"/>
                  <a:gd name="connsiteY155" fmla="*/ 186018 h 1154206"/>
                  <a:gd name="connsiteX156" fmla="*/ 150159 w 1434353"/>
                  <a:gd name="connsiteY156" fmla="*/ 188259 h 1154206"/>
                  <a:gd name="connsiteX157" fmla="*/ 138953 w 1434353"/>
                  <a:gd name="connsiteY157" fmla="*/ 186018 h 1154206"/>
                  <a:gd name="connsiteX158" fmla="*/ 123265 w 1434353"/>
                  <a:gd name="connsiteY158" fmla="*/ 174812 h 1154206"/>
                  <a:gd name="connsiteX159" fmla="*/ 112059 w 1434353"/>
                  <a:gd name="connsiteY159" fmla="*/ 177053 h 1154206"/>
                  <a:gd name="connsiteX160" fmla="*/ 105336 w 1434353"/>
                  <a:gd name="connsiteY160" fmla="*/ 190500 h 1154206"/>
                  <a:gd name="connsiteX161" fmla="*/ 100853 w 1434353"/>
                  <a:gd name="connsiteY161" fmla="*/ 197224 h 1154206"/>
                  <a:gd name="connsiteX162" fmla="*/ 98612 w 1434353"/>
                  <a:gd name="connsiteY162" fmla="*/ 206189 h 1154206"/>
                  <a:gd name="connsiteX163" fmla="*/ 94130 w 1434353"/>
                  <a:gd name="connsiteY163" fmla="*/ 212912 h 1154206"/>
                  <a:gd name="connsiteX164" fmla="*/ 89647 w 1434353"/>
                  <a:gd name="connsiteY164" fmla="*/ 230841 h 1154206"/>
                  <a:gd name="connsiteX165" fmla="*/ 87406 w 1434353"/>
                  <a:gd name="connsiteY165" fmla="*/ 237565 h 1154206"/>
                  <a:gd name="connsiteX166" fmla="*/ 85165 w 1434353"/>
                  <a:gd name="connsiteY166" fmla="*/ 291353 h 1154206"/>
                  <a:gd name="connsiteX167" fmla="*/ 87406 w 1434353"/>
                  <a:gd name="connsiteY167" fmla="*/ 302559 h 1154206"/>
                  <a:gd name="connsiteX168" fmla="*/ 91889 w 1434353"/>
                  <a:gd name="connsiteY168" fmla="*/ 307041 h 1154206"/>
                  <a:gd name="connsiteX169" fmla="*/ 94130 w 1434353"/>
                  <a:gd name="connsiteY169" fmla="*/ 313765 h 1154206"/>
                  <a:gd name="connsiteX170" fmla="*/ 78441 w 1434353"/>
                  <a:gd name="connsiteY170" fmla="*/ 327212 h 1154206"/>
                  <a:gd name="connsiteX171" fmla="*/ 58271 w 1434353"/>
                  <a:gd name="connsiteY171" fmla="*/ 333936 h 1154206"/>
                  <a:gd name="connsiteX172" fmla="*/ 60512 w 1434353"/>
                  <a:gd name="connsiteY172" fmla="*/ 345141 h 1154206"/>
                  <a:gd name="connsiteX173" fmla="*/ 64994 w 1434353"/>
                  <a:gd name="connsiteY173" fmla="*/ 367553 h 1154206"/>
                  <a:gd name="connsiteX174" fmla="*/ 67236 w 1434353"/>
                  <a:gd name="connsiteY174" fmla="*/ 394447 h 1154206"/>
                  <a:gd name="connsiteX175" fmla="*/ 80683 w 1434353"/>
                  <a:gd name="connsiteY175" fmla="*/ 412377 h 1154206"/>
                  <a:gd name="connsiteX176" fmla="*/ 69477 w 1434353"/>
                  <a:gd name="connsiteY176" fmla="*/ 428065 h 1154206"/>
                  <a:gd name="connsiteX177" fmla="*/ 60512 w 1434353"/>
                  <a:gd name="connsiteY177" fmla="*/ 437030 h 1154206"/>
                  <a:gd name="connsiteX178" fmla="*/ 62753 w 1434353"/>
                  <a:gd name="connsiteY178" fmla="*/ 477371 h 1154206"/>
                  <a:gd name="connsiteX179" fmla="*/ 64994 w 1434353"/>
                  <a:gd name="connsiteY179" fmla="*/ 488577 h 1154206"/>
                  <a:gd name="connsiteX180" fmla="*/ 76200 w 1434353"/>
                  <a:gd name="connsiteY180" fmla="*/ 495300 h 1154206"/>
                  <a:gd name="connsiteX181" fmla="*/ 80683 w 1434353"/>
                  <a:gd name="connsiteY181" fmla="*/ 499783 h 1154206"/>
                  <a:gd name="connsiteX182" fmla="*/ 78441 w 1434353"/>
                  <a:gd name="connsiteY182" fmla="*/ 519953 h 1154206"/>
                  <a:gd name="connsiteX183" fmla="*/ 73959 w 1434353"/>
                  <a:gd name="connsiteY183" fmla="*/ 526677 h 1154206"/>
                  <a:gd name="connsiteX184" fmla="*/ 69477 w 1434353"/>
                  <a:gd name="connsiteY184" fmla="*/ 540124 h 1154206"/>
                  <a:gd name="connsiteX185" fmla="*/ 71718 w 1434353"/>
                  <a:gd name="connsiteY185" fmla="*/ 560294 h 1154206"/>
                  <a:gd name="connsiteX186" fmla="*/ 85165 w 1434353"/>
                  <a:gd name="connsiteY186" fmla="*/ 567018 h 1154206"/>
                  <a:gd name="connsiteX187" fmla="*/ 109818 w 1434353"/>
                  <a:gd name="connsiteY187" fmla="*/ 571500 h 1154206"/>
                  <a:gd name="connsiteX188" fmla="*/ 147918 w 1434353"/>
                  <a:gd name="connsiteY188" fmla="*/ 569259 h 1154206"/>
                  <a:gd name="connsiteX189" fmla="*/ 161365 w 1434353"/>
                  <a:gd name="connsiteY189" fmla="*/ 564777 h 1154206"/>
                  <a:gd name="connsiteX190" fmla="*/ 168089 w 1434353"/>
                  <a:gd name="connsiteY190" fmla="*/ 562536 h 1154206"/>
                  <a:gd name="connsiteX191" fmla="*/ 174812 w 1434353"/>
                  <a:gd name="connsiteY191" fmla="*/ 560294 h 1154206"/>
                  <a:gd name="connsiteX192" fmla="*/ 242047 w 1434353"/>
                  <a:gd name="connsiteY192" fmla="*/ 562536 h 1154206"/>
                  <a:gd name="connsiteX193" fmla="*/ 248771 w 1434353"/>
                  <a:gd name="connsiteY193" fmla="*/ 560294 h 1154206"/>
                  <a:gd name="connsiteX194" fmla="*/ 246530 w 1434353"/>
                  <a:gd name="connsiteY194" fmla="*/ 551330 h 1154206"/>
                  <a:gd name="connsiteX195" fmla="*/ 244289 w 1434353"/>
                  <a:gd name="connsiteY195" fmla="*/ 544606 h 1154206"/>
                  <a:gd name="connsiteX196" fmla="*/ 235324 w 1434353"/>
                  <a:gd name="connsiteY196" fmla="*/ 533400 h 1154206"/>
                  <a:gd name="connsiteX197" fmla="*/ 259977 w 1434353"/>
                  <a:gd name="connsiteY197" fmla="*/ 524436 h 1154206"/>
                  <a:gd name="connsiteX198" fmla="*/ 264459 w 1434353"/>
                  <a:gd name="connsiteY198" fmla="*/ 519953 h 1154206"/>
                  <a:gd name="connsiteX199" fmla="*/ 291353 w 1434353"/>
                  <a:gd name="connsiteY199" fmla="*/ 517712 h 1154206"/>
                  <a:gd name="connsiteX200" fmla="*/ 304800 w 1434353"/>
                  <a:gd name="connsiteY200" fmla="*/ 508747 h 1154206"/>
                  <a:gd name="connsiteX201" fmla="*/ 298077 w 1434353"/>
                  <a:gd name="connsiteY201" fmla="*/ 486336 h 1154206"/>
                  <a:gd name="connsiteX202" fmla="*/ 293594 w 1434353"/>
                  <a:gd name="connsiteY202" fmla="*/ 481853 h 1154206"/>
                  <a:gd name="connsiteX203" fmla="*/ 286871 w 1434353"/>
                  <a:gd name="connsiteY203" fmla="*/ 466165 h 1154206"/>
                  <a:gd name="connsiteX204" fmla="*/ 277906 w 1434353"/>
                  <a:gd name="connsiteY204" fmla="*/ 463924 h 1154206"/>
                  <a:gd name="connsiteX205" fmla="*/ 271183 w 1434353"/>
                  <a:gd name="connsiteY205" fmla="*/ 461683 h 1154206"/>
                  <a:gd name="connsiteX206" fmla="*/ 255494 w 1434353"/>
                  <a:gd name="connsiteY206" fmla="*/ 457200 h 1154206"/>
                  <a:gd name="connsiteX207" fmla="*/ 251012 w 1434353"/>
                  <a:gd name="connsiteY207" fmla="*/ 450477 h 1154206"/>
                  <a:gd name="connsiteX208" fmla="*/ 244289 w 1434353"/>
                  <a:gd name="connsiteY208" fmla="*/ 448236 h 1154206"/>
                  <a:gd name="connsiteX209" fmla="*/ 230841 w 1434353"/>
                  <a:gd name="connsiteY209" fmla="*/ 441512 h 1154206"/>
                  <a:gd name="connsiteX210" fmla="*/ 217394 w 1434353"/>
                  <a:gd name="connsiteY210" fmla="*/ 432547 h 1154206"/>
                  <a:gd name="connsiteX211" fmla="*/ 215153 w 1434353"/>
                  <a:gd name="connsiteY211" fmla="*/ 421341 h 1154206"/>
                  <a:gd name="connsiteX212" fmla="*/ 208430 w 1434353"/>
                  <a:gd name="connsiteY212" fmla="*/ 405653 h 1154206"/>
                  <a:gd name="connsiteX213" fmla="*/ 203947 w 1434353"/>
                  <a:gd name="connsiteY213" fmla="*/ 401171 h 1154206"/>
                  <a:gd name="connsiteX214" fmla="*/ 197224 w 1434353"/>
                  <a:gd name="connsiteY214" fmla="*/ 374277 h 1154206"/>
                  <a:gd name="connsiteX215" fmla="*/ 194983 w 1434353"/>
                  <a:gd name="connsiteY215" fmla="*/ 367553 h 1154206"/>
                  <a:gd name="connsiteX216" fmla="*/ 192741 w 1434353"/>
                  <a:gd name="connsiteY216" fmla="*/ 336177 h 1154206"/>
                  <a:gd name="connsiteX217" fmla="*/ 183777 w 1434353"/>
                  <a:gd name="connsiteY217" fmla="*/ 322730 h 1154206"/>
                  <a:gd name="connsiteX218" fmla="*/ 190500 w 1434353"/>
                  <a:gd name="connsiteY218" fmla="*/ 298077 h 1154206"/>
                  <a:gd name="connsiteX219" fmla="*/ 194983 w 1434353"/>
                  <a:gd name="connsiteY219" fmla="*/ 282389 h 1154206"/>
                  <a:gd name="connsiteX220" fmla="*/ 199465 w 1434353"/>
                  <a:gd name="connsiteY220" fmla="*/ 275665 h 1154206"/>
                  <a:gd name="connsiteX221" fmla="*/ 208430 w 1434353"/>
                  <a:gd name="connsiteY221" fmla="*/ 262218 h 1154206"/>
                  <a:gd name="connsiteX222" fmla="*/ 210671 w 1434353"/>
                  <a:gd name="connsiteY222" fmla="*/ 255494 h 1154206"/>
                  <a:gd name="connsiteX223" fmla="*/ 221877 w 1434353"/>
                  <a:gd name="connsiteY223" fmla="*/ 264459 h 1154206"/>
                  <a:gd name="connsiteX224" fmla="*/ 228600 w 1434353"/>
                  <a:gd name="connsiteY224" fmla="*/ 280147 h 1154206"/>
                  <a:gd name="connsiteX225" fmla="*/ 233083 w 1434353"/>
                  <a:gd name="connsiteY225" fmla="*/ 286871 h 1154206"/>
                  <a:gd name="connsiteX226" fmla="*/ 239806 w 1434353"/>
                  <a:gd name="connsiteY226" fmla="*/ 291353 h 1154206"/>
                  <a:gd name="connsiteX227" fmla="*/ 237565 w 1434353"/>
                  <a:gd name="connsiteY227" fmla="*/ 307041 h 1154206"/>
                  <a:gd name="connsiteX228" fmla="*/ 244289 w 1434353"/>
                  <a:gd name="connsiteY228" fmla="*/ 311524 h 1154206"/>
                  <a:gd name="connsiteX229" fmla="*/ 266700 w 1434353"/>
                  <a:gd name="connsiteY229" fmla="*/ 316006 h 1154206"/>
                  <a:gd name="connsiteX230" fmla="*/ 273424 w 1434353"/>
                  <a:gd name="connsiteY230" fmla="*/ 318247 h 1154206"/>
                  <a:gd name="connsiteX231" fmla="*/ 295836 w 1434353"/>
                  <a:gd name="connsiteY231" fmla="*/ 322730 h 1154206"/>
                  <a:gd name="connsiteX232" fmla="*/ 309283 w 1434353"/>
                  <a:gd name="connsiteY232" fmla="*/ 329453 h 1154206"/>
                  <a:gd name="connsiteX233" fmla="*/ 324971 w 1434353"/>
                  <a:gd name="connsiteY233" fmla="*/ 333936 h 1154206"/>
                  <a:gd name="connsiteX234" fmla="*/ 329453 w 1434353"/>
                  <a:gd name="connsiteY234" fmla="*/ 342900 h 1154206"/>
                  <a:gd name="connsiteX235" fmla="*/ 336177 w 1434353"/>
                  <a:gd name="connsiteY235" fmla="*/ 363071 h 1154206"/>
                  <a:gd name="connsiteX236" fmla="*/ 345141 w 1434353"/>
                  <a:gd name="connsiteY236" fmla="*/ 365312 h 1154206"/>
                  <a:gd name="connsiteX237" fmla="*/ 349624 w 1434353"/>
                  <a:gd name="connsiteY237" fmla="*/ 369794 h 1154206"/>
                  <a:gd name="connsiteX238" fmla="*/ 363071 w 1434353"/>
                  <a:gd name="connsiteY238" fmla="*/ 374277 h 1154206"/>
                  <a:gd name="connsiteX239" fmla="*/ 378759 w 1434353"/>
                  <a:gd name="connsiteY239" fmla="*/ 383241 h 1154206"/>
                  <a:gd name="connsiteX240" fmla="*/ 387724 w 1434353"/>
                  <a:gd name="connsiteY240" fmla="*/ 385483 h 1154206"/>
                  <a:gd name="connsiteX241" fmla="*/ 394447 w 1434353"/>
                  <a:gd name="connsiteY241" fmla="*/ 387724 h 1154206"/>
                  <a:gd name="connsiteX242" fmla="*/ 414618 w 1434353"/>
                  <a:gd name="connsiteY242" fmla="*/ 392206 h 1154206"/>
                  <a:gd name="connsiteX243" fmla="*/ 428065 w 1434353"/>
                  <a:gd name="connsiteY243" fmla="*/ 396689 h 1154206"/>
                  <a:gd name="connsiteX244" fmla="*/ 439271 w 1434353"/>
                  <a:gd name="connsiteY244" fmla="*/ 398930 h 1154206"/>
                  <a:gd name="connsiteX245" fmla="*/ 450477 w 1434353"/>
                  <a:gd name="connsiteY245" fmla="*/ 403412 h 1154206"/>
                  <a:gd name="connsiteX246" fmla="*/ 457200 w 1434353"/>
                  <a:gd name="connsiteY246" fmla="*/ 405653 h 1154206"/>
                  <a:gd name="connsiteX247" fmla="*/ 466165 w 1434353"/>
                  <a:gd name="connsiteY247" fmla="*/ 416859 h 1154206"/>
                  <a:gd name="connsiteX248" fmla="*/ 461683 w 1434353"/>
                  <a:gd name="connsiteY248" fmla="*/ 443753 h 1154206"/>
                  <a:gd name="connsiteX249" fmla="*/ 463924 w 1434353"/>
                  <a:gd name="connsiteY249" fmla="*/ 484094 h 1154206"/>
                  <a:gd name="connsiteX250" fmla="*/ 472889 w 1434353"/>
                  <a:gd name="connsiteY250" fmla="*/ 486336 h 1154206"/>
                  <a:gd name="connsiteX251" fmla="*/ 488577 w 1434353"/>
                  <a:gd name="connsiteY251" fmla="*/ 493059 h 1154206"/>
                  <a:gd name="connsiteX252" fmla="*/ 533400 w 1434353"/>
                  <a:gd name="connsiteY252" fmla="*/ 488577 h 1154206"/>
                  <a:gd name="connsiteX253" fmla="*/ 540124 w 1434353"/>
                  <a:gd name="connsiteY253" fmla="*/ 486336 h 1154206"/>
                  <a:gd name="connsiteX254" fmla="*/ 544606 w 1434353"/>
                  <a:gd name="connsiteY254" fmla="*/ 479612 h 1154206"/>
                  <a:gd name="connsiteX255" fmla="*/ 553571 w 1434353"/>
                  <a:gd name="connsiteY255" fmla="*/ 477371 h 1154206"/>
                  <a:gd name="connsiteX256" fmla="*/ 564777 w 1434353"/>
                  <a:gd name="connsiteY256" fmla="*/ 472889 h 1154206"/>
                  <a:gd name="connsiteX257" fmla="*/ 580465 w 1434353"/>
                  <a:gd name="connsiteY257" fmla="*/ 468406 h 1154206"/>
                  <a:gd name="connsiteX258" fmla="*/ 591671 w 1434353"/>
                  <a:gd name="connsiteY258" fmla="*/ 457200 h 1154206"/>
                  <a:gd name="connsiteX259" fmla="*/ 598394 w 1434353"/>
                  <a:gd name="connsiteY259" fmla="*/ 448236 h 1154206"/>
                  <a:gd name="connsiteX260" fmla="*/ 611841 w 1434353"/>
                  <a:gd name="connsiteY260" fmla="*/ 443753 h 1154206"/>
                  <a:gd name="connsiteX261" fmla="*/ 618565 w 1434353"/>
                  <a:gd name="connsiteY261" fmla="*/ 441512 h 1154206"/>
                  <a:gd name="connsiteX262" fmla="*/ 665630 w 1434353"/>
                  <a:gd name="connsiteY262" fmla="*/ 443753 h 1154206"/>
                  <a:gd name="connsiteX263" fmla="*/ 676836 w 1434353"/>
                  <a:gd name="connsiteY263" fmla="*/ 450477 h 1154206"/>
                  <a:gd name="connsiteX264" fmla="*/ 694765 w 1434353"/>
                  <a:gd name="connsiteY264" fmla="*/ 463924 h 1154206"/>
                  <a:gd name="connsiteX265" fmla="*/ 679077 w 1434353"/>
                  <a:gd name="connsiteY265" fmla="*/ 472889 h 1154206"/>
                  <a:gd name="connsiteX266" fmla="*/ 663389 w 1434353"/>
                  <a:gd name="connsiteY266" fmla="*/ 477371 h 1154206"/>
                  <a:gd name="connsiteX267" fmla="*/ 654424 w 1434353"/>
                  <a:gd name="connsiteY267" fmla="*/ 481853 h 1154206"/>
                  <a:gd name="connsiteX268" fmla="*/ 640977 w 1434353"/>
                  <a:gd name="connsiteY268" fmla="*/ 484094 h 1154206"/>
                  <a:gd name="connsiteX269" fmla="*/ 632012 w 1434353"/>
                  <a:gd name="connsiteY269" fmla="*/ 486336 h 1154206"/>
                  <a:gd name="connsiteX270" fmla="*/ 616324 w 1434353"/>
                  <a:gd name="connsiteY270" fmla="*/ 495300 h 1154206"/>
                  <a:gd name="connsiteX271" fmla="*/ 607359 w 1434353"/>
                  <a:gd name="connsiteY271" fmla="*/ 506506 h 1154206"/>
                  <a:gd name="connsiteX272" fmla="*/ 598394 w 1434353"/>
                  <a:gd name="connsiteY272" fmla="*/ 515471 h 1154206"/>
                  <a:gd name="connsiteX273" fmla="*/ 591671 w 1434353"/>
                  <a:gd name="connsiteY273" fmla="*/ 524436 h 1154206"/>
                  <a:gd name="connsiteX274" fmla="*/ 587189 w 1434353"/>
                  <a:gd name="connsiteY274" fmla="*/ 531159 h 1154206"/>
                  <a:gd name="connsiteX275" fmla="*/ 582706 w 1434353"/>
                  <a:gd name="connsiteY275" fmla="*/ 535641 h 1154206"/>
                  <a:gd name="connsiteX276" fmla="*/ 575983 w 1434353"/>
                  <a:gd name="connsiteY276" fmla="*/ 558053 h 1154206"/>
                  <a:gd name="connsiteX277" fmla="*/ 573741 w 1434353"/>
                  <a:gd name="connsiteY277" fmla="*/ 564777 h 1154206"/>
                  <a:gd name="connsiteX278" fmla="*/ 569259 w 1434353"/>
                  <a:gd name="connsiteY278" fmla="*/ 582706 h 1154206"/>
                  <a:gd name="connsiteX279" fmla="*/ 580465 w 1434353"/>
                  <a:gd name="connsiteY279" fmla="*/ 609600 h 1154206"/>
                  <a:gd name="connsiteX280" fmla="*/ 602877 w 1434353"/>
                  <a:gd name="connsiteY280" fmla="*/ 614083 h 1154206"/>
                  <a:gd name="connsiteX281" fmla="*/ 609600 w 1434353"/>
                  <a:gd name="connsiteY281" fmla="*/ 618565 h 1154206"/>
                  <a:gd name="connsiteX282" fmla="*/ 607359 w 1434353"/>
                  <a:gd name="connsiteY282" fmla="*/ 636494 h 1154206"/>
                  <a:gd name="connsiteX283" fmla="*/ 598394 w 1434353"/>
                  <a:gd name="connsiteY283" fmla="*/ 649941 h 1154206"/>
                  <a:gd name="connsiteX284" fmla="*/ 589430 w 1434353"/>
                  <a:gd name="connsiteY284" fmla="*/ 665630 h 1154206"/>
                  <a:gd name="connsiteX285" fmla="*/ 584947 w 1434353"/>
                  <a:gd name="connsiteY285" fmla="*/ 670112 h 1154206"/>
                  <a:gd name="connsiteX286" fmla="*/ 582706 w 1434353"/>
                  <a:gd name="connsiteY286" fmla="*/ 676836 h 1154206"/>
                  <a:gd name="connsiteX287" fmla="*/ 580465 w 1434353"/>
                  <a:gd name="connsiteY287" fmla="*/ 685800 h 1154206"/>
                  <a:gd name="connsiteX288" fmla="*/ 575983 w 1434353"/>
                  <a:gd name="connsiteY288" fmla="*/ 690283 h 1154206"/>
                  <a:gd name="connsiteX289" fmla="*/ 569259 w 1434353"/>
                  <a:gd name="connsiteY289" fmla="*/ 703730 h 1154206"/>
                  <a:gd name="connsiteX290" fmla="*/ 558053 w 1434353"/>
                  <a:gd name="connsiteY290" fmla="*/ 714936 h 1154206"/>
                  <a:gd name="connsiteX291" fmla="*/ 540124 w 1434353"/>
                  <a:gd name="connsiteY291" fmla="*/ 719418 h 1154206"/>
                  <a:gd name="connsiteX292" fmla="*/ 506506 w 1434353"/>
                  <a:gd name="connsiteY292" fmla="*/ 717177 h 1154206"/>
                  <a:gd name="connsiteX293" fmla="*/ 490818 w 1434353"/>
                  <a:gd name="connsiteY293" fmla="*/ 710453 h 1154206"/>
                  <a:gd name="connsiteX294" fmla="*/ 481853 w 1434353"/>
                  <a:gd name="connsiteY294" fmla="*/ 708212 h 1154206"/>
                  <a:gd name="connsiteX295" fmla="*/ 472889 w 1434353"/>
                  <a:gd name="connsiteY295" fmla="*/ 703730 h 1154206"/>
                  <a:gd name="connsiteX296" fmla="*/ 466165 w 1434353"/>
                  <a:gd name="connsiteY296" fmla="*/ 701489 h 1154206"/>
                  <a:gd name="connsiteX297" fmla="*/ 459441 w 1434353"/>
                  <a:gd name="connsiteY297" fmla="*/ 697006 h 1154206"/>
                  <a:gd name="connsiteX298" fmla="*/ 445994 w 1434353"/>
                  <a:gd name="connsiteY298" fmla="*/ 692524 h 1154206"/>
                  <a:gd name="connsiteX299" fmla="*/ 419100 w 1434353"/>
                  <a:gd name="connsiteY299" fmla="*/ 694765 h 1154206"/>
                  <a:gd name="connsiteX300" fmla="*/ 416859 w 1434353"/>
                  <a:gd name="connsiteY300" fmla="*/ 723900 h 1154206"/>
                  <a:gd name="connsiteX301" fmla="*/ 412377 w 1434353"/>
                  <a:gd name="connsiteY301" fmla="*/ 730624 h 1154206"/>
                  <a:gd name="connsiteX302" fmla="*/ 410136 w 1434353"/>
                  <a:gd name="connsiteY302" fmla="*/ 746312 h 1154206"/>
                  <a:gd name="connsiteX303" fmla="*/ 405653 w 1434353"/>
                  <a:gd name="connsiteY303" fmla="*/ 750794 h 1154206"/>
                  <a:gd name="connsiteX304" fmla="*/ 398930 w 1434353"/>
                  <a:gd name="connsiteY304" fmla="*/ 773206 h 1154206"/>
                  <a:gd name="connsiteX305" fmla="*/ 387724 w 1434353"/>
                  <a:gd name="connsiteY305" fmla="*/ 782171 h 1154206"/>
                  <a:gd name="connsiteX306" fmla="*/ 383241 w 1434353"/>
                  <a:gd name="connsiteY306" fmla="*/ 786653 h 1154206"/>
                  <a:gd name="connsiteX307" fmla="*/ 369794 w 1434353"/>
                  <a:gd name="connsiteY307" fmla="*/ 791136 h 1154206"/>
                  <a:gd name="connsiteX308" fmla="*/ 354106 w 1434353"/>
                  <a:gd name="connsiteY308" fmla="*/ 800100 h 1154206"/>
                  <a:gd name="connsiteX309" fmla="*/ 336177 w 1434353"/>
                  <a:gd name="connsiteY309" fmla="*/ 809065 h 1154206"/>
                  <a:gd name="connsiteX310" fmla="*/ 329453 w 1434353"/>
                  <a:gd name="connsiteY310" fmla="*/ 811306 h 1154206"/>
                  <a:gd name="connsiteX311" fmla="*/ 316006 w 1434353"/>
                  <a:gd name="connsiteY311" fmla="*/ 820271 h 1154206"/>
                  <a:gd name="connsiteX312" fmla="*/ 311524 w 1434353"/>
                  <a:gd name="connsiteY312" fmla="*/ 826994 h 1154206"/>
                  <a:gd name="connsiteX313" fmla="*/ 304800 w 1434353"/>
                  <a:gd name="connsiteY313" fmla="*/ 833718 h 1154206"/>
                  <a:gd name="connsiteX314" fmla="*/ 300318 w 1434353"/>
                  <a:gd name="connsiteY314" fmla="*/ 840441 h 1154206"/>
                  <a:gd name="connsiteX315" fmla="*/ 291353 w 1434353"/>
                  <a:gd name="connsiteY315" fmla="*/ 847165 h 1154206"/>
                  <a:gd name="connsiteX316" fmla="*/ 284630 w 1434353"/>
                  <a:gd name="connsiteY316" fmla="*/ 853889 h 1154206"/>
                  <a:gd name="connsiteX317" fmla="*/ 277906 w 1434353"/>
                  <a:gd name="connsiteY317" fmla="*/ 856130 h 1154206"/>
                  <a:gd name="connsiteX318" fmla="*/ 268941 w 1434353"/>
                  <a:gd name="connsiteY318" fmla="*/ 858371 h 1154206"/>
                  <a:gd name="connsiteX319" fmla="*/ 262218 w 1434353"/>
                  <a:gd name="connsiteY319" fmla="*/ 860612 h 1154206"/>
                  <a:gd name="connsiteX320" fmla="*/ 233083 w 1434353"/>
                  <a:gd name="connsiteY320" fmla="*/ 862853 h 1154206"/>
                  <a:gd name="connsiteX321" fmla="*/ 224118 w 1434353"/>
                  <a:gd name="connsiteY321" fmla="*/ 865094 h 1154206"/>
                  <a:gd name="connsiteX322" fmla="*/ 208430 w 1434353"/>
                  <a:gd name="connsiteY322" fmla="*/ 869577 h 1154206"/>
                  <a:gd name="connsiteX323" fmla="*/ 192741 w 1434353"/>
                  <a:gd name="connsiteY323" fmla="*/ 867336 h 1154206"/>
                  <a:gd name="connsiteX324" fmla="*/ 177053 w 1434353"/>
                  <a:gd name="connsiteY324" fmla="*/ 860612 h 1154206"/>
                  <a:gd name="connsiteX325" fmla="*/ 170330 w 1434353"/>
                  <a:gd name="connsiteY325" fmla="*/ 853889 h 1154206"/>
                  <a:gd name="connsiteX326" fmla="*/ 141194 w 1434353"/>
                  <a:gd name="connsiteY326" fmla="*/ 853889 h 1154206"/>
                  <a:gd name="connsiteX327" fmla="*/ 138953 w 1434353"/>
                  <a:gd name="connsiteY327" fmla="*/ 880783 h 1154206"/>
                  <a:gd name="connsiteX328" fmla="*/ 127747 w 1434353"/>
                  <a:gd name="connsiteY328" fmla="*/ 891989 h 1154206"/>
                  <a:gd name="connsiteX329" fmla="*/ 123265 w 1434353"/>
                  <a:gd name="connsiteY329" fmla="*/ 900953 h 1154206"/>
                  <a:gd name="connsiteX330" fmla="*/ 125506 w 1434353"/>
                  <a:gd name="connsiteY330" fmla="*/ 923365 h 1154206"/>
                  <a:gd name="connsiteX331" fmla="*/ 134471 w 1434353"/>
                  <a:gd name="connsiteY331" fmla="*/ 932330 h 1154206"/>
                  <a:gd name="connsiteX332" fmla="*/ 123265 w 1434353"/>
                  <a:gd name="connsiteY332" fmla="*/ 939053 h 1154206"/>
                  <a:gd name="connsiteX333" fmla="*/ 94130 w 1434353"/>
                  <a:gd name="connsiteY333" fmla="*/ 943536 h 1154206"/>
                  <a:gd name="connsiteX334" fmla="*/ 87406 w 1434353"/>
                  <a:gd name="connsiteY334" fmla="*/ 948018 h 1154206"/>
                  <a:gd name="connsiteX335" fmla="*/ 82924 w 1434353"/>
                  <a:gd name="connsiteY335" fmla="*/ 954741 h 1154206"/>
                  <a:gd name="connsiteX336" fmla="*/ 78441 w 1434353"/>
                  <a:gd name="connsiteY336" fmla="*/ 959224 h 1154206"/>
                  <a:gd name="connsiteX337" fmla="*/ 76200 w 1434353"/>
                  <a:gd name="connsiteY337" fmla="*/ 965947 h 1154206"/>
                  <a:gd name="connsiteX338" fmla="*/ 64994 w 1434353"/>
                  <a:gd name="connsiteY338" fmla="*/ 977153 h 1154206"/>
                  <a:gd name="connsiteX339" fmla="*/ 53789 w 1434353"/>
                  <a:gd name="connsiteY339" fmla="*/ 974912 h 1154206"/>
                  <a:gd name="connsiteX340" fmla="*/ 40341 w 1434353"/>
                  <a:gd name="connsiteY340" fmla="*/ 970430 h 1154206"/>
                  <a:gd name="connsiteX341" fmla="*/ 24653 w 1434353"/>
                  <a:gd name="connsiteY341" fmla="*/ 968189 h 1154206"/>
                  <a:gd name="connsiteX342" fmla="*/ 22412 w 1434353"/>
                  <a:gd name="connsiteY342" fmla="*/ 977153 h 1154206"/>
                  <a:gd name="connsiteX343" fmla="*/ 13447 w 1434353"/>
                  <a:gd name="connsiteY343" fmla="*/ 986118 h 1154206"/>
                  <a:gd name="connsiteX344" fmla="*/ 0 w 1434353"/>
                  <a:gd name="connsiteY344" fmla="*/ 997324 h 1154206"/>
                  <a:gd name="connsiteX345" fmla="*/ 6724 w 1434353"/>
                  <a:gd name="connsiteY345" fmla="*/ 1028700 h 1154206"/>
                  <a:gd name="connsiteX346" fmla="*/ 11206 w 1434353"/>
                  <a:gd name="connsiteY346" fmla="*/ 1033183 h 1154206"/>
                  <a:gd name="connsiteX347" fmla="*/ 22412 w 1434353"/>
                  <a:gd name="connsiteY347" fmla="*/ 1053353 h 1154206"/>
                  <a:gd name="connsiteX348" fmla="*/ 35859 w 1434353"/>
                  <a:gd name="connsiteY348" fmla="*/ 1071283 h 1154206"/>
                  <a:gd name="connsiteX349" fmla="*/ 49306 w 1434353"/>
                  <a:gd name="connsiteY349" fmla="*/ 1080247 h 1154206"/>
                  <a:gd name="connsiteX350" fmla="*/ 60512 w 1434353"/>
                  <a:gd name="connsiteY350" fmla="*/ 1089212 h 1154206"/>
                  <a:gd name="connsiteX351" fmla="*/ 69477 w 1434353"/>
                  <a:gd name="connsiteY351" fmla="*/ 1091453 h 1154206"/>
                  <a:gd name="connsiteX352" fmla="*/ 76200 w 1434353"/>
                  <a:gd name="connsiteY352" fmla="*/ 1095936 h 1154206"/>
                  <a:gd name="connsiteX353" fmla="*/ 100853 w 1434353"/>
                  <a:gd name="connsiteY353" fmla="*/ 1102659 h 1154206"/>
                  <a:gd name="connsiteX354" fmla="*/ 134471 w 1434353"/>
                  <a:gd name="connsiteY354" fmla="*/ 1104900 h 1154206"/>
                  <a:gd name="connsiteX355" fmla="*/ 181536 w 1434353"/>
                  <a:gd name="connsiteY355" fmla="*/ 1113865 h 1154206"/>
                  <a:gd name="connsiteX356" fmla="*/ 188259 w 1434353"/>
                  <a:gd name="connsiteY356" fmla="*/ 1118347 h 1154206"/>
                  <a:gd name="connsiteX357" fmla="*/ 192741 w 1434353"/>
                  <a:gd name="connsiteY357" fmla="*/ 1122830 h 1154206"/>
                  <a:gd name="connsiteX358" fmla="*/ 201706 w 1434353"/>
                  <a:gd name="connsiteY358" fmla="*/ 1127312 h 1154206"/>
                  <a:gd name="connsiteX359" fmla="*/ 217394 w 1434353"/>
                  <a:gd name="connsiteY359" fmla="*/ 1140759 h 1154206"/>
                  <a:gd name="connsiteX360" fmla="*/ 230841 w 1434353"/>
                  <a:gd name="connsiteY360" fmla="*/ 1149724 h 1154206"/>
                  <a:gd name="connsiteX361" fmla="*/ 253253 w 1434353"/>
                  <a:gd name="connsiteY361" fmla="*/ 1154206 h 1154206"/>
                  <a:gd name="connsiteX362" fmla="*/ 300318 w 1434353"/>
                  <a:gd name="connsiteY362" fmla="*/ 1151965 h 1154206"/>
                  <a:gd name="connsiteX363" fmla="*/ 307041 w 1434353"/>
                  <a:gd name="connsiteY363" fmla="*/ 1147483 h 1154206"/>
                  <a:gd name="connsiteX364" fmla="*/ 318247 w 1434353"/>
                  <a:gd name="connsiteY364" fmla="*/ 1145241 h 1154206"/>
                  <a:gd name="connsiteX365" fmla="*/ 324971 w 1434353"/>
                  <a:gd name="connsiteY365" fmla="*/ 1143000 h 1154206"/>
                  <a:gd name="connsiteX366" fmla="*/ 329453 w 1434353"/>
                  <a:gd name="connsiteY366" fmla="*/ 1136277 h 1154206"/>
                  <a:gd name="connsiteX367" fmla="*/ 331694 w 1434353"/>
                  <a:gd name="connsiteY367" fmla="*/ 1129553 h 1154206"/>
                  <a:gd name="connsiteX368" fmla="*/ 338418 w 1434353"/>
                  <a:gd name="connsiteY368" fmla="*/ 1122830 h 1154206"/>
                  <a:gd name="connsiteX369" fmla="*/ 347383 w 1434353"/>
                  <a:gd name="connsiteY369" fmla="*/ 1104900 h 1154206"/>
                  <a:gd name="connsiteX370" fmla="*/ 351865 w 1434353"/>
                  <a:gd name="connsiteY370" fmla="*/ 1098177 h 1154206"/>
                  <a:gd name="connsiteX371" fmla="*/ 360830 w 1434353"/>
                  <a:gd name="connsiteY371" fmla="*/ 1089212 h 1154206"/>
                  <a:gd name="connsiteX372" fmla="*/ 363071 w 1434353"/>
                  <a:gd name="connsiteY372" fmla="*/ 1042147 h 1154206"/>
                  <a:gd name="connsiteX373" fmla="*/ 365312 w 1434353"/>
                  <a:gd name="connsiteY373" fmla="*/ 1035424 h 1154206"/>
                  <a:gd name="connsiteX374" fmla="*/ 363071 w 1434353"/>
                  <a:gd name="connsiteY374" fmla="*/ 1008530 h 1154206"/>
                  <a:gd name="connsiteX375" fmla="*/ 358589 w 1434353"/>
                  <a:gd name="connsiteY375" fmla="*/ 979394 h 1154206"/>
                  <a:gd name="connsiteX376" fmla="*/ 354106 w 1434353"/>
                  <a:gd name="connsiteY376" fmla="*/ 965947 h 1154206"/>
                  <a:gd name="connsiteX377" fmla="*/ 351865 w 1434353"/>
                  <a:gd name="connsiteY377" fmla="*/ 959224 h 1154206"/>
                  <a:gd name="connsiteX378" fmla="*/ 356347 w 1434353"/>
                  <a:gd name="connsiteY378" fmla="*/ 943536 h 1154206"/>
                  <a:gd name="connsiteX379" fmla="*/ 360830 w 1434353"/>
                  <a:gd name="connsiteY379" fmla="*/ 934571 h 1154206"/>
                  <a:gd name="connsiteX380" fmla="*/ 365312 w 1434353"/>
                  <a:gd name="connsiteY380" fmla="*/ 918883 h 1154206"/>
                  <a:gd name="connsiteX381" fmla="*/ 369794 w 1434353"/>
                  <a:gd name="connsiteY381" fmla="*/ 905436 h 1154206"/>
                  <a:gd name="connsiteX382" fmla="*/ 376518 w 1434353"/>
                  <a:gd name="connsiteY382" fmla="*/ 885265 h 1154206"/>
                  <a:gd name="connsiteX383" fmla="*/ 401171 w 1434353"/>
                  <a:gd name="connsiteY383" fmla="*/ 891989 h 1154206"/>
                  <a:gd name="connsiteX384" fmla="*/ 405653 w 1434353"/>
                  <a:gd name="connsiteY384" fmla="*/ 898712 h 1154206"/>
                  <a:gd name="connsiteX385" fmla="*/ 392206 w 1434353"/>
                  <a:gd name="connsiteY385" fmla="*/ 903194 h 1154206"/>
                  <a:gd name="connsiteX386" fmla="*/ 430306 w 1434353"/>
                  <a:gd name="connsiteY386" fmla="*/ 898712 h 1154206"/>
                  <a:gd name="connsiteX387" fmla="*/ 448236 w 1434353"/>
                  <a:gd name="connsiteY387" fmla="*/ 889747 h 1154206"/>
                  <a:gd name="connsiteX388" fmla="*/ 454959 w 1434353"/>
                  <a:gd name="connsiteY388" fmla="*/ 887506 h 1154206"/>
                  <a:gd name="connsiteX389" fmla="*/ 468406 w 1434353"/>
                  <a:gd name="connsiteY389" fmla="*/ 889747 h 1154206"/>
                  <a:gd name="connsiteX390" fmla="*/ 472889 w 1434353"/>
                  <a:gd name="connsiteY390" fmla="*/ 894230 h 1154206"/>
                  <a:gd name="connsiteX391" fmla="*/ 475130 w 1434353"/>
                  <a:gd name="connsiteY391" fmla="*/ 900953 h 1154206"/>
                  <a:gd name="connsiteX392" fmla="*/ 477371 w 1434353"/>
                  <a:gd name="connsiteY392" fmla="*/ 909918 h 1154206"/>
                  <a:gd name="connsiteX393" fmla="*/ 495300 w 1434353"/>
                  <a:gd name="connsiteY393" fmla="*/ 918883 h 1154206"/>
                  <a:gd name="connsiteX394" fmla="*/ 513230 w 1434353"/>
                  <a:gd name="connsiteY394" fmla="*/ 916641 h 1154206"/>
                  <a:gd name="connsiteX395" fmla="*/ 526677 w 1434353"/>
                  <a:gd name="connsiteY395" fmla="*/ 903194 h 1154206"/>
                  <a:gd name="connsiteX396" fmla="*/ 540124 w 1434353"/>
                  <a:gd name="connsiteY396" fmla="*/ 898712 h 1154206"/>
                  <a:gd name="connsiteX397" fmla="*/ 546847 w 1434353"/>
                  <a:gd name="connsiteY397" fmla="*/ 891989 h 1154206"/>
                  <a:gd name="connsiteX398" fmla="*/ 546847 w 1434353"/>
                  <a:gd name="connsiteY398" fmla="*/ 871818 h 1154206"/>
                  <a:gd name="connsiteX399" fmla="*/ 544606 w 1434353"/>
                  <a:gd name="connsiteY399" fmla="*/ 862853 h 1154206"/>
                  <a:gd name="connsiteX400" fmla="*/ 546847 w 1434353"/>
                  <a:gd name="connsiteY400" fmla="*/ 826994 h 1154206"/>
                  <a:gd name="connsiteX401" fmla="*/ 551330 w 1434353"/>
                  <a:gd name="connsiteY401" fmla="*/ 813547 h 1154206"/>
                  <a:gd name="connsiteX402" fmla="*/ 553571 w 1434353"/>
                  <a:gd name="connsiteY402" fmla="*/ 804583 h 1154206"/>
                  <a:gd name="connsiteX403" fmla="*/ 551330 w 1434353"/>
                  <a:gd name="connsiteY403" fmla="*/ 782171 h 1154206"/>
                  <a:gd name="connsiteX404" fmla="*/ 542365 w 1434353"/>
                  <a:gd name="connsiteY404" fmla="*/ 779930 h 1154206"/>
                  <a:gd name="connsiteX405" fmla="*/ 519953 w 1434353"/>
                  <a:gd name="connsiteY405" fmla="*/ 775447 h 1154206"/>
                  <a:gd name="connsiteX406" fmla="*/ 506506 w 1434353"/>
                  <a:gd name="connsiteY406" fmla="*/ 770965 h 1154206"/>
                  <a:gd name="connsiteX407" fmla="*/ 470647 w 1434353"/>
                  <a:gd name="connsiteY407" fmla="*/ 766483 h 1154206"/>
                  <a:gd name="connsiteX408" fmla="*/ 457200 w 1434353"/>
                  <a:gd name="connsiteY408" fmla="*/ 748553 h 1154206"/>
                  <a:gd name="connsiteX409" fmla="*/ 508747 w 1434353"/>
                  <a:gd name="connsiteY409" fmla="*/ 737347 h 1154206"/>
                  <a:gd name="connsiteX410" fmla="*/ 544606 w 1434353"/>
                  <a:gd name="connsiteY410" fmla="*/ 732865 h 1154206"/>
                  <a:gd name="connsiteX411" fmla="*/ 549089 w 1434353"/>
                  <a:gd name="connsiteY411" fmla="*/ 728383 h 1154206"/>
                  <a:gd name="connsiteX412" fmla="*/ 578224 w 1434353"/>
                  <a:gd name="connsiteY412" fmla="*/ 723900 h 1154206"/>
                  <a:gd name="connsiteX413" fmla="*/ 600636 w 1434353"/>
                  <a:gd name="connsiteY413" fmla="*/ 723900 h 1154206"/>
                  <a:gd name="connsiteX414" fmla="*/ 614083 w 1434353"/>
                  <a:gd name="connsiteY414" fmla="*/ 737347 h 1154206"/>
                  <a:gd name="connsiteX415" fmla="*/ 618565 w 1434353"/>
                  <a:gd name="connsiteY415" fmla="*/ 741830 h 1154206"/>
                  <a:gd name="connsiteX416" fmla="*/ 620806 w 1434353"/>
                  <a:gd name="connsiteY416" fmla="*/ 748553 h 1154206"/>
                  <a:gd name="connsiteX417" fmla="*/ 625289 w 1434353"/>
                  <a:gd name="connsiteY417" fmla="*/ 755277 h 1154206"/>
                  <a:gd name="connsiteX418" fmla="*/ 627530 w 1434353"/>
                  <a:gd name="connsiteY418" fmla="*/ 766483 h 1154206"/>
                  <a:gd name="connsiteX419" fmla="*/ 640977 w 1434353"/>
                  <a:gd name="connsiteY419" fmla="*/ 768724 h 1154206"/>
                  <a:gd name="connsiteX420" fmla="*/ 647700 w 1434353"/>
                  <a:gd name="connsiteY420" fmla="*/ 773206 h 1154206"/>
                  <a:gd name="connsiteX421" fmla="*/ 663389 w 1434353"/>
                  <a:gd name="connsiteY421" fmla="*/ 775447 h 1154206"/>
                  <a:gd name="connsiteX422" fmla="*/ 665630 w 1434353"/>
                  <a:gd name="connsiteY422" fmla="*/ 782171 h 1154206"/>
                  <a:gd name="connsiteX423" fmla="*/ 674594 w 1434353"/>
                  <a:gd name="connsiteY423" fmla="*/ 795618 h 1154206"/>
                  <a:gd name="connsiteX424" fmla="*/ 683559 w 1434353"/>
                  <a:gd name="connsiteY424" fmla="*/ 804583 h 1154206"/>
                  <a:gd name="connsiteX425" fmla="*/ 703730 w 1434353"/>
                  <a:gd name="connsiteY425" fmla="*/ 802341 h 1154206"/>
                  <a:gd name="connsiteX426" fmla="*/ 714936 w 1434353"/>
                  <a:gd name="connsiteY426" fmla="*/ 791136 h 1154206"/>
                  <a:gd name="connsiteX427" fmla="*/ 730624 w 1434353"/>
                  <a:gd name="connsiteY427" fmla="*/ 773206 h 1154206"/>
                  <a:gd name="connsiteX428" fmla="*/ 739589 w 1434353"/>
                  <a:gd name="connsiteY428" fmla="*/ 762000 h 1154206"/>
                  <a:gd name="connsiteX429" fmla="*/ 737347 w 1434353"/>
                  <a:gd name="connsiteY429" fmla="*/ 802341 h 1154206"/>
                  <a:gd name="connsiteX430" fmla="*/ 732865 w 1434353"/>
                  <a:gd name="connsiteY430" fmla="*/ 809065 h 1154206"/>
                  <a:gd name="connsiteX431" fmla="*/ 723900 w 1434353"/>
                  <a:gd name="connsiteY431" fmla="*/ 822512 h 1154206"/>
                  <a:gd name="connsiteX432" fmla="*/ 719418 w 1434353"/>
                  <a:gd name="connsiteY432" fmla="*/ 838200 h 1154206"/>
                  <a:gd name="connsiteX433" fmla="*/ 732865 w 1434353"/>
                  <a:gd name="connsiteY433" fmla="*/ 847165 h 1154206"/>
                  <a:gd name="connsiteX434" fmla="*/ 750794 w 1434353"/>
                  <a:gd name="connsiteY434" fmla="*/ 844924 h 1154206"/>
                  <a:gd name="connsiteX435" fmla="*/ 762000 w 1434353"/>
                  <a:gd name="connsiteY435" fmla="*/ 842683 h 1154206"/>
                  <a:gd name="connsiteX436" fmla="*/ 766483 w 1434353"/>
                  <a:gd name="connsiteY436" fmla="*/ 847165 h 1154206"/>
                  <a:gd name="connsiteX437" fmla="*/ 777689 w 1434353"/>
                  <a:gd name="connsiteY437" fmla="*/ 860612 h 1154206"/>
                  <a:gd name="connsiteX438" fmla="*/ 784412 w 1434353"/>
                  <a:gd name="connsiteY438" fmla="*/ 862853 h 1154206"/>
                  <a:gd name="connsiteX439" fmla="*/ 809065 w 1434353"/>
                  <a:gd name="connsiteY439" fmla="*/ 860612 h 1154206"/>
                  <a:gd name="connsiteX440" fmla="*/ 813547 w 1434353"/>
                  <a:gd name="connsiteY440" fmla="*/ 853889 h 1154206"/>
                  <a:gd name="connsiteX441" fmla="*/ 818030 w 1434353"/>
                  <a:gd name="connsiteY441" fmla="*/ 849406 h 1154206"/>
                  <a:gd name="connsiteX442" fmla="*/ 822512 w 1434353"/>
                  <a:gd name="connsiteY442" fmla="*/ 842683 h 1154206"/>
                  <a:gd name="connsiteX443" fmla="*/ 829236 w 1434353"/>
                  <a:gd name="connsiteY443" fmla="*/ 840441 h 1154206"/>
                  <a:gd name="connsiteX444" fmla="*/ 840441 w 1434353"/>
                  <a:gd name="connsiteY444" fmla="*/ 833718 h 1154206"/>
                  <a:gd name="connsiteX445" fmla="*/ 856130 w 1434353"/>
                  <a:gd name="connsiteY445" fmla="*/ 822512 h 1154206"/>
                  <a:gd name="connsiteX446" fmla="*/ 860612 w 1434353"/>
                  <a:gd name="connsiteY446" fmla="*/ 815789 h 1154206"/>
                  <a:gd name="connsiteX447" fmla="*/ 867336 w 1434353"/>
                  <a:gd name="connsiteY447" fmla="*/ 811306 h 1154206"/>
                  <a:gd name="connsiteX448" fmla="*/ 869577 w 1434353"/>
                  <a:gd name="connsiteY448" fmla="*/ 802341 h 1154206"/>
                  <a:gd name="connsiteX449" fmla="*/ 865094 w 1434353"/>
                  <a:gd name="connsiteY449" fmla="*/ 795618 h 1154206"/>
                  <a:gd name="connsiteX450" fmla="*/ 838200 w 1434353"/>
                  <a:gd name="connsiteY450" fmla="*/ 788894 h 1154206"/>
                  <a:gd name="connsiteX451" fmla="*/ 818030 w 1434353"/>
                  <a:gd name="connsiteY451" fmla="*/ 784412 h 1154206"/>
                  <a:gd name="connsiteX452" fmla="*/ 802341 w 1434353"/>
                  <a:gd name="connsiteY452" fmla="*/ 777689 h 1154206"/>
                  <a:gd name="connsiteX453" fmla="*/ 797859 w 1434353"/>
                  <a:gd name="connsiteY453" fmla="*/ 770965 h 1154206"/>
                  <a:gd name="connsiteX454" fmla="*/ 786653 w 1434353"/>
                  <a:gd name="connsiteY454" fmla="*/ 757518 h 1154206"/>
                  <a:gd name="connsiteX455" fmla="*/ 779930 w 1434353"/>
                  <a:gd name="connsiteY455" fmla="*/ 744071 h 1154206"/>
                  <a:gd name="connsiteX456" fmla="*/ 777689 w 1434353"/>
                  <a:gd name="connsiteY456" fmla="*/ 737347 h 1154206"/>
                  <a:gd name="connsiteX457" fmla="*/ 766483 w 1434353"/>
                  <a:gd name="connsiteY457" fmla="*/ 726141 h 1154206"/>
                  <a:gd name="connsiteX458" fmla="*/ 762000 w 1434353"/>
                  <a:gd name="connsiteY458" fmla="*/ 721659 h 1154206"/>
                  <a:gd name="connsiteX459" fmla="*/ 759759 w 1434353"/>
                  <a:gd name="connsiteY459" fmla="*/ 714936 h 1154206"/>
                  <a:gd name="connsiteX460" fmla="*/ 750794 w 1434353"/>
                  <a:gd name="connsiteY460" fmla="*/ 703730 h 1154206"/>
                  <a:gd name="connsiteX461" fmla="*/ 744071 w 1434353"/>
                  <a:gd name="connsiteY461" fmla="*/ 690283 h 1154206"/>
                  <a:gd name="connsiteX462" fmla="*/ 741830 w 1434353"/>
                  <a:gd name="connsiteY462" fmla="*/ 683559 h 1154206"/>
                  <a:gd name="connsiteX463" fmla="*/ 732865 w 1434353"/>
                  <a:gd name="connsiteY463" fmla="*/ 674594 h 1154206"/>
                  <a:gd name="connsiteX464" fmla="*/ 723900 w 1434353"/>
                  <a:gd name="connsiteY464" fmla="*/ 663389 h 1154206"/>
                  <a:gd name="connsiteX465" fmla="*/ 721659 w 1434353"/>
                  <a:gd name="connsiteY465" fmla="*/ 656665 h 1154206"/>
                  <a:gd name="connsiteX466" fmla="*/ 708212 w 1434353"/>
                  <a:gd name="connsiteY466" fmla="*/ 647700 h 1154206"/>
                  <a:gd name="connsiteX467" fmla="*/ 755277 w 1434353"/>
                  <a:gd name="connsiteY467" fmla="*/ 640977 h 1154206"/>
                  <a:gd name="connsiteX468" fmla="*/ 762000 w 1434353"/>
                  <a:gd name="connsiteY468" fmla="*/ 649941 h 1154206"/>
                  <a:gd name="connsiteX469" fmla="*/ 766483 w 1434353"/>
                  <a:gd name="connsiteY469" fmla="*/ 654424 h 1154206"/>
                  <a:gd name="connsiteX470" fmla="*/ 779930 w 1434353"/>
                  <a:gd name="connsiteY470" fmla="*/ 672353 h 1154206"/>
                  <a:gd name="connsiteX471" fmla="*/ 784412 w 1434353"/>
                  <a:gd name="connsiteY471" fmla="*/ 679077 h 1154206"/>
                  <a:gd name="connsiteX472" fmla="*/ 791136 w 1434353"/>
                  <a:gd name="connsiteY472" fmla="*/ 683559 h 1154206"/>
                  <a:gd name="connsiteX473" fmla="*/ 806824 w 1434353"/>
                  <a:gd name="connsiteY473" fmla="*/ 690283 h 1154206"/>
                  <a:gd name="connsiteX474" fmla="*/ 811306 w 1434353"/>
                  <a:gd name="connsiteY474" fmla="*/ 699247 h 1154206"/>
                  <a:gd name="connsiteX475" fmla="*/ 818030 w 1434353"/>
                  <a:gd name="connsiteY475" fmla="*/ 719418 h 1154206"/>
                  <a:gd name="connsiteX476" fmla="*/ 820271 w 1434353"/>
                  <a:gd name="connsiteY476" fmla="*/ 728383 h 1154206"/>
                  <a:gd name="connsiteX477" fmla="*/ 831477 w 1434353"/>
                  <a:gd name="connsiteY477" fmla="*/ 739589 h 1154206"/>
                  <a:gd name="connsiteX478" fmla="*/ 840441 w 1434353"/>
                  <a:gd name="connsiteY478" fmla="*/ 741830 h 1154206"/>
                  <a:gd name="connsiteX479" fmla="*/ 851647 w 1434353"/>
                  <a:gd name="connsiteY479" fmla="*/ 739589 h 1154206"/>
                  <a:gd name="connsiteX480" fmla="*/ 853889 w 1434353"/>
                  <a:gd name="connsiteY480" fmla="*/ 728383 h 1154206"/>
                  <a:gd name="connsiteX481" fmla="*/ 867336 w 1434353"/>
                  <a:gd name="connsiteY481" fmla="*/ 710453 h 1154206"/>
                  <a:gd name="connsiteX482" fmla="*/ 876300 w 1434353"/>
                  <a:gd name="connsiteY482" fmla="*/ 699247 h 1154206"/>
                  <a:gd name="connsiteX483" fmla="*/ 883024 w 1434353"/>
                  <a:gd name="connsiteY483" fmla="*/ 679077 h 1154206"/>
                  <a:gd name="connsiteX484" fmla="*/ 885265 w 1434353"/>
                  <a:gd name="connsiteY484" fmla="*/ 670112 h 1154206"/>
                  <a:gd name="connsiteX485" fmla="*/ 883024 w 1434353"/>
                  <a:gd name="connsiteY485" fmla="*/ 658906 h 1154206"/>
                  <a:gd name="connsiteX486" fmla="*/ 876300 w 1434353"/>
                  <a:gd name="connsiteY486" fmla="*/ 656665 h 1154206"/>
                  <a:gd name="connsiteX487" fmla="*/ 865094 w 1434353"/>
                  <a:gd name="connsiteY487" fmla="*/ 654424 h 1154206"/>
                  <a:gd name="connsiteX488" fmla="*/ 860612 w 1434353"/>
                  <a:gd name="connsiteY488" fmla="*/ 649941 h 1154206"/>
                  <a:gd name="connsiteX489" fmla="*/ 856130 w 1434353"/>
                  <a:gd name="connsiteY489" fmla="*/ 634253 h 1154206"/>
                  <a:gd name="connsiteX490" fmla="*/ 851647 w 1434353"/>
                  <a:gd name="connsiteY490" fmla="*/ 629771 h 1154206"/>
                  <a:gd name="connsiteX491" fmla="*/ 849406 w 1434353"/>
                  <a:gd name="connsiteY491" fmla="*/ 623047 h 1154206"/>
                  <a:gd name="connsiteX492" fmla="*/ 842683 w 1434353"/>
                  <a:gd name="connsiteY492" fmla="*/ 620806 h 1154206"/>
                  <a:gd name="connsiteX493" fmla="*/ 835959 w 1434353"/>
                  <a:gd name="connsiteY493" fmla="*/ 616324 h 1154206"/>
                  <a:gd name="connsiteX494" fmla="*/ 826994 w 1434353"/>
                  <a:gd name="connsiteY494" fmla="*/ 614083 h 1154206"/>
                  <a:gd name="connsiteX495" fmla="*/ 811306 w 1434353"/>
                  <a:gd name="connsiteY495" fmla="*/ 609600 h 1154206"/>
                  <a:gd name="connsiteX496" fmla="*/ 813547 w 1434353"/>
                  <a:gd name="connsiteY496" fmla="*/ 589430 h 1154206"/>
                  <a:gd name="connsiteX497" fmla="*/ 833718 w 1434353"/>
                  <a:gd name="connsiteY497" fmla="*/ 591671 h 1154206"/>
                  <a:gd name="connsiteX498" fmla="*/ 842683 w 1434353"/>
                  <a:gd name="connsiteY498" fmla="*/ 593912 h 1154206"/>
                  <a:gd name="connsiteX499" fmla="*/ 858371 w 1434353"/>
                  <a:gd name="connsiteY499" fmla="*/ 602877 h 1154206"/>
                  <a:gd name="connsiteX500" fmla="*/ 865094 w 1434353"/>
                  <a:gd name="connsiteY500" fmla="*/ 609600 h 1154206"/>
                  <a:gd name="connsiteX501" fmla="*/ 903194 w 1434353"/>
                  <a:gd name="connsiteY501" fmla="*/ 607359 h 1154206"/>
                  <a:gd name="connsiteX502" fmla="*/ 900953 w 1434353"/>
                  <a:gd name="connsiteY502" fmla="*/ 593912 h 1154206"/>
                  <a:gd name="connsiteX503" fmla="*/ 907677 w 1434353"/>
                  <a:gd name="connsiteY503" fmla="*/ 591671 h 1154206"/>
                  <a:gd name="connsiteX504" fmla="*/ 954741 w 1434353"/>
                  <a:gd name="connsiteY504" fmla="*/ 593912 h 1154206"/>
                  <a:gd name="connsiteX505" fmla="*/ 963706 w 1434353"/>
                  <a:gd name="connsiteY505" fmla="*/ 602877 h 1154206"/>
                  <a:gd name="connsiteX506" fmla="*/ 970430 w 1434353"/>
                  <a:gd name="connsiteY506" fmla="*/ 609600 h 1154206"/>
                  <a:gd name="connsiteX507" fmla="*/ 981636 w 1434353"/>
                  <a:gd name="connsiteY507" fmla="*/ 618565 h 1154206"/>
                  <a:gd name="connsiteX508" fmla="*/ 986118 w 1434353"/>
                  <a:gd name="connsiteY508" fmla="*/ 625289 h 1154206"/>
                  <a:gd name="connsiteX509" fmla="*/ 997324 w 1434353"/>
                  <a:gd name="connsiteY509" fmla="*/ 620806 h 1154206"/>
                  <a:gd name="connsiteX510" fmla="*/ 988359 w 1434353"/>
                  <a:gd name="connsiteY510" fmla="*/ 589430 h 1154206"/>
                  <a:gd name="connsiteX511" fmla="*/ 972671 w 1434353"/>
                  <a:gd name="connsiteY511" fmla="*/ 575983 h 1154206"/>
                  <a:gd name="connsiteX512" fmla="*/ 968189 w 1434353"/>
                  <a:gd name="connsiteY512" fmla="*/ 571500 h 1154206"/>
                  <a:gd name="connsiteX513" fmla="*/ 954741 w 1434353"/>
                  <a:gd name="connsiteY513" fmla="*/ 567018 h 1154206"/>
                  <a:gd name="connsiteX514" fmla="*/ 948018 w 1434353"/>
                  <a:gd name="connsiteY514" fmla="*/ 564777 h 1154206"/>
                  <a:gd name="connsiteX515" fmla="*/ 941294 w 1434353"/>
                  <a:gd name="connsiteY515" fmla="*/ 562536 h 1154206"/>
                  <a:gd name="connsiteX516" fmla="*/ 932330 w 1434353"/>
                  <a:gd name="connsiteY516" fmla="*/ 558053 h 1154206"/>
                  <a:gd name="connsiteX517" fmla="*/ 934571 w 1434353"/>
                  <a:gd name="connsiteY517" fmla="*/ 540124 h 1154206"/>
                  <a:gd name="connsiteX518" fmla="*/ 943536 w 1434353"/>
                  <a:gd name="connsiteY518" fmla="*/ 537883 h 1154206"/>
                  <a:gd name="connsiteX519" fmla="*/ 961465 w 1434353"/>
                  <a:gd name="connsiteY519" fmla="*/ 540124 h 1154206"/>
                  <a:gd name="connsiteX520" fmla="*/ 968189 w 1434353"/>
                  <a:gd name="connsiteY520" fmla="*/ 537883 h 1154206"/>
                  <a:gd name="connsiteX521" fmla="*/ 965947 w 1434353"/>
                  <a:gd name="connsiteY521" fmla="*/ 528918 h 1154206"/>
                  <a:gd name="connsiteX522" fmla="*/ 959224 w 1434353"/>
                  <a:gd name="connsiteY522" fmla="*/ 513230 h 1154206"/>
                  <a:gd name="connsiteX523" fmla="*/ 954741 w 1434353"/>
                  <a:gd name="connsiteY523" fmla="*/ 497541 h 1154206"/>
                  <a:gd name="connsiteX524" fmla="*/ 952500 w 1434353"/>
                  <a:gd name="connsiteY524" fmla="*/ 452718 h 1154206"/>
                  <a:gd name="connsiteX525" fmla="*/ 930089 w 1434353"/>
                  <a:gd name="connsiteY525" fmla="*/ 454959 h 1154206"/>
                  <a:gd name="connsiteX526" fmla="*/ 923365 w 1434353"/>
                  <a:gd name="connsiteY526" fmla="*/ 457200 h 1154206"/>
                  <a:gd name="connsiteX527" fmla="*/ 914400 w 1434353"/>
                  <a:gd name="connsiteY527" fmla="*/ 459441 h 1154206"/>
                  <a:gd name="connsiteX528" fmla="*/ 891989 w 1434353"/>
                  <a:gd name="connsiteY528" fmla="*/ 466165 h 1154206"/>
                  <a:gd name="connsiteX529" fmla="*/ 887506 w 1434353"/>
                  <a:gd name="connsiteY529" fmla="*/ 470647 h 1154206"/>
                  <a:gd name="connsiteX530" fmla="*/ 883024 w 1434353"/>
                  <a:gd name="connsiteY530" fmla="*/ 477371 h 1154206"/>
                  <a:gd name="connsiteX531" fmla="*/ 880783 w 1434353"/>
                  <a:gd name="connsiteY531" fmla="*/ 468406 h 1154206"/>
                  <a:gd name="connsiteX532" fmla="*/ 874059 w 1434353"/>
                  <a:gd name="connsiteY532" fmla="*/ 445994 h 1154206"/>
                  <a:gd name="connsiteX533" fmla="*/ 900953 w 1434353"/>
                  <a:gd name="connsiteY533" fmla="*/ 430306 h 1154206"/>
                  <a:gd name="connsiteX534" fmla="*/ 905436 w 1434353"/>
                  <a:gd name="connsiteY534" fmla="*/ 425824 h 1154206"/>
                  <a:gd name="connsiteX535" fmla="*/ 912159 w 1434353"/>
                  <a:gd name="connsiteY535" fmla="*/ 423583 h 1154206"/>
                  <a:gd name="connsiteX536" fmla="*/ 916641 w 1434353"/>
                  <a:gd name="connsiteY536" fmla="*/ 419100 h 1154206"/>
                  <a:gd name="connsiteX537" fmla="*/ 925606 w 1434353"/>
                  <a:gd name="connsiteY537" fmla="*/ 416859 h 1154206"/>
                  <a:gd name="connsiteX538" fmla="*/ 939053 w 1434353"/>
                  <a:gd name="connsiteY538" fmla="*/ 412377 h 1154206"/>
                  <a:gd name="connsiteX539" fmla="*/ 945777 w 1434353"/>
                  <a:gd name="connsiteY539" fmla="*/ 410136 h 1154206"/>
                  <a:gd name="connsiteX540" fmla="*/ 1008530 w 1434353"/>
                  <a:gd name="connsiteY540" fmla="*/ 412377 h 1154206"/>
                  <a:gd name="connsiteX541" fmla="*/ 1019736 w 1434353"/>
                  <a:gd name="connsiteY541" fmla="*/ 421341 h 1154206"/>
                  <a:gd name="connsiteX542" fmla="*/ 1026459 w 1434353"/>
                  <a:gd name="connsiteY542" fmla="*/ 423583 h 1154206"/>
                  <a:gd name="connsiteX543" fmla="*/ 1035424 w 1434353"/>
                  <a:gd name="connsiteY543" fmla="*/ 437030 h 1154206"/>
                  <a:gd name="connsiteX544" fmla="*/ 1042147 w 1434353"/>
                  <a:gd name="connsiteY544" fmla="*/ 454959 h 1154206"/>
                  <a:gd name="connsiteX545" fmla="*/ 1039906 w 1434353"/>
                  <a:gd name="connsiteY545" fmla="*/ 488577 h 1154206"/>
                  <a:gd name="connsiteX546" fmla="*/ 1039906 w 1434353"/>
                  <a:gd name="connsiteY546" fmla="*/ 522194 h 1154206"/>
                  <a:gd name="connsiteX547" fmla="*/ 1044389 w 1434353"/>
                  <a:gd name="connsiteY547" fmla="*/ 526677 h 1154206"/>
                  <a:gd name="connsiteX548" fmla="*/ 1055594 w 1434353"/>
                  <a:gd name="connsiteY548" fmla="*/ 546847 h 1154206"/>
                  <a:gd name="connsiteX549" fmla="*/ 1057836 w 1434353"/>
                  <a:gd name="connsiteY549" fmla="*/ 562536 h 1154206"/>
                  <a:gd name="connsiteX550" fmla="*/ 1060077 w 1434353"/>
                  <a:gd name="connsiteY550" fmla="*/ 580465 h 1154206"/>
                  <a:gd name="connsiteX551" fmla="*/ 1062318 w 1434353"/>
                  <a:gd name="connsiteY551" fmla="*/ 589430 h 1154206"/>
                  <a:gd name="connsiteX552" fmla="*/ 1064559 w 1434353"/>
                  <a:gd name="connsiteY552" fmla="*/ 605118 h 1154206"/>
                  <a:gd name="connsiteX553" fmla="*/ 1069041 w 1434353"/>
                  <a:gd name="connsiteY553" fmla="*/ 611841 h 1154206"/>
                  <a:gd name="connsiteX554" fmla="*/ 1073524 w 1434353"/>
                  <a:gd name="connsiteY554" fmla="*/ 627530 h 1154206"/>
                  <a:gd name="connsiteX555" fmla="*/ 1082489 w 1434353"/>
                  <a:gd name="connsiteY555" fmla="*/ 618565 h 1154206"/>
                  <a:gd name="connsiteX556" fmla="*/ 1084730 w 1434353"/>
                  <a:gd name="connsiteY556" fmla="*/ 607359 h 1154206"/>
                  <a:gd name="connsiteX557" fmla="*/ 1089212 w 1434353"/>
                  <a:gd name="connsiteY557" fmla="*/ 580465 h 1154206"/>
                  <a:gd name="connsiteX558" fmla="*/ 1098177 w 1434353"/>
                  <a:gd name="connsiteY558" fmla="*/ 562536 h 1154206"/>
                  <a:gd name="connsiteX559" fmla="*/ 1104900 w 1434353"/>
                  <a:gd name="connsiteY559" fmla="*/ 560294 h 1154206"/>
                  <a:gd name="connsiteX560" fmla="*/ 1109383 w 1434353"/>
                  <a:gd name="connsiteY560" fmla="*/ 553571 h 1154206"/>
                  <a:gd name="connsiteX561" fmla="*/ 1109383 w 1434353"/>
                  <a:gd name="connsiteY561" fmla="*/ 515471 h 1154206"/>
                  <a:gd name="connsiteX562" fmla="*/ 1104900 w 1434353"/>
                  <a:gd name="connsiteY562" fmla="*/ 508747 h 1154206"/>
                  <a:gd name="connsiteX563" fmla="*/ 1091453 w 1434353"/>
                  <a:gd name="connsiteY563" fmla="*/ 497541 h 1154206"/>
                  <a:gd name="connsiteX564" fmla="*/ 1084730 w 1434353"/>
                  <a:gd name="connsiteY564" fmla="*/ 484094 h 1154206"/>
                  <a:gd name="connsiteX565" fmla="*/ 1080247 w 1434353"/>
                  <a:gd name="connsiteY565" fmla="*/ 477371 h 1154206"/>
                  <a:gd name="connsiteX566" fmla="*/ 1082489 w 1434353"/>
                  <a:gd name="connsiteY566" fmla="*/ 441512 h 1154206"/>
                  <a:gd name="connsiteX567" fmla="*/ 1084730 w 1434353"/>
                  <a:gd name="connsiteY567" fmla="*/ 432547 h 1154206"/>
                  <a:gd name="connsiteX568" fmla="*/ 1086971 w 1434353"/>
                  <a:gd name="connsiteY568" fmla="*/ 416859 h 1154206"/>
                  <a:gd name="connsiteX569" fmla="*/ 1091453 w 1434353"/>
                  <a:gd name="connsiteY569" fmla="*/ 403412 h 1154206"/>
                  <a:gd name="connsiteX570" fmla="*/ 1100418 w 1434353"/>
                  <a:gd name="connsiteY570" fmla="*/ 389965 h 1154206"/>
                  <a:gd name="connsiteX571" fmla="*/ 1102659 w 1434353"/>
                  <a:gd name="connsiteY571" fmla="*/ 383241 h 1154206"/>
                  <a:gd name="connsiteX572" fmla="*/ 1116106 w 1434353"/>
                  <a:gd name="connsiteY572" fmla="*/ 369794 h 1154206"/>
                  <a:gd name="connsiteX573" fmla="*/ 1122830 w 1434353"/>
                  <a:gd name="connsiteY573" fmla="*/ 354106 h 1154206"/>
                  <a:gd name="connsiteX574" fmla="*/ 1125071 w 1434353"/>
                  <a:gd name="connsiteY574" fmla="*/ 345141 h 1154206"/>
                  <a:gd name="connsiteX575" fmla="*/ 1113865 w 1434353"/>
                  <a:gd name="connsiteY575" fmla="*/ 304800 h 1154206"/>
                  <a:gd name="connsiteX576" fmla="*/ 1098177 w 1434353"/>
                  <a:gd name="connsiteY576" fmla="*/ 300318 h 1154206"/>
                  <a:gd name="connsiteX577" fmla="*/ 1109383 w 1434353"/>
                  <a:gd name="connsiteY577" fmla="*/ 273424 h 1154206"/>
                  <a:gd name="connsiteX578" fmla="*/ 1116106 w 1434353"/>
                  <a:gd name="connsiteY578" fmla="*/ 271183 h 1154206"/>
                  <a:gd name="connsiteX579" fmla="*/ 1134036 w 1434353"/>
                  <a:gd name="connsiteY579" fmla="*/ 266700 h 1154206"/>
                  <a:gd name="connsiteX580" fmla="*/ 1140759 w 1434353"/>
                  <a:gd name="connsiteY580" fmla="*/ 262218 h 1154206"/>
                  <a:gd name="connsiteX581" fmla="*/ 1154206 w 1434353"/>
                  <a:gd name="connsiteY581" fmla="*/ 257736 h 1154206"/>
                  <a:gd name="connsiteX582" fmla="*/ 1158689 w 1434353"/>
                  <a:gd name="connsiteY582" fmla="*/ 253253 h 1154206"/>
                  <a:gd name="connsiteX583" fmla="*/ 1163171 w 1434353"/>
                  <a:gd name="connsiteY583" fmla="*/ 246530 h 1154206"/>
                  <a:gd name="connsiteX584" fmla="*/ 1169894 w 1434353"/>
                  <a:gd name="connsiteY584" fmla="*/ 244289 h 1154206"/>
                  <a:gd name="connsiteX585" fmla="*/ 1183341 w 1434353"/>
                  <a:gd name="connsiteY585" fmla="*/ 246530 h 1154206"/>
                  <a:gd name="connsiteX586" fmla="*/ 1176618 w 1434353"/>
                  <a:gd name="connsiteY586" fmla="*/ 284630 h 1154206"/>
                  <a:gd name="connsiteX587" fmla="*/ 1174377 w 1434353"/>
                  <a:gd name="connsiteY587" fmla="*/ 354106 h 1154206"/>
                  <a:gd name="connsiteX588" fmla="*/ 1172136 w 1434353"/>
                  <a:gd name="connsiteY588" fmla="*/ 363071 h 1154206"/>
                  <a:gd name="connsiteX589" fmla="*/ 1163171 w 1434353"/>
                  <a:gd name="connsiteY589" fmla="*/ 372036 h 1154206"/>
                  <a:gd name="connsiteX590" fmla="*/ 1156447 w 1434353"/>
                  <a:gd name="connsiteY590" fmla="*/ 385483 h 1154206"/>
                  <a:gd name="connsiteX591" fmla="*/ 1149724 w 1434353"/>
                  <a:gd name="connsiteY591" fmla="*/ 394447 h 1154206"/>
                  <a:gd name="connsiteX592" fmla="*/ 1145241 w 1434353"/>
                  <a:gd name="connsiteY592" fmla="*/ 410136 h 1154206"/>
                  <a:gd name="connsiteX593" fmla="*/ 1140759 w 1434353"/>
                  <a:gd name="connsiteY593" fmla="*/ 430306 h 1154206"/>
                  <a:gd name="connsiteX594" fmla="*/ 1140759 w 1434353"/>
                  <a:gd name="connsiteY594" fmla="*/ 477371 h 1154206"/>
                  <a:gd name="connsiteX595" fmla="*/ 1147483 w 1434353"/>
                  <a:gd name="connsiteY595" fmla="*/ 484094 h 1154206"/>
                  <a:gd name="connsiteX596" fmla="*/ 1156447 w 1434353"/>
                  <a:gd name="connsiteY596" fmla="*/ 486336 h 1154206"/>
                  <a:gd name="connsiteX597" fmla="*/ 1165412 w 1434353"/>
                  <a:gd name="connsiteY597" fmla="*/ 493059 h 1154206"/>
                  <a:gd name="connsiteX598" fmla="*/ 1174377 w 1434353"/>
                  <a:gd name="connsiteY598" fmla="*/ 495300 h 1154206"/>
                  <a:gd name="connsiteX599" fmla="*/ 1181100 w 1434353"/>
                  <a:gd name="connsiteY599" fmla="*/ 497541 h 1154206"/>
                  <a:gd name="connsiteX600" fmla="*/ 1196789 w 1434353"/>
                  <a:gd name="connsiteY600" fmla="*/ 493059 h 1154206"/>
                  <a:gd name="connsiteX601" fmla="*/ 1203512 w 1434353"/>
                  <a:gd name="connsiteY601" fmla="*/ 490818 h 1154206"/>
                  <a:gd name="connsiteX602" fmla="*/ 1216959 w 1434353"/>
                  <a:gd name="connsiteY602" fmla="*/ 481853 h 1154206"/>
                  <a:gd name="connsiteX603" fmla="*/ 1223683 w 1434353"/>
                  <a:gd name="connsiteY603" fmla="*/ 472889 h 1154206"/>
                  <a:gd name="connsiteX604" fmla="*/ 1228165 w 1434353"/>
                  <a:gd name="connsiteY604" fmla="*/ 468406 h 1154206"/>
                  <a:gd name="connsiteX605" fmla="*/ 1234889 w 1434353"/>
                  <a:gd name="connsiteY605" fmla="*/ 457200 h 1154206"/>
                  <a:gd name="connsiteX606" fmla="*/ 1237130 w 1434353"/>
                  <a:gd name="connsiteY606" fmla="*/ 421341 h 1154206"/>
                  <a:gd name="connsiteX607" fmla="*/ 1270747 w 1434353"/>
                  <a:gd name="connsiteY607" fmla="*/ 419100 h 1154206"/>
                  <a:gd name="connsiteX608" fmla="*/ 1272989 w 1434353"/>
                  <a:gd name="connsiteY608" fmla="*/ 389965 h 1154206"/>
                  <a:gd name="connsiteX609" fmla="*/ 1288677 w 1434353"/>
                  <a:gd name="connsiteY609" fmla="*/ 378759 h 1154206"/>
                  <a:gd name="connsiteX610" fmla="*/ 1295400 w 1434353"/>
                  <a:gd name="connsiteY610" fmla="*/ 372036 h 1154206"/>
                  <a:gd name="connsiteX611" fmla="*/ 1304365 w 1434353"/>
                  <a:gd name="connsiteY611" fmla="*/ 369794 h 1154206"/>
                  <a:gd name="connsiteX612" fmla="*/ 1315571 w 1434353"/>
                  <a:gd name="connsiteY612" fmla="*/ 365312 h 1154206"/>
                  <a:gd name="connsiteX613" fmla="*/ 1331259 w 1434353"/>
                  <a:gd name="connsiteY613" fmla="*/ 360830 h 1154206"/>
                  <a:gd name="connsiteX614" fmla="*/ 1344706 w 1434353"/>
                  <a:gd name="connsiteY614" fmla="*/ 349624 h 1154206"/>
                  <a:gd name="connsiteX615" fmla="*/ 1355912 w 1434353"/>
                  <a:gd name="connsiteY615" fmla="*/ 336177 h 1154206"/>
                  <a:gd name="connsiteX616" fmla="*/ 1364877 w 1434353"/>
                  <a:gd name="connsiteY616" fmla="*/ 322730 h 1154206"/>
                  <a:gd name="connsiteX617" fmla="*/ 1373841 w 1434353"/>
                  <a:gd name="connsiteY617" fmla="*/ 318247 h 1154206"/>
                  <a:gd name="connsiteX618" fmla="*/ 1385047 w 1434353"/>
                  <a:gd name="connsiteY618" fmla="*/ 307041 h 1154206"/>
                  <a:gd name="connsiteX619" fmla="*/ 1396253 w 1434353"/>
                  <a:gd name="connsiteY619" fmla="*/ 295836 h 1154206"/>
                  <a:gd name="connsiteX620" fmla="*/ 1400736 w 1434353"/>
                  <a:gd name="connsiteY620" fmla="*/ 289112 h 1154206"/>
                  <a:gd name="connsiteX621" fmla="*/ 1407459 w 1434353"/>
                  <a:gd name="connsiteY621" fmla="*/ 275665 h 1154206"/>
                  <a:gd name="connsiteX622" fmla="*/ 1409700 w 1434353"/>
                  <a:gd name="connsiteY622" fmla="*/ 268941 h 1154206"/>
                  <a:gd name="connsiteX623" fmla="*/ 1407459 w 1434353"/>
                  <a:gd name="connsiteY623" fmla="*/ 239806 h 1154206"/>
                  <a:gd name="connsiteX624" fmla="*/ 1400736 w 1434353"/>
                  <a:gd name="connsiteY624" fmla="*/ 233083 h 1154206"/>
                  <a:gd name="connsiteX625" fmla="*/ 1398494 w 1434353"/>
                  <a:gd name="connsiteY625" fmla="*/ 226359 h 1154206"/>
                  <a:gd name="connsiteX626" fmla="*/ 1389530 w 1434353"/>
                  <a:gd name="connsiteY626" fmla="*/ 212912 h 1154206"/>
                  <a:gd name="connsiteX627" fmla="*/ 1385047 w 1434353"/>
                  <a:gd name="connsiteY627" fmla="*/ 199465 h 1154206"/>
                  <a:gd name="connsiteX628" fmla="*/ 1367118 w 1434353"/>
                  <a:gd name="connsiteY628" fmla="*/ 190500 h 1154206"/>
                  <a:gd name="connsiteX629" fmla="*/ 1346947 w 1434353"/>
                  <a:gd name="connsiteY629" fmla="*/ 179294 h 1154206"/>
                  <a:gd name="connsiteX630" fmla="*/ 1344706 w 1434353"/>
                  <a:gd name="connsiteY630" fmla="*/ 156883 h 1154206"/>
                  <a:gd name="connsiteX631" fmla="*/ 1362636 w 1434353"/>
                  <a:gd name="connsiteY631" fmla="*/ 154641 h 1154206"/>
                  <a:gd name="connsiteX632" fmla="*/ 1369359 w 1434353"/>
                  <a:gd name="connsiteY632" fmla="*/ 152400 h 1154206"/>
                  <a:gd name="connsiteX633" fmla="*/ 1376083 w 1434353"/>
                  <a:gd name="connsiteY633" fmla="*/ 138953 h 1154206"/>
                  <a:gd name="connsiteX634" fmla="*/ 1380565 w 1434353"/>
                  <a:gd name="connsiteY634" fmla="*/ 132230 h 1154206"/>
                  <a:gd name="connsiteX635" fmla="*/ 1387289 w 1434353"/>
                  <a:gd name="connsiteY635" fmla="*/ 112059 h 1154206"/>
                  <a:gd name="connsiteX636" fmla="*/ 1389530 w 1434353"/>
                  <a:gd name="connsiteY636" fmla="*/ 105336 h 1154206"/>
                  <a:gd name="connsiteX637" fmla="*/ 1398494 w 1434353"/>
                  <a:gd name="connsiteY637" fmla="*/ 91889 h 1154206"/>
                  <a:gd name="connsiteX638" fmla="*/ 1402977 w 1434353"/>
                  <a:gd name="connsiteY638" fmla="*/ 85165 h 1154206"/>
                  <a:gd name="connsiteX639" fmla="*/ 1409700 w 1434353"/>
                  <a:gd name="connsiteY639" fmla="*/ 78441 h 1154206"/>
                  <a:gd name="connsiteX640" fmla="*/ 1418665 w 1434353"/>
                  <a:gd name="connsiteY640" fmla="*/ 64994 h 1154206"/>
                  <a:gd name="connsiteX641" fmla="*/ 1425389 w 1434353"/>
                  <a:gd name="connsiteY641" fmla="*/ 60512 h 1154206"/>
                  <a:gd name="connsiteX642" fmla="*/ 1434353 w 1434353"/>
                  <a:gd name="connsiteY642" fmla="*/ 56030 h 1154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</a:cxnLst>
                <a:rect l="l" t="t" r="r" b="b"/>
                <a:pathLst>
                  <a:path w="1434353" h="1154206">
                    <a:moveTo>
                      <a:pt x="1434353" y="56030"/>
                    </a:moveTo>
                    <a:lnTo>
                      <a:pt x="1396253" y="0"/>
                    </a:lnTo>
                    <a:lnTo>
                      <a:pt x="1378324" y="6724"/>
                    </a:lnTo>
                    <a:cubicBezTo>
                      <a:pt x="1372347" y="8965"/>
                      <a:pt x="1366738" y="12742"/>
                      <a:pt x="1360394" y="13447"/>
                    </a:cubicBezTo>
                    <a:cubicBezTo>
                      <a:pt x="1352932" y="14276"/>
                      <a:pt x="1345298" y="12894"/>
                      <a:pt x="1337983" y="11206"/>
                    </a:cubicBezTo>
                    <a:cubicBezTo>
                      <a:pt x="1335358" y="10600"/>
                      <a:pt x="1333668" y="7929"/>
                      <a:pt x="1331259" y="6724"/>
                    </a:cubicBezTo>
                    <a:cubicBezTo>
                      <a:pt x="1329146" y="5668"/>
                      <a:pt x="1326777" y="5230"/>
                      <a:pt x="1324536" y="4483"/>
                    </a:cubicBezTo>
                    <a:cubicBezTo>
                      <a:pt x="1319067" y="6306"/>
                      <a:pt x="1315434" y="6861"/>
                      <a:pt x="1311089" y="11206"/>
                    </a:cubicBezTo>
                    <a:cubicBezTo>
                      <a:pt x="1309184" y="13111"/>
                      <a:pt x="1308100" y="15689"/>
                      <a:pt x="1306606" y="17930"/>
                    </a:cubicBezTo>
                    <a:cubicBezTo>
                      <a:pt x="1305859" y="52295"/>
                      <a:pt x="1311822" y="87470"/>
                      <a:pt x="1304365" y="121024"/>
                    </a:cubicBezTo>
                    <a:cubicBezTo>
                      <a:pt x="1302897" y="127628"/>
                      <a:pt x="1290552" y="121095"/>
                      <a:pt x="1284194" y="118783"/>
                    </a:cubicBezTo>
                    <a:cubicBezTo>
                      <a:pt x="1281663" y="117862"/>
                      <a:pt x="1281048" y="114398"/>
                      <a:pt x="1279712" y="112059"/>
                    </a:cubicBezTo>
                    <a:cubicBezTo>
                      <a:pt x="1274437" y="102826"/>
                      <a:pt x="1274420" y="100665"/>
                      <a:pt x="1270747" y="89647"/>
                    </a:cubicBezTo>
                    <a:cubicBezTo>
                      <a:pt x="1270000" y="84418"/>
                      <a:pt x="1271436" y="78354"/>
                      <a:pt x="1268506" y="73959"/>
                    </a:cubicBezTo>
                    <a:cubicBezTo>
                      <a:pt x="1267196" y="71993"/>
                      <a:pt x="1263628" y="74724"/>
                      <a:pt x="1261783" y="76200"/>
                    </a:cubicBezTo>
                    <a:cubicBezTo>
                      <a:pt x="1259680" y="77883"/>
                      <a:pt x="1259205" y="81019"/>
                      <a:pt x="1257300" y="82924"/>
                    </a:cubicBezTo>
                    <a:cubicBezTo>
                      <a:pt x="1255396" y="84828"/>
                      <a:pt x="1252680" y="85723"/>
                      <a:pt x="1250577" y="87406"/>
                    </a:cubicBezTo>
                    <a:cubicBezTo>
                      <a:pt x="1248927" y="88726"/>
                      <a:pt x="1247588" y="90395"/>
                      <a:pt x="1246094" y="91889"/>
                    </a:cubicBezTo>
                    <a:cubicBezTo>
                      <a:pt x="1242359" y="91142"/>
                      <a:pt x="1238058" y="91760"/>
                      <a:pt x="1234889" y="89647"/>
                    </a:cubicBezTo>
                    <a:cubicBezTo>
                      <a:pt x="1232923" y="88337"/>
                      <a:pt x="1234123" y="84769"/>
                      <a:pt x="1232647" y="82924"/>
                    </a:cubicBezTo>
                    <a:cubicBezTo>
                      <a:pt x="1230964" y="80821"/>
                      <a:pt x="1228165" y="79935"/>
                      <a:pt x="1225924" y="78441"/>
                    </a:cubicBezTo>
                    <a:cubicBezTo>
                      <a:pt x="1224430" y="76200"/>
                      <a:pt x="1223996" y="70866"/>
                      <a:pt x="1221441" y="71718"/>
                    </a:cubicBezTo>
                    <a:cubicBezTo>
                      <a:pt x="1218519" y="72692"/>
                      <a:pt x="1219200" y="77603"/>
                      <a:pt x="1219200" y="80683"/>
                    </a:cubicBezTo>
                    <a:cubicBezTo>
                      <a:pt x="1219200" y="85227"/>
                      <a:pt x="1220455" y="89694"/>
                      <a:pt x="1221441" y="94130"/>
                    </a:cubicBezTo>
                    <a:cubicBezTo>
                      <a:pt x="1223057" y="101400"/>
                      <a:pt x="1225007" y="102449"/>
                      <a:pt x="1228165" y="109818"/>
                    </a:cubicBezTo>
                    <a:cubicBezTo>
                      <a:pt x="1233731" y="122806"/>
                      <a:pt x="1226276" y="110346"/>
                      <a:pt x="1234889" y="123265"/>
                    </a:cubicBezTo>
                    <a:cubicBezTo>
                      <a:pt x="1235636" y="131483"/>
                      <a:pt x="1234802" y="140002"/>
                      <a:pt x="1237130" y="147918"/>
                    </a:cubicBezTo>
                    <a:cubicBezTo>
                      <a:pt x="1238650" y="153086"/>
                      <a:pt x="1246094" y="161365"/>
                      <a:pt x="1246094" y="161365"/>
                    </a:cubicBezTo>
                    <a:cubicBezTo>
                      <a:pt x="1243853" y="166594"/>
                      <a:pt x="1242785" y="172502"/>
                      <a:pt x="1239371" y="177053"/>
                    </a:cubicBezTo>
                    <a:cubicBezTo>
                      <a:pt x="1237953" y="178943"/>
                      <a:pt x="1234859" y="178464"/>
                      <a:pt x="1232647" y="179294"/>
                    </a:cubicBezTo>
                    <a:cubicBezTo>
                      <a:pt x="1228880" y="180707"/>
                      <a:pt x="1225208" y="182364"/>
                      <a:pt x="1221441" y="183777"/>
                    </a:cubicBezTo>
                    <a:cubicBezTo>
                      <a:pt x="1219229" y="184606"/>
                      <a:pt x="1216831" y="184962"/>
                      <a:pt x="1214718" y="186018"/>
                    </a:cubicBezTo>
                    <a:cubicBezTo>
                      <a:pt x="1212309" y="187223"/>
                      <a:pt x="1210235" y="189006"/>
                      <a:pt x="1207994" y="190500"/>
                    </a:cubicBezTo>
                    <a:cubicBezTo>
                      <a:pt x="1202018" y="189753"/>
                      <a:pt x="1193879" y="192920"/>
                      <a:pt x="1190065" y="188259"/>
                    </a:cubicBezTo>
                    <a:cubicBezTo>
                      <a:pt x="1164517" y="157032"/>
                      <a:pt x="1204544" y="170027"/>
                      <a:pt x="1178859" y="163606"/>
                    </a:cubicBezTo>
                    <a:cubicBezTo>
                      <a:pt x="1172883" y="164353"/>
                      <a:pt x="1166699" y="164116"/>
                      <a:pt x="1160930" y="165847"/>
                    </a:cubicBezTo>
                    <a:cubicBezTo>
                      <a:pt x="1158906" y="166454"/>
                      <a:pt x="1158097" y="169010"/>
                      <a:pt x="1156447" y="170330"/>
                    </a:cubicBezTo>
                    <a:cubicBezTo>
                      <a:pt x="1150241" y="175295"/>
                      <a:pt x="1150102" y="174686"/>
                      <a:pt x="1143000" y="177053"/>
                    </a:cubicBezTo>
                    <a:cubicBezTo>
                      <a:pt x="1140759" y="179294"/>
                      <a:pt x="1138779" y="181831"/>
                      <a:pt x="1136277" y="183777"/>
                    </a:cubicBezTo>
                    <a:cubicBezTo>
                      <a:pt x="1122373" y="194591"/>
                      <a:pt x="1125301" y="189662"/>
                      <a:pt x="1113865" y="199465"/>
                    </a:cubicBezTo>
                    <a:cubicBezTo>
                      <a:pt x="1111458" y="201528"/>
                      <a:pt x="1109720" y="204347"/>
                      <a:pt x="1107141" y="206189"/>
                    </a:cubicBezTo>
                    <a:cubicBezTo>
                      <a:pt x="1104423" y="208131"/>
                      <a:pt x="1100957" y="208818"/>
                      <a:pt x="1098177" y="210671"/>
                    </a:cubicBezTo>
                    <a:cubicBezTo>
                      <a:pt x="1096419" y="211843"/>
                      <a:pt x="1095344" y="213833"/>
                      <a:pt x="1093694" y="215153"/>
                    </a:cubicBezTo>
                    <a:cubicBezTo>
                      <a:pt x="1091591" y="216836"/>
                      <a:pt x="1089040" y="217912"/>
                      <a:pt x="1086971" y="219636"/>
                    </a:cubicBezTo>
                    <a:cubicBezTo>
                      <a:pt x="1084536" y="221665"/>
                      <a:pt x="1082276" y="223924"/>
                      <a:pt x="1080247" y="226359"/>
                    </a:cubicBezTo>
                    <a:cubicBezTo>
                      <a:pt x="1078523" y="228428"/>
                      <a:pt x="1077792" y="231309"/>
                      <a:pt x="1075765" y="233083"/>
                    </a:cubicBezTo>
                    <a:cubicBezTo>
                      <a:pt x="1066283" y="241380"/>
                      <a:pt x="1064827" y="241210"/>
                      <a:pt x="1055594" y="244289"/>
                    </a:cubicBezTo>
                    <a:cubicBezTo>
                      <a:pt x="1050365" y="243542"/>
                      <a:pt x="1044733" y="244193"/>
                      <a:pt x="1039906" y="242047"/>
                    </a:cubicBezTo>
                    <a:cubicBezTo>
                      <a:pt x="1037445" y="240953"/>
                      <a:pt x="1037107" y="237427"/>
                      <a:pt x="1035424" y="235324"/>
                    </a:cubicBezTo>
                    <a:cubicBezTo>
                      <a:pt x="1034104" y="233674"/>
                      <a:pt x="1032883" y="231674"/>
                      <a:pt x="1030941" y="230841"/>
                    </a:cubicBezTo>
                    <a:cubicBezTo>
                      <a:pt x="1027440" y="229340"/>
                      <a:pt x="1023471" y="229347"/>
                      <a:pt x="1019736" y="228600"/>
                    </a:cubicBezTo>
                    <a:cubicBezTo>
                      <a:pt x="1015254" y="229347"/>
                      <a:pt x="1009924" y="228115"/>
                      <a:pt x="1006289" y="230841"/>
                    </a:cubicBezTo>
                    <a:cubicBezTo>
                      <a:pt x="1003070" y="233255"/>
                      <a:pt x="1004381" y="238956"/>
                      <a:pt x="1001806" y="242047"/>
                    </a:cubicBezTo>
                    <a:cubicBezTo>
                      <a:pt x="1000294" y="243862"/>
                      <a:pt x="997324" y="243542"/>
                      <a:pt x="995083" y="244289"/>
                    </a:cubicBezTo>
                    <a:cubicBezTo>
                      <a:pt x="992095" y="243542"/>
                      <a:pt x="988978" y="240903"/>
                      <a:pt x="986118" y="242047"/>
                    </a:cubicBezTo>
                    <a:cubicBezTo>
                      <a:pt x="983924" y="242924"/>
                      <a:pt x="983877" y="246408"/>
                      <a:pt x="983877" y="248771"/>
                    </a:cubicBezTo>
                    <a:cubicBezTo>
                      <a:pt x="983877" y="251133"/>
                      <a:pt x="985188" y="253323"/>
                      <a:pt x="986118" y="255494"/>
                    </a:cubicBezTo>
                    <a:cubicBezTo>
                      <a:pt x="990189" y="264993"/>
                      <a:pt x="989095" y="262954"/>
                      <a:pt x="995083" y="268941"/>
                    </a:cubicBezTo>
                    <a:cubicBezTo>
                      <a:pt x="1000914" y="286436"/>
                      <a:pt x="991361" y="261116"/>
                      <a:pt x="1008530" y="286871"/>
                    </a:cubicBezTo>
                    <a:cubicBezTo>
                      <a:pt x="1011518" y="291353"/>
                      <a:pt x="1015790" y="295208"/>
                      <a:pt x="1017494" y="300318"/>
                    </a:cubicBezTo>
                    <a:cubicBezTo>
                      <a:pt x="1018241" y="302559"/>
                      <a:pt x="1018679" y="304928"/>
                      <a:pt x="1019736" y="307041"/>
                    </a:cubicBezTo>
                    <a:cubicBezTo>
                      <a:pt x="1020941" y="309450"/>
                      <a:pt x="1023013" y="311356"/>
                      <a:pt x="1024218" y="313765"/>
                    </a:cubicBezTo>
                    <a:cubicBezTo>
                      <a:pt x="1026017" y="317363"/>
                      <a:pt x="1027206" y="321236"/>
                      <a:pt x="1028700" y="324971"/>
                    </a:cubicBezTo>
                    <a:cubicBezTo>
                      <a:pt x="996801" y="337729"/>
                      <a:pt x="1034295" y="324186"/>
                      <a:pt x="959224" y="331694"/>
                    </a:cubicBezTo>
                    <a:cubicBezTo>
                      <a:pt x="955899" y="332026"/>
                      <a:pt x="953387" y="335004"/>
                      <a:pt x="950259" y="336177"/>
                    </a:cubicBezTo>
                    <a:cubicBezTo>
                      <a:pt x="947375" y="337259"/>
                      <a:pt x="944282" y="337671"/>
                      <a:pt x="941294" y="338418"/>
                    </a:cubicBezTo>
                    <a:cubicBezTo>
                      <a:pt x="939053" y="339912"/>
                      <a:pt x="936980" y="341696"/>
                      <a:pt x="934571" y="342900"/>
                    </a:cubicBezTo>
                    <a:cubicBezTo>
                      <a:pt x="929056" y="345658"/>
                      <a:pt x="919561" y="346523"/>
                      <a:pt x="914400" y="347383"/>
                    </a:cubicBezTo>
                    <a:cubicBezTo>
                      <a:pt x="912159" y="349624"/>
                      <a:pt x="910112" y="352077"/>
                      <a:pt x="907677" y="354106"/>
                    </a:cubicBezTo>
                    <a:cubicBezTo>
                      <a:pt x="905608" y="355831"/>
                      <a:pt x="902966" y="356799"/>
                      <a:pt x="900953" y="358589"/>
                    </a:cubicBezTo>
                    <a:cubicBezTo>
                      <a:pt x="896215" y="362800"/>
                      <a:pt x="891988" y="367554"/>
                      <a:pt x="887506" y="372036"/>
                    </a:cubicBezTo>
                    <a:cubicBezTo>
                      <a:pt x="879602" y="379940"/>
                      <a:pt x="882201" y="375925"/>
                      <a:pt x="878541" y="383241"/>
                    </a:cubicBezTo>
                    <a:lnTo>
                      <a:pt x="800100" y="470647"/>
                    </a:lnTo>
                    <a:lnTo>
                      <a:pt x="753036" y="423583"/>
                    </a:lnTo>
                    <a:cubicBezTo>
                      <a:pt x="747059" y="419848"/>
                      <a:pt x="740301" y="417139"/>
                      <a:pt x="735106" y="412377"/>
                    </a:cubicBezTo>
                    <a:cubicBezTo>
                      <a:pt x="725810" y="403856"/>
                      <a:pt x="727966" y="392510"/>
                      <a:pt x="712694" y="389965"/>
                    </a:cubicBezTo>
                    <a:lnTo>
                      <a:pt x="699247" y="387724"/>
                    </a:lnTo>
                    <a:cubicBezTo>
                      <a:pt x="693227" y="386798"/>
                      <a:pt x="681267" y="385744"/>
                      <a:pt x="674594" y="383241"/>
                    </a:cubicBezTo>
                    <a:cubicBezTo>
                      <a:pt x="671466" y="382068"/>
                      <a:pt x="668618" y="380253"/>
                      <a:pt x="665630" y="378759"/>
                    </a:cubicBezTo>
                    <a:cubicBezTo>
                      <a:pt x="664919" y="372357"/>
                      <a:pt x="664903" y="359378"/>
                      <a:pt x="661147" y="351865"/>
                    </a:cubicBezTo>
                    <a:cubicBezTo>
                      <a:pt x="659942" y="349456"/>
                      <a:pt x="658768" y="346824"/>
                      <a:pt x="656665" y="345141"/>
                    </a:cubicBezTo>
                    <a:cubicBezTo>
                      <a:pt x="654820" y="343665"/>
                      <a:pt x="652182" y="343647"/>
                      <a:pt x="649941" y="342900"/>
                    </a:cubicBezTo>
                    <a:cubicBezTo>
                      <a:pt x="644712" y="343647"/>
                      <a:pt x="639183" y="343245"/>
                      <a:pt x="634253" y="345141"/>
                    </a:cubicBezTo>
                    <a:cubicBezTo>
                      <a:pt x="629225" y="347075"/>
                      <a:pt x="620806" y="354106"/>
                      <a:pt x="620806" y="354106"/>
                    </a:cubicBezTo>
                    <a:cubicBezTo>
                      <a:pt x="615577" y="353359"/>
                      <a:pt x="609945" y="354011"/>
                      <a:pt x="605118" y="351865"/>
                    </a:cubicBezTo>
                    <a:cubicBezTo>
                      <a:pt x="602657" y="350771"/>
                      <a:pt x="602319" y="347244"/>
                      <a:pt x="600636" y="345141"/>
                    </a:cubicBezTo>
                    <a:cubicBezTo>
                      <a:pt x="596162" y="339549"/>
                      <a:pt x="596280" y="340701"/>
                      <a:pt x="589430" y="338418"/>
                    </a:cubicBezTo>
                    <a:cubicBezTo>
                      <a:pt x="584433" y="341749"/>
                      <a:pt x="581876" y="342817"/>
                      <a:pt x="578224" y="347383"/>
                    </a:cubicBezTo>
                    <a:cubicBezTo>
                      <a:pt x="576541" y="349486"/>
                      <a:pt x="575810" y="352382"/>
                      <a:pt x="573741" y="354106"/>
                    </a:cubicBezTo>
                    <a:cubicBezTo>
                      <a:pt x="571175" y="356245"/>
                      <a:pt x="567642" y="356870"/>
                      <a:pt x="564777" y="358589"/>
                    </a:cubicBezTo>
                    <a:cubicBezTo>
                      <a:pt x="545721" y="370023"/>
                      <a:pt x="558298" y="365811"/>
                      <a:pt x="542365" y="369794"/>
                    </a:cubicBezTo>
                    <a:cubicBezTo>
                      <a:pt x="540124" y="369047"/>
                      <a:pt x="537933" y="368126"/>
                      <a:pt x="535641" y="367553"/>
                    </a:cubicBezTo>
                    <a:cubicBezTo>
                      <a:pt x="531946" y="366629"/>
                      <a:pt x="527937" y="366812"/>
                      <a:pt x="524436" y="365312"/>
                    </a:cubicBezTo>
                    <a:cubicBezTo>
                      <a:pt x="522494" y="364480"/>
                      <a:pt x="521447" y="362324"/>
                      <a:pt x="519953" y="360830"/>
                    </a:cubicBezTo>
                    <a:cubicBezTo>
                      <a:pt x="518459" y="357842"/>
                      <a:pt x="515727" y="355196"/>
                      <a:pt x="515471" y="351865"/>
                    </a:cubicBezTo>
                    <a:cubicBezTo>
                      <a:pt x="514052" y="333411"/>
                      <a:pt x="515901" y="334108"/>
                      <a:pt x="524436" y="322730"/>
                    </a:cubicBezTo>
                    <a:cubicBezTo>
                      <a:pt x="528705" y="309922"/>
                      <a:pt x="523155" y="320595"/>
                      <a:pt x="533400" y="313765"/>
                    </a:cubicBezTo>
                    <a:cubicBezTo>
                      <a:pt x="536037" y="312007"/>
                      <a:pt x="537545" y="308883"/>
                      <a:pt x="540124" y="307041"/>
                    </a:cubicBezTo>
                    <a:cubicBezTo>
                      <a:pt x="542843" y="305099"/>
                      <a:pt x="546101" y="304053"/>
                      <a:pt x="549089" y="302559"/>
                    </a:cubicBezTo>
                    <a:cubicBezTo>
                      <a:pt x="550895" y="291722"/>
                      <a:pt x="554086" y="288834"/>
                      <a:pt x="546847" y="280147"/>
                    </a:cubicBezTo>
                    <a:cubicBezTo>
                      <a:pt x="545123" y="278078"/>
                      <a:pt x="542169" y="277418"/>
                      <a:pt x="540124" y="275665"/>
                    </a:cubicBezTo>
                    <a:cubicBezTo>
                      <a:pt x="536915" y="272915"/>
                      <a:pt x="534147" y="269688"/>
                      <a:pt x="531159" y="266700"/>
                    </a:cubicBezTo>
                    <a:lnTo>
                      <a:pt x="524436" y="259977"/>
                    </a:lnTo>
                    <a:cubicBezTo>
                      <a:pt x="522942" y="256242"/>
                      <a:pt x="522291" y="252045"/>
                      <a:pt x="519953" y="248771"/>
                    </a:cubicBezTo>
                    <a:cubicBezTo>
                      <a:pt x="518387" y="246579"/>
                      <a:pt x="514657" y="246573"/>
                      <a:pt x="513230" y="244289"/>
                    </a:cubicBezTo>
                    <a:cubicBezTo>
                      <a:pt x="510726" y="240282"/>
                      <a:pt x="508747" y="230841"/>
                      <a:pt x="508747" y="230841"/>
                    </a:cubicBezTo>
                    <a:cubicBezTo>
                      <a:pt x="509494" y="228600"/>
                      <a:pt x="509513" y="225963"/>
                      <a:pt x="510989" y="224118"/>
                    </a:cubicBezTo>
                    <a:cubicBezTo>
                      <a:pt x="518052" y="215290"/>
                      <a:pt x="521107" y="224729"/>
                      <a:pt x="513230" y="212912"/>
                    </a:cubicBezTo>
                    <a:cubicBezTo>
                      <a:pt x="506809" y="213554"/>
                      <a:pt x="492169" y="213356"/>
                      <a:pt x="484094" y="217394"/>
                    </a:cubicBezTo>
                    <a:cubicBezTo>
                      <a:pt x="481685" y="218599"/>
                      <a:pt x="479612" y="220383"/>
                      <a:pt x="477371" y="221877"/>
                    </a:cubicBezTo>
                    <a:cubicBezTo>
                      <a:pt x="475877" y="224118"/>
                      <a:pt x="474572" y="226497"/>
                      <a:pt x="472889" y="228600"/>
                    </a:cubicBezTo>
                    <a:cubicBezTo>
                      <a:pt x="461985" y="242230"/>
                      <a:pt x="455018" y="232295"/>
                      <a:pt x="430306" y="230841"/>
                    </a:cubicBezTo>
                    <a:lnTo>
                      <a:pt x="419100" y="219636"/>
                    </a:lnTo>
                    <a:cubicBezTo>
                      <a:pt x="415114" y="215650"/>
                      <a:pt x="414200" y="213397"/>
                      <a:pt x="407894" y="212912"/>
                    </a:cubicBezTo>
                    <a:cubicBezTo>
                      <a:pt x="400446" y="212339"/>
                      <a:pt x="392953" y="212912"/>
                      <a:pt x="385483" y="212912"/>
                    </a:cubicBezTo>
                    <a:lnTo>
                      <a:pt x="374277" y="233083"/>
                    </a:lnTo>
                    <a:cubicBezTo>
                      <a:pt x="377265" y="239059"/>
                      <a:pt x="380041" y="245146"/>
                      <a:pt x="383241" y="251012"/>
                    </a:cubicBezTo>
                    <a:cubicBezTo>
                      <a:pt x="384531" y="253377"/>
                      <a:pt x="386630" y="255274"/>
                      <a:pt x="387724" y="257736"/>
                    </a:cubicBezTo>
                    <a:cubicBezTo>
                      <a:pt x="398391" y="281737"/>
                      <a:pt x="386544" y="262692"/>
                      <a:pt x="396689" y="277906"/>
                    </a:cubicBezTo>
                    <a:cubicBezTo>
                      <a:pt x="397436" y="280894"/>
                      <a:pt x="397717" y="284040"/>
                      <a:pt x="398930" y="286871"/>
                    </a:cubicBezTo>
                    <a:cubicBezTo>
                      <a:pt x="401049" y="291817"/>
                      <a:pt x="404281" y="294463"/>
                      <a:pt x="407894" y="298077"/>
                    </a:cubicBezTo>
                    <a:cubicBezTo>
                      <a:pt x="408966" y="301828"/>
                      <a:pt x="418188" y="322923"/>
                      <a:pt x="407894" y="327212"/>
                    </a:cubicBezTo>
                    <a:cubicBezTo>
                      <a:pt x="400964" y="330100"/>
                      <a:pt x="392953" y="325718"/>
                      <a:pt x="385483" y="324971"/>
                    </a:cubicBezTo>
                    <a:cubicBezTo>
                      <a:pt x="383242" y="322730"/>
                      <a:pt x="381194" y="320276"/>
                      <a:pt x="378759" y="318247"/>
                    </a:cubicBezTo>
                    <a:cubicBezTo>
                      <a:pt x="376690" y="316523"/>
                      <a:pt x="373464" y="316049"/>
                      <a:pt x="372036" y="313765"/>
                    </a:cubicBezTo>
                    <a:cubicBezTo>
                      <a:pt x="369532" y="309758"/>
                      <a:pt x="370174" y="304250"/>
                      <a:pt x="367553" y="300318"/>
                    </a:cubicBezTo>
                    <a:cubicBezTo>
                      <a:pt x="366059" y="298077"/>
                      <a:pt x="364276" y="296003"/>
                      <a:pt x="363071" y="293594"/>
                    </a:cubicBezTo>
                    <a:cubicBezTo>
                      <a:pt x="362015" y="291481"/>
                      <a:pt x="362045" y="288897"/>
                      <a:pt x="360830" y="286871"/>
                    </a:cubicBezTo>
                    <a:cubicBezTo>
                      <a:pt x="359743" y="285059"/>
                      <a:pt x="357615" y="284079"/>
                      <a:pt x="356347" y="282389"/>
                    </a:cubicBezTo>
                    <a:cubicBezTo>
                      <a:pt x="341142" y="262115"/>
                      <a:pt x="353181" y="274738"/>
                      <a:pt x="342900" y="264459"/>
                    </a:cubicBezTo>
                    <a:cubicBezTo>
                      <a:pt x="342153" y="262218"/>
                      <a:pt x="341874" y="259762"/>
                      <a:pt x="340659" y="257736"/>
                    </a:cubicBezTo>
                    <a:cubicBezTo>
                      <a:pt x="339572" y="255924"/>
                      <a:pt x="337497" y="254903"/>
                      <a:pt x="336177" y="253253"/>
                    </a:cubicBezTo>
                    <a:cubicBezTo>
                      <a:pt x="334494" y="251150"/>
                      <a:pt x="333377" y="248633"/>
                      <a:pt x="331694" y="246530"/>
                    </a:cubicBezTo>
                    <a:cubicBezTo>
                      <a:pt x="330374" y="244880"/>
                      <a:pt x="328532" y="243697"/>
                      <a:pt x="327212" y="242047"/>
                    </a:cubicBezTo>
                    <a:cubicBezTo>
                      <a:pt x="313089" y="224392"/>
                      <a:pt x="333595" y="247845"/>
                      <a:pt x="318247" y="226359"/>
                    </a:cubicBezTo>
                    <a:cubicBezTo>
                      <a:pt x="316405" y="223780"/>
                      <a:pt x="313553" y="222071"/>
                      <a:pt x="311524" y="219636"/>
                    </a:cubicBezTo>
                    <a:cubicBezTo>
                      <a:pt x="309799" y="217567"/>
                      <a:pt x="309110" y="214637"/>
                      <a:pt x="307041" y="212912"/>
                    </a:cubicBezTo>
                    <a:cubicBezTo>
                      <a:pt x="304475" y="210773"/>
                      <a:pt x="300857" y="210283"/>
                      <a:pt x="298077" y="208430"/>
                    </a:cubicBezTo>
                    <a:cubicBezTo>
                      <a:pt x="296319" y="207258"/>
                      <a:pt x="295618" y="204554"/>
                      <a:pt x="293594" y="203947"/>
                    </a:cubicBezTo>
                    <a:cubicBezTo>
                      <a:pt x="287825" y="202216"/>
                      <a:pt x="281641" y="202453"/>
                      <a:pt x="275665" y="201706"/>
                    </a:cubicBezTo>
                    <a:cubicBezTo>
                      <a:pt x="269314" y="197473"/>
                      <a:pt x="265730" y="196161"/>
                      <a:pt x="262218" y="188259"/>
                    </a:cubicBezTo>
                    <a:cubicBezTo>
                      <a:pt x="259393" y="181901"/>
                      <a:pt x="260885" y="174386"/>
                      <a:pt x="257736" y="168089"/>
                    </a:cubicBezTo>
                    <a:cubicBezTo>
                      <a:pt x="256791" y="166199"/>
                      <a:pt x="254628" y="165211"/>
                      <a:pt x="253253" y="163606"/>
                    </a:cubicBezTo>
                    <a:cubicBezTo>
                      <a:pt x="237833" y="145615"/>
                      <a:pt x="249941" y="158050"/>
                      <a:pt x="239806" y="147918"/>
                    </a:cubicBezTo>
                    <a:cubicBezTo>
                      <a:pt x="233374" y="122187"/>
                      <a:pt x="242367" y="153891"/>
                      <a:pt x="233083" y="132230"/>
                    </a:cubicBezTo>
                    <a:cubicBezTo>
                      <a:pt x="231869" y="129399"/>
                      <a:pt x="231687" y="126227"/>
                      <a:pt x="230841" y="123265"/>
                    </a:cubicBezTo>
                    <a:cubicBezTo>
                      <a:pt x="229383" y="118161"/>
                      <a:pt x="228048" y="113747"/>
                      <a:pt x="224118" y="109818"/>
                    </a:cubicBezTo>
                    <a:cubicBezTo>
                      <a:pt x="218362" y="104063"/>
                      <a:pt x="209177" y="102721"/>
                      <a:pt x="201706" y="100853"/>
                    </a:cubicBezTo>
                    <a:cubicBezTo>
                      <a:pt x="198718" y="102347"/>
                      <a:pt x="195308" y="103197"/>
                      <a:pt x="192741" y="105336"/>
                    </a:cubicBezTo>
                    <a:cubicBezTo>
                      <a:pt x="187236" y="109924"/>
                      <a:pt x="188859" y="113101"/>
                      <a:pt x="186018" y="118783"/>
                    </a:cubicBezTo>
                    <a:cubicBezTo>
                      <a:pt x="184814" y="121192"/>
                      <a:pt x="183030" y="123265"/>
                      <a:pt x="181536" y="125506"/>
                    </a:cubicBezTo>
                    <a:cubicBezTo>
                      <a:pt x="174513" y="153587"/>
                      <a:pt x="183495" y="118647"/>
                      <a:pt x="177053" y="141194"/>
                    </a:cubicBezTo>
                    <a:cubicBezTo>
                      <a:pt x="176207" y="144156"/>
                      <a:pt x="176025" y="147328"/>
                      <a:pt x="174812" y="150159"/>
                    </a:cubicBezTo>
                    <a:cubicBezTo>
                      <a:pt x="173751" y="152635"/>
                      <a:pt x="171535" y="154474"/>
                      <a:pt x="170330" y="156883"/>
                    </a:cubicBezTo>
                    <a:cubicBezTo>
                      <a:pt x="161056" y="175433"/>
                      <a:pt x="176449" y="151067"/>
                      <a:pt x="163606" y="170330"/>
                    </a:cubicBezTo>
                    <a:cubicBezTo>
                      <a:pt x="162267" y="174347"/>
                      <a:pt x="159652" y="183249"/>
                      <a:pt x="156883" y="186018"/>
                    </a:cubicBezTo>
                    <a:cubicBezTo>
                      <a:pt x="155212" y="187689"/>
                      <a:pt x="152400" y="187512"/>
                      <a:pt x="150159" y="188259"/>
                    </a:cubicBezTo>
                    <a:cubicBezTo>
                      <a:pt x="146424" y="187512"/>
                      <a:pt x="142183" y="188037"/>
                      <a:pt x="138953" y="186018"/>
                    </a:cubicBezTo>
                    <a:cubicBezTo>
                      <a:pt x="114191" y="170541"/>
                      <a:pt x="149205" y="181296"/>
                      <a:pt x="123265" y="174812"/>
                    </a:cubicBezTo>
                    <a:cubicBezTo>
                      <a:pt x="119530" y="175559"/>
                      <a:pt x="115366" y="175163"/>
                      <a:pt x="112059" y="177053"/>
                    </a:cubicBezTo>
                    <a:cubicBezTo>
                      <a:pt x="107564" y="179622"/>
                      <a:pt x="107292" y="186589"/>
                      <a:pt x="105336" y="190500"/>
                    </a:cubicBezTo>
                    <a:cubicBezTo>
                      <a:pt x="104131" y="192909"/>
                      <a:pt x="102347" y="194983"/>
                      <a:pt x="100853" y="197224"/>
                    </a:cubicBezTo>
                    <a:cubicBezTo>
                      <a:pt x="100106" y="200212"/>
                      <a:pt x="99825" y="203358"/>
                      <a:pt x="98612" y="206189"/>
                    </a:cubicBezTo>
                    <a:cubicBezTo>
                      <a:pt x="97551" y="208665"/>
                      <a:pt x="95050" y="210381"/>
                      <a:pt x="94130" y="212912"/>
                    </a:cubicBezTo>
                    <a:cubicBezTo>
                      <a:pt x="92025" y="218701"/>
                      <a:pt x="91595" y="224997"/>
                      <a:pt x="89647" y="230841"/>
                    </a:cubicBezTo>
                    <a:lnTo>
                      <a:pt x="87406" y="237565"/>
                    </a:lnTo>
                    <a:cubicBezTo>
                      <a:pt x="86659" y="255494"/>
                      <a:pt x="85165" y="273408"/>
                      <a:pt x="85165" y="291353"/>
                    </a:cubicBezTo>
                    <a:cubicBezTo>
                      <a:pt x="85165" y="295162"/>
                      <a:pt x="85905" y="299058"/>
                      <a:pt x="87406" y="302559"/>
                    </a:cubicBezTo>
                    <a:cubicBezTo>
                      <a:pt x="88238" y="304501"/>
                      <a:pt x="90395" y="305547"/>
                      <a:pt x="91889" y="307041"/>
                    </a:cubicBezTo>
                    <a:cubicBezTo>
                      <a:pt x="92636" y="309282"/>
                      <a:pt x="94877" y="311524"/>
                      <a:pt x="94130" y="313765"/>
                    </a:cubicBezTo>
                    <a:cubicBezTo>
                      <a:pt x="93252" y="316399"/>
                      <a:pt x="79940" y="326520"/>
                      <a:pt x="78441" y="327212"/>
                    </a:cubicBezTo>
                    <a:cubicBezTo>
                      <a:pt x="72006" y="330182"/>
                      <a:pt x="58271" y="333936"/>
                      <a:pt x="58271" y="333936"/>
                    </a:cubicBezTo>
                    <a:cubicBezTo>
                      <a:pt x="59018" y="337671"/>
                      <a:pt x="59686" y="341423"/>
                      <a:pt x="60512" y="345141"/>
                    </a:cubicBezTo>
                    <a:cubicBezTo>
                      <a:pt x="62985" y="356271"/>
                      <a:pt x="63530" y="354378"/>
                      <a:pt x="64994" y="367553"/>
                    </a:cubicBezTo>
                    <a:cubicBezTo>
                      <a:pt x="65988" y="376494"/>
                      <a:pt x="64828" y="385779"/>
                      <a:pt x="67236" y="394447"/>
                    </a:cubicBezTo>
                    <a:cubicBezTo>
                      <a:pt x="69186" y="401466"/>
                      <a:pt x="75602" y="407296"/>
                      <a:pt x="80683" y="412377"/>
                    </a:cubicBezTo>
                    <a:cubicBezTo>
                      <a:pt x="76955" y="431008"/>
                      <a:pt x="82576" y="418240"/>
                      <a:pt x="69477" y="428065"/>
                    </a:cubicBezTo>
                    <a:cubicBezTo>
                      <a:pt x="66096" y="430601"/>
                      <a:pt x="60512" y="437030"/>
                      <a:pt x="60512" y="437030"/>
                    </a:cubicBezTo>
                    <a:cubicBezTo>
                      <a:pt x="61259" y="450477"/>
                      <a:pt x="61586" y="463954"/>
                      <a:pt x="62753" y="477371"/>
                    </a:cubicBezTo>
                    <a:cubicBezTo>
                      <a:pt x="63083" y="481166"/>
                      <a:pt x="63493" y="485076"/>
                      <a:pt x="64994" y="488577"/>
                    </a:cubicBezTo>
                    <a:cubicBezTo>
                      <a:pt x="67045" y="493362"/>
                      <a:pt x="72059" y="493920"/>
                      <a:pt x="76200" y="495300"/>
                    </a:cubicBezTo>
                    <a:cubicBezTo>
                      <a:pt x="77694" y="496794"/>
                      <a:pt x="79596" y="497971"/>
                      <a:pt x="80683" y="499783"/>
                    </a:cubicBezTo>
                    <a:cubicBezTo>
                      <a:pt x="84753" y="506566"/>
                      <a:pt x="83002" y="513111"/>
                      <a:pt x="78441" y="519953"/>
                    </a:cubicBezTo>
                    <a:cubicBezTo>
                      <a:pt x="76947" y="522194"/>
                      <a:pt x="75053" y="524215"/>
                      <a:pt x="73959" y="526677"/>
                    </a:cubicBezTo>
                    <a:cubicBezTo>
                      <a:pt x="72040" y="530995"/>
                      <a:pt x="69477" y="540124"/>
                      <a:pt x="69477" y="540124"/>
                    </a:cubicBezTo>
                    <a:cubicBezTo>
                      <a:pt x="70224" y="546847"/>
                      <a:pt x="69938" y="553768"/>
                      <a:pt x="71718" y="560294"/>
                    </a:cubicBezTo>
                    <a:cubicBezTo>
                      <a:pt x="73134" y="565487"/>
                      <a:pt x="81794" y="566405"/>
                      <a:pt x="85165" y="567018"/>
                    </a:cubicBezTo>
                    <a:cubicBezTo>
                      <a:pt x="114610" y="572371"/>
                      <a:pt x="89484" y="566417"/>
                      <a:pt x="109818" y="571500"/>
                    </a:cubicBezTo>
                    <a:cubicBezTo>
                      <a:pt x="122518" y="570753"/>
                      <a:pt x="135303" y="570904"/>
                      <a:pt x="147918" y="569259"/>
                    </a:cubicBezTo>
                    <a:cubicBezTo>
                      <a:pt x="152603" y="568648"/>
                      <a:pt x="156883" y="566271"/>
                      <a:pt x="161365" y="564777"/>
                    </a:cubicBezTo>
                    <a:lnTo>
                      <a:pt x="168089" y="562536"/>
                    </a:lnTo>
                    <a:lnTo>
                      <a:pt x="174812" y="560294"/>
                    </a:lnTo>
                    <a:cubicBezTo>
                      <a:pt x="197224" y="561041"/>
                      <a:pt x="219623" y="562536"/>
                      <a:pt x="242047" y="562536"/>
                    </a:cubicBezTo>
                    <a:cubicBezTo>
                      <a:pt x="244410" y="562536"/>
                      <a:pt x="247893" y="562488"/>
                      <a:pt x="248771" y="560294"/>
                    </a:cubicBezTo>
                    <a:cubicBezTo>
                      <a:pt x="249915" y="557434"/>
                      <a:pt x="247376" y="554291"/>
                      <a:pt x="246530" y="551330"/>
                    </a:cubicBezTo>
                    <a:cubicBezTo>
                      <a:pt x="245881" y="549058"/>
                      <a:pt x="245346" y="546719"/>
                      <a:pt x="244289" y="544606"/>
                    </a:cubicBezTo>
                    <a:cubicBezTo>
                      <a:pt x="241463" y="538955"/>
                      <a:pt x="239490" y="537567"/>
                      <a:pt x="235324" y="533400"/>
                    </a:cubicBezTo>
                    <a:cubicBezTo>
                      <a:pt x="240364" y="518279"/>
                      <a:pt x="233864" y="530965"/>
                      <a:pt x="259977" y="524436"/>
                    </a:cubicBezTo>
                    <a:cubicBezTo>
                      <a:pt x="262027" y="523923"/>
                      <a:pt x="262393" y="520396"/>
                      <a:pt x="264459" y="519953"/>
                    </a:cubicBezTo>
                    <a:cubicBezTo>
                      <a:pt x="273255" y="518068"/>
                      <a:pt x="282388" y="518459"/>
                      <a:pt x="291353" y="517712"/>
                    </a:cubicBezTo>
                    <a:cubicBezTo>
                      <a:pt x="295721" y="516256"/>
                      <a:pt x="303601" y="514744"/>
                      <a:pt x="304800" y="508747"/>
                    </a:cubicBezTo>
                    <a:cubicBezTo>
                      <a:pt x="306631" y="499593"/>
                      <a:pt x="303219" y="492763"/>
                      <a:pt x="298077" y="486336"/>
                    </a:cubicBezTo>
                    <a:cubicBezTo>
                      <a:pt x="296757" y="484686"/>
                      <a:pt x="295088" y="483347"/>
                      <a:pt x="293594" y="481853"/>
                    </a:cubicBezTo>
                    <a:cubicBezTo>
                      <a:pt x="292470" y="477356"/>
                      <a:pt x="291513" y="469260"/>
                      <a:pt x="286871" y="466165"/>
                    </a:cubicBezTo>
                    <a:cubicBezTo>
                      <a:pt x="284308" y="464456"/>
                      <a:pt x="280868" y="464770"/>
                      <a:pt x="277906" y="463924"/>
                    </a:cubicBezTo>
                    <a:cubicBezTo>
                      <a:pt x="275635" y="463275"/>
                      <a:pt x="273454" y="462332"/>
                      <a:pt x="271183" y="461683"/>
                    </a:cubicBezTo>
                    <a:cubicBezTo>
                      <a:pt x="251475" y="456051"/>
                      <a:pt x="271622" y="462575"/>
                      <a:pt x="255494" y="457200"/>
                    </a:cubicBezTo>
                    <a:cubicBezTo>
                      <a:pt x="254000" y="454959"/>
                      <a:pt x="253115" y="452160"/>
                      <a:pt x="251012" y="450477"/>
                    </a:cubicBezTo>
                    <a:cubicBezTo>
                      <a:pt x="249167" y="449001"/>
                      <a:pt x="246402" y="449292"/>
                      <a:pt x="244289" y="448236"/>
                    </a:cubicBezTo>
                    <a:cubicBezTo>
                      <a:pt x="226913" y="439548"/>
                      <a:pt x="247738" y="447144"/>
                      <a:pt x="230841" y="441512"/>
                    </a:cubicBezTo>
                    <a:cubicBezTo>
                      <a:pt x="226359" y="438524"/>
                      <a:pt x="218450" y="437830"/>
                      <a:pt x="217394" y="432547"/>
                    </a:cubicBezTo>
                    <a:cubicBezTo>
                      <a:pt x="216647" y="428812"/>
                      <a:pt x="216077" y="425037"/>
                      <a:pt x="215153" y="421341"/>
                    </a:cubicBezTo>
                    <a:cubicBezTo>
                      <a:pt x="213958" y="416561"/>
                      <a:pt x="210994" y="409500"/>
                      <a:pt x="208430" y="405653"/>
                    </a:cubicBezTo>
                    <a:cubicBezTo>
                      <a:pt x="207258" y="403895"/>
                      <a:pt x="205441" y="402665"/>
                      <a:pt x="203947" y="401171"/>
                    </a:cubicBezTo>
                    <a:cubicBezTo>
                      <a:pt x="200929" y="383063"/>
                      <a:pt x="203143" y="392036"/>
                      <a:pt x="197224" y="374277"/>
                    </a:cubicBezTo>
                    <a:lnTo>
                      <a:pt x="194983" y="367553"/>
                    </a:lnTo>
                    <a:cubicBezTo>
                      <a:pt x="194236" y="357094"/>
                      <a:pt x="195284" y="346349"/>
                      <a:pt x="192741" y="336177"/>
                    </a:cubicBezTo>
                    <a:cubicBezTo>
                      <a:pt x="191434" y="330951"/>
                      <a:pt x="183777" y="322730"/>
                      <a:pt x="183777" y="322730"/>
                    </a:cubicBezTo>
                    <a:cubicBezTo>
                      <a:pt x="188925" y="281542"/>
                      <a:pt x="181526" y="319017"/>
                      <a:pt x="190500" y="298077"/>
                    </a:cubicBezTo>
                    <a:cubicBezTo>
                      <a:pt x="194817" y="288002"/>
                      <a:pt x="190613" y="291127"/>
                      <a:pt x="194983" y="282389"/>
                    </a:cubicBezTo>
                    <a:cubicBezTo>
                      <a:pt x="196188" y="279980"/>
                      <a:pt x="198129" y="278004"/>
                      <a:pt x="199465" y="275665"/>
                    </a:cubicBezTo>
                    <a:cubicBezTo>
                      <a:pt x="206700" y="263002"/>
                      <a:pt x="200441" y="270205"/>
                      <a:pt x="208430" y="262218"/>
                    </a:cubicBezTo>
                    <a:cubicBezTo>
                      <a:pt x="209177" y="259977"/>
                      <a:pt x="208558" y="256551"/>
                      <a:pt x="210671" y="255494"/>
                    </a:cubicBezTo>
                    <a:cubicBezTo>
                      <a:pt x="216082" y="252789"/>
                      <a:pt x="220493" y="262383"/>
                      <a:pt x="221877" y="264459"/>
                    </a:cubicBezTo>
                    <a:cubicBezTo>
                      <a:pt x="224391" y="272002"/>
                      <a:pt x="224169" y="272393"/>
                      <a:pt x="228600" y="280147"/>
                    </a:cubicBezTo>
                    <a:cubicBezTo>
                      <a:pt x="229937" y="282486"/>
                      <a:pt x="231178" y="284966"/>
                      <a:pt x="233083" y="286871"/>
                    </a:cubicBezTo>
                    <a:cubicBezTo>
                      <a:pt x="234987" y="288775"/>
                      <a:pt x="237565" y="289859"/>
                      <a:pt x="239806" y="291353"/>
                    </a:cubicBezTo>
                    <a:cubicBezTo>
                      <a:pt x="239059" y="296582"/>
                      <a:pt x="236419" y="301884"/>
                      <a:pt x="237565" y="307041"/>
                    </a:cubicBezTo>
                    <a:cubicBezTo>
                      <a:pt x="238149" y="309671"/>
                      <a:pt x="241880" y="310319"/>
                      <a:pt x="244289" y="311524"/>
                    </a:cubicBezTo>
                    <a:cubicBezTo>
                      <a:pt x="250547" y="314653"/>
                      <a:pt x="260920" y="315180"/>
                      <a:pt x="266700" y="316006"/>
                    </a:cubicBezTo>
                    <a:cubicBezTo>
                      <a:pt x="268941" y="316753"/>
                      <a:pt x="271122" y="317716"/>
                      <a:pt x="273424" y="318247"/>
                    </a:cubicBezTo>
                    <a:cubicBezTo>
                      <a:pt x="280848" y="319960"/>
                      <a:pt x="288608" y="320321"/>
                      <a:pt x="295836" y="322730"/>
                    </a:cubicBezTo>
                    <a:cubicBezTo>
                      <a:pt x="312734" y="328363"/>
                      <a:pt x="291905" y="320765"/>
                      <a:pt x="309283" y="329453"/>
                    </a:cubicBezTo>
                    <a:cubicBezTo>
                      <a:pt x="312496" y="331060"/>
                      <a:pt x="322102" y="333218"/>
                      <a:pt x="324971" y="333936"/>
                    </a:cubicBezTo>
                    <a:cubicBezTo>
                      <a:pt x="326465" y="336924"/>
                      <a:pt x="328574" y="339677"/>
                      <a:pt x="329453" y="342900"/>
                    </a:cubicBezTo>
                    <a:cubicBezTo>
                      <a:pt x="331424" y="350126"/>
                      <a:pt x="328186" y="359076"/>
                      <a:pt x="336177" y="363071"/>
                    </a:cubicBezTo>
                    <a:cubicBezTo>
                      <a:pt x="338932" y="364448"/>
                      <a:pt x="342153" y="364565"/>
                      <a:pt x="345141" y="365312"/>
                    </a:cubicBezTo>
                    <a:cubicBezTo>
                      <a:pt x="346635" y="366806"/>
                      <a:pt x="347734" y="368849"/>
                      <a:pt x="349624" y="369794"/>
                    </a:cubicBezTo>
                    <a:cubicBezTo>
                      <a:pt x="353850" y="371907"/>
                      <a:pt x="363071" y="374277"/>
                      <a:pt x="363071" y="374277"/>
                    </a:cubicBezTo>
                    <a:cubicBezTo>
                      <a:pt x="368646" y="377994"/>
                      <a:pt x="372257" y="380803"/>
                      <a:pt x="378759" y="383241"/>
                    </a:cubicBezTo>
                    <a:cubicBezTo>
                      <a:pt x="381643" y="384323"/>
                      <a:pt x="384762" y="384637"/>
                      <a:pt x="387724" y="385483"/>
                    </a:cubicBezTo>
                    <a:cubicBezTo>
                      <a:pt x="389995" y="386132"/>
                      <a:pt x="392155" y="387151"/>
                      <a:pt x="394447" y="387724"/>
                    </a:cubicBezTo>
                    <a:cubicBezTo>
                      <a:pt x="407231" y="390920"/>
                      <a:pt x="403124" y="388758"/>
                      <a:pt x="414618" y="392206"/>
                    </a:cubicBezTo>
                    <a:cubicBezTo>
                      <a:pt x="419144" y="393564"/>
                      <a:pt x="423432" y="395762"/>
                      <a:pt x="428065" y="396689"/>
                    </a:cubicBezTo>
                    <a:cubicBezTo>
                      <a:pt x="431800" y="397436"/>
                      <a:pt x="435622" y="397835"/>
                      <a:pt x="439271" y="398930"/>
                    </a:cubicBezTo>
                    <a:cubicBezTo>
                      <a:pt x="443124" y="400086"/>
                      <a:pt x="446710" y="401999"/>
                      <a:pt x="450477" y="403412"/>
                    </a:cubicBezTo>
                    <a:cubicBezTo>
                      <a:pt x="452689" y="404241"/>
                      <a:pt x="454959" y="404906"/>
                      <a:pt x="457200" y="405653"/>
                    </a:cubicBezTo>
                    <a:cubicBezTo>
                      <a:pt x="459373" y="407826"/>
                      <a:pt x="465882" y="413749"/>
                      <a:pt x="466165" y="416859"/>
                    </a:cubicBezTo>
                    <a:cubicBezTo>
                      <a:pt x="466865" y="424555"/>
                      <a:pt x="463686" y="435742"/>
                      <a:pt x="461683" y="443753"/>
                    </a:cubicBezTo>
                    <a:cubicBezTo>
                      <a:pt x="462430" y="457200"/>
                      <a:pt x="460497" y="471070"/>
                      <a:pt x="463924" y="484094"/>
                    </a:cubicBezTo>
                    <a:cubicBezTo>
                      <a:pt x="464708" y="487073"/>
                      <a:pt x="470058" y="485122"/>
                      <a:pt x="472889" y="486336"/>
                    </a:cubicBezTo>
                    <a:cubicBezTo>
                      <a:pt x="494550" y="495620"/>
                      <a:pt x="462846" y="486627"/>
                      <a:pt x="488577" y="493059"/>
                    </a:cubicBezTo>
                    <a:cubicBezTo>
                      <a:pt x="508131" y="491755"/>
                      <a:pt x="517241" y="492616"/>
                      <a:pt x="533400" y="488577"/>
                    </a:cubicBezTo>
                    <a:cubicBezTo>
                      <a:pt x="535692" y="488004"/>
                      <a:pt x="537883" y="487083"/>
                      <a:pt x="540124" y="486336"/>
                    </a:cubicBezTo>
                    <a:cubicBezTo>
                      <a:pt x="541618" y="484095"/>
                      <a:pt x="542365" y="481106"/>
                      <a:pt x="544606" y="479612"/>
                    </a:cubicBezTo>
                    <a:cubicBezTo>
                      <a:pt x="547169" y="477903"/>
                      <a:pt x="550649" y="478345"/>
                      <a:pt x="553571" y="477371"/>
                    </a:cubicBezTo>
                    <a:cubicBezTo>
                      <a:pt x="557388" y="476099"/>
                      <a:pt x="561010" y="474302"/>
                      <a:pt x="564777" y="472889"/>
                    </a:cubicBezTo>
                    <a:cubicBezTo>
                      <a:pt x="571217" y="470474"/>
                      <a:pt x="573387" y="470175"/>
                      <a:pt x="580465" y="468406"/>
                    </a:cubicBezTo>
                    <a:cubicBezTo>
                      <a:pt x="584200" y="464671"/>
                      <a:pt x="588501" y="461426"/>
                      <a:pt x="591671" y="457200"/>
                    </a:cubicBezTo>
                    <a:cubicBezTo>
                      <a:pt x="593912" y="454212"/>
                      <a:pt x="595286" y="450308"/>
                      <a:pt x="598394" y="448236"/>
                    </a:cubicBezTo>
                    <a:cubicBezTo>
                      <a:pt x="602325" y="445615"/>
                      <a:pt x="607359" y="445247"/>
                      <a:pt x="611841" y="443753"/>
                    </a:cubicBezTo>
                    <a:lnTo>
                      <a:pt x="618565" y="441512"/>
                    </a:lnTo>
                    <a:cubicBezTo>
                      <a:pt x="634253" y="442259"/>
                      <a:pt x="649978" y="442449"/>
                      <a:pt x="665630" y="443753"/>
                    </a:cubicBezTo>
                    <a:cubicBezTo>
                      <a:pt x="673664" y="444422"/>
                      <a:pt x="671303" y="446327"/>
                      <a:pt x="676836" y="450477"/>
                    </a:cubicBezTo>
                    <a:cubicBezTo>
                      <a:pt x="697106" y="465679"/>
                      <a:pt x="684488" y="453644"/>
                      <a:pt x="694765" y="463924"/>
                    </a:cubicBezTo>
                    <a:cubicBezTo>
                      <a:pt x="675803" y="468664"/>
                      <a:pt x="695100" y="462206"/>
                      <a:pt x="679077" y="472889"/>
                    </a:cubicBezTo>
                    <a:cubicBezTo>
                      <a:pt x="676757" y="474436"/>
                      <a:pt x="665095" y="476731"/>
                      <a:pt x="663389" y="477371"/>
                    </a:cubicBezTo>
                    <a:cubicBezTo>
                      <a:pt x="660261" y="478544"/>
                      <a:pt x="657624" y="480893"/>
                      <a:pt x="654424" y="481853"/>
                    </a:cubicBezTo>
                    <a:cubicBezTo>
                      <a:pt x="650071" y="483159"/>
                      <a:pt x="645433" y="483203"/>
                      <a:pt x="640977" y="484094"/>
                    </a:cubicBezTo>
                    <a:cubicBezTo>
                      <a:pt x="637956" y="484698"/>
                      <a:pt x="634896" y="485254"/>
                      <a:pt x="632012" y="486336"/>
                    </a:cubicBezTo>
                    <a:cubicBezTo>
                      <a:pt x="627680" y="487961"/>
                      <a:pt x="620150" y="492239"/>
                      <a:pt x="616324" y="495300"/>
                    </a:cubicBezTo>
                    <a:cubicBezTo>
                      <a:pt x="609387" y="500850"/>
                      <a:pt x="613714" y="499092"/>
                      <a:pt x="607359" y="506506"/>
                    </a:cubicBezTo>
                    <a:cubicBezTo>
                      <a:pt x="604609" y="509715"/>
                      <a:pt x="600930" y="512090"/>
                      <a:pt x="598394" y="515471"/>
                    </a:cubicBezTo>
                    <a:cubicBezTo>
                      <a:pt x="596153" y="518459"/>
                      <a:pt x="593842" y="521396"/>
                      <a:pt x="591671" y="524436"/>
                    </a:cubicBezTo>
                    <a:cubicBezTo>
                      <a:pt x="590106" y="526628"/>
                      <a:pt x="588872" y="529056"/>
                      <a:pt x="587189" y="531159"/>
                    </a:cubicBezTo>
                    <a:cubicBezTo>
                      <a:pt x="585869" y="532809"/>
                      <a:pt x="584200" y="534147"/>
                      <a:pt x="582706" y="535641"/>
                    </a:cubicBezTo>
                    <a:cubicBezTo>
                      <a:pt x="572038" y="567650"/>
                      <a:pt x="582768" y="534311"/>
                      <a:pt x="575983" y="558053"/>
                    </a:cubicBezTo>
                    <a:cubicBezTo>
                      <a:pt x="575334" y="560325"/>
                      <a:pt x="574314" y="562485"/>
                      <a:pt x="573741" y="564777"/>
                    </a:cubicBezTo>
                    <a:cubicBezTo>
                      <a:pt x="568329" y="586423"/>
                      <a:pt x="574384" y="567332"/>
                      <a:pt x="569259" y="582706"/>
                    </a:cubicBezTo>
                    <a:cubicBezTo>
                      <a:pt x="570662" y="589021"/>
                      <a:pt x="570604" y="605807"/>
                      <a:pt x="580465" y="609600"/>
                    </a:cubicBezTo>
                    <a:cubicBezTo>
                      <a:pt x="587576" y="612335"/>
                      <a:pt x="602877" y="614083"/>
                      <a:pt x="602877" y="614083"/>
                    </a:cubicBezTo>
                    <a:cubicBezTo>
                      <a:pt x="605118" y="615577"/>
                      <a:pt x="609072" y="615924"/>
                      <a:pt x="609600" y="618565"/>
                    </a:cubicBezTo>
                    <a:cubicBezTo>
                      <a:pt x="610781" y="624471"/>
                      <a:pt x="609385" y="630822"/>
                      <a:pt x="607359" y="636494"/>
                    </a:cubicBezTo>
                    <a:cubicBezTo>
                      <a:pt x="605547" y="641567"/>
                      <a:pt x="600803" y="645122"/>
                      <a:pt x="598394" y="649941"/>
                    </a:cubicBezTo>
                    <a:cubicBezTo>
                      <a:pt x="595328" y="656073"/>
                      <a:pt x="593652" y="660353"/>
                      <a:pt x="589430" y="665630"/>
                    </a:cubicBezTo>
                    <a:cubicBezTo>
                      <a:pt x="588110" y="667280"/>
                      <a:pt x="586441" y="668618"/>
                      <a:pt x="584947" y="670112"/>
                    </a:cubicBezTo>
                    <a:cubicBezTo>
                      <a:pt x="584200" y="672353"/>
                      <a:pt x="583355" y="674564"/>
                      <a:pt x="582706" y="676836"/>
                    </a:cubicBezTo>
                    <a:cubicBezTo>
                      <a:pt x="581860" y="679797"/>
                      <a:pt x="581842" y="683045"/>
                      <a:pt x="580465" y="685800"/>
                    </a:cubicBezTo>
                    <a:cubicBezTo>
                      <a:pt x="579520" y="687690"/>
                      <a:pt x="577477" y="688789"/>
                      <a:pt x="575983" y="690283"/>
                    </a:cubicBezTo>
                    <a:cubicBezTo>
                      <a:pt x="573867" y="696628"/>
                      <a:pt x="573936" y="698385"/>
                      <a:pt x="569259" y="703730"/>
                    </a:cubicBezTo>
                    <a:cubicBezTo>
                      <a:pt x="565781" y="707706"/>
                      <a:pt x="563233" y="713900"/>
                      <a:pt x="558053" y="714936"/>
                    </a:cubicBezTo>
                    <a:cubicBezTo>
                      <a:pt x="544531" y="717640"/>
                      <a:pt x="550461" y="715972"/>
                      <a:pt x="540124" y="719418"/>
                    </a:cubicBezTo>
                    <a:cubicBezTo>
                      <a:pt x="528918" y="718671"/>
                      <a:pt x="517675" y="718353"/>
                      <a:pt x="506506" y="717177"/>
                    </a:cubicBezTo>
                    <a:cubicBezTo>
                      <a:pt x="492287" y="715680"/>
                      <a:pt x="502413" y="715423"/>
                      <a:pt x="490818" y="710453"/>
                    </a:cubicBezTo>
                    <a:cubicBezTo>
                      <a:pt x="487987" y="709240"/>
                      <a:pt x="484841" y="708959"/>
                      <a:pt x="481853" y="708212"/>
                    </a:cubicBezTo>
                    <a:cubicBezTo>
                      <a:pt x="478865" y="706718"/>
                      <a:pt x="475960" y="705046"/>
                      <a:pt x="472889" y="703730"/>
                    </a:cubicBezTo>
                    <a:cubicBezTo>
                      <a:pt x="470717" y="702799"/>
                      <a:pt x="468278" y="702546"/>
                      <a:pt x="466165" y="701489"/>
                    </a:cubicBezTo>
                    <a:cubicBezTo>
                      <a:pt x="463756" y="700284"/>
                      <a:pt x="461903" y="698100"/>
                      <a:pt x="459441" y="697006"/>
                    </a:cubicBezTo>
                    <a:cubicBezTo>
                      <a:pt x="455123" y="695087"/>
                      <a:pt x="445994" y="692524"/>
                      <a:pt x="445994" y="692524"/>
                    </a:cubicBezTo>
                    <a:cubicBezTo>
                      <a:pt x="437029" y="693271"/>
                      <a:pt x="425221" y="688173"/>
                      <a:pt x="419100" y="694765"/>
                    </a:cubicBezTo>
                    <a:cubicBezTo>
                      <a:pt x="412472" y="701903"/>
                      <a:pt x="418654" y="714326"/>
                      <a:pt x="416859" y="723900"/>
                    </a:cubicBezTo>
                    <a:cubicBezTo>
                      <a:pt x="416363" y="726547"/>
                      <a:pt x="413871" y="728383"/>
                      <a:pt x="412377" y="730624"/>
                    </a:cubicBezTo>
                    <a:cubicBezTo>
                      <a:pt x="411630" y="735853"/>
                      <a:pt x="411807" y="741301"/>
                      <a:pt x="410136" y="746312"/>
                    </a:cubicBezTo>
                    <a:cubicBezTo>
                      <a:pt x="409468" y="748317"/>
                      <a:pt x="406395" y="748815"/>
                      <a:pt x="405653" y="750794"/>
                    </a:cubicBezTo>
                    <a:cubicBezTo>
                      <a:pt x="398686" y="769370"/>
                      <a:pt x="408515" y="758828"/>
                      <a:pt x="398930" y="773206"/>
                    </a:cubicBezTo>
                    <a:cubicBezTo>
                      <a:pt x="395838" y="777844"/>
                      <a:pt x="392005" y="778746"/>
                      <a:pt x="387724" y="782171"/>
                    </a:cubicBezTo>
                    <a:cubicBezTo>
                      <a:pt x="386074" y="783491"/>
                      <a:pt x="385131" y="785708"/>
                      <a:pt x="383241" y="786653"/>
                    </a:cubicBezTo>
                    <a:cubicBezTo>
                      <a:pt x="379015" y="788766"/>
                      <a:pt x="373725" y="788515"/>
                      <a:pt x="369794" y="791136"/>
                    </a:cubicBezTo>
                    <a:cubicBezTo>
                      <a:pt x="360291" y="797471"/>
                      <a:pt x="365480" y="794414"/>
                      <a:pt x="354106" y="800100"/>
                    </a:cubicBezTo>
                    <a:cubicBezTo>
                      <a:pt x="346284" y="807924"/>
                      <a:pt x="351628" y="803915"/>
                      <a:pt x="336177" y="809065"/>
                    </a:cubicBezTo>
                    <a:lnTo>
                      <a:pt x="329453" y="811306"/>
                    </a:lnTo>
                    <a:cubicBezTo>
                      <a:pt x="308902" y="831862"/>
                      <a:pt x="348534" y="793167"/>
                      <a:pt x="316006" y="820271"/>
                    </a:cubicBezTo>
                    <a:cubicBezTo>
                      <a:pt x="313937" y="821995"/>
                      <a:pt x="313248" y="824925"/>
                      <a:pt x="311524" y="826994"/>
                    </a:cubicBezTo>
                    <a:cubicBezTo>
                      <a:pt x="309495" y="829429"/>
                      <a:pt x="306829" y="831283"/>
                      <a:pt x="304800" y="833718"/>
                    </a:cubicBezTo>
                    <a:cubicBezTo>
                      <a:pt x="303076" y="835787"/>
                      <a:pt x="302222" y="838537"/>
                      <a:pt x="300318" y="840441"/>
                    </a:cubicBezTo>
                    <a:cubicBezTo>
                      <a:pt x="297677" y="843082"/>
                      <a:pt x="294189" y="844734"/>
                      <a:pt x="291353" y="847165"/>
                    </a:cubicBezTo>
                    <a:cubicBezTo>
                      <a:pt x="288947" y="849228"/>
                      <a:pt x="287267" y="852131"/>
                      <a:pt x="284630" y="853889"/>
                    </a:cubicBezTo>
                    <a:cubicBezTo>
                      <a:pt x="282664" y="855200"/>
                      <a:pt x="280178" y="855481"/>
                      <a:pt x="277906" y="856130"/>
                    </a:cubicBezTo>
                    <a:cubicBezTo>
                      <a:pt x="274944" y="856976"/>
                      <a:pt x="271903" y="857525"/>
                      <a:pt x="268941" y="858371"/>
                    </a:cubicBezTo>
                    <a:cubicBezTo>
                      <a:pt x="266670" y="859020"/>
                      <a:pt x="264562" y="860319"/>
                      <a:pt x="262218" y="860612"/>
                    </a:cubicBezTo>
                    <a:cubicBezTo>
                      <a:pt x="252553" y="861820"/>
                      <a:pt x="242795" y="862106"/>
                      <a:pt x="233083" y="862853"/>
                    </a:cubicBezTo>
                    <a:cubicBezTo>
                      <a:pt x="230095" y="863600"/>
                      <a:pt x="227080" y="864248"/>
                      <a:pt x="224118" y="865094"/>
                    </a:cubicBezTo>
                    <a:cubicBezTo>
                      <a:pt x="201602" y="871528"/>
                      <a:pt x="236464" y="862568"/>
                      <a:pt x="208430" y="869577"/>
                    </a:cubicBezTo>
                    <a:cubicBezTo>
                      <a:pt x="203200" y="868830"/>
                      <a:pt x="197921" y="868372"/>
                      <a:pt x="192741" y="867336"/>
                    </a:cubicBezTo>
                    <a:cubicBezTo>
                      <a:pt x="187250" y="866238"/>
                      <a:pt x="181906" y="863038"/>
                      <a:pt x="177053" y="860612"/>
                    </a:cubicBezTo>
                    <a:cubicBezTo>
                      <a:pt x="174812" y="858371"/>
                      <a:pt x="172967" y="855647"/>
                      <a:pt x="170330" y="853889"/>
                    </a:cubicBezTo>
                    <a:cubicBezTo>
                      <a:pt x="162502" y="848670"/>
                      <a:pt x="146832" y="853325"/>
                      <a:pt x="141194" y="853889"/>
                    </a:cubicBezTo>
                    <a:cubicBezTo>
                      <a:pt x="140447" y="862854"/>
                      <a:pt x="141947" y="872300"/>
                      <a:pt x="138953" y="880783"/>
                    </a:cubicBezTo>
                    <a:cubicBezTo>
                      <a:pt x="137195" y="885764"/>
                      <a:pt x="130109" y="887264"/>
                      <a:pt x="127747" y="891989"/>
                    </a:cubicBezTo>
                    <a:lnTo>
                      <a:pt x="123265" y="900953"/>
                    </a:lnTo>
                    <a:cubicBezTo>
                      <a:pt x="124012" y="908424"/>
                      <a:pt x="122981" y="916294"/>
                      <a:pt x="125506" y="923365"/>
                    </a:cubicBezTo>
                    <a:cubicBezTo>
                      <a:pt x="126927" y="927345"/>
                      <a:pt x="134471" y="932330"/>
                      <a:pt x="134471" y="932330"/>
                    </a:cubicBezTo>
                    <a:cubicBezTo>
                      <a:pt x="130736" y="934571"/>
                      <a:pt x="127474" y="937931"/>
                      <a:pt x="123265" y="939053"/>
                    </a:cubicBezTo>
                    <a:cubicBezTo>
                      <a:pt x="112223" y="941997"/>
                      <a:pt x="103658" y="938771"/>
                      <a:pt x="94130" y="943536"/>
                    </a:cubicBezTo>
                    <a:cubicBezTo>
                      <a:pt x="91721" y="944741"/>
                      <a:pt x="89647" y="946524"/>
                      <a:pt x="87406" y="948018"/>
                    </a:cubicBezTo>
                    <a:cubicBezTo>
                      <a:pt x="85912" y="950259"/>
                      <a:pt x="84607" y="952638"/>
                      <a:pt x="82924" y="954741"/>
                    </a:cubicBezTo>
                    <a:cubicBezTo>
                      <a:pt x="81604" y="956391"/>
                      <a:pt x="79528" y="957412"/>
                      <a:pt x="78441" y="959224"/>
                    </a:cubicBezTo>
                    <a:cubicBezTo>
                      <a:pt x="77226" y="961250"/>
                      <a:pt x="77256" y="963834"/>
                      <a:pt x="76200" y="965947"/>
                    </a:cubicBezTo>
                    <a:cubicBezTo>
                      <a:pt x="72464" y="973419"/>
                      <a:pt x="71719" y="972670"/>
                      <a:pt x="64994" y="977153"/>
                    </a:cubicBezTo>
                    <a:cubicBezTo>
                      <a:pt x="61259" y="976406"/>
                      <a:pt x="57464" y="975914"/>
                      <a:pt x="53789" y="974912"/>
                    </a:cubicBezTo>
                    <a:cubicBezTo>
                      <a:pt x="49230" y="973669"/>
                      <a:pt x="40341" y="970430"/>
                      <a:pt x="40341" y="970430"/>
                    </a:cubicBezTo>
                    <a:cubicBezTo>
                      <a:pt x="35710" y="965797"/>
                      <a:pt x="33345" y="960945"/>
                      <a:pt x="24653" y="968189"/>
                    </a:cubicBezTo>
                    <a:cubicBezTo>
                      <a:pt x="22287" y="970161"/>
                      <a:pt x="24044" y="974541"/>
                      <a:pt x="22412" y="977153"/>
                    </a:cubicBezTo>
                    <a:cubicBezTo>
                      <a:pt x="20172" y="980737"/>
                      <a:pt x="16435" y="983130"/>
                      <a:pt x="13447" y="986118"/>
                    </a:cubicBezTo>
                    <a:cubicBezTo>
                      <a:pt x="4819" y="994746"/>
                      <a:pt x="9361" y="991083"/>
                      <a:pt x="0" y="997324"/>
                    </a:cubicBezTo>
                    <a:cubicBezTo>
                      <a:pt x="1774" y="1016840"/>
                      <a:pt x="-2105" y="1017664"/>
                      <a:pt x="6724" y="1028700"/>
                    </a:cubicBezTo>
                    <a:cubicBezTo>
                      <a:pt x="8044" y="1030350"/>
                      <a:pt x="9712" y="1031689"/>
                      <a:pt x="11206" y="1033183"/>
                    </a:cubicBezTo>
                    <a:cubicBezTo>
                      <a:pt x="17405" y="1051780"/>
                      <a:pt x="6995" y="1022515"/>
                      <a:pt x="22412" y="1053353"/>
                    </a:cubicBezTo>
                    <a:cubicBezTo>
                      <a:pt x="26545" y="1061620"/>
                      <a:pt x="27363" y="1065620"/>
                      <a:pt x="35859" y="1071283"/>
                    </a:cubicBezTo>
                    <a:cubicBezTo>
                      <a:pt x="40341" y="1074271"/>
                      <a:pt x="45497" y="1076438"/>
                      <a:pt x="49306" y="1080247"/>
                    </a:cubicBezTo>
                    <a:cubicBezTo>
                      <a:pt x="52920" y="1083861"/>
                      <a:pt x="55565" y="1087092"/>
                      <a:pt x="60512" y="1089212"/>
                    </a:cubicBezTo>
                    <a:cubicBezTo>
                      <a:pt x="63343" y="1090425"/>
                      <a:pt x="66489" y="1090706"/>
                      <a:pt x="69477" y="1091453"/>
                    </a:cubicBezTo>
                    <a:cubicBezTo>
                      <a:pt x="71718" y="1092947"/>
                      <a:pt x="73739" y="1094842"/>
                      <a:pt x="76200" y="1095936"/>
                    </a:cubicBezTo>
                    <a:cubicBezTo>
                      <a:pt x="82053" y="1098537"/>
                      <a:pt x="94050" y="1101979"/>
                      <a:pt x="100853" y="1102659"/>
                    </a:cubicBezTo>
                    <a:cubicBezTo>
                      <a:pt x="112028" y="1103776"/>
                      <a:pt x="123265" y="1104153"/>
                      <a:pt x="134471" y="1104900"/>
                    </a:cubicBezTo>
                    <a:cubicBezTo>
                      <a:pt x="163175" y="1114469"/>
                      <a:pt x="147578" y="1111036"/>
                      <a:pt x="181536" y="1113865"/>
                    </a:cubicBezTo>
                    <a:cubicBezTo>
                      <a:pt x="183777" y="1115359"/>
                      <a:pt x="186156" y="1116664"/>
                      <a:pt x="188259" y="1118347"/>
                    </a:cubicBezTo>
                    <a:cubicBezTo>
                      <a:pt x="189909" y="1119667"/>
                      <a:pt x="190983" y="1121658"/>
                      <a:pt x="192741" y="1122830"/>
                    </a:cubicBezTo>
                    <a:cubicBezTo>
                      <a:pt x="195521" y="1124683"/>
                      <a:pt x="198718" y="1125818"/>
                      <a:pt x="201706" y="1127312"/>
                    </a:cubicBezTo>
                    <a:cubicBezTo>
                      <a:pt x="209445" y="1135051"/>
                      <a:pt x="207810" y="1134050"/>
                      <a:pt x="217394" y="1140759"/>
                    </a:cubicBezTo>
                    <a:cubicBezTo>
                      <a:pt x="221807" y="1143848"/>
                      <a:pt x="225558" y="1148668"/>
                      <a:pt x="230841" y="1149724"/>
                    </a:cubicBezTo>
                    <a:lnTo>
                      <a:pt x="253253" y="1154206"/>
                    </a:lnTo>
                    <a:cubicBezTo>
                      <a:pt x="268941" y="1153459"/>
                      <a:pt x="284733" y="1153913"/>
                      <a:pt x="300318" y="1151965"/>
                    </a:cubicBezTo>
                    <a:cubicBezTo>
                      <a:pt x="302991" y="1151631"/>
                      <a:pt x="304519" y="1148429"/>
                      <a:pt x="307041" y="1147483"/>
                    </a:cubicBezTo>
                    <a:cubicBezTo>
                      <a:pt x="310608" y="1146145"/>
                      <a:pt x="314551" y="1146165"/>
                      <a:pt x="318247" y="1145241"/>
                    </a:cubicBezTo>
                    <a:cubicBezTo>
                      <a:pt x="320539" y="1144668"/>
                      <a:pt x="322730" y="1143747"/>
                      <a:pt x="324971" y="1143000"/>
                    </a:cubicBezTo>
                    <a:cubicBezTo>
                      <a:pt x="326465" y="1140759"/>
                      <a:pt x="328249" y="1138686"/>
                      <a:pt x="329453" y="1136277"/>
                    </a:cubicBezTo>
                    <a:cubicBezTo>
                      <a:pt x="330509" y="1134164"/>
                      <a:pt x="330383" y="1131519"/>
                      <a:pt x="331694" y="1129553"/>
                    </a:cubicBezTo>
                    <a:cubicBezTo>
                      <a:pt x="333452" y="1126916"/>
                      <a:pt x="336389" y="1125265"/>
                      <a:pt x="338418" y="1122830"/>
                    </a:cubicBezTo>
                    <a:cubicBezTo>
                      <a:pt x="344905" y="1115045"/>
                      <a:pt x="342237" y="1115191"/>
                      <a:pt x="347383" y="1104900"/>
                    </a:cubicBezTo>
                    <a:cubicBezTo>
                      <a:pt x="348588" y="1102491"/>
                      <a:pt x="350112" y="1100222"/>
                      <a:pt x="351865" y="1098177"/>
                    </a:cubicBezTo>
                    <a:cubicBezTo>
                      <a:pt x="354615" y="1094968"/>
                      <a:pt x="360830" y="1089212"/>
                      <a:pt x="360830" y="1089212"/>
                    </a:cubicBezTo>
                    <a:cubicBezTo>
                      <a:pt x="361577" y="1073524"/>
                      <a:pt x="361767" y="1057799"/>
                      <a:pt x="363071" y="1042147"/>
                    </a:cubicBezTo>
                    <a:cubicBezTo>
                      <a:pt x="363267" y="1039793"/>
                      <a:pt x="365312" y="1037786"/>
                      <a:pt x="365312" y="1035424"/>
                    </a:cubicBezTo>
                    <a:cubicBezTo>
                      <a:pt x="365312" y="1026428"/>
                      <a:pt x="363966" y="1017481"/>
                      <a:pt x="363071" y="1008530"/>
                    </a:cubicBezTo>
                    <a:cubicBezTo>
                      <a:pt x="362354" y="1001358"/>
                      <a:pt x="360749" y="987312"/>
                      <a:pt x="358589" y="979394"/>
                    </a:cubicBezTo>
                    <a:cubicBezTo>
                      <a:pt x="357346" y="974836"/>
                      <a:pt x="355600" y="970429"/>
                      <a:pt x="354106" y="965947"/>
                    </a:cubicBezTo>
                    <a:lnTo>
                      <a:pt x="351865" y="959224"/>
                    </a:lnTo>
                    <a:cubicBezTo>
                      <a:pt x="353359" y="953995"/>
                      <a:pt x="354488" y="948647"/>
                      <a:pt x="356347" y="943536"/>
                    </a:cubicBezTo>
                    <a:cubicBezTo>
                      <a:pt x="357489" y="940396"/>
                      <a:pt x="359688" y="937711"/>
                      <a:pt x="360830" y="934571"/>
                    </a:cubicBezTo>
                    <a:cubicBezTo>
                      <a:pt x="362689" y="929460"/>
                      <a:pt x="363713" y="924081"/>
                      <a:pt x="365312" y="918883"/>
                    </a:cubicBezTo>
                    <a:cubicBezTo>
                      <a:pt x="366701" y="914367"/>
                      <a:pt x="368867" y="910069"/>
                      <a:pt x="369794" y="905436"/>
                    </a:cubicBezTo>
                    <a:cubicBezTo>
                      <a:pt x="372691" y="890954"/>
                      <a:pt x="370333" y="897637"/>
                      <a:pt x="376518" y="885265"/>
                    </a:cubicBezTo>
                    <a:cubicBezTo>
                      <a:pt x="392282" y="887016"/>
                      <a:pt x="393939" y="882948"/>
                      <a:pt x="401171" y="891989"/>
                    </a:cubicBezTo>
                    <a:cubicBezTo>
                      <a:pt x="402853" y="894092"/>
                      <a:pt x="404159" y="896471"/>
                      <a:pt x="405653" y="898712"/>
                    </a:cubicBezTo>
                    <a:cubicBezTo>
                      <a:pt x="395352" y="903862"/>
                      <a:pt x="400030" y="903194"/>
                      <a:pt x="392206" y="903194"/>
                    </a:cubicBezTo>
                    <a:lnTo>
                      <a:pt x="430306" y="898712"/>
                    </a:lnTo>
                    <a:cubicBezTo>
                      <a:pt x="436283" y="895724"/>
                      <a:pt x="442153" y="892512"/>
                      <a:pt x="448236" y="889747"/>
                    </a:cubicBezTo>
                    <a:cubicBezTo>
                      <a:pt x="450386" y="888769"/>
                      <a:pt x="452597" y="887506"/>
                      <a:pt x="454959" y="887506"/>
                    </a:cubicBezTo>
                    <a:cubicBezTo>
                      <a:pt x="459503" y="887506"/>
                      <a:pt x="463924" y="889000"/>
                      <a:pt x="468406" y="889747"/>
                    </a:cubicBezTo>
                    <a:cubicBezTo>
                      <a:pt x="469900" y="891241"/>
                      <a:pt x="471802" y="892418"/>
                      <a:pt x="472889" y="894230"/>
                    </a:cubicBezTo>
                    <a:cubicBezTo>
                      <a:pt x="474104" y="896256"/>
                      <a:pt x="474481" y="898682"/>
                      <a:pt x="475130" y="900953"/>
                    </a:cubicBezTo>
                    <a:cubicBezTo>
                      <a:pt x="475976" y="903915"/>
                      <a:pt x="475662" y="907355"/>
                      <a:pt x="477371" y="909918"/>
                    </a:cubicBezTo>
                    <a:cubicBezTo>
                      <a:pt x="479812" y="913579"/>
                      <a:pt x="492990" y="917959"/>
                      <a:pt x="495300" y="918883"/>
                    </a:cubicBezTo>
                    <a:cubicBezTo>
                      <a:pt x="501277" y="918136"/>
                      <a:pt x="507843" y="919335"/>
                      <a:pt x="513230" y="916641"/>
                    </a:cubicBezTo>
                    <a:cubicBezTo>
                      <a:pt x="518900" y="913806"/>
                      <a:pt x="520663" y="905198"/>
                      <a:pt x="526677" y="903194"/>
                    </a:cubicBezTo>
                    <a:lnTo>
                      <a:pt x="540124" y="898712"/>
                    </a:lnTo>
                    <a:cubicBezTo>
                      <a:pt x="542365" y="896471"/>
                      <a:pt x="545089" y="894626"/>
                      <a:pt x="546847" y="891989"/>
                    </a:cubicBezTo>
                    <a:cubicBezTo>
                      <a:pt x="551165" y="885512"/>
                      <a:pt x="548249" y="878829"/>
                      <a:pt x="546847" y="871818"/>
                    </a:cubicBezTo>
                    <a:cubicBezTo>
                      <a:pt x="546243" y="868798"/>
                      <a:pt x="545353" y="865841"/>
                      <a:pt x="544606" y="862853"/>
                    </a:cubicBezTo>
                    <a:cubicBezTo>
                      <a:pt x="545353" y="850900"/>
                      <a:pt x="545229" y="838860"/>
                      <a:pt x="546847" y="826994"/>
                    </a:cubicBezTo>
                    <a:cubicBezTo>
                      <a:pt x="547485" y="822312"/>
                      <a:pt x="549972" y="818073"/>
                      <a:pt x="551330" y="813547"/>
                    </a:cubicBezTo>
                    <a:cubicBezTo>
                      <a:pt x="552215" y="810597"/>
                      <a:pt x="552824" y="807571"/>
                      <a:pt x="553571" y="804583"/>
                    </a:cubicBezTo>
                    <a:cubicBezTo>
                      <a:pt x="552824" y="797112"/>
                      <a:pt x="554437" y="789006"/>
                      <a:pt x="551330" y="782171"/>
                    </a:cubicBezTo>
                    <a:cubicBezTo>
                      <a:pt x="550055" y="779367"/>
                      <a:pt x="545327" y="780776"/>
                      <a:pt x="542365" y="779930"/>
                    </a:cubicBezTo>
                    <a:cubicBezTo>
                      <a:pt x="526716" y="775460"/>
                      <a:pt x="546729" y="779274"/>
                      <a:pt x="519953" y="775447"/>
                    </a:cubicBezTo>
                    <a:cubicBezTo>
                      <a:pt x="515471" y="773953"/>
                      <a:pt x="511166" y="771742"/>
                      <a:pt x="506506" y="770965"/>
                    </a:cubicBezTo>
                    <a:cubicBezTo>
                      <a:pt x="485653" y="767490"/>
                      <a:pt x="497581" y="769176"/>
                      <a:pt x="470647" y="766483"/>
                    </a:cubicBezTo>
                    <a:cubicBezTo>
                      <a:pt x="457770" y="753606"/>
                      <a:pt x="461111" y="760289"/>
                      <a:pt x="457200" y="748553"/>
                    </a:cubicBezTo>
                    <a:cubicBezTo>
                      <a:pt x="466898" y="719465"/>
                      <a:pt x="456141" y="737347"/>
                      <a:pt x="508747" y="737347"/>
                    </a:cubicBezTo>
                    <a:cubicBezTo>
                      <a:pt x="519521" y="737347"/>
                      <a:pt x="533534" y="734710"/>
                      <a:pt x="544606" y="732865"/>
                    </a:cubicBezTo>
                    <a:cubicBezTo>
                      <a:pt x="546100" y="731371"/>
                      <a:pt x="547147" y="729215"/>
                      <a:pt x="549089" y="728383"/>
                    </a:cubicBezTo>
                    <a:cubicBezTo>
                      <a:pt x="553322" y="726569"/>
                      <a:pt x="576879" y="724068"/>
                      <a:pt x="578224" y="723900"/>
                    </a:cubicBezTo>
                    <a:cubicBezTo>
                      <a:pt x="586301" y="721208"/>
                      <a:pt x="590789" y="718598"/>
                      <a:pt x="600636" y="723900"/>
                    </a:cubicBezTo>
                    <a:cubicBezTo>
                      <a:pt x="606217" y="726905"/>
                      <a:pt x="609601" y="732865"/>
                      <a:pt x="614083" y="737347"/>
                    </a:cubicBezTo>
                    <a:lnTo>
                      <a:pt x="618565" y="741830"/>
                    </a:lnTo>
                    <a:cubicBezTo>
                      <a:pt x="619312" y="744071"/>
                      <a:pt x="619750" y="746440"/>
                      <a:pt x="620806" y="748553"/>
                    </a:cubicBezTo>
                    <a:cubicBezTo>
                      <a:pt x="622011" y="750962"/>
                      <a:pt x="624343" y="752755"/>
                      <a:pt x="625289" y="755277"/>
                    </a:cubicBezTo>
                    <a:cubicBezTo>
                      <a:pt x="626627" y="758844"/>
                      <a:pt x="624638" y="764004"/>
                      <a:pt x="627530" y="766483"/>
                    </a:cubicBezTo>
                    <a:cubicBezTo>
                      <a:pt x="630980" y="769440"/>
                      <a:pt x="636495" y="767977"/>
                      <a:pt x="640977" y="768724"/>
                    </a:cubicBezTo>
                    <a:cubicBezTo>
                      <a:pt x="643218" y="770218"/>
                      <a:pt x="645120" y="772432"/>
                      <a:pt x="647700" y="773206"/>
                    </a:cubicBezTo>
                    <a:cubicBezTo>
                      <a:pt x="652760" y="774724"/>
                      <a:pt x="658664" y="773084"/>
                      <a:pt x="663389" y="775447"/>
                    </a:cubicBezTo>
                    <a:cubicBezTo>
                      <a:pt x="665502" y="776504"/>
                      <a:pt x="664483" y="780106"/>
                      <a:pt x="665630" y="782171"/>
                    </a:cubicBezTo>
                    <a:cubicBezTo>
                      <a:pt x="668246" y="786880"/>
                      <a:pt x="670785" y="791809"/>
                      <a:pt x="674594" y="795618"/>
                    </a:cubicBezTo>
                    <a:lnTo>
                      <a:pt x="683559" y="804583"/>
                    </a:lnTo>
                    <a:cubicBezTo>
                      <a:pt x="690283" y="803836"/>
                      <a:pt x="697512" y="805006"/>
                      <a:pt x="703730" y="802341"/>
                    </a:cubicBezTo>
                    <a:cubicBezTo>
                      <a:pt x="708585" y="800260"/>
                      <a:pt x="711201" y="794871"/>
                      <a:pt x="714936" y="791136"/>
                    </a:cubicBezTo>
                    <a:cubicBezTo>
                      <a:pt x="722172" y="783900"/>
                      <a:pt x="721852" y="784485"/>
                      <a:pt x="730624" y="773206"/>
                    </a:cubicBezTo>
                    <a:cubicBezTo>
                      <a:pt x="740520" y="760483"/>
                      <a:pt x="729874" y="771715"/>
                      <a:pt x="739589" y="762000"/>
                    </a:cubicBezTo>
                    <a:cubicBezTo>
                      <a:pt x="745755" y="743501"/>
                      <a:pt x="749113" y="731749"/>
                      <a:pt x="737347" y="802341"/>
                    </a:cubicBezTo>
                    <a:cubicBezTo>
                      <a:pt x="736904" y="804998"/>
                      <a:pt x="734201" y="806726"/>
                      <a:pt x="732865" y="809065"/>
                    </a:cubicBezTo>
                    <a:cubicBezTo>
                      <a:pt x="725630" y="821728"/>
                      <a:pt x="731889" y="814525"/>
                      <a:pt x="723900" y="822512"/>
                    </a:cubicBezTo>
                    <a:cubicBezTo>
                      <a:pt x="723313" y="824274"/>
                      <a:pt x="718807" y="837222"/>
                      <a:pt x="719418" y="838200"/>
                    </a:cubicBezTo>
                    <a:cubicBezTo>
                      <a:pt x="722273" y="842768"/>
                      <a:pt x="728383" y="844177"/>
                      <a:pt x="732865" y="847165"/>
                    </a:cubicBezTo>
                    <a:cubicBezTo>
                      <a:pt x="738841" y="846418"/>
                      <a:pt x="745025" y="846655"/>
                      <a:pt x="750794" y="844924"/>
                    </a:cubicBezTo>
                    <a:cubicBezTo>
                      <a:pt x="763747" y="841038"/>
                      <a:pt x="745672" y="837238"/>
                      <a:pt x="762000" y="842683"/>
                    </a:cubicBezTo>
                    <a:cubicBezTo>
                      <a:pt x="763494" y="844177"/>
                      <a:pt x="765163" y="845515"/>
                      <a:pt x="766483" y="847165"/>
                    </a:cubicBezTo>
                    <a:cubicBezTo>
                      <a:pt x="771211" y="853075"/>
                      <a:pt x="770840" y="856046"/>
                      <a:pt x="777689" y="860612"/>
                    </a:cubicBezTo>
                    <a:cubicBezTo>
                      <a:pt x="779655" y="861922"/>
                      <a:pt x="782171" y="862106"/>
                      <a:pt x="784412" y="862853"/>
                    </a:cubicBezTo>
                    <a:cubicBezTo>
                      <a:pt x="792630" y="862106"/>
                      <a:pt x="801178" y="863039"/>
                      <a:pt x="809065" y="860612"/>
                    </a:cubicBezTo>
                    <a:cubicBezTo>
                      <a:pt x="811639" y="859820"/>
                      <a:pt x="811864" y="855992"/>
                      <a:pt x="813547" y="853889"/>
                    </a:cubicBezTo>
                    <a:cubicBezTo>
                      <a:pt x="814867" y="852239"/>
                      <a:pt x="816710" y="851056"/>
                      <a:pt x="818030" y="849406"/>
                    </a:cubicBezTo>
                    <a:cubicBezTo>
                      <a:pt x="819713" y="847303"/>
                      <a:pt x="820409" y="844366"/>
                      <a:pt x="822512" y="842683"/>
                    </a:cubicBezTo>
                    <a:cubicBezTo>
                      <a:pt x="824357" y="841207"/>
                      <a:pt x="827123" y="841498"/>
                      <a:pt x="829236" y="840441"/>
                    </a:cubicBezTo>
                    <a:cubicBezTo>
                      <a:pt x="833132" y="838493"/>
                      <a:pt x="836956" y="836331"/>
                      <a:pt x="840441" y="833718"/>
                    </a:cubicBezTo>
                    <a:cubicBezTo>
                      <a:pt x="858611" y="820090"/>
                      <a:pt x="834756" y="833198"/>
                      <a:pt x="856130" y="822512"/>
                    </a:cubicBezTo>
                    <a:cubicBezTo>
                      <a:pt x="857624" y="820271"/>
                      <a:pt x="858708" y="817693"/>
                      <a:pt x="860612" y="815789"/>
                    </a:cubicBezTo>
                    <a:cubicBezTo>
                      <a:pt x="862517" y="813884"/>
                      <a:pt x="865842" y="813547"/>
                      <a:pt x="867336" y="811306"/>
                    </a:cubicBezTo>
                    <a:cubicBezTo>
                      <a:pt x="869045" y="808743"/>
                      <a:pt x="868830" y="805329"/>
                      <a:pt x="869577" y="802341"/>
                    </a:cubicBezTo>
                    <a:cubicBezTo>
                      <a:pt x="868083" y="800100"/>
                      <a:pt x="867163" y="797342"/>
                      <a:pt x="865094" y="795618"/>
                    </a:cubicBezTo>
                    <a:cubicBezTo>
                      <a:pt x="857496" y="789287"/>
                      <a:pt x="847269" y="790028"/>
                      <a:pt x="838200" y="788894"/>
                    </a:cubicBezTo>
                    <a:cubicBezTo>
                      <a:pt x="823067" y="783850"/>
                      <a:pt x="841693" y="789670"/>
                      <a:pt x="818030" y="784412"/>
                    </a:cubicBezTo>
                    <a:cubicBezTo>
                      <a:pt x="812093" y="783093"/>
                      <a:pt x="807823" y="780430"/>
                      <a:pt x="802341" y="777689"/>
                    </a:cubicBezTo>
                    <a:cubicBezTo>
                      <a:pt x="800847" y="775448"/>
                      <a:pt x="799583" y="773034"/>
                      <a:pt x="797859" y="770965"/>
                    </a:cubicBezTo>
                    <a:cubicBezTo>
                      <a:pt x="783469" y="753695"/>
                      <a:pt x="797791" y="774222"/>
                      <a:pt x="786653" y="757518"/>
                    </a:cubicBezTo>
                    <a:cubicBezTo>
                      <a:pt x="781020" y="740616"/>
                      <a:pt x="788619" y="761450"/>
                      <a:pt x="779930" y="744071"/>
                    </a:cubicBezTo>
                    <a:cubicBezTo>
                      <a:pt x="778874" y="741958"/>
                      <a:pt x="779106" y="739237"/>
                      <a:pt x="777689" y="737347"/>
                    </a:cubicBezTo>
                    <a:cubicBezTo>
                      <a:pt x="774520" y="733121"/>
                      <a:pt x="770218" y="729876"/>
                      <a:pt x="766483" y="726141"/>
                    </a:cubicBezTo>
                    <a:lnTo>
                      <a:pt x="762000" y="721659"/>
                    </a:lnTo>
                    <a:cubicBezTo>
                      <a:pt x="761253" y="719418"/>
                      <a:pt x="760815" y="717049"/>
                      <a:pt x="759759" y="714936"/>
                    </a:cubicBezTo>
                    <a:cubicBezTo>
                      <a:pt x="756931" y="709279"/>
                      <a:pt x="754965" y="707900"/>
                      <a:pt x="750794" y="703730"/>
                    </a:cubicBezTo>
                    <a:cubicBezTo>
                      <a:pt x="745161" y="686828"/>
                      <a:pt x="752760" y="707662"/>
                      <a:pt x="744071" y="690283"/>
                    </a:cubicBezTo>
                    <a:cubicBezTo>
                      <a:pt x="743015" y="688170"/>
                      <a:pt x="743203" y="685482"/>
                      <a:pt x="741830" y="683559"/>
                    </a:cubicBezTo>
                    <a:cubicBezTo>
                      <a:pt x="739374" y="680120"/>
                      <a:pt x="735209" y="678110"/>
                      <a:pt x="732865" y="674594"/>
                    </a:cubicBezTo>
                    <a:cubicBezTo>
                      <a:pt x="727211" y="666113"/>
                      <a:pt x="730288" y="669775"/>
                      <a:pt x="723900" y="663389"/>
                    </a:cubicBezTo>
                    <a:cubicBezTo>
                      <a:pt x="723153" y="661148"/>
                      <a:pt x="723330" y="658336"/>
                      <a:pt x="721659" y="656665"/>
                    </a:cubicBezTo>
                    <a:cubicBezTo>
                      <a:pt x="717850" y="652856"/>
                      <a:pt x="708212" y="647700"/>
                      <a:pt x="708212" y="647700"/>
                    </a:cubicBezTo>
                    <a:cubicBezTo>
                      <a:pt x="713690" y="625788"/>
                      <a:pt x="709278" y="630978"/>
                      <a:pt x="755277" y="640977"/>
                    </a:cubicBezTo>
                    <a:cubicBezTo>
                      <a:pt x="758927" y="641770"/>
                      <a:pt x="759609" y="647072"/>
                      <a:pt x="762000" y="649941"/>
                    </a:cubicBezTo>
                    <a:cubicBezTo>
                      <a:pt x="763353" y="651564"/>
                      <a:pt x="764989" y="652930"/>
                      <a:pt x="766483" y="654424"/>
                    </a:cubicBezTo>
                    <a:cubicBezTo>
                      <a:pt x="772315" y="671920"/>
                      <a:pt x="762759" y="646593"/>
                      <a:pt x="779930" y="672353"/>
                    </a:cubicBezTo>
                    <a:cubicBezTo>
                      <a:pt x="781424" y="674594"/>
                      <a:pt x="782507" y="677172"/>
                      <a:pt x="784412" y="679077"/>
                    </a:cubicBezTo>
                    <a:cubicBezTo>
                      <a:pt x="786317" y="680982"/>
                      <a:pt x="788797" y="682223"/>
                      <a:pt x="791136" y="683559"/>
                    </a:cubicBezTo>
                    <a:cubicBezTo>
                      <a:pt x="798890" y="687989"/>
                      <a:pt x="799281" y="687768"/>
                      <a:pt x="806824" y="690283"/>
                    </a:cubicBezTo>
                    <a:cubicBezTo>
                      <a:pt x="808318" y="693271"/>
                      <a:pt x="810107" y="696129"/>
                      <a:pt x="811306" y="699247"/>
                    </a:cubicBezTo>
                    <a:cubicBezTo>
                      <a:pt x="813850" y="705862"/>
                      <a:pt x="816311" y="712542"/>
                      <a:pt x="818030" y="719418"/>
                    </a:cubicBezTo>
                    <a:cubicBezTo>
                      <a:pt x="818777" y="722406"/>
                      <a:pt x="818562" y="725820"/>
                      <a:pt x="820271" y="728383"/>
                    </a:cubicBezTo>
                    <a:cubicBezTo>
                      <a:pt x="823201" y="732778"/>
                      <a:pt x="826352" y="738308"/>
                      <a:pt x="831477" y="739589"/>
                    </a:cubicBezTo>
                    <a:lnTo>
                      <a:pt x="840441" y="741830"/>
                    </a:lnTo>
                    <a:cubicBezTo>
                      <a:pt x="844176" y="741083"/>
                      <a:pt x="848953" y="742282"/>
                      <a:pt x="851647" y="739589"/>
                    </a:cubicBezTo>
                    <a:cubicBezTo>
                      <a:pt x="854341" y="736895"/>
                      <a:pt x="852313" y="731851"/>
                      <a:pt x="853889" y="728383"/>
                    </a:cubicBezTo>
                    <a:cubicBezTo>
                      <a:pt x="862120" y="710276"/>
                      <a:pt x="859791" y="719884"/>
                      <a:pt x="867336" y="710453"/>
                    </a:cubicBezTo>
                    <a:cubicBezTo>
                      <a:pt x="878651" y="696310"/>
                      <a:pt x="865473" y="710077"/>
                      <a:pt x="876300" y="699247"/>
                    </a:cubicBezTo>
                    <a:cubicBezTo>
                      <a:pt x="881671" y="677762"/>
                      <a:pt x="874583" y="704399"/>
                      <a:pt x="883024" y="679077"/>
                    </a:cubicBezTo>
                    <a:cubicBezTo>
                      <a:pt x="883998" y="676155"/>
                      <a:pt x="884518" y="673100"/>
                      <a:pt x="885265" y="670112"/>
                    </a:cubicBezTo>
                    <a:cubicBezTo>
                      <a:pt x="884518" y="666377"/>
                      <a:pt x="885137" y="662075"/>
                      <a:pt x="883024" y="658906"/>
                    </a:cubicBezTo>
                    <a:cubicBezTo>
                      <a:pt x="881713" y="656940"/>
                      <a:pt x="878592" y="657238"/>
                      <a:pt x="876300" y="656665"/>
                    </a:cubicBezTo>
                    <a:cubicBezTo>
                      <a:pt x="872604" y="655741"/>
                      <a:pt x="868829" y="655171"/>
                      <a:pt x="865094" y="654424"/>
                    </a:cubicBezTo>
                    <a:cubicBezTo>
                      <a:pt x="863600" y="652930"/>
                      <a:pt x="861699" y="651753"/>
                      <a:pt x="860612" y="649941"/>
                    </a:cubicBezTo>
                    <a:cubicBezTo>
                      <a:pt x="857304" y="644428"/>
                      <a:pt x="859065" y="640122"/>
                      <a:pt x="856130" y="634253"/>
                    </a:cubicBezTo>
                    <a:cubicBezTo>
                      <a:pt x="855185" y="632363"/>
                      <a:pt x="853141" y="631265"/>
                      <a:pt x="851647" y="629771"/>
                    </a:cubicBezTo>
                    <a:cubicBezTo>
                      <a:pt x="850900" y="627530"/>
                      <a:pt x="851076" y="624718"/>
                      <a:pt x="849406" y="623047"/>
                    </a:cubicBezTo>
                    <a:cubicBezTo>
                      <a:pt x="847736" y="621377"/>
                      <a:pt x="844796" y="621862"/>
                      <a:pt x="842683" y="620806"/>
                    </a:cubicBezTo>
                    <a:cubicBezTo>
                      <a:pt x="840274" y="619601"/>
                      <a:pt x="838435" y="617385"/>
                      <a:pt x="835959" y="616324"/>
                    </a:cubicBezTo>
                    <a:cubicBezTo>
                      <a:pt x="833128" y="615111"/>
                      <a:pt x="829966" y="614894"/>
                      <a:pt x="826994" y="614083"/>
                    </a:cubicBezTo>
                    <a:cubicBezTo>
                      <a:pt x="821747" y="612652"/>
                      <a:pt x="816535" y="611094"/>
                      <a:pt x="811306" y="609600"/>
                    </a:cubicBezTo>
                    <a:cubicBezTo>
                      <a:pt x="807564" y="603987"/>
                      <a:pt x="799070" y="595462"/>
                      <a:pt x="813547" y="589430"/>
                    </a:cubicBezTo>
                    <a:cubicBezTo>
                      <a:pt x="819792" y="586828"/>
                      <a:pt x="826994" y="590924"/>
                      <a:pt x="833718" y="591671"/>
                    </a:cubicBezTo>
                    <a:cubicBezTo>
                      <a:pt x="836706" y="592418"/>
                      <a:pt x="839799" y="592830"/>
                      <a:pt x="842683" y="593912"/>
                    </a:cubicBezTo>
                    <a:cubicBezTo>
                      <a:pt x="846670" y="595407"/>
                      <a:pt x="854824" y="599921"/>
                      <a:pt x="858371" y="602877"/>
                    </a:cubicBezTo>
                    <a:cubicBezTo>
                      <a:pt x="860806" y="604906"/>
                      <a:pt x="862853" y="607359"/>
                      <a:pt x="865094" y="609600"/>
                    </a:cubicBezTo>
                    <a:cubicBezTo>
                      <a:pt x="877794" y="608853"/>
                      <a:pt x="891539" y="612458"/>
                      <a:pt x="903194" y="607359"/>
                    </a:cubicBezTo>
                    <a:cubicBezTo>
                      <a:pt x="907357" y="605538"/>
                      <a:pt x="899704" y="598281"/>
                      <a:pt x="900953" y="593912"/>
                    </a:cubicBezTo>
                    <a:cubicBezTo>
                      <a:pt x="901602" y="591640"/>
                      <a:pt x="905436" y="592418"/>
                      <a:pt x="907677" y="591671"/>
                    </a:cubicBezTo>
                    <a:cubicBezTo>
                      <a:pt x="923365" y="592418"/>
                      <a:pt x="939340" y="590832"/>
                      <a:pt x="954741" y="593912"/>
                    </a:cubicBezTo>
                    <a:cubicBezTo>
                      <a:pt x="958885" y="594741"/>
                      <a:pt x="960718" y="599889"/>
                      <a:pt x="963706" y="602877"/>
                    </a:cubicBezTo>
                    <a:cubicBezTo>
                      <a:pt x="965947" y="605118"/>
                      <a:pt x="967955" y="607620"/>
                      <a:pt x="970430" y="609600"/>
                    </a:cubicBezTo>
                    <a:cubicBezTo>
                      <a:pt x="974165" y="612588"/>
                      <a:pt x="978254" y="615182"/>
                      <a:pt x="981636" y="618565"/>
                    </a:cubicBezTo>
                    <a:cubicBezTo>
                      <a:pt x="983541" y="620470"/>
                      <a:pt x="984624" y="623048"/>
                      <a:pt x="986118" y="625289"/>
                    </a:cubicBezTo>
                    <a:cubicBezTo>
                      <a:pt x="989853" y="623795"/>
                      <a:pt x="996052" y="624623"/>
                      <a:pt x="997324" y="620806"/>
                    </a:cubicBezTo>
                    <a:cubicBezTo>
                      <a:pt x="1001873" y="607158"/>
                      <a:pt x="996025" y="598191"/>
                      <a:pt x="988359" y="589430"/>
                    </a:cubicBezTo>
                    <a:cubicBezTo>
                      <a:pt x="975763" y="575035"/>
                      <a:pt x="984011" y="585056"/>
                      <a:pt x="972671" y="575983"/>
                    </a:cubicBezTo>
                    <a:cubicBezTo>
                      <a:pt x="971021" y="574663"/>
                      <a:pt x="970079" y="572445"/>
                      <a:pt x="968189" y="571500"/>
                    </a:cubicBezTo>
                    <a:cubicBezTo>
                      <a:pt x="963963" y="569387"/>
                      <a:pt x="959224" y="568512"/>
                      <a:pt x="954741" y="567018"/>
                    </a:cubicBezTo>
                    <a:lnTo>
                      <a:pt x="948018" y="564777"/>
                    </a:lnTo>
                    <a:cubicBezTo>
                      <a:pt x="945777" y="564030"/>
                      <a:pt x="943407" y="563593"/>
                      <a:pt x="941294" y="562536"/>
                    </a:cubicBezTo>
                    <a:lnTo>
                      <a:pt x="932330" y="558053"/>
                    </a:lnTo>
                    <a:cubicBezTo>
                      <a:pt x="933077" y="552077"/>
                      <a:pt x="931646" y="545389"/>
                      <a:pt x="934571" y="540124"/>
                    </a:cubicBezTo>
                    <a:cubicBezTo>
                      <a:pt x="936067" y="537431"/>
                      <a:pt x="940456" y="537883"/>
                      <a:pt x="943536" y="537883"/>
                    </a:cubicBezTo>
                    <a:cubicBezTo>
                      <a:pt x="949559" y="537883"/>
                      <a:pt x="955489" y="539377"/>
                      <a:pt x="961465" y="540124"/>
                    </a:cubicBezTo>
                    <a:cubicBezTo>
                      <a:pt x="963706" y="539377"/>
                      <a:pt x="967312" y="540077"/>
                      <a:pt x="968189" y="537883"/>
                    </a:cubicBezTo>
                    <a:cubicBezTo>
                      <a:pt x="969333" y="535023"/>
                      <a:pt x="966793" y="531880"/>
                      <a:pt x="965947" y="528918"/>
                    </a:cubicBezTo>
                    <a:cubicBezTo>
                      <a:pt x="962941" y="518399"/>
                      <a:pt x="964350" y="525193"/>
                      <a:pt x="959224" y="513230"/>
                    </a:cubicBezTo>
                    <a:cubicBezTo>
                      <a:pt x="957297" y="508733"/>
                      <a:pt x="955877" y="502084"/>
                      <a:pt x="954741" y="497541"/>
                    </a:cubicBezTo>
                    <a:cubicBezTo>
                      <a:pt x="953994" y="482600"/>
                      <a:pt x="959995" y="465665"/>
                      <a:pt x="952500" y="452718"/>
                    </a:cubicBezTo>
                    <a:cubicBezTo>
                      <a:pt x="948739" y="446221"/>
                      <a:pt x="937509" y="453817"/>
                      <a:pt x="930089" y="454959"/>
                    </a:cubicBezTo>
                    <a:cubicBezTo>
                      <a:pt x="927754" y="455318"/>
                      <a:pt x="925637" y="456551"/>
                      <a:pt x="923365" y="457200"/>
                    </a:cubicBezTo>
                    <a:cubicBezTo>
                      <a:pt x="920403" y="458046"/>
                      <a:pt x="917350" y="458556"/>
                      <a:pt x="914400" y="459441"/>
                    </a:cubicBezTo>
                    <a:cubicBezTo>
                      <a:pt x="887112" y="467628"/>
                      <a:pt x="912655" y="460999"/>
                      <a:pt x="891989" y="466165"/>
                    </a:cubicBezTo>
                    <a:cubicBezTo>
                      <a:pt x="890495" y="467659"/>
                      <a:pt x="888826" y="468997"/>
                      <a:pt x="887506" y="470647"/>
                    </a:cubicBezTo>
                    <a:cubicBezTo>
                      <a:pt x="885823" y="472750"/>
                      <a:pt x="885579" y="478223"/>
                      <a:pt x="883024" y="477371"/>
                    </a:cubicBezTo>
                    <a:cubicBezTo>
                      <a:pt x="880102" y="476397"/>
                      <a:pt x="881668" y="471356"/>
                      <a:pt x="880783" y="468406"/>
                    </a:cubicBezTo>
                    <a:cubicBezTo>
                      <a:pt x="872598" y="441124"/>
                      <a:pt x="879224" y="466657"/>
                      <a:pt x="874059" y="445994"/>
                    </a:cubicBezTo>
                    <a:cubicBezTo>
                      <a:pt x="885552" y="423010"/>
                      <a:pt x="873449" y="437806"/>
                      <a:pt x="900953" y="430306"/>
                    </a:cubicBezTo>
                    <a:cubicBezTo>
                      <a:pt x="902992" y="429750"/>
                      <a:pt x="903624" y="426911"/>
                      <a:pt x="905436" y="425824"/>
                    </a:cubicBezTo>
                    <a:cubicBezTo>
                      <a:pt x="907462" y="424609"/>
                      <a:pt x="909918" y="424330"/>
                      <a:pt x="912159" y="423583"/>
                    </a:cubicBezTo>
                    <a:cubicBezTo>
                      <a:pt x="913653" y="422089"/>
                      <a:pt x="914751" y="420045"/>
                      <a:pt x="916641" y="419100"/>
                    </a:cubicBezTo>
                    <a:cubicBezTo>
                      <a:pt x="919396" y="417722"/>
                      <a:pt x="922656" y="417744"/>
                      <a:pt x="925606" y="416859"/>
                    </a:cubicBezTo>
                    <a:cubicBezTo>
                      <a:pt x="930132" y="415501"/>
                      <a:pt x="934571" y="413871"/>
                      <a:pt x="939053" y="412377"/>
                    </a:cubicBezTo>
                    <a:lnTo>
                      <a:pt x="945777" y="410136"/>
                    </a:lnTo>
                    <a:cubicBezTo>
                      <a:pt x="966695" y="410883"/>
                      <a:pt x="987696" y="410361"/>
                      <a:pt x="1008530" y="412377"/>
                    </a:cubicBezTo>
                    <a:cubicBezTo>
                      <a:pt x="1013874" y="412894"/>
                      <a:pt x="1015810" y="418985"/>
                      <a:pt x="1019736" y="421341"/>
                    </a:cubicBezTo>
                    <a:cubicBezTo>
                      <a:pt x="1021762" y="422556"/>
                      <a:pt x="1024218" y="422836"/>
                      <a:pt x="1026459" y="423583"/>
                    </a:cubicBezTo>
                    <a:cubicBezTo>
                      <a:pt x="1029447" y="428065"/>
                      <a:pt x="1033720" y="431919"/>
                      <a:pt x="1035424" y="437030"/>
                    </a:cubicBezTo>
                    <a:cubicBezTo>
                      <a:pt x="1038937" y="447570"/>
                      <a:pt x="1036788" y="441560"/>
                      <a:pt x="1042147" y="454959"/>
                    </a:cubicBezTo>
                    <a:cubicBezTo>
                      <a:pt x="1041400" y="466165"/>
                      <a:pt x="1041146" y="477415"/>
                      <a:pt x="1039906" y="488577"/>
                    </a:cubicBezTo>
                    <a:cubicBezTo>
                      <a:pt x="1037397" y="511163"/>
                      <a:pt x="1027658" y="465038"/>
                      <a:pt x="1039906" y="522194"/>
                    </a:cubicBezTo>
                    <a:cubicBezTo>
                      <a:pt x="1040349" y="524260"/>
                      <a:pt x="1043121" y="524986"/>
                      <a:pt x="1044389" y="526677"/>
                    </a:cubicBezTo>
                    <a:cubicBezTo>
                      <a:pt x="1053635" y="539006"/>
                      <a:pt x="1052100" y="536366"/>
                      <a:pt x="1055594" y="546847"/>
                    </a:cubicBezTo>
                    <a:cubicBezTo>
                      <a:pt x="1056341" y="552077"/>
                      <a:pt x="1057138" y="557300"/>
                      <a:pt x="1057836" y="562536"/>
                    </a:cubicBezTo>
                    <a:cubicBezTo>
                      <a:pt x="1058632" y="568506"/>
                      <a:pt x="1059087" y="574524"/>
                      <a:pt x="1060077" y="580465"/>
                    </a:cubicBezTo>
                    <a:cubicBezTo>
                      <a:pt x="1060583" y="583503"/>
                      <a:pt x="1061767" y="586399"/>
                      <a:pt x="1062318" y="589430"/>
                    </a:cubicBezTo>
                    <a:cubicBezTo>
                      <a:pt x="1063263" y="594627"/>
                      <a:pt x="1063041" y="600058"/>
                      <a:pt x="1064559" y="605118"/>
                    </a:cubicBezTo>
                    <a:cubicBezTo>
                      <a:pt x="1065333" y="607698"/>
                      <a:pt x="1067836" y="609432"/>
                      <a:pt x="1069041" y="611841"/>
                    </a:cubicBezTo>
                    <a:cubicBezTo>
                      <a:pt x="1070651" y="615060"/>
                      <a:pt x="1072804" y="624652"/>
                      <a:pt x="1073524" y="627530"/>
                    </a:cubicBezTo>
                    <a:cubicBezTo>
                      <a:pt x="1076512" y="624542"/>
                      <a:pt x="1080437" y="622259"/>
                      <a:pt x="1082489" y="618565"/>
                    </a:cubicBezTo>
                    <a:cubicBezTo>
                      <a:pt x="1084339" y="615235"/>
                      <a:pt x="1084104" y="611116"/>
                      <a:pt x="1084730" y="607359"/>
                    </a:cubicBezTo>
                    <a:cubicBezTo>
                      <a:pt x="1086104" y="599114"/>
                      <a:pt x="1086949" y="588764"/>
                      <a:pt x="1089212" y="580465"/>
                    </a:cubicBezTo>
                    <a:cubicBezTo>
                      <a:pt x="1090962" y="574047"/>
                      <a:pt x="1091873" y="566318"/>
                      <a:pt x="1098177" y="562536"/>
                    </a:cubicBezTo>
                    <a:cubicBezTo>
                      <a:pt x="1100203" y="561321"/>
                      <a:pt x="1102659" y="561041"/>
                      <a:pt x="1104900" y="560294"/>
                    </a:cubicBezTo>
                    <a:cubicBezTo>
                      <a:pt x="1106394" y="558053"/>
                      <a:pt x="1108178" y="555980"/>
                      <a:pt x="1109383" y="553571"/>
                    </a:cubicBezTo>
                    <a:cubicBezTo>
                      <a:pt x="1115074" y="542189"/>
                      <a:pt x="1111193" y="525727"/>
                      <a:pt x="1109383" y="515471"/>
                    </a:cubicBezTo>
                    <a:cubicBezTo>
                      <a:pt x="1108915" y="512818"/>
                      <a:pt x="1106625" y="510816"/>
                      <a:pt x="1104900" y="508747"/>
                    </a:cubicBezTo>
                    <a:cubicBezTo>
                      <a:pt x="1099508" y="502276"/>
                      <a:pt x="1098064" y="501948"/>
                      <a:pt x="1091453" y="497541"/>
                    </a:cubicBezTo>
                    <a:cubicBezTo>
                      <a:pt x="1078603" y="478266"/>
                      <a:pt x="1094013" y="502659"/>
                      <a:pt x="1084730" y="484094"/>
                    </a:cubicBezTo>
                    <a:cubicBezTo>
                      <a:pt x="1083525" y="481685"/>
                      <a:pt x="1081741" y="479612"/>
                      <a:pt x="1080247" y="477371"/>
                    </a:cubicBezTo>
                    <a:cubicBezTo>
                      <a:pt x="1080994" y="465418"/>
                      <a:pt x="1081297" y="453429"/>
                      <a:pt x="1082489" y="441512"/>
                    </a:cubicBezTo>
                    <a:cubicBezTo>
                      <a:pt x="1082796" y="438447"/>
                      <a:pt x="1084179" y="435578"/>
                      <a:pt x="1084730" y="432547"/>
                    </a:cubicBezTo>
                    <a:cubicBezTo>
                      <a:pt x="1085675" y="427350"/>
                      <a:pt x="1085783" y="422006"/>
                      <a:pt x="1086971" y="416859"/>
                    </a:cubicBezTo>
                    <a:cubicBezTo>
                      <a:pt x="1088033" y="412255"/>
                      <a:pt x="1088832" y="407343"/>
                      <a:pt x="1091453" y="403412"/>
                    </a:cubicBezTo>
                    <a:cubicBezTo>
                      <a:pt x="1094441" y="398930"/>
                      <a:pt x="1098715" y="395076"/>
                      <a:pt x="1100418" y="389965"/>
                    </a:cubicBezTo>
                    <a:cubicBezTo>
                      <a:pt x="1101165" y="387724"/>
                      <a:pt x="1101209" y="385106"/>
                      <a:pt x="1102659" y="383241"/>
                    </a:cubicBezTo>
                    <a:cubicBezTo>
                      <a:pt x="1106551" y="378237"/>
                      <a:pt x="1116106" y="369794"/>
                      <a:pt x="1116106" y="369794"/>
                    </a:cubicBezTo>
                    <a:cubicBezTo>
                      <a:pt x="1122540" y="344058"/>
                      <a:pt x="1113543" y="375776"/>
                      <a:pt x="1122830" y="354106"/>
                    </a:cubicBezTo>
                    <a:cubicBezTo>
                      <a:pt x="1124043" y="351275"/>
                      <a:pt x="1124324" y="348129"/>
                      <a:pt x="1125071" y="345141"/>
                    </a:cubicBezTo>
                    <a:cubicBezTo>
                      <a:pt x="1120728" y="308219"/>
                      <a:pt x="1132644" y="310433"/>
                      <a:pt x="1113865" y="304800"/>
                    </a:cubicBezTo>
                    <a:cubicBezTo>
                      <a:pt x="1108656" y="303237"/>
                      <a:pt x="1103406" y="301812"/>
                      <a:pt x="1098177" y="300318"/>
                    </a:cubicBezTo>
                    <a:cubicBezTo>
                      <a:pt x="1099309" y="293525"/>
                      <a:pt x="1100262" y="276464"/>
                      <a:pt x="1109383" y="273424"/>
                    </a:cubicBezTo>
                    <a:cubicBezTo>
                      <a:pt x="1111624" y="272677"/>
                      <a:pt x="1113827" y="271805"/>
                      <a:pt x="1116106" y="271183"/>
                    </a:cubicBezTo>
                    <a:cubicBezTo>
                      <a:pt x="1122050" y="269562"/>
                      <a:pt x="1134036" y="266700"/>
                      <a:pt x="1134036" y="266700"/>
                    </a:cubicBezTo>
                    <a:cubicBezTo>
                      <a:pt x="1136277" y="265206"/>
                      <a:pt x="1138298" y="263312"/>
                      <a:pt x="1140759" y="262218"/>
                    </a:cubicBezTo>
                    <a:cubicBezTo>
                      <a:pt x="1145077" y="260299"/>
                      <a:pt x="1154206" y="257736"/>
                      <a:pt x="1154206" y="257736"/>
                    </a:cubicBezTo>
                    <a:cubicBezTo>
                      <a:pt x="1155700" y="256242"/>
                      <a:pt x="1157369" y="254903"/>
                      <a:pt x="1158689" y="253253"/>
                    </a:cubicBezTo>
                    <a:cubicBezTo>
                      <a:pt x="1160372" y="251150"/>
                      <a:pt x="1161068" y="248213"/>
                      <a:pt x="1163171" y="246530"/>
                    </a:cubicBezTo>
                    <a:cubicBezTo>
                      <a:pt x="1165016" y="245054"/>
                      <a:pt x="1167653" y="245036"/>
                      <a:pt x="1169894" y="244289"/>
                    </a:cubicBezTo>
                    <a:lnTo>
                      <a:pt x="1183341" y="246530"/>
                    </a:lnTo>
                    <a:cubicBezTo>
                      <a:pt x="1186513" y="253509"/>
                      <a:pt x="1178848" y="276823"/>
                      <a:pt x="1176618" y="284630"/>
                    </a:cubicBezTo>
                    <a:cubicBezTo>
                      <a:pt x="1175871" y="307789"/>
                      <a:pt x="1175699" y="330973"/>
                      <a:pt x="1174377" y="354106"/>
                    </a:cubicBezTo>
                    <a:cubicBezTo>
                      <a:pt x="1174201" y="357181"/>
                      <a:pt x="1173769" y="360459"/>
                      <a:pt x="1172136" y="363071"/>
                    </a:cubicBezTo>
                    <a:cubicBezTo>
                      <a:pt x="1169896" y="366655"/>
                      <a:pt x="1165515" y="368520"/>
                      <a:pt x="1163171" y="372036"/>
                    </a:cubicBezTo>
                    <a:cubicBezTo>
                      <a:pt x="1139749" y="407169"/>
                      <a:pt x="1175006" y="353007"/>
                      <a:pt x="1156447" y="385483"/>
                    </a:cubicBezTo>
                    <a:cubicBezTo>
                      <a:pt x="1154594" y="388726"/>
                      <a:pt x="1151965" y="391459"/>
                      <a:pt x="1149724" y="394447"/>
                    </a:cubicBezTo>
                    <a:cubicBezTo>
                      <a:pt x="1147590" y="400850"/>
                      <a:pt x="1146647" y="403108"/>
                      <a:pt x="1145241" y="410136"/>
                    </a:cubicBezTo>
                    <a:cubicBezTo>
                      <a:pt x="1141295" y="429863"/>
                      <a:pt x="1145121" y="417219"/>
                      <a:pt x="1140759" y="430306"/>
                    </a:cubicBezTo>
                    <a:cubicBezTo>
                      <a:pt x="1139916" y="441272"/>
                      <a:pt x="1136160" y="464725"/>
                      <a:pt x="1140759" y="477371"/>
                    </a:cubicBezTo>
                    <a:cubicBezTo>
                      <a:pt x="1141842" y="480350"/>
                      <a:pt x="1144731" y="482521"/>
                      <a:pt x="1147483" y="484094"/>
                    </a:cubicBezTo>
                    <a:cubicBezTo>
                      <a:pt x="1150157" y="485622"/>
                      <a:pt x="1153459" y="485589"/>
                      <a:pt x="1156447" y="486336"/>
                    </a:cubicBezTo>
                    <a:cubicBezTo>
                      <a:pt x="1159435" y="488577"/>
                      <a:pt x="1162071" y="491389"/>
                      <a:pt x="1165412" y="493059"/>
                    </a:cubicBezTo>
                    <a:cubicBezTo>
                      <a:pt x="1168167" y="494436"/>
                      <a:pt x="1171415" y="494454"/>
                      <a:pt x="1174377" y="495300"/>
                    </a:cubicBezTo>
                    <a:cubicBezTo>
                      <a:pt x="1176648" y="495949"/>
                      <a:pt x="1178859" y="496794"/>
                      <a:pt x="1181100" y="497541"/>
                    </a:cubicBezTo>
                    <a:lnTo>
                      <a:pt x="1196789" y="493059"/>
                    </a:lnTo>
                    <a:cubicBezTo>
                      <a:pt x="1199052" y="492380"/>
                      <a:pt x="1201547" y="492128"/>
                      <a:pt x="1203512" y="490818"/>
                    </a:cubicBezTo>
                    <a:cubicBezTo>
                      <a:pt x="1220299" y="479626"/>
                      <a:pt x="1200974" y="487181"/>
                      <a:pt x="1216959" y="481853"/>
                    </a:cubicBezTo>
                    <a:cubicBezTo>
                      <a:pt x="1219200" y="478865"/>
                      <a:pt x="1221292" y="475758"/>
                      <a:pt x="1223683" y="472889"/>
                    </a:cubicBezTo>
                    <a:cubicBezTo>
                      <a:pt x="1225036" y="471266"/>
                      <a:pt x="1227078" y="470218"/>
                      <a:pt x="1228165" y="468406"/>
                    </a:cubicBezTo>
                    <a:cubicBezTo>
                      <a:pt x="1236891" y="453862"/>
                      <a:pt x="1223532" y="468557"/>
                      <a:pt x="1234889" y="457200"/>
                    </a:cubicBezTo>
                    <a:cubicBezTo>
                      <a:pt x="1235636" y="445247"/>
                      <a:pt x="1228922" y="430062"/>
                      <a:pt x="1237130" y="421341"/>
                    </a:cubicBezTo>
                    <a:cubicBezTo>
                      <a:pt x="1244827" y="413163"/>
                      <a:pt x="1262295" y="426495"/>
                      <a:pt x="1270747" y="419100"/>
                    </a:cubicBezTo>
                    <a:cubicBezTo>
                      <a:pt x="1278077" y="412686"/>
                      <a:pt x="1270241" y="399310"/>
                      <a:pt x="1272989" y="389965"/>
                    </a:cubicBezTo>
                    <a:cubicBezTo>
                      <a:pt x="1275301" y="382103"/>
                      <a:pt x="1282596" y="380786"/>
                      <a:pt x="1288677" y="378759"/>
                    </a:cubicBezTo>
                    <a:cubicBezTo>
                      <a:pt x="1290918" y="376518"/>
                      <a:pt x="1292648" y="373608"/>
                      <a:pt x="1295400" y="372036"/>
                    </a:cubicBezTo>
                    <a:cubicBezTo>
                      <a:pt x="1298074" y="370508"/>
                      <a:pt x="1301443" y="370768"/>
                      <a:pt x="1304365" y="369794"/>
                    </a:cubicBezTo>
                    <a:cubicBezTo>
                      <a:pt x="1308182" y="368522"/>
                      <a:pt x="1311804" y="366725"/>
                      <a:pt x="1315571" y="365312"/>
                    </a:cubicBezTo>
                    <a:cubicBezTo>
                      <a:pt x="1322003" y="362900"/>
                      <a:pt x="1324192" y="362596"/>
                      <a:pt x="1331259" y="360830"/>
                    </a:cubicBezTo>
                    <a:cubicBezTo>
                      <a:pt x="1337870" y="356423"/>
                      <a:pt x="1339314" y="356095"/>
                      <a:pt x="1344706" y="349624"/>
                    </a:cubicBezTo>
                    <a:cubicBezTo>
                      <a:pt x="1360307" y="330904"/>
                      <a:pt x="1336273" y="355816"/>
                      <a:pt x="1355912" y="336177"/>
                    </a:cubicBezTo>
                    <a:cubicBezTo>
                      <a:pt x="1358374" y="328791"/>
                      <a:pt x="1357531" y="327977"/>
                      <a:pt x="1364877" y="322730"/>
                    </a:cubicBezTo>
                    <a:cubicBezTo>
                      <a:pt x="1367596" y="320788"/>
                      <a:pt x="1371204" y="320298"/>
                      <a:pt x="1373841" y="318247"/>
                    </a:cubicBezTo>
                    <a:cubicBezTo>
                      <a:pt x="1378011" y="315004"/>
                      <a:pt x="1381312" y="310776"/>
                      <a:pt x="1385047" y="307041"/>
                    </a:cubicBezTo>
                    <a:lnTo>
                      <a:pt x="1396253" y="295836"/>
                    </a:lnTo>
                    <a:lnTo>
                      <a:pt x="1400736" y="289112"/>
                    </a:lnTo>
                    <a:cubicBezTo>
                      <a:pt x="1406370" y="272211"/>
                      <a:pt x="1398769" y="293047"/>
                      <a:pt x="1407459" y="275665"/>
                    </a:cubicBezTo>
                    <a:cubicBezTo>
                      <a:pt x="1408515" y="273552"/>
                      <a:pt x="1408953" y="271182"/>
                      <a:pt x="1409700" y="268941"/>
                    </a:cubicBezTo>
                    <a:cubicBezTo>
                      <a:pt x="1408953" y="259229"/>
                      <a:pt x="1409821" y="249256"/>
                      <a:pt x="1407459" y="239806"/>
                    </a:cubicBezTo>
                    <a:cubicBezTo>
                      <a:pt x="1406690" y="236731"/>
                      <a:pt x="1402494" y="235720"/>
                      <a:pt x="1400736" y="233083"/>
                    </a:cubicBezTo>
                    <a:cubicBezTo>
                      <a:pt x="1399425" y="231117"/>
                      <a:pt x="1399641" y="228424"/>
                      <a:pt x="1398494" y="226359"/>
                    </a:cubicBezTo>
                    <a:cubicBezTo>
                      <a:pt x="1395878" y="221650"/>
                      <a:pt x="1391234" y="218022"/>
                      <a:pt x="1389530" y="212912"/>
                    </a:cubicBezTo>
                    <a:cubicBezTo>
                      <a:pt x="1388036" y="208430"/>
                      <a:pt x="1389273" y="201578"/>
                      <a:pt x="1385047" y="199465"/>
                    </a:cubicBezTo>
                    <a:cubicBezTo>
                      <a:pt x="1379071" y="196477"/>
                      <a:pt x="1372464" y="194509"/>
                      <a:pt x="1367118" y="190500"/>
                    </a:cubicBezTo>
                    <a:cubicBezTo>
                      <a:pt x="1354934" y="181363"/>
                      <a:pt x="1361621" y="185164"/>
                      <a:pt x="1346947" y="179294"/>
                    </a:cubicBezTo>
                    <a:cubicBezTo>
                      <a:pt x="1346524" y="178025"/>
                      <a:pt x="1338038" y="160587"/>
                      <a:pt x="1344706" y="156883"/>
                    </a:cubicBezTo>
                    <a:cubicBezTo>
                      <a:pt x="1349971" y="153958"/>
                      <a:pt x="1356659" y="155388"/>
                      <a:pt x="1362636" y="154641"/>
                    </a:cubicBezTo>
                    <a:cubicBezTo>
                      <a:pt x="1364877" y="153894"/>
                      <a:pt x="1367514" y="153876"/>
                      <a:pt x="1369359" y="152400"/>
                    </a:cubicBezTo>
                    <a:cubicBezTo>
                      <a:pt x="1374709" y="148120"/>
                      <a:pt x="1373377" y="144365"/>
                      <a:pt x="1376083" y="138953"/>
                    </a:cubicBezTo>
                    <a:cubicBezTo>
                      <a:pt x="1377288" y="136544"/>
                      <a:pt x="1379071" y="134471"/>
                      <a:pt x="1380565" y="132230"/>
                    </a:cubicBezTo>
                    <a:lnTo>
                      <a:pt x="1387289" y="112059"/>
                    </a:lnTo>
                    <a:cubicBezTo>
                      <a:pt x="1388036" y="109818"/>
                      <a:pt x="1388220" y="107302"/>
                      <a:pt x="1389530" y="105336"/>
                    </a:cubicBezTo>
                    <a:lnTo>
                      <a:pt x="1398494" y="91889"/>
                    </a:lnTo>
                    <a:cubicBezTo>
                      <a:pt x="1399988" y="89648"/>
                      <a:pt x="1401072" y="87070"/>
                      <a:pt x="1402977" y="85165"/>
                    </a:cubicBezTo>
                    <a:cubicBezTo>
                      <a:pt x="1405218" y="82924"/>
                      <a:pt x="1407754" y="80943"/>
                      <a:pt x="1409700" y="78441"/>
                    </a:cubicBezTo>
                    <a:cubicBezTo>
                      <a:pt x="1413007" y="74189"/>
                      <a:pt x="1414182" y="67982"/>
                      <a:pt x="1418665" y="64994"/>
                    </a:cubicBezTo>
                    <a:cubicBezTo>
                      <a:pt x="1420906" y="63500"/>
                      <a:pt x="1422980" y="61717"/>
                      <a:pt x="1425389" y="60512"/>
                    </a:cubicBezTo>
                    <a:cubicBezTo>
                      <a:pt x="1427502" y="59456"/>
                      <a:pt x="1432112" y="58271"/>
                      <a:pt x="1434353" y="56030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" name="Freeform 12">
                <a:extLst>
                  <a:ext uri="{FF2B5EF4-FFF2-40B4-BE49-F238E27FC236}">
                    <a16:creationId xmlns:a16="http://schemas.microsoft.com/office/drawing/2014/main" id="{5B5DCD91-BB1C-4615-AB60-D9BA1AD87C95}"/>
                  </a:ext>
                </a:extLst>
              </p:cNvPr>
              <p:cNvSpPr/>
              <p:nvPr/>
            </p:nvSpPr>
            <p:spPr>
              <a:xfrm>
                <a:off x="4618342" y="1965191"/>
                <a:ext cx="1409781" cy="1190630"/>
              </a:xfrm>
              <a:custGeom>
                <a:avLst/>
                <a:gdLst>
                  <a:gd name="connsiteX0" fmla="*/ 557257 w 1408893"/>
                  <a:gd name="connsiteY0" fmla="*/ 554421 h 1190297"/>
                  <a:gd name="connsiteX1" fmla="*/ 557257 w 1408893"/>
                  <a:gd name="connsiteY1" fmla="*/ 554421 h 1190297"/>
                  <a:gd name="connsiteX2" fmla="*/ 567767 w 1408893"/>
                  <a:gd name="connsiteY2" fmla="*/ 533400 h 1190297"/>
                  <a:gd name="connsiteX3" fmla="*/ 575650 w 1408893"/>
                  <a:gd name="connsiteY3" fmla="*/ 515007 h 1190297"/>
                  <a:gd name="connsiteX4" fmla="*/ 578278 w 1408893"/>
                  <a:gd name="connsiteY4" fmla="*/ 504497 h 1190297"/>
                  <a:gd name="connsiteX5" fmla="*/ 583533 w 1408893"/>
                  <a:gd name="connsiteY5" fmla="*/ 496614 h 1190297"/>
                  <a:gd name="connsiteX6" fmla="*/ 588788 w 1408893"/>
                  <a:gd name="connsiteY6" fmla="*/ 475594 h 1190297"/>
                  <a:gd name="connsiteX7" fmla="*/ 586160 w 1408893"/>
                  <a:gd name="connsiteY7" fmla="*/ 467711 h 1190297"/>
                  <a:gd name="connsiteX8" fmla="*/ 578278 w 1408893"/>
                  <a:gd name="connsiteY8" fmla="*/ 462456 h 1190297"/>
                  <a:gd name="connsiteX9" fmla="*/ 586160 w 1408893"/>
                  <a:gd name="connsiteY9" fmla="*/ 433552 h 1190297"/>
                  <a:gd name="connsiteX10" fmla="*/ 594043 w 1408893"/>
                  <a:gd name="connsiteY10" fmla="*/ 428297 h 1190297"/>
                  <a:gd name="connsiteX11" fmla="*/ 604553 w 1408893"/>
                  <a:gd name="connsiteY11" fmla="*/ 420414 h 1190297"/>
                  <a:gd name="connsiteX12" fmla="*/ 609809 w 1408893"/>
                  <a:gd name="connsiteY12" fmla="*/ 412532 h 1190297"/>
                  <a:gd name="connsiteX13" fmla="*/ 612436 w 1408893"/>
                  <a:gd name="connsiteY13" fmla="*/ 409904 h 1190297"/>
                  <a:gd name="connsiteX14" fmla="*/ 714912 w 1408893"/>
                  <a:gd name="connsiteY14" fmla="*/ 2628 h 1190297"/>
                  <a:gd name="connsiteX15" fmla="*/ 735933 w 1408893"/>
                  <a:gd name="connsiteY15" fmla="*/ 10511 h 1190297"/>
                  <a:gd name="connsiteX16" fmla="*/ 756953 w 1408893"/>
                  <a:gd name="connsiteY16" fmla="*/ 13138 h 1190297"/>
                  <a:gd name="connsiteX17" fmla="*/ 817388 w 1408893"/>
                  <a:gd name="connsiteY17" fmla="*/ 18394 h 1190297"/>
                  <a:gd name="connsiteX18" fmla="*/ 835781 w 1408893"/>
                  <a:gd name="connsiteY18" fmla="*/ 21021 h 1190297"/>
                  <a:gd name="connsiteX19" fmla="*/ 843664 w 1408893"/>
                  <a:gd name="connsiteY19" fmla="*/ 28904 h 1190297"/>
                  <a:gd name="connsiteX20" fmla="*/ 856802 w 1408893"/>
                  <a:gd name="connsiteY20" fmla="*/ 39414 h 1190297"/>
                  <a:gd name="connsiteX21" fmla="*/ 859429 w 1408893"/>
                  <a:gd name="connsiteY21" fmla="*/ 47297 h 1190297"/>
                  <a:gd name="connsiteX22" fmla="*/ 867312 w 1408893"/>
                  <a:gd name="connsiteY22" fmla="*/ 57807 h 1190297"/>
                  <a:gd name="connsiteX23" fmla="*/ 872567 w 1408893"/>
                  <a:gd name="connsiteY23" fmla="*/ 65690 h 1190297"/>
                  <a:gd name="connsiteX24" fmla="*/ 877822 w 1408893"/>
                  <a:gd name="connsiteY24" fmla="*/ 76200 h 1190297"/>
                  <a:gd name="connsiteX25" fmla="*/ 909353 w 1408893"/>
                  <a:gd name="connsiteY25" fmla="*/ 73573 h 1190297"/>
                  <a:gd name="connsiteX26" fmla="*/ 914609 w 1408893"/>
                  <a:gd name="connsiteY26" fmla="*/ 65690 h 1190297"/>
                  <a:gd name="connsiteX27" fmla="*/ 922491 w 1408893"/>
                  <a:gd name="connsiteY27" fmla="*/ 60435 h 1190297"/>
                  <a:gd name="connsiteX28" fmla="*/ 956650 w 1408893"/>
                  <a:gd name="connsiteY28" fmla="*/ 52552 h 1190297"/>
                  <a:gd name="connsiteX29" fmla="*/ 972415 w 1408893"/>
                  <a:gd name="connsiteY29" fmla="*/ 47297 h 1190297"/>
                  <a:gd name="connsiteX30" fmla="*/ 982926 w 1408893"/>
                  <a:gd name="connsiteY30" fmla="*/ 26276 h 1190297"/>
                  <a:gd name="connsiteX31" fmla="*/ 990809 w 1408893"/>
                  <a:gd name="connsiteY31" fmla="*/ 21021 h 1190297"/>
                  <a:gd name="connsiteX32" fmla="*/ 998691 w 1408893"/>
                  <a:gd name="connsiteY32" fmla="*/ 18394 h 1190297"/>
                  <a:gd name="connsiteX33" fmla="*/ 1038105 w 1408893"/>
                  <a:gd name="connsiteY33" fmla="*/ 15766 h 1190297"/>
                  <a:gd name="connsiteX34" fmla="*/ 1048615 w 1408893"/>
                  <a:gd name="connsiteY34" fmla="*/ 10511 h 1190297"/>
                  <a:gd name="connsiteX35" fmla="*/ 1085402 w 1408893"/>
                  <a:gd name="connsiteY35" fmla="*/ 15766 h 1190297"/>
                  <a:gd name="connsiteX36" fmla="*/ 1093284 w 1408893"/>
                  <a:gd name="connsiteY36" fmla="*/ 28904 h 1190297"/>
                  <a:gd name="connsiteX37" fmla="*/ 1098540 w 1408893"/>
                  <a:gd name="connsiteY37" fmla="*/ 34159 h 1190297"/>
                  <a:gd name="connsiteX38" fmla="*/ 1127443 w 1408893"/>
                  <a:gd name="connsiteY38" fmla="*/ 28904 h 1190297"/>
                  <a:gd name="connsiteX39" fmla="*/ 1137953 w 1408893"/>
                  <a:gd name="connsiteY39" fmla="*/ 13138 h 1190297"/>
                  <a:gd name="connsiteX40" fmla="*/ 1145836 w 1408893"/>
                  <a:gd name="connsiteY40" fmla="*/ 0 h 1190297"/>
                  <a:gd name="connsiteX41" fmla="*/ 1156346 w 1408893"/>
                  <a:gd name="connsiteY41" fmla="*/ 26276 h 1190297"/>
                  <a:gd name="connsiteX42" fmla="*/ 1161602 w 1408893"/>
                  <a:gd name="connsiteY42" fmla="*/ 65690 h 1190297"/>
                  <a:gd name="connsiteX43" fmla="*/ 1164229 w 1408893"/>
                  <a:gd name="connsiteY43" fmla="*/ 91966 h 1190297"/>
                  <a:gd name="connsiteX44" fmla="*/ 1166857 w 1408893"/>
                  <a:gd name="connsiteY44" fmla="*/ 123497 h 1190297"/>
                  <a:gd name="connsiteX45" fmla="*/ 1169484 w 1408893"/>
                  <a:gd name="connsiteY45" fmla="*/ 134007 h 1190297"/>
                  <a:gd name="connsiteX46" fmla="*/ 1182622 w 1408893"/>
                  <a:gd name="connsiteY46" fmla="*/ 162911 h 1190297"/>
                  <a:gd name="connsiteX47" fmla="*/ 1193133 w 1408893"/>
                  <a:gd name="connsiteY47" fmla="*/ 181304 h 1190297"/>
                  <a:gd name="connsiteX48" fmla="*/ 1195760 w 1408893"/>
                  <a:gd name="connsiteY48" fmla="*/ 191814 h 1190297"/>
                  <a:gd name="connsiteX49" fmla="*/ 1198388 w 1408893"/>
                  <a:gd name="connsiteY49" fmla="*/ 199697 h 1190297"/>
                  <a:gd name="connsiteX50" fmla="*/ 1201015 w 1408893"/>
                  <a:gd name="connsiteY50" fmla="*/ 212835 h 1190297"/>
                  <a:gd name="connsiteX51" fmla="*/ 1203643 w 1408893"/>
                  <a:gd name="connsiteY51" fmla="*/ 220718 h 1190297"/>
                  <a:gd name="connsiteX52" fmla="*/ 1208898 w 1408893"/>
                  <a:gd name="connsiteY52" fmla="*/ 241738 h 1190297"/>
                  <a:gd name="connsiteX53" fmla="*/ 1216781 w 1408893"/>
                  <a:gd name="connsiteY53" fmla="*/ 257504 h 1190297"/>
                  <a:gd name="connsiteX54" fmla="*/ 1232546 w 1408893"/>
                  <a:gd name="connsiteY54" fmla="*/ 278525 h 1190297"/>
                  <a:gd name="connsiteX55" fmla="*/ 1248312 w 1408893"/>
                  <a:gd name="connsiteY55" fmla="*/ 296918 h 1190297"/>
                  <a:gd name="connsiteX56" fmla="*/ 1253567 w 1408893"/>
                  <a:gd name="connsiteY56" fmla="*/ 304800 h 1190297"/>
                  <a:gd name="connsiteX57" fmla="*/ 1256195 w 1408893"/>
                  <a:gd name="connsiteY57" fmla="*/ 312683 h 1190297"/>
                  <a:gd name="connsiteX58" fmla="*/ 1264078 w 1408893"/>
                  <a:gd name="connsiteY58" fmla="*/ 317938 h 1190297"/>
                  <a:gd name="connsiteX59" fmla="*/ 1306119 w 1408893"/>
                  <a:gd name="connsiteY59" fmla="*/ 323194 h 1190297"/>
                  <a:gd name="connsiteX60" fmla="*/ 1332395 w 1408893"/>
                  <a:gd name="connsiteY60" fmla="*/ 338959 h 1190297"/>
                  <a:gd name="connsiteX61" fmla="*/ 1345533 w 1408893"/>
                  <a:gd name="connsiteY61" fmla="*/ 346842 h 1190297"/>
                  <a:gd name="connsiteX62" fmla="*/ 1350788 w 1408893"/>
                  <a:gd name="connsiteY62" fmla="*/ 354725 h 1190297"/>
                  <a:gd name="connsiteX63" fmla="*/ 1374436 w 1408893"/>
                  <a:gd name="connsiteY63" fmla="*/ 362607 h 1190297"/>
                  <a:gd name="connsiteX64" fmla="*/ 1384946 w 1408893"/>
                  <a:gd name="connsiteY64" fmla="*/ 365235 h 1190297"/>
                  <a:gd name="connsiteX65" fmla="*/ 1400712 w 1408893"/>
                  <a:gd name="connsiteY65" fmla="*/ 370490 h 1190297"/>
                  <a:gd name="connsiteX66" fmla="*/ 1405967 w 1408893"/>
                  <a:gd name="connsiteY66" fmla="*/ 381000 h 1190297"/>
                  <a:gd name="connsiteX67" fmla="*/ 1405967 w 1408893"/>
                  <a:gd name="connsiteY67" fmla="*/ 430925 h 1190297"/>
                  <a:gd name="connsiteX68" fmla="*/ 1398084 w 1408893"/>
                  <a:gd name="connsiteY68" fmla="*/ 433552 h 1190297"/>
                  <a:gd name="connsiteX69" fmla="*/ 1379691 w 1408893"/>
                  <a:gd name="connsiteY69" fmla="*/ 444063 h 1190297"/>
                  <a:gd name="connsiteX70" fmla="*/ 1371809 w 1408893"/>
                  <a:gd name="connsiteY70" fmla="*/ 446690 h 1190297"/>
                  <a:gd name="connsiteX71" fmla="*/ 1350788 w 1408893"/>
                  <a:gd name="connsiteY71" fmla="*/ 457200 h 1190297"/>
                  <a:gd name="connsiteX72" fmla="*/ 1345533 w 1408893"/>
                  <a:gd name="connsiteY72" fmla="*/ 462456 h 1190297"/>
                  <a:gd name="connsiteX73" fmla="*/ 1332395 w 1408893"/>
                  <a:gd name="connsiteY73" fmla="*/ 478221 h 1190297"/>
                  <a:gd name="connsiteX74" fmla="*/ 1321884 w 1408893"/>
                  <a:gd name="connsiteY74" fmla="*/ 480849 h 1190297"/>
                  <a:gd name="connsiteX75" fmla="*/ 1303491 w 1408893"/>
                  <a:gd name="connsiteY75" fmla="*/ 478221 h 1190297"/>
                  <a:gd name="connsiteX76" fmla="*/ 1292981 w 1408893"/>
                  <a:gd name="connsiteY76" fmla="*/ 475594 h 1190297"/>
                  <a:gd name="connsiteX77" fmla="*/ 1279843 w 1408893"/>
                  <a:gd name="connsiteY77" fmla="*/ 478221 h 1190297"/>
                  <a:gd name="connsiteX78" fmla="*/ 1271960 w 1408893"/>
                  <a:gd name="connsiteY78" fmla="*/ 499242 h 1190297"/>
                  <a:gd name="connsiteX79" fmla="*/ 1253567 w 1408893"/>
                  <a:gd name="connsiteY79" fmla="*/ 509752 h 1190297"/>
                  <a:gd name="connsiteX80" fmla="*/ 1222036 w 1408893"/>
                  <a:gd name="connsiteY80" fmla="*/ 507125 h 1190297"/>
                  <a:gd name="connsiteX81" fmla="*/ 1219409 w 1408893"/>
                  <a:gd name="connsiteY81" fmla="*/ 459828 h 1190297"/>
                  <a:gd name="connsiteX82" fmla="*/ 1214153 w 1408893"/>
                  <a:gd name="connsiteY82" fmla="*/ 454573 h 1190297"/>
                  <a:gd name="connsiteX83" fmla="*/ 1211526 w 1408893"/>
                  <a:gd name="connsiteY83" fmla="*/ 446690 h 1190297"/>
                  <a:gd name="connsiteX84" fmla="*/ 1195760 w 1408893"/>
                  <a:gd name="connsiteY84" fmla="*/ 433552 h 1190297"/>
                  <a:gd name="connsiteX85" fmla="*/ 1185250 w 1408893"/>
                  <a:gd name="connsiteY85" fmla="*/ 430925 h 1190297"/>
                  <a:gd name="connsiteX86" fmla="*/ 1179995 w 1408893"/>
                  <a:gd name="connsiteY86" fmla="*/ 415159 h 1190297"/>
                  <a:gd name="connsiteX87" fmla="*/ 1177367 w 1408893"/>
                  <a:gd name="connsiteY87" fmla="*/ 388883 h 1190297"/>
                  <a:gd name="connsiteX88" fmla="*/ 1166857 w 1408893"/>
                  <a:gd name="connsiteY88" fmla="*/ 383628 h 1190297"/>
                  <a:gd name="connsiteX89" fmla="*/ 1143209 w 1408893"/>
                  <a:gd name="connsiteY89" fmla="*/ 370490 h 1190297"/>
                  <a:gd name="connsiteX90" fmla="*/ 1135326 w 1408893"/>
                  <a:gd name="connsiteY90" fmla="*/ 362607 h 1190297"/>
                  <a:gd name="connsiteX91" fmla="*/ 1130071 w 1408893"/>
                  <a:gd name="connsiteY91" fmla="*/ 344214 h 1190297"/>
                  <a:gd name="connsiteX92" fmla="*/ 1109050 w 1408893"/>
                  <a:gd name="connsiteY92" fmla="*/ 346842 h 1190297"/>
                  <a:gd name="connsiteX93" fmla="*/ 1093284 w 1408893"/>
                  <a:gd name="connsiteY93" fmla="*/ 352097 h 1190297"/>
                  <a:gd name="connsiteX94" fmla="*/ 1085402 w 1408893"/>
                  <a:gd name="connsiteY94" fmla="*/ 354725 h 1190297"/>
                  <a:gd name="connsiteX95" fmla="*/ 1067009 w 1408893"/>
                  <a:gd name="connsiteY95" fmla="*/ 362607 h 1190297"/>
                  <a:gd name="connsiteX96" fmla="*/ 1061753 w 1408893"/>
                  <a:gd name="connsiteY96" fmla="*/ 367863 h 1190297"/>
                  <a:gd name="connsiteX97" fmla="*/ 1043360 w 1408893"/>
                  <a:gd name="connsiteY97" fmla="*/ 375745 h 1190297"/>
                  <a:gd name="connsiteX98" fmla="*/ 1032850 w 1408893"/>
                  <a:gd name="connsiteY98" fmla="*/ 381000 h 1190297"/>
                  <a:gd name="connsiteX99" fmla="*/ 1022340 w 1408893"/>
                  <a:gd name="connsiteY99" fmla="*/ 394138 h 1190297"/>
                  <a:gd name="connsiteX100" fmla="*/ 1019712 w 1408893"/>
                  <a:gd name="connsiteY100" fmla="*/ 409904 h 1190297"/>
                  <a:gd name="connsiteX101" fmla="*/ 1011829 w 1408893"/>
                  <a:gd name="connsiteY101" fmla="*/ 412532 h 1190297"/>
                  <a:gd name="connsiteX102" fmla="*/ 993436 w 1408893"/>
                  <a:gd name="connsiteY102" fmla="*/ 417787 h 1190297"/>
                  <a:gd name="connsiteX103" fmla="*/ 988181 w 1408893"/>
                  <a:gd name="connsiteY103" fmla="*/ 425669 h 1190297"/>
                  <a:gd name="connsiteX104" fmla="*/ 980298 w 1408893"/>
                  <a:gd name="connsiteY104" fmla="*/ 428297 h 1190297"/>
                  <a:gd name="connsiteX105" fmla="*/ 988181 w 1408893"/>
                  <a:gd name="connsiteY105" fmla="*/ 465083 h 1190297"/>
                  <a:gd name="connsiteX106" fmla="*/ 996064 w 1408893"/>
                  <a:gd name="connsiteY106" fmla="*/ 472966 h 1190297"/>
                  <a:gd name="connsiteX107" fmla="*/ 1006574 w 1408893"/>
                  <a:gd name="connsiteY107" fmla="*/ 486104 h 1190297"/>
                  <a:gd name="connsiteX108" fmla="*/ 1009202 w 1408893"/>
                  <a:gd name="connsiteY108" fmla="*/ 496614 h 1190297"/>
                  <a:gd name="connsiteX109" fmla="*/ 1022340 w 1408893"/>
                  <a:gd name="connsiteY109" fmla="*/ 515007 h 1190297"/>
                  <a:gd name="connsiteX110" fmla="*/ 1032850 w 1408893"/>
                  <a:gd name="connsiteY110" fmla="*/ 530773 h 1190297"/>
                  <a:gd name="connsiteX111" fmla="*/ 1030222 w 1408893"/>
                  <a:gd name="connsiteY111" fmla="*/ 538656 h 1190297"/>
                  <a:gd name="connsiteX112" fmla="*/ 1014457 w 1408893"/>
                  <a:gd name="connsiteY112" fmla="*/ 536028 h 1190297"/>
                  <a:gd name="connsiteX113" fmla="*/ 988181 w 1408893"/>
                  <a:gd name="connsiteY113" fmla="*/ 533400 h 1190297"/>
                  <a:gd name="connsiteX114" fmla="*/ 980298 w 1408893"/>
                  <a:gd name="connsiteY114" fmla="*/ 530773 h 1190297"/>
                  <a:gd name="connsiteX115" fmla="*/ 961905 w 1408893"/>
                  <a:gd name="connsiteY115" fmla="*/ 517635 h 1190297"/>
                  <a:gd name="connsiteX116" fmla="*/ 954022 w 1408893"/>
                  <a:gd name="connsiteY116" fmla="*/ 515007 h 1190297"/>
                  <a:gd name="connsiteX117" fmla="*/ 943512 w 1408893"/>
                  <a:gd name="connsiteY117" fmla="*/ 501869 h 1190297"/>
                  <a:gd name="connsiteX118" fmla="*/ 938257 w 1408893"/>
                  <a:gd name="connsiteY118" fmla="*/ 493987 h 1190297"/>
                  <a:gd name="connsiteX119" fmla="*/ 930374 w 1408893"/>
                  <a:gd name="connsiteY119" fmla="*/ 488732 h 1190297"/>
                  <a:gd name="connsiteX120" fmla="*/ 914609 w 1408893"/>
                  <a:gd name="connsiteY120" fmla="*/ 472966 h 1190297"/>
                  <a:gd name="connsiteX121" fmla="*/ 906726 w 1408893"/>
                  <a:gd name="connsiteY121" fmla="*/ 457200 h 1190297"/>
                  <a:gd name="connsiteX122" fmla="*/ 904098 w 1408893"/>
                  <a:gd name="connsiteY122" fmla="*/ 449318 h 1190297"/>
                  <a:gd name="connsiteX123" fmla="*/ 893588 w 1408893"/>
                  <a:gd name="connsiteY123" fmla="*/ 433552 h 1190297"/>
                  <a:gd name="connsiteX124" fmla="*/ 888333 w 1408893"/>
                  <a:gd name="connsiteY124" fmla="*/ 425669 h 1190297"/>
                  <a:gd name="connsiteX125" fmla="*/ 846291 w 1408893"/>
                  <a:gd name="connsiteY125" fmla="*/ 423042 h 1190297"/>
                  <a:gd name="connsiteX126" fmla="*/ 835781 w 1408893"/>
                  <a:gd name="connsiteY126" fmla="*/ 383628 h 1190297"/>
                  <a:gd name="connsiteX127" fmla="*/ 830526 w 1408893"/>
                  <a:gd name="connsiteY127" fmla="*/ 367863 h 1190297"/>
                  <a:gd name="connsiteX128" fmla="*/ 820015 w 1408893"/>
                  <a:gd name="connsiteY128" fmla="*/ 357352 h 1190297"/>
                  <a:gd name="connsiteX129" fmla="*/ 809505 w 1408893"/>
                  <a:gd name="connsiteY129" fmla="*/ 323194 h 1190297"/>
                  <a:gd name="connsiteX130" fmla="*/ 804250 w 1408893"/>
                  <a:gd name="connsiteY130" fmla="*/ 317938 h 1190297"/>
                  <a:gd name="connsiteX131" fmla="*/ 798995 w 1408893"/>
                  <a:gd name="connsiteY131" fmla="*/ 328449 h 1190297"/>
                  <a:gd name="connsiteX132" fmla="*/ 791112 w 1408893"/>
                  <a:gd name="connsiteY132" fmla="*/ 333704 h 1190297"/>
                  <a:gd name="connsiteX133" fmla="*/ 775346 w 1408893"/>
                  <a:gd name="connsiteY133" fmla="*/ 346842 h 1190297"/>
                  <a:gd name="connsiteX134" fmla="*/ 767464 w 1408893"/>
                  <a:gd name="connsiteY134" fmla="*/ 375745 h 1190297"/>
                  <a:gd name="connsiteX135" fmla="*/ 762209 w 1408893"/>
                  <a:gd name="connsiteY135" fmla="*/ 399394 h 1190297"/>
                  <a:gd name="connsiteX136" fmla="*/ 756953 w 1408893"/>
                  <a:gd name="connsiteY136" fmla="*/ 407276 h 1190297"/>
                  <a:gd name="connsiteX137" fmla="*/ 754326 w 1408893"/>
                  <a:gd name="connsiteY137" fmla="*/ 415159 h 1190297"/>
                  <a:gd name="connsiteX138" fmla="*/ 728050 w 1408893"/>
                  <a:gd name="connsiteY138" fmla="*/ 399394 h 1190297"/>
                  <a:gd name="connsiteX139" fmla="*/ 720167 w 1408893"/>
                  <a:gd name="connsiteY139" fmla="*/ 396766 h 1190297"/>
                  <a:gd name="connsiteX140" fmla="*/ 709657 w 1408893"/>
                  <a:gd name="connsiteY140" fmla="*/ 399394 h 1190297"/>
                  <a:gd name="connsiteX141" fmla="*/ 696519 w 1408893"/>
                  <a:gd name="connsiteY141" fmla="*/ 417787 h 1190297"/>
                  <a:gd name="connsiteX142" fmla="*/ 691264 w 1408893"/>
                  <a:gd name="connsiteY142" fmla="*/ 433552 h 1190297"/>
                  <a:gd name="connsiteX143" fmla="*/ 688636 w 1408893"/>
                  <a:gd name="connsiteY143" fmla="*/ 441435 h 1190297"/>
                  <a:gd name="connsiteX144" fmla="*/ 699146 w 1408893"/>
                  <a:gd name="connsiteY144" fmla="*/ 488732 h 1190297"/>
                  <a:gd name="connsiteX145" fmla="*/ 704402 w 1408893"/>
                  <a:gd name="connsiteY145" fmla="*/ 493987 h 1190297"/>
                  <a:gd name="connsiteX146" fmla="*/ 701774 w 1408893"/>
                  <a:gd name="connsiteY146" fmla="*/ 520263 h 1190297"/>
                  <a:gd name="connsiteX147" fmla="*/ 688636 w 1408893"/>
                  <a:gd name="connsiteY147" fmla="*/ 536028 h 1190297"/>
                  <a:gd name="connsiteX148" fmla="*/ 672871 w 1408893"/>
                  <a:gd name="connsiteY148" fmla="*/ 546538 h 1190297"/>
                  <a:gd name="connsiteX149" fmla="*/ 664988 w 1408893"/>
                  <a:gd name="connsiteY149" fmla="*/ 551794 h 1190297"/>
                  <a:gd name="connsiteX150" fmla="*/ 662360 w 1408893"/>
                  <a:gd name="connsiteY150" fmla="*/ 559676 h 1190297"/>
                  <a:gd name="connsiteX151" fmla="*/ 678126 w 1408893"/>
                  <a:gd name="connsiteY151" fmla="*/ 591207 h 1190297"/>
                  <a:gd name="connsiteX152" fmla="*/ 691264 w 1408893"/>
                  <a:gd name="connsiteY152" fmla="*/ 609600 h 1190297"/>
                  <a:gd name="connsiteX153" fmla="*/ 688636 w 1408893"/>
                  <a:gd name="connsiteY153" fmla="*/ 622738 h 1190297"/>
                  <a:gd name="connsiteX154" fmla="*/ 680753 w 1408893"/>
                  <a:gd name="connsiteY154" fmla="*/ 625366 h 1190297"/>
                  <a:gd name="connsiteX155" fmla="*/ 664988 w 1408893"/>
                  <a:gd name="connsiteY155" fmla="*/ 635876 h 1190297"/>
                  <a:gd name="connsiteX156" fmla="*/ 659733 w 1408893"/>
                  <a:gd name="connsiteY156" fmla="*/ 641132 h 1190297"/>
                  <a:gd name="connsiteX157" fmla="*/ 662360 w 1408893"/>
                  <a:gd name="connsiteY157" fmla="*/ 667407 h 1190297"/>
                  <a:gd name="connsiteX158" fmla="*/ 667615 w 1408893"/>
                  <a:gd name="connsiteY158" fmla="*/ 675290 h 1190297"/>
                  <a:gd name="connsiteX159" fmla="*/ 680753 w 1408893"/>
                  <a:gd name="connsiteY159" fmla="*/ 677918 h 1190297"/>
                  <a:gd name="connsiteX160" fmla="*/ 686009 w 1408893"/>
                  <a:gd name="connsiteY160" fmla="*/ 683173 h 1190297"/>
                  <a:gd name="connsiteX161" fmla="*/ 686009 w 1408893"/>
                  <a:gd name="connsiteY161" fmla="*/ 714704 h 1190297"/>
                  <a:gd name="connsiteX162" fmla="*/ 683381 w 1408893"/>
                  <a:gd name="connsiteY162" fmla="*/ 722587 h 1190297"/>
                  <a:gd name="connsiteX163" fmla="*/ 675498 w 1408893"/>
                  <a:gd name="connsiteY163" fmla="*/ 730469 h 1190297"/>
                  <a:gd name="connsiteX164" fmla="*/ 680753 w 1408893"/>
                  <a:gd name="connsiteY164" fmla="*/ 751490 h 1190297"/>
                  <a:gd name="connsiteX165" fmla="*/ 696519 w 1408893"/>
                  <a:gd name="connsiteY165" fmla="*/ 756745 h 1190297"/>
                  <a:gd name="connsiteX166" fmla="*/ 714912 w 1408893"/>
                  <a:gd name="connsiteY166" fmla="*/ 746235 h 1190297"/>
                  <a:gd name="connsiteX167" fmla="*/ 730678 w 1408893"/>
                  <a:gd name="connsiteY167" fmla="*/ 740980 h 1190297"/>
                  <a:gd name="connsiteX168" fmla="*/ 756953 w 1408893"/>
                  <a:gd name="connsiteY168" fmla="*/ 735725 h 1190297"/>
                  <a:gd name="connsiteX169" fmla="*/ 791112 w 1408893"/>
                  <a:gd name="connsiteY169" fmla="*/ 735725 h 1190297"/>
                  <a:gd name="connsiteX170" fmla="*/ 801622 w 1408893"/>
                  <a:gd name="connsiteY170" fmla="*/ 743607 h 1190297"/>
                  <a:gd name="connsiteX171" fmla="*/ 814760 w 1408893"/>
                  <a:gd name="connsiteY171" fmla="*/ 740980 h 1190297"/>
                  <a:gd name="connsiteX172" fmla="*/ 809505 w 1408893"/>
                  <a:gd name="connsiteY172" fmla="*/ 719959 h 1190297"/>
                  <a:gd name="connsiteX173" fmla="*/ 846291 w 1408893"/>
                  <a:gd name="connsiteY173" fmla="*/ 709449 h 1190297"/>
                  <a:gd name="connsiteX174" fmla="*/ 859429 w 1408893"/>
                  <a:gd name="connsiteY174" fmla="*/ 706821 h 1190297"/>
                  <a:gd name="connsiteX175" fmla="*/ 867312 w 1408893"/>
                  <a:gd name="connsiteY175" fmla="*/ 659525 h 1190297"/>
                  <a:gd name="connsiteX176" fmla="*/ 875195 w 1408893"/>
                  <a:gd name="connsiteY176" fmla="*/ 664780 h 1190297"/>
                  <a:gd name="connsiteX177" fmla="*/ 930374 w 1408893"/>
                  <a:gd name="connsiteY177" fmla="*/ 685800 h 1190297"/>
                  <a:gd name="connsiteX178" fmla="*/ 980298 w 1408893"/>
                  <a:gd name="connsiteY178" fmla="*/ 688428 h 1190297"/>
                  <a:gd name="connsiteX179" fmla="*/ 993436 w 1408893"/>
                  <a:gd name="connsiteY179" fmla="*/ 693683 h 1190297"/>
                  <a:gd name="connsiteX180" fmla="*/ 1009202 w 1408893"/>
                  <a:gd name="connsiteY180" fmla="*/ 701566 h 1190297"/>
                  <a:gd name="connsiteX181" fmla="*/ 1014457 w 1408893"/>
                  <a:gd name="connsiteY181" fmla="*/ 717332 h 1190297"/>
                  <a:gd name="connsiteX182" fmla="*/ 1019712 w 1408893"/>
                  <a:gd name="connsiteY182" fmla="*/ 725214 h 1190297"/>
                  <a:gd name="connsiteX183" fmla="*/ 1022340 w 1408893"/>
                  <a:gd name="connsiteY183" fmla="*/ 733097 h 1190297"/>
                  <a:gd name="connsiteX184" fmla="*/ 1027595 w 1408893"/>
                  <a:gd name="connsiteY184" fmla="*/ 743607 h 1190297"/>
                  <a:gd name="connsiteX185" fmla="*/ 1030222 w 1408893"/>
                  <a:gd name="connsiteY185" fmla="*/ 751490 h 1190297"/>
                  <a:gd name="connsiteX186" fmla="*/ 1038105 w 1408893"/>
                  <a:gd name="connsiteY186" fmla="*/ 759373 h 1190297"/>
                  <a:gd name="connsiteX187" fmla="*/ 1053871 w 1408893"/>
                  <a:gd name="connsiteY187" fmla="*/ 756745 h 1190297"/>
                  <a:gd name="connsiteX188" fmla="*/ 1059126 w 1408893"/>
                  <a:gd name="connsiteY188" fmla="*/ 735725 h 1190297"/>
                  <a:gd name="connsiteX189" fmla="*/ 1064381 w 1408893"/>
                  <a:gd name="connsiteY189" fmla="*/ 730469 h 1190297"/>
                  <a:gd name="connsiteX190" fmla="*/ 1069636 w 1408893"/>
                  <a:gd name="connsiteY190" fmla="*/ 706821 h 1190297"/>
                  <a:gd name="connsiteX191" fmla="*/ 1056498 w 1408893"/>
                  <a:gd name="connsiteY191" fmla="*/ 688428 h 1190297"/>
                  <a:gd name="connsiteX192" fmla="*/ 1098540 w 1408893"/>
                  <a:gd name="connsiteY192" fmla="*/ 683173 h 1190297"/>
                  <a:gd name="connsiteX193" fmla="*/ 1111678 w 1408893"/>
                  <a:gd name="connsiteY193" fmla="*/ 672663 h 1190297"/>
                  <a:gd name="connsiteX194" fmla="*/ 1119560 w 1408893"/>
                  <a:gd name="connsiteY194" fmla="*/ 670035 h 1190297"/>
                  <a:gd name="connsiteX195" fmla="*/ 1161602 w 1408893"/>
                  <a:gd name="connsiteY195" fmla="*/ 672663 h 1190297"/>
                  <a:gd name="connsiteX196" fmla="*/ 1164229 w 1408893"/>
                  <a:gd name="connsiteY196" fmla="*/ 680545 h 1190297"/>
                  <a:gd name="connsiteX197" fmla="*/ 1161602 w 1408893"/>
                  <a:gd name="connsiteY197" fmla="*/ 704194 h 1190297"/>
                  <a:gd name="connsiteX198" fmla="*/ 1158974 w 1408893"/>
                  <a:gd name="connsiteY198" fmla="*/ 735725 h 1190297"/>
                  <a:gd name="connsiteX199" fmla="*/ 1153719 w 1408893"/>
                  <a:gd name="connsiteY199" fmla="*/ 751490 h 1190297"/>
                  <a:gd name="connsiteX200" fmla="*/ 1145836 w 1408893"/>
                  <a:gd name="connsiteY200" fmla="*/ 767256 h 1190297"/>
                  <a:gd name="connsiteX201" fmla="*/ 1143209 w 1408893"/>
                  <a:gd name="connsiteY201" fmla="*/ 775138 h 1190297"/>
                  <a:gd name="connsiteX202" fmla="*/ 1137953 w 1408893"/>
                  <a:gd name="connsiteY202" fmla="*/ 796159 h 1190297"/>
                  <a:gd name="connsiteX203" fmla="*/ 1143209 w 1408893"/>
                  <a:gd name="connsiteY203" fmla="*/ 819807 h 1190297"/>
                  <a:gd name="connsiteX204" fmla="*/ 1148464 w 1408893"/>
                  <a:gd name="connsiteY204" fmla="*/ 825063 h 1190297"/>
                  <a:gd name="connsiteX205" fmla="*/ 1140581 w 1408893"/>
                  <a:gd name="connsiteY205" fmla="*/ 867104 h 1190297"/>
                  <a:gd name="connsiteX206" fmla="*/ 1130071 w 1408893"/>
                  <a:gd name="connsiteY206" fmla="*/ 869732 h 1190297"/>
                  <a:gd name="connsiteX207" fmla="*/ 1114305 w 1408893"/>
                  <a:gd name="connsiteY207" fmla="*/ 872359 h 1190297"/>
                  <a:gd name="connsiteX208" fmla="*/ 1077519 w 1408893"/>
                  <a:gd name="connsiteY208" fmla="*/ 880242 h 1190297"/>
                  <a:gd name="connsiteX209" fmla="*/ 1069636 w 1408893"/>
                  <a:gd name="connsiteY209" fmla="*/ 882869 h 1190297"/>
                  <a:gd name="connsiteX210" fmla="*/ 1051243 w 1408893"/>
                  <a:gd name="connsiteY210" fmla="*/ 890752 h 1190297"/>
                  <a:gd name="connsiteX211" fmla="*/ 1043360 w 1408893"/>
                  <a:gd name="connsiteY211" fmla="*/ 896007 h 1190297"/>
                  <a:gd name="connsiteX212" fmla="*/ 1019712 w 1408893"/>
                  <a:gd name="connsiteY212" fmla="*/ 903890 h 1190297"/>
                  <a:gd name="connsiteX213" fmla="*/ 1011829 w 1408893"/>
                  <a:gd name="connsiteY213" fmla="*/ 906518 h 1190297"/>
                  <a:gd name="connsiteX214" fmla="*/ 990809 w 1408893"/>
                  <a:gd name="connsiteY214" fmla="*/ 917028 h 1190297"/>
                  <a:gd name="connsiteX215" fmla="*/ 961905 w 1408893"/>
                  <a:gd name="connsiteY215" fmla="*/ 927538 h 1190297"/>
                  <a:gd name="connsiteX216" fmla="*/ 951395 w 1408893"/>
                  <a:gd name="connsiteY216" fmla="*/ 953814 h 1190297"/>
                  <a:gd name="connsiteX217" fmla="*/ 933002 w 1408893"/>
                  <a:gd name="connsiteY217" fmla="*/ 969580 h 1190297"/>
                  <a:gd name="connsiteX218" fmla="*/ 927746 w 1408893"/>
                  <a:gd name="connsiteY218" fmla="*/ 974835 h 1190297"/>
                  <a:gd name="connsiteX219" fmla="*/ 922491 w 1408893"/>
                  <a:gd name="connsiteY219" fmla="*/ 982718 h 1190297"/>
                  <a:gd name="connsiteX220" fmla="*/ 898843 w 1408893"/>
                  <a:gd name="connsiteY220" fmla="*/ 1001111 h 1190297"/>
                  <a:gd name="connsiteX221" fmla="*/ 893588 w 1408893"/>
                  <a:gd name="connsiteY221" fmla="*/ 1011621 h 1190297"/>
                  <a:gd name="connsiteX222" fmla="*/ 869940 w 1408893"/>
                  <a:gd name="connsiteY222" fmla="*/ 1032642 h 1190297"/>
                  <a:gd name="connsiteX223" fmla="*/ 864684 w 1408893"/>
                  <a:gd name="connsiteY223" fmla="*/ 1037897 h 1190297"/>
                  <a:gd name="connsiteX224" fmla="*/ 846291 w 1408893"/>
                  <a:gd name="connsiteY224" fmla="*/ 1040525 h 1190297"/>
                  <a:gd name="connsiteX225" fmla="*/ 806878 w 1408893"/>
                  <a:gd name="connsiteY225" fmla="*/ 1043152 h 1190297"/>
                  <a:gd name="connsiteX226" fmla="*/ 793740 w 1408893"/>
                  <a:gd name="connsiteY226" fmla="*/ 1051035 h 1190297"/>
                  <a:gd name="connsiteX227" fmla="*/ 785857 w 1408893"/>
                  <a:gd name="connsiteY227" fmla="*/ 1053663 h 1190297"/>
                  <a:gd name="connsiteX228" fmla="*/ 696519 w 1408893"/>
                  <a:gd name="connsiteY228" fmla="*/ 1056290 h 1190297"/>
                  <a:gd name="connsiteX229" fmla="*/ 688636 w 1408893"/>
                  <a:gd name="connsiteY229" fmla="*/ 1061545 h 1190297"/>
                  <a:gd name="connsiteX230" fmla="*/ 680753 w 1408893"/>
                  <a:gd name="connsiteY230" fmla="*/ 1064173 h 1190297"/>
                  <a:gd name="connsiteX231" fmla="*/ 659733 w 1408893"/>
                  <a:gd name="connsiteY231" fmla="*/ 1079938 h 1190297"/>
                  <a:gd name="connsiteX232" fmla="*/ 649222 w 1408893"/>
                  <a:gd name="connsiteY232" fmla="*/ 1093076 h 1190297"/>
                  <a:gd name="connsiteX233" fmla="*/ 636084 w 1408893"/>
                  <a:gd name="connsiteY233" fmla="*/ 1103587 h 1190297"/>
                  <a:gd name="connsiteX234" fmla="*/ 628202 w 1408893"/>
                  <a:gd name="connsiteY234" fmla="*/ 1119352 h 1190297"/>
                  <a:gd name="connsiteX235" fmla="*/ 622946 w 1408893"/>
                  <a:gd name="connsiteY235" fmla="*/ 1129863 h 1190297"/>
                  <a:gd name="connsiteX236" fmla="*/ 615064 w 1408893"/>
                  <a:gd name="connsiteY236" fmla="*/ 1132490 h 1190297"/>
                  <a:gd name="connsiteX237" fmla="*/ 604553 w 1408893"/>
                  <a:gd name="connsiteY237" fmla="*/ 1140373 h 1190297"/>
                  <a:gd name="connsiteX238" fmla="*/ 578278 w 1408893"/>
                  <a:gd name="connsiteY238" fmla="*/ 1129863 h 1190297"/>
                  <a:gd name="connsiteX239" fmla="*/ 562512 w 1408893"/>
                  <a:gd name="connsiteY239" fmla="*/ 1116725 h 1190297"/>
                  <a:gd name="connsiteX240" fmla="*/ 554629 w 1408893"/>
                  <a:gd name="connsiteY240" fmla="*/ 1100959 h 1190297"/>
                  <a:gd name="connsiteX241" fmla="*/ 546746 w 1408893"/>
                  <a:gd name="connsiteY241" fmla="*/ 1085194 h 1190297"/>
                  <a:gd name="connsiteX242" fmla="*/ 544119 w 1408893"/>
                  <a:gd name="connsiteY242" fmla="*/ 1074683 h 1190297"/>
                  <a:gd name="connsiteX243" fmla="*/ 538864 w 1408893"/>
                  <a:gd name="connsiteY243" fmla="*/ 1066800 h 1190297"/>
                  <a:gd name="connsiteX244" fmla="*/ 525726 w 1408893"/>
                  <a:gd name="connsiteY244" fmla="*/ 1048407 h 1190297"/>
                  <a:gd name="connsiteX245" fmla="*/ 509960 w 1408893"/>
                  <a:gd name="connsiteY245" fmla="*/ 1051035 h 1190297"/>
                  <a:gd name="connsiteX246" fmla="*/ 499450 w 1408893"/>
                  <a:gd name="connsiteY246" fmla="*/ 1066800 h 1190297"/>
                  <a:gd name="connsiteX247" fmla="*/ 486312 w 1408893"/>
                  <a:gd name="connsiteY247" fmla="*/ 1093076 h 1190297"/>
                  <a:gd name="connsiteX248" fmla="*/ 478429 w 1408893"/>
                  <a:gd name="connsiteY248" fmla="*/ 1111469 h 1190297"/>
                  <a:gd name="connsiteX249" fmla="*/ 473174 w 1408893"/>
                  <a:gd name="connsiteY249" fmla="*/ 1135118 h 1190297"/>
                  <a:gd name="connsiteX250" fmla="*/ 465291 w 1408893"/>
                  <a:gd name="connsiteY250" fmla="*/ 1140373 h 1190297"/>
                  <a:gd name="connsiteX251" fmla="*/ 462664 w 1408893"/>
                  <a:gd name="connsiteY251" fmla="*/ 1148256 h 1190297"/>
                  <a:gd name="connsiteX252" fmla="*/ 452153 w 1408893"/>
                  <a:gd name="connsiteY252" fmla="*/ 1164021 h 1190297"/>
                  <a:gd name="connsiteX253" fmla="*/ 449526 w 1408893"/>
                  <a:gd name="connsiteY253" fmla="*/ 1177159 h 1190297"/>
                  <a:gd name="connsiteX254" fmla="*/ 431133 w 1408893"/>
                  <a:gd name="connsiteY254" fmla="*/ 1190297 h 1190297"/>
                  <a:gd name="connsiteX255" fmla="*/ 415367 w 1408893"/>
                  <a:gd name="connsiteY255" fmla="*/ 1187669 h 1190297"/>
                  <a:gd name="connsiteX256" fmla="*/ 402229 w 1408893"/>
                  <a:gd name="connsiteY256" fmla="*/ 1174532 h 1190297"/>
                  <a:gd name="connsiteX257" fmla="*/ 381209 w 1408893"/>
                  <a:gd name="connsiteY257" fmla="*/ 1156138 h 1190297"/>
                  <a:gd name="connsiteX258" fmla="*/ 373326 w 1408893"/>
                  <a:gd name="connsiteY258" fmla="*/ 1145628 h 1190297"/>
                  <a:gd name="connsiteX259" fmla="*/ 368071 w 1408893"/>
                  <a:gd name="connsiteY259" fmla="*/ 1137745 h 1190297"/>
                  <a:gd name="connsiteX260" fmla="*/ 362815 w 1408893"/>
                  <a:gd name="connsiteY260" fmla="*/ 1132490 h 1190297"/>
                  <a:gd name="connsiteX261" fmla="*/ 352305 w 1408893"/>
                  <a:gd name="connsiteY261" fmla="*/ 1116725 h 1190297"/>
                  <a:gd name="connsiteX262" fmla="*/ 349678 w 1408893"/>
                  <a:gd name="connsiteY262" fmla="*/ 1108842 h 1190297"/>
                  <a:gd name="connsiteX263" fmla="*/ 344422 w 1408893"/>
                  <a:gd name="connsiteY263" fmla="*/ 1100959 h 1190297"/>
                  <a:gd name="connsiteX264" fmla="*/ 341795 w 1408893"/>
                  <a:gd name="connsiteY264" fmla="*/ 1085194 h 1190297"/>
                  <a:gd name="connsiteX265" fmla="*/ 336540 w 1408893"/>
                  <a:gd name="connsiteY265" fmla="*/ 1079938 h 1190297"/>
                  <a:gd name="connsiteX266" fmla="*/ 333912 w 1408893"/>
                  <a:gd name="connsiteY266" fmla="*/ 1072056 h 1190297"/>
                  <a:gd name="connsiteX267" fmla="*/ 323402 w 1408893"/>
                  <a:gd name="connsiteY267" fmla="*/ 1056290 h 1190297"/>
                  <a:gd name="connsiteX268" fmla="*/ 312891 w 1408893"/>
                  <a:gd name="connsiteY268" fmla="*/ 1043152 h 1190297"/>
                  <a:gd name="connsiteX269" fmla="*/ 310264 w 1408893"/>
                  <a:gd name="connsiteY269" fmla="*/ 1035269 h 1190297"/>
                  <a:gd name="connsiteX270" fmla="*/ 305009 w 1408893"/>
                  <a:gd name="connsiteY270" fmla="*/ 1027387 h 1190297"/>
                  <a:gd name="connsiteX271" fmla="*/ 286615 w 1408893"/>
                  <a:gd name="connsiteY271" fmla="*/ 1011621 h 1190297"/>
                  <a:gd name="connsiteX272" fmla="*/ 278733 w 1408893"/>
                  <a:gd name="connsiteY272" fmla="*/ 1008994 h 1190297"/>
                  <a:gd name="connsiteX273" fmla="*/ 262967 w 1408893"/>
                  <a:gd name="connsiteY273" fmla="*/ 998483 h 1190297"/>
                  <a:gd name="connsiteX274" fmla="*/ 239319 w 1408893"/>
                  <a:gd name="connsiteY274" fmla="*/ 993228 h 1190297"/>
                  <a:gd name="connsiteX275" fmla="*/ 231436 w 1408893"/>
                  <a:gd name="connsiteY275" fmla="*/ 987973 h 1190297"/>
                  <a:gd name="connsiteX276" fmla="*/ 223553 w 1408893"/>
                  <a:gd name="connsiteY276" fmla="*/ 985345 h 1190297"/>
                  <a:gd name="connsiteX277" fmla="*/ 207788 w 1408893"/>
                  <a:gd name="connsiteY277" fmla="*/ 974835 h 1190297"/>
                  <a:gd name="connsiteX278" fmla="*/ 197278 w 1408893"/>
                  <a:gd name="connsiteY278" fmla="*/ 966952 h 1190297"/>
                  <a:gd name="connsiteX279" fmla="*/ 189395 w 1408893"/>
                  <a:gd name="connsiteY279" fmla="*/ 964325 h 1190297"/>
                  <a:gd name="connsiteX280" fmla="*/ 184140 w 1408893"/>
                  <a:gd name="connsiteY280" fmla="*/ 959069 h 1190297"/>
                  <a:gd name="connsiteX281" fmla="*/ 168374 w 1408893"/>
                  <a:gd name="connsiteY281" fmla="*/ 951187 h 1190297"/>
                  <a:gd name="connsiteX282" fmla="*/ 149981 w 1408893"/>
                  <a:gd name="connsiteY282" fmla="*/ 940676 h 1190297"/>
                  <a:gd name="connsiteX283" fmla="*/ 134215 w 1408893"/>
                  <a:gd name="connsiteY283" fmla="*/ 930166 h 1190297"/>
                  <a:gd name="connsiteX284" fmla="*/ 121078 w 1408893"/>
                  <a:gd name="connsiteY284" fmla="*/ 914400 h 1190297"/>
                  <a:gd name="connsiteX285" fmla="*/ 107940 w 1408893"/>
                  <a:gd name="connsiteY285" fmla="*/ 901263 h 1190297"/>
                  <a:gd name="connsiteX286" fmla="*/ 102684 w 1408893"/>
                  <a:gd name="connsiteY286" fmla="*/ 890752 h 1190297"/>
                  <a:gd name="connsiteX287" fmla="*/ 97429 w 1408893"/>
                  <a:gd name="connsiteY287" fmla="*/ 877614 h 1190297"/>
                  <a:gd name="connsiteX288" fmla="*/ 92174 w 1408893"/>
                  <a:gd name="connsiteY288" fmla="*/ 869732 h 1190297"/>
                  <a:gd name="connsiteX289" fmla="*/ 86919 w 1408893"/>
                  <a:gd name="connsiteY289" fmla="*/ 856594 h 1190297"/>
                  <a:gd name="connsiteX290" fmla="*/ 81664 w 1408893"/>
                  <a:gd name="connsiteY290" fmla="*/ 832945 h 1190297"/>
                  <a:gd name="connsiteX291" fmla="*/ 76409 w 1408893"/>
                  <a:gd name="connsiteY291" fmla="*/ 811925 h 1190297"/>
                  <a:gd name="connsiteX292" fmla="*/ 65898 w 1408893"/>
                  <a:gd name="connsiteY292" fmla="*/ 798787 h 1190297"/>
                  <a:gd name="connsiteX293" fmla="*/ 58015 w 1408893"/>
                  <a:gd name="connsiteY293" fmla="*/ 790904 h 1190297"/>
                  <a:gd name="connsiteX294" fmla="*/ 44878 w 1408893"/>
                  <a:gd name="connsiteY294" fmla="*/ 780394 h 1190297"/>
                  <a:gd name="connsiteX295" fmla="*/ 36995 w 1408893"/>
                  <a:gd name="connsiteY295" fmla="*/ 775138 h 1190297"/>
                  <a:gd name="connsiteX296" fmla="*/ 18602 w 1408893"/>
                  <a:gd name="connsiteY296" fmla="*/ 767256 h 1190297"/>
                  <a:gd name="connsiteX297" fmla="*/ 13346 w 1408893"/>
                  <a:gd name="connsiteY297" fmla="*/ 762000 h 1190297"/>
                  <a:gd name="connsiteX298" fmla="*/ 5464 w 1408893"/>
                  <a:gd name="connsiteY298" fmla="*/ 756745 h 1190297"/>
                  <a:gd name="connsiteX299" fmla="*/ 209 w 1408893"/>
                  <a:gd name="connsiteY299" fmla="*/ 748863 h 1190297"/>
                  <a:gd name="connsiteX300" fmla="*/ 2836 w 1408893"/>
                  <a:gd name="connsiteY300" fmla="*/ 735725 h 1190297"/>
                  <a:gd name="connsiteX301" fmla="*/ 26484 w 1408893"/>
                  <a:gd name="connsiteY301" fmla="*/ 722587 h 1190297"/>
                  <a:gd name="connsiteX302" fmla="*/ 36995 w 1408893"/>
                  <a:gd name="connsiteY302" fmla="*/ 719959 h 1190297"/>
                  <a:gd name="connsiteX303" fmla="*/ 76409 w 1408893"/>
                  <a:gd name="connsiteY303" fmla="*/ 704194 h 1190297"/>
                  <a:gd name="connsiteX304" fmla="*/ 84291 w 1408893"/>
                  <a:gd name="connsiteY304" fmla="*/ 701566 h 1190297"/>
                  <a:gd name="connsiteX305" fmla="*/ 115822 w 1408893"/>
                  <a:gd name="connsiteY305" fmla="*/ 698938 h 1190297"/>
                  <a:gd name="connsiteX306" fmla="*/ 126333 w 1408893"/>
                  <a:gd name="connsiteY306" fmla="*/ 693683 h 1190297"/>
                  <a:gd name="connsiteX307" fmla="*/ 144726 w 1408893"/>
                  <a:gd name="connsiteY307" fmla="*/ 691056 h 1190297"/>
                  <a:gd name="connsiteX308" fmla="*/ 157864 w 1408893"/>
                  <a:gd name="connsiteY308" fmla="*/ 688428 h 1190297"/>
                  <a:gd name="connsiteX309" fmla="*/ 181512 w 1408893"/>
                  <a:gd name="connsiteY309" fmla="*/ 680545 h 1190297"/>
                  <a:gd name="connsiteX310" fmla="*/ 192022 w 1408893"/>
                  <a:gd name="connsiteY310" fmla="*/ 677918 h 1190297"/>
                  <a:gd name="connsiteX311" fmla="*/ 220926 w 1408893"/>
                  <a:gd name="connsiteY311" fmla="*/ 675290 h 1190297"/>
                  <a:gd name="connsiteX312" fmla="*/ 239319 w 1408893"/>
                  <a:gd name="connsiteY312" fmla="*/ 680545 h 1190297"/>
                  <a:gd name="connsiteX313" fmla="*/ 283988 w 1408893"/>
                  <a:gd name="connsiteY313" fmla="*/ 691056 h 1190297"/>
                  <a:gd name="connsiteX314" fmla="*/ 294498 w 1408893"/>
                  <a:gd name="connsiteY314" fmla="*/ 693683 h 1190297"/>
                  <a:gd name="connsiteX315" fmla="*/ 307636 w 1408893"/>
                  <a:gd name="connsiteY315" fmla="*/ 696311 h 1190297"/>
                  <a:gd name="connsiteX316" fmla="*/ 315519 w 1408893"/>
                  <a:gd name="connsiteY316" fmla="*/ 698938 h 1190297"/>
                  <a:gd name="connsiteX317" fmla="*/ 336540 w 1408893"/>
                  <a:gd name="connsiteY317" fmla="*/ 704194 h 1190297"/>
                  <a:gd name="connsiteX318" fmla="*/ 381209 w 1408893"/>
                  <a:gd name="connsiteY318" fmla="*/ 701566 h 1190297"/>
                  <a:gd name="connsiteX319" fmla="*/ 399602 w 1408893"/>
                  <a:gd name="connsiteY319" fmla="*/ 696311 h 1190297"/>
                  <a:gd name="connsiteX320" fmla="*/ 407484 w 1408893"/>
                  <a:gd name="connsiteY320" fmla="*/ 688428 h 1190297"/>
                  <a:gd name="connsiteX321" fmla="*/ 496822 w 1408893"/>
                  <a:gd name="connsiteY321" fmla="*/ 691056 h 1190297"/>
                  <a:gd name="connsiteX322" fmla="*/ 504705 w 1408893"/>
                  <a:gd name="connsiteY322" fmla="*/ 693683 h 1190297"/>
                  <a:gd name="connsiteX323" fmla="*/ 525726 w 1408893"/>
                  <a:gd name="connsiteY323" fmla="*/ 698938 h 1190297"/>
                  <a:gd name="connsiteX324" fmla="*/ 544119 w 1408893"/>
                  <a:gd name="connsiteY324" fmla="*/ 704194 h 1190297"/>
                  <a:gd name="connsiteX325" fmla="*/ 557257 w 1408893"/>
                  <a:gd name="connsiteY325" fmla="*/ 712076 h 1190297"/>
                  <a:gd name="connsiteX326" fmla="*/ 552002 w 1408893"/>
                  <a:gd name="connsiteY326" fmla="*/ 620111 h 1190297"/>
                  <a:gd name="connsiteX327" fmla="*/ 557257 w 1408893"/>
                  <a:gd name="connsiteY327" fmla="*/ 567559 h 1190297"/>
                  <a:gd name="connsiteX328" fmla="*/ 557257 w 1408893"/>
                  <a:gd name="connsiteY328" fmla="*/ 554421 h 119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408893" h="1190297">
                    <a:moveTo>
                      <a:pt x="557257" y="554421"/>
                    </a:moveTo>
                    <a:lnTo>
                      <a:pt x="557257" y="554421"/>
                    </a:lnTo>
                    <a:cubicBezTo>
                      <a:pt x="560760" y="547414"/>
                      <a:pt x="564955" y="540712"/>
                      <a:pt x="567767" y="533400"/>
                    </a:cubicBezTo>
                    <a:cubicBezTo>
                      <a:pt x="575551" y="513163"/>
                      <a:pt x="564647" y="526012"/>
                      <a:pt x="575650" y="515007"/>
                    </a:cubicBezTo>
                    <a:cubicBezTo>
                      <a:pt x="576526" y="511504"/>
                      <a:pt x="576855" y="507816"/>
                      <a:pt x="578278" y="504497"/>
                    </a:cubicBezTo>
                    <a:cubicBezTo>
                      <a:pt x="579522" y="501594"/>
                      <a:pt x="582454" y="499582"/>
                      <a:pt x="583533" y="496614"/>
                    </a:cubicBezTo>
                    <a:cubicBezTo>
                      <a:pt x="586001" y="489827"/>
                      <a:pt x="588788" y="475594"/>
                      <a:pt x="588788" y="475594"/>
                    </a:cubicBezTo>
                    <a:cubicBezTo>
                      <a:pt x="587912" y="472966"/>
                      <a:pt x="587890" y="469874"/>
                      <a:pt x="586160" y="467711"/>
                    </a:cubicBezTo>
                    <a:cubicBezTo>
                      <a:pt x="584187" y="465245"/>
                      <a:pt x="578897" y="465552"/>
                      <a:pt x="578278" y="462456"/>
                    </a:cubicBezTo>
                    <a:cubicBezTo>
                      <a:pt x="576465" y="453390"/>
                      <a:pt x="579149" y="440563"/>
                      <a:pt x="586160" y="433552"/>
                    </a:cubicBezTo>
                    <a:cubicBezTo>
                      <a:pt x="588393" y="431319"/>
                      <a:pt x="591473" y="430133"/>
                      <a:pt x="594043" y="428297"/>
                    </a:cubicBezTo>
                    <a:cubicBezTo>
                      <a:pt x="597607" y="425752"/>
                      <a:pt x="601456" y="423511"/>
                      <a:pt x="604553" y="420414"/>
                    </a:cubicBezTo>
                    <a:cubicBezTo>
                      <a:pt x="606786" y="418181"/>
                      <a:pt x="607914" y="415058"/>
                      <a:pt x="609809" y="412532"/>
                    </a:cubicBezTo>
                    <a:cubicBezTo>
                      <a:pt x="610552" y="411541"/>
                      <a:pt x="611560" y="410780"/>
                      <a:pt x="612436" y="409904"/>
                    </a:cubicBezTo>
                    <a:lnTo>
                      <a:pt x="714912" y="2628"/>
                    </a:lnTo>
                    <a:cubicBezTo>
                      <a:pt x="721919" y="5256"/>
                      <a:pt x="728673" y="8696"/>
                      <a:pt x="735933" y="10511"/>
                    </a:cubicBezTo>
                    <a:cubicBezTo>
                      <a:pt x="742783" y="12224"/>
                      <a:pt x="749974" y="12064"/>
                      <a:pt x="756953" y="13138"/>
                    </a:cubicBezTo>
                    <a:cubicBezTo>
                      <a:pt x="799025" y="19610"/>
                      <a:pt x="718077" y="12876"/>
                      <a:pt x="817388" y="18394"/>
                    </a:cubicBezTo>
                    <a:cubicBezTo>
                      <a:pt x="823519" y="19270"/>
                      <a:pt x="830031" y="18721"/>
                      <a:pt x="835781" y="21021"/>
                    </a:cubicBezTo>
                    <a:cubicBezTo>
                      <a:pt x="839231" y="22401"/>
                      <a:pt x="840809" y="26525"/>
                      <a:pt x="843664" y="28904"/>
                    </a:cubicBezTo>
                    <a:cubicBezTo>
                      <a:pt x="863563" y="45487"/>
                      <a:pt x="841502" y="24117"/>
                      <a:pt x="856802" y="39414"/>
                    </a:cubicBezTo>
                    <a:cubicBezTo>
                      <a:pt x="857678" y="42042"/>
                      <a:pt x="858055" y="44892"/>
                      <a:pt x="859429" y="47297"/>
                    </a:cubicBezTo>
                    <a:cubicBezTo>
                      <a:pt x="861602" y="51099"/>
                      <a:pt x="864767" y="54243"/>
                      <a:pt x="867312" y="57807"/>
                    </a:cubicBezTo>
                    <a:cubicBezTo>
                      <a:pt x="869148" y="60377"/>
                      <a:pt x="871000" y="62948"/>
                      <a:pt x="872567" y="65690"/>
                    </a:cubicBezTo>
                    <a:cubicBezTo>
                      <a:pt x="874510" y="69091"/>
                      <a:pt x="876070" y="72697"/>
                      <a:pt x="877822" y="76200"/>
                    </a:cubicBezTo>
                    <a:cubicBezTo>
                      <a:pt x="888332" y="75324"/>
                      <a:pt x="899212" y="76470"/>
                      <a:pt x="909353" y="73573"/>
                    </a:cubicBezTo>
                    <a:cubicBezTo>
                      <a:pt x="912390" y="72705"/>
                      <a:pt x="912376" y="67923"/>
                      <a:pt x="914609" y="65690"/>
                    </a:cubicBezTo>
                    <a:cubicBezTo>
                      <a:pt x="916842" y="63457"/>
                      <a:pt x="919605" y="61717"/>
                      <a:pt x="922491" y="60435"/>
                    </a:cubicBezTo>
                    <a:cubicBezTo>
                      <a:pt x="936158" y="54361"/>
                      <a:pt x="941689" y="54690"/>
                      <a:pt x="956650" y="52552"/>
                    </a:cubicBezTo>
                    <a:cubicBezTo>
                      <a:pt x="961905" y="50800"/>
                      <a:pt x="970663" y="52552"/>
                      <a:pt x="972415" y="47297"/>
                    </a:cubicBezTo>
                    <a:cubicBezTo>
                      <a:pt x="976588" y="34779"/>
                      <a:pt x="974589" y="32946"/>
                      <a:pt x="982926" y="26276"/>
                    </a:cubicBezTo>
                    <a:cubicBezTo>
                      <a:pt x="985392" y="24303"/>
                      <a:pt x="987984" y="22433"/>
                      <a:pt x="990809" y="21021"/>
                    </a:cubicBezTo>
                    <a:cubicBezTo>
                      <a:pt x="993286" y="19783"/>
                      <a:pt x="995939" y="18700"/>
                      <a:pt x="998691" y="18394"/>
                    </a:cubicBezTo>
                    <a:cubicBezTo>
                      <a:pt x="1011778" y="16940"/>
                      <a:pt x="1024967" y="16642"/>
                      <a:pt x="1038105" y="15766"/>
                    </a:cubicBezTo>
                    <a:cubicBezTo>
                      <a:pt x="1041608" y="14014"/>
                      <a:pt x="1044710" y="10811"/>
                      <a:pt x="1048615" y="10511"/>
                    </a:cubicBezTo>
                    <a:cubicBezTo>
                      <a:pt x="1057635" y="9817"/>
                      <a:pt x="1075223" y="13730"/>
                      <a:pt x="1085402" y="15766"/>
                    </a:cubicBezTo>
                    <a:cubicBezTo>
                      <a:pt x="1088029" y="20145"/>
                      <a:pt x="1090316" y="24748"/>
                      <a:pt x="1093284" y="28904"/>
                    </a:cubicBezTo>
                    <a:cubicBezTo>
                      <a:pt x="1094724" y="30920"/>
                      <a:pt x="1096063" y="34159"/>
                      <a:pt x="1098540" y="34159"/>
                    </a:cubicBezTo>
                    <a:cubicBezTo>
                      <a:pt x="1108332" y="34159"/>
                      <a:pt x="1117809" y="30656"/>
                      <a:pt x="1127443" y="28904"/>
                    </a:cubicBezTo>
                    <a:cubicBezTo>
                      <a:pt x="1130946" y="23649"/>
                      <a:pt x="1135955" y="19130"/>
                      <a:pt x="1137953" y="13138"/>
                    </a:cubicBezTo>
                    <a:cubicBezTo>
                      <a:pt x="1141365" y="2906"/>
                      <a:pt x="1138623" y="7215"/>
                      <a:pt x="1145836" y="0"/>
                    </a:cubicBezTo>
                    <a:cubicBezTo>
                      <a:pt x="1155832" y="9998"/>
                      <a:pt x="1151555" y="3917"/>
                      <a:pt x="1156346" y="26276"/>
                    </a:cubicBezTo>
                    <a:cubicBezTo>
                      <a:pt x="1158970" y="38519"/>
                      <a:pt x="1160333" y="53637"/>
                      <a:pt x="1161602" y="65690"/>
                    </a:cubicBezTo>
                    <a:cubicBezTo>
                      <a:pt x="1162523" y="74444"/>
                      <a:pt x="1163432" y="83200"/>
                      <a:pt x="1164229" y="91966"/>
                    </a:cubicBezTo>
                    <a:cubicBezTo>
                      <a:pt x="1165184" y="102469"/>
                      <a:pt x="1165549" y="113032"/>
                      <a:pt x="1166857" y="123497"/>
                    </a:cubicBezTo>
                    <a:cubicBezTo>
                      <a:pt x="1167305" y="127080"/>
                      <a:pt x="1168492" y="130535"/>
                      <a:pt x="1169484" y="134007"/>
                    </a:cubicBezTo>
                    <a:cubicBezTo>
                      <a:pt x="1172886" y="145914"/>
                      <a:pt x="1175692" y="149052"/>
                      <a:pt x="1182622" y="162911"/>
                    </a:cubicBezTo>
                    <a:cubicBezTo>
                      <a:pt x="1189286" y="176239"/>
                      <a:pt x="1185709" y="170167"/>
                      <a:pt x="1193133" y="181304"/>
                    </a:cubicBezTo>
                    <a:cubicBezTo>
                      <a:pt x="1194009" y="184807"/>
                      <a:pt x="1194768" y="188342"/>
                      <a:pt x="1195760" y="191814"/>
                    </a:cubicBezTo>
                    <a:cubicBezTo>
                      <a:pt x="1196521" y="194477"/>
                      <a:pt x="1197716" y="197010"/>
                      <a:pt x="1198388" y="199697"/>
                    </a:cubicBezTo>
                    <a:cubicBezTo>
                      <a:pt x="1199471" y="204030"/>
                      <a:pt x="1199932" y="208502"/>
                      <a:pt x="1201015" y="212835"/>
                    </a:cubicBezTo>
                    <a:cubicBezTo>
                      <a:pt x="1201687" y="215522"/>
                      <a:pt x="1202914" y="218046"/>
                      <a:pt x="1203643" y="220718"/>
                    </a:cubicBezTo>
                    <a:cubicBezTo>
                      <a:pt x="1205543" y="227686"/>
                      <a:pt x="1204892" y="235729"/>
                      <a:pt x="1208898" y="241738"/>
                    </a:cubicBezTo>
                    <a:cubicBezTo>
                      <a:pt x="1223958" y="264329"/>
                      <a:pt x="1205902" y="235746"/>
                      <a:pt x="1216781" y="257504"/>
                    </a:cubicBezTo>
                    <a:cubicBezTo>
                      <a:pt x="1220024" y="263990"/>
                      <a:pt x="1229160" y="273688"/>
                      <a:pt x="1232546" y="278525"/>
                    </a:cubicBezTo>
                    <a:cubicBezTo>
                      <a:pt x="1245024" y="296351"/>
                      <a:pt x="1234343" y="287606"/>
                      <a:pt x="1248312" y="296918"/>
                    </a:cubicBezTo>
                    <a:cubicBezTo>
                      <a:pt x="1250064" y="299545"/>
                      <a:pt x="1252155" y="301976"/>
                      <a:pt x="1253567" y="304800"/>
                    </a:cubicBezTo>
                    <a:cubicBezTo>
                      <a:pt x="1254806" y="307277"/>
                      <a:pt x="1254465" y="310520"/>
                      <a:pt x="1256195" y="312683"/>
                    </a:cubicBezTo>
                    <a:cubicBezTo>
                      <a:pt x="1258168" y="315149"/>
                      <a:pt x="1261253" y="316526"/>
                      <a:pt x="1264078" y="317938"/>
                    </a:cubicBezTo>
                    <a:cubicBezTo>
                      <a:pt x="1275424" y="323611"/>
                      <a:pt x="1299589" y="322692"/>
                      <a:pt x="1306119" y="323194"/>
                    </a:cubicBezTo>
                    <a:cubicBezTo>
                      <a:pt x="1324898" y="332584"/>
                      <a:pt x="1309145" y="324164"/>
                      <a:pt x="1332395" y="338959"/>
                    </a:cubicBezTo>
                    <a:cubicBezTo>
                      <a:pt x="1336704" y="341701"/>
                      <a:pt x="1345533" y="346842"/>
                      <a:pt x="1345533" y="346842"/>
                    </a:cubicBezTo>
                    <a:cubicBezTo>
                      <a:pt x="1347285" y="349470"/>
                      <a:pt x="1348555" y="352492"/>
                      <a:pt x="1350788" y="354725"/>
                    </a:cubicBezTo>
                    <a:cubicBezTo>
                      <a:pt x="1358438" y="362375"/>
                      <a:pt x="1363426" y="360405"/>
                      <a:pt x="1374436" y="362607"/>
                    </a:cubicBezTo>
                    <a:cubicBezTo>
                      <a:pt x="1377977" y="363315"/>
                      <a:pt x="1381487" y="364197"/>
                      <a:pt x="1384946" y="365235"/>
                    </a:cubicBezTo>
                    <a:cubicBezTo>
                      <a:pt x="1390252" y="366827"/>
                      <a:pt x="1400712" y="370490"/>
                      <a:pt x="1400712" y="370490"/>
                    </a:cubicBezTo>
                    <a:cubicBezTo>
                      <a:pt x="1402464" y="373993"/>
                      <a:pt x="1404841" y="377248"/>
                      <a:pt x="1405967" y="381000"/>
                    </a:cubicBezTo>
                    <a:cubicBezTo>
                      <a:pt x="1410261" y="395314"/>
                      <a:pt x="1409457" y="418712"/>
                      <a:pt x="1405967" y="430925"/>
                    </a:cubicBezTo>
                    <a:cubicBezTo>
                      <a:pt x="1405206" y="433588"/>
                      <a:pt x="1400712" y="432676"/>
                      <a:pt x="1398084" y="433552"/>
                    </a:cubicBezTo>
                    <a:cubicBezTo>
                      <a:pt x="1390169" y="438829"/>
                      <a:pt x="1389024" y="440063"/>
                      <a:pt x="1379691" y="444063"/>
                    </a:cubicBezTo>
                    <a:cubicBezTo>
                      <a:pt x="1377146" y="445154"/>
                      <a:pt x="1374330" y="445544"/>
                      <a:pt x="1371809" y="446690"/>
                    </a:cubicBezTo>
                    <a:cubicBezTo>
                      <a:pt x="1364677" y="449932"/>
                      <a:pt x="1350788" y="457200"/>
                      <a:pt x="1350788" y="457200"/>
                    </a:cubicBezTo>
                    <a:cubicBezTo>
                      <a:pt x="1349036" y="458952"/>
                      <a:pt x="1347081" y="460521"/>
                      <a:pt x="1345533" y="462456"/>
                    </a:cubicBezTo>
                    <a:cubicBezTo>
                      <a:pt x="1340951" y="468183"/>
                      <a:pt x="1339293" y="474280"/>
                      <a:pt x="1332395" y="478221"/>
                    </a:cubicBezTo>
                    <a:cubicBezTo>
                      <a:pt x="1329259" y="480013"/>
                      <a:pt x="1325388" y="479973"/>
                      <a:pt x="1321884" y="480849"/>
                    </a:cubicBezTo>
                    <a:cubicBezTo>
                      <a:pt x="1315753" y="479973"/>
                      <a:pt x="1309584" y="479329"/>
                      <a:pt x="1303491" y="478221"/>
                    </a:cubicBezTo>
                    <a:cubicBezTo>
                      <a:pt x="1299938" y="477575"/>
                      <a:pt x="1296592" y="475594"/>
                      <a:pt x="1292981" y="475594"/>
                    </a:cubicBezTo>
                    <a:cubicBezTo>
                      <a:pt x="1288515" y="475594"/>
                      <a:pt x="1284222" y="477345"/>
                      <a:pt x="1279843" y="478221"/>
                    </a:cubicBezTo>
                    <a:cubicBezTo>
                      <a:pt x="1278075" y="485292"/>
                      <a:pt x="1276867" y="493353"/>
                      <a:pt x="1271960" y="499242"/>
                    </a:cubicBezTo>
                    <a:cubicBezTo>
                      <a:pt x="1269306" y="502427"/>
                      <a:pt x="1256374" y="508349"/>
                      <a:pt x="1253567" y="509752"/>
                    </a:cubicBezTo>
                    <a:cubicBezTo>
                      <a:pt x="1243057" y="508876"/>
                      <a:pt x="1227992" y="515829"/>
                      <a:pt x="1222036" y="507125"/>
                    </a:cubicBezTo>
                    <a:cubicBezTo>
                      <a:pt x="1213120" y="494093"/>
                      <a:pt x="1221751" y="475443"/>
                      <a:pt x="1219409" y="459828"/>
                    </a:cubicBezTo>
                    <a:cubicBezTo>
                      <a:pt x="1219041" y="457378"/>
                      <a:pt x="1215905" y="456325"/>
                      <a:pt x="1214153" y="454573"/>
                    </a:cubicBezTo>
                    <a:cubicBezTo>
                      <a:pt x="1213277" y="451945"/>
                      <a:pt x="1213062" y="448995"/>
                      <a:pt x="1211526" y="446690"/>
                    </a:cubicBezTo>
                    <a:cubicBezTo>
                      <a:pt x="1209001" y="442902"/>
                      <a:pt x="1200284" y="435491"/>
                      <a:pt x="1195760" y="433552"/>
                    </a:cubicBezTo>
                    <a:cubicBezTo>
                      <a:pt x="1192441" y="432130"/>
                      <a:pt x="1188753" y="431801"/>
                      <a:pt x="1185250" y="430925"/>
                    </a:cubicBezTo>
                    <a:cubicBezTo>
                      <a:pt x="1183498" y="425670"/>
                      <a:pt x="1180546" y="420671"/>
                      <a:pt x="1179995" y="415159"/>
                    </a:cubicBezTo>
                    <a:cubicBezTo>
                      <a:pt x="1179119" y="406400"/>
                      <a:pt x="1180753" y="397008"/>
                      <a:pt x="1177367" y="388883"/>
                    </a:cubicBezTo>
                    <a:cubicBezTo>
                      <a:pt x="1175861" y="385267"/>
                      <a:pt x="1170216" y="385643"/>
                      <a:pt x="1166857" y="383628"/>
                    </a:cubicBezTo>
                    <a:cubicBezTo>
                      <a:pt x="1144268" y="370075"/>
                      <a:pt x="1159064" y="375776"/>
                      <a:pt x="1143209" y="370490"/>
                    </a:cubicBezTo>
                    <a:cubicBezTo>
                      <a:pt x="1140581" y="367862"/>
                      <a:pt x="1137387" y="365699"/>
                      <a:pt x="1135326" y="362607"/>
                    </a:cubicBezTo>
                    <a:cubicBezTo>
                      <a:pt x="1133816" y="360342"/>
                      <a:pt x="1130422" y="345620"/>
                      <a:pt x="1130071" y="344214"/>
                    </a:cubicBezTo>
                    <a:cubicBezTo>
                      <a:pt x="1123064" y="345090"/>
                      <a:pt x="1115955" y="345362"/>
                      <a:pt x="1109050" y="346842"/>
                    </a:cubicBezTo>
                    <a:cubicBezTo>
                      <a:pt x="1103633" y="348003"/>
                      <a:pt x="1098539" y="350345"/>
                      <a:pt x="1093284" y="352097"/>
                    </a:cubicBezTo>
                    <a:cubicBezTo>
                      <a:pt x="1090657" y="352973"/>
                      <a:pt x="1087879" y="353487"/>
                      <a:pt x="1085402" y="354725"/>
                    </a:cubicBezTo>
                    <a:cubicBezTo>
                      <a:pt x="1072414" y="361218"/>
                      <a:pt x="1078607" y="358741"/>
                      <a:pt x="1067009" y="362607"/>
                    </a:cubicBezTo>
                    <a:cubicBezTo>
                      <a:pt x="1065257" y="364359"/>
                      <a:pt x="1063815" y="366489"/>
                      <a:pt x="1061753" y="367863"/>
                    </a:cubicBezTo>
                    <a:cubicBezTo>
                      <a:pt x="1051293" y="374837"/>
                      <a:pt x="1053172" y="371540"/>
                      <a:pt x="1043360" y="375745"/>
                    </a:cubicBezTo>
                    <a:cubicBezTo>
                      <a:pt x="1039760" y="377288"/>
                      <a:pt x="1036353" y="379248"/>
                      <a:pt x="1032850" y="381000"/>
                    </a:cubicBezTo>
                    <a:cubicBezTo>
                      <a:pt x="1029264" y="384587"/>
                      <a:pt x="1023997" y="389168"/>
                      <a:pt x="1022340" y="394138"/>
                    </a:cubicBezTo>
                    <a:cubicBezTo>
                      <a:pt x="1020655" y="399192"/>
                      <a:pt x="1022355" y="405278"/>
                      <a:pt x="1019712" y="409904"/>
                    </a:cubicBezTo>
                    <a:cubicBezTo>
                      <a:pt x="1018338" y="412309"/>
                      <a:pt x="1014492" y="411771"/>
                      <a:pt x="1011829" y="412532"/>
                    </a:cubicBezTo>
                    <a:cubicBezTo>
                      <a:pt x="988733" y="419131"/>
                      <a:pt x="1012337" y="411486"/>
                      <a:pt x="993436" y="417787"/>
                    </a:cubicBezTo>
                    <a:cubicBezTo>
                      <a:pt x="991684" y="420414"/>
                      <a:pt x="990647" y="423696"/>
                      <a:pt x="988181" y="425669"/>
                    </a:cubicBezTo>
                    <a:cubicBezTo>
                      <a:pt x="986018" y="427399"/>
                      <a:pt x="980793" y="425572"/>
                      <a:pt x="980298" y="428297"/>
                    </a:cubicBezTo>
                    <a:cubicBezTo>
                      <a:pt x="978334" y="439101"/>
                      <a:pt x="981206" y="455319"/>
                      <a:pt x="988181" y="465083"/>
                    </a:cubicBezTo>
                    <a:cubicBezTo>
                      <a:pt x="990341" y="468107"/>
                      <a:pt x="993436" y="470338"/>
                      <a:pt x="996064" y="472966"/>
                    </a:cubicBezTo>
                    <a:cubicBezTo>
                      <a:pt x="1004650" y="498730"/>
                      <a:pt x="990731" y="462341"/>
                      <a:pt x="1006574" y="486104"/>
                    </a:cubicBezTo>
                    <a:cubicBezTo>
                      <a:pt x="1008577" y="489109"/>
                      <a:pt x="1007779" y="493295"/>
                      <a:pt x="1009202" y="496614"/>
                    </a:cubicBezTo>
                    <a:cubicBezTo>
                      <a:pt x="1010552" y="499765"/>
                      <a:pt x="1021345" y="513586"/>
                      <a:pt x="1022340" y="515007"/>
                    </a:cubicBezTo>
                    <a:cubicBezTo>
                      <a:pt x="1025962" y="520181"/>
                      <a:pt x="1032850" y="530773"/>
                      <a:pt x="1032850" y="530773"/>
                    </a:cubicBezTo>
                    <a:cubicBezTo>
                      <a:pt x="1031974" y="533401"/>
                      <a:pt x="1032885" y="537895"/>
                      <a:pt x="1030222" y="538656"/>
                    </a:cubicBezTo>
                    <a:cubicBezTo>
                      <a:pt x="1025099" y="540120"/>
                      <a:pt x="1019743" y="536689"/>
                      <a:pt x="1014457" y="536028"/>
                    </a:cubicBezTo>
                    <a:cubicBezTo>
                      <a:pt x="1005723" y="534936"/>
                      <a:pt x="996940" y="534276"/>
                      <a:pt x="988181" y="533400"/>
                    </a:cubicBezTo>
                    <a:cubicBezTo>
                      <a:pt x="985553" y="532524"/>
                      <a:pt x="982775" y="532012"/>
                      <a:pt x="980298" y="530773"/>
                    </a:cubicBezTo>
                    <a:cubicBezTo>
                      <a:pt x="972162" y="526706"/>
                      <a:pt x="970239" y="522397"/>
                      <a:pt x="961905" y="517635"/>
                    </a:cubicBezTo>
                    <a:cubicBezTo>
                      <a:pt x="959500" y="516261"/>
                      <a:pt x="956650" y="515883"/>
                      <a:pt x="954022" y="515007"/>
                    </a:cubicBezTo>
                    <a:cubicBezTo>
                      <a:pt x="937849" y="490749"/>
                      <a:pt x="958487" y="520589"/>
                      <a:pt x="943512" y="501869"/>
                    </a:cubicBezTo>
                    <a:cubicBezTo>
                      <a:pt x="941539" y="499403"/>
                      <a:pt x="940490" y="496220"/>
                      <a:pt x="938257" y="493987"/>
                    </a:cubicBezTo>
                    <a:cubicBezTo>
                      <a:pt x="936024" y="491754"/>
                      <a:pt x="932734" y="490830"/>
                      <a:pt x="930374" y="488732"/>
                    </a:cubicBezTo>
                    <a:cubicBezTo>
                      <a:pt x="924819" y="483794"/>
                      <a:pt x="914609" y="472966"/>
                      <a:pt x="914609" y="472966"/>
                    </a:cubicBezTo>
                    <a:cubicBezTo>
                      <a:pt x="908005" y="453155"/>
                      <a:pt x="916912" y="477572"/>
                      <a:pt x="906726" y="457200"/>
                    </a:cubicBezTo>
                    <a:cubicBezTo>
                      <a:pt x="905487" y="454723"/>
                      <a:pt x="905443" y="451739"/>
                      <a:pt x="904098" y="449318"/>
                    </a:cubicBezTo>
                    <a:cubicBezTo>
                      <a:pt x="901031" y="443797"/>
                      <a:pt x="897091" y="438807"/>
                      <a:pt x="893588" y="433552"/>
                    </a:cubicBezTo>
                    <a:cubicBezTo>
                      <a:pt x="891836" y="430924"/>
                      <a:pt x="891485" y="425866"/>
                      <a:pt x="888333" y="425669"/>
                    </a:cubicBezTo>
                    <a:lnTo>
                      <a:pt x="846291" y="423042"/>
                    </a:lnTo>
                    <a:cubicBezTo>
                      <a:pt x="834270" y="405009"/>
                      <a:pt x="844442" y="422605"/>
                      <a:pt x="835781" y="383628"/>
                    </a:cubicBezTo>
                    <a:cubicBezTo>
                      <a:pt x="834579" y="378221"/>
                      <a:pt x="834443" y="371780"/>
                      <a:pt x="830526" y="367863"/>
                    </a:cubicBezTo>
                    <a:lnTo>
                      <a:pt x="820015" y="357352"/>
                    </a:lnTo>
                    <a:cubicBezTo>
                      <a:pt x="819934" y="357069"/>
                      <a:pt x="810960" y="324649"/>
                      <a:pt x="809505" y="323194"/>
                    </a:cubicBezTo>
                    <a:lnTo>
                      <a:pt x="804250" y="317938"/>
                    </a:lnTo>
                    <a:cubicBezTo>
                      <a:pt x="802498" y="321442"/>
                      <a:pt x="801503" y="325440"/>
                      <a:pt x="798995" y="328449"/>
                    </a:cubicBezTo>
                    <a:cubicBezTo>
                      <a:pt x="796973" y="330875"/>
                      <a:pt x="793538" y="331682"/>
                      <a:pt x="791112" y="333704"/>
                    </a:cubicBezTo>
                    <a:cubicBezTo>
                      <a:pt x="770880" y="350564"/>
                      <a:pt x="794918" y="333795"/>
                      <a:pt x="775346" y="346842"/>
                    </a:cubicBezTo>
                    <a:cubicBezTo>
                      <a:pt x="771951" y="357029"/>
                      <a:pt x="769439" y="363896"/>
                      <a:pt x="767464" y="375745"/>
                    </a:cubicBezTo>
                    <a:cubicBezTo>
                      <a:pt x="766456" y="381791"/>
                      <a:pt x="765441" y="392930"/>
                      <a:pt x="762209" y="399394"/>
                    </a:cubicBezTo>
                    <a:cubicBezTo>
                      <a:pt x="760797" y="402218"/>
                      <a:pt x="758705" y="404649"/>
                      <a:pt x="756953" y="407276"/>
                    </a:cubicBezTo>
                    <a:cubicBezTo>
                      <a:pt x="756077" y="409904"/>
                      <a:pt x="756954" y="414283"/>
                      <a:pt x="754326" y="415159"/>
                    </a:cubicBezTo>
                    <a:cubicBezTo>
                      <a:pt x="738733" y="420358"/>
                      <a:pt x="739328" y="403154"/>
                      <a:pt x="728050" y="399394"/>
                    </a:cubicBezTo>
                    <a:lnTo>
                      <a:pt x="720167" y="396766"/>
                    </a:lnTo>
                    <a:cubicBezTo>
                      <a:pt x="716664" y="397642"/>
                      <a:pt x="712792" y="397602"/>
                      <a:pt x="709657" y="399394"/>
                    </a:cubicBezTo>
                    <a:cubicBezTo>
                      <a:pt x="703071" y="403157"/>
                      <a:pt x="699148" y="411214"/>
                      <a:pt x="696519" y="417787"/>
                    </a:cubicBezTo>
                    <a:cubicBezTo>
                      <a:pt x="694462" y="422930"/>
                      <a:pt x="693016" y="428297"/>
                      <a:pt x="691264" y="433552"/>
                    </a:cubicBezTo>
                    <a:lnTo>
                      <a:pt x="688636" y="441435"/>
                    </a:lnTo>
                    <a:cubicBezTo>
                      <a:pt x="691129" y="476335"/>
                      <a:pt x="684048" y="470614"/>
                      <a:pt x="699146" y="488732"/>
                    </a:cubicBezTo>
                    <a:cubicBezTo>
                      <a:pt x="700732" y="490635"/>
                      <a:pt x="702650" y="492235"/>
                      <a:pt x="704402" y="493987"/>
                    </a:cubicBezTo>
                    <a:cubicBezTo>
                      <a:pt x="703526" y="502746"/>
                      <a:pt x="703753" y="511686"/>
                      <a:pt x="701774" y="520263"/>
                    </a:cubicBezTo>
                    <a:cubicBezTo>
                      <a:pt x="700825" y="524374"/>
                      <a:pt x="691258" y="533988"/>
                      <a:pt x="688636" y="536028"/>
                    </a:cubicBezTo>
                    <a:cubicBezTo>
                      <a:pt x="683651" y="539905"/>
                      <a:pt x="678126" y="543035"/>
                      <a:pt x="672871" y="546538"/>
                    </a:cubicBezTo>
                    <a:lnTo>
                      <a:pt x="664988" y="551794"/>
                    </a:lnTo>
                    <a:cubicBezTo>
                      <a:pt x="664112" y="554421"/>
                      <a:pt x="662054" y="556923"/>
                      <a:pt x="662360" y="559676"/>
                    </a:cubicBezTo>
                    <a:cubicBezTo>
                      <a:pt x="663810" y="572733"/>
                      <a:pt x="671157" y="580754"/>
                      <a:pt x="678126" y="591207"/>
                    </a:cubicBezTo>
                    <a:cubicBezTo>
                      <a:pt x="685817" y="602744"/>
                      <a:pt x="681476" y="596550"/>
                      <a:pt x="691264" y="609600"/>
                    </a:cubicBezTo>
                    <a:cubicBezTo>
                      <a:pt x="690388" y="613979"/>
                      <a:pt x="691113" y="619022"/>
                      <a:pt x="688636" y="622738"/>
                    </a:cubicBezTo>
                    <a:cubicBezTo>
                      <a:pt x="687100" y="625043"/>
                      <a:pt x="683058" y="623829"/>
                      <a:pt x="680753" y="625366"/>
                    </a:cubicBezTo>
                    <a:cubicBezTo>
                      <a:pt x="661075" y="638486"/>
                      <a:pt x="683729" y="629631"/>
                      <a:pt x="664988" y="635876"/>
                    </a:cubicBezTo>
                    <a:cubicBezTo>
                      <a:pt x="663236" y="637628"/>
                      <a:pt x="660841" y="638916"/>
                      <a:pt x="659733" y="641132"/>
                    </a:cubicBezTo>
                    <a:cubicBezTo>
                      <a:pt x="655280" y="650038"/>
                      <a:pt x="656702" y="658919"/>
                      <a:pt x="662360" y="667407"/>
                    </a:cubicBezTo>
                    <a:cubicBezTo>
                      <a:pt x="664112" y="670035"/>
                      <a:pt x="664873" y="673723"/>
                      <a:pt x="667615" y="675290"/>
                    </a:cubicBezTo>
                    <a:cubicBezTo>
                      <a:pt x="671493" y="677506"/>
                      <a:pt x="676374" y="677042"/>
                      <a:pt x="680753" y="677918"/>
                    </a:cubicBezTo>
                    <a:cubicBezTo>
                      <a:pt x="682505" y="679670"/>
                      <a:pt x="684734" y="681049"/>
                      <a:pt x="686009" y="683173"/>
                    </a:cubicBezTo>
                    <a:cubicBezTo>
                      <a:pt x="691636" y="692551"/>
                      <a:pt x="687532" y="705568"/>
                      <a:pt x="686009" y="714704"/>
                    </a:cubicBezTo>
                    <a:cubicBezTo>
                      <a:pt x="685554" y="717436"/>
                      <a:pt x="684918" y="720282"/>
                      <a:pt x="683381" y="722587"/>
                    </a:cubicBezTo>
                    <a:cubicBezTo>
                      <a:pt x="681320" y="725679"/>
                      <a:pt x="678126" y="727842"/>
                      <a:pt x="675498" y="730469"/>
                    </a:cubicBezTo>
                    <a:cubicBezTo>
                      <a:pt x="677250" y="737476"/>
                      <a:pt x="676241" y="745850"/>
                      <a:pt x="680753" y="751490"/>
                    </a:cubicBezTo>
                    <a:cubicBezTo>
                      <a:pt x="684214" y="755816"/>
                      <a:pt x="696519" y="756745"/>
                      <a:pt x="696519" y="756745"/>
                    </a:cubicBezTo>
                    <a:cubicBezTo>
                      <a:pt x="725385" y="749530"/>
                      <a:pt x="689296" y="760465"/>
                      <a:pt x="714912" y="746235"/>
                    </a:cubicBezTo>
                    <a:cubicBezTo>
                      <a:pt x="719754" y="743545"/>
                      <a:pt x="725304" y="742324"/>
                      <a:pt x="730678" y="740980"/>
                    </a:cubicBezTo>
                    <a:cubicBezTo>
                      <a:pt x="746356" y="737060"/>
                      <a:pt x="737626" y="738946"/>
                      <a:pt x="756953" y="735725"/>
                    </a:cubicBezTo>
                    <a:cubicBezTo>
                      <a:pt x="770446" y="731227"/>
                      <a:pt x="770788" y="729918"/>
                      <a:pt x="791112" y="735725"/>
                    </a:cubicBezTo>
                    <a:cubicBezTo>
                      <a:pt x="795323" y="736928"/>
                      <a:pt x="798119" y="740980"/>
                      <a:pt x="801622" y="743607"/>
                    </a:cubicBezTo>
                    <a:cubicBezTo>
                      <a:pt x="806001" y="742731"/>
                      <a:pt x="812283" y="744696"/>
                      <a:pt x="814760" y="740980"/>
                    </a:cubicBezTo>
                    <a:cubicBezTo>
                      <a:pt x="816170" y="738865"/>
                      <a:pt x="810705" y="723558"/>
                      <a:pt x="809505" y="719959"/>
                    </a:cubicBezTo>
                    <a:cubicBezTo>
                      <a:pt x="815851" y="700924"/>
                      <a:pt x="808934" y="713600"/>
                      <a:pt x="846291" y="709449"/>
                    </a:cubicBezTo>
                    <a:cubicBezTo>
                      <a:pt x="850730" y="708956"/>
                      <a:pt x="855050" y="707697"/>
                      <a:pt x="859429" y="706821"/>
                    </a:cubicBezTo>
                    <a:cubicBezTo>
                      <a:pt x="868019" y="681050"/>
                      <a:pt x="864224" y="696576"/>
                      <a:pt x="867312" y="659525"/>
                    </a:cubicBezTo>
                    <a:lnTo>
                      <a:pt x="875195" y="664780"/>
                    </a:lnTo>
                    <a:lnTo>
                      <a:pt x="930374" y="685800"/>
                    </a:lnTo>
                    <a:cubicBezTo>
                      <a:pt x="947015" y="686676"/>
                      <a:pt x="963762" y="686361"/>
                      <a:pt x="980298" y="688428"/>
                    </a:cubicBezTo>
                    <a:cubicBezTo>
                      <a:pt x="984978" y="689013"/>
                      <a:pt x="989020" y="692027"/>
                      <a:pt x="993436" y="693683"/>
                    </a:cubicBezTo>
                    <a:cubicBezTo>
                      <a:pt x="1005868" y="698345"/>
                      <a:pt x="997244" y="693594"/>
                      <a:pt x="1009202" y="701566"/>
                    </a:cubicBezTo>
                    <a:cubicBezTo>
                      <a:pt x="1010954" y="706821"/>
                      <a:pt x="1011384" y="712723"/>
                      <a:pt x="1014457" y="717332"/>
                    </a:cubicBezTo>
                    <a:cubicBezTo>
                      <a:pt x="1016209" y="719959"/>
                      <a:pt x="1018300" y="722390"/>
                      <a:pt x="1019712" y="725214"/>
                    </a:cubicBezTo>
                    <a:cubicBezTo>
                      <a:pt x="1020951" y="727691"/>
                      <a:pt x="1021249" y="730551"/>
                      <a:pt x="1022340" y="733097"/>
                    </a:cubicBezTo>
                    <a:cubicBezTo>
                      <a:pt x="1023883" y="736697"/>
                      <a:pt x="1026052" y="740007"/>
                      <a:pt x="1027595" y="743607"/>
                    </a:cubicBezTo>
                    <a:cubicBezTo>
                      <a:pt x="1028686" y="746153"/>
                      <a:pt x="1028686" y="749185"/>
                      <a:pt x="1030222" y="751490"/>
                    </a:cubicBezTo>
                    <a:cubicBezTo>
                      <a:pt x="1032283" y="754582"/>
                      <a:pt x="1035477" y="756745"/>
                      <a:pt x="1038105" y="759373"/>
                    </a:cubicBezTo>
                    <a:cubicBezTo>
                      <a:pt x="1043360" y="758497"/>
                      <a:pt x="1050331" y="760727"/>
                      <a:pt x="1053871" y="756745"/>
                    </a:cubicBezTo>
                    <a:cubicBezTo>
                      <a:pt x="1058669" y="751347"/>
                      <a:pt x="1056444" y="742431"/>
                      <a:pt x="1059126" y="735725"/>
                    </a:cubicBezTo>
                    <a:cubicBezTo>
                      <a:pt x="1060046" y="733425"/>
                      <a:pt x="1062629" y="732221"/>
                      <a:pt x="1064381" y="730469"/>
                    </a:cubicBezTo>
                    <a:cubicBezTo>
                      <a:pt x="1066133" y="722586"/>
                      <a:pt x="1057812" y="720397"/>
                      <a:pt x="1069636" y="706821"/>
                    </a:cubicBezTo>
                    <a:lnTo>
                      <a:pt x="1056498" y="688428"/>
                    </a:lnTo>
                    <a:cubicBezTo>
                      <a:pt x="1059652" y="688141"/>
                      <a:pt x="1089856" y="686429"/>
                      <a:pt x="1098540" y="683173"/>
                    </a:cubicBezTo>
                    <a:cubicBezTo>
                      <a:pt x="1112551" y="677919"/>
                      <a:pt x="1100998" y="679071"/>
                      <a:pt x="1111678" y="672663"/>
                    </a:cubicBezTo>
                    <a:cubicBezTo>
                      <a:pt x="1114053" y="671238"/>
                      <a:pt x="1116933" y="670911"/>
                      <a:pt x="1119560" y="670035"/>
                    </a:cubicBezTo>
                    <a:cubicBezTo>
                      <a:pt x="1133574" y="670911"/>
                      <a:pt x="1147934" y="669447"/>
                      <a:pt x="1161602" y="672663"/>
                    </a:cubicBezTo>
                    <a:cubicBezTo>
                      <a:pt x="1164298" y="673297"/>
                      <a:pt x="1164229" y="677776"/>
                      <a:pt x="1164229" y="680545"/>
                    </a:cubicBezTo>
                    <a:cubicBezTo>
                      <a:pt x="1164229" y="688476"/>
                      <a:pt x="1162354" y="696298"/>
                      <a:pt x="1161602" y="704194"/>
                    </a:cubicBezTo>
                    <a:cubicBezTo>
                      <a:pt x="1160602" y="714693"/>
                      <a:pt x="1160708" y="725322"/>
                      <a:pt x="1158974" y="735725"/>
                    </a:cubicBezTo>
                    <a:cubicBezTo>
                      <a:pt x="1158063" y="741189"/>
                      <a:pt x="1155471" y="746235"/>
                      <a:pt x="1153719" y="751490"/>
                    </a:cubicBezTo>
                    <a:cubicBezTo>
                      <a:pt x="1150093" y="762368"/>
                      <a:pt x="1152627" y="757069"/>
                      <a:pt x="1145836" y="767256"/>
                    </a:cubicBezTo>
                    <a:cubicBezTo>
                      <a:pt x="1144960" y="769883"/>
                      <a:pt x="1143938" y="772466"/>
                      <a:pt x="1143209" y="775138"/>
                    </a:cubicBezTo>
                    <a:cubicBezTo>
                      <a:pt x="1141308" y="782106"/>
                      <a:pt x="1137953" y="796159"/>
                      <a:pt x="1137953" y="796159"/>
                    </a:cubicBezTo>
                    <a:cubicBezTo>
                      <a:pt x="1138484" y="799346"/>
                      <a:pt x="1140222" y="814830"/>
                      <a:pt x="1143209" y="819807"/>
                    </a:cubicBezTo>
                    <a:cubicBezTo>
                      <a:pt x="1144484" y="821931"/>
                      <a:pt x="1146712" y="823311"/>
                      <a:pt x="1148464" y="825063"/>
                    </a:cubicBezTo>
                    <a:cubicBezTo>
                      <a:pt x="1145836" y="839077"/>
                      <a:pt x="1146010" y="853920"/>
                      <a:pt x="1140581" y="867104"/>
                    </a:cubicBezTo>
                    <a:cubicBezTo>
                      <a:pt x="1139206" y="870443"/>
                      <a:pt x="1133612" y="869024"/>
                      <a:pt x="1130071" y="869732"/>
                    </a:cubicBezTo>
                    <a:cubicBezTo>
                      <a:pt x="1124847" y="870777"/>
                      <a:pt x="1119542" y="871377"/>
                      <a:pt x="1114305" y="872359"/>
                    </a:cubicBezTo>
                    <a:cubicBezTo>
                      <a:pt x="1105504" y="874009"/>
                      <a:pt x="1088198" y="877191"/>
                      <a:pt x="1077519" y="880242"/>
                    </a:cubicBezTo>
                    <a:cubicBezTo>
                      <a:pt x="1074856" y="881003"/>
                      <a:pt x="1072264" y="881993"/>
                      <a:pt x="1069636" y="882869"/>
                    </a:cubicBezTo>
                    <a:cubicBezTo>
                      <a:pt x="1049849" y="896062"/>
                      <a:pt x="1074993" y="880575"/>
                      <a:pt x="1051243" y="890752"/>
                    </a:cubicBezTo>
                    <a:cubicBezTo>
                      <a:pt x="1048340" y="891996"/>
                      <a:pt x="1046246" y="894724"/>
                      <a:pt x="1043360" y="896007"/>
                    </a:cubicBezTo>
                    <a:cubicBezTo>
                      <a:pt x="1043331" y="896020"/>
                      <a:pt x="1023668" y="902571"/>
                      <a:pt x="1019712" y="903890"/>
                    </a:cubicBezTo>
                    <a:cubicBezTo>
                      <a:pt x="1017084" y="904766"/>
                      <a:pt x="1014306" y="905279"/>
                      <a:pt x="1011829" y="906518"/>
                    </a:cubicBezTo>
                    <a:cubicBezTo>
                      <a:pt x="1004822" y="910021"/>
                      <a:pt x="998241" y="914551"/>
                      <a:pt x="990809" y="917028"/>
                    </a:cubicBezTo>
                    <a:cubicBezTo>
                      <a:pt x="970568" y="923774"/>
                      <a:pt x="980186" y="920226"/>
                      <a:pt x="961905" y="927538"/>
                    </a:cubicBezTo>
                    <a:cubicBezTo>
                      <a:pt x="959512" y="934718"/>
                      <a:pt x="956228" y="947048"/>
                      <a:pt x="951395" y="953814"/>
                    </a:cubicBezTo>
                    <a:cubicBezTo>
                      <a:pt x="946484" y="960689"/>
                      <a:pt x="939333" y="964304"/>
                      <a:pt x="933002" y="969580"/>
                    </a:cubicBezTo>
                    <a:cubicBezTo>
                      <a:pt x="931099" y="971166"/>
                      <a:pt x="929294" y="972900"/>
                      <a:pt x="927746" y="974835"/>
                    </a:cubicBezTo>
                    <a:cubicBezTo>
                      <a:pt x="925773" y="977301"/>
                      <a:pt x="924868" y="980638"/>
                      <a:pt x="922491" y="982718"/>
                    </a:cubicBezTo>
                    <a:cubicBezTo>
                      <a:pt x="912141" y="991775"/>
                      <a:pt x="906187" y="990830"/>
                      <a:pt x="898843" y="1001111"/>
                    </a:cubicBezTo>
                    <a:cubicBezTo>
                      <a:pt x="896566" y="1004298"/>
                      <a:pt x="896035" y="1008562"/>
                      <a:pt x="893588" y="1011621"/>
                    </a:cubicBezTo>
                    <a:cubicBezTo>
                      <a:pt x="875784" y="1033876"/>
                      <a:pt x="883923" y="1021456"/>
                      <a:pt x="869940" y="1032642"/>
                    </a:cubicBezTo>
                    <a:cubicBezTo>
                      <a:pt x="868005" y="1034190"/>
                      <a:pt x="867034" y="1037114"/>
                      <a:pt x="864684" y="1037897"/>
                    </a:cubicBezTo>
                    <a:cubicBezTo>
                      <a:pt x="858809" y="1039855"/>
                      <a:pt x="852459" y="1039964"/>
                      <a:pt x="846291" y="1040525"/>
                    </a:cubicBezTo>
                    <a:cubicBezTo>
                      <a:pt x="833178" y="1041717"/>
                      <a:pt x="820016" y="1042276"/>
                      <a:pt x="806878" y="1043152"/>
                    </a:cubicBezTo>
                    <a:cubicBezTo>
                      <a:pt x="802499" y="1045780"/>
                      <a:pt x="798308" y="1048751"/>
                      <a:pt x="793740" y="1051035"/>
                    </a:cubicBezTo>
                    <a:cubicBezTo>
                      <a:pt x="791263" y="1052274"/>
                      <a:pt x="788623" y="1053514"/>
                      <a:pt x="785857" y="1053663"/>
                    </a:cubicBezTo>
                    <a:cubicBezTo>
                      <a:pt x="756108" y="1055271"/>
                      <a:pt x="726298" y="1055414"/>
                      <a:pt x="696519" y="1056290"/>
                    </a:cubicBezTo>
                    <a:cubicBezTo>
                      <a:pt x="693891" y="1058042"/>
                      <a:pt x="691461" y="1060133"/>
                      <a:pt x="688636" y="1061545"/>
                    </a:cubicBezTo>
                    <a:cubicBezTo>
                      <a:pt x="686159" y="1062784"/>
                      <a:pt x="682969" y="1062511"/>
                      <a:pt x="680753" y="1064173"/>
                    </a:cubicBezTo>
                    <a:cubicBezTo>
                      <a:pt x="656601" y="1082288"/>
                      <a:pt x="677540" y="1074003"/>
                      <a:pt x="659733" y="1079938"/>
                    </a:cubicBezTo>
                    <a:cubicBezTo>
                      <a:pt x="647044" y="1092629"/>
                      <a:pt x="662482" y="1076502"/>
                      <a:pt x="649222" y="1093076"/>
                    </a:cubicBezTo>
                    <a:cubicBezTo>
                      <a:pt x="644940" y="1098428"/>
                      <a:pt x="641942" y="1099682"/>
                      <a:pt x="636084" y="1103587"/>
                    </a:cubicBezTo>
                    <a:cubicBezTo>
                      <a:pt x="631268" y="1118036"/>
                      <a:pt x="636350" y="1105093"/>
                      <a:pt x="628202" y="1119352"/>
                    </a:cubicBezTo>
                    <a:cubicBezTo>
                      <a:pt x="626258" y="1122753"/>
                      <a:pt x="625716" y="1127093"/>
                      <a:pt x="622946" y="1129863"/>
                    </a:cubicBezTo>
                    <a:cubicBezTo>
                      <a:pt x="620988" y="1131821"/>
                      <a:pt x="617691" y="1131614"/>
                      <a:pt x="615064" y="1132490"/>
                    </a:cubicBezTo>
                    <a:cubicBezTo>
                      <a:pt x="611560" y="1135118"/>
                      <a:pt x="608862" y="1139590"/>
                      <a:pt x="604553" y="1140373"/>
                    </a:cubicBezTo>
                    <a:cubicBezTo>
                      <a:pt x="586186" y="1143712"/>
                      <a:pt x="588317" y="1138229"/>
                      <a:pt x="578278" y="1129863"/>
                    </a:cubicBezTo>
                    <a:cubicBezTo>
                      <a:pt x="567008" y="1120471"/>
                      <a:pt x="572976" y="1129281"/>
                      <a:pt x="562512" y="1116725"/>
                    </a:cubicBezTo>
                    <a:cubicBezTo>
                      <a:pt x="553102" y="1105433"/>
                      <a:pt x="560553" y="1112806"/>
                      <a:pt x="554629" y="1100959"/>
                    </a:cubicBezTo>
                    <a:cubicBezTo>
                      <a:pt x="546955" y="1085612"/>
                      <a:pt x="551147" y="1100597"/>
                      <a:pt x="546746" y="1085194"/>
                    </a:cubicBezTo>
                    <a:cubicBezTo>
                      <a:pt x="545754" y="1081722"/>
                      <a:pt x="545541" y="1078003"/>
                      <a:pt x="544119" y="1074683"/>
                    </a:cubicBezTo>
                    <a:cubicBezTo>
                      <a:pt x="542875" y="1071780"/>
                      <a:pt x="540147" y="1069686"/>
                      <a:pt x="538864" y="1066800"/>
                    </a:cubicBezTo>
                    <a:cubicBezTo>
                      <a:pt x="530334" y="1047608"/>
                      <a:pt x="540063" y="1053187"/>
                      <a:pt x="525726" y="1048407"/>
                    </a:cubicBezTo>
                    <a:cubicBezTo>
                      <a:pt x="520471" y="1049283"/>
                      <a:pt x="514829" y="1048871"/>
                      <a:pt x="509960" y="1051035"/>
                    </a:cubicBezTo>
                    <a:cubicBezTo>
                      <a:pt x="500356" y="1055304"/>
                      <a:pt x="503077" y="1059547"/>
                      <a:pt x="499450" y="1066800"/>
                    </a:cubicBezTo>
                    <a:cubicBezTo>
                      <a:pt x="486928" y="1091842"/>
                      <a:pt x="502973" y="1047260"/>
                      <a:pt x="486312" y="1093076"/>
                    </a:cubicBezTo>
                    <a:cubicBezTo>
                      <a:pt x="479525" y="1111740"/>
                      <a:pt x="488654" y="1096132"/>
                      <a:pt x="478429" y="1111469"/>
                    </a:cubicBezTo>
                    <a:cubicBezTo>
                      <a:pt x="478370" y="1111762"/>
                      <a:pt x="474236" y="1133526"/>
                      <a:pt x="473174" y="1135118"/>
                    </a:cubicBezTo>
                    <a:cubicBezTo>
                      <a:pt x="471422" y="1137746"/>
                      <a:pt x="467919" y="1138621"/>
                      <a:pt x="465291" y="1140373"/>
                    </a:cubicBezTo>
                    <a:cubicBezTo>
                      <a:pt x="464415" y="1143001"/>
                      <a:pt x="464009" y="1145835"/>
                      <a:pt x="462664" y="1148256"/>
                    </a:cubicBezTo>
                    <a:cubicBezTo>
                      <a:pt x="459597" y="1153777"/>
                      <a:pt x="452153" y="1164021"/>
                      <a:pt x="452153" y="1164021"/>
                    </a:cubicBezTo>
                    <a:cubicBezTo>
                      <a:pt x="451277" y="1168400"/>
                      <a:pt x="451893" y="1173372"/>
                      <a:pt x="449526" y="1177159"/>
                    </a:cubicBezTo>
                    <a:cubicBezTo>
                      <a:pt x="448363" y="1179020"/>
                      <a:pt x="434098" y="1188321"/>
                      <a:pt x="431133" y="1190297"/>
                    </a:cubicBezTo>
                    <a:cubicBezTo>
                      <a:pt x="425878" y="1189421"/>
                      <a:pt x="420421" y="1189354"/>
                      <a:pt x="415367" y="1187669"/>
                    </a:cubicBezTo>
                    <a:cubicBezTo>
                      <a:pt x="404857" y="1184166"/>
                      <a:pt x="409236" y="1181539"/>
                      <a:pt x="402229" y="1174532"/>
                    </a:cubicBezTo>
                    <a:cubicBezTo>
                      <a:pt x="383994" y="1156297"/>
                      <a:pt x="406775" y="1190224"/>
                      <a:pt x="381209" y="1156138"/>
                    </a:cubicBezTo>
                    <a:cubicBezTo>
                      <a:pt x="378581" y="1152635"/>
                      <a:pt x="375871" y="1149192"/>
                      <a:pt x="373326" y="1145628"/>
                    </a:cubicBezTo>
                    <a:cubicBezTo>
                      <a:pt x="371490" y="1143058"/>
                      <a:pt x="370044" y="1140211"/>
                      <a:pt x="368071" y="1137745"/>
                    </a:cubicBezTo>
                    <a:cubicBezTo>
                      <a:pt x="366523" y="1135810"/>
                      <a:pt x="364567" y="1134242"/>
                      <a:pt x="362815" y="1132490"/>
                    </a:cubicBezTo>
                    <a:cubicBezTo>
                      <a:pt x="356569" y="1113746"/>
                      <a:pt x="365426" y="1136407"/>
                      <a:pt x="352305" y="1116725"/>
                    </a:cubicBezTo>
                    <a:cubicBezTo>
                      <a:pt x="350769" y="1114420"/>
                      <a:pt x="350917" y="1111319"/>
                      <a:pt x="349678" y="1108842"/>
                    </a:cubicBezTo>
                    <a:cubicBezTo>
                      <a:pt x="348266" y="1106017"/>
                      <a:pt x="346174" y="1103587"/>
                      <a:pt x="344422" y="1100959"/>
                    </a:cubicBezTo>
                    <a:cubicBezTo>
                      <a:pt x="343546" y="1095704"/>
                      <a:pt x="343665" y="1090182"/>
                      <a:pt x="341795" y="1085194"/>
                    </a:cubicBezTo>
                    <a:cubicBezTo>
                      <a:pt x="340925" y="1082874"/>
                      <a:pt x="337815" y="1082062"/>
                      <a:pt x="336540" y="1079938"/>
                    </a:cubicBezTo>
                    <a:cubicBezTo>
                      <a:pt x="335115" y="1077563"/>
                      <a:pt x="335257" y="1074477"/>
                      <a:pt x="333912" y="1072056"/>
                    </a:cubicBezTo>
                    <a:cubicBezTo>
                      <a:pt x="330845" y="1066535"/>
                      <a:pt x="327869" y="1060756"/>
                      <a:pt x="323402" y="1056290"/>
                    </a:cubicBezTo>
                    <a:cubicBezTo>
                      <a:pt x="315913" y="1048802"/>
                      <a:pt x="319520" y="1053096"/>
                      <a:pt x="312891" y="1043152"/>
                    </a:cubicBezTo>
                    <a:cubicBezTo>
                      <a:pt x="312015" y="1040524"/>
                      <a:pt x="311503" y="1037746"/>
                      <a:pt x="310264" y="1035269"/>
                    </a:cubicBezTo>
                    <a:cubicBezTo>
                      <a:pt x="308852" y="1032445"/>
                      <a:pt x="307064" y="1029784"/>
                      <a:pt x="305009" y="1027387"/>
                    </a:cubicBezTo>
                    <a:cubicBezTo>
                      <a:pt x="300159" y="1021729"/>
                      <a:pt x="293589" y="1015108"/>
                      <a:pt x="286615" y="1011621"/>
                    </a:cubicBezTo>
                    <a:cubicBezTo>
                      <a:pt x="284138" y="1010383"/>
                      <a:pt x="281360" y="1009870"/>
                      <a:pt x="278733" y="1008994"/>
                    </a:cubicBezTo>
                    <a:cubicBezTo>
                      <a:pt x="273478" y="1005490"/>
                      <a:pt x="269095" y="1000015"/>
                      <a:pt x="262967" y="998483"/>
                    </a:cubicBezTo>
                    <a:cubicBezTo>
                      <a:pt x="248124" y="994773"/>
                      <a:pt x="255998" y="996564"/>
                      <a:pt x="239319" y="993228"/>
                    </a:cubicBezTo>
                    <a:cubicBezTo>
                      <a:pt x="236691" y="991476"/>
                      <a:pt x="234261" y="989385"/>
                      <a:pt x="231436" y="987973"/>
                    </a:cubicBezTo>
                    <a:cubicBezTo>
                      <a:pt x="228959" y="986734"/>
                      <a:pt x="225858" y="986881"/>
                      <a:pt x="223553" y="985345"/>
                    </a:cubicBezTo>
                    <a:cubicBezTo>
                      <a:pt x="203871" y="972223"/>
                      <a:pt x="226533" y="981084"/>
                      <a:pt x="207788" y="974835"/>
                    </a:cubicBezTo>
                    <a:cubicBezTo>
                      <a:pt x="204285" y="972207"/>
                      <a:pt x="201080" y="969125"/>
                      <a:pt x="197278" y="966952"/>
                    </a:cubicBezTo>
                    <a:cubicBezTo>
                      <a:pt x="194873" y="965578"/>
                      <a:pt x="191770" y="965750"/>
                      <a:pt x="189395" y="964325"/>
                    </a:cubicBezTo>
                    <a:cubicBezTo>
                      <a:pt x="187271" y="963050"/>
                      <a:pt x="186075" y="960617"/>
                      <a:pt x="184140" y="959069"/>
                    </a:cubicBezTo>
                    <a:cubicBezTo>
                      <a:pt x="176864" y="953248"/>
                      <a:pt x="176699" y="953961"/>
                      <a:pt x="168374" y="951187"/>
                    </a:cubicBezTo>
                    <a:cubicBezTo>
                      <a:pt x="147046" y="929859"/>
                      <a:pt x="174680" y="954789"/>
                      <a:pt x="149981" y="940676"/>
                    </a:cubicBezTo>
                    <a:cubicBezTo>
                      <a:pt x="122425" y="924930"/>
                      <a:pt x="158828" y="938371"/>
                      <a:pt x="134215" y="930166"/>
                    </a:cubicBezTo>
                    <a:cubicBezTo>
                      <a:pt x="102548" y="898495"/>
                      <a:pt x="146711" y="943694"/>
                      <a:pt x="121078" y="914400"/>
                    </a:cubicBezTo>
                    <a:cubicBezTo>
                      <a:pt x="117000" y="909739"/>
                      <a:pt x="110710" y="906802"/>
                      <a:pt x="107940" y="901263"/>
                    </a:cubicBezTo>
                    <a:cubicBezTo>
                      <a:pt x="106188" y="897759"/>
                      <a:pt x="104275" y="894332"/>
                      <a:pt x="102684" y="890752"/>
                    </a:cubicBezTo>
                    <a:cubicBezTo>
                      <a:pt x="100768" y="886442"/>
                      <a:pt x="99538" y="881833"/>
                      <a:pt x="97429" y="877614"/>
                    </a:cubicBezTo>
                    <a:cubicBezTo>
                      <a:pt x="96017" y="874790"/>
                      <a:pt x="93586" y="872556"/>
                      <a:pt x="92174" y="869732"/>
                    </a:cubicBezTo>
                    <a:cubicBezTo>
                      <a:pt x="90065" y="865513"/>
                      <a:pt x="88671" y="860973"/>
                      <a:pt x="86919" y="856594"/>
                    </a:cubicBezTo>
                    <a:cubicBezTo>
                      <a:pt x="81467" y="823884"/>
                      <a:pt x="87207" y="853271"/>
                      <a:pt x="81664" y="832945"/>
                    </a:cubicBezTo>
                    <a:cubicBezTo>
                      <a:pt x="79764" y="825977"/>
                      <a:pt x="81516" y="817032"/>
                      <a:pt x="76409" y="811925"/>
                    </a:cubicBezTo>
                    <a:cubicBezTo>
                      <a:pt x="61117" y="796633"/>
                      <a:pt x="82472" y="818675"/>
                      <a:pt x="65898" y="798787"/>
                    </a:cubicBezTo>
                    <a:cubicBezTo>
                      <a:pt x="63519" y="795932"/>
                      <a:pt x="60394" y="793759"/>
                      <a:pt x="58015" y="790904"/>
                    </a:cubicBezTo>
                    <a:cubicBezTo>
                      <a:pt x="48873" y="779933"/>
                      <a:pt x="57818" y="784707"/>
                      <a:pt x="44878" y="780394"/>
                    </a:cubicBezTo>
                    <a:cubicBezTo>
                      <a:pt x="42250" y="778642"/>
                      <a:pt x="39820" y="776550"/>
                      <a:pt x="36995" y="775138"/>
                    </a:cubicBezTo>
                    <a:cubicBezTo>
                      <a:pt x="22976" y="768129"/>
                      <a:pt x="35011" y="778196"/>
                      <a:pt x="18602" y="767256"/>
                    </a:cubicBezTo>
                    <a:cubicBezTo>
                      <a:pt x="16540" y="765882"/>
                      <a:pt x="15281" y="763548"/>
                      <a:pt x="13346" y="762000"/>
                    </a:cubicBezTo>
                    <a:cubicBezTo>
                      <a:pt x="10880" y="760027"/>
                      <a:pt x="8091" y="758497"/>
                      <a:pt x="5464" y="756745"/>
                    </a:cubicBezTo>
                    <a:cubicBezTo>
                      <a:pt x="3712" y="754118"/>
                      <a:pt x="601" y="751996"/>
                      <a:pt x="209" y="748863"/>
                    </a:cubicBezTo>
                    <a:cubicBezTo>
                      <a:pt x="-345" y="744431"/>
                      <a:pt x="94" y="739250"/>
                      <a:pt x="2836" y="735725"/>
                    </a:cubicBezTo>
                    <a:cubicBezTo>
                      <a:pt x="8214" y="728810"/>
                      <a:pt x="18175" y="724961"/>
                      <a:pt x="26484" y="722587"/>
                    </a:cubicBezTo>
                    <a:cubicBezTo>
                      <a:pt x="29957" y="721595"/>
                      <a:pt x="33491" y="720835"/>
                      <a:pt x="36995" y="719959"/>
                    </a:cubicBezTo>
                    <a:cubicBezTo>
                      <a:pt x="54097" y="708558"/>
                      <a:pt x="41880" y="715704"/>
                      <a:pt x="76409" y="704194"/>
                    </a:cubicBezTo>
                    <a:cubicBezTo>
                      <a:pt x="79036" y="703318"/>
                      <a:pt x="81531" y="701796"/>
                      <a:pt x="84291" y="701566"/>
                    </a:cubicBezTo>
                    <a:lnTo>
                      <a:pt x="115822" y="698938"/>
                    </a:lnTo>
                    <a:cubicBezTo>
                      <a:pt x="119326" y="697186"/>
                      <a:pt x="122554" y="694714"/>
                      <a:pt x="126333" y="693683"/>
                    </a:cubicBezTo>
                    <a:cubicBezTo>
                      <a:pt x="132308" y="692054"/>
                      <a:pt x="138617" y="692074"/>
                      <a:pt x="144726" y="691056"/>
                    </a:cubicBezTo>
                    <a:cubicBezTo>
                      <a:pt x="149131" y="690322"/>
                      <a:pt x="153570" y="689655"/>
                      <a:pt x="157864" y="688428"/>
                    </a:cubicBezTo>
                    <a:cubicBezTo>
                      <a:pt x="165853" y="686145"/>
                      <a:pt x="173451" y="682560"/>
                      <a:pt x="181512" y="680545"/>
                    </a:cubicBezTo>
                    <a:lnTo>
                      <a:pt x="192022" y="677918"/>
                    </a:lnTo>
                    <a:cubicBezTo>
                      <a:pt x="205240" y="669106"/>
                      <a:pt x="197980" y="671466"/>
                      <a:pt x="220926" y="675290"/>
                    </a:cubicBezTo>
                    <a:cubicBezTo>
                      <a:pt x="232165" y="677163"/>
                      <a:pt x="229512" y="677871"/>
                      <a:pt x="239319" y="680545"/>
                    </a:cubicBezTo>
                    <a:cubicBezTo>
                      <a:pt x="258123" y="685673"/>
                      <a:pt x="264526" y="686565"/>
                      <a:pt x="283988" y="691056"/>
                    </a:cubicBezTo>
                    <a:cubicBezTo>
                      <a:pt x="287507" y="691868"/>
                      <a:pt x="290973" y="692900"/>
                      <a:pt x="294498" y="693683"/>
                    </a:cubicBezTo>
                    <a:cubicBezTo>
                      <a:pt x="298858" y="694652"/>
                      <a:pt x="303303" y="695228"/>
                      <a:pt x="307636" y="696311"/>
                    </a:cubicBezTo>
                    <a:cubicBezTo>
                      <a:pt x="310323" y="696983"/>
                      <a:pt x="312847" y="698209"/>
                      <a:pt x="315519" y="698938"/>
                    </a:cubicBezTo>
                    <a:cubicBezTo>
                      <a:pt x="322487" y="700838"/>
                      <a:pt x="336540" y="704194"/>
                      <a:pt x="336540" y="704194"/>
                    </a:cubicBezTo>
                    <a:cubicBezTo>
                      <a:pt x="351430" y="703318"/>
                      <a:pt x="366361" y="702980"/>
                      <a:pt x="381209" y="701566"/>
                    </a:cubicBezTo>
                    <a:cubicBezTo>
                      <a:pt x="385823" y="701127"/>
                      <a:pt x="394876" y="697886"/>
                      <a:pt x="399602" y="696311"/>
                    </a:cubicBezTo>
                    <a:cubicBezTo>
                      <a:pt x="402229" y="693683"/>
                      <a:pt x="403774" y="688629"/>
                      <a:pt x="407484" y="688428"/>
                    </a:cubicBezTo>
                    <a:cubicBezTo>
                      <a:pt x="437233" y="686820"/>
                      <a:pt x="467073" y="689448"/>
                      <a:pt x="496822" y="691056"/>
                    </a:cubicBezTo>
                    <a:cubicBezTo>
                      <a:pt x="499588" y="691205"/>
                      <a:pt x="502033" y="692954"/>
                      <a:pt x="504705" y="693683"/>
                    </a:cubicBezTo>
                    <a:cubicBezTo>
                      <a:pt x="511673" y="695583"/>
                      <a:pt x="518874" y="696654"/>
                      <a:pt x="525726" y="698938"/>
                    </a:cubicBezTo>
                    <a:cubicBezTo>
                      <a:pt x="537035" y="702708"/>
                      <a:pt x="530922" y="700894"/>
                      <a:pt x="544119" y="704194"/>
                    </a:cubicBezTo>
                    <a:cubicBezTo>
                      <a:pt x="553631" y="710535"/>
                      <a:pt x="549177" y="708037"/>
                      <a:pt x="557257" y="712076"/>
                    </a:cubicBezTo>
                    <a:lnTo>
                      <a:pt x="552002" y="620111"/>
                    </a:lnTo>
                    <a:cubicBezTo>
                      <a:pt x="556258" y="547751"/>
                      <a:pt x="549640" y="594221"/>
                      <a:pt x="557257" y="567559"/>
                    </a:cubicBezTo>
                    <a:cubicBezTo>
                      <a:pt x="561394" y="553079"/>
                      <a:pt x="557257" y="556611"/>
                      <a:pt x="557257" y="554421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460F2A3C-979C-4B03-9394-B3491977D1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5659" y="2393818"/>
                <a:ext cx="1387554" cy="1327156"/>
                <a:chOff x="4705659" y="2393818"/>
                <a:chExt cx="1387554" cy="1327156"/>
              </a:xfrm>
            </p:grpSpPr>
            <p:sp>
              <p:nvSpPr>
                <p:cNvPr id="33" name="Freeform 9">
                  <a:extLst>
                    <a:ext uri="{FF2B5EF4-FFF2-40B4-BE49-F238E27FC236}">
                      <a16:creationId xmlns:a16="http://schemas.microsoft.com/office/drawing/2014/main" id="{ECFC30FB-6F17-4751-810F-5C509B1839E5}"/>
                    </a:ext>
                  </a:extLst>
                </p:cNvPr>
                <p:cNvSpPr/>
                <p:nvPr/>
              </p:nvSpPr>
              <p:spPr>
                <a:xfrm>
                  <a:off x="5801096" y="3471736"/>
                  <a:ext cx="192099" cy="249238"/>
                </a:xfrm>
                <a:custGeom>
                  <a:avLst/>
                  <a:gdLst>
                    <a:gd name="connsiteX0" fmla="*/ 0 w 191814"/>
                    <a:gd name="connsiteY0" fmla="*/ 112987 h 249621"/>
                    <a:gd name="connsiteX1" fmla="*/ 0 w 191814"/>
                    <a:gd name="connsiteY1" fmla="*/ 112987 h 249621"/>
                    <a:gd name="connsiteX2" fmla="*/ 21021 w 191814"/>
                    <a:gd name="connsiteY2" fmla="*/ 123497 h 249621"/>
                    <a:gd name="connsiteX3" fmla="*/ 28904 w 191814"/>
                    <a:gd name="connsiteY3" fmla="*/ 126125 h 249621"/>
                    <a:gd name="connsiteX4" fmla="*/ 44669 w 191814"/>
                    <a:gd name="connsiteY4" fmla="*/ 139262 h 249621"/>
                    <a:gd name="connsiteX5" fmla="*/ 52552 w 191814"/>
                    <a:gd name="connsiteY5" fmla="*/ 144518 h 249621"/>
                    <a:gd name="connsiteX6" fmla="*/ 57807 w 191814"/>
                    <a:gd name="connsiteY6" fmla="*/ 152400 h 249621"/>
                    <a:gd name="connsiteX7" fmla="*/ 60435 w 191814"/>
                    <a:gd name="connsiteY7" fmla="*/ 160283 h 249621"/>
                    <a:gd name="connsiteX8" fmla="*/ 84083 w 191814"/>
                    <a:gd name="connsiteY8" fmla="*/ 189187 h 249621"/>
                    <a:gd name="connsiteX9" fmla="*/ 91966 w 191814"/>
                    <a:gd name="connsiteY9" fmla="*/ 194442 h 249621"/>
                    <a:gd name="connsiteX10" fmla="*/ 99849 w 191814"/>
                    <a:gd name="connsiteY10" fmla="*/ 197069 h 249621"/>
                    <a:gd name="connsiteX11" fmla="*/ 105104 w 191814"/>
                    <a:gd name="connsiteY11" fmla="*/ 202325 h 249621"/>
                    <a:gd name="connsiteX12" fmla="*/ 126124 w 191814"/>
                    <a:gd name="connsiteY12" fmla="*/ 199697 h 249621"/>
                    <a:gd name="connsiteX13" fmla="*/ 136635 w 191814"/>
                    <a:gd name="connsiteY13" fmla="*/ 202325 h 249621"/>
                    <a:gd name="connsiteX14" fmla="*/ 147145 w 191814"/>
                    <a:gd name="connsiteY14" fmla="*/ 223345 h 249621"/>
                    <a:gd name="connsiteX15" fmla="*/ 155028 w 191814"/>
                    <a:gd name="connsiteY15" fmla="*/ 231228 h 249621"/>
                    <a:gd name="connsiteX16" fmla="*/ 162911 w 191814"/>
                    <a:gd name="connsiteY16" fmla="*/ 246993 h 249621"/>
                    <a:gd name="connsiteX17" fmla="*/ 170793 w 191814"/>
                    <a:gd name="connsiteY17" fmla="*/ 249621 h 249621"/>
                    <a:gd name="connsiteX18" fmla="*/ 181304 w 191814"/>
                    <a:gd name="connsiteY18" fmla="*/ 246993 h 249621"/>
                    <a:gd name="connsiteX19" fmla="*/ 181304 w 191814"/>
                    <a:gd name="connsiteY19" fmla="*/ 215462 h 249621"/>
                    <a:gd name="connsiteX20" fmla="*/ 183931 w 191814"/>
                    <a:gd name="connsiteY20" fmla="*/ 183931 h 249621"/>
                    <a:gd name="connsiteX21" fmla="*/ 189187 w 191814"/>
                    <a:gd name="connsiteY21" fmla="*/ 178676 h 249621"/>
                    <a:gd name="connsiteX22" fmla="*/ 191814 w 191814"/>
                    <a:gd name="connsiteY22" fmla="*/ 170793 h 249621"/>
                    <a:gd name="connsiteX23" fmla="*/ 189187 w 191814"/>
                    <a:gd name="connsiteY23" fmla="*/ 155028 h 249621"/>
                    <a:gd name="connsiteX24" fmla="*/ 181304 w 191814"/>
                    <a:gd name="connsiteY24" fmla="*/ 149773 h 249621"/>
                    <a:gd name="connsiteX25" fmla="*/ 155028 w 191814"/>
                    <a:gd name="connsiteY25" fmla="*/ 141890 h 249621"/>
                    <a:gd name="connsiteX26" fmla="*/ 152400 w 191814"/>
                    <a:gd name="connsiteY26" fmla="*/ 134007 h 249621"/>
                    <a:gd name="connsiteX27" fmla="*/ 147145 w 191814"/>
                    <a:gd name="connsiteY27" fmla="*/ 115614 h 249621"/>
                    <a:gd name="connsiteX28" fmla="*/ 141890 w 191814"/>
                    <a:gd name="connsiteY28" fmla="*/ 107731 h 249621"/>
                    <a:gd name="connsiteX29" fmla="*/ 120869 w 191814"/>
                    <a:gd name="connsiteY29" fmla="*/ 102476 h 249621"/>
                    <a:gd name="connsiteX30" fmla="*/ 112987 w 191814"/>
                    <a:gd name="connsiteY30" fmla="*/ 97221 h 249621"/>
                    <a:gd name="connsiteX31" fmla="*/ 110359 w 191814"/>
                    <a:gd name="connsiteY31" fmla="*/ 89338 h 249621"/>
                    <a:gd name="connsiteX32" fmla="*/ 105104 w 191814"/>
                    <a:gd name="connsiteY32" fmla="*/ 81456 h 249621"/>
                    <a:gd name="connsiteX33" fmla="*/ 99849 w 191814"/>
                    <a:gd name="connsiteY33" fmla="*/ 63062 h 249621"/>
                    <a:gd name="connsiteX34" fmla="*/ 94593 w 191814"/>
                    <a:gd name="connsiteY34" fmla="*/ 52552 h 249621"/>
                    <a:gd name="connsiteX35" fmla="*/ 89338 w 191814"/>
                    <a:gd name="connsiteY35" fmla="*/ 34159 h 249621"/>
                    <a:gd name="connsiteX36" fmla="*/ 84083 w 191814"/>
                    <a:gd name="connsiteY36" fmla="*/ 26276 h 249621"/>
                    <a:gd name="connsiteX37" fmla="*/ 73573 w 191814"/>
                    <a:gd name="connsiteY37" fmla="*/ 0 h 249621"/>
                    <a:gd name="connsiteX38" fmla="*/ 44669 w 191814"/>
                    <a:gd name="connsiteY38" fmla="*/ 5256 h 249621"/>
                    <a:gd name="connsiteX39" fmla="*/ 36787 w 191814"/>
                    <a:gd name="connsiteY39" fmla="*/ 21021 h 249621"/>
                    <a:gd name="connsiteX40" fmla="*/ 31531 w 191814"/>
                    <a:gd name="connsiteY40" fmla="*/ 26276 h 249621"/>
                    <a:gd name="connsiteX41" fmla="*/ 28904 w 191814"/>
                    <a:gd name="connsiteY41" fmla="*/ 34159 h 249621"/>
                    <a:gd name="connsiteX42" fmla="*/ 21021 w 191814"/>
                    <a:gd name="connsiteY42" fmla="*/ 52552 h 249621"/>
                    <a:gd name="connsiteX43" fmla="*/ 15766 w 191814"/>
                    <a:gd name="connsiteY43" fmla="*/ 76200 h 249621"/>
                    <a:gd name="connsiteX44" fmla="*/ 13138 w 191814"/>
                    <a:gd name="connsiteY44" fmla="*/ 86711 h 249621"/>
                    <a:gd name="connsiteX45" fmla="*/ 10511 w 191814"/>
                    <a:gd name="connsiteY45" fmla="*/ 99849 h 249621"/>
                    <a:gd name="connsiteX46" fmla="*/ 7883 w 191814"/>
                    <a:gd name="connsiteY46" fmla="*/ 107731 h 249621"/>
                    <a:gd name="connsiteX47" fmla="*/ 2628 w 191814"/>
                    <a:gd name="connsiteY47" fmla="*/ 115614 h 249621"/>
                    <a:gd name="connsiteX48" fmla="*/ 0 w 191814"/>
                    <a:gd name="connsiteY48" fmla="*/ 112987 h 24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91814" h="249621">
                      <a:moveTo>
                        <a:pt x="0" y="112987"/>
                      </a:moveTo>
                      <a:lnTo>
                        <a:pt x="0" y="112987"/>
                      </a:lnTo>
                      <a:cubicBezTo>
                        <a:pt x="7007" y="116490"/>
                        <a:pt x="13889" y="120255"/>
                        <a:pt x="21021" y="123497"/>
                      </a:cubicBezTo>
                      <a:cubicBezTo>
                        <a:pt x="23543" y="124643"/>
                        <a:pt x="26427" y="124886"/>
                        <a:pt x="28904" y="126125"/>
                      </a:cubicBezTo>
                      <a:cubicBezTo>
                        <a:pt x="38691" y="131018"/>
                        <a:pt x="35952" y="131997"/>
                        <a:pt x="44669" y="139262"/>
                      </a:cubicBezTo>
                      <a:cubicBezTo>
                        <a:pt x="47095" y="141284"/>
                        <a:pt x="49924" y="142766"/>
                        <a:pt x="52552" y="144518"/>
                      </a:cubicBezTo>
                      <a:cubicBezTo>
                        <a:pt x="54304" y="147145"/>
                        <a:pt x="56395" y="149576"/>
                        <a:pt x="57807" y="152400"/>
                      </a:cubicBezTo>
                      <a:cubicBezTo>
                        <a:pt x="59046" y="154877"/>
                        <a:pt x="59090" y="157862"/>
                        <a:pt x="60435" y="160283"/>
                      </a:cubicBezTo>
                      <a:cubicBezTo>
                        <a:pt x="65409" y="169237"/>
                        <a:pt x="75276" y="183316"/>
                        <a:pt x="84083" y="189187"/>
                      </a:cubicBezTo>
                      <a:cubicBezTo>
                        <a:pt x="86711" y="190939"/>
                        <a:pt x="89141" y="193030"/>
                        <a:pt x="91966" y="194442"/>
                      </a:cubicBezTo>
                      <a:cubicBezTo>
                        <a:pt x="94443" y="195681"/>
                        <a:pt x="97221" y="196193"/>
                        <a:pt x="99849" y="197069"/>
                      </a:cubicBezTo>
                      <a:cubicBezTo>
                        <a:pt x="101601" y="198821"/>
                        <a:pt x="102980" y="201050"/>
                        <a:pt x="105104" y="202325"/>
                      </a:cubicBezTo>
                      <a:cubicBezTo>
                        <a:pt x="114165" y="207762"/>
                        <a:pt x="116029" y="203735"/>
                        <a:pt x="126124" y="199697"/>
                      </a:cubicBezTo>
                      <a:cubicBezTo>
                        <a:pt x="129628" y="200573"/>
                        <a:pt x="133499" y="200533"/>
                        <a:pt x="136635" y="202325"/>
                      </a:cubicBezTo>
                      <a:cubicBezTo>
                        <a:pt x="150229" y="210093"/>
                        <a:pt x="140721" y="210496"/>
                        <a:pt x="147145" y="223345"/>
                      </a:cubicBezTo>
                      <a:cubicBezTo>
                        <a:pt x="148807" y="226669"/>
                        <a:pt x="152400" y="228600"/>
                        <a:pt x="155028" y="231228"/>
                      </a:cubicBezTo>
                      <a:cubicBezTo>
                        <a:pt x="156759" y="236421"/>
                        <a:pt x="158280" y="243288"/>
                        <a:pt x="162911" y="246993"/>
                      </a:cubicBezTo>
                      <a:cubicBezTo>
                        <a:pt x="165074" y="248723"/>
                        <a:pt x="168166" y="248745"/>
                        <a:pt x="170793" y="249621"/>
                      </a:cubicBezTo>
                      <a:cubicBezTo>
                        <a:pt x="174297" y="248745"/>
                        <a:pt x="178992" y="249767"/>
                        <a:pt x="181304" y="246993"/>
                      </a:cubicBezTo>
                      <a:cubicBezTo>
                        <a:pt x="186926" y="240247"/>
                        <a:pt x="182093" y="220989"/>
                        <a:pt x="181304" y="215462"/>
                      </a:cubicBezTo>
                      <a:cubicBezTo>
                        <a:pt x="182180" y="204952"/>
                        <a:pt x="181721" y="194244"/>
                        <a:pt x="183931" y="183931"/>
                      </a:cubicBezTo>
                      <a:cubicBezTo>
                        <a:pt x="184450" y="181509"/>
                        <a:pt x="187912" y="180800"/>
                        <a:pt x="189187" y="178676"/>
                      </a:cubicBezTo>
                      <a:cubicBezTo>
                        <a:pt x="190612" y="176301"/>
                        <a:pt x="190938" y="173421"/>
                        <a:pt x="191814" y="170793"/>
                      </a:cubicBezTo>
                      <a:cubicBezTo>
                        <a:pt x="190938" y="165538"/>
                        <a:pt x="191570" y="159793"/>
                        <a:pt x="189187" y="155028"/>
                      </a:cubicBezTo>
                      <a:cubicBezTo>
                        <a:pt x="187775" y="152203"/>
                        <a:pt x="184190" y="151056"/>
                        <a:pt x="181304" y="149773"/>
                      </a:cubicBezTo>
                      <a:cubicBezTo>
                        <a:pt x="173082" y="146119"/>
                        <a:pt x="163761" y="144074"/>
                        <a:pt x="155028" y="141890"/>
                      </a:cubicBezTo>
                      <a:cubicBezTo>
                        <a:pt x="154152" y="139262"/>
                        <a:pt x="153161" y="136670"/>
                        <a:pt x="152400" y="134007"/>
                      </a:cubicBezTo>
                      <a:cubicBezTo>
                        <a:pt x="151276" y="130072"/>
                        <a:pt x="149247" y="119819"/>
                        <a:pt x="147145" y="115614"/>
                      </a:cubicBezTo>
                      <a:cubicBezTo>
                        <a:pt x="145733" y="112789"/>
                        <a:pt x="144356" y="109704"/>
                        <a:pt x="141890" y="107731"/>
                      </a:cubicBezTo>
                      <a:cubicBezTo>
                        <a:pt x="139199" y="105578"/>
                        <a:pt x="121519" y="102606"/>
                        <a:pt x="120869" y="102476"/>
                      </a:cubicBezTo>
                      <a:cubicBezTo>
                        <a:pt x="118242" y="100724"/>
                        <a:pt x="114960" y="99687"/>
                        <a:pt x="112987" y="97221"/>
                      </a:cubicBezTo>
                      <a:cubicBezTo>
                        <a:pt x="111257" y="95058"/>
                        <a:pt x="111598" y="91815"/>
                        <a:pt x="110359" y="89338"/>
                      </a:cubicBezTo>
                      <a:cubicBezTo>
                        <a:pt x="108947" y="86514"/>
                        <a:pt x="106516" y="84280"/>
                        <a:pt x="105104" y="81456"/>
                      </a:cubicBezTo>
                      <a:cubicBezTo>
                        <a:pt x="101923" y="75095"/>
                        <a:pt x="102379" y="69809"/>
                        <a:pt x="99849" y="63062"/>
                      </a:cubicBezTo>
                      <a:cubicBezTo>
                        <a:pt x="98474" y="59394"/>
                        <a:pt x="96345" y="56055"/>
                        <a:pt x="94593" y="52552"/>
                      </a:cubicBezTo>
                      <a:cubicBezTo>
                        <a:pt x="93750" y="49179"/>
                        <a:pt x="91224" y="37932"/>
                        <a:pt x="89338" y="34159"/>
                      </a:cubicBezTo>
                      <a:cubicBezTo>
                        <a:pt x="87926" y="31334"/>
                        <a:pt x="85835" y="28904"/>
                        <a:pt x="84083" y="26276"/>
                      </a:cubicBezTo>
                      <a:cubicBezTo>
                        <a:pt x="78227" y="2853"/>
                        <a:pt x="83934" y="10363"/>
                        <a:pt x="73573" y="0"/>
                      </a:cubicBezTo>
                      <a:cubicBezTo>
                        <a:pt x="63938" y="1752"/>
                        <a:pt x="53809" y="1741"/>
                        <a:pt x="44669" y="5256"/>
                      </a:cubicBezTo>
                      <a:cubicBezTo>
                        <a:pt x="39485" y="7250"/>
                        <a:pt x="39003" y="17328"/>
                        <a:pt x="36787" y="21021"/>
                      </a:cubicBezTo>
                      <a:cubicBezTo>
                        <a:pt x="35512" y="23145"/>
                        <a:pt x="33283" y="24524"/>
                        <a:pt x="31531" y="26276"/>
                      </a:cubicBezTo>
                      <a:cubicBezTo>
                        <a:pt x="30655" y="28904"/>
                        <a:pt x="29995" y="31613"/>
                        <a:pt x="28904" y="34159"/>
                      </a:cubicBezTo>
                      <a:cubicBezTo>
                        <a:pt x="22897" y="48177"/>
                        <a:pt x="24544" y="40224"/>
                        <a:pt x="21021" y="52552"/>
                      </a:cubicBezTo>
                      <a:cubicBezTo>
                        <a:pt x="17814" y="63776"/>
                        <a:pt x="18478" y="63996"/>
                        <a:pt x="15766" y="76200"/>
                      </a:cubicBezTo>
                      <a:cubicBezTo>
                        <a:pt x="14983" y="79726"/>
                        <a:pt x="13921" y="83185"/>
                        <a:pt x="13138" y="86711"/>
                      </a:cubicBezTo>
                      <a:cubicBezTo>
                        <a:pt x="12169" y="91071"/>
                        <a:pt x="11594" y="95516"/>
                        <a:pt x="10511" y="99849"/>
                      </a:cubicBezTo>
                      <a:cubicBezTo>
                        <a:pt x="9839" y="102536"/>
                        <a:pt x="9122" y="105254"/>
                        <a:pt x="7883" y="107731"/>
                      </a:cubicBezTo>
                      <a:cubicBezTo>
                        <a:pt x="6471" y="110556"/>
                        <a:pt x="3627" y="112618"/>
                        <a:pt x="2628" y="115614"/>
                      </a:cubicBezTo>
                      <a:cubicBezTo>
                        <a:pt x="1797" y="118107"/>
                        <a:pt x="438" y="113425"/>
                        <a:pt x="0" y="112987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4" name="Freeform 8">
                  <a:extLst>
                    <a:ext uri="{FF2B5EF4-FFF2-40B4-BE49-F238E27FC236}">
                      <a16:creationId xmlns:a16="http://schemas.microsoft.com/office/drawing/2014/main" id="{71AF19BE-CAFD-4EFA-B9D5-2015D4F2B3BF}"/>
                    </a:ext>
                  </a:extLst>
                </p:cNvPr>
                <p:cNvSpPr/>
                <p:nvPr/>
              </p:nvSpPr>
              <p:spPr>
                <a:xfrm>
                  <a:off x="5912228" y="3392361"/>
                  <a:ext cx="180985" cy="147638"/>
                </a:xfrm>
                <a:custGeom>
                  <a:avLst/>
                  <a:gdLst>
                    <a:gd name="connsiteX0" fmla="*/ 31531 w 181303"/>
                    <a:gd name="connsiteY0" fmla="*/ 15791 h 147393"/>
                    <a:gd name="connsiteX1" fmla="*/ 31531 w 181303"/>
                    <a:gd name="connsiteY1" fmla="*/ 15791 h 147393"/>
                    <a:gd name="connsiteX2" fmla="*/ 57807 w 181303"/>
                    <a:gd name="connsiteY2" fmla="*/ 10536 h 147393"/>
                    <a:gd name="connsiteX3" fmla="*/ 68317 w 181303"/>
                    <a:gd name="connsiteY3" fmla="*/ 7909 h 147393"/>
                    <a:gd name="connsiteX4" fmla="*/ 84083 w 181303"/>
                    <a:gd name="connsiteY4" fmla="*/ 5281 h 147393"/>
                    <a:gd name="connsiteX5" fmla="*/ 91965 w 181303"/>
                    <a:gd name="connsiteY5" fmla="*/ 26 h 147393"/>
                    <a:gd name="connsiteX6" fmla="*/ 120869 w 181303"/>
                    <a:gd name="connsiteY6" fmla="*/ 5281 h 147393"/>
                    <a:gd name="connsiteX7" fmla="*/ 144517 w 181303"/>
                    <a:gd name="connsiteY7" fmla="*/ 18419 h 147393"/>
                    <a:gd name="connsiteX8" fmla="*/ 160283 w 181303"/>
                    <a:gd name="connsiteY8" fmla="*/ 34184 h 147393"/>
                    <a:gd name="connsiteX9" fmla="*/ 165538 w 181303"/>
                    <a:gd name="connsiteY9" fmla="*/ 39440 h 147393"/>
                    <a:gd name="connsiteX10" fmla="*/ 168165 w 181303"/>
                    <a:gd name="connsiteY10" fmla="*/ 47322 h 147393"/>
                    <a:gd name="connsiteX11" fmla="*/ 173421 w 181303"/>
                    <a:gd name="connsiteY11" fmla="*/ 52578 h 147393"/>
                    <a:gd name="connsiteX12" fmla="*/ 176048 w 181303"/>
                    <a:gd name="connsiteY12" fmla="*/ 63088 h 147393"/>
                    <a:gd name="connsiteX13" fmla="*/ 181303 w 181303"/>
                    <a:gd name="connsiteY13" fmla="*/ 78853 h 147393"/>
                    <a:gd name="connsiteX14" fmla="*/ 178676 w 181303"/>
                    <a:gd name="connsiteY14" fmla="*/ 102502 h 147393"/>
                    <a:gd name="connsiteX15" fmla="*/ 152400 w 181303"/>
                    <a:gd name="connsiteY15" fmla="*/ 110384 h 147393"/>
                    <a:gd name="connsiteX16" fmla="*/ 144517 w 181303"/>
                    <a:gd name="connsiteY16" fmla="*/ 113012 h 147393"/>
                    <a:gd name="connsiteX17" fmla="*/ 131379 w 181303"/>
                    <a:gd name="connsiteY17" fmla="*/ 86736 h 147393"/>
                    <a:gd name="connsiteX18" fmla="*/ 110359 w 181303"/>
                    <a:gd name="connsiteY18" fmla="*/ 84109 h 147393"/>
                    <a:gd name="connsiteX19" fmla="*/ 97221 w 181303"/>
                    <a:gd name="connsiteY19" fmla="*/ 86736 h 147393"/>
                    <a:gd name="connsiteX20" fmla="*/ 94593 w 181303"/>
                    <a:gd name="connsiteY20" fmla="*/ 102502 h 147393"/>
                    <a:gd name="connsiteX21" fmla="*/ 65690 w 181303"/>
                    <a:gd name="connsiteY21" fmla="*/ 105129 h 147393"/>
                    <a:gd name="connsiteX22" fmla="*/ 55179 w 181303"/>
                    <a:gd name="connsiteY22" fmla="*/ 118267 h 147393"/>
                    <a:gd name="connsiteX23" fmla="*/ 52552 w 181303"/>
                    <a:gd name="connsiteY23" fmla="*/ 126150 h 147393"/>
                    <a:gd name="connsiteX24" fmla="*/ 57807 w 181303"/>
                    <a:gd name="connsiteY24" fmla="*/ 139288 h 147393"/>
                    <a:gd name="connsiteX25" fmla="*/ 65690 w 181303"/>
                    <a:gd name="connsiteY25" fmla="*/ 141915 h 147393"/>
                    <a:gd name="connsiteX26" fmla="*/ 70945 w 181303"/>
                    <a:gd name="connsiteY26" fmla="*/ 147171 h 147393"/>
                    <a:gd name="connsiteX27" fmla="*/ 34159 w 181303"/>
                    <a:gd name="connsiteY27" fmla="*/ 144543 h 147393"/>
                    <a:gd name="connsiteX28" fmla="*/ 26276 w 181303"/>
                    <a:gd name="connsiteY28" fmla="*/ 139288 h 147393"/>
                    <a:gd name="connsiteX29" fmla="*/ 18393 w 181303"/>
                    <a:gd name="connsiteY29" fmla="*/ 120895 h 147393"/>
                    <a:gd name="connsiteX30" fmla="*/ 10510 w 181303"/>
                    <a:gd name="connsiteY30" fmla="*/ 110384 h 147393"/>
                    <a:gd name="connsiteX31" fmla="*/ 0 w 181303"/>
                    <a:gd name="connsiteY31" fmla="*/ 84109 h 147393"/>
                    <a:gd name="connsiteX32" fmla="*/ 2628 w 181303"/>
                    <a:gd name="connsiteY32" fmla="*/ 76226 h 147393"/>
                    <a:gd name="connsiteX33" fmla="*/ 18393 w 181303"/>
                    <a:gd name="connsiteY33" fmla="*/ 65715 h 147393"/>
                    <a:gd name="connsiteX34" fmla="*/ 26276 w 181303"/>
                    <a:gd name="connsiteY34" fmla="*/ 57833 h 147393"/>
                    <a:gd name="connsiteX35" fmla="*/ 34159 w 181303"/>
                    <a:gd name="connsiteY35" fmla="*/ 55205 h 147393"/>
                    <a:gd name="connsiteX36" fmla="*/ 42041 w 181303"/>
                    <a:gd name="connsiteY36" fmla="*/ 39440 h 147393"/>
                    <a:gd name="connsiteX37" fmla="*/ 31531 w 181303"/>
                    <a:gd name="connsiteY37" fmla="*/ 15791 h 14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81303" h="147393">
                      <a:moveTo>
                        <a:pt x="31531" y="15791"/>
                      </a:moveTo>
                      <a:lnTo>
                        <a:pt x="31531" y="15791"/>
                      </a:lnTo>
                      <a:lnTo>
                        <a:pt x="57807" y="10536"/>
                      </a:lnTo>
                      <a:cubicBezTo>
                        <a:pt x="61338" y="9779"/>
                        <a:pt x="64776" y="8617"/>
                        <a:pt x="68317" y="7909"/>
                      </a:cubicBezTo>
                      <a:cubicBezTo>
                        <a:pt x="73541" y="6864"/>
                        <a:pt x="78828" y="6157"/>
                        <a:pt x="84083" y="5281"/>
                      </a:cubicBezTo>
                      <a:cubicBezTo>
                        <a:pt x="86710" y="3529"/>
                        <a:pt x="88820" y="312"/>
                        <a:pt x="91965" y="26"/>
                      </a:cubicBezTo>
                      <a:cubicBezTo>
                        <a:pt x="95020" y="-252"/>
                        <a:pt x="114412" y="1694"/>
                        <a:pt x="120869" y="5281"/>
                      </a:cubicBezTo>
                      <a:cubicBezTo>
                        <a:pt x="147974" y="20340"/>
                        <a:pt x="126680" y="12473"/>
                        <a:pt x="144517" y="18419"/>
                      </a:cubicBezTo>
                      <a:lnTo>
                        <a:pt x="160283" y="34184"/>
                      </a:lnTo>
                      <a:lnTo>
                        <a:pt x="165538" y="39440"/>
                      </a:lnTo>
                      <a:cubicBezTo>
                        <a:pt x="166414" y="42067"/>
                        <a:pt x="166740" y="44947"/>
                        <a:pt x="168165" y="47322"/>
                      </a:cubicBezTo>
                      <a:cubicBezTo>
                        <a:pt x="169440" y="49447"/>
                        <a:pt x="172313" y="50362"/>
                        <a:pt x="173421" y="52578"/>
                      </a:cubicBezTo>
                      <a:cubicBezTo>
                        <a:pt x="175036" y="55808"/>
                        <a:pt x="175010" y="59629"/>
                        <a:pt x="176048" y="63088"/>
                      </a:cubicBezTo>
                      <a:cubicBezTo>
                        <a:pt x="177640" y="68394"/>
                        <a:pt x="181303" y="78853"/>
                        <a:pt x="181303" y="78853"/>
                      </a:cubicBezTo>
                      <a:cubicBezTo>
                        <a:pt x="180427" y="86736"/>
                        <a:pt x="181386" y="95048"/>
                        <a:pt x="178676" y="102502"/>
                      </a:cubicBezTo>
                      <a:cubicBezTo>
                        <a:pt x="176057" y="109704"/>
                        <a:pt x="153490" y="110228"/>
                        <a:pt x="152400" y="110384"/>
                      </a:cubicBezTo>
                      <a:cubicBezTo>
                        <a:pt x="149772" y="111260"/>
                        <a:pt x="146994" y="111773"/>
                        <a:pt x="144517" y="113012"/>
                      </a:cubicBezTo>
                      <a:cubicBezTo>
                        <a:pt x="121749" y="124396"/>
                        <a:pt x="157462" y="120644"/>
                        <a:pt x="131379" y="86736"/>
                      </a:cubicBezTo>
                      <a:cubicBezTo>
                        <a:pt x="127074" y="81139"/>
                        <a:pt x="117366" y="84985"/>
                        <a:pt x="110359" y="84109"/>
                      </a:cubicBezTo>
                      <a:cubicBezTo>
                        <a:pt x="105980" y="84985"/>
                        <a:pt x="100128" y="83345"/>
                        <a:pt x="97221" y="86736"/>
                      </a:cubicBezTo>
                      <a:cubicBezTo>
                        <a:pt x="93754" y="90781"/>
                        <a:pt x="99195" y="99817"/>
                        <a:pt x="94593" y="102502"/>
                      </a:cubicBezTo>
                      <a:cubicBezTo>
                        <a:pt x="86237" y="107376"/>
                        <a:pt x="75324" y="104253"/>
                        <a:pt x="65690" y="105129"/>
                      </a:cubicBezTo>
                      <a:cubicBezTo>
                        <a:pt x="60801" y="110017"/>
                        <a:pt x="58494" y="111636"/>
                        <a:pt x="55179" y="118267"/>
                      </a:cubicBezTo>
                      <a:cubicBezTo>
                        <a:pt x="53940" y="120744"/>
                        <a:pt x="53428" y="123522"/>
                        <a:pt x="52552" y="126150"/>
                      </a:cubicBezTo>
                      <a:cubicBezTo>
                        <a:pt x="54304" y="130529"/>
                        <a:pt x="54787" y="135665"/>
                        <a:pt x="57807" y="139288"/>
                      </a:cubicBezTo>
                      <a:cubicBezTo>
                        <a:pt x="59580" y="141416"/>
                        <a:pt x="63315" y="140490"/>
                        <a:pt x="65690" y="141915"/>
                      </a:cubicBezTo>
                      <a:cubicBezTo>
                        <a:pt x="67814" y="143190"/>
                        <a:pt x="73414" y="146965"/>
                        <a:pt x="70945" y="147171"/>
                      </a:cubicBezTo>
                      <a:cubicBezTo>
                        <a:pt x="58694" y="148192"/>
                        <a:pt x="46421" y="145419"/>
                        <a:pt x="34159" y="144543"/>
                      </a:cubicBezTo>
                      <a:cubicBezTo>
                        <a:pt x="31531" y="142791"/>
                        <a:pt x="28298" y="141714"/>
                        <a:pt x="26276" y="139288"/>
                      </a:cubicBezTo>
                      <a:cubicBezTo>
                        <a:pt x="16805" y="127923"/>
                        <a:pt x="24365" y="131347"/>
                        <a:pt x="18393" y="120895"/>
                      </a:cubicBezTo>
                      <a:cubicBezTo>
                        <a:pt x="16220" y="117093"/>
                        <a:pt x="13138" y="113888"/>
                        <a:pt x="10510" y="110384"/>
                      </a:cubicBezTo>
                      <a:cubicBezTo>
                        <a:pt x="4016" y="90903"/>
                        <a:pt x="7732" y="99573"/>
                        <a:pt x="0" y="84109"/>
                      </a:cubicBezTo>
                      <a:cubicBezTo>
                        <a:pt x="876" y="81481"/>
                        <a:pt x="669" y="78185"/>
                        <a:pt x="2628" y="76226"/>
                      </a:cubicBezTo>
                      <a:cubicBezTo>
                        <a:pt x="7094" y="71760"/>
                        <a:pt x="13927" y="70181"/>
                        <a:pt x="18393" y="65715"/>
                      </a:cubicBezTo>
                      <a:cubicBezTo>
                        <a:pt x="21021" y="63088"/>
                        <a:pt x="23184" y="59894"/>
                        <a:pt x="26276" y="57833"/>
                      </a:cubicBezTo>
                      <a:cubicBezTo>
                        <a:pt x="28581" y="56297"/>
                        <a:pt x="31531" y="56081"/>
                        <a:pt x="34159" y="55205"/>
                      </a:cubicBezTo>
                      <a:cubicBezTo>
                        <a:pt x="37943" y="49528"/>
                        <a:pt x="41052" y="46362"/>
                        <a:pt x="42041" y="39440"/>
                      </a:cubicBezTo>
                      <a:cubicBezTo>
                        <a:pt x="42536" y="35972"/>
                        <a:pt x="42041" y="32433"/>
                        <a:pt x="31531" y="15791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5" name="Freeform 7">
                  <a:extLst>
                    <a:ext uri="{FF2B5EF4-FFF2-40B4-BE49-F238E27FC236}">
                      <a16:creationId xmlns:a16="http://schemas.microsoft.com/office/drawing/2014/main" id="{BA0F2CD0-E665-4ECB-A328-F7A105427DC2}"/>
                    </a:ext>
                  </a:extLst>
                </p:cNvPr>
                <p:cNvSpPr/>
                <p:nvPr/>
              </p:nvSpPr>
              <p:spPr>
                <a:xfrm>
                  <a:off x="4705659" y="2393818"/>
                  <a:ext cx="1339926" cy="1131893"/>
                </a:xfrm>
                <a:custGeom>
                  <a:avLst/>
                  <a:gdLst>
                    <a:gd name="connsiteX0" fmla="*/ 712076 w 1340069"/>
                    <a:gd name="connsiteY0" fmla="*/ 0 h 1132490"/>
                    <a:gd name="connsiteX1" fmla="*/ 712076 w 1340069"/>
                    <a:gd name="connsiteY1" fmla="*/ 0 h 1132490"/>
                    <a:gd name="connsiteX2" fmla="*/ 740979 w 1340069"/>
                    <a:gd name="connsiteY2" fmla="*/ 21021 h 1132490"/>
                    <a:gd name="connsiteX3" fmla="*/ 762000 w 1340069"/>
                    <a:gd name="connsiteY3" fmla="*/ 42041 h 1132490"/>
                    <a:gd name="connsiteX4" fmla="*/ 767255 w 1340069"/>
                    <a:gd name="connsiteY4" fmla="*/ 47297 h 1132490"/>
                    <a:gd name="connsiteX5" fmla="*/ 780393 w 1340069"/>
                    <a:gd name="connsiteY5" fmla="*/ 60435 h 1132490"/>
                    <a:gd name="connsiteX6" fmla="*/ 785648 w 1340069"/>
                    <a:gd name="connsiteY6" fmla="*/ 68317 h 1132490"/>
                    <a:gd name="connsiteX7" fmla="*/ 793531 w 1340069"/>
                    <a:gd name="connsiteY7" fmla="*/ 73572 h 1132490"/>
                    <a:gd name="connsiteX8" fmla="*/ 804041 w 1340069"/>
                    <a:gd name="connsiteY8" fmla="*/ 81455 h 1132490"/>
                    <a:gd name="connsiteX9" fmla="*/ 822434 w 1340069"/>
                    <a:gd name="connsiteY9" fmla="*/ 89338 h 1132490"/>
                    <a:gd name="connsiteX10" fmla="*/ 827690 w 1340069"/>
                    <a:gd name="connsiteY10" fmla="*/ 94593 h 1132490"/>
                    <a:gd name="connsiteX11" fmla="*/ 843455 w 1340069"/>
                    <a:gd name="connsiteY11" fmla="*/ 105103 h 1132490"/>
                    <a:gd name="connsiteX12" fmla="*/ 848710 w 1340069"/>
                    <a:gd name="connsiteY12" fmla="*/ 110359 h 1132490"/>
                    <a:gd name="connsiteX13" fmla="*/ 861848 w 1340069"/>
                    <a:gd name="connsiteY13" fmla="*/ 134007 h 1132490"/>
                    <a:gd name="connsiteX14" fmla="*/ 877614 w 1340069"/>
                    <a:gd name="connsiteY14" fmla="*/ 141890 h 1132490"/>
                    <a:gd name="connsiteX15" fmla="*/ 888124 w 1340069"/>
                    <a:gd name="connsiteY15" fmla="*/ 144517 h 1132490"/>
                    <a:gd name="connsiteX16" fmla="*/ 945931 w 1340069"/>
                    <a:gd name="connsiteY16" fmla="*/ 147145 h 1132490"/>
                    <a:gd name="connsiteX17" fmla="*/ 959069 w 1340069"/>
                    <a:gd name="connsiteY17" fmla="*/ 149772 h 1132490"/>
                    <a:gd name="connsiteX18" fmla="*/ 966952 w 1340069"/>
                    <a:gd name="connsiteY18" fmla="*/ 155028 h 1132490"/>
                    <a:gd name="connsiteX19" fmla="*/ 974834 w 1340069"/>
                    <a:gd name="connsiteY19" fmla="*/ 157655 h 1132490"/>
                    <a:gd name="connsiteX20" fmla="*/ 987972 w 1340069"/>
                    <a:gd name="connsiteY20" fmla="*/ 165538 h 1132490"/>
                    <a:gd name="connsiteX21" fmla="*/ 995855 w 1340069"/>
                    <a:gd name="connsiteY21" fmla="*/ 173421 h 1132490"/>
                    <a:gd name="connsiteX22" fmla="*/ 998483 w 1340069"/>
                    <a:gd name="connsiteY22" fmla="*/ 181303 h 1132490"/>
                    <a:gd name="connsiteX23" fmla="*/ 993227 w 1340069"/>
                    <a:gd name="connsiteY23" fmla="*/ 215462 h 1132490"/>
                    <a:gd name="connsiteX24" fmla="*/ 987972 w 1340069"/>
                    <a:gd name="connsiteY24" fmla="*/ 223345 h 1132490"/>
                    <a:gd name="connsiteX25" fmla="*/ 985345 w 1340069"/>
                    <a:gd name="connsiteY25" fmla="*/ 231228 h 1132490"/>
                    <a:gd name="connsiteX26" fmla="*/ 980090 w 1340069"/>
                    <a:gd name="connsiteY26" fmla="*/ 239110 h 1132490"/>
                    <a:gd name="connsiteX27" fmla="*/ 1006365 w 1340069"/>
                    <a:gd name="connsiteY27" fmla="*/ 236483 h 1132490"/>
                    <a:gd name="connsiteX28" fmla="*/ 1014248 w 1340069"/>
                    <a:gd name="connsiteY28" fmla="*/ 233855 h 1132490"/>
                    <a:gd name="connsiteX29" fmla="*/ 1037896 w 1340069"/>
                    <a:gd name="connsiteY29" fmla="*/ 231228 h 1132490"/>
                    <a:gd name="connsiteX30" fmla="*/ 1053662 w 1340069"/>
                    <a:gd name="connsiteY30" fmla="*/ 228600 h 1132490"/>
                    <a:gd name="connsiteX31" fmla="*/ 1069427 w 1340069"/>
                    <a:gd name="connsiteY31" fmla="*/ 223345 h 1132490"/>
                    <a:gd name="connsiteX32" fmla="*/ 1085193 w 1340069"/>
                    <a:gd name="connsiteY32" fmla="*/ 212835 h 1132490"/>
                    <a:gd name="connsiteX33" fmla="*/ 1090448 w 1340069"/>
                    <a:gd name="connsiteY33" fmla="*/ 207579 h 1132490"/>
                    <a:gd name="connsiteX34" fmla="*/ 1098331 w 1340069"/>
                    <a:gd name="connsiteY34" fmla="*/ 202324 h 1132490"/>
                    <a:gd name="connsiteX35" fmla="*/ 1103586 w 1340069"/>
                    <a:gd name="connsiteY35" fmla="*/ 194441 h 1132490"/>
                    <a:gd name="connsiteX36" fmla="*/ 1182414 w 1340069"/>
                    <a:gd name="connsiteY36" fmla="*/ 197069 h 1132490"/>
                    <a:gd name="connsiteX37" fmla="*/ 1192924 w 1340069"/>
                    <a:gd name="connsiteY37" fmla="*/ 202324 h 1132490"/>
                    <a:gd name="connsiteX38" fmla="*/ 1200807 w 1340069"/>
                    <a:gd name="connsiteY38" fmla="*/ 204952 h 1132490"/>
                    <a:gd name="connsiteX39" fmla="*/ 1216572 w 1340069"/>
                    <a:gd name="connsiteY39" fmla="*/ 215462 h 1132490"/>
                    <a:gd name="connsiteX40" fmla="*/ 1232338 w 1340069"/>
                    <a:gd name="connsiteY40" fmla="*/ 233855 h 1132490"/>
                    <a:gd name="connsiteX41" fmla="*/ 1227083 w 1340069"/>
                    <a:gd name="connsiteY41" fmla="*/ 254876 h 1132490"/>
                    <a:gd name="connsiteX42" fmla="*/ 1213945 w 1340069"/>
                    <a:gd name="connsiteY42" fmla="*/ 262759 h 1132490"/>
                    <a:gd name="connsiteX43" fmla="*/ 1206062 w 1340069"/>
                    <a:gd name="connsiteY43" fmla="*/ 268014 h 1132490"/>
                    <a:gd name="connsiteX44" fmla="*/ 1185041 w 1340069"/>
                    <a:gd name="connsiteY44" fmla="*/ 273269 h 1132490"/>
                    <a:gd name="connsiteX45" fmla="*/ 1177159 w 1340069"/>
                    <a:gd name="connsiteY45" fmla="*/ 275897 h 1132490"/>
                    <a:gd name="connsiteX46" fmla="*/ 1137745 w 1340069"/>
                    <a:gd name="connsiteY46" fmla="*/ 278524 h 1132490"/>
                    <a:gd name="connsiteX47" fmla="*/ 1132490 w 1340069"/>
                    <a:gd name="connsiteY47" fmla="*/ 286407 h 1132490"/>
                    <a:gd name="connsiteX48" fmla="*/ 1119352 w 1340069"/>
                    <a:gd name="connsiteY48" fmla="*/ 299545 h 1132490"/>
                    <a:gd name="connsiteX49" fmla="*/ 1114096 w 1340069"/>
                    <a:gd name="connsiteY49" fmla="*/ 307428 h 1132490"/>
                    <a:gd name="connsiteX50" fmla="*/ 1098331 w 1340069"/>
                    <a:gd name="connsiteY50" fmla="*/ 323193 h 1132490"/>
                    <a:gd name="connsiteX51" fmla="*/ 1087821 w 1340069"/>
                    <a:gd name="connsiteY51" fmla="*/ 338959 h 1132490"/>
                    <a:gd name="connsiteX52" fmla="*/ 1090448 w 1340069"/>
                    <a:gd name="connsiteY52" fmla="*/ 352097 h 1132490"/>
                    <a:gd name="connsiteX53" fmla="*/ 1098331 w 1340069"/>
                    <a:gd name="connsiteY53" fmla="*/ 354724 h 1132490"/>
                    <a:gd name="connsiteX54" fmla="*/ 1108841 w 1340069"/>
                    <a:gd name="connsiteY54" fmla="*/ 357352 h 1132490"/>
                    <a:gd name="connsiteX55" fmla="*/ 1121979 w 1340069"/>
                    <a:gd name="connsiteY55" fmla="*/ 365235 h 1132490"/>
                    <a:gd name="connsiteX56" fmla="*/ 1129862 w 1340069"/>
                    <a:gd name="connsiteY56" fmla="*/ 370490 h 1132490"/>
                    <a:gd name="connsiteX57" fmla="*/ 1132490 w 1340069"/>
                    <a:gd name="connsiteY57" fmla="*/ 381000 h 1132490"/>
                    <a:gd name="connsiteX58" fmla="*/ 1129862 w 1340069"/>
                    <a:gd name="connsiteY58" fmla="*/ 420414 h 1132490"/>
                    <a:gd name="connsiteX59" fmla="*/ 1121979 w 1340069"/>
                    <a:gd name="connsiteY59" fmla="*/ 428297 h 1132490"/>
                    <a:gd name="connsiteX60" fmla="*/ 1116724 w 1340069"/>
                    <a:gd name="connsiteY60" fmla="*/ 436179 h 1132490"/>
                    <a:gd name="connsiteX61" fmla="*/ 1103586 w 1340069"/>
                    <a:gd name="connsiteY61" fmla="*/ 451945 h 1132490"/>
                    <a:gd name="connsiteX62" fmla="*/ 1095703 w 1340069"/>
                    <a:gd name="connsiteY62" fmla="*/ 493986 h 1132490"/>
                    <a:gd name="connsiteX63" fmla="*/ 1087821 w 1340069"/>
                    <a:gd name="connsiteY63" fmla="*/ 496614 h 1132490"/>
                    <a:gd name="connsiteX64" fmla="*/ 1082565 w 1340069"/>
                    <a:gd name="connsiteY64" fmla="*/ 501869 h 1132490"/>
                    <a:gd name="connsiteX65" fmla="*/ 1074683 w 1340069"/>
                    <a:gd name="connsiteY65" fmla="*/ 504497 h 1132490"/>
                    <a:gd name="connsiteX66" fmla="*/ 1037896 w 1340069"/>
                    <a:gd name="connsiteY66" fmla="*/ 507124 h 1132490"/>
                    <a:gd name="connsiteX67" fmla="*/ 1019503 w 1340069"/>
                    <a:gd name="connsiteY67" fmla="*/ 515007 h 1132490"/>
                    <a:gd name="connsiteX68" fmla="*/ 1011621 w 1340069"/>
                    <a:gd name="connsiteY68" fmla="*/ 517635 h 1132490"/>
                    <a:gd name="connsiteX69" fmla="*/ 995855 w 1340069"/>
                    <a:gd name="connsiteY69" fmla="*/ 512379 h 1132490"/>
                    <a:gd name="connsiteX70" fmla="*/ 987972 w 1340069"/>
                    <a:gd name="connsiteY70" fmla="*/ 509752 h 1132490"/>
                    <a:gd name="connsiteX71" fmla="*/ 964324 w 1340069"/>
                    <a:gd name="connsiteY71" fmla="*/ 496614 h 1132490"/>
                    <a:gd name="connsiteX72" fmla="*/ 956441 w 1340069"/>
                    <a:gd name="connsiteY72" fmla="*/ 493986 h 1132490"/>
                    <a:gd name="connsiteX73" fmla="*/ 927538 w 1340069"/>
                    <a:gd name="connsiteY73" fmla="*/ 499241 h 1132490"/>
                    <a:gd name="connsiteX74" fmla="*/ 927538 w 1340069"/>
                    <a:gd name="connsiteY74" fmla="*/ 522890 h 1132490"/>
                    <a:gd name="connsiteX75" fmla="*/ 932793 w 1340069"/>
                    <a:gd name="connsiteY75" fmla="*/ 538655 h 1132490"/>
                    <a:gd name="connsiteX76" fmla="*/ 924910 w 1340069"/>
                    <a:gd name="connsiteY76" fmla="*/ 559676 h 1132490"/>
                    <a:gd name="connsiteX77" fmla="*/ 901262 w 1340069"/>
                    <a:gd name="connsiteY77" fmla="*/ 567559 h 1132490"/>
                    <a:gd name="connsiteX78" fmla="*/ 890752 w 1340069"/>
                    <a:gd name="connsiteY78" fmla="*/ 572814 h 1132490"/>
                    <a:gd name="connsiteX79" fmla="*/ 874986 w 1340069"/>
                    <a:gd name="connsiteY79" fmla="*/ 588579 h 1132490"/>
                    <a:gd name="connsiteX80" fmla="*/ 853965 w 1340069"/>
                    <a:gd name="connsiteY80" fmla="*/ 593835 h 1132490"/>
                    <a:gd name="connsiteX81" fmla="*/ 843455 w 1340069"/>
                    <a:gd name="connsiteY81" fmla="*/ 599090 h 1132490"/>
                    <a:gd name="connsiteX82" fmla="*/ 835572 w 1340069"/>
                    <a:gd name="connsiteY82" fmla="*/ 614855 h 1132490"/>
                    <a:gd name="connsiteX83" fmla="*/ 822434 w 1340069"/>
                    <a:gd name="connsiteY83" fmla="*/ 630621 h 1132490"/>
                    <a:gd name="connsiteX84" fmla="*/ 814552 w 1340069"/>
                    <a:gd name="connsiteY84" fmla="*/ 635876 h 1132490"/>
                    <a:gd name="connsiteX85" fmla="*/ 804041 w 1340069"/>
                    <a:gd name="connsiteY85" fmla="*/ 638503 h 1132490"/>
                    <a:gd name="connsiteX86" fmla="*/ 759372 w 1340069"/>
                    <a:gd name="connsiteY86" fmla="*/ 649014 h 1132490"/>
                    <a:gd name="connsiteX87" fmla="*/ 751490 w 1340069"/>
                    <a:gd name="connsiteY87" fmla="*/ 659524 h 1132490"/>
                    <a:gd name="connsiteX88" fmla="*/ 688427 w 1340069"/>
                    <a:gd name="connsiteY88" fmla="*/ 656897 h 1132490"/>
                    <a:gd name="connsiteX89" fmla="*/ 672662 w 1340069"/>
                    <a:gd name="connsiteY89" fmla="*/ 646386 h 1132490"/>
                    <a:gd name="connsiteX90" fmla="*/ 659524 w 1340069"/>
                    <a:gd name="connsiteY90" fmla="*/ 651641 h 1132490"/>
                    <a:gd name="connsiteX91" fmla="*/ 656896 w 1340069"/>
                    <a:gd name="connsiteY91" fmla="*/ 659524 h 1132490"/>
                    <a:gd name="connsiteX92" fmla="*/ 662152 w 1340069"/>
                    <a:gd name="connsiteY92" fmla="*/ 685800 h 1132490"/>
                    <a:gd name="connsiteX93" fmla="*/ 670034 w 1340069"/>
                    <a:gd name="connsiteY93" fmla="*/ 693683 h 1132490"/>
                    <a:gd name="connsiteX94" fmla="*/ 672662 w 1340069"/>
                    <a:gd name="connsiteY94" fmla="*/ 704193 h 1132490"/>
                    <a:gd name="connsiteX95" fmla="*/ 662152 w 1340069"/>
                    <a:gd name="connsiteY95" fmla="*/ 712076 h 1132490"/>
                    <a:gd name="connsiteX96" fmla="*/ 643759 w 1340069"/>
                    <a:gd name="connsiteY96" fmla="*/ 719959 h 1132490"/>
                    <a:gd name="connsiteX97" fmla="*/ 635876 w 1340069"/>
                    <a:gd name="connsiteY97" fmla="*/ 725214 h 1132490"/>
                    <a:gd name="connsiteX98" fmla="*/ 625365 w 1340069"/>
                    <a:gd name="connsiteY98" fmla="*/ 727841 h 1132490"/>
                    <a:gd name="connsiteX99" fmla="*/ 614855 w 1340069"/>
                    <a:gd name="connsiteY99" fmla="*/ 746235 h 1132490"/>
                    <a:gd name="connsiteX100" fmla="*/ 599090 w 1340069"/>
                    <a:gd name="connsiteY100" fmla="*/ 756745 h 1132490"/>
                    <a:gd name="connsiteX101" fmla="*/ 583324 w 1340069"/>
                    <a:gd name="connsiteY101" fmla="*/ 769883 h 1132490"/>
                    <a:gd name="connsiteX102" fmla="*/ 567559 w 1340069"/>
                    <a:gd name="connsiteY102" fmla="*/ 775138 h 1132490"/>
                    <a:gd name="connsiteX103" fmla="*/ 562303 w 1340069"/>
                    <a:gd name="connsiteY103" fmla="*/ 769883 h 1132490"/>
                    <a:gd name="connsiteX104" fmla="*/ 557048 w 1340069"/>
                    <a:gd name="connsiteY104" fmla="*/ 762000 h 1132490"/>
                    <a:gd name="connsiteX105" fmla="*/ 549165 w 1340069"/>
                    <a:gd name="connsiteY105" fmla="*/ 756745 h 1132490"/>
                    <a:gd name="connsiteX106" fmla="*/ 533400 w 1340069"/>
                    <a:gd name="connsiteY106" fmla="*/ 767255 h 1132490"/>
                    <a:gd name="connsiteX107" fmla="*/ 517634 w 1340069"/>
                    <a:gd name="connsiteY107" fmla="*/ 775138 h 1132490"/>
                    <a:gd name="connsiteX108" fmla="*/ 520262 w 1340069"/>
                    <a:gd name="connsiteY108" fmla="*/ 790903 h 1132490"/>
                    <a:gd name="connsiteX109" fmla="*/ 528145 w 1340069"/>
                    <a:gd name="connsiteY109" fmla="*/ 809297 h 1132490"/>
                    <a:gd name="connsiteX110" fmla="*/ 536027 w 1340069"/>
                    <a:gd name="connsiteY110" fmla="*/ 814552 h 1132490"/>
                    <a:gd name="connsiteX111" fmla="*/ 549165 w 1340069"/>
                    <a:gd name="connsiteY111" fmla="*/ 825062 h 1132490"/>
                    <a:gd name="connsiteX112" fmla="*/ 554421 w 1340069"/>
                    <a:gd name="connsiteY112" fmla="*/ 830317 h 1132490"/>
                    <a:gd name="connsiteX113" fmla="*/ 580696 w 1340069"/>
                    <a:gd name="connsiteY113" fmla="*/ 835572 h 1132490"/>
                    <a:gd name="connsiteX114" fmla="*/ 601717 w 1340069"/>
                    <a:gd name="connsiteY114" fmla="*/ 840828 h 1132490"/>
                    <a:gd name="connsiteX115" fmla="*/ 609600 w 1340069"/>
                    <a:gd name="connsiteY115" fmla="*/ 848710 h 1132490"/>
                    <a:gd name="connsiteX116" fmla="*/ 625365 w 1340069"/>
                    <a:gd name="connsiteY116" fmla="*/ 859221 h 1132490"/>
                    <a:gd name="connsiteX117" fmla="*/ 638503 w 1340069"/>
                    <a:gd name="connsiteY117" fmla="*/ 869731 h 1132490"/>
                    <a:gd name="connsiteX118" fmla="*/ 646386 w 1340069"/>
                    <a:gd name="connsiteY118" fmla="*/ 872359 h 1132490"/>
                    <a:gd name="connsiteX119" fmla="*/ 662152 w 1340069"/>
                    <a:gd name="connsiteY119" fmla="*/ 867103 h 1132490"/>
                    <a:gd name="connsiteX120" fmla="*/ 672662 w 1340069"/>
                    <a:gd name="connsiteY120" fmla="*/ 851338 h 1132490"/>
                    <a:gd name="connsiteX121" fmla="*/ 688427 w 1340069"/>
                    <a:gd name="connsiteY121" fmla="*/ 859221 h 1132490"/>
                    <a:gd name="connsiteX122" fmla="*/ 696310 w 1340069"/>
                    <a:gd name="connsiteY122" fmla="*/ 864476 h 1132490"/>
                    <a:gd name="connsiteX123" fmla="*/ 701565 w 1340069"/>
                    <a:gd name="connsiteY123" fmla="*/ 872359 h 1132490"/>
                    <a:gd name="connsiteX124" fmla="*/ 714703 w 1340069"/>
                    <a:gd name="connsiteY124" fmla="*/ 882869 h 1132490"/>
                    <a:gd name="connsiteX125" fmla="*/ 719959 w 1340069"/>
                    <a:gd name="connsiteY125" fmla="*/ 890752 h 1132490"/>
                    <a:gd name="connsiteX126" fmla="*/ 727841 w 1340069"/>
                    <a:gd name="connsiteY126" fmla="*/ 893379 h 1132490"/>
                    <a:gd name="connsiteX127" fmla="*/ 772510 w 1340069"/>
                    <a:gd name="connsiteY127" fmla="*/ 896007 h 1132490"/>
                    <a:gd name="connsiteX128" fmla="*/ 806669 w 1340069"/>
                    <a:gd name="connsiteY128" fmla="*/ 896007 h 1132490"/>
                    <a:gd name="connsiteX129" fmla="*/ 814552 w 1340069"/>
                    <a:gd name="connsiteY129" fmla="*/ 890752 h 1132490"/>
                    <a:gd name="connsiteX130" fmla="*/ 827690 w 1340069"/>
                    <a:gd name="connsiteY130" fmla="*/ 864476 h 1132490"/>
                    <a:gd name="connsiteX131" fmla="*/ 832945 w 1340069"/>
                    <a:gd name="connsiteY131" fmla="*/ 848710 h 1132490"/>
                    <a:gd name="connsiteX132" fmla="*/ 843455 w 1340069"/>
                    <a:gd name="connsiteY132" fmla="*/ 827690 h 1132490"/>
                    <a:gd name="connsiteX133" fmla="*/ 846083 w 1340069"/>
                    <a:gd name="connsiteY133" fmla="*/ 809297 h 1132490"/>
                    <a:gd name="connsiteX134" fmla="*/ 848710 w 1340069"/>
                    <a:gd name="connsiteY134" fmla="*/ 801414 h 1132490"/>
                    <a:gd name="connsiteX135" fmla="*/ 846083 w 1340069"/>
                    <a:gd name="connsiteY135" fmla="*/ 790903 h 1132490"/>
                    <a:gd name="connsiteX136" fmla="*/ 843455 w 1340069"/>
                    <a:gd name="connsiteY136" fmla="*/ 772510 h 1132490"/>
                    <a:gd name="connsiteX137" fmla="*/ 835572 w 1340069"/>
                    <a:gd name="connsiteY137" fmla="*/ 754117 h 1132490"/>
                    <a:gd name="connsiteX138" fmla="*/ 827690 w 1340069"/>
                    <a:gd name="connsiteY138" fmla="*/ 733097 h 1132490"/>
                    <a:gd name="connsiteX139" fmla="*/ 825062 w 1340069"/>
                    <a:gd name="connsiteY139" fmla="*/ 722586 h 1132490"/>
                    <a:gd name="connsiteX140" fmla="*/ 827690 w 1340069"/>
                    <a:gd name="connsiteY140" fmla="*/ 712076 h 1132490"/>
                    <a:gd name="connsiteX141" fmla="*/ 843455 w 1340069"/>
                    <a:gd name="connsiteY141" fmla="*/ 688428 h 1132490"/>
                    <a:gd name="connsiteX142" fmla="*/ 848710 w 1340069"/>
                    <a:gd name="connsiteY142" fmla="*/ 680545 h 1132490"/>
                    <a:gd name="connsiteX143" fmla="*/ 851338 w 1340069"/>
                    <a:gd name="connsiteY143" fmla="*/ 672662 h 1132490"/>
                    <a:gd name="connsiteX144" fmla="*/ 856593 w 1340069"/>
                    <a:gd name="connsiteY144" fmla="*/ 641131 h 1132490"/>
                    <a:gd name="connsiteX145" fmla="*/ 959069 w 1340069"/>
                    <a:gd name="connsiteY145" fmla="*/ 641131 h 1132490"/>
                    <a:gd name="connsiteX146" fmla="*/ 974834 w 1340069"/>
                    <a:gd name="connsiteY146" fmla="*/ 651641 h 1132490"/>
                    <a:gd name="connsiteX147" fmla="*/ 998483 w 1340069"/>
                    <a:gd name="connsiteY147" fmla="*/ 662152 h 1132490"/>
                    <a:gd name="connsiteX148" fmla="*/ 1003738 w 1340069"/>
                    <a:gd name="connsiteY148" fmla="*/ 670035 h 1132490"/>
                    <a:gd name="connsiteX149" fmla="*/ 1019503 w 1340069"/>
                    <a:gd name="connsiteY149" fmla="*/ 677917 h 1132490"/>
                    <a:gd name="connsiteX150" fmla="*/ 1032641 w 1340069"/>
                    <a:gd name="connsiteY150" fmla="*/ 688428 h 1132490"/>
                    <a:gd name="connsiteX151" fmla="*/ 1040524 w 1340069"/>
                    <a:gd name="connsiteY151" fmla="*/ 691055 h 1132490"/>
                    <a:gd name="connsiteX152" fmla="*/ 1051034 w 1340069"/>
                    <a:gd name="connsiteY152" fmla="*/ 688428 h 1132490"/>
                    <a:gd name="connsiteX153" fmla="*/ 1056290 w 1340069"/>
                    <a:gd name="connsiteY153" fmla="*/ 683172 h 1132490"/>
                    <a:gd name="connsiteX154" fmla="*/ 1064172 w 1340069"/>
                    <a:gd name="connsiteY154" fmla="*/ 677917 h 1132490"/>
                    <a:gd name="connsiteX155" fmla="*/ 1077310 w 1340069"/>
                    <a:gd name="connsiteY155" fmla="*/ 664779 h 1132490"/>
                    <a:gd name="connsiteX156" fmla="*/ 1079938 w 1340069"/>
                    <a:gd name="connsiteY156" fmla="*/ 656897 h 1132490"/>
                    <a:gd name="connsiteX157" fmla="*/ 1087821 w 1340069"/>
                    <a:gd name="connsiteY157" fmla="*/ 654269 h 1132490"/>
                    <a:gd name="connsiteX158" fmla="*/ 1108841 w 1340069"/>
                    <a:gd name="connsiteY158" fmla="*/ 651641 h 1132490"/>
                    <a:gd name="connsiteX159" fmla="*/ 1114096 w 1340069"/>
                    <a:gd name="connsiteY159" fmla="*/ 643759 h 1132490"/>
                    <a:gd name="connsiteX160" fmla="*/ 1137745 w 1340069"/>
                    <a:gd name="connsiteY160" fmla="*/ 643759 h 1132490"/>
                    <a:gd name="connsiteX161" fmla="*/ 1143000 w 1340069"/>
                    <a:gd name="connsiteY161" fmla="*/ 651641 h 1132490"/>
                    <a:gd name="connsiteX162" fmla="*/ 1148255 w 1340069"/>
                    <a:gd name="connsiteY162" fmla="*/ 656897 h 1132490"/>
                    <a:gd name="connsiteX163" fmla="*/ 1156138 w 1340069"/>
                    <a:gd name="connsiteY163" fmla="*/ 680545 h 1132490"/>
                    <a:gd name="connsiteX164" fmla="*/ 1158765 w 1340069"/>
                    <a:gd name="connsiteY164" fmla="*/ 691055 h 1132490"/>
                    <a:gd name="connsiteX165" fmla="*/ 1161393 w 1340069"/>
                    <a:gd name="connsiteY165" fmla="*/ 698938 h 1132490"/>
                    <a:gd name="connsiteX166" fmla="*/ 1164021 w 1340069"/>
                    <a:gd name="connsiteY166" fmla="*/ 719959 h 1132490"/>
                    <a:gd name="connsiteX167" fmla="*/ 1190296 w 1340069"/>
                    <a:gd name="connsiteY167" fmla="*/ 722586 h 1132490"/>
                    <a:gd name="connsiteX168" fmla="*/ 1187669 w 1340069"/>
                    <a:gd name="connsiteY168" fmla="*/ 730469 h 1132490"/>
                    <a:gd name="connsiteX169" fmla="*/ 1182414 w 1340069"/>
                    <a:gd name="connsiteY169" fmla="*/ 738352 h 1132490"/>
                    <a:gd name="connsiteX170" fmla="*/ 1185041 w 1340069"/>
                    <a:gd name="connsiteY170" fmla="*/ 751490 h 1132490"/>
                    <a:gd name="connsiteX171" fmla="*/ 1211317 w 1340069"/>
                    <a:gd name="connsiteY171" fmla="*/ 748862 h 1132490"/>
                    <a:gd name="connsiteX172" fmla="*/ 1216572 w 1340069"/>
                    <a:gd name="connsiteY172" fmla="*/ 740979 h 1132490"/>
                    <a:gd name="connsiteX173" fmla="*/ 1221827 w 1340069"/>
                    <a:gd name="connsiteY173" fmla="*/ 725214 h 1132490"/>
                    <a:gd name="connsiteX174" fmla="*/ 1229710 w 1340069"/>
                    <a:gd name="connsiteY174" fmla="*/ 719959 h 1132490"/>
                    <a:gd name="connsiteX175" fmla="*/ 1245476 w 1340069"/>
                    <a:gd name="connsiteY175" fmla="*/ 722586 h 1132490"/>
                    <a:gd name="connsiteX176" fmla="*/ 1250731 w 1340069"/>
                    <a:gd name="connsiteY176" fmla="*/ 730469 h 1132490"/>
                    <a:gd name="connsiteX177" fmla="*/ 1258614 w 1340069"/>
                    <a:gd name="connsiteY177" fmla="*/ 735724 h 1132490"/>
                    <a:gd name="connsiteX178" fmla="*/ 1263869 w 1340069"/>
                    <a:gd name="connsiteY178" fmla="*/ 743607 h 1132490"/>
                    <a:gd name="connsiteX179" fmla="*/ 1271752 w 1340069"/>
                    <a:gd name="connsiteY179" fmla="*/ 748862 h 1132490"/>
                    <a:gd name="connsiteX180" fmla="*/ 1277007 w 1340069"/>
                    <a:gd name="connsiteY180" fmla="*/ 759372 h 1132490"/>
                    <a:gd name="connsiteX181" fmla="*/ 1282262 w 1340069"/>
                    <a:gd name="connsiteY181" fmla="*/ 764628 h 1132490"/>
                    <a:gd name="connsiteX182" fmla="*/ 1287517 w 1340069"/>
                    <a:gd name="connsiteY182" fmla="*/ 775138 h 1132490"/>
                    <a:gd name="connsiteX183" fmla="*/ 1298027 w 1340069"/>
                    <a:gd name="connsiteY183" fmla="*/ 790903 h 1132490"/>
                    <a:gd name="connsiteX184" fmla="*/ 1282262 w 1340069"/>
                    <a:gd name="connsiteY184" fmla="*/ 788276 h 1132490"/>
                    <a:gd name="connsiteX185" fmla="*/ 1274379 w 1340069"/>
                    <a:gd name="connsiteY185" fmla="*/ 790903 h 1132490"/>
                    <a:gd name="connsiteX186" fmla="*/ 1274379 w 1340069"/>
                    <a:gd name="connsiteY186" fmla="*/ 830317 h 1132490"/>
                    <a:gd name="connsiteX187" fmla="*/ 1279634 w 1340069"/>
                    <a:gd name="connsiteY187" fmla="*/ 838200 h 1132490"/>
                    <a:gd name="connsiteX188" fmla="*/ 1295400 w 1340069"/>
                    <a:gd name="connsiteY188" fmla="*/ 843455 h 1132490"/>
                    <a:gd name="connsiteX189" fmla="*/ 1308538 w 1340069"/>
                    <a:gd name="connsiteY189" fmla="*/ 840828 h 1132490"/>
                    <a:gd name="connsiteX190" fmla="*/ 1319048 w 1340069"/>
                    <a:gd name="connsiteY190" fmla="*/ 846083 h 1132490"/>
                    <a:gd name="connsiteX191" fmla="*/ 1324303 w 1340069"/>
                    <a:gd name="connsiteY191" fmla="*/ 882869 h 1132490"/>
                    <a:gd name="connsiteX192" fmla="*/ 1329559 w 1340069"/>
                    <a:gd name="connsiteY192" fmla="*/ 890752 h 1132490"/>
                    <a:gd name="connsiteX193" fmla="*/ 1332186 w 1340069"/>
                    <a:gd name="connsiteY193" fmla="*/ 903890 h 1132490"/>
                    <a:gd name="connsiteX194" fmla="*/ 1337441 w 1340069"/>
                    <a:gd name="connsiteY194" fmla="*/ 919655 h 1132490"/>
                    <a:gd name="connsiteX195" fmla="*/ 1340069 w 1340069"/>
                    <a:gd name="connsiteY195" fmla="*/ 930166 h 1132490"/>
                    <a:gd name="connsiteX196" fmla="*/ 1334814 w 1340069"/>
                    <a:gd name="connsiteY196" fmla="*/ 959069 h 1132490"/>
                    <a:gd name="connsiteX197" fmla="*/ 1313793 w 1340069"/>
                    <a:gd name="connsiteY197" fmla="*/ 948559 h 1132490"/>
                    <a:gd name="connsiteX198" fmla="*/ 1308538 w 1340069"/>
                    <a:gd name="connsiteY198" fmla="*/ 919655 h 1132490"/>
                    <a:gd name="connsiteX199" fmla="*/ 1305910 w 1340069"/>
                    <a:gd name="connsiteY199" fmla="*/ 906517 h 1132490"/>
                    <a:gd name="connsiteX200" fmla="*/ 1295400 w 1340069"/>
                    <a:gd name="connsiteY200" fmla="*/ 893379 h 1132490"/>
                    <a:gd name="connsiteX201" fmla="*/ 1282262 w 1340069"/>
                    <a:gd name="connsiteY201" fmla="*/ 880241 h 1132490"/>
                    <a:gd name="connsiteX202" fmla="*/ 1261241 w 1340069"/>
                    <a:gd name="connsiteY202" fmla="*/ 882869 h 1132490"/>
                    <a:gd name="connsiteX203" fmla="*/ 1250731 w 1340069"/>
                    <a:gd name="connsiteY203" fmla="*/ 885497 h 1132490"/>
                    <a:gd name="connsiteX204" fmla="*/ 1229710 w 1340069"/>
                    <a:gd name="connsiteY204" fmla="*/ 880241 h 1132490"/>
                    <a:gd name="connsiteX205" fmla="*/ 1221827 w 1340069"/>
                    <a:gd name="connsiteY205" fmla="*/ 874986 h 1132490"/>
                    <a:gd name="connsiteX206" fmla="*/ 1203434 w 1340069"/>
                    <a:gd name="connsiteY206" fmla="*/ 851338 h 1132490"/>
                    <a:gd name="connsiteX207" fmla="*/ 1192924 w 1340069"/>
                    <a:gd name="connsiteY207" fmla="*/ 846083 h 1132490"/>
                    <a:gd name="connsiteX208" fmla="*/ 1185041 w 1340069"/>
                    <a:gd name="connsiteY208" fmla="*/ 838200 h 1132490"/>
                    <a:gd name="connsiteX209" fmla="*/ 1177159 w 1340069"/>
                    <a:gd name="connsiteY209" fmla="*/ 832945 h 1132490"/>
                    <a:gd name="connsiteX210" fmla="*/ 1171903 w 1340069"/>
                    <a:gd name="connsiteY210" fmla="*/ 827690 h 1132490"/>
                    <a:gd name="connsiteX211" fmla="*/ 1156138 w 1340069"/>
                    <a:gd name="connsiteY211" fmla="*/ 822435 h 1132490"/>
                    <a:gd name="connsiteX212" fmla="*/ 1148255 w 1340069"/>
                    <a:gd name="connsiteY212" fmla="*/ 819807 h 1132490"/>
                    <a:gd name="connsiteX213" fmla="*/ 1132490 w 1340069"/>
                    <a:gd name="connsiteY213" fmla="*/ 811924 h 1132490"/>
                    <a:gd name="connsiteX214" fmla="*/ 1121979 w 1340069"/>
                    <a:gd name="connsiteY214" fmla="*/ 814552 h 1132490"/>
                    <a:gd name="connsiteX215" fmla="*/ 1093076 w 1340069"/>
                    <a:gd name="connsiteY215" fmla="*/ 819807 h 1132490"/>
                    <a:gd name="connsiteX216" fmla="*/ 1085193 w 1340069"/>
                    <a:gd name="connsiteY216" fmla="*/ 822435 h 1132490"/>
                    <a:gd name="connsiteX217" fmla="*/ 1074683 w 1340069"/>
                    <a:gd name="connsiteY217" fmla="*/ 830317 h 1132490"/>
                    <a:gd name="connsiteX218" fmla="*/ 1069427 w 1340069"/>
                    <a:gd name="connsiteY218" fmla="*/ 835572 h 1132490"/>
                    <a:gd name="connsiteX219" fmla="*/ 1058917 w 1340069"/>
                    <a:gd name="connsiteY219" fmla="*/ 840828 h 1132490"/>
                    <a:gd name="connsiteX220" fmla="*/ 1051034 w 1340069"/>
                    <a:gd name="connsiteY220" fmla="*/ 846083 h 1132490"/>
                    <a:gd name="connsiteX221" fmla="*/ 1027386 w 1340069"/>
                    <a:gd name="connsiteY221" fmla="*/ 843455 h 1132490"/>
                    <a:gd name="connsiteX222" fmla="*/ 1008993 w 1340069"/>
                    <a:gd name="connsiteY222" fmla="*/ 835572 h 1132490"/>
                    <a:gd name="connsiteX223" fmla="*/ 1001110 w 1340069"/>
                    <a:gd name="connsiteY223" fmla="*/ 832945 h 1132490"/>
                    <a:gd name="connsiteX224" fmla="*/ 1001110 w 1340069"/>
                    <a:gd name="connsiteY224" fmla="*/ 874986 h 1132490"/>
                    <a:gd name="connsiteX225" fmla="*/ 987972 w 1340069"/>
                    <a:gd name="connsiteY225" fmla="*/ 877614 h 1132490"/>
                    <a:gd name="connsiteX226" fmla="*/ 909145 w 1340069"/>
                    <a:gd name="connsiteY226" fmla="*/ 874986 h 1132490"/>
                    <a:gd name="connsiteX227" fmla="*/ 901262 w 1340069"/>
                    <a:gd name="connsiteY227" fmla="*/ 864476 h 1132490"/>
                    <a:gd name="connsiteX228" fmla="*/ 893379 w 1340069"/>
                    <a:gd name="connsiteY228" fmla="*/ 861848 h 1132490"/>
                    <a:gd name="connsiteX229" fmla="*/ 898634 w 1340069"/>
                    <a:gd name="connsiteY229" fmla="*/ 880241 h 1132490"/>
                    <a:gd name="connsiteX230" fmla="*/ 903890 w 1340069"/>
                    <a:gd name="connsiteY230" fmla="*/ 888124 h 1132490"/>
                    <a:gd name="connsiteX231" fmla="*/ 901262 w 1340069"/>
                    <a:gd name="connsiteY231" fmla="*/ 919655 h 1132490"/>
                    <a:gd name="connsiteX232" fmla="*/ 893379 w 1340069"/>
                    <a:gd name="connsiteY232" fmla="*/ 922283 h 1132490"/>
                    <a:gd name="connsiteX233" fmla="*/ 885496 w 1340069"/>
                    <a:gd name="connsiteY233" fmla="*/ 932793 h 1132490"/>
                    <a:gd name="connsiteX234" fmla="*/ 882869 w 1340069"/>
                    <a:gd name="connsiteY234" fmla="*/ 964324 h 1132490"/>
                    <a:gd name="connsiteX235" fmla="*/ 880241 w 1340069"/>
                    <a:gd name="connsiteY235" fmla="*/ 972207 h 1132490"/>
                    <a:gd name="connsiteX236" fmla="*/ 872359 w 1340069"/>
                    <a:gd name="connsiteY236" fmla="*/ 977462 h 1132490"/>
                    <a:gd name="connsiteX237" fmla="*/ 859221 w 1340069"/>
                    <a:gd name="connsiteY237" fmla="*/ 1001110 h 1132490"/>
                    <a:gd name="connsiteX238" fmla="*/ 853965 w 1340069"/>
                    <a:gd name="connsiteY238" fmla="*/ 1008993 h 1132490"/>
                    <a:gd name="connsiteX239" fmla="*/ 835572 w 1340069"/>
                    <a:gd name="connsiteY239" fmla="*/ 1016876 h 1132490"/>
                    <a:gd name="connsiteX240" fmla="*/ 825062 w 1340069"/>
                    <a:gd name="connsiteY240" fmla="*/ 1027386 h 1132490"/>
                    <a:gd name="connsiteX241" fmla="*/ 709448 w 1340069"/>
                    <a:gd name="connsiteY241" fmla="*/ 1024759 h 1132490"/>
                    <a:gd name="connsiteX242" fmla="*/ 693683 w 1340069"/>
                    <a:gd name="connsiteY242" fmla="*/ 1019503 h 1132490"/>
                    <a:gd name="connsiteX243" fmla="*/ 675290 w 1340069"/>
                    <a:gd name="connsiteY243" fmla="*/ 1011621 h 1132490"/>
                    <a:gd name="connsiteX244" fmla="*/ 662152 w 1340069"/>
                    <a:gd name="connsiteY244" fmla="*/ 1001110 h 1132490"/>
                    <a:gd name="connsiteX245" fmla="*/ 649014 w 1340069"/>
                    <a:gd name="connsiteY245" fmla="*/ 998483 h 1132490"/>
                    <a:gd name="connsiteX246" fmla="*/ 641131 w 1340069"/>
                    <a:gd name="connsiteY246" fmla="*/ 990600 h 1132490"/>
                    <a:gd name="connsiteX247" fmla="*/ 633248 w 1340069"/>
                    <a:gd name="connsiteY247" fmla="*/ 987972 h 1132490"/>
                    <a:gd name="connsiteX248" fmla="*/ 606972 w 1340069"/>
                    <a:gd name="connsiteY248" fmla="*/ 969579 h 1132490"/>
                    <a:gd name="connsiteX249" fmla="*/ 593834 w 1340069"/>
                    <a:gd name="connsiteY249" fmla="*/ 959069 h 1132490"/>
                    <a:gd name="connsiteX250" fmla="*/ 572814 w 1340069"/>
                    <a:gd name="connsiteY250" fmla="*/ 943303 h 1132490"/>
                    <a:gd name="connsiteX251" fmla="*/ 554421 w 1340069"/>
                    <a:gd name="connsiteY251" fmla="*/ 919655 h 1132490"/>
                    <a:gd name="connsiteX252" fmla="*/ 549165 w 1340069"/>
                    <a:gd name="connsiteY252" fmla="*/ 914400 h 1132490"/>
                    <a:gd name="connsiteX253" fmla="*/ 533400 w 1340069"/>
                    <a:gd name="connsiteY253" fmla="*/ 901262 h 1132490"/>
                    <a:gd name="connsiteX254" fmla="*/ 525517 w 1340069"/>
                    <a:gd name="connsiteY254" fmla="*/ 898635 h 1132490"/>
                    <a:gd name="connsiteX255" fmla="*/ 522890 w 1340069"/>
                    <a:gd name="connsiteY255" fmla="*/ 890752 h 1132490"/>
                    <a:gd name="connsiteX256" fmla="*/ 515007 w 1340069"/>
                    <a:gd name="connsiteY256" fmla="*/ 888124 h 1132490"/>
                    <a:gd name="connsiteX257" fmla="*/ 504496 w 1340069"/>
                    <a:gd name="connsiteY257" fmla="*/ 882869 h 1132490"/>
                    <a:gd name="connsiteX258" fmla="*/ 486103 w 1340069"/>
                    <a:gd name="connsiteY258" fmla="*/ 880241 h 1132490"/>
                    <a:gd name="connsiteX259" fmla="*/ 338959 w 1340069"/>
                    <a:gd name="connsiteY259" fmla="*/ 1132490 h 1132490"/>
                    <a:gd name="connsiteX260" fmla="*/ 315310 w 1340069"/>
                    <a:gd name="connsiteY260" fmla="*/ 1121979 h 1132490"/>
                    <a:gd name="connsiteX261" fmla="*/ 304800 w 1340069"/>
                    <a:gd name="connsiteY261" fmla="*/ 1100959 h 1132490"/>
                    <a:gd name="connsiteX262" fmla="*/ 286407 w 1340069"/>
                    <a:gd name="connsiteY262" fmla="*/ 1085193 h 1132490"/>
                    <a:gd name="connsiteX263" fmla="*/ 278524 w 1340069"/>
                    <a:gd name="connsiteY263" fmla="*/ 1069428 h 1132490"/>
                    <a:gd name="connsiteX264" fmla="*/ 273269 w 1340069"/>
                    <a:gd name="connsiteY264" fmla="*/ 1061545 h 1132490"/>
                    <a:gd name="connsiteX265" fmla="*/ 270641 w 1340069"/>
                    <a:gd name="connsiteY265" fmla="*/ 1051035 h 1132490"/>
                    <a:gd name="connsiteX266" fmla="*/ 273269 w 1340069"/>
                    <a:gd name="connsiteY266" fmla="*/ 990600 h 1132490"/>
                    <a:gd name="connsiteX267" fmla="*/ 278524 w 1340069"/>
                    <a:gd name="connsiteY267" fmla="*/ 974835 h 1132490"/>
                    <a:gd name="connsiteX268" fmla="*/ 286407 w 1340069"/>
                    <a:gd name="connsiteY268" fmla="*/ 959069 h 1132490"/>
                    <a:gd name="connsiteX269" fmla="*/ 310055 w 1340069"/>
                    <a:gd name="connsiteY269" fmla="*/ 953814 h 1132490"/>
                    <a:gd name="connsiteX270" fmla="*/ 317938 w 1340069"/>
                    <a:gd name="connsiteY270" fmla="*/ 951186 h 1132490"/>
                    <a:gd name="connsiteX271" fmla="*/ 320565 w 1340069"/>
                    <a:gd name="connsiteY271" fmla="*/ 943303 h 1132490"/>
                    <a:gd name="connsiteX272" fmla="*/ 325821 w 1340069"/>
                    <a:gd name="connsiteY272" fmla="*/ 935421 h 1132490"/>
                    <a:gd name="connsiteX273" fmla="*/ 328448 w 1340069"/>
                    <a:gd name="connsiteY273" fmla="*/ 924910 h 1132490"/>
                    <a:gd name="connsiteX274" fmla="*/ 325821 w 1340069"/>
                    <a:gd name="connsiteY274" fmla="*/ 901262 h 1132490"/>
                    <a:gd name="connsiteX275" fmla="*/ 317938 w 1340069"/>
                    <a:gd name="connsiteY275" fmla="*/ 898635 h 1132490"/>
                    <a:gd name="connsiteX276" fmla="*/ 307427 w 1340069"/>
                    <a:gd name="connsiteY276" fmla="*/ 890752 h 1132490"/>
                    <a:gd name="connsiteX277" fmla="*/ 286407 w 1340069"/>
                    <a:gd name="connsiteY277" fmla="*/ 877614 h 1132490"/>
                    <a:gd name="connsiteX278" fmla="*/ 262759 w 1340069"/>
                    <a:gd name="connsiteY278" fmla="*/ 872359 h 1132490"/>
                    <a:gd name="connsiteX279" fmla="*/ 225972 w 1340069"/>
                    <a:gd name="connsiteY279" fmla="*/ 867103 h 1132490"/>
                    <a:gd name="connsiteX280" fmla="*/ 218090 w 1340069"/>
                    <a:gd name="connsiteY280" fmla="*/ 861848 h 1132490"/>
                    <a:gd name="connsiteX281" fmla="*/ 191814 w 1340069"/>
                    <a:gd name="connsiteY281" fmla="*/ 853966 h 1132490"/>
                    <a:gd name="connsiteX282" fmla="*/ 165538 w 1340069"/>
                    <a:gd name="connsiteY282" fmla="*/ 846083 h 1132490"/>
                    <a:gd name="connsiteX283" fmla="*/ 157655 w 1340069"/>
                    <a:gd name="connsiteY283" fmla="*/ 840828 h 1132490"/>
                    <a:gd name="connsiteX284" fmla="*/ 136634 w 1340069"/>
                    <a:gd name="connsiteY284" fmla="*/ 835572 h 1132490"/>
                    <a:gd name="connsiteX285" fmla="*/ 123496 w 1340069"/>
                    <a:gd name="connsiteY285" fmla="*/ 825062 h 1132490"/>
                    <a:gd name="connsiteX286" fmla="*/ 107731 w 1340069"/>
                    <a:gd name="connsiteY286" fmla="*/ 811924 h 1132490"/>
                    <a:gd name="connsiteX287" fmla="*/ 99848 w 1340069"/>
                    <a:gd name="connsiteY287" fmla="*/ 783021 h 1132490"/>
                    <a:gd name="connsiteX288" fmla="*/ 97221 w 1340069"/>
                    <a:gd name="connsiteY288" fmla="*/ 769883 h 1132490"/>
                    <a:gd name="connsiteX289" fmla="*/ 91965 w 1340069"/>
                    <a:gd name="connsiteY289" fmla="*/ 762000 h 1132490"/>
                    <a:gd name="connsiteX290" fmla="*/ 89338 w 1340069"/>
                    <a:gd name="connsiteY290" fmla="*/ 754117 h 1132490"/>
                    <a:gd name="connsiteX291" fmla="*/ 86710 w 1340069"/>
                    <a:gd name="connsiteY291" fmla="*/ 727841 h 1132490"/>
                    <a:gd name="connsiteX292" fmla="*/ 81455 w 1340069"/>
                    <a:gd name="connsiteY292" fmla="*/ 719959 h 1132490"/>
                    <a:gd name="connsiteX293" fmla="*/ 86710 w 1340069"/>
                    <a:gd name="connsiteY293" fmla="*/ 680545 h 1132490"/>
                    <a:gd name="connsiteX294" fmla="*/ 89338 w 1340069"/>
                    <a:gd name="connsiteY294" fmla="*/ 670035 h 1132490"/>
                    <a:gd name="connsiteX295" fmla="*/ 94593 w 1340069"/>
                    <a:gd name="connsiteY295" fmla="*/ 664779 h 1132490"/>
                    <a:gd name="connsiteX296" fmla="*/ 102476 w 1340069"/>
                    <a:gd name="connsiteY296" fmla="*/ 641131 h 1132490"/>
                    <a:gd name="connsiteX297" fmla="*/ 107731 w 1340069"/>
                    <a:gd name="connsiteY297" fmla="*/ 622738 h 1132490"/>
                    <a:gd name="connsiteX298" fmla="*/ 112986 w 1340069"/>
                    <a:gd name="connsiteY298" fmla="*/ 612228 h 1132490"/>
                    <a:gd name="connsiteX299" fmla="*/ 110359 w 1340069"/>
                    <a:gd name="connsiteY299" fmla="*/ 593835 h 1132490"/>
                    <a:gd name="connsiteX300" fmla="*/ 94593 w 1340069"/>
                    <a:gd name="connsiteY300" fmla="*/ 588579 h 1132490"/>
                    <a:gd name="connsiteX301" fmla="*/ 55179 w 1340069"/>
                    <a:gd name="connsiteY301" fmla="*/ 583324 h 1132490"/>
                    <a:gd name="connsiteX302" fmla="*/ 31531 w 1340069"/>
                    <a:gd name="connsiteY302" fmla="*/ 564931 h 1132490"/>
                    <a:gd name="connsiteX303" fmla="*/ 13138 w 1340069"/>
                    <a:gd name="connsiteY303" fmla="*/ 543910 h 1132490"/>
                    <a:gd name="connsiteX304" fmla="*/ 10510 w 1340069"/>
                    <a:gd name="connsiteY304" fmla="*/ 533400 h 1132490"/>
                    <a:gd name="connsiteX305" fmla="*/ 5255 w 1340069"/>
                    <a:gd name="connsiteY305" fmla="*/ 517635 h 1132490"/>
                    <a:gd name="connsiteX306" fmla="*/ 2627 w 1340069"/>
                    <a:gd name="connsiteY306" fmla="*/ 496614 h 1132490"/>
                    <a:gd name="connsiteX307" fmla="*/ 0 w 1340069"/>
                    <a:gd name="connsiteY307" fmla="*/ 488731 h 1132490"/>
                    <a:gd name="connsiteX308" fmla="*/ 2627 w 1340069"/>
                    <a:gd name="connsiteY308" fmla="*/ 454572 h 1132490"/>
                    <a:gd name="connsiteX309" fmla="*/ 7883 w 1340069"/>
                    <a:gd name="connsiteY309" fmla="*/ 438807 h 1132490"/>
                    <a:gd name="connsiteX310" fmla="*/ 23648 w 1340069"/>
                    <a:gd name="connsiteY310" fmla="*/ 430924 h 1132490"/>
                    <a:gd name="connsiteX311" fmla="*/ 34159 w 1340069"/>
                    <a:gd name="connsiteY311" fmla="*/ 436179 h 1132490"/>
                    <a:gd name="connsiteX312" fmla="*/ 44669 w 1340069"/>
                    <a:gd name="connsiteY312" fmla="*/ 449317 h 1132490"/>
                    <a:gd name="connsiteX313" fmla="*/ 52552 w 1340069"/>
                    <a:gd name="connsiteY313" fmla="*/ 457200 h 1132490"/>
                    <a:gd name="connsiteX314" fmla="*/ 55179 w 1340069"/>
                    <a:gd name="connsiteY314" fmla="*/ 467710 h 1132490"/>
                    <a:gd name="connsiteX315" fmla="*/ 65690 w 1340069"/>
                    <a:gd name="connsiteY315" fmla="*/ 483476 h 1132490"/>
                    <a:gd name="connsiteX316" fmla="*/ 70945 w 1340069"/>
                    <a:gd name="connsiteY316" fmla="*/ 493986 h 1132490"/>
                    <a:gd name="connsiteX317" fmla="*/ 81455 w 1340069"/>
                    <a:gd name="connsiteY317" fmla="*/ 501869 h 1132490"/>
                    <a:gd name="connsiteX318" fmla="*/ 118241 w 1340069"/>
                    <a:gd name="connsiteY318" fmla="*/ 509752 h 1132490"/>
                    <a:gd name="connsiteX319" fmla="*/ 147145 w 1340069"/>
                    <a:gd name="connsiteY319" fmla="*/ 517635 h 1132490"/>
                    <a:gd name="connsiteX320" fmla="*/ 155027 w 1340069"/>
                    <a:gd name="connsiteY320" fmla="*/ 522890 h 1132490"/>
                    <a:gd name="connsiteX321" fmla="*/ 162910 w 1340069"/>
                    <a:gd name="connsiteY321" fmla="*/ 525517 h 1132490"/>
                    <a:gd name="connsiteX322" fmla="*/ 173421 w 1340069"/>
                    <a:gd name="connsiteY322" fmla="*/ 533400 h 1132490"/>
                    <a:gd name="connsiteX323" fmla="*/ 183931 w 1340069"/>
                    <a:gd name="connsiteY323" fmla="*/ 538655 h 1132490"/>
                    <a:gd name="connsiteX324" fmla="*/ 191814 w 1340069"/>
                    <a:gd name="connsiteY324" fmla="*/ 546538 h 1132490"/>
                    <a:gd name="connsiteX325" fmla="*/ 202324 w 1340069"/>
                    <a:gd name="connsiteY325" fmla="*/ 554421 h 1132490"/>
                    <a:gd name="connsiteX326" fmla="*/ 210207 w 1340069"/>
                    <a:gd name="connsiteY326" fmla="*/ 559676 h 1132490"/>
                    <a:gd name="connsiteX327" fmla="*/ 220717 w 1340069"/>
                    <a:gd name="connsiteY327" fmla="*/ 570186 h 1132490"/>
                    <a:gd name="connsiteX328" fmla="*/ 231227 w 1340069"/>
                    <a:gd name="connsiteY328" fmla="*/ 575441 h 1132490"/>
                    <a:gd name="connsiteX329" fmla="*/ 241738 w 1340069"/>
                    <a:gd name="connsiteY329" fmla="*/ 591207 h 1132490"/>
                    <a:gd name="connsiteX330" fmla="*/ 249621 w 1340069"/>
                    <a:gd name="connsiteY330" fmla="*/ 599090 h 1132490"/>
                    <a:gd name="connsiteX331" fmla="*/ 265386 w 1340069"/>
                    <a:gd name="connsiteY331" fmla="*/ 614855 h 1132490"/>
                    <a:gd name="connsiteX332" fmla="*/ 275896 w 1340069"/>
                    <a:gd name="connsiteY332" fmla="*/ 646386 h 1132490"/>
                    <a:gd name="connsiteX333" fmla="*/ 278524 w 1340069"/>
                    <a:gd name="connsiteY333" fmla="*/ 654269 h 1132490"/>
                    <a:gd name="connsiteX334" fmla="*/ 281152 w 1340069"/>
                    <a:gd name="connsiteY334" fmla="*/ 662152 h 1132490"/>
                    <a:gd name="connsiteX335" fmla="*/ 286407 w 1340069"/>
                    <a:gd name="connsiteY335" fmla="*/ 680545 h 1132490"/>
                    <a:gd name="connsiteX336" fmla="*/ 289034 w 1340069"/>
                    <a:gd name="connsiteY336" fmla="*/ 691055 h 1132490"/>
                    <a:gd name="connsiteX337" fmla="*/ 299545 w 1340069"/>
                    <a:gd name="connsiteY337" fmla="*/ 712076 h 1132490"/>
                    <a:gd name="connsiteX338" fmla="*/ 310055 w 1340069"/>
                    <a:gd name="connsiteY338" fmla="*/ 730469 h 1132490"/>
                    <a:gd name="connsiteX339" fmla="*/ 317938 w 1340069"/>
                    <a:gd name="connsiteY339" fmla="*/ 735724 h 1132490"/>
                    <a:gd name="connsiteX340" fmla="*/ 359979 w 1340069"/>
                    <a:gd name="connsiteY340" fmla="*/ 733097 h 1132490"/>
                    <a:gd name="connsiteX341" fmla="*/ 362607 w 1340069"/>
                    <a:gd name="connsiteY341" fmla="*/ 706821 h 1132490"/>
                    <a:gd name="connsiteX342" fmla="*/ 375745 w 1340069"/>
                    <a:gd name="connsiteY342" fmla="*/ 691055 h 1132490"/>
                    <a:gd name="connsiteX343" fmla="*/ 381000 w 1340069"/>
                    <a:gd name="connsiteY343" fmla="*/ 683172 h 1132490"/>
                    <a:gd name="connsiteX344" fmla="*/ 386255 w 1340069"/>
                    <a:gd name="connsiteY344" fmla="*/ 667407 h 1132490"/>
                    <a:gd name="connsiteX345" fmla="*/ 388883 w 1340069"/>
                    <a:gd name="connsiteY345" fmla="*/ 654269 h 1132490"/>
                    <a:gd name="connsiteX346" fmla="*/ 399393 w 1340069"/>
                    <a:gd name="connsiteY346" fmla="*/ 635876 h 1132490"/>
                    <a:gd name="connsiteX347" fmla="*/ 402021 w 1340069"/>
                    <a:gd name="connsiteY347" fmla="*/ 625366 h 1132490"/>
                    <a:gd name="connsiteX348" fmla="*/ 415159 w 1340069"/>
                    <a:gd name="connsiteY348" fmla="*/ 606972 h 1132490"/>
                    <a:gd name="connsiteX349" fmla="*/ 444062 w 1340069"/>
                    <a:gd name="connsiteY349" fmla="*/ 593835 h 1132490"/>
                    <a:gd name="connsiteX350" fmla="*/ 462455 w 1340069"/>
                    <a:gd name="connsiteY350" fmla="*/ 606972 h 1132490"/>
                    <a:gd name="connsiteX351" fmla="*/ 467710 w 1340069"/>
                    <a:gd name="connsiteY351" fmla="*/ 627993 h 1132490"/>
                    <a:gd name="connsiteX352" fmla="*/ 478221 w 1340069"/>
                    <a:gd name="connsiteY352" fmla="*/ 651641 h 1132490"/>
                    <a:gd name="connsiteX353" fmla="*/ 483476 w 1340069"/>
                    <a:gd name="connsiteY353" fmla="*/ 656897 h 1132490"/>
                    <a:gd name="connsiteX354" fmla="*/ 486103 w 1340069"/>
                    <a:gd name="connsiteY354" fmla="*/ 672662 h 1132490"/>
                    <a:gd name="connsiteX355" fmla="*/ 491359 w 1340069"/>
                    <a:gd name="connsiteY355" fmla="*/ 677917 h 1132490"/>
                    <a:gd name="connsiteX356" fmla="*/ 504496 w 1340069"/>
                    <a:gd name="connsiteY356" fmla="*/ 688428 h 1132490"/>
                    <a:gd name="connsiteX357" fmla="*/ 530772 w 1340069"/>
                    <a:gd name="connsiteY357" fmla="*/ 685800 h 1132490"/>
                    <a:gd name="connsiteX358" fmla="*/ 543910 w 1340069"/>
                    <a:gd name="connsiteY358" fmla="*/ 670035 h 1132490"/>
                    <a:gd name="connsiteX359" fmla="*/ 549165 w 1340069"/>
                    <a:gd name="connsiteY359" fmla="*/ 659524 h 1132490"/>
                    <a:gd name="connsiteX360" fmla="*/ 551793 w 1340069"/>
                    <a:gd name="connsiteY360" fmla="*/ 651641 h 1132490"/>
                    <a:gd name="connsiteX361" fmla="*/ 564931 w 1340069"/>
                    <a:gd name="connsiteY361" fmla="*/ 638503 h 1132490"/>
                    <a:gd name="connsiteX362" fmla="*/ 572814 w 1340069"/>
                    <a:gd name="connsiteY362" fmla="*/ 633248 h 1132490"/>
                    <a:gd name="connsiteX363" fmla="*/ 601717 w 1340069"/>
                    <a:gd name="connsiteY363" fmla="*/ 630621 h 1132490"/>
                    <a:gd name="connsiteX364" fmla="*/ 617483 w 1340069"/>
                    <a:gd name="connsiteY364" fmla="*/ 620110 h 1132490"/>
                    <a:gd name="connsiteX365" fmla="*/ 630621 w 1340069"/>
                    <a:gd name="connsiteY365" fmla="*/ 606972 h 1132490"/>
                    <a:gd name="connsiteX366" fmla="*/ 635876 w 1340069"/>
                    <a:gd name="connsiteY366" fmla="*/ 599090 h 1132490"/>
                    <a:gd name="connsiteX367" fmla="*/ 646386 w 1340069"/>
                    <a:gd name="connsiteY367" fmla="*/ 596462 h 1132490"/>
                    <a:gd name="connsiteX368" fmla="*/ 691055 w 1340069"/>
                    <a:gd name="connsiteY368" fmla="*/ 599090 h 1132490"/>
                    <a:gd name="connsiteX369" fmla="*/ 725214 w 1340069"/>
                    <a:gd name="connsiteY369" fmla="*/ 601717 h 1132490"/>
                    <a:gd name="connsiteX370" fmla="*/ 759372 w 1340069"/>
                    <a:gd name="connsiteY370" fmla="*/ 599090 h 1132490"/>
                    <a:gd name="connsiteX371" fmla="*/ 777765 w 1340069"/>
                    <a:gd name="connsiteY371" fmla="*/ 593835 h 1132490"/>
                    <a:gd name="connsiteX372" fmla="*/ 788276 w 1340069"/>
                    <a:gd name="connsiteY372" fmla="*/ 578069 h 1132490"/>
                    <a:gd name="connsiteX373" fmla="*/ 798786 w 1340069"/>
                    <a:gd name="connsiteY373" fmla="*/ 562303 h 1132490"/>
                    <a:gd name="connsiteX374" fmla="*/ 806669 w 1340069"/>
                    <a:gd name="connsiteY374" fmla="*/ 554421 h 1132490"/>
                    <a:gd name="connsiteX375" fmla="*/ 814552 w 1340069"/>
                    <a:gd name="connsiteY375" fmla="*/ 543910 h 1132490"/>
                    <a:gd name="connsiteX376" fmla="*/ 832945 w 1340069"/>
                    <a:gd name="connsiteY376" fmla="*/ 538655 h 1132490"/>
                    <a:gd name="connsiteX377" fmla="*/ 843455 w 1340069"/>
                    <a:gd name="connsiteY377" fmla="*/ 522890 h 1132490"/>
                    <a:gd name="connsiteX378" fmla="*/ 848710 w 1340069"/>
                    <a:gd name="connsiteY378" fmla="*/ 515007 h 1132490"/>
                    <a:gd name="connsiteX379" fmla="*/ 856593 w 1340069"/>
                    <a:gd name="connsiteY379" fmla="*/ 496614 h 1132490"/>
                    <a:gd name="connsiteX380" fmla="*/ 859221 w 1340069"/>
                    <a:gd name="connsiteY380" fmla="*/ 488731 h 1132490"/>
                    <a:gd name="connsiteX381" fmla="*/ 867103 w 1340069"/>
                    <a:gd name="connsiteY381" fmla="*/ 480848 h 1132490"/>
                    <a:gd name="connsiteX382" fmla="*/ 882869 w 1340069"/>
                    <a:gd name="connsiteY382" fmla="*/ 472966 h 1132490"/>
                    <a:gd name="connsiteX383" fmla="*/ 885496 w 1340069"/>
                    <a:gd name="connsiteY383" fmla="*/ 472966 h 1132490"/>
                    <a:gd name="connsiteX384" fmla="*/ 977462 w 1340069"/>
                    <a:gd name="connsiteY384" fmla="*/ 433552 h 1132490"/>
                    <a:gd name="connsiteX385" fmla="*/ 998483 w 1340069"/>
                    <a:gd name="connsiteY385" fmla="*/ 425669 h 1132490"/>
                    <a:gd name="connsiteX386" fmla="*/ 1003738 w 1340069"/>
                    <a:gd name="connsiteY386" fmla="*/ 417786 h 1132490"/>
                    <a:gd name="connsiteX387" fmla="*/ 1011621 w 1340069"/>
                    <a:gd name="connsiteY387" fmla="*/ 415159 h 1132490"/>
                    <a:gd name="connsiteX388" fmla="*/ 1051034 w 1340069"/>
                    <a:gd name="connsiteY388" fmla="*/ 409903 h 1132490"/>
                    <a:gd name="connsiteX389" fmla="*/ 1048407 w 1340069"/>
                    <a:gd name="connsiteY389" fmla="*/ 346841 h 1132490"/>
                    <a:gd name="connsiteX390" fmla="*/ 1053662 w 1340069"/>
                    <a:gd name="connsiteY390" fmla="*/ 289035 h 1132490"/>
                    <a:gd name="connsiteX391" fmla="*/ 1056290 w 1340069"/>
                    <a:gd name="connsiteY391" fmla="*/ 281152 h 1132490"/>
                    <a:gd name="connsiteX392" fmla="*/ 1064172 w 1340069"/>
                    <a:gd name="connsiteY392" fmla="*/ 273269 h 1132490"/>
                    <a:gd name="connsiteX393" fmla="*/ 1061545 w 1340069"/>
                    <a:gd name="connsiteY393" fmla="*/ 252248 h 1132490"/>
                    <a:gd name="connsiteX394" fmla="*/ 1022131 w 1340069"/>
                    <a:gd name="connsiteY394" fmla="*/ 262759 h 1132490"/>
                    <a:gd name="connsiteX395" fmla="*/ 998483 w 1340069"/>
                    <a:gd name="connsiteY395" fmla="*/ 268014 h 1132490"/>
                    <a:gd name="connsiteX396" fmla="*/ 985345 w 1340069"/>
                    <a:gd name="connsiteY396" fmla="*/ 273269 h 1132490"/>
                    <a:gd name="connsiteX397" fmla="*/ 974834 w 1340069"/>
                    <a:gd name="connsiteY397" fmla="*/ 338959 h 1132490"/>
                    <a:gd name="connsiteX398" fmla="*/ 966952 w 1340069"/>
                    <a:gd name="connsiteY398" fmla="*/ 346841 h 1132490"/>
                    <a:gd name="connsiteX399" fmla="*/ 959069 w 1340069"/>
                    <a:gd name="connsiteY399" fmla="*/ 349469 h 1132490"/>
                    <a:gd name="connsiteX400" fmla="*/ 951186 w 1340069"/>
                    <a:gd name="connsiteY400" fmla="*/ 354724 h 1132490"/>
                    <a:gd name="connsiteX401" fmla="*/ 924910 w 1340069"/>
                    <a:gd name="connsiteY401" fmla="*/ 349469 h 1132490"/>
                    <a:gd name="connsiteX402" fmla="*/ 922283 w 1340069"/>
                    <a:gd name="connsiteY402" fmla="*/ 341586 h 1132490"/>
                    <a:gd name="connsiteX403" fmla="*/ 917027 w 1340069"/>
                    <a:gd name="connsiteY403" fmla="*/ 323193 h 1132490"/>
                    <a:gd name="connsiteX404" fmla="*/ 914400 w 1340069"/>
                    <a:gd name="connsiteY404" fmla="*/ 289035 h 1132490"/>
                    <a:gd name="connsiteX405" fmla="*/ 909145 w 1340069"/>
                    <a:gd name="connsiteY405" fmla="*/ 283779 h 1132490"/>
                    <a:gd name="connsiteX406" fmla="*/ 888124 w 1340069"/>
                    <a:gd name="connsiteY406" fmla="*/ 278524 h 1132490"/>
                    <a:gd name="connsiteX407" fmla="*/ 880241 w 1340069"/>
                    <a:gd name="connsiteY407" fmla="*/ 275897 h 1132490"/>
                    <a:gd name="connsiteX408" fmla="*/ 853965 w 1340069"/>
                    <a:gd name="connsiteY408" fmla="*/ 278524 h 1132490"/>
                    <a:gd name="connsiteX409" fmla="*/ 843455 w 1340069"/>
                    <a:gd name="connsiteY409" fmla="*/ 281152 h 1132490"/>
                    <a:gd name="connsiteX410" fmla="*/ 814552 w 1340069"/>
                    <a:gd name="connsiteY410" fmla="*/ 278524 h 1132490"/>
                    <a:gd name="connsiteX411" fmla="*/ 801414 w 1340069"/>
                    <a:gd name="connsiteY411" fmla="*/ 268014 h 1132490"/>
                    <a:gd name="connsiteX412" fmla="*/ 780393 w 1340069"/>
                    <a:gd name="connsiteY412" fmla="*/ 257503 h 1132490"/>
                    <a:gd name="connsiteX413" fmla="*/ 772510 w 1340069"/>
                    <a:gd name="connsiteY413" fmla="*/ 252248 h 1132490"/>
                    <a:gd name="connsiteX414" fmla="*/ 756745 w 1340069"/>
                    <a:gd name="connsiteY414" fmla="*/ 246993 h 1132490"/>
                    <a:gd name="connsiteX415" fmla="*/ 748862 w 1340069"/>
                    <a:gd name="connsiteY415" fmla="*/ 239110 h 1132490"/>
                    <a:gd name="connsiteX416" fmla="*/ 712076 w 1340069"/>
                    <a:gd name="connsiteY416" fmla="*/ 228600 h 1132490"/>
                    <a:gd name="connsiteX417" fmla="*/ 698938 w 1340069"/>
                    <a:gd name="connsiteY417" fmla="*/ 207579 h 1132490"/>
                    <a:gd name="connsiteX418" fmla="*/ 696310 w 1340069"/>
                    <a:gd name="connsiteY418" fmla="*/ 199697 h 1132490"/>
                    <a:gd name="connsiteX419" fmla="*/ 688427 w 1340069"/>
                    <a:gd name="connsiteY419" fmla="*/ 147145 h 1132490"/>
                    <a:gd name="connsiteX420" fmla="*/ 683172 w 1340069"/>
                    <a:gd name="connsiteY420" fmla="*/ 136635 h 1132490"/>
                    <a:gd name="connsiteX421" fmla="*/ 667407 w 1340069"/>
                    <a:gd name="connsiteY421" fmla="*/ 105103 h 1132490"/>
                    <a:gd name="connsiteX422" fmla="*/ 659524 w 1340069"/>
                    <a:gd name="connsiteY422" fmla="*/ 99848 h 1132490"/>
                    <a:gd name="connsiteX423" fmla="*/ 664779 w 1340069"/>
                    <a:gd name="connsiteY423" fmla="*/ 68317 h 1132490"/>
                    <a:gd name="connsiteX424" fmla="*/ 670034 w 1340069"/>
                    <a:gd name="connsiteY424" fmla="*/ 60435 h 1132490"/>
                    <a:gd name="connsiteX425" fmla="*/ 672662 w 1340069"/>
                    <a:gd name="connsiteY425" fmla="*/ 47297 h 1132490"/>
                    <a:gd name="connsiteX426" fmla="*/ 688427 w 1340069"/>
                    <a:gd name="connsiteY426" fmla="*/ 15766 h 1132490"/>
                    <a:gd name="connsiteX427" fmla="*/ 712076 w 1340069"/>
                    <a:gd name="connsiteY427" fmla="*/ 0 h 1132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</a:cxnLst>
                  <a:rect l="l" t="t" r="r" b="b"/>
                  <a:pathLst>
                    <a:path w="1340069" h="1132490">
                      <a:moveTo>
                        <a:pt x="712076" y="0"/>
                      </a:moveTo>
                      <a:lnTo>
                        <a:pt x="712076" y="0"/>
                      </a:lnTo>
                      <a:cubicBezTo>
                        <a:pt x="721710" y="7007"/>
                        <a:pt x="732555" y="12597"/>
                        <a:pt x="740979" y="21021"/>
                      </a:cubicBezTo>
                      <a:lnTo>
                        <a:pt x="762000" y="42041"/>
                      </a:lnTo>
                      <a:cubicBezTo>
                        <a:pt x="763752" y="43793"/>
                        <a:pt x="765881" y="45236"/>
                        <a:pt x="767255" y="47297"/>
                      </a:cubicBezTo>
                      <a:cubicBezTo>
                        <a:pt x="774262" y="57807"/>
                        <a:pt x="769883" y="53427"/>
                        <a:pt x="780393" y="60435"/>
                      </a:cubicBezTo>
                      <a:cubicBezTo>
                        <a:pt x="782145" y="63062"/>
                        <a:pt x="783415" y="66084"/>
                        <a:pt x="785648" y="68317"/>
                      </a:cubicBezTo>
                      <a:cubicBezTo>
                        <a:pt x="787881" y="70550"/>
                        <a:pt x="790961" y="71736"/>
                        <a:pt x="793531" y="73572"/>
                      </a:cubicBezTo>
                      <a:cubicBezTo>
                        <a:pt x="797095" y="76117"/>
                        <a:pt x="800327" y="79134"/>
                        <a:pt x="804041" y="81455"/>
                      </a:cubicBezTo>
                      <a:cubicBezTo>
                        <a:pt x="811459" y="86091"/>
                        <a:pt x="814774" y="86784"/>
                        <a:pt x="822434" y="89338"/>
                      </a:cubicBezTo>
                      <a:cubicBezTo>
                        <a:pt x="824186" y="91090"/>
                        <a:pt x="825708" y="93107"/>
                        <a:pt x="827690" y="94593"/>
                      </a:cubicBezTo>
                      <a:cubicBezTo>
                        <a:pt x="832743" y="98382"/>
                        <a:pt x="838990" y="100637"/>
                        <a:pt x="843455" y="105103"/>
                      </a:cubicBezTo>
                      <a:lnTo>
                        <a:pt x="848710" y="110359"/>
                      </a:lnTo>
                      <a:cubicBezTo>
                        <a:pt x="851024" y="117299"/>
                        <a:pt x="855074" y="131749"/>
                        <a:pt x="861848" y="134007"/>
                      </a:cubicBezTo>
                      <a:cubicBezTo>
                        <a:pt x="895084" y="145087"/>
                        <a:pt x="841936" y="126601"/>
                        <a:pt x="877614" y="141890"/>
                      </a:cubicBezTo>
                      <a:cubicBezTo>
                        <a:pt x="880933" y="143312"/>
                        <a:pt x="884524" y="144240"/>
                        <a:pt x="888124" y="144517"/>
                      </a:cubicBezTo>
                      <a:cubicBezTo>
                        <a:pt x="907356" y="145996"/>
                        <a:pt x="926662" y="146269"/>
                        <a:pt x="945931" y="147145"/>
                      </a:cubicBezTo>
                      <a:cubicBezTo>
                        <a:pt x="950310" y="148021"/>
                        <a:pt x="954887" y="148204"/>
                        <a:pt x="959069" y="149772"/>
                      </a:cubicBezTo>
                      <a:cubicBezTo>
                        <a:pt x="962026" y="150881"/>
                        <a:pt x="964127" y="153616"/>
                        <a:pt x="966952" y="155028"/>
                      </a:cubicBezTo>
                      <a:cubicBezTo>
                        <a:pt x="969429" y="156267"/>
                        <a:pt x="972207" y="156779"/>
                        <a:pt x="974834" y="157655"/>
                      </a:cubicBezTo>
                      <a:cubicBezTo>
                        <a:pt x="991208" y="174026"/>
                        <a:pt x="967500" y="151889"/>
                        <a:pt x="987972" y="165538"/>
                      </a:cubicBezTo>
                      <a:cubicBezTo>
                        <a:pt x="991064" y="167599"/>
                        <a:pt x="993227" y="170793"/>
                        <a:pt x="995855" y="173421"/>
                      </a:cubicBezTo>
                      <a:cubicBezTo>
                        <a:pt x="996731" y="176048"/>
                        <a:pt x="998483" y="178533"/>
                        <a:pt x="998483" y="181303"/>
                      </a:cubicBezTo>
                      <a:cubicBezTo>
                        <a:pt x="998483" y="187336"/>
                        <a:pt x="997725" y="206466"/>
                        <a:pt x="993227" y="215462"/>
                      </a:cubicBezTo>
                      <a:cubicBezTo>
                        <a:pt x="991815" y="218287"/>
                        <a:pt x="989724" y="220717"/>
                        <a:pt x="987972" y="223345"/>
                      </a:cubicBezTo>
                      <a:cubicBezTo>
                        <a:pt x="987096" y="225973"/>
                        <a:pt x="987508" y="229498"/>
                        <a:pt x="985345" y="231228"/>
                      </a:cubicBezTo>
                      <a:cubicBezTo>
                        <a:pt x="976377" y="238402"/>
                        <a:pt x="969572" y="228595"/>
                        <a:pt x="980090" y="239110"/>
                      </a:cubicBezTo>
                      <a:cubicBezTo>
                        <a:pt x="988848" y="238234"/>
                        <a:pt x="997665" y="237821"/>
                        <a:pt x="1006365" y="236483"/>
                      </a:cubicBezTo>
                      <a:cubicBezTo>
                        <a:pt x="1009103" y="236062"/>
                        <a:pt x="1011516" y="234310"/>
                        <a:pt x="1014248" y="233855"/>
                      </a:cubicBezTo>
                      <a:cubicBezTo>
                        <a:pt x="1022071" y="232551"/>
                        <a:pt x="1030034" y="232276"/>
                        <a:pt x="1037896" y="231228"/>
                      </a:cubicBezTo>
                      <a:cubicBezTo>
                        <a:pt x="1043177" y="230524"/>
                        <a:pt x="1048493" y="229892"/>
                        <a:pt x="1053662" y="228600"/>
                      </a:cubicBezTo>
                      <a:cubicBezTo>
                        <a:pt x="1059036" y="227256"/>
                        <a:pt x="1069427" y="223345"/>
                        <a:pt x="1069427" y="223345"/>
                      </a:cubicBezTo>
                      <a:cubicBezTo>
                        <a:pt x="1081482" y="211292"/>
                        <a:pt x="1066097" y="225567"/>
                        <a:pt x="1085193" y="212835"/>
                      </a:cubicBezTo>
                      <a:cubicBezTo>
                        <a:pt x="1087254" y="211461"/>
                        <a:pt x="1088513" y="209127"/>
                        <a:pt x="1090448" y="207579"/>
                      </a:cubicBezTo>
                      <a:cubicBezTo>
                        <a:pt x="1092914" y="205606"/>
                        <a:pt x="1095703" y="204076"/>
                        <a:pt x="1098331" y="202324"/>
                      </a:cubicBezTo>
                      <a:cubicBezTo>
                        <a:pt x="1100083" y="199696"/>
                        <a:pt x="1100434" y="194638"/>
                        <a:pt x="1103586" y="194441"/>
                      </a:cubicBezTo>
                      <a:cubicBezTo>
                        <a:pt x="1129825" y="192801"/>
                        <a:pt x="1156225" y="194758"/>
                        <a:pt x="1182414" y="197069"/>
                      </a:cubicBezTo>
                      <a:cubicBezTo>
                        <a:pt x="1186316" y="197413"/>
                        <a:pt x="1189324" y="200781"/>
                        <a:pt x="1192924" y="202324"/>
                      </a:cubicBezTo>
                      <a:cubicBezTo>
                        <a:pt x="1195470" y="203415"/>
                        <a:pt x="1198179" y="204076"/>
                        <a:pt x="1200807" y="204952"/>
                      </a:cubicBezTo>
                      <a:cubicBezTo>
                        <a:pt x="1225957" y="230102"/>
                        <a:pt x="1193756" y="200251"/>
                        <a:pt x="1216572" y="215462"/>
                      </a:cubicBezTo>
                      <a:cubicBezTo>
                        <a:pt x="1222061" y="219121"/>
                        <a:pt x="1228696" y="228999"/>
                        <a:pt x="1232338" y="233855"/>
                      </a:cubicBezTo>
                      <a:cubicBezTo>
                        <a:pt x="1230586" y="240862"/>
                        <a:pt x="1230961" y="248783"/>
                        <a:pt x="1227083" y="254876"/>
                      </a:cubicBezTo>
                      <a:cubicBezTo>
                        <a:pt x="1224341" y="259185"/>
                        <a:pt x="1218276" y="260052"/>
                        <a:pt x="1213945" y="262759"/>
                      </a:cubicBezTo>
                      <a:cubicBezTo>
                        <a:pt x="1211267" y="264433"/>
                        <a:pt x="1209030" y="266935"/>
                        <a:pt x="1206062" y="268014"/>
                      </a:cubicBezTo>
                      <a:cubicBezTo>
                        <a:pt x="1199274" y="270482"/>
                        <a:pt x="1192009" y="271369"/>
                        <a:pt x="1185041" y="273269"/>
                      </a:cubicBezTo>
                      <a:cubicBezTo>
                        <a:pt x="1182369" y="273998"/>
                        <a:pt x="1179912" y="275591"/>
                        <a:pt x="1177159" y="275897"/>
                      </a:cubicBezTo>
                      <a:cubicBezTo>
                        <a:pt x="1164072" y="277351"/>
                        <a:pt x="1150883" y="277648"/>
                        <a:pt x="1137745" y="278524"/>
                      </a:cubicBezTo>
                      <a:cubicBezTo>
                        <a:pt x="1135993" y="281152"/>
                        <a:pt x="1134570" y="284030"/>
                        <a:pt x="1132490" y="286407"/>
                      </a:cubicBezTo>
                      <a:cubicBezTo>
                        <a:pt x="1128412" y="291068"/>
                        <a:pt x="1122788" y="294392"/>
                        <a:pt x="1119352" y="299545"/>
                      </a:cubicBezTo>
                      <a:cubicBezTo>
                        <a:pt x="1117600" y="302173"/>
                        <a:pt x="1116194" y="305068"/>
                        <a:pt x="1114096" y="307428"/>
                      </a:cubicBezTo>
                      <a:cubicBezTo>
                        <a:pt x="1109159" y="312982"/>
                        <a:pt x="1102453" y="317009"/>
                        <a:pt x="1098331" y="323193"/>
                      </a:cubicBezTo>
                      <a:lnTo>
                        <a:pt x="1087821" y="338959"/>
                      </a:lnTo>
                      <a:cubicBezTo>
                        <a:pt x="1088697" y="343338"/>
                        <a:pt x="1087971" y="348381"/>
                        <a:pt x="1090448" y="352097"/>
                      </a:cubicBezTo>
                      <a:cubicBezTo>
                        <a:pt x="1091984" y="354402"/>
                        <a:pt x="1095668" y="353963"/>
                        <a:pt x="1098331" y="354724"/>
                      </a:cubicBezTo>
                      <a:cubicBezTo>
                        <a:pt x="1101803" y="355716"/>
                        <a:pt x="1105338" y="356476"/>
                        <a:pt x="1108841" y="357352"/>
                      </a:cubicBezTo>
                      <a:cubicBezTo>
                        <a:pt x="1113220" y="359980"/>
                        <a:pt x="1117648" y="362528"/>
                        <a:pt x="1121979" y="365235"/>
                      </a:cubicBezTo>
                      <a:cubicBezTo>
                        <a:pt x="1124657" y="366909"/>
                        <a:pt x="1128110" y="367862"/>
                        <a:pt x="1129862" y="370490"/>
                      </a:cubicBezTo>
                      <a:cubicBezTo>
                        <a:pt x="1131865" y="373495"/>
                        <a:pt x="1131614" y="377497"/>
                        <a:pt x="1132490" y="381000"/>
                      </a:cubicBezTo>
                      <a:cubicBezTo>
                        <a:pt x="1131614" y="394138"/>
                        <a:pt x="1132719" y="407560"/>
                        <a:pt x="1129862" y="420414"/>
                      </a:cubicBezTo>
                      <a:cubicBezTo>
                        <a:pt x="1129056" y="424042"/>
                        <a:pt x="1124358" y="425442"/>
                        <a:pt x="1121979" y="428297"/>
                      </a:cubicBezTo>
                      <a:cubicBezTo>
                        <a:pt x="1119957" y="430723"/>
                        <a:pt x="1118746" y="433753"/>
                        <a:pt x="1116724" y="436179"/>
                      </a:cubicBezTo>
                      <a:cubicBezTo>
                        <a:pt x="1099869" y="456405"/>
                        <a:pt x="1116629" y="432379"/>
                        <a:pt x="1103586" y="451945"/>
                      </a:cubicBezTo>
                      <a:cubicBezTo>
                        <a:pt x="1103120" y="458001"/>
                        <a:pt x="1106629" y="485244"/>
                        <a:pt x="1095703" y="493986"/>
                      </a:cubicBezTo>
                      <a:cubicBezTo>
                        <a:pt x="1093540" y="495716"/>
                        <a:pt x="1090448" y="495738"/>
                        <a:pt x="1087821" y="496614"/>
                      </a:cubicBezTo>
                      <a:cubicBezTo>
                        <a:pt x="1086069" y="498366"/>
                        <a:pt x="1084689" y="500594"/>
                        <a:pt x="1082565" y="501869"/>
                      </a:cubicBezTo>
                      <a:cubicBezTo>
                        <a:pt x="1080190" y="503294"/>
                        <a:pt x="1077434" y="504173"/>
                        <a:pt x="1074683" y="504497"/>
                      </a:cubicBezTo>
                      <a:cubicBezTo>
                        <a:pt x="1062474" y="505933"/>
                        <a:pt x="1050158" y="506248"/>
                        <a:pt x="1037896" y="507124"/>
                      </a:cubicBezTo>
                      <a:cubicBezTo>
                        <a:pt x="1019412" y="513287"/>
                        <a:pt x="1042231" y="505266"/>
                        <a:pt x="1019503" y="515007"/>
                      </a:cubicBezTo>
                      <a:cubicBezTo>
                        <a:pt x="1016957" y="516098"/>
                        <a:pt x="1014248" y="516759"/>
                        <a:pt x="1011621" y="517635"/>
                      </a:cubicBezTo>
                      <a:lnTo>
                        <a:pt x="995855" y="512379"/>
                      </a:lnTo>
                      <a:lnTo>
                        <a:pt x="987972" y="509752"/>
                      </a:lnTo>
                      <a:cubicBezTo>
                        <a:pt x="976173" y="497951"/>
                        <a:pt x="983616" y="503045"/>
                        <a:pt x="964324" y="496614"/>
                      </a:cubicBezTo>
                      <a:lnTo>
                        <a:pt x="956441" y="493986"/>
                      </a:lnTo>
                      <a:cubicBezTo>
                        <a:pt x="946807" y="495738"/>
                        <a:pt x="936296" y="494862"/>
                        <a:pt x="927538" y="499241"/>
                      </a:cubicBezTo>
                      <a:cubicBezTo>
                        <a:pt x="921572" y="502224"/>
                        <a:pt x="926989" y="520878"/>
                        <a:pt x="927538" y="522890"/>
                      </a:cubicBezTo>
                      <a:cubicBezTo>
                        <a:pt x="928996" y="528234"/>
                        <a:pt x="932793" y="538655"/>
                        <a:pt x="932793" y="538655"/>
                      </a:cubicBezTo>
                      <a:cubicBezTo>
                        <a:pt x="931889" y="543172"/>
                        <a:pt x="930985" y="556362"/>
                        <a:pt x="924910" y="559676"/>
                      </a:cubicBezTo>
                      <a:cubicBezTo>
                        <a:pt x="917616" y="563655"/>
                        <a:pt x="908694" y="563843"/>
                        <a:pt x="901262" y="567559"/>
                      </a:cubicBezTo>
                      <a:lnTo>
                        <a:pt x="890752" y="572814"/>
                      </a:lnTo>
                      <a:cubicBezTo>
                        <a:pt x="885960" y="580002"/>
                        <a:pt x="884011" y="584818"/>
                        <a:pt x="874986" y="588579"/>
                      </a:cubicBezTo>
                      <a:cubicBezTo>
                        <a:pt x="868319" y="591357"/>
                        <a:pt x="860425" y="590605"/>
                        <a:pt x="853965" y="593835"/>
                      </a:cubicBezTo>
                      <a:lnTo>
                        <a:pt x="843455" y="599090"/>
                      </a:lnTo>
                      <a:cubicBezTo>
                        <a:pt x="828399" y="621672"/>
                        <a:pt x="846448" y="593103"/>
                        <a:pt x="835572" y="614855"/>
                      </a:cubicBezTo>
                      <a:cubicBezTo>
                        <a:pt x="832619" y="620762"/>
                        <a:pt x="827416" y="626469"/>
                        <a:pt x="822434" y="630621"/>
                      </a:cubicBezTo>
                      <a:cubicBezTo>
                        <a:pt x="820008" y="632643"/>
                        <a:pt x="817454" y="634632"/>
                        <a:pt x="814552" y="635876"/>
                      </a:cubicBezTo>
                      <a:cubicBezTo>
                        <a:pt x="811233" y="637299"/>
                        <a:pt x="807545" y="637627"/>
                        <a:pt x="804041" y="638503"/>
                      </a:cubicBezTo>
                      <a:cubicBezTo>
                        <a:pt x="776441" y="659204"/>
                        <a:pt x="818639" y="630493"/>
                        <a:pt x="759372" y="649014"/>
                      </a:cubicBezTo>
                      <a:cubicBezTo>
                        <a:pt x="755192" y="650320"/>
                        <a:pt x="754117" y="656021"/>
                        <a:pt x="751490" y="659524"/>
                      </a:cubicBezTo>
                      <a:cubicBezTo>
                        <a:pt x="730469" y="658648"/>
                        <a:pt x="709180" y="660356"/>
                        <a:pt x="688427" y="656897"/>
                      </a:cubicBezTo>
                      <a:cubicBezTo>
                        <a:pt x="682197" y="655859"/>
                        <a:pt x="672662" y="646386"/>
                        <a:pt x="672662" y="646386"/>
                      </a:cubicBezTo>
                      <a:cubicBezTo>
                        <a:pt x="668283" y="648138"/>
                        <a:pt x="663147" y="648622"/>
                        <a:pt x="659524" y="651641"/>
                      </a:cubicBezTo>
                      <a:cubicBezTo>
                        <a:pt x="657396" y="653414"/>
                        <a:pt x="656896" y="656754"/>
                        <a:pt x="656896" y="659524"/>
                      </a:cubicBezTo>
                      <a:cubicBezTo>
                        <a:pt x="656896" y="660750"/>
                        <a:pt x="658916" y="680945"/>
                        <a:pt x="662152" y="685800"/>
                      </a:cubicBezTo>
                      <a:cubicBezTo>
                        <a:pt x="664213" y="688892"/>
                        <a:pt x="667407" y="691055"/>
                        <a:pt x="670034" y="693683"/>
                      </a:cubicBezTo>
                      <a:cubicBezTo>
                        <a:pt x="670910" y="697186"/>
                        <a:pt x="674084" y="700874"/>
                        <a:pt x="672662" y="704193"/>
                      </a:cubicBezTo>
                      <a:cubicBezTo>
                        <a:pt x="670937" y="708218"/>
                        <a:pt x="665716" y="709531"/>
                        <a:pt x="662152" y="712076"/>
                      </a:cubicBezTo>
                      <a:cubicBezTo>
                        <a:pt x="652382" y="719054"/>
                        <a:pt x="656054" y="716885"/>
                        <a:pt x="643759" y="719959"/>
                      </a:cubicBezTo>
                      <a:cubicBezTo>
                        <a:pt x="641131" y="721711"/>
                        <a:pt x="638779" y="723970"/>
                        <a:pt x="635876" y="725214"/>
                      </a:cubicBezTo>
                      <a:cubicBezTo>
                        <a:pt x="632556" y="726636"/>
                        <a:pt x="628370" y="725838"/>
                        <a:pt x="625365" y="727841"/>
                      </a:cubicBezTo>
                      <a:cubicBezTo>
                        <a:pt x="620381" y="731163"/>
                        <a:pt x="618490" y="742599"/>
                        <a:pt x="614855" y="746235"/>
                      </a:cubicBezTo>
                      <a:cubicBezTo>
                        <a:pt x="610389" y="750701"/>
                        <a:pt x="599090" y="756745"/>
                        <a:pt x="599090" y="756745"/>
                      </a:cubicBezTo>
                      <a:cubicBezTo>
                        <a:pt x="595098" y="768721"/>
                        <a:pt x="598817" y="764249"/>
                        <a:pt x="583324" y="769883"/>
                      </a:cubicBezTo>
                      <a:cubicBezTo>
                        <a:pt x="578118" y="771776"/>
                        <a:pt x="567559" y="775138"/>
                        <a:pt x="567559" y="775138"/>
                      </a:cubicBezTo>
                      <a:cubicBezTo>
                        <a:pt x="565807" y="773386"/>
                        <a:pt x="563851" y="771818"/>
                        <a:pt x="562303" y="769883"/>
                      </a:cubicBezTo>
                      <a:cubicBezTo>
                        <a:pt x="560330" y="767417"/>
                        <a:pt x="559281" y="764233"/>
                        <a:pt x="557048" y="762000"/>
                      </a:cubicBezTo>
                      <a:cubicBezTo>
                        <a:pt x="554815" y="759767"/>
                        <a:pt x="551793" y="758497"/>
                        <a:pt x="549165" y="756745"/>
                      </a:cubicBezTo>
                      <a:cubicBezTo>
                        <a:pt x="535313" y="761362"/>
                        <a:pt x="546522" y="756320"/>
                        <a:pt x="533400" y="767255"/>
                      </a:cubicBezTo>
                      <a:cubicBezTo>
                        <a:pt x="526609" y="772914"/>
                        <a:pt x="525534" y="772504"/>
                        <a:pt x="517634" y="775138"/>
                      </a:cubicBezTo>
                      <a:cubicBezTo>
                        <a:pt x="518510" y="780393"/>
                        <a:pt x="519217" y="785679"/>
                        <a:pt x="520262" y="790903"/>
                      </a:cubicBezTo>
                      <a:cubicBezTo>
                        <a:pt x="521770" y="798441"/>
                        <a:pt x="522536" y="803688"/>
                        <a:pt x="528145" y="809297"/>
                      </a:cubicBezTo>
                      <a:cubicBezTo>
                        <a:pt x="530378" y="811530"/>
                        <a:pt x="533400" y="812800"/>
                        <a:pt x="536027" y="814552"/>
                      </a:cubicBezTo>
                      <a:cubicBezTo>
                        <a:pt x="546495" y="830252"/>
                        <a:pt x="535063" y="816602"/>
                        <a:pt x="549165" y="825062"/>
                      </a:cubicBezTo>
                      <a:cubicBezTo>
                        <a:pt x="551289" y="826337"/>
                        <a:pt x="552297" y="829042"/>
                        <a:pt x="554421" y="830317"/>
                      </a:cubicBezTo>
                      <a:cubicBezTo>
                        <a:pt x="560235" y="833805"/>
                        <a:pt x="577325" y="835010"/>
                        <a:pt x="580696" y="835572"/>
                      </a:cubicBezTo>
                      <a:cubicBezTo>
                        <a:pt x="593377" y="837685"/>
                        <a:pt x="591565" y="837444"/>
                        <a:pt x="601717" y="840828"/>
                      </a:cubicBezTo>
                      <a:cubicBezTo>
                        <a:pt x="604345" y="843455"/>
                        <a:pt x="606667" y="846429"/>
                        <a:pt x="609600" y="848710"/>
                      </a:cubicBezTo>
                      <a:cubicBezTo>
                        <a:pt x="614585" y="852588"/>
                        <a:pt x="620899" y="854755"/>
                        <a:pt x="625365" y="859221"/>
                      </a:cubicBezTo>
                      <a:cubicBezTo>
                        <a:pt x="630252" y="864107"/>
                        <a:pt x="631876" y="866417"/>
                        <a:pt x="638503" y="869731"/>
                      </a:cubicBezTo>
                      <a:cubicBezTo>
                        <a:pt x="640980" y="870970"/>
                        <a:pt x="643758" y="871483"/>
                        <a:pt x="646386" y="872359"/>
                      </a:cubicBezTo>
                      <a:cubicBezTo>
                        <a:pt x="651641" y="870607"/>
                        <a:pt x="658235" y="871020"/>
                        <a:pt x="662152" y="867103"/>
                      </a:cubicBezTo>
                      <a:cubicBezTo>
                        <a:pt x="684348" y="844907"/>
                        <a:pt x="648742" y="859312"/>
                        <a:pt x="672662" y="851338"/>
                      </a:cubicBezTo>
                      <a:cubicBezTo>
                        <a:pt x="695255" y="866399"/>
                        <a:pt x="666670" y="848342"/>
                        <a:pt x="688427" y="859221"/>
                      </a:cubicBezTo>
                      <a:cubicBezTo>
                        <a:pt x="691252" y="860633"/>
                        <a:pt x="693682" y="862724"/>
                        <a:pt x="696310" y="864476"/>
                      </a:cubicBezTo>
                      <a:cubicBezTo>
                        <a:pt x="698062" y="867104"/>
                        <a:pt x="699592" y="869893"/>
                        <a:pt x="701565" y="872359"/>
                      </a:cubicBezTo>
                      <a:cubicBezTo>
                        <a:pt x="705842" y="877705"/>
                        <a:pt x="708853" y="878969"/>
                        <a:pt x="714703" y="882869"/>
                      </a:cubicBezTo>
                      <a:cubicBezTo>
                        <a:pt x="716455" y="885497"/>
                        <a:pt x="717493" y="888779"/>
                        <a:pt x="719959" y="890752"/>
                      </a:cubicBezTo>
                      <a:cubicBezTo>
                        <a:pt x="722122" y="892482"/>
                        <a:pt x="725085" y="893103"/>
                        <a:pt x="727841" y="893379"/>
                      </a:cubicBezTo>
                      <a:cubicBezTo>
                        <a:pt x="742682" y="894863"/>
                        <a:pt x="757620" y="895131"/>
                        <a:pt x="772510" y="896007"/>
                      </a:cubicBezTo>
                      <a:cubicBezTo>
                        <a:pt x="786626" y="900713"/>
                        <a:pt x="784366" y="901154"/>
                        <a:pt x="806669" y="896007"/>
                      </a:cubicBezTo>
                      <a:cubicBezTo>
                        <a:pt x="809746" y="895297"/>
                        <a:pt x="811924" y="892504"/>
                        <a:pt x="814552" y="890752"/>
                      </a:cubicBezTo>
                      <a:cubicBezTo>
                        <a:pt x="818931" y="881993"/>
                        <a:pt x="824594" y="873766"/>
                        <a:pt x="827690" y="864476"/>
                      </a:cubicBezTo>
                      <a:cubicBezTo>
                        <a:pt x="829442" y="859221"/>
                        <a:pt x="830095" y="853460"/>
                        <a:pt x="832945" y="848710"/>
                      </a:cubicBezTo>
                      <a:cubicBezTo>
                        <a:pt x="842252" y="833197"/>
                        <a:pt x="839212" y="840417"/>
                        <a:pt x="843455" y="827690"/>
                      </a:cubicBezTo>
                      <a:cubicBezTo>
                        <a:pt x="844331" y="821559"/>
                        <a:pt x="844868" y="815370"/>
                        <a:pt x="846083" y="809297"/>
                      </a:cubicBezTo>
                      <a:cubicBezTo>
                        <a:pt x="846626" y="806581"/>
                        <a:pt x="848710" y="804184"/>
                        <a:pt x="848710" y="801414"/>
                      </a:cubicBezTo>
                      <a:cubicBezTo>
                        <a:pt x="848710" y="797803"/>
                        <a:pt x="846729" y="794456"/>
                        <a:pt x="846083" y="790903"/>
                      </a:cubicBezTo>
                      <a:cubicBezTo>
                        <a:pt x="844975" y="784810"/>
                        <a:pt x="844670" y="778583"/>
                        <a:pt x="843455" y="772510"/>
                      </a:cubicBezTo>
                      <a:cubicBezTo>
                        <a:pt x="841984" y="765155"/>
                        <a:pt x="838677" y="761104"/>
                        <a:pt x="835572" y="754117"/>
                      </a:cubicBezTo>
                      <a:cubicBezTo>
                        <a:pt x="833349" y="749115"/>
                        <a:pt x="829424" y="739167"/>
                        <a:pt x="827690" y="733097"/>
                      </a:cubicBezTo>
                      <a:cubicBezTo>
                        <a:pt x="826698" y="729624"/>
                        <a:pt x="825938" y="726090"/>
                        <a:pt x="825062" y="722586"/>
                      </a:cubicBezTo>
                      <a:cubicBezTo>
                        <a:pt x="825938" y="719083"/>
                        <a:pt x="826075" y="715306"/>
                        <a:pt x="827690" y="712076"/>
                      </a:cubicBezTo>
                      <a:cubicBezTo>
                        <a:pt x="827696" y="712065"/>
                        <a:pt x="840824" y="692375"/>
                        <a:pt x="843455" y="688428"/>
                      </a:cubicBezTo>
                      <a:cubicBezTo>
                        <a:pt x="845207" y="685800"/>
                        <a:pt x="847711" y="683541"/>
                        <a:pt x="848710" y="680545"/>
                      </a:cubicBezTo>
                      <a:lnTo>
                        <a:pt x="851338" y="672662"/>
                      </a:lnTo>
                      <a:cubicBezTo>
                        <a:pt x="853090" y="662152"/>
                        <a:pt x="847063" y="645896"/>
                        <a:pt x="856593" y="641131"/>
                      </a:cubicBezTo>
                      <a:cubicBezTo>
                        <a:pt x="871166" y="633844"/>
                        <a:pt x="937243" y="639676"/>
                        <a:pt x="959069" y="641131"/>
                      </a:cubicBezTo>
                      <a:cubicBezTo>
                        <a:pt x="964324" y="644634"/>
                        <a:pt x="968842" y="649644"/>
                        <a:pt x="974834" y="651641"/>
                      </a:cubicBezTo>
                      <a:cubicBezTo>
                        <a:pt x="993596" y="657896"/>
                        <a:pt x="985991" y="653824"/>
                        <a:pt x="998483" y="662152"/>
                      </a:cubicBezTo>
                      <a:cubicBezTo>
                        <a:pt x="1000235" y="664780"/>
                        <a:pt x="1001505" y="667802"/>
                        <a:pt x="1003738" y="670035"/>
                      </a:cubicBezTo>
                      <a:cubicBezTo>
                        <a:pt x="1008831" y="675128"/>
                        <a:pt x="1013092" y="675780"/>
                        <a:pt x="1019503" y="677917"/>
                      </a:cubicBezTo>
                      <a:cubicBezTo>
                        <a:pt x="1024389" y="682802"/>
                        <a:pt x="1026016" y="685115"/>
                        <a:pt x="1032641" y="688428"/>
                      </a:cubicBezTo>
                      <a:cubicBezTo>
                        <a:pt x="1035118" y="689667"/>
                        <a:pt x="1037896" y="690179"/>
                        <a:pt x="1040524" y="691055"/>
                      </a:cubicBezTo>
                      <a:cubicBezTo>
                        <a:pt x="1044027" y="690179"/>
                        <a:pt x="1047804" y="690043"/>
                        <a:pt x="1051034" y="688428"/>
                      </a:cubicBezTo>
                      <a:cubicBezTo>
                        <a:pt x="1053250" y="687320"/>
                        <a:pt x="1054355" y="684720"/>
                        <a:pt x="1056290" y="683172"/>
                      </a:cubicBezTo>
                      <a:cubicBezTo>
                        <a:pt x="1058756" y="681199"/>
                        <a:pt x="1061796" y="679996"/>
                        <a:pt x="1064172" y="677917"/>
                      </a:cubicBezTo>
                      <a:cubicBezTo>
                        <a:pt x="1068833" y="673839"/>
                        <a:pt x="1077310" y="664779"/>
                        <a:pt x="1077310" y="664779"/>
                      </a:cubicBezTo>
                      <a:cubicBezTo>
                        <a:pt x="1078186" y="662152"/>
                        <a:pt x="1077980" y="658855"/>
                        <a:pt x="1079938" y="656897"/>
                      </a:cubicBezTo>
                      <a:cubicBezTo>
                        <a:pt x="1081897" y="654939"/>
                        <a:pt x="1085096" y="654765"/>
                        <a:pt x="1087821" y="654269"/>
                      </a:cubicBezTo>
                      <a:cubicBezTo>
                        <a:pt x="1094768" y="653006"/>
                        <a:pt x="1101834" y="652517"/>
                        <a:pt x="1108841" y="651641"/>
                      </a:cubicBezTo>
                      <a:cubicBezTo>
                        <a:pt x="1110593" y="649014"/>
                        <a:pt x="1111469" y="645511"/>
                        <a:pt x="1114096" y="643759"/>
                      </a:cubicBezTo>
                      <a:cubicBezTo>
                        <a:pt x="1121804" y="638620"/>
                        <a:pt x="1129889" y="642188"/>
                        <a:pt x="1137745" y="643759"/>
                      </a:cubicBezTo>
                      <a:cubicBezTo>
                        <a:pt x="1139497" y="646386"/>
                        <a:pt x="1141027" y="649175"/>
                        <a:pt x="1143000" y="651641"/>
                      </a:cubicBezTo>
                      <a:cubicBezTo>
                        <a:pt x="1144548" y="653576"/>
                        <a:pt x="1147385" y="654577"/>
                        <a:pt x="1148255" y="656897"/>
                      </a:cubicBezTo>
                      <a:cubicBezTo>
                        <a:pt x="1160393" y="689263"/>
                        <a:pt x="1142599" y="660235"/>
                        <a:pt x="1156138" y="680545"/>
                      </a:cubicBezTo>
                      <a:cubicBezTo>
                        <a:pt x="1157014" y="684048"/>
                        <a:pt x="1157773" y="687583"/>
                        <a:pt x="1158765" y="691055"/>
                      </a:cubicBezTo>
                      <a:cubicBezTo>
                        <a:pt x="1159526" y="693718"/>
                        <a:pt x="1160897" y="696213"/>
                        <a:pt x="1161393" y="698938"/>
                      </a:cubicBezTo>
                      <a:cubicBezTo>
                        <a:pt x="1162656" y="705886"/>
                        <a:pt x="1158556" y="715487"/>
                        <a:pt x="1164021" y="719959"/>
                      </a:cubicBezTo>
                      <a:cubicBezTo>
                        <a:pt x="1170833" y="725533"/>
                        <a:pt x="1181538" y="721710"/>
                        <a:pt x="1190296" y="722586"/>
                      </a:cubicBezTo>
                      <a:cubicBezTo>
                        <a:pt x="1189420" y="725214"/>
                        <a:pt x="1188908" y="727992"/>
                        <a:pt x="1187669" y="730469"/>
                      </a:cubicBezTo>
                      <a:cubicBezTo>
                        <a:pt x="1186257" y="733294"/>
                        <a:pt x="1182806" y="735218"/>
                        <a:pt x="1182414" y="738352"/>
                      </a:cubicBezTo>
                      <a:cubicBezTo>
                        <a:pt x="1181860" y="742784"/>
                        <a:pt x="1184165" y="747111"/>
                        <a:pt x="1185041" y="751490"/>
                      </a:cubicBezTo>
                      <a:cubicBezTo>
                        <a:pt x="1193800" y="750614"/>
                        <a:pt x="1202966" y="751646"/>
                        <a:pt x="1211317" y="748862"/>
                      </a:cubicBezTo>
                      <a:cubicBezTo>
                        <a:pt x="1214313" y="747863"/>
                        <a:pt x="1215289" y="743865"/>
                        <a:pt x="1216572" y="740979"/>
                      </a:cubicBezTo>
                      <a:cubicBezTo>
                        <a:pt x="1218822" y="735917"/>
                        <a:pt x="1217218" y="728286"/>
                        <a:pt x="1221827" y="725214"/>
                      </a:cubicBezTo>
                      <a:lnTo>
                        <a:pt x="1229710" y="719959"/>
                      </a:lnTo>
                      <a:cubicBezTo>
                        <a:pt x="1234965" y="720835"/>
                        <a:pt x="1240711" y="720203"/>
                        <a:pt x="1245476" y="722586"/>
                      </a:cubicBezTo>
                      <a:cubicBezTo>
                        <a:pt x="1248301" y="723998"/>
                        <a:pt x="1248498" y="728236"/>
                        <a:pt x="1250731" y="730469"/>
                      </a:cubicBezTo>
                      <a:cubicBezTo>
                        <a:pt x="1252964" y="732702"/>
                        <a:pt x="1255986" y="733972"/>
                        <a:pt x="1258614" y="735724"/>
                      </a:cubicBezTo>
                      <a:cubicBezTo>
                        <a:pt x="1260366" y="738352"/>
                        <a:pt x="1261636" y="741374"/>
                        <a:pt x="1263869" y="743607"/>
                      </a:cubicBezTo>
                      <a:cubicBezTo>
                        <a:pt x="1266102" y="745840"/>
                        <a:pt x="1269730" y="746436"/>
                        <a:pt x="1271752" y="748862"/>
                      </a:cubicBezTo>
                      <a:cubicBezTo>
                        <a:pt x="1274260" y="751871"/>
                        <a:pt x="1274834" y="756113"/>
                        <a:pt x="1277007" y="759372"/>
                      </a:cubicBezTo>
                      <a:cubicBezTo>
                        <a:pt x="1278381" y="761433"/>
                        <a:pt x="1280888" y="762567"/>
                        <a:pt x="1282262" y="764628"/>
                      </a:cubicBezTo>
                      <a:cubicBezTo>
                        <a:pt x="1284435" y="767887"/>
                        <a:pt x="1285502" y="771779"/>
                        <a:pt x="1287517" y="775138"/>
                      </a:cubicBezTo>
                      <a:cubicBezTo>
                        <a:pt x="1290766" y="780554"/>
                        <a:pt x="1298027" y="790903"/>
                        <a:pt x="1298027" y="790903"/>
                      </a:cubicBezTo>
                      <a:cubicBezTo>
                        <a:pt x="1278218" y="797508"/>
                        <a:pt x="1302633" y="791672"/>
                        <a:pt x="1282262" y="788276"/>
                      </a:cubicBezTo>
                      <a:cubicBezTo>
                        <a:pt x="1279530" y="787821"/>
                        <a:pt x="1277007" y="790027"/>
                        <a:pt x="1274379" y="790903"/>
                      </a:cubicBezTo>
                      <a:cubicBezTo>
                        <a:pt x="1272888" y="805813"/>
                        <a:pt x="1269224" y="816569"/>
                        <a:pt x="1274379" y="830317"/>
                      </a:cubicBezTo>
                      <a:cubicBezTo>
                        <a:pt x="1275488" y="833274"/>
                        <a:pt x="1276956" y="836526"/>
                        <a:pt x="1279634" y="838200"/>
                      </a:cubicBezTo>
                      <a:cubicBezTo>
                        <a:pt x="1284332" y="841136"/>
                        <a:pt x="1295400" y="843455"/>
                        <a:pt x="1295400" y="843455"/>
                      </a:cubicBezTo>
                      <a:cubicBezTo>
                        <a:pt x="1299779" y="842579"/>
                        <a:pt x="1304433" y="842587"/>
                        <a:pt x="1308538" y="840828"/>
                      </a:cubicBezTo>
                      <a:cubicBezTo>
                        <a:pt x="1318451" y="836579"/>
                        <a:pt x="1309699" y="827383"/>
                        <a:pt x="1319048" y="846083"/>
                      </a:cubicBezTo>
                      <a:cubicBezTo>
                        <a:pt x="1320800" y="858345"/>
                        <a:pt x="1321466" y="870812"/>
                        <a:pt x="1324303" y="882869"/>
                      </a:cubicBezTo>
                      <a:cubicBezTo>
                        <a:pt x="1325026" y="885943"/>
                        <a:pt x="1328450" y="887795"/>
                        <a:pt x="1329559" y="890752"/>
                      </a:cubicBezTo>
                      <a:cubicBezTo>
                        <a:pt x="1331127" y="894934"/>
                        <a:pt x="1331011" y="899581"/>
                        <a:pt x="1332186" y="903890"/>
                      </a:cubicBezTo>
                      <a:cubicBezTo>
                        <a:pt x="1333643" y="909234"/>
                        <a:pt x="1336097" y="914281"/>
                        <a:pt x="1337441" y="919655"/>
                      </a:cubicBezTo>
                      <a:lnTo>
                        <a:pt x="1340069" y="930166"/>
                      </a:lnTo>
                      <a:cubicBezTo>
                        <a:pt x="1338317" y="939800"/>
                        <a:pt x="1340931" y="951423"/>
                        <a:pt x="1334814" y="959069"/>
                      </a:cubicBezTo>
                      <a:cubicBezTo>
                        <a:pt x="1325660" y="970511"/>
                        <a:pt x="1316239" y="952227"/>
                        <a:pt x="1313793" y="948559"/>
                      </a:cubicBezTo>
                      <a:cubicBezTo>
                        <a:pt x="1307301" y="916106"/>
                        <a:pt x="1315261" y="956635"/>
                        <a:pt x="1308538" y="919655"/>
                      </a:cubicBezTo>
                      <a:cubicBezTo>
                        <a:pt x="1307739" y="915261"/>
                        <a:pt x="1307478" y="910699"/>
                        <a:pt x="1305910" y="906517"/>
                      </a:cubicBezTo>
                      <a:cubicBezTo>
                        <a:pt x="1303057" y="898910"/>
                        <a:pt x="1299925" y="899035"/>
                        <a:pt x="1295400" y="893379"/>
                      </a:cubicBezTo>
                      <a:cubicBezTo>
                        <a:pt x="1285392" y="880868"/>
                        <a:pt x="1295774" y="889250"/>
                        <a:pt x="1282262" y="880241"/>
                      </a:cubicBezTo>
                      <a:cubicBezTo>
                        <a:pt x="1275255" y="881117"/>
                        <a:pt x="1268206" y="881708"/>
                        <a:pt x="1261241" y="882869"/>
                      </a:cubicBezTo>
                      <a:cubicBezTo>
                        <a:pt x="1257679" y="883463"/>
                        <a:pt x="1254330" y="885797"/>
                        <a:pt x="1250731" y="885497"/>
                      </a:cubicBezTo>
                      <a:cubicBezTo>
                        <a:pt x="1243533" y="884897"/>
                        <a:pt x="1236717" y="881993"/>
                        <a:pt x="1229710" y="880241"/>
                      </a:cubicBezTo>
                      <a:cubicBezTo>
                        <a:pt x="1227082" y="878489"/>
                        <a:pt x="1223907" y="877363"/>
                        <a:pt x="1221827" y="874986"/>
                      </a:cubicBezTo>
                      <a:cubicBezTo>
                        <a:pt x="1212770" y="864636"/>
                        <a:pt x="1213715" y="858682"/>
                        <a:pt x="1203434" y="851338"/>
                      </a:cubicBezTo>
                      <a:cubicBezTo>
                        <a:pt x="1200247" y="849061"/>
                        <a:pt x="1196111" y="848360"/>
                        <a:pt x="1192924" y="846083"/>
                      </a:cubicBezTo>
                      <a:cubicBezTo>
                        <a:pt x="1189900" y="843923"/>
                        <a:pt x="1187896" y="840579"/>
                        <a:pt x="1185041" y="838200"/>
                      </a:cubicBezTo>
                      <a:cubicBezTo>
                        <a:pt x="1182615" y="836178"/>
                        <a:pt x="1179625" y="834918"/>
                        <a:pt x="1177159" y="832945"/>
                      </a:cubicBezTo>
                      <a:cubicBezTo>
                        <a:pt x="1175224" y="831397"/>
                        <a:pt x="1174119" y="828798"/>
                        <a:pt x="1171903" y="827690"/>
                      </a:cubicBezTo>
                      <a:cubicBezTo>
                        <a:pt x="1166948" y="825213"/>
                        <a:pt x="1161393" y="824187"/>
                        <a:pt x="1156138" y="822435"/>
                      </a:cubicBezTo>
                      <a:cubicBezTo>
                        <a:pt x="1153510" y="821559"/>
                        <a:pt x="1150560" y="821343"/>
                        <a:pt x="1148255" y="819807"/>
                      </a:cubicBezTo>
                      <a:cubicBezTo>
                        <a:pt x="1138068" y="813016"/>
                        <a:pt x="1143368" y="815551"/>
                        <a:pt x="1132490" y="811924"/>
                      </a:cubicBezTo>
                      <a:cubicBezTo>
                        <a:pt x="1128986" y="812800"/>
                        <a:pt x="1125520" y="813844"/>
                        <a:pt x="1121979" y="814552"/>
                      </a:cubicBezTo>
                      <a:cubicBezTo>
                        <a:pt x="1110250" y="816898"/>
                        <a:pt x="1104361" y="816985"/>
                        <a:pt x="1093076" y="819807"/>
                      </a:cubicBezTo>
                      <a:cubicBezTo>
                        <a:pt x="1090389" y="820479"/>
                        <a:pt x="1087821" y="821559"/>
                        <a:pt x="1085193" y="822435"/>
                      </a:cubicBezTo>
                      <a:cubicBezTo>
                        <a:pt x="1081690" y="825062"/>
                        <a:pt x="1078047" y="827514"/>
                        <a:pt x="1074683" y="830317"/>
                      </a:cubicBezTo>
                      <a:cubicBezTo>
                        <a:pt x="1072780" y="831903"/>
                        <a:pt x="1071488" y="834198"/>
                        <a:pt x="1069427" y="835572"/>
                      </a:cubicBezTo>
                      <a:cubicBezTo>
                        <a:pt x="1066168" y="837745"/>
                        <a:pt x="1062318" y="838885"/>
                        <a:pt x="1058917" y="840828"/>
                      </a:cubicBezTo>
                      <a:cubicBezTo>
                        <a:pt x="1056175" y="842395"/>
                        <a:pt x="1053662" y="844331"/>
                        <a:pt x="1051034" y="846083"/>
                      </a:cubicBezTo>
                      <a:cubicBezTo>
                        <a:pt x="1043151" y="845207"/>
                        <a:pt x="1035209" y="844759"/>
                        <a:pt x="1027386" y="843455"/>
                      </a:cubicBezTo>
                      <a:cubicBezTo>
                        <a:pt x="1020657" y="842334"/>
                        <a:pt x="1015093" y="838186"/>
                        <a:pt x="1008993" y="835572"/>
                      </a:cubicBezTo>
                      <a:cubicBezTo>
                        <a:pt x="1006447" y="834481"/>
                        <a:pt x="1003738" y="833821"/>
                        <a:pt x="1001110" y="832945"/>
                      </a:cubicBezTo>
                      <a:cubicBezTo>
                        <a:pt x="1001354" y="835384"/>
                        <a:pt x="1006949" y="868174"/>
                        <a:pt x="1001110" y="874986"/>
                      </a:cubicBezTo>
                      <a:cubicBezTo>
                        <a:pt x="998203" y="878377"/>
                        <a:pt x="992351" y="876738"/>
                        <a:pt x="987972" y="877614"/>
                      </a:cubicBezTo>
                      <a:lnTo>
                        <a:pt x="909145" y="874986"/>
                      </a:lnTo>
                      <a:cubicBezTo>
                        <a:pt x="904815" y="874330"/>
                        <a:pt x="904626" y="867279"/>
                        <a:pt x="901262" y="864476"/>
                      </a:cubicBezTo>
                      <a:cubicBezTo>
                        <a:pt x="899134" y="862703"/>
                        <a:pt x="896007" y="862724"/>
                        <a:pt x="893379" y="861848"/>
                      </a:cubicBezTo>
                      <a:cubicBezTo>
                        <a:pt x="894220" y="865211"/>
                        <a:pt x="896751" y="876475"/>
                        <a:pt x="898634" y="880241"/>
                      </a:cubicBezTo>
                      <a:cubicBezTo>
                        <a:pt x="900046" y="883066"/>
                        <a:pt x="902138" y="885496"/>
                        <a:pt x="903890" y="888124"/>
                      </a:cubicBezTo>
                      <a:cubicBezTo>
                        <a:pt x="903014" y="898634"/>
                        <a:pt x="904364" y="909575"/>
                        <a:pt x="901262" y="919655"/>
                      </a:cubicBezTo>
                      <a:cubicBezTo>
                        <a:pt x="900447" y="922302"/>
                        <a:pt x="895507" y="920510"/>
                        <a:pt x="893379" y="922283"/>
                      </a:cubicBezTo>
                      <a:cubicBezTo>
                        <a:pt x="890015" y="925086"/>
                        <a:pt x="888124" y="929290"/>
                        <a:pt x="885496" y="932793"/>
                      </a:cubicBezTo>
                      <a:cubicBezTo>
                        <a:pt x="884620" y="943303"/>
                        <a:pt x="884263" y="953870"/>
                        <a:pt x="882869" y="964324"/>
                      </a:cubicBezTo>
                      <a:cubicBezTo>
                        <a:pt x="882503" y="967070"/>
                        <a:pt x="881971" y="970044"/>
                        <a:pt x="880241" y="972207"/>
                      </a:cubicBezTo>
                      <a:cubicBezTo>
                        <a:pt x="878268" y="974673"/>
                        <a:pt x="874986" y="975710"/>
                        <a:pt x="872359" y="977462"/>
                      </a:cubicBezTo>
                      <a:cubicBezTo>
                        <a:pt x="867734" y="991336"/>
                        <a:pt x="871267" y="983042"/>
                        <a:pt x="859221" y="1001110"/>
                      </a:cubicBezTo>
                      <a:cubicBezTo>
                        <a:pt x="857469" y="1003738"/>
                        <a:pt x="856790" y="1007581"/>
                        <a:pt x="853965" y="1008993"/>
                      </a:cubicBezTo>
                      <a:cubicBezTo>
                        <a:pt x="840978" y="1015487"/>
                        <a:pt x="847171" y="1013009"/>
                        <a:pt x="835572" y="1016876"/>
                      </a:cubicBezTo>
                      <a:cubicBezTo>
                        <a:pt x="832069" y="1020379"/>
                        <a:pt x="830007" y="1027077"/>
                        <a:pt x="825062" y="1027386"/>
                      </a:cubicBezTo>
                      <a:cubicBezTo>
                        <a:pt x="786589" y="1029791"/>
                        <a:pt x="747927" y="1027068"/>
                        <a:pt x="709448" y="1024759"/>
                      </a:cubicBezTo>
                      <a:cubicBezTo>
                        <a:pt x="703919" y="1024427"/>
                        <a:pt x="698938" y="1021255"/>
                        <a:pt x="693683" y="1019503"/>
                      </a:cubicBezTo>
                      <a:cubicBezTo>
                        <a:pt x="686672" y="1017166"/>
                        <a:pt x="681789" y="1015953"/>
                        <a:pt x="675290" y="1011621"/>
                      </a:cubicBezTo>
                      <a:cubicBezTo>
                        <a:pt x="667050" y="1006128"/>
                        <a:pt x="673052" y="1005198"/>
                        <a:pt x="662152" y="1001110"/>
                      </a:cubicBezTo>
                      <a:cubicBezTo>
                        <a:pt x="657970" y="999542"/>
                        <a:pt x="653393" y="999359"/>
                        <a:pt x="649014" y="998483"/>
                      </a:cubicBezTo>
                      <a:cubicBezTo>
                        <a:pt x="646386" y="995855"/>
                        <a:pt x="644223" y="992661"/>
                        <a:pt x="641131" y="990600"/>
                      </a:cubicBezTo>
                      <a:cubicBezTo>
                        <a:pt x="638826" y="989064"/>
                        <a:pt x="635434" y="989673"/>
                        <a:pt x="633248" y="987972"/>
                      </a:cubicBezTo>
                      <a:cubicBezTo>
                        <a:pt x="607216" y="967725"/>
                        <a:pt x="628441" y="974947"/>
                        <a:pt x="606972" y="969579"/>
                      </a:cubicBezTo>
                      <a:cubicBezTo>
                        <a:pt x="582721" y="953411"/>
                        <a:pt x="612548" y="974041"/>
                        <a:pt x="593834" y="959069"/>
                      </a:cubicBezTo>
                      <a:cubicBezTo>
                        <a:pt x="586995" y="953598"/>
                        <a:pt x="572814" y="943303"/>
                        <a:pt x="572814" y="943303"/>
                      </a:cubicBezTo>
                      <a:cubicBezTo>
                        <a:pt x="564790" y="927255"/>
                        <a:pt x="570328" y="935561"/>
                        <a:pt x="554421" y="919655"/>
                      </a:cubicBezTo>
                      <a:lnTo>
                        <a:pt x="549165" y="914400"/>
                      </a:lnTo>
                      <a:cubicBezTo>
                        <a:pt x="543352" y="908587"/>
                        <a:pt x="540719" y="904921"/>
                        <a:pt x="533400" y="901262"/>
                      </a:cubicBezTo>
                      <a:cubicBezTo>
                        <a:pt x="530923" y="900023"/>
                        <a:pt x="528145" y="899511"/>
                        <a:pt x="525517" y="898635"/>
                      </a:cubicBezTo>
                      <a:cubicBezTo>
                        <a:pt x="524641" y="896007"/>
                        <a:pt x="524848" y="892711"/>
                        <a:pt x="522890" y="890752"/>
                      </a:cubicBezTo>
                      <a:cubicBezTo>
                        <a:pt x="520932" y="888793"/>
                        <a:pt x="517553" y="889215"/>
                        <a:pt x="515007" y="888124"/>
                      </a:cubicBezTo>
                      <a:cubicBezTo>
                        <a:pt x="511407" y="886581"/>
                        <a:pt x="508248" y="883995"/>
                        <a:pt x="504496" y="882869"/>
                      </a:cubicBezTo>
                      <a:cubicBezTo>
                        <a:pt x="495256" y="880097"/>
                        <a:pt x="492844" y="880241"/>
                        <a:pt x="486103" y="880241"/>
                      </a:cubicBezTo>
                      <a:lnTo>
                        <a:pt x="338959" y="1132490"/>
                      </a:lnTo>
                      <a:lnTo>
                        <a:pt x="315310" y="1121979"/>
                      </a:lnTo>
                      <a:cubicBezTo>
                        <a:pt x="311807" y="1114972"/>
                        <a:pt x="309006" y="1107568"/>
                        <a:pt x="304800" y="1100959"/>
                      </a:cubicBezTo>
                      <a:cubicBezTo>
                        <a:pt x="299795" y="1093094"/>
                        <a:pt x="292849" y="1091636"/>
                        <a:pt x="286407" y="1085193"/>
                      </a:cubicBezTo>
                      <a:cubicBezTo>
                        <a:pt x="278878" y="1077664"/>
                        <a:pt x="282797" y="1077974"/>
                        <a:pt x="278524" y="1069428"/>
                      </a:cubicBezTo>
                      <a:cubicBezTo>
                        <a:pt x="277112" y="1066603"/>
                        <a:pt x="275021" y="1064173"/>
                        <a:pt x="273269" y="1061545"/>
                      </a:cubicBezTo>
                      <a:cubicBezTo>
                        <a:pt x="272393" y="1058042"/>
                        <a:pt x="270641" y="1054646"/>
                        <a:pt x="270641" y="1051035"/>
                      </a:cubicBezTo>
                      <a:cubicBezTo>
                        <a:pt x="270641" y="1030871"/>
                        <a:pt x="271194" y="1010657"/>
                        <a:pt x="273269" y="990600"/>
                      </a:cubicBezTo>
                      <a:cubicBezTo>
                        <a:pt x="273839" y="985090"/>
                        <a:pt x="276772" y="980090"/>
                        <a:pt x="278524" y="974835"/>
                      </a:cubicBezTo>
                      <a:cubicBezTo>
                        <a:pt x="279704" y="971296"/>
                        <a:pt x="282406" y="960888"/>
                        <a:pt x="286407" y="959069"/>
                      </a:cubicBezTo>
                      <a:cubicBezTo>
                        <a:pt x="293758" y="955728"/>
                        <a:pt x="302221" y="955773"/>
                        <a:pt x="310055" y="953814"/>
                      </a:cubicBezTo>
                      <a:cubicBezTo>
                        <a:pt x="312742" y="953142"/>
                        <a:pt x="315310" y="952062"/>
                        <a:pt x="317938" y="951186"/>
                      </a:cubicBezTo>
                      <a:cubicBezTo>
                        <a:pt x="318814" y="948558"/>
                        <a:pt x="319326" y="945780"/>
                        <a:pt x="320565" y="943303"/>
                      </a:cubicBezTo>
                      <a:cubicBezTo>
                        <a:pt x="321977" y="940479"/>
                        <a:pt x="324577" y="938324"/>
                        <a:pt x="325821" y="935421"/>
                      </a:cubicBezTo>
                      <a:cubicBezTo>
                        <a:pt x="327244" y="932102"/>
                        <a:pt x="327572" y="928414"/>
                        <a:pt x="328448" y="924910"/>
                      </a:cubicBezTo>
                      <a:cubicBezTo>
                        <a:pt x="327572" y="917027"/>
                        <a:pt x="328767" y="908626"/>
                        <a:pt x="325821" y="901262"/>
                      </a:cubicBezTo>
                      <a:cubicBezTo>
                        <a:pt x="324792" y="898690"/>
                        <a:pt x="320343" y="900009"/>
                        <a:pt x="317938" y="898635"/>
                      </a:cubicBezTo>
                      <a:cubicBezTo>
                        <a:pt x="314135" y="896462"/>
                        <a:pt x="310931" y="893380"/>
                        <a:pt x="307427" y="890752"/>
                      </a:cubicBezTo>
                      <a:cubicBezTo>
                        <a:pt x="300030" y="879655"/>
                        <a:pt x="303537" y="881421"/>
                        <a:pt x="286407" y="877614"/>
                      </a:cubicBezTo>
                      <a:cubicBezTo>
                        <a:pt x="278524" y="875862"/>
                        <a:pt x="270677" y="873943"/>
                        <a:pt x="262759" y="872359"/>
                      </a:cubicBezTo>
                      <a:cubicBezTo>
                        <a:pt x="250127" y="869833"/>
                        <a:pt x="238893" y="868718"/>
                        <a:pt x="225972" y="867103"/>
                      </a:cubicBezTo>
                      <a:cubicBezTo>
                        <a:pt x="223345" y="865351"/>
                        <a:pt x="220976" y="863130"/>
                        <a:pt x="218090" y="861848"/>
                      </a:cubicBezTo>
                      <a:cubicBezTo>
                        <a:pt x="205219" y="856128"/>
                        <a:pt x="203578" y="857495"/>
                        <a:pt x="191814" y="853966"/>
                      </a:cubicBezTo>
                      <a:cubicBezTo>
                        <a:pt x="159829" y="844370"/>
                        <a:pt x="189762" y="852138"/>
                        <a:pt x="165538" y="846083"/>
                      </a:cubicBezTo>
                      <a:cubicBezTo>
                        <a:pt x="162910" y="844331"/>
                        <a:pt x="160612" y="841937"/>
                        <a:pt x="157655" y="840828"/>
                      </a:cubicBezTo>
                      <a:cubicBezTo>
                        <a:pt x="145662" y="836331"/>
                        <a:pt x="146359" y="840435"/>
                        <a:pt x="136634" y="835572"/>
                      </a:cubicBezTo>
                      <a:cubicBezTo>
                        <a:pt x="125856" y="830183"/>
                        <a:pt x="131640" y="831577"/>
                        <a:pt x="123496" y="825062"/>
                      </a:cubicBezTo>
                      <a:cubicBezTo>
                        <a:pt x="105211" y="810435"/>
                        <a:pt x="126450" y="830643"/>
                        <a:pt x="107731" y="811924"/>
                      </a:cubicBezTo>
                      <a:cubicBezTo>
                        <a:pt x="103956" y="800600"/>
                        <a:pt x="102810" y="797836"/>
                        <a:pt x="99848" y="783021"/>
                      </a:cubicBezTo>
                      <a:cubicBezTo>
                        <a:pt x="98972" y="778642"/>
                        <a:pt x="98789" y="774065"/>
                        <a:pt x="97221" y="769883"/>
                      </a:cubicBezTo>
                      <a:cubicBezTo>
                        <a:pt x="96112" y="766926"/>
                        <a:pt x="93717" y="764628"/>
                        <a:pt x="91965" y="762000"/>
                      </a:cubicBezTo>
                      <a:cubicBezTo>
                        <a:pt x="91089" y="759372"/>
                        <a:pt x="89759" y="756855"/>
                        <a:pt x="89338" y="754117"/>
                      </a:cubicBezTo>
                      <a:cubicBezTo>
                        <a:pt x="88000" y="745417"/>
                        <a:pt x="88689" y="736418"/>
                        <a:pt x="86710" y="727841"/>
                      </a:cubicBezTo>
                      <a:cubicBezTo>
                        <a:pt x="86000" y="724764"/>
                        <a:pt x="83207" y="722586"/>
                        <a:pt x="81455" y="719959"/>
                      </a:cubicBezTo>
                      <a:cubicBezTo>
                        <a:pt x="85647" y="669664"/>
                        <a:pt x="80398" y="702637"/>
                        <a:pt x="86710" y="680545"/>
                      </a:cubicBezTo>
                      <a:cubicBezTo>
                        <a:pt x="87702" y="677073"/>
                        <a:pt x="87723" y="673265"/>
                        <a:pt x="89338" y="670035"/>
                      </a:cubicBezTo>
                      <a:cubicBezTo>
                        <a:pt x="90446" y="667819"/>
                        <a:pt x="92841" y="666531"/>
                        <a:pt x="94593" y="664779"/>
                      </a:cubicBezTo>
                      <a:cubicBezTo>
                        <a:pt x="99473" y="635506"/>
                        <a:pt x="93239" y="659607"/>
                        <a:pt x="102476" y="641131"/>
                      </a:cubicBezTo>
                      <a:cubicBezTo>
                        <a:pt x="105648" y="634786"/>
                        <a:pt x="105209" y="629463"/>
                        <a:pt x="107731" y="622738"/>
                      </a:cubicBezTo>
                      <a:cubicBezTo>
                        <a:pt x="109106" y="619071"/>
                        <a:pt x="111234" y="615731"/>
                        <a:pt x="112986" y="612228"/>
                      </a:cubicBezTo>
                      <a:cubicBezTo>
                        <a:pt x="112110" y="606097"/>
                        <a:pt x="114161" y="598724"/>
                        <a:pt x="110359" y="593835"/>
                      </a:cubicBezTo>
                      <a:cubicBezTo>
                        <a:pt x="106958" y="589462"/>
                        <a:pt x="99967" y="589922"/>
                        <a:pt x="94593" y="588579"/>
                      </a:cubicBezTo>
                      <a:cubicBezTo>
                        <a:pt x="74697" y="583606"/>
                        <a:pt x="87679" y="586279"/>
                        <a:pt x="55179" y="583324"/>
                      </a:cubicBezTo>
                      <a:cubicBezTo>
                        <a:pt x="46009" y="577210"/>
                        <a:pt x="38180" y="573480"/>
                        <a:pt x="31531" y="564931"/>
                      </a:cubicBezTo>
                      <a:cubicBezTo>
                        <a:pt x="15024" y="543708"/>
                        <a:pt x="28399" y="554085"/>
                        <a:pt x="13138" y="543910"/>
                      </a:cubicBezTo>
                      <a:cubicBezTo>
                        <a:pt x="12262" y="540407"/>
                        <a:pt x="11548" y="536859"/>
                        <a:pt x="10510" y="533400"/>
                      </a:cubicBezTo>
                      <a:cubicBezTo>
                        <a:pt x="8918" y="528094"/>
                        <a:pt x="5255" y="517635"/>
                        <a:pt x="5255" y="517635"/>
                      </a:cubicBezTo>
                      <a:cubicBezTo>
                        <a:pt x="4379" y="510628"/>
                        <a:pt x="3890" y="503562"/>
                        <a:pt x="2627" y="496614"/>
                      </a:cubicBezTo>
                      <a:cubicBezTo>
                        <a:pt x="2132" y="493889"/>
                        <a:pt x="0" y="491501"/>
                        <a:pt x="0" y="488731"/>
                      </a:cubicBezTo>
                      <a:cubicBezTo>
                        <a:pt x="0" y="477311"/>
                        <a:pt x="846" y="465852"/>
                        <a:pt x="2627" y="454572"/>
                      </a:cubicBezTo>
                      <a:cubicBezTo>
                        <a:pt x="3491" y="449100"/>
                        <a:pt x="3274" y="441880"/>
                        <a:pt x="7883" y="438807"/>
                      </a:cubicBezTo>
                      <a:cubicBezTo>
                        <a:pt x="18070" y="432016"/>
                        <a:pt x="12769" y="434551"/>
                        <a:pt x="23648" y="430924"/>
                      </a:cubicBezTo>
                      <a:cubicBezTo>
                        <a:pt x="27152" y="432676"/>
                        <a:pt x="30900" y="434006"/>
                        <a:pt x="34159" y="436179"/>
                      </a:cubicBezTo>
                      <a:cubicBezTo>
                        <a:pt x="39889" y="439999"/>
                        <a:pt x="40279" y="444050"/>
                        <a:pt x="44669" y="449317"/>
                      </a:cubicBezTo>
                      <a:cubicBezTo>
                        <a:pt x="47048" y="452172"/>
                        <a:pt x="49924" y="454572"/>
                        <a:pt x="52552" y="457200"/>
                      </a:cubicBezTo>
                      <a:cubicBezTo>
                        <a:pt x="53428" y="460703"/>
                        <a:pt x="53564" y="464480"/>
                        <a:pt x="55179" y="467710"/>
                      </a:cubicBezTo>
                      <a:cubicBezTo>
                        <a:pt x="58004" y="473359"/>
                        <a:pt x="62865" y="477827"/>
                        <a:pt x="65690" y="483476"/>
                      </a:cubicBezTo>
                      <a:cubicBezTo>
                        <a:pt x="67442" y="486979"/>
                        <a:pt x="68396" y="491012"/>
                        <a:pt x="70945" y="493986"/>
                      </a:cubicBezTo>
                      <a:cubicBezTo>
                        <a:pt x="73795" y="497311"/>
                        <a:pt x="77538" y="499911"/>
                        <a:pt x="81455" y="501869"/>
                      </a:cubicBezTo>
                      <a:cubicBezTo>
                        <a:pt x="93934" y="508108"/>
                        <a:pt x="104454" y="508028"/>
                        <a:pt x="118241" y="509752"/>
                      </a:cubicBezTo>
                      <a:cubicBezTo>
                        <a:pt x="138244" y="516419"/>
                        <a:pt x="128575" y="513920"/>
                        <a:pt x="147145" y="517635"/>
                      </a:cubicBezTo>
                      <a:cubicBezTo>
                        <a:pt x="149772" y="519387"/>
                        <a:pt x="152203" y="521478"/>
                        <a:pt x="155027" y="522890"/>
                      </a:cubicBezTo>
                      <a:cubicBezTo>
                        <a:pt x="157504" y="524129"/>
                        <a:pt x="160505" y="524143"/>
                        <a:pt x="162910" y="525517"/>
                      </a:cubicBezTo>
                      <a:cubicBezTo>
                        <a:pt x="166713" y="527690"/>
                        <a:pt x="169707" y="531079"/>
                        <a:pt x="173421" y="533400"/>
                      </a:cubicBezTo>
                      <a:cubicBezTo>
                        <a:pt x="176742" y="535476"/>
                        <a:pt x="180744" y="536378"/>
                        <a:pt x="183931" y="538655"/>
                      </a:cubicBezTo>
                      <a:cubicBezTo>
                        <a:pt x="186955" y="540815"/>
                        <a:pt x="188993" y="544120"/>
                        <a:pt x="191814" y="546538"/>
                      </a:cubicBezTo>
                      <a:cubicBezTo>
                        <a:pt x="195139" y="549388"/>
                        <a:pt x="198760" y="551876"/>
                        <a:pt x="202324" y="554421"/>
                      </a:cubicBezTo>
                      <a:cubicBezTo>
                        <a:pt x="204894" y="556257"/>
                        <a:pt x="207809" y="557621"/>
                        <a:pt x="210207" y="559676"/>
                      </a:cubicBezTo>
                      <a:cubicBezTo>
                        <a:pt x="213969" y="562900"/>
                        <a:pt x="216753" y="567213"/>
                        <a:pt x="220717" y="570186"/>
                      </a:cubicBezTo>
                      <a:cubicBezTo>
                        <a:pt x="223850" y="572536"/>
                        <a:pt x="227968" y="573268"/>
                        <a:pt x="231227" y="575441"/>
                      </a:cubicBezTo>
                      <a:cubicBezTo>
                        <a:pt x="238898" y="580555"/>
                        <a:pt x="235935" y="583083"/>
                        <a:pt x="241738" y="591207"/>
                      </a:cubicBezTo>
                      <a:cubicBezTo>
                        <a:pt x="243898" y="594231"/>
                        <a:pt x="247242" y="596235"/>
                        <a:pt x="249621" y="599090"/>
                      </a:cubicBezTo>
                      <a:cubicBezTo>
                        <a:pt x="262428" y="614458"/>
                        <a:pt x="245245" y="599748"/>
                        <a:pt x="265386" y="614855"/>
                      </a:cubicBezTo>
                      <a:lnTo>
                        <a:pt x="275896" y="646386"/>
                      </a:lnTo>
                      <a:lnTo>
                        <a:pt x="278524" y="654269"/>
                      </a:lnTo>
                      <a:cubicBezTo>
                        <a:pt x="279400" y="656897"/>
                        <a:pt x="280480" y="659465"/>
                        <a:pt x="281152" y="662152"/>
                      </a:cubicBezTo>
                      <a:cubicBezTo>
                        <a:pt x="289364" y="695006"/>
                        <a:pt x="278868" y="654159"/>
                        <a:pt x="286407" y="680545"/>
                      </a:cubicBezTo>
                      <a:cubicBezTo>
                        <a:pt x="287399" y="684017"/>
                        <a:pt x="287645" y="687722"/>
                        <a:pt x="289034" y="691055"/>
                      </a:cubicBezTo>
                      <a:cubicBezTo>
                        <a:pt x="292047" y="698287"/>
                        <a:pt x="296041" y="705069"/>
                        <a:pt x="299545" y="712076"/>
                      </a:cubicBezTo>
                      <a:cubicBezTo>
                        <a:pt x="301605" y="716197"/>
                        <a:pt x="306342" y="726756"/>
                        <a:pt x="310055" y="730469"/>
                      </a:cubicBezTo>
                      <a:cubicBezTo>
                        <a:pt x="312288" y="732702"/>
                        <a:pt x="315310" y="733972"/>
                        <a:pt x="317938" y="735724"/>
                      </a:cubicBezTo>
                      <a:cubicBezTo>
                        <a:pt x="331952" y="734848"/>
                        <a:pt x="348191" y="740725"/>
                        <a:pt x="359979" y="733097"/>
                      </a:cubicBezTo>
                      <a:cubicBezTo>
                        <a:pt x="367369" y="728315"/>
                        <a:pt x="360628" y="715398"/>
                        <a:pt x="362607" y="706821"/>
                      </a:cubicBezTo>
                      <a:cubicBezTo>
                        <a:pt x="363857" y="701407"/>
                        <a:pt x="372768" y="694628"/>
                        <a:pt x="375745" y="691055"/>
                      </a:cubicBezTo>
                      <a:cubicBezTo>
                        <a:pt x="377767" y="688629"/>
                        <a:pt x="379248" y="685800"/>
                        <a:pt x="381000" y="683172"/>
                      </a:cubicBezTo>
                      <a:cubicBezTo>
                        <a:pt x="382752" y="677917"/>
                        <a:pt x="385169" y="672839"/>
                        <a:pt x="386255" y="667407"/>
                      </a:cubicBezTo>
                      <a:cubicBezTo>
                        <a:pt x="387131" y="663028"/>
                        <a:pt x="387471" y="658506"/>
                        <a:pt x="388883" y="654269"/>
                      </a:cubicBezTo>
                      <a:cubicBezTo>
                        <a:pt x="391105" y="647602"/>
                        <a:pt x="395549" y="641642"/>
                        <a:pt x="399393" y="635876"/>
                      </a:cubicBezTo>
                      <a:cubicBezTo>
                        <a:pt x="400269" y="632373"/>
                        <a:pt x="400554" y="628666"/>
                        <a:pt x="402021" y="625366"/>
                      </a:cubicBezTo>
                      <a:cubicBezTo>
                        <a:pt x="404974" y="618721"/>
                        <a:pt x="394138" y="641569"/>
                        <a:pt x="415159" y="606972"/>
                      </a:cubicBezTo>
                      <a:lnTo>
                        <a:pt x="444062" y="593835"/>
                      </a:lnTo>
                      <a:cubicBezTo>
                        <a:pt x="450193" y="598214"/>
                        <a:pt x="458166" y="600777"/>
                        <a:pt x="462455" y="606972"/>
                      </a:cubicBezTo>
                      <a:cubicBezTo>
                        <a:pt x="466566" y="612910"/>
                        <a:pt x="465426" y="621141"/>
                        <a:pt x="467710" y="627993"/>
                      </a:cubicBezTo>
                      <a:cubicBezTo>
                        <a:pt x="471879" y="640501"/>
                        <a:pt x="471080" y="642715"/>
                        <a:pt x="478221" y="651641"/>
                      </a:cubicBezTo>
                      <a:cubicBezTo>
                        <a:pt x="479769" y="653576"/>
                        <a:pt x="481724" y="655145"/>
                        <a:pt x="483476" y="656897"/>
                      </a:cubicBezTo>
                      <a:cubicBezTo>
                        <a:pt x="484352" y="662152"/>
                        <a:pt x="484232" y="667674"/>
                        <a:pt x="486103" y="672662"/>
                      </a:cubicBezTo>
                      <a:cubicBezTo>
                        <a:pt x="486973" y="674982"/>
                        <a:pt x="489811" y="675982"/>
                        <a:pt x="491359" y="677917"/>
                      </a:cubicBezTo>
                      <a:cubicBezTo>
                        <a:pt x="500004" y="688722"/>
                        <a:pt x="491992" y="684259"/>
                        <a:pt x="504496" y="688428"/>
                      </a:cubicBezTo>
                      <a:cubicBezTo>
                        <a:pt x="513255" y="687552"/>
                        <a:pt x="522359" y="688389"/>
                        <a:pt x="530772" y="685800"/>
                      </a:cubicBezTo>
                      <a:cubicBezTo>
                        <a:pt x="534539" y="684641"/>
                        <a:pt x="541988" y="673398"/>
                        <a:pt x="543910" y="670035"/>
                      </a:cubicBezTo>
                      <a:cubicBezTo>
                        <a:pt x="545853" y="666634"/>
                        <a:pt x="547622" y="663124"/>
                        <a:pt x="549165" y="659524"/>
                      </a:cubicBezTo>
                      <a:cubicBezTo>
                        <a:pt x="550256" y="656978"/>
                        <a:pt x="550131" y="653857"/>
                        <a:pt x="551793" y="651641"/>
                      </a:cubicBezTo>
                      <a:cubicBezTo>
                        <a:pt x="555509" y="646686"/>
                        <a:pt x="559778" y="641938"/>
                        <a:pt x="564931" y="638503"/>
                      </a:cubicBezTo>
                      <a:cubicBezTo>
                        <a:pt x="567559" y="636751"/>
                        <a:pt x="569726" y="633910"/>
                        <a:pt x="572814" y="633248"/>
                      </a:cubicBezTo>
                      <a:cubicBezTo>
                        <a:pt x="582273" y="631221"/>
                        <a:pt x="592083" y="631497"/>
                        <a:pt x="601717" y="630621"/>
                      </a:cubicBezTo>
                      <a:cubicBezTo>
                        <a:pt x="606972" y="627117"/>
                        <a:pt x="613979" y="625365"/>
                        <a:pt x="617483" y="620110"/>
                      </a:cubicBezTo>
                      <a:cubicBezTo>
                        <a:pt x="624490" y="609600"/>
                        <a:pt x="620111" y="613980"/>
                        <a:pt x="630621" y="606972"/>
                      </a:cubicBezTo>
                      <a:cubicBezTo>
                        <a:pt x="632373" y="604345"/>
                        <a:pt x="633249" y="600842"/>
                        <a:pt x="635876" y="599090"/>
                      </a:cubicBezTo>
                      <a:cubicBezTo>
                        <a:pt x="638881" y="597087"/>
                        <a:pt x="642775" y="596462"/>
                        <a:pt x="646386" y="596462"/>
                      </a:cubicBezTo>
                      <a:cubicBezTo>
                        <a:pt x="661301" y="596462"/>
                        <a:pt x="676173" y="598098"/>
                        <a:pt x="691055" y="599090"/>
                      </a:cubicBezTo>
                      <a:cubicBezTo>
                        <a:pt x="702450" y="599850"/>
                        <a:pt x="713828" y="600841"/>
                        <a:pt x="725214" y="601717"/>
                      </a:cubicBezTo>
                      <a:cubicBezTo>
                        <a:pt x="736600" y="600841"/>
                        <a:pt x="748031" y="600424"/>
                        <a:pt x="759372" y="599090"/>
                      </a:cubicBezTo>
                      <a:cubicBezTo>
                        <a:pt x="764468" y="598490"/>
                        <a:pt x="772669" y="595533"/>
                        <a:pt x="777765" y="593835"/>
                      </a:cubicBezTo>
                      <a:cubicBezTo>
                        <a:pt x="782791" y="578758"/>
                        <a:pt x="776793" y="592833"/>
                        <a:pt x="788276" y="578069"/>
                      </a:cubicBezTo>
                      <a:cubicBezTo>
                        <a:pt x="792154" y="573083"/>
                        <a:pt x="794320" y="566769"/>
                        <a:pt x="798786" y="562303"/>
                      </a:cubicBezTo>
                      <a:cubicBezTo>
                        <a:pt x="801414" y="559676"/>
                        <a:pt x="804251" y="557242"/>
                        <a:pt x="806669" y="554421"/>
                      </a:cubicBezTo>
                      <a:cubicBezTo>
                        <a:pt x="809519" y="551096"/>
                        <a:pt x="811188" y="546714"/>
                        <a:pt x="814552" y="543910"/>
                      </a:cubicBezTo>
                      <a:cubicBezTo>
                        <a:pt x="816166" y="542565"/>
                        <a:pt x="832389" y="538794"/>
                        <a:pt x="832945" y="538655"/>
                      </a:cubicBezTo>
                      <a:lnTo>
                        <a:pt x="843455" y="522890"/>
                      </a:lnTo>
                      <a:cubicBezTo>
                        <a:pt x="845207" y="520262"/>
                        <a:pt x="847711" y="518003"/>
                        <a:pt x="848710" y="515007"/>
                      </a:cubicBezTo>
                      <a:cubicBezTo>
                        <a:pt x="854873" y="496520"/>
                        <a:pt x="846852" y="519343"/>
                        <a:pt x="856593" y="496614"/>
                      </a:cubicBezTo>
                      <a:cubicBezTo>
                        <a:pt x="857684" y="494068"/>
                        <a:pt x="857685" y="491036"/>
                        <a:pt x="859221" y="488731"/>
                      </a:cubicBezTo>
                      <a:cubicBezTo>
                        <a:pt x="861282" y="485639"/>
                        <a:pt x="864248" y="483227"/>
                        <a:pt x="867103" y="480848"/>
                      </a:cubicBezTo>
                      <a:cubicBezTo>
                        <a:pt x="872608" y="476260"/>
                        <a:pt x="876097" y="474659"/>
                        <a:pt x="882869" y="472966"/>
                      </a:cubicBezTo>
                      <a:cubicBezTo>
                        <a:pt x="883719" y="472754"/>
                        <a:pt x="884620" y="472966"/>
                        <a:pt x="885496" y="472966"/>
                      </a:cubicBezTo>
                      <a:lnTo>
                        <a:pt x="977462" y="433552"/>
                      </a:lnTo>
                      <a:cubicBezTo>
                        <a:pt x="984469" y="430924"/>
                        <a:pt x="992066" y="429519"/>
                        <a:pt x="998483" y="425669"/>
                      </a:cubicBezTo>
                      <a:cubicBezTo>
                        <a:pt x="1001191" y="424044"/>
                        <a:pt x="1001272" y="419759"/>
                        <a:pt x="1003738" y="417786"/>
                      </a:cubicBezTo>
                      <a:cubicBezTo>
                        <a:pt x="1005901" y="416056"/>
                        <a:pt x="1008958" y="415920"/>
                        <a:pt x="1011621" y="415159"/>
                      </a:cubicBezTo>
                      <a:cubicBezTo>
                        <a:pt x="1027874" y="410515"/>
                        <a:pt x="1028292" y="411971"/>
                        <a:pt x="1051034" y="409903"/>
                      </a:cubicBezTo>
                      <a:cubicBezTo>
                        <a:pt x="1050158" y="388882"/>
                        <a:pt x="1048407" y="367880"/>
                        <a:pt x="1048407" y="346841"/>
                      </a:cubicBezTo>
                      <a:cubicBezTo>
                        <a:pt x="1048407" y="319947"/>
                        <a:pt x="1047850" y="309372"/>
                        <a:pt x="1053662" y="289035"/>
                      </a:cubicBezTo>
                      <a:cubicBezTo>
                        <a:pt x="1054423" y="286372"/>
                        <a:pt x="1054754" y="283457"/>
                        <a:pt x="1056290" y="281152"/>
                      </a:cubicBezTo>
                      <a:cubicBezTo>
                        <a:pt x="1058351" y="278060"/>
                        <a:pt x="1061545" y="275897"/>
                        <a:pt x="1064172" y="273269"/>
                      </a:cubicBezTo>
                      <a:cubicBezTo>
                        <a:pt x="1063296" y="266262"/>
                        <a:pt x="1067762" y="255596"/>
                        <a:pt x="1061545" y="252248"/>
                      </a:cubicBezTo>
                      <a:cubicBezTo>
                        <a:pt x="1032447" y="236579"/>
                        <a:pt x="1035310" y="253974"/>
                        <a:pt x="1022131" y="262759"/>
                      </a:cubicBezTo>
                      <a:cubicBezTo>
                        <a:pt x="1017821" y="265632"/>
                        <a:pt x="1000386" y="267697"/>
                        <a:pt x="998483" y="268014"/>
                      </a:cubicBezTo>
                      <a:cubicBezTo>
                        <a:pt x="994104" y="269766"/>
                        <a:pt x="986406" y="268673"/>
                        <a:pt x="985345" y="273269"/>
                      </a:cubicBezTo>
                      <a:cubicBezTo>
                        <a:pt x="969116" y="343594"/>
                        <a:pt x="1004452" y="329085"/>
                        <a:pt x="974834" y="338959"/>
                      </a:cubicBezTo>
                      <a:cubicBezTo>
                        <a:pt x="972207" y="341586"/>
                        <a:pt x="970044" y="344780"/>
                        <a:pt x="966952" y="346841"/>
                      </a:cubicBezTo>
                      <a:cubicBezTo>
                        <a:pt x="964647" y="348377"/>
                        <a:pt x="961546" y="348230"/>
                        <a:pt x="959069" y="349469"/>
                      </a:cubicBezTo>
                      <a:cubicBezTo>
                        <a:pt x="956244" y="350881"/>
                        <a:pt x="953814" y="352972"/>
                        <a:pt x="951186" y="354724"/>
                      </a:cubicBezTo>
                      <a:cubicBezTo>
                        <a:pt x="942427" y="352972"/>
                        <a:pt x="933041" y="353165"/>
                        <a:pt x="924910" y="349469"/>
                      </a:cubicBezTo>
                      <a:cubicBezTo>
                        <a:pt x="922389" y="348323"/>
                        <a:pt x="923079" y="344239"/>
                        <a:pt x="922283" y="341586"/>
                      </a:cubicBezTo>
                      <a:cubicBezTo>
                        <a:pt x="920451" y="335479"/>
                        <a:pt x="918779" y="329324"/>
                        <a:pt x="917027" y="323193"/>
                      </a:cubicBezTo>
                      <a:cubicBezTo>
                        <a:pt x="916151" y="311807"/>
                        <a:pt x="916639" y="300233"/>
                        <a:pt x="914400" y="289035"/>
                      </a:cubicBezTo>
                      <a:cubicBezTo>
                        <a:pt x="913914" y="286606"/>
                        <a:pt x="911269" y="285054"/>
                        <a:pt x="909145" y="283779"/>
                      </a:cubicBezTo>
                      <a:cubicBezTo>
                        <a:pt x="904859" y="281207"/>
                        <a:pt x="891346" y="279330"/>
                        <a:pt x="888124" y="278524"/>
                      </a:cubicBezTo>
                      <a:cubicBezTo>
                        <a:pt x="885437" y="277852"/>
                        <a:pt x="882869" y="276773"/>
                        <a:pt x="880241" y="275897"/>
                      </a:cubicBezTo>
                      <a:cubicBezTo>
                        <a:pt x="871482" y="276773"/>
                        <a:pt x="862679" y="277279"/>
                        <a:pt x="853965" y="278524"/>
                      </a:cubicBezTo>
                      <a:cubicBezTo>
                        <a:pt x="850390" y="279035"/>
                        <a:pt x="847066" y="281152"/>
                        <a:pt x="843455" y="281152"/>
                      </a:cubicBezTo>
                      <a:cubicBezTo>
                        <a:pt x="833781" y="281152"/>
                        <a:pt x="824186" y="279400"/>
                        <a:pt x="814552" y="278524"/>
                      </a:cubicBezTo>
                      <a:cubicBezTo>
                        <a:pt x="809145" y="273118"/>
                        <a:pt x="808704" y="271991"/>
                        <a:pt x="801414" y="268014"/>
                      </a:cubicBezTo>
                      <a:cubicBezTo>
                        <a:pt x="794537" y="264262"/>
                        <a:pt x="786912" y="261848"/>
                        <a:pt x="780393" y="257503"/>
                      </a:cubicBezTo>
                      <a:cubicBezTo>
                        <a:pt x="777765" y="255751"/>
                        <a:pt x="775396" y="253531"/>
                        <a:pt x="772510" y="252248"/>
                      </a:cubicBezTo>
                      <a:cubicBezTo>
                        <a:pt x="767448" y="249998"/>
                        <a:pt x="756745" y="246993"/>
                        <a:pt x="756745" y="246993"/>
                      </a:cubicBezTo>
                      <a:cubicBezTo>
                        <a:pt x="754117" y="244365"/>
                        <a:pt x="752186" y="240772"/>
                        <a:pt x="748862" y="239110"/>
                      </a:cubicBezTo>
                      <a:cubicBezTo>
                        <a:pt x="736472" y="232915"/>
                        <a:pt x="725033" y="231192"/>
                        <a:pt x="712076" y="228600"/>
                      </a:cubicBezTo>
                      <a:cubicBezTo>
                        <a:pt x="699583" y="220272"/>
                        <a:pt x="705192" y="226342"/>
                        <a:pt x="698938" y="207579"/>
                      </a:cubicBezTo>
                      <a:lnTo>
                        <a:pt x="696310" y="199697"/>
                      </a:lnTo>
                      <a:cubicBezTo>
                        <a:pt x="695042" y="188915"/>
                        <a:pt x="695000" y="162482"/>
                        <a:pt x="688427" y="147145"/>
                      </a:cubicBezTo>
                      <a:cubicBezTo>
                        <a:pt x="686884" y="143545"/>
                        <a:pt x="684627" y="140272"/>
                        <a:pt x="683172" y="136635"/>
                      </a:cubicBezTo>
                      <a:cubicBezTo>
                        <a:pt x="679357" y="127098"/>
                        <a:pt x="677071" y="111545"/>
                        <a:pt x="667407" y="105103"/>
                      </a:cubicBezTo>
                      <a:lnTo>
                        <a:pt x="659524" y="99848"/>
                      </a:lnTo>
                      <a:cubicBezTo>
                        <a:pt x="660103" y="95220"/>
                        <a:pt x="661717" y="75462"/>
                        <a:pt x="664779" y="68317"/>
                      </a:cubicBezTo>
                      <a:cubicBezTo>
                        <a:pt x="666023" y="65415"/>
                        <a:pt x="668282" y="63062"/>
                        <a:pt x="670034" y="60435"/>
                      </a:cubicBezTo>
                      <a:cubicBezTo>
                        <a:pt x="670910" y="56056"/>
                        <a:pt x="671487" y="51606"/>
                        <a:pt x="672662" y="47297"/>
                      </a:cubicBezTo>
                      <a:cubicBezTo>
                        <a:pt x="674294" y="41311"/>
                        <a:pt x="681251" y="18158"/>
                        <a:pt x="688427" y="15766"/>
                      </a:cubicBezTo>
                      <a:cubicBezTo>
                        <a:pt x="697972" y="12584"/>
                        <a:pt x="708134" y="2628"/>
                        <a:pt x="712076" y="0"/>
                      </a:cubicBezTo>
                      <a:close/>
                    </a:path>
                  </a:pathLst>
                </a:custGeom>
                <a:solidFill>
                  <a:srgbClr val="6E88A9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CC2F7CAE-E256-4AF4-BC2E-A750B4110A90}"/>
                  </a:ext>
                </a:extLst>
              </p:cNvPr>
              <p:cNvSpPr/>
              <p:nvPr/>
            </p:nvSpPr>
            <p:spPr>
              <a:xfrm>
                <a:off x="4513561" y="3316160"/>
                <a:ext cx="1763813" cy="2438411"/>
              </a:xfrm>
              <a:custGeom>
                <a:avLst/>
                <a:gdLst>
                  <a:gd name="connsiteX0" fmla="*/ 454496 w 1764668"/>
                  <a:gd name="connsiteY0" fmla="*/ 718457 h 2438400"/>
                  <a:gd name="connsiteX1" fmla="*/ 454496 w 1764668"/>
                  <a:gd name="connsiteY1" fmla="*/ 718457 h 2438400"/>
                  <a:gd name="connsiteX2" fmla="*/ 454496 w 1764668"/>
                  <a:gd name="connsiteY2" fmla="*/ 823686 h 2438400"/>
                  <a:gd name="connsiteX3" fmla="*/ 465382 w 1764668"/>
                  <a:gd name="connsiteY3" fmla="*/ 889000 h 2438400"/>
                  <a:gd name="connsiteX4" fmla="*/ 476268 w 1764668"/>
                  <a:gd name="connsiteY4" fmla="*/ 892629 h 2438400"/>
                  <a:gd name="connsiteX5" fmla="*/ 479896 w 1764668"/>
                  <a:gd name="connsiteY5" fmla="*/ 903515 h 2438400"/>
                  <a:gd name="connsiteX6" fmla="*/ 458125 w 1764668"/>
                  <a:gd name="connsiteY6" fmla="*/ 918029 h 2438400"/>
                  <a:gd name="connsiteX7" fmla="*/ 352896 w 1764668"/>
                  <a:gd name="connsiteY7" fmla="*/ 918029 h 2438400"/>
                  <a:gd name="connsiteX8" fmla="*/ 334753 w 1764668"/>
                  <a:gd name="connsiteY8" fmla="*/ 932543 h 2438400"/>
                  <a:gd name="connsiteX9" fmla="*/ 312982 w 1764668"/>
                  <a:gd name="connsiteY9" fmla="*/ 936172 h 2438400"/>
                  <a:gd name="connsiteX10" fmla="*/ 302096 w 1764668"/>
                  <a:gd name="connsiteY10" fmla="*/ 957943 h 2438400"/>
                  <a:gd name="connsiteX11" fmla="*/ 291211 w 1764668"/>
                  <a:gd name="connsiteY11" fmla="*/ 1041400 h 2438400"/>
                  <a:gd name="connsiteX12" fmla="*/ 283953 w 1764668"/>
                  <a:gd name="connsiteY12" fmla="*/ 1070429 h 2438400"/>
                  <a:gd name="connsiteX13" fmla="*/ 273068 w 1764668"/>
                  <a:gd name="connsiteY13" fmla="*/ 1084943 h 2438400"/>
                  <a:gd name="connsiteX14" fmla="*/ 269439 w 1764668"/>
                  <a:gd name="connsiteY14" fmla="*/ 1095829 h 2438400"/>
                  <a:gd name="connsiteX15" fmla="*/ 207753 w 1764668"/>
                  <a:gd name="connsiteY15" fmla="*/ 1121229 h 2438400"/>
                  <a:gd name="connsiteX16" fmla="*/ 185982 w 1764668"/>
                  <a:gd name="connsiteY16" fmla="*/ 1128486 h 2438400"/>
                  <a:gd name="connsiteX17" fmla="*/ 175096 w 1764668"/>
                  <a:gd name="connsiteY17" fmla="*/ 1132115 h 2438400"/>
                  <a:gd name="connsiteX18" fmla="*/ 149696 w 1764668"/>
                  <a:gd name="connsiteY18" fmla="*/ 1146629 h 2438400"/>
                  <a:gd name="connsiteX19" fmla="*/ 131553 w 1764668"/>
                  <a:gd name="connsiteY19" fmla="*/ 1179286 h 2438400"/>
                  <a:gd name="connsiteX20" fmla="*/ 149696 w 1764668"/>
                  <a:gd name="connsiteY20" fmla="*/ 1197429 h 2438400"/>
                  <a:gd name="connsiteX21" fmla="*/ 156953 w 1764668"/>
                  <a:gd name="connsiteY21" fmla="*/ 1186543 h 2438400"/>
                  <a:gd name="connsiteX22" fmla="*/ 193239 w 1764668"/>
                  <a:gd name="connsiteY22" fmla="*/ 1157515 h 2438400"/>
                  <a:gd name="connsiteX23" fmla="*/ 200496 w 1764668"/>
                  <a:gd name="connsiteY23" fmla="*/ 1150257 h 2438400"/>
                  <a:gd name="connsiteX24" fmla="*/ 222268 w 1764668"/>
                  <a:gd name="connsiteY24" fmla="*/ 1146629 h 2438400"/>
                  <a:gd name="connsiteX25" fmla="*/ 265811 w 1764668"/>
                  <a:gd name="connsiteY25" fmla="*/ 1139372 h 2438400"/>
                  <a:gd name="connsiteX26" fmla="*/ 280325 w 1764668"/>
                  <a:gd name="connsiteY26" fmla="*/ 1146629 h 2438400"/>
                  <a:gd name="connsiteX27" fmla="*/ 276696 w 1764668"/>
                  <a:gd name="connsiteY27" fmla="*/ 1164772 h 2438400"/>
                  <a:gd name="connsiteX28" fmla="*/ 265811 w 1764668"/>
                  <a:gd name="connsiteY28" fmla="*/ 1182915 h 2438400"/>
                  <a:gd name="connsiteX29" fmla="*/ 254925 w 1764668"/>
                  <a:gd name="connsiteY29" fmla="*/ 1186543 h 2438400"/>
                  <a:gd name="connsiteX30" fmla="*/ 215011 w 1764668"/>
                  <a:gd name="connsiteY30" fmla="*/ 1197429 h 2438400"/>
                  <a:gd name="connsiteX31" fmla="*/ 204125 w 1764668"/>
                  <a:gd name="connsiteY31" fmla="*/ 1204686 h 2438400"/>
                  <a:gd name="connsiteX32" fmla="*/ 193239 w 1764668"/>
                  <a:gd name="connsiteY32" fmla="*/ 1208315 h 2438400"/>
                  <a:gd name="connsiteX33" fmla="*/ 178725 w 1764668"/>
                  <a:gd name="connsiteY33" fmla="*/ 1215572 h 2438400"/>
                  <a:gd name="connsiteX34" fmla="*/ 167839 w 1764668"/>
                  <a:gd name="connsiteY34" fmla="*/ 1222829 h 2438400"/>
                  <a:gd name="connsiteX35" fmla="*/ 153325 w 1764668"/>
                  <a:gd name="connsiteY35" fmla="*/ 1230086 h 2438400"/>
                  <a:gd name="connsiteX36" fmla="*/ 142439 w 1764668"/>
                  <a:gd name="connsiteY36" fmla="*/ 1237343 h 2438400"/>
                  <a:gd name="connsiteX37" fmla="*/ 127925 w 1764668"/>
                  <a:gd name="connsiteY37" fmla="*/ 1240972 h 2438400"/>
                  <a:gd name="connsiteX38" fmla="*/ 120668 w 1764668"/>
                  <a:gd name="connsiteY38" fmla="*/ 1255486 h 2438400"/>
                  <a:gd name="connsiteX39" fmla="*/ 98896 w 1764668"/>
                  <a:gd name="connsiteY39" fmla="*/ 1270000 h 2438400"/>
                  <a:gd name="connsiteX40" fmla="*/ 80753 w 1764668"/>
                  <a:gd name="connsiteY40" fmla="*/ 1288143 h 2438400"/>
                  <a:gd name="connsiteX41" fmla="*/ 69868 w 1764668"/>
                  <a:gd name="connsiteY41" fmla="*/ 1299029 h 2438400"/>
                  <a:gd name="connsiteX42" fmla="*/ 51725 w 1764668"/>
                  <a:gd name="connsiteY42" fmla="*/ 1320800 h 2438400"/>
                  <a:gd name="connsiteX43" fmla="*/ 37211 w 1764668"/>
                  <a:gd name="connsiteY43" fmla="*/ 1342572 h 2438400"/>
                  <a:gd name="connsiteX44" fmla="*/ 29953 w 1764668"/>
                  <a:gd name="connsiteY44" fmla="*/ 1349829 h 2438400"/>
                  <a:gd name="connsiteX45" fmla="*/ 22696 w 1764668"/>
                  <a:gd name="connsiteY45" fmla="*/ 1360715 h 2438400"/>
                  <a:gd name="connsiteX46" fmla="*/ 11811 w 1764668"/>
                  <a:gd name="connsiteY46" fmla="*/ 1375229 h 2438400"/>
                  <a:gd name="connsiteX47" fmla="*/ 4553 w 1764668"/>
                  <a:gd name="connsiteY47" fmla="*/ 1444172 h 2438400"/>
                  <a:gd name="connsiteX48" fmla="*/ 26325 w 1764668"/>
                  <a:gd name="connsiteY48" fmla="*/ 1476829 h 2438400"/>
                  <a:gd name="connsiteX49" fmla="*/ 33582 w 1764668"/>
                  <a:gd name="connsiteY49" fmla="*/ 1585686 h 2438400"/>
                  <a:gd name="connsiteX50" fmla="*/ 37211 w 1764668"/>
                  <a:gd name="connsiteY50" fmla="*/ 1600200 h 2438400"/>
                  <a:gd name="connsiteX51" fmla="*/ 48096 w 1764668"/>
                  <a:gd name="connsiteY51" fmla="*/ 1640115 h 2438400"/>
                  <a:gd name="connsiteX52" fmla="*/ 55353 w 1764668"/>
                  <a:gd name="connsiteY52" fmla="*/ 1651000 h 2438400"/>
                  <a:gd name="connsiteX53" fmla="*/ 84382 w 1764668"/>
                  <a:gd name="connsiteY53" fmla="*/ 1676400 h 2438400"/>
                  <a:gd name="connsiteX54" fmla="*/ 91639 w 1764668"/>
                  <a:gd name="connsiteY54" fmla="*/ 1687286 h 2438400"/>
                  <a:gd name="connsiteX55" fmla="*/ 160582 w 1764668"/>
                  <a:gd name="connsiteY55" fmla="*/ 1698172 h 2438400"/>
                  <a:gd name="connsiteX56" fmla="*/ 171468 w 1764668"/>
                  <a:gd name="connsiteY56" fmla="*/ 1672772 h 2438400"/>
                  <a:gd name="connsiteX57" fmla="*/ 182353 w 1764668"/>
                  <a:gd name="connsiteY57" fmla="*/ 1661886 h 2438400"/>
                  <a:gd name="connsiteX58" fmla="*/ 200496 w 1764668"/>
                  <a:gd name="connsiteY58" fmla="*/ 1643743 h 2438400"/>
                  <a:gd name="connsiteX59" fmla="*/ 244039 w 1764668"/>
                  <a:gd name="connsiteY59" fmla="*/ 1636486 h 2438400"/>
                  <a:gd name="connsiteX60" fmla="*/ 251296 w 1764668"/>
                  <a:gd name="connsiteY60" fmla="*/ 1621972 h 2438400"/>
                  <a:gd name="connsiteX61" fmla="*/ 258553 w 1764668"/>
                  <a:gd name="connsiteY61" fmla="*/ 1563915 h 2438400"/>
                  <a:gd name="connsiteX62" fmla="*/ 269439 w 1764668"/>
                  <a:gd name="connsiteY62" fmla="*/ 1534886 h 2438400"/>
                  <a:gd name="connsiteX63" fmla="*/ 262182 w 1764668"/>
                  <a:gd name="connsiteY63" fmla="*/ 1509486 h 2438400"/>
                  <a:gd name="connsiteX64" fmla="*/ 229525 w 1764668"/>
                  <a:gd name="connsiteY64" fmla="*/ 1494972 h 2438400"/>
                  <a:gd name="connsiteX65" fmla="*/ 233153 w 1764668"/>
                  <a:gd name="connsiteY65" fmla="*/ 1476829 h 2438400"/>
                  <a:gd name="connsiteX66" fmla="*/ 323868 w 1764668"/>
                  <a:gd name="connsiteY66" fmla="*/ 1491343 h 2438400"/>
                  <a:gd name="connsiteX67" fmla="*/ 320239 w 1764668"/>
                  <a:gd name="connsiteY67" fmla="*/ 1531257 h 2438400"/>
                  <a:gd name="connsiteX68" fmla="*/ 305725 w 1764668"/>
                  <a:gd name="connsiteY68" fmla="*/ 1553029 h 2438400"/>
                  <a:gd name="connsiteX69" fmla="*/ 309353 w 1764668"/>
                  <a:gd name="connsiteY69" fmla="*/ 1578429 h 2438400"/>
                  <a:gd name="connsiteX70" fmla="*/ 327496 w 1764668"/>
                  <a:gd name="connsiteY70" fmla="*/ 1596572 h 2438400"/>
                  <a:gd name="connsiteX71" fmla="*/ 363782 w 1764668"/>
                  <a:gd name="connsiteY71" fmla="*/ 1592943 h 2438400"/>
                  <a:gd name="connsiteX72" fmla="*/ 367411 w 1764668"/>
                  <a:gd name="connsiteY72" fmla="*/ 1582057 h 2438400"/>
                  <a:gd name="connsiteX73" fmla="*/ 371039 w 1764668"/>
                  <a:gd name="connsiteY73" fmla="*/ 1563915 h 2438400"/>
                  <a:gd name="connsiteX74" fmla="*/ 378296 w 1764668"/>
                  <a:gd name="connsiteY74" fmla="*/ 1538515 h 2438400"/>
                  <a:gd name="connsiteX75" fmla="*/ 381925 w 1764668"/>
                  <a:gd name="connsiteY75" fmla="*/ 1527629 h 2438400"/>
                  <a:gd name="connsiteX76" fmla="*/ 389182 w 1764668"/>
                  <a:gd name="connsiteY76" fmla="*/ 1516743 h 2438400"/>
                  <a:gd name="connsiteX77" fmla="*/ 407325 w 1764668"/>
                  <a:gd name="connsiteY77" fmla="*/ 1513115 h 2438400"/>
                  <a:gd name="connsiteX78" fmla="*/ 410953 w 1764668"/>
                  <a:gd name="connsiteY78" fmla="*/ 1447800 h 2438400"/>
                  <a:gd name="connsiteX79" fmla="*/ 400068 w 1764668"/>
                  <a:gd name="connsiteY79" fmla="*/ 1444172 h 2438400"/>
                  <a:gd name="connsiteX80" fmla="*/ 410953 w 1764668"/>
                  <a:gd name="connsiteY80" fmla="*/ 1433286 h 2438400"/>
                  <a:gd name="connsiteX81" fmla="*/ 432725 w 1764668"/>
                  <a:gd name="connsiteY81" fmla="*/ 1404257 h 2438400"/>
                  <a:gd name="connsiteX82" fmla="*/ 443611 w 1764668"/>
                  <a:gd name="connsiteY82" fmla="*/ 1393372 h 2438400"/>
                  <a:gd name="connsiteX83" fmla="*/ 461753 w 1764668"/>
                  <a:gd name="connsiteY83" fmla="*/ 1375229 h 2438400"/>
                  <a:gd name="connsiteX84" fmla="*/ 472639 w 1764668"/>
                  <a:gd name="connsiteY84" fmla="*/ 1378857 h 2438400"/>
                  <a:gd name="connsiteX85" fmla="*/ 479896 w 1764668"/>
                  <a:gd name="connsiteY85" fmla="*/ 1422400 h 2438400"/>
                  <a:gd name="connsiteX86" fmla="*/ 465382 w 1764668"/>
                  <a:gd name="connsiteY86" fmla="*/ 1444172 h 2438400"/>
                  <a:gd name="connsiteX87" fmla="*/ 454496 w 1764668"/>
                  <a:gd name="connsiteY87" fmla="*/ 1465943 h 2438400"/>
                  <a:gd name="connsiteX88" fmla="*/ 461753 w 1764668"/>
                  <a:gd name="connsiteY88" fmla="*/ 1487715 h 2438400"/>
                  <a:gd name="connsiteX89" fmla="*/ 479896 w 1764668"/>
                  <a:gd name="connsiteY89" fmla="*/ 1494972 h 2438400"/>
                  <a:gd name="connsiteX90" fmla="*/ 490782 w 1764668"/>
                  <a:gd name="connsiteY90" fmla="*/ 1502229 h 2438400"/>
                  <a:gd name="connsiteX91" fmla="*/ 498039 w 1764668"/>
                  <a:gd name="connsiteY91" fmla="*/ 1513115 h 2438400"/>
                  <a:gd name="connsiteX92" fmla="*/ 501668 w 1764668"/>
                  <a:gd name="connsiteY92" fmla="*/ 1524000 h 2438400"/>
                  <a:gd name="connsiteX93" fmla="*/ 508925 w 1764668"/>
                  <a:gd name="connsiteY93" fmla="*/ 1538515 h 2438400"/>
                  <a:gd name="connsiteX94" fmla="*/ 516182 w 1764668"/>
                  <a:gd name="connsiteY94" fmla="*/ 1600200 h 2438400"/>
                  <a:gd name="connsiteX95" fmla="*/ 523439 w 1764668"/>
                  <a:gd name="connsiteY95" fmla="*/ 1611086 h 2438400"/>
                  <a:gd name="connsiteX96" fmla="*/ 530696 w 1764668"/>
                  <a:gd name="connsiteY96" fmla="*/ 1654629 h 2438400"/>
                  <a:gd name="connsiteX97" fmla="*/ 541582 w 1764668"/>
                  <a:gd name="connsiteY97" fmla="*/ 1669143 h 2438400"/>
                  <a:gd name="connsiteX98" fmla="*/ 545211 w 1764668"/>
                  <a:gd name="connsiteY98" fmla="*/ 1687286 h 2438400"/>
                  <a:gd name="connsiteX99" fmla="*/ 552468 w 1764668"/>
                  <a:gd name="connsiteY99" fmla="*/ 1698172 h 2438400"/>
                  <a:gd name="connsiteX100" fmla="*/ 556096 w 1764668"/>
                  <a:gd name="connsiteY100" fmla="*/ 1738086 h 2438400"/>
                  <a:gd name="connsiteX101" fmla="*/ 559725 w 1764668"/>
                  <a:gd name="connsiteY101" fmla="*/ 1752600 h 2438400"/>
                  <a:gd name="connsiteX102" fmla="*/ 570611 w 1764668"/>
                  <a:gd name="connsiteY102" fmla="*/ 1759857 h 2438400"/>
                  <a:gd name="connsiteX103" fmla="*/ 625039 w 1764668"/>
                  <a:gd name="connsiteY103" fmla="*/ 1763486 h 2438400"/>
                  <a:gd name="connsiteX104" fmla="*/ 646811 w 1764668"/>
                  <a:gd name="connsiteY104" fmla="*/ 1785257 h 2438400"/>
                  <a:gd name="connsiteX105" fmla="*/ 675839 w 1764668"/>
                  <a:gd name="connsiteY105" fmla="*/ 1799772 h 2438400"/>
                  <a:gd name="connsiteX106" fmla="*/ 690353 w 1764668"/>
                  <a:gd name="connsiteY106" fmla="*/ 1810657 h 2438400"/>
                  <a:gd name="connsiteX107" fmla="*/ 668582 w 1764668"/>
                  <a:gd name="connsiteY107" fmla="*/ 1854200 h 2438400"/>
                  <a:gd name="connsiteX108" fmla="*/ 661325 w 1764668"/>
                  <a:gd name="connsiteY108" fmla="*/ 1843315 h 2438400"/>
                  <a:gd name="connsiteX109" fmla="*/ 654068 w 1764668"/>
                  <a:gd name="connsiteY109" fmla="*/ 1836057 h 2438400"/>
                  <a:gd name="connsiteX110" fmla="*/ 646811 w 1764668"/>
                  <a:gd name="connsiteY110" fmla="*/ 1846943 h 2438400"/>
                  <a:gd name="connsiteX111" fmla="*/ 646811 w 1764668"/>
                  <a:gd name="connsiteY111" fmla="*/ 1883229 h 2438400"/>
                  <a:gd name="connsiteX112" fmla="*/ 712125 w 1764668"/>
                  <a:gd name="connsiteY112" fmla="*/ 1897743 h 2438400"/>
                  <a:gd name="connsiteX113" fmla="*/ 723011 w 1764668"/>
                  <a:gd name="connsiteY113" fmla="*/ 1905000 h 2438400"/>
                  <a:gd name="connsiteX114" fmla="*/ 748411 w 1764668"/>
                  <a:gd name="connsiteY114" fmla="*/ 1908629 h 2438400"/>
                  <a:gd name="connsiteX115" fmla="*/ 759296 w 1764668"/>
                  <a:gd name="connsiteY115" fmla="*/ 1912257 h 2438400"/>
                  <a:gd name="connsiteX116" fmla="*/ 791953 w 1764668"/>
                  <a:gd name="connsiteY116" fmla="*/ 1897743 h 2438400"/>
                  <a:gd name="connsiteX117" fmla="*/ 777439 w 1764668"/>
                  <a:gd name="connsiteY117" fmla="*/ 1846943 h 2438400"/>
                  <a:gd name="connsiteX118" fmla="*/ 773811 w 1764668"/>
                  <a:gd name="connsiteY118" fmla="*/ 1836057 h 2438400"/>
                  <a:gd name="connsiteX119" fmla="*/ 770182 w 1764668"/>
                  <a:gd name="connsiteY119" fmla="*/ 1821543 h 2438400"/>
                  <a:gd name="connsiteX120" fmla="*/ 744782 w 1764668"/>
                  <a:gd name="connsiteY120" fmla="*/ 1770743 h 2438400"/>
                  <a:gd name="connsiteX121" fmla="*/ 723011 w 1764668"/>
                  <a:gd name="connsiteY121" fmla="*/ 1759857 h 2438400"/>
                  <a:gd name="connsiteX122" fmla="*/ 719382 w 1764668"/>
                  <a:gd name="connsiteY122" fmla="*/ 1748972 h 2438400"/>
                  <a:gd name="connsiteX123" fmla="*/ 723011 w 1764668"/>
                  <a:gd name="connsiteY123" fmla="*/ 1734457 h 2438400"/>
                  <a:gd name="connsiteX124" fmla="*/ 744782 w 1764668"/>
                  <a:gd name="connsiteY124" fmla="*/ 1716315 h 2438400"/>
                  <a:gd name="connsiteX125" fmla="*/ 741153 w 1764668"/>
                  <a:gd name="connsiteY125" fmla="*/ 1698172 h 2438400"/>
                  <a:gd name="connsiteX126" fmla="*/ 719382 w 1764668"/>
                  <a:gd name="connsiteY126" fmla="*/ 1694543 h 2438400"/>
                  <a:gd name="connsiteX127" fmla="*/ 704868 w 1764668"/>
                  <a:gd name="connsiteY127" fmla="*/ 1690915 h 2438400"/>
                  <a:gd name="connsiteX128" fmla="*/ 690353 w 1764668"/>
                  <a:gd name="connsiteY128" fmla="*/ 1683657 h 2438400"/>
                  <a:gd name="connsiteX129" fmla="*/ 686725 w 1764668"/>
                  <a:gd name="connsiteY129" fmla="*/ 1672772 h 2438400"/>
                  <a:gd name="connsiteX130" fmla="*/ 693982 w 1764668"/>
                  <a:gd name="connsiteY130" fmla="*/ 1621972 h 2438400"/>
                  <a:gd name="connsiteX131" fmla="*/ 762925 w 1764668"/>
                  <a:gd name="connsiteY131" fmla="*/ 1636486 h 2438400"/>
                  <a:gd name="connsiteX132" fmla="*/ 777439 w 1764668"/>
                  <a:gd name="connsiteY132" fmla="*/ 1640115 h 2438400"/>
                  <a:gd name="connsiteX133" fmla="*/ 788325 w 1764668"/>
                  <a:gd name="connsiteY133" fmla="*/ 1647372 h 2438400"/>
                  <a:gd name="connsiteX134" fmla="*/ 791953 w 1764668"/>
                  <a:gd name="connsiteY134" fmla="*/ 1661886 h 2438400"/>
                  <a:gd name="connsiteX135" fmla="*/ 795582 w 1764668"/>
                  <a:gd name="connsiteY135" fmla="*/ 1683657 h 2438400"/>
                  <a:gd name="connsiteX136" fmla="*/ 824611 w 1764668"/>
                  <a:gd name="connsiteY136" fmla="*/ 1705429 h 2438400"/>
                  <a:gd name="connsiteX137" fmla="*/ 842753 w 1764668"/>
                  <a:gd name="connsiteY137" fmla="*/ 1709057 h 2438400"/>
                  <a:gd name="connsiteX138" fmla="*/ 828239 w 1764668"/>
                  <a:gd name="connsiteY138" fmla="*/ 1745343 h 2438400"/>
                  <a:gd name="connsiteX139" fmla="*/ 817353 w 1764668"/>
                  <a:gd name="connsiteY139" fmla="*/ 1748972 h 2438400"/>
                  <a:gd name="connsiteX140" fmla="*/ 810096 w 1764668"/>
                  <a:gd name="connsiteY140" fmla="*/ 1763486 h 2438400"/>
                  <a:gd name="connsiteX141" fmla="*/ 820982 w 1764668"/>
                  <a:gd name="connsiteY141" fmla="*/ 1803400 h 2438400"/>
                  <a:gd name="connsiteX142" fmla="*/ 824611 w 1764668"/>
                  <a:gd name="connsiteY142" fmla="*/ 1814286 h 2438400"/>
                  <a:gd name="connsiteX143" fmla="*/ 831868 w 1764668"/>
                  <a:gd name="connsiteY143" fmla="*/ 1825172 h 2438400"/>
                  <a:gd name="connsiteX144" fmla="*/ 839125 w 1764668"/>
                  <a:gd name="connsiteY144" fmla="*/ 1850572 h 2438400"/>
                  <a:gd name="connsiteX145" fmla="*/ 846382 w 1764668"/>
                  <a:gd name="connsiteY145" fmla="*/ 1861457 h 2438400"/>
                  <a:gd name="connsiteX146" fmla="*/ 850011 w 1764668"/>
                  <a:gd name="connsiteY146" fmla="*/ 1879600 h 2438400"/>
                  <a:gd name="connsiteX147" fmla="*/ 857268 w 1764668"/>
                  <a:gd name="connsiteY147" fmla="*/ 1890486 h 2438400"/>
                  <a:gd name="connsiteX148" fmla="*/ 875411 w 1764668"/>
                  <a:gd name="connsiteY148" fmla="*/ 1912257 h 2438400"/>
                  <a:gd name="connsiteX149" fmla="*/ 879039 w 1764668"/>
                  <a:gd name="connsiteY149" fmla="*/ 1923143 h 2438400"/>
                  <a:gd name="connsiteX150" fmla="*/ 908068 w 1764668"/>
                  <a:gd name="connsiteY150" fmla="*/ 1970315 h 2438400"/>
                  <a:gd name="connsiteX151" fmla="*/ 933468 w 1764668"/>
                  <a:gd name="connsiteY151" fmla="*/ 1992086 h 2438400"/>
                  <a:gd name="connsiteX152" fmla="*/ 944353 w 1764668"/>
                  <a:gd name="connsiteY152" fmla="*/ 2002972 h 2438400"/>
                  <a:gd name="connsiteX153" fmla="*/ 955239 w 1764668"/>
                  <a:gd name="connsiteY153" fmla="*/ 1995715 h 2438400"/>
                  <a:gd name="connsiteX154" fmla="*/ 966125 w 1764668"/>
                  <a:gd name="connsiteY154" fmla="*/ 1959429 h 2438400"/>
                  <a:gd name="connsiteX155" fmla="*/ 998782 w 1764668"/>
                  <a:gd name="connsiteY155" fmla="*/ 1952172 h 2438400"/>
                  <a:gd name="connsiteX156" fmla="*/ 1002411 w 1764668"/>
                  <a:gd name="connsiteY156" fmla="*/ 1941286 h 2438400"/>
                  <a:gd name="connsiteX157" fmla="*/ 987896 w 1764668"/>
                  <a:gd name="connsiteY157" fmla="*/ 1905000 h 2438400"/>
                  <a:gd name="connsiteX158" fmla="*/ 1002411 w 1764668"/>
                  <a:gd name="connsiteY158" fmla="*/ 1875972 h 2438400"/>
                  <a:gd name="connsiteX159" fmla="*/ 1013296 w 1764668"/>
                  <a:gd name="connsiteY159" fmla="*/ 1872343 h 2438400"/>
                  <a:gd name="connsiteX160" fmla="*/ 1024182 w 1764668"/>
                  <a:gd name="connsiteY160" fmla="*/ 1810657 h 2438400"/>
                  <a:gd name="connsiteX161" fmla="*/ 1031439 w 1764668"/>
                  <a:gd name="connsiteY161" fmla="*/ 1821543 h 2438400"/>
                  <a:gd name="connsiteX162" fmla="*/ 1035068 w 1764668"/>
                  <a:gd name="connsiteY162" fmla="*/ 1832429 h 2438400"/>
                  <a:gd name="connsiteX163" fmla="*/ 1049582 w 1764668"/>
                  <a:gd name="connsiteY163" fmla="*/ 1857829 h 2438400"/>
                  <a:gd name="connsiteX164" fmla="*/ 1056839 w 1764668"/>
                  <a:gd name="connsiteY164" fmla="*/ 1890486 h 2438400"/>
                  <a:gd name="connsiteX165" fmla="*/ 1064096 w 1764668"/>
                  <a:gd name="connsiteY165" fmla="*/ 1919515 h 2438400"/>
                  <a:gd name="connsiteX166" fmla="*/ 1085868 w 1764668"/>
                  <a:gd name="connsiteY166" fmla="*/ 1923143 h 2438400"/>
                  <a:gd name="connsiteX167" fmla="*/ 1129411 w 1764668"/>
                  <a:gd name="connsiteY167" fmla="*/ 1926772 h 2438400"/>
                  <a:gd name="connsiteX168" fmla="*/ 1136668 w 1764668"/>
                  <a:gd name="connsiteY168" fmla="*/ 1915886 h 2438400"/>
                  <a:gd name="connsiteX169" fmla="*/ 1140296 w 1764668"/>
                  <a:gd name="connsiteY169" fmla="*/ 1905000 h 2438400"/>
                  <a:gd name="connsiteX170" fmla="*/ 1151182 w 1764668"/>
                  <a:gd name="connsiteY170" fmla="*/ 1879600 h 2438400"/>
                  <a:gd name="connsiteX171" fmla="*/ 1172953 w 1764668"/>
                  <a:gd name="connsiteY171" fmla="*/ 1875972 h 2438400"/>
                  <a:gd name="connsiteX172" fmla="*/ 1183839 w 1764668"/>
                  <a:gd name="connsiteY172" fmla="*/ 1923143 h 2438400"/>
                  <a:gd name="connsiteX173" fmla="*/ 1172953 w 1764668"/>
                  <a:gd name="connsiteY173" fmla="*/ 1934029 h 2438400"/>
                  <a:gd name="connsiteX174" fmla="*/ 1151182 w 1764668"/>
                  <a:gd name="connsiteY174" fmla="*/ 1948543 h 2438400"/>
                  <a:gd name="connsiteX175" fmla="*/ 1129411 w 1764668"/>
                  <a:gd name="connsiteY175" fmla="*/ 1966686 h 2438400"/>
                  <a:gd name="connsiteX176" fmla="*/ 1107639 w 1764668"/>
                  <a:gd name="connsiteY176" fmla="*/ 1973943 h 2438400"/>
                  <a:gd name="connsiteX177" fmla="*/ 1100382 w 1764668"/>
                  <a:gd name="connsiteY177" fmla="*/ 1995715 h 2438400"/>
                  <a:gd name="connsiteX178" fmla="*/ 1118525 w 1764668"/>
                  <a:gd name="connsiteY178" fmla="*/ 1999343 h 2438400"/>
                  <a:gd name="connsiteX179" fmla="*/ 1133039 w 1764668"/>
                  <a:gd name="connsiteY179" fmla="*/ 2002972 h 2438400"/>
                  <a:gd name="connsiteX180" fmla="*/ 1154811 w 1764668"/>
                  <a:gd name="connsiteY180" fmla="*/ 2010229 h 2438400"/>
                  <a:gd name="connsiteX181" fmla="*/ 1187468 w 1764668"/>
                  <a:gd name="connsiteY181" fmla="*/ 2021115 h 2438400"/>
                  <a:gd name="connsiteX182" fmla="*/ 1198353 w 1764668"/>
                  <a:gd name="connsiteY182" fmla="*/ 2024743 h 2438400"/>
                  <a:gd name="connsiteX183" fmla="*/ 1209239 w 1764668"/>
                  <a:gd name="connsiteY183" fmla="*/ 2028372 h 2438400"/>
                  <a:gd name="connsiteX184" fmla="*/ 1223753 w 1764668"/>
                  <a:gd name="connsiteY184" fmla="*/ 2032000 h 2438400"/>
                  <a:gd name="connsiteX185" fmla="*/ 1234639 w 1764668"/>
                  <a:gd name="connsiteY185" fmla="*/ 2039257 h 2438400"/>
                  <a:gd name="connsiteX186" fmla="*/ 1270925 w 1764668"/>
                  <a:gd name="connsiteY186" fmla="*/ 2046515 h 2438400"/>
                  <a:gd name="connsiteX187" fmla="*/ 1281811 w 1764668"/>
                  <a:gd name="connsiteY187" fmla="*/ 2053772 h 2438400"/>
                  <a:gd name="connsiteX188" fmla="*/ 1296325 w 1764668"/>
                  <a:gd name="connsiteY188" fmla="*/ 2057400 h 2438400"/>
                  <a:gd name="connsiteX189" fmla="*/ 1303582 w 1764668"/>
                  <a:gd name="connsiteY189" fmla="*/ 2068286 h 2438400"/>
                  <a:gd name="connsiteX190" fmla="*/ 1314468 w 1764668"/>
                  <a:gd name="connsiteY190" fmla="*/ 2082800 h 2438400"/>
                  <a:gd name="connsiteX191" fmla="*/ 1325353 w 1764668"/>
                  <a:gd name="connsiteY191" fmla="*/ 2086429 h 2438400"/>
                  <a:gd name="connsiteX192" fmla="*/ 1332611 w 1764668"/>
                  <a:gd name="connsiteY192" fmla="*/ 2097315 h 2438400"/>
                  <a:gd name="connsiteX193" fmla="*/ 1343496 w 1764668"/>
                  <a:gd name="connsiteY193" fmla="*/ 2108200 h 2438400"/>
                  <a:gd name="connsiteX194" fmla="*/ 1350753 w 1764668"/>
                  <a:gd name="connsiteY194" fmla="*/ 2129972 h 2438400"/>
                  <a:gd name="connsiteX195" fmla="*/ 1358011 w 1764668"/>
                  <a:gd name="connsiteY195" fmla="*/ 2180772 h 2438400"/>
                  <a:gd name="connsiteX196" fmla="*/ 1361639 w 1764668"/>
                  <a:gd name="connsiteY196" fmla="*/ 2191657 h 2438400"/>
                  <a:gd name="connsiteX197" fmla="*/ 1365268 w 1764668"/>
                  <a:gd name="connsiteY197" fmla="*/ 2206172 h 2438400"/>
                  <a:gd name="connsiteX198" fmla="*/ 1376153 w 1764668"/>
                  <a:gd name="connsiteY198" fmla="*/ 2217057 h 2438400"/>
                  <a:gd name="connsiteX199" fmla="*/ 1394296 w 1764668"/>
                  <a:gd name="connsiteY199" fmla="*/ 2235200 h 2438400"/>
                  <a:gd name="connsiteX200" fmla="*/ 1408811 w 1764668"/>
                  <a:gd name="connsiteY200" fmla="*/ 2238829 h 2438400"/>
                  <a:gd name="connsiteX201" fmla="*/ 1423325 w 1764668"/>
                  <a:gd name="connsiteY201" fmla="*/ 2235200 h 2438400"/>
                  <a:gd name="connsiteX202" fmla="*/ 1416068 w 1764668"/>
                  <a:gd name="connsiteY202" fmla="*/ 2224315 h 2438400"/>
                  <a:gd name="connsiteX203" fmla="*/ 1408811 w 1764668"/>
                  <a:gd name="connsiteY203" fmla="*/ 2209800 h 2438400"/>
                  <a:gd name="connsiteX204" fmla="*/ 1412439 w 1764668"/>
                  <a:gd name="connsiteY204" fmla="*/ 2188029 h 2438400"/>
                  <a:gd name="connsiteX205" fmla="*/ 1445096 w 1764668"/>
                  <a:gd name="connsiteY205" fmla="*/ 2198915 h 2438400"/>
                  <a:gd name="connsiteX206" fmla="*/ 1455982 w 1764668"/>
                  <a:gd name="connsiteY206" fmla="*/ 2220686 h 2438400"/>
                  <a:gd name="connsiteX207" fmla="*/ 1466868 w 1764668"/>
                  <a:gd name="connsiteY207" fmla="*/ 2224315 h 2438400"/>
                  <a:gd name="connsiteX208" fmla="*/ 1481382 w 1764668"/>
                  <a:gd name="connsiteY208" fmla="*/ 2220686 h 2438400"/>
                  <a:gd name="connsiteX209" fmla="*/ 1477753 w 1764668"/>
                  <a:gd name="connsiteY209" fmla="*/ 2195286 h 2438400"/>
                  <a:gd name="connsiteX210" fmla="*/ 1481382 w 1764668"/>
                  <a:gd name="connsiteY210" fmla="*/ 2155372 h 2438400"/>
                  <a:gd name="connsiteX211" fmla="*/ 1503153 w 1764668"/>
                  <a:gd name="connsiteY211" fmla="*/ 2140857 h 2438400"/>
                  <a:gd name="connsiteX212" fmla="*/ 1506782 w 1764668"/>
                  <a:gd name="connsiteY212" fmla="*/ 2129972 h 2438400"/>
                  <a:gd name="connsiteX213" fmla="*/ 1503153 w 1764668"/>
                  <a:gd name="connsiteY213" fmla="*/ 2097315 h 2438400"/>
                  <a:gd name="connsiteX214" fmla="*/ 1499525 w 1764668"/>
                  <a:gd name="connsiteY214" fmla="*/ 2086429 h 2438400"/>
                  <a:gd name="connsiteX215" fmla="*/ 1477753 w 1764668"/>
                  <a:gd name="connsiteY215" fmla="*/ 2075543 h 2438400"/>
                  <a:gd name="connsiteX216" fmla="*/ 1463239 w 1764668"/>
                  <a:gd name="connsiteY216" fmla="*/ 2068286 h 2438400"/>
                  <a:gd name="connsiteX217" fmla="*/ 1459611 w 1764668"/>
                  <a:gd name="connsiteY217" fmla="*/ 2057400 h 2438400"/>
                  <a:gd name="connsiteX218" fmla="*/ 1510411 w 1764668"/>
                  <a:gd name="connsiteY218" fmla="*/ 2032000 h 2438400"/>
                  <a:gd name="connsiteX219" fmla="*/ 1521296 w 1764668"/>
                  <a:gd name="connsiteY219" fmla="*/ 2046515 h 2438400"/>
                  <a:gd name="connsiteX220" fmla="*/ 1532182 w 1764668"/>
                  <a:gd name="connsiteY220" fmla="*/ 2053772 h 2438400"/>
                  <a:gd name="connsiteX221" fmla="*/ 1535811 w 1764668"/>
                  <a:gd name="connsiteY221" fmla="*/ 2104572 h 2438400"/>
                  <a:gd name="connsiteX222" fmla="*/ 1539439 w 1764668"/>
                  <a:gd name="connsiteY222" fmla="*/ 2115457 h 2438400"/>
                  <a:gd name="connsiteX223" fmla="*/ 1546696 w 1764668"/>
                  <a:gd name="connsiteY223" fmla="*/ 2122715 h 2438400"/>
                  <a:gd name="connsiteX224" fmla="*/ 1543068 w 1764668"/>
                  <a:gd name="connsiteY224" fmla="*/ 2140857 h 2438400"/>
                  <a:gd name="connsiteX225" fmla="*/ 1564839 w 1764668"/>
                  <a:gd name="connsiteY225" fmla="*/ 2155372 h 2438400"/>
                  <a:gd name="connsiteX226" fmla="*/ 1561211 w 1764668"/>
                  <a:gd name="connsiteY226" fmla="*/ 2184400 h 2438400"/>
                  <a:gd name="connsiteX227" fmla="*/ 1543068 w 1764668"/>
                  <a:gd name="connsiteY227" fmla="*/ 2198915 h 2438400"/>
                  <a:gd name="connsiteX228" fmla="*/ 1535811 w 1764668"/>
                  <a:gd name="connsiteY228" fmla="*/ 2209800 h 2438400"/>
                  <a:gd name="connsiteX229" fmla="*/ 1546696 w 1764668"/>
                  <a:gd name="connsiteY229" fmla="*/ 2242457 h 2438400"/>
                  <a:gd name="connsiteX230" fmla="*/ 1561211 w 1764668"/>
                  <a:gd name="connsiteY230" fmla="*/ 2249715 h 2438400"/>
                  <a:gd name="connsiteX231" fmla="*/ 1568468 w 1764668"/>
                  <a:gd name="connsiteY231" fmla="*/ 2260600 h 2438400"/>
                  <a:gd name="connsiteX232" fmla="*/ 1615639 w 1764668"/>
                  <a:gd name="connsiteY232" fmla="*/ 2267857 h 2438400"/>
                  <a:gd name="connsiteX233" fmla="*/ 1655553 w 1764668"/>
                  <a:gd name="connsiteY233" fmla="*/ 2351315 h 2438400"/>
                  <a:gd name="connsiteX234" fmla="*/ 1677325 w 1764668"/>
                  <a:gd name="connsiteY234" fmla="*/ 2373086 h 2438400"/>
                  <a:gd name="connsiteX235" fmla="*/ 1691839 w 1764668"/>
                  <a:gd name="connsiteY235" fmla="*/ 2394857 h 2438400"/>
                  <a:gd name="connsiteX236" fmla="*/ 1695468 w 1764668"/>
                  <a:gd name="connsiteY236" fmla="*/ 2409372 h 2438400"/>
                  <a:gd name="connsiteX237" fmla="*/ 1706353 w 1764668"/>
                  <a:gd name="connsiteY237" fmla="*/ 2416629 h 2438400"/>
                  <a:gd name="connsiteX238" fmla="*/ 1724496 w 1764668"/>
                  <a:gd name="connsiteY238" fmla="*/ 2431143 h 2438400"/>
                  <a:gd name="connsiteX239" fmla="*/ 1739011 w 1764668"/>
                  <a:gd name="connsiteY239" fmla="*/ 2434772 h 2438400"/>
                  <a:gd name="connsiteX240" fmla="*/ 1749896 w 1764668"/>
                  <a:gd name="connsiteY240" fmla="*/ 2438400 h 2438400"/>
                  <a:gd name="connsiteX241" fmla="*/ 1764411 w 1764668"/>
                  <a:gd name="connsiteY241" fmla="*/ 2434772 h 2438400"/>
                  <a:gd name="connsiteX242" fmla="*/ 1749896 w 1764668"/>
                  <a:gd name="connsiteY242" fmla="*/ 2383972 h 2438400"/>
                  <a:gd name="connsiteX243" fmla="*/ 1739011 w 1764668"/>
                  <a:gd name="connsiteY243" fmla="*/ 2373086 h 2438400"/>
                  <a:gd name="connsiteX244" fmla="*/ 1735382 w 1764668"/>
                  <a:gd name="connsiteY244" fmla="*/ 2347686 h 2438400"/>
                  <a:gd name="connsiteX245" fmla="*/ 1724496 w 1764668"/>
                  <a:gd name="connsiteY245" fmla="*/ 2336800 h 2438400"/>
                  <a:gd name="connsiteX246" fmla="*/ 1717239 w 1764668"/>
                  <a:gd name="connsiteY246" fmla="*/ 2282372 h 2438400"/>
                  <a:gd name="connsiteX247" fmla="*/ 1709982 w 1764668"/>
                  <a:gd name="connsiteY247" fmla="*/ 2271486 h 2438400"/>
                  <a:gd name="connsiteX248" fmla="*/ 1695468 w 1764668"/>
                  <a:gd name="connsiteY248" fmla="*/ 2267857 h 2438400"/>
                  <a:gd name="connsiteX249" fmla="*/ 1677325 w 1764668"/>
                  <a:gd name="connsiteY249" fmla="*/ 2227943 h 2438400"/>
                  <a:gd name="connsiteX250" fmla="*/ 1684582 w 1764668"/>
                  <a:gd name="connsiteY250" fmla="*/ 2217057 h 2438400"/>
                  <a:gd name="connsiteX251" fmla="*/ 1760782 w 1764668"/>
                  <a:gd name="connsiteY251" fmla="*/ 2213429 h 2438400"/>
                  <a:gd name="connsiteX252" fmla="*/ 1749896 w 1764668"/>
                  <a:gd name="connsiteY252" fmla="*/ 2173515 h 2438400"/>
                  <a:gd name="connsiteX253" fmla="*/ 1739011 w 1764668"/>
                  <a:gd name="connsiteY253" fmla="*/ 2169886 h 2438400"/>
                  <a:gd name="connsiteX254" fmla="*/ 1713611 w 1764668"/>
                  <a:gd name="connsiteY254" fmla="*/ 2148115 h 2438400"/>
                  <a:gd name="connsiteX255" fmla="*/ 1695468 w 1764668"/>
                  <a:gd name="connsiteY255" fmla="*/ 2122715 h 2438400"/>
                  <a:gd name="connsiteX256" fmla="*/ 1688211 w 1764668"/>
                  <a:gd name="connsiteY256" fmla="*/ 2115457 h 2438400"/>
                  <a:gd name="connsiteX257" fmla="*/ 1670068 w 1764668"/>
                  <a:gd name="connsiteY257" fmla="*/ 2079172 h 2438400"/>
                  <a:gd name="connsiteX258" fmla="*/ 1666439 w 1764668"/>
                  <a:gd name="connsiteY258" fmla="*/ 2061029 h 2438400"/>
                  <a:gd name="connsiteX259" fmla="*/ 1659182 w 1764668"/>
                  <a:gd name="connsiteY259" fmla="*/ 2046515 h 2438400"/>
                  <a:gd name="connsiteX260" fmla="*/ 1655553 w 1764668"/>
                  <a:gd name="connsiteY260" fmla="*/ 2035629 h 2438400"/>
                  <a:gd name="connsiteX261" fmla="*/ 1648296 w 1764668"/>
                  <a:gd name="connsiteY261" fmla="*/ 1995715 h 2438400"/>
                  <a:gd name="connsiteX262" fmla="*/ 1641039 w 1764668"/>
                  <a:gd name="connsiteY262" fmla="*/ 1988457 h 2438400"/>
                  <a:gd name="connsiteX263" fmla="*/ 1637411 w 1764668"/>
                  <a:gd name="connsiteY263" fmla="*/ 1977572 h 2438400"/>
                  <a:gd name="connsiteX264" fmla="*/ 1633782 w 1764668"/>
                  <a:gd name="connsiteY264" fmla="*/ 1963057 h 2438400"/>
                  <a:gd name="connsiteX265" fmla="*/ 1626525 w 1764668"/>
                  <a:gd name="connsiteY265" fmla="*/ 1952172 h 2438400"/>
                  <a:gd name="connsiteX266" fmla="*/ 1626525 w 1764668"/>
                  <a:gd name="connsiteY266" fmla="*/ 1839686 h 2438400"/>
                  <a:gd name="connsiteX267" fmla="*/ 1633782 w 1764668"/>
                  <a:gd name="connsiteY267" fmla="*/ 1828800 h 2438400"/>
                  <a:gd name="connsiteX268" fmla="*/ 1630153 w 1764668"/>
                  <a:gd name="connsiteY268" fmla="*/ 1817915 h 2438400"/>
                  <a:gd name="connsiteX269" fmla="*/ 1615639 w 1764668"/>
                  <a:gd name="connsiteY269" fmla="*/ 1814286 h 2438400"/>
                  <a:gd name="connsiteX270" fmla="*/ 1604753 w 1764668"/>
                  <a:gd name="connsiteY270" fmla="*/ 1810657 h 2438400"/>
                  <a:gd name="connsiteX271" fmla="*/ 1572096 w 1764668"/>
                  <a:gd name="connsiteY271" fmla="*/ 1814286 h 2438400"/>
                  <a:gd name="connsiteX272" fmla="*/ 1550325 w 1764668"/>
                  <a:gd name="connsiteY272" fmla="*/ 1828800 h 2438400"/>
                  <a:gd name="connsiteX273" fmla="*/ 1528553 w 1764668"/>
                  <a:gd name="connsiteY273" fmla="*/ 1839686 h 2438400"/>
                  <a:gd name="connsiteX274" fmla="*/ 1517668 w 1764668"/>
                  <a:gd name="connsiteY274" fmla="*/ 1846943 h 2438400"/>
                  <a:gd name="connsiteX275" fmla="*/ 1474125 w 1764668"/>
                  <a:gd name="connsiteY275" fmla="*/ 1843315 h 2438400"/>
                  <a:gd name="connsiteX276" fmla="*/ 1459611 w 1764668"/>
                  <a:gd name="connsiteY276" fmla="*/ 1839686 h 2438400"/>
                  <a:gd name="connsiteX277" fmla="*/ 1434211 w 1764668"/>
                  <a:gd name="connsiteY277" fmla="*/ 1774372 h 2438400"/>
                  <a:gd name="connsiteX278" fmla="*/ 1401553 w 1764668"/>
                  <a:gd name="connsiteY278" fmla="*/ 1763486 h 2438400"/>
                  <a:gd name="connsiteX279" fmla="*/ 1390668 w 1764668"/>
                  <a:gd name="connsiteY279" fmla="*/ 1752600 h 2438400"/>
                  <a:gd name="connsiteX280" fmla="*/ 1376153 w 1764668"/>
                  <a:gd name="connsiteY280" fmla="*/ 1745343 h 2438400"/>
                  <a:gd name="connsiteX281" fmla="*/ 1379782 w 1764668"/>
                  <a:gd name="connsiteY281" fmla="*/ 1712686 h 2438400"/>
                  <a:gd name="connsiteX282" fmla="*/ 1376153 w 1764668"/>
                  <a:gd name="connsiteY282" fmla="*/ 1701800 h 2438400"/>
                  <a:gd name="connsiteX283" fmla="*/ 1358011 w 1764668"/>
                  <a:gd name="connsiteY283" fmla="*/ 1676400 h 2438400"/>
                  <a:gd name="connsiteX284" fmla="*/ 1343496 w 1764668"/>
                  <a:gd name="connsiteY284" fmla="*/ 1661886 h 2438400"/>
                  <a:gd name="connsiteX285" fmla="*/ 1332611 w 1764668"/>
                  <a:gd name="connsiteY285" fmla="*/ 1651000 h 2438400"/>
                  <a:gd name="connsiteX286" fmla="*/ 1314468 w 1764668"/>
                  <a:gd name="connsiteY286" fmla="*/ 1643743 h 2438400"/>
                  <a:gd name="connsiteX287" fmla="*/ 1299953 w 1764668"/>
                  <a:gd name="connsiteY287" fmla="*/ 1636486 h 2438400"/>
                  <a:gd name="connsiteX288" fmla="*/ 1278182 w 1764668"/>
                  <a:gd name="connsiteY288" fmla="*/ 1618343 h 2438400"/>
                  <a:gd name="connsiteX289" fmla="*/ 1267296 w 1764668"/>
                  <a:gd name="connsiteY289" fmla="*/ 1611086 h 2438400"/>
                  <a:gd name="connsiteX290" fmla="*/ 1252782 w 1764668"/>
                  <a:gd name="connsiteY290" fmla="*/ 1582057 h 2438400"/>
                  <a:gd name="connsiteX291" fmla="*/ 1223753 w 1764668"/>
                  <a:gd name="connsiteY291" fmla="*/ 1553029 h 2438400"/>
                  <a:gd name="connsiteX292" fmla="*/ 1198353 w 1764668"/>
                  <a:gd name="connsiteY292" fmla="*/ 1531257 h 2438400"/>
                  <a:gd name="connsiteX293" fmla="*/ 1187468 w 1764668"/>
                  <a:gd name="connsiteY293" fmla="*/ 1524000 h 2438400"/>
                  <a:gd name="connsiteX294" fmla="*/ 1176582 w 1764668"/>
                  <a:gd name="connsiteY294" fmla="*/ 1520372 h 2438400"/>
                  <a:gd name="connsiteX295" fmla="*/ 1158439 w 1764668"/>
                  <a:gd name="connsiteY295" fmla="*/ 1505857 h 2438400"/>
                  <a:gd name="connsiteX296" fmla="*/ 1151182 w 1764668"/>
                  <a:gd name="connsiteY296" fmla="*/ 1494972 h 2438400"/>
                  <a:gd name="connsiteX297" fmla="*/ 1136668 w 1764668"/>
                  <a:gd name="connsiteY297" fmla="*/ 1491343 h 2438400"/>
                  <a:gd name="connsiteX298" fmla="*/ 1122153 w 1764668"/>
                  <a:gd name="connsiteY298" fmla="*/ 1480457 h 2438400"/>
                  <a:gd name="connsiteX299" fmla="*/ 1118525 w 1764668"/>
                  <a:gd name="connsiteY299" fmla="*/ 1469572 h 2438400"/>
                  <a:gd name="connsiteX300" fmla="*/ 1107639 w 1764668"/>
                  <a:gd name="connsiteY300" fmla="*/ 1455057 h 2438400"/>
                  <a:gd name="connsiteX301" fmla="*/ 1096753 w 1764668"/>
                  <a:gd name="connsiteY301" fmla="*/ 1429657 h 2438400"/>
                  <a:gd name="connsiteX302" fmla="*/ 1093125 w 1764668"/>
                  <a:gd name="connsiteY302" fmla="*/ 1418772 h 2438400"/>
                  <a:gd name="connsiteX303" fmla="*/ 1085868 w 1764668"/>
                  <a:gd name="connsiteY303" fmla="*/ 1404257 h 2438400"/>
                  <a:gd name="connsiteX304" fmla="*/ 1082239 w 1764668"/>
                  <a:gd name="connsiteY304" fmla="*/ 1393372 h 2438400"/>
                  <a:gd name="connsiteX305" fmla="*/ 1071353 w 1764668"/>
                  <a:gd name="connsiteY305" fmla="*/ 1382486 h 2438400"/>
                  <a:gd name="connsiteX306" fmla="*/ 1064096 w 1764668"/>
                  <a:gd name="connsiteY306" fmla="*/ 1371600 h 2438400"/>
                  <a:gd name="connsiteX307" fmla="*/ 1060468 w 1764668"/>
                  <a:gd name="connsiteY307" fmla="*/ 1349829 h 2438400"/>
                  <a:gd name="connsiteX308" fmla="*/ 1060468 w 1764668"/>
                  <a:gd name="connsiteY308" fmla="*/ 1074057 h 2438400"/>
                  <a:gd name="connsiteX309" fmla="*/ 1053211 w 1764668"/>
                  <a:gd name="connsiteY309" fmla="*/ 1052286 h 2438400"/>
                  <a:gd name="connsiteX310" fmla="*/ 1049582 w 1764668"/>
                  <a:gd name="connsiteY310" fmla="*/ 1037772 h 2438400"/>
                  <a:gd name="connsiteX311" fmla="*/ 1045953 w 1764668"/>
                  <a:gd name="connsiteY311" fmla="*/ 950686 h 2438400"/>
                  <a:gd name="connsiteX312" fmla="*/ 1064096 w 1764668"/>
                  <a:gd name="connsiteY312" fmla="*/ 943429 h 2438400"/>
                  <a:gd name="connsiteX313" fmla="*/ 1067725 w 1764668"/>
                  <a:gd name="connsiteY313" fmla="*/ 957943 h 2438400"/>
                  <a:gd name="connsiteX314" fmla="*/ 1074982 w 1764668"/>
                  <a:gd name="connsiteY314" fmla="*/ 968829 h 2438400"/>
                  <a:gd name="connsiteX315" fmla="*/ 1078611 w 1764668"/>
                  <a:gd name="connsiteY315" fmla="*/ 979715 h 2438400"/>
                  <a:gd name="connsiteX316" fmla="*/ 1082239 w 1764668"/>
                  <a:gd name="connsiteY316" fmla="*/ 1016000 h 2438400"/>
                  <a:gd name="connsiteX317" fmla="*/ 1089496 w 1764668"/>
                  <a:gd name="connsiteY317" fmla="*/ 1041400 h 2438400"/>
                  <a:gd name="connsiteX318" fmla="*/ 1096753 w 1764668"/>
                  <a:gd name="connsiteY318" fmla="*/ 1074057 h 2438400"/>
                  <a:gd name="connsiteX319" fmla="*/ 1104011 w 1764668"/>
                  <a:gd name="connsiteY319" fmla="*/ 1175657 h 2438400"/>
                  <a:gd name="connsiteX320" fmla="*/ 1111268 w 1764668"/>
                  <a:gd name="connsiteY320" fmla="*/ 1197429 h 2438400"/>
                  <a:gd name="connsiteX321" fmla="*/ 1122153 w 1764668"/>
                  <a:gd name="connsiteY321" fmla="*/ 1211943 h 2438400"/>
                  <a:gd name="connsiteX322" fmla="*/ 1125782 w 1764668"/>
                  <a:gd name="connsiteY322" fmla="*/ 1251857 h 2438400"/>
                  <a:gd name="connsiteX323" fmla="*/ 1118525 w 1764668"/>
                  <a:gd name="connsiteY323" fmla="*/ 1259115 h 2438400"/>
                  <a:gd name="connsiteX324" fmla="*/ 1122153 w 1764668"/>
                  <a:gd name="connsiteY324" fmla="*/ 1313543 h 2438400"/>
                  <a:gd name="connsiteX325" fmla="*/ 1125782 w 1764668"/>
                  <a:gd name="connsiteY325" fmla="*/ 1324429 h 2438400"/>
                  <a:gd name="connsiteX326" fmla="*/ 1122153 w 1764668"/>
                  <a:gd name="connsiteY326" fmla="*/ 1349829 h 2438400"/>
                  <a:gd name="connsiteX327" fmla="*/ 1125782 w 1764668"/>
                  <a:gd name="connsiteY327" fmla="*/ 1389743 h 2438400"/>
                  <a:gd name="connsiteX328" fmla="*/ 1143925 w 1764668"/>
                  <a:gd name="connsiteY328" fmla="*/ 1411515 h 2438400"/>
                  <a:gd name="connsiteX329" fmla="*/ 1154811 w 1764668"/>
                  <a:gd name="connsiteY329" fmla="*/ 1426029 h 2438400"/>
                  <a:gd name="connsiteX330" fmla="*/ 1162068 w 1764668"/>
                  <a:gd name="connsiteY330" fmla="*/ 1440543 h 2438400"/>
                  <a:gd name="connsiteX331" fmla="*/ 1180211 w 1764668"/>
                  <a:gd name="connsiteY331" fmla="*/ 1465943 h 2438400"/>
                  <a:gd name="connsiteX332" fmla="*/ 1205611 w 1764668"/>
                  <a:gd name="connsiteY332" fmla="*/ 1480457 h 2438400"/>
                  <a:gd name="connsiteX333" fmla="*/ 1209239 w 1764668"/>
                  <a:gd name="connsiteY333" fmla="*/ 1469572 h 2438400"/>
                  <a:gd name="connsiteX334" fmla="*/ 1216496 w 1764668"/>
                  <a:gd name="connsiteY334" fmla="*/ 1426029 h 2438400"/>
                  <a:gd name="connsiteX335" fmla="*/ 1238268 w 1764668"/>
                  <a:gd name="connsiteY335" fmla="*/ 1429657 h 2438400"/>
                  <a:gd name="connsiteX336" fmla="*/ 1252782 w 1764668"/>
                  <a:gd name="connsiteY336" fmla="*/ 1451429 h 2438400"/>
                  <a:gd name="connsiteX337" fmla="*/ 1249153 w 1764668"/>
                  <a:gd name="connsiteY337" fmla="*/ 1473200 h 2438400"/>
                  <a:gd name="connsiteX338" fmla="*/ 1249153 w 1764668"/>
                  <a:gd name="connsiteY338" fmla="*/ 1534886 h 2438400"/>
                  <a:gd name="connsiteX339" fmla="*/ 1270925 w 1764668"/>
                  <a:gd name="connsiteY339" fmla="*/ 1542143 h 2438400"/>
                  <a:gd name="connsiteX340" fmla="*/ 1285439 w 1764668"/>
                  <a:gd name="connsiteY340" fmla="*/ 1545772 h 2438400"/>
                  <a:gd name="connsiteX341" fmla="*/ 1318096 w 1764668"/>
                  <a:gd name="connsiteY341" fmla="*/ 1553029 h 2438400"/>
                  <a:gd name="connsiteX342" fmla="*/ 1328982 w 1764668"/>
                  <a:gd name="connsiteY342" fmla="*/ 1556657 h 2438400"/>
                  <a:gd name="connsiteX343" fmla="*/ 1343496 w 1764668"/>
                  <a:gd name="connsiteY343" fmla="*/ 1582057 h 2438400"/>
                  <a:gd name="connsiteX344" fmla="*/ 1354382 w 1764668"/>
                  <a:gd name="connsiteY344" fmla="*/ 1592943 h 2438400"/>
                  <a:gd name="connsiteX345" fmla="*/ 1365268 w 1764668"/>
                  <a:gd name="connsiteY345" fmla="*/ 1596572 h 2438400"/>
                  <a:gd name="connsiteX346" fmla="*/ 1376153 w 1764668"/>
                  <a:gd name="connsiteY346" fmla="*/ 1603829 h 2438400"/>
                  <a:gd name="connsiteX347" fmla="*/ 1412439 w 1764668"/>
                  <a:gd name="connsiteY347" fmla="*/ 1607457 h 2438400"/>
                  <a:gd name="connsiteX348" fmla="*/ 1423325 w 1764668"/>
                  <a:gd name="connsiteY348" fmla="*/ 1603829 h 2438400"/>
                  <a:gd name="connsiteX349" fmla="*/ 1426953 w 1764668"/>
                  <a:gd name="connsiteY349" fmla="*/ 1592943 h 2438400"/>
                  <a:gd name="connsiteX350" fmla="*/ 1430582 w 1764668"/>
                  <a:gd name="connsiteY350" fmla="*/ 1542143 h 2438400"/>
                  <a:gd name="connsiteX351" fmla="*/ 1445096 w 1764668"/>
                  <a:gd name="connsiteY351" fmla="*/ 1611086 h 2438400"/>
                  <a:gd name="connsiteX352" fmla="*/ 1448725 w 1764668"/>
                  <a:gd name="connsiteY352" fmla="*/ 1665515 h 2438400"/>
                  <a:gd name="connsiteX353" fmla="*/ 1452353 w 1764668"/>
                  <a:gd name="connsiteY353" fmla="*/ 1676400 h 2438400"/>
                  <a:gd name="connsiteX354" fmla="*/ 1463239 w 1764668"/>
                  <a:gd name="connsiteY354" fmla="*/ 1683657 h 2438400"/>
                  <a:gd name="connsiteX355" fmla="*/ 1474125 w 1764668"/>
                  <a:gd name="connsiteY355" fmla="*/ 1694543 h 2438400"/>
                  <a:gd name="connsiteX356" fmla="*/ 1495896 w 1764668"/>
                  <a:gd name="connsiteY356" fmla="*/ 1723572 h 2438400"/>
                  <a:gd name="connsiteX357" fmla="*/ 1514039 w 1764668"/>
                  <a:gd name="connsiteY357" fmla="*/ 1774372 h 2438400"/>
                  <a:gd name="connsiteX358" fmla="*/ 1528553 w 1764668"/>
                  <a:gd name="connsiteY358" fmla="*/ 1778000 h 2438400"/>
                  <a:gd name="connsiteX359" fmla="*/ 1564839 w 1764668"/>
                  <a:gd name="connsiteY359" fmla="*/ 1774372 h 2438400"/>
                  <a:gd name="connsiteX360" fmla="*/ 1575725 w 1764668"/>
                  <a:gd name="connsiteY360" fmla="*/ 1752600 h 2438400"/>
                  <a:gd name="connsiteX361" fmla="*/ 1582982 w 1764668"/>
                  <a:gd name="connsiteY361" fmla="*/ 1741715 h 2438400"/>
                  <a:gd name="connsiteX362" fmla="*/ 1593868 w 1764668"/>
                  <a:gd name="connsiteY362" fmla="*/ 1719943 h 2438400"/>
                  <a:gd name="connsiteX363" fmla="*/ 1608382 w 1764668"/>
                  <a:gd name="connsiteY363" fmla="*/ 1698172 h 2438400"/>
                  <a:gd name="connsiteX364" fmla="*/ 1615639 w 1764668"/>
                  <a:gd name="connsiteY364" fmla="*/ 1683657 h 2438400"/>
                  <a:gd name="connsiteX365" fmla="*/ 1626525 w 1764668"/>
                  <a:gd name="connsiteY365" fmla="*/ 1661886 h 2438400"/>
                  <a:gd name="connsiteX366" fmla="*/ 1615639 w 1764668"/>
                  <a:gd name="connsiteY366" fmla="*/ 1618343 h 2438400"/>
                  <a:gd name="connsiteX367" fmla="*/ 1593868 w 1764668"/>
                  <a:gd name="connsiteY367" fmla="*/ 1596572 h 2438400"/>
                  <a:gd name="connsiteX368" fmla="*/ 1579353 w 1764668"/>
                  <a:gd name="connsiteY368" fmla="*/ 1563915 h 2438400"/>
                  <a:gd name="connsiteX369" fmla="*/ 1575725 w 1764668"/>
                  <a:gd name="connsiteY369" fmla="*/ 1553029 h 2438400"/>
                  <a:gd name="connsiteX370" fmla="*/ 1543068 w 1764668"/>
                  <a:gd name="connsiteY370" fmla="*/ 1513115 h 2438400"/>
                  <a:gd name="connsiteX371" fmla="*/ 1535811 w 1764668"/>
                  <a:gd name="connsiteY371" fmla="*/ 1505857 h 2438400"/>
                  <a:gd name="connsiteX372" fmla="*/ 1524925 w 1764668"/>
                  <a:gd name="connsiteY372" fmla="*/ 1502229 h 2438400"/>
                  <a:gd name="connsiteX373" fmla="*/ 1514039 w 1764668"/>
                  <a:gd name="connsiteY373" fmla="*/ 1494972 h 2438400"/>
                  <a:gd name="connsiteX374" fmla="*/ 1492268 w 1764668"/>
                  <a:gd name="connsiteY374" fmla="*/ 1476829 h 2438400"/>
                  <a:gd name="connsiteX375" fmla="*/ 1481382 w 1764668"/>
                  <a:gd name="connsiteY375" fmla="*/ 1473200 h 2438400"/>
                  <a:gd name="connsiteX376" fmla="*/ 1466868 w 1764668"/>
                  <a:gd name="connsiteY376" fmla="*/ 1451429 h 2438400"/>
                  <a:gd name="connsiteX377" fmla="*/ 1463239 w 1764668"/>
                  <a:gd name="connsiteY377" fmla="*/ 1440543 h 2438400"/>
                  <a:gd name="connsiteX378" fmla="*/ 1434211 w 1764668"/>
                  <a:gd name="connsiteY378" fmla="*/ 1404257 h 2438400"/>
                  <a:gd name="connsiteX379" fmla="*/ 1423325 w 1764668"/>
                  <a:gd name="connsiteY379" fmla="*/ 1397000 h 2438400"/>
                  <a:gd name="connsiteX380" fmla="*/ 1408811 w 1764668"/>
                  <a:gd name="connsiteY380" fmla="*/ 1375229 h 2438400"/>
                  <a:gd name="connsiteX381" fmla="*/ 1401553 w 1764668"/>
                  <a:gd name="connsiteY381" fmla="*/ 1360715 h 2438400"/>
                  <a:gd name="connsiteX382" fmla="*/ 1394296 w 1764668"/>
                  <a:gd name="connsiteY382" fmla="*/ 1353457 h 2438400"/>
                  <a:gd name="connsiteX383" fmla="*/ 1387039 w 1764668"/>
                  <a:gd name="connsiteY383" fmla="*/ 1342572 h 2438400"/>
                  <a:gd name="connsiteX384" fmla="*/ 1376153 w 1764668"/>
                  <a:gd name="connsiteY384" fmla="*/ 1313543 h 2438400"/>
                  <a:gd name="connsiteX385" fmla="*/ 1390668 w 1764668"/>
                  <a:gd name="connsiteY385" fmla="*/ 1066800 h 2438400"/>
                  <a:gd name="connsiteX386" fmla="*/ 1343496 w 1764668"/>
                  <a:gd name="connsiteY386" fmla="*/ 983343 h 2438400"/>
                  <a:gd name="connsiteX387" fmla="*/ 1358011 w 1764668"/>
                  <a:gd name="connsiteY387" fmla="*/ 845457 h 2438400"/>
                  <a:gd name="connsiteX388" fmla="*/ 1332611 w 1764668"/>
                  <a:gd name="connsiteY388" fmla="*/ 827315 h 2438400"/>
                  <a:gd name="connsiteX389" fmla="*/ 1321725 w 1764668"/>
                  <a:gd name="connsiteY389" fmla="*/ 816429 h 2438400"/>
                  <a:gd name="connsiteX390" fmla="*/ 1307211 w 1764668"/>
                  <a:gd name="connsiteY390" fmla="*/ 812800 h 2438400"/>
                  <a:gd name="connsiteX391" fmla="*/ 1292696 w 1764668"/>
                  <a:gd name="connsiteY391" fmla="*/ 794657 h 2438400"/>
                  <a:gd name="connsiteX392" fmla="*/ 1289068 w 1764668"/>
                  <a:gd name="connsiteY392" fmla="*/ 783772 h 2438400"/>
                  <a:gd name="connsiteX393" fmla="*/ 1278182 w 1764668"/>
                  <a:gd name="connsiteY393" fmla="*/ 762000 h 2438400"/>
                  <a:gd name="connsiteX394" fmla="*/ 1281811 w 1764668"/>
                  <a:gd name="connsiteY394" fmla="*/ 703943 h 2438400"/>
                  <a:gd name="connsiteX395" fmla="*/ 1303582 w 1764668"/>
                  <a:gd name="connsiteY395" fmla="*/ 700315 h 2438400"/>
                  <a:gd name="connsiteX396" fmla="*/ 1325353 w 1764668"/>
                  <a:gd name="connsiteY396" fmla="*/ 682172 h 2438400"/>
                  <a:gd name="connsiteX397" fmla="*/ 1350753 w 1764668"/>
                  <a:gd name="connsiteY397" fmla="*/ 664029 h 2438400"/>
                  <a:gd name="connsiteX398" fmla="*/ 1361639 w 1764668"/>
                  <a:gd name="connsiteY398" fmla="*/ 660400 h 2438400"/>
                  <a:gd name="connsiteX399" fmla="*/ 1387039 w 1764668"/>
                  <a:gd name="connsiteY399" fmla="*/ 649515 h 2438400"/>
                  <a:gd name="connsiteX400" fmla="*/ 1394296 w 1764668"/>
                  <a:gd name="connsiteY400" fmla="*/ 642257 h 2438400"/>
                  <a:gd name="connsiteX401" fmla="*/ 1408811 w 1764668"/>
                  <a:gd name="connsiteY401" fmla="*/ 613229 h 2438400"/>
                  <a:gd name="connsiteX402" fmla="*/ 1416068 w 1764668"/>
                  <a:gd name="connsiteY402" fmla="*/ 602343 h 2438400"/>
                  <a:gd name="connsiteX403" fmla="*/ 1419696 w 1764668"/>
                  <a:gd name="connsiteY403" fmla="*/ 584200 h 2438400"/>
                  <a:gd name="connsiteX404" fmla="*/ 1419696 w 1764668"/>
                  <a:gd name="connsiteY404" fmla="*/ 544286 h 2438400"/>
                  <a:gd name="connsiteX405" fmla="*/ 1397925 w 1764668"/>
                  <a:gd name="connsiteY405" fmla="*/ 537029 h 2438400"/>
                  <a:gd name="connsiteX406" fmla="*/ 1350753 w 1764668"/>
                  <a:gd name="connsiteY406" fmla="*/ 540657 h 2438400"/>
                  <a:gd name="connsiteX407" fmla="*/ 1343496 w 1764668"/>
                  <a:gd name="connsiteY407" fmla="*/ 547915 h 2438400"/>
                  <a:gd name="connsiteX408" fmla="*/ 1328982 w 1764668"/>
                  <a:gd name="connsiteY408" fmla="*/ 551543 h 2438400"/>
                  <a:gd name="connsiteX409" fmla="*/ 1318096 w 1764668"/>
                  <a:gd name="connsiteY409" fmla="*/ 562429 h 2438400"/>
                  <a:gd name="connsiteX410" fmla="*/ 1310839 w 1764668"/>
                  <a:gd name="connsiteY410" fmla="*/ 573315 h 2438400"/>
                  <a:gd name="connsiteX411" fmla="*/ 1307211 w 1764668"/>
                  <a:gd name="connsiteY411" fmla="*/ 562429 h 2438400"/>
                  <a:gd name="connsiteX412" fmla="*/ 1318096 w 1764668"/>
                  <a:gd name="connsiteY412" fmla="*/ 522515 h 2438400"/>
                  <a:gd name="connsiteX413" fmla="*/ 1332611 w 1764668"/>
                  <a:gd name="connsiteY413" fmla="*/ 518886 h 2438400"/>
                  <a:gd name="connsiteX414" fmla="*/ 1343496 w 1764668"/>
                  <a:gd name="connsiteY414" fmla="*/ 508000 h 2438400"/>
                  <a:gd name="connsiteX415" fmla="*/ 1354382 w 1764668"/>
                  <a:gd name="connsiteY415" fmla="*/ 500743 h 2438400"/>
                  <a:gd name="connsiteX416" fmla="*/ 1358011 w 1764668"/>
                  <a:gd name="connsiteY416" fmla="*/ 489857 h 2438400"/>
                  <a:gd name="connsiteX417" fmla="*/ 1347125 w 1764668"/>
                  <a:gd name="connsiteY417" fmla="*/ 464457 h 2438400"/>
                  <a:gd name="connsiteX418" fmla="*/ 1336239 w 1764668"/>
                  <a:gd name="connsiteY418" fmla="*/ 460829 h 2438400"/>
                  <a:gd name="connsiteX419" fmla="*/ 1347125 w 1764668"/>
                  <a:gd name="connsiteY419" fmla="*/ 446315 h 2438400"/>
                  <a:gd name="connsiteX420" fmla="*/ 1397925 w 1764668"/>
                  <a:gd name="connsiteY420" fmla="*/ 460829 h 2438400"/>
                  <a:gd name="connsiteX421" fmla="*/ 1405182 w 1764668"/>
                  <a:gd name="connsiteY421" fmla="*/ 449943 h 2438400"/>
                  <a:gd name="connsiteX422" fmla="*/ 1401553 w 1764668"/>
                  <a:gd name="connsiteY422" fmla="*/ 439057 h 2438400"/>
                  <a:gd name="connsiteX423" fmla="*/ 1397925 w 1764668"/>
                  <a:gd name="connsiteY423" fmla="*/ 417286 h 2438400"/>
                  <a:gd name="connsiteX424" fmla="*/ 1390668 w 1764668"/>
                  <a:gd name="connsiteY424" fmla="*/ 406400 h 2438400"/>
                  <a:gd name="connsiteX425" fmla="*/ 1383411 w 1764668"/>
                  <a:gd name="connsiteY425" fmla="*/ 384629 h 2438400"/>
                  <a:gd name="connsiteX426" fmla="*/ 1361639 w 1764668"/>
                  <a:gd name="connsiteY426" fmla="*/ 370115 h 2438400"/>
                  <a:gd name="connsiteX427" fmla="*/ 1354382 w 1764668"/>
                  <a:gd name="connsiteY427" fmla="*/ 362857 h 2438400"/>
                  <a:gd name="connsiteX428" fmla="*/ 1325353 w 1764668"/>
                  <a:gd name="connsiteY428" fmla="*/ 348343 h 2438400"/>
                  <a:gd name="connsiteX429" fmla="*/ 1318096 w 1764668"/>
                  <a:gd name="connsiteY429" fmla="*/ 337457 h 2438400"/>
                  <a:gd name="connsiteX430" fmla="*/ 1270925 w 1764668"/>
                  <a:gd name="connsiteY430" fmla="*/ 330200 h 2438400"/>
                  <a:gd name="connsiteX431" fmla="*/ 1241896 w 1764668"/>
                  <a:gd name="connsiteY431" fmla="*/ 355600 h 2438400"/>
                  <a:gd name="connsiteX432" fmla="*/ 1191096 w 1764668"/>
                  <a:gd name="connsiteY432" fmla="*/ 348343 h 2438400"/>
                  <a:gd name="connsiteX433" fmla="*/ 1176582 w 1764668"/>
                  <a:gd name="connsiteY433" fmla="*/ 341086 h 2438400"/>
                  <a:gd name="connsiteX434" fmla="*/ 1147553 w 1764668"/>
                  <a:gd name="connsiteY434" fmla="*/ 319315 h 2438400"/>
                  <a:gd name="connsiteX435" fmla="*/ 1133039 w 1764668"/>
                  <a:gd name="connsiteY435" fmla="*/ 297543 h 2438400"/>
                  <a:gd name="connsiteX436" fmla="*/ 1114896 w 1764668"/>
                  <a:gd name="connsiteY436" fmla="*/ 275772 h 2438400"/>
                  <a:gd name="connsiteX437" fmla="*/ 1104011 w 1764668"/>
                  <a:gd name="connsiteY437" fmla="*/ 254000 h 2438400"/>
                  <a:gd name="connsiteX438" fmla="*/ 1093125 w 1764668"/>
                  <a:gd name="connsiteY438" fmla="*/ 232229 h 2438400"/>
                  <a:gd name="connsiteX439" fmla="*/ 1085868 w 1764668"/>
                  <a:gd name="connsiteY439" fmla="*/ 199572 h 2438400"/>
                  <a:gd name="connsiteX440" fmla="*/ 1082239 w 1764668"/>
                  <a:gd name="connsiteY440" fmla="*/ 188686 h 2438400"/>
                  <a:gd name="connsiteX441" fmla="*/ 1060468 w 1764668"/>
                  <a:gd name="connsiteY441" fmla="*/ 166915 h 2438400"/>
                  <a:gd name="connsiteX442" fmla="*/ 1053211 w 1764668"/>
                  <a:gd name="connsiteY442" fmla="*/ 152400 h 2438400"/>
                  <a:gd name="connsiteX443" fmla="*/ 1035068 w 1764668"/>
                  <a:gd name="connsiteY443" fmla="*/ 134257 h 2438400"/>
                  <a:gd name="connsiteX444" fmla="*/ 1024182 w 1764668"/>
                  <a:gd name="connsiteY444" fmla="*/ 123372 h 2438400"/>
                  <a:gd name="connsiteX445" fmla="*/ 1016925 w 1764668"/>
                  <a:gd name="connsiteY445" fmla="*/ 112486 h 2438400"/>
                  <a:gd name="connsiteX446" fmla="*/ 998782 w 1764668"/>
                  <a:gd name="connsiteY446" fmla="*/ 105229 h 2438400"/>
                  <a:gd name="connsiteX447" fmla="*/ 973382 w 1764668"/>
                  <a:gd name="connsiteY447" fmla="*/ 97972 h 2438400"/>
                  <a:gd name="connsiteX448" fmla="*/ 882668 w 1764668"/>
                  <a:gd name="connsiteY448" fmla="*/ 94343 h 2438400"/>
                  <a:gd name="connsiteX449" fmla="*/ 857268 w 1764668"/>
                  <a:gd name="connsiteY449" fmla="*/ 87086 h 2438400"/>
                  <a:gd name="connsiteX450" fmla="*/ 802839 w 1764668"/>
                  <a:gd name="connsiteY450" fmla="*/ 79829 h 2438400"/>
                  <a:gd name="connsiteX451" fmla="*/ 781068 w 1764668"/>
                  <a:gd name="connsiteY451" fmla="*/ 61686 h 2438400"/>
                  <a:gd name="connsiteX452" fmla="*/ 755668 w 1764668"/>
                  <a:gd name="connsiteY452" fmla="*/ 32657 h 2438400"/>
                  <a:gd name="connsiteX453" fmla="*/ 744782 w 1764668"/>
                  <a:gd name="connsiteY453" fmla="*/ 29029 h 2438400"/>
                  <a:gd name="connsiteX454" fmla="*/ 723011 w 1764668"/>
                  <a:gd name="connsiteY454" fmla="*/ 14515 h 2438400"/>
                  <a:gd name="connsiteX455" fmla="*/ 701239 w 1764668"/>
                  <a:gd name="connsiteY455" fmla="*/ 0 h 2438400"/>
                  <a:gd name="connsiteX456" fmla="*/ 661325 w 1764668"/>
                  <a:gd name="connsiteY456" fmla="*/ 3629 h 2438400"/>
                  <a:gd name="connsiteX457" fmla="*/ 650439 w 1764668"/>
                  <a:gd name="connsiteY457" fmla="*/ 7257 h 2438400"/>
                  <a:gd name="connsiteX458" fmla="*/ 639553 w 1764668"/>
                  <a:gd name="connsiteY458" fmla="*/ 18143 h 2438400"/>
                  <a:gd name="connsiteX459" fmla="*/ 632296 w 1764668"/>
                  <a:gd name="connsiteY459" fmla="*/ 29029 h 2438400"/>
                  <a:gd name="connsiteX460" fmla="*/ 628668 w 1764668"/>
                  <a:gd name="connsiteY460" fmla="*/ 39915 h 2438400"/>
                  <a:gd name="connsiteX461" fmla="*/ 603268 w 1764668"/>
                  <a:gd name="connsiteY461" fmla="*/ 72572 h 2438400"/>
                  <a:gd name="connsiteX462" fmla="*/ 592382 w 1764668"/>
                  <a:gd name="connsiteY462" fmla="*/ 97972 h 2438400"/>
                  <a:gd name="connsiteX463" fmla="*/ 581496 w 1764668"/>
                  <a:gd name="connsiteY463" fmla="*/ 105229 h 2438400"/>
                  <a:gd name="connsiteX464" fmla="*/ 570611 w 1764668"/>
                  <a:gd name="connsiteY464" fmla="*/ 130629 h 2438400"/>
                  <a:gd name="connsiteX465" fmla="*/ 566982 w 1764668"/>
                  <a:gd name="connsiteY465" fmla="*/ 141515 h 2438400"/>
                  <a:gd name="connsiteX466" fmla="*/ 559725 w 1764668"/>
                  <a:gd name="connsiteY466" fmla="*/ 152400 h 2438400"/>
                  <a:gd name="connsiteX467" fmla="*/ 552468 w 1764668"/>
                  <a:gd name="connsiteY467" fmla="*/ 170543 h 2438400"/>
                  <a:gd name="connsiteX468" fmla="*/ 548839 w 1764668"/>
                  <a:gd name="connsiteY468" fmla="*/ 181429 h 2438400"/>
                  <a:gd name="connsiteX469" fmla="*/ 541582 w 1764668"/>
                  <a:gd name="connsiteY469" fmla="*/ 192315 h 2438400"/>
                  <a:gd name="connsiteX470" fmla="*/ 534325 w 1764668"/>
                  <a:gd name="connsiteY470" fmla="*/ 214086 h 2438400"/>
                  <a:gd name="connsiteX471" fmla="*/ 527068 w 1764668"/>
                  <a:gd name="connsiteY471" fmla="*/ 228600 h 2438400"/>
                  <a:gd name="connsiteX472" fmla="*/ 534325 w 1764668"/>
                  <a:gd name="connsiteY472" fmla="*/ 312057 h 2438400"/>
                  <a:gd name="connsiteX473" fmla="*/ 537953 w 1764668"/>
                  <a:gd name="connsiteY473" fmla="*/ 326572 h 2438400"/>
                  <a:gd name="connsiteX474" fmla="*/ 545211 w 1764668"/>
                  <a:gd name="connsiteY474" fmla="*/ 337457 h 2438400"/>
                  <a:gd name="connsiteX475" fmla="*/ 559725 w 1764668"/>
                  <a:gd name="connsiteY475" fmla="*/ 359229 h 2438400"/>
                  <a:gd name="connsiteX476" fmla="*/ 570611 w 1764668"/>
                  <a:gd name="connsiteY476" fmla="*/ 362857 h 2438400"/>
                  <a:gd name="connsiteX477" fmla="*/ 625039 w 1764668"/>
                  <a:gd name="connsiteY477" fmla="*/ 359229 h 2438400"/>
                  <a:gd name="connsiteX478" fmla="*/ 635925 w 1764668"/>
                  <a:gd name="connsiteY478" fmla="*/ 355600 h 2438400"/>
                  <a:gd name="connsiteX479" fmla="*/ 672211 w 1764668"/>
                  <a:gd name="connsiteY479" fmla="*/ 344715 h 2438400"/>
                  <a:gd name="connsiteX480" fmla="*/ 693982 w 1764668"/>
                  <a:gd name="connsiteY480" fmla="*/ 337457 h 2438400"/>
                  <a:gd name="connsiteX481" fmla="*/ 733896 w 1764668"/>
                  <a:gd name="connsiteY481" fmla="*/ 333829 h 2438400"/>
                  <a:gd name="connsiteX482" fmla="*/ 744782 w 1764668"/>
                  <a:gd name="connsiteY482" fmla="*/ 330200 h 2438400"/>
                  <a:gd name="connsiteX483" fmla="*/ 759296 w 1764668"/>
                  <a:gd name="connsiteY483" fmla="*/ 326572 h 2438400"/>
                  <a:gd name="connsiteX484" fmla="*/ 766553 w 1764668"/>
                  <a:gd name="connsiteY484" fmla="*/ 315686 h 2438400"/>
                  <a:gd name="connsiteX485" fmla="*/ 777439 w 1764668"/>
                  <a:gd name="connsiteY485" fmla="*/ 312057 h 2438400"/>
                  <a:gd name="connsiteX486" fmla="*/ 799211 w 1764668"/>
                  <a:gd name="connsiteY486" fmla="*/ 301172 h 2438400"/>
                  <a:gd name="connsiteX487" fmla="*/ 802839 w 1764668"/>
                  <a:gd name="connsiteY487" fmla="*/ 312057 h 2438400"/>
                  <a:gd name="connsiteX488" fmla="*/ 802839 w 1764668"/>
                  <a:gd name="connsiteY488" fmla="*/ 341086 h 2438400"/>
                  <a:gd name="connsiteX489" fmla="*/ 824611 w 1764668"/>
                  <a:gd name="connsiteY489" fmla="*/ 348343 h 2438400"/>
                  <a:gd name="connsiteX490" fmla="*/ 850011 w 1764668"/>
                  <a:gd name="connsiteY490" fmla="*/ 344715 h 2438400"/>
                  <a:gd name="connsiteX491" fmla="*/ 857268 w 1764668"/>
                  <a:gd name="connsiteY491" fmla="*/ 337457 h 2438400"/>
                  <a:gd name="connsiteX492" fmla="*/ 868153 w 1764668"/>
                  <a:gd name="connsiteY492" fmla="*/ 333829 h 2438400"/>
                  <a:gd name="connsiteX493" fmla="*/ 879039 w 1764668"/>
                  <a:gd name="connsiteY493" fmla="*/ 326572 h 2438400"/>
                  <a:gd name="connsiteX494" fmla="*/ 900811 w 1764668"/>
                  <a:gd name="connsiteY494" fmla="*/ 337457 h 2438400"/>
                  <a:gd name="connsiteX495" fmla="*/ 900811 w 1764668"/>
                  <a:gd name="connsiteY495" fmla="*/ 420915 h 2438400"/>
                  <a:gd name="connsiteX496" fmla="*/ 911696 w 1764668"/>
                  <a:gd name="connsiteY496" fmla="*/ 442686 h 2438400"/>
                  <a:gd name="connsiteX497" fmla="*/ 922582 w 1764668"/>
                  <a:gd name="connsiteY497" fmla="*/ 449943 h 2438400"/>
                  <a:gd name="connsiteX498" fmla="*/ 929839 w 1764668"/>
                  <a:gd name="connsiteY498" fmla="*/ 460829 h 2438400"/>
                  <a:gd name="connsiteX499" fmla="*/ 933468 w 1764668"/>
                  <a:gd name="connsiteY499" fmla="*/ 489857 h 2438400"/>
                  <a:gd name="connsiteX500" fmla="*/ 937096 w 1764668"/>
                  <a:gd name="connsiteY500" fmla="*/ 511629 h 2438400"/>
                  <a:gd name="connsiteX501" fmla="*/ 940725 w 1764668"/>
                  <a:gd name="connsiteY501" fmla="*/ 540657 h 2438400"/>
                  <a:gd name="connsiteX502" fmla="*/ 947982 w 1764668"/>
                  <a:gd name="connsiteY502" fmla="*/ 551543 h 2438400"/>
                  <a:gd name="connsiteX503" fmla="*/ 958868 w 1764668"/>
                  <a:gd name="connsiteY503" fmla="*/ 566057 h 2438400"/>
                  <a:gd name="connsiteX504" fmla="*/ 962496 w 1764668"/>
                  <a:gd name="connsiteY504" fmla="*/ 576943 h 2438400"/>
                  <a:gd name="connsiteX505" fmla="*/ 944353 w 1764668"/>
                  <a:gd name="connsiteY505" fmla="*/ 602343 h 2438400"/>
                  <a:gd name="connsiteX506" fmla="*/ 933468 w 1764668"/>
                  <a:gd name="connsiteY506" fmla="*/ 605972 h 2438400"/>
                  <a:gd name="connsiteX507" fmla="*/ 922582 w 1764668"/>
                  <a:gd name="connsiteY507" fmla="*/ 616857 h 2438400"/>
                  <a:gd name="connsiteX508" fmla="*/ 908068 w 1764668"/>
                  <a:gd name="connsiteY508" fmla="*/ 620486 h 2438400"/>
                  <a:gd name="connsiteX509" fmla="*/ 857268 w 1764668"/>
                  <a:gd name="connsiteY509" fmla="*/ 631372 h 2438400"/>
                  <a:gd name="connsiteX510" fmla="*/ 846382 w 1764668"/>
                  <a:gd name="connsiteY510" fmla="*/ 638629 h 2438400"/>
                  <a:gd name="connsiteX511" fmla="*/ 802839 w 1764668"/>
                  <a:gd name="connsiteY511" fmla="*/ 645886 h 2438400"/>
                  <a:gd name="connsiteX512" fmla="*/ 773811 w 1764668"/>
                  <a:gd name="connsiteY512" fmla="*/ 656772 h 2438400"/>
                  <a:gd name="connsiteX513" fmla="*/ 741153 w 1764668"/>
                  <a:gd name="connsiteY513" fmla="*/ 664029 h 2438400"/>
                  <a:gd name="connsiteX514" fmla="*/ 730268 w 1764668"/>
                  <a:gd name="connsiteY514" fmla="*/ 671286 h 2438400"/>
                  <a:gd name="connsiteX515" fmla="*/ 719382 w 1764668"/>
                  <a:gd name="connsiteY515" fmla="*/ 674915 h 2438400"/>
                  <a:gd name="connsiteX516" fmla="*/ 697611 w 1764668"/>
                  <a:gd name="connsiteY516" fmla="*/ 689429 h 2438400"/>
                  <a:gd name="connsiteX517" fmla="*/ 686725 w 1764668"/>
                  <a:gd name="connsiteY517" fmla="*/ 685800 h 2438400"/>
                  <a:gd name="connsiteX518" fmla="*/ 683096 w 1764668"/>
                  <a:gd name="connsiteY518" fmla="*/ 674915 h 2438400"/>
                  <a:gd name="connsiteX519" fmla="*/ 675839 w 1764668"/>
                  <a:gd name="connsiteY519" fmla="*/ 667657 h 2438400"/>
                  <a:gd name="connsiteX520" fmla="*/ 650439 w 1764668"/>
                  <a:gd name="connsiteY520" fmla="*/ 674915 h 2438400"/>
                  <a:gd name="connsiteX521" fmla="*/ 639553 w 1764668"/>
                  <a:gd name="connsiteY521" fmla="*/ 685800 h 2438400"/>
                  <a:gd name="connsiteX522" fmla="*/ 614153 w 1764668"/>
                  <a:gd name="connsiteY522" fmla="*/ 689429 h 2438400"/>
                  <a:gd name="connsiteX523" fmla="*/ 592382 w 1764668"/>
                  <a:gd name="connsiteY523" fmla="*/ 696686 h 2438400"/>
                  <a:gd name="connsiteX524" fmla="*/ 566982 w 1764668"/>
                  <a:gd name="connsiteY524" fmla="*/ 707572 h 2438400"/>
                  <a:gd name="connsiteX525" fmla="*/ 545211 w 1764668"/>
                  <a:gd name="connsiteY525" fmla="*/ 722086 h 2438400"/>
                  <a:gd name="connsiteX526" fmla="*/ 541582 w 1764668"/>
                  <a:gd name="connsiteY526" fmla="*/ 732972 h 2438400"/>
                  <a:gd name="connsiteX527" fmla="*/ 530696 w 1764668"/>
                  <a:gd name="connsiteY527" fmla="*/ 736600 h 2438400"/>
                  <a:gd name="connsiteX528" fmla="*/ 519811 w 1764668"/>
                  <a:gd name="connsiteY528" fmla="*/ 743857 h 2438400"/>
                  <a:gd name="connsiteX529" fmla="*/ 508925 w 1764668"/>
                  <a:gd name="connsiteY529" fmla="*/ 747486 h 2438400"/>
                  <a:gd name="connsiteX530" fmla="*/ 494411 w 1764668"/>
                  <a:gd name="connsiteY530" fmla="*/ 754743 h 2438400"/>
                  <a:gd name="connsiteX531" fmla="*/ 465382 w 1764668"/>
                  <a:gd name="connsiteY531" fmla="*/ 751115 h 2438400"/>
                  <a:gd name="connsiteX532" fmla="*/ 458125 w 1764668"/>
                  <a:gd name="connsiteY532" fmla="*/ 743857 h 2438400"/>
                  <a:gd name="connsiteX533" fmla="*/ 454496 w 1764668"/>
                  <a:gd name="connsiteY533" fmla="*/ 718457 h 243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</a:cxnLst>
                <a:rect l="l" t="t" r="r" b="b"/>
                <a:pathLst>
                  <a:path w="1764668" h="2438400">
                    <a:moveTo>
                      <a:pt x="454496" y="718457"/>
                    </a:moveTo>
                    <a:lnTo>
                      <a:pt x="454496" y="718457"/>
                    </a:lnTo>
                    <a:cubicBezTo>
                      <a:pt x="448372" y="773583"/>
                      <a:pt x="449927" y="743725"/>
                      <a:pt x="454496" y="823686"/>
                    </a:cubicBezTo>
                    <a:cubicBezTo>
                      <a:pt x="454797" y="828952"/>
                      <a:pt x="448906" y="875820"/>
                      <a:pt x="465382" y="889000"/>
                    </a:cubicBezTo>
                    <a:cubicBezTo>
                      <a:pt x="468369" y="891389"/>
                      <a:pt x="472639" y="891419"/>
                      <a:pt x="476268" y="892629"/>
                    </a:cubicBezTo>
                    <a:cubicBezTo>
                      <a:pt x="477477" y="896258"/>
                      <a:pt x="481106" y="899886"/>
                      <a:pt x="479896" y="903515"/>
                    </a:cubicBezTo>
                    <a:cubicBezTo>
                      <a:pt x="476499" y="913707"/>
                      <a:pt x="466281" y="915310"/>
                      <a:pt x="458125" y="918029"/>
                    </a:cubicBezTo>
                    <a:cubicBezTo>
                      <a:pt x="416002" y="914788"/>
                      <a:pt x="396715" y="911110"/>
                      <a:pt x="352896" y="918029"/>
                    </a:cubicBezTo>
                    <a:cubicBezTo>
                      <a:pt x="333406" y="921107"/>
                      <a:pt x="349613" y="926971"/>
                      <a:pt x="334753" y="932543"/>
                    </a:cubicBezTo>
                    <a:cubicBezTo>
                      <a:pt x="327864" y="935126"/>
                      <a:pt x="320239" y="934962"/>
                      <a:pt x="312982" y="936172"/>
                    </a:cubicBezTo>
                    <a:cubicBezTo>
                      <a:pt x="308457" y="942960"/>
                      <a:pt x="302847" y="949305"/>
                      <a:pt x="302096" y="957943"/>
                    </a:cubicBezTo>
                    <a:cubicBezTo>
                      <a:pt x="294980" y="1039775"/>
                      <a:pt x="312492" y="1009479"/>
                      <a:pt x="291211" y="1041400"/>
                    </a:cubicBezTo>
                    <a:cubicBezTo>
                      <a:pt x="290292" y="1045996"/>
                      <a:pt x="287387" y="1064420"/>
                      <a:pt x="283953" y="1070429"/>
                    </a:cubicBezTo>
                    <a:cubicBezTo>
                      <a:pt x="280953" y="1075680"/>
                      <a:pt x="276696" y="1080105"/>
                      <a:pt x="273068" y="1084943"/>
                    </a:cubicBezTo>
                    <a:cubicBezTo>
                      <a:pt x="271858" y="1088572"/>
                      <a:pt x="271297" y="1092485"/>
                      <a:pt x="269439" y="1095829"/>
                    </a:cubicBezTo>
                    <a:cubicBezTo>
                      <a:pt x="250227" y="1130410"/>
                      <a:pt x="256298" y="1117494"/>
                      <a:pt x="207753" y="1121229"/>
                    </a:cubicBezTo>
                    <a:lnTo>
                      <a:pt x="185982" y="1128486"/>
                    </a:lnTo>
                    <a:cubicBezTo>
                      <a:pt x="182353" y="1129696"/>
                      <a:pt x="178279" y="1129993"/>
                      <a:pt x="175096" y="1132115"/>
                    </a:cubicBezTo>
                    <a:cubicBezTo>
                      <a:pt x="159710" y="1142373"/>
                      <a:pt x="168111" y="1137422"/>
                      <a:pt x="149696" y="1146629"/>
                    </a:cubicBezTo>
                    <a:cubicBezTo>
                      <a:pt x="133060" y="1171583"/>
                      <a:pt x="137940" y="1160126"/>
                      <a:pt x="131553" y="1179286"/>
                    </a:cubicBezTo>
                    <a:cubicBezTo>
                      <a:pt x="133786" y="1188217"/>
                      <a:pt x="132950" y="1203011"/>
                      <a:pt x="149696" y="1197429"/>
                    </a:cubicBezTo>
                    <a:cubicBezTo>
                      <a:pt x="153833" y="1196050"/>
                      <a:pt x="154229" y="1189948"/>
                      <a:pt x="156953" y="1186543"/>
                    </a:cubicBezTo>
                    <a:cubicBezTo>
                      <a:pt x="165932" y="1175319"/>
                      <a:pt x="185626" y="1165129"/>
                      <a:pt x="193239" y="1157515"/>
                    </a:cubicBezTo>
                    <a:cubicBezTo>
                      <a:pt x="195658" y="1155096"/>
                      <a:pt x="197293" y="1151458"/>
                      <a:pt x="200496" y="1150257"/>
                    </a:cubicBezTo>
                    <a:cubicBezTo>
                      <a:pt x="207385" y="1147674"/>
                      <a:pt x="214996" y="1147748"/>
                      <a:pt x="222268" y="1146629"/>
                    </a:cubicBezTo>
                    <a:cubicBezTo>
                      <a:pt x="261264" y="1140630"/>
                      <a:pt x="233880" y="1145757"/>
                      <a:pt x="265811" y="1139372"/>
                    </a:cubicBezTo>
                    <a:cubicBezTo>
                      <a:pt x="270649" y="1141791"/>
                      <a:pt x="278194" y="1141657"/>
                      <a:pt x="280325" y="1146629"/>
                    </a:cubicBezTo>
                    <a:cubicBezTo>
                      <a:pt x="282754" y="1152298"/>
                      <a:pt x="278192" y="1158789"/>
                      <a:pt x="276696" y="1164772"/>
                    </a:cubicBezTo>
                    <a:cubicBezTo>
                      <a:pt x="274682" y="1172830"/>
                      <a:pt x="273361" y="1178385"/>
                      <a:pt x="265811" y="1182915"/>
                    </a:cubicBezTo>
                    <a:cubicBezTo>
                      <a:pt x="262531" y="1184883"/>
                      <a:pt x="258636" y="1185615"/>
                      <a:pt x="254925" y="1186543"/>
                    </a:cubicBezTo>
                    <a:cubicBezTo>
                      <a:pt x="244021" y="1189269"/>
                      <a:pt x="224351" y="1191203"/>
                      <a:pt x="215011" y="1197429"/>
                    </a:cubicBezTo>
                    <a:cubicBezTo>
                      <a:pt x="211382" y="1199848"/>
                      <a:pt x="208026" y="1202736"/>
                      <a:pt x="204125" y="1204686"/>
                    </a:cubicBezTo>
                    <a:cubicBezTo>
                      <a:pt x="200704" y="1206397"/>
                      <a:pt x="196755" y="1206808"/>
                      <a:pt x="193239" y="1208315"/>
                    </a:cubicBezTo>
                    <a:cubicBezTo>
                      <a:pt x="188267" y="1210446"/>
                      <a:pt x="183421" y="1212888"/>
                      <a:pt x="178725" y="1215572"/>
                    </a:cubicBezTo>
                    <a:cubicBezTo>
                      <a:pt x="174939" y="1217736"/>
                      <a:pt x="171625" y="1220665"/>
                      <a:pt x="167839" y="1222829"/>
                    </a:cubicBezTo>
                    <a:cubicBezTo>
                      <a:pt x="163143" y="1225513"/>
                      <a:pt x="158021" y="1227402"/>
                      <a:pt x="153325" y="1230086"/>
                    </a:cubicBezTo>
                    <a:cubicBezTo>
                      <a:pt x="149539" y="1232250"/>
                      <a:pt x="146447" y="1235625"/>
                      <a:pt x="142439" y="1237343"/>
                    </a:cubicBezTo>
                    <a:cubicBezTo>
                      <a:pt x="137855" y="1239307"/>
                      <a:pt x="132763" y="1239762"/>
                      <a:pt x="127925" y="1240972"/>
                    </a:cubicBezTo>
                    <a:cubicBezTo>
                      <a:pt x="125506" y="1245810"/>
                      <a:pt x="124493" y="1251661"/>
                      <a:pt x="120668" y="1255486"/>
                    </a:cubicBezTo>
                    <a:cubicBezTo>
                      <a:pt x="114500" y="1261653"/>
                      <a:pt x="105063" y="1263833"/>
                      <a:pt x="98896" y="1270000"/>
                    </a:cubicBezTo>
                    <a:lnTo>
                      <a:pt x="80753" y="1288143"/>
                    </a:lnTo>
                    <a:cubicBezTo>
                      <a:pt x="77125" y="1291772"/>
                      <a:pt x="72714" y="1294759"/>
                      <a:pt x="69868" y="1299029"/>
                    </a:cubicBezTo>
                    <a:cubicBezTo>
                      <a:pt x="43935" y="1337930"/>
                      <a:pt x="84321" y="1278892"/>
                      <a:pt x="51725" y="1320800"/>
                    </a:cubicBezTo>
                    <a:cubicBezTo>
                      <a:pt x="46370" y="1327685"/>
                      <a:pt x="43379" y="1336405"/>
                      <a:pt x="37211" y="1342572"/>
                    </a:cubicBezTo>
                    <a:cubicBezTo>
                      <a:pt x="34792" y="1344991"/>
                      <a:pt x="32090" y="1347158"/>
                      <a:pt x="29953" y="1349829"/>
                    </a:cubicBezTo>
                    <a:cubicBezTo>
                      <a:pt x="27229" y="1353234"/>
                      <a:pt x="25231" y="1357166"/>
                      <a:pt x="22696" y="1360715"/>
                    </a:cubicBezTo>
                    <a:cubicBezTo>
                      <a:pt x="19181" y="1365636"/>
                      <a:pt x="15439" y="1370391"/>
                      <a:pt x="11811" y="1375229"/>
                    </a:cubicBezTo>
                    <a:cubicBezTo>
                      <a:pt x="1251" y="1406909"/>
                      <a:pt x="-4634" y="1409720"/>
                      <a:pt x="4553" y="1444172"/>
                    </a:cubicBezTo>
                    <a:cubicBezTo>
                      <a:pt x="6484" y="1451412"/>
                      <a:pt x="21554" y="1470468"/>
                      <a:pt x="26325" y="1476829"/>
                    </a:cubicBezTo>
                    <a:cubicBezTo>
                      <a:pt x="40691" y="1519936"/>
                      <a:pt x="26342" y="1473483"/>
                      <a:pt x="33582" y="1585686"/>
                    </a:cubicBezTo>
                    <a:cubicBezTo>
                      <a:pt x="33903" y="1590663"/>
                      <a:pt x="36129" y="1595332"/>
                      <a:pt x="37211" y="1600200"/>
                    </a:cubicBezTo>
                    <a:cubicBezTo>
                      <a:pt x="39483" y="1610425"/>
                      <a:pt x="42431" y="1631618"/>
                      <a:pt x="48096" y="1640115"/>
                    </a:cubicBezTo>
                    <a:cubicBezTo>
                      <a:pt x="50515" y="1643743"/>
                      <a:pt x="52515" y="1647689"/>
                      <a:pt x="55353" y="1651000"/>
                    </a:cubicBezTo>
                    <a:cubicBezTo>
                      <a:pt x="66629" y="1664155"/>
                      <a:pt x="71036" y="1666391"/>
                      <a:pt x="84382" y="1676400"/>
                    </a:cubicBezTo>
                    <a:cubicBezTo>
                      <a:pt x="86801" y="1680029"/>
                      <a:pt x="89104" y="1683737"/>
                      <a:pt x="91639" y="1687286"/>
                    </a:cubicBezTo>
                    <a:cubicBezTo>
                      <a:pt x="113132" y="1717376"/>
                      <a:pt x="99783" y="1701971"/>
                      <a:pt x="160582" y="1698172"/>
                    </a:cubicBezTo>
                    <a:cubicBezTo>
                      <a:pt x="163543" y="1689289"/>
                      <a:pt x="165864" y="1680619"/>
                      <a:pt x="171468" y="1672772"/>
                    </a:cubicBezTo>
                    <a:cubicBezTo>
                      <a:pt x="174451" y="1668596"/>
                      <a:pt x="179068" y="1665828"/>
                      <a:pt x="182353" y="1661886"/>
                    </a:cubicBezTo>
                    <a:cubicBezTo>
                      <a:pt x="191310" y="1651137"/>
                      <a:pt x="186702" y="1649654"/>
                      <a:pt x="200496" y="1643743"/>
                    </a:cubicBezTo>
                    <a:cubicBezTo>
                      <a:pt x="210364" y="1639514"/>
                      <a:pt x="237646" y="1637285"/>
                      <a:pt x="244039" y="1636486"/>
                    </a:cubicBezTo>
                    <a:cubicBezTo>
                      <a:pt x="246458" y="1631648"/>
                      <a:pt x="249397" y="1627037"/>
                      <a:pt x="251296" y="1621972"/>
                    </a:cubicBezTo>
                    <a:cubicBezTo>
                      <a:pt x="257706" y="1604879"/>
                      <a:pt x="256706" y="1578694"/>
                      <a:pt x="258553" y="1563915"/>
                    </a:cubicBezTo>
                    <a:cubicBezTo>
                      <a:pt x="260200" y="1550741"/>
                      <a:pt x="263524" y="1546715"/>
                      <a:pt x="269439" y="1534886"/>
                    </a:cubicBezTo>
                    <a:cubicBezTo>
                      <a:pt x="267020" y="1526419"/>
                      <a:pt x="269058" y="1514987"/>
                      <a:pt x="262182" y="1509486"/>
                    </a:cubicBezTo>
                    <a:cubicBezTo>
                      <a:pt x="219288" y="1475171"/>
                      <a:pt x="240186" y="1526957"/>
                      <a:pt x="229525" y="1494972"/>
                    </a:cubicBezTo>
                    <a:cubicBezTo>
                      <a:pt x="230734" y="1488924"/>
                      <a:pt x="227063" y="1477803"/>
                      <a:pt x="233153" y="1476829"/>
                    </a:cubicBezTo>
                    <a:cubicBezTo>
                      <a:pt x="318259" y="1463211"/>
                      <a:pt x="311814" y="1455186"/>
                      <a:pt x="323868" y="1491343"/>
                    </a:cubicBezTo>
                    <a:cubicBezTo>
                      <a:pt x="322658" y="1504648"/>
                      <a:pt x="324009" y="1518440"/>
                      <a:pt x="320239" y="1531257"/>
                    </a:cubicBezTo>
                    <a:cubicBezTo>
                      <a:pt x="317778" y="1539625"/>
                      <a:pt x="305725" y="1553029"/>
                      <a:pt x="305725" y="1553029"/>
                    </a:cubicBezTo>
                    <a:cubicBezTo>
                      <a:pt x="306934" y="1561496"/>
                      <a:pt x="305528" y="1570779"/>
                      <a:pt x="309353" y="1578429"/>
                    </a:cubicBezTo>
                    <a:cubicBezTo>
                      <a:pt x="313178" y="1586079"/>
                      <a:pt x="327496" y="1596572"/>
                      <a:pt x="327496" y="1596572"/>
                    </a:cubicBezTo>
                    <a:cubicBezTo>
                      <a:pt x="339591" y="1595362"/>
                      <a:pt x="352358" y="1597097"/>
                      <a:pt x="363782" y="1592943"/>
                    </a:cubicBezTo>
                    <a:cubicBezTo>
                      <a:pt x="367377" y="1591636"/>
                      <a:pt x="366483" y="1585768"/>
                      <a:pt x="367411" y="1582057"/>
                    </a:cubicBezTo>
                    <a:cubicBezTo>
                      <a:pt x="368907" y="1576074"/>
                      <a:pt x="369543" y="1569898"/>
                      <a:pt x="371039" y="1563915"/>
                    </a:cubicBezTo>
                    <a:cubicBezTo>
                      <a:pt x="373175" y="1555372"/>
                      <a:pt x="375766" y="1546949"/>
                      <a:pt x="378296" y="1538515"/>
                    </a:cubicBezTo>
                    <a:cubicBezTo>
                      <a:pt x="379395" y="1534851"/>
                      <a:pt x="380214" y="1531050"/>
                      <a:pt x="381925" y="1527629"/>
                    </a:cubicBezTo>
                    <a:cubicBezTo>
                      <a:pt x="383875" y="1523728"/>
                      <a:pt x="385396" y="1518907"/>
                      <a:pt x="389182" y="1516743"/>
                    </a:cubicBezTo>
                    <a:cubicBezTo>
                      <a:pt x="394537" y="1513683"/>
                      <a:pt x="401277" y="1514324"/>
                      <a:pt x="407325" y="1513115"/>
                    </a:cubicBezTo>
                    <a:cubicBezTo>
                      <a:pt x="426775" y="1493662"/>
                      <a:pt x="423393" y="1500672"/>
                      <a:pt x="410953" y="1447800"/>
                    </a:cubicBezTo>
                    <a:cubicBezTo>
                      <a:pt x="410077" y="1444077"/>
                      <a:pt x="403696" y="1445381"/>
                      <a:pt x="400068" y="1444172"/>
                    </a:cubicBezTo>
                    <a:cubicBezTo>
                      <a:pt x="403696" y="1440543"/>
                      <a:pt x="407704" y="1437258"/>
                      <a:pt x="410953" y="1433286"/>
                    </a:cubicBezTo>
                    <a:cubicBezTo>
                      <a:pt x="418612" y="1423925"/>
                      <a:pt x="424172" y="1412809"/>
                      <a:pt x="432725" y="1404257"/>
                    </a:cubicBezTo>
                    <a:cubicBezTo>
                      <a:pt x="436354" y="1400629"/>
                      <a:pt x="440326" y="1397314"/>
                      <a:pt x="443611" y="1393372"/>
                    </a:cubicBezTo>
                    <a:cubicBezTo>
                      <a:pt x="458732" y="1375227"/>
                      <a:pt x="441795" y="1388535"/>
                      <a:pt x="461753" y="1375229"/>
                    </a:cubicBezTo>
                    <a:cubicBezTo>
                      <a:pt x="465382" y="1376438"/>
                      <a:pt x="469456" y="1376735"/>
                      <a:pt x="472639" y="1378857"/>
                    </a:cubicBezTo>
                    <a:cubicBezTo>
                      <a:pt x="489747" y="1390262"/>
                      <a:pt x="487341" y="1400065"/>
                      <a:pt x="479896" y="1422400"/>
                    </a:cubicBezTo>
                    <a:cubicBezTo>
                      <a:pt x="477138" y="1430675"/>
                      <a:pt x="470220" y="1436915"/>
                      <a:pt x="465382" y="1444172"/>
                    </a:cubicBezTo>
                    <a:cubicBezTo>
                      <a:pt x="456003" y="1458241"/>
                      <a:pt x="459505" y="1450919"/>
                      <a:pt x="454496" y="1465943"/>
                    </a:cubicBezTo>
                    <a:cubicBezTo>
                      <a:pt x="456915" y="1473200"/>
                      <a:pt x="456716" y="1481958"/>
                      <a:pt x="461753" y="1487715"/>
                    </a:cubicBezTo>
                    <a:cubicBezTo>
                      <a:pt x="466042" y="1492617"/>
                      <a:pt x="474070" y="1492059"/>
                      <a:pt x="479896" y="1494972"/>
                    </a:cubicBezTo>
                    <a:cubicBezTo>
                      <a:pt x="483797" y="1496922"/>
                      <a:pt x="487153" y="1499810"/>
                      <a:pt x="490782" y="1502229"/>
                    </a:cubicBezTo>
                    <a:cubicBezTo>
                      <a:pt x="493201" y="1505858"/>
                      <a:pt x="496089" y="1509214"/>
                      <a:pt x="498039" y="1513115"/>
                    </a:cubicBezTo>
                    <a:cubicBezTo>
                      <a:pt x="499750" y="1516536"/>
                      <a:pt x="500161" y="1520485"/>
                      <a:pt x="501668" y="1524000"/>
                    </a:cubicBezTo>
                    <a:cubicBezTo>
                      <a:pt x="503799" y="1528972"/>
                      <a:pt x="506506" y="1533677"/>
                      <a:pt x="508925" y="1538515"/>
                    </a:cubicBezTo>
                    <a:cubicBezTo>
                      <a:pt x="509499" y="1546556"/>
                      <a:pt x="507933" y="1583703"/>
                      <a:pt x="516182" y="1600200"/>
                    </a:cubicBezTo>
                    <a:cubicBezTo>
                      <a:pt x="518132" y="1604101"/>
                      <a:pt x="521020" y="1607457"/>
                      <a:pt x="523439" y="1611086"/>
                    </a:cubicBezTo>
                    <a:cubicBezTo>
                      <a:pt x="523779" y="1613804"/>
                      <a:pt x="526702" y="1646640"/>
                      <a:pt x="530696" y="1654629"/>
                    </a:cubicBezTo>
                    <a:cubicBezTo>
                      <a:pt x="533401" y="1660038"/>
                      <a:pt x="537953" y="1664305"/>
                      <a:pt x="541582" y="1669143"/>
                    </a:cubicBezTo>
                    <a:cubicBezTo>
                      <a:pt x="542792" y="1675191"/>
                      <a:pt x="543045" y="1681511"/>
                      <a:pt x="545211" y="1687286"/>
                    </a:cubicBezTo>
                    <a:cubicBezTo>
                      <a:pt x="546742" y="1691369"/>
                      <a:pt x="551554" y="1693908"/>
                      <a:pt x="552468" y="1698172"/>
                    </a:cubicBezTo>
                    <a:cubicBezTo>
                      <a:pt x="555267" y="1711235"/>
                      <a:pt x="554330" y="1724844"/>
                      <a:pt x="556096" y="1738086"/>
                    </a:cubicBezTo>
                    <a:cubicBezTo>
                      <a:pt x="556755" y="1743029"/>
                      <a:pt x="556959" y="1748451"/>
                      <a:pt x="559725" y="1752600"/>
                    </a:cubicBezTo>
                    <a:cubicBezTo>
                      <a:pt x="562144" y="1756229"/>
                      <a:pt x="566309" y="1759140"/>
                      <a:pt x="570611" y="1759857"/>
                    </a:cubicBezTo>
                    <a:cubicBezTo>
                      <a:pt x="588547" y="1762846"/>
                      <a:pt x="606896" y="1762276"/>
                      <a:pt x="625039" y="1763486"/>
                    </a:cubicBezTo>
                    <a:cubicBezTo>
                      <a:pt x="662370" y="1788372"/>
                      <a:pt x="603614" y="1747459"/>
                      <a:pt x="646811" y="1785257"/>
                    </a:cubicBezTo>
                    <a:cubicBezTo>
                      <a:pt x="657358" y="1794486"/>
                      <a:pt x="664161" y="1795879"/>
                      <a:pt x="675839" y="1799772"/>
                    </a:cubicBezTo>
                    <a:cubicBezTo>
                      <a:pt x="680677" y="1803400"/>
                      <a:pt x="689603" y="1804656"/>
                      <a:pt x="690353" y="1810657"/>
                    </a:cubicBezTo>
                    <a:cubicBezTo>
                      <a:pt x="697334" y="1866508"/>
                      <a:pt x="693829" y="1860513"/>
                      <a:pt x="668582" y="1854200"/>
                    </a:cubicBezTo>
                    <a:cubicBezTo>
                      <a:pt x="666163" y="1850572"/>
                      <a:pt x="664049" y="1846720"/>
                      <a:pt x="661325" y="1843315"/>
                    </a:cubicBezTo>
                    <a:cubicBezTo>
                      <a:pt x="659188" y="1840643"/>
                      <a:pt x="657387" y="1835227"/>
                      <a:pt x="654068" y="1836057"/>
                    </a:cubicBezTo>
                    <a:cubicBezTo>
                      <a:pt x="649837" y="1837115"/>
                      <a:pt x="649230" y="1843314"/>
                      <a:pt x="646811" y="1846943"/>
                    </a:cubicBezTo>
                    <a:cubicBezTo>
                      <a:pt x="644536" y="1856042"/>
                      <a:pt x="637732" y="1875057"/>
                      <a:pt x="646811" y="1883229"/>
                    </a:cubicBezTo>
                    <a:cubicBezTo>
                      <a:pt x="658938" y="1894144"/>
                      <a:pt x="697578" y="1896127"/>
                      <a:pt x="712125" y="1897743"/>
                    </a:cubicBezTo>
                    <a:cubicBezTo>
                      <a:pt x="715754" y="1900162"/>
                      <a:pt x="718834" y="1903747"/>
                      <a:pt x="723011" y="1905000"/>
                    </a:cubicBezTo>
                    <a:cubicBezTo>
                      <a:pt x="731203" y="1907458"/>
                      <a:pt x="740024" y="1906952"/>
                      <a:pt x="748411" y="1908629"/>
                    </a:cubicBezTo>
                    <a:cubicBezTo>
                      <a:pt x="752161" y="1909379"/>
                      <a:pt x="755668" y="1911048"/>
                      <a:pt x="759296" y="1912257"/>
                    </a:cubicBezTo>
                    <a:cubicBezTo>
                      <a:pt x="770182" y="1907419"/>
                      <a:pt x="786915" y="1908538"/>
                      <a:pt x="791953" y="1897743"/>
                    </a:cubicBezTo>
                    <a:cubicBezTo>
                      <a:pt x="800778" y="1878833"/>
                      <a:pt x="786759" y="1860923"/>
                      <a:pt x="777439" y="1846943"/>
                    </a:cubicBezTo>
                    <a:cubicBezTo>
                      <a:pt x="776230" y="1843314"/>
                      <a:pt x="774862" y="1839735"/>
                      <a:pt x="773811" y="1836057"/>
                    </a:cubicBezTo>
                    <a:cubicBezTo>
                      <a:pt x="772441" y="1831262"/>
                      <a:pt x="771859" y="1826239"/>
                      <a:pt x="770182" y="1821543"/>
                    </a:cubicBezTo>
                    <a:cubicBezTo>
                      <a:pt x="763675" y="1803322"/>
                      <a:pt x="758725" y="1784685"/>
                      <a:pt x="744782" y="1770743"/>
                    </a:cubicBezTo>
                    <a:cubicBezTo>
                      <a:pt x="737749" y="1763710"/>
                      <a:pt x="731863" y="1762808"/>
                      <a:pt x="723011" y="1759857"/>
                    </a:cubicBezTo>
                    <a:cubicBezTo>
                      <a:pt x="721801" y="1756229"/>
                      <a:pt x="719382" y="1752797"/>
                      <a:pt x="719382" y="1748972"/>
                    </a:cubicBezTo>
                    <a:cubicBezTo>
                      <a:pt x="719382" y="1743985"/>
                      <a:pt x="720537" y="1738787"/>
                      <a:pt x="723011" y="1734457"/>
                    </a:cubicBezTo>
                    <a:cubicBezTo>
                      <a:pt x="727309" y="1726935"/>
                      <a:pt x="737845" y="1720939"/>
                      <a:pt x="744782" y="1716315"/>
                    </a:cubicBezTo>
                    <a:cubicBezTo>
                      <a:pt x="743572" y="1710267"/>
                      <a:pt x="745836" y="1702186"/>
                      <a:pt x="741153" y="1698172"/>
                    </a:cubicBezTo>
                    <a:cubicBezTo>
                      <a:pt x="735567" y="1693384"/>
                      <a:pt x="726596" y="1695986"/>
                      <a:pt x="719382" y="1694543"/>
                    </a:cubicBezTo>
                    <a:cubicBezTo>
                      <a:pt x="714492" y="1693565"/>
                      <a:pt x="709706" y="1692124"/>
                      <a:pt x="704868" y="1690915"/>
                    </a:cubicBezTo>
                    <a:cubicBezTo>
                      <a:pt x="700030" y="1688496"/>
                      <a:pt x="694178" y="1687482"/>
                      <a:pt x="690353" y="1683657"/>
                    </a:cubicBezTo>
                    <a:cubicBezTo>
                      <a:pt x="687649" y="1680953"/>
                      <a:pt x="686500" y="1676590"/>
                      <a:pt x="686725" y="1672772"/>
                    </a:cubicBezTo>
                    <a:cubicBezTo>
                      <a:pt x="687730" y="1655696"/>
                      <a:pt x="691563" y="1638905"/>
                      <a:pt x="693982" y="1621972"/>
                    </a:cubicBezTo>
                    <a:lnTo>
                      <a:pt x="762925" y="1636486"/>
                    </a:lnTo>
                    <a:cubicBezTo>
                      <a:pt x="767798" y="1637545"/>
                      <a:pt x="772855" y="1638151"/>
                      <a:pt x="777439" y="1640115"/>
                    </a:cubicBezTo>
                    <a:cubicBezTo>
                      <a:pt x="781447" y="1641833"/>
                      <a:pt x="784696" y="1644953"/>
                      <a:pt x="788325" y="1647372"/>
                    </a:cubicBezTo>
                    <a:cubicBezTo>
                      <a:pt x="789534" y="1652210"/>
                      <a:pt x="790975" y="1656996"/>
                      <a:pt x="791953" y="1661886"/>
                    </a:cubicBezTo>
                    <a:cubicBezTo>
                      <a:pt x="793396" y="1669100"/>
                      <a:pt x="792059" y="1677198"/>
                      <a:pt x="795582" y="1683657"/>
                    </a:cubicBezTo>
                    <a:cubicBezTo>
                      <a:pt x="803221" y="1697661"/>
                      <a:pt x="811519" y="1702156"/>
                      <a:pt x="824611" y="1705429"/>
                    </a:cubicBezTo>
                    <a:cubicBezTo>
                      <a:pt x="830594" y="1706925"/>
                      <a:pt x="836706" y="1707848"/>
                      <a:pt x="842753" y="1709057"/>
                    </a:cubicBezTo>
                    <a:cubicBezTo>
                      <a:pt x="839528" y="1734862"/>
                      <a:pt x="846817" y="1736054"/>
                      <a:pt x="828239" y="1745343"/>
                    </a:cubicBezTo>
                    <a:cubicBezTo>
                      <a:pt x="824818" y="1747054"/>
                      <a:pt x="820982" y="1747762"/>
                      <a:pt x="817353" y="1748972"/>
                    </a:cubicBezTo>
                    <a:cubicBezTo>
                      <a:pt x="814934" y="1753810"/>
                      <a:pt x="809736" y="1758089"/>
                      <a:pt x="810096" y="1763486"/>
                    </a:cubicBezTo>
                    <a:cubicBezTo>
                      <a:pt x="811013" y="1777246"/>
                      <a:pt x="817193" y="1790140"/>
                      <a:pt x="820982" y="1803400"/>
                    </a:cubicBezTo>
                    <a:cubicBezTo>
                      <a:pt x="822033" y="1807078"/>
                      <a:pt x="822900" y="1810865"/>
                      <a:pt x="824611" y="1814286"/>
                    </a:cubicBezTo>
                    <a:cubicBezTo>
                      <a:pt x="826561" y="1818187"/>
                      <a:pt x="829449" y="1821543"/>
                      <a:pt x="831868" y="1825172"/>
                    </a:cubicBezTo>
                    <a:cubicBezTo>
                      <a:pt x="833032" y="1829827"/>
                      <a:pt x="836521" y="1845363"/>
                      <a:pt x="839125" y="1850572"/>
                    </a:cubicBezTo>
                    <a:cubicBezTo>
                      <a:pt x="841075" y="1854472"/>
                      <a:pt x="843963" y="1857829"/>
                      <a:pt x="846382" y="1861457"/>
                    </a:cubicBezTo>
                    <a:cubicBezTo>
                      <a:pt x="847592" y="1867505"/>
                      <a:pt x="847845" y="1873825"/>
                      <a:pt x="850011" y="1879600"/>
                    </a:cubicBezTo>
                    <a:cubicBezTo>
                      <a:pt x="851542" y="1883683"/>
                      <a:pt x="854591" y="1887044"/>
                      <a:pt x="857268" y="1890486"/>
                    </a:cubicBezTo>
                    <a:cubicBezTo>
                      <a:pt x="863068" y="1897943"/>
                      <a:pt x="869363" y="1905000"/>
                      <a:pt x="875411" y="1912257"/>
                    </a:cubicBezTo>
                    <a:cubicBezTo>
                      <a:pt x="876620" y="1915886"/>
                      <a:pt x="877164" y="1919809"/>
                      <a:pt x="879039" y="1923143"/>
                    </a:cubicBezTo>
                    <a:cubicBezTo>
                      <a:pt x="888090" y="1939235"/>
                      <a:pt x="895013" y="1957260"/>
                      <a:pt x="908068" y="1970315"/>
                    </a:cubicBezTo>
                    <a:cubicBezTo>
                      <a:pt x="935084" y="1997331"/>
                      <a:pt x="900876" y="1964149"/>
                      <a:pt x="933468" y="1992086"/>
                    </a:cubicBezTo>
                    <a:cubicBezTo>
                      <a:pt x="937364" y="1995426"/>
                      <a:pt x="940725" y="1999343"/>
                      <a:pt x="944353" y="2002972"/>
                    </a:cubicBezTo>
                    <a:cubicBezTo>
                      <a:pt x="947982" y="2000553"/>
                      <a:pt x="953468" y="1999700"/>
                      <a:pt x="955239" y="1995715"/>
                    </a:cubicBezTo>
                    <a:cubicBezTo>
                      <a:pt x="962029" y="1980438"/>
                      <a:pt x="952827" y="1970068"/>
                      <a:pt x="966125" y="1959429"/>
                    </a:cubicBezTo>
                    <a:cubicBezTo>
                      <a:pt x="970828" y="1955667"/>
                      <a:pt x="998556" y="1952210"/>
                      <a:pt x="998782" y="1952172"/>
                    </a:cubicBezTo>
                    <a:cubicBezTo>
                      <a:pt x="999992" y="1948543"/>
                      <a:pt x="1002792" y="1945092"/>
                      <a:pt x="1002411" y="1941286"/>
                    </a:cubicBezTo>
                    <a:cubicBezTo>
                      <a:pt x="1000422" y="1921393"/>
                      <a:pt x="996835" y="1918408"/>
                      <a:pt x="987896" y="1905000"/>
                    </a:cubicBezTo>
                    <a:cubicBezTo>
                      <a:pt x="990089" y="1899517"/>
                      <a:pt x="996014" y="1881089"/>
                      <a:pt x="1002411" y="1875972"/>
                    </a:cubicBezTo>
                    <a:cubicBezTo>
                      <a:pt x="1005398" y="1873583"/>
                      <a:pt x="1009668" y="1873553"/>
                      <a:pt x="1013296" y="1872343"/>
                    </a:cubicBezTo>
                    <a:cubicBezTo>
                      <a:pt x="1034796" y="1840091"/>
                      <a:pt x="1001454" y="1893991"/>
                      <a:pt x="1024182" y="1810657"/>
                    </a:cubicBezTo>
                    <a:cubicBezTo>
                      <a:pt x="1025330" y="1806450"/>
                      <a:pt x="1029489" y="1817642"/>
                      <a:pt x="1031439" y="1821543"/>
                    </a:cubicBezTo>
                    <a:cubicBezTo>
                      <a:pt x="1033150" y="1824964"/>
                      <a:pt x="1033561" y="1828913"/>
                      <a:pt x="1035068" y="1832429"/>
                    </a:cubicBezTo>
                    <a:cubicBezTo>
                      <a:pt x="1040592" y="1845319"/>
                      <a:pt x="1042294" y="1846896"/>
                      <a:pt x="1049582" y="1857829"/>
                    </a:cubicBezTo>
                    <a:cubicBezTo>
                      <a:pt x="1057112" y="1903006"/>
                      <a:pt x="1049183" y="1862413"/>
                      <a:pt x="1056839" y="1890486"/>
                    </a:cubicBezTo>
                    <a:cubicBezTo>
                      <a:pt x="1059463" y="1900109"/>
                      <a:pt x="1057469" y="1912060"/>
                      <a:pt x="1064096" y="1919515"/>
                    </a:cubicBezTo>
                    <a:cubicBezTo>
                      <a:pt x="1068984" y="1925014"/>
                      <a:pt x="1078611" y="1921934"/>
                      <a:pt x="1085868" y="1923143"/>
                    </a:cubicBezTo>
                    <a:cubicBezTo>
                      <a:pt x="1102256" y="1934069"/>
                      <a:pt x="1101486" y="1936926"/>
                      <a:pt x="1129411" y="1926772"/>
                    </a:cubicBezTo>
                    <a:cubicBezTo>
                      <a:pt x="1133510" y="1925282"/>
                      <a:pt x="1134249" y="1919515"/>
                      <a:pt x="1136668" y="1915886"/>
                    </a:cubicBezTo>
                    <a:cubicBezTo>
                      <a:pt x="1137877" y="1912257"/>
                      <a:pt x="1139546" y="1908751"/>
                      <a:pt x="1140296" y="1905000"/>
                    </a:cubicBezTo>
                    <a:cubicBezTo>
                      <a:pt x="1145855" y="1877205"/>
                      <a:pt x="1134923" y="1879600"/>
                      <a:pt x="1151182" y="1879600"/>
                    </a:cubicBezTo>
                    <a:lnTo>
                      <a:pt x="1172953" y="1875972"/>
                    </a:lnTo>
                    <a:cubicBezTo>
                      <a:pt x="1182662" y="1895388"/>
                      <a:pt x="1193903" y="1903017"/>
                      <a:pt x="1183839" y="1923143"/>
                    </a:cubicBezTo>
                    <a:cubicBezTo>
                      <a:pt x="1181544" y="1927733"/>
                      <a:pt x="1177004" y="1930878"/>
                      <a:pt x="1172953" y="1934029"/>
                    </a:cubicBezTo>
                    <a:cubicBezTo>
                      <a:pt x="1166068" y="1939384"/>
                      <a:pt x="1157349" y="1942376"/>
                      <a:pt x="1151182" y="1948543"/>
                    </a:cubicBezTo>
                    <a:cubicBezTo>
                      <a:pt x="1144347" y="1955378"/>
                      <a:pt x="1138503" y="1962645"/>
                      <a:pt x="1129411" y="1966686"/>
                    </a:cubicBezTo>
                    <a:cubicBezTo>
                      <a:pt x="1122420" y="1969793"/>
                      <a:pt x="1107639" y="1973943"/>
                      <a:pt x="1107639" y="1973943"/>
                    </a:cubicBezTo>
                    <a:cubicBezTo>
                      <a:pt x="1101255" y="1978199"/>
                      <a:pt x="1085801" y="1983565"/>
                      <a:pt x="1100382" y="1995715"/>
                    </a:cubicBezTo>
                    <a:cubicBezTo>
                      <a:pt x="1105120" y="1999663"/>
                      <a:pt x="1112504" y="1998005"/>
                      <a:pt x="1118525" y="1999343"/>
                    </a:cubicBezTo>
                    <a:cubicBezTo>
                      <a:pt x="1123393" y="2000425"/>
                      <a:pt x="1128262" y="2001539"/>
                      <a:pt x="1133039" y="2002972"/>
                    </a:cubicBezTo>
                    <a:cubicBezTo>
                      <a:pt x="1140366" y="2005170"/>
                      <a:pt x="1147554" y="2007810"/>
                      <a:pt x="1154811" y="2010229"/>
                    </a:cubicBezTo>
                    <a:lnTo>
                      <a:pt x="1187468" y="2021115"/>
                    </a:lnTo>
                    <a:lnTo>
                      <a:pt x="1198353" y="2024743"/>
                    </a:lnTo>
                    <a:cubicBezTo>
                      <a:pt x="1201982" y="2025953"/>
                      <a:pt x="1205528" y="2027444"/>
                      <a:pt x="1209239" y="2028372"/>
                    </a:cubicBezTo>
                    <a:lnTo>
                      <a:pt x="1223753" y="2032000"/>
                    </a:lnTo>
                    <a:cubicBezTo>
                      <a:pt x="1227382" y="2034419"/>
                      <a:pt x="1230631" y="2037539"/>
                      <a:pt x="1234639" y="2039257"/>
                    </a:cubicBezTo>
                    <a:cubicBezTo>
                      <a:pt x="1241530" y="2042210"/>
                      <a:pt x="1266011" y="2045696"/>
                      <a:pt x="1270925" y="2046515"/>
                    </a:cubicBezTo>
                    <a:cubicBezTo>
                      <a:pt x="1274554" y="2048934"/>
                      <a:pt x="1277803" y="2052054"/>
                      <a:pt x="1281811" y="2053772"/>
                    </a:cubicBezTo>
                    <a:cubicBezTo>
                      <a:pt x="1286395" y="2055736"/>
                      <a:pt x="1292176" y="2054634"/>
                      <a:pt x="1296325" y="2057400"/>
                    </a:cubicBezTo>
                    <a:cubicBezTo>
                      <a:pt x="1299954" y="2059819"/>
                      <a:pt x="1301047" y="2064737"/>
                      <a:pt x="1303582" y="2068286"/>
                    </a:cubicBezTo>
                    <a:cubicBezTo>
                      <a:pt x="1307097" y="2073207"/>
                      <a:pt x="1309822" y="2078928"/>
                      <a:pt x="1314468" y="2082800"/>
                    </a:cubicBezTo>
                    <a:cubicBezTo>
                      <a:pt x="1317406" y="2085249"/>
                      <a:pt x="1321725" y="2085219"/>
                      <a:pt x="1325353" y="2086429"/>
                    </a:cubicBezTo>
                    <a:cubicBezTo>
                      <a:pt x="1327772" y="2090058"/>
                      <a:pt x="1329819" y="2093965"/>
                      <a:pt x="1332611" y="2097315"/>
                    </a:cubicBezTo>
                    <a:cubicBezTo>
                      <a:pt x="1335896" y="2101257"/>
                      <a:pt x="1341004" y="2103714"/>
                      <a:pt x="1343496" y="2108200"/>
                    </a:cubicBezTo>
                    <a:cubicBezTo>
                      <a:pt x="1347211" y="2114887"/>
                      <a:pt x="1350753" y="2129972"/>
                      <a:pt x="1350753" y="2129972"/>
                    </a:cubicBezTo>
                    <a:cubicBezTo>
                      <a:pt x="1353172" y="2146905"/>
                      <a:pt x="1352602" y="2164544"/>
                      <a:pt x="1358011" y="2180772"/>
                    </a:cubicBezTo>
                    <a:cubicBezTo>
                      <a:pt x="1359220" y="2184400"/>
                      <a:pt x="1360588" y="2187980"/>
                      <a:pt x="1361639" y="2191657"/>
                    </a:cubicBezTo>
                    <a:cubicBezTo>
                      <a:pt x="1363009" y="2196452"/>
                      <a:pt x="1362794" y="2201842"/>
                      <a:pt x="1365268" y="2206172"/>
                    </a:cubicBezTo>
                    <a:cubicBezTo>
                      <a:pt x="1367814" y="2210627"/>
                      <a:pt x="1372868" y="2213115"/>
                      <a:pt x="1376153" y="2217057"/>
                    </a:cubicBezTo>
                    <a:cubicBezTo>
                      <a:pt x="1385112" y="2227807"/>
                      <a:pt x="1380501" y="2229288"/>
                      <a:pt x="1394296" y="2235200"/>
                    </a:cubicBezTo>
                    <a:cubicBezTo>
                      <a:pt x="1398880" y="2237165"/>
                      <a:pt x="1403973" y="2237619"/>
                      <a:pt x="1408811" y="2238829"/>
                    </a:cubicBezTo>
                    <a:cubicBezTo>
                      <a:pt x="1413649" y="2237619"/>
                      <a:pt x="1421095" y="2239660"/>
                      <a:pt x="1423325" y="2235200"/>
                    </a:cubicBezTo>
                    <a:cubicBezTo>
                      <a:pt x="1425275" y="2231300"/>
                      <a:pt x="1418232" y="2228101"/>
                      <a:pt x="1416068" y="2224315"/>
                    </a:cubicBezTo>
                    <a:cubicBezTo>
                      <a:pt x="1413384" y="2219618"/>
                      <a:pt x="1411230" y="2214638"/>
                      <a:pt x="1408811" y="2209800"/>
                    </a:cubicBezTo>
                    <a:cubicBezTo>
                      <a:pt x="1410020" y="2202543"/>
                      <a:pt x="1406200" y="2191928"/>
                      <a:pt x="1412439" y="2188029"/>
                    </a:cubicBezTo>
                    <a:cubicBezTo>
                      <a:pt x="1427625" y="2178538"/>
                      <a:pt x="1437233" y="2191050"/>
                      <a:pt x="1445096" y="2198915"/>
                    </a:cubicBezTo>
                    <a:cubicBezTo>
                      <a:pt x="1447486" y="2206085"/>
                      <a:pt x="1449589" y="2215571"/>
                      <a:pt x="1455982" y="2220686"/>
                    </a:cubicBezTo>
                    <a:cubicBezTo>
                      <a:pt x="1458969" y="2223076"/>
                      <a:pt x="1463239" y="2223105"/>
                      <a:pt x="1466868" y="2224315"/>
                    </a:cubicBezTo>
                    <a:cubicBezTo>
                      <a:pt x="1471706" y="2223105"/>
                      <a:pt x="1479631" y="2225355"/>
                      <a:pt x="1481382" y="2220686"/>
                    </a:cubicBezTo>
                    <a:cubicBezTo>
                      <a:pt x="1484385" y="2212678"/>
                      <a:pt x="1477753" y="2203839"/>
                      <a:pt x="1477753" y="2195286"/>
                    </a:cubicBezTo>
                    <a:cubicBezTo>
                      <a:pt x="1477753" y="2181926"/>
                      <a:pt x="1475732" y="2167478"/>
                      <a:pt x="1481382" y="2155372"/>
                    </a:cubicBezTo>
                    <a:cubicBezTo>
                      <a:pt x="1485070" y="2147468"/>
                      <a:pt x="1503153" y="2140857"/>
                      <a:pt x="1503153" y="2140857"/>
                    </a:cubicBezTo>
                    <a:cubicBezTo>
                      <a:pt x="1504363" y="2137229"/>
                      <a:pt x="1506782" y="2133797"/>
                      <a:pt x="1506782" y="2129972"/>
                    </a:cubicBezTo>
                    <a:cubicBezTo>
                      <a:pt x="1506782" y="2119019"/>
                      <a:pt x="1504954" y="2108119"/>
                      <a:pt x="1503153" y="2097315"/>
                    </a:cubicBezTo>
                    <a:cubicBezTo>
                      <a:pt x="1502524" y="2093542"/>
                      <a:pt x="1501914" y="2089416"/>
                      <a:pt x="1499525" y="2086429"/>
                    </a:cubicBezTo>
                    <a:cubicBezTo>
                      <a:pt x="1493462" y="2078851"/>
                      <a:pt x="1485754" y="2078972"/>
                      <a:pt x="1477753" y="2075543"/>
                    </a:cubicBezTo>
                    <a:cubicBezTo>
                      <a:pt x="1472781" y="2073412"/>
                      <a:pt x="1468077" y="2070705"/>
                      <a:pt x="1463239" y="2068286"/>
                    </a:cubicBezTo>
                    <a:cubicBezTo>
                      <a:pt x="1462030" y="2064657"/>
                      <a:pt x="1459611" y="2061225"/>
                      <a:pt x="1459611" y="2057400"/>
                    </a:cubicBezTo>
                    <a:cubicBezTo>
                      <a:pt x="1459611" y="2008103"/>
                      <a:pt x="1460235" y="2024281"/>
                      <a:pt x="1510411" y="2032000"/>
                    </a:cubicBezTo>
                    <a:cubicBezTo>
                      <a:pt x="1514039" y="2036838"/>
                      <a:pt x="1517020" y="2042239"/>
                      <a:pt x="1521296" y="2046515"/>
                    </a:cubicBezTo>
                    <a:cubicBezTo>
                      <a:pt x="1524380" y="2049599"/>
                      <a:pt x="1531124" y="2049541"/>
                      <a:pt x="1532182" y="2053772"/>
                    </a:cubicBezTo>
                    <a:cubicBezTo>
                      <a:pt x="1536300" y="2070242"/>
                      <a:pt x="1533827" y="2087712"/>
                      <a:pt x="1535811" y="2104572"/>
                    </a:cubicBezTo>
                    <a:cubicBezTo>
                      <a:pt x="1536258" y="2108370"/>
                      <a:pt x="1537471" y="2112177"/>
                      <a:pt x="1539439" y="2115457"/>
                    </a:cubicBezTo>
                    <a:cubicBezTo>
                      <a:pt x="1541199" y="2118391"/>
                      <a:pt x="1544277" y="2120296"/>
                      <a:pt x="1546696" y="2122715"/>
                    </a:cubicBezTo>
                    <a:cubicBezTo>
                      <a:pt x="1545487" y="2128762"/>
                      <a:pt x="1542196" y="2134752"/>
                      <a:pt x="1543068" y="2140857"/>
                    </a:cubicBezTo>
                    <a:cubicBezTo>
                      <a:pt x="1543921" y="2146826"/>
                      <a:pt x="1563437" y="2154671"/>
                      <a:pt x="1564839" y="2155372"/>
                    </a:cubicBezTo>
                    <a:cubicBezTo>
                      <a:pt x="1563630" y="2165048"/>
                      <a:pt x="1564013" y="2175060"/>
                      <a:pt x="1561211" y="2184400"/>
                    </a:cubicBezTo>
                    <a:cubicBezTo>
                      <a:pt x="1559919" y="2188706"/>
                      <a:pt x="1545264" y="2197451"/>
                      <a:pt x="1543068" y="2198915"/>
                    </a:cubicBezTo>
                    <a:cubicBezTo>
                      <a:pt x="1540649" y="2202543"/>
                      <a:pt x="1536293" y="2205466"/>
                      <a:pt x="1535811" y="2209800"/>
                    </a:cubicBezTo>
                    <a:cubicBezTo>
                      <a:pt x="1534824" y="2218679"/>
                      <a:pt x="1538518" y="2235642"/>
                      <a:pt x="1546696" y="2242457"/>
                    </a:cubicBezTo>
                    <a:cubicBezTo>
                      <a:pt x="1550852" y="2245920"/>
                      <a:pt x="1556373" y="2247296"/>
                      <a:pt x="1561211" y="2249715"/>
                    </a:cubicBezTo>
                    <a:cubicBezTo>
                      <a:pt x="1563630" y="2253343"/>
                      <a:pt x="1565384" y="2257516"/>
                      <a:pt x="1568468" y="2260600"/>
                    </a:cubicBezTo>
                    <a:cubicBezTo>
                      <a:pt x="1582434" y="2274566"/>
                      <a:pt x="1594359" y="2267857"/>
                      <a:pt x="1615639" y="2267857"/>
                    </a:cubicBezTo>
                    <a:lnTo>
                      <a:pt x="1655553" y="2351315"/>
                    </a:lnTo>
                    <a:cubicBezTo>
                      <a:pt x="1662810" y="2358572"/>
                      <a:pt x="1670755" y="2365202"/>
                      <a:pt x="1677325" y="2373086"/>
                    </a:cubicBezTo>
                    <a:cubicBezTo>
                      <a:pt x="1682909" y="2379786"/>
                      <a:pt x="1691839" y="2394857"/>
                      <a:pt x="1691839" y="2394857"/>
                    </a:cubicBezTo>
                    <a:cubicBezTo>
                      <a:pt x="1693049" y="2399695"/>
                      <a:pt x="1692702" y="2405222"/>
                      <a:pt x="1695468" y="2409372"/>
                    </a:cubicBezTo>
                    <a:cubicBezTo>
                      <a:pt x="1697887" y="2413000"/>
                      <a:pt x="1702948" y="2413905"/>
                      <a:pt x="1706353" y="2416629"/>
                    </a:cubicBezTo>
                    <a:cubicBezTo>
                      <a:pt x="1715354" y="2423829"/>
                      <a:pt x="1712474" y="2425990"/>
                      <a:pt x="1724496" y="2431143"/>
                    </a:cubicBezTo>
                    <a:cubicBezTo>
                      <a:pt x="1729080" y="2433108"/>
                      <a:pt x="1734216" y="2433402"/>
                      <a:pt x="1739011" y="2434772"/>
                    </a:cubicBezTo>
                    <a:cubicBezTo>
                      <a:pt x="1742688" y="2435823"/>
                      <a:pt x="1746268" y="2437191"/>
                      <a:pt x="1749896" y="2438400"/>
                    </a:cubicBezTo>
                    <a:cubicBezTo>
                      <a:pt x="1754734" y="2437191"/>
                      <a:pt x="1763519" y="2439679"/>
                      <a:pt x="1764411" y="2434772"/>
                    </a:cubicBezTo>
                    <a:cubicBezTo>
                      <a:pt x="1766218" y="2424834"/>
                      <a:pt x="1758229" y="2395639"/>
                      <a:pt x="1749896" y="2383972"/>
                    </a:cubicBezTo>
                    <a:cubicBezTo>
                      <a:pt x="1746913" y="2379796"/>
                      <a:pt x="1742639" y="2376715"/>
                      <a:pt x="1739011" y="2373086"/>
                    </a:cubicBezTo>
                    <a:cubicBezTo>
                      <a:pt x="1737801" y="2364619"/>
                      <a:pt x="1738558" y="2355627"/>
                      <a:pt x="1735382" y="2347686"/>
                    </a:cubicBezTo>
                    <a:cubicBezTo>
                      <a:pt x="1733476" y="2342921"/>
                      <a:pt x="1725818" y="2341758"/>
                      <a:pt x="1724496" y="2336800"/>
                    </a:cubicBezTo>
                    <a:cubicBezTo>
                      <a:pt x="1719858" y="2319409"/>
                      <a:pt x="1725656" y="2299206"/>
                      <a:pt x="1717239" y="2282372"/>
                    </a:cubicBezTo>
                    <a:cubicBezTo>
                      <a:pt x="1715289" y="2278471"/>
                      <a:pt x="1713611" y="2273905"/>
                      <a:pt x="1709982" y="2271486"/>
                    </a:cubicBezTo>
                    <a:cubicBezTo>
                      <a:pt x="1705833" y="2268720"/>
                      <a:pt x="1700306" y="2269067"/>
                      <a:pt x="1695468" y="2267857"/>
                    </a:cubicBezTo>
                    <a:cubicBezTo>
                      <a:pt x="1678512" y="2256553"/>
                      <a:pt x="1677325" y="2259389"/>
                      <a:pt x="1677325" y="2227943"/>
                    </a:cubicBezTo>
                    <a:cubicBezTo>
                      <a:pt x="1677325" y="2223582"/>
                      <a:pt x="1682163" y="2220686"/>
                      <a:pt x="1684582" y="2217057"/>
                    </a:cubicBezTo>
                    <a:cubicBezTo>
                      <a:pt x="1709875" y="2223381"/>
                      <a:pt x="1732781" y="2230930"/>
                      <a:pt x="1760782" y="2213429"/>
                    </a:cubicBezTo>
                    <a:cubicBezTo>
                      <a:pt x="1767936" y="2208957"/>
                      <a:pt x="1757498" y="2179597"/>
                      <a:pt x="1749896" y="2173515"/>
                    </a:cubicBezTo>
                    <a:cubicBezTo>
                      <a:pt x="1746909" y="2171126"/>
                      <a:pt x="1742639" y="2171096"/>
                      <a:pt x="1739011" y="2169886"/>
                    </a:cubicBezTo>
                    <a:cubicBezTo>
                      <a:pt x="1727539" y="2161282"/>
                      <a:pt x="1722708" y="2158728"/>
                      <a:pt x="1713611" y="2148115"/>
                    </a:cubicBezTo>
                    <a:cubicBezTo>
                      <a:pt x="1682983" y="2112382"/>
                      <a:pt x="1718428" y="2151416"/>
                      <a:pt x="1695468" y="2122715"/>
                    </a:cubicBezTo>
                    <a:cubicBezTo>
                      <a:pt x="1693331" y="2120043"/>
                      <a:pt x="1690630" y="2117876"/>
                      <a:pt x="1688211" y="2115457"/>
                    </a:cubicBezTo>
                    <a:cubicBezTo>
                      <a:pt x="1679040" y="2087949"/>
                      <a:pt x="1685543" y="2099806"/>
                      <a:pt x="1670068" y="2079172"/>
                    </a:cubicBezTo>
                    <a:cubicBezTo>
                      <a:pt x="1668858" y="2073124"/>
                      <a:pt x="1668389" y="2066880"/>
                      <a:pt x="1666439" y="2061029"/>
                    </a:cubicBezTo>
                    <a:cubicBezTo>
                      <a:pt x="1664728" y="2055898"/>
                      <a:pt x="1661313" y="2051487"/>
                      <a:pt x="1659182" y="2046515"/>
                    </a:cubicBezTo>
                    <a:cubicBezTo>
                      <a:pt x="1657675" y="2042999"/>
                      <a:pt x="1656763" y="2039258"/>
                      <a:pt x="1655553" y="2035629"/>
                    </a:cubicBezTo>
                    <a:cubicBezTo>
                      <a:pt x="1655309" y="2034167"/>
                      <a:pt x="1649682" y="1998948"/>
                      <a:pt x="1648296" y="1995715"/>
                    </a:cubicBezTo>
                    <a:cubicBezTo>
                      <a:pt x="1646948" y="1992570"/>
                      <a:pt x="1643458" y="1990876"/>
                      <a:pt x="1641039" y="1988457"/>
                    </a:cubicBezTo>
                    <a:cubicBezTo>
                      <a:pt x="1639830" y="1984829"/>
                      <a:pt x="1638462" y="1981249"/>
                      <a:pt x="1637411" y="1977572"/>
                    </a:cubicBezTo>
                    <a:cubicBezTo>
                      <a:pt x="1636041" y="1972777"/>
                      <a:pt x="1635747" y="1967641"/>
                      <a:pt x="1633782" y="1963057"/>
                    </a:cubicBezTo>
                    <a:cubicBezTo>
                      <a:pt x="1632064" y="1959049"/>
                      <a:pt x="1628944" y="1955800"/>
                      <a:pt x="1626525" y="1952172"/>
                    </a:cubicBezTo>
                    <a:cubicBezTo>
                      <a:pt x="1620662" y="1905275"/>
                      <a:pt x="1618987" y="1905009"/>
                      <a:pt x="1626525" y="1839686"/>
                    </a:cubicBezTo>
                    <a:cubicBezTo>
                      <a:pt x="1627025" y="1835354"/>
                      <a:pt x="1631363" y="1832429"/>
                      <a:pt x="1633782" y="1828800"/>
                    </a:cubicBezTo>
                    <a:cubicBezTo>
                      <a:pt x="1632572" y="1825172"/>
                      <a:pt x="1633140" y="1820304"/>
                      <a:pt x="1630153" y="1817915"/>
                    </a:cubicBezTo>
                    <a:cubicBezTo>
                      <a:pt x="1626259" y="1814800"/>
                      <a:pt x="1620434" y="1815656"/>
                      <a:pt x="1615639" y="1814286"/>
                    </a:cubicBezTo>
                    <a:cubicBezTo>
                      <a:pt x="1611961" y="1813235"/>
                      <a:pt x="1608382" y="1811867"/>
                      <a:pt x="1604753" y="1810657"/>
                    </a:cubicBezTo>
                    <a:cubicBezTo>
                      <a:pt x="1593867" y="1811867"/>
                      <a:pt x="1582487" y="1810822"/>
                      <a:pt x="1572096" y="1814286"/>
                    </a:cubicBezTo>
                    <a:cubicBezTo>
                      <a:pt x="1563822" y="1817044"/>
                      <a:pt x="1557582" y="1823962"/>
                      <a:pt x="1550325" y="1828800"/>
                    </a:cubicBezTo>
                    <a:cubicBezTo>
                      <a:pt x="1519127" y="1849599"/>
                      <a:pt x="1558600" y="1824662"/>
                      <a:pt x="1528553" y="1839686"/>
                    </a:cubicBezTo>
                    <a:cubicBezTo>
                      <a:pt x="1524653" y="1841636"/>
                      <a:pt x="1521296" y="1844524"/>
                      <a:pt x="1517668" y="1846943"/>
                    </a:cubicBezTo>
                    <a:cubicBezTo>
                      <a:pt x="1503154" y="1845734"/>
                      <a:pt x="1488562" y="1845240"/>
                      <a:pt x="1474125" y="1843315"/>
                    </a:cubicBezTo>
                    <a:cubicBezTo>
                      <a:pt x="1444038" y="1839304"/>
                      <a:pt x="1472772" y="1839686"/>
                      <a:pt x="1459611" y="1839686"/>
                    </a:cubicBezTo>
                    <a:lnTo>
                      <a:pt x="1434211" y="1774372"/>
                    </a:lnTo>
                    <a:cubicBezTo>
                      <a:pt x="1423325" y="1770743"/>
                      <a:pt x="1411816" y="1768618"/>
                      <a:pt x="1401553" y="1763486"/>
                    </a:cubicBezTo>
                    <a:cubicBezTo>
                      <a:pt x="1396963" y="1761191"/>
                      <a:pt x="1394844" y="1755583"/>
                      <a:pt x="1390668" y="1752600"/>
                    </a:cubicBezTo>
                    <a:cubicBezTo>
                      <a:pt x="1386266" y="1749456"/>
                      <a:pt x="1380991" y="1747762"/>
                      <a:pt x="1376153" y="1745343"/>
                    </a:cubicBezTo>
                    <a:cubicBezTo>
                      <a:pt x="1377363" y="1734457"/>
                      <a:pt x="1379782" y="1723639"/>
                      <a:pt x="1379782" y="1712686"/>
                    </a:cubicBezTo>
                    <a:cubicBezTo>
                      <a:pt x="1379782" y="1708861"/>
                      <a:pt x="1377660" y="1705316"/>
                      <a:pt x="1376153" y="1701800"/>
                    </a:cubicBezTo>
                    <a:cubicBezTo>
                      <a:pt x="1368989" y="1685084"/>
                      <a:pt x="1370455" y="1688845"/>
                      <a:pt x="1358011" y="1676400"/>
                    </a:cubicBezTo>
                    <a:cubicBezTo>
                      <a:pt x="1351098" y="1655666"/>
                      <a:pt x="1360084" y="1672946"/>
                      <a:pt x="1343496" y="1661886"/>
                    </a:cubicBezTo>
                    <a:cubicBezTo>
                      <a:pt x="1339226" y="1659039"/>
                      <a:pt x="1336962" y="1653720"/>
                      <a:pt x="1332611" y="1651000"/>
                    </a:cubicBezTo>
                    <a:cubicBezTo>
                      <a:pt x="1327088" y="1647548"/>
                      <a:pt x="1320420" y="1646388"/>
                      <a:pt x="1314468" y="1643743"/>
                    </a:cubicBezTo>
                    <a:cubicBezTo>
                      <a:pt x="1309525" y="1641546"/>
                      <a:pt x="1304650" y="1639170"/>
                      <a:pt x="1299953" y="1636486"/>
                    </a:cubicBezTo>
                    <a:cubicBezTo>
                      <a:pt x="1282757" y="1626660"/>
                      <a:pt x="1294554" y="1631986"/>
                      <a:pt x="1278182" y="1618343"/>
                    </a:cubicBezTo>
                    <a:cubicBezTo>
                      <a:pt x="1274832" y="1615551"/>
                      <a:pt x="1270925" y="1613505"/>
                      <a:pt x="1267296" y="1611086"/>
                    </a:cubicBezTo>
                    <a:cubicBezTo>
                      <a:pt x="1262458" y="1601410"/>
                      <a:pt x="1260432" y="1589707"/>
                      <a:pt x="1252782" y="1582057"/>
                    </a:cubicBezTo>
                    <a:lnTo>
                      <a:pt x="1223753" y="1553029"/>
                    </a:lnTo>
                    <a:cubicBezTo>
                      <a:pt x="1210560" y="1539836"/>
                      <a:pt x="1214653" y="1542900"/>
                      <a:pt x="1198353" y="1531257"/>
                    </a:cubicBezTo>
                    <a:cubicBezTo>
                      <a:pt x="1194805" y="1528722"/>
                      <a:pt x="1191368" y="1525950"/>
                      <a:pt x="1187468" y="1524000"/>
                    </a:cubicBezTo>
                    <a:cubicBezTo>
                      <a:pt x="1184047" y="1522290"/>
                      <a:pt x="1180211" y="1521581"/>
                      <a:pt x="1176582" y="1520372"/>
                    </a:cubicBezTo>
                    <a:cubicBezTo>
                      <a:pt x="1168495" y="1514981"/>
                      <a:pt x="1164350" y="1513246"/>
                      <a:pt x="1158439" y="1505857"/>
                    </a:cubicBezTo>
                    <a:cubicBezTo>
                      <a:pt x="1155715" y="1502452"/>
                      <a:pt x="1154810" y="1497391"/>
                      <a:pt x="1151182" y="1494972"/>
                    </a:cubicBezTo>
                    <a:cubicBezTo>
                      <a:pt x="1147033" y="1492206"/>
                      <a:pt x="1141506" y="1492553"/>
                      <a:pt x="1136668" y="1491343"/>
                    </a:cubicBezTo>
                    <a:cubicBezTo>
                      <a:pt x="1131830" y="1487714"/>
                      <a:pt x="1126025" y="1485103"/>
                      <a:pt x="1122153" y="1480457"/>
                    </a:cubicBezTo>
                    <a:cubicBezTo>
                      <a:pt x="1119705" y="1477519"/>
                      <a:pt x="1120422" y="1472893"/>
                      <a:pt x="1118525" y="1469572"/>
                    </a:cubicBezTo>
                    <a:cubicBezTo>
                      <a:pt x="1115524" y="1464321"/>
                      <a:pt x="1111268" y="1459895"/>
                      <a:pt x="1107639" y="1455057"/>
                    </a:cubicBezTo>
                    <a:cubicBezTo>
                      <a:pt x="1099131" y="1429531"/>
                      <a:pt x="1110205" y="1461043"/>
                      <a:pt x="1096753" y="1429657"/>
                    </a:cubicBezTo>
                    <a:cubicBezTo>
                      <a:pt x="1095246" y="1426142"/>
                      <a:pt x="1094631" y="1422287"/>
                      <a:pt x="1093125" y="1418772"/>
                    </a:cubicBezTo>
                    <a:cubicBezTo>
                      <a:pt x="1090994" y="1413800"/>
                      <a:pt x="1087999" y="1409229"/>
                      <a:pt x="1085868" y="1404257"/>
                    </a:cubicBezTo>
                    <a:cubicBezTo>
                      <a:pt x="1084361" y="1400742"/>
                      <a:pt x="1084361" y="1396554"/>
                      <a:pt x="1082239" y="1393372"/>
                    </a:cubicBezTo>
                    <a:cubicBezTo>
                      <a:pt x="1079392" y="1389102"/>
                      <a:pt x="1074638" y="1386428"/>
                      <a:pt x="1071353" y="1382486"/>
                    </a:cubicBezTo>
                    <a:cubicBezTo>
                      <a:pt x="1068561" y="1379136"/>
                      <a:pt x="1066515" y="1375229"/>
                      <a:pt x="1064096" y="1371600"/>
                    </a:cubicBezTo>
                    <a:cubicBezTo>
                      <a:pt x="1062887" y="1364343"/>
                      <a:pt x="1060468" y="1357186"/>
                      <a:pt x="1060468" y="1349829"/>
                    </a:cubicBezTo>
                    <a:cubicBezTo>
                      <a:pt x="1060468" y="1337572"/>
                      <a:pt x="1069434" y="1142802"/>
                      <a:pt x="1060468" y="1074057"/>
                    </a:cubicBezTo>
                    <a:cubicBezTo>
                      <a:pt x="1059479" y="1066472"/>
                      <a:pt x="1055067" y="1059707"/>
                      <a:pt x="1053211" y="1052286"/>
                    </a:cubicBezTo>
                    <a:lnTo>
                      <a:pt x="1049582" y="1037772"/>
                    </a:lnTo>
                    <a:cubicBezTo>
                      <a:pt x="1048372" y="1008743"/>
                      <a:pt x="1044916" y="979721"/>
                      <a:pt x="1045953" y="950686"/>
                    </a:cubicBezTo>
                    <a:cubicBezTo>
                      <a:pt x="1046810" y="926704"/>
                      <a:pt x="1055443" y="937660"/>
                      <a:pt x="1064096" y="943429"/>
                    </a:cubicBezTo>
                    <a:cubicBezTo>
                      <a:pt x="1065306" y="948267"/>
                      <a:pt x="1065761" y="953359"/>
                      <a:pt x="1067725" y="957943"/>
                    </a:cubicBezTo>
                    <a:cubicBezTo>
                      <a:pt x="1069443" y="961951"/>
                      <a:pt x="1073032" y="964928"/>
                      <a:pt x="1074982" y="968829"/>
                    </a:cubicBezTo>
                    <a:cubicBezTo>
                      <a:pt x="1076693" y="972250"/>
                      <a:pt x="1077401" y="976086"/>
                      <a:pt x="1078611" y="979715"/>
                    </a:cubicBezTo>
                    <a:cubicBezTo>
                      <a:pt x="1079820" y="991810"/>
                      <a:pt x="1080520" y="1003967"/>
                      <a:pt x="1082239" y="1016000"/>
                    </a:cubicBezTo>
                    <a:cubicBezTo>
                      <a:pt x="1085399" y="1038119"/>
                      <a:pt x="1085362" y="1022798"/>
                      <a:pt x="1089496" y="1041400"/>
                    </a:cubicBezTo>
                    <a:cubicBezTo>
                      <a:pt x="1098010" y="1079716"/>
                      <a:pt x="1088586" y="1049553"/>
                      <a:pt x="1096753" y="1074057"/>
                    </a:cubicBezTo>
                    <a:cubicBezTo>
                      <a:pt x="1098584" y="1118004"/>
                      <a:pt x="1093679" y="1141217"/>
                      <a:pt x="1104011" y="1175657"/>
                    </a:cubicBezTo>
                    <a:cubicBezTo>
                      <a:pt x="1106209" y="1182984"/>
                      <a:pt x="1106678" y="1191309"/>
                      <a:pt x="1111268" y="1197429"/>
                    </a:cubicBezTo>
                    <a:lnTo>
                      <a:pt x="1122153" y="1211943"/>
                    </a:lnTo>
                    <a:cubicBezTo>
                      <a:pt x="1128181" y="1230024"/>
                      <a:pt x="1133476" y="1233905"/>
                      <a:pt x="1125782" y="1251857"/>
                    </a:cubicBezTo>
                    <a:cubicBezTo>
                      <a:pt x="1124434" y="1255002"/>
                      <a:pt x="1120944" y="1256696"/>
                      <a:pt x="1118525" y="1259115"/>
                    </a:cubicBezTo>
                    <a:cubicBezTo>
                      <a:pt x="1119734" y="1277258"/>
                      <a:pt x="1120145" y="1295471"/>
                      <a:pt x="1122153" y="1313543"/>
                    </a:cubicBezTo>
                    <a:cubicBezTo>
                      <a:pt x="1122575" y="1317345"/>
                      <a:pt x="1125782" y="1320604"/>
                      <a:pt x="1125782" y="1324429"/>
                    </a:cubicBezTo>
                    <a:cubicBezTo>
                      <a:pt x="1125782" y="1332982"/>
                      <a:pt x="1123363" y="1341362"/>
                      <a:pt x="1122153" y="1349829"/>
                    </a:cubicBezTo>
                    <a:cubicBezTo>
                      <a:pt x="1123363" y="1363134"/>
                      <a:pt x="1122983" y="1376680"/>
                      <a:pt x="1125782" y="1389743"/>
                    </a:cubicBezTo>
                    <a:cubicBezTo>
                      <a:pt x="1127310" y="1396872"/>
                      <a:pt x="1140046" y="1406990"/>
                      <a:pt x="1143925" y="1411515"/>
                    </a:cubicBezTo>
                    <a:cubicBezTo>
                      <a:pt x="1147861" y="1416107"/>
                      <a:pt x="1151606" y="1420901"/>
                      <a:pt x="1154811" y="1426029"/>
                    </a:cubicBezTo>
                    <a:cubicBezTo>
                      <a:pt x="1157678" y="1430616"/>
                      <a:pt x="1159384" y="1435847"/>
                      <a:pt x="1162068" y="1440543"/>
                    </a:cubicBezTo>
                    <a:cubicBezTo>
                      <a:pt x="1164816" y="1445353"/>
                      <a:pt x="1177612" y="1463344"/>
                      <a:pt x="1180211" y="1465943"/>
                    </a:cubicBezTo>
                    <a:cubicBezTo>
                      <a:pt x="1191196" y="1476928"/>
                      <a:pt x="1193155" y="1476306"/>
                      <a:pt x="1205611" y="1480457"/>
                    </a:cubicBezTo>
                    <a:cubicBezTo>
                      <a:pt x="1206820" y="1476829"/>
                      <a:pt x="1208311" y="1473282"/>
                      <a:pt x="1209239" y="1469572"/>
                    </a:cubicBezTo>
                    <a:cubicBezTo>
                      <a:pt x="1212778" y="1455415"/>
                      <a:pt x="1214447" y="1440377"/>
                      <a:pt x="1216496" y="1426029"/>
                    </a:cubicBezTo>
                    <a:cubicBezTo>
                      <a:pt x="1223753" y="1427238"/>
                      <a:pt x="1231379" y="1427074"/>
                      <a:pt x="1238268" y="1429657"/>
                    </a:cubicBezTo>
                    <a:cubicBezTo>
                      <a:pt x="1245086" y="1432214"/>
                      <a:pt x="1250735" y="1447335"/>
                      <a:pt x="1252782" y="1451429"/>
                    </a:cubicBezTo>
                    <a:cubicBezTo>
                      <a:pt x="1251572" y="1458686"/>
                      <a:pt x="1250749" y="1466018"/>
                      <a:pt x="1249153" y="1473200"/>
                    </a:cubicBezTo>
                    <a:cubicBezTo>
                      <a:pt x="1243663" y="1497907"/>
                      <a:pt x="1229695" y="1490411"/>
                      <a:pt x="1249153" y="1534886"/>
                    </a:cubicBezTo>
                    <a:cubicBezTo>
                      <a:pt x="1252219" y="1541894"/>
                      <a:pt x="1263504" y="1540287"/>
                      <a:pt x="1270925" y="1542143"/>
                    </a:cubicBezTo>
                    <a:cubicBezTo>
                      <a:pt x="1275763" y="1543353"/>
                      <a:pt x="1280571" y="1544690"/>
                      <a:pt x="1285439" y="1545772"/>
                    </a:cubicBezTo>
                    <a:cubicBezTo>
                      <a:pt x="1302301" y="1549519"/>
                      <a:pt x="1302588" y="1548598"/>
                      <a:pt x="1318096" y="1553029"/>
                    </a:cubicBezTo>
                    <a:cubicBezTo>
                      <a:pt x="1321774" y="1554080"/>
                      <a:pt x="1325353" y="1555448"/>
                      <a:pt x="1328982" y="1556657"/>
                    </a:cubicBezTo>
                    <a:cubicBezTo>
                      <a:pt x="1333419" y="1565532"/>
                      <a:pt x="1337084" y="1574362"/>
                      <a:pt x="1343496" y="1582057"/>
                    </a:cubicBezTo>
                    <a:cubicBezTo>
                      <a:pt x="1346781" y="1585999"/>
                      <a:pt x="1350112" y="1590096"/>
                      <a:pt x="1354382" y="1592943"/>
                    </a:cubicBezTo>
                    <a:cubicBezTo>
                      <a:pt x="1357565" y="1595065"/>
                      <a:pt x="1361847" y="1594861"/>
                      <a:pt x="1365268" y="1596572"/>
                    </a:cubicBezTo>
                    <a:cubicBezTo>
                      <a:pt x="1369168" y="1598522"/>
                      <a:pt x="1371904" y="1602848"/>
                      <a:pt x="1376153" y="1603829"/>
                    </a:cubicBezTo>
                    <a:cubicBezTo>
                      <a:pt x="1387997" y="1606562"/>
                      <a:pt x="1400344" y="1606248"/>
                      <a:pt x="1412439" y="1607457"/>
                    </a:cubicBezTo>
                    <a:cubicBezTo>
                      <a:pt x="1416068" y="1606248"/>
                      <a:pt x="1420620" y="1606534"/>
                      <a:pt x="1423325" y="1603829"/>
                    </a:cubicBezTo>
                    <a:cubicBezTo>
                      <a:pt x="1426030" y="1601124"/>
                      <a:pt x="1426506" y="1596742"/>
                      <a:pt x="1426953" y="1592943"/>
                    </a:cubicBezTo>
                    <a:cubicBezTo>
                      <a:pt x="1428937" y="1576083"/>
                      <a:pt x="1429372" y="1559076"/>
                      <a:pt x="1430582" y="1542143"/>
                    </a:cubicBezTo>
                    <a:cubicBezTo>
                      <a:pt x="1444128" y="1582779"/>
                      <a:pt x="1441581" y="1567146"/>
                      <a:pt x="1445096" y="1611086"/>
                    </a:cubicBezTo>
                    <a:cubicBezTo>
                      <a:pt x="1446546" y="1629211"/>
                      <a:pt x="1446717" y="1647443"/>
                      <a:pt x="1448725" y="1665515"/>
                    </a:cubicBezTo>
                    <a:cubicBezTo>
                      <a:pt x="1449147" y="1669316"/>
                      <a:pt x="1449964" y="1673414"/>
                      <a:pt x="1452353" y="1676400"/>
                    </a:cubicBezTo>
                    <a:cubicBezTo>
                      <a:pt x="1455077" y="1679805"/>
                      <a:pt x="1459889" y="1680865"/>
                      <a:pt x="1463239" y="1683657"/>
                    </a:cubicBezTo>
                    <a:cubicBezTo>
                      <a:pt x="1467181" y="1686942"/>
                      <a:pt x="1470875" y="1690571"/>
                      <a:pt x="1474125" y="1694543"/>
                    </a:cubicBezTo>
                    <a:cubicBezTo>
                      <a:pt x="1481784" y="1703904"/>
                      <a:pt x="1495896" y="1723572"/>
                      <a:pt x="1495896" y="1723572"/>
                    </a:cubicBezTo>
                    <a:cubicBezTo>
                      <a:pt x="1497014" y="1732512"/>
                      <a:pt x="1497330" y="1770195"/>
                      <a:pt x="1514039" y="1774372"/>
                    </a:cubicBezTo>
                    <a:lnTo>
                      <a:pt x="1528553" y="1778000"/>
                    </a:lnTo>
                    <a:cubicBezTo>
                      <a:pt x="1540648" y="1776791"/>
                      <a:pt x="1553307" y="1778216"/>
                      <a:pt x="1564839" y="1774372"/>
                    </a:cubicBezTo>
                    <a:cubicBezTo>
                      <a:pt x="1571077" y="1772293"/>
                      <a:pt x="1573471" y="1757108"/>
                      <a:pt x="1575725" y="1752600"/>
                    </a:cubicBezTo>
                    <a:cubicBezTo>
                      <a:pt x="1577675" y="1748700"/>
                      <a:pt x="1581032" y="1745615"/>
                      <a:pt x="1582982" y="1741715"/>
                    </a:cubicBezTo>
                    <a:cubicBezTo>
                      <a:pt x="1598008" y="1711664"/>
                      <a:pt x="1573068" y="1751145"/>
                      <a:pt x="1593868" y="1719943"/>
                    </a:cubicBezTo>
                    <a:cubicBezTo>
                      <a:pt x="1601651" y="1696591"/>
                      <a:pt x="1591394" y="1721955"/>
                      <a:pt x="1608382" y="1698172"/>
                    </a:cubicBezTo>
                    <a:cubicBezTo>
                      <a:pt x="1611526" y="1693770"/>
                      <a:pt x="1612955" y="1688354"/>
                      <a:pt x="1615639" y="1683657"/>
                    </a:cubicBezTo>
                    <a:cubicBezTo>
                      <a:pt x="1626895" y="1663959"/>
                      <a:pt x="1619871" y="1681848"/>
                      <a:pt x="1626525" y="1661886"/>
                    </a:cubicBezTo>
                    <a:cubicBezTo>
                      <a:pt x="1624009" y="1639247"/>
                      <a:pt x="1628336" y="1632628"/>
                      <a:pt x="1615639" y="1618343"/>
                    </a:cubicBezTo>
                    <a:cubicBezTo>
                      <a:pt x="1608821" y="1610672"/>
                      <a:pt x="1593868" y="1596572"/>
                      <a:pt x="1593868" y="1596572"/>
                    </a:cubicBezTo>
                    <a:cubicBezTo>
                      <a:pt x="1585692" y="1572045"/>
                      <a:pt x="1596152" y="1601714"/>
                      <a:pt x="1579353" y="1563915"/>
                    </a:cubicBezTo>
                    <a:cubicBezTo>
                      <a:pt x="1577800" y="1560420"/>
                      <a:pt x="1577582" y="1556373"/>
                      <a:pt x="1575725" y="1553029"/>
                    </a:cubicBezTo>
                    <a:cubicBezTo>
                      <a:pt x="1563687" y="1531360"/>
                      <a:pt x="1560299" y="1530346"/>
                      <a:pt x="1543068" y="1513115"/>
                    </a:cubicBezTo>
                    <a:cubicBezTo>
                      <a:pt x="1540649" y="1510696"/>
                      <a:pt x="1539057" y="1506939"/>
                      <a:pt x="1535811" y="1505857"/>
                    </a:cubicBezTo>
                    <a:lnTo>
                      <a:pt x="1524925" y="1502229"/>
                    </a:lnTo>
                    <a:cubicBezTo>
                      <a:pt x="1521296" y="1499810"/>
                      <a:pt x="1517389" y="1497764"/>
                      <a:pt x="1514039" y="1494972"/>
                    </a:cubicBezTo>
                    <a:cubicBezTo>
                      <a:pt x="1502002" y="1484941"/>
                      <a:pt x="1505781" y="1483586"/>
                      <a:pt x="1492268" y="1476829"/>
                    </a:cubicBezTo>
                    <a:cubicBezTo>
                      <a:pt x="1488847" y="1475118"/>
                      <a:pt x="1485011" y="1474410"/>
                      <a:pt x="1481382" y="1473200"/>
                    </a:cubicBezTo>
                    <a:cubicBezTo>
                      <a:pt x="1476544" y="1465943"/>
                      <a:pt x="1469626" y="1459703"/>
                      <a:pt x="1466868" y="1451429"/>
                    </a:cubicBezTo>
                    <a:cubicBezTo>
                      <a:pt x="1465658" y="1447800"/>
                      <a:pt x="1465293" y="1443770"/>
                      <a:pt x="1463239" y="1440543"/>
                    </a:cubicBezTo>
                    <a:cubicBezTo>
                      <a:pt x="1461266" y="1437443"/>
                      <a:pt x="1443839" y="1411960"/>
                      <a:pt x="1434211" y="1404257"/>
                    </a:cubicBezTo>
                    <a:cubicBezTo>
                      <a:pt x="1430806" y="1401533"/>
                      <a:pt x="1426954" y="1399419"/>
                      <a:pt x="1423325" y="1397000"/>
                    </a:cubicBezTo>
                    <a:cubicBezTo>
                      <a:pt x="1418487" y="1389743"/>
                      <a:pt x="1412712" y="1383030"/>
                      <a:pt x="1408811" y="1375229"/>
                    </a:cubicBezTo>
                    <a:cubicBezTo>
                      <a:pt x="1406392" y="1370391"/>
                      <a:pt x="1404554" y="1365216"/>
                      <a:pt x="1401553" y="1360715"/>
                    </a:cubicBezTo>
                    <a:cubicBezTo>
                      <a:pt x="1399655" y="1357868"/>
                      <a:pt x="1396433" y="1356129"/>
                      <a:pt x="1394296" y="1353457"/>
                    </a:cubicBezTo>
                    <a:cubicBezTo>
                      <a:pt x="1391572" y="1350052"/>
                      <a:pt x="1389458" y="1346200"/>
                      <a:pt x="1387039" y="1342572"/>
                    </a:cubicBezTo>
                    <a:cubicBezTo>
                      <a:pt x="1378927" y="1318234"/>
                      <a:pt x="1383204" y="1327642"/>
                      <a:pt x="1376153" y="1313543"/>
                    </a:cubicBezTo>
                    <a:lnTo>
                      <a:pt x="1390668" y="1066800"/>
                    </a:lnTo>
                    <a:lnTo>
                      <a:pt x="1343496" y="983343"/>
                    </a:lnTo>
                    <a:lnTo>
                      <a:pt x="1358011" y="845457"/>
                    </a:lnTo>
                    <a:cubicBezTo>
                      <a:pt x="1349544" y="839410"/>
                      <a:pt x="1340736" y="833815"/>
                      <a:pt x="1332611" y="827315"/>
                    </a:cubicBezTo>
                    <a:cubicBezTo>
                      <a:pt x="1328604" y="824109"/>
                      <a:pt x="1326181" y="818975"/>
                      <a:pt x="1321725" y="816429"/>
                    </a:cubicBezTo>
                    <a:cubicBezTo>
                      <a:pt x="1317395" y="813955"/>
                      <a:pt x="1312049" y="814010"/>
                      <a:pt x="1307211" y="812800"/>
                    </a:cubicBezTo>
                    <a:cubicBezTo>
                      <a:pt x="1300459" y="806049"/>
                      <a:pt x="1297274" y="803814"/>
                      <a:pt x="1292696" y="794657"/>
                    </a:cubicBezTo>
                    <a:cubicBezTo>
                      <a:pt x="1290986" y="791236"/>
                      <a:pt x="1290778" y="787193"/>
                      <a:pt x="1289068" y="783772"/>
                    </a:cubicBezTo>
                    <a:cubicBezTo>
                      <a:pt x="1274998" y="755631"/>
                      <a:pt x="1287305" y="789366"/>
                      <a:pt x="1278182" y="762000"/>
                    </a:cubicBezTo>
                    <a:cubicBezTo>
                      <a:pt x="1279392" y="742648"/>
                      <a:pt x="1274428" y="721873"/>
                      <a:pt x="1281811" y="703943"/>
                    </a:cubicBezTo>
                    <a:cubicBezTo>
                      <a:pt x="1284612" y="697140"/>
                      <a:pt x="1296602" y="702642"/>
                      <a:pt x="1303582" y="700315"/>
                    </a:cubicBezTo>
                    <a:cubicBezTo>
                      <a:pt x="1312330" y="697399"/>
                      <a:pt x="1318923" y="687683"/>
                      <a:pt x="1325353" y="682172"/>
                    </a:cubicBezTo>
                    <a:cubicBezTo>
                      <a:pt x="1327652" y="680202"/>
                      <a:pt x="1346160" y="666326"/>
                      <a:pt x="1350753" y="664029"/>
                    </a:cubicBezTo>
                    <a:cubicBezTo>
                      <a:pt x="1354174" y="662318"/>
                      <a:pt x="1358218" y="662111"/>
                      <a:pt x="1361639" y="660400"/>
                    </a:cubicBezTo>
                    <a:cubicBezTo>
                      <a:pt x="1386695" y="647872"/>
                      <a:pt x="1356836" y="657065"/>
                      <a:pt x="1387039" y="649515"/>
                    </a:cubicBezTo>
                    <a:cubicBezTo>
                      <a:pt x="1389458" y="647096"/>
                      <a:pt x="1392536" y="645191"/>
                      <a:pt x="1394296" y="642257"/>
                    </a:cubicBezTo>
                    <a:cubicBezTo>
                      <a:pt x="1399862" y="632980"/>
                      <a:pt x="1402810" y="622230"/>
                      <a:pt x="1408811" y="613229"/>
                    </a:cubicBezTo>
                    <a:lnTo>
                      <a:pt x="1416068" y="602343"/>
                    </a:lnTo>
                    <a:cubicBezTo>
                      <a:pt x="1417277" y="596295"/>
                      <a:pt x="1418358" y="590221"/>
                      <a:pt x="1419696" y="584200"/>
                    </a:cubicBezTo>
                    <a:cubicBezTo>
                      <a:pt x="1422410" y="571985"/>
                      <a:pt x="1429157" y="556450"/>
                      <a:pt x="1419696" y="544286"/>
                    </a:cubicBezTo>
                    <a:cubicBezTo>
                      <a:pt x="1415000" y="538248"/>
                      <a:pt x="1397925" y="537029"/>
                      <a:pt x="1397925" y="537029"/>
                    </a:cubicBezTo>
                    <a:cubicBezTo>
                      <a:pt x="1382201" y="538238"/>
                      <a:pt x="1366217" y="537564"/>
                      <a:pt x="1350753" y="540657"/>
                    </a:cubicBezTo>
                    <a:cubicBezTo>
                      <a:pt x="1347398" y="541328"/>
                      <a:pt x="1346556" y="546385"/>
                      <a:pt x="1343496" y="547915"/>
                    </a:cubicBezTo>
                    <a:cubicBezTo>
                      <a:pt x="1339036" y="550145"/>
                      <a:pt x="1333820" y="550334"/>
                      <a:pt x="1328982" y="551543"/>
                    </a:cubicBezTo>
                    <a:cubicBezTo>
                      <a:pt x="1325353" y="555172"/>
                      <a:pt x="1321381" y="558487"/>
                      <a:pt x="1318096" y="562429"/>
                    </a:cubicBezTo>
                    <a:cubicBezTo>
                      <a:pt x="1315304" y="565779"/>
                      <a:pt x="1315200" y="573315"/>
                      <a:pt x="1310839" y="573315"/>
                    </a:cubicBezTo>
                    <a:cubicBezTo>
                      <a:pt x="1307014" y="573315"/>
                      <a:pt x="1308420" y="566058"/>
                      <a:pt x="1307211" y="562429"/>
                    </a:cubicBezTo>
                    <a:cubicBezTo>
                      <a:pt x="1308162" y="554821"/>
                      <a:pt x="1306869" y="530000"/>
                      <a:pt x="1318096" y="522515"/>
                    </a:cubicBezTo>
                    <a:cubicBezTo>
                      <a:pt x="1322246" y="519749"/>
                      <a:pt x="1327773" y="520096"/>
                      <a:pt x="1332611" y="518886"/>
                    </a:cubicBezTo>
                    <a:cubicBezTo>
                      <a:pt x="1336239" y="515257"/>
                      <a:pt x="1339554" y="511285"/>
                      <a:pt x="1343496" y="508000"/>
                    </a:cubicBezTo>
                    <a:cubicBezTo>
                      <a:pt x="1346846" y="505208"/>
                      <a:pt x="1351658" y="504148"/>
                      <a:pt x="1354382" y="500743"/>
                    </a:cubicBezTo>
                    <a:cubicBezTo>
                      <a:pt x="1356772" y="497756"/>
                      <a:pt x="1356801" y="493486"/>
                      <a:pt x="1358011" y="489857"/>
                    </a:cubicBezTo>
                    <a:cubicBezTo>
                      <a:pt x="1355616" y="477883"/>
                      <a:pt x="1357686" y="470794"/>
                      <a:pt x="1347125" y="464457"/>
                    </a:cubicBezTo>
                    <a:cubicBezTo>
                      <a:pt x="1343845" y="462489"/>
                      <a:pt x="1339868" y="462038"/>
                      <a:pt x="1336239" y="460829"/>
                    </a:cubicBezTo>
                    <a:cubicBezTo>
                      <a:pt x="1339868" y="455991"/>
                      <a:pt x="1341195" y="447501"/>
                      <a:pt x="1347125" y="446315"/>
                    </a:cubicBezTo>
                    <a:cubicBezTo>
                      <a:pt x="1387033" y="438333"/>
                      <a:pt x="1384979" y="441409"/>
                      <a:pt x="1397925" y="460829"/>
                    </a:cubicBezTo>
                    <a:cubicBezTo>
                      <a:pt x="1400344" y="457200"/>
                      <a:pt x="1404465" y="454245"/>
                      <a:pt x="1405182" y="449943"/>
                    </a:cubicBezTo>
                    <a:cubicBezTo>
                      <a:pt x="1405811" y="446170"/>
                      <a:pt x="1402383" y="442791"/>
                      <a:pt x="1401553" y="439057"/>
                    </a:cubicBezTo>
                    <a:cubicBezTo>
                      <a:pt x="1399957" y="431875"/>
                      <a:pt x="1400251" y="424266"/>
                      <a:pt x="1397925" y="417286"/>
                    </a:cubicBezTo>
                    <a:cubicBezTo>
                      <a:pt x="1396546" y="413149"/>
                      <a:pt x="1392439" y="410385"/>
                      <a:pt x="1390668" y="406400"/>
                    </a:cubicBezTo>
                    <a:cubicBezTo>
                      <a:pt x="1387561" y="399410"/>
                      <a:pt x="1389776" y="388872"/>
                      <a:pt x="1383411" y="384629"/>
                    </a:cubicBezTo>
                    <a:cubicBezTo>
                      <a:pt x="1376154" y="379791"/>
                      <a:pt x="1367806" y="376283"/>
                      <a:pt x="1361639" y="370115"/>
                    </a:cubicBezTo>
                    <a:cubicBezTo>
                      <a:pt x="1359220" y="367696"/>
                      <a:pt x="1357316" y="364617"/>
                      <a:pt x="1354382" y="362857"/>
                    </a:cubicBezTo>
                    <a:cubicBezTo>
                      <a:pt x="1345105" y="357291"/>
                      <a:pt x="1325353" y="348343"/>
                      <a:pt x="1325353" y="348343"/>
                    </a:cubicBezTo>
                    <a:cubicBezTo>
                      <a:pt x="1322934" y="344714"/>
                      <a:pt x="1321794" y="339768"/>
                      <a:pt x="1318096" y="337457"/>
                    </a:cubicBezTo>
                    <a:cubicBezTo>
                      <a:pt x="1302201" y="327523"/>
                      <a:pt x="1288580" y="330200"/>
                      <a:pt x="1270925" y="330200"/>
                    </a:cubicBezTo>
                    <a:lnTo>
                      <a:pt x="1241896" y="355600"/>
                    </a:lnTo>
                    <a:cubicBezTo>
                      <a:pt x="1229788" y="354389"/>
                      <a:pt x="1205447" y="353725"/>
                      <a:pt x="1191096" y="348343"/>
                    </a:cubicBezTo>
                    <a:cubicBezTo>
                      <a:pt x="1186031" y="346444"/>
                      <a:pt x="1181220" y="343869"/>
                      <a:pt x="1176582" y="341086"/>
                    </a:cubicBezTo>
                    <a:cubicBezTo>
                      <a:pt x="1169766" y="336996"/>
                      <a:pt x="1153996" y="327905"/>
                      <a:pt x="1147553" y="319315"/>
                    </a:cubicBezTo>
                    <a:cubicBezTo>
                      <a:pt x="1142320" y="312337"/>
                      <a:pt x="1139206" y="303710"/>
                      <a:pt x="1133039" y="297543"/>
                    </a:cubicBezTo>
                    <a:cubicBezTo>
                      <a:pt x="1119069" y="283573"/>
                      <a:pt x="1125000" y="290927"/>
                      <a:pt x="1114896" y="275772"/>
                    </a:cubicBezTo>
                    <a:cubicBezTo>
                      <a:pt x="1105780" y="248420"/>
                      <a:pt x="1118074" y="282125"/>
                      <a:pt x="1104011" y="254000"/>
                    </a:cubicBezTo>
                    <a:cubicBezTo>
                      <a:pt x="1088987" y="223954"/>
                      <a:pt x="1113923" y="263428"/>
                      <a:pt x="1093125" y="232229"/>
                    </a:cubicBezTo>
                    <a:cubicBezTo>
                      <a:pt x="1090633" y="219770"/>
                      <a:pt x="1089281" y="211519"/>
                      <a:pt x="1085868" y="199572"/>
                    </a:cubicBezTo>
                    <a:cubicBezTo>
                      <a:pt x="1084817" y="195894"/>
                      <a:pt x="1084587" y="191705"/>
                      <a:pt x="1082239" y="188686"/>
                    </a:cubicBezTo>
                    <a:cubicBezTo>
                      <a:pt x="1075938" y="180585"/>
                      <a:pt x="1060468" y="166915"/>
                      <a:pt x="1060468" y="166915"/>
                    </a:cubicBezTo>
                    <a:cubicBezTo>
                      <a:pt x="1058049" y="162077"/>
                      <a:pt x="1056532" y="156670"/>
                      <a:pt x="1053211" y="152400"/>
                    </a:cubicBezTo>
                    <a:cubicBezTo>
                      <a:pt x="1047960" y="145649"/>
                      <a:pt x="1041116" y="140305"/>
                      <a:pt x="1035068" y="134257"/>
                    </a:cubicBezTo>
                    <a:cubicBezTo>
                      <a:pt x="1031439" y="130629"/>
                      <a:pt x="1027028" y="127642"/>
                      <a:pt x="1024182" y="123372"/>
                    </a:cubicBezTo>
                    <a:cubicBezTo>
                      <a:pt x="1021763" y="119743"/>
                      <a:pt x="1020474" y="115021"/>
                      <a:pt x="1016925" y="112486"/>
                    </a:cubicBezTo>
                    <a:cubicBezTo>
                      <a:pt x="1011625" y="108700"/>
                      <a:pt x="1004881" y="107516"/>
                      <a:pt x="998782" y="105229"/>
                    </a:cubicBezTo>
                    <a:cubicBezTo>
                      <a:pt x="993557" y="103270"/>
                      <a:pt x="978058" y="98294"/>
                      <a:pt x="973382" y="97972"/>
                    </a:cubicBezTo>
                    <a:cubicBezTo>
                      <a:pt x="943192" y="95890"/>
                      <a:pt x="912906" y="95553"/>
                      <a:pt x="882668" y="94343"/>
                    </a:cubicBezTo>
                    <a:cubicBezTo>
                      <a:pt x="873346" y="91236"/>
                      <a:pt x="867286" y="88908"/>
                      <a:pt x="857268" y="87086"/>
                    </a:cubicBezTo>
                    <a:cubicBezTo>
                      <a:pt x="846236" y="85080"/>
                      <a:pt x="812965" y="81095"/>
                      <a:pt x="802839" y="79829"/>
                    </a:cubicBezTo>
                    <a:cubicBezTo>
                      <a:pt x="792134" y="72693"/>
                      <a:pt x="789800" y="72165"/>
                      <a:pt x="781068" y="61686"/>
                    </a:cubicBezTo>
                    <a:cubicBezTo>
                      <a:pt x="773239" y="52290"/>
                      <a:pt x="768713" y="37004"/>
                      <a:pt x="755668" y="32657"/>
                    </a:cubicBezTo>
                    <a:lnTo>
                      <a:pt x="744782" y="29029"/>
                    </a:lnTo>
                    <a:cubicBezTo>
                      <a:pt x="720621" y="4868"/>
                      <a:pt x="746643" y="27644"/>
                      <a:pt x="723011" y="14515"/>
                    </a:cubicBezTo>
                    <a:cubicBezTo>
                      <a:pt x="715386" y="10279"/>
                      <a:pt x="701239" y="0"/>
                      <a:pt x="701239" y="0"/>
                    </a:cubicBezTo>
                    <a:cubicBezTo>
                      <a:pt x="687934" y="1210"/>
                      <a:pt x="674550" y="1740"/>
                      <a:pt x="661325" y="3629"/>
                    </a:cubicBezTo>
                    <a:cubicBezTo>
                      <a:pt x="657539" y="4170"/>
                      <a:pt x="653622" y="5135"/>
                      <a:pt x="650439" y="7257"/>
                    </a:cubicBezTo>
                    <a:cubicBezTo>
                      <a:pt x="646169" y="10103"/>
                      <a:pt x="642838" y="14201"/>
                      <a:pt x="639553" y="18143"/>
                    </a:cubicBezTo>
                    <a:cubicBezTo>
                      <a:pt x="636761" y="21493"/>
                      <a:pt x="634715" y="25400"/>
                      <a:pt x="632296" y="29029"/>
                    </a:cubicBezTo>
                    <a:cubicBezTo>
                      <a:pt x="631087" y="32658"/>
                      <a:pt x="630526" y="36571"/>
                      <a:pt x="628668" y="39915"/>
                    </a:cubicBezTo>
                    <a:cubicBezTo>
                      <a:pt x="617820" y="59442"/>
                      <a:pt x="616488" y="59351"/>
                      <a:pt x="603268" y="72572"/>
                    </a:cubicBezTo>
                    <a:cubicBezTo>
                      <a:pt x="600492" y="83674"/>
                      <a:pt x="600734" y="89620"/>
                      <a:pt x="592382" y="97972"/>
                    </a:cubicBezTo>
                    <a:cubicBezTo>
                      <a:pt x="589298" y="101056"/>
                      <a:pt x="585125" y="102810"/>
                      <a:pt x="581496" y="105229"/>
                    </a:cubicBezTo>
                    <a:cubicBezTo>
                      <a:pt x="572991" y="130750"/>
                      <a:pt x="584057" y="99255"/>
                      <a:pt x="570611" y="130629"/>
                    </a:cubicBezTo>
                    <a:cubicBezTo>
                      <a:pt x="569104" y="134145"/>
                      <a:pt x="568693" y="138094"/>
                      <a:pt x="566982" y="141515"/>
                    </a:cubicBezTo>
                    <a:cubicBezTo>
                      <a:pt x="565032" y="145415"/>
                      <a:pt x="561675" y="148500"/>
                      <a:pt x="559725" y="152400"/>
                    </a:cubicBezTo>
                    <a:cubicBezTo>
                      <a:pt x="556812" y="158226"/>
                      <a:pt x="554755" y="164444"/>
                      <a:pt x="552468" y="170543"/>
                    </a:cubicBezTo>
                    <a:cubicBezTo>
                      <a:pt x="551125" y="174124"/>
                      <a:pt x="550550" y="178008"/>
                      <a:pt x="548839" y="181429"/>
                    </a:cubicBezTo>
                    <a:cubicBezTo>
                      <a:pt x="546889" y="185330"/>
                      <a:pt x="543353" y="188330"/>
                      <a:pt x="541582" y="192315"/>
                    </a:cubicBezTo>
                    <a:cubicBezTo>
                      <a:pt x="538475" y="199305"/>
                      <a:pt x="537746" y="207244"/>
                      <a:pt x="534325" y="214086"/>
                    </a:cubicBezTo>
                    <a:lnTo>
                      <a:pt x="527068" y="228600"/>
                    </a:lnTo>
                    <a:cubicBezTo>
                      <a:pt x="530005" y="281471"/>
                      <a:pt x="526711" y="277794"/>
                      <a:pt x="534325" y="312057"/>
                    </a:cubicBezTo>
                    <a:cubicBezTo>
                      <a:pt x="535407" y="316925"/>
                      <a:pt x="535988" y="321988"/>
                      <a:pt x="537953" y="326572"/>
                    </a:cubicBezTo>
                    <a:cubicBezTo>
                      <a:pt x="539671" y="330580"/>
                      <a:pt x="542792" y="333829"/>
                      <a:pt x="545211" y="337457"/>
                    </a:cubicBezTo>
                    <a:cubicBezTo>
                      <a:pt x="549015" y="348870"/>
                      <a:pt x="548076" y="351463"/>
                      <a:pt x="559725" y="359229"/>
                    </a:cubicBezTo>
                    <a:cubicBezTo>
                      <a:pt x="562908" y="361351"/>
                      <a:pt x="566982" y="361648"/>
                      <a:pt x="570611" y="362857"/>
                    </a:cubicBezTo>
                    <a:cubicBezTo>
                      <a:pt x="588754" y="361648"/>
                      <a:pt x="606967" y="361237"/>
                      <a:pt x="625039" y="359229"/>
                    </a:cubicBezTo>
                    <a:cubicBezTo>
                      <a:pt x="628841" y="358807"/>
                      <a:pt x="632247" y="356651"/>
                      <a:pt x="635925" y="355600"/>
                    </a:cubicBezTo>
                    <a:cubicBezTo>
                      <a:pt x="674311" y="344633"/>
                      <a:pt x="620473" y="361961"/>
                      <a:pt x="672211" y="344715"/>
                    </a:cubicBezTo>
                    <a:cubicBezTo>
                      <a:pt x="672213" y="344714"/>
                      <a:pt x="693980" y="337457"/>
                      <a:pt x="693982" y="337457"/>
                    </a:cubicBezTo>
                    <a:lnTo>
                      <a:pt x="733896" y="333829"/>
                    </a:lnTo>
                    <a:cubicBezTo>
                      <a:pt x="737525" y="332619"/>
                      <a:pt x="741104" y="331251"/>
                      <a:pt x="744782" y="330200"/>
                    </a:cubicBezTo>
                    <a:cubicBezTo>
                      <a:pt x="749577" y="328830"/>
                      <a:pt x="755147" y="329338"/>
                      <a:pt x="759296" y="326572"/>
                    </a:cubicBezTo>
                    <a:cubicBezTo>
                      <a:pt x="762925" y="324153"/>
                      <a:pt x="763148" y="318410"/>
                      <a:pt x="766553" y="315686"/>
                    </a:cubicBezTo>
                    <a:cubicBezTo>
                      <a:pt x="769540" y="313296"/>
                      <a:pt x="774018" y="313768"/>
                      <a:pt x="777439" y="312057"/>
                    </a:cubicBezTo>
                    <a:cubicBezTo>
                      <a:pt x="805568" y="297992"/>
                      <a:pt x="771856" y="310289"/>
                      <a:pt x="799211" y="301172"/>
                    </a:cubicBezTo>
                    <a:cubicBezTo>
                      <a:pt x="800420" y="304800"/>
                      <a:pt x="802839" y="308232"/>
                      <a:pt x="802839" y="312057"/>
                    </a:cubicBezTo>
                    <a:cubicBezTo>
                      <a:pt x="802839" y="323509"/>
                      <a:pt x="789467" y="327714"/>
                      <a:pt x="802839" y="341086"/>
                    </a:cubicBezTo>
                    <a:cubicBezTo>
                      <a:pt x="808248" y="346495"/>
                      <a:pt x="824611" y="348343"/>
                      <a:pt x="824611" y="348343"/>
                    </a:cubicBezTo>
                    <a:cubicBezTo>
                      <a:pt x="833078" y="347134"/>
                      <a:pt x="841897" y="347420"/>
                      <a:pt x="850011" y="344715"/>
                    </a:cubicBezTo>
                    <a:cubicBezTo>
                      <a:pt x="853257" y="343633"/>
                      <a:pt x="854334" y="339217"/>
                      <a:pt x="857268" y="337457"/>
                    </a:cubicBezTo>
                    <a:cubicBezTo>
                      <a:pt x="860547" y="335489"/>
                      <a:pt x="864525" y="335038"/>
                      <a:pt x="868153" y="333829"/>
                    </a:cubicBezTo>
                    <a:cubicBezTo>
                      <a:pt x="871782" y="331410"/>
                      <a:pt x="874722" y="327189"/>
                      <a:pt x="879039" y="326572"/>
                    </a:cubicBezTo>
                    <a:cubicBezTo>
                      <a:pt x="890742" y="324900"/>
                      <a:pt x="894232" y="330879"/>
                      <a:pt x="900811" y="337457"/>
                    </a:cubicBezTo>
                    <a:cubicBezTo>
                      <a:pt x="897871" y="381552"/>
                      <a:pt x="894209" y="384603"/>
                      <a:pt x="900811" y="420915"/>
                    </a:cubicBezTo>
                    <a:cubicBezTo>
                      <a:pt x="902123" y="428129"/>
                      <a:pt x="906531" y="437521"/>
                      <a:pt x="911696" y="442686"/>
                    </a:cubicBezTo>
                    <a:cubicBezTo>
                      <a:pt x="914780" y="445770"/>
                      <a:pt x="918953" y="447524"/>
                      <a:pt x="922582" y="449943"/>
                    </a:cubicBezTo>
                    <a:cubicBezTo>
                      <a:pt x="925001" y="453572"/>
                      <a:pt x="928691" y="456622"/>
                      <a:pt x="929839" y="460829"/>
                    </a:cubicBezTo>
                    <a:cubicBezTo>
                      <a:pt x="932405" y="470237"/>
                      <a:pt x="932089" y="480204"/>
                      <a:pt x="933468" y="489857"/>
                    </a:cubicBezTo>
                    <a:cubicBezTo>
                      <a:pt x="934508" y="497140"/>
                      <a:pt x="936056" y="504346"/>
                      <a:pt x="937096" y="511629"/>
                    </a:cubicBezTo>
                    <a:cubicBezTo>
                      <a:pt x="938475" y="521282"/>
                      <a:pt x="938159" y="531249"/>
                      <a:pt x="940725" y="540657"/>
                    </a:cubicBezTo>
                    <a:cubicBezTo>
                      <a:pt x="941873" y="544864"/>
                      <a:pt x="945447" y="547994"/>
                      <a:pt x="947982" y="551543"/>
                    </a:cubicBezTo>
                    <a:cubicBezTo>
                      <a:pt x="951497" y="556464"/>
                      <a:pt x="955239" y="561219"/>
                      <a:pt x="958868" y="566057"/>
                    </a:cubicBezTo>
                    <a:cubicBezTo>
                      <a:pt x="960077" y="569686"/>
                      <a:pt x="962970" y="573148"/>
                      <a:pt x="962496" y="576943"/>
                    </a:cubicBezTo>
                    <a:cubicBezTo>
                      <a:pt x="960670" y="591552"/>
                      <a:pt x="955938" y="596550"/>
                      <a:pt x="944353" y="602343"/>
                    </a:cubicBezTo>
                    <a:cubicBezTo>
                      <a:pt x="940932" y="604054"/>
                      <a:pt x="937096" y="604762"/>
                      <a:pt x="933468" y="605972"/>
                    </a:cubicBezTo>
                    <a:cubicBezTo>
                      <a:pt x="929839" y="609600"/>
                      <a:pt x="927037" y="614311"/>
                      <a:pt x="922582" y="616857"/>
                    </a:cubicBezTo>
                    <a:cubicBezTo>
                      <a:pt x="918252" y="619331"/>
                      <a:pt x="912737" y="618735"/>
                      <a:pt x="908068" y="620486"/>
                    </a:cubicBezTo>
                    <a:cubicBezTo>
                      <a:pt x="871144" y="634333"/>
                      <a:pt x="924859" y="624612"/>
                      <a:pt x="857268" y="631372"/>
                    </a:cubicBezTo>
                    <a:cubicBezTo>
                      <a:pt x="853639" y="633791"/>
                      <a:pt x="850465" y="637098"/>
                      <a:pt x="846382" y="638629"/>
                    </a:cubicBezTo>
                    <a:cubicBezTo>
                      <a:pt x="839856" y="641076"/>
                      <a:pt x="806604" y="645348"/>
                      <a:pt x="802839" y="645886"/>
                    </a:cubicBezTo>
                    <a:cubicBezTo>
                      <a:pt x="793271" y="649713"/>
                      <a:pt x="783755" y="653931"/>
                      <a:pt x="773811" y="656772"/>
                    </a:cubicBezTo>
                    <a:cubicBezTo>
                      <a:pt x="761867" y="660184"/>
                      <a:pt x="753607" y="661538"/>
                      <a:pt x="741153" y="664029"/>
                    </a:cubicBezTo>
                    <a:cubicBezTo>
                      <a:pt x="737525" y="666448"/>
                      <a:pt x="734168" y="669336"/>
                      <a:pt x="730268" y="671286"/>
                    </a:cubicBezTo>
                    <a:cubicBezTo>
                      <a:pt x="726847" y="672997"/>
                      <a:pt x="722565" y="672793"/>
                      <a:pt x="719382" y="674915"/>
                    </a:cubicBezTo>
                    <a:cubicBezTo>
                      <a:pt x="692200" y="693036"/>
                      <a:pt x="723495" y="680800"/>
                      <a:pt x="697611" y="689429"/>
                    </a:cubicBezTo>
                    <a:cubicBezTo>
                      <a:pt x="693982" y="688219"/>
                      <a:pt x="689430" y="688505"/>
                      <a:pt x="686725" y="685800"/>
                    </a:cubicBezTo>
                    <a:cubicBezTo>
                      <a:pt x="684020" y="683096"/>
                      <a:pt x="685064" y="678195"/>
                      <a:pt x="683096" y="674915"/>
                    </a:cubicBezTo>
                    <a:cubicBezTo>
                      <a:pt x="681336" y="671981"/>
                      <a:pt x="678258" y="670076"/>
                      <a:pt x="675839" y="667657"/>
                    </a:cubicBezTo>
                    <a:cubicBezTo>
                      <a:pt x="673903" y="668141"/>
                      <a:pt x="653563" y="672833"/>
                      <a:pt x="650439" y="674915"/>
                    </a:cubicBezTo>
                    <a:cubicBezTo>
                      <a:pt x="646169" y="677761"/>
                      <a:pt x="644317" y="683894"/>
                      <a:pt x="639553" y="685800"/>
                    </a:cubicBezTo>
                    <a:cubicBezTo>
                      <a:pt x="631612" y="688976"/>
                      <a:pt x="622620" y="688219"/>
                      <a:pt x="614153" y="689429"/>
                    </a:cubicBezTo>
                    <a:lnTo>
                      <a:pt x="592382" y="696686"/>
                    </a:lnTo>
                    <a:cubicBezTo>
                      <a:pt x="581122" y="700439"/>
                      <a:pt x="578189" y="700848"/>
                      <a:pt x="566982" y="707572"/>
                    </a:cubicBezTo>
                    <a:cubicBezTo>
                      <a:pt x="559503" y="712059"/>
                      <a:pt x="545211" y="722086"/>
                      <a:pt x="545211" y="722086"/>
                    </a:cubicBezTo>
                    <a:cubicBezTo>
                      <a:pt x="544001" y="725715"/>
                      <a:pt x="544287" y="730267"/>
                      <a:pt x="541582" y="732972"/>
                    </a:cubicBezTo>
                    <a:cubicBezTo>
                      <a:pt x="538877" y="735677"/>
                      <a:pt x="534117" y="734890"/>
                      <a:pt x="530696" y="736600"/>
                    </a:cubicBezTo>
                    <a:cubicBezTo>
                      <a:pt x="526796" y="738550"/>
                      <a:pt x="523711" y="741907"/>
                      <a:pt x="519811" y="743857"/>
                    </a:cubicBezTo>
                    <a:cubicBezTo>
                      <a:pt x="516390" y="745568"/>
                      <a:pt x="512441" y="745979"/>
                      <a:pt x="508925" y="747486"/>
                    </a:cubicBezTo>
                    <a:cubicBezTo>
                      <a:pt x="503953" y="749617"/>
                      <a:pt x="499249" y="752324"/>
                      <a:pt x="494411" y="754743"/>
                    </a:cubicBezTo>
                    <a:cubicBezTo>
                      <a:pt x="484735" y="753534"/>
                      <a:pt x="474722" y="753917"/>
                      <a:pt x="465382" y="751115"/>
                    </a:cubicBezTo>
                    <a:cubicBezTo>
                      <a:pt x="462105" y="750132"/>
                      <a:pt x="460862" y="745910"/>
                      <a:pt x="458125" y="743857"/>
                    </a:cubicBezTo>
                    <a:cubicBezTo>
                      <a:pt x="455961" y="742234"/>
                      <a:pt x="455101" y="722690"/>
                      <a:pt x="454496" y="718457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" name="Freeform 5">
                <a:extLst>
                  <a:ext uri="{FF2B5EF4-FFF2-40B4-BE49-F238E27FC236}">
                    <a16:creationId xmlns:a16="http://schemas.microsoft.com/office/drawing/2014/main" id="{171EF267-E9E9-4715-9592-615D135B5FE3}"/>
                  </a:ext>
                </a:extLst>
              </p:cNvPr>
              <p:cNvSpPr/>
              <p:nvPr/>
            </p:nvSpPr>
            <p:spPr>
              <a:xfrm>
                <a:off x="4950148" y="3166934"/>
                <a:ext cx="1031934" cy="957266"/>
              </a:xfrm>
              <a:custGeom>
                <a:avLst/>
                <a:gdLst>
                  <a:gd name="connsiteX0" fmla="*/ 11675 w 1032134"/>
                  <a:gd name="connsiteY0" fmla="*/ 407037 h 957489"/>
                  <a:gd name="connsiteX1" fmla="*/ 212327 w 1032134"/>
                  <a:gd name="connsiteY1" fmla="*/ 607689 h 957489"/>
                  <a:gd name="connsiteX2" fmla="*/ 14542 w 1032134"/>
                  <a:gd name="connsiteY2" fmla="*/ 825540 h 957489"/>
                  <a:gd name="connsiteX3" fmla="*/ 3076 w 1032134"/>
                  <a:gd name="connsiteY3" fmla="*/ 871403 h 957489"/>
                  <a:gd name="connsiteX4" fmla="*/ 3076 w 1032134"/>
                  <a:gd name="connsiteY4" fmla="*/ 928732 h 957489"/>
                  <a:gd name="connsiteX5" fmla="*/ 8809 w 1032134"/>
                  <a:gd name="connsiteY5" fmla="*/ 937332 h 957489"/>
                  <a:gd name="connsiteX6" fmla="*/ 31740 w 1032134"/>
                  <a:gd name="connsiteY6" fmla="*/ 943065 h 957489"/>
                  <a:gd name="connsiteX7" fmla="*/ 48939 w 1032134"/>
                  <a:gd name="connsiteY7" fmla="*/ 957397 h 957489"/>
                  <a:gd name="connsiteX8" fmla="*/ 63271 w 1032134"/>
                  <a:gd name="connsiteY8" fmla="*/ 954530 h 957489"/>
                  <a:gd name="connsiteX9" fmla="*/ 71871 w 1032134"/>
                  <a:gd name="connsiteY9" fmla="*/ 937332 h 957489"/>
                  <a:gd name="connsiteX10" fmla="*/ 77604 w 1032134"/>
                  <a:gd name="connsiteY10" fmla="*/ 911534 h 957489"/>
                  <a:gd name="connsiteX11" fmla="*/ 86203 w 1032134"/>
                  <a:gd name="connsiteY11" fmla="*/ 902934 h 957489"/>
                  <a:gd name="connsiteX12" fmla="*/ 97669 w 1032134"/>
                  <a:gd name="connsiteY12" fmla="*/ 900068 h 957489"/>
                  <a:gd name="connsiteX13" fmla="*/ 134933 w 1032134"/>
                  <a:gd name="connsiteY13" fmla="*/ 888602 h 957489"/>
                  <a:gd name="connsiteX14" fmla="*/ 152132 w 1032134"/>
                  <a:gd name="connsiteY14" fmla="*/ 882869 h 957489"/>
                  <a:gd name="connsiteX15" fmla="*/ 163598 w 1032134"/>
                  <a:gd name="connsiteY15" fmla="*/ 874270 h 957489"/>
                  <a:gd name="connsiteX16" fmla="*/ 180796 w 1032134"/>
                  <a:gd name="connsiteY16" fmla="*/ 859937 h 957489"/>
                  <a:gd name="connsiteX17" fmla="*/ 195129 w 1032134"/>
                  <a:gd name="connsiteY17" fmla="*/ 857071 h 957489"/>
                  <a:gd name="connsiteX18" fmla="*/ 226660 w 1032134"/>
                  <a:gd name="connsiteY18" fmla="*/ 851338 h 957489"/>
                  <a:gd name="connsiteX19" fmla="*/ 249591 w 1032134"/>
                  <a:gd name="connsiteY19" fmla="*/ 848471 h 957489"/>
                  <a:gd name="connsiteX20" fmla="*/ 252458 w 1032134"/>
                  <a:gd name="connsiteY20" fmla="*/ 868537 h 957489"/>
                  <a:gd name="connsiteX21" fmla="*/ 269656 w 1032134"/>
                  <a:gd name="connsiteY21" fmla="*/ 862804 h 957489"/>
                  <a:gd name="connsiteX22" fmla="*/ 286855 w 1032134"/>
                  <a:gd name="connsiteY22" fmla="*/ 854204 h 957489"/>
                  <a:gd name="connsiteX23" fmla="*/ 309787 w 1032134"/>
                  <a:gd name="connsiteY23" fmla="*/ 834139 h 957489"/>
                  <a:gd name="connsiteX24" fmla="*/ 318386 w 1032134"/>
                  <a:gd name="connsiteY24" fmla="*/ 828406 h 957489"/>
                  <a:gd name="connsiteX25" fmla="*/ 335585 w 1032134"/>
                  <a:gd name="connsiteY25" fmla="*/ 808341 h 957489"/>
                  <a:gd name="connsiteX26" fmla="*/ 344184 w 1032134"/>
                  <a:gd name="connsiteY26" fmla="*/ 802608 h 957489"/>
                  <a:gd name="connsiteX27" fmla="*/ 378582 w 1032134"/>
                  <a:gd name="connsiteY27" fmla="*/ 805475 h 957489"/>
                  <a:gd name="connsiteX28" fmla="*/ 387181 w 1032134"/>
                  <a:gd name="connsiteY28" fmla="*/ 808341 h 957489"/>
                  <a:gd name="connsiteX29" fmla="*/ 473175 w 1032134"/>
                  <a:gd name="connsiteY29" fmla="*/ 802608 h 957489"/>
                  <a:gd name="connsiteX30" fmla="*/ 493240 w 1032134"/>
                  <a:gd name="connsiteY30" fmla="*/ 791142 h 957489"/>
                  <a:gd name="connsiteX31" fmla="*/ 501840 w 1032134"/>
                  <a:gd name="connsiteY31" fmla="*/ 785409 h 957489"/>
                  <a:gd name="connsiteX32" fmla="*/ 527638 w 1032134"/>
                  <a:gd name="connsiteY32" fmla="*/ 773944 h 957489"/>
                  <a:gd name="connsiteX33" fmla="*/ 541970 w 1032134"/>
                  <a:gd name="connsiteY33" fmla="*/ 753878 h 957489"/>
                  <a:gd name="connsiteX34" fmla="*/ 544836 w 1032134"/>
                  <a:gd name="connsiteY34" fmla="*/ 739546 h 957489"/>
                  <a:gd name="connsiteX35" fmla="*/ 547703 w 1032134"/>
                  <a:gd name="connsiteY35" fmla="*/ 702282 h 957489"/>
                  <a:gd name="connsiteX36" fmla="*/ 544836 w 1032134"/>
                  <a:gd name="connsiteY36" fmla="*/ 693683 h 957489"/>
                  <a:gd name="connsiteX37" fmla="*/ 524771 w 1032134"/>
                  <a:gd name="connsiteY37" fmla="*/ 690816 h 957489"/>
                  <a:gd name="connsiteX38" fmla="*/ 519038 w 1032134"/>
                  <a:gd name="connsiteY38" fmla="*/ 673618 h 957489"/>
                  <a:gd name="connsiteX39" fmla="*/ 521905 w 1032134"/>
                  <a:gd name="connsiteY39" fmla="*/ 633487 h 957489"/>
                  <a:gd name="connsiteX40" fmla="*/ 527638 w 1032134"/>
                  <a:gd name="connsiteY40" fmla="*/ 613422 h 957489"/>
                  <a:gd name="connsiteX41" fmla="*/ 496107 w 1032134"/>
                  <a:gd name="connsiteY41" fmla="*/ 584757 h 957489"/>
                  <a:gd name="connsiteX42" fmla="*/ 493240 w 1032134"/>
                  <a:gd name="connsiteY42" fmla="*/ 576158 h 957489"/>
                  <a:gd name="connsiteX43" fmla="*/ 487507 w 1032134"/>
                  <a:gd name="connsiteY43" fmla="*/ 567559 h 957489"/>
                  <a:gd name="connsiteX44" fmla="*/ 476041 w 1032134"/>
                  <a:gd name="connsiteY44" fmla="*/ 541760 h 957489"/>
                  <a:gd name="connsiteX45" fmla="*/ 473175 w 1032134"/>
                  <a:gd name="connsiteY45" fmla="*/ 510229 h 957489"/>
                  <a:gd name="connsiteX46" fmla="*/ 476041 w 1032134"/>
                  <a:gd name="connsiteY46" fmla="*/ 484431 h 957489"/>
                  <a:gd name="connsiteX47" fmla="*/ 487507 w 1032134"/>
                  <a:gd name="connsiteY47" fmla="*/ 478698 h 957489"/>
                  <a:gd name="connsiteX48" fmla="*/ 496107 w 1032134"/>
                  <a:gd name="connsiteY48" fmla="*/ 470099 h 957489"/>
                  <a:gd name="connsiteX49" fmla="*/ 493240 w 1032134"/>
                  <a:gd name="connsiteY49" fmla="*/ 452900 h 957489"/>
                  <a:gd name="connsiteX50" fmla="*/ 427312 w 1032134"/>
                  <a:gd name="connsiteY50" fmla="*/ 447167 h 957489"/>
                  <a:gd name="connsiteX51" fmla="*/ 412979 w 1032134"/>
                  <a:gd name="connsiteY51" fmla="*/ 464366 h 957489"/>
                  <a:gd name="connsiteX52" fmla="*/ 392914 w 1032134"/>
                  <a:gd name="connsiteY52" fmla="*/ 470099 h 957489"/>
                  <a:gd name="connsiteX53" fmla="*/ 378582 w 1032134"/>
                  <a:gd name="connsiteY53" fmla="*/ 467233 h 957489"/>
                  <a:gd name="connsiteX54" fmla="*/ 364250 w 1032134"/>
                  <a:gd name="connsiteY54" fmla="*/ 398438 h 957489"/>
                  <a:gd name="connsiteX55" fmla="*/ 349917 w 1032134"/>
                  <a:gd name="connsiteY55" fmla="*/ 412770 h 957489"/>
                  <a:gd name="connsiteX56" fmla="*/ 347051 w 1032134"/>
                  <a:gd name="connsiteY56" fmla="*/ 421369 h 957489"/>
                  <a:gd name="connsiteX57" fmla="*/ 326986 w 1032134"/>
                  <a:gd name="connsiteY57" fmla="*/ 435702 h 957489"/>
                  <a:gd name="connsiteX58" fmla="*/ 321253 w 1032134"/>
                  <a:gd name="connsiteY58" fmla="*/ 444301 h 957489"/>
                  <a:gd name="connsiteX59" fmla="*/ 292588 w 1032134"/>
                  <a:gd name="connsiteY59" fmla="*/ 461500 h 957489"/>
                  <a:gd name="connsiteX60" fmla="*/ 283989 w 1032134"/>
                  <a:gd name="connsiteY60" fmla="*/ 464366 h 957489"/>
                  <a:gd name="connsiteX61" fmla="*/ 226660 w 1032134"/>
                  <a:gd name="connsiteY61" fmla="*/ 475832 h 957489"/>
                  <a:gd name="connsiteX62" fmla="*/ 218060 w 1032134"/>
                  <a:gd name="connsiteY62" fmla="*/ 478698 h 957489"/>
                  <a:gd name="connsiteX63" fmla="*/ 183663 w 1032134"/>
                  <a:gd name="connsiteY63" fmla="*/ 481565 h 957489"/>
                  <a:gd name="connsiteX64" fmla="*/ 132066 w 1032134"/>
                  <a:gd name="connsiteY64" fmla="*/ 478698 h 957489"/>
                  <a:gd name="connsiteX65" fmla="*/ 123467 w 1032134"/>
                  <a:gd name="connsiteY65" fmla="*/ 475832 h 957489"/>
                  <a:gd name="connsiteX66" fmla="*/ 126334 w 1032134"/>
                  <a:gd name="connsiteY66" fmla="*/ 464366 h 957489"/>
                  <a:gd name="connsiteX67" fmla="*/ 132066 w 1032134"/>
                  <a:gd name="connsiteY67" fmla="*/ 444301 h 957489"/>
                  <a:gd name="connsiteX68" fmla="*/ 129200 w 1032134"/>
                  <a:gd name="connsiteY68" fmla="*/ 421369 h 957489"/>
                  <a:gd name="connsiteX69" fmla="*/ 123467 w 1032134"/>
                  <a:gd name="connsiteY69" fmla="*/ 412770 h 957489"/>
                  <a:gd name="connsiteX70" fmla="*/ 120601 w 1032134"/>
                  <a:gd name="connsiteY70" fmla="*/ 404171 h 957489"/>
                  <a:gd name="connsiteX71" fmla="*/ 123467 w 1032134"/>
                  <a:gd name="connsiteY71" fmla="*/ 332509 h 957489"/>
                  <a:gd name="connsiteX72" fmla="*/ 129200 w 1032134"/>
                  <a:gd name="connsiteY72" fmla="*/ 315310 h 957489"/>
                  <a:gd name="connsiteX73" fmla="*/ 137799 w 1032134"/>
                  <a:gd name="connsiteY73" fmla="*/ 312444 h 957489"/>
                  <a:gd name="connsiteX74" fmla="*/ 143532 w 1032134"/>
                  <a:gd name="connsiteY74" fmla="*/ 303845 h 957489"/>
                  <a:gd name="connsiteX75" fmla="*/ 146399 w 1032134"/>
                  <a:gd name="connsiteY75" fmla="*/ 295245 h 957489"/>
                  <a:gd name="connsiteX76" fmla="*/ 154998 w 1032134"/>
                  <a:gd name="connsiteY76" fmla="*/ 289512 h 957489"/>
                  <a:gd name="connsiteX77" fmla="*/ 166464 w 1032134"/>
                  <a:gd name="connsiteY77" fmla="*/ 263714 h 957489"/>
                  <a:gd name="connsiteX78" fmla="*/ 169330 w 1032134"/>
                  <a:gd name="connsiteY78" fmla="*/ 255115 h 957489"/>
                  <a:gd name="connsiteX79" fmla="*/ 180796 w 1032134"/>
                  <a:gd name="connsiteY79" fmla="*/ 237916 h 957489"/>
                  <a:gd name="connsiteX80" fmla="*/ 189396 w 1032134"/>
                  <a:gd name="connsiteY80" fmla="*/ 217851 h 957489"/>
                  <a:gd name="connsiteX81" fmla="*/ 192262 w 1032134"/>
                  <a:gd name="connsiteY81" fmla="*/ 209251 h 957489"/>
                  <a:gd name="connsiteX82" fmla="*/ 197995 w 1032134"/>
                  <a:gd name="connsiteY82" fmla="*/ 194919 h 957489"/>
                  <a:gd name="connsiteX83" fmla="*/ 203728 w 1032134"/>
                  <a:gd name="connsiteY83" fmla="*/ 177720 h 957489"/>
                  <a:gd name="connsiteX84" fmla="*/ 220927 w 1032134"/>
                  <a:gd name="connsiteY84" fmla="*/ 171987 h 957489"/>
                  <a:gd name="connsiteX85" fmla="*/ 229526 w 1032134"/>
                  <a:gd name="connsiteY85" fmla="*/ 169121 h 957489"/>
                  <a:gd name="connsiteX86" fmla="*/ 238125 w 1032134"/>
                  <a:gd name="connsiteY86" fmla="*/ 163388 h 957489"/>
                  <a:gd name="connsiteX87" fmla="*/ 258191 w 1032134"/>
                  <a:gd name="connsiteY87" fmla="*/ 189186 h 957489"/>
                  <a:gd name="connsiteX88" fmla="*/ 263924 w 1032134"/>
                  <a:gd name="connsiteY88" fmla="*/ 197786 h 957489"/>
                  <a:gd name="connsiteX89" fmla="*/ 266790 w 1032134"/>
                  <a:gd name="connsiteY89" fmla="*/ 206385 h 957489"/>
                  <a:gd name="connsiteX90" fmla="*/ 283989 w 1032134"/>
                  <a:gd name="connsiteY90" fmla="*/ 203518 h 957489"/>
                  <a:gd name="connsiteX91" fmla="*/ 292588 w 1032134"/>
                  <a:gd name="connsiteY91" fmla="*/ 200652 h 957489"/>
                  <a:gd name="connsiteX92" fmla="*/ 304054 w 1032134"/>
                  <a:gd name="connsiteY92" fmla="*/ 197786 h 957489"/>
                  <a:gd name="connsiteX93" fmla="*/ 315520 w 1032134"/>
                  <a:gd name="connsiteY93" fmla="*/ 212118 h 957489"/>
                  <a:gd name="connsiteX94" fmla="*/ 324119 w 1032134"/>
                  <a:gd name="connsiteY94" fmla="*/ 220717 h 957489"/>
                  <a:gd name="connsiteX95" fmla="*/ 329852 w 1032134"/>
                  <a:gd name="connsiteY95" fmla="*/ 229317 h 957489"/>
                  <a:gd name="connsiteX96" fmla="*/ 338451 w 1032134"/>
                  <a:gd name="connsiteY96" fmla="*/ 237916 h 957489"/>
                  <a:gd name="connsiteX97" fmla="*/ 349917 w 1032134"/>
                  <a:gd name="connsiteY97" fmla="*/ 260848 h 957489"/>
                  <a:gd name="connsiteX98" fmla="*/ 347051 w 1032134"/>
                  <a:gd name="connsiteY98" fmla="*/ 269447 h 957489"/>
                  <a:gd name="connsiteX99" fmla="*/ 344184 w 1032134"/>
                  <a:gd name="connsiteY99" fmla="*/ 283779 h 957489"/>
                  <a:gd name="connsiteX100" fmla="*/ 338451 w 1032134"/>
                  <a:gd name="connsiteY100" fmla="*/ 292379 h 957489"/>
                  <a:gd name="connsiteX101" fmla="*/ 378582 w 1032134"/>
                  <a:gd name="connsiteY101" fmla="*/ 292379 h 957489"/>
                  <a:gd name="connsiteX102" fmla="*/ 387181 w 1032134"/>
                  <a:gd name="connsiteY102" fmla="*/ 280913 h 957489"/>
                  <a:gd name="connsiteX103" fmla="*/ 504706 w 1032134"/>
                  <a:gd name="connsiteY103" fmla="*/ 266581 h 957489"/>
                  <a:gd name="connsiteX104" fmla="*/ 521905 w 1032134"/>
                  <a:gd name="connsiteY104" fmla="*/ 269447 h 957489"/>
                  <a:gd name="connsiteX105" fmla="*/ 530504 w 1032134"/>
                  <a:gd name="connsiteY105" fmla="*/ 278046 h 957489"/>
                  <a:gd name="connsiteX106" fmla="*/ 539103 w 1032134"/>
                  <a:gd name="connsiteY106" fmla="*/ 283779 h 957489"/>
                  <a:gd name="connsiteX107" fmla="*/ 559169 w 1032134"/>
                  <a:gd name="connsiteY107" fmla="*/ 298112 h 957489"/>
                  <a:gd name="connsiteX108" fmla="*/ 579234 w 1032134"/>
                  <a:gd name="connsiteY108" fmla="*/ 303845 h 957489"/>
                  <a:gd name="connsiteX109" fmla="*/ 596433 w 1032134"/>
                  <a:gd name="connsiteY109" fmla="*/ 315310 h 957489"/>
                  <a:gd name="connsiteX110" fmla="*/ 605032 w 1032134"/>
                  <a:gd name="connsiteY110" fmla="*/ 321043 h 957489"/>
                  <a:gd name="connsiteX111" fmla="*/ 622231 w 1032134"/>
                  <a:gd name="connsiteY111" fmla="*/ 338242 h 957489"/>
                  <a:gd name="connsiteX112" fmla="*/ 636563 w 1032134"/>
                  <a:gd name="connsiteY112" fmla="*/ 352574 h 957489"/>
                  <a:gd name="connsiteX113" fmla="*/ 648029 w 1032134"/>
                  <a:gd name="connsiteY113" fmla="*/ 369773 h 957489"/>
                  <a:gd name="connsiteX114" fmla="*/ 653762 w 1032134"/>
                  <a:gd name="connsiteY114" fmla="*/ 378372 h 957489"/>
                  <a:gd name="connsiteX115" fmla="*/ 656628 w 1032134"/>
                  <a:gd name="connsiteY115" fmla="*/ 389838 h 957489"/>
                  <a:gd name="connsiteX116" fmla="*/ 662361 w 1032134"/>
                  <a:gd name="connsiteY116" fmla="*/ 401304 h 957489"/>
                  <a:gd name="connsiteX117" fmla="*/ 673827 w 1032134"/>
                  <a:gd name="connsiteY117" fmla="*/ 435702 h 957489"/>
                  <a:gd name="connsiteX118" fmla="*/ 682426 w 1032134"/>
                  <a:gd name="connsiteY118" fmla="*/ 458633 h 957489"/>
                  <a:gd name="connsiteX119" fmla="*/ 693892 w 1032134"/>
                  <a:gd name="connsiteY119" fmla="*/ 481565 h 957489"/>
                  <a:gd name="connsiteX120" fmla="*/ 699625 w 1032134"/>
                  <a:gd name="connsiteY120" fmla="*/ 501630 h 957489"/>
                  <a:gd name="connsiteX121" fmla="*/ 728290 w 1032134"/>
                  <a:gd name="connsiteY121" fmla="*/ 533161 h 957489"/>
                  <a:gd name="connsiteX122" fmla="*/ 736889 w 1032134"/>
                  <a:gd name="connsiteY122" fmla="*/ 536028 h 957489"/>
                  <a:gd name="connsiteX123" fmla="*/ 808550 w 1032134"/>
                  <a:gd name="connsiteY123" fmla="*/ 530295 h 957489"/>
                  <a:gd name="connsiteX124" fmla="*/ 828616 w 1032134"/>
                  <a:gd name="connsiteY124" fmla="*/ 518829 h 957489"/>
                  <a:gd name="connsiteX125" fmla="*/ 834349 w 1032134"/>
                  <a:gd name="connsiteY125" fmla="*/ 510229 h 957489"/>
                  <a:gd name="connsiteX126" fmla="*/ 854414 w 1032134"/>
                  <a:gd name="connsiteY126" fmla="*/ 495897 h 957489"/>
                  <a:gd name="connsiteX127" fmla="*/ 854414 w 1032134"/>
                  <a:gd name="connsiteY127" fmla="*/ 484431 h 957489"/>
                  <a:gd name="connsiteX128" fmla="*/ 868746 w 1032134"/>
                  <a:gd name="connsiteY128" fmla="*/ 404171 h 957489"/>
                  <a:gd name="connsiteX129" fmla="*/ 874479 w 1032134"/>
                  <a:gd name="connsiteY129" fmla="*/ 369773 h 957489"/>
                  <a:gd name="connsiteX130" fmla="*/ 880212 w 1032134"/>
                  <a:gd name="connsiteY130" fmla="*/ 352574 h 957489"/>
                  <a:gd name="connsiteX131" fmla="*/ 897411 w 1032134"/>
                  <a:gd name="connsiteY131" fmla="*/ 338242 h 957489"/>
                  <a:gd name="connsiteX132" fmla="*/ 906010 w 1032134"/>
                  <a:gd name="connsiteY132" fmla="*/ 329643 h 957489"/>
                  <a:gd name="connsiteX133" fmla="*/ 937541 w 1032134"/>
                  <a:gd name="connsiteY133" fmla="*/ 323910 h 957489"/>
                  <a:gd name="connsiteX134" fmla="*/ 986271 w 1032134"/>
                  <a:gd name="connsiteY134" fmla="*/ 318177 h 957489"/>
                  <a:gd name="connsiteX135" fmla="*/ 1000603 w 1032134"/>
                  <a:gd name="connsiteY135" fmla="*/ 315310 h 957489"/>
                  <a:gd name="connsiteX136" fmla="*/ 1006336 w 1032134"/>
                  <a:gd name="connsiteY136" fmla="*/ 306711 h 957489"/>
                  <a:gd name="connsiteX137" fmla="*/ 1014935 w 1032134"/>
                  <a:gd name="connsiteY137" fmla="*/ 298112 h 957489"/>
                  <a:gd name="connsiteX138" fmla="*/ 1023535 w 1032134"/>
                  <a:gd name="connsiteY138" fmla="*/ 286646 h 957489"/>
                  <a:gd name="connsiteX139" fmla="*/ 1032134 w 1032134"/>
                  <a:gd name="connsiteY139" fmla="*/ 283779 h 957489"/>
                  <a:gd name="connsiteX140" fmla="*/ 1029268 w 1032134"/>
                  <a:gd name="connsiteY140" fmla="*/ 272313 h 957489"/>
                  <a:gd name="connsiteX141" fmla="*/ 1017802 w 1032134"/>
                  <a:gd name="connsiteY141" fmla="*/ 257981 h 957489"/>
                  <a:gd name="connsiteX142" fmla="*/ 1014935 w 1032134"/>
                  <a:gd name="connsiteY142" fmla="*/ 229317 h 957489"/>
                  <a:gd name="connsiteX143" fmla="*/ 963339 w 1032134"/>
                  <a:gd name="connsiteY143" fmla="*/ 214984 h 957489"/>
                  <a:gd name="connsiteX144" fmla="*/ 946140 w 1032134"/>
                  <a:gd name="connsiteY144" fmla="*/ 209251 h 957489"/>
                  <a:gd name="connsiteX145" fmla="*/ 940408 w 1032134"/>
                  <a:gd name="connsiteY145" fmla="*/ 200652 h 957489"/>
                  <a:gd name="connsiteX146" fmla="*/ 920342 w 1032134"/>
                  <a:gd name="connsiteY146" fmla="*/ 183453 h 957489"/>
                  <a:gd name="connsiteX147" fmla="*/ 917476 w 1032134"/>
                  <a:gd name="connsiteY147" fmla="*/ 174854 h 957489"/>
                  <a:gd name="connsiteX148" fmla="*/ 903144 w 1032134"/>
                  <a:gd name="connsiteY148" fmla="*/ 157655 h 957489"/>
                  <a:gd name="connsiteX149" fmla="*/ 894544 w 1032134"/>
                  <a:gd name="connsiteY149" fmla="*/ 151922 h 957489"/>
                  <a:gd name="connsiteX150" fmla="*/ 897411 w 1032134"/>
                  <a:gd name="connsiteY150" fmla="*/ 137590 h 957489"/>
                  <a:gd name="connsiteX151" fmla="*/ 911743 w 1032134"/>
                  <a:gd name="connsiteY151" fmla="*/ 140456 h 957489"/>
                  <a:gd name="connsiteX152" fmla="*/ 928942 w 1032134"/>
                  <a:gd name="connsiteY152" fmla="*/ 149056 h 957489"/>
                  <a:gd name="connsiteX153" fmla="*/ 954740 w 1032134"/>
                  <a:gd name="connsiteY153" fmla="*/ 154789 h 957489"/>
                  <a:gd name="connsiteX154" fmla="*/ 966206 w 1032134"/>
                  <a:gd name="connsiteY154" fmla="*/ 160522 h 957489"/>
                  <a:gd name="connsiteX155" fmla="*/ 1020668 w 1032134"/>
                  <a:gd name="connsiteY155" fmla="*/ 154789 h 957489"/>
                  <a:gd name="connsiteX156" fmla="*/ 1029268 w 1032134"/>
                  <a:gd name="connsiteY156" fmla="*/ 149056 h 957489"/>
                  <a:gd name="connsiteX157" fmla="*/ 1026401 w 1032134"/>
                  <a:gd name="connsiteY157" fmla="*/ 131857 h 957489"/>
                  <a:gd name="connsiteX158" fmla="*/ 1020668 w 1032134"/>
                  <a:gd name="connsiteY158" fmla="*/ 111792 h 957489"/>
                  <a:gd name="connsiteX159" fmla="*/ 1012069 w 1032134"/>
                  <a:gd name="connsiteY159" fmla="*/ 103192 h 957489"/>
                  <a:gd name="connsiteX160" fmla="*/ 1000603 w 1032134"/>
                  <a:gd name="connsiteY160" fmla="*/ 97460 h 957489"/>
                  <a:gd name="connsiteX161" fmla="*/ 983404 w 1032134"/>
                  <a:gd name="connsiteY161" fmla="*/ 85994 h 957489"/>
                  <a:gd name="connsiteX162" fmla="*/ 980538 w 1032134"/>
                  <a:gd name="connsiteY162" fmla="*/ 77394 h 957489"/>
                  <a:gd name="connsiteX163" fmla="*/ 977671 w 1032134"/>
                  <a:gd name="connsiteY163" fmla="*/ 60196 h 957489"/>
                  <a:gd name="connsiteX164" fmla="*/ 971939 w 1032134"/>
                  <a:gd name="connsiteY164" fmla="*/ 51596 h 957489"/>
                  <a:gd name="connsiteX165" fmla="*/ 969072 w 1032134"/>
                  <a:gd name="connsiteY165" fmla="*/ 40130 h 957489"/>
                  <a:gd name="connsiteX166" fmla="*/ 960473 w 1032134"/>
                  <a:gd name="connsiteY166" fmla="*/ 37264 h 957489"/>
                  <a:gd name="connsiteX167" fmla="*/ 926075 w 1032134"/>
                  <a:gd name="connsiteY167" fmla="*/ 34397 h 957489"/>
                  <a:gd name="connsiteX168" fmla="*/ 917476 w 1032134"/>
                  <a:gd name="connsiteY168" fmla="*/ 25798 h 957489"/>
                  <a:gd name="connsiteX169" fmla="*/ 906010 w 1032134"/>
                  <a:gd name="connsiteY169" fmla="*/ 8599 h 957489"/>
                  <a:gd name="connsiteX170" fmla="*/ 897411 w 1032134"/>
                  <a:gd name="connsiteY170" fmla="*/ 0 h 957489"/>
                  <a:gd name="connsiteX171" fmla="*/ 885945 w 1032134"/>
                  <a:gd name="connsiteY171" fmla="*/ 2866 h 957489"/>
                  <a:gd name="connsiteX172" fmla="*/ 860147 w 1032134"/>
                  <a:gd name="connsiteY172" fmla="*/ 11466 h 957489"/>
                  <a:gd name="connsiteX173" fmla="*/ 848681 w 1032134"/>
                  <a:gd name="connsiteY173" fmla="*/ 20065 h 957489"/>
                  <a:gd name="connsiteX174" fmla="*/ 840082 w 1032134"/>
                  <a:gd name="connsiteY174" fmla="*/ 25798 h 957489"/>
                  <a:gd name="connsiteX175" fmla="*/ 831482 w 1032134"/>
                  <a:gd name="connsiteY175" fmla="*/ 34397 h 957489"/>
                  <a:gd name="connsiteX176" fmla="*/ 825749 w 1032134"/>
                  <a:gd name="connsiteY176" fmla="*/ 42997 h 957489"/>
                  <a:gd name="connsiteX177" fmla="*/ 811417 w 1032134"/>
                  <a:gd name="connsiteY177" fmla="*/ 45863 h 957489"/>
                  <a:gd name="connsiteX178" fmla="*/ 762687 w 1032134"/>
                  <a:gd name="connsiteY178" fmla="*/ 42997 h 957489"/>
                  <a:gd name="connsiteX179" fmla="*/ 751221 w 1032134"/>
                  <a:gd name="connsiteY179" fmla="*/ 40130 h 957489"/>
                  <a:gd name="connsiteX180" fmla="*/ 742622 w 1032134"/>
                  <a:gd name="connsiteY180" fmla="*/ 34397 h 957489"/>
                  <a:gd name="connsiteX181" fmla="*/ 728290 w 1032134"/>
                  <a:gd name="connsiteY181" fmla="*/ 37264 h 957489"/>
                  <a:gd name="connsiteX182" fmla="*/ 731156 w 1032134"/>
                  <a:gd name="connsiteY182" fmla="*/ 48730 h 957489"/>
                  <a:gd name="connsiteX183" fmla="*/ 742622 w 1032134"/>
                  <a:gd name="connsiteY183" fmla="*/ 74528 h 957489"/>
                  <a:gd name="connsiteX184" fmla="*/ 739755 w 1032134"/>
                  <a:gd name="connsiteY184" fmla="*/ 85994 h 957489"/>
                  <a:gd name="connsiteX185" fmla="*/ 728290 w 1032134"/>
                  <a:gd name="connsiteY185" fmla="*/ 88860 h 957489"/>
                  <a:gd name="connsiteX186" fmla="*/ 696759 w 1032134"/>
                  <a:gd name="connsiteY186" fmla="*/ 85994 h 957489"/>
                  <a:gd name="connsiteX187" fmla="*/ 682426 w 1032134"/>
                  <a:gd name="connsiteY187" fmla="*/ 71661 h 957489"/>
                  <a:gd name="connsiteX188" fmla="*/ 673827 w 1032134"/>
                  <a:gd name="connsiteY188" fmla="*/ 65929 h 957489"/>
                  <a:gd name="connsiteX189" fmla="*/ 656628 w 1032134"/>
                  <a:gd name="connsiteY189" fmla="*/ 54463 h 957489"/>
                  <a:gd name="connsiteX190" fmla="*/ 636563 w 1032134"/>
                  <a:gd name="connsiteY190" fmla="*/ 108925 h 957489"/>
                  <a:gd name="connsiteX191" fmla="*/ 625097 w 1032134"/>
                  <a:gd name="connsiteY191" fmla="*/ 126124 h 957489"/>
                  <a:gd name="connsiteX192" fmla="*/ 622231 w 1032134"/>
                  <a:gd name="connsiteY192" fmla="*/ 134724 h 957489"/>
                  <a:gd name="connsiteX193" fmla="*/ 627964 w 1032134"/>
                  <a:gd name="connsiteY193" fmla="*/ 154789 h 957489"/>
                  <a:gd name="connsiteX194" fmla="*/ 619364 w 1032134"/>
                  <a:gd name="connsiteY194" fmla="*/ 194919 h 957489"/>
                  <a:gd name="connsiteX195" fmla="*/ 610765 w 1032134"/>
                  <a:gd name="connsiteY195" fmla="*/ 200652 h 957489"/>
                  <a:gd name="connsiteX196" fmla="*/ 602166 w 1032134"/>
                  <a:gd name="connsiteY196" fmla="*/ 203518 h 957489"/>
                  <a:gd name="connsiteX197" fmla="*/ 587833 w 1032134"/>
                  <a:gd name="connsiteY197" fmla="*/ 217851 h 957489"/>
                  <a:gd name="connsiteX198" fmla="*/ 562035 w 1032134"/>
                  <a:gd name="connsiteY198" fmla="*/ 240782 h 957489"/>
                  <a:gd name="connsiteX199" fmla="*/ 493240 w 1032134"/>
                  <a:gd name="connsiteY199" fmla="*/ 235050 h 957489"/>
                  <a:gd name="connsiteX200" fmla="*/ 484641 w 1032134"/>
                  <a:gd name="connsiteY200" fmla="*/ 232183 h 957489"/>
                  <a:gd name="connsiteX201" fmla="*/ 476041 w 1032134"/>
                  <a:gd name="connsiteY201" fmla="*/ 226450 h 957489"/>
                  <a:gd name="connsiteX202" fmla="*/ 461709 w 1032134"/>
                  <a:gd name="connsiteY202" fmla="*/ 223584 h 957489"/>
                  <a:gd name="connsiteX203" fmla="*/ 450243 w 1032134"/>
                  <a:gd name="connsiteY203" fmla="*/ 220717 h 957489"/>
                  <a:gd name="connsiteX204" fmla="*/ 438777 w 1032134"/>
                  <a:gd name="connsiteY204" fmla="*/ 214984 h 957489"/>
                  <a:gd name="connsiteX205" fmla="*/ 433045 w 1032134"/>
                  <a:gd name="connsiteY205" fmla="*/ 206385 h 957489"/>
                  <a:gd name="connsiteX206" fmla="*/ 424445 w 1032134"/>
                  <a:gd name="connsiteY206" fmla="*/ 200652 h 957489"/>
                  <a:gd name="connsiteX207" fmla="*/ 404380 w 1032134"/>
                  <a:gd name="connsiteY207" fmla="*/ 177720 h 957489"/>
                  <a:gd name="connsiteX208" fmla="*/ 398647 w 1032134"/>
                  <a:gd name="connsiteY208" fmla="*/ 169121 h 957489"/>
                  <a:gd name="connsiteX209" fmla="*/ 381448 w 1032134"/>
                  <a:gd name="connsiteY209" fmla="*/ 169121 h 957489"/>
                  <a:gd name="connsiteX210" fmla="*/ 358517 w 1032134"/>
                  <a:gd name="connsiteY210" fmla="*/ 171987 h 957489"/>
                  <a:gd name="connsiteX211" fmla="*/ 341318 w 1032134"/>
                  <a:gd name="connsiteY211" fmla="*/ 157655 h 957489"/>
                  <a:gd name="connsiteX212" fmla="*/ 338451 w 1032134"/>
                  <a:gd name="connsiteY212" fmla="*/ 143323 h 957489"/>
                  <a:gd name="connsiteX213" fmla="*/ 329852 w 1032134"/>
                  <a:gd name="connsiteY213" fmla="*/ 126124 h 957489"/>
                  <a:gd name="connsiteX214" fmla="*/ 321253 w 1032134"/>
                  <a:gd name="connsiteY214" fmla="*/ 117525 h 957489"/>
                  <a:gd name="connsiteX215" fmla="*/ 306920 w 1032134"/>
                  <a:gd name="connsiteY215" fmla="*/ 114658 h 957489"/>
                  <a:gd name="connsiteX216" fmla="*/ 298321 w 1032134"/>
                  <a:gd name="connsiteY216" fmla="*/ 108925 h 957489"/>
                  <a:gd name="connsiteX217" fmla="*/ 289722 w 1032134"/>
                  <a:gd name="connsiteY217" fmla="*/ 100326 h 957489"/>
                  <a:gd name="connsiteX218" fmla="*/ 281122 w 1032134"/>
                  <a:gd name="connsiteY218" fmla="*/ 97460 h 957489"/>
                  <a:gd name="connsiteX219" fmla="*/ 261057 w 1032134"/>
                  <a:gd name="connsiteY219" fmla="*/ 88860 h 957489"/>
                  <a:gd name="connsiteX220" fmla="*/ 240992 w 1032134"/>
                  <a:gd name="connsiteY220" fmla="*/ 77394 h 957489"/>
                  <a:gd name="connsiteX221" fmla="*/ 229526 w 1032134"/>
                  <a:gd name="connsiteY221" fmla="*/ 80261 h 957489"/>
                  <a:gd name="connsiteX222" fmla="*/ 226660 w 1032134"/>
                  <a:gd name="connsiteY222" fmla="*/ 88860 h 957489"/>
                  <a:gd name="connsiteX223" fmla="*/ 91936 w 1032134"/>
                  <a:gd name="connsiteY223" fmla="*/ 338242 h 957489"/>
                  <a:gd name="connsiteX224" fmla="*/ 11675 w 1032134"/>
                  <a:gd name="connsiteY224" fmla="*/ 407037 h 95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</a:cxnLst>
                <a:rect l="l" t="t" r="r" b="b"/>
                <a:pathLst>
                  <a:path w="1032134" h="957489">
                    <a:moveTo>
                      <a:pt x="11675" y="407037"/>
                    </a:moveTo>
                    <a:lnTo>
                      <a:pt x="212327" y="607689"/>
                    </a:lnTo>
                    <a:lnTo>
                      <a:pt x="14542" y="825540"/>
                    </a:lnTo>
                    <a:lnTo>
                      <a:pt x="3076" y="871403"/>
                    </a:lnTo>
                    <a:cubicBezTo>
                      <a:pt x="430" y="895212"/>
                      <a:pt x="-2266" y="903804"/>
                      <a:pt x="3076" y="928732"/>
                    </a:cubicBezTo>
                    <a:cubicBezTo>
                      <a:pt x="3798" y="932101"/>
                      <a:pt x="6119" y="935180"/>
                      <a:pt x="8809" y="937332"/>
                    </a:cubicBezTo>
                    <a:cubicBezTo>
                      <a:pt x="11745" y="939681"/>
                      <a:pt x="31030" y="942923"/>
                      <a:pt x="31740" y="943065"/>
                    </a:cubicBezTo>
                    <a:cubicBezTo>
                      <a:pt x="34053" y="945378"/>
                      <a:pt x="44380" y="956827"/>
                      <a:pt x="48939" y="957397"/>
                    </a:cubicBezTo>
                    <a:cubicBezTo>
                      <a:pt x="53773" y="958001"/>
                      <a:pt x="58494" y="955486"/>
                      <a:pt x="63271" y="954530"/>
                    </a:cubicBezTo>
                    <a:cubicBezTo>
                      <a:pt x="70481" y="932906"/>
                      <a:pt x="60753" y="959570"/>
                      <a:pt x="71871" y="937332"/>
                    </a:cubicBezTo>
                    <a:cubicBezTo>
                      <a:pt x="83979" y="913114"/>
                      <a:pt x="59998" y="951146"/>
                      <a:pt x="77604" y="911534"/>
                    </a:cubicBezTo>
                    <a:cubicBezTo>
                      <a:pt x="79250" y="907830"/>
                      <a:pt x="82683" y="904945"/>
                      <a:pt x="86203" y="902934"/>
                    </a:cubicBezTo>
                    <a:cubicBezTo>
                      <a:pt x="89623" y="900979"/>
                      <a:pt x="93847" y="901023"/>
                      <a:pt x="97669" y="900068"/>
                    </a:cubicBezTo>
                    <a:cubicBezTo>
                      <a:pt x="114544" y="883191"/>
                      <a:pt x="98713" y="895393"/>
                      <a:pt x="134933" y="888602"/>
                    </a:cubicBezTo>
                    <a:cubicBezTo>
                      <a:pt x="140873" y="887488"/>
                      <a:pt x="152132" y="882869"/>
                      <a:pt x="152132" y="882869"/>
                    </a:cubicBezTo>
                    <a:cubicBezTo>
                      <a:pt x="155954" y="880003"/>
                      <a:pt x="159971" y="877379"/>
                      <a:pt x="163598" y="874270"/>
                    </a:cubicBezTo>
                    <a:cubicBezTo>
                      <a:pt x="169381" y="869313"/>
                      <a:pt x="173287" y="862753"/>
                      <a:pt x="180796" y="859937"/>
                    </a:cubicBezTo>
                    <a:cubicBezTo>
                      <a:pt x="185358" y="858226"/>
                      <a:pt x="190335" y="857943"/>
                      <a:pt x="195129" y="857071"/>
                    </a:cubicBezTo>
                    <a:cubicBezTo>
                      <a:pt x="235471" y="849736"/>
                      <a:pt x="191254" y="858418"/>
                      <a:pt x="226660" y="851338"/>
                    </a:cubicBezTo>
                    <a:cubicBezTo>
                      <a:pt x="246724" y="837961"/>
                      <a:pt x="240036" y="834139"/>
                      <a:pt x="249591" y="848471"/>
                    </a:cubicBezTo>
                    <a:cubicBezTo>
                      <a:pt x="250547" y="855160"/>
                      <a:pt x="246960" y="864610"/>
                      <a:pt x="252458" y="868537"/>
                    </a:cubicBezTo>
                    <a:cubicBezTo>
                      <a:pt x="257375" y="872049"/>
                      <a:pt x="263923" y="864715"/>
                      <a:pt x="269656" y="862804"/>
                    </a:cubicBezTo>
                    <a:cubicBezTo>
                      <a:pt x="281524" y="858848"/>
                      <a:pt x="275742" y="861613"/>
                      <a:pt x="286855" y="854204"/>
                    </a:cubicBezTo>
                    <a:cubicBezTo>
                      <a:pt x="296410" y="839872"/>
                      <a:pt x="289721" y="847516"/>
                      <a:pt x="309787" y="834139"/>
                    </a:cubicBezTo>
                    <a:cubicBezTo>
                      <a:pt x="312653" y="832228"/>
                      <a:pt x="316319" y="831162"/>
                      <a:pt x="318386" y="828406"/>
                    </a:cubicBezTo>
                    <a:cubicBezTo>
                      <a:pt x="324712" y="819971"/>
                      <a:pt x="327600" y="814995"/>
                      <a:pt x="335585" y="808341"/>
                    </a:cubicBezTo>
                    <a:cubicBezTo>
                      <a:pt x="338231" y="806136"/>
                      <a:pt x="341318" y="804519"/>
                      <a:pt x="344184" y="802608"/>
                    </a:cubicBezTo>
                    <a:cubicBezTo>
                      <a:pt x="355650" y="803564"/>
                      <a:pt x="367177" y="803954"/>
                      <a:pt x="378582" y="805475"/>
                    </a:cubicBezTo>
                    <a:cubicBezTo>
                      <a:pt x="381577" y="805874"/>
                      <a:pt x="384161" y="808433"/>
                      <a:pt x="387181" y="808341"/>
                    </a:cubicBezTo>
                    <a:cubicBezTo>
                      <a:pt x="415896" y="807471"/>
                      <a:pt x="444510" y="804519"/>
                      <a:pt x="473175" y="802608"/>
                    </a:cubicBezTo>
                    <a:cubicBezTo>
                      <a:pt x="500900" y="781816"/>
                      <a:pt x="471355" y="802085"/>
                      <a:pt x="493240" y="791142"/>
                    </a:cubicBezTo>
                    <a:cubicBezTo>
                      <a:pt x="496321" y="789601"/>
                      <a:pt x="498692" y="786808"/>
                      <a:pt x="501840" y="785409"/>
                    </a:cubicBezTo>
                    <a:cubicBezTo>
                      <a:pt x="532546" y="771762"/>
                      <a:pt x="508172" y="786918"/>
                      <a:pt x="527638" y="773944"/>
                    </a:cubicBezTo>
                    <a:cubicBezTo>
                      <a:pt x="528133" y="773284"/>
                      <a:pt x="540922" y="756672"/>
                      <a:pt x="541970" y="753878"/>
                    </a:cubicBezTo>
                    <a:cubicBezTo>
                      <a:pt x="543681" y="749316"/>
                      <a:pt x="543881" y="744323"/>
                      <a:pt x="544836" y="739546"/>
                    </a:cubicBezTo>
                    <a:cubicBezTo>
                      <a:pt x="545792" y="727125"/>
                      <a:pt x="547703" y="714740"/>
                      <a:pt x="547703" y="702282"/>
                    </a:cubicBezTo>
                    <a:cubicBezTo>
                      <a:pt x="547703" y="699261"/>
                      <a:pt x="547538" y="695034"/>
                      <a:pt x="544836" y="693683"/>
                    </a:cubicBezTo>
                    <a:cubicBezTo>
                      <a:pt x="538793" y="690662"/>
                      <a:pt x="531459" y="691772"/>
                      <a:pt x="524771" y="690816"/>
                    </a:cubicBezTo>
                    <a:cubicBezTo>
                      <a:pt x="522860" y="685083"/>
                      <a:pt x="518607" y="679645"/>
                      <a:pt x="519038" y="673618"/>
                    </a:cubicBezTo>
                    <a:cubicBezTo>
                      <a:pt x="519994" y="660241"/>
                      <a:pt x="520424" y="646816"/>
                      <a:pt x="521905" y="633487"/>
                    </a:cubicBezTo>
                    <a:cubicBezTo>
                      <a:pt x="522506" y="628082"/>
                      <a:pt x="525824" y="618862"/>
                      <a:pt x="527638" y="613422"/>
                    </a:cubicBezTo>
                    <a:cubicBezTo>
                      <a:pt x="522685" y="568854"/>
                      <a:pt x="534518" y="598725"/>
                      <a:pt x="496107" y="584757"/>
                    </a:cubicBezTo>
                    <a:cubicBezTo>
                      <a:pt x="493267" y="583724"/>
                      <a:pt x="494591" y="578860"/>
                      <a:pt x="493240" y="576158"/>
                    </a:cubicBezTo>
                    <a:cubicBezTo>
                      <a:pt x="491699" y="573077"/>
                      <a:pt x="489418" y="570425"/>
                      <a:pt x="487507" y="567559"/>
                    </a:cubicBezTo>
                    <a:cubicBezTo>
                      <a:pt x="480685" y="547092"/>
                      <a:pt x="485126" y="555388"/>
                      <a:pt x="476041" y="541760"/>
                    </a:cubicBezTo>
                    <a:cubicBezTo>
                      <a:pt x="475086" y="531250"/>
                      <a:pt x="474668" y="520677"/>
                      <a:pt x="473175" y="510229"/>
                    </a:cubicBezTo>
                    <a:cubicBezTo>
                      <a:pt x="471359" y="497520"/>
                      <a:pt x="463427" y="501250"/>
                      <a:pt x="476041" y="484431"/>
                    </a:cubicBezTo>
                    <a:cubicBezTo>
                      <a:pt x="478605" y="481012"/>
                      <a:pt x="484030" y="481182"/>
                      <a:pt x="487507" y="478698"/>
                    </a:cubicBezTo>
                    <a:cubicBezTo>
                      <a:pt x="490806" y="476342"/>
                      <a:pt x="493240" y="472965"/>
                      <a:pt x="496107" y="470099"/>
                    </a:cubicBezTo>
                    <a:cubicBezTo>
                      <a:pt x="495151" y="464366"/>
                      <a:pt x="495601" y="458211"/>
                      <a:pt x="493240" y="452900"/>
                    </a:cubicBezTo>
                    <a:cubicBezTo>
                      <a:pt x="483138" y="430170"/>
                      <a:pt x="431924" y="446936"/>
                      <a:pt x="427312" y="447167"/>
                    </a:cubicBezTo>
                    <a:cubicBezTo>
                      <a:pt x="423080" y="453515"/>
                      <a:pt x="419603" y="459950"/>
                      <a:pt x="412979" y="464366"/>
                    </a:cubicBezTo>
                    <a:cubicBezTo>
                      <a:pt x="410508" y="466013"/>
                      <a:pt x="394448" y="469716"/>
                      <a:pt x="392914" y="470099"/>
                    </a:cubicBezTo>
                    <a:cubicBezTo>
                      <a:pt x="388137" y="469144"/>
                      <a:pt x="380001" y="471894"/>
                      <a:pt x="378582" y="467233"/>
                    </a:cubicBezTo>
                    <a:cubicBezTo>
                      <a:pt x="354732" y="388870"/>
                      <a:pt x="393317" y="417817"/>
                      <a:pt x="364250" y="398438"/>
                    </a:cubicBezTo>
                    <a:cubicBezTo>
                      <a:pt x="355651" y="404170"/>
                      <a:pt x="354694" y="403216"/>
                      <a:pt x="349917" y="412770"/>
                    </a:cubicBezTo>
                    <a:cubicBezTo>
                      <a:pt x="348566" y="415472"/>
                      <a:pt x="348727" y="418855"/>
                      <a:pt x="347051" y="421369"/>
                    </a:cubicBezTo>
                    <a:cubicBezTo>
                      <a:pt x="341241" y="430085"/>
                      <a:pt x="335953" y="431218"/>
                      <a:pt x="326986" y="435702"/>
                    </a:cubicBezTo>
                    <a:cubicBezTo>
                      <a:pt x="325075" y="438568"/>
                      <a:pt x="323846" y="442033"/>
                      <a:pt x="321253" y="444301"/>
                    </a:cubicBezTo>
                    <a:cubicBezTo>
                      <a:pt x="314732" y="450007"/>
                      <a:pt x="301389" y="457728"/>
                      <a:pt x="292588" y="461500"/>
                    </a:cubicBezTo>
                    <a:cubicBezTo>
                      <a:pt x="289811" y="462690"/>
                      <a:pt x="286855" y="463411"/>
                      <a:pt x="283989" y="464366"/>
                    </a:cubicBezTo>
                    <a:cubicBezTo>
                      <a:pt x="263282" y="485073"/>
                      <a:pt x="281850" y="470314"/>
                      <a:pt x="226660" y="475832"/>
                    </a:cubicBezTo>
                    <a:cubicBezTo>
                      <a:pt x="223653" y="476133"/>
                      <a:pt x="221055" y="478299"/>
                      <a:pt x="218060" y="478698"/>
                    </a:cubicBezTo>
                    <a:cubicBezTo>
                      <a:pt x="206656" y="480219"/>
                      <a:pt x="195129" y="480609"/>
                      <a:pt x="183663" y="481565"/>
                    </a:cubicBezTo>
                    <a:cubicBezTo>
                      <a:pt x="166464" y="480609"/>
                      <a:pt x="149214" y="480331"/>
                      <a:pt x="132066" y="478698"/>
                    </a:cubicBezTo>
                    <a:cubicBezTo>
                      <a:pt x="129058" y="478412"/>
                      <a:pt x="124589" y="478637"/>
                      <a:pt x="123467" y="475832"/>
                    </a:cubicBezTo>
                    <a:cubicBezTo>
                      <a:pt x="122004" y="472174"/>
                      <a:pt x="125252" y="468154"/>
                      <a:pt x="126334" y="464366"/>
                    </a:cubicBezTo>
                    <a:cubicBezTo>
                      <a:pt x="134547" y="435620"/>
                      <a:pt x="123119" y="480095"/>
                      <a:pt x="132066" y="444301"/>
                    </a:cubicBezTo>
                    <a:cubicBezTo>
                      <a:pt x="131111" y="436657"/>
                      <a:pt x="131227" y="428801"/>
                      <a:pt x="129200" y="421369"/>
                    </a:cubicBezTo>
                    <a:cubicBezTo>
                      <a:pt x="128294" y="418045"/>
                      <a:pt x="125008" y="415851"/>
                      <a:pt x="123467" y="412770"/>
                    </a:cubicBezTo>
                    <a:cubicBezTo>
                      <a:pt x="122116" y="410068"/>
                      <a:pt x="121556" y="407037"/>
                      <a:pt x="120601" y="404171"/>
                    </a:cubicBezTo>
                    <a:cubicBezTo>
                      <a:pt x="121556" y="380284"/>
                      <a:pt x="121164" y="356304"/>
                      <a:pt x="123467" y="332509"/>
                    </a:cubicBezTo>
                    <a:cubicBezTo>
                      <a:pt x="124049" y="326494"/>
                      <a:pt x="123467" y="317221"/>
                      <a:pt x="129200" y="315310"/>
                    </a:cubicBezTo>
                    <a:lnTo>
                      <a:pt x="137799" y="312444"/>
                    </a:lnTo>
                    <a:cubicBezTo>
                      <a:pt x="139710" y="309578"/>
                      <a:pt x="141991" y="306926"/>
                      <a:pt x="143532" y="303845"/>
                    </a:cubicBezTo>
                    <a:cubicBezTo>
                      <a:pt x="144883" y="301142"/>
                      <a:pt x="144511" y="297605"/>
                      <a:pt x="146399" y="295245"/>
                    </a:cubicBezTo>
                    <a:cubicBezTo>
                      <a:pt x="148551" y="292555"/>
                      <a:pt x="152132" y="291423"/>
                      <a:pt x="154998" y="289512"/>
                    </a:cubicBezTo>
                    <a:cubicBezTo>
                      <a:pt x="161820" y="269045"/>
                      <a:pt x="157379" y="277341"/>
                      <a:pt x="166464" y="263714"/>
                    </a:cubicBezTo>
                    <a:cubicBezTo>
                      <a:pt x="167419" y="260848"/>
                      <a:pt x="167863" y="257756"/>
                      <a:pt x="169330" y="255115"/>
                    </a:cubicBezTo>
                    <a:cubicBezTo>
                      <a:pt x="172676" y="249092"/>
                      <a:pt x="180796" y="237916"/>
                      <a:pt x="180796" y="237916"/>
                    </a:cubicBezTo>
                    <a:cubicBezTo>
                      <a:pt x="186764" y="214047"/>
                      <a:pt x="179496" y="237651"/>
                      <a:pt x="189396" y="217851"/>
                    </a:cubicBezTo>
                    <a:cubicBezTo>
                      <a:pt x="190747" y="215148"/>
                      <a:pt x="191201" y="212080"/>
                      <a:pt x="192262" y="209251"/>
                    </a:cubicBezTo>
                    <a:cubicBezTo>
                      <a:pt x="194069" y="204433"/>
                      <a:pt x="196237" y="199755"/>
                      <a:pt x="197995" y="194919"/>
                    </a:cubicBezTo>
                    <a:cubicBezTo>
                      <a:pt x="200060" y="189240"/>
                      <a:pt x="197995" y="179631"/>
                      <a:pt x="203728" y="177720"/>
                    </a:cubicBezTo>
                    <a:lnTo>
                      <a:pt x="220927" y="171987"/>
                    </a:lnTo>
                    <a:lnTo>
                      <a:pt x="229526" y="169121"/>
                    </a:lnTo>
                    <a:cubicBezTo>
                      <a:pt x="232392" y="167210"/>
                      <a:pt x="234701" y="163768"/>
                      <a:pt x="238125" y="163388"/>
                    </a:cubicBezTo>
                    <a:cubicBezTo>
                      <a:pt x="264203" y="160491"/>
                      <a:pt x="252905" y="169806"/>
                      <a:pt x="258191" y="189186"/>
                    </a:cubicBezTo>
                    <a:cubicBezTo>
                      <a:pt x="259098" y="192510"/>
                      <a:pt x="262013" y="194919"/>
                      <a:pt x="263924" y="197786"/>
                    </a:cubicBezTo>
                    <a:cubicBezTo>
                      <a:pt x="264879" y="200652"/>
                      <a:pt x="263885" y="205555"/>
                      <a:pt x="266790" y="206385"/>
                    </a:cubicBezTo>
                    <a:cubicBezTo>
                      <a:pt x="272379" y="207981"/>
                      <a:pt x="278315" y="204779"/>
                      <a:pt x="283989" y="203518"/>
                    </a:cubicBezTo>
                    <a:cubicBezTo>
                      <a:pt x="286938" y="202863"/>
                      <a:pt x="289683" y="201482"/>
                      <a:pt x="292588" y="200652"/>
                    </a:cubicBezTo>
                    <a:cubicBezTo>
                      <a:pt x="296376" y="199570"/>
                      <a:pt x="300232" y="198741"/>
                      <a:pt x="304054" y="197786"/>
                    </a:cubicBezTo>
                    <a:cubicBezTo>
                      <a:pt x="323283" y="210604"/>
                      <a:pt x="304444" y="195504"/>
                      <a:pt x="315520" y="212118"/>
                    </a:cubicBezTo>
                    <a:cubicBezTo>
                      <a:pt x="317769" y="215491"/>
                      <a:pt x="321524" y="217603"/>
                      <a:pt x="324119" y="220717"/>
                    </a:cubicBezTo>
                    <a:cubicBezTo>
                      <a:pt x="326325" y="223364"/>
                      <a:pt x="327646" y="226670"/>
                      <a:pt x="329852" y="229317"/>
                    </a:cubicBezTo>
                    <a:cubicBezTo>
                      <a:pt x="332447" y="232431"/>
                      <a:pt x="336019" y="234673"/>
                      <a:pt x="338451" y="237916"/>
                    </a:cubicBezTo>
                    <a:cubicBezTo>
                      <a:pt x="346576" y="248749"/>
                      <a:pt x="346390" y="250265"/>
                      <a:pt x="349917" y="260848"/>
                    </a:cubicBezTo>
                    <a:cubicBezTo>
                      <a:pt x="348962" y="263714"/>
                      <a:pt x="347784" y="266516"/>
                      <a:pt x="347051" y="269447"/>
                    </a:cubicBezTo>
                    <a:cubicBezTo>
                      <a:pt x="345869" y="274174"/>
                      <a:pt x="345895" y="279217"/>
                      <a:pt x="344184" y="283779"/>
                    </a:cubicBezTo>
                    <a:cubicBezTo>
                      <a:pt x="342974" y="287005"/>
                      <a:pt x="340362" y="289512"/>
                      <a:pt x="338451" y="292379"/>
                    </a:cubicBezTo>
                    <a:cubicBezTo>
                      <a:pt x="353250" y="297311"/>
                      <a:pt x="357362" y="299958"/>
                      <a:pt x="378582" y="292379"/>
                    </a:cubicBezTo>
                    <a:cubicBezTo>
                      <a:pt x="383081" y="290772"/>
                      <a:pt x="384315" y="284735"/>
                      <a:pt x="387181" y="280913"/>
                    </a:cubicBezTo>
                    <a:cubicBezTo>
                      <a:pt x="404702" y="228351"/>
                      <a:pt x="386873" y="263559"/>
                      <a:pt x="504706" y="266581"/>
                    </a:cubicBezTo>
                    <a:cubicBezTo>
                      <a:pt x="510439" y="267536"/>
                      <a:pt x="516594" y="267087"/>
                      <a:pt x="521905" y="269447"/>
                    </a:cubicBezTo>
                    <a:cubicBezTo>
                      <a:pt x="525609" y="271093"/>
                      <a:pt x="527390" y="275451"/>
                      <a:pt x="530504" y="278046"/>
                    </a:cubicBezTo>
                    <a:cubicBezTo>
                      <a:pt x="533150" y="280251"/>
                      <a:pt x="536300" y="281777"/>
                      <a:pt x="539103" y="283779"/>
                    </a:cubicBezTo>
                    <a:cubicBezTo>
                      <a:pt x="542137" y="285946"/>
                      <a:pt x="554662" y="295859"/>
                      <a:pt x="559169" y="298112"/>
                    </a:cubicBezTo>
                    <a:cubicBezTo>
                      <a:pt x="563278" y="300167"/>
                      <a:pt x="575565" y="302928"/>
                      <a:pt x="579234" y="303845"/>
                    </a:cubicBezTo>
                    <a:lnTo>
                      <a:pt x="596433" y="315310"/>
                    </a:lnTo>
                    <a:lnTo>
                      <a:pt x="605032" y="321043"/>
                    </a:lnTo>
                    <a:cubicBezTo>
                      <a:pt x="618541" y="341308"/>
                      <a:pt x="600900" y="316912"/>
                      <a:pt x="622231" y="338242"/>
                    </a:cubicBezTo>
                    <a:cubicBezTo>
                      <a:pt x="641344" y="357354"/>
                      <a:pt x="613629" y="337284"/>
                      <a:pt x="636563" y="352574"/>
                    </a:cubicBezTo>
                    <a:lnTo>
                      <a:pt x="648029" y="369773"/>
                    </a:lnTo>
                    <a:lnTo>
                      <a:pt x="653762" y="378372"/>
                    </a:lnTo>
                    <a:cubicBezTo>
                      <a:pt x="654717" y="382194"/>
                      <a:pt x="655245" y="386149"/>
                      <a:pt x="656628" y="389838"/>
                    </a:cubicBezTo>
                    <a:cubicBezTo>
                      <a:pt x="658128" y="393839"/>
                      <a:pt x="661010" y="397250"/>
                      <a:pt x="662361" y="401304"/>
                    </a:cubicBezTo>
                    <a:cubicBezTo>
                      <a:pt x="675900" y="441920"/>
                      <a:pt x="660899" y="409846"/>
                      <a:pt x="673827" y="435702"/>
                    </a:cubicBezTo>
                    <a:cubicBezTo>
                      <a:pt x="681182" y="465124"/>
                      <a:pt x="671186" y="428662"/>
                      <a:pt x="682426" y="458633"/>
                    </a:cubicBezTo>
                    <a:cubicBezTo>
                      <a:pt x="690477" y="480101"/>
                      <a:pt x="678048" y="460439"/>
                      <a:pt x="693892" y="481565"/>
                    </a:cubicBezTo>
                    <a:cubicBezTo>
                      <a:pt x="694566" y="484259"/>
                      <a:pt x="697757" y="498268"/>
                      <a:pt x="699625" y="501630"/>
                    </a:cubicBezTo>
                    <a:cubicBezTo>
                      <a:pt x="706369" y="513769"/>
                      <a:pt x="715428" y="526730"/>
                      <a:pt x="728290" y="533161"/>
                    </a:cubicBezTo>
                    <a:cubicBezTo>
                      <a:pt x="730992" y="534512"/>
                      <a:pt x="734023" y="535072"/>
                      <a:pt x="736889" y="536028"/>
                    </a:cubicBezTo>
                    <a:cubicBezTo>
                      <a:pt x="740741" y="535845"/>
                      <a:pt x="789417" y="537470"/>
                      <a:pt x="808550" y="530295"/>
                    </a:cubicBezTo>
                    <a:cubicBezTo>
                      <a:pt x="816862" y="527178"/>
                      <a:pt x="821488" y="523581"/>
                      <a:pt x="828616" y="518829"/>
                    </a:cubicBezTo>
                    <a:cubicBezTo>
                      <a:pt x="830527" y="515962"/>
                      <a:pt x="831659" y="512381"/>
                      <a:pt x="834349" y="510229"/>
                    </a:cubicBezTo>
                    <a:cubicBezTo>
                      <a:pt x="847079" y="500045"/>
                      <a:pt x="842596" y="519534"/>
                      <a:pt x="854414" y="495897"/>
                    </a:cubicBezTo>
                    <a:cubicBezTo>
                      <a:pt x="856123" y="492478"/>
                      <a:pt x="854414" y="488253"/>
                      <a:pt x="854414" y="484431"/>
                    </a:cubicBezTo>
                    <a:lnTo>
                      <a:pt x="868746" y="404171"/>
                    </a:lnTo>
                    <a:cubicBezTo>
                      <a:pt x="870657" y="392705"/>
                      <a:pt x="871957" y="381120"/>
                      <a:pt x="874479" y="369773"/>
                    </a:cubicBezTo>
                    <a:cubicBezTo>
                      <a:pt x="875790" y="363874"/>
                      <a:pt x="875939" y="356847"/>
                      <a:pt x="880212" y="352574"/>
                    </a:cubicBezTo>
                    <a:cubicBezTo>
                      <a:pt x="905333" y="327453"/>
                      <a:pt x="873467" y="358195"/>
                      <a:pt x="897411" y="338242"/>
                    </a:cubicBezTo>
                    <a:cubicBezTo>
                      <a:pt x="900525" y="335647"/>
                      <a:pt x="902637" y="331892"/>
                      <a:pt x="906010" y="329643"/>
                    </a:cubicBezTo>
                    <a:cubicBezTo>
                      <a:pt x="912152" y="325548"/>
                      <a:pt x="936508" y="324069"/>
                      <a:pt x="937541" y="323910"/>
                    </a:cubicBezTo>
                    <a:cubicBezTo>
                      <a:pt x="979931" y="317388"/>
                      <a:pt x="907399" y="324749"/>
                      <a:pt x="986271" y="318177"/>
                    </a:cubicBezTo>
                    <a:cubicBezTo>
                      <a:pt x="991048" y="317221"/>
                      <a:pt x="996373" y="317727"/>
                      <a:pt x="1000603" y="315310"/>
                    </a:cubicBezTo>
                    <a:cubicBezTo>
                      <a:pt x="1003594" y="313601"/>
                      <a:pt x="1004131" y="309357"/>
                      <a:pt x="1006336" y="306711"/>
                    </a:cubicBezTo>
                    <a:cubicBezTo>
                      <a:pt x="1008931" y="303597"/>
                      <a:pt x="1012297" y="301190"/>
                      <a:pt x="1014935" y="298112"/>
                    </a:cubicBezTo>
                    <a:cubicBezTo>
                      <a:pt x="1018044" y="294485"/>
                      <a:pt x="1019865" y="289705"/>
                      <a:pt x="1023535" y="286646"/>
                    </a:cubicBezTo>
                    <a:cubicBezTo>
                      <a:pt x="1025856" y="284712"/>
                      <a:pt x="1029268" y="284735"/>
                      <a:pt x="1032134" y="283779"/>
                    </a:cubicBezTo>
                    <a:cubicBezTo>
                      <a:pt x="1031179" y="279957"/>
                      <a:pt x="1031453" y="275591"/>
                      <a:pt x="1029268" y="272313"/>
                    </a:cubicBezTo>
                    <a:cubicBezTo>
                      <a:pt x="1011982" y="246385"/>
                      <a:pt x="1027171" y="286093"/>
                      <a:pt x="1017802" y="257981"/>
                    </a:cubicBezTo>
                    <a:cubicBezTo>
                      <a:pt x="1016846" y="248426"/>
                      <a:pt x="1017094" y="238673"/>
                      <a:pt x="1014935" y="229317"/>
                    </a:cubicBezTo>
                    <a:cubicBezTo>
                      <a:pt x="1010269" y="209098"/>
                      <a:pt x="969638" y="215771"/>
                      <a:pt x="963339" y="214984"/>
                    </a:cubicBezTo>
                    <a:cubicBezTo>
                      <a:pt x="957606" y="213073"/>
                      <a:pt x="949492" y="214279"/>
                      <a:pt x="946140" y="209251"/>
                    </a:cubicBezTo>
                    <a:cubicBezTo>
                      <a:pt x="944229" y="206385"/>
                      <a:pt x="942613" y="203298"/>
                      <a:pt x="940408" y="200652"/>
                    </a:cubicBezTo>
                    <a:cubicBezTo>
                      <a:pt x="933756" y="192670"/>
                      <a:pt x="928773" y="189777"/>
                      <a:pt x="920342" y="183453"/>
                    </a:cubicBezTo>
                    <a:cubicBezTo>
                      <a:pt x="919387" y="180587"/>
                      <a:pt x="918827" y="177556"/>
                      <a:pt x="917476" y="174854"/>
                    </a:cubicBezTo>
                    <a:cubicBezTo>
                      <a:pt x="914256" y="168414"/>
                      <a:pt x="908575" y="162181"/>
                      <a:pt x="903144" y="157655"/>
                    </a:cubicBezTo>
                    <a:cubicBezTo>
                      <a:pt x="900497" y="155449"/>
                      <a:pt x="897411" y="153833"/>
                      <a:pt x="894544" y="151922"/>
                    </a:cubicBezTo>
                    <a:cubicBezTo>
                      <a:pt x="895500" y="147145"/>
                      <a:pt x="893357" y="140292"/>
                      <a:pt x="897411" y="137590"/>
                    </a:cubicBezTo>
                    <a:cubicBezTo>
                      <a:pt x="901465" y="134888"/>
                      <a:pt x="907017" y="139274"/>
                      <a:pt x="911743" y="140456"/>
                    </a:cubicBezTo>
                    <a:cubicBezTo>
                      <a:pt x="926149" y="144058"/>
                      <a:pt x="914933" y="142052"/>
                      <a:pt x="928942" y="149056"/>
                    </a:cubicBezTo>
                    <a:cubicBezTo>
                      <a:pt x="935997" y="152583"/>
                      <a:pt x="948138" y="153689"/>
                      <a:pt x="954740" y="154789"/>
                    </a:cubicBezTo>
                    <a:cubicBezTo>
                      <a:pt x="958562" y="156700"/>
                      <a:pt x="961938" y="160309"/>
                      <a:pt x="966206" y="160522"/>
                    </a:cubicBezTo>
                    <a:cubicBezTo>
                      <a:pt x="1000737" y="162248"/>
                      <a:pt x="1000367" y="161555"/>
                      <a:pt x="1020668" y="154789"/>
                    </a:cubicBezTo>
                    <a:cubicBezTo>
                      <a:pt x="1023535" y="152878"/>
                      <a:pt x="1028432" y="152398"/>
                      <a:pt x="1029268" y="149056"/>
                    </a:cubicBezTo>
                    <a:cubicBezTo>
                      <a:pt x="1030678" y="143417"/>
                      <a:pt x="1027541" y="137556"/>
                      <a:pt x="1026401" y="131857"/>
                    </a:cubicBezTo>
                    <a:cubicBezTo>
                      <a:pt x="1026127" y="130488"/>
                      <a:pt x="1022231" y="114137"/>
                      <a:pt x="1020668" y="111792"/>
                    </a:cubicBezTo>
                    <a:cubicBezTo>
                      <a:pt x="1018419" y="108419"/>
                      <a:pt x="1015368" y="105548"/>
                      <a:pt x="1012069" y="103192"/>
                    </a:cubicBezTo>
                    <a:cubicBezTo>
                      <a:pt x="1008592" y="100708"/>
                      <a:pt x="1004267" y="99658"/>
                      <a:pt x="1000603" y="97460"/>
                    </a:cubicBezTo>
                    <a:cubicBezTo>
                      <a:pt x="994695" y="93915"/>
                      <a:pt x="983404" y="85994"/>
                      <a:pt x="983404" y="85994"/>
                    </a:cubicBezTo>
                    <a:cubicBezTo>
                      <a:pt x="982449" y="83127"/>
                      <a:pt x="981194" y="80344"/>
                      <a:pt x="980538" y="77394"/>
                    </a:cubicBezTo>
                    <a:cubicBezTo>
                      <a:pt x="979277" y="71721"/>
                      <a:pt x="979509" y="65710"/>
                      <a:pt x="977671" y="60196"/>
                    </a:cubicBezTo>
                    <a:cubicBezTo>
                      <a:pt x="976582" y="56928"/>
                      <a:pt x="973850" y="54463"/>
                      <a:pt x="971939" y="51596"/>
                    </a:cubicBezTo>
                    <a:cubicBezTo>
                      <a:pt x="970983" y="47774"/>
                      <a:pt x="971533" y="43206"/>
                      <a:pt x="969072" y="40130"/>
                    </a:cubicBezTo>
                    <a:cubicBezTo>
                      <a:pt x="967185" y="37771"/>
                      <a:pt x="963468" y="37663"/>
                      <a:pt x="960473" y="37264"/>
                    </a:cubicBezTo>
                    <a:cubicBezTo>
                      <a:pt x="949068" y="35743"/>
                      <a:pt x="937541" y="35353"/>
                      <a:pt x="926075" y="34397"/>
                    </a:cubicBezTo>
                    <a:cubicBezTo>
                      <a:pt x="923209" y="31531"/>
                      <a:pt x="919965" y="28998"/>
                      <a:pt x="917476" y="25798"/>
                    </a:cubicBezTo>
                    <a:cubicBezTo>
                      <a:pt x="913246" y="20359"/>
                      <a:pt x="910882" y="13471"/>
                      <a:pt x="906010" y="8599"/>
                    </a:cubicBezTo>
                    <a:lnTo>
                      <a:pt x="897411" y="0"/>
                    </a:lnTo>
                    <a:cubicBezTo>
                      <a:pt x="893589" y="955"/>
                      <a:pt x="889710" y="1707"/>
                      <a:pt x="885945" y="2866"/>
                    </a:cubicBezTo>
                    <a:cubicBezTo>
                      <a:pt x="877281" y="5532"/>
                      <a:pt x="860147" y="11466"/>
                      <a:pt x="860147" y="11466"/>
                    </a:cubicBezTo>
                    <a:cubicBezTo>
                      <a:pt x="856325" y="14332"/>
                      <a:pt x="852569" y="17288"/>
                      <a:pt x="848681" y="20065"/>
                    </a:cubicBezTo>
                    <a:cubicBezTo>
                      <a:pt x="845878" y="22067"/>
                      <a:pt x="842729" y="23593"/>
                      <a:pt x="840082" y="25798"/>
                    </a:cubicBezTo>
                    <a:cubicBezTo>
                      <a:pt x="836968" y="28393"/>
                      <a:pt x="834077" y="31283"/>
                      <a:pt x="831482" y="34397"/>
                    </a:cubicBezTo>
                    <a:cubicBezTo>
                      <a:pt x="829276" y="37044"/>
                      <a:pt x="828740" y="41288"/>
                      <a:pt x="825749" y="42997"/>
                    </a:cubicBezTo>
                    <a:cubicBezTo>
                      <a:pt x="821519" y="45414"/>
                      <a:pt x="816194" y="44908"/>
                      <a:pt x="811417" y="45863"/>
                    </a:cubicBezTo>
                    <a:cubicBezTo>
                      <a:pt x="795174" y="44908"/>
                      <a:pt x="778885" y="44540"/>
                      <a:pt x="762687" y="42997"/>
                    </a:cubicBezTo>
                    <a:cubicBezTo>
                      <a:pt x="758765" y="42623"/>
                      <a:pt x="754842" y="41682"/>
                      <a:pt x="751221" y="40130"/>
                    </a:cubicBezTo>
                    <a:cubicBezTo>
                      <a:pt x="748055" y="38773"/>
                      <a:pt x="745488" y="36308"/>
                      <a:pt x="742622" y="34397"/>
                    </a:cubicBezTo>
                    <a:cubicBezTo>
                      <a:pt x="737845" y="35353"/>
                      <a:pt x="731333" y="33460"/>
                      <a:pt x="728290" y="37264"/>
                    </a:cubicBezTo>
                    <a:cubicBezTo>
                      <a:pt x="725829" y="40340"/>
                      <a:pt x="730024" y="44957"/>
                      <a:pt x="731156" y="48730"/>
                    </a:cubicBezTo>
                    <a:cubicBezTo>
                      <a:pt x="736737" y="67336"/>
                      <a:pt x="734244" y="61962"/>
                      <a:pt x="742622" y="74528"/>
                    </a:cubicBezTo>
                    <a:cubicBezTo>
                      <a:pt x="741666" y="78350"/>
                      <a:pt x="742541" y="83208"/>
                      <a:pt x="739755" y="85994"/>
                    </a:cubicBezTo>
                    <a:cubicBezTo>
                      <a:pt x="736970" y="88779"/>
                      <a:pt x="732229" y="88860"/>
                      <a:pt x="728290" y="88860"/>
                    </a:cubicBezTo>
                    <a:cubicBezTo>
                      <a:pt x="717736" y="88860"/>
                      <a:pt x="707269" y="86949"/>
                      <a:pt x="696759" y="85994"/>
                    </a:cubicBezTo>
                    <a:cubicBezTo>
                      <a:pt x="673826" y="70706"/>
                      <a:pt x="701537" y="90772"/>
                      <a:pt x="682426" y="71661"/>
                    </a:cubicBezTo>
                    <a:cubicBezTo>
                      <a:pt x="679990" y="69225"/>
                      <a:pt x="676473" y="68134"/>
                      <a:pt x="673827" y="65929"/>
                    </a:cubicBezTo>
                    <a:cubicBezTo>
                      <a:pt x="659512" y="53999"/>
                      <a:pt x="671742" y="59500"/>
                      <a:pt x="656628" y="54463"/>
                    </a:cubicBezTo>
                    <a:cubicBezTo>
                      <a:pt x="619373" y="60671"/>
                      <a:pt x="648836" y="50012"/>
                      <a:pt x="636563" y="108925"/>
                    </a:cubicBezTo>
                    <a:cubicBezTo>
                      <a:pt x="635158" y="115670"/>
                      <a:pt x="625097" y="126124"/>
                      <a:pt x="625097" y="126124"/>
                    </a:cubicBezTo>
                    <a:cubicBezTo>
                      <a:pt x="624142" y="128991"/>
                      <a:pt x="622231" y="131702"/>
                      <a:pt x="622231" y="134724"/>
                    </a:cubicBezTo>
                    <a:cubicBezTo>
                      <a:pt x="622231" y="138325"/>
                      <a:pt x="626612" y="150733"/>
                      <a:pt x="627964" y="154789"/>
                    </a:cubicBezTo>
                    <a:cubicBezTo>
                      <a:pt x="626560" y="170230"/>
                      <a:pt x="630372" y="183911"/>
                      <a:pt x="619364" y="194919"/>
                    </a:cubicBezTo>
                    <a:cubicBezTo>
                      <a:pt x="616928" y="197355"/>
                      <a:pt x="613846" y="199111"/>
                      <a:pt x="610765" y="200652"/>
                    </a:cubicBezTo>
                    <a:cubicBezTo>
                      <a:pt x="608063" y="202003"/>
                      <a:pt x="605032" y="202563"/>
                      <a:pt x="602166" y="203518"/>
                    </a:cubicBezTo>
                    <a:cubicBezTo>
                      <a:pt x="590353" y="221239"/>
                      <a:pt x="603469" y="203953"/>
                      <a:pt x="587833" y="217851"/>
                    </a:cubicBezTo>
                    <a:cubicBezTo>
                      <a:pt x="558382" y="244029"/>
                      <a:pt x="581551" y="227773"/>
                      <a:pt x="562035" y="240782"/>
                    </a:cubicBezTo>
                    <a:cubicBezTo>
                      <a:pt x="522898" y="238825"/>
                      <a:pt x="518713" y="242328"/>
                      <a:pt x="493240" y="235050"/>
                    </a:cubicBezTo>
                    <a:cubicBezTo>
                      <a:pt x="490335" y="234220"/>
                      <a:pt x="487343" y="233534"/>
                      <a:pt x="484641" y="232183"/>
                    </a:cubicBezTo>
                    <a:cubicBezTo>
                      <a:pt x="481560" y="230642"/>
                      <a:pt x="479267" y="227660"/>
                      <a:pt x="476041" y="226450"/>
                    </a:cubicBezTo>
                    <a:cubicBezTo>
                      <a:pt x="471479" y="224739"/>
                      <a:pt x="466465" y="224641"/>
                      <a:pt x="461709" y="223584"/>
                    </a:cubicBezTo>
                    <a:cubicBezTo>
                      <a:pt x="457863" y="222729"/>
                      <a:pt x="453932" y="222100"/>
                      <a:pt x="450243" y="220717"/>
                    </a:cubicBezTo>
                    <a:cubicBezTo>
                      <a:pt x="446242" y="219217"/>
                      <a:pt x="442599" y="216895"/>
                      <a:pt x="438777" y="214984"/>
                    </a:cubicBezTo>
                    <a:cubicBezTo>
                      <a:pt x="436866" y="212118"/>
                      <a:pt x="435481" y="208821"/>
                      <a:pt x="433045" y="206385"/>
                    </a:cubicBezTo>
                    <a:cubicBezTo>
                      <a:pt x="430609" y="203949"/>
                      <a:pt x="426714" y="203245"/>
                      <a:pt x="424445" y="200652"/>
                    </a:cubicBezTo>
                    <a:cubicBezTo>
                      <a:pt x="401033" y="173896"/>
                      <a:pt x="423729" y="190620"/>
                      <a:pt x="404380" y="177720"/>
                    </a:cubicBezTo>
                    <a:cubicBezTo>
                      <a:pt x="402469" y="174854"/>
                      <a:pt x="401337" y="171273"/>
                      <a:pt x="398647" y="169121"/>
                    </a:cubicBezTo>
                    <a:cubicBezTo>
                      <a:pt x="390863" y="162894"/>
                      <a:pt x="389233" y="167706"/>
                      <a:pt x="381448" y="169121"/>
                    </a:cubicBezTo>
                    <a:cubicBezTo>
                      <a:pt x="373869" y="170499"/>
                      <a:pt x="366161" y="171032"/>
                      <a:pt x="358517" y="171987"/>
                    </a:cubicBezTo>
                    <a:cubicBezTo>
                      <a:pt x="349380" y="167419"/>
                      <a:pt x="345059" y="167630"/>
                      <a:pt x="341318" y="157655"/>
                    </a:cubicBezTo>
                    <a:cubicBezTo>
                      <a:pt x="339607" y="153093"/>
                      <a:pt x="339633" y="148050"/>
                      <a:pt x="338451" y="143323"/>
                    </a:cubicBezTo>
                    <a:cubicBezTo>
                      <a:pt x="336604" y="135935"/>
                      <a:pt x="334857" y="132130"/>
                      <a:pt x="329852" y="126124"/>
                    </a:cubicBezTo>
                    <a:cubicBezTo>
                      <a:pt x="327257" y="123010"/>
                      <a:pt x="324879" y="119338"/>
                      <a:pt x="321253" y="117525"/>
                    </a:cubicBezTo>
                    <a:cubicBezTo>
                      <a:pt x="316895" y="115346"/>
                      <a:pt x="311698" y="115614"/>
                      <a:pt x="306920" y="114658"/>
                    </a:cubicBezTo>
                    <a:cubicBezTo>
                      <a:pt x="304054" y="112747"/>
                      <a:pt x="300967" y="111130"/>
                      <a:pt x="298321" y="108925"/>
                    </a:cubicBezTo>
                    <a:cubicBezTo>
                      <a:pt x="295207" y="106330"/>
                      <a:pt x="293095" y="102574"/>
                      <a:pt x="289722" y="100326"/>
                    </a:cubicBezTo>
                    <a:cubicBezTo>
                      <a:pt x="287208" y="98650"/>
                      <a:pt x="283899" y="98650"/>
                      <a:pt x="281122" y="97460"/>
                    </a:cubicBezTo>
                    <a:cubicBezTo>
                      <a:pt x="256309" y="86827"/>
                      <a:pt x="281236" y="95588"/>
                      <a:pt x="261057" y="88860"/>
                    </a:cubicBezTo>
                    <a:cubicBezTo>
                      <a:pt x="256404" y="85371"/>
                      <a:pt x="248285" y="77394"/>
                      <a:pt x="240992" y="77394"/>
                    </a:cubicBezTo>
                    <a:cubicBezTo>
                      <a:pt x="237052" y="77394"/>
                      <a:pt x="233348" y="79305"/>
                      <a:pt x="229526" y="80261"/>
                    </a:cubicBezTo>
                    <a:lnTo>
                      <a:pt x="226660" y="88860"/>
                    </a:lnTo>
                    <a:lnTo>
                      <a:pt x="91936" y="338242"/>
                    </a:lnTo>
                    <a:lnTo>
                      <a:pt x="11675" y="407037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1" name="Freeform 4">
                <a:extLst>
                  <a:ext uri="{FF2B5EF4-FFF2-40B4-BE49-F238E27FC236}">
                    <a16:creationId xmlns:a16="http://schemas.microsoft.com/office/drawing/2014/main" id="{EE0449FC-DF83-4645-91E5-32805EB1DADF}"/>
                  </a:ext>
                </a:extLst>
              </p:cNvPr>
              <p:cNvSpPr/>
              <p:nvPr/>
            </p:nvSpPr>
            <p:spPr>
              <a:xfrm>
                <a:off x="3792795" y="1825490"/>
                <a:ext cx="1416131" cy="1846271"/>
              </a:xfrm>
              <a:custGeom>
                <a:avLst/>
                <a:gdLst>
                  <a:gd name="connsiteX0" fmla="*/ 317650 w 1415504"/>
                  <a:gd name="connsiteY0" fmla="*/ 0 h 1845998"/>
                  <a:gd name="connsiteX1" fmla="*/ 833613 w 1415504"/>
                  <a:gd name="connsiteY1" fmla="*/ 0 h 1845998"/>
                  <a:gd name="connsiteX2" fmla="*/ 799215 w 1415504"/>
                  <a:gd name="connsiteY2" fmla="*/ 17198 h 1845998"/>
                  <a:gd name="connsiteX3" fmla="*/ 816414 w 1415504"/>
                  <a:gd name="connsiteY3" fmla="*/ 37263 h 1845998"/>
                  <a:gd name="connsiteX4" fmla="*/ 819280 w 1415504"/>
                  <a:gd name="connsiteY4" fmla="*/ 45863 h 1845998"/>
                  <a:gd name="connsiteX5" fmla="*/ 813547 w 1415504"/>
                  <a:gd name="connsiteY5" fmla="*/ 54462 h 1845998"/>
                  <a:gd name="connsiteX6" fmla="*/ 802082 w 1415504"/>
                  <a:gd name="connsiteY6" fmla="*/ 57329 h 1845998"/>
                  <a:gd name="connsiteX7" fmla="*/ 793482 w 1415504"/>
                  <a:gd name="connsiteY7" fmla="*/ 63062 h 1845998"/>
                  <a:gd name="connsiteX8" fmla="*/ 784883 w 1415504"/>
                  <a:gd name="connsiteY8" fmla="*/ 71661 h 1845998"/>
                  <a:gd name="connsiteX9" fmla="*/ 773417 w 1415504"/>
                  <a:gd name="connsiteY9" fmla="*/ 77394 h 1845998"/>
                  <a:gd name="connsiteX10" fmla="*/ 770551 w 1415504"/>
                  <a:gd name="connsiteY10" fmla="*/ 85993 h 1845998"/>
                  <a:gd name="connsiteX11" fmla="*/ 759085 w 1415504"/>
                  <a:gd name="connsiteY11" fmla="*/ 106058 h 1845998"/>
                  <a:gd name="connsiteX12" fmla="*/ 753352 w 1415504"/>
                  <a:gd name="connsiteY12" fmla="*/ 128990 h 1845998"/>
                  <a:gd name="connsiteX13" fmla="*/ 747619 w 1415504"/>
                  <a:gd name="connsiteY13" fmla="*/ 146189 h 1845998"/>
                  <a:gd name="connsiteX14" fmla="*/ 736153 w 1415504"/>
                  <a:gd name="connsiteY14" fmla="*/ 163388 h 1845998"/>
                  <a:gd name="connsiteX15" fmla="*/ 721821 w 1415504"/>
                  <a:gd name="connsiteY15" fmla="*/ 180586 h 1845998"/>
                  <a:gd name="connsiteX16" fmla="*/ 713221 w 1415504"/>
                  <a:gd name="connsiteY16" fmla="*/ 186319 h 1845998"/>
                  <a:gd name="connsiteX17" fmla="*/ 707489 w 1415504"/>
                  <a:gd name="connsiteY17" fmla="*/ 194919 h 1845998"/>
                  <a:gd name="connsiteX18" fmla="*/ 650159 w 1415504"/>
                  <a:gd name="connsiteY18" fmla="*/ 212117 h 1845998"/>
                  <a:gd name="connsiteX19" fmla="*/ 653026 w 1415504"/>
                  <a:gd name="connsiteY19" fmla="*/ 232183 h 1845998"/>
                  <a:gd name="connsiteX20" fmla="*/ 661625 w 1415504"/>
                  <a:gd name="connsiteY20" fmla="*/ 240782 h 1845998"/>
                  <a:gd name="connsiteX21" fmla="*/ 693156 w 1415504"/>
                  <a:gd name="connsiteY21" fmla="*/ 252248 h 1845998"/>
                  <a:gd name="connsiteX22" fmla="*/ 704622 w 1415504"/>
                  <a:gd name="connsiteY22" fmla="*/ 257981 h 1845998"/>
                  <a:gd name="connsiteX23" fmla="*/ 721821 w 1415504"/>
                  <a:gd name="connsiteY23" fmla="*/ 263714 h 1845998"/>
                  <a:gd name="connsiteX24" fmla="*/ 741886 w 1415504"/>
                  <a:gd name="connsiteY24" fmla="*/ 289512 h 1845998"/>
                  <a:gd name="connsiteX25" fmla="*/ 767684 w 1415504"/>
                  <a:gd name="connsiteY25" fmla="*/ 298111 h 1845998"/>
                  <a:gd name="connsiteX26" fmla="*/ 776284 w 1415504"/>
                  <a:gd name="connsiteY26" fmla="*/ 300978 h 1845998"/>
                  <a:gd name="connsiteX27" fmla="*/ 793482 w 1415504"/>
                  <a:gd name="connsiteY27" fmla="*/ 315310 h 1845998"/>
                  <a:gd name="connsiteX28" fmla="*/ 816414 w 1415504"/>
                  <a:gd name="connsiteY28" fmla="*/ 329642 h 1845998"/>
                  <a:gd name="connsiteX29" fmla="*/ 865144 w 1415504"/>
                  <a:gd name="connsiteY29" fmla="*/ 309577 h 1845998"/>
                  <a:gd name="connsiteX30" fmla="*/ 882342 w 1415504"/>
                  <a:gd name="connsiteY30" fmla="*/ 298111 h 1845998"/>
                  <a:gd name="connsiteX31" fmla="*/ 888075 w 1415504"/>
                  <a:gd name="connsiteY31" fmla="*/ 286645 h 1845998"/>
                  <a:gd name="connsiteX32" fmla="*/ 911007 w 1415504"/>
                  <a:gd name="connsiteY32" fmla="*/ 278046 h 1845998"/>
                  <a:gd name="connsiteX33" fmla="*/ 908141 w 1415504"/>
                  <a:gd name="connsiteY33" fmla="*/ 269447 h 1845998"/>
                  <a:gd name="connsiteX34" fmla="*/ 896675 w 1415504"/>
                  <a:gd name="connsiteY34" fmla="*/ 260847 h 1845998"/>
                  <a:gd name="connsiteX35" fmla="*/ 890942 w 1415504"/>
                  <a:gd name="connsiteY35" fmla="*/ 252248 h 1845998"/>
                  <a:gd name="connsiteX36" fmla="*/ 893808 w 1415504"/>
                  <a:gd name="connsiteY36" fmla="*/ 237916 h 1845998"/>
                  <a:gd name="connsiteX37" fmla="*/ 919606 w 1415504"/>
                  <a:gd name="connsiteY37" fmla="*/ 235049 h 1845998"/>
                  <a:gd name="connsiteX38" fmla="*/ 928206 w 1415504"/>
                  <a:gd name="connsiteY38" fmla="*/ 232183 h 1845998"/>
                  <a:gd name="connsiteX39" fmla="*/ 971203 w 1415504"/>
                  <a:gd name="connsiteY39" fmla="*/ 237916 h 1845998"/>
                  <a:gd name="connsiteX40" fmla="*/ 1002734 w 1415504"/>
                  <a:gd name="connsiteY40" fmla="*/ 263714 h 1845998"/>
                  <a:gd name="connsiteX41" fmla="*/ 1028532 w 1415504"/>
                  <a:gd name="connsiteY41" fmla="*/ 283779 h 1845998"/>
                  <a:gd name="connsiteX42" fmla="*/ 1042864 w 1415504"/>
                  <a:gd name="connsiteY42" fmla="*/ 298111 h 1845998"/>
                  <a:gd name="connsiteX43" fmla="*/ 1062929 w 1415504"/>
                  <a:gd name="connsiteY43" fmla="*/ 306711 h 1845998"/>
                  <a:gd name="connsiteX44" fmla="*/ 1108793 w 1415504"/>
                  <a:gd name="connsiteY44" fmla="*/ 300978 h 1845998"/>
                  <a:gd name="connsiteX45" fmla="*/ 1128858 w 1415504"/>
                  <a:gd name="connsiteY45" fmla="*/ 186319 h 1845998"/>
                  <a:gd name="connsiteX46" fmla="*/ 1137457 w 1415504"/>
                  <a:gd name="connsiteY46" fmla="*/ 163388 h 1845998"/>
                  <a:gd name="connsiteX47" fmla="*/ 1177588 w 1415504"/>
                  <a:gd name="connsiteY47" fmla="*/ 166254 h 1845998"/>
                  <a:gd name="connsiteX48" fmla="*/ 1226317 w 1415504"/>
                  <a:gd name="connsiteY48" fmla="*/ 163388 h 1845998"/>
                  <a:gd name="connsiteX49" fmla="*/ 1234917 w 1415504"/>
                  <a:gd name="connsiteY49" fmla="*/ 154788 h 1845998"/>
                  <a:gd name="connsiteX50" fmla="*/ 1246383 w 1415504"/>
                  <a:gd name="connsiteY50" fmla="*/ 140456 h 1845998"/>
                  <a:gd name="connsiteX51" fmla="*/ 1272181 w 1415504"/>
                  <a:gd name="connsiteY51" fmla="*/ 143322 h 1845998"/>
                  <a:gd name="connsiteX52" fmla="*/ 1272181 w 1415504"/>
                  <a:gd name="connsiteY52" fmla="*/ 177720 h 1845998"/>
                  <a:gd name="connsiteX53" fmla="*/ 1263581 w 1415504"/>
                  <a:gd name="connsiteY53" fmla="*/ 189186 h 1845998"/>
                  <a:gd name="connsiteX54" fmla="*/ 1257848 w 1415504"/>
                  <a:gd name="connsiteY54" fmla="*/ 197785 h 1845998"/>
                  <a:gd name="connsiteX55" fmla="*/ 1269314 w 1415504"/>
                  <a:gd name="connsiteY55" fmla="*/ 243648 h 1845998"/>
                  <a:gd name="connsiteX56" fmla="*/ 1277914 w 1415504"/>
                  <a:gd name="connsiteY56" fmla="*/ 246515 h 1845998"/>
                  <a:gd name="connsiteX57" fmla="*/ 1286513 w 1415504"/>
                  <a:gd name="connsiteY57" fmla="*/ 255114 h 1845998"/>
                  <a:gd name="connsiteX58" fmla="*/ 1289379 w 1415504"/>
                  <a:gd name="connsiteY58" fmla="*/ 263714 h 1845998"/>
                  <a:gd name="connsiteX59" fmla="*/ 1295112 w 1415504"/>
                  <a:gd name="connsiteY59" fmla="*/ 286645 h 1845998"/>
                  <a:gd name="connsiteX60" fmla="*/ 1297979 w 1415504"/>
                  <a:gd name="connsiteY60" fmla="*/ 298111 h 1845998"/>
                  <a:gd name="connsiteX61" fmla="*/ 1306578 w 1415504"/>
                  <a:gd name="connsiteY61" fmla="*/ 312443 h 1845998"/>
                  <a:gd name="connsiteX62" fmla="*/ 1303712 w 1415504"/>
                  <a:gd name="connsiteY62" fmla="*/ 332509 h 1845998"/>
                  <a:gd name="connsiteX63" fmla="*/ 1295112 w 1415504"/>
                  <a:gd name="connsiteY63" fmla="*/ 338242 h 1845998"/>
                  <a:gd name="connsiteX64" fmla="*/ 1292246 w 1415504"/>
                  <a:gd name="connsiteY64" fmla="*/ 349707 h 1845998"/>
                  <a:gd name="connsiteX65" fmla="*/ 1272181 w 1415504"/>
                  <a:gd name="connsiteY65" fmla="*/ 375505 h 1845998"/>
                  <a:gd name="connsiteX66" fmla="*/ 1260715 w 1415504"/>
                  <a:gd name="connsiteY66" fmla="*/ 389838 h 1845998"/>
                  <a:gd name="connsiteX67" fmla="*/ 1257848 w 1415504"/>
                  <a:gd name="connsiteY67" fmla="*/ 398437 h 1845998"/>
                  <a:gd name="connsiteX68" fmla="*/ 1252116 w 1415504"/>
                  <a:gd name="connsiteY68" fmla="*/ 407037 h 1845998"/>
                  <a:gd name="connsiteX69" fmla="*/ 1240650 w 1415504"/>
                  <a:gd name="connsiteY69" fmla="*/ 424235 h 1845998"/>
                  <a:gd name="connsiteX70" fmla="*/ 1234917 w 1415504"/>
                  <a:gd name="connsiteY70" fmla="*/ 441434 h 1845998"/>
                  <a:gd name="connsiteX71" fmla="*/ 1209119 w 1415504"/>
                  <a:gd name="connsiteY71" fmla="*/ 464366 h 1845998"/>
                  <a:gd name="connsiteX72" fmla="*/ 1206252 w 1415504"/>
                  <a:gd name="connsiteY72" fmla="*/ 478698 h 1845998"/>
                  <a:gd name="connsiteX73" fmla="*/ 1203386 w 1415504"/>
                  <a:gd name="connsiteY73" fmla="*/ 487297 h 1845998"/>
                  <a:gd name="connsiteX74" fmla="*/ 1206252 w 1415504"/>
                  <a:gd name="connsiteY74" fmla="*/ 561825 h 1845998"/>
                  <a:gd name="connsiteX75" fmla="*/ 1217718 w 1415504"/>
                  <a:gd name="connsiteY75" fmla="*/ 576158 h 1845998"/>
                  <a:gd name="connsiteX76" fmla="*/ 1232050 w 1415504"/>
                  <a:gd name="connsiteY76" fmla="*/ 587623 h 1845998"/>
                  <a:gd name="connsiteX77" fmla="*/ 1240650 w 1415504"/>
                  <a:gd name="connsiteY77" fmla="*/ 596223 h 1845998"/>
                  <a:gd name="connsiteX78" fmla="*/ 1257848 w 1415504"/>
                  <a:gd name="connsiteY78" fmla="*/ 604822 h 1845998"/>
                  <a:gd name="connsiteX79" fmla="*/ 1280780 w 1415504"/>
                  <a:gd name="connsiteY79" fmla="*/ 613421 h 1845998"/>
                  <a:gd name="connsiteX80" fmla="*/ 1303712 w 1415504"/>
                  <a:gd name="connsiteY80" fmla="*/ 624887 h 1845998"/>
                  <a:gd name="connsiteX81" fmla="*/ 1312311 w 1415504"/>
                  <a:gd name="connsiteY81" fmla="*/ 630620 h 1845998"/>
                  <a:gd name="connsiteX82" fmla="*/ 1340976 w 1415504"/>
                  <a:gd name="connsiteY82" fmla="*/ 639220 h 1845998"/>
                  <a:gd name="connsiteX83" fmla="*/ 1349575 w 1415504"/>
                  <a:gd name="connsiteY83" fmla="*/ 642086 h 1845998"/>
                  <a:gd name="connsiteX84" fmla="*/ 1363907 w 1415504"/>
                  <a:gd name="connsiteY84" fmla="*/ 644953 h 1845998"/>
                  <a:gd name="connsiteX85" fmla="*/ 1378240 w 1415504"/>
                  <a:gd name="connsiteY85" fmla="*/ 650685 h 1845998"/>
                  <a:gd name="connsiteX86" fmla="*/ 1398305 w 1415504"/>
                  <a:gd name="connsiteY86" fmla="*/ 662151 h 1845998"/>
                  <a:gd name="connsiteX87" fmla="*/ 1415504 w 1415504"/>
                  <a:gd name="connsiteY87" fmla="*/ 676484 h 1845998"/>
                  <a:gd name="connsiteX88" fmla="*/ 1412637 w 1415504"/>
                  <a:gd name="connsiteY88" fmla="*/ 708015 h 1845998"/>
                  <a:gd name="connsiteX89" fmla="*/ 1406904 w 1415504"/>
                  <a:gd name="connsiteY89" fmla="*/ 716614 h 1845998"/>
                  <a:gd name="connsiteX90" fmla="*/ 1404038 w 1415504"/>
                  <a:gd name="connsiteY90" fmla="*/ 742412 h 1845998"/>
                  <a:gd name="connsiteX91" fmla="*/ 1401171 w 1415504"/>
                  <a:gd name="connsiteY91" fmla="*/ 756744 h 1845998"/>
                  <a:gd name="connsiteX92" fmla="*/ 1404038 w 1415504"/>
                  <a:gd name="connsiteY92" fmla="*/ 819806 h 1845998"/>
                  <a:gd name="connsiteX93" fmla="*/ 1406904 w 1415504"/>
                  <a:gd name="connsiteY93" fmla="*/ 828406 h 1845998"/>
                  <a:gd name="connsiteX94" fmla="*/ 1409771 w 1415504"/>
                  <a:gd name="connsiteY94" fmla="*/ 848471 h 1845998"/>
                  <a:gd name="connsiteX95" fmla="*/ 1406904 w 1415504"/>
                  <a:gd name="connsiteY95" fmla="*/ 865670 h 1845998"/>
                  <a:gd name="connsiteX96" fmla="*/ 1343842 w 1415504"/>
                  <a:gd name="connsiteY96" fmla="*/ 857070 h 1845998"/>
                  <a:gd name="connsiteX97" fmla="*/ 1289379 w 1415504"/>
                  <a:gd name="connsiteY97" fmla="*/ 851337 h 1845998"/>
                  <a:gd name="connsiteX98" fmla="*/ 1209119 w 1415504"/>
                  <a:gd name="connsiteY98" fmla="*/ 854204 h 1845998"/>
                  <a:gd name="connsiteX99" fmla="*/ 1180454 w 1415504"/>
                  <a:gd name="connsiteY99" fmla="*/ 865670 h 1845998"/>
                  <a:gd name="connsiteX100" fmla="*/ 1171855 w 1415504"/>
                  <a:gd name="connsiteY100" fmla="*/ 868536 h 1845998"/>
                  <a:gd name="connsiteX101" fmla="*/ 1157522 w 1415504"/>
                  <a:gd name="connsiteY101" fmla="*/ 865670 h 1845998"/>
                  <a:gd name="connsiteX102" fmla="*/ 1131724 w 1415504"/>
                  <a:gd name="connsiteY102" fmla="*/ 857070 h 1845998"/>
                  <a:gd name="connsiteX103" fmla="*/ 1123125 w 1415504"/>
                  <a:gd name="connsiteY103" fmla="*/ 854204 h 1845998"/>
                  <a:gd name="connsiteX104" fmla="*/ 1105926 w 1415504"/>
                  <a:gd name="connsiteY104" fmla="*/ 851337 h 1845998"/>
                  <a:gd name="connsiteX105" fmla="*/ 1097327 w 1415504"/>
                  <a:gd name="connsiteY105" fmla="*/ 845605 h 1845998"/>
                  <a:gd name="connsiteX106" fmla="*/ 1088727 w 1415504"/>
                  <a:gd name="connsiteY106" fmla="*/ 842738 h 1845998"/>
                  <a:gd name="connsiteX107" fmla="*/ 991268 w 1415504"/>
                  <a:gd name="connsiteY107" fmla="*/ 845605 h 1845998"/>
                  <a:gd name="connsiteX108" fmla="*/ 971203 w 1415504"/>
                  <a:gd name="connsiteY108" fmla="*/ 851337 h 1845998"/>
                  <a:gd name="connsiteX109" fmla="*/ 962603 w 1415504"/>
                  <a:gd name="connsiteY109" fmla="*/ 857070 h 1845998"/>
                  <a:gd name="connsiteX110" fmla="*/ 954004 w 1415504"/>
                  <a:gd name="connsiteY110" fmla="*/ 865670 h 1845998"/>
                  <a:gd name="connsiteX111" fmla="*/ 890942 w 1415504"/>
                  <a:gd name="connsiteY111" fmla="*/ 874269 h 1845998"/>
                  <a:gd name="connsiteX112" fmla="*/ 882342 w 1415504"/>
                  <a:gd name="connsiteY112" fmla="*/ 880002 h 1845998"/>
                  <a:gd name="connsiteX113" fmla="*/ 870877 w 1415504"/>
                  <a:gd name="connsiteY113" fmla="*/ 882869 h 1845998"/>
                  <a:gd name="connsiteX114" fmla="*/ 865144 w 1415504"/>
                  <a:gd name="connsiteY114" fmla="*/ 891468 h 1845998"/>
                  <a:gd name="connsiteX115" fmla="*/ 868010 w 1415504"/>
                  <a:gd name="connsiteY115" fmla="*/ 905800 h 1845998"/>
                  <a:gd name="connsiteX116" fmla="*/ 876610 w 1415504"/>
                  <a:gd name="connsiteY116" fmla="*/ 911533 h 1845998"/>
                  <a:gd name="connsiteX117" fmla="*/ 902408 w 1415504"/>
                  <a:gd name="connsiteY117" fmla="*/ 931598 h 1845998"/>
                  <a:gd name="connsiteX118" fmla="*/ 908141 w 1415504"/>
                  <a:gd name="connsiteY118" fmla="*/ 943064 h 1845998"/>
                  <a:gd name="connsiteX119" fmla="*/ 916740 w 1415504"/>
                  <a:gd name="connsiteY119" fmla="*/ 948797 h 1845998"/>
                  <a:gd name="connsiteX120" fmla="*/ 925339 w 1415504"/>
                  <a:gd name="connsiteY120" fmla="*/ 957396 h 1845998"/>
                  <a:gd name="connsiteX121" fmla="*/ 945405 w 1415504"/>
                  <a:gd name="connsiteY121" fmla="*/ 986061 h 1845998"/>
                  <a:gd name="connsiteX122" fmla="*/ 951137 w 1415504"/>
                  <a:gd name="connsiteY122" fmla="*/ 994660 h 1845998"/>
                  <a:gd name="connsiteX123" fmla="*/ 956870 w 1415504"/>
                  <a:gd name="connsiteY123" fmla="*/ 1008993 h 1845998"/>
                  <a:gd name="connsiteX124" fmla="*/ 954004 w 1415504"/>
                  <a:gd name="connsiteY124" fmla="*/ 1031924 h 1845998"/>
                  <a:gd name="connsiteX125" fmla="*/ 945405 w 1415504"/>
                  <a:gd name="connsiteY125" fmla="*/ 1037657 h 1845998"/>
                  <a:gd name="connsiteX126" fmla="*/ 942538 w 1415504"/>
                  <a:gd name="connsiteY126" fmla="*/ 1046257 h 1845998"/>
                  <a:gd name="connsiteX127" fmla="*/ 936805 w 1415504"/>
                  <a:gd name="connsiteY127" fmla="*/ 1054856 h 1845998"/>
                  <a:gd name="connsiteX128" fmla="*/ 942538 w 1415504"/>
                  <a:gd name="connsiteY128" fmla="*/ 1089253 h 1845998"/>
                  <a:gd name="connsiteX129" fmla="*/ 954004 w 1415504"/>
                  <a:gd name="connsiteY129" fmla="*/ 1106452 h 1845998"/>
                  <a:gd name="connsiteX130" fmla="*/ 962603 w 1415504"/>
                  <a:gd name="connsiteY130" fmla="*/ 1112185 h 1845998"/>
                  <a:gd name="connsiteX131" fmla="*/ 971203 w 1415504"/>
                  <a:gd name="connsiteY131" fmla="*/ 1129384 h 1845998"/>
                  <a:gd name="connsiteX132" fmla="*/ 979802 w 1415504"/>
                  <a:gd name="connsiteY132" fmla="*/ 1135117 h 1845998"/>
                  <a:gd name="connsiteX133" fmla="*/ 1031398 w 1415504"/>
                  <a:gd name="connsiteY133" fmla="*/ 1146583 h 1845998"/>
                  <a:gd name="connsiteX134" fmla="*/ 1045731 w 1415504"/>
                  <a:gd name="connsiteY134" fmla="*/ 1149449 h 1845998"/>
                  <a:gd name="connsiteX135" fmla="*/ 1054330 w 1415504"/>
                  <a:gd name="connsiteY135" fmla="*/ 1158048 h 1845998"/>
                  <a:gd name="connsiteX136" fmla="*/ 1062929 w 1415504"/>
                  <a:gd name="connsiteY136" fmla="*/ 1163781 h 1845998"/>
                  <a:gd name="connsiteX137" fmla="*/ 1065796 w 1415504"/>
                  <a:gd name="connsiteY137" fmla="*/ 1172381 h 1845998"/>
                  <a:gd name="connsiteX138" fmla="*/ 1057196 w 1415504"/>
                  <a:gd name="connsiteY138" fmla="*/ 1180980 h 1845998"/>
                  <a:gd name="connsiteX139" fmla="*/ 1048597 w 1415504"/>
                  <a:gd name="connsiteY139" fmla="*/ 1186713 h 1845998"/>
                  <a:gd name="connsiteX140" fmla="*/ 1042864 w 1415504"/>
                  <a:gd name="connsiteY140" fmla="*/ 1206778 h 1845998"/>
                  <a:gd name="connsiteX141" fmla="*/ 1037131 w 1415504"/>
                  <a:gd name="connsiteY141" fmla="*/ 1223977 h 1845998"/>
                  <a:gd name="connsiteX142" fmla="*/ 1034265 w 1415504"/>
                  <a:gd name="connsiteY142" fmla="*/ 1232576 h 1845998"/>
                  <a:gd name="connsiteX143" fmla="*/ 1031398 w 1415504"/>
                  <a:gd name="connsiteY143" fmla="*/ 1269840 h 1845998"/>
                  <a:gd name="connsiteX144" fmla="*/ 1022799 w 1415504"/>
                  <a:gd name="connsiteY144" fmla="*/ 1278440 h 1845998"/>
                  <a:gd name="connsiteX145" fmla="*/ 1017066 w 1415504"/>
                  <a:gd name="connsiteY145" fmla="*/ 1287039 h 1845998"/>
                  <a:gd name="connsiteX146" fmla="*/ 1019932 w 1415504"/>
                  <a:gd name="connsiteY146" fmla="*/ 1309971 h 1845998"/>
                  <a:gd name="connsiteX147" fmla="*/ 1025665 w 1415504"/>
                  <a:gd name="connsiteY147" fmla="*/ 1321437 h 1845998"/>
                  <a:gd name="connsiteX148" fmla="*/ 1028532 w 1415504"/>
                  <a:gd name="connsiteY148" fmla="*/ 1330036 h 1845998"/>
                  <a:gd name="connsiteX149" fmla="*/ 1031398 w 1415504"/>
                  <a:gd name="connsiteY149" fmla="*/ 1341502 h 1845998"/>
                  <a:gd name="connsiteX150" fmla="*/ 1039998 w 1415504"/>
                  <a:gd name="connsiteY150" fmla="*/ 1350101 h 1845998"/>
                  <a:gd name="connsiteX151" fmla="*/ 1045731 w 1415504"/>
                  <a:gd name="connsiteY151" fmla="*/ 1367300 h 1845998"/>
                  <a:gd name="connsiteX152" fmla="*/ 1060063 w 1415504"/>
                  <a:gd name="connsiteY152" fmla="*/ 1384499 h 1845998"/>
                  <a:gd name="connsiteX153" fmla="*/ 1065796 w 1415504"/>
                  <a:gd name="connsiteY153" fmla="*/ 1395964 h 1845998"/>
                  <a:gd name="connsiteX154" fmla="*/ 1082995 w 1415504"/>
                  <a:gd name="connsiteY154" fmla="*/ 1404564 h 1845998"/>
                  <a:gd name="connsiteX155" fmla="*/ 1100193 w 1415504"/>
                  <a:gd name="connsiteY155" fmla="*/ 1413163 h 1845998"/>
                  <a:gd name="connsiteX156" fmla="*/ 1194786 w 1415504"/>
                  <a:gd name="connsiteY156" fmla="*/ 1418896 h 1845998"/>
                  <a:gd name="connsiteX157" fmla="*/ 1203386 w 1415504"/>
                  <a:gd name="connsiteY157" fmla="*/ 1424629 h 1845998"/>
                  <a:gd name="connsiteX158" fmla="*/ 1223451 w 1415504"/>
                  <a:gd name="connsiteY158" fmla="*/ 1438961 h 1845998"/>
                  <a:gd name="connsiteX159" fmla="*/ 1229184 w 1415504"/>
                  <a:gd name="connsiteY159" fmla="*/ 1447561 h 1845998"/>
                  <a:gd name="connsiteX160" fmla="*/ 1237783 w 1415504"/>
                  <a:gd name="connsiteY160" fmla="*/ 1450427 h 1845998"/>
                  <a:gd name="connsiteX161" fmla="*/ 1246383 w 1415504"/>
                  <a:gd name="connsiteY161" fmla="*/ 1456160 h 1845998"/>
                  <a:gd name="connsiteX162" fmla="*/ 1257848 w 1415504"/>
                  <a:gd name="connsiteY162" fmla="*/ 1467626 h 1845998"/>
                  <a:gd name="connsiteX163" fmla="*/ 1260715 w 1415504"/>
                  <a:gd name="connsiteY163" fmla="*/ 1476225 h 1845998"/>
                  <a:gd name="connsiteX164" fmla="*/ 1257848 w 1415504"/>
                  <a:gd name="connsiteY164" fmla="*/ 1502023 h 1845998"/>
                  <a:gd name="connsiteX165" fmla="*/ 1254982 w 1415504"/>
                  <a:gd name="connsiteY165" fmla="*/ 1510623 h 1845998"/>
                  <a:gd name="connsiteX166" fmla="*/ 1246383 w 1415504"/>
                  <a:gd name="connsiteY166" fmla="*/ 1539287 h 1845998"/>
                  <a:gd name="connsiteX167" fmla="*/ 1237783 w 1415504"/>
                  <a:gd name="connsiteY167" fmla="*/ 1542154 h 1845998"/>
                  <a:gd name="connsiteX168" fmla="*/ 1209119 w 1415504"/>
                  <a:gd name="connsiteY168" fmla="*/ 1545020 h 1845998"/>
                  <a:gd name="connsiteX169" fmla="*/ 1206252 w 1415504"/>
                  <a:gd name="connsiteY169" fmla="*/ 1553620 h 1845998"/>
                  <a:gd name="connsiteX170" fmla="*/ 1217718 w 1415504"/>
                  <a:gd name="connsiteY170" fmla="*/ 1570818 h 1845998"/>
                  <a:gd name="connsiteX171" fmla="*/ 1223451 w 1415504"/>
                  <a:gd name="connsiteY171" fmla="*/ 1590884 h 1845998"/>
                  <a:gd name="connsiteX172" fmla="*/ 1214852 w 1415504"/>
                  <a:gd name="connsiteY172" fmla="*/ 1608082 h 1845998"/>
                  <a:gd name="connsiteX173" fmla="*/ 1211985 w 1415504"/>
                  <a:gd name="connsiteY173" fmla="*/ 1616682 h 1845998"/>
                  <a:gd name="connsiteX174" fmla="*/ 1220584 w 1415504"/>
                  <a:gd name="connsiteY174" fmla="*/ 1651079 h 1845998"/>
                  <a:gd name="connsiteX175" fmla="*/ 1229184 w 1415504"/>
                  <a:gd name="connsiteY175" fmla="*/ 1653946 h 1845998"/>
                  <a:gd name="connsiteX176" fmla="*/ 1240650 w 1415504"/>
                  <a:gd name="connsiteY176" fmla="*/ 1671144 h 1845998"/>
                  <a:gd name="connsiteX177" fmla="*/ 1237783 w 1415504"/>
                  <a:gd name="connsiteY177" fmla="*/ 1708408 h 1845998"/>
                  <a:gd name="connsiteX178" fmla="*/ 1232050 w 1415504"/>
                  <a:gd name="connsiteY178" fmla="*/ 1717008 h 1845998"/>
                  <a:gd name="connsiteX179" fmla="*/ 1223451 w 1415504"/>
                  <a:gd name="connsiteY179" fmla="*/ 1725607 h 1845998"/>
                  <a:gd name="connsiteX180" fmla="*/ 1203386 w 1415504"/>
                  <a:gd name="connsiteY180" fmla="*/ 1737073 h 1845998"/>
                  <a:gd name="connsiteX181" fmla="*/ 1189053 w 1415504"/>
                  <a:gd name="connsiteY181" fmla="*/ 1757138 h 1845998"/>
                  <a:gd name="connsiteX182" fmla="*/ 1186187 w 1415504"/>
                  <a:gd name="connsiteY182" fmla="*/ 1765737 h 1845998"/>
                  <a:gd name="connsiteX183" fmla="*/ 1128858 w 1415504"/>
                  <a:gd name="connsiteY183" fmla="*/ 1705542 h 1845998"/>
                  <a:gd name="connsiteX184" fmla="*/ 985535 w 1415504"/>
                  <a:gd name="connsiteY184" fmla="*/ 1845998 h 1845998"/>
                  <a:gd name="connsiteX185" fmla="*/ 936805 w 1415504"/>
                  <a:gd name="connsiteY185" fmla="*/ 1765737 h 1845998"/>
                  <a:gd name="connsiteX186" fmla="*/ 879476 w 1415504"/>
                  <a:gd name="connsiteY186" fmla="*/ 1768604 h 1845998"/>
                  <a:gd name="connsiteX187" fmla="*/ 862277 w 1415504"/>
                  <a:gd name="connsiteY187" fmla="*/ 1762871 h 1845998"/>
                  <a:gd name="connsiteX188" fmla="*/ 853678 w 1415504"/>
                  <a:gd name="connsiteY188" fmla="*/ 1757138 h 1845998"/>
                  <a:gd name="connsiteX189" fmla="*/ 822147 w 1415504"/>
                  <a:gd name="connsiteY189" fmla="*/ 1751405 h 1845998"/>
                  <a:gd name="connsiteX190" fmla="*/ 807815 w 1415504"/>
                  <a:gd name="connsiteY190" fmla="*/ 1745672 h 1845998"/>
                  <a:gd name="connsiteX191" fmla="*/ 784883 w 1415504"/>
                  <a:gd name="connsiteY191" fmla="*/ 1742806 h 1845998"/>
                  <a:gd name="connsiteX192" fmla="*/ 773417 w 1415504"/>
                  <a:gd name="connsiteY192" fmla="*/ 1739939 h 1845998"/>
                  <a:gd name="connsiteX193" fmla="*/ 767684 w 1415504"/>
                  <a:gd name="connsiteY193" fmla="*/ 1731340 h 1845998"/>
                  <a:gd name="connsiteX194" fmla="*/ 761951 w 1415504"/>
                  <a:gd name="connsiteY194" fmla="*/ 1702675 h 1845998"/>
                  <a:gd name="connsiteX195" fmla="*/ 764818 w 1415504"/>
                  <a:gd name="connsiteY195" fmla="*/ 1662545 h 1845998"/>
                  <a:gd name="connsiteX196" fmla="*/ 770551 w 1415504"/>
                  <a:gd name="connsiteY196" fmla="*/ 1651079 h 1845998"/>
                  <a:gd name="connsiteX197" fmla="*/ 782016 w 1415504"/>
                  <a:gd name="connsiteY197" fmla="*/ 1596616 h 1845998"/>
                  <a:gd name="connsiteX198" fmla="*/ 793482 w 1415504"/>
                  <a:gd name="connsiteY198" fmla="*/ 1593750 h 1845998"/>
                  <a:gd name="connsiteX199" fmla="*/ 825013 w 1415504"/>
                  <a:gd name="connsiteY199" fmla="*/ 1596616 h 1845998"/>
                  <a:gd name="connsiteX200" fmla="*/ 833613 w 1415504"/>
                  <a:gd name="connsiteY200" fmla="*/ 1605216 h 1845998"/>
                  <a:gd name="connsiteX201" fmla="*/ 862277 w 1415504"/>
                  <a:gd name="connsiteY201" fmla="*/ 1631014 h 1845998"/>
                  <a:gd name="connsiteX202" fmla="*/ 876610 w 1415504"/>
                  <a:gd name="connsiteY202" fmla="*/ 1648213 h 1845998"/>
                  <a:gd name="connsiteX203" fmla="*/ 888075 w 1415504"/>
                  <a:gd name="connsiteY203" fmla="*/ 1662545 h 1845998"/>
                  <a:gd name="connsiteX204" fmla="*/ 902408 w 1415504"/>
                  <a:gd name="connsiteY204" fmla="*/ 1674011 h 1845998"/>
                  <a:gd name="connsiteX205" fmla="*/ 922473 w 1415504"/>
                  <a:gd name="connsiteY205" fmla="*/ 1671144 h 1845998"/>
                  <a:gd name="connsiteX206" fmla="*/ 919606 w 1415504"/>
                  <a:gd name="connsiteY206" fmla="*/ 1633880 h 1845998"/>
                  <a:gd name="connsiteX207" fmla="*/ 916740 w 1415504"/>
                  <a:gd name="connsiteY207" fmla="*/ 1622415 h 1845998"/>
                  <a:gd name="connsiteX208" fmla="*/ 913874 w 1415504"/>
                  <a:gd name="connsiteY208" fmla="*/ 1602349 h 1845998"/>
                  <a:gd name="connsiteX209" fmla="*/ 911007 w 1415504"/>
                  <a:gd name="connsiteY209" fmla="*/ 1593750 h 1845998"/>
                  <a:gd name="connsiteX210" fmla="*/ 902408 w 1415504"/>
                  <a:gd name="connsiteY210" fmla="*/ 1588017 h 1845998"/>
                  <a:gd name="connsiteX211" fmla="*/ 882342 w 1415504"/>
                  <a:gd name="connsiteY211" fmla="*/ 1559353 h 1845998"/>
                  <a:gd name="connsiteX212" fmla="*/ 879476 w 1415504"/>
                  <a:gd name="connsiteY212" fmla="*/ 1550753 h 1845998"/>
                  <a:gd name="connsiteX213" fmla="*/ 862277 w 1415504"/>
                  <a:gd name="connsiteY213" fmla="*/ 1542154 h 1845998"/>
                  <a:gd name="connsiteX214" fmla="*/ 842212 w 1415504"/>
                  <a:gd name="connsiteY214" fmla="*/ 1533554 h 1845998"/>
                  <a:gd name="connsiteX215" fmla="*/ 833613 w 1415504"/>
                  <a:gd name="connsiteY215" fmla="*/ 1527821 h 1845998"/>
                  <a:gd name="connsiteX216" fmla="*/ 816414 w 1415504"/>
                  <a:gd name="connsiteY216" fmla="*/ 1524955 h 1845998"/>
                  <a:gd name="connsiteX217" fmla="*/ 804948 w 1415504"/>
                  <a:gd name="connsiteY217" fmla="*/ 1522089 h 1845998"/>
                  <a:gd name="connsiteX218" fmla="*/ 796349 w 1415504"/>
                  <a:gd name="connsiteY218" fmla="*/ 1516356 h 1845998"/>
                  <a:gd name="connsiteX219" fmla="*/ 790616 w 1415504"/>
                  <a:gd name="connsiteY219" fmla="*/ 1499157 h 1845998"/>
                  <a:gd name="connsiteX220" fmla="*/ 793482 w 1415504"/>
                  <a:gd name="connsiteY220" fmla="*/ 1464759 h 1845998"/>
                  <a:gd name="connsiteX221" fmla="*/ 802082 w 1415504"/>
                  <a:gd name="connsiteY221" fmla="*/ 1459027 h 1845998"/>
                  <a:gd name="connsiteX222" fmla="*/ 827880 w 1415504"/>
                  <a:gd name="connsiteY222" fmla="*/ 1436095 h 1845998"/>
                  <a:gd name="connsiteX223" fmla="*/ 845079 w 1415504"/>
                  <a:gd name="connsiteY223" fmla="*/ 1433228 h 1845998"/>
                  <a:gd name="connsiteX224" fmla="*/ 862277 w 1415504"/>
                  <a:gd name="connsiteY224" fmla="*/ 1421763 h 1845998"/>
                  <a:gd name="connsiteX225" fmla="*/ 870877 w 1415504"/>
                  <a:gd name="connsiteY225" fmla="*/ 1410297 h 1845998"/>
                  <a:gd name="connsiteX226" fmla="*/ 879476 w 1415504"/>
                  <a:gd name="connsiteY226" fmla="*/ 1407430 h 1845998"/>
                  <a:gd name="connsiteX227" fmla="*/ 888075 w 1415504"/>
                  <a:gd name="connsiteY227" fmla="*/ 1401697 h 1845998"/>
                  <a:gd name="connsiteX228" fmla="*/ 893808 w 1415504"/>
                  <a:gd name="connsiteY228" fmla="*/ 1393098 h 1845998"/>
                  <a:gd name="connsiteX229" fmla="*/ 911007 w 1415504"/>
                  <a:gd name="connsiteY229" fmla="*/ 1387365 h 1845998"/>
                  <a:gd name="connsiteX230" fmla="*/ 936805 w 1415504"/>
                  <a:gd name="connsiteY230" fmla="*/ 1393098 h 1845998"/>
                  <a:gd name="connsiteX231" fmla="*/ 962603 w 1415504"/>
                  <a:gd name="connsiteY231" fmla="*/ 1407430 h 1845998"/>
                  <a:gd name="connsiteX232" fmla="*/ 971203 w 1415504"/>
                  <a:gd name="connsiteY232" fmla="*/ 1413163 h 1845998"/>
                  <a:gd name="connsiteX233" fmla="*/ 991268 w 1415504"/>
                  <a:gd name="connsiteY233" fmla="*/ 1438961 h 1845998"/>
                  <a:gd name="connsiteX234" fmla="*/ 997001 w 1415504"/>
                  <a:gd name="connsiteY234" fmla="*/ 1450427 h 1845998"/>
                  <a:gd name="connsiteX235" fmla="*/ 1005600 w 1415504"/>
                  <a:gd name="connsiteY235" fmla="*/ 1459027 h 1845998"/>
                  <a:gd name="connsiteX236" fmla="*/ 1011333 w 1415504"/>
                  <a:gd name="connsiteY236" fmla="*/ 1467626 h 1845998"/>
                  <a:gd name="connsiteX237" fmla="*/ 1028532 w 1415504"/>
                  <a:gd name="connsiteY237" fmla="*/ 1484825 h 1845998"/>
                  <a:gd name="connsiteX238" fmla="*/ 1045731 w 1415504"/>
                  <a:gd name="connsiteY238" fmla="*/ 1499157 h 1845998"/>
                  <a:gd name="connsiteX239" fmla="*/ 1060063 w 1415504"/>
                  <a:gd name="connsiteY239" fmla="*/ 1496290 h 1845998"/>
                  <a:gd name="connsiteX240" fmla="*/ 1057196 w 1415504"/>
                  <a:gd name="connsiteY240" fmla="*/ 1481958 h 1845998"/>
                  <a:gd name="connsiteX241" fmla="*/ 1045731 w 1415504"/>
                  <a:gd name="connsiteY241" fmla="*/ 1464759 h 1845998"/>
                  <a:gd name="connsiteX242" fmla="*/ 1037131 w 1415504"/>
                  <a:gd name="connsiteY242" fmla="*/ 1447561 h 1845998"/>
                  <a:gd name="connsiteX243" fmla="*/ 1031398 w 1415504"/>
                  <a:gd name="connsiteY243" fmla="*/ 1436095 h 1845998"/>
                  <a:gd name="connsiteX244" fmla="*/ 1011333 w 1415504"/>
                  <a:gd name="connsiteY244" fmla="*/ 1427495 h 1845998"/>
                  <a:gd name="connsiteX245" fmla="*/ 1002734 w 1415504"/>
                  <a:gd name="connsiteY245" fmla="*/ 1418896 h 1845998"/>
                  <a:gd name="connsiteX246" fmla="*/ 994134 w 1415504"/>
                  <a:gd name="connsiteY246" fmla="*/ 1416030 h 1845998"/>
                  <a:gd name="connsiteX247" fmla="*/ 979802 w 1415504"/>
                  <a:gd name="connsiteY247" fmla="*/ 1404564 h 1845998"/>
                  <a:gd name="connsiteX248" fmla="*/ 954004 w 1415504"/>
                  <a:gd name="connsiteY248" fmla="*/ 1387365 h 1845998"/>
                  <a:gd name="connsiteX249" fmla="*/ 945405 w 1415504"/>
                  <a:gd name="connsiteY249" fmla="*/ 1381632 h 1845998"/>
                  <a:gd name="connsiteX250" fmla="*/ 936805 w 1415504"/>
                  <a:gd name="connsiteY250" fmla="*/ 1378766 h 1845998"/>
                  <a:gd name="connsiteX251" fmla="*/ 928206 w 1415504"/>
                  <a:gd name="connsiteY251" fmla="*/ 1370166 h 1845998"/>
                  <a:gd name="connsiteX252" fmla="*/ 919606 w 1415504"/>
                  <a:gd name="connsiteY252" fmla="*/ 1364433 h 1845998"/>
                  <a:gd name="connsiteX253" fmla="*/ 913874 w 1415504"/>
                  <a:gd name="connsiteY253" fmla="*/ 1355834 h 1845998"/>
                  <a:gd name="connsiteX254" fmla="*/ 916740 w 1415504"/>
                  <a:gd name="connsiteY254" fmla="*/ 1309971 h 1845998"/>
                  <a:gd name="connsiteX255" fmla="*/ 925339 w 1415504"/>
                  <a:gd name="connsiteY255" fmla="*/ 1304238 h 1845998"/>
                  <a:gd name="connsiteX256" fmla="*/ 939672 w 1415504"/>
                  <a:gd name="connsiteY256" fmla="*/ 1287039 h 1845998"/>
                  <a:gd name="connsiteX257" fmla="*/ 942538 w 1415504"/>
                  <a:gd name="connsiteY257" fmla="*/ 1278440 h 1845998"/>
                  <a:gd name="connsiteX258" fmla="*/ 939672 w 1415504"/>
                  <a:gd name="connsiteY258" fmla="*/ 1261241 h 1845998"/>
                  <a:gd name="connsiteX259" fmla="*/ 925339 w 1415504"/>
                  <a:gd name="connsiteY259" fmla="*/ 1235443 h 1845998"/>
                  <a:gd name="connsiteX260" fmla="*/ 908141 w 1415504"/>
                  <a:gd name="connsiteY260" fmla="*/ 1221111 h 1845998"/>
                  <a:gd name="connsiteX261" fmla="*/ 899541 w 1415504"/>
                  <a:gd name="connsiteY261" fmla="*/ 1218244 h 1845998"/>
                  <a:gd name="connsiteX262" fmla="*/ 885209 w 1415504"/>
                  <a:gd name="connsiteY262" fmla="*/ 1201045 h 1845998"/>
                  <a:gd name="connsiteX263" fmla="*/ 876610 w 1415504"/>
                  <a:gd name="connsiteY263" fmla="*/ 1192446 h 1845998"/>
                  <a:gd name="connsiteX264" fmla="*/ 870877 w 1415504"/>
                  <a:gd name="connsiteY264" fmla="*/ 1180980 h 1845998"/>
                  <a:gd name="connsiteX265" fmla="*/ 850811 w 1415504"/>
                  <a:gd name="connsiteY265" fmla="*/ 1155182 h 1845998"/>
                  <a:gd name="connsiteX266" fmla="*/ 845079 w 1415504"/>
                  <a:gd name="connsiteY266" fmla="*/ 1146583 h 1845998"/>
                  <a:gd name="connsiteX267" fmla="*/ 833613 w 1415504"/>
                  <a:gd name="connsiteY267" fmla="*/ 1143716 h 1845998"/>
                  <a:gd name="connsiteX268" fmla="*/ 807815 w 1415504"/>
                  <a:gd name="connsiteY268" fmla="*/ 1126517 h 1845998"/>
                  <a:gd name="connsiteX269" fmla="*/ 799215 w 1415504"/>
                  <a:gd name="connsiteY269" fmla="*/ 1120784 h 1845998"/>
                  <a:gd name="connsiteX270" fmla="*/ 796349 w 1415504"/>
                  <a:gd name="connsiteY270" fmla="*/ 1094986 h 1845998"/>
                  <a:gd name="connsiteX271" fmla="*/ 790616 w 1415504"/>
                  <a:gd name="connsiteY271" fmla="*/ 1086387 h 1845998"/>
                  <a:gd name="connsiteX272" fmla="*/ 747619 w 1415504"/>
                  <a:gd name="connsiteY272" fmla="*/ 1074921 h 1845998"/>
                  <a:gd name="connsiteX273" fmla="*/ 736153 w 1415504"/>
                  <a:gd name="connsiteY273" fmla="*/ 1069188 h 1845998"/>
                  <a:gd name="connsiteX274" fmla="*/ 661625 w 1415504"/>
                  <a:gd name="connsiteY274" fmla="*/ 977462 h 1845998"/>
                  <a:gd name="connsiteX275" fmla="*/ 701756 w 1415504"/>
                  <a:gd name="connsiteY275" fmla="*/ 948797 h 1845998"/>
                  <a:gd name="connsiteX276" fmla="*/ 655892 w 1415504"/>
                  <a:gd name="connsiteY276" fmla="*/ 888601 h 1845998"/>
                  <a:gd name="connsiteX277" fmla="*/ 552700 w 1415504"/>
                  <a:gd name="connsiteY277" fmla="*/ 865670 h 1845998"/>
                  <a:gd name="connsiteX278" fmla="*/ 526902 w 1415504"/>
                  <a:gd name="connsiteY278" fmla="*/ 857070 h 1845998"/>
                  <a:gd name="connsiteX279" fmla="*/ 518302 w 1415504"/>
                  <a:gd name="connsiteY279" fmla="*/ 848471 h 1845998"/>
                  <a:gd name="connsiteX280" fmla="*/ 501104 w 1415504"/>
                  <a:gd name="connsiteY280" fmla="*/ 834139 h 1845998"/>
                  <a:gd name="connsiteX281" fmla="*/ 498237 w 1415504"/>
                  <a:gd name="connsiteY281" fmla="*/ 825539 h 1845998"/>
                  <a:gd name="connsiteX282" fmla="*/ 481038 w 1415504"/>
                  <a:gd name="connsiteY282" fmla="*/ 808341 h 1845998"/>
                  <a:gd name="connsiteX283" fmla="*/ 478172 w 1415504"/>
                  <a:gd name="connsiteY283" fmla="*/ 753878 h 1845998"/>
                  <a:gd name="connsiteX284" fmla="*/ 486771 w 1415504"/>
                  <a:gd name="connsiteY284" fmla="*/ 748145 h 1845998"/>
                  <a:gd name="connsiteX285" fmla="*/ 532635 w 1415504"/>
                  <a:gd name="connsiteY285" fmla="*/ 745279 h 1845998"/>
                  <a:gd name="connsiteX286" fmla="*/ 544100 w 1415504"/>
                  <a:gd name="connsiteY286" fmla="*/ 728080 h 1845998"/>
                  <a:gd name="connsiteX287" fmla="*/ 546967 w 1415504"/>
                  <a:gd name="connsiteY287" fmla="*/ 719480 h 1845998"/>
                  <a:gd name="connsiteX288" fmla="*/ 552700 w 1415504"/>
                  <a:gd name="connsiteY288" fmla="*/ 710881 h 1845998"/>
                  <a:gd name="connsiteX289" fmla="*/ 575632 w 1415504"/>
                  <a:gd name="connsiteY289" fmla="*/ 702282 h 1845998"/>
                  <a:gd name="connsiteX290" fmla="*/ 581364 w 1415504"/>
                  <a:gd name="connsiteY290" fmla="*/ 693682 h 1845998"/>
                  <a:gd name="connsiteX291" fmla="*/ 569899 w 1415504"/>
                  <a:gd name="connsiteY291" fmla="*/ 676484 h 1845998"/>
                  <a:gd name="connsiteX292" fmla="*/ 561299 w 1415504"/>
                  <a:gd name="connsiteY292" fmla="*/ 673617 h 1845998"/>
                  <a:gd name="connsiteX293" fmla="*/ 552700 w 1415504"/>
                  <a:gd name="connsiteY293" fmla="*/ 667884 h 1845998"/>
                  <a:gd name="connsiteX294" fmla="*/ 532635 w 1415504"/>
                  <a:gd name="connsiteY294" fmla="*/ 662151 h 1845998"/>
                  <a:gd name="connsiteX295" fmla="*/ 503970 w 1415504"/>
                  <a:gd name="connsiteY295" fmla="*/ 653552 h 1845998"/>
                  <a:gd name="connsiteX296" fmla="*/ 498237 w 1415504"/>
                  <a:gd name="connsiteY296" fmla="*/ 644953 h 1845998"/>
                  <a:gd name="connsiteX297" fmla="*/ 489638 w 1415504"/>
                  <a:gd name="connsiteY297" fmla="*/ 639220 h 1845998"/>
                  <a:gd name="connsiteX298" fmla="*/ 478172 w 1415504"/>
                  <a:gd name="connsiteY298" fmla="*/ 630620 h 1845998"/>
                  <a:gd name="connsiteX299" fmla="*/ 455240 w 1415504"/>
                  <a:gd name="connsiteY299" fmla="*/ 604822 h 1845998"/>
                  <a:gd name="connsiteX300" fmla="*/ 423709 w 1415504"/>
                  <a:gd name="connsiteY300" fmla="*/ 616288 h 1845998"/>
                  <a:gd name="connsiteX301" fmla="*/ 417976 w 1415504"/>
                  <a:gd name="connsiteY301" fmla="*/ 624887 h 1845998"/>
                  <a:gd name="connsiteX302" fmla="*/ 397911 w 1415504"/>
                  <a:gd name="connsiteY302" fmla="*/ 633487 h 1845998"/>
                  <a:gd name="connsiteX303" fmla="*/ 380712 w 1415504"/>
                  <a:gd name="connsiteY303" fmla="*/ 644953 h 1845998"/>
                  <a:gd name="connsiteX304" fmla="*/ 374979 w 1415504"/>
                  <a:gd name="connsiteY304" fmla="*/ 685083 h 1845998"/>
                  <a:gd name="connsiteX305" fmla="*/ 386445 w 1415504"/>
                  <a:gd name="connsiteY305" fmla="*/ 708015 h 1845998"/>
                  <a:gd name="connsiteX306" fmla="*/ 395045 w 1415504"/>
                  <a:gd name="connsiteY306" fmla="*/ 716614 h 1845998"/>
                  <a:gd name="connsiteX307" fmla="*/ 412243 w 1415504"/>
                  <a:gd name="connsiteY307" fmla="*/ 722347 h 1845998"/>
                  <a:gd name="connsiteX308" fmla="*/ 429442 w 1415504"/>
                  <a:gd name="connsiteY308" fmla="*/ 739546 h 1845998"/>
                  <a:gd name="connsiteX309" fmla="*/ 435175 w 1415504"/>
                  <a:gd name="connsiteY309" fmla="*/ 756744 h 1845998"/>
                  <a:gd name="connsiteX310" fmla="*/ 443774 w 1415504"/>
                  <a:gd name="connsiteY310" fmla="*/ 776810 h 1845998"/>
                  <a:gd name="connsiteX311" fmla="*/ 438042 w 1415504"/>
                  <a:gd name="connsiteY311" fmla="*/ 799741 h 1845998"/>
                  <a:gd name="connsiteX312" fmla="*/ 435175 w 1415504"/>
                  <a:gd name="connsiteY312" fmla="*/ 811207 h 1845998"/>
                  <a:gd name="connsiteX313" fmla="*/ 426576 w 1415504"/>
                  <a:gd name="connsiteY313" fmla="*/ 831272 h 1845998"/>
                  <a:gd name="connsiteX314" fmla="*/ 417976 w 1415504"/>
                  <a:gd name="connsiteY314" fmla="*/ 857070 h 1845998"/>
                  <a:gd name="connsiteX315" fmla="*/ 397911 w 1415504"/>
                  <a:gd name="connsiteY315" fmla="*/ 882869 h 1845998"/>
                  <a:gd name="connsiteX316" fmla="*/ 389312 w 1415504"/>
                  <a:gd name="connsiteY316" fmla="*/ 891468 h 1845998"/>
                  <a:gd name="connsiteX317" fmla="*/ 369247 w 1415504"/>
                  <a:gd name="connsiteY317" fmla="*/ 900067 h 1845998"/>
                  <a:gd name="connsiteX318" fmla="*/ 320517 w 1415504"/>
                  <a:gd name="connsiteY318" fmla="*/ 897201 h 1845998"/>
                  <a:gd name="connsiteX319" fmla="*/ 309051 w 1415504"/>
                  <a:gd name="connsiteY319" fmla="*/ 894334 h 1845998"/>
                  <a:gd name="connsiteX320" fmla="*/ 300452 w 1415504"/>
                  <a:gd name="connsiteY320" fmla="*/ 888601 h 1845998"/>
                  <a:gd name="connsiteX321" fmla="*/ 286119 w 1415504"/>
                  <a:gd name="connsiteY321" fmla="*/ 871403 h 1845998"/>
                  <a:gd name="connsiteX322" fmla="*/ 274653 w 1415504"/>
                  <a:gd name="connsiteY322" fmla="*/ 862803 h 1845998"/>
                  <a:gd name="connsiteX323" fmla="*/ 257455 w 1415504"/>
                  <a:gd name="connsiteY323" fmla="*/ 845605 h 1845998"/>
                  <a:gd name="connsiteX324" fmla="*/ 245989 w 1415504"/>
                  <a:gd name="connsiteY324" fmla="*/ 831272 h 1845998"/>
                  <a:gd name="connsiteX325" fmla="*/ 231657 w 1415504"/>
                  <a:gd name="connsiteY325" fmla="*/ 834139 h 1845998"/>
                  <a:gd name="connsiteX326" fmla="*/ 214458 w 1415504"/>
                  <a:gd name="connsiteY326" fmla="*/ 839872 h 1845998"/>
                  <a:gd name="connsiteX327" fmla="*/ 188660 w 1415504"/>
                  <a:gd name="connsiteY327" fmla="*/ 845605 h 1845998"/>
                  <a:gd name="connsiteX328" fmla="*/ 180060 w 1415504"/>
                  <a:gd name="connsiteY328" fmla="*/ 848471 h 1845998"/>
                  <a:gd name="connsiteX329" fmla="*/ 82601 w 1415504"/>
                  <a:gd name="connsiteY329" fmla="*/ 851337 h 1845998"/>
                  <a:gd name="connsiteX330" fmla="*/ 2340 w 1415504"/>
                  <a:gd name="connsiteY330" fmla="*/ 851337 h 1845998"/>
                  <a:gd name="connsiteX331" fmla="*/ 5206 w 1415504"/>
                  <a:gd name="connsiteY331" fmla="*/ 825539 h 1845998"/>
                  <a:gd name="connsiteX332" fmla="*/ 88334 w 1415504"/>
                  <a:gd name="connsiteY332" fmla="*/ 536027 h 1845998"/>
                  <a:gd name="connsiteX333" fmla="*/ 82601 w 1415504"/>
                  <a:gd name="connsiteY333" fmla="*/ 495897 h 1845998"/>
                  <a:gd name="connsiteX334" fmla="*/ 74001 w 1415504"/>
                  <a:gd name="connsiteY334" fmla="*/ 484431 h 1845998"/>
                  <a:gd name="connsiteX335" fmla="*/ 71135 w 1415504"/>
                  <a:gd name="connsiteY335" fmla="*/ 472965 h 1845998"/>
                  <a:gd name="connsiteX336" fmla="*/ 65402 w 1415504"/>
                  <a:gd name="connsiteY336" fmla="*/ 461499 h 1845998"/>
                  <a:gd name="connsiteX337" fmla="*/ 68268 w 1415504"/>
                  <a:gd name="connsiteY337" fmla="*/ 435701 h 1845998"/>
                  <a:gd name="connsiteX338" fmla="*/ 76868 w 1415504"/>
                  <a:gd name="connsiteY338" fmla="*/ 427102 h 1845998"/>
                  <a:gd name="connsiteX339" fmla="*/ 79734 w 1415504"/>
                  <a:gd name="connsiteY339" fmla="*/ 418502 h 1845998"/>
                  <a:gd name="connsiteX340" fmla="*/ 96933 w 1415504"/>
                  <a:gd name="connsiteY340" fmla="*/ 404170 h 1845998"/>
                  <a:gd name="connsiteX341" fmla="*/ 116998 w 1415504"/>
                  <a:gd name="connsiteY341" fmla="*/ 386971 h 1845998"/>
                  <a:gd name="connsiteX342" fmla="*/ 119865 w 1415504"/>
                  <a:gd name="connsiteY342" fmla="*/ 386971 h 1845998"/>
                  <a:gd name="connsiteX343" fmla="*/ 168595 w 1415504"/>
                  <a:gd name="connsiteY343" fmla="*/ 206384 h 1845998"/>
                  <a:gd name="connsiteX344" fmla="*/ 191526 w 1415504"/>
                  <a:gd name="connsiteY344" fmla="*/ 194919 h 1845998"/>
                  <a:gd name="connsiteX345" fmla="*/ 208725 w 1415504"/>
                  <a:gd name="connsiteY345" fmla="*/ 183453 h 1845998"/>
                  <a:gd name="connsiteX346" fmla="*/ 217324 w 1415504"/>
                  <a:gd name="connsiteY346" fmla="*/ 177720 h 1845998"/>
                  <a:gd name="connsiteX347" fmla="*/ 240256 w 1415504"/>
                  <a:gd name="connsiteY347" fmla="*/ 166254 h 1845998"/>
                  <a:gd name="connsiteX348" fmla="*/ 248855 w 1415504"/>
                  <a:gd name="connsiteY348" fmla="*/ 160521 h 1845998"/>
                  <a:gd name="connsiteX349" fmla="*/ 263188 w 1415504"/>
                  <a:gd name="connsiteY349" fmla="*/ 154788 h 1845998"/>
                  <a:gd name="connsiteX350" fmla="*/ 274653 w 1415504"/>
                  <a:gd name="connsiteY350" fmla="*/ 143322 h 1845998"/>
                  <a:gd name="connsiteX351" fmla="*/ 277520 w 1415504"/>
                  <a:gd name="connsiteY351" fmla="*/ 131857 h 1845998"/>
                  <a:gd name="connsiteX352" fmla="*/ 280386 w 1415504"/>
                  <a:gd name="connsiteY352" fmla="*/ 77394 h 1845998"/>
                  <a:gd name="connsiteX353" fmla="*/ 288986 w 1415504"/>
                  <a:gd name="connsiteY353" fmla="*/ 68795 h 1845998"/>
                  <a:gd name="connsiteX354" fmla="*/ 317650 w 1415504"/>
                  <a:gd name="connsiteY354" fmla="*/ 51596 h 1845998"/>
                  <a:gd name="connsiteX355" fmla="*/ 323383 w 1415504"/>
                  <a:gd name="connsiteY355" fmla="*/ 42996 h 1845998"/>
                  <a:gd name="connsiteX356" fmla="*/ 331983 w 1415504"/>
                  <a:gd name="connsiteY356" fmla="*/ 34397 h 1845998"/>
                  <a:gd name="connsiteX357" fmla="*/ 334849 w 1415504"/>
                  <a:gd name="connsiteY357" fmla="*/ 25798 h 1845998"/>
                  <a:gd name="connsiteX358" fmla="*/ 317650 w 1415504"/>
                  <a:gd name="connsiteY358" fmla="*/ 0 h 184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</a:cxnLst>
                <a:rect l="l" t="t" r="r" b="b"/>
                <a:pathLst>
                  <a:path w="1415504" h="1845998">
                    <a:moveTo>
                      <a:pt x="317650" y="0"/>
                    </a:moveTo>
                    <a:lnTo>
                      <a:pt x="833613" y="0"/>
                    </a:lnTo>
                    <a:lnTo>
                      <a:pt x="799215" y="17198"/>
                    </a:lnTo>
                    <a:cubicBezTo>
                      <a:pt x="804948" y="23886"/>
                      <a:pt x="811362" y="30046"/>
                      <a:pt x="816414" y="37263"/>
                    </a:cubicBezTo>
                    <a:cubicBezTo>
                      <a:pt x="818147" y="39738"/>
                      <a:pt x="819777" y="42882"/>
                      <a:pt x="819280" y="45863"/>
                    </a:cubicBezTo>
                    <a:cubicBezTo>
                      <a:pt x="818714" y="49261"/>
                      <a:pt x="816413" y="52551"/>
                      <a:pt x="813547" y="54462"/>
                    </a:cubicBezTo>
                    <a:cubicBezTo>
                      <a:pt x="810269" y="56647"/>
                      <a:pt x="805904" y="56373"/>
                      <a:pt x="802082" y="57329"/>
                    </a:cubicBezTo>
                    <a:cubicBezTo>
                      <a:pt x="799215" y="59240"/>
                      <a:pt x="796129" y="60856"/>
                      <a:pt x="793482" y="63062"/>
                    </a:cubicBezTo>
                    <a:cubicBezTo>
                      <a:pt x="790368" y="65657"/>
                      <a:pt x="788182" y="69305"/>
                      <a:pt x="784883" y="71661"/>
                    </a:cubicBezTo>
                    <a:cubicBezTo>
                      <a:pt x="781406" y="74145"/>
                      <a:pt x="777239" y="75483"/>
                      <a:pt x="773417" y="77394"/>
                    </a:cubicBezTo>
                    <a:cubicBezTo>
                      <a:pt x="772462" y="80260"/>
                      <a:pt x="771902" y="83291"/>
                      <a:pt x="770551" y="85993"/>
                    </a:cubicBezTo>
                    <a:cubicBezTo>
                      <a:pt x="756152" y="114794"/>
                      <a:pt x="774168" y="70868"/>
                      <a:pt x="759085" y="106058"/>
                    </a:cubicBezTo>
                    <a:cubicBezTo>
                      <a:pt x="754735" y="116208"/>
                      <a:pt x="756718" y="116647"/>
                      <a:pt x="753352" y="128990"/>
                    </a:cubicBezTo>
                    <a:cubicBezTo>
                      <a:pt x="751762" y="134820"/>
                      <a:pt x="750971" y="141161"/>
                      <a:pt x="747619" y="146189"/>
                    </a:cubicBezTo>
                    <a:lnTo>
                      <a:pt x="736153" y="163388"/>
                    </a:lnTo>
                    <a:cubicBezTo>
                      <a:pt x="730517" y="171842"/>
                      <a:pt x="730096" y="173690"/>
                      <a:pt x="721821" y="180586"/>
                    </a:cubicBezTo>
                    <a:cubicBezTo>
                      <a:pt x="719174" y="182792"/>
                      <a:pt x="716088" y="184408"/>
                      <a:pt x="713221" y="186319"/>
                    </a:cubicBezTo>
                    <a:cubicBezTo>
                      <a:pt x="711310" y="189186"/>
                      <a:pt x="710311" y="192943"/>
                      <a:pt x="707489" y="194919"/>
                    </a:cubicBezTo>
                    <a:cubicBezTo>
                      <a:pt x="686661" y="209499"/>
                      <a:pt x="675983" y="207813"/>
                      <a:pt x="650159" y="212117"/>
                    </a:cubicBezTo>
                    <a:cubicBezTo>
                      <a:pt x="651115" y="218806"/>
                      <a:pt x="650517" y="225910"/>
                      <a:pt x="653026" y="232183"/>
                    </a:cubicBezTo>
                    <a:cubicBezTo>
                      <a:pt x="654531" y="235947"/>
                      <a:pt x="658511" y="238187"/>
                      <a:pt x="661625" y="240782"/>
                    </a:cubicBezTo>
                    <a:cubicBezTo>
                      <a:pt x="677819" y="254276"/>
                      <a:pt x="664509" y="237925"/>
                      <a:pt x="693156" y="252248"/>
                    </a:cubicBezTo>
                    <a:cubicBezTo>
                      <a:pt x="696978" y="254159"/>
                      <a:pt x="700655" y="256394"/>
                      <a:pt x="704622" y="257981"/>
                    </a:cubicBezTo>
                    <a:cubicBezTo>
                      <a:pt x="710233" y="260225"/>
                      <a:pt x="721821" y="263714"/>
                      <a:pt x="721821" y="263714"/>
                    </a:cubicBezTo>
                    <a:cubicBezTo>
                      <a:pt x="724758" y="268120"/>
                      <a:pt x="734757" y="285551"/>
                      <a:pt x="741886" y="289512"/>
                    </a:cubicBezTo>
                    <a:cubicBezTo>
                      <a:pt x="741891" y="289515"/>
                      <a:pt x="763381" y="296677"/>
                      <a:pt x="767684" y="298111"/>
                    </a:cubicBezTo>
                    <a:cubicBezTo>
                      <a:pt x="770551" y="299067"/>
                      <a:pt x="773770" y="299302"/>
                      <a:pt x="776284" y="300978"/>
                    </a:cubicBezTo>
                    <a:cubicBezTo>
                      <a:pt x="795293" y="313652"/>
                      <a:pt x="774166" y="298754"/>
                      <a:pt x="793482" y="315310"/>
                    </a:cubicBezTo>
                    <a:cubicBezTo>
                      <a:pt x="803900" y="324240"/>
                      <a:pt x="804670" y="323770"/>
                      <a:pt x="816414" y="329642"/>
                    </a:cubicBezTo>
                    <a:cubicBezTo>
                      <a:pt x="874601" y="324353"/>
                      <a:pt x="826208" y="335536"/>
                      <a:pt x="865144" y="309577"/>
                    </a:cubicBezTo>
                    <a:lnTo>
                      <a:pt x="882342" y="298111"/>
                    </a:lnTo>
                    <a:cubicBezTo>
                      <a:pt x="884253" y="294289"/>
                      <a:pt x="885339" y="289928"/>
                      <a:pt x="888075" y="286645"/>
                    </a:cubicBezTo>
                    <a:cubicBezTo>
                      <a:pt x="893980" y="279559"/>
                      <a:pt x="902840" y="279679"/>
                      <a:pt x="911007" y="278046"/>
                    </a:cubicBezTo>
                    <a:cubicBezTo>
                      <a:pt x="910052" y="275180"/>
                      <a:pt x="910075" y="271768"/>
                      <a:pt x="908141" y="269447"/>
                    </a:cubicBezTo>
                    <a:cubicBezTo>
                      <a:pt x="905083" y="265777"/>
                      <a:pt x="900053" y="264225"/>
                      <a:pt x="896675" y="260847"/>
                    </a:cubicBezTo>
                    <a:cubicBezTo>
                      <a:pt x="894239" y="258411"/>
                      <a:pt x="892853" y="255114"/>
                      <a:pt x="890942" y="252248"/>
                    </a:cubicBezTo>
                    <a:cubicBezTo>
                      <a:pt x="891897" y="247471"/>
                      <a:pt x="889630" y="240423"/>
                      <a:pt x="893808" y="237916"/>
                    </a:cubicBezTo>
                    <a:cubicBezTo>
                      <a:pt x="901227" y="233464"/>
                      <a:pt x="911071" y="236471"/>
                      <a:pt x="919606" y="235049"/>
                    </a:cubicBezTo>
                    <a:cubicBezTo>
                      <a:pt x="922587" y="234552"/>
                      <a:pt x="925339" y="233138"/>
                      <a:pt x="928206" y="232183"/>
                    </a:cubicBezTo>
                    <a:cubicBezTo>
                      <a:pt x="942538" y="234094"/>
                      <a:pt x="957300" y="233944"/>
                      <a:pt x="971203" y="237916"/>
                    </a:cubicBezTo>
                    <a:cubicBezTo>
                      <a:pt x="983706" y="241488"/>
                      <a:pt x="993647" y="255925"/>
                      <a:pt x="1002734" y="263714"/>
                    </a:cubicBezTo>
                    <a:cubicBezTo>
                      <a:pt x="1011005" y="270804"/>
                      <a:pt x="1020829" y="276076"/>
                      <a:pt x="1028532" y="283779"/>
                    </a:cubicBezTo>
                    <a:cubicBezTo>
                      <a:pt x="1033309" y="288556"/>
                      <a:pt x="1037531" y="293963"/>
                      <a:pt x="1042864" y="298111"/>
                    </a:cubicBezTo>
                    <a:cubicBezTo>
                      <a:pt x="1048176" y="302242"/>
                      <a:pt x="1056539" y="304580"/>
                      <a:pt x="1062929" y="306711"/>
                    </a:cubicBezTo>
                    <a:cubicBezTo>
                      <a:pt x="1105191" y="303692"/>
                      <a:pt x="1091064" y="309841"/>
                      <a:pt x="1108793" y="300978"/>
                    </a:cubicBezTo>
                    <a:lnTo>
                      <a:pt x="1128858" y="186319"/>
                    </a:lnTo>
                    <a:cubicBezTo>
                      <a:pt x="1131724" y="178675"/>
                      <a:pt x="1129908" y="166496"/>
                      <a:pt x="1137457" y="163388"/>
                    </a:cubicBezTo>
                    <a:cubicBezTo>
                      <a:pt x="1149858" y="158282"/>
                      <a:pt x="1164177" y="166254"/>
                      <a:pt x="1177588" y="166254"/>
                    </a:cubicBezTo>
                    <a:cubicBezTo>
                      <a:pt x="1193859" y="166254"/>
                      <a:pt x="1210074" y="164343"/>
                      <a:pt x="1226317" y="163388"/>
                    </a:cubicBezTo>
                    <a:cubicBezTo>
                      <a:pt x="1229184" y="160521"/>
                      <a:pt x="1232247" y="157839"/>
                      <a:pt x="1234917" y="154788"/>
                    </a:cubicBezTo>
                    <a:cubicBezTo>
                      <a:pt x="1238946" y="150184"/>
                      <a:pt x="1240535" y="142255"/>
                      <a:pt x="1246383" y="140456"/>
                    </a:cubicBezTo>
                    <a:cubicBezTo>
                      <a:pt x="1254653" y="137911"/>
                      <a:pt x="1263582" y="142367"/>
                      <a:pt x="1272181" y="143322"/>
                    </a:cubicBezTo>
                    <a:cubicBezTo>
                      <a:pt x="1276754" y="157045"/>
                      <a:pt x="1278325" y="157753"/>
                      <a:pt x="1272181" y="177720"/>
                    </a:cubicBezTo>
                    <a:cubicBezTo>
                      <a:pt x="1270776" y="182286"/>
                      <a:pt x="1266358" y="185298"/>
                      <a:pt x="1263581" y="189186"/>
                    </a:cubicBezTo>
                    <a:cubicBezTo>
                      <a:pt x="1261579" y="191989"/>
                      <a:pt x="1259759" y="194919"/>
                      <a:pt x="1257848" y="197785"/>
                    </a:cubicBezTo>
                    <a:cubicBezTo>
                      <a:pt x="1259580" y="220293"/>
                      <a:pt x="1252376" y="232356"/>
                      <a:pt x="1269314" y="243648"/>
                    </a:cubicBezTo>
                    <a:cubicBezTo>
                      <a:pt x="1271828" y="245324"/>
                      <a:pt x="1275047" y="245559"/>
                      <a:pt x="1277914" y="246515"/>
                    </a:cubicBezTo>
                    <a:cubicBezTo>
                      <a:pt x="1280780" y="249381"/>
                      <a:pt x="1284265" y="251741"/>
                      <a:pt x="1286513" y="255114"/>
                    </a:cubicBezTo>
                    <a:cubicBezTo>
                      <a:pt x="1288189" y="257628"/>
                      <a:pt x="1288584" y="260799"/>
                      <a:pt x="1289379" y="263714"/>
                    </a:cubicBezTo>
                    <a:cubicBezTo>
                      <a:pt x="1291452" y="271315"/>
                      <a:pt x="1293201" y="279001"/>
                      <a:pt x="1295112" y="286645"/>
                    </a:cubicBezTo>
                    <a:cubicBezTo>
                      <a:pt x="1296068" y="290467"/>
                      <a:pt x="1295952" y="294733"/>
                      <a:pt x="1297979" y="298111"/>
                    </a:cubicBezTo>
                    <a:lnTo>
                      <a:pt x="1306578" y="312443"/>
                    </a:lnTo>
                    <a:cubicBezTo>
                      <a:pt x="1305623" y="319132"/>
                      <a:pt x="1306456" y="326335"/>
                      <a:pt x="1303712" y="332509"/>
                    </a:cubicBezTo>
                    <a:cubicBezTo>
                      <a:pt x="1302313" y="335657"/>
                      <a:pt x="1297023" y="335375"/>
                      <a:pt x="1295112" y="338242"/>
                    </a:cubicBezTo>
                    <a:cubicBezTo>
                      <a:pt x="1292927" y="341520"/>
                      <a:pt x="1294008" y="346184"/>
                      <a:pt x="1292246" y="349707"/>
                    </a:cubicBezTo>
                    <a:cubicBezTo>
                      <a:pt x="1285389" y="363422"/>
                      <a:pt x="1281618" y="366068"/>
                      <a:pt x="1272181" y="375505"/>
                    </a:cubicBezTo>
                    <a:cubicBezTo>
                      <a:pt x="1264975" y="397120"/>
                      <a:pt x="1275533" y="371316"/>
                      <a:pt x="1260715" y="389838"/>
                    </a:cubicBezTo>
                    <a:cubicBezTo>
                      <a:pt x="1258827" y="392197"/>
                      <a:pt x="1259199" y="395735"/>
                      <a:pt x="1257848" y="398437"/>
                    </a:cubicBezTo>
                    <a:cubicBezTo>
                      <a:pt x="1256307" y="401518"/>
                      <a:pt x="1253657" y="403956"/>
                      <a:pt x="1252116" y="407037"/>
                    </a:cubicBezTo>
                    <a:cubicBezTo>
                      <a:pt x="1243822" y="423627"/>
                      <a:pt x="1256947" y="407938"/>
                      <a:pt x="1240650" y="424235"/>
                    </a:cubicBezTo>
                    <a:cubicBezTo>
                      <a:pt x="1238739" y="429968"/>
                      <a:pt x="1239190" y="437161"/>
                      <a:pt x="1234917" y="441434"/>
                    </a:cubicBezTo>
                    <a:cubicBezTo>
                      <a:pt x="1215282" y="461069"/>
                      <a:pt x="1224464" y="454135"/>
                      <a:pt x="1209119" y="464366"/>
                    </a:cubicBezTo>
                    <a:cubicBezTo>
                      <a:pt x="1208163" y="469143"/>
                      <a:pt x="1207434" y="473971"/>
                      <a:pt x="1206252" y="478698"/>
                    </a:cubicBezTo>
                    <a:cubicBezTo>
                      <a:pt x="1205519" y="481629"/>
                      <a:pt x="1203386" y="484276"/>
                      <a:pt x="1203386" y="487297"/>
                    </a:cubicBezTo>
                    <a:cubicBezTo>
                      <a:pt x="1203386" y="512158"/>
                      <a:pt x="1204541" y="537023"/>
                      <a:pt x="1206252" y="561825"/>
                    </a:cubicBezTo>
                    <a:cubicBezTo>
                      <a:pt x="1206919" y="571500"/>
                      <a:pt x="1210355" y="571249"/>
                      <a:pt x="1217718" y="576158"/>
                    </a:cubicBezTo>
                    <a:cubicBezTo>
                      <a:pt x="1230541" y="595391"/>
                      <a:pt x="1215435" y="576546"/>
                      <a:pt x="1232050" y="587623"/>
                    </a:cubicBezTo>
                    <a:cubicBezTo>
                      <a:pt x="1235423" y="589872"/>
                      <a:pt x="1237536" y="593628"/>
                      <a:pt x="1240650" y="596223"/>
                    </a:cubicBezTo>
                    <a:cubicBezTo>
                      <a:pt x="1248059" y="602398"/>
                      <a:pt x="1249229" y="601949"/>
                      <a:pt x="1257848" y="604822"/>
                    </a:cubicBezTo>
                    <a:cubicBezTo>
                      <a:pt x="1278701" y="618723"/>
                      <a:pt x="1251475" y="602150"/>
                      <a:pt x="1280780" y="613421"/>
                    </a:cubicBezTo>
                    <a:cubicBezTo>
                      <a:pt x="1288757" y="616489"/>
                      <a:pt x="1296068" y="621065"/>
                      <a:pt x="1303712" y="624887"/>
                    </a:cubicBezTo>
                    <a:cubicBezTo>
                      <a:pt x="1306793" y="626428"/>
                      <a:pt x="1309163" y="629221"/>
                      <a:pt x="1312311" y="630620"/>
                    </a:cubicBezTo>
                    <a:cubicBezTo>
                      <a:pt x="1324565" y="636067"/>
                      <a:pt x="1329307" y="635886"/>
                      <a:pt x="1340976" y="639220"/>
                    </a:cubicBezTo>
                    <a:cubicBezTo>
                      <a:pt x="1343881" y="640050"/>
                      <a:pt x="1346644" y="641353"/>
                      <a:pt x="1349575" y="642086"/>
                    </a:cubicBezTo>
                    <a:cubicBezTo>
                      <a:pt x="1354302" y="643268"/>
                      <a:pt x="1359240" y="643553"/>
                      <a:pt x="1363907" y="644953"/>
                    </a:cubicBezTo>
                    <a:cubicBezTo>
                      <a:pt x="1368836" y="646431"/>
                      <a:pt x="1373538" y="648595"/>
                      <a:pt x="1378240" y="650685"/>
                    </a:cubicBezTo>
                    <a:cubicBezTo>
                      <a:pt x="1384244" y="653353"/>
                      <a:pt x="1393038" y="657762"/>
                      <a:pt x="1398305" y="662151"/>
                    </a:cubicBezTo>
                    <a:cubicBezTo>
                      <a:pt x="1420376" y="680544"/>
                      <a:pt x="1394152" y="662250"/>
                      <a:pt x="1415504" y="676484"/>
                    </a:cubicBezTo>
                    <a:cubicBezTo>
                      <a:pt x="1414548" y="686994"/>
                      <a:pt x="1414848" y="697696"/>
                      <a:pt x="1412637" y="708015"/>
                    </a:cubicBezTo>
                    <a:cubicBezTo>
                      <a:pt x="1411915" y="711383"/>
                      <a:pt x="1407740" y="713272"/>
                      <a:pt x="1406904" y="716614"/>
                    </a:cubicBezTo>
                    <a:cubicBezTo>
                      <a:pt x="1404806" y="725008"/>
                      <a:pt x="1405262" y="733847"/>
                      <a:pt x="1404038" y="742412"/>
                    </a:cubicBezTo>
                    <a:cubicBezTo>
                      <a:pt x="1403349" y="747235"/>
                      <a:pt x="1402127" y="751967"/>
                      <a:pt x="1401171" y="756744"/>
                    </a:cubicBezTo>
                    <a:cubicBezTo>
                      <a:pt x="1402127" y="777765"/>
                      <a:pt x="1402360" y="798831"/>
                      <a:pt x="1404038" y="819806"/>
                    </a:cubicBezTo>
                    <a:cubicBezTo>
                      <a:pt x="1404279" y="822818"/>
                      <a:pt x="1406311" y="825443"/>
                      <a:pt x="1406904" y="828406"/>
                    </a:cubicBezTo>
                    <a:cubicBezTo>
                      <a:pt x="1408229" y="835031"/>
                      <a:pt x="1408815" y="841783"/>
                      <a:pt x="1409771" y="848471"/>
                    </a:cubicBezTo>
                    <a:cubicBezTo>
                      <a:pt x="1408815" y="854204"/>
                      <a:pt x="1412480" y="864030"/>
                      <a:pt x="1406904" y="865670"/>
                    </a:cubicBezTo>
                    <a:cubicBezTo>
                      <a:pt x="1376703" y="874552"/>
                      <a:pt x="1367014" y="862863"/>
                      <a:pt x="1343842" y="857070"/>
                    </a:cubicBezTo>
                    <a:cubicBezTo>
                      <a:pt x="1328557" y="853249"/>
                      <a:pt x="1301995" y="852308"/>
                      <a:pt x="1289379" y="851337"/>
                    </a:cubicBezTo>
                    <a:cubicBezTo>
                      <a:pt x="1262626" y="852293"/>
                      <a:pt x="1235786" y="851851"/>
                      <a:pt x="1209119" y="854204"/>
                    </a:cubicBezTo>
                    <a:cubicBezTo>
                      <a:pt x="1198163" y="855171"/>
                      <a:pt x="1190044" y="861560"/>
                      <a:pt x="1180454" y="865670"/>
                    </a:cubicBezTo>
                    <a:cubicBezTo>
                      <a:pt x="1177677" y="866860"/>
                      <a:pt x="1174721" y="867581"/>
                      <a:pt x="1171855" y="868536"/>
                    </a:cubicBezTo>
                    <a:cubicBezTo>
                      <a:pt x="1167077" y="867581"/>
                      <a:pt x="1162207" y="867009"/>
                      <a:pt x="1157522" y="865670"/>
                    </a:cubicBezTo>
                    <a:cubicBezTo>
                      <a:pt x="1148806" y="863180"/>
                      <a:pt x="1140323" y="859937"/>
                      <a:pt x="1131724" y="857070"/>
                    </a:cubicBezTo>
                    <a:cubicBezTo>
                      <a:pt x="1128858" y="856115"/>
                      <a:pt x="1126105" y="854701"/>
                      <a:pt x="1123125" y="854204"/>
                    </a:cubicBezTo>
                    <a:lnTo>
                      <a:pt x="1105926" y="851337"/>
                    </a:lnTo>
                    <a:cubicBezTo>
                      <a:pt x="1103060" y="849426"/>
                      <a:pt x="1100408" y="847145"/>
                      <a:pt x="1097327" y="845605"/>
                    </a:cubicBezTo>
                    <a:cubicBezTo>
                      <a:pt x="1094624" y="844254"/>
                      <a:pt x="1091749" y="842738"/>
                      <a:pt x="1088727" y="842738"/>
                    </a:cubicBezTo>
                    <a:cubicBezTo>
                      <a:pt x="1056227" y="842738"/>
                      <a:pt x="1023754" y="844649"/>
                      <a:pt x="991268" y="845605"/>
                    </a:cubicBezTo>
                    <a:cubicBezTo>
                      <a:pt x="987595" y="846523"/>
                      <a:pt x="975315" y="849281"/>
                      <a:pt x="971203" y="851337"/>
                    </a:cubicBezTo>
                    <a:cubicBezTo>
                      <a:pt x="968121" y="852878"/>
                      <a:pt x="965250" y="854864"/>
                      <a:pt x="962603" y="857070"/>
                    </a:cubicBezTo>
                    <a:cubicBezTo>
                      <a:pt x="959489" y="859665"/>
                      <a:pt x="957548" y="863701"/>
                      <a:pt x="954004" y="865670"/>
                    </a:cubicBezTo>
                    <a:cubicBezTo>
                      <a:pt x="936575" y="875353"/>
                      <a:pt x="906585" y="873291"/>
                      <a:pt x="890942" y="874269"/>
                    </a:cubicBezTo>
                    <a:cubicBezTo>
                      <a:pt x="888075" y="876180"/>
                      <a:pt x="885509" y="878645"/>
                      <a:pt x="882342" y="880002"/>
                    </a:cubicBezTo>
                    <a:cubicBezTo>
                      <a:pt x="878721" y="881554"/>
                      <a:pt x="874155" y="880684"/>
                      <a:pt x="870877" y="882869"/>
                    </a:cubicBezTo>
                    <a:cubicBezTo>
                      <a:pt x="868011" y="884780"/>
                      <a:pt x="867055" y="888602"/>
                      <a:pt x="865144" y="891468"/>
                    </a:cubicBezTo>
                    <a:cubicBezTo>
                      <a:pt x="866099" y="896245"/>
                      <a:pt x="865593" y="901570"/>
                      <a:pt x="868010" y="905800"/>
                    </a:cubicBezTo>
                    <a:cubicBezTo>
                      <a:pt x="869719" y="908791"/>
                      <a:pt x="874035" y="909244"/>
                      <a:pt x="876610" y="911533"/>
                    </a:cubicBezTo>
                    <a:cubicBezTo>
                      <a:pt x="899812" y="932158"/>
                      <a:pt x="884675" y="925688"/>
                      <a:pt x="902408" y="931598"/>
                    </a:cubicBezTo>
                    <a:cubicBezTo>
                      <a:pt x="904319" y="935420"/>
                      <a:pt x="905405" y="939781"/>
                      <a:pt x="908141" y="943064"/>
                    </a:cubicBezTo>
                    <a:cubicBezTo>
                      <a:pt x="910346" y="945711"/>
                      <a:pt x="914094" y="946592"/>
                      <a:pt x="916740" y="948797"/>
                    </a:cubicBezTo>
                    <a:cubicBezTo>
                      <a:pt x="919854" y="951392"/>
                      <a:pt x="922701" y="954318"/>
                      <a:pt x="925339" y="957396"/>
                    </a:cubicBezTo>
                    <a:cubicBezTo>
                      <a:pt x="931708" y="964826"/>
                      <a:pt x="940469" y="978657"/>
                      <a:pt x="945405" y="986061"/>
                    </a:cubicBezTo>
                    <a:cubicBezTo>
                      <a:pt x="947316" y="988927"/>
                      <a:pt x="949858" y="991462"/>
                      <a:pt x="951137" y="994660"/>
                    </a:cubicBezTo>
                    <a:lnTo>
                      <a:pt x="956870" y="1008993"/>
                    </a:lnTo>
                    <a:cubicBezTo>
                      <a:pt x="955915" y="1016637"/>
                      <a:pt x="956865" y="1024772"/>
                      <a:pt x="954004" y="1031924"/>
                    </a:cubicBezTo>
                    <a:cubicBezTo>
                      <a:pt x="952725" y="1035123"/>
                      <a:pt x="947557" y="1034967"/>
                      <a:pt x="945405" y="1037657"/>
                    </a:cubicBezTo>
                    <a:cubicBezTo>
                      <a:pt x="943517" y="1040017"/>
                      <a:pt x="943889" y="1043554"/>
                      <a:pt x="942538" y="1046257"/>
                    </a:cubicBezTo>
                    <a:cubicBezTo>
                      <a:pt x="940997" y="1049338"/>
                      <a:pt x="938716" y="1051990"/>
                      <a:pt x="936805" y="1054856"/>
                    </a:cubicBezTo>
                    <a:cubicBezTo>
                      <a:pt x="937073" y="1057003"/>
                      <a:pt x="939382" y="1082942"/>
                      <a:pt x="942538" y="1089253"/>
                    </a:cubicBezTo>
                    <a:cubicBezTo>
                      <a:pt x="945619" y="1095416"/>
                      <a:pt x="948271" y="1102630"/>
                      <a:pt x="954004" y="1106452"/>
                    </a:cubicBezTo>
                    <a:lnTo>
                      <a:pt x="962603" y="1112185"/>
                    </a:lnTo>
                    <a:cubicBezTo>
                      <a:pt x="964935" y="1119178"/>
                      <a:pt x="965647" y="1123828"/>
                      <a:pt x="971203" y="1129384"/>
                    </a:cubicBezTo>
                    <a:cubicBezTo>
                      <a:pt x="973639" y="1131820"/>
                      <a:pt x="976811" y="1133408"/>
                      <a:pt x="979802" y="1135117"/>
                    </a:cubicBezTo>
                    <a:cubicBezTo>
                      <a:pt x="999795" y="1146542"/>
                      <a:pt x="998292" y="1141356"/>
                      <a:pt x="1031398" y="1146583"/>
                    </a:cubicBezTo>
                    <a:cubicBezTo>
                      <a:pt x="1036211" y="1147343"/>
                      <a:pt x="1040953" y="1148494"/>
                      <a:pt x="1045731" y="1149449"/>
                    </a:cubicBezTo>
                    <a:cubicBezTo>
                      <a:pt x="1048597" y="1152315"/>
                      <a:pt x="1051216" y="1155453"/>
                      <a:pt x="1054330" y="1158048"/>
                    </a:cubicBezTo>
                    <a:cubicBezTo>
                      <a:pt x="1056976" y="1160253"/>
                      <a:pt x="1060777" y="1161091"/>
                      <a:pt x="1062929" y="1163781"/>
                    </a:cubicBezTo>
                    <a:cubicBezTo>
                      <a:pt x="1064817" y="1166141"/>
                      <a:pt x="1064840" y="1169514"/>
                      <a:pt x="1065796" y="1172381"/>
                    </a:cubicBezTo>
                    <a:cubicBezTo>
                      <a:pt x="1062929" y="1175247"/>
                      <a:pt x="1060310" y="1178385"/>
                      <a:pt x="1057196" y="1180980"/>
                    </a:cubicBezTo>
                    <a:cubicBezTo>
                      <a:pt x="1054549" y="1183185"/>
                      <a:pt x="1050749" y="1184023"/>
                      <a:pt x="1048597" y="1186713"/>
                    </a:cubicBezTo>
                    <a:cubicBezTo>
                      <a:pt x="1047057" y="1188638"/>
                      <a:pt x="1043110" y="1205957"/>
                      <a:pt x="1042864" y="1206778"/>
                    </a:cubicBezTo>
                    <a:cubicBezTo>
                      <a:pt x="1041127" y="1212566"/>
                      <a:pt x="1039042" y="1218244"/>
                      <a:pt x="1037131" y="1223977"/>
                    </a:cubicBezTo>
                    <a:lnTo>
                      <a:pt x="1034265" y="1232576"/>
                    </a:lnTo>
                    <a:cubicBezTo>
                      <a:pt x="1033309" y="1244997"/>
                      <a:pt x="1034420" y="1257754"/>
                      <a:pt x="1031398" y="1269840"/>
                    </a:cubicBezTo>
                    <a:cubicBezTo>
                      <a:pt x="1030415" y="1273773"/>
                      <a:pt x="1025394" y="1275326"/>
                      <a:pt x="1022799" y="1278440"/>
                    </a:cubicBezTo>
                    <a:cubicBezTo>
                      <a:pt x="1020594" y="1281087"/>
                      <a:pt x="1018977" y="1284173"/>
                      <a:pt x="1017066" y="1287039"/>
                    </a:cubicBezTo>
                    <a:cubicBezTo>
                      <a:pt x="1018021" y="1294683"/>
                      <a:pt x="1018064" y="1302498"/>
                      <a:pt x="1019932" y="1309971"/>
                    </a:cubicBezTo>
                    <a:cubicBezTo>
                      <a:pt x="1020968" y="1314117"/>
                      <a:pt x="1023982" y="1317509"/>
                      <a:pt x="1025665" y="1321437"/>
                    </a:cubicBezTo>
                    <a:cubicBezTo>
                      <a:pt x="1026855" y="1324214"/>
                      <a:pt x="1027702" y="1327131"/>
                      <a:pt x="1028532" y="1330036"/>
                    </a:cubicBezTo>
                    <a:cubicBezTo>
                      <a:pt x="1029614" y="1333824"/>
                      <a:pt x="1029443" y="1338082"/>
                      <a:pt x="1031398" y="1341502"/>
                    </a:cubicBezTo>
                    <a:cubicBezTo>
                      <a:pt x="1033409" y="1345022"/>
                      <a:pt x="1037131" y="1347235"/>
                      <a:pt x="1039998" y="1350101"/>
                    </a:cubicBezTo>
                    <a:cubicBezTo>
                      <a:pt x="1041909" y="1355834"/>
                      <a:pt x="1041458" y="1363027"/>
                      <a:pt x="1045731" y="1367300"/>
                    </a:cubicBezTo>
                    <a:cubicBezTo>
                      <a:pt x="1053637" y="1375206"/>
                      <a:pt x="1054741" y="1375185"/>
                      <a:pt x="1060063" y="1384499"/>
                    </a:cubicBezTo>
                    <a:cubicBezTo>
                      <a:pt x="1062183" y="1388209"/>
                      <a:pt x="1063061" y="1392682"/>
                      <a:pt x="1065796" y="1395964"/>
                    </a:cubicBezTo>
                    <a:cubicBezTo>
                      <a:pt x="1071664" y="1403005"/>
                      <a:pt x="1075728" y="1400930"/>
                      <a:pt x="1082995" y="1404564"/>
                    </a:cubicBezTo>
                    <a:cubicBezTo>
                      <a:pt x="1090436" y="1408285"/>
                      <a:pt x="1091546" y="1412442"/>
                      <a:pt x="1100193" y="1413163"/>
                    </a:cubicBezTo>
                    <a:cubicBezTo>
                      <a:pt x="1131673" y="1415786"/>
                      <a:pt x="1163255" y="1416985"/>
                      <a:pt x="1194786" y="1418896"/>
                    </a:cubicBezTo>
                    <a:cubicBezTo>
                      <a:pt x="1197653" y="1420807"/>
                      <a:pt x="1200582" y="1422627"/>
                      <a:pt x="1203386" y="1424629"/>
                    </a:cubicBezTo>
                    <a:cubicBezTo>
                      <a:pt x="1228293" y="1442418"/>
                      <a:pt x="1203172" y="1425441"/>
                      <a:pt x="1223451" y="1438961"/>
                    </a:cubicBezTo>
                    <a:cubicBezTo>
                      <a:pt x="1225362" y="1441828"/>
                      <a:pt x="1226494" y="1445409"/>
                      <a:pt x="1229184" y="1447561"/>
                    </a:cubicBezTo>
                    <a:cubicBezTo>
                      <a:pt x="1231543" y="1449448"/>
                      <a:pt x="1235081" y="1449076"/>
                      <a:pt x="1237783" y="1450427"/>
                    </a:cubicBezTo>
                    <a:cubicBezTo>
                      <a:pt x="1240865" y="1451968"/>
                      <a:pt x="1243516" y="1454249"/>
                      <a:pt x="1246383" y="1456160"/>
                    </a:cubicBezTo>
                    <a:cubicBezTo>
                      <a:pt x="1254025" y="1479088"/>
                      <a:pt x="1242562" y="1452340"/>
                      <a:pt x="1257848" y="1467626"/>
                    </a:cubicBezTo>
                    <a:cubicBezTo>
                      <a:pt x="1259984" y="1469762"/>
                      <a:pt x="1259759" y="1473359"/>
                      <a:pt x="1260715" y="1476225"/>
                    </a:cubicBezTo>
                    <a:cubicBezTo>
                      <a:pt x="1259759" y="1484824"/>
                      <a:pt x="1259270" y="1493488"/>
                      <a:pt x="1257848" y="1502023"/>
                    </a:cubicBezTo>
                    <a:cubicBezTo>
                      <a:pt x="1257351" y="1505004"/>
                      <a:pt x="1255574" y="1507660"/>
                      <a:pt x="1254982" y="1510623"/>
                    </a:cubicBezTo>
                    <a:cubicBezTo>
                      <a:pt x="1253130" y="1519883"/>
                      <a:pt x="1255098" y="1532315"/>
                      <a:pt x="1246383" y="1539287"/>
                    </a:cubicBezTo>
                    <a:cubicBezTo>
                      <a:pt x="1244023" y="1541175"/>
                      <a:pt x="1240770" y="1541695"/>
                      <a:pt x="1237783" y="1542154"/>
                    </a:cubicBezTo>
                    <a:cubicBezTo>
                      <a:pt x="1228292" y="1543614"/>
                      <a:pt x="1218674" y="1544065"/>
                      <a:pt x="1209119" y="1545020"/>
                    </a:cubicBezTo>
                    <a:cubicBezTo>
                      <a:pt x="1208163" y="1547887"/>
                      <a:pt x="1206252" y="1550598"/>
                      <a:pt x="1206252" y="1553620"/>
                    </a:cubicBezTo>
                    <a:cubicBezTo>
                      <a:pt x="1206252" y="1561915"/>
                      <a:pt x="1212549" y="1565649"/>
                      <a:pt x="1217718" y="1570818"/>
                    </a:cubicBezTo>
                    <a:cubicBezTo>
                      <a:pt x="1219068" y="1574870"/>
                      <a:pt x="1223451" y="1587289"/>
                      <a:pt x="1223451" y="1590884"/>
                    </a:cubicBezTo>
                    <a:cubicBezTo>
                      <a:pt x="1223451" y="1598086"/>
                      <a:pt x="1217749" y="1602288"/>
                      <a:pt x="1214852" y="1608082"/>
                    </a:cubicBezTo>
                    <a:cubicBezTo>
                      <a:pt x="1213501" y="1610785"/>
                      <a:pt x="1212941" y="1613815"/>
                      <a:pt x="1211985" y="1616682"/>
                    </a:cubicBezTo>
                    <a:cubicBezTo>
                      <a:pt x="1212974" y="1625577"/>
                      <a:pt x="1210952" y="1643373"/>
                      <a:pt x="1220584" y="1651079"/>
                    </a:cubicBezTo>
                    <a:cubicBezTo>
                      <a:pt x="1222944" y="1652967"/>
                      <a:pt x="1226317" y="1652990"/>
                      <a:pt x="1229184" y="1653946"/>
                    </a:cubicBezTo>
                    <a:cubicBezTo>
                      <a:pt x="1234353" y="1659115"/>
                      <a:pt x="1240650" y="1662849"/>
                      <a:pt x="1240650" y="1671144"/>
                    </a:cubicBezTo>
                    <a:cubicBezTo>
                      <a:pt x="1240650" y="1683602"/>
                      <a:pt x="1240079" y="1696163"/>
                      <a:pt x="1237783" y="1708408"/>
                    </a:cubicBezTo>
                    <a:cubicBezTo>
                      <a:pt x="1237148" y="1711794"/>
                      <a:pt x="1234256" y="1714361"/>
                      <a:pt x="1232050" y="1717008"/>
                    </a:cubicBezTo>
                    <a:cubicBezTo>
                      <a:pt x="1229455" y="1720122"/>
                      <a:pt x="1226750" y="1723251"/>
                      <a:pt x="1223451" y="1725607"/>
                    </a:cubicBezTo>
                    <a:cubicBezTo>
                      <a:pt x="1215580" y="1731229"/>
                      <a:pt x="1210158" y="1730301"/>
                      <a:pt x="1203386" y="1737073"/>
                    </a:cubicBezTo>
                    <a:cubicBezTo>
                      <a:pt x="1199830" y="1740629"/>
                      <a:pt x="1192309" y="1752255"/>
                      <a:pt x="1189053" y="1757138"/>
                    </a:cubicBezTo>
                    <a:lnTo>
                      <a:pt x="1186187" y="1765737"/>
                    </a:lnTo>
                    <a:lnTo>
                      <a:pt x="1128858" y="1705542"/>
                    </a:lnTo>
                    <a:lnTo>
                      <a:pt x="985535" y="1845998"/>
                    </a:lnTo>
                    <a:lnTo>
                      <a:pt x="936805" y="1765737"/>
                    </a:lnTo>
                    <a:cubicBezTo>
                      <a:pt x="907515" y="1771595"/>
                      <a:pt x="909174" y="1774172"/>
                      <a:pt x="879476" y="1768604"/>
                    </a:cubicBezTo>
                    <a:cubicBezTo>
                      <a:pt x="873536" y="1767490"/>
                      <a:pt x="862277" y="1762871"/>
                      <a:pt x="862277" y="1762871"/>
                    </a:cubicBezTo>
                    <a:cubicBezTo>
                      <a:pt x="859411" y="1760960"/>
                      <a:pt x="856844" y="1758495"/>
                      <a:pt x="853678" y="1757138"/>
                    </a:cubicBezTo>
                    <a:cubicBezTo>
                      <a:pt x="846924" y="1754243"/>
                      <a:pt x="826790" y="1752068"/>
                      <a:pt x="822147" y="1751405"/>
                    </a:cubicBezTo>
                    <a:cubicBezTo>
                      <a:pt x="817370" y="1749494"/>
                      <a:pt x="812829" y="1746829"/>
                      <a:pt x="807815" y="1745672"/>
                    </a:cubicBezTo>
                    <a:cubicBezTo>
                      <a:pt x="800309" y="1743940"/>
                      <a:pt x="792482" y="1744072"/>
                      <a:pt x="784883" y="1742806"/>
                    </a:cubicBezTo>
                    <a:cubicBezTo>
                      <a:pt x="780997" y="1742158"/>
                      <a:pt x="777239" y="1740895"/>
                      <a:pt x="773417" y="1739939"/>
                    </a:cubicBezTo>
                    <a:cubicBezTo>
                      <a:pt x="771506" y="1737073"/>
                      <a:pt x="769041" y="1734506"/>
                      <a:pt x="767684" y="1731340"/>
                    </a:cubicBezTo>
                    <a:cubicBezTo>
                      <a:pt x="765353" y="1725901"/>
                      <a:pt x="762597" y="1706549"/>
                      <a:pt x="761951" y="1702675"/>
                    </a:cubicBezTo>
                    <a:cubicBezTo>
                      <a:pt x="762907" y="1689298"/>
                      <a:pt x="762613" y="1675773"/>
                      <a:pt x="764818" y="1662545"/>
                    </a:cubicBezTo>
                    <a:cubicBezTo>
                      <a:pt x="765521" y="1658330"/>
                      <a:pt x="769947" y="1655309"/>
                      <a:pt x="770551" y="1651079"/>
                    </a:cubicBezTo>
                    <a:cubicBezTo>
                      <a:pt x="774500" y="1623433"/>
                      <a:pt x="759692" y="1606183"/>
                      <a:pt x="782016" y="1596616"/>
                    </a:cubicBezTo>
                    <a:cubicBezTo>
                      <a:pt x="785637" y="1595064"/>
                      <a:pt x="789660" y="1594705"/>
                      <a:pt x="793482" y="1593750"/>
                    </a:cubicBezTo>
                    <a:cubicBezTo>
                      <a:pt x="803992" y="1594705"/>
                      <a:pt x="814865" y="1593717"/>
                      <a:pt x="825013" y="1596616"/>
                    </a:cubicBezTo>
                    <a:cubicBezTo>
                      <a:pt x="828911" y="1597730"/>
                      <a:pt x="830535" y="1602578"/>
                      <a:pt x="833613" y="1605216"/>
                    </a:cubicBezTo>
                    <a:cubicBezTo>
                      <a:pt x="845130" y="1615087"/>
                      <a:pt x="852622" y="1616533"/>
                      <a:pt x="862277" y="1631014"/>
                    </a:cubicBezTo>
                    <a:cubicBezTo>
                      <a:pt x="870259" y="1642986"/>
                      <a:pt x="865574" y="1637177"/>
                      <a:pt x="876610" y="1648213"/>
                    </a:cubicBezTo>
                    <a:cubicBezTo>
                      <a:pt x="882189" y="1664953"/>
                      <a:pt x="875111" y="1649581"/>
                      <a:pt x="888075" y="1662545"/>
                    </a:cubicBezTo>
                    <a:cubicBezTo>
                      <a:pt x="901041" y="1675511"/>
                      <a:pt x="885666" y="1668430"/>
                      <a:pt x="902408" y="1674011"/>
                    </a:cubicBezTo>
                    <a:cubicBezTo>
                      <a:pt x="909096" y="1673055"/>
                      <a:pt x="919812" y="1677354"/>
                      <a:pt x="922473" y="1671144"/>
                    </a:cubicBezTo>
                    <a:cubicBezTo>
                      <a:pt x="927380" y="1659693"/>
                      <a:pt x="921062" y="1646253"/>
                      <a:pt x="919606" y="1633880"/>
                    </a:cubicBezTo>
                    <a:cubicBezTo>
                      <a:pt x="919146" y="1629968"/>
                      <a:pt x="917445" y="1626291"/>
                      <a:pt x="916740" y="1622415"/>
                    </a:cubicBezTo>
                    <a:cubicBezTo>
                      <a:pt x="915532" y="1615767"/>
                      <a:pt x="915199" y="1608974"/>
                      <a:pt x="913874" y="1602349"/>
                    </a:cubicBezTo>
                    <a:cubicBezTo>
                      <a:pt x="913281" y="1599386"/>
                      <a:pt x="912895" y="1596109"/>
                      <a:pt x="911007" y="1593750"/>
                    </a:cubicBezTo>
                    <a:cubicBezTo>
                      <a:pt x="908855" y="1591060"/>
                      <a:pt x="905274" y="1589928"/>
                      <a:pt x="902408" y="1588017"/>
                    </a:cubicBezTo>
                    <a:cubicBezTo>
                      <a:pt x="888292" y="1566843"/>
                      <a:pt x="895077" y="1576330"/>
                      <a:pt x="882342" y="1559353"/>
                    </a:cubicBezTo>
                    <a:cubicBezTo>
                      <a:pt x="881387" y="1556486"/>
                      <a:pt x="881363" y="1553113"/>
                      <a:pt x="879476" y="1550753"/>
                    </a:cubicBezTo>
                    <a:cubicBezTo>
                      <a:pt x="875434" y="1545700"/>
                      <a:pt x="867943" y="1544042"/>
                      <a:pt x="862277" y="1542154"/>
                    </a:cubicBezTo>
                    <a:cubicBezTo>
                      <a:pt x="840689" y="1527761"/>
                      <a:pt x="868125" y="1544661"/>
                      <a:pt x="842212" y="1533554"/>
                    </a:cubicBezTo>
                    <a:cubicBezTo>
                      <a:pt x="839046" y="1532197"/>
                      <a:pt x="836881" y="1528910"/>
                      <a:pt x="833613" y="1527821"/>
                    </a:cubicBezTo>
                    <a:cubicBezTo>
                      <a:pt x="828099" y="1525983"/>
                      <a:pt x="822113" y="1526095"/>
                      <a:pt x="816414" y="1524955"/>
                    </a:cubicBezTo>
                    <a:cubicBezTo>
                      <a:pt x="812551" y="1524183"/>
                      <a:pt x="808770" y="1523044"/>
                      <a:pt x="804948" y="1522089"/>
                    </a:cubicBezTo>
                    <a:cubicBezTo>
                      <a:pt x="802082" y="1520178"/>
                      <a:pt x="798175" y="1519277"/>
                      <a:pt x="796349" y="1516356"/>
                    </a:cubicBezTo>
                    <a:cubicBezTo>
                      <a:pt x="793146" y="1511231"/>
                      <a:pt x="790616" y="1499157"/>
                      <a:pt x="790616" y="1499157"/>
                    </a:cubicBezTo>
                    <a:cubicBezTo>
                      <a:pt x="791571" y="1487691"/>
                      <a:pt x="790321" y="1475822"/>
                      <a:pt x="793482" y="1464759"/>
                    </a:cubicBezTo>
                    <a:cubicBezTo>
                      <a:pt x="794428" y="1461447"/>
                      <a:pt x="799507" y="1461316"/>
                      <a:pt x="802082" y="1459027"/>
                    </a:cubicBezTo>
                    <a:cubicBezTo>
                      <a:pt x="803980" y="1457340"/>
                      <a:pt x="820071" y="1438698"/>
                      <a:pt x="827880" y="1436095"/>
                    </a:cubicBezTo>
                    <a:cubicBezTo>
                      <a:pt x="833394" y="1434257"/>
                      <a:pt x="839346" y="1434184"/>
                      <a:pt x="845079" y="1433228"/>
                    </a:cubicBezTo>
                    <a:cubicBezTo>
                      <a:pt x="850812" y="1429406"/>
                      <a:pt x="858143" y="1427275"/>
                      <a:pt x="862277" y="1421763"/>
                    </a:cubicBezTo>
                    <a:cubicBezTo>
                      <a:pt x="865144" y="1417941"/>
                      <a:pt x="867207" y="1413356"/>
                      <a:pt x="870877" y="1410297"/>
                    </a:cubicBezTo>
                    <a:cubicBezTo>
                      <a:pt x="873198" y="1408363"/>
                      <a:pt x="876774" y="1408781"/>
                      <a:pt x="879476" y="1407430"/>
                    </a:cubicBezTo>
                    <a:cubicBezTo>
                      <a:pt x="882557" y="1405889"/>
                      <a:pt x="885209" y="1403608"/>
                      <a:pt x="888075" y="1401697"/>
                    </a:cubicBezTo>
                    <a:cubicBezTo>
                      <a:pt x="889986" y="1398831"/>
                      <a:pt x="890887" y="1394924"/>
                      <a:pt x="893808" y="1393098"/>
                    </a:cubicBezTo>
                    <a:cubicBezTo>
                      <a:pt x="898933" y="1389895"/>
                      <a:pt x="911007" y="1387365"/>
                      <a:pt x="911007" y="1387365"/>
                    </a:cubicBezTo>
                    <a:cubicBezTo>
                      <a:pt x="915669" y="1388142"/>
                      <a:pt x="930758" y="1389739"/>
                      <a:pt x="936805" y="1393098"/>
                    </a:cubicBezTo>
                    <a:cubicBezTo>
                      <a:pt x="966374" y="1409525"/>
                      <a:pt x="943146" y="1400945"/>
                      <a:pt x="962603" y="1407430"/>
                    </a:cubicBezTo>
                    <a:cubicBezTo>
                      <a:pt x="965470" y="1409341"/>
                      <a:pt x="968556" y="1410957"/>
                      <a:pt x="971203" y="1413163"/>
                    </a:cubicBezTo>
                    <a:cubicBezTo>
                      <a:pt x="979289" y="1419902"/>
                      <a:pt x="986705" y="1429834"/>
                      <a:pt x="991268" y="1438961"/>
                    </a:cubicBezTo>
                    <a:cubicBezTo>
                      <a:pt x="993179" y="1442783"/>
                      <a:pt x="994517" y="1446950"/>
                      <a:pt x="997001" y="1450427"/>
                    </a:cubicBezTo>
                    <a:cubicBezTo>
                      <a:pt x="999357" y="1453726"/>
                      <a:pt x="1003005" y="1455913"/>
                      <a:pt x="1005600" y="1459027"/>
                    </a:cubicBezTo>
                    <a:cubicBezTo>
                      <a:pt x="1007805" y="1461674"/>
                      <a:pt x="1009044" y="1465051"/>
                      <a:pt x="1011333" y="1467626"/>
                    </a:cubicBezTo>
                    <a:cubicBezTo>
                      <a:pt x="1016720" y="1473686"/>
                      <a:pt x="1022799" y="1479092"/>
                      <a:pt x="1028532" y="1484825"/>
                    </a:cubicBezTo>
                    <a:cubicBezTo>
                      <a:pt x="1039567" y="1495860"/>
                      <a:pt x="1033758" y="1491176"/>
                      <a:pt x="1045731" y="1499157"/>
                    </a:cubicBezTo>
                    <a:cubicBezTo>
                      <a:pt x="1050508" y="1498201"/>
                      <a:pt x="1057361" y="1500344"/>
                      <a:pt x="1060063" y="1496290"/>
                    </a:cubicBezTo>
                    <a:cubicBezTo>
                      <a:pt x="1062765" y="1492236"/>
                      <a:pt x="1059212" y="1486393"/>
                      <a:pt x="1057196" y="1481958"/>
                    </a:cubicBezTo>
                    <a:cubicBezTo>
                      <a:pt x="1054345" y="1475686"/>
                      <a:pt x="1047910" y="1471295"/>
                      <a:pt x="1045731" y="1464759"/>
                    </a:cubicBezTo>
                    <a:cubicBezTo>
                      <a:pt x="1040474" y="1448991"/>
                      <a:pt x="1046023" y="1463121"/>
                      <a:pt x="1037131" y="1447561"/>
                    </a:cubicBezTo>
                    <a:cubicBezTo>
                      <a:pt x="1035011" y="1443851"/>
                      <a:pt x="1034420" y="1439117"/>
                      <a:pt x="1031398" y="1436095"/>
                    </a:cubicBezTo>
                    <a:cubicBezTo>
                      <a:pt x="1027857" y="1432554"/>
                      <a:pt x="1016471" y="1429208"/>
                      <a:pt x="1011333" y="1427495"/>
                    </a:cubicBezTo>
                    <a:cubicBezTo>
                      <a:pt x="1008467" y="1424629"/>
                      <a:pt x="1006107" y="1421144"/>
                      <a:pt x="1002734" y="1418896"/>
                    </a:cubicBezTo>
                    <a:cubicBezTo>
                      <a:pt x="1000220" y="1417220"/>
                      <a:pt x="996494" y="1417918"/>
                      <a:pt x="994134" y="1416030"/>
                    </a:cubicBezTo>
                    <a:cubicBezTo>
                      <a:pt x="975610" y="1401212"/>
                      <a:pt x="1001417" y="1411768"/>
                      <a:pt x="979802" y="1404564"/>
                    </a:cubicBezTo>
                    <a:lnTo>
                      <a:pt x="954004" y="1387365"/>
                    </a:lnTo>
                    <a:cubicBezTo>
                      <a:pt x="951138" y="1385454"/>
                      <a:pt x="948673" y="1382721"/>
                      <a:pt x="945405" y="1381632"/>
                    </a:cubicBezTo>
                    <a:lnTo>
                      <a:pt x="936805" y="1378766"/>
                    </a:lnTo>
                    <a:cubicBezTo>
                      <a:pt x="933939" y="1375899"/>
                      <a:pt x="931320" y="1372761"/>
                      <a:pt x="928206" y="1370166"/>
                    </a:cubicBezTo>
                    <a:cubicBezTo>
                      <a:pt x="925559" y="1367960"/>
                      <a:pt x="922042" y="1366869"/>
                      <a:pt x="919606" y="1364433"/>
                    </a:cubicBezTo>
                    <a:cubicBezTo>
                      <a:pt x="917170" y="1361997"/>
                      <a:pt x="915785" y="1358700"/>
                      <a:pt x="913874" y="1355834"/>
                    </a:cubicBezTo>
                    <a:cubicBezTo>
                      <a:pt x="914829" y="1340546"/>
                      <a:pt x="913417" y="1324924"/>
                      <a:pt x="916740" y="1309971"/>
                    </a:cubicBezTo>
                    <a:cubicBezTo>
                      <a:pt x="917487" y="1306608"/>
                      <a:pt x="922693" y="1306443"/>
                      <a:pt x="925339" y="1304238"/>
                    </a:cubicBezTo>
                    <a:cubicBezTo>
                      <a:pt x="933616" y="1297340"/>
                      <a:pt x="934035" y="1295495"/>
                      <a:pt x="939672" y="1287039"/>
                    </a:cubicBezTo>
                    <a:cubicBezTo>
                      <a:pt x="940627" y="1284173"/>
                      <a:pt x="942538" y="1281461"/>
                      <a:pt x="942538" y="1278440"/>
                    </a:cubicBezTo>
                    <a:cubicBezTo>
                      <a:pt x="942538" y="1272628"/>
                      <a:pt x="940933" y="1266915"/>
                      <a:pt x="939672" y="1261241"/>
                    </a:cubicBezTo>
                    <a:cubicBezTo>
                      <a:pt x="937613" y="1251974"/>
                      <a:pt x="931670" y="1241774"/>
                      <a:pt x="925339" y="1235443"/>
                    </a:cubicBezTo>
                    <a:cubicBezTo>
                      <a:pt x="918998" y="1229101"/>
                      <a:pt x="916125" y="1225103"/>
                      <a:pt x="908141" y="1221111"/>
                    </a:cubicBezTo>
                    <a:cubicBezTo>
                      <a:pt x="905438" y="1219760"/>
                      <a:pt x="902408" y="1219200"/>
                      <a:pt x="899541" y="1218244"/>
                    </a:cubicBezTo>
                    <a:cubicBezTo>
                      <a:pt x="874420" y="1193123"/>
                      <a:pt x="905162" y="1224989"/>
                      <a:pt x="885209" y="1201045"/>
                    </a:cubicBezTo>
                    <a:cubicBezTo>
                      <a:pt x="882614" y="1197931"/>
                      <a:pt x="878966" y="1195745"/>
                      <a:pt x="876610" y="1192446"/>
                    </a:cubicBezTo>
                    <a:cubicBezTo>
                      <a:pt x="874126" y="1188969"/>
                      <a:pt x="873076" y="1184644"/>
                      <a:pt x="870877" y="1180980"/>
                    </a:cubicBezTo>
                    <a:cubicBezTo>
                      <a:pt x="852243" y="1149923"/>
                      <a:pt x="867178" y="1174822"/>
                      <a:pt x="850811" y="1155182"/>
                    </a:cubicBezTo>
                    <a:cubicBezTo>
                      <a:pt x="848606" y="1152536"/>
                      <a:pt x="847945" y="1148494"/>
                      <a:pt x="845079" y="1146583"/>
                    </a:cubicBezTo>
                    <a:cubicBezTo>
                      <a:pt x="841801" y="1144398"/>
                      <a:pt x="837435" y="1144672"/>
                      <a:pt x="833613" y="1143716"/>
                    </a:cubicBezTo>
                    <a:lnTo>
                      <a:pt x="807815" y="1126517"/>
                    </a:lnTo>
                    <a:lnTo>
                      <a:pt x="799215" y="1120784"/>
                    </a:lnTo>
                    <a:cubicBezTo>
                      <a:pt x="798260" y="1112185"/>
                      <a:pt x="798447" y="1103380"/>
                      <a:pt x="796349" y="1094986"/>
                    </a:cubicBezTo>
                    <a:cubicBezTo>
                      <a:pt x="795513" y="1091644"/>
                      <a:pt x="793052" y="1088823"/>
                      <a:pt x="790616" y="1086387"/>
                    </a:cubicBezTo>
                    <a:cubicBezTo>
                      <a:pt x="779712" y="1075484"/>
                      <a:pt x="761057" y="1076414"/>
                      <a:pt x="747619" y="1074921"/>
                    </a:cubicBezTo>
                    <a:cubicBezTo>
                      <a:pt x="738225" y="1068658"/>
                      <a:pt x="742465" y="1069188"/>
                      <a:pt x="736153" y="1069188"/>
                    </a:cubicBezTo>
                    <a:lnTo>
                      <a:pt x="661625" y="977462"/>
                    </a:lnTo>
                    <a:lnTo>
                      <a:pt x="701756" y="948797"/>
                    </a:lnTo>
                    <a:lnTo>
                      <a:pt x="655892" y="888601"/>
                    </a:lnTo>
                    <a:lnTo>
                      <a:pt x="552700" y="865670"/>
                    </a:lnTo>
                    <a:cubicBezTo>
                      <a:pt x="544101" y="862803"/>
                      <a:pt x="535010" y="861124"/>
                      <a:pt x="526902" y="857070"/>
                    </a:cubicBezTo>
                    <a:cubicBezTo>
                      <a:pt x="523276" y="855257"/>
                      <a:pt x="521416" y="851066"/>
                      <a:pt x="518302" y="848471"/>
                    </a:cubicBezTo>
                    <a:cubicBezTo>
                      <a:pt x="494365" y="828525"/>
                      <a:pt x="526218" y="859253"/>
                      <a:pt x="501104" y="834139"/>
                    </a:cubicBezTo>
                    <a:cubicBezTo>
                      <a:pt x="500148" y="831272"/>
                      <a:pt x="500092" y="827924"/>
                      <a:pt x="498237" y="825539"/>
                    </a:cubicBezTo>
                    <a:cubicBezTo>
                      <a:pt x="493259" y="819139"/>
                      <a:pt x="481038" y="808341"/>
                      <a:pt x="481038" y="808341"/>
                    </a:cubicBezTo>
                    <a:cubicBezTo>
                      <a:pt x="473579" y="785963"/>
                      <a:pt x="470278" y="783478"/>
                      <a:pt x="478172" y="753878"/>
                    </a:cubicBezTo>
                    <a:cubicBezTo>
                      <a:pt x="479060" y="750549"/>
                      <a:pt x="483368" y="748682"/>
                      <a:pt x="486771" y="748145"/>
                    </a:cubicBezTo>
                    <a:cubicBezTo>
                      <a:pt x="501901" y="745756"/>
                      <a:pt x="517347" y="746234"/>
                      <a:pt x="532635" y="745279"/>
                    </a:cubicBezTo>
                    <a:cubicBezTo>
                      <a:pt x="536457" y="739546"/>
                      <a:pt x="541921" y="734616"/>
                      <a:pt x="544100" y="728080"/>
                    </a:cubicBezTo>
                    <a:cubicBezTo>
                      <a:pt x="545056" y="725213"/>
                      <a:pt x="545616" y="722183"/>
                      <a:pt x="546967" y="719480"/>
                    </a:cubicBezTo>
                    <a:cubicBezTo>
                      <a:pt x="548508" y="716399"/>
                      <a:pt x="549897" y="712883"/>
                      <a:pt x="552700" y="710881"/>
                    </a:cubicBezTo>
                    <a:cubicBezTo>
                      <a:pt x="555703" y="708736"/>
                      <a:pt x="570451" y="704008"/>
                      <a:pt x="575632" y="702282"/>
                    </a:cubicBezTo>
                    <a:cubicBezTo>
                      <a:pt x="577543" y="699415"/>
                      <a:pt x="580798" y="697080"/>
                      <a:pt x="581364" y="693682"/>
                    </a:cubicBezTo>
                    <a:cubicBezTo>
                      <a:pt x="582416" y="687371"/>
                      <a:pt x="573659" y="678990"/>
                      <a:pt x="569899" y="676484"/>
                    </a:cubicBezTo>
                    <a:cubicBezTo>
                      <a:pt x="567385" y="674808"/>
                      <a:pt x="564002" y="674968"/>
                      <a:pt x="561299" y="673617"/>
                    </a:cubicBezTo>
                    <a:cubicBezTo>
                      <a:pt x="558218" y="672076"/>
                      <a:pt x="555899" y="669163"/>
                      <a:pt x="552700" y="667884"/>
                    </a:cubicBezTo>
                    <a:cubicBezTo>
                      <a:pt x="546242" y="665301"/>
                      <a:pt x="539283" y="664197"/>
                      <a:pt x="532635" y="662151"/>
                    </a:cubicBezTo>
                    <a:cubicBezTo>
                      <a:pt x="502403" y="652849"/>
                      <a:pt x="527359" y="659398"/>
                      <a:pt x="503970" y="653552"/>
                    </a:cubicBezTo>
                    <a:cubicBezTo>
                      <a:pt x="502059" y="650686"/>
                      <a:pt x="500673" y="647389"/>
                      <a:pt x="498237" y="644953"/>
                    </a:cubicBezTo>
                    <a:cubicBezTo>
                      <a:pt x="495801" y="642517"/>
                      <a:pt x="492441" y="641222"/>
                      <a:pt x="489638" y="639220"/>
                    </a:cubicBezTo>
                    <a:cubicBezTo>
                      <a:pt x="485750" y="636443"/>
                      <a:pt x="481723" y="633816"/>
                      <a:pt x="478172" y="630620"/>
                    </a:cubicBezTo>
                    <a:cubicBezTo>
                      <a:pt x="461810" y="615893"/>
                      <a:pt x="464080" y="618081"/>
                      <a:pt x="455240" y="604822"/>
                    </a:cubicBezTo>
                    <a:cubicBezTo>
                      <a:pt x="428967" y="611391"/>
                      <a:pt x="438865" y="606185"/>
                      <a:pt x="423709" y="616288"/>
                    </a:cubicBezTo>
                    <a:cubicBezTo>
                      <a:pt x="421798" y="619154"/>
                      <a:pt x="420412" y="622451"/>
                      <a:pt x="417976" y="624887"/>
                    </a:cubicBezTo>
                    <a:cubicBezTo>
                      <a:pt x="411377" y="631486"/>
                      <a:pt x="406683" y="631294"/>
                      <a:pt x="397911" y="633487"/>
                    </a:cubicBezTo>
                    <a:cubicBezTo>
                      <a:pt x="392178" y="637309"/>
                      <a:pt x="381336" y="638091"/>
                      <a:pt x="380712" y="644953"/>
                    </a:cubicBezTo>
                    <a:cubicBezTo>
                      <a:pt x="377572" y="679493"/>
                      <a:pt x="381184" y="666472"/>
                      <a:pt x="374979" y="685083"/>
                    </a:cubicBezTo>
                    <a:cubicBezTo>
                      <a:pt x="380040" y="720501"/>
                      <a:pt x="370647" y="697483"/>
                      <a:pt x="386445" y="708015"/>
                    </a:cubicBezTo>
                    <a:cubicBezTo>
                      <a:pt x="389818" y="710264"/>
                      <a:pt x="391501" y="714645"/>
                      <a:pt x="395045" y="716614"/>
                    </a:cubicBezTo>
                    <a:cubicBezTo>
                      <a:pt x="400327" y="719549"/>
                      <a:pt x="412243" y="722347"/>
                      <a:pt x="412243" y="722347"/>
                    </a:cubicBezTo>
                    <a:cubicBezTo>
                      <a:pt x="417976" y="728080"/>
                      <a:pt x="426878" y="731854"/>
                      <a:pt x="429442" y="739546"/>
                    </a:cubicBezTo>
                    <a:cubicBezTo>
                      <a:pt x="431353" y="745279"/>
                      <a:pt x="432473" y="751339"/>
                      <a:pt x="435175" y="756744"/>
                    </a:cubicBezTo>
                    <a:cubicBezTo>
                      <a:pt x="442259" y="770913"/>
                      <a:pt x="439557" y="764156"/>
                      <a:pt x="443774" y="776810"/>
                    </a:cubicBezTo>
                    <a:cubicBezTo>
                      <a:pt x="437950" y="805932"/>
                      <a:pt x="443915" y="779185"/>
                      <a:pt x="438042" y="799741"/>
                    </a:cubicBezTo>
                    <a:cubicBezTo>
                      <a:pt x="436960" y="803529"/>
                      <a:pt x="436558" y="807518"/>
                      <a:pt x="435175" y="811207"/>
                    </a:cubicBezTo>
                    <a:cubicBezTo>
                      <a:pt x="430394" y="823956"/>
                      <a:pt x="429165" y="819623"/>
                      <a:pt x="426576" y="831272"/>
                    </a:cubicBezTo>
                    <a:cubicBezTo>
                      <a:pt x="421427" y="854442"/>
                      <a:pt x="427950" y="842110"/>
                      <a:pt x="417976" y="857070"/>
                    </a:cubicBezTo>
                    <a:cubicBezTo>
                      <a:pt x="412547" y="873362"/>
                      <a:pt x="417247" y="863533"/>
                      <a:pt x="397911" y="882869"/>
                    </a:cubicBezTo>
                    <a:cubicBezTo>
                      <a:pt x="395045" y="885735"/>
                      <a:pt x="393158" y="890186"/>
                      <a:pt x="389312" y="891468"/>
                    </a:cubicBezTo>
                    <a:cubicBezTo>
                      <a:pt x="376658" y="895685"/>
                      <a:pt x="383415" y="892983"/>
                      <a:pt x="369247" y="900067"/>
                    </a:cubicBezTo>
                    <a:cubicBezTo>
                      <a:pt x="353004" y="899112"/>
                      <a:pt x="336715" y="898744"/>
                      <a:pt x="320517" y="897201"/>
                    </a:cubicBezTo>
                    <a:cubicBezTo>
                      <a:pt x="316595" y="896827"/>
                      <a:pt x="312672" y="895886"/>
                      <a:pt x="309051" y="894334"/>
                    </a:cubicBezTo>
                    <a:cubicBezTo>
                      <a:pt x="305885" y="892977"/>
                      <a:pt x="303099" y="890806"/>
                      <a:pt x="300452" y="888601"/>
                    </a:cubicBezTo>
                    <a:cubicBezTo>
                      <a:pt x="272277" y="865122"/>
                      <a:pt x="308666" y="893950"/>
                      <a:pt x="286119" y="871403"/>
                    </a:cubicBezTo>
                    <a:cubicBezTo>
                      <a:pt x="282741" y="868025"/>
                      <a:pt x="278204" y="865999"/>
                      <a:pt x="274653" y="862803"/>
                    </a:cubicBezTo>
                    <a:cubicBezTo>
                      <a:pt x="268627" y="857380"/>
                      <a:pt x="257455" y="845605"/>
                      <a:pt x="257455" y="845605"/>
                    </a:cubicBezTo>
                    <a:cubicBezTo>
                      <a:pt x="255335" y="839247"/>
                      <a:pt x="255008" y="832399"/>
                      <a:pt x="245989" y="831272"/>
                    </a:cubicBezTo>
                    <a:cubicBezTo>
                      <a:pt x="241155" y="830668"/>
                      <a:pt x="236357" y="832857"/>
                      <a:pt x="231657" y="834139"/>
                    </a:cubicBezTo>
                    <a:cubicBezTo>
                      <a:pt x="225827" y="835729"/>
                      <a:pt x="220384" y="838687"/>
                      <a:pt x="214458" y="839872"/>
                    </a:cubicBezTo>
                    <a:cubicBezTo>
                      <a:pt x="204592" y="841845"/>
                      <a:pt x="198117" y="842903"/>
                      <a:pt x="188660" y="845605"/>
                    </a:cubicBezTo>
                    <a:cubicBezTo>
                      <a:pt x="185755" y="846435"/>
                      <a:pt x="183077" y="848308"/>
                      <a:pt x="180060" y="848471"/>
                    </a:cubicBezTo>
                    <a:cubicBezTo>
                      <a:pt x="147607" y="850225"/>
                      <a:pt x="115087" y="850382"/>
                      <a:pt x="82601" y="851337"/>
                    </a:cubicBezTo>
                    <a:cubicBezTo>
                      <a:pt x="67143" y="853545"/>
                      <a:pt x="17798" y="864417"/>
                      <a:pt x="2340" y="851337"/>
                    </a:cubicBezTo>
                    <a:cubicBezTo>
                      <a:pt x="-4265" y="845748"/>
                      <a:pt x="5206" y="825539"/>
                      <a:pt x="5206" y="825539"/>
                    </a:cubicBezTo>
                    <a:lnTo>
                      <a:pt x="88334" y="536027"/>
                    </a:lnTo>
                    <a:cubicBezTo>
                      <a:pt x="88242" y="535108"/>
                      <a:pt x="86496" y="503687"/>
                      <a:pt x="82601" y="495897"/>
                    </a:cubicBezTo>
                    <a:cubicBezTo>
                      <a:pt x="80464" y="491624"/>
                      <a:pt x="76868" y="488253"/>
                      <a:pt x="74001" y="484431"/>
                    </a:cubicBezTo>
                    <a:cubicBezTo>
                      <a:pt x="73046" y="480609"/>
                      <a:pt x="72518" y="476654"/>
                      <a:pt x="71135" y="472965"/>
                    </a:cubicBezTo>
                    <a:cubicBezTo>
                      <a:pt x="69635" y="468964"/>
                      <a:pt x="65730" y="465760"/>
                      <a:pt x="65402" y="461499"/>
                    </a:cubicBezTo>
                    <a:cubicBezTo>
                      <a:pt x="64738" y="452872"/>
                      <a:pt x="65532" y="443909"/>
                      <a:pt x="68268" y="435701"/>
                    </a:cubicBezTo>
                    <a:cubicBezTo>
                      <a:pt x="69550" y="431855"/>
                      <a:pt x="74001" y="429968"/>
                      <a:pt x="76868" y="427102"/>
                    </a:cubicBezTo>
                    <a:cubicBezTo>
                      <a:pt x="77823" y="424235"/>
                      <a:pt x="78058" y="421016"/>
                      <a:pt x="79734" y="418502"/>
                    </a:cubicBezTo>
                    <a:cubicBezTo>
                      <a:pt x="86358" y="408566"/>
                      <a:pt x="88710" y="411218"/>
                      <a:pt x="96933" y="404170"/>
                    </a:cubicBezTo>
                    <a:cubicBezTo>
                      <a:pt x="106804" y="395709"/>
                      <a:pt x="106471" y="392235"/>
                      <a:pt x="116998" y="386971"/>
                    </a:cubicBezTo>
                    <a:cubicBezTo>
                      <a:pt x="117853" y="386544"/>
                      <a:pt x="118909" y="386971"/>
                      <a:pt x="119865" y="386971"/>
                    </a:cubicBezTo>
                    <a:lnTo>
                      <a:pt x="168595" y="206384"/>
                    </a:lnTo>
                    <a:cubicBezTo>
                      <a:pt x="176239" y="202562"/>
                      <a:pt x="184106" y="199159"/>
                      <a:pt x="191526" y="194919"/>
                    </a:cubicBezTo>
                    <a:cubicBezTo>
                      <a:pt x="197508" y="191501"/>
                      <a:pt x="202992" y="187275"/>
                      <a:pt x="208725" y="183453"/>
                    </a:cubicBezTo>
                    <a:cubicBezTo>
                      <a:pt x="211591" y="181542"/>
                      <a:pt x="214243" y="179261"/>
                      <a:pt x="217324" y="177720"/>
                    </a:cubicBezTo>
                    <a:cubicBezTo>
                      <a:pt x="224968" y="173898"/>
                      <a:pt x="233145" y="170995"/>
                      <a:pt x="240256" y="166254"/>
                    </a:cubicBezTo>
                    <a:cubicBezTo>
                      <a:pt x="243122" y="164343"/>
                      <a:pt x="245774" y="162062"/>
                      <a:pt x="248855" y="160521"/>
                    </a:cubicBezTo>
                    <a:cubicBezTo>
                      <a:pt x="253457" y="158220"/>
                      <a:pt x="258410" y="156699"/>
                      <a:pt x="263188" y="154788"/>
                    </a:cubicBezTo>
                    <a:cubicBezTo>
                      <a:pt x="267010" y="150966"/>
                      <a:pt x="271788" y="147905"/>
                      <a:pt x="274653" y="143322"/>
                    </a:cubicBezTo>
                    <a:cubicBezTo>
                      <a:pt x="276741" y="139981"/>
                      <a:pt x="277179" y="135782"/>
                      <a:pt x="277520" y="131857"/>
                    </a:cubicBezTo>
                    <a:cubicBezTo>
                      <a:pt x="279095" y="113746"/>
                      <a:pt x="277134" y="95280"/>
                      <a:pt x="280386" y="77394"/>
                    </a:cubicBezTo>
                    <a:cubicBezTo>
                      <a:pt x="281111" y="73406"/>
                      <a:pt x="285786" y="71284"/>
                      <a:pt x="288986" y="68795"/>
                    </a:cubicBezTo>
                    <a:cubicBezTo>
                      <a:pt x="301441" y="59108"/>
                      <a:pt x="305168" y="57837"/>
                      <a:pt x="317650" y="51596"/>
                    </a:cubicBezTo>
                    <a:cubicBezTo>
                      <a:pt x="319561" y="48729"/>
                      <a:pt x="321177" y="45643"/>
                      <a:pt x="323383" y="42996"/>
                    </a:cubicBezTo>
                    <a:cubicBezTo>
                      <a:pt x="325978" y="39882"/>
                      <a:pt x="329734" y="37770"/>
                      <a:pt x="331983" y="34397"/>
                    </a:cubicBezTo>
                    <a:cubicBezTo>
                      <a:pt x="333659" y="31883"/>
                      <a:pt x="332994" y="28183"/>
                      <a:pt x="334849" y="25798"/>
                    </a:cubicBezTo>
                    <a:cubicBezTo>
                      <a:pt x="339827" y="19398"/>
                      <a:pt x="352048" y="8599"/>
                      <a:pt x="317650" y="0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">
                <a:extLst>
                  <a:ext uri="{FF2B5EF4-FFF2-40B4-BE49-F238E27FC236}">
                    <a16:creationId xmlns:a16="http://schemas.microsoft.com/office/drawing/2014/main" id="{9BFFABEE-2E1E-4EED-BBF5-BE7C0790C28A}"/>
                  </a:ext>
                </a:extLst>
              </p:cNvPr>
              <p:cNvSpPr/>
              <p:nvPr/>
            </p:nvSpPr>
            <p:spPr>
              <a:xfrm>
                <a:off x="530295" y="1785803"/>
                <a:ext cx="4337298" cy="1743083"/>
              </a:xfrm>
              <a:custGeom>
                <a:avLst/>
                <a:gdLst>
                  <a:gd name="connsiteX0" fmla="*/ 37264 w 4337477"/>
                  <a:gd name="connsiteY0" fmla="*/ 0 h 1742806"/>
                  <a:gd name="connsiteX1" fmla="*/ 0 w 4337477"/>
                  <a:gd name="connsiteY1" fmla="*/ 1209645 h 1742806"/>
                  <a:gd name="connsiteX2" fmla="*/ 25798 w 4337477"/>
                  <a:gd name="connsiteY2" fmla="*/ 1201046 h 1742806"/>
                  <a:gd name="connsiteX3" fmla="*/ 60195 w 4337477"/>
                  <a:gd name="connsiteY3" fmla="*/ 1183847 h 1742806"/>
                  <a:gd name="connsiteX4" fmla="*/ 68795 w 4337477"/>
                  <a:gd name="connsiteY4" fmla="*/ 1178114 h 1742806"/>
                  <a:gd name="connsiteX5" fmla="*/ 88860 w 4337477"/>
                  <a:gd name="connsiteY5" fmla="*/ 1175248 h 1742806"/>
                  <a:gd name="connsiteX6" fmla="*/ 100326 w 4337477"/>
                  <a:gd name="connsiteY6" fmla="*/ 1160915 h 1742806"/>
                  <a:gd name="connsiteX7" fmla="*/ 108925 w 4337477"/>
                  <a:gd name="connsiteY7" fmla="*/ 1152316 h 1742806"/>
                  <a:gd name="connsiteX8" fmla="*/ 114658 w 4337477"/>
                  <a:gd name="connsiteY8" fmla="*/ 1143717 h 1742806"/>
                  <a:gd name="connsiteX9" fmla="*/ 123257 w 4337477"/>
                  <a:gd name="connsiteY9" fmla="*/ 1135117 h 1742806"/>
                  <a:gd name="connsiteX10" fmla="*/ 128990 w 4337477"/>
                  <a:gd name="connsiteY10" fmla="*/ 1126518 h 1742806"/>
                  <a:gd name="connsiteX11" fmla="*/ 137590 w 4337477"/>
                  <a:gd name="connsiteY11" fmla="*/ 1120785 h 1742806"/>
                  <a:gd name="connsiteX12" fmla="*/ 169121 w 4337477"/>
                  <a:gd name="connsiteY12" fmla="*/ 1094987 h 1742806"/>
                  <a:gd name="connsiteX13" fmla="*/ 192052 w 4337477"/>
                  <a:gd name="connsiteY13" fmla="*/ 1074922 h 1742806"/>
                  <a:gd name="connsiteX14" fmla="*/ 200652 w 4337477"/>
                  <a:gd name="connsiteY14" fmla="*/ 1069189 h 1742806"/>
                  <a:gd name="connsiteX15" fmla="*/ 206385 w 4337477"/>
                  <a:gd name="connsiteY15" fmla="*/ 1060589 h 1742806"/>
                  <a:gd name="connsiteX16" fmla="*/ 217850 w 4337477"/>
                  <a:gd name="connsiteY16" fmla="*/ 1054857 h 1742806"/>
                  <a:gd name="connsiteX17" fmla="*/ 229316 w 4337477"/>
                  <a:gd name="connsiteY17" fmla="*/ 1046257 h 1742806"/>
                  <a:gd name="connsiteX18" fmla="*/ 249381 w 4337477"/>
                  <a:gd name="connsiteY18" fmla="*/ 1034791 h 1742806"/>
                  <a:gd name="connsiteX19" fmla="*/ 266580 w 4337477"/>
                  <a:gd name="connsiteY19" fmla="*/ 1017593 h 1742806"/>
                  <a:gd name="connsiteX20" fmla="*/ 275180 w 4337477"/>
                  <a:gd name="connsiteY20" fmla="*/ 1006127 h 1742806"/>
                  <a:gd name="connsiteX21" fmla="*/ 292378 w 4337477"/>
                  <a:gd name="connsiteY21" fmla="*/ 994661 h 1742806"/>
                  <a:gd name="connsiteX22" fmla="*/ 361173 w 4337477"/>
                  <a:gd name="connsiteY22" fmla="*/ 991794 h 1742806"/>
                  <a:gd name="connsiteX23" fmla="*/ 366906 w 4337477"/>
                  <a:gd name="connsiteY23" fmla="*/ 983195 h 1742806"/>
                  <a:gd name="connsiteX24" fmla="*/ 372639 w 4337477"/>
                  <a:gd name="connsiteY24" fmla="*/ 960263 h 1742806"/>
                  <a:gd name="connsiteX25" fmla="*/ 375506 w 4337477"/>
                  <a:gd name="connsiteY25" fmla="*/ 945931 h 1742806"/>
                  <a:gd name="connsiteX26" fmla="*/ 389838 w 4337477"/>
                  <a:gd name="connsiteY26" fmla="*/ 931599 h 1742806"/>
                  <a:gd name="connsiteX27" fmla="*/ 395571 w 4337477"/>
                  <a:gd name="connsiteY27" fmla="*/ 923000 h 1742806"/>
                  <a:gd name="connsiteX28" fmla="*/ 418502 w 4337477"/>
                  <a:gd name="connsiteY28" fmla="*/ 908667 h 1742806"/>
                  <a:gd name="connsiteX29" fmla="*/ 427102 w 4337477"/>
                  <a:gd name="connsiteY29" fmla="*/ 905801 h 1742806"/>
                  <a:gd name="connsiteX30" fmla="*/ 429968 w 4337477"/>
                  <a:gd name="connsiteY30" fmla="*/ 891468 h 1742806"/>
                  <a:gd name="connsiteX31" fmla="*/ 435701 w 4337477"/>
                  <a:gd name="connsiteY31" fmla="*/ 882869 h 1742806"/>
                  <a:gd name="connsiteX32" fmla="*/ 438568 w 4337477"/>
                  <a:gd name="connsiteY32" fmla="*/ 859937 h 1742806"/>
                  <a:gd name="connsiteX33" fmla="*/ 450034 w 4337477"/>
                  <a:gd name="connsiteY33" fmla="*/ 857071 h 1742806"/>
                  <a:gd name="connsiteX34" fmla="*/ 458633 w 4337477"/>
                  <a:gd name="connsiteY34" fmla="*/ 854205 h 1742806"/>
                  <a:gd name="connsiteX35" fmla="*/ 495897 w 4337477"/>
                  <a:gd name="connsiteY35" fmla="*/ 848472 h 1742806"/>
                  <a:gd name="connsiteX36" fmla="*/ 513096 w 4337477"/>
                  <a:gd name="connsiteY36" fmla="*/ 842739 h 1742806"/>
                  <a:gd name="connsiteX37" fmla="*/ 521695 w 4337477"/>
                  <a:gd name="connsiteY37" fmla="*/ 839872 h 1742806"/>
                  <a:gd name="connsiteX38" fmla="*/ 530294 w 4337477"/>
                  <a:gd name="connsiteY38" fmla="*/ 825540 h 1742806"/>
                  <a:gd name="connsiteX39" fmla="*/ 538894 w 4337477"/>
                  <a:gd name="connsiteY39" fmla="*/ 791142 h 1742806"/>
                  <a:gd name="connsiteX40" fmla="*/ 547493 w 4337477"/>
                  <a:gd name="connsiteY40" fmla="*/ 788276 h 1742806"/>
                  <a:gd name="connsiteX41" fmla="*/ 590490 w 4337477"/>
                  <a:gd name="connsiteY41" fmla="*/ 788276 h 1742806"/>
                  <a:gd name="connsiteX42" fmla="*/ 596223 w 4337477"/>
                  <a:gd name="connsiteY42" fmla="*/ 779677 h 1742806"/>
                  <a:gd name="connsiteX43" fmla="*/ 610555 w 4337477"/>
                  <a:gd name="connsiteY43" fmla="*/ 736680 h 1742806"/>
                  <a:gd name="connsiteX44" fmla="*/ 619155 w 4337477"/>
                  <a:gd name="connsiteY44" fmla="*/ 739546 h 1742806"/>
                  <a:gd name="connsiteX45" fmla="*/ 633487 w 4337477"/>
                  <a:gd name="connsiteY45" fmla="*/ 736680 h 1742806"/>
                  <a:gd name="connsiteX46" fmla="*/ 633487 w 4337477"/>
                  <a:gd name="connsiteY46" fmla="*/ 716615 h 1742806"/>
                  <a:gd name="connsiteX47" fmla="*/ 636353 w 4337477"/>
                  <a:gd name="connsiteY47" fmla="*/ 705149 h 1742806"/>
                  <a:gd name="connsiteX48" fmla="*/ 642086 w 4337477"/>
                  <a:gd name="connsiteY48" fmla="*/ 696549 h 1742806"/>
                  <a:gd name="connsiteX49" fmla="*/ 667884 w 4337477"/>
                  <a:gd name="connsiteY49" fmla="*/ 687950 h 1742806"/>
                  <a:gd name="connsiteX50" fmla="*/ 690816 w 4337477"/>
                  <a:gd name="connsiteY50" fmla="*/ 682217 h 1742806"/>
                  <a:gd name="connsiteX51" fmla="*/ 696549 w 4337477"/>
                  <a:gd name="connsiteY51" fmla="*/ 673618 h 1742806"/>
                  <a:gd name="connsiteX52" fmla="*/ 705148 w 4337477"/>
                  <a:gd name="connsiteY52" fmla="*/ 662152 h 1742806"/>
                  <a:gd name="connsiteX53" fmla="*/ 699415 w 4337477"/>
                  <a:gd name="connsiteY53" fmla="*/ 633487 h 1742806"/>
                  <a:gd name="connsiteX54" fmla="*/ 696549 w 4337477"/>
                  <a:gd name="connsiteY54" fmla="*/ 619155 h 1742806"/>
                  <a:gd name="connsiteX55" fmla="*/ 710881 w 4337477"/>
                  <a:gd name="connsiteY55" fmla="*/ 596223 h 1742806"/>
                  <a:gd name="connsiteX56" fmla="*/ 776810 w 4337477"/>
                  <a:gd name="connsiteY56" fmla="*/ 584758 h 1742806"/>
                  <a:gd name="connsiteX57" fmla="*/ 796875 w 4337477"/>
                  <a:gd name="connsiteY57" fmla="*/ 601956 h 1742806"/>
                  <a:gd name="connsiteX58" fmla="*/ 802608 w 4337477"/>
                  <a:gd name="connsiteY58" fmla="*/ 593357 h 1742806"/>
                  <a:gd name="connsiteX59" fmla="*/ 814074 w 4337477"/>
                  <a:gd name="connsiteY59" fmla="*/ 579025 h 1742806"/>
                  <a:gd name="connsiteX60" fmla="*/ 822673 w 4337477"/>
                  <a:gd name="connsiteY60" fmla="*/ 581891 h 1742806"/>
                  <a:gd name="connsiteX61" fmla="*/ 825539 w 4337477"/>
                  <a:gd name="connsiteY61" fmla="*/ 590490 h 1742806"/>
                  <a:gd name="connsiteX62" fmla="*/ 834139 w 4337477"/>
                  <a:gd name="connsiteY62" fmla="*/ 599090 h 1742806"/>
                  <a:gd name="connsiteX63" fmla="*/ 842738 w 4337477"/>
                  <a:gd name="connsiteY63" fmla="*/ 624888 h 1742806"/>
                  <a:gd name="connsiteX64" fmla="*/ 862803 w 4337477"/>
                  <a:gd name="connsiteY64" fmla="*/ 633487 h 1742806"/>
                  <a:gd name="connsiteX65" fmla="*/ 897201 w 4337477"/>
                  <a:gd name="connsiteY65" fmla="*/ 639220 h 1742806"/>
                  <a:gd name="connsiteX66" fmla="*/ 914400 w 4337477"/>
                  <a:gd name="connsiteY66" fmla="*/ 647820 h 1742806"/>
                  <a:gd name="connsiteX67" fmla="*/ 922999 w 4337477"/>
                  <a:gd name="connsiteY67" fmla="*/ 650686 h 1742806"/>
                  <a:gd name="connsiteX68" fmla="*/ 934465 w 4337477"/>
                  <a:gd name="connsiteY68" fmla="*/ 659285 h 1742806"/>
                  <a:gd name="connsiteX69" fmla="*/ 943064 w 4337477"/>
                  <a:gd name="connsiteY69" fmla="*/ 665018 h 1742806"/>
                  <a:gd name="connsiteX70" fmla="*/ 948797 w 4337477"/>
                  <a:gd name="connsiteY70" fmla="*/ 673618 h 1742806"/>
                  <a:gd name="connsiteX71" fmla="*/ 957397 w 4337477"/>
                  <a:gd name="connsiteY71" fmla="*/ 659285 h 1742806"/>
                  <a:gd name="connsiteX72" fmla="*/ 960263 w 4337477"/>
                  <a:gd name="connsiteY72" fmla="*/ 644953 h 1742806"/>
                  <a:gd name="connsiteX73" fmla="*/ 963129 w 4337477"/>
                  <a:gd name="connsiteY73" fmla="*/ 636354 h 1742806"/>
                  <a:gd name="connsiteX74" fmla="*/ 965996 w 4337477"/>
                  <a:gd name="connsiteY74" fmla="*/ 604823 h 1742806"/>
                  <a:gd name="connsiteX75" fmla="*/ 977462 w 4337477"/>
                  <a:gd name="connsiteY75" fmla="*/ 596223 h 1742806"/>
                  <a:gd name="connsiteX76" fmla="*/ 1000393 w 4337477"/>
                  <a:gd name="connsiteY76" fmla="*/ 579025 h 1742806"/>
                  <a:gd name="connsiteX77" fmla="*/ 1011859 w 4337477"/>
                  <a:gd name="connsiteY77" fmla="*/ 561826 h 1742806"/>
                  <a:gd name="connsiteX78" fmla="*/ 1029058 w 4337477"/>
                  <a:gd name="connsiteY78" fmla="*/ 556093 h 1742806"/>
                  <a:gd name="connsiteX79" fmla="*/ 1054856 w 4337477"/>
                  <a:gd name="connsiteY79" fmla="*/ 541761 h 1742806"/>
                  <a:gd name="connsiteX80" fmla="*/ 1063455 w 4337477"/>
                  <a:gd name="connsiteY80" fmla="*/ 530295 h 1742806"/>
                  <a:gd name="connsiteX81" fmla="*/ 1069188 w 4337477"/>
                  <a:gd name="connsiteY81" fmla="*/ 521695 h 1742806"/>
                  <a:gd name="connsiteX82" fmla="*/ 1072055 w 4337477"/>
                  <a:gd name="connsiteY82" fmla="*/ 493031 h 1742806"/>
                  <a:gd name="connsiteX83" fmla="*/ 1106452 w 4337477"/>
                  <a:gd name="connsiteY83" fmla="*/ 490164 h 1742806"/>
                  <a:gd name="connsiteX84" fmla="*/ 1129384 w 4337477"/>
                  <a:gd name="connsiteY84" fmla="*/ 481565 h 1742806"/>
                  <a:gd name="connsiteX85" fmla="*/ 1132250 w 4337477"/>
                  <a:gd name="connsiteY85" fmla="*/ 472966 h 1742806"/>
                  <a:gd name="connsiteX86" fmla="*/ 1137983 w 4337477"/>
                  <a:gd name="connsiteY86" fmla="*/ 464366 h 1742806"/>
                  <a:gd name="connsiteX87" fmla="*/ 1140850 w 4337477"/>
                  <a:gd name="connsiteY87" fmla="*/ 455767 h 1742806"/>
                  <a:gd name="connsiteX88" fmla="*/ 1146583 w 4337477"/>
                  <a:gd name="connsiteY88" fmla="*/ 427102 h 1742806"/>
                  <a:gd name="connsiteX89" fmla="*/ 1155182 w 4337477"/>
                  <a:gd name="connsiteY89" fmla="*/ 407037 h 1742806"/>
                  <a:gd name="connsiteX90" fmla="*/ 1163781 w 4337477"/>
                  <a:gd name="connsiteY90" fmla="*/ 395571 h 1742806"/>
                  <a:gd name="connsiteX91" fmla="*/ 1169514 w 4337477"/>
                  <a:gd name="connsiteY91" fmla="*/ 386972 h 1742806"/>
                  <a:gd name="connsiteX92" fmla="*/ 1206778 w 4337477"/>
                  <a:gd name="connsiteY92" fmla="*/ 389838 h 1742806"/>
                  <a:gd name="connsiteX93" fmla="*/ 1223977 w 4337477"/>
                  <a:gd name="connsiteY93" fmla="*/ 395571 h 1742806"/>
                  <a:gd name="connsiteX94" fmla="*/ 1221111 w 4337477"/>
                  <a:gd name="connsiteY94" fmla="*/ 372640 h 1742806"/>
                  <a:gd name="connsiteX95" fmla="*/ 1215378 w 4337477"/>
                  <a:gd name="connsiteY95" fmla="*/ 355441 h 1742806"/>
                  <a:gd name="connsiteX96" fmla="*/ 1212511 w 4337477"/>
                  <a:gd name="connsiteY96" fmla="*/ 343975 h 1742806"/>
                  <a:gd name="connsiteX97" fmla="*/ 1221111 w 4337477"/>
                  <a:gd name="connsiteY97" fmla="*/ 309578 h 1742806"/>
                  <a:gd name="connsiteX98" fmla="*/ 1229710 w 4337477"/>
                  <a:gd name="connsiteY98" fmla="*/ 303845 h 1742806"/>
                  <a:gd name="connsiteX99" fmla="*/ 1246909 w 4337477"/>
                  <a:gd name="connsiteY99" fmla="*/ 269447 h 1742806"/>
                  <a:gd name="connsiteX100" fmla="*/ 1249775 w 4337477"/>
                  <a:gd name="connsiteY100" fmla="*/ 260848 h 1742806"/>
                  <a:gd name="connsiteX101" fmla="*/ 1252642 w 4337477"/>
                  <a:gd name="connsiteY101" fmla="*/ 252248 h 1742806"/>
                  <a:gd name="connsiteX102" fmla="*/ 1255508 w 4337477"/>
                  <a:gd name="connsiteY102" fmla="*/ 235050 h 1742806"/>
                  <a:gd name="connsiteX103" fmla="*/ 1261241 w 4337477"/>
                  <a:gd name="connsiteY103" fmla="*/ 223584 h 1742806"/>
                  <a:gd name="connsiteX104" fmla="*/ 1269840 w 4337477"/>
                  <a:gd name="connsiteY104" fmla="*/ 217851 h 1742806"/>
                  <a:gd name="connsiteX105" fmla="*/ 1324303 w 4337477"/>
                  <a:gd name="connsiteY105" fmla="*/ 214984 h 1742806"/>
                  <a:gd name="connsiteX106" fmla="*/ 1335769 w 4337477"/>
                  <a:gd name="connsiteY106" fmla="*/ 209252 h 1742806"/>
                  <a:gd name="connsiteX107" fmla="*/ 1330036 w 4337477"/>
                  <a:gd name="connsiteY107" fmla="*/ 226450 h 1742806"/>
                  <a:gd name="connsiteX108" fmla="*/ 1332902 w 4337477"/>
                  <a:gd name="connsiteY108" fmla="*/ 249382 h 1742806"/>
                  <a:gd name="connsiteX109" fmla="*/ 1347235 w 4337477"/>
                  <a:gd name="connsiteY109" fmla="*/ 252248 h 1742806"/>
                  <a:gd name="connsiteX110" fmla="*/ 1373033 w 4337477"/>
                  <a:gd name="connsiteY110" fmla="*/ 255115 h 1742806"/>
                  <a:gd name="connsiteX111" fmla="*/ 1367300 w 4337477"/>
                  <a:gd name="connsiteY111" fmla="*/ 272314 h 1742806"/>
                  <a:gd name="connsiteX112" fmla="*/ 1312837 w 4337477"/>
                  <a:gd name="connsiteY112" fmla="*/ 283779 h 1742806"/>
                  <a:gd name="connsiteX113" fmla="*/ 1307104 w 4337477"/>
                  <a:gd name="connsiteY113" fmla="*/ 300978 h 1742806"/>
                  <a:gd name="connsiteX114" fmla="*/ 1309971 w 4337477"/>
                  <a:gd name="connsiteY114" fmla="*/ 318177 h 1742806"/>
                  <a:gd name="connsiteX115" fmla="*/ 1315704 w 4337477"/>
                  <a:gd name="connsiteY115" fmla="*/ 326776 h 1742806"/>
                  <a:gd name="connsiteX116" fmla="*/ 1324303 w 4337477"/>
                  <a:gd name="connsiteY116" fmla="*/ 335376 h 1742806"/>
                  <a:gd name="connsiteX117" fmla="*/ 1373033 w 4337477"/>
                  <a:gd name="connsiteY117" fmla="*/ 346842 h 1742806"/>
                  <a:gd name="connsiteX118" fmla="*/ 1378766 w 4337477"/>
                  <a:gd name="connsiteY118" fmla="*/ 381239 h 1742806"/>
                  <a:gd name="connsiteX119" fmla="*/ 1384499 w 4337477"/>
                  <a:gd name="connsiteY119" fmla="*/ 389838 h 1742806"/>
                  <a:gd name="connsiteX120" fmla="*/ 1401697 w 4337477"/>
                  <a:gd name="connsiteY120" fmla="*/ 404171 h 1742806"/>
                  <a:gd name="connsiteX121" fmla="*/ 1410297 w 4337477"/>
                  <a:gd name="connsiteY121" fmla="*/ 407037 h 1742806"/>
                  <a:gd name="connsiteX122" fmla="*/ 1427496 w 4337477"/>
                  <a:gd name="connsiteY122" fmla="*/ 415636 h 1742806"/>
                  <a:gd name="connsiteX123" fmla="*/ 1438961 w 4337477"/>
                  <a:gd name="connsiteY123" fmla="*/ 424236 h 1742806"/>
                  <a:gd name="connsiteX124" fmla="*/ 1447561 w 4337477"/>
                  <a:gd name="connsiteY124" fmla="*/ 429969 h 1742806"/>
                  <a:gd name="connsiteX125" fmla="*/ 1459027 w 4337477"/>
                  <a:gd name="connsiteY125" fmla="*/ 435702 h 1742806"/>
                  <a:gd name="connsiteX126" fmla="*/ 1470492 w 4337477"/>
                  <a:gd name="connsiteY126" fmla="*/ 444301 h 1742806"/>
                  <a:gd name="connsiteX127" fmla="*/ 1499157 w 4337477"/>
                  <a:gd name="connsiteY127" fmla="*/ 447168 h 1742806"/>
                  <a:gd name="connsiteX128" fmla="*/ 1582284 w 4337477"/>
                  <a:gd name="connsiteY128" fmla="*/ 452900 h 1742806"/>
                  <a:gd name="connsiteX129" fmla="*/ 1590884 w 4337477"/>
                  <a:gd name="connsiteY129" fmla="*/ 455767 h 1742806"/>
                  <a:gd name="connsiteX130" fmla="*/ 1616682 w 4337477"/>
                  <a:gd name="connsiteY130" fmla="*/ 467233 h 1742806"/>
                  <a:gd name="connsiteX131" fmla="*/ 1628148 w 4337477"/>
                  <a:gd name="connsiteY131" fmla="*/ 470099 h 1742806"/>
                  <a:gd name="connsiteX132" fmla="*/ 1648213 w 4337477"/>
                  <a:gd name="connsiteY132" fmla="*/ 475832 h 1742806"/>
                  <a:gd name="connsiteX133" fmla="*/ 1651079 w 4337477"/>
                  <a:gd name="connsiteY133" fmla="*/ 475832 h 1742806"/>
                  <a:gd name="connsiteX134" fmla="*/ 1682610 w 4337477"/>
                  <a:gd name="connsiteY134" fmla="*/ 493031 h 1742806"/>
                  <a:gd name="connsiteX135" fmla="*/ 1794402 w 4337477"/>
                  <a:gd name="connsiteY135" fmla="*/ 493031 h 1742806"/>
                  <a:gd name="connsiteX136" fmla="*/ 1803002 w 4337477"/>
                  <a:gd name="connsiteY136" fmla="*/ 495897 h 1742806"/>
                  <a:gd name="connsiteX137" fmla="*/ 1837399 w 4337477"/>
                  <a:gd name="connsiteY137" fmla="*/ 484431 h 1742806"/>
                  <a:gd name="connsiteX138" fmla="*/ 1840266 w 4337477"/>
                  <a:gd name="connsiteY138" fmla="*/ 472966 h 1742806"/>
                  <a:gd name="connsiteX139" fmla="*/ 1851731 w 4337477"/>
                  <a:gd name="connsiteY139" fmla="*/ 455767 h 1742806"/>
                  <a:gd name="connsiteX140" fmla="*/ 1857464 w 4337477"/>
                  <a:gd name="connsiteY140" fmla="*/ 435702 h 1742806"/>
                  <a:gd name="connsiteX141" fmla="*/ 1863197 w 4337477"/>
                  <a:gd name="connsiteY141" fmla="*/ 418503 h 1742806"/>
                  <a:gd name="connsiteX142" fmla="*/ 1886129 w 4337477"/>
                  <a:gd name="connsiteY142" fmla="*/ 421369 h 1742806"/>
                  <a:gd name="connsiteX143" fmla="*/ 1897595 w 4337477"/>
                  <a:gd name="connsiteY143" fmla="*/ 427102 h 1742806"/>
                  <a:gd name="connsiteX144" fmla="*/ 1906194 w 4337477"/>
                  <a:gd name="connsiteY144" fmla="*/ 429969 h 1742806"/>
                  <a:gd name="connsiteX145" fmla="*/ 1914793 w 4337477"/>
                  <a:gd name="connsiteY145" fmla="*/ 427102 h 1742806"/>
                  <a:gd name="connsiteX146" fmla="*/ 1900461 w 4337477"/>
                  <a:gd name="connsiteY146" fmla="*/ 401304 h 1742806"/>
                  <a:gd name="connsiteX147" fmla="*/ 1891862 w 4337477"/>
                  <a:gd name="connsiteY147" fmla="*/ 392705 h 1742806"/>
                  <a:gd name="connsiteX148" fmla="*/ 1874663 w 4337477"/>
                  <a:gd name="connsiteY148" fmla="*/ 381239 h 1742806"/>
                  <a:gd name="connsiteX149" fmla="*/ 1871797 w 4337477"/>
                  <a:gd name="connsiteY149" fmla="*/ 372640 h 1742806"/>
                  <a:gd name="connsiteX150" fmla="*/ 1863197 w 4337477"/>
                  <a:gd name="connsiteY150" fmla="*/ 366907 h 1742806"/>
                  <a:gd name="connsiteX151" fmla="*/ 1877529 w 4337477"/>
                  <a:gd name="connsiteY151" fmla="*/ 323910 h 1742806"/>
                  <a:gd name="connsiteX152" fmla="*/ 1891862 w 4337477"/>
                  <a:gd name="connsiteY152" fmla="*/ 326776 h 1742806"/>
                  <a:gd name="connsiteX153" fmla="*/ 1926259 w 4337477"/>
                  <a:gd name="connsiteY153" fmla="*/ 332509 h 1742806"/>
                  <a:gd name="connsiteX154" fmla="*/ 1949191 w 4337477"/>
                  <a:gd name="connsiteY154" fmla="*/ 338242 h 1742806"/>
                  <a:gd name="connsiteX155" fmla="*/ 1946324 w 4337477"/>
                  <a:gd name="connsiteY155" fmla="*/ 326776 h 1742806"/>
                  <a:gd name="connsiteX156" fmla="*/ 1926259 w 4337477"/>
                  <a:gd name="connsiteY156" fmla="*/ 300978 h 1742806"/>
                  <a:gd name="connsiteX157" fmla="*/ 1914793 w 4337477"/>
                  <a:gd name="connsiteY157" fmla="*/ 283779 h 1742806"/>
                  <a:gd name="connsiteX158" fmla="*/ 1909060 w 4337477"/>
                  <a:gd name="connsiteY158" fmla="*/ 275180 h 1742806"/>
                  <a:gd name="connsiteX159" fmla="*/ 1906194 w 4337477"/>
                  <a:gd name="connsiteY159" fmla="*/ 266581 h 1742806"/>
                  <a:gd name="connsiteX160" fmla="*/ 1940592 w 4337477"/>
                  <a:gd name="connsiteY160" fmla="*/ 252248 h 1742806"/>
                  <a:gd name="connsiteX161" fmla="*/ 1949191 w 4337477"/>
                  <a:gd name="connsiteY161" fmla="*/ 260848 h 1742806"/>
                  <a:gd name="connsiteX162" fmla="*/ 1957790 w 4337477"/>
                  <a:gd name="connsiteY162" fmla="*/ 263714 h 1742806"/>
                  <a:gd name="connsiteX163" fmla="*/ 1960657 w 4337477"/>
                  <a:gd name="connsiteY163" fmla="*/ 272314 h 1742806"/>
                  <a:gd name="connsiteX164" fmla="*/ 1969256 w 4337477"/>
                  <a:gd name="connsiteY164" fmla="*/ 278047 h 1742806"/>
                  <a:gd name="connsiteX165" fmla="*/ 2003654 w 4337477"/>
                  <a:gd name="connsiteY165" fmla="*/ 275180 h 1742806"/>
                  <a:gd name="connsiteX166" fmla="*/ 2006520 w 4337477"/>
                  <a:gd name="connsiteY166" fmla="*/ 252248 h 1742806"/>
                  <a:gd name="connsiteX167" fmla="*/ 2020852 w 4337477"/>
                  <a:gd name="connsiteY167" fmla="*/ 240783 h 1742806"/>
                  <a:gd name="connsiteX168" fmla="*/ 2032318 w 4337477"/>
                  <a:gd name="connsiteY168" fmla="*/ 237916 h 1742806"/>
                  <a:gd name="connsiteX169" fmla="*/ 2046650 w 4337477"/>
                  <a:gd name="connsiteY169" fmla="*/ 220717 h 1742806"/>
                  <a:gd name="connsiteX170" fmla="*/ 2049517 w 4337477"/>
                  <a:gd name="connsiteY170" fmla="*/ 212118 h 1742806"/>
                  <a:gd name="connsiteX171" fmla="*/ 2058116 w 4337477"/>
                  <a:gd name="connsiteY171" fmla="*/ 206385 h 1742806"/>
                  <a:gd name="connsiteX172" fmla="*/ 2089647 w 4337477"/>
                  <a:gd name="connsiteY172" fmla="*/ 217851 h 1742806"/>
                  <a:gd name="connsiteX173" fmla="*/ 2106846 w 4337477"/>
                  <a:gd name="connsiteY173" fmla="*/ 229317 h 1742806"/>
                  <a:gd name="connsiteX174" fmla="*/ 2112579 w 4337477"/>
                  <a:gd name="connsiteY174" fmla="*/ 232183 h 1742806"/>
                  <a:gd name="connsiteX175" fmla="*/ 2189973 w 4337477"/>
                  <a:gd name="connsiteY175" fmla="*/ 269447 h 1742806"/>
                  <a:gd name="connsiteX176" fmla="*/ 2215771 w 4337477"/>
                  <a:gd name="connsiteY176" fmla="*/ 223584 h 1742806"/>
                  <a:gd name="connsiteX177" fmla="*/ 2270234 w 4337477"/>
                  <a:gd name="connsiteY177" fmla="*/ 177721 h 1742806"/>
                  <a:gd name="connsiteX178" fmla="*/ 2258768 w 4337477"/>
                  <a:gd name="connsiteY178" fmla="*/ 146189 h 1742806"/>
                  <a:gd name="connsiteX179" fmla="*/ 2284566 w 4337477"/>
                  <a:gd name="connsiteY179" fmla="*/ 143323 h 1742806"/>
                  <a:gd name="connsiteX180" fmla="*/ 2321830 w 4337477"/>
                  <a:gd name="connsiteY180" fmla="*/ 140457 h 1742806"/>
                  <a:gd name="connsiteX181" fmla="*/ 2327563 w 4337477"/>
                  <a:gd name="connsiteY181" fmla="*/ 131857 h 1742806"/>
                  <a:gd name="connsiteX182" fmla="*/ 2353361 w 4337477"/>
                  <a:gd name="connsiteY182" fmla="*/ 97460 h 1742806"/>
                  <a:gd name="connsiteX183" fmla="*/ 2496684 w 4337477"/>
                  <a:gd name="connsiteY183" fmla="*/ 134724 h 1742806"/>
                  <a:gd name="connsiteX184" fmla="*/ 2571212 w 4337477"/>
                  <a:gd name="connsiteY184" fmla="*/ 183453 h 1742806"/>
                  <a:gd name="connsiteX185" fmla="*/ 2668672 w 4337477"/>
                  <a:gd name="connsiteY185" fmla="*/ 303845 h 1742806"/>
                  <a:gd name="connsiteX186" fmla="*/ 2697336 w 4337477"/>
                  <a:gd name="connsiteY186" fmla="*/ 318177 h 1742806"/>
                  <a:gd name="connsiteX187" fmla="*/ 2723134 w 4337477"/>
                  <a:gd name="connsiteY187" fmla="*/ 312444 h 1742806"/>
                  <a:gd name="connsiteX188" fmla="*/ 2731734 w 4337477"/>
                  <a:gd name="connsiteY188" fmla="*/ 309578 h 1742806"/>
                  <a:gd name="connsiteX189" fmla="*/ 2748933 w 4337477"/>
                  <a:gd name="connsiteY189" fmla="*/ 315310 h 1742806"/>
                  <a:gd name="connsiteX190" fmla="*/ 2766131 w 4337477"/>
                  <a:gd name="connsiteY190" fmla="*/ 329643 h 1742806"/>
                  <a:gd name="connsiteX191" fmla="*/ 2783330 w 4337477"/>
                  <a:gd name="connsiteY191" fmla="*/ 335376 h 1742806"/>
                  <a:gd name="connsiteX192" fmla="*/ 2789063 w 4337477"/>
                  <a:gd name="connsiteY192" fmla="*/ 326776 h 1742806"/>
                  <a:gd name="connsiteX193" fmla="*/ 2794796 w 4337477"/>
                  <a:gd name="connsiteY193" fmla="*/ 280913 h 1742806"/>
                  <a:gd name="connsiteX194" fmla="*/ 2803395 w 4337477"/>
                  <a:gd name="connsiteY194" fmla="*/ 283779 h 1742806"/>
                  <a:gd name="connsiteX195" fmla="*/ 2817728 w 4337477"/>
                  <a:gd name="connsiteY195" fmla="*/ 298112 h 1742806"/>
                  <a:gd name="connsiteX196" fmla="*/ 2829193 w 4337477"/>
                  <a:gd name="connsiteY196" fmla="*/ 303845 h 1742806"/>
                  <a:gd name="connsiteX197" fmla="*/ 2849259 w 4337477"/>
                  <a:gd name="connsiteY197" fmla="*/ 309578 h 1742806"/>
                  <a:gd name="connsiteX198" fmla="*/ 2883656 w 4337477"/>
                  <a:gd name="connsiteY198" fmla="*/ 306711 h 1742806"/>
                  <a:gd name="connsiteX199" fmla="*/ 2892255 w 4337477"/>
                  <a:gd name="connsiteY199" fmla="*/ 278047 h 1742806"/>
                  <a:gd name="connsiteX200" fmla="*/ 2912321 w 4337477"/>
                  <a:gd name="connsiteY200" fmla="*/ 280913 h 1742806"/>
                  <a:gd name="connsiteX201" fmla="*/ 2929519 w 4337477"/>
                  <a:gd name="connsiteY201" fmla="*/ 295245 h 1742806"/>
                  <a:gd name="connsiteX202" fmla="*/ 2938119 w 4337477"/>
                  <a:gd name="connsiteY202" fmla="*/ 300978 h 1742806"/>
                  <a:gd name="connsiteX203" fmla="*/ 2943852 w 4337477"/>
                  <a:gd name="connsiteY203" fmla="*/ 309578 h 1742806"/>
                  <a:gd name="connsiteX204" fmla="*/ 2952451 w 4337477"/>
                  <a:gd name="connsiteY204" fmla="*/ 312444 h 1742806"/>
                  <a:gd name="connsiteX205" fmla="*/ 2969650 w 4337477"/>
                  <a:gd name="connsiteY205" fmla="*/ 321043 h 1742806"/>
                  <a:gd name="connsiteX206" fmla="*/ 2981116 w 4337477"/>
                  <a:gd name="connsiteY206" fmla="*/ 326776 h 1742806"/>
                  <a:gd name="connsiteX207" fmla="*/ 2963917 w 4337477"/>
                  <a:gd name="connsiteY207" fmla="*/ 409904 h 1742806"/>
                  <a:gd name="connsiteX208" fmla="*/ 2938119 w 4337477"/>
                  <a:gd name="connsiteY208" fmla="*/ 404171 h 1742806"/>
                  <a:gd name="connsiteX209" fmla="*/ 2900855 w 4337477"/>
                  <a:gd name="connsiteY209" fmla="*/ 409904 h 1742806"/>
                  <a:gd name="connsiteX210" fmla="*/ 2895122 w 4337477"/>
                  <a:gd name="connsiteY210" fmla="*/ 418503 h 1742806"/>
                  <a:gd name="connsiteX211" fmla="*/ 2895122 w 4337477"/>
                  <a:gd name="connsiteY211" fmla="*/ 450034 h 1742806"/>
                  <a:gd name="connsiteX212" fmla="*/ 2906588 w 4337477"/>
                  <a:gd name="connsiteY212" fmla="*/ 467233 h 1742806"/>
                  <a:gd name="connsiteX213" fmla="*/ 2909454 w 4337477"/>
                  <a:gd name="connsiteY213" fmla="*/ 475832 h 1742806"/>
                  <a:gd name="connsiteX214" fmla="*/ 2912321 w 4337477"/>
                  <a:gd name="connsiteY214" fmla="*/ 504497 h 1742806"/>
                  <a:gd name="connsiteX215" fmla="*/ 2926653 w 4337477"/>
                  <a:gd name="connsiteY215" fmla="*/ 521695 h 1742806"/>
                  <a:gd name="connsiteX216" fmla="*/ 2952451 w 4337477"/>
                  <a:gd name="connsiteY216" fmla="*/ 518829 h 1742806"/>
                  <a:gd name="connsiteX217" fmla="*/ 2955318 w 4337477"/>
                  <a:gd name="connsiteY217" fmla="*/ 510230 h 1742806"/>
                  <a:gd name="connsiteX218" fmla="*/ 2963917 w 4337477"/>
                  <a:gd name="connsiteY218" fmla="*/ 493031 h 1742806"/>
                  <a:gd name="connsiteX219" fmla="*/ 2975383 w 4337477"/>
                  <a:gd name="connsiteY219" fmla="*/ 495897 h 1742806"/>
                  <a:gd name="connsiteX220" fmla="*/ 2969650 w 4337477"/>
                  <a:gd name="connsiteY220" fmla="*/ 530295 h 1742806"/>
                  <a:gd name="connsiteX221" fmla="*/ 2972516 w 4337477"/>
                  <a:gd name="connsiteY221" fmla="*/ 558959 h 1742806"/>
                  <a:gd name="connsiteX222" fmla="*/ 2981116 w 4337477"/>
                  <a:gd name="connsiteY222" fmla="*/ 561826 h 1742806"/>
                  <a:gd name="connsiteX223" fmla="*/ 3049911 w 4337477"/>
                  <a:gd name="connsiteY223" fmla="*/ 564692 h 1742806"/>
                  <a:gd name="connsiteX224" fmla="*/ 3084308 w 4337477"/>
                  <a:gd name="connsiteY224" fmla="*/ 579025 h 1742806"/>
                  <a:gd name="connsiteX225" fmla="*/ 3072842 w 4337477"/>
                  <a:gd name="connsiteY225" fmla="*/ 601956 h 1742806"/>
                  <a:gd name="connsiteX226" fmla="*/ 3049911 w 4337477"/>
                  <a:gd name="connsiteY226" fmla="*/ 607689 h 1742806"/>
                  <a:gd name="connsiteX227" fmla="*/ 3061376 w 4337477"/>
                  <a:gd name="connsiteY227" fmla="*/ 636354 h 1742806"/>
                  <a:gd name="connsiteX228" fmla="*/ 3067109 w 4337477"/>
                  <a:gd name="connsiteY228" fmla="*/ 653552 h 1742806"/>
                  <a:gd name="connsiteX229" fmla="*/ 3047044 w 4337477"/>
                  <a:gd name="connsiteY229" fmla="*/ 667885 h 1742806"/>
                  <a:gd name="connsiteX230" fmla="*/ 3049911 w 4337477"/>
                  <a:gd name="connsiteY230" fmla="*/ 679351 h 1742806"/>
                  <a:gd name="connsiteX231" fmla="*/ 3052777 w 4337477"/>
                  <a:gd name="connsiteY231" fmla="*/ 710882 h 1742806"/>
                  <a:gd name="connsiteX232" fmla="*/ 3061376 w 4337477"/>
                  <a:gd name="connsiteY232" fmla="*/ 713748 h 1742806"/>
                  <a:gd name="connsiteX233" fmla="*/ 3078575 w 4337477"/>
                  <a:gd name="connsiteY233" fmla="*/ 722347 h 1742806"/>
                  <a:gd name="connsiteX234" fmla="*/ 3081442 w 4337477"/>
                  <a:gd name="connsiteY234" fmla="*/ 722347 h 1742806"/>
                  <a:gd name="connsiteX235" fmla="*/ 3124439 w 4337477"/>
                  <a:gd name="connsiteY235" fmla="*/ 736680 h 1742806"/>
                  <a:gd name="connsiteX236" fmla="*/ 3150237 w 4337477"/>
                  <a:gd name="connsiteY236" fmla="*/ 814074 h 1742806"/>
                  <a:gd name="connsiteX237" fmla="*/ 3127305 w 4337477"/>
                  <a:gd name="connsiteY237" fmla="*/ 839872 h 1742806"/>
                  <a:gd name="connsiteX238" fmla="*/ 3133038 w 4337477"/>
                  <a:gd name="connsiteY238" fmla="*/ 894335 h 1742806"/>
                  <a:gd name="connsiteX239" fmla="*/ 3115839 w 4337477"/>
                  <a:gd name="connsiteY239" fmla="*/ 928732 h 1742806"/>
                  <a:gd name="connsiteX240" fmla="*/ 3216165 w 4337477"/>
                  <a:gd name="connsiteY240" fmla="*/ 980329 h 1742806"/>
                  <a:gd name="connsiteX241" fmla="*/ 3253429 w 4337477"/>
                  <a:gd name="connsiteY241" fmla="*/ 960263 h 1742806"/>
                  <a:gd name="connsiteX242" fmla="*/ 3296426 w 4337477"/>
                  <a:gd name="connsiteY242" fmla="*/ 960263 h 1742806"/>
                  <a:gd name="connsiteX243" fmla="*/ 3305025 w 4337477"/>
                  <a:gd name="connsiteY243" fmla="*/ 968863 h 1742806"/>
                  <a:gd name="connsiteX244" fmla="*/ 3327957 w 4337477"/>
                  <a:gd name="connsiteY244" fmla="*/ 986062 h 1742806"/>
                  <a:gd name="connsiteX245" fmla="*/ 3327957 w 4337477"/>
                  <a:gd name="connsiteY245" fmla="*/ 986062 h 1742806"/>
                  <a:gd name="connsiteX246" fmla="*/ 3356622 w 4337477"/>
                  <a:gd name="connsiteY246" fmla="*/ 994661 h 1742806"/>
                  <a:gd name="connsiteX247" fmla="*/ 3368087 w 4337477"/>
                  <a:gd name="connsiteY247" fmla="*/ 1003260 h 1742806"/>
                  <a:gd name="connsiteX248" fmla="*/ 3385286 w 4337477"/>
                  <a:gd name="connsiteY248" fmla="*/ 1008993 h 1742806"/>
                  <a:gd name="connsiteX249" fmla="*/ 3422550 w 4337477"/>
                  <a:gd name="connsiteY249" fmla="*/ 1014726 h 1742806"/>
                  <a:gd name="connsiteX250" fmla="*/ 3442615 w 4337477"/>
                  <a:gd name="connsiteY250" fmla="*/ 1023326 h 1742806"/>
                  <a:gd name="connsiteX251" fmla="*/ 3448348 w 4337477"/>
                  <a:gd name="connsiteY251" fmla="*/ 1031925 h 1742806"/>
                  <a:gd name="connsiteX252" fmla="*/ 3459814 w 4337477"/>
                  <a:gd name="connsiteY252" fmla="*/ 1034791 h 1742806"/>
                  <a:gd name="connsiteX253" fmla="*/ 3474146 w 4337477"/>
                  <a:gd name="connsiteY253" fmla="*/ 1049124 h 1742806"/>
                  <a:gd name="connsiteX254" fmla="*/ 3497078 w 4337477"/>
                  <a:gd name="connsiteY254" fmla="*/ 1106453 h 1742806"/>
                  <a:gd name="connsiteX255" fmla="*/ 3591671 w 4337477"/>
                  <a:gd name="connsiteY255" fmla="*/ 1143717 h 1742806"/>
                  <a:gd name="connsiteX256" fmla="*/ 3620336 w 4337477"/>
                  <a:gd name="connsiteY256" fmla="*/ 1163782 h 1742806"/>
                  <a:gd name="connsiteX257" fmla="*/ 3634668 w 4337477"/>
                  <a:gd name="connsiteY257" fmla="*/ 1178114 h 1742806"/>
                  <a:gd name="connsiteX258" fmla="*/ 3643267 w 4337477"/>
                  <a:gd name="connsiteY258" fmla="*/ 1189580 h 1742806"/>
                  <a:gd name="connsiteX259" fmla="*/ 3646134 w 4337477"/>
                  <a:gd name="connsiteY259" fmla="*/ 1192447 h 1742806"/>
                  <a:gd name="connsiteX260" fmla="*/ 3628935 w 4337477"/>
                  <a:gd name="connsiteY260" fmla="*/ 1229710 h 1742806"/>
                  <a:gd name="connsiteX261" fmla="*/ 3608870 w 4337477"/>
                  <a:gd name="connsiteY261" fmla="*/ 1287040 h 1742806"/>
                  <a:gd name="connsiteX262" fmla="*/ 3585938 w 4337477"/>
                  <a:gd name="connsiteY262" fmla="*/ 1298505 h 1742806"/>
                  <a:gd name="connsiteX263" fmla="*/ 3577339 w 4337477"/>
                  <a:gd name="connsiteY263" fmla="*/ 1301372 h 1742806"/>
                  <a:gd name="connsiteX264" fmla="*/ 3557274 w 4337477"/>
                  <a:gd name="connsiteY264" fmla="*/ 1312838 h 1742806"/>
                  <a:gd name="connsiteX265" fmla="*/ 3551541 w 4337477"/>
                  <a:gd name="connsiteY265" fmla="*/ 1324304 h 1742806"/>
                  <a:gd name="connsiteX266" fmla="*/ 3540075 w 4337477"/>
                  <a:gd name="connsiteY266" fmla="*/ 1341502 h 1742806"/>
                  <a:gd name="connsiteX267" fmla="*/ 3534342 w 4337477"/>
                  <a:gd name="connsiteY267" fmla="*/ 1358701 h 1742806"/>
                  <a:gd name="connsiteX268" fmla="*/ 3528609 w 4337477"/>
                  <a:gd name="connsiteY268" fmla="*/ 1381633 h 1742806"/>
                  <a:gd name="connsiteX269" fmla="*/ 3531476 w 4337477"/>
                  <a:gd name="connsiteY269" fmla="*/ 1444695 h 1742806"/>
                  <a:gd name="connsiteX270" fmla="*/ 3548674 w 4337477"/>
                  <a:gd name="connsiteY270" fmla="*/ 1450428 h 1742806"/>
                  <a:gd name="connsiteX271" fmla="*/ 3557274 w 4337477"/>
                  <a:gd name="connsiteY271" fmla="*/ 1456161 h 1742806"/>
                  <a:gd name="connsiteX272" fmla="*/ 3585938 w 4337477"/>
                  <a:gd name="connsiteY272" fmla="*/ 1464760 h 1742806"/>
                  <a:gd name="connsiteX273" fmla="*/ 3594538 w 4337477"/>
                  <a:gd name="connsiteY273" fmla="*/ 1467626 h 1742806"/>
                  <a:gd name="connsiteX274" fmla="*/ 3608870 w 4337477"/>
                  <a:gd name="connsiteY274" fmla="*/ 1481959 h 1742806"/>
                  <a:gd name="connsiteX275" fmla="*/ 3611736 w 4337477"/>
                  <a:gd name="connsiteY275" fmla="*/ 1490558 h 1742806"/>
                  <a:gd name="connsiteX276" fmla="*/ 3669066 w 4337477"/>
                  <a:gd name="connsiteY276" fmla="*/ 1576552 h 1742806"/>
                  <a:gd name="connsiteX277" fmla="*/ 3869718 w 4337477"/>
                  <a:gd name="connsiteY277" fmla="*/ 1590884 h 1742806"/>
                  <a:gd name="connsiteX278" fmla="*/ 3915581 w 4337477"/>
                  <a:gd name="connsiteY278" fmla="*/ 1608083 h 1742806"/>
                  <a:gd name="connsiteX279" fmla="*/ 3941379 w 4337477"/>
                  <a:gd name="connsiteY279" fmla="*/ 1616682 h 1742806"/>
                  <a:gd name="connsiteX280" fmla="*/ 3949978 w 4337477"/>
                  <a:gd name="connsiteY280" fmla="*/ 1622415 h 1742806"/>
                  <a:gd name="connsiteX281" fmla="*/ 3972910 w 4337477"/>
                  <a:gd name="connsiteY281" fmla="*/ 1628148 h 1742806"/>
                  <a:gd name="connsiteX282" fmla="*/ 3995842 w 4337477"/>
                  <a:gd name="connsiteY282" fmla="*/ 1642480 h 1742806"/>
                  <a:gd name="connsiteX283" fmla="*/ 4004441 w 4337477"/>
                  <a:gd name="connsiteY283" fmla="*/ 1648213 h 1742806"/>
                  <a:gd name="connsiteX284" fmla="*/ 4013040 w 4337477"/>
                  <a:gd name="connsiteY284" fmla="*/ 1656813 h 1742806"/>
                  <a:gd name="connsiteX285" fmla="*/ 4021640 w 4337477"/>
                  <a:gd name="connsiteY285" fmla="*/ 1668279 h 1742806"/>
                  <a:gd name="connsiteX286" fmla="*/ 4035972 w 4337477"/>
                  <a:gd name="connsiteY286" fmla="*/ 1671145 h 1742806"/>
                  <a:gd name="connsiteX287" fmla="*/ 4050304 w 4337477"/>
                  <a:gd name="connsiteY287" fmla="*/ 1668279 h 1742806"/>
                  <a:gd name="connsiteX288" fmla="*/ 4053171 w 4337477"/>
                  <a:gd name="connsiteY288" fmla="*/ 1659679 h 1742806"/>
                  <a:gd name="connsiteX289" fmla="*/ 4061770 w 4337477"/>
                  <a:gd name="connsiteY289" fmla="*/ 1662546 h 1742806"/>
                  <a:gd name="connsiteX290" fmla="*/ 4073236 w 4337477"/>
                  <a:gd name="connsiteY290" fmla="*/ 1665412 h 1742806"/>
                  <a:gd name="connsiteX291" fmla="*/ 4087568 w 4337477"/>
                  <a:gd name="connsiteY291" fmla="*/ 1676878 h 1742806"/>
                  <a:gd name="connsiteX292" fmla="*/ 4093301 w 4337477"/>
                  <a:gd name="connsiteY292" fmla="*/ 1685477 h 1742806"/>
                  <a:gd name="connsiteX293" fmla="*/ 4101901 w 4337477"/>
                  <a:gd name="connsiteY293" fmla="*/ 1691210 h 1742806"/>
                  <a:gd name="connsiteX294" fmla="*/ 4130565 w 4337477"/>
                  <a:gd name="connsiteY294" fmla="*/ 1711275 h 1742806"/>
                  <a:gd name="connsiteX295" fmla="*/ 4139165 w 4337477"/>
                  <a:gd name="connsiteY295" fmla="*/ 1717008 h 1742806"/>
                  <a:gd name="connsiteX296" fmla="*/ 4147764 w 4337477"/>
                  <a:gd name="connsiteY296" fmla="*/ 1725608 h 1742806"/>
                  <a:gd name="connsiteX297" fmla="*/ 4164963 w 4337477"/>
                  <a:gd name="connsiteY297" fmla="*/ 1731341 h 1742806"/>
                  <a:gd name="connsiteX298" fmla="*/ 4182161 w 4337477"/>
                  <a:gd name="connsiteY298" fmla="*/ 1742806 h 1742806"/>
                  <a:gd name="connsiteX299" fmla="*/ 4190761 w 4337477"/>
                  <a:gd name="connsiteY299" fmla="*/ 1739940 h 1742806"/>
                  <a:gd name="connsiteX300" fmla="*/ 4193627 w 4337477"/>
                  <a:gd name="connsiteY300" fmla="*/ 1731341 h 1742806"/>
                  <a:gd name="connsiteX301" fmla="*/ 4199360 w 4337477"/>
                  <a:gd name="connsiteY301" fmla="*/ 1705542 h 1742806"/>
                  <a:gd name="connsiteX302" fmla="*/ 4202227 w 4337477"/>
                  <a:gd name="connsiteY302" fmla="*/ 1702676 h 1742806"/>
                  <a:gd name="connsiteX303" fmla="*/ 4193627 w 4337477"/>
                  <a:gd name="connsiteY303" fmla="*/ 1613816 h 1742806"/>
                  <a:gd name="connsiteX304" fmla="*/ 4164963 w 4337477"/>
                  <a:gd name="connsiteY304" fmla="*/ 1590884 h 1742806"/>
                  <a:gd name="connsiteX305" fmla="*/ 4153497 w 4337477"/>
                  <a:gd name="connsiteY305" fmla="*/ 1576552 h 1742806"/>
                  <a:gd name="connsiteX306" fmla="*/ 4142031 w 4337477"/>
                  <a:gd name="connsiteY306" fmla="*/ 1573685 h 1742806"/>
                  <a:gd name="connsiteX307" fmla="*/ 4124832 w 4337477"/>
                  <a:gd name="connsiteY307" fmla="*/ 1567952 h 1742806"/>
                  <a:gd name="connsiteX308" fmla="*/ 4081835 w 4337477"/>
                  <a:gd name="connsiteY308" fmla="*/ 1547887 h 1742806"/>
                  <a:gd name="connsiteX309" fmla="*/ 4076102 w 4337477"/>
                  <a:gd name="connsiteY309" fmla="*/ 1533555 h 1742806"/>
                  <a:gd name="connsiteX310" fmla="*/ 4078969 w 4337477"/>
                  <a:gd name="connsiteY310" fmla="*/ 1519223 h 1742806"/>
                  <a:gd name="connsiteX311" fmla="*/ 4090435 w 4337477"/>
                  <a:gd name="connsiteY311" fmla="*/ 1502024 h 1742806"/>
                  <a:gd name="connsiteX312" fmla="*/ 4121966 w 4337477"/>
                  <a:gd name="connsiteY312" fmla="*/ 1499158 h 1742806"/>
                  <a:gd name="connsiteX313" fmla="*/ 4142031 w 4337477"/>
                  <a:gd name="connsiteY313" fmla="*/ 1479092 h 1742806"/>
                  <a:gd name="connsiteX314" fmla="*/ 4150630 w 4337477"/>
                  <a:gd name="connsiteY314" fmla="*/ 1467626 h 1742806"/>
                  <a:gd name="connsiteX315" fmla="*/ 4156363 w 4337477"/>
                  <a:gd name="connsiteY315" fmla="*/ 1459027 h 1742806"/>
                  <a:gd name="connsiteX316" fmla="*/ 4167829 w 4337477"/>
                  <a:gd name="connsiteY316" fmla="*/ 1453294 h 1742806"/>
                  <a:gd name="connsiteX317" fmla="*/ 4196494 w 4337477"/>
                  <a:gd name="connsiteY317" fmla="*/ 1456161 h 1742806"/>
                  <a:gd name="connsiteX318" fmla="*/ 4205093 w 4337477"/>
                  <a:gd name="connsiteY318" fmla="*/ 1459027 h 1742806"/>
                  <a:gd name="connsiteX319" fmla="*/ 4216559 w 4337477"/>
                  <a:gd name="connsiteY319" fmla="*/ 1461894 h 1742806"/>
                  <a:gd name="connsiteX320" fmla="*/ 4225158 w 4337477"/>
                  <a:gd name="connsiteY320" fmla="*/ 1467626 h 1742806"/>
                  <a:gd name="connsiteX321" fmla="*/ 4233758 w 4337477"/>
                  <a:gd name="connsiteY321" fmla="*/ 1476226 h 1742806"/>
                  <a:gd name="connsiteX322" fmla="*/ 4242357 w 4337477"/>
                  <a:gd name="connsiteY322" fmla="*/ 1479092 h 1742806"/>
                  <a:gd name="connsiteX323" fmla="*/ 4248090 w 4337477"/>
                  <a:gd name="connsiteY323" fmla="*/ 1487692 h 1742806"/>
                  <a:gd name="connsiteX324" fmla="*/ 4265289 w 4337477"/>
                  <a:gd name="connsiteY324" fmla="*/ 1504890 h 1742806"/>
                  <a:gd name="connsiteX325" fmla="*/ 4276755 w 4337477"/>
                  <a:gd name="connsiteY325" fmla="*/ 1527822 h 1742806"/>
                  <a:gd name="connsiteX326" fmla="*/ 4288220 w 4337477"/>
                  <a:gd name="connsiteY326" fmla="*/ 1545021 h 1742806"/>
                  <a:gd name="connsiteX327" fmla="*/ 4293953 w 4337477"/>
                  <a:gd name="connsiteY327" fmla="*/ 1553620 h 1742806"/>
                  <a:gd name="connsiteX328" fmla="*/ 4302553 w 4337477"/>
                  <a:gd name="connsiteY328" fmla="*/ 1556487 h 1742806"/>
                  <a:gd name="connsiteX329" fmla="*/ 4314018 w 4337477"/>
                  <a:gd name="connsiteY329" fmla="*/ 1559353 h 1742806"/>
                  <a:gd name="connsiteX330" fmla="*/ 4325484 w 4337477"/>
                  <a:gd name="connsiteY330" fmla="*/ 1556487 h 1742806"/>
                  <a:gd name="connsiteX331" fmla="*/ 4328351 w 4337477"/>
                  <a:gd name="connsiteY331" fmla="*/ 1547887 h 1742806"/>
                  <a:gd name="connsiteX332" fmla="*/ 4334084 w 4337477"/>
                  <a:gd name="connsiteY332" fmla="*/ 1539288 h 1742806"/>
                  <a:gd name="connsiteX333" fmla="*/ 4334084 w 4337477"/>
                  <a:gd name="connsiteY333" fmla="*/ 1484825 h 1742806"/>
                  <a:gd name="connsiteX334" fmla="*/ 4316885 w 4337477"/>
                  <a:gd name="connsiteY334" fmla="*/ 1467626 h 1742806"/>
                  <a:gd name="connsiteX335" fmla="*/ 4302553 w 4337477"/>
                  <a:gd name="connsiteY335" fmla="*/ 1459027 h 1742806"/>
                  <a:gd name="connsiteX336" fmla="*/ 4293953 w 4337477"/>
                  <a:gd name="connsiteY336" fmla="*/ 1453294 h 1742806"/>
                  <a:gd name="connsiteX337" fmla="*/ 4265289 w 4337477"/>
                  <a:gd name="connsiteY337" fmla="*/ 1444695 h 1742806"/>
                  <a:gd name="connsiteX338" fmla="*/ 4230891 w 4337477"/>
                  <a:gd name="connsiteY338" fmla="*/ 1424630 h 1742806"/>
                  <a:gd name="connsiteX339" fmla="*/ 4216559 w 4337477"/>
                  <a:gd name="connsiteY339" fmla="*/ 1410297 h 1742806"/>
                  <a:gd name="connsiteX340" fmla="*/ 4207960 w 4337477"/>
                  <a:gd name="connsiteY340" fmla="*/ 1398831 h 1742806"/>
                  <a:gd name="connsiteX341" fmla="*/ 4205093 w 4337477"/>
                  <a:gd name="connsiteY341" fmla="*/ 1361568 h 1742806"/>
                  <a:gd name="connsiteX342" fmla="*/ 4216559 w 4337477"/>
                  <a:gd name="connsiteY342" fmla="*/ 1350102 h 1742806"/>
                  <a:gd name="connsiteX343" fmla="*/ 4228025 w 4337477"/>
                  <a:gd name="connsiteY343" fmla="*/ 1347235 h 1742806"/>
                  <a:gd name="connsiteX344" fmla="*/ 4236624 w 4337477"/>
                  <a:gd name="connsiteY344" fmla="*/ 1341502 h 1742806"/>
                  <a:gd name="connsiteX345" fmla="*/ 4236624 w 4337477"/>
                  <a:gd name="connsiteY345" fmla="*/ 1304238 h 1742806"/>
                  <a:gd name="connsiteX346" fmla="*/ 4233758 w 4337477"/>
                  <a:gd name="connsiteY346" fmla="*/ 1295639 h 1742806"/>
                  <a:gd name="connsiteX347" fmla="*/ 4228025 w 4337477"/>
                  <a:gd name="connsiteY347" fmla="*/ 1284173 h 1742806"/>
                  <a:gd name="connsiteX348" fmla="*/ 4219425 w 4337477"/>
                  <a:gd name="connsiteY348" fmla="*/ 1275574 h 1742806"/>
                  <a:gd name="connsiteX349" fmla="*/ 4190761 w 4337477"/>
                  <a:gd name="connsiteY349" fmla="*/ 1255509 h 1742806"/>
                  <a:gd name="connsiteX350" fmla="*/ 4182161 w 4337477"/>
                  <a:gd name="connsiteY350" fmla="*/ 1249776 h 1742806"/>
                  <a:gd name="connsiteX351" fmla="*/ 4159230 w 4337477"/>
                  <a:gd name="connsiteY351" fmla="*/ 1238310 h 1742806"/>
                  <a:gd name="connsiteX352" fmla="*/ 4124832 w 4337477"/>
                  <a:gd name="connsiteY352" fmla="*/ 1169515 h 1742806"/>
                  <a:gd name="connsiteX353" fmla="*/ 4096168 w 4337477"/>
                  <a:gd name="connsiteY353" fmla="*/ 1166648 h 1742806"/>
                  <a:gd name="connsiteX354" fmla="*/ 4087568 w 4337477"/>
                  <a:gd name="connsiteY354" fmla="*/ 1160915 h 1742806"/>
                  <a:gd name="connsiteX355" fmla="*/ 4081835 w 4337477"/>
                  <a:gd name="connsiteY355" fmla="*/ 1137984 h 1742806"/>
                  <a:gd name="connsiteX356" fmla="*/ 4076102 w 4337477"/>
                  <a:gd name="connsiteY356" fmla="*/ 1120785 h 1742806"/>
                  <a:gd name="connsiteX357" fmla="*/ 4073236 w 4337477"/>
                  <a:gd name="connsiteY357" fmla="*/ 1109319 h 1742806"/>
                  <a:gd name="connsiteX358" fmla="*/ 4033106 w 4337477"/>
                  <a:gd name="connsiteY358" fmla="*/ 1106453 h 1742806"/>
                  <a:gd name="connsiteX359" fmla="*/ 4013040 w 4337477"/>
                  <a:gd name="connsiteY359" fmla="*/ 1089254 h 1742806"/>
                  <a:gd name="connsiteX360" fmla="*/ 4004441 w 4337477"/>
                  <a:gd name="connsiteY360" fmla="*/ 1083521 h 1742806"/>
                  <a:gd name="connsiteX361" fmla="*/ 3987242 w 4337477"/>
                  <a:gd name="connsiteY361" fmla="*/ 1066322 h 1742806"/>
                  <a:gd name="connsiteX362" fmla="*/ 3970044 w 4337477"/>
                  <a:gd name="connsiteY362" fmla="*/ 1049124 h 1742806"/>
                  <a:gd name="connsiteX363" fmla="*/ 3961444 w 4337477"/>
                  <a:gd name="connsiteY363" fmla="*/ 1040524 h 1742806"/>
                  <a:gd name="connsiteX364" fmla="*/ 3952845 w 4337477"/>
                  <a:gd name="connsiteY364" fmla="*/ 1037658 h 1742806"/>
                  <a:gd name="connsiteX365" fmla="*/ 3952845 w 4337477"/>
                  <a:gd name="connsiteY365" fmla="*/ 1023326 h 1742806"/>
                  <a:gd name="connsiteX366" fmla="*/ 3987242 w 4337477"/>
                  <a:gd name="connsiteY366" fmla="*/ 994661 h 1742806"/>
                  <a:gd name="connsiteX367" fmla="*/ 3929913 w 4337477"/>
                  <a:gd name="connsiteY367" fmla="*/ 911534 h 1742806"/>
                  <a:gd name="connsiteX368" fmla="*/ 3889783 w 4337477"/>
                  <a:gd name="connsiteY368" fmla="*/ 914400 h 1742806"/>
                  <a:gd name="connsiteX369" fmla="*/ 3852519 w 4337477"/>
                  <a:gd name="connsiteY369" fmla="*/ 900068 h 1742806"/>
                  <a:gd name="connsiteX370" fmla="*/ 3818121 w 4337477"/>
                  <a:gd name="connsiteY370" fmla="*/ 894335 h 1742806"/>
                  <a:gd name="connsiteX371" fmla="*/ 3798056 w 4337477"/>
                  <a:gd name="connsiteY371" fmla="*/ 882869 h 1742806"/>
                  <a:gd name="connsiteX372" fmla="*/ 3786590 w 4337477"/>
                  <a:gd name="connsiteY372" fmla="*/ 880003 h 1742806"/>
                  <a:gd name="connsiteX373" fmla="*/ 3775124 w 4337477"/>
                  <a:gd name="connsiteY373" fmla="*/ 871403 h 1742806"/>
                  <a:gd name="connsiteX374" fmla="*/ 3766525 w 4337477"/>
                  <a:gd name="connsiteY374" fmla="*/ 865670 h 1742806"/>
                  <a:gd name="connsiteX375" fmla="*/ 3763659 w 4337477"/>
                  <a:gd name="connsiteY375" fmla="*/ 857071 h 1742806"/>
                  <a:gd name="connsiteX376" fmla="*/ 3760792 w 4337477"/>
                  <a:gd name="connsiteY376" fmla="*/ 828406 h 1742806"/>
                  <a:gd name="connsiteX377" fmla="*/ 3786590 w 4337477"/>
                  <a:gd name="connsiteY377" fmla="*/ 816941 h 1742806"/>
                  <a:gd name="connsiteX378" fmla="*/ 3803789 w 4337477"/>
                  <a:gd name="connsiteY378" fmla="*/ 811208 h 1742806"/>
                  <a:gd name="connsiteX379" fmla="*/ 3812388 w 4337477"/>
                  <a:gd name="connsiteY379" fmla="*/ 808341 h 1742806"/>
                  <a:gd name="connsiteX380" fmla="*/ 3815255 w 4337477"/>
                  <a:gd name="connsiteY380" fmla="*/ 799742 h 1742806"/>
                  <a:gd name="connsiteX381" fmla="*/ 3826721 w 4337477"/>
                  <a:gd name="connsiteY381" fmla="*/ 765344 h 1742806"/>
                  <a:gd name="connsiteX382" fmla="*/ 3835320 w 4337477"/>
                  <a:gd name="connsiteY382" fmla="*/ 762478 h 1742806"/>
                  <a:gd name="connsiteX383" fmla="*/ 3858252 w 4337477"/>
                  <a:gd name="connsiteY383" fmla="*/ 753879 h 1742806"/>
                  <a:gd name="connsiteX384" fmla="*/ 3866851 w 4337477"/>
                  <a:gd name="connsiteY384" fmla="*/ 748146 h 1742806"/>
                  <a:gd name="connsiteX385" fmla="*/ 3872584 w 4337477"/>
                  <a:gd name="connsiteY385" fmla="*/ 739546 h 1742806"/>
                  <a:gd name="connsiteX386" fmla="*/ 3869718 w 4337477"/>
                  <a:gd name="connsiteY386" fmla="*/ 713748 h 1742806"/>
                  <a:gd name="connsiteX387" fmla="*/ 3861118 w 4337477"/>
                  <a:gd name="connsiteY387" fmla="*/ 710882 h 1742806"/>
                  <a:gd name="connsiteX388" fmla="*/ 3843919 w 4337477"/>
                  <a:gd name="connsiteY388" fmla="*/ 708015 h 1742806"/>
                  <a:gd name="connsiteX389" fmla="*/ 3829587 w 4337477"/>
                  <a:gd name="connsiteY389" fmla="*/ 702282 h 1742806"/>
                  <a:gd name="connsiteX390" fmla="*/ 3812388 w 4337477"/>
                  <a:gd name="connsiteY390" fmla="*/ 685084 h 1742806"/>
                  <a:gd name="connsiteX391" fmla="*/ 3795190 w 4337477"/>
                  <a:gd name="connsiteY391" fmla="*/ 673618 h 1742806"/>
                  <a:gd name="connsiteX392" fmla="*/ 3777991 w 4337477"/>
                  <a:gd name="connsiteY392" fmla="*/ 662152 h 1742806"/>
                  <a:gd name="connsiteX393" fmla="*/ 3769392 w 4337477"/>
                  <a:gd name="connsiteY393" fmla="*/ 656419 h 1742806"/>
                  <a:gd name="connsiteX394" fmla="*/ 3763659 w 4337477"/>
                  <a:gd name="connsiteY394" fmla="*/ 647820 h 1742806"/>
                  <a:gd name="connsiteX395" fmla="*/ 3760792 w 4337477"/>
                  <a:gd name="connsiteY395" fmla="*/ 639220 h 1742806"/>
                  <a:gd name="connsiteX396" fmla="*/ 3752193 w 4337477"/>
                  <a:gd name="connsiteY396" fmla="*/ 633487 h 1742806"/>
                  <a:gd name="connsiteX397" fmla="*/ 3746460 w 4337477"/>
                  <a:gd name="connsiteY397" fmla="*/ 624888 h 1742806"/>
                  <a:gd name="connsiteX398" fmla="*/ 3723528 w 4337477"/>
                  <a:gd name="connsiteY398" fmla="*/ 619155 h 1742806"/>
                  <a:gd name="connsiteX399" fmla="*/ 3706329 w 4337477"/>
                  <a:gd name="connsiteY399" fmla="*/ 613422 h 1742806"/>
                  <a:gd name="connsiteX400" fmla="*/ 3691997 w 4337477"/>
                  <a:gd name="connsiteY400" fmla="*/ 647820 h 1742806"/>
                  <a:gd name="connsiteX401" fmla="*/ 3683398 w 4337477"/>
                  <a:gd name="connsiteY401" fmla="*/ 653552 h 1742806"/>
                  <a:gd name="connsiteX402" fmla="*/ 3640401 w 4337477"/>
                  <a:gd name="connsiteY402" fmla="*/ 656419 h 1742806"/>
                  <a:gd name="connsiteX403" fmla="*/ 3631802 w 4337477"/>
                  <a:gd name="connsiteY403" fmla="*/ 705149 h 1742806"/>
                  <a:gd name="connsiteX404" fmla="*/ 3617469 w 4337477"/>
                  <a:gd name="connsiteY404" fmla="*/ 719481 h 1742806"/>
                  <a:gd name="connsiteX405" fmla="*/ 3611736 w 4337477"/>
                  <a:gd name="connsiteY405" fmla="*/ 736680 h 1742806"/>
                  <a:gd name="connsiteX406" fmla="*/ 3614603 w 4337477"/>
                  <a:gd name="connsiteY406" fmla="*/ 751012 h 1742806"/>
                  <a:gd name="connsiteX407" fmla="*/ 3623202 w 4337477"/>
                  <a:gd name="connsiteY407" fmla="*/ 759611 h 1742806"/>
                  <a:gd name="connsiteX408" fmla="*/ 3646134 w 4337477"/>
                  <a:gd name="connsiteY408" fmla="*/ 773944 h 1742806"/>
                  <a:gd name="connsiteX409" fmla="*/ 3654733 w 4337477"/>
                  <a:gd name="connsiteY409" fmla="*/ 782543 h 1742806"/>
                  <a:gd name="connsiteX410" fmla="*/ 3680531 w 4337477"/>
                  <a:gd name="connsiteY410" fmla="*/ 796875 h 1742806"/>
                  <a:gd name="connsiteX411" fmla="*/ 3689131 w 4337477"/>
                  <a:gd name="connsiteY411" fmla="*/ 814074 h 1742806"/>
                  <a:gd name="connsiteX412" fmla="*/ 3677665 w 4337477"/>
                  <a:gd name="connsiteY412" fmla="*/ 845605 h 1742806"/>
                  <a:gd name="connsiteX413" fmla="*/ 3671932 w 4337477"/>
                  <a:gd name="connsiteY413" fmla="*/ 854205 h 1742806"/>
                  <a:gd name="connsiteX414" fmla="*/ 3666199 w 4337477"/>
                  <a:gd name="connsiteY414" fmla="*/ 865670 h 1742806"/>
                  <a:gd name="connsiteX415" fmla="*/ 3657600 w 4337477"/>
                  <a:gd name="connsiteY415" fmla="*/ 874270 h 1742806"/>
                  <a:gd name="connsiteX416" fmla="*/ 3651867 w 4337477"/>
                  <a:gd name="connsiteY416" fmla="*/ 882869 h 1742806"/>
                  <a:gd name="connsiteX417" fmla="*/ 3623202 w 4337477"/>
                  <a:gd name="connsiteY417" fmla="*/ 905801 h 1742806"/>
                  <a:gd name="connsiteX418" fmla="*/ 3617469 w 4337477"/>
                  <a:gd name="connsiteY418" fmla="*/ 914400 h 1742806"/>
                  <a:gd name="connsiteX419" fmla="*/ 3580205 w 4337477"/>
                  <a:gd name="connsiteY419" fmla="*/ 917267 h 1742806"/>
                  <a:gd name="connsiteX420" fmla="*/ 3568739 w 4337477"/>
                  <a:gd name="connsiteY420" fmla="*/ 900068 h 1742806"/>
                  <a:gd name="connsiteX421" fmla="*/ 3563007 w 4337477"/>
                  <a:gd name="connsiteY421" fmla="*/ 891468 h 1742806"/>
                  <a:gd name="connsiteX422" fmla="*/ 3554407 w 4337477"/>
                  <a:gd name="connsiteY422" fmla="*/ 888602 h 1742806"/>
                  <a:gd name="connsiteX423" fmla="*/ 3545808 w 4337477"/>
                  <a:gd name="connsiteY423" fmla="*/ 880003 h 1742806"/>
                  <a:gd name="connsiteX424" fmla="*/ 3534342 w 4337477"/>
                  <a:gd name="connsiteY424" fmla="*/ 862804 h 1742806"/>
                  <a:gd name="connsiteX425" fmla="*/ 3531476 w 4337477"/>
                  <a:gd name="connsiteY425" fmla="*/ 854205 h 1742806"/>
                  <a:gd name="connsiteX426" fmla="*/ 3528609 w 4337477"/>
                  <a:gd name="connsiteY426" fmla="*/ 839872 h 1742806"/>
                  <a:gd name="connsiteX427" fmla="*/ 3517143 w 4337477"/>
                  <a:gd name="connsiteY427" fmla="*/ 842739 h 1742806"/>
                  <a:gd name="connsiteX428" fmla="*/ 3508544 w 4337477"/>
                  <a:gd name="connsiteY428" fmla="*/ 848472 h 1742806"/>
                  <a:gd name="connsiteX429" fmla="*/ 3499944 w 4337477"/>
                  <a:gd name="connsiteY429" fmla="*/ 851338 h 1742806"/>
                  <a:gd name="connsiteX430" fmla="*/ 3488479 w 4337477"/>
                  <a:gd name="connsiteY430" fmla="*/ 865670 h 1742806"/>
                  <a:gd name="connsiteX431" fmla="*/ 3474146 w 4337477"/>
                  <a:gd name="connsiteY431" fmla="*/ 868537 h 1742806"/>
                  <a:gd name="connsiteX432" fmla="*/ 3413951 w 4337477"/>
                  <a:gd name="connsiteY432" fmla="*/ 871403 h 1742806"/>
                  <a:gd name="connsiteX433" fmla="*/ 3305025 w 4337477"/>
                  <a:gd name="connsiteY433" fmla="*/ 874270 h 1742806"/>
                  <a:gd name="connsiteX434" fmla="*/ 3296426 w 4337477"/>
                  <a:gd name="connsiteY434" fmla="*/ 868537 h 1742806"/>
                  <a:gd name="connsiteX435" fmla="*/ 3284960 w 4337477"/>
                  <a:gd name="connsiteY435" fmla="*/ 865670 h 1742806"/>
                  <a:gd name="connsiteX436" fmla="*/ 3316491 w 4337477"/>
                  <a:gd name="connsiteY436" fmla="*/ 776810 h 1742806"/>
                  <a:gd name="connsiteX437" fmla="*/ 3356622 w 4337477"/>
                  <a:gd name="connsiteY437" fmla="*/ 619155 h 1742806"/>
                  <a:gd name="connsiteX438" fmla="*/ 3365221 w 4337477"/>
                  <a:gd name="connsiteY438" fmla="*/ 596223 h 1742806"/>
                  <a:gd name="connsiteX439" fmla="*/ 3370954 w 4337477"/>
                  <a:gd name="connsiteY439" fmla="*/ 584758 h 1742806"/>
                  <a:gd name="connsiteX440" fmla="*/ 3362355 w 4337477"/>
                  <a:gd name="connsiteY440" fmla="*/ 536028 h 1742806"/>
                  <a:gd name="connsiteX441" fmla="*/ 3359488 w 4337477"/>
                  <a:gd name="connsiteY441" fmla="*/ 521695 h 1742806"/>
                  <a:gd name="connsiteX442" fmla="*/ 3362355 w 4337477"/>
                  <a:gd name="connsiteY442" fmla="*/ 487298 h 1742806"/>
                  <a:gd name="connsiteX443" fmla="*/ 3379553 w 4337477"/>
                  <a:gd name="connsiteY443" fmla="*/ 470099 h 1742806"/>
                  <a:gd name="connsiteX444" fmla="*/ 3396752 w 4337477"/>
                  <a:gd name="connsiteY444" fmla="*/ 447168 h 1742806"/>
                  <a:gd name="connsiteX445" fmla="*/ 3399618 w 4337477"/>
                  <a:gd name="connsiteY445" fmla="*/ 435702 h 1742806"/>
                  <a:gd name="connsiteX446" fmla="*/ 3405351 w 4337477"/>
                  <a:gd name="connsiteY446" fmla="*/ 418503 h 1742806"/>
                  <a:gd name="connsiteX447" fmla="*/ 3408218 w 4337477"/>
                  <a:gd name="connsiteY447" fmla="*/ 398438 h 1742806"/>
                  <a:gd name="connsiteX448" fmla="*/ 3413951 w 4337477"/>
                  <a:gd name="connsiteY448" fmla="*/ 372640 h 1742806"/>
                  <a:gd name="connsiteX449" fmla="*/ 3416817 w 4337477"/>
                  <a:gd name="connsiteY449" fmla="*/ 355441 h 1742806"/>
                  <a:gd name="connsiteX450" fmla="*/ 3425417 w 4337477"/>
                  <a:gd name="connsiteY450" fmla="*/ 338242 h 1742806"/>
                  <a:gd name="connsiteX451" fmla="*/ 3436882 w 4337477"/>
                  <a:gd name="connsiteY451" fmla="*/ 283779 h 1742806"/>
                  <a:gd name="connsiteX452" fmla="*/ 3439749 w 4337477"/>
                  <a:gd name="connsiteY452" fmla="*/ 275180 h 1742806"/>
                  <a:gd name="connsiteX453" fmla="*/ 3456948 w 4337477"/>
                  <a:gd name="connsiteY453" fmla="*/ 263714 h 1742806"/>
                  <a:gd name="connsiteX454" fmla="*/ 3477013 w 4337477"/>
                  <a:gd name="connsiteY454" fmla="*/ 252248 h 1742806"/>
                  <a:gd name="connsiteX455" fmla="*/ 3488479 w 4337477"/>
                  <a:gd name="connsiteY455" fmla="*/ 243649 h 1742806"/>
                  <a:gd name="connsiteX456" fmla="*/ 3514277 w 4337477"/>
                  <a:gd name="connsiteY456" fmla="*/ 229317 h 1742806"/>
                  <a:gd name="connsiteX457" fmla="*/ 3540075 w 4337477"/>
                  <a:gd name="connsiteY457" fmla="*/ 214984 h 1742806"/>
                  <a:gd name="connsiteX458" fmla="*/ 3554407 w 4337477"/>
                  <a:gd name="connsiteY458" fmla="*/ 197786 h 1742806"/>
                  <a:gd name="connsiteX459" fmla="*/ 3563007 w 4337477"/>
                  <a:gd name="connsiteY459" fmla="*/ 180587 h 1742806"/>
                  <a:gd name="connsiteX460" fmla="*/ 3571606 w 4337477"/>
                  <a:gd name="connsiteY460" fmla="*/ 154789 h 1742806"/>
                  <a:gd name="connsiteX461" fmla="*/ 3574472 w 4337477"/>
                  <a:gd name="connsiteY461" fmla="*/ 146189 h 1742806"/>
                  <a:gd name="connsiteX462" fmla="*/ 3571606 w 4337477"/>
                  <a:gd name="connsiteY462" fmla="*/ 134724 h 1742806"/>
                  <a:gd name="connsiteX463" fmla="*/ 3565873 w 4337477"/>
                  <a:gd name="connsiteY463" fmla="*/ 117525 h 1742806"/>
                  <a:gd name="connsiteX464" fmla="*/ 3580205 w 4337477"/>
                  <a:gd name="connsiteY464" fmla="*/ 103193 h 1742806"/>
                  <a:gd name="connsiteX465" fmla="*/ 3585938 w 4337477"/>
                  <a:gd name="connsiteY465" fmla="*/ 94593 h 1742806"/>
                  <a:gd name="connsiteX466" fmla="*/ 3606003 w 4337477"/>
                  <a:gd name="connsiteY466" fmla="*/ 83127 h 1742806"/>
                  <a:gd name="connsiteX467" fmla="*/ 3611736 w 4337477"/>
                  <a:gd name="connsiteY467" fmla="*/ 77394 h 1742806"/>
                  <a:gd name="connsiteX468" fmla="*/ 3623202 w 4337477"/>
                  <a:gd name="connsiteY468" fmla="*/ 40131 h 1742806"/>
                  <a:gd name="connsiteX469" fmla="*/ 37264 w 4337477"/>
                  <a:gd name="connsiteY469" fmla="*/ 0 h 174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4337477" h="1742806">
                    <a:moveTo>
                      <a:pt x="37264" y="0"/>
                    </a:moveTo>
                    <a:lnTo>
                      <a:pt x="0" y="1209645"/>
                    </a:lnTo>
                    <a:lnTo>
                      <a:pt x="25798" y="1201046"/>
                    </a:lnTo>
                    <a:cubicBezTo>
                      <a:pt x="37264" y="1195313"/>
                      <a:pt x="49529" y="1190957"/>
                      <a:pt x="60195" y="1183847"/>
                    </a:cubicBezTo>
                    <a:cubicBezTo>
                      <a:pt x="63062" y="1181936"/>
                      <a:pt x="65495" y="1179104"/>
                      <a:pt x="68795" y="1178114"/>
                    </a:cubicBezTo>
                    <a:cubicBezTo>
                      <a:pt x="75266" y="1176173"/>
                      <a:pt x="82172" y="1176203"/>
                      <a:pt x="88860" y="1175248"/>
                    </a:cubicBezTo>
                    <a:cubicBezTo>
                      <a:pt x="108091" y="1162427"/>
                      <a:pt x="89249" y="1177530"/>
                      <a:pt x="100326" y="1160915"/>
                    </a:cubicBezTo>
                    <a:cubicBezTo>
                      <a:pt x="102575" y="1157542"/>
                      <a:pt x="106330" y="1155430"/>
                      <a:pt x="108925" y="1152316"/>
                    </a:cubicBezTo>
                    <a:cubicBezTo>
                      <a:pt x="111130" y="1149670"/>
                      <a:pt x="112453" y="1146364"/>
                      <a:pt x="114658" y="1143717"/>
                    </a:cubicBezTo>
                    <a:cubicBezTo>
                      <a:pt x="117253" y="1140603"/>
                      <a:pt x="120662" y="1138231"/>
                      <a:pt x="123257" y="1135117"/>
                    </a:cubicBezTo>
                    <a:cubicBezTo>
                      <a:pt x="125462" y="1132470"/>
                      <a:pt x="126554" y="1128954"/>
                      <a:pt x="128990" y="1126518"/>
                    </a:cubicBezTo>
                    <a:cubicBezTo>
                      <a:pt x="131426" y="1124082"/>
                      <a:pt x="135041" y="1123103"/>
                      <a:pt x="137590" y="1120785"/>
                    </a:cubicBezTo>
                    <a:cubicBezTo>
                      <a:pt x="166616" y="1094397"/>
                      <a:pt x="149159" y="1101639"/>
                      <a:pt x="169121" y="1094987"/>
                    </a:cubicBezTo>
                    <a:cubicBezTo>
                      <a:pt x="178676" y="1080656"/>
                      <a:pt x="171988" y="1088298"/>
                      <a:pt x="192052" y="1074922"/>
                    </a:cubicBezTo>
                    <a:lnTo>
                      <a:pt x="200652" y="1069189"/>
                    </a:lnTo>
                    <a:cubicBezTo>
                      <a:pt x="202563" y="1066322"/>
                      <a:pt x="203738" y="1062795"/>
                      <a:pt x="206385" y="1060589"/>
                    </a:cubicBezTo>
                    <a:cubicBezTo>
                      <a:pt x="209667" y="1057854"/>
                      <a:pt x="214227" y="1057122"/>
                      <a:pt x="217850" y="1054857"/>
                    </a:cubicBezTo>
                    <a:cubicBezTo>
                      <a:pt x="221901" y="1052325"/>
                      <a:pt x="225265" y="1048789"/>
                      <a:pt x="229316" y="1046257"/>
                    </a:cubicBezTo>
                    <a:cubicBezTo>
                      <a:pt x="238062" y="1040791"/>
                      <a:pt x="241904" y="1041437"/>
                      <a:pt x="249381" y="1034791"/>
                    </a:cubicBezTo>
                    <a:cubicBezTo>
                      <a:pt x="255441" y="1029405"/>
                      <a:pt x="261715" y="1024079"/>
                      <a:pt x="266580" y="1017593"/>
                    </a:cubicBezTo>
                    <a:cubicBezTo>
                      <a:pt x="269447" y="1013771"/>
                      <a:pt x="272071" y="1009754"/>
                      <a:pt x="275180" y="1006127"/>
                    </a:cubicBezTo>
                    <a:cubicBezTo>
                      <a:pt x="280317" y="1000134"/>
                      <a:pt x="284105" y="995274"/>
                      <a:pt x="292378" y="994661"/>
                    </a:cubicBezTo>
                    <a:cubicBezTo>
                      <a:pt x="315267" y="992965"/>
                      <a:pt x="338241" y="992750"/>
                      <a:pt x="361173" y="991794"/>
                    </a:cubicBezTo>
                    <a:cubicBezTo>
                      <a:pt x="363084" y="988928"/>
                      <a:pt x="365729" y="986433"/>
                      <a:pt x="366906" y="983195"/>
                    </a:cubicBezTo>
                    <a:cubicBezTo>
                      <a:pt x="369599" y="975790"/>
                      <a:pt x="371093" y="967989"/>
                      <a:pt x="372639" y="960263"/>
                    </a:cubicBezTo>
                    <a:cubicBezTo>
                      <a:pt x="373595" y="955486"/>
                      <a:pt x="373795" y="950493"/>
                      <a:pt x="375506" y="945931"/>
                    </a:cubicBezTo>
                    <a:cubicBezTo>
                      <a:pt x="378691" y="937438"/>
                      <a:pt x="382832" y="936270"/>
                      <a:pt x="389838" y="931599"/>
                    </a:cubicBezTo>
                    <a:cubicBezTo>
                      <a:pt x="391749" y="928733"/>
                      <a:pt x="393135" y="925436"/>
                      <a:pt x="395571" y="923000"/>
                    </a:cubicBezTo>
                    <a:cubicBezTo>
                      <a:pt x="401743" y="916828"/>
                      <a:pt x="410555" y="912073"/>
                      <a:pt x="418502" y="908667"/>
                    </a:cubicBezTo>
                    <a:cubicBezTo>
                      <a:pt x="421279" y="907477"/>
                      <a:pt x="424235" y="906756"/>
                      <a:pt x="427102" y="905801"/>
                    </a:cubicBezTo>
                    <a:cubicBezTo>
                      <a:pt x="428057" y="901023"/>
                      <a:pt x="428257" y="896030"/>
                      <a:pt x="429968" y="891468"/>
                    </a:cubicBezTo>
                    <a:cubicBezTo>
                      <a:pt x="431178" y="888242"/>
                      <a:pt x="434795" y="886193"/>
                      <a:pt x="435701" y="882869"/>
                    </a:cubicBezTo>
                    <a:cubicBezTo>
                      <a:pt x="437728" y="875437"/>
                      <a:pt x="434827" y="866671"/>
                      <a:pt x="438568" y="859937"/>
                    </a:cubicBezTo>
                    <a:cubicBezTo>
                      <a:pt x="440481" y="856493"/>
                      <a:pt x="446246" y="858153"/>
                      <a:pt x="450034" y="857071"/>
                    </a:cubicBezTo>
                    <a:cubicBezTo>
                      <a:pt x="452939" y="856241"/>
                      <a:pt x="455660" y="854745"/>
                      <a:pt x="458633" y="854205"/>
                    </a:cubicBezTo>
                    <a:cubicBezTo>
                      <a:pt x="476055" y="851037"/>
                      <a:pt x="480553" y="852656"/>
                      <a:pt x="495897" y="848472"/>
                    </a:cubicBezTo>
                    <a:cubicBezTo>
                      <a:pt x="501727" y="846882"/>
                      <a:pt x="507363" y="844650"/>
                      <a:pt x="513096" y="842739"/>
                    </a:cubicBezTo>
                    <a:lnTo>
                      <a:pt x="521695" y="839872"/>
                    </a:lnTo>
                    <a:cubicBezTo>
                      <a:pt x="524561" y="835095"/>
                      <a:pt x="528763" y="830897"/>
                      <a:pt x="530294" y="825540"/>
                    </a:cubicBezTo>
                    <a:cubicBezTo>
                      <a:pt x="533297" y="815030"/>
                      <a:pt x="528459" y="799490"/>
                      <a:pt x="538894" y="791142"/>
                    </a:cubicBezTo>
                    <a:cubicBezTo>
                      <a:pt x="541253" y="789255"/>
                      <a:pt x="544627" y="789231"/>
                      <a:pt x="547493" y="788276"/>
                    </a:cubicBezTo>
                    <a:cubicBezTo>
                      <a:pt x="560406" y="789890"/>
                      <a:pt x="577465" y="794064"/>
                      <a:pt x="590490" y="788276"/>
                    </a:cubicBezTo>
                    <a:cubicBezTo>
                      <a:pt x="593638" y="786877"/>
                      <a:pt x="594312" y="782543"/>
                      <a:pt x="596223" y="779677"/>
                    </a:cubicBezTo>
                    <a:cubicBezTo>
                      <a:pt x="599111" y="733467"/>
                      <a:pt x="584286" y="729175"/>
                      <a:pt x="610555" y="736680"/>
                    </a:cubicBezTo>
                    <a:cubicBezTo>
                      <a:pt x="613460" y="737510"/>
                      <a:pt x="616288" y="738591"/>
                      <a:pt x="619155" y="739546"/>
                    </a:cubicBezTo>
                    <a:cubicBezTo>
                      <a:pt x="623932" y="738591"/>
                      <a:pt x="629433" y="739383"/>
                      <a:pt x="633487" y="736680"/>
                    </a:cubicBezTo>
                    <a:cubicBezTo>
                      <a:pt x="639655" y="732568"/>
                      <a:pt x="634405" y="720288"/>
                      <a:pt x="633487" y="716615"/>
                    </a:cubicBezTo>
                    <a:cubicBezTo>
                      <a:pt x="634442" y="712793"/>
                      <a:pt x="634801" y="708770"/>
                      <a:pt x="636353" y="705149"/>
                    </a:cubicBezTo>
                    <a:cubicBezTo>
                      <a:pt x="637710" y="701982"/>
                      <a:pt x="639439" y="698755"/>
                      <a:pt x="642086" y="696549"/>
                    </a:cubicBezTo>
                    <a:cubicBezTo>
                      <a:pt x="649986" y="689966"/>
                      <a:pt x="658396" y="690139"/>
                      <a:pt x="667884" y="687950"/>
                    </a:cubicBezTo>
                    <a:cubicBezTo>
                      <a:pt x="675561" y="686178"/>
                      <a:pt x="690816" y="682217"/>
                      <a:pt x="690816" y="682217"/>
                    </a:cubicBezTo>
                    <a:cubicBezTo>
                      <a:pt x="692727" y="679351"/>
                      <a:pt x="694547" y="676421"/>
                      <a:pt x="696549" y="673618"/>
                    </a:cubicBezTo>
                    <a:cubicBezTo>
                      <a:pt x="699326" y="669730"/>
                      <a:pt x="704293" y="666852"/>
                      <a:pt x="705148" y="662152"/>
                    </a:cubicBezTo>
                    <a:cubicBezTo>
                      <a:pt x="707366" y="649951"/>
                      <a:pt x="701954" y="643641"/>
                      <a:pt x="699415" y="633487"/>
                    </a:cubicBezTo>
                    <a:cubicBezTo>
                      <a:pt x="698233" y="628761"/>
                      <a:pt x="697504" y="623932"/>
                      <a:pt x="696549" y="619155"/>
                    </a:cubicBezTo>
                    <a:cubicBezTo>
                      <a:pt x="699889" y="592431"/>
                      <a:pt x="691712" y="596223"/>
                      <a:pt x="710881" y="596223"/>
                    </a:cubicBezTo>
                    <a:lnTo>
                      <a:pt x="776810" y="584758"/>
                    </a:lnTo>
                    <a:cubicBezTo>
                      <a:pt x="783498" y="590491"/>
                      <a:pt x="788518" y="599170"/>
                      <a:pt x="796875" y="601956"/>
                    </a:cubicBezTo>
                    <a:cubicBezTo>
                      <a:pt x="800143" y="603045"/>
                      <a:pt x="801251" y="596523"/>
                      <a:pt x="802608" y="593357"/>
                    </a:cubicBezTo>
                    <a:cubicBezTo>
                      <a:pt x="809207" y="577960"/>
                      <a:pt x="799436" y="583903"/>
                      <a:pt x="814074" y="579025"/>
                    </a:cubicBezTo>
                    <a:cubicBezTo>
                      <a:pt x="816940" y="579980"/>
                      <a:pt x="820537" y="579755"/>
                      <a:pt x="822673" y="581891"/>
                    </a:cubicBezTo>
                    <a:cubicBezTo>
                      <a:pt x="824809" y="584027"/>
                      <a:pt x="823863" y="587976"/>
                      <a:pt x="825539" y="590490"/>
                    </a:cubicBezTo>
                    <a:cubicBezTo>
                      <a:pt x="827788" y="593863"/>
                      <a:pt x="831272" y="596223"/>
                      <a:pt x="834139" y="599090"/>
                    </a:cubicBezTo>
                    <a:cubicBezTo>
                      <a:pt x="835661" y="605178"/>
                      <a:pt x="838927" y="620442"/>
                      <a:pt x="842738" y="624888"/>
                    </a:cubicBezTo>
                    <a:cubicBezTo>
                      <a:pt x="844668" y="627139"/>
                      <a:pt x="858804" y="632687"/>
                      <a:pt x="862803" y="633487"/>
                    </a:cubicBezTo>
                    <a:cubicBezTo>
                      <a:pt x="874201" y="635767"/>
                      <a:pt x="897201" y="639220"/>
                      <a:pt x="897201" y="639220"/>
                    </a:cubicBezTo>
                    <a:cubicBezTo>
                      <a:pt x="918821" y="646428"/>
                      <a:pt x="892165" y="636703"/>
                      <a:pt x="914400" y="647820"/>
                    </a:cubicBezTo>
                    <a:cubicBezTo>
                      <a:pt x="917102" y="649171"/>
                      <a:pt x="920133" y="649731"/>
                      <a:pt x="922999" y="650686"/>
                    </a:cubicBezTo>
                    <a:cubicBezTo>
                      <a:pt x="926821" y="653552"/>
                      <a:pt x="930577" y="656508"/>
                      <a:pt x="934465" y="659285"/>
                    </a:cubicBezTo>
                    <a:cubicBezTo>
                      <a:pt x="937268" y="661287"/>
                      <a:pt x="940628" y="662582"/>
                      <a:pt x="943064" y="665018"/>
                    </a:cubicBezTo>
                    <a:cubicBezTo>
                      <a:pt x="945500" y="667454"/>
                      <a:pt x="946886" y="670751"/>
                      <a:pt x="948797" y="673618"/>
                    </a:cubicBezTo>
                    <a:cubicBezTo>
                      <a:pt x="951664" y="668840"/>
                      <a:pt x="955328" y="664458"/>
                      <a:pt x="957397" y="659285"/>
                    </a:cubicBezTo>
                    <a:cubicBezTo>
                      <a:pt x="959206" y="654762"/>
                      <a:pt x="959082" y="649679"/>
                      <a:pt x="960263" y="644953"/>
                    </a:cubicBezTo>
                    <a:cubicBezTo>
                      <a:pt x="960996" y="642022"/>
                      <a:pt x="962174" y="639220"/>
                      <a:pt x="963129" y="636354"/>
                    </a:cubicBezTo>
                    <a:cubicBezTo>
                      <a:pt x="964085" y="625844"/>
                      <a:pt x="962446" y="614762"/>
                      <a:pt x="965996" y="604823"/>
                    </a:cubicBezTo>
                    <a:cubicBezTo>
                      <a:pt x="967603" y="600324"/>
                      <a:pt x="973866" y="599369"/>
                      <a:pt x="977462" y="596223"/>
                    </a:cubicBezTo>
                    <a:cubicBezTo>
                      <a:pt x="996777" y="579323"/>
                      <a:pt x="980277" y="589084"/>
                      <a:pt x="1000393" y="579025"/>
                    </a:cubicBezTo>
                    <a:cubicBezTo>
                      <a:pt x="1004215" y="573292"/>
                      <a:pt x="1005322" y="564005"/>
                      <a:pt x="1011859" y="561826"/>
                    </a:cubicBezTo>
                    <a:lnTo>
                      <a:pt x="1029058" y="556093"/>
                    </a:lnTo>
                    <a:cubicBezTo>
                      <a:pt x="1048771" y="542951"/>
                      <a:pt x="1039720" y="546806"/>
                      <a:pt x="1054856" y="541761"/>
                    </a:cubicBezTo>
                    <a:cubicBezTo>
                      <a:pt x="1057722" y="537939"/>
                      <a:pt x="1060678" y="534183"/>
                      <a:pt x="1063455" y="530295"/>
                    </a:cubicBezTo>
                    <a:cubicBezTo>
                      <a:pt x="1065457" y="527491"/>
                      <a:pt x="1068413" y="525052"/>
                      <a:pt x="1069188" y="521695"/>
                    </a:cubicBezTo>
                    <a:cubicBezTo>
                      <a:pt x="1071347" y="512339"/>
                      <a:pt x="1064725" y="499234"/>
                      <a:pt x="1072055" y="493031"/>
                    </a:cubicBezTo>
                    <a:cubicBezTo>
                      <a:pt x="1080838" y="485599"/>
                      <a:pt x="1094986" y="491120"/>
                      <a:pt x="1106452" y="490164"/>
                    </a:cubicBezTo>
                    <a:cubicBezTo>
                      <a:pt x="1114222" y="488610"/>
                      <a:pt x="1123760" y="488595"/>
                      <a:pt x="1129384" y="481565"/>
                    </a:cubicBezTo>
                    <a:cubicBezTo>
                      <a:pt x="1131271" y="479206"/>
                      <a:pt x="1130899" y="475668"/>
                      <a:pt x="1132250" y="472966"/>
                    </a:cubicBezTo>
                    <a:cubicBezTo>
                      <a:pt x="1133791" y="469884"/>
                      <a:pt x="1136442" y="467447"/>
                      <a:pt x="1137983" y="464366"/>
                    </a:cubicBezTo>
                    <a:cubicBezTo>
                      <a:pt x="1139334" y="461664"/>
                      <a:pt x="1140020" y="458672"/>
                      <a:pt x="1140850" y="455767"/>
                    </a:cubicBezTo>
                    <a:cubicBezTo>
                      <a:pt x="1146556" y="435798"/>
                      <a:pt x="1140958" y="452413"/>
                      <a:pt x="1146583" y="427102"/>
                    </a:cubicBezTo>
                    <a:cubicBezTo>
                      <a:pt x="1147929" y="421047"/>
                      <a:pt x="1152159" y="411874"/>
                      <a:pt x="1155182" y="407037"/>
                    </a:cubicBezTo>
                    <a:cubicBezTo>
                      <a:pt x="1157714" y="402986"/>
                      <a:pt x="1161004" y="399459"/>
                      <a:pt x="1163781" y="395571"/>
                    </a:cubicBezTo>
                    <a:cubicBezTo>
                      <a:pt x="1165783" y="392768"/>
                      <a:pt x="1167603" y="389838"/>
                      <a:pt x="1169514" y="386972"/>
                    </a:cubicBezTo>
                    <a:cubicBezTo>
                      <a:pt x="1181935" y="387927"/>
                      <a:pt x="1194472" y="387895"/>
                      <a:pt x="1206778" y="389838"/>
                    </a:cubicBezTo>
                    <a:cubicBezTo>
                      <a:pt x="1212747" y="390780"/>
                      <a:pt x="1223977" y="395571"/>
                      <a:pt x="1223977" y="395571"/>
                    </a:cubicBezTo>
                    <a:cubicBezTo>
                      <a:pt x="1223022" y="387927"/>
                      <a:pt x="1222725" y="380172"/>
                      <a:pt x="1221111" y="372640"/>
                    </a:cubicBezTo>
                    <a:cubicBezTo>
                      <a:pt x="1219845" y="366731"/>
                      <a:pt x="1216844" y="361304"/>
                      <a:pt x="1215378" y="355441"/>
                    </a:cubicBezTo>
                    <a:lnTo>
                      <a:pt x="1212511" y="343975"/>
                    </a:lnTo>
                    <a:cubicBezTo>
                      <a:pt x="1214105" y="329631"/>
                      <a:pt x="1211237" y="319452"/>
                      <a:pt x="1221111" y="309578"/>
                    </a:cubicBezTo>
                    <a:cubicBezTo>
                      <a:pt x="1223547" y="307142"/>
                      <a:pt x="1226844" y="305756"/>
                      <a:pt x="1229710" y="303845"/>
                    </a:cubicBezTo>
                    <a:cubicBezTo>
                      <a:pt x="1244527" y="281619"/>
                      <a:pt x="1238998" y="293182"/>
                      <a:pt x="1246909" y="269447"/>
                    </a:cubicBezTo>
                    <a:lnTo>
                      <a:pt x="1249775" y="260848"/>
                    </a:lnTo>
                    <a:lnTo>
                      <a:pt x="1252642" y="252248"/>
                    </a:lnTo>
                    <a:cubicBezTo>
                      <a:pt x="1253597" y="246515"/>
                      <a:pt x="1253838" y="240617"/>
                      <a:pt x="1255508" y="235050"/>
                    </a:cubicBezTo>
                    <a:cubicBezTo>
                      <a:pt x="1256736" y="230957"/>
                      <a:pt x="1258505" y="226867"/>
                      <a:pt x="1261241" y="223584"/>
                    </a:cubicBezTo>
                    <a:cubicBezTo>
                      <a:pt x="1263446" y="220937"/>
                      <a:pt x="1266427" y="218316"/>
                      <a:pt x="1269840" y="217851"/>
                    </a:cubicBezTo>
                    <a:cubicBezTo>
                      <a:pt x="1287853" y="215395"/>
                      <a:pt x="1306149" y="215940"/>
                      <a:pt x="1324303" y="214984"/>
                    </a:cubicBezTo>
                    <a:cubicBezTo>
                      <a:pt x="1328125" y="213073"/>
                      <a:pt x="1333858" y="205430"/>
                      <a:pt x="1335769" y="209252"/>
                    </a:cubicBezTo>
                    <a:cubicBezTo>
                      <a:pt x="1338471" y="214657"/>
                      <a:pt x="1330036" y="226450"/>
                      <a:pt x="1330036" y="226450"/>
                    </a:cubicBezTo>
                    <a:cubicBezTo>
                      <a:pt x="1330991" y="234094"/>
                      <a:pt x="1328629" y="242972"/>
                      <a:pt x="1332902" y="249382"/>
                    </a:cubicBezTo>
                    <a:cubicBezTo>
                      <a:pt x="1335605" y="253436"/>
                      <a:pt x="1342412" y="251559"/>
                      <a:pt x="1347235" y="252248"/>
                    </a:cubicBezTo>
                    <a:cubicBezTo>
                      <a:pt x="1355800" y="253472"/>
                      <a:pt x="1364434" y="254159"/>
                      <a:pt x="1373033" y="255115"/>
                    </a:cubicBezTo>
                    <a:lnTo>
                      <a:pt x="1367300" y="272314"/>
                    </a:lnTo>
                    <a:cubicBezTo>
                      <a:pt x="1358987" y="297255"/>
                      <a:pt x="1367454" y="280745"/>
                      <a:pt x="1312837" y="283779"/>
                    </a:cubicBezTo>
                    <a:cubicBezTo>
                      <a:pt x="1310926" y="289512"/>
                      <a:pt x="1306110" y="295017"/>
                      <a:pt x="1307104" y="300978"/>
                    </a:cubicBezTo>
                    <a:cubicBezTo>
                      <a:pt x="1308060" y="306711"/>
                      <a:pt x="1308133" y="312663"/>
                      <a:pt x="1309971" y="318177"/>
                    </a:cubicBezTo>
                    <a:cubicBezTo>
                      <a:pt x="1311060" y="321445"/>
                      <a:pt x="1313499" y="324129"/>
                      <a:pt x="1315704" y="326776"/>
                    </a:cubicBezTo>
                    <a:cubicBezTo>
                      <a:pt x="1318299" y="329890"/>
                      <a:pt x="1321004" y="333020"/>
                      <a:pt x="1324303" y="335376"/>
                    </a:cubicBezTo>
                    <a:cubicBezTo>
                      <a:pt x="1338327" y="345393"/>
                      <a:pt x="1357083" y="344388"/>
                      <a:pt x="1373033" y="346842"/>
                    </a:cubicBezTo>
                    <a:cubicBezTo>
                      <a:pt x="1373459" y="349828"/>
                      <a:pt x="1376830" y="376076"/>
                      <a:pt x="1378766" y="381239"/>
                    </a:cubicBezTo>
                    <a:cubicBezTo>
                      <a:pt x="1379976" y="384465"/>
                      <a:pt x="1382294" y="387191"/>
                      <a:pt x="1384499" y="389838"/>
                    </a:cubicBezTo>
                    <a:cubicBezTo>
                      <a:pt x="1389027" y="395272"/>
                      <a:pt x="1395254" y="400950"/>
                      <a:pt x="1401697" y="404171"/>
                    </a:cubicBezTo>
                    <a:cubicBezTo>
                      <a:pt x="1404400" y="405522"/>
                      <a:pt x="1407430" y="406082"/>
                      <a:pt x="1410297" y="407037"/>
                    </a:cubicBezTo>
                    <a:cubicBezTo>
                      <a:pt x="1455242" y="437002"/>
                      <a:pt x="1385953" y="391897"/>
                      <a:pt x="1427496" y="415636"/>
                    </a:cubicBezTo>
                    <a:cubicBezTo>
                      <a:pt x="1431644" y="418006"/>
                      <a:pt x="1435074" y="421459"/>
                      <a:pt x="1438961" y="424236"/>
                    </a:cubicBezTo>
                    <a:cubicBezTo>
                      <a:pt x="1441764" y="426239"/>
                      <a:pt x="1444570" y="428260"/>
                      <a:pt x="1447561" y="429969"/>
                    </a:cubicBezTo>
                    <a:cubicBezTo>
                      <a:pt x="1451271" y="432089"/>
                      <a:pt x="1455403" y="433437"/>
                      <a:pt x="1459027" y="435702"/>
                    </a:cubicBezTo>
                    <a:cubicBezTo>
                      <a:pt x="1463078" y="438234"/>
                      <a:pt x="1465899" y="442989"/>
                      <a:pt x="1470492" y="444301"/>
                    </a:cubicBezTo>
                    <a:cubicBezTo>
                      <a:pt x="1479725" y="446939"/>
                      <a:pt x="1489583" y="446432"/>
                      <a:pt x="1499157" y="447168"/>
                    </a:cubicBezTo>
                    <a:lnTo>
                      <a:pt x="1582284" y="452900"/>
                    </a:lnTo>
                    <a:cubicBezTo>
                      <a:pt x="1585151" y="453856"/>
                      <a:pt x="1588095" y="454605"/>
                      <a:pt x="1590884" y="455767"/>
                    </a:cubicBezTo>
                    <a:cubicBezTo>
                      <a:pt x="1599571" y="459387"/>
                      <a:pt x="1607899" y="463855"/>
                      <a:pt x="1616682" y="467233"/>
                    </a:cubicBezTo>
                    <a:cubicBezTo>
                      <a:pt x="1620359" y="468647"/>
                      <a:pt x="1624360" y="469017"/>
                      <a:pt x="1628148" y="470099"/>
                    </a:cubicBezTo>
                    <a:cubicBezTo>
                      <a:pt x="1640909" y="473745"/>
                      <a:pt x="1633262" y="472842"/>
                      <a:pt x="1648213" y="475832"/>
                    </a:cubicBezTo>
                    <a:cubicBezTo>
                      <a:pt x="1649150" y="476019"/>
                      <a:pt x="1650124" y="475832"/>
                      <a:pt x="1651079" y="475832"/>
                    </a:cubicBezTo>
                    <a:lnTo>
                      <a:pt x="1682610" y="493031"/>
                    </a:lnTo>
                    <a:cubicBezTo>
                      <a:pt x="1733328" y="487958"/>
                      <a:pt x="1717660" y="488235"/>
                      <a:pt x="1794402" y="493031"/>
                    </a:cubicBezTo>
                    <a:cubicBezTo>
                      <a:pt x="1797418" y="493219"/>
                      <a:pt x="1800135" y="494942"/>
                      <a:pt x="1803002" y="495897"/>
                    </a:cubicBezTo>
                    <a:cubicBezTo>
                      <a:pt x="1823596" y="493838"/>
                      <a:pt x="1830465" y="500608"/>
                      <a:pt x="1837399" y="484431"/>
                    </a:cubicBezTo>
                    <a:cubicBezTo>
                      <a:pt x="1838951" y="480810"/>
                      <a:pt x="1838504" y="476489"/>
                      <a:pt x="1840266" y="472966"/>
                    </a:cubicBezTo>
                    <a:cubicBezTo>
                      <a:pt x="1843347" y="466803"/>
                      <a:pt x="1849552" y="462303"/>
                      <a:pt x="1851731" y="455767"/>
                    </a:cubicBezTo>
                    <a:cubicBezTo>
                      <a:pt x="1861354" y="426906"/>
                      <a:pt x="1846682" y="471645"/>
                      <a:pt x="1857464" y="435702"/>
                    </a:cubicBezTo>
                    <a:cubicBezTo>
                      <a:pt x="1859200" y="429914"/>
                      <a:pt x="1863197" y="418503"/>
                      <a:pt x="1863197" y="418503"/>
                    </a:cubicBezTo>
                    <a:cubicBezTo>
                      <a:pt x="1870841" y="419458"/>
                      <a:pt x="1878656" y="419501"/>
                      <a:pt x="1886129" y="421369"/>
                    </a:cubicBezTo>
                    <a:cubicBezTo>
                      <a:pt x="1890275" y="422405"/>
                      <a:pt x="1893667" y="425419"/>
                      <a:pt x="1897595" y="427102"/>
                    </a:cubicBezTo>
                    <a:cubicBezTo>
                      <a:pt x="1900372" y="428292"/>
                      <a:pt x="1903328" y="429013"/>
                      <a:pt x="1906194" y="429969"/>
                    </a:cubicBezTo>
                    <a:cubicBezTo>
                      <a:pt x="1909060" y="429013"/>
                      <a:pt x="1913963" y="430007"/>
                      <a:pt x="1914793" y="427102"/>
                    </a:cubicBezTo>
                    <a:cubicBezTo>
                      <a:pt x="1919585" y="410329"/>
                      <a:pt x="1909635" y="409168"/>
                      <a:pt x="1900461" y="401304"/>
                    </a:cubicBezTo>
                    <a:cubicBezTo>
                      <a:pt x="1897383" y="398666"/>
                      <a:pt x="1895062" y="395194"/>
                      <a:pt x="1891862" y="392705"/>
                    </a:cubicBezTo>
                    <a:cubicBezTo>
                      <a:pt x="1886423" y="388475"/>
                      <a:pt x="1874663" y="381239"/>
                      <a:pt x="1874663" y="381239"/>
                    </a:cubicBezTo>
                    <a:cubicBezTo>
                      <a:pt x="1873708" y="378373"/>
                      <a:pt x="1873684" y="374999"/>
                      <a:pt x="1871797" y="372640"/>
                    </a:cubicBezTo>
                    <a:cubicBezTo>
                      <a:pt x="1869645" y="369950"/>
                      <a:pt x="1863426" y="370345"/>
                      <a:pt x="1863197" y="366907"/>
                    </a:cubicBezTo>
                    <a:cubicBezTo>
                      <a:pt x="1860867" y="331963"/>
                      <a:pt x="1860827" y="335045"/>
                      <a:pt x="1877529" y="323910"/>
                    </a:cubicBezTo>
                    <a:cubicBezTo>
                      <a:pt x="1882307" y="324865"/>
                      <a:pt x="1887039" y="326087"/>
                      <a:pt x="1891862" y="326776"/>
                    </a:cubicBezTo>
                    <a:cubicBezTo>
                      <a:pt x="1925461" y="331576"/>
                      <a:pt x="1907776" y="326349"/>
                      <a:pt x="1926259" y="332509"/>
                    </a:cubicBezTo>
                    <a:cubicBezTo>
                      <a:pt x="1931146" y="339840"/>
                      <a:pt x="1935459" y="351975"/>
                      <a:pt x="1949191" y="338242"/>
                    </a:cubicBezTo>
                    <a:cubicBezTo>
                      <a:pt x="1951977" y="335456"/>
                      <a:pt x="1948086" y="330300"/>
                      <a:pt x="1946324" y="326776"/>
                    </a:cubicBezTo>
                    <a:cubicBezTo>
                      <a:pt x="1933051" y="300231"/>
                      <a:pt x="1939471" y="317965"/>
                      <a:pt x="1926259" y="300978"/>
                    </a:cubicBezTo>
                    <a:cubicBezTo>
                      <a:pt x="1922029" y="295539"/>
                      <a:pt x="1918615" y="289512"/>
                      <a:pt x="1914793" y="283779"/>
                    </a:cubicBezTo>
                    <a:lnTo>
                      <a:pt x="1909060" y="275180"/>
                    </a:lnTo>
                    <a:cubicBezTo>
                      <a:pt x="1908105" y="272314"/>
                      <a:pt x="1906194" y="269602"/>
                      <a:pt x="1906194" y="266581"/>
                    </a:cubicBezTo>
                    <a:cubicBezTo>
                      <a:pt x="1906194" y="238553"/>
                      <a:pt x="1911626" y="249615"/>
                      <a:pt x="1940592" y="252248"/>
                    </a:cubicBezTo>
                    <a:cubicBezTo>
                      <a:pt x="1943458" y="255115"/>
                      <a:pt x="1945818" y="258599"/>
                      <a:pt x="1949191" y="260848"/>
                    </a:cubicBezTo>
                    <a:cubicBezTo>
                      <a:pt x="1951705" y="262524"/>
                      <a:pt x="1955654" y="261578"/>
                      <a:pt x="1957790" y="263714"/>
                    </a:cubicBezTo>
                    <a:cubicBezTo>
                      <a:pt x="1959927" y="265851"/>
                      <a:pt x="1958769" y="269954"/>
                      <a:pt x="1960657" y="272314"/>
                    </a:cubicBezTo>
                    <a:cubicBezTo>
                      <a:pt x="1962809" y="275004"/>
                      <a:pt x="1966390" y="276136"/>
                      <a:pt x="1969256" y="278047"/>
                    </a:cubicBezTo>
                    <a:cubicBezTo>
                      <a:pt x="1980722" y="277091"/>
                      <a:pt x="1994194" y="281729"/>
                      <a:pt x="2003654" y="275180"/>
                    </a:cubicBezTo>
                    <a:cubicBezTo>
                      <a:pt x="2009988" y="270795"/>
                      <a:pt x="2004493" y="259680"/>
                      <a:pt x="2006520" y="252248"/>
                    </a:cubicBezTo>
                    <a:cubicBezTo>
                      <a:pt x="2008990" y="243190"/>
                      <a:pt x="2013316" y="242936"/>
                      <a:pt x="2020852" y="240783"/>
                    </a:cubicBezTo>
                    <a:cubicBezTo>
                      <a:pt x="2024640" y="239701"/>
                      <a:pt x="2028496" y="238872"/>
                      <a:pt x="2032318" y="237916"/>
                    </a:cubicBezTo>
                    <a:cubicBezTo>
                      <a:pt x="2038662" y="231573"/>
                      <a:pt x="2042657" y="228703"/>
                      <a:pt x="2046650" y="220717"/>
                    </a:cubicBezTo>
                    <a:cubicBezTo>
                      <a:pt x="2048001" y="218015"/>
                      <a:pt x="2047629" y="214477"/>
                      <a:pt x="2049517" y="212118"/>
                    </a:cubicBezTo>
                    <a:cubicBezTo>
                      <a:pt x="2051669" y="209428"/>
                      <a:pt x="2055250" y="208296"/>
                      <a:pt x="2058116" y="206385"/>
                    </a:cubicBezTo>
                    <a:cubicBezTo>
                      <a:pt x="2064136" y="208392"/>
                      <a:pt x="2083378" y="214432"/>
                      <a:pt x="2089647" y="217851"/>
                    </a:cubicBezTo>
                    <a:cubicBezTo>
                      <a:pt x="2095696" y="221150"/>
                      <a:pt x="2100683" y="226236"/>
                      <a:pt x="2106846" y="229317"/>
                    </a:cubicBezTo>
                    <a:lnTo>
                      <a:pt x="2112579" y="232183"/>
                    </a:lnTo>
                    <a:lnTo>
                      <a:pt x="2189973" y="269447"/>
                    </a:lnTo>
                    <a:lnTo>
                      <a:pt x="2215771" y="223584"/>
                    </a:lnTo>
                    <a:lnTo>
                      <a:pt x="2270234" y="177721"/>
                    </a:lnTo>
                    <a:lnTo>
                      <a:pt x="2258768" y="146189"/>
                    </a:lnTo>
                    <a:cubicBezTo>
                      <a:pt x="2267367" y="145234"/>
                      <a:pt x="2275949" y="144106"/>
                      <a:pt x="2284566" y="143323"/>
                    </a:cubicBezTo>
                    <a:cubicBezTo>
                      <a:pt x="2296973" y="142195"/>
                      <a:pt x="2309793" y="143667"/>
                      <a:pt x="2321830" y="140457"/>
                    </a:cubicBezTo>
                    <a:cubicBezTo>
                      <a:pt x="2325159" y="139569"/>
                      <a:pt x="2327563" y="131857"/>
                      <a:pt x="2327563" y="131857"/>
                    </a:cubicBezTo>
                    <a:lnTo>
                      <a:pt x="2353361" y="97460"/>
                    </a:lnTo>
                    <a:lnTo>
                      <a:pt x="2496684" y="134724"/>
                    </a:lnTo>
                    <a:lnTo>
                      <a:pt x="2571212" y="183453"/>
                    </a:lnTo>
                    <a:lnTo>
                      <a:pt x="2668672" y="303845"/>
                    </a:lnTo>
                    <a:lnTo>
                      <a:pt x="2697336" y="318177"/>
                    </a:lnTo>
                    <a:cubicBezTo>
                      <a:pt x="2705935" y="316266"/>
                      <a:pt x="2714588" y="314580"/>
                      <a:pt x="2723134" y="312444"/>
                    </a:cubicBezTo>
                    <a:cubicBezTo>
                      <a:pt x="2726065" y="311711"/>
                      <a:pt x="2728731" y="309244"/>
                      <a:pt x="2731734" y="309578"/>
                    </a:cubicBezTo>
                    <a:cubicBezTo>
                      <a:pt x="2737740" y="310245"/>
                      <a:pt x="2743200" y="313399"/>
                      <a:pt x="2748933" y="315310"/>
                    </a:cubicBezTo>
                    <a:cubicBezTo>
                      <a:pt x="2755970" y="325865"/>
                      <a:pt x="2752907" y="324353"/>
                      <a:pt x="2766131" y="329643"/>
                    </a:cubicBezTo>
                    <a:cubicBezTo>
                      <a:pt x="2771742" y="331887"/>
                      <a:pt x="2783330" y="335376"/>
                      <a:pt x="2783330" y="335376"/>
                    </a:cubicBezTo>
                    <a:cubicBezTo>
                      <a:pt x="2785241" y="332509"/>
                      <a:pt x="2787522" y="329858"/>
                      <a:pt x="2789063" y="326776"/>
                    </a:cubicBezTo>
                    <a:cubicBezTo>
                      <a:pt x="2795249" y="314403"/>
                      <a:pt x="2794249" y="288018"/>
                      <a:pt x="2794796" y="280913"/>
                    </a:cubicBezTo>
                    <a:cubicBezTo>
                      <a:pt x="2797662" y="281868"/>
                      <a:pt x="2801036" y="281892"/>
                      <a:pt x="2803395" y="283779"/>
                    </a:cubicBezTo>
                    <a:cubicBezTo>
                      <a:pt x="2829674" y="304803"/>
                      <a:pt x="2787626" y="280910"/>
                      <a:pt x="2817728" y="298112"/>
                    </a:cubicBezTo>
                    <a:cubicBezTo>
                      <a:pt x="2821438" y="300232"/>
                      <a:pt x="2825266" y="302162"/>
                      <a:pt x="2829193" y="303845"/>
                    </a:cubicBezTo>
                    <a:cubicBezTo>
                      <a:pt x="2834944" y="306310"/>
                      <a:pt x="2843449" y="308125"/>
                      <a:pt x="2849259" y="309578"/>
                    </a:cubicBezTo>
                    <a:cubicBezTo>
                      <a:pt x="2860725" y="308622"/>
                      <a:pt x="2873365" y="311857"/>
                      <a:pt x="2883656" y="306711"/>
                    </a:cubicBezTo>
                    <a:cubicBezTo>
                      <a:pt x="2885650" y="305714"/>
                      <a:pt x="2891173" y="282377"/>
                      <a:pt x="2892255" y="278047"/>
                    </a:cubicBezTo>
                    <a:cubicBezTo>
                      <a:pt x="2898944" y="279002"/>
                      <a:pt x="2905849" y="278972"/>
                      <a:pt x="2912321" y="280913"/>
                    </a:cubicBezTo>
                    <a:cubicBezTo>
                      <a:pt x="2918992" y="282914"/>
                      <a:pt x="2924721" y="291247"/>
                      <a:pt x="2929519" y="295245"/>
                    </a:cubicBezTo>
                    <a:cubicBezTo>
                      <a:pt x="2932166" y="297451"/>
                      <a:pt x="2935252" y="299067"/>
                      <a:pt x="2938119" y="300978"/>
                    </a:cubicBezTo>
                    <a:cubicBezTo>
                      <a:pt x="2940030" y="303845"/>
                      <a:pt x="2941162" y="307426"/>
                      <a:pt x="2943852" y="309578"/>
                    </a:cubicBezTo>
                    <a:cubicBezTo>
                      <a:pt x="2946211" y="311465"/>
                      <a:pt x="2949749" y="311093"/>
                      <a:pt x="2952451" y="312444"/>
                    </a:cubicBezTo>
                    <a:cubicBezTo>
                      <a:pt x="2974675" y="323556"/>
                      <a:pt x="2948036" y="313840"/>
                      <a:pt x="2969650" y="321043"/>
                    </a:cubicBezTo>
                    <a:cubicBezTo>
                      <a:pt x="2979044" y="327306"/>
                      <a:pt x="2974804" y="326776"/>
                      <a:pt x="2981116" y="326776"/>
                    </a:cubicBezTo>
                    <a:lnTo>
                      <a:pt x="2963917" y="409904"/>
                    </a:lnTo>
                    <a:cubicBezTo>
                      <a:pt x="2955318" y="407993"/>
                      <a:pt x="2946916" y="404634"/>
                      <a:pt x="2938119" y="404171"/>
                    </a:cubicBezTo>
                    <a:cubicBezTo>
                      <a:pt x="2918969" y="403163"/>
                      <a:pt x="2914624" y="405313"/>
                      <a:pt x="2900855" y="409904"/>
                    </a:cubicBezTo>
                    <a:cubicBezTo>
                      <a:pt x="2898944" y="412770"/>
                      <a:pt x="2896663" y="415422"/>
                      <a:pt x="2895122" y="418503"/>
                    </a:cubicBezTo>
                    <a:cubicBezTo>
                      <a:pt x="2890091" y="428563"/>
                      <a:pt x="2891185" y="439010"/>
                      <a:pt x="2895122" y="450034"/>
                    </a:cubicBezTo>
                    <a:cubicBezTo>
                      <a:pt x="2897439" y="456523"/>
                      <a:pt x="2906588" y="467233"/>
                      <a:pt x="2906588" y="467233"/>
                    </a:cubicBezTo>
                    <a:cubicBezTo>
                      <a:pt x="2907543" y="470099"/>
                      <a:pt x="2908995" y="472846"/>
                      <a:pt x="2909454" y="475832"/>
                    </a:cubicBezTo>
                    <a:cubicBezTo>
                      <a:pt x="2910914" y="485323"/>
                      <a:pt x="2910162" y="495140"/>
                      <a:pt x="2912321" y="504497"/>
                    </a:cubicBezTo>
                    <a:cubicBezTo>
                      <a:pt x="2913518" y="509684"/>
                      <a:pt x="2923601" y="518643"/>
                      <a:pt x="2926653" y="521695"/>
                    </a:cubicBezTo>
                    <a:cubicBezTo>
                      <a:pt x="2935252" y="520740"/>
                      <a:pt x="2944418" y="522042"/>
                      <a:pt x="2952451" y="518829"/>
                    </a:cubicBezTo>
                    <a:cubicBezTo>
                      <a:pt x="2955256" y="517707"/>
                      <a:pt x="2953967" y="512932"/>
                      <a:pt x="2955318" y="510230"/>
                    </a:cubicBezTo>
                    <a:cubicBezTo>
                      <a:pt x="2966431" y="488003"/>
                      <a:pt x="2956711" y="514645"/>
                      <a:pt x="2963917" y="493031"/>
                    </a:cubicBezTo>
                    <a:cubicBezTo>
                      <a:pt x="2967739" y="493986"/>
                      <a:pt x="2974251" y="492124"/>
                      <a:pt x="2975383" y="495897"/>
                    </a:cubicBezTo>
                    <a:cubicBezTo>
                      <a:pt x="2978414" y="506000"/>
                      <a:pt x="2973075" y="520017"/>
                      <a:pt x="2969650" y="530295"/>
                    </a:cubicBezTo>
                    <a:cubicBezTo>
                      <a:pt x="2970605" y="539850"/>
                      <a:pt x="2969234" y="549935"/>
                      <a:pt x="2972516" y="558959"/>
                    </a:cubicBezTo>
                    <a:cubicBezTo>
                      <a:pt x="2973549" y="561799"/>
                      <a:pt x="2978102" y="561603"/>
                      <a:pt x="2981116" y="561826"/>
                    </a:cubicBezTo>
                    <a:cubicBezTo>
                      <a:pt x="3004005" y="563521"/>
                      <a:pt x="3026979" y="563737"/>
                      <a:pt x="3049911" y="564692"/>
                    </a:cubicBezTo>
                    <a:cubicBezTo>
                      <a:pt x="3070832" y="566594"/>
                      <a:pt x="3084308" y="557814"/>
                      <a:pt x="3084308" y="579025"/>
                    </a:cubicBezTo>
                    <a:cubicBezTo>
                      <a:pt x="3084308" y="591506"/>
                      <a:pt x="3084243" y="597810"/>
                      <a:pt x="3072842" y="601956"/>
                    </a:cubicBezTo>
                    <a:cubicBezTo>
                      <a:pt x="3065437" y="604649"/>
                      <a:pt x="3049911" y="607689"/>
                      <a:pt x="3049911" y="607689"/>
                    </a:cubicBezTo>
                    <a:cubicBezTo>
                      <a:pt x="3056779" y="655771"/>
                      <a:pt x="3045943" y="608574"/>
                      <a:pt x="3061376" y="636354"/>
                    </a:cubicBezTo>
                    <a:cubicBezTo>
                      <a:pt x="3064311" y="641636"/>
                      <a:pt x="3067109" y="653552"/>
                      <a:pt x="3067109" y="653552"/>
                    </a:cubicBezTo>
                    <a:cubicBezTo>
                      <a:pt x="3047044" y="660241"/>
                      <a:pt x="3051822" y="653552"/>
                      <a:pt x="3047044" y="667885"/>
                    </a:cubicBezTo>
                    <a:cubicBezTo>
                      <a:pt x="3048000" y="671707"/>
                      <a:pt x="3049390" y="675446"/>
                      <a:pt x="3049911" y="679351"/>
                    </a:cubicBezTo>
                    <a:cubicBezTo>
                      <a:pt x="3051306" y="689812"/>
                      <a:pt x="3049440" y="700870"/>
                      <a:pt x="3052777" y="710882"/>
                    </a:cubicBezTo>
                    <a:cubicBezTo>
                      <a:pt x="3053732" y="713748"/>
                      <a:pt x="3058510" y="712793"/>
                      <a:pt x="3061376" y="713748"/>
                    </a:cubicBezTo>
                    <a:cubicBezTo>
                      <a:pt x="3069783" y="719353"/>
                      <a:pt x="3069081" y="719974"/>
                      <a:pt x="3078575" y="722347"/>
                    </a:cubicBezTo>
                    <a:cubicBezTo>
                      <a:pt x="3079502" y="722579"/>
                      <a:pt x="3080486" y="722347"/>
                      <a:pt x="3081442" y="722347"/>
                    </a:cubicBezTo>
                    <a:lnTo>
                      <a:pt x="3124439" y="736680"/>
                    </a:lnTo>
                    <a:lnTo>
                      <a:pt x="3150237" y="814074"/>
                    </a:lnTo>
                    <a:lnTo>
                      <a:pt x="3127305" y="839872"/>
                    </a:lnTo>
                    <a:lnTo>
                      <a:pt x="3133038" y="894335"/>
                    </a:lnTo>
                    <a:lnTo>
                      <a:pt x="3115839" y="928732"/>
                    </a:lnTo>
                    <a:lnTo>
                      <a:pt x="3216165" y="980329"/>
                    </a:lnTo>
                    <a:lnTo>
                      <a:pt x="3253429" y="960263"/>
                    </a:lnTo>
                    <a:cubicBezTo>
                      <a:pt x="3263534" y="959253"/>
                      <a:pt x="3284554" y="954327"/>
                      <a:pt x="3296426" y="960263"/>
                    </a:cubicBezTo>
                    <a:cubicBezTo>
                      <a:pt x="3300052" y="962076"/>
                      <a:pt x="3301888" y="966296"/>
                      <a:pt x="3305025" y="968863"/>
                    </a:cubicBezTo>
                    <a:cubicBezTo>
                      <a:pt x="3312420" y="974914"/>
                      <a:pt x="3320313" y="980329"/>
                      <a:pt x="3327957" y="986062"/>
                    </a:cubicBezTo>
                    <a:lnTo>
                      <a:pt x="3327957" y="986062"/>
                    </a:lnTo>
                    <a:cubicBezTo>
                      <a:pt x="3348894" y="993040"/>
                      <a:pt x="3339293" y="990328"/>
                      <a:pt x="3356622" y="994661"/>
                    </a:cubicBezTo>
                    <a:cubicBezTo>
                      <a:pt x="3360444" y="997527"/>
                      <a:pt x="3363814" y="1001124"/>
                      <a:pt x="3368087" y="1003260"/>
                    </a:cubicBezTo>
                    <a:cubicBezTo>
                      <a:pt x="3373492" y="1005963"/>
                      <a:pt x="3379553" y="1007082"/>
                      <a:pt x="3385286" y="1008993"/>
                    </a:cubicBezTo>
                    <a:cubicBezTo>
                      <a:pt x="3402997" y="1014897"/>
                      <a:pt x="3390873" y="1011559"/>
                      <a:pt x="3422550" y="1014726"/>
                    </a:cubicBezTo>
                    <a:cubicBezTo>
                      <a:pt x="3431322" y="1016919"/>
                      <a:pt x="3436016" y="1016727"/>
                      <a:pt x="3442615" y="1023326"/>
                    </a:cubicBezTo>
                    <a:cubicBezTo>
                      <a:pt x="3445051" y="1025762"/>
                      <a:pt x="3445482" y="1030014"/>
                      <a:pt x="3448348" y="1031925"/>
                    </a:cubicBezTo>
                    <a:cubicBezTo>
                      <a:pt x="3451626" y="1034110"/>
                      <a:pt x="3455992" y="1033836"/>
                      <a:pt x="3459814" y="1034791"/>
                    </a:cubicBezTo>
                    <a:lnTo>
                      <a:pt x="3474146" y="1049124"/>
                    </a:lnTo>
                    <a:lnTo>
                      <a:pt x="3497078" y="1106453"/>
                    </a:lnTo>
                    <a:lnTo>
                      <a:pt x="3591671" y="1143717"/>
                    </a:lnTo>
                    <a:cubicBezTo>
                      <a:pt x="3601226" y="1150405"/>
                      <a:pt x="3613866" y="1154078"/>
                      <a:pt x="3620336" y="1163782"/>
                    </a:cubicBezTo>
                    <a:cubicBezTo>
                      <a:pt x="3635626" y="1186716"/>
                      <a:pt x="3615556" y="1159001"/>
                      <a:pt x="3634668" y="1178114"/>
                    </a:cubicBezTo>
                    <a:cubicBezTo>
                      <a:pt x="3638046" y="1181492"/>
                      <a:pt x="3640283" y="1185849"/>
                      <a:pt x="3643267" y="1189580"/>
                    </a:cubicBezTo>
                    <a:cubicBezTo>
                      <a:pt x="3644111" y="1190635"/>
                      <a:pt x="3645178" y="1191491"/>
                      <a:pt x="3646134" y="1192447"/>
                    </a:cubicBezTo>
                    <a:lnTo>
                      <a:pt x="3628935" y="1229710"/>
                    </a:lnTo>
                    <a:lnTo>
                      <a:pt x="3608870" y="1287040"/>
                    </a:lnTo>
                    <a:cubicBezTo>
                      <a:pt x="3601226" y="1290862"/>
                      <a:pt x="3593718" y="1294969"/>
                      <a:pt x="3585938" y="1298505"/>
                    </a:cubicBezTo>
                    <a:cubicBezTo>
                      <a:pt x="3583187" y="1299755"/>
                      <a:pt x="3579853" y="1299696"/>
                      <a:pt x="3577339" y="1301372"/>
                    </a:cubicBezTo>
                    <a:cubicBezTo>
                      <a:pt x="3556846" y="1315034"/>
                      <a:pt x="3581521" y="1306775"/>
                      <a:pt x="3557274" y="1312838"/>
                    </a:cubicBezTo>
                    <a:cubicBezTo>
                      <a:pt x="3555363" y="1316660"/>
                      <a:pt x="3553740" y="1320640"/>
                      <a:pt x="3551541" y="1324304"/>
                    </a:cubicBezTo>
                    <a:cubicBezTo>
                      <a:pt x="3547996" y="1330212"/>
                      <a:pt x="3542254" y="1334966"/>
                      <a:pt x="3540075" y="1341502"/>
                    </a:cubicBezTo>
                    <a:cubicBezTo>
                      <a:pt x="3538164" y="1347235"/>
                      <a:pt x="3535808" y="1352838"/>
                      <a:pt x="3534342" y="1358701"/>
                    </a:cubicBezTo>
                    <a:lnTo>
                      <a:pt x="3528609" y="1381633"/>
                    </a:lnTo>
                    <a:cubicBezTo>
                      <a:pt x="3529565" y="1402654"/>
                      <a:pt x="3525584" y="1424494"/>
                      <a:pt x="3531476" y="1444695"/>
                    </a:cubicBezTo>
                    <a:cubicBezTo>
                      <a:pt x="3533168" y="1450496"/>
                      <a:pt x="3543646" y="1447076"/>
                      <a:pt x="3548674" y="1450428"/>
                    </a:cubicBezTo>
                    <a:cubicBezTo>
                      <a:pt x="3551541" y="1452339"/>
                      <a:pt x="3554126" y="1454762"/>
                      <a:pt x="3557274" y="1456161"/>
                    </a:cubicBezTo>
                    <a:cubicBezTo>
                      <a:pt x="3569538" y="1461612"/>
                      <a:pt x="3574263" y="1461425"/>
                      <a:pt x="3585938" y="1464760"/>
                    </a:cubicBezTo>
                    <a:cubicBezTo>
                      <a:pt x="3588843" y="1465590"/>
                      <a:pt x="3591671" y="1466671"/>
                      <a:pt x="3594538" y="1467626"/>
                    </a:cubicBezTo>
                    <a:cubicBezTo>
                      <a:pt x="3603137" y="1473359"/>
                      <a:pt x="3604093" y="1472404"/>
                      <a:pt x="3608870" y="1481959"/>
                    </a:cubicBezTo>
                    <a:cubicBezTo>
                      <a:pt x="3610221" y="1484661"/>
                      <a:pt x="3611736" y="1490558"/>
                      <a:pt x="3611736" y="1490558"/>
                    </a:cubicBezTo>
                    <a:lnTo>
                      <a:pt x="3669066" y="1576552"/>
                    </a:lnTo>
                    <a:lnTo>
                      <a:pt x="3869718" y="1590884"/>
                    </a:lnTo>
                    <a:lnTo>
                      <a:pt x="3915581" y="1608083"/>
                    </a:lnTo>
                    <a:cubicBezTo>
                      <a:pt x="3924180" y="1610949"/>
                      <a:pt x="3933012" y="1613196"/>
                      <a:pt x="3941379" y="1616682"/>
                    </a:cubicBezTo>
                    <a:cubicBezTo>
                      <a:pt x="3944559" y="1618007"/>
                      <a:pt x="3946897" y="1620874"/>
                      <a:pt x="3949978" y="1622415"/>
                    </a:cubicBezTo>
                    <a:cubicBezTo>
                      <a:pt x="3955856" y="1625354"/>
                      <a:pt x="3967455" y="1627057"/>
                      <a:pt x="3972910" y="1628148"/>
                    </a:cubicBezTo>
                    <a:cubicBezTo>
                      <a:pt x="3990866" y="1637126"/>
                      <a:pt x="3978479" y="1630078"/>
                      <a:pt x="3995842" y="1642480"/>
                    </a:cubicBezTo>
                    <a:cubicBezTo>
                      <a:pt x="3998645" y="1644482"/>
                      <a:pt x="4001795" y="1646007"/>
                      <a:pt x="4004441" y="1648213"/>
                    </a:cubicBezTo>
                    <a:cubicBezTo>
                      <a:pt x="4007555" y="1650808"/>
                      <a:pt x="4010402" y="1653735"/>
                      <a:pt x="4013040" y="1656813"/>
                    </a:cubicBezTo>
                    <a:cubicBezTo>
                      <a:pt x="4016149" y="1660440"/>
                      <a:pt x="4017589" y="1665747"/>
                      <a:pt x="4021640" y="1668279"/>
                    </a:cubicBezTo>
                    <a:cubicBezTo>
                      <a:pt x="4025771" y="1670861"/>
                      <a:pt x="4031195" y="1670190"/>
                      <a:pt x="4035972" y="1671145"/>
                    </a:cubicBezTo>
                    <a:cubicBezTo>
                      <a:pt x="4040749" y="1670190"/>
                      <a:pt x="4046250" y="1670981"/>
                      <a:pt x="4050304" y="1668279"/>
                    </a:cubicBezTo>
                    <a:cubicBezTo>
                      <a:pt x="4052818" y="1666603"/>
                      <a:pt x="4050468" y="1661030"/>
                      <a:pt x="4053171" y="1659679"/>
                    </a:cubicBezTo>
                    <a:cubicBezTo>
                      <a:pt x="4055873" y="1658328"/>
                      <a:pt x="4058865" y="1661716"/>
                      <a:pt x="4061770" y="1662546"/>
                    </a:cubicBezTo>
                    <a:cubicBezTo>
                      <a:pt x="4065558" y="1663628"/>
                      <a:pt x="4069414" y="1664457"/>
                      <a:pt x="4073236" y="1665412"/>
                    </a:cubicBezTo>
                    <a:cubicBezTo>
                      <a:pt x="4089666" y="1690055"/>
                      <a:pt x="4067789" y="1661054"/>
                      <a:pt x="4087568" y="1676878"/>
                    </a:cubicBezTo>
                    <a:cubicBezTo>
                      <a:pt x="4090258" y="1679030"/>
                      <a:pt x="4090865" y="1683041"/>
                      <a:pt x="4093301" y="1685477"/>
                    </a:cubicBezTo>
                    <a:cubicBezTo>
                      <a:pt x="4095737" y="1687913"/>
                      <a:pt x="4099098" y="1689207"/>
                      <a:pt x="4101901" y="1691210"/>
                    </a:cubicBezTo>
                    <a:cubicBezTo>
                      <a:pt x="4131611" y="1712432"/>
                      <a:pt x="4091027" y="1684918"/>
                      <a:pt x="4130565" y="1711275"/>
                    </a:cubicBezTo>
                    <a:cubicBezTo>
                      <a:pt x="4133432" y="1713186"/>
                      <a:pt x="4136729" y="1714572"/>
                      <a:pt x="4139165" y="1717008"/>
                    </a:cubicBezTo>
                    <a:cubicBezTo>
                      <a:pt x="4142031" y="1719875"/>
                      <a:pt x="4144220" y="1723639"/>
                      <a:pt x="4147764" y="1725608"/>
                    </a:cubicBezTo>
                    <a:cubicBezTo>
                      <a:pt x="4153047" y="1728543"/>
                      <a:pt x="4164963" y="1731341"/>
                      <a:pt x="4164963" y="1731341"/>
                    </a:cubicBezTo>
                    <a:cubicBezTo>
                      <a:pt x="4170134" y="1736512"/>
                      <a:pt x="4173864" y="1742806"/>
                      <a:pt x="4182161" y="1742806"/>
                    </a:cubicBezTo>
                    <a:cubicBezTo>
                      <a:pt x="4185183" y="1742806"/>
                      <a:pt x="4187894" y="1740895"/>
                      <a:pt x="4190761" y="1739940"/>
                    </a:cubicBezTo>
                    <a:cubicBezTo>
                      <a:pt x="4191716" y="1737074"/>
                      <a:pt x="4192972" y="1734290"/>
                      <a:pt x="4193627" y="1731341"/>
                    </a:cubicBezTo>
                    <a:cubicBezTo>
                      <a:pt x="4195386" y="1723424"/>
                      <a:pt x="4195491" y="1713281"/>
                      <a:pt x="4199360" y="1705542"/>
                    </a:cubicBezTo>
                    <a:cubicBezTo>
                      <a:pt x="4199964" y="1704333"/>
                      <a:pt x="4201271" y="1703631"/>
                      <a:pt x="4202227" y="1702676"/>
                    </a:cubicBezTo>
                    <a:lnTo>
                      <a:pt x="4193627" y="1613816"/>
                    </a:lnTo>
                    <a:cubicBezTo>
                      <a:pt x="4188852" y="1610405"/>
                      <a:pt x="4170205" y="1598748"/>
                      <a:pt x="4164963" y="1590884"/>
                    </a:cubicBezTo>
                    <a:cubicBezTo>
                      <a:pt x="4157636" y="1579893"/>
                      <a:pt x="4168453" y="1582962"/>
                      <a:pt x="4153497" y="1576552"/>
                    </a:cubicBezTo>
                    <a:cubicBezTo>
                      <a:pt x="4149876" y="1575000"/>
                      <a:pt x="4145804" y="1574817"/>
                      <a:pt x="4142031" y="1573685"/>
                    </a:cubicBezTo>
                    <a:cubicBezTo>
                      <a:pt x="4136243" y="1571948"/>
                      <a:pt x="4124832" y="1567952"/>
                      <a:pt x="4124832" y="1567952"/>
                    </a:cubicBezTo>
                    <a:cubicBezTo>
                      <a:pt x="4101516" y="1544636"/>
                      <a:pt x="4115692" y="1551649"/>
                      <a:pt x="4081835" y="1547887"/>
                    </a:cubicBezTo>
                    <a:cubicBezTo>
                      <a:pt x="4079924" y="1543110"/>
                      <a:pt x="4076614" y="1538675"/>
                      <a:pt x="4076102" y="1533555"/>
                    </a:cubicBezTo>
                    <a:cubicBezTo>
                      <a:pt x="4075617" y="1528707"/>
                      <a:pt x="4077787" y="1523950"/>
                      <a:pt x="4078969" y="1519223"/>
                    </a:cubicBezTo>
                    <a:cubicBezTo>
                      <a:pt x="4080462" y="1513251"/>
                      <a:pt x="4083260" y="1504074"/>
                      <a:pt x="4090435" y="1502024"/>
                    </a:cubicBezTo>
                    <a:cubicBezTo>
                      <a:pt x="4100583" y="1499125"/>
                      <a:pt x="4111456" y="1500113"/>
                      <a:pt x="4121966" y="1499158"/>
                    </a:cubicBezTo>
                    <a:cubicBezTo>
                      <a:pt x="4128654" y="1492469"/>
                      <a:pt x="4136356" y="1486659"/>
                      <a:pt x="4142031" y="1479092"/>
                    </a:cubicBezTo>
                    <a:cubicBezTo>
                      <a:pt x="4144897" y="1475270"/>
                      <a:pt x="4147853" y="1471514"/>
                      <a:pt x="4150630" y="1467626"/>
                    </a:cubicBezTo>
                    <a:cubicBezTo>
                      <a:pt x="4152632" y="1464823"/>
                      <a:pt x="4153716" y="1461232"/>
                      <a:pt x="4156363" y="1459027"/>
                    </a:cubicBezTo>
                    <a:cubicBezTo>
                      <a:pt x="4159646" y="1456291"/>
                      <a:pt x="4164007" y="1455205"/>
                      <a:pt x="4167829" y="1453294"/>
                    </a:cubicBezTo>
                    <a:cubicBezTo>
                      <a:pt x="4177384" y="1454250"/>
                      <a:pt x="4187003" y="1454701"/>
                      <a:pt x="4196494" y="1456161"/>
                    </a:cubicBezTo>
                    <a:cubicBezTo>
                      <a:pt x="4199480" y="1456620"/>
                      <a:pt x="4202188" y="1458197"/>
                      <a:pt x="4205093" y="1459027"/>
                    </a:cubicBezTo>
                    <a:cubicBezTo>
                      <a:pt x="4208881" y="1460109"/>
                      <a:pt x="4212737" y="1460938"/>
                      <a:pt x="4216559" y="1461894"/>
                    </a:cubicBezTo>
                    <a:cubicBezTo>
                      <a:pt x="4219425" y="1463805"/>
                      <a:pt x="4222512" y="1465421"/>
                      <a:pt x="4225158" y="1467626"/>
                    </a:cubicBezTo>
                    <a:cubicBezTo>
                      <a:pt x="4228272" y="1470221"/>
                      <a:pt x="4230385" y="1473977"/>
                      <a:pt x="4233758" y="1476226"/>
                    </a:cubicBezTo>
                    <a:cubicBezTo>
                      <a:pt x="4236272" y="1477902"/>
                      <a:pt x="4239491" y="1478137"/>
                      <a:pt x="4242357" y="1479092"/>
                    </a:cubicBezTo>
                    <a:cubicBezTo>
                      <a:pt x="4244268" y="1481959"/>
                      <a:pt x="4245801" y="1485117"/>
                      <a:pt x="4248090" y="1487692"/>
                    </a:cubicBezTo>
                    <a:cubicBezTo>
                      <a:pt x="4253476" y="1493752"/>
                      <a:pt x="4265289" y="1504890"/>
                      <a:pt x="4265289" y="1504890"/>
                    </a:cubicBezTo>
                    <a:cubicBezTo>
                      <a:pt x="4270943" y="1538822"/>
                      <a:pt x="4262002" y="1510961"/>
                      <a:pt x="4276755" y="1527822"/>
                    </a:cubicBezTo>
                    <a:cubicBezTo>
                      <a:pt x="4281292" y="1533007"/>
                      <a:pt x="4284398" y="1539288"/>
                      <a:pt x="4288220" y="1545021"/>
                    </a:cubicBezTo>
                    <a:cubicBezTo>
                      <a:pt x="4290131" y="1547887"/>
                      <a:pt x="4290685" y="1552530"/>
                      <a:pt x="4293953" y="1553620"/>
                    </a:cubicBezTo>
                    <a:cubicBezTo>
                      <a:pt x="4296820" y="1554576"/>
                      <a:pt x="4299648" y="1555657"/>
                      <a:pt x="4302553" y="1556487"/>
                    </a:cubicBezTo>
                    <a:cubicBezTo>
                      <a:pt x="4306341" y="1557569"/>
                      <a:pt x="4310196" y="1558398"/>
                      <a:pt x="4314018" y="1559353"/>
                    </a:cubicBezTo>
                    <a:cubicBezTo>
                      <a:pt x="4317840" y="1558398"/>
                      <a:pt x="4322408" y="1558948"/>
                      <a:pt x="4325484" y="1556487"/>
                    </a:cubicBezTo>
                    <a:cubicBezTo>
                      <a:pt x="4327844" y="1554599"/>
                      <a:pt x="4327000" y="1550590"/>
                      <a:pt x="4328351" y="1547887"/>
                    </a:cubicBezTo>
                    <a:cubicBezTo>
                      <a:pt x="4329892" y="1544806"/>
                      <a:pt x="4332173" y="1542154"/>
                      <a:pt x="4334084" y="1539288"/>
                    </a:cubicBezTo>
                    <a:cubicBezTo>
                      <a:pt x="4336121" y="1522990"/>
                      <a:pt x="4340576" y="1500592"/>
                      <a:pt x="4334084" y="1484825"/>
                    </a:cubicBezTo>
                    <a:cubicBezTo>
                      <a:pt x="4330997" y="1477328"/>
                      <a:pt x="4323837" y="1471797"/>
                      <a:pt x="4316885" y="1467626"/>
                    </a:cubicBezTo>
                    <a:cubicBezTo>
                      <a:pt x="4312108" y="1464760"/>
                      <a:pt x="4307277" y="1461980"/>
                      <a:pt x="4302553" y="1459027"/>
                    </a:cubicBezTo>
                    <a:cubicBezTo>
                      <a:pt x="4299631" y="1457201"/>
                      <a:pt x="4297101" y="1454693"/>
                      <a:pt x="4293953" y="1453294"/>
                    </a:cubicBezTo>
                    <a:cubicBezTo>
                      <a:pt x="4284976" y="1449304"/>
                      <a:pt x="4274821" y="1447078"/>
                      <a:pt x="4265289" y="1444695"/>
                    </a:cubicBezTo>
                    <a:cubicBezTo>
                      <a:pt x="4238084" y="1431092"/>
                      <a:pt x="4249194" y="1438357"/>
                      <a:pt x="4230891" y="1424630"/>
                    </a:cubicBezTo>
                    <a:cubicBezTo>
                      <a:pt x="4215603" y="1401696"/>
                      <a:pt x="4235668" y="1429407"/>
                      <a:pt x="4216559" y="1410297"/>
                    </a:cubicBezTo>
                    <a:cubicBezTo>
                      <a:pt x="4213181" y="1406919"/>
                      <a:pt x="4210826" y="1402653"/>
                      <a:pt x="4207960" y="1398831"/>
                    </a:cubicBezTo>
                    <a:cubicBezTo>
                      <a:pt x="4203163" y="1384440"/>
                      <a:pt x="4197937" y="1377310"/>
                      <a:pt x="4205093" y="1361568"/>
                    </a:cubicBezTo>
                    <a:cubicBezTo>
                      <a:pt x="4207330" y="1356647"/>
                      <a:pt x="4211976" y="1352967"/>
                      <a:pt x="4216559" y="1350102"/>
                    </a:cubicBezTo>
                    <a:cubicBezTo>
                      <a:pt x="4219900" y="1348014"/>
                      <a:pt x="4224203" y="1348191"/>
                      <a:pt x="4228025" y="1347235"/>
                    </a:cubicBezTo>
                    <a:cubicBezTo>
                      <a:pt x="4230891" y="1345324"/>
                      <a:pt x="4234472" y="1344192"/>
                      <a:pt x="4236624" y="1341502"/>
                    </a:cubicBezTo>
                    <a:cubicBezTo>
                      <a:pt x="4243411" y="1333018"/>
                      <a:pt x="4236986" y="1306591"/>
                      <a:pt x="4236624" y="1304238"/>
                    </a:cubicBezTo>
                    <a:cubicBezTo>
                      <a:pt x="4236165" y="1301252"/>
                      <a:pt x="4234948" y="1298416"/>
                      <a:pt x="4233758" y="1295639"/>
                    </a:cubicBezTo>
                    <a:cubicBezTo>
                      <a:pt x="4232075" y="1291711"/>
                      <a:pt x="4230509" y="1287650"/>
                      <a:pt x="4228025" y="1284173"/>
                    </a:cubicBezTo>
                    <a:cubicBezTo>
                      <a:pt x="4225669" y="1280874"/>
                      <a:pt x="4222476" y="1278243"/>
                      <a:pt x="4219425" y="1275574"/>
                    </a:cubicBezTo>
                    <a:cubicBezTo>
                      <a:pt x="4204194" y="1262247"/>
                      <a:pt x="4207196" y="1265781"/>
                      <a:pt x="4190761" y="1255509"/>
                    </a:cubicBezTo>
                    <a:cubicBezTo>
                      <a:pt x="4187839" y="1253683"/>
                      <a:pt x="4185309" y="1251175"/>
                      <a:pt x="4182161" y="1249776"/>
                    </a:cubicBezTo>
                    <a:cubicBezTo>
                      <a:pt x="4158447" y="1239236"/>
                      <a:pt x="4171003" y="1250083"/>
                      <a:pt x="4159230" y="1238310"/>
                    </a:cubicBezTo>
                    <a:lnTo>
                      <a:pt x="4124832" y="1169515"/>
                    </a:lnTo>
                    <a:cubicBezTo>
                      <a:pt x="4115277" y="1168559"/>
                      <a:pt x="4105524" y="1168807"/>
                      <a:pt x="4096168" y="1166648"/>
                    </a:cubicBezTo>
                    <a:cubicBezTo>
                      <a:pt x="4092811" y="1165873"/>
                      <a:pt x="4089109" y="1163996"/>
                      <a:pt x="4087568" y="1160915"/>
                    </a:cubicBezTo>
                    <a:cubicBezTo>
                      <a:pt x="4084044" y="1153868"/>
                      <a:pt x="4084327" y="1145459"/>
                      <a:pt x="4081835" y="1137984"/>
                    </a:cubicBezTo>
                    <a:cubicBezTo>
                      <a:pt x="4079924" y="1132251"/>
                      <a:pt x="4077567" y="1126648"/>
                      <a:pt x="4076102" y="1120785"/>
                    </a:cubicBezTo>
                    <a:cubicBezTo>
                      <a:pt x="4075147" y="1116963"/>
                      <a:pt x="4076973" y="1110565"/>
                      <a:pt x="4073236" y="1109319"/>
                    </a:cubicBezTo>
                    <a:cubicBezTo>
                      <a:pt x="4060513" y="1105078"/>
                      <a:pt x="4046483" y="1107408"/>
                      <a:pt x="4033106" y="1106453"/>
                    </a:cubicBezTo>
                    <a:cubicBezTo>
                      <a:pt x="4022687" y="1096034"/>
                      <a:pt x="4025913" y="1098449"/>
                      <a:pt x="4013040" y="1089254"/>
                    </a:cubicBezTo>
                    <a:cubicBezTo>
                      <a:pt x="4010237" y="1087252"/>
                      <a:pt x="4007016" y="1085810"/>
                      <a:pt x="4004441" y="1083521"/>
                    </a:cubicBezTo>
                    <a:cubicBezTo>
                      <a:pt x="3998381" y="1078134"/>
                      <a:pt x="3992975" y="1072055"/>
                      <a:pt x="3987242" y="1066322"/>
                    </a:cubicBezTo>
                    <a:lnTo>
                      <a:pt x="3970044" y="1049124"/>
                    </a:lnTo>
                    <a:cubicBezTo>
                      <a:pt x="3967177" y="1046257"/>
                      <a:pt x="3965290" y="1041806"/>
                      <a:pt x="3961444" y="1040524"/>
                    </a:cubicBezTo>
                    <a:cubicBezTo>
                      <a:pt x="3958578" y="1039569"/>
                      <a:pt x="3954196" y="1040360"/>
                      <a:pt x="3952845" y="1037658"/>
                    </a:cubicBezTo>
                    <a:cubicBezTo>
                      <a:pt x="3950709" y="1033385"/>
                      <a:pt x="3952845" y="1028103"/>
                      <a:pt x="3952845" y="1023326"/>
                    </a:cubicBezTo>
                    <a:lnTo>
                      <a:pt x="3987242" y="994661"/>
                    </a:lnTo>
                    <a:lnTo>
                      <a:pt x="3929913" y="911534"/>
                    </a:lnTo>
                    <a:lnTo>
                      <a:pt x="3889783" y="914400"/>
                    </a:lnTo>
                    <a:cubicBezTo>
                      <a:pt x="3877362" y="909623"/>
                      <a:pt x="3865694" y="901950"/>
                      <a:pt x="3852519" y="900068"/>
                    </a:cubicBezTo>
                    <a:cubicBezTo>
                      <a:pt x="3827631" y="896512"/>
                      <a:pt x="3839079" y="898526"/>
                      <a:pt x="3818121" y="894335"/>
                    </a:cubicBezTo>
                    <a:cubicBezTo>
                      <a:pt x="3811433" y="890513"/>
                      <a:pt x="3805069" y="886057"/>
                      <a:pt x="3798056" y="882869"/>
                    </a:cubicBezTo>
                    <a:cubicBezTo>
                      <a:pt x="3794470" y="881239"/>
                      <a:pt x="3790114" y="881765"/>
                      <a:pt x="3786590" y="880003"/>
                    </a:cubicBezTo>
                    <a:cubicBezTo>
                      <a:pt x="3782317" y="877866"/>
                      <a:pt x="3779012" y="874180"/>
                      <a:pt x="3775124" y="871403"/>
                    </a:cubicBezTo>
                    <a:cubicBezTo>
                      <a:pt x="3772321" y="869401"/>
                      <a:pt x="3769391" y="867581"/>
                      <a:pt x="3766525" y="865670"/>
                    </a:cubicBezTo>
                    <a:cubicBezTo>
                      <a:pt x="3765570" y="862804"/>
                      <a:pt x="3765010" y="859773"/>
                      <a:pt x="3763659" y="857071"/>
                    </a:cubicBezTo>
                    <a:cubicBezTo>
                      <a:pt x="3757205" y="844163"/>
                      <a:pt x="3751502" y="849308"/>
                      <a:pt x="3760792" y="828406"/>
                    </a:cubicBezTo>
                    <a:cubicBezTo>
                      <a:pt x="3763162" y="823073"/>
                      <a:pt x="3785869" y="817181"/>
                      <a:pt x="3786590" y="816941"/>
                    </a:cubicBezTo>
                    <a:lnTo>
                      <a:pt x="3803789" y="811208"/>
                    </a:lnTo>
                    <a:lnTo>
                      <a:pt x="3812388" y="808341"/>
                    </a:lnTo>
                    <a:cubicBezTo>
                      <a:pt x="3813344" y="805475"/>
                      <a:pt x="3814758" y="802722"/>
                      <a:pt x="3815255" y="799742"/>
                    </a:cubicBezTo>
                    <a:cubicBezTo>
                      <a:pt x="3818470" y="780451"/>
                      <a:pt x="3812049" y="775125"/>
                      <a:pt x="3826721" y="765344"/>
                    </a:cubicBezTo>
                    <a:cubicBezTo>
                      <a:pt x="3829235" y="763668"/>
                      <a:pt x="3832454" y="763433"/>
                      <a:pt x="3835320" y="762478"/>
                    </a:cubicBezTo>
                    <a:cubicBezTo>
                      <a:pt x="3855486" y="749033"/>
                      <a:pt x="3829915" y="764505"/>
                      <a:pt x="3858252" y="753879"/>
                    </a:cubicBezTo>
                    <a:cubicBezTo>
                      <a:pt x="3861478" y="752669"/>
                      <a:pt x="3863985" y="750057"/>
                      <a:pt x="3866851" y="748146"/>
                    </a:cubicBezTo>
                    <a:cubicBezTo>
                      <a:pt x="3868762" y="745279"/>
                      <a:pt x="3872298" y="742979"/>
                      <a:pt x="3872584" y="739546"/>
                    </a:cubicBezTo>
                    <a:cubicBezTo>
                      <a:pt x="3873303" y="730924"/>
                      <a:pt x="3872931" y="721781"/>
                      <a:pt x="3869718" y="713748"/>
                    </a:cubicBezTo>
                    <a:cubicBezTo>
                      <a:pt x="3868596" y="710942"/>
                      <a:pt x="3864068" y="711537"/>
                      <a:pt x="3861118" y="710882"/>
                    </a:cubicBezTo>
                    <a:cubicBezTo>
                      <a:pt x="3855444" y="709621"/>
                      <a:pt x="3849652" y="708971"/>
                      <a:pt x="3843919" y="708015"/>
                    </a:cubicBezTo>
                    <a:cubicBezTo>
                      <a:pt x="3839142" y="706104"/>
                      <a:pt x="3834085" y="704781"/>
                      <a:pt x="3829587" y="702282"/>
                    </a:cubicBezTo>
                    <a:cubicBezTo>
                      <a:pt x="3801280" y="686556"/>
                      <a:pt x="3830928" y="701307"/>
                      <a:pt x="3812388" y="685084"/>
                    </a:cubicBezTo>
                    <a:cubicBezTo>
                      <a:pt x="3807203" y="680547"/>
                      <a:pt x="3800923" y="677440"/>
                      <a:pt x="3795190" y="673618"/>
                    </a:cubicBezTo>
                    <a:lnTo>
                      <a:pt x="3777991" y="662152"/>
                    </a:lnTo>
                    <a:lnTo>
                      <a:pt x="3769392" y="656419"/>
                    </a:lnTo>
                    <a:cubicBezTo>
                      <a:pt x="3767481" y="653553"/>
                      <a:pt x="3765200" y="650901"/>
                      <a:pt x="3763659" y="647820"/>
                    </a:cubicBezTo>
                    <a:cubicBezTo>
                      <a:pt x="3762308" y="645117"/>
                      <a:pt x="3762680" y="641580"/>
                      <a:pt x="3760792" y="639220"/>
                    </a:cubicBezTo>
                    <a:cubicBezTo>
                      <a:pt x="3758640" y="636530"/>
                      <a:pt x="3755059" y="635398"/>
                      <a:pt x="3752193" y="633487"/>
                    </a:cubicBezTo>
                    <a:cubicBezTo>
                      <a:pt x="3750282" y="630621"/>
                      <a:pt x="3749150" y="627040"/>
                      <a:pt x="3746460" y="624888"/>
                    </a:cubicBezTo>
                    <a:cubicBezTo>
                      <a:pt x="3743459" y="622487"/>
                      <a:pt x="3724344" y="619378"/>
                      <a:pt x="3723528" y="619155"/>
                    </a:cubicBezTo>
                    <a:cubicBezTo>
                      <a:pt x="3717698" y="617565"/>
                      <a:pt x="3706329" y="613422"/>
                      <a:pt x="3706329" y="613422"/>
                    </a:cubicBezTo>
                    <a:cubicBezTo>
                      <a:pt x="3681518" y="619626"/>
                      <a:pt x="3703547" y="610284"/>
                      <a:pt x="3691997" y="647820"/>
                    </a:cubicBezTo>
                    <a:cubicBezTo>
                      <a:pt x="3690984" y="651112"/>
                      <a:pt x="3686796" y="652986"/>
                      <a:pt x="3683398" y="653552"/>
                    </a:cubicBezTo>
                    <a:cubicBezTo>
                      <a:pt x="3669229" y="655913"/>
                      <a:pt x="3654733" y="655463"/>
                      <a:pt x="3640401" y="656419"/>
                    </a:cubicBezTo>
                    <a:cubicBezTo>
                      <a:pt x="3626577" y="684068"/>
                      <a:pt x="3642343" y="648931"/>
                      <a:pt x="3631802" y="705149"/>
                    </a:cubicBezTo>
                    <a:cubicBezTo>
                      <a:pt x="3630437" y="712429"/>
                      <a:pt x="3622656" y="716023"/>
                      <a:pt x="3617469" y="719481"/>
                    </a:cubicBezTo>
                    <a:cubicBezTo>
                      <a:pt x="3615558" y="725214"/>
                      <a:pt x="3610551" y="730754"/>
                      <a:pt x="3611736" y="736680"/>
                    </a:cubicBezTo>
                    <a:cubicBezTo>
                      <a:pt x="3612692" y="741457"/>
                      <a:pt x="3612424" y="746654"/>
                      <a:pt x="3614603" y="751012"/>
                    </a:cubicBezTo>
                    <a:cubicBezTo>
                      <a:pt x="3616416" y="754638"/>
                      <a:pt x="3620124" y="756973"/>
                      <a:pt x="3623202" y="759611"/>
                    </a:cubicBezTo>
                    <a:cubicBezTo>
                      <a:pt x="3653318" y="785425"/>
                      <a:pt x="3616772" y="752971"/>
                      <a:pt x="3646134" y="773944"/>
                    </a:cubicBezTo>
                    <a:cubicBezTo>
                      <a:pt x="3649433" y="776300"/>
                      <a:pt x="3651533" y="780054"/>
                      <a:pt x="3654733" y="782543"/>
                    </a:cubicBezTo>
                    <a:cubicBezTo>
                      <a:pt x="3669518" y="794043"/>
                      <a:pt x="3667556" y="792551"/>
                      <a:pt x="3680531" y="796875"/>
                    </a:cubicBezTo>
                    <a:cubicBezTo>
                      <a:pt x="3682840" y="800339"/>
                      <a:pt x="3689647" y="808916"/>
                      <a:pt x="3689131" y="814074"/>
                    </a:cubicBezTo>
                    <a:cubicBezTo>
                      <a:pt x="3688102" y="824362"/>
                      <a:pt x="3682898" y="836448"/>
                      <a:pt x="3677665" y="845605"/>
                    </a:cubicBezTo>
                    <a:cubicBezTo>
                      <a:pt x="3675956" y="848596"/>
                      <a:pt x="3673641" y="851214"/>
                      <a:pt x="3671932" y="854205"/>
                    </a:cubicBezTo>
                    <a:cubicBezTo>
                      <a:pt x="3669812" y="857915"/>
                      <a:pt x="3668683" y="862193"/>
                      <a:pt x="3666199" y="865670"/>
                    </a:cubicBezTo>
                    <a:cubicBezTo>
                      <a:pt x="3663843" y="868969"/>
                      <a:pt x="3660195" y="871156"/>
                      <a:pt x="3657600" y="874270"/>
                    </a:cubicBezTo>
                    <a:cubicBezTo>
                      <a:pt x="3655395" y="876917"/>
                      <a:pt x="3654073" y="880223"/>
                      <a:pt x="3651867" y="882869"/>
                    </a:cubicBezTo>
                    <a:cubicBezTo>
                      <a:pt x="3643929" y="892394"/>
                      <a:pt x="3633390" y="899010"/>
                      <a:pt x="3623202" y="905801"/>
                    </a:cubicBezTo>
                    <a:cubicBezTo>
                      <a:pt x="3621291" y="908667"/>
                      <a:pt x="3619905" y="911964"/>
                      <a:pt x="3617469" y="914400"/>
                    </a:cubicBezTo>
                    <a:cubicBezTo>
                      <a:pt x="3605907" y="925962"/>
                      <a:pt x="3598287" y="919075"/>
                      <a:pt x="3580205" y="917267"/>
                    </a:cubicBezTo>
                    <a:cubicBezTo>
                      <a:pt x="3575168" y="902152"/>
                      <a:pt x="3580669" y="914385"/>
                      <a:pt x="3568739" y="900068"/>
                    </a:cubicBezTo>
                    <a:cubicBezTo>
                      <a:pt x="3566534" y="897421"/>
                      <a:pt x="3565697" y="893620"/>
                      <a:pt x="3563007" y="891468"/>
                    </a:cubicBezTo>
                    <a:cubicBezTo>
                      <a:pt x="3560648" y="889580"/>
                      <a:pt x="3557274" y="889557"/>
                      <a:pt x="3554407" y="888602"/>
                    </a:cubicBezTo>
                    <a:cubicBezTo>
                      <a:pt x="3551541" y="885736"/>
                      <a:pt x="3548297" y="883203"/>
                      <a:pt x="3545808" y="880003"/>
                    </a:cubicBezTo>
                    <a:cubicBezTo>
                      <a:pt x="3541578" y="874564"/>
                      <a:pt x="3534342" y="862804"/>
                      <a:pt x="3534342" y="862804"/>
                    </a:cubicBezTo>
                    <a:cubicBezTo>
                      <a:pt x="3533387" y="859938"/>
                      <a:pt x="3532209" y="857136"/>
                      <a:pt x="3531476" y="854205"/>
                    </a:cubicBezTo>
                    <a:cubicBezTo>
                      <a:pt x="3530294" y="849478"/>
                      <a:pt x="3532414" y="842916"/>
                      <a:pt x="3528609" y="839872"/>
                    </a:cubicBezTo>
                    <a:cubicBezTo>
                      <a:pt x="3525533" y="837411"/>
                      <a:pt x="3520965" y="841783"/>
                      <a:pt x="3517143" y="842739"/>
                    </a:cubicBezTo>
                    <a:cubicBezTo>
                      <a:pt x="3514277" y="844650"/>
                      <a:pt x="3511625" y="846931"/>
                      <a:pt x="3508544" y="848472"/>
                    </a:cubicBezTo>
                    <a:cubicBezTo>
                      <a:pt x="3505841" y="849823"/>
                      <a:pt x="3502081" y="849201"/>
                      <a:pt x="3499944" y="851338"/>
                    </a:cubicBezTo>
                    <a:cubicBezTo>
                      <a:pt x="3487876" y="863405"/>
                      <a:pt x="3508842" y="858033"/>
                      <a:pt x="3488479" y="865670"/>
                    </a:cubicBezTo>
                    <a:cubicBezTo>
                      <a:pt x="3483917" y="867381"/>
                      <a:pt x="3479004" y="868163"/>
                      <a:pt x="3474146" y="868537"/>
                    </a:cubicBezTo>
                    <a:cubicBezTo>
                      <a:pt x="3454117" y="870078"/>
                      <a:pt x="3434016" y="870448"/>
                      <a:pt x="3413951" y="871403"/>
                    </a:cubicBezTo>
                    <a:cubicBezTo>
                      <a:pt x="3364425" y="878007"/>
                      <a:pt x="3362162" y="880862"/>
                      <a:pt x="3305025" y="874270"/>
                    </a:cubicBezTo>
                    <a:cubicBezTo>
                      <a:pt x="3301603" y="873875"/>
                      <a:pt x="3299507" y="870078"/>
                      <a:pt x="3296426" y="868537"/>
                    </a:cubicBezTo>
                    <a:cubicBezTo>
                      <a:pt x="3290088" y="865368"/>
                      <a:pt x="3289846" y="865670"/>
                      <a:pt x="3284960" y="865670"/>
                    </a:cubicBezTo>
                    <a:lnTo>
                      <a:pt x="3316491" y="776810"/>
                    </a:lnTo>
                    <a:lnTo>
                      <a:pt x="3356622" y="619155"/>
                    </a:lnTo>
                    <a:cubicBezTo>
                      <a:pt x="3359488" y="611511"/>
                      <a:pt x="3362081" y="603759"/>
                      <a:pt x="3365221" y="596223"/>
                    </a:cubicBezTo>
                    <a:cubicBezTo>
                      <a:pt x="3366864" y="592279"/>
                      <a:pt x="3370650" y="589020"/>
                      <a:pt x="3370954" y="584758"/>
                    </a:cubicBezTo>
                    <a:cubicBezTo>
                      <a:pt x="3372461" y="563662"/>
                      <a:pt x="3367055" y="554830"/>
                      <a:pt x="3362355" y="536028"/>
                    </a:cubicBezTo>
                    <a:cubicBezTo>
                      <a:pt x="3361173" y="531301"/>
                      <a:pt x="3360444" y="526473"/>
                      <a:pt x="3359488" y="521695"/>
                    </a:cubicBezTo>
                    <a:cubicBezTo>
                      <a:pt x="3360444" y="510229"/>
                      <a:pt x="3358185" y="498021"/>
                      <a:pt x="3362355" y="487298"/>
                    </a:cubicBezTo>
                    <a:cubicBezTo>
                      <a:pt x="3365294" y="479742"/>
                      <a:pt x="3375381" y="477051"/>
                      <a:pt x="3379553" y="470099"/>
                    </a:cubicBezTo>
                    <a:cubicBezTo>
                      <a:pt x="3390239" y="452291"/>
                      <a:pt x="3384213" y="459707"/>
                      <a:pt x="3396752" y="447168"/>
                    </a:cubicBezTo>
                    <a:cubicBezTo>
                      <a:pt x="3397707" y="443346"/>
                      <a:pt x="3398486" y="439475"/>
                      <a:pt x="3399618" y="435702"/>
                    </a:cubicBezTo>
                    <a:cubicBezTo>
                      <a:pt x="3401354" y="429914"/>
                      <a:pt x="3405351" y="418503"/>
                      <a:pt x="3405351" y="418503"/>
                    </a:cubicBezTo>
                    <a:cubicBezTo>
                      <a:pt x="3406307" y="411815"/>
                      <a:pt x="3407107" y="405102"/>
                      <a:pt x="3408218" y="398438"/>
                    </a:cubicBezTo>
                    <a:cubicBezTo>
                      <a:pt x="3413234" y="368343"/>
                      <a:pt x="3408788" y="398452"/>
                      <a:pt x="3413951" y="372640"/>
                    </a:cubicBezTo>
                    <a:cubicBezTo>
                      <a:pt x="3415091" y="366941"/>
                      <a:pt x="3414979" y="360955"/>
                      <a:pt x="3416817" y="355441"/>
                    </a:cubicBezTo>
                    <a:cubicBezTo>
                      <a:pt x="3418844" y="349360"/>
                      <a:pt x="3422550" y="343975"/>
                      <a:pt x="3425417" y="338242"/>
                    </a:cubicBezTo>
                    <a:cubicBezTo>
                      <a:pt x="3431359" y="302593"/>
                      <a:pt x="3428517" y="311665"/>
                      <a:pt x="3436882" y="283779"/>
                    </a:cubicBezTo>
                    <a:cubicBezTo>
                      <a:pt x="3437750" y="280885"/>
                      <a:pt x="3438073" y="277694"/>
                      <a:pt x="3439749" y="275180"/>
                    </a:cubicBezTo>
                    <a:cubicBezTo>
                      <a:pt x="3445884" y="265978"/>
                      <a:pt x="3447932" y="266720"/>
                      <a:pt x="3456948" y="263714"/>
                    </a:cubicBezTo>
                    <a:cubicBezTo>
                      <a:pt x="3476253" y="244409"/>
                      <a:pt x="3453917" y="263796"/>
                      <a:pt x="3477013" y="252248"/>
                    </a:cubicBezTo>
                    <a:cubicBezTo>
                      <a:pt x="3481286" y="250111"/>
                      <a:pt x="3484565" y="246389"/>
                      <a:pt x="3488479" y="243649"/>
                    </a:cubicBezTo>
                    <a:cubicBezTo>
                      <a:pt x="3506401" y="231103"/>
                      <a:pt x="3499925" y="234100"/>
                      <a:pt x="3514277" y="229317"/>
                    </a:cubicBezTo>
                    <a:cubicBezTo>
                      <a:pt x="3533990" y="216175"/>
                      <a:pt x="3524940" y="220030"/>
                      <a:pt x="3540075" y="214984"/>
                    </a:cubicBezTo>
                    <a:cubicBezTo>
                      <a:pt x="3546414" y="208645"/>
                      <a:pt x="3550416" y="205767"/>
                      <a:pt x="3554407" y="197786"/>
                    </a:cubicBezTo>
                    <a:cubicBezTo>
                      <a:pt x="3566275" y="174051"/>
                      <a:pt x="3546578" y="205229"/>
                      <a:pt x="3563007" y="180587"/>
                    </a:cubicBezTo>
                    <a:lnTo>
                      <a:pt x="3571606" y="154789"/>
                    </a:lnTo>
                    <a:lnTo>
                      <a:pt x="3574472" y="146189"/>
                    </a:lnTo>
                    <a:cubicBezTo>
                      <a:pt x="3573517" y="142367"/>
                      <a:pt x="3572738" y="138497"/>
                      <a:pt x="3571606" y="134724"/>
                    </a:cubicBezTo>
                    <a:cubicBezTo>
                      <a:pt x="3569870" y="128936"/>
                      <a:pt x="3565873" y="117525"/>
                      <a:pt x="3565873" y="117525"/>
                    </a:cubicBezTo>
                    <a:cubicBezTo>
                      <a:pt x="3571631" y="100248"/>
                      <a:pt x="3563857" y="116817"/>
                      <a:pt x="3580205" y="103193"/>
                    </a:cubicBezTo>
                    <a:cubicBezTo>
                      <a:pt x="3582852" y="100987"/>
                      <a:pt x="3583502" y="97029"/>
                      <a:pt x="3585938" y="94593"/>
                    </a:cubicBezTo>
                    <a:cubicBezTo>
                      <a:pt x="3591800" y="88731"/>
                      <a:pt x="3599261" y="87622"/>
                      <a:pt x="3606003" y="83127"/>
                    </a:cubicBezTo>
                    <a:cubicBezTo>
                      <a:pt x="3608252" y="81628"/>
                      <a:pt x="3609825" y="79305"/>
                      <a:pt x="3611736" y="77394"/>
                    </a:cubicBezTo>
                    <a:lnTo>
                      <a:pt x="3623202" y="40131"/>
                    </a:lnTo>
                    <a:lnTo>
                      <a:pt x="37264" y="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95CEDF7-44C6-4EC5-8F5F-C37CE67D28D9}"/>
                </a:ext>
              </a:extLst>
            </p:cNvPr>
            <p:cNvSpPr/>
            <p:nvPr/>
          </p:nvSpPr>
          <p:spPr>
            <a:xfrm>
              <a:off x="7669198" y="514334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1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EF34FAC9-552F-44A6-ADB5-E771B5CF7C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304268" y="4719226"/>
              <a:ext cx="543262" cy="12311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F8BC0F68-FA48-416C-A501-7361B15A6BF0}"/>
                </a:ext>
              </a:extLst>
            </p:cNvPr>
            <p:cNvSpPr/>
            <p:nvPr/>
          </p:nvSpPr>
          <p:spPr>
            <a:xfrm>
              <a:off x="6687370" y="486895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4E3728E6-5F76-410B-80D0-AA62F70DE616}"/>
                </a:ext>
              </a:extLst>
            </p:cNvPr>
            <p:cNvSpPr/>
            <p:nvPr/>
          </p:nvSpPr>
          <p:spPr>
            <a:xfrm>
              <a:off x="4969556" y="3757693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6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A5D84A7-115C-414F-B830-FD9E991B010A}"/>
                </a:ext>
              </a:extLst>
            </p:cNvPr>
            <p:cNvSpPr/>
            <p:nvPr/>
          </p:nvSpPr>
          <p:spPr>
            <a:xfrm>
              <a:off x="6406612" y="3902306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8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A0CE802-F8DB-4100-9992-5162C0FF54CD}"/>
                </a:ext>
              </a:extLst>
            </p:cNvPr>
            <p:cNvSpPr/>
            <p:nvPr/>
          </p:nvSpPr>
          <p:spPr>
            <a:xfrm>
              <a:off x="6077543" y="4705678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5926F61B-7A13-4D4C-BC48-20BFCBE6B5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87448" y="3605487"/>
              <a:ext cx="741" cy="644697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A238CD68-5457-4D5E-B428-88683B5A28AE}"/>
                </a:ext>
              </a:extLst>
            </p:cNvPr>
            <p:cNvSpPr/>
            <p:nvPr/>
          </p:nvSpPr>
          <p:spPr>
            <a:xfrm>
              <a:off x="6638208" y="3367556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ysClr val="windowText" lastClr="000000"/>
                  </a:solidFill>
                </a:rPr>
                <a:t>7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9D42848F-A156-45D9-89B1-F7A1D24A9B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19561" y="3629263"/>
              <a:ext cx="90806" cy="590923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F724E026-C2B9-4F06-8850-4E14EB1C5C76}"/>
                </a:ext>
              </a:extLst>
            </p:cNvPr>
            <p:cNvCxnSpPr>
              <a:cxnSpLocks/>
              <a:endCxn id="35" idx="151"/>
            </p:cNvCxnSpPr>
            <p:nvPr/>
          </p:nvCxnSpPr>
          <p:spPr>
            <a:xfrm flipV="1">
              <a:off x="6077544" y="4358446"/>
              <a:ext cx="943170" cy="278216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1F3F69E7-5560-4956-A49A-988BBFA00621}"/>
                </a:ext>
              </a:extLst>
            </p:cNvPr>
            <p:cNvSpPr/>
            <p:nvPr/>
          </p:nvSpPr>
          <p:spPr>
            <a:xfrm>
              <a:off x="7123781" y="3398308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E97217B-60B3-402C-AA25-E3BE78D39801}"/>
                </a:ext>
              </a:extLst>
            </p:cNvPr>
            <p:cNvSpPr/>
            <p:nvPr/>
          </p:nvSpPr>
          <p:spPr>
            <a:xfrm>
              <a:off x="5836749" y="4500782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ysClr val="windowText" lastClr="000000"/>
                  </a:solidFill>
                </a:rPr>
                <a:t>3</a:t>
              </a:r>
            </a:p>
          </p:txBody>
        </p:sp>
      </p:grpSp>
      <p:sp>
        <p:nvSpPr>
          <p:cNvPr id="4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5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255827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Massachusetts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33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09397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56074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Elizabeth Warren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456893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Ed Markey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456893"/>
                </a:solidFill>
              </a:rPr>
              <a:t>Junior Senator</a:t>
            </a:r>
          </a:p>
        </p:txBody>
      </p:sp>
      <p:sp>
        <p:nvSpPr>
          <p:cNvPr id="21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Owen </a:t>
            </a:r>
            <a:r>
              <a:rPr lang="en-US" sz="700" dirty="0" err="1" smtClean="0"/>
              <a:t>Minott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graphicFrame>
        <p:nvGraphicFramePr>
          <p:cNvPr id="24" name="Table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774074"/>
              </p:ext>
            </p:extLst>
          </p:nvPr>
        </p:nvGraphicFramePr>
        <p:xfrm>
          <a:off x="514349" y="1730840"/>
          <a:ext cx="4535425" cy="3904448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52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9971">
                  <a:extLst>
                    <a:ext uri="{9D8B030D-6E8A-4147-A177-3AD203B41FA5}">
                      <a16:colId xmlns:a16="http://schemas.microsoft.com/office/drawing/2014/main" val="2473112807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Pittsfield, Springfield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Richard Neal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Worcester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McGovern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North-central: Lowell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Niki Tsongas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South-central: Newton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Joseph Kennedy III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Mideast: Framingham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Katherine Clark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Gloucester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Seth Moulton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Mideast: Boston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Michael Capuano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11.9%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Mideast: Boston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Stephen Lynch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Southeast: Cape Cod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Keating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6594" y="1799717"/>
            <a:ext cx="754380" cy="1005840"/>
          </a:xfrm>
          <a:prstGeom prst="rect">
            <a:avLst/>
          </a:prstGeom>
          <a:ln w="38100"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85299" y="1799717"/>
            <a:ext cx="754380" cy="1005840"/>
          </a:xfrm>
          <a:prstGeom prst="rect">
            <a:avLst/>
          </a:prstGeom>
        </p:spPr>
      </p:pic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5359791" y="3781523"/>
            <a:ext cx="2820513" cy="1362259"/>
            <a:chOff x="6977699" y="3333109"/>
            <a:chExt cx="419897" cy="202803"/>
          </a:xfrm>
          <a:solidFill>
            <a:srgbClr val="5B7498"/>
          </a:solidFill>
        </p:grpSpPr>
        <p:sp>
          <p:nvSpPr>
            <p:cNvPr id="34" name="MA-01"/>
            <p:cNvSpPr>
              <a:spLocks/>
            </p:cNvSpPr>
            <p:nvPr/>
          </p:nvSpPr>
          <p:spPr bwMode="auto">
            <a:xfrm>
              <a:off x="6977699" y="3403065"/>
              <a:ext cx="165272" cy="121682"/>
            </a:xfrm>
            <a:custGeom>
              <a:avLst/>
              <a:gdLst>
                <a:gd name="T0" fmla="*/ 269092 w 29"/>
                <a:gd name="T1" fmla="*/ 109561 h 21"/>
                <a:gd name="T2" fmla="*/ 240260 w 29"/>
                <a:gd name="T3" fmla="*/ 79681 h 21"/>
                <a:gd name="T4" fmla="*/ 221040 w 29"/>
                <a:gd name="T5" fmla="*/ 99601 h 21"/>
                <a:gd name="T6" fmla="*/ 182598 w 29"/>
                <a:gd name="T7" fmla="*/ 109561 h 21"/>
                <a:gd name="T8" fmla="*/ 172987 w 29"/>
                <a:gd name="T9" fmla="*/ 109561 h 21"/>
                <a:gd name="T10" fmla="*/ 124935 w 29"/>
                <a:gd name="T11" fmla="*/ 109561 h 21"/>
                <a:gd name="T12" fmla="*/ 124935 w 29"/>
                <a:gd name="T13" fmla="*/ 79681 h 21"/>
                <a:gd name="T14" fmla="*/ 115325 w 29"/>
                <a:gd name="T15" fmla="*/ 69721 h 21"/>
                <a:gd name="T16" fmla="*/ 115325 w 29"/>
                <a:gd name="T17" fmla="*/ 49800 h 21"/>
                <a:gd name="T18" fmla="*/ 124935 w 29"/>
                <a:gd name="T19" fmla="*/ 0 h 21"/>
                <a:gd name="T20" fmla="*/ 105715 w 29"/>
                <a:gd name="T21" fmla="*/ 0 h 21"/>
                <a:gd name="T22" fmla="*/ 96104 w 29"/>
                <a:gd name="T23" fmla="*/ 9960 h 21"/>
                <a:gd name="T24" fmla="*/ 76883 w 29"/>
                <a:gd name="T25" fmla="*/ 9960 h 21"/>
                <a:gd name="T26" fmla="*/ 67273 w 29"/>
                <a:gd name="T27" fmla="*/ 19920 h 21"/>
                <a:gd name="T28" fmla="*/ 38442 w 29"/>
                <a:gd name="T29" fmla="*/ 19920 h 21"/>
                <a:gd name="T30" fmla="*/ 38442 w 29"/>
                <a:gd name="T31" fmla="*/ 29880 h 21"/>
                <a:gd name="T32" fmla="*/ 28831 w 29"/>
                <a:gd name="T33" fmla="*/ 29880 h 21"/>
                <a:gd name="T34" fmla="*/ 19221 w 29"/>
                <a:gd name="T35" fmla="*/ 29880 h 21"/>
                <a:gd name="T36" fmla="*/ 0 w 29"/>
                <a:gd name="T37" fmla="*/ 39840 h 21"/>
                <a:gd name="T38" fmla="*/ 0 w 29"/>
                <a:gd name="T39" fmla="*/ 59761 h 21"/>
                <a:gd name="T40" fmla="*/ 9610 w 29"/>
                <a:gd name="T41" fmla="*/ 89641 h 21"/>
                <a:gd name="T42" fmla="*/ 9610 w 29"/>
                <a:gd name="T43" fmla="*/ 119521 h 21"/>
                <a:gd name="T44" fmla="*/ 9610 w 29"/>
                <a:gd name="T45" fmla="*/ 129481 h 21"/>
                <a:gd name="T46" fmla="*/ 9610 w 29"/>
                <a:gd name="T47" fmla="*/ 159362 h 21"/>
                <a:gd name="T48" fmla="*/ 9610 w 29"/>
                <a:gd name="T49" fmla="*/ 179282 h 21"/>
                <a:gd name="T50" fmla="*/ 9610 w 29"/>
                <a:gd name="T51" fmla="*/ 199202 h 21"/>
                <a:gd name="T52" fmla="*/ 9610 w 29"/>
                <a:gd name="T53" fmla="*/ 209162 h 21"/>
                <a:gd name="T54" fmla="*/ 28831 w 29"/>
                <a:gd name="T55" fmla="*/ 199202 h 21"/>
                <a:gd name="T56" fmla="*/ 38442 w 29"/>
                <a:gd name="T57" fmla="*/ 199202 h 21"/>
                <a:gd name="T58" fmla="*/ 48052 w 29"/>
                <a:gd name="T59" fmla="*/ 199202 h 21"/>
                <a:gd name="T60" fmla="*/ 67273 w 29"/>
                <a:gd name="T61" fmla="*/ 189242 h 21"/>
                <a:gd name="T62" fmla="*/ 96104 w 29"/>
                <a:gd name="T63" fmla="*/ 179282 h 21"/>
                <a:gd name="T64" fmla="*/ 96104 w 29"/>
                <a:gd name="T65" fmla="*/ 179282 h 21"/>
                <a:gd name="T66" fmla="*/ 115325 w 29"/>
                <a:gd name="T67" fmla="*/ 179282 h 21"/>
                <a:gd name="T68" fmla="*/ 124935 w 29"/>
                <a:gd name="T69" fmla="*/ 169322 h 21"/>
                <a:gd name="T70" fmla="*/ 134546 w 29"/>
                <a:gd name="T71" fmla="*/ 179282 h 21"/>
                <a:gd name="T72" fmla="*/ 134546 w 29"/>
                <a:gd name="T73" fmla="*/ 179282 h 21"/>
                <a:gd name="T74" fmla="*/ 134546 w 29"/>
                <a:gd name="T75" fmla="*/ 179282 h 21"/>
                <a:gd name="T76" fmla="*/ 134546 w 29"/>
                <a:gd name="T77" fmla="*/ 169322 h 21"/>
                <a:gd name="T78" fmla="*/ 134546 w 29"/>
                <a:gd name="T79" fmla="*/ 169322 h 21"/>
                <a:gd name="T80" fmla="*/ 144156 w 29"/>
                <a:gd name="T81" fmla="*/ 169322 h 21"/>
                <a:gd name="T82" fmla="*/ 144156 w 29"/>
                <a:gd name="T83" fmla="*/ 169322 h 21"/>
                <a:gd name="T84" fmla="*/ 153767 w 29"/>
                <a:gd name="T85" fmla="*/ 159362 h 21"/>
                <a:gd name="T86" fmla="*/ 163377 w 29"/>
                <a:gd name="T87" fmla="*/ 159362 h 21"/>
                <a:gd name="T88" fmla="*/ 163377 w 29"/>
                <a:gd name="T89" fmla="*/ 159362 h 21"/>
                <a:gd name="T90" fmla="*/ 172987 w 29"/>
                <a:gd name="T91" fmla="*/ 159362 h 21"/>
                <a:gd name="T92" fmla="*/ 172987 w 29"/>
                <a:gd name="T93" fmla="*/ 159362 h 21"/>
                <a:gd name="T94" fmla="*/ 182598 w 29"/>
                <a:gd name="T95" fmla="*/ 149401 h 21"/>
                <a:gd name="T96" fmla="*/ 182598 w 29"/>
                <a:gd name="T97" fmla="*/ 149401 h 21"/>
                <a:gd name="T98" fmla="*/ 192208 w 29"/>
                <a:gd name="T99" fmla="*/ 149401 h 21"/>
                <a:gd name="T100" fmla="*/ 201819 w 29"/>
                <a:gd name="T101" fmla="*/ 149401 h 21"/>
                <a:gd name="T102" fmla="*/ 211429 w 29"/>
                <a:gd name="T103" fmla="*/ 139441 h 21"/>
                <a:gd name="T104" fmla="*/ 221040 w 29"/>
                <a:gd name="T105" fmla="*/ 139441 h 21"/>
                <a:gd name="T106" fmla="*/ 230650 w 29"/>
                <a:gd name="T107" fmla="*/ 139441 h 21"/>
                <a:gd name="T108" fmla="*/ 240260 w 29"/>
                <a:gd name="T109" fmla="*/ 129481 h 21"/>
                <a:gd name="T110" fmla="*/ 249871 w 29"/>
                <a:gd name="T111" fmla="*/ 129481 h 21"/>
                <a:gd name="T112" fmla="*/ 259481 w 29"/>
                <a:gd name="T113" fmla="*/ 129481 h 21"/>
                <a:gd name="T114" fmla="*/ 259481 w 29"/>
                <a:gd name="T115" fmla="*/ 129481 h 21"/>
                <a:gd name="T116" fmla="*/ 269092 w 29"/>
                <a:gd name="T117" fmla="*/ 129481 h 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9" h="21">
                  <a:moveTo>
                    <a:pt x="29" y="12"/>
                  </a:moveTo>
                  <a:lnTo>
                    <a:pt x="29" y="11"/>
                  </a:lnTo>
                  <a:lnTo>
                    <a:pt x="28" y="11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18" y="11"/>
                  </a:lnTo>
                  <a:lnTo>
                    <a:pt x="17" y="9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5" name="MA-02"/>
            <p:cNvSpPr>
              <a:spLocks/>
            </p:cNvSpPr>
            <p:nvPr/>
          </p:nvSpPr>
          <p:spPr bwMode="auto">
            <a:xfrm>
              <a:off x="7041606" y="3395176"/>
              <a:ext cx="142476" cy="81121"/>
            </a:xfrm>
            <a:custGeom>
              <a:avLst/>
              <a:gdLst>
                <a:gd name="T0" fmla="*/ 240261 w 361"/>
                <a:gd name="T1" fmla="*/ 111422 h 214"/>
                <a:gd name="T2" fmla="*/ 230278 w 361"/>
                <a:gd name="T3" fmla="*/ 106861 h 214"/>
                <a:gd name="T4" fmla="*/ 224288 w 361"/>
                <a:gd name="T5" fmla="*/ 103603 h 214"/>
                <a:gd name="T6" fmla="*/ 213639 w 361"/>
                <a:gd name="T7" fmla="*/ 95133 h 214"/>
                <a:gd name="T8" fmla="*/ 202325 w 361"/>
                <a:gd name="T9" fmla="*/ 82101 h 214"/>
                <a:gd name="T10" fmla="*/ 204322 w 361"/>
                <a:gd name="T11" fmla="*/ 71024 h 214"/>
                <a:gd name="T12" fmla="*/ 197666 w 361"/>
                <a:gd name="T13" fmla="*/ 60598 h 214"/>
                <a:gd name="T14" fmla="*/ 187018 w 361"/>
                <a:gd name="T15" fmla="*/ 52779 h 214"/>
                <a:gd name="T16" fmla="*/ 177700 w 361"/>
                <a:gd name="T17" fmla="*/ 48870 h 214"/>
                <a:gd name="T18" fmla="*/ 168382 w 361"/>
                <a:gd name="T19" fmla="*/ 51476 h 214"/>
                <a:gd name="T20" fmla="*/ 161061 w 361"/>
                <a:gd name="T21" fmla="*/ 18245 h 214"/>
                <a:gd name="T22" fmla="*/ 147751 w 361"/>
                <a:gd name="T23" fmla="*/ 19548 h 214"/>
                <a:gd name="T24" fmla="*/ 140430 w 361"/>
                <a:gd name="T25" fmla="*/ 29322 h 214"/>
                <a:gd name="T26" fmla="*/ 131778 w 361"/>
                <a:gd name="T27" fmla="*/ 41050 h 214"/>
                <a:gd name="T28" fmla="*/ 102494 w 361"/>
                <a:gd name="T29" fmla="*/ 26064 h 214"/>
                <a:gd name="T30" fmla="*/ 93842 w 361"/>
                <a:gd name="T31" fmla="*/ 19548 h 214"/>
                <a:gd name="T32" fmla="*/ 90514 w 361"/>
                <a:gd name="T33" fmla="*/ 12380 h 214"/>
                <a:gd name="T34" fmla="*/ 92510 w 361"/>
                <a:gd name="T35" fmla="*/ 5864 h 214"/>
                <a:gd name="T36" fmla="*/ 87186 w 361"/>
                <a:gd name="T37" fmla="*/ 0 h 214"/>
                <a:gd name="T38" fmla="*/ 86521 w 361"/>
                <a:gd name="T39" fmla="*/ 0 h 214"/>
                <a:gd name="T40" fmla="*/ 81196 w 361"/>
                <a:gd name="T41" fmla="*/ 652 h 214"/>
                <a:gd name="T42" fmla="*/ 75206 w 361"/>
                <a:gd name="T43" fmla="*/ 1955 h 214"/>
                <a:gd name="T44" fmla="*/ 52578 w 361"/>
                <a:gd name="T45" fmla="*/ 9122 h 214"/>
                <a:gd name="T46" fmla="*/ 51247 w 361"/>
                <a:gd name="T47" fmla="*/ 9774 h 214"/>
                <a:gd name="T48" fmla="*/ 43260 w 361"/>
                <a:gd name="T49" fmla="*/ 11729 h 214"/>
                <a:gd name="T50" fmla="*/ 31281 w 361"/>
                <a:gd name="T51" fmla="*/ 14987 h 214"/>
                <a:gd name="T52" fmla="*/ 28618 w 361"/>
                <a:gd name="T53" fmla="*/ 16290 h 214"/>
                <a:gd name="T54" fmla="*/ 25291 w 361"/>
                <a:gd name="T55" fmla="*/ 16941 h 214"/>
                <a:gd name="T56" fmla="*/ 13976 w 361"/>
                <a:gd name="T57" fmla="*/ 20199 h 214"/>
                <a:gd name="T58" fmla="*/ 22628 w 361"/>
                <a:gd name="T59" fmla="*/ 33231 h 214"/>
                <a:gd name="T60" fmla="*/ 3328 w 361"/>
                <a:gd name="T61" fmla="*/ 65159 h 214"/>
                <a:gd name="T62" fmla="*/ 5990 w 361"/>
                <a:gd name="T63" fmla="*/ 70372 h 214"/>
                <a:gd name="T64" fmla="*/ 3328 w 361"/>
                <a:gd name="T65" fmla="*/ 90571 h 214"/>
                <a:gd name="T66" fmla="*/ 11314 w 361"/>
                <a:gd name="T67" fmla="*/ 97739 h 214"/>
                <a:gd name="T68" fmla="*/ 3993 w 361"/>
                <a:gd name="T69" fmla="*/ 112074 h 214"/>
                <a:gd name="T70" fmla="*/ 53243 w 361"/>
                <a:gd name="T71" fmla="*/ 109468 h 214"/>
                <a:gd name="T72" fmla="*/ 68551 w 361"/>
                <a:gd name="T73" fmla="*/ 122500 h 214"/>
                <a:gd name="T74" fmla="*/ 79200 w 361"/>
                <a:gd name="T75" fmla="*/ 129016 h 214"/>
                <a:gd name="T76" fmla="*/ 80531 w 361"/>
                <a:gd name="T77" fmla="*/ 121848 h 214"/>
                <a:gd name="T78" fmla="*/ 116470 w 361"/>
                <a:gd name="T79" fmla="*/ 119893 h 214"/>
                <a:gd name="T80" fmla="*/ 116470 w 361"/>
                <a:gd name="T81" fmla="*/ 104907 h 214"/>
                <a:gd name="T82" fmla="*/ 136436 w 361"/>
                <a:gd name="T83" fmla="*/ 112074 h 214"/>
                <a:gd name="T84" fmla="*/ 161061 w 361"/>
                <a:gd name="T85" fmla="*/ 123151 h 214"/>
                <a:gd name="T86" fmla="*/ 169048 w 361"/>
                <a:gd name="T87" fmla="*/ 139441 h 214"/>
                <a:gd name="T88" fmla="*/ 171710 w 361"/>
                <a:gd name="T89" fmla="*/ 138789 h 214"/>
                <a:gd name="T90" fmla="*/ 173041 w 361"/>
                <a:gd name="T91" fmla="*/ 138138 h 214"/>
                <a:gd name="T92" fmla="*/ 176369 w 361"/>
                <a:gd name="T93" fmla="*/ 136835 h 214"/>
                <a:gd name="T94" fmla="*/ 183690 w 361"/>
                <a:gd name="T95" fmla="*/ 134880 h 214"/>
                <a:gd name="T96" fmla="*/ 190345 w 361"/>
                <a:gd name="T97" fmla="*/ 135531 h 214"/>
                <a:gd name="T98" fmla="*/ 197666 w 361"/>
                <a:gd name="T99" fmla="*/ 133577 h 214"/>
                <a:gd name="T100" fmla="*/ 204987 w 361"/>
                <a:gd name="T101" fmla="*/ 130319 h 214"/>
                <a:gd name="T102" fmla="*/ 216301 w 361"/>
                <a:gd name="T103" fmla="*/ 126409 h 214"/>
                <a:gd name="T104" fmla="*/ 220295 w 361"/>
                <a:gd name="T105" fmla="*/ 125758 h 214"/>
                <a:gd name="T106" fmla="*/ 224288 w 361"/>
                <a:gd name="T107" fmla="*/ 123803 h 214"/>
                <a:gd name="T108" fmla="*/ 228947 w 361"/>
                <a:gd name="T109" fmla="*/ 121848 h 214"/>
                <a:gd name="T110" fmla="*/ 230278 w 361"/>
                <a:gd name="T111" fmla="*/ 121196 h 214"/>
                <a:gd name="T112" fmla="*/ 233606 w 361"/>
                <a:gd name="T113" fmla="*/ 120545 h 214"/>
                <a:gd name="T114" fmla="*/ 234937 w 361"/>
                <a:gd name="T115" fmla="*/ 119242 h 214"/>
                <a:gd name="T116" fmla="*/ 236268 w 361"/>
                <a:gd name="T117" fmla="*/ 118590 h 2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1" h="214">
                  <a:moveTo>
                    <a:pt x="361" y="180"/>
                  </a:moveTo>
                  <a:cubicBezTo>
                    <a:pt x="361" y="177"/>
                    <a:pt x="361" y="174"/>
                    <a:pt x="361" y="171"/>
                  </a:cubicBezTo>
                  <a:cubicBezTo>
                    <a:pt x="356" y="171"/>
                    <a:pt x="355" y="179"/>
                    <a:pt x="350" y="178"/>
                  </a:cubicBezTo>
                  <a:cubicBezTo>
                    <a:pt x="346" y="174"/>
                    <a:pt x="349" y="168"/>
                    <a:pt x="346" y="164"/>
                  </a:cubicBezTo>
                  <a:cubicBezTo>
                    <a:pt x="344" y="162"/>
                    <a:pt x="344" y="154"/>
                    <a:pt x="340" y="155"/>
                  </a:cubicBezTo>
                  <a:cubicBezTo>
                    <a:pt x="340" y="158"/>
                    <a:pt x="339" y="159"/>
                    <a:pt x="337" y="159"/>
                  </a:cubicBezTo>
                  <a:cubicBezTo>
                    <a:pt x="335" y="159"/>
                    <a:pt x="333" y="157"/>
                    <a:pt x="332" y="155"/>
                  </a:cubicBezTo>
                  <a:cubicBezTo>
                    <a:pt x="329" y="151"/>
                    <a:pt x="324" y="150"/>
                    <a:pt x="321" y="146"/>
                  </a:cubicBezTo>
                  <a:cubicBezTo>
                    <a:pt x="320" y="141"/>
                    <a:pt x="322" y="136"/>
                    <a:pt x="319" y="132"/>
                  </a:cubicBezTo>
                  <a:cubicBezTo>
                    <a:pt x="315" y="128"/>
                    <a:pt x="308" y="130"/>
                    <a:pt x="304" y="126"/>
                  </a:cubicBezTo>
                  <a:cubicBezTo>
                    <a:pt x="302" y="123"/>
                    <a:pt x="301" y="117"/>
                    <a:pt x="302" y="113"/>
                  </a:cubicBezTo>
                  <a:cubicBezTo>
                    <a:pt x="302" y="109"/>
                    <a:pt x="305" y="109"/>
                    <a:pt x="307" y="109"/>
                  </a:cubicBezTo>
                  <a:cubicBezTo>
                    <a:pt x="310" y="108"/>
                    <a:pt x="313" y="108"/>
                    <a:pt x="314" y="105"/>
                  </a:cubicBezTo>
                  <a:lnTo>
                    <a:pt x="297" y="93"/>
                  </a:lnTo>
                  <a:lnTo>
                    <a:pt x="281" y="81"/>
                  </a:lnTo>
                  <a:lnTo>
                    <a:pt x="268" y="83"/>
                  </a:lnTo>
                  <a:lnTo>
                    <a:pt x="267" y="75"/>
                  </a:lnTo>
                  <a:lnTo>
                    <a:pt x="260" y="75"/>
                  </a:lnTo>
                  <a:lnTo>
                    <a:pt x="253" y="79"/>
                  </a:lnTo>
                  <a:lnTo>
                    <a:pt x="243" y="49"/>
                  </a:lnTo>
                  <a:lnTo>
                    <a:pt x="242" y="28"/>
                  </a:lnTo>
                  <a:lnTo>
                    <a:pt x="228" y="19"/>
                  </a:lnTo>
                  <a:lnTo>
                    <a:pt x="222" y="30"/>
                  </a:lnTo>
                  <a:lnTo>
                    <a:pt x="207" y="35"/>
                  </a:lnTo>
                  <a:lnTo>
                    <a:pt x="211" y="45"/>
                  </a:lnTo>
                  <a:lnTo>
                    <a:pt x="205" y="48"/>
                  </a:lnTo>
                  <a:lnTo>
                    <a:pt x="198" y="63"/>
                  </a:lnTo>
                  <a:lnTo>
                    <a:pt x="160" y="46"/>
                  </a:lnTo>
                  <a:lnTo>
                    <a:pt x="154" y="40"/>
                  </a:lnTo>
                  <a:lnTo>
                    <a:pt x="153" y="35"/>
                  </a:lnTo>
                  <a:lnTo>
                    <a:pt x="141" y="30"/>
                  </a:lnTo>
                  <a:cubicBezTo>
                    <a:pt x="140" y="29"/>
                    <a:pt x="140" y="27"/>
                    <a:pt x="139" y="25"/>
                  </a:cubicBezTo>
                  <a:cubicBezTo>
                    <a:pt x="137" y="24"/>
                    <a:pt x="136" y="22"/>
                    <a:pt x="136" y="19"/>
                  </a:cubicBezTo>
                  <a:cubicBezTo>
                    <a:pt x="136" y="17"/>
                    <a:pt x="136" y="15"/>
                    <a:pt x="135" y="13"/>
                  </a:cubicBezTo>
                  <a:cubicBezTo>
                    <a:pt x="134" y="11"/>
                    <a:pt x="137" y="10"/>
                    <a:pt x="139" y="9"/>
                  </a:cubicBezTo>
                  <a:cubicBezTo>
                    <a:pt x="140" y="8"/>
                    <a:pt x="139" y="5"/>
                    <a:pt x="138" y="3"/>
                  </a:cubicBezTo>
                  <a:cubicBezTo>
                    <a:pt x="135" y="2"/>
                    <a:pt x="133" y="1"/>
                    <a:pt x="131" y="0"/>
                  </a:cubicBezTo>
                  <a:cubicBezTo>
                    <a:pt x="131" y="0"/>
                    <a:pt x="131" y="0"/>
                    <a:pt x="130" y="0"/>
                  </a:cubicBezTo>
                  <a:lnTo>
                    <a:pt x="128" y="0"/>
                  </a:lnTo>
                  <a:lnTo>
                    <a:pt x="122" y="1"/>
                  </a:lnTo>
                  <a:lnTo>
                    <a:pt x="118" y="2"/>
                  </a:lnTo>
                  <a:lnTo>
                    <a:pt x="113" y="3"/>
                  </a:lnTo>
                  <a:lnTo>
                    <a:pt x="99" y="9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7" y="15"/>
                  </a:lnTo>
                  <a:lnTo>
                    <a:pt x="69" y="18"/>
                  </a:lnTo>
                  <a:lnTo>
                    <a:pt x="65" y="18"/>
                  </a:lnTo>
                  <a:lnTo>
                    <a:pt x="58" y="21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3" y="25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5" y="27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34" y="51"/>
                  </a:lnTo>
                  <a:lnTo>
                    <a:pt x="1" y="69"/>
                  </a:lnTo>
                  <a:lnTo>
                    <a:pt x="5" y="100"/>
                  </a:lnTo>
                  <a:lnTo>
                    <a:pt x="0" y="103"/>
                  </a:lnTo>
                  <a:lnTo>
                    <a:pt x="9" y="108"/>
                  </a:lnTo>
                  <a:lnTo>
                    <a:pt x="12" y="133"/>
                  </a:lnTo>
                  <a:lnTo>
                    <a:pt x="5" y="139"/>
                  </a:lnTo>
                  <a:lnTo>
                    <a:pt x="9" y="153"/>
                  </a:lnTo>
                  <a:lnTo>
                    <a:pt x="17" y="150"/>
                  </a:lnTo>
                  <a:lnTo>
                    <a:pt x="21" y="162"/>
                  </a:lnTo>
                  <a:lnTo>
                    <a:pt x="6" y="172"/>
                  </a:lnTo>
                  <a:lnTo>
                    <a:pt x="15" y="198"/>
                  </a:lnTo>
                  <a:lnTo>
                    <a:pt x="80" y="168"/>
                  </a:lnTo>
                  <a:lnTo>
                    <a:pt x="93" y="193"/>
                  </a:lnTo>
                  <a:lnTo>
                    <a:pt x="103" y="188"/>
                  </a:lnTo>
                  <a:lnTo>
                    <a:pt x="110" y="202"/>
                  </a:lnTo>
                  <a:lnTo>
                    <a:pt x="119" y="198"/>
                  </a:lnTo>
                  <a:lnTo>
                    <a:pt x="116" y="192"/>
                  </a:lnTo>
                  <a:lnTo>
                    <a:pt x="121" y="187"/>
                  </a:lnTo>
                  <a:lnTo>
                    <a:pt x="154" y="163"/>
                  </a:lnTo>
                  <a:lnTo>
                    <a:pt x="175" y="184"/>
                  </a:lnTo>
                  <a:lnTo>
                    <a:pt x="172" y="170"/>
                  </a:lnTo>
                  <a:lnTo>
                    <a:pt x="175" y="161"/>
                  </a:lnTo>
                  <a:lnTo>
                    <a:pt x="195" y="154"/>
                  </a:lnTo>
                  <a:lnTo>
                    <a:pt x="205" y="172"/>
                  </a:lnTo>
                  <a:lnTo>
                    <a:pt x="228" y="162"/>
                  </a:lnTo>
                  <a:lnTo>
                    <a:pt x="242" y="189"/>
                  </a:lnTo>
                  <a:lnTo>
                    <a:pt x="252" y="200"/>
                  </a:lnTo>
                  <a:lnTo>
                    <a:pt x="254" y="214"/>
                  </a:lnTo>
                  <a:lnTo>
                    <a:pt x="256" y="213"/>
                  </a:lnTo>
                  <a:lnTo>
                    <a:pt x="258" y="213"/>
                  </a:lnTo>
                  <a:lnTo>
                    <a:pt x="259" y="213"/>
                  </a:lnTo>
                  <a:lnTo>
                    <a:pt x="260" y="212"/>
                  </a:lnTo>
                  <a:lnTo>
                    <a:pt x="262" y="212"/>
                  </a:lnTo>
                  <a:lnTo>
                    <a:pt x="265" y="210"/>
                  </a:lnTo>
                  <a:lnTo>
                    <a:pt x="267" y="210"/>
                  </a:lnTo>
                  <a:lnTo>
                    <a:pt x="276" y="207"/>
                  </a:lnTo>
                  <a:lnTo>
                    <a:pt x="278" y="212"/>
                  </a:lnTo>
                  <a:lnTo>
                    <a:pt x="286" y="208"/>
                  </a:lnTo>
                  <a:lnTo>
                    <a:pt x="289" y="208"/>
                  </a:lnTo>
                  <a:lnTo>
                    <a:pt x="297" y="205"/>
                  </a:lnTo>
                  <a:lnTo>
                    <a:pt x="307" y="200"/>
                  </a:lnTo>
                  <a:lnTo>
                    <a:pt x="308" y="200"/>
                  </a:lnTo>
                  <a:lnTo>
                    <a:pt x="312" y="199"/>
                  </a:lnTo>
                  <a:lnTo>
                    <a:pt x="325" y="194"/>
                  </a:lnTo>
                  <a:lnTo>
                    <a:pt x="329" y="193"/>
                  </a:lnTo>
                  <a:lnTo>
                    <a:pt x="331" y="193"/>
                  </a:lnTo>
                  <a:lnTo>
                    <a:pt x="333" y="191"/>
                  </a:lnTo>
                  <a:lnTo>
                    <a:pt x="337" y="190"/>
                  </a:lnTo>
                  <a:lnTo>
                    <a:pt x="339" y="190"/>
                  </a:lnTo>
                  <a:lnTo>
                    <a:pt x="344" y="187"/>
                  </a:lnTo>
                  <a:lnTo>
                    <a:pt x="345" y="187"/>
                  </a:lnTo>
                  <a:lnTo>
                    <a:pt x="346" y="186"/>
                  </a:lnTo>
                  <a:lnTo>
                    <a:pt x="349" y="185"/>
                  </a:lnTo>
                  <a:lnTo>
                    <a:pt x="351" y="185"/>
                  </a:lnTo>
                  <a:lnTo>
                    <a:pt x="351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2"/>
                  </a:lnTo>
                  <a:lnTo>
                    <a:pt x="361" y="180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" name="MA-03"/>
            <p:cNvSpPr>
              <a:spLocks/>
            </p:cNvSpPr>
            <p:nvPr/>
          </p:nvSpPr>
          <p:spPr bwMode="auto">
            <a:xfrm>
              <a:off x="7092085" y="3344698"/>
              <a:ext cx="102583" cy="86916"/>
            </a:xfrm>
            <a:custGeom>
              <a:avLst/>
              <a:gdLst>
                <a:gd name="T0" fmla="*/ 5406 w 256"/>
                <a:gd name="T1" fmla="*/ 88282 h 220"/>
                <a:gd name="T2" fmla="*/ 4054 w 256"/>
                <a:gd name="T3" fmla="*/ 99148 h 220"/>
                <a:gd name="T4" fmla="*/ 15542 w 256"/>
                <a:gd name="T5" fmla="*/ 110013 h 220"/>
                <a:gd name="T6" fmla="*/ 45950 w 256"/>
                <a:gd name="T7" fmla="*/ 129028 h 220"/>
                <a:gd name="T8" fmla="*/ 52032 w 256"/>
                <a:gd name="T9" fmla="*/ 110013 h 220"/>
                <a:gd name="T10" fmla="*/ 75682 w 256"/>
                <a:gd name="T11" fmla="*/ 105260 h 220"/>
                <a:gd name="T12" fmla="*/ 87845 w 256"/>
                <a:gd name="T13" fmla="*/ 137177 h 220"/>
                <a:gd name="T14" fmla="*/ 102036 w 256"/>
                <a:gd name="T15" fmla="*/ 141252 h 220"/>
                <a:gd name="T16" fmla="*/ 127714 w 256"/>
                <a:gd name="T17" fmla="*/ 139215 h 220"/>
                <a:gd name="T18" fmla="*/ 135823 w 256"/>
                <a:gd name="T19" fmla="*/ 113409 h 220"/>
                <a:gd name="T20" fmla="*/ 145283 w 256"/>
                <a:gd name="T21" fmla="*/ 95752 h 220"/>
                <a:gd name="T22" fmla="*/ 138526 w 256"/>
                <a:gd name="T23" fmla="*/ 80133 h 220"/>
                <a:gd name="T24" fmla="*/ 140553 w 256"/>
                <a:gd name="T25" fmla="*/ 61798 h 220"/>
                <a:gd name="T26" fmla="*/ 155419 w 256"/>
                <a:gd name="T27" fmla="*/ 55686 h 220"/>
                <a:gd name="T28" fmla="*/ 162176 w 256"/>
                <a:gd name="T29" fmla="*/ 48216 h 220"/>
                <a:gd name="T30" fmla="*/ 156095 w 256"/>
                <a:gd name="T31" fmla="*/ 31917 h 220"/>
                <a:gd name="T32" fmla="*/ 169609 w 256"/>
                <a:gd name="T33" fmla="*/ 20373 h 220"/>
                <a:gd name="T34" fmla="*/ 170961 w 256"/>
                <a:gd name="T35" fmla="*/ 2716 h 220"/>
                <a:gd name="T36" fmla="*/ 160825 w 256"/>
                <a:gd name="T37" fmla="*/ 7470 h 220"/>
                <a:gd name="T38" fmla="*/ 154067 w 256"/>
                <a:gd name="T39" fmla="*/ 8149 h 220"/>
                <a:gd name="T40" fmla="*/ 146634 w 256"/>
                <a:gd name="T41" fmla="*/ 10186 h 220"/>
                <a:gd name="T42" fmla="*/ 144607 w 256"/>
                <a:gd name="T43" fmla="*/ 13582 h 220"/>
                <a:gd name="T44" fmla="*/ 142580 w 256"/>
                <a:gd name="T45" fmla="*/ 16977 h 220"/>
                <a:gd name="T46" fmla="*/ 145959 w 256"/>
                <a:gd name="T47" fmla="*/ 26485 h 220"/>
                <a:gd name="T48" fmla="*/ 144607 w 256"/>
                <a:gd name="T49" fmla="*/ 30559 h 220"/>
                <a:gd name="T50" fmla="*/ 141228 w 256"/>
                <a:gd name="T51" fmla="*/ 30559 h 220"/>
                <a:gd name="T52" fmla="*/ 136498 w 256"/>
                <a:gd name="T53" fmla="*/ 32597 h 220"/>
                <a:gd name="T54" fmla="*/ 133120 w 256"/>
                <a:gd name="T55" fmla="*/ 40067 h 220"/>
                <a:gd name="T56" fmla="*/ 131768 w 256"/>
                <a:gd name="T57" fmla="*/ 45499 h 220"/>
                <a:gd name="T58" fmla="*/ 125687 w 256"/>
                <a:gd name="T59" fmla="*/ 48216 h 220"/>
                <a:gd name="T60" fmla="*/ 119605 w 256"/>
                <a:gd name="T61" fmla="*/ 48895 h 220"/>
                <a:gd name="T62" fmla="*/ 116226 w 256"/>
                <a:gd name="T63" fmla="*/ 50932 h 220"/>
                <a:gd name="T64" fmla="*/ 105415 w 256"/>
                <a:gd name="T65" fmla="*/ 52969 h 220"/>
                <a:gd name="T66" fmla="*/ 99333 w 256"/>
                <a:gd name="T67" fmla="*/ 55686 h 220"/>
                <a:gd name="T68" fmla="*/ 89873 w 256"/>
                <a:gd name="T69" fmla="*/ 58402 h 220"/>
                <a:gd name="T70" fmla="*/ 86494 w 256"/>
                <a:gd name="T71" fmla="*/ 59081 h 220"/>
                <a:gd name="T72" fmla="*/ 75007 w 256"/>
                <a:gd name="T73" fmla="*/ 63156 h 220"/>
                <a:gd name="T74" fmla="*/ 68249 w 256"/>
                <a:gd name="T75" fmla="*/ 64514 h 220"/>
                <a:gd name="T76" fmla="*/ 58789 w 256"/>
                <a:gd name="T77" fmla="*/ 68589 h 220"/>
                <a:gd name="T78" fmla="*/ 51356 w 256"/>
                <a:gd name="T79" fmla="*/ 69947 h 220"/>
                <a:gd name="T80" fmla="*/ 43247 w 256"/>
                <a:gd name="T81" fmla="*/ 72663 h 220"/>
                <a:gd name="T82" fmla="*/ 25678 w 256"/>
                <a:gd name="T83" fmla="*/ 78096 h 220"/>
                <a:gd name="T84" fmla="*/ 10812 w 256"/>
                <a:gd name="T85" fmla="*/ 82171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6" h="220">
                  <a:moveTo>
                    <a:pt x="0" y="127"/>
                  </a:moveTo>
                  <a:cubicBezTo>
                    <a:pt x="1" y="127"/>
                    <a:pt x="1" y="127"/>
                    <a:pt x="1" y="127"/>
                  </a:cubicBezTo>
                  <a:cubicBezTo>
                    <a:pt x="3" y="128"/>
                    <a:pt x="5" y="129"/>
                    <a:pt x="8" y="130"/>
                  </a:cubicBezTo>
                  <a:cubicBezTo>
                    <a:pt x="9" y="132"/>
                    <a:pt x="10" y="135"/>
                    <a:pt x="9" y="136"/>
                  </a:cubicBezTo>
                  <a:cubicBezTo>
                    <a:pt x="7" y="137"/>
                    <a:pt x="4" y="138"/>
                    <a:pt x="5" y="140"/>
                  </a:cubicBezTo>
                  <a:cubicBezTo>
                    <a:pt x="6" y="142"/>
                    <a:pt x="6" y="144"/>
                    <a:pt x="6" y="146"/>
                  </a:cubicBezTo>
                  <a:cubicBezTo>
                    <a:pt x="6" y="149"/>
                    <a:pt x="7" y="151"/>
                    <a:pt x="9" y="152"/>
                  </a:cubicBezTo>
                  <a:cubicBezTo>
                    <a:pt x="10" y="154"/>
                    <a:pt x="10" y="156"/>
                    <a:pt x="11" y="157"/>
                  </a:cubicBezTo>
                  <a:lnTo>
                    <a:pt x="23" y="162"/>
                  </a:lnTo>
                  <a:lnTo>
                    <a:pt x="24" y="167"/>
                  </a:lnTo>
                  <a:lnTo>
                    <a:pt x="30" y="173"/>
                  </a:lnTo>
                  <a:lnTo>
                    <a:pt x="68" y="190"/>
                  </a:lnTo>
                  <a:lnTo>
                    <a:pt x="75" y="175"/>
                  </a:lnTo>
                  <a:lnTo>
                    <a:pt x="81" y="172"/>
                  </a:lnTo>
                  <a:lnTo>
                    <a:pt x="77" y="162"/>
                  </a:lnTo>
                  <a:lnTo>
                    <a:pt x="92" y="157"/>
                  </a:lnTo>
                  <a:lnTo>
                    <a:pt x="98" y="146"/>
                  </a:lnTo>
                  <a:lnTo>
                    <a:pt x="112" y="155"/>
                  </a:lnTo>
                  <a:lnTo>
                    <a:pt x="113" y="176"/>
                  </a:lnTo>
                  <a:lnTo>
                    <a:pt x="123" y="206"/>
                  </a:lnTo>
                  <a:lnTo>
                    <a:pt x="130" y="202"/>
                  </a:lnTo>
                  <a:lnTo>
                    <a:pt x="137" y="202"/>
                  </a:lnTo>
                  <a:lnTo>
                    <a:pt x="138" y="210"/>
                  </a:lnTo>
                  <a:lnTo>
                    <a:pt x="151" y="208"/>
                  </a:lnTo>
                  <a:lnTo>
                    <a:pt x="167" y="220"/>
                  </a:lnTo>
                  <a:lnTo>
                    <a:pt x="173" y="212"/>
                  </a:lnTo>
                  <a:lnTo>
                    <a:pt x="189" y="205"/>
                  </a:lnTo>
                  <a:lnTo>
                    <a:pt x="185" y="179"/>
                  </a:lnTo>
                  <a:lnTo>
                    <a:pt x="201" y="172"/>
                  </a:lnTo>
                  <a:lnTo>
                    <a:pt x="201" y="167"/>
                  </a:lnTo>
                  <a:lnTo>
                    <a:pt x="210" y="168"/>
                  </a:lnTo>
                  <a:lnTo>
                    <a:pt x="221" y="142"/>
                  </a:lnTo>
                  <a:cubicBezTo>
                    <a:pt x="219" y="142"/>
                    <a:pt x="217" y="141"/>
                    <a:pt x="215" y="141"/>
                  </a:cubicBezTo>
                  <a:cubicBezTo>
                    <a:pt x="213" y="139"/>
                    <a:pt x="211" y="138"/>
                    <a:pt x="212" y="134"/>
                  </a:cubicBezTo>
                  <a:cubicBezTo>
                    <a:pt x="213" y="130"/>
                    <a:pt x="212" y="128"/>
                    <a:pt x="210" y="125"/>
                  </a:cubicBezTo>
                  <a:cubicBezTo>
                    <a:pt x="208" y="123"/>
                    <a:pt x="206" y="121"/>
                    <a:pt x="205" y="118"/>
                  </a:cubicBezTo>
                  <a:cubicBezTo>
                    <a:pt x="201" y="118"/>
                    <a:pt x="201" y="117"/>
                    <a:pt x="202" y="115"/>
                  </a:cubicBezTo>
                  <a:cubicBezTo>
                    <a:pt x="203" y="113"/>
                    <a:pt x="205" y="111"/>
                    <a:pt x="205" y="109"/>
                  </a:cubicBezTo>
                  <a:cubicBezTo>
                    <a:pt x="206" y="103"/>
                    <a:pt x="203" y="96"/>
                    <a:pt x="208" y="91"/>
                  </a:cubicBezTo>
                  <a:cubicBezTo>
                    <a:pt x="208" y="89"/>
                    <a:pt x="207" y="85"/>
                    <a:pt x="207" y="82"/>
                  </a:cubicBezTo>
                  <a:cubicBezTo>
                    <a:pt x="206" y="79"/>
                    <a:pt x="207" y="77"/>
                    <a:pt x="213" y="78"/>
                  </a:cubicBezTo>
                  <a:lnTo>
                    <a:pt x="230" y="82"/>
                  </a:lnTo>
                  <a:cubicBezTo>
                    <a:pt x="233" y="85"/>
                    <a:pt x="235" y="85"/>
                    <a:pt x="238" y="84"/>
                  </a:cubicBezTo>
                  <a:cubicBezTo>
                    <a:pt x="241" y="83"/>
                    <a:pt x="244" y="81"/>
                    <a:pt x="246" y="78"/>
                  </a:cubicBezTo>
                  <a:cubicBezTo>
                    <a:pt x="244" y="76"/>
                    <a:pt x="241" y="74"/>
                    <a:pt x="240" y="71"/>
                  </a:cubicBezTo>
                  <a:cubicBezTo>
                    <a:pt x="238" y="69"/>
                    <a:pt x="237" y="66"/>
                    <a:pt x="238" y="62"/>
                  </a:cubicBezTo>
                  <a:cubicBezTo>
                    <a:pt x="236" y="60"/>
                    <a:pt x="234" y="58"/>
                    <a:pt x="232" y="56"/>
                  </a:cubicBezTo>
                  <a:cubicBezTo>
                    <a:pt x="231" y="53"/>
                    <a:pt x="230" y="51"/>
                    <a:pt x="231" y="47"/>
                  </a:cubicBezTo>
                  <a:cubicBezTo>
                    <a:pt x="230" y="43"/>
                    <a:pt x="231" y="40"/>
                    <a:pt x="234" y="38"/>
                  </a:cubicBezTo>
                  <a:cubicBezTo>
                    <a:pt x="237" y="36"/>
                    <a:pt x="241" y="34"/>
                    <a:pt x="245" y="34"/>
                  </a:cubicBezTo>
                  <a:cubicBezTo>
                    <a:pt x="249" y="35"/>
                    <a:pt x="250" y="33"/>
                    <a:pt x="251" y="30"/>
                  </a:cubicBezTo>
                  <a:cubicBezTo>
                    <a:pt x="252" y="27"/>
                    <a:pt x="251" y="23"/>
                    <a:pt x="251" y="21"/>
                  </a:cubicBezTo>
                  <a:cubicBezTo>
                    <a:pt x="250" y="18"/>
                    <a:pt x="251" y="14"/>
                    <a:pt x="253" y="12"/>
                  </a:cubicBezTo>
                  <a:cubicBezTo>
                    <a:pt x="255" y="9"/>
                    <a:pt x="256" y="7"/>
                    <a:pt x="253" y="4"/>
                  </a:cubicBezTo>
                  <a:cubicBezTo>
                    <a:pt x="248" y="3"/>
                    <a:pt x="243" y="1"/>
                    <a:pt x="238" y="0"/>
                  </a:cubicBezTo>
                  <a:lnTo>
                    <a:pt x="238" y="2"/>
                  </a:lnTo>
                  <a:lnTo>
                    <a:pt x="238" y="11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28" y="12"/>
                  </a:lnTo>
                  <a:lnTo>
                    <a:pt x="224" y="12"/>
                  </a:lnTo>
                  <a:lnTo>
                    <a:pt x="220" y="12"/>
                  </a:lnTo>
                  <a:lnTo>
                    <a:pt x="217" y="15"/>
                  </a:lnTo>
                  <a:lnTo>
                    <a:pt x="216" y="16"/>
                  </a:lnTo>
                  <a:lnTo>
                    <a:pt x="214" y="19"/>
                  </a:lnTo>
                  <a:lnTo>
                    <a:pt x="214" y="20"/>
                  </a:lnTo>
                  <a:lnTo>
                    <a:pt x="212" y="23"/>
                  </a:lnTo>
                  <a:lnTo>
                    <a:pt x="211" y="24"/>
                  </a:lnTo>
                  <a:lnTo>
                    <a:pt x="211" y="25"/>
                  </a:lnTo>
                  <a:lnTo>
                    <a:pt x="211" y="27"/>
                  </a:lnTo>
                  <a:lnTo>
                    <a:pt x="214" y="36"/>
                  </a:lnTo>
                  <a:lnTo>
                    <a:pt x="216" y="39"/>
                  </a:lnTo>
                  <a:lnTo>
                    <a:pt x="217" y="45"/>
                  </a:lnTo>
                  <a:lnTo>
                    <a:pt x="215" y="45"/>
                  </a:lnTo>
                  <a:lnTo>
                    <a:pt x="214" y="45"/>
                  </a:lnTo>
                  <a:lnTo>
                    <a:pt x="212" y="45"/>
                  </a:lnTo>
                  <a:lnTo>
                    <a:pt x="211" y="45"/>
                  </a:lnTo>
                  <a:lnTo>
                    <a:pt x="209" y="45"/>
                  </a:lnTo>
                  <a:lnTo>
                    <a:pt x="206" y="45"/>
                  </a:lnTo>
                  <a:lnTo>
                    <a:pt x="205" y="46"/>
                  </a:lnTo>
                  <a:lnTo>
                    <a:pt x="202" y="48"/>
                  </a:lnTo>
                  <a:lnTo>
                    <a:pt x="199" y="51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5" y="66"/>
                  </a:lnTo>
                  <a:lnTo>
                    <a:pt x="195" y="67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6" y="71"/>
                  </a:lnTo>
                  <a:lnTo>
                    <a:pt x="182" y="71"/>
                  </a:lnTo>
                  <a:lnTo>
                    <a:pt x="181" y="72"/>
                  </a:lnTo>
                  <a:lnTo>
                    <a:pt x="177" y="72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2" y="75"/>
                  </a:lnTo>
                  <a:lnTo>
                    <a:pt x="164" y="77"/>
                  </a:lnTo>
                  <a:lnTo>
                    <a:pt x="160" y="77"/>
                  </a:lnTo>
                  <a:lnTo>
                    <a:pt x="156" y="78"/>
                  </a:lnTo>
                  <a:lnTo>
                    <a:pt x="154" y="80"/>
                  </a:lnTo>
                  <a:lnTo>
                    <a:pt x="152" y="81"/>
                  </a:lnTo>
                  <a:lnTo>
                    <a:pt x="147" y="82"/>
                  </a:lnTo>
                  <a:lnTo>
                    <a:pt x="146" y="82"/>
                  </a:lnTo>
                  <a:lnTo>
                    <a:pt x="138" y="85"/>
                  </a:lnTo>
                  <a:lnTo>
                    <a:pt x="133" y="86"/>
                  </a:lnTo>
                  <a:lnTo>
                    <a:pt x="132" y="86"/>
                  </a:lnTo>
                  <a:lnTo>
                    <a:pt x="130" y="86"/>
                  </a:lnTo>
                  <a:lnTo>
                    <a:pt x="128" y="87"/>
                  </a:lnTo>
                  <a:lnTo>
                    <a:pt x="113" y="91"/>
                  </a:lnTo>
                  <a:lnTo>
                    <a:pt x="112" y="93"/>
                  </a:lnTo>
                  <a:lnTo>
                    <a:pt x="111" y="93"/>
                  </a:lnTo>
                  <a:lnTo>
                    <a:pt x="109" y="93"/>
                  </a:lnTo>
                  <a:lnTo>
                    <a:pt x="105" y="94"/>
                  </a:lnTo>
                  <a:lnTo>
                    <a:pt x="101" y="95"/>
                  </a:lnTo>
                  <a:lnTo>
                    <a:pt x="101" y="97"/>
                  </a:lnTo>
                  <a:lnTo>
                    <a:pt x="94" y="98"/>
                  </a:lnTo>
                  <a:lnTo>
                    <a:pt x="87" y="101"/>
                  </a:lnTo>
                  <a:lnTo>
                    <a:pt x="84" y="102"/>
                  </a:lnTo>
                  <a:lnTo>
                    <a:pt x="77" y="103"/>
                  </a:lnTo>
                  <a:lnTo>
                    <a:pt x="76" y="103"/>
                  </a:lnTo>
                  <a:lnTo>
                    <a:pt x="73" y="105"/>
                  </a:lnTo>
                  <a:lnTo>
                    <a:pt x="68" y="106"/>
                  </a:lnTo>
                  <a:lnTo>
                    <a:pt x="64" y="107"/>
                  </a:lnTo>
                  <a:lnTo>
                    <a:pt x="46" y="112"/>
                  </a:lnTo>
                  <a:lnTo>
                    <a:pt x="44" y="112"/>
                  </a:lnTo>
                  <a:lnTo>
                    <a:pt x="38" y="115"/>
                  </a:lnTo>
                  <a:lnTo>
                    <a:pt x="30" y="118"/>
                  </a:lnTo>
                  <a:lnTo>
                    <a:pt x="25" y="119"/>
                  </a:lnTo>
                  <a:lnTo>
                    <a:pt x="16" y="121"/>
                  </a:lnTo>
                  <a:lnTo>
                    <a:pt x="0" y="127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7" name="MA-04"/>
            <p:cNvSpPr>
              <a:spLocks/>
            </p:cNvSpPr>
            <p:nvPr/>
          </p:nvSpPr>
          <p:spPr bwMode="auto">
            <a:xfrm>
              <a:off x="7151122" y="3409532"/>
              <a:ext cx="123141" cy="86916"/>
            </a:xfrm>
            <a:custGeom>
              <a:avLst/>
              <a:gdLst>
                <a:gd name="T0" fmla="*/ 155513 w 227"/>
                <a:gd name="T1" fmla="*/ 143529 h 229"/>
                <a:gd name="T2" fmla="*/ 166491 w 227"/>
                <a:gd name="T3" fmla="*/ 140267 h 229"/>
                <a:gd name="T4" fmla="*/ 180212 w 227"/>
                <a:gd name="T5" fmla="*/ 126567 h 229"/>
                <a:gd name="T6" fmla="*/ 195764 w 227"/>
                <a:gd name="T7" fmla="*/ 125262 h 229"/>
                <a:gd name="T8" fmla="*/ 203082 w 227"/>
                <a:gd name="T9" fmla="*/ 112214 h 229"/>
                <a:gd name="T10" fmla="*/ 199423 w 227"/>
                <a:gd name="T11" fmla="*/ 98513 h 229"/>
                <a:gd name="T12" fmla="*/ 171979 w 227"/>
                <a:gd name="T13" fmla="*/ 89380 h 229"/>
                <a:gd name="T14" fmla="*/ 158258 w 227"/>
                <a:gd name="T15" fmla="*/ 85465 h 229"/>
                <a:gd name="T16" fmla="*/ 146365 w 227"/>
                <a:gd name="T17" fmla="*/ 84813 h 229"/>
                <a:gd name="T18" fmla="*/ 126240 w 227"/>
                <a:gd name="T19" fmla="*/ 78289 h 229"/>
                <a:gd name="T20" fmla="*/ 118007 w 227"/>
                <a:gd name="T21" fmla="*/ 52845 h 229"/>
                <a:gd name="T22" fmla="*/ 107030 w 227"/>
                <a:gd name="T23" fmla="*/ 46321 h 229"/>
                <a:gd name="T24" fmla="*/ 94223 w 227"/>
                <a:gd name="T25" fmla="*/ 43711 h 229"/>
                <a:gd name="T26" fmla="*/ 83245 w 227"/>
                <a:gd name="T27" fmla="*/ 24139 h 229"/>
                <a:gd name="T28" fmla="*/ 91478 w 227"/>
                <a:gd name="T29" fmla="*/ 14353 h 229"/>
                <a:gd name="T30" fmla="*/ 98797 w 227"/>
                <a:gd name="T31" fmla="*/ 10438 h 229"/>
                <a:gd name="T32" fmla="*/ 100626 w 227"/>
                <a:gd name="T33" fmla="*/ 1957 h 229"/>
                <a:gd name="T34" fmla="*/ 92393 w 227"/>
                <a:gd name="T35" fmla="*/ 5219 h 229"/>
                <a:gd name="T36" fmla="*/ 79586 w 227"/>
                <a:gd name="T37" fmla="*/ 1957 h 229"/>
                <a:gd name="T38" fmla="*/ 53972 w 227"/>
                <a:gd name="T39" fmla="*/ 19572 h 229"/>
                <a:gd name="T40" fmla="*/ 61291 w 227"/>
                <a:gd name="T41" fmla="*/ 42406 h 229"/>
                <a:gd name="T42" fmla="*/ 49398 w 227"/>
                <a:gd name="T43" fmla="*/ 50888 h 229"/>
                <a:gd name="T44" fmla="*/ 39336 w 227"/>
                <a:gd name="T45" fmla="*/ 58717 h 229"/>
                <a:gd name="T46" fmla="*/ 28358 w 227"/>
                <a:gd name="T47" fmla="*/ 58717 h 229"/>
                <a:gd name="T48" fmla="*/ 32017 w 227"/>
                <a:gd name="T49" fmla="*/ 46321 h 229"/>
                <a:gd name="T50" fmla="*/ 11892 w 227"/>
                <a:gd name="T51" fmla="*/ 42406 h 229"/>
                <a:gd name="T52" fmla="*/ 915 w 227"/>
                <a:gd name="T53" fmla="*/ 47626 h 229"/>
                <a:gd name="T54" fmla="*/ 18296 w 227"/>
                <a:gd name="T55" fmla="*/ 69155 h 229"/>
                <a:gd name="T56" fmla="*/ 35677 w 227"/>
                <a:gd name="T57" fmla="*/ 75027 h 229"/>
                <a:gd name="T58" fmla="*/ 54887 w 227"/>
                <a:gd name="T59" fmla="*/ 85465 h 229"/>
                <a:gd name="T60" fmla="*/ 64035 w 227"/>
                <a:gd name="T61" fmla="*/ 89380 h 229"/>
                <a:gd name="T62" fmla="*/ 75927 w 227"/>
                <a:gd name="T63" fmla="*/ 91989 h 229"/>
                <a:gd name="T64" fmla="*/ 79586 w 227"/>
                <a:gd name="T65" fmla="*/ 101123 h 229"/>
                <a:gd name="T66" fmla="*/ 83245 w 227"/>
                <a:gd name="T67" fmla="*/ 107647 h 229"/>
                <a:gd name="T68" fmla="*/ 85075 w 227"/>
                <a:gd name="T69" fmla="*/ 112214 h 229"/>
                <a:gd name="T70" fmla="*/ 87819 w 227"/>
                <a:gd name="T71" fmla="*/ 112866 h 229"/>
                <a:gd name="T72" fmla="*/ 89649 w 227"/>
                <a:gd name="T73" fmla="*/ 112214 h 229"/>
                <a:gd name="T74" fmla="*/ 95138 w 227"/>
                <a:gd name="T75" fmla="*/ 110257 h 229"/>
                <a:gd name="T76" fmla="*/ 96052 w 227"/>
                <a:gd name="T77" fmla="*/ 114823 h 229"/>
                <a:gd name="T78" fmla="*/ 99711 w 227"/>
                <a:gd name="T79" fmla="*/ 117433 h 229"/>
                <a:gd name="T80" fmla="*/ 99711 w 227"/>
                <a:gd name="T81" fmla="*/ 122652 h 229"/>
                <a:gd name="T82" fmla="*/ 103371 w 227"/>
                <a:gd name="T83" fmla="*/ 123957 h 229"/>
                <a:gd name="T84" fmla="*/ 100626 w 227"/>
                <a:gd name="T85" fmla="*/ 126567 h 229"/>
                <a:gd name="T86" fmla="*/ 104285 w 227"/>
                <a:gd name="T87" fmla="*/ 131134 h 229"/>
                <a:gd name="T88" fmla="*/ 106115 w 227"/>
                <a:gd name="T89" fmla="*/ 132438 h 229"/>
                <a:gd name="T90" fmla="*/ 109774 w 227"/>
                <a:gd name="T91" fmla="*/ 133091 h 229"/>
                <a:gd name="T92" fmla="*/ 110689 w 227"/>
                <a:gd name="T93" fmla="*/ 135700 h 229"/>
                <a:gd name="T94" fmla="*/ 120752 w 227"/>
                <a:gd name="T95" fmla="*/ 137005 h 229"/>
                <a:gd name="T96" fmla="*/ 130814 w 227"/>
                <a:gd name="T97" fmla="*/ 138963 h 229"/>
                <a:gd name="T98" fmla="*/ 134473 w 227"/>
                <a:gd name="T99" fmla="*/ 140920 h 229"/>
                <a:gd name="T100" fmla="*/ 141792 w 227"/>
                <a:gd name="T101" fmla="*/ 145487 h 2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7" h="229">
                  <a:moveTo>
                    <a:pt x="164" y="229"/>
                  </a:moveTo>
                  <a:cubicBezTo>
                    <a:pt x="165" y="228"/>
                    <a:pt x="166" y="226"/>
                    <a:pt x="167" y="224"/>
                  </a:cubicBezTo>
                  <a:cubicBezTo>
                    <a:pt x="168" y="222"/>
                    <a:pt x="169" y="221"/>
                    <a:pt x="170" y="220"/>
                  </a:cubicBezTo>
                  <a:cubicBezTo>
                    <a:pt x="171" y="219"/>
                    <a:pt x="173" y="219"/>
                    <a:pt x="175" y="220"/>
                  </a:cubicBezTo>
                  <a:cubicBezTo>
                    <a:pt x="177" y="221"/>
                    <a:pt x="179" y="221"/>
                    <a:pt x="180" y="220"/>
                  </a:cubicBezTo>
                  <a:cubicBezTo>
                    <a:pt x="181" y="219"/>
                    <a:pt x="182" y="217"/>
                    <a:pt x="182" y="215"/>
                  </a:cubicBezTo>
                  <a:cubicBezTo>
                    <a:pt x="183" y="211"/>
                    <a:pt x="184" y="206"/>
                    <a:pt x="187" y="204"/>
                  </a:cubicBezTo>
                  <a:cubicBezTo>
                    <a:pt x="186" y="200"/>
                    <a:pt x="187" y="198"/>
                    <a:pt x="189" y="196"/>
                  </a:cubicBezTo>
                  <a:cubicBezTo>
                    <a:pt x="191" y="194"/>
                    <a:pt x="194" y="193"/>
                    <a:pt x="197" y="194"/>
                  </a:cubicBezTo>
                  <a:cubicBezTo>
                    <a:pt x="201" y="192"/>
                    <a:pt x="203" y="194"/>
                    <a:pt x="205" y="196"/>
                  </a:cubicBezTo>
                  <a:cubicBezTo>
                    <a:pt x="206" y="198"/>
                    <a:pt x="207" y="201"/>
                    <a:pt x="209" y="203"/>
                  </a:cubicBezTo>
                  <a:cubicBezTo>
                    <a:pt x="209" y="198"/>
                    <a:pt x="212" y="195"/>
                    <a:pt x="214" y="192"/>
                  </a:cubicBezTo>
                  <a:cubicBezTo>
                    <a:pt x="217" y="189"/>
                    <a:pt x="221" y="187"/>
                    <a:pt x="223" y="184"/>
                  </a:cubicBezTo>
                  <a:cubicBezTo>
                    <a:pt x="227" y="182"/>
                    <a:pt x="227" y="180"/>
                    <a:pt x="227" y="178"/>
                  </a:cubicBezTo>
                  <a:cubicBezTo>
                    <a:pt x="226" y="176"/>
                    <a:pt x="225" y="174"/>
                    <a:pt x="222" y="172"/>
                  </a:cubicBezTo>
                  <a:cubicBezTo>
                    <a:pt x="222" y="170"/>
                    <a:pt x="224" y="168"/>
                    <a:pt x="225" y="166"/>
                  </a:cubicBezTo>
                  <a:cubicBezTo>
                    <a:pt x="226" y="164"/>
                    <a:pt x="227" y="162"/>
                    <a:pt x="224" y="160"/>
                  </a:cubicBezTo>
                  <a:cubicBezTo>
                    <a:pt x="224" y="155"/>
                    <a:pt x="221" y="153"/>
                    <a:pt x="218" y="151"/>
                  </a:cubicBezTo>
                  <a:cubicBezTo>
                    <a:pt x="215" y="148"/>
                    <a:pt x="212" y="146"/>
                    <a:pt x="211" y="142"/>
                  </a:cubicBezTo>
                  <a:cubicBezTo>
                    <a:pt x="204" y="140"/>
                    <a:pt x="196" y="139"/>
                    <a:pt x="189" y="135"/>
                  </a:cubicBezTo>
                  <a:cubicBezTo>
                    <a:pt x="188" y="136"/>
                    <a:pt x="188" y="136"/>
                    <a:pt x="188" y="137"/>
                  </a:cubicBezTo>
                  <a:cubicBezTo>
                    <a:pt x="186" y="138"/>
                    <a:pt x="185" y="141"/>
                    <a:pt x="184" y="139"/>
                  </a:cubicBezTo>
                  <a:cubicBezTo>
                    <a:pt x="183" y="137"/>
                    <a:pt x="182" y="135"/>
                    <a:pt x="179" y="134"/>
                  </a:cubicBezTo>
                  <a:cubicBezTo>
                    <a:pt x="177" y="134"/>
                    <a:pt x="175" y="133"/>
                    <a:pt x="173" y="131"/>
                  </a:cubicBezTo>
                  <a:cubicBezTo>
                    <a:pt x="172" y="130"/>
                    <a:pt x="169" y="129"/>
                    <a:pt x="168" y="131"/>
                  </a:cubicBezTo>
                  <a:cubicBezTo>
                    <a:pt x="167" y="133"/>
                    <a:pt x="166" y="136"/>
                    <a:pt x="164" y="136"/>
                  </a:cubicBezTo>
                  <a:cubicBezTo>
                    <a:pt x="161" y="136"/>
                    <a:pt x="160" y="132"/>
                    <a:pt x="160" y="130"/>
                  </a:cubicBezTo>
                  <a:cubicBezTo>
                    <a:pt x="159" y="128"/>
                    <a:pt x="159" y="125"/>
                    <a:pt x="157" y="123"/>
                  </a:cubicBezTo>
                  <a:cubicBezTo>
                    <a:pt x="157" y="122"/>
                    <a:pt x="153" y="119"/>
                    <a:pt x="156" y="118"/>
                  </a:cubicBezTo>
                  <a:lnTo>
                    <a:pt x="138" y="120"/>
                  </a:lnTo>
                  <a:lnTo>
                    <a:pt x="127" y="102"/>
                  </a:lnTo>
                  <a:lnTo>
                    <a:pt x="134" y="95"/>
                  </a:lnTo>
                  <a:cubicBezTo>
                    <a:pt x="132" y="91"/>
                    <a:pt x="131" y="86"/>
                    <a:pt x="129" y="81"/>
                  </a:cubicBezTo>
                  <a:cubicBezTo>
                    <a:pt x="129" y="79"/>
                    <a:pt x="128" y="77"/>
                    <a:pt x="127" y="76"/>
                  </a:cubicBezTo>
                  <a:cubicBezTo>
                    <a:pt x="126" y="74"/>
                    <a:pt x="125" y="73"/>
                    <a:pt x="122" y="73"/>
                  </a:cubicBezTo>
                  <a:cubicBezTo>
                    <a:pt x="120" y="74"/>
                    <a:pt x="118" y="72"/>
                    <a:pt x="117" y="71"/>
                  </a:cubicBezTo>
                  <a:cubicBezTo>
                    <a:pt x="115" y="69"/>
                    <a:pt x="114" y="68"/>
                    <a:pt x="113" y="70"/>
                  </a:cubicBezTo>
                  <a:cubicBezTo>
                    <a:pt x="111" y="74"/>
                    <a:pt x="110" y="73"/>
                    <a:pt x="109" y="71"/>
                  </a:cubicBezTo>
                  <a:cubicBezTo>
                    <a:pt x="107" y="70"/>
                    <a:pt x="105" y="67"/>
                    <a:pt x="103" y="67"/>
                  </a:cubicBezTo>
                  <a:cubicBezTo>
                    <a:pt x="99" y="67"/>
                    <a:pt x="95" y="64"/>
                    <a:pt x="92" y="61"/>
                  </a:cubicBezTo>
                  <a:cubicBezTo>
                    <a:pt x="90" y="58"/>
                    <a:pt x="91" y="53"/>
                    <a:pt x="90" y="49"/>
                  </a:cubicBezTo>
                  <a:cubicBezTo>
                    <a:pt x="91" y="45"/>
                    <a:pt x="89" y="41"/>
                    <a:pt x="91" y="37"/>
                  </a:cubicBezTo>
                  <a:cubicBezTo>
                    <a:pt x="94" y="37"/>
                    <a:pt x="96" y="35"/>
                    <a:pt x="96" y="33"/>
                  </a:cubicBezTo>
                  <a:cubicBezTo>
                    <a:pt x="97" y="31"/>
                    <a:pt x="96" y="29"/>
                    <a:pt x="96" y="27"/>
                  </a:cubicBezTo>
                  <a:cubicBezTo>
                    <a:pt x="98" y="26"/>
                    <a:pt x="98" y="24"/>
                    <a:pt x="100" y="22"/>
                  </a:cubicBezTo>
                  <a:cubicBezTo>
                    <a:pt x="101" y="20"/>
                    <a:pt x="102" y="19"/>
                    <a:pt x="104" y="21"/>
                  </a:cubicBezTo>
                  <a:cubicBezTo>
                    <a:pt x="106" y="22"/>
                    <a:pt x="107" y="22"/>
                    <a:pt x="108" y="20"/>
                  </a:cubicBezTo>
                  <a:cubicBezTo>
                    <a:pt x="108" y="19"/>
                    <a:pt x="108" y="17"/>
                    <a:pt x="108" y="16"/>
                  </a:cubicBezTo>
                  <a:cubicBezTo>
                    <a:pt x="109" y="14"/>
                    <a:pt x="109" y="12"/>
                    <a:pt x="109" y="10"/>
                  </a:cubicBezTo>
                  <a:cubicBezTo>
                    <a:pt x="109" y="8"/>
                    <a:pt x="110" y="6"/>
                    <a:pt x="110" y="3"/>
                  </a:cubicBezTo>
                  <a:cubicBezTo>
                    <a:pt x="110" y="1"/>
                    <a:pt x="109" y="0"/>
                    <a:pt x="108" y="0"/>
                  </a:cubicBezTo>
                  <a:cubicBezTo>
                    <a:pt x="107" y="0"/>
                    <a:pt x="106" y="0"/>
                    <a:pt x="105" y="2"/>
                  </a:cubicBezTo>
                  <a:cubicBezTo>
                    <a:pt x="103" y="3"/>
                    <a:pt x="102" y="6"/>
                    <a:pt x="101" y="8"/>
                  </a:cubicBezTo>
                  <a:cubicBezTo>
                    <a:pt x="99" y="10"/>
                    <a:pt x="98" y="11"/>
                    <a:pt x="95" y="9"/>
                  </a:cubicBezTo>
                  <a:cubicBezTo>
                    <a:pt x="94" y="7"/>
                    <a:pt x="94" y="5"/>
                    <a:pt x="94" y="3"/>
                  </a:cubicBezTo>
                  <a:cubicBezTo>
                    <a:pt x="92" y="3"/>
                    <a:pt x="89" y="3"/>
                    <a:pt x="87" y="3"/>
                  </a:cubicBezTo>
                  <a:cubicBezTo>
                    <a:pt x="83" y="2"/>
                    <a:pt x="78" y="3"/>
                    <a:pt x="75" y="6"/>
                  </a:cubicBezTo>
                  <a:cubicBezTo>
                    <a:pt x="72" y="11"/>
                    <a:pt x="75" y="17"/>
                    <a:pt x="71" y="21"/>
                  </a:cubicBezTo>
                  <a:lnTo>
                    <a:pt x="59" y="30"/>
                  </a:lnTo>
                  <a:lnTo>
                    <a:pt x="74" y="49"/>
                  </a:lnTo>
                  <a:lnTo>
                    <a:pt x="66" y="51"/>
                  </a:lnTo>
                  <a:cubicBezTo>
                    <a:pt x="67" y="56"/>
                    <a:pt x="68" y="60"/>
                    <a:pt x="67" y="65"/>
                  </a:cubicBezTo>
                  <a:cubicBezTo>
                    <a:pt x="69" y="68"/>
                    <a:pt x="68" y="69"/>
                    <a:pt x="66" y="70"/>
                  </a:cubicBezTo>
                  <a:cubicBezTo>
                    <a:pt x="65" y="71"/>
                    <a:pt x="62" y="72"/>
                    <a:pt x="61" y="74"/>
                  </a:cubicBezTo>
                  <a:cubicBezTo>
                    <a:pt x="59" y="75"/>
                    <a:pt x="56" y="76"/>
                    <a:pt x="54" y="78"/>
                  </a:cubicBezTo>
                  <a:cubicBezTo>
                    <a:pt x="52" y="80"/>
                    <a:pt x="51" y="82"/>
                    <a:pt x="53" y="85"/>
                  </a:cubicBezTo>
                  <a:cubicBezTo>
                    <a:pt x="53" y="87"/>
                    <a:pt x="50" y="86"/>
                    <a:pt x="48" y="86"/>
                  </a:cubicBezTo>
                  <a:cubicBezTo>
                    <a:pt x="45" y="87"/>
                    <a:pt x="42" y="87"/>
                    <a:pt x="43" y="90"/>
                  </a:cubicBezTo>
                  <a:cubicBezTo>
                    <a:pt x="43" y="92"/>
                    <a:pt x="42" y="94"/>
                    <a:pt x="41" y="95"/>
                  </a:cubicBezTo>
                  <a:cubicBezTo>
                    <a:pt x="41" y="96"/>
                    <a:pt x="39" y="96"/>
                    <a:pt x="37" y="95"/>
                  </a:cubicBezTo>
                  <a:cubicBezTo>
                    <a:pt x="34" y="94"/>
                    <a:pt x="32" y="92"/>
                    <a:pt x="31" y="90"/>
                  </a:cubicBezTo>
                  <a:cubicBezTo>
                    <a:pt x="30" y="87"/>
                    <a:pt x="31" y="84"/>
                    <a:pt x="32" y="82"/>
                  </a:cubicBezTo>
                  <a:cubicBezTo>
                    <a:pt x="34" y="81"/>
                    <a:pt x="36" y="78"/>
                    <a:pt x="37" y="76"/>
                  </a:cubicBezTo>
                  <a:cubicBezTo>
                    <a:pt x="38" y="74"/>
                    <a:pt x="38" y="72"/>
                    <a:pt x="35" y="71"/>
                  </a:cubicBezTo>
                  <a:cubicBezTo>
                    <a:pt x="29" y="72"/>
                    <a:pt x="25" y="65"/>
                    <a:pt x="19" y="67"/>
                  </a:cubicBezTo>
                  <a:cubicBezTo>
                    <a:pt x="18" y="67"/>
                    <a:pt x="16" y="65"/>
                    <a:pt x="15" y="64"/>
                  </a:cubicBezTo>
                  <a:cubicBezTo>
                    <a:pt x="14" y="63"/>
                    <a:pt x="13" y="63"/>
                    <a:pt x="13" y="65"/>
                  </a:cubicBezTo>
                  <a:cubicBezTo>
                    <a:pt x="12" y="68"/>
                    <a:pt x="9" y="68"/>
                    <a:pt x="6" y="69"/>
                  </a:cubicBezTo>
                  <a:cubicBezTo>
                    <a:pt x="4" y="69"/>
                    <a:pt x="1" y="69"/>
                    <a:pt x="1" y="73"/>
                  </a:cubicBezTo>
                  <a:cubicBezTo>
                    <a:pt x="0" y="77"/>
                    <a:pt x="1" y="83"/>
                    <a:pt x="3" y="86"/>
                  </a:cubicBezTo>
                  <a:cubicBezTo>
                    <a:pt x="7" y="90"/>
                    <a:pt x="14" y="88"/>
                    <a:pt x="18" y="92"/>
                  </a:cubicBezTo>
                  <a:cubicBezTo>
                    <a:pt x="21" y="96"/>
                    <a:pt x="19" y="101"/>
                    <a:pt x="20" y="106"/>
                  </a:cubicBezTo>
                  <a:cubicBezTo>
                    <a:pt x="23" y="110"/>
                    <a:pt x="28" y="111"/>
                    <a:pt x="31" y="115"/>
                  </a:cubicBezTo>
                  <a:cubicBezTo>
                    <a:pt x="32" y="117"/>
                    <a:pt x="34" y="119"/>
                    <a:pt x="36" y="119"/>
                  </a:cubicBezTo>
                  <a:cubicBezTo>
                    <a:pt x="38" y="119"/>
                    <a:pt x="39" y="118"/>
                    <a:pt x="39" y="115"/>
                  </a:cubicBezTo>
                  <a:cubicBezTo>
                    <a:pt x="43" y="114"/>
                    <a:pt x="43" y="122"/>
                    <a:pt x="45" y="124"/>
                  </a:cubicBezTo>
                  <a:cubicBezTo>
                    <a:pt x="48" y="128"/>
                    <a:pt x="45" y="134"/>
                    <a:pt x="49" y="138"/>
                  </a:cubicBezTo>
                  <a:cubicBezTo>
                    <a:pt x="54" y="139"/>
                    <a:pt x="55" y="131"/>
                    <a:pt x="60" y="131"/>
                  </a:cubicBezTo>
                  <a:cubicBezTo>
                    <a:pt x="60" y="134"/>
                    <a:pt x="60" y="137"/>
                    <a:pt x="60" y="140"/>
                  </a:cubicBezTo>
                  <a:lnTo>
                    <a:pt x="61" y="139"/>
                  </a:lnTo>
                  <a:lnTo>
                    <a:pt x="70" y="137"/>
                  </a:lnTo>
                  <a:lnTo>
                    <a:pt x="80" y="133"/>
                  </a:lnTo>
                  <a:lnTo>
                    <a:pt x="82" y="139"/>
                  </a:lnTo>
                  <a:lnTo>
                    <a:pt x="83" y="141"/>
                  </a:lnTo>
                  <a:lnTo>
                    <a:pt x="84" y="145"/>
                  </a:lnTo>
                  <a:lnTo>
                    <a:pt x="86" y="151"/>
                  </a:lnTo>
                  <a:lnTo>
                    <a:pt x="87" y="155"/>
                  </a:lnTo>
                  <a:lnTo>
                    <a:pt x="88" y="156"/>
                  </a:lnTo>
                  <a:lnTo>
                    <a:pt x="89" y="163"/>
                  </a:lnTo>
                  <a:lnTo>
                    <a:pt x="91" y="165"/>
                  </a:lnTo>
                  <a:lnTo>
                    <a:pt x="92" y="167"/>
                  </a:lnTo>
                  <a:lnTo>
                    <a:pt x="92" y="168"/>
                  </a:lnTo>
                  <a:lnTo>
                    <a:pt x="93" y="172"/>
                  </a:lnTo>
                  <a:lnTo>
                    <a:pt x="95" y="174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3"/>
                  </a:lnTo>
                  <a:lnTo>
                    <a:pt x="98" y="173"/>
                  </a:lnTo>
                  <a:lnTo>
                    <a:pt x="98" y="172"/>
                  </a:lnTo>
                  <a:lnTo>
                    <a:pt x="101" y="172"/>
                  </a:lnTo>
                  <a:lnTo>
                    <a:pt x="102" y="170"/>
                  </a:lnTo>
                  <a:lnTo>
                    <a:pt x="104" y="169"/>
                  </a:lnTo>
                  <a:lnTo>
                    <a:pt x="105" y="170"/>
                  </a:lnTo>
                  <a:lnTo>
                    <a:pt x="105" y="172"/>
                  </a:lnTo>
                  <a:lnTo>
                    <a:pt x="105" y="176"/>
                  </a:lnTo>
                  <a:lnTo>
                    <a:pt x="106" y="177"/>
                  </a:lnTo>
                  <a:lnTo>
                    <a:pt x="108" y="178"/>
                  </a:lnTo>
                  <a:lnTo>
                    <a:pt x="109" y="180"/>
                  </a:lnTo>
                  <a:lnTo>
                    <a:pt x="109" y="181"/>
                  </a:lnTo>
                  <a:lnTo>
                    <a:pt x="109" y="184"/>
                  </a:lnTo>
                  <a:lnTo>
                    <a:pt x="109" y="188"/>
                  </a:lnTo>
                  <a:lnTo>
                    <a:pt x="110" y="188"/>
                  </a:lnTo>
                  <a:lnTo>
                    <a:pt x="110" y="189"/>
                  </a:lnTo>
                  <a:lnTo>
                    <a:pt x="113" y="190"/>
                  </a:lnTo>
                  <a:lnTo>
                    <a:pt x="112" y="192"/>
                  </a:lnTo>
                  <a:lnTo>
                    <a:pt x="112" y="193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4" y="199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6" y="202"/>
                  </a:lnTo>
                  <a:lnTo>
                    <a:pt x="116" y="203"/>
                  </a:lnTo>
                  <a:lnTo>
                    <a:pt x="117" y="203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0" y="206"/>
                  </a:lnTo>
                  <a:lnTo>
                    <a:pt x="120" y="207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30" y="210"/>
                  </a:lnTo>
                  <a:lnTo>
                    <a:pt x="132" y="210"/>
                  </a:lnTo>
                  <a:lnTo>
                    <a:pt x="134" y="210"/>
                  </a:lnTo>
                  <a:lnTo>
                    <a:pt x="140" y="211"/>
                  </a:lnTo>
                  <a:lnTo>
                    <a:pt x="143" y="213"/>
                  </a:lnTo>
                  <a:lnTo>
                    <a:pt x="144" y="213"/>
                  </a:lnTo>
                  <a:lnTo>
                    <a:pt x="145" y="215"/>
                  </a:lnTo>
                  <a:lnTo>
                    <a:pt x="147" y="216"/>
                  </a:lnTo>
                  <a:lnTo>
                    <a:pt x="149" y="219"/>
                  </a:lnTo>
                  <a:lnTo>
                    <a:pt x="153" y="221"/>
                  </a:lnTo>
                  <a:lnTo>
                    <a:pt x="155" y="223"/>
                  </a:lnTo>
                  <a:lnTo>
                    <a:pt x="161" y="228"/>
                  </a:lnTo>
                  <a:lnTo>
                    <a:pt x="164" y="229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8" name="MA-05"/>
            <p:cNvSpPr>
              <a:spLocks/>
            </p:cNvSpPr>
            <p:nvPr/>
          </p:nvSpPr>
          <p:spPr bwMode="auto">
            <a:xfrm>
              <a:off x="7158224" y="3388854"/>
              <a:ext cx="56990" cy="57944"/>
            </a:xfrm>
            <a:custGeom>
              <a:avLst/>
              <a:gdLst>
                <a:gd name="T0" fmla="*/ 83682 w 147"/>
                <a:gd name="T1" fmla="*/ 11067 h 153"/>
                <a:gd name="T2" fmla="*/ 71261 w 147"/>
                <a:gd name="T3" fmla="*/ 7812 h 153"/>
                <a:gd name="T4" fmla="*/ 62108 w 147"/>
                <a:gd name="T5" fmla="*/ 3906 h 153"/>
                <a:gd name="T6" fmla="*/ 56224 w 147"/>
                <a:gd name="T7" fmla="*/ 1302 h 153"/>
                <a:gd name="T8" fmla="*/ 54263 w 147"/>
                <a:gd name="T9" fmla="*/ 10416 h 153"/>
                <a:gd name="T10" fmla="*/ 48379 w 147"/>
                <a:gd name="T11" fmla="*/ 16926 h 153"/>
                <a:gd name="T12" fmla="*/ 40534 w 147"/>
                <a:gd name="T13" fmla="*/ 20181 h 153"/>
                <a:gd name="T14" fmla="*/ 35304 w 147"/>
                <a:gd name="T15" fmla="*/ 20832 h 153"/>
                <a:gd name="T16" fmla="*/ 22228 w 147"/>
                <a:gd name="T17" fmla="*/ 37106 h 153"/>
                <a:gd name="T18" fmla="*/ 11768 w 147"/>
                <a:gd name="T19" fmla="*/ 44918 h 153"/>
                <a:gd name="T20" fmla="*/ 3923 w 147"/>
                <a:gd name="T21" fmla="*/ 66401 h 153"/>
                <a:gd name="T22" fmla="*/ 11114 w 147"/>
                <a:gd name="T23" fmla="*/ 79420 h 153"/>
                <a:gd name="T24" fmla="*/ 15037 w 147"/>
                <a:gd name="T25" fmla="*/ 80722 h 153"/>
                <a:gd name="T26" fmla="*/ 26805 w 147"/>
                <a:gd name="T27" fmla="*/ 86581 h 153"/>
                <a:gd name="T28" fmla="*/ 22882 w 147"/>
                <a:gd name="T29" fmla="*/ 95695 h 153"/>
                <a:gd name="T30" fmla="*/ 29420 w 147"/>
                <a:gd name="T31" fmla="*/ 98950 h 153"/>
                <a:gd name="T32" fmla="*/ 33996 w 147"/>
                <a:gd name="T33" fmla="*/ 93091 h 153"/>
                <a:gd name="T34" fmla="*/ 37919 w 147"/>
                <a:gd name="T35" fmla="*/ 87883 h 153"/>
                <a:gd name="T36" fmla="*/ 45764 w 147"/>
                <a:gd name="T37" fmla="*/ 82675 h 153"/>
                <a:gd name="T38" fmla="*/ 45764 w 147"/>
                <a:gd name="T39" fmla="*/ 70307 h 153"/>
                <a:gd name="T40" fmla="*/ 41187 w 147"/>
                <a:gd name="T41" fmla="*/ 56636 h 153"/>
                <a:gd name="T42" fmla="*/ 51648 w 147"/>
                <a:gd name="T43" fmla="*/ 41012 h 153"/>
                <a:gd name="T44" fmla="*/ 64069 w 147"/>
                <a:gd name="T45" fmla="*/ 39059 h 153"/>
                <a:gd name="T46" fmla="*/ 66684 w 147"/>
                <a:gd name="T47" fmla="*/ 38408 h 153"/>
                <a:gd name="T48" fmla="*/ 73876 w 147"/>
                <a:gd name="T49" fmla="*/ 33851 h 153"/>
                <a:gd name="T50" fmla="*/ 67992 w 147"/>
                <a:gd name="T51" fmla="*/ 28643 h 153"/>
                <a:gd name="T52" fmla="*/ 64069 w 147"/>
                <a:gd name="T53" fmla="*/ 27341 h 153"/>
                <a:gd name="T54" fmla="*/ 72568 w 147"/>
                <a:gd name="T55" fmla="*/ 25388 h 153"/>
                <a:gd name="T56" fmla="*/ 81721 w 147"/>
                <a:gd name="T57" fmla="*/ 17577 h 153"/>
                <a:gd name="T58" fmla="*/ 89566 w 147"/>
                <a:gd name="T59" fmla="*/ 24087 h 153"/>
                <a:gd name="T60" fmla="*/ 96104 w 147"/>
                <a:gd name="T61" fmla="*/ 26039 h 153"/>
                <a:gd name="T62" fmla="*/ 94796 w 147"/>
                <a:gd name="T63" fmla="*/ 24738 h 153"/>
                <a:gd name="T64" fmla="*/ 93489 w 147"/>
                <a:gd name="T65" fmla="*/ 22785 h 153"/>
                <a:gd name="T66" fmla="*/ 93489 w 147"/>
                <a:gd name="T67" fmla="*/ 20832 h 153"/>
                <a:gd name="T68" fmla="*/ 91528 w 147"/>
                <a:gd name="T69" fmla="*/ 20832 h 153"/>
                <a:gd name="T70" fmla="*/ 90220 w 147"/>
                <a:gd name="T71" fmla="*/ 18228 h 153"/>
                <a:gd name="T72" fmla="*/ 88913 w 147"/>
                <a:gd name="T73" fmla="*/ 17577 h 153"/>
                <a:gd name="T74" fmla="*/ 88259 w 147"/>
                <a:gd name="T75" fmla="*/ 14973 h 153"/>
                <a:gd name="T76" fmla="*/ 88913 w 147"/>
                <a:gd name="T77" fmla="*/ 13020 h 1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7" h="153">
                  <a:moveTo>
                    <a:pt x="136" y="20"/>
                  </a:moveTo>
                  <a:cubicBezTo>
                    <a:pt x="133" y="19"/>
                    <a:pt x="131" y="17"/>
                    <a:pt x="128" y="17"/>
                  </a:cubicBezTo>
                  <a:cubicBezTo>
                    <a:pt x="124" y="17"/>
                    <a:pt x="122" y="15"/>
                    <a:pt x="119" y="14"/>
                  </a:cubicBezTo>
                  <a:cubicBezTo>
                    <a:pt x="116" y="12"/>
                    <a:pt x="113" y="11"/>
                    <a:pt x="109" y="12"/>
                  </a:cubicBezTo>
                  <a:cubicBezTo>
                    <a:pt x="108" y="10"/>
                    <a:pt x="106" y="8"/>
                    <a:pt x="103" y="7"/>
                  </a:cubicBezTo>
                  <a:cubicBezTo>
                    <a:pt x="101" y="6"/>
                    <a:pt x="98" y="5"/>
                    <a:pt x="95" y="6"/>
                  </a:cubicBezTo>
                  <a:cubicBezTo>
                    <a:pt x="92" y="7"/>
                    <a:pt x="91" y="5"/>
                    <a:pt x="91" y="3"/>
                  </a:cubicBezTo>
                  <a:cubicBezTo>
                    <a:pt x="90" y="1"/>
                    <a:pt x="89" y="0"/>
                    <a:pt x="86" y="2"/>
                  </a:cubicBezTo>
                  <a:cubicBezTo>
                    <a:pt x="82" y="2"/>
                    <a:pt x="82" y="4"/>
                    <a:pt x="82" y="7"/>
                  </a:cubicBezTo>
                  <a:cubicBezTo>
                    <a:pt x="82" y="10"/>
                    <a:pt x="84" y="13"/>
                    <a:pt x="83" y="16"/>
                  </a:cubicBezTo>
                  <a:cubicBezTo>
                    <a:pt x="81" y="17"/>
                    <a:pt x="80" y="20"/>
                    <a:pt x="79" y="22"/>
                  </a:cubicBezTo>
                  <a:cubicBezTo>
                    <a:pt x="78" y="25"/>
                    <a:pt x="77" y="27"/>
                    <a:pt x="74" y="26"/>
                  </a:cubicBezTo>
                  <a:cubicBezTo>
                    <a:pt x="70" y="28"/>
                    <a:pt x="67" y="20"/>
                    <a:pt x="64" y="23"/>
                  </a:cubicBezTo>
                  <a:cubicBezTo>
                    <a:pt x="64" y="25"/>
                    <a:pt x="63" y="29"/>
                    <a:pt x="62" y="31"/>
                  </a:cubicBezTo>
                  <a:cubicBezTo>
                    <a:pt x="61" y="34"/>
                    <a:pt x="59" y="36"/>
                    <a:pt x="56" y="33"/>
                  </a:cubicBezTo>
                  <a:cubicBezTo>
                    <a:pt x="55" y="33"/>
                    <a:pt x="55" y="32"/>
                    <a:pt x="54" y="32"/>
                  </a:cubicBezTo>
                  <a:lnTo>
                    <a:pt x="43" y="58"/>
                  </a:lnTo>
                  <a:lnTo>
                    <a:pt x="34" y="57"/>
                  </a:lnTo>
                  <a:lnTo>
                    <a:pt x="34" y="62"/>
                  </a:lnTo>
                  <a:lnTo>
                    <a:pt x="18" y="69"/>
                  </a:lnTo>
                  <a:lnTo>
                    <a:pt x="22" y="95"/>
                  </a:lnTo>
                  <a:lnTo>
                    <a:pt x="6" y="102"/>
                  </a:lnTo>
                  <a:lnTo>
                    <a:pt x="0" y="110"/>
                  </a:lnTo>
                  <a:lnTo>
                    <a:pt x="17" y="122"/>
                  </a:lnTo>
                  <a:cubicBezTo>
                    <a:pt x="17" y="120"/>
                    <a:pt x="18" y="120"/>
                    <a:pt x="19" y="121"/>
                  </a:cubicBezTo>
                  <a:cubicBezTo>
                    <a:pt x="20" y="122"/>
                    <a:pt x="22" y="124"/>
                    <a:pt x="23" y="124"/>
                  </a:cubicBezTo>
                  <a:cubicBezTo>
                    <a:pt x="29" y="122"/>
                    <a:pt x="33" y="129"/>
                    <a:pt x="39" y="128"/>
                  </a:cubicBezTo>
                  <a:cubicBezTo>
                    <a:pt x="42" y="129"/>
                    <a:pt x="42" y="131"/>
                    <a:pt x="41" y="133"/>
                  </a:cubicBezTo>
                  <a:cubicBezTo>
                    <a:pt x="40" y="135"/>
                    <a:pt x="38" y="138"/>
                    <a:pt x="36" y="139"/>
                  </a:cubicBezTo>
                  <a:cubicBezTo>
                    <a:pt x="35" y="141"/>
                    <a:pt x="34" y="144"/>
                    <a:pt x="35" y="147"/>
                  </a:cubicBezTo>
                  <a:cubicBezTo>
                    <a:pt x="36" y="149"/>
                    <a:pt x="38" y="151"/>
                    <a:pt x="41" y="152"/>
                  </a:cubicBezTo>
                  <a:cubicBezTo>
                    <a:pt x="43" y="153"/>
                    <a:pt x="45" y="153"/>
                    <a:pt x="45" y="152"/>
                  </a:cubicBezTo>
                  <a:cubicBezTo>
                    <a:pt x="46" y="151"/>
                    <a:pt x="47" y="149"/>
                    <a:pt x="47" y="147"/>
                  </a:cubicBezTo>
                  <a:cubicBezTo>
                    <a:pt x="46" y="144"/>
                    <a:pt x="49" y="144"/>
                    <a:pt x="52" y="143"/>
                  </a:cubicBezTo>
                  <a:cubicBezTo>
                    <a:pt x="54" y="143"/>
                    <a:pt x="57" y="144"/>
                    <a:pt x="57" y="142"/>
                  </a:cubicBezTo>
                  <a:cubicBezTo>
                    <a:pt x="55" y="139"/>
                    <a:pt x="56" y="137"/>
                    <a:pt x="58" y="135"/>
                  </a:cubicBezTo>
                  <a:cubicBezTo>
                    <a:pt x="60" y="133"/>
                    <a:pt x="63" y="132"/>
                    <a:pt x="65" y="131"/>
                  </a:cubicBezTo>
                  <a:cubicBezTo>
                    <a:pt x="66" y="129"/>
                    <a:pt x="69" y="128"/>
                    <a:pt x="70" y="127"/>
                  </a:cubicBezTo>
                  <a:cubicBezTo>
                    <a:pt x="72" y="126"/>
                    <a:pt x="73" y="125"/>
                    <a:pt x="71" y="122"/>
                  </a:cubicBezTo>
                  <a:cubicBezTo>
                    <a:pt x="72" y="117"/>
                    <a:pt x="71" y="113"/>
                    <a:pt x="70" y="108"/>
                  </a:cubicBezTo>
                  <a:lnTo>
                    <a:pt x="78" y="106"/>
                  </a:lnTo>
                  <a:lnTo>
                    <a:pt x="63" y="87"/>
                  </a:lnTo>
                  <a:lnTo>
                    <a:pt x="75" y="78"/>
                  </a:lnTo>
                  <a:cubicBezTo>
                    <a:pt x="79" y="74"/>
                    <a:pt x="76" y="68"/>
                    <a:pt x="79" y="63"/>
                  </a:cubicBezTo>
                  <a:cubicBezTo>
                    <a:pt x="82" y="60"/>
                    <a:pt x="87" y="59"/>
                    <a:pt x="91" y="60"/>
                  </a:cubicBezTo>
                  <a:cubicBezTo>
                    <a:pt x="93" y="60"/>
                    <a:pt x="96" y="60"/>
                    <a:pt x="98" y="60"/>
                  </a:cubicBezTo>
                  <a:cubicBezTo>
                    <a:pt x="99" y="59"/>
                    <a:pt x="100" y="59"/>
                    <a:pt x="102" y="59"/>
                  </a:cubicBezTo>
                  <a:cubicBezTo>
                    <a:pt x="105" y="57"/>
                    <a:pt x="105" y="53"/>
                    <a:pt x="108" y="52"/>
                  </a:cubicBezTo>
                  <a:cubicBezTo>
                    <a:pt x="109" y="52"/>
                    <a:pt x="111" y="52"/>
                    <a:pt x="113" y="52"/>
                  </a:cubicBezTo>
                  <a:cubicBezTo>
                    <a:pt x="114" y="51"/>
                    <a:pt x="115" y="50"/>
                    <a:pt x="113" y="49"/>
                  </a:cubicBezTo>
                  <a:cubicBezTo>
                    <a:pt x="110" y="46"/>
                    <a:pt x="107" y="46"/>
                    <a:pt x="104" y="44"/>
                  </a:cubicBezTo>
                  <a:cubicBezTo>
                    <a:pt x="103" y="44"/>
                    <a:pt x="101" y="45"/>
                    <a:pt x="99" y="45"/>
                  </a:cubicBezTo>
                  <a:cubicBezTo>
                    <a:pt x="97" y="45"/>
                    <a:pt x="96" y="45"/>
                    <a:pt x="98" y="42"/>
                  </a:cubicBezTo>
                  <a:cubicBezTo>
                    <a:pt x="99" y="40"/>
                    <a:pt x="101" y="37"/>
                    <a:pt x="104" y="37"/>
                  </a:cubicBezTo>
                  <a:cubicBezTo>
                    <a:pt x="106" y="39"/>
                    <a:pt x="108" y="42"/>
                    <a:pt x="111" y="39"/>
                  </a:cubicBezTo>
                  <a:cubicBezTo>
                    <a:pt x="114" y="37"/>
                    <a:pt x="119" y="37"/>
                    <a:pt x="118" y="32"/>
                  </a:cubicBezTo>
                  <a:cubicBezTo>
                    <a:pt x="117" y="27"/>
                    <a:pt x="122" y="26"/>
                    <a:pt x="125" y="27"/>
                  </a:cubicBezTo>
                  <a:cubicBezTo>
                    <a:pt x="128" y="28"/>
                    <a:pt x="128" y="32"/>
                    <a:pt x="132" y="32"/>
                  </a:cubicBezTo>
                  <a:cubicBezTo>
                    <a:pt x="135" y="33"/>
                    <a:pt x="138" y="34"/>
                    <a:pt x="137" y="37"/>
                  </a:cubicBezTo>
                  <a:lnTo>
                    <a:pt x="137" y="42"/>
                  </a:lnTo>
                  <a:lnTo>
                    <a:pt x="147" y="40"/>
                  </a:lnTo>
                  <a:lnTo>
                    <a:pt x="145" y="39"/>
                  </a:lnTo>
                  <a:lnTo>
                    <a:pt x="145" y="38"/>
                  </a:lnTo>
                  <a:lnTo>
                    <a:pt x="144" y="36"/>
                  </a:lnTo>
                  <a:lnTo>
                    <a:pt x="143" y="35"/>
                  </a:lnTo>
                  <a:lnTo>
                    <a:pt x="143" y="34"/>
                  </a:lnTo>
                  <a:lnTo>
                    <a:pt x="143" y="32"/>
                  </a:lnTo>
                  <a:lnTo>
                    <a:pt x="142" y="32"/>
                  </a:lnTo>
                  <a:lnTo>
                    <a:pt x="140" y="32"/>
                  </a:lnTo>
                  <a:lnTo>
                    <a:pt x="139" y="31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27"/>
                  </a:lnTo>
                  <a:lnTo>
                    <a:pt x="135" y="24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6" y="20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9" name="MA-06"/>
            <p:cNvSpPr>
              <a:spLocks/>
            </p:cNvSpPr>
            <p:nvPr/>
          </p:nvSpPr>
          <p:spPr bwMode="auto">
            <a:xfrm>
              <a:off x="7171871" y="3333109"/>
              <a:ext cx="68388" cy="69533"/>
            </a:xfrm>
            <a:custGeom>
              <a:avLst/>
              <a:gdLst>
                <a:gd name="T0" fmla="*/ 58662 w 173"/>
                <a:gd name="T1" fmla="*/ 671 h 178"/>
                <a:gd name="T2" fmla="*/ 55996 w 173"/>
                <a:gd name="T3" fmla="*/ 4029 h 178"/>
                <a:gd name="T4" fmla="*/ 44663 w 173"/>
                <a:gd name="T5" fmla="*/ 1343 h 178"/>
                <a:gd name="T6" fmla="*/ 40664 w 173"/>
                <a:gd name="T7" fmla="*/ 4029 h 178"/>
                <a:gd name="T8" fmla="*/ 35997 w 173"/>
                <a:gd name="T9" fmla="*/ 8729 h 178"/>
                <a:gd name="T10" fmla="*/ 32664 w 173"/>
                <a:gd name="T11" fmla="*/ 11415 h 178"/>
                <a:gd name="T12" fmla="*/ 26665 w 173"/>
                <a:gd name="T13" fmla="*/ 15444 h 178"/>
                <a:gd name="T14" fmla="*/ 24665 w 173"/>
                <a:gd name="T15" fmla="*/ 20144 h 178"/>
                <a:gd name="T16" fmla="*/ 34664 w 173"/>
                <a:gd name="T17" fmla="*/ 29545 h 178"/>
                <a:gd name="T18" fmla="*/ 29331 w 173"/>
                <a:gd name="T19" fmla="*/ 44317 h 178"/>
                <a:gd name="T20" fmla="*/ 20665 w 173"/>
                <a:gd name="T21" fmla="*/ 59089 h 178"/>
                <a:gd name="T22" fmla="*/ 29998 w 173"/>
                <a:gd name="T23" fmla="*/ 73861 h 178"/>
                <a:gd name="T24" fmla="*/ 7999 w 173"/>
                <a:gd name="T25" fmla="*/ 73861 h 178"/>
                <a:gd name="T26" fmla="*/ 2666 w 173"/>
                <a:gd name="T27" fmla="*/ 94677 h 178"/>
                <a:gd name="T28" fmla="*/ 6000 w 173"/>
                <a:gd name="T29" fmla="*/ 105420 h 178"/>
                <a:gd name="T30" fmla="*/ 13332 w 173"/>
                <a:gd name="T31" fmla="*/ 116835 h 178"/>
                <a:gd name="T32" fmla="*/ 18665 w 173"/>
                <a:gd name="T33" fmla="*/ 116164 h 178"/>
                <a:gd name="T34" fmla="*/ 29998 w 173"/>
                <a:gd name="T35" fmla="*/ 110120 h 178"/>
                <a:gd name="T36" fmla="*/ 34664 w 173"/>
                <a:gd name="T37" fmla="*/ 96691 h 178"/>
                <a:gd name="T38" fmla="*/ 45997 w 173"/>
                <a:gd name="T39" fmla="*/ 100048 h 178"/>
                <a:gd name="T40" fmla="*/ 62662 w 173"/>
                <a:gd name="T41" fmla="*/ 106763 h 178"/>
                <a:gd name="T42" fmla="*/ 69995 w 173"/>
                <a:gd name="T43" fmla="*/ 104749 h 178"/>
                <a:gd name="T44" fmla="*/ 70662 w 173"/>
                <a:gd name="T45" fmla="*/ 101391 h 178"/>
                <a:gd name="T46" fmla="*/ 73995 w 173"/>
                <a:gd name="T47" fmla="*/ 106763 h 178"/>
                <a:gd name="T48" fmla="*/ 80661 w 173"/>
                <a:gd name="T49" fmla="*/ 107435 h 178"/>
                <a:gd name="T50" fmla="*/ 79328 w 173"/>
                <a:gd name="T51" fmla="*/ 104749 h 178"/>
                <a:gd name="T52" fmla="*/ 75995 w 173"/>
                <a:gd name="T53" fmla="*/ 104749 h 178"/>
                <a:gd name="T54" fmla="*/ 73328 w 173"/>
                <a:gd name="T55" fmla="*/ 99377 h 178"/>
                <a:gd name="T56" fmla="*/ 73995 w 173"/>
                <a:gd name="T57" fmla="*/ 96691 h 178"/>
                <a:gd name="T58" fmla="*/ 77994 w 173"/>
                <a:gd name="T59" fmla="*/ 96020 h 178"/>
                <a:gd name="T60" fmla="*/ 80661 w 173"/>
                <a:gd name="T61" fmla="*/ 94677 h 178"/>
                <a:gd name="T62" fmla="*/ 81327 w 173"/>
                <a:gd name="T63" fmla="*/ 89976 h 178"/>
                <a:gd name="T64" fmla="*/ 84661 w 173"/>
                <a:gd name="T65" fmla="*/ 86619 h 178"/>
                <a:gd name="T66" fmla="*/ 86660 w 173"/>
                <a:gd name="T67" fmla="*/ 82590 h 178"/>
                <a:gd name="T68" fmla="*/ 83994 w 173"/>
                <a:gd name="T69" fmla="*/ 79904 h 178"/>
                <a:gd name="T70" fmla="*/ 80661 w 173"/>
                <a:gd name="T71" fmla="*/ 81247 h 178"/>
                <a:gd name="T72" fmla="*/ 76661 w 173"/>
                <a:gd name="T73" fmla="*/ 76547 h 178"/>
                <a:gd name="T74" fmla="*/ 78661 w 173"/>
                <a:gd name="T75" fmla="*/ 75204 h 178"/>
                <a:gd name="T76" fmla="*/ 83994 w 173"/>
                <a:gd name="T77" fmla="*/ 72518 h 178"/>
                <a:gd name="T78" fmla="*/ 88660 w 173"/>
                <a:gd name="T79" fmla="*/ 68490 h 178"/>
                <a:gd name="T80" fmla="*/ 93327 w 173"/>
                <a:gd name="T81" fmla="*/ 63789 h 178"/>
                <a:gd name="T82" fmla="*/ 99326 w 173"/>
                <a:gd name="T83" fmla="*/ 61103 h 178"/>
                <a:gd name="T84" fmla="*/ 103992 w 173"/>
                <a:gd name="T85" fmla="*/ 55732 h 178"/>
                <a:gd name="T86" fmla="*/ 105326 w 173"/>
                <a:gd name="T87" fmla="*/ 53717 h 178"/>
                <a:gd name="T88" fmla="*/ 107326 w 173"/>
                <a:gd name="T89" fmla="*/ 56403 h 178"/>
                <a:gd name="T90" fmla="*/ 110659 w 173"/>
                <a:gd name="T91" fmla="*/ 47674 h 178"/>
                <a:gd name="T92" fmla="*/ 111992 w 173"/>
                <a:gd name="T93" fmla="*/ 42974 h 178"/>
                <a:gd name="T94" fmla="*/ 115325 w 173"/>
                <a:gd name="T95" fmla="*/ 40288 h 178"/>
                <a:gd name="T96" fmla="*/ 112659 w 173"/>
                <a:gd name="T97" fmla="*/ 34916 h 178"/>
                <a:gd name="T98" fmla="*/ 109325 w 173"/>
                <a:gd name="T99" fmla="*/ 35588 h 178"/>
                <a:gd name="T100" fmla="*/ 107326 w 173"/>
                <a:gd name="T101" fmla="*/ 34916 h 178"/>
                <a:gd name="T102" fmla="*/ 104659 w 173"/>
                <a:gd name="T103" fmla="*/ 29545 h 178"/>
                <a:gd name="T104" fmla="*/ 99993 w 173"/>
                <a:gd name="T105" fmla="*/ 34916 h 178"/>
                <a:gd name="T106" fmla="*/ 98660 w 173"/>
                <a:gd name="T107" fmla="*/ 40959 h 178"/>
                <a:gd name="T108" fmla="*/ 89993 w 173"/>
                <a:gd name="T109" fmla="*/ 40288 h 178"/>
                <a:gd name="T110" fmla="*/ 83327 w 173"/>
                <a:gd name="T111" fmla="*/ 38274 h 178"/>
                <a:gd name="T112" fmla="*/ 80661 w 173"/>
                <a:gd name="T113" fmla="*/ 34916 h 178"/>
                <a:gd name="T114" fmla="*/ 73328 w 173"/>
                <a:gd name="T115" fmla="*/ 26859 h 178"/>
                <a:gd name="T116" fmla="*/ 65995 w 173"/>
                <a:gd name="T117" fmla="*/ 14101 h 178"/>
                <a:gd name="T118" fmla="*/ 63995 w 173"/>
                <a:gd name="T119" fmla="*/ 10743 h 178"/>
                <a:gd name="T120" fmla="*/ 61996 w 173"/>
                <a:gd name="T121" fmla="*/ 5372 h 1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178">
                  <a:moveTo>
                    <a:pt x="91" y="0"/>
                  </a:moveTo>
                  <a:lnTo>
                    <a:pt x="90" y="1"/>
                  </a:lnTo>
                  <a:lnTo>
                    <a:pt x="88" y="1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4" y="6"/>
                  </a:lnTo>
                  <a:lnTo>
                    <a:pt x="76" y="4"/>
                  </a:lnTo>
                  <a:lnTo>
                    <a:pt x="72" y="2"/>
                  </a:lnTo>
                  <a:lnTo>
                    <a:pt x="67" y="2"/>
                  </a:lnTo>
                  <a:lnTo>
                    <a:pt x="65" y="4"/>
                  </a:lnTo>
                  <a:lnTo>
                    <a:pt x="62" y="5"/>
                  </a:lnTo>
                  <a:lnTo>
                    <a:pt x="61" y="6"/>
                  </a:lnTo>
                  <a:lnTo>
                    <a:pt x="58" y="10"/>
                  </a:lnTo>
                  <a:lnTo>
                    <a:pt x="57" y="12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3" y="16"/>
                  </a:lnTo>
                  <a:lnTo>
                    <a:pt x="49" y="17"/>
                  </a:lnTo>
                  <a:lnTo>
                    <a:pt x="48" y="18"/>
                  </a:lnTo>
                  <a:lnTo>
                    <a:pt x="45" y="19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7" y="30"/>
                  </a:lnTo>
                  <a:lnTo>
                    <a:pt x="37" y="32"/>
                  </a:lnTo>
                  <a:cubicBezTo>
                    <a:pt x="42" y="33"/>
                    <a:pt x="47" y="35"/>
                    <a:pt x="52" y="36"/>
                  </a:cubicBezTo>
                  <a:cubicBezTo>
                    <a:pt x="55" y="39"/>
                    <a:pt x="54" y="41"/>
                    <a:pt x="52" y="44"/>
                  </a:cubicBezTo>
                  <a:cubicBezTo>
                    <a:pt x="50" y="46"/>
                    <a:pt x="49" y="50"/>
                    <a:pt x="50" y="53"/>
                  </a:cubicBezTo>
                  <a:cubicBezTo>
                    <a:pt x="50" y="55"/>
                    <a:pt x="51" y="59"/>
                    <a:pt x="50" y="62"/>
                  </a:cubicBezTo>
                  <a:cubicBezTo>
                    <a:pt x="49" y="65"/>
                    <a:pt x="48" y="67"/>
                    <a:pt x="44" y="66"/>
                  </a:cubicBezTo>
                  <a:cubicBezTo>
                    <a:pt x="40" y="66"/>
                    <a:pt x="36" y="68"/>
                    <a:pt x="33" y="70"/>
                  </a:cubicBezTo>
                  <a:cubicBezTo>
                    <a:pt x="30" y="72"/>
                    <a:pt x="29" y="75"/>
                    <a:pt x="30" y="79"/>
                  </a:cubicBezTo>
                  <a:cubicBezTo>
                    <a:pt x="29" y="83"/>
                    <a:pt x="30" y="85"/>
                    <a:pt x="31" y="88"/>
                  </a:cubicBezTo>
                  <a:cubicBezTo>
                    <a:pt x="33" y="90"/>
                    <a:pt x="35" y="92"/>
                    <a:pt x="37" y="94"/>
                  </a:cubicBezTo>
                  <a:cubicBezTo>
                    <a:pt x="36" y="98"/>
                    <a:pt x="37" y="101"/>
                    <a:pt x="39" y="103"/>
                  </a:cubicBezTo>
                  <a:cubicBezTo>
                    <a:pt x="40" y="106"/>
                    <a:pt x="43" y="108"/>
                    <a:pt x="45" y="110"/>
                  </a:cubicBezTo>
                  <a:cubicBezTo>
                    <a:pt x="43" y="113"/>
                    <a:pt x="40" y="115"/>
                    <a:pt x="37" y="116"/>
                  </a:cubicBezTo>
                  <a:cubicBezTo>
                    <a:pt x="34" y="117"/>
                    <a:pt x="32" y="117"/>
                    <a:pt x="29" y="114"/>
                  </a:cubicBezTo>
                  <a:lnTo>
                    <a:pt x="12" y="110"/>
                  </a:lnTo>
                  <a:cubicBezTo>
                    <a:pt x="6" y="109"/>
                    <a:pt x="5" y="111"/>
                    <a:pt x="6" y="114"/>
                  </a:cubicBezTo>
                  <a:cubicBezTo>
                    <a:pt x="6" y="117"/>
                    <a:pt x="7" y="121"/>
                    <a:pt x="7" y="123"/>
                  </a:cubicBezTo>
                  <a:cubicBezTo>
                    <a:pt x="2" y="128"/>
                    <a:pt x="5" y="135"/>
                    <a:pt x="4" y="141"/>
                  </a:cubicBezTo>
                  <a:cubicBezTo>
                    <a:pt x="4" y="143"/>
                    <a:pt x="2" y="145"/>
                    <a:pt x="1" y="147"/>
                  </a:cubicBezTo>
                  <a:cubicBezTo>
                    <a:pt x="0" y="149"/>
                    <a:pt x="0" y="150"/>
                    <a:pt x="4" y="150"/>
                  </a:cubicBezTo>
                  <a:cubicBezTo>
                    <a:pt x="5" y="153"/>
                    <a:pt x="7" y="155"/>
                    <a:pt x="9" y="157"/>
                  </a:cubicBezTo>
                  <a:cubicBezTo>
                    <a:pt x="11" y="160"/>
                    <a:pt x="12" y="162"/>
                    <a:pt x="11" y="166"/>
                  </a:cubicBezTo>
                  <a:cubicBezTo>
                    <a:pt x="10" y="170"/>
                    <a:pt x="12" y="171"/>
                    <a:pt x="14" y="173"/>
                  </a:cubicBezTo>
                  <a:cubicBezTo>
                    <a:pt x="16" y="173"/>
                    <a:pt x="18" y="174"/>
                    <a:pt x="20" y="174"/>
                  </a:cubicBezTo>
                  <a:cubicBezTo>
                    <a:pt x="21" y="174"/>
                    <a:pt x="21" y="175"/>
                    <a:pt x="22" y="175"/>
                  </a:cubicBezTo>
                  <a:cubicBezTo>
                    <a:pt x="25" y="178"/>
                    <a:pt x="27" y="176"/>
                    <a:pt x="28" y="173"/>
                  </a:cubicBezTo>
                  <a:cubicBezTo>
                    <a:pt x="29" y="171"/>
                    <a:pt x="30" y="167"/>
                    <a:pt x="30" y="165"/>
                  </a:cubicBezTo>
                  <a:cubicBezTo>
                    <a:pt x="33" y="162"/>
                    <a:pt x="36" y="170"/>
                    <a:pt x="40" y="168"/>
                  </a:cubicBezTo>
                  <a:cubicBezTo>
                    <a:pt x="43" y="169"/>
                    <a:pt x="44" y="167"/>
                    <a:pt x="45" y="164"/>
                  </a:cubicBezTo>
                  <a:cubicBezTo>
                    <a:pt x="46" y="162"/>
                    <a:pt x="47" y="159"/>
                    <a:pt x="49" y="158"/>
                  </a:cubicBezTo>
                  <a:cubicBezTo>
                    <a:pt x="50" y="155"/>
                    <a:pt x="48" y="152"/>
                    <a:pt x="48" y="149"/>
                  </a:cubicBezTo>
                  <a:cubicBezTo>
                    <a:pt x="48" y="146"/>
                    <a:pt x="48" y="144"/>
                    <a:pt x="52" y="144"/>
                  </a:cubicBezTo>
                  <a:cubicBezTo>
                    <a:pt x="55" y="142"/>
                    <a:pt x="56" y="143"/>
                    <a:pt x="57" y="145"/>
                  </a:cubicBezTo>
                  <a:cubicBezTo>
                    <a:pt x="57" y="147"/>
                    <a:pt x="58" y="149"/>
                    <a:pt x="61" y="148"/>
                  </a:cubicBezTo>
                  <a:cubicBezTo>
                    <a:pt x="64" y="147"/>
                    <a:pt x="67" y="148"/>
                    <a:pt x="69" y="149"/>
                  </a:cubicBezTo>
                  <a:cubicBezTo>
                    <a:pt x="72" y="150"/>
                    <a:pt x="74" y="152"/>
                    <a:pt x="75" y="154"/>
                  </a:cubicBezTo>
                  <a:cubicBezTo>
                    <a:pt x="79" y="153"/>
                    <a:pt x="82" y="154"/>
                    <a:pt x="85" y="156"/>
                  </a:cubicBezTo>
                  <a:cubicBezTo>
                    <a:pt x="88" y="157"/>
                    <a:pt x="90" y="159"/>
                    <a:pt x="94" y="159"/>
                  </a:cubicBezTo>
                  <a:cubicBezTo>
                    <a:pt x="97" y="159"/>
                    <a:pt x="99" y="161"/>
                    <a:pt x="102" y="162"/>
                  </a:cubicBezTo>
                  <a:lnTo>
                    <a:pt x="104" y="159"/>
                  </a:lnTo>
                  <a:lnTo>
                    <a:pt x="105" y="156"/>
                  </a:lnTo>
                  <a:lnTo>
                    <a:pt x="105" y="155"/>
                  </a:lnTo>
                  <a:lnTo>
                    <a:pt x="105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10" y="156"/>
                  </a:lnTo>
                  <a:lnTo>
                    <a:pt x="111" y="159"/>
                  </a:lnTo>
                  <a:lnTo>
                    <a:pt x="114" y="161"/>
                  </a:lnTo>
                  <a:lnTo>
                    <a:pt x="117" y="160"/>
                  </a:lnTo>
                  <a:lnTo>
                    <a:pt x="121" y="160"/>
                  </a:lnTo>
                  <a:lnTo>
                    <a:pt x="122" y="160"/>
                  </a:lnTo>
                  <a:lnTo>
                    <a:pt x="122" y="157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5" y="156"/>
                  </a:lnTo>
                  <a:lnTo>
                    <a:pt x="114" y="156"/>
                  </a:lnTo>
                  <a:lnTo>
                    <a:pt x="113" y="155"/>
                  </a:lnTo>
                  <a:lnTo>
                    <a:pt x="111" y="152"/>
                  </a:lnTo>
                  <a:lnTo>
                    <a:pt x="110" y="148"/>
                  </a:lnTo>
                  <a:lnTo>
                    <a:pt x="110" y="147"/>
                  </a:lnTo>
                  <a:lnTo>
                    <a:pt x="110" y="146"/>
                  </a:lnTo>
                  <a:lnTo>
                    <a:pt x="111" y="144"/>
                  </a:lnTo>
                  <a:lnTo>
                    <a:pt x="113" y="143"/>
                  </a:lnTo>
                  <a:lnTo>
                    <a:pt x="115" y="143"/>
                  </a:lnTo>
                  <a:lnTo>
                    <a:pt x="117" y="143"/>
                  </a:lnTo>
                  <a:lnTo>
                    <a:pt x="119" y="143"/>
                  </a:lnTo>
                  <a:lnTo>
                    <a:pt x="121" y="142"/>
                  </a:lnTo>
                  <a:lnTo>
                    <a:pt x="121" y="141"/>
                  </a:lnTo>
                  <a:lnTo>
                    <a:pt x="121" y="139"/>
                  </a:lnTo>
                  <a:lnTo>
                    <a:pt x="121" y="137"/>
                  </a:lnTo>
                  <a:lnTo>
                    <a:pt x="122" y="134"/>
                  </a:lnTo>
                  <a:lnTo>
                    <a:pt x="125" y="131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30" y="130"/>
                  </a:lnTo>
                  <a:lnTo>
                    <a:pt x="130" y="129"/>
                  </a:lnTo>
                  <a:lnTo>
                    <a:pt x="130" y="123"/>
                  </a:lnTo>
                  <a:lnTo>
                    <a:pt x="127" y="122"/>
                  </a:lnTo>
                  <a:lnTo>
                    <a:pt x="126" y="121"/>
                  </a:lnTo>
                  <a:lnTo>
                    <a:pt x="126" y="119"/>
                  </a:lnTo>
                  <a:lnTo>
                    <a:pt x="123" y="119"/>
                  </a:lnTo>
                  <a:lnTo>
                    <a:pt x="122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3"/>
                  </a:lnTo>
                  <a:lnTo>
                    <a:pt x="117" y="112"/>
                  </a:lnTo>
                  <a:lnTo>
                    <a:pt x="118" y="112"/>
                  </a:lnTo>
                  <a:lnTo>
                    <a:pt x="119" y="110"/>
                  </a:lnTo>
                  <a:lnTo>
                    <a:pt x="121" y="110"/>
                  </a:lnTo>
                  <a:lnTo>
                    <a:pt x="126" y="108"/>
                  </a:lnTo>
                  <a:lnTo>
                    <a:pt x="127" y="105"/>
                  </a:lnTo>
                  <a:lnTo>
                    <a:pt x="130" y="103"/>
                  </a:lnTo>
                  <a:lnTo>
                    <a:pt x="133" y="102"/>
                  </a:lnTo>
                  <a:lnTo>
                    <a:pt x="136" y="99"/>
                  </a:lnTo>
                  <a:lnTo>
                    <a:pt x="139" y="96"/>
                  </a:lnTo>
                  <a:lnTo>
                    <a:pt x="140" y="95"/>
                  </a:lnTo>
                  <a:lnTo>
                    <a:pt x="144" y="91"/>
                  </a:lnTo>
                  <a:lnTo>
                    <a:pt x="147" y="92"/>
                  </a:lnTo>
                  <a:lnTo>
                    <a:pt x="149" y="91"/>
                  </a:lnTo>
                  <a:lnTo>
                    <a:pt x="153" y="88"/>
                  </a:lnTo>
                  <a:lnTo>
                    <a:pt x="156" y="84"/>
                  </a:lnTo>
                  <a:lnTo>
                    <a:pt x="156" y="83"/>
                  </a:lnTo>
                  <a:lnTo>
                    <a:pt x="156" y="82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60" y="82"/>
                  </a:lnTo>
                  <a:lnTo>
                    <a:pt x="160" y="83"/>
                  </a:lnTo>
                  <a:lnTo>
                    <a:pt x="161" y="84"/>
                  </a:lnTo>
                  <a:lnTo>
                    <a:pt x="164" y="83"/>
                  </a:lnTo>
                  <a:lnTo>
                    <a:pt x="166" y="75"/>
                  </a:lnTo>
                  <a:lnTo>
                    <a:pt x="166" y="71"/>
                  </a:lnTo>
                  <a:lnTo>
                    <a:pt x="168" y="69"/>
                  </a:lnTo>
                  <a:lnTo>
                    <a:pt x="168" y="65"/>
                  </a:lnTo>
                  <a:lnTo>
                    <a:pt x="168" y="64"/>
                  </a:lnTo>
                  <a:lnTo>
                    <a:pt x="170" y="61"/>
                  </a:lnTo>
                  <a:lnTo>
                    <a:pt x="172" y="60"/>
                  </a:lnTo>
                  <a:lnTo>
                    <a:pt x="173" y="60"/>
                  </a:lnTo>
                  <a:lnTo>
                    <a:pt x="173" y="59"/>
                  </a:lnTo>
                  <a:lnTo>
                    <a:pt x="172" y="56"/>
                  </a:lnTo>
                  <a:lnTo>
                    <a:pt x="169" y="52"/>
                  </a:lnTo>
                  <a:lnTo>
                    <a:pt x="166" y="53"/>
                  </a:lnTo>
                  <a:lnTo>
                    <a:pt x="165" y="55"/>
                  </a:lnTo>
                  <a:lnTo>
                    <a:pt x="164" y="53"/>
                  </a:lnTo>
                  <a:lnTo>
                    <a:pt x="162" y="53"/>
                  </a:lnTo>
                  <a:lnTo>
                    <a:pt x="162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0" y="44"/>
                  </a:lnTo>
                  <a:lnTo>
                    <a:pt x="157" y="44"/>
                  </a:lnTo>
                  <a:lnTo>
                    <a:pt x="154" y="45"/>
                  </a:lnTo>
                  <a:lnTo>
                    <a:pt x="153" y="47"/>
                  </a:lnTo>
                  <a:lnTo>
                    <a:pt x="150" y="52"/>
                  </a:lnTo>
                  <a:lnTo>
                    <a:pt x="149" y="55"/>
                  </a:lnTo>
                  <a:lnTo>
                    <a:pt x="148" y="59"/>
                  </a:lnTo>
                  <a:lnTo>
                    <a:pt x="148" y="61"/>
                  </a:lnTo>
                  <a:lnTo>
                    <a:pt x="147" y="62"/>
                  </a:lnTo>
                  <a:lnTo>
                    <a:pt x="136" y="62"/>
                  </a:lnTo>
                  <a:lnTo>
                    <a:pt x="135" y="60"/>
                  </a:lnTo>
                  <a:lnTo>
                    <a:pt x="130" y="57"/>
                  </a:lnTo>
                  <a:lnTo>
                    <a:pt x="129" y="57"/>
                  </a:lnTo>
                  <a:lnTo>
                    <a:pt x="125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21" y="52"/>
                  </a:lnTo>
                  <a:lnTo>
                    <a:pt x="119" y="51"/>
                  </a:lnTo>
                  <a:lnTo>
                    <a:pt x="115" y="44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04" y="30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7" y="18"/>
                  </a:lnTo>
                  <a:lnTo>
                    <a:pt x="96" y="16"/>
                  </a:lnTo>
                  <a:lnTo>
                    <a:pt x="95" y="13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" name="MA-07"/>
            <p:cNvSpPr>
              <a:spLocks/>
            </p:cNvSpPr>
            <p:nvPr/>
          </p:nvSpPr>
          <p:spPr bwMode="auto">
            <a:xfrm>
              <a:off x="7194667" y="3396847"/>
              <a:ext cx="22796" cy="40561"/>
            </a:xfrm>
            <a:custGeom>
              <a:avLst/>
              <a:gdLst>
                <a:gd name="T0" fmla="*/ 32140 w 61"/>
                <a:gd name="T1" fmla="*/ 10063 h 97"/>
                <a:gd name="T2" fmla="*/ 25838 w 61"/>
                <a:gd name="T3" fmla="*/ 11500 h 97"/>
                <a:gd name="T4" fmla="*/ 25838 w 61"/>
                <a:gd name="T5" fmla="*/ 7907 h 97"/>
                <a:gd name="T6" fmla="*/ 22687 w 61"/>
                <a:gd name="T7" fmla="*/ 4313 h 97"/>
                <a:gd name="T8" fmla="*/ 18276 w 61"/>
                <a:gd name="T9" fmla="*/ 719 h 97"/>
                <a:gd name="T10" fmla="*/ 13864 w 61"/>
                <a:gd name="T11" fmla="*/ 4313 h 97"/>
                <a:gd name="T12" fmla="*/ 9453 w 61"/>
                <a:gd name="T13" fmla="*/ 9344 h 97"/>
                <a:gd name="T14" fmla="*/ 5042 w 61"/>
                <a:gd name="T15" fmla="*/ 7907 h 97"/>
                <a:gd name="T16" fmla="*/ 1260 w 61"/>
                <a:gd name="T17" fmla="*/ 11500 h 97"/>
                <a:gd name="T18" fmla="*/ 1891 w 61"/>
                <a:gd name="T19" fmla="*/ 13657 h 97"/>
                <a:gd name="T20" fmla="*/ 5042 w 61"/>
                <a:gd name="T21" fmla="*/ 12938 h 97"/>
                <a:gd name="T22" fmla="*/ 10713 w 61"/>
                <a:gd name="T23" fmla="*/ 16532 h 97"/>
                <a:gd name="T24" fmla="*/ 10713 w 61"/>
                <a:gd name="T25" fmla="*/ 18688 h 97"/>
                <a:gd name="T26" fmla="*/ 7562 w 61"/>
                <a:gd name="T27" fmla="*/ 18688 h 97"/>
                <a:gd name="T28" fmla="*/ 3781 w 61"/>
                <a:gd name="T29" fmla="*/ 23720 h 97"/>
                <a:gd name="T30" fmla="*/ 1260 w 61"/>
                <a:gd name="T31" fmla="*/ 24438 h 97"/>
                <a:gd name="T32" fmla="*/ 1891 w 61"/>
                <a:gd name="T33" fmla="*/ 28751 h 97"/>
                <a:gd name="T34" fmla="*/ 5672 w 61"/>
                <a:gd name="T35" fmla="*/ 28032 h 97"/>
                <a:gd name="T36" fmla="*/ 8193 w 61"/>
                <a:gd name="T37" fmla="*/ 23720 h 97"/>
                <a:gd name="T38" fmla="*/ 10083 w 61"/>
                <a:gd name="T39" fmla="*/ 22282 h 97"/>
                <a:gd name="T40" fmla="*/ 11344 w 61"/>
                <a:gd name="T41" fmla="*/ 24438 h 97"/>
                <a:gd name="T42" fmla="*/ 10713 w 61"/>
                <a:gd name="T43" fmla="*/ 29470 h 97"/>
                <a:gd name="T44" fmla="*/ 15125 w 61"/>
                <a:gd name="T45" fmla="*/ 29470 h 97"/>
                <a:gd name="T46" fmla="*/ 10713 w 61"/>
                <a:gd name="T47" fmla="*/ 48158 h 97"/>
                <a:gd name="T48" fmla="*/ 38442 w 61"/>
                <a:gd name="T49" fmla="*/ 69721 h 97"/>
                <a:gd name="T50" fmla="*/ 38442 w 61"/>
                <a:gd name="T51" fmla="*/ 58221 h 97"/>
                <a:gd name="T52" fmla="*/ 32770 w 61"/>
                <a:gd name="T53" fmla="*/ 54627 h 97"/>
                <a:gd name="T54" fmla="*/ 27729 w 61"/>
                <a:gd name="T55" fmla="*/ 53189 h 97"/>
                <a:gd name="T56" fmla="*/ 24578 w 61"/>
                <a:gd name="T57" fmla="*/ 54627 h 97"/>
                <a:gd name="T58" fmla="*/ 23947 w 61"/>
                <a:gd name="T59" fmla="*/ 52470 h 97"/>
                <a:gd name="T60" fmla="*/ 23317 w 61"/>
                <a:gd name="T61" fmla="*/ 49595 h 97"/>
                <a:gd name="T62" fmla="*/ 20796 w 61"/>
                <a:gd name="T63" fmla="*/ 44564 h 97"/>
                <a:gd name="T64" fmla="*/ 21427 w 61"/>
                <a:gd name="T65" fmla="*/ 38814 h 97"/>
                <a:gd name="T66" fmla="*/ 23317 w 61"/>
                <a:gd name="T67" fmla="*/ 32345 h 97"/>
                <a:gd name="T68" fmla="*/ 22687 w 61"/>
                <a:gd name="T69" fmla="*/ 25876 h 97"/>
                <a:gd name="T70" fmla="*/ 20796 w 61"/>
                <a:gd name="T71" fmla="*/ 20126 h 97"/>
                <a:gd name="T72" fmla="*/ 18276 w 61"/>
                <a:gd name="T73" fmla="*/ 17969 h 97"/>
                <a:gd name="T74" fmla="*/ 16385 w 61"/>
                <a:gd name="T75" fmla="*/ 15813 h 97"/>
                <a:gd name="T76" fmla="*/ 23317 w 61"/>
                <a:gd name="T77" fmla="*/ 16532 h 97"/>
                <a:gd name="T78" fmla="*/ 27098 w 61"/>
                <a:gd name="T79" fmla="*/ 17251 h 97"/>
                <a:gd name="T80" fmla="*/ 27098 w 61"/>
                <a:gd name="T81" fmla="*/ 16532 h 97"/>
                <a:gd name="T82" fmla="*/ 27729 w 61"/>
                <a:gd name="T83" fmla="*/ 15094 h 97"/>
                <a:gd name="T84" fmla="*/ 30249 w 61"/>
                <a:gd name="T85" fmla="*/ 12938 h 97"/>
                <a:gd name="T86" fmla="*/ 30880 w 61"/>
                <a:gd name="T87" fmla="*/ 12219 h 97"/>
                <a:gd name="T88" fmla="*/ 32140 w 61"/>
                <a:gd name="T89" fmla="*/ 12938 h 97"/>
                <a:gd name="T90" fmla="*/ 33400 w 61"/>
                <a:gd name="T91" fmla="*/ 13657 h 97"/>
                <a:gd name="T92" fmla="*/ 35291 w 61"/>
                <a:gd name="T93" fmla="*/ 13657 h 97"/>
                <a:gd name="T94" fmla="*/ 35291 w 61"/>
                <a:gd name="T95" fmla="*/ 12938 h 97"/>
                <a:gd name="T96" fmla="*/ 32770 w 61"/>
                <a:gd name="T97" fmla="*/ 10063 h 97"/>
                <a:gd name="T98" fmla="*/ 32140 w 61"/>
                <a:gd name="T99" fmla="*/ 10063 h 9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1" h="97">
                  <a:moveTo>
                    <a:pt x="51" y="14"/>
                  </a:moveTo>
                  <a:lnTo>
                    <a:pt x="41" y="16"/>
                  </a:lnTo>
                  <a:lnTo>
                    <a:pt x="41" y="11"/>
                  </a:lnTo>
                  <a:cubicBezTo>
                    <a:pt x="42" y="8"/>
                    <a:pt x="39" y="7"/>
                    <a:pt x="36" y="6"/>
                  </a:cubicBezTo>
                  <a:cubicBezTo>
                    <a:pt x="32" y="6"/>
                    <a:pt x="32" y="2"/>
                    <a:pt x="29" y="1"/>
                  </a:cubicBezTo>
                  <a:cubicBezTo>
                    <a:pt x="26" y="0"/>
                    <a:pt x="21" y="1"/>
                    <a:pt x="22" y="6"/>
                  </a:cubicBezTo>
                  <a:cubicBezTo>
                    <a:pt x="23" y="11"/>
                    <a:pt x="18" y="11"/>
                    <a:pt x="15" y="13"/>
                  </a:cubicBezTo>
                  <a:cubicBezTo>
                    <a:pt x="12" y="16"/>
                    <a:pt x="10" y="13"/>
                    <a:pt x="8" y="11"/>
                  </a:cubicBezTo>
                  <a:cubicBezTo>
                    <a:pt x="5" y="11"/>
                    <a:pt x="3" y="14"/>
                    <a:pt x="2" y="16"/>
                  </a:cubicBezTo>
                  <a:cubicBezTo>
                    <a:pt x="0" y="19"/>
                    <a:pt x="1" y="19"/>
                    <a:pt x="3" y="19"/>
                  </a:cubicBezTo>
                  <a:cubicBezTo>
                    <a:pt x="5" y="19"/>
                    <a:pt x="7" y="18"/>
                    <a:pt x="8" y="18"/>
                  </a:cubicBezTo>
                  <a:cubicBezTo>
                    <a:pt x="11" y="20"/>
                    <a:pt x="14" y="20"/>
                    <a:pt x="17" y="23"/>
                  </a:cubicBezTo>
                  <a:cubicBezTo>
                    <a:pt x="19" y="24"/>
                    <a:pt x="18" y="25"/>
                    <a:pt x="17" y="26"/>
                  </a:cubicBezTo>
                  <a:cubicBezTo>
                    <a:pt x="15" y="26"/>
                    <a:pt x="13" y="26"/>
                    <a:pt x="12" y="26"/>
                  </a:cubicBezTo>
                  <a:cubicBezTo>
                    <a:pt x="9" y="27"/>
                    <a:pt x="9" y="31"/>
                    <a:pt x="6" y="33"/>
                  </a:cubicBezTo>
                  <a:cubicBezTo>
                    <a:pt x="4" y="33"/>
                    <a:pt x="3" y="33"/>
                    <a:pt x="2" y="34"/>
                  </a:cubicBezTo>
                  <a:cubicBezTo>
                    <a:pt x="2" y="36"/>
                    <a:pt x="2" y="38"/>
                    <a:pt x="3" y="40"/>
                  </a:cubicBezTo>
                  <a:cubicBezTo>
                    <a:pt x="6" y="42"/>
                    <a:pt x="7" y="41"/>
                    <a:pt x="9" y="39"/>
                  </a:cubicBezTo>
                  <a:cubicBezTo>
                    <a:pt x="10" y="37"/>
                    <a:pt x="11" y="34"/>
                    <a:pt x="13" y="33"/>
                  </a:cubicBezTo>
                  <a:cubicBezTo>
                    <a:pt x="14" y="31"/>
                    <a:pt x="15" y="31"/>
                    <a:pt x="16" y="31"/>
                  </a:cubicBezTo>
                  <a:cubicBezTo>
                    <a:pt x="17" y="31"/>
                    <a:pt x="18" y="32"/>
                    <a:pt x="18" y="34"/>
                  </a:cubicBezTo>
                  <a:cubicBezTo>
                    <a:pt x="18" y="37"/>
                    <a:pt x="17" y="39"/>
                    <a:pt x="17" y="41"/>
                  </a:cubicBezTo>
                  <a:lnTo>
                    <a:pt x="24" y="41"/>
                  </a:lnTo>
                  <a:lnTo>
                    <a:pt x="17" y="67"/>
                  </a:lnTo>
                  <a:lnTo>
                    <a:pt x="61" y="97"/>
                  </a:lnTo>
                  <a:cubicBezTo>
                    <a:pt x="61" y="92"/>
                    <a:pt x="61" y="86"/>
                    <a:pt x="61" y="81"/>
                  </a:cubicBezTo>
                  <a:cubicBezTo>
                    <a:pt x="60" y="77"/>
                    <a:pt x="56" y="75"/>
                    <a:pt x="52" y="76"/>
                  </a:cubicBezTo>
                  <a:cubicBezTo>
                    <a:pt x="49" y="77"/>
                    <a:pt x="47" y="72"/>
                    <a:pt x="44" y="74"/>
                  </a:cubicBezTo>
                  <a:cubicBezTo>
                    <a:pt x="43" y="75"/>
                    <a:pt x="41" y="76"/>
                    <a:pt x="39" y="76"/>
                  </a:cubicBezTo>
                  <a:cubicBezTo>
                    <a:pt x="38" y="76"/>
                    <a:pt x="37" y="75"/>
                    <a:pt x="38" y="73"/>
                  </a:cubicBezTo>
                  <a:cubicBezTo>
                    <a:pt x="40" y="72"/>
                    <a:pt x="41" y="70"/>
                    <a:pt x="37" y="69"/>
                  </a:cubicBezTo>
                  <a:cubicBezTo>
                    <a:pt x="34" y="69"/>
                    <a:pt x="34" y="65"/>
                    <a:pt x="33" y="62"/>
                  </a:cubicBezTo>
                  <a:cubicBezTo>
                    <a:pt x="32" y="59"/>
                    <a:pt x="31" y="55"/>
                    <a:pt x="34" y="54"/>
                  </a:cubicBezTo>
                  <a:cubicBezTo>
                    <a:pt x="39" y="53"/>
                    <a:pt x="38" y="49"/>
                    <a:pt x="37" y="45"/>
                  </a:cubicBezTo>
                  <a:cubicBezTo>
                    <a:pt x="37" y="42"/>
                    <a:pt x="37" y="39"/>
                    <a:pt x="36" y="36"/>
                  </a:cubicBezTo>
                  <a:cubicBezTo>
                    <a:pt x="32" y="36"/>
                    <a:pt x="31" y="31"/>
                    <a:pt x="33" y="28"/>
                  </a:cubicBezTo>
                  <a:cubicBezTo>
                    <a:pt x="33" y="25"/>
                    <a:pt x="31" y="26"/>
                    <a:pt x="29" y="25"/>
                  </a:cubicBezTo>
                  <a:cubicBezTo>
                    <a:pt x="27" y="25"/>
                    <a:pt x="25" y="25"/>
                    <a:pt x="26" y="22"/>
                  </a:cubicBezTo>
                  <a:cubicBezTo>
                    <a:pt x="29" y="19"/>
                    <a:pt x="33" y="21"/>
                    <a:pt x="37" y="23"/>
                  </a:cubicBezTo>
                  <a:cubicBezTo>
                    <a:pt x="39" y="24"/>
                    <a:pt x="41" y="24"/>
                    <a:pt x="43" y="24"/>
                  </a:cubicBezTo>
                  <a:lnTo>
                    <a:pt x="43" y="23"/>
                  </a:lnTo>
                  <a:lnTo>
                    <a:pt x="44" y="21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8"/>
                  </a:lnTo>
                  <a:lnTo>
                    <a:pt x="53" y="19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2" y="14"/>
                  </a:lnTo>
                  <a:lnTo>
                    <a:pt x="51" y="14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1" name="MA-08"/>
            <p:cNvSpPr>
              <a:spLocks/>
            </p:cNvSpPr>
            <p:nvPr/>
          </p:nvSpPr>
          <p:spPr bwMode="auto">
            <a:xfrm>
              <a:off x="7177492" y="3404116"/>
              <a:ext cx="88947" cy="57944"/>
            </a:xfrm>
            <a:custGeom>
              <a:avLst/>
              <a:gdLst>
                <a:gd name="T0" fmla="*/ 42855 w 140"/>
                <a:gd name="T1" fmla="*/ 2604 h 153"/>
                <a:gd name="T2" fmla="*/ 34284 w 140"/>
                <a:gd name="T3" fmla="*/ 3906 h 153"/>
                <a:gd name="T4" fmla="*/ 41784 w 140"/>
                <a:gd name="T5" fmla="*/ 11067 h 153"/>
                <a:gd name="T6" fmla="*/ 39641 w 140"/>
                <a:gd name="T7" fmla="*/ 22785 h 153"/>
                <a:gd name="T8" fmla="*/ 42855 w 140"/>
                <a:gd name="T9" fmla="*/ 32549 h 153"/>
                <a:gd name="T10" fmla="*/ 44998 w 140"/>
                <a:gd name="T11" fmla="*/ 37106 h 153"/>
                <a:gd name="T12" fmla="*/ 58926 w 140"/>
                <a:gd name="T13" fmla="*/ 37106 h 153"/>
                <a:gd name="T14" fmla="*/ 68569 w 140"/>
                <a:gd name="T15" fmla="*/ 50777 h 153"/>
                <a:gd name="T16" fmla="*/ 28927 w 140"/>
                <a:gd name="T17" fmla="*/ 14322 h 153"/>
                <a:gd name="T18" fmla="*/ 20356 w 140"/>
                <a:gd name="T19" fmla="*/ 18228 h 153"/>
                <a:gd name="T20" fmla="*/ 16071 w 140"/>
                <a:gd name="T21" fmla="*/ 21483 h 153"/>
                <a:gd name="T22" fmla="*/ 7500 w 140"/>
                <a:gd name="T23" fmla="*/ 25388 h 153"/>
                <a:gd name="T24" fmla="*/ 2143 w 140"/>
                <a:gd name="T25" fmla="*/ 31898 h 153"/>
                <a:gd name="T26" fmla="*/ 3214 w 140"/>
                <a:gd name="T27" fmla="*/ 47522 h 153"/>
                <a:gd name="T28" fmla="*/ 21428 w 140"/>
                <a:gd name="T29" fmla="*/ 54032 h 153"/>
                <a:gd name="T30" fmla="*/ 29999 w 140"/>
                <a:gd name="T31" fmla="*/ 54032 h 153"/>
                <a:gd name="T32" fmla="*/ 40713 w 140"/>
                <a:gd name="T33" fmla="*/ 57287 h 153"/>
                <a:gd name="T34" fmla="*/ 48212 w 140"/>
                <a:gd name="T35" fmla="*/ 69656 h 153"/>
                <a:gd name="T36" fmla="*/ 52498 w 140"/>
                <a:gd name="T37" fmla="*/ 85930 h 153"/>
                <a:gd name="T38" fmla="*/ 72854 w 140"/>
                <a:gd name="T39" fmla="*/ 87883 h 153"/>
                <a:gd name="T40" fmla="*/ 80354 w 140"/>
                <a:gd name="T41" fmla="*/ 96346 h 153"/>
                <a:gd name="T42" fmla="*/ 89996 w 140"/>
                <a:gd name="T43" fmla="*/ 93091 h 153"/>
                <a:gd name="T44" fmla="*/ 101782 w 140"/>
                <a:gd name="T45" fmla="*/ 98299 h 153"/>
                <a:gd name="T46" fmla="*/ 107139 w 140"/>
                <a:gd name="T47" fmla="*/ 95695 h 153"/>
                <a:gd name="T48" fmla="*/ 106067 w 140"/>
                <a:gd name="T49" fmla="*/ 90487 h 153"/>
                <a:gd name="T50" fmla="*/ 121067 w 140"/>
                <a:gd name="T51" fmla="*/ 73562 h 153"/>
                <a:gd name="T52" fmla="*/ 92139 w 140"/>
                <a:gd name="T53" fmla="*/ 42965 h 153"/>
                <a:gd name="T54" fmla="*/ 103924 w 140"/>
                <a:gd name="T55" fmla="*/ 31247 h 153"/>
                <a:gd name="T56" fmla="*/ 124281 w 140"/>
                <a:gd name="T57" fmla="*/ 24087 h 153"/>
                <a:gd name="T58" fmla="*/ 149994 w 140"/>
                <a:gd name="T59" fmla="*/ 25388 h 153"/>
                <a:gd name="T60" fmla="*/ 145708 w 140"/>
                <a:gd name="T61" fmla="*/ 21483 h 153"/>
                <a:gd name="T62" fmla="*/ 141423 w 140"/>
                <a:gd name="T63" fmla="*/ 16275 h 153"/>
                <a:gd name="T64" fmla="*/ 137137 w 140"/>
                <a:gd name="T65" fmla="*/ 16275 h 153"/>
                <a:gd name="T66" fmla="*/ 132852 w 140"/>
                <a:gd name="T67" fmla="*/ 15624 h 153"/>
                <a:gd name="T68" fmla="*/ 130709 w 140"/>
                <a:gd name="T69" fmla="*/ 13671 h 153"/>
                <a:gd name="T70" fmla="*/ 123209 w 140"/>
                <a:gd name="T71" fmla="*/ 10416 h 153"/>
                <a:gd name="T72" fmla="*/ 117852 w 140"/>
                <a:gd name="T73" fmla="*/ 10416 h 153"/>
                <a:gd name="T74" fmla="*/ 108210 w 140"/>
                <a:gd name="T75" fmla="*/ 9765 h 153"/>
                <a:gd name="T76" fmla="*/ 99639 w 140"/>
                <a:gd name="T77" fmla="*/ 11067 h 153"/>
                <a:gd name="T78" fmla="*/ 96425 w 140"/>
                <a:gd name="T79" fmla="*/ 9765 h 153"/>
                <a:gd name="T80" fmla="*/ 92139 w 140"/>
                <a:gd name="T81" fmla="*/ 7812 h 153"/>
                <a:gd name="T82" fmla="*/ 87854 w 140"/>
                <a:gd name="T83" fmla="*/ 5859 h 153"/>
                <a:gd name="T84" fmla="*/ 86782 w 140"/>
                <a:gd name="T85" fmla="*/ 4557 h 153"/>
                <a:gd name="T86" fmla="*/ 80354 w 140"/>
                <a:gd name="T87" fmla="*/ 5208 h 153"/>
                <a:gd name="T88" fmla="*/ 79283 w 140"/>
                <a:gd name="T89" fmla="*/ 7161 h 153"/>
                <a:gd name="T90" fmla="*/ 85711 w 140"/>
                <a:gd name="T91" fmla="*/ 7812 h 153"/>
                <a:gd name="T92" fmla="*/ 85711 w 140"/>
                <a:gd name="T93" fmla="*/ 9765 h 153"/>
                <a:gd name="T94" fmla="*/ 84639 w 140"/>
                <a:gd name="T95" fmla="*/ 14322 h 153"/>
                <a:gd name="T96" fmla="*/ 79283 w 140"/>
                <a:gd name="T97" fmla="*/ 16275 h 153"/>
                <a:gd name="T98" fmla="*/ 74997 w 140"/>
                <a:gd name="T99" fmla="*/ 16275 h 153"/>
                <a:gd name="T100" fmla="*/ 71783 w 140"/>
                <a:gd name="T101" fmla="*/ 16275 h 153"/>
                <a:gd name="T102" fmla="*/ 67497 w 140"/>
                <a:gd name="T103" fmla="*/ 18228 h 153"/>
                <a:gd name="T104" fmla="*/ 62140 w 140"/>
                <a:gd name="T105" fmla="*/ 18228 h 153"/>
                <a:gd name="T106" fmla="*/ 57855 w 140"/>
                <a:gd name="T107" fmla="*/ 16926 h 153"/>
                <a:gd name="T108" fmla="*/ 55712 w 140"/>
                <a:gd name="T109" fmla="*/ 15624 h 153"/>
                <a:gd name="T110" fmla="*/ 55712 w 140"/>
                <a:gd name="T111" fmla="*/ 13020 h 153"/>
                <a:gd name="T112" fmla="*/ 54641 w 140"/>
                <a:gd name="T113" fmla="*/ 11067 h 153"/>
                <a:gd name="T114" fmla="*/ 49284 w 140"/>
                <a:gd name="T115" fmla="*/ 7812 h 153"/>
                <a:gd name="T116" fmla="*/ 49284 w 140"/>
                <a:gd name="T117" fmla="*/ 3906 h 1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0" h="153">
                  <a:moveTo>
                    <a:pt x="46" y="5"/>
                  </a:moveTo>
                  <a:cubicBezTo>
                    <a:pt x="44" y="5"/>
                    <a:pt x="42" y="5"/>
                    <a:pt x="40" y="4"/>
                  </a:cubicBezTo>
                  <a:cubicBezTo>
                    <a:pt x="36" y="2"/>
                    <a:pt x="32" y="0"/>
                    <a:pt x="29" y="3"/>
                  </a:cubicBezTo>
                  <a:cubicBezTo>
                    <a:pt x="28" y="6"/>
                    <a:pt x="30" y="6"/>
                    <a:pt x="32" y="6"/>
                  </a:cubicBezTo>
                  <a:cubicBezTo>
                    <a:pt x="34" y="7"/>
                    <a:pt x="36" y="6"/>
                    <a:pt x="36" y="9"/>
                  </a:cubicBezTo>
                  <a:cubicBezTo>
                    <a:pt x="34" y="12"/>
                    <a:pt x="35" y="17"/>
                    <a:pt x="39" y="17"/>
                  </a:cubicBezTo>
                  <a:cubicBezTo>
                    <a:pt x="40" y="20"/>
                    <a:pt x="40" y="23"/>
                    <a:pt x="40" y="26"/>
                  </a:cubicBezTo>
                  <a:cubicBezTo>
                    <a:pt x="41" y="30"/>
                    <a:pt x="42" y="34"/>
                    <a:pt x="37" y="35"/>
                  </a:cubicBezTo>
                  <a:cubicBezTo>
                    <a:pt x="34" y="36"/>
                    <a:pt x="35" y="40"/>
                    <a:pt x="36" y="43"/>
                  </a:cubicBezTo>
                  <a:cubicBezTo>
                    <a:pt x="37" y="46"/>
                    <a:pt x="37" y="50"/>
                    <a:pt x="40" y="50"/>
                  </a:cubicBezTo>
                  <a:cubicBezTo>
                    <a:pt x="44" y="51"/>
                    <a:pt x="43" y="53"/>
                    <a:pt x="41" y="54"/>
                  </a:cubicBezTo>
                  <a:cubicBezTo>
                    <a:pt x="40" y="56"/>
                    <a:pt x="41" y="57"/>
                    <a:pt x="42" y="57"/>
                  </a:cubicBezTo>
                  <a:cubicBezTo>
                    <a:pt x="44" y="57"/>
                    <a:pt x="46" y="56"/>
                    <a:pt x="47" y="55"/>
                  </a:cubicBezTo>
                  <a:cubicBezTo>
                    <a:pt x="50" y="53"/>
                    <a:pt x="52" y="58"/>
                    <a:pt x="55" y="57"/>
                  </a:cubicBezTo>
                  <a:cubicBezTo>
                    <a:pt x="59" y="56"/>
                    <a:pt x="63" y="58"/>
                    <a:pt x="64" y="62"/>
                  </a:cubicBezTo>
                  <a:cubicBezTo>
                    <a:pt x="64" y="67"/>
                    <a:pt x="64" y="73"/>
                    <a:pt x="64" y="78"/>
                  </a:cubicBezTo>
                  <a:lnTo>
                    <a:pt x="20" y="48"/>
                  </a:lnTo>
                  <a:lnTo>
                    <a:pt x="27" y="22"/>
                  </a:lnTo>
                  <a:lnTo>
                    <a:pt x="20" y="22"/>
                  </a:lnTo>
                  <a:cubicBezTo>
                    <a:pt x="20" y="24"/>
                    <a:pt x="20" y="26"/>
                    <a:pt x="19" y="28"/>
                  </a:cubicBezTo>
                  <a:cubicBezTo>
                    <a:pt x="19" y="29"/>
                    <a:pt x="19" y="31"/>
                    <a:pt x="19" y="32"/>
                  </a:cubicBezTo>
                  <a:cubicBezTo>
                    <a:pt x="18" y="34"/>
                    <a:pt x="17" y="34"/>
                    <a:pt x="15" y="33"/>
                  </a:cubicBezTo>
                  <a:cubicBezTo>
                    <a:pt x="13" y="31"/>
                    <a:pt x="12" y="32"/>
                    <a:pt x="11" y="34"/>
                  </a:cubicBezTo>
                  <a:cubicBezTo>
                    <a:pt x="9" y="36"/>
                    <a:pt x="9" y="38"/>
                    <a:pt x="7" y="39"/>
                  </a:cubicBezTo>
                  <a:cubicBezTo>
                    <a:pt x="7" y="41"/>
                    <a:pt x="8" y="43"/>
                    <a:pt x="7" y="45"/>
                  </a:cubicBezTo>
                  <a:cubicBezTo>
                    <a:pt x="7" y="47"/>
                    <a:pt x="5" y="49"/>
                    <a:pt x="2" y="49"/>
                  </a:cubicBezTo>
                  <a:cubicBezTo>
                    <a:pt x="0" y="53"/>
                    <a:pt x="2" y="57"/>
                    <a:pt x="1" y="61"/>
                  </a:cubicBezTo>
                  <a:cubicBezTo>
                    <a:pt x="2" y="65"/>
                    <a:pt x="1" y="70"/>
                    <a:pt x="3" y="73"/>
                  </a:cubicBezTo>
                  <a:cubicBezTo>
                    <a:pt x="6" y="76"/>
                    <a:pt x="10" y="79"/>
                    <a:pt x="14" y="79"/>
                  </a:cubicBezTo>
                  <a:cubicBezTo>
                    <a:pt x="16" y="79"/>
                    <a:pt x="18" y="82"/>
                    <a:pt x="20" y="83"/>
                  </a:cubicBezTo>
                  <a:cubicBezTo>
                    <a:pt x="21" y="85"/>
                    <a:pt x="22" y="86"/>
                    <a:pt x="24" y="82"/>
                  </a:cubicBezTo>
                  <a:cubicBezTo>
                    <a:pt x="25" y="80"/>
                    <a:pt x="26" y="81"/>
                    <a:pt x="28" y="83"/>
                  </a:cubicBezTo>
                  <a:cubicBezTo>
                    <a:pt x="29" y="84"/>
                    <a:pt x="31" y="86"/>
                    <a:pt x="33" y="85"/>
                  </a:cubicBezTo>
                  <a:cubicBezTo>
                    <a:pt x="36" y="85"/>
                    <a:pt x="37" y="86"/>
                    <a:pt x="38" y="88"/>
                  </a:cubicBezTo>
                  <a:cubicBezTo>
                    <a:pt x="39" y="89"/>
                    <a:pt x="40" y="91"/>
                    <a:pt x="40" y="93"/>
                  </a:cubicBezTo>
                  <a:cubicBezTo>
                    <a:pt x="42" y="98"/>
                    <a:pt x="43" y="103"/>
                    <a:pt x="45" y="107"/>
                  </a:cubicBezTo>
                  <a:lnTo>
                    <a:pt x="38" y="114"/>
                  </a:lnTo>
                  <a:lnTo>
                    <a:pt x="49" y="132"/>
                  </a:lnTo>
                  <a:lnTo>
                    <a:pt x="67" y="130"/>
                  </a:lnTo>
                  <a:cubicBezTo>
                    <a:pt x="64" y="131"/>
                    <a:pt x="68" y="134"/>
                    <a:pt x="68" y="135"/>
                  </a:cubicBezTo>
                  <a:cubicBezTo>
                    <a:pt x="70" y="137"/>
                    <a:pt x="70" y="140"/>
                    <a:pt x="71" y="142"/>
                  </a:cubicBezTo>
                  <a:cubicBezTo>
                    <a:pt x="71" y="144"/>
                    <a:pt x="72" y="148"/>
                    <a:pt x="75" y="148"/>
                  </a:cubicBezTo>
                  <a:cubicBezTo>
                    <a:pt x="77" y="148"/>
                    <a:pt x="78" y="145"/>
                    <a:pt x="79" y="143"/>
                  </a:cubicBezTo>
                  <a:cubicBezTo>
                    <a:pt x="80" y="141"/>
                    <a:pt x="83" y="142"/>
                    <a:pt x="84" y="143"/>
                  </a:cubicBezTo>
                  <a:cubicBezTo>
                    <a:pt x="86" y="145"/>
                    <a:pt x="88" y="146"/>
                    <a:pt x="90" y="146"/>
                  </a:cubicBezTo>
                  <a:cubicBezTo>
                    <a:pt x="93" y="147"/>
                    <a:pt x="94" y="149"/>
                    <a:pt x="95" y="151"/>
                  </a:cubicBezTo>
                  <a:cubicBezTo>
                    <a:pt x="96" y="153"/>
                    <a:pt x="97" y="150"/>
                    <a:pt x="99" y="149"/>
                  </a:cubicBezTo>
                  <a:cubicBezTo>
                    <a:pt x="99" y="148"/>
                    <a:pt x="99" y="148"/>
                    <a:pt x="100" y="147"/>
                  </a:cubicBezTo>
                  <a:cubicBezTo>
                    <a:pt x="99" y="147"/>
                    <a:pt x="98" y="147"/>
                    <a:pt x="97" y="147"/>
                  </a:cubicBezTo>
                  <a:cubicBezTo>
                    <a:pt x="94" y="143"/>
                    <a:pt x="96" y="141"/>
                    <a:pt x="99" y="139"/>
                  </a:cubicBezTo>
                  <a:cubicBezTo>
                    <a:pt x="101" y="137"/>
                    <a:pt x="105" y="135"/>
                    <a:pt x="107" y="134"/>
                  </a:cubicBezTo>
                  <a:cubicBezTo>
                    <a:pt x="109" y="128"/>
                    <a:pt x="115" y="120"/>
                    <a:pt x="113" y="113"/>
                  </a:cubicBezTo>
                  <a:cubicBezTo>
                    <a:pt x="112" y="104"/>
                    <a:pt x="105" y="97"/>
                    <a:pt x="103" y="88"/>
                  </a:cubicBezTo>
                  <a:cubicBezTo>
                    <a:pt x="101" y="79"/>
                    <a:pt x="91" y="75"/>
                    <a:pt x="86" y="66"/>
                  </a:cubicBezTo>
                  <a:cubicBezTo>
                    <a:pt x="83" y="63"/>
                    <a:pt x="85" y="60"/>
                    <a:pt x="88" y="57"/>
                  </a:cubicBezTo>
                  <a:cubicBezTo>
                    <a:pt x="91" y="54"/>
                    <a:pt x="95" y="51"/>
                    <a:pt x="97" y="48"/>
                  </a:cubicBezTo>
                  <a:cubicBezTo>
                    <a:pt x="99" y="46"/>
                    <a:pt x="102" y="42"/>
                    <a:pt x="105" y="40"/>
                  </a:cubicBezTo>
                  <a:cubicBezTo>
                    <a:pt x="108" y="38"/>
                    <a:pt x="112" y="36"/>
                    <a:pt x="116" y="37"/>
                  </a:cubicBezTo>
                  <a:cubicBezTo>
                    <a:pt x="124" y="36"/>
                    <a:pt x="130" y="43"/>
                    <a:pt x="137" y="41"/>
                  </a:cubicBezTo>
                  <a:cubicBezTo>
                    <a:pt x="138" y="41"/>
                    <a:pt x="139" y="40"/>
                    <a:pt x="140" y="39"/>
                  </a:cubicBezTo>
                  <a:lnTo>
                    <a:pt x="138" y="38"/>
                  </a:lnTo>
                  <a:lnTo>
                    <a:pt x="136" y="33"/>
                  </a:lnTo>
                  <a:lnTo>
                    <a:pt x="133" y="28"/>
                  </a:lnTo>
                  <a:lnTo>
                    <a:pt x="132" y="25"/>
                  </a:lnTo>
                  <a:lnTo>
                    <a:pt x="129" y="25"/>
                  </a:lnTo>
                  <a:lnTo>
                    <a:pt x="128" y="25"/>
                  </a:lnTo>
                  <a:lnTo>
                    <a:pt x="125" y="24"/>
                  </a:lnTo>
                  <a:lnTo>
                    <a:pt x="124" y="24"/>
                  </a:lnTo>
                  <a:lnTo>
                    <a:pt x="124" y="22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5" y="16"/>
                  </a:lnTo>
                  <a:lnTo>
                    <a:pt x="113" y="16"/>
                  </a:lnTo>
                  <a:lnTo>
                    <a:pt x="110" y="16"/>
                  </a:lnTo>
                  <a:lnTo>
                    <a:pt x="103" y="15"/>
                  </a:lnTo>
                  <a:lnTo>
                    <a:pt x="101" y="15"/>
                  </a:lnTo>
                  <a:lnTo>
                    <a:pt x="98" y="16"/>
                  </a:lnTo>
                  <a:lnTo>
                    <a:pt x="93" y="17"/>
                  </a:lnTo>
                  <a:lnTo>
                    <a:pt x="91" y="16"/>
                  </a:lnTo>
                  <a:lnTo>
                    <a:pt x="90" y="15"/>
                  </a:lnTo>
                  <a:lnTo>
                    <a:pt x="88" y="13"/>
                  </a:lnTo>
                  <a:lnTo>
                    <a:pt x="86" y="12"/>
                  </a:lnTo>
                  <a:lnTo>
                    <a:pt x="84" y="11"/>
                  </a:lnTo>
                  <a:lnTo>
                    <a:pt x="82" y="9"/>
                  </a:lnTo>
                  <a:lnTo>
                    <a:pt x="82" y="8"/>
                  </a:lnTo>
                  <a:lnTo>
                    <a:pt x="81" y="7"/>
                  </a:lnTo>
                  <a:lnTo>
                    <a:pt x="81" y="6"/>
                  </a:lnTo>
                  <a:lnTo>
                    <a:pt x="75" y="8"/>
                  </a:lnTo>
                  <a:lnTo>
                    <a:pt x="72" y="9"/>
                  </a:lnTo>
                  <a:lnTo>
                    <a:pt x="74" y="11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80" y="15"/>
                  </a:lnTo>
                  <a:lnTo>
                    <a:pt x="80" y="20"/>
                  </a:lnTo>
                  <a:lnTo>
                    <a:pt x="79" y="22"/>
                  </a:lnTo>
                  <a:lnTo>
                    <a:pt x="76" y="25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5"/>
                  </a:lnTo>
                  <a:lnTo>
                    <a:pt x="68" y="24"/>
                  </a:lnTo>
                  <a:lnTo>
                    <a:pt x="67" y="25"/>
                  </a:lnTo>
                  <a:lnTo>
                    <a:pt x="64" y="26"/>
                  </a:lnTo>
                  <a:lnTo>
                    <a:pt x="63" y="28"/>
                  </a:lnTo>
                  <a:lnTo>
                    <a:pt x="59" y="29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1" y="17"/>
                  </a:lnTo>
                  <a:lnTo>
                    <a:pt x="47" y="15"/>
                  </a:lnTo>
                  <a:lnTo>
                    <a:pt x="46" y="12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2" name="MA-09"/>
            <p:cNvSpPr>
              <a:spLocks noEditPoints="1"/>
            </p:cNvSpPr>
            <p:nvPr/>
          </p:nvSpPr>
          <p:spPr bwMode="auto">
            <a:xfrm>
              <a:off x="7223163" y="3414230"/>
              <a:ext cx="174433" cy="121682"/>
            </a:xfrm>
            <a:custGeom>
              <a:avLst/>
              <a:gdLst>
                <a:gd name="T0" fmla="*/ 19720 w 358"/>
                <a:gd name="T1" fmla="*/ 80858 h 313"/>
                <a:gd name="T2" fmla="*/ 51764 w 358"/>
                <a:gd name="T3" fmla="*/ 114939 h 313"/>
                <a:gd name="T4" fmla="*/ 4930 w 358"/>
                <a:gd name="T5" fmla="*/ 143005 h 313"/>
                <a:gd name="T6" fmla="*/ 14790 w 358"/>
                <a:gd name="T7" fmla="*/ 150356 h 313"/>
                <a:gd name="T8" fmla="*/ 22184 w 358"/>
                <a:gd name="T9" fmla="*/ 165058 h 313"/>
                <a:gd name="T10" fmla="*/ 53407 w 358"/>
                <a:gd name="T11" fmla="*/ 177086 h 313"/>
                <a:gd name="T12" fmla="*/ 63267 w 358"/>
                <a:gd name="T13" fmla="*/ 157039 h 313"/>
                <a:gd name="T14" fmla="*/ 67375 w 358"/>
                <a:gd name="T15" fmla="*/ 151693 h 313"/>
                <a:gd name="T16" fmla="*/ 69018 w 358"/>
                <a:gd name="T17" fmla="*/ 142337 h 313"/>
                <a:gd name="T18" fmla="*/ 79700 w 358"/>
                <a:gd name="T19" fmla="*/ 149020 h 313"/>
                <a:gd name="T20" fmla="*/ 83808 w 358"/>
                <a:gd name="T21" fmla="*/ 134986 h 313"/>
                <a:gd name="T22" fmla="*/ 92846 w 358"/>
                <a:gd name="T23" fmla="*/ 133650 h 313"/>
                <a:gd name="T24" fmla="*/ 96954 w 358"/>
                <a:gd name="T25" fmla="*/ 118948 h 313"/>
                <a:gd name="T26" fmla="*/ 107636 w 358"/>
                <a:gd name="T27" fmla="*/ 109593 h 313"/>
                <a:gd name="T28" fmla="*/ 113387 w 358"/>
                <a:gd name="T29" fmla="*/ 117612 h 313"/>
                <a:gd name="T30" fmla="*/ 119139 w 358"/>
                <a:gd name="T31" fmla="*/ 130309 h 313"/>
                <a:gd name="T32" fmla="*/ 122426 w 358"/>
                <a:gd name="T33" fmla="*/ 145678 h 313"/>
                <a:gd name="T34" fmla="*/ 105993 w 358"/>
                <a:gd name="T35" fmla="*/ 169735 h 313"/>
                <a:gd name="T36" fmla="*/ 76413 w 358"/>
                <a:gd name="T37" fmla="*/ 194461 h 313"/>
                <a:gd name="T38" fmla="*/ 105993 w 358"/>
                <a:gd name="T39" fmla="*/ 177754 h 313"/>
                <a:gd name="T40" fmla="*/ 128177 w 358"/>
                <a:gd name="T41" fmla="*/ 151024 h 313"/>
                <a:gd name="T42" fmla="*/ 141323 w 358"/>
                <a:gd name="T43" fmla="*/ 142337 h 313"/>
                <a:gd name="T44" fmla="*/ 161043 w 358"/>
                <a:gd name="T45" fmla="*/ 130309 h 313"/>
                <a:gd name="T46" fmla="*/ 176654 w 358"/>
                <a:gd name="T47" fmla="*/ 113602 h 313"/>
                <a:gd name="T48" fmla="*/ 194731 w 358"/>
                <a:gd name="T49" fmla="*/ 107588 h 313"/>
                <a:gd name="T50" fmla="*/ 208699 w 358"/>
                <a:gd name="T51" fmla="*/ 98901 h 313"/>
                <a:gd name="T52" fmla="*/ 238278 w 358"/>
                <a:gd name="T53" fmla="*/ 84868 h 313"/>
                <a:gd name="T54" fmla="*/ 253889 w 358"/>
                <a:gd name="T55" fmla="*/ 90214 h 313"/>
                <a:gd name="T56" fmla="*/ 256354 w 358"/>
                <a:gd name="T57" fmla="*/ 109593 h 313"/>
                <a:gd name="T58" fmla="*/ 258819 w 358"/>
                <a:gd name="T59" fmla="*/ 83531 h 313"/>
                <a:gd name="T60" fmla="*/ 239100 w 358"/>
                <a:gd name="T61" fmla="*/ 39427 h 313"/>
                <a:gd name="T62" fmla="*/ 198839 w 358"/>
                <a:gd name="T63" fmla="*/ 4009 h 313"/>
                <a:gd name="T64" fmla="*/ 157756 w 358"/>
                <a:gd name="T65" fmla="*/ 10024 h 313"/>
                <a:gd name="T66" fmla="*/ 170903 w 358"/>
                <a:gd name="T67" fmla="*/ 8019 h 313"/>
                <a:gd name="T68" fmla="*/ 198839 w 358"/>
                <a:gd name="T69" fmla="*/ 15370 h 313"/>
                <a:gd name="T70" fmla="*/ 209520 w 358"/>
                <a:gd name="T71" fmla="*/ 34081 h 313"/>
                <a:gd name="T72" fmla="*/ 224310 w 358"/>
                <a:gd name="T73" fmla="*/ 33412 h 313"/>
                <a:gd name="T74" fmla="*/ 228418 w 358"/>
                <a:gd name="T75" fmla="*/ 56801 h 313"/>
                <a:gd name="T76" fmla="*/ 213628 w 358"/>
                <a:gd name="T77" fmla="*/ 68161 h 313"/>
                <a:gd name="T78" fmla="*/ 191444 w 358"/>
                <a:gd name="T79" fmla="*/ 81526 h 313"/>
                <a:gd name="T80" fmla="*/ 180763 w 358"/>
                <a:gd name="T81" fmla="*/ 84868 h 313"/>
                <a:gd name="T82" fmla="*/ 135572 w 358"/>
                <a:gd name="T83" fmla="*/ 88209 h 313"/>
                <a:gd name="T84" fmla="*/ 120782 w 358"/>
                <a:gd name="T85" fmla="*/ 70834 h 313"/>
                <a:gd name="T86" fmla="*/ 101884 w 358"/>
                <a:gd name="T87" fmla="*/ 54128 h 313"/>
                <a:gd name="T88" fmla="*/ 82986 w 358"/>
                <a:gd name="T89" fmla="*/ 56133 h 313"/>
                <a:gd name="T90" fmla="*/ 76413 w 358"/>
                <a:gd name="T91" fmla="*/ 46777 h 313"/>
                <a:gd name="T92" fmla="*/ 75592 w 358"/>
                <a:gd name="T93" fmla="*/ 28735 h 313"/>
                <a:gd name="T94" fmla="*/ 265392 w 358"/>
                <a:gd name="T95" fmla="*/ 147683 h 313"/>
                <a:gd name="T96" fmla="*/ 262927 w 358"/>
                <a:gd name="T97" fmla="*/ 169067 h 313"/>
                <a:gd name="T98" fmla="*/ 225132 w 358"/>
                <a:gd name="T99" fmla="*/ 179759 h 313"/>
                <a:gd name="T100" fmla="*/ 271966 w 358"/>
                <a:gd name="T101" fmla="*/ 180427 h 313"/>
                <a:gd name="T102" fmla="*/ 287577 w 358"/>
                <a:gd name="T103" fmla="*/ 161048 h 313"/>
                <a:gd name="T104" fmla="*/ 125712 w 358"/>
                <a:gd name="T105" fmla="*/ 181764 h 313"/>
                <a:gd name="T106" fmla="*/ 107636 w 358"/>
                <a:gd name="T107" fmla="*/ 200475 h 313"/>
                <a:gd name="T108" fmla="*/ 124069 w 358"/>
                <a:gd name="T109" fmla="*/ 208494 h 313"/>
                <a:gd name="T110" fmla="*/ 157756 w 358"/>
                <a:gd name="T111" fmla="*/ 187110 h 313"/>
                <a:gd name="T112" fmla="*/ 182406 w 358"/>
                <a:gd name="T113" fmla="*/ 172408 h 313"/>
                <a:gd name="T114" fmla="*/ 170903 w 358"/>
                <a:gd name="T115" fmla="*/ 174413 h 313"/>
                <a:gd name="T116" fmla="*/ 156113 w 358"/>
                <a:gd name="T117" fmla="*/ 167062 h 3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8" h="313">
                  <a:moveTo>
                    <a:pt x="65" y="21"/>
                  </a:moveTo>
                  <a:cubicBezTo>
                    <a:pt x="64" y="22"/>
                    <a:pt x="63" y="23"/>
                    <a:pt x="62" y="23"/>
                  </a:cubicBezTo>
                  <a:cubicBezTo>
                    <a:pt x="55" y="25"/>
                    <a:pt x="49" y="18"/>
                    <a:pt x="41" y="19"/>
                  </a:cubicBezTo>
                  <a:cubicBezTo>
                    <a:pt x="37" y="18"/>
                    <a:pt x="33" y="20"/>
                    <a:pt x="30" y="22"/>
                  </a:cubicBezTo>
                  <a:cubicBezTo>
                    <a:pt x="27" y="24"/>
                    <a:pt x="24" y="28"/>
                    <a:pt x="22" y="30"/>
                  </a:cubicBezTo>
                  <a:cubicBezTo>
                    <a:pt x="20" y="33"/>
                    <a:pt x="16" y="36"/>
                    <a:pt x="13" y="39"/>
                  </a:cubicBezTo>
                  <a:cubicBezTo>
                    <a:pt x="10" y="42"/>
                    <a:pt x="8" y="45"/>
                    <a:pt x="11" y="48"/>
                  </a:cubicBezTo>
                  <a:cubicBezTo>
                    <a:pt x="16" y="57"/>
                    <a:pt x="26" y="61"/>
                    <a:pt x="28" y="70"/>
                  </a:cubicBezTo>
                  <a:cubicBezTo>
                    <a:pt x="30" y="79"/>
                    <a:pt x="37" y="86"/>
                    <a:pt x="38" y="95"/>
                  </a:cubicBezTo>
                  <a:cubicBezTo>
                    <a:pt x="40" y="102"/>
                    <a:pt x="34" y="110"/>
                    <a:pt x="32" y="116"/>
                  </a:cubicBezTo>
                  <a:cubicBezTo>
                    <a:pt x="30" y="117"/>
                    <a:pt x="26" y="119"/>
                    <a:pt x="24" y="121"/>
                  </a:cubicBezTo>
                  <a:cubicBezTo>
                    <a:pt x="21" y="123"/>
                    <a:pt x="19" y="125"/>
                    <a:pt x="22" y="129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6" y="128"/>
                    <a:pt x="27" y="127"/>
                    <a:pt x="27" y="125"/>
                  </a:cubicBezTo>
                  <a:cubicBezTo>
                    <a:pt x="27" y="127"/>
                    <a:pt x="26" y="128"/>
                    <a:pt x="25" y="129"/>
                  </a:cubicBezTo>
                  <a:cubicBezTo>
                    <a:pt x="32" y="133"/>
                    <a:pt x="40" y="134"/>
                    <a:pt x="47" y="136"/>
                  </a:cubicBezTo>
                  <a:cubicBezTo>
                    <a:pt x="48" y="140"/>
                    <a:pt x="51" y="142"/>
                    <a:pt x="54" y="145"/>
                  </a:cubicBezTo>
                  <a:cubicBezTo>
                    <a:pt x="57" y="147"/>
                    <a:pt x="60" y="149"/>
                    <a:pt x="60" y="154"/>
                  </a:cubicBezTo>
                  <a:cubicBezTo>
                    <a:pt x="63" y="156"/>
                    <a:pt x="62" y="158"/>
                    <a:pt x="61" y="160"/>
                  </a:cubicBezTo>
                  <a:cubicBezTo>
                    <a:pt x="60" y="162"/>
                    <a:pt x="58" y="164"/>
                    <a:pt x="58" y="166"/>
                  </a:cubicBezTo>
                  <a:cubicBezTo>
                    <a:pt x="61" y="168"/>
                    <a:pt x="62" y="170"/>
                    <a:pt x="63" y="172"/>
                  </a:cubicBezTo>
                  <a:cubicBezTo>
                    <a:pt x="63" y="174"/>
                    <a:pt x="63" y="176"/>
                    <a:pt x="59" y="178"/>
                  </a:cubicBezTo>
                  <a:cubicBezTo>
                    <a:pt x="57" y="181"/>
                    <a:pt x="53" y="183"/>
                    <a:pt x="50" y="186"/>
                  </a:cubicBezTo>
                  <a:cubicBezTo>
                    <a:pt x="48" y="189"/>
                    <a:pt x="45" y="192"/>
                    <a:pt x="45" y="197"/>
                  </a:cubicBezTo>
                  <a:cubicBezTo>
                    <a:pt x="43" y="195"/>
                    <a:pt x="42" y="192"/>
                    <a:pt x="41" y="190"/>
                  </a:cubicBezTo>
                  <a:cubicBezTo>
                    <a:pt x="39" y="188"/>
                    <a:pt x="37" y="186"/>
                    <a:pt x="33" y="188"/>
                  </a:cubicBezTo>
                  <a:cubicBezTo>
                    <a:pt x="30" y="187"/>
                    <a:pt x="27" y="188"/>
                    <a:pt x="25" y="190"/>
                  </a:cubicBezTo>
                  <a:cubicBezTo>
                    <a:pt x="23" y="192"/>
                    <a:pt x="22" y="194"/>
                    <a:pt x="23" y="198"/>
                  </a:cubicBezTo>
                  <a:cubicBezTo>
                    <a:pt x="20" y="200"/>
                    <a:pt x="19" y="205"/>
                    <a:pt x="18" y="209"/>
                  </a:cubicBezTo>
                  <a:cubicBezTo>
                    <a:pt x="18" y="211"/>
                    <a:pt x="17" y="213"/>
                    <a:pt x="16" y="214"/>
                  </a:cubicBezTo>
                  <a:cubicBezTo>
                    <a:pt x="15" y="215"/>
                    <a:pt x="13" y="215"/>
                    <a:pt x="11" y="214"/>
                  </a:cubicBezTo>
                  <a:cubicBezTo>
                    <a:pt x="9" y="213"/>
                    <a:pt x="7" y="213"/>
                    <a:pt x="6" y="214"/>
                  </a:cubicBezTo>
                  <a:cubicBezTo>
                    <a:pt x="5" y="215"/>
                    <a:pt x="4" y="216"/>
                    <a:pt x="3" y="218"/>
                  </a:cubicBezTo>
                  <a:cubicBezTo>
                    <a:pt x="2" y="220"/>
                    <a:pt x="1" y="222"/>
                    <a:pt x="0" y="223"/>
                  </a:cubicBezTo>
                  <a:lnTo>
                    <a:pt x="1" y="226"/>
                  </a:lnTo>
                  <a:lnTo>
                    <a:pt x="2" y="226"/>
                  </a:lnTo>
                  <a:lnTo>
                    <a:pt x="5" y="225"/>
                  </a:lnTo>
                  <a:lnTo>
                    <a:pt x="6" y="225"/>
                  </a:lnTo>
                  <a:lnTo>
                    <a:pt x="7" y="226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18" y="225"/>
                  </a:lnTo>
                  <a:lnTo>
                    <a:pt x="19" y="225"/>
                  </a:lnTo>
                  <a:lnTo>
                    <a:pt x="19" y="226"/>
                  </a:lnTo>
                  <a:lnTo>
                    <a:pt x="20" y="231"/>
                  </a:lnTo>
                  <a:lnTo>
                    <a:pt x="22" y="236"/>
                  </a:lnTo>
                  <a:lnTo>
                    <a:pt x="20" y="238"/>
                  </a:lnTo>
                  <a:lnTo>
                    <a:pt x="22" y="239"/>
                  </a:lnTo>
                  <a:lnTo>
                    <a:pt x="22" y="240"/>
                  </a:lnTo>
                  <a:lnTo>
                    <a:pt x="23" y="243"/>
                  </a:lnTo>
                  <a:lnTo>
                    <a:pt x="23" y="244"/>
                  </a:lnTo>
                  <a:lnTo>
                    <a:pt x="24" y="244"/>
                  </a:lnTo>
                  <a:lnTo>
                    <a:pt x="27" y="247"/>
                  </a:lnTo>
                  <a:lnTo>
                    <a:pt x="27" y="248"/>
                  </a:lnTo>
                  <a:lnTo>
                    <a:pt x="31" y="257"/>
                  </a:lnTo>
                  <a:lnTo>
                    <a:pt x="32" y="260"/>
                  </a:lnTo>
                  <a:lnTo>
                    <a:pt x="38" y="270"/>
                  </a:lnTo>
                  <a:lnTo>
                    <a:pt x="40" y="278"/>
                  </a:lnTo>
                  <a:lnTo>
                    <a:pt x="48" y="272"/>
                  </a:lnTo>
                  <a:lnTo>
                    <a:pt x="52" y="270"/>
                  </a:lnTo>
                  <a:lnTo>
                    <a:pt x="56" y="270"/>
                  </a:lnTo>
                  <a:lnTo>
                    <a:pt x="62" y="270"/>
                  </a:lnTo>
                  <a:lnTo>
                    <a:pt x="63" y="266"/>
                  </a:lnTo>
                  <a:lnTo>
                    <a:pt x="65" y="265"/>
                  </a:lnTo>
                  <a:lnTo>
                    <a:pt x="69" y="264"/>
                  </a:lnTo>
                  <a:lnTo>
                    <a:pt x="73" y="258"/>
                  </a:lnTo>
                  <a:lnTo>
                    <a:pt x="73" y="254"/>
                  </a:lnTo>
                  <a:lnTo>
                    <a:pt x="81" y="248"/>
                  </a:lnTo>
                  <a:lnTo>
                    <a:pt x="83" y="248"/>
                  </a:lnTo>
                  <a:lnTo>
                    <a:pt x="78" y="240"/>
                  </a:lnTo>
                  <a:lnTo>
                    <a:pt x="75" y="238"/>
                  </a:lnTo>
                  <a:lnTo>
                    <a:pt x="74" y="236"/>
                  </a:lnTo>
                  <a:lnTo>
                    <a:pt x="74" y="235"/>
                  </a:lnTo>
                  <a:lnTo>
                    <a:pt x="75" y="235"/>
                  </a:lnTo>
                  <a:lnTo>
                    <a:pt x="77" y="235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78" y="229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3"/>
                  </a:lnTo>
                  <a:lnTo>
                    <a:pt x="77" y="223"/>
                  </a:lnTo>
                  <a:lnTo>
                    <a:pt x="78" y="223"/>
                  </a:lnTo>
                  <a:lnTo>
                    <a:pt x="79" y="223"/>
                  </a:lnTo>
                  <a:lnTo>
                    <a:pt x="81" y="226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2" y="223"/>
                  </a:lnTo>
                  <a:lnTo>
                    <a:pt x="82" y="222"/>
                  </a:lnTo>
                  <a:lnTo>
                    <a:pt x="81" y="221"/>
                  </a:lnTo>
                  <a:lnTo>
                    <a:pt x="79" y="221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1" y="217"/>
                  </a:lnTo>
                  <a:lnTo>
                    <a:pt x="82" y="214"/>
                  </a:lnTo>
                  <a:lnTo>
                    <a:pt x="83" y="213"/>
                  </a:lnTo>
                  <a:lnTo>
                    <a:pt x="84" y="213"/>
                  </a:lnTo>
                  <a:lnTo>
                    <a:pt x="86" y="213"/>
                  </a:lnTo>
                  <a:lnTo>
                    <a:pt x="87" y="213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5"/>
                  </a:lnTo>
                  <a:lnTo>
                    <a:pt x="90" y="217"/>
                  </a:lnTo>
                  <a:lnTo>
                    <a:pt x="93" y="222"/>
                  </a:lnTo>
                  <a:lnTo>
                    <a:pt x="95" y="223"/>
                  </a:lnTo>
                  <a:lnTo>
                    <a:pt x="96" y="225"/>
                  </a:lnTo>
                  <a:lnTo>
                    <a:pt x="97" y="225"/>
                  </a:lnTo>
                  <a:lnTo>
                    <a:pt x="97" y="223"/>
                  </a:lnTo>
                  <a:lnTo>
                    <a:pt x="93" y="215"/>
                  </a:lnTo>
                  <a:lnTo>
                    <a:pt x="93" y="214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5" y="210"/>
                  </a:lnTo>
                  <a:lnTo>
                    <a:pt x="97" y="211"/>
                  </a:lnTo>
                  <a:lnTo>
                    <a:pt x="102" y="209"/>
                  </a:lnTo>
                  <a:lnTo>
                    <a:pt x="105" y="206"/>
                  </a:lnTo>
                  <a:lnTo>
                    <a:pt x="105" y="205"/>
                  </a:lnTo>
                  <a:lnTo>
                    <a:pt x="104" y="204"/>
                  </a:lnTo>
                  <a:lnTo>
                    <a:pt x="102" y="202"/>
                  </a:lnTo>
                  <a:lnTo>
                    <a:pt x="100" y="202"/>
                  </a:lnTo>
                  <a:lnTo>
                    <a:pt x="99" y="200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8"/>
                  </a:lnTo>
                  <a:lnTo>
                    <a:pt x="105" y="197"/>
                  </a:lnTo>
                  <a:lnTo>
                    <a:pt x="108" y="197"/>
                  </a:lnTo>
                  <a:lnTo>
                    <a:pt x="109" y="197"/>
                  </a:lnTo>
                  <a:lnTo>
                    <a:pt x="110" y="198"/>
                  </a:lnTo>
                  <a:lnTo>
                    <a:pt x="112" y="200"/>
                  </a:lnTo>
                  <a:lnTo>
                    <a:pt x="113" y="200"/>
                  </a:lnTo>
                  <a:lnTo>
                    <a:pt x="113" y="195"/>
                  </a:lnTo>
                  <a:lnTo>
                    <a:pt x="112" y="192"/>
                  </a:lnTo>
                  <a:lnTo>
                    <a:pt x="110" y="191"/>
                  </a:lnTo>
                  <a:lnTo>
                    <a:pt x="109" y="187"/>
                  </a:lnTo>
                  <a:lnTo>
                    <a:pt x="109" y="183"/>
                  </a:lnTo>
                  <a:lnTo>
                    <a:pt x="109" y="182"/>
                  </a:lnTo>
                  <a:lnTo>
                    <a:pt x="109" y="180"/>
                  </a:lnTo>
                  <a:lnTo>
                    <a:pt x="112" y="179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18" y="178"/>
                  </a:lnTo>
                  <a:lnTo>
                    <a:pt x="116" y="171"/>
                  </a:lnTo>
                  <a:lnTo>
                    <a:pt x="112" y="168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3" y="163"/>
                  </a:lnTo>
                  <a:lnTo>
                    <a:pt x="114" y="164"/>
                  </a:lnTo>
                  <a:lnTo>
                    <a:pt x="117" y="164"/>
                  </a:lnTo>
                  <a:lnTo>
                    <a:pt x="122" y="164"/>
                  </a:lnTo>
                  <a:lnTo>
                    <a:pt x="124" y="164"/>
                  </a:lnTo>
                  <a:lnTo>
                    <a:pt x="127" y="164"/>
                  </a:lnTo>
                  <a:lnTo>
                    <a:pt x="131" y="164"/>
                  </a:lnTo>
                  <a:lnTo>
                    <a:pt x="132" y="164"/>
                  </a:lnTo>
                  <a:lnTo>
                    <a:pt x="134" y="163"/>
                  </a:lnTo>
                  <a:lnTo>
                    <a:pt x="138" y="163"/>
                  </a:lnTo>
                  <a:lnTo>
                    <a:pt x="139" y="163"/>
                  </a:lnTo>
                  <a:lnTo>
                    <a:pt x="140" y="164"/>
                  </a:lnTo>
                  <a:lnTo>
                    <a:pt x="140" y="167"/>
                  </a:lnTo>
                  <a:lnTo>
                    <a:pt x="140" y="168"/>
                  </a:lnTo>
                  <a:lnTo>
                    <a:pt x="136" y="171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8" y="176"/>
                  </a:lnTo>
                  <a:lnTo>
                    <a:pt x="139" y="178"/>
                  </a:lnTo>
                  <a:lnTo>
                    <a:pt x="141" y="183"/>
                  </a:lnTo>
                  <a:lnTo>
                    <a:pt x="143" y="184"/>
                  </a:lnTo>
                  <a:lnTo>
                    <a:pt x="143" y="186"/>
                  </a:lnTo>
                  <a:lnTo>
                    <a:pt x="141" y="187"/>
                  </a:lnTo>
                  <a:lnTo>
                    <a:pt x="140" y="188"/>
                  </a:lnTo>
                  <a:lnTo>
                    <a:pt x="141" y="191"/>
                  </a:lnTo>
                  <a:lnTo>
                    <a:pt x="143" y="191"/>
                  </a:lnTo>
                  <a:lnTo>
                    <a:pt x="144" y="192"/>
                  </a:lnTo>
                  <a:lnTo>
                    <a:pt x="145" y="193"/>
                  </a:lnTo>
                  <a:lnTo>
                    <a:pt x="145" y="195"/>
                  </a:lnTo>
                  <a:lnTo>
                    <a:pt x="145" y="197"/>
                  </a:lnTo>
                  <a:lnTo>
                    <a:pt x="144" y="200"/>
                  </a:lnTo>
                  <a:lnTo>
                    <a:pt x="144" y="201"/>
                  </a:lnTo>
                  <a:lnTo>
                    <a:pt x="147" y="204"/>
                  </a:lnTo>
                  <a:lnTo>
                    <a:pt x="148" y="205"/>
                  </a:lnTo>
                  <a:lnTo>
                    <a:pt x="149" y="207"/>
                  </a:lnTo>
                  <a:lnTo>
                    <a:pt x="151" y="210"/>
                  </a:lnTo>
                  <a:lnTo>
                    <a:pt x="151" y="211"/>
                  </a:lnTo>
                  <a:lnTo>
                    <a:pt x="149" y="213"/>
                  </a:lnTo>
                  <a:lnTo>
                    <a:pt x="149" y="215"/>
                  </a:lnTo>
                  <a:lnTo>
                    <a:pt x="149" y="218"/>
                  </a:lnTo>
                  <a:lnTo>
                    <a:pt x="151" y="219"/>
                  </a:lnTo>
                  <a:lnTo>
                    <a:pt x="151" y="222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5"/>
                  </a:lnTo>
                  <a:lnTo>
                    <a:pt x="145" y="229"/>
                  </a:lnTo>
                  <a:lnTo>
                    <a:pt x="145" y="230"/>
                  </a:lnTo>
                  <a:lnTo>
                    <a:pt x="144" y="231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29" y="254"/>
                  </a:lnTo>
                  <a:lnTo>
                    <a:pt x="126" y="257"/>
                  </a:lnTo>
                  <a:lnTo>
                    <a:pt x="125" y="262"/>
                  </a:lnTo>
                  <a:lnTo>
                    <a:pt x="118" y="266"/>
                  </a:lnTo>
                  <a:lnTo>
                    <a:pt x="113" y="272"/>
                  </a:lnTo>
                  <a:lnTo>
                    <a:pt x="108" y="279"/>
                  </a:lnTo>
                  <a:lnTo>
                    <a:pt x="102" y="283"/>
                  </a:lnTo>
                  <a:lnTo>
                    <a:pt x="101" y="284"/>
                  </a:lnTo>
                  <a:lnTo>
                    <a:pt x="100" y="284"/>
                  </a:lnTo>
                  <a:lnTo>
                    <a:pt x="97" y="283"/>
                  </a:lnTo>
                  <a:lnTo>
                    <a:pt x="96" y="283"/>
                  </a:lnTo>
                  <a:lnTo>
                    <a:pt x="93" y="291"/>
                  </a:lnTo>
                  <a:lnTo>
                    <a:pt x="93" y="292"/>
                  </a:lnTo>
                  <a:lnTo>
                    <a:pt x="96" y="291"/>
                  </a:lnTo>
                  <a:lnTo>
                    <a:pt x="99" y="288"/>
                  </a:lnTo>
                  <a:lnTo>
                    <a:pt x="104" y="284"/>
                  </a:lnTo>
                  <a:lnTo>
                    <a:pt x="106" y="283"/>
                  </a:lnTo>
                  <a:lnTo>
                    <a:pt x="113" y="280"/>
                  </a:lnTo>
                  <a:lnTo>
                    <a:pt x="114" y="279"/>
                  </a:lnTo>
                  <a:lnTo>
                    <a:pt x="116" y="277"/>
                  </a:lnTo>
                  <a:lnTo>
                    <a:pt x="118" y="272"/>
                  </a:lnTo>
                  <a:lnTo>
                    <a:pt x="122" y="269"/>
                  </a:lnTo>
                  <a:lnTo>
                    <a:pt x="129" y="266"/>
                  </a:lnTo>
                  <a:lnTo>
                    <a:pt x="135" y="258"/>
                  </a:lnTo>
                  <a:lnTo>
                    <a:pt x="135" y="257"/>
                  </a:lnTo>
                  <a:lnTo>
                    <a:pt x="135" y="256"/>
                  </a:lnTo>
                  <a:lnTo>
                    <a:pt x="138" y="248"/>
                  </a:lnTo>
                  <a:lnTo>
                    <a:pt x="144" y="241"/>
                  </a:lnTo>
                  <a:lnTo>
                    <a:pt x="149" y="234"/>
                  </a:lnTo>
                  <a:lnTo>
                    <a:pt x="151" y="234"/>
                  </a:lnTo>
                  <a:lnTo>
                    <a:pt x="152" y="232"/>
                  </a:lnTo>
                  <a:lnTo>
                    <a:pt x="153" y="231"/>
                  </a:lnTo>
                  <a:lnTo>
                    <a:pt x="155" y="230"/>
                  </a:lnTo>
                  <a:lnTo>
                    <a:pt x="156" y="226"/>
                  </a:lnTo>
                  <a:lnTo>
                    <a:pt x="156" y="225"/>
                  </a:lnTo>
                  <a:lnTo>
                    <a:pt x="157" y="222"/>
                  </a:lnTo>
                  <a:lnTo>
                    <a:pt x="160" y="221"/>
                  </a:lnTo>
                  <a:lnTo>
                    <a:pt x="161" y="219"/>
                  </a:lnTo>
                  <a:lnTo>
                    <a:pt x="163" y="218"/>
                  </a:lnTo>
                  <a:lnTo>
                    <a:pt x="164" y="218"/>
                  </a:lnTo>
                  <a:lnTo>
                    <a:pt x="166" y="217"/>
                  </a:lnTo>
                  <a:lnTo>
                    <a:pt x="168" y="215"/>
                  </a:lnTo>
                  <a:lnTo>
                    <a:pt x="169" y="214"/>
                  </a:lnTo>
                  <a:lnTo>
                    <a:pt x="172" y="214"/>
                  </a:lnTo>
                  <a:lnTo>
                    <a:pt x="172" y="213"/>
                  </a:lnTo>
                  <a:lnTo>
                    <a:pt x="174" y="211"/>
                  </a:lnTo>
                  <a:lnTo>
                    <a:pt x="178" y="211"/>
                  </a:lnTo>
                  <a:lnTo>
                    <a:pt x="182" y="209"/>
                  </a:lnTo>
                  <a:lnTo>
                    <a:pt x="183" y="209"/>
                  </a:lnTo>
                  <a:lnTo>
                    <a:pt x="188" y="206"/>
                  </a:lnTo>
                  <a:lnTo>
                    <a:pt x="191" y="205"/>
                  </a:lnTo>
                  <a:lnTo>
                    <a:pt x="192" y="204"/>
                  </a:lnTo>
                  <a:lnTo>
                    <a:pt x="194" y="201"/>
                  </a:lnTo>
                  <a:lnTo>
                    <a:pt x="195" y="198"/>
                  </a:lnTo>
                  <a:lnTo>
                    <a:pt x="196" y="196"/>
                  </a:lnTo>
                  <a:lnTo>
                    <a:pt x="196" y="195"/>
                  </a:lnTo>
                  <a:lnTo>
                    <a:pt x="198" y="191"/>
                  </a:lnTo>
                  <a:lnTo>
                    <a:pt x="198" y="189"/>
                  </a:lnTo>
                  <a:lnTo>
                    <a:pt x="198" y="188"/>
                  </a:lnTo>
                  <a:lnTo>
                    <a:pt x="199" y="183"/>
                  </a:lnTo>
                  <a:lnTo>
                    <a:pt x="199" y="182"/>
                  </a:lnTo>
                  <a:lnTo>
                    <a:pt x="204" y="179"/>
                  </a:lnTo>
                  <a:lnTo>
                    <a:pt x="206" y="179"/>
                  </a:lnTo>
                  <a:lnTo>
                    <a:pt x="207" y="179"/>
                  </a:lnTo>
                  <a:lnTo>
                    <a:pt x="212" y="175"/>
                  </a:lnTo>
                  <a:lnTo>
                    <a:pt x="215" y="172"/>
                  </a:lnTo>
                  <a:lnTo>
                    <a:pt x="215" y="170"/>
                  </a:lnTo>
                  <a:lnTo>
                    <a:pt x="213" y="168"/>
                  </a:lnTo>
                  <a:lnTo>
                    <a:pt x="215" y="167"/>
                  </a:lnTo>
                  <a:lnTo>
                    <a:pt x="216" y="164"/>
                  </a:lnTo>
                  <a:lnTo>
                    <a:pt x="220" y="163"/>
                  </a:lnTo>
                  <a:lnTo>
                    <a:pt x="221" y="163"/>
                  </a:lnTo>
                  <a:lnTo>
                    <a:pt x="224" y="163"/>
                  </a:lnTo>
                  <a:lnTo>
                    <a:pt x="227" y="162"/>
                  </a:lnTo>
                  <a:lnTo>
                    <a:pt x="231" y="159"/>
                  </a:lnTo>
                  <a:lnTo>
                    <a:pt x="234" y="158"/>
                  </a:lnTo>
                  <a:lnTo>
                    <a:pt x="235" y="159"/>
                  </a:lnTo>
                  <a:lnTo>
                    <a:pt x="237" y="161"/>
                  </a:lnTo>
                  <a:lnTo>
                    <a:pt x="238" y="161"/>
                  </a:lnTo>
                  <a:lnTo>
                    <a:pt x="238" y="163"/>
                  </a:lnTo>
                  <a:lnTo>
                    <a:pt x="239" y="166"/>
                  </a:lnTo>
                  <a:lnTo>
                    <a:pt x="241" y="166"/>
                  </a:lnTo>
                  <a:lnTo>
                    <a:pt x="242" y="164"/>
                  </a:lnTo>
                  <a:lnTo>
                    <a:pt x="242" y="162"/>
                  </a:lnTo>
                  <a:lnTo>
                    <a:pt x="242" y="161"/>
                  </a:lnTo>
                  <a:lnTo>
                    <a:pt x="243" y="158"/>
                  </a:lnTo>
                  <a:lnTo>
                    <a:pt x="246" y="155"/>
                  </a:lnTo>
                  <a:lnTo>
                    <a:pt x="249" y="153"/>
                  </a:lnTo>
                  <a:lnTo>
                    <a:pt x="254" y="148"/>
                  </a:lnTo>
                  <a:lnTo>
                    <a:pt x="255" y="148"/>
                  </a:lnTo>
                  <a:lnTo>
                    <a:pt x="263" y="143"/>
                  </a:lnTo>
                  <a:lnTo>
                    <a:pt x="264" y="143"/>
                  </a:lnTo>
                  <a:lnTo>
                    <a:pt x="266" y="141"/>
                  </a:lnTo>
                  <a:lnTo>
                    <a:pt x="269" y="140"/>
                  </a:lnTo>
                  <a:lnTo>
                    <a:pt x="270" y="137"/>
                  </a:lnTo>
                  <a:lnTo>
                    <a:pt x="272" y="137"/>
                  </a:lnTo>
                  <a:lnTo>
                    <a:pt x="278" y="132"/>
                  </a:lnTo>
                  <a:lnTo>
                    <a:pt x="284" y="129"/>
                  </a:lnTo>
                  <a:lnTo>
                    <a:pt x="286" y="128"/>
                  </a:lnTo>
                  <a:lnTo>
                    <a:pt x="290" y="127"/>
                  </a:lnTo>
                  <a:lnTo>
                    <a:pt x="293" y="125"/>
                  </a:lnTo>
                  <a:lnTo>
                    <a:pt x="295" y="123"/>
                  </a:lnTo>
                  <a:lnTo>
                    <a:pt x="298" y="122"/>
                  </a:lnTo>
                  <a:lnTo>
                    <a:pt x="299" y="123"/>
                  </a:lnTo>
                  <a:lnTo>
                    <a:pt x="300" y="123"/>
                  </a:lnTo>
                  <a:lnTo>
                    <a:pt x="306" y="124"/>
                  </a:lnTo>
                  <a:lnTo>
                    <a:pt x="307" y="125"/>
                  </a:lnTo>
                  <a:lnTo>
                    <a:pt x="308" y="127"/>
                  </a:lnTo>
                  <a:lnTo>
                    <a:pt x="309" y="129"/>
                  </a:lnTo>
                  <a:lnTo>
                    <a:pt x="309" y="132"/>
                  </a:lnTo>
                  <a:lnTo>
                    <a:pt x="309" y="135"/>
                  </a:lnTo>
                  <a:lnTo>
                    <a:pt x="309" y="136"/>
                  </a:lnTo>
                  <a:lnTo>
                    <a:pt x="309" y="137"/>
                  </a:lnTo>
                  <a:lnTo>
                    <a:pt x="309" y="141"/>
                  </a:lnTo>
                  <a:lnTo>
                    <a:pt x="311" y="148"/>
                  </a:lnTo>
                  <a:lnTo>
                    <a:pt x="312" y="153"/>
                  </a:lnTo>
                  <a:lnTo>
                    <a:pt x="312" y="158"/>
                  </a:lnTo>
                  <a:lnTo>
                    <a:pt x="311" y="162"/>
                  </a:lnTo>
                  <a:lnTo>
                    <a:pt x="309" y="162"/>
                  </a:lnTo>
                  <a:lnTo>
                    <a:pt x="309" y="163"/>
                  </a:lnTo>
                  <a:lnTo>
                    <a:pt x="311" y="164"/>
                  </a:lnTo>
                  <a:lnTo>
                    <a:pt x="312" y="164"/>
                  </a:lnTo>
                  <a:lnTo>
                    <a:pt x="313" y="164"/>
                  </a:lnTo>
                  <a:lnTo>
                    <a:pt x="315" y="163"/>
                  </a:lnTo>
                  <a:lnTo>
                    <a:pt x="316" y="159"/>
                  </a:lnTo>
                  <a:lnTo>
                    <a:pt x="316" y="158"/>
                  </a:lnTo>
                  <a:lnTo>
                    <a:pt x="313" y="150"/>
                  </a:lnTo>
                  <a:lnTo>
                    <a:pt x="313" y="143"/>
                  </a:lnTo>
                  <a:lnTo>
                    <a:pt x="312" y="133"/>
                  </a:lnTo>
                  <a:lnTo>
                    <a:pt x="312" y="131"/>
                  </a:lnTo>
                  <a:lnTo>
                    <a:pt x="313" y="128"/>
                  </a:lnTo>
                  <a:lnTo>
                    <a:pt x="315" y="127"/>
                  </a:lnTo>
                  <a:lnTo>
                    <a:pt x="315" y="125"/>
                  </a:lnTo>
                  <a:lnTo>
                    <a:pt x="315" y="124"/>
                  </a:lnTo>
                  <a:lnTo>
                    <a:pt x="315" y="122"/>
                  </a:lnTo>
                  <a:lnTo>
                    <a:pt x="316" y="116"/>
                  </a:lnTo>
                  <a:lnTo>
                    <a:pt x="315" y="114"/>
                  </a:lnTo>
                  <a:lnTo>
                    <a:pt x="315" y="109"/>
                  </a:lnTo>
                  <a:lnTo>
                    <a:pt x="311" y="98"/>
                  </a:lnTo>
                  <a:lnTo>
                    <a:pt x="309" y="97"/>
                  </a:lnTo>
                  <a:lnTo>
                    <a:pt x="308" y="92"/>
                  </a:lnTo>
                  <a:lnTo>
                    <a:pt x="304" y="82"/>
                  </a:lnTo>
                  <a:lnTo>
                    <a:pt x="298" y="70"/>
                  </a:lnTo>
                  <a:lnTo>
                    <a:pt x="291" y="59"/>
                  </a:lnTo>
                  <a:lnTo>
                    <a:pt x="289" y="55"/>
                  </a:lnTo>
                  <a:lnTo>
                    <a:pt x="285" y="49"/>
                  </a:lnTo>
                  <a:lnTo>
                    <a:pt x="278" y="39"/>
                  </a:lnTo>
                  <a:lnTo>
                    <a:pt x="270" y="29"/>
                  </a:lnTo>
                  <a:lnTo>
                    <a:pt x="269" y="28"/>
                  </a:lnTo>
                  <a:lnTo>
                    <a:pt x="264" y="24"/>
                  </a:lnTo>
                  <a:lnTo>
                    <a:pt x="257" y="18"/>
                  </a:lnTo>
                  <a:lnTo>
                    <a:pt x="254" y="14"/>
                  </a:lnTo>
                  <a:lnTo>
                    <a:pt x="250" y="10"/>
                  </a:lnTo>
                  <a:lnTo>
                    <a:pt x="249" y="10"/>
                  </a:lnTo>
                  <a:lnTo>
                    <a:pt x="242" y="6"/>
                  </a:lnTo>
                  <a:lnTo>
                    <a:pt x="241" y="4"/>
                  </a:lnTo>
                  <a:lnTo>
                    <a:pt x="233" y="2"/>
                  </a:lnTo>
                  <a:lnTo>
                    <a:pt x="224" y="0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3" y="2"/>
                  </a:lnTo>
                  <a:lnTo>
                    <a:pt x="199" y="4"/>
                  </a:lnTo>
                  <a:lnTo>
                    <a:pt x="195" y="7"/>
                  </a:lnTo>
                  <a:lnTo>
                    <a:pt x="192" y="10"/>
                  </a:lnTo>
                  <a:lnTo>
                    <a:pt x="191" y="14"/>
                  </a:lnTo>
                  <a:lnTo>
                    <a:pt x="192" y="15"/>
                  </a:lnTo>
                  <a:lnTo>
                    <a:pt x="194" y="14"/>
                  </a:lnTo>
                  <a:lnTo>
                    <a:pt x="195" y="15"/>
                  </a:lnTo>
                  <a:lnTo>
                    <a:pt x="200" y="18"/>
                  </a:lnTo>
                  <a:lnTo>
                    <a:pt x="204" y="22"/>
                  </a:lnTo>
                  <a:lnTo>
                    <a:pt x="208" y="23"/>
                  </a:lnTo>
                  <a:lnTo>
                    <a:pt x="211" y="23"/>
                  </a:lnTo>
                  <a:lnTo>
                    <a:pt x="209" y="22"/>
                  </a:lnTo>
                  <a:lnTo>
                    <a:pt x="208" y="19"/>
                  </a:lnTo>
                  <a:lnTo>
                    <a:pt x="207" y="18"/>
                  </a:lnTo>
                  <a:lnTo>
                    <a:pt x="208" y="15"/>
                  </a:lnTo>
                  <a:lnTo>
                    <a:pt x="208" y="12"/>
                  </a:lnTo>
                  <a:lnTo>
                    <a:pt x="209" y="10"/>
                  </a:lnTo>
                  <a:lnTo>
                    <a:pt x="211" y="8"/>
                  </a:lnTo>
                  <a:lnTo>
                    <a:pt x="215" y="6"/>
                  </a:lnTo>
                  <a:lnTo>
                    <a:pt x="216" y="6"/>
                  </a:lnTo>
                  <a:lnTo>
                    <a:pt x="224" y="7"/>
                  </a:lnTo>
                  <a:lnTo>
                    <a:pt x="227" y="8"/>
                  </a:lnTo>
                  <a:lnTo>
                    <a:pt x="233" y="11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38" y="18"/>
                  </a:lnTo>
                  <a:lnTo>
                    <a:pt x="242" y="23"/>
                  </a:lnTo>
                  <a:lnTo>
                    <a:pt x="242" y="24"/>
                  </a:lnTo>
                  <a:lnTo>
                    <a:pt x="246" y="33"/>
                  </a:lnTo>
                  <a:lnTo>
                    <a:pt x="249" y="39"/>
                  </a:lnTo>
                  <a:lnTo>
                    <a:pt x="254" y="53"/>
                  </a:lnTo>
                  <a:lnTo>
                    <a:pt x="256" y="58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6" y="53"/>
                  </a:lnTo>
                  <a:lnTo>
                    <a:pt x="255" y="51"/>
                  </a:lnTo>
                  <a:lnTo>
                    <a:pt x="254" y="47"/>
                  </a:lnTo>
                  <a:lnTo>
                    <a:pt x="255" y="42"/>
                  </a:lnTo>
                  <a:lnTo>
                    <a:pt x="257" y="39"/>
                  </a:lnTo>
                  <a:lnTo>
                    <a:pt x="260" y="38"/>
                  </a:lnTo>
                  <a:lnTo>
                    <a:pt x="261" y="39"/>
                  </a:lnTo>
                  <a:lnTo>
                    <a:pt x="264" y="45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9" y="50"/>
                  </a:lnTo>
                  <a:lnTo>
                    <a:pt x="272" y="50"/>
                  </a:lnTo>
                  <a:lnTo>
                    <a:pt x="273" y="50"/>
                  </a:lnTo>
                  <a:lnTo>
                    <a:pt x="273" y="53"/>
                  </a:lnTo>
                  <a:lnTo>
                    <a:pt x="272" y="54"/>
                  </a:lnTo>
                  <a:lnTo>
                    <a:pt x="274" y="58"/>
                  </a:lnTo>
                  <a:lnTo>
                    <a:pt x="276" y="62"/>
                  </a:lnTo>
                  <a:lnTo>
                    <a:pt x="278" y="67"/>
                  </a:lnTo>
                  <a:lnTo>
                    <a:pt x="281" y="75"/>
                  </a:lnTo>
                  <a:lnTo>
                    <a:pt x="282" y="76"/>
                  </a:lnTo>
                  <a:lnTo>
                    <a:pt x="281" y="80"/>
                  </a:lnTo>
                  <a:lnTo>
                    <a:pt x="280" y="84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7" y="86"/>
                  </a:lnTo>
                  <a:lnTo>
                    <a:pt x="277" y="88"/>
                  </a:lnTo>
                  <a:lnTo>
                    <a:pt x="276" y="89"/>
                  </a:lnTo>
                  <a:lnTo>
                    <a:pt x="274" y="90"/>
                  </a:lnTo>
                  <a:lnTo>
                    <a:pt x="272" y="93"/>
                  </a:lnTo>
                  <a:lnTo>
                    <a:pt x="270" y="94"/>
                  </a:lnTo>
                  <a:lnTo>
                    <a:pt x="266" y="97"/>
                  </a:lnTo>
                  <a:lnTo>
                    <a:pt x="264" y="98"/>
                  </a:lnTo>
                  <a:lnTo>
                    <a:pt x="263" y="100"/>
                  </a:lnTo>
                  <a:lnTo>
                    <a:pt x="261" y="101"/>
                  </a:lnTo>
                  <a:lnTo>
                    <a:pt x="260" y="102"/>
                  </a:lnTo>
                  <a:lnTo>
                    <a:pt x="259" y="104"/>
                  </a:lnTo>
                  <a:lnTo>
                    <a:pt x="257" y="104"/>
                  </a:lnTo>
                  <a:lnTo>
                    <a:pt x="256" y="104"/>
                  </a:lnTo>
                  <a:lnTo>
                    <a:pt x="254" y="105"/>
                  </a:lnTo>
                  <a:lnTo>
                    <a:pt x="250" y="107"/>
                  </a:lnTo>
                  <a:lnTo>
                    <a:pt x="246" y="110"/>
                  </a:lnTo>
                  <a:lnTo>
                    <a:pt x="245" y="111"/>
                  </a:lnTo>
                  <a:lnTo>
                    <a:pt x="242" y="111"/>
                  </a:lnTo>
                  <a:lnTo>
                    <a:pt x="237" y="118"/>
                  </a:lnTo>
                  <a:lnTo>
                    <a:pt x="235" y="119"/>
                  </a:lnTo>
                  <a:lnTo>
                    <a:pt x="233" y="122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5"/>
                  </a:lnTo>
                  <a:lnTo>
                    <a:pt x="231" y="128"/>
                  </a:lnTo>
                  <a:lnTo>
                    <a:pt x="230" y="129"/>
                  </a:lnTo>
                  <a:lnTo>
                    <a:pt x="230" y="131"/>
                  </a:lnTo>
                  <a:lnTo>
                    <a:pt x="229" y="131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0" y="127"/>
                  </a:lnTo>
                  <a:lnTo>
                    <a:pt x="212" y="128"/>
                  </a:lnTo>
                  <a:lnTo>
                    <a:pt x="200" y="132"/>
                  </a:lnTo>
                  <a:lnTo>
                    <a:pt x="198" y="132"/>
                  </a:lnTo>
                  <a:lnTo>
                    <a:pt x="196" y="133"/>
                  </a:lnTo>
                  <a:lnTo>
                    <a:pt x="188" y="133"/>
                  </a:lnTo>
                  <a:lnTo>
                    <a:pt x="183" y="133"/>
                  </a:lnTo>
                  <a:lnTo>
                    <a:pt x="178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2"/>
                  </a:lnTo>
                  <a:lnTo>
                    <a:pt x="165" y="132"/>
                  </a:lnTo>
                  <a:lnTo>
                    <a:pt x="164" y="131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1" y="124"/>
                  </a:lnTo>
                  <a:lnTo>
                    <a:pt x="149" y="123"/>
                  </a:lnTo>
                  <a:lnTo>
                    <a:pt x="148" y="122"/>
                  </a:lnTo>
                  <a:lnTo>
                    <a:pt x="147" y="119"/>
                  </a:lnTo>
                  <a:lnTo>
                    <a:pt x="145" y="116"/>
                  </a:lnTo>
                  <a:lnTo>
                    <a:pt x="147" y="114"/>
                  </a:lnTo>
                  <a:lnTo>
                    <a:pt x="147" y="113"/>
                  </a:lnTo>
                  <a:lnTo>
                    <a:pt x="147" y="106"/>
                  </a:lnTo>
                  <a:lnTo>
                    <a:pt x="143" y="100"/>
                  </a:lnTo>
                  <a:lnTo>
                    <a:pt x="141" y="97"/>
                  </a:lnTo>
                  <a:lnTo>
                    <a:pt x="140" y="96"/>
                  </a:lnTo>
                  <a:lnTo>
                    <a:pt x="136" y="92"/>
                  </a:lnTo>
                  <a:lnTo>
                    <a:pt x="135" y="92"/>
                  </a:lnTo>
                  <a:lnTo>
                    <a:pt x="135" y="90"/>
                  </a:lnTo>
                  <a:lnTo>
                    <a:pt x="135" y="89"/>
                  </a:lnTo>
                  <a:lnTo>
                    <a:pt x="134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4" y="81"/>
                  </a:lnTo>
                  <a:lnTo>
                    <a:pt x="122" y="81"/>
                  </a:lnTo>
                  <a:lnTo>
                    <a:pt x="118" y="82"/>
                  </a:lnTo>
                  <a:lnTo>
                    <a:pt x="117" y="86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09" y="85"/>
                  </a:lnTo>
                  <a:lnTo>
                    <a:pt x="106" y="84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2" y="84"/>
                  </a:lnTo>
                  <a:lnTo>
                    <a:pt x="101" y="84"/>
                  </a:lnTo>
                  <a:lnTo>
                    <a:pt x="100" y="84"/>
                  </a:lnTo>
                  <a:lnTo>
                    <a:pt x="97" y="82"/>
                  </a:lnTo>
                  <a:lnTo>
                    <a:pt x="91" y="80"/>
                  </a:lnTo>
                  <a:lnTo>
                    <a:pt x="88" y="79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3" y="73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91" y="71"/>
                  </a:lnTo>
                  <a:lnTo>
                    <a:pt x="93" y="70"/>
                  </a:lnTo>
                  <a:lnTo>
                    <a:pt x="93" y="68"/>
                  </a:lnTo>
                  <a:lnTo>
                    <a:pt x="91" y="66"/>
                  </a:lnTo>
                  <a:lnTo>
                    <a:pt x="91" y="64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5" y="54"/>
                  </a:lnTo>
                  <a:lnTo>
                    <a:pt x="95" y="53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1" y="39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78" y="30"/>
                  </a:lnTo>
                  <a:lnTo>
                    <a:pt x="75" y="29"/>
                  </a:lnTo>
                  <a:lnTo>
                    <a:pt x="66" y="22"/>
                  </a:lnTo>
                  <a:lnTo>
                    <a:pt x="65" y="21"/>
                  </a:lnTo>
                  <a:close/>
                  <a:moveTo>
                    <a:pt x="320" y="218"/>
                  </a:moveTo>
                  <a:lnTo>
                    <a:pt x="320" y="219"/>
                  </a:lnTo>
                  <a:lnTo>
                    <a:pt x="323" y="221"/>
                  </a:lnTo>
                  <a:lnTo>
                    <a:pt x="325" y="223"/>
                  </a:lnTo>
                  <a:lnTo>
                    <a:pt x="327" y="223"/>
                  </a:lnTo>
                  <a:lnTo>
                    <a:pt x="328" y="225"/>
                  </a:lnTo>
                  <a:lnTo>
                    <a:pt x="329" y="227"/>
                  </a:lnTo>
                  <a:lnTo>
                    <a:pt x="331" y="234"/>
                  </a:lnTo>
                  <a:lnTo>
                    <a:pt x="329" y="241"/>
                  </a:lnTo>
                  <a:lnTo>
                    <a:pt x="328" y="244"/>
                  </a:lnTo>
                  <a:lnTo>
                    <a:pt x="327" y="247"/>
                  </a:lnTo>
                  <a:lnTo>
                    <a:pt x="323" y="252"/>
                  </a:lnTo>
                  <a:lnTo>
                    <a:pt x="321" y="253"/>
                  </a:lnTo>
                  <a:lnTo>
                    <a:pt x="320" y="253"/>
                  </a:lnTo>
                  <a:lnTo>
                    <a:pt x="313" y="257"/>
                  </a:lnTo>
                  <a:lnTo>
                    <a:pt x="295" y="264"/>
                  </a:lnTo>
                  <a:lnTo>
                    <a:pt x="293" y="266"/>
                  </a:lnTo>
                  <a:lnTo>
                    <a:pt x="288" y="269"/>
                  </a:lnTo>
                  <a:lnTo>
                    <a:pt x="286" y="268"/>
                  </a:lnTo>
                  <a:lnTo>
                    <a:pt x="284" y="268"/>
                  </a:lnTo>
                  <a:lnTo>
                    <a:pt x="282" y="265"/>
                  </a:lnTo>
                  <a:lnTo>
                    <a:pt x="281" y="265"/>
                  </a:lnTo>
                  <a:lnTo>
                    <a:pt x="277" y="265"/>
                  </a:lnTo>
                  <a:lnTo>
                    <a:pt x="273" y="265"/>
                  </a:lnTo>
                  <a:lnTo>
                    <a:pt x="274" y="269"/>
                  </a:lnTo>
                  <a:lnTo>
                    <a:pt x="277" y="270"/>
                  </a:lnTo>
                  <a:lnTo>
                    <a:pt x="281" y="272"/>
                  </a:lnTo>
                  <a:lnTo>
                    <a:pt x="285" y="272"/>
                  </a:lnTo>
                  <a:lnTo>
                    <a:pt x="286" y="272"/>
                  </a:lnTo>
                  <a:lnTo>
                    <a:pt x="297" y="273"/>
                  </a:lnTo>
                  <a:lnTo>
                    <a:pt x="306" y="274"/>
                  </a:lnTo>
                  <a:lnTo>
                    <a:pt x="308" y="274"/>
                  </a:lnTo>
                  <a:lnTo>
                    <a:pt x="321" y="274"/>
                  </a:lnTo>
                  <a:lnTo>
                    <a:pt x="327" y="273"/>
                  </a:lnTo>
                  <a:lnTo>
                    <a:pt x="329" y="270"/>
                  </a:lnTo>
                  <a:lnTo>
                    <a:pt x="331" y="270"/>
                  </a:lnTo>
                  <a:lnTo>
                    <a:pt x="337" y="268"/>
                  </a:lnTo>
                  <a:lnTo>
                    <a:pt x="341" y="268"/>
                  </a:lnTo>
                  <a:lnTo>
                    <a:pt x="347" y="266"/>
                  </a:lnTo>
                  <a:lnTo>
                    <a:pt x="350" y="265"/>
                  </a:lnTo>
                  <a:lnTo>
                    <a:pt x="354" y="261"/>
                  </a:lnTo>
                  <a:lnTo>
                    <a:pt x="356" y="260"/>
                  </a:lnTo>
                  <a:lnTo>
                    <a:pt x="358" y="257"/>
                  </a:lnTo>
                  <a:lnTo>
                    <a:pt x="358" y="256"/>
                  </a:lnTo>
                  <a:lnTo>
                    <a:pt x="358" y="252"/>
                  </a:lnTo>
                  <a:lnTo>
                    <a:pt x="356" y="248"/>
                  </a:lnTo>
                  <a:lnTo>
                    <a:pt x="350" y="241"/>
                  </a:lnTo>
                  <a:lnTo>
                    <a:pt x="331" y="223"/>
                  </a:lnTo>
                  <a:lnTo>
                    <a:pt x="325" y="219"/>
                  </a:lnTo>
                  <a:lnTo>
                    <a:pt x="320" y="218"/>
                  </a:lnTo>
                  <a:close/>
                  <a:moveTo>
                    <a:pt x="172" y="238"/>
                  </a:moveTo>
                  <a:lnTo>
                    <a:pt x="165" y="245"/>
                  </a:lnTo>
                  <a:lnTo>
                    <a:pt x="163" y="249"/>
                  </a:lnTo>
                  <a:lnTo>
                    <a:pt x="161" y="250"/>
                  </a:lnTo>
                  <a:lnTo>
                    <a:pt x="156" y="258"/>
                  </a:lnTo>
                  <a:lnTo>
                    <a:pt x="153" y="264"/>
                  </a:lnTo>
                  <a:lnTo>
                    <a:pt x="152" y="269"/>
                  </a:lnTo>
                  <a:lnTo>
                    <a:pt x="153" y="272"/>
                  </a:lnTo>
                  <a:lnTo>
                    <a:pt x="151" y="277"/>
                  </a:lnTo>
                  <a:lnTo>
                    <a:pt x="149" y="277"/>
                  </a:lnTo>
                  <a:lnTo>
                    <a:pt x="145" y="295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1" y="299"/>
                  </a:lnTo>
                  <a:lnTo>
                    <a:pt x="139" y="297"/>
                  </a:lnTo>
                  <a:lnTo>
                    <a:pt x="138" y="297"/>
                  </a:lnTo>
                  <a:lnTo>
                    <a:pt x="134" y="299"/>
                  </a:lnTo>
                  <a:lnTo>
                    <a:pt x="131" y="300"/>
                  </a:lnTo>
                  <a:lnTo>
                    <a:pt x="129" y="301"/>
                  </a:lnTo>
                  <a:lnTo>
                    <a:pt x="129" y="303"/>
                  </a:lnTo>
                  <a:lnTo>
                    <a:pt x="129" y="304"/>
                  </a:lnTo>
                  <a:lnTo>
                    <a:pt x="131" y="305"/>
                  </a:lnTo>
                  <a:lnTo>
                    <a:pt x="135" y="308"/>
                  </a:lnTo>
                  <a:lnTo>
                    <a:pt x="141" y="311"/>
                  </a:lnTo>
                  <a:lnTo>
                    <a:pt x="141" y="312"/>
                  </a:lnTo>
                  <a:lnTo>
                    <a:pt x="145" y="312"/>
                  </a:lnTo>
                  <a:lnTo>
                    <a:pt x="147" y="312"/>
                  </a:lnTo>
                  <a:lnTo>
                    <a:pt x="149" y="313"/>
                  </a:lnTo>
                  <a:lnTo>
                    <a:pt x="151" y="312"/>
                  </a:lnTo>
                  <a:lnTo>
                    <a:pt x="151" y="309"/>
                  </a:lnTo>
                  <a:lnTo>
                    <a:pt x="151" y="307"/>
                  </a:lnTo>
                  <a:lnTo>
                    <a:pt x="152" y="304"/>
                  </a:lnTo>
                  <a:lnTo>
                    <a:pt x="153" y="301"/>
                  </a:lnTo>
                  <a:lnTo>
                    <a:pt x="156" y="297"/>
                  </a:lnTo>
                  <a:lnTo>
                    <a:pt x="161" y="293"/>
                  </a:lnTo>
                  <a:lnTo>
                    <a:pt x="175" y="287"/>
                  </a:lnTo>
                  <a:lnTo>
                    <a:pt x="186" y="282"/>
                  </a:lnTo>
                  <a:lnTo>
                    <a:pt x="187" y="282"/>
                  </a:lnTo>
                  <a:lnTo>
                    <a:pt x="188" y="282"/>
                  </a:lnTo>
                  <a:lnTo>
                    <a:pt x="192" y="280"/>
                  </a:lnTo>
                  <a:lnTo>
                    <a:pt x="199" y="278"/>
                  </a:lnTo>
                  <a:lnTo>
                    <a:pt x="203" y="277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11" y="274"/>
                  </a:lnTo>
                  <a:lnTo>
                    <a:pt x="215" y="274"/>
                  </a:lnTo>
                  <a:lnTo>
                    <a:pt x="221" y="270"/>
                  </a:lnTo>
                  <a:lnTo>
                    <a:pt x="225" y="269"/>
                  </a:lnTo>
                  <a:lnTo>
                    <a:pt x="225" y="266"/>
                  </a:lnTo>
                  <a:lnTo>
                    <a:pt x="222" y="258"/>
                  </a:lnTo>
                  <a:lnTo>
                    <a:pt x="221" y="252"/>
                  </a:lnTo>
                  <a:lnTo>
                    <a:pt x="217" y="244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5" y="253"/>
                  </a:lnTo>
                  <a:lnTo>
                    <a:pt x="213" y="257"/>
                  </a:lnTo>
                  <a:lnTo>
                    <a:pt x="212" y="260"/>
                  </a:lnTo>
                  <a:lnTo>
                    <a:pt x="211" y="261"/>
                  </a:lnTo>
                  <a:lnTo>
                    <a:pt x="209" y="261"/>
                  </a:lnTo>
                  <a:lnTo>
                    <a:pt x="208" y="261"/>
                  </a:lnTo>
                  <a:lnTo>
                    <a:pt x="208" y="260"/>
                  </a:lnTo>
                  <a:lnTo>
                    <a:pt x="207" y="258"/>
                  </a:lnTo>
                  <a:lnTo>
                    <a:pt x="206" y="257"/>
                  </a:lnTo>
                  <a:lnTo>
                    <a:pt x="206" y="256"/>
                  </a:lnTo>
                  <a:lnTo>
                    <a:pt x="202" y="256"/>
                  </a:lnTo>
                  <a:lnTo>
                    <a:pt x="199" y="257"/>
                  </a:lnTo>
                  <a:lnTo>
                    <a:pt x="196" y="256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1" y="253"/>
                  </a:lnTo>
                  <a:lnTo>
                    <a:pt x="190" y="250"/>
                  </a:lnTo>
                  <a:lnTo>
                    <a:pt x="188" y="247"/>
                  </a:lnTo>
                  <a:lnTo>
                    <a:pt x="187" y="243"/>
                  </a:lnTo>
                  <a:lnTo>
                    <a:pt x="186" y="241"/>
                  </a:lnTo>
                  <a:lnTo>
                    <a:pt x="183" y="239"/>
                  </a:lnTo>
                  <a:lnTo>
                    <a:pt x="182" y="239"/>
                  </a:lnTo>
                  <a:lnTo>
                    <a:pt x="181" y="240"/>
                  </a:lnTo>
                  <a:lnTo>
                    <a:pt x="177" y="240"/>
                  </a:lnTo>
                  <a:lnTo>
                    <a:pt x="174" y="240"/>
                  </a:lnTo>
                  <a:lnTo>
                    <a:pt x="173" y="238"/>
                  </a:lnTo>
                  <a:lnTo>
                    <a:pt x="172" y="238"/>
                  </a:lnTo>
                  <a:close/>
                </a:path>
              </a:pathLst>
            </a:custGeom>
            <a:grpFill/>
            <a:ln w="0" cap="sq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2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932639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7728" y="1790688"/>
            <a:ext cx="838201" cy="1005840"/>
          </a:xfrm>
          <a:prstGeom prst="rect">
            <a:avLst/>
          </a:prstGeom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Michigan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34</a:t>
            </a:fld>
            <a:endParaRPr lang="en-US" dirty="0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, </a:t>
            </a:r>
            <a:r>
              <a:rPr lang="en-US" sz="700" dirty="0">
                <a:latin typeface="Georgia"/>
                <a:cs typeface="Georgia"/>
              </a:rPr>
              <a:t>2017  </a:t>
            </a:r>
            <a:r>
              <a:rPr lang="en-US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/>
              <a:t> </a:t>
            </a:r>
            <a:r>
              <a:rPr lang="en-US" sz="700" dirty="0"/>
              <a:t>Taryn </a:t>
            </a:r>
            <a:r>
              <a:rPr lang="en-US" sz="700" dirty="0" err="1" smtClean="0"/>
              <a:t>MacKinney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8" y="616020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4523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Debbie Stabenow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Gary Peters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4314702"/>
              </p:ext>
            </p:extLst>
          </p:nvPr>
        </p:nvGraphicFramePr>
        <p:xfrm>
          <a:off x="514349" y="1730840"/>
          <a:ext cx="4535423" cy="3106833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971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678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7829">
                  <a:extLst>
                    <a:ext uri="{9D8B030D-6E8A-4147-A177-3AD203B41FA5}">
                      <a16:colId xmlns:a16="http://schemas.microsoft.com/office/drawing/2014/main" val="65321907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N/NW: Watersmeet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Jack Bergman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W-central: Zeeland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Huizenga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38.2%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SW-central: Cascade Township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Justin Amash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Midland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Moolenaar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34.7%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E-central: Flint Township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 Kildee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45.5%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St. Joseph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Fred Upton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42.9%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Tipton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Tim Walberg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8538" y="1790688"/>
            <a:ext cx="838200" cy="1005840"/>
          </a:xfrm>
          <a:prstGeom prst="rect">
            <a:avLst/>
          </a:prstGeom>
          <a:ln>
            <a:noFill/>
          </a:ln>
        </p:spPr>
      </p:pic>
      <p:sp>
        <p:nvSpPr>
          <p:cNvPr id="61" name="Rectangle 60"/>
          <p:cNvSpPr/>
          <p:nvPr/>
        </p:nvSpPr>
        <p:spPr>
          <a:xfrm>
            <a:off x="7968910" y="5995378"/>
            <a:ext cx="380232" cy="276999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200" dirty="0" smtClean="0"/>
              <a:t>12</a:t>
            </a:r>
            <a:endParaRPr lang="en-US" sz="1200" dirty="0"/>
          </a:p>
        </p:txBody>
      </p:sp>
      <p:sp>
        <p:nvSpPr>
          <p:cNvPr id="65" name="Rectangle 64"/>
          <p:cNvSpPr/>
          <p:nvPr/>
        </p:nvSpPr>
        <p:spPr>
          <a:xfrm>
            <a:off x="8220577" y="5218727"/>
            <a:ext cx="380232" cy="276999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200" dirty="0" smtClean="0"/>
              <a:t>11</a:t>
            </a:r>
            <a:endParaRPr lang="en-US" sz="1200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5479539" y="3396369"/>
            <a:ext cx="3231995" cy="2735887"/>
            <a:chOff x="5108803" y="3248420"/>
            <a:chExt cx="3440113" cy="2912059"/>
          </a:xfrm>
        </p:grpSpPr>
        <p:grpSp>
          <p:nvGrpSpPr>
            <p:cNvPr id="21" name="Group 5"/>
            <p:cNvGrpSpPr>
              <a:grpSpLocks noChangeAspect="1"/>
            </p:cNvGrpSpPr>
            <p:nvPr/>
          </p:nvGrpSpPr>
          <p:grpSpPr bwMode="auto">
            <a:xfrm>
              <a:off x="5108803" y="3248420"/>
              <a:ext cx="3082914" cy="2912059"/>
              <a:chOff x="1608138" y="1287463"/>
              <a:chExt cx="5213350" cy="4924425"/>
            </a:xfrm>
          </p:grpSpPr>
          <p:grpSp>
            <p:nvGrpSpPr>
              <p:cNvPr id="22" name="Group 7180"/>
              <p:cNvGrpSpPr>
                <a:grpSpLocks/>
              </p:cNvGrpSpPr>
              <p:nvPr/>
            </p:nvGrpSpPr>
            <p:grpSpPr bwMode="auto">
              <a:xfrm>
                <a:off x="1608138" y="1287463"/>
                <a:ext cx="4659312" cy="2968625"/>
                <a:chOff x="1607457" y="1288143"/>
                <a:chExt cx="4660134" cy="2967768"/>
              </a:xfrm>
            </p:grpSpPr>
            <p:sp>
              <p:nvSpPr>
                <p:cNvPr id="37" name="Freeform 36"/>
                <p:cNvSpPr/>
                <p:nvPr/>
              </p:nvSpPr>
              <p:spPr>
                <a:xfrm>
                  <a:off x="4154256" y="2724415"/>
                  <a:ext cx="2113335" cy="1531496"/>
                </a:xfrm>
                <a:custGeom>
                  <a:avLst/>
                  <a:gdLst>
                    <a:gd name="connsiteX0" fmla="*/ 1138061 w 2113421"/>
                    <a:gd name="connsiteY0" fmla="*/ 0 h 1530773"/>
                    <a:gd name="connsiteX1" fmla="*/ 1153866 w 2113421"/>
                    <a:gd name="connsiteY1" fmla="*/ 9031 h 1530773"/>
                    <a:gd name="connsiteX2" fmla="*/ 1162897 w 2113421"/>
                    <a:gd name="connsiteY2" fmla="*/ 11289 h 1530773"/>
                    <a:gd name="connsiteX3" fmla="*/ 1169670 w 2113421"/>
                    <a:gd name="connsiteY3" fmla="*/ 15804 h 1530773"/>
                    <a:gd name="connsiteX4" fmla="*/ 1183217 w 2113421"/>
                    <a:gd name="connsiteY4" fmla="*/ 22578 h 1530773"/>
                    <a:gd name="connsiteX5" fmla="*/ 1189990 w 2113421"/>
                    <a:gd name="connsiteY5" fmla="*/ 24835 h 1530773"/>
                    <a:gd name="connsiteX6" fmla="*/ 1196763 w 2113421"/>
                    <a:gd name="connsiteY6" fmla="*/ 29351 h 1530773"/>
                    <a:gd name="connsiteX7" fmla="*/ 1203537 w 2113421"/>
                    <a:gd name="connsiteY7" fmla="*/ 33866 h 1530773"/>
                    <a:gd name="connsiteX8" fmla="*/ 1221599 w 2113421"/>
                    <a:gd name="connsiteY8" fmla="*/ 49671 h 1530773"/>
                    <a:gd name="connsiteX9" fmla="*/ 1228372 w 2113421"/>
                    <a:gd name="connsiteY9" fmla="*/ 51929 h 1530773"/>
                    <a:gd name="connsiteX10" fmla="*/ 1248692 w 2113421"/>
                    <a:gd name="connsiteY10" fmla="*/ 67733 h 1530773"/>
                    <a:gd name="connsiteX11" fmla="*/ 1262239 w 2113421"/>
                    <a:gd name="connsiteY11" fmla="*/ 76764 h 1530773"/>
                    <a:gd name="connsiteX12" fmla="*/ 1273528 w 2113421"/>
                    <a:gd name="connsiteY12" fmla="*/ 90311 h 1530773"/>
                    <a:gd name="connsiteX13" fmla="*/ 1289332 w 2113421"/>
                    <a:gd name="connsiteY13" fmla="*/ 101600 h 1530773"/>
                    <a:gd name="connsiteX14" fmla="*/ 1296106 w 2113421"/>
                    <a:gd name="connsiteY14" fmla="*/ 103858 h 1530773"/>
                    <a:gd name="connsiteX15" fmla="*/ 1305137 w 2113421"/>
                    <a:gd name="connsiteY15" fmla="*/ 108373 h 1530773"/>
                    <a:gd name="connsiteX16" fmla="*/ 1334488 w 2113421"/>
                    <a:gd name="connsiteY16" fmla="*/ 110631 h 1530773"/>
                    <a:gd name="connsiteX17" fmla="*/ 1352550 w 2113421"/>
                    <a:gd name="connsiteY17" fmla="*/ 108373 h 1530773"/>
                    <a:gd name="connsiteX18" fmla="*/ 1359323 w 2113421"/>
                    <a:gd name="connsiteY18" fmla="*/ 106115 h 1530773"/>
                    <a:gd name="connsiteX19" fmla="*/ 1395448 w 2113421"/>
                    <a:gd name="connsiteY19" fmla="*/ 103858 h 1530773"/>
                    <a:gd name="connsiteX20" fmla="*/ 1420283 w 2113421"/>
                    <a:gd name="connsiteY20" fmla="*/ 110631 h 1530773"/>
                    <a:gd name="connsiteX21" fmla="*/ 1445119 w 2113421"/>
                    <a:gd name="connsiteY21" fmla="*/ 115146 h 1530773"/>
                    <a:gd name="connsiteX22" fmla="*/ 1472212 w 2113421"/>
                    <a:gd name="connsiteY22" fmla="*/ 117404 h 1530773"/>
                    <a:gd name="connsiteX23" fmla="*/ 1497048 w 2113421"/>
                    <a:gd name="connsiteY23" fmla="*/ 126435 h 1530773"/>
                    <a:gd name="connsiteX24" fmla="*/ 1506079 w 2113421"/>
                    <a:gd name="connsiteY24" fmla="*/ 144498 h 1530773"/>
                    <a:gd name="connsiteX25" fmla="*/ 1519626 w 2113421"/>
                    <a:gd name="connsiteY25" fmla="*/ 162560 h 1530773"/>
                    <a:gd name="connsiteX26" fmla="*/ 1569297 w 2113421"/>
                    <a:gd name="connsiteY26" fmla="*/ 219004 h 1530773"/>
                    <a:gd name="connsiteX27" fmla="*/ 1573812 w 2113421"/>
                    <a:gd name="connsiteY27" fmla="*/ 239324 h 1530773"/>
                    <a:gd name="connsiteX28" fmla="*/ 1582843 w 2113421"/>
                    <a:gd name="connsiteY28" fmla="*/ 243840 h 1530773"/>
                    <a:gd name="connsiteX29" fmla="*/ 1598648 w 2113421"/>
                    <a:gd name="connsiteY29" fmla="*/ 248355 h 1530773"/>
                    <a:gd name="connsiteX30" fmla="*/ 1605421 w 2113421"/>
                    <a:gd name="connsiteY30" fmla="*/ 252871 h 1530773"/>
                    <a:gd name="connsiteX31" fmla="*/ 1612194 w 2113421"/>
                    <a:gd name="connsiteY31" fmla="*/ 255129 h 1530773"/>
                    <a:gd name="connsiteX32" fmla="*/ 1691217 w 2113421"/>
                    <a:gd name="connsiteY32" fmla="*/ 257386 h 1530773"/>
                    <a:gd name="connsiteX33" fmla="*/ 1700248 w 2113421"/>
                    <a:gd name="connsiteY33" fmla="*/ 259644 h 1530773"/>
                    <a:gd name="connsiteX34" fmla="*/ 1707021 w 2113421"/>
                    <a:gd name="connsiteY34" fmla="*/ 264160 h 1530773"/>
                    <a:gd name="connsiteX35" fmla="*/ 1713794 w 2113421"/>
                    <a:gd name="connsiteY35" fmla="*/ 266418 h 1530773"/>
                    <a:gd name="connsiteX36" fmla="*/ 1722826 w 2113421"/>
                    <a:gd name="connsiteY36" fmla="*/ 273191 h 1530773"/>
                    <a:gd name="connsiteX37" fmla="*/ 1731857 w 2113421"/>
                    <a:gd name="connsiteY37" fmla="*/ 275449 h 1530773"/>
                    <a:gd name="connsiteX38" fmla="*/ 1743146 w 2113421"/>
                    <a:gd name="connsiteY38" fmla="*/ 284480 h 1530773"/>
                    <a:gd name="connsiteX39" fmla="*/ 1761208 w 2113421"/>
                    <a:gd name="connsiteY39" fmla="*/ 298026 h 1530773"/>
                    <a:gd name="connsiteX40" fmla="*/ 1770239 w 2113421"/>
                    <a:gd name="connsiteY40" fmla="*/ 304800 h 1530773"/>
                    <a:gd name="connsiteX41" fmla="*/ 1786043 w 2113421"/>
                    <a:gd name="connsiteY41" fmla="*/ 309315 h 1530773"/>
                    <a:gd name="connsiteX42" fmla="*/ 1792817 w 2113421"/>
                    <a:gd name="connsiteY42" fmla="*/ 313831 h 1530773"/>
                    <a:gd name="connsiteX43" fmla="*/ 1808621 w 2113421"/>
                    <a:gd name="connsiteY43" fmla="*/ 320604 h 1530773"/>
                    <a:gd name="connsiteX44" fmla="*/ 1815552 w 2113421"/>
                    <a:gd name="connsiteY44" fmla="*/ 324784 h 1530773"/>
                    <a:gd name="connsiteX45" fmla="*/ 1814370 w 2113421"/>
                    <a:gd name="connsiteY45" fmla="*/ 324321 h 1530773"/>
                    <a:gd name="connsiteX46" fmla="*/ 1816979 w 2113421"/>
                    <a:gd name="connsiteY46" fmla="*/ 325645 h 1530773"/>
                    <a:gd name="connsiteX47" fmla="*/ 1815552 w 2113421"/>
                    <a:gd name="connsiteY47" fmla="*/ 324784 h 1530773"/>
                    <a:gd name="connsiteX48" fmla="*/ 1822168 w 2113421"/>
                    <a:gd name="connsiteY48" fmla="*/ 327378 h 1530773"/>
                    <a:gd name="connsiteX49" fmla="*/ 1831199 w 2113421"/>
                    <a:gd name="connsiteY49" fmla="*/ 331893 h 1530773"/>
                    <a:gd name="connsiteX50" fmla="*/ 1865066 w 2113421"/>
                    <a:gd name="connsiteY50" fmla="*/ 334151 h 1530773"/>
                    <a:gd name="connsiteX51" fmla="*/ 1874097 w 2113421"/>
                    <a:gd name="connsiteY51" fmla="*/ 336409 h 1530773"/>
                    <a:gd name="connsiteX52" fmla="*/ 1880870 w 2113421"/>
                    <a:gd name="connsiteY52" fmla="*/ 340924 h 1530773"/>
                    <a:gd name="connsiteX53" fmla="*/ 1887643 w 2113421"/>
                    <a:gd name="connsiteY53" fmla="*/ 343182 h 1530773"/>
                    <a:gd name="connsiteX54" fmla="*/ 1894417 w 2113421"/>
                    <a:gd name="connsiteY54" fmla="*/ 349955 h 1530773"/>
                    <a:gd name="connsiteX55" fmla="*/ 1901190 w 2113421"/>
                    <a:gd name="connsiteY55" fmla="*/ 363502 h 1530773"/>
                    <a:gd name="connsiteX56" fmla="*/ 1916994 w 2113421"/>
                    <a:gd name="connsiteY56" fmla="*/ 370275 h 1530773"/>
                    <a:gd name="connsiteX57" fmla="*/ 1921510 w 2113421"/>
                    <a:gd name="connsiteY57" fmla="*/ 377049 h 1530773"/>
                    <a:gd name="connsiteX58" fmla="*/ 1937314 w 2113421"/>
                    <a:gd name="connsiteY58" fmla="*/ 379306 h 1530773"/>
                    <a:gd name="connsiteX59" fmla="*/ 1962150 w 2113421"/>
                    <a:gd name="connsiteY59" fmla="*/ 383822 h 1530773"/>
                    <a:gd name="connsiteX60" fmla="*/ 1968923 w 2113421"/>
                    <a:gd name="connsiteY60" fmla="*/ 386080 h 1530773"/>
                    <a:gd name="connsiteX61" fmla="*/ 1989243 w 2113421"/>
                    <a:gd name="connsiteY61" fmla="*/ 406400 h 1530773"/>
                    <a:gd name="connsiteX62" fmla="*/ 1998274 w 2113421"/>
                    <a:gd name="connsiteY62" fmla="*/ 419946 h 1530773"/>
                    <a:gd name="connsiteX63" fmla="*/ 2002790 w 2113421"/>
                    <a:gd name="connsiteY63" fmla="*/ 426720 h 1530773"/>
                    <a:gd name="connsiteX64" fmla="*/ 2009563 w 2113421"/>
                    <a:gd name="connsiteY64" fmla="*/ 433493 h 1530773"/>
                    <a:gd name="connsiteX65" fmla="*/ 2011821 w 2113421"/>
                    <a:gd name="connsiteY65" fmla="*/ 440266 h 1530773"/>
                    <a:gd name="connsiteX66" fmla="*/ 2027626 w 2113421"/>
                    <a:gd name="connsiteY66" fmla="*/ 453813 h 1530773"/>
                    <a:gd name="connsiteX67" fmla="*/ 2034399 w 2113421"/>
                    <a:gd name="connsiteY67" fmla="*/ 460586 h 1530773"/>
                    <a:gd name="connsiteX68" fmla="*/ 2036657 w 2113421"/>
                    <a:gd name="connsiteY68" fmla="*/ 471875 h 1530773"/>
                    <a:gd name="connsiteX69" fmla="*/ 2041172 w 2113421"/>
                    <a:gd name="connsiteY69" fmla="*/ 478649 h 1530773"/>
                    <a:gd name="connsiteX70" fmla="*/ 2043430 w 2113421"/>
                    <a:gd name="connsiteY70" fmla="*/ 496711 h 1530773"/>
                    <a:gd name="connsiteX71" fmla="*/ 2047946 w 2113421"/>
                    <a:gd name="connsiteY71" fmla="*/ 505742 h 1530773"/>
                    <a:gd name="connsiteX72" fmla="*/ 2052461 w 2113421"/>
                    <a:gd name="connsiteY72" fmla="*/ 519289 h 1530773"/>
                    <a:gd name="connsiteX73" fmla="*/ 2054719 w 2113421"/>
                    <a:gd name="connsiteY73" fmla="*/ 526062 h 1530773"/>
                    <a:gd name="connsiteX74" fmla="*/ 2056977 w 2113421"/>
                    <a:gd name="connsiteY74" fmla="*/ 535093 h 1530773"/>
                    <a:gd name="connsiteX75" fmla="*/ 2061492 w 2113421"/>
                    <a:gd name="connsiteY75" fmla="*/ 541866 h 1530773"/>
                    <a:gd name="connsiteX76" fmla="*/ 2068266 w 2113421"/>
                    <a:gd name="connsiteY76" fmla="*/ 553155 h 1530773"/>
                    <a:gd name="connsiteX77" fmla="*/ 2070523 w 2113421"/>
                    <a:gd name="connsiteY77" fmla="*/ 559929 h 1530773"/>
                    <a:gd name="connsiteX78" fmla="*/ 2081812 w 2113421"/>
                    <a:gd name="connsiteY78" fmla="*/ 575733 h 1530773"/>
                    <a:gd name="connsiteX79" fmla="*/ 2090843 w 2113421"/>
                    <a:gd name="connsiteY79" fmla="*/ 607342 h 1530773"/>
                    <a:gd name="connsiteX80" fmla="*/ 2093101 w 2113421"/>
                    <a:gd name="connsiteY80" fmla="*/ 616373 h 1530773"/>
                    <a:gd name="connsiteX81" fmla="*/ 2099874 w 2113421"/>
                    <a:gd name="connsiteY81" fmla="*/ 625404 h 1530773"/>
                    <a:gd name="connsiteX82" fmla="*/ 2102132 w 2113421"/>
                    <a:gd name="connsiteY82" fmla="*/ 632178 h 1530773"/>
                    <a:gd name="connsiteX83" fmla="*/ 2113421 w 2113421"/>
                    <a:gd name="connsiteY83" fmla="*/ 645724 h 1530773"/>
                    <a:gd name="connsiteX84" fmla="*/ 2111163 w 2113421"/>
                    <a:gd name="connsiteY84" fmla="*/ 657013 h 1530773"/>
                    <a:gd name="connsiteX85" fmla="*/ 2104390 w 2113421"/>
                    <a:gd name="connsiteY85" fmla="*/ 659271 h 1530773"/>
                    <a:gd name="connsiteX86" fmla="*/ 2088586 w 2113421"/>
                    <a:gd name="connsiteY86" fmla="*/ 657013 h 1530773"/>
                    <a:gd name="connsiteX87" fmla="*/ 2077297 w 2113421"/>
                    <a:gd name="connsiteY87" fmla="*/ 647982 h 1530773"/>
                    <a:gd name="connsiteX88" fmla="*/ 2063750 w 2113421"/>
                    <a:gd name="connsiteY88" fmla="*/ 638951 h 1530773"/>
                    <a:gd name="connsiteX89" fmla="*/ 2050203 w 2113421"/>
                    <a:gd name="connsiteY89" fmla="*/ 614115 h 1530773"/>
                    <a:gd name="connsiteX90" fmla="*/ 2038914 w 2113421"/>
                    <a:gd name="connsiteY90" fmla="*/ 616373 h 1530773"/>
                    <a:gd name="connsiteX91" fmla="*/ 2032141 w 2113421"/>
                    <a:gd name="connsiteY91" fmla="*/ 618631 h 1530773"/>
                    <a:gd name="connsiteX92" fmla="*/ 2020852 w 2113421"/>
                    <a:gd name="connsiteY92" fmla="*/ 638951 h 1530773"/>
                    <a:gd name="connsiteX93" fmla="*/ 2018594 w 2113421"/>
                    <a:gd name="connsiteY93" fmla="*/ 647982 h 1530773"/>
                    <a:gd name="connsiteX94" fmla="*/ 2014079 w 2113421"/>
                    <a:gd name="connsiteY94" fmla="*/ 654755 h 1530773"/>
                    <a:gd name="connsiteX95" fmla="*/ 2009563 w 2113421"/>
                    <a:gd name="connsiteY95" fmla="*/ 675075 h 1530773"/>
                    <a:gd name="connsiteX96" fmla="*/ 2023110 w 2113421"/>
                    <a:gd name="connsiteY96" fmla="*/ 699911 h 1530773"/>
                    <a:gd name="connsiteX97" fmla="*/ 2032141 w 2113421"/>
                    <a:gd name="connsiteY97" fmla="*/ 717973 h 1530773"/>
                    <a:gd name="connsiteX98" fmla="*/ 2041172 w 2113421"/>
                    <a:gd name="connsiteY98" fmla="*/ 745066 h 1530773"/>
                    <a:gd name="connsiteX99" fmla="*/ 2045688 w 2113421"/>
                    <a:gd name="connsiteY99" fmla="*/ 751840 h 1530773"/>
                    <a:gd name="connsiteX100" fmla="*/ 2061492 w 2113421"/>
                    <a:gd name="connsiteY100" fmla="*/ 763129 h 1530773"/>
                    <a:gd name="connsiteX101" fmla="*/ 2072781 w 2113421"/>
                    <a:gd name="connsiteY101" fmla="*/ 776675 h 1530773"/>
                    <a:gd name="connsiteX102" fmla="*/ 2075039 w 2113421"/>
                    <a:gd name="connsiteY102" fmla="*/ 783449 h 1530773"/>
                    <a:gd name="connsiteX103" fmla="*/ 2084070 w 2113421"/>
                    <a:gd name="connsiteY103" fmla="*/ 801511 h 1530773"/>
                    <a:gd name="connsiteX104" fmla="*/ 2086328 w 2113421"/>
                    <a:gd name="connsiteY104" fmla="*/ 808284 h 1530773"/>
                    <a:gd name="connsiteX105" fmla="*/ 2090843 w 2113421"/>
                    <a:gd name="connsiteY105" fmla="*/ 815058 h 1530773"/>
                    <a:gd name="connsiteX106" fmla="*/ 2095359 w 2113421"/>
                    <a:gd name="connsiteY106" fmla="*/ 828604 h 1530773"/>
                    <a:gd name="connsiteX107" fmla="*/ 2097617 w 2113421"/>
                    <a:gd name="connsiteY107" fmla="*/ 835378 h 1530773"/>
                    <a:gd name="connsiteX108" fmla="*/ 2102132 w 2113421"/>
                    <a:gd name="connsiteY108" fmla="*/ 866986 h 1530773"/>
                    <a:gd name="connsiteX109" fmla="*/ 2111163 w 2113421"/>
                    <a:gd name="connsiteY109" fmla="*/ 925689 h 1530773"/>
                    <a:gd name="connsiteX110" fmla="*/ 2108906 w 2113421"/>
                    <a:gd name="connsiteY110" fmla="*/ 970844 h 1530773"/>
                    <a:gd name="connsiteX111" fmla="*/ 2106648 w 2113421"/>
                    <a:gd name="connsiteY111" fmla="*/ 979875 h 1530773"/>
                    <a:gd name="connsiteX112" fmla="*/ 2104390 w 2113421"/>
                    <a:gd name="connsiteY112" fmla="*/ 991164 h 1530773"/>
                    <a:gd name="connsiteX113" fmla="*/ 2099874 w 2113421"/>
                    <a:gd name="connsiteY113" fmla="*/ 1004711 h 1530773"/>
                    <a:gd name="connsiteX114" fmla="*/ 2097617 w 2113421"/>
                    <a:gd name="connsiteY114" fmla="*/ 1016000 h 1530773"/>
                    <a:gd name="connsiteX115" fmla="*/ 2095359 w 2113421"/>
                    <a:gd name="connsiteY115" fmla="*/ 1031804 h 1530773"/>
                    <a:gd name="connsiteX116" fmla="*/ 2093101 w 2113421"/>
                    <a:gd name="connsiteY116" fmla="*/ 1038578 h 1530773"/>
                    <a:gd name="connsiteX117" fmla="*/ 2088586 w 2113421"/>
                    <a:gd name="connsiteY117" fmla="*/ 1067929 h 1530773"/>
                    <a:gd name="connsiteX118" fmla="*/ 2084070 w 2113421"/>
                    <a:gd name="connsiteY118" fmla="*/ 1074702 h 1530773"/>
                    <a:gd name="connsiteX119" fmla="*/ 2075039 w 2113421"/>
                    <a:gd name="connsiteY119" fmla="*/ 1099538 h 1530773"/>
                    <a:gd name="connsiteX120" fmla="*/ 2072781 w 2113421"/>
                    <a:gd name="connsiteY120" fmla="*/ 1101795 h 1530773"/>
                    <a:gd name="connsiteX121" fmla="*/ 458470 w 2113421"/>
                    <a:gd name="connsiteY121" fmla="*/ 1101795 h 1530773"/>
                    <a:gd name="connsiteX122" fmla="*/ 458470 w 2113421"/>
                    <a:gd name="connsiteY122" fmla="*/ 1390791 h 1530773"/>
                    <a:gd name="connsiteX123" fmla="*/ 327519 w 2113421"/>
                    <a:gd name="connsiteY123" fmla="*/ 1390791 h 1530773"/>
                    <a:gd name="connsiteX124" fmla="*/ 327519 w 2113421"/>
                    <a:gd name="connsiteY124" fmla="*/ 1530773 h 1530773"/>
                    <a:gd name="connsiteX125" fmla="*/ 31750 w 2113421"/>
                    <a:gd name="connsiteY125" fmla="*/ 1524000 h 1530773"/>
                    <a:gd name="connsiteX126" fmla="*/ 13688 w 2113421"/>
                    <a:gd name="connsiteY126" fmla="*/ 1514969 h 1530773"/>
                    <a:gd name="connsiteX127" fmla="*/ 4657 w 2113421"/>
                    <a:gd name="connsiteY127" fmla="*/ 1487875 h 1530773"/>
                    <a:gd name="connsiteX128" fmla="*/ 141 w 2113421"/>
                    <a:gd name="connsiteY128" fmla="*/ 1481102 h 1530773"/>
                    <a:gd name="connsiteX129" fmla="*/ 9172 w 2113421"/>
                    <a:gd name="connsiteY129" fmla="*/ 1449493 h 1530773"/>
                    <a:gd name="connsiteX130" fmla="*/ 20461 w 2113421"/>
                    <a:gd name="connsiteY130" fmla="*/ 1444978 h 1530773"/>
                    <a:gd name="connsiteX131" fmla="*/ 24977 w 2113421"/>
                    <a:gd name="connsiteY131" fmla="*/ 1438204 h 1530773"/>
                    <a:gd name="connsiteX132" fmla="*/ 40781 w 2113421"/>
                    <a:gd name="connsiteY132" fmla="*/ 1429173 h 1530773"/>
                    <a:gd name="connsiteX133" fmla="*/ 47554 w 2113421"/>
                    <a:gd name="connsiteY133" fmla="*/ 1422400 h 1530773"/>
                    <a:gd name="connsiteX134" fmla="*/ 65617 w 2113421"/>
                    <a:gd name="connsiteY134" fmla="*/ 1411111 h 1530773"/>
                    <a:gd name="connsiteX135" fmla="*/ 83679 w 2113421"/>
                    <a:gd name="connsiteY135" fmla="*/ 1388533 h 1530773"/>
                    <a:gd name="connsiteX136" fmla="*/ 85937 w 2113421"/>
                    <a:gd name="connsiteY136" fmla="*/ 1377244 h 1530773"/>
                    <a:gd name="connsiteX137" fmla="*/ 88194 w 2113421"/>
                    <a:gd name="connsiteY137" fmla="*/ 1354666 h 1530773"/>
                    <a:gd name="connsiteX138" fmla="*/ 92710 w 2113421"/>
                    <a:gd name="connsiteY138" fmla="*/ 1343378 h 1530773"/>
                    <a:gd name="connsiteX139" fmla="*/ 94968 w 2113421"/>
                    <a:gd name="connsiteY139" fmla="*/ 1336604 h 1530773"/>
                    <a:gd name="connsiteX140" fmla="*/ 101741 w 2113421"/>
                    <a:gd name="connsiteY140" fmla="*/ 1329831 h 1530773"/>
                    <a:gd name="connsiteX141" fmla="*/ 106257 w 2113421"/>
                    <a:gd name="connsiteY141" fmla="*/ 1323058 h 1530773"/>
                    <a:gd name="connsiteX142" fmla="*/ 119803 w 2113421"/>
                    <a:gd name="connsiteY142" fmla="*/ 1314026 h 1530773"/>
                    <a:gd name="connsiteX143" fmla="*/ 124319 w 2113421"/>
                    <a:gd name="connsiteY143" fmla="*/ 1307253 h 1530773"/>
                    <a:gd name="connsiteX144" fmla="*/ 133350 w 2113421"/>
                    <a:gd name="connsiteY144" fmla="*/ 1286933 h 1530773"/>
                    <a:gd name="connsiteX145" fmla="*/ 142381 w 2113421"/>
                    <a:gd name="connsiteY145" fmla="*/ 1271129 h 1530773"/>
                    <a:gd name="connsiteX146" fmla="*/ 144639 w 2113421"/>
                    <a:gd name="connsiteY146" fmla="*/ 1264355 h 1530773"/>
                    <a:gd name="connsiteX147" fmla="*/ 149154 w 2113421"/>
                    <a:gd name="connsiteY147" fmla="*/ 1255324 h 1530773"/>
                    <a:gd name="connsiteX148" fmla="*/ 153670 w 2113421"/>
                    <a:gd name="connsiteY148" fmla="*/ 1239520 h 1530773"/>
                    <a:gd name="connsiteX149" fmla="*/ 158186 w 2113421"/>
                    <a:gd name="connsiteY149" fmla="*/ 1225973 h 1530773"/>
                    <a:gd name="connsiteX150" fmla="*/ 162701 w 2113421"/>
                    <a:gd name="connsiteY150" fmla="*/ 1207911 h 1530773"/>
                    <a:gd name="connsiteX151" fmla="*/ 167217 w 2113421"/>
                    <a:gd name="connsiteY151" fmla="*/ 1192106 h 1530773"/>
                    <a:gd name="connsiteX152" fmla="*/ 173990 w 2113421"/>
                    <a:gd name="connsiteY152" fmla="*/ 1169529 h 1530773"/>
                    <a:gd name="connsiteX153" fmla="*/ 176248 w 2113421"/>
                    <a:gd name="connsiteY153" fmla="*/ 1101795 h 1530773"/>
                    <a:gd name="connsiteX154" fmla="*/ 178506 w 2113421"/>
                    <a:gd name="connsiteY154" fmla="*/ 1083733 h 1530773"/>
                    <a:gd name="connsiteX155" fmla="*/ 187537 w 2113421"/>
                    <a:gd name="connsiteY155" fmla="*/ 1070186 h 1530773"/>
                    <a:gd name="connsiteX156" fmla="*/ 194310 w 2113421"/>
                    <a:gd name="connsiteY156" fmla="*/ 1056640 h 1530773"/>
                    <a:gd name="connsiteX157" fmla="*/ 201083 w 2113421"/>
                    <a:gd name="connsiteY157" fmla="*/ 1040835 h 1530773"/>
                    <a:gd name="connsiteX158" fmla="*/ 198826 w 2113421"/>
                    <a:gd name="connsiteY158" fmla="*/ 1031804 h 1530773"/>
                    <a:gd name="connsiteX159" fmla="*/ 196568 w 2113421"/>
                    <a:gd name="connsiteY159" fmla="*/ 1020515 h 1530773"/>
                    <a:gd name="connsiteX160" fmla="*/ 187537 w 2113421"/>
                    <a:gd name="connsiteY160" fmla="*/ 1006969 h 1530773"/>
                    <a:gd name="connsiteX161" fmla="*/ 183021 w 2113421"/>
                    <a:gd name="connsiteY161" fmla="*/ 997938 h 1530773"/>
                    <a:gd name="connsiteX162" fmla="*/ 178506 w 2113421"/>
                    <a:gd name="connsiteY162" fmla="*/ 991164 h 1530773"/>
                    <a:gd name="connsiteX163" fmla="*/ 171732 w 2113421"/>
                    <a:gd name="connsiteY163" fmla="*/ 977618 h 1530773"/>
                    <a:gd name="connsiteX164" fmla="*/ 167217 w 2113421"/>
                    <a:gd name="connsiteY164" fmla="*/ 957298 h 1530773"/>
                    <a:gd name="connsiteX165" fmla="*/ 164959 w 2113421"/>
                    <a:gd name="connsiteY165" fmla="*/ 950524 h 1530773"/>
                    <a:gd name="connsiteX166" fmla="*/ 167217 w 2113421"/>
                    <a:gd name="connsiteY166" fmla="*/ 921173 h 1530773"/>
                    <a:gd name="connsiteX167" fmla="*/ 173990 w 2113421"/>
                    <a:gd name="connsiteY167" fmla="*/ 914400 h 1530773"/>
                    <a:gd name="connsiteX168" fmla="*/ 187537 w 2113421"/>
                    <a:gd name="connsiteY168" fmla="*/ 907626 h 1530773"/>
                    <a:gd name="connsiteX169" fmla="*/ 194310 w 2113421"/>
                    <a:gd name="connsiteY169" fmla="*/ 903111 h 1530773"/>
                    <a:gd name="connsiteX170" fmla="*/ 255270 w 2113421"/>
                    <a:gd name="connsiteY170" fmla="*/ 896338 h 1530773"/>
                    <a:gd name="connsiteX171" fmla="*/ 268817 w 2113421"/>
                    <a:gd name="connsiteY171" fmla="*/ 891822 h 1530773"/>
                    <a:gd name="connsiteX172" fmla="*/ 275590 w 2113421"/>
                    <a:gd name="connsiteY172" fmla="*/ 885049 h 1530773"/>
                    <a:gd name="connsiteX173" fmla="*/ 284621 w 2113421"/>
                    <a:gd name="connsiteY173" fmla="*/ 871502 h 1530773"/>
                    <a:gd name="connsiteX174" fmla="*/ 286879 w 2113421"/>
                    <a:gd name="connsiteY174" fmla="*/ 864729 h 1530773"/>
                    <a:gd name="connsiteX175" fmla="*/ 291394 w 2113421"/>
                    <a:gd name="connsiteY175" fmla="*/ 844409 h 1530773"/>
                    <a:gd name="connsiteX176" fmla="*/ 295910 w 2113421"/>
                    <a:gd name="connsiteY176" fmla="*/ 830862 h 1530773"/>
                    <a:gd name="connsiteX177" fmla="*/ 300426 w 2113421"/>
                    <a:gd name="connsiteY177" fmla="*/ 810542 h 1530773"/>
                    <a:gd name="connsiteX178" fmla="*/ 298168 w 2113421"/>
                    <a:gd name="connsiteY178" fmla="*/ 781191 h 1530773"/>
                    <a:gd name="connsiteX179" fmla="*/ 293652 w 2113421"/>
                    <a:gd name="connsiteY179" fmla="*/ 767644 h 1530773"/>
                    <a:gd name="connsiteX180" fmla="*/ 295910 w 2113421"/>
                    <a:gd name="connsiteY180" fmla="*/ 749582 h 1530773"/>
                    <a:gd name="connsiteX181" fmla="*/ 300426 w 2113421"/>
                    <a:gd name="connsiteY181" fmla="*/ 742809 h 1530773"/>
                    <a:gd name="connsiteX182" fmla="*/ 327519 w 2113421"/>
                    <a:gd name="connsiteY182" fmla="*/ 745066 h 1530773"/>
                    <a:gd name="connsiteX183" fmla="*/ 356870 w 2113421"/>
                    <a:gd name="connsiteY183" fmla="*/ 742809 h 1530773"/>
                    <a:gd name="connsiteX184" fmla="*/ 365901 w 2113421"/>
                    <a:gd name="connsiteY184" fmla="*/ 727004 h 1530773"/>
                    <a:gd name="connsiteX185" fmla="*/ 372674 w 2113421"/>
                    <a:gd name="connsiteY185" fmla="*/ 720231 h 1530773"/>
                    <a:gd name="connsiteX186" fmla="*/ 377190 w 2113421"/>
                    <a:gd name="connsiteY186" fmla="*/ 713458 h 1530773"/>
                    <a:gd name="connsiteX187" fmla="*/ 381706 w 2113421"/>
                    <a:gd name="connsiteY187" fmla="*/ 704426 h 1530773"/>
                    <a:gd name="connsiteX188" fmla="*/ 388479 w 2113421"/>
                    <a:gd name="connsiteY188" fmla="*/ 699911 h 1530773"/>
                    <a:gd name="connsiteX189" fmla="*/ 413314 w 2113421"/>
                    <a:gd name="connsiteY189" fmla="*/ 704426 h 1530773"/>
                    <a:gd name="connsiteX190" fmla="*/ 426861 w 2113421"/>
                    <a:gd name="connsiteY190" fmla="*/ 715715 h 1530773"/>
                    <a:gd name="connsiteX191" fmla="*/ 440408 w 2113421"/>
                    <a:gd name="connsiteY191" fmla="*/ 720231 h 1530773"/>
                    <a:gd name="connsiteX192" fmla="*/ 460728 w 2113421"/>
                    <a:gd name="connsiteY192" fmla="*/ 717973 h 1530773"/>
                    <a:gd name="connsiteX193" fmla="*/ 469759 w 2113421"/>
                    <a:gd name="connsiteY193" fmla="*/ 704426 h 1530773"/>
                    <a:gd name="connsiteX194" fmla="*/ 474274 w 2113421"/>
                    <a:gd name="connsiteY194" fmla="*/ 697653 h 1530773"/>
                    <a:gd name="connsiteX195" fmla="*/ 478790 w 2113421"/>
                    <a:gd name="connsiteY195" fmla="*/ 684106 h 1530773"/>
                    <a:gd name="connsiteX196" fmla="*/ 483306 w 2113421"/>
                    <a:gd name="connsiteY196" fmla="*/ 668302 h 1530773"/>
                    <a:gd name="connsiteX197" fmla="*/ 490079 w 2113421"/>
                    <a:gd name="connsiteY197" fmla="*/ 654755 h 1530773"/>
                    <a:gd name="connsiteX198" fmla="*/ 492337 w 2113421"/>
                    <a:gd name="connsiteY198" fmla="*/ 647982 h 1530773"/>
                    <a:gd name="connsiteX199" fmla="*/ 501368 w 2113421"/>
                    <a:gd name="connsiteY199" fmla="*/ 634435 h 1530773"/>
                    <a:gd name="connsiteX200" fmla="*/ 519430 w 2113421"/>
                    <a:gd name="connsiteY200" fmla="*/ 614115 h 1530773"/>
                    <a:gd name="connsiteX201" fmla="*/ 528461 w 2113421"/>
                    <a:gd name="connsiteY201" fmla="*/ 609600 h 1530773"/>
                    <a:gd name="connsiteX202" fmla="*/ 535234 w 2113421"/>
                    <a:gd name="connsiteY202" fmla="*/ 602826 h 1530773"/>
                    <a:gd name="connsiteX203" fmla="*/ 544266 w 2113421"/>
                    <a:gd name="connsiteY203" fmla="*/ 587022 h 1530773"/>
                    <a:gd name="connsiteX204" fmla="*/ 551039 w 2113421"/>
                    <a:gd name="connsiteY204" fmla="*/ 577991 h 1530773"/>
                    <a:gd name="connsiteX205" fmla="*/ 555554 w 2113421"/>
                    <a:gd name="connsiteY205" fmla="*/ 564444 h 1530773"/>
                    <a:gd name="connsiteX206" fmla="*/ 560070 w 2113421"/>
                    <a:gd name="connsiteY206" fmla="*/ 557671 h 1530773"/>
                    <a:gd name="connsiteX207" fmla="*/ 564586 w 2113421"/>
                    <a:gd name="connsiteY207" fmla="*/ 544124 h 1530773"/>
                    <a:gd name="connsiteX208" fmla="*/ 569101 w 2113421"/>
                    <a:gd name="connsiteY208" fmla="*/ 537351 h 1530773"/>
                    <a:gd name="connsiteX209" fmla="*/ 575874 w 2113421"/>
                    <a:gd name="connsiteY209" fmla="*/ 523804 h 1530773"/>
                    <a:gd name="connsiteX210" fmla="*/ 582648 w 2113421"/>
                    <a:gd name="connsiteY210" fmla="*/ 517031 h 1530773"/>
                    <a:gd name="connsiteX211" fmla="*/ 618772 w 2113421"/>
                    <a:gd name="connsiteY211" fmla="*/ 514773 h 1530773"/>
                    <a:gd name="connsiteX212" fmla="*/ 630061 w 2113421"/>
                    <a:gd name="connsiteY212" fmla="*/ 498969 h 1530773"/>
                    <a:gd name="connsiteX213" fmla="*/ 652639 w 2113421"/>
                    <a:gd name="connsiteY213" fmla="*/ 501226 h 1530773"/>
                    <a:gd name="connsiteX214" fmla="*/ 650381 w 2113421"/>
                    <a:gd name="connsiteY214" fmla="*/ 512515 h 1530773"/>
                    <a:gd name="connsiteX215" fmla="*/ 648123 w 2113421"/>
                    <a:gd name="connsiteY215" fmla="*/ 528320 h 1530773"/>
                    <a:gd name="connsiteX216" fmla="*/ 641350 w 2113421"/>
                    <a:gd name="connsiteY216" fmla="*/ 532835 h 1530773"/>
                    <a:gd name="connsiteX217" fmla="*/ 634577 w 2113421"/>
                    <a:gd name="connsiteY217" fmla="*/ 539609 h 1530773"/>
                    <a:gd name="connsiteX218" fmla="*/ 625546 w 2113421"/>
                    <a:gd name="connsiteY218" fmla="*/ 544124 h 1530773"/>
                    <a:gd name="connsiteX219" fmla="*/ 618772 w 2113421"/>
                    <a:gd name="connsiteY219" fmla="*/ 548640 h 1530773"/>
                    <a:gd name="connsiteX220" fmla="*/ 611999 w 2113421"/>
                    <a:gd name="connsiteY220" fmla="*/ 550898 h 1530773"/>
                    <a:gd name="connsiteX221" fmla="*/ 598452 w 2113421"/>
                    <a:gd name="connsiteY221" fmla="*/ 559929 h 1530773"/>
                    <a:gd name="connsiteX222" fmla="*/ 591679 w 2113421"/>
                    <a:gd name="connsiteY222" fmla="*/ 568960 h 1530773"/>
                    <a:gd name="connsiteX223" fmla="*/ 596194 w 2113421"/>
                    <a:gd name="connsiteY223" fmla="*/ 600569 h 1530773"/>
                    <a:gd name="connsiteX224" fmla="*/ 593937 w 2113421"/>
                    <a:gd name="connsiteY224" fmla="*/ 647982 h 1530773"/>
                    <a:gd name="connsiteX225" fmla="*/ 591679 w 2113421"/>
                    <a:gd name="connsiteY225" fmla="*/ 654755 h 1530773"/>
                    <a:gd name="connsiteX226" fmla="*/ 578132 w 2113421"/>
                    <a:gd name="connsiteY226" fmla="*/ 668302 h 1530773"/>
                    <a:gd name="connsiteX227" fmla="*/ 569101 w 2113421"/>
                    <a:gd name="connsiteY227" fmla="*/ 681849 h 1530773"/>
                    <a:gd name="connsiteX228" fmla="*/ 564586 w 2113421"/>
                    <a:gd name="connsiteY228" fmla="*/ 688622 h 1530773"/>
                    <a:gd name="connsiteX229" fmla="*/ 566843 w 2113421"/>
                    <a:gd name="connsiteY229" fmla="*/ 695395 h 1530773"/>
                    <a:gd name="connsiteX230" fmla="*/ 589421 w 2113421"/>
                    <a:gd name="connsiteY230" fmla="*/ 697653 h 1530773"/>
                    <a:gd name="connsiteX231" fmla="*/ 587163 w 2113421"/>
                    <a:gd name="connsiteY231" fmla="*/ 717973 h 1530773"/>
                    <a:gd name="connsiteX232" fmla="*/ 571359 w 2113421"/>
                    <a:gd name="connsiteY232" fmla="*/ 738293 h 1530773"/>
                    <a:gd name="connsiteX233" fmla="*/ 560070 w 2113421"/>
                    <a:gd name="connsiteY233" fmla="*/ 749582 h 1530773"/>
                    <a:gd name="connsiteX234" fmla="*/ 557812 w 2113421"/>
                    <a:gd name="connsiteY234" fmla="*/ 756355 h 1530773"/>
                    <a:gd name="connsiteX235" fmla="*/ 553297 w 2113421"/>
                    <a:gd name="connsiteY235" fmla="*/ 763129 h 1530773"/>
                    <a:gd name="connsiteX236" fmla="*/ 548781 w 2113421"/>
                    <a:gd name="connsiteY236" fmla="*/ 781191 h 1530773"/>
                    <a:gd name="connsiteX237" fmla="*/ 551039 w 2113421"/>
                    <a:gd name="connsiteY237" fmla="*/ 835378 h 1530773"/>
                    <a:gd name="connsiteX238" fmla="*/ 557812 w 2113421"/>
                    <a:gd name="connsiteY238" fmla="*/ 842151 h 1530773"/>
                    <a:gd name="connsiteX239" fmla="*/ 561699 w 2113421"/>
                    <a:gd name="connsiteY239" fmla="*/ 849501 h 1530773"/>
                    <a:gd name="connsiteX240" fmla="*/ 559133 w 2113421"/>
                    <a:gd name="connsiteY240" fmla="*/ 848177 h 1530773"/>
                    <a:gd name="connsiteX241" fmla="*/ 558153 w 2113421"/>
                    <a:gd name="connsiteY241" fmla="*/ 847221 h 1530773"/>
                    <a:gd name="connsiteX242" fmla="*/ 559126 w 2113421"/>
                    <a:gd name="connsiteY242" fmla="*/ 848173 h 1530773"/>
                    <a:gd name="connsiteX243" fmla="*/ 559133 w 2113421"/>
                    <a:gd name="connsiteY243" fmla="*/ 848177 h 1530773"/>
                    <a:gd name="connsiteX244" fmla="*/ 566843 w 2113421"/>
                    <a:gd name="connsiteY244" fmla="*/ 855698 h 1530773"/>
                    <a:gd name="connsiteX245" fmla="*/ 569101 w 2113421"/>
                    <a:gd name="connsiteY245" fmla="*/ 864729 h 1530773"/>
                    <a:gd name="connsiteX246" fmla="*/ 582648 w 2113421"/>
                    <a:gd name="connsiteY246" fmla="*/ 873760 h 1530773"/>
                    <a:gd name="connsiteX247" fmla="*/ 600710 w 2113421"/>
                    <a:gd name="connsiteY247" fmla="*/ 866986 h 1530773"/>
                    <a:gd name="connsiteX248" fmla="*/ 602968 w 2113421"/>
                    <a:gd name="connsiteY248" fmla="*/ 857955 h 1530773"/>
                    <a:gd name="connsiteX249" fmla="*/ 609741 w 2113421"/>
                    <a:gd name="connsiteY249" fmla="*/ 839893 h 1530773"/>
                    <a:gd name="connsiteX250" fmla="*/ 611999 w 2113421"/>
                    <a:gd name="connsiteY250" fmla="*/ 830862 h 1530773"/>
                    <a:gd name="connsiteX251" fmla="*/ 621030 w 2113421"/>
                    <a:gd name="connsiteY251" fmla="*/ 817315 h 1530773"/>
                    <a:gd name="connsiteX252" fmla="*/ 627803 w 2113421"/>
                    <a:gd name="connsiteY252" fmla="*/ 803769 h 1530773"/>
                    <a:gd name="connsiteX253" fmla="*/ 632319 w 2113421"/>
                    <a:gd name="connsiteY253" fmla="*/ 790222 h 1530773"/>
                    <a:gd name="connsiteX254" fmla="*/ 639092 w 2113421"/>
                    <a:gd name="connsiteY254" fmla="*/ 776675 h 1530773"/>
                    <a:gd name="connsiteX255" fmla="*/ 643608 w 2113421"/>
                    <a:gd name="connsiteY255" fmla="*/ 763129 h 1530773"/>
                    <a:gd name="connsiteX256" fmla="*/ 641350 w 2113421"/>
                    <a:gd name="connsiteY256" fmla="*/ 756355 h 1530773"/>
                    <a:gd name="connsiteX257" fmla="*/ 634577 w 2113421"/>
                    <a:gd name="connsiteY257" fmla="*/ 754098 h 1530773"/>
                    <a:gd name="connsiteX258" fmla="*/ 636834 w 2113421"/>
                    <a:gd name="connsiteY258" fmla="*/ 727004 h 1530773"/>
                    <a:gd name="connsiteX259" fmla="*/ 641350 w 2113421"/>
                    <a:gd name="connsiteY259" fmla="*/ 713458 h 1530773"/>
                    <a:gd name="connsiteX260" fmla="*/ 643608 w 2113421"/>
                    <a:gd name="connsiteY260" fmla="*/ 699911 h 1530773"/>
                    <a:gd name="connsiteX261" fmla="*/ 648123 w 2113421"/>
                    <a:gd name="connsiteY261" fmla="*/ 681849 h 1530773"/>
                    <a:gd name="connsiteX262" fmla="*/ 668443 w 2113421"/>
                    <a:gd name="connsiteY262" fmla="*/ 684106 h 1530773"/>
                    <a:gd name="connsiteX263" fmla="*/ 670701 w 2113421"/>
                    <a:gd name="connsiteY263" fmla="*/ 690880 h 1530773"/>
                    <a:gd name="connsiteX264" fmla="*/ 668443 w 2113421"/>
                    <a:gd name="connsiteY264" fmla="*/ 760871 h 1530773"/>
                    <a:gd name="connsiteX265" fmla="*/ 663928 w 2113421"/>
                    <a:gd name="connsiteY265" fmla="*/ 790222 h 1530773"/>
                    <a:gd name="connsiteX266" fmla="*/ 659412 w 2113421"/>
                    <a:gd name="connsiteY266" fmla="*/ 796995 h 1530773"/>
                    <a:gd name="connsiteX267" fmla="*/ 650381 w 2113421"/>
                    <a:gd name="connsiteY267" fmla="*/ 806026 h 1530773"/>
                    <a:gd name="connsiteX268" fmla="*/ 641350 w 2113421"/>
                    <a:gd name="connsiteY268" fmla="*/ 826346 h 1530773"/>
                    <a:gd name="connsiteX269" fmla="*/ 639092 w 2113421"/>
                    <a:gd name="connsiteY269" fmla="*/ 833120 h 1530773"/>
                    <a:gd name="connsiteX270" fmla="*/ 630061 w 2113421"/>
                    <a:gd name="connsiteY270" fmla="*/ 848924 h 1530773"/>
                    <a:gd name="connsiteX271" fmla="*/ 625546 w 2113421"/>
                    <a:gd name="connsiteY271" fmla="*/ 862471 h 1530773"/>
                    <a:gd name="connsiteX272" fmla="*/ 623288 w 2113421"/>
                    <a:gd name="connsiteY272" fmla="*/ 869244 h 1530773"/>
                    <a:gd name="connsiteX273" fmla="*/ 625546 w 2113421"/>
                    <a:gd name="connsiteY273" fmla="*/ 891822 h 1530773"/>
                    <a:gd name="connsiteX274" fmla="*/ 643608 w 2113421"/>
                    <a:gd name="connsiteY274" fmla="*/ 885049 h 1530773"/>
                    <a:gd name="connsiteX275" fmla="*/ 654897 w 2113421"/>
                    <a:gd name="connsiteY275" fmla="*/ 866986 h 1530773"/>
                    <a:gd name="connsiteX276" fmla="*/ 661670 w 2113421"/>
                    <a:gd name="connsiteY276" fmla="*/ 860213 h 1530773"/>
                    <a:gd name="connsiteX277" fmla="*/ 663928 w 2113421"/>
                    <a:gd name="connsiteY277" fmla="*/ 853440 h 1530773"/>
                    <a:gd name="connsiteX278" fmla="*/ 668443 w 2113421"/>
                    <a:gd name="connsiteY278" fmla="*/ 846666 h 1530773"/>
                    <a:gd name="connsiteX279" fmla="*/ 675217 w 2113421"/>
                    <a:gd name="connsiteY279" fmla="*/ 830862 h 1530773"/>
                    <a:gd name="connsiteX280" fmla="*/ 688763 w 2113421"/>
                    <a:gd name="connsiteY280" fmla="*/ 819573 h 1530773"/>
                    <a:gd name="connsiteX281" fmla="*/ 695537 w 2113421"/>
                    <a:gd name="connsiteY281" fmla="*/ 817315 h 1530773"/>
                    <a:gd name="connsiteX282" fmla="*/ 695537 w 2113421"/>
                    <a:gd name="connsiteY282" fmla="*/ 810542 h 1530773"/>
                    <a:gd name="connsiteX283" fmla="*/ 731661 w 2113421"/>
                    <a:gd name="connsiteY283" fmla="*/ 742809 h 1530773"/>
                    <a:gd name="connsiteX284" fmla="*/ 740692 w 2113421"/>
                    <a:gd name="connsiteY284" fmla="*/ 715715 h 1530773"/>
                    <a:gd name="connsiteX285" fmla="*/ 745208 w 2113421"/>
                    <a:gd name="connsiteY285" fmla="*/ 693138 h 1530773"/>
                    <a:gd name="connsiteX286" fmla="*/ 751981 w 2113421"/>
                    <a:gd name="connsiteY286" fmla="*/ 668302 h 1530773"/>
                    <a:gd name="connsiteX287" fmla="*/ 749723 w 2113421"/>
                    <a:gd name="connsiteY287" fmla="*/ 591538 h 1530773"/>
                    <a:gd name="connsiteX288" fmla="*/ 747466 w 2113421"/>
                    <a:gd name="connsiteY288" fmla="*/ 584764 h 1530773"/>
                    <a:gd name="connsiteX289" fmla="*/ 742950 w 2113421"/>
                    <a:gd name="connsiteY289" fmla="*/ 559929 h 1530773"/>
                    <a:gd name="connsiteX290" fmla="*/ 740692 w 2113421"/>
                    <a:gd name="connsiteY290" fmla="*/ 514773 h 1530773"/>
                    <a:gd name="connsiteX291" fmla="*/ 738434 w 2113421"/>
                    <a:gd name="connsiteY291" fmla="*/ 508000 h 1530773"/>
                    <a:gd name="connsiteX292" fmla="*/ 736177 w 2113421"/>
                    <a:gd name="connsiteY292" fmla="*/ 483164 h 1530773"/>
                    <a:gd name="connsiteX293" fmla="*/ 736177 w 2113421"/>
                    <a:gd name="connsiteY293" fmla="*/ 444782 h 1530773"/>
                    <a:gd name="connsiteX294" fmla="*/ 801652 w 2113421"/>
                    <a:gd name="connsiteY294" fmla="*/ 406400 h 1530773"/>
                    <a:gd name="connsiteX295" fmla="*/ 817457 w 2113421"/>
                    <a:gd name="connsiteY295" fmla="*/ 390595 h 1530773"/>
                    <a:gd name="connsiteX296" fmla="*/ 828746 w 2113421"/>
                    <a:gd name="connsiteY296" fmla="*/ 377049 h 1530773"/>
                    <a:gd name="connsiteX297" fmla="*/ 842292 w 2113421"/>
                    <a:gd name="connsiteY297" fmla="*/ 368018 h 1530773"/>
                    <a:gd name="connsiteX298" fmla="*/ 869386 w 2113421"/>
                    <a:gd name="connsiteY298" fmla="*/ 363502 h 1530773"/>
                    <a:gd name="connsiteX299" fmla="*/ 878417 w 2113421"/>
                    <a:gd name="connsiteY299" fmla="*/ 358986 h 1530773"/>
                    <a:gd name="connsiteX300" fmla="*/ 885190 w 2113421"/>
                    <a:gd name="connsiteY300" fmla="*/ 356729 h 1530773"/>
                    <a:gd name="connsiteX301" fmla="*/ 1009368 w 2113421"/>
                    <a:gd name="connsiteY301" fmla="*/ 349955 h 1530773"/>
                    <a:gd name="connsiteX302" fmla="*/ 1016141 w 2113421"/>
                    <a:gd name="connsiteY302" fmla="*/ 347698 h 1530773"/>
                    <a:gd name="connsiteX303" fmla="*/ 1029688 w 2113421"/>
                    <a:gd name="connsiteY303" fmla="*/ 338666 h 1530773"/>
                    <a:gd name="connsiteX304" fmla="*/ 1036461 w 2113421"/>
                    <a:gd name="connsiteY304" fmla="*/ 336409 h 1530773"/>
                    <a:gd name="connsiteX305" fmla="*/ 1043234 w 2113421"/>
                    <a:gd name="connsiteY305" fmla="*/ 322862 h 1530773"/>
                    <a:gd name="connsiteX306" fmla="*/ 1040977 w 2113421"/>
                    <a:gd name="connsiteY306" fmla="*/ 311573 h 1530773"/>
                    <a:gd name="connsiteX307" fmla="*/ 1016141 w 2113421"/>
                    <a:gd name="connsiteY307" fmla="*/ 300284 h 1530773"/>
                    <a:gd name="connsiteX308" fmla="*/ 995821 w 2113421"/>
                    <a:gd name="connsiteY308" fmla="*/ 295769 h 1530773"/>
                    <a:gd name="connsiteX309" fmla="*/ 989048 w 2113421"/>
                    <a:gd name="connsiteY309" fmla="*/ 291253 h 1530773"/>
                    <a:gd name="connsiteX310" fmla="*/ 984532 w 2113421"/>
                    <a:gd name="connsiteY310" fmla="*/ 284480 h 1530773"/>
                    <a:gd name="connsiteX311" fmla="*/ 977759 w 2113421"/>
                    <a:gd name="connsiteY311" fmla="*/ 282222 h 1530773"/>
                    <a:gd name="connsiteX312" fmla="*/ 961954 w 2113421"/>
                    <a:gd name="connsiteY312" fmla="*/ 270933 h 1530773"/>
                    <a:gd name="connsiteX313" fmla="*/ 948408 w 2113421"/>
                    <a:gd name="connsiteY313" fmla="*/ 264160 h 1530773"/>
                    <a:gd name="connsiteX314" fmla="*/ 937119 w 2113421"/>
                    <a:gd name="connsiteY314" fmla="*/ 250613 h 1530773"/>
                    <a:gd name="connsiteX315" fmla="*/ 934861 w 2113421"/>
                    <a:gd name="connsiteY315" fmla="*/ 243840 h 1530773"/>
                    <a:gd name="connsiteX316" fmla="*/ 930346 w 2113421"/>
                    <a:gd name="connsiteY316" fmla="*/ 234809 h 1530773"/>
                    <a:gd name="connsiteX317" fmla="*/ 925830 w 2113421"/>
                    <a:gd name="connsiteY317" fmla="*/ 214489 h 1530773"/>
                    <a:gd name="connsiteX318" fmla="*/ 923572 w 2113421"/>
                    <a:gd name="connsiteY318" fmla="*/ 207715 h 1530773"/>
                    <a:gd name="connsiteX319" fmla="*/ 921314 w 2113421"/>
                    <a:gd name="connsiteY319" fmla="*/ 194169 h 1530773"/>
                    <a:gd name="connsiteX320" fmla="*/ 916799 w 2113421"/>
                    <a:gd name="connsiteY320" fmla="*/ 182880 h 1530773"/>
                    <a:gd name="connsiteX321" fmla="*/ 916799 w 2113421"/>
                    <a:gd name="connsiteY321" fmla="*/ 168175 h 1530773"/>
                    <a:gd name="connsiteX322" fmla="*/ 914191 w 2113421"/>
                    <a:gd name="connsiteY322" fmla="*/ 164230 h 1530773"/>
                    <a:gd name="connsiteX323" fmla="*/ 912283 w 2113421"/>
                    <a:gd name="connsiteY323" fmla="*/ 155786 h 1530773"/>
                    <a:gd name="connsiteX324" fmla="*/ 921314 w 2113421"/>
                    <a:gd name="connsiteY324" fmla="*/ 149013 h 1530773"/>
                    <a:gd name="connsiteX325" fmla="*/ 934861 w 2113421"/>
                    <a:gd name="connsiteY325" fmla="*/ 139982 h 1530773"/>
                    <a:gd name="connsiteX326" fmla="*/ 939377 w 2113421"/>
                    <a:gd name="connsiteY326" fmla="*/ 133209 h 1530773"/>
                    <a:gd name="connsiteX327" fmla="*/ 948408 w 2113421"/>
                    <a:gd name="connsiteY327" fmla="*/ 130951 h 1530773"/>
                    <a:gd name="connsiteX328" fmla="*/ 955181 w 2113421"/>
                    <a:gd name="connsiteY328" fmla="*/ 126435 h 1530773"/>
                    <a:gd name="connsiteX329" fmla="*/ 961954 w 2113421"/>
                    <a:gd name="connsiteY329" fmla="*/ 124178 h 1530773"/>
                    <a:gd name="connsiteX330" fmla="*/ 968728 w 2113421"/>
                    <a:gd name="connsiteY330" fmla="*/ 117404 h 1530773"/>
                    <a:gd name="connsiteX331" fmla="*/ 975501 w 2113421"/>
                    <a:gd name="connsiteY331" fmla="*/ 112889 h 1530773"/>
                    <a:gd name="connsiteX332" fmla="*/ 982274 w 2113421"/>
                    <a:gd name="connsiteY332" fmla="*/ 106115 h 1530773"/>
                    <a:gd name="connsiteX333" fmla="*/ 989048 w 2113421"/>
                    <a:gd name="connsiteY333" fmla="*/ 101600 h 1530773"/>
                    <a:gd name="connsiteX334" fmla="*/ 1002594 w 2113421"/>
                    <a:gd name="connsiteY334" fmla="*/ 85795 h 1530773"/>
                    <a:gd name="connsiteX335" fmla="*/ 1004852 w 2113421"/>
                    <a:gd name="connsiteY335" fmla="*/ 79022 h 1530773"/>
                    <a:gd name="connsiteX336" fmla="*/ 1007110 w 2113421"/>
                    <a:gd name="connsiteY336" fmla="*/ 69991 h 1530773"/>
                    <a:gd name="connsiteX337" fmla="*/ 1004852 w 2113421"/>
                    <a:gd name="connsiteY337" fmla="*/ 63218 h 1530773"/>
                    <a:gd name="connsiteX338" fmla="*/ 1002594 w 2113421"/>
                    <a:gd name="connsiteY338" fmla="*/ 49671 h 1530773"/>
                    <a:gd name="connsiteX339" fmla="*/ 1007110 w 2113421"/>
                    <a:gd name="connsiteY339" fmla="*/ 42898 h 1530773"/>
                    <a:gd name="connsiteX340" fmla="*/ 1013883 w 2113421"/>
                    <a:gd name="connsiteY340" fmla="*/ 40640 h 1530773"/>
                    <a:gd name="connsiteX341" fmla="*/ 1020657 w 2113421"/>
                    <a:gd name="connsiteY341" fmla="*/ 36124 h 1530773"/>
                    <a:gd name="connsiteX342" fmla="*/ 1099679 w 2113421"/>
                    <a:gd name="connsiteY342" fmla="*/ 33866 h 1530773"/>
                    <a:gd name="connsiteX343" fmla="*/ 1113226 w 2113421"/>
                    <a:gd name="connsiteY343" fmla="*/ 29351 h 1530773"/>
                    <a:gd name="connsiteX344" fmla="*/ 1122257 w 2113421"/>
                    <a:gd name="connsiteY344" fmla="*/ 15804 h 1530773"/>
                    <a:gd name="connsiteX345" fmla="*/ 1124514 w 2113421"/>
                    <a:gd name="connsiteY345" fmla="*/ 2258 h 1530773"/>
                    <a:gd name="connsiteX346" fmla="*/ 1138061 w 2113421"/>
                    <a:gd name="connsiteY346" fmla="*/ 0 h 153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</a:cxnLst>
                  <a:rect l="l" t="t" r="r" b="b"/>
                  <a:pathLst>
                    <a:path w="2113421" h="1530773">
                      <a:moveTo>
                        <a:pt x="1138061" y="0"/>
                      </a:moveTo>
                      <a:cubicBezTo>
                        <a:pt x="1143676" y="3743"/>
                        <a:pt x="1147318" y="6576"/>
                        <a:pt x="1153866" y="9031"/>
                      </a:cubicBezTo>
                      <a:cubicBezTo>
                        <a:pt x="1156771" y="10121"/>
                        <a:pt x="1160045" y="10067"/>
                        <a:pt x="1162897" y="11289"/>
                      </a:cubicBezTo>
                      <a:cubicBezTo>
                        <a:pt x="1165391" y="12358"/>
                        <a:pt x="1167243" y="14591"/>
                        <a:pt x="1169670" y="15804"/>
                      </a:cubicBezTo>
                      <a:cubicBezTo>
                        <a:pt x="1188362" y="25150"/>
                        <a:pt x="1163807" y="9638"/>
                        <a:pt x="1183217" y="22578"/>
                      </a:cubicBezTo>
                      <a:lnTo>
                        <a:pt x="1189990" y="24835"/>
                      </a:lnTo>
                      <a:cubicBezTo>
                        <a:pt x="1192564" y="25693"/>
                        <a:pt x="1194505" y="27846"/>
                        <a:pt x="1196763" y="29351"/>
                      </a:cubicBezTo>
                      <a:lnTo>
                        <a:pt x="1203537" y="33866"/>
                      </a:lnTo>
                      <a:cubicBezTo>
                        <a:pt x="1219339" y="44401"/>
                        <a:pt x="1214073" y="38384"/>
                        <a:pt x="1221599" y="49671"/>
                      </a:cubicBezTo>
                      <a:lnTo>
                        <a:pt x="1228372" y="51929"/>
                      </a:lnTo>
                      <a:cubicBezTo>
                        <a:pt x="1236475" y="54630"/>
                        <a:pt x="1242847" y="61888"/>
                        <a:pt x="1248692" y="67733"/>
                      </a:cubicBezTo>
                      <a:cubicBezTo>
                        <a:pt x="1252530" y="71571"/>
                        <a:pt x="1257955" y="73432"/>
                        <a:pt x="1262239" y="76764"/>
                      </a:cubicBezTo>
                      <a:cubicBezTo>
                        <a:pt x="1278880" y="89707"/>
                        <a:pt x="1260485" y="77269"/>
                        <a:pt x="1273528" y="90311"/>
                      </a:cubicBezTo>
                      <a:cubicBezTo>
                        <a:pt x="1276326" y="93108"/>
                        <a:pt x="1285489" y="99037"/>
                        <a:pt x="1289332" y="101600"/>
                      </a:cubicBezTo>
                      <a:cubicBezTo>
                        <a:pt x="1291590" y="102353"/>
                        <a:pt x="1293918" y="102920"/>
                        <a:pt x="1296106" y="103858"/>
                      </a:cubicBezTo>
                      <a:cubicBezTo>
                        <a:pt x="1299199" y="105184"/>
                        <a:pt x="1301823" y="107788"/>
                        <a:pt x="1305137" y="108373"/>
                      </a:cubicBezTo>
                      <a:cubicBezTo>
                        <a:pt x="1314800" y="110078"/>
                        <a:pt x="1324704" y="109878"/>
                        <a:pt x="1334488" y="110631"/>
                      </a:cubicBezTo>
                      <a:cubicBezTo>
                        <a:pt x="1340509" y="109878"/>
                        <a:pt x="1346580" y="109459"/>
                        <a:pt x="1352550" y="108373"/>
                      </a:cubicBezTo>
                      <a:cubicBezTo>
                        <a:pt x="1354891" y="107947"/>
                        <a:pt x="1356956" y="106364"/>
                        <a:pt x="1359323" y="106115"/>
                      </a:cubicBezTo>
                      <a:cubicBezTo>
                        <a:pt x="1371322" y="104852"/>
                        <a:pt x="1383406" y="104610"/>
                        <a:pt x="1395448" y="103858"/>
                      </a:cubicBezTo>
                      <a:cubicBezTo>
                        <a:pt x="1416019" y="107971"/>
                        <a:pt x="1397372" y="103757"/>
                        <a:pt x="1420283" y="110631"/>
                      </a:cubicBezTo>
                      <a:cubicBezTo>
                        <a:pt x="1428711" y="113160"/>
                        <a:pt x="1436131" y="114200"/>
                        <a:pt x="1445119" y="115146"/>
                      </a:cubicBezTo>
                      <a:cubicBezTo>
                        <a:pt x="1454132" y="116095"/>
                        <a:pt x="1463250" y="116060"/>
                        <a:pt x="1472212" y="117404"/>
                      </a:cubicBezTo>
                      <a:cubicBezTo>
                        <a:pt x="1483213" y="119054"/>
                        <a:pt x="1489349" y="120019"/>
                        <a:pt x="1497048" y="126435"/>
                      </a:cubicBezTo>
                      <a:cubicBezTo>
                        <a:pt x="1512355" y="139191"/>
                        <a:pt x="1496199" y="126150"/>
                        <a:pt x="1506079" y="144498"/>
                      </a:cubicBezTo>
                      <a:cubicBezTo>
                        <a:pt x="1509647" y="151124"/>
                        <a:pt x="1515110" y="156539"/>
                        <a:pt x="1519626" y="162560"/>
                      </a:cubicBezTo>
                      <a:lnTo>
                        <a:pt x="1569297" y="219004"/>
                      </a:lnTo>
                      <a:cubicBezTo>
                        <a:pt x="1570802" y="225777"/>
                        <a:pt x="1570490" y="233233"/>
                        <a:pt x="1573812" y="239324"/>
                      </a:cubicBezTo>
                      <a:cubicBezTo>
                        <a:pt x="1575424" y="242279"/>
                        <a:pt x="1579749" y="242514"/>
                        <a:pt x="1582843" y="243840"/>
                      </a:cubicBezTo>
                      <a:cubicBezTo>
                        <a:pt x="1587380" y="245784"/>
                        <a:pt x="1594062" y="247209"/>
                        <a:pt x="1598648" y="248355"/>
                      </a:cubicBezTo>
                      <a:cubicBezTo>
                        <a:pt x="1600906" y="249860"/>
                        <a:pt x="1602994" y="251657"/>
                        <a:pt x="1605421" y="252871"/>
                      </a:cubicBezTo>
                      <a:cubicBezTo>
                        <a:pt x="1607550" y="253935"/>
                        <a:pt x="1609817" y="255004"/>
                        <a:pt x="1612194" y="255129"/>
                      </a:cubicBezTo>
                      <a:cubicBezTo>
                        <a:pt x="1638509" y="256514"/>
                        <a:pt x="1664876" y="256634"/>
                        <a:pt x="1691217" y="257386"/>
                      </a:cubicBezTo>
                      <a:cubicBezTo>
                        <a:pt x="1694227" y="258139"/>
                        <a:pt x="1697396" y="258422"/>
                        <a:pt x="1700248" y="259644"/>
                      </a:cubicBezTo>
                      <a:cubicBezTo>
                        <a:pt x="1702742" y="260713"/>
                        <a:pt x="1704594" y="262946"/>
                        <a:pt x="1707021" y="264160"/>
                      </a:cubicBezTo>
                      <a:cubicBezTo>
                        <a:pt x="1709150" y="265224"/>
                        <a:pt x="1711536" y="265665"/>
                        <a:pt x="1713794" y="266418"/>
                      </a:cubicBezTo>
                      <a:cubicBezTo>
                        <a:pt x="1716805" y="268676"/>
                        <a:pt x="1719460" y="271508"/>
                        <a:pt x="1722826" y="273191"/>
                      </a:cubicBezTo>
                      <a:cubicBezTo>
                        <a:pt x="1725601" y="274579"/>
                        <a:pt x="1729275" y="273728"/>
                        <a:pt x="1731857" y="275449"/>
                      </a:cubicBezTo>
                      <a:cubicBezTo>
                        <a:pt x="1752281" y="289065"/>
                        <a:pt x="1721001" y="277098"/>
                        <a:pt x="1743146" y="284480"/>
                      </a:cubicBezTo>
                      <a:cubicBezTo>
                        <a:pt x="1755065" y="296399"/>
                        <a:pt x="1744373" y="286803"/>
                        <a:pt x="1761208" y="298026"/>
                      </a:cubicBezTo>
                      <a:cubicBezTo>
                        <a:pt x="1764339" y="300113"/>
                        <a:pt x="1766972" y="302933"/>
                        <a:pt x="1770239" y="304800"/>
                      </a:cubicBezTo>
                      <a:cubicBezTo>
                        <a:pt x="1772761" y="306241"/>
                        <a:pt x="1784084" y="308825"/>
                        <a:pt x="1786043" y="309315"/>
                      </a:cubicBezTo>
                      <a:cubicBezTo>
                        <a:pt x="1788301" y="310820"/>
                        <a:pt x="1790390" y="312617"/>
                        <a:pt x="1792817" y="313831"/>
                      </a:cubicBezTo>
                      <a:cubicBezTo>
                        <a:pt x="1818143" y="326495"/>
                        <a:pt x="1775739" y="301814"/>
                        <a:pt x="1808621" y="320604"/>
                      </a:cubicBezTo>
                      <a:lnTo>
                        <a:pt x="1815552" y="324784"/>
                      </a:lnTo>
                      <a:lnTo>
                        <a:pt x="1814370" y="324321"/>
                      </a:lnTo>
                      <a:cubicBezTo>
                        <a:pt x="1813279" y="324156"/>
                        <a:pt x="1818319" y="326691"/>
                        <a:pt x="1816979" y="325645"/>
                      </a:cubicBezTo>
                      <a:lnTo>
                        <a:pt x="1815552" y="324784"/>
                      </a:lnTo>
                      <a:lnTo>
                        <a:pt x="1822168" y="327378"/>
                      </a:lnTo>
                      <a:cubicBezTo>
                        <a:pt x="1825261" y="328704"/>
                        <a:pt x="1827875" y="331368"/>
                        <a:pt x="1831199" y="331893"/>
                      </a:cubicBezTo>
                      <a:cubicBezTo>
                        <a:pt x="1842375" y="333657"/>
                        <a:pt x="1853777" y="333398"/>
                        <a:pt x="1865066" y="334151"/>
                      </a:cubicBezTo>
                      <a:cubicBezTo>
                        <a:pt x="1868076" y="334904"/>
                        <a:pt x="1871245" y="335187"/>
                        <a:pt x="1874097" y="336409"/>
                      </a:cubicBezTo>
                      <a:cubicBezTo>
                        <a:pt x="1876591" y="337478"/>
                        <a:pt x="1878443" y="339711"/>
                        <a:pt x="1880870" y="340924"/>
                      </a:cubicBezTo>
                      <a:cubicBezTo>
                        <a:pt x="1882999" y="341988"/>
                        <a:pt x="1885385" y="342429"/>
                        <a:pt x="1887643" y="343182"/>
                      </a:cubicBezTo>
                      <a:cubicBezTo>
                        <a:pt x="1889901" y="345440"/>
                        <a:pt x="1892646" y="347298"/>
                        <a:pt x="1894417" y="349955"/>
                      </a:cubicBezTo>
                      <a:cubicBezTo>
                        <a:pt x="1901767" y="360980"/>
                        <a:pt x="1890525" y="352837"/>
                        <a:pt x="1901190" y="363502"/>
                      </a:cubicBezTo>
                      <a:cubicBezTo>
                        <a:pt x="1906389" y="368701"/>
                        <a:pt x="1910083" y="368548"/>
                        <a:pt x="1916994" y="370275"/>
                      </a:cubicBezTo>
                      <a:cubicBezTo>
                        <a:pt x="1918499" y="372533"/>
                        <a:pt x="1919030" y="375947"/>
                        <a:pt x="1921510" y="377049"/>
                      </a:cubicBezTo>
                      <a:cubicBezTo>
                        <a:pt x="1926373" y="379210"/>
                        <a:pt x="1932065" y="378431"/>
                        <a:pt x="1937314" y="379306"/>
                      </a:cubicBezTo>
                      <a:cubicBezTo>
                        <a:pt x="1945614" y="380689"/>
                        <a:pt x="1953922" y="382059"/>
                        <a:pt x="1962150" y="383822"/>
                      </a:cubicBezTo>
                      <a:cubicBezTo>
                        <a:pt x="1964477" y="384321"/>
                        <a:pt x="1966794" y="385016"/>
                        <a:pt x="1968923" y="386080"/>
                      </a:cubicBezTo>
                      <a:cubicBezTo>
                        <a:pt x="1977680" y="390458"/>
                        <a:pt x="1983787" y="398605"/>
                        <a:pt x="1989243" y="406400"/>
                      </a:cubicBezTo>
                      <a:cubicBezTo>
                        <a:pt x="1992355" y="410846"/>
                        <a:pt x="1995264" y="415431"/>
                        <a:pt x="1998274" y="419946"/>
                      </a:cubicBezTo>
                      <a:cubicBezTo>
                        <a:pt x="1999779" y="422204"/>
                        <a:pt x="2000871" y="424801"/>
                        <a:pt x="2002790" y="426720"/>
                      </a:cubicBezTo>
                      <a:lnTo>
                        <a:pt x="2009563" y="433493"/>
                      </a:lnTo>
                      <a:cubicBezTo>
                        <a:pt x="2010316" y="435751"/>
                        <a:pt x="2010501" y="438286"/>
                        <a:pt x="2011821" y="440266"/>
                      </a:cubicBezTo>
                      <a:cubicBezTo>
                        <a:pt x="2015559" y="445873"/>
                        <a:pt x="2022752" y="449636"/>
                        <a:pt x="2027626" y="453813"/>
                      </a:cubicBezTo>
                      <a:cubicBezTo>
                        <a:pt x="2030050" y="455891"/>
                        <a:pt x="2032141" y="458328"/>
                        <a:pt x="2034399" y="460586"/>
                      </a:cubicBezTo>
                      <a:cubicBezTo>
                        <a:pt x="2035152" y="464349"/>
                        <a:pt x="2035310" y="468282"/>
                        <a:pt x="2036657" y="471875"/>
                      </a:cubicBezTo>
                      <a:cubicBezTo>
                        <a:pt x="2037610" y="474416"/>
                        <a:pt x="2040458" y="476031"/>
                        <a:pt x="2041172" y="478649"/>
                      </a:cubicBezTo>
                      <a:cubicBezTo>
                        <a:pt x="2042768" y="484503"/>
                        <a:pt x="2041958" y="490825"/>
                        <a:pt x="2043430" y="496711"/>
                      </a:cubicBezTo>
                      <a:cubicBezTo>
                        <a:pt x="2044246" y="499976"/>
                        <a:pt x="2046696" y="502617"/>
                        <a:pt x="2047946" y="505742"/>
                      </a:cubicBezTo>
                      <a:cubicBezTo>
                        <a:pt x="2049714" y="510161"/>
                        <a:pt x="2050956" y="514773"/>
                        <a:pt x="2052461" y="519289"/>
                      </a:cubicBezTo>
                      <a:cubicBezTo>
                        <a:pt x="2053214" y="521547"/>
                        <a:pt x="2054142" y="523753"/>
                        <a:pt x="2054719" y="526062"/>
                      </a:cubicBezTo>
                      <a:cubicBezTo>
                        <a:pt x="2055472" y="529072"/>
                        <a:pt x="2055755" y="532241"/>
                        <a:pt x="2056977" y="535093"/>
                      </a:cubicBezTo>
                      <a:cubicBezTo>
                        <a:pt x="2058046" y="537587"/>
                        <a:pt x="2060054" y="539565"/>
                        <a:pt x="2061492" y="541866"/>
                      </a:cubicBezTo>
                      <a:cubicBezTo>
                        <a:pt x="2063818" y="545587"/>
                        <a:pt x="2066304" y="549230"/>
                        <a:pt x="2068266" y="553155"/>
                      </a:cubicBezTo>
                      <a:cubicBezTo>
                        <a:pt x="2069330" y="555284"/>
                        <a:pt x="2069459" y="557800"/>
                        <a:pt x="2070523" y="559929"/>
                      </a:cubicBezTo>
                      <a:cubicBezTo>
                        <a:pt x="2072171" y="563225"/>
                        <a:pt x="2080283" y="573694"/>
                        <a:pt x="2081812" y="575733"/>
                      </a:cubicBezTo>
                      <a:cubicBezTo>
                        <a:pt x="2088292" y="595171"/>
                        <a:pt x="2085172" y="584657"/>
                        <a:pt x="2090843" y="607342"/>
                      </a:cubicBezTo>
                      <a:cubicBezTo>
                        <a:pt x="2091596" y="610352"/>
                        <a:pt x="2091239" y="613891"/>
                        <a:pt x="2093101" y="616373"/>
                      </a:cubicBezTo>
                      <a:lnTo>
                        <a:pt x="2099874" y="625404"/>
                      </a:lnTo>
                      <a:cubicBezTo>
                        <a:pt x="2100627" y="627662"/>
                        <a:pt x="2101068" y="630049"/>
                        <a:pt x="2102132" y="632178"/>
                      </a:cubicBezTo>
                      <a:cubicBezTo>
                        <a:pt x="2105275" y="638463"/>
                        <a:pt x="2108429" y="640732"/>
                        <a:pt x="2113421" y="645724"/>
                      </a:cubicBezTo>
                      <a:cubicBezTo>
                        <a:pt x="2112668" y="649487"/>
                        <a:pt x="2113292" y="653820"/>
                        <a:pt x="2111163" y="657013"/>
                      </a:cubicBezTo>
                      <a:cubicBezTo>
                        <a:pt x="2109843" y="658993"/>
                        <a:pt x="2106770" y="659271"/>
                        <a:pt x="2104390" y="659271"/>
                      </a:cubicBezTo>
                      <a:cubicBezTo>
                        <a:pt x="2099069" y="659271"/>
                        <a:pt x="2093854" y="657766"/>
                        <a:pt x="2088586" y="657013"/>
                      </a:cubicBezTo>
                      <a:cubicBezTo>
                        <a:pt x="2080242" y="644499"/>
                        <a:pt x="2088844" y="654397"/>
                        <a:pt x="2077297" y="647982"/>
                      </a:cubicBezTo>
                      <a:cubicBezTo>
                        <a:pt x="2072553" y="645346"/>
                        <a:pt x="2063750" y="638951"/>
                        <a:pt x="2063750" y="638951"/>
                      </a:cubicBezTo>
                      <a:cubicBezTo>
                        <a:pt x="2058625" y="613330"/>
                        <a:pt x="2066680" y="618235"/>
                        <a:pt x="2050203" y="614115"/>
                      </a:cubicBezTo>
                      <a:cubicBezTo>
                        <a:pt x="2046440" y="614868"/>
                        <a:pt x="2042637" y="615442"/>
                        <a:pt x="2038914" y="616373"/>
                      </a:cubicBezTo>
                      <a:cubicBezTo>
                        <a:pt x="2036605" y="616950"/>
                        <a:pt x="2033824" y="616948"/>
                        <a:pt x="2032141" y="618631"/>
                      </a:cubicBezTo>
                      <a:cubicBezTo>
                        <a:pt x="2025674" y="625099"/>
                        <a:pt x="2023123" y="631002"/>
                        <a:pt x="2020852" y="638951"/>
                      </a:cubicBezTo>
                      <a:cubicBezTo>
                        <a:pt x="2019999" y="641935"/>
                        <a:pt x="2019816" y="645130"/>
                        <a:pt x="2018594" y="647982"/>
                      </a:cubicBezTo>
                      <a:cubicBezTo>
                        <a:pt x="2017525" y="650476"/>
                        <a:pt x="2015292" y="652328"/>
                        <a:pt x="2014079" y="654755"/>
                      </a:cubicBezTo>
                      <a:cubicBezTo>
                        <a:pt x="2011300" y="660314"/>
                        <a:pt x="2010430" y="669871"/>
                        <a:pt x="2009563" y="675075"/>
                      </a:cubicBezTo>
                      <a:cubicBezTo>
                        <a:pt x="2017195" y="697969"/>
                        <a:pt x="2010397" y="691434"/>
                        <a:pt x="2023110" y="699911"/>
                      </a:cubicBezTo>
                      <a:cubicBezTo>
                        <a:pt x="2031028" y="731581"/>
                        <a:pt x="2017749" y="683433"/>
                        <a:pt x="2032141" y="717973"/>
                      </a:cubicBezTo>
                      <a:cubicBezTo>
                        <a:pt x="2045424" y="749853"/>
                        <a:pt x="2029570" y="724761"/>
                        <a:pt x="2041172" y="745066"/>
                      </a:cubicBezTo>
                      <a:cubicBezTo>
                        <a:pt x="2042518" y="747422"/>
                        <a:pt x="2043769" y="749921"/>
                        <a:pt x="2045688" y="751840"/>
                      </a:cubicBezTo>
                      <a:cubicBezTo>
                        <a:pt x="2053810" y="759962"/>
                        <a:pt x="2053809" y="756727"/>
                        <a:pt x="2061492" y="763129"/>
                      </a:cubicBezTo>
                      <a:cubicBezTo>
                        <a:pt x="2065774" y="766697"/>
                        <a:pt x="2070243" y="771599"/>
                        <a:pt x="2072781" y="776675"/>
                      </a:cubicBezTo>
                      <a:cubicBezTo>
                        <a:pt x="2073845" y="778804"/>
                        <a:pt x="2074054" y="781282"/>
                        <a:pt x="2075039" y="783449"/>
                      </a:cubicBezTo>
                      <a:cubicBezTo>
                        <a:pt x="2077824" y="789577"/>
                        <a:pt x="2081941" y="795125"/>
                        <a:pt x="2084070" y="801511"/>
                      </a:cubicBezTo>
                      <a:cubicBezTo>
                        <a:pt x="2084823" y="803769"/>
                        <a:pt x="2085264" y="806155"/>
                        <a:pt x="2086328" y="808284"/>
                      </a:cubicBezTo>
                      <a:cubicBezTo>
                        <a:pt x="2087541" y="810711"/>
                        <a:pt x="2089741" y="812578"/>
                        <a:pt x="2090843" y="815058"/>
                      </a:cubicBezTo>
                      <a:cubicBezTo>
                        <a:pt x="2092776" y="819407"/>
                        <a:pt x="2093854" y="824089"/>
                        <a:pt x="2095359" y="828604"/>
                      </a:cubicBezTo>
                      <a:lnTo>
                        <a:pt x="2097617" y="835378"/>
                      </a:lnTo>
                      <a:cubicBezTo>
                        <a:pt x="2099122" y="845914"/>
                        <a:pt x="2101272" y="856378"/>
                        <a:pt x="2102132" y="866986"/>
                      </a:cubicBezTo>
                      <a:cubicBezTo>
                        <a:pt x="2106784" y="924360"/>
                        <a:pt x="2091724" y="906247"/>
                        <a:pt x="2111163" y="925689"/>
                      </a:cubicBezTo>
                      <a:cubicBezTo>
                        <a:pt x="2110411" y="940741"/>
                        <a:pt x="2110157" y="955826"/>
                        <a:pt x="2108906" y="970844"/>
                      </a:cubicBezTo>
                      <a:cubicBezTo>
                        <a:pt x="2108648" y="973936"/>
                        <a:pt x="2107321" y="976846"/>
                        <a:pt x="2106648" y="979875"/>
                      </a:cubicBezTo>
                      <a:cubicBezTo>
                        <a:pt x="2105815" y="983621"/>
                        <a:pt x="2105400" y="987462"/>
                        <a:pt x="2104390" y="991164"/>
                      </a:cubicBezTo>
                      <a:cubicBezTo>
                        <a:pt x="2103137" y="995756"/>
                        <a:pt x="2100807" y="1000043"/>
                        <a:pt x="2099874" y="1004711"/>
                      </a:cubicBezTo>
                      <a:cubicBezTo>
                        <a:pt x="2099122" y="1008474"/>
                        <a:pt x="2098248" y="1012215"/>
                        <a:pt x="2097617" y="1016000"/>
                      </a:cubicBezTo>
                      <a:cubicBezTo>
                        <a:pt x="2096742" y="1021249"/>
                        <a:pt x="2096403" y="1026586"/>
                        <a:pt x="2095359" y="1031804"/>
                      </a:cubicBezTo>
                      <a:cubicBezTo>
                        <a:pt x="2094892" y="1034138"/>
                        <a:pt x="2093854" y="1036320"/>
                        <a:pt x="2093101" y="1038578"/>
                      </a:cubicBezTo>
                      <a:cubicBezTo>
                        <a:pt x="2092753" y="1041360"/>
                        <a:pt x="2090523" y="1062763"/>
                        <a:pt x="2088586" y="1067929"/>
                      </a:cubicBezTo>
                      <a:cubicBezTo>
                        <a:pt x="2087633" y="1070470"/>
                        <a:pt x="2085575" y="1072444"/>
                        <a:pt x="2084070" y="1074702"/>
                      </a:cubicBezTo>
                      <a:cubicBezTo>
                        <a:pt x="2080035" y="1090839"/>
                        <a:pt x="2082498" y="1089593"/>
                        <a:pt x="2075039" y="1099538"/>
                      </a:cubicBezTo>
                      <a:cubicBezTo>
                        <a:pt x="2074400" y="1100389"/>
                        <a:pt x="2073534" y="1101043"/>
                        <a:pt x="2072781" y="1101795"/>
                      </a:cubicBezTo>
                      <a:lnTo>
                        <a:pt x="458470" y="1101795"/>
                      </a:lnTo>
                      <a:lnTo>
                        <a:pt x="458470" y="1390791"/>
                      </a:lnTo>
                      <a:lnTo>
                        <a:pt x="327519" y="1390791"/>
                      </a:lnTo>
                      <a:lnTo>
                        <a:pt x="327519" y="1530773"/>
                      </a:lnTo>
                      <a:lnTo>
                        <a:pt x="31750" y="1524000"/>
                      </a:lnTo>
                      <a:cubicBezTo>
                        <a:pt x="25729" y="1520990"/>
                        <a:pt x="19202" y="1518829"/>
                        <a:pt x="13688" y="1514969"/>
                      </a:cubicBezTo>
                      <a:cubicBezTo>
                        <a:pt x="6930" y="1510239"/>
                        <a:pt x="5652" y="1490859"/>
                        <a:pt x="4657" y="1487875"/>
                      </a:cubicBezTo>
                      <a:cubicBezTo>
                        <a:pt x="3799" y="1485301"/>
                        <a:pt x="1646" y="1483360"/>
                        <a:pt x="141" y="1481102"/>
                      </a:cubicBezTo>
                      <a:cubicBezTo>
                        <a:pt x="1931" y="1459623"/>
                        <a:pt x="-4933" y="1456546"/>
                        <a:pt x="9172" y="1449493"/>
                      </a:cubicBezTo>
                      <a:cubicBezTo>
                        <a:pt x="12797" y="1447681"/>
                        <a:pt x="16698" y="1446483"/>
                        <a:pt x="20461" y="1444978"/>
                      </a:cubicBezTo>
                      <a:cubicBezTo>
                        <a:pt x="21966" y="1442720"/>
                        <a:pt x="23058" y="1440123"/>
                        <a:pt x="24977" y="1438204"/>
                      </a:cubicBezTo>
                      <a:cubicBezTo>
                        <a:pt x="31811" y="1431370"/>
                        <a:pt x="33032" y="1431756"/>
                        <a:pt x="40781" y="1429173"/>
                      </a:cubicBezTo>
                      <a:cubicBezTo>
                        <a:pt x="43039" y="1426915"/>
                        <a:pt x="44956" y="1424256"/>
                        <a:pt x="47554" y="1422400"/>
                      </a:cubicBezTo>
                      <a:cubicBezTo>
                        <a:pt x="70680" y="1405882"/>
                        <a:pt x="41900" y="1431440"/>
                        <a:pt x="65617" y="1411111"/>
                      </a:cubicBezTo>
                      <a:cubicBezTo>
                        <a:pt x="73060" y="1404731"/>
                        <a:pt x="78299" y="1396601"/>
                        <a:pt x="83679" y="1388533"/>
                      </a:cubicBezTo>
                      <a:cubicBezTo>
                        <a:pt x="84432" y="1384770"/>
                        <a:pt x="85430" y="1381048"/>
                        <a:pt x="85937" y="1377244"/>
                      </a:cubicBezTo>
                      <a:cubicBezTo>
                        <a:pt x="86936" y="1369747"/>
                        <a:pt x="86711" y="1362083"/>
                        <a:pt x="88194" y="1354666"/>
                      </a:cubicBezTo>
                      <a:cubicBezTo>
                        <a:pt x="88989" y="1350692"/>
                        <a:pt x="91287" y="1347173"/>
                        <a:pt x="92710" y="1343378"/>
                      </a:cubicBezTo>
                      <a:cubicBezTo>
                        <a:pt x="93546" y="1341149"/>
                        <a:pt x="93648" y="1338584"/>
                        <a:pt x="94968" y="1336604"/>
                      </a:cubicBezTo>
                      <a:cubicBezTo>
                        <a:pt x="96739" y="1333947"/>
                        <a:pt x="99697" y="1332284"/>
                        <a:pt x="101741" y="1329831"/>
                      </a:cubicBezTo>
                      <a:cubicBezTo>
                        <a:pt x="103478" y="1327746"/>
                        <a:pt x="104215" y="1324845"/>
                        <a:pt x="106257" y="1323058"/>
                      </a:cubicBezTo>
                      <a:cubicBezTo>
                        <a:pt x="110341" y="1319484"/>
                        <a:pt x="119803" y="1314026"/>
                        <a:pt x="119803" y="1314026"/>
                      </a:cubicBezTo>
                      <a:cubicBezTo>
                        <a:pt x="121308" y="1311768"/>
                        <a:pt x="123105" y="1309680"/>
                        <a:pt x="124319" y="1307253"/>
                      </a:cubicBezTo>
                      <a:cubicBezTo>
                        <a:pt x="133997" y="1287897"/>
                        <a:pt x="123771" y="1303693"/>
                        <a:pt x="133350" y="1286933"/>
                      </a:cubicBezTo>
                      <a:cubicBezTo>
                        <a:pt x="139830" y="1275595"/>
                        <a:pt x="136533" y="1284776"/>
                        <a:pt x="142381" y="1271129"/>
                      </a:cubicBezTo>
                      <a:cubicBezTo>
                        <a:pt x="143319" y="1268941"/>
                        <a:pt x="143701" y="1266543"/>
                        <a:pt x="144639" y="1264355"/>
                      </a:cubicBezTo>
                      <a:cubicBezTo>
                        <a:pt x="145965" y="1261262"/>
                        <a:pt x="148004" y="1258487"/>
                        <a:pt x="149154" y="1255324"/>
                      </a:cubicBezTo>
                      <a:cubicBezTo>
                        <a:pt x="151026" y="1250175"/>
                        <a:pt x="152059" y="1244757"/>
                        <a:pt x="153670" y="1239520"/>
                      </a:cubicBezTo>
                      <a:cubicBezTo>
                        <a:pt x="155070" y="1234971"/>
                        <a:pt x="157032" y="1230591"/>
                        <a:pt x="158186" y="1225973"/>
                      </a:cubicBezTo>
                      <a:cubicBezTo>
                        <a:pt x="159691" y="1219952"/>
                        <a:pt x="160738" y="1213798"/>
                        <a:pt x="162701" y="1207911"/>
                      </a:cubicBezTo>
                      <a:cubicBezTo>
                        <a:pt x="170279" y="1185180"/>
                        <a:pt x="158724" y="1220418"/>
                        <a:pt x="167217" y="1192106"/>
                      </a:cubicBezTo>
                      <a:cubicBezTo>
                        <a:pt x="175464" y="1164615"/>
                        <a:pt x="168784" y="1190349"/>
                        <a:pt x="173990" y="1169529"/>
                      </a:cubicBezTo>
                      <a:cubicBezTo>
                        <a:pt x="174743" y="1146951"/>
                        <a:pt x="175061" y="1124354"/>
                        <a:pt x="176248" y="1101795"/>
                      </a:cubicBezTo>
                      <a:cubicBezTo>
                        <a:pt x="176567" y="1095736"/>
                        <a:pt x="176465" y="1089447"/>
                        <a:pt x="178506" y="1083733"/>
                      </a:cubicBezTo>
                      <a:cubicBezTo>
                        <a:pt x="180331" y="1078622"/>
                        <a:pt x="187537" y="1070186"/>
                        <a:pt x="187537" y="1070186"/>
                      </a:cubicBezTo>
                      <a:cubicBezTo>
                        <a:pt x="191675" y="1057770"/>
                        <a:pt x="187308" y="1068893"/>
                        <a:pt x="194310" y="1056640"/>
                      </a:cubicBezTo>
                      <a:cubicBezTo>
                        <a:pt x="198776" y="1048826"/>
                        <a:pt x="198550" y="1048436"/>
                        <a:pt x="201083" y="1040835"/>
                      </a:cubicBezTo>
                      <a:cubicBezTo>
                        <a:pt x="200331" y="1037825"/>
                        <a:pt x="199499" y="1034833"/>
                        <a:pt x="198826" y="1031804"/>
                      </a:cubicBezTo>
                      <a:cubicBezTo>
                        <a:pt x="197994" y="1028058"/>
                        <a:pt x="198156" y="1024009"/>
                        <a:pt x="196568" y="1020515"/>
                      </a:cubicBezTo>
                      <a:cubicBezTo>
                        <a:pt x="194322" y="1015575"/>
                        <a:pt x="189964" y="1011823"/>
                        <a:pt x="187537" y="1006969"/>
                      </a:cubicBezTo>
                      <a:cubicBezTo>
                        <a:pt x="186032" y="1003959"/>
                        <a:pt x="184691" y="1000860"/>
                        <a:pt x="183021" y="997938"/>
                      </a:cubicBezTo>
                      <a:cubicBezTo>
                        <a:pt x="181675" y="995582"/>
                        <a:pt x="179719" y="993591"/>
                        <a:pt x="178506" y="991164"/>
                      </a:cubicBezTo>
                      <a:cubicBezTo>
                        <a:pt x="169166" y="972482"/>
                        <a:pt x="184665" y="997015"/>
                        <a:pt x="171732" y="977618"/>
                      </a:cubicBezTo>
                      <a:cubicBezTo>
                        <a:pt x="166649" y="962369"/>
                        <a:pt x="172515" y="981140"/>
                        <a:pt x="167217" y="957298"/>
                      </a:cubicBezTo>
                      <a:cubicBezTo>
                        <a:pt x="166701" y="954975"/>
                        <a:pt x="165712" y="952782"/>
                        <a:pt x="164959" y="950524"/>
                      </a:cubicBezTo>
                      <a:cubicBezTo>
                        <a:pt x="165712" y="940740"/>
                        <a:pt x="164837" y="930693"/>
                        <a:pt x="167217" y="921173"/>
                      </a:cubicBezTo>
                      <a:cubicBezTo>
                        <a:pt x="167991" y="918076"/>
                        <a:pt x="171537" y="916444"/>
                        <a:pt x="173990" y="914400"/>
                      </a:cubicBezTo>
                      <a:cubicBezTo>
                        <a:pt x="183695" y="906312"/>
                        <a:pt x="177354" y="912717"/>
                        <a:pt x="187537" y="907626"/>
                      </a:cubicBezTo>
                      <a:cubicBezTo>
                        <a:pt x="189964" y="906413"/>
                        <a:pt x="191831" y="904213"/>
                        <a:pt x="194310" y="903111"/>
                      </a:cubicBezTo>
                      <a:cubicBezTo>
                        <a:pt x="214874" y="893972"/>
                        <a:pt x="229673" y="897556"/>
                        <a:pt x="255270" y="896338"/>
                      </a:cubicBezTo>
                      <a:cubicBezTo>
                        <a:pt x="259786" y="894833"/>
                        <a:pt x="265451" y="895188"/>
                        <a:pt x="268817" y="891822"/>
                      </a:cubicBezTo>
                      <a:cubicBezTo>
                        <a:pt x="271075" y="889564"/>
                        <a:pt x="273630" y="887569"/>
                        <a:pt x="275590" y="885049"/>
                      </a:cubicBezTo>
                      <a:cubicBezTo>
                        <a:pt x="278922" y="880765"/>
                        <a:pt x="282905" y="876651"/>
                        <a:pt x="284621" y="871502"/>
                      </a:cubicBezTo>
                      <a:cubicBezTo>
                        <a:pt x="285374" y="869244"/>
                        <a:pt x="286302" y="867038"/>
                        <a:pt x="286879" y="864729"/>
                      </a:cubicBezTo>
                      <a:cubicBezTo>
                        <a:pt x="290097" y="851858"/>
                        <a:pt x="287922" y="855982"/>
                        <a:pt x="291394" y="844409"/>
                      </a:cubicBezTo>
                      <a:cubicBezTo>
                        <a:pt x="292762" y="839850"/>
                        <a:pt x="294755" y="835480"/>
                        <a:pt x="295910" y="830862"/>
                      </a:cubicBezTo>
                      <a:cubicBezTo>
                        <a:pt x="299099" y="818108"/>
                        <a:pt x="297559" y="824874"/>
                        <a:pt x="300426" y="810542"/>
                      </a:cubicBezTo>
                      <a:cubicBezTo>
                        <a:pt x="299673" y="800758"/>
                        <a:pt x="299699" y="790883"/>
                        <a:pt x="298168" y="781191"/>
                      </a:cubicBezTo>
                      <a:cubicBezTo>
                        <a:pt x="297426" y="776489"/>
                        <a:pt x="293652" y="767644"/>
                        <a:pt x="293652" y="767644"/>
                      </a:cubicBezTo>
                      <a:cubicBezTo>
                        <a:pt x="294405" y="761623"/>
                        <a:pt x="294313" y="755436"/>
                        <a:pt x="295910" y="749582"/>
                      </a:cubicBezTo>
                      <a:cubicBezTo>
                        <a:pt x="296624" y="746964"/>
                        <a:pt x="297740" y="743193"/>
                        <a:pt x="300426" y="742809"/>
                      </a:cubicBezTo>
                      <a:cubicBezTo>
                        <a:pt x="309397" y="741527"/>
                        <a:pt x="318488" y="744314"/>
                        <a:pt x="327519" y="745066"/>
                      </a:cubicBezTo>
                      <a:cubicBezTo>
                        <a:pt x="337303" y="744314"/>
                        <a:pt x="347504" y="745736"/>
                        <a:pt x="356870" y="742809"/>
                      </a:cubicBezTo>
                      <a:cubicBezTo>
                        <a:pt x="364906" y="740298"/>
                        <a:pt x="362558" y="732019"/>
                        <a:pt x="365901" y="727004"/>
                      </a:cubicBezTo>
                      <a:cubicBezTo>
                        <a:pt x="367672" y="724347"/>
                        <a:pt x="370630" y="722684"/>
                        <a:pt x="372674" y="720231"/>
                      </a:cubicBezTo>
                      <a:cubicBezTo>
                        <a:pt x="374411" y="718146"/>
                        <a:pt x="375844" y="715814"/>
                        <a:pt x="377190" y="713458"/>
                      </a:cubicBezTo>
                      <a:cubicBezTo>
                        <a:pt x="378860" y="710536"/>
                        <a:pt x="379551" y="707012"/>
                        <a:pt x="381706" y="704426"/>
                      </a:cubicBezTo>
                      <a:cubicBezTo>
                        <a:pt x="383443" y="702342"/>
                        <a:pt x="386221" y="701416"/>
                        <a:pt x="388479" y="699911"/>
                      </a:cubicBezTo>
                      <a:cubicBezTo>
                        <a:pt x="392134" y="700433"/>
                        <a:pt x="407995" y="702147"/>
                        <a:pt x="413314" y="704426"/>
                      </a:cubicBezTo>
                      <a:cubicBezTo>
                        <a:pt x="430914" y="711968"/>
                        <a:pt x="408558" y="705546"/>
                        <a:pt x="426861" y="715715"/>
                      </a:cubicBezTo>
                      <a:cubicBezTo>
                        <a:pt x="431022" y="718027"/>
                        <a:pt x="440408" y="720231"/>
                        <a:pt x="440408" y="720231"/>
                      </a:cubicBezTo>
                      <a:cubicBezTo>
                        <a:pt x="447181" y="719478"/>
                        <a:pt x="454263" y="720128"/>
                        <a:pt x="460728" y="717973"/>
                      </a:cubicBezTo>
                      <a:cubicBezTo>
                        <a:pt x="468431" y="715405"/>
                        <a:pt x="467052" y="709839"/>
                        <a:pt x="469759" y="704426"/>
                      </a:cubicBezTo>
                      <a:cubicBezTo>
                        <a:pt x="470972" y="701999"/>
                        <a:pt x="473172" y="700132"/>
                        <a:pt x="474274" y="697653"/>
                      </a:cubicBezTo>
                      <a:cubicBezTo>
                        <a:pt x="476207" y="693303"/>
                        <a:pt x="477285" y="688622"/>
                        <a:pt x="478790" y="684106"/>
                      </a:cubicBezTo>
                      <a:cubicBezTo>
                        <a:pt x="484199" y="667881"/>
                        <a:pt x="477642" y="688127"/>
                        <a:pt x="483306" y="668302"/>
                      </a:cubicBezTo>
                      <a:cubicBezTo>
                        <a:pt x="487089" y="655060"/>
                        <a:pt x="483481" y="667950"/>
                        <a:pt x="490079" y="654755"/>
                      </a:cubicBezTo>
                      <a:cubicBezTo>
                        <a:pt x="491143" y="652626"/>
                        <a:pt x="491181" y="650062"/>
                        <a:pt x="492337" y="647982"/>
                      </a:cubicBezTo>
                      <a:cubicBezTo>
                        <a:pt x="494973" y="643238"/>
                        <a:pt x="498358" y="638951"/>
                        <a:pt x="501368" y="634435"/>
                      </a:cubicBezTo>
                      <a:cubicBezTo>
                        <a:pt x="506140" y="627277"/>
                        <a:pt x="511696" y="617981"/>
                        <a:pt x="519430" y="614115"/>
                      </a:cubicBezTo>
                      <a:lnTo>
                        <a:pt x="528461" y="609600"/>
                      </a:lnTo>
                      <a:cubicBezTo>
                        <a:pt x="530719" y="607342"/>
                        <a:pt x="533190" y="605279"/>
                        <a:pt x="535234" y="602826"/>
                      </a:cubicBezTo>
                      <a:cubicBezTo>
                        <a:pt x="541451" y="595366"/>
                        <a:pt x="538743" y="595859"/>
                        <a:pt x="544266" y="587022"/>
                      </a:cubicBezTo>
                      <a:cubicBezTo>
                        <a:pt x="546260" y="583831"/>
                        <a:pt x="548781" y="581001"/>
                        <a:pt x="551039" y="577991"/>
                      </a:cubicBezTo>
                      <a:cubicBezTo>
                        <a:pt x="552544" y="573475"/>
                        <a:pt x="552913" y="568404"/>
                        <a:pt x="555554" y="564444"/>
                      </a:cubicBezTo>
                      <a:cubicBezTo>
                        <a:pt x="557059" y="562186"/>
                        <a:pt x="558968" y="560151"/>
                        <a:pt x="560070" y="557671"/>
                      </a:cubicBezTo>
                      <a:cubicBezTo>
                        <a:pt x="562003" y="553321"/>
                        <a:pt x="561946" y="548085"/>
                        <a:pt x="564586" y="544124"/>
                      </a:cubicBezTo>
                      <a:cubicBezTo>
                        <a:pt x="566091" y="541866"/>
                        <a:pt x="567888" y="539778"/>
                        <a:pt x="569101" y="537351"/>
                      </a:cubicBezTo>
                      <a:cubicBezTo>
                        <a:pt x="574190" y="527173"/>
                        <a:pt x="567790" y="533505"/>
                        <a:pt x="575874" y="523804"/>
                      </a:cubicBezTo>
                      <a:cubicBezTo>
                        <a:pt x="577918" y="521351"/>
                        <a:pt x="579523" y="517689"/>
                        <a:pt x="582648" y="517031"/>
                      </a:cubicBezTo>
                      <a:cubicBezTo>
                        <a:pt x="594454" y="514546"/>
                        <a:pt x="606731" y="515526"/>
                        <a:pt x="618772" y="514773"/>
                      </a:cubicBezTo>
                      <a:cubicBezTo>
                        <a:pt x="624041" y="498968"/>
                        <a:pt x="618772" y="502731"/>
                        <a:pt x="630061" y="498969"/>
                      </a:cubicBezTo>
                      <a:cubicBezTo>
                        <a:pt x="637587" y="499721"/>
                        <a:pt x="646346" y="497031"/>
                        <a:pt x="652639" y="501226"/>
                      </a:cubicBezTo>
                      <a:cubicBezTo>
                        <a:pt x="655832" y="503355"/>
                        <a:pt x="651012" y="508730"/>
                        <a:pt x="650381" y="512515"/>
                      </a:cubicBezTo>
                      <a:cubicBezTo>
                        <a:pt x="649506" y="517764"/>
                        <a:pt x="650284" y="523457"/>
                        <a:pt x="648123" y="528320"/>
                      </a:cubicBezTo>
                      <a:cubicBezTo>
                        <a:pt x="647021" y="530799"/>
                        <a:pt x="643434" y="531098"/>
                        <a:pt x="641350" y="532835"/>
                      </a:cubicBezTo>
                      <a:cubicBezTo>
                        <a:pt x="638897" y="534879"/>
                        <a:pt x="637175" y="537753"/>
                        <a:pt x="634577" y="539609"/>
                      </a:cubicBezTo>
                      <a:cubicBezTo>
                        <a:pt x="631838" y="541565"/>
                        <a:pt x="628468" y="542454"/>
                        <a:pt x="625546" y="544124"/>
                      </a:cubicBezTo>
                      <a:cubicBezTo>
                        <a:pt x="623190" y="545470"/>
                        <a:pt x="621199" y="547426"/>
                        <a:pt x="618772" y="548640"/>
                      </a:cubicBezTo>
                      <a:cubicBezTo>
                        <a:pt x="616643" y="549704"/>
                        <a:pt x="614079" y="549742"/>
                        <a:pt x="611999" y="550898"/>
                      </a:cubicBezTo>
                      <a:cubicBezTo>
                        <a:pt x="607255" y="553534"/>
                        <a:pt x="598452" y="559929"/>
                        <a:pt x="598452" y="559929"/>
                      </a:cubicBezTo>
                      <a:cubicBezTo>
                        <a:pt x="596194" y="562939"/>
                        <a:pt x="592176" y="565230"/>
                        <a:pt x="591679" y="568960"/>
                      </a:cubicBezTo>
                      <a:cubicBezTo>
                        <a:pt x="589795" y="583088"/>
                        <a:pt x="592557" y="589653"/>
                        <a:pt x="596194" y="600569"/>
                      </a:cubicBezTo>
                      <a:cubicBezTo>
                        <a:pt x="595442" y="616373"/>
                        <a:pt x="595251" y="632214"/>
                        <a:pt x="593937" y="647982"/>
                      </a:cubicBezTo>
                      <a:cubicBezTo>
                        <a:pt x="593739" y="650354"/>
                        <a:pt x="593140" y="652877"/>
                        <a:pt x="591679" y="654755"/>
                      </a:cubicBezTo>
                      <a:cubicBezTo>
                        <a:pt x="587758" y="659796"/>
                        <a:pt x="581674" y="662988"/>
                        <a:pt x="578132" y="668302"/>
                      </a:cubicBezTo>
                      <a:lnTo>
                        <a:pt x="569101" y="681849"/>
                      </a:lnTo>
                      <a:lnTo>
                        <a:pt x="564586" y="688622"/>
                      </a:lnTo>
                      <a:cubicBezTo>
                        <a:pt x="565338" y="690880"/>
                        <a:pt x="564607" y="694582"/>
                        <a:pt x="566843" y="695395"/>
                      </a:cubicBezTo>
                      <a:cubicBezTo>
                        <a:pt x="573951" y="697980"/>
                        <a:pt x="584361" y="692031"/>
                        <a:pt x="589421" y="697653"/>
                      </a:cubicBezTo>
                      <a:cubicBezTo>
                        <a:pt x="593980" y="702719"/>
                        <a:pt x="588283" y="711251"/>
                        <a:pt x="587163" y="717973"/>
                      </a:cubicBezTo>
                      <a:cubicBezTo>
                        <a:pt x="585107" y="730312"/>
                        <a:pt x="580632" y="724385"/>
                        <a:pt x="571359" y="738293"/>
                      </a:cubicBezTo>
                      <a:cubicBezTo>
                        <a:pt x="565338" y="747324"/>
                        <a:pt x="569101" y="743561"/>
                        <a:pt x="560070" y="749582"/>
                      </a:cubicBezTo>
                      <a:cubicBezTo>
                        <a:pt x="559317" y="751840"/>
                        <a:pt x="558876" y="754226"/>
                        <a:pt x="557812" y="756355"/>
                      </a:cubicBezTo>
                      <a:cubicBezTo>
                        <a:pt x="556599" y="758782"/>
                        <a:pt x="554224" y="760579"/>
                        <a:pt x="553297" y="763129"/>
                      </a:cubicBezTo>
                      <a:cubicBezTo>
                        <a:pt x="551176" y="768961"/>
                        <a:pt x="550286" y="775170"/>
                        <a:pt x="548781" y="781191"/>
                      </a:cubicBezTo>
                      <a:cubicBezTo>
                        <a:pt x="549534" y="799253"/>
                        <a:pt x="548390" y="817495"/>
                        <a:pt x="551039" y="835378"/>
                      </a:cubicBezTo>
                      <a:cubicBezTo>
                        <a:pt x="551507" y="838536"/>
                        <a:pt x="556041" y="839494"/>
                        <a:pt x="557812" y="842151"/>
                      </a:cubicBezTo>
                      <a:cubicBezTo>
                        <a:pt x="561080" y="847053"/>
                        <a:pt x="561928" y="849000"/>
                        <a:pt x="561699" y="849501"/>
                      </a:cubicBezTo>
                      <a:lnTo>
                        <a:pt x="559133" y="848177"/>
                      </a:lnTo>
                      <a:lnTo>
                        <a:pt x="558153" y="847221"/>
                      </a:lnTo>
                      <a:cubicBezTo>
                        <a:pt x="557315" y="846469"/>
                        <a:pt x="558087" y="847290"/>
                        <a:pt x="559126" y="848173"/>
                      </a:cubicBezTo>
                      <a:lnTo>
                        <a:pt x="559133" y="848177"/>
                      </a:lnTo>
                      <a:lnTo>
                        <a:pt x="566843" y="855698"/>
                      </a:lnTo>
                      <a:cubicBezTo>
                        <a:pt x="567596" y="858708"/>
                        <a:pt x="567561" y="862035"/>
                        <a:pt x="569101" y="864729"/>
                      </a:cubicBezTo>
                      <a:cubicBezTo>
                        <a:pt x="573080" y="871693"/>
                        <a:pt x="576182" y="871605"/>
                        <a:pt x="582648" y="873760"/>
                      </a:cubicBezTo>
                      <a:cubicBezTo>
                        <a:pt x="586924" y="872691"/>
                        <a:pt x="597603" y="870715"/>
                        <a:pt x="600710" y="866986"/>
                      </a:cubicBezTo>
                      <a:cubicBezTo>
                        <a:pt x="602696" y="864602"/>
                        <a:pt x="602295" y="860984"/>
                        <a:pt x="602968" y="857955"/>
                      </a:cubicBezTo>
                      <a:cubicBezTo>
                        <a:pt x="606223" y="843308"/>
                        <a:pt x="602769" y="850352"/>
                        <a:pt x="609741" y="839893"/>
                      </a:cubicBezTo>
                      <a:cubicBezTo>
                        <a:pt x="610494" y="836883"/>
                        <a:pt x="610611" y="833637"/>
                        <a:pt x="611999" y="830862"/>
                      </a:cubicBezTo>
                      <a:cubicBezTo>
                        <a:pt x="614426" y="826008"/>
                        <a:pt x="619314" y="822464"/>
                        <a:pt x="621030" y="817315"/>
                      </a:cubicBezTo>
                      <a:cubicBezTo>
                        <a:pt x="629267" y="792609"/>
                        <a:pt x="616130" y="830034"/>
                        <a:pt x="627803" y="803769"/>
                      </a:cubicBezTo>
                      <a:cubicBezTo>
                        <a:pt x="629736" y="799419"/>
                        <a:pt x="630814" y="794738"/>
                        <a:pt x="632319" y="790222"/>
                      </a:cubicBezTo>
                      <a:cubicBezTo>
                        <a:pt x="640552" y="765526"/>
                        <a:pt x="627423" y="802931"/>
                        <a:pt x="639092" y="776675"/>
                      </a:cubicBezTo>
                      <a:cubicBezTo>
                        <a:pt x="641025" y="772326"/>
                        <a:pt x="643608" y="763129"/>
                        <a:pt x="643608" y="763129"/>
                      </a:cubicBezTo>
                      <a:cubicBezTo>
                        <a:pt x="642855" y="760871"/>
                        <a:pt x="643033" y="758038"/>
                        <a:pt x="641350" y="756355"/>
                      </a:cubicBezTo>
                      <a:cubicBezTo>
                        <a:pt x="639667" y="754672"/>
                        <a:pt x="634939" y="756450"/>
                        <a:pt x="634577" y="754098"/>
                      </a:cubicBezTo>
                      <a:cubicBezTo>
                        <a:pt x="633199" y="745141"/>
                        <a:pt x="635344" y="735943"/>
                        <a:pt x="636834" y="727004"/>
                      </a:cubicBezTo>
                      <a:cubicBezTo>
                        <a:pt x="637616" y="722309"/>
                        <a:pt x="641350" y="713458"/>
                        <a:pt x="641350" y="713458"/>
                      </a:cubicBezTo>
                      <a:cubicBezTo>
                        <a:pt x="642103" y="708942"/>
                        <a:pt x="642649" y="704387"/>
                        <a:pt x="643608" y="699911"/>
                      </a:cubicBezTo>
                      <a:cubicBezTo>
                        <a:pt x="644908" y="693843"/>
                        <a:pt x="648123" y="681849"/>
                        <a:pt x="648123" y="681849"/>
                      </a:cubicBezTo>
                      <a:cubicBezTo>
                        <a:pt x="654896" y="682601"/>
                        <a:pt x="662115" y="681575"/>
                        <a:pt x="668443" y="684106"/>
                      </a:cubicBezTo>
                      <a:cubicBezTo>
                        <a:pt x="670653" y="684990"/>
                        <a:pt x="670701" y="688500"/>
                        <a:pt x="670701" y="690880"/>
                      </a:cubicBezTo>
                      <a:cubicBezTo>
                        <a:pt x="670701" y="714222"/>
                        <a:pt x="669609" y="737558"/>
                        <a:pt x="668443" y="760871"/>
                      </a:cubicBezTo>
                      <a:cubicBezTo>
                        <a:pt x="668272" y="764295"/>
                        <a:pt x="666733" y="783677"/>
                        <a:pt x="663928" y="790222"/>
                      </a:cubicBezTo>
                      <a:cubicBezTo>
                        <a:pt x="662859" y="792716"/>
                        <a:pt x="661178" y="794935"/>
                        <a:pt x="659412" y="796995"/>
                      </a:cubicBezTo>
                      <a:cubicBezTo>
                        <a:pt x="656641" y="800227"/>
                        <a:pt x="653391" y="803016"/>
                        <a:pt x="650381" y="806026"/>
                      </a:cubicBezTo>
                      <a:cubicBezTo>
                        <a:pt x="645008" y="822147"/>
                        <a:pt x="648507" y="815613"/>
                        <a:pt x="641350" y="826346"/>
                      </a:cubicBezTo>
                      <a:cubicBezTo>
                        <a:pt x="640597" y="828604"/>
                        <a:pt x="640030" y="830932"/>
                        <a:pt x="639092" y="833120"/>
                      </a:cubicBezTo>
                      <a:cubicBezTo>
                        <a:pt x="635654" y="841144"/>
                        <a:pt x="634598" y="842120"/>
                        <a:pt x="630061" y="848924"/>
                      </a:cubicBezTo>
                      <a:lnTo>
                        <a:pt x="625546" y="862471"/>
                      </a:lnTo>
                      <a:lnTo>
                        <a:pt x="623288" y="869244"/>
                      </a:lnTo>
                      <a:cubicBezTo>
                        <a:pt x="624041" y="876770"/>
                        <a:pt x="621351" y="885529"/>
                        <a:pt x="625546" y="891822"/>
                      </a:cubicBezTo>
                      <a:cubicBezTo>
                        <a:pt x="628549" y="896327"/>
                        <a:pt x="641382" y="886533"/>
                        <a:pt x="643608" y="885049"/>
                      </a:cubicBezTo>
                      <a:cubicBezTo>
                        <a:pt x="644554" y="883472"/>
                        <a:pt x="652414" y="869966"/>
                        <a:pt x="654897" y="866986"/>
                      </a:cubicBezTo>
                      <a:cubicBezTo>
                        <a:pt x="656941" y="864533"/>
                        <a:pt x="659412" y="862471"/>
                        <a:pt x="661670" y="860213"/>
                      </a:cubicBezTo>
                      <a:cubicBezTo>
                        <a:pt x="662423" y="857955"/>
                        <a:pt x="662864" y="855569"/>
                        <a:pt x="663928" y="853440"/>
                      </a:cubicBezTo>
                      <a:cubicBezTo>
                        <a:pt x="665141" y="851013"/>
                        <a:pt x="667374" y="849160"/>
                        <a:pt x="668443" y="846666"/>
                      </a:cubicBezTo>
                      <a:cubicBezTo>
                        <a:pt x="673758" y="834262"/>
                        <a:pt x="666882" y="840864"/>
                        <a:pt x="675217" y="830862"/>
                      </a:cubicBezTo>
                      <a:cubicBezTo>
                        <a:pt x="678783" y="826583"/>
                        <a:pt x="683690" y="822110"/>
                        <a:pt x="688763" y="819573"/>
                      </a:cubicBezTo>
                      <a:cubicBezTo>
                        <a:pt x="690892" y="818509"/>
                        <a:pt x="694109" y="819219"/>
                        <a:pt x="695537" y="817315"/>
                      </a:cubicBezTo>
                      <a:cubicBezTo>
                        <a:pt x="696892" y="815509"/>
                        <a:pt x="695537" y="812800"/>
                        <a:pt x="695537" y="810542"/>
                      </a:cubicBezTo>
                      <a:lnTo>
                        <a:pt x="731661" y="742809"/>
                      </a:lnTo>
                      <a:cubicBezTo>
                        <a:pt x="736886" y="728875"/>
                        <a:pt x="738147" y="727590"/>
                        <a:pt x="740692" y="715715"/>
                      </a:cubicBezTo>
                      <a:cubicBezTo>
                        <a:pt x="742300" y="708211"/>
                        <a:pt x="742781" y="700419"/>
                        <a:pt x="745208" y="693138"/>
                      </a:cubicBezTo>
                      <a:cubicBezTo>
                        <a:pt x="750936" y="675950"/>
                        <a:pt x="748789" y="684258"/>
                        <a:pt x="751981" y="668302"/>
                      </a:cubicBezTo>
                      <a:cubicBezTo>
                        <a:pt x="751228" y="642714"/>
                        <a:pt x="751105" y="617100"/>
                        <a:pt x="749723" y="591538"/>
                      </a:cubicBezTo>
                      <a:cubicBezTo>
                        <a:pt x="749595" y="589161"/>
                        <a:pt x="748043" y="587073"/>
                        <a:pt x="747466" y="584764"/>
                      </a:cubicBezTo>
                      <a:cubicBezTo>
                        <a:pt x="745888" y="578449"/>
                        <a:pt x="743957" y="565972"/>
                        <a:pt x="742950" y="559929"/>
                      </a:cubicBezTo>
                      <a:cubicBezTo>
                        <a:pt x="742197" y="544877"/>
                        <a:pt x="741998" y="529787"/>
                        <a:pt x="740692" y="514773"/>
                      </a:cubicBezTo>
                      <a:cubicBezTo>
                        <a:pt x="740486" y="512402"/>
                        <a:pt x="738771" y="510356"/>
                        <a:pt x="738434" y="508000"/>
                      </a:cubicBezTo>
                      <a:cubicBezTo>
                        <a:pt x="737259" y="499771"/>
                        <a:pt x="736474" y="491471"/>
                        <a:pt x="736177" y="483164"/>
                      </a:cubicBezTo>
                      <a:cubicBezTo>
                        <a:pt x="735721" y="470378"/>
                        <a:pt x="736177" y="457576"/>
                        <a:pt x="736177" y="444782"/>
                      </a:cubicBezTo>
                      <a:lnTo>
                        <a:pt x="801652" y="406400"/>
                      </a:lnTo>
                      <a:cubicBezTo>
                        <a:pt x="806920" y="401132"/>
                        <a:pt x="812473" y="396133"/>
                        <a:pt x="817457" y="390595"/>
                      </a:cubicBezTo>
                      <a:cubicBezTo>
                        <a:pt x="826157" y="380928"/>
                        <a:pt x="817213" y="386019"/>
                        <a:pt x="828746" y="377049"/>
                      </a:cubicBezTo>
                      <a:cubicBezTo>
                        <a:pt x="833030" y="373717"/>
                        <a:pt x="836920" y="368786"/>
                        <a:pt x="842292" y="368018"/>
                      </a:cubicBezTo>
                      <a:cubicBezTo>
                        <a:pt x="861896" y="365217"/>
                        <a:pt x="852879" y="366804"/>
                        <a:pt x="869386" y="363502"/>
                      </a:cubicBezTo>
                      <a:cubicBezTo>
                        <a:pt x="872396" y="361997"/>
                        <a:pt x="875323" y="360312"/>
                        <a:pt x="878417" y="358986"/>
                      </a:cubicBezTo>
                      <a:cubicBezTo>
                        <a:pt x="880604" y="358049"/>
                        <a:pt x="882902" y="357383"/>
                        <a:pt x="885190" y="356729"/>
                      </a:cubicBezTo>
                      <a:cubicBezTo>
                        <a:pt x="924788" y="345416"/>
                        <a:pt x="974037" y="351341"/>
                        <a:pt x="1009368" y="349955"/>
                      </a:cubicBezTo>
                      <a:cubicBezTo>
                        <a:pt x="1011626" y="349203"/>
                        <a:pt x="1014061" y="348854"/>
                        <a:pt x="1016141" y="347698"/>
                      </a:cubicBezTo>
                      <a:cubicBezTo>
                        <a:pt x="1020885" y="345062"/>
                        <a:pt x="1024539" y="340382"/>
                        <a:pt x="1029688" y="338666"/>
                      </a:cubicBezTo>
                      <a:lnTo>
                        <a:pt x="1036461" y="336409"/>
                      </a:lnTo>
                      <a:cubicBezTo>
                        <a:pt x="1038745" y="332983"/>
                        <a:pt x="1043234" y="327537"/>
                        <a:pt x="1043234" y="322862"/>
                      </a:cubicBezTo>
                      <a:cubicBezTo>
                        <a:pt x="1043234" y="319025"/>
                        <a:pt x="1042693" y="315005"/>
                        <a:pt x="1040977" y="311573"/>
                      </a:cubicBezTo>
                      <a:cubicBezTo>
                        <a:pt x="1036265" y="302148"/>
                        <a:pt x="1024764" y="302200"/>
                        <a:pt x="1016141" y="300284"/>
                      </a:cubicBezTo>
                      <a:lnTo>
                        <a:pt x="995821" y="295769"/>
                      </a:lnTo>
                      <a:cubicBezTo>
                        <a:pt x="993563" y="294264"/>
                        <a:pt x="990967" y="293172"/>
                        <a:pt x="989048" y="291253"/>
                      </a:cubicBezTo>
                      <a:cubicBezTo>
                        <a:pt x="987129" y="289334"/>
                        <a:pt x="986651" y="286175"/>
                        <a:pt x="984532" y="284480"/>
                      </a:cubicBezTo>
                      <a:cubicBezTo>
                        <a:pt x="982674" y="282993"/>
                        <a:pt x="979888" y="283286"/>
                        <a:pt x="977759" y="282222"/>
                      </a:cubicBezTo>
                      <a:cubicBezTo>
                        <a:pt x="970786" y="278735"/>
                        <a:pt x="969092" y="275012"/>
                        <a:pt x="961954" y="270933"/>
                      </a:cubicBezTo>
                      <a:cubicBezTo>
                        <a:pt x="948999" y="263531"/>
                        <a:pt x="961274" y="274882"/>
                        <a:pt x="948408" y="264160"/>
                      </a:cubicBezTo>
                      <a:cubicBezTo>
                        <a:pt x="944127" y="260593"/>
                        <a:pt x="939657" y="255688"/>
                        <a:pt x="937119" y="250613"/>
                      </a:cubicBezTo>
                      <a:cubicBezTo>
                        <a:pt x="936055" y="248484"/>
                        <a:pt x="935798" y="246027"/>
                        <a:pt x="934861" y="243840"/>
                      </a:cubicBezTo>
                      <a:cubicBezTo>
                        <a:pt x="933535" y="240747"/>
                        <a:pt x="931851" y="237819"/>
                        <a:pt x="930346" y="234809"/>
                      </a:cubicBezTo>
                      <a:cubicBezTo>
                        <a:pt x="928794" y="227048"/>
                        <a:pt x="927956" y="221930"/>
                        <a:pt x="925830" y="214489"/>
                      </a:cubicBezTo>
                      <a:cubicBezTo>
                        <a:pt x="925176" y="212200"/>
                        <a:pt x="924088" y="210038"/>
                        <a:pt x="923572" y="207715"/>
                      </a:cubicBezTo>
                      <a:cubicBezTo>
                        <a:pt x="922579" y="203246"/>
                        <a:pt x="922518" y="198585"/>
                        <a:pt x="921314" y="194169"/>
                      </a:cubicBezTo>
                      <a:cubicBezTo>
                        <a:pt x="920248" y="190259"/>
                        <a:pt x="917335" y="186897"/>
                        <a:pt x="916799" y="182880"/>
                      </a:cubicBezTo>
                      <a:lnTo>
                        <a:pt x="916799" y="168175"/>
                      </a:lnTo>
                      <a:lnTo>
                        <a:pt x="914191" y="164230"/>
                      </a:lnTo>
                      <a:cubicBezTo>
                        <a:pt x="912480" y="161290"/>
                        <a:pt x="911261" y="158171"/>
                        <a:pt x="912283" y="155786"/>
                      </a:cubicBezTo>
                      <a:cubicBezTo>
                        <a:pt x="913765" y="152327"/>
                        <a:pt x="918304" y="151271"/>
                        <a:pt x="921314" y="149013"/>
                      </a:cubicBezTo>
                      <a:cubicBezTo>
                        <a:pt x="929663" y="146230"/>
                        <a:pt x="928356" y="147788"/>
                        <a:pt x="934861" y="139982"/>
                      </a:cubicBezTo>
                      <a:cubicBezTo>
                        <a:pt x="936598" y="137897"/>
                        <a:pt x="937119" y="134714"/>
                        <a:pt x="939377" y="133209"/>
                      </a:cubicBezTo>
                      <a:cubicBezTo>
                        <a:pt x="941959" y="131488"/>
                        <a:pt x="945556" y="132173"/>
                        <a:pt x="948408" y="130951"/>
                      </a:cubicBezTo>
                      <a:cubicBezTo>
                        <a:pt x="950902" y="129882"/>
                        <a:pt x="952923" y="127940"/>
                        <a:pt x="955181" y="126435"/>
                      </a:cubicBezTo>
                      <a:cubicBezTo>
                        <a:pt x="957439" y="125683"/>
                        <a:pt x="959974" y="125498"/>
                        <a:pt x="961954" y="124178"/>
                      </a:cubicBezTo>
                      <a:cubicBezTo>
                        <a:pt x="964611" y="122407"/>
                        <a:pt x="966275" y="119448"/>
                        <a:pt x="968728" y="117404"/>
                      </a:cubicBezTo>
                      <a:cubicBezTo>
                        <a:pt x="970812" y="115667"/>
                        <a:pt x="973417" y="114626"/>
                        <a:pt x="975501" y="112889"/>
                      </a:cubicBezTo>
                      <a:cubicBezTo>
                        <a:pt x="977954" y="110845"/>
                        <a:pt x="979821" y="108159"/>
                        <a:pt x="982274" y="106115"/>
                      </a:cubicBezTo>
                      <a:cubicBezTo>
                        <a:pt x="984359" y="104378"/>
                        <a:pt x="986988" y="103366"/>
                        <a:pt x="989048" y="101600"/>
                      </a:cubicBezTo>
                      <a:cubicBezTo>
                        <a:pt x="993912" y="97431"/>
                        <a:pt x="999597" y="91789"/>
                        <a:pt x="1002594" y="85795"/>
                      </a:cubicBezTo>
                      <a:cubicBezTo>
                        <a:pt x="1003658" y="83666"/>
                        <a:pt x="1004198" y="81310"/>
                        <a:pt x="1004852" y="79022"/>
                      </a:cubicBezTo>
                      <a:cubicBezTo>
                        <a:pt x="1005705" y="76038"/>
                        <a:pt x="1007110" y="73094"/>
                        <a:pt x="1007110" y="69991"/>
                      </a:cubicBezTo>
                      <a:cubicBezTo>
                        <a:pt x="1007110" y="67611"/>
                        <a:pt x="1005368" y="65541"/>
                        <a:pt x="1004852" y="63218"/>
                      </a:cubicBezTo>
                      <a:cubicBezTo>
                        <a:pt x="1003859" y="58749"/>
                        <a:pt x="1003347" y="54187"/>
                        <a:pt x="1002594" y="49671"/>
                      </a:cubicBezTo>
                      <a:cubicBezTo>
                        <a:pt x="1004099" y="47413"/>
                        <a:pt x="1004991" y="44593"/>
                        <a:pt x="1007110" y="42898"/>
                      </a:cubicBezTo>
                      <a:cubicBezTo>
                        <a:pt x="1008968" y="41411"/>
                        <a:pt x="1011754" y="41704"/>
                        <a:pt x="1013883" y="40640"/>
                      </a:cubicBezTo>
                      <a:cubicBezTo>
                        <a:pt x="1016310" y="39426"/>
                        <a:pt x="1018399" y="37629"/>
                        <a:pt x="1020657" y="36124"/>
                      </a:cubicBezTo>
                      <a:lnTo>
                        <a:pt x="1099679" y="33866"/>
                      </a:lnTo>
                      <a:cubicBezTo>
                        <a:pt x="1104437" y="33730"/>
                        <a:pt x="1109065" y="31662"/>
                        <a:pt x="1113226" y="29351"/>
                      </a:cubicBezTo>
                      <a:cubicBezTo>
                        <a:pt x="1119062" y="26109"/>
                        <a:pt x="1120942" y="21720"/>
                        <a:pt x="1122257" y="15804"/>
                      </a:cubicBezTo>
                      <a:cubicBezTo>
                        <a:pt x="1123250" y="11335"/>
                        <a:pt x="1121277" y="5495"/>
                        <a:pt x="1124514" y="2258"/>
                      </a:cubicBezTo>
                      <a:cubicBezTo>
                        <a:pt x="1127751" y="-979"/>
                        <a:pt x="1133545" y="753"/>
                        <a:pt x="1138061" y="0"/>
                      </a:cubicBez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1607457" y="1288143"/>
                  <a:ext cx="4237785" cy="2021891"/>
                </a:xfrm>
                <a:custGeom>
                  <a:avLst/>
                  <a:gdLst>
                    <a:gd name="connsiteX0" fmla="*/ 4238172 w 4238172"/>
                    <a:gd name="connsiteY0" fmla="*/ 1273628 h 2021114"/>
                    <a:gd name="connsiteX1" fmla="*/ 4238172 w 4238172"/>
                    <a:gd name="connsiteY1" fmla="*/ 1273628 h 2021114"/>
                    <a:gd name="connsiteX2" fmla="*/ 4205514 w 4238172"/>
                    <a:gd name="connsiteY2" fmla="*/ 1270000 h 2021114"/>
                    <a:gd name="connsiteX3" fmla="*/ 4183743 w 4238172"/>
                    <a:gd name="connsiteY3" fmla="*/ 1277257 h 2021114"/>
                    <a:gd name="connsiteX4" fmla="*/ 4158343 w 4238172"/>
                    <a:gd name="connsiteY4" fmla="*/ 1288143 h 2021114"/>
                    <a:gd name="connsiteX5" fmla="*/ 4013200 w 4238172"/>
                    <a:gd name="connsiteY5" fmla="*/ 1284514 h 2021114"/>
                    <a:gd name="connsiteX6" fmla="*/ 3991429 w 4238172"/>
                    <a:gd name="connsiteY6" fmla="*/ 1277257 h 2021114"/>
                    <a:gd name="connsiteX7" fmla="*/ 3969657 w 4238172"/>
                    <a:gd name="connsiteY7" fmla="*/ 1262743 h 2021114"/>
                    <a:gd name="connsiteX8" fmla="*/ 3853543 w 4238172"/>
                    <a:gd name="connsiteY8" fmla="*/ 1259114 h 2021114"/>
                    <a:gd name="connsiteX9" fmla="*/ 3835400 w 4238172"/>
                    <a:gd name="connsiteY9" fmla="*/ 1240971 h 2021114"/>
                    <a:gd name="connsiteX10" fmla="*/ 3784600 w 4238172"/>
                    <a:gd name="connsiteY10" fmla="*/ 1226457 h 2021114"/>
                    <a:gd name="connsiteX11" fmla="*/ 3759200 w 4238172"/>
                    <a:gd name="connsiteY11" fmla="*/ 1215571 h 2021114"/>
                    <a:gd name="connsiteX12" fmla="*/ 3737429 w 4238172"/>
                    <a:gd name="connsiteY12" fmla="*/ 1219200 h 2021114"/>
                    <a:gd name="connsiteX13" fmla="*/ 3708400 w 4238172"/>
                    <a:gd name="connsiteY13" fmla="*/ 1280886 h 2021114"/>
                    <a:gd name="connsiteX14" fmla="*/ 3697514 w 4238172"/>
                    <a:gd name="connsiteY14" fmla="*/ 1288143 h 2021114"/>
                    <a:gd name="connsiteX15" fmla="*/ 3701143 w 4238172"/>
                    <a:gd name="connsiteY15" fmla="*/ 1328057 h 2021114"/>
                    <a:gd name="connsiteX16" fmla="*/ 3704772 w 4238172"/>
                    <a:gd name="connsiteY16" fmla="*/ 1338943 h 2021114"/>
                    <a:gd name="connsiteX17" fmla="*/ 3708400 w 4238172"/>
                    <a:gd name="connsiteY17" fmla="*/ 1357086 h 2021114"/>
                    <a:gd name="connsiteX18" fmla="*/ 3719286 w 4238172"/>
                    <a:gd name="connsiteY18" fmla="*/ 1367971 h 2021114"/>
                    <a:gd name="connsiteX19" fmla="*/ 3722914 w 4238172"/>
                    <a:gd name="connsiteY19" fmla="*/ 1378857 h 2021114"/>
                    <a:gd name="connsiteX20" fmla="*/ 3712029 w 4238172"/>
                    <a:gd name="connsiteY20" fmla="*/ 1382486 h 2021114"/>
                    <a:gd name="connsiteX21" fmla="*/ 3683000 w 4238172"/>
                    <a:gd name="connsiteY21" fmla="*/ 1378857 h 2021114"/>
                    <a:gd name="connsiteX22" fmla="*/ 3657600 w 4238172"/>
                    <a:gd name="connsiteY22" fmla="*/ 1364343 h 2021114"/>
                    <a:gd name="connsiteX23" fmla="*/ 3643086 w 4238172"/>
                    <a:gd name="connsiteY23" fmla="*/ 1353457 h 2021114"/>
                    <a:gd name="connsiteX24" fmla="*/ 3628572 w 4238172"/>
                    <a:gd name="connsiteY24" fmla="*/ 1346200 h 2021114"/>
                    <a:gd name="connsiteX25" fmla="*/ 3621314 w 4238172"/>
                    <a:gd name="connsiteY25" fmla="*/ 1338943 h 2021114"/>
                    <a:gd name="connsiteX26" fmla="*/ 3610429 w 4238172"/>
                    <a:gd name="connsiteY26" fmla="*/ 1335314 h 2021114"/>
                    <a:gd name="connsiteX27" fmla="*/ 3588657 w 4238172"/>
                    <a:gd name="connsiteY27" fmla="*/ 1320800 h 2021114"/>
                    <a:gd name="connsiteX28" fmla="*/ 3577772 w 4238172"/>
                    <a:gd name="connsiteY28" fmla="*/ 1299028 h 2021114"/>
                    <a:gd name="connsiteX29" fmla="*/ 3566886 w 4238172"/>
                    <a:gd name="connsiteY29" fmla="*/ 1295400 h 2021114"/>
                    <a:gd name="connsiteX30" fmla="*/ 3541486 w 4238172"/>
                    <a:gd name="connsiteY30" fmla="*/ 1277257 h 2021114"/>
                    <a:gd name="connsiteX31" fmla="*/ 3530600 w 4238172"/>
                    <a:gd name="connsiteY31" fmla="*/ 1255486 h 2021114"/>
                    <a:gd name="connsiteX32" fmla="*/ 3508829 w 4238172"/>
                    <a:gd name="connsiteY32" fmla="*/ 1240971 h 2021114"/>
                    <a:gd name="connsiteX33" fmla="*/ 3450772 w 4238172"/>
                    <a:gd name="connsiteY33" fmla="*/ 1233714 h 2021114"/>
                    <a:gd name="connsiteX34" fmla="*/ 3439886 w 4238172"/>
                    <a:gd name="connsiteY34" fmla="*/ 1226457 h 2021114"/>
                    <a:gd name="connsiteX35" fmla="*/ 3429000 w 4238172"/>
                    <a:gd name="connsiteY35" fmla="*/ 1222828 h 2021114"/>
                    <a:gd name="connsiteX36" fmla="*/ 3403600 w 4238172"/>
                    <a:gd name="connsiteY36" fmla="*/ 1204686 h 2021114"/>
                    <a:gd name="connsiteX37" fmla="*/ 3381829 w 4238172"/>
                    <a:gd name="connsiteY37" fmla="*/ 1201057 h 2021114"/>
                    <a:gd name="connsiteX38" fmla="*/ 3370943 w 4238172"/>
                    <a:gd name="connsiteY38" fmla="*/ 1197428 h 2021114"/>
                    <a:gd name="connsiteX39" fmla="*/ 3349172 w 4238172"/>
                    <a:gd name="connsiteY39" fmla="*/ 1193800 h 2021114"/>
                    <a:gd name="connsiteX40" fmla="*/ 3331029 w 4238172"/>
                    <a:gd name="connsiteY40" fmla="*/ 1179286 h 2021114"/>
                    <a:gd name="connsiteX41" fmla="*/ 3323772 w 4238172"/>
                    <a:gd name="connsiteY41" fmla="*/ 1172028 h 2021114"/>
                    <a:gd name="connsiteX42" fmla="*/ 3280229 w 4238172"/>
                    <a:gd name="connsiteY42" fmla="*/ 1175657 h 2021114"/>
                    <a:gd name="connsiteX43" fmla="*/ 3254829 w 4238172"/>
                    <a:gd name="connsiteY43" fmla="*/ 1172028 h 2021114"/>
                    <a:gd name="connsiteX44" fmla="*/ 3214914 w 4238172"/>
                    <a:gd name="connsiteY44" fmla="*/ 1175657 h 2021114"/>
                    <a:gd name="connsiteX45" fmla="*/ 3196772 w 4238172"/>
                    <a:gd name="connsiteY45" fmla="*/ 1179286 h 2021114"/>
                    <a:gd name="connsiteX46" fmla="*/ 3189514 w 4238172"/>
                    <a:gd name="connsiteY46" fmla="*/ 1186543 h 2021114"/>
                    <a:gd name="connsiteX47" fmla="*/ 3167743 w 4238172"/>
                    <a:gd name="connsiteY47" fmla="*/ 1193800 h 2021114"/>
                    <a:gd name="connsiteX48" fmla="*/ 3145972 w 4238172"/>
                    <a:gd name="connsiteY48" fmla="*/ 1204686 h 2021114"/>
                    <a:gd name="connsiteX49" fmla="*/ 3138714 w 4238172"/>
                    <a:gd name="connsiteY49" fmla="*/ 1215571 h 2021114"/>
                    <a:gd name="connsiteX50" fmla="*/ 3120572 w 4238172"/>
                    <a:gd name="connsiteY50" fmla="*/ 1230086 h 2021114"/>
                    <a:gd name="connsiteX51" fmla="*/ 3106057 w 4238172"/>
                    <a:gd name="connsiteY51" fmla="*/ 1266371 h 2021114"/>
                    <a:gd name="connsiteX52" fmla="*/ 3095172 w 4238172"/>
                    <a:gd name="connsiteY52" fmla="*/ 1273628 h 2021114"/>
                    <a:gd name="connsiteX53" fmla="*/ 3077029 w 4238172"/>
                    <a:gd name="connsiteY53" fmla="*/ 1284514 h 2021114"/>
                    <a:gd name="connsiteX54" fmla="*/ 3029857 w 4238172"/>
                    <a:gd name="connsiteY54" fmla="*/ 1280886 h 2021114"/>
                    <a:gd name="connsiteX55" fmla="*/ 3008086 w 4238172"/>
                    <a:gd name="connsiteY55" fmla="*/ 1273628 h 2021114"/>
                    <a:gd name="connsiteX56" fmla="*/ 2960914 w 4238172"/>
                    <a:gd name="connsiteY56" fmla="*/ 1277257 h 2021114"/>
                    <a:gd name="connsiteX57" fmla="*/ 2939143 w 4238172"/>
                    <a:gd name="connsiteY57" fmla="*/ 1284514 h 2021114"/>
                    <a:gd name="connsiteX58" fmla="*/ 2913743 w 4238172"/>
                    <a:gd name="connsiteY58" fmla="*/ 1313543 h 2021114"/>
                    <a:gd name="connsiteX59" fmla="*/ 2884714 w 4238172"/>
                    <a:gd name="connsiteY59" fmla="*/ 1306286 h 2021114"/>
                    <a:gd name="connsiteX60" fmla="*/ 2877457 w 4238172"/>
                    <a:gd name="connsiteY60" fmla="*/ 1299028 h 2021114"/>
                    <a:gd name="connsiteX61" fmla="*/ 2859314 w 4238172"/>
                    <a:gd name="connsiteY61" fmla="*/ 1284514 h 2021114"/>
                    <a:gd name="connsiteX62" fmla="*/ 2757714 w 4238172"/>
                    <a:gd name="connsiteY62" fmla="*/ 1288143 h 2021114"/>
                    <a:gd name="connsiteX63" fmla="*/ 2735943 w 4238172"/>
                    <a:gd name="connsiteY63" fmla="*/ 1295400 h 2021114"/>
                    <a:gd name="connsiteX64" fmla="*/ 2725057 w 4238172"/>
                    <a:gd name="connsiteY64" fmla="*/ 1299028 h 2021114"/>
                    <a:gd name="connsiteX65" fmla="*/ 2692400 w 4238172"/>
                    <a:gd name="connsiteY65" fmla="*/ 1338943 h 2021114"/>
                    <a:gd name="connsiteX66" fmla="*/ 2685143 w 4238172"/>
                    <a:gd name="connsiteY66" fmla="*/ 1349828 h 2021114"/>
                    <a:gd name="connsiteX67" fmla="*/ 2670629 w 4238172"/>
                    <a:gd name="connsiteY67" fmla="*/ 1378857 h 2021114"/>
                    <a:gd name="connsiteX68" fmla="*/ 2659743 w 4238172"/>
                    <a:gd name="connsiteY68" fmla="*/ 1386114 h 2021114"/>
                    <a:gd name="connsiteX69" fmla="*/ 2648857 w 4238172"/>
                    <a:gd name="connsiteY69" fmla="*/ 1397000 h 2021114"/>
                    <a:gd name="connsiteX70" fmla="*/ 2634343 w 4238172"/>
                    <a:gd name="connsiteY70" fmla="*/ 1400628 h 2021114"/>
                    <a:gd name="connsiteX71" fmla="*/ 2612572 w 4238172"/>
                    <a:gd name="connsiteY71" fmla="*/ 1411514 h 2021114"/>
                    <a:gd name="connsiteX72" fmla="*/ 2601686 w 4238172"/>
                    <a:gd name="connsiteY72" fmla="*/ 1418771 h 2021114"/>
                    <a:gd name="connsiteX73" fmla="*/ 2587172 w 4238172"/>
                    <a:gd name="connsiteY73" fmla="*/ 1426028 h 2021114"/>
                    <a:gd name="connsiteX74" fmla="*/ 2572657 w 4238172"/>
                    <a:gd name="connsiteY74" fmla="*/ 1447800 h 2021114"/>
                    <a:gd name="connsiteX75" fmla="*/ 2540000 w 4238172"/>
                    <a:gd name="connsiteY75" fmla="*/ 1462314 h 2021114"/>
                    <a:gd name="connsiteX76" fmla="*/ 2529114 w 4238172"/>
                    <a:gd name="connsiteY76" fmla="*/ 1476828 h 2021114"/>
                    <a:gd name="connsiteX77" fmla="*/ 2503714 w 4238172"/>
                    <a:gd name="connsiteY77" fmla="*/ 1491343 h 2021114"/>
                    <a:gd name="connsiteX78" fmla="*/ 2481943 w 4238172"/>
                    <a:gd name="connsiteY78" fmla="*/ 1509486 h 2021114"/>
                    <a:gd name="connsiteX79" fmla="*/ 2481943 w 4238172"/>
                    <a:gd name="connsiteY79" fmla="*/ 1542143 h 2021114"/>
                    <a:gd name="connsiteX80" fmla="*/ 2478314 w 4238172"/>
                    <a:gd name="connsiteY80" fmla="*/ 1571171 h 2021114"/>
                    <a:gd name="connsiteX81" fmla="*/ 2467429 w 4238172"/>
                    <a:gd name="connsiteY81" fmla="*/ 1574800 h 2021114"/>
                    <a:gd name="connsiteX82" fmla="*/ 2456543 w 4238172"/>
                    <a:gd name="connsiteY82" fmla="*/ 1571171 h 2021114"/>
                    <a:gd name="connsiteX83" fmla="*/ 2442029 w 4238172"/>
                    <a:gd name="connsiteY83" fmla="*/ 1567543 h 2021114"/>
                    <a:gd name="connsiteX84" fmla="*/ 2434772 w 4238172"/>
                    <a:gd name="connsiteY84" fmla="*/ 1556657 h 2021114"/>
                    <a:gd name="connsiteX85" fmla="*/ 2423886 w 4238172"/>
                    <a:gd name="connsiteY85" fmla="*/ 1549400 h 2021114"/>
                    <a:gd name="connsiteX86" fmla="*/ 2416629 w 4238172"/>
                    <a:gd name="connsiteY86" fmla="*/ 1534886 h 2021114"/>
                    <a:gd name="connsiteX87" fmla="*/ 2420257 w 4238172"/>
                    <a:gd name="connsiteY87" fmla="*/ 1498600 h 2021114"/>
                    <a:gd name="connsiteX88" fmla="*/ 2427514 w 4238172"/>
                    <a:gd name="connsiteY88" fmla="*/ 1487714 h 2021114"/>
                    <a:gd name="connsiteX89" fmla="*/ 2449286 w 4238172"/>
                    <a:gd name="connsiteY89" fmla="*/ 1469571 h 2021114"/>
                    <a:gd name="connsiteX90" fmla="*/ 2460172 w 4238172"/>
                    <a:gd name="connsiteY90" fmla="*/ 1465943 h 2021114"/>
                    <a:gd name="connsiteX91" fmla="*/ 2474686 w 4238172"/>
                    <a:gd name="connsiteY91" fmla="*/ 1447800 h 2021114"/>
                    <a:gd name="connsiteX92" fmla="*/ 2503714 w 4238172"/>
                    <a:gd name="connsiteY92" fmla="*/ 1422400 h 2021114"/>
                    <a:gd name="connsiteX93" fmla="*/ 2510972 w 4238172"/>
                    <a:gd name="connsiteY93" fmla="*/ 1415143 h 2021114"/>
                    <a:gd name="connsiteX94" fmla="*/ 2525486 w 4238172"/>
                    <a:gd name="connsiteY94" fmla="*/ 1393371 h 2021114"/>
                    <a:gd name="connsiteX95" fmla="*/ 2521857 w 4238172"/>
                    <a:gd name="connsiteY95" fmla="*/ 1349828 h 2021114"/>
                    <a:gd name="connsiteX96" fmla="*/ 2456543 w 4238172"/>
                    <a:gd name="connsiteY96" fmla="*/ 1375228 h 2021114"/>
                    <a:gd name="connsiteX97" fmla="*/ 2449286 w 4238172"/>
                    <a:gd name="connsiteY97" fmla="*/ 1382486 h 2021114"/>
                    <a:gd name="connsiteX98" fmla="*/ 2423886 w 4238172"/>
                    <a:gd name="connsiteY98" fmla="*/ 1378857 h 2021114"/>
                    <a:gd name="connsiteX99" fmla="*/ 2402114 w 4238172"/>
                    <a:gd name="connsiteY99" fmla="*/ 1364343 h 2021114"/>
                    <a:gd name="connsiteX100" fmla="*/ 2383972 w 4238172"/>
                    <a:gd name="connsiteY100" fmla="*/ 1367971 h 2021114"/>
                    <a:gd name="connsiteX101" fmla="*/ 2373086 w 4238172"/>
                    <a:gd name="connsiteY101" fmla="*/ 1418771 h 2021114"/>
                    <a:gd name="connsiteX102" fmla="*/ 2365829 w 4238172"/>
                    <a:gd name="connsiteY102" fmla="*/ 1429657 h 2021114"/>
                    <a:gd name="connsiteX103" fmla="*/ 2344057 w 4238172"/>
                    <a:gd name="connsiteY103" fmla="*/ 1447800 h 2021114"/>
                    <a:gd name="connsiteX104" fmla="*/ 2318657 w 4238172"/>
                    <a:gd name="connsiteY104" fmla="*/ 1480457 h 2021114"/>
                    <a:gd name="connsiteX105" fmla="*/ 2307772 w 4238172"/>
                    <a:gd name="connsiteY105" fmla="*/ 1487714 h 2021114"/>
                    <a:gd name="connsiteX106" fmla="*/ 2293257 w 4238172"/>
                    <a:gd name="connsiteY106" fmla="*/ 1491343 h 2021114"/>
                    <a:gd name="connsiteX107" fmla="*/ 2249714 w 4238172"/>
                    <a:gd name="connsiteY107" fmla="*/ 1494971 h 2021114"/>
                    <a:gd name="connsiteX108" fmla="*/ 2235200 w 4238172"/>
                    <a:gd name="connsiteY108" fmla="*/ 1491343 h 2021114"/>
                    <a:gd name="connsiteX109" fmla="*/ 2231572 w 4238172"/>
                    <a:gd name="connsiteY109" fmla="*/ 1480457 h 2021114"/>
                    <a:gd name="connsiteX110" fmla="*/ 2238829 w 4238172"/>
                    <a:gd name="connsiteY110" fmla="*/ 1418771 h 2021114"/>
                    <a:gd name="connsiteX111" fmla="*/ 2242457 w 4238172"/>
                    <a:gd name="connsiteY111" fmla="*/ 1404257 h 2021114"/>
                    <a:gd name="connsiteX112" fmla="*/ 2253343 w 4238172"/>
                    <a:gd name="connsiteY112" fmla="*/ 1397000 h 2021114"/>
                    <a:gd name="connsiteX113" fmla="*/ 2271486 w 4238172"/>
                    <a:gd name="connsiteY113" fmla="*/ 1371600 h 2021114"/>
                    <a:gd name="connsiteX114" fmla="*/ 2253343 w 4238172"/>
                    <a:gd name="connsiteY114" fmla="*/ 1331686 h 2021114"/>
                    <a:gd name="connsiteX115" fmla="*/ 2231572 w 4238172"/>
                    <a:gd name="connsiteY115" fmla="*/ 1335314 h 2021114"/>
                    <a:gd name="connsiteX116" fmla="*/ 2224314 w 4238172"/>
                    <a:gd name="connsiteY116" fmla="*/ 1342571 h 2021114"/>
                    <a:gd name="connsiteX117" fmla="*/ 2209800 w 4238172"/>
                    <a:gd name="connsiteY117" fmla="*/ 1364343 h 2021114"/>
                    <a:gd name="connsiteX118" fmla="*/ 2198914 w 4238172"/>
                    <a:gd name="connsiteY118" fmla="*/ 1386114 h 2021114"/>
                    <a:gd name="connsiteX119" fmla="*/ 2188029 w 4238172"/>
                    <a:gd name="connsiteY119" fmla="*/ 1418771 h 2021114"/>
                    <a:gd name="connsiteX120" fmla="*/ 2184400 w 4238172"/>
                    <a:gd name="connsiteY120" fmla="*/ 1429657 h 2021114"/>
                    <a:gd name="connsiteX121" fmla="*/ 2173514 w 4238172"/>
                    <a:gd name="connsiteY121" fmla="*/ 1436914 h 2021114"/>
                    <a:gd name="connsiteX122" fmla="*/ 2162629 w 4238172"/>
                    <a:gd name="connsiteY122" fmla="*/ 1469571 h 2021114"/>
                    <a:gd name="connsiteX123" fmla="*/ 2159000 w 4238172"/>
                    <a:gd name="connsiteY123" fmla="*/ 1480457 h 2021114"/>
                    <a:gd name="connsiteX124" fmla="*/ 2144486 w 4238172"/>
                    <a:gd name="connsiteY124" fmla="*/ 1505857 h 2021114"/>
                    <a:gd name="connsiteX125" fmla="*/ 2137229 w 4238172"/>
                    <a:gd name="connsiteY125" fmla="*/ 1516743 h 2021114"/>
                    <a:gd name="connsiteX126" fmla="*/ 2133600 w 4238172"/>
                    <a:gd name="connsiteY126" fmla="*/ 1527628 h 2021114"/>
                    <a:gd name="connsiteX127" fmla="*/ 2090057 w 4238172"/>
                    <a:gd name="connsiteY127" fmla="*/ 1563914 h 2021114"/>
                    <a:gd name="connsiteX128" fmla="*/ 2079172 w 4238172"/>
                    <a:gd name="connsiteY128" fmla="*/ 1567543 h 2021114"/>
                    <a:gd name="connsiteX129" fmla="*/ 2071914 w 4238172"/>
                    <a:gd name="connsiteY129" fmla="*/ 1578428 h 2021114"/>
                    <a:gd name="connsiteX130" fmla="*/ 2064657 w 4238172"/>
                    <a:gd name="connsiteY130" fmla="*/ 1585686 h 2021114"/>
                    <a:gd name="connsiteX131" fmla="*/ 2057400 w 4238172"/>
                    <a:gd name="connsiteY131" fmla="*/ 1625600 h 2021114"/>
                    <a:gd name="connsiteX132" fmla="*/ 2046514 w 4238172"/>
                    <a:gd name="connsiteY132" fmla="*/ 1636486 h 2021114"/>
                    <a:gd name="connsiteX133" fmla="*/ 2039257 w 4238172"/>
                    <a:gd name="connsiteY133" fmla="*/ 1651000 h 2021114"/>
                    <a:gd name="connsiteX134" fmla="*/ 2024743 w 4238172"/>
                    <a:gd name="connsiteY134" fmla="*/ 1676400 h 2021114"/>
                    <a:gd name="connsiteX135" fmla="*/ 2013857 w 4238172"/>
                    <a:gd name="connsiteY135" fmla="*/ 1716314 h 2021114"/>
                    <a:gd name="connsiteX136" fmla="*/ 1999343 w 4238172"/>
                    <a:gd name="connsiteY136" fmla="*/ 1741714 h 2021114"/>
                    <a:gd name="connsiteX137" fmla="*/ 1984829 w 4238172"/>
                    <a:gd name="connsiteY137" fmla="*/ 1774371 h 2021114"/>
                    <a:gd name="connsiteX138" fmla="*/ 1973943 w 4238172"/>
                    <a:gd name="connsiteY138" fmla="*/ 1799771 h 2021114"/>
                    <a:gd name="connsiteX139" fmla="*/ 1963057 w 4238172"/>
                    <a:gd name="connsiteY139" fmla="*/ 1821543 h 2021114"/>
                    <a:gd name="connsiteX140" fmla="*/ 1952172 w 4238172"/>
                    <a:gd name="connsiteY140" fmla="*/ 1846943 h 2021114"/>
                    <a:gd name="connsiteX141" fmla="*/ 1944914 w 4238172"/>
                    <a:gd name="connsiteY141" fmla="*/ 1854200 h 2021114"/>
                    <a:gd name="connsiteX142" fmla="*/ 1937657 w 4238172"/>
                    <a:gd name="connsiteY142" fmla="*/ 1865086 h 2021114"/>
                    <a:gd name="connsiteX143" fmla="*/ 1926772 w 4238172"/>
                    <a:gd name="connsiteY143" fmla="*/ 1872343 h 2021114"/>
                    <a:gd name="connsiteX144" fmla="*/ 1908629 w 4238172"/>
                    <a:gd name="connsiteY144" fmla="*/ 1890486 h 2021114"/>
                    <a:gd name="connsiteX145" fmla="*/ 1875972 w 4238172"/>
                    <a:gd name="connsiteY145" fmla="*/ 1915886 h 2021114"/>
                    <a:gd name="connsiteX146" fmla="*/ 1868714 w 4238172"/>
                    <a:gd name="connsiteY146" fmla="*/ 1926771 h 2021114"/>
                    <a:gd name="connsiteX147" fmla="*/ 1854200 w 4238172"/>
                    <a:gd name="connsiteY147" fmla="*/ 1948543 h 2021114"/>
                    <a:gd name="connsiteX148" fmla="*/ 1836057 w 4238172"/>
                    <a:gd name="connsiteY148" fmla="*/ 1981200 h 2021114"/>
                    <a:gd name="connsiteX149" fmla="*/ 1828800 w 4238172"/>
                    <a:gd name="connsiteY149" fmla="*/ 2006600 h 2021114"/>
                    <a:gd name="connsiteX150" fmla="*/ 1821543 w 4238172"/>
                    <a:gd name="connsiteY150" fmla="*/ 2021114 h 2021114"/>
                    <a:gd name="connsiteX151" fmla="*/ 1788886 w 4238172"/>
                    <a:gd name="connsiteY151" fmla="*/ 2010228 h 2021114"/>
                    <a:gd name="connsiteX152" fmla="*/ 1774372 w 4238172"/>
                    <a:gd name="connsiteY152" fmla="*/ 1981200 h 2021114"/>
                    <a:gd name="connsiteX153" fmla="*/ 1767114 w 4238172"/>
                    <a:gd name="connsiteY153" fmla="*/ 1959428 h 2021114"/>
                    <a:gd name="connsiteX154" fmla="*/ 1763486 w 4238172"/>
                    <a:gd name="connsiteY154" fmla="*/ 1944914 h 2021114"/>
                    <a:gd name="connsiteX155" fmla="*/ 1752600 w 4238172"/>
                    <a:gd name="connsiteY155" fmla="*/ 1937657 h 2021114"/>
                    <a:gd name="connsiteX156" fmla="*/ 1745343 w 4238172"/>
                    <a:gd name="connsiteY156" fmla="*/ 1926771 h 2021114"/>
                    <a:gd name="connsiteX157" fmla="*/ 1752600 w 4238172"/>
                    <a:gd name="connsiteY157" fmla="*/ 1883228 h 2021114"/>
                    <a:gd name="connsiteX158" fmla="*/ 1759857 w 4238172"/>
                    <a:gd name="connsiteY158" fmla="*/ 1868714 h 2021114"/>
                    <a:gd name="connsiteX159" fmla="*/ 1763486 w 4238172"/>
                    <a:gd name="connsiteY159" fmla="*/ 1854200 h 2021114"/>
                    <a:gd name="connsiteX160" fmla="*/ 1774372 w 4238172"/>
                    <a:gd name="connsiteY160" fmla="*/ 1846943 h 2021114"/>
                    <a:gd name="connsiteX161" fmla="*/ 1778000 w 4238172"/>
                    <a:gd name="connsiteY161" fmla="*/ 1836057 h 2021114"/>
                    <a:gd name="connsiteX162" fmla="*/ 1792514 w 4238172"/>
                    <a:gd name="connsiteY162" fmla="*/ 1814286 h 2021114"/>
                    <a:gd name="connsiteX163" fmla="*/ 1785257 w 4238172"/>
                    <a:gd name="connsiteY163" fmla="*/ 1763486 h 2021114"/>
                    <a:gd name="connsiteX164" fmla="*/ 1767114 w 4238172"/>
                    <a:gd name="connsiteY164" fmla="*/ 1767114 h 2021114"/>
                    <a:gd name="connsiteX165" fmla="*/ 1752600 w 4238172"/>
                    <a:gd name="connsiteY165" fmla="*/ 1788886 h 2021114"/>
                    <a:gd name="connsiteX166" fmla="*/ 1727200 w 4238172"/>
                    <a:gd name="connsiteY166" fmla="*/ 1807028 h 2021114"/>
                    <a:gd name="connsiteX167" fmla="*/ 1719943 w 4238172"/>
                    <a:gd name="connsiteY167" fmla="*/ 1814286 h 2021114"/>
                    <a:gd name="connsiteX168" fmla="*/ 1687286 w 4238172"/>
                    <a:gd name="connsiteY168" fmla="*/ 1825171 h 2021114"/>
                    <a:gd name="connsiteX169" fmla="*/ 1661886 w 4238172"/>
                    <a:gd name="connsiteY169" fmla="*/ 1821543 h 2021114"/>
                    <a:gd name="connsiteX170" fmla="*/ 1647372 w 4238172"/>
                    <a:gd name="connsiteY170" fmla="*/ 1799771 h 2021114"/>
                    <a:gd name="connsiteX171" fmla="*/ 1651000 w 4238172"/>
                    <a:gd name="connsiteY171" fmla="*/ 1781628 h 2021114"/>
                    <a:gd name="connsiteX172" fmla="*/ 1669143 w 4238172"/>
                    <a:gd name="connsiteY172" fmla="*/ 1759857 h 2021114"/>
                    <a:gd name="connsiteX173" fmla="*/ 1672772 w 4238172"/>
                    <a:gd name="connsiteY173" fmla="*/ 1748971 h 2021114"/>
                    <a:gd name="connsiteX174" fmla="*/ 1676400 w 4238172"/>
                    <a:gd name="connsiteY174" fmla="*/ 1723571 h 2021114"/>
                    <a:gd name="connsiteX175" fmla="*/ 1690914 w 4238172"/>
                    <a:gd name="connsiteY175" fmla="*/ 1712686 h 2021114"/>
                    <a:gd name="connsiteX176" fmla="*/ 1705429 w 4238172"/>
                    <a:gd name="connsiteY176" fmla="*/ 1694543 h 2021114"/>
                    <a:gd name="connsiteX177" fmla="*/ 1701800 w 4238172"/>
                    <a:gd name="connsiteY177" fmla="*/ 1651000 h 2021114"/>
                    <a:gd name="connsiteX178" fmla="*/ 1694543 w 4238172"/>
                    <a:gd name="connsiteY178" fmla="*/ 1636486 h 2021114"/>
                    <a:gd name="connsiteX179" fmla="*/ 1690914 w 4238172"/>
                    <a:gd name="connsiteY179" fmla="*/ 1625600 h 2021114"/>
                    <a:gd name="connsiteX180" fmla="*/ 1694543 w 4238172"/>
                    <a:gd name="connsiteY180" fmla="*/ 1600200 h 2021114"/>
                    <a:gd name="connsiteX181" fmla="*/ 1705429 w 4238172"/>
                    <a:gd name="connsiteY181" fmla="*/ 1592943 h 2021114"/>
                    <a:gd name="connsiteX182" fmla="*/ 1690914 w 4238172"/>
                    <a:gd name="connsiteY182" fmla="*/ 1545771 h 2021114"/>
                    <a:gd name="connsiteX183" fmla="*/ 1687286 w 4238172"/>
                    <a:gd name="connsiteY183" fmla="*/ 1534886 h 2021114"/>
                    <a:gd name="connsiteX184" fmla="*/ 1676400 w 4238172"/>
                    <a:gd name="connsiteY184" fmla="*/ 1476828 h 2021114"/>
                    <a:gd name="connsiteX185" fmla="*/ 1665514 w 4238172"/>
                    <a:gd name="connsiteY185" fmla="*/ 1469571 h 2021114"/>
                    <a:gd name="connsiteX186" fmla="*/ 1651000 w 4238172"/>
                    <a:gd name="connsiteY186" fmla="*/ 1465943 h 2021114"/>
                    <a:gd name="connsiteX187" fmla="*/ 1640114 w 4238172"/>
                    <a:gd name="connsiteY187" fmla="*/ 1458686 h 2021114"/>
                    <a:gd name="connsiteX188" fmla="*/ 1600200 w 4238172"/>
                    <a:gd name="connsiteY188" fmla="*/ 1447800 h 2021114"/>
                    <a:gd name="connsiteX189" fmla="*/ 1505857 w 4238172"/>
                    <a:gd name="connsiteY189" fmla="*/ 1440543 h 2021114"/>
                    <a:gd name="connsiteX190" fmla="*/ 1502229 w 4238172"/>
                    <a:gd name="connsiteY190" fmla="*/ 1418771 h 2021114"/>
                    <a:gd name="connsiteX191" fmla="*/ 1494972 w 4238172"/>
                    <a:gd name="connsiteY191" fmla="*/ 1407886 h 2021114"/>
                    <a:gd name="connsiteX192" fmla="*/ 1505857 w 4238172"/>
                    <a:gd name="connsiteY192" fmla="*/ 1375228 h 2021114"/>
                    <a:gd name="connsiteX193" fmla="*/ 1516743 w 4238172"/>
                    <a:gd name="connsiteY193" fmla="*/ 1367971 h 2021114"/>
                    <a:gd name="connsiteX194" fmla="*/ 1513114 w 4238172"/>
                    <a:gd name="connsiteY194" fmla="*/ 1331686 h 2021114"/>
                    <a:gd name="connsiteX195" fmla="*/ 1494972 w 4238172"/>
                    <a:gd name="connsiteY195" fmla="*/ 1320800 h 2021114"/>
                    <a:gd name="connsiteX196" fmla="*/ 1451429 w 4238172"/>
                    <a:gd name="connsiteY196" fmla="*/ 1317171 h 2021114"/>
                    <a:gd name="connsiteX197" fmla="*/ 1440543 w 4238172"/>
                    <a:gd name="connsiteY197" fmla="*/ 1313543 h 2021114"/>
                    <a:gd name="connsiteX198" fmla="*/ 1415143 w 4238172"/>
                    <a:gd name="connsiteY198" fmla="*/ 1299028 h 2021114"/>
                    <a:gd name="connsiteX199" fmla="*/ 1397000 w 4238172"/>
                    <a:gd name="connsiteY199" fmla="*/ 1295400 h 2021114"/>
                    <a:gd name="connsiteX200" fmla="*/ 1382486 w 4238172"/>
                    <a:gd name="connsiteY200" fmla="*/ 1291771 h 2021114"/>
                    <a:gd name="connsiteX201" fmla="*/ 1371600 w 4238172"/>
                    <a:gd name="connsiteY201" fmla="*/ 1288143 h 2021114"/>
                    <a:gd name="connsiteX202" fmla="*/ 1317172 w 4238172"/>
                    <a:gd name="connsiteY202" fmla="*/ 1284514 h 2021114"/>
                    <a:gd name="connsiteX203" fmla="*/ 1295400 w 4238172"/>
                    <a:gd name="connsiteY203" fmla="*/ 1270000 h 2021114"/>
                    <a:gd name="connsiteX204" fmla="*/ 1270000 w 4238172"/>
                    <a:gd name="connsiteY204" fmla="*/ 1255486 h 2021114"/>
                    <a:gd name="connsiteX205" fmla="*/ 1226457 w 4238172"/>
                    <a:gd name="connsiteY205" fmla="*/ 1248228 h 2021114"/>
                    <a:gd name="connsiteX206" fmla="*/ 1179286 w 4238172"/>
                    <a:gd name="connsiteY206" fmla="*/ 1244600 h 2021114"/>
                    <a:gd name="connsiteX207" fmla="*/ 1157514 w 4238172"/>
                    <a:gd name="connsiteY207" fmla="*/ 1259114 h 2021114"/>
                    <a:gd name="connsiteX208" fmla="*/ 1128486 w 4238172"/>
                    <a:gd name="connsiteY208" fmla="*/ 1255486 h 2021114"/>
                    <a:gd name="connsiteX209" fmla="*/ 1106714 w 4238172"/>
                    <a:gd name="connsiteY209" fmla="*/ 1237343 h 2021114"/>
                    <a:gd name="connsiteX210" fmla="*/ 1092200 w 4238172"/>
                    <a:gd name="connsiteY210" fmla="*/ 1233714 h 2021114"/>
                    <a:gd name="connsiteX211" fmla="*/ 1034143 w 4238172"/>
                    <a:gd name="connsiteY211" fmla="*/ 1233714 h 2021114"/>
                    <a:gd name="connsiteX212" fmla="*/ 849086 w 4238172"/>
                    <a:gd name="connsiteY212" fmla="*/ 1132114 h 2021114"/>
                    <a:gd name="connsiteX213" fmla="*/ 185057 w 4238172"/>
                    <a:gd name="connsiteY213" fmla="*/ 968828 h 2021114"/>
                    <a:gd name="connsiteX214" fmla="*/ 174172 w 4238172"/>
                    <a:gd name="connsiteY214" fmla="*/ 925286 h 2021114"/>
                    <a:gd name="connsiteX215" fmla="*/ 166914 w 4238172"/>
                    <a:gd name="connsiteY215" fmla="*/ 910771 h 2021114"/>
                    <a:gd name="connsiteX216" fmla="*/ 159657 w 4238172"/>
                    <a:gd name="connsiteY216" fmla="*/ 899886 h 2021114"/>
                    <a:gd name="connsiteX217" fmla="*/ 127000 w 4238172"/>
                    <a:gd name="connsiteY217" fmla="*/ 870857 h 2021114"/>
                    <a:gd name="connsiteX218" fmla="*/ 116114 w 4238172"/>
                    <a:gd name="connsiteY218" fmla="*/ 845457 h 2021114"/>
                    <a:gd name="connsiteX219" fmla="*/ 112486 w 4238172"/>
                    <a:gd name="connsiteY219" fmla="*/ 830943 h 2021114"/>
                    <a:gd name="connsiteX220" fmla="*/ 101600 w 4238172"/>
                    <a:gd name="connsiteY220" fmla="*/ 823686 h 2021114"/>
                    <a:gd name="connsiteX221" fmla="*/ 83457 w 4238172"/>
                    <a:gd name="connsiteY221" fmla="*/ 809171 h 2021114"/>
                    <a:gd name="connsiteX222" fmla="*/ 43543 w 4238172"/>
                    <a:gd name="connsiteY222" fmla="*/ 801914 h 2021114"/>
                    <a:gd name="connsiteX223" fmla="*/ 32657 w 4238172"/>
                    <a:gd name="connsiteY223" fmla="*/ 794657 h 2021114"/>
                    <a:gd name="connsiteX224" fmla="*/ 0 w 4238172"/>
                    <a:gd name="connsiteY224" fmla="*/ 783771 h 2021114"/>
                    <a:gd name="connsiteX225" fmla="*/ 54429 w 4238172"/>
                    <a:gd name="connsiteY225" fmla="*/ 747486 h 2021114"/>
                    <a:gd name="connsiteX226" fmla="*/ 87086 w 4238172"/>
                    <a:gd name="connsiteY226" fmla="*/ 736600 h 2021114"/>
                    <a:gd name="connsiteX227" fmla="*/ 101600 w 4238172"/>
                    <a:gd name="connsiteY227" fmla="*/ 732971 h 2021114"/>
                    <a:gd name="connsiteX228" fmla="*/ 112486 w 4238172"/>
                    <a:gd name="connsiteY228" fmla="*/ 725714 h 2021114"/>
                    <a:gd name="connsiteX229" fmla="*/ 152400 w 4238172"/>
                    <a:gd name="connsiteY229" fmla="*/ 718457 h 2021114"/>
                    <a:gd name="connsiteX230" fmla="*/ 170543 w 4238172"/>
                    <a:gd name="connsiteY230" fmla="*/ 714828 h 2021114"/>
                    <a:gd name="connsiteX231" fmla="*/ 203200 w 4238172"/>
                    <a:gd name="connsiteY231" fmla="*/ 703943 h 2021114"/>
                    <a:gd name="connsiteX232" fmla="*/ 217714 w 4238172"/>
                    <a:gd name="connsiteY232" fmla="*/ 696686 h 2021114"/>
                    <a:gd name="connsiteX233" fmla="*/ 239486 w 4238172"/>
                    <a:gd name="connsiteY233" fmla="*/ 689428 h 2021114"/>
                    <a:gd name="connsiteX234" fmla="*/ 268514 w 4238172"/>
                    <a:gd name="connsiteY234" fmla="*/ 671286 h 2021114"/>
                    <a:gd name="connsiteX235" fmla="*/ 275772 w 4238172"/>
                    <a:gd name="connsiteY235" fmla="*/ 664028 h 2021114"/>
                    <a:gd name="connsiteX236" fmla="*/ 297543 w 4238172"/>
                    <a:gd name="connsiteY236" fmla="*/ 649514 h 2021114"/>
                    <a:gd name="connsiteX237" fmla="*/ 319314 w 4238172"/>
                    <a:gd name="connsiteY237" fmla="*/ 635000 h 2021114"/>
                    <a:gd name="connsiteX238" fmla="*/ 337457 w 4238172"/>
                    <a:gd name="connsiteY238" fmla="*/ 620486 h 2021114"/>
                    <a:gd name="connsiteX239" fmla="*/ 351972 w 4238172"/>
                    <a:gd name="connsiteY239" fmla="*/ 605971 h 2021114"/>
                    <a:gd name="connsiteX240" fmla="*/ 377372 w 4238172"/>
                    <a:gd name="connsiteY240" fmla="*/ 587828 h 2021114"/>
                    <a:gd name="connsiteX241" fmla="*/ 388257 w 4238172"/>
                    <a:gd name="connsiteY241" fmla="*/ 580571 h 2021114"/>
                    <a:gd name="connsiteX242" fmla="*/ 399143 w 4238172"/>
                    <a:gd name="connsiteY242" fmla="*/ 569686 h 2021114"/>
                    <a:gd name="connsiteX243" fmla="*/ 420914 w 4238172"/>
                    <a:gd name="connsiteY243" fmla="*/ 562428 h 2021114"/>
                    <a:gd name="connsiteX244" fmla="*/ 431800 w 4238172"/>
                    <a:gd name="connsiteY244" fmla="*/ 555171 h 2021114"/>
                    <a:gd name="connsiteX245" fmla="*/ 613229 w 4238172"/>
                    <a:gd name="connsiteY245" fmla="*/ 551543 h 2021114"/>
                    <a:gd name="connsiteX246" fmla="*/ 667657 w 4238172"/>
                    <a:gd name="connsiteY246" fmla="*/ 540657 h 2021114"/>
                    <a:gd name="connsiteX247" fmla="*/ 693057 w 4238172"/>
                    <a:gd name="connsiteY247" fmla="*/ 522514 h 2021114"/>
                    <a:gd name="connsiteX248" fmla="*/ 703943 w 4238172"/>
                    <a:gd name="connsiteY248" fmla="*/ 515257 h 2021114"/>
                    <a:gd name="connsiteX249" fmla="*/ 722086 w 4238172"/>
                    <a:gd name="connsiteY249" fmla="*/ 511628 h 2021114"/>
                    <a:gd name="connsiteX250" fmla="*/ 736600 w 4238172"/>
                    <a:gd name="connsiteY250" fmla="*/ 504371 h 2021114"/>
                    <a:gd name="connsiteX251" fmla="*/ 747486 w 4238172"/>
                    <a:gd name="connsiteY251" fmla="*/ 500743 h 2021114"/>
                    <a:gd name="connsiteX252" fmla="*/ 769257 w 4238172"/>
                    <a:gd name="connsiteY252" fmla="*/ 486228 h 2021114"/>
                    <a:gd name="connsiteX253" fmla="*/ 794657 w 4238172"/>
                    <a:gd name="connsiteY253" fmla="*/ 468086 h 2021114"/>
                    <a:gd name="connsiteX254" fmla="*/ 820057 w 4238172"/>
                    <a:gd name="connsiteY254" fmla="*/ 453571 h 2021114"/>
                    <a:gd name="connsiteX255" fmla="*/ 852714 w 4238172"/>
                    <a:gd name="connsiteY255" fmla="*/ 417286 h 2021114"/>
                    <a:gd name="connsiteX256" fmla="*/ 874486 w 4238172"/>
                    <a:gd name="connsiteY256" fmla="*/ 410028 h 2021114"/>
                    <a:gd name="connsiteX257" fmla="*/ 885372 w 4238172"/>
                    <a:gd name="connsiteY257" fmla="*/ 406400 h 2021114"/>
                    <a:gd name="connsiteX258" fmla="*/ 899886 w 4238172"/>
                    <a:gd name="connsiteY258" fmla="*/ 402771 h 2021114"/>
                    <a:gd name="connsiteX259" fmla="*/ 939800 w 4238172"/>
                    <a:gd name="connsiteY259" fmla="*/ 395514 h 2021114"/>
                    <a:gd name="connsiteX260" fmla="*/ 968829 w 4238172"/>
                    <a:gd name="connsiteY260" fmla="*/ 377371 h 2021114"/>
                    <a:gd name="connsiteX261" fmla="*/ 979714 w 4238172"/>
                    <a:gd name="connsiteY261" fmla="*/ 362857 h 2021114"/>
                    <a:gd name="connsiteX262" fmla="*/ 997857 w 4238172"/>
                    <a:gd name="connsiteY262" fmla="*/ 330200 h 2021114"/>
                    <a:gd name="connsiteX263" fmla="*/ 1008743 w 4238172"/>
                    <a:gd name="connsiteY263" fmla="*/ 319314 h 2021114"/>
                    <a:gd name="connsiteX264" fmla="*/ 1074057 w 4238172"/>
                    <a:gd name="connsiteY264" fmla="*/ 275771 h 2021114"/>
                    <a:gd name="connsiteX265" fmla="*/ 1106714 w 4238172"/>
                    <a:gd name="connsiteY265" fmla="*/ 261257 h 2021114"/>
                    <a:gd name="connsiteX266" fmla="*/ 1128486 w 4238172"/>
                    <a:gd name="connsiteY266" fmla="*/ 254000 h 2021114"/>
                    <a:gd name="connsiteX267" fmla="*/ 1150257 w 4238172"/>
                    <a:gd name="connsiteY267" fmla="*/ 239486 h 2021114"/>
                    <a:gd name="connsiteX268" fmla="*/ 1172029 w 4238172"/>
                    <a:gd name="connsiteY268" fmla="*/ 232228 h 2021114"/>
                    <a:gd name="connsiteX269" fmla="*/ 1193800 w 4238172"/>
                    <a:gd name="connsiteY269" fmla="*/ 221343 h 2021114"/>
                    <a:gd name="connsiteX270" fmla="*/ 1204686 w 4238172"/>
                    <a:gd name="connsiteY270" fmla="*/ 214086 h 2021114"/>
                    <a:gd name="connsiteX271" fmla="*/ 1230086 w 4238172"/>
                    <a:gd name="connsiteY271" fmla="*/ 195943 h 2021114"/>
                    <a:gd name="connsiteX272" fmla="*/ 1244600 w 4238172"/>
                    <a:gd name="connsiteY272" fmla="*/ 174171 h 2021114"/>
                    <a:gd name="connsiteX273" fmla="*/ 1251857 w 4238172"/>
                    <a:gd name="connsiteY273" fmla="*/ 163286 h 2021114"/>
                    <a:gd name="connsiteX274" fmla="*/ 1259114 w 4238172"/>
                    <a:gd name="connsiteY274" fmla="*/ 152400 h 2021114"/>
                    <a:gd name="connsiteX275" fmla="*/ 1266372 w 4238172"/>
                    <a:gd name="connsiteY275" fmla="*/ 145143 h 2021114"/>
                    <a:gd name="connsiteX276" fmla="*/ 1273629 w 4238172"/>
                    <a:gd name="connsiteY276" fmla="*/ 134257 h 2021114"/>
                    <a:gd name="connsiteX277" fmla="*/ 1299029 w 4238172"/>
                    <a:gd name="connsiteY277" fmla="*/ 119743 h 2021114"/>
                    <a:gd name="connsiteX278" fmla="*/ 1313543 w 4238172"/>
                    <a:gd name="connsiteY278" fmla="*/ 105228 h 2021114"/>
                    <a:gd name="connsiteX279" fmla="*/ 1328057 w 4238172"/>
                    <a:gd name="connsiteY279" fmla="*/ 83457 h 2021114"/>
                    <a:gd name="connsiteX280" fmla="*/ 1349829 w 4238172"/>
                    <a:gd name="connsiteY280" fmla="*/ 76200 h 2021114"/>
                    <a:gd name="connsiteX281" fmla="*/ 1360714 w 4238172"/>
                    <a:gd name="connsiteY281" fmla="*/ 68943 h 2021114"/>
                    <a:gd name="connsiteX282" fmla="*/ 1375229 w 4238172"/>
                    <a:gd name="connsiteY282" fmla="*/ 54428 h 2021114"/>
                    <a:gd name="connsiteX283" fmla="*/ 1407886 w 4238172"/>
                    <a:gd name="connsiteY283" fmla="*/ 43543 h 2021114"/>
                    <a:gd name="connsiteX284" fmla="*/ 1418772 w 4238172"/>
                    <a:gd name="connsiteY284" fmla="*/ 39914 h 2021114"/>
                    <a:gd name="connsiteX285" fmla="*/ 1469572 w 4238172"/>
                    <a:gd name="connsiteY285" fmla="*/ 29028 h 2021114"/>
                    <a:gd name="connsiteX286" fmla="*/ 1491343 w 4238172"/>
                    <a:gd name="connsiteY286" fmla="*/ 21771 h 2021114"/>
                    <a:gd name="connsiteX287" fmla="*/ 1516743 w 4238172"/>
                    <a:gd name="connsiteY287" fmla="*/ 10886 h 2021114"/>
                    <a:gd name="connsiteX288" fmla="*/ 1556657 w 4238172"/>
                    <a:gd name="connsiteY288" fmla="*/ 7257 h 2021114"/>
                    <a:gd name="connsiteX289" fmla="*/ 1574800 w 4238172"/>
                    <a:gd name="connsiteY289" fmla="*/ 3628 h 2021114"/>
                    <a:gd name="connsiteX290" fmla="*/ 1585686 w 4238172"/>
                    <a:gd name="connsiteY290" fmla="*/ 0 h 2021114"/>
                    <a:gd name="connsiteX291" fmla="*/ 1727200 w 4238172"/>
                    <a:gd name="connsiteY291" fmla="*/ 3628 h 2021114"/>
                    <a:gd name="connsiteX292" fmla="*/ 1741714 w 4238172"/>
                    <a:gd name="connsiteY292" fmla="*/ 21771 h 2021114"/>
                    <a:gd name="connsiteX293" fmla="*/ 1756229 w 4238172"/>
                    <a:gd name="connsiteY293" fmla="*/ 36286 h 2021114"/>
                    <a:gd name="connsiteX294" fmla="*/ 1767114 w 4238172"/>
                    <a:gd name="connsiteY294" fmla="*/ 47171 h 2021114"/>
                    <a:gd name="connsiteX295" fmla="*/ 1759857 w 4238172"/>
                    <a:gd name="connsiteY295" fmla="*/ 58057 h 2021114"/>
                    <a:gd name="connsiteX296" fmla="*/ 1738086 w 4238172"/>
                    <a:gd name="connsiteY296" fmla="*/ 65314 h 2021114"/>
                    <a:gd name="connsiteX297" fmla="*/ 1625600 w 4238172"/>
                    <a:gd name="connsiteY297" fmla="*/ 68943 h 2021114"/>
                    <a:gd name="connsiteX298" fmla="*/ 1611086 w 4238172"/>
                    <a:gd name="connsiteY298" fmla="*/ 72571 h 2021114"/>
                    <a:gd name="connsiteX299" fmla="*/ 1589314 w 4238172"/>
                    <a:gd name="connsiteY299" fmla="*/ 79828 h 2021114"/>
                    <a:gd name="connsiteX300" fmla="*/ 1596572 w 4238172"/>
                    <a:gd name="connsiteY300" fmla="*/ 105228 h 2021114"/>
                    <a:gd name="connsiteX301" fmla="*/ 1589314 w 4238172"/>
                    <a:gd name="connsiteY301" fmla="*/ 119743 h 2021114"/>
                    <a:gd name="connsiteX302" fmla="*/ 1560286 w 4238172"/>
                    <a:gd name="connsiteY302" fmla="*/ 127000 h 2021114"/>
                    <a:gd name="connsiteX303" fmla="*/ 1542143 w 4238172"/>
                    <a:gd name="connsiteY303" fmla="*/ 137886 h 2021114"/>
                    <a:gd name="connsiteX304" fmla="*/ 1524000 w 4238172"/>
                    <a:gd name="connsiteY304" fmla="*/ 141514 h 2021114"/>
                    <a:gd name="connsiteX305" fmla="*/ 1509486 w 4238172"/>
                    <a:gd name="connsiteY305" fmla="*/ 152400 h 2021114"/>
                    <a:gd name="connsiteX306" fmla="*/ 1487714 w 4238172"/>
                    <a:gd name="connsiteY306" fmla="*/ 159657 h 2021114"/>
                    <a:gd name="connsiteX307" fmla="*/ 1465943 w 4238172"/>
                    <a:gd name="connsiteY307" fmla="*/ 185057 h 2021114"/>
                    <a:gd name="connsiteX308" fmla="*/ 1462314 w 4238172"/>
                    <a:gd name="connsiteY308" fmla="*/ 195943 h 2021114"/>
                    <a:gd name="connsiteX309" fmla="*/ 1455057 w 4238172"/>
                    <a:gd name="connsiteY309" fmla="*/ 206828 h 2021114"/>
                    <a:gd name="connsiteX310" fmla="*/ 1440543 w 4238172"/>
                    <a:gd name="connsiteY310" fmla="*/ 224971 h 2021114"/>
                    <a:gd name="connsiteX311" fmla="*/ 1433286 w 4238172"/>
                    <a:gd name="connsiteY311" fmla="*/ 235857 h 2021114"/>
                    <a:gd name="connsiteX312" fmla="*/ 1422400 w 4238172"/>
                    <a:gd name="connsiteY312" fmla="*/ 243114 h 2021114"/>
                    <a:gd name="connsiteX313" fmla="*/ 1400629 w 4238172"/>
                    <a:gd name="connsiteY313" fmla="*/ 264886 h 2021114"/>
                    <a:gd name="connsiteX314" fmla="*/ 1386114 w 4238172"/>
                    <a:gd name="connsiteY314" fmla="*/ 297543 h 2021114"/>
                    <a:gd name="connsiteX315" fmla="*/ 1364343 w 4238172"/>
                    <a:gd name="connsiteY315" fmla="*/ 312057 h 2021114"/>
                    <a:gd name="connsiteX316" fmla="*/ 1353457 w 4238172"/>
                    <a:gd name="connsiteY316" fmla="*/ 319314 h 2021114"/>
                    <a:gd name="connsiteX317" fmla="*/ 1349829 w 4238172"/>
                    <a:gd name="connsiteY317" fmla="*/ 333828 h 2021114"/>
                    <a:gd name="connsiteX318" fmla="*/ 1342572 w 4238172"/>
                    <a:gd name="connsiteY318" fmla="*/ 366486 h 2021114"/>
                    <a:gd name="connsiteX319" fmla="*/ 1335314 w 4238172"/>
                    <a:gd name="connsiteY319" fmla="*/ 377371 h 2021114"/>
                    <a:gd name="connsiteX320" fmla="*/ 1324429 w 4238172"/>
                    <a:gd name="connsiteY320" fmla="*/ 402771 h 2021114"/>
                    <a:gd name="connsiteX321" fmla="*/ 1317172 w 4238172"/>
                    <a:gd name="connsiteY321" fmla="*/ 413657 h 2021114"/>
                    <a:gd name="connsiteX322" fmla="*/ 1306286 w 4238172"/>
                    <a:gd name="connsiteY322" fmla="*/ 417286 h 2021114"/>
                    <a:gd name="connsiteX323" fmla="*/ 1266372 w 4238172"/>
                    <a:gd name="connsiteY323" fmla="*/ 420914 h 2021114"/>
                    <a:gd name="connsiteX324" fmla="*/ 1262743 w 4238172"/>
                    <a:gd name="connsiteY324" fmla="*/ 435428 h 2021114"/>
                    <a:gd name="connsiteX325" fmla="*/ 1255486 w 4238172"/>
                    <a:gd name="connsiteY325" fmla="*/ 442686 h 2021114"/>
                    <a:gd name="connsiteX326" fmla="*/ 1266372 w 4238172"/>
                    <a:gd name="connsiteY326" fmla="*/ 562428 h 2021114"/>
                    <a:gd name="connsiteX327" fmla="*/ 1262743 w 4238172"/>
                    <a:gd name="connsiteY327" fmla="*/ 602343 h 2021114"/>
                    <a:gd name="connsiteX328" fmla="*/ 1259114 w 4238172"/>
                    <a:gd name="connsiteY328" fmla="*/ 613228 h 2021114"/>
                    <a:gd name="connsiteX329" fmla="*/ 1266372 w 4238172"/>
                    <a:gd name="connsiteY329" fmla="*/ 620486 h 2021114"/>
                    <a:gd name="connsiteX330" fmla="*/ 1280886 w 4238172"/>
                    <a:gd name="connsiteY330" fmla="*/ 609600 h 2021114"/>
                    <a:gd name="connsiteX331" fmla="*/ 1288143 w 4238172"/>
                    <a:gd name="connsiteY331" fmla="*/ 598714 h 2021114"/>
                    <a:gd name="connsiteX332" fmla="*/ 1313543 w 4238172"/>
                    <a:gd name="connsiteY332" fmla="*/ 576943 h 2021114"/>
                    <a:gd name="connsiteX333" fmla="*/ 1324429 w 4238172"/>
                    <a:gd name="connsiteY333" fmla="*/ 573314 h 2021114"/>
                    <a:gd name="connsiteX334" fmla="*/ 1331686 w 4238172"/>
                    <a:gd name="connsiteY334" fmla="*/ 562428 h 2021114"/>
                    <a:gd name="connsiteX335" fmla="*/ 1342572 w 4238172"/>
                    <a:gd name="connsiteY335" fmla="*/ 558800 h 2021114"/>
                    <a:gd name="connsiteX336" fmla="*/ 1346200 w 4238172"/>
                    <a:gd name="connsiteY336" fmla="*/ 547914 h 2021114"/>
                    <a:gd name="connsiteX337" fmla="*/ 1357086 w 4238172"/>
                    <a:gd name="connsiteY337" fmla="*/ 533400 h 2021114"/>
                    <a:gd name="connsiteX338" fmla="*/ 1378857 w 4238172"/>
                    <a:gd name="connsiteY338" fmla="*/ 508000 h 2021114"/>
                    <a:gd name="connsiteX339" fmla="*/ 1393372 w 4238172"/>
                    <a:gd name="connsiteY339" fmla="*/ 489857 h 2021114"/>
                    <a:gd name="connsiteX340" fmla="*/ 1407886 w 4238172"/>
                    <a:gd name="connsiteY340" fmla="*/ 482600 h 2021114"/>
                    <a:gd name="connsiteX341" fmla="*/ 1418772 w 4238172"/>
                    <a:gd name="connsiteY341" fmla="*/ 471714 h 2021114"/>
                    <a:gd name="connsiteX342" fmla="*/ 1426029 w 4238172"/>
                    <a:gd name="connsiteY342" fmla="*/ 460828 h 2021114"/>
                    <a:gd name="connsiteX343" fmla="*/ 1451429 w 4238172"/>
                    <a:gd name="connsiteY343" fmla="*/ 453571 h 2021114"/>
                    <a:gd name="connsiteX344" fmla="*/ 1465943 w 4238172"/>
                    <a:gd name="connsiteY344" fmla="*/ 460828 h 2021114"/>
                    <a:gd name="connsiteX345" fmla="*/ 1440543 w 4238172"/>
                    <a:gd name="connsiteY345" fmla="*/ 489857 h 2021114"/>
                    <a:gd name="connsiteX346" fmla="*/ 1451429 w 4238172"/>
                    <a:gd name="connsiteY346" fmla="*/ 497114 h 2021114"/>
                    <a:gd name="connsiteX347" fmla="*/ 1502229 w 4238172"/>
                    <a:gd name="connsiteY347" fmla="*/ 486228 h 2021114"/>
                    <a:gd name="connsiteX348" fmla="*/ 1513114 w 4238172"/>
                    <a:gd name="connsiteY348" fmla="*/ 478971 h 2021114"/>
                    <a:gd name="connsiteX349" fmla="*/ 1563914 w 4238172"/>
                    <a:gd name="connsiteY349" fmla="*/ 478971 h 2021114"/>
                    <a:gd name="connsiteX350" fmla="*/ 1585686 w 4238172"/>
                    <a:gd name="connsiteY350" fmla="*/ 486228 h 2021114"/>
                    <a:gd name="connsiteX351" fmla="*/ 1596572 w 4238172"/>
                    <a:gd name="connsiteY351" fmla="*/ 489857 h 2021114"/>
                    <a:gd name="connsiteX352" fmla="*/ 1611086 w 4238172"/>
                    <a:gd name="connsiteY352" fmla="*/ 493486 h 2021114"/>
                    <a:gd name="connsiteX353" fmla="*/ 1647372 w 4238172"/>
                    <a:gd name="connsiteY353" fmla="*/ 508000 h 2021114"/>
                    <a:gd name="connsiteX354" fmla="*/ 1669143 w 4238172"/>
                    <a:gd name="connsiteY354" fmla="*/ 511628 h 2021114"/>
                    <a:gd name="connsiteX355" fmla="*/ 1701800 w 4238172"/>
                    <a:gd name="connsiteY355" fmla="*/ 515257 h 2021114"/>
                    <a:gd name="connsiteX356" fmla="*/ 1719943 w 4238172"/>
                    <a:gd name="connsiteY356" fmla="*/ 518886 h 2021114"/>
                    <a:gd name="connsiteX357" fmla="*/ 1741714 w 4238172"/>
                    <a:gd name="connsiteY357" fmla="*/ 522514 h 2021114"/>
                    <a:gd name="connsiteX358" fmla="*/ 1770743 w 4238172"/>
                    <a:gd name="connsiteY358" fmla="*/ 544286 h 2021114"/>
                    <a:gd name="connsiteX359" fmla="*/ 1781629 w 4238172"/>
                    <a:gd name="connsiteY359" fmla="*/ 551543 h 2021114"/>
                    <a:gd name="connsiteX360" fmla="*/ 1792514 w 4238172"/>
                    <a:gd name="connsiteY360" fmla="*/ 562428 h 2021114"/>
                    <a:gd name="connsiteX361" fmla="*/ 1803400 w 4238172"/>
                    <a:gd name="connsiteY361" fmla="*/ 566057 h 2021114"/>
                    <a:gd name="connsiteX362" fmla="*/ 1825172 w 4238172"/>
                    <a:gd name="connsiteY362" fmla="*/ 580571 h 2021114"/>
                    <a:gd name="connsiteX363" fmla="*/ 1836057 w 4238172"/>
                    <a:gd name="connsiteY363" fmla="*/ 605971 h 2021114"/>
                    <a:gd name="connsiteX364" fmla="*/ 1843314 w 4238172"/>
                    <a:gd name="connsiteY364" fmla="*/ 616857 h 2021114"/>
                    <a:gd name="connsiteX365" fmla="*/ 1850572 w 4238172"/>
                    <a:gd name="connsiteY365" fmla="*/ 631371 h 2021114"/>
                    <a:gd name="connsiteX366" fmla="*/ 1868714 w 4238172"/>
                    <a:gd name="connsiteY366" fmla="*/ 642257 h 2021114"/>
                    <a:gd name="connsiteX367" fmla="*/ 1883229 w 4238172"/>
                    <a:gd name="connsiteY367" fmla="*/ 660400 h 2021114"/>
                    <a:gd name="connsiteX368" fmla="*/ 1897743 w 4238172"/>
                    <a:gd name="connsiteY368" fmla="*/ 671286 h 2021114"/>
                    <a:gd name="connsiteX369" fmla="*/ 1915886 w 4238172"/>
                    <a:gd name="connsiteY369" fmla="*/ 703943 h 2021114"/>
                    <a:gd name="connsiteX370" fmla="*/ 1919514 w 4238172"/>
                    <a:gd name="connsiteY370" fmla="*/ 718457 h 2021114"/>
                    <a:gd name="connsiteX371" fmla="*/ 1926772 w 4238172"/>
                    <a:gd name="connsiteY371" fmla="*/ 729343 h 2021114"/>
                    <a:gd name="connsiteX372" fmla="*/ 1952172 w 4238172"/>
                    <a:gd name="connsiteY372" fmla="*/ 758371 h 2021114"/>
                    <a:gd name="connsiteX373" fmla="*/ 1970314 w 4238172"/>
                    <a:gd name="connsiteY373" fmla="*/ 772886 h 2021114"/>
                    <a:gd name="connsiteX374" fmla="*/ 1977572 w 4238172"/>
                    <a:gd name="connsiteY374" fmla="*/ 787400 h 2021114"/>
                    <a:gd name="connsiteX375" fmla="*/ 1984829 w 4238172"/>
                    <a:gd name="connsiteY375" fmla="*/ 809171 h 2021114"/>
                    <a:gd name="connsiteX376" fmla="*/ 1988457 w 4238172"/>
                    <a:gd name="connsiteY376" fmla="*/ 834571 h 2021114"/>
                    <a:gd name="connsiteX377" fmla="*/ 1995714 w 4238172"/>
                    <a:gd name="connsiteY377" fmla="*/ 845457 h 2021114"/>
                    <a:gd name="connsiteX378" fmla="*/ 2104572 w 4238172"/>
                    <a:gd name="connsiteY378" fmla="*/ 845457 h 2021114"/>
                    <a:gd name="connsiteX379" fmla="*/ 2137229 w 4238172"/>
                    <a:gd name="connsiteY379" fmla="*/ 841828 h 2021114"/>
                    <a:gd name="connsiteX380" fmla="*/ 2148114 w 4238172"/>
                    <a:gd name="connsiteY380" fmla="*/ 838200 h 2021114"/>
                    <a:gd name="connsiteX381" fmla="*/ 2184400 w 4238172"/>
                    <a:gd name="connsiteY381" fmla="*/ 830943 h 2021114"/>
                    <a:gd name="connsiteX382" fmla="*/ 2209800 w 4238172"/>
                    <a:gd name="connsiteY382" fmla="*/ 820057 h 2021114"/>
                    <a:gd name="connsiteX383" fmla="*/ 2249714 w 4238172"/>
                    <a:gd name="connsiteY383" fmla="*/ 823686 h 2021114"/>
                    <a:gd name="connsiteX384" fmla="*/ 2264229 w 4238172"/>
                    <a:gd name="connsiteY384" fmla="*/ 841828 h 2021114"/>
                    <a:gd name="connsiteX385" fmla="*/ 2275114 w 4238172"/>
                    <a:gd name="connsiteY385" fmla="*/ 863600 h 2021114"/>
                    <a:gd name="connsiteX386" fmla="*/ 2293257 w 4238172"/>
                    <a:gd name="connsiteY386" fmla="*/ 874486 h 2021114"/>
                    <a:gd name="connsiteX387" fmla="*/ 2318657 w 4238172"/>
                    <a:gd name="connsiteY387" fmla="*/ 885371 h 2021114"/>
                    <a:gd name="connsiteX388" fmla="*/ 2344057 w 4238172"/>
                    <a:gd name="connsiteY388" fmla="*/ 878114 h 2021114"/>
                    <a:gd name="connsiteX389" fmla="*/ 2351314 w 4238172"/>
                    <a:gd name="connsiteY389" fmla="*/ 867228 h 2021114"/>
                    <a:gd name="connsiteX390" fmla="*/ 2369457 w 4238172"/>
                    <a:gd name="connsiteY390" fmla="*/ 863600 h 2021114"/>
                    <a:gd name="connsiteX391" fmla="*/ 2391229 w 4238172"/>
                    <a:gd name="connsiteY391" fmla="*/ 856343 h 2021114"/>
                    <a:gd name="connsiteX392" fmla="*/ 2420257 w 4238172"/>
                    <a:gd name="connsiteY392" fmla="*/ 859971 h 2021114"/>
                    <a:gd name="connsiteX393" fmla="*/ 2445657 w 4238172"/>
                    <a:gd name="connsiteY393" fmla="*/ 892628 h 2021114"/>
                    <a:gd name="connsiteX394" fmla="*/ 2467429 w 4238172"/>
                    <a:gd name="connsiteY394" fmla="*/ 910771 h 2021114"/>
                    <a:gd name="connsiteX395" fmla="*/ 2489200 w 4238172"/>
                    <a:gd name="connsiteY395" fmla="*/ 903514 h 2021114"/>
                    <a:gd name="connsiteX396" fmla="*/ 2492829 w 4238172"/>
                    <a:gd name="connsiteY396" fmla="*/ 889000 h 2021114"/>
                    <a:gd name="connsiteX397" fmla="*/ 2496457 w 4238172"/>
                    <a:gd name="connsiteY397" fmla="*/ 863600 h 2021114"/>
                    <a:gd name="connsiteX398" fmla="*/ 2500086 w 4238172"/>
                    <a:gd name="connsiteY398" fmla="*/ 852714 h 2021114"/>
                    <a:gd name="connsiteX399" fmla="*/ 2514600 w 4238172"/>
                    <a:gd name="connsiteY399" fmla="*/ 841828 h 2021114"/>
                    <a:gd name="connsiteX400" fmla="*/ 2540000 w 4238172"/>
                    <a:gd name="connsiteY400" fmla="*/ 830943 h 2021114"/>
                    <a:gd name="connsiteX401" fmla="*/ 2550886 w 4238172"/>
                    <a:gd name="connsiteY401" fmla="*/ 823686 h 2021114"/>
                    <a:gd name="connsiteX402" fmla="*/ 2583543 w 4238172"/>
                    <a:gd name="connsiteY402" fmla="*/ 798286 h 2021114"/>
                    <a:gd name="connsiteX403" fmla="*/ 2619829 w 4238172"/>
                    <a:gd name="connsiteY403" fmla="*/ 791028 h 2021114"/>
                    <a:gd name="connsiteX404" fmla="*/ 2627086 w 4238172"/>
                    <a:gd name="connsiteY404" fmla="*/ 780143 h 2021114"/>
                    <a:gd name="connsiteX405" fmla="*/ 2790372 w 4238172"/>
                    <a:gd name="connsiteY405" fmla="*/ 689428 h 2021114"/>
                    <a:gd name="connsiteX406" fmla="*/ 2873829 w 4238172"/>
                    <a:gd name="connsiteY406" fmla="*/ 700314 h 2021114"/>
                    <a:gd name="connsiteX407" fmla="*/ 2895600 w 4238172"/>
                    <a:gd name="connsiteY407" fmla="*/ 689428 h 2021114"/>
                    <a:gd name="connsiteX408" fmla="*/ 2931886 w 4238172"/>
                    <a:gd name="connsiteY408" fmla="*/ 678543 h 2021114"/>
                    <a:gd name="connsiteX409" fmla="*/ 2950029 w 4238172"/>
                    <a:gd name="connsiteY409" fmla="*/ 674914 h 2021114"/>
                    <a:gd name="connsiteX410" fmla="*/ 2960914 w 4238172"/>
                    <a:gd name="connsiteY410" fmla="*/ 671286 h 2021114"/>
                    <a:gd name="connsiteX411" fmla="*/ 2979057 w 4238172"/>
                    <a:gd name="connsiteY411" fmla="*/ 667657 h 2021114"/>
                    <a:gd name="connsiteX412" fmla="*/ 3018972 w 4238172"/>
                    <a:gd name="connsiteY412" fmla="*/ 671286 h 2021114"/>
                    <a:gd name="connsiteX413" fmla="*/ 3044372 w 4238172"/>
                    <a:gd name="connsiteY413" fmla="*/ 689428 h 2021114"/>
                    <a:gd name="connsiteX414" fmla="*/ 3135086 w 4238172"/>
                    <a:gd name="connsiteY414" fmla="*/ 693057 h 2021114"/>
                    <a:gd name="connsiteX415" fmla="*/ 3145972 w 4238172"/>
                    <a:gd name="connsiteY415" fmla="*/ 696686 h 2021114"/>
                    <a:gd name="connsiteX416" fmla="*/ 3247572 w 4238172"/>
                    <a:gd name="connsiteY416" fmla="*/ 689428 h 2021114"/>
                    <a:gd name="connsiteX417" fmla="*/ 3269343 w 4238172"/>
                    <a:gd name="connsiteY417" fmla="*/ 678543 h 2021114"/>
                    <a:gd name="connsiteX418" fmla="*/ 3280229 w 4238172"/>
                    <a:gd name="connsiteY418" fmla="*/ 671286 h 2021114"/>
                    <a:gd name="connsiteX419" fmla="*/ 3294743 w 4238172"/>
                    <a:gd name="connsiteY419" fmla="*/ 664028 h 2021114"/>
                    <a:gd name="connsiteX420" fmla="*/ 3327400 w 4238172"/>
                    <a:gd name="connsiteY420" fmla="*/ 645886 h 2021114"/>
                    <a:gd name="connsiteX421" fmla="*/ 3349172 w 4238172"/>
                    <a:gd name="connsiteY421" fmla="*/ 631371 h 2021114"/>
                    <a:gd name="connsiteX422" fmla="*/ 3370943 w 4238172"/>
                    <a:gd name="connsiteY422" fmla="*/ 620486 h 2021114"/>
                    <a:gd name="connsiteX423" fmla="*/ 3385457 w 4238172"/>
                    <a:gd name="connsiteY423" fmla="*/ 613228 h 2021114"/>
                    <a:gd name="connsiteX424" fmla="*/ 3407229 w 4238172"/>
                    <a:gd name="connsiteY424" fmla="*/ 609600 h 2021114"/>
                    <a:gd name="connsiteX425" fmla="*/ 3559629 w 4238172"/>
                    <a:gd name="connsiteY425" fmla="*/ 613228 h 2021114"/>
                    <a:gd name="connsiteX426" fmla="*/ 3556000 w 4238172"/>
                    <a:gd name="connsiteY426" fmla="*/ 635000 h 2021114"/>
                    <a:gd name="connsiteX427" fmla="*/ 3545114 w 4238172"/>
                    <a:gd name="connsiteY427" fmla="*/ 642257 h 2021114"/>
                    <a:gd name="connsiteX428" fmla="*/ 3526972 w 4238172"/>
                    <a:gd name="connsiteY428" fmla="*/ 664028 h 2021114"/>
                    <a:gd name="connsiteX429" fmla="*/ 3508829 w 4238172"/>
                    <a:gd name="connsiteY429" fmla="*/ 682171 h 2021114"/>
                    <a:gd name="connsiteX430" fmla="*/ 3501572 w 4238172"/>
                    <a:gd name="connsiteY430" fmla="*/ 791028 h 2021114"/>
                    <a:gd name="connsiteX431" fmla="*/ 3497943 w 4238172"/>
                    <a:gd name="connsiteY431" fmla="*/ 801914 h 2021114"/>
                    <a:gd name="connsiteX432" fmla="*/ 3487057 w 4238172"/>
                    <a:gd name="connsiteY432" fmla="*/ 812800 h 2021114"/>
                    <a:gd name="connsiteX433" fmla="*/ 3490686 w 4238172"/>
                    <a:gd name="connsiteY433" fmla="*/ 830943 h 2021114"/>
                    <a:gd name="connsiteX434" fmla="*/ 3516086 w 4238172"/>
                    <a:gd name="connsiteY434" fmla="*/ 841828 h 2021114"/>
                    <a:gd name="connsiteX435" fmla="*/ 3574143 w 4238172"/>
                    <a:gd name="connsiteY435" fmla="*/ 845457 h 2021114"/>
                    <a:gd name="connsiteX436" fmla="*/ 3603172 w 4238172"/>
                    <a:gd name="connsiteY436" fmla="*/ 867228 h 2021114"/>
                    <a:gd name="connsiteX437" fmla="*/ 3614057 w 4238172"/>
                    <a:gd name="connsiteY437" fmla="*/ 870857 h 2021114"/>
                    <a:gd name="connsiteX438" fmla="*/ 3639457 w 4238172"/>
                    <a:gd name="connsiteY438" fmla="*/ 881743 h 2021114"/>
                    <a:gd name="connsiteX439" fmla="*/ 3701143 w 4238172"/>
                    <a:gd name="connsiteY439" fmla="*/ 878114 h 2021114"/>
                    <a:gd name="connsiteX440" fmla="*/ 3712029 w 4238172"/>
                    <a:gd name="connsiteY440" fmla="*/ 867228 h 2021114"/>
                    <a:gd name="connsiteX441" fmla="*/ 3726543 w 4238172"/>
                    <a:gd name="connsiteY441" fmla="*/ 859971 h 2021114"/>
                    <a:gd name="connsiteX442" fmla="*/ 3741057 w 4238172"/>
                    <a:gd name="connsiteY442" fmla="*/ 841828 h 2021114"/>
                    <a:gd name="connsiteX443" fmla="*/ 3766457 w 4238172"/>
                    <a:gd name="connsiteY443" fmla="*/ 845457 h 2021114"/>
                    <a:gd name="connsiteX444" fmla="*/ 3780972 w 4238172"/>
                    <a:gd name="connsiteY444" fmla="*/ 874486 h 2021114"/>
                    <a:gd name="connsiteX445" fmla="*/ 3795486 w 4238172"/>
                    <a:gd name="connsiteY445" fmla="*/ 910771 h 2021114"/>
                    <a:gd name="connsiteX446" fmla="*/ 3853543 w 4238172"/>
                    <a:gd name="connsiteY446" fmla="*/ 903514 h 2021114"/>
                    <a:gd name="connsiteX447" fmla="*/ 3875314 w 4238172"/>
                    <a:gd name="connsiteY447" fmla="*/ 885371 h 2021114"/>
                    <a:gd name="connsiteX448" fmla="*/ 3886200 w 4238172"/>
                    <a:gd name="connsiteY448" fmla="*/ 878114 h 2021114"/>
                    <a:gd name="connsiteX449" fmla="*/ 3889829 w 4238172"/>
                    <a:gd name="connsiteY449" fmla="*/ 863600 h 2021114"/>
                    <a:gd name="connsiteX450" fmla="*/ 3900714 w 4238172"/>
                    <a:gd name="connsiteY450" fmla="*/ 856343 h 2021114"/>
                    <a:gd name="connsiteX451" fmla="*/ 3951514 w 4238172"/>
                    <a:gd name="connsiteY451" fmla="*/ 845457 h 2021114"/>
                    <a:gd name="connsiteX452" fmla="*/ 3966029 w 4238172"/>
                    <a:gd name="connsiteY452" fmla="*/ 841828 h 2021114"/>
                    <a:gd name="connsiteX453" fmla="*/ 3987800 w 4238172"/>
                    <a:gd name="connsiteY453" fmla="*/ 845457 h 2021114"/>
                    <a:gd name="connsiteX454" fmla="*/ 3995057 w 4238172"/>
                    <a:gd name="connsiteY454" fmla="*/ 856343 h 2021114"/>
                    <a:gd name="connsiteX455" fmla="*/ 4005943 w 4238172"/>
                    <a:gd name="connsiteY455" fmla="*/ 863600 h 2021114"/>
                    <a:gd name="connsiteX456" fmla="*/ 4016829 w 4238172"/>
                    <a:gd name="connsiteY456" fmla="*/ 892628 h 2021114"/>
                    <a:gd name="connsiteX457" fmla="*/ 4020457 w 4238172"/>
                    <a:gd name="connsiteY457" fmla="*/ 907143 h 2021114"/>
                    <a:gd name="connsiteX458" fmla="*/ 4024086 w 4238172"/>
                    <a:gd name="connsiteY458" fmla="*/ 918028 h 2021114"/>
                    <a:gd name="connsiteX459" fmla="*/ 4031343 w 4238172"/>
                    <a:gd name="connsiteY459" fmla="*/ 947057 h 2021114"/>
                    <a:gd name="connsiteX460" fmla="*/ 4038600 w 4238172"/>
                    <a:gd name="connsiteY460" fmla="*/ 961571 h 2021114"/>
                    <a:gd name="connsiteX461" fmla="*/ 4049486 w 4238172"/>
                    <a:gd name="connsiteY461" fmla="*/ 968828 h 2021114"/>
                    <a:gd name="connsiteX462" fmla="*/ 4056743 w 4238172"/>
                    <a:gd name="connsiteY462" fmla="*/ 976086 h 2021114"/>
                    <a:gd name="connsiteX463" fmla="*/ 4060372 w 4238172"/>
                    <a:gd name="connsiteY463" fmla="*/ 986971 h 2021114"/>
                    <a:gd name="connsiteX464" fmla="*/ 4042229 w 4238172"/>
                    <a:gd name="connsiteY464" fmla="*/ 1019628 h 2021114"/>
                    <a:gd name="connsiteX465" fmla="*/ 4031343 w 4238172"/>
                    <a:gd name="connsiteY465" fmla="*/ 1048657 h 2021114"/>
                    <a:gd name="connsiteX466" fmla="*/ 4027714 w 4238172"/>
                    <a:gd name="connsiteY466" fmla="*/ 1077686 h 2021114"/>
                    <a:gd name="connsiteX467" fmla="*/ 4016829 w 4238172"/>
                    <a:gd name="connsiteY467" fmla="*/ 1084943 h 2021114"/>
                    <a:gd name="connsiteX468" fmla="*/ 4013200 w 4238172"/>
                    <a:gd name="connsiteY468" fmla="*/ 1099457 h 2021114"/>
                    <a:gd name="connsiteX469" fmla="*/ 4016829 w 4238172"/>
                    <a:gd name="connsiteY469" fmla="*/ 1110343 h 2021114"/>
                    <a:gd name="connsiteX470" fmla="*/ 4042229 w 4238172"/>
                    <a:gd name="connsiteY470" fmla="*/ 1121228 h 2021114"/>
                    <a:gd name="connsiteX471" fmla="*/ 4111172 w 4238172"/>
                    <a:gd name="connsiteY471" fmla="*/ 1121228 h 2021114"/>
                    <a:gd name="connsiteX472" fmla="*/ 4125686 w 4238172"/>
                    <a:gd name="connsiteY472" fmla="*/ 1132114 h 2021114"/>
                    <a:gd name="connsiteX473" fmla="*/ 4129314 w 4238172"/>
                    <a:gd name="connsiteY473" fmla="*/ 1143000 h 2021114"/>
                    <a:gd name="connsiteX474" fmla="*/ 4132943 w 4238172"/>
                    <a:gd name="connsiteY474" fmla="*/ 1157514 h 2021114"/>
                    <a:gd name="connsiteX475" fmla="*/ 4140200 w 4238172"/>
                    <a:gd name="connsiteY475" fmla="*/ 1168400 h 2021114"/>
                    <a:gd name="connsiteX476" fmla="*/ 4147457 w 4238172"/>
                    <a:gd name="connsiteY476" fmla="*/ 1186543 h 2021114"/>
                    <a:gd name="connsiteX477" fmla="*/ 4183743 w 4238172"/>
                    <a:gd name="connsiteY477" fmla="*/ 1204686 h 2021114"/>
                    <a:gd name="connsiteX478" fmla="*/ 4194629 w 4238172"/>
                    <a:gd name="connsiteY478" fmla="*/ 1215571 h 2021114"/>
                    <a:gd name="connsiteX479" fmla="*/ 4201886 w 4238172"/>
                    <a:gd name="connsiteY479" fmla="*/ 1226457 h 2021114"/>
                    <a:gd name="connsiteX480" fmla="*/ 4212772 w 4238172"/>
                    <a:gd name="connsiteY480" fmla="*/ 1240971 h 2021114"/>
                    <a:gd name="connsiteX481" fmla="*/ 4230914 w 4238172"/>
                    <a:gd name="connsiteY481" fmla="*/ 1262743 h 2021114"/>
                    <a:gd name="connsiteX482" fmla="*/ 4238172 w 4238172"/>
                    <a:gd name="connsiteY482" fmla="*/ 1273628 h 202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</a:cxnLst>
                  <a:rect l="l" t="t" r="r" b="b"/>
                  <a:pathLst>
                    <a:path w="4238172" h="2021114">
                      <a:moveTo>
                        <a:pt x="4238172" y="1273628"/>
                      </a:moveTo>
                      <a:lnTo>
                        <a:pt x="4238172" y="1273628"/>
                      </a:lnTo>
                      <a:cubicBezTo>
                        <a:pt x="4227286" y="1272419"/>
                        <a:pt x="4216443" y="1269271"/>
                        <a:pt x="4205514" y="1270000"/>
                      </a:cubicBezTo>
                      <a:cubicBezTo>
                        <a:pt x="4197881" y="1270509"/>
                        <a:pt x="4191000" y="1274838"/>
                        <a:pt x="4183743" y="1277257"/>
                      </a:cubicBezTo>
                      <a:cubicBezTo>
                        <a:pt x="4167728" y="1282596"/>
                        <a:pt x="4176275" y="1279177"/>
                        <a:pt x="4158343" y="1288143"/>
                      </a:cubicBezTo>
                      <a:cubicBezTo>
                        <a:pt x="4109962" y="1286933"/>
                        <a:pt x="4061494" y="1287664"/>
                        <a:pt x="4013200" y="1284514"/>
                      </a:cubicBezTo>
                      <a:cubicBezTo>
                        <a:pt x="4005567" y="1284016"/>
                        <a:pt x="3997794" y="1281500"/>
                        <a:pt x="3991429" y="1277257"/>
                      </a:cubicBezTo>
                      <a:cubicBezTo>
                        <a:pt x="3984172" y="1272419"/>
                        <a:pt x="3978375" y="1263015"/>
                        <a:pt x="3969657" y="1262743"/>
                      </a:cubicBezTo>
                      <a:lnTo>
                        <a:pt x="3853543" y="1259114"/>
                      </a:lnTo>
                      <a:cubicBezTo>
                        <a:pt x="3824514" y="1239762"/>
                        <a:pt x="3859591" y="1265162"/>
                        <a:pt x="3835400" y="1240971"/>
                      </a:cubicBezTo>
                      <a:cubicBezTo>
                        <a:pt x="3822388" y="1227959"/>
                        <a:pt x="3800919" y="1228497"/>
                        <a:pt x="3784600" y="1226457"/>
                      </a:cubicBezTo>
                      <a:cubicBezTo>
                        <a:pt x="3781767" y="1225040"/>
                        <a:pt x="3764538" y="1215571"/>
                        <a:pt x="3759200" y="1215571"/>
                      </a:cubicBezTo>
                      <a:cubicBezTo>
                        <a:pt x="3751843" y="1215571"/>
                        <a:pt x="3744686" y="1217990"/>
                        <a:pt x="3737429" y="1219200"/>
                      </a:cubicBezTo>
                      <a:cubicBezTo>
                        <a:pt x="3726897" y="1303461"/>
                        <a:pt x="3750301" y="1266919"/>
                        <a:pt x="3708400" y="1280886"/>
                      </a:cubicBezTo>
                      <a:cubicBezTo>
                        <a:pt x="3704263" y="1282265"/>
                        <a:pt x="3701143" y="1285724"/>
                        <a:pt x="3697514" y="1288143"/>
                      </a:cubicBezTo>
                      <a:cubicBezTo>
                        <a:pt x="3698724" y="1301448"/>
                        <a:pt x="3699253" y="1314832"/>
                        <a:pt x="3701143" y="1328057"/>
                      </a:cubicBezTo>
                      <a:cubicBezTo>
                        <a:pt x="3701684" y="1331844"/>
                        <a:pt x="3703844" y="1335232"/>
                        <a:pt x="3704772" y="1338943"/>
                      </a:cubicBezTo>
                      <a:cubicBezTo>
                        <a:pt x="3706268" y="1344926"/>
                        <a:pt x="3705642" y="1351570"/>
                        <a:pt x="3708400" y="1357086"/>
                      </a:cubicBezTo>
                      <a:cubicBezTo>
                        <a:pt x="3710695" y="1361676"/>
                        <a:pt x="3715657" y="1364343"/>
                        <a:pt x="3719286" y="1367971"/>
                      </a:cubicBezTo>
                      <a:cubicBezTo>
                        <a:pt x="3720495" y="1371600"/>
                        <a:pt x="3724624" y="1375436"/>
                        <a:pt x="3722914" y="1378857"/>
                      </a:cubicBezTo>
                      <a:cubicBezTo>
                        <a:pt x="3721204" y="1382278"/>
                        <a:pt x="3715854" y="1382486"/>
                        <a:pt x="3712029" y="1382486"/>
                      </a:cubicBezTo>
                      <a:cubicBezTo>
                        <a:pt x="3702277" y="1382486"/>
                        <a:pt x="3692676" y="1380067"/>
                        <a:pt x="3683000" y="1378857"/>
                      </a:cubicBezTo>
                      <a:cubicBezTo>
                        <a:pt x="3668829" y="1371772"/>
                        <a:pt x="3669565" y="1372889"/>
                        <a:pt x="3657600" y="1364343"/>
                      </a:cubicBezTo>
                      <a:cubicBezTo>
                        <a:pt x="3652679" y="1360828"/>
                        <a:pt x="3648214" y="1356662"/>
                        <a:pt x="3643086" y="1353457"/>
                      </a:cubicBezTo>
                      <a:cubicBezTo>
                        <a:pt x="3638499" y="1350590"/>
                        <a:pt x="3633073" y="1349200"/>
                        <a:pt x="3628572" y="1346200"/>
                      </a:cubicBezTo>
                      <a:cubicBezTo>
                        <a:pt x="3625725" y="1344302"/>
                        <a:pt x="3624248" y="1340703"/>
                        <a:pt x="3621314" y="1338943"/>
                      </a:cubicBezTo>
                      <a:cubicBezTo>
                        <a:pt x="3618034" y="1336975"/>
                        <a:pt x="3613772" y="1337171"/>
                        <a:pt x="3610429" y="1335314"/>
                      </a:cubicBezTo>
                      <a:cubicBezTo>
                        <a:pt x="3602805" y="1331078"/>
                        <a:pt x="3588657" y="1320800"/>
                        <a:pt x="3588657" y="1320800"/>
                      </a:cubicBezTo>
                      <a:cubicBezTo>
                        <a:pt x="3586267" y="1313629"/>
                        <a:pt x="3584167" y="1304144"/>
                        <a:pt x="3577772" y="1299028"/>
                      </a:cubicBezTo>
                      <a:cubicBezTo>
                        <a:pt x="3574785" y="1296639"/>
                        <a:pt x="3570515" y="1296609"/>
                        <a:pt x="3566886" y="1295400"/>
                      </a:cubicBezTo>
                      <a:cubicBezTo>
                        <a:pt x="3560703" y="1291278"/>
                        <a:pt x="3545989" y="1281760"/>
                        <a:pt x="3541486" y="1277257"/>
                      </a:cubicBezTo>
                      <a:cubicBezTo>
                        <a:pt x="3524357" y="1260127"/>
                        <a:pt x="3542405" y="1273193"/>
                        <a:pt x="3530600" y="1255486"/>
                      </a:cubicBezTo>
                      <a:cubicBezTo>
                        <a:pt x="3524836" y="1246841"/>
                        <a:pt x="3518749" y="1242537"/>
                        <a:pt x="3508829" y="1240971"/>
                      </a:cubicBezTo>
                      <a:cubicBezTo>
                        <a:pt x="3489565" y="1237929"/>
                        <a:pt x="3470124" y="1236133"/>
                        <a:pt x="3450772" y="1233714"/>
                      </a:cubicBezTo>
                      <a:cubicBezTo>
                        <a:pt x="3447143" y="1231295"/>
                        <a:pt x="3443787" y="1228407"/>
                        <a:pt x="3439886" y="1226457"/>
                      </a:cubicBezTo>
                      <a:cubicBezTo>
                        <a:pt x="3436465" y="1224746"/>
                        <a:pt x="3432183" y="1224950"/>
                        <a:pt x="3429000" y="1222828"/>
                      </a:cubicBezTo>
                      <a:cubicBezTo>
                        <a:pt x="3410802" y="1210697"/>
                        <a:pt x="3426379" y="1211520"/>
                        <a:pt x="3403600" y="1204686"/>
                      </a:cubicBezTo>
                      <a:cubicBezTo>
                        <a:pt x="3396553" y="1202572"/>
                        <a:pt x="3389011" y="1202653"/>
                        <a:pt x="3381829" y="1201057"/>
                      </a:cubicBezTo>
                      <a:cubicBezTo>
                        <a:pt x="3378095" y="1200227"/>
                        <a:pt x="3374677" y="1198258"/>
                        <a:pt x="3370943" y="1197428"/>
                      </a:cubicBezTo>
                      <a:cubicBezTo>
                        <a:pt x="3363761" y="1195832"/>
                        <a:pt x="3356429" y="1195009"/>
                        <a:pt x="3349172" y="1193800"/>
                      </a:cubicBezTo>
                      <a:cubicBezTo>
                        <a:pt x="3331638" y="1176268"/>
                        <a:pt x="3353928" y="1197607"/>
                        <a:pt x="3331029" y="1179286"/>
                      </a:cubicBezTo>
                      <a:cubicBezTo>
                        <a:pt x="3328358" y="1177149"/>
                        <a:pt x="3326191" y="1174447"/>
                        <a:pt x="3323772" y="1172028"/>
                      </a:cubicBezTo>
                      <a:cubicBezTo>
                        <a:pt x="3309258" y="1173238"/>
                        <a:pt x="3294794" y="1175657"/>
                        <a:pt x="3280229" y="1175657"/>
                      </a:cubicBezTo>
                      <a:cubicBezTo>
                        <a:pt x="3271676" y="1175657"/>
                        <a:pt x="3263382" y="1172028"/>
                        <a:pt x="3254829" y="1172028"/>
                      </a:cubicBezTo>
                      <a:cubicBezTo>
                        <a:pt x="3241469" y="1172028"/>
                        <a:pt x="3228219" y="1174447"/>
                        <a:pt x="3214914" y="1175657"/>
                      </a:cubicBezTo>
                      <a:cubicBezTo>
                        <a:pt x="3208867" y="1176867"/>
                        <a:pt x="3202440" y="1176857"/>
                        <a:pt x="3196772" y="1179286"/>
                      </a:cubicBezTo>
                      <a:cubicBezTo>
                        <a:pt x="3193627" y="1180634"/>
                        <a:pt x="3192574" y="1185013"/>
                        <a:pt x="3189514" y="1186543"/>
                      </a:cubicBezTo>
                      <a:cubicBezTo>
                        <a:pt x="3182672" y="1189964"/>
                        <a:pt x="3174108" y="1189557"/>
                        <a:pt x="3167743" y="1193800"/>
                      </a:cubicBezTo>
                      <a:cubicBezTo>
                        <a:pt x="3153675" y="1203178"/>
                        <a:pt x="3160994" y="1199678"/>
                        <a:pt x="3145972" y="1204686"/>
                      </a:cubicBezTo>
                      <a:cubicBezTo>
                        <a:pt x="3143553" y="1208314"/>
                        <a:pt x="3142119" y="1212847"/>
                        <a:pt x="3138714" y="1215571"/>
                      </a:cubicBezTo>
                      <a:cubicBezTo>
                        <a:pt x="3123111" y="1228053"/>
                        <a:pt x="3130613" y="1207496"/>
                        <a:pt x="3120572" y="1230086"/>
                      </a:cubicBezTo>
                      <a:cubicBezTo>
                        <a:pt x="3116706" y="1238785"/>
                        <a:pt x="3113127" y="1257886"/>
                        <a:pt x="3106057" y="1266371"/>
                      </a:cubicBezTo>
                      <a:cubicBezTo>
                        <a:pt x="3103265" y="1269721"/>
                        <a:pt x="3098577" y="1270904"/>
                        <a:pt x="3095172" y="1273628"/>
                      </a:cubicBezTo>
                      <a:cubicBezTo>
                        <a:pt x="3080941" y="1285013"/>
                        <a:pt x="3095931" y="1278214"/>
                        <a:pt x="3077029" y="1284514"/>
                      </a:cubicBezTo>
                      <a:cubicBezTo>
                        <a:pt x="3061305" y="1283305"/>
                        <a:pt x="3045434" y="1283346"/>
                        <a:pt x="3029857" y="1280886"/>
                      </a:cubicBezTo>
                      <a:cubicBezTo>
                        <a:pt x="3022301" y="1279693"/>
                        <a:pt x="3008086" y="1273628"/>
                        <a:pt x="3008086" y="1273628"/>
                      </a:cubicBezTo>
                      <a:cubicBezTo>
                        <a:pt x="2992362" y="1274838"/>
                        <a:pt x="2976491" y="1274797"/>
                        <a:pt x="2960914" y="1277257"/>
                      </a:cubicBezTo>
                      <a:cubicBezTo>
                        <a:pt x="2953358" y="1278450"/>
                        <a:pt x="2939143" y="1284514"/>
                        <a:pt x="2939143" y="1284514"/>
                      </a:cubicBezTo>
                      <a:cubicBezTo>
                        <a:pt x="2922210" y="1309915"/>
                        <a:pt x="2931886" y="1301448"/>
                        <a:pt x="2913743" y="1313543"/>
                      </a:cubicBezTo>
                      <a:cubicBezTo>
                        <a:pt x="2909847" y="1312764"/>
                        <a:pt x="2890290" y="1309631"/>
                        <a:pt x="2884714" y="1306286"/>
                      </a:cubicBezTo>
                      <a:cubicBezTo>
                        <a:pt x="2881780" y="1304526"/>
                        <a:pt x="2880128" y="1301165"/>
                        <a:pt x="2877457" y="1299028"/>
                      </a:cubicBezTo>
                      <a:cubicBezTo>
                        <a:pt x="2854558" y="1280707"/>
                        <a:pt x="2876848" y="1302046"/>
                        <a:pt x="2859314" y="1284514"/>
                      </a:cubicBezTo>
                      <a:cubicBezTo>
                        <a:pt x="2825447" y="1285724"/>
                        <a:pt x="2791471" y="1285164"/>
                        <a:pt x="2757714" y="1288143"/>
                      </a:cubicBezTo>
                      <a:cubicBezTo>
                        <a:pt x="2750094" y="1288815"/>
                        <a:pt x="2743200" y="1292981"/>
                        <a:pt x="2735943" y="1295400"/>
                      </a:cubicBezTo>
                      <a:lnTo>
                        <a:pt x="2725057" y="1299028"/>
                      </a:lnTo>
                      <a:cubicBezTo>
                        <a:pt x="2700745" y="1323340"/>
                        <a:pt x="2711660" y="1310053"/>
                        <a:pt x="2692400" y="1338943"/>
                      </a:cubicBezTo>
                      <a:cubicBezTo>
                        <a:pt x="2689981" y="1342571"/>
                        <a:pt x="2686763" y="1345779"/>
                        <a:pt x="2685143" y="1349828"/>
                      </a:cubicBezTo>
                      <a:cubicBezTo>
                        <a:pt x="2681679" y="1358489"/>
                        <a:pt x="2677875" y="1371611"/>
                        <a:pt x="2670629" y="1378857"/>
                      </a:cubicBezTo>
                      <a:cubicBezTo>
                        <a:pt x="2667545" y="1381941"/>
                        <a:pt x="2663093" y="1383322"/>
                        <a:pt x="2659743" y="1386114"/>
                      </a:cubicBezTo>
                      <a:cubicBezTo>
                        <a:pt x="2655801" y="1389399"/>
                        <a:pt x="2653313" y="1394454"/>
                        <a:pt x="2648857" y="1397000"/>
                      </a:cubicBezTo>
                      <a:cubicBezTo>
                        <a:pt x="2644527" y="1399474"/>
                        <a:pt x="2639181" y="1399419"/>
                        <a:pt x="2634343" y="1400628"/>
                      </a:cubicBezTo>
                      <a:cubicBezTo>
                        <a:pt x="2603152" y="1421424"/>
                        <a:pt x="2642610" y="1396496"/>
                        <a:pt x="2612572" y="1411514"/>
                      </a:cubicBezTo>
                      <a:cubicBezTo>
                        <a:pt x="2608671" y="1413464"/>
                        <a:pt x="2605472" y="1416607"/>
                        <a:pt x="2601686" y="1418771"/>
                      </a:cubicBezTo>
                      <a:cubicBezTo>
                        <a:pt x="2596990" y="1421455"/>
                        <a:pt x="2592010" y="1423609"/>
                        <a:pt x="2587172" y="1426028"/>
                      </a:cubicBezTo>
                      <a:cubicBezTo>
                        <a:pt x="2582334" y="1433285"/>
                        <a:pt x="2580932" y="1445042"/>
                        <a:pt x="2572657" y="1447800"/>
                      </a:cubicBezTo>
                      <a:cubicBezTo>
                        <a:pt x="2561879" y="1451393"/>
                        <a:pt x="2548625" y="1453689"/>
                        <a:pt x="2540000" y="1462314"/>
                      </a:cubicBezTo>
                      <a:cubicBezTo>
                        <a:pt x="2535724" y="1466590"/>
                        <a:pt x="2533390" y="1472552"/>
                        <a:pt x="2529114" y="1476828"/>
                      </a:cubicBezTo>
                      <a:cubicBezTo>
                        <a:pt x="2523216" y="1482727"/>
                        <a:pt x="2510361" y="1487545"/>
                        <a:pt x="2503714" y="1491343"/>
                      </a:cubicBezTo>
                      <a:cubicBezTo>
                        <a:pt x="2491928" y="1498078"/>
                        <a:pt x="2491948" y="1499481"/>
                        <a:pt x="2481943" y="1509486"/>
                      </a:cubicBezTo>
                      <a:cubicBezTo>
                        <a:pt x="2473307" y="1535394"/>
                        <a:pt x="2470443" y="1524892"/>
                        <a:pt x="2481943" y="1542143"/>
                      </a:cubicBezTo>
                      <a:cubicBezTo>
                        <a:pt x="2480733" y="1551819"/>
                        <a:pt x="2482274" y="1562260"/>
                        <a:pt x="2478314" y="1571171"/>
                      </a:cubicBezTo>
                      <a:cubicBezTo>
                        <a:pt x="2476761" y="1574666"/>
                        <a:pt x="2471254" y="1574800"/>
                        <a:pt x="2467429" y="1574800"/>
                      </a:cubicBezTo>
                      <a:cubicBezTo>
                        <a:pt x="2463604" y="1574800"/>
                        <a:pt x="2460221" y="1572222"/>
                        <a:pt x="2456543" y="1571171"/>
                      </a:cubicBezTo>
                      <a:cubicBezTo>
                        <a:pt x="2451748" y="1569801"/>
                        <a:pt x="2446867" y="1568752"/>
                        <a:pt x="2442029" y="1567543"/>
                      </a:cubicBezTo>
                      <a:cubicBezTo>
                        <a:pt x="2439610" y="1563914"/>
                        <a:pt x="2437856" y="1559741"/>
                        <a:pt x="2434772" y="1556657"/>
                      </a:cubicBezTo>
                      <a:cubicBezTo>
                        <a:pt x="2431688" y="1553573"/>
                        <a:pt x="2426678" y="1552750"/>
                        <a:pt x="2423886" y="1549400"/>
                      </a:cubicBezTo>
                      <a:cubicBezTo>
                        <a:pt x="2420423" y="1545245"/>
                        <a:pt x="2419048" y="1539724"/>
                        <a:pt x="2416629" y="1534886"/>
                      </a:cubicBezTo>
                      <a:cubicBezTo>
                        <a:pt x="2417838" y="1522791"/>
                        <a:pt x="2417524" y="1510444"/>
                        <a:pt x="2420257" y="1498600"/>
                      </a:cubicBezTo>
                      <a:cubicBezTo>
                        <a:pt x="2421238" y="1494351"/>
                        <a:pt x="2424790" y="1491119"/>
                        <a:pt x="2427514" y="1487714"/>
                      </a:cubicBezTo>
                      <a:cubicBezTo>
                        <a:pt x="2432228" y="1481821"/>
                        <a:pt x="2444091" y="1472539"/>
                        <a:pt x="2449286" y="1469571"/>
                      </a:cubicBezTo>
                      <a:cubicBezTo>
                        <a:pt x="2452607" y="1467673"/>
                        <a:pt x="2456543" y="1467152"/>
                        <a:pt x="2460172" y="1465943"/>
                      </a:cubicBezTo>
                      <a:cubicBezTo>
                        <a:pt x="2484516" y="1449713"/>
                        <a:pt x="2460664" y="1468832"/>
                        <a:pt x="2474686" y="1447800"/>
                      </a:cubicBezTo>
                      <a:cubicBezTo>
                        <a:pt x="2479626" y="1440390"/>
                        <a:pt x="2498802" y="1426610"/>
                        <a:pt x="2503714" y="1422400"/>
                      </a:cubicBezTo>
                      <a:cubicBezTo>
                        <a:pt x="2506312" y="1420174"/>
                        <a:pt x="2508919" y="1417880"/>
                        <a:pt x="2510972" y="1415143"/>
                      </a:cubicBezTo>
                      <a:cubicBezTo>
                        <a:pt x="2516205" y="1408165"/>
                        <a:pt x="2525486" y="1393371"/>
                        <a:pt x="2525486" y="1393371"/>
                      </a:cubicBezTo>
                      <a:cubicBezTo>
                        <a:pt x="2524276" y="1378857"/>
                        <a:pt x="2533602" y="1358441"/>
                        <a:pt x="2521857" y="1349828"/>
                      </a:cubicBezTo>
                      <a:cubicBezTo>
                        <a:pt x="2476548" y="1316602"/>
                        <a:pt x="2473183" y="1358586"/>
                        <a:pt x="2456543" y="1375228"/>
                      </a:cubicBezTo>
                      <a:lnTo>
                        <a:pt x="2449286" y="1382486"/>
                      </a:lnTo>
                      <a:cubicBezTo>
                        <a:pt x="2440819" y="1381276"/>
                        <a:pt x="2431869" y="1381927"/>
                        <a:pt x="2423886" y="1378857"/>
                      </a:cubicBezTo>
                      <a:cubicBezTo>
                        <a:pt x="2415745" y="1375726"/>
                        <a:pt x="2402114" y="1364343"/>
                        <a:pt x="2402114" y="1364343"/>
                      </a:cubicBezTo>
                      <a:cubicBezTo>
                        <a:pt x="2396067" y="1365552"/>
                        <a:pt x="2389640" y="1365542"/>
                        <a:pt x="2383972" y="1367971"/>
                      </a:cubicBezTo>
                      <a:cubicBezTo>
                        <a:pt x="2367201" y="1375158"/>
                        <a:pt x="2373649" y="1415957"/>
                        <a:pt x="2373086" y="1418771"/>
                      </a:cubicBezTo>
                      <a:cubicBezTo>
                        <a:pt x="2372231" y="1423047"/>
                        <a:pt x="2368621" y="1426307"/>
                        <a:pt x="2365829" y="1429657"/>
                      </a:cubicBezTo>
                      <a:cubicBezTo>
                        <a:pt x="2357098" y="1440134"/>
                        <a:pt x="2354761" y="1440664"/>
                        <a:pt x="2344057" y="1447800"/>
                      </a:cubicBezTo>
                      <a:cubicBezTo>
                        <a:pt x="2333942" y="1462973"/>
                        <a:pt x="2331447" y="1469798"/>
                        <a:pt x="2318657" y="1480457"/>
                      </a:cubicBezTo>
                      <a:cubicBezTo>
                        <a:pt x="2315307" y="1483249"/>
                        <a:pt x="2311780" y="1485996"/>
                        <a:pt x="2307772" y="1487714"/>
                      </a:cubicBezTo>
                      <a:cubicBezTo>
                        <a:pt x="2303188" y="1489679"/>
                        <a:pt x="2298206" y="1490724"/>
                        <a:pt x="2293257" y="1491343"/>
                      </a:cubicBezTo>
                      <a:cubicBezTo>
                        <a:pt x="2278805" y="1493149"/>
                        <a:pt x="2264228" y="1493762"/>
                        <a:pt x="2249714" y="1494971"/>
                      </a:cubicBezTo>
                      <a:cubicBezTo>
                        <a:pt x="2244876" y="1493762"/>
                        <a:pt x="2239094" y="1494458"/>
                        <a:pt x="2235200" y="1491343"/>
                      </a:cubicBezTo>
                      <a:cubicBezTo>
                        <a:pt x="2232213" y="1488954"/>
                        <a:pt x="2231572" y="1484282"/>
                        <a:pt x="2231572" y="1480457"/>
                      </a:cubicBezTo>
                      <a:cubicBezTo>
                        <a:pt x="2231572" y="1419512"/>
                        <a:pt x="2230710" y="1447188"/>
                        <a:pt x="2238829" y="1418771"/>
                      </a:cubicBezTo>
                      <a:cubicBezTo>
                        <a:pt x="2240199" y="1413976"/>
                        <a:pt x="2239691" y="1408406"/>
                        <a:pt x="2242457" y="1404257"/>
                      </a:cubicBezTo>
                      <a:cubicBezTo>
                        <a:pt x="2244876" y="1400628"/>
                        <a:pt x="2250259" y="1400084"/>
                        <a:pt x="2253343" y="1397000"/>
                      </a:cubicBezTo>
                      <a:cubicBezTo>
                        <a:pt x="2257846" y="1392497"/>
                        <a:pt x="2267364" y="1377783"/>
                        <a:pt x="2271486" y="1371600"/>
                      </a:cubicBezTo>
                      <a:cubicBezTo>
                        <a:pt x="2269644" y="1356868"/>
                        <a:pt x="2274085" y="1335834"/>
                        <a:pt x="2253343" y="1331686"/>
                      </a:cubicBezTo>
                      <a:cubicBezTo>
                        <a:pt x="2246129" y="1330243"/>
                        <a:pt x="2238829" y="1334105"/>
                        <a:pt x="2231572" y="1335314"/>
                      </a:cubicBezTo>
                      <a:cubicBezTo>
                        <a:pt x="2229153" y="1337733"/>
                        <a:pt x="2226367" y="1339834"/>
                        <a:pt x="2224314" y="1342571"/>
                      </a:cubicBezTo>
                      <a:cubicBezTo>
                        <a:pt x="2219081" y="1349549"/>
                        <a:pt x="2209800" y="1364343"/>
                        <a:pt x="2209800" y="1364343"/>
                      </a:cubicBezTo>
                      <a:cubicBezTo>
                        <a:pt x="2196570" y="1404036"/>
                        <a:pt x="2217670" y="1343913"/>
                        <a:pt x="2198914" y="1386114"/>
                      </a:cubicBezTo>
                      <a:cubicBezTo>
                        <a:pt x="2198911" y="1386121"/>
                        <a:pt x="2189845" y="1413324"/>
                        <a:pt x="2188029" y="1418771"/>
                      </a:cubicBezTo>
                      <a:cubicBezTo>
                        <a:pt x="2186819" y="1422400"/>
                        <a:pt x="2187583" y="1427535"/>
                        <a:pt x="2184400" y="1429657"/>
                      </a:cubicBezTo>
                      <a:lnTo>
                        <a:pt x="2173514" y="1436914"/>
                      </a:lnTo>
                      <a:lnTo>
                        <a:pt x="2162629" y="1469571"/>
                      </a:lnTo>
                      <a:cubicBezTo>
                        <a:pt x="2161419" y="1473200"/>
                        <a:pt x="2161122" y="1477274"/>
                        <a:pt x="2159000" y="1480457"/>
                      </a:cubicBezTo>
                      <a:cubicBezTo>
                        <a:pt x="2141319" y="1506979"/>
                        <a:pt x="2162901" y="1473631"/>
                        <a:pt x="2144486" y="1505857"/>
                      </a:cubicBezTo>
                      <a:cubicBezTo>
                        <a:pt x="2142322" y="1509643"/>
                        <a:pt x="2139179" y="1512842"/>
                        <a:pt x="2137229" y="1516743"/>
                      </a:cubicBezTo>
                      <a:cubicBezTo>
                        <a:pt x="2135518" y="1520164"/>
                        <a:pt x="2135948" y="1524609"/>
                        <a:pt x="2133600" y="1527628"/>
                      </a:cubicBezTo>
                      <a:cubicBezTo>
                        <a:pt x="2126523" y="1536727"/>
                        <a:pt x="2102640" y="1559719"/>
                        <a:pt x="2090057" y="1563914"/>
                      </a:cubicBezTo>
                      <a:lnTo>
                        <a:pt x="2079172" y="1567543"/>
                      </a:lnTo>
                      <a:cubicBezTo>
                        <a:pt x="2076753" y="1571171"/>
                        <a:pt x="2074638" y="1575023"/>
                        <a:pt x="2071914" y="1578428"/>
                      </a:cubicBezTo>
                      <a:cubicBezTo>
                        <a:pt x="2069777" y="1581099"/>
                        <a:pt x="2065640" y="1582409"/>
                        <a:pt x="2064657" y="1585686"/>
                      </a:cubicBezTo>
                      <a:cubicBezTo>
                        <a:pt x="2064110" y="1587511"/>
                        <a:pt x="2062718" y="1617623"/>
                        <a:pt x="2057400" y="1625600"/>
                      </a:cubicBezTo>
                      <a:cubicBezTo>
                        <a:pt x="2054553" y="1629870"/>
                        <a:pt x="2049497" y="1632310"/>
                        <a:pt x="2046514" y="1636486"/>
                      </a:cubicBezTo>
                      <a:cubicBezTo>
                        <a:pt x="2043370" y="1640888"/>
                        <a:pt x="2041941" y="1646304"/>
                        <a:pt x="2039257" y="1651000"/>
                      </a:cubicBezTo>
                      <a:cubicBezTo>
                        <a:pt x="2018742" y="1686901"/>
                        <a:pt x="2046673" y="1632541"/>
                        <a:pt x="2024743" y="1676400"/>
                      </a:cubicBezTo>
                      <a:cubicBezTo>
                        <a:pt x="2022796" y="1686136"/>
                        <a:pt x="2019118" y="1708422"/>
                        <a:pt x="2013857" y="1716314"/>
                      </a:cubicBezTo>
                      <a:cubicBezTo>
                        <a:pt x="2007312" y="1726132"/>
                        <a:pt x="2003946" y="1730206"/>
                        <a:pt x="1999343" y="1741714"/>
                      </a:cubicBezTo>
                      <a:cubicBezTo>
                        <a:pt x="1986389" y="1774100"/>
                        <a:pt x="1998791" y="1753429"/>
                        <a:pt x="1984829" y="1774371"/>
                      </a:cubicBezTo>
                      <a:cubicBezTo>
                        <a:pt x="1977276" y="1804580"/>
                        <a:pt x="1986473" y="1774713"/>
                        <a:pt x="1973943" y="1799771"/>
                      </a:cubicBezTo>
                      <a:cubicBezTo>
                        <a:pt x="1958917" y="1829822"/>
                        <a:pt x="1983857" y="1790341"/>
                        <a:pt x="1963057" y="1821543"/>
                      </a:cubicBezTo>
                      <a:cubicBezTo>
                        <a:pt x="1959832" y="1831218"/>
                        <a:pt x="1958150" y="1837977"/>
                        <a:pt x="1952172" y="1846943"/>
                      </a:cubicBezTo>
                      <a:cubicBezTo>
                        <a:pt x="1950274" y="1849790"/>
                        <a:pt x="1947051" y="1851529"/>
                        <a:pt x="1944914" y="1854200"/>
                      </a:cubicBezTo>
                      <a:cubicBezTo>
                        <a:pt x="1942190" y="1857605"/>
                        <a:pt x="1940741" y="1862002"/>
                        <a:pt x="1937657" y="1865086"/>
                      </a:cubicBezTo>
                      <a:cubicBezTo>
                        <a:pt x="1934574" y="1868170"/>
                        <a:pt x="1930054" y="1869471"/>
                        <a:pt x="1926772" y="1872343"/>
                      </a:cubicBezTo>
                      <a:cubicBezTo>
                        <a:pt x="1920335" y="1877975"/>
                        <a:pt x="1915745" y="1885742"/>
                        <a:pt x="1908629" y="1890486"/>
                      </a:cubicBezTo>
                      <a:cubicBezTo>
                        <a:pt x="1893450" y="1900605"/>
                        <a:pt x="1886634" y="1903092"/>
                        <a:pt x="1875972" y="1915886"/>
                      </a:cubicBezTo>
                      <a:cubicBezTo>
                        <a:pt x="1873180" y="1919236"/>
                        <a:pt x="1871133" y="1923143"/>
                        <a:pt x="1868714" y="1926771"/>
                      </a:cubicBezTo>
                      <a:cubicBezTo>
                        <a:pt x="1856714" y="1962778"/>
                        <a:pt x="1876846" y="1907780"/>
                        <a:pt x="1854200" y="1948543"/>
                      </a:cubicBezTo>
                      <a:cubicBezTo>
                        <a:pt x="1832000" y="1988503"/>
                        <a:pt x="1861288" y="1955969"/>
                        <a:pt x="1836057" y="1981200"/>
                      </a:cubicBezTo>
                      <a:cubicBezTo>
                        <a:pt x="1834893" y="1985855"/>
                        <a:pt x="1831404" y="2001391"/>
                        <a:pt x="1828800" y="2006600"/>
                      </a:cubicBezTo>
                      <a:cubicBezTo>
                        <a:pt x="1820872" y="2022456"/>
                        <a:pt x="1821543" y="2012026"/>
                        <a:pt x="1821543" y="2021114"/>
                      </a:cubicBezTo>
                      <a:lnTo>
                        <a:pt x="1788886" y="2010228"/>
                      </a:lnTo>
                      <a:cubicBezTo>
                        <a:pt x="1784048" y="2000552"/>
                        <a:pt x="1778634" y="1991143"/>
                        <a:pt x="1774372" y="1981200"/>
                      </a:cubicBezTo>
                      <a:cubicBezTo>
                        <a:pt x="1771358" y="1974169"/>
                        <a:pt x="1768969" y="1966850"/>
                        <a:pt x="1767114" y="1959428"/>
                      </a:cubicBezTo>
                      <a:cubicBezTo>
                        <a:pt x="1765905" y="1954590"/>
                        <a:pt x="1766252" y="1949063"/>
                        <a:pt x="1763486" y="1944914"/>
                      </a:cubicBezTo>
                      <a:cubicBezTo>
                        <a:pt x="1761067" y="1941285"/>
                        <a:pt x="1756229" y="1940076"/>
                        <a:pt x="1752600" y="1937657"/>
                      </a:cubicBezTo>
                      <a:cubicBezTo>
                        <a:pt x="1750181" y="1934028"/>
                        <a:pt x="1745738" y="1931114"/>
                        <a:pt x="1745343" y="1926771"/>
                      </a:cubicBezTo>
                      <a:cubicBezTo>
                        <a:pt x="1744830" y="1921122"/>
                        <a:pt x="1749042" y="1892716"/>
                        <a:pt x="1752600" y="1883228"/>
                      </a:cubicBezTo>
                      <a:cubicBezTo>
                        <a:pt x="1754499" y="1878163"/>
                        <a:pt x="1757958" y="1873779"/>
                        <a:pt x="1759857" y="1868714"/>
                      </a:cubicBezTo>
                      <a:cubicBezTo>
                        <a:pt x="1761608" y="1864045"/>
                        <a:pt x="1760720" y="1858349"/>
                        <a:pt x="1763486" y="1854200"/>
                      </a:cubicBezTo>
                      <a:cubicBezTo>
                        <a:pt x="1765905" y="1850571"/>
                        <a:pt x="1770743" y="1849362"/>
                        <a:pt x="1774372" y="1846943"/>
                      </a:cubicBezTo>
                      <a:cubicBezTo>
                        <a:pt x="1775581" y="1843314"/>
                        <a:pt x="1775878" y="1839240"/>
                        <a:pt x="1778000" y="1836057"/>
                      </a:cubicBezTo>
                      <a:cubicBezTo>
                        <a:pt x="1796121" y="1808875"/>
                        <a:pt x="1783887" y="1840169"/>
                        <a:pt x="1792514" y="1814286"/>
                      </a:cubicBezTo>
                      <a:cubicBezTo>
                        <a:pt x="1790095" y="1797353"/>
                        <a:pt x="1793367" y="1778547"/>
                        <a:pt x="1785257" y="1763486"/>
                      </a:cubicBezTo>
                      <a:cubicBezTo>
                        <a:pt x="1782333" y="1758056"/>
                        <a:pt x="1771982" y="1763328"/>
                        <a:pt x="1767114" y="1767114"/>
                      </a:cubicBezTo>
                      <a:cubicBezTo>
                        <a:pt x="1760229" y="1772469"/>
                        <a:pt x="1759857" y="1784048"/>
                        <a:pt x="1752600" y="1788886"/>
                      </a:cubicBezTo>
                      <a:cubicBezTo>
                        <a:pt x="1743176" y="1795168"/>
                        <a:pt x="1736198" y="1799529"/>
                        <a:pt x="1727200" y="1807028"/>
                      </a:cubicBezTo>
                      <a:cubicBezTo>
                        <a:pt x="1724572" y="1809218"/>
                        <a:pt x="1723058" y="1812870"/>
                        <a:pt x="1719943" y="1814286"/>
                      </a:cubicBezTo>
                      <a:cubicBezTo>
                        <a:pt x="1709497" y="1819034"/>
                        <a:pt x="1687286" y="1825171"/>
                        <a:pt x="1687286" y="1825171"/>
                      </a:cubicBezTo>
                      <a:cubicBezTo>
                        <a:pt x="1678819" y="1823962"/>
                        <a:pt x="1669101" y="1826135"/>
                        <a:pt x="1661886" y="1821543"/>
                      </a:cubicBezTo>
                      <a:cubicBezTo>
                        <a:pt x="1654528" y="1816860"/>
                        <a:pt x="1647372" y="1799771"/>
                        <a:pt x="1647372" y="1799771"/>
                      </a:cubicBezTo>
                      <a:cubicBezTo>
                        <a:pt x="1648581" y="1793723"/>
                        <a:pt x="1648835" y="1787403"/>
                        <a:pt x="1651000" y="1781628"/>
                      </a:cubicBezTo>
                      <a:cubicBezTo>
                        <a:pt x="1654030" y="1773546"/>
                        <a:pt x="1663497" y="1765503"/>
                        <a:pt x="1669143" y="1759857"/>
                      </a:cubicBezTo>
                      <a:cubicBezTo>
                        <a:pt x="1670353" y="1756228"/>
                        <a:pt x="1672022" y="1752722"/>
                        <a:pt x="1672772" y="1748971"/>
                      </a:cubicBezTo>
                      <a:cubicBezTo>
                        <a:pt x="1674449" y="1740584"/>
                        <a:pt x="1672575" y="1731221"/>
                        <a:pt x="1676400" y="1723571"/>
                      </a:cubicBezTo>
                      <a:cubicBezTo>
                        <a:pt x="1679104" y="1718162"/>
                        <a:pt x="1686268" y="1716557"/>
                        <a:pt x="1690914" y="1712686"/>
                      </a:cubicBezTo>
                      <a:cubicBezTo>
                        <a:pt x="1698670" y="1706223"/>
                        <a:pt x="1699570" y="1703331"/>
                        <a:pt x="1705429" y="1694543"/>
                      </a:cubicBezTo>
                      <a:cubicBezTo>
                        <a:pt x="1704219" y="1680029"/>
                        <a:pt x="1704484" y="1665315"/>
                        <a:pt x="1701800" y="1651000"/>
                      </a:cubicBezTo>
                      <a:cubicBezTo>
                        <a:pt x="1700803" y="1645684"/>
                        <a:pt x="1696674" y="1641458"/>
                        <a:pt x="1694543" y="1636486"/>
                      </a:cubicBezTo>
                      <a:cubicBezTo>
                        <a:pt x="1693036" y="1632970"/>
                        <a:pt x="1692124" y="1629229"/>
                        <a:pt x="1690914" y="1625600"/>
                      </a:cubicBezTo>
                      <a:cubicBezTo>
                        <a:pt x="1692124" y="1617133"/>
                        <a:pt x="1691069" y="1608015"/>
                        <a:pt x="1694543" y="1600200"/>
                      </a:cubicBezTo>
                      <a:cubicBezTo>
                        <a:pt x="1696314" y="1596215"/>
                        <a:pt x="1704766" y="1597253"/>
                        <a:pt x="1705429" y="1592943"/>
                      </a:cubicBezTo>
                      <a:cubicBezTo>
                        <a:pt x="1711230" y="1555235"/>
                        <a:pt x="1709709" y="1558300"/>
                        <a:pt x="1690914" y="1545771"/>
                      </a:cubicBezTo>
                      <a:cubicBezTo>
                        <a:pt x="1689705" y="1542143"/>
                        <a:pt x="1687760" y="1538681"/>
                        <a:pt x="1687286" y="1534886"/>
                      </a:cubicBezTo>
                      <a:cubicBezTo>
                        <a:pt x="1684627" y="1513612"/>
                        <a:pt x="1692044" y="1492472"/>
                        <a:pt x="1676400" y="1476828"/>
                      </a:cubicBezTo>
                      <a:cubicBezTo>
                        <a:pt x="1673316" y="1473744"/>
                        <a:pt x="1669522" y="1471289"/>
                        <a:pt x="1665514" y="1469571"/>
                      </a:cubicBezTo>
                      <a:cubicBezTo>
                        <a:pt x="1660930" y="1467607"/>
                        <a:pt x="1655838" y="1467152"/>
                        <a:pt x="1651000" y="1465943"/>
                      </a:cubicBezTo>
                      <a:cubicBezTo>
                        <a:pt x="1647371" y="1463524"/>
                        <a:pt x="1644099" y="1460457"/>
                        <a:pt x="1640114" y="1458686"/>
                      </a:cubicBezTo>
                      <a:cubicBezTo>
                        <a:pt x="1626373" y="1452579"/>
                        <a:pt x="1614653" y="1450428"/>
                        <a:pt x="1600200" y="1447800"/>
                      </a:cubicBezTo>
                      <a:cubicBezTo>
                        <a:pt x="1559777" y="1440451"/>
                        <a:pt x="1568527" y="1443676"/>
                        <a:pt x="1505857" y="1440543"/>
                      </a:cubicBezTo>
                      <a:cubicBezTo>
                        <a:pt x="1504648" y="1433286"/>
                        <a:pt x="1504555" y="1425751"/>
                        <a:pt x="1502229" y="1418771"/>
                      </a:cubicBezTo>
                      <a:cubicBezTo>
                        <a:pt x="1500850" y="1414634"/>
                        <a:pt x="1495513" y="1412213"/>
                        <a:pt x="1494972" y="1407886"/>
                      </a:cubicBezTo>
                      <a:cubicBezTo>
                        <a:pt x="1494028" y="1400334"/>
                        <a:pt x="1500782" y="1381318"/>
                        <a:pt x="1505857" y="1375228"/>
                      </a:cubicBezTo>
                      <a:cubicBezTo>
                        <a:pt x="1508649" y="1371878"/>
                        <a:pt x="1513114" y="1370390"/>
                        <a:pt x="1516743" y="1367971"/>
                      </a:cubicBezTo>
                      <a:cubicBezTo>
                        <a:pt x="1515533" y="1355876"/>
                        <a:pt x="1516062" y="1343478"/>
                        <a:pt x="1513114" y="1331686"/>
                      </a:cubicBezTo>
                      <a:cubicBezTo>
                        <a:pt x="1511535" y="1325369"/>
                        <a:pt x="1499733" y="1321435"/>
                        <a:pt x="1494972" y="1320800"/>
                      </a:cubicBezTo>
                      <a:cubicBezTo>
                        <a:pt x="1480535" y="1318875"/>
                        <a:pt x="1465943" y="1318381"/>
                        <a:pt x="1451429" y="1317171"/>
                      </a:cubicBezTo>
                      <a:cubicBezTo>
                        <a:pt x="1447800" y="1315962"/>
                        <a:pt x="1443964" y="1315253"/>
                        <a:pt x="1440543" y="1313543"/>
                      </a:cubicBezTo>
                      <a:cubicBezTo>
                        <a:pt x="1424619" y="1305582"/>
                        <a:pt x="1434223" y="1305388"/>
                        <a:pt x="1415143" y="1299028"/>
                      </a:cubicBezTo>
                      <a:cubicBezTo>
                        <a:pt x="1409292" y="1297078"/>
                        <a:pt x="1403021" y="1296738"/>
                        <a:pt x="1397000" y="1295400"/>
                      </a:cubicBezTo>
                      <a:cubicBezTo>
                        <a:pt x="1392132" y="1294318"/>
                        <a:pt x="1387281" y="1293141"/>
                        <a:pt x="1382486" y="1291771"/>
                      </a:cubicBezTo>
                      <a:cubicBezTo>
                        <a:pt x="1378808" y="1290720"/>
                        <a:pt x="1375401" y="1288565"/>
                        <a:pt x="1371600" y="1288143"/>
                      </a:cubicBezTo>
                      <a:cubicBezTo>
                        <a:pt x="1353528" y="1286135"/>
                        <a:pt x="1335315" y="1285724"/>
                        <a:pt x="1317172" y="1284514"/>
                      </a:cubicBezTo>
                      <a:lnTo>
                        <a:pt x="1295400" y="1270000"/>
                      </a:lnTo>
                      <a:cubicBezTo>
                        <a:pt x="1286376" y="1263985"/>
                        <a:pt x="1280522" y="1259432"/>
                        <a:pt x="1270000" y="1255486"/>
                      </a:cubicBezTo>
                      <a:cubicBezTo>
                        <a:pt x="1258011" y="1250990"/>
                        <a:pt x="1236998" y="1249546"/>
                        <a:pt x="1226457" y="1248228"/>
                      </a:cubicBezTo>
                      <a:cubicBezTo>
                        <a:pt x="1208621" y="1236337"/>
                        <a:pt x="1211095" y="1234660"/>
                        <a:pt x="1179286" y="1244600"/>
                      </a:cubicBezTo>
                      <a:cubicBezTo>
                        <a:pt x="1170961" y="1247202"/>
                        <a:pt x="1157514" y="1259114"/>
                        <a:pt x="1157514" y="1259114"/>
                      </a:cubicBezTo>
                      <a:cubicBezTo>
                        <a:pt x="1147838" y="1257905"/>
                        <a:pt x="1137894" y="1258052"/>
                        <a:pt x="1128486" y="1255486"/>
                      </a:cubicBezTo>
                      <a:cubicBezTo>
                        <a:pt x="1116289" y="1252159"/>
                        <a:pt x="1117203" y="1243337"/>
                        <a:pt x="1106714" y="1237343"/>
                      </a:cubicBezTo>
                      <a:cubicBezTo>
                        <a:pt x="1102384" y="1234869"/>
                        <a:pt x="1097181" y="1233963"/>
                        <a:pt x="1092200" y="1233714"/>
                      </a:cubicBezTo>
                      <a:cubicBezTo>
                        <a:pt x="1072872" y="1232747"/>
                        <a:pt x="1053495" y="1233714"/>
                        <a:pt x="1034143" y="1233714"/>
                      </a:cubicBezTo>
                      <a:lnTo>
                        <a:pt x="849086" y="1132114"/>
                      </a:lnTo>
                      <a:lnTo>
                        <a:pt x="185057" y="968828"/>
                      </a:lnTo>
                      <a:cubicBezTo>
                        <a:pt x="183391" y="961332"/>
                        <a:pt x="179124" y="936840"/>
                        <a:pt x="174172" y="925286"/>
                      </a:cubicBezTo>
                      <a:cubicBezTo>
                        <a:pt x="172041" y="920314"/>
                        <a:pt x="169598" y="915468"/>
                        <a:pt x="166914" y="910771"/>
                      </a:cubicBezTo>
                      <a:cubicBezTo>
                        <a:pt x="164750" y="906985"/>
                        <a:pt x="162740" y="902970"/>
                        <a:pt x="159657" y="899886"/>
                      </a:cubicBezTo>
                      <a:cubicBezTo>
                        <a:pt x="144322" y="884550"/>
                        <a:pt x="142233" y="901323"/>
                        <a:pt x="127000" y="870857"/>
                      </a:cubicBezTo>
                      <a:cubicBezTo>
                        <a:pt x="120551" y="857959"/>
                        <a:pt x="119673" y="857912"/>
                        <a:pt x="116114" y="845457"/>
                      </a:cubicBezTo>
                      <a:cubicBezTo>
                        <a:pt x="114744" y="840662"/>
                        <a:pt x="115252" y="835092"/>
                        <a:pt x="112486" y="830943"/>
                      </a:cubicBezTo>
                      <a:cubicBezTo>
                        <a:pt x="110067" y="827314"/>
                        <a:pt x="105005" y="826410"/>
                        <a:pt x="101600" y="823686"/>
                      </a:cubicBezTo>
                      <a:cubicBezTo>
                        <a:pt x="92594" y="816481"/>
                        <a:pt x="95488" y="814327"/>
                        <a:pt x="83457" y="809171"/>
                      </a:cubicBezTo>
                      <a:cubicBezTo>
                        <a:pt x="74905" y="805506"/>
                        <a:pt x="49424" y="802754"/>
                        <a:pt x="43543" y="801914"/>
                      </a:cubicBezTo>
                      <a:cubicBezTo>
                        <a:pt x="39914" y="799495"/>
                        <a:pt x="36834" y="795910"/>
                        <a:pt x="32657" y="794657"/>
                      </a:cubicBezTo>
                      <a:cubicBezTo>
                        <a:pt x="-2591" y="784082"/>
                        <a:pt x="15889" y="799660"/>
                        <a:pt x="0" y="783771"/>
                      </a:cubicBezTo>
                      <a:lnTo>
                        <a:pt x="54429" y="747486"/>
                      </a:lnTo>
                      <a:cubicBezTo>
                        <a:pt x="65315" y="743857"/>
                        <a:pt x="76119" y="739975"/>
                        <a:pt x="87086" y="736600"/>
                      </a:cubicBezTo>
                      <a:cubicBezTo>
                        <a:pt x="91852" y="735133"/>
                        <a:pt x="97016" y="734935"/>
                        <a:pt x="101600" y="732971"/>
                      </a:cubicBezTo>
                      <a:cubicBezTo>
                        <a:pt x="105608" y="731253"/>
                        <a:pt x="108478" y="727432"/>
                        <a:pt x="112486" y="725714"/>
                      </a:cubicBezTo>
                      <a:cubicBezTo>
                        <a:pt x="121349" y="721916"/>
                        <a:pt x="145985" y="719526"/>
                        <a:pt x="152400" y="718457"/>
                      </a:cubicBezTo>
                      <a:cubicBezTo>
                        <a:pt x="158484" y="717443"/>
                        <a:pt x="164495" y="716038"/>
                        <a:pt x="170543" y="714828"/>
                      </a:cubicBezTo>
                      <a:cubicBezTo>
                        <a:pt x="193171" y="699743"/>
                        <a:pt x="167645" y="714609"/>
                        <a:pt x="203200" y="703943"/>
                      </a:cubicBezTo>
                      <a:cubicBezTo>
                        <a:pt x="208381" y="702389"/>
                        <a:pt x="212692" y="698695"/>
                        <a:pt x="217714" y="696686"/>
                      </a:cubicBezTo>
                      <a:cubicBezTo>
                        <a:pt x="224817" y="693845"/>
                        <a:pt x="239486" y="689428"/>
                        <a:pt x="239486" y="689428"/>
                      </a:cubicBezTo>
                      <a:cubicBezTo>
                        <a:pt x="302906" y="641865"/>
                        <a:pt x="208718" y="711151"/>
                        <a:pt x="268514" y="671286"/>
                      </a:cubicBezTo>
                      <a:cubicBezTo>
                        <a:pt x="271361" y="669388"/>
                        <a:pt x="273035" y="666081"/>
                        <a:pt x="275772" y="664028"/>
                      </a:cubicBezTo>
                      <a:cubicBezTo>
                        <a:pt x="282749" y="658795"/>
                        <a:pt x="290286" y="654352"/>
                        <a:pt x="297543" y="649514"/>
                      </a:cubicBezTo>
                      <a:lnTo>
                        <a:pt x="319314" y="635000"/>
                      </a:lnTo>
                      <a:cubicBezTo>
                        <a:pt x="344035" y="610282"/>
                        <a:pt x="305397" y="647967"/>
                        <a:pt x="337457" y="620486"/>
                      </a:cubicBezTo>
                      <a:cubicBezTo>
                        <a:pt x="342652" y="616033"/>
                        <a:pt x="346279" y="609767"/>
                        <a:pt x="351972" y="605971"/>
                      </a:cubicBezTo>
                      <a:cubicBezTo>
                        <a:pt x="377624" y="588869"/>
                        <a:pt x="345867" y="610332"/>
                        <a:pt x="377372" y="587828"/>
                      </a:cubicBezTo>
                      <a:cubicBezTo>
                        <a:pt x="380920" y="585293"/>
                        <a:pt x="384907" y="583363"/>
                        <a:pt x="388257" y="580571"/>
                      </a:cubicBezTo>
                      <a:cubicBezTo>
                        <a:pt x="392199" y="577286"/>
                        <a:pt x="394657" y="572178"/>
                        <a:pt x="399143" y="569686"/>
                      </a:cubicBezTo>
                      <a:cubicBezTo>
                        <a:pt x="405830" y="565971"/>
                        <a:pt x="414549" y="566671"/>
                        <a:pt x="420914" y="562428"/>
                      </a:cubicBezTo>
                      <a:cubicBezTo>
                        <a:pt x="424543" y="560009"/>
                        <a:pt x="427446" y="555417"/>
                        <a:pt x="431800" y="555171"/>
                      </a:cubicBezTo>
                      <a:cubicBezTo>
                        <a:pt x="492192" y="551753"/>
                        <a:pt x="552753" y="552752"/>
                        <a:pt x="613229" y="551543"/>
                      </a:cubicBezTo>
                      <a:cubicBezTo>
                        <a:pt x="631372" y="547914"/>
                        <a:pt x="652262" y="550920"/>
                        <a:pt x="667657" y="540657"/>
                      </a:cubicBezTo>
                      <a:cubicBezTo>
                        <a:pt x="693312" y="523554"/>
                        <a:pt x="661552" y="545018"/>
                        <a:pt x="693057" y="522514"/>
                      </a:cubicBezTo>
                      <a:cubicBezTo>
                        <a:pt x="696606" y="519979"/>
                        <a:pt x="699860" y="516788"/>
                        <a:pt x="703943" y="515257"/>
                      </a:cubicBezTo>
                      <a:cubicBezTo>
                        <a:pt x="709718" y="513091"/>
                        <a:pt x="716038" y="512838"/>
                        <a:pt x="722086" y="511628"/>
                      </a:cubicBezTo>
                      <a:cubicBezTo>
                        <a:pt x="726924" y="509209"/>
                        <a:pt x="731628" y="506502"/>
                        <a:pt x="736600" y="504371"/>
                      </a:cubicBezTo>
                      <a:cubicBezTo>
                        <a:pt x="740116" y="502864"/>
                        <a:pt x="744142" y="502601"/>
                        <a:pt x="747486" y="500743"/>
                      </a:cubicBezTo>
                      <a:cubicBezTo>
                        <a:pt x="755110" y="496507"/>
                        <a:pt x="762279" y="491461"/>
                        <a:pt x="769257" y="486228"/>
                      </a:cubicBezTo>
                      <a:cubicBezTo>
                        <a:pt x="775480" y="481561"/>
                        <a:pt x="787235" y="472327"/>
                        <a:pt x="794657" y="468086"/>
                      </a:cubicBezTo>
                      <a:cubicBezTo>
                        <a:pt x="801297" y="464291"/>
                        <a:pt x="814163" y="459465"/>
                        <a:pt x="820057" y="453571"/>
                      </a:cubicBezTo>
                      <a:cubicBezTo>
                        <a:pt x="830273" y="443355"/>
                        <a:pt x="838254" y="422106"/>
                        <a:pt x="852714" y="417286"/>
                      </a:cubicBezTo>
                      <a:lnTo>
                        <a:pt x="874486" y="410028"/>
                      </a:lnTo>
                      <a:cubicBezTo>
                        <a:pt x="878115" y="408818"/>
                        <a:pt x="881661" y="407328"/>
                        <a:pt x="885372" y="406400"/>
                      </a:cubicBezTo>
                      <a:cubicBezTo>
                        <a:pt x="890210" y="405190"/>
                        <a:pt x="895018" y="403853"/>
                        <a:pt x="899886" y="402771"/>
                      </a:cubicBezTo>
                      <a:cubicBezTo>
                        <a:pt x="915082" y="399394"/>
                        <a:pt x="924067" y="398137"/>
                        <a:pt x="939800" y="395514"/>
                      </a:cubicBezTo>
                      <a:cubicBezTo>
                        <a:pt x="951297" y="389766"/>
                        <a:pt x="959409" y="386791"/>
                        <a:pt x="968829" y="377371"/>
                      </a:cubicBezTo>
                      <a:cubicBezTo>
                        <a:pt x="973105" y="373095"/>
                        <a:pt x="976086" y="367695"/>
                        <a:pt x="979714" y="362857"/>
                      </a:cubicBezTo>
                      <a:cubicBezTo>
                        <a:pt x="984277" y="349169"/>
                        <a:pt x="985381" y="342676"/>
                        <a:pt x="997857" y="330200"/>
                      </a:cubicBezTo>
                      <a:lnTo>
                        <a:pt x="1008743" y="319314"/>
                      </a:lnTo>
                      <a:lnTo>
                        <a:pt x="1074057" y="275771"/>
                      </a:lnTo>
                      <a:cubicBezTo>
                        <a:pt x="1084943" y="270933"/>
                        <a:pt x="1095654" y="265681"/>
                        <a:pt x="1106714" y="261257"/>
                      </a:cubicBezTo>
                      <a:cubicBezTo>
                        <a:pt x="1113817" y="258416"/>
                        <a:pt x="1128486" y="254000"/>
                        <a:pt x="1128486" y="254000"/>
                      </a:cubicBezTo>
                      <a:cubicBezTo>
                        <a:pt x="1135743" y="249162"/>
                        <a:pt x="1141983" y="242244"/>
                        <a:pt x="1150257" y="239486"/>
                      </a:cubicBezTo>
                      <a:cubicBezTo>
                        <a:pt x="1157514" y="237067"/>
                        <a:pt x="1165664" y="236472"/>
                        <a:pt x="1172029" y="232228"/>
                      </a:cubicBezTo>
                      <a:cubicBezTo>
                        <a:pt x="1186096" y="222849"/>
                        <a:pt x="1178777" y="226350"/>
                        <a:pt x="1193800" y="221343"/>
                      </a:cubicBezTo>
                      <a:cubicBezTo>
                        <a:pt x="1197429" y="218924"/>
                        <a:pt x="1200900" y="216250"/>
                        <a:pt x="1204686" y="214086"/>
                      </a:cubicBezTo>
                      <a:cubicBezTo>
                        <a:pt x="1219494" y="205624"/>
                        <a:pt x="1219450" y="209618"/>
                        <a:pt x="1230086" y="195943"/>
                      </a:cubicBezTo>
                      <a:cubicBezTo>
                        <a:pt x="1235441" y="189058"/>
                        <a:pt x="1239762" y="181428"/>
                        <a:pt x="1244600" y="174171"/>
                      </a:cubicBezTo>
                      <a:lnTo>
                        <a:pt x="1251857" y="163286"/>
                      </a:lnTo>
                      <a:cubicBezTo>
                        <a:pt x="1254276" y="159657"/>
                        <a:pt x="1256030" y="155484"/>
                        <a:pt x="1259114" y="152400"/>
                      </a:cubicBezTo>
                      <a:cubicBezTo>
                        <a:pt x="1261533" y="149981"/>
                        <a:pt x="1264235" y="147814"/>
                        <a:pt x="1266372" y="145143"/>
                      </a:cubicBezTo>
                      <a:cubicBezTo>
                        <a:pt x="1269096" y="141738"/>
                        <a:pt x="1270545" y="137341"/>
                        <a:pt x="1273629" y="134257"/>
                      </a:cubicBezTo>
                      <a:cubicBezTo>
                        <a:pt x="1278759" y="129127"/>
                        <a:pt x="1293336" y="122589"/>
                        <a:pt x="1299029" y="119743"/>
                      </a:cubicBezTo>
                      <a:cubicBezTo>
                        <a:pt x="1308703" y="90716"/>
                        <a:pt x="1294192" y="124579"/>
                        <a:pt x="1313543" y="105228"/>
                      </a:cubicBezTo>
                      <a:cubicBezTo>
                        <a:pt x="1319710" y="99061"/>
                        <a:pt x="1319783" y="86215"/>
                        <a:pt x="1328057" y="83457"/>
                      </a:cubicBezTo>
                      <a:lnTo>
                        <a:pt x="1349829" y="76200"/>
                      </a:lnTo>
                      <a:cubicBezTo>
                        <a:pt x="1353457" y="73781"/>
                        <a:pt x="1357403" y="71781"/>
                        <a:pt x="1360714" y="68943"/>
                      </a:cubicBezTo>
                      <a:cubicBezTo>
                        <a:pt x="1365909" y="64490"/>
                        <a:pt x="1368738" y="56592"/>
                        <a:pt x="1375229" y="54428"/>
                      </a:cubicBezTo>
                      <a:lnTo>
                        <a:pt x="1407886" y="43543"/>
                      </a:lnTo>
                      <a:cubicBezTo>
                        <a:pt x="1411515" y="42333"/>
                        <a:pt x="1414999" y="40543"/>
                        <a:pt x="1418772" y="39914"/>
                      </a:cubicBezTo>
                      <a:cubicBezTo>
                        <a:pt x="1442384" y="35979"/>
                        <a:pt x="1444249" y="36264"/>
                        <a:pt x="1469572" y="29028"/>
                      </a:cubicBezTo>
                      <a:cubicBezTo>
                        <a:pt x="1476927" y="26926"/>
                        <a:pt x="1484501" y="25192"/>
                        <a:pt x="1491343" y="21771"/>
                      </a:cubicBezTo>
                      <a:cubicBezTo>
                        <a:pt x="1497201" y="18842"/>
                        <a:pt x="1509265" y="11954"/>
                        <a:pt x="1516743" y="10886"/>
                      </a:cubicBezTo>
                      <a:cubicBezTo>
                        <a:pt x="1529968" y="8997"/>
                        <a:pt x="1543352" y="8467"/>
                        <a:pt x="1556657" y="7257"/>
                      </a:cubicBezTo>
                      <a:cubicBezTo>
                        <a:pt x="1562705" y="6047"/>
                        <a:pt x="1568817" y="5124"/>
                        <a:pt x="1574800" y="3628"/>
                      </a:cubicBezTo>
                      <a:cubicBezTo>
                        <a:pt x="1578511" y="2700"/>
                        <a:pt x="1581861" y="0"/>
                        <a:pt x="1585686" y="0"/>
                      </a:cubicBezTo>
                      <a:cubicBezTo>
                        <a:pt x="1632873" y="0"/>
                        <a:pt x="1680029" y="2419"/>
                        <a:pt x="1727200" y="3628"/>
                      </a:cubicBezTo>
                      <a:cubicBezTo>
                        <a:pt x="1751918" y="28349"/>
                        <a:pt x="1714233" y="-10289"/>
                        <a:pt x="1741714" y="21771"/>
                      </a:cubicBezTo>
                      <a:cubicBezTo>
                        <a:pt x="1746167" y="26966"/>
                        <a:pt x="1751391" y="31448"/>
                        <a:pt x="1756229" y="36286"/>
                      </a:cubicBezTo>
                      <a:lnTo>
                        <a:pt x="1767114" y="47171"/>
                      </a:lnTo>
                      <a:cubicBezTo>
                        <a:pt x="1764695" y="50800"/>
                        <a:pt x="1763555" y="55746"/>
                        <a:pt x="1759857" y="58057"/>
                      </a:cubicBezTo>
                      <a:cubicBezTo>
                        <a:pt x="1753370" y="62111"/>
                        <a:pt x="1745732" y="65067"/>
                        <a:pt x="1738086" y="65314"/>
                      </a:cubicBezTo>
                      <a:lnTo>
                        <a:pt x="1625600" y="68943"/>
                      </a:lnTo>
                      <a:cubicBezTo>
                        <a:pt x="1620762" y="70152"/>
                        <a:pt x="1615863" y="71138"/>
                        <a:pt x="1611086" y="72571"/>
                      </a:cubicBezTo>
                      <a:cubicBezTo>
                        <a:pt x="1603759" y="74769"/>
                        <a:pt x="1589314" y="79828"/>
                        <a:pt x="1589314" y="79828"/>
                      </a:cubicBezTo>
                      <a:cubicBezTo>
                        <a:pt x="1590707" y="84008"/>
                        <a:pt x="1596986" y="101915"/>
                        <a:pt x="1596572" y="105228"/>
                      </a:cubicBezTo>
                      <a:cubicBezTo>
                        <a:pt x="1595901" y="110596"/>
                        <a:pt x="1593953" y="116960"/>
                        <a:pt x="1589314" y="119743"/>
                      </a:cubicBezTo>
                      <a:cubicBezTo>
                        <a:pt x="1580762" y="124875"/>
                        <a:pt x="1560286" y="127000"/>
                        <a:pt x="1560286" y="127000"/>
                      </a:cubicBezTo>
                      <a:cubicBezTo>
                        <a:pt x="1554238" y="130629"/>
                        <a:pt x="1548691" y="135267"/>
                        <a:pt x="1542143" y="137886"/>
                      </a:cubicBezTo>
                      <a:cubicBezTo>
                        <a:pt x="1536417" y="140176"/>
                        <a:pt x="1529636" y="139009"/>
                        <a:pt x="1524000" y="141514"/>
                      </a:cubicBezTo>
                      <a:cubicBezTo>
                        <a:pt x="1518474" y="143970"/>
                        <a:pt x="1514895" y="149695"/>
                        <a:pt x="1509486" y="152400"/>
                      </a:cubicBezTo>
                      <a:cubicBezTo>
                        <a:pt x="1502644" y="155821"/>
                        <a:pt x="1487714" y="159657"/>
                        <a:pt x="1487714" y="159657"/>
                      </a:cubicBezTo>
                      <a:cubicBezTo>
                        <a:pt x="1479137" y="168235"/>
                        <a:pt x="1472148" y="174198"/>
                        <a:pt x="1465943" y="185057"/>
                      </a:cubicBezTo>
                      <a:cubicBezTo>
                        <a:pt x="1464045" y="188378"/>
                        <a:pt x="1464025" y="192522"/>
                        <a:pt x="1462314" y="195943"/>
                      </a:cubicBezTo>
                      <a:cubicBezTo>
                        <a:pt x="1460364" y="199843"/>
                        <a:pt x="1457476" y="203200"/>
                        <a:pt x="1455057" y="206828"/>
                      </a:cubicBezTo>
                      <a:cubicBezTo>
                        <a:pt x="1447994" y="228021"/>
                        <a:pt x="1456956" y="208558"/>
                        <a:pt x="1440543" y="224971"/>
                      </a:cubicBezTo>
                      <a:cubicBezTo>
                        <a:pt x="1437459" y="228055"/>
                        <a:pt x="1436370" y="232773"/>
                        <a:pt x="1433286" y="235857"/>
                      </a:cubicBezTo>
                      <a:cubicBezTo>
                        <a:pt x="1430202" y="238941"/>
                        <a:pt x="1425659" y="240217"/>
                        <a:pt x="1422400" y="243114"/>
                      </a:cubicBezTo>
                      <a:cubicBezTo>
                        <a:pt x="1414729" y="249933"/>
                        <a:pt x="1400629" y="264886"/>
                        <a:pt x="1400629" y="264886"/>
                      </a:cubicBezTo>
                      <a:cubicBezTo>
                        <a:pt x="1397138" y="285830"/>
                        <a:pt x="1401518" y="285562"/>
                        <a:pt x="1386114" y="297543"/>
                      </a:cubicBezTo>
                      <a:cubicBezTo>
                        <a:pt x="1379229" y="302898"/>
                        <a:pt x="1371600" y="307219"/>
                        <a:pt x="1364343" y="312057"/>
                      </a:cubicBezTo>
                      <a:lnTo>
                        <a:pt x="1353457" y="319314"/>
                      </a:lnTo>
                      <a:cubicBezTo>
                        <a:pt x="1352248" y="324152"/>
                        <a:pt x="1350807" y="328938"/>
                        <a:pt x="1349829" y="333828"/>
                      </a:cubicBezTo>
                      <a:cubicBezTo>
                        <a:pt x="1347973" y="343109"/>
                        <a:pt x="1347278" y="357075"/>
                        <a:pt x="1342572" y="366486"/>
                      </a:cubicBezTo>
                      <a:cubicBezTo>
                        <a:pt x="1340622" y="370387"/>
                        <a:pt x="1337733" y="373743"/>
                        <a:pt x="1335314" y="377371"/>
                      </a:cubicBezTo>
                      <a:cubicBezTo>
                        <a:pt x="1331243" y="389585"/>
                        <a:pt x="1331604" y="390214"/>
                        <a:pt x="1324429" y="402771"/>
                      </a:cubicBezTo>
                      <a:cubicBezTo>
                        <a:pt x="1322265" y="406557"/>
                        <a:pt x="1320577" y="410933"/>
                        <a:pt x="1317172" y="413657"/>
                      </a:cubicBezTo>
                      <a:cubicBezTo>
                        <a:pt x="1314185" y="416047"/>
                        <a:pt x="1310073" y="416745"/>
                        <a:pt x="1306286" y="417286"/>
                      </a:cubicBezTo>
                      <a:cubicBezTo>
                        <a:pt x="1293061" y="419175"/>
                        <a:pt x="1279677" y="419705"/>
                        <a:pt x="1266372" y="420914"/>
                      </a:cubicBezTo>
                      <a:cubicBezTo>
                        <a:pt x="1265162" y="425752"/>
                        <a:pt x="1264973" y="430968"/>
                        <a:pt x="1262743" y="435428"/>
                      </a:cubicBezTo>
                      <a:cubicBezTo>
                        <a:pt x="1261213" y="438488"/>
                        <a:pt x="1255593" y="439266"/>
                        <a:pt x="1255486" y="442686"/>
                      </a:cubicBezTo>
                      <a:cubicBezTo>
                        <a:pt x="1252275" y="545427"/>
                        <a:pt x="1239812" y="522595"/>
                        <a:pt x="1266372" y="562428"/>
                      </a:cubicBezTo>
                      <a:cubicBezTo>
                        <a:pt x="1265162" y="575733"/>
                        <a:pt x="1264633" y="589117"/>
                        <a:pt x="1262743" y="602343"/>
                      </a:cubicBezTo>
                      <a:cubicBezTo>
                        <a:pt x="1262202" y="606129"/>
                        <a:pt x="1258364" y="609478"/>
                        <a:pt x="1259114" y="613228"/>
                      </a:cubicBezTo>
                      <a:cubicBezTo>
                        <a:pt x="1259785" y="616583"/>
                        <a:pt x="1263953" y="618067"/>
                        <a:pt x="1266372" y="620486"/>
                      </a:cubicBezTo>
                      <a:cubicBezTo>
                        <a:pt x="1271210" y="616857"/>
                        <a:pt x="1276610" y="613876"/>
                        <a:pt x="1280886" y="609600"/>
                      </a:cubicBezTo>
                      <a:cubicBezTo>
                        <a:pt x="1283970" y="606516"/>
                        <a:pt x="1285351" y="602064"/>
                        <a:pt x="1288143" y="598714"/>
                      </a:cubicBezTo>
                      <a:cubicBezTo>
                        <a:pt x="1293993" y="591694"/>
                        <a:pt x="1305898" y="581312"/>
                        <a:pt x="1313543" y="576943"/>
                      </a:cubicBezTo>
                      <a:cubicBezTo>
                        <a:pt x="1316864" y="575045"/>
                        <a:pt x="1320800" y="574524"/>
                        <a:pt x="1324429" y="573314"/>
                      </a:cubicBezTo>
                      <a:cubicBezTo>
                        <a:pt x="1326848" y="569685"/>
                        <a:pt x="1328281" y="565152"/>
                        <a:pt x="1331686" y="562428"/>
                      </a:cubicBezTo>
                      <a:cubicBezTo>
                        <a:pt x="1334673" y="560039"/>
                        <a:pt x="1339867" y="561505"/>
                        <a:pt x="1342572" y="558800"/>
                      </a:cubicBezTo>
                      <a:cubicBezTo>
                        <a:pt x="1345277" y="556095"/>
                        <a:pt x="1344302" y="551235"/>
                        <a:pt x="1346200" y="547914"/>
                      </a:cubicBezTo>
                      <a:cubicBezTo>
                        <a:pt x="1349200" y="542663"/>
                        <a:pt x="1353150" y="537992"/>
                        <a:pt x="1357086" y="533400"/>
                      </a:cubicBezTo>
                      <a:cubicBezTo>
                        <a:pt x="1379687" y="507032"/>
                        <a:pt x="1356126" y="539824"/>
                        <a:pt x="1378857" y="508000"/>
                      </a:cubicBezTo>
                      <a:cubicBezTo>
                        <a:pt x="1383270" y="501821"/>
                        <a:pt x="1386750" y="494272"/>
                        <a:pt x="1393372" y="489857"/>
                      </a:cubicBezTo>
                      <a:cubicBezTo>
                        <a:pt x="1397873" y="486857"/>
                        <a:pt x="1403484" y="485744"/>
                        <a:pt x="1407886" y="482600"/>
                      </a:cubicBezTo>
                      <a:cubicBezTo>
                        <a:pt x="1412062" y="479617"/>
                        <a:pt x="1415487" y="475656"/>
                        <a:pt x="1418772" y="471714"/>
                      </a:cubicBezTo>
                      <a:cubicBezTo>
                        <a:pt x="1421564" y="468364"/>
                        <a:pt x="1422624" y="463552"/>
                        <a:pt x="1426029" y="460828"/>
                      </a:cubicBezTo>
                      <a:cubicBezTo>
                        <a:pt x="1428394" y="458936"/>
                        <a:pt x="1450484" y="453807"/>
                        <a:pt x="1451429" y="453571"/>
                      </a:cubicBezTo>
                      <a:cubicBezTo>
                        <a:pt x="1456267" y="455990"/>
                        <a:pt x="1465943" y="455419"/>
                        <a:pt x="1465943" y="460828"/>
                      </a:cubicBezTo>
                      <a:cubicBezTo>
                        <a:pt x="1465943" y="474941"/>
                        <a:pt x="1450220" y="483406"/>
                        <a:pt x="1440543" y="489857"/>
                      </a:cubicBezTo>
                      <a:cubicBezTo>
                        <a:pt x="1444172" y="492276"/>
                        <a:pt x="1447068" y="497114"/>
                        <a:pt x="1451429" y="497114"/>
                      </a:cubicBezTo>
                      <a:cubicBezTo>
                        <a:pt x="1459666" y="497114"/>
                        <a:pt x="1489066" y="489519"/>
                        <a:pt x="1502229" y="486228"/>
                      </a:cubicBezTo>
                      <a:cubicBezTo>
                        <a:pt x="1505857" y="483809"/>
                        <a:pt x="1509031" y="480502"/>
                        <a:pt x="1513114" y="478971"/>
                      </a:cubicBezTo>
                      <a:cubicBezTo>
                        <a:pt x="1531597" y="472040"/>
                        <a:pt x="1543596" y="476714"/>
                        <a:pt x="1563914" y="478971"/>
                      </a:cubicBezTo>
                      <a:lnTo>
                        <a:pt x="1585686" y="486228"/>
                      </a:lnTo>
                      <a:cubicBezTo>
                        <a:pt x="1589315" y="487438"/>
                        <a:pt x="1592861" y="488929"/>
                        <a:pt x="1596572" y="489857"/>
                      </a:cubicBezTo>
                      <a:cubicBezTo>
                        <a:pt x="1601410" y="491067"/>
                        <a:pt x="1606417" y="491735"/>
                        <a:pt x="1611086" y="493486"/>
                      </a:cubicBezTo>
                      <a:cubicBezTo>
                        <a:pt x="1630036" y="500592"/>
                        <a:pt x="1623872" y="504084"/>
                        <a:pt x="1647372" y="508000"/>
                      </a:cubicBezTo>
                      <a:cubicBezTo>
                        <a:pt x="1654629" y="509209"/>
                        <a:pt x="1661850" y="510656"/>
                        <a:pt x="1669143" y="511628"/>
                      </a:cubicBezTo>
                      <a:cubicBezTo>
                        <a:pt x="1680000" y="513076"/>
                        <a:pt x="1690957" y="513708"/>
                        <a:pt x="1701800" y="515257"/>
                      </a:cubicBezTo>
                      <a:cubicBezTo>
                        <a:pt x="1707905" y="516129"/>
                        <a:pt x="1713875" y="517783"/>
                        <a:pt x="1719943" y="518886"/>
                      </a:cubicBezTo>
                      <a:cubicBezTo>
                        <a:pt x="1727181" y="520202"/>
                        <a:pt x="1734457" y="521305"/>
                        <a:pt x="1741714" y="522514"/>
                      </a:cubicBezTo>
                      <a:cubicBezTo>
                        <a:pt x="1755139" y="535937"/>
                        <a:pt x="1746127" y="527875"/>
                        <a:pt x="1770743" y="544286"/>
                      </a:cubicBezTo>
                      <a:cubicBezTo>
                        <a:pt x="1774372" y="546705"/>
                        <a:pt x="1778545" y="548459"/>
                        <a:pt x="1781629" y="551543"/>
                      </a:cubicBezTo>
                      <a:cubicBezTo>
                        <a:pt x="1785257" y="555171"/>
                        <a:pt x="1788245" y="559582"/>
                        <a:pt x="1792514" y="562428"/>
                      </a:cubicBezTo>
                      <a:cubicBezTo>
                        <a:pt x="1795697" y="564550"/>
                        <a:pt x="1800056" y="564199"/>
                        <a:pt x="1803400" y="566057"/>
                      </a:cubicBezTo>
                      <a:cubicBezTo>
                        <a:pt x="1811025" y="570293"/>
                        <a:pt x="1825172" y="580571"/>
                        <a:pt x="1825172" y="580571"/>
                      </a:cubicBezTo>
                      <a:cubicBezTo>
                        <a:pt x="1843391" y="607901"/>
                        <a:pt x="1821999" y="573167"/>
                        <a:pt x="1836057" y="605971"/>
                      </a:cubicBezTo>
                      <a:cubicBezTo>
                        <a:pt x="1837775" y="609979"/>
                        <a:pt x="1841150" y="613071"/>
                        <a:pt x="1843314" y="616857"/>
                      </a:cubicBezTo>
                      <a:cubicBezTo>
                        <a:pt x="1845998" y="621553"/>
                        <a:pt x="1846747" y="627546"/>
                        <a:pt x="1850572" y="631371"/>
                      </a:cubicBezTo>
                      <a:cubicBezTo>
                        <a:pt x="1855559" y="636358"/>
                        <a:pt x="1862975" y="638158"/>
                        <a:pt x="1868714" y="642257"/>
                      </a:cubicBezTo>
                      <a:cubicBezTo>
                        <a:pt x="1881288" y="651238"/>
                        <a:pt x="1871230" y="648400"/>
                        <a:pt x="1883229" y="660400"/>
                      </a:cubicBezTo>
                      <a:cubicBezTo>
                        <a:pt x="1887505" y="664676"/>
                        <a:pt x="1892905" y="667657"/>
                        <a:pt x="1897743" y="671286"/>
                      </a:cubicBezTo>
                      <a:cubicBezTo>
                        <a:pt x="1906623" y="697925"/>
                        <a:pt x="1899591" y="687648"/>
                        <a:pt x="1915886" y="703943"/>
                      </a:cubicBezTo>
                      <a:cubicBezTo>
                        <a:pt x="1917095" y="708781"/>
                        <a:pt x="1917550" y="713873"/>
                        <a:pt x="1919514" y="718457"/>
                      </a:cubicBezTo>
                      <a:cubicBezTo>
                        <a:pt x="1921232" y="722466"/>
                        <a:pt x="1924237" y="725794"/>
                        <a:pt x="1926772" y="729343"/>
                      </a:cubicBezTo>
                      <a:cubicBezTo>
                        <a:pt x="1935554" y="741638"/>
                        <a:pt x="1940404" y="748285"/>
                        <a:pt x="1952172" y="758371"/>
                      </a:cubicBezTo>
                      <a:cubicBezTo>
                        <a:pt x="1959723" y="764844"/>
                        <a:pt x="1964822" y="764649"/>
                        <a:pt x="1970314" y="772886"/>
                      </a:cubicBezTo>
                      <a:cubicBezTo>
                        <a:pt x="1973315" y="777387"/>
                        <a:pt x="1975563" y="782378"/>
                        <a:pt x="1977572" y="787400"/>
                      </a:cubicBezTo>
                      <a:cubicBezTo>
                        <a:pt x="1980413" y="794502"/>
                        <a:pt x="1984829" y="809171"/>
                        <a:pt x="1984829" y="809171"/>
                      </a:cubicBezTo>
                      <a:cubicBezTo>
                        <a:pt x="1986038" y="817638"/>
                        <a:pt x="1986000" y="826379"/>
                        <a:pt x="1988457" y="834571"/>
                      </a:cubicBezTo>
                      <a:cubicBezTo>
                        <a:pt x="1989710" y="838748"/>
                        <a:pt x="1995714" y="845457"/>
                        <a:pt x="1995714" y="845457"/>
                      </a:cubicBezTo>
                      <a:lnTo>
                        <a:pt x="2104572" y="845457"/>
                      </a:lnTo>
                      <a:cubicBezTo>
                        <a:pt x="2115458" y="844247"/>
                        <a:pt x="2126425" y="843629"/>
                        <a:pt x="2137229" y="841828"/>
                      </a:cubicBezTo>
                      <a:cubicBezTo>
                        <a:pt x="2141002" y="841199"/>
                        <a:pt x="2144387" y="839060"/>
                        <a:pt x="2148114" y="838200"/>
                      </a:cubicBezTo>
                      <a:cubicBezTo>
                        <a:pt x="2160133" y="835427"/>
                        <a:pt x="2184400" y="830943"/>
                        <a:pt x="2184400" y="830943"/>
                      </a:cubicBezTo>
                      <a:cubicBezTo>
                        <a:pt x="2187233" y="829526"/>
                        <a:pt x="2204462" y="820057"/>
                        <a:pt x="2209800" y="820057"/>
                      </a:cubicBezTo>
                      <a:cubicBezTo>
                        <a:pt x="2223160" y="820057"/>
                        <a:pt x="2236409" y="822476"/>
                        <a:pt x="2249714" y="823686"/>
                      </a:cubicBezTo>
                      <a:cubicBezTo>
                        <a:pt x="2256464" y="830435"/>
                        <a:pt x="2259652" y="832674"/>
                        <a:pt x="2264229" y="841828"/>
                      </a:cubicBezTo>
                      <a:cubicBezTo>
                        <a:pt x="2273171" y="859712"/>
                        <a:pt x="2261249" y="846269"/>
                        <a:pt x="2275114" y="863600"/>
                      </a:cubicBezTo>
                      <a:cubicBezTo>
                        <a:pt x="2284563" y="875411"/>
                        <a:pt x="2279701" y="867708"/>
                        <a:pt x="2293257" y="874486"/>
                      </a:cubicBezTo>
                      <a:cubicBezTo>
                        <a:pt x="2318310" y="887013"/>
                        <a:pt x="2288456" y="877822"/>
                        <a:pt x="2318657" y="885371"/>
                      </a:cubicBezTo>
                      <a:cubicBezTo>
                        <a:pt x="2327124" y="882952"/>
                        <a:pt x="2336360" y="882390"/>
                        <a:pt x="2344057" y="878114"/>
                      </a:cubicBezTo>
                      <a:cubicBezTo>
                        <a:pt x="2347869" y="875996"/>
                        <a:pt x="2347528" y="869392"/>
                        <a:pt x="2351314" y="867228"/>
                      </a:cubicBezTo>
                      <a:cubicBezTo>
                        <a:pt x="2356669" y="864168"/>
                        <a:pt x="2363507" y="865223"/>
                        <a:pt x="2369457" y="863600"/>
                      </a:cubicBezTo>
                      <a:cubicBezTo>
                        <a:pt x="2376837" y="861587"/>
                        <a:pt x="2391229" y="856343"/>
                        <a:pt x="2391229" y="856343"/>
                      </a:cubicBezTo>
                      <a:cubicBezTo>
                        <a:pt x="2400905" y="857552"/>
                        <a:pt x="2411093" y="856639"/>
                        <a:pt x="2420257" y="859971"/>
                      </a:cubicBezTo>
                      <a:cubicBezTo>
                        <a:pt x="2429588" y="863364"/>
                        <a:pt x="2441422" y="889804"/>
                        <a:pt x="2445657" y="892628"/>
                      </a:cubicBezTo>
                      <a:cubicBezTo>
                        <a:pt x="2460813" y="902733"/>
                        <a:pt x="2453459" y="896802"/>
                        <a:pt x="2467429" y="910771"/>
                      </a:cubicBezTo>
                      <a:cubicBezTo>
                        <a:pt x="2474686" y="908352"/>
                        <a:pt x="2483392" y="908492"/>
                        <a:pt x="2489200" y="903514"/>
                      </a:cubicBezTo>
                      <a:cubicBezTo>
                        <a:pt x="2492986" y="900269"/>
                        <a:pt x="2491937" y="893906"/>
                        <a:pt x="2492829" y="889000"/>
                      </a:cubicBezTo>
                      <a:cubicBezTo>
                        <a:pt x="2494359" y="880585"/>
                        <a:pt x="2494780" y="871987"/>
                        <a:pt x="2496457" y="863600"/>
                      </a:cubicBezTo>
                      <a:cubicBezTo>
                        <a:pt x="2497207" y="859849"/>
                        <a:pt x="2497637" y="855652"/>
                        <a:pt x="2500086" y="852714"/>
                      </a:cubicBezTo>
                      <a:cubicBezTo>
                        <a:pt x="2503958" y="848068"/>
                        <a:pt x="2509472" y="845033"/>
                        <a:pt x="2514600" y="841828"/>
                      </a:cubicBezTo>
                      <a:cubicBezTo>
                        <a:pt x="2524850" y="835422"/>
                        <a:pt x="2529417" y="834470"/>
                        <a:pt x="2540000" y="830943"/>
                      </a:cubicBezTo>
                      <a:cubicBezTo>
                        <a:pt x="2543629" y="828524"/>
                        <a:pt x="2547536" y="826478"/>
                        <a:pt x="2550886" y="823686"/>
                      </a:cubicBezTo>
                      <a:cubicBezTo>
                        <a:pt x="2561868" y="814534"/>
                        <a:pt x="2567820" y="802217"/>
                        <a:pt x="2583543" y="798286"/>
                      </a:cubicBezTo>
                      <a:cubicBezTo>
                        <a:pt x="2605195" y="792872"/>
                        <a:pt x="2593138" y="795477"/>
                        <a:pt x="2619829" y="791028"/>
                      </a:cubicBezTo>
                      <a:lnTo>
                        <a:pt x="2627086" y="780143"/>
                      </a:lnTo>
                      <a:lnTo>
                        <a:pt x="2790372" y="689428"/>
                      </a:lnTo>
                      <a:cubicBezTo>
                        <a:pt x="2846588" y="708168"/>
                        <a:pt x="2818678" y="705328"/>
                        <a:pt x="2873829" y="700314"/>
                      </a:cubicBezTo>
                      <a:cubicBezTo>
                        <a:pt x="2913522" y="687084"/>
                        <a:pt x="2853399" y="708184"/>
                        <a:pt x="2895600" y="689428"/>
                      </a:cubicBezTo>
                      <a:cubicBezTo>
                        <a:pt x="2904648" y="685407"/>
                        <a:pt x="2921329" y="680889"/>
                        <a:pt x="2931886" y="678543"/>
                      </a:cubicBezTo>
                      <a:cubicBezTo>
                        <a:pt x="2937907" y="677205"/>
                        <a:pt x="2944046" y="676410"/>
                        <a:pt x="2950029" y="674914"/>
                      </a:cubicBezTo>
                      <a:cubicBezTo>
                        <a:pt x="2953739" y="673986"/>
                        <a:pt x="2957204" y="672214"/>
                        <a:pt x="2960914" y="671286"/>
                      </a:cubicBezTo>
                      <a:cubicBezTo>
                        <a:pt x="2966897" y="669790"/>
                        <a:pt x="2973009" y="668867"/>
                        <a:pt x="2979057" y="667657"/>
                      </a:cubicBezTo>
                      <a:cubicBezTo>
                        <a:pt x="2992362" y="668867"/>
                        <a:pt x="3006126" y="667616"/>
                        <a:pt x="3018972" y="671286"/>
                      </a:cubicBezTo>
                      <a:cubicBezTo>
                        <a:pt x="3051906" y="680695"/>
                        <a:pt x="3006056" y="685464"/>
                        <a:pt x="3044372" y="689428"/>
                      </a:cubicBezTo>
                      <a:cubicBezTo>
                        <a:pt x="3074474" y="692542"/>
                        <a:pt x="3104848" y="691847"/>
                        <a:pt x="3135086" y="693057"/>
                      </a:cubicBezTo>
                      <a:cubicBezTo>
                        <a:pt x="3138715" y="694267"/>
                        <a:pt x="3142147" y="696686"/>
                        <a:pt x="3145972" y="696686"/>
                      </a:cubicBezTo>
                      <a:cubicBezTo>
                        <a:pt x="3222694" y="696686"/>
                        <a:pt x="3207505" y="699445"/>
                        <a:pt x="3247572" y="689428"/>
                      </a:cubicBezTo>
                      <a:cubicBezTo>
                        <a:pt x="3278761" y="668634"/>
                        <a:pt x="3239302" y="693562"/>
                        <a:pt x="3269343" y="678543"/>
                      </a:cubicBezTo>
                      <a:cubicBezTo>
                        <a:pt x="3273244" y="676593"/>
                        <a:pt x="3276443" y="673450"/>
                        <a:pt x="3280229" y="671286"/>
                      </a:cubicBezTo>
                      <a:cubicBezTo>
                        <a:pt x="3284925" y="668602"/>
                        <a:pt x="3290105" y="666811"/>
                        <a:pt x="3294743" y="664028"/>
                      </a:cubicBezTo>
                      <a:cubicBezTo>
                        <a:pt x="3325930" y="645315"/>
                        <a:pt x="3305506" y="653183"/>
                        <a:pt x="3327400" y="645886"/>
                      </a:cubicBezTo>
                      <a:cubicBezTo>
                        <a:pt x="3340334" y="632950"/>
                        <a:pt x="3328668" y="643087"/>
                        <a:pt x="3349172" y="631371"/>
                      </a:cubicBezTo>
                      <a:cubicBezTo>
                        <a:pt x="3384052" y="611440"/>
                        <a:pt x="3337665" y="634749"/>
                        <a:pt x="3370943" y="620486"/>
                      </a:cubicBezTo>
                      <a:cubicBezTo>
                        <a:pt x="3375915" y="618355"/>
                        <a:pt x="3380276" y="614782"/>
                        <a:pt x="3385457" y="613228"/>
                      </a:cubicBezTo>
                      <a:cubicBezTo>
                        <a:pt x="3392504" y="611114"/>
                        <a:pt x="3399972" y="610809"/>
                        <a:pt x="3407229" y="609600"/>
                      </a:cubicBezTo>
                      <a:cubicBezTo>
                        <a:pt x="3458029" y="610809"/>
                        <a:pt x="3509539" y="604676"/>
                        <a:pt x="3559629" y="613228"/>
                      </a:cubicBezTo>
                      <a:cubicBezTo>
                        <a:pt x="3566882" y="614466"/>
                        <a:pt x="3559290" y="628419"/>
                        <a:pt x="3556000" y="635000"/>
                      </a:cubicBezTo>
                      <a:cubicBezTo>
                        <a:pt x="3554050" y="638901"/>
                        <a:pt x="3548464" y="639465"/>
                        <a:pt x="3545114" y="642257"/>
                      </a:cubicBezTo>
                      <a:cubicBezTo>
                        <a:pt x="3524953" y="659058"/>
                        <a:pt x="3542338" y="646467"/>
                        <a:pt x="3526972" y="664028"/>
                      </a:cubicBezTo>
                      <a:cubicBezTo>
                        <a:pt x="3521340" y="670465"/>
                        <a:pt x="3508829" y="682171"/>
                        <a:pt x="3508829" y="682171"/>
                      </a:cubicBezTo>
                      <a:cubicBezTo>
                        <a:pt x="3494424" y="725383"/>
                        <a:pt x="3509112" y="677924"/>
                        <a:pt x="3501572" y="791028"/>
                      </a:cubicBezTo>
                      <a:cubicBezTo>
                        <a:pt x="3501318" y="794845"/>
                        <a:pt x="3500065" y="798731"/>
                        <a:pt x="3497943" y="801914"/>
                      </a:cubicBezTo>
                      <a:cubicBezTo>
                        <a:pt x="3495096" y="806184"/>
                        <a:pt x="3490686" y="809171"/>
                        <a:pt x="3487057" y="812800"/>
                      </a:cubicBezTo>
                      <a:cubicBezTo>
                        <a:pt x="3488267" y="818848"/>
                        <a:pt x="3487626" y="825588"/>
                        <a:pt x="3490686" y="830943"/>
                      </a:cubicBezTo>
                      <a:cubicBezTo>
                        <a:pt x="3494360" y="837372"/>
                        <a:pt x="3510333" y="841253"/>
                        <a:pt x="3516086" y="841828"/>
                      </a:cubicBezTo>
                      <a:cubicBezTo>
                        <a:pt x="3535380" y="843757"/>
                        <a:pt x="3554791" y="844247"/>
                        <a:pt x="3574143" y="845457"/>
                      </a:cubicBezTo>
                      <a:cubicBezTo>
                        <a:pt x="3603515" y="852801"/>
                        <a:pt x="3574136" y="842340"/>
                        <a:pt x="3603172" y="867228"/>
                      </a:cubicBezTo>
                      <a:cubicBezTo>
                        <a:pt x="3606076" y="869717"/>
                        <a:pt x="3610636" y="869146"/>
                        <a:pt x="3614057" y="870857"/>
                      </a:cubicBezTo>
                      <a:cubicBezTo>
                        <a:pt x="3639113" y="883386"/>
                        <a:pt x="3609253" y="874191"/>
                        <a:pt x="3639457" y="881743"/>
                      </a:cubicBezTo>
                      <a:cubicBezTo>
                        <a:pt x="3660019" y="880533"/>
                        <a:pt x="3680945" y="882154"/>
                        <a:pt x="3701143" y="878114"/>
                      </a:cubicBezTo>
                      <a:cubicBezTo>
                        <a:pt x="3706175" y="877108"/>
                        <a:pt x="3707853" y="870211"/>
                        <a:pt x="3712029" y="867228"/>
                      </a:cubicBezTo>
                      <a:cubicBezTo>
                        <a:pt x="3716431" y="864084"/>
                        <a:pt x="3721705" y="862390"/>
                        <a:pt x="3726543" y="859971"/>
                      </a:cubicBezTo>
                      <a:cubicBezTo>
                        <a:pt x="3727261" y="858894"/>
                        <a:pt x="3737336" y="842242"/>
                        <a:pt x="3741057" y="841828"/>
                      </a:cubicBezTo>
                      <a:cubicBezTo>
                        <a:pt x="3749557" y="840883"/>
                        <a:pt x="3757990" y="844247"/>
                        <a:pt x="3766457" y="845457"/>
                      </a:cubicBezTo>
                      <a:cubicBezTo>
                        <a:pt x="3773480" y="855993"/>
                        <a:pt x="3777839" y="860912"/>
                        <a:pt x="3780972" y="874486"/>
                      </a:cubicBezTo>
                      <a:cubicBezTo>
                        <a:pt x="3789311" y="910622"/>
                        <a:pt x="3774621" y="896862"/>
                        <a:pt x="3795486" y="910771"/>
                      </a:cubicBezTo>
                      <a:cubicBezTo>
                        <a:pt x="3800737" y="910333"/>
                        <a:pt x="3839712" y="909442"/>
                        <a:pt x="3853543" y="903514"/>
                      </a:cubicBezTo>
                      <a:cubicBezTo>
                        <a:pt x="3864676" y="898743"/>
                        <a:pt x="3866079" y="893067"/>
                        <a:pt x="3875314" y="885371"/>
                      </a:cubicBezTo>
                      <a:cubicBezTo>
                        <a:pt x="3878664" y="882579"/>
                        <a:pt x="3882571" y="880533"/>
                        <a:pt x="3886200" y="878114"/>
                      </a:cubicBezTo>
                      <a:cubicBezTo>
                        <a:pt x="3887410" y="873276"/>
                        <a:pt x="3887063" y="867749"/>
                        <a:pt x="3889829" y="863600"/>
                      </a:cubicBezTo>
                      <a:cubicBezTo>
                        <a:pt x="3892248" y="859972"/>
                        <a:pt x="3896616" y="857833"/>
                        <a:pt x="3900714" y="856343"/>
                      </a:cubicBezTo>
                      <a:cubicBezTo>
                        <a:pt x="3920490" y="849152"/>
                        <a:pt x="3931994" y="849361"/>
                        <a:pt x="3951514" y="845457"/>
                      </a:cubicBezTo>
                      <a:cubicBezTo>
                        <a:pt x="3956404" y="844479"/>
                        <a:pt x="3961191" y="843038"/>
                        <a:pt x="3966029" y="841828"/>
                      </a:cubicBezTo>
                      <a:cubicBezTo>
                        <a:pt x="3973286" y="843038"/>
                        <a:pt x="3981220" y="842167"/>
                        <a:pt x="3987800" y="845457"/>
                      </a:cubicBezTo>
                      <a:cubicBezTo>
                        <a:pt x="3991701" y="847407"/>
                        <a:pt x="3991973" y="853259"/>
                        <a:pt x="3995057" y="856343"/>
                      </a:cubicBezTo>
                      <a:cubicBezTo>
                        <a:pt x="3998141" y="859427"/>
                        <a:pt x="4002314" y="861181"/>
                        <a:pt x="4005943" y="863600"/>
                      </a:cubicBezTo>
                      <a:cubicBezTo>
                        <a:pt x="4015261" y="900868"/>
                        <a:pt x="4002594" y="854665"/>
                        <a:pt x="4016829" y="892628"/>
                      </a:cubicBezTo>
                      <a:cubicBezTo>
                        <a:pt x="4018580" y="897298"/>
                        <a:pt x="4019087" y="902348"/>
                        <a:pt x="4020457" y="907143"/>
                      </a:cubicBezTo>
                      <a:cubicBezTo>
                        <a:pt x="4021508" y="910821"/>
                        <a:pt x="4023158" y="914318"/>
                        <a:pt x="4024086" y="918028"/>
                      </a:cubicBezTo>
                      <a:cubicBezTo>
                        <a:pt x="4027496" y="931667"/>
                        <a:pt x="4026364" y="935440"/>
                        <a:pt x="4031343" y="947057"/>
                      </a:cubicBezTo>
                      <a:cubicBezTo>
                        <a:pt x="4033474" y="952029"/>
                        <a:pt x="4035137" y="957416"/>
                        <a:pt x="4038600" y="961571"/>
                      </a:cubicBezTo>
                      <a:cubicBezTo>
                        <a:pt x="4041392" y="964921"/>
                        <a:pt x="4046081" y="966104"/>
                        <a:pt x="4049486" y="968828"/>
                      </a:cubicBezTo>
                      <a:cubicBezTo>
                        <a:pt x="4052157" y="970965"/>
                        <a:pt x="4054324" y="973667"/>
                        <a:pt x="4056743" y="976086"/>
                      </a:cubicBezTo>
                      <a:cubicBezTo>
                        <a:pt x="4057953" y="979714"/>
                        <a:pt x="4060372" y="983146"/>
                        <a:pt x="4060372" y="986971"/>
                      </a:cubicBezTo>
                      <a:cubicBezTo>
                        <a:pt x="4060372" y="997912"/>
                        <a:pt x="4044300" y="1013415"/>
                        <a:pt x="4042229" y="1019628"/>
                      </a:cubicBezTo>
                      <a:cubicBezTo>
                        <a:pt x="4036540" y="1036693"/>
                        <a:pt x="4040021" y="1026963"/>
                        <a:pt x="4031343" y="1048657"/>
                      </a:cubicBezTo>
                      <a:cubicBezTo>
                        <a:pt x="4030133" y="1058333"/>
                        <a:pt x="4031336" y="1068632"/>
                        <a:pt x="4027714" y="1077686"/>
                      </a:cubicBezTo>
                      <a:cubicBezTo>
                        <a:pt x="4026094" y="1081735"/>
                        <a:pt x="4019248" y="1081315"/>
                        <a:pt x="4016829" y="1084943"/>
                      </a:cubicBezTo>
                      <a:cubicBezTo>
                        <a:pt x="4014063" y="1089092"/>
                        <a:pt x="4014410" y="1094619"/>
                        <a:pt x="4013200" y="1099457"/>
                      </a:cubicBezTo>
                      <a:cubicBezTo>
                        <a:pt x="4014410" y="1103086"/>
                        <a:pt x="4014440" y="1107356"/>
                        <a:pt x="4016829" y="1110343"/>
                      </a:cubicBezTo>
                      <a:cubicBezTo>
                        <a:pt x="4023094" y="1118175"/>
                        <a:pt x="4033513" y="1119049"/>
                        <a:pt x="4042229" y="1121228"/>
                      </a:cubicBezTo>
                      <a:cubicBezTo>
                        <a:pt x="4067068" y="1118469"/>
                        <a:pt x="4086073" y="1114057"/>
                        <a:pt x="4111172" y="1121228"/>
                      </a:cubicBezTo>
                      <a:cubicBezTo>
                        <a:pt x="4116987" y="1122889"/>
                        <a:pt x="4120848" y="1128485"/>
                        <a:pt x="4125686" y="1132114"/>
                      </a:cubicBezTo>
                      <a:cubicBezTo>
                        <a:pt x="4126895" y="1135743"/>
                        <a:pt x="4128263" y="1139322"/>
                        <a:pt x="4129314" y="1143000"/>
                      </a:cubicBezTo>
                      <a:cubicBezTo>
                        <a:pt x="4130684" y="1147795"/>
                        <a:pt x="4130979" y="1152930"/>
                        <a:pt x="4132943" y="1157514"/>
                      </a:cubicBezTo>
                      <a:cubicBezTo>
                        <a:pt x="4134661" y="1161522"/>
                        <a:pt x="4138250" y="1164499"/>
                        <a:pt x="4140200" y="1168400"/>
                      </a:cubicBezTo>
                      <a:cubicBezTo>
                        <a:pt x="4143113" y="1174226"/>
                        <a:pt x="4143130" y="1181675"/>
                        <a:pt x="4147457" y="1186543"/>
                      </a:cubicBezTo>
                      <a:cubicBezTo>
                        <a:pt x="4159799" y="1200428"/>
                        <a:pt x="4168531" y="1200883"/>
                        <a:pt x="4183743" y="1204686"/>
                      </a:cubicBezTo>
                      <a:cubicBezTo>
                        <a:pt x="4187372" y="1208314"/>
                        <a:pt x="4191344" y="1211629"/>
                        <a:pt x="4194629" y="1215571"/>
                      </a:cubicBezTo>
                      <a:cubicBezTo>
                        <a:pt x="4197421" y="1218921"/>
                        <a:pt x="4199351" y="1222908"/>
                        <a:pt x="4201886" y="1226457"/>
                      </a:cubicBezTo>
                      <a:cubicBezTo>
                        <a:pt x="4205401" y="1231378"/>
                        <a:pt x="4208836" y="1236379"/>
                        <a:pt x="4212772" y="1240971"/>
                      </a:cubicBezTo>
                      <a:cubicBezTo>
                        <a:pt x="4219570" y="1248902"/>
                        <a:pt x="4226905" y="1252719"/>
                        <a:pt x="4230914" y="1262743"/>
                      </a:cubicBezTo>
                      <a:cubicBezTo>
                        <a:pt x="4231812" y="1264989"/>
                        <a:pt x="4236962" y="1271814"/>
                        <a:pt x="4238172" y="1273628"/>
                      </a:cubicBez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5902402" y="2459380"/>
                  <a:ext cx="222289" cy="160291"/>
                </a:xfrm>
                <a:custGeom>
                  <a:avLst/>
                  <a:gdLst>
                    <a:gd name="connsiteX0" fmla="*/ 117022 w 222251"/>
                    <a:gd name="connsiteY0" fmla="*/ 32658 h 159658"/>
                    <a:gd name="connsiteX1" fmla="*/ 117022 w 222251"/>
                    <a:gd name="connsiteY1" fmla="*/ 32658 h 159658"/>
                    <a:gd name="connsiteX2" fmla="*/ 87993 w 222251"/>
                    <a:gd name="connsiteY2" fmla="*/ 65315 h 159658"/>
                    <a:gd name="connsiteX3" fmla="*/ 77108 w 222251"/>
                    <a:gd name="connsiteY3" fmla="*/ 68943 h 159658"/>
                    <a:gd name="connsiteX4" fmla="*/ 66222 w 222251"/>
                    <a:gd name="connsiteY4" fmla="*/ 76200 h 159658"/>
                    <a:gd name="connsiteX5" fmla="*/ 15422 w 222251"/>
                    <a:gd name="connsiteY5" fmla="*/ 87086 h 159658"/>
                    <a:gd name="connsiteX6" fmla="*/ 908 w 222251"/>
                    <a:gd name="connsiteY6" fmla="*/ 94343 h 159658"/>
                    <a:gd name="connsiteX7" fmla="*/ 4536 w 222251"/>
                    <a:gd name="connsiteY7" fmla="*/ 108858 h 159658"/>
                    <a:gd name="connsiteX8" fmla="*/ 44451 w 222251"/>
                    <a:gd name="connsiteY8" fmla="*/ 127000 h 159658"/>
                    <a:gd name="connsiteX9" fmla="*/ 55336 w 222251"/>
                    <a:gd name="connsiteY9" fmla="*/ 134258 h 159658"/>
                    <a:gd name="connsiteX10" fmla="*/ 120651 w 222251"/>
                    <a:gd name="connsiteY10" fmla="*/ 127000 h 159658"/>
                    <a:gd name="connsiteX11" fmla="*/ 149679 w 222251"/>
                    <a:gd name="connsiteY11" fmla="*/ 130629 h 159658"/>
                    <a:gd name="connsiteX12" fmla="*/ 153308 w 222251"/>
                    <a:gd name="connsiteY12" fmla="*/ 145143 h 159658"/>
                    <a:gd name="connsiteX13" fmla="*/ 175079 w 222251"/>
                    <a:gd name="connsiteY13" fmla="*/ 159658 h 159658"/>
                    <a:gd name="connsiteX14" fmla="*/ 200479 w 222251"/>
                    <a:gd name="connsiteY14" fmla="*/ 156029 h 159658"/>
                    <a:gd name="connsiteX15" fmla="*/ 207736 w 222251"/>
                    <a:gd name="connsiteY15" fmla="*/ 134258 h 159658"/>
                    <a:gd name="connsiteX16" fmla="*/ 211365 w 222251"/>
                    <a:gd name="connsiteY16" fmla="*/ 123372 h 159658"/>
                    <a:gd name="connsiteX17" fmla="*/ 214993 w 222251"/>
                    <a:gd name="connsiteY17" fmla="*/ 112486 h 159658"/>
                    <a:gd name="connsiteX18" fmla="*/ 222251 w 222251"/>
                    <a:gd name="connsiteY18" fmla="*/ 105229 h 159658"/>
                    <a:gd name="connsiteX19" fmla="*/ 218622 w 222251"/>
                    <a:gd name="connsiteY19" fmla="*/ 76200 h 159658"/>
                    <a:gd name="connsiteX20" fmla="*/ 207736 w 222251"/>
                    <a:gd name="connsiteY20" fmla="*/ 72572 h 159658"/>
                    <a:gd name="connsiteX21" fmla="*/ 193222 w 222251"/>
                    <a:gd name="connsiteY21" fmla="*/ 68943 h 159658"/>
                    <a:gd name="connsiteX22" fmla="*/ 178708 w 222251"/>
                    <a:gd name="connsiteY22" fmla="*/ 47172 h 159658"/>
                    <a:gd name="connsiteX23" fmla="*/ 167822 w 222251"/>
                    <a:gd name="connsiteY23" fmla="*/ 18143 h 159658"/>
                    <a:gd name="connsiteX24" fmla="*/ 153308 w 222251"/>
                    <a:gd name="connsiteY24" fmla="*/ 14515 h 159658"/>
                    <a:gd name="connsiteX25" fmla="*/ 142422 w 222251"/>
                    <a:gd name="connsiteY25" fmla="*/ 7258 h 159658"/>
                    <a:gd name="connsiteX26" fmla="*/ 109765 w 222251"/>
                    <a:gd name="connsiteY26" fmla="*/ 0 h 159658"/>
                    <a:gd name="connsiteX27" fmla="*/ 80736 w 222251"/>
                    <a:gd name="connsiteY27" fmla="*/ 3629 h 159658"/>
                    <a:gd name="connsiteX28" fmla="*/ 117022 w 222251"/>
                    <a:gd name="connsiteY28" fmla="*/ 32658 h 15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2251" h="159658">
                      <a:moveTo>
                        <a:pt x="117022" y="32658"/>
                      </a:moveTo>
                      <a:lnTo>
                        <a:pt x="117022" y="32658"/>
                      </a:lnTo>
                      <a:cubicBezTo>
                        <a:pt x="104978" y="49519"/>
                        <a:pt x="103917" y="57353"/>
                        <a:pt x="87993" y="65315"/>
                      </a:cubicBezTo>
                      <a:cubicBezTo>
                        <a:pt x="84572" y="67025"/>
                        <a:pt x="80736" y="67734"/>
                        <a:pt x="77108" y="68943"/>
                      </a:cubicBezTo>
                      <a:cubicBezTo>
                        <a:pt x="73479" y="71362"/>
                        <a:pt x="70207" y="74429"/>
                        <a:pt x="66222" y="76200"/>
                      </a:cubicBezTo>
                      <a:cubicBezTo>
                        <a:pt x="45987" y="85194"/>
                        <a:pt x="38291" y="84228"/>
                        <a:pt x="15422" y="87086"/>
                      </a:cubicBezTo>
                      <a:cubicBezTo>
                        <a:pt x="10584" y="89505"/>
                        <a:pt x="3327" y="89505"/>
                        <a:pt x="908" y="94343"/>
                      </a:cubicBezTo>
                      <a:cubicBezTo>
                        <a:pt x="-1322" y="98804"/>
                        <a:pt x="809" y="105545"/>
                        <a:pt x="4536" y="108858"/>
                      </a:cubicBezTo>
                      <a:cubicBezTo>
                        <a:pt x="14272" y="117513"/>
                        <a:pt x="31332" y="122628"/>
                        <a:pt x="44451" y="127000"/>
                      </a:cubicBezTo>
                      <a:cubicBezTo>
                        <a:pt x="48079" y="129419"/>
                        <a:pt x="50982" y="134016"/>
                        <a:pt x="55336" y="134258"/>
                      </a:cubicBezTo>
                      <a:cubicBezTo>
                        <a:pt x="95275" y="136477"/>
                        <a:pt x="96366" y="135096"/>
                        <a:pt x="120651" y="127000"/>
                      </a:cubicBezTo>
                      <a:cubicBezTo>
                        <a:pt x="130327" y="128210"/>
                        <a:pt x="141155" y="125893"/>
                        <a:pt x="149679" y="130629"/>
                      </a:cubicBezTo>
                      <a:cubicBezTo>
                        <a:pt x="154038" y="133051"/>
                        <a:pt x="150024" y="141390"/>
                        <a:pt x="153308" y="145143"/>
                      </a:cubicBezTo>
                      <a:cubicBezTo>
                        <a:pt x="159051" y="151707"/>
                        <a:pt x="175079" y="159658"/>
                        <a:pt x="175079" y="159658"/>
                      </a:cubicBezTo>
                      <a:cubicBezTo>
                        <a:pt x="183546" y="158448"/>
                        <a:pt x="193728" y="161280"/>
                        <a:pt x="200479" y="156029"/>
                      </a:cubicBezTo>
                      <a:cubicBezTo>
                        <a:pt x="206517" y="151333"/>
                        <a:pt x="205317" y="141515"/>
                        <a:pt x="207736" y="134258"/>
                      </a:cubicBezTo>
                      <a:lnTo>
                        <a:pt x="211365" y="123372"/>
                      </a:lnTo>
                      <a:cubicBezTo>
                        <a:pt x="212574" y="119743"/>
                        <a:pt x="212288" y="115190"/>
                        <a:pt x="214993" y="112486"/>
                      </a:cubicBezTo>
                      <a:lnTo>
                        <a:pt x="222251" y="105229"/>
                      </a:lnTo>
                      <a:cubicBezTo>
                        <a:pt x="221041" y="95553"/>
                        <a:pt x="222583" y="85111"/>
                        <a:pt x="218622" y="76200"/>
                      </a:cubicBezTo>
                      <a:cubicBezTo>
                        <a:pt x="217068" y="72705"/>
                        <a:pt x="211414" y="73623"/>
                        <a:pt x="207736" y="72572"/>
                      </a:cubicBezTo>
                      <a:cubicBezTo>
                        <a:pt x="202941" y="71202"/>
                        <a:pt x="198060" y="70153"/>
                        <a:pt x="193222" y="68943"/>
                      </a:cubicBezTo>
                      <a:cubicBezTo>
                        <a:pt x="188384" y="61686"/>
                        <a:pt x="180419" y="55724"/>
                        <a:pt x="178708" y="47172"/>
                      </a:cubicBezTo>
                      <a:cubicBezTo>
                        <a:pt x="177128" y="39274"/>
                        <a:pt x="176446" y="23892"/>
                        <a:pt x="167822" y="18143"/>
                      </a:cubicBezTo>
                      <a:cubicBezTo>
                        <a:pt x="163673" y="15377"/>
                        <a:pt x="158146" y="15724"/>
                        <a:pt x="153308" y="14515"/>
                      </a:cubicBezTo>
                      <a:cubicBezTo>
                        <a:pt x="149679" y="12096"/>
                        <a:pt x="146323" y="9208"/>
                        <a:pt x="142422" y="7258"/>
                      </a:cubicBezTo>
                      <a:cubicBezTo>
                        <a:pt x="133488" y="2791"/>
                        <a:pt x="118129" y="1394"/>
                        <a:pt x="109765" y="0"/>
                      </a:cubicBezTo>
                      <a:lnTo>
                        <a:pt x="80736" y="3629"/>
                      </a:lnTo>
                      <a:lnTo>
                        <a:pt x="117022" y="32658"/>
                      </a:ln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  <p:sp>
            <p:nvSpPr>
              <p:cNvPr id="24" name="Freeform 23"/>
              <p:cNvSpPr/>
              <p:nvPr/>
            </p:nvSpPr>
            <p:spPr>
              <a:xfrm>
                <a:off x="4603750" y="3806825"/>
                <a:ext cx="1417638" cy="1487488"/>
              </a:xfrm>
              <a:custGeom>
                <a:avLst/>
                <a:gdLst>
                  <a:gd name="connsiteX0" fmla="*/ 1282418 w 1417884"/>
                  <a:gd name="connsiteY0" fmla="*/ 0 h 1487876"/>
                  <a:gd name="connsiteX1" fmla="*/ 0 w 1417884"/>
                  <a:gd name="connsiteY1" fmla="*/ 0 h 1487876"/>
                  <a:gd name="connsiteX2" fmla="*/ 0 w 1417884"/>
                  <a:gd name="connsiteY2" fmla="*/ 302543 h 1487876"/>
                  <a:gd name="connsiteX3" fmla="*/ 162560 w 1417884"/>
                  <a:gd name="connsiteY3" fmla="*/ 302543 h 1487876"/>
                  <a:gd name="connsiteX4" fmla="*/ 162560 w 1417884"/>
                  <a:gd name="connsiteY4" fmla="*/ 1043094 h 1487876"/>
                  <a:gd name="connsiteX5" fmla="*/ 322862 w 1417884"/>
                  <a:gd name="connsiteY5" fmla="*/ 1043094 h 1487876"/>
                  <a:gd name="connsiteX6" fmla="*/ 322862 w 1417884"/>
                  <a:gd name="connsiteY6" fmla="*/ 1119858 h 1487876"/>
                  <a:gd name="connsiteX7" fmla="*/ 343182 w 1417884"/>
                  <a:gd name="connsiteY7" fmla="*/ 1119858 h 1487876"/>
                  <a:gd name="connsiteX8" fmla="*/ 352213 w 1417884"/>
                  <a:gd name="connsiteY8" fmla="*/ 1158240 h 1487876"/>
                  <a:gd name="connsiteX9" fmla="*/ 358987 w 1417884"/>
                  <a:gd name="connsiteY9" fmla="*/ 1160498 h 1487876"/>
                  <a:gd name="connsiteX10" fmla="*/ 392853 w 1417884"/>
                  <a:gd name="connsiteY10" fmla="*/ 1158240 h 1487876"/>
                  <a:gd name="connsiteX11" fmla="*/ 395111 w 1417884"/>
                  <a:gd name="connsiteY11" fmla="*/ 1149209 h 1487876"/>
                  <a:gd name="connsiteX12" fmla="*/ 399627 w 1417884"/>
                  <a:gd name="connsiteY12" fmla="*/ 1137920 h 1487876"/>
                  <a:gd name="connsiteX13" fmla="*/ 399627 w 1417884"/>
                  <a:gd name="connsiteY13" fmla="*/ 1210169 h 1487876"/>
                  <a:gd name="connsiteX14" fmla="*/ 623147 w 1417884"/>
                  <a:gd name="connsiteY14" fmla="*/ 1210169 h 1487876"/>
                  <a:gd name="connsiteX15" fmla="*/ 623147 w 1417884"/>
                  <a:gd name="connsiteY15" fmla="*/ 1487876 h 1487876"/>
                  <a:gd name="connsiteX16" fmla="*/ 801511 w 1417884"/>
                  <a:gd name="connsiteY16" fmla="*/ 1487876 h 1487876"/>
                  <a:gd name="connsiteX17" fmla="*/ 801511 w 1417884"/>
                  <a:gd name="connsiteY17" fmla="*/ 1465298 h 1487876"/>
                  <a:gd name="connsiteX18" fmla="*/ 1241778 w 1417884"/>
                  <a:gd name="connsiteY18" fmla="*/ 1465298 h 1487876"/>
                  <a:gd name="connsiteX19" fmla="*/ 1241778 w 1417884"/>
                  <a:gd name="connsiteY19" fmla="*/ 1117600 h 1487876"/>
                  <a:gd name="connsiteX20" fmla="*/ 1417884 w 1417884"/>
                  <a:gd name="connsiteY20" fmla="*/ 1117600 h 1487876"/>
                  <a:gd name="connsiteX21" fmla="*/ 1417884 w 1417884"/>
                  <a:gd name="connsiteY21" fmla="*/ 930205 h 1487876"/>
                  <a:gd name="connsiteX22" fmla="*/ 1291449 w 1417884"/>
                  <a:gd name="connsiteY22" fmla="*/ 930205 h 1487876"/>
                  <a:gd name="connsiteX23" fmla="*/ 1291449 w 1417884"/>
                  <a:gd name="connsiteY23" fmla="*/ 995680 h 1487876"/>
                  <a:gd name="connsiteX24" fmla="*/ 1189849 w 1417884"/>
                  <a:gd name="connsiteY24" fmla="*/ 995680 h 1487876"/>
                  <a:gd name="connsiteX25" fmla="*/ 1198880 w 1417884"/>
                  <a:gd name="connsiteY25" fmla="*/ 975360 h 1487876"/>
                  <a:gd name="connsiteX26" fmla="*/ 1207911 w 1417884"/>
                  <a:gd name="connsiteY26" fmla="*/ 970845 h 1487876"/>
                  <a:gd name="connsiteX27" fmla="*/ 1216942 w 1417884"/>
                  <a:gd name="connsiteY27" fmla="*/ 957298 h 1487876"/>
                  <a:gd name="connsiteX28" fmla="*/ 1214684 w 1417884"/>
                  <a:gd name="connsiteY28" fmla="*/ 943751 h 1487876"/>
                  <a:gd name="connsiteX29" fmla="*/ 1203395 w 1417884"/>
                  <a:gd name="connsiteY29" fmla="*/ 941494 h 1487876"/>
                  <a:gd name="connsiteX30" fmla="*/ 1189849 w 1417884"/>
                  <a:gd name="connsiteY30" fmla="*/ 936978 h 1487876"/>
                  <a:gd name="connsiteX31" fmla="*/ 1183075 w 1417884"/>
                  <a:gd name="connsiteY31" fmla="*/ 934720 h 1487876"/>
                  <a:gd name="connsiteX32" fmla="*/ 1178560 w 1417884"/>
                  <a:gd name="connsiteY32" fmla="*/ 921174 h 1487876"/>
                  <a:gd name="connsiteX33" fmla="*/ 1187591 w 1417884"/>
                  <a:gd name="connsiteY33" fmla="*/ 918916 h 1487876"/>
                  <a:gd name="connsiteX34" fmla="*/ 1196622 w 1417884"/>
                  <a:gd name="connsiteY34" fmla="*/ 914400 h 1487876"/>
                  <a:gd name="connsiteX35" fmla="*/ 1232747 w 1417884"/>
                  <a:gd name="connsiteY35" fmla="*/ 912143 h 1487876"/>
                  <a:gd name="connsiteX36" fmla="*/ 1239520 w 1417884"/>
                  <a:gd name="connsiteY36" fmla="*/ 909885 h 1487876"/>
                  <a:gd name="connsiteX37" fmla="*/ 1255324 w 1417884"/>
                  <a:gd name="connsiteY37" fmla="*/ 896338 h 1487876"/>
                  <a:gd name="connsiteX38" fmla="*/ 1257582 w 1417884"/>
                  <a:gd name="connsiteY38" fmla="*/ 889565 h 1487876"/>
                  <a:gd name="connsiteX39" fmla="*/ 1262098 w 1417884"/>
                  <a:gd name="connsiteY39" fmla="*/ 871503 h 1487876"/>
                  <a:gd name="connsiteX40" fmla="*/ 1268871 w 1417884"/>
                  <a:gd name="connsiteY40" fmla="*/ 857956 h 1487876"/>
                  <a:gd name="connsiteX41" fmla="*/ 1273387 w 1417884"/>
                  <a:gd name="connsiteY41" fmla="*/ 851183 h 1487876"/>
                  <a:gd name="connsiteX42" fmla="*/ 1273387 w 1417884"/>
                  <a:gd name="connsiteY42" fmla="*/ 835378 h 1487876"/>
                  <a:gd name="connsiteX43" fmla="*/ 1169529 w 1417884"/>
                  <a:gd name="connsiteY43" fmla="*/ 835378 h 1487876"/>
                  <a:gd name="connsiteX44" fmla="*/ 1169529 w 1417884"/>
                  <a:gd name="connsiteY44" fmla="*/ 801511 h 1487876"/>
                  <a:gd name="connsiteX45" fmla="*/ 1085991 w 1417884"/>
                  <a:gd name="connsiteY45" fmla="*/ 801511 h 1487876"/>
                  <a:gd name="connsiteX46" fmla="*/ 1085991 w 1417884"/>
                  <a:gd name="connsiteY46" fmla="*/ 325120 h 1487876"/>
                  <a:gd name="connsiteX47" fmla="*/ 1284675 w 1417884"/>
                  <a:gd name="connsiteY47" fmla="*/ 325120 h 1487876"/>
                  <a:gd name="connsiteX48" fmla="*/ 1282418 w 1417884"/>
                  <a:gd name="connsiteY48" fmla="*/ 0 h 148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17884" h="1487876">
                    <a:moveTo>
                      <a:pt x="1282418" y="0"/>
                    </a:moveTo>
                    <a:lnTo>
                      <a:pt x="0" y="0"/>
                    </a:lnTo>
                    <a:lnTo>
                      <a:pt x="0" y="302543"/>
                    </a:lnTo>
                    <a:lnTo>
                      <a:pt x="162560" y="302543"/>
                    </a:lnTo>
                    <a:lnTo>
                      <a:pt x="162560" y="1043094"/>
                    </a:lnTo>
                    <a:lnTo>
                      <a:pt x="322862" y="1043094"/>
                    </a:lnTo>
                    <a:lnTo>
                      <a:pt x="322862" y="1119858"/>
                    </a:lnTo>
                    <a:lnTo>
                      <a:pt x="343182" y="1119858"/>
                    </a:lnTo>
                    <a:cubicBezTo>
                      <a:pt x="344845" y="1144796"/>
                      <a:pt x="336212" y="1150240"/>
                      <a:pt x="352213" y="1158240"/>
                    </a:cubicBezTo>
                    <a:cubicBezTo>
                      <a:pt x="354342" y="1159304"/>
                      <a:pt x="356729" y="1159745"/>
                      <a:pt x="358987" y="1160498"/>
                    </a:cubicBezTo>
                    <a:cubicBezTo>
                      <a:pt x="370276" y="1159745"/>
                      <a:pt x="382054" y="1161615"/>
                      <a:pt x="392853" y="1158240"/>
                    </a:cubicBezTo>
                    <a:cubicBezTo>
                      <a:pt x="395815" y="1157314"/>
                      <a:pt x="394258" y="1152193"/>
                      <a:pt x="395111" y="1149209"/>
                    </a:cubicBezTo>
                    <a:cubicBezTo>
                      <a:pt x="396971" y="1142700"/>
                      <a:pt x="396963" y="1143249"/>
                      <a:pt x="399627" y="1137920"/>
                    </a:cubicBezTo>
                    <a:lnTo>
                      <a:pt x="399627" y="1210169"/>
                    </a:lnTo>
                    <a:lnTo>
                      <a:pt x="623147" y="1210169"/>
                    </a:lnTo>
                    <a:lnTo>
                      <a:pt x="623147" y="1487876"/>
                    </a:lnTo>
                    <a:lnTo>
                      <a:pt x="801511" y="1487876"/>
                    </a:lnTo>
                    <a:lnTo>
                      <a:pt x="801511" y="1465298"/>
                    </a:lnTo>
                    <a:lnTo>
                      <a:pt x="1241778" y="1465298"/>
                    </a:lnTo>
                    <a:lnTo>
                      <a:pt x="1241778" y="1117600"/>
                    </a:lnTo>
                    <a:lnTo>
                      <a:pt x="1417884" y="1117600"/>
                    </a:lnTo>
                    <a:lnTo>
                      <a:pt x="1417884" y="930205"/>
                    </a:lnTo>
                    <a:lnTo>
                      <a:pt x="1291449" y="930205"/>
                    </a:lnTo>
                    <a:lnTo>
                      <a:pt x="1291449" y="995680"/>
                    </a:lnTo>
                    <a:lnTo>
                      <a:pt x="1189849" y="995680"/>
                    </a:lnTo>
                    <a:cubicBezTo>
                      <a:pt x="1192859" y="988907"/>
                      <a:pt x="1194520" y="981354"/>
                      <a:pt x="1198880" y="975360"/>
                    </a:cubicBezTo>
                    <a:cubicBezTo>
                      <a:pt x="1200860" y="972638"/>
                      <a:pt x="1205531" y="973225"/>
                      <a:pt x="1207911" y="970845"/>
                    </a:cubicBezTo>
                    <a:cubicBezTo>
                      <a:pt x="1211749" y="967007"/>
                      <a:pt x="1216942" y="957298"/>
                      <a:pt x="1216942" y="957298"/>
                    </a:cubicBezTo>
                    <a:cubicBezTo>
                      <a:pt x="1216189" y="952782"/>
                      <a:pt x="1217663" y="947227"/>
                      <a:pt x="1214684" y="943751"/>
                    </a:cubicBezTo>
                    <a:cubicBezTo>
                      <a:pt x="1212187" y="940837"/>
                      <a:pt x="1207097" y="942504"/>
                      <a:pt x="1203395" y="941494"/>
                    </a:cubicBezTo>
                    <a:cubicBezTo>
                      <a:pt x="1198803" y="940242"/>
                      <a:pt x="1194364" y="938483"/>
                      <a:pt x="1189849" y="936978"/>
                    </a:cubicBezTo>
                    <a:lnTo>
                      <a:pt x="1183075" y="934720"/>
                    </a:lnTo>
                    <a:cubicBezTo>
                      <a:pt x="1181570" y="930205"/>
                      <a:pt x="1173943" y="922328"/>
                      <a:pt x="1178560" y="921174"/>
                    </a:cubicBezTo>
                    <a:cubicBezTo>
                      <a:pt x="1181570" y="920421"/>
                      <a:pt x="1184686" y="920006"/>
                      <a:pt x="1187591" y="918916"/>
                    </a:cubicBezTo>
                    <a:cubicBezTo>
                      <a:pt x="1190742" y="917734"/>
                      <a:pt x="1193294" y="914899"/>
                      <a:pt x="1196622" y="914400"/>
                    </a:cubicBezTo>
                    <a:cubicBezTo>
                      <a:pt x="1208554" y="912610"/>
                      <a:pt x="1220705" y="912895"/>
                      <a:pt x="1232747" y="912143"/>
                    </a:cubicBezTo>
                    <a:cubicBezTo>
                      <a:pt x="1235005" y="911390"/>
                      <a:pt x="1237454" y="911066"/>
                      <a:pt x="1239520" y="909885"/>
                    </a:cubicBezTo>
                    <a:cubicBezTo>
                      <a:pt x="1246277" y="906023"/>
                      <a:pt x="1249987" y="901675"/>
                      <a:pt x="1255324" y="896338"/>
                    </a:cubicBezTo>
                    <a:cubicBezTo>
                      <a:pt x="1256077" y="894080"/>
                      <a:pt x="1256956" y="891861"/>
                      <a:pt x="1257582" y="889565"/>
                    </a:cubicBezTo>
                    <a:cubicBezTo>
                      <a:pt x="1259215" y="883578"/>
                      <a:pt x="1258656" y="876667"/>
                      <a:pt x="1262098" y="871503"/>
                    </a:cubicBezTo>
                    <a:cubicBezTo>
                      <a:pt x="1275047" y="852075"/>
                      <a:pt x="1259515" y="876664"/>
                      <a:pt x="1268871" y="857956"/>
                    </a:cubicBezTo>
                    <a:cubicBezTo>
                      <a:pt x="1270085" y="855529"/>
                      <a:pt x="1272855" y="853844"/>
                      <a:pt x="1273387" y="851183"/>
                    </a:cubicBezTo>
                    <a:cubicBezTo>
                      <a:pt x="1274420" y="846017"/>
                      <a:pt x="1273387" y="840646"/>
                      <a:pt x="1273387" y="835378"/>
                    </a:cubicBezTo>
                    <a:lnTo>
                      <a:pt x="1169529" y="835378"/>
                    </a:lnTo>
                    <a:lnTo>
                      <a:pt x="1169529" y="801511"/>
                    </a:lnTo>
                    <a:lnTo>
                      <a:pt x="1085991" y="801511"/>
                    </a:lnTo>
                    <a:lnTo>
                      <a:pt x="1085991" y="325120"/>
                    </a:lnTo>
                    <a:lnTo>
                      <a:pt x="1284675" y="325120"/>
                    </a:lnTo>
                    <a:cubicBezTo>
                      <a:pt x="1283923" y="216747"/>
                      <a:pt x="1283170" y="108373"/>
                      <a:pt x="1282418" y="0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4605338" y="4849813"/>
                <a:ext cx="742950" cy="1058862"/>
              </a:xfrm>
              <a:custGeom>
                <a:avLst/>
                <a:gdLst>
                  <a:gd name="connsiteX0" fmla="*/ 144497 w 742809"/>
                  <a:gd name="connsiteY0" fmla="*/ 0 h 1058897"/>
                  <a:gd name="connsiteX1" fmla="*/ 327377 w 742809"/>
                  <a:gd name="connsiteY1" fmla="*/ 0 h 1058897"/>
                  <a:gd name="connsiteX2" fmla="*/ 327377 w 742809"/>
                  <a:gd name="connsiteY2" fmla="*/ 72249 h 1058897"/>
                  <a:gd name="connsiteX3" fmla="*/ 354471 w 742809"/>
                  <a:gd name="connsiteY3" fmla="*/ 72249 h 1058897"/>
                  <a:gd name="connsiteX4" fmla="*/ 356729 w 742809"/>
                  <a:gd name="connsiteY4" fmla="*/ 92569 h 1058897"/>
                  <a:gd name="connsiteX5" fmla="*/ 354471 w 742809"/>
                  <a:gd name="connsiteY5" fmla="*/ 108373 h 1058897"/>
                  <a:gd name="connsiteX6" fmla="*/ 377049 w 742809"/>
                  <a:gd name="connsiteY6" fmla="*/ 106115 h 1058897"/>
                  <a:gd name="connsiteX7" fmla="*/ 386080 w 742809"/>
                  <a:gd name="connsiteY7" fmla="*/ 92569 h 1058897"/>
                  <a:gd name="connsiteX8" fmla="*/ 392853 w 742809"/>
                  <a:gd name="connsiteY8" fmla="*/ 79022 h 1058897"/>
                  <a:gd name="connsiteX9" fmla="*/ 408657 w 742809"/>
                  <a:gd name="connsiteY9" fmla="*/ 79022 h 1058897"/>
                  <a:gd name="connsiteX10" fmla="*/ 408657 w 742809"/>
                  <a:gd name="connsiteY10" fmla="*/ 151271 h 1058897"/>
                  <a:gd name="connsiteX11" fmla="*/ 641209 w 742809"/>
                  <a:gd name="connsiteY11" fmla="*/ 151271 h 1058897"/>
                  <a:gd name="connsiteX12" fmla="*/ 641209 w 742809"/>
                  <a:gd name="connsiteY12" fmla="*/ 453813 h 1058897"/>
                  <a:gd name="connsiteX13" fmla="*/ 508000 w 742809"/>
                  <a:gd name="connsiteY13" fmla="*/ 453813 h 1058897"/>
                  <a:gd name="connsiteX14" fmla="*/ 508000 w 742809"/>
                  <a:gd name="connsiteY14" fmla="*/ 727004 h 1058897"/>
                  <a:gd name="connsiteX15" fmla="*/ 742809 w 742809"/>
                  <a:gd name="connsiteY15" fmla="*/ 727004 h 1058897"/>
                  <a:gd name="connsiteX16" fmla="*/ 742809 w 742809"/>
                  <a:gd name="connsiteY16" fmla="*/ 1058897 h 1058897"/>
                  <a:gd name="connsiteX17" fmla="*/ 322862 w 742809"/>
                  <a:gd name="connsiteY17" fmla="*/ 1058897 h 1058897"/>
                  <a:gd name="connsiteX18" fmla="*/ 322862 w 742809"/>
                  <a:gd name="connsiteY18" fmla="*/ 756355 h 1058897"/>
                  <a:gd name="connsiteX19" fmla="*/ 167075 w 742809"/>
                  <a:gd name="connsiteY19" fmla="*/ 756355 h 1058897"/>
                  <a:gd name="connsiteX20" fmla="*/ 167075 w 742809"/>
                  <a:gd name="connsiteY20" fmla="*/ 453813 h 1058897"/>
                  <a:gd name="connsiteX21" fmla="*/ 18062 w 742809"/>
                  <a:gd name="connsiteY21" fmla="*/ 453813 h 1058897"/>
                  <a:gd name="connsiteX22" fmla="*/ 18062 w 742809"/>
                  <a:gd name="connsiteY22" fmla="*/ 356729 h 1058897"/>
                  <a:gd name="connsiteX23" fmla="*/ 142240 w 742809"/>
                  <a:gd name="connsiteY23" fmla="*/ 361244 h 1058897"/>
                  <a:gd name="connsiteX24" fmla="*/ 162560 w 742809"/>
                  <a:gd name="connsiteY24" fmla="*/ 356729 h 1058897"/>
                  <a:gd name="connsiteX25" fmla="*/ 176106 w 742809"/>
                  <a:gd name="connsiteY25" fmla="*/ 347697 h 1058897"/>
                  <a:gd name="connsiteX26" fmla="*/ 178364 w 742809"/>
                  <a:gd name="connsiteY26" fmla="*/ 327377 h 1058897"/>
                  <a:gd name="connsiteX27" fmla="*/ 167075 w 742809"/>
                  <a:gd name="connsiteY27" fmla="*/ 329635 h 1058897"/>
                  <a:gd name="connsiteX28" fmla="*/ 160302 w 742809"/>
                  <a:gd name="connsiteY28" fmla="*/ 336409 h 1058897"/>
                  <a:gd name="connsiteX29" fmla="*/ 149013 w 742809"/>
                  <a:gd name="connsiteY29" fmla="*/ 347697 h 1058897"/>
                  <a:gd name="connsiteX30" fmla="*/ 135466 w 742809"/>
                  <a:gd name="connsiteY30" fmla="*/ 352213 h 1058897"/>
                  <a:gd name="connsiteX31" fmla="*/ 112889 w 742809"/>
                  <a:gd name="connsiteY31" fmla="*/ 347697 h 1058897"/>
                  <a:gd name="connsiteX32" fmla="*/ 106115 w 742809"/>
                  <a:gd name="connsiteY32" fmla="*/ 343182 h 1058897"/>
                  <a:gd name="connsiteX33" fmla="*/ 92569 w 742809"/>
                  <a:gd name="connsiteY33" fmla="*/ 329635 h 1058897"/>
                  <a:gd name="connsiteX34" fmla="*/ 85795 w 742809"/>
                  <a:gd name="connsiteY34" fmla="*/ 322862 h 1058897"/>
                  <a:gd name="connsiteX35" fmla="*/ 79022 w 742809"/>
                  <a:gd name="connsiteY35" fmla="*/ 316089 h 1058897"/>
                  <a:gd name="connsiteX36" fmla="*/ 72249 w 742809"/>
                  <a:gd name="connsiteY36" fmla="*/ 313831 h 1058897"/>
                  <a:gd name="connsiteX37" fmla="*/ 65475 w 742809"/>
                  <a:gd name="connsiteY37" fmla="*/ 307057 h 1058897"/>
                  <a:gd name="connsiteX38" fmla="*/ 58702 w 742809"/>
                  <a:gd name="connsiteY38" fmla="*/ 304800 h 1058897"/>
                  <a:gd name="connsiteX39" fmla="*/ 49671 w 742809"/>
                  <a:gd name="connsiteY39" fmla="*/ 291253 h 1058897"/>
                  <a:gd name="connsiteX40" fmla="*/ 47413 w 742809"/>
                  <a:gd name="connsiteY40" fmla="*/ 284480 h 1058897"/>
                  <a:gd name="connsiteX41" fmla="*/ 40640 w 742809"/>
                  <a:gd name="connsiteY41" fmla="*/ 277706 h 1058897"/>
                  <a:gd name="connsiteX42" fmla="*/ 42897 w 742809"/>
                  <a:gd name="connsiteY42" fmla="*/ 257386 h 1058897"/>
                  <a:gd name="connsiteX43" fmla="*/ 58702 w 742809"/>
                  <a:gd name="connsiteY43" fmla="*/ 239324 h 1058897"/>
                  <a:gd name="connsiteX44" fmla="*/ 65475 w 742809"/>
                  <a:gd name="connsiteY44" fmla="*/ 237066 h 1058897"/>
                  <a:gd name="connsiteX45" fmla="*/ 58702 w 742809"/>
                  <a:gd name="connsiteY45" fmla="*/ 234809 h 1058897"/>
                  <a:gd name="connsiteX46" fmla="*/ 42897 w 742809"/>
                  <a:gd name="connsiteY46" fmla="*/ 239324 h 1058897"/>
                  <a:gd name="connsiteX47" fmla="*/ 0 w 742809"/>
                  <a:gd name="connsiteY47" fmla="*/ 239324 h 1058897"/>
                  <a:gd name="connsiteX48" fmla="*/ 0 w 742809"/>
                  <a:gd name="connsiteY48" fmla="*/ 2257 h 1058897"/>
                  <a:gd name="connsiteX49" fmla="*/ 144497 w 742809"/>
                  <a:gd name="connsiteY49" fmla="*/ 0 h 105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42809" h="1058897">
                    <a:moveTo>
                      <a:pt x="144497" y="0"/>
                    </a:moveTo>
                    <a:lnTo>
                      <a:pt x="327377" y="0"/>
                    </a:lnTo>
                    <a:lnTo>
                      <a:pt x="327377" y="72249"/>
                    </a:lnTo>
                    <a:lnTo>
                      <a:pt x="354471" y="72249"/>
                    </a:lnTo>
                    <a:cubicBezTo>
                      <a:pt x="355224" y="79022"/>
                      <a:pt x="357295" y="85778"/>
                      <a:pt x="356729" y="92569"/>
                    </a:cubicBezTo>
                    <a:cubicBezTo>
                      <a:pt x="354585" y="118295"/>
                      <a:pt x="346874" y="77988"/>
                      <a:pt x="354471" y="108373"/>
                    </a:cubicBezTo>
                    <a:cubicBezTo>
                      <a:pt x="361997" y="107620"/>
                      <a:pt x="370284" y="109497"/>
                      <a:pt x="377049" y="106115"/>
                    </a:cubicBezTo>
                    <a:cubicBezTo>
                      <a:pt x="381903" y="103688"/>
                      <a:pt x="386080" y="92569"/>
                      <a:pt x="386080" y="92569"/>
                    </a:cubicBezTo>
                    <a:cubicBezTo>
                      <a:pt x="390833" y="78308"/>
                      <a:pt x="385835" y="79022"/>
                      <a:pt x="392853" y="79022"/>
                    </a:cubicBezTo>
                    <a:lnTo>
                      <a:pt x="408657" y="79022"/>
                    </a:lnTo>
                    <a:lnTo>
                      <a:pt x="408657" y="151271"/>
                    </a:lnTo>
                    <a:lnTo>
                      <a:pt x="641209" y="151271"/>
                    </a:lnTo>
                    <a:lnTo>
                      <a:pt x="641209" y="453813"/>
                    </a:lnTo>
                    <a:lnTo>
                      <a:pt x="508000" y="453813"/>
                    </a:lnTo>
                    <a:lnTo>
                      <a:pt x="508000" y="727004"/>
                    </a:lnTo>
                    <a:lnTo>
                      <a:pt x="742809" y="727004"/>
                    </a:lnTo>
                    <a:lnTo>
                      <a:pt x="742809" y="1058897"/>
                    </a:lnTo>
                    <a:lnTo>
                      <a:pt x="322862" y="1058897"/>
                    </a:lnTo>
                    <a:lnTo>
                      <a:pt x="322862" y="756355"/>
                    </a:lnTo>
                    <a:lnTo>
                      <a:pt x="167075" y="756355"/>
                    </a:lnTo>
                    <a:lnTo>
                      <a:pt x="167075" y="453813"/>
                    </a:lnTo>
                    <a:lnTo>
                      <a:pt x="18062" y="453813"/>
                    </a:lnTo>
                    <a:lnTo>
                      <a:pt x="18062" y="356729"/>
                    </a:lnTo>
                    <a:lnTo>
                      <a:pt x="142240" y="361244"/>
                    </a:lnTo>
                    <a:cubicBezTo>
                      <a:pt x="149013" y="359739"/>
                      <a:pt x="156118" y="359306"/>
                      <a:pt x="162560" y="356729"/>
                    </a:cubicBezTo>
                    <a:cubicBezTo>
                      <a:pt x="167599" y="354713"/>
                      <a:pt x="176106" y="347697"/>
                      <a:pt x="176106" y="347697"/>
                    </a:cubicBezTo>
                    <a:cubicBezTo>
                      <a:pt x="179612" y="342438"/>
                      <a:pt x="187056" y="334620"/>
                      <a:pt x="178364" y="327377"/>
                    </a:cubicBezTo>
                    <a:cubicBezTo>
                      <a:pt x="175416" y="324920"/>
                      <a:pt x="170838" y="328882"/>
                      <a:pt x="167075" y="329635"/>
                    </a:cubicBezTo>
                    <a:cubicBezTo>
                      <a:pt x="164817" y="331893"/>
                      <a:pt x="162346" y="333956"/>
                      <a:pt x="160302" y="336409"/>
                    </a:cubicBezTo>
                    <a:cubicBezTo>
                      <a:pt x="154548" y="343314"/>
                      <a:pt x="157777" y="343802"/>
                      <a:pt x="149013" y="347697"/>
                    </a:cubicBezTo>
                    <a:cubicBezTo>
                      <a:pt x="144663" y="349630"/>
                      <a:pt x="135466" y="352213"/>
                      <a:pt x="135466" y="352213"/>
                    </a:cubicBezTo>
                    <a:cubicBezTo>
                      <a:pt x="129637" y="351380"/>
                      <a:pt x="119196" y="350850"/>
                      <a:pt x="112889" y="347697"/>
                    </a:cubicBezTo>
                    <a:cubicBezTo>
                      <a:pt x="110462" y="346484"/>
                      <a:pt x="108143" y="344985"/>
                      <a:pt x="106115" y="343182"/>
                    </a:cubicBezTo>
                    <a:cubicBezTo>
                      <a:pt x="101342" y="338939"/>
                      <a:pt x="97085" y="334151"/>
                      <a:pt x="92569" y="329635"/>
                    </a:cubicBezTo>
                    <a:lnTo>
                      <a:pt x="85795" y="322862"/>
                    </a:lnTo>
                    <a:cubicBezTo>
                      <a:pt x="83537" y="320604"/>
                      <a:pt x="82051" y="317099"/>
                      <a:pt x="79022" y="316089"/>
                    </a:cubicBezTo>
                    <a:lnTo>
                      <a:pt x="72249" y="313831"/>
                    </a:lnTo>
                    <a:cubicBezTo>
                      <a:pt x="69991" y="311573"/>
                      <a:pt x="68132" y="308828"/>
                      <a:pt x="65475" y="307057"/>
                    </a:cubicBezTo>
                    <a:cubicBezTo>
                      <a:pt x="63495" y="305737"/>
                      <a:pt x="60385" y="306483"/>
                      <a:pt x="58702" y="304800"/>
                    </a:cubicBezTo>
                    <a:cubicBezTo>
                      <a:pt x="54864" y="300962"/>
                      <a:pt x="51387" y="296402"/>
                      <a:pt x="49671" y="291253"/>
                    </a:cubicBezTo>
                    <a:cubicBezTo>
                      <a:pt x="48918" y="288995"/>
                      <a:pt x="48733" y="286460"/>
                      <a:pt x="47413" y="284480"/>
                    </a:cubicBezTo>
                    <a:cubicBezTo>
                      <a:pt x="45642" y="281823"/>
                      <a:pt x="42898" y="279964"/>
                      <a:pt x="40640" y="277706"/>
                    </a:cubicBezTo>
                    <a:cubicBezTo>
                      <a:pt x="41392" y="270933"/>
                      <a:pt x="40742" y="263851"/>
                      <a:pt x="42897" y="257386"/>
                    </a:cubicBezTo>
                    <a:cubicBezTo>
                      <a:pt x="45606" y="249261"/>
                      <a:pt x="51328" y="243012"/>
                      <a:pt x="58702" y="239324"/>
                    </a:cubicBezTo>
                    <a:cubicBezTo>
                      <a:pt x="60831" y="238260"/>
                      <a:pt x="63217" y="237819"/>
                      <a:pt x="65475" y="237066"/>
                    </a:cubicBezTo>
                    <a:cubicBezTo>
                      <a:pt x="63217" y="236314"/>
                      <a:pt x="61082" y="234809"/>
                      <a:pt x="58702" y="234809"/>
                    </a:cubicBezTo>
                    <a:cubicBezTo>
                      <a:pt x="29480" y="234809"/>
                      <a:pt x="66331" y="238259"/>
                      <a:pt x="42897" y="239324"/>
                    </a:cubicBezTo>
                    <a:cubicBezTo>
                      <a:pt x="28613" y="239973"/>
                      <a:pt x="14299" y="239324"/>
                      <a:pt x="0" y="239324"/>
                    </a:cubicBezTo>
                    <a:lnTo>
                      <a:pt x="0" y="2257"/>
                    </a:lnTo>
                    <a:lnTo>
                      <a:pt x="144497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4144963" y="4092575"/>
                <a:ext cx="647700" cy="1217613"/>
              </a:xfrm>
              <a:custGeom>
                <a:avLst/>
                <a:gdLst>
                  <a:gd name="connsiteX0" fmla="*/ 219005 w 648131"/>
                  <a:gd name="connsiteY0" fmla="*/ 1216942 h 1216942"/>
                  <a:gd name="connsiteX1" fmla="*/ 219005 w 648131"/>
                  <a:gd name="connsiteY1" fmla="*/ 1216942 h 1216942"/>
                  <a:gd name="connsiteX2" fmla="*/ 212231 w 648131"/>
                  <a:gd name="connsiteY2" fmla="*/ 1101795 h 1216942"/>
                  <a:gd name="connsiteX3" fmla="*/ 209974 w 648131"/>
                  <a:gd name="connsiteY3" fmla="*/ 1081475 h 1216942"/>
                  <a:gd name="connsiteX4" fmla="*/ 205458 w 648131"/>
                  <a:gd name="connsiteY4" fmla="*/ 1043093 h 1216942"/>
                  <a:gd name="connsiteX5" fmla="*/ 200942 w 648131"/>
                  <a:gd name="connsiteY5" fmla="*/ 1000195 h 1216942"/>
                  <a:gd name="connsiteX6" fmla="*/ 196427 w 648131"/>
                  <a:gd name="connsiteY6" fmla="*/ 984391 h 1216942"/>
                  <a:gd name="connsiteX7" fmla="*/ 189654 w 648131"/>
                  <a:gd name="connsiteY7" fmla="*/ 961813 h 1216942"/>
                  <a:gd name="connsiteX8" fmla="*/ 185138 w 648131"/>
                  <a:gd name="connsiteY8" fmla="*/ 936977 h 1216942"/>
                  <a:gd name="connsiteX9" fmla="*/ 176107 w 648131"/>
                  <a:gd name="connsiteY9" fmla="*/ 914400 h 1216942"/>
                  <a:gd name="connsiteX10" fmla="*/ 167076 w 648131"/>
                  <a:gd name="connsiteY10" fmla="*/ 891822 h 1216942"/>
                  <a:gd name="connsiteX11" fmla="*/ 160302 w 648131"/>
                  <a:gd name="connsiteY11" fmla="*/ 878275 h 1216942"/>
                  <a:gd name="connsiteX12" fmla="*/ 155787 w 648131"/>
                  <a:gd name="connsiteY12" fmla="*/ 860213 h 1216942"/>
                  <a:gd name="connsiteX13" fmla="*/ 151271 w 648131"/>
                  <a:gd name="connsiteY13" fmla="*/ 853440 h 1216942"/>
                  <a:gd name="connsiteX14" fmla="*/ 146756 w 648131"/>
                  <a:gd name="connsiteY14" fmla="*/ 839893 h 1216942"/>
                  <a:gd name="connsiteX15" fmla="*/ 142240 w 648131"/>
                  <a:gd name="connsiteY15" fmla="*/ 830862 h 1216942"/>
                  <a:gd name="connsiteX16" fmla="*/ 130951 w 648131"/>
                  <a:gd name="connsiteY16" fmla="*/ 812800 h 1216942"/>
                  <a:gd name="connsiteX17" fmla="*/ 121920 w 648131"/>
                  <a:gd name="connsiteY17" fmla="*/ 794737 h 1216942"/>
                  <a:gd name="connsiteX18" fmla="*/ 117405 w 648131"/>
                  <a:gd name="connsiteY18" fmla="*/ 778933 h 1216942"/>
                  <a:gd name="connsiteX19" fmla="*/ 112889 w 648131"/>
                  <a:gd name="connsiteY19" fmla="*/ 767644 h 1216942"/>
                  <a:gd name="connsiteX20" fmla="*/ 110631 w 648131"/>
                  <a:gd name="connsiteY20" fmla="*/ 760871 h 1216942"/>
                  <a:gd name="connsiteX21" fmla="*/ 103858 w 648131"/>
                  <a:gd name="connsiteY21" fmla="*/ 751840 h 1216942"/>
                  <a:gd name="connsiteX22" fmla="*/ 99342 w 648131"/>
                  <a:gd name="connsiteY22" fmla="*/ 727004 h 1216942"/>
                  <a:gd name="connsiteX23" fmla="*/ 94827 w 648131"/>
                  <a:gd name="connsiteY23" fmla="*/ 720231 h 1216942"/>
                  <a:gd name="connsiteX24" fmla="*/ 90311 w 648131"/>
                  <a:gd name="connsiteY24" fmla="*/ 702169 h 1216942"/>
                  <a:gd name="connsiteX25" fmla="*/ 85796 w 648131"/>
                  <a:gd name="connsiteY25" fmla="*/ 693137 h 1216942"/>
                  <a:gd name="connsiteX26" fmla="*/ 76765 w 648131"/>
                  <a:gd name="connsiteY26" fmla="*/ 668302 h 1216942"/>
                  <a:gd name="connsiteX27" fmla="*/ 72249 w 648131"/>
                  <a:gd name="connsiteY27" fmla="*/ 645724 h 1216942"/>
                  <a:gd name="connsiteX28" fmla="*/ 69991 w 648131"/>
                  <a:gd name="connsiteY28" fmla="*/ 638951 h 1216942"/>
                  <a:gd name="connsiteX29" fmla="*/ 65476 w 648131"/>
                  <a:gd name="connsiteY29" fmla="*/ 632177 h 1216942"/>
                  <a:gd name="connsiteX30" fmla="*/ 63218 w 648131"/>
                  <a:gd name="connsiteY30" fmla="*/ 620889 h 1216942"/>
                  <a:gd name="connsiteX31" fmla="*/ 58702 w 648131"/>
                  <a:gd name="connsiteY31" fmla="*/ 607342 h 1216942"/>
                  <a:gd name="connsiteX32" fmla="*/ 56445 w 648131"/>
                  <a:gd name="connsiteY32" fmla="*/ 598311 h 1216942"/>
                  <a:gd name="connsiteX33" fmla="*/ 51929 w 648131"/>
                  <a:gd name="connsiteY33" fmla="*/ 591537 h 1216942"/>
                  <a:gd name="connsiteX34" fmla="*/ 47414 w 648131"/>
                  <a:gd name="connsiteY34" fmla="*/ 577991 h 1216942"/>
                  <a:gd name="connsiteX35" fmla="*/ 38382 w 648131"/>
                  <a:gd name="connsiteY35" fmla="*/ 564444 h 1216942"/>
                  <a:gd name="connsiteX36" fmla="*/ 36125 w 648131"/>
                  <a:gd name="connsiteY36" fmla="*/ 557671 h 1216942"/>
                  <a:gd name="connsiteX37" fmla="*/ 27094 w 648131"/>
                  <a:gd name="connsiteY37" fmla="*/ 544124 h 1216942"/>
                  <a:gd name="connsiteX38" fmla="*/ 22578 w 648131"/>
                  <a:gd name="connsiteY38" fmla="*/ 530577 h 1216942"/>
                  <a:gd name="connsiteX39" fmla="*/ 13547 w 648131"/>
                  <a:gd name="connsiteY39" fmla="*/ 514773 h 1216942"/>
                  <a:gd name="connsiteX40" fmla="*/ 9031 w 648131"/>
                  <a:gd name="connsiteY40" fmla="*/ 498969 h 1216942"/>
                  <a:gd name="connsiteX41" fmla="*/ 6774 w 648131"/>
                  <a:gd name="connsiteY41" fmla="*/ 492195 h 1216942"/>
                  <a:gd name="connsiteX42" fmla="*/ 4516 w 648131"/>
                  <a:gd name="connsiteY42" fmla="*/ 478649 h 1216942"/>
                  <a:gd name="connsiteX43" fmla="*/ 2258 w 648131"/>
                  <a:gd name="connsiteY43" fmla="*/ 471875 h 1216942"/>
                  <a:gd name="connsiteX44" fmla="*/ 0 w 648131"/>
                  <a:gd name="connsiteY44" fmla="*/ 460586 h 1216942"/>
                  <a:gd name="connsiteX45" fmla="*/ 2258 w 648131"/>
                  <a:gd name="connsiteY45" fmla="*/ 410915 h 1216942"/>
                  <a:gd name="connsiteX46" fmla="*/ 9031 w 648131"/>
                  <a:gd name="connsiteY46" fmla="*/ 404142 h 1216942"/>
                  <a:gd name="connsiteX47" fmla="*/ 13547 w 648131"/>
                  <a:gd name="connsiteY47" fmla="*/ 397369 h 1216942"/>
                  <a:gd name="connsiteX48" fmla="*/ 27094 w 648131"/>
                  <a:gd name="connsiteY48" fmla="*/ 386080 h 1216942"/>
                  <a:gd name="connsiteX49" fmla="*/ 31609 w 648131"/>
                  <a:gd name="connsiteY49" fmla="*/ 379306 h 1216942"/>
                  <a:gd name="connsiteX50" fmla="*/ 42898 w 648131"/>
                  <a:gd name="connsiteY50" fmla="*/ 365760 h 1216942"/>
                  <a:gd name="connsiteX51" fmla="*/ 47414 w 648131"/>
                  <a:gd name="connsiteY51" fmla="*/ 354471 h 1216942"/>
                  <a:gd name="connsiteX52" fmla="*/ 51929 w 648131"/>
                  <a:gd name="connsiteY52" fmla="*/ 347697 h 1216942"/>
                  <a:gd name="connsiteX53" fmla="*/ 58702 w 648131"/>
                  <a:gd name="connsiteY53" fmla="*/ 322862 h 1216942"/>
                  <a:gd name="connsiteX54" fmla="*/ 54187 w 648131"/>
                  <a:gd name="connsiteY54" fmla="*/ 219004 h 1216942"/>
                  <a:gd name="connsiteX55" fmla="*/ 47414 w 648131"/>
                  <a:gd name="connsiteY55" fmla="*/ 196426 h 1216942"/>
                  <a:gd name="connsiteX56" fmla="*/ 42898 w 648131"/>
                  <a:gd name="connsiteY56" fmla="*/ 180622 h 1216942"/>
                  <a:gd name="connsiteX57" fmla="*/ 40640 w 648131"/>
                  <a:gd name="connsiteY57" fmla="*/ 171591 h 1216942"/>
                  <a:gd name="connsiteX58" fmla="*/ 38382 w 648131"/>
                  <a:gd name="connsiteY58" fmla="*/ 164817 h 1216942"/>
                  <a:gd name="connsiteX59" fmla="*/ 38382 w 648131"/>
                  <a:gd name="connsiteY59" fmla="*/ 151271 h 1216942"/>
                  <a:gd name="connsiteX60" fmla="*/ 316089 w 648131"/>
                  <a:gd name="connsiteY60" fmla="*/ 151271 h 1216942"/>
                  <a:gd name="connsiteX61" fmla="*/ 316089 w 648131"/>
                  <a:gd name="connsiteY61" fmla="*/ 0 h 1216942"/>
                  <a:gd name="connsiteX62" fmla="*/ 632178 w 648131"/>
                  <a:gd name="connsiteY62" fmla="*/ 0 h 1216942"/>
                  <a:gd name="connsiteX63" fmla="*/ 632178 w 648131"/>
                  <a:gd name="connsiteY63" fmla="*/ 756355 h 1216942"/>
                  <a:gd name="connsiteX64" fmla="*/ 471876 w 648131"/>
                  <a:gd name="connsiteY64" fmla="*/ 756355 h 1216942"/>
                  <a:gd name="connsiteX65" fmla="*/ 471876 w 648131"/>
                  <a:gd name="connsiteY65" fmla="*/ 973102 h 1216942"/>
                  <a:gd name="connsiteX66" fmla="*/ 568960 w 648131"/>
                  <a:gd name="connsiteY66" fmla="*/ 973102 h 1216942"/>
                  <a:gd name="connsiteX67" fmla="*/ 566702 w 648131"/>
                  <a:gd name="connsiteY67" fmla="*/ 995680 h 1216942"/>
                  <a:gd name="connsiteX68" fmla="*/ 555414 w 648131"/>
                  <a:gd name="connsiteY68" fmla="*/ 997937 h 1216942"/>
                  <a:gd name="connsiteX69" fmla="*/ 539609 w 648131"/>
                  <a:gd name="connsiteY69" fmla="*/ 1000195 h 1216942"/>
                  <a:gd name="connsiteX70" fmla="*/ 532836 w 648131"/>
                  <a:gd name="connsiteY70" fmla="*/ 1002453 h 1216942"/>
                  <a:gd name="connsiteX71" fmla="*/ 519289 w 648131"/>
                  <a:gd name="connsiteY71" fmla="*/ 1013742 h 1216942"/>
                  <a:gd name="connsiteX72" fmla="*/ 523805 w 648131"/>
                  <a:gd name="connsiteY72" fmla="*/ 1031804 h 1216942"/>
                  <a:gd name="connsiteX73" fmla="*/ 537351 w 648131"/>
                  <a:gd name="connsiteY73" fmla="*/ 1040835 h 1216942"/>
                  <a:gd name="connsiteX74" fmla="*/ 548640 w 648131"/>
                  <a:gd name="connsiteY74" fmla="*/ 1061155 h 1216942"/>
                  <a:gd name="connsiteX75" fmla="*/ 555414 w 648131"/>
                  <a:gd name="connsiteY75" fmla="*/ 1067929 h 1216942"/>
                  <a:gd name="connsiteX76" fmla="*/ 562187 w 648131"/>
                  <a:gd name="connsiteY76" fmla="*/ 1070186 h 1216942"/>
                  <a:gd name="connsiteX77" fmla="*/ 571218 w 648131"/>
                  <a:gd name="connsiteY77" fmla="*/ 1076960 h 1216942"/>
                  <a:gd name="connsiteX78" fmla="*/ 580249 w 648131"/>
                  <a:gd name="connsiteY78" fmla="*/ 1081475 h 1216942"/>
                  <a:gd name="connsiteX79" fmla="*/ 582507 w 648131"/>
                  <a:gd name="connsiteY79" fmla="*/ 1092764 h 1216942"/>
                  <a:gd name="connsiteX80" fmla="*/ 589280 w 648131"/>
                  <a:gd name="connsiteY80" fmla="*/ 1097280 h 1216942"/>
                  <a:gd name="connsiteX81" fmla="*/ 596054 w 648131"/>
                  <a:gd name="connsiteY81" fmla="*/ 1104053 h 1216942"/>
                  <a:gd name="connsiteX82" fmla="*/ 607342 w 648131"/>
                  <a:gd name="connsiteY82" fmla="*/ 1101795 h 1216942"/>
                  <a:gd name="connsiteX83" fmla="*/ 609600 w 648131"/>
                  <a:gd name="connsiteY83" fmla="*/ 1095022 h 1216942"/>
                  <a:gd name="connsiteX84" fmla="*/ 611858 w 648131"/>
                  <a:gd name="connsiteY84" fmla="*/ 1085991 h 1216942"/>
                  <a:gd name="connsiteX85" fmla="*/ 623147 w 648131"/>
                  <a:gd name="connsiteY85" fmla="*/ 1074702 h 1216942"/>
                  <a:gd name="connsiteX86" fmla="*/ 629920 w 648131"/>
                  <a:gd name="connsiteY86" fmla="*/ 1061155 h 1216942"/>
                  <a:gd name="connsiteX87" fmla="*/ 636694 w 648131"/>
                  <a:gd name="connsiteY87" fmla="*/ 1056640 h 1216942"/>
                  <a:gd name="connsiteX88" fmla="*/ 647982 w 648131"/>
                  <a:gd name="connsiteY88" fmla="*/ 1067929 h 1216942"/>
                  <a:gd name="connsiteX89" fmla="*/ 647982 w 648131"/>
                  <a:gd name="connsiteY89" fmla="*/ 1070186 h 1216942"/>
                  <a:gd name="connsiteX90" fmla="*/ 647982 w 648131"/>
                  <a:gd name="connsiteY90" fmla="*/ 1126631 h 1216942"/>
                  <a:gd name="connsiteX91" fmla="*/ 492196 w 648131"/>
                  <a:gd name="connsiteY91" fmla="*/ 1126631 h 1216942"/>
                  <a:gd name="connsiteX92" fmla="*/ 492196 w 648131"/>
                  <a:gd name="connsiteY92" fmla="*/ 1210169 h 1216942"/>
                  <a:gd name="connsiteX93" fmla="*/ 219005 w 648131"/>
                  <a:gd name="connsiteY93" fmla="*/ 1216942 h 12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648131" h="1216942">
                    <a:moveTo>
                      <a:pt x="219005" y="1216942"/>
                    </a:moveTo>
                    <a:lnTo>
                      <a:pt x="219005" y="1216942"/>
                    </a:lnTo>
                    <a:cubicBezTo>
                      <a:pt x="208539" y="1159386"/>
                      <a:pt x="216712" y="1211585"/>
                      <a:pt x="212231" y="1101795"/>
                    </a:cubicBezTo>
                    <a:cubicBezTo>
                      <a:pt x="211953" y="1094986"/>
                      <a:pt x="210652" y="1088256"/>
                      <a:pt x="209974" y="1081475"/>
                    </a:cubicBezTo>
                    <a:cubicBezTo>
                      <a:pt x="206635" y="1048084"/>
                      <a:pt x="209450" y="1067041"/>
                      <a:pt x="205458" y="1043093"/>
                    </a:cubicBezTo>
                    <a:cubicBezTo>
                      <a:pt x="203885" y="1022649"/>
                      <a:pt x="204330" y="1017136"/>
                      <a:pt x="200942" y="1000195"/>
                    </a:cubicBezTo>
                    <a:cubicBezTo>
                      <a:pt x="198588" y="988423"/>
                      <a:pt x="199298" y="994439"/>
                      <a:pt x="196427" y="984391"/>
                    </a:cubicBezTo>
                    <a:cubicBezTo>
                      <a:pt x="189596" y="960485"/>
                      <a:pt x="200394" y="994038"/>
                      <a:pt x="189654" y="961813"/>
                    </a:cubicBezTo>
                    <a:cubicBezTo>
                      <a:pt x="188830" y="956045"/>
                      <a:pt x="187594" y="943527"/>
                      <a:pt x="185138" y="936977"/>
                    </a:cubicBezTo>
                    <a:cubicBezTo>
                      <a:pt x="175542" y="911389"/>
                      <a:pt x="185860" y="948533"/>
                      <a:pt x="176107" y="914400"/>
                    </a:cubicBezTo>
                    <a:cubicBezTo>
                      <a:pt x="165761" y="878192"/>
                      <a:pt x="177148" y="911966"/>
                      <a:pt x="167076" y="891822"/>
                    </a:cubicBezTo>
                    <a:cubicBezTo>
                      <a:pt x="157730" y="873130"/>
                      <a:pt x="173242" y="897685"/>
                      <a:pt x="160302" y="878275"/>
                    </a:cubicBezTo>
                    <a:cubicBezTo>
                      <a:pt x="159443" y="873978"/>
                      <a:pt x="158102" y="864843"/>
                      <a:pt x="155787" y="860213"/>
                    </a:cubicBezTo>
                    <a:cubicBezTo>
                      <a:pt x="154573" y="857786"/>
                      <a:pt x="152776" y="855698"/>
                      <a:pt x="151271" y="853440"/>
                    </a:cubicBezTo>
                    <a:cubicBezTo>
                      <a:pt x="149766" y="848924"/>
                      <a:pt x="148885" y="844150"/>
                      <a:pt x="146756" y="839893"/>
                    </a:cubicBezTo>
                    <a:cubicBezTo>
                      <a:pt x="145251" y="836883"/>
                      <a:pt x="143875" y="833804"/>
                      <a:pt x="142240" y="830862"/>
                    </a:cubicBezTo>
                    <a:cubicBezTo>
                      <a:pt x="137696" y="822683"/>
                      <a:pt x="135660" y="819862"/>
                      <a:pt x="130951" y="812800"/>
                    </a:cubicBezTo>
                    <a:cubicBezTo>
                      <a:pt x="126464" y="794847"/>
                      <a:pt x="132154" y="812645"/>
                      <a:pt x="121920" y="794737"/>
                    </a:cubicBezTo>
                    <a:cubicBezTo>
                      <a:pt x="120178" y="791689"/>
                      <a:pt x="118287" y="781579"/>
                      <a:pt x="117405" y="778933"/>
                    </a:cubicBezTo>
                    <a:cubicBezTo>
                      <a:pt x="116123" y="775088"/>
                      <a:pt x="114312" y="771439"/>
                      <a:pt x="112889" y="767644"/>
                    </a:cubicBezTo>
                    <a:cubicBezTo>
                      <a:pt x="112053" y="765416"/>
                      <a:pt x="111812" y="762937"/>
                      <a:pt x="110631" y="760871"/>
                    </a:cubicBezTo>
                    <a:cubicBezTo>
                      <a:pt x="108764" y="757604"/>
                      <a:pt x="106116" y="754850"/>
                      <a:pt x="103858" y="751840"/>
                    </a:cubicBezTo>
                    <a:cubicBezTo>
                      <a:pt x="103334" y="748176"/>
                      <a:pt x="101624" y="732328"/>
                      <a:pt x="99342" y="727004"/>
                    </a:cubicBezTo>
                    <a:cubicBezTo>
                      <a:pt x="98273" y="724510"/>
                      <a:pt x="96332" y="722489"/>
                      <a:pt x="94827" y="720231"/>
                    </a:cubicBezTo>
                    <a:cubicBezTo>
                      <a:pt x="93501" y="713601"/>
                      <a:pt x="92915" y="708246"/>
                      <a:pt x="90311" y="702169"/>
                    </a:cubicBezTo>
                    <a:cubicBezTo>
                      <a:pt x="88985" y="699075"/>
                      <a:pt x="86860" y="696330"/>
                      <a:pt x="85796" y="693137"/>
                    </a:cubicBezTo>
                    <a:cubicBezTo>
                      <a:pt x="77174" y="667271"/>
                      <a:pt x="86230" y="682500"/>
                      <a:pt x="76765" y="668302"/>
                    </a:cubicBezTo>
                    <a:cubicBezTo>
                      <a:pt x="74991" y="657657"/>
                      <a:pt x="74944" y="655154"/>
                      <a:pt x="72249" y="645724"/>
                    </a:cubicBezTo>
                    <a:cubicBezTo>
                      <a:pt x="71595" y="643436"/>
                      <a:pt x="71055" y="641080"/>
                      <a:pt x="69991" y="638951"/>
                    </a:cubicBezTo>
                    <a:cubicBezTo>
                      <a:pt x="68778" y="636524"/>
                      <a:pt x="66981" y="634435"/>
                      <a:pt x="65476" y="632177"/>
                    </a:cubicBezTo>
                    <a:cubicBezTo>
                      <a:pt x="64723" y="628414"/>
                      <a:pt x="64228" y="624591"/>
                      <a:pt x="63218" y="620889"/>
                    </a:cubicBezTo>
                    <a:cubicBezTo>
                      <a:pt x="61965" y="616297"/>
                      <a:pt x="59856" y="611960"/>
                      <a:pt x="58702" y="607342"/>
                    </a:cubicBezTo>
                    <a:cubicBezTo>
                      <a:pt x="57950" y="604332"/>
                      <a:pt x="57667" y="601163"/>
                      <a:pt x="56445" y="598311"/>
                    </a:cubicBezTo>
                    <a:cubicBezTo>
                      <a:pt x="55376" y="595817"/>
                      <a:pt x="53031" y="594017"/>
                      <a:pt x="51929" y="591537"/>
                    </a:cubicBezTo>
                    <a:cubicBezTo>
                      <a:pt x="49996" y="587188"/>
                      <a:pt x="50054" y="581951"/>
                      <a:pt x="47414" y="577991"/>
                    </a:cubicBezTo>
                    <a:lnTo>
                      <a:pt x="38382" y="564444"/>
                    </a:lnTo>
                    <a:cubicBezTo>
                      <a:pt x="37630" y="562186"/>
                      <a:pt x="37281" y="559751"/>
                      <a:pt x="36125" y="557671"/>
                    </a:cubicBezTo>
                    <a:cubicBezTo>
                      <a:pt x="33490" y="552927"/>
                      <a:pt x="28810" y="549273"/>
                      <a:pt x="27094" y="544124"/>
                    </a:cubicBezTo>
                    <a:cubicBezTo>
                      <a:pt x="25589" y="539608"/>
                      <a:pt x="25219" y="534537"/>
                      <a:pt x="22578" y="530577"/>
                    </a:cubicBezTo>
                    <a:cubicBezTo>
                      <a:pt x="18041" y="523772"/>
                      <a:pt x="16986" y="522797"/>
                      <a:pt x="13547" y="514773"/>
                    </a:cubicBezTo>
                    <a:cubicBezTo>
                      <a:pt x="11227" y="509359"/>
                      <a:pt x="10668" y="504698"/>
                      <a:pt x="9031" y="498969"/>
                    </a:cubicBezTo>
                    <a:cubicBezTo>
                      <a:pt x="8377" y="496681"/>
                      <a:pt x="7290" y="494518"/>
                      <a:pt x="6774" y="492195"/>
                    </a:cubicBezTo>
                    <a:cubicBezTo>
                      <a:pt x="5781" y="487726"/>
                      <a:pt x="5509" y="483118"/>
                      <a:pt x="4516" y="478649"/>
                    </a:cubicBezTo>
                    <a:cubicBezTo>
                      <a:pt x="4000" y="476326"/>
                      <a:pt x="2835" y="474184"/>
                      <a:pt x="2258" y="471875"/>
                    </a:cubicBezTo>
                    <a:cubicBezTo>
                      <a:pt x="1327" y="468152"/>
                      <a:pt x="753" y="464349"/>
                      <a:pt x="0" y="460586"/>
                    </a:cubicBezTo>
                    <a:cubicBezTo>
                      <a:pt x="753" y="444029"/>
                      <a:pt x="-361" y="427281"/>
                      <a:pt x="2258" y="410915"/>
                    </a:cubicBezTo>
                    <a:cubicBezTo>
                      <a:pt x="2762" y="407762"/>
                      <a:pt x="6987" y="406595"/>
                      <a:pt x="9031" y="404142"/>
                    </a:cubicBezTo>
                    <a:cubicBezTo>
                      <a:pt x="10768" y="402057"/>
                      <a:pt x="11628" y="399288"/>
                      <a:pt x="13547" y="397369"/>
                    </a:cubicBezTo>
                    <a:cubicBezTo>
                      <a:pt x="31294" y="379622"/>
                      <a:pt x="8614" y="408256"/>
                      <a:pt x="27094" y="386080"/>
                    </a:cubicBezTo>
                    <a:cubicBezTo>
                      <a:pt x="28831" y="383995"/>
                      <a:pt x="29872" y="381391"/>
                      <a:pt x="31609" y="379306"/>
                    </a:cubicBezTo>
                    <a:cubicBezTo>
                      <a:pt x="37850" y="371816"/>
                      <a:pt x="38693" y="374168"/>
                      <a:pt x="42898" y="365760"/>
                    </a:cubicBezTo>
                    <a:cubicBezTo>
                      <a:pt x="44711" y="362135"/>
                      <a:pt x="45602" y="358096"/>
                      <a:pt x="47414" y="354471"/>
                    </a:cubicBezTo>
                    <a:cubicBezTo>
                      <a:pt x="48628" y="352044"/>
                      <a:pt x="50827" y="350177"/>
                      <a:pt x="51929" y="347697"/>
                    </a:cubicBezTo>
                    <a:cubicBezTo>
                      <a:pt x="56098" y="338317"/>
                      <a:pt x="56770" y="332525"/>
                      <a:pt x="58702" y="322862"/>
                    </a:cubicBezTo>
                    <a:cubicBezTo>
                      <a:pt x="57996" y="296014"/>
                      <a:pt x="59631" y="251665"/>
                      <a:pt x="54187" y="219004"/>
                    </a:cubicBezTo>
                    <a:cubicBezTo>
                      <a:pt x="52397" y="208265"/>
                      <a:pt x="50421" y="208454"/>
                      <a:pt x="47414" y="196426"/>
                    </a:cubicBezTo>
                    <a:cubicBezTo>
                      <a:pt x="40355" y="168193"/>
                      <a:pt x="49377" y="203295"/>
                      <a:pt x="42898" y="180622"/>
                    </a:cubicBezTo>
                    <a:cubicBezTo>
                      <a:pt x="42045" y="177638"/>
                      <a:pt x="41493" y="174575"/>
                      <a:pt x="40640" y="171591"/>
                    </a:cubicBezTo>
                    <a:cubicBezTo>
                      <a:pt x="39986" y="169302"/>
                      <a:pt x="38645" y="167183"/>
                      <a:pt x="38382" y="164817"/>
                    </a:cubicBezTo>
                    <a:cubicBezTo>
                      <a:pt x="37883" y="160329"/>
                      <a:pt x="38382" y="155786"/>
                      <a:pt x="38382" y="151271"/>
                    </a:cubicBezTo>
                    <a:lnTo>
                      <a:pt x="316089" y="151271"/>
                    </a:lnTo>
                    <a:lnTo>
                      <a:pt x="316089" y="0"/>
                    </a:lnTo>
                    <a:lnTo>
                      <a:pt x="632178" y="0"/>
                    </a:lnTo>
                    <a:lnTo>
                      <a:pt x="632178" y="756355"/>
                    </a:lnTo>
                    <a:lnTo>
                      <a:pt x="471876" y="756355"/>
                    </a:lnTo>
                    <a:lnTo>
                      <a:pt x="471876" y="973102"/>
                    </a:lnTo>
                    <a:lnTo>
                      <a:pt x="568960" y="973102"/>
                    </a:lnTo>
                    <a:cubicBezTo>
                      <a:pt x="568207" y="980628"/>
                      <a:pt x="570324" y="989040"/>
                      <a:pt x="566702" y="995680"/>
                    </a:cubicBezTo>
                    <a:cubicBezTo>
                      <a:pt x="564865" y="999049"/>
                      <a:pt x="559199" y="997306"/>
                      <a:pt x="555414" y="997937"/>
                    </a:cubicBezTo>
                    <a:cubicBezTo>
                      <a:pt x="550165" y="998812"/>
                      <a:pt x="544877" y="999442"/>
                      <a:pt x="539609" y="1000195"/>
                    </a:cubicBezTo>
                    <a:cubicBezTo>
                      <a:pt x="537351" y="1000948"/>
                      <a:pt x="534965" y="1001389"/>
                      <a:pt x="532836" y="1002453"/>
                    </a:cubicBezTo>
                    <a:cubicBezTo>
                      <a:pt x="526548" y="1005597"/>
                      <a:pt x="524283" y="1008748"/>
                      <a:pt x="519289" y="1013742"/>
                    </a:cubicBezTo>
                    <a:cubicBezTo>
                      <a:pt x="516843" y="1025970"/>
                      <a:pt x="513953" y="1024141"/>
                      <a:pt x="523805" y="1031804"/>
                    </a:cubicBezTo>
                    <a:cubicBezTo>
                      <a:pt x="528089" y="1035136"/>
                      <a:pt x="537351" y="1040835"/>
                      <a:pt x="537351" y="1040835"/>
                    </a:cubicBezTo>
                    <a:cubicBezTo>
                      <a:pt x="540190" y="1049353"/>
                      <a:pt x="540876" y="1053391"/>
                      <a:pt x="548640" y="1061155"/>
                    </a:cubicBezTo>
                    <a:cubicBezTo>
                      <a:pt x="550898" y="1063413"/>
                      <a:pt x="552757" y="1066158"/>
                      <a:pt x="555414" y="1067929"/>
                    </a:cubicBezTo>
                    <a:cubicBezTo>
                      <a:pt x="557394" y="1069249"/>
                      <a:pt x="559929" y="1069434"/>
                      <a:pt x="562187" y="1070186"/>
                    </a:cubicBezTo>
                    <a:cubicBezTo>
                      <a:pt x="565197" y="1072444"/>
                      <a:pt x="568027" y="1074966"/>
                      <a:pt x="571218" y="1076960"/>
                    </a:cubicBezTo>
                    <a:cubicBezTo>
                      <a:pt x="574072" y="1078744"/>
                      <a:pt x="578293" y="1078736"/>
                      <a:pt x="580249" y="1081475"/>
                    </a:cubicBezTo>
                    <a:cubicBezTo>
                      <a:pt x="582480" y="1084598"/>
                      <a:pt x="580603" y="1089432"/>
                      <a:pt x="582507" y="1092764"/>
                    </a:cubicBezTo>
                    <a:cubicBezTo>
                      <a:pt x="583853" y="1095120"/>
                      <a:pt x="587195" y="1095543"/>
                      <a:pt x="589280" y="1097280"/>
                    </a:cubicBezTo>
                    <a:cubicBezTo>
                      <a:pt x="591733" y="1099324"/>
                      <a:pt x="593796" y="1101795"/>
                      <a:pt x="596054" y="1104053"/>
                    </a:cubicBezTo>
                    <a:cubicBezTo>
                      <a:pt x="599817" y="1103300"/>
                      <a:pt x="604149" y="1103924"/>
                      <a:pt x="607342" y="1101795"/>
                    </a:cubicBezTo>
                    <a:cubicBezTo>
                      <a:pt x="609322" y="1100475"/>
                      <a:pt x="608946" y="1097310"/>
                      <a:pt x="609600" y="1095022"/>
                    </a:cubicBezTo>
                    <a:cubicBezTo>
                      <a:pt x="610453" y="1092038"/>
                      <a:pt x="610636" y="1088843"/>
                      <a:pt x="611858" y="1085991"/>
                    </a:cubicBezTo>
                    <a:cubicBezTo>
                      <a:pt x="614869" y="1078966"/>
                      <a:pt x="617126" y="1078716"/>
                      <a:pt x="623147" y="1074702"/>
                    </a:cubicBezTo>
                    <a:cubicBezTo>
                      <a:pt x="624983" y="1069195"/>
                      <a:pt x="625545" y="1065530"/>
                      <a:pt x="629920" y="1061155"/>
                    </a:cubicBezTo>
                    <a:cubicBezTo>
                      <a:pt x="631839" y="1059236"/>
                      <a:pt x="634436" y="1058145"/>
                      <a:pt x="636694" y="1056640"/>
                    </a:cubicBezTo>
                    <a:cubicBezTo>
                      <a:pt x="643469" y="1061156"/>
                      <a:pt x="644219" y="1060401"/>
                      <a:pt x="647982" y="1067929"/>
                    </a:cubicBezTo>
                    <a:cubicBezTo>
                      <a:pt x="648318" y="1068602"/>
                      <a:pt x="647982" y="1069434"/>
                      <a:pt x="647982" y="1070186"/>
                    </a:cubicBezTo>
                    <a:lnTo>
                      <a:pt x="647982" y="1126631"/>
                    </a:lnTo>
                    <a:lnTo>
                      <a:pt x="492196" y="1126631"/>
                    </a:lnTo>
                    <a:lnTo>
                      <a:pt x="492196" y="1210169"/>
                    </a:lnTo>
                    <a:lnTo>
                      <a:pt x="219005" y="1216942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957638" y="5292725"/>
                <a:ext cx="1020762" cy="868363"/>
              </a:xfrm>
              <a:custGeom>
                <a:avLst/>
                <a:gdLst>
                  <a:gd name="connsiteX0" fmla="*/ 1020516 w 1020516"/>
                  <a:gd name="connsiteY0" fmla="*/ 869245 h 869245"/>
                  <a:gd name="connsiteX1" fmla="*/ 0 w 1020516"/>
                  <a:gd name="connsiteY1" fmla="*/ 869245 h 869245"/>
                  <a:gd name="connsiteX2" fmla="*/ 108374 w 1020516"/>
                  <a:gd name="connsiteY2" fmla="*/ 796996 h 869245"/>
                  <a:gd name="connsiteX3" fmla="*/ 128694 w 1020516"/>
                  <a:gd name="connsiteY3" fmla="*/ 774418 h 869245"/>
                  <a:gd name="connsiteX4" fmla="*/ 130952 w 1020516"/>
                  <a:gd name="connsiteY4" fmla="*/ 767645 h 869245"/>
                  <a:gd name="connsiteX5" fmla="*/ 133209 w 1020516"/>
                  <a:gd name="connsiteY5" fmla="*/ 708943 h 869245"/>
                  <a:gd name="connsiteX6" fmla="*/ 135467 w 1020516"/>
                  <a:gd name="connsiteY6" fmla="*/ 697654 h 869245"/>
                  <a:gd name="connsiteX7" fmla="*/ 139983 w 1020516"/>
                  <a:gd name="connsiteY7" fmla="*/ 688623 h 869245"/>
                  <a:gd name="connsiteX8" fmla="*/ 149014 w 1020516"/>
                  <a:gd name="connsiteY8" fmla="*/ 675076 h 869245"/>
                  <a:gd name="connsiteX9" fmla="*/ 151272 w 1020516"/>
                  <a:gd name="connsiteY9" fmla="*/ 666045 h 869245"/>
                  <a:gd name="connsiteX10" fmla="*/ 158045 w 1020516"/>
                  <a:gd name="connsiteY10" fmla="*/ 659271 h 869245"/>
                  <a:gd name="connsiteX11" fmla="*/ 173849 w 1020516"/>
                  <a:gd name="connsiteY11" fmla="*/ 645725 h 869245"/>
                  <a:gd name="connsiteX12" fmla="*/ 178365 w 1020516"/>
                  <a:gd name="connsiteY12" fmla="*/ 638951 h 869245"/>
                  <a:gd name="connsiteX13" fmla="*/ 185138 w 1020516"/>
                  <a:gd name="connsiteY13" fmla="*/ 629920 h 869245"/>
                  <a:gd name="connsiteX14" fmla="*/ 191912 w 1020516"/>
                  <a:gd name="connsiteY14" fmla="*/ 614116 h 869245"/>
                  <a:gd name="connsiteX15" fmla="*/ 198685 w 1020516"/>
                  <a:gd name="connsiteY15" fmla="*/ 607343 h 869245"/>
                  <a:gd name="connsiteX16" fmla="*/ 207716 w 1020516"/>
                  <a:gd name="connsiteY16" fmla="*/ 593796 h 869245"/>
                  <a:gd name="connsiteX17" fmla="*/ 221263 w 1020516"/>
                  <a:gd name="connsiteY17" fmla="*/ 575734 h 869245"/>
                  <a:gd name="connsiteX18" fmla="*/ 230294 w 1020516"/>
                  <a:gd name="connsiteY18" fmla="*/ 564445 h 869245"/>
                  <a:gd name="connsiteX19" fmla="*/ 234809 w 1020516"/>
                  <a:gd name="connsiteY19" fmla="*/ 557671 h 869245"/>
                  <a:gd name="connsiteX20" fmla="*/ 241583 w 1020516"/>
                  <a:gd name="connsiteY20" fmla="*/ 550898 h 869245"/>
                  <a:gd name="connsiteX21" fmla="*/ 250614 w 1020516"/>
                  <a:gd name="connsiteY21" fmla="*/ 537351 h 869245"/>
                  <a:gd name="connsiteX22" fmla="*/ 252872 w 1020516"/>
                  <a:gd name="connsiteY22" fmla="*/ 530578 h 869245"/>
                  <a:gd name="connsiteX23" fmla="*/ 259645 w 1020516"/>
                  <a:gd name="connsiteY23" fmla="*/ 523805 h 869245"/>
                  <a:gd name="connsiteX24" fmla="*/ 275449 w 1020516"/>
                  <a:gd name="connsiteY24" fmla="*/ 498969 h 869245"/>
                  <a:gd name="connsiteX25" fmla="*/ 277707 w 1020516"/>
                  <a:gd name="connsiteY25" fmla="*/ 489938 h 869245"/>
                  <a:gd name="connsiteX26" fmla="*/ 288996 w 1020516"/>
                  <a:gd name="connsiteY26" fmla="*/ 476391 h 869245"/>
                  <a:gd name="connsiteX27" fmla="*/ 300285 w 1020516"/>
                  <a:gd name="connsiteY27" fmla="*/ 453814 h 869245"/>
                  <a:gd name="connsiteX28" fmla="*/ 304800 w 1020516"/>
                  <a:gd name="connsiteY28" fmla="*/ 438009 h 869245"/>
                  <a:gd name="connsiteX29" fmla="*/ 309316 w 1020516"/>
                  <a:gd name="connsiteY29" fmla="*/ 431236 h 869245"/>
                  <a:gd name="connsiteX30" fmla="*/ 313832 w 1020516"/>
                  <a:gd name="connsiteY30" fmla="*/ 413174 h 869245"/>
                  <a:gd name="connsiteX31" fmla="*/ 316089 w 1020516"/>
                  <a:gd name="connsiteY31" fmla="*/ 406400 h 869245"/>
                  <a:gd name="connsiteX32" fmla="*/ 325120 w 1020516"/>
                  <a:gd name="connsiteY32" fmla="*/ 390596 h 869245"/>
                  <a:gd name="connsiteX33" fmla="*/ 327378 w 1020516"/>
                  <a:gd name="connsiteY33" fmla="*/ 381565 h 869245"/>
                  <a:gd name="connsiteX34" fmla="*/ 331894 w 1020516"/>
                  <a:gd name="connsiteY34" fmla="*/ 374791 h 869245"/>
                  <a:gd name="connsiteX35" fmla="*/ 340925 w 1020516"/>
                  <a:gd name="connsiteY35" fmla="*/ 358987 h 869245"/>
                  <a:gd name="connsiteX36" fmla="*/ 347698 w 1020516"/>
                  <a:gd name="connsiteY36" fmla="*/ 340925 h 869245"/>
                  <a:gd name="connsiteX37" fmla="*/ 354472 w 1020516"/>
                  <a:gd name="connsiteY37" fmla="*/ 325120 h 869245"/>
                  <a:gd name="connsiteX38" fmla="*/ 356729 w 1020516"/>
                  <a:gd name="connsiteY38" fmla="*/ 318347 h 869245"/>
                  <a:gd name="connsiteX39" fmla="*/ 358987 w 1020516"/>
                  <a:gd name="connsiteY39" fmla="*/ 309316 h 869245"/>
                  <a:gd name="connsiteX40" fmla="*/ 363503 w 1020516"/>
                  <a:gd name="connsiteY40" fmla="*/ 302543 h 869245"/>
                  <a:gd name="connsiteX41" fmla="*/ 372534 w 1020516"/>
                  <a:gd name="connsiteY41" fmla="*/ 261903 h 869245"/>
                  <a:gd name="connsiteX42" fmla="*/ 374792 w 1020516"/>
                  <a:gd name="connsiteY42" fmla="*/ 243840 h 869245"/>
                  <a:gd name="connsiteX43" fmla="*/ 381565 w 1020516"/>
                  <a:gd name="connsiteY43" fmla="*/ 207716 h 869245"/>
                  <a:gd name="connsiteX44" fmla="*/ 386080 w 1020516"/>
                  <a:gd name="connsiteY44" fmla="*/ 187396 h 869245"/>
                  <a:gd name="connsiteX45" fmla="*/ 388338 w 1020516"/>
                  <a:gd name="connsiteY45" fmla="*/ 158045 h 869245"/>
                  <a:gd name="connsiteX46" fmla="*/ 392854 w 1020516"/>
                  <a:gd name="connsiteY46" fmla="*/ 144498 h 869245"/>
                  <a:gd name="connsiteX47" fmla="*/ 395112 w 1020516"/>
                  <a:gd name="connsiteY47" fmla="*/ 133209 h 869245"/>
                  <a:gd name="connsiteX48" fmla="*/ 404143 w 1020516"/>
                  <a:gd name="connsiteY48" fmla="*/ 33867 h 869245"/>
                  <a:gd name="connsiteX49" fmla="*/ 404143 w 1020516"/>
                  <a:gd name="connsiteY49" fmla="*/ 0 h 869245"/>
                  <a:gd name="connsiteX50" fmla="*/ 837636 w 1020516"/>
                  <a:gd name="connsiteY50" fmla="*/ 0 h 869245"/>
                  <a:gd name="connsiteX51" fmla="*/ 837636 w 1020516"/>
                  <a:gd name="connsiteY51" fmla="*/ 293511 h 869245"/>
                  <a:gd name="connsiteX52" fmla="*/ 993423 w 1020516"/>
                  <a:gd name="connsiteY52" fmla="*/ 293511 h 869245"/>
                  <a:gd name="connsiteX53" fmla="*/ 993423 w 1020516"/>
                  <a:gd name="connsiteY53" fmla="*/ 636694 h 869245"/>
                  <a:gd name="connsiteX54" fmla="*/ 1020516 w 1020516"/>
                  <a:gd name="connsiteY54" fmla="*/ 869245 h 86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020516" h="869245">
                    <a:moveTo>
                      <a:pt x="1020516" y="869245"/>
                    </a:moveTo>
                    <a:lnTo>
                      <a:pt x="0" y="869245"/>
                    </a:lnTo>
                    <a:lnTo>
                      <a:pt x="108374" y="796996"/>
                    </a:lnTo>
                    <a:cubicBezTo>
                      <a:pt x="114220" y="791149"/>
                      <a:pt x="124370" y="783064"/>
                      <a:pt x="128694" y="774418"/>
                    </a:cubicBezTo>
                    <a:cubicBezTo>
                      <a:pt x="129758" y="772289"/>
                      <a:pt x="130199" y="769903"/>
                      <a:pt x="130952" y="767645"/>
                    </a:cubicBezTo>
                    <a:cubicBezTo>
                      <a:pt x="131704" y="748078"/>
                      <a:pt x="131948" y="728484"/>
                      <a:pt x="133209" y="708943"/>
                    </a:cubicBezTo>
                    <a:cubicBezTo>
                      <a:pt x="133456" y="705113"/>
                      <a:pt x="134253" y="701295"/>
                      <a:pt x="135467" y="697654"/>
                    </a:cubicBezTo>
                    <a:cubicBezTo>
                      <a:pt x="136531" y="694461"/>
                      <a:pt x="138251" y="691509"/>
                      <a:pt x="139983" y="688623"/>
                    </a:cubicBezTo>
                    <a:cubicBezTo>
                      <a:pt x="142775" y="683969"/>
                      <a:pt x="149014" y="675076"/>
                      <a:pt x="149014" y="675076"/>
                    </a:cubicBezTo>
                    <a:cubicBezTo>
                      <a:pt x="149767" y="672066"/>
                      <a:pt x="149733" y="668739"/>
                      <a:pt x="151272" y="666045"/>
                    </a:cubicBezTo>
                    <a:cubicBezTo>
                      <a:pt x="152856" y="663273"/>
                      <a:pt x="156001" y="661724"/>
                      <a:pt x="158045" y="659271"/>
                    </a:cubicBezTo>
                    <a:cubicBezTo>
                      <a:pt x="168468" y="646763"/>
                      <a:pt x="154616" y="657264"/>
                      <a:pt x="173849" y="645725"/>
                    </a:cubicBezTo>
                    <a:cubicBezTo>
                      <a:pt x="175354" y="643467"/>
                      <a:pt x="176788" y="641159"/>
                      <a:pt x="178365" y="638951"/>
                    </a:cubicBezTo>
                    <a:cubicBezTo>
                      <a:pt x="180552" y="635889"/>
                      <a:pt x="183271" y="633187"/>
                      <a:pt x="185138" y="629920"/>
                    </a:cubicBezTo>
                    <a:cubicBezTo>
                      <a:pt x="193560" y="615182"/>
                      <a:pt x="179120" y="632025"/>
                      <a:pt x="191912" y="614116"/>
                    </a:cubicBezTo>
                    <a:cubicBezTo>
                      <a:pt x="193768" y="611518"/>
                      <a:pt x="196725" y="609863"/>
                      <a:pt x="198685" y="607343"/>
                    </a:cubicBezTo>
                    <a:cubicBezTo>
                      <a:pt x="202017" y="603059"/>
                      <a:pt x="204460" y="598138"/>
                      <a:pt x="207716" y="593796"/>
                    </a:cubicBezTo>
                    <a:lnTo>
                      <a:pt x="221263" y="575734"/>
                    </a:lnTo>
                    <a:cubicBezTo>
                      <a:pt x="225657" y="562546"/>
                      <a:pt x="220081" y="574658"/>
                      <a:pt x="230294" y="564445"/>
                    </a:cubicBezTo>
                    <a:cubicBezTo>
                      <a:pt x="232213" y="562526"/>
                      <a:pt x="233072" y="559756"/>
                      <a:pt x="234809" y="557671"/>
                    </a:cubicBezTo>
                    <a:cubicBezTo>
                      <a:pt x="236853" y="555218"/>
                      <a:pt x="239623" y="553418"/>
                      <a:pt x="241583" y="550898"/>
                    </a:cubicBezTo>
                    <a:cubicBezTo>
                      <a:pt x="244915" y="546614"/>
                      <a:pt x="248898" y="542500"/>
                      <a:pt x="250614" y="537351"/>
                    </a:cubicBezTo>
                    <a:cubicBezTo>
                      <a:pt x="251367" y="535093"/>
                      <a:pt x="251552" y="532558"/>
                      <a:pt x="252872" y="530578"/>
                    </a:cubicBezTo>
                    <a:cubicBezTo>
                      <a:pt x="254643" y="527921"/>
                      <a:pt x="257387" y="526063"/>
                      <a:pt x="259645" y="523805"/>
                    </a:cubicBezTo>
                    <a:cubicBezTo>
                      <a:pt x="270104" y="502887"/>
                      <a:pt x="263917" y="510503"/>
                      <a:pt x="275449" y="498969"/>
                    </a:cubicBezTo>
                    <a:cubicBezTo>
                      <a:pt x="276202" y="495959"/>
                      <a:pt x="276485" y="492790"/>
                      <a:pt x="277707" y="489938"/>
                    </a:cubicBezTo>
                    <a:cubicBezTo>
                      <a:pt x="280064" y="484439"/>
                      <a:pt x="284930" y="480458"/>
                      <a:pt x="288996" y="476391"/>
                    </a:cubicBezTo>
                    <a:cubicBezTo>
                      <a:pt x="294702" y="459275"/>
                      <a:pt x="290656" y="466653"/>
                      <a:pt x="300285" y="453814"/>
                    </a:cubicBezTo>
                    <a:cubicBezTo>
                      <a:pt x="301006" y="450928"/>
                      <a:pt x="303183" y="441242"/>
                      <a:pt x="304800" y="438009"/>
                    </a:cubicBezTo>
                    <a:cubicBezTo>
                      <a:pt x="306013" y="435582"/>
                      <a:pt x="307811" y="433494"/>
                      <a:pt x="309316" y="431236"/>
                    </a:cubicBezTo>
                    <a:cubicBezTo>
                      <a:pt x="310821" y="425215"/>
                      <a:pt x="311870" y="419062"/>
                      <a:pt x="313832" y="413174"/>
                    </a:cubicBezTo>
                    <a:cubicBezTo>
                      <a:pt x="314584" y="410916"/>
                      <a:pt x="315025" y="408529"/>
                      <a:pt x="316089" y="406400"/>
                    </a:cubicBezTo>
                    <a:cubicBezTo>
                      <a:pt x="322645" y="393287"/>
                      <a:pt x="319177" y="406445"/>
                      <a:pt x="325120" y="390596"/>
                    </a:cubicBezTo>
                    <a:cubicBezTo>
                      <a:pt x="326210" y="387691"/>
                      <a:pt x="326156" y="384417"/>
                      <a:pt x="327378" y="381565"/>
                    </a:cubicBezTo>
                    <a:cubicBezTo>
                      <a:pt x="328447" y="379071"/>
                      <a:pt x="330548" y="377147"/>
                      <a:pt x="331894" y="374791"/>
                    </a:cubicBezTo>
                    <a:cubicBezTo>
                      <a:pt x="343347" y="354747"/>
                      <a:pt x="329926" y="375482"/>
                      <a:pt x="340925" y="358987"/>
                    </a:cubicBezTo>
                    <a:cubicBezTo>
                      <a:pt x="346652" y="330355"/>
                      <a:pt x="338978" y="361272"/>
                      <a:pt x="347698" y="340925"/>
                    </a:cubicBezTo>
                    <a:cubicBezTo>
                      <a:pt x="356445" y="320516"/>
                      <a:pt x="343136" y="342125"/>
                      <a:pt x="354472" y="325120"/>
                    </a:cubicBezTo>
                    <a:cubicBezTo>
                      <a:pt x="355224" y="322862"/>
                      <a:pt x="356075" y="320635"/>
                      <a:pt x="356729" y="318347"/>
                    </a:cubicBezTo>
                    <a:cubicBezTo>
                      <a:pt x="357581" y="315363"/>
                      <a:pt x="357765" y="312168"/>
                      <a:pt x="358987" y="309316"/>
                    </a:cubicBezTo>
                    <a:cubicBezTo>
                      <a:pt x="360056" y="306822"/>
                      <a:pt x="361998" y="304801"/>
                      <a:pt x="363503" y="302543"/>
                    </a:cubicBezTo>
                    <a:cubicBezTo>
                      <a:pt x="367559" y="286315"/>
                      <a:pt x="369669" y="279089"/>
                      <a:pt x="372534" y="261903"/>
                    </a:cubicBezTo>
                    <a:cubicBezTo>
                      <a:pt x="373532" y="255918"/>
                      <a:pt x="373794" y="249825"/>
                      <a:pt x="374792" y="243840"/>
                    </a:cubicBezTo>
                    <a:cubicBezTo>
                      <a:pt x="376806" y="231756"/>
                      <a:pt x="378593" y="219601"/>
                      <a:pt x="381565" y="207716"/>
                    </a:cubicBezTo>
                    <a:cubicBezTo>
                      <a:pt x="384754" y="194962"/>
                      <a:pt x="383215" y="201728"/>
                      <a:pt x="386080" y="187396"/>
                    </a:cubicBezTo>
                    <a:cubicBezTo>
                      <a:pt x="386833" y="177612"/>
                      <a:pt x="386807" y="167737"/>
                      <a:pt x="388338" y="158045"/>
                    </a:cubicBezTo>
                    <a:cubicBezTo>
                      <a:pt x="389080" y="153343"/>
                      <a:pt x="391920" y="149166"/>
                      <a:pt x="392854" y="144498"/>
                    </a:cubicBezTo>
                    <a:cubicBezTo>
                      <a:pt x="393607" y="140735"/>
                      <a:pt x="394594" y="137011"/>
                      <a:pt x="395112" y="133209"/>
                    </a:cubicBezTo>
                    <a:cubicBezTo>
                      <a:pt x="398551" y="107992"/>
                      <a:pt x="404143" y="54844"/>
                      <a:pt x="404143" y="33867"/>
                    </a:cubicBezTo>
                    <a:lnTo>
                      <a:pt x="404143" y="0"/>
                    </a:lnTo>
                    <a:lnTo>
                      <a:pt x="837636" y="0"/>
                    </a:lnTo>
                    <a:lnTo>
                      <a:pt x="837636" y="293511"/>
                    </a:lnTo>
                    <a:lnTo>
                      <a:pt x="993423" y="293511"/>
                    </a:lnTo>
                    <a:lnTo>
                      <a:pt x="993423" y="636694"/>
                    </a:lnTo>
                    <a:lnTo>
                      <a:pt x="1020516" y="869245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951413" y="5294313"/>
                <a:ext cx="1363662" cy="917575"/>
              </a:xfrm>
              <a:custGeom>
                <a:avLst/>
                <a:gdLst>
                  <a:gd name="connsiteX0" fmla="*/ 458329 w 1363702"/>
                  <a:gd name="connsiteY0" fmla="*/ 0 h 916658"/>
                  <a:gd name="connsiteX1" fmla="*/ 149013 w 1363702"/>
                  <a:gd name="connsiteY1" fmla="*/ 0 h 916658"/>
                  <a:gd name="connsiteX2" fmla="*/ 149013 w 1363702"/>
                  <a:gd name="connsiteY2" fmla="*/ 298027 h 916658"/>
                  <a:gd name="connsiteX3" fmla="*/ 377049 w 1363702"/>
                  <a:gd name="connsiteY3" fmla="*/ 298027 h 916658"/>
                  <a:gd name="connsiteX4" fmla="*/ 377049 w 1363702"/>
                  <a:gd name="connsiteY4" fmla="*/ 591538 h 916658"/>
                  <a:gd name="connsiteX5" fmla="*/ 0 w 1363702"/>
                  <a:gd name="connsiteY5" fmla="*/ 591538 h 916658"/>
                  <a:gd name="connsiteX6" fmla="*/ 0 w 1363702"/>
                  <a:gd name="connsiteY6" fmla="*/ 866987 h 916658"/>
                  <a:gd name="connsiteX7" fmla="*/ 316089 w 1363702"/>
                  <a:gd name="connsiteY7" fmla="*/ 862471 h 916658"/>
                  <a:gd name="connsiteX8" fmla="*/ 318346 w 1363702"/>
                  <a:gd name="connsiteY8" fmla="*/ 916658 h 916658"/>
                  <a:gd name="connsiteX9" fmla="*/ 1223715 w 1363702"/>
                  <a:gd name="connsiteY9" fmla="*/ 880533 h 916658"/>
                  <a:gd name="connsiteX10" fmla="*/ 1198880 w 1363702"/>
                  <a:gd name="connsiteY10" fmla="*/ 810542 h 916658"/>
                  <a:gd name="connsiteX11" fmla="*/ 1230489 w 1363702"/>
                  <a:gd name="connsiteY11" fmla="*/ 781191 h 916658"/>
                  <a:gd name="connsiteX12" fmla="*/ 1237262 w 1363702"/>
                  <a:gd name="connsiteY12" fmla="*/ 774418 h 916658"/>
                  <a:gd name="connsiteX13" fmla="*/ 1241777 w 1363702"/>
                  <a:gd name="connsiteY13" fmla="*/ 767644 h 916658"/>
                  <a:gd name="connsiteX14" fmla="*/ 1255324 w 1363702"/>
                  <a:gd name="connsiteY14" fmla="*/ 760871 h 916658"/>
                  <a:gd name="connsiteX15" fmla="*/ 1268871 w 1363702"/>
                  <a:gd name="connsiteY15" fmla="*/ 754098 h 916658"/>
                  <a:gd name="connsiteX16" fmla="*/ 1286933 w 1363702"/>
                  <a:gd name="connsiteY16" fmla="*/ 733778 h 916658"/>
                  <a:gd name="connsiteX17" fmla="*/ 1289191 w 1363702"/>
                  <a:gd name="connsiteY17" fmla="*/ 720231 h 916658"/>
                  <a:gd name="connsiteX18" fmla="*/ 1302737 w 1363702"/>
                  <a:gd name="connsiteY18" fmla="*/ 708942 h 916658"/>
                  <a:gd name="connsiteX19" fmla="*/ 1323057 w 1363702"/>
                  <a:gd name="connsiteY19" fmla="*/ 690880 h 916658"/>
                  <a:gd name="connsiteX20" fmla="*/ 1332089 w 1363702"/>
                  <a:gd name="connsiteY20" fmla="*/ 688622 h 916658"/>
                  <a:gd name="connsiteX21" fmla="*/ 1336604 w 1363702"/>
                  <a:gd name="connsiteY21" fmla="*/ 681849 h 916658"/>
                  <a:gd name="connsiteX22" fmla="*/ 1338862 w 1363702"/>
                  <a:gd name="connsiteY22" fmla="*/ 675075 h 916658"/>
                  <a:gd name="connsiteX23" fmla="*/ 1345635 w 1363702"/>
                  <a:gd name="connsiteY23" fmla="*/ 668302 h 916658"/>
                  <a:gd name="connsiteX24" fmla="*/ 1350151 w 1363702"/>
                  <a:gd name="connsiteY24" fmla="*/ 654755 h 916658"/>
                  <a:gd name="connsiteX25" fmla="*/ 1352409 w 1363702"/>
                  <a:gd name="connsiteY25" fmla="*/ 647982 h 916658"/>
                  <a:gd name="connsiteX26" fmla="*/ 1361440 w 1363702"/>
                  <a:gd name="connsiteY26" fmla="*/ 634435 h 916658"/>
                  <a:gd name="connsiteX27" fmla="*/ 1363697 w 1363702"/>
                  <a:gd name="connsiteY27" fmla="*/ 605084 h 916658"/>
                  <a:gd name="connsiteX28" fmla="*/ 1311769 w 1363702"/>
                  <a:gd name="connsiteY28" fmla="*/ 571218 h 916658"/>
                  <a:gd name="connsiteX29" fmla="*/ 1149209 w 1363702"/>
                  <a:gd name="connsiteY29" fmla="*/ 571218 h 916658"/>
                  <a:gd name="connsiteX30" fmla="*/ 1149209 w 1363702"/>
                  <a:gd name="connsiteY30" fmla="*/ 496711 h 916658"/>
                  <a:gd name="connsiteX31" fmla="*/ 1022773 w 1363702"/>
                  <a:gd name="connsiteY31" fmla="*/ 496711 h 916658"/>
                  <a:gd name="connsiteX32" fmla="*/ 991164 w 1363702"/>
                  <a:gd name="connsiteY32" fmla="*/ 476391 h 916658"/>
                  <a:gd name="connsiteX33" fmla="*/ 991164 w 1363702"/>
                  <a:gd name="connsiteY33" fmla="*/ 442524 h 916658"/>
                  <a:gd name="connsiteX34" fmla="*/ 970844 w 1363702"/>
                  <a:gd name="connsiteY34" fmla="*/ 442524 h 916658"/>
                  <a:gd name="connsiteX35" fmla="*/ 970844 w 1363702"/>
                  <a:gd name="connsiteY35" fmla="*/ 372533 h 916658"/>
                  <a:gd name="connsiteX36" fmla="*/ 1151466 w 1363702"/>
                  <a:gd name="connsiteY36" fmla="*/ 372533 h 916658"/>
                  <a:gd name="connsiteX37" fmla="*/ 1151466 w 1363702"/>
                  <a:gd name="connsiteY37" fmla="*/ 277707 h 916658"/>
                  <a:gd name="connsiteX38" fmla="*/ 458329 w 1363702"/>
                  <a:gd name="connsiteY38" fmla="*/ 277707 h 916658"/>
                  <a:gd name="connsiteX39" fmla="*/ 458329 w 1363702"/>
                  <a:gd name="connsiteY39" fmla="*/ 0 h 91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63702" h="916658">
                    <a:moveTo>
                      <a:pt x="458329" y="0"/>
                    </a:moveTo>
                    <a:lnTo>
                      <a:pt x="149013" y="0"/>
                    </a:lnTo>
                    <a:lnTo>
                      <a:pt x="149013" y="298027"/>
                    </a:lnTo>
                    <a:lnTo>
                      <a:pt x="377049" y="298027"/>
                    </a:lnTo>
                    <a:lnTo>
                      <a:pt x="377049" y="591538"/>
                    </a:lnTo>
                    <a:lnTo>
                      <a:pt x="0" y="591538"/>
                    </a:lnTo>
                    <a:lnTo>
                      <a:pt x="0" y="866987"/>
                    </a:lnTo>
                    <a:lnTo>
                      <a:pt x="316089" y="862471"/>
                    </a:lnTo>
                    <a:cubicBezTo>
                      <a:pt x="316841" y="880533"/>
                      <a:pt x="317594" y="898596"/>
                      <a:pt x="318346" y="916658"/>
                    </a:cubicBezTo>
                    <a:lnTo>
                      <a:pt x="1223715" y="880533"/>
                    </a:lnTo>
                    <a:lnTo>
                      <a:pt x="1198880" y="810542"/>
                    </a:lnTo>
                    <a:cubicBezTo>
                      <a:pt x="1221748" y="790533"/>
                      <a:pt x="1211285" y="800395"/>
                      <a:pt x="1230489" y="781191"/>
                    </a:cubicBezTo>
                    <a:cubicBezTo>
                      <a:pt x="1232747" y="778933"/>
                      <a:pt x="1235491" y="777075"/>
                      <a:pt x="1237262" y="774418"/>
                    </a:cubicBezTo>
                    <a:cubicBezTo>
                      <a:pt x="1238767" y="772160"/>
                      <a:pt x="1239858" y="769563"/>
                      <a:pt x="1241777" y="767644"/>
                    </a:cubicBezTo>
                    <a:cubicBezTo>
                      <a:pt x="1248245" y="761176"/>
                      <a:pt x="1247981" y="764543"/>
                      <a:pt x="1255324" y="760871"/>
                    </a:cubicBezTo>
                    <a:cubicBezTo>
                      <a:pt x="1272820" y="752122"/>
                      <a:pt x="1251854" y="759768"/>
                      <a:pt x="1268871" y="754098"/>
                    </a:cubicBezTo>
                    <a:cubicBezTo>
                      <a:pt x="1284336" y="738632"/>
                      <a:pt x="1278874" y="745864"/>
                      <a:pt x="1286933" y="733778"/>
                    </a:cubicBezTo>
                    <a:cubicBezTo>
                      <a:pt x="1287686" y="729262"/>
                      <a:pt x="1287332" y="724414"/>
                      <a:pt x="1289191" y="720231"/>
                    </a:cubicBezTo>
                    <a:cubicBezTo>
                      <a:pt x="1291711" y="714560"/>
                      <a:pt x="1298553" y="712662"/>
                      <a:pt x="1302737" y="708942"/>
                    </a:cubicBezTo>
                    <a:cubicBezTo>
                      <a:pt x="1307223" y="704954"/>
                      <a:pt x="1315635" y="694060"/>
                      <a:pt x="1323057" y="690880"/>
                    </a:cubicBezTo>
                    <a:cubicBezTo>
                      <a:pt x="1325909" y="689658"/>
                      <a:pt x="1329078" y="689375"/>
                      <a:pt x="1332089" y="688622"/>
                    </a:cubicBezTo>
                    <a:cubicBezTo>
                      <a:pt x="1333594" y="686364"/>
                      <a:pt x="1335391" y="684276"/>
                      <a:pt x="1336604" y="681849"/>
                    </a:cubicBezTo>
                    <a:cubicBezTo>
                      <a:pt x="1337668" y="679720"/>
                      <a:pt x="1337542" y="677055"/>
                      <a:pt x="1338862" y="675075"/>
                    </a:cubicBezTo>
                    <a:cubicBezTo>
                      <a:pt x="1340633" y="672418"/>
                      <a:pt x="1343377" y="670560"/>
                      <a:pt x="1345635" y="668302"/>
                    </a:cubicBezTo>
                    <a:lnTo>
                      <a:pt x="1350151" y="654755"/>
                    </a:lnTo>
                    <a:cubicBezTo>
                      <a:pt x="1350904" y="652497"/>
                      <a:pt x="1351089" y="649962"/>
                      <a:pt x="1352409" y="647982"/>
                    </a:cubicBezTo>
                    <a:lnTo>
                      <a:pt x="1361440" y="634435"/>
                    </a:lnTo>
                    <a:cubicBezTo>
                      <a:pt x="1363922" y="609611"/>
                      <a:pt x="1363697" y="619421"/>
                      <a:pt x="1363697" y="605084"/>
                    </a:cubicBezTo>
                    <a:lnTo>
                      <a:pt x="1311769" y="571218"/>
                    </a:lnTo>
                    <a:lnTo>
                      <a:pt x="1149209" y="571218"/>
                    </a:lnTo>
                    <a:lnTo>
                      <a:pt x="1149209" y="496711"/>
                    </a:lnTo>
                    <a:lnTo>
                      <a:pt x="1022773" y="496711"/>
                    </a:lnTo>
                    <a:lnTo>
                      <a:pt x="991164" y="476391"/>
                    </a:lnTo>
                    <a:lnTo>
                      <a:pt x="991164" y="442524"/>
                    </a:lnTo>
                    <a:lnTo>
                      <a:pt x="970844" y="442524"/>
                    </a:lnTo>
                    <a:lnTo>
                      <a:pt x="970844" y="372533"/>
                    </a:lnTo>
                    <a:lnTo>
                      <a:pt x="1151466" y="372533"/>
                    </a:lnTo>
                    <a:lnTo>
                      <a:pt x="1151466" y="277707"/>
                    </a:lnTo>
                    <a:lnTo>
                      <a:pt x="458329" y="277707"/>
                    </a:lnTo>
                    <a:lnTo>
                      <a:pt x="458329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5903913" y="5651500"/>
                <a:ext cx="460375" cy="266700"/>
              </a:xfrm>
              <a:custGeom>
                <a:avLst/>
                <a:gdLst>
                  <a:gd name="connsiteX0" fmla="*/ 196427 w 459540"/>
                  <a:gd name="connsiteY0" fmla="*/ 2258 h 266418"/>
                  <a:gd name="connsiteX1" fmla="*/ 0 w 459540"/>
                  <a:gd name="connsiteY1" fmla="*/ 2258 h 266418"/>
                  <a:gd name="connsiteX2" fmla="*/ 0 w 459540"/>
                  <a:gd name="connsiteY2" fmla="*/ 97084 h 266418"/>
                  <a:gd name="connsiteX3" fmla="*/ 36124 w 459540"/>
                  <a:gd name="connsiteY3" fmla="*/ 97084 h 266418"/>
                  <a:gd name="connsiteX4" fmla="*/ 36124 w 459540"/>
                  <a:gd name="connsiteY4" fmla="*/ 135466 h 266418"/>
                  <a:gd name="connsiteX5" fmla="*/ 60960 w 459540"/>
                  <a:gd name="connsiteY5" fmla="*/ 160302 h 266418"/>
                  <a:gd name="connsiteX6" fmla="*/ 194169 w 459540"/>
                  <a:gd name="connsiteY6" fmla="*/ 160302 h 266418"/>
                  <a:gd name="connsiteX7" fmla="*/ 194169 w 459540"/>
                  <a:gd name="connsiteY7" fmla="*/ 234809 h 266418"/>
                  <a:gd name="connsiteX8" fmla="*/ 356729 w 459540"/>
                  <a:gd name="connsiteY8" fmla="*/ 234809 h 266418"/>
                  <a:gd name="connsiteX9" fmla="*/ 419947 w 459540"/>
                  <a:gd name="connsiteY9" fmla="*/ 266418 h 266418"/>
                  <a:gd name="connsiteX10" fmla="*/ 433493 w 459540"/>
                  <a:gd name="connsiteY10" fmla="*/ 241582 h 266418"/>
                  <a:gd name="connsiteX11" fmla="*/ 440267 w 459540"/>
                  <a:gd name="connsiteY11" fmla="*/ 191911 h 266418"/>
                  <a:gd name="connsiteX12" fmla="*/ 447040 w 459540"/>
                  <a:gd name="connsiteY12" fmla="*/ 185138 h 266418"/>
                  <a:gd name="connsiteX13" fmla="*/ 447040 w 459540"/>
                  <a:gd name="connsiteY13" fmla="*/ 151271 h 266418"/>
                  <a:gd name="connsiteX14" fmla="*/ 451555 w 459540"/>
                  <a:gd name="connsiteY14" fmla="*/ 65475 h 266418"/>
                  <a:gd name="connsiteX15" fmla="*/ 456071 w 459540"/>
                  <a:gd name="connsiteY15" fmla="*/ 51929 h 266418"/>
                  <a:gd name="connsiteX16" fmla="*/ 458329 w 459540"/>
                  <a:gd name="connsiteY16" fmla="*/ 42898 h 266418"/>
                  <a:gd name="connsiteX17" fmla="*/ 449298 w 459540"/>
                  <a:gd name="connsiteY17" fmla="*/ 2258 h 266418"/>
                  <a:gd name="connsiteX18" fmla="*/ 440267 w 459540"/>
                  <a:gd name="connsiteY18" fmla="*/ 0 h 266418"/>
                  <a:gd name="connsiteX19" fmla="*/ 352213 w 459540"/>
                  <a:gd name="connsiteY19" fmla="*/ 2258 h 266418"/>
                  <a:gd name="connsiteX20" fmla="*/ 334151 w 459540"/>
                  <a:gd name="connsiteY20" fmla="*/ 65475 h 266418"/>
                  <a:gd name="connsiteX21" fmla="*/ 334151 w 459540"/>
                  <a:gd name="connsiteY21" fmla="*/ 144498 h 266418"/>
                  <a:gd name="connsiteX22" fmla="*/ 277707 w 459540"/>
                  <a:gd name="connsiteY22" fmla="*/ 144498 h 266418"/>
                  <a:gd name="connsiteX23" fmla="*/ 277707 w 459540"/>
                  <a:gd name="connsiteY23" fmla="*/ 63218 h 266418"/>
                  <a:gd name="connsiteX24" fmla="*/ 198684 w 459540"/>
                  <a:gd name="connsiteY24" fmla="*/ 63218 h 266418"/>
                  <a:gd name="connsiteX25" fmla="*/ 196427 w 459540"/>
                  <a:gd name="connsiteY25" fmla="*/ 2258 h 26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9540" h="266418">
                    <a:moveTo>
                      <a:pt x="196427" y="2258"/>
                    </a:moveTo>
                    <a:lnTo>
                      <a:pt x="0" y="2258"/>
                    </a:lnTo>
                    <a:lnTo>
                      <a:pt x="0" y="97084"/>
                    </a:lnTo>
                    <a:lnTo>
                      <a:pt x="36124" y="97084"/>
                    </a:lnTo>
                    <a:lnTo>
                      <a:pt x="36124" y="135466"/>
                    </a:lnTo>
                    <a:lnTo>
                      <a:pt x="60960" y="160302"/>
                    </a:lnTo>
                    <a:lnTo>
                      <a:pt x="194169" y="160302"/>
                    </a:lnTo>
                    <a:lnTo>
                      <a:pt x="194169" y="234809"/>
                    </a:lnTo>
                    <a:lnTo>
                      <a:pt x="356729" y="234809"/>
                    </a:lnTo>
                    <a:lnTo>
                      <a:pt x="419947" y="266418"/>
                    </a:lnTo>
                    <a:cubicBezTo>
                      <a:pt x="427107" y="256393"/>
                      <a:pt x="432508" y="252913"/>
                      <a:pt x="433493" y="241582"/>
                    </a:cubicBezTo>
                    <a:cubicBezTo>
                      <a:pt x="435727" y="215889"/>
                      <a:pt x="427839" y="206824"/>
                      <a:pt x="440267" y="191911"/>
                    </a:cubicBezTo>
                    <a:cubicBezTo>
                      <a:pt x="442311" y="189458"/>
                      <a:pt x="444782" y="187396"/>
                      <a:pt x="447040" y="185138"/>
                    </a:cubicBezTo>
                    <a:cubicBezTo>
                      <a:pt x="452809" y="167832"/>
                      <a:pt x="447040" y="188103"/>
                      <a:pt x="447040" y="151271"/>
                    </a:cubicBezTo>
                    <a:cubicBezTo>
                      <a:pt x="447040" y="149325"/>
                      <a:pt x="450307" y="74627"/>
                      <a:pt x="451555" y="65475"/>
                    </a:cubicBezTo>
                    <a:cubicBezTo>
                      <a:pt x="452198" y="60759"/>
                      <a:pt x="454916" y="56547"/>
                      <a:pt x="456071" y="51929"/>
                    </a:cubicBezTo>
                    <a:lnTo>
                      <a:pt x="458329" y="42898"/>
                    </a:lnTo>
                    <a:cubicBezTo>
                      <a:pt x="457045" y="22351"/>
                      <a:pt x="465853" y="9353"/>
                      <a:pt x="449298" y="2258"/>
                    </a:cubicBezTo>
                    <a:cubicBezTo>
                      <a:pt x="446446" y="1036"/>
                      <a:pt x="443277" y="753"/>
                      <a:pt x="440267" y="0"/>
                    </a:cubicBezTo>
                    <a:cubicBezTo>
                      <a:pt x="410917" y="793"/>
                      <a:pt x="381574" y="2258"/>
                      <a:pt x="352213" y="2258"/>
                    </a:cubicBezTo>
                    <a:lnTo>
                      <a:pt x="334151" y="65475"/>
                    </a:lnTo>
                    <a:lnTo>
                      <a:pt x="334151" y="144498"/>
                    </a:lnTo>
                    <a:lnTo>
                      <a:pt x="277707" y="144498"/>
                    </a:lnTo>
                    <a:lnTo>
                      <a:pt x="277707" y="63218"/>
                    </a:lnTo>
                    <a:lnTo>
                      <a:pt x="198684" y="63218"/>
                    </a:lnTo>
                    <a:cubicBezTo>
                      <a:pt x="197932" y="42898"/>
                      <a:pt x="197179" y="22578"/>
                      <a:pt x="196427" y="2258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5999163" y="5335588"/>
                <a:ext cx="412750" cy="396875"/>
              </a:xfrm>
              <a:custGeom>
                <a:avLst/>
                <a:gdLst>
                  <a:gd name="connsiteX0" fmla="*/ 2257 w 413173"/>
                  <a:gd name="connsiteY0" fmla="*/ 257387 h 397369"/>
                  <a:gd name="connsiteX1" fmla="*/ 90311 w 413173"/>
                  <a:gd name="connsiteY1" fmla="*/ 257387 h 397369"/>
                  <a:gd name="connsiteX2" fmla="*/ 90311 w 413173"/>
                  <a:gd name="connsiteY2" fmla="*/ 397369 h 397369"/>
                  <a:gd name="connsiteX3" fmla="*/ 189653 w 413173"/>
                  <a:gd name="connsiteY3" fmla="*/ 397369 h 397369"/>
                  <a:gd name="connsiteX4" fmla="*/ 189653 w 413173"/>
                  <a:gd name="connsiteY4" fmla="*/ 338667 h 397369"/>
                  <a:gd name="connsiteX5" fmla="*/ 259644 w 413173"/>
                  <a:gd name="connsiteY5" fmla="*/ 338667 h 397369"/>
                  <a:gd name="connsiteX6" fmla="*/ 259644 w 413173"/>
                  <a:gd name="connsiteY6" fmla="*/ 205458 h 397369"/>
                  <a:gd name="connsiteX7" fmla="*/ 158044 w 413173"/>
                  <a:gd name="connsiteY7" fmla="*/ 205458 h 397369"/>
                  <a:gd name="connsiteX8" fmla="*/ 158044 w 413173"/>
                  <a:gd name="connsiteY8" fmla="*/ 128693 h 397369"/>
                  <a:gd name="connsiteX9" fmla="*/ 228035 w 413173"/>
                  <a:gd name="connsiteY9" fmla="*/ 103858 h 397369"/>
                  <a:gd name="connsiteX10" fmla="*/ 255128 w 413173"/>
                  <a:gd name="connsiteY10" fmla="*/ 45156 h 397369"/>
                  <a:gd name="connsiteX11" fmla="*/ 286737 w 413173"/>
                  <a:gd name="connsiteY11" fmla="*/ 54187 h 397369"/>
                  <a:gd name="connsiteX12" fmla="*/ 293511 w 413173"/>
                  <a:gd name="connsiteY12" fmla="*/ 85796 h 397369"/>
                  <a:gd name="connsiteX13" fmla="*/ 295768 w 413173"/>
                  <a:gd name="connsiteY13" fmla="*/ 92569 h 397369"/>
                  <a:gd name="connsiteX14" fmla="*/ 304800 w 413173"/>
                  <a:gd name="connsiteY14" fmla="*/ 106116 h 397369"/>
                  <a:gd name="connsiteX15" fmla="*/ 304800 w 413173"/>
                  <a:gd name="connsiteY15" fmla="*/ 137725 h 397369"/>
                  <a:gd name="connsiteX16" fmla="*/ 298026 w 413173"/>
                  <a:gd name="connsiteY16" fmla="*/ 144498 h 397369"/>
                  <a:gd name="connsiteX17" fmla="*/ 295768 w 413173"/>
                  <a:gd name="connsiteY17" fmla="*/ 153529 h 397369"/>
                  <a:gd name="connsiteX18" fmla="*/ 327377 w 413173"/>
                  <a:gd name="connsiteY18" fmla="*/ 162560 h 397369"/>
                  <a:gd name="connsiteX19" fmla="*/ 372533 w 413173"/>
                  <a:gd name="connsiteY19" fmla="*/ 164818 h 397369"/>
                  <a:gd name="connsiteX20" fmla="*/ 386080 w 413173"/>
                  <a:gd name="connsiteY20" fmla="*/ 162560 h 397369"/>
                  <a:gd name="connsiteX21" fmla="*/ 390595 w 413173"/>
                  <a:gd name="connsiteY21" fmla="*/ 155787 h 397369"/>
                  <a:gd name="connsiteX22" fmla="*/ 397368 w 413173"/>
                  <a:gd name="connsiteY22" fmla="*/ 151271 h 397369"/>
                  <a:gd name="connsiteX23" fmla="*/ 406400 w 413173"/>
                  <a:gd name="connsiteY23" fmla="*/ 137725 h 397369"/>
                  <a:gd name="connsiteX24" fmla="*/ 410915 w 413173"/>
                  <a:gd name="connsiteY24" fmla="*/ 128693 h 397369"/>
                  <a:gd name="connsiteX25" fmla="*/ 413173 w 413173"/>
                  <a:gd name="connsiteY25" fmla="*/ 115147 h 397369"/>
                  <a:gd name="connsiteX26" fmla="*/ 410915 w 413173"/>
                  <a:gd name="connsiteY26" fmla="*/ 74507 h 397369"/>
                  <a:gd name="connsiteX27" fmla="*/ 368017 w 413173"/>
                  <a:gd name="connsiteY27" fmla="*/ 67733 h 397369"/>
                  <a:gd name="connsiteX28" fmla="*/ 325120 w 413173"/>
                  <a:gd name="connsiteY28" fmla="*/ 49671 h 397369"/>
                  <a:gd name="connsiteX29" fmla="*/ 327377 w 413173"/>
                  <a:gd name="connsiteY29" fmla="*/ 0 h 397369"/>
                  <a:gd name="connsiteX30" fmla="*/ 0 w 413173"/>
                  <a:gd name="connsiteY30" fmla="*/ 0 h 397369"/>
                  <a:gd name="connsiteX31" fmla="*/ 2257 w 413173"/>
                  <a:gd name="connsiteY31" fmla="*/ 257387 h 39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13173" h="397369">
                    <a:moveTo>
                      <a:pt x="2257" y="257387"/>
                    </a:moveTo>
                    <a:lnTo>
                      <a:pt x="90311" y="257387"/>
                    </a:lnTo>
                    <a:lnTo>
                      <a:pt x="90311" y="397369"/>
                    </a:lnTo>
                    <a:lnTo>
                      <a:pt x="189653" y="397369"/>
                    </a:lnTo>
                    <a:lnTo>
                      <a:pt x="189653" y="338667"/>
                    </a:lnTo>
                    <a:lnTo>
                      <a:pt x="259644" y="338667"/>
                    </a:lnTo>
                    <a:lnTo>
                      <a:pt x="259644" y="205458"/>
                    </a:lnTo>
                    <a:lnTo>
                      <a:pt x="158044" y="205458"/>
                    </a:lnTo>
                    <a:lnTo>
                      <a:pt x="158044" y="128693"/>
                    </a:lnTo>
                    <a:lnTo>
                      <a:pt x="228035" y="103858"/>
                    </a:lnTo>
                    <a:lnTo>
                      <a:pt x="255128" y="45156"/>
                    </a:lnTo>
                    <a:lnTo>
                      <a:pt x="286737" y="54187"/>
                    </a:lnTo>
                    <a:cubicBezTo>
                      <a:pt x="288469" y="62844"/>
                      <a:pt x="290763" y="76178"/>
                      <a:pt x="293511" y="85796"/>
                    </a:cubicBezTo>
                    <a:cubicBezTo>
                      <a:pt x="294165" y="88084"/>
                      <a:pt x="294612" y="90489"/>
                      <a:pt x="295768" y="92569"/>
                    </a:cubicBezTo>
                    <a:cubicBezTo>
                      <a:pt x="298404" y="97313"/>
                      <a:pt x="304800" y="106116"/>
                      <a:pt x="304800" y="106116"/>
                    </a:cubicBezTo>
                    <a:cubicBezTo>
                      <a:pt x="308868" y="118324"/>
                      <a:pt x="310126" y="119083"/>
                      <a:pt x="304800" y="137725"/>
                    </a:cubicBezTo>
                    <a:cubicBezTo>
                      <a:pt x="303923" y="140795"/>
                      <a:pt x="300284" y="142240"/>
                      <a:pt x="298026" y="144498"/>
                    </a:cubicBezTo>
                    <a:cubicBezTo>
                      <a:pt x="297273" y="147508"/>
                      <a:pt x="295768" y="150426"/>
                      <a:pt x="295768" y="153529"/>
                    </a:cubicBezTo>
                    <a:cubicBezTo>
                      <a:pt x="295768" y="169198"/>
                      <a:pt x="317760" y="161820"/>
                      <a:pt x="327377" y="162560"/>
                    </a:cubicBezTo>
                    <a:cubicBezTo>
                      <a:pt x="350945" y="170417"/>
                      <a:pt x="336176" y="167415"/>
                      <a:pt x="372533" y="164818"/>
                    </a:cubicBezTo>
                    <a:cubicBezTo>
                      <a:pt x="377049" y="164065"/>
                      <a:pt x="381985" y="164607"/>
                      <a:pt x="386080" y="162560"/>
                    </a:cubicBezTo>
                    <a:cubicBezTo>
                      <a:pt x="388507" y="161347"/>
                      <a:pt x="388676" y="157706"/>
                      <a:pt x="390595" y="155787"/>
                    </a:cubicBezTo>
                    <a:cubicBezTo>
                      <a:pt x="392514" y="153868"/>
                      <a:pt x="395110" y="152776"/>
                      <a:pt x="397368" y="151271"/>
                    </a:cubicBezTo>
                    <a:cubicBezTo>
                      <a:pt x="402213" y="136739"/>
                      <a:pt x="395827" y="152527"/>
                      <a:pt x="406400" y="137725"/>
                    </a:cubicBezTo>
                    <a:cubicBezTo>
                      <a:pt x="408356" y="134986"/>
                      <a:pt x="409410" y="131704"/>
                      <a:pt x="410915" y="128693"/>
                    </a:cubicBezTo>
                    <a:cubicBezTo>
                      <a:pt x="411668" y="124178"/>
                      <a:pt x="413173" y="119725"/>
                      <a:pt x="413173" y="115147"/>
                    </a:cubicBezTo>
                    <a:cubicBezTo>
                      <a:pt x="413173" y="101579"/>
                      <a:pt x="410915" y="74507"/>
                      <a:pt x="410915" y="74507"/>
                    </a:cubicBezTo>
                    <a:lnTo>
                      <a:pt x="368017" y="67733"/>
                    </a:lnTo>
                    <a:lnTo>
                      <a:pt x="325120" y="49671"/>
                    </a:lnTo>
                    <a:lnTo>
                      <a:pt x="327377" y="0"/>
                    </a:lnTo>
                    <a:lnTo>
                      <a:pt x="0" y="0"/>
                    </a:lnTo>
                    <a:cubicBezTo>
                      <a:pt x="752" y="85796"/>
                      <a:pt x="1505" y="171591"/>
                      <a:pt x="2257" y="257387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6140450" y="5364163"/>
                <a:ext cx="387350" cy="363537"/>
              </a:xfrm>
              <a:custGeom>
                <a:avLst/>
                <a:gdLst>
                  <a:gd name="connsiteX0" fmla="*/ 101600 w 381565"/>
                  <a:gd name="connsiteY0" fmla="*/ 191911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01600 w 381565"/>
                  <a:gd name="connsiteY63" fmla="*/ 191911 h 363502"/>
                  <a:gd name="connsiteX0" fmla="*/ 106116 w 381565"/>
                  <a:gd name="connsiteY0" fmla="*/ 200942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06116 w 381565"/>
                  <a:gd name="connsiteY63" fmla="*/ 200942 h 363502"/>
                  <a:gd name="connsiteX0" fmla="*/ 119663 w 381565"/>
                  <a:gd name="connsiteY0" fmla="*/ 194168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27093 w 381565"/>
                  <a:gd name="connsiteY2" fmla="*/ 212231 h 363502"/>
                  <a:gd name="connsiteX3" fmla="*/ 0 w 381565"/>
                  <a:gd name="connsiteY3" fmla="*/ 83538 h 363502"/>
                  <a:gd name="connsiteX4" fmla="*/ 69991 w 381565"/>
                  <a:gd name="connsiteY4" fmla="*/ 65476 h 363502"/>
                  <a:gd name="connsiteX5" fmla="*/ 79022 w 381565"/>
                  <a:gd name="connsiteY5" fmla="*/ 40640 h 363502"/>
                  <a:gd name="connsiteX6" fmla="*/ 83538 w 381565"/>
                  <a:gd name="connsiteY6" fmla="*/ 24836 h 363502"/>
                  <a:gd name="connsiteX7" fmla="*/ 88053 w 381565"/>
                  <a:gd name="connsiteY7" fmla="*/ 13547 h 363502"/>
                  <a:gd name="connsiteX8" fmla="*/ 94827 w 381565"/>
                  <a:gd name="connsiteY8" fmla="*/ 9031 h 363502"/>
                  <a:gd name="connsiteX9" fmla="*/ 97085 w 381565"/>
                  <a:gd name="connsiteY9" fmla="*/ 2258 h 363502"/>
                  <a:gd name="connsiteX10" fmla="*/ 103858 w 381565"/>
                  <a:gd name="connsiteY10" fmla="*/ 0 h 363502"/>
                  <a:gd name="connsiteX11" fmla="*/ 146756 w 381565"/>
                  <a:gd name="connsiteY11" fmla="*/ 2258 h 363502"/>
                  <a:gd name="connsiteX12" fmla="*/ 153529 w 381565"/>
                  <a:gd name="connsiteY12" fmla="*/ 24836 h 363502"/>
                  <a:gd name="connsiteX13" fmla="*/ 153529 w 381565"/>
                  <a:gd name="connsiteY13" fmla="*/ 81280 h 363502"/>
                  <a:gd name="connsiteX14" fmla="*/ 128693 w 381565"/>
                  <a:gd name="connsiteY14" fmla="*/ 83538 h 363502"/>
                  <a:gd name="connsiteX15" fmla="*/ 115147 w 381565"/>
                  <a:gd name="connsiteY15" fmla="*/ 90311 h 363502"/>
                  <a:gd name="connsiteX16" fmla="*/ 108373 w 381565"/>
                  <a:gd name="connsiteY16" fmla="*/ 94827 h 363502"/>
                  <a:gd name="connsiteX17" fmla="*/ 110631 w 381565"/>
                  <a:gd name="connsiteY17" fmla="*/ 146756 h 363502"/>
                  <a:gd name="connsiteX18" fmla="*/ 112889 w 381565"/>
                  <a:gd name="connsiteY18" fmla="*/ 153529 h 363502"/>
                  <a:gd name="connsiteX19" fmla="*/ 139982 w 381565"/>
                  <a:gd name="connsiteY19" fmla="*/ 146756 h 363502"/>
                  <a:gd name="connsiteX20" fmla="*/ 171591 w 381565"/>
                  <a:gd name="connsiteY20" fmla="*/ 149013 h 363502"/>
                  <a:gd name="connsiteX21" fmla="*/ 187396 w 381565"/>
                  <a:gd name="connsiteY21" fmla="*/ 158044 h 363502"/>
                  <a:gd name="connsiteX22" fmla="*/ 194169 w 381565"/>
                  <a:gd name="connsiteY22" fmla="*/ 160302 h 363502"/>
                  <a:gd name="connsiteX23" fmla="*/ 200942 w 381565"/>
                  <a:gd name="connsiteY23" fmla="*/ 167076 h 363502"/>
                  <a:gd name="connsiteX24" fmla="*/ 212231 w 381565"/>
                  <a:gd name="connsiteY24" fmla="*/ 180622 h 363502"/>
                  <a:gd name="connsiteX25" fmla="*/ 219005 w 381565"/>
                  <a:gd name="connsiteY25" fmla="*/ 182880 h 363502"/>
                  <a:gd name="connsiteX26" fmla="*/ 223520 w 381565"/>
                  <a:gd name="connsiteY26" fmla="*/ 185138 h 363502"/>
                  <a:gd name="connsiteX27" fmla="*/ 381565 w 381565"/>
                  <a:gd name="connsiteY27" fmla="*/ 191911 h 363502"/>
                  <a:gd name="connsiteX28" fmla="*/ 381565 w 381565"/>
                  <a:gd name="connsiteY28" fmla="*/ 203200 h 363502"/>
                  <a:gd name="connsiteX29" fmla="*/ 379307 w 381565"/>
                  <a:gd name="connsiteY29" fmla="*/ 239324 h 363502"/>
                  <a:gd name="connsiteX30" fmla="*/ 372533 w 381565"/>
                  <a:gd name="connsiteY30" fmla="*/ 248356 h 363502"/>
                  <a:gd name="connsiteX31" fmla="*/ 370276 w 381565"/>
                  <a:gd name="connsiteY31" fmla="*/ 255129 h 363502"/>
                  <a:gd name="connsiteX32" fmla="*/ 363502 w 381565"/>
                  <a:gd name="connsiteY32" fmla="*/ 264160 h 363502"/>
                  <a:gd name="connsiteX33" fmla="*/ 358987 w 381565"/>
                  <a:gd name="connsiteY33" fmla="*/ 270933 h 363502"/>
                  <a:gd name="connsiteX34" fmla="*/ 354471 w 381565"/>
                  <a:gd name="connsiteY34" fmla="*/ 279964 h 363502"/>
                  <a:gd name="connsiteX35" fmla="*/ 347698 w 381565"/>
                  <a:gd name="connsiteY35" fmla="*/ 282222 h 363502"/>
                  <a:gd name="connsiteX36" fmla="*/ 340925 w 381565"/>
                  <a:gd name="connsiteY36" fmla="*/ 286738 h 363502"/>
                  <a:gd name="connsiteX37" fmla="*/ 325120 w 381565"/>
                  <a:gd name="connsiteY37" fmla="*/ 293511 h 363502"/>
                  <a:gd name="connsiteX38" fmla="*/ 311573 w 381565"/>
                  <a:gd name="connsiteY38" fmla="*/ 304800 h 363502"/>
                  <a:gd name="connsiteX39" fmla="*/ 298027 w 381565"/>
                  <a:gd name="connsiteY39" fmla="*/ 309316 h 363502"/>
                  <a:gd name="connsiteX40" fmla="*/ 284480 w 381565"/>
                  <a:gd name="connsiteY40" fmla="*/ 316089 h 363502"/>
                  <a:gd name="connsiteX41" fmla="*/ 277707 w 381565"/>
                  <a:gd name="connsiteY41" fmla="*/ 325120 h 363502"/>
                  <a:gd name="connsiteX42" fmla="*/ 273191 w 381565"/>
                  <a:gd name="connsiteY42" fmla="*/ 331893 h 363502"/>
                  <a:gd name="connsiteX43" fmla="*/ 266418 w 381565"/>
                  <a:gd name="connsiteY43" fmla="*/ 336409 h 363502"/>
                  <a:gd name="connsiteX44" fmla="*/ 257387 w 381565"/>
                  <a:gd name="connsiteY44" fmla="*/ 347698 h 363502"/>
                  <a:gd name="connsiteX45" fmla="*/ 243840 w 381565"/>
                  <a:gd name="connsiteY45" fmla="*/ 363502 h 363502"/>
                  <a:gd name="connsiteX46" fmla="*/ 232551 w 381565"/>
                  <a:gd name="connsiteY46" fmla="*/ 361244 h 363502"/>
                  <a:gd name="connsiteX47" fmla="*/ 225778 w 381565"/>
                  <a:gd name="connsiteY47" fmla="*/ 347698 h 363502"/>
                  <a:gd name="connsiteX48" fmla="*/ 223520 w 381565"/>
                  <a:gd name="connsiteY48" fmla="*/ 331893 h 363502"/>
                  <a:gd name="connsiteX49" fmla="*/ 223520 w 381565"/>
                  <a:gd name="connsiteY49" fmla="*/ 298027 h 363502"/>
                  <a:gd name="connsiteX50" fmla="*/ 250613 w 381565"/>
                  <a:gd name="connsiteY50" fmla="*/ 286738 h 363502"/>
                  <a:gd name="connsiteX51" fmla="*/ 259645 w 381565"/>
                  <a:gd name="connsiteY51" fmla="*/ 284480 h 363502"/>
                  <a:gd name="connsiteX52" fmla="*/ 266418 w 381565"/>
                  <a:gd name="connsiteY52" fmla="*/ 279964 h 363502"/>
                  <a:gd name="connsiteX53" fmla="*/ 282222 w 381565"/>
                  <a:gd name="connsiteY53" fmla="*/ 270933 h 363502"/>
                  <a:gd name="connsiteX54" fmla="*/ 275449 w 381565"/>
                  <a:gd name="connsiteY54" fmla="*/ 261902 h 363502"/>
                  <a:gd name="connsiteX55" fmla="*/ 221262 w 381565"/>
                  <a:gd name="connsiteY55" fmla="*/ 259644 h 363502"/>
                  <a:gd name="connsiteX56" fmla="*/ 214489 w 381565"/>
                  <a:gd name="connsiteY56" fmla="*/ 257387 h 363502"/>
                  <a:gd name="connsiteX57" fmla="*/ 200942 w 381565"/>
                  <a:gd name="connsiteY57" fmla="*/ 264160 h 363502"/>
                  <a:gd name="connsiteX58" fmla="*/ 185138 w 381565"/>
                  <a:gd name="connsiteY58" fmla="*/ 261902 h 363502"/>
                  <a:gd name="connsiteX59" fmla="*/ 178365 w 381565"/>
                  <a:gd name="connsiteY59" fmla="*/ 257387 h 363502"/>
                  <a:gd name="connsiteX60" fmla="*/ 169333 w 381565"/>
                  <a:gd name="connsiteY60" fmla="*/ 255129 h 363502"/>
                  <a:gd name="connsiteX61" fmla="*/ 162560 w 381565"/>
                  <a:gd name="connsiteY61" fmla="*/ 252871 h 363502"/>
                  <a:gd name="connsiteX62" fmla="*/ 155787 w 381565"/>
                  <a:gd name="connsiteY62" fmla="*/ 239324 h 363502"/>
                  <a:gd name="connsiteX63" fmla="*/ 153529 w 381565"/>
                  <a:gd name="connsiteY63" fmla="*/ 196427 h 363502"/>
                  <a:gd name="connsiteX64" fmla="*/ 119663 w 381565"/>
                  <a:gd name="connsiteY64" fmla="*/ 194168 h 363502"/>
                  <a:gd name="connsiteX0" fmla="*/ 124179 w 386081"/>
                  <a:gd name="connsiteY0" fmla="*/ 194168 h 363502"/>
                  <a:gd name="connsiteX1" fmla="*/ 4516 w 386081"/>
                  <a:gd name="connsiteY1" fmla="*/ 223520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  <a:gd name="connsiteX0" fmla="*/ 124179 w 386081"/>
                  <a:gd name="connsiteY0" fmla="*/ 194168 h 363502"/>
                  <a:gd name="connsiteX1" fmla="*/ 18063 w 386081"/>
                  <a:gd name="connsiteY1" fmla="*/ 225778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  <a:gd name="connsiteX0" fmla="*/ 124179 w 386081"/>
                  <a:gd name="connsiteY0" fmla="*/ 194168 h 363502"/>
                  <a:gd name="connsiteX1" fmla="*/ 18063 w 386081"/>
                  <a:gd name="connsiteY1" fmla="*/ 205458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86081" h="363502">
                    <a:moveTo>
                      <a:pt x="124179" y="194168"/>
                    </a:moveTo>
                    <a:lnTo>
                      <a:pt x="18063" y="205458"/>
                    </a:lnTo>
                    <a:lnTo>
                      <a:pt x="0" y="198685"/>
                    </a:lnTo>
                    <a:lnTo>
                      <a:pt x="4516" y="83538"/>
                    </a:lnTo>
                    <a:lnTo>
                      <a:pt x="74507" y="65476"/>
                    </a:lnTo>
                    <a:cubicBezTo>
                      <a:pt x="75173" y="63700"/>
                      <a:pt x="81818" y="46662"/>
                      <a:pt x="83538" y="40640"/>
                    </a:cubicBezTo>
                    <a:cubicBezTo>
                      <a:pt x="86385" y="30675"/>
                      <a:pt x="84806" y="33499"/>
                      <a:pt x="88054" y="24836"/>
                    </a:cubicBezTo>
                    <a:cubicBezTo>
                      <a:pt x="89477" y="21041"/>
                      <a:pt x="90213" y="16845"/>
                      <a:pt x="92569" y="13547"/>
                    </a:cubicBezTo>
                    <a:cubicBezTo>
                      <a:pt x="94146" y="11339"/>
                      <a:pt x="97085" y="10536"/>
                      <a:pt x="99343" y="9031"/>
                    </a:cubicBezTo>
                    <a:cubicBezTo>
                      <a:pt x="100096" y="6773"/>
                      <a:pt x="99918" y="3941"/>
                      <a:pt x="101601" y="2258"/>
                    </a:cubicBezTo>
                    <a:cubicBezTo>
                      <a:pt x="103284" y="575"/>
                      <a:pt x="105994" y="0"/>
                      <a:pt x="108374" y="0"/>
                    </a:cubicBezTo>
                    <a:cubicBezTo>
                      <a:pt x="122693" y="0"/>
                      <a:pt x="136973" y="1505"/>
                      <a:pt x="151272" y="2258"/>
                    </a:cubicBezTo>
                    <a:cubicBezTo>
                      <a:pt x="156768" y="18748"/>
                      <a:pt x="154633" y="11187"/>
                      <a:pt x="158045" y="24836"/>
                    </a:cubicBezTo>
                    <a:cubicBezTo>
                      <a:pt x="158419" y="29697"/>
                      <a:pt x="163500" y="75371"/>
                      <a:pt x="158045" y="81280"/>
                    </a:cubicBezTo>
                    <a:cubicBezTo>
                      <a:pt x="152406" y="87388"/>
                      <a:pt x="141488" y="82785"/>
                      <a:pt x="133209" y="83538"/>
                    </a:cubicBezTo>
                    <a:cubicBezTo>
                      <a:pt x="113794" y="96480"/>
                      <a:pt x="138361" y="80961"/>
                      <a:pt x="119663" y="90311"/>
                    </a:cubicBezTo>
                    <a:cubicBezTo>
                      <a:pt x="117236" y="91525"/>
                      <a:pt x="115147" y="93322"/>
                      <a:pt x="112889" y="94827"/>
                    </a:cubicBezTo>
                    <a:cubicBezTo>
                      <a:pt x="113642" y="112137"/>
                      <a:pt x="113818" y="129481"/>
                      <a:pt x="115147" y="146756"/>
                    </a:cubicBezTo>
                    <a:cubicBezTo>
                      <a:pt x="115330" y="149129"/>
                      <a:pt x="115037" y="153292"/>
                      <a:pt x="117405" y="153529"/>
                    </a:cubicBezTo>
                    <a:cubicBezTo>
                      <a:pt x="123206" y="154109"/>
                      <a:pt x="136918" y="149282"/>
                      <a:pt x="144498" y="146756"/>
                    </a:cubicBezTo>
                    <a:cubicBezTo>
                      <a:pt x="155034" y="147508"/>
                      <a:pt x="165616" y="147779"/>
                      <a:pt x="176107" y="149013"/>
                    </a:cubicBezTo>
                    <a:cubicBezTo>
                      <a:pt x="184255" y="149971"/>
                      <a:pt x="184448" y="153779"/>
                      <a:pt x="191912" y="158044"/>
                    </a:cubicBezTo>
                    <a:cubicBezTo>
                      <a:pt x="193978" y="159225"/>
                      <a:pt x="196427" y="159549"/>
                      <a:pt x="198685" y="160302"/>
                    </a:cubicBezTo>
                    <a:cubicBezTo>
                      <a:pt x="200943" y="162560"/>
                      <a:pt x="203414" y="164623"/>
                      <a:pt x="205458" y="167076"/>
                    </a:cubicBezTo>
                    <a:cubicBezTo>
                      <a:pt x="210662" y="173321"/>
                      <a:pt x="209330" y="175677"/>
                      <a:pt x="216747" y="180622"/>
                    </a:cubicBezTo>
                    <a:cubicBezTo>
                      <a:pt x="218727" y="181942"/>
                      <a:pt x="221311" y="181996"/>
                      <a:pt x="223521" y="182880"/>
                    </a:cubicBezTo>
                    <a:cubicBezTo>
                      <a:pt x="225083" y="183505"/>
                      <a:pt x="226531" y="184385"/>
                      <a:pt x="228036" y="185138"/>
                    </a:cubicBezTo>
                    <a:lnTo>
                      <a:pt x="386081" y="191911"/>
                    </a:lnTo>
                    <a:lnTo>
                      <a:pt x="386081" y="203200"/>
                    </a:lnTo>
                    <a:cubicBezTo>
                      <a:pt x="385328" y="215241"/>
                      <a:pt x="386189" y="227493"/>
                      <a:pt x="383823" y="239324"/>
                    </a:cubicBezTo>
                    <a:cubicBezTo>
                      <a:pt x="383085" y="243014"/>
                      <a:pt x="378916" y="245088"/>
                      <a:pt x="377049" y="248356"/>
                    </a:cubicBezTo>
                    <a:cubicBezTo>
                      <a:pt x="375868" y="250422"/>
                      <a:pt x="375973" y="253063"/>
                      <a:pt x="374792" y="255129"/>
                    </a:cubicBezTo>
                    <a:cubicBezTo>
                      <a:pt x="372925" y="258396"/>
                      <a:pt x="370205" y="261098"/>
                      <a:pt x="368018" y="264160"/>
                    </a:cubicBezTo>
                    <a:cubicBezTo>
                      <a:pt x="366441" y="266368"/>
                      <a:pt x="364849" y="268577"/>
                      <a:pt x="363503" y="270933"/>
                    </a:cubicBezTo>
                    <a:cubicBezTo>
                      <a:pt x="361833" y="273855"/>
                      <a:pt x="361367" y="277584"/>
                      <a:pt x="358987" y="279964"/>
                    </a:cubicBezTo>
                    <a:cubicBezTo>
                      <a:pt x="357304" y="281647"/>
                      <a:pt x="354343" y="281158"/>
                      <a:pt x="352214" y="282222"/>
                    </a:cubicBezTo>
                    <a:cubicBezTo>
                      <a:pt x="349787" y="283436"/>
                      <a:pt x="347797" y="285392"/>
                      <a:pt x="345441" y="286738"/>
                    </a:cubicBezTo>
                    <a:cubicBezTo>
                      <a:pt x="337634" y="291199"/>
                      <a:pt x="337231" y="290979"/>
                      <a:pt x="329636" y="293511"/>
                    </a:cubicBezTo>
                    <a:cubicBezTo>
                      <a:pt x="325382" y="297765"/>
                      <a:pt x="321748" y="302285"/>
                      <a:pt x="316089" y="304800"/>
                    </a:cubicBezTo>
                    <a:cubicBezTo>
                      <a:pt x="311740" y="306733"/>
                      <a:pt x="306504" y="306676"/>
                      <a:pt x="302543" y="309316"/>
                    </a:cubicBezTo>
                    <a:cubicBezTo>
                      <a:pt x="293789" y="315151"/>
                      <a:pt x="298343" y="312973"/>
                      <a:pt x="288996" y="316089"/>
                    </a:cubicBezTo>
                    <a:cubicBezTo>
                      <a:pt x="286738" y="319099"/>
                      <a:pt x="284410" y="322058"/>
                      <a:pt x="282223" y="325120"/>
                    </a:cubicBezTo>
                    <a:cubicBezTo>
                      <a:pt x="280646" y="327328"/>
                      <a:pt x="279626" y="329974"/>
                      <a:pt x="277707" y="331893"/>
                    </a:cubicBezTo>
                    <a:cubicBezTo>
                      <a:pt x="275788" y="333812"/>
                      <a:pt x="273192" y="334904"/>
                      <a:pt x="270934" y="336409"/>
                    </a:cubicBezTo>
                    <a:cubicBezTo>
                      <a:pt x="265724" y="352037"/>
                      <a:pt x="273043" y="334701"/>
                      <a:pt x="261903" y="347698"/>
                    </a:cubicBezTo>
                    <a:cubicBezTo>
                      <a:pt x="245566" y="366758"/>
                      <a:pt x="263830" y="353187"/>
                      <a:pt x="248356" y="363502"/>
                    </a:cubicBezTo>
                    <a:cubicBezTo>
                      <a:pt x="244593" y="362749"/>
                      <a:pt x="240399" y="363148"/>
                      <a:pt x="237067" y="361244"/>
                    </a:cubicBezTo>
                    <a:cubicBezTo>
                      <a:pt x="233464" y="359185"/>
                      <a:pt x="231453" y="351174"/>
                      <a:pt x="230294" y="347698"/>
                    </a:cubicBezTo>
                    <a:cubicBezTo>
                      <a:pt x="229541" y="342430"/>
                      <a:pt x="229080" y="337111"/>
                      <a:pt x="228036" y="331893"/>
                    </a:cubicBezTo>
                    <a:cubicBezTo>
                      <a:pt x="225178" y="317606"/>
                      <a:pt x="216950" y="323366"/>
                      <a:pt x="228036" y="298027"/>
                    </a:cubicBezTo>
                    <a:cubicBezTo>
                      <a:pt x="232277" y="288333"/>
                      <a:pt x="247292" y="288306"/>
                      <a:pt x="255129" y="286738"/>
                    </a:cubicBezTo>
                    <a:cubicBezTo>
                      <a:pt x="258172" y="286129"/>
                      <a:pt x="261150" y="285233"/>
                      <a:pt x="264161" y="284480"/>
                    </a:cubicBezTo>
                    <a:cubicBezTo>
                      <a:pt x="266419" y="282975"/>
                      <a:pt x="268578" y="281310"/>
                      <a:pt x="270934" y="279964"/>
                    </a:cubicBezTo>
                    <a:cubicBezTo>
                      <a:pt x="290985" y="268506"/>
                      <a:pt x="270236" y="281936"/>
                      <a:pt x="286738" y="270933"/>
                    </a:cubicBezTo>
                    <a:cubicBezTo>
                      <a:pt x="292559" y="262203"/>
                      <a:pt x="295080" y="262945"/>
                      <a:pt x="279965" y="261902"/>
                    </a:cubicBezTo>
                    <a:cubicBezTo>
                      <a:pt x="261930" y="260658"/>
                      <a:pt x="243840" y="260397"/>
                      <a:pt x="225778" y="259644"/>
                    </a:cubicBezTo>
                    <a:cubicBezTo>
                      <a:pt x="223520" y="258892"/>
                      <a:pt x="221385" y="257387"/>
                      <a:pt x="219005" y="257387"/>
                    </a:cubicBezTo>
                    <a:cubicBezTo>
                      <a:pt x="214330" y="257387"/>
                      <a:pt x="208884" y="261876"/>
                      <a:pt x="205458" y="264160"/>
                    </a:cubicBezTo>
                    <a:cubicBezTo>
                      <a:pt x="200190" y="263407"/>
                      <a:pt x="194751" y="263431"/>
                      <a:pt x="189654" y="261902"/>
                    </a:cubicBezTo>
                    <a:cubicBezTo>
                      <a:pt x="187055" y="261122"/>
                      <a:pt x="185375" y="258456"/>
                      <a:pt x="182881" y="257387"/>
                    </a:cubicBezTo>
                    <a:cubicBezTo>
                      <a:pt x="180029" y="256165"/>
                      <a:pt x="176833" y="255982"/>
                      <a:pt x="173849" y="255129"/>
                    </a:cubicBezTo>
                    <a:cubicBezTo>
                      <a:pt x="171561" y="254475"/>
                      <a:pt x="169334" y="253624"/>
                      <a:pt x="167076" y="252871"/>
                    </a:cubicBezTo>
                    <a:cubicBezTo>
                      <a:pt x="164232" y="248605"/>
                      <a:pt x="160795" y="244736"/>
                      <a:pt x="160303" y="239324"/>
                    </a:cubicBezTo>
                    <a:cubicBezTo>
                      <a:pt x="159007" y="225064"/>
                      <a:pt x="169445" y="205091"/>
                      <a:pt x="158045" y="196427"/>
                    </a:cubicBezTo>
                    <a:cubicBezTo>
                      <a:pt x="143664" y="185498"/>
                      <a:pt x="139983" y="198684"/>
                      <a:pt x="124179" y="194168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6175375" y="5554663"/>
                <a:ext cx="284163" cy="250825"/>
              </a:xfrm>
              <a:custGeom>
                <a:avLst/>
                <a:gdLst>
                  <a:gd name="connsiteX0" fmla="*/ 63218 w 284480"/>
                  <a:gd name="connsiteY0" fmla="*/ 4516 h 250614"/>
                  <a:gd name="connsiteX1" fmla="*/ 63218 w 284480"/>
                  <a:gd name="connsiteY1" fmla="*/ 101600 h 250614"/>
                  <a:gd name="connsiteX2" fmla="*/ 0 w 284480"/>
                  <a:gd name="connsiteY2" fmla="*/ 101600 h 250614"/>
                  <a:gd name="connsiteX3" fmla="*/ 0 w 284480"/>
                  <a:gd name="connsiteY3" fmla="*/ 250614 h 250614"/>
                  <a:gd name="connsiteX4" fmla="*/ 79022 w 284480"/>
                  <a:gd name="connsiteY4" fmla="*/ 250614 h 250614"/>
                  <a:gd name="connsiteX5" fmla="*/ 79022 w 284480"/>
                  <a:gd name="connsiteY5" fmla="*/ 173849 h 250614"/>
                  <a:gd name="connsiteX6" fmla="*/ 99342 w 284480"/>
                  <a:gd name="connsiteY6" fmla="*/ 115147 h 250614"/>
                  <a:gd name="connsiteX7" fmla="*/ 171591 w 284480"/>
                  <a:gd name="connsiteY7" fmla="*/ 115147 h 250614"/>
                  <a:gd name="connsiteX8" fmla="*/ 180622 w 284480"/>
                  <a:gd name="connsiteY8" fmla="*/ 128694 h 250614"/>
                  <a:gd name="connsiteX9" fmla="*/ 173849 w 284480"/>
                  <a:gd name="connsiteY9" fmla="*/ 146756 h 250614"/>
                  <a:gd name="connsiteX10" fmla="*/ 167076 w 284480"/>
                  <a:gd name="connsiteY10" fmla="*/ 149014 h 250614"/>
                  <a:gd name="connsiteX11" fmla="*/ 158045 w 284480"/>
                  <a:gd name="connsiteY11" fmla="*/ 151271 h 250614"/>
                  <a:gd name="connsiteX12" fmla="*/ 160302 w 284480"/>
                  <a:gd name="connsiteY12" fmla="*/ 182880 h 250614"/>
                  <a:gd name="connsiteX13" fmla="*/ 162560 w 284480"/>
                  <a:gd name="connsiteY13" fmla="*/ 189654 h 250614"/>
                  <a:gd name="connsiteX14" fmla="*/ 169334 w 284480"/>
                  <a:gd name="connsiteY14" fmla="*/ 194169 h 250614"/>
                  <a:gd name="connsiteX15" fmla="*/ 185138 w 284480"/>
                  <a:gd name="connsiteY15" fmla="*/ 191911 h 250614"/>
                  <a:gd name="connsiteX16" fmla="*/ 196427 w 284480"/>
                  <a:gd name="connsiteY16" fmla="*/ 178365 h 250614"/>
                  <a:gd name="connsiteX17" fmla="*/ 198685 w 284480"/>
                  <a:gd name="connsiteY17" fmla="*/ 169334 h 250614"/>
                  <a:gd name="connsiteX18" fmla="*/ 200942 w 284480"/>
                  <a:gd name="connsiteY18" fmla="*/ 162560 h 250614"/>
                  <a:gd name="connsiteX19" fmla="*/ 203200 w 284480"/>
                  <a:gd name="connsiteY19" fmla="*/ 151271 h 250614"/>
                  <a:gd name="connsiteX20" fmla="*/ 207716 w 284480"/>
                  <a:gd name="connsiteY20" fmla="*/ 119663 h 250614"/>
                  <a:gd name="connsiteX21" fmla="*/ 223520 w 284480"/>
                  <a:gd name="connsiteY21" fmla="*/ 112889 h 250614"/>
                  <a:gd name="connsiteX22" fmla="*/ 250614 w 284480"/>
                  <a:gd name="connsiteY22" fmla="*/ 108374 h 250614"/>
                  <a:gd name="connsiteX23" fmla="*/ 257387 w 284480"/>
                  <a:gd name="connsiteY23" fmla="*/ 103858 h 250614"/>
                  <a:gd name="connsiteX24" fmla="*/ 264160 w 284480"/>
                  <a:gd name="connsiteY24" fmla="*/ 88054 h 250614"/>
                  <a:gd name="connsiteX25" fmla="*/ 270934 w 284480"/>
                  <a:gd name="connsiteY25" fmla="*/ 83538 h 250614"/>
                  <a:gd name="connsiteX26" fmla="*/ 275449 w 284480"/>
                  <a:gd name="connsiteY26" fmla="*/ 76765 h 250614"/>
                  <a:gd name="connsiteX27" fmla="*/ 282222 w 284480"/>
                  <a:gd name="connsiteY27" fmla="*/ 74507 h 250614"/>
                  <a:gd name="connsiteX28" fmla="*/ 284480 w 284480"/>
                  <a:gd name="connsiteY28" fmla="*/ 60960 h 250614"/>
                  <a:gd name="connsiteX29" fmla="*/ 277707 w 284480"/>
                  <a:gd name="connsiteY29" fmla="*/ 58703 h 250614"/>
                  <a:gd name="connsiteX30" fmla="*/ 248356 w 284480"/>
                  <a:gd name="connsiteY30" fmla="*/ 63218 h 250614"/>
                  <a:gd name="connsiteX31" fmla="*/ 219005 w 284480"/>
                  <a:gd name="connsiteY31" fmla="*/ 60960 h 250614"/>
                  <a:gd name="connsiteX32" fmla="*/ 216747 w 284480"/>
                  <a:gd name="connsiteY32" fmla="*/ 54187 h 250614"/>
                  <a:gd name="connsiteX33" fmla="*/ 209974 w 284480"/>
                  <a:gd name="connsiteY33" fmla="*/ 51929 h 250614"/>
                  <a:gd name="connsiteX34" fmla="*/ 185138 w 284480"/>
                  <a:gd name="connsiteY34" fmla="*/ 54187 h 250614"/>
                  <a:gd name="connsiteX35" fmla="*/ 178365 w 284480"/>
                  <a:gd name="connsiteY35" fmla="*/ 56445 h 250614"/>
                  <a:gd name="connsiteX36" fmla="*/ 171591 w 284480"/>
                  <a:gd name="connsiteY36" fmla="*/ 63218 h 250614"/>
                  <a:gd name="connsiteX37" fmla="*/ 149014 w 284480"/>
                  <a:gd name="connsiteY37" fmla="*/ 60960 h 250614"/>
                  <a:gd name="connsiteX38" fmla="*/ 142240 w 284480"/>
                  <a:gd name="connsiteY38" fmla="*/ 56445 h 250614"/>
                  <a:gd name="connsiteX39" fmla="*/ 142240 w 284480"/>
                  <a:gd name="connsiteY39" fmla="*/ 0 h 250614"/>
                  <a:gd name="connsiteX40" fmla="*/ 63218 w 284480"/>
                  <a:gd name="connsiteY40" fmla="*/ 4516 h 25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4480" h="250614">
                    <a:moveTo>
                      <a:pt x="63218" y="4516"/>
                    </a:moveTo>
                    <a:lnTo>
                      <a:pt x="63218" y="101600"/>
                    </a:lnTo>
                    <a:lnTo>
                      <a:pt x="0" y="101600"/>
                    </a:lnTo>
                    <a:lnTo>
                      <a:pt x="0" y="250614"/>
                    </a:lnTo>
                    <a:lnTo>
                      <a:pt x="79022" y="250614"/>
                    </a:lnTo>
                    <a:lnTo>
                      <a:pt x="79022" y="173849"/>
                    </a:lnTo>
                    <a:lnTo>
                      <a:pt x="99342" y="115147"/>
                    </a:lnTo>
                    <a:lnTo>
                      <a:pt x="171591" y="115147"/>
                    </a:lnTo>
                    <a:lnTo>
                      <a:pt x="180622" y="128694"/>
                    </a:lnTo>
                    <a:cubicBezTo>
                      <a:pt x="178364" y="134715"/>
                      <a:pt x="177416" y="141406"/>
                      <a:pt x="173849" y="146756"/>
                    </a:cubicBezTo>
                    <a:cubicBezTo>
                      <a:pt x="172529" y="148736"/>
                      <a:pt x="169364" y="148360"/>
                      <a:pt x="167076" y="149014"/>
                    </a:cubicBezTo>
                    <a:cubicBezTo>
                      <a:pt x="164092" y="149866"/>
                      <a:pt x="161055" y="150519"/>
                      <a:pt x="158045" y="151271"/>
                    </a:cubicBezTo>
                    <a:cubicBezTo>
                      <a:pt x="158797" y="161807"/>
                      <a:pt x="159068" y="172389"/>
                      <a:pt x="160302" y="182880"/>
                    </a:cubicBezTo>
                    <a:cubicBezTo>
                      <a:pt x="160580" y="185244"/>
                      <a:pt x="161073" y="187795"/>
                      <a:pt x="162560" y="189654"/>
                    </a:cubicBezTo>
                    <a:cubicBezTo>
                      <a:pt x="164255" y="191773"/>
                      <a:pt x="167076" y="192664"/>
                      <a:pt x="169334" y="194169"/>
                    </a:cubicBezTo>
                    <a:cubicBezTo>
                      <a:pt x="174602" y="193416"/>
                      <a:pt x="180197" y="193887"/>
                      <a:pt x="185138" y="191911"/>
                    </a:cubicBezTo>
                    <a:cubicBezTo>
                      <a:pt x="189088" y="190331"/>
                      <a:pt x="194170" y="181750"/>
                      <a:pt x="196427" y="178365"/>
                    </a:cubicBezTo>
                    <a:cubicBezTo>
                      <a:pt x="197180" y="175355"/>
                      <a:pt x="197833" y="172318"/>
                      <a:pt x="198685" y="169334"/>
                    </a:cubicBezTo>
                    <a:cubicBezTo>
                      <a:pt x="199339" y="167046"/>
                      <a:pt x="200365" y="164869"/>
                      <a:pt x="200942" y="162560"/>
                    </a:cubicBezTo>
                    <a:cubicBezTo>
                      <a:pt x="201873" y="158837"/>
                      <a:pt x="202601" y="155062"/>
                      <a:pt x="203200" y="151271"/>
                    </a:cubicBezTo>
                    <a:cubicBezTo>
                      <a:pt x="204860" y="140758"/>
                      <a:pt x="198197" y="124423"/>
                      <a:pt x="207716" y="119663"/>
                    </a:cubicBezTo>
                    <a:cubicBezTo>
                      <a:pt x="212610" y="117216"/>
                      <a:pt x="217984" y="113996"/>
                      <a:pt x="223520" y="112889"/>
                    </a:cubicBezTo>
                    <a:cubicBezTo>
                      <a:pt x="232498" y="111093"/>
                      <a:pt x="250614" y="108374"/>
                      <a:pt x="250614" y="108374"/>
                    </a:cubicBezTo>
                    <a:cubicBezTo>
                      <a:pt x="252872" y="106869"/>
                      <a:pt x="255882" y="106116"/>
                      <a:pt x="257387" y="103858"/>
                    </a:cubicBezTo>
                    <a:cubicBezTo>
                      <a:pt x="267747" y="88318"/>
                      <a:pt x="251415" y="100799"/>
                      <a:pt x="264160" y="88054"/>
                    </a:cubicBezTo>
                    <a:cubicBezTo>
                      <a:pt x="266079" y="86135"/>
                      <a:pt x="268676" y="85043"/>
                      <a:pt x="270934" y="83538"/>
                    </a:cubicBezTo>
                    <a:cubicBezTo>
                      <a:pt x="272439" y="81280"/>
                      <a:pt x="273330" y="78460"/>
                      <a:pt x="275449" y="76765"/>
                    </a:cubicBezTo>
                    <a:cubicBezTo>
                      <a:pt x="277307" y="75278"/>
                      <a:pt x="281041" y="76573"/>
                      <a:pt x="282222" y="74507"/>
                    </a:cubicBezTo>
                    <a:cubicBezTo>
                      <a:pt x="284493" y="70532"/>
                      <a:pt x="283727" y="65476"/>
                      <a:pt x="284480" y="60960"/>
                    </a:cubicBezTo>
                    <a:cubicBezTo>
                      <a:pt x="282222" y="60208"/>
                      <a:pt x="280087" y="58703"/>
                      <a:pt x="277707" y="58703"/>
                    </a:cubicBezTo>
                    <a:cubicBezTo>
                      <a:pt x="260241" y="58703"/>
                      <a:pt x="259951" y="59353"/>
                      <a:pt x="248356" y="63218"/>
                    </a:cubicBezTo>
                    <a:cubicBezTo>
                      <a:pt x="238572" y="62465"/>
                      <a:pt x="228440" y="63656"/>
                      <a:pt x="219005" y="60960"/>
                    </a:cubicBezTo>
                    <a:cubicBezTo>
                      <a:pt x="216717" y="60306"/>
                      <a:pt x="218430" y="55870"/>
                      <a:pt x="216747" y="54187"/>
                    </a:cubicBezTo>
                    <a:cubicBezTo>
                      <a:pt x="215064" y="52504"/>
                      <a:pt x="212232" y="52682"/>
                      <a:pt x="209974" y="51929"/>
                    </a:cubicBezTo>
                    <a:cubicBezTo>
                      <a:pt x="201695" y="52682"/>
                      <a:pt x="193367" y="53011"/>
                      <a:pt x="185138" y="54187"/>
                    </a:cubicBezTo>
                    <a:cubicBezTo>
                      <a:pt x="182782" y="54524"/>
                      <a:pt x="180345" y="55125"/>
                      <a:pt x="178365" y="56445"/>
                    </a:cubicBezTo>
                    <a:cubicBezTo>
                      <a:pt x="175708" y="58216"/>
                      <a:pt x="173849" y="60960"/>
                      <a:pt x="171591" y="63218"/>
                    </a:cubicBezTo>
                    <a:cubicBezTo>
                      <a:pt x="164065" y="62465"/>
                      <a:pt x="156384" y="62661"/>
                      <a:pt x="149014" y="60960"/>
                    </a:cubicBezTo>
                    <a:cubicBezTo>
                      <a:pt x="146370" y="60350"/>
                      <a:pt x="142540" y="59142"/>
                      <a:pt x="142240" y="56445"/>
                    </a:cubicBezTo>
                    <a:cubicBezTo>
                      <a:pt x="140162" y="37745"/>
                      <a:pt x="142240" y="18815"/>
                      <a:pt x="142240" y="0"/>
                    </a:cubicBezTo>
                    <a:lnTo>
                      <a:pt x="63218" y="4516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6240463" y="5399088"/>
                <a:ext cx="306387" cy="171450"/>
              </a:xfrm>
              <a:custGeom>
                <a:avLst/>
                <a:gdLst>
                  <a:gd name="connsiteX0" fmla="*/ 54186 w 307058"/>
                  <a:gd name="connsiteY0" fmla="*/ 20320 h 171591"/>
                  <a:gd name="connsiteX1" fmla="*/ 54186 w 307058"/>
                  <a:gd name="connsiteY1" fmla="*/ 20320 h 171591"/>
                  <a:gd name="connsiteX2" fmla="*/ 38382 w 307058"/>
                  <a:gd name="connsiteY2" fmla="*/ 31609 h 171591"/>
                  <a:gd name="connsiteX3" fmla="*/ 20320 w 307058"/>
                  <a:gd name="connsiteY3" fmla="*/ 36124 h 171591"/>
                  <a:gd name="connsiteX4" fmla="*/ 0 w 307058"/>
                  <a:gd name="connsiteY4" fmla="*/ 40640 h 171591"/>
                  <a:gd name="connsiteX5" fmla="*/ 4515 w 307058"/>
                  <a:gd name="connsiteY5" fmla="*/ 94826 h 171591"/>
                  <a:gd name="connsiteX6" fmla="*/ 6773 w 307058"/>
                  <a:gd name="connsiteY6" fmla="*/ 103857 h 171591"/>
                  <a:gd name="connsiteX7" fmla="*/ 6773 w 307058"/>
                  <a:gd name="connsiteY7" fmla="*/ 126435 h 171591"/>
                  <a:gd name="connsiteX8" fmla="*/ 49671 w 307058"/>
                  <a:gd name="connsiteY8" fmla="*/ 121920 h 171591"/>
                  <a:gd name="connsiteX9" fmla="*/ 69991 w 307058"/>
                  <a:gd name="connsiteY9" fmla="*/ 126435 h 171591"/>
                  <a:gd name="connsiteX10" fmla="*/ 76764 w 307058"/>
                  <a:gd name="connsiteY10" fmla="*/ 133209 h 171591"/>
                  <a:gd name="connsiteX11" fmla="*/ 92569 w 307058"/>
                  <a:gd name="connsiteY11" fmla="*/ 144497 h 171591"/>
                  <a:gd name="connsiteX12" fmla="*/ 101600 w 307058"/>
                  <a:gd name="connsiteY12" fmla="*/ 149013 h 171591"/>
                  <a:gd name="connsiteX13" fmla="*/ 108373 w 307058"/>
                  <a:gd name="connsiteY13" fmla="*/ 158044 h 171591"/>
                  <a:gd name="connsiteX14" fmla="*/ 112889 w 307058"/>
                  <a:gd name="connsiteY14" fmla="*/ 164817 h 171591"/>
                  <a:gd name="connsiteX15" fmla="*/ 124178 w 307058"/>
                  <a:gd name="connsiteY15" fmla="*/ 171591 h 171591"/>
                  <a:gd name="connsiteX16" fmla="*/ 288995 w 307058"/>
                  <a:gd name="connsiteY16" fmla="*/ 171591 h 171591"/>
                  <a:gd name="connsiteX17" fmla="*/ 286738 w 307058"/>
                  <a:gd name="connsiteY17" fmla="*/ 137724 h 171591"/>
                  <a:gd name="connsiteX18" fmla="*/ 288995 w 307058"/>
                  <a:gd name="connsiteY18" fmla="*/ 117404 h 171591"/>
                  <a:gd name="connsiteX19" fmla="*/ 295769 w 307058"/>
                  <a:gd name="connsiteY19" fmla="*/ 103857 h 171591"/>
                  <a:gd name="connsiteX20" fmla="*/ 304800 w 307058"/>
                  <a:gd name="connsiteY20" fmla="*/ 88053 h 171591"/>
                  <a:gd name="connsiteX21" fmla="*/ 307058 w 307058"/>
                  <a:gd name="connsiteY21" fmla="*/ 79022 h 171591"/>
                  <a:gd name="connsiteX22" fmla="*/ 304800 w 307058"/>
                  <a:gd name="connsiteY22" fmla="*/ 65475 h 171591"/>
                  <a:gd name="connsiteX23" fmla="*/ 298026 w 307058"/>
                  <a:gd name="connsiteY23" fmla="*/ 56444 h 171591"/>
                  <a:gd name="connsiteX24" fmla="*/ 293511 w 307058"/>
                  <a:gd name="connsiteY24" fmla="*/ 49671 h 171591"/>
                  <a:gd name="connsiteX25" fmla="*/ 288995 w 307058"/>
                  <a:gd name="connsiteY25" fmla="*/ 20320 h 171591"/>
                  <a:gd name="connsiteX26" fmla="*/ 286738 w 307058"/>
                  <a:gd name="connsiteY26" fmla="*/ 13546 h 171591"/>
                  <a:gd name="connsiteX27" fmla="*/ 284480 w 307058"/>
                  <a:gd name="connsiteY27" fmla="*/ 0 h 171591"/>
                  <a:gd name="connsiteX28" fmla="*/ 237066 w 307058"/>
                  <a:gd name="connsiteY28" fmla="*/ 2257 h 171591"/>
                  <a:gd name="connsiteX29" fmla="*/ 223520 w 307058"/>
                  <a:gd name="connsiteY29" fmla="*/ 11289 h 171591"/>
                  <a:gd name="connsiteX30" fmla="*/ 214489 w 307058"/>
                  <a:gd name="connsiteY30" fmla="*/ 15804 h 171591"/>
                  <a:gd name="connsiteX31" fmla="*/ 209973 w 307058"/>
                  <a:gd name="connsiteY31" fmla="*/ 22577 h 171591"/>
                  <a:gd name="connsiteX32" fmla="*/ 203200 w 307058"/>
                  <a:gd name="connsiteY32" fmla="*/ 31609 h 171591"/>
                  <a:gd name="connsiteX33" fmla="*/ 194169 w 307058"/>
                  <a:gd name="connsiteY33" fmla="*/ 47413 h 171591"/>
                  <a:gd name="connsiteX34" fmla="*/ 187395 w 307058"/>
                  <a:gd name="connsiteY34" fmla="*/ 51929 h 171591"/>
                  <a:gd name="connsiteX35" fmla="*/ 149013 w 307058"/>
                  <a:gd name="connsiteY35" fmla="*/ 54186 h 171591"/>
                  <a:gd name="connsiteX36" fmla="*/ 139982 w 307058"/>
                  <a:gd name="connsiteY36" fmla="*/ 60960 h 171591"/>
                  <a:gd name="connsiteX37" fmla="*/ 126435 w 307058"/>
                  <a:gd name="connsiteY37" fmla="*/ 69991 h 171591"/>
                  <a:gd name="connsiteX38" fmla="*/ 119662 w 307058"/>
                  <a:gd name="connsiteY38" fmla="*/ 76764 h 171591"/>
                  <a:gd name="connsiteX39" fmla="*/ 106115 w 307058"/>
                  <a:gd name="connsiteY39" fmla="*/ 81280 h 171591"/>
                  <a:gd name="connsiteX40" fmla="*/ 81280 w 307058"/>
                  <a:gd name="connsiteY40" fmla="*/ 88053 h 171591"/>
                  <a:gd name="connsiteX41" fmla="*/ 49671 w 307058"/>
                  <a:gd name="connsiteY41" fmla="*/ 85795 h 171591"/>
                  <a:gd name="connsiteX42" fmla="*/ 56444 w 307058"/>
                  <a:gd name="connsiteY42" fmla="*/ 83537 h 171591"/>
                  <a:gd name="connsiteX43" fmla="*/ 74506 w 307058"/>
                  <a:gd name="connsiteY43" fmla="*/ 81280 h 171591"/>
                  <a:gd name="connsiteX44" fmla="*/ 81280 w 307058"/>
                  <a:gd name="connsiteY44" fmla="*/ 74506 h 171591"/>
                  <a:gd name="connsiteX45" fmla="*/ 81280 w 307058"/>
                  <a:gd name="connsiteY45" fmla="*/ 45155 h 171591"/>
                  <a:gd name="connsiteX46" fmla="*/ 79022 w 307058"/>
                  <a:gd name="connsiteY46" fmla="*/ 38382 h 171591"/>
                  <a:gd name="connsiteX47" fmla="*/ 65475 w 307058"/>
                  <a:gd name="connsiteY47" fmla="*/ 27093 h 171591"/>
                  <a:gd name="connsiteX48" fmla="*/ 54186 w 307058"/>
                  <a:gd name="connsiteY48" fmla="*/ 20320 h 17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7058" h="171591">
                    <a:moveTo>
                      <a:pt x="54186" y="20320"/>
                    </a:moveTo>
                    <a:lnTo>
                      <a:pt x="54186" y="20320"/>
                    </a:lnTo>
                    <a:cubicBezTo>
                      <a:pt x="48918" y="24083"/>
                      <a:pt x="43933" y="28278"/>
                      <a:pt x="38382" y="31609"/>
                    </a:cubicBezTo>
                    <a:cubicBezTo>
                      <a:pt x="34858" y="33723"/>
                      <a:pt x="22832" y="35586"/>
                      <a:pt x="20320" y="36124"/>
                    </a:cubicBezTo>
                    <a:lnTo>
                      <a:pt x="0" y="40640"/>
                    </a:lnTo>
                    <a:cubicBezTo>
                      <a:pt x="530" y="47532"/>
                      <a:pt x="3374" y="86265"/>
                      <a:pt x="4515" y="94826"/>
                    </a:cubicBezTo>
                    <a:cubicBezTo>
                      <a:pt x="4925" y="97902"/>
                      <a:pt x="6552" y="100762"/>
                      <a:pt x="6773" y="103857"/>
                    </a:cubicBezTo>
                    <a:cubicBezTo>
                      <a:pt x="7309" y="111364"/>
                      <a:pt x="6773" y="118909"/>
                      <a:pt x="6773" y="126435"/>
                    </a:cubicBezTo>
                    <a:lnTo>
                      <a:pt x="49671" y="121920"/>
                    </a:lnTo>
                    <a:cubicBezTo>
                      <a:pt x="56444" y="123425"/>
                      <a:pt x="63586" y="123766"/>
                      <a:pt x="69991" y="126435"/>
                    </a:cubicBezTo>
                    <a:cubicBezTo>
                      <a:pt x="72938" y="127663"/>
                      <a:pt x="74340" y="131131"/>
                      <a:pt x="76764" y="133209"/>
                    </a:cubicBezTo>
                    <a:cubicBezTo>
                      <a:pt x="79192" y="135290"/>
                      <a:pt x="88991" y="142453"/>
                      <a:pt x="92569" y="144497"/>
                    </a:cubicBezTo>
                    <a:cubicBezTo>
                      <a:pt x="95491" y="146167"/>
                      <a:pt x="98590" y="147508"/>
                      <a:pt x="101600" y="149013"/>
                    </a:cubicBezTo>
                    <a:cubicBezTo>
                      <a:pt x="103858" y="152023"/>
                      <a:pt x="106186" y="154982"/>
                      <a:pt x="108373" y="158044"/>
                    </a:cubicBezTo>
                    <a:cubicBezTo>
                      <a:pt x="109950" y="160252"/>
                      <a:pt x="110970" y="162898"/>
                      <a:pt x="112889" y="164817"/>
                    </a:cubicBezTo>
                    <a:cubicBezTo>
                      <a:pt x="115615" y="167543"/>
                      <a:pt x="120614" y="169809"/>
                      <a:pt x="124178" y="171591"/>
                    </a:cubicBezTo>
                    <a:lnTo>
                      <a:pt x="288995" y="171591"/>
                    </a:lnTo>
                    <a:lnTo>
                      <a:pt x="286738" y="137724"/>
                    </a:lnTo>
                    <a:cubicBezTo>
                      <a:pt x="287490" y="130951"/>
                      <a:pt x="287875" y="124126"/>
                      <a:pt x="288995" y="117404"/>
                    </a:cubicBezTo>
                    <a:cubicBezTo>
                      <a:pt x="290212" y="110100"/>
                      <a:pt x="292099" y="110281"/>
                      <a:pt x="295769" y="103857"/>
                    </a:cubicBezTo>
                    <a:cubicBezTo>
                      <a:pt x="307222" y="83813"/>
                      <a:pt x="293801" y="104548"/>
                      <a:pt x="304800" y="88053"/>
                    </a:cubicBezTo>
                    <a:cubicBezTo>
                      <a:pt x="305553" y="85043"/>
                      <a:pt x="307058" y="82125"/>
                      <a:pt x="307058" y="79022"/>
                    </a:cubicBezTo>
                    <a:cubicBezTo>
                      <a:pt x="307058" y="74444"/>
                      <a:pt x="306500" y="69725"/>
                      <a:pt x="304800" y="65475"/>
                    </a:cubicBezTo>
                    <a:cubicBezTo>
                      <a:pt x="303402" y="61981"/>
                      <a:pt x="300213" y="59506"/>
                      <a:pt x="298026" y="56444"/>
                    </a:cubicBezTo>
                    <a:cubicBezTo>
                      <a:pt x="296449" y="54236"/>
                      <a:pt x="295016" y="51929"/>
                      <a:pt x="293511" y="49671"/>
                    </a:cubicBezTo>
                    <a:cubicBezTo>
                      <a:pt x="292006" y="39887"/>
                      <a:pt x="290819" y="30049"/>
                      <a:pt x="288995" y="20320"/>
                    </a:cubicBezTo>
                    <a:cubicBezTo>
                      <a:pt x="288556" y="17981"/>
                      <a:pt x="287254" y="15869"/>
                      <a:pt x="286738" y="13546"/>
                    </a:cubicBezTo>
                    <a:cubicBezTo>
                      <a:pt x="285745" y="9077"/>
                      <a:pt x="285233" y="4515"/>
                      <a:pt x="284480" y="0"/>
                    </a:cubicBezTo>
                    <a:cubicBezTo>
                      <a:pt x="268675" y="752"/>
                      <a:pt x="252834" y="943"/>
                      <a:pt x="237066" y="2257"/>
                    </a:cubicBezTo>
                    <a:cubicBezTo>
                      <a:pt x="228294" y="2988"/>
                      <a:pt x="230594" y="6236"/>
                      <a:pt x="223520" y="11289"/>
                    </a:cubicBezTo>
                    <a:cubicBezTo>
                      <a:pt x="220781" y="13245"/>
                      <a:pt x="217499" y="14299"/>
                      <a:pt x="214489" y="15804"/>
                    </a:cubicBezTo>
                    <a:cubicBezTo>
                      <a:pt x="212984" y="18062"/>
                      <a:pt x="211550" y="20369"/>
                      <a:pt x="209973" y="22577"/>
                    </a:cubicBezTo>
                    <a:cubicBezTo>
                      <a:pt x="207786" y="25639"/>
                      <a:pt x="205194" y="28418"/>
                      <a:pt x="203200" y="31609"/>
                    </a:cubicBezTo>
                    <a:cubicBezTo>
                      <a:pt x="200252" y="36327"/>
                      <a:pt x="198309" y="43273"/>
                      <a:pt x="194169" y="47413"/>
                    </a:cubicBezTo>
                    <a:cubicBezTo>
                      <a:pt x="192250" y="49332"/>
                      <a:pt x="190079" y="51526"/>
                      <a:pt x="187395" y="51929"/>
                    </a:cubicBezTo>
                    <a:cubicBezTo>
                      <a:pt x="174721" y="53830"/>
                      <a:pt x="161807" y="53434"/>
                      <a:pt x="149013" y="54186"/>
                    </a:cubicBezTo>
                    <a:cubicBezTo>
                      <a:pt x="146003" y="56444"/>
                      <a:pt x="143065" y="58802"/>
                      <a:pt x="139982" y="60960"/>
                    </a:cubicBezTo>
                    <a:cubicBezTo>
                      <a:pt x="135536" y="64072"/>
                      <a:pt x="130273" y="66153"/>
                      <a:pt x="126435" y="69991"/>
                    </a:cubicBezTo>
                    <a:cubicBezTo>
                      <a:pt x="124177" y="72249"/>
                      <a:pt x="122453" y="75213"/>
                      <a:pt x="119662" y="76764"/>
                    </a:cubicBezTo>
                    <a:cubicBezTo>
                      <a:pt x="115501" y="79076"/>
                      <a:pt x="110733" y="80126"/>
                      <a:pt x="106115" y="81280"/>
                    </a:cubicBezTo>
                    <a:cubicBezTo>
                      <a:pt x="85744" y="86372"/>
                      <a:pt x="93940" y="83832"/>
                      <a:pt x="81280" y="88053"/>
                    </a:cubicBezTo>
                    <a:cubicBezTo>
                      <a:pt x="70744" y="87300"/>
                      <a:pt x="60064" y="87685"/>
                      <a:pt x="49671" y="85795"/>
                    </a:cubicBezTo>
                    <a:cubicBezTo>
                      <a:pt x="47330" y="85369"/>
                      <a:pt x="54103" y="83963"/>
                      <a:pt x="56444" y="83537"/>
                    </a:cubicBezTo>
                    <a:cubicBezTo>
                      <a:pt x="62414" y="82452"/>
                      <a:pt x="68485" y="82032"/>
                      <a:pt x="74506" y="81280"/>
                    </a:cubicBezTo>
                    <a:cubicBezTo>
                      <a:pt x="76764" y="79022"/>
                      <a:pt x="79509" y="77163"/>
                      <a:pt x="81280" y="74506"/>
                    </a:cubicBezTo>
                    <a:cubicBezTo>
                      <a:pt x="86458" y="66739"/>
                      <a:pt x="82096" y="50456"/>
                      <a:pt x="81280" y="45155"/>
                    </a:cubicBezTo>
                    <a:cubicBezTo>
                      <a:pt x="80918" y="42803"/>
                      <a:pt x="80342" y="40362"/>
                      <a:pt x="79022" y="38382"/>
                    </a:cubicBezTo>
                    <a:cubicBezTo>
                      <a:pt x="75545" y="33167"/>
                      <a:pt x="70473" y="30425"/>
                      <a:pt x="65475" y="27093"/>
                    </a:cubicBezTo>
                    <a:lnTo>
                      <a:pt x="54186" y="2032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5394325" y="5180013"/>
                <a:ext cx="1020763" cy="412750"/>
              </a:xfrm>
              <a:custGeom>
                <a:avLst/>
                <a:gdLst>
                  <a:gd name="connsiteX0" fmla="*/ 471876 w 1020516"/>
                  <a:gd name="connsiteY0" fmla="*/ 88054 h 413174"/>
                  <a:gd name="connsiteX1" fmla="*/ 0 w 1020516"/>
                  <a:gd name="connsiteY1" fmla="*/ 88054 h 413174"/>
                  <a:gd name="connsiteX2" fmla="*/ 0 w 1020516"/>
                  <a:gd name="connsiteY2" fmla="*/ 413174 h 413174"/>
                  <a:gd name="connsiteX3" fmla="*/ 625405 w 1020516"/>
                  <a:gd name="connsiteY3" fmla="*/ 413174 h 413174"/>
                  <a:gd name="connsiteX4" fmla="*/ 625405 w 1020516"/>
                  <a:gd name="connsiteY4" fmla="*/ 169334 h 413174"/>
                  <a:gd name="connsiteX5" fmla="*/ 921173 w 1020516"/>
                  <a:gd name="connsiteY5" fmla="*/ 169334 h 413174"/>
                  <a:gd name="connsiteX6" fmla="*/ 925689 w 1020516"/>
                  <a:gd name="connsiteY6" fmla="*/ 221262 h 413174"/>
                  <a:gd name="connsiteX7" fmla="*/ 961813 w 1020516"/>
                  <a:gd name="connsiteY7" fmla="*/ 239325 h 413174"/>
                  <a:gd name="connsiteX8" fmla="*/ 1020516 w 1020516"/>
                  <a:gd name="connsiteY8" fmla="*/ 239325 h 413174"/>
                  <a:gd name="connsiteX9" fmla="*/ 995680 w 1020516"/>
                  <a:gd name="connsiteY9" fmla="*/ 0 h 413174"/>
                  <a:gd name="connsiteX10" fmla="*/ 587022 w 1020516"/>
                  <a:gd name="connsiteY10" fmla="*/ 0 h 413174"/>
                  <a:gd name="connsiteX11" fmla="*/ 587022 w 1020516"/>
                  <a:gd name="connsiteY11" fmla="*/ 88054 h 413174"/>
                  <a:gd name="connsiteX12" fmla="*/ 471876 w 1020516"/>
                  <a:gd name="connsiteY12" fmla="*/ 88054 h 41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0516" h="413174">
                    <a:moveTo>
                      <a:pt x="471876" y="88054"/>
                    </a:moveTo>
                    <a:lnTo>
                      <a:pt x="0" y="88054"/>
                    </a:lnTo>
                    <a:lnTo>
                      <a:pt x="0" y="413174"/>
                    </a:lnTo>
                    <a:lnTo>
                      <a:pt x="625405" y="413174"/>
                    </a:lnTo>
                    <a:lnTo>
                      <a:pt x="625405" y="169334"/>
                    </a:lnTo>
                    <a:lnTo>
                      <a:pt x="921173" y="169334"/>
                    </a:lnTo>
                    <a:lnTo>
                      <a:pt x="925689" y="221262"/>
                    </a:lnTo>
                    <a:lnTo>
                      <a:pt x="961813" y="239325"/>
                    </a:lnTo>
                    <a:lnTo>
                      <a:pt x="1020516" y="239325"/>
                    </a:lnTo>
                    <a:lnTo>
                      <a:pt x="995680" y="0"/>
                    </a:lnTo>
                    <a:lnTo>
                      <a:pt x="587022" y="0"/>
                    </a:lnTo>
                    <a:lnTo>
                      <a:pt x="587022" y="88054"/>
                    </a:lnTo>
                    <a:lnTo>
                      <a:pt x="471876" y="88054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989638" y="4202113"/>
                <a:ext cx="831850" cy="1287462"/>
              </a:xfrm>
              <a:custGeom>
                <a:avLst/>
                <a:gdLst>
                  <a:gd name="connsiteX0" fmla="*/ 0 w 831002"/>
                  <a:gd name="connsiteY0" fmla="*/ 434861 h 1286720"/>
                  <a:gd name="connsiteX1" fmla="*/ 0 w 831002"/>
                  <a:gd name="connsiteY1" fmla="*/ 434861 h 1286720"/>
                  <a:gd name="connsiteX2" fmla="*/ 20849 w 831002"/>
                  <a:gd name="connsiteY2" fmla="*/ 419969 h 1286720"/>
                  <a:gd name="connsiteX3" fmla="*/ 38720 w 831002"/>
                  <a:gd name="connsiteY3" fmla="*/ 405076 h 1286720"/>
                  <a:gd name="connsiteX4" fmla="*/ 50634 w 831002"/>
                  <a:gd name="connsiteY4" fmla="*/ 396141 h 1286720"/>
                  <a:gd name="connsiteX5" fmla="*/ 68505 w 831002"/>
                  <a:gd name="connsiteY5" fmla="*/ 384227 h 1286720"/>
                  <a:gd name="connsiteX6" fmla="*/ 74462 w 831002"/>
                  <a:gd name="connsiteY6" fmla="*/ 372312 h 1286720"/>
                  <a:gd name="connsiteX7" fmla="*/ 89355 w 831002"/>
                  <a:gd name="connsiteY7" fmla="*/ 351463 h 1286720"/>
                  <a:gd name="connsiteX8" fmla="*/ 98290 w 831002"/>
                  <a:gd name="connsiteY8" fmla="*/ 342527 h 1286720"/>
                  <a:gd name="connsiteX9" fmla="*/ 107226 w 831002"/>
                  <a:gd name="connsiteY9" fmla="*/ 330613 h 1286720"/>
                  <a:gd name="connsiteX10" fmla="*/ 113183 w 831002"/>
                  <a:gd name="connsiteY10" fmla="*/ 318699 h 1286720"/>
                  <a:gd name="connsiteX11" fmla="*/ 122118 w 831002"/>
                  <a:gd name="connsiteY11" fmla="*/ 312742 h 1286720"/>
                  <a:gd name="connsiteX12" fmla="*/ 145946 w 831002"/>
                  <a:gd name="connsiteY12" fmla="*/ 294871 h 1286720"/>
                  <a:gd name="connsiteX13" fmla="*/ 157860 w 831002"/>
                  <a:gd name="connsiteY13" fmla="*/ 274022 h 1286720"/>
                  <a:gd name="connsiteX14" fmla="*/ 166796 w 831002"/>
                  <a:gd name="connsiteY14" fmla="*/ 262108 h 1286720"/>
                  <a:gd name="connsiteX15" fmla="*/ 178710 w 831002"/>
                  <a:gd name="connsiteY15" fmla="*/ 235301 h 1286720"/>
                  <a:gd name="connsiteX16" fmla="*/ 184667 w 831002"/>
                  <a:gd name="connsiteY16" fmla="*/ 217430 h 1286720"/>
                  <a:gd name="connsiteX17" fmla="*/ 196581 w 831002"/>
                  <a:gd name="connsiteY17" fmla="*/ 199559 h 1286720"/>
                  <a:gd name="connsiteX18" fmla="*/ 208495 w 831002"/>
                  <a:gd name="connsiteY18" fmla="*/ 181688 h 1286720"/>
                  <a:gd name="connsiteX19" fmla="*/ 220409 w 831002"/>
                  <a:gd name="connsiteY19" fmla="*/ 163817 h 1286720"/>
                  <a:gd name="connsiteX20" fmla="*/ 229344 w 831002"/>
                  <a:gd name="connsiteY20" fmla="*/ 154882 h 1286720"/>
                  <a:gd name="connsiteX21" fmla="*/ 247215 w 831002"/>
                  <a:gd name="connsiteY21" fmla="*/ 139989 h 1286720"/>
                  <a:gd name="connsiteX22" fmla="*/ 259129 w 831002"/>
                  <a:gd name="connsiteY22" fmla="*/ 122118 h 1286720"/>
                  <a:gd name="connsiteX23" fmla="*/ 265086 w 831002"/>
                  <a:gd name="connsiteY23" fmla="*/ 104247 h 1286720"/>
                  <a:gd name="connsiteX24" fmla="*/ 282957 w 831002"/>
                  <a:gd name="connsiteY24" fmla="*/ 83398 h 1286720"/>
                  <a:gd name="connsiteX25" fmla="*/ 291893 w 831002"/>
                  <a:gd name="connsiteY25" fmla="*/ 77441 h 1286720"/>
                  <a:gd name="connsiteX26" fmla="*/ 309764 w 831002"/>
                  <a:gd name="connsiteY26" fmla="*/ 62548 h 1286720"/>
                  <a:gd name="connsiteX27" fmla="*/ 378269 w 831002"/>
                  <a:gd name="connsiteY27" fmla="*/ 59570 h 1286720"/>
                  <a:gd name="connsiteX28" fmla="*/ 411033 w 831002"/>
                  <a:gd name="connsiteY28" fmla="*/ 50634 h 1286720"/>
                  <a:gd name="connsiteX29" fmla="*/ 419969 w 831002"/>
                  <a:gd name="connsiteY29" fmla="*/ 47656 h 1286720"/>
                  <a:gd name="connsiteX30" fmla="*/ 437840 w 831002"/>
                  <a:gd name="connsiteY30" fmla="*/ 35742 h 1286720"/>
                  <a:gd name="connsiteX31" fmla="*/ 446775 w 831002"/>
                  <a:gd name="connsiteY31" fmla="*/ 29785 h 1286720"/>
                  <a:gd name="connsiteX32" fmla="*/ 467625 w 831002"/>
                  <a:gd name="connsiteY32" fmla="*/ 11914 h 1286720"/>
                  <a:gd name="connsiteX33" fmla="*/ 476560 w 831002"/>
                  <a:gd name="connsiteY33" fmla="*/ 5957 h 1286720"/>
                  <a:gd name="connsiteX34" fmla="*/ 494431 w 831002"/>
                  <a:gd name="connsiteY34" fmla="*/ 0 h 1286720"/>
                  <a:gd name="connsiteX35" fmla="*/ 533152 w 831002"/>
                  <a:gd name="connsiteY35" fmla="*/ 5957 h 1286720"/>
                  <a:gd name="connsiteX36" fmla="*/ 542087 w 831002"/>
                  <a:gd name="connsiteY36" fmla="*/ 8935 h 1286720"/>
                  <a:gd name="connsiteX37" fmla="*/ 559958 w 831002"/>
                  <a:gd name="connsiteY37" fmla="*/ 20849 h 1286720"/>
                  <a:gd name="connsiteX38" fmla="*/ 580808 w 831002"/>
                  <a:gd name="connsiteY38" fmla="*/ 29785 h 1286720"/>
                  <a:gd name="connsiteX39" fmla="*/ 589743 w 831002"/>
                  <a:gd name="connsiteY39" fmla="*/ 32763 h 1286720"/>
                  <a:gd name="connsiteX40" fmla="*/ 607614 w 831002"/>
                  <a:gd name="connsiteY40" fmla="*/ 47656 h 1286720"/>
                  <a:gd name="connsiteX41" fmla="*/ 616550 w 831002"/>
                  <a:gd name="connsiteY41" fmla="*/ 50634 h 1286720"/>
                  <a:gd name="connsiteX42" fmla="*/ 628464 w 831002"/>
                  <a:gd name="connsiteY42" fmla="*/ 56591 h 1286720"/>
                  <a:gd name="connsiteX43" fmla="*/ 634421 w 831002"/>
                  <a:gd name="connsiteY43" fmla="*/ 65527 h 1286720"/>
                  <a:gd name="connsiteX44" fmla="*/ 637399 w 831002"/>
                  <a:gd name="connsiteY44" fmla="*/ 74462 h 1286720"/>
                  <a:gd name="connsiteX45" fmla="*/ 649313 w 831002"/>
                  <a:gd name="connsiteY45" fmla="*/ 92333 h 1286720"/>
                  <a:gd name="connsiteX46" fmla="*/ 652292 w 831002"/>
                  <a:gd name="connsiteY46" fmla="*/ 125097 h 1286720"/>
                  <a:gd name="connsiteX47" fmla="*/ 661227 w 831002"/>
                  <a:gd name="connsiteY47" fmla="*/ 142968 h 1286720"/>
                  <a:gd name="connsiteX48" fmla="*/ 667184 w 831002"/>
                  <a:gd name="connsiteY48" fmla="*/ 160839 h 1286720"/>
                  <a:gd name="connsiteX49" fmla="*/ 673141 w 831002"/>
                  <a:gd name="connsiteY49" fmla="*/ 169774 h 1286720"/>
                  <a:gd name="connsiteX50" fmla="*/ 682077 w 831002"/>
                  <a:gd name="connsiteY50" fmla="*/ 187645 h 1286720"/>
                  <a:gd name="connsiteX51" fmla="*/ 691012 w 831002"/>
                  <a:gd name="connsiteY51" fmla="*/ 214452 h 1286720"/>
                  <a:gd name="connsiteX52" fmla="*/ 693991 w 831002"/>
                  <a:gd name="connsiteY52" fmla="*/ 223387 h 1286720"/>
                  <a:gd name="connsiteX53" fmla="*/ 696969 w 831002"/>
                  <a:gd name="connsiteY53" fmla="*/ 241258 h 1286720"/>
                  <a:gd name="connsiteX54" fmla="*/ 699948 w 831002"/>
                  <a:gd name="connsiteY54" fmla="*/ 256151 h 1286720"/>
                  <a:gd name="connsiteX55" fmla="*/ 705905 w 831002"/>
                  <a:gd name="connsiteY55" fmla="*/ 288914 h 1286720"/>
                  <a:gd name="connsiteX56" fmla="*/ 708883 w 831002"/>
                  <a:gd name="connsiteY56" fmla="*/ 318699 h 1286720"/>
                  <a:gd name="connsiteX57" fmla="*/ 711862 w 831002"/>
                  <a:gd name="connsiteY57" fmla="*/ 339549 h 1286720"/>
                  <a:gd name="connsiteX58" fmla="*/ 714840 w 831002"/>
                  <a:gd name="connsiteY58" fmla="*/ 369334 h 1286720"/>
                  <a:gd name="connsiteX59" fmla="*/ 720797 w 831002"/>
                  <a:gd name="connsiteY59" fmla="*/ 387205 h 1286720"/>
                  <a:gd name="connsiteX60" fmla="*/ 723776 w 831002"/>
                  <a:gd name="connsiteY60" fmla="*/ 396141 h 1286720"/>
                  <a:gd name="connsiteX61" fmla="*/ 729733 w 831002"/>
                  <a:gd name="connsiteY61" fmla="*/ 428904 h 1286720"/>
                  <a:gd name="connsiteX62" fmla="*/ 732711 w 831002"/>
                  <a:gd name="connsiteY62" fmla="*/ 452732 h 1286720"/>
                  <a:gd name="connsiteX63" fmla="*/ 735690 w 831002"/>
                  <a:gd name="connsiteY63" fmla="*/ 473582 h 1286720"/>
                  <a:gd name="connsiteX64" fmla="*/ 741647 w 831002"/>
                  <a:gd name="connsiteY64" fmla="*/ 530173 h 1286720"/>
                  <a:gd name="connsiteX65" fmla="*/ 747604 w 831002"/>
                  <a:gd name="connsiteY65" fmla="*/ 539109 h 1286720"/>
                  <a:gd name="connsiteX66" fmla="*/ 753561 w 831002"/>
                  <a:gd name="connsiteY66" fmla="*/ 556980 h 1286720"/>
                  <a:gd name="connsiteX67" fmla="*/ 756539 w 831002"/>
                  <a:gd name="connsiteY67" fmla="*/ 565915 h 1286720"/>
                  <a:gd name="connsiteX68" fmla="*/ 765475 w 831002"/>
                  <a:gd name="connsiteY68" fmla="*/ 610593 h 1286720"/>
                  <a:gd name="connsiteX69" fmla="*/ 771432 w 831002"/>
                  <a:gd name="connsiteY69" fmla="*/ 768453 h 1286720"/>
                  <a:gd name="connsiteX70" fmla="*/ 774410 w 831002"/>
                  <a:gd name="connsiteY70" fmla="*/ 777389 h 1286720"/>
                  <a:gd name="connsiteX71" fmla="*/ 780367 w 831002"/>
                  <a:gd name="connsiteY71" fmla="*/ 798238 h 1286720"/>
                  <a:gd name="connsiteX72" fmla="*/ 786324 w 831002"/>
                  <a:gd name="connsiteY72" fmla="*/ 807174 h 1286720"/>
                  <a:gd name="connsiteX73" fmla="*/ 789303 w 831002"/>
                  <a:gd name="connsiteY73" fmla="*/ 822066 h 1286720"/>
                  <a:gd name="connsiteX74" fmla="*/ 792281 w 831002"/>
                  <a:gd name="connsiteY74" fmla="*/ 839937 h 1286720"/>
                  <a:gd name="connsiteX75" fmla="*/ 816109 w 831002"/>
                  <a:gd name="connsiteY75" fmla="*/ 866744 h 1286720"/>
                  <a:gd name="connsiteX76" fmla="*/ 822066 w 831002"/>
                  <a:gd name="connsiteY76" fmla="*/ 875679 h 1286720"/>
                  <a:gd name="connsiteX77" fmla="*/ 828023 w 831002"/>
                  <a:gd name="connsiteY77" fmla="*/ 896529 h 1286720"/>
                  <a:gd name="connsiteX78" fmla="*/ 831002 w 831002"/>
                  <a:gd name="connsiteY78" fmla="*/ 923335 h 1286720"/>
                  <a:gd name="connsiteX79" fmla="*/ 828023 w 831002"/>
                  <a:gd name="connsiteY79" fmla="*/ 938228 h 1286720"/>
                  <a:gd name="connsiteX80" fmla="*/ 813131 w 831002"/>
                  <a:gd name="connsiteY80" fmla="*/ 959077 h 1286720"/>
                  <a:gd name="connsiteX81" fmla="*/ 807174 w 831002"/>
                  <a:gd name="connsiteY81" fmla="*/ 982905 h 1286720"/>
                  <a:gd name="connsiteX82" fmla="*/ 804195 w 831002"/>
                  <a:gd name="connsiteY82" fmla="*/ 994819 h 1286720"/>
                  <a:gd name="connsiteX83" fmla="*/ 798238 w 831002"/>
                  <a:gd name="connsiteY83" fmla="*/ 1006733 h 1286720"/>
                  <a:gd name="connsiteX84" fmla="*/ 789303 w 831002"/>
                  <a:gd name="connsiteY84" fmla="*/ 1167572 h 1286720"/>
                  <a:gd name="connsiteX85" fmla="*/ 783346 w 831002"/>
                  <a:gd name="connsiteY85" fmla="*/ 1188422 h 1286720"/>
                  <a:gd name="connsiteX86" fmla="*/ 780367 w 831002"/>
                  <a:gd name="connsiteY86" fmla="*/ 1200336 h 1286720"/>
                  <a:gd name="connsiteX87" fmla="*/ 774410 w 831002"/>
                  <a:gd name="connsiteY87" fmla="*/ 1209271 h 1286720"/>
                  <a:gd name="connsiteX88" fmla="*/ 768453 w 831002"/>
                  <a:gd name="connsiteY88" fmla="*/ 1221185 h 1286720"/>
                  <a:gd name="connsiteX89" fmla="*/ 756539 w 831002"/>
                  <a:gd name="connsiteY89" fmla="*/ 1247992 h 1286720"/>
                  <a:gd name="connsiteX90" fmla="*/ 747604 w 831002"/>
                  <a:gd name="connsiteY90" fmla="*/ 1265863 h 1286720"/>
                  <a:gd name="connsiteX91" fmla="*/ 738668 w 831002"/>
                  <a:gd name="connsiteY91" fmla="*/ 1274798 h 1286720"/>
                  <a:gd name="connsiteX92" fmla="*/ 708883 w 831002"/>
                  <a:gd name="connsiteY92" fmla="*/ 1277777 h 1286720"/>
                  <a:gd name="connsiteX93" fmla="*/ 691012 w 831002"/>
                  <a:gd name="connsiteY93" fmla="*/ 1265863 h 1286720"/>
                  <a:gd name="connsiteX94" fmla="*/ 685055 w 831002"/>
                  <a:gd name="connsiteY94" fmla="*/ 1247992 h 1286720"/>
                  <a:gd name="connsiteX95" fmla="*/ 696969 w 831002"/>
                  <a:gd name="connsiteY95" fmla="*/ 1230121 h 1286720"/>
                  <a:gd name="connsiteX96" fmla="*/ 702926 w 831002"/>
                  <a:gd name="connsiteY96" fmla="*/ 1212250 h 1286720"/>
                  <a:gd name="connsiteX97" fmla="*/ 705905 w 831002"/>
                  <a:gd name="connsiteY97" fmla="*/ 1203314 h 1286720"/>
                  <a:gd name="connsiteX98" fmla="*/ 702926 w 831002"/>
                  <a:gd name="connsiteY98" fmla="*/ 1176508 h 1286720"/>
                  <a:gd name="connsiteX99" fmla="*/ 693991 w 831002"/>
                  <a:gd name="connsiteY99" fmla="*/ 1170551 h 1286720"/>
                  <a:gd name="connsiteX100" fmla="*/ 625485 w 831002"/>
                  <a:gd name="connsiteY100" fmla="*/ 1173529 h 1286720"/>
                  <a:gd name="connsiteX101" fmla="*/ 616550 w 831002"/>
                  <a:gd name="connsiteY101" fmla="*/ 1179486 h 1286720"/>
                  <a:gd name="connsiteX102" fmla="*/ 607614 w 831002"/>
                  <a:gd name="connsiteY102" fmla="*/ 1191400 h 1286720"/>
                  <a:gd name="connsiteX103" fmla="*/ 598679 w 831002"/>
                  <a:gd name="connsiteY103" fmla="*/ 1194379 h 1286720"/>
                  <a:gd name="connsiteX104" fmla="*/ 592722 w 831002"/>
                  <a:gd name="connsiteY104" fmla="*/ 1203314 h 1286720"/>
                  <a:gd name="connsiteX105" fmla="*/ 580808 w 831002"/>
                  <a:gd name="connsiteY105" fmla="*/ 1209271 h 1286720"/>
                  <a:gd name="connsiteX106" fmla="*/ 583786 w 831002"/>
                  <a:gd name="connsiteY106" fmla="*/ 1227142 h 1286720"/>
                  <a:gd name="connsiteX107" fmla="*/ 598679 w 831002"/>
                  <a:gd name="connsiteY107" fmla="*/ 1245013 h 1286720"/>
                  <a:gd name="connsiteX108" fmla="*/ 539109 w 831002"/>
                  <a:gd name="connsiteY108" fmla="*/ 1268841 h 1286720"/>
                  <a:gd name="connsiteX109" fmla="*/ 536130 w 831002"/>
                  <a:gd name="connsiteY109" fmla="*/ 1233099 h 1286720"/>
                  <a:gd name="connsiteX110" fmla="*/ 527195 w 831002"/>
                  <a:gd name="connsiteY110" fmla="*/ 1212250 h 1286720"/>
                  <a:gd name="connsiteX111" fmla="*/ 485496 w 831002"/>
                  <a:gd name="connsiteY111" fmla="*/ 1218207 h 1286720"/>
                  <a:gd name="connsiteX112" fmla="*/ 458689 w 831002"/>
                  <a:gd name="connsiteY112" fmla="*/ 1259906 h 1286720"/>
                  <a:gd name="connsiteX113" fmla="*/ 434861 w 831002"/>
                  <a:gd name="connsiteY113" fmla="*/ 1268841 h 1286720"/>
                  <a:gd name="connsiteX114" fmla="*/ 425926 w 831002"/>
                  <a:gd name="connsiteY114" fmla="*/ 1274798 h 1286720"/>
                  <a:gd name="connsiteX115" fmla="*/ 422947 w 831002"/>
                  <a:gd name="connsiteY115" fmla="*/ 1262884 h 1286720"/>
                  <a:gd name="connsiteX116" fmla="*/ 414012 w 831002"/>
                  <a:gd name="connsiteY116" fmla="*/ 1250970 h 1286720"/>
                  <a:gd name="connsiteX117" fmla="*/ 390183 w 831002"/>
                  <a:gd name="connsiteY117" fmla="*/ 997798 h 1286720"/>
                  <a:gd name="connsiteX118" fmla="*/ 145946 w 831002"/>
                  <a:gd name="connsiteY118" fmla="*/ 997798 h 1286720"/>
                  <a:gd name="connsiteX119" fmla="*/ 142968 w 831002"/>
                  <a:gd name="connsiteY119" fmla="*/ 634421 h 1286720"/>
                  <a:gd name="connsiteX120" fmla="*/ 59570 w 831002"/>
                  <a:gd name="connsiteY120" fmla="*/ 574851 h 1286720"/>
                  <a:gd name="connsiteX121" fmla="*/ 71484 w 831002"/>
                  <a:gd name="connsiteY121" fmla="*/ 428904 h 1286720"/>
                  <a:gd name="connsiteX122" fmla="*/ 0 w 831002"/>
                  <a:gd name="connsiteY122" fmla="*/ 434861 h 1286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31002" h="1286720">
                    <a:moveTo>
                      <a:pt x="0" y="434861"/>
                    </a:moveTo>
                    <a:lnTo>
                      <a:pt x="0" y="434861"/>
                    </a:lnTo>
                    <a:cubicBezTo>
                      <a:pt x="6950" y="429897"/>
                      <a:pt x="14501" y="425682"/>
                      <a:pt x="20849" y="419969"/>
                    </a:cubicBezTo>
                    <a:cubicBezTo>
                      <a:pt x="39943" y="402785"/>
                      <a:pt x="19843" y="411370"/>
                      <a:pt x="38720" y="405076"/>
                    </a:cubicBezTo>
                    <a:cubicBezTo>
                      <a:pt x="42691" y="402098"/>
                      <a:pt x="46567" y="398988"/>
                      <a:pt x="50634" y="396141"/>
                    </a:cubicBezTo>
                    <a:cubicBezTo>
                      <a:pt x="56499" y="392035"/>
                      <a:pt x="68505" y="384227"/>
                      <a:pt x="68505" y="384227"/>
                    </a:cubicBezTo>
                    <a:cubicBezTo>
                      <a:pt x="70491" y="380255"/>
                      <a:pt x="72259" y="376167"/>
                      <a:pt x="74462" y="372312"/>
                    </a:cubicBezTo>
                    <a:cubicBezTo>
                      <a:pt x="77156" y="367598"/>
                      <a:pt x="86616" y="354659"/>
                      <a:pt x="89355" y="351463"/>
                    </a:cubicBezTo>
                    <a:cubicBezTo>
                      <a:pt x="92096" y="348265"/>
                      <a:pt x="95549" y="345725"/>
                      <a:pt x="98290" y="342527"/>
                    </a:cubicBezTo>
                    <a:cubicBezTo>
                      <a:pt x="101521" y="338758"/>
                      <a:pt x="104595" y="334823"/>
                      <a:pt x="107226" y="330613"/>
                    </a:cubicBezTo>
                    <a:cubicBezTo>
                      <a:pt x="109579" y="326848"/>
                      <a:pt x="110341" y="322110"/>
                      <a:pt x="113183" y="318699"/>
                    </a:cubicBezTo>
                    <a:cubicBezTo>
                      <a:pt x="115475" y="315949"/>
                      <a:pt x="119082" y="314639"/>
                      <a:pt x="122118" y="312742"/>
                    </a:cubicBezTo>
                    <a:cubicBezTo>
                      <a:pt x="135203" y="304564"/>
                      <a:pt x="136861" y="305773"/>
                      <a:pt x="145946" y="294871"/>
                    </a:cubicBezTo>
                    <a:cubicBezTo>
                      <a:pt x="154147" y="285029"/>
                      <a:pt x="150573" y="285680"/>
                      <a:pt x="157860" y="274022"/>
                    </a:cubicBezTo>
                    <a:cubicBezTo>
                      <a:pt x="160491" y="269812"/>
                      <a:pt x="163817" y="266079"/>
                      <a:pt x="166796" y="262108"/>
                    </a:cubicBezTo>
                    <a:cubicBezTo>
                      <a:pt x="173885" y="240841"/>
                      <a:pt x="169270" y="249462"/>
                      <a:pt x="178710" y="235301"/>
                    </a:cubicBezTo>
                    <a:cubicBezTo>
                      <a:pt x="180696" y="229344"/>
                      <a:pt x="181184" y="222655"/>
                      <a:pt x="184667" y="217430"/>
                    </a:cubicBezTo>
                    <a:lnTo>
                      <a:pt x="196581" y="199559"/>
                    </a:lnTo>
                    <a:cubicBezTo>
                      <a:pt x="202276" y="182471"/>
                      <a:pt x="195480" y="198421"/>
                      <a:pt x="208495" y="181688"/>
                    </a:cubicBezTo>
                    <a:cubicBezTo>
                      <a:pt x="212890" y="176037"/>
                      <a:pt x="215347" y="168879"/>
                      <a:pt x="220409" y="163817"/>
                    </a:cubicBezTo>
                    <a:cubicBezTo>
                      <a:pt x="223387" y="160839"/>
                      <a:pt x="226603" y="158080"/>
                      <a:pt x="229344" y="154882"/>
                    </a:cubicBezTo>
                    <a:cubicBezTo>
                      <a:pt x="242327" y="139735"/>
                      <a:pt x="232202" y="144994"/>
                      <a:pt x="247215" y="139989"/>
                    </a:cubicBezTo>
                    <a:cubicBezTo>
                      <a:pt x="251186" y="134032"/>
                      <a:pt x="256865" y="128910"/>
                      <a:pt x="259129" y="122118"/>
                    </a:cubicBezTo>
                    <a:cubicBezTo>
                      <a:pt x="261115" y="116161"/>
                      <a:pt x="261318" y="109270"/>
                      <a:pt x="265086" y="104247"/>
                    </a:cubicBezTo>
                    <a:cubicBezTo>
                      <a:pt x="271659" y="95484"/>
                      <a:pt x="274661" y="90311"/>
                      <a:pt x="282957" y="83398"/>
                    </a:cubicBezTo>
                    <a:cubicBezTo>
                      <a:pt x="285707" y="81106"/>
                      <a:pt x="289143" y="79733"/>
                      <a:pt x="291893" y="77441"/>
                    </a:cubicBezTo>
                    <a:cubicBezTo>
                      <a:pt x="294783" y="75033"/>
                      <a:pt x="304612" y="63142"/>
                      <a:pt x="309764" y="62548"/>
                    </a:cubicBezTo>
                    <a:cubicBezTo>
                      <a:pt x="332470" y="59928"/>
                      <a:pt x="355434" y="60563"/>
                      <a:pt x="378269" y="59570"/>
                    </a:cubicBezTo>
                    <a:cubicBezTo>
                      <a:pt x="399323" y="55359"/>
                      <a:pt x="388355" y="58193"/>
                      <a:pt x="411033" y="50634"/>
                    </a:cubicBezTo>
                    <a:lnTo>
                      <a:pt x="419969" y="47656"/>
                    </a:lnTo>
                    <a:lnTo>
                      <a:pt x="437840" y="35742"/>
                    </a:lnTo>
                    <a:cubicBezTo>
                      <a:pt x="440818" y="33756"/>
                      <a:pt x="444244" y="32316"/>
                      <a:pt x="446775" y="29785"/>
                    </a:cubicBezTo>
                    <a:cubicBezTo>
                      <a:pt x="457602" y="18958"/>
                      <a:pt x="454250" y="21468"/>
                      <a:pt x="467625" y="11914"/>
                    </a:cubicBezTo>
                    <a:cubicBezTo>
                      <a:pt x="470538" y="9833"/>
                      <a:pt x="473289" y="7411"/>
                      <a:pt x="476560" y="5957"/>
                    </a:cubicBezTo>
                    <a:cubicBezTo>
                      <a:pt x="482298" y="3407"/>
                      <a:pt x="494431" y="0"/>
                      <a:pt x="494431" y="0"/>
                    </a:cubicBezTo>
                    <a:cubicBezTo>
                      <a:pt x="507338" y="1986"/>
                      <a:pt x="520317" y="3551"/>
                      <a:pt x="533152" y="5957"/>
                    </a:cubicBezTo>
                    <a:cubicBezTo>
                      <a:pt x="536238" y="6536"/>
                      <a:pt x="539343" y="7410"/>
                      <a:pt x="542087" y="8935"/>
                    </a:cubicBezTo>
                    <a:cubicBezTo>
                      <a:pt x="548345" y="12412"/>
                      <a:pt x="553166" y="18585"/>
                      <a:pt x="559958" y="20849"/>
                    </a:cubicBezTo>
                    <a:cubicBezTo>
                      <a:pt x="580920" y="27837"/>
                      <a:pt x="555036" y="18740"/>
                      <a:pt x="580808" y="29785"/>
                    </a:cubicBezTo>
                    <a:cubicBezTo>
                      <a:pt x="583694" y="31022"/>
                      <a:pt x="586765" y="31770"/>
                      <a:pt x="589743" y="32763"/>
                    </a:cubicBezTo>
                    <a:cubicBezTo>
                      <a:pt x="596329" y="39349"/>
                      <a:pt x="599322" y="43510"/>
                      <a:pt x="607614" y="47656"/>
                    </a:cubicBezTo>
                    <a:cubicBezTo>
                      <a:pt x="610422" y="49060"/>
                      <a:pt x="613664" y="49397"/>
                      <a:pt x="616550" y="50634"/>
                    </a:cubicBezTo>
                    <a:cubicBezTo>
                      <a:pt x="620631" y="52383"/>
                      <a:pt x="624493" y="54605"/>
                      <a:pt x="628464" y="56591"/>
                    </a:cubicBezTo>
                    <a:cubicBezTo>
                      <a:pt x="630450" y="59570"/>
                      <a:pt x="632820" y="62325"/>
                      <a:pt x="634421" y="65527"/>
                    </a:cubicBezTo>
                    <a:cubicBezTo>
                      <a:pt x="635825" y="68335"/>
                      <a:pt x="635874" y="71718"/>
                      <a:pt x="637399" y="74462"/>
                    </a:cubicBezTo>
                    <a:cubicBezTo>
                      <a:pt x="640876" y="80720"/>
                      <a:pt x="649313" y="92333"/>
                      <a:pt x="649313" y="92333"/>
                    </a:cubicBezTo>
                    <a:cubicBezTo>
                      <a:pt x="650306" y="103254"/>
                      <a:pt x="650741" y="114241"/>
                      <a:pt x="652292" y="125097"/>
                    </a:cubicBezTo>
                    <a:cubicBezTo>
                      <a:pt x="654007" y="137103"/>
                      <a:pt x="656259" y="131791"/>
                      <a:pt x="661227" y="142968"/>
                    </a:cubicBezTo>
                    <a:cubicBezTo>
                      <a:pt x="663777" y="148706"/>
                      <a:pt x="663701" y="155614"/>
                      <a:pt x="667184" y="160839"/>
                    </a:cubicBezTo>
                    <a:cubicBezTo>
                      <a:pt x="669170" y="163817"/>
                      <a:pt x="671540" y="166572"/>
                      <a:pt x="673141" y="169774"/>
                    </a:cubicBezTo>
                    <a:cubicBezTo>
                      <a:pt x="685473" y="194436"/>
                      <a:pt x="665006" y="162040"/>
                      <a:pt x="682077" y="187645"/>
                    </a:cubicBezTo>
                    <a:lnTo>
                      <a:pt x="691012" y="214452"/>
                    </a:lnTo>
                    <a:lnTo>
                      <a:pt x="693991" y="223387"/>
                    </a:lnTo>
                    <a:cubicBezTo>
                      <a:pt x="694984" y="229344"/>
                      <a:pt x="695889" y="235316"/>
                      <a:pt x="696969" y="241258"/>
                    </a:cubicBezTo>
                    <a:cubicBezTo>
                      <a:pt x="697875" y="246239"/>
                      <a:pt x="699178" y="251147"/>
                      <a:pt x="699948" y="256151"/>
                    </a:cubicBezTo>
                    <a:cubicBezTo>
                      <a:pt x="704759" y="287425"/>
                      <a:pt x="699828" y="270687"/>
                      <a:pt x="705905" y="288914"/>
                    </a:cubicBezTo>
                    <a:cubicBezTo>
                      <a:pt x="706898" y="298842"/>
                      <a:pt x="707717" y="308790"/>
                      <a:pt x="708883" y="318699"/>
                    </a:cubicBezTo>
                    <a:cubicBezTo>
                      <a:pt x="709703" y="325671"/>
                      <a:pt x="711042" y="332577"/>
                      <a:pt x="711862" y="339549"/>
                    </a:cubicBezTo>
                    <a:cubicBezTo>
                      <a:pt x="713028" y="349458"/>
                      <a:pt x="713001" y="359527"/>
                      <a:pt x="714840" y="369334"/>
                    </a:cubicBezTo>
                    <a:cubicBezTo>
                      <a:pt x="715997" y="375506"/>
                      <a:pt x="718811" y="381248"/>
                      <a:pt x="720797" y="387205"/>
                    </a:cubicBezTo>
                    <a:cubicBezTo>
                      <a:pt x="721790" y="390184"/>
                      <a:pt x="723214" y="393052"/>
                      <a:pt x="723776" y="396141"/>
                    </a:cubicBezTo>
                    <a:cubicBezTo>
                      <a:pt x="725762" y="407062"/>
                      <a:pt x="728002" y="417940"/>
                      <a:pt x="729733" y="428904"/>
                    </a:cubicBezTo>
                    <a:cubicBezTo>
                      <a:pt x="730981" y="436811"/>
                      <a:pt x="731653" y="444798"/>
                      <a:pt x="732711" y="452732"/>
                    </a:cubicBezTo>
                    <a:cubicBezTo>
                      <a:pt x="733639" y="459691"/>
                      <a:pt x="734697" y="466632"/>
                      <a:pt x="735690" y="473582"/>
                    </a:cubicBezTo>
                    <a:cubicBezTo>
                      <a:pt x="735964" y="477971"/>
                      <a:pt x="734206" y="515291"/>
                      <a:pt x="741647" y="530173"/>
                    </a:cubicBezTo>
                    <a:cubicBezTo>
                      <a:pt x="743248" y="533375"/>
                      <a:pt x="745618" y="536130"/>
                      <a:pt x="747604" y="539109"/>
                    </a:cubicBezTo>
                    <a:lnTo>
                      <a:pt x="753561" y="556980"/>
                    </a:lnTo>
                    <a:cubicBezTo>
                      <a:pt x="754554" y="559958"/>
                      <a:pt x="756023" y="562818"/>
                      <a:pt x="756539" y="565915"/>
                    </a:cubicBezTo>
                    <a:cubicBezTo>
                      <a:pt x="763012" y="604754"/>
                      <a:pt x="758676" y="590199"/>
                      <a:pt x="765475" y="610593"/>
                    </a:cubicBezTo>
                    <a:cubicBezTo>
                      <a:pt x="765923" y="632111"/>
                      <a:pt x="759383" y="720257"/>
                      <a:pt x="771432" y="768453"/>
                    </a:cubicBezTo>
                    <a:cubicBezTo>
                      <a:pt x="772193" y="771499"/>
                      <a:pt x="773547" y="774370"/>
                      <a:pt x="774410" y="777389"/>
                    </a:cubicBezTo>
                    <a:cubicBezTo>
                      <a:pt x="775681" y="781836"/>
                      <a:pt x="777989" y="793481"/>
                      <a:pt x="780367" y="798238"/>
                    </a:cubicBezTo>
                    <a:cubicBezTo>
                      <a:pt x="781968" y="801440"/>
                      <a:pt x="784338" y="804195"/>
                      <a:pt x="786324" y="807174"/>
                    </a:cubicBezTo>
                    <a:cubicBezTo>
                      <a:pt x="787317" y="812138"/>
                      <a:pt x="788397" y="817085"/>
                      <a:pt x="789303" y="822066"/>
                    </a:cubicBezTo>
                    <a:cubicBezTo>
                      <a:pt x="790383" y="828008"/>
                      <a:pt x="790371" y="834208"/>
                      <a:pt x="792281" y="839937"/>
                    </a:cubicBezTo>
                    <a:cubicBezTo>
                      <a:pt x="795171" y="848608"/>
                      <a:pt x="813921" y="863462"/>
                      <a:pt x="816109" y="866744"/>
                    </a:cubicBezTo>
                    <a:cubicBezTo>
                      <a:pt x="818095" y="869722"/>
                      <a:pt x="820465" y="872477"/>
                      <a:pt x="822066" y="875679"/>
                    </a:cubicBezTo>
                    <a:cubicBezTo>
                      <a:pt x="824204" y="879955"/>
                      <a:pt x="827068" y="892707"/>
                      <a:pt x="828023" y="896529"/>
                    </a:cubicBezTo>
                    <a:cubicBezTo>
                      <a:pt x="829016" y="905464"/>
                      <a:pt x="831002" y="914345"/>
                      <a:pt x="831002" y="923335"/>
                    </a:cubicBezTo>
                    <a:cubicBezTo>
                      <a:pt x="831002" y="928398"/>
                      <a:pt x="829801" y="933488"/>
                      <a:pt x="828023" y="938228"/>
                    </a:cubicBezTo>
                    <a:cubicBezTo>
                      <a:pt x="826935" y="941129"/>
                      <a:pt x="813643" y="958395"/>
                      <a:pt x="813131" y="959077"/>
                    </a:cubicBezTo>
                    <a:lnTo>
                      <a:pt x="807174" y="982905"/>
                    </a:lnTo>
                    <a:cubicBezTo>
                      <a:pt x="806181" y="986876"/>
                      <a:pt x="806026" y="991158"/>
                      <a:pt x="804195" y="994819"/>
                    </a:cubicBezTo>
                    <a:lnTo>
                      <a:pt x="798238" y="1006733"/>
                    </a:lnTo>
                    <a:cubicBezTo>
                      <a:pt x="782960" y="1067855"/>
                      <a:pt x="798485" y="1002310"/>
                      <a:pt x="789303" y="1167572"/>
                    </a:cubicBezTo>
                    <a:cubicBezTo>
                      <a:pt x="788982" y="1173344"/>
                      <a:pt x="784995" y="1182650"/>
                      <a:pt x="783346" y="1188422"/>
                    </a:cubicBezTo>
                    <a:cubicBezTo>
                      <a:pt x="782221" y="1192358"/>
                      <a:pt x="781980" y="1196573"/>
                      <a:pt x="780367" y="1200336"/>
                    </a:cubicBezTo>
                    <a:cubicBezTo>
                      <a:pt x="778957" y="1203626"/>
                      <a:pt x="776186" y="1206163"/>
                      <a:pt x="774410" y="1209271"/>
                    </a:cubicBezTo>
                    <a:cubicBezTo>
                      <a:pt x="772207" y="1213126"/>
                      <a:pt x="770102" y="1217062"/>
                      <a:pt x="768453" y="1221185"/>
                    </a:cubicBezTo>
                    <a:cubicBezTo>
                      <a:pt x="757819" y="1247770"/>
                      <a:pt x="768000" y="1230800"/>
                      <a:pt x="756539" y="1247992"/>
                    </a:cubicBezTo>
                    <a:cubicBezTo>
                      <a:pt x="753554" y="1256947"/>
                      <a:pt x="754019" y="1258165"/>
                      <a:pt x="747604" y="1265863"/>
                    </a:cubicBezTo>
                    <a:cubicBezTo>
                      <a:pt x="744907" y="1269099"/>
                      <a:pt x="742694" y="1273559"/>
                      <a:pt x="738668" y="1274798"/>
                    </a:cubicBezTo>
                    <a:cubicBezTo>
                      <a:pt x="729131" y="1277732"/>
                      <a:pt x="718811" y="1276784"/>
                      <a:pt x="708883" y="1277777"/>
                    </a:cubicBezTo>
                    <a:cubicBezTo>
                      <a:pt x="700488" y="1274978"/>
                      <a:pt x="696082" y="1274989"/>
                      <a:pt x="691012" y="1265863"/>
                    </a:cubicBezTo>
                    <a:cubicBezTo>
                      <a:pt x="687962" y="1260374"/>
                      <a:pt x="685055" y="1247992"/>
                      <a:pt x="685055" y="1247992"/>
                    </a:cubicBezTo>
                    <a:cubicBezTo>
                      <a:pt x="694912" y="1218425"/>
                      <a:pt x="678375" y="1263592"/>
                      <a:pt x="696969" y="1230121"/>
                    </a:cubicBezTo>
                    <a:cubicBezTo>
                      <a:pt x="700018" y="1224632"/>
                      <a:pt x="700940" y="1218207"/>
                      <a:pt x="702926" y="1212250"/>
                    </a:cubicBezTo>
                    <a:lnTo>
                      <a:pt x="705905" y="1203314"/>
                    </a:lnTo>
                    <a:cubicBezTo>
                      <a:pt x="704912" y="1194379"/>
                      <a:pt x="705998" y="1184957"/>
                      <a:pt x="702926" y="1176508"/>
                    </a:cubicBezTo>
                    <a:cubicBezTo>
                      <a:pt x="701703" y="1173144"/>
                      <a:pt x="697568" y="1170689"/>
                      <a:pt x="693991" y="1170551"/>
                    </a:cubicBezTo>
                    <a:lnTo>
                      <a:pt x="625485" y="1173529"/>
                    </a:lnTo>
                    <a:cubicBezTo>
                      <a:pt x="622507" y="1175515"/>
                      <a:pt x="619081" y="1176955"/>
                      <a:pt x="616550" y="1179486"/>
                    </a:cubicBezTo>
                    <a:cubicBezTo>
                      <a:pt x="613040" y="1182996"/>
                      <a:pt x="611428" y="1188222"/>
                      <a:pt x="607614" y="1191400"/>
                    </a:cubicBezTo>
                    <a:cubicBezTo>
                      <a:pt x="605202" y="1193410"/>
                      <a:pt x="601657" y="1193386"/>
                      <a:pt x="598679" y="1194379"/>
                    </a:cubicBezTo>
                    <a:cubicBezTo>
                      <a:pt x="596693" y="1197357"/>
                      <a:pt x="595472" y="1201022"/>
                      <a:pt x="592722" y="1203314"/>
                    </a:cubicBezTo>
                    <a:cubicBezTo>
                      <a:pt x="589311" y="1206156"/>
                      <a:pt x="582367" y="1205114"/>
                      <a:pt x="580808" y="1209271"/>
                    </a:cubicBezTo>
                    <a:cubicBezTo>
                      <a:pt x="578687" y="1214926"/>
                      <a:pt x="581876" y="1221413"/>
                      <a:pt x="583786" y="1227142"/>
                    </a:cubicBezTo>
                    <a:cubicBezTo>
                      <a:pt x="585860" y="1233364"/>
                      <a:pt x="594530" y="1240864"/>
                      <a:pt x="598679" y="1245013"/>
                    </a:cubicBezTo>
                    <a:cubicBezTo>
                      <a:pt x="595546" y="1273208"/>
                      <a:pt x="600619" y="1308823"/>
                      <a:pt x="539109" y="1268841"/>
                    </a:cubicBezTo>
                    <a:cubicBezTo>
                      <a:pt x="529085" y="1262325"/>
                      <a:pt x="538096" y="1244892"/>
                      <a:pt x="536130" y="1233099"/>
                    </a:cubicBezTo>
                    <a:cubicBezTo>
                      <a:pt x="533569" y="1217737"/>
                      <a:pt x="533754" y="1218809"/>
                      <a:pt x="527195" y="1212250"/>
                    </a:cubicBezTo>
                    <a:lnTo>
                      <a:pt x="485496" y="1218207"/>
                    </a:lnTo>
                    <a:lnTo>
                      <a:pt x="458689" y="1259906"/>
                    </a:lnTo>
                    <a:cubicBezTo>
                      <a:pt x="450746" y="1262884"/>
                      <a:pt x="442583" y="1265331"/>
                      <a:pt x="434861" y="1268841"/>
                    </a:cubicBezTo>
                    <a:cubicBezTo>
                      <a:pt x="431602" y="1270322"/>
                      <a:pt x="429128" y="1276399"/>
                      <a:pt x="425926" y="1274798"/>
                    </a:cubicBezTo>
                    <a:cubicBezTo>
                      <a:pt x="422265" y="1272967"/>
                      <a:pt x="425218" y="1266290"/>
                      <a:pt x="422947" y="1262884"/>
                    </a:cubicBezTo>
                    <a:cubicBezTo>
                      <a:pt x="412360" y="1247003"/>
                      <a:pt x="414012" y="1265400"/>
                      <a:pt x="414012" y="1250970"/>
                    </a:cubicBezTo>
                    <a:lnTo>
                      <a:pt x="390183" y="997798"/>
                    </a:lnTo>
                    <a:lnTo>
                      <a:pt x="145946" y="997798"/>
                    </a:lnTo>
                    <a:cubicBezTo>
                      <a:pt x="144953" y="876672"/>
                      <a:pt x="143961" y="755547"/>
                      <a:pt x="142968" y="634421"/>
                    </a:cubicBezTo>
                    <a:lnTo>
                      <a:pt x="59570" y="574851"/>
                    </a:lnTo>
                    <a:lnTo>
                      <a:pt x="71484" y="428904"/>
                    </a:lnTo>
                    <a:lnTo>
                      <a:pt x="0" y="434861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5673725" y="3806825"/>
                <a:ext cx="577850" cy="1474788"/>
              </a:xfrm>
              <a:custGeom>
                <a:avLst/>
                <a:gdLst>
                  <a:gd name="connsiteX0" fmla="*/ 565915 w 576813"/>
                  <a:gd name="connsiteY0" fmla="*/ 0 h 1474358"/>
                  <a:gd name="connsiteX1" fmla="*/ 193602 w 576813"/>
                  <a:gd name="connsiteY1" fmla="*/ 0 h 1474358"/>
                  <a:gd name="connsiteX2" fmla="*/ 193602 w 576813"/>
                  <a:gd name="connsiteY2" fmla="*/ 312743 h 1474358"/>
                  <a:gd name="connsiteX3" fmla="*/ 0 w 576813"/>
                  <a:gd name="connsiteY3" fmla="*/ 312743 h 1474358"/>
                  <a:gd name="connsiteX4" fmla="*/ 0 w 576813"/>
                  <a:gd name="connsiteY4" fmla="*/ 819088 h 1474358"/>
                  <a:gd name="connsiteX5" fmla="*/ 80419 w 576813"/>
                  <a:gd name="connsiteY5" fmla="*/ 819088 h 1474358"/>
                  <a:gd name="connsiteX6" fmla="*/ 80419 w 576813"/>
                  <a:gd name="connsiteY6" fmla="*/ 854830 h 1474358"/>
                  <a:gd name="connsiteX7" fmla="*/ 187645 w 576813"/>
                  <a:gd name="connsiteY7" fmla="*/ 854830 h 1474358"/>
                  <a:gd name="connsiteX8" fmla="*/ 172753 w 576813"/>
                  <a:gd name="connsiteY8" fmla="*/ 878658 h 1474358"/>
                  <a:gd name="connsiteX9" fmla="*/ 151903 w 576813"/>
                  <a:gd name="connsiteY9" fmla="*/ 896529 h 1474358"/>
                  <a:gd name="connsiteX10" fmla="*/ 142968 w 576813"/>
                  <a:gd name="connsiteY10" fmla="*/ 902486 h 1474358"/>
                  <a:gd name="connsiteX11" fmla="*/ 101269 w 576813"/>
                  <a:gd name="connsiteY11" fmla="*/ 905465 h 1474358"/>
                  <a:gd name="connsiteX12" fmla="*/ 98290 w 576813"/>
                  <a:gd name="connsiteY12" fmla="*/ 914400 h 1474358"/>
                  <a:gd name="connsiteX13" fmla="*/ 92333 w 576813"/>
                  <a:gd name="connsiteY13" fmla="*/ 926314 h 1474358"/>
                  <a:gd name="connsiteX14" fmla="*/ 98290 w 576813"/>
                  <a:gd name="connsiteY14" fmla="*/ 935250 h 1474358"/>
                  <a:gd name="connsiteX15" fmla="*/ 101269 w 576813"/>
                  <a:gd name="connsiteY15" fmla="*/ 944185 h 1474358"/>
                  <a:gd name="connsiteX16" fmla="*/ 107226 w 576813"/>
                  <a:gd name="connsiteY16" fmla="*/ 953121 h 1474358"/>
                  <a:gd name="connsiteX17" fmla="*/ 125097 w 576813"/>
                  <a:gd name="connsiteY17" fmla="*/ 962056 h 1474358"/>
                  <a:gd name="connsiteX18" fmla="*/ 134032 w 576813"/>
                  <a:gd name="connsiteY18" fmla="*/ 968013 h 1474358"/>
                  <a:gd name="connsiteX19" fmla="*/ 125097 w 576813"/>
                  <a:gd name="connsiteY19" fmla="*/ 973970 h 1474358"/>
                  <a:gd name="connsiteX20" fmla="*/ 110204 w 576813"/>
                  <a:gd name="connsiteY20" fmla="*/ 976949 h 1474358"/>
                  <a:gd name="connsiteX21" fmla="*/ 101269 w 576813"/>
                  <a:gd name="connsiteY21" fmla="*/ 988863 h 1474358"/>
                  <a:gd name="connsiteX22" fmla="*/ 101269 w 576813"/>
                  <a:gd name="connsiteY22" fmla="*/ 1009712 h 1474358"/>
                  <a:gd name="connsiteX23" fmla="*/ 110204 w 576813"/>
                  <a:gd name="connsiteY23" fmla="*/ 1015669 h 1474358"/>
                  <a:gd name="connsiteX24" fmla="*/ 113183 w 576813"/>
                  <a:gd name="connsiteY24" fmla="*/ 1015669 h 1474358"/>
                  <a:gd name="connsiteX25" fmla="*/ 238280 w 576813"/>
                  <a:gd name="connsiteY25" fmla="*/ 1015669 h 1474358"/>
                  <a:gd name="connsiteX26" fmla="*/ 238280 w 576813"/>
                  <a:gd name="connsiteY26" fmla="*/ 947164 h 1474358"/>
                  <a:gd name="connsiteX27" fmla="*/ 324656 w 576813"/>
                  <a:gd name="connsiteY27" fmla="*/ 947164 h 1474358"/>
                  <a:gd name="connsiteX28" fmla="*/ 324656 w 576813"/>
                  <a:gd name="connsiteY28" fmla="*/ 1105024 h 1474358"/>
                  <a:gd name="connsiteX29" fmla="*/ 163817 w 576813"/>
                  <a:gd name="connsiteY29" fmla="*/ 1105024 h 1474358"/>
                  <a:gd name="connsiteX30" fmla="*/ 163817 w 576813"/>
                  <a:gd name="connsiteY30" fmla="*/ 1474358 h 1474358"/>
                  <a:gd name="connsiteX31" fmla="*/ 321678 w 576813"/>
                  <a:gd name="connsiteY31" fmla="*/ 1474358 h 1474358"/>
                  <a:gd name="connsiteX32" fmla="*/ 321678 w 576813"/>
                  <a:gd name="connsiteY32" fmla="*/ 1393939 h 1474358"/>
                  <a:gd name="connsiteX33" fmla="*/ 479538 w 576813"/>
                  <a:gd name="connsiteY33" fmla="*/ 1393939 h 1474358"/>
                  <a:gd name="connsiteX34" fmla="*/ 479538 w 576813"/>
                  <a:gd name="connsiteY34" fmla="*/ 1030562 h 1474358"/>
                  <a:gd name="connsiteX35" fmla="*/ 405076 w 576813"/>
                  <a:gd name="connsiteY35" fmla="*/ 968013 h 1474358"/>
                  <a:gd name="connsiteX36" fmla="*/ 405076 w 576813"/>
                  <a:gd name="connsiteY36" fmla="*/ 801217 h 1474358"/>
                  <a:gd name="connsiteX37" fmla="*/ 312742 w 576813"/>
                  <a:gd name="connsiteY37" fmla="*/ 801217 h 1474358"/>
                  <a:gd name="connsiteX38" fmla="*/ 294871 w 576813"/>
                  <a:gd name="connsiteY38" fmla="*/ 768454 h 1474358"/>
                  <a:gd name="connsiteX39" fmla="*/ 265086 w 576813"/>
                  <a:gd name="connsiteY39" fmla="*/ 753561 h 1474358"/>
                  <a:gd name="connsiteX40" fmla="*/ 259129 w 576813"/>
                  <a:gd name="connsiteY40" fmla="*/ 744625 h 1474358"/>
                  <a:gd name="connsiteX41" fmla="*/ 238280 w 576813"/>
                  <a:gd name="connsiteY41" fmla="*/ 738668 h 1474358"/>
                  <a:gd name="connsiteX42" fmla="*/ 229344 w 576813"/>
                  <a:gd name="connsiteY42" fmla="*/ 729733 h 1474358"/>
                  <a:gd name="connsiteX43" fmla="*/ 190624 w 576813"/>
                  <a:gd name="connsiteY43" fmla="*/ 726754 h 1474358"/>
                  <a:gd name="connsiteX44" fmla="*/ 163817 w 576813"/>
                  <a:gd name="connsiteY44" fmla="*/ 723776 h 1474358"/>
                  <a:gd name="connsiteX45" fmla="*/ 154882 w 576813"/>
                  <a:gd name="connsiteY45" fmla="*/ 714840 h 1474358"/>
                  <a:gd name="connsiteX46" fmla="*/ 148925 w 576813"/>
                  <a:gd name="connsiteY46" fmla="*/ 693991 h 1474358"/>
                  <a:gd name="connsiteX47" fmla="*/ 157860 w 576813"/>
                  <a:gd name="connsiteY47" fmla="*/ 661227 h 1474358"/>
                  <a:gd name="connsiteX48" fmla="*/ 163817 w 576813"/>
                  <a:gd name="connsiteY48" fmla="*/ 643356 h 1474358"/>
                  <a:gd name="connsiteX49" fmla="*/ 166796 w 576813"/>
                  <a:gd name="connsiteY49" fmla="*/ 559958 h 1474358"/>
                  <a:gd name="connsiteX50" fmla="*/ 172753 w 576813"/>
                  <a:gd name="connsiteY50" fmla="*/ 527195 h 1474358"/>
                  <a:gd name="connsiteX51" fmla="*/ 175731 w 576813"/>
                  <a:gd name="connsiteY51" fmla="*/ 518259 h 1474358"/>
                  <a:gd name="connsiteX52" fmla="*/ 184667 w 576813"/>
                  <a:gd name="connsiteY52" fmla="*/ 488474 h 1474358"/>
                  <a:gd name="connsiteX53" fmla="*/ 193602 w 576813"/>
                  <a:gd name="connsiteY53" fmla="*/ 476560 h 1474358"/>
                  <a:gd name="connsiteX54" fmla="*/ 205516 w 576813"/>
                  <a:gd name="connsiteY54" fmla="*/ 458689 h 1474358"/>
                  <a:gd name="connsiteX55" fmla="*/ 217430 w 576813"/>
                  <a:gd name="connsiteY55" fmla="*/ 440818 h 1474358"/>
                  <a:gd name="connsiteX56" fmla="*/ 235301 w 576813"/>
                  <a:gd name="connsiteY56" fmla="*/ 434861 h 1474358"/>
                  <a:gd name="connsiteX57" fmla="*/ 336570 w 576813"/>
                  <a:gd name="connsiteY57" fmla="*/ 431883 h 1474358"/>
                  <a:gd name="connsiteX58" fmla="*/ 339549 w 576813"/>
                  <a:gd name="connsiteY58" fmla="*/ 419969 h 1474358"/>
                  <a:gd name="connsiteX59" fmla="*/ 342527 w 576813"/>
                  <a:gd name="connsiteY59" fmla="*/ 405076 h 1474358"/>
                  <a:gd name="connsiteX60" fmla="*/ 396140 w 576813"/>
                  <a:gd name="connsiteY60" fmla="*/ 390184 h 1474358"/>
                  <a:gd name="connsiteX61" fmla="*/ 399119 w 576813"/>
                  <a:gd name="connsiteY61" fmla="*/ 345506 h 1474358"/>
                  <a:gd name="connsiteX62" fmla="*/ 402097 w 576813"/>
                  <a:gd name="connsiteY62" fmla="*/ 336571 h 1474358"/>
                  <a:gd name="connsiteX63" fmla="*/ 405076 w 576813"/>
                  <a:gd name="connsiteY63" fmla="*/ 321678 h 1474358"/>
                  <a:gd name="connsiteX64" fmla="*/ 414011 w 576813"/>
                  <a:gd name="connsiteY64" fmla="*/ 250194 h 1474358"/>
                  <a:gd name="connsiteX65" fmla="*/ 425925 w 576813"/>
                  <a:gd name="connsiteY65" fmla="*/ 241259 h 1474358"/>
                  <a:gd name="connsiteX66" fmla="*/ 437839 w 576813"/>
                  <a:gd name="connsiteY66" fmla="*/ 223388 h 1474358"/>
                  <a:gd name="connsiteX67" fmla="*/ 443796 w 576813"/>
                  <a:gd name="connsiteY67" fmla="*/ 214452 h 1474358"/>
                  <a:gd name="connsiteX68" fmla="*/ 455710 w 576813"/>
                  <a:gd name="connsiteY68" fmla="*/ 196581 h 1474358"/>
                  <a:gd name="connsiteX69" fmla="*/ 464646 w 576813"/>
                  <a:gd name="connsiteY69" fmla="*/ 193603 h 1474358"/>
                  <a:gd name="connsiteX70" fmla="*/ 488474 w 576813"/>
                  <a:gd name="connsiteY70" fmla="*/ 196581 h 1474358"/>
                  <a:gd name="connsiteX71" fmla="*/ 500388 w 576813"/>
                  <a:gd name="connsiteY71" fmla="*/ 202538 h 1474358"/>
                  <a:gd name="connsiteX72" fmla="*/ 512302 w 576813"/>
                  <a:gd name="connsiteY72" fmla="*/ 169775 h 1474358"/>
                  <a:gd name="connsiteX73" fmla="*/ 568893 w 576813"/>
                  <a:gd name="connsiteY73" fmla="*/ 145947 h 1474358"/>
                  <a:gd name="connsiteX74" fmla="*/ 568893 w 576813"/>
                  <a:gd name="connsiteY74" fmla="*/ 32764 h 1474358"/>
                  <a:gd name="connsiteX75" fmla="*/ 562936 w 576813"/>
                  <a:gd name="connsiteY75" fmla="*/ 14893 h 1474358"/>
                  <a:gd name="connsiteX76" fmla="*/ 565915 w 576813"/>
                  <a:gd name="connsiteY76" fmla="*/ 0 h 147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576813" h="1474358">
                    <a:moveTo>
                      <a:pt x="565915" y="0"/>
                    </a:moveTo>
                    <a:lnTo>
                      <a:pt x="193602" y="0"/>
                    </a:lnTo>
                    <a:lnTo>
                      <a:pt x="193602" y="312743"/>
                    </a:lnTo>
                    <a:lnTo>
                      <a:pt x="0" y="312743"/>
                    </a:lnTo>
                    <a:lnTo>
                      <a:pt x="0" y="819088"/>
                    </a:lnTo>
                    <a:lnTo>
                      <a:pt x="80419" y="819088"/>
                    </a:lnTo>
                    <a:lnTo>
                      <a:pt x="80419" y="854830"/>
                    </a:lnTo>
                    <a:lnTo>
                      <a:pt x="187645" y="854830"/>
                    </a:lnTo>
                    <a:lnTo>
                      <a:pt x="172753" y="878658"/>
                    </a:lnTo>
                    <a:cubicBezTo>
                      <a:pt x="165803" y="884615"/>
                      <a:pt x="159051" y="890811"/>
                      <a:pt x="151903" y="896529"/>
                    </a:cubicBezTo>
                    <a:cubicBezTo>
                      <a:pt x="149108" y="898765"/>
                      <a:pt x="146493" y="901864"/>
                      <a:pt x="142968" y="902486"/>
                    </a:cubicBezTo>
                    <a:cubicBezTo>
                      <a:pt x="129245" y="904908"/>
                      <a:pt x="115169" y="904472"/>
                      <a:pt x="101269" y="905465"/>
                    </a:cubicBezTo>
                    <a:cubicBezTo>
                      <a:pt x="100276" y="908443"/>
                      <a:pt x="99527" y="911514"/>
                      <a:pt x="98290" y="914400"/>
                    </a:cubicBezTo>
                    <a:cubicBezTo>
                      <a:pt x="96541" y="918481"/>
                      <a:pt x="92333" y="921874"/>
                      <a:pt x="92333" y="926314"/>
                    </a:cubicBezTo>
                    <a:cubicBezTo>
                      <a:pt x="92333" y="929894"/>
                      <a:pt x="96689" y="932048"/>
                      <a:pt x="98290" y="935250"/>
                    </a:cubicBezTo>
                    <a:cubicBezTo>
                      <a:pt x="99694" y="938058"/>
                      <a:pt x="99865" y="941377"/>
                      <a:pt x="101269" y="944185"/>
                    </a:cubicBezTo>
                    <a:cubicBezTo>
                      <a:pt x="102870" y="947387"/>
                      <a:pt x="104695" y="950590"/>
                      <a:pt x="107226" y="953121"/>
                    </a:cubicBezTo>
                    <a:cubicBezTo>
                      <a:pt x="113000" y="958896"/>
                      <a:pt x="117829" y="959634"/>
                      <a:pt x="125097" y="962056"/>
                    </a:cubicBezTo>
                    <a:cubicBezTo>
                      <a:pt x="128075" y="964042"/>
                      <a:pt x="134032" y="964433"/>
                      <a:pt x="134032" y="968013"/>
                    </a:cubicBezTo>
                    <a:cubicBezTo>
                      <a:pt x="134032" y="971593"/>
                      <a:pt x="128449" y="972713"/>
                      <a:pt x="125097" y="973970"/>
                    </a:cubicBezTo>
                    <a:cubicBezTo>
                      <a:pt x="120357" y="975748"/>
                      <a:pt x="115168" y="975956"/>
                      <a:pt x="110204" y="976949"/>
                    </a:cubicBezTo>
                    <a:cubicBezTo>
                      <a:pt x="107226" y="980920"/>
                      <a:pt x="103732" y="984553"/>
                      <a:pt x="101269" y="988863"/>
                    </a:cubicBezTo>
                    <a:cubicBezTo>
                      <a:pt x="97558" y="995356"/>
                      <a:pt x="96794" y="1003000"/>
                      <a:pt x="101269" y="1009712"/>
                    </a:cubicBezTo>
                    <a:cubicBezTo>
                      <a:pt x="103255" y="1012690"/>
                      <a:pt x="107002" y="1014068"/>
                      <a:pt x="110204" y="1015669"/>
                    </a:cubicBezTo>
                    <a:cubicBezTo>
                      <a:pt x="111092" y="1016113"/>
                      <a:pt x="112190" y="1015669"/>
                      <a:pt x="113183" y="1015669"/>
                    </a:cubicBezTo>
                    <a:lnTo>
                      <a:pt x="238280" y="1015669"/>
                    </a:lnTo>
                    <a:lnTo>
                      <a:pt x="238280" y="947164"/>
                    </a:lnTo>
                    <a:lnTo>
                      <a:pt x="324656" y="947164"/>
                    </a:lnTo>
                    <a:lnTo>
                      <a:pt x="324656" y="1105024"/>
                    </a:lnTo>
                    <a:lnTo>
                      <a:pt x="163817" y="1105024"/>
                    </a:lnTo>
                    <a:lnTo>
                      <a:pt x="163817" y="1474358"/>
                    </a:lnTo>
                    <a:lnTo>
                      <a:pt x="321678" y="1474358"/>
                    </a:lnTo>
                    <a:lnTo>
                      <a:pt x="321678" y="1393939"/>
                    </a:lnTo>
                    <a:lnTo>
                      <a:pt x="479538" y="1393939"/>
                    </a:lnTo>
                    <a:lnTo>
                      <a:pt x="479538" y="1030562"/>
                    </a:lnTo>
                    <a:lnTo>
                      <a:pt x="405076" y="968013"/>
                    </a:lnTo>
                    <a:lnTo>
                      <a:pt x="405076" y="801217"/>
                    </a:lnTo>
                    <a:lnTo>
                      <a:pt x="312742" y="801217"/>
                    </a:lnTo>
                    <a:lnTo>
                      <a:pt x="294871" y="768454"/>
                    </a:lnTo>
                    <a:cubicBezTo>
                      <a:pt x="284943" y="763490"/>
                      <a:pt x="274322" y="759719"/>
                      <a:pt x="265086" y="753561"/>
                    </a:cubicBezTo>
                    <a:cubicBezTo>
                      <a:pt x="262107" y="751575"/>
                      <a:pt x="261924" y="746861"/>
                      <a:pt x="259129" y="744625"/>
                    </a:cubicBezTo>
                    <a:cubicBezTo>
                      <a:pt x="257189" y="743073"/>
                      <a:pt x="239055" y="738862"/>
                      <a:pt x="238280" y="738668"/>
                    </a:cubicBezTo>
                    <a:cubicBezTo>
                      <a:pt x="235301" y="735690"/>
                      <a:pt x="233430" y="730755"/>
                      <a:pt x="229344" y="729733"/>
                    </a:cubicBezTo>
                    <a:cubicBezTo>
                      <a:pt x="216786" y="726593"/>
                      <a:pt x="203516" y="727926"/>
                      <a:pt x="190624" y="726754"/>
                    </a:cubicBezTo>
                    <a:cubicBezTo>
                      <a:pt x="181670" y="725940"/>
                      <a:pt x="172753" y="724769"/>
                      <a:pt x="163817" y="723776"/>
                    </a:cubicBezTo>
                    <a:cubicBezTo>
                      <a:pt x="160839" y="720797"/>
                      <a:pt x="157219" y="718345"/>
                      <a:pt x="154882" y="714840"/>
                    </a:cubicBezTo>
                    <a:cubicBezTo>
                      <a:pt x="153171" y="712273"/>
                      <a:pt x="149323" y="695584"/>
                      <a:pt x="148925" y="693991"/>
                    </a:cubicBezTo>
                    <a:cubicBezTo>
                      <a:pt x="155378" y="642356"/>
                      <a:pt x="146107" y="687671"/>
                      <a:pt x="157860" y="661227"/>
                    </a:cubicBezTo>
                    <a:cubicBezTo>
                      <a:pt x="160410" y="655489"/>
                      <a:pt x="163817" y="643356"/>
                      <a:pt x="163817" y="643356"/>
                    </a:cubicBezTo>
                    <a:cubicBezTo>
                      <a:pt x="164810" y="615557"/>
                      <a:pt x="165163" y="587727"/>
                      <a:pt x="166796" y="559958"/>
                    </a:cubicBezTo>
                    <a:cubicBezTo>
                      <a:pt x="167001" y="556477"/>
                      <a:pt x="171612" y="531761"/>
                      <a:pt x="172753" y="527195"/>
                    </a:cubicBezTo>
                    <a:cubicBezTo>
                      <a:pt x="173514" y="524149"/>
                      <a:pt x="174868" y="521278"/>
                      <a:pt x="175731" y="518259"/>
                    </a:cubicBezTo>
                    <a:cubicBezTo>
                      <a:pt x="177634" y="511597"/>
                      <a:pt x="181402" y="492828"/>
                      <a:pt x="184667" y="488474"/>
                    </a:cubicBezTo>
                    <a:lnTo>
                      <a:pt x="193602" y="476560"/>
                    </a:lnTo>
                    <a:cubicBezTo>
                      <a:pt x="200685" y="455315"/>
                      <a:pt x="190642" y="481000"/>
                      <a:pt x="205516" y="458689"/>
                    </a:cubicBezTo>
                    <a:cubicBezTo>
                      <a:pt x="212758" y="447825"/>
                      <a:pt x="202342" y="449200"/>
                      <a:pt x="217430" y="440818"/>
                    </a:cubicBezTo>
                    <a:cubicBezTo>
                      <a:pt x="222919" y="437768"/>
                      <a:pt x="229024" y="435046"/>
                      <a:pt x="235301" y="434861"/>
                    </a:cubicBezTo>
                    <a:lnTo>
                      <a:pt x="336570" y="431883"/>
                    </a:lnTo>
                    <a:cubicBezTo>
                      <a:pt x="337563" y="427912"/>
                      <a:pt x="338661" y="423965"/>
                      <a:pt x="339549" y="419969"/>
                    </a:cubicBezTo>
                    <a:cubicBezTo>
                      <a:pt x="340647" y="415027"/>
                      <a:pt x="339419" y="409072"/>
                      <a:pt x="342527" y="405076"/>
                    </a:cubicBezTo>
                    <a:cubicBezTo>
                      <a:pt x="356023" y="387724"/>
                      <a:pt x="377180" y="391764"/>
                      <a:pt x="396140" y="390184"/>
                    </a:cubicBezTo>
                    <a:cubicBezTo>
                      <a:pt x="397133" y="375291"/>
                      <a:pt x="397471" y="360340"/>
                      <a:pt x="399119" y="345506"/>
                    </a:cubicBezTo>
                    <a:cubicBezTo>
                      <a:pt x="399466" y="342386"/>
                      <a:pt x="401336" y="339617"/>
                      <a:pt x="402097" y="336571"/>
                    </a:cubicBezTo>
                    <a:cubicBezTo>
                      <a:pt x="403325" y="331659"/>
                      <a:pt x="404083" y="326642"/>
                      <a:pt x="405076" y="321678"/>
                    </a:cubicBezTo>
                    <a:cubicBezTo>
                      <a:pt x="405668" y="309239"/>
                      <a:pt x="396915" y="267290"/>
                      <a:pt x="414011" y="250194"/>
                    </a:cubicBezTo>
                    <a:cubicBezTo>
                      <a:pt x="417521" y="246684"/>
                      <a:pt x="421954" y="244237"/>
                      <a:pt x="425925" y="241259"/>
                    </a:cubicBezTo>
                    <a:lnTo>
                      <a:pt x="437839" y="223388"/>
                    </a:lnTo>
                    <a:cubicBezTo>
                      <a:pt x="439825" y="220409"/>
                      <a:pt x="442664" y="217848"/>
                      <a:pt x="443796" y="214452"/>
                    </a:cubicBezTo>
                    <a:cubicBezTo>
                      <a:pt x="446919" y="205086"/>
                      <a:pt x="446150" y="202955"/>
                      <a:pt x="455710" y="196581"/>
                    </a:cubicBezTo>
                    <a:cubicBezTo>
                      <a:pt x="458322" y="194839"/>
                      <a:pt x="461667" y="194596"/>
                      <a:pt x="464646" y="193603"/>
                    </a:cubicBezTo>
                    <a:cubicBezTo>
                      <a:pt x="472589" y="194596"/>
                      <a:pt x="480709" y="194640"/>
                      <a:pt x="488474" y="196581"/>
                    </a:cubicBezTo>
                    <a:cubicBezTo>
                      <a:pt x="492782" y="197658"/>
                      <a:pt x="500388" y="202538"/>
                      <a:pt x="500388" y="202538"/>
                    </a:cubicBezTo>
                    <a:lnTo>
                      <a:pt x="512302" y="169775"/>
                    </a:lnTo>
                    <a:cubicBezTo>
                      <a:pt x="549452" y="143769"/>
                      <a:pt x="530042" y="150263"/>
                      <a:pt x="568893" y="145947"/>
                    </a:cubicBezTo>
                    <a:cubicBezTo>
                      <a:pt x="582511" y="105096"/>
                      <a:pt x="575889" y="128369"/>
                      <a:pt x="568893" y="32764"/>
                    </a:cubicBezTo>
                    <a:cubicBezTo>
                      <a:pt x="568435" y="26502"/>
                      <a:pt x="562936" y="21172"/>
                      <a:pt x="562936" y="14893"/>
                    </a:cubicBezTo>
                    <a:lnTo>
                      <a:pt x="565915" y="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48" name="Rectangle 47"/>
            <p:cNvSpPr/>
            <p:nvPr/>
          </p:nvSpPr>
          <p:spPr>
            <a:xfrm>
              <a:off x="5848510" y="3620477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133164" y="4871760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4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6647444" y="5024208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2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712893" y="5761166"/>
              <a:ext cx="360996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6</a:t>
              </a:r>
              <a:r>
                <a:rPr lang="en-US" sz="1400" dirty="0" smtClean="0">
                  <a:solidFill>
                    <a:schemeClr val="bg1"/>
                  </a:solidFill>
                </a:rPr>
                <a:t> 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952820" y="5380174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3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335584" y="581041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7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399890" y="5526172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8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765583" y="5152451"/>
              <a:ext cx="412292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10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cxnSp>
          <p:nvCxnSpPr>
            <p:cNvPr id="56" name="Straight Connector 55"/>
            <p:cNvCxnSpPr/>
            <p:nvPr/>
          </p:nvCxnSpPr>
          <p:spPr>
            <a:xfrm flipH="1" flipV="1">
              <a:off x="7761396" y="4786949"/>
              <a:ext cx="24652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7" name="Rectangle 56"/>
            <p:cNvSpPr/>
            <p:nvPr/>
          </p:nvSpPr>
          <p:spPr>
            <a:xfrm>
              <a:off x="7944841" y="4613099"/>
              <a:ext cx="300638" cy="294836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cxnSp>
          <p:nvCxnSpPr>
            <p:cNvPr id="58" name="Straight Connector 57"/>
            <p:cNvCxnSpPr/>
            <p:nvPr/>
          </p:nvCxnSpPr>
          <p:spPr>
            <a:xfrm flipH="1" flipV="1">
              <a:off x="7976617" y="5733476"/>
              <a:ext cx="24652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9" name="Rectangle 58"/>
            <p:cNvSpPr/>
            <p:nvPr/>
          </p:nvSpPr>
          <p:spPr>
            <a:xfrm>
              <a:off x="8160062" y="555962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/>
                <a:t>9</a:t>
              </a:r>
              <a:endParaRPr lang="en-US" sz="1400" dirty="0"/>
            </a:p>
          </p:txBody>
        </p:sp>
        <p:cxnSp>
          <p:nvCxnSpPr>
            <p:cNvPr id="60" name="Straight Connector 59"/>
            <p:cNvCxnSpPr/>
            <p:nvPr/>
          </p:nvCxnSpPr>
          <p:spPr>
            <a:xfrm flipH="1" flipV="1">
              <a:off x="7868659" y="5927290"/>
              <a:ext cx="200503" cy="1416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 flipH="1" flipV="1">
              <a:off x="7835421" y="5852066"/>
              <a:ext cx="235532" cy="10412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3" name="Rectangle 62"/>
            <p:cNvSpPr/>
            <p:nvPr/>
          </p:nvSpPr>
          <p:spPr>
            <a:xfrm>
              <a:off x="7994308" y="5804129"/>
              <a:ext cx="554608" cy="294836"/>
            </a:xfrm>
            <a:prstGeom prst="rect">
              <a:avLst/>
            </a:prstGeom>
            <a:ln w="12700"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200" dirty="0" smtClean="0"/>
                <a:t>13</a:t>
              </a:r>
              <a:endParaRPr lang="en-US" sz="1200" dirty="0"/>
            </a:p>
          </p:txBody>
        </p:sp>
        <p:cxnSp>
          <p:nvCxnSpPr>
            <p:cNvPr id="64" name="Straight Connector 63"/>
            <p:cNvCxnSpPr/>
            <p:nvPr/>
          </p:nvCxnSpPr>
          <p:spPr>
            <a:xfrm flipH="1">
              <a:off x="7765891" y="5397106"/>
              <a:ext cx="548377" cy="29812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84" name="Rectangle 83"/>
            <p:cNvSpPr/>
            <p:nvPr/>
          </p:nvSpPr>
          <p:spPr>
            <a:xfrm>
              <a:off x="7218981" y="4340329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1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6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6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87935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7728" y="1790688"/>
            <a:ext cx="838201" cy="1005840"/>
          </a:xfrm>
          <a:prstGeom prst="rect">
            <a:avLst/>
          </a:prstGeom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Michigan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35</a:t>
            </a:fld>
            <a:endParaRPr lang="en-US" dirty="0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, </a:t>
            </a:r>
            <a:r>
              <a:rPr lang="en-US" sz="700" dirty="0">
                <a:latin typeface="Georgia"/>
                <a:cs typeface="Georgia"/>
              </a:rPr>
              <a:t>2017  </a:t>
            </a:r>
            <a:r>
              <a:rPr lang="en-US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/>
              <a:t> </a:t>
            </a:r>
            <a:r>
              <a:rPr lang="en-US" sz="700" dirty="0"/>
              <a:t>Taryn </a:t>
            </a:r>
            <a:r>
              <a:rPr lang="en-US" sz="700" dirty="0" err="1" smtClean="0"/>
              <a:t>MacKinney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8" y="6146132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4523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Debbie Stabenow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Gary Peters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8515731"/>
              </p:ext>
            </p:extLst>
          </p:nvPr>
        </p:nvGraphicFramePr>
        <p:xfrm>
          <a:off x="514349" y="1730840"/>
          <a:ext cx="4535423" cy="3084355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971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678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7829">
                  <a:extLst>
                    <a:ext uri="{9D8B030D-6E8A-4147-A177-3AD203B41FA5}">
                      <a16:colId xmlns:a16="http://schemas.microsoft.com/office/drawing/2014/main" val="65321907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Rochester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Bishop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43.9%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Royal Oak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Sander M. Levin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43.7%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E: Thomas Township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Paul Mitchell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Birmingham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Trott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45.3%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Dearborn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Debbie Dingell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57060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Detroit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Conyers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78.8%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7788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Southfield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Brenda Lawrence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18.3% Trump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044919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8538" y="1790688"/>
            <a:ext cx="838200" cy="1005840"/>
          </a:xfrm>
          <a:prstGeom prst="rect">
            <a:avLst/>
          </a:prstGeom>
          <a:ln>
            <a:noFill/>
          </a:ln>
        </p:spPr>
      </p:pic>
      <p:sp>
        <p:nvSpPr>
          <p:cNvPr id="61" name="Rectangle 60"/>
          <p:cNvSpPr/>
          <p:nvPr/>
        </p:nvSpPr>
        <p:spPr>
          <a:xfrm>
            <a:off x="7968910" y="5995378"/>
            <a:ext cx="380232" cy="276999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200" dirty="0" smtClean="0"/>
              <a:t>12</a:t>
            </a:r>
            <a:endParaRPr lang="en-US" sz="1200" dirty="0"/>
          </a:p>
        </p:txBody>
      </p:sp>
      <p:sp>
        <p:nvSpPr>
          <p:cNvPr id="65" name="Rectangle 64"/>
          <p:cNvSpPr/>
          <p:nvPr/>
        </p:nvSpPr>
        <p:spPr>
          <a:xfrm>
            <a:off x="8220577" y="5218727"/>
            <a:ext cx="380232" cy="276999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200" dirty="0" smtClean="0"/>
              <a:t>11</a:t>
            </a:r>
            <a:endParaRPr lang="en-US" sz="1200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5479539" y="3396369"/>
            <a:ext cx="3231995" cy="2735887"/>
            <a:chOff x="5108803" y="3248420"/>
            <a:chExt cx="3440113" cy="2912059"/>
          </a:xfrm>
        </p:grpSpPr>
        <p:grpSp>
          <p:nvGrpSpPr>
            <p:cNvPr id="21" name="Group 5"/>
            <p:cNvGrpSpPr>
              <a:grpSpLocks noChangeAspect="1"/>
            </p:cNvGrpSpPr>
            <p:nvPr/>
          </p:nvGrpSpPr>
          <p:grpSpPr bwMode="auto">
            <a:xfrm>
              <a:off x="5108803" y="3248420"/>
              <a:ext cx="3082914" cy="2912059"/>
              <a:chOff x="1608138" y="1287463"/>
              <a:chExt cx="5213350" cy="4924425"/>
            </a:xfrm>
          </p:grpSpPr>
          <p:grpSp>
            <p:nvGrpSpPr>
              <p:cNvPr id="22" name="Group 7180"/>
              <p:cNvGrpSpPr>
                <a:grpSpLocks/>
              </p:cNvGrpSpPr>
              <p:nvPr/>
            </p:nvGrpSpPr>
            <p:grpSpPr bwMode="auto">
              <a:xfrm>
                <a:off x="1608138" y="1287463"/>
                <a:ext cx="4659312" cy="2968625"/>
                <a:chOff x="1607457" y="1288143"/>
                <a:chExt cx="4660134" cy="2967768"/>
              </a:xfrm>
            </p:grpSpPr>
            <p:sp>
              <p:nvSpPr>
                <p:cNvPr id="37" name="Freeform 36"/>
                <p:cNvSpPr/>
                <p:nvPr/>
              </p:nvSpPr>
              <p:spPr>
                <a:xfrm>
                  <a:off x="4154256" y="2724415"/>
                  <a:ext cx="2113335" cy="1531496"/>
                </a:xfrm>
                <a:custGeom>
                  <a:avLst/>
                  <a:gdLst>
                    <a:gd name="connsiteX0" fmla="*/ 1138061 w 2113421"/>
                    <a:gd name="connsiteY0" fmla="*/ 0 h 1530773"/>
                    <a:gd name="connsiteX1" fmla="*/ 1153866 w 2113421"/>
                    <a:gd name="connsiteY1" fmla="*/ 9031 h 1530773"/>
                    <a:gd name="connsiteX2" fmla="*/ 1162897 w 2113421"/>
                    <a:gd name="connsiteY2" fmla="*/ 11289 h 1530773"/>
                    <a:gd name="connsiteX3" fmla="*/ 1169670 w 2113421"/>
                    <a:gd name="connsiteY3" fmla="*/ 15804 h 1530773"/>
                    <a:gd name="connsiteX4" fmla="*/ 1183217 w 2113421"/>
                    <a:gd name="connsiteY4" fmla="*/ 22578 h 1530773"/>
                    <a:gd name="connsiteX5" fmla="*/ 1189990 w 2113421"/>
                    <a:gd name="connsiteY5" fmla="*/ 24835 h 1530773"/>
                    <a:gd name="connsiteX6" fmla="*/ 1196763 w 2113421"/>
                    <a:gd name="connsiteY6" fmla="*/ 29351 h 1530773"/>
                    <a:gd name="connsiteX7" fmla="*/ 1203537 w 2113421"/>
                    <a:gd name="connsiteY7" fmla="*/ 33866 h 1530773"/>
                    <a:gd name="connsiteX8" fmla="*/ 1221599 w 2113421"/>
                    <a:gd name="connsiteY8" fmla="*/ 49671 h 1530773"/>
                    <a:gd name="connsiteX9" fmla="*/ 1228372 w 2113421"/>
                    <a:gd name="connsiteY9" fmla="*/ 51929 h 1530773"/>
                    <a:gd name="connsiteX10" fmla="*/ 1248692 w 2113421"/>
                    <a:gd name="connsiteY10" fmla="*/ 67733 h 1530773"/>
                    <a:gd name="connsiteX11" fmla="*/ 1262239 w 2113421"/>
                    <a:gd name="connsiteY11" fmla="*/ 76764 h 1530773"/>
                    <a:gd name="connsiteX12" fmla="*/ 1273528 w 2113421"/>
                    <a:gd name="connsiteY12" fmla="*/ 90311 h 1530773"/>
                    <a:gd name="connsiteX13" fmla="*/ 1289332 w 2113421"/>
                    <a:gd name="connsiteY13" fmla="*/ 101600 h 1530773"/>
                    <a:gd name="connsiteX14" fmla="*/ 1296106 w 2113421"/>
                    <a:gd name="connsiteY14" fmla="*/ 103858 h 1530773"/>
                    <a:gd name="connsiteX15" fmla="*/ 1305137 w 2113421"/>
                    <a:gd name="connsiteY15" fmla="*/ 108373 h 1530773"/>
                    <a:gd name="connsiteX16" fmla="*/ 1334488 w 2113421"/>
                    <a:gd name="connsiteY16" fmla="*/ 110631 h 1530773"/>
                    <a:gd name="connsiteX17" fmla="*/ 1352550 w 2113421"/>
                    <a:gd name="connsiteY17" fmla="*/ 108373 h 1530773"/>
                    <a:gd name="connsiteX18" fmla="*/ 1359323 w 2113421"/>
                    <a:gd name="connsiteY18" fmla="*/ 106115 h 1530773"/>
                    <a:gd name="connsiteX19" fmla="*/ 1395448 w 2113421"/>
                    <a:gd name="connsiteY19" fmla="*/ 103858 h 1530773"/>
                    <a:gd name="connsiteX20" fmla="*/ 1420283 w 2113421"/>
                    <a:gd name="connsiteY20" fmla="*/ 110631 h 1530773"/>
                    <a:gd name="connsiteX21" fmla="*/ 1445119 w 2113421"/>
                    <a:gd name="connsiteY21" fmla="*/ 115146 h 1530773"/>
                    <a:gd name="connsiteX22" fmla="*/ 1472212 w 2113421"/>
                    <a:gd name="connsiteY22" fmla="*/ 117404 h 1530773"/>
                    <a:gd name="connsiteX23" fmla="*/ 1497048 w 2113421"/>
                    <a:gd name="connsiteY23" fmla="*/ 126435 h 1530773"/>
                    <a:gd name="connsiteX24" fmla="*/ 1506079 w 2113421"/>
                    <a:gd name="connsiteY24" fmla="*/ 144498 h 1530773"/>
                    <a:gd name="connsiteX25" fmla="*/ 1519626 w 2113421"/>
                    <a:gd name="connsiteY25" fmla="*/ 162560 h 1530773"/>
                    <a:gd name="connsiteX26" fmla="*/ 1569297 w 2113421"/>
                    <a:gd name="connsiteY26" fmla="*/ 219004 h 1530773"/>
                    <a:gd name="connsiteX27" fmla="*/ 1573812 w 2113421"/>
                    <a:gd name="connsiteY27" fmla="*/ 239324 h 1530773"/>
                    <a:gd name="connsiteX28" fmla="*/ 1582843 w 2113421"/>
                    <a:gd name="connsiteY28" fmla="*/ 243840 h 1530773"/>
                    <a:gd name="connsiteX29" fmla="*/ 1598648 w 2113421"/>
                    <a:gd name="connsiteY29" fmla="*/ 248355 h 1530773"/>
                    <a:gd name="connsiteX30" fmla="*/ 1605421 w 2113421"/>
                    <a:gd name="connsiteY30" fmla="*/ 252871 h 1530773"/>
                    <a:gd name="connsiteX31" fmla="*/ 1612194 w 2113421"/>
                    <a:gd name="connsiteY31" fmla="*/ 255129 h 1530773"/>
                    <a:gd name="connsiteX32" fmla="*/ 1691217 w 2113421"/>
                    <a:gd name="connsiteY32" fmla="*/ 257386 h 1530773"/>
                    <a:gd name="connsiteX33" fmla="*/ 1700248 w 2113421"/>
                    <a:gd name="connsiteY33" fmla="*/ 259644 h 1530773"/>
                    <a:gd name="connsiteX34" fmla="*/ 1707021 w 2113421"/>
                    <a:gd name="connsiteY34" fmla="*/ 264160 h 1530773"/>
                    <a:gd name="connsiteX35" fmla="*/ 1713794 w 2113421"/>
                    <a:gd name="connsiteY35" fmla="*/ 266418 h 1530773"/>
                    <a:gd name="connsiteX36" fmla="*/ 1722826 w 2113421"/>
                    <a:gd name="connsiteY36" fmla="*/ 273191 h 1530773"/>
                    <a:gd name="connsiteX37" fmla="*/ 1731857 w 2113421"/>
                    <a:gd name="connsiteY37" fmla="*/ 275449 h 1530773"/>
                    <a:gd name="connsiteX38" fmla="*/ 1743146 w 2113421"/>
                    <a:gd name="connsiteY38" fmla="*/ 284480 h 1530773"/>
                    <a:gd name="connsiteX39" fmla="*/ 1761208 w 2113421"/>
                    <a:gd name="connsiteY39" fmla="*/ 298026 h 1530773"/>
                    <a:gd name="connsiteX40" fmla="*/ 1770239 w 2113421"/>
                    <a:gd name="connsiteY40" fmla="*/ 304800 h 1530773"/>
                    <a:gd name="connsiteX41" fmla="*/ 1786043 w 2113421"/>
                    <a:gd name="connsiteY41" fmla="*/ 309315 h 1530773"/>
                    <a:gd name="connsiteX42" fmla="*/ 1792817 w 2113421"/>
                    <a:gd name="connsiteY42" fmla="*/ 313831 h 1530773"/>
                    <a:gd name="connsiteX43" fmla="*/ 1808621 w 2113421"/>
                    <a:gd name="connsiteY43" fmla="*/ 320604 h 1530773"/>
                    <a:gd name="connsiteX44" fmla="*/ 1815552 w 2113421"/>
                    <a:gd name="connsiteY44" fmla="*/ 324784 h 1530773"/>
                    <a:gd name="connsiteX45" fmla="*/ 1814370 w 2113421"/>
                    <a:gd name="connsiteY45" fmla="*/ 324321 h 1530773"/>
                    <a:gd name="connsiteX46" fmla="*/ 1816979 w 2113421"/>
                    <a:gd name="connsiteY46" fmla="*/ 325645 h 1530773"/>
                    <a:gd name="connsiteX47" fmla="*/ 1815552 w 2113421"/>
                    <a:gd name="connsiteY47" fmla="*/ 324784 h 1530773"/>
                    <a:gd name="connsiteX48" fmla="*/ 1822168 w 2113421"/>
                    <a:gd name="connsiteY48" fmla="*/ 327378 h 1530773"/>
                    <a:gd name="connsiteX49" fmla="*/ 1831199 w 2113421"/>
                    <a:gd name="connsiteY49" fmla="*/ 331893 h 1530773"/>
                    <a:gd name="connsiteX50" fmla="*/ 1865066 w 2113421"/>
                    <a:gd name="connsiteY50" fmla="*/ 334151 h 1530773"/>
                    <a:gd name="connsiteX51" fmla="*/ 1874097 w 2113421"/>
                    <a:gd name="connsiteY51" fmla="*/ 336409 h 1530773"/>
                    <a:gd name="connsiteX52" fmla="*/ 1880870 w 2113421"/>
                    <a:gd name="connsiteY52" fmla="*/ 340924 h 1530773"/>
                    <a:gd name="connsiteX53" fmla="*/ 1887643 w 2113421"/>
                    <a:gd name="connsiteY53" fmla="*/ 343182 h 1530773"/>
                    <a:gd name="connsiteX54" fmla="*/ 1894417 w 2113421"/>
                    <a:gd name="connsiteY54" fmla="*/ 349955 h 1530773"/>
                    <a:gd name="connsiteX55" fmla="*/ 1901190 w 2113421"/>
                    <a:gd name="connsiteY55" fmla="*/ 363502 h 1530773"/>
                    <a:gd name="connsiteX56" fmla="*/ 1916994 w 2113421"/>
                    <a:gd name="connsiteY56" fmla="*/ 370275 h 1530773"/>
                    <a:gd name="connsiteX57" fmla="*/ 1921510 w 2113421"/>
                    <a:gd name="connsiteY57" fmla="*/ 377049 h 1530773"/>
                    <a:gd name="connsiteX58" fmla="*/ 1937314 w 2113421"/>
                    <a:gd name="connsiteY58" fmla="*/ 379306 h 1530773"/>
                    <a:gd name="connsiteX59" fmla="*/ 1962150 w 2113421"/>
                    <a:gd name="connsiteY59" fmla="*/ 383822 h 1530773"/>
                    <a:gd name="connsiteX60" fmla="*/ 1968923 w 2113421"/>
                    <a:gd name="connsiteY60" fmla="*/ 386080 h 1530773"/>
                    <a:gd name="connsiteX61" fmla="*/ 1989243 w 2113421"/>
                    <a:gd name="connsiteY61" fmla="*/ 406400 h 1530773"/>
                    <a:gd name="connsiteX62" fmla="*/ 1998274 w 2113421"/>
                    <a:gd name="connsiteY62" fmla="*/ 419946 h 1530773"/>
                    <a:gd name="connsiteX63" fmla="*/ 2002790 w 2113421"/>
                    <a:gd name="connsiteY63" fmla="*/ 426720 h 1530773"/>
                    <a:gd name="connsiteX64" fmla="*/ 2009563 w 2113421"/>
                    <a:gd name="connsiteY64" fmla="*/ 433493 h 1530773"/>
                    <a:gd name="connsiteX65" fmla="*/ 2011821 w 2113421"/>
                    <a:gd name="connsiteY65" fmla="*/ 440266 h 1530773"/>
                    <a:gd name="connsiteX66" fmla="*/ 2027626 w 2113421"/>
                    <a:gd name="connsiteY66" fmla="*/ 453813 h 1530773"/>
                    <a:gd name="connsiteX67" fmla="*/ 2034399 w 2113421"/>
                    <a:gd name="connsiteY67" fmla="*/ 460586 h 1530773"/>
                    <a:gd name="connsiteX68" fmla="*/ 2036657 w 2113421"/>
                    <a:gd name="connsiteY68" fmla="*/ 471875 h 1530773"/>
                    <a:gd name="connsiteX69" fmla="*/ 2041172 w 2113421"/>
                    <a:gd name="connsiteY69" fmla="*/ 478649 h 1530773"/>
                    <a:gd name="connsiteX70" fmla="*/ 2043430 w 2113421"/>
                    <a:gd name="connsiteY70" fmla="*/ 496711 h 1530773"/>
                    <a:gd name="connsiteX71" fmla="*/ 2047946 w 2113421"/>
                    <a:gd name="connsiteY71" fmla="*/ 505742 h 1530773"/>
                    <a:gd name="connsiteX72" fmla="*/ 2052461 w 2113421"/>
                    <a:gd name="connsiteY72" fmla="*/ 519289 h 1530773"/>
                    <a:gd name="connsiteX73" fmla="*/ 2054719 w 2113421"/>
                    <a:gd name="connsiteY73" fmla="*/ 526062 h 1530773"/>
                    <a:gd name="connsiteX74" fmla="*/ 2056977 w 2113421"/>
                    <a:gd name="connsiteY74" fmla="*/ 535093 h 1530773"/>
                    <a:gd name="connsiteX75" fmla="*/ 2061492 w 2113421"/>
                    <a:gd name="connsiteY75" fmla="*/ 541866 h 1530773"/>
                    <a:gd name="connsiteX76" fmla="*/ 2068266 w 2113421"/>
                    <a:gd name="connsiteY76" fmla="*/ 553155 h 1530773"/>
                    <a:gd name="connsiteX77" fmla="*/ 2070523 w 2113421"/>
                    <a:gd name="connsiteY77" fmla="*/ 559929 h 1530773"/>
                    <a:gd name="connsiteX78" fmla="*/ 2081812 w 2113421"/>
                    <a:gd name="connsiteY78" fmla="*/ 575733 h 1530773"/>
                    <a:gd name="connsiteX79" fmla="*/ 2090843 w 2113421"/>
                    <a:gd name="connsiteY79" fmla="*/ 607342 h 1530773"/>
                    <a:gd name="connsiteX80" fmla="*/ 2093101 w 2113421"/>
                    <a:gd name="connsiteY80" fmla="*/ 616373 h 1530773"/>
                    <a:gd name="connsiteX81" fmla="*/ 2099874 w 2113421"/>
                    <a:gd name="connsiteY81" fmla="*/ 625404 h 1530773"/>
                    <a:gd name="connsiteX82" fmla="*/ 2102132 w 2113421"/>
                    <a:gd name="connsiteY82" fmla="*/ 632178 h 1530773"/>
                    <a:gd name="connsiteX83" fmla="*/ 2113421 w 2113421"/>
                    <a:gd name="connsiteY83" fmla="*/ 645724 h 1530773"/>
                    <a:gd name="connsiteX84" fmla="*/ 2111163 w 2113421"/>
                    <a:gd name="connsiteY84" fmla="*/ 657013 h 1530773"/>
                    <a:gd name="connsiteX85" fmla="*/ 2104390 w 2113421"/>
                    <a:gd name="connsiteY85" fmla="*/ 659271 h 1530773"/>
                    <a:gd name="connsiteX86" fmla="*/ 2088586 w 2113421"/>
                    <a:gd name="connsiteY86" fmla="*/ 657013 h 1530773"/>
                    <a:gd name="connsiteX87" fmla="*/ 2077297 w 2113421"/>
                    <a:gd name="connsiteY87" fmla="*/ 647982 h 1530773"/>
                    <a:gd name="connsiteX88" fmla="*/ 2063750 w 2113421"/>
                    <a:gd name="connsiteY88" fmla="*/ 638951 h 1530773"/>
                    <a:gd name="connsiteX89" fmla="*/ 2050203 w 2113421"/>
                    <a:gd name="connsiteY89" fmla="*/ 614115 h 1530773"/>
                    <a:gd name="connsiteX90" fmla="*/ 2038914 w 2113421"/>
                    <a:gd name="connsiteY90" fmla="*/ 616373 h 1530773"/>
                    <a:gd name="connsiteX91" fmla="*/ 2032141 w 2113421"/>
                    <a:gd name="connsiteY91" fmla="*/ 618631 h 1530773"/>
                    <a:gd name="connsiteX92" fmla="*/ 2020852 w 2113421"/>
                    <a:gd name="connsiteY92" fmla="*/ 638951 h 1530773"/>
                    <a:gd name="connsiteX93" fmla="*/ 2018594 w 2113421"/>
                    <a:gd name="connsiteY93" fmla="*/ 647982 h 1530773"/>
                    <a:gd name="connsiteX94" fmla="*/ 2014079 w 2113421"/>
                    <a:gd name="connsiteY94" fmla="*/ 654755 h 1530773"/>
                    <a:gd name="connsiteX95" fmla="*/ 2009563 w 2113421"/>
                    <a:gd name="connsiteY95" fmla="*/ 675075 h 1530773"/>
                    <a:gd name="connsiteX96" fmla="*/ 2023110 w 2113421"/>
                    <a:gd name="connsiteY96" fmla="*/ 699911 h 1530773"/>
                    <a:gd name="connsiteX97" fmla="*/ 2032141 w 2113421"/>
                    <a:gd name="connsiteY97" fmla="*/ 717973 h 1530773"/>
                    <a:gd name="connsiteX98" fmla="*/ 2041172 w 2113421"/>
                    <a:gd name="connsiteY98" fmla="*/ 745066 h 1530773"/>
                    <a:gd name="connsiteX99" fmla="*/ 2045688 w 2113421"/>
                    <a:gd name="connsiteY99" fmla="*/ 751840 h 1530773"/>
                    <a:gd name="connsiteX100" fmla="*/ 2061492 w 2113421"/>
                    <a:gd name="connsiteY100" fmla="*/ 763129 h 1530773"/>
                    <a:gd name="connsiteX101" fmla="*/ 2072781 w 2113421"/>
                    <a:gd name="connsiteY101" fmla="*/ 776675 h 1530773"/>
                    <a:gd name="connsiteX102" fmla="*/ 2075039 w 2113421"/>
                    <a:gd name="connsiteY102" fmla="*/ 783449 h 1530773"/>
                    <a:gd name="connsiteX103" fmla="*/ 2084070 w 2113421"/>
                    <a:gd name="connsiteY103" fmla="*/ 801511 h 1530773"/>
                    <a:gd name="connsiteX104" fmla="*/ 2086328 w 2113421"/>
                    <a:gd name="connsiteY104" fmla="*/ 808284 h 1530773"/>
                    <a:gd name="connsiteX105" fmla="*/ 2090843 w 2113421"/>
                    <a:gd name="connsiteY105" fmla="*/ 815058 h 1530773"/>
                    <a:gd name="connsiteX106" fmla="*/ 2095359 w 2113421"/>
                    <a:gd name="connsiteY106" fmla="*/ 828604 h 1530773"/>
                    <a:gd name="connsiteX107" fmla="*/ 2097617 w 2113421"/>
                    <a:gd name="connsiteY107" fmla="*/ 835378 h 1530773"/>
                    <a:gd name="connsiteX108" fmla="*/ 2102132 w 2113421"/>
                    <a:gd name="connsiteY108" fmla="*/ 866986 h 1530773"/>
                    <a:gd name="connsiteX109" fmla="*/ 2111163 w 2113421"/>
                    <a:gd name="connsiteY109" fmla="*/ 925689 h 1530773"/>
                    <a:gd name="connsiteX110" fmla="*/ 2108906 w 2113421"/>
                    <a:gd name="connsiteY110" fmla="*/ 970844 h 1530773"/>
                    <a:gd name="connsiteX111" fmla="*/ 2106648 w 2113421"/>
                    <a:gd name="connsiteY111" fmla="*/ 979875 h 1530773"/>
                    <a:gd name="connsiteX112" fmla="*/ 2104390 w 2113421"/>
                    <a:gd name="connsiteY112" fmla="*/ 991164 h 1530773"/>
                    <a:gd name="connsiteX113" fmla="*/ 2099874 w 2113421"/>
                    <a:gd name="connsiteY113" fmla="*/ 1004711 h 1530773"/>
                    <a:gd name="connsiteX114" fmla="*/ 2097617 w 2113421"/>
                    <a:gd name="connsiteY114" fmla="*/ 1016000 h 1530773"/>
                    <a:gd name="connsiteX115" fmla="*/ 2095359 w 2113421"/>
                    <a:gd name="connsiteY115" fmla="*/ 1031804 h 1530773"/>
                    <a:gd name="connsiteX116" fmla="*/ 2093101 w 2113421"/>
                    <a:gd name="connsiteY116" fmla="*/ 1038578 h 1530773"/>
                    <a:gd name="connsiteX117" fmla="*/ 2088586 w 2113421"/>
                    <a:gd name="connsiteY117" fmla="*/ 1067929 h 1530773"/>
                    <a:gd name="connsiteX118" fmla="*/ 2084070 w 2113421"/>
                    <a:gd name="connsiteY118" fmla="*/ 1074702 h 1530773"/>
                    <a:gd name="connsiteX119" fmla="*/ 2075039 w 2113421"/>
                    <a:gd name="connsiteY119" fmla="*/ 1099538 h 1530773"/>
                    <a:gd name="connsiteX120" fmla="*/ 2072781 w 2113421"/>
                    <a:gd name="connsiteY120" fmla="*/ 1101795 h 1530773"/>
                    <a:gd name="connsiteX121" fmla="*/ 458470 w 2113421"/>
                    <a:gd name="connsiteY121" fmla="*/ 1101795 h 1530773"/>
                    <a:gd name="connsiteX122" fmla="*/ 458470 w 2113421"/>
                    <a:gd name="connsiteY122" fmla="*/ 1390791 h 1530773"/>
                    <a:gd name="connsiteX123" fmla="*/ 327519 w 2113421"/>
                    <a:gd name="connsiteY123" fmla="*/ 1390791 h 1530773"/>
                    <a:gd name="connsiteX124" fmla="*/ 327519 w 2113421"/>
                    <a:gd name="connsiteY124" fmla="*/ 1530773 h 1530773"/>
                    <a:gd name="connsiteX125" fmla="*/ 31750 w 2113421"/>
                    <a:gd name="connsiteY125" fmla="*/ 1524000 h 1530773"/>
                    <a:gd name="connsiteX126" fmla="*/ 13688 w 2113421"/>
                    <a:gd name="connsiteY126" fmla="*/ 1514969 h 1530773"/>
                    <a:gd name="connsiteX127" fmla="*/ 4657 w 2113421"/>
                    <a:gd name="connsiteY127" fmla="*/ 1487875 h 1530773"/>
                    <a:gd name="connsiteX128" fmla="*/ 141 w 2113421"/>
                    <a:gd name="connsiteY128" fmla="*/ 1481102 h 1530773"/>
                    <a:gd name="connsiteX129" fmla="*/ 9172 w 2113421"/>
                    <a:gd name="connsiteY129" fmla="*/ 1449493 h 1530773"/>
                    <a:gd name="connsiteX130" fmla="*/ 20461 w 2113421"/>
                    <a:gd name="connsiteY130" fmla="*/ 1444978 h 1530773"/>
                    <a:gd name="connsiteX131" fmla="*/ 24977 w 2113421"/>
                    <a:gd name="connsiteY131" fmla="*/ 1438204 h 1530773"/>
                    <a:gd name="connsiteX132" fmla="*/ 40781 w 2113421"/>
                    <a:gd name="connsiteY132" fmla="*/ 1429173 h 1530773"/>
                    <a:gd name="connsiteX133" fmla="*/ 47554 w 2113421"/>
                    <a:gd name="connsiteY133" fmla="*/ 1422400 h 1530773"/>
                    <a:gd name="connsiteX134" fmla="*/ 65617 w 2113421"/>
                    <a:gd name="connsiteY134" fmla="*/ 1411111 h 1530773"/>
                    <a:gd name="connsiteX135" fmla="*/ 83679 w 2113421"/>
                    <a:gd name="connsiteY135" fmla="*/ 1388533 h 1530773"/>
                    <a:gd name="connsiteX136" fmla="*/ 85937 w 2113421"/>
                    <a:gd name="connsiteY136" fmla="*/ 1377244 h 1530773"/>
                    <a:gd name="connsiteX137" fmla="*/ 88194 w 2113421"/>
                    <a:gd name="connsiteY137" fmla="*/ 1354666 h 1530773"/>
                    <a:gd name="connsiteX138" fmla="*/ 92710 w 2113421"/>
                    <a:gd name="connsiteY138" fmla="*/ 1343378 h 1530773"/>
                    <a:gd name="connsiteX139" fmla="*/ 94968 w 2113421"/>
                    <a:gd name="connsiteY139" fmla="*/ 1336604 h 1530773"/>
                    <a:gd name="connsiteX140" fmla="*/ 101741 w 2113421"/>
                    <a:gd name="connsiteY140" fmla="*/ 1329831 h 1530773"/>
                    <a:gd name="connsiteX141" fmla="*/ 106257 w 2113421"/>
                    <a:gd name="connsiteY141" fmla="*/ 1323058 h 1530773"/>
                    <a:gd name="connsiteX142" fmla="*/ 119803 w 2113421"/>
                    <a:gd name="connsiteY142" fmla="*/ 1314026 h 1530773"/>
                    <a:gd name="connsiteX143" fmla="*/ 124319 w 2113421"/>
                    <a:gd name="connsiteY143" fmla="*/ 1307253 h 1530773"/>
                    <a:gd name="connsiteX144" fmla="*/ 133350 w 2113421"/>
                    <a:gd name="connsiteY144" fmla="*/ 1286933 h 1530773"/>
                    <a:gd name="connsiteX145" fmla="*/ 142381 w 2113421"/>
                    <a:gd name="connsiteY145" fmla="*/ 1271129 h 1530773"/>
                    <a:gd name="connsiteX146" fmla="*/ 144639 w 2113421"/>
                    <a:gd name="connsiteY146" fmla="*/ 1264355 h 1530773"/>
                    <a:gd name="connsiteX147" fmla="*/ 149154 w 2113421"/>
                    <a:gd name="connsiteY147" fmla="*/ 1255324 h 1530773"/>
                    <a:gd name="connsiteX148" fmla="*/ 153670 w 2113421"/>
                    <a:gd name="connsiteY148" fmla="*/ 1239520 h 1530773"/>
                    <a:gd name="connsiteX149" fmla="*/ 158186 w 2113421"/>
                    <a:gd name="connsiteY149" fmla="*/ 1225973 h 1530773"/>
                    <a:gd name="connsiteX150" fmla="*/ 162701 w 2113421"/>
                    <a:gd name="connsiteY150" fmla="*/ 1207911 h 1530773"/>
                    <a:gd name="connsiteX151" fmla="*/ 167217 w 2113421"/>
                    <a:gd name="connsiteY151" fmla="*/ 1192106 h 1530773"/>
                    <a:gd name="connsiteX152" fmla="*/ 173990 w 2113421"/>
                    <a:gd name="connsiteY152" fmla="*/ 1169529 h 1530773"/>
                    <a:gd name="connsiteX153" fmla="*/ 176248 w 2113421"/>
                    <a:gd name="connsiteY153" fmla="*/ 1101795 h 1530773"/>
                    <a:gd name="connsiteX154" fmla="*/ 178506 w 2113421"/>
                    <a:gd name="connsiteY154" fmla="*/ 1083733 h 1530773"/>
                    <a:gd name="connsiteX155" fmla="*/ 187537 w 2113421"/>
                    <a:gd name="connsiteY155" fmla="*/ 1070186 h 1530773"/>
                    <a:gd name="connsiteX156" fmla="*/ 194310 w 2113421"/>
                    <a:gd name="connsiteY156" fmla="*/ 1056640 h 1530773"/>
                    <a:gd name="connsiteX157" fmla="*/ 201083 w 2113421"/>
                    <a:gd name="connsiteY157" fmla="*/ 1040835 h 1530773"/>
                    <a:gd name="connsiteX158" fmla="*/ 198826 w 2113421"/>
                    <a:gd name="connsiteY158" fmla="*/ 1031804 h 1530773"/>
                    <a:gd name="connsiteX159" fmla="*/ 196568 w 2113421"/>
                    <a:gd name="connsiteY159" fmla="*/ 1020515 h 1530773"/>
                    <a:gd name="connsiteX160" fmla="*/ 187537 w 2113421"/>
                    <a:gd name="connsiteY160" fmla="*/ 1006969 h 1530773"/>
                    <a:gd name="connsiteX161" fmla="*/ 183021 w 2113421"/>
                    <a:gd name="connsiteY161" fmla="*/ 997938 h 1530773"/>
                    <a:gd name="connsiteX162" fmla="*/ 178506 w 2113421"/>
                    <a:gd name="connsiteY162" fmla="*/ 991164 h 1530773"/>
                    <a:gd name="connsiteX163" fmla="*/ 171732 w 2113421"/>
                    <a:gd name="connsiteY163" fmla="*/ 977618 h 1530773"/>
                    <a:gd name="connsiteX164" fmla="*/ 167217 w 2113421"/>
                    <a:gd name="connsiteY164" fmla="*/ 957298 h 1530773"/>
                    <a:gd name="connsiteX165" fmla="*/ 164959 w 2113421"/>
                    <a:gd name="connsiteY165" fmla="*/ 950524 h 1530773"/>
                    <a:gd name="connsiteX166" fmla="*/ 167217 w 2113421"/>
                    <a:gd name="connsiteY166" fmla="*/ 921173 h 1530773"/>
                    <a:gd name="connsiteX167" fmla="*/ 173990 w 2113421"/>
                    <a:gd name="connsiteY167" fmla="*/ 914400 h 1530773"/>
                    <a:gd name="connsiteX168" fmla="*/ 187537 w 2113421"/>
                    <a:gd name="connsiteY168" fmla="*/ 907626 h 1530773"/>
                    <a:gd name="connsiteX169" fmla="*/ 194310 w 2113421"/>
                    <a:gd name="connsiteY169" fmla="*/ 903111 h 1530773"/>
                    <a:gd name="connsiteX170" fmla="*/ 255270 w 2113421"/>
                    <a:gd name="connsiteY170" fmla="*/ 896338 h 1530773"/>
                    <a:gd name="connsiteX171" fmla="*/ 268817 w 2113421"/>
                    <a:gd name="connsiteY171" fmla="*/ 891822 h 1530773"/>
                    <a:gd name="connsiteX172" fmla="*/ 275590 w 2113421"/>
                    <a:gd name="connsiteY172" fmla="*/ 885049 h 1530773"/>
                    <a:gd name="connsiteX173" fmla="*/ 284621 w 2113421"/>
                    <a:gd name="connsiteY173" fmla="*/ 871502 h 1530773"/>
                    <a:gd name="connsiteX174" fmla="*/ 286879 w 2113421"/>
                    <a:gd name="connsiteY174" fmla="*/ 864729 h 1530773"/>
                    <a:gd name="connsiteX175" fmla="*/ 291394 w 2113421"/>
                    <a:gd name="connsiteY175" fmla="*/ 844409 h 1530773"/>
                    <a:gd name="connsiteX176" fmla="*/ 295910 w 2113421"/>
                    <a:gd name="connsiteY176" fmla="*/ 830862 h 1530773"/>
                    <a:gd name="connsiteX177" fmla="*/ 300426 w 2113421"/>
                    <a:gd name="connsiteY177" fmla="*/ 810542 h 1530773"/>
                    <a:gd name="connsiteX178" fmla="*/ 298168 w 2113421"/>
                    <a:gd name="connsiteY178" fmla="*/ 781191 h 1530773"/>
                    <a:gd name="connsiteX179" fmla="*/ 293652 w 2113421"/>
                    <a:gd name="connsiteY179" fmla="*/ 767644 h 1530773"/>
                    <a:gd name="connsiteX180" fmla="*/ 295910 w 2113421"/>
                    <a:gd name="connsiteY180" fmla="*/ 749582 h 1530773"/>
                    <a:gd name="connsiteX181" fmla="*/ 300426 w 2113421"/>
                    <a:gd name="connsiteY181" fmla="*/ 742809 h 1530773"/>
                    <a:gd name="connsiteX182" fmla="*/ 327519 w 2113421"/>
                    <a:gd name="connsiteY182" fmla="*/ 745066 h 1530773"/>
                    <a:gd name="connsiteX183" fmla="*/ 356870 w 2113421"/>
                    <a:gd name="connsiteY183" fmla="*/ 742809 h 1530773"/>
                    <a:gd name="connsiteX184" fmla="*/ 365901 w 2113421"/>
                    <a:gd name="connsiteY184" fmla="*/ 727004 h 1530773"/>
                    <a:gd name="connsiteX185" fmla="*/ 372674 w 2113421"/>
                    <a:gd name="connsiteY185" fmla="*/ 720231 h 1530773"/>
                    <a:gd name="connsiteX186" fmla="*/ 377190 w 2113421"/>
                    <a:gd name="connsiteY186" fmla="*/ 713458 h 1530773"/>
                    <a:gd name="connsiteX187" fmla="*/ 381706 w 2113421"/>
                    <a:gd name="connsiteY187" fmla="*/ 704426 h 1530773"/>
                    <a:gd name="connsiteX188" fmla="*/ 388479 w 2113421"/>
                    <a:gd name="connsiteY188" fmla="*/ 699911 h 1530773"/>
                    <a:gd name="connsiteX189" fmla="*/ 413314 w 2113421"/>
                    <a:gd name="connsiteY189" fmla="*/ 704426 h 1530773"/>
                    <a:gd name="connsiteX190" fmla="*/ 426861 w 2113421"/>
                    <a:gd name="connsiteY190" fmla="*/ 715715 h 1530773"/>
                    <a:gd name="connsiteX191" fmla="*/ 440408 w 2113421"/>
                    <a:gd name="connsiteY191" fmla="*/ 720231 h 1530773"/>
                    <a:gd name="connsiteX192" fmla="*/ 460728 w 2113421"/>
                    <a:gd name="connsiteY192" fmla="*/ 717973 h 1530773"/>
                    <a:gd name="connsiteX193" fmla="*/ 469759 w 2113421"/>
                    <a:gd name="connsiteY193" fmla="*/ 704426 h 1530773"/>
                    <a:gd name="connsiteX194" fmla="*/ 474274 w 2113421"/>
                    <a:gd name="connsiteY194" fmla="*/ 697653 h 1530773"/>
                    <a:gd name="connsiteX195" fmla="*/ 478790 w 2113421"/>
                    <a:gd name="connsiteY195" fmla="*/ 684106 h 1530773"/>
                    <a:gd name="connsiteX196" fmla="*/ 483306 w 2113421"/>
                    <a:gd name="connsiteY196" fmla="*/ 668302 h 1530773"/>
                    <a:gd name="connsiteX197" fmla="*/ 490079 w 2113421"/>
                    <a:gd name="connsiteY197" fmla="*/ 654755 h 1530773"/>
                    <a:gd name="connsiteX198" fmla="*/ 492337 w 2113421"/>
                    <a:gd name="connsiteY198" fmla="*/ 647982 h 1530773"/>
                    <a:gd name="connsiteX199" fmla="*/ 501368 w 2113421"/>
                    <a:gd name="connsiteY199" fmla="*/ 634435 h 1530773"/>
                    <a:gd name="connsiteX200" fmla="*/ 519430 w 2113421"/>
                    <a:gd name="connsiteY200" fmla="*/ 614115 h 1530773"/>
                    <a:gd name="connsiteX201" fmla="*/ 528461 w 2113421"/>
                    <a:gd name="connsiteY201" fmla="*/ 609600 h 1530773"/>
                    <a:gd name="connsiteX202" fmla="*/ 535234 w 2113421"/>
                    <a:gd name="connsiteY202" fmla="*/ 602826 h 1530773"/>
                    <a:gd name="connsiteX203" fmla="*/ 544266 w 2113421"/>
                    <a:gd name="connsiteY203" fmla="*/ 587022 h 1530773"/>
                    <a:gd name="connsiteX204" fmla="*/ 551039 w 2113421"/>
                    <a:gd name="connsiteY204" fmla="*/ 577991 h 1530773"/>
                    <a:gd name="connsiteX205" fmla="*/ 555554 w 2113421"/>
                    <a:gd name="connsiteY205" fmla="*/ 564444 h 1530773"/>
                    <a:gd name="connsiteX206" fmla="*/ 560070 w 2113421"/>
                    <a:gd name="connsiteY206" fmla="*/ 557671 h 1530773"/>
                    <a:gd name="connsiteX207" fmla="*/ 564586 w 2113421"/>
                    <a:gd name="connsiteY207" fmla="*/ 544124 h 1530773"/>
                    <a:gd name="connsiteX208" fmla="*/ 569101 w 2113421"/>
                    <a:gd name="connsiteY208" fmla="*/ 537351 h 1530773"/>
                    <a:gd name="connsiteX209" fmla="*/ 575874 w 2113421"/>
                    <a:gd name="connsiteY209" fmla="*/ 523804 h 1530773"/>
                    <a:gd name="connsiteX210" fmla="*/ 582648 w 2113421"/>
                    <a:gd name="connsiteY210" fmla="*/ 517031 h 1530773"/>
                    <a:gd name="connsiteX211" fmla="*/ 618772 w 2113421"/>
                    <a:gd name="connsiteY211" fmla="*/ 514773 h 1530773"/>
                    <a:gd name="connsiteX212" fmla="*/ 630061 w 2113421"/>
                    <a:gd name="connsiteY212" fmla="*/ 498969 h 1530773"/>
                    <a:gd name="connsiteX213" fmla="*/ 652639 w 2113421"/>
                    <a:gd name="connsiteY213" fmla="*/ 501226 h 1530773"/>
                    <a:gd name="connsiteX214" fmla="*/ 650381 w 2113421"/>
                    <a:gd name="connsiteY214" fmla="*/ 512515 h 1530773"/>
                    <a:gd name="connsiteX215" fmla="*/ 648123 w 2113421"/>
                    <a:gd name="connsiteY215" fmla="*/ 528320 h 1530773"/>
                    <a:gd name="connsiteX216" fmla="*/ 641350 w 2113421"/>
                    <a:gd name="connsiteY216" fmla="*/ 532835 h 1530773"/>
                    <a:gd name="connsiteX217" fmla="*/ 634577 w 2113421"/>
                    <a:gd name="connsiteY217" fmla="*/ 539609 h 1530773"/>
                    <a:gd name="connsiteX218" fmla="*/ 625546 w 2113421"/>
                    <a:gd name="connsiteY218" fmla="*/ 544124 h 1530773"/>
                    <a:gd name="connsiteX219" fmla="*/ 618772 w 2113421"/>
                    <a:gd name="connsiteY219" fmla="*/ 548640 h 1530773"/>
                    <a:gd name="connsiteX220" fmla="*/ 611999 w 2113421"/>
                    <a:gd name="connsiteY220" fmla="*/ 550898 h 1530773"/>
                    <a:gd name="connsiteX221" fmla="*/ 598452 w 2113421"/>
                    <a:gd name="connsiteY221" fmla="*/ 559929 h 1530773"/>
                    <a:gd name="connsiteX222" fmla="*/ 591679 w 2113421"/>
                    <a:gd name="connsiteY222" fmla="*/ 568960 h 1530773"/>
                    <a:gd name="connsiteX223" fmla="*/ 596194 w 2113421"/>
                    <a:gd name="connsiteY223" fmla="*/ 600569 h 1530773"/>
                    <a:gd name="connsiteX224" fmla="*/ 593937 w 2113421"/>
                    <a:gd name="connsiteY224" fmla="*/ 647982 h 1530773"/>
                    <a:gd name="connsiteX225" fmla="*/ 591679 w 2113421"/>
                    <a:gd name="connsiteY225" fmla="*/ 654755 h 1530773"/>
                    <a:gd name="connsiteX226" fmla="*/ 578132 w 2113421"/>
                    <a:gd name="connsiteY226" fmla="*/ 668302 h 1530773"/>
                    <a:gd name="connsiteX227" fmla="*/ 569101 w 2113421"/>
                    <a:gd name="connsiteY227" fmla="*/ 681849 h 1530773"/>
                    <a:gd name="connsiteX228" fmla="*/ 564586 w 2113421"/>
                    <a:gd name="connsiteY228" fmla="*/ 688622 h 1530773"/>
                    <a:gd name="connsiteX229" fmla="*/ 566843 w 2113421"/>
                    <a:gd name="connsiteY229" fmla="*/ 695395 h 1530773"/>
                    <a:gd name="connsiteX230" fmla="*/ 589421 w 2113421"/>
                    <a:gd name="connsiteY230" fmla="*/ 697653 h 1530773"/>
                    <a:gd name="connsiteX231" fmla="*/ 587163 w 2113421"/>
                    <a:gd name="connsiteY231" fmla="*/ 717973 h 1530773"/>
                    <a:gd name="connsiteX232" fmla="*/ 571359 w 2113421"/>
                    <a:gd name="connsiteY232" fmla="*/ 738293 h 1530773"/>
                    <a:gd name="connsiteX233" fmla="*/ 560070 w 2113421"/>
                    <a:gd name="connsiteY233" fmla="*/ 749582 h 1530773"/>
                    <a:gd name="connsiteX234" fmla="*/ 557812 w 2113421"/>
                    <a:gd name="connsiteY234" fmla="*/ 756355 h 1530773"/>
                    <a:gd name="connsiteX235" fmla="*/ 553297 w 2113421"/>
                    <a:gd name="connsiteY235" fmla="*/ 763129 h 1530773"/>
                    <a:gd name="connsiteX236" fmla="*/ 548781 w 2113421"/>
                    <a:gd name="connsiteY236" fmla="*/ 781191 h 1530773"/>
                    <a:gd name="connsiteX237" fmla="*/ 551039 w 2113421"/>
                    <a:gd name="connsiteY237" fmla="*/ 835378 h 1530773"/>
                    <a:gd name="connsiteX238" fmla="*/ 557812 w 2113421"/>
                    <a:gd name="connsiteY238" fmla="*/ 842151 h 1530773"/>
                    <a:gd name="connsiteX239" fmla="*/ 561699 w 2113421"/>
                    <a:gd name="connsiteY239" fmla="*/ 849501 h 1530773"/>
                    <a:gd name="connsiteX240" fmla="*/ 559133 w 2113421"/>
                    <a:gd name="connsiteY240" fmla="*/ 848177 h 1530773"/>
                    <a:gd name="connsiteX241" fmla="*/ 558153 w 2113421"/>
                    <a:gd name="connsiteY241" fmla="*/ 847221 h 1530773"/>
                    <a:gd name="connsiteX242" fmla="*/ 559126 w 2113421"/>
                    <a:gd name="connsiteY242" fmla="*/ 848173 h 1530773"/>
                    <a:gd name="connsiteX243" fmla="*/ 559133 w 2113421"/>
                    <a:gd name="connsiteY243" fmla="*/ 848177 h 1530773"/>
                    <a:gd name="connsiteX244" fmla="*/ 566843 w 2113421"/>
                    <a:gd name="connsiteY244" fmla="*/ 855698 h 1530773"/>
                    <a:gd name="connsiteX245" fmla="*/ 569101 w 2113421"/>
                    <a:gd name="connsiteY245" fmla="*/ 864729 h 1530773"/>
                    <a:gd name="connsiteX246" fmla="*/ 582648 w 2113421"/>
                    <a:gd name="connsiteY246" fmla="*/ 873760 h 1530773"/>
                    <a:gd name="connsiteX247" fmla="*/ 600710 w 2113421"/>
                    <a:gd name="connsiteY247" fmla="*/ 866986 h 1530773"/>
                    <a:gd name="connsiteX248" fmla="*/ 602968 w 2113421"/>
                    <a:gd name="connsiteY248" fmla="*/ 857955 h 1530773"/>
                    <a:gd name="connsiteX249" fmla="*/ 609741 w 2113421"/>
                    <a:gd name="connsiteY249" fmla="*/ 839893 h 1530773"/>
                    <a:gd name="connsiteX250" fmla="*/ 611999 w 2113421"/>
                    <a:gd name="connsiteY250" fmla="*/ 830862 h 1530773"/>
                    <a:gd name="connsiteX251" fmla="*/ 621030 w 2113421"/>
                    <a:gd name="connsiteY251" fmla="*/ 817315 h 1530773"/>
                    <a:gd name="connsiteX252" fmla="*/ 627803 w 2113421"/>
                    <a:gd name="connsiteY252" fmla="*/ 803769 h 1530773"/>
                    <a:gd name="connsiteX253" fmla="*/ 632319 w 2113421"/>
                    <a:gd name="connsiteY253" fmla="*/ 790222 h 1530773"/>
                    <a:gd name="connsiteX254" fmla="*/ 639092 w 2113421"/>
                    <a:gd name="connsiteY254" fmla="*/ 776675 h 1530773"/>
                    <a:gd name="connsiteX255" fmla="*/ 643608 w 2113421"/>
                    <a:gd name="connsiteY255" fmla="*/ 763129 h 1530773"/>
                    <a:gd name="connsiteX256" fmla="*/ 641350 w 2113421"/>
                    <a:gd name="connsiteY256" fmla="*/ 756355 h 1530773"/>
                    <a:gd name="connsiteX257" fmla="*/ 634577 w 2113421"/>
                    <a:gd name="connsiteY257" fmla="*/ 754098 h 1530773"/>
                    <a:gd name="connsiteX258" fmla="*/ 636834 w 2113421"/>
                    <a:gd name="connsiteY258" fmla="*/ 727004 h 1530773"/>
                    <a:gd name="connsiteX259" fmla="*/ 641350 w 2113421"/>
                    <a:gd name="connsiteY259" fmla="*/ 713458 h 1530773"/>
                    <a:gd name="connsiteX260" fmla="*/ 643608 w 2113421"/>
                    <a:gd name="connsiteY260" fmla="*/ 699911 h 1530773"/>
                    <a:gd name="connsiteX261" fmla="*/ 648123 w 2113421"/>
                    <a:gd name="connsiteY261" fmla="*/ 681849 h 1530773"/>
                    <a:gd name="connsiteX262" fmla="*/ 668443 w 2113421"/>
                    <a:gd name="connsiteY262" fmla="*/ 684106 h 1530773"/>
                    <a:gd name="connsiteX263" fmla="*/ 670701 w 2113421"/>
                    <a:gd name="connsiteY263" fmla="*/ 690880 h 1530773"/>
                    <a:gd name="connsiteX264" fmla="*/ 668443 w 2113421"/>
                    <a:gd name="connsiteY264" fmla="*/ 760871 h 1530773"/>
                    <a:gd name="connsiteX265" fmla="*/ 663928 w 2113421"/>
                    <a:gd name="connsiteY265" fmla="*/ 790222 h 1530773"/>
                    <a:gd name="connsiteX266" fmla="*/ 659412 w 2113421"/>
                    <a:gd name="connsiteY266" fmla="*/ 796995 h 1530773"/>
                    <a:gd name="connsiteX267" fmla="*/ 650381 w 2113421"/>
                    <a:gd name="connsiteY267" fmla="*/ 806026 h 1530773"/>
                    <a:gd name="connsiteX268" fmla="*/ 641350 w 2113421"/>
                    <a:gd name="connsiteY268" fmla="*/ 826346 h 1530773"/>
                    <a:gd name="connsiteX269" fmla="*/ 639092 w 2113421"/>
                    <a:gd name="connsiteY269" fmla="*/ 833120 h 1530773"/>
                    <a:gd name="connsiteX270" fmla="*/ 630061 w 2113421"/>
                    <a:gd name="connsiteY270" fmla="*/ 848924 h 1530773"/>
                    <a:gd name="connsiteX271" fmla="*/ 625546 w 2113421"/>
                    <a:gd name="connsiteY271" fmla="*/ 862471 h 1530773"/>
                    <a:gd name="connsiteX272" fmla="*/ 623288 w 2113421"/>
                    <a:gd name="connsiteY272" fmla="*/ 869244 h 1530773"/>
                    <a:gd name="connsiteX273" fmla="*/ 625546 w 2113421"/>
                    <a:gd name="connsiteY273" fmla="*/ 891822 h 1530773"/>
                    <a:gd name="connsiteX274" fmla="*/ 643608 w 2113421"/>
                    <a:gd name="connsiteY274" fmla="*/ 885049 h 1530773"/>
                    <a:gd name="connsiteX275" fmla="*/ 654897 w 2113421"/>
                    <a:gd name="connsiteY275" fmla="*/ 866986 h 1530773"/>
                    <a:gd name="connsiteX276" fmla="*/ 661670 w 2113421"/>
                    <a:gd name="connsiteY276" fmla="*/ 860213 h 1530773"/>
                    <a:gd name="connsiteX277" fmla="*/ 663928 w 2113421"/>
                    <a:gd name="connsiteY277" fmla="*/ 853440 h 1530773"/>
                    <a:gd name="connsiteX278" fmla="*/ 668443 w 2113421"/>
                    <a:gd name="connsiteY278" fmla="*/ 846666 h 1530773"/>
                    <a:gd name="connsiteX279" fmla="*/ 675217 w 2113421"/>
                    <a:gd name="connsiteY279" fmla="*/ 830862 h 1530773"/>
                    <a:gd name="connsiteX280" fmla="*/ 688763 w 2113421"/>
                    <a:gd name="connsiteY280" fmla="*/ 819573 h 1530773"/>
                    <a:gd name="connsiteX281" fmla="*/ 695537 w 2113421"/>
                    <a:gd name="connsiteY281" fmla="*/ 817315 h 1530773"/>
                    <a:gd name="connsiteX282" fmla="*/ 695537 w 2113421"/>
                    <a:gd name="connsiteY282" fmla="*/ 810542 h 1530773"/>
                    <a:gd name="connsiteX283" fmla="*/ 731661 w 2113421"/>
                    <a:gd name="connsiteY283" fmla="*/ 742809 h 1530773"/>
                    <a:gd name="connsiteX284" fmla="*/ 740692 w 2113421"/>
                    <a:gd name="connsiteY284" fmla="*/ 715715 h 1530773"/>
                    <a:gd name="connsiteX285" fmla="*/ 745208 w 2113421"/>
                    <a:gd name="connsiteY285" fmla="*/ 693138 h 1530773"/>
                    <a:gd name="connsiteX286" fmla="*/ 751981 w 2113421"/>
                    <a:gd name="connsiteY286" fmla="*/ 668302 h 1530773"/>
                    <a:gd name="connsiteX287" fmla="*/ 749723 w 2113421"/>
                    <a:gd name="connsiteY287" fmla="*/ 591538 h 1530773"/>
                    <a:gd name="connsiteX288" fmla="*/ 747466 w 2113421"/>
                    <a:gd name="connsiteY288" fmla="*/ 584764 h 1530773"/>
                    <a:gd name="connsiteX289" fmla="*/ 742950 w 2113421"/>
                    <a:gd name="connsiteY289" fmla="*/ 559929 h 1530773"/>
                    <a:gd name="connsiteX290" fmla="*/ 740692 w 2113421"/>
                    <a:gd name="connsiteY290" fmla="*/ 514773 h 1530773"/>
                    <a:gd name="connsiteX291" fmla="*/ 738434 w 2113421"/>
                    <a:gd name="connsiteY291" fmla="*/ 508000 h 1530773"/>
                    <a:gd name="connsiteX292" fmla="*/ 736177 w 2113421"/>
                    <a:gd name="connsiteY292" fmla="*/ 483164 h 1530773"/>
                    <a:gd name="connsiteX293" fmla="*/ 736177 w 2113421"/>
                    <a:gd name="connsiteY293" fmla="*/ 444782 h 1530773"/>
                    <a:gd name="connsiteX294" fmla="*/ 801652 w 2113421"/>
                    <a:gd name="connsiteY294" fmla="*/ 406400 h 1530773"/>
                    <a:gd name="connsiteX295" fmla="*/ 817457 w 2113421"/>
                    <a:gd name="connsiteY295" fmla="*/ 390595 h 1530773"/>
                    <a:gd name="connsiteX296" fmla="*/ 828746 w 2113421"/>
                    <a:gd name="connsiteY296" fmla="*/ 377049 h 1530773"/>
                    <a:gd name="connsiteX297" fmla="*/ 842292 w 2113421"/>
                    <a:gd name="connsiteY297" fmla="*/ 368018 h 1530773"/>
                    <a:gd name="connsiteX298" fmla="*/ 869386 w 2113421"/>
                    <a:gd name="connsiteY298" fmla="*/ 363502 h 1530773"/>
                    <a:gd name="connsiteX299" fmla="*/ 878417 w 2113421"/>
                    <a:gd name="connsiteY299" fmla="*/ 358986 h 1530773"/>
                    <a:gd name="connsiteX300" fmla="*/ 885190 w 2113421"/>
                    <a:gd name="connsiteY300" fmla="*/ 356729 h 1530773"/>
                    <a:gd name="connsiteX301" fmla="*/ 1009368 w 2113421"/>
                    <a:gd name="connsiteY301" fmla="*/ 349955 h 1530773"/>
                    <a:gd name="connsiteX302" fmla="*/ 1016141 w 2113421"/>
                    <a:gd name="connsiteY302" fmla="*/ 347698 h 1530773"/>
                    <a:gd name="connsiteX303" fmla="*/ 1029688 w 2113421"/>
                    <a:gd name="connsiteY303" fmla="*/ 338666 h 1530773"/>
                    <a:gd name="connsiteX304" fmla="*/ 1036461 w 2113421"/>
                    <a:gd name="connsiteY304" fmla="*/ 336409 h 1530773"/>
                    <a:gd name="connsiteX305" fmla="*/ 1043234 w 2113421"/>
                    <a:gd name="connsiteY305" fmla="*/ 322862 h 1530773"/>
                    <a:gd name="connsiteX306" fmla="*/ 1040977 w 2113421"/>
                    <a:gd name="connsiteY306" fmla="*/ 311573 h 1530773"/>
                    <a:gd name="connsiteX307" fmla="*/ 1016141 w 2113421"/>
                    <a:gd name="connsiteY307" fmla="*/ 300284 h 1530773"/>
                    <a:gd name="connsiteX308" fmla="*/ 995821 w 2113421"/>
                    <a:gd name="connsiteY308" fmla="*/ 295769 h 1530773"/>
                    <a:gd name="connsiteX309" fmla="*/ 989048 w 2113421"/>
                    <a:gd name="connsiteY309" fmla="*/ 291253 h 1530773"/>
                    <a:gd name="connsiteX310" fmla="*/ 984532 w 2113421"/>
                    <a:gd name="connsiteY310" fmla="*/ 284480 h 1530773"/>
                    <a:gd name="connsiteX311" fmla="*/ 977759 w 2113421"/>
                    <a:gd name="connsiteY311" fmla="*/ 282222 h 1530773"/>
                    <a:gd name="connsiteX312" fmla="*/ 961954 w 2113421"/>
                    <a:gd name="connsiteY312" fmla="*/ 270933 h 1530773"/>
                    <a:gd name="connsiteX313" fmla="*/ 948408 w 2113421"/>
                    <a:gd name="connsiteY313" fmla="*/ 264160 h 1530773"/>
                    <a:gd name="connsiteX314" fmla="*/ 937119 w 2113421"/>
                    <a:gd name="connsiteY314" fmla="*/ 250613 h 1530773"/>
                    <a:gd name="connsiteX315" fmla="*/ 934861 w 2113421"/>
                    <a:gd name="connsiteY315" fmla="*/ 243840 h 1530773"/>
                    <a:gd name="connsiteX316" fmla="*/ 930346 w 2113421"/>
                    <a:gd name="connsiteY316" fmla="*/ 234809 h 1530773"/>
                    <a:gd name="connsiteX317" fmla="*/ 925830 w 2113421"/>
                    <a:gd name="connsiteY317" fmla="*/ 214489 h 1530773"/>
                    <a:gd name="connsiteX318" fmla="*/ 923572 w 2113421"/>
                    <a:gd name="connsiteY318" fmla="*/ 207715 h 1530773"/>
                    <a:gd name="connsiteX319" fmla="*/ 921314 w 2113421"/>
                    <a:gd name="connsiteY319" fmla="*/ 194169 h 1530773"/>
                    <a:gd name="connsiteX320" fmla="*/ 916799 w 2113421"/>
                    <a:gd name="connsiteY320" fmla="*/ 182880 h 1530773"/>
                    <a:gd name="connsiteX321" fmla="*/ 916799 w 2113421"/>
                    <a:gd name="connsiteY321" fmla="*/ 168175 h 1530773"/>
                    <a:gd name="connsiteX322" fmla="*/ 914191 w 2113421"/>
                    <a:gd name="connsiteY322" fmla="*/ 164230 h 1530773"/>
                    <a:gd name="connsiteX323" fmla="*/ 912283 w 2113421"/>
                    <a:gd name="connsiteY323" fmla="*/ 155786 h 1530773"/>
                    <a:gd name="connsiteX324" fmla="*/ 921314 w 2113421"/>
                    <a:gd name="connsiteY324" fmla="*/ 149013 h 1530773"/>
                    <a:gd name="connsiteX325" fmla="*/ 934861 w 2113421"/>
                    <a:gd name="connsiteY325" fmla="*/ 139982 h 1530773"/>
                    <a:gd name="connsiteX326" fmla="*/ 939377 w 2113421"/>
                    <a:gd name="connsiteY326" fmla="*/ 133209 h 1530773"/>
                    <a:gd name="connsiteX327" fmla="*/ 948408 w 2113421"/>
                    <a:gd name="connsiteY327" fmla="*/ 130951 h 1530773"/>
                    <a:gd name="connsiteX328" fmla="*/ 955181 w 2113421"/>
                    <a:gd name="connsiteY328" fmla="*/ 126435 h 1530773"/>
                    <a:gd name="connsiteX329" fmla="*/ 961954 w 2113421"/>
                    <a:gd name="connsiteY329" fmla="*/ 124178 h 1530773"/>
                    <a:gd name="connsiteX330" fmla="*/ 968728 w 2113421"/>
                    <a:gd name="connsiteY330" fmla="*/ 117404 h 1530773"/>
                    <a:gd name="connsiteX331" fmla="*/ 975501 w 2113421"/>
                    <a:gd name="connsiteY331" fmla="*/ 112889 h 1530773"/>
                    <a:gd name="connsiteX332" fmla="*/ 982274 w 2113421"/>
                    <a:gd name="connsiteY332" fmla="*/ 106115 h 1530773"/>
                    <a:gd name="connsiteX333" fmla="*/ 989048 w 2113421"/>
                    <a:gd name="connsiteY333" fmla="*/ 101600 h 1530773"/>
                    <a:gd name="connsiteX334" fmla="*/ 1002594 w 2113421"/>
                    <a:gd name="connsiteY334" fmla="*/ 85795 h 1530773"/>
                    <a:gd name="connsiteX335" fmla="*/ 1004852 w 2113421"/>
                    <a:gd name="connsiteY335" fmla="*/ 79022 h 1530773"/>
                    <a:gd name="connsiteX336" fmla="*/ 1007110 w 2113421"/>
                    <a:gd name="connsiteY336" fmla="*/ 69991 h 1530773"/>
                    <a:gd name="connsiteX337" fmla="*/ 1004852 w 2113421"/>
                    <a:gd name="connsiteY337" fmla="*/ 63218 h 1530773"/>
                    <a:gd name="connsiteX338" fmla="*/ 1002594 w 2113421"/>
                    <a:gd name="connsiteY338" fmla="*/ 49671 h 1530773"/>
                    <a:gd name="connsiteX339" fmla="*/ 1007110 w 2113421"/>
                    <a:gd name="connsiteY339" fmla="*/ 42898 h 1530773"/>
                    <a:gd name="connsiteX340" fmla="*/ 1013883 w 2113421"/>
                    <a:gd name="connsiteY340" fmla="*/ 40640 h 1530773"/>
                    <a:gd name="connsiteX341" fmla="*/ 1020657 w 2113421"/>
                    <a:gd name="connsiteY341" fmla="*/ 36124 h 1530773"/>
                    <a:gd name="connsiteX342" fmla="*/ 1099679 w 2113421"/>
                    <a:gd name="connsiteY342" fmla="*/ 33866 h 1530773"/>
                    <a:gd name="connsiteX343" fmla="*/ 1113226 w 2113421"/>
                    <a:gd name="connsiteY343" fmla="*/ 29351 h 1530773"/>
                    <a:gd name="connsiteX344" fmla="*/ 1122257 w 2113421"/>
                    <a:gd name="connsiteY344" fmla="*/ 15804 h 1530773"/>
                    <a:gd name="connsiteX345" fmla="*/ 1124514 w 2113421"/>
                    <a:gd name="connsiteY345" fmla="*/ 2258 h 1530773"/>
                    <a:gd name="connsiteX346" fmla="*/ 1138061 w 2113421"/>
                    <a:gd name="connsiteY346" fmla="*/ 0 h 153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</a:cxnLst>
                  <a:rect l="l" t="t" r="r" b="b"/>
                  <a:pathLst>
                    <a:path w="2113421" h="1530773">
                      <a:moveTo>
                        <a:pt x="1138061" y="0"/>
                      </a:moveTo>
                      <a:cubicBezTo>
                        <a:pt x="1143676" y="3743"/>
                        <a:pt x="1147318" y="6576"/>
                        <a:pt x="1153866" y="9031"/>
                      </a:cubicBezTo>
                      <a:cubicBezTo>
                        <a:pt x="1156771" y="10121"/>
                        <a:pt x="1160045" y="10067"/>
                        <a:pt x="1162897" y="11289"/>
                      </a:cubicBezTo>
                      <a:cubicBezTo>
                        <a:pt x="1165391" y="12358"/>
                        <a:pt x="1167243" y="14591"/>
                        <a:pt x="1169670" y="15804"/>
                      </a:cubicBezTo>
                      <a:cubicBezTo>
                        <a:pt x="1188362" y="25150"/>
                        <a:pt x="1163807" y="9638"/>
                        <a:pt x="1183217" y="22578"/>
                      </a:cubicBezTo>
                      <a:lnTo>
                        <a:pt x="1189990" y="24835"/>
                      </a:lnTo>
                      <a:cubicBezTo>
                        <a:pt x="1192564" y="25693"/>
                        <a:pt x="1194505" y="27846"/>
                        <a:pt x="1196763" y="29351"/>
                      </a:cubicBezTo>
                      <a:lnTo>
                        <a:pt x="1203537" y="33866"/>
                      </a:lnTo>
                      <a:cubicBezTo>
                        <a:pt x="1219339" y="44401"/>
                        <a:pt x="1214073" y="38384"/>
                        <a:pt x="1221599" y="49671"/>
                      </a:cubicBezTo>
                      <a:lnTo>
                        <a:pt x="1228372" y="51929"/>
                      </a:lnTo>
                      <a:cubicBezTo>
                        <a:pt x="1236475" y="54630"/>
                        <a:pt x="1242847" y="61888"/>
                        <a:pt x="1248692" y="67733"/>
                      </a:cubicBezTo>
                      <a:cubicBezTo>
                        <a:pt x="1252530" y="71571"/>
                        <a:pt x="1257955" y="73432"/>
                        <a:pt x="1262239" y="76764"/>
                      </a:cubicBezTo>
                      <a:cubicBezTo>
                        <a:pt x="1278880" y="89707"/>
                        <a:pt x="1260485" y="77269"/>
                        <a:pt x="1273528" y="90311"/>
                      </a:cubicBezTo>
                      <a:cubicBezTo>
                        <a:pt x="1276326" y="93108"/>
                        <a:pt x="1285489" y="99037"/>
                        <a:pt x="1289332" y="101600"/>
                      </a:cubicBezTo>
                      <a:cubicBezTo>
                        <a:pt x="1291590" y="102353"/>
                        <a:pt x="1293918" y="102920"/>
                        <a:pt x="1296106" y="103858"/>
                      </a:cubicBezTo>
                      <a:cubicBezTo>
                        <a:pt x="1299199" y="105184"/>
                        <a:pt x="1301823" y="107788"/>
                        <a:pt x="1305137" y="108373"/>
                      </a:cubicBezTo>
                      <a:cubicBezTo>
                        <a:pt x="1314800" y="110078"/>
                        <a:pt x="1324704" y="109878"/>
                        <a:pt x="1334488" y="110631"/>
                      </a:cubicBezTo>
                      <a:cubicBezTo>
                        <a:pt x="1340509" y="109878"/>
                        <a:pt x="1346580" y="109459"/>
                        <a:pt x="1352550" y="108373"/>
                      </a:cubicBezTo>
                      <a:cubicBezTo>
                        <a:pt x="1354891" y="107947"/>
                        <a:pt x="1356956" y="106364"/>
                        <a:pt x="1359323" y="106115"/>
                      </a:cubicBezTo>
                      <a:cubicBezTo>
                        <a:pt x="1371322" y="104852"/>
                        <a:pt x="1383406" y="104610"/>
                        <a:pt x="1395448" y="103858"/>
                      </a:cubicBezTo>
                      <a:cubicBezTo>
                        <a:pt x="1416019" y="107971"/>
                        <a:pt x="1397372" y="103757"/>
                        <a:pt x="1420283" y="110631"/>
                      </a:cubicBezTo>
                      <a:cubicBezTo>
                        <a:pt x="1428711" y="113160"/>
                        <a:pt x="1436131" y="114200"/>
                        <a:pt x="1445119" y="115146"/>
                      </a:cubicBezTo>
                      <a:cubicBezTo>
                        <a:pt x="1454132" y="116095"/>
                        <a:pt x="1463250" y="116060"/>
                        <a:pt x="1472212" y="117404"/>
                      </a:cubicBezTo>
                      <a:cubicBezTo>
                        <a:pt x="1483213" y="119054"/>
                        <a:pt x="1489349" y="120019"/>
                        <a:pt x="1497048" y="126435"/>
                      </a:cubicBezTo>
                      <a:cubicBezTo>
                        <a:pt x="1512355" y="139191"/>
                        <a:pt x="1496199" y="126150"/>
                        <a:pt x="1506079" y="144498"/>
                      </a:cubicBezTo>
                      <a:cubicBezTo>
                        <a:pt x="1509647" y="151124"/>
                        <a:pt x="1515110" y="156539"/>
                        <a:pt x="1519626" y="162560"/>
                      </a:cubicBezTo>
                      <a:lnTo>
                        <a:pt x="1569297" y="219004"/>
                      </a:lnTo>
                      <a:cubicBezTo>
                        <a:pt x="1570802" y="225777"/>
                        <a:pt x="1570490" y="233233"/>
                        <a:pt x="1573812" y="239324"/>
                      </a:cubicBezTo>
                      <a:cubicBezTo>
                        <a:pt x="1575424" y="242279"/>
                        <a:pt x="1579749" y="242514"/>
                        <a:pt x="1582843" y="243840"/>
                      </a:cubicBezTo>
                      <a:cubicBezTo>
                        <a:pt x="1587380" y="245784"/>
                        <a:pt x="1594062" y="247209"/>
                        <a:pt x="1598648" y="248355"/>
                      </a:cubicBezTo>
                      <a:cubicBezTo>
                        <a:pt x="1600906" y="249860"/>
                        <a:pt x="1602994" y="251657"/>
                        <a:pt x="1605421" y="252871"/>
                      </a:cubicBezTo>
                      <a:cubicBezTo>
                        <a:pt x="1607550" y="253935"/>
                        <a:pt x="1609817" y="255004"/>
                        <a:pt x="1612194" y="255129"/>
                      </a:cubicBezTo>
                      <a:cubicBezTo>
                        <a:pt x="1638509" y="256514"/>
                        <a:pt x="1664876" y="256634"/>
                        <a:pt x="1691217" y="257386"/>
                      </a:cubicBezTo>
                      <a:cubicBezTo>
                        <a:pt x="1694227" y="258139"/>
                        <a:pt x="1697396" y="258422"/>
                        <a:pt x="1700248" y="259644"/>
                      </a:cubicBezTo>
                      <a:cubicBezTo>
                        <a:pt x="1702742" y="260713"/>
                        <a:pt x="1704594" y="262946"/>
                        <a:pt x="1707021" y="264160"/>
                      </a:cubicBezTo>
                      <a:cubicBezTo>
                        <a:pt x="1709150" y="265224"/>
                        <a:pt x="1711536" y="265665"/>
                        <a:pt x="1713794" y="266418"/>
                      </a:cubicBezTo>
                      <a:cubicBezTo>
                        <a:pt x="1716805" y="268676"/>
                        <a:pt x="1719460" y="271508"/>
                        <a:pt x="1722826" y="273191"/>
                      </a:cubicBezTo>
                      <a:cubicBezTo>
                        <a:pt x="1725601" y="274579"/>
                        <a:pt x="1729275" y="273728"/>
                        <a:pt x="1731857" y="275449"/>
                      </a:cubicBezTo>
                      <a:cubicBezTo>
                        <a:pt x="1752281" y="289065"/>
                        <a:pt x="1721001" y="277098"/>
                        <a:pt x="1743146" y="284480"/>
                      </a:cubicBezTo>
                      <a:cubicBezTo>
                        <a:pt x="1755065" y="296399"/>
                        <a:pt x="1744373" y="286803"/>
                        <a:pt x="1761208" y="298026"/>
                      </a:cubicBezTo>
                      <a:cubicBezTo>
                        <a:pt x="1764339" y="300113"/>
                        <a:pt x="1766972" y="302933"/>
                        <a:pt x="1770239" y="304800"/>
                      </a:cubicBezTo>
                      <a:cubicBezTo>
                        <a:pt x="1772761" y="306241"/>
                        <a:pt x="1784084" y="308825"/>
                        <a:pt x="1786043" y="309315"/>
                      </a:cubicBezTo>
                      <a:cubicBezTo>
                        <a:pt x="1788301" y="310820"/>
                        <a:pt x="1790390" y="312617"/>
                        <a:pt x="1792817" y="313831"/>
                      </a:cubicBezTo>
                      <a:cubicBezTo>
                        <a:pt x="1818143" y="326495"/>
                        <a:pt x="1775739" y="301814"/>
                        <a:pt x="1808621" y="320604"/>
                      </a:cubicBezTo>
                      <a:lnTo>
                        <a:pt x="1815552" y="324784"/>
                      </a:lnTo>
                      <a:lnTo>
                        <a:pt x="1814370" y="324321"/>
                      </a:lnTo>
                      <a:cubicBezTo>
                        <a:pt x="1813279" y="324156"/>
                        <a:pt x="1818319" y="326691"/>
                        <a:pt x="1816979" y="325645"/>
                      </a:cubicBezTo>
                      <a:lnTo>
                        <a:pt x="1815552" y="324784"/>
                      </a:lnTo>
                      <a:lnTo>
                        <a:pt x="1822168" y="327378"/>
                      </a:lnTo>
                      <a:cubicBezTo>
                        <a:pt x="1825261" y="328704"/>
                        <a:pt x="1827875" y="331368"/>
                        <a:pt x="1831199" y="331893"/>
                      </a:cubicBezTo>
                      <a:cubicBezTo>
                        <a:pt x="1842375" y="333657"/>
                        <a:pt x="1853777" y="333398"/>
                        <a:pt x="1865066" y="334151"/>
                      </a:cubicBezTo>
                      <a:cubicBezTo>
                        <a:pt x="1868076" y="334904"/>
                        <a:pt x="1871245" y="335187"/>
                        <a:pt x="1874097" y="336409"/>
                      </a:cubicBezTo>
                      <a:cubicBezTo>
                        <a:pt x="1876591" y="337478"/>
                        <a:pt x="1878443" y="339711"/>
                        <a:pt x="1880870" y="340924"/>
                      </a:cubicBezTo>
                      <a:cubicBezTo>
                        <a:pt x="1882999" y="341988"/>
                        <a:pt x="1885385" y="342429"/>
                        <a:pt x="1887643" y="343182"/>
                      </a:cubicBezTo>
                      <a:cubicBezTo>
                        <a:pt x="1889901" y="345440"/>
                        <a:pt x="1892646" y="347298"/>
                        <a:pt x="1894417" y="349955"/>
                      </a:cubicBezTo>
                      <a:cubicBezTo>
                        <a:pt x="1901767" y="360980"/>
                        <a:pt x="1890525" y="352837"/>
                        <a:pt x="1901190" y="363502"/>
                      </a:cubicBezTo>
                      <a:cubicBezTo>
                        <a:pt x="1906389" y="368701"/>
                        <a:pt x="1910083" y="368548"/>
                        <a:pt x="1916994" y="370275"/>
                      </a:cubicBezTo>
                      <a:cubicBezTo>
                        <a:pt x="1918499" y="372533"/>
                        <a:pt x="1919030" y="375947"/>
                        <a:pt x="1921510" y="377049"/>
                      </a:cubicBezTo>
                      <a:cubicBezTo>
                        <a:pt x="1926373" y="379210"/>
                        <a:pt x="1932065" y="378431"/>
                        <a:pt x="1937314" y="379306"/>
                      </a:cubicBezTo>
                      <a:cubicBezTo>
                        <a:pt x="1945614" y="380689"/>
                        <a:pt x="1953922" y="382059"/>
                        <a:pt x="1962150" y="383822"/>
                      </a:cubicBezTo>
                      <a:cubicBezTo>
                        <a:pt x="1964477" y="384321"/>
                        <a:pt x="1966794" y="385016"/>
                        <a:pt x="1968923" y="386080"/>
                      </a:cubicBezTo>
                      <a:cubicBezTo>
                        <a:pt x="1977680" y="390458"/>
                        <a:pt x="1983787" y="398605"/>
                        <a:pt x="1989243" y="406400"/>
                      </a:cubicBezTo>
                      <a:cubicBezTo>
                        <a:pt x="1992355" y="410846"/>
                        <a:pt x="1995264" y="415431"/>
                        <a:pt x="1998274" y="419946"/>
                      </a:cubicBezTo>
                      <a:cubicBezTo>
                        <a:pt x="1999779" y="422204"/>
                        <a:pt x="2000871" y="424801"/>
                        <a:pt x="2002790" y="426720"/>
                      </a:cubicBezTo>
                      <a:lnTo>
                        <a:pt x="2009563" y="433493"/>
                      </a:lnTo>
                      <a:cubicBezTo>
                        <a:pt x="2010316" y="435751"/>
                        <a:pt x="2010501" y="438286"/>
                        <a:pt x="2011821" y="440266"/>
                      </a:cubicBezTo>
                      <a:cubicBezTo>
                        <a:pt x="2015559" y="445873"/>
                        <a:pt x="2022752" y="449636"/>
                        <a:pt x="2027626" y="453813"/>
                      </a:cubicBezTo>
                      <a:cubicBezTo>
                        <a:pt x="2030050" y="455891"/>
                        <a:pt x="2032141" y="458328"/>
                        <a:pt x="2034399" y="460586"/>
                      </a:cubicBezTo>
                      <a:cubicBezTo>
                        <a:pt x="2035152" y="464349"/>
                        <a:pt x="2035310" y="468282"/>
                        <a:pt x="2036657" y="471875"/>
                      </a:cubicBezTo>
                      <a:cubicBezTo>
                        <a:pt x="2037610" y="474416"/>
                        <a:pt x="2040458" y="476031"/>
                        <a:pt x="2041172" y="478649"/>
                      </a:cubicBezTo>
                      <a:cubicBezTo>
                        <a:pt x="2042768" y="484503"/>
                        <a:pt x="2041958" y="490825"/>
                        <a:pt x="2043430" y="496711"/>
                      </a:cubicBezTo>
                      <a:cubicBezTo>
                        <a:pt x="2044246" y="499976"/>
                        <a:pt x="2046696" y="502617"/>
                        <a:pt x="2047946" y="505742"/>
                      </a:cubicBezTo>
                      <a:cubicBezTo>
                        <a:pt x="2049714" y="510161"/>
                        <a:pt x="2050956" y="514773"/>
                        <a:pt x="2052461" y="519289"/>
                      </a:cubicBezTo>
                      <a:cubicBezTo>
                        <a:pt x="2053214" y="521547"/>
                        <a:pt x="2054142" y="523753"/>
                        <a:pt x="2054719" y="526062"/>
                      </a:cubicBezTo>
                      <a:cubicBezTo>
                        <a:pt x="2055472" y="529072"/>
                        <a:pt x="2055755" y="532241"/>
                        <a:pt x="2056977" y="535093"/>
                      </a:cubicBezTo>
                      <a:cubicBezTo>
                        <a:pt x="2058046" y="537587"/>
                        <a:pt x="2060054" y="539565"/>
                        <a:pt x="2061492" y="541866"/>
                      </a:cubicBezTo>
                      <a:cubicBezTo>
                        <a:pt x="2063818" y="545587"/>
                        <a:pt x="2066304" y="549230"/>
                        <a:pt x="2068266" y="553155"/>
                      </a:cubicBezTo>
                      <a:cubicBezTo>
                        <a:pt x="2069330" y="555284"/>
                        <a:pt x="2069459" y="557800"/>
                        <a:pt x="2070523" y="559929"/>
                      </a:cubicBezTo>
                      <a:cubicBezTo>
                        <a:pt x="2072171" y="563225"/>
                        <a:pt x="2080283" y="573694"/>
                        <a:pt x="2081812" y="575733"/>
                      </a:cubicBezTo>
                      <a:cubicBezTo>
                        <a:pt x="2088292" y="595171"/>
                        <a:pt x="2085172" y="584657"/>
                        <a:pt x="2090843" y="607342"/>
                      </a:cubicBezTo>
                      <a:cubicBezTo>
                        <a:pt x="2091596" y="610352"/>
                        <a:pt x="2091239" y="613891"/>
                        <a:pt x="2093101" y="616373"/>
                      </a:cubicBezTo>
                      <a:lnTo>
                        <a:pt x="2099874" y="625404"/>
                      </a:lnTo>
                      <a:cubicBezTo>
                        <a:pt x="2100627" y="627662"/>
                        <a:pt x="2101068" y="630049"/>
                        <a:pt x="2102132" y="632178"/>
                      </a:cubicBezTo>
                      <a:cubicBezTo>
                        <a:pt x="2105275" y="638463"/>
                        <a:pt x="2108429" y="640732"/>
                        <a:pt x="2113421" y="645724"/>
                      </a:cubicBezTo>
                      <a:cubicBezTo>
                        <a:pt x="2112668" y="649487"/>
                        <a:pt x="2113292" y="653820"/>
                        <a:pt x="2111163" y="657013"/>
                      </a:cubicBezTo>
                      <a:cubicBezTo>
                        <a:pt x="2109843" y="658993"/>
                        <a:pt x="2106770" y="659271"/>
                        <a:pt x="2104390" y="659271"/>
                      </a:cubicBezTo>
                      <a:cubicBezTo>
                        <a:pt x="2099069" y="659271"/>
                        <a:pt x="2093854" y="657766"/>
                        <a:pt x="2088586" y="657013"/>
                      </a:cubicBezTo>
                      <a:cubicBezTo>
                        <a:pt x="2080242" y="644499"/>
                        <a:pt x="2088844" y="654397"/>
                        <a:pt x="2077297" y="647982"/>
                      </a:cubicBezTo>
                      <a:cubicBezTo>
                        <a:pt x="2072553" y="645346"/>
                        <a:pt x="2063750" y="638951"/>
                        <a:pt x="2063750" y="638951"/>
                      </a:cubicBezTo>
                      <a:cubicBezTo>
                        <a:pt x="2058625" y="613330"/>
                        <a:pt x="2066680" y="618235"/>
                        <a:pt x="2050203" y="614115"/>
                      </a:cubicBezTo>
                      <a:cubicBezTo>
                        <a:pt x="2046440" y="614868"/>
                        <a:pt x="2042637" y="615442"/>
                        <a:pt x="2038914" y="616373"/>
                      </a:cubicBezTo>
                      <a:cubicBezTo>
                        <a:pt x="2036605" y="616950"/>
                        <a:pt x="2033824" y="616948"/>
                        <a:pt x="2032141" y="618631"/>
                      </a:cubicBezTo>
                      <a:cubicBezTo>
                        <a:pt x="2025674" y="625099"/>
                        <a:pt x="2023123" y="631002"/>
                        <a:pt x="2020852" y="638951"/>
                      </a:cubicBezTo>
                      <a:cubicBezTo>
                        <a:pt x="2019999" y="641935"/>
                        <a:pt x="2019816" y="645130"/>
                        <a:pt x="2018594" y="647982"/>
                      </a:cubicBezTo>
                      <a:cubicBezTo>
                        <a:pt x="2017525" y="650476"/>
                        <a:pt x="2015292" y="652328"/>
                        <a:pt x="2014079" y="654755"/>
                      </a:cubicBezTo>
                      <a:cubicBezTo>
                        <a:pt x="2011300" y="660314"/>
                        <a:pt x="2010430" y="669871"/>
                        <a:pt x="2009563" y="675075"/>
                      </a:cubicBezTo>
                      <a:cubicBezTo>
                        <a:pt x="2017195" y="697969"/>
                        <a:pt x="2010397" y="691434"/>
                        <a:pt x="2023110" y="699911"/>
                      </a:cubicBezTo>
                      <a:cubicBezTo>
                        <a:pt x="2031028" y="731581"/>
                        <a:pt x="2017749" y="683433"/>
                        <a:pt x="2032141" y="717973"/>
                      </a:cubicBezTo>
                      <a:cubicBezTo>
                        <a:pt x="2045424" y="749853"/>
                        <a:pt x="2029570" y="724761"/>
                        <a:pt x="2041172" y="745066"/>
                      </a:cubicBezTo>
                      <a:cubicBezTo>
                        <a:pt x="2042518" y="747422"/>
                        <a:pt x="2043769" y="749921"/>
                        <a:pt x="2045688" y="751840"/>
                      </a:cubicBezTo>
                      <a:cubicBezTo>
                        <a:pt x="2053810" y="759962"/>
                        <a:pt x="2053809" y="756727"/>
                        <a:pt x="2061492" y="763129"/>
                      </a:cubicBezTo>
                      <a:cubicBezTo>
                        <a:pt x="2065774" y="766697"/>
                        <a:pt x="2070243" y="771599"/>
                        <a:pt x="2072781" y="776675"/>
                      </a:cubicBezTo>
                      <a:cubicBezTo>
                        <a:pt x="2073845" y="778804"/>
                        <a:pt x="2074054" y="781282"/>
                        <a:pt x="2075039" y="783449"/>
                      </a:cubicBezTo>
                      <a:cubicBezTo>
                        <a:pt x="2077824" y="789577"/>
                        <a:pt x="2081941" y="795125"/>
                        <a:pt x="2084070" y="801511"/>
                      </a:cubicBezTo>
                      <a:cubicBezTo>
                        <a:pt x="2084823" y="803769"/>
                        <a:pt x="2085264" y="806155"/>
                        <a:pt x="2086328" y="808284"/>
                      </a:cubicBezTo>
                      <a:cubicBezTo>
                        <a:pt x="2087541" y="810711"/>
                        <a:pt x="2089741" y="812578"/>
                        <a:pt x="2090843" y="815058"/>
                      </a:cubicBezTo>
                      <a:cubicBezTo>
                        <a:pt x="2092776" y="819407"/>
                        <a:pt x="2093854" y="824089"/>
                        <a:pt x="2095359" y="828604"/>
                      </a:cubicBezTo>
                      <a:lnTo>
                        <a:pt x="2097617" y="835378"/>
                      </a:lnTo>
                      <a:cubicBezTo>
                        <a:pt x="2099122" y="845914"/>
                        <a:pt x="2101272" y="856378"/>
                        <a:pt x="2102132" y="866986"/>
                      </a:cubicBezTo>
                      <a:cubicBezTo>
                        <a:pt x="2106784" y="924360"/>
                        <a:pt x="2091724" y="906247"/>
                        <a:pt x="2111163" y="925689"/>
                      </a:cubicBezTo>
                      <a:cubicBezTo>
                        <a:pt x="2110411" y="940741"/>
                        <a:pt x="2110157" y="955826"/>
                        <a:pt x="2108906" y="970844"/>
                      </a:cubicBezTo>
                      <a:cubicBezTo>
                        <a:pt x="2108648" y="973936"/>
                        <a:pt x="2107321" y="976846"/>
                        <a:pt x="2106648" y="979875"/>
                      </a:cubicBezTo>
                      <a:cubicBezTo>
                        <a:pt x="2105815" y="983621"/>
                        <a:pt x="2105400" y="987462"/>
                        <a:pt x="2104390" y="991164"/>
                      </a:cubicBezTo>
                      <a:cubicBezTo>
                        <a:pt x="2103137" y="995756"/>
                        <a:pt x="2100807" y="1000043"/>
                        <a:pt x="2099874" y="1004711"/>
                      </a:cubicBezTo>
                      <a:cubicBezTo>
                        <a:pt x="2099122" y="1008474"/>
                        <a:pt x="2098248" y="1012215"/>
                        <a:pt x="2097617" y="1016000"/>
                      </a:cubicBezTo>
                      <a:cubicBezTo>
                        <a:pt x="2096742" y="1021249"/>
                        <a:pt x="2096403" y="1026586"/>
                        <a:pt x="2095359" y="1031804"/>
                      </a:cubicBezTo>
                      <a:cubicBezTo>
                        <a:pt x="2094892" y="1034138"/>
                        <a:pt x="2093854" y="1036320"/>
                        <a:pt x="2093101" y="1038578"/>
                      </a:cubicBezTo>
                      <a:cubicBezTo>
                        <a:pt x="2092753" y="1041360"/>
                        <a:pt x="2090523" y="1062763"/>
                        <a:pt x="2088586" y="1067929"/>
                      </a:cubicBezTo>
                      <a:cubicBezTo>
                        <a:pt x="2087633" y="1070470"/>
                        <a:pt x="2085575" y="1072444"/>
                        <a:pt x="2084070" y="1074702"/>
                      </a:cubicBezTo>
                      <a:cubicBezTo>
                        <a:pt x="2080035" y="1090839"/>
                        <a:pt x="2082498" y="1089593"/>
                        <a:pt x="2075039" y="1099538"/>
                      </a:cubicBezTo>
                      <a:cubicBezTo>
                        <a:pt x="2074400" y="1100389"/>
                        <a:pt x="2073534" y="1101043"/>
                        <a:pt x="2072781" y="1101795"/>
                      </a:cubicBezTo>
                      <a:lnTo>
                        <a:pt x="458470" y="1101795"/>
                      </a:lnTo>
                      <a:lnTo>
                        <a:pt x="458470" y="1390791"/>
                      </a:lnTo>
                      <a:lnTo>
                        <a:pt x="327519" y="1390791"/>
                      </a:lnTo>
                      <a:lnTo>
                        <a:pt x="327519" y="1530773"/>
                      </a:lnTo>
                      <a:lnTo>
                        <a:pt x="31750" y="1524000"/>
                      </a:lnTo>
                      <a:cubicBezTo>
                        <a:pt x="25729" y="1520990"/>
                        <a:pt x="19202" y="1518829"/>
                        <a:pt x="13688" y="1514969"/>
                      </a:cubicBezTo>
                      <a:cubicBezTo>
                        <a:pt x="6930" y="1510239"/>
                        <a:pt x="5652" y="1490859"/>
                        <a:pt x="4657" y="1487875"/>
                      </a:cubicBezTo>
                      <a:cubicBezTo>
                        <a:pt x="3799" y="1485301"/>
                        <a:pt x="1646" y="1483360"/>
                        <a:pt x="141" y="1481102"/>
                      </a:cubicBezTo>
                      <a:cubicBezTo>
                        <a:pt x="1931" y="1459623"/>
                        <a:pt x="-4933" y="1456546"/>
                        <a:pt x="9172" y="1449493"/>
                      </a:cubicBezTo>
                      <a:cubicBezTo>
                        <a:pt x="12797" y="1447681"/>
                        <a:pt x="16698" y="1446483"/>
                        <a:pt x="20461" y="1444978"/>
                      </a:cubicBezTo>
                      <a:cubicBezTo>
                        <a:pt x="21966" y="1442720"/>
                        <a:pt x="23058" y="1440123"/>
                        <a:pt x="24977" y="1438204"/>
                      </a:cubicBezTo>
                      <a:cubicBezTo>
                        <a:pt x="31811" y="1431370"/>
                        <a:pt x="33032" y="1431756"/>
                        <a:pt x="40781" y="1429173"/>
                      </a:cubicBezTo>
                      <a:cubicBezTo>
                        <a:pt x="43039" y="1426915"/>
                        <a:pt x="44956" y="1424256"/>
                        <a:pt x="47554" y="1422400"/>
                      </a:cubicBezTo>
                      <a:cubicBezTo>
                        <a:pt x="70680" y="1405882"/>
                        <a:pt x="41900" y="1431440"/>
                        <a:pt x="65617" y="1411111"/>
                      </a:cubicBezTo>
                      <a:cubicBezTo>
                        <a:pt x="73060" y="1404731"/>
                        <a:pt x="78299" y="1396601"/>
                        <a:pt x="83679" y="1388533"/>
                      </a:cubicBezTo>
                      <a:cubicBezTo>
                        <a:pt x="84432" y="1384770"/>
                        <a:pt x="85430" y="1381048"/>
                        <a:pt x="85937" y="1377244"/>
                      </a:cubicBezTo>
                      <a:cubicBezTo>
                        <a:pt x="86936" y="1369747"/>
                        <a:pt x="86711" y="1362083"/>
                        <a:pt x="88194" y="1354666"/>
                      </a:cubicBezTo>
                      <a:cubicBezTo>
                        <a:pt x="88989" y="1350692"/>
                        <a:pt x="91287" y="1347173"/>
                        <a:pt x="92710" y="1343378"/>
                      </a:cubicBezTo>
                      <a:cubicBezTo>
                        <a:pt x="93546" y="1341149"/>
                        <a:pt x="93648" y="1338584"/>
                        <a:pt x="94968" y="1336604"/>
                      </a:cubicBezTo>
                      <a:cubicBezTo>
                        <a:pt x="96739" y="1333947"/>
                        <a:pt x="99697" y="1332284"/>
                        <a:pt x="101741" y="1329831"/>
                      </a:cubicBezTo>
                      <a:cubicBezTo>
                        <a:pt x="103478" y="1327746"/>
                        <a:pt x="104215" y="1324845"/>
                        <a:pt x="106257" y="1323058"/>
                      </a:cubicBezTo>
                      <a:cubicBezTo>
                        <a:pt x="110341" y="1319484"/>
                        <a:pt x="119803" y="1314026"/>
                        <a:pt x="119803" y="1314026"/>
                      </a:cubicBezTo>
                      <a:cubicBezTo>
                        <a:pt x="121308" y="1311768"/>
                        <a:pt x="123105" y="1309680"/>
                        <a:pt x="124319" y="1307253"/>
                      </a:cubicBezTo>
                      <a:cubicBezTo>
                        <a:pt x="133997" y="1287897"/>
                        <a:pt x="123771" y="1303693"/>
                        <a:pt x="133350" y="1286933"/>
                      </a:cubicBezTo>
                      <a:cubicBezTo>
                        <a:pt x="139830" y="1275595"/>
                        <a:pt x="136533" y="1284776"/>
                        <a:pt x="142381" y="1271129"/>
                      </a:cubicBezTo>
                      <a:cubicBezTo>
                        <a:pt x="143319" y="1268941"/>
                        <a:pt x="143701" y="1266543"/>
                        <a:pt x="144639" y="1264355"/>
                      </a:cubicBezTo>
                      <a:cubicBezTo>
                        <a:pt x="145965" y="1261262"/>
                        <a:pt x="148004" y="1258487"/>
                        <a:pt x="149154" y="1255324"/>
                      </a:cubicBezTo>
                      <a:cubicBezTo>
                        <a:pt x="151026" y="1250175"/>
                        <a:pt x="152059" y="1244757"/>
                        <a:pt x="153670" y="1239520"/>
                      </a:cubicBezTo>
                      <a:cubicBezTo>
                        <a:pt x="155070" y="1234971"/>
                        <a:pt x="157032" y="1230591"/>
                        <a:pt x="158186" y="1225973"/>
                      </a:cubicBezTo>
                      <a:cubicBezTo>
                        <a:pt x="159691" y="1219952"/>
                        <a:pt x="160738" y="1213798"/>
                        <a:pt x="162701" y="1207911"/>
                      </a:cubicBezTo>
                      <a:cubicBezTo>
                        <a:pt x="170279" y="1185180"/>
                        <a:pt x="158724" y="1220418"/>
                        <a:pt x="167217" y="1192106"/>
                      </a:cubicBezTo>
                      <a:cubicBezTo>
                        <a:pt x="175464" y="1164615"/>
                        <a:pt x="168784" y="1190349"/>
                        <a:pt x="173990" y="1169529"/>
                      </a:cubicBezTo>
                      <a:cubicBezTo>
                        <a:pt x="174743" y="1146951"/>
                        <a:pt x="175061" y="1124354"/>
                        <a:pt x="176248" y="1101795"/>
                      </a:cubicBezTo>
                      <a:cubicBezTo>
                        <a:pt x="176567" y="1095736"/>
                        <a:pt x="176465" y="1089447"/>
                        <a:pt x="178506" y="1083733"/>
                      </a:cubicBezTo>
                      <a:cubicBezTo>
                        <a:pt x="180331" y="1078622"/>
                        <a:pt x="187537" y="1070186"/>
                        <a:pt x="187537" y="1070186"/>
                      </a:cubicBezTo>
                      <a:cubicBezTo>
                        <a:pt x="191675" y="1057770"/>
                        <a:pt x="187308" y="1068893"/>
                        <a:pt x="194310" y="1056640"/>
                      </a:cubicBezTo>
                      <a:cubicBezTo>
                        <a:pt x="198776" y="1048826"/>
                        <a:pt x="198550" y="1048436"/>
                        <a:pt x="201083" y="1040835"/>
                      </a:cubicBezTo>
                      <a:cubicBezTo>
                        <a:pt x="200331" y="1037825"/>
                        <a:pt x="199499" y="1034833"/>
                        <a:pt x="198826" y="1031804"/>
                      </a:cubicBezTo>
                      <a:cubicBezTo>
                        <a:pt x="197994" y="1028058"/>
                        <a:pt x="198156" y="1024009"/>
                        <a:pt x="196568" y="1020515"/>
                      </a:cubicBezTo>
                      <a:cubicBezTo>
                        <a:pt x="194322" y="1015575"/>
                        <a:pt x="189964" y="1011823"/>
                        <a:pt x="187537" y="1006969"/>
                      </a:cubicBezTo>
                      <a:cubicBezTo>
                        <a:pt x="186032" y="1003959"/>
                        <a:pt x="184691" y="1000860"/>
                        <a:pt x="183021" y="997938"/>
                      </a:cubicBezTo>
                      <a:cubicBezTo>
                        <a:pt x="181675" y="995582"/>
                        <a:pt x="179719" y="993591"/>
                        <a:pt x="178506" y="991164"/>
                      </a:cubicBezTo>
                      <a:cubicBezTo>
                        <a:pt x="169166" y="972482"/>
                        <a:pt x="184665" y="997015"/>
                        <a:pt x="171732" y="977618"/>
                      </a:cubicBezTo>
                      <a:cubicBezTo>
                        <a:pt x="166649" y="962369"/>
                        <a:pt x="172515" y="981140"/>
                        <a:pt x="167217" y="957298"/>
                      </a:cubicBezTo>
                      <a:cubicBezTo>
                        <a:pt x="166701" y="954975"/>
                        <a:pt x="165712" y="952782"/>
                        <a:pt x="164959" y="950524"/>
                      </a:cubicBezTo>
                      <a:cubicBezTo>
                        <a:pt x="165712" y="940740"/>
                        <a:pt x="164837" y="930693"/>
                        <a:pt x="167217" y="921173"/>
                      </a:cubicBezTo>
                      <a:cubicBezTo>
                        <a:pt x="167991" y="918076"/>
                        <a:pt x="171537" y="916444"/>
                        <a:pt x="173990" y="914400"/>
                      </a:cubicBezTo>
                      <a:cubicBezTo>
                        <a:pt x="183695" y="906312"/>
                        <a:pt x="177354" y="912717"/>
                        <a:pt x="187537" y="907626"/>
                      </a:cubicBezTo>
                      <a:cubicBezTo>
                        <a:pt x="189964" y="906413"/>
                        <a:pt x="191831" y="904213"/>
                        <a:pt x="194310" y="903111"/>
                      </a:cubicBezTo>
                      <a:cubicBezTo>
                        <a:pt x="214874" y="893972"/>
                        <a:pt x="229673" y="897556"/>
                        <a:pt x="255270" y="896338"/>
                      </a:cubicBezTo>
                      <a:cubicBezTo>
                        <a:pt x="259786" y="894833"/>
                        <a:pt x="265451" y="895188"/>
                        <a:pt x="268817" y="891822"/>
                      </a:cubicBezTo>
                      <a:cubicBezTo>
                        <a:pt x="271075" y="889564"/>
                        <a:pt x="273630" y="887569"/>
                        <a:pt x="275590" y="885049"/>
                      </a:cubicBezTo>
                      <a:cubicBezTo>
                        <a:pt x="278922" y="880765"/>
                        <a:pt x="282905" y="876651"/>
                        <a:pt x="284621" y="871502"/>
                      </a:cubicBezTo>
                      <a:cubicBezTo>
                        <a:pt x="285374" y="869244"/>
                        <a:pt x="286302" y="867038"/>
                        <a:pt x="286879" y="864729"/>
                      </a:cubicBezTo>
                      <a:cubicBezTo>
                        <a:pt x="290097" y="851858"/>
                        <a:pt x="287922" y="855982"/>
                        <a:pt x="291394" y="844409"/>
                      </a:cubicBezTo>
                      <a:cubicBezTo>
                        <a:pt x="292762" y="839850"/>
                        <a:pt x="294755" y="835480"/>
                        <a:pt x="295910" y="830862"/>
                      </a:cubicBezTo>
                      <a:cubicBezTo>
                        <a:pt x="299099" y="818108"/>
                        <a:pt x="297559" y="824874"/>
                        <a:pt x="300426" y="810542"/>
                      </a:cubicBezTo>
                      <a:cubicBezTo>
                        <a:pt x="299673" y="800758"/>
                        <a:pt x="299699" y="790883"/>
                        <a:pt x="298168" y="781191"/>
                      </a:cubicBezTo>
                      <a:cubicBezTo>
                        <a:pt x="297426" y="776489"/>
                        <a:pt x="293652" y="767644"/>
                        <a:pt x="293652" y="767644"/>
                      </a:cubicBezTo>
                      <a:cubicBezTo>
                        <a:pt x="294405" y="761623"/>
                        <a:pt x="294313" y="755436"/>
                        <a:pt x="295910" y="749582"/>
                      </a:cubicBezTo>
                      <a:cubicBezTo>
                        <a:pt x="296624" y="746964"/>
                        <a:pt x="297740" y="743193"/>
                        <a:pt x="300426" y="742809"/>
                      </a:cubicBezTo>
                      <a:cubicBezTo>
                        <a:pt x="309397" y="741527"/>
                        <a:pt x="318488" y="744314"/>
                        <a:pt x="327519" y="745066"/>
                      </a:cubicBezTo>
                      <a:cubicBezTo>
                        <a:pt x="337303" y="744314"/>
                        <a:pt x="347504" y="745736"/>
                        <a:pt x="356870" y="742809"/>
                      </a:cubicBezTo>
                      <a:cubicBezTo>
                        <a:pt x="364906" y="740298"/>
                        <a:pt x="362558" y="732019"/>
                        <a:pt x="365901" y="727004"/>
                      </a:cubicBezTo>
                      <a:cubicBezTo>
                        <a:pt x="367672" y="724347"/>
                        <a:pt x="370630" y="722684"/>
                        <a:pt x="372674" y="720231"/>
                      </a:cubicBezTo>
                      <a:cubicBezTo>
                        <a:pt x="374411" y="718146"/>
                        <a:pt x="375844" y="715814"/>
                        <a:pt x="377190" y="713458"/>
                      </a:cubicBezTo>
                      <a:cubicBezTo>
                        <a:pt x="378860" y="710536"/>
                        <a:pt x="379551" y="707012"/>
                        <a:pt x="381706" y="704426"/>
                      </a:cubicBezTo>
                      <a:cubicBezTo>
                        <a:pt x="383443" y="702342"/>
                        <a:pt x="386221" y="701416"/>
                        <a:pt x="388479" y="699911"/>
                      </a:cubicBezTo>
                      <a:cubicBezTo>
                        <a:pt x="392134" y="700433"/>
                        <a:pt x="407995" y="702147"/>
                        <a:pt x="413314" y="704426"/>
                      </a:cubicBezTo>
                      <a:cubicBezTo>
                        <a:pt x="430914" y="711968"/>
                        <a:pt x="408558" y="705546"/>
                        <a:pt x="426861" y="715715"/>
                      </a:cubicBezTo>
                      <a:cubicBezTo>
                        <a:pt x="431022" y="718027"/>
                        <a:pt x="440408" y="720231"/>
                        <a:pt x="440408" y="720231"/>
                      </a:cubicBezTo>
                      <a:cubicBezTo>
                        <a:pt x="447181" y="719478"/>
                        <a:pt x="454263" y="720128"/>
                        <a:pt x="460728" y="717973"/>
                      </a:cubicBezTo>
                      <a:cubicBezTo>
                        <a:pt x="468431" y="715405"/>
                        <a:pt x="467052" y="709839"/>
                        <a:pt x="469759" y="704426"/>
                      </a:cubicBezTo>
                      <a:cubicBezTo>
                        <a:pt x="470972" y="701999"/>
                        <a:pt x="473172" y="700132"/>
                        <a:pt x="474274" y="697653"/>
                      </a:cubicBezTo>
                      <a:cubicBezTo>
                        <a:pt x="476207" y="693303"/>
                        <a:pt x="477285" y="688622"/>
                        <a:pt x="478790" y="684106"/>
                      </a:cubicBezTo>
                      <a:cubicBezTo>
                        <a:pt x="484199" y="667881"/>
                        <a:pt x="477642" y="688127"/>
                        <a:pt x="483306" y="668302"/>
                      </a:cubicBezTo>
                      <a:cubicBezTo>
                        <a:pt x="487089" y="655060"/>
                        <a:pt x="483481" y="667950"/>
                        <a:pt x="490079" y="654755"/>
                      </a:cubicBezTo>
                      <a:cubicBezTo>
                        <a:pt x="491143" y="652626"/>
                        <a:pt x="491181" y="650062"/>
                        <a:pt x="492337" y="647982"/>
                      </a:cubicBezTo>
                      <a:cubicBezTo>
                        <a:pt x="494973" y="643238"/>
                        <a:pt x="498358" y="638951"/>
                        <a:pt x="501368" y="634435"/>
                      </a:cubicBezTo>
                      <a:cubicBezTo>
                        <a:pt x="506140" y="627277"/>
                        <a:pt x="511696" y="617981"/>
                        <a:pt x="519430" y="614115"/>
                      </a:cubicBezTo>
                      <a:lnTo>
                        <a:pt x="528461" y="609600"/>
                      </a:lnTo>
                      <a:cubicBezTo>
                        <a:pt x="530719" y="607342"/>
                        <a:pt x="533190" y="605279"/>
                        <a:pt x="535234" y="602826"/>
                      </a:cubicBezTo>
                      <a:cubicBezTo>
                        <a:pt x="541451" y="595366"/>
                        <a:pt x="538743" y="595859"/>
                        <a:pt x="544266" y="587022"/>
                      </a:cubicBezTo>
                      <a:cubicBezTo>
                        <a:pt x="546260" y="583831"/>
                        <a:pt x="548781" y="581001"/>
                        <a:pt x="551039" y="577991"/>
                      </a:cubicBezTo>
                      <a:cubicBezTo>
                        <a:pt x="552544" y="573475"/>
                        <a:pt x="552913" y="568404"/>
                        <a:pt x="555554" y="564444"/>
                      </a:cubicBezTo>
                      <a:cubicBezTo>
                        <a:pt x="557059" y="562186"/>
                        <a:pt x="558968" y="560151"/>
                        <a:pt x="560070" y="557671"/>
                      </a:cubicBezTo>
                      <a:cubicBezTo>
                        <a:pt x="562003" y="553321"/>
                        <a:pt x="561946" y="548085"/>
                        <a:pt x="564586" y="544124"/>
                      </a:cubicBezTo>
                      <a:cubicBezTo>
                        <a:pt x="566091" y="541866"/>
                        <a:pt x="567888" y="539778"/>
                        <a:pt x="569101" y="537351"/>
                      </a:cubicBezTo>
                      <a:cubicBezTo>
                        <a:pt x="574190" y="527173"/>
                        <a:pt x="567790" y="533505"/>
                        <a:pt x="575874" y="523804"/>
                      </a:cubicBezTo>
                      <a:cubicBezTo>
                        <a:pt x="577918" y="521351"/>
                        <a:pt x="579523" y="517689"/>
                        <a:pt x="582648" y="517031"/>
                      </a:cubicBezTo>
                      <a:cubicBezTo>
                        <a:pt x="594454" y="514546"/>
                        <a:pt x="606731" y="515526"/>
                        <a:pt x="618772" y="514773"/>
                      </a:cubicBezTo>
                      <a:cubicBezTo>
                        <a:pt x="624041" y="498968"/>
                        <a:pt x="618772" y="502731"/>
                        <a:pt x="630061" y="498969"/>
                      </a:cubicBezTo>
                      <a:cubicBezTo>
                        <a:pt x="637587" y="499721"/>
                        <a:pt x="646346" y="497031"/>
                        <a:pt x="652639" y="501226"/>
                      </a:cubicBezTo>
                      <a:cubicBezTo>
                        <a:pt x="655832" y="503355"/>
                        <a:pt x="651012" y="508730"/>
                        <a:pt x="650381" y="512515"/>
                      </a:cubicBezTo>
                      <a:cubicBezTo>
                        <a:pt x="649506" y="517764"/>
                        <a:pt x="650284" y="523457"/>
                        <a:pt x="648123" y="528320"/>
                      </a:cubicBezTo>
                      <a:cubicBezTo>
                        <a:pt x="647021" y="530799"/>
                        <a:pt x="643434" y="531098"/>
                        <a:pt x="641350" y="532835"/>
                      </a:cubicBezTo>
                      <a:cubicBezTo>
                        <a:pt x="638897" y="534879"/>
                        <a:pt x="637175" y="537753"/>
                        <a:pt x="634577" y="539609"/>
                      </a:cubicBezTo>
                      <a:cubicBezTo>
                        <a:pt x="631838" y="541565"/>
                        <a:pt x="628468" y="542454"/>
                        <a:pt x="625546" y="544124"/>
                      </a:cubicBezTo>
                      <a:cubicBezTo>
                        <a:pt x="623190" y="545470"/>
                        <a:pt x="621199" y="547426"/>
                        <a:pt x="618772" y="548640"/>
                      </a:cubicBezTo>
                      <a:cubicBezTo>
                        <a:pt x="616643" y="549704"/>
                        <a:pt x="614079" y="549742"/>
                        <a:pt x="611999" y="550898"/>
                      </a:cubicBezTo>
                      <a:cubicBezTo>
                        <a:pt x="607255" y="553534"/>
                        <a:pt x="598452" y="559929"/>
                        <a:pt x="598452" y="559929"/>
                      </a:cubicBezTo>
                      <a:cubicBezTo>
                        <a:pt x="596194" y="562939"/>
                        <a:pt x="592176" y="565230"/>
                        <a:pt x="591679" y="568960"/>
                      </a:cubicBezTo>
                      <a:cubicBezTo>
                        <a:pt x="589795" y="583088"/>
                        <a:pt x="592557" y="589653"/>
                        <a:pt x="596194" y="600569"/>
                      </a:cubicBezTo>
                      <a:cubicBezTo>
                        <a:pt x="595442" y="616373"/>
                        <a:pt x="595251" y="632214"/>
                        <a:pt x="593937" y="647982"/>
                      </a:cubicBezTo>
                      <a:cubicBezTo>
                        <a:pt x="593739" y="650354"/>
                        <a:pt x="593140" y="652877"/>
                        <a:pt x="591679" y="654755"/>
                      </a:cubicBezTo>
                      <a:cubicBezTo>
                        <a:pt x="587758" y="659796"/>
                        <a:pt x="581674" y="662988"/>
                        <a:pt x="578132" y="668302"/>
                      </a:cubicBezTo>
                      <a:lnTo>
                        <a:pt x="569101" y="681849"/>
                      </a:lnTo>
                      <a:lnTo>
                        <a:pt x="564586" y="688622"/>
                      </a:lnTo>
                      <a:cubicBezTo>
                        <a:pt x="565338" y="690880"/>
                        <a:pt x="564607" y="694582"/>
                        <a:pt x="566843" y="695395"/>
                      </a:cubicBezTo>
                      <a:cubicBezTo>
                        <a:pt x="573951" y="697980"/>
                        <a:pt x="584361" y="692031"/>
                        <a:pt x="589421" y="697653"/>
                      </a:cubicBezTo>
                      <a:cubicBezTo>
                        <a:pt x="593980" y="702719"/>
                        <a:pt x="588283" y="711251"/>
                        <a:pt x="587163" y="717973"/>
                      </a:cubicBezTo>
                      <a:cubicBezTo>
                        <a:pt x="585107" y="730312"/>
                        <a:pt x="580632" y="724385"/>
                        <a:pt x="571359" y="738293"/>
                      </a:cubicBezTo>
                      <a:cubicBezTo>
                        <a:pt x="565338" y="747324"/>
                        <a:pt x="569101" y="743561"/>
                        <a:pt x="560070" y="749582"/>
                      </a:cubicBezTo>
                      <a:cubicBezTo>
                        <a:pt x="559317" y="751840"/>
                        <a:pt x="558876" y="754226"/>
                        <a:pt x="557812" y="756355"/>
                      </a:cubicBezTo>
                      <a:cubicBezTo>
                        <a:pt x="556599" y="758782"/>
                        <a:pt x="554224" y="760579"/>
                        <a:pt x="553297" y="763129"/>
                      </a:cubicBezTo>
                      <a:cubicBezTo>
                        <a:pt x="551176" y="768961"/>
                        <a:pt x="550286" y="775170"/>
                        <a:pt x="548781" y="781191"/>
                      </a:cubicBezTo>
                      <a:cubicBezTo>
                        <a:pt x="549534" y="799253"/>
                        <a:pt x="548390" y="817495"/>
                        <a:pt x="551039" y="835378"/>
                      </a:cubicBezTo>
                      <a:cubicBezTo>
                        <a:pt x="551507" y="838536"/>
                        <a:pt x="556041" y="839494"/>
                        <a:pt x="557812" y="842151"/>
                      </a:cubicBezTo>
                      <a:cubicBezTo>
                        <a:pt x="561080" y="847053"/>
                        <a:pt x="561928" y="849000"/>
                        <a:pt x="561699" y="849501"/>
                      </a:cubicBezTo>
                      <a:lnTo>
                        <a:pt x="559133" y="848177"/>
                      </a:lnTo>
                      <a:lnTo>
                        <a:pt x="558153" y="847221"/>
                      </a:lnTo>
                      <a:cubicBezTo>
                        <a:pt x="557315" y="846469"/>
                        <a:pt x="558087" y="847290"/>
                        <a:pt x="559126" y="848173"/>
                      </a:cubicBezTo>
                      <a:lnTo>
                        <a:pt x="559133" y="848177"/>
                      </a:lnTo>
                      <a:lnTo>
                        <a:pt x="566843" y="855698"/>
                      </a:lnTo>
                      <a:cubicBezTo>
                        <a:pt x="567596" y="858708"/>
                        <a:pt x="567561" y="862035"/>
                        <a:pt x="569101" y="864729"/>
                      </a:cubicBezTo>
                      <a:cubicBezTo>
                        <a:pt x="573080" y="871693"/>
                        <a:pt x="576182" y="871605"/>
                        <a:pt x="582648" y="873760"/>
                      </a:cubicBezTo>
                      <a:cubicBezTo>
                        <a:pt x="586924" y="872691"/>
                        <a:pt x="597603" y="870715"/>
                        <a:pt x="600710" y="866986"/>
                      </a:cubicBezTo>
                      <a:cubicBezTo>
                        <a:pt x="602696" y="864602"/>
                        <a:pt x="602295" y="860984"/>
                        <a:pt x="602968" y="857955"/>
                      </a:cubicBezTo>
                      <a:cubicBezTo>
                        <a:pt x="606223" y="843308"/>
                        <a:pt x="602769" y="850352"/>
                        <a:pt x="609741" y="839893"/>
                      </a:cubicBezTo>
                      <a:cubicBezTo>
                        <a:pt x="610494" y="836883"/>
                        <a:pt x="610611" y="833637"/>
                        <a:pt x="611999" y="830862"/>
                      </a:cubicBezTo>
                      <a:cubicBezTo>
                        <a:pt x="614426" y="826008"/>
                        <a:pt x="619314" y="822464"/>
                        <a:pt x="621030" y="817315"/>
                      </a:cubicBezTo>
                      <a:cubicBezTo>
                        <a:pt x="629267" y="792609"/>
                        <a:pt x="616130" y="830034"/>
                        <a:pt x="627803" y="803769"/>
                      </a:cubicBezTo>
                      <a:cubicBezTo>
                        <a:pt x="629736" y="799419"/>
                        <a:pt x="630814" y="794738"/>
                        <a:pt x="632319" y="790222"/>
                      </a:cubicBezTo>
                      <a:cubicBezTo>
                        <a:pt x="640552" y="765526"/>
                        <a:pt x="627423" y="802931"/>
                        <a:pt x="639092" y="776675"/>
                      </a:cubicBezTo>
                      <a:cubicBezTo>
                        <a:pt x="641025" y="772326"/>
                        <a:pt x="643608" y="763129"/>
                        <a:pt x="643608" y="763129"/>
                      </a:cubicBezTo>
                      <a:cubicBezTo>
                        <a:pt x="642855" y="760871"/>
                        <a:pt x="643033" y="758038"/>
                        <a:pt x="641350" y="756355"/>
                      </a:cubicBezTo>
                      <a:cubicBezTo>
                        <a:pt x="639667" y="754672"/>
                        <a:pt x="634939" y="756450"/>
                        <a:pt x="634577" y="754098"/>
                      </a:cubicBezTo>
                      <a:cubicBezTo>
                        <a:pt x="633199" y="745141"/>
                        <a:pt x="635344" y="735943"/>
                        <a:pt x="636834" y="727004"/>
                      </a:cubicBezTo>
                      <a:cubicBezTo>
                        <a:pt x="637616" y="722309"/>
                        <a:pt x="641350" y="713458"/>
                        <a:pt x="641350" y="713458"/>
                      </a:cubicBezTo>
                      <a:cubicBezTo>
                        <a:pt x="642103" y="708942"/>
                        <a:pt x="642649" y="704387"/>
                        <a:pt x="643608" y="699911"/>
                      </a:cubicBezTo>
                      <a:cubicBezTo>
                        <a:pt x="644908" y="693843"/>
                        <a:pt x="648123" y="681849"/>
                        <a:pt x="648123" y="681849"/>
                      </a:cubicBezTo>
                      <a:cubicBezTo>
                        <a:pt x="654896" y="682601"/>
                        <a:pt x="662115" y="681575"/>
                        <a:pt x="668443" y="684106"/>
                      </a:cubicBezTo>
                      <a:cubicBezTo>
                        <a:pt x="670653" y="684990"/>
                        <a:pt x="670701" y="688500"/>
                        <a:pt x="670701" y="690880"/>
                      </a:cubicBezTo>
                      <a:cubicBezTo>
                        <a:pt x="670701" y="714222"/>
                        <a:pt x="669609" y="737558"/>
                        <a:pt x="668443" y="760871"/>
                      </a:cubicBezTo>
                      <a:cubicBezTo>
                        <a:pt x="668272" y="764295"/>
                        <a:pt x="666733" y="783677"/>
                        <a:pt x="663928" y="790222"/>
                      </a:cubicBezTo>
                      <a:cubicBezTo>
                        <a:pt x="662859" y="792716"/>
                        <a:pt x="661178" y="794935"/>
                        <a:pt x="659412" y="796995"/>
                      </a:cubicBezTo>
                      <a:cubicBezTo>
                        <a:pt x="656641" y="800227"/>
                        <a:pt x="653391" y="803016"/>
                        <a:pt x="650381" y="806026"/>
                      </a:cubicBezTo>
                      <a:cubicBezTo>
                        <a:pt x="645008" y="822147"/>
                        <a:pt x="648507" y="815613"/>
                        <a:pt x="641350" y="826346"/>
                      </a:cubicBezTo>
                      <a:cubicBezTo>
                        <a:pt x="640597" y="828604"/>
                        <a:pt x="640030" y="830932"/>
                        <a:pt x="639092" y="833120"/>
                      </a:cubicBezTo>
                      <a:cubicBezTo>
                        <a:pt x="635654" y="841144"/>
                        <a:pt x="634598" y="842120"/>
                        <a:pt x="630061" y="848924"/>
                      </a:cubicBezTo>
                      <a:lnTo>
                        <a:pt x="625546" y="862471"/>
                      </a:lnTo>
                      <a:lnTo>
                        <a:pt x="623288" y="869244"/>
                      </a:lnTo>
                      <a:cubicBezTo>
                        <a:pt x="624041" y="876770"/>
                        <a:pt x="621351" y="885529"/>
                        <a:pt x="625546" y="891822"/>
                      </a:cubicBezTo>
                      <a:cubicBezTo>
                        <a:pt x="628549" y="896327"/>
                        <a:pt x="641382" y="886533"/>
                        <a:pt x="643608" y="885049"/>
                      </a:cubicBezTo>
                      <a:cubicBezTo>
                        <a:pt x="644554" y="883472"/>
                        <a:pt x="652414" y="869966"/>
                        <a:pt x="654897" y="866986"/>
                      </a:cubicBezTo>
                      <a:cubicBezTo>
                        <a:pt x="656941" y="864533"/>
                        <a:pt x="659412" y="862471"/>
                        <a:pt x="661670" y="860213"/>
                      </a:cubicBezTo>
                      <a:cubicBezTo>
                        <a:pt x="662423" y="857955"/>
                        <a:pt x="662864" y="855569"/>
                        <a:pt x="663928" y="853440"/>
                      </a:cubicBezTo>
                      <a:cubicBezTo>
                        <a:pt x="665141" y="851013"/>
                        <a:pt x="667374" y="849160"/>
                        <a:pt x="668443" y="846666"/>
                      </a:cubicBezTo>
                      <a:cubicBezTo>
                        <a:pt x="673758" y="834262"/>
                        <a:pt x="666882" y="840864"/>
                        <a:pt x="675217" y="830862"/>
                      </a:cubicBezTo>
                      <a:cubicBezTo>
                        <a:pt x="678783" y="826583"/>
                        <a:pt x="683690" y="822110"/>
                        <a:pt x="688763" y="819573"/>
                      </a:cubicBezTo>
                      <a:cubicBezTo>
                        <a:pt x="690892" y="818509"/>
                        <a:pt x="694109" y="819219"/>
                        <a:pt x="695537" y="817315"/>
                      </a:cubicBezTo>
                      <a:cubicBezTo>
                        <a:pt x="696892" y="815509"/>
                        <a:pt x="695537" y="812800"/>
                        <a:pt x="695537" y="810542"/>
                      </a:cubicBezTo>
                      <a:lnTo>
                        <a:pt x="731661" y="742809"/>
                      </a:lnTo>
                      <a:cubicBezTo>
                        <a:pt x="736886" y="728875"/>
                        <a:pt x="738147" y="727590"/>
                        <a:pt x="740692" y="715715"/>
                      </a:cubicBezTo>
                      <a:cubicBezTo>
                        <a:pt x="742300" y="708211"/>
                        <a:pt x="742781" y="700419"/>
                        <a:pt x="745208" y="693138"/>
                      </a:cubicBezTo>
                      <a:cubicBezTo>
                        <a:pt x="750936" y="675950"/>
                        <a:pt x="748789" y="684258"/>
                        <a:pt x="751981" y="668302"/>
                      </a:cubicBezTo>
                      <a:cubicBezTo>
                        <a:pt x="751228" y="642714"/>
                        <a:pt x="751105" y="617100"/>
                        <a:pt x="749723" y="591538"/>
                      </a:cubicBezTo>
                      <a:cubicBezTo>
                        <a:pt x="749595" y="589161"/>
                        <a:pt x="748043" y="587073"/>
                        <a:pt x="747466" y="584764"/>
                      </a:cubicBezTo>
                      <a:cubicBezTo>
                        <a:pt x="745888" y="578449"/>
                        <a:pt x="743957" y="565972"/>
                        <a:pt x="742950" y="559929"/>
                      </a:cubicBezTo>
                      <a:cubicBezTo>
                        <a:pt x="742197" y="544877"/>
                        <a:pt x="741998" y="529787"/>
                        <a:pt x="740692" y="514773"/>
                      </a:cubicBezTo>
                      <a:cubicBezTo>
                        <a:pt x="740486" y="512402"/>
                        <a:pt x="738771" y="510356"/>
                        <a:pt x="738434" y="508000"/>
                      </a:cubicBezTo>
                      <a:cubicBezTo>
                        <a:pt x="737259" y="499771"/>
                        <a:pt x="736474" y="491471"/>
                        <a:pt x="736177" y="483164"/>
                      </a:cubicBezTo>
                      <a:cubicBezTo>
                        <a:pt x="735721" y="470378"/>
                        <a:pt x="736177" y="457576"/>
                        <a:pt x="736177" y="444782"/>
                      </a:cubicBezTo>
                      <a:lnTo>
                        <a:pt x="801652" y="406400"/>
                      </a:lnTo>
                      <a:cubicBezTo>
                        <a:pt x="806920" y="401132"/>
                        <a:pt x="812473" y="396133"/>
                        <a:pt x="817457" y="390595"/>
                      </a:cubicBezTo>
                      <a:cubicBezTo>
                        <a:pt x="826157" y="380928"/>
                        <a:pt x="817213" y="386019"/>
                        <a:pt x="828746" y="377049"/>
                      </a:cubicBezTo>
                      <a:cubicBezTo>
                        <a:pt x="833030" y="373717"/>
                        <a:pt x="836920" y="368786"/>
                        <a:pt x="842292" y="368018"/>
                      </a:cubicBezTo>
                      <a:cubicBezTo>
                        <a:pt x="861896" y="365217"/>
                        <a:pt x="852879" y="366804"/>
                        <a:pt x="869386" y="363502"/>
                      </a:cubicBezTo>
                      <a:cubicBezTo>
                        <a:pt x="872396" y="361997"/>
                        <a:pt x="875323" y="360312"/>
                        <a:pt x="878417" y="358986"/>
                      </a:cubicBezTo>
                      <a:cubicBezTo>
                        <a:pt x="880604" y="358049"/>
                        <a:pt x="882902" y="357383"/>
                        <a:pt x="885190" y="356729"/>
                      </a:cubicBezTo>
                      <a:cubicBezTo>
                        <a:pt x="924788" y="345416"/>
                        <a:pt x="974037" y="351341"/>
                        <a:pt x="1009368" y="349955"/>
                      </a:cubicBezTo>
                      <a:cubicBezTo>
                        <a:pt x="1011626" y="349203"/>
                        <a:pt x="1014061" y="348854"/>
                        <a:pt x="1016141" y="347698"/>
                      </a:cubicBezTo>
                      <a:cubicBezTo>
                        <a:pt x="1020885" y="345062"/>
                        <a:pt x="1024539" y="340382"/>
                        <a:pt x="1029688" y="338666"/>
                      </a:cubicBezTo>
                      <a:lnTo>
                        <a:pt x="1036461" y="336409"/>
                      </a:lnTo>
                      <a:cubicBezTo>
                        <a:pt x="1038745" y="332983"/>
                        <a:pt x="1043234" y="327537"/>
                        <a:pt x="1043234" y="322862"/>
                      </a:cubicBezTo>
                      <a:cubicBezTo>
                        <a:pt x="1043234" y="319025"/>
                        <a:pt x="1042693" y="315005"/>
                        <a:pt x="1040977" y="311573"/>
                      </a:cubicBezTo>
                      <a:cubicBezTo>
                        <a:pt x="1036265" y="302148"/>
                        <a:pt x="1024764" y="302200"/>
                        <a:pt x="1016141" y="300284"/>
                      </a:cubicBezTo>
                      <a:lnTo>
                        <a:pt x="995821" y="295769"/>
                      </a:lnTo>
                      <a:cubicBezTo>
                        <a:pt x="993563" y="294264"/>
                        <a:pt x="990967" y="293172"/>
                        <a:pt x="989048" y="291253"/>
                      </a:cubicBezTo>
                      <a:cubicBezTo>
                        <a:pt x="987129" y="289334"/>
                        <a:pt x="986651" y="286175"/>
                        <a:pt x="984532" y="284480"/>
                      </a:cubicBezTo>
                      <a:cubicBezTo>
                        <a:pt x="982674" y="282993"/>
                        <a:pt x="979888" y="283286"/>
                        <a:pt x="977759" y="282222"/>
                      </a:cubicBezTo>
                      <a:cubicBezTo>
                        <a:pt x="970786" y="278735"/>
                        <a:pt x="969092" y="275012"/>
                        <a:pt x="961954" y="270933"/>
                      </a:cubicBezTo>
                      <a:cubicBezTo>
                        <a:pt x="948999" y="263531"/>
                        <a:pt x="961274" y="274882"/>
                        <a:pt x="948408" y="264160"/>
                      </a:cubicBezTo>
                      <a:cubicBezTo>
                        <a:pt x="944127" y="260593"/>
                        <a:pt x="939657" y="255688"/>
                        <a:pt x="937119" y="250613"/>
                      </a:cubicBezTo>
                      <a:cubicBezTo>
                        <a:pt x="936055" y="248484"/>
                        <a:pt x="935798" y="246027"/>
                        <a:pt x="934861" y="243840"/>
                      </a:cubicBezTo>
                      <a:cubicBezTo>
                        <a:pt x="933535" y="240747"/>
                        <a:pt x="931851" y="237819"/>
                        <a:pt x="930346" y="234809"/>
                      </a:cubicBezTo>
                      <a:cubicBezTo>
                        <a:pt x="928794" y="227048"/>
                        <a:pt x="927956" y="221930"/>
                        <a:pt x="925830" y="214489"/>
                      </a:cubicBezTo>
                      <a:cubicBezTo>
                        <a:pt x="925176" y="212200"/>
                        <a:pt x="924088" y="210038"/>
                        <a:pt x="923572" y="207715"/>
                      </a:cubicBezTo>
                      <a:cubicBezTo>
                        <a:pt x="922579" y="203246"/>
                        <a:pt x="922518" y="198585"/>
                        <a:pt x="921314" y="194169"/>
                      </a:cubicBezTo>
                      <a:cubicBezTo>
                        <a:pt x="920248" y="190259"/>
                        <a:pt x="917335" y="186897"/>
                        <a:pt x="916799" y="182880"/>
                      </a:cubicBezTo>
                      <a:lnTo>
                        <a:pt x="916799" y="168175"/>
                      </a:lnTo>
                      <a:lnTo>
                        <a:pt x="914191" y="164230"/>
                      </a:lnTo>
                      <a:cubicBezTo>
                        <a:pt x="912480" y="161290"/>
                        <a:pt x="911261" y="158171"/>
                        <a:pt x="912283" y="155786"/>
                      </a:cubicBezTo>
                      <a:cubicBezTo>
                        <a:pt x="913765" y="152327"/>
                        <a:pt x="918304" y="151271"/>
                        <a:pt x="921314" y="149013"/>
                      </a:cubicBezTo>
                      <a:cubicBezTo>
                        <a:pt x="929663" y="146230"/>
                        <a:pt x="928356" y="147788"/>
                        <a:pt x="934861" y="139982"/>
                      </a:cubicBezTo>
                      <a:cubicBezTo>
                        <a:pt x="936598" y="137897"/>
                        <a:pt x="937119" y="134714"/>
                        <a:pt x="939377" y="133209"/>
                      </a:cubicBezTo>
                      <a:cubicBezTo>
                        <a:pt x="941959" y="131488"/>
                        <a:pt x="945556" y="132173"/>
                        <a:pt x="948408" y="130951"/>
                      </a:cubicBezTo>
                      <a:cubicBezTo>
                        <a:pt x="950902" y="129882"/>
                        <a:pt x="952923" y="127940"/>
                        <a:pt x="955181" y="126435"/>
                      </a:cubicBezTo>
                      <a:cubicBezTo>
                        <a:pt x="957439" y="125683"/>
                        <a:pt x="959974" y="125498"/>
                        <a:pt x="961954" y="124178"/>
                      </a:cubicBezTo>
                      <a:cubicBezTo>
                        <a:pt x="964611" y="122407"/>
                        <a:pt x="966275" y="119448"/>
                        <a:pt x="968728" y="117404"/>
                      </a:cubicBezTo>
                      <a:cubicBezTo>
                        <a:pt x="970812" y="115667"/>
                        <a:pt x="973417" y="114626"/>
                        <a:pt x="975501" y="112889"/>
                      </a:cubicBezTo>
                      <a:cubicBezTo>
                        <a:pt x="977954" y="110845"/>
                        <a:pt x="979821" y="108159"/>
                        <a:pt x="982274" y="106115"/>
                      </a:cubicBezTo>
                      <a:cubicBezTo>
                        <a:pt x="984359" y="104378"/>
                        <a:pt x="986988" y="103366"/>
                        <a:pt x="989048" y="101600"/>
                      </a:cubicBezTo>
                      <a:cubicBezTo>
                        <a:pt x="993912" y="97431"/>
                        <a:pt x="999597" y="91789"/>
                        <a:pt x="1002594" y="85795"/>
                      </a:cubicBezTo>
                      <a:cubicBezTo>
                        <a:pt x="1003658" y="83666"/>
                        <a:pt x="1004198" y="81310"/>
                        <a:pt x="1004852" y="79022"/>
                      </a:cubicBezTo>
                      <a:cubicBezTo>
                        <a:pt x="1005705" y="76038"/>
                        <a:pt x="1007110" y="73094"/>
                        <a:pt x="1007110" y="69991"/>
                      </a:cubicBezTo>
                      <a:cubicBezTo>
                        <a:pt x="1007110" y="67611"/>
                        <a:pt x="1005368" y="65541"/>
                        <a:pt x="1004852" y="63218"/>
                      </a:cubicBezTo>
                      <a:cubicBezTo>
                        <a:pt x="1003859" y="58749"/>
                        <a:pt x="1003347" y="54187"/>
                        <a:pt x="1002594" y="49671"/>
                      </a:cubicBezTo>
                      <a:cubicBezTo>
                        <a:pt x="1004099" y="47413"/>
                        <a:pt x="1004991" y="44593"/>
                        <a:pt x="1007110" y="42898"/>
                      </a:cubicBezTo>
                      <a:cubicBezTo>
                        <a:pt x="1008968" y="41411"/>
                        <a:pt x="1011754" y="41704"/>
                        <a:pt x="1013883" y="40640"/>
                      </a:cubicBezTo>
                      <a:cubicBezTo>
                        <a:pt x="1016310" y="39426"/>
                        <a:pt x="1018399" y="37629"/>
                        <a:pt x="1020657" y="36124"/>
                      </a:cubicBezTo>
                      <a:lnTo>
                        <a:pt x="1099679" y="33866"/>
                      </a:lnTo>
                      <a:cubicBezTo>
                        <a:pt x="1104437" y="33730"/>
                        <a:pt x="1109065" y="31662"/>
                        <a:pt x="1113226" y="29351"/>
                      </a:cubicBezTo>
                      <a:cubicBezTo>
                        <a:pt x="1119062" y="26109"/>
                        <a:pt x="1120942" y="21720"/>
                        <a:pt x="1122257" y="15804"/>
                      </a:cubicBezTo>
                      <a:cubicBezTo>
                        <a:pt x="1123250" y="11335"/>
                        <a:pt x="1121277" y="5495"/>
                        <a:pt x="1124514" y="2258"/>
                      </a:cubicBezTo>
                      <a:cubicBezTo>
                        <a:pt x="1127751" y="-979"/>
                        <a:pt x="1133545" y="753"/>
                        <a:pt x="1138061" y="0"/>
                      </a:cubicBez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1607457" y="1288143"/>
                  <a:ext cx="4237785" cy="2021891"/>
                </a:xfrm>
                <a:custGeom>
                  <a:avLst/>
                  <a:gdLst>
                    <a:gd name="connsiteX0" fmla="*/ 4238172 w 4238172"/>
                    <a:gd name="connsiteY0" fmla="*/ 1273628 h 2021114"/>
                    <a:gd name="connsiteX1" fmla="*/ 4238172 w 4238172"/>
                    <a:gd name="connsiteY1" fmla="*/ 1273628 h 2021114"/>
                    <a:gd name="connsiteX2" fmla="*/ 4205514 w 4238172"/>
                    <a:gd name="connsiteY2" fmla="*/ 1270000 h 2021114"/>
                    <a:gd name="connsiteX3" fmla="*/ 4183743 w 4238172"/>
                    <a:gd name="connsiteY3" fmla="*/ 1277257 h 2021114"/>
                    <a:gd name="connsiteX4" fmla="*/ 4158343 w 4238172"/>
                    <a:gd name="connsiteY4" fmla="*/ 1288143 h 2021114"/>
                    <a:gd name="connsiteX5" fmla="*/ 4013200 w 4238172"/>
                    <a:gd name="connsiteY5" fmla="*/ 1284514 h 2021114"/>
                    <a:gd name="connsiteX6" fmla="*/ 3991429 w 4238172"/>
                    <a:gd name="connsiteY6" fmla="*/ 1277257 h 2021114"/>
                    <a:gd name="connsiteX7" fmla="*/ 3969657 w 4238172"/>
                    <a:gd name="connsiteY7" fmla="*/ 1262743 h 2021114"/>
                    <a:gd name="connsiteX8" fmla="*/ 3853543 w 4238172"/>
                    <a:gd name="connsiteY8" fmla="*/ 1259114 h 2021114"/>
                    <a:gd name="connsiteX9" fmla="*/ 3835400 w 4238172"/>
                    <a:gd name="connsiteY9" fmla="*/ 1240971 h 2021114"/>
                    <a:gd name="connsiteX10" fmla="*/ 3784600 w 4238172"/>
                    <a:gd name="connsiteY10" fmla="*/ 1226457 h 2021114"/>
                    <a:gd name="connsiteX11" fmla="*/ 3759200 w 4238172"/>
                    <a:gd name="connsiteY11" fmla="*/ 1215571 h 2021114"/>
                    <a:gd name="connsiteX12" fmla="*/ 3737429 w 4238172"/>
                    <a:gd name="connsiteY12" fmla="*/ 1219200 h 2021114"/>
                    <a:gd name="connsiteX13" fmla="*/ 3708400 w 4238172"/>
                    <a:gd name="connsiteY13" fmla="*/ 1280886 h 2021114"/>
                    <a:gd name="connsiteX14" fmla="*/ 3697514 w 4238172"/>
                    <a:gd name="connsiteY14" fmla="*/ 1288143 h 2021114"/>
                    <a:gd name="connsiteX15" fmla="*/ 3701143 w 4238172"/>
                    <a:gd name="connsiteY15" fmla="*/ 1328057 h 2021114"/>
                    <a:gd name="connsiteX16" fmla="*/ 3704772 w 4238172"/>
                    <a:gd name="connsiteY16" fmla="*/ 1338943 h 2021114"/>
                    <a:gd name="connsiteX17" fmla="*/ 3708400 w 4238172"/>
                    <a:gd name="connsiteY17" fmla="*/ 1357086 h 2021114"/>
                    <a:gd name="connsiteX18" fmla="*/ 3719286 w 4238172"/>
                    <a:gd name="connsiteY18" fmla="*/ 1367971 h 2021114"/>
                    <a:gd name="connsiteX19" fmla="*/ 3722914 w 4238172"/>
                    <a:gd name="connsiteY19" fmla="*/ 1378857 h 2021114"/>
                    <a:gd name="connsiteX20" fmla="*/ 3712029 w 4238172"/>
                    <a:gd name="connsiteY20" fmla="*/ 1382486 h 2021114"/>
                    <a:gd name="connsiteX21" fmla="*/ 3683000 w 4238172"/>
                    <a:gd name="connsiteY21" fmla="*/ 1378857 h 2021114"/>
                    <a:gd name="connsiteX22" fmla="*/ 3657600 w 4238172"/>
                    <a:gd name="connsiteY22" fmla="*/ 1364343 h 2021114"/>
                    <a:gd name="connsiteX23" fmla="*/ 3643086 w 4238172"/>
                    <a:gd name="connsiteY23" fmla="*/ 1353457 h 2021114"/>
                    <a:gd name="connsiteX24" fmla="*/ 3628572 w 4238172"/>
                    <a:gd name="connsiteY24" fmla="*/ 1346200 h 2021114"/>
                    <a:gd name="connsiteX25" fmla="*/ 3621314 w 4238172"/>
                    <a:gd name="connsiteY25" fmla="*/ 1338943 h 2021114"/>
                    <a:gd name="connsiteX26" fmla="*/ 3610429 w 4238172"/>
                    <a:gd name="connsiteY26" fmla="*/ 1335314 h 2021114"/>
                    <a:gd name="connsiteX27" fmla="*/ 3588657 w 4238172"/>
                    <a:gd name="connsiteY27" fmla="*/ 1320800 h 2021114"/>
                    <a:gd name="connsiteX28" fmla="*/ 3577772 w 4238172"/>
                    <a:gd name="connsiteY28" fmla="*/ 1299028 h 2021114"/>
                    <a:gd name="connsiteX29" fmla="*/ 3566886 w 4238172"/>
                    <a:gd name="connsiteY29" fmla="*/ 1295400 h 2021114"/>
                    <a:gd name="connsiteX30" fmla="*/ 3541486 w 4238172"/>
                    <a:gd name="connsiteY30" fmla="*/ 1277257 h 2021114"/>
                    <a:gd name="connsiteX31" fmla="*/ 3530600 w 4238172"/>
                    <a:gd name="connsiteY31" fmla="*/ 1255486 h 2021114"/>
                    <a:gd name="connsiteX32" fmla="*/ 3508829 w 4238172"/>
                    <a:gd name="connsiteY32" fmla="*/ 1240971 h 2021114"/>
                    <a:gd name="connsiteX33" fmla="*/ 3450772 w 4238172"/>
                    <a:gd name="connsiteY33" fmla="*/ 1233714 h 2021114"/>
                    <a:gd name="connsiteX34" fmla="*/ 3439886 w 4238172"/>
                    <a:gd name="connsiteY34" fmla="*/ 1226457 h 2021114"/>
                    <a:gd name="connsiteX35" fmla="*/ 3429000 w 4238172"/>
                    <a:gd name="connsiteY35" fmla="*/ 1222828 h 2021114"/>
                    <a:gd name="connsiteX36" fmla="*/ 3403600 w 4238172"/>
                    <a:gd name="connsiteY36" fmla="*/ 1204686 h 2021114"/>
                    <a:gd name="connsiteX37" fmla="*/ 3381829 w 4238172"/>
                    <a:gd name="connsiteY37" fmla="*/ 1201057 h 2021114"/>
                    <a:gd name="connsiteX38" fmla="*/ 3370943 w 4238172"/>
                    <a:gd name="connsiteY38" fmla="*/ 1197428 h 2021114"/>
                    <a:gd name="connsiteX39" fmla="*/ 3349172 w 4238172"/>
                    <a:gd name="connsiteY39" fmla="*/ 1193800 h 2021114"/>
                    <a:gd name="connsiteX40" fmla="*/ 3331029 w 4238172"/>
                    <a:gd name="connsiteY40" fmla="*/ 1179286 h 2021114"/>
                    <a:gd name="connsiteX41" fmla="*/ 3323772 w 4238172"/>
                    <a:gd name="connsiteY41" fmla="*/ 1172028 h 2021114"/>
                    <a:gd name="connsiteX42" fmla="*/ 3280229 w 4238172"/>
                    <a:gd name="connsiteY42" fmla="*/ 1175657 h 2021114"/>
                    <a:gd name="connsiteX43" fmla="*/ 3254829 w 4238172"/>
                    <a:gd name="connsiteY43" fmla="*/ 1172028 h 2021114"/>
                    <a:gd name="connsiteX44" fmla="*/ 3214914 w 4238172"/>
                    <a:gd name="connsiteY44" fmla="*/ 1175657 h 2021114"/>
                    <a:gd name="connsiteX45" fmla="*/ 3196772 w 4238172"/>
                    <a:gd name="connsiteY45" fmla="*/ 1179286 h 2021114"/>
                    <a:gd name="connsiteX46" fmla="*/ 3189514 w 4238172"/>
                    <a:gd name="connsiteY46" fmla="*/ 1186543 h 2021114"/>
                    <a:gd name="connsiteX47" fmla="*/ 3167743 w 4238172"/>
                    <a:gd name="connsiteY47" fmla="*/ 1193800 h 2021114"/>
                    <a:gd name="connsiteX48" fmla="*/ 3145972 w 4238172"/>
                    <a:gd name="connsiteY48" fmla="*/ 1204686 h 2021114"/>
                    <a:gd name="connsiteX49" fmla="*/ 3138714 w 4238172"/>
                    <a:gd name="connsiteY49" fmla="*/ 1215571 h 2021114"/>
                    <a:gd name="connsiteX50" fmla="*/ 3120572 w 4238172"/>
                    <a:gd name="connsiteY50" fmla="*/ 1230086 h 2021114"/>
                    <a:gd name="connsiteX51" fmla="*/ 3106057 w 4238172"/>
                    <a:gd name="connsiteY51" fmla="*/ 1266371 h 2021114"/>
                    <a:gd name="connsiteX52" fmla="*/ 3095172 w 4238172"/>
                    <a:gd name="connsiteY52" fmla="*/ 1273628 h 2021114"/>
                    <a:gd name="connsiteX53" fmla="*/ 3077029 w 4238172"/>
                    <a:gd name="connsiteY53" fmla="*/ 1284514 h 2021114"/>
                    <a:gd name="connsiteX54" fmla="*/ 3029857 w 4238172"/>
                    <a:gd name="connsiteY54" fmla="*/ 1280886 h 2021114"/>
                    <a:gd name="connsiteX55" fmla="*/ 3008086 w 4238172"/>
                    <a:gd name="connsiteY55" fmla="*/ 1273628 h 2021114"/>
                    <a:gd name="connsiteX56" fmla="*/ 2960914 w 4238172"/>
                    <a:gd name="connsiteY56" fmla="*/ 1277257 h 2021114"/>
                    <a:gd name="connsiteX57" fmla="*/ 2939143 w 4238172"/>
                    <a:gd name="connsiteY57" fmla="*/ 1284514 h 2021114"/>
                    <a:gd name="connsiteX58" fmla="*/ 2913743 w 4238172"/>
                    <a:gd name="connsiteY58" fmla="*/ 1313543 h 2021114"/>
                    <a:gd name="connsiteX59" fmla="*/ 2884714 w 4238172"/>
                    <a:gd name="connsiteY59" fmla="*/ 1306286 h 2021114"/>
                    <a:gd name="connsiteX60" fmla="*/ 2877457 w 4238172"/>
                    <a:gd name="connsiteY60" fmla="*/ 1299028 h 2021114"/>
                    <a:gd name="connsiteX61" fmla="*/ 2859314 w 4238172"/>
                    <a:gd name="connsiteY61" fmla="*/ 1284514 h 2021114"/>
                    <a:gd name="connsiteX62" fmla="*/ 2757714 w 4238172"/>
                    <a:gd name="connsiteY62" fmla="*/ 1288143 h 2021114"/>
                    <a:gd name="connsiteX63" fmla="*/ 2735943 w 4238172"/>
                    <a:gd name="connsiteY63" fmla="*/ 1295400 h 2021114"/>
                    <a:gd name="connsiteX64" fmla="*/ 2725057 w 4238172"/>
                    <a:gd name="connsiteY64" fmla="*/ 1299028 h 2021114"/>
                    <a:gd name="connsiteX65" fmla="*/ 2692400 w 4238172"/>
                    <a:gd name="connsiteY65" fmla="*/ 1338943 h 2021114"/>
                    <a:gd name="connsiteX66" fmla="*/ 2685143 w 4238172"/>
                    <a:gd name="connsiteY66" fmla="*/ 1349828 h 2021114"/>
                    <a:gd name="connsiteX67" fmla="*/ 2670629 w 4238172"/>
                    <a:gd name="connsiteY67" fmla="*/ 1378857 h 2021114"/>
                    <a:gd name="connsiteX68" fmla="*/ 2659743 w 4238172"/>
                    <a:gd name="connsiteY68" fmla="*/ 1386114 h 2021114"/>
                    <a:gd name="connsiteX69" fmla="*/ 2648857 w 4238172"/>
                    <a:gd name="connsiteY69" fmla="*/ 1397000 h 2021114"/>
                    <a:gd name="connsiteX70" fmla="*/ 2634343 w 4238172"/>
                    <a:gd name="connsiteY70" fmla="*/ 1400628 h 2021114"/>
                    <a:gd name="connsiteX71" fmla="*/ 2612572 w 4238172"/>
                    <a:gd name="connsiteY71" fmla="*/ 1411514 h 2021114"/>
                    <a:gd name="connsiteX72" fmla="*/ 2601686 w 4238172"/>
                    <a:gd name="connsiteY72" fmla="*/ 1418771 h 2021114"/>
                    <a:gd name="connsiteX73" fmla="*/ 2587172 w 4238172"/>
                    <a:gd name="connsiteY73" fmla="*/ 1426028 h 2021114"/>
                    <a:gd name="connsiteX74" fmla="*/ 2572657 w 4238172"/>
                    <a:gd name="connsiteY74" fmla="*/ 1447800 h 2021114"/>
                    <a:gd name="connsiteX75" fmla="*/ 2540000 w 4238172"/>
                    <a:gd name="connsiteY75" fmla="*/ 1462314 h 2021114"/>
                    <a:gd name="connsiteX76" fmla="*/ 2529114 w 4238172"/>
                    <a:gd name="connsiteY76" fmla="*/ 1476828 h 2021114"/>
                    <a:gd name="connsiteX77" fmla="*/ 2503714 w 4238172"/>
                    <a:gd name="connsiteY77" fmla="*/ 1491343 h 2021114"/>
                    <a:gd name="connsiteX78" fmla="*/ 2481943 w 4238172"/>
                    <a:gd name="connsiteY78" fmla="*/ 1509486 h 2021114"/>
                    <a:gd name="connsiteX79" fmla="*/ 2481943 w 4238172"/>
                    <a:gd name="connsiteY79" fmla="*/ 1542143 h 2021114"/>
                    <a:gd name="connsiteX80" fmla="*/ 2478314 w 4238172"/>
                    <a:gd name="connsiteY80" fmla="*/ 1571171 h 2021114"/>
                    <a:gd name="connsiteX81" fmla="*/ 2467429 w 4238172"/>
                    <a:gd name="connsiteY81" fmla="*/ 1574800 h 2021114"/>
                    <a:gd name="connsiteX82" fmla="*/ 2456543 w 4238172"/>
                    <a:gd name="connsiteY82" fmla="*/ 1571171 h 2021114"/>
                    <a:gd name="connsiteX83" fmla="*/ 2442029 w 4238172"/>
                    <a:gd name="connsiteY83" fmla="*/ 1567543 h 2021114"/>
                    <a:gd name="connsiteX84" fmla="*/ 2434772 w 4238172"/>
                    <a:gd name="connsiteY84" fmla="*/ 1556657 h 2021114"/>
                    <a:gd name="connsiteX85" fmla="*/ 2423886 w 4238172"/>
                    <a:gd name="connsiteY85" fmla="*/ 1549400 h 2021114"/>
                    <a:gd name="connsiteX86" fmla="*/ 2416629 w 4238172"/>
                    <a:gd name="connsiteY86" fmla="*/ 1534886 h 2021114"/>
                    <a:gd name="connsiteX87" fmla="*/ 2420257 w 4238172"/>
                    <a:gd name="connsiteY87" fmla="*/ 1498600 h 2021114"/>
                    <a:gd name="connsiteX88" fmla="*/ 2427514 w 4238172"/>
                    <a:gd name="connsiteY88" fmla="*/ 1487714 h 2021114"/>
                    <a:gd name="connsiteX89" fmla="*/ 2449286 w 4238172"/>
                    <a:gd name="connsiteY89" fmla="*/ 1469571 h 2021114"/>
                    <a:gd name="connsiteX90" fmla="*/ 2460172 w 4238172"/>
                    <a:gd name="connsiteY90" fmla="*/ 1465943 h 2021114"/>
                    <a:gd name="connsiteX91" fmla="*/ 2474686 w 4238172"/>
                    <a:gd name="connsiteY91" fmla="*/ 1447800 h 2021114"/>
                    <a:gd name="connsiteX92" fmla="*/ 2503714 w 4238172"/>
                    <a:gd name="connsiteY92" fmla="*/ 1422400 h 2021114"/>
                    <a:gd name="connsiteX93" fmla="*/ 2510972 w 4238172"/>
                    <a:gd name="connsiteY93" fmla="*/ 1415143 h 2021114"/>
                    <a:gd name="connsiteX94" fmla="*/ 2525486 w 4238172"/>
                    <a:gd name="connsiteY94" fmla="*/ 1393371 h 2021114"/>
                    <a:gd name="connsiteX95" fmla="*/ 2521857 w 4238172"/>
                    <a:gd name="connsiteY95" fmla="*/ 1349828 h 2021114"/>
                    <a:gd name="connsiteX96" fmla="*/ 2456543 w 4238172"/>
                    <a:gd name="connsiteY96" fmla="*/ 1375228 h 2021114"/>
                    <a:gd name="connsiteX97" fmla="*/ 2449286 w 4238172"/>
                    <a:gd name="connsiteY97" fmla="*/ 1382486 h 2021114"/>
                    <a:gd name="connsiteX98" fmla="*/ 2423886 w 4238172"/>
                    <a:gd name="connsiteY98" fmla="*/ 1378857 h 2021114"/>
                    <a:gd name="connsiteX99" fmla="*/ 2402114 w 4238172"/>
                    <a:gd name="connsiteY99" fmla="*/ 1364343 h 2021114"/>
                    <a:gd name="connsiteX100" fmla="*/ 2383972 w 4238172"/>
                    <a:gd name="connsiteY100" fmla="*/ 1367971 h 2021114"/>
                    <a:gd name="connsiteX101" fmla="*/ 2373086 w 4238172"/>
                    <a:gd name="connsiteY101" fmla="*/ 1418771 h 2021114"/>
                    <a:gd name="connsiteX102" fmla="*/ 2365829 w 4238172"/>
                    <a:gd name="connsiteY102" fmla="*/ 1429657 h 2021114"/>
                    <a:gd name="connsiteX103" fmla="*/ 2344057 w 4238172"/>
                    <a:gd name="connsiteY103" fmla="*/ 1447800 h 2021114"/>
                    <a:gd name="connsiteX104" fmla="*/ 2318657 w 4238172"/>
                    <a:gd name="connsiteY104" fmla="*/ 1480457 h 2021114"/>
                    <a:gd name="connsiteX105" fmla="*/ 2307772 w 4238172"/>
                    <a:gd name="connsiteY105" fmla="*/ 1487714 h 2021114"/>
                    <a:gd name="connsiteX106" fmla="*/ 2293257 w 4238172"/>
                    <a:gd name="connsiteY106" fmla="*/ 1491343 h 2021114"/>
                    <a:gd name="connsiteX107" fmla="*/ 2249714 w 4238172"/>
                    <a:gd name="connsiteY107" fmla="*/ 1494971 h 2021114"/>
                    <a:gd name="connsiteX108" fmla="*/ 2235200 w 4238172"/>
                    <a:gd name="connsiteY108" fmla="*/ 1491343 h 2021114"/>
                    <a:gd name="connsiteX109" fmla="*/ 2231572 w 4238172"/>
                    <a:gd name="connsiteY109" fmla="*/ 1480457 h 2021114"/>
                    <a:gd name="connsiteX110" fmla="*/ 2238829 w 4238172"/>
                    <a:gd name="connsiteY110" fmla="*/ 1418771 h 2021114"/>
                    <a:gd name="connsiteX111" fmla="*/ 2242457 w 4238172"/>
                    <a:gd name="connsiteY111" fmla="*/ 1404257 h 2021114"/>
                    <a:gd name="connsiteX112" fmla="*/ 2253343 w 4238172"/>
                    <a:gd name="connsiteY112" fmla="*/ 1397000 h 2021114"/>
                    <a:gd name="connsiteX113" fmla="*/ 2271486 w 4238172"/>
                    <a:gd name="connsiteY113" fmla="*/ 1371600 h 2021114"/>
                    <a:gd name="connsiteX114" fmla="*/ 2253343 w 4238172"/>
                    <a:gd name="connsiteY114" fmla="*/ 1331686 h 2021114"/>
                    <a:gd name="connsiteX115" fmla="*/ 2231572 w 4238172"/>
                    <a:gd name="connsiteY115" fmla="*/ 1335314 h 2021114"/>
                    <a:gd name="connsiteX116" fmla="*/ 2224314 w 4238172"/>
                    <a:gd name="connsiteY116" fmla="*/ 1342571 h 2021114"/>
                    <a:gd name="connsiteX117" fmla="*/ 2209800 w 4238172"/>
                    <a:gd name="connsiteY117" fmla="*/ 1364343 h 2021114"/>
                    <a:gd name="connsiteX118" fmla="*/ 2198914 w 4238172"/>
                    <a:gd name="connsiteY118" fmla="*/ 1386114 h 2021114"/>
                    <a:gd name="connsiteX119" fmla="*/ 2188029 w 4238172"/>
                    <a:gd name="connsiteY119" fmla="*/ 1418771 h 2021114"/>
                    <a:gd name="connsiteX120" fmla="*/ 2184400 w 4238172"/>
                    <a:gd name="connsiteY120" fmla="*/ 1429657 h 2021114"/>
                    <a:gd name="connsiteX121" fmla="*/ 2173514 w 4238172"/>
                    <a:gd name="connsiteY121" fmla="*/ 1436914 h 2021114"/>
                    <a:gd name="connsiteX122" fmla="*/ 2162629 w 4238172"/>
                    <a:gd name="connsiteY122" fmla="*/ 1469571 h 2021114"/>
                    <a:gd name="connsiteX123" fmla="*/ 2159000 w 4238172"/>
                    <a:gd name="connsiteY123" fmla="*/ 1480457 h 2021114"/>
                    <a:gd name="connsiteX124" fmla="*/ 2144486 w 4238172"/>
                    <a:gd name="connsiteY124" fmla="*/ 1505857 h 2021114"/>
                    <a:gd name="connsiteX125" fmla="*/ 2137229 w 4238172"/>
                    <a:gd name="connsiteY125" fmla="*/ 1516743 h 2021114"/>
                    <a:gd name="connsiteX126" fmla="*/ 2133600 w 4238172"/>
                    <a:gd name="connsiteY126" fmla="*/ 1527628 h 2021114"/>
                    <a:gd name="connsiteX127" fmla="*/ 2090057 w 4238172"/>
                    <a:gd name="connsiteY127" fmla="*/ 1563914 h 2021114"/>
                    <a:gd name="connsiteX128" fmla="*/ 2079172 w 4238172"/>
                    <a:gd name="connsiteY128" fmla="*/ 1567543 h 2021114"/>
                    <a:gd name="connsiteX129" fmla="*/ 2071914 w 4238172"/>
                    <a:gd name="connsiteY129" fmla="*/ 1578428 h 2021114"/>
                    <a:gd name="connsiteX130" fmla="*/ 2064657 w 4238172"/>
                    <a:gd name="connsiteY130" fmla="*/ 1585686 h 2021114"/>
                    <a:gd name="connsiteX131" fmla="*/ 2057400 w 4238172"/>
                    <a:gd name="connsiteY131" fmla="*/ 1625600 h 2021114"/>
                    <a:gd name="connsiteX132" fmla="*/ 2046514 w 4238172"/>
                    <a:gd name="connsiteY132" fmla="*/ 1636486 h 2021114"/>
                    <a:gd name="connsiteX133" fmla="*/ 2039257 w 4238172"/>
                    <a:gd name="connsiteY133" fmla="*/ 1651000 h 2021114"/>
                    <a:gd name="connsiteX134" fmla="*/ 2024743 w 4238172"/>
                    <a:gd name="connsiteY134" fmla="*/ 1676400 h 2021114"/>
                    <a:gd name="connsiteX135" fmla="*/ 2013857 w 4238172"/>
                    <a:gd name="connsiteY135" fmla="*/ 1716314 h 2021114"/>
                    <a:gd name="connsiteX136" fmla="*/ 1999343 w 4238172"/>
                    <a:gd name="connsiteY136" fmla="*/ 1741714 h 2021114"/>
                    <a:gd name="connsiteX137" fmla="*/ 1984829 w 4238172"/>
                    <a:gd name="connsiteY137" fmla="*/ 1774371 h 2021114"/>
                    <a:gd name="connsiteX138" fmla="*/ 1973943 w 4238172"/>
                    <a:gd name="connsiteY138" fmla="*/ 1799771 h 2021114"/>
                    <a:gd name="connsiteX139" fmla="*/ 1963057 w 4238172"/>
                    <a:gd name="connsiteY139" fmla="*/ 1821543 h 2021114"/>
                    <a:gd name="connsiteX140" fmla="*/ 1952172 w 4238172"/>
                    <a:gd name="connsiteY140" fmla="*/ 1846943 h 2021114"/>
                    <a:gd name="connsiteX141" fmla="*/ 1944914 w 4238172"/>
                    <a:gd name="connsiteY141" fmla="*/ 1854200 h 2021114"/>
                    <a:gd name="connsiteX142" fmla="*/ 1937657 w 4238172"/>
                    <a:gd name="connsiteY142" fmla="*/ 1865086 h 2021114"/>
                    <a:gd name="connsiteX143" fmla="*/ 1926772 w 4238172"/>
                    <a:gd name="connsiteY143" fmla="*/ 1872343 h 2021114"/>
                    <a:gd name="connsiteX144" fmla="*/ 1908629 w 4238172"/>
                    <a:gd name="connsiteY144" fmla="*/ 1890486 h 2021114"/>
                    <a:gd name="connsiteX145" fmla="*/ 1875972 w 4238172"/>
                    <a:gd name="connsiteY145" fmla="*/ 1915886 h 2021114"/>
                    <a:gd name="connsiteX146" fmla="*/ 1868714 w 4238172"/>
                    <a:gd name="connsiteY146" fmla="*/ 1926771 h 2021114"/>
                    <a:gd name="connsiteX147" fmla="*/ 1854200 w 4238172"/>
                    <a:gd name="connsiteY147" fmla="*/ 1948543 h 2021114"/>
                    <a:gd name="connsiteX148" fmla="*/ 1836057 w 4238172"/>
                    <a:gd name="connsiteY148" fmla="*/ 1981200 h 2021114"/>
                    <a:gd name="connsiteX149" fmla="*/ 1828800 w 4238172"/>
                    <a:gd name="connsiteY149" fmla="*/ 2006600 h 2021114"/>
                    <a:gd name="connsiteX150" fmla="*/ 1821543 w 4238172"/>
                    <a:gd name="connsiteY150" fmla="*/ 2021114 h 2021114"/>
                    <a:gd name="connsiteX151" fmla="*/ 1788886 w 4238172"/>
                    <a:gd name="connsiteY151" fmla="*/ 2010228 h 2021114"/>
                    <a:gd name="connsiteX152" fmla="*/ 1774372 w 4238172"/>
                    <a:gd name="connsiteY152" fmla="*/ 1981200 h 2021114"/>
                    <a:gd name="connsiteX153" fmla="*/ 1767114 w 4238172"/>
                    <a:gd name="connsiteY153" fmla="*/ 1959428 h 2021114"/>
                    <a:gd name="connsiteX154" fmla="*/ 1763486 w 4238172"/>
                    <a:gd name="connsiteY154" fmla="*/ 1944914 h 2021114"/>
                    <a:gd name="connsiteX155" fmla="*/ 1752600 w 4238172"/>
                    <a:gd name="connsiteY155" fmla="*/ 1937657 h 2021114"/>
                    <a:gd name="connsiteX156" fmla="*/ 1745343 w 4238172"/>
                    <a:gd name="connsiteY156" fmla="*/ 1926771 h 2021114"/>
                    <a:gd name="connsiteX157" fmla="*/ 1752600 w 4238172"/>
                    <a:gd name="connsiteY157" fmla="*/ 1883228 h 2021114"/>
                    <a:gd name="connsiteX158" fmla="*/ 1759857 w 4238172"/>
                    <a:gd name="connsiteY158" fmla="*/ 1868714 h 2021114"/>
                    <a:gd name="connsiteX159" fmla="*/ 1763486 w 4238172"/>
                    <a:gd name="connsiteY159" fmla="*/ 1854200 h 2021114"/>
                    <a:gd name="connsiteX160" fmla="*/ 1774372 w 4238172"/>
                    <a:gd name="connsiteY160" fmla="*/ 1846943 h 2021114"/>
                    <a:gd name="connsiteX161" fmla="*/ 1778000 w 4238172"/>
                    <a:gd name="connsiteY161" fmla="*/ 1836057 h 2021114"/>
                    <a:gd name="connsiteX162" fmla="*/ 1792514 w 4238172"/>
                    <a:gd name="connsiteY162" fmla="*/ 1814286 h 2021114"/>
                    <a:gd name="connsiteX163" fmla="*/ 1785257 w 4238172"/>
                    <a:gd name="connsiteY163" fmla="*/ 1763486 h 2021114"/>
                    <a:gd name="connsiteX164" fmla="*/ 1767114 w 4238172"/>
                    <a:gd name="connsiteY164" fmla="*/ 1767114 h 2021114"/>
                    <a:gd name="connsiteX165" fmla="*/ 1752600 w 4238172"/>
                    <a:gd name="connsiteY165" fmla="*/ 1788886 h 2021114"/>
                    <a:gd name="connsiteX166" fmla="*/ 1727200 w 4238172"/>
                    <a:gd name="connsiteY166" fmla="*/ 1807028 h 2021114"/>
                    <a:gd name="connsiteX167" fmla="*/ 1719943 w 4238172"/>
                    <a:gd name="connsiteY167" fmla="*/ 1814286 h 2021114"/>
                    <a:gd name="connsiteX168" fmla="*/ 1687286 w 4238172"/>
                    <a:gd name="connsiteY168" fmla="*/ 1825171 h 2021114"/>
                    <a:gd name="connsiteX169" fmla="*/ 1661886 w 4238172"/>
                    <a:gd name="connsiteY169" fmla="*/ 1821543 h 2021114"/>
                    <a:gd name="connsiteX170" fmla="*/ 1647372 w 4238172"/>
                    <a:gd name="connsiteY170" fmla="*/ 1799771 h 2021114"/>
                    <a:gd name="connsiteX171" fmla="*/ 1651000 w 4238172"/>
                    <a:gd name="connsiteY171" fmla="*/ 1781628 h 2021114"/>
                    <a:gd name="connsiteX172" fmla="*/ 1669143 w 4238172"/>
                    <a:gd name="connsiteY172" fmla="*/ 1759857 h 2021114"/>
                    <a:gd name="connsiteX173" fmla="*/ 1672772 w 4238172"/>
                    <a:gd name="connsiteY173" fmla="*/ 1748971 h 2021114"/>
                    <a:gd name="connsiteX174" fmla="*/ 1676400 w 4238172"/>
                    <a:gd name="connsiteY174" fmla="*/ 1723571 h 2021114"/>
                    <a:gd name="connsiteX175" fmla="*/ 1690914 w 4238172"/>
                    <a:gd name="connsiteY175" fmla="*/ 1712686 h 2021114"/>
                    <a:gd name="connsiteX176" fmla="*/ 1705429 w 4238172"/>
                    <a:gd name="connsiteY176" fmla="*/ 1694543 h 2021114"/>
                    <a:gd name="connsiteX177" fmla="*/ 1701800 w 4238172"/>
                    <a:gd name="connsiteY177" fmla="*/ 1651000 h 2021114"/>
                    <a:gd name="connsiteX178" fmla="*/ 1694543 w 4238172"/>
                    <a:gd name="connsiteY178" fmla="*/ 1636486 h 2021114"/>
                    <a:gd name="connsiteX179" fmla="*/ 1690914 w 4238172"/>
                    <a:gd name="connsiteY179" fmla="*/ 1625600 h 2021114"/>
                    <a:gd name="connsiteX180" fmla="*/ 1694543 w 4238172"/>
                    <a:gd name="connsiteY180" fmla="*/ 1600200 h 2021114"/>
                    <a:gd name="connsiteX181" fmla="*/ 1705429 w 4238172"/>
                    <a:gd name="connsiteY181" fmla="*/ 1592943 h 2021114"/>
                    <a:gd name="connsiteX182" fmla="*/ 1690914 w 4238172"/>
                    <a:gd name="connsiteY182" fmla="*/ 1545771 h 2021114"/>
                    <a:gd name="connsiteX183" fmla="*/ 1687286 w 4238172"/>
                    <a:gd name="connsiteY183" fmla="*/ 1534886 h 2021114"/>
                    <a:gd name="connsiteX184" fmla="*/ 1676400 w 4238172"/>
                    <a:gd name="connsiteY184" fmla="*/ 1476828 h 2021114"/>
                    <a:gd name="connsiteX185" fmla="*/ 1665514 w 4238172"/>
                    <a:gd name="connsiteY185" fmla="*/ 1469571 h 2021114"/>
                    <a:gd name="connsiteX186" fmla="*/ 1651000 w 4238172"/>
                    <a:gd name="connsiteY186" fmla="*/ 1465943 h 2021114"/>
                    <a:gd name="connsiteX187" fmla="*/ 1640114 w 4238172"/>
                    <a:gd name="connsiteY187" fmla="*/ 1458686 h 2021114"/>
                    <a:gd name="connsiteX188" fmla="*/ 1600200 w 4238172"/>
                    <a:gd name="connsiteY188" fmla="*/ 1447800 h 2021114"/>
                    <a:gd name="connsiteX189" fmla="*/ 1505857 w 4238172"/>
                    <a:gd name="connsiteY189" fmla="*/ 1440543 h 2021114"/>
                    <a:gd name="connsiteX190" fmla="*/ 1502229 w 4238172"/>
                    <a:gd name="connsiteY190" fmla="*/ 1418771 h 2021114"/>
                    <a:gd name="connsiteX191" fmla="*/ 1494972 w 4238172"/>
                    <a:gd name="connsiteY191" fmla="*/ 1407886 h 2021114"/>
                    <a:gd name="connsiteX192" fmla="*/ 1505857 w 4238172"/>
                    <a:gd name="connsiteY192" fmla="*/ 1375228 h 2021114"/>
                    <a:gd name="connsiteX193" fmla="*/ 1516743 w 4238172"/>
                    <a:gd name="connsiteY193" fmla="*/ 1367971 h 2021114"/>
                    <a:gd name="connsiteX194" fmla="*/ 1513114 w 4238172"/>
                    <a:gd name="connsiteY194" fmla="*/ 1331686 h 2021114"/>
                    <a:gd name="connsiteX195" fmla="*/ 1494972 w 4238172"/>
                    <a:gd name="connsiteY195" fmla="*/ 1320800 h 2021114"/>
                    <a:gd name="connsiteX196" fmla="*/ 1451429 w 4238172"/>
                    <a:gd name="connsiteY196" fmla="*/ 1317171 h 2021114"/>
                    <a:gd name="connsiteX197" fmla="*/ 1440543 w 4238172"/>
                    <a:gd name="connsiteY197" fmla="*/ 1313543 h 2021114"/>
                    <a:gd name="connsiteX198" fmla="*/ 1415143 w 4238172"/>
                    <a:gd name="connsiteY198" fmla="*/ 1299028 h 2021114"/>
                    <a:gd name="connsiteX199" fmla="*/ 1397000 w 4238172"/>
                    <a:gd name="connsiteY199" fmla="*/ 1295400 h 2021114"/>
                    <a:gd name="connsiteX200" fmla="*/ 1382486 w 4238172"/>
                    <a:gd name="connsiteY200" fmla="*/ 1291771 h 2021114"/>
                    <a:gd name="connsiteX201" fmla="*/ 1371600 w 4238172"/>
                    <a:gd name="connsiteY201" fmla="*/ 1288143 h 2021114"/>
                    <a:gd name="connsiteX202" fmla="*/ 1317172 w 4238172"/>
                    <a:gd name="connsiteY202" fmla="*/ 1284514 h 2021114"/>
                    <a:gd name="connsiteX203" fmla="*/ 1295400 w 4238172"/>
                    <a:gd name="connsiteY203" fmla="*/ 1270000 h 2021114"/>
                    <a:gd name="connsiteX204" fmla="*/ 1270000 w 4238172"/>
                    <a:gd name="connsiteY204" fmla="*/ 1255486 h 2021114"/>
                    <a:gd name="connsiteX205" fmla="*/ 1226457 w 4238172"/>
                    <a:gd name="connsiteY205" fmla="*/ 1248228 h 2021114"/>
                    <a:gd name="connsiteX206" fmla="*/ 1179286 w 4238172"/>
                    <a:gd name="connsiteY206" fmla="*/ 1244600 h 2021114"/>
                    <a:gd name="connsiteX207" fmla="*/ 1157514 w 4238172"/>
                    <a:gd name="connsiteY207" fmla="*/ 1259114 h 2021114"/>
                    <a:gd name="connsiteX208" fmla="*/ 1128486 w 4238172"/>
                    <a:gd name="connsiteY208" fmla="*/ 1255486 h 2021114"/>
                    <a:gd name="connsiteX209" fmla="*/ 1106714 w 4238172"/>
                    <a:gd name="connsiteY209" fmla="*/ 1237343 h 2021114"/>
                    <a:gd name="connsiteX210" fmla="*/ 1092200 w 4238172"/>
                    <a:gd name="connsiteY210" fmla="*/ 1233714 h 2021114"/>
                    <a:gd name="connsiteX211" fmla="*/ 1034143 w 4238172"/>
                    <a:gd name="connsiteY211" fmla="*/ 1233714 h 2021114"/>
                    <a:gd name="connsiteX212" fmla="*/ 849086 w 4238172"/>
                    <a:gd name="connsiteY212" fmla="*/ 1132114 h 2021114"/>
                    <a:gd name="connsiteX213" fmla="*/ 185057 w 4238172"/>
                    <a:gd name="connsiteY213" fmla="*/ 968828 h 2021114"/>
                    <a:gd name="connsiteX214" fmla="*/ 174172 w 4238172"/>
                    <a:gd name="connsiteY214" fmla="*/ 925286 h 2021114"/>
                    <a:gd name="connsiteX215" fmla="*/ 166914 w 4238172"/>
                    <a:gd name="connsiteY215" fmla="*/ 910771 h 2021114"/>
                    <a:gd name="connsiteX216" fmla="*/ 159657 w 4238172"/>
                    <a:gd name="connsiteY216" fmla="*/ 899886 h 2021114"/>
                    <a:gd name="connsiteX217" fmla="*/ 127000 w 4238172"/>
                    <a:gd name="connsiteY217" fmla="*/ 870857 h 2021114"/>
                    <a:gd name="connsiteX218" fmla="*/ 116114 w 4238172"/>
                    <a:gd name="connsiteY218" fmla="*/ 845457 h 2021114"/>
                    <a:gd name="connsiteX219" fmla="*/ 112486 w 4238172"/>
                    <a:gd name="connsiteY219" fmla="*/ 830943 h 2021114"/>
                    <a:gd name="connsiteX220" fmla="*/ 101600 w 4238172"/>
                    <a:gd name="connsiteY220" fmla="*/ 823686 h 2021114"/>
                    <a:gd name="connsiteX221" fmla="*/ 83457 w 4238172"/>
                    <a:gd name="connsiteY221" fmla="*/ 809171 h 2021114"/>
                    <a:gd name="connsiteX222" fmla="*/ 43543 w 4238172"/>
                    <a:gd name="connsiteY222" fmla="*/ 801914 h 2021114"/>
                    <a:gd name="connsiteX223" fmla="*/ 32657 w 4238172"/>
                    <a:gd name="connsiteY223" fmla="*/ 794657 h 2021114"/>
                    <a:gd name="connsiteX224" fmla="*/ 0 w 4238172"/>
                    <a:gd name="connsiteY224" fmla="*/ 783771 h 2021114"/>
                    <a:gd name="connsiteX225" fmla="*/ 54429 w 4238172"/>
                    <a:gd name="connsiteY225" fmla="*/ 747486 h 2021114"/>
                    <a:gd name="connsiteX226" fmla="*/ 87086 w 4238172"/>
                    <a:gd name="connsiteY226" fmla="*/ 736600 h 2021114"/>
                    <a:gd name="connsiteX227" fmla="*/ 101600 w 4238172"/>
                    <a:gd name="connsiteY227" fmla="*/ 732971 h 2021114"/>
                    <a:gd name="connsiteX228" fmla="*/ 112486 w 4238172"/>
                    <a:gd name="connsiteY228" fmla="*/ 725714 h 2021114"/>
                    <a:gd name="connsiteX229" fmla="*/ 152400 w 4238172"/>
                    <a:gd name="connsiteY229" fmla="*/ 718457 h 2021114"/>
                    <a:gd name="connsiteX230" fmla="*/ 170543 w 4238172"/>
                    <a:gd name="connsiteY230" fmla="*/ 714828 h 2021114"/>
                    <a:gd name="connsiteX231" fmla="*/ 203200 w 4238172"/>
                    <a:gd name="connsiteY231" fmla="*/ 703943 h 2021114"/>
                    <a:gd name="connsiteX232" fmla="*/ 217714 w 4238172"/>
                    <a:gd name="connsiteY232" fmla="*/ 696686 h 2021114"/>
                    <a:gd name="connsiteX233" fmla="*/ 239486 w 4238172"/>
                    <a:gd name="connsiteY233" fmla="*/ 689428 h 2021114"/>
                    <a:gd name="connsiteX234" fmla="*/ 268514 w 4238172"/>
                    <a:gd name="connsiteY234" fmla="*/ 671286 h 2021114"/>
                    <a:gd name="connsiteX235" fmla="*/ 275772 w 4238172"/>
                    <a:gd name="connsiteY235" fmla="*/ 664028 h 2021114"/>
                    <a:gd name="connsiteX236" fmla="*/ 297543 w 4238172"/>
                    <a:gd name="connsiteY236" fmla="*/ 649514 h 2021114"/>
                    <a:gd name="connsiteX237" fmla="*/ 319314 w 4238172"/>
                    <a:gd name="connsiteY237" fmla="*/ 635000 h 2021114"/>
                    <a:gd name="connsiteX238" fmla="*/ 337457 w 4238172"/>
                    <a:gd name="connsiteY238" fmla="*/ 620486 h 2021114"/>
                    <a:gd name="connsiteX239" fmla="*/ 351972 w 4238172"/>
                    <a:gd name="connsiteY239" fmla="*/ 605971 h 2021114"/>
                    <a:gd name="connsiteX240" fmla="*/ 377372 w 4238172"/>
                    <a:gd name="connsiteY240" fmla="*/ 587828 h 2021114"/>
                    <a:gd name="connsiteX241" fmla="*/ 388257 w 4238172"/>
                    <a:gd name="connsiteY241" fmla="*/ 580571 h 2021114"/>
                    <a:gd name="connsiteX242" fmla="*/ 399143 w 4238172"/>
                    <a:gd name="connsiteY242" fmla="*/ 569686 h 2021114"/>
                    <a:gd name="connsiteX243" fmla="*/ 420914 w 4238172"/>
                    <a:gd name="connsiteY243" fmla="*/ 562428 h 2021114"/>
                    <a:gd name="connsiteX244" fmla="*/ 431800 w 4238172"/>
                    <a:gd name="connsiteY244" fmla="*/ 555171 h 2021114"/>
                    <a:gd name="connsiteX245" fmla="*/ 613229 w 4238172"/>
                    <a:gd name="connsiteY245" fmla="*/ 551543 h 2021114"/>
                    <a:gd name="connsiteX246" fmla="*/ 667657 w 4238172"/>
                    <a:gd name="connsiteY246" fmla="*/ 540657 h 2021114"/>
                    <a:gd name="connsiteX247" fmla="*/ 693057 w 4238172"/>
                    <a:gd name="connsiteY247" fmla="*/ 522514 h 2021114"/>
                    <a:gd name="connsiteX248" fmla="*/ 703943 w 4238172"/>
                    <a:gd name="connsiteY248" fmla="*/ 515257 h 2021114"/>
                    <a:gd name="connsiteX249" fmla="*/ 722086 w 4238172"/>
                    <a:gd name="connsiteY249" fmla="*/ 511628 h 2021114"/>
                    <a:gd name="connsiteX250" fmla="*/ 736600 w 4238172"/>
                    <a:gd name="connsiteY250" fmla="*/ 504371 h 2021114"/>
                    <a:gd name="connsiteX251" fmla="*/ 747486 w 4238172"/>
                    <a:gd name="connsiteY251" fmla="*/ 500743 h 2021114"/>
                    <a:gd name="connsiteX252" fmla="*/ 769257 w 4238172"/>
                    <a:gd name="connsiteY252" fmla="*/ 486228 h 2021114"/>
                    <a:gd name="connsiteX253" fmla="*/ 794657 w 4238172"/>
                    <a:gd name="connsiteY253" fmla="*/ 468086 h 2021114"/>
                    <a:gd name="connsiteX254" fmla="*/ 820057 w 4238172"/>
                    <a:gd name="connsiteY254" fmla="*/ 453571 h 2021114"/>
                    <a:gd name="connsiteX255" fmla="*/ 852714 w 4238172"/>
                    <a:gd name="connsiteY255" fmla="*/ 417286 h 2021114"/>
                    <a:gd name="connsiteX256" fmla="*/ 874486 w 4238172"/>
                    <a:gd name="connsiteY256" fmla="*/ 410028 h 2021114"/>
                    <a:gd name="connsiteX257" fmla="*/ 885372 w 4238172"/>
                    <a:gd name="connsiteY257" fmla="*/ 406400 h 2021114"/>
                    <a:gd name="connsiteX258" fmla="*/ 899886 w 4238172"/>
                    <a:gd name="connsiteY258" fmla="*/ 402771 h 2021114"/>
                    <a:gd name="connsiteX259" fmla="*/ 939800 w 4238172"/>
                    <a:gd name="connsiteY259" fmla="*/ 395514 h 2021114"/>
                    <a:gd name="connsiteX260" fmla="*/ 968829 w 4238172"/>
                    <a:gd name="connsiteY260" fmla="*/ 377371 h 2021114"/>
                    <a:gd name="connsiteX261" fmla="*/ 979714 w 4238172"/>
                    <a:gd name="connsiteY261" fmla="*/ 362857 h 2021114"/>
                    <a:gd name="connsiteX262" fmla="*/ 997857 w 4238172"/>
                    <a:gd name="connsiteY262" fmla="*/ 330200 h 2021114"/>
                    <a:gd name="connsiteX263" fmla="*/ 1008743 w 4238172"/>
                    <a:gd name="connsiteY263" fmla="*/ 319314 h 2021114"/>
                    <a:gd name="connsiteX264" fmla="*/ 1074057 w 4238172"/>
                    <a:gd name="connsiteY264" fmla="*/ 275771 h 2021114"/>
                    <a:gd name="connsiteX265" fmla="*/ 1106714 w 4238172"/>
                    <a:gd name="connsiteY265" fmla="*/ 261257 h 2021114"/>
                    <a:gd name="connsiteX266" fmla="*/ 1128486 w 4238172"/>
                    <a:gd name="connsiteY266" fmla="*/ 254000 h 2021114"/>
                    <a:gd name="connsiteX267" fmla="*/ 1150257 w 4238172"/>
                    <a:gd name="connsiteY267" fmla="*/ 239486 h 2021114"/>
                    <a:gd name="connsiteX268" fmla="*/ 1172029 w 4238172"/>
                    <a:gd name="connsiteY268" fmla="*/ 232228 h 2021114"/>
                    <a:gd name="connsiteX269" fmla="*/ 1193800 w 4238172"/>
                    <a:gd name="connsiteY269" fmla="*/ 221343 h 2021114"/>
                    <a:gd name="connsiteX270" fmla="*/ 1204686 w 4238172"/>
                    <a:gd name="connsiteY270" fmla="*/ 214086 h 2021114"/>
                    <a:gd name="connsiteX271" fmla="*/ 1230086 w 4238172"/>
                    <a:gd name="connsiteY271" fmla="*/ 195943 h 2021114"/>
                    <a:gd name="connsiteX272" fmla="*/ 1244600 w 4238172"/>
                    <a:gd name="connsiteY272" fmla="*/ 174171 h 2021114"/>
                    <a:gd name="connsiteX273" fmla="*/ 1251857 w 4238172"/>
                    <a:gd name="connsiteY273" fmla="*/ 163286 h 2021114"/>
                    <a:gd name="connsiteX274" fmla="*/ 1259114 w 4238172"/>
                    <a:gd name="connsiteY274" fmla="*/ 152400 h 2021114"/>
                    <a:gd name="connsiteX275" fmla="*/ 1266372 w 4238172"/>
                    <a:gd name="connsiteY275" fmla="*/ 145143 h 2021114"/>
                    <a:gd name="connsiteX276" fmla="*/ 1273629 w 4238172"/>
                    <a:gd name="connsiteY276" fmla="*/ 134257 h 2021114"/>
                    <a:gd name="connsiteX277" fmla="*/ 1299029 w 4238172"/>
                    <a:gd name="connsiteY277" fmla="*/ 119743 h 2021114"/>
                    <a:gd name="connsiteX278" fmla="*/ 1313543 w 4238172"/>
                    <a:gd name="connsiteY278" fmla="*/ 105228 h 2021114"/>
                    <a:gd name="connsiteX279" fmla="*/ 1328057 w 4238172"/>
                    <a:gd name="connsiteY279" fmla="*/ 83457 h 2021114"/>
                    <a:gd name="connsiteX280" fmla="*/ 1349829 w 4238172"/>
                    <a:gd name="connsiteY280" fmla="*/ 76200 h 2021114"/>
                    <a:gd name="connsiteX281" fmla="*/ 1360714 w 4238172"/>
                    <a:gd name="connsiteY281" fmla="*/ 68943 h 2021114"/>
                    <a:gd name="connsiteX282" fmla="*/ 1375229 w 4238172"/>
                    <a:gd name="connsiteY282" fmla="*/ 54428 h 2021114"/>
                    <a:gd name="connsiteX283" fmla="*/ 1407886 w 4238172"/>
                    <a:gd name="connsiteY283" fmla="*/ 43543 h 2021114"/>
                    <a:gd name="connsiteX284" fmla="*/ 1418772 w 4238172"/>
                    <a:gd name="connsiteY284" fmla="*/ 39914 h 2021114"/>
                    <a:gd name="connsiteX285" fmla="*/ 1469572 w 4238172"/>
                    <a:gd name="connsiteY285" fmla="*/ 29028 h 2021114"/>
                    <a:gd name="connsiteX286" fmla="*/ 1491343 w 4238172"/>
                    <a:gd name="connsiteY286" fmla="*/ 21771 h 2021114"/>
                    <a:gd name="connsiteX287" fmla="*/ 1516743 w 4238172"/>
                    <a:gd name="connsiteY287" fmla="*/ 10886 h 2021114"/>
                    <a:gd name="connsiteX288" fmla="*/ 1556657 w 4238172"/>
                    <a:gd name="connsiteY288" fmla="*/ 7257 h 2021114"/>
                    <a:gd name="connsiteX289" fmla="*/ 1574800 w 4238172"/>
                    <a:gd name="connsiteY289" fmla="*/ 3628 h 2021114"/>
                    <a:gd name="connsiteX290" fmla="*/ 1585686 w 4238172"/>
                    <a:gd name="connsiteY290" fmla="*/ 0 h 2021114"/>
                    <a:gd name="connsiteX291" fmla="*/ 1727200 w 4238172"/>
                    <a:gd name="connsiteY291" fmla="*/ 3628 h 2021114"/>
                    <a:gd name="connsiteX292" fmla="*/ 1741714 w 4238172"/>
                    <a:gd name="connsiteY292" fmla="*/ 21771 h 2021114"/>
                    <a:gd name="connsiteX293" fmla="*/ 1756229 w 4238172"/>
                    <a:gd name="connsiteY293" fmla="*/ 36286 h 2021114"/>
                    <a:gd name="connsiteX294" fmla="*/ 1767114 w 4238172"/>
                    <a:gd name="connsiteY294" fmla="*/ 47171 h 2021114"/>
                    <a:gd name="connsiteX295" fmla="*/ 1759857 w 4238172"/>
                    <a:gd name="connsiteY295" fmla="*/ 58057 h 2021114"/>
                    <a:gd name="connsiteX296" fmla="*/ 1738086 w 4238172"/>
                    <a:gd name="connsiteY296" fmla="*/ 65314 h 2021114"/>
                    <a:gd name="connsiteX297" fmla="*/ 1625600 w 4238172"/>
                    <a:gd name="connsiteY297" fmla="*/ 68943 h 2021114"/>
                    <a:gd name="connsiteX298" fmla="*/ 1611086 w 4238172"/>
                    <a:gd name="connsiteY298" fmla="*/ 72571 h 2021114"/>
                    <a:gd name="connsiteX299" fmla="*/ 1589314 w 4238172"/>
                    <a:gd name="connsiteY299" fmla="*/ 79828 h 2021114"/>
                    <a:gd name="connsiteX300" fmla="*/ 1596572 w 4238172"/>
                    <a:gd name="connsiteY300" fmla="*/ 105228 h 2021114"/>
                    <a:gd name="connsiteX301" fmla="*/ 1589314 w 4238172"/>
                    <a:gd name="connsiteY301" fmla="*/ 119743 h 2021114"/>
                    <a:gd name="connsiteX302" fmla="*/ 1560286 w 4238172"/>
                    <a:gd name="connsiteY302" fmla="*/ 127000 h 2021114"/>
                    <a:gd name="connsiteX303" fmla="*/ 1542143 w 4238172"/>
                    <a:gd name="connsiteY303" fmla="*/ 137886 h 2021114"/>
                    <a:gd name="connsiteX304" fmla="*/ 1524000 w 4238172"/>
                    <a:gd name="connsiteY304" fmla="*/ 141514 h 2021114"/>
                    <a:gd name="connsiteX305" fmla="*/ 1509486 w 4238172"/>
                    <a:gd name="connsiteY305" fmla="*/ 152400 h 2021114"/>
                    <a:gd name="connsiteX306" fmla="*/ 1487714 w 4238172"/>
                    <a:gd name="connsiteY306" fmla="*/ 159657 h 2021114"/>
                    <a:gd name="connsiteX307" fmla="*/ 1465943 w 4238172"/>
                    <a:gd name="connsiteY307" fmla="*/ 185057 h 2021114"/>
                    <a:gd name="connsiteX308" fmla="*/ 1462314 w 4238172"/>
                    <a:gd name="connsiteY308" fmla="*/ 195943 h 2021114"/>
                    <a:gd name="connsiteX309" fmla="*/ 1455057 w 4238172"/>
                    <a:gd name="connsiteY309" fmla="*/ 206828 h 2021114"/>
                    <a:gd name="connsiteX310" fmla="*/ 1440543 w 4238172"/>
                    <a:gd name="connsiteY310" fmla="*/ 224971 h 2021114"/>
                    <a:gd name="connsiteX311" fmla="*/ 1433286 w 4238172"/>
                    <a:gd name="connsiteY311" fmla="*/ 235857 h 2021114"/>
                    <a:gd name="connsiteX312" fmla="*/ 1422400 w 4238172"/>
                    <a:gd name="connsiteY312" fmla="*/ 243114 h 2021114"/>
                    <a:gd name="connsiteX313" fmla="*/ 1400629 w 4238172"/>
                    <a:gd name="connsiteY313" fmla="*/ 264886 h 2021114"/>
                    <a:gd name="connsiteX314" fmla="*/ 1386114 w 4238172"/>
                    <a:gd name="connsiteY314" fmla="*/ 297543 h 2021114"/>
                    <a:gd name="connsiteX315" fmla="*/ 1364343 w 4238172"/>
                    <a:gd name="connsiteY315" fmla="*/ 312057 h 2021114"/>
                    <a:gd name="connsiteX316" fmla="*/ 1353457 w 4238172"/>
                    <a:gd name="connsiteY316" fmla="*/ 319314 h 2021114"/>
                    <a:gd name="connsiteX317" fmla="*/ 1349829 w 4238172"/>
                    <a:gd name="connsiteY317" fmla="*/ 333828 h 2021114"/>
                    <a:gd name="connsiteX318" fmla="*/ 1342572 w 4238172"/>
                    <a:gd name="connsiteY318" fmla="*/ 366486 h 2021114"/>
                    <a:gd name="connsiteX319" fmla="*/ 1335314 w 4238172"/>
                    <a:gd name="connsiteY319" fmla="*/ 377371 h 2021114"/>
                    <a:gd name="connsiteX320" fmla="*/ 1324429 w 4238172"/>
                    <a:gd name="connsiteY320" fmla="*/ 402771 h 2021114"/>
                    <a:gd name="connsiteX321" fmla="*/ 1317172 w 4238172"/>
                    <a:gd name="connsiteY321" fmla="*/ 413657 h 2021114"/>
                    <a:gd name="connsiteX322" fmla="*/ 1306286 w 4238172"/>
                    <a:gd name="connsiteY322" fmla="*/ 417286 h 2021114"/>
                    <a:gd name="connsiteX323" fmla="*/ 1266372 w 4238172"/>
                    <a:gd name="connsiteY323" fmla="*/ 420914 h 2021114"/>
                    <a:gd name="connsiteX324" fmla="*/ 1262743 w 4238172"/>
                    <a:gd name="connsiteY324" fmla="*/ 435428 h 2021114"/>
                    <a:gd name="connsiteX325" fmla="*/ 1255486 w 4238172"/>
                    <a:gd name="connsiteY325" fmla="*/ 442686 h 2021114"/>
                    <a:gd name="connsiteX326" fmla="*/ 1266372 w 4238172"/>
                    <a:gd name="connsiteY326" fmla="*/ 562428 h 2021114"/>
                    <a:gd name="connsiteX327" fmla="*/ 1262743 w 4238172"/>
                    <a:gd name="connsiteY327" fmla="*/ 602343 h 2021114"/>
                    <a:gd name="connsiteX328" fmla="*/ 1259114 w 4238172"/>
                    <a:gd name="connsiteY328" fmla="*/ 613228 h 2021114"/>
                    <a:gd name="connsiteX329" fmla="*/ 1266372 w 4238172"/>
                    <a:gd name="connsiteY329" fmla="*/ 620486 h 2021114"/>
                    <a:gd name="connsiteX330" fmla="*/ 1280886 w 4238172"/>
                    <a:gd name="connsiteY330" fmla="*/ 609600 h 2021114"/>
                    <a:gd name="connsiteX331" fmla="*/ 1288143 w 4238172"/>
                    <a:gd name="connsiteY331" fmla="*/ 598714 h 2021114"/>
                    <a:gd name="connsiteX332" fmla="*/ 1313543 w 4238172"/>
                    <a:gd name="connsiteY332" fmla="*/ 576943 h 2021114"/>
                    <a:gd name="connsiteX333" fmla="*/ 1324429 w 4238172"/>
                    <a:gd name="connsiteY333" fmla="*/ 573314 h 2021114"/>
                    <a:gd name="connsiteX334" fmla="*/ 1331686 w 4238172"/>
                    <a:gd name="connsiteY334" fmla="*/ 562428 h 2021114"/>
                    <a:gd name="connsiteX335" fmla="*/ 1342572 w 4238172"/>
                    <a:gd name="connsiteY335" fmla="*/ 558800 h 2021114"/>
                    <a:gd name="connsiteX336" fmla="*/ 1346200 w 4238172"/>
                    <a:gd name="connsiteY336" fmla="*/ 547914 h 2021114"/>
                    <a:gd name="connsiteX337" fmla="*/ 1357086 w 4238172"/>
                    <a:gd name="connsiteY337" fmla="*/ 533400 h 2021114"/>
                    <a:gd name="connsiteX338" fmla="*/ 1378857 w 4238172"/>
                    <a:gd name="connsiteY338" fmla="*/ 508000 h 2021114"/>
                    <a:gd name="connsiteX339" fmla="*/ 1393372 w 4238172"/>
                    <a:gd name="connsiteY339" fmla="*/ 489857 h 2021114"/>
                    <a:gd name="connsiteX340" fmla="*/ 1407886 w 4238172"/>
                    <a:gd name="connsiteY340" fmla="*/ 482600 h 2021114"/>
                    <a:gd name="connsiteX341" fmla="*/ 1418772 w 4238172"/>
                    <a:gd name="connsiteY341" fmla="*/ 471714 h 2021114"/>
                    <a:gd name="connsiteX342" fmla="*/ 1426029 w 4238172"/>
                    <a:gd name="connsiteY342" fmla="*/ 460828 h 2021114"/>
                    <a:gd name="connsiteX343" fmla="*/ 1451429 w 4238172"/>
                    <a:gd name="connsiteY343" fmla="*/ 453571 h 2021114"/>
                    <a:gd name="connsiteX344" fmla="*/ 1465943 w 4238172"/>
                    <a:gd name="connsiteY344" fmla="*/ 460828 h 2021114"/>
                    <a:gd name="connsiteX345" fmla="*/ 1440543 w 4238172"/>
                    <a:gd name="connsiteY345" fmla="*/ 489857 h 2021114"/>
                    <a:gd name="connsiteX346" fmla="*/ 1451429 w 4238172"/>
                    <a:gd name="connsiteY346" fmla="*/ 497114 h 2021114"/>
                    <a:gd name="connsiteX347" fmla="*/ 1502229 w 4238172"/>
                    <a:gd name="connsiteY347" fmla="*/ 486228 h 2021114"/>
                    <a:gd name="connsiteX348" fmla="*/ 1513114 w 4238172"/>
                    <a:gd name="connsiteY348" fmla="*/ 478971 h 2021114"/>
                    <a:gd name="connsiteX349" fmla="*/ 1563914 w 4238172"/>
                    <a:gd name="connsiteY349" fmla="*/ 478971 h 2021114"/>
                    <a:gd name="connsiteX350" fmla="*/ 1585686 w 4238172"/>
                    <a:gd name="connsiteY350" fmla="*/ 486228 h 2021114"/>
                    <a:gd name="connsiteX351" fmla="*/ 1596572 w 4238172"/>
                    <a:gd name="connsiteY351" fmla="*/ 489857 h 2021114"/>
                    <a:gd name="connsiteX352" fmla="*/ 1611086 w 4238172"/>
                    <a:gd name="connsiteY352" fmla="*/ 493486 h 2021114"/>
                    <a:gd name="connsiteX353" fmla="*/ 1647372 w 4238172"/>
                    <a:gd name="connsiteY353" fmla="*/ 508000 h 2021114"/>
                    <a:gd name="connsiteX354" fmla="*/ 1669143 w 4238172"/>
                    <a:gd name="connsiteY354" fmla="*/ 511628 h 2021114"/>
                    <a:gd name="connsiteX355" fmla="*/ 1701800 w 4238172"/>
                    <a:gd name="connsiteY355" fmla="*/ 515257 h 2021114"/>
                    <a:gd name="connsiteX356" fmla="*/ 1719943 w 4238172"/>
                    <a:gd name="connsiteY356" fmla="*/ 518886 h 2021114"/>
                    <a:gd name="connsiteX357" fmla="*/ 1741714 w 4238172"/>
                    <a:gd name="connsiteY357" fmla="*/ 522514 h 2021114"/>
                    <a:gd name="connsiteX358" fmla="*/ 1770743 w 4238172"/>
                    <a:gd name="connsiteY358" fmla="*/ 544286 h 2021114"/>
                    <a:gd name="connsiteX359" fmla="*/ 1781629 w 4238172"/>
                    <a:gd name="connsiteY359" fmla="*/ 551543 h 2021114"/>
                    <a:gd name="connsiteX360" fmla="*/ 1792514 w 4238172"/>
                    <a:gd name="connsiteY360" fmla="*/ 562428 h 2021114"/>
                    <a:gd name="connsiteX361" fmla="*/ 1803400 w 4238172"/>
                    <a:gd name="connsiteY361" fmla="*/ 566057 h 2021114"/>
                    <a:gd name="connsiteX362" fmla="*/ 1825172 w 4238172"/>
                    <a:gd name="connsiteY362" fmla="*/ 580571 h 2021114"/>
                    <a:gd name="connsiteX363" fmla="*/ 1836057 w 4238172"/>
                    <a:gd name="connsiteY363" fmla="*/ 605971 h 2021114"/>
                    <a:gd name="connsiteX364" fmla="*/ 1843314 w 4238172"/>
                    <a:gd name="connsiteY364" fmla="*/ 616857 h 2021114"/>
                    <a:gd name="connsiteX365" fmla="*/ 1850572 w 4238172"/>
                    <a:gd name="connsiteY365" fmla="*/ 631371 h 2021114"/>
                    <a:gd name="connsiteX366" fmla="*/ 1868714 w 4238172"/>
                    <a:gd name="connsiteY366" fmla="*/ 642257 h 2021114"/>
                    <a:gd name="connsiteX367" fmla="*/ 1883229 w 4238172"/>
                    <a:gd name="connsiteY367" fmla="*/ 660400 h 2021114"/>
                    <a:gd name="connsiteX368" fmla="*/ 1897743 w 4238172"/>
                    <a:gd name="connsiteY368" fmla="*/ 671286 h 2021114"/>
                    <a:gd name="connsiteX369" fmla="*/ 1915886 w 4238172"/>
                    <a:gd name="connsiteY369" fmla="*/ 703943 h 2021114"/>
                    <a:gd name="connsiteX370" fmla="*/ 1919514 w 4238172"/>
                    <a:gd name="connsiteY370" fmla="*/ 718457 h 2021114"/>
                    <a:gd name="connsiteX371" fmla="*/ 1926772 w 4238172"/>
                    <a:gd name="connsiteY371" fmla="*/ 729343 h 2021114"/>
                    <a:gd name="connsiteX372" fmla="*/ 1952172 w 4238172"/>
                    <a:gd name="connsiteY372" fmla="*/ 758371 h 2021114"/>
                    <a:gd name="connsiteX373" fmla="*/ 1970314 w 4238172"/>
                    <a:gd name="connsiteY373" fmla="*/ 772886 h 2021114"/>
                    <a:gd name="connsiteX374" fmla="*/ 1977572 w 4238172"/>
                    <a:gd name="connsiteY374" fmla="*/ 787400 h 2021114"/>
                    <a:gd name="connsiteX375" fmla="*/ 1984829 w 4238172"/>
                    <a:gd name="connsiteY375" fmla="*/ 809171 h 2021114"/>
                    <a:gd name="connsiteX376" fmla="*/ 1988457 w 4238172"/>
                    <a:gd name="connsiteY376" fmla="*/ 834571 h 2021114"/>
                    <a:gd name="connsiteX377" fmla="*/ 1995714 w 4238172"/>
                    <a:gd name="connsiteY377" fmla="*/ 845457 h 2021114"/>
                    <a:gd name="connsiteX378" fmla="*/ 2104572 w 4238172"/>
                    <a:gd name="connsiteY378" fmla="*/ 845457 h 2021114"/>
                    <a:gd name="connsiteX379" fmla="*/ 2137229 w 4238172"/>
                    <a:gd name="connsiteY379" fmla="*/ 841828 h 2021114"/>
                    <a:gd name="connsiteX380" fmla="*/ 2148114 w 4238172"/>
                    <a:gd name="connsiteY380" fmla="*/ 838200 h 2021114"/>
                    <a:gd name="connsiteX381" fmla="*/ 2184400 w 4238172"/>
                    <a:gd name="connsiteY381" fmla="*/ 830943 h 2021114"/>
                    <a:gd name="connsiteX382" fmla="*/ 2209800 w 4238172"/>
                    <a:gd name="connsiteY382" fmla="*/ 820057 h 2021114"/>
                    <a:gd name="connsiteX383" fmla="*/ 2249714 w 4238172"/>
                    <a:gd name="connsiteY383" fmla="*/ 823686 h 2021114"/>
                    <a:gd name="connsiteX384" fmla="*/ 2264229 w 4238172"/>
                    <a:gd name="connsiteY384" fmla="*/ 841828 h 2021114"/>
                    <a:gd name="connsiteX385" fmla="*/ 2275114 w 4238172"/>
                    <a:gd name="connsiteY385" fmla="*/ 863600 h 2021114"/>
                    <a:gd name="connsiteX386" fmla="*/ 2293257 w 4238172"/>
                    <a:gd name="connsiteY386" fmla="*/ 874486 h 2021114"/>
                    <a:gd name="connsiteX387" fmla="*/ 2318657 w 4238172"/>
                    <a:gd name="connsiteY387" fmla="*/ 885371 h 2021114"/>
                    <a:gd name="connsiteX388" fmla="*/ 2344057 w 4238172"/>
                    <a:gd name="connsiteY388" fmla="*/ 878114 h 2021114"/>
                    <a:gd name="connsiteX389" fmla="*/ 2351314 w 4238172"/>
                    <a:gd name="connsiteY389" fmla="*/ 867228 h 2021114"/>
                    <a:gd name="connsiteX390" fmla="*/ 2369457 w 4238172"/>
                    <a:gd name="connsiteY390" fmla="*/ 863600 h 2021114"/>
                    <a:gd name="connsiteX391" fmla="*/ 2391229 w 4238172"/>
                    <a:gd name="connsiteY391" fmla="*/ 856343 h 2021114"/>
                    <a:gd name="connsiteX392" fmla="*/ 2420257 w 4238172"/>
                    <a:gd name="connsiteY392" fmla="*/ 859971 h 2021114"/>
                    <a:gd name="connsiteX393" fmla="*/ 2445657 w 4238172"/>
                    <a:gd name="connsiteY393" fmla="*/ 892628 h 2021114"/>
                    <a:gd name="connsiteX394" fmla="*/ 2467429 w 4238172"/>
                    <a:gd name="connsiteY394" fmla="*/ 910771 h 2021114"/>
                    <a:gd name="connsiteX395" fmla="*/ 2489200 w 4238172"/>
                    <a:gd name="connsiteY395" fmla="*/ 903514 h 2021114"/>
                    <a:gd name="connsiteX396" fmla="*/ 2492829 w 4238172"/>
                    <a:gd name="connsiteY396" fmla="*/ 889000 h 2021114"/>
                    <a:gd name="connsiteX397" fmla="*/ 2496457 w 4238172"/>
                    <a:gd name="connsiteY397" fmla="*/ 863600 h 2021114"/>
                    <a:gd name="connsiteX398" fmla="*/ 2500086 w 4238172"/>
                    <a:gd name="connsiteY398" fmla="*/ 852714 h 2021114"/>
                    <a:gd name="connsiteX399" fmla="*/ 2514600 w 4238172"/>
                    <a:gd name="connsiteY399" fmla="*/ 841828 h 2021114"/>
                    <a:gd name="connsiteX400" fmla="*/ 2540000 w 4238172"/>
                    <a:gd name="connsiteY400" fmla="*/ 830943 h 2021114"/>
                    <a:gd name="connsiteX401" fmla="*/ 2550886 w 4238172"/>
                    <a:gd name="connsiteY401" fmla="*/ 823686 h 2021114"/>
                    <a:gd name="connsiteX402" fmla="*/ 2583543 w 4238172"/>
                    <a:gd name="connsiteY402" fmla="*/ 798286 h 2021114"/>
                    <a:gd name="connsiteX403" fmla="*/ 2619829 w 4238172"/>
                    <a:gd name="connsiteY403" fmla="*/ 791028 h 2021114"/>
                    <a:gd name="connsiteX404" fmla="*/ 2627086 w 4238172"/>
                    <a:gd name="connsiteY404" fmla="*/ 780143 h 2021114"/>
                    <a:gd name="connsiteX405" fmla="*/ 2790372 w 4238172"/>
                    <a:gd name="connsiteY405" fmla="*/ 689428 h 2021114"/>
                    <a:gd name="connsiteX406" fmla="*/ 2873829 w 4238172"/>
                    <a:gd name="connsiteY406" fmla="*/ 700314 h 2021114"/>
                    <a:gd name="connsiteX407" fmla="*/ 2895600 w 4238172"/>
                    <a:gd name="connsiteY407" fmla="*/ 689428 h 2021114"/>
                    <a:gd name="connsiteX408" fmla="*/ 2931886 w 4238172"/>
                    <a:gd name="connsiteY408" fmla="*/ 678543 h 2021114"/>
                    <a:gd name="connsiteX409" fmla="*/ 2950029 w 4238172"/>
                    <a:gd name="connsiteY409" fmla="*/ 674914 h 2021114"/>
                    <a:gd name="connsiteX410" fmla="*/ 2960914 w 4238172"/>
                    <a:gd name="connsiteY410" fmla="*/ 671286 h 2021114"/>
                    <a:gd name="connsiteX411" fmla="*/ 2979057 w 4238172"/>
                    <a:gd name="connsiteY411" fmla="*/ 667657 h 2021114"/>
                    <a:gd name="connsiteX412" fmla="*/ 3018972 w 4238172"/>
                    <a:gd name="connsiteY412" fmla="*/ 671286 h 2021114"/>
                    <a:gd name="connsiteX413" fmla="*/ 3044372 w 4238172"/>
                    <a:gd name="connsiteY413" fmla="*/ 689428 h 2021114"/>
                    <a:gd name="connsiteX414" fmla="*/ 3135086 w 4238172"/>
                    <a:gd name="connsiteY414" fmla="*/ 693057 h 2021114"/>
                    <a:gd name="connsiteX415" fmla="*/ 3145972 w 4238172"/>
                    <a:gd name="connsiteY415" fmla="*/ 696686 h 2021114"/>
                    <a:gd name="connsiteX416" fmla="*/ 3247572 w 4238172"/>
                    <a:gd name="connsiteY416" fmla="*/ 689428 h 2021114"/>
                    <a:gd name="connsiteX417" fmla="*/ 3269343 w 4238172"/>
                    <a:gd name="connsiteY417" fmla="*/ 678543 h 2021114"/>
                    <a:gd name="connsiteX418" fmla="*/ 3280229 w 4238172"/>
                    <a:gd name="connsiteY418" fmla="*/ 671286 h 2021114"/>
                    <a:gd name="connsiteX419" fmla="*/ 3294743 w 4238172"/>
                    <a:gd name="connsiteY419" fmla="*/ 664028 h 2021114"/>
                    <a:gd name="connsiteX420" fmla="*/ 3327400 w 4238172"/>
                    <a:gd name="connsiteY420" fmla="*/ 645886 h 2021114"/>
                    <a:gd name="connsiteX421" fmla="*/ 3349172 w 4238172"/>
                    <a:gd name="connsiteY421" fmla="*/ 631371 h 2021114"/>
                    <a:gd name="connsiteX422" fmla="*/ 3370943 w 4238172"/>
                    <a:gd name="connsiteY422" fmla="*/ 620486 h 2021114"/>
                    <a:gd name="connsiteX423" fmla="*/ 3385457 w 4238172"/>
                    <a:gd name="connsiteY423" fmla="*/ 613228 h 2021114"/>
                    <a:gd name="connsiteX424" fmla="*/ 3407229 w 4238172"/>
                    <a:gd name="connsiteY424" fmla="*/ 609600 h 2021114"/>
                    <a:gd name="connsiteX425" fmla="*/ 3559629 w 4238172"/>
                    <a:gd name="connsiteY425" fmla="*/ 613228 h 2021114"/>
                    <a:gd name="connsiteX426" fmla="*/ 3556000 w 4238172"/>
                    <a:gd name="connsiteY426" fmla="*/ 635000 h 2021114"/>
                    <a:gd name="connsiteX427" fmla="*/ 3545114 w 4238172"/>
                    <a:gd name="connsiteY427" fmla="*/ 642257 h 2021114"/>
                    <a:gd name="connsiteX428" fmla="*/ 3526972 w 4238172"/>
                    <a:gd name="connsiteY428" fmla="*/ 664028 h 2021114"/>
                    <a:gd name="connsiteX429" fmla="*/ 3508829 w 4238172"/>
                    <a:gd name="connsiteY429" fmla="*/ 682171 h 2021114"/>
                    <a:gd name="connsiteX430" fmla="*/ 3501572 w 4238172"/>
                    <a:gd name="connsiteY430" fmla="*/ 791028 h 2021114"/>
                    <a:gd name="connsiteX431" fmla="*/ 3497943 w 4238172"/>
                    <a:gd name="connsiteY431" fmla="*/ 801914 h 2021114"/>
                    <a:gd name="connsiteX432" fmla="*/ 3487057 w 4238172"/>
                    <a:gd name="connsiteY432" fmla="*/ 812800 h 2021114"/>
                    <a:gd name="connsiteX433" fmla="*/ 3490686 w 4238172"/>
                    <a:gd name="connsiteY433" fmla="*/ 830943 h 2021114"/>
                    <a:gd name="connsiteX434" fmla="*/ 3516086 w 4238172"/>
                    <a:gd name="connsiteY434" fmla="*/ 841828 h 2021114"/>
                    <a:gd name="connsiteX435" fmla="*/ 3574143 w 4238172"/>
                    <a:gd name="connsiteY435" fmla="*/ 845457 h 2021114"/>
                    <a:gd name="connsiteX436" fmla="*/ 3603172 w 4238172"/>
                    <a:gd name="connsiteY436" fmla="*/ 867228 h 2021114"/>
                    <a:gd name="connsiteX437" fmla="*/ 3614057 w 4238172"/>
                    <a:gd name="connsiteY437" fmla="*/ 870857 h 2021114"/>
                    <a:gd name="connsiteX438" fmla="*/ 3639457 w 4238172"/>
                    <a:gd name="connsiteY438" fmla="*/ 881743 h 2021114"/>
                    <a:gd name="connsiteX439" fmla="*/ 3701143 w 4238172"/>
                    <a:gd name="connsiteY439" fmla="*/ 878114 h 2021114"/>
                    <a:gd name="connsiteX440" fmla="*/ 3712029 w 4238172"/>
                    <a:gd name="connsiteY440" fmla="*/ 867228 h 2021114"/>
                    <a:gd name="connsiteX441" fmla="*/ 3726543 w 4238172"/>
                    <a:gd name="connsiteY441" fmla="*/ 859971 h 2021114"/>
                    <a:gd name="connsiteX442" fmla="*/ 3741057 w 4238172"/>
                    <a:gd name="connsiteY442" fmla="*/ 841828 h 2021114"/>
                    <a:gd name="connsiteX443" fmla="*/ 3766457 w 4238172"/>
                    <a:gd name="connsiteY443" fmla="*/ 845457 h 2021114"/>
                    <a:gd name="connsiteX444" fmla="*/ 3780972 w 4238172"/>
                    <a:gd name="connsiteY444" fmla="*/ 874486 h 2021114"/>
                    <a:gd name="connsiteX445" fmla="*/ 3795486 w 4238172"/>
                    <a:gd name="connsiteY445" fmla="*/ 910771 h 2021114"/>
                    <a:gd name="connsiteX446" fmla="*/ 3853543 w 4238172"/>
                    <a:gd name="connsiteY446" fmla="*/ 903514 h 2021114"/>
                    <a:gd name="connsiteX447" fmla="*/ 3875314 w 4238172"/>
                    <a:gd name="connsiteY447" fmla="*/ 885371 h 2021114"/>
                    <a:gd name="connsiteX448" fmla="*/ 3886200 w 4238172"/>
                    <a:gd name="connsiteY448" fmla="*/ 878114 h 2021114"/>
                    <a:gd name="connsiteX449" fmla="*/ 3889829 w 4238172"/>
                    <a:gd name="connsiteY449" fmla="*/ 863600 h 2021114"/>
                    <a:gd name="connsiteX450" fmla="*/ 3900714 w 4238172"/>
                    <a:gd name="connsiteY450" fmla="*/ 856343 h 2021114"/>
                    <a:gd name="connsiteX451" fmla="*/ 3951514 w 4238172"/>
                    <a:gd name="connsiteY451" fmla="*/ 845457 h 2021114"/>
                    <a:gd name="connsiteX452" fmla="*/ 3966029 w 4238172"/>
                    <a:gd name="connsiteY452" fmla="*/ 841828 h 2021114"/>
                    <a:gd name="connsiteX453" fmla="*/ 3987800 w 4238172"/>
                    <a:gd name="connsiteY453" fmla="*/ 845457 h 2021114"/>
                    <a:gd name="connsiteX454" fmla="*/ 3995057 w 4238172"/>
                    <a:gd name="connsiteY454" fmla="*/ 856343 h 2021114"/>
                    <a:gd name="connsiteX455" fmla="*/ 4005943 w 4238172"/>
                    <a:gd name="connsiteY455" fmla="*/ 863600 h 2021114"/>
                    <a:gd name="connsiteX456" fmla="*/ 4016829 w 4238172"/>
                    <a:gd name="connsiteY456" fmla="*/ 892628 h 2021114"/>
                    <a:gd name="connsiteX457" fmla="*/ 4020457 w 4238172"/>
                    <a:gd name="connsiteY457" fmla="*/ 907143 h 2021114"/>
                    <a:gd name="connsiteX458" fmla="*/ 4024086 w 4238172"/>
                    <a:gd name="connsiteY458" fmla="*/ 918028 h 2021114"/>
                    <a:gd name="connsiteX459" fmla="*/ 4031343 w 4238172"/>
                    <a:gd name="connsiteY459" fmla="*/ 947057 h 2021114"/>
                    <a:gd name="connsiteX460" fmla="*/ 4038600 w 4238172"/>
                    <a:gd name="connsiteY460" fmla="*/ 961571 h 2021114"/>
                    <a:gd name="connsiteX461" fmla="*/ 4049486 w 4238172"/>
                    <a:gd name="connsiteY461" fmla="*/ 968828 h 2021114"/>
                    <a:gd name="connsiteX462" fmla="*/ 4056743 w 4238172"/>
                    <a:gd name="connsiteY462" fmla="*/ 976086 h 2021114"/>
                    <a:gd name="connsiteX463" fmla="*/ 4060372 w 4238172"/>
                    <a:gd name="connsiteY463" fmla="*/ 986971 h 2021114"/>
                    <a:gd name="connsiteX464" fmla="*/ 4042229 w 4238172"/>
                    <a:gd name="connsiteY464" fmla="*/ 1019628 h 2021114"/>
                    <a:gd name="connsiteX465" fmla="*/ 4031343 w 4238172"/>
                    <a:gd name="connsiteY465" fmla="*/ 1048657 h 2021114"/>
                    <a:gd name="connsiteX466" fmla="*/ 4027714 w 4238172"/>
                    <a:gd name="connsiteY466" fmla="*/ 1077686 h 2021114"/>
                    <a:gd name="connsiteX467" fmla="*/ 4016829 w 4238172"/>
                    <a:gd name="connsiteY467" fmla="*/ 1084943 h 2021114"/>
                    <a:gd name="connsiteX468" fmla="*/ 4013200 w 4238172"/>
                    <a:gd name="connsiteY468" fmla="*/ 1099457 h 2021114"/>
                    <a:gd name="connsiteX469" fmla="*/ 4016829 w 4238172"/>
                    <a:gd name="connsiteY469" fmla="*/ 1110343 h 2021114"/>
                    <a:gd name="connsiteX470" fmla="*/ 4042229 w 4238172"/>
                    <a:gd name="connsiteY470" fmla="*/ 1121228 h 2021114"/>
                    <a:gd name="connsiteX471" fmla="*/ 4111172 w 4238172"/>
                    <a:gd name="connsiteY471" fmla="*/ 1121228 h 2021114"/>
                    <a:gd name="connsiteX472" fmla="*/ 4125686 w 4238172"/>
                    <a:gd name="connsiteY472" fmla="*/ 1132114 h 2021114"/>
                    <a:gd name="connsiteX473" fmla="*/ 4129314 w 4238172"/>
                    <a:gd name="connsiteY473" fmla="*/ 1143000 h 2021114"/>
                    <a:gd name="connsiteX474" fmla="*/ 4132943 w 4238172"/>
                    <a:gd name="connsiteY474" fmla="*/ 1157514 h 2021114"/>
                    <a:gd name="connsiteX475" fmla="*/ 4140200 w 4238172"/>
                    <a:gd name="connsiteY475" fmla="*/ 1168400 h 2021114"/>
                    <a:gd name="connsiteX476" fmla="*/ 4147457 w 4238172"/>
                    <a:gd name="connsiteY476" fmla="*/ 1186543 h 2021114"/>
                    <a:gd name="connsiteX477" fmla="*/ 4183743 w 4238172"/>
                    <a:gd name="connsiteY477" fmla="*/ 1204686 h 2021114"/>
                    <a:gd name="connsiteX478" fmla="*/ 4194629 w 4238172"/>
                    <a:gd name="connsiteY478" fmla="*/ 1215571 h 2021114"/>
                    <a:gd name="connsiteX479" fmla="*/ 4201886 w 4238172"/>
                    <a:gd name="connsiteY479" fmla="*/ 1226457 h 2021114"/>
                    <a:gd name="connsiteX480" fmla="*/ 4212772 w 4238172"/>
                    <a:gd name="connsiteY480" fmla="*/ 1240971 h 2021114"/>
                    <a:gd name="connsiteX481" fmla="*/ 4230914 w 4238172"/>
                    <a:gd name="connsiteY481" fmla="*/ 1262743 h 2021114"/>
                    <a:gd name="connsiteX482" fmla="*/ 4238172 w 4238172"/>
                    <a:gd name="connsiteY482" fmla="*/ 1273628 h 202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</a:cxnLst>
                  <a:rect l="l" t="t" r="r" b="b"/>
                  <a:pathLst>
                    <a:path w="4238172" h="2021114">
                      <a:moveTo>
                        <a:pt x="4238172" y="1273628"/>
                      </a:moveTo>
                      <a:lnTo>
                        <a:pt x="4238172" y="1273628"/>
                      </a:lnTo>
                      <a:cubicBezTo>
                        <a:pt x="4227286" y="1272419"/>
                        <a:pt x="4216443" y="1269271"/>
                        <a:pt x="4205514" y="1270000"/>
                      </a:cubicBezTo>
                      <a:cubicBezTo>
                        <a:pt x="4197881" y="1270509"/>
                        <a:pt x="4191000" y="1274838"/>
                        <a:pt x="4183743" y="1277257"/>
                      </a:cubicBezTo>
                      <a:cubicBezTo>
                        <a:pt x="4167728" y="1282596"/>
                        <a:pt x="4176275" y="1279177"/>
                        <a:pt x="4158343" y="1288143"/>
                      </a:cubicBezTo>
                      <a:cubicBezTo>
                        <a:pt x="4109962" y="1286933"/>
                        <a:pt x="4061494" y="1287664"/>
                        <a:pt x="4013200" y="1284514"/>
                      </a:cubicBezTo>
                      <a:cubicBezTo>
                        <a:pt x="4005567" y="1284016"/>
                        <a:pt x="3997794" y="1281500"/>
                        <a:pt x="3991429" y="1277257"/>
                      </a:cubicBezTo>
                      <a:cubicBezTo>
                        <a:pt x="3984172" y="1272419"/>
                        <a:pt x="3978375" y="1263015"/>
                        <a:pt x="3969657" y="1262743"/>
                      </a:cubicBezTo>
                      <a:lnTo>
                        <a:pt x="3853543" y="1259114"/>
                      </a:lnTo>
                      <a:cubicBezTo>
                        <a:pt x="3824514" y="1239762"/>
                        <a:pt x="3859591" y="1265162"/>
                        <a:pt x="3835400" y="1240971"/>
                      </a:cubicBezTo>
                      <a:cubicBezTo>
                        <a:pt x="3822388" y="1227959"/>
                        <a:pt x="3800919" y="1228497"/>
                        <a:pt x="3784600" y="1226457"/>
                      </a:cubicBezTo>
                      <a:cubicBezTo>
                        <a:pt x="3781767" y="1225040"/>
                        <a:pt x="3764538" y="1215571"/>
                        <a:pt x="3759200" y="1215571"/>
                      </a:cubicBezTo>
                      <a:cubicBezTo>
                        <a:pt x="3751843" y="1215571"/>
                        <a:pt x="3744686" y="1217990"/>
                        <a:pt x="3737429" y="1219200"/>
                      </a:cubicBezTo>
                      <a:cubicBezTo>
                        <a:pt x="3726897" y="1303461"/>
                        <a:pt x="3750301" y="1266919"/>
                        <a:pt x="3708400" y="1280886"/>
                      </a:cubicBezTo>
                      <a:cubicBezTo>
                        <a:pt x="3704263" y="1282265"/>
                        <a:pt x="3701143" y="1285724"/>
                        <a:pt x="3697514" y="1288143"/>
                      </a:cubicBezTo>
                      <a:cubicBezTo>
                        <a:pt x="3698724" y="1301448"/>
                        <a:pt x="3699253" y="1314832"/>
                        <a:pt x="3701143" y="1328057"/>
                      </a:cubicBezTo>
                      <a:cubicBezTo>
                        <a:pt x="3701684" y="1331844"/>
                        <a:pt x="3703844" y="1335232"/>
                        <a:pt x="3704772" y="1338943"/>
                      </a:cubicBezTo>
                      <a:cubicBezTo>
                        <a:pt x="3706268" y="1344926"/>
                        <a:pt x="3705642" y="1351570"/>
                        <a:pt x="3708400" y="1357086"/>
                      </a:cubicBezTo>
                      <a:cubicBezTo>
                        <a:pt x="3710695" y="1361676"/>
                        <a:pt x="3715657" y="1364343"/>
                        <a:pt x="3719286" y="1367971"/>
                      </a:cubicBezTo>
                      <a:cubicBezTo>
                        <a:pt x="3720495" y="1371600"/>
                        <a:pt x="3724624" y="1375436"/>
                        <a:pt x="3722914" y="1378857"/>
                      </a:cubicBezTo>
                      <a:cubicBezTo>
                        <a:pt x="3721204" y="1382278"/>
                        <a:pt x="3715854" y="1382486"/>
                        <a:pt x="3712029" y="1382486"/>
                      </a:cubicBezTo>
                      <a:cubicBezTo>
                        <a:pt x="3702277" y="1382486"/>
                        <a:pt x="3692676" y="1380067"/>
                        <a:pt x="3683000" y="1378857"/>
                      </a:cubicBezTo>
                      <a:cubicBezTo>
                        <a:pt x="3668829" y="1371772"/>
                        <a:pt x="3669565" y="1372889"/>
                        <a:pt x="3657600" y="1364343"/>
                      </a:cubicBezTo>
                      <a:cubicBezTo>
                        <a:pt x="3652679" y="1360828"/>
                        <a:pt x="3648214" y="1356662"/>
                        <a:pt x="3643086" y="1353457"/>
                      </a:cubicBezTo>
                      <a:cubicBezTo>
                        <a:pt x="3638499" y="1350590"/>
                        <a:pt x="3633073" y="1349200"/>
                        <a:pt x="3628572" y="1346200"/>
                      </a:cubicBezTo>
                      <a:cubicBezTo>
                        <a:pt x="3625725" y="1344302"/>
                        <a:pt x="3624248" y="1340703"/>
                        <a:pt x="3621314" y="1338943"/>
                      </a:cubicBezTo>
                      <a:cubicBezTo>
                        <a:pt x="3618034" y="1336975"/>
                        <a:pt x="3613772" y="1337171"/>
                        <a:pt x="3610429" y="1335314"/>
                      </a:cubicBezTo>
                      <a:cubicBezTo>
                        <a:pt x="3602805" y="1331078"/>
                        <a:pt x="3588657" y="1320800"/>
                        <a:pt x="3588657" y="1320800"/>
                      </a:cubicBezTo>
                      <a:cubicBezTo>
                        <a:pt x="3586267" y="1313629"/>
                        <a:pt x="3584167" y="1304144"/>
                        <a:pt x="3577772" y="1299028"/>
                      </a:cubicBezTo>
                      <a:cubicBezTo>
                        <a:pt x="3574785" y="1296639"/>
                        <a:pt x="3570515" y="1296609"/>
                        <a:pt x="3566886" y="1295400"/>
                      </a:cubicBezTo>
                      <a:cubicBezTo>
                        <a:pt x="3560703" y="1291278"/>
                        <a:pt x="3545989" y="1281760"/>
                        <a:pt x="3541486" y="1277257"/>
                      </a:cubicBezTo>
                      <a:cubicBezTo>
                        <a:pt x="3524357" y="1260127"/>
                        <a:pt x="3542405" y="1273193"/>
                        <a:pt x="3530600" y="1255486"/>
                      </a:cubicBezTo>
                      <a:cubicBezTo>
                        <a:pt x="3524836" y="1246841"/>
                        <a:pt x="3518749" y="1242537"/>
                        <a:pt x="3508829" y="1240971"/>
                      </a:cubicBezTo>
                      <a:cubicBezTo>
                        <a:pt x="3489565" y="1237929"/>
                        <a:pt x="3470124" y="1236133"/>
                        <a:pt x="3450772" y="1233714"/>
                      </a:cubicBezTo>
                      <a:cubicBezTo>
                        <a:pt x="3447143" y="1231295"/>
                        <a:pt x="3443787" y="1228407"/>
                        <a:pt x="3439886" y="1226457"/>
                      </a:cubicBezTo>
                      <a:cubicBezTo>
                        <a:pt x="3436465" y="1224746"/>
                        <a:pt x="3432183" y="1224950"/>
                        <a:pt x="3429000" y="1222828"/>
                      </a:cubicBezTo>
                      <a:cubicBezTo>
                        <a:pt x="3410802" y="1210697"/>
                        <a:pt x="3426379" y="1211520"/>
                        <a:pt x="3403600" y="1204686"/>
                      </a:cubicBezTo>
                      <a:cubicBezTo>
                        <a:pt x="3396553" y="1202572"/>
                        <a:pt x="3389011" y="1202653"/>
                        <a:pt x="3381829" y="1201057"/>
                      </a:cubicBezTo>
                      <a:cubicBezTo>
                        <a:pt x="3378095" y="1200227"/>
                        <a:pt x="3374677" y="1198258"/>
                        <a:pt x="3370943" y="1197428"/>
                      </a:cubicBezTo>
                      <a:cubicBezTo>
                        <a:pt x="3363761" y="1195832"/>
                        <a:pt x="3356429" y="1195009"/>
                        <a:pt x="3349172" y="1193800"/>
                      </a:cubicBezTo>
                      <a:cubicBezTo>
                        <a:pt x="3331638" y="1176268"/>
                        <a:pt x="3353928" y="1197607"/>
                        <a:pt x="3331029" y="1179286"/>
                      </a:cubicBezTo>
                      <a:cubicBezTo>
                        <a:pt x="3328358" y="1177149"/>
                        <a:pt x="3326191" y="1174447"/>
                        <a:pt x="3323772" y="1172028"/>
                      </a:cubicBezTo>
                      <a:cubicBezTo>
                        <a:pt x="3309258" y="1173238"/>
                        <a:pt x="3294794" y="1175657"/>
                        <a:pt x="3280229" y="1175657"/>
                      </a:cubicBezTo>
                      <a:cubicBezTo>
                        <a:pt x="3271676" y="1175657"/>
                        <a:pt x="3263382" y="1172028"/>
                        <a:pt x="3254829" y="1172028"/>
                      </a:cubicBezTo>
                      <a:cubicBezTo>
                        <a:pt x="3241469" y="1172028"/>
                        <a:pt x="3228219" y="1174447"/>
                        <a:pt x="3214914" y="1175657"/>
                      </a:cubicBezTo>
                      <a:cubicBezTo>
                        <a:pt x="3208867" y="1176867"/>
                        <a:pt x="3202440" y="1176857"/>
                        <a:pt x="3196772" y="1179286"/>
                      </a:cubicBezTo>
                      <a:cubicBezTo>
                        <a:pt x="3193627" y="1180634"/>
                        <a:pt x="3192574" y="1185013"/>
                        <a:pt x="3189514" y="1186543"/>
                      </a:cubicBezTo>
                      <a:cubicBezTo>
                        <a:pt x="3182672" y="1189964"/>
                        <a:pt x="3174108" y="1189557"/>
                        <a:pt x="3167743" y="1193800"/>
                      </a:cubicBezTo>
                      <a:cubicBezTo>
                        <a:pt x="3153675" y="1203178"/>
                        <a:pt x="3160994" y="1199678"/>
                        <a:pt x="3145972" y="1204686"/>
                      </a:cubicBezTo>
                      <a:cubicBezTo>
                        <a:pt x="3143553" y="1208314"/>
                        <a:pt x="3142119" y="1212847"/>
                        <a:pt x="3138714" y="1215571"/>
                      </a:cubicBezTo>
                      <a:cubicBezTo>
                        <a:pt x="3123111" y="1228053"/>
                        <a:pt x="3130613" y="1207496"/>
                        <a:pt x="3120572" y="1230086"/>
                      </a:cubicBezTo>
                      <a:cubicBezTo>
                        <a:pt x="3116706" y="1238785"/>
                        <a:pt x="3113127" y="1257886"/>
                        <a:pt x="3106057" y="1266371"/>
                      </a:cubicBezTo>
                      <a:cubicBezTo>
                        <a:pt x="3103265" y="1269721"/>
                        <a:pt x="3098577" y="1270904"/>
                        <a:pt x="3095172" y="1273628"/>
                      </a:cubicBezTo>
                      <a:cubicBezTo>
                        <a:pt x="3080941" y="1285013"/>
                        <a:pt x="3095931" y="1278214"/>
                        <a:pt x="3077029" y="1284514"/>
                      </a:cubicBezTo>
                      <a:cubicBezTo>
                        <a:pt x="3061305" y="1283305"/>
                        <a:pt x="3045434" y="1283346"/>
                        <a:pt x="3029857" y="1280886"/>
                      </a:cubicBezTo>
                      <a:cubicBezTo>
                        <a:pt x="3022301" y="1279693"/>
                        <a:pt x="3008086" y="1273628"/>
                        <a:pt x="3008086" y="1273628"/>
                      </a:cubicBezTo>
                      <a:cubicBezTo>
                        <a:pt x="2992362" y="1274838"/>
                        <a:pt x="2976491" y="1274797"/>
                        <a:pt x="2960914" y="1277257"/>
                      </a:cubicBezTo>
                      <a:cubicBezTo>
                        <a:pt x="2953358" y="1278450"/>
                        <a:pt x="2939143" y="1284514"/>
                        <a:pt x="2939143" y="1284514"/>
                      </a:cubicBezTo>
                      <a:cubicBezTo>
                        <a:pt x="2922210" y="1309915"/>
                        <a:pt x="2931886" y="1301448"/>
                        <a:pt x="2913743" y="1313543"/>
                      </a:cubicBezTo>
                      <a:cubicBezTo>
                        <a:pt x="2909847" y="1312764"/>
                        <a:pt x="2890290" y="1309631"/>
                        <a:pt x="2884714" y="1306286"/>
                      </a:cubicBezTo>
                      <a:cubicBezTo>
                        <a:pt x="2881780" y="1304526"/>
                        <a:pt x="2880128" y="1301165"/>
                        <a:pt x="2877457" y="1299028"/>
                      </a:cubicBezTo>
                      <a:cubicBezTo>
                        <a:pt x="2854558" y="1280707"/>
                        <a:pt x="2876848" y="1302046"/>
                        <a:pt x="2859314" y="1284514"/>
                      </a:cubicBezTo>
                      <a:cubicBezTo>
                        <a:pt x="2825447" y="1285724"/>
                        <a:pt x="2791471" y="1285164"/>
                        <a:pt x="2757714" y="1288143"/>
                      </a:cubicBezTo>
                      <a:cubicBezTo>
                        <a:pt x="2750094" y="1288815"/>
                        <a:pt x="2743200" y="1292981"/>
                        <a:pt x="2735943" y="1295400"/>
                      </a:cubicBezTo>
                      <a:lnTo>
                        <a:pt x="2725057" y="1299028"/>
                      </a:lnTo>
                      <a:cubicBezTo>
                        <a:pt x="2700745" y="1323340"/>
                        <a:pt x="2711660" y="1310053"/>
                        <a:pt x="2692400" y="1338943"/>
                      </a:cubicBezTo>
                      <a:cubicBezTo>
                        <a:pt x="2689981" y="1342571"/>
                        <a:pt x="2686763" y="1345779"/>
                        <a:pt x="2685143" y="1349828"/>
                      </a:cubicBezTo>
                      <a:cubicBezTo>
                        <a:pt x="2681679" y="1358489"/>
                        <a:pt x="2677875" y="1371611"/>
                        <a:pt x="2670629" y="1378857"/>
                      </a:cubicBezTo>
                      <a:cubicBezTo>
                        <a:pt x="2667545" y="1381941"/>
                        <a:pt x="2663093" y="1383322"/>
                        <a:pt x="2659743" y="1386114"/>
                      </a:cubicBezTo>
                      <a:cubicBezTo>
                        <a:pt x="2655801" y="1389399"/>
                        <a:pt x="2653313" y="1394454"/>
                        <a:pt x="2648857" y="1397000"/>
                      </a:cubicBezTo>
                      <a:cubicBezTo>
                        <a:pt x="2644527" y="1399474"/>
                        <a:pt x="2639181" y="1399419"/>
                        <a:pt x="2634343" y="1400628"/>
                      </a:cubicBezTo>
                      <a:cubicBezTo>
                        <a:pt x="2603152" y="1421424"/>
                        <a:pt x="2642610" y="1396496"/>
                        <a:pt x="2612572" y="1411514"/>
                      </a:cubicBezTo>
                      <a:cubicBezTo>
                        <a:pt x="2608671" y="1413464"/>
                        <a:pt x="2605472" y="1416607"/>
                        <a:pt x="2601686" y="1418771"/>
                      </a:cubicBezTo>
                      <a:cubicBezTo>
                        <a:pt x="2596990" y="1421455"/>
                        <a:pt x="2592010" y="1423609"/>
                        <a:pt x="2587172" y="1426028"/>
                      </a:cubicBezTo>
                      <a:cubicBezTo>
                        <a:pt x="2582334" y="1433285"/>
                        <a:pt x="2580932" y="1445042"/>
                        <a:pt x="2572657" y="1447800"/>
                      </a:cubicBezTo>
                      <a:cubicBezTo>
                        <a:pt x="2561879" y="1451393"/>
                        <a:pt x="2548625" y="1453689"/>
                        <a:pt x="2540000" y="1462314"/>
                      </a:cubicBezTo>
                      <a:cubicBezTo>
                        <a:pt x="2535724" y="1466590"/>
                        <a:pt x="2533390" y="1472552"/>
                        <a:pt x="2529114" y="1476828"/>
                      </a:cubicBezTo>
                      <a:cubicBezTo>
                        <a:pt x="2523216" y="1482727"/>
                        <a:pt x="2510361" y="1487545"/>
                        <a:pt x="2503714" y="1491343"/>
                      </a:cubicBezTo>
                      <a:cubicBezTo>
                        <a:pt x="2491928" y="1498078"/>
                        <a:pt x="2491948" y="1499481"/>
                        <a:pt x="2481943" y="1509486"/>
                      </a:cubicBezTo>
                      <a:cubicBezTo>
                        <a:pt x="2473307" y="1535394"/>
                        <a:pt x="2470443" y="1524892"/>
                        <a:pt x="2481943" y="1542143"/>
                      </a:cubicBezTo>
                      <a:cubicBezTo>
                        <a:pt x="2480733" y="1551819"/>
                        <a:pt x="2482274" y="1562260"/>
                        <a:pt x="2478314" y="1571171"/>
                      </a:cubicBezTo>
                      <a:cubicBezTo>
                        <a:pt x="2476761" y="1574666"/>
                        <a:pt x="2471254" y="1574800"/>
                        <a:pt x="2467429" y="1574800"/>
                      </a:cubicBezTo>
                      <a:cubicBezTo>
                        <a:pt x="2463604" y="1574800"/>
                        <a:pt x="2460221" y="1572222"/>
                        <a:pt x="2456543" y="1571171"/>
                      </a:cubicBezTo>
                      <a:cubicBezTo>
                        <a:pt x="2451748" y="1569801"/>
                        <a:pt x="2446867" y="1568752"/>
                        <a:pt x="2442029" y="1567543"/>
                      </a:cubicBezTo>
                      <a:cubicBezTo>
                        <a:pt x="2439610" y="1563914"/>
                        <a:pt x="2437856" y="1559741"/>
                        <a:pt x="2434772" y="1556657"/>
                      </a:cubicBezTo>
                      <a:cubicBezTo>
                        <a:pt x="2431688" y="1553573"/>
                        <a:pt x="2426678" y="1552750"/>
                        <a:pt x="2423886" y="1549400"/>
                      </a:cubicBezTo>
                      <a:cubicBezTo>
                        <a:pt x="2420423" y="1545245"/>
                        <a:pt x="2419048" y="1539724"/>
                        <a:pt x="2416629" y="1534886"/>
                      </a:cubicBezTo>
                      <a:cubicBezTo>
                        <a:pt x="2417838" y="1522791"/>
                        <a:pt x="2417524" y="1510444"/>
                        <a:pt x="2420257" y="1498600"/>
                      </a:cubicBezTo>
                      <a:cubicBezTo>
                        <a:pt x="2421238" y="1494351"/>
                        <a:pt x="2424790" y="1491119"/>
                        <a:pt x="2427514" y="1487714"/>
                      </a:cubicBezTo>
                      <a:cubicBezTo>
                        <a:pt x="2432228" y="1481821"/>
                        <a:pt x="2444091" y="1472539"/>
                        <a:pt x="2449286" y="1469571"/>
                      </a:cubicBezTo>
                      <a:cubicBezTo>
                        <a:pt x="2452607" y="1467673"/>
                        <a:pt x="2456543" y="1467152"/>
                        <a:pt x="2460172" y="1465943"/>
                      </a:cubicBezTo>
                      <a:cubicBezTo>
                        <a:pt x="2484516" y="1449713"/>
                        <a:pt x="2460664" y="1468832"/>
                        <a:pt x="2474686" y="1447800"/>
                      </a:cubicBezTo>
                      <a:cubicBezTo>
                        <a:pt x="2479626" y="1440390"/>
                        <a:pt x="2498802" y="1426610"/>
                        <a:pt x="2503714" y="1422400"/>
                      </a:cubicBezTo>
                      <a:cubicBezTo>
                        <a:pt x="2506312" y="1420174"/>
                        <a:pt x="2508919" y="1417880"/>
                        <a:pt x="2510972" y="1415143"/>
                      </a:cubicBezTo>
                      <a:cubicBezTo>
                        <a:pt x="2516205" y="1408165"/>
                        <a:pt x="2525486" y="1393371"/>
                        <a:pt x="2525486" y="1393371"/>
                      </a:cubicBezTo>
                      <a:cubicBezTo>
                        <a:pt x="2524276" y="1378857"/>
                        <a:pt x="2533602" y="1358441"/>
                        <a:pt x="2521857" y="1349828"/>
                      </a:cubicBezTo>
                      <a:cubicBezTo>
                        <a:pt x="2476548" y="1316602"/>
                        <a:pt x="2473183" y="1358586"/>
                        <a:pt x="2456543" y="1375228"/>
                      </a:cubicBezTo>
                      <a:lnTo>
                        <a:pt x="2449286" y="1382486"/>
                      </a:lnTo>
                      <a:cubicBezTo>
                        <a:pt x="2440819" y="1381276"/>
                        <a:pt x="2431869" y="1381927"/>
                        <a:pt x="2423886" y="1378857"/>
                      </a:cubicBezTo>
                      <a:cubicBezTo>
                        <a:pt x="2415745" y="1375726"/>
                        <a:pt x="2402114" y="1364343"/>
                        <a:pt x="2402114" y="1364343"/>
                      </a:cubicBezTo>
                      <a:cubicBezTo>
                        <a:pt x="2396067" y="1365552"/>
                        <a:pt x="2389640" y="1365542"/>
                        <a:pt x="2383972" y="1367971"/>
                      </a:cubicBezTo>
                      <a:cubicBezTo>
                        <a:pt x="2367201" y="1375158"/>
                        <a:pt x="2373649" y="1415957"/>
                        <a:pt x="2373086" y="1418771"/>
                      </a:cubicBezTo>
                      <a:cubicBezTo>
                        <a:pt x="2372231" y="1423047"/>
                        <a:pt x="2368621" y="1426307"/>
                        <a:pt x="2365829" y="1429657"/>
                      </a:cubicBezTo>
                      <a:cubicBezTo>
                        <a:pt x="2357098" y="1440134"/>
                        <a:pt x="2354761" y="1440664"/>
                        <a:pt x="2344057" y="1447800"/>
                      </a:cubicBezTo>
                      <a:cubicBezTo>
                        <a:pt x="2333942" y="1462973"/>
                        <a:pt x="2331447" y="1469798"/>
                        <a:pt x="2318657" y="1480457"/>
                      </a:cubicBezTo>
                      <a:cubicBezTo>
                        <a:pt x="2315307" y="1483249"/>
                        <a:pt x="2311780" y="1485996"/>
                        <a:pt x="2307772" y="1487714"/>
                      </a:cubicBezTo>
                      <a:cubicBezTo>
                        <a:pt x="2303188" y="1489679"/>
                        <a:pt x="2298206" y="1490724"/>
                        <a:pt x="2293257" y="1491343"/>
                      </a:cubicBezTo>
                      <a:cubicBezTo>
                        <a:pt x="2278805" y="1493149"/>
                        <a:pt x="2264228" y="1493762"/>
                        <a:pt x="2249714" y="1494971"/>
                      </a:cubicBezTo>
                      <a:cubicBezTo>
                        <a:pt x="2244876" y="1493762"/>
                        <a:pt x="2239094" y="1494458"/>
                        <a:pt x="2235200" y="1491343"/>
                      </a:cubicBezTo>
                      <a:cubicBezTo>
                        <a:pt x="2232213" y="1488954"/>
                        <a:pt x="2231572" y="1484282"/>
                        <a:pt x="2231572" y="1480457"/>
                      </a:cubicBezTo>
                      <a:cubicBezTo>
                        <a:pt x="2231572" y="1419512"/>
                        <a:pt x="2230710" y="1447188"/>
                        <a:pt x="2238829" y="1418771"/>
                      </a:cubicBezTo>
                      <a:cubicBezTo>
                        <a:pt x="2240199" y="1413976"/>
                        <a:pt x="2239691" y="1408406"/>
                        <a:pt x="2242457" y="1404257"/>
                      </a:cubicBezTo>
                      <a:cubicBezTo>
                        <a:pt x="2244876" y="1400628"/>
                        <a:pt x="2250259" y="1400084"/>
                        <a:pt x="2253343" y="1397000"/>
                      </a:cubicBezTo>
                      <a:cubicBezTo>
                        <a:pt x="2257846" y="1392497"/>
                        <a:pt x="2267364" y="1377783"/>
                        <a:pt x="2271486" y="1371600"/>
                      </a:cubicBezTo>
                      <a:cubicBezTo>
                        <a:pt x="2269644" y="1356868"/>
                        <a:pt x="2274085" y="1335834"/>
                        <a:pt x="2253343" y="1331686"/>
                      </a:cubicBezTo>
                      <a:cubicBezTo>
                        <a:pt x="2246129" y="1330243"/>
                        <a:pt x="2238829" y="1334105"/>
                        <a:pt x="2231572" y="1335314"/>
                      </a:cubicBezTo>
                      <a:cubicBezTo>
                        <a:pt x="2229153" y="1337733"/>
                        <a:pt x="2226367" y="1339834"/>
                        <a:pt x="2224314" y="1342571"/>
                      </a:cubicBezTo>
                      <a:cubicBezTo>
                        <a:pt x="2219081" y="1349549"/>
                        <a:pt x="2209800" y="1364343"/>
                        <a:pt x="2209800" y="1364343"/>
                      </a:cubicBezTo>
                      <a:cubicBezTo>
                        <a:pt x="2196570" y="1404036"/>
                        <a:pt x="2217670" y="1343913"/>
                        <a:pt x="2198914" y="1386114"/>
                      </a:cubicBezTo>
                      <a:cubicBezTo>
                        <a:pt x="2198911" y="1386121"/>
                        <a:pt x="2189845" y="1413324"/>
                        <a:pt x="2188029" y="1418771"/>
                      </a:cubicBezTo>
                      <a:cubicBezTo>
                        <a:pt x="2186819" y="1422400"/>
                        <a:pt x="2187583" y="1427535"/>
                        <a:pt x="2184400" y="1429657"/>
                      </a:cubicBezTo>
                      <a:lnTo>
                        <a:pt x="2173514" y="1436914"/>
                      </a:lnTo>
                      <a:lnTo>
                        <a:pt x="2162629" y="1469571"/>
                      </a:lnTo>
                      <a:cubicBezTo>
                        <a:pt x="2161419" y="1473200"/>
                        <a:pt x="2161122" y="1477274"/>
                        <a:pt x="2159000" y="1480457"/>
                      </a:cubicBezTo>
                      <a:cubicBezTo>
                        <a:pt x="2141319" y="1506979"/>
                        <a:pt x="2162901" y="1473631"/>
                        <a:pt x="2144486" y="1505857"/>
                      </a:cubicBezTo>
                      <a:cubicBezTo>
                        <a:pt x="2142322" y="1509643"/>
                        <a:pt x="2139179" y="1512842"/>
                        <a:pt x="2137229" y="1516743"/>
                      </a:cubicBezTo>
                      <a:cubicBezTo>
                        <a:pt x="2135518" y="1520164"/>
                        <a:pt x="2135948" y="1524609"/>
                        <a:pt x="2133600" y="1527628"/>
                      </a:cubicBezTo>
                      <a:cubicBezTo>
                        <a:pt x="2126523" y="1536727"/>
                        <a:pt x="2102640" y="1559719"/>
                        <a:pt x="2090057" y="1563914"/>
                      </a:cubicBezTo>
                      <a:lnTo>
                        <a:pt x="2079172" y="1567543"/>
                      </a:lnTo>
                      <a:cubicBezTo>
                        <a:pt x="2076753" y="1571171"/>
                        <a:pt x="2074638" y="1575023"/>
                        <a:pt x="2071914" y="1578428"/>
                      </a:cubicBezTo>
                      <a:cubicBezTo>
                        <a:pt x="2069777" y="1581099"/>
                        <a:pt x="2065640" y="1582409"/>
                        <a:pt x="2064657" y="1585686"/>
                      </a:cubicBezTo>
                      <a:cubicBezTo>
                        <a:pt x="2064110" y="1587511"/>
                        <a:pt x="2062718" y="1617623"/>
                        <a:pt x="2057400" y="1625600"/>
                      </a:cubicBezTo>
                      <a:cubicBezTo>
                        <a:pt x="2054553" y="1629870"/>
                        <a:pt x="2049497" y="1632310"/>
                        <a:pt x="2046514" y="1636486"/>
                      </a:cubicBezTo>
                      <a:cubicBezTo>
                        <a:pt x="2043370" y="1640888"/>
                        <a:pt x="2041941" y="1646304"/>
                        <a:pt x="2039257" y="1651000"/>
                      </a:cubicBezTo>
                      <a:cubicBezTo>
                        <a:pt x="2018742" y="1686901"/>
                        <a:pt x="2046673" y="1632541"/>
                        <a:pt x="2024743" y="1676400"/>
                      </a:cubicBezTo>
                      <a:cubicBezTo>
                        <a:pt x="2022796" y="1686136"/>
                        <a:pt x="2019118" y="1708422"/>
                        <a:pt x="2013857" y="1716314"/>
                      </a:cubicBezTo>
                      <a:cubicBezTo>
                        <a:pt x="2007312" y="1726132"/>
                        <a:pt x="2003946" y="1730206"/>
                        <a:pt x="1999343" y="1741714"/>
                      </a:cubicBezTo>
                      <a:cubicBezTo>
                        <a:pt x="1986389" y="1774100"/>
                        <a:pt x="1998791" y="1753429"/>
                        <a:pt x="1984829" y="1774371"/>
                      </a:cubicBezTo>
                      <a:cubicBezTo>
                        <a:pt x="1977276" y="1804580"/>
                        <a:pt x="1986473" y="1774713"/>
                        <a:pt x="1973943" y="1799771"/>
                      </a:cubicBezTo>
                      <a:cubicBezTo>
                        <a:pt x="1958917" y="1829822"/>
                        <a:pt x="1983857" y="1790341"/>
                        <a:pt x="1963057" y="1821543"/>
                      </a:cubicBezTo>
                      <a:cubicBezTo>
                        <a:pt x="1959832" y="1831218"/>
                        <a:pt x="1958150" y="1837977"/>
                        <a:pt x="1952172" y="1846943"/>
                      </a:cubicBezTo>
                      <a:cubicBezTo>
                        <a:pt x="1950274" y="1849790"/>
                        <a:pt x="1947051" y="1851529"/>
                        <a:pt x="1944914" y="1854200"/>
                      </a:cubicBezTo>
                      <a:cubicBezTo>
                        <a:pt x="1942190" y="1857605"/>
                        <a:pt x="1940741" y="1862002"/>
                        <a:pt x="1937657" y="1865086"/>
                      </a:cubicBezTo>
                      <a:cubicBezTo>
                        <a:pt x="1934574" y="1868170"/>
                        <a:pt x="1930054" y="1869471"/>
                        <a:pt x="1926772" y="1872343"/>
                      </a:cubicBezTo>
                      <a:cubicBezTo>
                        <a:pt x="1920335" y="1877975"/>
                        <a:pt x="1915745" y="1885742"/>
                        <a:pt x="1908629" y="1890486"/>
                      </a:cubicBezTo>
                      <a:cubicBezTo>
                        <a:pt x="1893450" y="1900605"/>
                        <a:pt x="1886634" y="1903092"/>
                        <a:pt x="1875972" y="1915886"/>
                      </a:cubicBezTo>
                      <a:cubicBezTo>
                        <a:pt x="1873180" y="1919236"/>
                        <a:pt x="1871133" y="1923143"/>
                        <a:pt x="1868714" y="1926771"/>
                      </a:cubicBezTo>
                      <a:cubicBezTo>
                        <a:pt x="1856714" y="1962778"/>
                        <a:pt x="1876846" y="1907780"/>
                        <a:pt x="1854200" y="1948543"/>
                      </a:cubicBezTo>
                      <a:cubicBezTo>
                        <a:pt x="1832000" y="1988503"/>
                        <a:pt x="1861288" y="1955969"/>
                        <a:pt x="1836057" y="1981200"/>
                      </a:cubicBezTo>
                      <a:cubicBezTo>
                        <a:pt x="1834893" y="1985855"/>
                        <a:pt x="1831404" y="2001391"/>
                        <a:pt x="1828800" y="2006600"/>
                      </a:cubicBezTo>
                      <a:cubicBezTo>
                        <a:pt x="1820872" y="2022456"/>
                        <a:pt x="1821543" y="2012026"/>
                        <a:pt x="1821543" y="2021114"/>
                      </a:cubicBezTo>
                      <a:lnTo>
                        <a:pt x="1788886" y="2010228"/>
                      </a:lnTo>
                      <a:cubicBezTo>
                        <a:pt x="1784048" y="2000552"/>
                        <a:pt x="1778634" y="1991143"/>
                        <a:pt x="1774372" y="1981200"/>
                      </a:cubicBezTo>
                      <a:cubicBezTo>
                        <a:pt x="1771358" y="1974169"/>
                        <a:pt x="1768969" y="1966850"/>
                        <a:pt x="1767114" y="1959428"/>
                      </a:cubicBezTo>
                      <a:cubicBezTo>
                        <a:pt x="1765905" y="1954590"/>
                        <a:pt x="1766252" y="1949063"/>
                        <a:pt x="1763486" y="1944914"/>
                      </a:cubicBezTo>
                      <a:cubicBezTo>
                        <a:pt x="1761067" y="1941285"/>
                        <a:pt x="1756229" y="1940076"/>
                        <a:pt x="1752600" y="1937657"/>
                      </a:cubicBezTo>
                      <a:cubicBezTo>
                        <a:pt x="1750181" y="1934028"/>
                        <a:pt x="1745738" y="1931114"/>
                        <a:pt x="1745343" y="1926771"/>
                      </a:cubicBezTo>
                      <a:cubicBezTo>
                        <a:pt x="1744830" y="1921122"/>
                        <a:pt x="1749042" y="1892716"/>
                        <a:pt x="1752600" y="1883228"/>
                      </a:cubicBezTo>
                      <a:cubicBezTo>
                        <a:pt x="1754499" y="1878163"/>
                        <a:pt x="1757958" y="1873779"/>
                        <a:pt x="1759857" y="1868714"/>
                      </a:cubicBezTo>
                      <a:cubicBezTo>
                        <a:pt x="1761608" y="1864045"/>
                        <a:pt x="1760720" y="1858349"/>
                        <a:pt x="1763486" y="1854200"/>
                      </a:cubicBezTo>
                      <a:cubicBezTo>
                        <a:pt x="1765905" y="1850571"/>
                        <a:pt x="1770743" y="1849362"/>
                        <a:pt x="1774372" y="1846943"/>
                      </a:cubicBezTo>
                      <a:cubicBezTo>
                        <a:pt x="1775581" y="1843314"/>
                        <a:pt x="1775878" y="1839240"/>
                        <a:pt x="1778000" y="1836057"/>
                      </a:cubicBezTo>
                      <a:cubicBezTo>
                        <a:pt x="1796121" y="1808875"/>
                        <a:pt x="1783887" y="1840169"/>
                        <a:pt x="1792514" y="1814286"/>
                      </a:cubicBezTo>
                      <a:cubicBezTo>
                        <a:pt x="1790095" y="1797353"/>
                        <a:pt x="1793367" y="1778547"/>
                        <a:pt x="1785257" y="1763486"/>
                      </a:cubicBezTo>
                      <a:cubicBezTo>
                        <a:pt x="1782333" y="1758056"/>
                        <a:pt x="1771982" y="1763328"/>
                        <a:pt x="1767114" y="1767114"/>
                      </a:cubicBezTo>
                      <a:cubicBezTo>
                        <a:pt x="1760229" y="1772469"/>
                        <a:pt x="1759857" y="1784048"/>
                        <a:pt x="1752600" y="1788886"/>
                      </a:cubicBezTo>
                      <a:cubicBezTo>
                        <a:pt x="1743176" y="1795168"/>
                        <a:pt x="1736198" y="1799529"/>
                        <a:pt x="1727200" y="1807028"/>
                      </a:cubicBezTo>
                      <a:cubicBezTo>
                        <a:pt x="1724572" y="1809218"/>
                        <a:pt x="1723058" y="1812870"/>
                        <a:pt x="1719943" y="1814286"/>
                      </a:cubicBezTo>
                      <a:cubicBezTo>
                        <a:pt x="1709497" y="1819034"/>
                        <a:pt x="1687286" y="1825171"/>
                        <a:pt x="1687286" y="1825171"/>
                      </a:cubicBezTo>
                      <a:cubicBezTo>
                        <a:pt x="1678819" y="1823962"/>
                        <a:pt x="1669101" y="1826135"/>
                        <a:pt x="1661886" y="1821543"/>
                      </a:cubicBezTo>
                      <a:cubicBezTo>
                        <a:pt x="1654528" y="1816860"/>
                        <a:pt x="1647372" y="1799771"/>
                        <a:pt x="1647372" y="1799771"/>
                      </a:cubicBezTo>
                      <a:cubicBezTo>
                        <a:pt x="1648581" y="1793723"/>
                        <a:pt x="1648835" y="1787403"/>
                        <a:pt x="1651000" y="1781628"/>
                      </a:cubicBezTo>
                      <a:cubicBezTo>
                        <a:pt x="1654030" y="1773546"/>
                        <a:pt x="1663497" y="1765503"/>
                        <a:pt x="1669143" y="1759857"/>
                      </a:cubicBezTo>
                      <a:cubicBezTo>
                        <a:pt x="1670353" y="1756228"/>
                        <a:pt x="1672022" y="1752722"/>
                        <a:pt x="1672772" y="1748971"/>
                      </a:cubicBezTo>
                      <a:cubicBezTo>
                        <a:pt x="1674449" y="1740584"/>
                        <a:pt x="1672575" y="1731221"/>
                        <a:pt x="1676400" y="1723571"/>
                      </a:cubicBezTo>
                      <a:cubicBezTo>
                        <a:pt x="1679104" y="1718162"/>
                        <a:pt x="1686268" y="1716557"/>
                        <a:pt x="1690914" y="1712686"/>
                      </a:cubicBezTo>
                      <a:cubicBezTo>
                        <a:pt x="1698670" y="1706223"/>
                        <a:pt x="1699570" y="1703331"/>
                        <a:pt x="1705429" y="1694543"/>
                      </a:cubicBezTo>
                      <a:cubicBezTo>
                        <a:pt x="1704219" y="1680029"/>
                        <a:pt x="1704484" y="1665315"/>
                        <a:pt x="1701800" y="1651000"/>
                      </a:cubicBezTo>
                      <a:cubicBezTo>
                        <a:pt x="1700803" y="1645684"/>
                        <a:pt x="1696674" y="1641458"/>
                        <a:pt x="1694543" y="1636486"/>
                      </a:cubicBezTo>
                      <a:cubicBezTo>
                        <a:pt x="1693036" y="1632970"/>
                        <a:pt x="1692124" y="1629229"/>
                        <a:pt x="1690914" y="1625600"/>
                      </a:cubicBezTo>
                      <a:cubicBezTo>
                        <a:pt x="1692124" y="1617133"/>
                        <a:pt x="1691069" y="1608015"/>
                        <a:pt x="1694543" y="1600200"/>
                      </a:cubicBezTo>
                      <a:cubicBezTo>
                        <a:pt x="1696314" y="1596215"/>
                        <a:pt x="1704766" y="1597253"/>
                        <a:pt x="1705429" y="1592943"/>
                      </a:cubicBezTo>
                      <a:cubicBezTo>
                        <a:pt x="1711230" y="1555235"/>
                        <a:pt x="1709709" y="1558300"/>
                        <a:pt x="1690914" y="1545771"/>
                      </a:cubicBezTo>
                      <a:cubicBezTo>
                        <a:pt x="1689705" y="1542143"/>
                        <a:pt x="1687760" y="1538681"/>
                        <a:pt x="1687286" y="1534886"/>
                      </a:cubicBezTo>
                      <a:cubicBezTo>
                        <a:pt x="1684627" y="1513612"/>
                        <a:pt x="1692044" y="1492472"/>
                        <a:pt x="1676400" y="1476828"/>
                      </a:cubicBezTo>
                      <a:cubicBezTo>
                        <a:pt x="1673316" y="1473744"/>
                        <a:pt x="1669522" y="1471289"/>
                        <a:pt x="1665514" y="1469571"/>
                      </a:cubicBezTo>
                      <a:cubicBezTo>
                        <a:pt x="1660930" y="1467607"/>
                        <a:pt x="1655838" y="1467152"/>
                        <a:pt x="1651000" y="1465943"/>
                      </a:cubicBezTo>
                      <a:cubicBezTo>
                        <a:pt x="1647371" y="1463524"/>
                        <a:pt x="1644099" y="1460457"/>
                        <a:pt x="1640114" y="1458686"/>
                      </a:cubicBezTo>
                      <a:cubicBezTo>
                        <a:pt x="1626373" y="1452579"/>
                        <a:pt x="1614653" y="1450428"/>
                        <a:pt x="1600200" y="1447800"/>
                      </a:cubicBezTo>
                      <a:cubicBezTo>
                        <a:pt x="1559777" y="1440451"/>
                        <a:pt x="1568527" y="1443676"/>
                        <a:pt x="1505857" y="1440543"/>
                      </a:cubicBezTo>
                      <a:cubicBezTo>
                        <a:pt x="1504648" y="1433286"/>
                        <a:pt x="1504555" y="1425751"/>
                        <a:pt x="1502229" y="1418771"/>
                      </a:cubicBezTo>
                      <a:cubicBezTo>
                        <a:pt x="1500850" y="1414634"/>
                        <a:pt x="1495513" y="1412213"/>
                        <a:pt x="1494972" y="1407886"/>
                      </a:cubicBezTo>
                      <a:cubicBezTo>
                        <a:pt x="1494028" y="1400334"/>
                        <a:pt x="1500782" y="1381318"/>
                        <a:pt x="1505857" y="1375228"/>
                      </a:cubicBezTo>
                      <a:cubicBezTo>
                        <a:pt x="1508649" y="1371878"/>
                        <a:pt x="1513114" y="1370390"/>
                        <a:pt x="1516743" y="1367971"/>
                      </a:cubicBezTo>
                      <a:cubicBezTo>
                        <a:pt x="1515533" y="1355876"/>
                        <a:pt x="1516062" y="1343478"/>
                        <a:pt x="1513114" y="1331686"/>
                      </a:cubicBezTo>
                      <a:cubicBezTo>
                        <a:pt x="1511535" y="1325369"/>
                        <a:pt x="1499733" y="1321435"/>
                        <a:pt x="1494972" y="1320800"/>
                      </a:cubicBezTo>
                      <a:cubicBezTo>
                        <a:pt x="1480535" y="1318875"/>
                        <a:pt x="1465943" y="1318381"/>
                        <a:pt x="1451429" y="1317171"/>
                      </a:cubicBezTo>
                      <a:cubicBezTo>
                        <a:pt x="1447800" y="1315962"/>
                        <a:pt x="1443964" y="1315253"/>
                        <a:pt x="1440543" y="1313543"/>
                      </a:cubicBezTo>
                      <a:cubicBezTo>
                        <a:pt x="1424619" y="1305582"/>
                        <a:pt x="1434223" y="1305388"/>
                        <a:pt x="1415143" y="1299028"/>
                      </a:cubicBezTo>
                      <a:cubicBezTo>
                        <a:pt x="1409292" y="1297078"/>
                        <a:pt x="1403021" y="1296738"/>
                        <a:pt x="1397000" y="1295400"/>
                      </a:cubicBezTo>
                      <a:cubicBezTo>
                        <a:pt x="1392132" y="1294318"/>
                        <a:pt x="1387281" y="1293141"/>
                        <a:pt x="1382486" y="1291771"/>
                      </a:cubicBezTo>
                      <a:cubicBezTo>
                        <a:pt x="1378808" y="1290720"/>
                        <a:pt x="1375401" y="1288565"/>
                        <a:pt x="1371600" y="1288143"/>
                      </a:cubicBezTo>
                      <a:cubicBezTo>
                        <a:pt x="1353528" y="1286135"/>
                        <a:pt x="1335315" y="1285724"/>
                        <a:pt x="1317172" y="1284514"/>
                      </a:cubicBezTo>
                      <a:lnTo>
                        <a:pt x="1295400" y="1270000"/>
                      </a:lnTo>
                      <a:cubicBezTo>
                        <a:pt x="1286376" y="1263985"/>
                        <a:pt x="1280522" y="1259432"/>
                        <a:pt x="1270000" y="1255486"/>
                      </a:cubicBezTo>
                      <a:cubicBezTo>
                        <a:pt x="1258011" y="1250990"/>
                        <a:pt x="1236998" y="1249546"/>
                        <a:pt x="1226457" y="1248228"/>
                      </a:cubicBezTo>
                      <a:cubicBezTo>
                        <a:pt x="1208621" y="1236337"/>
                        <a:pt x="1211095" y="1234660"/>
                        <a:pt x="1179286" y="1244600"/>
                      </a:cubicBezTo>
                      <a:cubicBezTo>
                        <a:pt x="1170961" y="1247202"/>
                        <a:pt x="1157514" y="1259114"/>
                        <a:pt x="1157514" y="1259114"/>
                      </a:cubicBezTo>
                      <a:cubicBezTo>
                        <a:pt x="1147838" y="1257905"/>
                        <a:pt x="1137894" y="1258052"/>
                        <a:pt x="1128486" y="1255486"/>
                      </a:cubicBezTo>
                      <a:cubicBezTo>
                        <a:pt x="1116289" y="1252159"/>
                        <a:pt x="1117203" y="1243337"/>
                        <a:pt x="1106714" y="1237343"/>
                      </a:cubicBezTo>
                      <a:cubicBezTo>
                        <a:pt x="1102384" y="1234869"/>
                        <a:pt x="1097181" y="1233963"/>
                        <a:pt x="1092200" y="1233714"/>
                      </a:cubicBezTo>
                      <a:cubicBezTo>
                        <a:pt x="1072872" y="1232747"/>
                        <a:pt x="1053495" y="1233714"/>
                        <a:pt x="1034143" y="1233714"/>
                      </a:cubicBezTo>
                      <a:lnTo>
                        <a:pt x="849086" y="1132114"/>
                      </a:lnTo>
                      <a:lnTo>
                        <a:pt x="185057" y="968828"/>
                      </a:lnTo>
                      <a:cubicBezTo>
                        <a:pt x="183391" y="961332"/>
                        <a:pt x="179124" y="936840"/>
                        <a:pt x="174172" y="925286"/>
                      </a:cubicBezTo>
                      <a:cubicBezTo>
                        <a:pt x="172041" y="920314"/>
                        <a:pt x="169598" y="915468"/>
                        <a:pt x="166914" y="910771"/>
                      </a:cubicBezTo>
                      <a:cubicBezTo>
                        <a:pt x="164750" y="906985"/>
                        <a:pt x="162740" y="902970"/>
                        <a:pt x="159657" y="899886"/>
                      </a:cubicBezTo>
                      <a:cubicBezTo>
                        <a:pt x="144322" y="884550"/>
                        <a:pt x="142233" y="901323"/>
                        <a:pt x="127000" y="870857"/>
                      </a:cubicBezTo>
                      <a:cubicBezTo>
                        <a:pt x="120551" y="857959"/>
                        <a:pt x="119673" y="857912"/>
                        <a:pt x="116114" y="845457"/>
                      </a:cubicBezTo>
                      <a:cubicBezTo>
                        <a:pt x="114744" y="840662"/>
                        <a:pt x="115252" y="835092"/>
                        <a:pt x="112486" y="830943"/>
                      </a:cubicBezTo>
                      <a:cubicBezTo>
                        <a:pt x="110067" y="827314"/>
                        <a:pt x="105005" y="826410"/>
                        <a:pt x="101600" y="823686"/>
                      </a:cubicBezTo>
                      <a:cubicBezTo>
                        <a:pt x="92594" y="816481"/>
                        <a:pt x="95488" y="814327"/>
                        <a:pt x="83457" y="809171"/>
                      </a:cubicBezTo>
                      <a:cubicBezTo>
                        <a:pt x="74905" y="805506"/>
                        <a:pt x="49424" y="802754"/>
                        <a:pt x="43543" y="801914"/>
                      </a:cubicBezTo>
                      <a:cubicBezTo>
                        <a:pt x="39914" y="799495"/>
                        <a:pt x="36834" y="795910"/>
                        <a:pt x="32657" y="794657"/>
                      </a:cubicBezTo>
                      <a:cubicBezTo>
                        <a:pt x="-2591" y="784082"/>
                        <a:pt x="15889" y="799660"/>
                        <a:pt x="0" y="783771"/>
                      </a:cubicBezTo>
                      <a:lnTo>
                        <a:pt x="54429" y="747486"/>
                      </a:lnTo>
                      <a:cubicBezTo>
                        <a:pt x="65315" y="743857"/>
                        <a:pt x="76119" y="739975"/>
                        <a:pt x="87086" y="736600"/>
                      </a:cubicBezTo>
                      <a:cubicBezTo>
                        <a:pt x="91852" y="735133"/>
                        <a:pt x="97016" y="734935"/>
                        <a:pt x="101600" y="732971"/>
                      </a:cubicBezTo>
                      <a:cubicBezTo>
                        <a:pt x="105608" y="731253"/>
                        <a:pt x="108478" y="727432"/>
                        <a:pt x="112486" y="725714"/>
                      </a:cubicBezTo>
                      <a:cubicBezTo>
                        <a:pt x="121349" y="721916"/>
                        <a:pt x="145985" y="719526"/>
                        <a:pt x="152400" y="718457"/>
                      </a:cubicBezTo>
                      <a:cubicBezTo>
                        <a:pt x="158484" y="717443"/>
                        <a:pt x="164495" y="716038"/>
                        <a:pt x="170543" y="714828"/>
                      </a:cubicBezTo>
                      <a:cubicBezTo>
                        <a:pt x="193171" y="699743"/>
                        <a:pt x="167645" y="714609"/>
                        <a:pt x="203200" y="703943"/>
                      </a:cubicBezTo>
                      <a:cubicBezTo>
                        <a:pt x="208381" y="702389"/>
                        <a:pt x="212692" y="698695"/>
                        <a:pt x="217714" y="696686"/>
                      </a:cubicBezTo>
                      <a:cubicBezTo>
                        <a:pt x="224817" y="693845"/>
                        <a:pt x="239486" y="689428"/>
                        <a:pt x="239486" y="689428"/>
                      </a:cubicBezTo>
                      <a:cubicBezTo>
                        <a:pt x="302906" y="641865"/>
                        <a:pt x="208718" y="711151"/>
                        <a:pt x="268514" y="671286"/>
                      </a:cubicBezTo>
                      <a:cubicBezTo>
                        <a:pt x="271361" y="669388"/>
                        <a:pt x="273035" y="666081"/>
                        <a:pt x="275772" y="664028"/>
                      </a:cubicBezTo>
                      <a:cubicBezTo>
                        <a:pt x="282749" y="658795"/>
                        <a:pt x="290286" y="654352"/>
                        <a:pt x="297543" y="649514"/>
                      </a:cubicBezTo>
                      <a:lnTo>
                        <a:pt x="319314" y="635000"/>
                      </a:lnTo>
                      <a:cubicBezTo>
                        <a:pt x="344035" y="610282"/>
                        <a:pt x="305397" y="647967"/>
                        <a:pt x="337457" y="620486"/>
                      </a:cubicBezTo>
                      <a:cubicBezTo>
                        <a:pt x="342652" y="616033"/>
                        <a:pt x="346279" y="609767"/>
                        <a:pt x="351972" y="605971"/>
                      </a:cubicBezTo>
                      <a:cubicBezTo>
                        <a:pt x="377624" y="588869"/>
                        <a:pt x="345867" y="610332"/>
                        <a:pt x="377372" y="587828"/>
                      </a:cubicBezTo>
                      <a:cubicBezTo>
                        <a:pt x="380920" y="585293"/>
                        <a:pt x="384907" y="583363"/>
                        <a:pt x="388257" y="580571"/>
                      </a:cubicBezTo>
                      <a:cubicBezTo>
                        <a:pt x="392199" y="577286"/>
                        <a:pt x="394657" y="572178"/>
                        <a:pt x="399143" y="569686"/>
                      </a:cubicBezTo>
                      <a:cubicBezTo>
                        <a:pt x="405830" y="565971"/>
                        <a:pt x="414549" y="566671"/>
                        <a:pt x="420914" y="562428"/>
                      </a:cubicBezTo>
                      <a:cubicBezTo>
                        <a:pt x="424543" y="560009"/>
                        <a:pt x="427446" y="555417"/>
                        <a:pt x="431800" y="555171"/>
                      </a:cubicBezTo>
                      <a:cubicBezTo>
                        <a:pt x="492192" y="551753"/>
                        <a:pt x="552753" y="552752"/>
                        <a:pt x="613229" y="551543"/>
                      </a:cubicBezTo>
                      <a:cubicBezTo>
                        <a:pt x="631372" y="547914"/>
                        <a:pt x="652262" y="550920"/>
                        <a:pt x="667657" y="540657"/>
                      </a:cubicBezTo>
                      <a:cubicBezTo>
                        <a:pt x="693312" y="523554"/>
                        <a:pt x="661552" y="545018"/>
                        <a:pt x="693057" y="522514"/>
                      </a:cubicBezTo>
                      <a:cubicBezTo>
                        <a:pt x="696606" y="519979"/>
                        <a:pt x="699860" y="516788"/>
                        <a:pt x="703943" y="515257"/>
                      </a:cubicBezTo>
                      <a:cubicBezTo>
                        <a:pt x="709718" y="513091"/>
                        <a:pt x="716038" y="512838"/>
                        <a:pt x="722086" y="511628"/>
                      </a:cubicBezTo>
                      <a:cubicBezTo>
                        <a:pt x="726924" y="509209"/>
                        <a:pt x="731628" y="506502"/>
                        <a:pt x="736600" y="504371"/>
                      </a:cubicBezTo>
                      <a:cubicBezTo>
                        <a:pt x="740116" y="502864"/>
                        <a:pt x="744142" y="502601"/>
                        <a:pt x="747486" y="500743"/>
                      </a:cubicBezTo>
                      <a:cubicBezTo>
                        <a:pt x="755110" y="496507"/>
                        <a:pt x="762279" y="491461"/>
                        <a:pt x="769257" y="486228"/>
                      </a:cubicBezTo>
                      <a:cubicBezTo>
                        <a:pt x="775480" y="481561"/>
                        <a:pt x="787235" y="472327"/>
                        <a:pt x="794657" y="468086"/>
                      </a:cubicBezTo>
                      <a:cubicBezTo>
                        <a:pt x="801297" y="464291"/>
                        <a:pt x="814163" y="459465"/>
                        <a:pt x="820057" y="453571"/>
                      </a:cubicBezTo>
                      <a:cubicBezTo>
                        <a:pt x="830273" y="443355"/>
                        <a:pt x="838254" y="422106"/>
                        <a:pt x="852714" y="417286"/>
                      </a:cubicBezTo>
                      <a:lnTo>
                        <a:pt x="874486" y="410028"/>
                      </a:lnTo>
                      <a:cubicBezTo>
                        <a:pt x="878115" y="408818"/>
                        <a:pt x="881661" y="407328"/>
                        <a:pt x="885372" y="406400"/>
                      </a:cubicBezTo>
                      <a:cubicBezTo>
                        <a:pt x="890210" y="405190"/>
                        <a:pt x="895018" y="403853"/>
                        <a:pt x="899886" y="402771"/>
                      </a:cubicBezTo>
                      <a:cubicBezTo>
                        <a:pt x="915082" y="399394"/>
                        <a:pt x="924067" y="398137"/>
                        <a:pt x="939800" y="395514"/>
                      </a:cubicBezTo>
                      <a:cubicBezTo>
                        <a:pt x="951297" y="389766"/>
                        <a:pt x="959409" y="386791"/>
                        <a:pt x="968829" y="377371"/>
                      </a:cubicBezTo>
                      <a:cubicBezTo>
                        <a:pt x="973105" y="373095"/>
                        <a:pt x="976086" y="367695"/>
                        <a:pt x="979714" y="362857"/>
                      </a:cubicBezTo>
                      <a:cubicBezTo>
                        <a:pt x="984277" y="349169"/>
                        <a:pt x="985381" y="342676"/>
                        <a:pt x="997857" y="330200"/>
                      </a:cubicBezTo>
                      <a:lnTo>
                        <a:pt x="1008743" y="319314"/>
                      </a:lnTo>
                      <a:lnTo>
                        <a:pt x="1074057" y="275771"/>
                      </a:lnTo>
                      <a:cubicBezTo>
                        <a:pt x="1084943" y="270933"/>
                        <a:pt x="1095654" y="265681"/>
                        <a:pt x="1106714" y="261257"/>
                      </a:cubicBezTo>
                      <a:cubicBezTo>
                        <a:pt x="1113817" y="258416"/>
                        <a:pt x="1128486" y="254000"/>
                        <a:pt x="1128486" y="254000"/>
                      </a:cubicBezTo>
                      <a:cubicBezTo>
                        <a:pt x="1135743" y="249162"/>
                        <a:pt x="1141983" y="242244"/>
                        <a:pt x="1150257" y="239486"/>
                      </a:cubicBezTo>
                      <a:cubicBezTo>
                        <a:pt x="1157514" y="237067"/>
                        <a:pt x="1165664" y="236472"/>
                        <a:pt x="1172029" y="232228"/>
                      </a:cubicBezTo>
                      <a:cubicBezTo>
                        <a:pt x="1186096" y="222849"/>
                        <a:pt x="1178777" y="226350"/>
                        <a:pt x="1193800" y="221343"/>
                      </a:cubicBezTo>
                      <a:cubicBezTo>
                        <a:pt x="1197429" y="218924"/>
                        <a:pt x="1200900" y="216250"/>
                        <a:pt x="1204686" y="214086"/>
                      </a:cubicBezTo>
                      <a:cubicBezTo>
                        <a:pt x="1219494" y="205624"/>
                        <a:pt x="1219450" y="209618"/>
                        <a:pt x="1230086" y="195943"/>
                      </a:cubicBezTo>
                      <a:cubicBezTo>
                        <a:pt x="1235441" y="189058"/>
                        <a:pt x="1239762" y="181428"/>
                        <a:pt x="1244600" y="174171"/>
                      </a:cubicBezTo>
                      <a:lnTo>
                        <a:pt x="1251857" y="163286"/>
                      </a:lnTo>
                      <a:cubicBezTo>
                        <a:pt x="1254276" y="159657"/>
                        <a:pt x="1256030" y="155484"/>
                        <a:pt x="1259114" y="152400"/>
                      </a:cubicBezTo>
                      <a:cubicBezTo>
                        <a:pt x="1261533" y="149981"/>
                        <a:pt x="1264235" y="147814"/>
                        <a:pt x="1266372" y="145143"/>
                      </a:cubicBezTo>
                      <a:cubicBezTo>
                        <a:pt x="1269096" y="141738"/>
                        <a:pt x="1270545" y="137341"/>
                        <a:pt x="1273629" y="134257"/>
                      </a:cubicBezTo>
                      <a:cubicBezTo>
                        <a:pt x="1278759" y="129127"/>
                        <a:pt x="1293336" y="122589"/>
                        <a:pt x="1299029" y="119743"/>
                      </a:cubicBezTo>
                      <a:cubicBezTo>
                        <a:pt x="1308703" y="90716"/>
                        <a:pt x="1294192" y="124579"/>
                        <a:pt x="1313543" y="105228"/>
                      </a:cubicBezTo>
                      <a:cubicBezTo>
                        <a:pt x="1319710" y="99061"/>
                        <a:pt x="1319783" y="86215"/>
                        <a:pt x="1328057" y="83457"/>
                      </a:cubicBezTo>
                      <a:lnTo>
                        <a:pt x="1349829" y="76200"/>
                      </a:lnTo>
                      <a:cubicBezTo>
                        <a:pt x="1353457" y="73781"/>
                        <a:pt x="1357403" y="71781"/>
                        <a:pt x="1360714" y="68943"/>
                      </a:cubicBezTo>
                      <a:cubicBezTo>
                        <a:pt x="1365909" y="64490"/>
                        <a:pt x="1368738" y="56592"/>
                        <a:pt x="1375229" y="54428"/>
                      </a:cubicBezTo>
                      <a:lnTo>
                        <a:pt x="1407886" y="43543"/>
                      </a:lnTo>
                      <a:cubicBezTo>
                        <a:pt x="1411515" y="42333"/>
                        <a:pt x="1414999" y="40543"/>
                        <a:pt x="1418772" y="39914"/>
                      </a:cubicBezTo>
                      <a:cubicBezTo>
                        <a:pt x="1442384" y="35979"/>
                        <a:pt x="1444249" y="36264"/>
                        <a:pt x="1469572" y="29028"/>
                      </a:cubicBezTo>
                      <a:cubicBezTo>
                        <a:pt x="1476927" y="26926"/>
                        <a:pt x="1484501" y="25192"/>
                        <a:pt x="1491343" y="21771"/>
                      </a:cubicBezTo>
                      <a:cubicBezTo>
                        <a:pt x="1497201" y="18842"/>
                        <a:pt x="1509265" y="11954"/>
                        <a:pt x="1516743" y="10886"/>
                      </a:cubicBezTo>
                      <a:cubicBezTo>
                        <a:pt x="1529968" y="8997"/>
                        <a:pt x="1543352" y="8467"/>
                        <a:pt x="1556657" y="7257"/>
                      </a:cubicBezTo>
                      <a:cubicBezTo>
                        <a:pt x="1562705" y="6047"/>
                        <a:pt x="1568817" y="5124"/>
                        <a:pt x="1574800" y="3628"/>
                      </a:cubicBezTo>
                      <a:cubicBezTo>
                        <a:pt x="1578511" y="2700"/>
                        <a:pt x="1581861" y="0"/>
                        <a:pt x="1585686" y="0"/>
                      </a:cubicBezTo>
                      <a:cubicBezTo>
                        <a:pt x="1632873" y="0"/>
                        <a:pt x="1680029" y="2419"/>
                        <a:pt x="1727200" y="3628"/>
                      </a:cubicBezTo>
                      <a:cubicBezTo>
                        <a:pt x="1751918" y="28349"/>
                        <a:pt x="1714233" y="-10289"/>
                        <a:pt x="1741714" y="21771"/>
                      </a:cubicBezTo>
                      <a:cubicBezTo>
                        <a:pt x="1746167" y="26966"/>
                        <a:pt x="1751391" y="31448"/>
                        <a:pt x="1756229" y="36286"/>
                      </a:cubicBezTo>
                      <a:lnTo>
                        <a:pt x="1767114" y="47171"/>
                      </a:lnTo>
                      <a:cubicBezTo>
                        <a:pt x="1764695" y="50800"/>
                        <a:pt x="1763555" y="55746"/>
                        <a:pt x="1759857" y="58057"/>
                      </a:cubicBezTo>
                      <a:cubicBezTo>
                        <a:pt x="1753370" y="62111"/>
                        <a:pt x="1745732" y="65067"/>
                        <a:pt x="1738086" y="65314"/>
                      </a:cubicBezTo>
                      <a:lnTo>
                        <a:pt x="1625600" y="68943"/>
                      </a:lnTo>
                      <a:cubicBezTo>
                        <a:pt x="1620762" y="70152"/>
                        <a:pt x="1615863" y="71138"/>
                        <a:pt x="1611086" y="72571"/>
                      </a:cubicBezTo>
                      <a:cubicBezTo>
                        <a:pt x="1603759" y="74769"/>
                        <a:pt x="1589314" y="79828"/>
                        <a:pt x="1589314" y="79828"/>
                      </a:cubicBezTo>
                      <a:cubicBezTo>
                        <a:pt x="1590707" y="84008"/>
                        <a:pt x="1596986" y="101915"/>
                        <a:pt x="1596572" y="105228"/>
                      </a:cubicBezTo>
                      <a:cubicBezTo>
                        <a:pt x="1595901" y="110596"/>
                        <a:pt x="1593953" y="116960"/>
                        <a:pt x="1589314" y="119743"/>
                      </a:cubicBezTo>
                      <a:cubicBezTo>
                        <a:pt x="1580762" y="124875"/>
                        <a:pt x="1560286" y="127000"/>
                        <a:pt x="1560286" y="127000"/>
                      </a:cubicBezTo>
                      <a:cubicBezTo>
                        <a:pt x="1554238" y="130629"/>
                        <a:pt x="1548691" y="135267"/>
                        <a:pt x="1542143" y="137886"/>
                      </a:cubicBezTo>
                      <a:cubicBezTo>
                        <a:pt x="1536417" y="140176"/>
                        <a:pt x="1529636" y="139009"/>
                        <a:pt x="1524000" y="141514"/>
                      </a:cubicBezTo>
                      <a:cubicBezTo>
                        <a:pt x="1518474" y="143970"/>
                        <a:pt x="1514895" y="149695"/>
                        <a:pt x="1509486" y="152400"/>
                      </a:cubicBezTo>
                      <a:cubicBezTo>
                        <a:pt x="1502644" y="155821"/>
                        <a:pt x="1487714" y="159657"/>
                        <a:pt x="1487714" y="159657"/>
                      </a:cubicBezTo>
                      <a:cubicBezTo>
                        <a:pt x="1479137" y="168235"/>
                        <a:pt x="1472148" y="174198"/>
                        <a:pt x="1465943" y="185057"/>
                      </a:cubicBezTo>
                      <a:cubicBezTo>
                        <a:pt x="1464045" y="188378"/>
                        <a:pt x="1464025" y="192522"/>
                        <a:pt x="1462314" y="195943"/>
                      </a:cubicBezTo>
                      <a:cubicBezTo>
                        <a:pt x="1460364" y="199843"/>
                        <a:pt x="1457476" y="203200"/>
                        <a:pt x="1455057" y="206828"/>
                      </a:cubicBezTo>
                      <a:cubicBezTo>
                        <a:pt x="1447994" y="228021"/>
                        <a:pt x="1456956" y="208558"/>
                        <a:pt x="1440543" y="224971"/>
                      </a:cubicBezTo>
                      <a:cubicBezTo>
                        <a:pt x="1437459" y="228055"/>
                        <a:pt x="1436370" y="232773"/>
                        <a:pt x="1433286" y="235857"/>
                      </a:cubicBezTo>
                      <a:cubicBezTo>
                        <a:pt x="1430202" y="238941"/>
                        <a:pt x="1425659" y="240217"/>
                        <a:pt x="1422400" y="243114"/>
                      </a:cubicBezTo>
                      <a:cubicBezTo>
                        <a:pt x="1414729" y="249933"/>
                        <a:pt x="1400629" y="264886"/>
                        <a:pt x="1400629" y="264886"/>
                      </a:cubicBezTo>
                      <a:cubicBezTo>
                        <a:pt x="1397138" y="285830"/>
                        <a:pt x="1401518" y="285562"/>
                        <a:pt x="1386114" y="297543"/>
                      </a:cubicBezTo>
                      <a:cubicBezTo>
                        <a:pt x="1379229" y="302898"/>
                        <a:pt x="1371600" y="307219"/>
                        <a:pt x="1364343" y="312057"/>
                      </a:cubicBezTo>
                      <a:lnTo>
                        <a:pt x="1353457" y="319314"/>
                      </a:lnTo>
                      <a:cubicBezTo>
                        <a:pt x="1352248" y="324152"/>
                        <a:pt x="1350807" y="328938"/>
                        <a:pt x="1349829" y="333828"/>
                      </a:cubicBezTo>
                      <a:cubicBezTo>
                        <a:pt x="1347973" y="343109"/>
                        <a:pt x="1347278" y="357075"/>
                        <a:pt x="1342572" y="366486"/>
                      </a:cubicBezTo>
                      <a:cubicBezTo>
                        <a:pt x="1340622" y="370387"/>
                        <a:pt x="1337733" y="373743"/>
                        <a:pt x="1335314" y="377371"/>
                      </a:cubicBezTo>
                      <a:cubicBezTo>
                        <a:pt x="1331243" y="389585"/>
                        <a:pt x="1331604" y="390214"/>
                        <a:pt x="1324429" y="402771"/>
                      </a:cubicBezTo>
                      <a:cubicBezTo>
                        <a:pt x="1322265" y="406557"/>
                        <a:pt x="1320577" y="410933"/>
                        <a:pt x="1317172" y="413657"/>
                      </a:cubicBezTo>
                      <a:cubicBezTo>
                        <a:pt x="1314185" y="416047"/>
                        <a:pt x="1310073" y="416745"/>
                        <a:pt x="1306286" y="417286"/>
                      </a:cubicBezTo>
                      <a:cubicBezTo>
                        <a:pt x="1293061" y="419175"/>
                        <a:pt x="1279677" y="419705"/>
                        <a:pt x="1266372" y="420914"/>
                      </a:cubicBezTo>
                      <a:cubicBezTo>
                        <a:pt x="1265162" y="425752"/>
                        <a:pt x="1264973" y="430968"/>
                        <a:pt x="1262743" y="435428"/>
                      </a:cubicBezTo>
                      <a:cubicBezTo>
                        <a:pt x="1261213" y="438488"/>
                        <a:pt x="1255593" y="439266"/>
                        <a:pt x="1255486" y="442686"/>
                      </a:cubicBezTo>
                      <a:cubicBezTo>
                        <a:pt x="1252275" y="545427"/>
                        <a:pt x="1239812" y="522595"/>
                        <a:pt x="1266372" y="562428"/>
                      </a:cubicBezTo>
                      <a:cubicBezTo>
                        <a:pt x="1265162" y="575733"/>
                        <a:pt x="1264633" y="589117"/>
                        <a:pt x="1262743" y="602343"/>
                      </a:cubicBezTo>
                      <a:cubicBezTo>
                        <a:pt x="1262202" y="606129"/>
                        <a:pt x="1258364" y="609478"/>
                        <a:pt x="1259114" y="613228"/>
                      </a:cubicBezTo>
                      <a:cubicBezTo>
                        <a:pt x="1259785" y="616583"/>
                        <a:pt x="1263953" y="618067"/>
                        <a:pt x="1266372" y="620486"/>
                      </a:cubicBezTo>
                      <a:cubicBezTo>
                        <a:pt x="1271210" y="616857"/>
                        <a:pt x="1276610" y="613876"/>
                        <a:pt x="1280886" y="609600"/>
                      </a:cubicBezTo>
                      <a:cubicBezTo>
                        <a:pt x="1283970" y="606516"/>
                        <a:pt x="1285351" y="602064"/>
                        <a:pt x="1288143" y="598714"/>
                      </a:cubicBezTo>
                      <a:cubicBezTo>
                        <a:pt x="1293993" y="591694"/>
                        <a:pt x="1305898" y="581312"/>
                        <a:pt x="1313543" y="576943"/>
                      </a:cubicBezTo>
                      <a:cubicBezTo>
                        <a:pt x="1316864" y="575045"/>
                        <a:pt x="1320800" y="574524"/>
                        <a:pt x="1324429" y="573314"/>
                      </a:cubicBezTo>
                      <a:cubicBezTo>
                        <a:pt x="1326848" y="569685"/>
                        <a:pt x="1328281" y="565152"/>
                        <a:pt x="1331686" y="562428"/>
                      </a:cubicBezTo>
                      <a:cubicBezTo>
                        <a:pt x="1334673" y="560039"/>
                        <a:pt x="1339867" y="561505"/>
                        <a:pt x="1342572" y="558800"/>
                      </a:cubicBezTo>
                      <a:cubicBezTo>
                        <a:pt x="1345277" y="556095"/>
                        <a:pt x="1344302" y="551235"/>
                        <a:pt x="1346200" y="547914"/>
                      </a:cubicBezTo>
                      <a:cubicBezTo>
                        <a:pt x="1349200" y="542663"/>
                        <a:pt x="1353150" y="537992"/>
                        <a:pt x="1357086" y="533400"/>
                      </a:cubicBezTo>
                      <a:cubicBezTo>
                        <a:pt x="1379687" y="507032"/>
                        <a:pt x="1356126" y="539824"/>
                        <a:pt x="1378857" y="508000"/>
                      </a:cubicBezTo>
                      <a:cubicBezTo>
                        <a:pt x="1383270" y="501821"/>
                        <a:pt x="1386750" y="494272"/>
                        <a:pt x="1393372" y="489857"/>
                      </a:cubicBezTo>
                      <a:cubicBezTo>
                        <a:pt x="1397873" y="486857"/>
                        <a:pt x="1403484" y="485744"/>
                        <a:pt x="1407886" y="482600"/>
                      </a:cubicBezTo>
                      <a:cubicBezTo>
                        <a:pt x="1412062" y="479617"/>
                        <a:pt x="1415487" y="475656"/>
                        <a:pt x="1418772" y="471714"/>
                      </a:cubicBezTo>
                      <a:cubicBezTo>
                        <a:pt x="1421564" y="468364"/>
                        <a:pt x="1422624" y="463552"/>
                        <a:pt x="1426029" y="460828"/>
                      </a:cubicBezTo>
                      <a:cubicBezTo>
                        <a:pt x="1428394" y="458936"/>
                        <a:pt x="1450484" y="453807"/>
                        <a:pt x="1451429" y="453571"/>
                      </a:cubicBezTo>
                      <a:cubicBezTo>
                        <a:pt x="1456267" y="455990"/>
                        <a:pt x="1465943" y="455419"/>
                        <a:pt x="1465943" y="460828"/>
                      </a:cubicBezTo>
                      <a:cubicBezTo>
                        <a:pt x="1465943" y="474941"/>
                        <a:pt x="1450220" y="483406"/>
                        <a:pt x="1440543" y="489857"/>
                      </a:cubicBezTo>
                      <a:cubicBezTo>
                        <a:pt x="1444172" y="492276"/>
                        <a:pt x="1447068" y="497114"/>
                        <a:pt x="1451429" y="497114"/>
                      </a:cubicBezTo>
                      <a:cubicBezTo>
                        <a:pt x="1459666" y="497114"/>
                        <a:pt x="1489066" y="489519"/>
                        <a:pt x="1502229" y="486228"/>
                      </a:cubicBezTo>
                      <a:cubicBezTo>
                        <a:pt x="1505857" y="483809"/>
                        <a:pt x="1509031" y="480502"/>
                        <a:pt x="1513114" y="478971"/>
                      </a:cubicBezTo>
                      <a:cubicBezTo>
                        <a:pt x="1531597" y="472040"/>
                        <a:pt x="1543596" y="476714"/>
                        <a:pt x="1563914" y="478971"/>
                      </a:cubicBezTo>
                      <a:lnTo>
                        <a:pt x="1585686" y="486228"/>
                      </a:lnTo>
                      <a:cubicBezTo>
                        <a:pt x="1589315" y="487438"/>
                        <a:pt x="1592861" y="488929"/>
                        <a:pt x="1596572" y="489857"/>
                      </a:cubicBezTo>
                      <a:cubicBezTo>
                        <a:pt x="1601410" y="491067"/>
                        <a:pt x="1606417" y="491735"/>
                        <a:pt x="1611086" y="493486"/>
                      </a:cubicBezTo>
                      <a:cubicBezTo>
                        <a:pt x="1630036" y="500592"/>
                        <a:pt x="1623872" y="504084"/>
                        <a:pt x="1647372" y="508000"/>
                      </a:cubicBezTo>
                      <a:cubicBezTo>
                        <a:pt x="1654629" y="509209"/>
                        <a:pt x="1661850" y="510656"/>
                        <a:pt x="1669143" y="511628"/>
                      </a:cubicBezTo>
                      <a:cubicBezTo>
                        <a:pt x="1680000" y="513076"/>
                        <a:pt x="1690957" y="513708"/>
                        <a:pt x="1701800" y="515257"/>
                      </a:cubicBezTo>
                      <a:cubicBezTo>
                        <a:pt x="1707905" y="516129"/>
                        <a:pt x="1713875" y="517783"/>
                        <a:pt x="1719943" y="518886"/>
                      </a:cubicBezTo>
                      <a:cubicBezTo>
                        <a:pt x="1727181" y="520202"/>
                        <a:pt x="1734457" y="521305"/>
                        <a:pt x="1741714" y="522514"/>
                      </a:cubicBezTo>
                      <a:cubicBezTo>
                        <a:pt x="1755139" y="535937"/>
                        <a:pt x="1746127" y="527875"/>
                        <a:pt x="1770743" y="544286"/>
                      </a:cubicBezTo>
                      <a:cubicBezTo>
                        <a:pt x="1774372" y="546705"/>
                        <a:pt x="1778545" y="548459"/>
                        <a:pt x="1781629" y="551543"/>
                      </a:cubicBezTo>
                      <a:cubicBezTo>
                        <a:pt x="1785257" y="555171"/>
                        <a:pt x="1788245" y="559582"/>
                        <a:pt x="1792514" y="562428"/>
                      </a:cubicBezTo>
                      <a:cubicBezTo>
                        <a:pt x="1795697" y="564550"/>
                        <a:pt x="1800056" y="564199"/>
                        <a:pt x="1803400" y="566057"/>
                      </a:cubicBezTo>
                      <a:cubicBezTo>
                        <a:pt x="1811025" y="570293"/>
                        <a:pt x="1825172" y="580571"/>
                        <a:pt x="1825172" y="580571"/>
                      </a:cubicBezTo>
                      <a:cubicBezTo>
                        <a:pt x="1843391" y="607901"/>
                        <a:pt x="1821999" y="573167"/>
                        <a:pt x="1836057" y="605971"/>
                      </a:cubicBezTo>
                      <a:cubicBezTo>
                        <a:pt x="1837775" y="609979"/>
                        <a:pt x="1841150" y="613071"/>
                        <a:pt x="1843314" y="616857"/>
                      </a:cubicBezTo>
                      <a:cubicBezTo>
                        <a:pt x="1845998" y="621553"/>
                        <a:pt x="1846747" y="627546"/>
                        <a:pt x="1850572" y="631371"/>
                      </a:cubicBezTo>
                      <a:cubicBezTo>
                        <a:pt x="1855559" y="636358"/>
                        <a:pt x="1862975" y="638158"/>
                        <a:pt x="1868714" y="642257"/>
                      </a:cubicBezTo>
                      <a:cubicBezTo>
                        <a:pt x="1881288" y="651238"/>
                        <a:pt x="1871230" y="648400"/>
                        <a:pt x="1883229" y="660400"/>
                      </a:cubicBezTo>
                      <a:cubicBezTo>
                        <a:pt x="1887505" y="664676"/>
                        <a:pt x="1892905" y="667657"/>
                        <a:pt x="1897743" y="671286"/>
                      </a:cubicBezTo>
                      <a:cubicBezTo>
                        <a:pt x="1906623" y="697925"/>
                        <a:pt x="1899591" y="687648"/>
                        <a:pt x="1915886" y="703943"/>
                      </a:cubicBezTo>
                      <a:cubicBezTo>
                        <a:pt x="1917095" y="708781"/>
                        <a:pt x="1917550" y="713873"/>
                        <a:pt x="1919514" y="718457"/>
                      </a:cubicBezTo>
                      <a:cubicBezTo>
                        <a:pt x="1921232" y="722466"/>
                        <a:pt x="1924237" y="725794"/>
                        <a:pt x="1926772" y="729343"/>
                      </a:cubicBezTo>
                      <a:cubicBezTo>
                        <a:pt x="1935554" y="741638"/>
                        <a:pt x="1940404" y="748285"/>
                        <a:pt x="1952172" y="758371"/>
                      </a:cubicBezTo>
                      <a:cubicBezTo>
                        <a:pt x="1959723" y="764844"/>
                        <a:pt x="1964822" y="764649"/>
                        <a:pt x="1970314" y="772886"/>
                      </a:cubicBezTo>
                      <a:cubicBezTo>
                        <a:pt x="1973315" y="777387"/>
                        <a:pt x="1975563" y="782378"/>
                        <a:pt x="1977572" y="787400"/>
                      </a:cubicBezTo>
                      <a:cubicBezTo>
                        <a:pt x="1980413" y="794502"/>
                        <a:pt x="1984829" y="809171"/>
                        <a:pt x="1984829" y="809171"/>
                      </a:cubicBezTo>
                      <a:cubicBezTo>
                        <a:pt x="1986038" y="817638"/>
                        <a:pt x="1986000" y="826379"/>
                        <a:pt x="1988457" y="834571"/>
                      </a:cubicBezTo>
                      <a:cubicBezTo>
                        <a:pt x="1989710" y="838748"/>
                        <a:pt x="1995714" y="845457"/>
                        <a:pt x="1995714" y="845457"/>
                      </a:cubicBezTo>
                      <a:lnTo>
                        <a:pt x="2104572" y="845457"/>
                      </a:lnTo>
                      <a:cubicBezTo>
                        <a:pt x="2115458" y="844247"/>
                        <a:pt x="2126425" y="843629"/>
                        <a:pt x="2137229" y="841828"/>
                      </a:cubicBezTo>
                      <a:cubicBezTo>
                        <a:pt x="2141002" y="841199"/>
                        <a:pt x="2144387" y="839060"/>
                        <a:pt x="2148114" y="838200"/>
                      </a:cubicBezTo>
                      <a:cubicBezTo>
                        <a:pt x="2160133" y="835427"/>
                        <a:pt x="2184400" y="830943"/>
                        <a:pt x="2184400" y="830943"/>
                      </a:cubicBezTo>
                      <a:cubicBezTo>
                        <a:pt x="2187233" y="829526"/>
                        <a:pt x="2204462" y="820057"/>
                        <a:pt x="2209800" y="820057"/>
                      </a:cubicBezTo>
                      <a:cubicBezTo>
                        <a:pt x="2223160" y="820057"/>
                        <a:pt x="2236409" y="822476"/>
                        <a:pt x="2249714" y="823686"/>
                      </a:cubicBezTo>
                      <a:cubicBezTo>
                        <a:pt x="2256464" y="830435"/>
                        <a:pt x="2259652" y="832674"/>
                        <a:pt x="2264229" y="841828"/>
                      </a:cubicBezTo>
                      <a:cubicBezTo>
                        <a:pt x="2273171" y="859712"/>
                        <a:pt x="2261249" y="846269"/>
                        <a:pt x="2275114" y="863600"/>
                      </a:cubicBezTo>
                      <a:cubicBezTo>
                        <a:pt x="2284563" y="875411"/>
                        <a:pt x="2279701" y="867708"/>
                        <a:pt x="2293257" y="874486"/>
                      </a:cubicBezTo>
                      <a:cubicBezTo>
                        <a:pt x="2318310" y="887013"/>
                        <a:pt x="2288456" y="877822"/>
                        <a:pt x="2318657" y="885371"/>
                      </a:cubicBezTo>
                      <a:cubicBezTo>
                        <a:pt x="2327124" y="882952"/>
                        <a:pt x="2336360" y="882390"/>
                        <a:pt x="2344057" y="878114"/>
                      </a:cubicBezTo>
                      <a:cubicBezTo>
                        <a:pt x="2347869" y="875996"/>
                        <a:pt x="2347528" y="869392"/>
                        <a:pt x="2351314" y="867228"/>
                      </a:cubicBezTo>
                      <a:cubicBezTo>
                        <a:pt x="2356669" y="864168"/>
                        <a:pt x="2363507" y="865223"/>
                        <a:pt x="2369457" y="863600"/>
                      </a:cubicBezTo>
                      <a:cubicBezTo>
                        <a:pt x="2376837" y="861587"/>
                        <a:pt x="2391229" y="856343"/>
                        <a:pt x="2391229" y="856343"/>
                      </a:cubicBezTo>
                      <a:cubicBezTo>
                        <a:pt x="2400905" y="857552"/>
                        <a:pt x="2411093" y="856639"/>
                        <a:pt x="2420257" y="859971"/>
                      </a:cubicBezTo>
                      <a:cubicBezTo>
                        <a:pt x="2429588" y="863364"/>
                        <a:pt x="2441422" y="889804"/>
                        <a:pt x="2445657" y="892628"/>
                      </a:cubicBezTo>
                      <a:cubicBezTo>
                        <a:pt x="2460813" y="902733"/>
                        <a:pt x="2453459" y="896802"/>
                        <a:pt x="2467429" y="910771"/>
                      </a:cubicBezTo>
                      <a:cubicBezTo>
                        <a:pt x="2474686" y="908352"/>
                        <a:pt x="2483392" y="908492"/>
                        <a:pt x="2489200" y="903514"/>
                      </a:cubicBezTo>
                      <a:cubicBezTo>
                        <a:pt x="2492986" y="900269"/>
                        <a:pt x="2491937" y="893906"/>
                        <a:pt x="2492829" y="889000"/>
                      </a:cubicBezTo>
                      <a:cubicBezTo>
                        <a:pt x="2494359" y="880585"/>
                        <a:pt x="2494780" y="871987"/>
                        <a:pt x="2496457" y="863600"/>
                      </a:cubicBezTo>
                      <a:cubicBezTo>
                        <a:pt x="2497207" y="859849"/>
                        <a:pt x="2497637" y="855652"/>
                        <a:pt x="2500086" y="852714"/>
                      </a:cubicBezTo>
                      <a:cubicBezTo>
                        <a:pt x="2503958" y="848068"/>
                        <a:pt x="2509472" y="845033"/>
                        <a:pt x="2514600" y="841828"/>
                      </a:cubicBezTo>
                      <a:cubicBezTo>
                        <a:pt x="2524850" y="835422"/>
                        <a:pt x="2529417" y="834470"/>
                        <a:pt x="2540000" y="830943"/>
                      </a:cubicBezTo>
                      <a:cubicBezTo>
                        <a:pt x="2543629" y="828524"/>
                        <a:pt x="2547536" y="826478"/>
                        <a:pt x="2550886" y="823686"/>
                      </a:cubicBezTo>
                      <a:cubicBezTo>
                        <a:pt x="2561868" y="814534"/>
                        <a:pt x="2567820" y="802217"/>
                        <a:pt x="2583543" y="798286"/>
                      </a:cubicBezTo>
                      <a:cubicBezTo>
                        <a:pt x="2605195" y="792872"/>
                        <a:pt x="2593138" y="795477"/>
                        <a:pt x="2619829" y="791028"/>
                      </a:cubicBezTo>
                      <a:lnTo>
                        <a:pt x="2627086" y="780143"/>
                      </a:lnTo>
                      <a:lnTo>
                        <a:pt x="2790372" y="689428"/>
                      </a:lnTo>
                      <a:cubicBezTo>
                        <a:pt x="2846588" y="708168"/>
                        <a:pt x="2818678" y="705328"/>
                        <a:pt x="2873829" y="700314"/>
                      </a:cubicBezTo>
                      <a:cubicBezTo>
                        <a:pt x="2913522" y="687084"/>
                        <a:pt x="2853399" y="708184"/>
                        <a:pt x="2895600" y="689428"/>
                      </a:cubicBezTo>
                      <a:cubicBezTo>
                        <a:pt x="2904648" y="685407"/>
                        <a:pt x="2921329" y="680889"/>
                        <a:pt x="2931886" y="678543"/>
                      </a:cubicBezTo>
                      <a:cubicBezTo>
                        <a:pt x="2937907" y="677205"/>
                        <a:pt x="2944046" y="676410"/>
                        <a:pt x="2950029" y="674914"/>
                      </a:cubicBezTo>
                      <a:cubicBezTo>
                        <a:pt x="2953739" y="673986"/>
                        <a:pt x="2957204" y="672214"/>
                        <a:pt x="2960914" y="671286"/>
                      </a:cubicBezTo>
                      <a:cubicBezTo>
                        <a:pt x="2966897" y="669790"/>
                        <a:pt x="2973009" y="668867"/>
                        <a:pt x="2979057" y="667657"/>
                      </a:cubicBezTo>
                      <a:cubicBezTo>
                        <a:pt x="2992362" y="668867"/>
                        <a:pt x="3006126" y="667616"/>
                        <a:pt x="3018972" y="671286"/>
                      </a:cubicBezTo>
                      <a:cubicBezTo>
                        <a:pt x="3051906" y="680695"/>
                        <a:pt x="3006056" y="685464"/>
                        <a:pt x="3044372" y="689428"/>
                      </a:cubicBezTo>
                      <a:cubicBezTo>
                        <a:pt x="3074474" y="692542"/>
                        <a:pt x="3104848" y="691847"/>
                        <a:pt x="3135086" y="693057"/>
                      </a:cubicBezTo>
                      <a:cubicBezTo>
                        <a:pt x="3138715" y="694267"/>
                        <a:pt x="3142147" y="696686"/>
                        <a:pt x="3145972" y="696686"/>
                      </a:cubicBezTo>
                      <a:cubicBezTo>
                        <a:pt x="3222694" y="696686"/>
                        <a:pt x="3207505" y="699445"/>
                        <a:pt x="3247572" y="689428"/>
                      </a:cubicBezTo>
                      <a:cubicBezTo>
                        <a:pt x="3278761" y="668634"/>
                        <a:pt x="3239302" y="693562"/>
                        <a:pt x="3269343" y="678543"/>
                      </a:cubicBezTo>
                      <a:cubicBezTo>
                        <a:pt x="3273244" y="676593"/>
                        <a:pt x="3276443" y="673450"/>
                        <a:pt x="3280229" y="671286"/>
                      </a:cubicBezTo>
                      <a:cubicBezTo>
                        <a:pt x="3284925" y="668602"/>
                        <a:pt x="3290105" y="666811"/>
                        <a:pt x="3294743" y="664028"/>
                      </a:cubicBezTo>
                      <a:cubicBezTo>
                        <a:pt x="3325930" y="645315"/>
                        <a:pt x="3305506" y="653183"/>
                        <a:pt x="3327400" y="645886"/>
                      </a:cubicBezTo>
                      <a:cubicBezTo>
                        <a:pt x="3340334" y="632950"/>
                        <a:pt x="3328668" y="643087"/>
                        <a:pt x="3349172" y="631371"/>
                      </a:cubicBezTo>
                      <a:cubicBezTo>
                        <a:pt x="3384052" y="611440"/>
                        <a:pt x="3337665" y="634749"/>
                        <a:pt x="3370943" y="620486"/>
                      </a:cubicBezTo>
                      <a:cubicBezTo>
                        <a:pt x="3375915" y="618355"/>
                        <a:pt x="3380276" y="614782"/>
                        <a:pt x="3385457" y="613228"/>
                      </a:cubicBezTo>
                      <a:cubicBezTo>
                        <a:pt x="3392504" y="611114"/>
                        <a:pt x="3399972" y="610809"/>
                        <a:pt x="3407229" y="609600"/>
                      </a:cubicBezTo>
                      <a:cubicBezTo>
                        <a:pt x="3458029" y="610809"/>
                        <a:pt x="3509539" y="604676"/>
                        <a:pt x="3559629" y="613228"/>
                      </a:cubicBezTo>
                      <a:cubicBezTo>
                        <a:pt x="3566882" y="614466"/>
                        <a:pt x="3559290" y="628419"/>
                        <a:pt x="3556000" y="635000"/>
                      </a:cubicBezTo>
                      <a:cubicBezTo>
                        <a:pt x="3554050" y="638901"/>
                        <a:pt x="3548464" y="639465"/>
                        <a:pt x="3545114" y="642257"/>
                      </a:cubicBezTo>
                      <a:cubicBezTo>
                        <a:pt x="3524953" y="659058"/>
                        <a:pt x="3542338" y="646467"/>
                        <a:pt x="3526972" y="664028"/>
                      </a:cubicBezTo>
                      <a:cubicBezTo>
                        <a:pt x="3521340" y="670465"/>
                        <a:pt x="3508829" y="682171"/>
                        <a:pt x="3508829" y="682171"/>
                      </a:cubicBezTo>
                      <a:cubicBezTo>
                        <a:pt x="3494424" y="725383"/>
                        <a:pt x="3509112" y="677924"/>
                        <a:pt x="3501572" y="791028"/>
                      </a:cubicBezTo>
                      <a:cubicBezTo>
                        <a:pt x="3501318" y="794845"/>
                        <a:pt x="3500065" y="798731"/>
                        <a:pt x="3497943" y="801914"/>
                      </a:cubicBezTo>
                      <a:cubicBezTo>
                        <a:pt x="3495096" y="806184"/>
                        <a:pt x="3490686" y="809171"/>
                        <a:pt x="3487057" y="812800"/>
                      </a:cubicBezTo>
                      <a:cubicBezTo>
                        <a:pt x="3488267" y="818848"/>
                        <a:pt x="3487626" y="825588"/>
                        <a:pt x="3490686" y="830943"/>
                      </a:cubicBezTo>
                      <a:cubicBezTo>
                        <a:pt x="3494360" y="837372"/>
                        <a:pt x="3510333" y="841253"/>
                        <a:pt x="3516086" y="841828"/>
                      </a:cubicBezTo>
                      <a:cubicBezTo>
                        <a:pt x="3535380" y="843757"/>
                        <a:pt x="3554791" y="844247"/>
                        <a:pt x="3574143" y="845457"/>
                      </a:cubicBezTo>
                      <a:cubicBezTo>
                        <a:pt x="3603515" y="852801"/>
                        <a:pt x="3574136" y="842340"/>
                        <a:pt x="3603172" y="867228"/>
                      </a:cubicBezTo>
                      <a:cubicBezTo>
                        <a:pt x="3606076" y="869717"/>
                        <a:pt x="3610636" y="869146"/>
                        <a:pt x="3614057" y="870857"/>
                      </a:cubicBezTo>
                      <a:cubicBezTo>
                        <a:pt x="3639113" y="883386"/>
                        <a:pt x="3609253" y="874191"/>
                        <a:pt x="3639457" y="881743"/>
                      </a:cubicBezTo>
                      <a:cubicBezTo>
                        <a:pt x="3660019" y="880533"/>
                        <a:pt x="3680945" y="882154"/>
                        <a:pt x="3701143" y="878114"/>
                      </a:cubicBezTo>
                      <a:cubicBezTo>
                        <a:pt x="3706175" y="877108"/>
                        <a:pt x="3707853" y="870211"/>
                        <a:pt x="3712029" y="867228"/>
                      </a:cubicBezTo>
                      <a:cubicBezTo>
                        <a:pt x="3716431" y="864084"/>
                        <a:pt x="3721705" y="862390"/>
                        <a:pt x="3726543" y="859971"/>
                      </a:cubicBezTo>
                      <a:cubicBezTo>
                        <a:pt x="3727261" y="858894"/>
                        <a:pt x="3737336" y="842242"/>
                        <a:pt x="3741057" y="841828"/>
                      </a:cubicBezTo>
                      <a:cubicBezTo>
                        <a:pt x="3749557" y="840883"/>
                        <a:pt x="3757990" y="844247"/>
                        <a:pt x="3766457" y="845457"/>
                      </a:cubicBezTo>
                      <a:cubicBezTo>
                        <a:pt x="3773480" y="855993"/>
                        <a:pt x="3777839" y="860912"/>
                        <a:pt x="3780972" y="874486"/>
                      </a:cubicBezTo>
                      <a:cubicBezTo>
                        <a:pt x="3789311" y="910622"/>
                        <a:pt x="3774621" y="896862"/>
                        <a:pt x="3795486" y="910771"/>
                      </a:cubicBezTo>
                      <a:cubicBezTo>
                        <a:pt x="3800737" y="910333"/>
                        <a:pt x="3839712" y="909442"/>
                        <a:pt x="3853543" y="903514"/>
                      </a:cubicBezTo>
                      <a:cubicBezTo>
                        <a:pt x="3864676" y="898743"/>
                        <a:pt x="3866079" y="893067"/>
                        <a:pt x="3875314" y="885371"/>
                      </a:cubicBezTo>
                      <a:cubicBezTo>
                        <a:pt x="3878664" y="882579"/>
                        <a:pt x="3882571" y="880533"/>
                        <a:pt x="3886200" y="878114"/>
                      </a:cubicBezTo>
                      <a:cubicBezTo>
                        <a:pt x="3887410" y="873276"/>
                        <a:pt x="3887063" y="867749"/>
                        <a:pt x="3889829" y="863600"/>
                      </a:cubicBezTo>
                      <a:cubicBezTo>
                        <a:pt x="3892248" y="859972"/>
                        <a:pt x="3896616" y="857833"/>
                        <a:pt x="3900714" y="856343"/>
                      </a:cubicBezTo>
                      <a:cubicBezTo>
                        <a:pt x="3920490" y="849152"/>
                        <a:pt x="3931994" y="849361"/>
                        <a:pt x="3951514" y="845457"/>
                      </a:cubicBezTo>
                      <a:cubicBezTo>
                        <a:pt x="3956404" y="844479"/>
                        <a:pt x="3961191" y="843038"/>
                        <a:pt x="3966029" y="841828"/>
                      </a:cubicBezTo>
                      <a:cubicBezTo>
                        <a:pt x="3973286" y="843038"/>
                        <a:pt x="3981220" y="842167"/>
                        <a:pt x="3987800" y="845457"/>
                      </a:cubicBezTo>
                      <a:cubicBezTo>
                        <a:pt x="3991701" y="847407"/>
                        <a:pt x="3991973" y="853259"/>
                        <a:pt x="3995057" y="856343"/>
                      </a:cubicBezTo>
                      <a:cubicBezTo>
                        <a:pt x="3998141" y="859427"/>
                        <a:pt x="4002314" y="861181"/>
                        <a:pt x="4005943" y="863600"/>
                      </a:cubicBezTo>
                      <a:cubicBezTo>
                        <a:pt x="4015261" y="900868"/>
                        <a:pt x="4002594" y="854665"/>
                        <a:pt x="4016829" y="892628"/>
                      </a:cubicBezTo>
                      <a:cubicBezTo>
                        <a:pt x="4018580" y="897298"/>
                        <a:pt x="4019087" y="902348"/>
                        <a:pt x="4020457" y="907143"/>
                      </a:cubicBezTo>
                      <a:cubicBezTo>
                        <a:pt x="4021508" y="910821"/>
                        <a:pt x="4023158" y="914318"/>
                        <a:pt x="4024086" y="918028"/>
                      </a:cubicBezTo>
                      <a:cubicBezTo>
                        <a:pt x="4027496" y="931667"/>
                        <a:pt x="4026364" y="935440"/>
                        <a:pt x="4031343" y="947057"/>
                      </a:cubicBezTo>
                      <a:cubicBezTo>
                        <a:pt x="4033474" y="952029"/>
                        <a:pt x="4035137" y="957416"/>
                        <a:pt x="4038600" y="961571"/>
                      </a:cubicBezTo>
                      <a:cubicBezTo>
                        <a:pt x="4041392" y="964921"/>
                        <a:pt x="4046081" y="966104"/>
                        <a:pt x="4049486" y="968828"/>
                      </a:cubicBezTo>
                      <a:cubicBezTo>
                        <a:pt x="4052157" y="970965"/>
                        <a:pt x="4054324" y="973667"/>
                        <a:pt x="4056743" y="976086"/>
                      </a:cubicBezTo>
                      <a:cubicBezTo>
                        <a:pt x="4057953" y="979714"/>
                        <a:pt x="4060372" y="983146"/>
                        <a:pt x="4060372" y="986971"/>
                      </a:cubicBezTo>
                      <a:cubicBezTo>
                        <a:pt x="4060372" y="997912"/>
                        <a:pt x="4044300" y="1013415"/>
                        <a:pt x="4042229" y="1019628"/>
                      </a:cubicBezTo>
                      <a:cubicBezTo>
                        <a:pt x="4036540" y="1036693"/>
                        <a:pt x="4040021" y="1026963"/>
                        <a:pt x="4031343" y="1048657"/>
                      </a:cubicBezTo>
                      <a:cubicBezTo>
                        <a:pt x="4030133" y="1058333"/>
                        <a:pt x="4031336" y="1068632"/>
                        <a:pt x="4027714" y="1077686"/>
                      </a:cubicBezTo>
                      <a:cubicBezTo>
                        <a:pt x="4026094" y="1081735"/>
                        <a:pt x="4019248" y="1081315"/>
                        <a:pt x="4016829" y="1084943"/>
                      </a:cubicBezTo>
                      <a:cubicBezTo>
                        <a:pt x="4014063" y="1089092"/>
                        <a:pt x="4014410" y="1094619"/>
                        <a:pt x="4013200" y="1099457"/>
                      </a:cubicBezTo>
                      <a:cubicBezTo>
                        <a:pt x="4014410" y="1103086"/>
                        <a:pt x="4014440" y="1107356"/>
                        <a:pt x="4016829" y="1110343"/>
                      </a:cubicBezTo>
                      <a:cubicBezTo>
                        <a:pt x="4023094" y="1118175"/>
                        <a:pt x="4033513" y="1119049"/>
                        <a:pt x="4042229" y="1121228"/>
                      </a:cubicBezTo>
                      <a:cubicBezTo>
                        <a:pt x="4067068" y="1118469"/>
                        <a:pt x="4086073" y="1114057"/>
                        <a:pt x="4111172" y="1121228"/>
                      </a:cubicBezTo>
                      <a:cubicBezTo>
                        <a:pt x="4116987" y="1122889"/>
                        <a:pt x="4120848" y="1128485"/>
                        <a:pt x="4125686" y="1132114"/>
                      </a:cubicBezTo>
                      <a:cubicBezTo>
                        <a:pt x="4126895" y="1135743"/>
                        <a:pt x="4128263" y="1139322"/>
                        <a:pt x="4129314" y="1143000"/>
                      </a:cubicBezTo>
                      <a:cubicBezTo>
                        <a:pt x="4130684" y="1147795"/>
                        <a:pt x="4130979" y="1152930"/>
                        <a:pt x="4132943" y="1157514"/>
                      </a:cubicBezTo>
                      <a:cubicBezTo>
                        <a:pt x="4134661" y="1161522"/>
                        <a:pt x="4138250" y="1164499"/>
                        <a:pt x="4140200" y="1168400"/>
                      </a:cubicBezTo>
                      <a:cubicBezTo>
                        <a:pt x="4143113" y="1174226"/>
                        <a:pt x="4143130" y="1181675"/>
                        <a:pt x="4147457" y="1186543"/>
                      </a:cubicBezTo>
                      <a:cubicBezTo>
                        <a:pt x="4159799" y="1200428"/>
                        <a:pt x="4168531" y="1200883"/>
                        <a:pt x="4183743" y="1204686"/>
                      </a:cubicBezTo>
                      <a:cubicBezTo>
                        <a:pt x="4187372" y="1208314"/>
                        <a:pt x="4191344" y="1211629"/>
                        <a:pt x="4194629" y="1215571"/>
                      </a:cubicBezTo>
                      <a:cubicBezTo>
                        <a:pt x="4197421" y="1218921"/>
                        <a:pt x="4199351" y="1222908"/>
                        <a:pt x="4201886" y="1226457"/>
                      </a:cubicBezTo>
                      <a:cubicBezTo>
                        <a:pt x="4205401" y="1231378"/>
                        <a:pt x="4208836" y="1236379"/>
                        <a:pt x="4212772" y="1240971"/>
                      </a:cubicBezTo>
                      <a:cubicBezTo>
                        <a:pt x="4219570" y="1248902"/>
                        <a:pt x="4226905" y="1252719"/>
                        <a:pt x="4230914" y="1262743"/>
                      </a:cubicBezTo>
                      <a:cubicBezTo>
                        <a:pt x="4231812" y="1264989"/>
                        <a:pt x="4236962" y="1271814"/>
                        <a:pt x="4238172" y="1273628"/>
                      </a:cubicBez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5902402" y="2459380"/>
                  <a:ext cx="222289" cy="160291"/>
                </a:xfrm>
                <a:custGeom>
                  <a:avLst/>
                  <a:gdLst>
                    <a:gd name="connsiteX0" fmla="*/ 117022 w 222251"/>
                    <a:gd name="connsiteY0" fmla="*/ 32658 h 159658"/>
                    <a:gd name="connsiteX1" fmla="*/ 117022 w 222251"/>
                    <a:gd name="connsiteY1" fmla="*/ 32658 h 159658"/>
                    <a:gd name="connsiteX2" fmla="*/ 87993 w 222251"/>
                    <a:gd name="connsiteY2" fmla="*/ 65315 h 159658"/>
                    <a:gd name="connsiteX3" fmla="*/ 77108 w 222251"/>
                    <a:gd name="connsiteY3" fmla="*/ 68943 h 159658"/>
                    <a:gd name="connsiteX4" fmla="*/ 66222 w 222251"/>
                    <a:gd name="connsiteY4" fmla="*/ 76200 h 159658"/>
                    <a:gd name="connsiteX5" fmla="*/ 15422 w 222251"/>
                    <a:gd name="connsiteY5" fmla="*/ 87086 h 159658"/>
                    <a:gd name="connsiteX6" fmla="*/ 908 w 222251"/>
                    <a:gd name="connsiteY6" fmla="*/ 94343 h 159658"/>
                    <a:gd name="connsiteX7" fmla="*/ 4536 w 222251"/>
                    <a:gd name="connsiteY7" fmla="*/ 108858 h 159658"/>
                    <a:gd name="connsiteX8" fmla="*/ 44451 w 222251"/>
                    <a:gd name="connsiteY8" fmla="*/ 127000 h 159658"/>
                    <a:gd name="connsiteX9" fmla="*/ 55336 w 222251"/>
                    <a:gd name="connsiteY9" fmla="*/ 134258 h 159658"/>
                    <a:gd name="connsiteX10" fmla="*/ 120651 w 222251"/>
                    <a:gd name="connsiteY10" fmla="*/ 127000 h 159658"/>
                    <a:gd name="connsiteX11" fmla="*/ 149679 w 222251"/>
                    <a:gd name="connsiteY11" fmla="*/ 130629 h 159658"/>
                    <a:gd name="connsiteX12" fmla="*/ 153308 w 222251"/>
                    <a:gd name="connsiteY12" fmla="*/ 145143 h 159658"/>
                    <a:gd name="connsiteX13" fmla="*/ 175079 w 222251"/>
                    <a:gd name="connsiteY13" fmla="*/ 159658 h 159658"/>
                    <a:gd name="connsiteX14" fmla="*/ 200479 w 222251"/>
                    <a:gd name="connsiteY14" fmla="*/ 156029 h 159658"/>
                    <a:gd name="connsiteX15" fmla="*/ 207736 w 222251"/>
                    <a:gd name="connsiteY15" fmla="*/ 134258 h 159658"/>
                    <a:gd name="connsiteX16" fmla="*/ 211365 w 222251"/>
                    <a:gd name="connsiteY16" fmla="*/ 123372 h 159658"/>
                    <a:gd name="connsiteX17" fmla="*/ 214993 w 222251"/>
                    <a:gd name="connsiteY17" fmla="*/ 112486 h 159658"/>
                    <a:gd name="connsiteX18" fmla="*/ 222251 w 222251"/>
                    <a:gd name="connsiteY18" fmla="*/ 105229 h 159658"/>
                    <a:gd name="connsiteX19" fmla="*/ 218622 w 222251"/>
                    <a:gd name="connsiteY19" fmla="*/ 76200 h 159658"/>
                    <a:gd name="connsiteX20" fmla="*/ 207736 w 222251"/>
                    <a:gd name="connsiteY20" fmla="*/ 72572 h 159658"/>
                    <a:gd name="connsiteX21" fmla="*/ 193222 w 222251"/>
                    <a:gd name="connsiteY21" fmla="*/ 68943 h 159658"/>
                    <a:gd name="connsiteX22" fmla="*/ 178708 w 222251"/>
                    <a:gd name="connsiteY22" fmla="*/ 47172 h 159658"/>
                    <a:gd name="connsiteX23" fmla="*/ 167822 w 222251"/>
                    <a:gd name="connsiteY23" fmla="*/ 18143 h 159658"/>
                    <a:gd name="connsiteX24" fmla="*/ 153308 w 222251"/>
                    <a:gd name="connsiteY24" fmla="*/ 14515 h 159658"/>
                    <a:gd name="connsiteX25" fmla="*/ 142422 w 222251"/>
                    <a:gd name="connsiteY25" fmla="*/ 7258 h 159658"/>
                    <a:gd name="connsiteX26" fmla="*/ 109765 w 222251"/>
                    <a:gd name="connsiteY26" fmla="*/ 0 h 159658"/>
                    <a:gd name="connsiteX27" fmla="*/ 80736 w 222251"/>
                    <a:gd name="connsiteY27" fmla="*/ 3629 h 159658"/>
                    <a:gd name="connsiteX28" fmla="*/ 117022 w 222251"/>
                    <a:gd name="connsiteY28" fmla="*/ 32658 h 15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2251" h="159658">
                      <a:moveTo>
                        <a:pt x="117022" y="32658"/>
                      </a:moveTo>
                      <a:lnTo>
                        <a:pt x="117022" y="32658"/>
                      </a:lnTo>
                      <a:cubicBezTo>
                        <a:pt x="104978" y="49519"/>
                        <a:pt x="103917" y="57353"/>
                        <a:pt x="87993" y="65315"/>
                      </a:cubicBezTo>
                      <a:cubicBezTo>
                        <a:pt x="84572" y="67025"/>
                        <a:pt x="80736" y="67734"/>
                        <a:pt x="77108" y="68943"/>
                      </a:cubicBezTo>
                      <a:cubicBezTo>
                        <a:pt x="73479" y="71362"/>
                        <a:pt x="70207" y="74429"/>
                        <a:pt x="66222" y="76200"/>
                      </a:cubicBezTo>
                      <a:cubicBezTo>
                        <a:pt x="45987" y="85194"/>
                        <a:pt x="38291" y="84228"/>
                        <a:pt x="15422" y="87086"/>
                      </a:cubicBezTo>
                      <a:cubicBezTo>
                        <a:pt x="10584" y="89505"/>
                        <a:pt x="3327" y="89505"/>
                        <a:pt x="908" y="94343"/>
                      </a:cubicBezTo>
                      <a:cubicBezTo>
                        <a:pt x="-1322" y="98804"/>
                        <a:pt x="809" y="105545"/>
                        <a:pt x="4536" y="108858"/>
                      </a:cubicBezTo>
                      <a:cubicBezTo>
                        <a:pt x="14272" y="117513"/>
                        <a:pt x="31332" y="122628"/>
                        <a:pt x="44451" y="127000"/>
                      </a:cubicBezTo>
                      <a:cubicBezTo>
                        <a:pt x="48079" y="129419"/>
                        <a:pt x="50982" y="134016"/>
                        <a:pt x="55336" y="134258"/>
                      </a:cubicBezTo>
                      <a:cubicBezTo>
                        <a:pt x="95275" y="136477"/>
                        <a:pt x="96366" y="135096"/>
                        <a:pt x="120651" y="127000"/>
                      </a:cubicBezTo>
                      <a:cubicBezTo>
                        <a:pt x="130327" y="128210"/>
                        <a:pt x="141155" y="125893"/>
                        <a:pt x="149679" y="130629"/>
                      </a:cubicBezTo>
                      <a:cubicBezTo>
                        <a:pt x="154038" y="133051"/>
                        <a:pt x="150024" y="141390"/>
                        <a:pt x="153308" y="145143"/>
                      </a:cubicBezTo>
                      <a:cubicBezTo>
                        <a:pt x="159051" y="151707"/>
                        <a:pt x="175079" y="159658"/>
                        <a:pt x="175079" y="159658"/>
                      </a:cubicBezTo>
                      <a:cubicBezTo>
                        <a:pt x="183546" y="158448"/>
                        <a:pt x="193728" y="161280"/>
                        <a:pt x="200479" y="156029"/>
                      </a:cubicBezTo>
                      <a:cubicBezTo>
                        <a:pt x="206517" y="151333"/>
                        <a:pt x="205317" y="141515"/>
                        <a:pt x="207736" y="134258"/>
                      </a:cubicBezTo>
                      <a:lnTo>
                        <a:pt x="211365" y="123372"/>
                      </a:lnTo>
                      <a:cubicBezTo>
                        <a:pt x="212574" y="119743"/>
                        <a:pt x="212288" y="115190"/>
                        <a:pt x="214993" y="112486"/>
                      </a:cubicBezTo>
                      <a:lnTo>
                        <a:pt x="222251" y="105229"/>
                      </a:lnTo>
                      <a:cubicBezTo>
                        <a:pt x="221041" y="95553"/>
                        <a:pt x="222583" y="85111"/>
                        <a:pt x="218622" y="76200"/>
                      </a:cubicBezTo>
                      <a:cubicBezTo>
                        <a:pt x="217068" y="72705"/>
                        <a:pt x="211414" y="73623"/>
                        <a:pt x="207736" y="72572"/>
                      </a:cubicBezTo>
                      <a:cubicBezTo>
                        <a:pt x="202941" y="71202"/>
                        <a:pt x="198060" y="70153"/>
                        <a:pt x="193222" y="68943"/>
                      </a:cubicBezTo>
                      <a:cubicBezTo>
                        <a:pt x="188384" y="61686"/>
                        <a:pt x="180419" y="55724"/>
                        <a:pt x="178708" y="47172"/>
                      </a:cubicBezTo>
                      <a:cubicBezTo>
                        <a:pt x="177128" y="39274"/>
                        <a:pt x="176446" y="23892"/>
                        <a:pt x="167822" y="18143"/>
                      </a:cubicBezTo>
                      <a:cubicBezTo>
                        <a:pt x="163673" y="15377"/>
                        <a:pt x="158146" y="15724"/>
                        <a:pt x="153308" y="14515"/>
                      </a:cubicBezTo>
                      <a:cubicBezTo>
                        <a:pt x="149679" y="12096"/>
                        <a:pt x="146323" y="9208"/>
                        <a:pt x="142422" y="7258"/>
                      </a:cubicBezTo>
                      <a:cubicBezTo>
                        <a:pt x="133488" y="2791"/>
                        <a:pt x="118129" y="1394"/>
                        <a:pt x="109765" y="0"/>
                      </a:cubicBezTo>
                      <a:lnTo>
                        <a:pt x="80736" y="3629"/>
                      </a:lnTo>
                      <a:lnTo>
                        <a:pt x="117022" y="32658"/>
                      </a:lnTo>
                      <a:close/>
                    </a:path>
                  </a:pathLst>
                </a:custGeom>
                <a:solidFill>
                  <a:srgbClr val="D07E84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/>
                </a:p>
              </p:txBody>
            </p:sp>
          </p:grpSp>
          <p:sp>
            <p:nvSpPr>
              <p:cNvPr id="24" name="Freeform 23"/>
              <p:cNvSpPr/>
              <p:nvPr/>
            </p:nvSpPr>
            <p:spPr>
              <a:xfrm>
                <a:off x="4603750" y="3806825"/>
                <a:ext cx="1417638" cy="1487488"/>
              </a:xfrm>
              <a:custGeom>
                <a:avLst/>
                <a:gdLst>
                  <a:gd name="connsiteX0" fmla="*/ 1282418 w 1417884"/>
                  <a:gd name="connsiteY0" fmla="*/ 0 h 1487876"/>
                  <a:gd name="connsiteX1" fmla="*/ 0 w 1417884"/>
                  <a:gd name="connsiteY1" fmla="*/ 0 h 1487876"/>
                  <a:gd name="connsiteX2" fmla="*/ 0 w 1417884"/>
                  <a:gd name="connsiteY2" fmla="*/ 302543 h 1487876"/>
                  <a:gd name="connsiteX3" fmla="*/ 162560 w 1417884"/>
                  <a:gd name="connsiteY3" fmla="*/ 302543 h 1487876"/>
                  <a:gd name="connsiteX4" fmla="*/ 162560 w 1417884"/>
                  <a:gd name="connsiteY4" fmla="*/ 1043094 h 1487876"/>
                  <a:gd name="connsiteX5" fmla="*/ 322862 w 1417884"/>
                  <a:gd name="connsiteY5" fmla="*/ 1043094 h 1487876"/>
                  <a:gd name="connsiteX6" fmla="*/ 322862 w 1417884"/>
                  <a:gd name="connsiteY6" fmla="*/ 1119858 h 1487876"/>
                  <a:gd name="connsiteX7" fmla="*/ 343182 w 1417884"/>
                  <a:gd name="connsiteY7" fmla="*/ 1119858 h 1487876"/>
                  <a:gd name="connsiteX8" fmla="*/ 352213 w 1417884"/>
                  <a:gd name="connsiteY8" fmla="*/ 1158240 h 1487876"/>
                  <a:gd name="connsiteX9" fmla="*/ 358987 w 1417884"/>
                  <a:gd name="connsiteY9" fmla="*/ 1160498 h 1487876"/>
                  <a:gd name="connsiteX10" fmla="*/ 392853 w 1417884"/>
                  <a:gd name="connsiteY10" fmla="*/ 1158240 h 1487876"/>
                  <a:gd name="connsiteX11" fmla="*/ 395111 w 1417884"/>
                  <a:gd name="connsiteY11" fmla="*/ 1149209 h 1487876"/>
                  <a:gd name="connsiteX12" fmla="*/ 399627 w 1417884"/>
                  <a:gd name="connsiteY12" fmla="*/ 1137920 h 1487876"/>
                  <a:gd name="connsiteX13" fmla="*/ 399627 w 1417884"/>
                  <a:gd name="connsiteY13" fmla="*/ 1210169 h 1487876"/>
                  <a:gd name="connsiteX14" fmla="*/ 623147 w 1417884"/>
                  <a:gd name="connsiteY14" fmla="*/ 1210169 h 1487876"/>
                  <a:gd name="connsiteX15" fmla="*/ 623147 w 1417884"/>
                  <a:gd name="connsiteY15" fmla="*/ 1487876 h 1487876"/>
                  <a:gd name="connsiteX16" fmla="*/ 801511 w 1417884"/>
                  <a:gd name="connsiteY16" fmla="*/ 1487876 h 1487876"/>
                  <a:gd name="connsiteX17" fmla="*/ 801511 w 1417884"/>
                  <a:gd name="connsiteY17" fmla="*/ 1465298 h 1487876"/>
                  <a:gd name="connsiteX18" fmla="*/ 1241778 w 1417884"/>
                  <a:gd name="connsiteY18" fmla="*/ 1465298 h 1487876"/>
                  <a:gd name="connsiteX19" fmla="*/ 1241778 w 1417884"/>
                  <a:gd name="connsiteY19" fmla="*/ 1117600 h 1487876"/>
                  <a:gd name="connsiteX20" fmla="*/ 1417884 w 1417884"/>
                  <a:gd name="connsiteY20" fmla="*/ 1117600 h 1487876"/>
                  <a:gd name="connsiteX21" fmla="*/ 1417884 w 1417884"/>
                  <a:gd name="connsiteY21" fmla="*/ 930205 h 1487876"/>
                  <a:gd name="connsiteX22" fmla="*/ 1291449 w 1417884"/>
                  <a:gd name="connsiteY22" fmla="*/ 930205 h 1487876"/>
                  <a:gd name="connsiteX23" fmla="*/ 1291449 w 1417884"/>
                  <a:gd name="connsiteY23" fmla="*/ 995680 h 1487876"/>
                  <a:gd name="connsiteX24" fmla="*/ 1189849 w 1417884"/>
                  <a:gd name="connsiteY24" fmla="*/ 995680 h 1487876"/>
                  <a:gd name="connsiteX25" fmla="*/ 1198880 w 1417884"/>
                  <a:gd name="connsiteY25" fmla="*/ 975360 h 1487876"/>
                  <a:gd name="connsiteX26" fmla="*/ 1207911 w 1417884"/>
                  <a:gd name="connsiteY26" fmla="*/ 970845 h 1487876"/>
                  <a:gd name="connsiteX27" fmla="*/ 1216942 w 1417884"/>
                  <a:gd name="connsiteY27" fmla="*/ 957298 h 1487876"/>
                  <a:gd name="connsiteX28" fmla="*/ 1214684 w 1417884"/>
                  <a:gd name="connsiteY28" fmla="*/ 943751 h 1487876"/>
                  <a:gd name="connsiteX29" fmla="*/ 1203395 w 1417884"/>
                  <a:gd name="connsiteY29" fmla="*/ 941494 h 1487876"/>
                  <a:gd name="connsiteX30" fmla="*/ 1189849 w 1417884"/>
                  <a:gd name="connsiteY30" fmla="*/ 936978 h 1487876"/>
                  <a:gd name="connsiteX31" fmla="*/ 1183075 w 1417884"/>
                  <a:gd name="connsiteY31" fmla="*/ 934720 h 1487876"/>
                  <a:gd name="connsiteX32" fmla="*/ 1178560 w 1417884"/>
                  <a:gd name="connsiteY32" fmla="*/ 921174 h 1487876"/>
                  <a:gd name="connsiteX33" fmla="*/ 1187591 w 1417884"/>
                  <a:gd name="connsiteY33" fmla="*/ 918916 h 1487876"/>
                  <a:gd name="connsiteX34" fmla="*/ 1196622 w 1417884"/>
                  <a:gd name="connsiteY34" fmla="*/ 914400 h 1487876"/>
                  <a:gd name="connsiteX35" fmla="*/ 1232747 w 1417884"/>
                  <a:gd name="connsiteY35" fmla="*/ 912143 h 1487876"/>
                  <a:gd name="connsiteX36" fmla="*/ 1239520 w 1417884"/>
                  <a:gd name="connsiteY36" fmla="*/ 909885 h 1487876"/>
                  <a:gd name="connsiteX37" fmla="*/ 1255324 w 1417884"/>
                  <a:gd name="connsiteY37" fmla="*/ 896338 h 1487876"/>
                  <a:gd name="connsiteX38" fmla="*/ 1257582 w 1417884"/>
                  <a:gd name="connsiteY38" fmla="*/ 889565 h 1487876"/>
                  <a:gd name="connsiteX39" fmla="*/ 1262098 w 1417884"/>
                  <a:gd name="connsiteY39" fmla="*/ 871503 h 1487876"/>
                  <a:gd name="connsiteX40" fmla="*/ 1268871 w 1417884"/>
                  <a:gd name="connsiteY40" fmla="*/ 857956 h 1487876"/>
                  <a:gd name="connsiteX41" fmla="*/ 1273387 w 1417884"/>
                  <a:gd name="connsiteY41" fmla="*/ 851183 h 1487876"/>
                  <a:gd name="connsiteX42" fmla="*/ 1273387 w 1417884"/>
                  <a:gd name="connsiteY42" fmla="*/ 835378 h 1487876"/>
                  <a:gd name="connsiteX43" fmla="*/ 1169529 w 1417884"/>
                  <a:gd name="connsiteY43" fmla="*/ 835378 h 1487876"/>
                  <a:gd name="connsiteX44" fmla="*/ 1169529 w 1417884"/>
                  <a:gd name="connsiteY44" fmla="*/ 801511 h 1487876"/>
                  <a:gd name="connsiteX45" fmla="*/ 1085991 w 1417884"/>
                  <a:gd name="connsiteY45" fmla="*/ 801511 h 1487876"/>
                  <a:gd name="connsiteX46" fmla="*/ 1085991 w 1417884"/>
                  <a:gd name="connsiteY46" fmla="*/ 325120 h 1487876"/>
                  <a:gd name="connsiteX47" fmla="*/ 1284675 w 1417884"/>
                  <a:gd name="connsiteY47" fmla="*/ 325120 h 1487876"/>
                  <a:gd name="connsiteX48" fmla="*/ 1282418 w 1417884"/>
                  <a:gd name="connsiteY48" fmla="*/ 0 h 148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17884" h="1487876">
                    <a:moveTo>
                      <a:pt x="1282418" y="0"/>
                    </a:moveTo>
                    <a:lnTo>
                      <a:pt x="0" y="0"/>
                    </a:lnTo>
                    <a:lnTo>
                      <a:pt x="0" y="302543"/>
                    </a:lnTo>
                    <a:lnTo>
                      <a:pt x="162560" y="302543"/>
                    </a:lnTo>
                    <a:lnTo>
                      <a:pt x="162560" y="1043094"/>
                    </a:lnTo>
                    <a:lnTo>
                      <a:pt x="322862" y="1043094"/>
                    </a:lnTo>
                    <a:lnTo>
                      <a:pt x="322862" y="1119858"/>
                    </a:lnTo>
                    <a:lnTo>
                      <a:pt x="343182" y="1119858"/>
                    </a:lnTo>
                    <a:cubicBezTo>
                      <a:pt x="344845" y="1144796"/>
                      <a:pt x="336212" y="1150240"/>
                      <a:pt x="352213" y="1158240"/>
                    </a:cubicBezTo>
                    <a:cubicBezTo>
                      <a:pt x="354342" y="1159304"/>
                      <a:pt x="356729" y="1159745"/>
                      <a:pt x="358987" y="1160498"/>
                    </a:cubicBezTo>
                    <a:cubicBezTo>
                      <a:pt x="370276" y="1159745"/>
                      <a:pt x="382054" y="1161615"/>
                      <a:pt x="392853" y="1158240"/>
                    </a:cubicBezTo>
                    <a:cubicBezTo>
                      <a:pt x="395815" y="1157314"/>
                      <a:pt x="394258" y="1152193"/>
                      <a:pt x="395111" y="1149209"/>
                    </a:cubicBezTo>
                    <a:cubicBezTo>
                      <a:pt x="396971" y="1142700"/>
                      <a:pt x="396963" y="1143249"/>
                      <a:pt x="399627" y="1137920"/>
                    </a:cubicBezTo>
                    <a:lnTo>
                      <a:pt x="399627" y="1210169"/>
                    </a:lnTo>
                    <a:lnTo>
                      <a:pt x="623147" y="1210169"/>
                    </a:lnTo>
                    <a:lnTo>
                      <a:pt x="623147" y="1487876"/>
                    </a:lnTo>
                    <a:lnTo>
                      <a:pt x="801511" y="1487876"/>
                    </a:lnTo>
                    <a:lnTo>
                      <a:pt x="801511" y="1465298"/>
                    </a:lnTo>
                    <a:lnTo>
                      <a:pt x="1241778" y="1465298"/>
                    </a:lnTo>
                    <a:lnTo>
                      <a:pt x="1241778" y="1117600"/>
                    </a:lnTo>
                    <a:lnTo>
                      <a:pt x="1417884" y="1117600"/>
                    </a:lnTo>
                    <a:lnTo>
                      <a:pt x="1417884" y="930205"/>
                    </a:lnTo>
                    <a:lnTo>
                      <a:pt x="1291449" y="930205"/>
                    </a:lnTo>
                    <a:lnTo>
                      <a:pt x="1291449" y="995680"/>
                    </a:lnTo>
                    <a:lnTo>
                      <a:pt x="1189849" y="995680"/>
                    </a:lnTo>
                    <a:cubicBezTo>
                      <a:pt x="1192859" y="988907"/>
                      <a:pt x="1194520" y="981354"/>
                      <a:pt x="1198880" y="975360"/>
                    </a:cubicBezTo>
                    <a:cubicBezTo>
                      <a:pt x="1200860" y="972638"/>
                      <a:pt x="1205531" y="973225"/>
                      <a:pt x="1207911" y="970845"/>
                    </a:cubicBezTo>
                    <a:cubicBezTo>
                      <a:pt x="1211749" y="967007"/>
                      <a:pt x="1216942" y="957298"/>
                      <a:pt x="1216942" y="957298"/>
                    </a:cubicBezTo>
                    <a:cubicBezTo>
                      <a:pt x="1216189" y="952782"/>
                      <a:pt x="1217663" y="947227"/>
                      <a:pt x="1214684" y="943751"/>
                    </a:cubicBezTo>
                    <a:cubicBezTo>
                      <a:pt x="1212187" y="940837"/>
                      <a:pt x="1207097" y="942504"/>
                      <a:pt x="1203395" y="941494"/>
                    </a:cubicBezTo>
                    <a:cubicBezTo>
                      <a:pt x="1198803" y="940242"/>
                      <a:pt x="1194364" y="938483"/>
                      <a:pt x="1189849" y="936978"/>
                    </a:cubicBezTo>
                    <a:lnTo>
                      <a:pt x="1183075" y="934720"/>
                    </a:lnTo>
                    <a:cubicBezTo>
                      <a:pt x="1181570" y="930205"/>
                      <a:pt x="1173943" y="922328"/>
                      <a:pt x="1178560" y="921174"/>
                    </a:cubicBezTo>
                    <a:cubicBezTo>
                      <a:pt x="1181570" y="920421"/>
                      <a:pt x="1184686" y="920006"/>
                      <a:pt x="1187591" y="918916"/>
                    </a:cubicBezTo>
                    <a:cubicBezTo>
                      <a:pt x="1190742" y="917734"/>
                      <a:pt x="1193294" y="914899"/>
                      <a:pt x="1196622" y="914400"/>
                    </a:cubicBezTo>
                    <a:cubicBezTo>
                      <a:pt x="1208554" y="912610"/>
                      <a:pt x="1220705" y="912895"/>
                      <a:pt x="1232747" y="912143"/>
                    </a:cubicBezTo>
                    <a:cubicBezTo>
                      <a:pt x="1235005" y="911390"/>
                      <a:pt x="1237454" y="911066"/>
                      <a:pt x="1239520" y="909885"/>
                    </a:cubicBezTo>
                    <a:cubicBezTo>
                      <a:pt x="1246277" y="906023"/>
                      <a:pt x="1249987" y="901675"/>
                      <a:pt x="1255324" y="896338"/>
                    </a:cubicBezTo>
                    <a:cubicBezTo>
                      <a:pt x="1256077" y="894080"/>
                      <a:pt x="1256956" y="891861"/>
                      <a:pt x="1257582" y="889565"/>
                    </a:cubicBezTo>
                    <a:cubicBezTo>
                      <a:pt x="1259215" y="883578"/>
                      <a:pt x="1258656" y="876667"/>
                      <a:pt x="1262098" y="871503"/>
                    </a:cubicBezTo>
                    <a:cubicBezTo>
                      <a:pt x="1275047" y="852075"/>
                      <a:pt x="1259515" y="876664"/>
                      <a:pt x="1268871" y="857956"/>
                    </a:cubicBezTo>
                    <a:cubicBezTo>
                      <a:pt x="1270085" y="855529"/>
                      <a:pt x="1272855" y="853844"/>
                      <a:pt x="1273387" y="851183"/>
                    </a:cubicBezTo>
                    <a:cubicBezTo>
                      <a:pt x="1274420" y="846017"/>
                      <a:pt x="1273387" y="840646"/>
                      <a:pt x="1273387" y="835378"/>
                    </a:cubicBezTo>
                    <a:lnTo>
                      <a:pt x="1169529" y="835378"/>
                    </a:lnTo>
                    <a:lnTo>
                      <a:pt x="1169529" y="801511"/>
                    </a:lnTo>
                    <a:lnTo>
                      <a:pt x="1085991" y="801511"/>
                    </a:lnTo>
                    <a:lnTo>
                      <a:pt x="1085991" y="325120"/>
                    </a:lnTo>
                    <a:lnTo>
                      <a:pt x="1284675" y="325120"/>
                    </a:lnTo>
                    <a:cubicBezTo>
                      <a:pt x="1283923" y="216747"/>
                      <a:pt x="1283170" y="108373"/>
                      <a:pt x="1282418" y="0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4605338" y="4849813"/>
                <a:ext cx="742950" cy="1058862"/>
              </a:xfrm>
              <a:custGeom>
                <a:avLst/>
                <a:gdLst>
                  <a:gd name="connsiteX0" fmla="*/ 144497 w 742809"/>
                  <a:gd name="connsiteY0" fmla="*/ 0 h 1058897"/>
                  <a:gd name="connsiteX1" fmla="*/ 327377 w 742809"/>
                  <a:gd name="connsiteY1" fmla="*/ 0 h 1058897"/>
                  <a:gd name="connsiteX2" fmla="*/ 327377 w 742809"/>
                  <a:gd name="connsiteY2" fmla="*/ 72249 h 1058897"/>
                  <a:gd name="connsiteX3" fmla="*/ 354471 w 742809"/>
                  <a:gd name="connsiteY3" fmla="*/ 72249 h 1058897"/>
                  <a:gd name="connsiteX4" fmla="*/ 356729 w 742809"/>
                  <a:gd name="connsiteY4" fmla="*/ 92569 h 1058897"/>
                  <a:gd name="connsiteX5" fmla="*/ 354471 w 742809"/>
                  <a:gd name="connsiteY5" fmla="*/ 108373 h 1058897"/>
                  <a:gd name="connsiteX6" fmla="*/ 377049 w 742809"/>
                  <a:gd name="connsiteY6" fmla="*/ 106115 h 1058897"/>
                  <a:gd name="connsiteX7" fmla="*/ 386080 w 742809"/>
                  <a:gd name="connsiteY7" fmla="*/ 92569 h 1058897"/>
                  <a:gd name="connsiteX8" fmla="*/ 392853 w 742809"/>
                  <a:gd name="connsiteY8" fmla="*/ 79022 h 1058897"/>
                  <a:gd name="connsiteX9" fmla="*/ 408657 w 742809"/>
                  <a:gd name="connsiteY9" fmla="*/ 79022 h 1058897"/>
                  <a:gd name="connsiteX10" fmla="*/ 408657 w 742809"/>
                  <a:gd name="connsiteY10" fmla="*/ 151271 h 1058897"/>
                  <a:gd name="connsiteX11" fmla="*/ 641209 w 742809"/>
                  <a:gd name="connsiteY11" fmla="*/ 151271 h 1058897"/>
                  <a:gd name="connsiteX12" fmla="*/ 641209 w 742809"/>
                  <a:gd name="connsiteY12" fmla="*/ 453813 h 1058897"/>
                  <a:gd name="connsiteX13" fmla="*/ 508000 w 742809"/>
                  <a:gd name="connsiteY13" fmla="*/ 453813 h 1058897"/>
                  <a:gd name="connsiteX14" fmla="*/ 508000 w 742809"/>
                  <a:gd name="connsiteY14" fmla="*/ 727004 h 1058897"/>
                  <a:gd name="connsiteX15" fmla="*/ 742809 w 742809"/>
                  <a:gd name="connsiteY15" fmla="*/ 727004 h 1058897"/>
                  <a:gd name="connsiteX16" fmla="*/ 742809 w 742809"/>
                  <a:gd name="connsiteY16" fmla="*/ 1058897 h 1058897"/>
                  <a:gd name="connsiteX17" fmla="*/ 322862 w 742809"/>
                  <a:gd name="connsiteY17" fmla="*/ 1058897 h 1058897"/>
                  <a:gd name="connsiteX18" fmla="*/ 322862 w 742809"/>
                  <a:gd name="connsiteY18" fmla="*/ 756355 h 1058897"/>
                  <a:gd name="connsiteX19" fmla="*/ 167075 w 742809"/>
                  <a:gd name="connsiteY19" fmla="*/ 756355 h 1058897"/>
                  <a:gd name="connsiteX20" fmla="*/ 167075 w 742809"/>
                  <a:gd name="connsiteY20" fmla="*/ 453813 h 1058897"/>
                  <a:gd name="connsiteX21" fmla="*/ 18062 w 742809"/>
                  <a:gd name="connsiteY21" fmla="*/ 453813 h 1058897"/>
                  <a:gd name="connsiteX22" fmla="*/ 18062 w 742809"/>
                  <a:gd name="connsiteY22" fmla="*/ 356729 h 1058897"/>
                  <a:gd name="connsiteX23" fmla="*/ 142240 w 742809"/>
                  <a:gd name="connsiteY23" fmla="*/ 361244 h 1058897"/>
                  <a:gd name="connsiteX24" fmla="*/ 162560 w 742809"/>
                  <a:gd name="connsiteY24" fmla="*/ 356729 h 1058897"/>
                  <a:gd name="connsiteX25" fmla="*/ 176106 w 742809"/>
                  <a:gd name="connsiteY25" fmla="*/ 347697 h 1058897"/>
                  <a:gd name="connsiteX26" fmla="*/ 178364 w 742809"/>
                  <a:gd name="connsiteY26" fmla="*/ 327377 h 1058897"/>
                  <a:gd name="connsiteX27" fmla="*/ 167075 w 742809"/>
                  <a:gd name="connsiteY27" fmla="*/ 329635 h 1058897"/>
                  <a:gd name="connsiteX28" fmla="*/ 160302 w 742809"/>
                  <a:gd name="connsiteY28" fmla="*/ 336409 h 1058897"/>
                  <a:gd name="connsiteX29" fmla="*/ 149013 w 742809"/>
                  <a:gd name="connsiteY29" fmla="*/ 347697 h 1058897"/>
                  <a:gd name="connsiteX30" fmla="*/ 135466 w 742809"/>
                  <a:gd name="connsiteY30" fmla="*/ 352213 h 1058897"/>
                  <a:gd name="connsiteX31" fmla="*/ 112889 w 742809"/>
                  <a:gd name="connsiteY31" fmla="*/ 347697 h 1058897"/>
                  <a:gd name="connsiteX32" fmla="*/ 106115 w 742809"/>
                  <a:gd name="connsiteY32" fmla="*/ 343182 h 1058897"/>
                  <a:gd name="connsiteX33" fmla="*/ 92569 w 742809"/>
                  <a:gd name="connsiteY33" fmla="*/ 329635 h 1058897"/>
                  <a:gd name="connsiteX34" fmla="*/ 85795 w 742809"/>
                  <a:gd name="connsiteY34" fmla="*/ 322862 h 1058897"/>
                  <a:gd name="connsiteX35" fmla="*/ 79022 w 742809"/>
                  <a:gd name="connsiteY35" fmla="*/ 316089 h 1058897"/>
                  <a:gd name="connsiteX36" fmla="*/ 72249 w 742809"/>
                  <a:gd name="connsiteY36" fmla="*/ 313831 h 1058897"/>
                  <a:gd name="connsiteX37" fmla="*/ 65475 w 742809"/>
                  <a:gd name="connsiteY37" fmla="*/ 307057 h 1058897"/>
                  <a:gd name="connsiteX38" fmla="*/ 58702 w 742809"/>
                  <a:gd name="connsiteY38" fmla="*/ 304800 h 1058897"/>
                  <a:gd name="connsiteX39" fmla="*/ 49671 w 742809"/>
                  <a:gd name="connsiteY39" fmla="*/ 291253 h 1058897"/>
                  <a:gd name="connsiteX40" fmla="*/ 47413 w 742809"/>
                  <a:gd name="connsiteY40" fmla="*/ 284480 h 1058897"/>
                  <a:gd name="connsiteX41" fmla="*/ 40640 w 742809"/>
                  <a:gd name="connsiteY41" fmla="*/ 277706 h 1058897"/>
                  <a:gd name="connsiteX42" fmla="*/ 42897 w 742809"/>
                  <a:gd name="connsiteY42" fmla="*/ 257386 h 1058897"/>
                  <a:gd name="connsiteX43" fmla="*/ 58702 w 742809"/>
                  <a:gd name="connsiteY43" fmla="*/ 239324 h 1058897"/>
                  <a:gd name="connsiteX44" fmla="*/ 65475 w 742809"/>
                  <a:gd name="connsiteY44" fmla="*/ 237066 h 1058897"/>
                  <a:gd name="connsiteX45" fmla="*/ 58702 w 742809"/>
                  <a:gd name="connsiteY45" fmla="*/ 234809 h 1058897"/>
                  <a:gd name="connsiteX46" fmla="*/ 42897 w 742809"/>
                  <a:gd name="connsiteY46" fmla="*/ 239324 h 1058897"/>
                  <a:gd name="connsiteX47" fmla="*/ 0 w 742809"/>
                  <a:gd name="connsiteY47" fmla="*/ 239324 h 1058897"/>
                  <a:gd name="connsiteX48" fmla="*/ 0 w 742809"/>
                  <a:gd name="connsiteY48" fmla="*/ 2257 h 1058897"/>
                  <a:gd name="connsiteX49" fmla="*/ 144497 w 742809"/>
                  <a:gd name="connsiteY49" fmla="*/ 0 h 105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42809" h="1058897">
                    <a:moveTo>
                      <a:pt x="144497" y="0"/>
                    </a:moveTo>
                    <a:lnTo>
                      <a:pt x="327377" y="0"/>
                    </a:lnTo>
                    <a:lnTo>
                      <a:pt x="327377" y="72249"/>
                    </a:lnTo>
                    <a:lnTo>
                      <a:pt x="354471" y="72249"/>
                    </a:lnTo>
                    <a:cubicBezTo>
                      <a:pt x="355224" y="79022"/>
                      <a:pt x="357295" y="85778"/>
                      <a:pt x="356729" y="92569"/>
                    </a:cubicBezTo>
                    <a:cubicBezTo>
                      <a:pt x="354585" y="118295"/>
                      <a:pt x="346874" y="77988"/>
                      <a:pt x="354471" y="108373"/>
                    </a:cubicBezTo>
                    <a:cubicBezTo>
                      <a:pt x="361997" y="107620"/>
                      <a:pt x="370284" y="109497"/>
                      <a:pt x="377049" y="106115"/>
                    </a:cubicBezTo>
                    <a:cubicBezTo>
                      <a:pt x="381903" y="103688"/>
                      <a:pt x="386080" y="92569"/>
                      <a:pt x="386080" y="92569"/>
                    </a:cubicBezTo>
                    <a:cubicBezTo>
                      <a:pt x="390833" y="78308"/>
                      <a:pt x="385835" y="79022"/>
                      <a:pt x="392853" y="79022"/>
                    </a:cubicBezTo>
                    <a:lnTo>
                      <a:pt x="408657" y="79022"/>
                    </a:lnTo>
                    <a:lnTo>
                      <a:pt x="408657" y="151271"/>
                    </a:lnTo>
                    <a:lnTo>
                      <a:pt x="641209" y="151271"/>
                    </a:lnTo>
                    <a:lnTo>
                      <a:pt x="641209" y="453813"/>
                    </a:lnTo>
                    <a:lnTo>
                      <a:pt x="508000" y="453813"/>
                    </a:lnTo>
                    <a:lnTo>
                      <a:pt x="508000" y="727004"/>
                    </a:lnTo>
                    <a:lnTo>
                      <a:pt x="742809" y="727004"/>
                    </a:lnTo>
                    <a:lnTo>
                      <a:pt x="742809" y="1058897"/>
                    </a:lnTo>
                    <a:lnTo>
                      <a:pt x="322862" y="1058897"/>
                    </a:lnTo>
                    <a:lnTo>
                      <a:pt x="322862" y="756355"/>
                    </a:lnTo>
                    <a:lnTo>
                      <a:pt x="167075" y="756355"/>
                    </a:lnTo>
                    <a:lnTo>
                      <a:pt x="167075" y="453813"/>
                    </a:lnTo>
                    <a:lnTo>
                      <a:pt x="18062" y="453813"/>
                    </a:lnTo>
                    <a:lnTo>
                      <a:pt x="18062" y="356729"/>
                    </a:lnTo>
                    <a:lnTo>
                      <a:pt x="142240" y="361244"/>
                    </a:lnTo>
                    <a:cubicBezTo>
                      <a:pt x="149013" y="359739"/>
                      <a:pt x="156118" y="359306"/>
                      <a:pt x="162560" y="356729"/>
                    </a:cubicBezTo>
                    <a:cubicBezTo>
                      <a:pt x="167599" y="354713"/>
                      <a:pt x="176106" y="347697"/>
                      <a:pt x="176106" y="347697"/>
                    </a:cubicBezTo>
                    <a:cubicBezTo>
                      <a:pt x="179612" y="342438"/>
                      <a:pt x="187056" y="334620"/>
                      <a:pt x="178364" y="327377"/>
                    </a:cubicBezTo>
                    <a:cubicBezTo>
                      <a:pt x="175416" y="324920"/>
                      <a:pt x="170838" y="328882"/>
                      <a:pt x="167075" y="329635"/>
                    </a:cubicBezTo>
                    <a:cubicBezTo>
                      <a:pt x="164817" y="331893"/>
                      <a:pt x="162346" y="333956"/>
                      <a:pt x="160302" y="336409"/>
                    </a:cubicBezTo>
                    <a:cubicBezTo>
                      <a:pt x="154548" y="343314"/>
                      <a:pt x="157777" y="343802"/>
                      <a:pt x="149013" y="347697"/>
                    </a:cubicBezTo>
                    <a:cubicBezTo>
                      <a:pt x="144663" y="349630"/>
                      <a:pt x="135466" y="352213"/>
                      <a:pt x="135466" y="352213"/>
                    </a:cubicBezTo>
                    <a:cubicBezTo>
                      <a:pt x="129637" y="351380"/>
                      <a:pt x="119196" y="350850"/>
                      <a:pt x="112889" y="347697"/>
                    </a:cubicBezTo>
                    <a:cubicBezTo>
                      <a:pt x="110462" y="346484"/>
                      <a:pt x="108143" y="344985"/>
                      <a:pt x="106115" y="343182"/>
                    </a:cubicBezTo>
                    <a:cubicBezTo>
                      <a:pt x="101342" y="338939"/>
                      <a:pt x="97085" y="334151"/>
                      <a:pt x="92569" y="329635"/>
                    </a:cubicBezTo>
                    <a:lnTo>
                      <a:pt x="85795" y="322862"/>
                    </a:lnTo>
                    <a:cubicBezTo>
                      <a:pt x="83537" y="320604"/>
                      <a:pt x="82051" y="317099"/>
                      <a:pt x="79022" y="316089"/>
                    </a:cubicBezTo>
                    <a:lnTo>
                      <a:pt x="72249" y="313831"/>
                    </a:lnTo>
                    <a:cubicBezTo>
                      <a:pt x="69991" y="311573"/>
                      <a:pt x="68132" y="308828"/>
                      <a:pt x="65475" y="307057"/>
                    </a:cubicBezTo>
                    <a:cubicBezTo>
                      <a:pt x="63495" y="305737"/>
                      <a:pt x="60385" y="306483"/>
                      <a:pt x="58702" y="304800"/>
                    </a:cubicBezTo>
                    <a:cubicBezTo>
                      <a:pt x="54864" y="300962"/>
                      <a:pt x="51387" y="296402"/>
                      <a:pt x="49671" y="291253"/>
                    </a:cubicBezTo>
                    <a:cubicBezTo>
                      <a:pt x="48918" y="288995"/>
                      <a:pt x="48733" y="286460"/>
                      <a:pt x="47413" y="284480"/>
                    </a:cubicBezTo>
                    <a:cubicBezTo>
                      <a:pt x="45642" y="281823"/>
                      <a:pt x="42898" y="279964"/>
                      <a:pt x="40640" y="277706"/>
                    </a:cubicBezTo>
                    <a:cubicBezTo>
                      <a:pt x="41392" y="270933"/>
                      <a:pt x="40742" y="263851"/>
                      <a:pt x="42897" y="257386"/>
                    </a:cubicBezTo>
                    <a:cubicBezTo>
                      <a:pt x="45606" y="249261"/>
                      <a:pt x="51328" y="243012"/>
                      <a:pt x="58702" y="239324"/>
                    </a:cubicBezTo>
                    <a:cubicBezTo>
                      <a:pt x="60831" y="238260"/>
                      <a:pt x="63217" y="237819"/>
                      <a:pt x="65475" y="237066"/>
                    </a:cubicBezTo>
                    <a:cubicBezTo>
                      <a:pt x="63217" y="236314"/>
                      <a:pt x="61082" y="234809"/>
                      <a:pt x="58702" y="234809"/>
                    </a:cubicBezTo>
                    <a:cubicBezTo>
                      <a:pt x="29480" y="234809"/>
                      <a:pt x="66331" y="238259"/>
                      <a:pt x="42897" y="239324"/>
                    </a:cubicBezTo>
                    <a:cubicBezTo>
                      <a:pt x="28613" y="239973"/>
                      <a:pt x="14299" y="239324"/>
                      <a:pt x="0" y="239324"/>
                    </a:cubicBezTo>
                    <a:lnTo>
                      <a:pt x="0" y="2257"/>
                    </a:lnTo>
                    <a:lnTo>
                      <a:pt x="144497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4144963" y="4092575"/>
                <a:ext cx="647700" cy="1217613"/>
              </a:xfrm>
              <a:custGeom>
                <a:avLst/>
                <a:gdLst>
                  <a:gd name="connsiteX0" fmla="*/ 219005 w 648131"/>
                  <a:gd name="connsiteY0" fmla="*/ 1216942 h 1216942"/>
                  <a:gd name="connsiteX1" fmla="*/ 219005 w 648131"/>
                  <a:gd name="connsiteY1" fmla="*/ 1216942 h 1216942"/>
                  <a:gd name="connsiteX2" fmla="*/ 212231 w 648131"/>
                  <a:gd name="connsiteY2" fmla="*/ 1101795 h 1216942"/>
                  <a:gd name="connsiteX3" fmla="*/ 209974 w 648131"/>
                  <a:gd name="connsiteY3" fmla="*/ 1081475 h 1216942"/>
                  <a:gd name="connsiteX4" fmla="*/ 205458 w 648131"/>
                  <a:gd name="connsiteY4" fmla="*/ 1043093 h 1216942"/>
                  <a:gd name="connsiteX5" fmla="*/ 200942 w 648131"/>
                  <a:gd name="connsiteY5" fmla="*/ 1000195 h 1216942"/>
                  <a:gd name="connsiteX6" fmla="*/ 196427 w 648131"/>
                  <a:gd name="connsiteY6" fmla="*/ 984391 h 1216942"/>
                  <a:gd name="connsiteX7" fmla="*/ 189654 w 648131"/>
                  <a:gd name="connsiteY7" fmla="*/ 961813 h 1216942"/>
                  <a:gd name="connsiteX8" fmla="*/ 185138 w 648131"/>
                  <a:gd name="connsiteY8" fmla="*/ 936977 h 1216942"/>
                  <a:gd name="connsiteX9" fmla="*/ 176107 w 648131"/>
                  <a:gd name="connsiteY9" fmla="*/ 914400 h 1216942"/>
                  <a:gd name="connsiteX10" fmla="*/ 167076 w 648131"/>
                  <a:gd name="connsiteY10" fmla="*/ 891822 h 1216942"/>
                  <a:gd name="connsiteX11" fmla="*/ 160302 w 648131"/>
                  <a:gd name="connsiteY11" fmla="*/ 878275 h 1216942"/>
                  <a:gd name="connsiteX12" fmla="*/ 155787 w 648131"/>
                  <a:gd name="connsiteY12" fmla="*/ 860213 h 1216942"/>
                  <a:gd name="connsiteX13" fmla="*/ 151271 w 648131"/>
                  <a:gd name="connsiteY13" fmla="*/ 853440 h 1216942"/>
                  <a:gd name="connsiteX14" fmla="*/ 146756 w 648131"/>
                  <a:gd name="connsiteY14" fmla="*/ 839893 h 1216942"/>
                  <a:gd name="connsiteX15" fmla="*/ 142240 w 648131"/>
                  <a:gd name="connsiteY15" fmla="*/ 830862 h 1216942"/>
                  <a:gd name="connsiteX16" fmla="*/ 130951 w 648131"/>
                  <a:gd name="connsiteY16" fmla="*/ 812800 h 1216942"/>
                  <a:gd name="connsiteX17" fmla="*/ 121920 w 648131"/>
                  <a:gd name="connsiteY17" fmla="*/ 794737 h 1216942"/>
                  <a:gd name="connsiteX18" fmla="*/ 117405 w 648131"/>
                  <a:gd name="connsiteY18" fmla="*/ 778933 h 1216942"/>
                  <a:gd name="connsiteX19" fmla="*/ 112889 w 648131"/>
                  <a:gd name="connsiteY19" fmla="*/ 767644 h 1216942"/>
                  <a:gd name="connsiteX20" fmla="*/ 110631 w 648131"/>
                  <a:gd name="connsiteY20" fmla="*/ 760871 h 1216942"/>
                  <a:gd name="connsiteX21" fmla="*/ 103858 w 648131"/>
                  <a:gd name="connsiteY21" fmla="*/ 751840 h 1216942"/>
                  <a:gd name="connsiteX22" fmla="*/ 99342 w 648131"/>
                  <a:gd name="connsiteY22" fmla="*/ 727004 h 1216942"/>
                  <a:gd name="connsiteX23" fmla="*/ 94827 w 648131"/>
                  <a:gd name="connsiteY23" fmla="*/ 720231 h 1216942"/>
                  <a:gd name="connsiteX24" fmla="*/ 90311 w 648131"/>
                  <a:gd name="connsiteY24" fmla="*/ 702169 h 1216942"/>
                  <a:gd name="connsiteX25" fmla="*/ 85796 w 648131"/>
                  <a:gd name="connsiteY25" fmla="*/ 693137 h 1216942"/>
                  <a:gd name="connsiteX26" fmla="*/ 76765 w 648131"/>
                  <a:gd name="connsiteY26" fmla="*/ 668302 h 1216942"/>
                  <a:gd name="connsiteX27" fmla="*/ 72249 w 648131"/>
                  <a:gd name="connsiteY27" fmla="*/ 645724 h 1216942"/>
                  <a:gd name="connsiteX28" fmla="*/ 69991 w 648131"/>
                  <a:gd name="connsiteY28" fmla="*/ 638951 h 1216942"/>
                  <a:gd name="connsiteX29" fmla="*/ 65476 w 648131"/>
                  <a:gd name="connsiteY29" fmla="*/ 632177 h 1216942"/>
                  <a:gd name="connsiteX30" fmla="*/ 63218 w 648131"/>
                  <a:gd name="connsiteY30" fmla="*/ 620889 h 1216942"/>
                  <a:gd name="connsiteX31" fmla="*/ 58702 w 648131"/>
                  <a:gd name="connsiteY31" fmla="*/ 607342 h 1216942"/>
                  <a:gd name="connsiteX32" fmla="*/ 56445 w 648131"/>
                  <a:gd name="connsiteY32" fmla="*/ 598311 h 1216942"/>
                  <a:gd name="connsiteX33" fmla="*/ 51929 w 648131"/>
                  <a:gd name="connsiteY33" fmla="*/ 591537 h 1216942"/>
                  <a:gd name="connsiteX34" fmla="*/ 47414 w 648131"/>
                  <a:gd name="connsiteY34" fmla="*/ 577991 h 1216942"/>
                  <a:gd name="connsiteX35" fmla="*/ 38382 w 648131"/>
                  <a:gd name="connsiteY35" fmla="*/ 564444 h 1216942"/>
                  <a:gd name="connsiteX36" fmla="*/ 36125 w 648131"/>
                  <a:gd name="connsiteY36" fmla="*/ 557671 h 1216942"/>
                  <a:gd name="connsiteX37" fmla="*/ 27094 w 648131"/>
                  <a:gd name="connsiteY37" fmla="*/ 544124 h 1216942"/>
                  <a:gd name="connsiteX38" fmla="*/ 22578 w 648131"/>
                  <a:gd name="connsiteY38" fmla="*/ 530577 h 1216942"/>
                  <a:gd name="connsiteX39" fmla="*/ 13547 w 648131"/>
                  <a:gd name="connsiteY39" fmla="*/ 514773 h 1216942"/>
                  <a:gd name="connsiteX40" fmla="*/ 9031 w 648131"/>
                  <a:gd name="connsiteY40" fmla="*/ 498969 h 1216942"/>
                  <a:gd name="connsiteX41" fmla="*/ 6774 w 648131"/>
                  <a:gd name="connsiteY41" fmla="*/ 492195 h 1216942"/>
                  <a:gd name="connsiteX42" fmla="*/ 4516 w 648131"/>
                  <a:gd name="connsiteY42" fmla="*/ 478649 h 1216942"/>
                  <a:gd name="connsiteX43" fmla="*/ 2258 w 648131"/>
                  <a:gd name="connsiteY43" fmla="*/ 471875 h 1216942"/>
                  <a:gd name="connsiteX44" fmla="*/ 0 w 648131"/>
                  <a:gd name="connsiteY44" fmla="*/ 460586 h 1216942"/>
                  <a:gd name="connsiteX45" fmla="*/ 2258 w 648131"/>
                  <a:gd name="connsiteY45" fmla="*/ 410915 h 1216942"/>
                  <a:gd name="connsiteX46" fmla="*/ 9031 w 648131"/>
                  <a:gd name="connsiteY46" fmla="*/ 404142 h 1216942"/>
                  <a:gd name="connsiteX47" fmla="*/ 13547 w 648131"/>
                  <a:gd name="connsiteY47" fmla="*/ 397369 h 1216942"/>
                  <a:gd name="connsiteX48" fmla="*/ 27094 w 648131"/>
                  <a:gd name="connsiteY48" fmla="*/ 386080 h 1216942"/>
                  <a:gd name="connsiteX49" fmla="*/ 31609 w 648131"/>
                  <a:gd name="connsiteY49" fmla="*/ 379306 h 1216942"/>
                  <a:gd name="connsiteX50" fmla="*/ 42898 w 648131"/>
                  <a:gd name="connsiteY50" fmla="*/ 365760 h 1216942"/>
                  <a:gd name="connsiteX51" fmla="*/ 47414 w 648131"/>
                  <a:gd name="connsiteY51" fmla="*/ 354471 h 1216942"/>
                  <a:gd name="connsiteX52" fmla="*/ 51929 w 648131"/>
                  <a:gd name="connsiteY52" fmla="*/ 347697 h 1216942"/>
                  <a:gd name="connsiteX53" fmla="*/ 58702 w 648131"/>
                  <a:gd name="connsiteY53" fmla="*/ 322862 h 1216942"/>
                  <a:gd name="connsiteX54" fmla="*/ 54187 w 648131"/>
                  <a:gd name="connsiteY54" fmla="*/ 219004 h 1216942"/>
                  <a:gd name="connsiteX55" fmla="*/ 47414 w 648131"/>
                  <a:gd name="connsiteY55" fmla="*/ 196426 h 1216942"/>
                  <a:gd name="connsiteX56" fmla="*/ 42898 w 648131"/>
                  <a:gd name="connsiteY56" fmla="*/ 180622 h 1216942"/>
                  <a:gd name="connsiteX57" fmla="*/ 40640 w 648131"/>
                  <a:gd name="connsiteY57" fmla="*/ 171591 h 1216942"/>
                  <a:gd name="connsiteX58" fmla="*/ 38382 w 648131"/>
                  <a:gd name="connsiteY58" fmla="*/ 164817 h 1216942"/>
                  <a:gd name="connsiteX59" fmla="*/ 38382 w 648131"/>
                  <a:gd name="connsiteY59" fmla="*/ 151271 h 1216942"/>
                  <a:gd name="connsiteX60" fmla="*/ 316089 w 648131"/>
                  <a:gd name="connsiteY60" fmla="*/ 151271 h 1216942"/>
                  <a:gd name="connsiteX61" fmla="*/ 316089 w 648131"/>
                  <a:gd name="connsiteY61" fmla="*/ 0 h 1216942"/>
                  <a:gd name="connsiteX62" fmla="*/ 632178 w 648131"/>
                  <a:gd name="connsiteY62" fmla="*/ 0 h 1216942"/>
                  <a:gd name="connsiteX63" fmla="*/ 632178 w 648131"/>
                  <a:gd name="connsiteY63" fmla="*/ 756355 h 1216942"/>
                  <a:gd name="connsiteX64" fmla="*/ 471876 w 648131"/>
                  <a:gd name="connsiteY64" fmla="*/ 756355 h 1216942"/>
                  <a:gd name="connsiteX65" fmla="*/ 471876 w 648131"/>
                  <a:gd name="connsiteY65" fmla="*/ 973102 h 1216942"/>
                  <a:gd name="connsiteX66" fmla="*/ 568960 w 648131"/>
                  <a:gd name="connsiteY66" fmla="*/ 973102 h 1216942"/>
                  <a:gd name="connsiteX67" fmla="*/ 566702 w 648131"/>
                  <a:gd name="connsiteY67" fmla="*/ 995680 h 1216942"/>
                  <a:gd name="connsiteX68" fmla="*/ 555414 w 648131"/>
                  <a:gd name="connsiteY68" fmla="*/ 997937 h 1216942"/>
                  <a:gd name="connsiteX69" fmla="*/ 539609 w 648131"/>
                  <a:gd name="connsiteY69" fmla="*/ 1000195 h 1216942"/>
                  <a:gd name="connsiteX70" fmla="*/ 532836 w 648131"/>
                  <a:gd name="connsiteY70" fmla="*/ 1002453 h 1216942"/>
                  <a:gd name="connsiteX71" fmla="*/ 519289 w 648131"/>
                  <a:gd name="connsiteY71" fmla="*/ 1013742 h 1216942"/>
                  <a:gd name="connsiteX72" fmla="*/ 523805 w 648131"/>
                  <a:gd name="connsiteY72" fmla="*/ 1031804 h 1216942"/>
                  <a:gd name="connsiteX73" fmla="*/ 537351 w 648131"/>
                  <a:gd name="connsiteY73" fmla="*/ 1040835 h 1216942"/>
                  <a:gd name="connsiteX74" fmla="*/ 548640 w 648131"/>
                  <a:gd name="connsiteY74" fmla="*/ 1061155 h 1216942"/>
                  <a:gd name="connsiteX75" fmla="*/ 555414 w 648131"/>
                  <a:gd name="connsiteY75" fmla="*/ 1067929 h 1216942"/>
                  <a:gd name="connsiteX76" fmla="*/ 562187 w 648131"/>
                  <a:gd name="connsiteY76" fmla="*/ 1070186 h 1216942"/>
                  <a:gd name="connsiteX77" fmla="*/ 571218 w 648131"/>
                  <a:gd name="connsiteY77" fmla="*/ 1076960 h 1216942"/>
                  <a:gd name="connsiteX78" fmla="*/ 580249 w 648131"/>
                  <a:gd name="connsiteY78" fmla="*/ 1081475 h 1216942"/>
                  <a:gd name="connsiteX79" fmla="*/ 582507 w 648131"/>
                  <a:gd name="connsiteY79" fmla="*/ 1092764 h 1216942"/>
                  <a:gd name="connsiteX80" fmla="*/ 589280 w 648131"/>
                  <a:gd name="connsiteY80" fmla="*/ 1097280 h 1216942"/>
                  <a:gd name="connsiteX81" fmla="*/ 596054 w 648131"/>
                  <a:gd name="connsiteY81" fmla="*/ 1104053 h 1216942"/>
                  <a:gd name="connsiteX82" fmla="*/ 607342 w 648131"/>
                  <a:gd name="connsiteY82" fmla="*/ 1101795 h 1216942"/>
                  <a:gd name="connsiteX83" fmla="*/ 609600 w 648131"/>
                  <a:gd name="connsiteY83" fmla="*/ 1095022 h 1216942"/>
                  <a:gd name="connsiteX84" fmla="*/ 611858 w 648131"/>
                  <a:gd name="connsiteY84" fmla="*/ 1085991 h 1216942"/>
                  <a:gd name="connsiteX85" fmla="*/ 623147 w 648131"/>
                  <a:gd name="connsiteY85" fmla="*/ 1074702 h 1216942"/>
                  <a:gd name="connsiteX86" fmla="*/ 629920 w 648131"/>
                  <a:gd name="connsiteY86" fmla="*/ 1061155 h 1216942"/>
                  <a:gd name="connsiteX87" fmla="*/ 636694 w 648131"/>
                  <a:gd name="connsiteY87" fmla="*/ 1056640 h 1216942"/>
                  <a:gd name="connsiteX88" fmla="*/ 647982 w 648131"/>
                  <a:gd name="connsiteY88" fmla="*/ 1067929 h 1216942"/>
                  <a:gd name="connsiteX89" fmla="*/ 647982 w 648131"/>
                  <a:gd name="connsiteY89" fmla="*/ 1070186 h 1216942"/>
                  <a:gd name="connsiteX90" fmla="*/ 647982 w 648131"/>
                  <a:gd name="connsiteY90" fmla="*/ 1126631 h 1216942"/>
                  <a:gd name="connsiteX91" fmla="*/ 492196 w 648131"/>
                  <a:gd name="connsiteY91" fmla="*/ 1126631 h 1216942"/>
                  <a:gd name="connsiteX92" fmla="*/ 492196 w 648131"/>
                  <a:gd name="connsiteY92" fmla="*/ 1210169 h 1216942"/>
                  <a:gd name="connsiteX93" fmla="*/ 219005 w 648131"/>
                  <a:gd name="connsiteY93" fmla="*/ 1216942 h 12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648131" h="1216942">
                    <a:moveTo>
                      <a:pt x="219005" y="1216942"/>
                    </a:moveTo>
                    <a:lnTo>
                      <a:pt x="219005" y="1216942"/>
                    </a:lnTo>
                    <a:cubicBezTo>
                      <a:pt x="208539" y="1159386"/>
                      <a:pt x="216712" y="1211585"/>
                      <a:pt x="212231" y="1101795"/>
                    </a:cubicBezTo>
                    <a:cubicBezTo>
                      <a:pt x="211953" y="1094986"/>
                      <a:pt x="210652" y="1088256"/>
                      <a:pt x="209974" y="1081475"/>
                    </a:cubicBezTo>
                    <a:cubicBezTo>
                      <a:pt x="206635" y="1048084"/>
                      <a:pt x="209450" y="1067041"/>
                      <a:pt x="205458" y="1043093"/>
                    </a:cubicBezTo>
                    <a:cubicBezTo>
                      <a:pt x="203885" y="1022649"/>
                      <a:pt x="204330" y="1017136"/>
                      <a:pt x="200942" y="1000195"/>
                    </a:cubicBezTo>
                    <a:cubicBezTo>
                      <a:pt x="198588" y="988423"/>
                      <a:pt x="199298" y="994439"/>
                      <a:pt x="196427" y="984391"/>
                    </a:cubicBezTo>
                    <a:cubicBezTo>
                      <a:pt x="189596" y="960485"/>
                      <a:pt x="200394" y="994038"/>
                      <a:pt x="189654" y="961813"/>
                    </a:cubicBezTo>
                    <a:cubicBezTo>
                      <a:pt x="188830" y="956045"/>
                      <a:pt x="187594" y="943527"/>
                      <a:pt x="185138" y="936977"/>
                    </a:cubicBezTo>
                    <a:cubicBezTo>
                      <a:pt x="175542" y="911389"/>
                      <a:pt x="185860" y="948533"/>
                      <a:pt x="176107" y="914400"/>
                    </a:cubicBezTo>
                    <a:cubicBezTo>
                      <a:pt x="165761" y="878192"/>
                      <a:pt x="177148" y="911966"/>
                      <a:pt x="167076" y="891822"/>
                    </a:cubicBezTo>
                    <a:cubicBezTo>
                      <a:pt x="157730" y="873130"/>
                      <a:pt x="173242" y="897685"/>
                      <a:pt x="160302" y="878275"/>
                    </a:cubicBezTo>
                    <a:cubicBezTo>
                      <a:pt x="159443" y="873978"/>
                      <a:pt x="158102" y="864843"/>
                      <a:pt x="155787" y="860213"/>
                    </a:cubicBezTo>
                    <a:cubicBezTo>
                      <a:pt x="154573" y="857786"/>
                      <a:pt x="152776" y="855698"/>
                      <a:pt x="151271" y="853440"/>
                    </a:cubicBezTo>
                    <a:cubicBezTo>
                      <a:pt x="149766" y="848924"/>
                      <a:pt x="148885" y="844150"/>
                      <a:pt x="146756" y="839893"/>
                    </a:cubicBezTo>
                    <a:cubicBezTo>
                      <a:pt x="145251" y="836883"/>
                      <a:pt x="143875" y="833804"/>
                      <a:pt x="142240" y="830862"/>
                    </a:cubicBezTo>
                    <a:cubicBezTo>
                      <a:pt x="137696" y="822683"/>
                      <a:pt x="135660" y="819862"/>
                      <a:pt x="130951" y="812800"/>
                    </a:cubicBezTo>
                    <a:cubicBezTo>
                      <a:pt x="126464" y="794847"/>
                      <a:pt x="132154" y="812645"/>
                      <a:pt x="121920" y="794737"/>
                    </a:cubicBezTo>
                    <a:cubicBezTo>
                      <a:pt x="120178" y="791689"/>
                      <a:pt x="118287" y="781579"/>
                      <a:pt x="117405" y="778933"/>
                    </a:cubicBezTo>
                    <a:cubicBezTo>
                      <a:pt x="116123" y="775088"/>
                      <a:pt x="114312" y="771439"/>
                      <a:pt x="112889" y="767644"/>
                    </a:cubicBezTo>
                    <a:cubicBezTo>
                      <a:pt x="112053" y="765416"/>
                      <a:pt x="111812" y="762937"/>
                      <a:pt x="110631" y="760871"/>
                    </a:cubicBezTo>
                    <a:cubicBezTo>
                      <a:pt x="108764" y="757604"/>
                      <a:pt x="106116" y="754850"/>
                      <a:pt x="103858" y="751840"/>
                    </a:cubicBezTo>
                    <a:cubicBezTo>
                      <a:pt x="103334" y="748176"/>
                      <a:pt x="101624" y="732328"/>
                      <a:pt x="99342" y="727004"/>
                    </a:cubicBezTo>
                    <a:cubicBezTo>
                      <a:pt x="98273" y="724510"/>
                      <a:pt x="96332" y="722489"/>
                      <a:pt x="94827" y="720231"/>
                    </a:cubicBezTo>
                    <a:cubicBezTo>
                      <a:pt x="93501" y="713601"/>
                      <a:pt x="92915" y="708246"/>
                      <a:pt x="90311" y="702169"/>
                    </a:cubicBezTo>
                    <a:cubicBezTo>
                      <a:pt x="88985" y="699075"/>
                      <a:pt x="86860" y="696330"/>
                      <a:pt x="85796" y="693137"/>
                    </a:cubicBezTo>
                    <a:cubicBezTo>
                      <a:pt x="77174" y="667271"/>
                      <a:pt x="86230" y="682500"/>
                      <a:pt x="76765" y="668302"/>
                    </a:cubicBezTo>
                    <a:cubicBezTo>
                      <a:pt x="74991" y="657657"/>
                      <a:pt x="74944" y="655154"/>
                      <a:pt x="72249" y="645724"/>
                    </a:cubicBezTo>
                    <a:cubicBezTo>
                      <a:pt x="71595" y="643436"/>
                      <a:pt x="71055" y="641080"/>
                      <a:pt x="69991" y="638951"/>
                    </a:cubicBezTo>
                    <a:cubicBezTo>
                      <a:pt x="68778" y="636524"/>
                      <a:pt x="66981" y="634435"/>
                      <a:pt x="65476" y="632177"/>
                    </a:cubicBezTo>
                    <a:cubicBezTo>
                      <a:pt x="64723" y="628414"/>
                      <a:pt x="64228" y="624591"/>
                      <a:pt x="63218" y="620889"/>
                    </a:cubicBezTo>
                    <a:cubicBezTo>
                      <a:pt x="61965" y="616297"/>
                      <a:pt x="59856" y="611960"/>
                      <a:pt x="58702" y="607342"/>
                    </a:cubicBezTo>
                    <a:cubicBezTo>
                      <a:pt x="57950" y="604332"/>
                      <a:pt x="57667" y="601163"/>
                      <a:pt x="56445" y="598311"/>
                    </a:cubicBezTo>
                    <a:cubicBezTo>
                      <a:pt x="55376" y="595817"/>
                      <a:pt x="53031" y="594017"/>
                      <a:pt x="51929" y="591537"/>
                    </a:cubicBezTo>
                    <a:cubicBezTo>
                      <a:pt x="49996" y="587188"/>
                      <a:pt x="50054" y="581951"/>
                      <a:pt x="47414" y="577991"/>
                    </a:cubicBezTo>
                    <a:lnTo>
                      <a:pt x="38382" y="564444"/>
                    </a:lnTo>
                    <a:cubicBezTo>
                      <a:pt x="37630" y="562186"/>
                      <a:pt x="37281" y="559751"/>
                      <a:pt x="36125" y="557671"/>
                    </a:cubicBezTo>
                    <a:cubicBezTo>
                      <a:pt x="33490" y="552927"/>
                      <a:pt x="28810" y="549273"/>
                      <a:pt x="27094" y="544124"/>
                    </a:cubicBezTo>
                    <a:cubicBezTo>
                      <a:pt x="25589" y="539608"/>
                      <a:pt x="25219" y="534537"/>
                      <a:pt x="22578" y="530577"/>
                    </a:cubicBezTo>
                    <a:cubicBezTo>
                      <a:pt x="18041" y="523772"/>
                      <a:pt x="16986" y="522797"/>
                      <a:pt x="13547" y="514773"/>
                    </a:cubicBezTo>
                    <a:cubicBezTo>
                      <a:pt x="11227" y="509359"/>
                      <a:pt x="10668" y="504698"/>
                      <a:pt x="9031" y="498969"/>
                    </a:cubicBezTo>
                    <a:cubicBezTo>
                      <a:pt x="8377" y="496681"/>
                      <a:pt x="7290" y="494518"/>
                      <a:pt x="6774" y="492195"/>
                    </a:cubicBezTo>
                    <a:cubicBezTo>
                      <a:pt x="5781" y="487726"/>
                      <a:pt x="5509" y="483118"/>
                      <a:pt x="4516" y="478649"/>
                    </a:cubicBezTo>
                    <a:cubicBezTo>
                      <a:pt x="4000" y="476326"/>
                      <a:pt x="2835" y="474184"/>
                      <a:pt x="2258" y="471875"/>
                    </a:cubicBezTo>
                    <a:cubicBezTo>
                      <a:pt x="1327" y="468152"/>
                      <a:pt x="753" y="464349"/>
                      <a:pt x="0" y="460586"/>
                    </a:cubicBezTo>
                    <a:cubicBezTo>
                      <a:pt x="753" y="444029"/>
                      <a:pt x="-361" y="427281"/>
                      <a:pt x="2258" y="410915"/>
                    </a:cubicBezTo>
                    <a:cubicBezTo>
                      <a:pt x="2762" y="407762"/>
                      <a:pt x="6987" y="406595"/>
                      <a:pt x="9031" y="404142"/>
                    </a:cubicBezTo>
                    <a:cubicBezTo>
                      <a:pt x="10768" y="402057"/>
                      <a:pt x="11628" y="399288"/>
                      <a:pt x="13547" y="397369"/>
                    </a:cubicBezTo>
                    <a:cubicBezTo>
                      <a:pt x="31294" y="379622"/>
                      <a:pt x="8614" y="408256"/>
                      <a:pt x="27094" y="386080"/>
                    </a:cubicBezTo>
                    <a:cubicBezTo>
                      <a:pt x="28831" y="383995"/>
                      <a:pt x="29872" y="381391"/>
                      <a:pt x="31609" y="379306"/>
                    </a:cubicBezTo>
                    <a:cubicBezTo>
                      <a:pt x="37850" y="371816"/>
                      <a:pt x="38693" y="374168"/>
                      <a:pt x="42898" y="365760"/>
                    </a:cubicBezTo>
                    <a:cubicBezTo>
                      <a:pt x="44711" y="362135"/>
                      <a:pt x="45602" y="358096"/>
                      <a:pt x="47414" y="354471"/>
                    </a:cubicBezTo>
                    <a:cubicBezTo>
                      <a:pt x="48628" y="352044"/>
                      <a:pt x="50827" y="350177"/>
                      <a:pt x="51929" y="347697"/>
                    </a:cubicBezTo>
                    <a:cubicBezTo>
                      <a:pt x="56098" y="338317"/>
                      <a:pt x="56770" y="332525"/>
                      <a:pt x="58702" y="322862"/>
                    </a:cubicBezTo>
                    <a:cubicBezTo>
                      <a:pt x="57996" y="296014"/>
                      <a:pt x="59631" y="251665"/>
                      <a:pt x="54187" y="219004"/>
                    </a:cubicBezTo>
                    <a:cubicBezTo>
                      <a:pt x="52397" y="208265"/>
                      <a:pt x="50421" y="208454"/>
                      <a:pt x="47414" y="196426"/>
                    </a:cubicBezTo>
                    <a:cubicBezTo>
                      <a:pt x="40355" y="168193"/>
                      <a:pt x="49377" y="203295"/>
                      <a:pt x="42898" y="180622"/>
                    </a:cubicBezTo>
                    <a:cubicBezTo>
                      <a:pt x="42045" y="177638"/>
                      <a:pt x="41493" y="174575"/>
                      <a:pt x="40640" y="171591"/>
                    </a:cubicBezTo>
                    <a:cubicBezTo>
                      <a:pt x="39986" y="169302"/>
                      <a:pt x="38645" y="167183"/>
                      <a:pt x="38382" y="164817"/>
                    </a:cubicBezTo>
                    <a:cubicBezTo>
                      <a:pt x="37883" y="160329"/>
                      <a:pt x="38382" y="155786"/>
                      <a:pt x="38382" y="151271"/>
                    </a:cubicBezTo>
                    <a:lnTo>
                      <a:pt x="316089" y="151271"/>
                    </a:lnTo>
                    <a:lnTo>
                      <a:pt x="316089" y="0"/>
                    </a:lnTo>
                    <a:lnTo>
                      <a:pt x="632178" y="0"/>
                    </a:lnTo>
                    <a:lnTo>
                      <a:pt x="632178" y="756355"/>
                    </a:lnTo>
                    <a:lnTo>
                      <a:pt x="471876" y="756355"/>
                    </a:lnTo>
                    <a:lnTo>
                      <a:pt x="471876" y="973102"/>
                    </a:lnTo>
                    <a:lnTo>
                      <a:pt x="568960" y="973102"/>
                    </a:lnTo>
                    <a:cubicBezTo>
                      <a:pt x="568207" y="980628"/>
                      <a:pt x="570324" y="989040"/>
                      <a:pt x="566702" y="995680"/>
                    </a:cubicBezTo>
                    <a:cubicBezTo>
                      <a:pt x="564865" y="999049"/>
                      <a:pt x="559199" y="997306"/>
                      <a:pt x="555414" y="997937"/>
                    </a:cubicBezTo>
                    <a:cubicBezTo>
                      <a:pt x="550165" y="998812"/>
                      <a:pt x="544877" y="999442"/>
                      <a:pt x="539609" y="1000195"/>
                    </a:cubicBezTo>
                    <a:cubicBezTo>
                      <a:pt x="537351" y="1000948"/>
                      <a:pt x="534965" y="1001389"/>
                      <a:pt x="532836" y="1002453"/>
                    </a:cubicBezTo>
                    <a:cubicBezTo>
                      <a:pt x="526548" y="1005597"/>
                      <a:pt x="524283" y="1008748"/>
                      <a:pt x="519289" y="1013742"/>
                    </a:cubicBezTo>
                    <a:cubicBezTo>
                      <a:pt x="516843" y="1025970"/>
                      <a:pt x="513953" y="1024141"/>
                      <a:pt x="523805" y="1031804"/>
                    </a:cubicBezTo>
                    <a:cubicBezTo>
                      <a:pt x="528089" y="1035136"/>
                      <a:pt x="537351" y="1040835"/>
                      <a:pt x="537351" y="1040835"/>
                    </a:cubicBezTo>
                    <a:cubicBezTo>
                      <a:pt x="540190" y="1049353"/>
                      <a:pt x="540876" y="1053391"/>
                      <a:pt x="548640" y="1061155"/>
                    </a:cubicBezTo>
                    <a:cubicBezTo>
                      <a:pt x="550898" y="1063413"/>
                      <a:pt x="552757" y="1066158"/>
                      <a:pt x="555414" y="1067929"/>
                    </a:cubicBezTo>
                    <a:cubicBezTo>
                      <a:pt x="557394" y="1069249"/>
                      <a:pt x="559929" y="1069434"/>
                      <a:pt x="562187" y="1070186"/>
                    </a:cubicBezTo>
                    <a:cubicBezTo>
                      <a:pt x="565197" y="1072444"/>
                      <a:pt x="568027" y="1074966"/>
                      <a:pt x="571218" y="1076960"/>
                    </a:cubicBezTo>
                    <a:cubicBezTo>
                      <a:pt x="574072" y="1078744"/>
                      <a:pt x="578293" y="1078736"/>
                      <a:pt x="580249" y="1081475"/>
                    </a:cubicBezTo>
                    <a:cubicBezTo>
                      <a:pt x="582480" y="1084598"/>
                      <a:pt x="580603" y="1089432"/>
                      <a:pt x="582507" y="1092764"/>
                    </a:cubicBezTo>
                    <a:cubicBezTo>
                      <a:pt x="583853" y="1095120"/>
                      <a:pt x="587195" y="1095543"/>
                      <a:pt x="589280" y="1097280"/>
                    </a:cubicBezTo>
                    <a:cubicBezTo>
                      <a:pt x="591733" y="1099324"/>
                      <a:pt x="593796" y="1101795"/>
                      <a:pt x="596054" y="1104053"/>
                    </a:cubicBezTo>
                    <a:cubicBezTo>
                      <a:pt x="599817" y="1103300"/>
                      <a:pt x="604149" y="1103924"/>
                      <a:pt x="607342" y="1101795"/>
                    </a:cubicBezTo>
                    <a:cubicBezTo>
                      <a:pt x="609322" y="1100475"/>
                      <a:pt x="608946" y="1097310"/>
                      <a:pt x="609600" y="1095022"/>
                    </a:cubicBezTo>
                    <a:cubicBezTo>
                      <a:pt x="610453" y="1092038"/>
                      <a:pt x="610636" y="1088843"/>
                      <a:pt x="611858" y="1085991"/>
                    </a:cubicBezTo>
                    <a:cubicBezTo>
                      <a:pt x="614869" y="1078966"/>
                      <a:pt x="617126" y="1078716"/>
                      <a:pt x="623147" y="1074702"/>
                    </a:cubicBezTo>
                    <a:cubicBezTo>
                      <a:pt x="624983" y="1069195"/>
                      <a:pt x="625545" y="1065530"/>
                      <a:pt x="629920" y="1061155"/>
                    </a:cubicBezTo>
                    <a:cubicBezTo>
                      <a:pt x="631839" y="1059236"/>
                      <a:pt x="634436" y="1058145"/>
                      <a:pt x="636694" y="1056640"/>
                    </a:cubicBezTo>
                    <a:cubicBezTo>
                      <a:pt x="643469" y="1061156"/>
                      <a:pt x="644219" y="1060401"/>
                      <a:pt x="647982" y="1067929"/>
                    </a:cubicBezTo>
                    <a:cubicBezTo>
                      <a:pt x="648318" y="1068602"/>
                      <a:pt x="647982" y="1069434"/>
                      <a:pt x="647982" y="1070186"/>
                    </a:cubicBezTo>
                    <a:lnTo>
                      <a:pt x="647982" y="1126631"/>
                    </a:lnTo>
                    <a:lnTo>
                      <a:pt x="492196" y="1126631"/>
                    </a:lnTo>
                    <a:lnTo>
                      <a:pt x="492196" y="1210169"/>
                    </a:lnTo>
                    <a:lnTo>
                      <a:pt x="219005" y="1216942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957638" y="5292725"/>
                <a:ext cx="1020762" cy="868363"/>
              </a:xfrm>
              <a:custGeom>
                <a:avLst/>
                <a:gdLst>
                  <a:gd name="connsiteX0" fmla="*/ 1020516 w 1020516"/>
                  <a:gd name="connsiteY0" fmla="*/ 869245 h 869245"/>
                  <a:gd name="connsiteX1" fmla="*/ 0 w 1020516"/>
                  <a:gd name="connsiteY1" fmla="*/ 869245 h 869245"/>
                  <a:gd name="connsiteX2" fmla="*/ 108374 w 1020516"/>
                  <a:gd name="connsiteY2" fmla="*/ 796996 h 869245"/>
                  <a:gd name="connsiteX3" fmla="*/ 128694 w 1020516"/>
                  <a:gd name="connsiteY3" fmla="*/ 774418 h 869245"/>
                  <a:gd name="connsiteX4" fmla="*/ 130952 w 1020516"/>
                  <a:gd name="connsiteY4" fmla="*/ 767645 h 869245"/>
                  <a:gd name="connsiteX5" fmla="*/ 133209 w 1020516"/>
                  <a:gd name="connsiteY5" fmla="*/ 708943 h 869245"/>
                  <a:gd name="connsiteX6" fmla="*/ 135467 w 1020516"/>
                  <a:gd name="connsiteY6" fmla="*/ 697654 h 869245"/>
                  <a:gd name="connsiteX7" fmla="*/ 139983 w 1020516"/>
                  <a:gd name="connsiteY7" fmla="*/ 688623 h 869245"/>
                  <a:gd name="connsiteX8" fmla="*/ 149014 w 1020516"/>
                  <a:gd name="connsiteY8" fmla="*/ 675076 h 869245"/>
                  <a:gd name="connsiteX9" fmla="*/ 151272 w 1020516"/>
                  <a:gd name="connsiteY9" fmla="*/ 666045 h 869245"/>
                  <a:gd name="connsiteX10" fmla="*/ 158045 w 1020516"/>
                  <a:gd name="connsiteY10" fmla="*/ 659271 h 869245"/>
                  <a:gd name="connsiteX11" fmla="*/ 173849 w 1020516"/>
                  <a:gd name="connsiteY11" fmla="*/ 645725 h 869245"/>
                  <a:gd name="connsiteX12" fmla="*/ 178365 w 1020516"/>
                  <a:gd name="connsiteY12" fmla="*/ 638951 h 869245"/>
                  <a:gd name="connsiteX13" fmla="*/ 185138 w 1020516"/>
                  <a:gd name="connsiteY13" fmla="*/ 629920 h 869245"/>
                  <a:gd name="connsiteX14" fmla="*/ 191912 w 1020516"/>
                  <a:gd name="connsiteY14" fmla="*/ 614116 h 869245"/>
                  <a:gd name="connsiteX15" fmla="*/ 198685 w 1020516"/>
                  <a:gd name="connsiteY15" fmla="*/ 607343 h 869245"/>
                  <a:gd name="connsiteX16" fmla="*/ 207716 w 1020516"/>
                  <a:gd name="connsiteY16" fmla="*/ 593796 h 869245"/>
                  <a:gd name="connsiteX17" fmla="*/ 221263 w 1020516"/>
                  <a:gd name="connsiteY17" fmla="*/ 575734 h 869245"/>
                  <a:gd name="connsiteX18" fmla="*/ 230294 w 1020516"/>
                  <a:gd name="connsiteY18" fmla="*/ 564445 h 869245"/>
                  <a:gd name="connsiteX19" fmla="*/ 234809 w 1020516"/>
                  <a:gd name="connsiteY19" fmla="*/ 557671 h 869245"/>
                  <a:gd name="connsiteX20" fmla="*/ 241583 w 1020516"/>
                  <a:gd name="connsiteY20" fmla="*/ 550898 h 869245"/>
                  <a:gd name="connsiteX21" fmla="*/ 250614 w 1020516"/>
                  <a:gd name="connsiteY21" fmla="*/ 537351 h 869245"/>
                  <a:gd name="connsiteX22" fmla="*/ 252872 w 1020516"/>
                  <a:gd name="connsiteY22" fmla="*/ 530578 h 869245"/>
                  <a:gd name="connsiteX23" fmla="*/ 259645 w 1020516"/>
                  <a:gd name="connsiteY23" fmla="*/ 523805 h 869245"/>
                  <a:gd name="connsiteX24" fmla="*/ 275449 w 1020516"/>
                  <a:gd name="connsiteY24" fmla="*/ 498969 h 869245"/>
                  <a:gd name="connsiteX25" fmla="*/ 277707 w 1020516"/>
                  <a:gd name="connsiteY25" fmla="*/ 489938 h 869245"/>
                  <a:gd name="connsiteX26" fmla="*/ 288996 w 1020516"/>
                  <a:gd name="connsiteY26" fmla="*/ 476391 h 869245"/>
                  <a:gd name="connsiteX27" fmla="*/ 300285 w 1020516"/>
                  <a:gd name="connsiteY27" fmla="*/ 453814 h 869245"/>
                  <a:gd name="connsiteX28" fmla="*/ 304800 w 1020516"/>
                  <a:gd name="connsiteY28" fmla="*/ 438009 h 869245"/>
                  <a:gd name="connsiteX29" fmla="*/ 309316 w 1020516"/>
                  <a:gd name="connsiteY29" fmla="*/ 431236 h 869245"/>
                  <a:gd name="connsiteX30" fmla="*/ 313832 w 1020516"/>
                  <a:gd name="connsiteY30" fmla="*/ 413174 h 869245"/>
                  <a:gd name="connsiteX31" fmla="*/ 316089 w 1020516"/>
                  <a:gd name="connsiteY31" fmla="*/ 406400 h 869245"/>
                  <a:gd name="connsiteX32" fmla="*/ 325120 w 1020516"/>
                  <a:gd name="connsiteY32" fmla="*/ 390596 h 869245"/>
                  <a:gd name="connsiteX33" fmla="*/ 327378 w 1020516"/>
                  <a:gd name="connsiteY33" fmla="*/ 381565 h 869245"/>
                  <a:gd name="connsiteX34" fmla="*/ 331894 w 1020516"/>
                  <a:gd name="connsiteY34" fmla="*/ 374791 h 869245"/>
                  <a:gd name="connsiteX35" fmla="*/ 340925 w 1020516"/>
                  <a:gd name="connsiteY35" fmla="*/ 358987 h 869245"/>
                  <a:gd name="connsiteX36" fmla="*/ 347698 w 1020516"/>
                  <a:gd name="connsiteY36" fmla="*/ 340925 h 869245"/>
                  <a:gd name="connsiteX37" fmla="*/ 354472 w 1020516"/>
                  <a:gd name="connsiteY37" fmla="*/ 325120 h 869245"/>
                  <a:gd name="connsiteX38" fmla="*/ 356729 w 1020516"/>
                  <a:gd name="connsiteY38" fmla="*/ 318347 h 869245"/>
                  <a:gd name="connsiteX39" fmla="*/ 358987 w 1020516"/>
                  <a:gd name="connsiteY39" fmla="*/ 309316 h 869245"/>
                  <a:gd name="connsiteX40" fmla="*/ 363503 w 1020516"/>
                  <a:gd name="connsiteY40" fmla="*/ 302543 h 869245"/>
                  <a:gd name="connsiteX41" fmla="*/ 372534 w 1020516"/>
                  <a:gd name="connsiteY41" fmla="*/ 261903 h 869245"/>
                  <a:gd name="connsiteX42" fmla="*/ 374792 w 1020516"/>
                  <a:gd name="connsiteY42" fmla="*/ 243840 h 869245"/>
                  <a:gd name="connsiteX43" fmla="*/ 381565 w 1020516"/>
                  <a:gd name="connsiteY43" fmla="*/ 207716 h 869245"/>
                  <a:gd name="connsiteX44" fmla="*/ 386080 w 1020516"/>
                  <a:gd name="connsiteY44" fmla="*/ 187396 h 869245"/>
                  <a:gd name="connsiteX45" fmla="*/ 388338 w 1020516"/>
                  <a:gd name="connsiteY45" fmla="*/ 158045 h 869245"/>
                  <a:gd name="connsiteX46" fmla="*/ 392854 w 1020516"/>
                  <a:gd name="connsiteY46" fmla="*/ 144498 h 869245"/>
                  <a:gd name="connsiteX47" fmla="*/ 395112 w 1020516"/>
                  <a:gd name="connsiteY47" fmla="*/ 133209 h 869245"/>
                  <a:gd name="connsiteX48" fmla="*/ 404143 w 1020516"/>
                  <a:gd name="connsiteY48" fmla="*/ 33867 h 869245"/>
                  <a:gd name="connsiteX49" fmla="*/ 404143 w 1020516"/>
                  <a:gd name="connsiteY49" fmla="*/ 0 h 869245"/>
                  <a:gd name="connsiteX50" fmla="*/ 837636 w 1020516"/>
                  <a:gd name="connsiteY50" fmla="*/ 0 h 869245"/>
                  <a:gd name="connsiteX51" fmla="*/ 837636 w 1020516"/>
                  <a:gd name="connsiteY51" fmla="*/ 293511 h 869245"/>
                  <a:gd name="connsiteX52" fmla="*/ 993423 w 1020516"/>
                  <a:gd name="connsiteY52" fmla="*/ 293511 h 869245"/>
                  <a:gd name="connsiteX53" fmla="*/ 993423 w 1020516"/>
                  <a:gd name="connsiteY53" fmla="*/ 636694 h 869245"/>
                  <a:gd name="connsiteX54" fmla="*/ 1020516 w 1020516"/>
                  <a:gd name="connsiteY54" fmla="*/ 869245 h 86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020516" h="869245">
                    <a:moveTo>
                      <a:pt x="1020516" y="869245"/>
                    </a:moveTo>
                    <a:lnTo>
                      <a:pt x="0" y="869245"/>
                    </a:lnTo>
                    <a:lnTo>
                      <a:pt x="108374" y="796996"/>
                    </a:lnTo>
                    <a:cubicBezTo>
                      <a:pt x="114220" y="791149"/>
                      <a:pt x="124370" y="783064"/>
                      <a:pt x="128694" y="774418"/>
                    </a:cubicBezTo>
                    <a:cubicBezTo>
                      <a:pt x="129758" y="772289"/>
                      <a:pt x="130199" y="769903"/>
                      <a:pt x="130952" y="767645"/>
                    </a:cubicBezTo>
                    <a:cubicBezTo>
                      <a:pt x="131704" y="748078"/>
                      <a:pt x="131948" y="728484"/>
                      <a:pt x="133209" y="708943"/>
                    </a:cubicBezTo>
                    <a:cubicBezTo>
                      <a:pt x="133456" y="705113"/>
                      <a:pt x="134253" y="701295"/>
                      <a:pt x="135467" y="697654"/>
                    </a:cubicBezTo>
                    <a:cubicBezTo>
                      <a:pt x="136531" y="694461"/>
                      <a:pt x="138251" y="691509"/>
                      <a:pt x="139983" y="688623"/>
                    </a:cubicBezTo>
                    <a:cubicBezTo>
                      <a:pt x="142775" y="683969"/>
                      <a:pt x="149014" y="675076"/>
                      <a:pt x="149014" y="675076"/>
                    </a:cubicBezTo>
                    <a:cubicBezTo>
                      <a:pt x="149767" y="672066"/>
                      <a:pt x="149733" y="668739"/>
                      <a:pt x="151272" y="666045"/>
                    </a:cubicBezTo>
                    <a:cubicBezTo>
                      <a:pt x="152856" y="663273"/>
                      <a:pt x="156001" y="661724"/>
                      <a:pt x="158045" y="659271"/>
                    </a:cubicBezTo>
                    <a:cubicBezTo>
                      <a:pt x="168468" y="646763"/>
                      <a:pt x="154616" y="657264"/>
                      <a:pt x="173849" y="645725"/>
                    </a:cubicBezTo>
                    <a:cubicBezTo>
                      <a:pt x="175354" y="643467"/>
                      <a:pt x="176788" y="641159"/>
                      <a:pt x="178365" y="638951"/>
                    </a:cubicBezTo>
                    <a:cubicBezTo>
                      <a:pt x="180552" y="635889"/>
                      <a:pt x="183271" y="633187"/>
                      <a:pt x="185138" y="629920"/>
                    </a:cubicBezTo>
                    <a:cubicBezTo>
                      <a:pt x="193560" y="615182"/>
                      <a:pt x="179120" y="632025"/>
                      <a:pt x="191912" y="614116"/>
                    </a:cubicBezTo>
                    <a:cubicBezTo>
                      <a:pt x="193768" y="611518"/>
                      <a:pt x="196725" y="609863"/>
                      <a:pt x="198685" y="607343"/>
                    </a:cubicBezTo>
                    <a:cubicBezTo>
                      <a:pt x="202017" y="603059"/>
                      <a:pt x="204460" y="598138"/>
                      <a:pt x="207716" y="593796"/>
                    </a:cubicBezTo>
                    <a:lnTo>
                      <a:pt x="221263" y="575734"/>
                    </a:lnTo>
                    <a:cubicBezTo>
                      <a:pt x="225657" y="562546"/>
                      <a:pt x="220081" y="574658"/>
                      <a:pt x="230294" y="564445"/>
                    </a:cubicBezTo>
                    <a:cubicBezTo>
                      <a:pt x="232213" y="562526"/>
                      <a:pt x="233072" y="559756"/>
                      <a:pt x="234809" y="557671"/>
                    </a:cubicBezTo>
                    <a:cubicBezTo>
                      <a:pt x="236853" y="555218"/>
                      <a:pt x="239623" y="553418"/>
                      <a:pt x="241583" y="550898"/>
                    </a:cubicBezTo>
                    <a:cubicBezTo>
                      <a:pt x="244915" y="546614"/>
                      <a:pt x="248898" y="542500"/>
                      <a:pt x="250614" y="537351"/>
                    </a:cubicBezTo>
                    <a:cubicBezTo>
                      <a:pt x="251367" y="535093"/>
                      <a:pt x="251552" y="532558"/>
                      <a:pt x="252872" y="530578"/>
                    </a:cubicBezTo>
                    <a:cubicBezTo>
                      <a:pt x="254643" y="527921"/>
                      <a:pt x="257387" y="526063"/>
                      <a:pt x="259645" y="523805"/>
                    </a:cubicBezTo>
                    <a:cubicBezTo>
                      <a:pt x="270104" y="502887"/>
                      <a:pt x="263917" y="510503"/>
                      <a:pt x="275449" y="498969"/>
                    </a:cubicBezTo>
                    <a:cubicBezTo>
                      <a:pt x="276202" y="495959"/>
                      <a:pt x="276485" y="492790"/>
                      <a:pt x="277707" y="489938"/>
                    </a:cubicBezTo>
                    <a:cubicBezTo>
                      <a:pt x="280064" y="484439"/>
                      <a:pt x="284930" y="480458"/>
                      <a:pt x="288996" y="476391"/>
                    </a:cubicBezTo>
                    <a:cubicBezTo>
                      <a:pt x="294702" y="459275"/>
                      <a:pt x="290656" y="466653"/>
                      <a:pt x="300285" y="453814"/>
                    </a:cubicBezTo>
                    <a:cubicBezTo>
                      <a:pt x="301006" y="450928"/>
                      <a:pt x="303183" y="441242"/>
                      <a:pt x="304800" y="438009"/>
                    </a:cubicBezTo>
                    <a:cubicBezTo>
                      <a:pt x="306013" y="435582"/>
                      <a:pt x="307811" y="433494"/>
                      <a:pt x="309316" y="431236"/>
                    </a:cubicBezTo>
                    <a:cubicBezTo>
                      <a:pt x="310821" y="425215"/>
                      <a:pt x="311870" y="419062"/>
                      <a:pt x="313832" y="413174"/>
                    </a:cubicBezTo>
                    <a:cubicBezTo>
                      <a:pt x="314584" y="410916"/>
                      <a:pt x="315025" y="408529"/>
                      <a:pt x="316089" y="406400"/>
                    </a:cubicBezTo>
                    <a:cubicBezTo>
                      <a:pt x="322645" y="393287"/>
                      <a:pt x="319177" y="406445"/>
                      <a:pt x="325120" y="390596"/>
                    </a:cubicBezTo>
                    <a:cubicBezTo>
                      <a:pt x="326210" y="387691"/>
                      <a:pt x="326156" y="384417"/>
                      <a:pt x="327378" y="381565"/>
                    </a:cubicBezTo>
                    <a:cubicBezTo>
                      <a:pt x="328447" y="379071"/>
                      <a:pt x="330548" y="377147"/>
                      <a:pt x="331894" y="374791"/>
                    </a:cubicBezTo>
                    <a:cubicBezTo>
                      <a:pt x="343347" y="354747"/>
                      <a:pt x="329926" y="375482"/>
                      <a:pt x="340925" y="358987"/>
                    </a:cubicBezTo>
                    <a:cubicBezTo>
                      <a:pt x="346652" y="330355"/>
                      <a:pt x="338978" y="361272"/>
                      <a:pt x="347698" y="340925"/>
                    </a:cubicBezTo>
                    <a:cubicBezTo>
                      <a:pt x="356445" y="320516"/>
                      <a:pt x="343136" y="342125"/>
                      <a:pt x="354472" y="325120"/>
                    </a:cubicBezTo>
                    <a:cubicBezTo>
                      <a:pt x="355224" y="322862"/>
                      <a:pt x="356075" y="320635"/>
                      <a:pt x="356729" y="318347"/>
                    </a:cubicBezTo>
                    <a:cubicBezTo>
                      <a:pt x="357581" y="315363"/>
                      <a:pt x="357765" y="312168"/>
                      <a:pt x="358987" y="309316"/>
                    </a:cubicBezTo>
                    <a:cubicBezTo>
                      <a:pt x="360056" y="306822"/>
                      <a:pt x="361998" y="304801"/>
                      <a:pt x="363503" y="302543"/>
                    </a:cubicBezTo>
                    <a:cubicBezTo>
                      <a:pt x="367559" y="286315"/>
                      <a:pt x="369669" y="279089"/>
                      <a:pt x="372534" y="261903"/>
                    </a:cubicBezTo>
                    <a:cubicBezTo>
                      <a:pt x="373532" y="255918"/>
                      <a:pt x="373794" y="249825"/>
                      <a:pt x="374792" y="243840"/>
                    </a:cubicBezTo>
                    <a:cubicBezTo>
                      <a:pt x="376806" y="231756"/>
                      <a:pt x="378593" y="219601"/>
                      <a:pt x="381565" y="207716"/>
                    </a:cubicBezTo>
                    <a:cubicBezTo>
                      <a:pt x="384754" y="194962"/>
                      <a:pt x="383215" y="201728"/>
                      <a:pt x="386080" y="187396"/>
                    </a:cubicBezTo>
                    <a:cubicBezTo>
                      <a:pt x="386833" y="177612"/>
                      <a:pt x="386807" y="167737"/>
                      <a:pt x="388338" y="158045"/>
                    </a:cubicBezTo>
                    <a:cubicBezTo>
                      <a:pt x="389080" y="153343"/>
                      <a:pt x="391920" y="149166"/>
                      <a:pt x="392854" y="144498"/>
                    </a:cubicBezTo>
                    <a:cubicBezTo>
                      <a:pt x="393607" y="140735"/>
                      <a:pt x="394594" y="137011"/>
                      <a:pt x="395112" y="133209"/>
                    </a:cubicBezTo>
                    <a:cubicBezTo>
                      <a:pt x="398551" y="107992"/>
                      <a:pt x="404143" y="54844"/>
                      <a:pt x="404143" y="33867"/>
                    </a:cubicBezTo>
                    <a:lnTo>
                      <a:pt x="404143" y="0"/>
                    </a:lnTo>
                    <a:lnTo>
                      <a:pt x="837636" y="0"/>
                    </a:lnTo>
                    <a:lnTo>
                      <a:pt x="837636" y="293511"/>
                    </a:lnTo>
                    <a:lnTo>
                      <a:pt x="993423" y="293511"/>
                    </a:lnTo>
                    <a:lnTo>
                      <a:pt x="993423" y="636694"/>
                    </a:lnTo>
                    <a:lnTo>
                      <a:pt x="1020516" y="869245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951413" y="5294313"/>
                <a:ext cx="1363662" cy="917575"/>
              </a:xfrm>
              <a:custGeom>
                <a:avLst/>
                <a:gdLst>
                  <a:gd name="connsiteX0" fmla="*/ 458329 w 1363702"/>
                  <a:gd name="connsiteY0" fmla="*/ 0 h 916658"/>
                  <a:gd name="connsiteX1" fmla="*/ 149013 w 1363702"/>
                  <a:gd name="connsiteY1" fmla="*/ 0 h 916658"/>
                  <a:gd name="connsiteX2" fmla="*/ 149013 w 1363702"/>
                  <a:gd name="connsiteY2" fmla="*/ 298027 h 916658"/>
                  <a:gd name="connsiteX3" fmla="*/ 377049 w 1363702"/>
                  <a:gd name="connsiteY3" fmla="*/ 298027 h 916658"/>
                  <a:gd name="connsiteX4" fmla="*/ 377049 w 1363702"/>
                  <a:gd name="connsiteY4" fmla="*/ 591538 h 916658"/>
                  <a:gd name="connsiteX5" fmla="*/ 0 w 1363702"/>
                  <a:gd name="connsiteY5" fmla="*/ 591538 h 916658"/>
                  <a:gd name="connsiteX6" fmla="*/ 0 w 1363702"/>
                  <a:gd name="connsiteY6" fmla="*/ 866987 h 916658"/>
                  <a:gd name="connsiteX7" fmla="*/ 316089 w 1363702"/>
                  <a:gd name="connsiteY7" fmla="*/ 862471 h 916658"/>
                  <a:gd name="connsiteX8" fmla="*/ 318346 w 1363702"/>
                  <a:gd name="connsiteY8" fmla="*/ 916658 h 916658"/>
                  <a:gd name="connsiteX9" fmla="*/ 1223715 w 1363702"/>
                  <a:gd name="connsiteY9" fmla="*/ 880533 h 916658"/>
                  <a:gd name="connsiteX10" fmla="*/ 1198880 w 1363702"/>
                  <a:gd name="connsiteY10" fmla="*/ 810542 h 916658"/>
                  <a:gd name="connsiteX11" fmla="*/ 1230489 w 1363702"/>
                  <a:gd name="connsiteY11" fmla="*/ 781191 h 916658"/>
                  <a:gd name="connsiteX12" fmla="*/ 1237262 w 1363702"/>
                  <a:gd name="connsiteY12" fmla="*/ 774418 h 916658"/>
                  <a:gd name="connsiteX13" fmla="*/ 1241777 w 1363702"/>
                  <a:gd name="connsiteY13" fmla="*/ 767644 h 916658"/>
                  <a:gd name="connsiteX14" fmla="*/ 1255324 w 1363702"/>
                  <a:gd name="connsiteY14" fmla="*/ 760871 h 916658"/>
                  <a:gd name="connsiteX15" fmla="*/ 1268871 w 1363702"/>
                  <a:gd name="connsiteY15" fmla="*/ 754098 h 916658"/>
                  <a:gd name="connsiteX16" fmla="*/ 1286933 w 1363702"/>
                  <a:gd name="connsiteY16" fmla="*/ 733778 h 916658"/>
                  <a:gd name="connsiteX17" fmla="*/ 1289191 w 1363702"/>
                  <a:gd name="connsiteY17" fmla="*/ 720231 h 916658"/>
                  <a:gd name="connsiteX18" fmla="*/ 1302737 w 1363702"/>
                  <a:gd name="connsiteY18" fmla="*/ 708942 h 916658"/>
                  <a:gd name="connsiteX19" fmla="*/ 1323057 w 1363702"/>
                  <a:gd name="connsiteY19" fmla="*/ 690880 h 916658"/>
                  <a:gd name="connsiteX20" fmla="*/ 1332089 w 1363702"/>
                  <a:gd name="connsiteY20" fmla="*/ 688622 h 916658"/>
                  <a:gd name="connsiteX21" fmla="*/ 1336604 w 1363702"/>
                  <a:gd name="connsiteY21" fmla="*/ 681849 h 916658"/>
                  <a:gd name="connsiteX22" fmla="*/ 1338862 w 1363702"/>
                  <a:gd name="connsiteY22" fmla="*/ 675075 h 916658"/>
                  <a:gd name="connsiteX23" fmla="*/ 1345635 w 1363702"/>
                  <a:gd name="connsiteY23" fmla="*/ 668302 h 916658"/>
                  <a:gd name="connsiteX24" fmla="*/ 1350151 w 1363702"/>
                  <a:gd name="connsiteY24" fmla="*/ 654755 h 916658"/>
                  <a:gd name="connsiteX25" fmla="*/ 1352409 w 1363702"/>
                  <a:gd name="connsiteY25" fmla="*/ 647982 h 916658"/>
                  <a:gd name="connsiteX26" fmla="*/ 1361440 w 1363702"/>
                  <a:gd name="connsiteY26" fmla="*/ 634435 h 916658"/>
                  <a:gd name="connsiteX27" fmla="*/ 1363697 w 1363702"/>
                  <a:gd name="connsiteY27" fmla="*/ 605084 h 916658"/>
                  <a:gd name="connsiteX28" fmla="*/ 1311769 w 1363702"/>
                  <a:gd name="connsiteY28" fmla="*/ 571218 h 916658"/>
                  <a:gd name="connsiteX29" fmla="*/ 1149209 w 1363702"/>
                  <a:gd name="connsiteY29" fmla="*/ 571218 h 916658"/>
                  <a:gd name="connsiteX30" fmla="*/ 1149209 w 1363702"/>
                  <a:gd name="connsiteY30" fmla="*/ 496711 h 916658"/>
                  <a:gd name="connsiteX31" fmla="*/ 1022773 w 1363702"/>
                  <a:gd name="connsiteY31" fmla="*/ 496711 h 916658"/>
                  <a:gd name="connsiteX32" fmla="*/ 991164 w 1363702"/>
                  <a:gd name="connsiteY32" fmla="*/ 476391 h 916658"/>
                  <a:gd name="connsiteX33" fmla="*/ 991164 w 1363702"/>
                  <a:gd name="connsiteY33" fmla="*/ 442524 h 916658"/>
                  <a:gd name="connsiteX34" fmla="*/ 970844 w 1363702"/>
                  <a:gd name="connsiteY34" fmla="*/ 442524 h 916658"/>
                  <a:gd name="connsiteX35" fmla="*/ 970844 w 1363702"/>
                  <a:gd name="connsiteY35" fmla="*/ 372533 h 916658"/>
                  <a:gd name="connsiteX36" fmla="*/ 1151466 w 1363702"/>
                  <a:gd name="connsiteY36" fmla="*/ 372533 h 916658"/>
                  <a:gd name="connsiteX37" fmla="*/ 1151466 w 1363702"/>
                  <a:gd name="connsiteY37" fmla="*/ 277707 h 916658"/>
                  <a:gd name="connsiteX38" fmla="*/ 458329 w 1363702"/>
                  <a:gd name="connsiteY38" fmla="*/ 277707 h 916658"/>
                  <a:gd name="connsiteX39" fmla="*/ 458329 w 1363702"/>
                  <a:gd name="connsiteY39" fmla="*/ 0 h 91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63702" h="916658">
                    <a:moveTo>
                      <a:pt x="458329" y="0"/>
                    </a:moveTo>
                    <a:lnTo>
                      <a:pt x="149013" y="0"/>
                    </a:lnTo>
                    <a:lnTo>
                      <a:pt x="149013" y="298027"/>
                    </a:lnTo>
                    <a:lnTo>
                      <a:pt x="377049" y="298027"/>
                    </a:lnTo>
                    <a:lnTo>
                      <a:pt x="377049" y="591538"/>
                    </a:lnTo>
                    <a:lnTo>
                      <a:pt x="0" y="591538"/>
                    </a:lnTo>
                    <a:lnTo>
                      <a:pt x="0" y="866987"/>
                    </a:lnTo>
                    <a:lnTo>
                      <a:pt x="316089" y="862471"/>
                    </a:lnTo>
                    <a:cubicBezTo>
                      <a:pt x="316841" y="880533"/>
                      <a:pt x="317594" y="898596"/>
                      <a:pt x="318346" y="916658"/>
                    </a:cubicBezTo>
                    <a:lnTo>
                      <a:pt x="1223715" y="880533"/>
                    </a:lnTo>
                    <a:lnTo>
                      <a:pt x="1198880" y="810542"/>
                    </a:lnTo>
                    <a:cubicBezTo>
                      <a:pt x="1221748" y="790533"/>
                      <a:pt x="1211285" y="800395"/>
                      <a:pt x="1230489" y="781191"/>
                    </a:cubicBezTo>
                    <a:cubicBezTo>
                      <a:pt x="1232747" y="778933"/>
                      <a:pt x="1235491" y="777075"/>
                      <a:pt x="1237262" y="774418"/>
                    </a:cubicBezTo>
                    <a:cubicBezTo>
                      <a:pt x="1238767" y="772160"/>
                      <a:pt x="1239858" y="769563"/>
                      <a:pt x="1241777" y="767644"/>
                    </a:cubicBezTo>
                    <a:cubicBezTo>
                      <a:pt x="1248245" y="761176"/>
                      <a:pt x="1247981" y="764543"/>
                      <a:pt x="1255324" y="760871"/>
                    </a:cubicBezTo>
                    <a:cubicBezTo>
                      <a:pt x="1272820" y="752122"/>
                      <a:pt x="1251854" y="759768"/>
                      <a:pt x="1268871" y="754098"/>
                    </a:cubicBezTo>
                    <a:cubicBezTo>
                      <a:pt x="1284336" y="738632"/>
                      <a:pt x="1278874" y="745864"/>
                      <a:pt x="1286933" y="733778"/>
                    </a:cubicBezTo>
                    <a:cubicBezTo>
                      <a:pt x="1287686" y="729262"/>
                      <a:pt x="1287332" y="724414"/>
                      <a:pt x="1289191" y="720231"/>
                    </a:cubicBezTo>
                    <a:cubicBezTo>
                      <a:pt x="1291711" y="714560"/>
                      <a:pt x="1298553" y="712662"/>
                      <a:pt x="1302737" y="708942"/>
                    </a:cubicBezTo>
                    <a:cubicBezTo>
                      <a:pt x="1307223" y="704954"/>
                      <a:pt x="1315635" y="694060"/>
                      <a:pt x="1323057" y="690880"/>
                    </a:cubicBezTo>
                    <a:cubicBezTo>
                      <a:pt x="1325909" y="689658"/>
                      <a:pt x="1329078" y="689375"/>
                      <a:pt x="1332089" y="688622"/>
                    </a:cubicBezTo>
                    <a:cubicBezTo>
                      <a:pt x="1333594" y="686364"/>
                      <a:pt x="1335391" y="684276"/>
                      <a:pt x="1336604" y="681849"/>
                    </a:cubicBezTo>
                    <a:cubicBezTo>
                      <a:pt x="1337668" y="679720"/>
                      <a:pt x="1337542" y="677055"/>
                      <a:pt x="1338862" y="675075"/>
                    </a:cubicBezTo>
                    <a:cubicBezTo>
                      <a:pt x="1340633" y="672418"/>
                      <a:pt x="1343377" y="670560"/>
                      <a:pt x="1345635" y="668302"/>
                    </a:cubicBezTo>
                    <a:lnTo>
                      <a:pt x="1350151" y="654755"/>
                    </a:lnTo>
                    <a:cubicBezTo>
                      <a:pt x="1350904" y="652497"/>
                      <a:pt x="1351089" y="649962"/>
                      <a:pt x="1352409" y="647982"/>
                    </a:cubicBezTo>
                    <a:lnTo>
                      <a:pt x="1361440" y="634435"/>
                    </a:lnTo>
                    <a:cubicBezTo>
                      <a:pt x="1363922" y="609611"/>
                      <a:pt x="1363697" y="619421"/>
                      <a:pt x="1363697" y="605084"/>
                    </a:cubicBezTo>
                    <a:lnTo>
                      <a:pt x="1311769" y="571218"/>
                    </a:lnTo>
                    <a:lnTo>
                      <a:pt x="1149209" y="571218"/>
                    </a:lnTo>
                    <a:lnTo>
                      <a:pt x="1149209" y="496711"/>
                    </a:lnTo>
                    <a:lnTo>
                      <a:pt x="1022773" y="496711"/>
                    </a:lnTo>
                    <a:lnTo>
                      <a:pt x="991164" y="476391"/>
                    </a:lnTo>
                    <a:lnTo>
                      <a:pt x="991164" y="442524"/>
                    </a:lnTo>
                    <a:lnTo>
                      <a:pt x="970844" y="442524"/>
                    </a:lnTo>
                    <a:lnTo>
                      <a:pt x="970844" y="372533"/>
                    </a:lnTo>
                    <a:lnTo>
                      <a:pt x="1151466" y="372533"/>
                    </a:lnTo>
                    <a:lnTo>
                      <a:pt x="1151466" y="277707"/>
                    </a:lnTo>
                    <a:lnTo>
                      <a:pt x="458329" y="277707"/>
                    </a:lnTo>
                    <a:lnTo>
                      <a:pt x="458329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5903913" y="5651500"/>
                <a:ext cx="460375" cy="266700"/>
              </a:xfrm>
              <a:custGeom>
                <a:avLst/>
                <a:gdLst>
                  <a:gd name="connsiteX0" fmla="*/ 196427 w 459540"/>
                  <a:gd name="connsiteY0" fmla="*/ 2258 h 266418"/>
                  <a:gd name="connsiteX1" fmla="*/ 0 w 459540"/>
                  <a:gd name="connsiteY1" fmla="*/ 2258 h 266418"/>
                  <a:gd name="connsiteX2" fmla="*/ 0 w 459540"/>
                  <a:gd name="connsiteY2" fmla="*/ 97084 h 266418"/>
                  <a:gd name="connsiteX3" fmla="*/ 36124 w 459540"/>
                  <a:gd name="connsiteY3" fmla="*/ 97084 h 266418"/>
                  <a:gd name="connsiteX4" fmla="*/ 36124 w 459540"/>
                  <a:gd name="connsiteY4" fmla="*/ 135466 h 266418"/>
                  <a:gd name="connsiteX5" fmla="*/ 60960 w 459540"/>
                  <a:gd name="connsiteY5" fmla="*/ 160302 h 266418"/>
                  <a:gd name="connsiteX6" fmla="*/ 194169 w 459540"/>
                  <a:gd name="connsiteY6" fmla="*/ 160302 h 266418"/>
                  <a:gd name="connsiteX7" fmla="*/ 194169 w 459540"/>
                  <a:gd name="connsiteY7" fmla="*/ 234809 h 266418"/>
                  <a:gd name="connsiteX8" fmla="*/ 356729 w 459540"/>
                  <a:gd name="connsiteY8" fmla="*/ 234809 h 266418"/>
                  <a:gd name="connsiteX9" fmla="*/ 419947 w 459540"/>
                  <a:gd name="connsiteY9" fmla="*/ 266418 h 266418"/>
                  <a:gd name="connsiteX10" fmla="*/ 433493 w 459540"/>
                  <a:gd name="connsiteY10" fmla="*/ 241582 h 266418"/>
                  <a:gd name="connsiteX11" fmla="*/ 440267 w 459540"/>
                  <a:gd name="connsiteY11" fmla="*/ 191911 h 266418"/>
                  <a:gd name="connsiteX12" fmla="*/ 447040 w 459540"/>
                  <a:gd name="connsiteY12" fmla="*/ 185138 h 266418"/>
                  <a:gd name="connsiteX13" fmla="*/ 447040 w 459540"/>
                  <a:gd name="connsiteY13" fmla="*/ 151271 h 266418"/>
                  <a:gd name="connsiteX14" fmla="*/ 451555 w 459540"/>
                  <a:gd name="connsiteY14" fmla="*/ 65475 h 266418"/>
                  <a:gd name="connsiteX15" fmla="*/ 456071 w 459540"/>
                  <a:gd name="connsiteY15" fmla="*/ 51929 h 266418"/>
                  <a:gd name="connsiteX16" fmla="*/ 458329 w 459540"/>
                  <a:gd name="connsiteY16" fmla="*/ 42898 h 266418"/>
                  <a:gd name="connsiteX17" fmla="*/ 449298 w 459540"/>
                  <a:gd name="connsiteY17" fmla="*/ 2258 h 266418"/>
                  <a:gd name="connsiteX18" fmla="*/ 440267 w 459540"/>
                  <a:gd name="connsiteY18" fmla="*/ 0 h 266418"/>
                  <a:gd name="connsiteX19" fmla="*/ 352213 w 459540"/>
                  <a:gd name="connsiteY19" fmla="*/ 2258 h 266418"/>
                  <a:gd name="connsiteX20" fmla="*/ 334151 w 459540"/>
                  <a:gd name="connsiteY20" fmla="*/ 65475 h 266418"/>
                  <a:gd name="connsiteX21" fmla="*/ 334151 w 459540"/>
                  <a:gd name="connsiteY21" fmla="*/ 144498 h 266418"/>
                  <a:gd name="connsiteX22" fmla="*/ 277707 w 459540"/>
                  <a:gd name="connsiteY22" fmla="*/ 144498 h 266418"/>
                  <a:gd name="connsiteX23" fmla="*/ 277707 w 459540"/>
                  <a:gd name="connsiteY23" fmla="*/ 63218 h 266418"/>
                  <a:gd name="connsiteX24" fmla="*/ 198684 w 459540"/>
                  <a:gd name="connsiteY24" fmla="*/ 63218 h 266418"/>
                  <a:gd name="connsiteX25" fmla="*/ 196427 w 459540"/>
                  <a:gd name="connsiteY25" fmla="*/ 2258 h 26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9540" h="266418">
                    <a:moveTo>
                      <a:pt x="196427" y="2258"/>
                    </a:moveTo>
                    <a:lnTo>
                      <a:pt x="0" y="2258"/>
                    </a:lnTo>
                    <a:lnTo>
                      <a:pt x="0" y="97084"/>
                    </a:lnTo>
                    <a:lnTo>
                      <a:pt x="36124" y="97084"/>
                    </a:lnTo>
                    <a:lnTo>
                      <a:pt x="36124" y="135466"/>
                    </a:lnTo>
                    <a:lnTo>
                      <a:pt x="60960" y="160302"/>
                    </a:lnTo>
                    <a:lnTo>
                      <a:pt x="194169" y="160302"/>
                    </a:lnTo>
                    <a:lnTo>
                      <a:pt x="194169" y="234809"/>
                    </a:lnTo>
                    <a:lnTo>
                      <a:pt x="356729" y="234809"/>
                    </a:lnTo>
                    <a:lnTo>
                      <a:pt x="419947" y="266418"/>
                    </a:lnTo>
                    <a:cubicBezTo>
                      <a:pt x="427107" y="256393"/>
                      <a:pt x="432508" y="252913"/>
                      <a:pt x="433493" y="241582"/>
                    </a:cubicBezTo>
                    <a:cubicBezTo>
                      <a:pt x="435727" y="215889"/>
                      <a:pt x="427839" y="206824"/>
                      <a:pt x="440267" y="191911"/>
                    </a:cubicBezTo>
                    <a:cubicBezTo>
                      <a:pt x="442311" y="189458"/>
                      <a:pt x="444782" y="187396"/>
                      <a:pt x="447040" y="185138"/>
                    </a:cubicBezTo>
                    <a:cubicBezTo>
                      <a:pt x="452809" y="167832"/>
                      <a:pt x="447040" y="188103"/>
                      <a:pt x="447040" y="151271"/>
                    </a:cubicBezTo>
                    <a:cubicBezTo>
                      <a:pt x="447040" y="149325"/>
                      <a:pt x="450307" y="74627"/>
                      <a:pt x="451555" y="65475"/>
                    </a:cubicBezTo>
                    <a:cubicBezTo>
                      <a:pt x="452198" y="60759"/>
                      <a:pt x="454916" y="56547"/>
                      <a:pt x="456071" y="51929"/>
                    </a:cubicBezTo>
                    <a:lnTo>
                      <a:pt x="458329" y="42898"/>
                    </a:lnTo>
                    <a:cubicBezTo>
                      <a:pt x="457045" y="22351"/>
                      <a:pt x="465853" y="9353"/>
                      <a:pt x="449298" y="2258"/>
                    </a:cubicBezTo>
                    <a:cubicBezTo>
                      <a:pt x="446446" y="1036"/>
                      <a:pt x="443277" y="753"/>
                      <a:pt x="440267" y="0"/>
                    </a:cubicBezTo>
                    <a:cubicBezTo>
                      <a:pt x="410917" y="793"/>
                      <a:pt x="381574" y="2258"/>
                      <a:pt x="352213" y="2258"/>
                    </a:cubicBezTo>
                    <a:lnTo>
                      <a:pt x="334151" y="65475"/>
                    </a:lnTo>
                    <a:lnTo>
                      <a:pt x="334151" y="144498"/>
                    </a:lnTo>
                    <a:lnTo>
                      <a:pt x="277707" y="144498"/>
                    </a:lnTo>
                    <a:lnTo>
                      <a:pt x="277707" y="63218"/>
                    </a:lnTo>
                    <a:lnTo>
                      <a:pt x="198684" y="63218"/>
                    </a:lnTo>
                    <a:cubicBezTo>
                      <a:pt x="197932" y="42898"/>
                      <a:pt x="197179" y="22578"/>
                      <a:pt x="196427" y="2258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5999163" y="5335588"/>
                <a:ext cx="412750" cy="396875"/>
              </a:xfrm>
              <a:custGeom>
                <a:avLst/>
                <a:gdLst>
                  <a:gd name="connsiteX0" fmla="*/ 2257 w 413173"/>
                  <a:gd name="connsiteY0" fmla="*/ 257387 h 397369"/>
                  <a:gd name="connsiteX1" fmla="*/ 90311 w 413173"/>
                  <a:gd name="connsiteY1" fmla="*/ 257387 h 397369"/>
                  <a:gd name="connsiteX2" fmla="*/ 90311 w 413173"/>
                  <a:gd name="connsiteY2" fmla="*/ 397369 h 397369"/>
                  <a:gd name="connsiteX3" fmla="*/ 189653 w 413173"/>
                  <a:gd name="connsiteY3" fmla="*/ 397369 h 397369"/>
                  <a:gd name="connsiteX4" fmla="*/ 189653 w 413173"/>
                  <a:gd name="connsiteY4" fmla="*/ 338667 h 397369"/>
                  <a:gd name="connsiteX5" fmla="*/ 259644 w 413173"/>
                  <a:gd name="connsiteY5" fmla="*/ 338667 h 397369"/>
                  <a:gd name="connsiteX6" fmla="*/ 259644 w 413173"/>
                  <a:gd name="connsiteY6" fmla="*/ 205458 h 397369"/>
                  <a:gd name="connsiteX7" fmla="*/ 158044 w 413173"/>
                  <a:gd name="connsiteY7" fmla="*/ 205458 h 397369"/>
                  <a:gd name="connsiteX8" fmla="*/ 158044 w 413173"/>
                  <a:gd name="connsiteY8" fmla="*/ 128693 h 397369"/>
                  <a:gd name="connsiteX9" fmla="*/ 228035 w 413173"/>
                  <a:gd name="connsiteY9" fmla="*/ 103858 h 397369"/>
                  <a:gd name="connsiteX10" fmla="*/ 255128 w 413173"/>
                  <a:gd name="connsiteY10" fmla="*/ 45156 h 397369"/>
                  <a:gd name="connsiteX11" fmla="*/ 286737 w 413173"/>
                  <a:gd name="connsiteY11" fmla="*/ 54187 h 397369"/>
                  <a:gd name="connsiteX12" fmla="*/ 293511 w 413173"/>
                  <a:gd name="connsiteY12" fmla="*/ 85796 h 397369"/>
                  <a:gd name="connsiteX13" fmla="*/ 295768 w 413173"/>
                  <a:gd name="connsiteY13" fmla="*/ 92569 h 397369"/>
                  <a:gd name="connsiteX14" fmla="*/ 304800 w 413173"/>
                  <a:gd name="connsiteY14" fmla="*/ 106116 h 397369"/>
                  <a:gd name="connsiteX15" fmla="*/ 304800 w 413173"/>
                  <a:gd name="connsiteY15" fmla="*/ 137725 h 397369"/>
                  <a:gd name="connsiteX16" fmla="*/ 298026 w 413173"/>
                  <a:gd name="connsiteY16" fmla="*/ 144498 h 397369"/>
                  <a:gd name="connsiteX17" fmla="*/ 295768 w 413173"/>
                  <a:gd name="connsiteY17" fmla="*/ 153529 h 397369"/>
                  <a:gd name="connsiteX18" fmla="*/ 327377 w 413173"/>
                  <a:gd name="connsiteY18" fmla="*/ 162560 h 397369"/>
                  <a:gd name="connsiteX19" fmla="*/ 372533 w 413173"/>
                  <a:gd name="connsiteY19" fmla="*/ 164818 h 397369"/>
                  <a:gd name="connsiteX20" fmla="*/ 386080 w 413173"/>
                  <a:gd name="connsiteY20" fmla="*/ 162560 h 397369"/>
                  <a:gd name="connsiteX21" fmla="*/ 390595 w 413173"/>
                  <a:gd name="connsiteY21" fmla="*/ 155787 h 397369"/>
                  <a:gd name="connsiteX22" fmla="*/ 397368 w 413173"/>
                  <a:gd name="connsiteY22" fmla="*/ 151271 h 397369"/>
                  <a:gd name="connsiteX23" fmla="*/ 406400 w 413173"/>
                  <a:gd name="connsiteY23" fmla="*/ 137725 h 397369"/>
                  <a:gd name="connsiteX24" fmla="*/ 410915 w 413173"/>
                  <a:gd name="connsiteY24" fmla="*/ 128693 h 397369"/>
                  <a:gd name="connsiteX25" fmla="*/ 413173 w 413173"/>
                  <a:gd name="connsiteY25" fmla="*/ 115147 h 397369"/>
                  <a:gd name="connsiteX26" fmla="*/ 410915 w 413173"/>
                  <a:gd name="connsiteY26" fmla="*/ 74507 h 397369"/>
                  <a:gd name="connsiteX27" fmla="*/ 368017 w 413173"/>
                  <a:gd name="connsiteY27" fmla="*/ 67733 h 397369"/>
                  <a:gd name="connsiteX28" fmla="*/ 325120 w 413173"/>
                  <a:gd name="connsiteY28" fmla="*/ 49671 h 397369"/>
                  <a:gd name="connsiteX29" fmla="*/ 327377 w 413173"/>
                  <a:gd name="connsiteY29" fmla="*/ 0 h 397369"/>
                  <a:gd name="connsiteX30" fmla="*/ 0 w 413173"/>
                  <a:gd name="connsiteY30" fmla="*/ 0 h 397369"/>
                  <a:gd name="connsiteX31" fmla="*/ 2257 w 413173"/>
                  <a:gd name="connsiteY31" fmla="*/ 257387 h 39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13173" h="397369">
                    <a:moveTo>
                      <a:pt x="2257" y="257387"/>
                    </a:moveTo>
                    <a:lnTo>
                      <a:pt x="90311" y="257387"/>
                    </a:lnTo>
                    <a:lnTo>
                      <a:pt x="90311" y="397369"/>
                    </a:lnTo>
                    <a:lnTo>
                      <a:pt x="189653" y="397369"/>
                    </a:lnTo>
                    <a:lnTo>
                      <a:pt x="189653" y="338667"/>
                    </a:lnTo>
                    <a:lnTo>
                      <a:pt x="259644" y="338667"/>
                    </a:lnTo>
                    <a:lnTo>
                      <a:pt x="259644" y="205458"/>
                    </a:lnTo>
                    <a:lnTo>
                      <a:pt x="158044" y="205458"/>
                    </a:lnTo>
                    <a:lnTo>
                      <a:pt x="158044" y="128693"/>
                    </a:lnTo>
                    <a:lnTo>
                      <a:pt x="228035" y="103858"/>
                    </a:lnTo>
                    <a:lnTo>
                      <a:pt x="255128" y="45156"/>
                    </a:lnTo>
                    <a:lnTo>
                      <a:pt x="286737" y="54187"/>
                    </a:lnTo>
                    <a:cubicBezTo>
                      <a:pt x="288469" y="62844"/>
                      <a:pt x="290763" y="76178"/>
                      <a:pt x="293511" y="85796"/>
                    </a:cubicBezTo>
                    <a:cubicBezTo>
                      <a:pt x="294165" y="88084"/>
                      <a:pt x="294612" y="90489"/>
                      <a:pt x="295768" y="92569"/>
                    </a:cubicBezTo>
                    <a:cubicBezTo>
                      <a:pt x="298404" y="97313"/>
                      <a:pt x="304800" y="106116"/>
                      <a:pt x="304800" y="106116"/>
                    </a:cubicBezTo>
                    <a:cubicBezTo>
                      <a:pt x="308868" y="118324"/>
                      <a:pt x="310126" y="119083"/>
                      <a:pt x="304800" y="137725"/>
                    </a:cubicBezTo>
                    <a:cubicBezTo>
                      <a:pt x="303923" y="140795"/>
                      <a:pt x="300284" y="142240"/>
                      <a:pt x="298026" y="144498"/>
                    </a:cubicBezTo>
                    <a:cubicBezTo>
                      <a:pt x="297273" y="147508"/>
                      <a:pt x="295768" y="150426"/>
                      <a:pt x="295768" y="153529"/>
                    </a:cubicBezTo>
                    <a:cubicBezTo>
                      <a:pt x="295768" y="169198"/>
                      <a:pt x="317760" y="161820"/>
                      <a:pt x="327377" y="162560"/>
                    </a:cubicBezTo>
                    <a:cubicBezTo>
                      <a:pt x="350945" y="170417"/>
                      <a:pt x="336176" y="167415"/>
                      <a:pt x="372533" y="164818"/>
                    </a:cubicBezTo>
                    <a:cubicBezTo>
                      <a:pt x="377049" y="164065"/>
                      <a:pt x="381985" y="164607"/>
                      <a:pt x="386080" y="162560"/>
                    </a:cubicBezTo>
                    <a:cubicBezTo>
                      <a:pt x="388507" y="161347"/>
                      <a:pt x="388676" y="157706"/>
                      <a:pt x="390595" y="155787"/>
                    </a:cubicBezTo>
                    <a:cubicBezTo>
                      <a:pt x="392514" y="153868"/>
                      <a:pt x="395110" y="152776"/>
                      <a:pt x="397368" y="151271"/>
                    </a:cubicBezTo>
                    <a:cubicBezTo>
                      <a:pt x="402213" y="136739"/>
                      <a:pt x="395827" y="152527"/>
                      <a:pt x="406400" y="137725"/>
                    </a:cubicBezTo>
                    <a:cubicBezTo>
                      <a:pt x="408356" y="134986"/>
                      <a:pt x="409410" y="131704"/>
                      <a:pt x="410915" y="128693"/>
                    </a:cubicBezTo>
                    <a:cubicBezTo>
                      <a:pt x="411668" y="124178"/>
                      <a:pt x="413173" y="119725"/>
                      <a:pt x="413173" y="115147"/>
                    </a:cubicBezTo>
                    <a:cubicBezTo>
                      <a:pt x="413173" y="101579"/>
                      <a:pt x="410915" y="74507"/>
                      <a:pt x="410915" y="74507"/>
                    </a:cubicBezTo>
                    <a:lnTo>
                      <a:pt x="368017" y="67733"/>
                    </a:lnTo>
                    <a:lnTo>
                      <a:pt x="325120" y="49671"/>
                    </a:lnTo>
                    <a:lnTo>
                      <a:pt x="327377" y="0"/>
                    </a:lnTo>
                    <a:lnTo>
                      <a:pt x="0" y="0"/>
                    </a:lnTo>
                    <a:cubicBezTo>
                      <a:pt x="752" y="85796"/>
                      <a:pt x="1505" y="171591"/>
                      <a:pt x="2257" y="257387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6140450" y="5364163"/>
                <a:ext cx="387350" cy="363537"/>
              </a:xfrm>
              <a:custGeom>
                <a:avLst/>
                <a:gdLst>
                  <a:gd name="connsiteX0" fmla="*/ 101600 w 381565"/>
                  <a:gd name="connsiteY0" fmla="*/ 191911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01600 w 381565"/>
                  <a:gd name="connsiteY63" fmla="*/ 191911 h 363502"/>
                  <a:gd name="connsiteX0" fmla="*/ 106116 w 381565"/>
                  <a:gd name="connsiteY0" fmla="*/ 200942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06116 w 381565"/>
                  <a:gd name="connsiteY63" fmla="*/ 200942 h 363502"/>
                  <a:gd name="connsiteX0" fmla="*/ 119663 w 381565"/>
                  <a:gd name="connsiteY0" fmla="*/ 194168 h 363502"/>
                  <a:gd name="connsiteX1" fmla="*/ 9031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0 w 381565"/>
                  <a:gd name="connsiteY2" fmla="*/ 83538 h 363502"/>
                  <a:gd name="connsiteX3" fmla="*/ 69991 w 381565"/>
                  <a:gd name="connsiteY3" fmla="*/ 65476 h 363502"/>
                  <a:gd name="connsiteX4" fmla="*/ 79022 w 381565"/>
                  <a:gd name="connsiteY4" fmla="*/ 40640 h 363502"/>
                  <a:gd name="connsiteX5" fmla="*/ 83538 w 381565"/>
                  <a:gd name="connsiteY5" fmla="*/ 24836 h 363502"/>
                  <a:gd name="connsiteX6" fmla="*/ 88053 w 381565"/>
                  <a:gd name="connsiteY6" fmla="*/ 13547 h 363502"/>
                  <a:gd name="connsiteX7" fmla="*/ 94827 w 381565"/>
                  <a:gd name="connsiteY7" fmla="*/ 9031 h 363502"/>
                  <a:gd name="connsiteX8" fmla="*/ 97085 w 381565"/>
                  <a:gd name="connsiteY8" fmla="*/ 2258 h 363502"/>
                  <a:gd name="connsiteX9" fmla="*/ 103858 w 381565"/>
                  <a:gd name="connsiteY9" fmla="*/ 0 h 363502"/>
                  <a:gd name="connsiteX10" fmla="*/ 146756 w 381565"/>
                  <a:gd name="connsiteY10" fmla="*/ 2258 h 363502"/>
                  <a:gd name="connsiteX11" fmla="*/ 153529 w 381565"/>
                  <a:gd name="connsiteY11" fmla="*/ 24836 h 363502"/>
                  <a:gd name="connsiteX12" fmla="*/ 153529 w 381565"/>
                  <a:gd name="connsiteY12" fmla="*/ 81280 h 363502"/>
                  <a:gd name="connsiteX13" fmla="*/ 128693 w 381565"/>
                  <a:gd name="connsiteY13" fmla="*/ 83538 h 363502"/>
                  <a:gd name="connsiteX14" fmla="*/ 115147 w 381565"/>
                  <a:gd name="connsiteY14" fmla="*/ 90311 h 363502"/>
                  <a:gd name="connsiteX15" fmla="*/ 108373 w 381565"/>
                  <a:gd name="connsiteY15" fmla="*/ 94827 h 363502"/>
                  <a:gd name="connsiteX16" fmla="*/ 110631 w 381565"/>
                  <a:gd name="connsiteY16" fmla="*/ 146756 h 363502"/>
                  <a:gd name="connsiteX17" fmla="*/ 112889 w 381565"/>
                  <a:gd name="connsiteY17" fmla="*/ 153529 h 363502"/>
                  <a:gd name="connsiteX18" fmla="*/ 139982 w 381565"/>
                  <a:gd name="connsiteY18" fmla="*/ 146756 h 363502"/>
                  <a:gd name="connsiteX19" fmla="*/ 171591 w 381565"/>
                  <a:gd name="connsiteY19" fmla="*/ 149013 h 363502"/>
                  <a:gd name="connsiteX20" fmla="*/ 187396 w 381565"/>
                  <a:gd name="connsiteY20" fmla="*/ 158044 h 363502"/>
                  <a:gd name="connsiteX21" fmla="*/ 194169 w 381565"/>
                  <a:gd name="connsiteY21" fmla="*/ 160302 h 363502"/>
                  <a:gd name="connsiteX22" fmla="*/ 200942 w 381565"/>
                  <a:gd name="connsiteY22" fmla="*/ 167076 h 363502"/>
                  <a:gd name="connsiteX23" fmla="*/ 212231 w 381565"/>
                  <a:gd name="connsiteY23" fmla="*/ 180622 h 363502"/>
                  <a:gd name="connsiteX24" fmla="*/ 219005 w 381565"/>
                  <a:gd name="connsiteY24" fmla="*/ 182880 h 363502"/>
                  <a:gd name="connsiteX25" fmla="*/ 223520 w 381565"/>
                  <a:gd name="connsiteY25" fmla="*/ 185138 h 363502"/>
                  <a:gd name="connsiteX26" fmla="*/ 381565 w 381565"/>
                  <a:gd name="connsiteY26" fmla="*/ 191911 h 363502"/>
                  <a:gd name="connsiteX27" fmla="*/ 381565 w 381565"/>
                  <a:gd name="connsiteY27" fmla="*/ 203200 h 363502"/>
                  <a:gd name="connsiteX28" fmla="*/ 379307 w 381565"/>
                  <a:gd name="connsiteY28" fmla="*/ 239324 h 363502"/>
                  <a:gd name="connsiteX29" fmla="*/ 372533 w 381565"/>
                  <a:gd name="connsiteY29" fmla="*/ 248356 h 363502"/>
                  <a:gd name="connsiteX30" fmla="*/ 370276 w 381565"/>
                  <a:gd name="connsiteY30" fmla="*/ 255129 h 363502"/>
                  <a:gd name="connsiteX31" fmla="*/ 363502 w 381565"/>
                  <a:gd name="connsiteY31" fmla="*/ 264160 h 363502"/>
                  <a:gd name="connsiteX32" fmla="*/ 358987 w 381565"/>
                  <a:gd name="connsiteY32" fmla="*/ 270933 h 363502"/>
                  <a:gd name="connsiteX33" fmla="*/ 354471 w 381565"/>
                  <a:gd name="connsiteY33" fmla="*/ 279964 h 363502"/>
                  <a:gd name="connsiteX34" fmla="*/ 347698 w 381565"/>
                  <a:gd name="connsiteY34" fmla="*/ 282222 h 363502"/>
                  <a:gd name="connsiteX35" fmla="*/ 340925 w 381565"/>
                  <a:gd name="connsiteY35" fmla="*/ 286738 h 363502"/>
                  <a:gd name="connsiteX36" fmla="*/ 325120 w 381565"/>
                  <a:gd name="connsiteY36" fmla="*/ 293511 h 363502"/>
                  <a:gd name="connsiteX37" fmla="*/ 311573 w 381565"/>
                  <a:gd name="connsiteY37" fmla="*/ 304800 h 363502"/>
                  <a:gd name="connsiteX38" fmla="*/ 298027 w 381565"/>
                  <a:gd name="connsiteY38" fmla="*/ 309316 h 363502"/>
                  <a:gd name="connsiteX39" fmla="*/ 284480 w 381565"/>
                  <a:gd name="connsiteY39" fmla="*/ 316089 h 363502"/>
                  <a:gd name="connsiteX40" fmla="*/ 277707 w 381565"/>
                  <a:gd name="connsiteY40" fmla="*/ 325120 h 363502"/>
                  <a:gd name="connsiteX41" fmla="*/ 273191 w 381565"/>
                  <a:gd name="connsiteY41" fmla="*/ 331893 h 363502"/>
                  <a:gd name="connsiteX42" fmla="*/ 266418 w 381565"/>
                  <a:gd name="connsiteY42" fmla="*/ 336409 h 363502"/>
                  <a:gd name="connsiteX43" fmla="*/ 257387 w 381565"/>
                  <a:gd name="connsiteY43" fmla="*/ 347698 h 363502"/>
                  <a:gd name="connsiteX44" fmla="*/ 243840 w 381565"/>
                  <a:gd name="connsiteY44" fmla="*/ 363502 h 363502"/>
                  <a:gd name="connsiteX45" fmla="*/ 232551 w 381565"/>
                  <a:gd name="connsiteY45" fmla="*/ 361244 h 363502"/>
                  <a:gd name="connsiteX46" fmla="*/ 225778 w 381565"/>
                  <a:gd name="connsiteY46" fmla="*/ 347698 h 363502"/>
                  <a:gd name="connsiteX47" fmla="*/ 223520 w 381565"/>
                  <a:gd name="connsiteY47" fmla="*/ 331893 h 363502"/>
                  <a:gd name="connsiteX48" fmla="*/ 223520 w 381565"/>
                  <a:gd name="connsiteY48" fmla="*/ 298027 h 363502"/>
                  <a:gd name="connsiteX49" fmla="*/ 250613 w 381565"/>
                  <a:gd name="connsiteY49" fmla="*/ 286738 h 363502"/>
                  <a:gd name="connsiteX50" fmla="*/ 259645 w 381565"/>
                  <a:gd name="connsiteY50" fmla="*/ 284480 h 363502"/>
                  <a:gd name="connsiteX51" fmla="*/ 266418 w 381565"/>
                  <a:gd name="connsiteY51" fmla="*/ 279964 h 363502"/>
                  <a:gd name="connsiteX52" fmla="*/ 282222 w 381565"/>
                  <a:gd name="connsiteY52" fmla="*/ 270933 h 363502"/>
                  <a:gd name="connsiteX53" fmla="*/ 275449 w 381565"/>
                  <a:gd name="connsiteY53" fmla="*/ 261902 h 363502"/>
                  <a:gd name="connsiteX54" fmla="*/ 221262 w 381565"/>
                  <a:gd name="connsiteY54" fmla="*/ 259644 h 363502"/>
                  <a:gd name="connsiteX55" fmla="*/ 214489 w 381565"/>
                  <a:gd name="connsiteY55" fmla="*/ 257387 h 363502"/>
                  <a:gd name="connsiteX56" fmla="*/ 200942 w 381565"/>
                  <a:gd name="connsiteY56" fmla="*/ 264160 h 363502"/>
                  <a:gd name="connsiteX57" fmla="*/ 185138 w 381565"/>
                  <a:gd name="connsiteY57" fmla="*/ 261902 h 363502"/>
                  <a:gd name="connsiteX58" fmla="*/ 178365 w 381565"/>
                  <a:gd name="connsiteY58" fmla="*/ 257387 h 363502"/>
                  <a:gd name="connsiteX59" fmla="*/ 169333 w 381565"/>
                  <a:gd name="connsiteY59" fmla="*/ 255129 h 363502"/>
                  <a:gd name="connsiteX60" fmla="*/ 162560 w 381565"/>
                  <a:gd name="connsiteY60" fmla="*/ 252871 h 363502"/>
                  <a:gd name="connsiteX61" fmla="*/ 155787 w 381565"/>
                  <a:gd name="connsiteY61" fmla="*/ 239324 h 363502"/>
                  <a:gd name="connsiteX62" fmla="*/ 153529 w 381565"/>
                  <a:gd name="connsiteY62" fmla="*/ 196427 h 363502"/>
                  <a:gd name="connsiteX63" fmla="*/ 119663 w 381565"/>
                  <a:gd name="connsiteY63" fmla="*/ 194168 h 363502"/>
                  <a:gd name="connsiteX0" fmla="*/ 119663 w 381565"/>
                  <a:gd name="connsiteY0" fmla="*/ 194168 h 363502"/>
                  <a:gd name="connsiteX1" fmla="*/ 0 w 381565"/>
                  <a:gd name="connsiteY1" fmla="*/ 223520 h 363502"/>
                  <a:gd name="connsiteX2" fmla="*/ 27093 w 381565"/>
                  <a:gd name="connsiteY2" fmla="*/ 212231 h 363502"/>
                  <a:gd name="connsiteX3" fmla="*/ 0 w 381565"/>
                  <a:gd name="connsiteY3" fmla="*/ 83538 h 363502"/>
                  <a:gd name="connsiteX4" fmla="*/ 69991 w 381565"/>
                  <a:gd name="connsiteY4" fmla="*/ 65476 h 363502"/>
                  <a:gd name="connsiteX5" fmla="*/ 79022 w 381565"/>
                  <a:gd name="connsiteY5" fmla="*/ 40640 h 363502"/>
                  <a:gd name="connsiteX6" fmla="*/ 83538 w 381565"/>
                  <a:gd name="connsiteY6" fmla="*/ 24836 h 363502"/>
                  <a:gd name="connsiteX7" fmla="*/ 88053 w 381565"/>
                  <a:gd name="connsiteY7" fmla="*/ 13547 h 363502"/>
                  <a:gd name="connsiteX8" fmla="*/ 94827 w 381565"/>
                  <a:gd name="connsiteY8" fmla="*/ 9031 h 363502"/>
                  <a:gd name="connsiteX9" fmla="*/ 97085 w 381565"/>
                  <a:gd name="connsiteY9" fmla="*/ 2258 h 363502"/>
                  <a:gd name="connsiteX10" fmla="*/ 103858 w 381565"/>
                  <a:gd name="connsiteY10" fmla="*/ 0 h 363502"/>
                  <a:gd name="connsiteX11" fmla="*/ 146756 w 381565"/>
                  <a:gd name="connsiteY11" fmla="*/ 2258 h 363502"/>
                  <a:gd name="connsiteX12" fmla="*/ 153529 w 381565"/>
                  <a:gd name="connsiteY12" fmla="*/ 24836 h 363502"/>
                  <a:gd name="connsiteX13" fmla="*/ 153529 w 381565"/>
                  <a:gd name="connsiteY13" fmla="*/ 81280 h 363502"/>
                  <a:gd name="connsiteX14" fmla="*/ 128693 w 381565"/>
                  <a:gd name="connsiteY14" fmla="*/ 83538 h 363502"/>
                  <a:gd name="connsiteX15" fmla="*/ 115147 w 381565"/>
                  <a:gd name="connsiteY15" fmla="*/ 90311 h 363502"/>
                  <a:gd name="connsiteX16" fmla="*/ 108373 w 381565"/>
                  <a:gd name="connsiteY16" fmla="*/ 94827 h 363502"/>
                  <a:gd name="connsiteX17" fmla="*/ 110631 w 381565"/>
                  <a:gd name="connsiteY17" fmla="*/ 146756 h 363502"/>
                  <a:gd name="connsiteX18" fmla="*/ 112889 w 381565"/>
                  <a:gd name="connsiteY18" fmla="*/ 153529 h 363502"/>
                  <a:gd name="connsiteX19" fmla="*/ 139982 w 381565"/>
                  <a:gd name="connsiteY19" fmla="*/ 146756 h 363502"/>
                  <a:gd name="connsiteX20" fmla="*/ 171591 w 381565"/>
                  <a:gd name="connsiteY20" fmla="*/ 149013 h 363502"/>
                  <a:gd name="connsiteX21" fmla="*/ 187396 w 381565"/>
                  <a:gd name="connsiteY21" fmla="*/ 158044 h 363502"/>
                  <a:gd name="connsiteX22" fmla="*/ 194169 w 381565"/>
                  <a:gd name="connsiteY22" fmla="*/ 160302 h 363502"/>
                  <a:gd name="connsiteX23" fmla="*/ 200942 w 381565"/>
                  <a:gd name="connsiteY23" fmla="*/ 167076 h 363502"/>
                  <a:gd name="connsiteX24" fmla="*/ 212231 w 381565"/>
                  <a:gd name="connsiteY24" fmla="*/ 180622 h 363502"/>
                  <a:gd name="connsiteX25" fmla="*/ 219005 w 381565"/>
                  <a:gd name="connsiteY25" fmla="*/ 182880 h 363502"/>
                  <a:gd name="connsiteX26" fmla="*/ 223520 w 381565"/>
                  <a:gd name="connsiteY26" fmla="*/ 185138 h 363502"/>
                  <a:gd name="connsiteX27" fmla="*/ 381565 w 381565"/>
                  <a:gd name="connsiteY27" fmla="*/ 191911 h 363502"/>
                  <a:gd name="connsiteX28" fmla="*/ 381565 w 381565"/>
                  <a:gd name="connsiteY28" fmla="*/ 203200 h 363502"/>
                  <a:gd name="connsiteX29" fmla="*/ 379307 w 381565"/>
                  <a:gd name="connsiteY29" fmla="*/ 239324 h 363502"/>
                  <a:gd name="connsiteX30" fmla="*/ 372533 w 381565"/>
                  <a:gd name="connsiteY30" fmla="*/ 248356 h 363502"/>
                  <a:gd name="connsiteX31" fmla="*/ 370276 w 381565"/>
                  <a:gd name="connsiteY31" fmla="*/ 255129 h 363502"/>
                  <a:gd name="connsiteX32" fmla="*/ 363502 w 381565"/>
                  <a:gd name="connsiteY32" fmla="*/ 264160 h 363502"/>
                  <a:gd name="connsiteX33" fmla="*/ 358987 w 381565"/>
                  <a:gd name="connsiteY33" fmla="*/ 270933 h 363502"/>
                  <a:gd name="connsiteX34" fmla="*/ 354471 w 381565"/>
                  <a:gd name="connsiteY34" fmla="*/ 279964 h 363502"/>
                  <a:gd name="connsiteX35" fmla="*/ 347698 w 381565"/>
                  <a:gd name="connsiteY35" fmla="*/ 282222 h 363502"/>
                  <a:gd name="connsiteX36" fmla="*/ 340925 w 381565"/>
                  <a:gd name="connsiteY36" fmla="*/ 286738 h 363502"/>
                  <a:gd name="connsiteX37" fmla="*/ 325120 w 381565"/>
                  <a:gd name="connsiteY37" fmla="*/ 293511 h 363502"/>
                  <a:gd name="connsiteX38" fmla="*/ 311573 w 381565"/>
                  <a:gd name="connsiteY38" fmla="*/ 304800 h 363502"/>
                  <a:gd name="connsiteX39" fmla="*/ 298027 w 381565"/>
                  <a:gd name="connsiteY39" fmla="*/ 309316 h 363502"/>
                  <a:gd name="connsiteX40" fmla="*/ 284480 w 381565"/>
                  <a:gd name="connsiteY40" fmla="*/ 316089 h 363502"/>
                  <a:gd name="connsiteX41" fmla="*/ 277707 w 381565"/>
                  <a:gd name="connsiteY41" fmla="*/ 325120 h 363502"/>
                  <a:gd name="connsiteX42" fmla="*/ 273191 w 381565"/>
                  <a:gd name="connsiteY42" fmla="*/ 331893 h 363502"/>
                  <a:gd name="connsiteX43" fmla="*/ 266418 w 381565"/>
                  <a:gd name="connsiteY43" fmla="*/ 336409 h 363502"/>
                  <a:gd name="connsiteX44" fmla="*/ 257387 w 381565"/>
                  <a:gd name="connsiteY44" fmla="*/ 347698 h 363502"/>
                  <a:gd name="connsiteX45" fmla="*/ 243840 w 381565"/>
                  <a:gd name="connsiteY45" fmla="*/ 363502 h 363502"/>
                  <a:gd name="connsiteX46" fmla="*/ 232551 w 381565"/>
                  <a:gd name="connsiteY46" fmla="*/ 361244 h 363502"/>
                  <a:gd name="connsiteX47" fmla="*/ 225778 w 381565"/>
                  <a:gd name="connsiteY47" fmla="*/ 347698 h 363502"/>
                  <a:gd name="connsiteX48" fmla="*/ 223520 w 381565"/>
                  <a:gd name="connsiteY48" fmla="*/ 331893 h 363502"/>
                  <a:gd name="connsiteX49" fmla="*/ 223520 w 381565"/>
                  <a:gd name="connsiteY49" fmla="*/ 298027 h 363502"/>
                  <a:gd name="connsiteX50" fmla="*/ 250613 w 381565"/>
                  <a:gd name="connsiteY50" fmla="*/ 286738 h 363502"/>
                  <a:gd name="connsiteX51" fmla="*/ 259645 w 381565"/>
                  <a:gd name="connsiteY51" fmla="*/ 284480 h 363502"/>
                  <a:gd name="connsiteX52" fmla="*/ 266418 w 381565"/>
                  <a:gd name="connsiteY52" fmla="*/ 279964 h 363502"/>
                  <a:gd name="connsiteX53" fmla="*/ 282222 w 381565"/>
                  <a:gd name="connsiteY53" fmla="*/ 270933 h 363502"/>
                  <a:gd name="connsiteX54" fmla="*/ 275449 w 381565"/>
                  <a:gd name="connsiteY54" fmla="*/ 261902 h 363502"/>
                  <a:gd name="connsiteX55" fmla="*/ 221262 w 381565"/>
                  <a:gd name="connsiteY55" fmla="*/ 259644 h 363502"/>
                  <a:gd name="connsiteX56" fmla="*/ 214489 w 381565"/>
                  <a:gd name="connsiteY56" fmla="*/ 257387 h 363502"/>
                  <a:gd name="connsiteX57" fmla="*/ 200942 w 381565"/>
                  <a:gd name="connsiteY57" fmla="*/ 264160 h 363502"/>
                  <a:gd name="connsiteX58" fmla="*/ 185138 w 381565"/>
                  <a:gd name="connsiteY58" fmla="*/ 261902 h 363502"/>
                  <a:gd name="connsiteX59" fmla="*/ 178365 w 381565"/>
                  <a:gd name="connsiteY59" fmla="*/ 257387 h 363502"/>
                  <a:gd name="connsiteX60" fmla="*/ 169333 w 381565"/>
                  <a:gd name="connsiteY60" fmla="*/ 255129 h 363502"/>
                  <a:gd name="connsiteX61" fmla="*/ 162560 w 381565"/>
                  <a:gd name="connsiteY61" fmla="*/ 252871 h 363502"/>
                  <a:gd name="connsiteX62" fmla="*/ 155787 w 381565"/>
                  <a:gd name="connsiteY62" fmla="*/ 239324 h 363502"/>
                  <a:gd name="connsiteX63" fmla="*/ 153529 w 381565"/>
                  <a:gd name="connsiteY63" fmla="*/ 196427 h 363502"/>
                  <a:gd name="connsiteX64" fmla="*/ 119663 w 381565"/>
                  <a:gd name="connsiteY64" fmla="*/ 194168 h 363502"/>
                  <a:gd name="connsiteX0" fmla="*/ 124179 w 386081"/>
                  <a:gd name="connsiteY0" fmla="*/ 194168 h 363502"/>
                  <a:gd name="connsiteX1" fmla="*/ 4516 w 386081"/>
                  <a:gd name="connsiteY1" fmla="*/ 223520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  <a:gd name="connsiteX0" fmla="*/ 124179 w 386081"/>
                  <a:gd name="connsiteY0" fmla="*/ 194168 h 363502"/>
                  <a:gd name="connsiteX1" fmla="*/ 18063 w 386081"/>
                  <a:gd name="connsiteY1" fmla="*/ 225778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  <a:gd name="connsiteX0" fmla="*/ 124179 w 386081"/>
                  <a:gd name="connsiteY0" fmla="*/ 194168 h 363502"/>
                  <a:gd name="connsiteX1" fmla="*/ 18063 w 386081"/>
                  <a:gd name="connsiteY1" fmla="*/ 205458 h 363502"/>
                  <a:gd name="connsiteX2" fmla="*/ 0 w 386081"/>
                  <a:gd name="connsiteY2" fmla="*/ 198685 h 363502"/>
                  <a:gd name="connsiteX3" fmla="*/ 4516 w 386081"/>
                  <a:gd name="connsiteY3" fmla="*/ 83538 h 363502"/>
                  <a:gd name="connsiteX4" fmla="*/ 74507 w 386081"/>
                  <a:gd name="connsiteY4" fmla="*/ 65476 h 363502"/>
                  <a:gd name="connsiteX5" fmla="*/ 83538 w 386081"/>
                  <a:gd name="connsiteY5" fmla="*/ 40640 h 363502"/>
                  <a:gd name="connsiteX6" fmla="*/ 88054 w 386081"/>
                  <a:gd name="connsiteY6" fmla="*/ 24836 h 363502"/>
                  <a:gd name="connsiteX7" fmla="*/ 92569 w 386081"/>
                  <a:gd name="connsiteY7" fmla="*/ 13547 h 363502"/>
                  <a:gd name="connsiteX8" fmla="*/ 99343 w 386081"/>
                  <a:gd name="connsiteY8" fmla="*/ 9031 h 363502"/>
                  <a:gd name="connsiteX9" fmla="*/ 101601 w 386081"/>
                  <a:gd name="connsiteY9" fmla="*/ 2258 h 363502"/>
                  <a:gd name="connsiteX10" fmla="*/ 108374 w 386081"/>
                  <a:gd name="connsiteY10" fmla="*/ 0 h 363502"/>
                  <a:gd name="connsiteX11" fmla="*/ 151272 w 386081"/>
                  <a:gd name="connsiteY11" fmla="*/ 2258 h 363502"/>
                  <a:gd name="connsiteX12" fmla="*/ 158045 w 386081"/>
                  <a:gd name="connsiteY12" fmla="*/ 24836 h 363502"/>
                  <a:gd name="connsiteX13" fmla="*/ 158045 w 386081"/>
                  <a:gd name="connsiteY13" fmla="*/ 81280 h 363502"/>
                  <a:gd name="connsiteX14" fmla="*/ 133209 w 386081"/>
                  <a:gd name="connsiteY14" fmla="*/ 83538 h 363502"/>
                  <a:gd name="connsiteX15" fmla="*/ 119663 w 386081"/>
                  <a:gd name="connsiteY15" fmla="*/ 90311 h 363502"/>
                  <a:gd name="connsiteX16" fmla="*/ 112889 w 386081"/>
                  <a:gd name="connsiteY16" fmla="*/ 94827 h 363502"/>
                  <a:gd name="connsiteX17" fmla="*/ 115147 w 386081"/>
                  <a:gd name="connsiteY17" fmla="*/ 146756 h 363502"/>
                  <a:gd name="connsiteX18" fmla="*/ 117405 w 386081"/>
                  <a:gd name="connsiteY18" fmla="*/ 153529 h 363502"/>
                  <a:gd name="connsiteX19" fmla="*/ 144498 w 386081"/>
                  <a:gd name="connsiteY19" fmla="*/ 146756 h 363502"/>
                  <a:gd name="connsiteX20" fmla="*/ 176107 w 386081"/>
                  <a:gd name="connsiteY20" fmla="*/ 149013 h 363502"/>
                  <a:gd name="connsiteX21" fmla="*/ 191912 w 386081"/>
                  <a:gd name="connsiteY21" fmla="*/ 158044 h 363502"/>
                  <a:gd name="connsiteX22" fmla="*/ 198685 w 386081"/>
                  <a:gd name="connsiteY22" fmla="*/ 160302 h 363502"/>
                  <a:gd name="connsiteX23" fmla="*/ 205458 w 386081"/>
                  <a:gd name="connsiteY23" fmla="*/ 167076 h 363502"/>
                  <a:gd name="connsiteX24" fmla="*/ 216747 w 386081"/>
                  <a:gd name="connsiteY24" fmla="*/ 180622 h 363502"/>
                  <a:gd name="connsiteX25" fmla="*/ 223521 w 386081"/>
                  <a:gd name="connsiteY25" fmla="*/ 182880 h 363502"/>
                  <a:gd name="connsiteX26" fmla="*/ 228036 w 386081"/>
                  <a:gd name="connsiteY26" fmla="*/ 185138 h 363502"/>
                  <a:gd name="connsiteX27" fmla="*/ 386081 w 386081"/>
                  <a:gd name="connsiteY27" fmla="*/ 191911 h 363502"/>
                  <a:gd name="connsiteX28" fmla="*/ 386081 w 386081"/>
                  <a:gd name="connsiteY28" fmla="*/ 203200 h 363502"/>
                  <a:gd name="connsiteX29" fmla="*/ 383823 w 386081"/>
                  <a:gd name="connsiteY29" fmla="*/ 239324 h 363502"/>
                  <a:gd name="connsiteX30" fmla="*/ 377049 w 386081"/>
                  <a:gd name="connsiteY30" fmla="*/ 248356 h 363502"/>
                  <a:gd name="connsiteX31" fmla="*/ 374792 w 386081"/>
                  <a:gd name="connsiteY31" fmla="*/ 255129 h 363502"/>
                  <a:gd name="connsiteX32" fmla="*/ 368018 w 386081"/>
                  <a:gd name="connsiteY32" fmla="*/ 264160 h 363502"/>
                  <a:gd name="connsiteX33" fmla="*/ 363503 w 386081"/>
                  <a:gd name="connsiteY33" fmla="*/ 270933 h 363502"/>
                  <a:gd name="connsiteX34" fmla="*/ 358987 w 386081"/>
                  <a:gd name="connsiteY34" fmla="*/ 279964 h 363502"/>
                  <a:gd name="connsiteX35" fmla="*/ 352214 w 386081"/>
                  <a:gd name="connsiteY35" fmla="*/ 282222 h 363502"/>
                  <a:gd name="connsiteX36" fmla="*/ 345441 w 386081"/>
                  <a:gd name="connsiteY36" fmla="*/ 286738 h 363502"/>
                  <a:gd name="connsiteX37" fmla="*/ 329636 w 386081"/>
                  <a:gd name="connsiteY37" fmla="*/ 293511 h 363502"/>
                  <a:gd name="connsiteX38" fmla="*/ 316089 w 386081"/>
                  <a:gd name="connsiteY38" fmla="*/ 304800 h 363502"/>
                  <a:gd name="connsiteX39" fmla="*/ 302543 w 386081"/>
                  <a:gd name="connsiteY39" fmla="*/ 309316 h 363502"/>
                  <a:gd name="connsiteX40" fmla="*/ 288996 w 386081"/>
                  <a:gd name="connsiteY40" fmla="*/ 316089 h 363502"/>
                  <a:gd name="connsiteX41" fmla="*/ 282223 w 386081"/>
                  <a:gd name="connsiteY41" fmla="*/ 325120 h 363502"/>
                  <a:gd name="connsiteX42" fmla="*/ 277707 w 386081"/>
                  <a:gd name="connsiteY42" fmla="*/ 331893 h 363502"/>
                  <a:gd name="connsiteX43" fmla="*/ 270934 w 386081"/>
                  <a:gd name="connsiteY43" fmla="*/ 336409 h 363502"/>
                  <a:gd name="connsiteX44" fmla="*/ 261903 w 386081"/>
                  <a:gd name="connsiteY44" fmla="*/ 347698 h 363502"/>
                  <a:gd name="connsiteX45" fmla="*/ 248356 w 386081"/>
                  <a:gd name="connsiteY45" fmla="*/ 363502 h 363502"/>
                  <a:gd name="connsiteX46" fmla="*/ 237067 w 386081"/>
                  <a:gd name="connsiteY46" fmla="*/ 361244 h 363502"/>
                  <a:gd name="connsiteX47" fmla="*/ 230294 w 386081"/>
                  <a:gd name="connsiteY47" fmla="*/ 347698 h 363502"/>
                  <a:gd name="connsiteX48" fmla="*/ 228036 w 386081"/>
                  <a:gd name="connsiteY48" fmla="*/ 331893 h 363502"/>
                  <a:gd name="connsiteX49" fmla="*/ 228036 w 386081"/>
                  <a:gd name="connsiteY49" fmla="*/ 298027 h 363502"/>
                  <a:gd name="connsiteX50" fmla="*/ 255129 w 386081"/>
                  <a:gd name="connsiteY50" fmla="*/ 286738 h 363502"/>
                  <a:gd name="connsiteX51" fmla="*/ 264161 w 386081"/>
                  <a:gd name="connsiteY51" fmla="*/ 284480 h 363502"/>
                  <a:gd name="connsiteX52" fmla="*/ 270934 w 386081"/>
                  <a:gd name="connsiteY52" fmla="*/ 279964 h 363502"/>
                  <a:gd name="connsiteX53" fmla="*/ 286738 w 386081"/>
                  <a:gd name="connsiteY53" fmla="*/ 270933 h 363502"/>
                  <a:gd name="connsiteX54" fmla="*/ 279965 w 386081"/>
                  <a:gd name="connsiteY54" fmla="*/ 261902 h 363502"/>
                  <a:gd name="connsiteX55" fmla="*/ 225778 w 386081"/>
                  <a:gd name="connsiteY55" fmla="*/ 259644 h 363502"/>
                  <a:gd name="connsiteX56" fmla="*/ 219005 w 386081"/>
                  <a:gd name="connsiteY56" fmla="*/ 257387 h 363502"/>
                  <a:gd name="connsiteX57" fmla="*/ 205458 w 386081"/>
                  <a:gd name="connsiteY57" fmla="*/ 264160 h 363502"/>
                  <a:gd name="connsiteX58" fmla="*/ 189654 w 386081"/>
                  <a:gd name="connsiteY58" fmla="*/ 261902 h 363502"/>
                  <a:gd name="connsiteX59" fmla="*/ 182881 w 386081"/>
                  <a:gd name="connsiteY59" fmla="*/ 257387 h 363502"/>
                  <a:gd name="connsiteX60" fmla="*/ 173849 w 386081"/>
                  <a:gd name="connsiteY60" fmla="*/ 255129 h 363502"/>
                  <a:gd name="connsiteX61" fmla="*/ 167076 w 386081"/>
                  <a:gd name="connsiteY61" fmla="*/ 252871 h 363502"/>
                  <a:gd name="connsiteX62" fmla="*/ 160303 w 386081"/>
                  <a:gd name="connsiteY62" fmla="*/ 239324 h 363502"/>
                  <a:gd name="connsiteX63" fmla="*/ 158045 w 386081"/>
                  <a:gd name="connsiteY63" fmla="*/ 196427 h 363502"/>
                  <a:gd name="connsiteX64" fmla="*/ 124179 w 386081"/>
                  <a:gd name="connsiteY64" fmla="*/ 194168 h 36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86081" h="363502">
                    <a:moveTo>
                      <a:pt x="124179" y="194168"/>
                    </a:moveTo>
                    <a:lnTo>
                      <a:pt x="18063" y="205458"/>
                    </a:lnTo>
                    <a:lnTo>
                      <a:pt x="0" y="198685"/>
                    </a:lnTo>
                    <a:lnTo>
                      <a:pt x="4516" y="83538"/>
                    </a:lnTo>
                    <a:lnTo>
                      <a:pt x="74507" y="65476"/>
                    </a:lnTo>
                    <a:cubicBezTo>
                      <a:pt x="75173" y="63700"/>
                      <a:pt x="81818" y="46662"/>
                      <a:pt x="83538" y="40640"/>
                    </a:cubicBezTo>
                    <a:cubicBezTo>
                      <a:pt x="86385" y="30675"/>
                      <a:pt x="84806" y="33499"/>
                      <a:pt x="88054" y="24836"/>
                    </a:cubicBezTo>
                    <a:cubicBezTo>
                      <a:pt x="89477" y="21041"/>
                      <a:pt x="90213" y="16845"/>
                      <a:pt x="92569" y="13547"/>
                    </a:cubicBezTo>
                    <a:cubicBezTo>
                      <a:pt x="94146" y="11339"/>
                      <a:pt x="97085" y="10536"/>
                      <a:pt x="99343" y="9031"/>
                    </a:cubicBezTo>
                    <a:cubicBezTo>
                      <a:pt x="100096" y="6773"/>
                      <a:pt x="99918" y="3941"/>
                      <a:pt x="101601" y="2258"/>
                    </a:cubicBezTo>
                    <a:cubicBezTo>
                      <a:pt x="103284" y="575"/>
                      <a:pt x="105994" y="0"/>
                      <a:pt x="108374" y="0"/>
                    </a:cubicBezTo>
                    <a:cubicBezTo>
                      <a:pt x="122693" y="0"/>
                      <a:pt x="136973" y="1505"/>
                      <a:pt x="151272" y="2258"/>
                    </a:cubicBezTo>
                    <a:cubicBezTo>
                      <a:pt x="156768" y="18748"/>
                      <a:pt x="154633" y="11187"/>
                      <a:pt x="158045" y="24836"/>
                    </a:cubicBezTo>
                    <a:cubicBezTo>
                      <a:pt x="158419" y="29697"/>
                      <a:pt x="163500" y="75371"/>
                      <a:pt x="158045" y="81280"/>
                    </a:cubicBezTo>
                    <a:cubicBezTo>
                      <a:pt x="152406" y="87388"/>
                      <a:pt x="141488" y="82785"/>
                      <a:pt x="133209" y="83538"/>
                    </a:cubicBezTo>
                    <a:cubicBezTo>
                      <a:pt x="113794" y="96480"/>
                      <a:pt x="138361" y="80961"/>
                      <a:pt x="119663" y="90311"/>
                    </a:cubicBezTo>
                    <a:cubicBezTo>
                      <a:pt x="117236" y="91525"/>
                      <a:pt x="115147" y="93322"/>
                      <a:pt x="112889" y="94827"/>
                    </a:cubicBezTo>
                    <a:cubicBezTo>
                      <a:pt x="113642" y="112137"/>
                      <a:pt x="113818" y="129481"/>
                      <a:pt x="115147" y="146756"/>
                    </a:cubicBezTo>
                    <a:cubicBezTo>
                      <a:pt x="115330" y="149129"/>
                      <a:pt x="115037" y="153292"/>
                      <a:pt x="117405" y="153529"/>
                    </a:cubicBezTo>
                    <a:cubicBezTo>
                      <a:pt x="123206" y="154109"/>
                      <a:pt x="136918" y="149282"/>
                      <a:pt x="144498" y="146756"/>
                    </a:cubicBezTo>
                    <a:cubicBezTo>
                      <a:pt x="155034" y="147508"/>
                      <a:pt x="165616" y="147779"/>
                      <a:pt x="176107" y="149013"/>
                    </a:cubicBezTo>
                    <a:cubicBezTo>
                      <a:pt x="184255" y="149971"/>
                      <a:pt x="184448" y="153779"/>
                      <a:pt x="191912" y="158044"/>
                    </a:cubicBezTo>
                    <a:cubicBezTo>
                      <a:pt x="193978" y="159225"/>
                      <a:pt x="196427" y="159549"/>
                      <a:pt x="198685" y="160302"/>
                    </a:cubicBezTo>
                    <a:cubicBezTo>
                      <a:pt x="200943" y="162560"/>
                      <a:pt x="203414" y="164623"/>
                      <a:pt x="205458" y="167076"/>
                    </a:cubicBezTo>
                    <a:cubicBezTo>
                      <a:pt x="210662" y="173321"/>
                      <a:pt x="209330" y="175677"/>
                      <a:pt x="216747" y="180622"/>
                    </a:cubicBezTo>
                    <a:cubicBezTo>
                      <a:pt x="218727" y="181942"/>
                      <a:pt x="221311" y="181996"/>
                      <a:pt x="223521" y="182880"/>
                    </a:cubicBezTo>
                    <a:cubicBezTo>
                      <a:pt x="225083" y="183505"/>
                      <a:pt x="226531" y="184385"/>
                      <a:pt x="228036" y="185138"/>
                    </a:cubicBezTo>
                    <a:lnTo>
                      <a:pt x="386081" y="191911"/>
                    </a:lnTo>
                    <a:lnTo>
                      <a:pt x="386081" y="203200"/>
                    </a:lnTo>
                    <a:cubicBezTo>
                      <a:pt x="385328" y="215241"/>
                      <a:pt x="386189" y="227493"/>
                      <a:pt x="383823" y="239324"/>
                    </a:cubicBezTo>
                    <a:cubicBezTo>
                      <a:pt x="383085" y="243014"/>
                      <a:pt x="378916" y="245088"/>
                      <a:pt x="377049" y="248356"/>
                    </a:cubicBezTo>
                    <a:cubicBezTo>
                      <a:pt x="375868" y="250422"/>
                      <a:pt x="375973" y="253063"/>
                      <a:pt x="374792" y="255129"/>
                    </a:cubicBezTo>
                    <a:cubicBezTo>
                      <a:pt x="372925" y="258396"/>
                      <a:pt x="370205" y="261098"/>
                      <a:pt x="368018" y="264160"/>
                    </a:cubicBezTo>
                    <a:cubicBezTo>
                      <a:pt x="366441" y="266368"/>
                      <a:pt x="364849" y="268577"/>
                      <a:pt x="363503" y="270933"/>
                    </a:cubicBezTo>
                    <a:cubicBezTo>
                      <a:pt x="361833" y="273855"/>
                      <a:pt x="361367" y="277584"/>
                      <a:pt x="358987" y="279964"/>
                    </a:cubicBezTo>
                    <a:cubicBezTo>
                      <a:pt x="357304" y="281647"/>
                      <a:pt x="354343" y="281158"/>
                      <a:pt x="352214" y="282222"/>
                    </a:cubicBezTo>
                    <a:cubicBezTo>
                      <a:pt x="349787" y="283436"/>
                      <a:pt x="347797" y="285392"/>
                      <a:pt x="345441" y="286738"/>
                    </a:cubicBezTo>
                    <a:cubicBezTo>
                      <a:pt x="337634" y="291199"/>
                      <a:pt x="337231" y="290979"/>
                      <a:pt x="329636" y="293511"/>
                    </a:cubicBezTo>
                    <a:cubicBezTo>
                      <a:pt x="325382" y="297765"/>
                      <a:pt x="321748" y="302285"/>
                      <a:pt x="316089" y="304800"/>
                    </a:cubicBezTo>
                    <a:cubicBezTo>
                      <a:pt x="311740" y="306733"/>
                      <a:pt x="306504" y="306676"/>
                      <a:pt x="302543" y="309316"/>
                    </a:cubicBezTo>
                    <a:cubicBezTo>
                      <a:pt x="293789" y="315151"/>
                      <a:pt x="298343" y="312973"/>
                      <a:pt x="288996" y="316089"/>
                    </a:cubicBezTo>
                    <a:cubicBezTo>
                      <a:pt x="286738" y="319099"/>
                      <a:pt x="284410" y="322058"/>
                      <a:pt x="282223" y="325120"/>
                    </a:cubicBezTo>
                    <a:cubicBezTo>
                      <a:pt x="280646" y="327328"/>
                      <a:pt x="279626" y="329974"/>
                      <a:pt x="277707" y="331893"/>
                    </a:cubicBezTo>
                    <a:cubicBezTo>
                      <a:pt x="275788" y="333812"/>
                      <a:pt x="273192" y="334904"/>
                      <a:pt x="270934" y="336409"/>
                    </a:cubicBezTo>
                    <a:cubicBezTo>
                      <a:pt x="265724" y="352037"/>
                      <a:pt x="273043" y="334701"/>
                      <a:pt x="261903" y="347698"/>
                    </a:cubicBezTo>
                    <a:cubicBezTo>
                      <a:pt x="245566" y="366758"/>
                      <a:pt x="263830" y="353187"/>
                      <a:pt x="248356" y="363502"/>
                    </a:cubicBezTo>
                    <a:cubicBezTo>
                      <a:pt x="244593" y="362749"/>
                      <a:pt x="240399" y="363148"/>
                      <a:pt x="237067" y="361244"/>
                    </a:cubicBezTo>
                    <a:cubicBezTo>
                      <a:pt x="233464" y="359185"/>
                      <a:pt x="231453" y="351174"/>
                      <a:pt x="230294" y="347698"/>
                    </a:cubicBezTo>
                    <a:cubicBezTo>
                      <a:pt x="229541" y="342430"/>
                      <a:pt x="229080" y="337111"/>
                      <a:pt x="228036" y="331893"/>
                    </a:cubicBezTo>
                    <a:cubicBezTo>
                      <a:pt x="225178" y="317606"/>
                      <a:pt x="216950" y="323366"/>
                      <a:pt x="228036" y="298027"/>
                    </a:cubicBezTo>
                    <a:cubicBezTo>
                      <a:pt x="232277" y="288333"/>
                      <a:pt x="247292" y="288306"/>
                      <a:pt x="255129" y="286738"/>
                    </a:cubicBezTo>
                    <a:cubicBezTo>
                      <a:pt x="258172" y="286129"/>
                      <a:pt x="261150" y="285233"/>
                      <a:pt x="264161" y="284480"/>
                    </a:cubicBezTo>
                    <a:cubicBezTo>
                      <a:pt x="266419" y="282975"/>
                      <a:pt x="268578" y="281310"/>
                      <a:pt x="270934" y="279964"/>
                    </a:cubicBezTo>
                    <a:cubicBezTo>
                      <a:pt x="290985" y="268506"/>
                      <a:pt x="270236" y="281936"/>
                      <a:pt x="286738" y="270933"/>
                    </a:cubicBezTo>
                    <a:cubicBezTo>
                      <a:pt x="292559" y="262203"/>
                      <a:pt x="295080" y="262945"/>
                      <a:pt x="279965" y="261902"/>
                    </a:cubicBezTo>
                    <a:cubicBezTo>
                      <a:pt x="261930" y="260658"/>
                      <a:pt x="243840" y="260397"/>
                      <a:pt x="225778" y="259644"/>
                    </a:cubicBezTo>
                    <a:cubicBezTo>
                      <a:pt x="223520" y="258892"/>
                      <a:pt x="221385" y="257387"/>
                      <a:pt x="219005" y="257387"/>
                    </a:cubicBezTo>
                    <a:cubicBezTo>
                      <a:pt x="214330" y="257387"/>
                      <a:pt x="208884" y="261876"/>
                      <a:pt x="205458" y="264160"/>
                    </a:cubicBezTo>
                    <a:cubicBezTo>
                      <a:pt x="200190" y="263407"/>
                      <a:pt x="194751" y="263431"/>
                      <a:pt x="189654" y="261902"/>
                    </a:cubicBezTo>
                    <a:cubicBezTo>
                      <a:pt x="187055" y="261122"/>
                      <a:pt x="185375" y="258456"/>
                      <a:pt x="182881" y="257387"/>
                    </a:cubicBezTo>
                    <a:cubicBezTo>
                      <a:pt x="180029" y="256165"/>
                      <a:pt x="176833" y="255982"/>
                      <a:pt x="173849" y="255129"/>
                    </a:cubicBezTo>
                    <a:cubicBezTo>
                      <a:pt x="171561" y="254475"/>
                      <a:pt x="169334" y="253624"/>
                      <a:pt x="167076" y="252871"/>
                    </a:cubicBezTo>
                    <a:cubicBezTo>
                      <a:pt x="164232" y="248605"/>
                      <a:pt x="160795" y="244736"/>
                      <a:pt x="160303" y="239324"/>
                    </a:cubicBezTo>
                    <a:cubicBezTo>
                      <a:pt x="159007" y="225064"/>
                      <a:pt x="169445" y="205091"/>
                      <a:pt x="158045" y="196427"/>
                    </a:cubicBezTo>
                    <a:cubicBezTo>
                      <a:pt x="143664" y="185498"/>
                      <a:pt x="139983" y="198684"/>
                      <a:pt x="124179" y="194168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6175375" y="5554663"/>
                <a:ext cx="284163" cy="250825"/>
              </a:xfrm>
              <a:custGeom>
                <a:avLst/>
                <a:gdLst>
                  <a:gd name="connsiteX0" fmla="*/ 63218 w 284480"/>
                  <a:gd name="connsiteY0" fmla="*/ 4516 h 250614"/>
                  <a:gd name="connsiteX1" fmla="*/ 63218 w 284480"/>
                  <a:gd name="connsiteY1" fmla="*/ 101600 h 250614"/>
                  <a:gd name="connsiteX2" fmla="*/ 0 w 284480"/>
                  <a:gd name="connsiteY2" fmla="*/ 101600 h 250614"/>
                  <a:gd name="connsiteX3" fmla="*/ 0 w 284480"/>
                  <a:gd name="connsiteY3" fmla="*/ 250614 h 250614"/>
                  <a:gd name="connsiteX4" fmla="*/ 79022 w 284480"/>
                  <a:gd name="connsiteY4" fmla="*/ 250614 h 250614"/>
                  <a:gd name="connsiteX5" fmla="*/ 79022 w 284480"/>
                  <a:gd name="connsiteY5" fmla="*/ 173849 h 250614"/>
                  <a:gd name="connsiteX6" fmla="*/ 99342 w 284480"/>
                  <a:gd name="connsiteY6" fmla="*/ 115147 h 250614"/>
                  <a:gd name="connsiteX7" fmla="*/ 171591 w 284480"/>
                  <a:gd name="connsiteY7" fmla="*/ 115147 h 250614"/>
                  <a:gd name="connsiteX8" fmla="*/ 180622 w 284480"/>
                  <a:gd name="connsiteY8" fmla="*/ 128694 h 250614"/>
                  <a:gd name="connsiteX9" fmla="*/ 173849 w 284480"/>
                  <a:gd name="connsiteY9" fmla="*/ 146756 h 250614"/>
                  <a:gd name="connsiteX10" fmla="*/ 167076 w 284480"/>
                  <a:gd name="connsiteY10" fmla="*/ 149014 h 250614"/>
                  <a:gd name="connsiteX11" fmla="*/ 158045 w 284480"/>
                  <a:gd name="connsiteY11" fmla="*/ 151271 h 250614"/>
                  <a:gd name="connsiteX12" fmla="*/ 160302 w 284480"/>
                  <a:gd name="connsiteY12" fmla="*/ 182880 h 250614"/>
                  <a:gd name="connsiteX13" fmla="*/ 162560 w 284480"/>
                  <a:gd name="connsiteY13" fmla="*/ 189654 h 250614"/>
                  <a:gd name="connsiteX14" fmla="*/ 169334 w 284480"/>
                  <a:gd name="connsiteY14" fmla="*/ 194169 h 250614"/>
                  <a:gd name="connsiteX15" fmla="*/ 185138 w 284480"/>
                  <a:gd name="connsiteY15" fmla="*/ 191911 h 250614"/>
                  <a:gd name="connsiteX16" fmla="*/ 196427 w 284480"/>
                  <a:gd name="connsiteY16" fmla="*/ 178365 h 250614"/>
                  <a:gd name="connsiteX17" fmla="*/ 198685 w 284480"/>
                  <a:gd name="connsiteY17" fmla="*/ 169334 h 250614"/>
                  <a:gd name="connsiteX18" fmla="*/ 200942 w 284480"/>
                  <a:gd name="connsiteY18" fmla="*/ 162560 h 250614"/>
                  <a:gd name="connsiteX19" fmla="*/ 203200 w 284480"/>
                  <a:gd name="connsiteY19" fmla="*/ 151271 h 250614"/>
                  <a:gd name="connsiteX20" fmla="*/ 207716 w 284480"/>
                  <a:gd name="connsiteY20" fmla="*/ 119663 h 250614"/>
                  <a:gd name="connsiteX21" fmla="*/ 223520 w 284480"/>
                  <a:gd name="connsiteY21" fmla="*/ 112889 h 250614"/>
                  <a:gd name="connsiteX22" fmla="*/ 250614 w 284480"/>
                  <a:gd name="connsiteY22" fmla="*/ 108374 h 250614"/>
                  <a:gd name="connsiteX23" fmla="*/ 257387 w 284480"/>
                  <a:gd name="connsiteY23" fmla="*/ 103858 h 250614"/>
                  <a:gd name="connsiteX24" fmla="*/ 264160 w 284480"/>
                  <a:gd name="connsiteY24" fmla="*/ 88054 h 250614"/>
                  <a:gd name="connsiteX25" fmla="*/ 270934 w 284480"/>
                  <a:gd name="connsiteY25" fmla="*/ 83538 h 250614"/>
                  <a:gd name="connsiteX26" fmla="*/ 275449 w 284480"/>
                  <a:gd name="connsiteY26" fmla="*/ 76765 h 250614"/>
                  <a:gd name="connsiteX27" fmla="*/ 282222 w 284480"/>
                  <a:gd name="connsiteY27" fmla="*/ 74507 h 250614"/>
                  <a:gd name="connsiteX28" fmla="*/ 284480 w 284480"/>
                  <a:gd name="connsiteY28" fmla="*/ 60960 h 250614"/>
                  <a:gd name="connsiteX29" fmla="*/ 277707 w 284480"/>
                  <a:gd name="connsiteY29" fmla="*/ 58703 h 250614"/>
                  <a:gd name="connsiteX30" fmla="*/ 248356 w 284480"/>
                  <a:gd name="connsiteY30" fmla="*/ 63218 h 250614"/>
                  <a:gd name="connsiteX31" fmla="*/ 219005 w 284480"/>
                  <a:gd name="connsiteY31" fmla="*/ 60960 h 250614"/>
                  <a:gd name="connsiteX32" fmla="*/ 216747 w 284480"/>
                  <a:gd name="connsiteY32" fmla="*/ 54187 h 250614"/>
                  <a:gd name="connsiteX33" fmla="*/ 209974 w 284480"/>
                  <a:gd name="connsiteY33" fmla="*/ 51929 h 250614"/>
                  <a:gd name="connsiteX34" fmla="*/ 185138 w 284480"/>
                  <a:gd name="connsiteY34" fmla="*/ 54187 h 250614"/>
                  <a:gd name="connsiteX35" fmla="*/ 178365 w 284480"/>
                  <a:gd name="connsiteY35" fmla="*/ 56445 h 250614"/>
                  <a:gd name="connsiteX36" fmla="*/ 171591 w 284480"/>
                  <a:gd name="connsiteY36" fmla="*/ 63218 h 250614"/>
                  <a:gd name="connsiteX37" fmla="*/ 149014 w 284480"/>
                  <a:gd name="connsiteY37" fmla="*/ 60960 h 250614"/>
                  <a:gd name="connsiteX38" fmla="*/ 142240 w 284480"/>
                  <a:gd name="connsiteY38" fmla="*/ 56445 h 250614"/>
                  <a:gd name="connsiteX39" fmla="*/ 142240 w 284480"/>
                  <a:gd name="connsiteY39" fmla="*/ 0 h 250614"/>
                  <a:gd name="connsiteX40" fmla="*/ 63218 w 284480"/>
                  <a:gd name="connsiteY40" fmla="*/ 4516 h 25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4480" h="250614">
                    <a:moveTo>
                      <a:pt x="63218" y="4516"/>
                    </a:moveTo>
                    <a:lnTo>
                      <a:pt x="63218" y="101600"/>
                    </a:lnTo>
                    <a:lnTo>
                      <a:pt x="0" y="101600"/>
                    </a:lnTo>
                    <a:lnTo>
                      <a:pt x="0" y="250614"/>
                    </a:lnTo>
                    <a:lnTo>
                      <a:pt x="79022" y="250614"/>
                    </a:lnTo>
                    <a:lnTo>
                      <a:pt x="79022" y="173849"/>
                    </a:lnTo>
                    <a:lnTo>
                      <a:pt x="99342" y="115147"/>
                    </a:lnTo>
                    <a:lnTo>
                      <a:pt x="171591" y="115147"/>
                    </a:lnTo>
                    <a:lnTo>
                      <a:pt x="180622" y="128694"/>
                    </a:lnTo>
                    <a:cubicBezTo>
                      <a:pt x="178364" y="134715"/>
                      <a:pt x="177416" y="141406"/>
                      <a:pt x="173849" y="146756"/>
                    </a:cubicBezTo>
                    <a:cubicBezTo>
                      <a:pt x="172529" y="148736"/>
                      <a:pt x="169364" y="148360"/>
                      <a:pt x="167076" y="149014"/>
                    </a:cubicBezTo>
                    <a:cubicBezTo>
                      <a:pt x="164092" y="149866"/>
                      <a:pt x="161055" y="150519"/>
                      <a:pt x="158045" y="151271"/>
                    </a:cubicBezTo>
                    <a:cubicBezTo>
                      <a:pt x="158797" y="161807"/>
                      <a:pt x="159068" y="172389"/>
                      <a:pt x="160302" y="182880"/>
                    </a:cubicBezTo>
                    <a:cubicBezTo>
                      <a:pt x="160580" y="185244"/>
                      <a:pt x="161073" y="187795"/>
                      <a:pt x="162560" y="189654"/>
                    </a:cubicBezTo>
                    <a:cubicBezTo>
                      <a:pt x="164255" y="191773"/>
                      <a:pt x="167076" y="192664"/>
                      <a:pt x="169334" y="194169"/>
                    </a:cubicBezTo>
                    <a:cubicBezTo>
                      <a:pt x="174602" y="193416"/>
                      <a:pt x="180197" y="193887"/>
                      <a:pt x="185138" y="191911"/>
                    </a:cubicBezTo>
                    <a:cubicBezTo>
                      <a:pt x="189088" y="190331"/>
                      <a:pt x="194170" y="181750"/>
                      <a:pt x="196427" y="178365"/>
                    </a:cubicBezTo>
                    <a:cubicBezTo>
                      <a:pt x="197180" y="175355"/>
                      <a:pt x="197833" y="172318"/>
                      <a:pt x="198685" y="169334"/>
                    </a:cubicBezTo>
                    <a:cubicBezTo>
                      <a:pt x="199339" y="167046"/>
                      <a:pt x="200365" y="164869"/>
                      <a:pt x="200942" y="162560"/>
                    </a:cubicBezTo>
                    <a:cubicBezTo>
                      <a:pt x="201873" y="158837"/>
                      <a:pt x="202601" y="155062"/>
                      <a:pt x="203200" y="151271"/>
                    </a:cubicBezTo>
                    <a:cubicBezTo>
                      <a:pt x="204860" y="140758"/>
                      <a:pt x="198197" y="124423"/>
                      <a:pt x="207716" y="119663"/>
                    </a:cubicBezTo>
                    <a:cubicBezTo>
                      <a:pt x="212610" y="117216"/>
                      <a:pt x="217984" y="113996"/>
                      <a:pt x="223520" y="112889"/>
                    </a:cubicBezTo>
                    <a:cubicBezTo>
                      <a:pt x="232498" y="111093"/>
                      <a:pt x="250614" y="108374"/>
                      <a:pt x="250614" y="108374"/>
                    </a:cubicBezTo>
                    <a:cubicBezTo>
                      <a:pt x="252872" y="106869"/>
                      <a:pt x="255882" y="106116"/>
                      <a:pt x="257387" y="103858"/>
                    </a:cubicBezTo>
                    <a:cubicBezTo>
                      <a:pt x="267747" y="88318"/>
                      <a:pt x="251415" y="100799"/>
                      <a:pt x="264160" y="88054"/>
                    </a:cubicBezTo>
                    <a:cubicBezTo>
                      <a:pt x="266079" y="86135"/>
                      <a:pt x="268676" y="85043"/>
                      <a:pt x="270934" y="83538"/>
                    </a:cubicBezTo>
                    <a:cubicBezTo>
                      <a:pt x="272439" y="81280"/>
                      <a:pt x="273330" y="78460"/>
                      <a:pt x="275449" y="76765"/>
                    </a:cubicBezTo>
                    <a:cubicBezTo>
                      <a:pt x="277307" y="75278"/>
                      <a:pt x="281041" y="76573"/>
                      <a:pt x="282222" y="74507"/>
                    </a:cubicBezTo>
                    <a:cubicBezTo>
                      <a:pt x="284493" y="70532"/>
                      <a:pt x="283727" y="65476"/>
                      <a:pt x="284480" y="60960"/>
                    </a:cubicBezTo>
                    <a:cubicBezTo>
                      <a:pt x="282222" y="60208"/>
                      <a:pt x="280087" y="58703"/>
                      <a:pt x="277707" y="58703"/>
                    </a:cubicBezTo>
                    <a:cubicBezTo>
                      <a:pt x="260241" y="58703"/>
                      <a:pt x="259951" y="59353"/>
                      <a:pt x="248356" y="63218"/>
                    </a:cubicBezTo>
                    <a:cubicBezTo>
                      <a:pt x="238572" y="62465"/>
                      <a:pt x="228440" y="63656"/>
                      <a:pt x="219005" y="60960"/>
                    </a:cubicBezTo>
                    <a:cubicBezTo>
                      <a:pt x="216717" y="60306"/>
                      <a:pt x="218430" y="55870"/>
                      <a:pt x="216747" y="54187"/>
                    </a:cubicBezTo>
                    <a:cubicBezTo>
                      <a:pt x="215064" y="52504"/>
                      <a:pt x="212232" y="52682"/>
                      <a:pt x="209974" y="51929"/>
                    </a:cubicBezTo>
                    <a:cubicBezTo>
                      <a:pt x="201695" y="52682"/>
                      <a:pt x="193367" y="53011"/>
                      <a:pt x="185138" y="54187"/>
                    </a:cubicBezTo>
                    <a:cubicBezTo>
                      <a:pt x="182782" y="54524"/>
                      <a:pt x="180345" y="55125"/>
                      <a:pt x="178365" y="56445"/>
                    </a:cubicBezTo>
                    <a:cubicBezTo>
                      <a:pt x="175708" y="58216"/>
                      <a:pt x="173849" y="60960"/>
                      <a:pt x="171591" y="63218"/>
                    </a:cubicBezTo>
                    <a:cubicBezTo>
                      <a:pt x="164065" y="62465"/>
                      <a:pt x="156384" y="62661"/>
                      <a:pt x="149014" y="60960"/>
                    </a:cubicBezTo>
                    <a:cubicBezTo>
                      <a:pt x="146370" y="60350"/>
                      <a:pt x="142540" y="59142"/>
                      <a:pt x="142240" y="56445"/>
                    </a:cubicBezTo>
                    <a:cubicBezTo>
                      <a:pt x="140162" y="37745"/>
                      <a:pt x="142240" y="18815"/>
                      <a:pt x="142240" y="0"/>
                    </a:cubicBezTo>
                    <a:lnTo>
                      <a:pt x="63218" y="4516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6240463" y="5399088"/>
                <a:ext cx="306387" cy="171450"/>
              </a:xfrm>
              <a:custGeom>
                <a:avLst/>
                <a:gdLst>
                  <a:gd name="connsiteX0" fmla="*/ 54186 w 307058"/>
                  <a:gd name="connsiteY0" fmla="*/ 20320 h 171591"/>
                  <a:gd name="connsiteX1" fmla="*/ 54186 w 307058"/>
                  <a:gd name="connsiteY1" fmla="*/ 20320 h 171591"/>
                  <a:gd name="connsiteX2" fmla="*/ 38382 w 307058"/>
                  <a:gd name="connsiteY2" fmla="*/ 31609 h 171591"/>
                  <a:gd name="connsiteX3" fmla="*/ 20320 w 307058"/>
                  <a:gd name="connsiteY3" fmla="*/ 36124 h 171591"/>
                  <a:gd name="connsiteX4" fmla="*/ 0 w 307058"/>
                  <a:gd name="connsiteY4" fmla="*/ 40640 h 171591"/>
                  <a:gd name="connsiteX5" fmla="*/ 4515 w 307058"/>
                  <a:gd name="connsiteY5" fmla="*/ 94826 h 171591"/>
                  <a:gd name="connsiteX6" fmla="*/ 6773 w 307058"/>
                  <a:gd name="connsiteY6" fmla="*/ 103857 h 171591"/>
                  <a:gd name="connsiteX7" fmla="*/ 6773 w 307058"/>
                  <a:gd name="connsiteY7" fmla="*/ 126435 h 171591"/>
                  <a:gd name="connsiteX8" fmla="*/ 49671 w 307058"/>
                  <a:gd name="connsiteY8" fmla="*/ 121920 h 171591"/>
                  <a:gd name="connsiteX9" fmla="*/ 69991 w 307058"/>
                  <a:gd name="connsiteY9" fmla="*/ 126435 h 171591"/>
                  <a:gd name="connsiteX10" fmla="*/ 76764 w 307058"/>
                  <a:gd name="connsiteY10" fmla="*/ 133209 h 171591"/>
                  <a:gd name="connsiteX11" fmla="*/ 92569 w 307058"/>
                  <a:gd name="connsiteY11" fmla="*/ 144497 h 171591"/>
                  <a:gd name="connsiteX12" fmla="*/ 101600 w 307058"/>
                  <a:gd name="connsiteY12" fmla="*/ 149013 h 171591"/>
                  <a:gd name="connsiteX13" fmla="*/ 108373 w 307058"/>
                  <a:gd name="connsiteY13" fmla="*/ 158044 h 171591"/>
                  <a:gd name="connsiteX14" fmla="*/ 112889 w 307058"/>
                  <a:gd name="connsiteY14" fmla="*/ 164817 h 171591"/>
                  <a:gd name="connsiteX15" fmla="*/ 124178 w 307058"/>
                  <a:gd name="connsiteY15" fmla="*/ 171591 h 171591"/>
                  <a:gd name="connsiteX16" fmla="*/ 288995 w 307058"/>
                  <a:gd name="connsiteY16" fmla="*/ 171591 h 171591"/>
                  <a:gd name="connsiteX17" fmla="*/ 286738 w 307058"/>
                  <a:gd name="connsiteY17" fmla="*/ 137724 h 171591"/>
                  <a:gd name="connsiteX18" fmla="*/ 288995 w 307058"/>
                  <a:gd name="connsiteY18" fmla="*/ 117404 h 171591"/>
                  <a:gd name="connsiteX19" fmla="*/ 295769 w 307058"/>
                  <a:gd name="connsiteY19" fmla="*/ 103857 h 171591"/>
                  <a:gd name="connsiteX20" fmla="*/ 304800 w 307058"/>
                  <a:gd name="connsiteY20" fmla="*/ 88053 h 171591"/>
                  <a:gd name="connsiteX21" fmla="*/ 307058 w 307058"/>
                  <a:gd name="connsiteY21" fmla="*/ 79022 h 171591"/>
                  <a:gd name="connsiteX22" fmla="*/ 304800 w 307058"/>
                  <a:gd name="connsiteY22" fmla="*/ 65475 h 171591"/>
                  <a:gd name="connsiteX23" fmla="*/ 298026 w 307058"/>
                  <a:gd name="connsiteY23" fmla="*/ 56444 h 171591"/>
                  <a:gd name="connsiteX24" fmla="*/ 293511 w 307058"/>
                  <a:gd name="connsiteY24" fmla="*/ 49671 h 171591"/>
                  <a:gd name="connsiteX25" fmla="*/ 288995 w 307058"/>
                  <a:gd name="connsiteY25" fmla="*/ 20320 h 171591"/>
                  <a:gd name="connsiteX26" fmla="*/ 286738 w 307058"/>
                  <a:gd name="connsiteY26" fmla="*/ 13546 h 171591"/>
                  <a:gd name="connsiteX27" fmla="*/ 284480 w 307058"/>
                  <a:gd name="connsiteY27" fmla="*/ 0 h 171591"/>
                  <a:gd name="connsiteX28" fmla="*/ 237066 w 307058"/>
                  <a:gd name="connsiteY28" fmla="*/ 2257 h 171591"/>
                  <a:gd name="connsiteX29" fmla="*/ 223520 w 307058"/>
                  <a:gd name="connsiteY29" fmla="*/ 11289 h 171591"/>
                  <a:gd name="connsiteX30" fmla="*/ 214489 w 307058"/>
                  <a:gd name="connsiteY30" fmla="*/ 15804 h 171591"/>
                  <a:gd name="connsiteX31" fmla="*/ 209973 w 307058"/>
                  <a:gd name="connsiteY31" fmla="*/ 22577 h 171591"/>
                  <a:gd name="connsiteX32" fmla="*/ 203200 w 307058"/>
                  <a:gd name="connsiteY32" fmla="*/ 31609 h 171591"/>
                  <a:gd name="connsiteX33" fmla="*/ 194169 w 307058"/>
                  <a:gd name="connsiteY33" fmla="*/ 47413 h 171591"/>
                  <a:gd name="connsiteX34" fmla="*/ 187395 w 307058"/>
                  <a:gd name="connsiteY34" fmla="*/ 51929 h 171591"/>
                  <a:gd name="connsiteX35" fmla="*/ 149013 w 307058"/>
                  <a:gd name="connsiteY35" fmla="*/ 54186 h 171591"/>
                  <a:gd name="connsiteX36" fmla="*/ 139982 w 307058"/>
                  <a:gd name="connsiteY36" fmla="*/ 60960 h 171591"/>
                  <a:gd name="connsiteX37" fmla="*/ 126435 w 307058"/>
                  <a:gd name="connsiteY37" fmla="*/ 69991 h 171591"/>
                  <a:gd name="connsiteX38" fmla="*/ 119662 w 307058"/>
                  <a:gd name="connsiteY38" fmla="*/ 76764 h 171591"/>
                  <a:gd name="connsiteX39" fmla="*/ 106115 w 307058"/>
                  <a:gd name="connsiteY39" fmla="*/ 81280 h 171591"/>
                  <a:gd name="connsiteX40" fmla="*/ 81280 w 307058"/>
                  <a:gd name="connsiteY40" fmla="*/ 88053 h 171591"/>
                  <a:gd name="connsiteX41" fmla="*/ 49671 w 307058"/>
                  <a:gd name="connsiteY41" fmla="*/ 85795 h 171591"/>
                  <a:gd name="connsiteX42" fmla="*/ 56444 w 307058"/>
                  <a:gd name="connsiteY42" fmla="*/ 83537 h 171591"/>
                  <a:gd name="connsiteX43" fmla="*/ 74506 w 307058"/>
                  <a:gd name="connsiteY43" fmla="*/ 81280 h 171591"/>
                  <a:gd name="connsiteX44" fmla="*/ 81280 w 307058"/>
                  <a:gd name="connsiteY44" fmla="*/ 74506 h 171591"/>
                  <a:gd name="connsiteX45" fmla="*/ 81280 w 307058"/>
                  <a:gd name="connsiteY45" fmla="*/ 45155 h 171591"/>
                  <a:gd name="connsiteX46" fmla="*/ 79022 w 307058"/>
                  <a:gd name="connsiteY46" fmla="*/ 38382 h 171591"/>
                  <a:gd name="connsiteX47" fmla="*/ 65475 w 307058"/>
                  <a:gd name="connsiteY47" fmla="*/ 27093 h 171591"/>
                  <a:gd name="connsiteX48" fmla="*/ 54186 w 307058"/>
                  <a:gd name="connsiteY48" fmla="*/ 20320 h 17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7058" h="171591">
                    <a:moveTo>
                      <a:pt x="54186" y="20320"/>
                    </a:moveTo>
                    <a:lnTo>
                      <a:pt x="54186" y="20320"/>
                    </a:lnTo>
                    <a:cubicBezTo>
                      <a:pt x="48918" y="24083"/>
                      <a:pt x="43933" y="28278"/>
                      <a:pt x="38382" y="31609"/>
                    </a:cubicBezTo>
                    <a:cubicBezTo>
                      <a:pt x="34858" y="33723"/>
                      <a:pt x="22832" y="35586"/>
                      <a:pt x="20320" y="36124"/>
                    </a:cubicBezTo>
                    <a:lnTo>
                      <a:pt x="0" y="40640"/>
                    </a:lnTo>
                    <a:cubicBezTo>
                      <a:pt x="530" y="47532"/>
                      <a:pt x="3374" y="86265"/>
                      <a:pt x="4515" y="94826"/>
                    </a:cubicBezTo>
                    <a:cubicBezTo>
                      <a:pt x="4925" y="97902"/>
                      <a:pt x="6552" y="100762"/>
                      <a:pt x="6773" y="103857"/>
                    </a:cubicBezTo>
                    <a:cubicBezTo>
                      <a:pt x="7309" y="111364"/>
                      <a:pt x="6773" y="118909"/>
                      <a:pt x="6773" y="126435"/>
                    </a:cubicBezTo>
                    <a:lnTo>
                      <a:pt x="49671" y="121920"/>
                    </a:lnTo>
                    <a:cubicBezTo>
                      <a:pt x="56444" y="123425"/>
                      <a:pt x="63586" y="123766"/>
                      <a:pt x="69991" y="126435"/>
                    </a:cubicBezTo>
                    <a:cubicBezTo>
                      <a:pt x="72938" y="127663"/>
                      <a:pt x="74340" y="131131"/>
                      <a:pt x="76764" y="133209"/>
                    </a:cubicBezTo>
                    <a:cubicBezTo>
                      <a:pt x="79192" y="135290"/>
                      <a:pt x="88991" y="142453"/>
                      <a:pt x="92569" y="144497"/>
                    </a:cubicBezTo>
                    <a:cubicBezTo>
                      <a:pt x="95491" y="146167"/>
                      <a:pt x="98590" y="147508"/>
                      <a:pt x="101600" y="149013"/>
                    </a:cubicBezTo>
                    <a:cubicBezTo>
                      <a:pt x="103858" y="152023"/>
                      <a:pt x="106186" y="154982"/>
                      <a:pt x="108373" y="158044"/>
                    </a:cubicBezTo>
                    <a:cubicBezTo>
                      <a:pt x="109950" y="160252"/>
                      <a:pt x="110970" y="162898"/>
                      <a:pt x="112889" y="164817"/>
                    </a:cubicBezTo>
                    <a:cubicBezTo>
                      <a:pt x="115615" y="167543"/>
                      <a:pt x="120614" y="169809"/>
                      <a:pt x="124178" y="171591"/>
                    </a:cubicBezTo>
                    <a:lnTo>
                      <a:pt x="288995" y="171591"/>
                    </a:lnTo>
                    <a:lnTo>
                      <a:pt x="286738" y="137724"/>
                    </a:lnTo>
                    <a:cubicBezTo>
                      <a:pt x="287490" y="130951"/>
                      <a:pt x="287875" y="124126"/>
                      <a:pt x="288995" y="117404"/>
                    </a:cubicBezTo>
                    <a:cubicBezTo>
                      <a:pt x="290212" y="110100"/>
                      <a:pt x="292099" y="110281"/>
                      <a:pt x="295769" y="103857"/>
                    </a:cubicBezTo>
                    <a:cubicBezTo>
                      <a:pt x="307222" y="83813"/>
                      <a:pt x="293801" y="104548"/>
                      <a:pt x="304800" y="88053"/>
                    </a:cubicBezTo>
                    <a:cubicBezTo>
                      <a:pt x="305553" y="85043"/>
                      <a:pt x="307058" y="82125"/>
                      <a:pt x="307058" y="79022"/>
                    </a:cubicBezTo>
                    <a:cubicBezTo>
                      <a:pt x="307058" y="74444"/>
                      <a:pt x="306500" y="69725"/>
                      <a:pt x="304800" y="65475"/>
                    </a:cubicBezTo>
                    <a:cubicBezTo>
                      <a:pt x="303402" y="61981"/>
                      <a:pt x="300213" y="59506"/>
                      <a:pt x="298026" y="56444"/>
                    </a:cubicBezTo>
                    <a:cubicBezTo>
                      <a:pt x="296449" y="54236"/>
                      <a:pt x="295016" y="51929"/>
                      <a:pt x="293511" y="49671"/>
                    </a:cubicBezTo>
                    <a:cubicBezTo>
                      <a:pt x="292006" y="39887"/>
                      <a:pt x="290819" y="30049"/>
                      <a:pt x="288995" y="20320"/>
                    </a:cubicBezTo>
                    <a:cubicBezTo>
                      <a:pt x="288556" y="17981"/>
                      <a:pt x="287254" y="15869"/>
                      <a:pt x="286738" y="13546"/>
                    </a:cubicBezTo>
                    <a:cubicBezTo>
                      <a:pt x="285745" y="9077"/>
                      <a:pt x="285233" y="4515"/>
                      <a:pt x="284480" y="0"/>
                    </a:cubicBezTo>
                    <a:cubicBezTo>
                      <a:pt x="268675" y="752"/>
                      <a:pt x="252834" y="943"/>
                      <a:pt x="237066" y="2257"/>
                    </a:cubicBezTo>
                    <a:cubicBezTo>
                      <a:pt x="228294" y="2988"/>
                      <a:pt x="230594" y="6236"/>
                      <a:pt x="223520" y="11289"/>
                    </a:cubicBezTo>
                    <a:cubicBezTo>
                      <a:pt x="220781" y="13245"/>
                      <a:pt x="217499" y="14299"/>
                      <a:pt x="214489" y="15804"/>
                    </a:cubicBezTo>
                    <a:cubicBezTo>
                      <a:pt x="212984" y="18062"/>
                      <a:pt x="211550" y="20369"/>
                      <a:pt x="209973" y="22577"/>
                    </a:cubicBezTo>
                    <a:cubicBezTo>
                      <a:pt x="207786" y="25639"/>
                      <a:pt x="205194" y="28418"/>
                      <a:pt x="203200" y="31609"/>
                    </a:cubicBezTo>
                    <a:cubicBezTo>
                      <a:pt x="200252" y="36327"/>
                      <a:pt x="198309" y="43273"/>
                      <a:pt x="194169" y="47413"/>
                    </a:cubicBezTo>
                    <a:cubicBezTo>
                      <a:pt x="192250" y="49332"/>
                      <a:pt x="190079" y="51526"/>
                      <a:pt x="187395" y="51929"/>
                    </a:cubicBezTo>
                    <a:cubicBezTo>
                      <a:pt x="174721" y="53830"/>
                      <a:pt x="161807" y="53434"/>
                      <a:pt x="149013" y="54186"/>
                    </a:cubicBezTo>
                    <a:cubicBezTo>
                      <a:pt x="146003" y="56444"/>
                      <a:pt x="143065" y="58802"/>
                      <a:pt x="139982" y="60960"/>
                    </a:cubicBezTo>
                    <a:cubicBezTo>
                      <a:pt x="135536" y="64072"/>
                      <a:pt x="130273" y="66153"/>
                      <a:pt x="126435" y="69991"/>
                    </a:cubicBezTo>
                    <a:cubicBezTo>
                      <a:pt x="124177" y="72249"/>
                      <a:pt x="122453" y="75213"/>
                      <a:pt x="119662" y="76764"/>
                    </a:cubicBezTo>
                    <a:cubicBezTo>
                      <a:pt x="115501" y="79076"/>
                      <a:pt x="110733" y="80126"/>
                      <a:pt x="106115" y="81280"/>
                    </a:cubicBezTo>
                    <a:cubicBezTo>
                      <a:pt x="85744" y="86372"/>
                      <a:pt x="93940" y="83832"/>
                      <a:pt x="81280" y="88053"/>
                    </a:cubicBezTo>
                    <a:cubicBezTo>
                      <a:pt x="70744" y="87300"/>
                      <a:pt x="60064" y="87685"/>
                      <a:pt x="49671" y="85795"/>
                    </a:cubicBezTo>
                    <a:cubicBezTo>
                      <a:pt x="47330" y="85369"/>
                      <a:pt x="54103" y="83963"/>
                      <a:pt x="56444" y="83537"/>
                    </a:cubicBezTo>
                    <a:cubicBezTo>
                      <a:pt x="62414" y="82452"/>
                      <a:pt x="68485" y="82032"/>
                      <a:pt x="74506" y="81280"/>
                    </a:cubicBezTo>
                    <a:cubicBezTo>
                      <a:pt x="76764" y="79022"/>
                      <a:pt x="79509" y="77163"/>
                      <a:pt x="81280" y="74506"/>
                    </a:cubicBezTo>
                    <a:cubicBezTo>
                      <a:pt x="86458" y="66739"/>
                      <a:pt x="82096" y="50456"/>
                      <a:pt x="81280" y="45155"/>
                    </a:cubicBezTo>
                    <a:cubicBezTo>
                      <a:pt x="80918" y="42803"/>
                      <a:pt x="80342" y="40362"/>
                      <a:pt x="79022" y="38382"/>
                    </a:cubicBezTo>
                    <a:cubicBezTo>
                      <a:pt x="75545" y="33167"/>
                      <a:pt x="70473" y="30425"/>
                      <a:pt x="65475" y="27093"/>
                    </a:cubicBezTo>
                    <a:lnTo>
                      <a:pt x="54186" y="2032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5394325" y="5180013"/>
                <a:ext cx="1020763" cy="412750"/>
              </a:xfrm>
              <a:custGeom>
                <a:avLst/>
                <a:gdLst>
                  <a:gd name="connsiteX0" fmla="*/ 471876 w 1020516"/>
                  <a:gd name="connsiteY0" fmla="*/ 88054 h 413174"/>
                  <a:gd name="connsiteX1" fmla="*/ 0 w 1020516"/>
                  <a:gd name="connsiteY1" fmla="*/ 88054 h 413174"/>
                  <a:gd name="connsiteX2" fmla="*/ 0 w 1020516"/>
                  <a:gd name="connsiteY2" fmla="*/ 413174 h 413174"/>
                  <a:gd name="connsiteX3" fmla="*/ 625405 w 1020516"/>
                  <a:gd name="connsiteY3" fmla="*/ 413174 h 413174"/>
                  <a:gd name="connsiteX4" fmla="*/ 625405 w 1020516"/>
                  <a:gd name="connsiteY4" fmla="*/ 169334 h 413174"/>
                  <a:gd name="connsiteX5" fmla="*/ 921173 w 1020516"/>
                  <a:gd name="connsiteY5" fmla="*/ 169334 h 413174"/>
                  <a:gd name="connsiteX6" fmla="*/ 925689 w 1020516"/>
                  <a:gd name="connsiteY6" fmla="*/ 221262 h 413174"/>
                  <a:gd name="connsiteX7" fmla="*/ 961813 w 1020516"/>
                  <a:gd name="connsiteY7" fmla="*/ 239325 h 413174"/>
                  <a:gd name="connsiteX8" fmla="*/ 1020516 w 1020516"/>
                  <a:gd name="connsiteY8" fmla="*/ 239325 h 413174"/>
                  <a:gd name="connsiteX9" fmla="*/ 995680 w 1020516"/>
                  <a:gd name="connsiteY9" fmla="*/ 0 h 413174"/>
                  <a:gd name="connsiteX10" fmla="*/ 587022 w 1020516"/>
                  <a:gd name="connsiteY10" fmla="*/ 0 h 413174"/>
                  <a:gd name="connsiteX11" fmla="*/ 587022 w 1020516"/>
                  <a:gd name="connsiteY11" fmla="*/ 88054 h 413174"/>
                  <a:gd name="connsiteX12" fmla="*/ 471876 w 1020516"/>
                  <a:gd name="connsiteY12" fmla="*/ 88054 h 41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0516" h="413174">
                    <a:moveTo>
                      <a:pt x="471876" y="88054"/>
                    </a:moveTo>
                    <a:lnTo>
                      <a:pt x="0" y="88054"/>
                    </a:lnTo>
                    <a:lnTo>
                      <a:pt x="0" y="413174"/>
                    </a:lnTo>
                    <a:lnTo>
                      <a:pt x="625405" y="413174"/>
                    </a:lnTo>
                    <a:lnTo>
                      <a:pt x="625405" y="169334"/>
                    </a:lnTo>
                    <a:lnTo>
                      <a:pt x="921173" y="169334"/>
                    </a:lnTo>
                    <a:lnTo>
                      <a:pt x="925689" y="221262"/>
                    </a:lnTo>
                    <a:lnTo>
                      <a:pt x="961813" y="239325"/>
                    </a:lnTo>
                    <a:lnTo>
                      <a:pt x="1020516" y="239325"/>
                    </a:lnTo>
                    <a:lnTo>
                      <a:pt x="995680" y="0"/>
                    </a:lnTo>
                    <a:lnTo>
                      <a:pt x="587022" y="0"/>
                    </a:lnTo>
                    <a:lnTo>
                      <a:pt x="587022" y="88054"/>
                    </a:lnTo>
                    <a:lnTo>
                      <a:pt x="471876" y="88054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989638" y="4202113"/>
                <a:ext cx="831850" cy="1287462"/>
              </a:xfrm>
              <a:custGeom>
                <a:avLst/>
                <a:gdLst>
                  <a:gd name="connsiteX0" fmla="*/ 0 w 831002"/>
                  <a:gd name="connsiteY0" fmla="*/ 434861 h 1286720"/>
                  <a:gd name="connsiteX1" fmla="*/ 0 w 831002"/>
                  <a:gd name="connsiteY1" fmla="*/ 434861 h 1286720"/>
                  <a:gd name="connsiteX2" fmla="*/ 20849 w 831002"/>
                  <a:gd name="connsiteY2" fmla="*/ 419969 h 1286720"/>
                  <a:gd name="connsiteX3" fmla="*/ 38720 w 831002"/>
                  <a:gd name="connsiteY3" fmla="*/ 405076 h 1286720"/>
                  <a:gd name="connsiteX4" fmla="*/ 50634 w 831002"/>
                  <a:gd name="connsiteY4" fmla="*/ 396141 h 1286720"/>
                  <a:gd name="connsiteX5" fmla="*/ 68505 w 831002"/>
                  <a:gd name="connsiteY5" fmla="*/ 384227 h 1286720"/>
                  <a:gd name="connsiteX6" fmla="*/ 74462 w 831002"/>
                  <a:gd name="connsiteY6" fmla="*/ 372312 h 1286720"/>
                  <a:gd name="connsiteX7" fmla="*/ 89355 w 831002"/>
                  <a:gd name="connsiteY7" fmla="*/ 351463 h 1286720"/>
                  <a:gd name="connsiteX8" fmla="*/ 98290 w 831002"/>
                  <a:gd name="connsiteY8" fmla="*/ 342527 h 1286720"/>
                  <a:gd name="connsiteX9" fmla="*/ 107226 w 831002"/>
                  <a:gd name="connsiteY9" fmla="*/ 330613 h 1286720"/>
                  <a:gd name="connsiteX10" fmla="*/ 113183 w 831002"/>
                  <a:gd name="connsiteY10" fmla="*/ 318699 h 1286720"/>
                  <a:gd name="connsiteX11" fmla="*/ 122118 w 831002"/>
                  <a:gd name="connsiteY11" fmla="*/ 312742 h 1286720"/>
                  <a:gd name="connsiteX12" fmla="*/ 145946 w 831002"/>
                  <a:gd name="connsiteY12" fmla="*/ 294871 h 1286720"/>
                  <a:gd name="connsiteX13" fmla="*/ 157860 w 831002"/>
                  <a:gd name="connsiteY13" fmla="*/ 274022 h 1286720"/>
                  <a:gd name="connsiteX14" fmla="*/ 166796 w 831002"/>
                  <a:gd name="connsiteY14" fmla="*/ 262108 h 1286720"/>
                  <a:gd name="connsiteX15" fmla="*/ 178710 w 831002"/>
                  <a:gd name="connsiteY15" fmla="*/ 235301 h 1286720"/>
                  <a:gd name="connsiteX16" fmla="*/ 184667 w 831002"/>
                  <a:gd name="connsiteY16" fmla="*/ 217430 h 1286720"/>
                  <a:gd name="connsiteX17" fmla="*/ 196581 w 831002"/>
                  <a:gd name="connsiteY17" fmla="*/ 199559 h 1286720"/>
                  <a:gd name="connsiteX18" fmla="*/ 208495 w 831002"/>
                  <a:gd name="connsiteY18" fmla="*/ 181688 h 1286720"/>
                  <a:gd name="connsiteX19" fmla="*/ 220409 w 831002"/>
                  <a:gd name="connsiteY19" fmla="*/ 163817 h 1286720"/>
                  <a:gd name="connsiteX20" fmla="*/ 229344 w 831002"/>
                  <a:gd name="connsiteY20" fmla="*/ 154882 h 1286720"/>
                  <a:gd name="connsiteX21" fmla="*/ 247215 w 831002"/>
                  <a:gd name="connsiteY21" fmla="*/ 139989 h 1286720"/>
                  <a:gd name="connsiteX22" fmla="*/ 259129 w 831002"/>
                  <a:gd name="connsiteY22" fmla="*/ 122118 h 1286720"/>
                  <a:gd name="connsiteX23" fmla="*/ 265086 w 831002"/>
                  <a:gd name="connsiteY23" fmla="*/ 104247 h 1286720"/>
                  <a:gd name="connsiteX24" fmla="*/ 282957 w 831002"/>
                  <a:gd name="connsiteY24" fmla="*/ 83398 h 1286720"/>
                  <a:gd name="connsiteX25" fmla="*/ 291893 w 831002"/>
                  <a:gd name="connsiteY25" fmla="*/ 77441 h 1286720"/>
                  <a:gd name="connsiteX26" fmla="*/ 309764 w 831002"/>
                  <a:gd name="connsiteY26" fmla="*/ 62548 h 1286720"/>
                  <a:gd name="connsiteX27" fmla="*/ 378269 w 831002"/>
                  <a:gd name="connsiteY27" fmla="*/ 59570 h 1286720"/>
                  <a:gd name="connsiteX28" fmla="*/ 411033 w 831002"/>
                  <a:gd name="connsiteY28" fmla="*/ 50634 h 1286720"/>
                  <a:gd name="connsiteX29" fmla="*/ 419969 w 831002"/>
                  <a:gd name="connsiteY29" fmla="*/ 47656 h 1286720"/>
                  <a:gd name="connsiteX30" fmla="*/ 437840 w 831002"/>
                  <a:gd name="connsiteY30" fmla="*/ 35742 h 1286720"/>
                  <a:gd name="connsiteX31" fmla="*/ 446775 w 831002"/>
                  <a:gd name="connsiteY31" fmla="*/ 29785 h 1286720"/>
                  <a:gd name="connsiteX32" fmla="*/ 467625 w 831002"/>
                  <a:gd name="connsiteY32" fmla="*/ 11914 h 1286720"/>
                  <a:gd name="connsiteX33" fmla="*/ 476560 w 831002"/>
                  <a:gd name="connsiteY33" fmla="*/ 5957 h 1286720"/>
                  <a:gd name="connsiteX34" fmla="*/ 494431 w 831002"/>
                  <a:gd name="connsiteY34" fmla="*/ 0 h 1286720"/>
                  <a:gd name="connsiteX35" fmla="*/ 533152 w 831002"/>
                  <a:gd name="connsiteY35" fmla="*/ 5957 h 1286720"/>
                  <a:gd name="connsiteX36" fmla="*/ 542087 w 831002"/>
                  <a:gd name="connsiteY36" fmla="*/ 8935 h 1286720"/>
                  <a:gd name="connsiteX37" fmla="*/ 559958 w 831002"/>
                  <a:gd name="connsiteY37" fmla="*/ 20849 h 1286720"/>
                  <a:gd name="connsiteX38" fmla="*/ 580808 w 831002"/>
                  <a:gd name="connsiteY38" fmla="*/ 29785 h 1286720"/>
                  <a:gd name="connsiteX39" fmla="*/ 589743 w 831002"/>
                  <a:gd name="connsiteY39" fmla="*/ 32763 h 1286720"/>
                  <a:gd name="connsiteX40" fmla="*/ 607614 w 831002"/>
                  <a:gd name="connsiteY40" fmla="*/ 47656 h 1286720"/>
                  <a:gd name="connsiteX41" fmla="*/ 616550 w 831002"/>
                  <a:gd name="connsiteY41" fmla="*/ 50634 h 1286720"/>
                  <a:gd name="connsiteX42" fmla="*/ 628464 w 831002"/>
                  <a:gd name="connsiteY42" fmla="*/ 56591 h 1286720"/>
                  <a:gd name="connsiteX43" fmla="*/ 634421 w 831002"/>
                  <a:gd name="connsiteY43" fmla="*/ 65527 h 1286720"/>
                  <a:gd name="connsiteX44" fmla="*/ 637399 w 831002"/>
                  <a:gd name="connsiteY44" fmla="*/ 74462 h 1286720"/>
                  <a:gd name="connsiteX45" fmla="*/ 649313 w 831002"/>
                  <a:gd name="connsiteY45" fmla="*/ 92333 h 1286720"/>
                  <a:gd name="connsiteX46" fmla="*/ 652292 w 831002"/>
                  <a:gd name="connsiteY46" fmla="*/ 125097 h 1286720"/>
                  <a:gd name="connsiteX47" fmla="*/ 661227 w 831002"/>
                  <a:gd name="connsiteY47" fmla="*/ 142968 h 1286720"/>
                  <a:gd name="connsiteX48" fmla="*/ 667184 w 831002"/>
                  <a:gd name="connsiteY48" fmla="*/ 160839 h 1286720"/>
                  <a:gd name="connsiteX49" fmla="*/ 673141 w 831002"/>
                  <a:gd name="connsiteY49" fmla="*/ 169774 h 1286720"/>
                  <a:gd name="connsiteX50" fmla="*/ 682077 w 831002"/>
                  <a:gd name="connsiteY50" fmla="*/ 187645 h 1286720"/>
                  <a:gd name="connsiteX51" fmla="*/ 691012 w 831002"/>
                  <a:gd name="connsiteY51" fmla="*/ 214452 h 1286720"/>
                  <a:gd name="connsiteX52" fmla="*/ 693991 w 831002"/>
                  <a:gd name="connsiteY52" fmla="*/ 223387 h 1286720"/>
                  <a:gd name="connsiteX53" fmla="*/ 696969 w 831002"/>
                  <a:gd name="connsiteY53" fmla="*/ 241258 h 1286720"/>
                  <a:gd name="connsiteX54" fmla="*/ 699948 w 831002"/>
                  <a:gd name="connsiteY54" fmla="*/ 256151 h 1286720"/>
                  <a:gd name="connsiteX55" fmla="*/ 705905 w 831002"/>
                  <a:gd name="connsiteY55" fmla="*/ 288914 h 1286720"/>
                  <a:gd name="connsiteX56" fmla="*/ 708883 w 831002"/>
                  <a:gd name="connsiteY56" fmla="*/ 318699 h 1286720"/>
                  <a:gd name="connsiteX57" fmla="*/ 711862 w 831002"/>
                  <a:gd name="connsiteY57" fmla="*/ 339549 h 1286720"/>
                  <a:gd name="connsiteX58" fmla="*/ 714840 w 831002"/>
                  <a:gd name="connsiteY58" fmla="*/ 369334 h 1286720"/>
                  <a:gd name="connsiteX59" fmla="*/ 720797 w 831002"/>
                  <a:gd name="connsiteY59" fmla="*/ 387205 h 1286720"/>
                  <a:gd name="connsiteX60" fmla="*/ 723776 w 831002"/>
                  <a:gd name="connsiteY60" fmla="*/ 396141 h 1286720"/>
                  <a:gd name="connsiteX61" fmla="*/ 729733 w 831002"/>
                  <a:gd name="connsiteY61" fmla="*/ 428904 h 1286720"/>
                  <a:gd name="connsiteX62" fmla="*/ 732711 w 831002"/>
                  <a:gd name="connsiteY62" fmla="*/ 452732 h 1286720"/>
                  <a:gd name="connsiteX63" fmla="*/ 735690 w 831002"/>
                  <a:gd name="connsiteY63" fmla="*/ 473582 h 1286720"/>
                  <a:gd name="connsiteX64" fmla="*/ 741647 w 831002"/>
                  <a:gd name="connsiteY64" fmla="*/ 530173 h 1286720"/>
                  <a:gd name="connsiteX65" fmla="*/ 747604 w 831002"/>
                  <a:gd name="connsiteY65" fmla="*/ 539109 h 1286720"/>
                  <a:gd name="connsiteX66" fmla="*/ 753561 w 831002"/>
                  <a:gd name="connsiteY66" fmla="*/ 556980 h 1286720"/>
                  <a:gd name="connsiteX67" fmla="*/ 756539 w 831002"/>
                  <a:gd name="connsiteY67" fmla="*/ 565915 h 1286720"/>
                  <a:gd name="connsiteX68" fmla="*/ 765475 w 831002"/>
                  <a:gd name="connsiteY68" fmla="*/ 610593 h 1286720"/>
                  <a:gd name="connsiteX69" fmla="*/ 771432 w 831002"/>
                  <a:gd name="connsiteY69" fmla="*/ 768453 h 1286720"/>
                  <a:gd name="connsiteX70" fmla="*/ 774410 w 831002"/>
                  <a:gd name="connsiteY70" fmla="*/ 777389 h 1286720"/>
                  <a:gd name="connsiteX71" fmla="*/ 780367 w 831002"/>
                  <a:gd name="connsiteY71" fmla="*/ 798238 h 1286720"/>
                  <a:gd name="connsiteX72" fmla="*/ 786324 w 831002"/>
                  <a:gd name="connsiteY72" fmla="*/ 807174 h 1286720"/>
                  <a:gd name="connsiteX73" fmla="*/ 789303 w 831002"/>
                  <a:gd name="connsiteY73" fmla="*/ 822066 h 1286720"/>
                  <a:gd name="connsiteX74" fmla="*/ 792281 w 831002"/>
                  <a:gd name="connsiteY74" fmla="*/ 839937 h 1286720"/>
                  <a:gd name="connsiteX75" fmla="*/ 816109 w 831002"/>
                  <a:gd name="connsiteY75" fmla="*/ 866744 h 1286720"/>
                  <a:gd name="connsiteX76" fmla="*/ 822066 w 831002"/>
                  <a:gd name="connsiteY76" fmla="*/ 875679 h 1286720"/>
                  <a:gd name="connsiteX77" fmla="*/ 828023 w 831002"/>
                  <a:gd name="connsiteY77" fmla="*/ 896529 h 1286720"/>
                  <a:gd name="connsiteX78" fmla="*/ 831002 w 831002"/>
                  <a:gd name="connsiteY78" fmla="*/ 923335 h 1286720"/>
                  <a:gd name="connsiteX79" fmla="*/ 828023 w 831002"/>
                  <a:gd name="connsiteY79" fmla="*/ 938228 h 1286720"/>
                  <a:gd name="connsiteX80" fmla="*/ 813131 w 831002"/>
                  <a:gd name="connsiteY80" fmla="*/ 959077 h 1286720"/>
                  <a:gd name="connsiteX81" fmla="*/ 807174 w 831002"/>
                  <a:gd name="connsiteY81" fmla="*/ 982905 h 1286720"/>
                  <a:gd name="connsiteX82" fmla="*/ 804195 w 831002"/>
                  <a:gd name="connsiteY82" fmla="*/ 994819 h 1286720"/>
                  <a:gd name="connsiteX83" fmla="*/ 798238 w 831002"/>
                  <a:gd name="connsiteY83" fmla="*/ 1006733 h 1286720"/>
                  <a:gd name="connsiteX84" fmla="*/ 789303 w 831002"/>
                  <a:gd name="connsiteY84" fmla="*/ 1167572 h 1286720"/>
                  <a:gd name="connsiteX85" fmla="*/ 783346 w 831002"/>
                  <a:gd name="connsiteY85" fmla="*/ 1188422 h 1286720"/>
                  <a:gd name="connsiteX86" fmla="*/ 780367 w 831002"/>
                  <a:gd name="connsiteY86" fmla="*/ 1200336 h 1286720"/>
                  <a:gd name="connsiteX87" fmla="*/ 774410 w 831002"/>
                  <a:gd name="connsiteY87" fmla="*/ 1209271 h 1286720"/>
                  <a:gd name="connsiteX88" fmla="*/ 768453 w 831002"/>
                  <a:gd name="connsiteY88" fmla="*/ 1221185 h 1286720"/>
                  <a:gd name="connsiteX89" fmla="*/ 756539 w 831002"/>
                  <a:gd name="connsiteY89" fmla="*/ 1247992 h 1286720"/>
                  <a:gd name="connsiteX90" fmla="*/ 747604 w 831002"/>
                  <a:gd name="connsiteY90" fmla="*/ 1265863 h 1286720"/>
                  <a:gd name="connsiteX91" fmla="*/ 738668 w 831002"/>
                  <a:gd name="connsiteY91" fmla="*/ 1274798 h 1286720"/>
                  <a:gd name="connsiteX92" fmla="*/ 708883 w 831002"/>
                  <a:gd name="connsiteY92" fmla="*/ 1277777 h 1286720"/>
                  <a:gd name="connsiteX93" fmla="*/ 691012 w 831002"/>
                  <a:gd name="connsiteY93" fmla="*/ 1265863 h 1286720"/>
                  <a:gd name="connsiteX94" fmla="*/ 685055 w 831002"/>
                  <a:gd name="connsiteY94" fmla="*/ 1247992 h 1286720"/>
                  <a:gd name="connsiteX95" fmla="*/ 696969 w 831002"/>
                  <a:gd name="connsiteY95" fmla="*/ 1230121 h 1286720"/>
                  <a:gd name="connsiteX96" fmla="*/ 702926 w 831002"/>
                  <a:gd name="connsiteY96" fmla="*/ 1212250 h 1286720"/>
                  <a:gd name="connsiteX97" fmla="*/ 705905 w 831002"/>
                  <a:gd name="connsiteY97" fmla="*/ 1203314 h 1286720"/>
                  <a:gd name="connsiteX98" fmla="*/ 702926 w 831002"/>
                  <a:gd name="connsiteY98" fmla="*/ 1176508 h 1286720"/>
                  <a:gd name="connsiteX99" fmla="*/ 693991 w 831002"/>
                  <a:gd name="connsiteY99" fmla="*/ 1170551 h 1286720"/>
                  <a:gd name="connsiteX100" fmla="*/ 625485 w 831002"/>
                  <a:gd name="connsiteY100" fmla="*/ 1173529 h 1286720"/>
                  <a:gd name="connsiteX101" fmla="*/ 616550 w 831002"/>
                  <a:gd name="connsiteY101" fmla="*/ 1179486 h 1286720"/>
                  <a:gd name="connsiteX102" fmla="*/ 607614 w 831002"/>
                  <a:gd name="connsiteY102" fmla="*/ 1191400 h 1286720"/>
                  <a:gd name="connsiteX103" fmla="*/ 598679 w 831002"/>
                  <a:gd name="connsiteY103" fmla="*/ 1194379 h 1286720"/>
                  <a:gd name="connsiteX104" fmla="*/ 592722 w 831002"/>
                  <a:gd name="connsiteY104" fmla="*/ 1203314 h 1286720"/>
                  <a:gd name="connsiteX105" fmla="*/ 580808 w 831002"/>
                  <a:gd name="connsiteY105" fmla="*/ 1209271 h 1286720"/>
                  <a:gd name="connsiteX106" fmla="*/ 583786 w 831002"/>
                  <a:gd name="connsiteY106" fmla="*/ 1227142 h 1286720"/>
                  <a:gd name="connsiteX107" fmla="*/ 598679 w 831002"/>
                  <a:gd name="connsiteY107" fmla="*/ 1245013 h 1286720"/>
                  <a:gd name="connsiteX108" fmla="*/ 539109 w 831002"/>
                  <a:gd name="connsiteY108" fmla="*/ 1268841 h 1286720"/>
                  <a:gd name="connsiteX109" fmla="*/ 536130 w 831002"/>
                  <a:gd name="connsiteY109" fmla="*/ 1233099 h 1286720"/>
                  <a:gd name="connsiteX110" fmla="*/ 527195 w 831002"/>
                  <a:gd name="connsiteY110" fmla="*/ 1212250 h 1286720"/>
                  <a:gd name="connsiteX111" fmla="*/ 485496 w 831002"/>
                  <a:gd name="connsiteY111" fmla="*/ 1218207 h 1286720"/>
                  <a:gd name="connsiteX112" fmla="*/ 458689 w 831002"/>
                  <a:gd name="connsiteY112" fmla="*/ 1259906 h 1286720"/>
                  <a:gd name="connsiteX113" fmla="*/ 434861 w 831002"/>
                  <a:gd name="connsiteY113" fmla="*/ 1268841 h 1286720"/>
                  <a:gd name="connsiteX114" fmla="*/ 425926 w 831002"/>
                  <a:gd name="connsiteY114" fmla="*/ 1274798 h 1286720"/>
                  <a:gd name="connsiteX115" fmla="*/ 422947 w 831002"/>
                  <a:gd name="connsiteY115" fmla="*/ 1262884 h 1286720"/>
                  <a:gd name="connsiteX116" fmla="*/ 414012 w 831002"/>
                  <a:gd name="connsiteY116" fmla="*/ 1250970 h 1286720"/>
                  <a:gd name="connsiteX117" fmla="*/ 390183 w 831002"/>
                  <a:gd name="connsiteY117" fmla="*/ 997798 h 1286720"/>
                  <a:gd name="connsiteX118" fmla="*/ 145946 w 831002"/>
                  <a:gd name="connsiteY118" fmla="*/ 997798 h 1286720"/>
                  <a:gd name="connsiteX119" fmla="*/ 142968 w 831002"/>
                  <a:gd name="connsiteY119" fmla="*/ 634421 h 1286720"/>
                  <a:gd name="connsiteX120" fmla="*/ 59570 w 831002"/>
                  <a:gd name="connsiteY120" fmla="*/ 574851 h 1286720"/>
                  <a:gd name="connsiteX121" fmla="*/ 71484 w 831002"/>
                  <a:gd name="connsiteY121" fmla="*/ 428904 h 1286720"/>
                  <a:gd name="connsiteX122" fmla="*/ 0 w 831002"/>
                  <a:gd name="connsiteY122" fmla="*/ 434861 h 1286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31002" h="1286720">
                    <a:moveTo>
                      <a:pt x="0" y="434861"/>
                    </a:moveTo>
                    <a:lnTo>
                      <a:pt x="0" y="434861"/>
                    </a:lnTo>
                    <a:cubicBezTo>
                      <a:pt x="6950" y="429897"/>
                      <a:pt x="14501" y="425682"/>
                      <a:pt x="20849" y="419969"/>
                    </a:cubicBezTo>
                    <a:cubicBezTo>
                      <a:pt x="39943" y="402785"/>
                      <a:pt x="19843" y="411370"/>
                      <a:pt x="38720" y="405076"/>
                    </a:cubicBezTo>
                    <a:cubicBezTo>
                      <a:pt x="42691" y="402098"/>
                      <a:pt x="46567" y="398988"/>
                      <a:pt x="50634" y="396141"/>
                    </a:cubicBezTo>
                    <a:cubicBezTo>
                      <a:pt x="56499" y="392035"/>
                      <a:pt x="68505" y="384227"/>
                      <a:pt x="68505" y="384227"/>
                    </a:cubicBezTo>
                    <a:cubicBezTo>
                      <a:pt x="70491" y="380255"/>
                      <a:pt x="72259" y="376167"/>
                      <a:pt x="74462" y="372312"/>
                    </a:cubicBezTo>
                    <a:cubicBezTo>
                      <a:pt x="77156" y="367598"/>
                      <a:pt x="86616" y="354659"/>
                      <a:pt x="89355" y="351463"/>
                    </a:cubicBezTo>
                    <a:cubicBezTo>
                      <a:pt x="92096" y="348265"/>
                      <a:pt x="95549" y="345725"/>
                      <a:pt x="98290" y="342527"/>
                    </a:cubicBezTo>
                    <a:cubicBezTo>
                      <a:pt x="101521" y="338758"/>
                      <a:pt x="104595" y="334823"/>
                      <a:pt x="107226" y="330613"/>
                    </a:cubicBezTo>
                    <a:cubicBezTo>
                      <a:pt x="109579" y="326848"/>
                      <a:pt x="110341" y="322110"/>
                      <a:pt x="113183" y="318699"/>
                    </a:cubicBezTo>
                    <a:cubicBezTo>
                      <a:pt x="115475" y="315949"/>
                      <a:pt x="119082" y="314639"/>
                      <a:pt x="122118" y="312742"/>
                    </a:cubicBezTo>
                    <a:cubicBezTo>
                      <a:pt x="135203" y="304564"/>
                      <a:pt x="136861" y="305773"/>
                      <a:pt x="145946" y="294871"/>
                    </a:cubicBezTo>
                    <a:cubicBezTo>
                      <a:pt x="154147" y="285029"/>
                      <a:pt x="150573" y="285680"/>
                      <a:pt x="157860" y="274022"/>
                    </a:cubicBezTo>
                    <a:cubicBezTo>
                      <a:pt x="160491" y="269812"/>
                      <a:pt x="163817" y="266079"/>
                      <a:pt x="166796" y="262108"/>
                    </a:cubicBezTo>
                    <a:cubicBezTo>
                      <a:pt x="173885" y="240841"/>
                      <a:pt x="169270" y="249462"/>
                      <a:pt x="178710" y="235301"/>
                    </a:cubicBezTo>
                    <a:cubicBezTo>
                      <a:pt x="180696" y="229344"/>
                      <a:pt x="181184" y="222655"/>
                      <a:pt x="184667" y="217430"/>
                    </a:cubicBezTo>
                    <a:lnTo>
                      <a:pt x="196581" y="199559"/>
                    </a:lnTo>
                    <a:cubicBezTo>
                      <a:pt x="202276" y="182471"/>
                      <a:pt x="195480" y="198421"/>
                      <a:pt x="208495" y="181688"/>
                    </a:cubicBezTo>
                    <a:cubicBezTo>
                      <a:pt x="212890" y="176037"/>
                      <a:pt x="215347" y="168879"/>
                      <a:pt x="220409" y="163817"/>
                    </a:cubicBezTo>
                    <a:cubicBezTo>
                      <a:pt x="223387" y="160839"/>
                      <a:pt x="226603" y="158080"/>
                      <a:pt x="229344" y="154882"/>
                    </a:cubicBezTo>
                    <a:cubicBezTo>
                      <a:pt x="242327" y="139735"/>
                      <a:pt x="232202" y="144994"/>
                      <a:pt x="247215" y="139989"/>
                    </a:cubicBezTo>
                    <a:cubicBezTo>
                      <a:pt x="251186" y="134032"/>
                      <a:pt x="256865" y="128910"/>
                      <a:pt x="259129" y="122118"/>
                    </a:cubicBezTo>
                    <a:cubicBezTo>
                      <a:pt x="261115" y="116161"/>
                      <a:pt x="261318" y="109270"/>
                      <a:pt x="265086" y="104247"/>
                    </a:cubicBezTo>
                    <a:cubicBezTo>
                      <a:pt x="271659" y="95484"/>
                      <a:pt x="274661" y="90311"/>
                      <a:pt x="282957" y="83398"/>
                    </a:cubicBezTo>
                    <a:cubicBezTo>
                      <a:pt x="285707" y="81106"/>
                      <a:pt x="289143" y="79733"/>
                      <a:pt x="291893" y="77441"/>
                    </a:cubicBezTo>
                    <a:cubicBezTo>
                      <a:pt x="294783" y="75033"/>
                      <a:pt x="304612" y="63142"/>
                      <a:pt x="309764" y="62548"/>
                    </a:cubicBezTo>
                    <a:cubicBezTo>
                      <a:pt x="332470" y="59928"/>
                      <a:pt x="355434" y="60563"/>
                      <a:pt x="378269" y="59570"/>
                    </a:cubicBezTo>
                    <a:cubicBezTo>
                      <a:pt x="399323" y="55359"/>
                      <a:pt x="388355" y="58193"/>
                      <a:pt x="411033" y="50634"/>
                    </a:cubicBezTo>
                    <a:lnTo>
                      <a:pt x="419969" y="47656"/>
                    </a:lnTo>
                    <a:lnTo>
                      <a:pt x="437840" y="35742"/>
                    </a:lnTo>
                    <a:cubicBezTo>
                      <a:pt x="440818" y="33756"/>
                      <a:pt x="444244" y="32316"/>
                      <a:pt x="446775" y="29785"/>
                    </a:cubicBezTo>
                    <a:cubicBezTo>
                      <a:pt x="457602" y="18958"/>
                      <a:pt x="454250" y="21468"/>
                      <a:pt x="467625" y="11914"/>
                    </a:cubicBezTo>
                    <a:cubicBezTo>
                      <a:pt x="470538" y="9833"/>
                      <a:pt x="473289" y="7411"/>
                      <a:pt x="476560" y="5957"/>
                    </a:cubicBezTo>
                    <a:cubicBezTo>
                      <a:pt x="482298" y="3407"/>
                      <a:pt x="494431" y="0"/>
                      <a:pt x="494431" y="0"/>
                    </a:cubicBezTo>
                    <a:cubicBezTo>
                      <a:pt x="507338" y="1986"/>
                      <a:pt x="520317" y="3551"/>
                      <a:pt x="533152" y="5957"/>
                    </a:cubicBezTo>
                    <a:cubicBezTo>
                      <a:pt x="536238" y="6536"/>
                      <a:pt x="539343" y="7410"/>
                      <a:pt x="542087" y="8935"/>
                    </a:cubicBezTo>
                    <a:cubicBezTo>
                      <a:pt x="548345" y="12412"/>
                      <a:pt x="553166" y="18585"/>
                      <a:pt x="559958" y="20849"/>
                    </a:cubicBezTo>
                    <a:cubicBezTo>
                      <a:pt x="580920" y="27837"/>
                      <a:pt x="555036" y="18740"/>
                      <a:pt x="580808" y="29785"/>
                    </a:cubicBezTo>
                    <a:cubicBezTo>
                      <a:pt x="583694" y="31022"/>
                      <a:pt x="586765" y="31770"/>
                      <a:pt x="589743" y="32763"/>
                    </a:cubicBezTo>
                    <a:cubicBezTo>
                      <a:pt x="596329" y="39349"/>
                      <a:pt x="599322" y="43510"/>
                      <a:pt x="607614" y="47656"/>
                    </a:cubicBezTo>
                    <a:cubicBezTo>
                      <a:pt x="610422" y="49060"/>
                      <a:pt x="613664" y="49397"/>
                      <a:pt x="616550" y="50634"/>
                    </a:cubicBezTo>
                    <a:cubicBezTo>
                      <a:pt x="620631" y="52383"/>
                      <a:pt x="624493" y="54605"/>
                      <a:pt x="628464" y="56591"/>
                    </a:cubicBezTo>
                    <a:cubicBezTo>
                      <a:pt x="630450" y="59570"/>
                      <a:pt x="632820" y="62325"/>
                      <a:pt x="634421" y="65527"/>
                    </a:cubicBezTo>
                    <a:cubicBezTo>
                      <a:pt x="635825" y="68335"/>
                      <a:pt x="635874" y="71718"/>
                      <a:pt x="637399" y="74462"/>
                    </a:cubicBezTo>
                    <a:cubicBezTo>
                      <a:pt x="640876" y="80720"/>
                      <a:pt x="649313" y="92333"/>
                      <a:pt x="649313" y="92333"/>
                    </a:cubicBezTo>
                    <a:cubicBezTo>
                      <a:pt x="650306" y="103254"/>
                      <a:pt x="650741" y="114241"/>
                      <a:pt x="652292" y="125097"/>
                    </a:cubicBezTo>
                    <a:cubicBezTo>
                      <a:pt x="654007" y="137103"/>
                      <a:pt x="656259" y="131791"/>
                      <a:pt x="661227" y="142968"/>
                    </a:cubicBezTo>
                    <a:cubicBezTo>
                      <a:pt x="663777" y="148706"/>
                      <a:pt x="663701" y="155614"/>
                      <a:pt x="667184" y="160839"/>
                    </a:cubicBezTo>
                    <a:cubicBezTo>
                      <a:pt x="669170" y="163817"/>
                      <a:pt x="671540" y="166572"/>
                      <a:pt x="673141" y="169774"/>
                    </a:cubicBezTo>
                    <a:cubicBezTo>
                      <a:pt x="685473" y="194436"/>
                      <a:pt x="665006" y="162040"/>
                      <a:pt x="682077" y="187645"/>
                    </a:cubicBezTo>
                    <a:lnTo>
                      <a:pt x="691012" y="214452"/>
                    </a:lnTo>
                    <a:lnTo>
                      <a:pt x="693991" y="223387"/>
                    </a:lnTo>
                    <a:cubicBezTo>
                      <a:pt x="694984" y="229344"/>
                      <a:pt x="695889" y="235316"/>
                      <a:pt x="696969" y="241258"/>
                    </a:cubicBezTo>
                    <a:cubicBezTo>
                      <a:pt x="697875" y="246239"/>
                      <a:pt x="699178" y="251147"/>
                      <a:pt x="699948" y="256151"/>
                    </a:cubicBezTo>
                    <a:cubicBezTo>
                      <a:pt x="704759" y="287425"/>
                      <a:pt x="699828" y="270687"/>
                      <a:pt x="705905" y="288914"/>
                    </a:cubicBezTo>
                    <a:cubicBezTo>
                      <a:pt x="706898" y="298842"/>
                      <a:pt x="707717" y="308790"/>
                      <a:pt x="708883" y="318699"/>
                    </a:cubicBezTo>
                    <a:cubicBezTo>
                      <a:pt x="709703" y="325671"/>
                      <a:pt x="711042" y="332577"/>
                      <a:pt x="711862" y="339549"/>
                    </a:cubicBezTo>
                    <a:cubicBezTo>
                      <a:pt x="713028" y="349458"/>
                      <a:pt x="713001" y="359527"/>
                      <a:pt x="714840" y="369334"/>
                    </a:cubicBezTo>
                    <a:cubicBezTo>
                      <a:pt x="715997" y="375506"/>
                      <a:pt x="718811" y="381248"/>
                      <a:pt x="720797" y="387205"/>
                    </a:cubicBezTo>
                    <a:cubicBezTo>
                      <a:pt x="721790" y="390184"/>
                      <a:pt x="723214" y="393052"/>
                      <a:pt x="723776" y="396141"/>
                    </a:cubicBezTo>
                    <a:cubicBezTo>
                      <a:pt x="725762" y="407062"/>
                      <a:pt x="728002" y="417940"/>
                      <a:pt x="729733" y="428904"/>
                    </a:cubicBezTo>
                    <a:cubicBezTo>
                      <a:pt x="730981" y="436811"/>
                      <a:pt x="731653" y="444798"/>
                      <a:pt x="732711" y="452732"/>
                    </a:cubicBezTo>
                    <a:cubicBezTo>
                      <a:pt x="733639" y="459691"/>
                      <a:pt x="734697" y="466632"/>
                      <a:pt x="735690" y="473582"/>
                    </a:cubicBezTo>
                    <a:cubicBezTo>
                      <a:pt x="735964" y="477971"/>
                      <a:pt x="734206" y="515291"/>
                      <a:pt x="741647" y="530173"/>
                    </a:cubicBezTo>
                    <a:cubicBezTo>
                      <a:pt x="743248" y="533375"/>
                      <a:pt x="745618" y="536130"/>
                      <a:pt x="747604" y="539109"/>
                    </a:cubicBezTo>
                    <a:lnTo>
                      <a:pt x="753561" y="556980"/>
                    </a:lnTo>
                    <a:cubicBezTo>
                      <a:pt x="754554" y="559958"/>
                      <a:pt x="756023" y="562818"/>
                      <a:pt x="756539" y="565915"/>
                    </a:cubicBezTo>
                    <a:cubicBezTo>
                      <a:pt x="763012" y="604754"/>
                      <a:pt x="758676" y="590199"/>
                      <a:pt x="765475" y="610593"/>
                    </a:cubicBezTo>
                    <a:cubicBezTo>
                      <a:pt x="765923" y="632111"/>
                      <a:pt x="759383" y="720257"/>
                      <a:pt x="771432" y="768453"/>
                    </a:cubicBezTo>
                    <a:cubicBezTo>
                      <a:pt x="772193" y="771499"/>
                      <a:pt x="773547" y="774370"/>
                      <a:pt x="774410" y="777389"/>
                    </a:cubicBezTo>
                    <a:cubicBezTo>
                      <a:pt x="775681" y="781836"/>
                      <a:pt x="777989" y="793481"/>
                      <a:pt x="780367" y="798238"/>
                    </a:cubicBezTo>
                    <a:cubicBezTo>
                      <a:pt x="781968" y="801440"/>
                      <a:pt x="784338" y="804195"/>
                      <a:pt x="786324" y="807174"/>
                    </a:cubicBezTo>
                    <a:cubicBezTo>
                      <a:pt x="787317" y="812138"/>
                      <a:pt x="788397" y="817085"/>
                      <a:pt x="789303" y="822066"/>
                    </a:cubicBezTo>
                    <a:cubicBezTo>
                      <a:pt x="790383" y="828008"/>
                      <a:pt x="790371" y="834208"/>
                      <a:pt x="792281" y="839937"/>
                    </a:cubicBezTo>
                    <a:cubicBezTo>
                      <a:pt x="795171" y="848608"/>
                      <a:pt x="813921" y="863462"/>
                      <a:pt x="816109" y="866744"/>
                    </a:cubicBezTo>
                    <a:cubicBezTo>
                      <a:pt x="818095" y="869722"/>
                      <a:pt x="820465" y="872477"/>
                      <a:pt x="822066" y="875679"/>
                    </a:cubicBezTo>
                    <a:cubicBezTo>
                      <a:pt x="824204" y="879955"/>
                      <a:pt x="827068" y="892707"/>
                      <a:pt x="828023" y="896529"/>
                    </a:cubicBezTo>
                    <a:cubicBezTo>
                      <a:pt x="829016" y="905464"/>
                      <a:pt x="831002" y="914345"/>
                      <a:pt x="831002" y="923335"/>
                    </a:cubicBezTo>
                    <a:cubicBezTo>
                      <a:pt x="831002" y="928398"/>
                      <a:pt x="829801" y="933488"/>
                      <a:pt x="828023" y="938228"/>
                    </a:cubicBezTo>
                    <a:cubicBezTo>
                      <a:pt x="826935" y="941129"/>
                      <a:pt x="813643" y="958395"/>
                      <a:pt x="813131" y="959077"/>
                    </a:cubicBezTo>
                    <a:lnTo>
                      <a:pt x="807174" y="982905"/>
                    </a:lnTo>
                    <a:cubicBezTo>
                      <a:pt x="806181" y="986876"/>
                      <a:pt x="806026" y="991158"/>
                      <a:pt x="804195" y="994819"/>
                    </a:cubicBezTo>
                    <a:lnTo>
                      <a:pt x="798238" y="1006733"/>
                    </a:lnTo>
                    <a:cubicBezTo>
                      <a:pt x="782960" y="1067855"/>
                      <a:pt x="798485" y="1002310"/>
                      <a:pt x="789303" y="1167572"/>
                    </a:cubicBezTo>
                    <a:cubicBezTo>
                      <a:pt x="788982" y="1173344"/>
                      <a:pt x="784995" y="1182650"/>
                      <a:pt x="783346" y="1188422"/>
                    </a:cubicBezTo>
                    <a:cubicBezTo>
                      <a:pt x="782221" y="1192358"/>
                      <a:pt x="781980" y="1196573"/>
                      <a:pt x="780367" y="1200336"/>
                    </a:cubicBezTo>
                    <a:cubicBezTo>
                      <a:pt x="778957" y="1203626"/>
                      <a:pt x="776186" y="1206163"/>
                      <a:pt x="774410" y="1209271"/>
                    </a:cubicBezTo>
                    <a:cubicBezTo>
                      <a:pt x="772207" y="1213126"/>
                      <a:pt x="770102" y="1217062"/>
                      <a:pt x="768453" y="1221185"/>
                    </a:cubicBezTo>
                    <a:cubicBezTo>
                      <a:pt x="757819" y="1247770"/>
                      <a:pt x="768000" y="1230800"/>
                      <a:pt x="756539" y="1247992"/>
                    </a:cubicBezTo>
                    <a:cubicBezTo>
                      <a:pt x="753554" y="1256947"/>
                      <a:pt x="754019" y="1258165"/>
                      <a:pt x="747604" y="1265863"/>
                    </a:cubicBezTo>
                    <a:cubicBezTo>
                      <a:pt x="744907" y="1269099"/>
                      <a:pt x="742694" y="1273559"/>
                      <a:pt x="738668" y="1274798"/>
                    </a:cubicBezTo>
                    <a:cubicBezTo>
                      <a:pt x="729131" y="1277732"/>
                      <a:pt x="718811" y="1276784"/>
                      <a:pt x="708883" y="1277777"/>
                    </a:cubicBezTo>
                    <a:cubicBezTo>
                      <a:pt x="700488" y="1274978"/>
                      <a:pt x="696082" y="1274989"/>
                      <a:pt x="691012" y="1265863"/>
                    </a:cubicBezTo>
                    <a:cubicBezTo>
                      <a:pt x="687962" y="1260374"/>
                      <a:pt x="685055" y="1247992"/>
                      <a:pt x="685055" y="1247992"/>
                    </a:cubicBezTo>
                    <a:cubicBezTo>
                      <a:pt x="694912" y="1218425"/>
                      <a:pt x="678375" y="1263592"/>
                      <a:pt x="696969" y="1230121"/>
                    </a:cubicBezTo>
                    <a:cubicBezTo>
                      <a:pt x="700018" y="1224632"/>
                      <a:pt x="700940" y="1218207"/>
                      <a:pt x="702926" y="1212250"/>
                    </a:cubicBezTo>
                    <a:lnTo>
                      <a:pt x="705905" y="1203314"/>
                    </a:lnTo>
                    <a:cubicBezTo>
                      <a:pt x="704912" y="1194379"/>
                      <a:pt x="705998" y="1184957"/>
                      <a:pt x="702926" y="1176508"/>
                    </a:cubicBezTo>
                    <a:cubicBezTo>
                      <a:pt x="701703" y="1173144"/>
                      <a:pt x="697568" y="1170689"/>
                      <a:pt x="693991" y="1170551"/>
                    </a:cubicBezTo>
                    <a:lnTo>
                      <a:pt x="625485" y="1173529"/>
                    </a:lnTo>
                    <a:cubicBezTo>
                      <a:pt x="622507" y="1175515"/>
                      <a:pt x="619081" y="1176955"/>
                      <a:pt x="616550" y="1179486"/>
                    </a:cubicBezTo>
                    <a:cubicBezTo>
                      <a:pt x="613040" y="1182996"/>
                      <a:pt x="611428" y="1188222"/>
                      <a:pt x="607614" y="1191400"/>
                    </a:cubicBezTo>
                    <a:cubicBezTo>
                      <a:pt x="605202" y="1193410"/>
                      <a:pt x="601657" y="1193386"/>
                      <a:pt x="598679" y="1194379"/>
                    </a:cubicBezTo>
                    <a:cubicBezTo>
                      <a:pt x="596693" y="1197357"/>
                      <a:pt x="595472" y="1201022"/>
                      <a:pt x="592722" y="1203314"/>
                    </a:cubicBezTo>
                    <a:cubicBezTo>
                      <a:pt x="589311" y="1206156"/>
                      <a:pt x="582367" y="1205114"/>
                      <a:pt x="580808" y="1209271"/>
                    </a:cubicBezTo>
                    <a:cubicBezTo>
                      <a:pt x="578687" y="1214926"/>
                      <a:pt x="581876" y="1221413"/>
                      <a:pt x="583786" y="1227142"/>
                    </a:cubicBezTo>
                    <a:cubicBezTo>
                      <a:pt x="585860" y="1233364"/>
                      <a:pt x="594530" y="1240864"/>
                      <a:pt x="598679" y="1245013"/>
                    </a:cubicBezTo>
                    <a:cubicBezTo>
                      <a:pt x="595546" y="1273208"/>
                      <a:pt x="600619" y="1308823"/>
                      <a:pt x="539109" y="1268841"/>
                    </a:cubicBezTo>
                    <a:cubicBezTo>
                      <a:pt x="529085" y="1262325"/>
                      <a:pt x="538096" y="1244892"/>
                      <a:pt x="536130" y="1233099"/>
                    </a:cubicBezTo>
                    <a:cubicBezTo>
                      <a:pt x="533569" y="1217737"/>
                      <a:pt x="533754" y="1218809"/>
                      <a:pt x="527195" y="1212250"/>
                    </a:cubicBezTo>
                    <a:lnTo>
                      <a:pt x="485496" y="1218207"/>
                    </a:lnTo>
                    <a:lnTo>
                      <a:pt x="458689" y="1259906"/>
                    </a:lnTo>
                    <a:cubicBezTo>
                      <a:pt x="450746" y="1262884"/>
                      <a:pt x="442583" y="1265331"/>
                      <a:pt x="434861" y="1268841"/>
                    </a:cubicBezTo>
                    <a:cubicBezTo>
                      <a:pt x="431602" y="1270322"/>
                      <a:pt x="429128" y="1276399"/>
                      <a:pt x="425926" y="1274798"/>
                    </a:cubicBezTo>
                    <a:cubicBezTo>
                      <a:pt x="422265" y="1272967"/>
                      <a:pt x="425218" y="1266290"/>
                      <a:pt x="422947" y="1262884"/>
                    </a:cubicBezTo>
                    <a:cubicBezTo>
                      <a:pt x="412360" y="1247003"/>
                      <a:pt x="414012" y="1265400"/>
                      <a:pt x="414012" y="1250970"/>
                    </a:cubicBezTo>
                    <a:lnTo>
                      <a:pt x="390183" y="997798"/>
                    </a:lnTo>
                    <a:lnTo>
                      <a:pt x="145946" y="997798"/>
                    </a:lnTo>
                    <a:cubicBezTo>
                      <a:pt x="144953" y="876672"/>
                      <a:pt x="143961" y="755547"/>
                      <a:pt x="142968" y="634421"/>
                    </a:cubicBezTo>
                    <a:lnTo>
                      <a:pt x="59570" y="574851"/>
                    </a:lnTo>
                    <a:lnTo>
                      <a:pt x="71484" y="428904"/>
                    </a:lnTo>
                    <a:lnTo>
                      <a:pt x="0" y="434861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5673725" y="3806825"/>
                <a:ext cx="577850" cy="1474788"/>
              </a:xfrm>
              <a:custGeom>
                <a:avLst/>
                <a:gdLst>
                  <a:gd name="connsiteX0" fmla="*/ 565915 w 576813"/>
                  <a:gd name="connsiteY0" fmla="*/ 0 h 1474358"/>
                  <a:gd name="connsiteX1" fmla="*/ 193602 w 576813"/>
                  <a:gd name="connsiteY1" fmla="*/ 0 h 1474358"/>
                  <a:gd name="connsiteX2" fmla="*/ 193602 w 576813"/>
                  <a:gd name="connsiteY2" fmla="*/ 312743 h 1474358"/>
                  <a:gd name="connsiteX3" fmla="*/ 0 w 576813"/>
                  <a:gd name="connsiteY3" fmla="*/ 312743 h 1474358"/>
                  <a:gd name="connsiteX4" fmla="*/ 0 w 576813"/>
                  <a:gd name="connsiteY4" fmla="*/ 819088 h 1474358"/>
                  <a:gd name="connsiteX5" fmla="*/ 80419 w 576813"/>
                  <a:gd name="connsiteY5" fmla="*/ 819088 h 1474358"/>
                  <a:gd name="connsiteX6" fmla="*/ 80419 w 576813"/>
                  <a:gd name="connsiteY6" fmla="*/ 854830 h 1474358"/>
                  <a:gd name="connsiteX7" fmla="*/ 187645 w 576813"/>
                  <a:gd name="connsiteY7" fmla="*/ 854830 h 1474358"/>
                  <a:gd name="connsiteX8" fmla="*/ 172753 w 576813"/>
                  <a:gd name="connsiteY8" fmla="*/ 878658 h 1474358"/>
                  <a:gd name="connsiteX9" fmla="*/ 151903 w 576813"/>
                  <a:gd name="connsiteY9" fmla="*/ 896529 h 1474358"/>
                  <a:gd name="connsiteX10" fmla="*/ 142968 w 576813"/>
                  <a:gd name="connsiteY10" fmla="*/ 902486 h 1474358"/>
                  <a:gd name="connsiteX11" fmla="*/ 101269 w 576813"/>
                  <a:gd name="connsiteY11" fmla="*/ 905465 h 1474358"/>
                  <a:gd name="connsiteX12" fmla="*/ 98290 w 576813"/>
                  <a:gd name="connsiteY12" fmla="*/ 914400 h 1474358"/>
                  <a:gd name="connsiteX13" fmla="*/ 92333 w 576813"/>
                  <a:gd name="connsiteY13" fmla="*/ 926314 h 1474358"/>
                  <a:gd name="connsiteX14" fmla="*/ 98290 w 576813"/>
                  <a:gd name="connsiteY14" fmla="*/ 935250 h 1474358"/>
                  <a:gd name="connsiteX15" fmla="*/ 101269 w 576813"/>
                  <a:gd name="connsiteY15" fmla="*/ 944185 h 1474358"/>
                  <a:gd name="connsiteX16" fmla="*/ 107226 w 576813"/>
                  <a:gd name="connsiteY16" fmla="*/ 953121 h 1474358"/>
                  <a:gd name="connsiteX17" fmla="*/ 125097 w 576813"/>
                  <a:gd name="connsiteY17" fmla="*/ 962056 h 1474358"/>
                  <a:gd name="connsiteX18" fmla="*/ 134032 w 576813"/>
                  <a:gd name="connsiteY18" fmla="*/ 968013 h 1474358"/>
                  <a:gd name="connsiteX19" fmla="*/ 125097 w 576813"/>
                  <a:gd name="connsiteY19" fmla="*/ 973970 h 1474358"/>
                  <a:gd name="connsiteX20" fmla="*/ 110204 w 576813"/>
                  <a:gd name="connsiteY20" fmla="*/ 976949 h 1474358"/>
                  <a:gd name="connsiteX21" fmla="*/ 101269 w 576813"/>
                  <a:gd name="connsiteY21" fmla="*/ 988863 h 1474358"/>
                  <a:gd name="connsiteX22" fmla="*/ 101269 w 576813"/>
                  <a:gd name="connsiteY22" fmla="*/ 1009712 h 1474358"/>
                  <a:gd name="connsiteX23" fmla="*/ 110204 w 576813"/>
                  <a:gd name="connsiteY23" fmla="*/ 1015669 h 1474358"/>
                  <a:gd name="connsiteX24" fmla="*/ 113183 w 576813"/>
                  <a:gd name="connsiteY24" fmla="*/ 1015669 h 1474358"/>
                  <a:gd name="connsiteX25" fmla="*/ 238280 w 576813"/>
                  <a:gd name="connsiteY25" fmla="*/ 1015669 h 1474358"/>
                  <a:gd name="connsiteX26" fmla="*/ 238280 w 576813"/>
                  <a:gd name="connsiteY26" fmla="*/ 947164 h 1474358"/>
                  <a:gd name="connsiteX27" fmla="*/ 324656 w 576813"/>
                  <a:gd name="connsiteY27" fmla="*/ 947164 h 1474358"/>
                  <a:gd name="connsiteX28" fmla="*/ 324656 w 576813"/>
                  <a:gd name="connsiteY28" fmla="*/ 1105024 h 1474358"/>
                  <a:gd name="connsiteX29" fmla="*/ 163817 w 576813"/>
                  <a:gd name="connsiteY29" fmla="*/ 1105024 h 1474358"/>
                  <a:gd name="connsiteX30" fmla="*/ 163817 w 576813"/>
                  <a:gd name="connsiteY30" fmla="*/ 1474358 h 1474358"/>
                  <a:gd name="connsiteX31" fmla="*/ 321678 w 576813"/>
                  <a:gd name="connsiteY31" fmla="*/ 1474358 h 1474358"/>
                  <a:gd name="connsiteX32" fmla="*/ 321678 w 576813"/>
                  <a:gd name="connsiteY32" fmla="*/ 1393939 h 1474358"/>
                  <a:gd name="connsiteX33" fmla="*/ 479538 w 576813"/>
                  <a:gd name="connsiteY33" fmla="*/ 1393939 h 1474358"/>
                  <a:gd name="connsiteX34" fmla="*/ 479538 w 576813"/>
                  <a:gd name="connsiteY34" fmla="*/ 1030562 h 1474358"/>
                  <a:gd name="connsiteX35" fmla="*/ 405076 w 576813"/>
                  <a:gd name="connsiteY35" fmla="*/ 968013 h 1474358"/>
                  <a:gd name="connsiteX36" fmla="*/ 405076 w 576813"/>
                  <a:gd name="connsiteY36" fmla="*/ 801217 h 1474358"/>
                  <a:gd name="connsiteX37" fmla="*/ 312742 w 576813"/>
                  <a:gd name="connsiteY37" fmla="*/ 801217 h 1474358"/>
                  <a:gd name="connsiteX38" fmla="*/ 294871 w 576813"/>
                  <a:gd name="connsiteY38" fmla="*/ 768454 h 1474358"/>
                  <a:gd name="connsiteX39" fmla="*/ 265086 w 576813"/>
                  <a:gd name="connsiteY39" fmla="*/ 753561 h 1474358"/>
                  <a:gd name="connsiteX40" fmla="*/ 259129 w 576813"/>
                  <a:gd name="connsiteY40" fmla="*/ 744625 h 1474358"/>
                  <a:gd name="connsiteX41" fmla="*/ 238280 w 576813"/>
                  <a:gd name="connsiteY41" fmla="*/ 738668 h 1474358"/>
                  <a:gd name="connsiteX42" fmla="*/ 229344 w 576813"/>
                  <a:gd name="connsiteY42" fmla="*/ 729733 h 1474358"/>
                  <a:gd name="connsiteX43" fmla="*/ 190624 w 576813"/>
                  <a:gd name="connsiteY43" fmla="*/ 726754 h 1474358"/>
                  <a:gd name="connsiteX44" fmla="*/ 163817 w 576813"/>
                  <a:gd name="connsiteY44" fmla="*/ 723776 h 1474358"/>
                  <a:gd name="connsiteX45" fmla="*/ 154882 w 576813"/>
                  <a:gd name="connsiteY45" fmla="*/ 714840 h 1474358"/>
                  <a:gd name="connsiteX46" fmla="*/ 148925 w 576813"/>
                  <a:gd name="connsiteY46" fmla="*/ 693991 h 1474358"/>
                  <a:gd name="connsiteX47" fmla="*/ 157860 w 576813"/>
                  <a:gd name="connsiteY47" fmla="*/ 661227 h 1474358"/>
                  <a:gd name="connsiteX48" fmla="*/ 163817 w 576813"/>
                  <a:gd name="connsiteY48" fmla="*/ 643356 h 1474358"/>
                  <a:gd name="connsiteX49" fmla="*/ 166796 w 576813"/>
                  <a:gd name="connsiteY49" fmla="*/ 559958 h 1474358"/>
                  <a:gd name="connsiteX50" fmla="*/ 172753 w 576813"/>
                  <a:gd name="connsiteY50" fmla="*/ 527195 h 1474358"/>
                  <a:gd name="connsiteX51" fmla="*/ 175731 w 576813"/>
                  <a:gd name="connsiteY51" fmla="*/ 518259 h 1474358"/>
                  <a:gd name="connsiteX52" fmla="*/ 184667 w 576813"/>
                  <a:gd name="connsiteY52" fmla="*/ 488474 h 1474358"/>
                  <a:gd name="connsiteX53" fmla="*/ 193602 w 576813"/>
                  <a:gd name="connsiteY53" fmla="*/ 476560 h 1474358"/>
                  <a:gd name="connsiteX54" fmla="*/ 205516 w 576813"/>
                  <a:gd name="connsiteY54" fmla="*/ 458689 h 1474358"/>
                  <a:gd name="connsiteX55" fmla="*/ 217430 w 576813"/>
                  <a:gd name="connsiteY55" fmla="*/ 440818 h 1474358"/>
                  <a:gd name="connsiteX56" fmla="*/ 235301 w 576813"/>
                  <a:gd name="connsiteY56" fmla="*/ 434861 h 1474358"/>
                  <a:gd name="connsiteX57" fmla="*/ 336570 w 576813"/>
                  <a:gd name="connsiteY57" fmla="*/ 431883 h 1474358"/>
                  <a:gd name="connsiteX58" fmla="*/ 339549 w 576813"/>
                  <a:gd name="connsiteY58" fmla="*/ 419969 h 1474358"/>
                  <a:gd name="connsiteX59" fmla="*/ 342527 w 576813"/>
                  <a:gd name="connsiteY59" fmla="*/ 405076 h 1474358"/>
                  <a:gd name="connsiteX60" fmla="*/ 396140 w 576813"/>
                  <a:gd name="connsiteY60" fmla="*/ 390184 h 1474358"/>
                  <a:gd name="connsiteX61" fmla="*/ 399119 w 576813"/>
                  <a:gd name="connsiteY61" fmla="*/ 345506 h 1474358"/>
                  <a:gd name="connsiteX62" fmla="*/ 402097 w 576813"/>
                  <a:gd name="connsiteY62" fmla="*/ 336571 h 1474358"/>
                  <a:gd name="connsiteX63" fmla="*/ 405076 w 576813"/>
                  <a:gd name="connsiteY63" fmla="*/ 321678 h 1474358"/>
                  <a:gd name="connsiteX64" fmla="*/ 414011 w 576813"/>
                  <a:gd name="connsiteY64" fmla="*/ 250194 h 1474358"/>
                  <a:gd name="connsiteX65" fmla="*/ 425925 w 576813"/>
                  <a:gd name="connsiteY65" fmla="*/ 241259 h 1474358"/>
                  <a:gd name="connsiteX66" fmla="*/ 437839 w 576813"/>
                  <a:gd name="connsiteY66" fmla="*/ 223388 h 1474358"/>
                  <a:gd name="connsiteX67" fmla="*/ 443796 w 576813"/>
                  <a:gd name="connsiteY67" fmla="*/ 214452 h 1474358"/>
                  <a:gd name="connsiteX68" fmla="*/ 455710 w 576813"/>
                  <a:gd name="connsiteY68" fmla="*/ 196581 h 1474358"/>
                  <a:gd name="connsiteX69" fmla="*/ 464646 w 576813"/>
                  <a:gd name="connsiteY69" fmla="*/ 193603 h 1474358"/>
                  <a:gd name="connsiteX70" fmla="*/ 488474 w 576813"/>
                  <a:gd name="connsiteY70" fmla="*/ 196581 h 1474358"/>
                  <a:gd name="connsiteX71" fmla="*/ 500388 w 576813"/>
                  <a:gd name="connsiteY71" fmla="*/ 202538 h 1474358"/>
                  <a:gd name="connsiteX72" fmla="*/ 512302 w 576813"/>
                  <a:gd name="connsiteY72" fmla="*/ 169775 h 1474358"/>
                  <a:gd name="connsiteX73" fmla="*/ 568893 w 576813"/>
                  <a:gd name="connsiteY73" fmla="*/ 145947 h 1474358"/>
                  <a:gd name="connsiteX74" fmla="*/ 568893 w 576813"/>
                  <a:gd name="connsiteY74" fmla="*/ 32764 h 1474358"/>
                  <a:gd name="connsiteX75" fmla="*/ 562936 w 576813"/>
                  <a:gd name="connsiteY75" fmla="*/ 14893 h 1474358"/>
                  <a:gd name="connsiteX76" fmla="*/ 565915 w 576813"/>
                  <a:gd name="connsiteY76" fmla="*/ 0 h 147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576813" h="1474358">
                    <a:moveTo>
                      <a:pt x="565915" y="0"/>
                    </a:moveTo>
                    <a:lnTo>
                      <a:pt x="193602" y="0"/>
                    </a:lnTo>
                    <a:lnTo>
                      <a:pt x="193602" y="312743"/>
                    </a:lnTo>
                    <a:lnTo>
                      <a:pt x="0" y="312743"/>
                    </a:lnTo>
                    <a:lnTo>
                      <a:pt x="0" y="819088"/>
                    </a:lnTo>
                    <a:lnTo>
                      <a:pt x="80419" y="819088"/>
                    </a:lnTo>
                    <a:lnTo>
                      <a:pt x="80419" y="854830"/>
                    </a:lnTo>
                    <a:lnTo>
                      <a:pt x="187645" y="854830"/>
                    </a:lnTo>
                    <a:lnTo>
                      <a:pt x="172753" y="878658"/>
                    </a:lnTo>
                    <a:cubicBezTo>
                      <a:pt x="165803" y="884615"/>
                      <a:pt x="159051" y="890811"/>
                      <a:pt x="151903" y="896529"/>
                    </a:cubicBezTo>
                    <a:cubicBezTo>
                      <a:pt x="149108" y="898765"/>
                      <a:pt x="146493" y="901864"/>
                      <a:pt x="142968" y="902486"/>
                    </a:cubicBezTo>
                    <a:cubicBezTo>
                      <a:pt x="129245" y="904908"/>
                      <a:pt x="115169" y="904472"/>
                      <a:pt x="101269" y="905465"/>
                    </a:cubicBezTo>
                    <a:cubicBezTo>
                      <a:pt x="100276" y="908443"/>
                      <a:pt x="99527" y="911514"/>
                      <a:pt x="98290" y="914400"/>
                    </a:cubicBezTo>
                    <a:cubicBezTo>
                      <a:pt x="96541" y="918481"/>
                      <a:pt x="92333" y="921874"/>
                      <a:pt x="92333" y="926314"/>
                    </a:cubicBezTo>
                    <a:cubicBezTo>
                      <a:pt x="92333" y="929894"/>
                      <a:pt x="96689" y="932048"/>
                      <a:pt x="98290" y="935250"/>
                    </a:cubicBezTo>
                    <a:cubicBezTo>
                      <a:pt x="99694" y="938058"/>
                      <a:pt x="99865" y="941377"/>
                      <a:pt x="101269" y="944185"/>
                    </a:cubicBezTo>
                    <a:cubicBezTo>
                      <a:pt x="102870" y="947387"/>
                      <a:pt x="104695" y="950590"/>
                      <a:pt x="107226" y="953121"/>
                    </a:cubicBezTo>
                    <a:cubicBezTo>
                      <a:pt x="113000" y="958896"/>
                      <a:pt x="117829" y="959634"/>
                      <a:pt x="125097" y="962056"/>
                    </a:cubicBezTo>
                    <a:cubicBezTo>
                      <a:pt x="128075" y="964042"/>
                      <a:pt x="134032" y="964433"/>
                      <a:pt x="134032" y="968013"/>
                    </a:cubicBezTo>
                    <a:cubicBezTo>
                      <a:pt x="134032" y="971593"/>
                      <a:pt x="128449" y="972713"/>
                      <a:pt x="125097" y="973970"/>
                    </a:cubicBezTo>
                    <a:cubicBezTo>
                      <a:pt x="120357" y="975748"/>
                      <a:pt x="115168" y="975956"/>
                      <a:pt x="110204" y="976949"/>
                    </a:cubicBezTo>
                    <a:cubicBezTo>
                      <a:pt x="107226" y="980920"/>
                      <a:pt x="103732" y="984553"/>
                      <a:pt x="101269" y="988863"/>
                    </a:cubicBezTo>
                    <a:cubicBezTo>
                      <a:pt x="97558" y="995356"/>
                      <a:pt x="96794" y="1003000"/>
                      <a:pt x="101269" y="1009712"/>
                    </a:cubicBezTo>
                    <a:cubicBezTo>
                      <a:pt x="103255" y="1012690"/>
                      <a:pt x="107002" y="1014068"/>
                      <a:pt x="110204" y="1015669"/>
                    </a:cubicBezTo>
                    <a:cubicBezTo>
                      <a:pt x="111092" y="1016113"/>
                      <a:pt x="112190" y="1015669"/>
                      <a:pt x="113183" y="1015669"/>
                    </a:cubicBezTo>
                    <a:lnTo>
                      <a:pt x="238280" y="1015669"/>
                    </a:lnTo>
                    <a:lnTo>
                      <a:pt x="238280" y="947164"/>
                    </a:lnTo>
                    <a:lnTo>
                      <a:pt x="324656" y="947164"/>
                    </a:lnTo>
                    <a:lnTo>
                      <a:pt x="324656" y="1105024"/>
                    </a:lnTo>
                    <a:lnTo>
                      <a:pt x="163817" y="1105024"/>
                    </a:lnTo>
                    <a:lnTo>
                      <a:pt x="163817" y="1474358"/>
                    </a:lnTo>
                    <a:lnTo>
                      <a:pt x="321678" y="1474358"/>
                    </a:lnTo>
                    <a:lnTo>
                      <a:pt x="321678" y="1393939"/>
                    </a:lnTo>
                    <a:lnTo>
                      <a:pt x="479538" y="1393939"/>
                    </a:lnTo>
                    <a:lnTo>
                      <a:pt x="479538" y="1030562"/>
                    </a:lnTo>
                    <a:lnTo>
                      <a:pt x="405076" y="968013"/>
                    </a:lnTo>
                    <a:lnTo>
                      <a:pt x="405076" y="801217"/>
                    </a:lnTo>
                    <a:lnTo>
                      <a:pt x="312742" y="801217"/>
                    </a:lnTo>
                    <a:lnTo>
                      <a:pt x="294871" y="768454"/>
                    </a:lnTo>
                    <a:cubicBezTo>
                      <a:pt x="284943" y="763490"/>
                      <a:pt x="274322" y="759719"/>
                      <a:pt x="265086" y="753561"/>
                    </a:cubicBezTo>
                    <a:cubicBezTo>
                      <a:pt x="262107" y="751575"/>
                      <a:pt x="261924" y="746861"/>
                      <a:pt x="259129" y="744625"/>
                    </a:cubicBezTo>
                    <a:cubicBezTo>
                      <a:pt x="257189" y="743073"/>
                      <a:pt x="239055" y="738862"/>
                      <a:pt x="238280" y="738668"/>
                    </a:cubicBezTo>
                    <a:cubicBezTo>
                      <a:pt x="235301" y="735690"/>
                      <a:pt x="233430" y="730755"/>
                      <a:pt x="229344" y="729733"/>
                    </a:cubicBezTo>
                    <a:cubicBezTo>
                      <a:pt x="216786" y="726593"/>
                      <a:pt x="203516" y="727926"/>
                      <a:pt x="190624" y="726754"/>
                    </a:cubicBezTo>
                    <a:cubicBezTo>
                      <a:pt x="181670" y="725940"/>
                      <a:pt x="172753" y="724769"/>
                      <a:pt x="163817" y="723776"/>
                    </a:cubicBezTo>
                    <a:cubicBezTo>
                      <a:pt x="160839" y="720797"/>
                      <a:pt x="157219" y="718345"/>
                      <a:pt x="154882" y="714840"/>
                    </a:cubicBezTo>
                    <a:cubicBezTo>
                      <a:pt x="153171" y="712273"/>
                      <a:pt x="149323" y="695584"/>
                      <a:pt x="148925" y="693991"/>
                    </a:cubicBezTo>
                    <a:cubicBezTo>
                      <a:pt x="155378" y="642356"/>
                      <a:pt x="146107" y="687671"/>
                      <a:pt x="157860" y="661227"/>
                    </a:cubicBezTo>
                    <a:cubicBezTo>
                      <a:pt x="160410" y="655489"/>
                      <a:pt x="163817" y="643356"/>
                      <a:pt x="163817" y="643356"/>
                    </a:cubicBezTo>
                    <a:cubicBezTo>
                      <a:pt x="164810" y="615557"/>
                      <a:pt x="165163" y="587727"/>
                      <a:pt x="166796" y="559958"/>
                    </a:cubicBezTo>
                    <a:cubicBezTo>
                      <a:pt x="167001" y="556477"/>
                      <a:pt x="171612" y="531761"/>
                      <a:pt x="172753" y="527195"/>
                    </a:cubicBezTo>
                    <a:cubicBezTo>
                      <a:pt x="173514" y="524149"/>
                      <a:pt x="174868" y="521278"/>
                      <a:pt x="175731" y="518259"/>
                    </a:cubicBezTo>
                    <a:cubicBezTo>
                      <a:pt x="177634" y="511597"/>
                      <a:pt x="181402" y="492828"/>
                      <a:pt x="184667" y="488474"/>
                    </a:cubicBezTo>
                    <a:lnTo>
                      <a:pt x="193602" y="476560"/>
                    </a:lnTo>
                    <a:cubicBezTo>
                      <a:pt x="200685" y="455315"/>
                      <a:pt x="190642" y="481000"/>
                      <a:pt x="205516" y="458689"/>
                    </a:cubicBezTo>
                    <a:cubicBezTo>
                      <a:pt x="212758" y="447825"/>
                      <a:pt x="202342" y="449200"/>
                      <a:pt x="217430" y="440818"/>
                    </a:cubicBezTo>
                    <a:cubicBezTo>
                      <a:pt x="222919" y="437768"/>
                      <a:pt x="229024" y="435046"/>
                      <a:pt x="235301" y="434861"/>
                    </a:cubicBezTo>
                    <a:lnTo>
                      <a:pt x="336570" y="431883"/>
                    </a:lnTo>
                    <a:cubicBezTo>
                      <a:pt x="337563" y="427912"/>
                      <a:pt x="338661" y="423965"/>
                      <a:pt x="339549" y="419969"/>
                    </a:cubicBezTo>
                    <a:cubicBezTo>
                      <a:pt x="340647" y="415027"/>
                      <a:pt x="339419" y="409072"/>
                      <a:pt x="342527" y="405076"/>
                    </a:cubicBezTo>
                    <a:cubicBezTo>
                      <a:pt x="356023" y="387724"/>
                      <a:pt x="377180" y="391764"/>
                      <a:pt x="396140" y="390184"/>
                    </a:cubicBezTo>
                    <a:cubicBezTo>
                      <a:pt x="397133" y="375291"/>
                      <a:pt x="397471" y="360340"/>
                      <a:pt x="399119" y="345506"/>
                    </a:cubicBezTo>
                    <a:cubicBezTo>
                      <a:pt x="399466" y="342386"/>
                      <a:pt x="401336" y="339617"/>
                      <a:pt x="402097" y="336571"/>
                    </a:cubicBezTo>
                    <a:cubicBezTo>
                      <a:pt x="403325" y="331659"/>
                      <a:pt x="404083" y="326642"/>
                      <a:pt x="405076" y="321678"/>
                    </a:cubicBezTo>
                    <a:cubicBezTo>
                      <a:pt x="405668" y="309239"/>
                      <a:pt x="396915" y="267290"/>
                      <a:pt x="414011" y="250194"/>
                    </a:cubicBezTo>
                    <a:cubicBezTo>
                      <a:pt x="417521" y="246684"/>
                      <a:pt x="421954" y="244237"/>
                      <a:pt x="425925" y="241259"/>
                    </a:cubicBezTo>
                    <a:lnTo>
                      <a:pt x="437839" y="223388"/>
                    </a:lnTo>
                    <a:cubicBezTo>
                      <a:pt x="439825" y="220409"/>
                      <a:pt x="442664" y="217848"/>
                      <a:pt x="443796" y="214452"/>
                    </a:cubicBezTo>
                    <a:cubicBezTo>
                      <a:pt x="446919" y="205086"/>
                      <a:pt x="446150" y="202955"/>
                      <a:pt x="455710" y="196581"/>
                    </a:cubicBezTo>
                    <a:cubicBezTo>
                      <a:pt x="458322" y="194839"/>
                      <a:pt x="461667" y="194596"/>
                      <a:pt x="464646" y="193603"/>
                    </a:cubicBezTo>
                    <a:cubicBezTo>
                      <a:pt x="472589" y="194596"/>
                      <a:pt x="480709" y="194640"/>
                      <a:pt x="488474" y="196581"/>
                    </a:cubicBezTo>
                    <a:cubicBezTo>
                      <a:pt x="492782" y="197658"/>
                      <a:pt x="500388" y="202538"/>
                      <a:pt x="500388" y="202538"/>
                    </a:cubicBezTo>
                    <a:lnTo>
                      <a:pt x="512302" y="169775"/>
                    </a:lnTo>
                    <a:cubicBezTo>
                      <a:pt x="549452" y="143769"/>
                      <a:pt x="530042" y="150263"/>
                      <a:pt x="568893" y="145947"/>
                    </a:cubicBezTo>
                    <a:cubicBezTo>
                      <a:pt x="582511" y="105096"/>
                      <a:pt x="575889" y="128369"/>
                      <a:pt x="568893" y="32764"/>
                    </a:cubicBezTo>
                    <a:cubicBezTo>
                      <a:pt x="568435" y="26502"/>
                      <a:pt x="562936" y="21172"/>
                      <a:pt x="562936" y="14893"/>
                    </a:cubicBezTo>
                    <a:lnTo>
                      <a:pt x="565915" y="0"/>
                    </a:lnTo>
                    <a:close/>
                  </a:path>
                </a:pathLst>
              </a:custGeom>
              <a:solidFill>
                <a:srgbClr val="6E88A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48" name="Rectangle 47"/>
            <p:cNvSpPr/>
            <p:nvPr/>
          </p:nvSpPr>
          <p:spPr>
            <a:xfrm>
              <a:off x="5848510" y="3620477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133164" y="4871760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4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6647444" y="5024208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2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712893" y="5761166"/>
              <a:ext cx="360996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6</a:t>
              </a:r>
              <a:r>
                <a:rPr lang="en-US" sz="1400" dirty="0" smtClean="0">
                  <a:solidFill>
                    <a:schemeClr val="bg1"/>
                  </a:solidFill>
                </a:rPr>
                <a:t> 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952820" y="5380174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3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335584" y="581041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7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399890" y="5526172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8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765583" y="5152451"/>
              <a:ext cx="412292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10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cxnSp>
          <p:nvCxnSpPr>
            <p:cNvPr id="56" name="Straight Connector 55"/>
            <p:cNvCxnSpPr/>
            <p:nvPr/>
          </p:nvCxnSpPr>
          <p:spPr>
            <a:xfrm flipH="1" flipV="1">
              <a:off x="7761396" y="4786949"/>
              <a:ext cx="24652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7" name="Rectangle 56"/>
            <p:cNvSpPr/>
            <p:nvPr/>
          </p:nvSpPr>
          <p:spPr>
            <a:xfrm>
              <a:off x="7944841" y="4613099"/>
              <a:ext cx="300638" cy="294836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cxnSp>
          <p:nvCxnSpPr>
            <p:cNvPr id="58" name="Straight Connector 57"/>
            <p:cNvCxnSpPr/>
            <p:nvPr/>
          </p:nvCxnSpPr>
          <p:spPr>
            <a:xfrm flipH="1" flipV="1">
              <a:off x="7976617" y="5733476"/>
              <a:ext cx="24652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9" name="Rectangle 58"/>
            <p:cNvSpPr/>
            <p:nvPr/>
          </p:nvSpPr>
          <p:spPr>
            <a:xfrm>
              <a:off x="8160062" y="5559625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/>
                <a:t>9</a:t>
              </a:r>
              <a:endParaRPr lang="en-US" sz="1400" dirty="0"/>
            </a:p>
          </p:txBody>
        </p:sp>
        <p:cxnSp>
          <p:nvCxnSpPr>
            <p:cNvPr id="60" name="Straight Connector 59"/>
            <p:cNvCxnSpPr/>
            <p:nvPr/>
          </p:nvCxnSpPr>
          <p:spPr>
            <a:xfrm flipH="1" flipV="1">
              <a:off x="7868659" y="5927290"/>
              <a:ext cx="200503" cy="1416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 flipH="1" flipV="1">
              <a:off x="7835421" y="5852066"/>
              <a:ext cx="235532" cy="10412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3" name="Rectangle 62"/>
            <p:cNvSpPr/>
            <p:nvPr/>
          </p:nvSpPr>
          <p:spPr>
            <a:xfrm>
              <a:off x="7994308" y="5804129"/>
              <a:ext cx="554608" cy="294836"/>
            </a:xfrm>
            <a:prstGeom prst="rect">
              <a:avLst/>
            </a:prstGeom>
            <a:ln w="12700"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200" dirty="0" smtClean="0"/>
                <a:t>13</a:t>
              </a:r>
              <a:endParaRPr lang="en-US" sz="1200" dirty="0"/>
            </a:p>
          </p:txBody>
        </p:sp>
        <p:cxnSp>
          <p:nvCxnSpPr>
            <p:cNvPr id="64" name="Straight Connector 63"/>
            <p:cNvCxnSpPr/>
            <p:nvPr/>
          </p:nvCxnSpPr>
          <p:spPr>
            <a:xfrm flipH="1">
              <a:off x="7765891" y="5397106"/>
              <a:ext cx="548377" cy="29812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84" name="Rectangle 83"/>
            <p:cNvSpPr/>
            <p:nvPr/>
          </p:nvSpPr>
          <p:spPr>
            <a:xfrm>
              <a:off x="7218981" y="4340329"/>
              <a:ext cx="298480" cy="307777"/>
            </a:xfrm>
            <a:prstGeom prst="rect">
              <a:avLst/>
            </a:prstGeom>
            <a:ln w="12700"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400" dirty="0" smtClean="0">
                  <a:solidFill>
                    <a:schemeClr val="bg1"/>
                  </a:solidFill>
                </a:rPr>
                <a:t>1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6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6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5240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Minnesota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8075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Amy Klobuchar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Al Franken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418511"/>
              </p:ext>
            </p:extLst>
          </p:nvPr>
        </p:nvGraphicFramePr>
        <p:xfrm>
          <a:off x="514349" y="1744695"/>
          <a:ext cx="4535424" cy="3873976"/>
        </p:xfrm>
        <a:graphic>
          <a:graphicData uri="http://schemas.openxmlformats.org/drawingml/2006/table">
            <a:tbl>
              <a:tblPr/>
              <a:tblGrid>
                <a:gridCol w="442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0356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207676811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margin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Rochester, Mankato, Faribault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Tim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Walz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Twin Cities south suburbs: Eagan, Burnsville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Jason Lewis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45.3%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Twin Cities west suburbs: Bloomington, Plymouth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Erik Paulsen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41.4%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St. Paul and suburbs, Stillwater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Betty McCollum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Minneapolis and immediate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Keith Ellison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73.7%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Twin Cities north suburbs: Blaine, St. Cloud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Emmer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58.9%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Northwest: Moorhead, Willmar, Fergus Falls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Collin Peterson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Northeastern Range: Duluth, Bemidji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Rick Nolan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29182" y="1824946"/>
            <a:ext cx="795130" cy="1005840"/>
          </a:xfrm>
          <a:prstGeom prst="rect">
            <a:avLst/>
          </a:prstGeom>
          <a:ln w="76200"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86183" y="1824946"/>
            <a:ext cx="795130" cy="1005840"/>
          </a:xfrm>
          <a:prstGeom prst="rect">
            <a:avLst/>
          </a:prstGeom>
        </p:spPr>
      </p:pic>
      <p:sp>
        <p:nvSpPr>
          <p:cNvPr id="33" name="Freeform 32"/>
          <p:cNvSpPr/>
          <p:nvPr/>
        </p:nvSpPr>
        <p:spPr bwMode="auto">
          <a:xfrm>
            <a:off x="6659868" y="5318664"/>
            <a:ext cx="585787" cy="349250"/>
          </a:xfrm>
          <a:custGeom>
            <a:avLst/>
            <a:gdLst>
              <a:gd name="connsiteX0" fmla="*/ 1236134 w 1236134"/>
              <a:gd name="connsiteY0" fmla="*/ 623711 h 739423"/>
              <a:gd name="connsiteX1" fmla="*/ 1236134 w 1236134"/>
              <a:gd name="connsiteY1" fmla="*/ 623711 h 739423"/>
              <a:gd name="connsiteX2" fmla="*/ 1230489 w 1236134"/>
              <a:gd name="connsiteY2" fmla="*/ 572911 h 739423"/>
              <a:gd name="connsiteX3" fmla="*/ 1227667 w 1236134"/>
              <a:gd name="connsiteY3" fmla="*/ 561623 h 739423"/>
              <a:gd name="connsiteX4" fmla="*/ 1222023 w 1236134"/>
              <a:gd name="connsiteY4" fmla="*/ 553156 h 739423"/>
              <a:gd name="connsiteX5" fmla="*/ 1210734 w 1236134"/>
              <a:gd name="connsiteY5" fmla="*/ 536223 h 739423"/>
              <a:gd name="connsiteX6" fmla="*/ 1202267 w 1236134"/>
              <a:gd name="connsiteY6" fmla="*/ 519289 h 739423"/>
              <a:gd name="connsiteX7" fmla="*/ 1190978 w 1236134"/>
              <a:gd name="connsiteY7" fmla="*/ 510823 h 739423"/>
              <a:gd name="connsiteX8" fmla="*/ 1174045 w 1236134"/>
              <a:gd name="connsiteY8" fmla="*/ 488245 h 739423"/>
              <a:gd name="connsiteX9" fmla="*/ 1159934 w 1236134"/>
              <a:gd name="connsiteY9" fmla="*/ 474134 h 739423"/>
              <a:gd name="connsiteX10" fmla="*/ 1145823 w 1236134"/>
              <a:gd name="connsiteY10" fmla="*/ 462845 h 739423"/>
              <a:gd name="connsiteX11" fmla="*/ 1126067 w 1236134"/>
              <a:gd name="connsiteY11" fmla="*/ 457200 h 739423"/>
              <a:gd name="connsiteX12" fmla="*/ 1106311 w 1236134"/>
              <a:gd name="connsiteY12" fmla="*/ 445911 h 739423"/>
              <a:gd name="connsiteX13" fmla="*/ 1080911 w 1236134"/>
              <a:gd name="connsiteY13" fmla="*/ 440267 h 739423"/>
              <a:gd name="connsiteX14" fmla="*/ 1052689 w 1236134"/>
              <a:gd name="connsiteY14" fmla="*/ 428978 h 739423"/>
              <a:gd name="connsiteX15" fmla="*/ 1044223 w 1236134"/>
              <a:gd name="connsiteY15" fmla="*/ 426156 h 739423"/>
              <a:gd name="connsiteX16" fmla="*/ 1035756 w 1236134"/>
              <a:gd name="connsiteY16" fmla="*/ 420511 h 739423"/>
              <a:gd name="connsiteX17" fmla="*/ 1027289 w 1236134"/>
              <a:gd name="connsiteY17" fmla="*/ 417689 h 739423"/>
              <a:gd name="connsiteX18" fmla="*/ 999067 w 1236134"/>
              <a:gd name="connsiteY18" fmla="*/ 400756 h 739423"/>
              <a:gd name="connsiteX19" fmla="*/ 987778 w 1236134"/>
              <a:gd name="connsiteY19" fmla="*/ 389467 h 739423"/>
              <a:gd name="connsiteX20" fmla="*/ 976489 w 1236134"/>
              <a:gd name="connsiteY20" fmla="*/ 366889 h 739423"/>
              <a:gd name="connsiteX21" fmla="*/ 973667 w 1236134"/>
              <a:gd name="connsiteY21" fmla="*/ 358423 h 739423"/>
              <a:gd name="connsiteX22" fmla="*/ 968023 w 1236134"/>
              <a:gd name="connsiteY22" fmla="*/ 352778 h 739423"/>
              <a:gd name="connsiteX23" fmla="*/ 962378 w 1236134"/>
              <a:gd name="connsiteY23" fmla="*/ 335845 h 739423"/>
              <a:gd name="connsiteX24" fmla="*/ 956734 w 1236134"/>
              <a:gd name="connsiteY24" fmla="*/ 327378 h 739423"/>
              <a:gd name="connsiteX25" fmla="*/ 936978 w 1236134"/>
              <a:gd name="connsiteY25" fmla="*/ 313267 h 739423"/>
              <a:gd name="connsiteX26" fmla="*/ 911578 w 1236134"/>
              <a:gd name="connsiteY26" fmla="*/ 310445 h 739423"/>
              <a:gd name="connsiteX27" fmla="*/ 894645 w 1236134"/>
              <a:gd name="connsiteY27" fmla="*/ 307623 h 739423"/>
              <a:gd name="connsiteX28" fmla="*/ 877711 w 1236134"/>
              <a:gd name="connsiteY28" fmla="*/ 301978 h 739423"/>
              <a:gd name="connsiteX29" fmla="*/ 869245 w 1236134"/>
              <a:gd name="connsiteY29" fmla="*/ 299156 h 739423"/>
              <a:gd name="connsiteX30" fmla="*/ 857956 w 1236134"/>
              <a:gd name="connsiteY30" fmla="*/ 293511 h 739423"/>
              <a:gd name="connsiteX31" fmla="*/ 835378 w 1236134"/>
              <a:gd name="connsiteY31" fmla="*/ 287867 h 739423"/>
              <a:gd name="connsiteX32" fmla="*/ 826911 w 1236134"/>
              <a:gd name="connsiteY32" fmla="*/ 282223 h 739423"/>
              <a:gd name="connsiteX33" fmla="*/ 809978 w 1236134"/>
              <a:gd name="connsiteY33" fmla="*/ 276578 h 739423"/>
              <a:gd name="connsiteX34" fmla="*/ 798689 w 1236134"/>
              <a:gd name="connsiteY34" fmla="*/ 270934 h 739423"/>
              <a:gd name="connsiteX35" fmla="*/ 784578 w 1236134"/>
              <a:gd name="connsiteY35" fmla="*/ 265289 h 739423"/>
              <a:gd name="connsiteX36" fmla="*/ 756356 w 1236134"/>
              <a:gd name="connsiteY36" fmla="*/ 242711 h 739423"/>
              <a:gd name="connsiteX37" fmla="*/ 750711 w 1236134"/>
              <a:gd name="connsiteY37" fmla="*/ 237067 h 739423"/>
              <a:gd name="connsiteX38" fmla="*/ 742245 w 1236134"/>
              <a:gd name="connsiteY38" fmla="*/ 225778 h 739423"/>
              <a:gd name="connsiteX39" fmla="*/ 730956 w 1236134"/>
              <a:gd name="connsiteY39" fmla="*/ 214489 h 739423"/>
              <a:gd name="connsiteX40" fmla="*/ 728134 w 1236134"/>
              <a:gd name="connsiteY40" fmla="*/ 206023 h 739423"/>
              <a:gd name="connsiteX41" fmla="*/ 711200 w 1236134"/>
              <a:gd name="connsiteY41" fmla="*/ 194734 h 739423"/>
              <a:gd name="connsiteX42" fmla="*/ 702734 w 1236134"/>
              <a:gd name="connsiteY42" fmla="*/ 189089 h 739423"/>
              <a:gd name="connsiteX43" fmla="*/ 680156 w 1236134"/>
              <a:gd name="connsiteY43" fmla="*/ 169334 h 739423"/>
              <a:gd name="connsiteX44" fmla="*/ 671689 w 1236134"/>
              <a:gd name="connsiteY44" fmla="*/ 152400 h 739423"/>
              <a:gd name="connsiteX45" fmla="*/ 677334 w 1236134"/>
              <a:gd name="connsiteY45" fmla="*/ 115711 h 739423"/>
              <a:gd name="connsiteX46" fmla="*/ 682978 w 1236134"/>
              <a:gd name="connsiteY46" fmla="*/ 81845 h 739423"/>
              <a:gd name="connsiteX47" fmla="*/ 694267 w 1236134"/>
              <a:gd name="connsiteY47" fmla="*/ 56445 h 739423"/>
              <a:gd name="connsiteX48" fmla="*/ 694267 w 1236134"/>
              <a:gd name="connsiteY48" fmla="*/ 53623 h 739423"/>
              <a:gd name="connsiteX49" fmla="*/ 578556 w 1236134"/>
              <a:gd name="connsiteY49" fmla="*/ 53623 h 739423"/>
              <a:gd name="connsiteX50" fmla="*/ 547511 w 1236134"/>
              <a:gd name="connsiteY50" fmla="*/ 76200 h 739423"/>
              <a:gd name="connsiteX51" fmla="*/ 536223 w 1236134"/>
              <a:gd name="connsiteY51" fmla="*/ 53623 h 739423"/>
              <a:gd name="connsiteX52" fmla="*/ 522111 w 1236134"/>
              <a:gd name="connsiteY52" fmla="*/ 36689 h 739423"/>
              <a:gd name="connsiteX53" fmla="*/ 519289 w 1236134"/>
              <a:gd name="connsiteY53" fmla="*/ 16934 h 739423"/>
              <a:gd name="connsiteX54" fmla="*/ 513645 w 1236134"/>
              <a:gd name="connsiteY54" fmla="*/ 11289 h 739423"/>
              <a:gd name="connsiteX55" fmla="*/ 499534 w 1236134"/>
              <a:gd name="connsiteY55" fmla="*/ 0 h 739423"/>
              <a:gd name="connsiteX56" fmla="*/ 482600 w 1236134"/>
              <a:gd name="connsiteY56" fmla="*/ 11289 h 739423"/>
              <a:gd name="connsiteX57" fmla="*/ 474134 w 1236134"/>
              <a:gd name="connsiteY57" fmla="*/ 16934 h 739423"/>
              <a:gd name="connsiteX58" fmla="*/ 454378 w 1236134"/>
              <a:gd name="connsiteY58" fmla="*/ 36689 h 739423"/>
              <a:gd name="connsiteX59" fmla="*/ 448734 w 1236134"/>
              <a:gd name="connsiteY59" fmla="*/ 42334 h 739423"/>
              <a:gd name="connsiteX60" fmla="*/ 440267 w 1236134"/>
              <a:gd name="connsiteY60" fmla="*/ 47978 h 739423"/>
              <a:gd name="connsiteX61" fmla="*/ 434623 w 1236134"/>
              <a:gd name="connsiteY61" fmla="*/ 64911 h 739423"/>
              <a:gd name="connsiteX62" fmla="*/ 420511 w 1236134"/>
              <a:gd name="connsiteY62" fmla="*/ 79023 h 739423"/>
              <a:gd name="connsiteX63" fmla="*/ 412045 w 1236134"/>
              <a:gd name="connsiteY63" fmla="*/ 87489 h 739423"/>
              <a:gd name="connsiteX64" fmla="*/ 392289 w 1236134"/>
              <a:gd name="connsiteY64" fmla="*/ 95956 h 739423"/>
              <a:gd name="connsiteX65" fmla="*/ 366889 w 1236134"/>
              <a:gd name="connsiteY65" fmla="*/ 101600 h 739423"/>
              <a:gd name="connsiteX66" fmla="*/ 307623 w 1236134"/>
              <a:gd name="connsiteY66" fmla="*/ 110067 h 739423"/>
              <a:gd name="connsiteX67" fmla="*/ 285045 w 1236134"/>
              <a:gd name="connsiteY67" fmla="*/ 104423 h 739423"/>
              <a:gd name="connsiteX68" fmla="*/ 234245 w 1236134"/>
              <a:gd name="connsiteY68" fmla="*/ 107245 h 739423"/>
              <a:gd name="connsiteX69" fmla="*/ 206023 w 1236134"/>
              <a:gd name="connsiteY69" fmla="*/ 115711 h 739423"/>
              <a:gd name="connsiteX70" fmla="*/ 197556 w 1236134"/>
              <a:gd name="connsiteY70" fmla="*/ 121356 h 739423"/>
              <a:gd name="connsiteX71" fmla="*/ 174978 w 1236134"/>
              <a:gd name="connsiteY71" fmla="*/ 127000 h 739423"/>
              <a:gd name="connsiteX72" fmla="*/ 166511 w 1236134"/>
              <a:gd name="connsiteY72" fmla="*/ 129823 h 739423"/>
              <a:gd name="connsiteX73" fmla="*/ 160867 w 1236134"/>
              <a:gd name="connsiteY73" fmla="*/ 169334 h 739423"/>
              <a:gd name="connsiteX74" fmla="*/ 158045 w 1236134"/>
              <a:gd name="connsiteY74" fmla="*/ 186267 h 739423"/>
              <a:gd name="connsiteX75" fmla="*/ 129823 w 1236134"/>
              <a:gd name="connsiteY75" fmla="*/ 208845 h 739423"/>
              <a:gd name="connsiteX76" fmla="*/ 121356 w 1236134"/>
              <a:gd name="connsiteY76" fmla="*/ 214489 h 739423"/>
              <a:gd name="connsiteX77" fmla="*/ 104423 w 1236134"/>
              <a:gd name="connsiteY77" fmla="*/ 228600 h 739423"/>
              <a:gd name="connsiteX78" fmla="*/ 90311 w 1236134"/>
              <a:gd name="connsiteY78" fmla="*/ 242711 h 739423"/>
              <a:gd name="connsiteX79" fmla="*/ 84667 w 1236134"/>
              <a:gd name="connsiteY79" fmla="*/ 248356 h 739423"/>
              <a:gd name="connsiteX80" fmla="*/ 79023 w 1236134"/>
              <a:gd name="connsiteY80" fmla="*/ 256823 h 739423"/>
              <a:gd name="connsiteX81" fmla="*/ 70556 w 1236134"/>
              <a:gd name="connsiteY81" fmla="*/ 259645 h 739423"/>
              <a:gd name="connsiteX82" fmla="*/ 50800 w 1236134"/>
              <a:gd name="connsiteY82" fmla="*/ 268111 h 739423"/>
              <a:gd name="connsiteX83" fmla="*/ 33867 w 1236134"/>
              <a:gd name="connsiteY83" fmla="*/ 276578 h 739423"/>
              <a:gd name="connsiteX84" fmla="*/ 22578 w 1236134"/>
              <a:gd name="connsiteY84" fmla="*/ 279400 h 739423"/>
              <a:gd name="connsiteX85" fmla="*/ 14111 w 1236134"/>
              <a:gd name="connsiteY85" fmla="*/ 282223 h 739423"/>
              <a:gd name="connsiteX86" fmla="*/ 5645 w 1236134"/>
              <a:gd name="connsiteY86" fmla="*/ 290689 h 739423"/>
              <a:gd name="connsiteX87" fmla="*/ 0 w 1236134"/>
              <a:gd name="connsiteY87" fmla="*/ 307623 h 739423"/>
              <a:gd name="connsiteX88" fmla="*/ 2823 w 1236134"/>
              <a:gd name="connsiteY88" fmla="*/ 327378 h 739423"/>
              <a:gd name="connsiteX89" fmla="*/ 8467 w 1236134"/>
              <a:gd name="connsiteY89" fmla="*/ 333023 h 739423"/>
              <a:gd name="connsiteX90" fmla="*/ 11289 w 1236134"/>
              <a:gd name="connsiteY90" fmla="*/ 341489 h 739423"/>
              <a:gd name="connsiteX91" fmla="*/ 25400 w 1236134"/>
              <a:gd name="connsiteY91" fmla="*/ 355600 h 739423"/>
              <a:gd name="connsiteX92" fmla="*/ 31045 w 1236134"/>
              <a:gd name="connsiteY92" fmla="*/ 364067 h 739423"/>
              <a:gd name="connsiteX93" fmla="*/ 324556 w 1236134"/>
              <a:gd name="connsiteY93" fmla="*/ 364067 h 739423"/>
              <a:gd name="connsiteX94" fmla="*/ 324556 w 1236134"/>
              <a:gd name="connsiteY94" fmla="*/ 420511 h 739423"/>
              <a:gd name="connsiteX95" fmla="*/ 375356 w 1236134"/>
              <a:gd name="connsiteY95" fmla="*/ 420511 h 739423"/>
              <a:gd name="connsiteX96" fmla="*/ 375356 w 1236134"/>
              <a:gd name="connsiteY96" fmla="*/ 479778 h 739423"/>
              <a:gd name="connsiteX97" fmla="*/ 375356 w 1236134"/>
              <a:gd name="connsiteY97" fmla="*/ 508000 h 739423"/>
              <a:gd name="connsiteX98" fmla="*/ 451556 w 1236134"/>
              <a:gd name="connsiteY98" fmla="*/ 508000 h 739423"/>
              <a:gd name="connsiteX99" fmla="*/ 451556 w 1236134"/>
              <a:gd name="connsiteY99" fmla="*/ 663223 h 739423"/>
              <a:gd name="connsiteX100" fmla="*/ 962378 w 1236134"/>
              <a:gd name="connsiteY100" fmla="*/ 663223 h 739423"/>
              <a:gd name="connsiteX101" fmla="*/ 962378 w 1236134"/>
              <a:gd name="connsiteY101" fmla="*/ 739423 h 739423"/>
              <a:gd name="connsiteX102" fmla="*/ 1131711 w 1236134"/>
              <a:gd name="connsiteY102" fmla="*/ 739423 h 739423"/>
              <a:gd name="connsiteX103" fmla="*/ 1131711 w 1236134"/>
              <a:gd name="connsiteY103" fmla="*/ 657578 h 739423"/>
              <a:gd name="connsiteX104" fmla="*/ 1236134 w 1236134"/>
              <a:gd name="connsiteY104" fmla="*/ 623711 h 739423"/>
              <a:gd name="connsiteX0" fmla="*/ 1236134 w 1236552"/>
              <a:gd name="connsiteY0" fmla="*/ 654756 h 739423"/>
              <a:gd name="connsiteX1" fmla="*/ 1236134 w 1236552"/>
              <a:gd name="connsiteY1" fmla="*/ 623711 h 739423"/>
              <a:gd name="connsiteX2" fmla="*/ 1230489 w 1236552"/>
              <a:gd name="connsiteY2" fmla="*/ 572911 h 739423"/>
              <a:gd name="connsiteX3" fmla="*/ 1227667 w 1236552"/>
              <a:gd name="connsiteY3" fmla="*/ 561623 h 739423"/>
              <a:gd name="connsiteX4" fmla="*/ 1222023 w 1236552"/>
              <a:gd name="connsiteY4" fmla="*/ 553156 h 739423"/>
              <a:gd name="connsiteX5" fmla="*/ 1210734 w 1236552"/>
              <a:gd name="connsiteY5" fmla="*/ 536223 h 739423"/>
              <a:gd name="connsiteX6" fmla="*/ 1202267 w 1236552"/>
              <a:gd name="connsiteY6" fmla="*/ 519289 h 739423"/>
              <a:gd name="connsiteX7" fmla="*/ 1190978 w 1236552"/>
              <a:gd name="connsiteY7" fmla="*/ 510823 h 739423"/>
              <a:gd name="connsiteX8" fmla="*/ 1174045 w 1236552"/>
              <a:gd name="connsiteY8" fmla="*/ 488245 h 739423"/>
              <a:gd name="connsiteX9" fmla="*/ 1159934 w 1236552"/>
              <a:gd name="connsiteY9" fmla="*/ 474134 h 739423"/>
              <a:gd name="connsiteX10" fmla="*/ 1145823 w 1236552"/>
              <a:gd name="connsiteY10" fmla="*/ 462845 h 739423"/>
              <a:gd name="connsiteX11" fmla="*/ 1126067 w 1236552"/>
              <a:gd name="connsiteY11" fmla="*/ 457200 h 739423"/>
              <a:gd name="connsiteX12" fmla="*/ 1106311 w 1236552"/>
              <a:gd name="connsiteY12" fmla="*/ 445911 h 739423"/>
              <a:gd name="connsiteX13" fmla="*/ 1080911 w 1236552"/>
              <a:gd name="connsiteY13" fmla="*/ 440267 h 739423"/>
              <a:gd name="connsiteX14" fmla="*/ 1052689 w 1236552"/>
              <a:gd name="connsiteY14" fmla="*/ 428978 h 739423"/>
              <a:gd name="connsiteX15" fmla="*/ 1044223 w 1236552"/>
              <a:gd name="connsiteY15" fmla="*/ 426156 h 739423"/>
              <a:gd name="connsiteX16" fmla="*/ 1035756 w 1236552"/>
              <a:gd name="connsiteY16" fmla="*/ 420511 h 739423"/>
              <a:gd name="connsiteX17" fmla="*/ 1027289 w 1236552"/>
              <a:gd name="connsiteY17" fmla="*/ 417689 h 739423"/>
              <a:gd name="connsiteX18" fmla="*/ 999067 w 1236552"/>
              <a:gd name="connsiteY18" fmla="*/ 400756 h 739423"/>
              <a:gd name="connsiteX19" fmla="*/ 987778 w 1236552"/>
              <a:gd name="connsiteY19" fmla="*/ 389467 h 739423"/>
              <a:gd name="connsiteX20" fmla="*/ 976489 w 1236552"/>
              <a:gd name="connsiteY20" fmla="*/ 366889 h 739423"/>
              <a:gd name="connsiteX21" fmla="*/ 973667 w 1236552"/>
              <a:gd name="connsiteY21" fmla="*/ 358423 h 739423"/>
              <a:gd name="connsiteX22" fmla="*/ 968023 w 1236552"/>
              <a:gd name="connsiteY22" fmla="*/ 352778 h 739423"/>
              <a:gd name="connsiteX23" fmla="*/ 962378 w 1236552"/>
              <a:gd name="connsiteY23" fmla="*/ 335845 h 739423"/>
              <a:gd name="connsiteX24" fmla="*/ 956734 w 1236552"/>
              <a:gd name="connsiteY24" fmla="*/ 327378 h 739423"/>
              <a:gd name="connsiteX25" fmla="*/ 936978 w 1236552"/>
              <a:gd name="connsiteY25" fmla="*/ 313267 h 739423"/>
              <a:gd name="connsiteX26" fmla="*/ 911578 w 1236552"/>
              <a:gd name="connsiteY26" fmla="*/ 310445 h 739423"/>
              <a:gd name="connsiteX27" fmla="*/ 894645 w 1236552"/>
              <a:gd name="connsiteY27" fmla="*/ 307623 h 739423"/>
              <a:gd name="connsiteX28" fmla="*/ 877711 w 1236552"/>
              <a:gd name="connsiteY28" fmla="*/ 301978 h 739423"/>
              <a:gd name="connsiteX29" fmla="*/ 869245 w 1236552"/>
              <a:gd name="connsiteY29" fmla="*/ 299156 h 739423"/>
              <a:gd name="connsiteX30" fmla="*/ 857956 w 1236552"/>
              <a:gd name="connsiteY30" fmla="*/ 293511 h 739423"/>
              <a:gd name="connsiteX31" fmla="*/ 835378 w 1236552"/>
              <a:gd name="connsiteY31" fmla="*/ 287867 h 739423"/>
              <a:gd name="connsiteX32" fmla="*/ 826911 w 1236552"/>
              <a:gd name="connsiteY32" fmla="*/ 282223 h 739423"/>
              <a:gd name="connsiteX33" fmla="*/ 809978 w 1236552"/>
              <a:gd name="connsiteY33" fmla="*/ 276578 h 739423"/>
              <a:gd name="connsiteX34" fmla="*/ 798689 w 1236552"/>
              <a:gd name="connsiteY34" fmla="*/ 270934 h 739423"/>
              <a:gd name="connsiteX35" fmla="*/ 784578 w 1236552"/>
              <a:gd name="connsiteY35" fmla="*/ 265289 h 739423"/>
              <a:gd name="connsiteX36" fmla="*/ 756356 w 1236552"/>
              <a:gd name="connsiteY36" fmla="*/ 242711 h 739423"/>
              <a:gd name="connsiteX37" fmla="*/ 750711 w 1236552"/>
              <a:gd name="connsiteY37" fmla="*/ 237067 h 739423"/>
              <a:gd name="connsiteX38" fmla="*/ 742245 w 1236552"/>
              <a:gd name="connsiteY38" fmla="*/ 225778 h 739423"/>
              <a:gd name="connsiteX39" fmla="*/ 730956 w 1236552"/>
              <a:gd name="connsiteY39" fmla="*/ 214489 h 739423"/>
              <a:gd name="connsiteX40" fmla="*/ 728134 w 1236552"/>
              <a:gd name="connsiteY40" fmla="*/ 206023 h 739423"/>
              <a:gd name="connsiteX41" fmla="*/ 711200 w 1236552"/>
              <a:gd name="connsiteY41" fmla="*/ 194734 h 739423"/>
              <a:gd name="connsiteX42" fmla="*/ 702734 w 1236552"/>
              <a:gd name="connsiteY42" fmla="*/ 189089 h 739423"/>
              <a:gd name="connsiteX43" fmla="*/ 680156 w 1236552"/>
              <a:gd name="connsiteY43" fmla="*/ 169334 h 739423"/>
              <a:gd name="connsiteX44" fmla="*/ 671689 w 1236552"/>
              <a:gd name="connsiteY44" fmla="*/ 152400 h 739423"/>
              <a:gd name="connsiteX45" fmla="*/ 677334 w 1236552"/>
              <a:gd name="connsiteY45" fmla="*/ 115711 h 739423"/>
              <a:gd name="connsiteX46" fmla="*/ 682978 w 1236552"/>
              <a:gd name="connsiteY46" fmla="*/ 81845 h 739423"/>
              <a:gd name="connsiteX47" fmla="*/ 694267 w 1236552"/>
              <a:gd name="connsiteY47" fmla="*/ 56445 h 739423"/>
              <a:gd name="connsiteX48" fmla="*/ 694267 w 1236552"/>
              <a:gd name="connsiteY48" fmla="*/ 53623 h 739423"/>
              <a:gd name="connsiteX49" fmla="*/ 578556 w 1236552"/>
              <a:gd name="connsiteY49" fmla="*/ 53623 h 739423"/>
              <a:gd name="connsiteX50" fmla="*/ 547511 w 1236552"/>
              <a:gd name="connsiteY50" fmla="*/ 76200 h 739423"/>
              <a:gd name="connsiteX51" fmla="*/ 536223 w 1236552"/>
              <a:gd name="connsiteY51" fmla="*/ 53623 h 739423"/>
              <a:gd name="connsiteX52" fmla="*/ 522111 w 1236552"/>
              <a:gd name="connsiteY52" fmla="*/ 36689 h 739423"/>
              <a:gd name="connsiteX53" fmla="*/ 519289 w 1236552"/>
              <a:gd name="connsiteY53" fmla="*/ 16934 h 739423"/>
              <a:gd name="connsiteX54" fmla="*/ 513645 w 1236552"/>
              <a:gd name="connsiteY54" fmla="*/ 11289 h 739423"/>
              <a:gd name="connsiteX55" fmla="*/ 499534 w 1236552"/>
              <a:gd name="connsiteY55" fmla="*/ 0 h 739423"/>
              <a:gd name="connsiteX56" fmla="*/ 482600 w 1236552"/>
              <a:gd name="connsiteY56" fmla="*/ 11289 h 739423"/>
              <a:gd name="connsiteX57" fmla="*/ 474134 w 1236552"/>
              <a:gd name="connsiteY57" fmla="*/ 16934 h 739423"/>
              <a:gd name="connsiteX58" fmla="*/ 454378 w 1236552"/>
              <a:gd name="connsiteY58" fmla="*/ 36689 h 739423"/>
              <a:gd name="connsiteX59" fmla="*/ 448734 w 1236552"/>
              <a:gd name="connsiteY59" fmla="*/ 42334 h 739423"/>
              <a:gd name="connsiteX60" fmla="*/ 440267 w 1236552"/>
              <a:gd name="connsiteY60" fmla="*/ 47978 h 739423"/>
              <a:gd name="connsiteX61" fmla="*/ 434623 w 1236552"/>
              <a:gd name="connsiteY61" fmla="*/ 64911 h 739423"/>
              <a:gd name="connsiteX62" fmla="*/ 420511 w 1236552"/>
              <a:gd name="connsiteY62" fmla="*/ 79023 h 739423"/>
              <a:gd name="connsiteX63" fmla="*/ 412045 w 1236552"/>
              <a:gd name="connsiteY63" fmla="*/ 87489 h 739423"/>
              <a:gd name="connsiteX64" fmla="*/ 392289 w 1236552"/>
              <a:gd name="connsiteY64" fmla="*/ 95956 h 739423"/>
              <a:gd name="connsiteX65" fmla="*/ 366889 w 1236552"/>
              <a:gd name="connsiteY65" fmla="*/ 101600 h 739423"/>
              <a:gd name="connsiteX66" fmla="*/ 307623 w 1236552"/>
              <a:gd name="connsiteY66" fmla="*/ 110067 h 739423"/>
              <a:gd name="connsiteX67" fmla="*/ 285045 w 1236552"/>
              <a:gd name="connsiteY67" fmla="*/ 104423 h 739423"/>
              <a:gd name="connsiteX68" fmla="*/ 234245 w 1236552"/>
              <a:gd name="connsiteY68" fmla="*/ 107245 h 739423"/>
              <a:gd name="connsiteX69" fmla="*/ 206023 w 1236552"/>
              <a:gd name="connsiteY69" fmla="*/ 115711 h 739423"/>
              <a:gd name="connsiteX70" fmla="*/ 197556 w 1236552"/>
              <a:gd name="connsiteY70" fmla="*/ 121356 h 739423"/>
              <a:gd name="connsiteX71" fmla="*/ 174978 w 1236552"/>
              <a:gd name="connsiteY71" fmla="*/ 127000 h 739423"/>
              <a:gd name="connsiteX72" fmla="*/ 166511 w 1236552"/>
              <a:gd name="connsiteY72" fmla="*/ 129823 h 739423"/>
              <a:gd name="connsiteX73" fmla="*/ 160867 w 1236552"/>
              <a:gd name="connsiteY73" fmla="*/ 169334 h 739423"/>
              <a:gd name="connsiteX74" fmla="*/ 158045 w 1236552"/>
              <a:gd name="connsiteY74" fmla="*/ 186267 h 739423"/>
              <a:gd name="connsiteX75" fmla="*/ 129823 w 1236552"/>
              <a:gd name="connsiteY75" fmla="*/ 208845 h 739423"/>
              <a:gd name="connsiteX76" fmla="*/ 121356 w 1236552"/>
              <a:gd name="connsiteY76" fmla="*/ 214489 h 739423"/>
              <a:gd name="connsiteX77" fmla="*/ 104423 w 1236552"/>
              <a:gd name="connsiteY77" fmla="*/ 228600 h 739423"/>
              <a:gd name="connsiteX78" fmla="*/ 90311 w 1236552"/>
              <a:gd name="connsiteY78" fmla="*/ 242711 h 739423"/>
              <a:gd name="connsiteX79" fmla="*/ 84667 w 1236552"/>
              <a:gd name="connsiteY79" fmla="*/ 248356 h 739423"/>
              <a:gd name="connsiteX80" fmla="*/ 79023 w 1236552"/>
              <a:gd name="connsiteY80" fmla="*/ 256823 h 739423"/>
              <a:gd name="connsiteX81" fmla="*/ 70556 w 1236552"/>
              <a:gd name="connsiteY81" fmla="*/ 259645 h 739423"/>
              <a:gd name="connsiteX82" fmla="*/ 50800 w 1236552"/>
              <a:gd name="connsiteY82" fmla="*/ 268111 h 739423"/>
              <a:gd name="connsiteX83" fmla="*/ 33867 w 1236552"/>
              <a:gd name="connsiteY83" fmla="*/ 276578 h 739423"/>
              <a:gd name="connsiteX84" fmla="*/ 22578 w 1236552"/>
              <a:gd name="connsiteY84" fmla="*/ 279400 h 739423"/>
              <a:gd name="connsiteX85" fmla="*/ 14111 w 1236552"/>
              <a:gd name="connsiteY85" fmla="*/ 282223 h 739423"/>
              <a:gd name="connsiteX86" fmla="*/ 5645 w 1236552"/>
              <a:gd name="connsiteY86" fmla="*/ 290689 h 739423"/>
              <a:gd name="connsiteX87" fmla="*/ 0 w 1236552"/>
              <a:gd name="connsiteY87" fmla="*/ 307623 h 739423"/>
              <a:gd name="connsiteX88" fmla="*/ 2823 w 1236552"/>
              <a:gd name="connsiteY88" fmla="*/ 327378 h 739423"/>
              <a:gd name="connsiteX89" fmla="*/ 8467 w 1236552"/>
              <a:gd name="connsiteY89" fmla="*/ 333023 h 739423"/>
              <a:gd name="connsiteX90" fmla="*/ 11289 w 1236552"/>
              <a:gd name="connsiteY90" fmla="*/ 341489 h 739423"/>
              <a:gd name="connsiteX91" fmla="*/ 25400 w 1236552"/>
              <a:gd name="connsiteY91" fmla="*/ 355600 h 739423"/>
              <a:gd name="connsiteX92" fmla="*/ 31045 w 1236552"/>
              <a:gd name="connsiteY92" fmla="*/ 364067 h 739423"/>
              <a:gd name="connsiteX93" fmla="*/ 324556 w 1236552"/>
              <a:gd name="connsiteY93" fmla="*/ 364067 h 739423"/>
              <a:gd name="connsiteX94" fmla="*/ 324556 w 1236552"/>
              <a:gd name="connsiteY94" fmla="*/ 420511 h 739423"/>
              <a:gd name="connsiteX95" fmla="*/ 375356 w 1236552"/>
              <a:gd name="connsiteY95" fmla="*/ 420511 h 739423"/>
              <a:gd name="connsiteX96" fmla="*/ 375356 w 1236552"/>
              <a:gd name="connsiteY96" fmla="*/ 479778 h 739423"/>
              <a:gd name="connsiteX97" fmla="*/ 375356 w 1236552"/>
              <a:gd name="connsiteY97" fmla="*/ 508000 h 739423"/>
              <a:gd name="connsiteX98" fmla="*/ 451556 w 1236552"/>
              <a:gd name="connsiteY98" fmla="*/ 508000 h 739423"/>
              <a:gd name="connsiteX99" fmla="*/ 451556 w 1236552"/>
              <a:gd name="connsiteY99" fmla="*/ 663223 h 739423"/>
              <a:gd name="connsiteX100" fmla="*/ 962378 w 1236552"/>
              <a:gd name="connsiteY100" fmla="*/ 663223 h 739423"/>
              <a:gd name="connsiteX101" fmla="*/ 962378 w 1236552"/>
              <a:gd name="connsiteY101" fmla="*/ 739423 h 739423"/>
              <a:gd name="connsiteX102" fmla="*/ 1131711 w 1236552"/>
              <a:gd name="connsiteY102" fmla="*/ 739423 h 739423"/>
              <a:gd name="connsiteX103" fmla="*/ 1131711 w 1236552"/>
              <a:gd name="connsiteY103" fmla="*/ 657578 h 739423"/>
              <a:gd name="connsiteX104" fmla="*/ 1236134 w 1236552"/>
              <a:gd name="connsiteY104" fmla="*/ 654756 h 739423"/>
              <a:gd name="connsiteX0" fmla="*/ 1236134 w 1236552"/>
              <a:gd name="connsiteY0" fmla="*/ 654756 h 739423"/>
              <a:gd name="connsiteX1" fmla="*/ 1236134 w 1236552"/>
              <a:gd name="connsiteY1" fmla="*/ 623711 h 739423"/>
              <a:gd name="connsiteX2" fmla="*/ 1230489 w 1236552"/>
              <a:gd name="connsiteY2" fmla="*/ 572911 h 739423"/>
              <a:gd name="connsiteX3" fmla="*/ 1227667 w 1236552"/>
              <a:gd name="connsiteY3" fmla="*/ 561623 h 739423"/>
              <a:gd name="connsiteX4" fmla="*/ 1222023 w 1236552"/>
              <a:gd name="connsiteY4" fmla="*/ 553156 h 739423"/>
              <a:gd name="connsiteX5" fmla="*/ 1210734 w 1236552"/>
              <a:gd name="connsiteY5" fmla="*/ 536223 h 739423"/>
              <a:gd name="connsiteX6" fmla="*/ 1202267 w 1236552"/>
              <a:gd name="connsiteY6" fmla="*/ 519289 h 739423"/>
              <a:gd name="connsiteX7" fmla="*/ 1190978 w 1236552"/>
              <a:gd name="connsiteY7" fmla="*/ 510823 h 739423"/>
              <a:gd name="connsiteX8" fmla="*/ 1174045 w 1236552"/>
              <a:gd name="connsiteY8" fmla="*/ 488245 h 739423"/>
              <a:gd name="connsiteX9" fmla="*/ 1159934 w 1236552"/>
              <a:gd name="connsiteY9" fmla="*/ 474134 h 739423"/>
              <a:gd name="connsiteX10" fmla="*/ 1145823 w 1236552"/>
              <a:gd name="connsiteY10" fmla="*/ 462845 h 739423"/>
              <a:gd name="connsiteX11" fmla="*/ 1126067 w 1236552"/>
              <a:gd name="connsiteY11" fmla="*/ 457200 h 739423"/>
              <a:gd name="connsiteX12" fmla="*/ 1106311 w 1236552"/>
              <a:gd name="connsiteY12" fmla="*/ 445911 h 739423"/>
              <a:gd name="connsiteX13" fmla="*/ 1080911 w 1236552"/>
              <a:gd name="connsiteY13" fmla="*/ 440267 h 739423"/>
              <a:gd name="connsiteX14" fmla="*/ 1052689 w 1236552"/>
              <a:gd name="connsiteY14" fmla="*/ 428978 h 739423"/>
              <a:gd name="connsiteX15" fmla="*/ 1044223 w 1236552"/>
              <a:gd name="connsiteY15" fmla="*/ 426156 h 739423"/>
              <a:gd name="connsiteX16" fmla="*/ 1035756 w 1236552"/>
              <a:gd name="connsiteY16" fmla="*/ 420511 h 739423"/>
              <a:gd name="connsiteX17" fmla="*/ 1027289 w 1236552"/>
              <a:gd name="connsiteY17" fmla="*/ 417689 h 739423"/>
              <a:gd name="connsiteX18" fmla="*/ 999067 w 1236552"/>
              <a:gd name="connsiteY18" fmla="*/ 400756 h 739423"/>
              <a:gd name="connsiteX19" fmla="*/ 987778 w 1236552"/>
              <a:gd name="connsiteY19" fmla="*/ 389467 h 739423"/>
              <a:gd name="connsiteX20" fmla="*/ 976489 w 1236552"/>
              <a:gd name="connsiteY20" fmla="*/ 366889 h 739423"/>
              <a:gd name="connsiteX21" fmla="*/ 973667 w 1236552"/>
              <a:gd name="connsiteY21" fmla="*/ 358423 h 739423"/>
              <a:gd name="connsiteX22" fmla="*/ 968023 w 1236552"/>
              <a:gd name="connsiteY22" fmla="*/ 352778 h 739423"/>
              <a:gd name="connsiteX23" fmla="*/ 962378 w 1236552"/>
              <a:gd name="connsiteY23" fmla="*/ 335845 h 739423"/>
              <a:gd name="connsiteX24" fmla="*/ 956734 w 1236552"/>
              <a:gd name="connsiteY24" fmla="*/ 327378 h 739423"/>
              <a:gd name="connsiteX25" fmla="*/ 936978 w 1236552"/>
              <a:gd name="connsiteY25" fmla="*/ 313267 h 739423"/>
              <a:gd name="connsiteX26" fmla="*/ 911578 w 1236552"/>
              <a:gd name="connsiteY26" fmla="*/ 310445 h 739423"/>
              <a:gd name="connsiteX27" fmla="*/ 894645 w 1236552"/>
              <a:gd name="connsiteY27" fmla="*/ 307623 h 739423"/>
              <a:gd name="connsiteX28" fmla="*/ 877711 w 1236552"/>
              <a:gd name="connsiteY28" fmla="*/ 301978 h 739423"/>
              <a:gd name="connsiteX29" fmla="*/ 869245 w 1236552"/>
              <a:gd name="connsiteY29" fmla="*/ 299156 h 739423"/>
              <a:gd name="connsiteX30" fmla="*/ 857956 w 1236552"/>
              <a:gd name="connsiteY30" fmla="*/ 293511 h 739423"/>
              <a:gd name="connsiteX31" fmla="*/ 835378 w 1236552"/>
              <a:gd name="connsiteY31" fmla="*/ 287867 h 739423"/>
              <a:gd name="connsiteX32" fmla="*/ 826911 w 1236552"/>
              <a:gd name="connsiteY32" fmla="*/ 282223 h 739423"/>
              <a:gd name="connsiteX33" fmla="*/ 809978 w 1236552"/>
              <a:gd name="connsiteY33" fmla="*/ 276578 h 739423"/>
              <a:gd name="connsiteX34" fmla="*/ 798689 w 1236552"/>
              <a:gd name="connsiteY34" fmla="*/ 270934 h 739423"/>
              <a:gd name="connsiteX35" fmla="*/ 784578 w 1236552"/>
              <a:gd name="connsiteY35" fmla="*/ 265289 h 739423"/>
              <a:gd name="connsiteX36" fmla="*/ 756356 w 1236552"/>
              <a:gd name="connsiteY36" fmla="*/ 242711 h 739423"/>
              <a:gd name="connsiteX37" fmla="*/ 750711 w 1236552"/>
              <a:gd name="connsiteY37" fmla="*/ 237067 h 739423"/>
              <a:gd name="connsiteX38" fmla="*/ 742245 w 1236552"/>
              <a:gd name="connsiteY38" fmla="*/ 225778 h 739423"/>
              <a:gd name="connsiteX39" fmla="*/ 730956 w 1236552"/>
              <a:gd name="connsiteY39" fmla="*/ 214489 h 739423"/>
              <a:gd name="connsiteX40" fmla="*/ 728134 w 1236552"/>
              <a:gd name="connsiteY40" fmla="*/ 206023 h 739423"/>
              <a:gd name="connsiteX41" fmla="*/ 711200 w 1236552"/>
              <a:gd name="connsiteY41" fmla="*/ 194734 h 739423"/>
              <a:gd name="connsiteX42" fmla="*/ 702734 w 1236552"/>
              <a:gd name="connsiteY42" fmla="*/ 189089 h 739423"/>
              <a:gd name="connsiteX43" fmla="*/ 680156 w 1236552"/>
              <a:gd name="connsiteY43" fmla="*/ 169334 h 739423"/>
              <a:gd name="connsiteX44" fmla="*/ 671689 w 1236552"/>
              <a:gd name="connsiteY44" fmla="*/ 152400 h 739423"/>
              <a:gd name="connsiteX45" fmla="*/ 677334 w 1236552"/>
              <a:gd name="connsiteY45" fmla="*/ 115711 h 739423"/>
              <a:gd name="connsiteX46" fmla="*/ 682978 w 1236552"/>
              <a:gd name="connsiteY46" fmla="*/ 81845 h 739423"/>
              <a:gd name="connsiteX47" fmla="*/ 694267 w 1236552"/>
              <a:gd name="connsiteY47" fmla="*/ 56445 h 739423"/>
              <a:gd name="connsiteX48" fmla="*/ 677828 w 1236552"/>
              <a:gd name="connsiteY48" fmla="*/ 43349 h 739423"/>
              <a:gd name="connsiteX49" fmla="*/ 578556 w 1236552"/>
              <a:gd name="connsiteY49" fmla="*/ 53623 h 739423"/>
              <a:gd name="connsiteX50" fmla="*/ 547511 w 1236552"/>
              <a:gd name="connsiteY50" fmla="*/ 76200 h 739423"/>
              <a:gd name="connsiteX51" fmla="*/ 536223 w 1236552"/>
              <a:gd name="connsiteY51" fmla="*/ 53623 h 739423"/>
              <a:gd name="connsiteX52" fmla="*/ 522111 w 1236552"/>
              <a:gd name="connsiteY52" fmla="*/ 36689 h 739423"/>
              <a:gd name="connsiteX53" fmla="*/ 519289 w 1236552"/>
              <a:gd name="connsiteY53" fmla="*/ 16934 h 739423"/>
              <a:gd name="connsiteX54" fmla="*/ 513645 w 1236552"/>
              <a:gd name="connsiteY54" fmla="*/ 11289 h 739423"/>
              <a:gd name="connsiteX55" fmla="*/ 499534 w 1236552"/>
              <a:gd name="connsiteY55" fmla="*/ 0 h 739423"/>
              <a:gd name="connsiteX56" fmla="*/ 482600 w 1236552"/>
              <a:gd name="connsiteY56" fmla="*/ 11289 h 739423"/>
              <a:gd name="connsiteX57" fmla="*/ 474134 w 1236552"/>
              <a:gd name="connsiteY57" fmla="*/ 16934 h 739423"/>
              <a:gd name="connsiteX58" fmla="*/ 454378 w 1236552"/>
              <a:gd name="connsiteY58" fmla="*/ 36689 h 739423"/>
              <a:gd name="connsiteX59" fmla="*/ 448734 w 1236552"/>
              <a:gd name="connsiteY59" fmla="*/ 42334 h 739423"/>
              <a:gd name="connsiteX60" fmla="*/ 440267 w 1236552"/>
              <a:gd name="connsiteY60" fmla="*/ 47978 h 739423"/>
              <a:gd name="connsiteX61" fmla="*/ 434623 w 1236552"/>
              <a:gd name="connsiteY61" fmla="*/ 64911 h 739423"/>
              <a:gd name="connsiteX62" fmla="*/ 420511 w 1236552"/>
              <a:gd name="connsiteY62" fmla="*/ 79023 h 739423"/>
              <a:gd name="connsiteX63" fmla="*/ 412045 w 1236552"/>
              <a:gd name="connsiteY63" fmla="*/ 87489 h 739423"/>
              <a:gd name="connsiteX64" fmla="*/ 392289 w 1236552"/>
              <a:gd name="connsiteY64" fmla="*/ 95956 h 739423"/>
              <a:gd name="connsiteX65" fmla="*/ 366889 w 1236552"/>
              <a:gd name="connsiteY65" fmla="*/ 101600 h 739423"/>
              <a:gd name="connsiteX66" fmla="*/ 307623 w 1236552"/>
              <a:gd name="connsiteY66" fmla="*/ 110067 h 739423"/>
              <a:gd name="connsiteX67" fmla="*/ 285045 w 1236552"/>
              <a:gd name="connsiteY67" fmla="*/ 104423 h 739423"/>
              <a:gd name="connsiteX68" fmla="*/ 234245 w 1236552"/>
              <a:gd name="connsiteY68" fmla="*/ 107245 h 739423"/>
              <a:gd name="connsiteX69" fmla="*/ 206023 w 1236552"/>
              <a:gd name="connsiteY69" fmla="*/ 115711 h 739423"/>
              <a:gd name="connsiteX70" fmla="*/ 197556 w 1236552"/>
              <a:gd name="connsiteY70" fmla="*/ 121356 h 739423"/>
              <a:gd name="connsiteX71" fmla="*/ 174978 w 1236552"/>
              <a:gd name="connsiteY71" fmla="*/ 127000 h 739423"/>
              <a:gd name="connsiteX72" fmla="*/ 166511 w 1236552"/>
              <a:gd name="connsiteY72" fmla="*/ 129823 h 739423"/>
              <a:gd name="connsiteX73" fmla="*/ 160867 w 1236552"/>
              <a:gd name="connsiteY73" fmla="*/ 169334 h 739423"/>
              <a:gd name="connsiteX74" fmla="*/ 158045 w 1236552"/>
              <a:gd name="connsiteY74" fmla="*/ 186267 h 739423"/>
              <a:gd name="connsiteX75" fmla="*/ 129823 w 1236552"/>
              <a:gd name="connsiteY75" fmla="*/ 208845 h 739423"/>
              <a:gd name="connsiteX76" fmla="*/ 121356 w 1236552"/>
              <a:gd name="connsiteY76" fmla="*/ 214489 h 739423"/>
              <a:gd name="connsiteX77" fmla="*/ 104423 w 1236552"/>
              <a:gd name="connsiteY77" fmla="*/ 228600 h 739423"/>
              <a:gd name="connsiteX78" fmla="*/ 90311 w 1236552"/>
              <a:gd name="connsiteY78" fmla="*/ 242711 h 739423"/>
              <a:gd name="connsiteX79" fmla="*/ 84667 w 1236552"/>
              <a:gd name="connsiteY79" fmla="*/ 248356 h 739423"/>
              <a:gd name="connsiteX80" fmla="*/ 79023 w 1236552"/>
              <a:gd name="connsiteY80" fmla="*/ 256823 h 739423"/>
              <a:gd name="connsiteX81" fmla="*/ 70556 w 1236552"/>
              <a:gd name="connsiteY81" fmla="*/ 259645 h 739423"/>
              <a:gd name="connsiteX82" fmla="*/ 50800 w 1236552"/>
              <a:gd name="connsiteY82" fmla="*/ 268111 h 739423"/>
              <a:gd name="connsiteX83" fmla="*/ 33867 w 1236552"/>
              <a:gd name="connsiteY83" fmla="*/ 276578 h 739423"/>
              <a:gd name="connsiteX84" fmla="*/ 22578 w 1236552"/>
              <a:gd name="connsiteY84" fmla="*/ 279400 h 739423"/>
              <a:gd name="connsiteX85" fmla="*/ 14111 w 1236552"/>
              <a:gd name="connsiteY85" fmla="*/ 282223 h 739423"/>
              <a:gd name="connsiteX86" fmla="*/ 5645 w 1236552"/>
              <a:gd name="connsiteY86" fmla="*/ 290689 h 739423"/>
              <a:gd name="connsiteX87" fmla="*/ 0 w 1236552"/>
              <a:gd name="connsiteY87" fmla="*/ 307623 h 739423"/>
              <a:gd name="connsiteX88" fmla="*/ 2823 w 1236552"/>
              <a:gd name="connsiteY88" fmla="*/ 327378 h 739423"/>
              <a:gd name="connsiteX89" fmla="*/ 8467 w 1236552"/>
              <a:gd name="connsiteY89" fmla="*/ 333023 h 739423"/>
              <a:gd name="connsiteX90" fmla="*/ 11289 w 1236552"/>
              <a:gd name="connsiteY90" fmla="*/ 341489 h 739423"/>
              <a:gd name="connsiteX91" fmla="*/ 25400 w 1236552"/>
              <a:gd name="connsiteY91" fmla="*/ 355600 h 739423"/>
              <a:gd name="connsiteX92" fmla="*/ 31045 w 1236552"/>
              <a:gd name="connsiteY92" fmla="*/ 364067 h 739423"/>
              <a:gd name="connsiteX93" fmla="*/ 324556 w 1236552"/>
              <a:gd name="connsiteY93" fmla="*/ 364067 h 739423"/>
              <a:gd name="connsiteX94" fmla="*/ 324556 w 1236552"/>
              <a:gd name="connsiteY94" fmla="*/ 420511 h 739423"/>
              <a:gd name="connsiteX95" fmla="*/ 375356 w 1236552"/>
              <a:gd name="connsiteY95" fmla="*/ 420511 h 739423"/>
              <a:gd name="connsiteX96" fmla="*/ 375356 w 1236552"/>
              <a:gd name="connsiteY96" fmla="*/ 479778 h 739423"/>
              <a:gd name="connsiteX97" fmla="*/ 375356 w 1236552"/>
              <a:gd name="connsiteY97" fmla="*/ 508000 h 739423"/>
              <a:gd name="connsiteX98" fmla="*/ 451556 w 1236552"/>
              <a:gd name="connsiteY98" fmla="*/ 508000 h 739423"/>
              <a:gd name="connsiteX99" fmla="*/ 451556 w 1236552"/>
              <a:gd name="connsiteY99" fmla="*/ 663223 h 739423"/>
              <a:gd name="connsiteX100" fmla="*/ 962378 w 1236552"/>
              <a:gd name="connsiteY100" fmla="*/ 663223 h 739423"/>
              <a:gd name="connsiteX101" fmla="*/ 962378 w 1236552"/>
              <a:gd name="connsiteY101" fmla="*/ 739423 h 739423"/>
              <a:gd name="connsiteX102" fmla="*/ 1131711 w 1236552"/>
              <a:gd name="connsiteY102" fmla="*/ 739423 h 739423"/>
              <a:gd name="connsiteX103" fmla="*/ 1131711 w 1236552"/>
              <a:gd name="connsiteY103" fmla="*/ 657578 h 739423"/>
              <a:gd name="connsiteX104" fmla="*/ 1236134 w 1236552"/>
              <a:gd name="connsiteY104" fmla="*/ 654756 h 739423"/>
              <a:gd name="connsiteX0" fmla="*/ 1236134 w 1236552"/>
              <a:gd name="connsiteY0" fmla="*/ 654756 h 739423"/>
              <a:gd name="connsiteX1" fmla="*/ 1236134 w 1236552"/>
              <a:gd name="connsiteY1" fmla="*/ 623711 h 739423"/>
              <a:gd name="connsiteX2" fmla="*/ 1230489 w 1236552"/>
              <a:gd name="connsiteY2" fmla="*/ 572911 h 739423"/>
              <a:gd name="connsiteX3" fmla="*/ 1227667 w 1236552"/>
              <a:gd name="connsiteY3" fmla="*/ 561623 h 739423"/>
              <a:gd name="connsiteX4" fmla="*/ 1222023 w 1236552"/>
              <a:gd name="connsiteY4" fmla="*/ 553156 h 739423"/>
              <a:gd name="connsiteX5" fmla="*/ 1210734 w 1236552"/>
              <a:gd name="connsiteY5" fmla="*/ 536223 h 739423"/>
              <a:gd name="connsiteX6" fmla="*/ 1202267 w 1236552"/>
              <a:gd name="connsiteY6" fmla="*/ 519289 h 739423"/>
              <a:gd name="connsiteX7" fmla="*/ 1190978 w 1236552"/>
              <a:gd name="connsiteY7" fmla="*/ 510823 h 739423"/>
              <a:gd name="connsiteX8" fmla="*/ 1174045 w 1236552"/>
              <a:gd name="connsiteY8" fmla="*/ 488245 h 739423"/>
              <a:gd name="connsiteX9" fmla="*/ 1159934 w 1236552"/>
              <a:gd name="connsiteY9" fmla="*/ 474134 h 739423"/>
              <a:gd name="connsiteX10" fmla="*/ 1145823 w 1236552"/>
              <a:gd name="connsiteY10" fmla="*/ 462845 h 739423"/>
              <a:gd name="connsiteX11" fmla="*/ 1126067 w 1236552"/>
              <a:gd name="connsiteY11" fmla="*/ 457200 h 739423"/>
              <a:gd name="connsiteX12" fmla="*/ 1106311 w 1236552"/>
              <a:gd name="connsiteY12" fmla="*/ 445911 h 739423"/>
              <a:gd name="connsiteX13" fmla="*/ 1080911 w 1236552"/>
              <a:gd name="connsiteY13" fmla="*/ 440267 h 739423"/>
              <a:gd name="connsiteX14" fmla="*/ 1052689 w 1236552"/>
              <a:gd name="connsiteY14" fmla="*/ 428978 h 739423"/>
              <a:gd name="connsiteX15" fmla="*/ 1044223 w 1236552"/>
              <a:gd name="connsiteY15" fmla="*/ 426156 h 739423"/>
              <a:gd name="connsiteX16" fmla="*/ 1035756 w 1236552"/>
              <a:gd name="connsiteY16" fmla="*/ 420511 h 739423"/>
              <a:gd name="connsiteX17" fmla="*/ 1027289 w 1236552"/>
              <a:gd name="connsiteY17" fmla="*/ 417689 h 739423"/>
              <a:gd name="connsiteX18" fmla="*/ 999067 w 1236552"/>
              <a:gd name="connsiteY18" fmla="*/ 400756 h 739423"/>
              <a:gd name="connsiteX19" fmla="*/ 987778 w 1236552"/>
              <a:gd name="connsiteY19" fmla="*/ 389467 h 739423"/>
              <a:gd name="connsiteX20" fmla="*/ 976489 w 1236552"/>
              <a:gd name="connsiteY20" fmla="*/ 366889 h 739423"/>
              <a:gd name="connsiteX21" fmla="*/ 973667 w 1236552"/>
              <a:gd name="connsiteY21" fmla="*/ 358423 h 739423"/>
              <a:gd name="connsiteX22" fmla="*/ 968023 w 1236552"/>
              <a:gd name="connsiteY22" fmla="*/ 352778 h 739423"/>
              <a:gd name="connsiteX23" fmla="*/ 962378 w 1236552"/>
              <a:gd name="connsiteY23" fmla="*/ 335845 h 739423"/>
              <a:gd name="connsiteX24" fmla="*/ 956734 w 1236552"/>
              <a:gd name="connsiteY24" fmla="*/ 327378 h 739423"/>
              <a:gd name="connsiteX25" fmla="*/ 936978 w 1236552"/>
              <a:gd name="connsiteY25" fmla="*/ 313267 h 739423"/>
              <a:gd name="connsiteX26" fmla="*/ 911578 w 1236552"/>
              <a:gd name="connsiteY26" fmla="*/ 310445 h 739423"/>
              <a:gd name="connsiteX27" fmla="*/ 894645 w 1236552"/>
              <a:gd name="connsiteY27" fmla="*/ 307623 h 739423"/>
              <a:gd name="connsiteX28" fmla="*/ 877711 w 1236552"/>
              <a:gd name="connsiteY28" fmla="*/ 301978 h 739423"/>
              <a:gd name="connsiteX29" fmla="*/ 869245 w 1236552"/>
              <a:gd name="connsiteY29" fmla="*/ 299156 h 739423"/>
              <a:gd name="connsiteX30" fmla="*/ 857956 w 1236552"/>
              <a:gd name="connsiteY30" fmla="*/ 293511 h 739423"/>
              <a:gd name="connsiteX31" fmla="*/ 835378 w 1236552"/>
              <a:gd name="connsiteY31" fmla="*/ 287867 h 739423"/>
              <a:gd name="connsiteX32" fmla="*/ 826911 w 1236552"/>
              <a:gd name="connsiteY32" fmla="*/ 282223 h 739423"/>
              <a:gd name="connsiteX33" fmla="*/ 809978 w 1236552"/>
              <a:gd name="connsiteY33" fmla="*/ 276578 h 739423"/>
              <a:gd name="connsiteX34" fmla="*/ 798689 w 1236552"/>
              <a:gd name="connsiteY34" fmla="*/ 270934 h 739423"/>
              <a:gd name="connsiteX35" fmla="*/ 784578 w 1236552"/>
              <a:gd name="connsiteY35" fmla="*/ 265289 h 739423"/>
              <a:gd name="connsiteX36" fmla="*/ 756356 w 1236552"/>
              <a:gd name="connsiteY36" fmla="*/ 242711 h 739423"/>
              <a:gd name="connsiteX37" fmla="*/ 750711 w 1236552"/>
              <a:gd name="connsiteY37" fmla="*/ 237067 h 739423"/>
              <a:gd name="connsiteX38" fmla="*/ 742245 w 1236552"/>
              <a:gd name="connsiteY38" fmla="*/ 225778 h 739423"/>
              <a:gd name="connsiteX39" fmla="*/ 730956 w 1236552"/>
              <a:gd name="connsiteY39" fmla="*/ 214489 h 739423"/>
              <a:gd name="connsiteX40" fmla="*/ 728134 w 1236552"/>
              <a:gd name="connsiteY40" fmla="*/ 206023 h 739423"/>
              <a:gd name="connsiteX41" fmla="*/ 711200 w 1236552"/>
              <a:gd name="connsiteY41" fmla="*/ 194734 h 739423"/>
              <a:gd name="connsiteX42" fmla="*/ 702734 w 1236552"/>
              <a:gd name="connsiteY42" fmla="*/ 189089 h 739423"/>
              <a:gd name="connsiteX43" fmla="*/ 680156 w 1236552"/>
              <a:gd name="connsiteY43" fmla="*/ 169334 h 739423"/>
              <a:gd name="connsiteX44" fmla="*/ 671689 w 1236552"/>
              <a:gd name="connsiteY44" fmla="*/ 152400 h 739423"/>
              <a:gd name="connsiteX45" fmla="*/ 677334 w 1236552"/>
              <a:gd name="connsiteY45" fmla="*/ 115711 h 739423"/>
              <a:gd name="connsiteX46" fmla="*/ 682978 w 1236552"/>
              <a:gd name="connsiteY46" fmla="*/ 81845 h 739423"/>
              <a:gd name="connsiteX47" fmla="*/ 683992 w 1236552"/>
              <a:gd name="connsiteY47" fmla="*/ 60554 h 739423"/>
              <a:gd name="connsiteX48" fmla="*/ 677828 w 1236552"/>
              <a:gd name="connsiteY48" fmla="*/ 43349 h 739423"/>
              <a:gd name="connsiteX49" fmla="*/ 578556 w 1236552"/>
              <a:gd name="connsiteY49" fmla="*/ 53623 h 739423"/>
              <a:gd name="connsiteX50" fmla="*/ 547511 w 1236552"/>
              <a:gd name="connsiteY50" fmla="*/ 76200 h 739423"/>
              <a:gd name="connsiteX51" fmla="*/ 536223 w 1236552"/>
              <a:gd name="connsiteY51" fmla="*/ 53623 h 739423"/>
              <a:gd name="connsiteX52" fmla="*/ 522111 w 1236552"/>
              <a:gd name="connsiteY52" fmla="*/ 36689 h 739423"/>
              <a:gd name="connsiteX53" fmla="*/ 519289 w 1236552"/>
              <a:gd name="connsiteY53" fmla="*/ 16934 h 739423"/>
              <a:gd name="connsiteX54" fmla="*/ 513645 w 1236552"/>
              <a:gd name="connsiteY54" fmla="*/ 11289 h 739423"/>
              <a:gd name="connsiteX55" fmla="*/ 499534 w 1236552"/>
              <a:gd name="connsiteY55" fmla="*/ 0 h 739423"/>
              <a:gd name="connsiteX56" fmla="*/ 482600 w 1236552"/>
              <a:gd name="connsiteY56" fmla="*/ 11289 h 739423"/>
              <a:gd name="connsiteX57" fmla="*/ 474134 w 1236552"/>
              <a:gd name="connsiteY57" fmla="*/ 16934 h 739423"/>
              <a:gd name="connsiteX58" fmla="*/ 454378 w 1236552"/>
              <a:gd name="connsiteY58" fmla="*/ 36689 h 739423"/>
              <a:gd name="connsiteX59" fmla="*/ 448734 w 1236552"/>
              <a:gd name="connsiteY59" fmla="*/ 42334 h 739423"/>
              <a:gd name="connsiteX60" fmla="*/ 440267 w 1236552"/>
              <a:gd name="connsiteY60" fmla="*/ 47978 h 739423"/>
              <a:gd name="connsiteX61" fmla="*/ 434623 w 1236552"/>
              <a:gd name="connsiteY61" fmla="*/ 64911 h 739423"/>
              <a:gd name="connsiteX62" fmla="*/ 420511 w 1236552"/>
              <a:gd name="connsiteY62" fmla="*/ 79023 h 739423"/>
              <a:gd name="connsiteX63" fmla="*/ 412045 w 1236552"/>
              <a:gd name="connsiteY63" fmla="*/ 87489 h 739423"/>
              <a:gd name="connsiteX64" fmla="*/ 392289 w 1236552"/>
              <a:gd name="connsiteY64" fmla="*/ 95956 h 739423"/>
              <a:gd name="connsiteX65" fmla="*/ 366889 w 1236552"/>
              <a:gd name="connsiteY65" fmla="*/ 101600 h 739423"/>
              <a:gd name="connsiteX66" fmla="*/ 307623 w 1236552"/>
              <a:gd name="connsiteY66" fmla="*/ 110067 h 739423"/>
              <a:gd name="connsiteX67" fmla="*/ 285045 w 1236552"/>
              <a:gd name="connsiteY67" fmla="*/ 104423 h 739423"/>
              <a:gd name="connsiteX68" fmla="*/ 234245 w 1236552"/>
              <a:gd name="connsiteY68" fmla="*/ 107245 h 739423"/>
              <a:gd name="connsiteX69" fmla="*/ 206023 w 1236552"/>
              <a:gd name="connsiteY69" fmla="*/ 115711 h 739423"/>
              <a:gd name="connsiteX70" fmla="*/ 197556 w 1236552"/>
              <a:gd name="connsiteY70" fmla="*/ 121356 h 739423"/>
              <a:gd name="connsiteX71" fmla="*/ 174978 w 1236552"/>
              <a:gd name="connsiteY71" fmla="*/ 127000 h 739423"/>
              <a:gd name="connsiteX72" fmla="*/ 166511 w 1236552"/>
              <a:gd name="connsiteY72" fmla="*/ 129823 h 739423"/>
              <a:gd name="connsiteX73" fmla="*/ 160867 w 1236552"/>
              <a:gd name="connsiteY73" fmla="*/ 169334 h 739423"/>
              <a:gd name="connsiteX74" fmla="*/ 158045 w 1236552"/>
              <a:gd name="connsiteY74" fmla="*/ 186267 h 739423"/>
              <a:gd name="connsiteX75" fmla="*/ 129823 w 1236552"/>
              <a:gd name="connsiteY75" fmla="*/ 208845 h 739423"/>
              <a:gd name="connsiteX76" fmla="*/ 121356 w 1236552"/>
              <a:gd name="connsiteY76" fmla="*/ 214489 h 739423"/>
              <a:gd name="connsiteX77" fmla="*/ 104423 w 1236552"/>
              <a:gd name="connsiteY77" fmla="*/ 228600 h 739423"/>
              <a:gd name="connsiteX78" fmla="*/ 90311 w 1236552"/>
              <a:gd name="connsiteY78" fmla="*/ 242711 h 739423"/>
              <a:gd name="connsiteX79" fmla="*/ 84667 w 1236552"/>
              <a:gd name="connsiteY79" fmla="*/ 248356 h 739423"/>
              <a:gd name="connsiteX80" fmla="*/ 79023 w 1236552"/>
              <a:gd name="connsiteY80" fmla="*/ 256823 h 739423"/>
              <a:gd name="connsiteX81" fmla="*/ 70556 w 1236552"/>
              <a:gd name="connsiteY81" fmla="*/ 259645 h 739423"/>
              <a:gd name="connsiteX82" fmla="*/ 50800 w 1236552"/>
              <a:gd name="connsiteY82" fmla="*/ 268111 h 739423"/>
              <a:gd name="connsiteX83" fmla="*/ 33867 w 1236552"/>
              <a:gd name="connsiteY83" fmla="*/ 276578 h 739423"/>
              <a:gd name="connsiteX84" fmla="*/ 22578 w 1236552"/>
              <a:gd name="connsiteY84" fmla="*/ 279400 h 739423"/>
              <a:gd name="connsiteX85" fmla="*/ 14111 w 1236552"/>
              <a:gd name="connsiteY85" fmla="*/ 282223 h 739423"/>
              <a:gd name="connsiteX86" fmla="*/ 5645 w 1236552"/>
              <a:gd name="connsiteY86" fmla="*/ 290689 h 739423"/>
              <a:gd name="connsiteX87" fmla="*/ 0 w 1236552"/>
              <a:gd name="connsiteY87" fmla="*/ 307623 h 739423"/>
              <a:gd name="connsiteX88" fmla="*/ 2823 w 1236552"/>
              <a:gd name="connsiteY88" fmla="*/ 327378 h 739423"/>
              <a:gd name="connsiteX89" fmla="*/ 8467 w 1236552"/>
              <a:gd name="connsiteY89" fmla="*/ 333023 h 739423"/>
              <a:gd name="connsiteX90" fmla="*/ 11289 w 1236552"/>
              <a:gd name="connsiteY90" fmla="*/ 341489 h 739423"/>
              <a:gd name="connsiteX91" fmla="*/ 25400 w 1236552"/>
              <a:gd name="connsiteY91" fmla="*/ 355600 h 739423"/>
              <a:gd name="connsiteX92" fmla="*/ 31045 w 1236552"/>
              <a:gd name="connsiteY92" fmla="*/ 364067 h 739423"/>
              <a:gd name="connsiteX93" fmla="*/ 324556 w 1236552"/>
              <a:gd name="connsiteY93" fmla="*/ 364067 h 739423"/>
              <a:gd name="connsiteX94" fmla="*/ 324556 w 1236552"/>
              <a:gd name="connsiteY94" fmla="*/ 420511 h 739423"/>
              <a:gd name="connsiteX95" fmla="*/ 375356 w 1236552"/>
              <a:gd name="connsiteY95" fmla="*/ 420511 h 739423"/>
              <a:gd name="connsiteX96" fmla="*/ 375356 w 1236552"/>
              <a:gd name="connsiteY96" fmla="*/ 479778 h 739423"/>
              <a:gd name="connsiteX97" fmla="*/ 375356 w 1236552"/>
              <a:gd name="connsiteY97" fmla="*/ 508000 h 739423"/>
              <a:gd name="connsiteX98" fmla="*/ 451556 w 1236552"/>
              <a:gd name="connsiteY98" fmla="*/ 508000 h 739423"/>
              <a:gd name="connsiteX99" fmla="*/ 451556 w 1236552"/>
              <a:gd name="connsiteY99" fmla="*/ 663223 h 739423"/>
              <a:gd name="connsiteX100" fmla="*/ 962378 w 1236552"/>
              <a:gd name="connsiteY100" fmla="*/ 663223 h 739423"/>
              <a:gd name="connsiteX101" fmla="*/ 962378 w 1236552"/>
              <a:gd name="connsiteY101" fmla="*/ 739423 h 739423"/>
              <a:gd name="connsiteX102" fmla="*/ 1131711 w 1236552"/>
              <a:gd name="connsiteY102" fmla="*/ 739423 h 739423"/>
              <a:gd name="connsiteX103" fmla="*/ 1131711 w 1236552"/>
              <a:gd name="connsiteY103" fmla="*/ 657578 h 739423"/>
              <a:gd name="connsiteX104" fmla="*/ 1236134 w 1236552"/>
              <a:gd name="connsiteY104" fmla="*/ 654756 h 739423"/>
              <a:gd name="connsiteX0" fmla="*/ 1236134 w 1236552"/>
              <a:gd name="connsiteY0" fmla="*/ 654756 h 739423"/>
              <a:gd name="connsiteX1" fmla="*/ 1236134 w 1236552"/>
              <a:gd name="connsiteY1" fmla="*/ 623711 h 739423"/>
              <a:gd name="connsiteX2" fmla="*/ 1230489 w 1236552"/>
              <a:gd name="connsiteY2" fmla="*/ 572911 h 739423"/>
              <a:gd name="connsiteX3" fmla="*/ 1227667 w 1236552"/>
              <a:gd name="connsiteY3" fmla="*/ 561623 h 739423"/>
              <a:gd name="connsiteX4" fmla="*/ 1222023 w 1236552"/>
              <a:gd name="connsiteY4" fmla="*/ 553156 h 739423"/>
              <a:gd name="connsiteX5" fmla="*/ 1210734 w 1236552"/>
              <a:gd name="connsiteY5" fmla="*/ 536223 h 739423"/>
              <a:gd name="connsiteX6" fmla="*/ 1202267 w 1236552"/>
              <a:gd name="connsiteY6" fmla="*/ 519289 h 739423"/>
              <a:gd name="connsiteX7" fmla="*/ 1190978 w 1236552"/>
              <a:gd name="connsiteY7" fmla="*/ 510823 h 739423"/>
              <a:gd name="connsiteX8" fmla="*/ 1174045 w 1236552"/>
              <a:gd name="connsiteY8" fmla="*/ 488245 h 739423"/>
              <a:gd name="connsiteX9" fmla="*/ 1159934 w 1236552"/>
              <a:gd name="connsiteY9" fmla="*/ 474134 h 739423"/>
              <a:gd name="connsiteX10" fmla="*/ 1145823 w 1236552"/>
              <a:gd name="connsiteY10" fmla="*/ 462845 h 739423"/>
              <a:gd name="connsiteX11" fmla="*/ 1126067 w 1236552"/>
              <a:gd name="connsiteY11" fmla="*/ 457200 h 739423"/>
              <a:gd name="connsiteX12" fmla="*/ 1106311 w 1236552"/>
              <a:gd name="connsiteY12" fmla="*/ 445911 h 739423"/>
              <a:gd name="connsiteX13" fmla="*/ 1080911 w 1236552"/>
              <a:gd name="connsiteY13" fmla="*/ 440267 h 739423"/>
              <a:gd name="connsiteX14" fmla="*/ 1052689 w 1236552"/>
              <a:gd name="connsiteY14" fmla="*/ 428978 h 739423"/>
              <a:gd name="connsiteX15" fmla="*/ 1044223 w 1236552"/>
              <a:gd name="connsiteY15" fmla="*/ 426156 h 739423"/>
              <a:gd name="connsiteX16" fmla="*/ 1035756 w 1236552"/>
              <a:gd name="connsiteY16" fmla="*/ 420511 h 739423"/>
              <a:gd name="connsiteX17" fmla="*/ 1027289 w 1236552"/>
              <a:gd name="connsiteY17" fmla="*/ 417689 h 739423"/>
              <a:gd name="connsiteX18" fmla="*/ 999067 w 1236552"/>
              <a:gd name="connsiteY18" fmla="*/ 400756 h 739423"/>
              <a:gd name="connsiteX19" fmla="*/ 987778 w 1236552"/>
              <a:gd name="connsiteY19" fmla="*/ 389467 h 739423"/>
              <a:gd name="connsiteX20" fmla="*/ 976489 w 1236552"/>
              <a:gd name="connsiteY20" fmla="*/ 366889 h 739423"/>
              <a:gd name="connsiteX21" fmla="*/ 973667 w 1236552"/>
              <a:gd name="connsiteY21" fmla="*/ 358423 h 739423"/>
              <a:gd name="connsiteX22" fmla="*/ 968023 w 1236552"/>
              <a:gd name="connsiteY22" fmla="*/ 352778 h 739423"/>
              <a:gd name="connsiteX23" fmla="*/ 962378 w 1236552"/>
              <a:gd name="connsiteY23" fmla="*/ 335845 h 739423"/>
              <a:gd name="connsiteX24" fmla="*/ 956734 w 1236552"/>
              <a:gd name="connsiteY24" fmla="*/ 327378 h 739423"/>
              <a:gd name="connsiteX25" fmla="*/ 936978 w 1236552"/>
              <a:gd name="connsiteY25" fmla="*/ 313267 h 739423"/>
              <a:gd name="connsiteX26" fmla="*/ 911578 w 1236552"/>
              <a:gd name="connsiteY26" fmla="*/ 310445 h 739423"/>
              <a:gd name="connsiteX27" fmla="*/ 894645 w 1236552"/>
              <a:gd name="connsiteY27" fmla="*/ 307623 h 739423"/>
              <a:gd name="connsiteX28" fmla="*/ 877711 w 1236552"/>
              <a:gd name="connsiteY28" fmla="*/ 301978 h 739423"/>
              <a:gd name="connsiteX29" fmla="*/ 869245 w 1236552"/>
              <a:gd name="connsiteY29" fmla="*/ 299156 h 739423"/>
              <a:gd name="connsiteX30" fmla="*/ 857956 w 1236552"/>
              <a:gd name="connsiteY30" fmla="*/ 293511 h 739423"/>
              <a:gd name="connsiteX31" fmla="*/ 835378 w 1236552"/>
              <a:gd name="connsiteY31" fmla="*/ 287867 h 739423"/>
              <a:gd name="connsiteX32" fmla="*/ 826911 w 1236552"/>
              <a:gd name="connsiteY32" fmla="*/ 282223 h 739423"/>
              <a:gd name="connsiteX33" fmla="*/ 809978 w 1236552"/>
              <a:gd name="connsiteY33" fmla="*/ 276578 h 739423"/>
              <a:gd name="connsiteX34" fmla="*/ 798689 w 1236552"/>
              <a:gd name="connsiteY34" fmla="*/ 270934 h 739423"/>
              <a:gd name="connsiteX35" fmla="*/ 784578 w 1236552"/>
              <a:gd name="connsiteY35" fmla="*/ 265289 h 739423"/>
              <a:gd name="connsiteX36" fmla="*/ 756356 w 1236552"/>
              <a:gd name="connsiteY36" fmla="*/ 242711 h 739423"/>
              <a:gd name="connsiteX37" fmla="*/ 750711 w 1236552"/>
              <a:gd name="connsiteY37" fmla="*/ 237067 h 739423"/>
              <a:gd name="connsiteX38" fmla="*/ 742245 w 1236552"/>
              <a:gd name="connsiteY38" fmla="*/ 225778 h 739423"/>
              <a:gd name="connsiteX39" fmla="*/ 730956 w 1236552"/>
              <a:gd name="connsiteY39" fmla="*/ 214489 h 739423"/>
              <a:gd name="connsiteX40" fmla="*/ 728134 w 1236552"/>
              <a:gd name="connsiteY40" fmla="*/ 206023 h 739423"/>
              <a:gd name="connsiteX41" fmla="*/ 711200 w 1236552"/>
              <a:gd name="connsiteY41" fmla="*/ 194734 h 739423"/>
              <a:gd name="connsiteX42" fmla="*/ 702734 w 1236552"/>
              <a:gd name="connsiteY42" fmla="*/ 189089 h 739423"/>
              <a:gd name="connsiteX43" fmla="*/ 680156 w 1236552"/>
              <a:gd name="connsiteY43" fmla="*/ 169334 h 739423"/>
              <a:gd name="connsiteX44" fmla="*/ 671689 w 1236552"/>
              <a:gd name="connsiteY44" fmla="*/ 152400 h 739423"/>
              <a:gd name="connsiteX45" fmla="*/ 677334 w 1236552"/>
              <a:gd name="connsiteY45" fmla="*/ 115711 h 739423"/>
              <a:gd name="connsiteX46" fmla="*/ 682978 w 1236552"/>
              <a:gd name="connsiteY46" fmla="*/ 81845 h 739423"/>
              <a:gd name="connsiteX47" fmla="*/ 683992 w 1236552"/>
              <a:gd name="connsiteY47" fmla="*/ 60554 h 739423"/>
              <a:gd name="connsiteX48" fmla="*/ 688102 w 1236552"/>
              <a:gd name="connsiteY48" fmla="*/ 41294 h 739423"/>
              <a:gd name="connsiteX49" fmla="*/ 578556 w 1236552"/>
              <a:gd name="connsiteY49" fmla="*/ 53623 h 739423"/>
              <a:gd name="connsiteX50" fmla="*/ 547511 w 1236552"/>
              <a:gd name="connsiteY50" fmla="*/ 76200 h 739423"/>
              <a:gd name="connsiteX51" fmla="*/ 536223 w 1236552"/>
              <a:gd name="connsiteY51" fmla="*/ 53623 h 739423"/>
              <a:gd name="connsiteX52" fmla="*/ 522111 w 1236552"/>
              <a:gd name="connsiteY52" fmla="*/ 36689 h 739423"/>
              <a:gd name="connsiteX53" fmla="*/ 519289 w 1236552"/>
              <a:gd name="connsiteY53" fmla="*/ 16934 h 739423"/>
              <a:gd name="connsiteX54" fmla="*/ 513645 w 1236552"/>
              <a:gd name="connsiteY54" fmla="*/ 11289 h 739423"/>
              <a:gd name="connsiteX55" fmla="*/ 499534 w 1236552"/>
              <a:gd name="connsiteY55" fmla="*/ 0 h 739423"/>
              <a:gd name="connsiteX56" fmla="*/ 482600 w 1236552"/>
              <a:gd name="connsiteY56" fmla="*/ 11289 h 739423"/>
              <a:gd name="connsiteX57" fmla="*/ 474134 w 1236552"/>
              <a:gd name="connsiteY57" fmla="*/ 16934 h 739423"/>
              <a:gd name="connsiteX58" fmla="*/ 454378 w 1236552"/>
              <a:gd name="connsiteY58" fmla="*/ 36689 h 739423"/>
              <a:gd name="connsiteX59" fmla="*/ 448734 w 1236552"/>
              <a:gd name="connsiteY59" fmla="*/ 42334 h 739423"/>
              <a:gd name="connsiteX60" fmla="*/ 440267 w 1236552"/>
              <a:gd name="connsiteY60" fmla="*/ 47978 h 739423"/>
              <a:gd name="connsiteX61" fmla="*/ 434623 w 1236552"/>
              <a:gd name="connsiteY61" fmla="*/ 64911 h 739423"/>
              <a:gd name="connsiteX62" fmla="*/ 420511 w 1236552"/>
              <a:gd name="connsiteY62" fmla="*/ 79023 h 739423"/>
              <a:gd name="connsiteX63" fmla="*/ 412045 w 1236552"/>
              <a:gd name="connsiteY63" fmla="*/ 87489 h 739423"/>
              <a:gd name="connsiteX64" fmla="*/ 392289 w 1236552"/>
              <a:gd name="connsiteY64" fmla="*/ 95956 h 739423"/>
              <a:gd name="connsiteX65" fmla="*/ 366889 w 1236552"/>
              <a:gd name="connsiteY65" fmla="*/ 101600 h 739423"/>
              <a:gd name="connsiteX66" fmla="*/ 307623 w 1236552"/>
              <a:gd name="connsiteY66" fmla="*/ 110067 h 739423"/>
              <a:gd name="connsiteX67" fmla="*/ 285045 w 1236552"/>
              <a:gd name="connsiteY67" fmla="*/ 104423 h 739423"/>
              <a:gd name="connsiteX68" fmla="*/ 234245 w 1236552"/>
              <a:gd name="connsiteY68" fmla="*/ 107245 h 739423"/>
              <a:gd name="connsiteX69" fmla="*/ 206023 w 1236552"/>
              <a:gd name="connsiteY69" fmla="*/ 115711 h 739423"/>
              <a:gd name="connsiteX70" fmla="*/ 197556 w 1236552"/>
              <a:gd name="connsiteY70" fmla="*/ 121356 h 739423"/>
              <a:gd name="connsiteX71" fmla="*/ 174978 w 1236552"/>
              <a:gd name="connsiteY71" fmla="*/ 127000 h 739423"/>
              <a:gd name="connsiteX72" fmla="*/ 166511 w 1236552"/>
              <a:gd name="connsiteY72" fmla="*/ 129823 h 739423"/>
              <a:gd name="connsiteX73" fmla="*/ 160867 w 1236552"/>
              <a:gd name="connsiteY73" fmla="*/ 169334 h 739423"/>
              <a:gd name="connsiteX74" fmla="*/ 158045 w 1236552"/>
              <a:gd name="connsiteY74" fmla="*/ 186267 h 739423"/>
              <a:gd name="connsiteX75" fmla="*/ 129823 w 1236552"/>
              <a:gd name="connsiteY75" fmla="*/ 208845 h 739423"/>
              <a:gd name="connsiteX76" fmla="*/ 121356 w 1236552"/>
              <a:gd name="connsiteY76" fmla="*/ 214489 h 739423"/>
              <a:gd name="connsiteX77" fmla="*/ 104423 w 1236552"/>
              <a:gd name="connsiteY77" fmla="*/ 228600 h 739423"/>
              <a:gd name="connsiteX78" fmla="*/ 90311 w 1236552"/>
              <a:gd name="connsiteY78" fmla="*/ 242711 h 739423"/>
              <a:gd name="connsiteX79" fmla="*/ 84667 w 1236552"/>
              <a:gd name="connsiteY79" fmla="*/ 248356 h 739423"/>
              <a:gd name="connsiteX80" fmla="*/ 79023 w 1236552"/>
              <a:gd name="connsiteY80" fmla="*/ 256823 h 739423"/>
              <a:gd name="connsiteX81" fmla="*/ 70556 w 1236552"/>
              <a:gd name="connsiteY81" fmla="*/ 259645 h 739423"/>
              <a:gd name="connsiteX82" fmla="*/ 50800 w 1236552"/>
              <a:gd name="connsiteY82" fmla="*/ 268111 h 739423"/>
              <a:gd name="connsiteX83" fmla="*/ 33867 w 1236552"/>
              <a:gd name="connsiteY83" fmla="*/ 276578 h 739423"/>
              <a:gd name="connsiteX84" fmla="*/ 22578 w 1236552"/>
              <a:gd name="connsiteY84" fmla="*/ 279400 h 739423"/>
              <a:gd name="connsiteX85" fmla="*/ 14111 w 1236552"/>
              <a:gd name="connsiteY85" fmla="*/ 282223 h 739423"/>
              <a:gd name="connsiteX86" fmla="*/ 5645 w 1236552"/>
              <a:gd name="connsiteY86" fmla="*/ 290689 h 739423"/>
              <a:gd name="connsiteX87" fmla="*/ 0 w 1236552"/>
              <a:gd name="connsiteY87" fmla="*/ 307623 h 739423"/>
              <a:gd name="connsiteX88" fmla="*/ 2823 w 1236552"/>
              <a:gd name="connsiteY88" fmla="*/ 327378 h 739423"/>
              <a:gd name="connsiteX89" fmla="*/ 8467 w 1236552"/>
              <a:gd name="connsiteY89" fmla="*/ 333023 h 739423"/>
              <a:gd name="connsiteX90" fmla="*/ 11289 w 1236552"/>
              <a:gd name="connsiteY90" fmla="*/ 341489 h 739423"/>
              <a:gd name="connsiteX91" fmla="*/ 25400 w 1236552"/>
              <a:gd name="connsiteY91" fmla="*/ 355600 h 739423"/>
              <a:gd name="connsiteX92" fmla="*/ 31045 w 1236552"/>
              <a:gd name="connsiteY92" fmla="*/ 364067 h 739423"/>
              <a:gd name="connsiteX93" fmla="*/ 324556 w 1236552"/>
              <a:gd name="connsiteY93" fmla="*/ 364067 h 739423"/>
              <a:gd name="connsiteX94" fmla="*/ 324556 w 1236552"/>
              <a:gd name="connsiteY94" fmla="*/ 420511 h 739423"/>
              <a:gd name="connsiteX95" fmla="*/ 375356 w 1236552"/>
              <a:gd name="connsiteY95" fmla="*/ 420511 h 739423"/>
              <a:gd name="connsiteX96" fmla="*/ 375356 w 1236552"/>
              <a:gd name="connsiteY96" fmla="*/ 479778 h 739423"/>
              <a:gd name="connsiteX97" fmla="*/ 375356 w 1236552"/>
              <a:gd name="connsiteY97" fmla="*/ 508000 h 739423"/>
              <a:gd name="connsiteX98" fmla="*/ 451556 w 1236552"/>
              <a:gd name="connsiteY98" fmla="*/ 508000 h 739423"/>
              <a:gd name="connsiteX99" fmla="*/ 451556 w 1236552"/>
              <a:gd name="connsiteY99" fmla="*/ 663223 h 739423"/>
              <a:gd name="connsiteX100" fmla="*/ 962378 w 1236552"/>
              <a:gd name="connsiteY100" fmla="*/ 663223 h 739423"/>
              <a:gd name="connsiteX101" fmla="*/ 962378 w 1236552"/>
              <a:gd name="connsiteY101" fmla="*/ 739423 h 739423"/>
              <a:gd name="connsiteX102" fmla="*/ 1131711 w 1236552"/>
              <a:gd name="connsiteY102" fmla="*/ 739423 h 739423"/>
              <a:gd name="connsiteX103" fmla="*/ 1131711 w 1236552"/>
              <a:gd name="connsiteY103" fmla="*/ 657578 h 739423"/>
              <a:gd name="connsiteX104" fmla="*/ 1236134 w 1236552"/>
              <a:gd name="connsiteY104" fmla="*/ 654756 h 73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36552" h="739423">
                <a:moveTo>
                  <a:pt x="1236134" y="654756"/>
                </a:moveTo>
                <a:cubicBezTo>
                  <a:pt x="1236134" y="644408"/>
                  <a:pt x="1237075" y="637352"/>
                  <a:pt x="1236134" y="623711"/>
                </a:cubicBezTo>
                <a:cubicBezTo>
                  <a:pt x="1235193" y="610070"/>
                  <a:pt x="1238100" y="599550"/>
                  <a:pt x="1230489" y="572911"/>
                </a:cubicBezTo>
                <a:cubicBezTo>
                  <a:pt x="1229424" y="569182"/>
                  <a:pt x="1229195" y="565188"/>
                  <a:pt x="1227667" y="561623"/>
                </a:cubicBezTo>
                <a:cubicBezTo>
                  <a:pt x="1226331" y="558505"/>
                  <a:pt x="1223540" y="556190"/>
                  <a:pt x="1222023" y="553156"/>
                </a:cubicBezTo>
                <a:cubicBezTo>
                  <a:pt x="1213855" y="536821"/>
                  <a:pt x="1226780" y="552269"/>
                  <a:pt x="1210734" y="536223"/>
                </a:cubicBezTo>
                <a:cubicBezTo>
                  <a:pt x="1208439" y="529339"/>
                  <a:pt x="1207736" y="524758"/>
                  <a:pt x="1202267" y="519289"/>
                </a:cubicBezTo>
                <a:cubicBezTo>
                  <a:pt x="1198941" y="515963"/>
                  <a:pt x="1194741" y="513645"/>
                  <a:pt x="1190978" y="510823"/>
                </a:cubicBezTo>
                <a:cubicBezTo>
                  <a:pt x="1186053" y="496045"/>
                  <a:pt x="1190260" y="504460"/>
                  <a:pt x="1174045" y="488245"/>
                </a:cubicBezTo>
                <a:lnTo>
                  <a:pt x="1159934" y="474134"/>
                </a:lnTo>
                <a:cubicBezTo>
                  <a:pt x="1154684" y="468884"/>
                  <a:pt x="1152943" y="466405"/>
                  <a:pt x="1145823" y="462845"/>
                </a:cubicBezTo>
                <a:cubicBezTo>
                  <a:pt x="1139008" y="459438"/>
                  <a:pt x="1133291" y="459909"/>
                  <a:pt x="1126067" y="457200"/>
                </a:cubicBezTo>
                <a:cubicBezTo>
                  <a:pt x="1106270" y="449776"/>
                  <a:pt x="1122692" y="454102"/>
                  <a:pt x="1106311" y="445911"/>
                </a:cubicBezTo>
                <a:cubicBezTo>
                  <a:pt x="1099364" y="442437"/>
                  <a:pt x="1087414" y="441351"/>
                  <a:pt x="1080911" y="440267"/>
                </a:cubicBezTo>
                <a:cubicBezTo>
                  <a:pt x="1064302" y="431962"/>
                  <a:pt x="1073613" y="435953"/>
                  <a:pt x="1052689" y="428978"/>
                </a:cubicBezTo>
                <a:lnTo>
                  <a:pt x="1044223" y="426156"/>
                </a:lnTo>
                <a:cubicBezTo>
                  <a:pt x="1041401" y="424274"/>
                  <a:pt x="1038790" y="422028"/>
                  <a:pt x="1035756" y="420511"/>
                </a:cubicBezTo>
                <a:cubicBezTo>
                  <a:pt x="1033095" y="419181"/>
                  <a:pt x="1030023" y="418861"/>
                  <a:pt x="1027289" y="417689"/>
                </a:cubicBezTo>
                <a:cubicBezTo>
                  <a:pt x="1019493" y="414348"/>
                  <a:pt x="1004085" y="405774"/>
                  <a:pt x="999067" y="400756"/>
                </a:cubicBezTo>
                <a:lnTo>
                  <a:pt x="987778" y="389467"/>
                </a:lnTo>
                <a:cubicBezTo>
                  <a:pt x="981293" y="370009"/>
                  <a:pt x="986341" y="376741"/>
                  <a:pt x="976489" y="366889"/>
                </a:cubicBezTo>
                <a:cubicBezTo>
                  <a:pt x="975548" y="364067"/>
                  <a:pt x="975197" y="360974"/>
                  <a:pt x="973667" y="358423"/>
                </a:cubicBezTo>
                <a:cubicBezTo>
                  <a:pt x="972298" y="356141"/>
                  <a:pt x="969213" y="355158"/>
                  <a:pt x="968023" y="352778"/>
                </a:cubicBezTo>
                <a:cubicBezTo>
                  <a:pt x="965362" y="347456"/>
                  <a:pt x="965678" y="340796"/>
                  <a:pt x="962378" y="335845"/>
                </a:cubicBezTo>
                <a:cubicBezTo>
                  <a:pt x="960497" y="333023"/>
                  <a:pt x="958941" y="329953"/>
                  <a:pt x="956734" y="327378"/>
                </a:cubicBezTo>
                <a:cubicBezTo>
                  <a:pt x="949603" y="319058"/>
                  <a:pt x="946993" y="314936"/>
                  <a:pt x="936978" y="313267"/>
                </a:cubicBezTo>
                <a:cubicBezTo>
                  <a:pt x="928575" y="311867"/>
                  <a:pt x="920022" y="311571"/>
                  <a:pt x="911578" y="310445"/>
                </a:cubicBezTo>
                <a:cubicBezTo>
                  <a:pt x="905906" y="309689"/>
                  <a:pt x="900289" y="308564"/>
                  <a:pt x="894645" y="307623"/>
                </a:cubicBezTo>
                <a:lnTo>
                  <a:pt x="877711" y="301978"/>
                </a:lnTo>
                <a:cubicBezTo>
                  <a:pt x="874889" y="301037"/>
                  <a:pt x="871906" y="300486"/>
                  <a:pt x="869245" y="299156"/>
                </a:cubicBezTo>
                <a:cubicBezTo>
                  <a:pt x="865482" y="297274"/>
                  <a:pt x="861947" y="294841"/>
                  <a:pt x="857956" y="293511"/>
                </a:cubicBezTo>
                <a:cubicBezTo>
                  <a:pt x="848293" y="290290"/>
                  <a:pt x="843828" y="292091"/>
                  <a:pt x="835378" y="287867"/>
                </a:cubicBezTo>
                <a:cubicBezTo>
                  <a:pt x="832344" y="286350"/>
                  <a:pt x="830011" y="283601"/>
                  <a:pt x="826911" y="282223"/>
                </a:cubicBezTo>
                <a:cubicBezTo>
                  <a:pt x="821474" y="279807"/>
                  <a:pt x="815300" y="279239"/>
                  <a:pt x="809978" y="276578"/>
                </a:cubicBezTo>
                <a:cubicBezTo>
                  <a:pt x="806215" y="274697"/>
                  <a:pt x="802533" y="272643"/>
                  <a:pt x="798689" y="270934"/>
                </a:cubicBezTo>
                <a:cubicBezTo>
                  <a:pt x="794060" y="268876"/>
                  <a:pt x="789025" y="267715"/>
                  <a:pt x="784578" y="265289"/>
                </a:cubicBezTo>
                <a:cubicBezTo>
                  <a:pt x="768911" y="256743"/>
                  <a:pt x="767975" y="254329"/>
                  <a:pt x="756356" y="242711"/>
                </a:cubicBezTo>
                <a:cubicBezTo>
                  <a:pt x="754474" y="240830"/>
                  <a:pt x="752307" y="239196"/>
                  <a:pt x="750711" y="237067"/>
                </a:cubicBezTo>
                <a:cubicBezTo>
                  <a:pt x="747889" y="233304"/>
                  <a:pt x="745342" y="229318"/>
                  <a:pt x="742245" y="225778"/>
                </a:cubicBezTo>
                <a:cubicBezTo>
                  <a:pt x="738741" y="221773"/>
                  <a:pt x="730956" y="214489"/>
                  <a:pt x="730956" y="214489"/>
                </a:cubicBezTo>
                <a:cubicBezTo>
                  <a:pt x="730015" y="211667"/>
                  <a:pt x="730237" y="208126"/>
                  <a:pt x="728134" y="206023"/>
                </a:cubicBezTo>
                <a:cubicBezTo>
                  <a:pt x="723337" y="201226"/>
                  <a:pt x="716845" y="198497"/>
                  <a:pt x="711200" y="194734"/>
                </a:cubicBezTo>
                <a:cubicBezTo>
                  <a:pt x="708378" y="192853"/>
                  <a:pt x="705132" y="191487"/>
                  <a:pt x="702734" y="189089"/>
                </a:cubicBezTo>
                <a:cubicBezTo>
                  <a:pt x="686225" y="172580"/>
                  <a:pt x="694158" y="178668"/>
                  <a:pt x="680156" y="169334"/>
                </a:cubicBezTo>
                <a:cubicBezTo>
                  <a:pt x="677301" y="165052"/>
                  <a:pt x="671689" y="158244"/>
                  <a:pt x="671689" y="152400"/>
                </a:cubicBezTo>
                <a:cubicBezTo>
                  <a:pt x="671689" y="130570"/>
                  <a:pt x="672502" y="130204"/>
                  <a:pt x="677334" y="115711"/>
                </a:cubicBezTo>
                <a:cubicBezTo>
                  <a:pt x="678545" y="107234"/>
                  <a:pt x="681868" y="91038"/>
                  <a:pt x="682978" y="81845"/>
                </a:cubicBezTo>
                <a:cubicBezTo>
                  <a:pt x="684088" y="72652"/>
                  <a:pt x="683138" y="67313"/>
                  <a:pt x="683992" y="60554"/>
                </a:cubicBezTo>
                <a:cubicBezTo>
                  <a:pt x="684846" y="53796"/>
                  <a:pt x="688102" y="42235"/>
                  <a:pt x="688102" y="41294"/>
                </a:cubicBezTo>
                <a:lnTo>
                  <a:pt x="578556" y="53623"/>
                </a:lnTo>
                <a:lnTo>
                  <a:pt x="547511" y="76200"/>
                </a:lnTo>
                <a:cubicBezTo>
                  <a:pt x="543748" y="68674"/>
                  <a:pt x="540462" y="60891"/>
                  <a:pt x="536223" y="53623"/>
                </a:cubicBezTo>
                <a:cubicBezTo>
                  <a:pt x="531527" y="45573"/>
                  <a:pt x="528045" y="42623"/>
                  <a:pt x="522111" y="36689"/>
                </a:cubicBezTo>
                <a:cubicBezTo>
                  <a:pt x="521170" y="30104"/>
                  <a:pt x="521392" y="23245"/>
                  <a:pt x="519289" y="16934"/>
                </a:cubicBezTo>
                <a:cubicBezTo>
                  <a:pt x="518448" y="14410"/>
                  <a:pt x="515307" y="13367"/>
                  <a:pt x="513645" y="11289"/>
                </a:cubicBezTo>
                <a:cubicBezTo>
                  <a:pt x="504362" y="-315"/>
                  <a:pt x="512961" y="4477"/>
                  <a:pt x="499534" y="0"/>
                </a:cubicBezTo>
                <a:lnTo>
                  <a:pt x="482600" y="11289"/>
                </a:lnTo>
                <a:cubicBezTo>
                  <a:pt x="479778" y="13170"/>
                  <a:pt x="476532" y="14536"/>
                  <a:pt x="474134" y="16934"/>
                </a:cubicBezTo>
                <a:lnTo>
                  <a:pt x="454378" y="36689"/>
                </a:lnTo>
                <a:cubicBezTo>
                  <a:pt x="452496" y="38571"/>
                  <a:pt x="450948" y="40858"/>
                  <a:pt x="448734" y="42334"/>
                </a:cubicBezTo>
                <a:lnTo>
                  <a:pt x="440267" y="47978"/>
                </a:lnTo>
                <a:cubicBezTo>
                  <a:pt x="438386" y="53622"/>
                  <a:pt x="438830" y="60704"/>
                  <a:pt x="434623" y="64911"/>
                </a:cubicBezTo>
                <a:lnTo>
                  <a:pt x="420511" y="79023"/>
                </a:lnTo>
                <a:cubicBezTo>
                  <a:pt x="417689" y="81845"/>
                  <a:pt x="415615" y="85704"/>
                  <a:pt x="412045" y="87489"/>
                </a:cubicBezTo>
                <a:cubicBezTo>
                  <a:pt x="405140" y="90942"/>
                  <a:pt x="399766" y="94295"/>
                  <a:pt x="392289" y="95956"/>
                </a:cubicBezTo>
                <a:cubicBezTo>
                  <a:pt x="362487" y="102578"/>
                  <a:pt x="385949" y="95247"/>
                  <a:pt x="366889" y="101600"/>
                </a:cubicBezTo>
                <a:cubicBezTo>
                  <a:pt x="338189" y="120734"/>
                  <a:pt x="356725" y="113340"/>
                  <a:pt x="307623" y="110067"/>
                </a:cubicBezTo>
                <a:cubicBezTo>
                  <a:pt x="300942" y="107840"/>
                  <a:pt x="291856" y="104423"/>
                  <a:pt x="285045" y="104423"/>
                </a:cubicBezTo>
                <a:cubicBezTo>
                  <a:pt x="268086" y="104423"/>
                  <a:pt x="251178" y="106304"/>
                  <a:pt x="234245" y="107245"/>
                </a:cubicBezTo>
                <a:cubicBezTo>
                  <a:pt x="213632" y="114115"/>
                  <a:pt x="223083" y="111446"/>
                  <a:pt x="206023" y="115711"/>
                </a:cubicBezTo>
                <a:cubicBezTo>
                  <a:pt x="203201" y="117593"/>
                  <a:pt x="200590" y="119839"/>
                  <a:pt x="197556" y="121356"/>
                </a:cubicBezTo>
                <a:cubicBezTo>
                  <a:pt x="191106" y="124581"/>
                  <a:pt x="181417" y="125390"/>
                  <a:pt x="174978" y="127000"/>
                </a:cubicBezTo>
                <a:cubicBezTo>
                  <a:pt x="172092" y="127722"/>
                  <a:pt x="169333" y="128882"/>
                  <a:pt x="166511" y="129823"/>
                </a:cubicBezTo>
                <a:cubicBezTo>
                  <a:pt x="160001" y="149354"/>
                  <a:pt x="165363" y="131111"/>
                  <a:pt x="160867" y="169334"/>
                </a:cubicBezTo>
                <a:cubicBezTo>
                  <a:pt x="160198" y="175017"/>
                  <a:pt x="160604" y="181149"/>
                  <a:pt x="158045" y="186267"/>
                </a:cubicBezTo>
                <a:cubicBezTo>
                  <a:pt x="154024" y="194309"/>
                  <a:pt x="135805" y="204857"/>
                  <a:pt x="129823" y="208845"/>
                </a:cubicBezTo>
                <a:lnTo>
                  <a:pt x="121356" y="214489"/>
                </a:lnTo>
                <a:cubicBezTo>
                  <a:pt x="108936" y="233118"/>
                  <a:pt x="124253" y="213177"/>
                  <a:pt x="104423" y="228600"/>
                </a:cubicBezTo>
                <a:cubicBezTo>
                  <a:pt x="99172" y="232684"/>
                  <a:pt x="95015" y="238007"/>
                  <a:pt x="90311" y="242711"/>
                </a:cubicBezTo>
                <a:cubicBezTo>
                  <a:pt x="88429" y="244593"/>
                  <a:pt x="86143" y="246142"/>
                  <a:pt x="84667" y="248356"/>
                </a:cubicBezTo>
                <a:cubicBezTo>
                  <a:pt x="82786" y="251178"/>
                  <a:pt x="81672" y="254704"/>
                  <a:pt x="79023" y="256823"/>
                </a:cubicBezTo>
                <a:cubicBezTo>
                  <a:pt x="76700" y="258681"/>
                  <a:pt x="73217" y="258315"/>
                  <a:pt x="70556" y="259645"/>
                </a:cubicBezTo>
                <a:cubicBezTo>
                  <a:pt x="47634" y="271105"/>
                  <a:pt x="78219" y="260276"/>
                  <a:pt x="50800" y="268111"/>
                </a:cubicBezTo>
                <a:cubicBezTo>
                  <a:pt x="27019" y="274906"/>
                  <a:pt x="58603" y="265978"/>
                  <a:pt x="33867" y="276578"/>
                </a:cubicBezTo>
                <a:cubicBezTo>
                  <a:pt x="30302" y="278106"/>
                  <a:pt x="26308" y="278334"/>
                  <a:pt x="22578" y="279400"/>
                </a:cubicBezTo>
                <a:cubicBezTo>
                  <a:pt x="19717" y="280217"/>
                  <a:pt x="16933" y="281282"/>
                  <a:pt x="14111" y="282223"/>
                </a:cubicBezTo>
                <a:cubicBezTo>
                  <a:pt x="11289" y="285045"/>
                  <a:pt x="7583" y="287200"/>
                  <a:pt x="5645" y="290689"/>
                </a:cubicBezTo>
                <a:cubicBezTo>
                  <a:pt x="2755" y="295890"/>
                  <a:pt x="0" y="307623"/>
                  <a:pt x="0" y="307623"/>
                </a:cubicBezTo>
                <a:cubicBezTo>
                  <a:pt x="941" y="314208"/>
                  <a:pt x="719" y="321067"/>
                  <a:pt x="2823" y="327378"/>
                </a:cubicBezTo>
                <a:cubicBezTo>
                  <a:pt x="3664" y="329902"/>
                  <a:pt x="7098" y="330741"/>
                  <a:pt x="8467" y="333023"/>
                </a:cubicBezTo>
                <a:cubicBezTo>
                  <a:pt x="9997" y="335574"/>
                  <a:pt x="9504" y="339109"/>
                  <a:pt x="11289" y="341489"/>
                </a:cubicBezTo>
                <a:cubicBezTo>
                  <a:pt x="15280" y="346811"/>
                  <a:pt x="21710" y="350065"/>
                  <a:pt x="25400" y="355600"/>
                </a:cubicBezTo>
                <a:lnTo>
                  <a:pt x="31045" y="364067"/>
                </a:lnTo>
                <a:lnTo>
                  <a:pt x="324556" y="364067"/>
                </a:lnTo>
                <a:lnTo>
                  <a:pt x="324556" y="420511"/>
                </a:lnTo>
                <a:lnTo>
                  <a:pt x="375356" y="420511"/>
                </a:lnTo>
                <a:lnTo>
                  <a:pt x="375356" y="479778"/>
                </a:lnTo>
                <a:lnTo>
                  <a:pt x="375356" y="508000"/>
                </a:lnTo>
                <a:lnTo>
                  <a:pt x="451556" y="508000"/>
                </a:lnTo>
                <a:lnTo>
                  <a:pt x="451556" y="663223"/>
                </a:lnTo>
                <a:lnTo>
                  <a:pt x="962378" y="663223"/>
                </a:lnTo>
                <a:lnTo>
                  <a:pt x="962378" y="739423"/>
                </a:lnTo>
                <a:lnTo>
                  <a:pt x="1131711" y="739423"/>
                </a:lnTo>
                <a:lnTo>
                  <a:pt x="1131711" y="657578"/>
                </a:lnTo>
                <a:lnTo>
                  <a:pt x="1236134" y="654756"/>
                </a:lnTo>
                <a:close/>
              </a:path>
            </a:pathLst>
          </a:custGeom>
          <a:solidFill>
            <a:srgbClr val="D2777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34" name="Freeform 33"/>
          <p:cNvSpPr/>
          <p:nvPr/>
        </p:nvSpPr>
        <p:spPr bwMode="auto">
          <a:xfrm>
            <a:off x="6304268" y="3742868"/>
            <a:ext cx="1609725" cy="1455737"/>
          </a:xfrm>
          <a:custGeom>
            <a:avLst/>
            <a:gdLst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604684 h 3077497"/>
              <a:gd name="connsiteX65" fmla="*/ 2836607 w 3401961"/>
              <a:gd name="connsiteY65" fmla="*/ 609600 h 3077497"/>
              <a:gd name="connsiteX66" fmla="*/ 2905432 w 3401961"/>
              <a:gd name="connsiteY66" fmla="*/ 599768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604684 h 3077497"/>
              <a:gd name="connsiteX65" fmla="*/ 2851355 w 3401961"/>
              <a:gd name="connsiteY65" fmla="*/ 575188 h 3077497"/>
              <a:gd name="connsiteX66" fmla="*/ 2905432 w 3401961"/>
              <a:gd name="connsiteY66" fmla="*/ 599768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604684 h 3077497"/>
              <a:gd name="connsiteX65" fmla="*/ 2841523 w 3401961"/>
              <a:gd name="connsiteY65" fmla="*/ 535859 h 3077497"/>
              <a:gd name="connsiteX66" fmla="*/ 2905432 w 3401961"/>
              <a:gd name="connsiteY66" fmla="*/ 599768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604684 h 3077497"/>
              <a:gd name="connsiteX65" fmla="*/ 2851356 w 3401961"/>
              <a:gd name="connsiteY65" fmla="*/ 570272 h 3077497"/>
              <a:gd name="connsiteX66" fmla="*/ 2905432 w 3401961"/>
              <a:gd name="connsiteY66" fmla="*/ 599768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560439 h 3077497"/>
              <a:gd name="connsiteX65" fmla="*/ 2851356 w 3401961"/>
              <a:gd name="connsiteY65" fmla="*/ 570272 h 3077497"/>
              <a:gd name="connsiteX66" fmla="*/ 2905432 w 3401961"/>
              <a:gd name="connsiteY66" fmla="*/ 599768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  <a:gd name="connsiteX0" fmla="*/ 427703 w 3401961"/>
              <a:gd name="connsiteY0" fmla="*/ 0 h 3077497"/>
              <a:gd name="connsiteX1" fmla="*/ 535858 w 3401961"/>
              <a:gd name="connsiteY1" fmla="*/ 14749 h 3077497"/>
              <a:gd name="connsiteX2" fmla="*/ 540774 w 3401961"/>
              <a:gd name="connsiteY2" fmla="*/ 54078 h 3077497"/>
              <a:gd name="connsiteX3" fmla="*/ 791497 w 3401961"/>
              <a:gd name="connsiteY3" fmla="*/ 78658 h 3077497"/>
              <a:gd name="connsiteX4" fmla="*/ 820994 w 3401961"/>
              <a:gd name="connsiteY4" fmla="*/ 191729 h 3077497"/>
              <a:gd name="connsiteX5" fmla="*/ 1032387 w 3401961"/>
              <a:gd name="connsiteY5" fmla="*/ 157316 h 3077497"/>
              <a:gd name="connsiteX6" fmla="*/ 1012723 w 3401961"/>
              <a:gd name="connsiteY6" fmla="*/ 117987 h 3077497"/>
              <a:gd name="connsiteX7" fmla="*/ 1096297 w 3401961"/>
              <a:gd name="connsiteY7" fmla="*/ 83575 h 3077497"/>
              <a:gd name="connsiteX8" fmla="*/ 1155290 w 3401961"/>
              <a:gd name="connsiteY8" fmla="*/ 78658 h 3077497"/>
              <a:gd name="connsiteX9" fmla="*/ 1204452 w 3401961"/>
              <a:gd name="connsiteY9" fmla="*/ 78658 h 3077497"/>
              <a:gd name="connsiteX10" fmla="*/ 1209368 w 3401961"/>
              <a:gd name="connsiteY10" fmla="*/ 93407 h 3077497"/>
              <a:gd name="connsiteX11" fmla="*/ 1347019 w 3401961"/>
              <a:gd name="connsiteY11" fmla="*/ 93407 h 3077497"/>
              <a:gd name="connsiteX12" fmla="*/ 1465007 w 3401961"/>
              <a:gd name="connsiteY12" fmla="*/ 167149 h 3077497"/>
              <a:gd name="connsiteX13" fmla="*/ 1528916 w 3401961"/>
              <a:gd name="connsiteY13" fmla="*/ 167149 h 3077497"/>
              <a:gd name="connsiteX14" fmla="*/ 1528916 w 3401961"/>
              <a:gd name="connsiteY14" fmla="*/ 196646 h 3077497"/>
              <a:gd name="connsiteX15" fmla="*/ 1479755 w 3401961"/>
              <a:gd name="connsiteY15" fmla="*/ 201562 h 3077497"/>
              <a:gd name="connsiteX16" fmla="*/ 1504336 w 3401961"/>
              <a:gd name="connsiteY16" fmla="*/ 235975 h 3077497"/>
              <a:gd name="connsiteX17" fmla="*/ 1573161 w 3401961"/>
              <a:gd name="connsiteY17" fmla="*/ 250723 h 3077497"/>
              <a:gd name="connsiteX18" fmla="*/ 1587910 w 3401961"/>
              <a:gd name="connsiteY18" fmla="*/ 260555 h 3077497"/>
              <a:gd name="connsiteX19" fmla="*/ 1602658 w 3401961"/>
              <a:gd name="connsiteY19" fmla="*/ 265471 h 3077497"/>
              <a:gd name="connsiteX20" fmla="*/ 1627239 w 3401961"/>
              <a:gd name="connsiteY20" fmla="*/ 275304 h 3077497"/>
              <a:gd name="connsiteX21" fmla="*/ 1641987 w 3401961"/>
              <a:gd name="connsiteY21" fmla="*/ 309716 h 3077497"/>
              <a:gd name="connsiteX22" fmla="*/ 1637071 w 3401961"/>
              <a:gd name="connsiteY22" fmla="*/ 373626 h 3077497"/>
              <a:gd name="connsiteX23" fmla="*/ 1651819 w 3401961"/>
              <a:gd name="connsiteY23" fmla="*/ 378542 h 3077497"/>
              <a:gd name="connsiteX24" fmla="*/ 1681316 w 3401961"/>
              <a:gd name="connsiteY24" fmla="*/ 398207 h 3077497"/>
              <a:gd name="connsiteX25" fmla="*/ 1696065 w 3401961"/>
              <a:gd name="connsiteY25" fmla="*/ 462116 h 3077497"/>
              <a:gd name="connsiteX26" fmla="*/ 1710813 w 3401961"/>
              <a:gd name="connsiteY26" fmla="*/ 457200 h 3077497"/>
              <a:gd name="connsiteX27" fmla="*/ 1730477 w 3401961"/>
              <a:gd name="connsiteY27" fmla="*/ 452284 h 3077497"/>
              <a:gd name="connsiteX28" fmla="*/ 1740310 w 3401961"/>
              <a:gd name="connsiteY28" fmla="*/ 442452 h 3077497"/>
              <a:gd name="connsiteX29" fmla="*/ 1759974 w 3401961"/>
              <a:gd name="connsiteY29" fmla="*/ 437536 h 3077497"/>
              <a:gd name="connsiteX30" fmla="*/ 1745226 w 3401961"/>
              <a:gd name="connsiteY30" fmla="*/ 432620 h 3077497"/>
              <a:gd name="connsiteX31" fmla="*/ 1730477 w 3401961"/>
              <a:gd name="connsiteY31" fmla="*/ 403123 h 3077497"/>
              <a:gd name="connsiteX32" fmla="*/ 1740310 w 3401961"/>
              <a:gd name="connsiteY32" fmla="*/ 358878 h 3077497"/>
              <a:gd name="connsiteX33" fmla="*/ 1769807 w 3401961"/>
              <a:gd name="connsiteY33" fmla="*/ 329381 h 3077497"/>
              <a:gd name="connsiteX34" fmla="*/ 1809136 w 3401961"/>
              <a:gd name="connsiteY34" fmla="*/ 334297 h 3077497"/>
              <a:gd name="connsiteX35" fmla="*/ 1892710 w 3401961"/>
              <a:gd name="connsiteY35" fmla="*/ 349046 h 3077497"/>
              <a:gd name="connsiteX36" fmla="*/ 1912374 w 3401961"/>
              <a:gd name="connsiteY36" fmla="*/ 408039 h 3077497"/>
              <a:gd name="connsiteX37" fmla="*/ 1927123 w 3401961"/>
              <a:gd name="connsiteY37" fmla="*/ 432620 h 3077497"/>
              <a:gd name="connsiteX38" fmla="*/ 1956619 w 3401961"/>
              <a:gd name="connsiteY38" fmla="*/ 442452 h 3077497"/>
              <a:gd name="connsiteX39" fmla="*/ 1971368 w 3401961"/>
              <a:gd name="connsiteY39" fmla="*/ 447368 h 3077497"/>
              <a:gd name="connsiteX40" fmla="*/ 1995948 w 3401961"/>
              <a:gd name="connsiteY40" fmla="*/ 467033 h 3077497"/>
              <a:gd name="connsiteX41" fmla="*/ 2000865 w 3401961"/>
              <a:gd name="connsiteY41" fmla="*/ 481781 h 3077497"/>
              <a:gd name="connsiteX42" fmla="*/ 2059858 w 3401961"/>
              <a:gd name="connsiteY42" fmla="*/ 486697 h 3077497"/>
              <a:gd name="connsiteX43" fmla="*/ 2079523 w 3401961"/>
              <a:gd name="connsiteY43" fmla="*/ 491613 h 3077497"/>
              <a:gd name="connsiteX44" fmla="*/ 2094271 w 3401961"/>
              <a:gd name="connsiteY44" fmla="*/ 545691 h 3077497"/>
              <a:gd name="connsiteX45" fmla="*/ 2123768 w 3401961"/>
              <a:gd name="connsiteY45" fmla="*/ 560439 h 3077497"/>
              <a:gd name="connsiteX46" fmla="*/ 2163097 w 3401961"/>
              <a:gd name="connsiteY46" fmla="*/ 565355 h 3077497"/>
              <a:gd name="connsiteX47" fmla="*/ 2197510 w 3401961"/>
              <a:gd name="connsiteY47" fmla="*/ 570271 h 3077497"/>
              <a:gd name="connsiteX48" fmla="*/ 2192594 w 3401961"/>
              <a:gd name="connsiteY48" fmla="*/ 594852 h 3077497"/>
              <a:gd name="connsiteX49" fmla="*/ 2261419 w 3401961"/>
              <a:gd name="connsiteY49" fmla="*/ 614516 h 3077497"/>
              <a:gd name="connsiteX50" fmla="*/ 2276168 w 3401961"/>
              <a:gd name="connsiteY50" fmla="*/ 624349 h 3077497"/>
              <a:gd name="connsiteX51" fmla="*/ 2364658 w 3401961"/>
              <a:gd name="connsiteY51" fmla="*/ 589936 h 3077497"/>
              <a:gd name="connsiteX52" fmla="*/ 2453148 w 3401961"/>
              <a:gd name="connsiteY52" fmla="*/ 506362 h 3077497"/>
              <a:gd name="connsiteX53" fmla="*/ 2502310 w 3401961"/>
              <a:gd name="connsiteY53" fmla="*/ 481781 h 3077497"/>
              <a:gd name="connsiteX54" fmla="*/ 2546555 w 3401961"/>
              <a:gd name="connsiteY54" fmla="*/ 467033 h 3077497"/>
              <a:gd name="connsiteX55" fmla="*/ 2585884 w 3401961"/>
              <a:gd name="connsiteY55" fmla="*/ 457200 h 3077497"/>
              <a:gd name="connsiteX56" fmla="*/ 2620297 w 3401961"/>
              <a:gd name="connsiteY56" fmla="*/ 462116 h 3077497"/>
              <a:gd name="connsiteX57" fmla="*/ 2630129 w 3401961"/>
              <a:gd name="connsiteY57" fmla="*/ 476865 h 3077497"/>
              <a:gd name="connsiteX58" fmla="*/ 2635045 w 3401961"/>
              <a:gd name="connsiteY58" fmla="*/ 535858 h 3077497"/>
              <a:gd name="connsiteX59" fmla="*/ 2654710 w 3401961"/>
              <a:gd name="connsiteY59" fmla="*/ 540775 h 3077497"/>
              <a:gd name="connsiteX60" fmla="*/ 2679290 w 3401961"/>
              <a:gd name="connsiteY60" fmla="*/ 599768 h 3077497"/>
              <a:gd name="connsiteX61" fmla="*/ 2694039 w 3401961"/>
              <a:gd name="connsiteY61" fmla="*/ 604684 h 3077497"/>
              <a:gd name="connsiteX62" fmla="*/ 2713703 w 3401961"/>
              <a:gd name="connsiteY62" fmla="*/ 604684 h 3077497"/>
              <a:gd name="connsiteX63" fmla="*/ 2782529 w 3401961"/>
              <a:gd name="connsiteY63" fmla="*/ 555523 h 3077497"/>
              <a:gd name="connsiteX64" fmla="*/ 2821858 w 3401961"/>
              <a:gd name="connsiteY64" fmla="*/ 560439 h 3077497"/>
              <a:gd name="connsiteX65" fmla="*/ 2851356 w 3401961"/>
              <a:gd name="connsiteY65" fmla="*/ 570272 h 3077497"/>
              <a:gd name="connsiteX66" fmla="*/ 2910348 w 3401961"/>
              <a:gd name="connsiteY66" fmla="*/ 565355 h 3077497"/>
              <a:gd name="connsiteX67" fmla="*/ 2974258 w 3401961"/>
              <a:gd name="connsiteY67" fmla="*/ 580104 h 3077497"/>
              <a:gd name="connsiteX68" fmla="*/ 3008671 w 3401961"/>
              <a:gd name="connsiteY68" fmla="*/ 565355 h 3077497"/>
              <a:gd name="connsiteX69" fmla="*/ 3082413 w 3401961"/>
              <a:gd name="connsiteY69" fmla="*/ 570271 h 3077497"/>
              <a:gd name="connsiteX70" fmla="*/ 3097161 w 3401961"/>
              <a:gd name="connsiteY70" fmla="*/ 575187 h 3077497"/>
              <a:gd name="connsiteX71" fmla="*/ 3106994 w 3401961"/>
              <a:gd name="connsiteY71" fmla="*/ 585020 h 3077497"/>
              <a:gd name="connsiteX72" fmla="*/ 3126658 w 3401961"/>
              <a:gd name="connsiteY72" fmla="*/ 619433 h 3077497"/>
              <a:gd name="connsiteX73" fmla="*/ 3136490 w 3401961"/>
              <a:gd name="connsiteY73" fmla="*/ 634181 h 3077497"/>
              <a:gd name="connsiteX74" fmla="*/ 3146323 w 3401961"/>
              <a:gd name="connsiteY74" fmla="*/ 663678 h 3077497"/>
              <a:gd name="connsiteX75" fmla="*/ 3180736 w 3401961"/>
              <a:gd name="connsiteY75" fmla="*/ 668594 h 3077497"/>
              <a:gd name="connsiteX76" fmla="*/ 3195484 w 3401961"/>
              <a:gd name="connsiteY76" fmla="*/ 673510 h 3077497"/>
              <a:gd name="connsiteX77" fmla="*/ 3244645 w 3401961"/>
              <a:gd name="connsiteY77" fmla="*/ 658762 h 3077497"/>
              <a:gd name="connsiteX78" fmla="*/ 3362632 w 3401961"/>
              <a:gd name="connsiteY78" fmla="*/ 663678 h 3077497"/>
              <a:gd name="connsiteX79" fmla="*/ 3397045 w 3401961"/>
              <a:gd name="connsiteY79" fmla="*/ 673510 h 3077497"/>
              <a:gd name="connsiteX80" fmla="*/ 3401961 w 3401961"/>
              <a:gd name="connsiteY80" fmla="*/ 673510 h 3077497"/>
              <a:gd name="connsiteX81" fmla="*/ 3392129 w 3401961"/>
              <a:gd name="connsiteY81" fmla="*/ 693175 h 3077497"/>
              <a:gd name="connsiteX82" fmla="*/ 3347884 w 3401961"/>
              <a:gd name="connsiteY82" fmla="*/ 703007 h 3077497"/>
              <a:gd name="connsiteX83" fmla="*/ 3333136 w 3401961"/>
              <a:gd name="connsiteY83" fmla="*/ 707923 h 3077497"/>
              <a:gd name="connsiteX84" fmla="*/ 3308555 w 3401961"/>
              <a:gd name="connsiteY84" fmla="*/ 722671 h 3077497"/>
              <a:gd name="connsiteX85" fmla="*/ 3279058 w 3401961"/>
              <a:gd name="connsiteY85" fmla="*/ 747252 h 3077497"/>
              <a:gd name="connsiteX86" fmla="*/ 3254477 w 3401961"/>
              <a:gd name="connsiteY86" fmla="*/ 752168 h 3077497"/>
              <a:gd name="connsiteX87" fmla="*/ 3244645 w 3401961"/>
              <a:gd name="connsiteY87" fmla="*/ 766916 h 3077497"/>
              <a:gd name="connsiteX88" fmla="*/ 3215148 w 3401961"/>
              <a:gd name="connsiteY88" fmla="*/ 776749 h 3077497"/>
              <a:gd name="connsiteX89" fmla="*/ 3185652 w 3401961"/>
              <a:gd name="connsiteY89" fmla="*/ 786581 h 3077497"/>
              <a:gd name="connsiteX90" fmla="*/ 3156155 w 3401961"/>
              <a:gd name="connsiteY90" fmla="*/ 796413 h 3077497"/>
              <a:gd name="connsiteX91" fmla="*/ 3141407 w 3401961"/>
              <a:gd name="connsiteY91" fmla="*/ 801329 h 3077497"/>
              <a:gd name="connsiteX92" fmla="*/ 3131574 w 3401961"/>
              <a:gd name="connsiteY92" fmla="*/ 811162 h 3077497"/>
              <a:gd name="connsiteX93" fmla="*/ 3102077 w 3401961"/>
              <a:gd name="connsiteY93" fmla="*/ 820994 h 3077497"/>
              <a:gd name="connsiteX94" fmla="*/ 3057832 w 3401961"/>
              <a:gd name="connsiteY94" fmla="*/ 840658 h 3077497"/>
              <a:gd name="connsiteX95" fmla="*/ 3023419 w 3401961"/>
              <a:gd name="connsiteY95" fmla="*/ 855407 h 3077497"/>
              <a:gd name="connsiteX96" fmla="*/ 2949677 w 3401961"/>
              <a:gd name="connsiteY96" fmla="*/ 865239 h 3077497"/>
              <a:gd name="connsiteX97" fmla="*/ 2895600 w 3401961"/>
              <a:gd name="connsiteY97" fmla="*/ 875071 h 3077497"/>
              <a:gd name="connsiteX98" fmla="*/ 2866103 w 3401961"/>
              <a:gd name="connsiteY98" fmla="*/ 879987 h 3077497"/>
              <a:gd name="connsiteX99" fmla="*/ 2831690 w 3401961"/>
              <a:gd name="connsiteY99" fmla="*/ 894736 h 3077497"/>
              <a:gd name="connsiteX100" fmla="*/ 2816942 w 3401961"/>
              <a:gd name="connsiteY100" fmla="*/ 904568 h 3077497"/>
              <a:gd name="connsiteX101" fmla="*/ 2787445 w 3401961"/>
              <a:gd name="connsiteY101" fmla="*/ 914400 h 3077497"/>
              <a:gd name="connsiteX102" fmla="*/ 2772697 w 3401961"/>
              <a:gd name="connsiteY102" fmla="*/ 924233 h 3077497"/>
              <a:gd name="connsiteX103" fmla="*/ 2753032 w 3401961"/>
              <a:gd name="connsiteY103" fmla="*/ 938981 h 3077497"/>
              <a:gd name="connsiteX104" fmla="*/ 2738284 w 3401961"/>
              <a:gd name="connsiteY104" fmla="*/ 943897 h 3077497"/>
              <a:gd name="connsiteX105" fmla="*/ 2723536 w 3401961"/>
              <a:gd name="connsiteY105" fmla="*/ 958646 h 3077497"/>
              <a:gd name="connsiteX106" fmla="*/ 2694039 w 3401961"/>
              <a:gd name="connsiteY106" fmla="*/ 968478 h 3077497"/>
              <a:gd name="connsiteX107" fmla="*/ 2669458 w 3401961"/>
              <a:gd name="connsiteY107" fmla="*/ 988142 h 3077497"/>
              <a:gd name="connsiteX108" fmla="*/ 2639961 w 3401961"/>
              <a:gd name="connsiteY108" fmla="*/ 1012723 h 3077497"/>
              <a:gd name="connsiteX109" fmla="*/ 2625213 w 3401961"/>
              <a:gd name="connsiteY109" fmla="*/ 1017639 h 3077497"/>
              <a:gd name="connsiteX110" fmla="*/ 2605548 w 3401961"/>
              <a:gd name="connsiteY110" fmla="*/ 1027471 h 3077497"/>
              <a:gd name="connsiteX111" fmla="*/ 2576052 w 3401961"/>
              <a:gd name="connsiteY111" fmla="*/ 1047136 h 3077497"/>
              <a:gd name="connsiteX112" fmla="*/ 2566219 w 3401961"/>
              <a:gd name="connsiteY112" fmla="*/ 1056968 h 3077497"/>
              <a:gd name="connsiteX113" fmla="*/ 2536723 w 3401961"/>
              <a:gd name="connsiteY113" fmla="*/ 1076633 h 3077497"/>
              <a:gd name="connsiteX114" fmla="*/ 2526890 w 3401961"/>
              <a:gd name="connsiteY114" fmla="*/ 1086465 h 3077497"/>
              <a:gd name="connsiteX115" fmla="*/ 2512142 w 3401961"/>
              <a:gd name="connsiteY115" fmla="*/ 1091381 h 3077497"/>
              <a:gd name="connsiteX116" fmla="*/ 2487561 w 3401961"/>
              <a:gd name="connsiteY116" fmla="*/ 1115962 h 3077497"/>
              <a:gd name="connsiteX117" fmla="*/ 2467897 w 3401961"/>
              <a:gd name="connsiteY117" fmla="*/ 1145458 h 3077497"/>
              <a:gd name="connsiteX118" fmla="*/ 2453148 w 3401961"/>
              <a:gd name="connsiteY118" fmla="*/ 1155291 h 3077497"/>
              <a:gd name="connsiteX119" fmla="*/ 2423652 w 3401961"/>
              <a:gd name="connsiteY119" fmla="*/ 1179871 h 3077497"/>
              <a:gd name="connsiteX120" fmla="*/ 2413819 w 3401961"/>
              <a:gd name="connsiteY120" fmla="*/ 1194620 h 3077497"/>
              <a:gd name="connsiteX121" fmla="*/ 2389239 w 3401961"/>
              <a:gd name="connsiteY121" fmla="*/ 1224116 h 3077497"/>
              <a:gd name="connsiteX122" fmla="*/ 2384323 w 3401961"/>
              <a:gd name="connsiteY122" fmla="*/ 1238865 h 3077497"/>
              <a:gd name="connsiteX123" fmla="*/ 2374490 w 3401961"/>
              <a:gd name="connsiteY123" fmla="*/ 1248697 h 3077497"/>
              <a:gd name="connsiteX124" fmla="*/ 2369574 w 3401961"/>
              <a:gd name="connsiteY124" fmla="*/ 1268362 h 3077497"/>
              <a:gd name="connsiteX125" fmla="*/ 2359742 w 3401961"/>
              <a:gd name="connsiteY125" fmla="*/ 1297858 h 3077497"/>
              <a:gd name="connsiteX126" fmla="*/ 2335161 w 3401961"/>
              <a:gd name="connsiteY126" fmla="*/ 1317523 h 3077497"/>
              <a:gd name="connsiteX127" fmla="*/ 2325329 w 3401961"/>
              <a:gd name="connsiteY127" fmla="*/ 1332271 h 3077497"/>
              <a:gd name="connsiteX128" fmla="*/ 2305665 w 3401961"/>
              <a:gd name="connsiteY128" fmla="*/ 1356852 h 3077497"/>
              <a:gd name="connsiteX129" fmla="*/ 2295832 w 3401961"/>
              <a:gd name="connsiteY129" fmla="*/ 1386349 h 3077497"/>
              <a:gd name="connsiteX130" fmla="*/ 2256503 w 3401961"/>
              <a:gd name="connsiteY130" fmla="*/ 1430594 h 3077497"/>
              <a:gd name="connsiteX131" fmla="*/ 2231923 w 3401961"/>
              <a:gd name="connsiteY131" fmla="*/ 1450258 h 3077497"/>
              <a:gd name="connsiteX132" fmla="*/ 2212258 w 3401961"/>
              <a:gd name="connsiteY132" fmla="*/ 1474839 h 3077497"/>
              <a:gd name="connsiteX133" fmla="*/ 2207342 w 3401961"/>
              <a:gd name="connsiteY133" fmla="*/ 1494504 h 3077497"/>
              <a:gd name="connsiteX134" fmla="*/ 2177845 w 3401961"/>
              <a:gd name="connsiteY134" fmla="*/ 1509252 h 3077497"/>
              <a:gd name="connsiteX135" fmla="*/ 2148348 w 3401961"/>
              <a:gd name="connsiteY135" fmla="*/ 1528916 h 3077497"/>
              <a:gd name="connsiteX136" fmla="*/ 2109019 w 3401961"/>
              <a:gd name="connsiteY136" fmla="*/ 1543665 h 3077497"/>
              <a:gd name="connsiteX137" fmla="*/ 2089355 w 3401961"/>
              <a:gd name="connsiteY137" fmla="*/ 1548581 h 3077497"/>
              <a:gd name="connsiteX138" fmla="*/ 2054942 w 3401961"/>
              <a:gd name="connsiteY138" fmla="*/ 1592826 h 3077497"/>
              <a:gd name="connsiteX139" fmla="*/ 2045110 w 3401961"/>
              <a:gd name="connsiteY139" fmla="*/ 1607575 h 3077497"/>
              <a:gd name="connsiteX140" fmla="*/ 2020529 w 3401961"/>
              <a:gd name="connsiteY140" fmla="*/ 1632155 h 3077497"/>
              <a:gd name="connsiteX141" fmla="*/ 1995948 w 3401961"/>
              <a:gd name="connsiteY141" fmla="*/ 1637071 h 3077497"/>
              <a:gd name="connsiteX142" fmla="*/ 1966452 w 3401961"/>
              <a:gd name="connsiteY142" fmla="*/ 1656736 h 3077497"/>
              <a:gd name="connsiteX143" fmla="*/ 1936955 w 3401961"/>
              <a:gd name="connsiteY143" fmla="*/ 1666568 h 3077497"/>
              <a:gd name="connsiteX144" fmla="*/ 1892710 w 3401961"/>
              <a:gd name="connsiteY144" fmla="*/ 1705897 h 3077497"/>
              <a:gd name="connsiteX145" fmla="*/ 1873045 w 3401961"/>
              <a:gd name="connsiteY145" fmla="*/ 1735394 h 3077497"/>
              <a:gd name="connsiteX146" fmla="*/ 1858297 w 3401961"/>
              <a:gd name="connsiteY146" fmla="*/ 1745226 h 3077497"/>
              <a:gd name="connsiteX147" fmla="*/ 1809136 w 3401961"/>
              <a:gd name="connsiteY147" fmla="*/ 1814052 h 3077497"/>
              <a:gd name="connsiteX148" fmla="*/ 1804219 w 3401961"/>
              <a:gd name="connsiteY148" fmla="*/ 1863213 h 3077497"/>
              <a:gd name="connsiteX149" fmla="*/ 1725561 w 3401961"/>
              <a:gd name="connsiteY149" fmla="*/ 1868129 h 3077497"/>
              <a:gd name="connsiteX150" fmla="*/ 1730477 w 3401961"/>
              <a:gd name="connsiteY150" fmla="*/ 2389239 h 3077497"/>
              <a:gd name="connsiteX151" fmla="*/ 1681316 w 3401961"/>
              <a:gd name="connsiteY151" fmla="*/ 2408904 h 3077497"/>
              <a:gd name="connsiteX152" fmla="*/ 1622323 w 3401961"/>
              <a:gd name="connsiteY152" fmla="*/ 2443316 h 3077497"/>
              <a:gd name="connsiteX153" fmla="*/ 1592826 w 3401961"/>
              <a:gd name="connsiteY153" fmla="*/ 2467897 h 3077497"/>
              <a:gd name="connsiteX154" fmla="*/ 1578077 w 3401961"/>
              <a:gd name="connsiteY154" fmla="*/ 2482646 h 3077497"/>
              <a:gd name="connsiteX155" fmla="*/ 1558413 w 3401961"/>
              <a:gd name="connsiteY155" fmla="*/ 2487562 h 3077497"/>
              <a:gd name="connsiteX156" fmla="*/ 1538748 w 3401961"/>
              <a:gd name="connsiteY156" fmla="*/ 2497394 h 3077497"/>
              <a:gd name="connsiteX157" fmla="*/ 1519084 w 3401961"/>
              <a:gd name="connsiteY157" fmla="*/ 2502310 h 3077497"/>
              <a:gd name="connsiteX158" fmla="*/ 1504336 w 3401961"/>
              <a:gd name="connsiteY158" fmla="*/ 2507226 h 3077497"/>
              <a:gd name="connsiteX159" fmla="*/ 1494503 w 3401961"/>
              <a:gd name="connsiteY159" fmla="*/ 2517058 h 3077497"/>
              <a:gd name="connsiteX160" fmla="*/ 1460090 w 3401961"/>
              <a:gd name="connsiteY160" fmla="*/ 2526891 h 3077497"/>
              <a:gd name="connsiteX161" fmla="*/ 1440426 w 3401961"/>
              <a:gd name="connsiteY161" fmla="*/ 2546555 h 3077497"/>
              <a:gd name="connsiteX162" fmla="*/ 1440426 w 3401961"/>
              <a:gd name="connsiteY162" fmla="*/ 2595716 h 3077497"/>
              <a:gd name="connsiteX163" fmla="*/ 1425677 w 3401961"/>
              <a:gd name="connsiteY163" fmla="*/ 2674375 h 3077497"/>
              <a:gd name="connsiteX164" fmla="*/ 1410929 w 3401961"/>
              <a:gd name="connsiteY164" fmla="*/ 2679291 h 3077497"/>
              <a:gd name="connsiteX165" fmla="*/ 1401097 w 3401961"/>
              <a:gd name="connsiteY165" fmla="*/ 2694039 h 3077497"/>
              <a:gd name="connsiteX166" fmla="*/ 1386348 w 3401961"/>
              <a:gd name="connsiteY166" fmla="*/ 2698955 h 3077497"/>
              <a:gd name="connsiteX167" fmla="*/ 1371600 w 3401961"/>
              <a:gd name="connsiteY167" fmla="*/ 2713704 h 3077497"/>
              <a:gd name="connsiteX168" fmla="*/ 1366684 w 3401961"/>
              <a:gd name="connsiteY168" fmla="*/ 2728452 h 3077497"/>
              <a:gd name="connsiteX169" fmla="*/ 1381432 w 3401961"/>
              <a:gd name="connsiteY169" fmla="*/ 2757949 h 3077497"/>
              <a:gd name="connsiteX170" fmla="*/ 1386348 w 3401961"/>
              <a:gd name="connsiteY170" fmla="*/ 2777613 h 3077497"/>
              <a:gd name="connsiteX171" fmla="*/ 1381432 w 3401961"/>
              <a:gd name="connsiteY171" fmla="*/ 2797278 h 3077497"/>
              <a:gd name="connsiteX172" fmla="*/ 1381432 w 3401961"/>
              <a:gd name="connsiteY172" fmla="*/ 2821858 h 3077497"/>
              <a:gd name="connsiteX173" fmla="*/ 1445342 w 3401961"/>
              <a:gd name="connsiteY173" fmla="*/ 2821858 h 3077497"/>
              <a:gd name="connsiteX174" fmla="*/ 1479755 w 3401961"/>
              <a:gd name="connsiteY174" fmla="*/ 2856271 h 3077497"/>
              <a:gd name="connsiteX175" fmla="*/ 1494503 w 3401961"/>
              <a:gd name="connsiteY175" fmla="*/ 2890684 h 3077497"/>
              <a:gd name="connsiteX176" fmla="*/ 1504336 w 3401961"/>
              <a:gd name="connsiteY176" fmla="*/ 2900516 h 3077497"/>
              <a:gd name="connsiteX177" fmla="*/ 1524000 w 3401961"/>
              <a:gd name="connsiteY177" fmla="*/ 2944762 h 3077497"/>
              <a:gd name="connsiteX178" fmla="*/ 1504336 w 3401961"/>
              <a:gd name="connsiteY178" fmla="*/ 2974258 h 3077497"/>
              <a:gd name="connsiteX179" fmla="*/ 1474839 w 3401961"/>
              <a:gd name="connsiteY179" fmla="*/ 2993923 h 3077497"/>
              <a:gd name="connsiteX180" fmla="*/ 1465007 w 3401961"/>
              <a:gd name="connsiteY180" fmla="*/ 3008671 h 3077497"/>
              <a:gd name="connsiteX181" fmla="*/ 1455174 w 3401961"/>
              <a:gd name="connsiteY181" fmla="*/ 3018504 h 3077497"/>
              <a:gd name="connsiteX182" fmla="*/ 1450258 w 3401961"/>
              <a:gd name="connsiteY182" fmla="*/ 3033252 h 3077497"/>
              <a:gd name="connsiteX183" fmla="*/ 1430594 w 3401961"/>
              <a:gd name="connsiteY183" fmla="*/ 3062749 h 3077497"/>
              <a:gd name="connsiteX184" fmla="*/ 1420761 w 3401961"/>
              <a:gd name="connsiteY184" fmla="*/ 3077497 h 3077497"/>
              <a:gd name="connsiteX185" fmla="*/ 1292942 w 3401961"/>
              <a:gd name="connsiteY185" fmla="*/ 3077497 h 3077497"/>
              <a:gd name="connsiteX186" fmla="*/ 1292942 w 3401961"/>
              <a:gd name="connsiteY186" fmla="*/ 2954594 h 3077497"/>
              <a:gd name="connsiteX187" fmla="*/ 997974 w 3401961"/>
              <a:gd name="connsiteY187" fmla="*/ 2954594 h 3077497"/>
              <a:gd name="connsiteX188" fmla="*/ 997974 w 3401961"/>
              <a:gd name="connsiteY188" fmla="*/ 2836607 h 3077497"/>
              <a:gd name="connsiteX189" fmla="*/ 835742 w 3401961"/>
              <a:gd name="connsiteY189" fmla="*/ 2836607 h 3077497"/>
              <a:gd name="connsiteX190" fmla="*/ 835742 w 3401961"/>
              <a:gd name="connsiteY190" fmla="*/ 2595716 h 3077497"/>
              <a:gd name="connsiteX191" fmla="*/ 501445 w 3401961"/>
              <a:gd name="connsiteY191" fmla="*/ 2595716 h 3077497"/>
              <a:gd name="connsiteX192" fmla="*/ 511277 w 3401961"/>
              <a:gd name="connsiteY192" fmla="*/ 2654710 h 3077497"/>
              <a:gd name="connsiteX193" fmla="*/ 304800 w 3401961"/>
              <a:gd name="connsiteY193" fmla="*/ 2654710 h 3077497"/>
              <a:gd name="connsiteX194" fmla="*/ 304800 w 3401961"/>
              <a:gd name="connsiteY194" fmla="*/ 2143433 h 3077497"/>
              <a:gd name="connsiteX195" fmla="*/ 0 w 3401961"/>
              <a:gd name="connsiteY195" fmla="*/ 2143433 h 3077497"/>
              <a:gd name="connsiteX196" fmla="*/ 0 w 3401961"/>
              <a:gd name="connsiteY196" fmla="*/ 1194620 h 3077497"/>
              <a:gd name="connsiteX197" fmla="*/ 216310 w 3401961"/>
              <a:gd name="connsiteY197" fmla="*/ 1194620 h 3077497"/>
              <a:gd name="connsiteX198" fmla="*/ 216310 w 3401961"/>
              <a:gd name="connsiteY198" fmla="*/ 1106129 h 3077497"/>
              <a:gd name="connsiteX199" fmla="*/ 137652 w 3401961"/>
              <a:gd name="connsiteY199" fmla="*/ 1106129 h 3077497"/>
              <a:gd name="connsiteX200" fmla="*/ 137652 w 3401961"/>
              <a:gd name="connsiteY200" fmla="*/ 835742 h 3077497"/>
              <a:gd name="connsiteX201" fmla="*/ 206477 w 3401961"/>
              <a:gd name="connsiteY201" fmla="*/ 835742 h 3077497"/>
              <a:gd name="connsiteX202" fmla="*/ 206477 w 3401961"/>
              <a:gd name="connsiteY202" fmla="*/ 762000 h 3077497"/>
              <a:gd name="connsiteX203" fmla="*/ 255639 w 3401961"/>
              <a:gd name="connsiteY203" fmla="*/ 762000 h 3077497"/>
              <a:gd name="connsiteX204" fmla="*/ 255639 w 3401961"/>
              <a:gd name="connsiteY204" fmla="*/ 703007 h 3077497"/>
              <a:gd name="connsiteX205" fmla="*/ 447368 w 3401961"/>
              <a:gd name="connsiteY205" fmla="*/ 703007 h 3077497"/>
              <a:gd name="connsiteX206" fmla="*/ 427703 w 3401961"/>
              <a:gd name="connsiteY206" fmla="*/ 0 h 3077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3401961" h="3077497">
                <a:moveTo>
                  <a:pt x="427703" y="0"/>
                </a:moveTo>
                <a:lnTo>
                  <a:pt x="535858" y="14749"/>
                </a:lnTo>
                <a:lnTo>
                  <a:pt x="540774" y="54078"/>
                </a:lnTo>
                <a:lnTo>
                  <a:pt x="791497" y="78658"/>
                </a:lnTo>
                <a:lnTo>
                  <a:pt x="820994" y="191729"/>
                </a:lnTo>
                <a:lnTo>
                  <a:pt x="1032387" y="157316"/>
                </a:lnTo>
                <a:lnTo>
                  <a:pt x="1012723" y="117987"/>
                </a:lnTo>
                <a:lnTo>
                  <a:pt x="1096297" y="83575"/>
                </a:lnTo>
                <a:lnTo>
                  <a:pt x="1155290" y="78658"/>
                </a:lnTo>
                <a:lnTo>
                  <a:pt x="1204452" y="78658"/>
                </a:lnTo>
                <a:lnTo>
                  <a:pt x="1209368" y="93407"/>
                </a:lnTo>
                <a:lnTo>
                  <a:pt x="1347019" y="93407"/>
                </a:lnTo>
                <a:lnTo>
                  <a:pt x="1465007" y="167149"/>
                </a:lnTo>
                <a:lnTo>
                  <a:pt x="1528916" y="167149"/>
                </a:lnTo>
                <a:lnTo>
                  <a:pt x="1528916" y="196646"/>
                </a:lnTo>
                <a:lnTo>
                  <a:pt x="1479755" y="201562"/>
                </a:lnTo>
                <a:cubicBezTo>
                  <a:pt x="1487949" y="213033"/>
                  <a:pt x="1494971" y="225439"/>
                  <a:pt x="1504336" y="235975"/>
                </a:cubicBezTo>
                <a:cubicBezTo>
                  <a:pt x="1520933" y="254646"/>
                  <a:pt x="1553673" y="248951"/>
                  <a:pt x="1573161" y="250723"/>
                </a:cubicBezTo>
                <a:cubicBezTo>
                  <a:pt x="1578077" y="254000"/>
                  <a:pt x="1582625" y="257913"/>
                  <a:pt x="1587910" y="260555"/>
                </a:cubicBezTo>
                <a:cubicBezTo>
                  <a:pt x="1592545" y="262872"/>
                  <a:pt x="1598215" y="262805"/>
                  <a:pt x="1602658" y="265471"/>
                </a:cubicBezTo>
                <a:cubicBezTo>
                  <a:pt x="1624839" y="278781"/>
                  <a:pt x="1598444" y="275304"/>
                  <a:pt x="1627239" y="275304"/>
                </a:cubicBezTo>
                <a:lnTo>
                  <a:pt x="1641987" y="309716"/>
                </a:lnTo>
                <a:cubicBezTo>
                  <a:pt x="1639865" y="319263"/>
                  <a:pt x="1624387" y="357771"/>
                  <a:pt x="1637071" y="373626"/>
                </a:cubicBezTo>
                <a:cubicBezTo>
                  <a:pt x="1640308" y="377672"/>
                  <a:pt x="1646903" y="376903"/>
                  <a:pt x="1651819" y="378542"/>
                </a:cubicBezTo>
                <a:cubicBezTo>
                  <a:pt x="1661651" y="385097"/>
                  <a:pt x="1678450" y="386743"/>
                  <a:pt x="1681316" y="398207"/>
                </a:cubicBezTo>
                <a:cubicBezTo>
                  <a:pt x="1693174" y="445642"/>
                  <a:pt x="1688497" y="424285"/>
                  <a:pt x="1696065" y="462116"/>
                </a:cubicBezTo>
                <a:cubicBezTo>
                  <a:pt x="1700981" y="460477"/>
                  <a:pt x="1705830" y="458624"/>
                  <a:pt x="1710813" y="457200"/>
                </a:cubicBezTo>
                <a:cubicBezTo>
                  <a:pt x="1717309" y="455344"/>
                  <a:pt x="1724434" y="455305"/>
                  <a:pt x="1730477" y="452284"/>
                </a:cubicBezTo>
                <a:cubicBezTo>
                  <a:pt x="1734623" y="450211"/>
                  <a:pt x="1736164" y="444525"/>
                  <a:pt x="1740310" y="442452"/>
                </a:cubicBezTo>
                <a:cubicBezTo>
                  <a:pt x="1746353" y="439431"/>
                  <a:pt x="1753419" y="439175"/>
                  <a:pt x="1759974" y="437536"/>
                </a:cubicBezTo>
                <a:cubicBezTo>
                  <a:pt x="1755058" y="435897"/>
                  <a:pt x="1749272" y="435857"/>
                  <a:pt x="1745226" y="432620"/>
                </a:cubicBezTo>
                <a:cubicBezTo>
                  <a:pt x="1736564" y="425690"/>
                  <a:pt x="1733716" y="412837"/>
                  <a:pt x="1730477" y="403123"/>
                </a:cubicBezTo>
                <a:cubicBezTo>
                  <a:pt x="1730601" y="402378"/>
                  <a:pt x="1735176" y="365478"/>
                  <a:pt x="1740310" y="358878"/>
                </a:cubicBezTo>
                <a:cubicBezTo>
                  <a:pt x="1748847" y="347902"/>
                  <a:pt x="1769807" y="329381"/>
                  <a:pt x="1769807" y="329381"/>
                </a:cubicBezTo>
                <a:cubicBezTo>
                  <a:pt x="1782917" y="331020"/>
                  <a:pt x="1795974" y="333152"/>
                  <a:pt x="1809136" y="334297"/>
                </a:cubicBezTo>
                <a:cubicBezTo>
                  <a:pt x="1889243" y="341263"/>
                  <a:pt x="1865130" y="321466"/>
                  <a:pt x="1892710" y="349046"/>
                </a:cubicBezTo>
                <a:cubicBezTo>
                  <a:pt x="1913137" y="440972"/>
                  <a:pt x="1890519" y="364329"/>
                  <a:pt x="1912374" y="408039"/>
                </a:cubicBezTo>
                <a:cubicBezTo>
                  <a:pt x="1917981" y="419253"/>
                  <a:pt x="1914319" y="426218"/>
                  <a:pt x="1927123" y="432620"/>
                </a:cubicBezTo>
                <a:cubicBezTo>
                  <a:pt x="1936393" y="437255"/>
                  <a:pt x="1946787" y="439175"/>
                  <a:pt x="1956619" y="442452"/>
                </a:cubicBezTo>
                <a:lnTo>
                  <a:pt x="1971368" y="447368"/>
                </a:lnTo>
                <a:cubicBezTo>
                  <a:pt x="1978069" y="451836"/>
                  <a:pt x="1991277" y="459247"/>
                  <a:pt x="1995948" y="467033"/>
                </a:cubicBezTo>
                <a:cubicBezTo>
                  <a:pt x="1998614" y="471477"/>
                  <a:pt x="1995912" y="480257"/>
                  <a:pt x="2000865" y="481781"/>
                </a:cubicBezTo>
                <a:cubicBezTo>
                  <a:pt x="2019725" y="487584"/>
                  <a:pt x="2040194" y="485058"/>
                  <a:pt x="2059858" y="486697"/>
                </a:cubicBezTo>
                <a:cubicBezTo>
                  <a:pt x="2066413" y="488336"/>
                  <a:pt x="2073480" y="488591"/>
                  <a:pt x="2079523" y="491613"/>
                </a:cubicBezTo>
                <a:cubicBezTo>
                  <a:pt x="2100040" y="501872"/>
                  <a:pt x="2088227" y="529071"/>
                  <a:pt x="2094271" y="545691"/>
                </a:cubicBezTo>
                <a:cubicBezTo>
                  <a:pt x="2096900" y="552921"/>
                  <a:pt x="2117826" y="558458"/>
                  <a:pt x="2123768" y="560439"/>
                </a:cubicBezTo>
                <a:cubicBezTo>
                  <a:pt x="2151911" y="579201"/>
                  <a:pt x="2123610" y="565355"/>
                  <a:pt x="2163097" y="565355"/>
                </a:cubicBezTo>
                <a:cubicBezTo>
                  <a:pt x="2174684" y="565355"/>
                  <a:pt x="2186039" y="568632"/>
                  <a:pt x="2197510" y="570271"/>
                </a:cubicBezTo>
                <a:cubicBezTo>
                  <a:pt x="2195871" y="578465"/>
                  <a:pt x="2192594" y="586496"/>
                  <a:pt x="2192594" y="594852"/>
                </a:cubicBezTo>
                <a:cubicBezTo>
                  <a:pt x="2192594" y="628972"/>
                  <a:pt x="2240471" y="612905"/>
                  <a:pt x="2261419" y="614516"/>
                </a:cubicBezTo>
                <a:cubicBezTo>
                  <a:pt x="2272411" y="625508"/>
                  <a:pt x="2266617" y="624349"/>
                  <a:pt x="2276168" y="624349"/>
                </a:cubicBezTo>
                <a:lnTo>
                  <a:pt x="2364658" y="589936"/>
                </a:lnTo>
                <a:lnTo>
                  <a:pt x="2453148" y="506362"/>
                </a:lnTo>
                <a:lnTo>
                  <a:pt x="2502310" y="481781"/>
                </a:lnTo>
                <a:cubicBezTo>
                  <a:pt x="2517058" y="476865"/>
                  <a:pt x="2531641" y="471420"/>
                  <a:pt x="2546555" y="467033"/>
                </a:cubicBezTo>
                <a:cubicBezTo>
                  <a:pt x="2559519" y="463220"/>
                  <a:pt x="2585884" y="457200"/>
                  <a:pt x="2585884" y="457200"/>
                </a:cubicBezTo>
                <a:cubicBezTo>
                  <a:pt x="2597355" y="458839"/>
                  <a:pt x="2609708" y="457410"/>
                  <a:pt x="2620297" y="462116"/>
                </a:cubicBezTo>
                <a:cubicBezTo>
                  <a:pt x="2625696" y="464516"/>
                  <a:pt x="2628970" y="471071"/>
                  <a:pt x="2630129" y="476865"/>
                </a:cubicBezTo>
                <a:cubicBezTo>
                  <a:pt x="2633999" y="496214"/>
                  <a:pt x="2627961" y="517441"/>
                  <a:pt x="2635045" y="535858"/>
                </a:cubicBezTo>
                <a:cubicBezTo>
                  <a:pt x="2637471" y="542164"/>
                  <a:pt x="2648155" y="539136"/>
                  <a:pt x="2654710" y="540775"/>
                </a:cubicBezTo>
                <a:cubicBezTo>
                  <a:pt x="2655875" y="544271"/>
                  <a:pt x="2666707" y="589702"/>
                  <a:pt x="2679290" y="599768"/>
                </a:cubicBezTo>
                <a:cubicBezTo>
                  <a:pt x="2683337" y="603005"/>
                  <a:pt x="2688909" y="603951"/>
                  <a:pt x="2694039" y="604684"/>
                </a:cubicBezTo>
                <a:cubicBezTo>
                  <a:pt x="2700528" y="605611"/>
                  <a:pt x="2707148" y="604684"/>
                  <a:pt x="2713703" y="604684"/>
                </a:cubicBezTo>
                <a:lnTo>
                  <a:pt x="2782529" y="555523"/>
                </a:lnTo>
                <a:cubicBezTo>
                  <a:pt x="2788370" y="563700"/>
                  <a:pt x="2810387" y="557981"/>
                  <a:pt x="2821858" y="560439"/>
                </a:cubicBezTo>
                <a:cubicBezTo>
                  <a:pt x="2833329" y="562897"/>
                  <a:pt x="2846440" y="568633"/>
                  <a:pt x="2851356" y="570272"/>
                </a:cubicBezTo>
                <a:cubicBezTo>
                  <a:pt x="2889750" y="557474"/>
                  <a:pt x="2889864" y="563716"/>
                  <a:pt x="2910348" y="565355"/>
                </a:cubicBezTo>
                <a:cubicBezTo>
                  <a:pt x="2930832" y="566994"/>
                  <a:pt x="2957871" y="580104"/>
                  <a:pt x="2974258" y="580104"/>
                </a:cubicBezTo>
                <a:cubicBezTo>
                  <a:pt x="2990645" y="580104"/>
                  <a:pt x="2986970" y="572589"/>
                  <a:pt x="3008671" y="565355"/>
                </a:cubicBezTo>
                <a:cubicBezTo>
                  <a:pt x="3033252" y="566994"/>
                  <a:pt x="3057928" y="567551"/>
                  <a:pt x="3082413" y="570271"/>
                </a:cubicBezTo>
                <a:cubicBezTo>
                  <a:pt x="3087563" y="570843"/>
                  <a:pt x="3092718" y="572521"/>
                  <a:pt x="3097161" y="575187"/>
                </a:cubicBezTo>
                <a:cubicBezTo>
                  <a:pt x="3101136" y="577572"/>
                  <a:pt x="3104098" y="581400"/>
                  <a:pt x="3106994" y="585020"/>
                </a:cubicBezTo>
                <a:cubicBezTo>
                  <a:pt x="3118972" y="599992"/>
                  <a:pt x="3116565" y="601769"/>
                  <a:pt x="3126658" y="619433"/>
                </a:cubicBezTo>
                <a:cubicBezTo>
                  <a:pt x="3129589" y="624563"/>
                  <a:pt x="3134090" y="628782"/>
                  <a:pt x="3136490" y="634181"/>
                </a:cubicBezTo>
                <a:cubicBezTo>
                  <a:pt x="3140699" y="643652"/>
                  <a:pt x="3136063" y="662212"/>
                  <a:pt x="3146323" y="663678"/>
                </a:cubicBezTo>
                <a:lnTo>
                  <a:pt x="3180736" y="668594"/>
                </a:lnTo>
                <a:cubicBezTo>
                  <a:pt x="3185652" y="670233"/>
                  <a:pt x="3190302" y="673510"/>
                  <a:pt x="3195484" y="673510"/>
                </a:cubicBezTo>
                <a:cubicBezTo>
                  <a:pt x="3227119" y="673510"/>
                  <a:pt x="3224655" y="672089"/>
                  <a:pt x="3244645" y="658762"/>
                </a:cubicBezTo>
                <a:cubicBezTo>
                  <a:pt x="3283974" y="660401"/>
                  <a:pt x="3323369" y="660874"/>
                  <a:pt x="3362632" y="663678"/>
                </a:cubicBezTo>
                <a:cubicBezTo>
                  <a:pt x="3375508" y="664598"/>
                  <a:pt x="3384949" y="670486"/>
                  <a:pt x="3397045" y="673510"/>
                </a:cubicBezTo>
                <a:cubicBezTo>
                  <a:pt x="3398635" y="673907"/>
                  <a:pt x="3400322" y="673510"/>
                  <a:pt x="3401961" y="673510"/>
                </a:cubicBezTo>
                <a:lnTo>
                  <a:pt x="3392129" y="693175"/>
                </a:lnTo>
                <a:cubicBezTo>
                  <a:pt x="3377381" y="696452"/>
                  <a:pt x="3362541" y="699343"/>
                  <a:pt x="3347884" y="703007"/>
                </a:cubicBezTo>
                <a:cubicBezTo>
                  <a:pt x="3342857" y="704264"/>
                  <a:pt x="3337580" y="705257"/>
                  <a:pt x="3333136" y="707923"/>
                </a:cubicBezTo>
                <a:cubicBezTo>
                  <a:pt x="3299395" y="728167"/>
                  <a:pt x="3350333" y="708745"/>
                  <a:pt x="3308555" y="722671"/>
                </a:cubicBezTo>
                <a:cubicBezTo>
                  <a:pt x="3300200" y="731027"/>
                  <a:pt x="3289579" y="742576"/>
                  <a:pt x="3279058" y="747252"/>
                </a:cubicBezTo>
                <a:cubicBezTo>
                  <a:pt x="3271422" y="750646"/>
                  <a:pt x="3262671" y="750529"/>
                  <a:pt x="3254477" y="752168"/>
                </a:cubicBezTo>
                <a:cubicBezTo>
                  <a:pt x="3251200" y="757084"/>
                  <a:pt x="3249655" y="763785"/>
                  <a:pt x="3244645" y="766916"/>
                </a:cubicBezTo>
                <a:cubicBezTo>
                  <a:pt x="3235856" y="772409"/>
                  <a:pt x="3224980" y="773471"/>
                  <a:pt x="3215148" y="776749"/>
                </a:cubicBezTo>
                <a:lnTo>
                  <a:pt x="3185652" y="786581"/>
                </a:lnTo>
                <a:lnTo>
                  <a:pt x="3156155" y="796413"/>
                </a:lnTo>
                <a:lnTo>
                  <a:pt x="3141407" y="801329"/>
                </a:lnTo>
                <a:cubicBezTo>
                  <a:pt x="3138129" y="804607"/>
                  <a:pt x="3135720" y="809089"/>
                  <a:pt x="3131574" y="811162"/>
                </a:cubicBezTo>
                <a:cubicBezTo>
                  <a:pt x="3122304" y="815797"/>
                  <a:pt x="3102077" y="820994"/>
                  <a:pt x="3102077" y="820994"/>
                </a:cubicBezTo>
                <a:cubicBezTo>
                  <a:pt x="3058681" y="849924"/>
                  <a:pt x="3128060" y="805540"/>
                  <a:pt x="3057832" y="840658"/>
                </a:cubicBezTo>
                <a:cubicBezTo>
                  <a:pt x="3048873" y="845138"/>
                  <a:pt x="3034273" y="853598"/>
                  <a:pt x="3023419" y="855407"/>
                </a:cubicBezTo>
                <a:cubicBezTo>
                  <a:pt x="2998958" y="859484"/>
                  <a:pt x="2974226" y="861732"/>
                  <a:pt x="2949677" y="865239"/>
                </a:cubicBezTo>
                <a:cubicBezTo>
                  <a:pt x="2915881" y="870067"/>
                  <a:pt x="2926650" y="869426"/>
                  <a:pt x="2895600" y="875071"/>
                </a:cubicBezTo>
                <a:cubicBezTo>
                  <a:pt x="2885793" y="876854"/>
                  <a:pt x="2875935" y="878348"/>
                  <a:pt x="2866103" y="879987"/>
                </a:cubicBezTo>
                <a:cubicBezTo>
                  <a:pt x="2829082" y="904670"/>
                  <a:pt x="2876129" y="875691"/>
                  <a:pt x="2831690" y="894736"/>
                </a:cubicBezTo>
                <a:cubicBezTo>
                  <a:pt x="2826259" y="897063"/>
                  <a:pt x="2822341" y="902168"/>
                  <a:pt x="2816942" y="904568"/>
                </a:cubicBezTo>
                <a:cubicBezTo>
                  <a:pt x="2807471" y="908777"/>
                  <a:pt x="2787445" y="914400"/>
                  <a:pt x="2787445" y="914400"/>
                </a:cubicBezTo>
                <a:cubicBezTo>
                  <a:pt x="2782529" y="917678"/>
                  <a:pt x="2777505" y="920799"/>
                  <a:pt x="2772697" y="924233"/>
                </a:cubicBezTo>
                <a:cubicBezTo>
                  <a:pt x="2766030" y="928995"/>
                  <a:pt x="2760146" y="934916"/>
                  <a:pt x="2753032" y="938981"/>
                </a:cubicBezTo>
                <a:cubicBezTo>
                  <a:pt x="2748533" y="941552"/>
                  <a:pt x="2743200" y="942258"/>
                  <a:pt x="2738284" y="943897"/>
                </a:cubicBezTo>
                <a:cubicBezTo>
                  <a:pt x="2733368" y="948813"/>
                  <a:pt x="2729614" y="955270"/>
                  <a:pt x="2723536" y="958646"/>
                </a:cubicBezTo>
                <a:cubicBezTo>
                  <a:pt x="2714476" y="963679"/>
                  <a:pt x="2694039" y="968478"/>
                  <a:pt x="2694039" y="968478"/>
                </a:cubicBezTo>
                <a:cubicBezTo>
                  <a:pt x="2672049" y="1001463"/>
                  <a:pt x="2697955" y="969144"/>
                  <a:pt x="2669458" y="988142"/>
                </a:cubicBezTo>
                <a:cubicBezTo>
                  <a:pt x="2636834" y="1009892"/>
                  <a:pt x="2672136" y="996636"/>
                  <a:pt x="2639961" y="1012723"/>
                </a:cubicBezTo>
                <a:cubicBezTo>
                  <a:pt x="2635326" y="1015040"/>
                  <a:pt x="2629976" y="1015598"/>
                  <a:pt x="2625213" y="1017639"/>
                </a:cubicBezTo>
                <a:cubicBezTo>
                  <a:pt x="2618477" y="1020526"/>
                  <a:pt x="2612103" y="1024194"/>
                  <a:pt x="2605548" y="1027471"/>
                </a:cubicBezTo>
                <a:cubicBezTo>
                  <a:pt x="2583008" y="1050013"/>
                  <a:pt x="2611761" y="1023331"/>
                  <a:pt x="2576052" y="1047136"/>
                </a:cubicBezTo>
                <a:cubicBezTo>
                  <a:pt x="2572195" y="1049707"/>
                  <a:pt x="2569927" y="1054187"/>
                  <a:pt x="2566219" y="1056968"/>
                </a:cubicBezTo>
                <a:cubicBezTo>
                  <a:pt x="2556766" y="1064058"/>
                  <a:pt x="2545079" y="1068278"/>
                  <a:pt x="2536723" y="1076633"/>
                </a:cubicBezTo>
                <a:cubicBezTo>
                  <a:pt x="2533445" y="1079910"/>
                  <a:pt x="2530865" y="1084080"/>
                  <a:pt x="2526890" y="1086465"/>
                </a:cubicBezTo>
                <a:cubicBezTo>
                  <a:pt x="2522446" y="1089131"/>
                  <a:pt x="2517058" y="1089742"/>
                  <a:pt x="2512142" y="1091381"/>
                </a:cubicBezTo>
                <a:cubicBezTo>
                  <a:pt x="2503948" y="1099575"/>
                  <a:pt x="2493989" y="1106321"/>
                  <a:pt x="2487561" y="1115962"/>
                </a:cubicBezTo>
                <a:cubicBezTo>
                  <a:pt x="2481006" y="1125794"/>
                  <a:pt x="2477729" y="1138903"/>
                  <a:pt x="2467897" y="1145458"/>
                </a:cubicBezTo>
                <a:cubicBezTo>
                  <a:pt x="2462981" y="1148736"/>
                  <a:pt x="2457687" y="1151508"/>
                  <a:pt x="2453148" y="1155291"/>
                </a:cubicBezTo>
                <a:cubicBezTo>
                  <a:pt x="2415298" y="1186833"/>
                  <a:pt x="2460267" y="1155461"/>
                  <a:pt x="2423652" y="1179871"/>
                </a:cubicBezTo>
                <a:cubicBezTo>
                  <a:pt x="2420374" y="1184787"/>
                  <a:pt x="2417602" y="1190081"/>
                  <a:pt x="2413819" y="1194620"/>
                </a:cubicBezTo>
                <a:cubicBezTo>
                  <a:pt x="2382277" y="1232470"/>
                  <a:pt x="2413649" y="1187501"/>
                  <a:pt x="2389239" y="1224116"/>
                </a:cubicBezTo>
                <a:cubicBezTo>
                  <a:pt x="2387600" y="1229032"/>
                  <a:pt x="2386989" y="1234421"/>
                  <a:pt x="2384323" y="1238865"/>
                </a:cubicBezTo>
                <a:cubicBezTo>
                  <a:pt x="2381938" y="1242840"/>
                  <a:pt x="2376563" y="1244551"/>
                  <a:pt x="2374490" y="1248697"/>
                </a:cubicBezTo>
                <a:cubicBezTo>
                  <a:pt x="2371468" y="1254740"/>
                  <a:pt x="2371515" y="1261890"/>
                  <a:pt x="2369574" y="1268362"/>
                </a:cubicBezTo>
                <a:cubicBezTo>
                  <a:pt x="2366596" y="1278289"/>
                  <a:pt x="2368365" y="1292109"/>
                  <a:pt x="2359742" y="1297858"/>
                </a:cubicBezTo>
                <a:cubicBezTo>
                  <a:pt x="2348795" y="1305157"/>
                  <a:pt x="2343165" y="1307518"/>
                  <a:pt x="2335161" y="1317523"/>
                </a:cubicBezTo>
                <a:cubicBezTo>
                  <a:pt x="2331470" y="1322137"/>
                  <a:pt x="2329020" y="1327657"/>
                  <a:pt x="2325329" y="1332271"/>
                </a:cubicBezTo>
                <a:cubicBezTo>
                  <a:pt x="2315115" y="1345039"/>
                  <a:pt x="2313230" y="1339832"/>
                  <a:pt x="2305665" y="1356852"/>
                </a:cubicBezTo>
                <a:cubicBezTo>
                  <a:pt x="2301456" y="1366323"/>
                  <a:pt x="2301581" y="1377725"/>
                  <a:pt x="2295832" y="1386349"/>
                </a:cubicBezTo>
                <a:cubicBezTo>
                  <a:pt x="2271623" y="1422664"/>
                  <a:pt x="2285622" y="1408756"/>
                  <a:pt x="2256503" y="1430594"/>
                </a:cubicBezTo>
                <a:cubicBezTo>
                  <a:pt x="2236920" y="1459968"/>
                  <a:pt x="2258307" y="1434427"/>
                  <a:pt x="2231923" y="1450258"/>
                </a:cubicBezTo>
                <a:cubicBezTo>
                  <a:pt x="2224139" y="1454928"/>
                  <a:pt x="2216724" y="1468140"/>
                  <a:pt x="2212258" y="1474839"/>
                </a:cubicBezTo>
                <a:cubicBezTo>
                  <a:pt x="2210619" y="1481394"/>
                  <a:pt x="2211090" y="1488882"/>
                  <a:pt x="2207342" y="1494504"/>
                </a:cubicBezTo>
                <a:cubicBezTo>
                  <a:pt x="2201896" y="1502673"/>
                  <a:pt x="2186258" y="1506448"/>
                  <a:pt x="2177845" y="1509252"/>
                </a:cubicBezTo>
                <a:cubicBezTo>
                  <a:pt x="2168013" y="1515807"/>
                  <a:pt x="2159812" y="1526049"/>
                  <a:pt x="2148348" y="1528916"/>
                </a:cubicBezTo>
                <a:cubicBezTo>
                  <a:pt x="2097865" y="1541539"/>
                  <a:pt x="2160445" y="1524381"/>
                  <a:pt x="2109019" y="1543665"/>
                </a:cubicBezTo>
                <a:cubicBezTo>
                  <a:pt x="2102693" y="1546037"/>
                  <a:pt x="2095910" y="1546942"/>
                  <a:pt x="2089355" y="1548581"/>
                </a:cubicBezTo>
                <a:cubicBezTo>
                  <a:pt x="2039642" y="1623149"/>
                  <a:pt x="2093455" y="1546609"/>
                  <a:pt x="2054942" y="1592826"/>
                </a:cubicBezTo>
                <a:cubicBezTo>
                  <a:pt x="2051159" y="1597365"/>
                  <a:pt x="2049001" y="1603128"/>
                  <a:pt x="2045110" y="1607575"/>
                </a:cubicBezTo>
                <a:cubicBezTo>
                  <a:pt x="2037480" y="1616295"/>
                  <a:pt x="2031891" y="1629883"/>
                  <a:pt x="2020529" y="1632155"/>
                </a:cubicBezTo>
                <a:lnTo>
                  <a:pt x="1995948" y="1637071"/>
                </a:lnTo>
                <a:cubicBezTo>
                  <a:pt x="1983444" y="1649576"/>
                  <a:pt x="1986294" y="1648799"/>
                  <a:pt x="1966452" y="1656736"/>
                </a:cubicBezTo>
                <a:cubicBezTo>
                  <a:pt x="1956829" y="1660585"/>
                  <a:pt x="1945578" y="1660819"/>
                  <a:pt x="1936955" y="1666568"/>
                </a:cubicBezTo>
                <a:cubicBezTo>
                  <a:pt x="1919222" y="1678390"/>
                  <a:pt x="1906180" y="1685692"/>
                  <a:pt x="1892710" y="1705897"/>
                </a:cubicBezTo>
                <a:cubicBezTo>
                  <a:pt x="1886155" y="1715729"/>
                  <a:pt x="1882877" y="1728839"/>
                  <a:pt x="1873045" y="1735394"/>
                </a:cubicBezTo>
                <a:lnTo>
                  <a:pt x="1858297" y="1745226"/>
                </a:lnTo>
                <a:lnTo>
                  <a:pt x="1809136" y="1814052"/>
                </a:lnTo>
                <a:lnTo>
                  <a:pt x="1804219" y="1863213"/>
                </a:lnTo>
                <a:cubicBezTo>
                  <a:pt x="1748573" y="1869396"/>
                  <a:pt x="1774813" y="1868129"/>
                  <a:pt x="1725561" y="1868129"/>
                </a:cubicBezTo>
                <a:cubicBezTo>
                  <a:pt x="1727200" y="2041832"/>
                  <a:pt x="1728838" y="2215536"/>
                  <a:pt x="1730477" y="2389239"/>
                </a:cubicBezTo>
                <a:lnTo>
                  <a:pt x="1681316" y="2408904"/>
                </a:lnTo>
                <a:cubicBezTo>
                  <a:pt x="1662734" y="2418195"/>
                  <a:pt x="1638018" y="2427621"/>
                  <a:pt x="1622323" y="2443316"/>
                </a:cubicBezTo>
                <a:cubicBezTo>
                  <a:pt x="1595536" y="2470103"/>
                  <a:pt x="1620994" y="2458508"/>
                  <a:pt x="1592826" y="2467897"/>
                </a:cubicBezTo>
                <a:cubicBezTo>
                  <a:pt x="1587910" y="2472813"/>
                  <a:pt x="1584114" y="2479196"/>
                  <a:pt x="1578077" y="2482646"/>
                </a:cubicBezTo>
                <a:cubicBezTo>
                  <a:pt x="1572211" y="2485998"/>
                  <a:pt x="1564739" y="2485190"/>
                  <a:pt x="1558413" y="2487562"/>
                </a:cubicBezTo>
                <a:cubicBezTo>
                  <a:pt x="1551551" y="2490135"/>
                  <a:pt x="1545610" y="2494821"/>
                  <a:pt x="1538748" y="2497394"/>
                </a:cubicBezTo>
                <a:cubicBezTo>
                  <a:pt x="1532422" y="2499766"/>
                  <a:pt x="1525580" y="2500454"/>
                  <a:pt x="1519084" y="2502310"/>
                </a:cubicBezTo>
                <a:cubicBezTo>
                  <a:pt x="1514101" y="2503734"/>
                  <a:pt x="1509252" y="2505587"/>
                  <a:pt x="1504336" y="2507226"/>
                </a:cubicBezTo>
                <a:cubicBezTo>
                  <a:pt x="1501058" y="2510503"/>
                  <a:pt x="1498478" y="2514673"/>
                  <a:pt x="1494503" y="2517058"/>
                </a:cubicBezTo>
                <a:cubicBezTo>
                  <a:pt x="1489461" y="2520083"/>
                  <a:pt x="1463769" y="2525971"/>
                  <a:pt x="1460090" y="2526891"/>
                </a:cubicBezTo>
                <a:cubicBezTo>
                  <a:pt x="1453535" y="2533446"/>
                  <a:pt x="1445814" y="2539012"/>
                  <a:pt x="1440426" y="2546555"/>
                </a:cubicBezTo>
                <a:cubicBezTo>
                  <a:pt x="1430212" y="2560856"/>
                  <a:pt x="1438432" y="2581755"/>
                  <a:pt x="1440426" y="2595716"/>
                </a:cubicBezTo>
                <a:cubicBezTo>
                  <a:pt x="1439468" y="2607215"/>
                  <a:pt x="1442639" y="2657413"/>
                  <a:pt x="1425677" y="2674375"/>
                </a:cubicBezTo>
                <a:cubicBezTo>
                  <a:pt x="1422013" y="2678039"/>
                  <a:pt x="1415845" y="2677652"/>
                  <a:pt x="1410929" y="2679291"/>
                </a:cubicBezTo>
                <a:cubicBezTo>
                  <a:pt x="1407652" y="2684207"/>
                  <a:pt x="1405711" y="2690348"/>
                  <a:pt x="1401097" y="2694039"/>
                </a:cubicBezTo>
                <a:cubicBezTo>
                  <a:pt x="1397050" y="2697276"/>
                  <a:pt x="1390660" y="2696080"/>
                  <a:pt x="1386348" y="2698955"/>
                </a:cubicBezTo>
                <a:cubicBezTo>
                  <a:pt x="1380563" y="2702812"/>
                  <a:pt x="1376516" y="2708788"/>
                  <a:pt x="1371600" y="2713704"/>
                </a:cubicBezTo>
                <a:cubicBezTo>
                  <a:pt x="1369961" y="2718620"/>
                  <a:pt x="1366684" y="2723270"/>
                  <a:pt x="1366684" y="2728452"/>
                </a:cubicBezTo>
                <a:cubicBezTo>
                  <a:pt x="1366684" y="2746572"/>
                  <a:pt x="1370966" y="2747482"/>
                  <a:pt x="1381432" y="2757949"/>
                </a:cubicBezTo>
                <a:cubicBezTo>
                  <a:pt x="1383071" y="2764504"/>
                  <a:pt x="1386348" y="2770857"/>
                  <a:pt x="1386348" y="2777613"/>
                </a:cubicBezTo>
                <a:cubicBezTo>
                  <a:pt x="1386348" y="2784370"/>
                  <a:pt x="1382178" y="2790563"/>
                  <a:pt x="1381432" y="2797278"/>
                </a:cubicBezTo>
                <a:cubicBezTo>
                  <a:pt x="1380527" y="2805421"/>
                  <a:pt x="1381432" y="2813665"/>
                  <a:pt x="1381432" y="2821858"/>
                </a:cubicBezTo>
                <a:lnTo>
                  <a:pt x="1445342" y="2821858"/>
                </a:lnTo>
                <a:cubicBezTo>
                  <a:pt x="1456813" y="2833329"/>
                  <a:pt x="1469482" y="2843715"/>
                  <a:pt x="1479755" y="2856271"/>
                </a:cubicBezTo>
                <a:cubicBezTo>
                  <a:pt x="1501337" y="2882649"/>
                  <a:pt x="1480600" y="2867514"/>
                  <a:pt x="1494503" y="2890684"/>
                </a:cubicBezTo>
                <a:cubicBezTo>
                  <a:pt x="1496888" y="2894658"/>
                  <a:pt x="1501058" y="2897239"/>
                  <a:pt x="1504336" y="2900516"/>
                </a:cubicBezTo>
                <a:cubicBezTo>
                  <a:pt x="1516036" y="2935618"/>
                  <a:pt x="1508419" y="2921389"/>
                  <a:pt x="1524000" y="2944762"/>
                </a:cubicBezTo>
                <a:cubicBezTo>
                  <a:pt x="1518258" y="2961989"/>
                  <a:pt x="1520907" y="2961369"/>
                  <a:pt x="1504336" y="2974258"/>
                </a:cubicBezTo>
                <a:cubicBezTo>
                  <a:pt x="1495008" y="2981513"/>
                  <a:pt x="1474839" y="2993923"/>
                  <a:pt x="1474839" y="2993923"/>
                </a:cubicBezTo>
                <a:cubicBezTo>
                  <a:pt x="1471562" y="2998839"/>
                  <a:pt x="1468698" y="3004057"/>
                  <a:pt x="1465007" y="3008671"/>
                </a:cubicBezTo>
                <a:cubicBezTo>
                  <a:pt x="1462111" y="3012291"/>
                  <a:pt x="1457559" y="3014529"/>
                  <a:pt x="1455174" y="3018504"/>
                </a:cubicBezTo>
                <a:cubicBezTo>
                  <a:pt x="1452508" y="3022947"/>
                  <a:pt x="1452775" y="3028722"/>
                  <a:pt x="1450258" y="3033252"/>
                </a:cubicBezTo>
                <a:cubicBezTo>
                  <a:pt x="1444519" y="3043582"/>
                  <a:pt x="1437149" y="3052917"/>
                  <a:pt x="1430594" y="3062749"/>
                </a:cubicBezTo>
                <a:lnTo>
                  <a:pt x="1420761" y="3077497"/>
                </a:lnTo>
                <a:lnTo>
                  <a:pt x="1292942" y="3077497"/>
                </a:lnTo>
                <a:lnTo>
                  <a:pt x="1292942" y="2954594"/>
                </a:lnTo>
                <a:lnTo>
                  <a:pt x="997974" y="2954594"/>
                </a:lnTo>
                <a:lnTo>
                  <a:pt x="997974" y="2836607"/>
                </a:lnTo>
                <a:lnTo>
                  <a:pt x="835742" y="2836607"/>
                </a:lnTo>
                <a:lnTo>
                  <a:pt x="835742" y="2595716"/>
                </a:lnTo>
                <a:lnTo>
                  <a:pt x="501445" y="2595716"/>
                </a:lnTo>
                <a:cubicBezTo>
                  <a:pt x="506571" y="2652102"/>
                  <a:pt x="493562" y="2636995"/>
                  <a:pt x="511277" y="2654710"/>
                </a:cubicBezTo>
                <a:lnTo>
                  <a:pt x="304800" y="2654710"/>
                </a:lnTo>
                <a:lnTo>
                  <a:pt x="304800" y="2143433"/>
                </a:lnTo>
                <a:lnTo>
                  <a:pt x="0" y="2143433"/>
                </a:lnTo>
                <a:lnTo>
                  <a:pt x="0" y="1194620"/>
                </a:lnTo>
                <a:lnTo>
                  <a:pt x="216310" y="1194620"/>
                </a:lnTo>
                <a:lnTo>
                  <a:pt x="216310" y="1106129"/>
                </a:lnTo>
                <a:lnTo>
                  <a:pt x="137652" y="1106129"/>
                </a:lnTo>
                <a:lnTo>
                  <a:pt x="137652" y="835742"/>
                </a:lnTo>
                <a:lnTo>
                  <a:pt x="206477" y="835742"/>
                </a:lnTo>
                <a:lnTo>
                  <a:pt x="206477" y="762000"/>
                </a:lnTo>
                <a:lnTo>
                  <a:pt x="255639" y="762000"/>
                </a:lnTo>
                <a:lnTo>
                  <a:pt x="255639" y="703007"/>
                </a:lnTo>
                <a:lnTo>
                  <a:pt x="447368" y="703007"/>
                </a:lnTo>
                <a:lnTo>
                  <a:pt x="427703" y="0"/>
                </a:lnTo>
                <a:close/>
              </a:path>
            </a:pathLst>
          </a:custGeom>
          <a:solidFill>
            <a:srgbClr val="6E88A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49" name="Freeform 48"/>
          <p:cNvSpPr/>
          <p:nvPr/>
        </p:nvSpPr>
        <p:spPr bwMode="auto">
          <a:xfrm>
            <a:off x="6445555" y="4944014"/>
            <a:ext cx="544513" cy="490537"/>
          </a:xfrm>
          <a:custGeom>
            <a:avLst/>
            <a:gdLst>
              <a:gd name="connsiteX0" fmla="*/ 1131711 w 1151466"/>
              <a:gd name="connsiteY0" fmla="*/ 493889 h 1035758"/>
              <a:gd name="connsiteX1" fmla="*/ 1114777 w 1151466"/>
              <a:gd name="connsiteY1" fmla="*/ 524933 h 1035758"/>
              <a:gd name="connsiteX2" fmla="*/ 1120422 w 1151466"/>
              <a:gd name="connsiteY2" fmla="*/ 561622 h 1035758"/>
              <a:gd name="connsiteX3" fmla="*/ 1123244 w 1151466"/>
              <a:gd name="connsiteY3" fmla="*/ 570089 h 1035758"/>
              <a:gd name="connsiteX4" fmla="*/ 1128888 w 1151466"/>
              <a:gd name="connsiteY4" fmla="*/ 578556 h 1035758"/>
              <a:gd name="connsiteX5" fmla="*/ 1131711 w 1151466"/>
              <a:gd name="connsiteY5" fmla="*/ 615245 h 1035758"/>
              <a:gd name="connsiteX6" fmla="*/ 1145822 w 1151466"/>
              <a:gd name="connsiteY6" fmla="*/ 629356 h 1035758"/>
              <a:gd name="connsiteX7" fmla="*/ 1151466 w 1151466"/>
              <a:gd name="connsiteY7" fmla="*/ 635000 h 1035758"/>
              <a:gd name="connsiteX8" fmla="*/ 849488 w 1151466"/>
              <a:gd name="connsiteY8" fmla="*/ 635000 h 1035758"/>
              <a:gd name="connsiteX9" fmla="*/ 849488 w 1151466"/>
              <a:gd name="connsiteY9" fmla="*/ 541867 h 1035758"/>
              <a:gd name="connsiteX10" fmla="*/ 781755 w 1151466"/>
              <a:gd name="connsiteY10" fmla="*/ 564445 h 1035758"/>
              <a:gd name="connsiteX11" fmla="*/ 759177 w 1151466"/>
              <a:gd name="connsiteY11" fmla="*/ 575733 h 1035758"/>
              <a:gd name="connsiteX12" fmla="*/ 750711 w 1151466"/>
              <a:gd name="connsiteY12" fmla="*/ 561622 h 1035758"/>
              <a:gd name="connsiteX13" fmla="*/ 739422 w 1151466"/>
              <a:gd name="connsiteY13" fmla="*/ 547511 h 1035758"/>
              <a:gd name="connsiteX14" fmla="*/ 730955 w 1151466"/>
              <a:gd name="connsiteY14" fmla="*/ 544689 h 1035758"/>
              <a:gd name="connsiteX15" fmla="*/ 711200 w 1151466"/>
              <a:gd name="connsiteY15" fmla="*/ 527756 h 1035758"/>
              <a:gd name="connsiteX16" fmla="*/ 677333 w 1151466"/>
              <a:gd name="connsiteY16" fmla="*/ 530578 h 1035758"/>
              <a:gd name="connsiteX17" fmla="*/ 649111 w 1151466"/>
              <a:gd name="connsiteY17" fmla="*/ 544689 h 1035758"/>
              <a:gd name="connsiteX18" fmla="*/ 632177 w 1151466"/>
              <a:gd name="connsiteY18" fmla="*/ 550333 h 1035758"/>
              <a:gd name="connsiteX19" fmla="*/ 632177 w 1151466"/>
              <a:gd name="connsiteY19" fmla="*/ 572911 h 1035758"/>
              <a:gd name="connsiteX20" fmla="*/ 629355 w 1151466"/>
              <a:gd name="connsiteY20" fmla="*/ 598311 h 1035758"/>
              <a:gd name="connsiteX21" fmla="*/ 623711 w 1151466"/>
              <a:gd name="connsiteY21" fmla="*/ 603956 h 1035758"/>
              <a:gd name="connsiteX22" fmla="*/ 606777 w 1151466"/>
              <a:gd name="connsiteY22" fmla="*/ 615245 h 1035758"/>
              <a:gd name="connsiteX23" fmla="*/ 598311 w 1151466"/>
              <a:gd name="connsiteY23" fmla="*/ 620889 h 1035758"/>
              <a:gd name="connsiteX24" fmla="*/ 587022 w 1151466"/>
              <a:gd name="connsiteY24" fmla="*/ 632178 h 1035758"/>
              <a:gd name="connsiteX25" fmla="*/ 584200 w 1151466"/>
              <a:gd name="connsiteY25" fmla="*/ 640645 h 1035758"/>
              <a:gd name="connsiteX26" fmla="*/ 578555 w 1151466"/>
              <a:gd name="connsiteY26" fmla="*/ 646289 h 1035758"/>
              <a:gd name="connsiteX27" fmla="*/ 572911 w 1151466"/>
              <a:gd name="connsiteY27" fmla="*/ 677333 h 1035758"/>
              <a:gd name="connsiteX28" fmla="*/ 564444 w 1151466"/>
              <a:gd name="connsiteY28" fmla="*/ 705556 h 1035758"/>
              <a:gd name="connsiteX29" fmla="*/ 564444 w 1151466"/>
              <a:gd name="connsiteY29" fmla="*/ 716845 h 1035758"/>
              <a:gd name="connsiteX30" fmla="*/ 564444 w 1151466"/>
              <a:gd name="connsiteY30" fmla="*/ 877711 h 1035758"/>
              <a:gd name="connsiteX31" fmla="*/ 578555 w 1151466"/>
              <a:gd name="connsiteY31" fmla="*/ 883356 h 1035758"/>
              <a:gd name="connsiteX32" fmla="*/ 620888 w 1151466"/>
              <a:gd name="connsiteY32" fmla="*/ 900289 h 1035758"/>
              <a:gd name="connsiteX33" fmla="*/ 626533 w 1151466"/>
              <a:gd name="connsiteY33" fmla="*/ 911578 h 1035758"/>
              <a:gd name="connsiteX34" fmla="*/ 632177 w 1151466"/>
              <a:gd name="connsiteY34" fmla="*/ 920045 h 1035758"/>
              <a:gd name="connsiteX35" fmla="*/ 632177 w 1151466"/>
              <a:gd name="connsiteY35" fmla="*/ 931333 h 1035758"/>
              <a:gd name="connsiteX36" fmla="*/ 632177 w 1151466"/>
              <a:gd name="connsiteY36" fmla="*/ 939800 h 1035758"/>
              <a:gd name="connsiteX37" fmla="*/ 620888 w 1151466"/>
              <a:gd name="connsiteY37" fmla="*/ 987778 h 1035758"/>
              <a:gd name="connsiteX38" fmla="*/ 612422 w 1151466"/>
              <a:gd name="connsiteY38" fmla="*/ 993422 h 1035758"/>
              <a:gd name="connsiteX39" fmla="*/ 598311 w 1151466"/>
              <a:gd name="connsiteY39" fmla="*/ 1010356 h 1035758"/>
              <a:gd name="connsiteX40" fmla="*/ 592666 w 1151466"/>
              <a:gd name="connsiteY40" fmla="*/ 1018822 h 1035758"/>
              <a:gd name="connsiteX41" fmla="*/ 584200 w 1151466"/>
              <a:gd name="connsiteY41" fmla="*/ 1021645 h 1035758"/>
              <a:gd name="connsiteX42" fmla="*/ 578555 w 1151466"/>
              <a:gd name="connsiteY42" fmla="*/ 1027289 h 1035758"/>
              <a:gd name="connsiteX43" fmla="*/ 561622 w 1151466"/>
              <a:gd name="connsiteY43" fmla="*/ 1032933 h 1035758"/>
              <a:gd name="connsiteX44" fmla="*/ 544688 w 1151466"/>
              <a:gd name="connsiteY44" fmla="*/ 1035756 h 1035758"/>
              <a:gd name="connsiteX45" fmla="*/ 536222 w 1151466"/>
              <a:gd name="connsiteY45" fmla="*/ 1013178 h 1035758"/>
              <a:gd name="connsiteX46" fmla="*/ 474133 w 1151466"/>
              <a:gd name="connsiteY46" fmla="*/ 1010356 h 1035758"/>
              <a:gd name="connsiteX47" fmla="*/ 468488 w 1151466"/>
              <a:gd name="connsiteY47" fmla="*/ 973667 h 1035758"/>
              <a:gd name="connsiteX48" fmla="*/ 403577 w 1151466"/>
              <a:gd name="connsiteY48" fmla="*/ 979311 h 1035758"/>
              <a:gd name="connsiteX49" fmla="*/ 403577 w 1151466"/>
              <a:gd name="connsiteY49" fmla="*/ 747889 h 1035758"/>
              <a:gd name="connsiteX50" fmla="*/ 242711 w 1151466"/>
              <a:gd name="connsiteY50" fmla="*/ 747889 h 1035758"/>
              <a:gd name="connsiteX51" fmla="*/ 242711 w 1151466"/>
              <a:gd name="connsiteY51" fmla="*/ 491067 h 1035758"/>
              <a:gd name="connsiteX52" fmla="*/ 174977 w 1151466"/>
              <a:gd name="connsiteY52" fmla="*/ 491067 h 1035758"/>
              <a:gd name="connsiteX53" fmla="*/ 174977 w 1151466"/>
              <a:gd name="connsiteY53" fmla="*/ 445911 h 1035758"/>
              <a:gd name="connsiteX54" fmla="*/ 0 w 1151466"/>
              <a:gd name="connsiteY54" fmla="*/ 445911 h 1035758"/>
              <a:gd name="connsiteX55" fmla="*/ 0 w 1151466"/>
              <a:gd name="connsiteY55" fmla="*/ 383822 h 1035758"/>
              <a:gd name="connsiteX56" fmla="*/ 93133 w 1151466"/>
              <a:gd name="connsiteY56" fmla="*/ 383822 h 1035758"/>
              <a:gd name="connsiteX57" fmla="*/ 93133 w 1151466"/>
              <a:gd name="connsiteY57" fmla="*/ 53622 h 1035758"/>
              <a:gd name="connsiteX58" fmla="*/ 183444 w 1151466"/>
              <a:gd name="connsiteY58" fmla="*/ 53622 h 1035758"/>
              <a:gd name="connsiteX59" fmla="*/ 183444 w 1151466"/>
              <a:gd name="connsiteY59" fmla="*/ 0 h 1035758"/>
              <a:gd name="connsiteX60" fmla="*/ 558800 w 1151466"/>
              <a:gd name="connsiteY60" fmla="*/ 0 h 1035758"/>
              <a:gd name="connsiteX61" fmla="*/ 558800 w 1151466"/>
              <a:gd name="connsiteY61" fmla="*/ 248356 h 1035758"/>
              <a:gd name="connsiteX62" fmla="*/ 716844 w 1151466"/>
              <a:gd name="connsiteY62" fmla="*/ 248356 h 1035758"/>
              <a:gd name="connsiteX63" fmla="*/ 716844 w 1151466"/>
              <a:gd name="connsiteY63" fmla="*/ 352778 h 1035758"/>
              <a:gd name="connsiteX64" fmla="*/ 1018822 w 1151466"/>
              <a:gd name="connsiteY64" fmla="*/ 352778 h 1035758"/>
              <a:gd name="connsiteX65" fmla="*/ 1018822 w 1151466"/>
              <a:gd name="connsiteY65" fmla="*/ 488245 h 1035758"/>
              <a:gd name="connsiteX66" fmla="*/ 1131711 w 1151466"/>
              <a:gd name="connsiteY66" fmla="*/ 493889 h 1035758"/>
              <a:gd name="connsiteX0" fmla="*/ 1131711 w 1151466"/>
              <a:gd name="connsiteY0" fmla="*/ 493889 h 1035758"/>
              <a:gd name="connsiteX1" fmla="*/ 1114777 w 1151466"/>
              <a:gd name="connsiteY1" fmla="*/ 524933 h 1035758"/>
              <a:gd name="connsiteX2" fmla="*/ 1120422 w 1151466"/>
              <a:gd name="connsiteY2" fmla="*/ 561622 h 1035758"/>
              <a:gd name="connsiteX3" fmla="*/ 1123244 w 1151466"/>
              <a:gd name="connsiteY3" fmla="*/ 570089 h 1035758"/>
              <a:gd name="connsiteX4" fmla="*/ 1128888 w 1151466"/>
              <a:gd name="connsiteY4" fmla="*/ 578556 h 1035758"/>
              <a:gd name="connsiteX5" fmla="*/ 1131711 w 1151466"/>
              <a:gd name="connsiteY5" fmla="*/ 615245 h 1035758"/>
              <a:gd name="connsiteX6" fmla="*/ 1145822 w 1151466"/>
              <a:gd name="connsiteY6" fmla="*/ 629356 h 1035758"/>
              <a:gd name="connsiteX7" fmla="*/ 1151466 w 1151466"/>
              <a:gd name="connsiteY7" fmla="*/ 635000 h 1035758"/>
              <a:gd name="connsiteX8" fmla="*/ 849488 w 1151466"/>
              <a:gd name="connsiteY8" fmla="*/ 635000 h 1035758"/>
              <a:gd name="connsiteX9" fmla="*/ 837159 w 1151466"/>
              <a:gd name="connsiteY9" fmla="*/ 562416 h 1035758"/>
              <a:gd name="connsiteX10" fmla="*/ 781755 w 1151466"/>
              <a:gd name="connsiteY10" fmla="*/ 564445 h 1035758"/>
              <a:gd name="connsiteX11" fmla="*/ 759177 w 1151466"/>
              <a:gd name="connsiteY11" fmla="*/ 575733 h 1035758"/>
              <a:gd name="connsiteX12" fmla="*/ 750711 w 1151466"/>
              <a:gd name="connsiteY12" fmla="*/ 561622 h 1035758"/>
              <a:gd name="connsiteX13" fmla="*/ 739422 w 1151466"/>
              <a:gd name="connsiteY13" fmla="*/ 547511 h 1035758"/>
              <a:gd name="connsiteX14" fmla="*/ 730955 w 1151466"/>
              <a:gd name="connsiteY14" fmla="*/ 544689 h 1035758"/>
              <a:gd name="connsiteX15" fmla="*/ 711200 w 1151466"/>
              <a:gd name="connsiteY15" fmla="*/ 527756 h 1035758"/>
              <a:gd name="connsiteX16" fmla="*/ 677333 w 1151466"/>
              <a:gd name="connsiteY16" fmla="*/ 530578 h 1035758"/>
              <a:gd name="connsiteX17" fmla="*/ 649111 w 1151466"/>
              <a:gd name="connsiteY17" fmla="*/ 544689 h 1035758"/>
              <a:gd name="connsiteX18" fmla="*/ 632177 w 1151466"/>
              <a:gd name="connsiteY18" fmla="*/ 550333 h 1035758"/>
              <a:gd name="connsiteX19" fmla="*/ 632177 w 1151466"/>
              <a:gd name="connsiteY19" fmla="*/ 572911 h 1035758"/>
              <a:gd name="connsiteX20" fmla="*/ 629355 w 1151466"/>
              <a:gd name="connsiteY20" fmla="*/ 598311 h 1035758"/>
              <a:gd name="connsiteX21" fmla="*/ 623711 w 1151466"/>
              <a:gd name="connsiteY21" fmla="*/ 603956 h 1035758"/>
              <a:gd name="connsiteX22" fmla="*/ 606777 w 1151466"/>
              <a:gd name="connsiteY22" fmla="*/ 615245 h 1035758"/>
              <a:gd name="connsiteX23" fmla="*/ 598311 w 1151466"/>
              <a:gd name="connsiteY23" fmla="*/ 620889 h 1035758"/>
              <a:gd name="connsiteX24" fmla="*/ 587022 w 1151466"/>
              <a:gd name="connsiteY24" fmla="*/ 632178 h 1035758"/>
              <a:gd name="connsiteX25" fmla="*/ 584200 w 1151466"/>
              <a:gd name="connsiteY25" fmla="*/ 640645 h 1035758"/>
              <a:gd name="connsiteX26" fmla="*/ 578555 w 1151466"/>
              <a:gd name="connsiteY26" fmla="*/ 646289 h 1035758"/>
              <a:gd name="connsiteX27" fmla="*/ 572911 w 1151466"/>
              <a:gd name="connsiteY27" fmla="*/ 677333 h 1035758"/>
              <a:gd name="connsiteX28" fmla="*/ 564444 w 1151466"/>
              <a:gd name="connsiteY28" fmla="*/ 705556 h 1035758"/>
              <a:gd name="connsiteX29" fmla="*/ 564444 w 1151466"/>
              <a:gd name="connsiteY29" fmla="*/ 716845 h 1035758"/>
              <a:gd name="connsiteX30" fmla="*/ 564444 w 1151466"/>
              <a:gd name="connsiteY30" fmla="*/ 877711 h 1035758"/>
              <a:gd name="connsiteX31" fmla="*/ 578555 w 1151466"/>
              <a:gd name="connsiteY31" fmla="*/ 883356 h 1035758"/>
              <a:gd name="connsiteX32" fmla="*/ 620888 w 1151466"/>
              <a:gd name="connsiteY32" fmla="*/ 900289 h 1035758"/>
              <a:gd name="connsiteX33" fmla="*/ 626533 w 1151466"/>
              <a:gd name="connsiteY33" fmla="*/ 911578 h 1035758"/>
              <a:gd name="connsiteX34" fmla="*/ 632177 w 1151466"/>
              <a:gd name="connsiteY34" fmla="*/ 920045 h 1035758"/>
              <a:gd name="connsiteX35" fmla="*/ 632177 w 1151466"/>
              <a:gd name="connsiteY35" fmla="*/ 931333 h 1035758"/>
              <a:gd name="connsiteX36" fmla="*/ 632177 w 1151466"/>
              <a:gd name="connsiteY36" fmla="*/ 939800 h 1035758"/>
              <a:gd name="connsiteX37" fmla="*/ 620888 w 1151466"/>
              <a:gd name="connsiteY37" fmla="*/ 987778 h 1035758"/>
              <a:gd name="connsiteX38" fmla="*/ 612422 w 1151466"/>
              <a:gd name="connsiteY38" fmla="*/ 993422 h 1035758"/>
              <a:gd name="connsiteX39" fmla="*/ 598311 w 1151466"/>
              <a:gd name="connsiteY39" fmla="*/ 1010356 h 1035758"/>
              <a:gd name="connsiteX40" fmla="*/ 592666 w 1151466"/>
              <a:gd name="connsiteY40" fmla="*/ 1018822 h 1035758"/>
              <a:gd name="connsiteX41" fmla="*/ 584200 w 1151466"/>
              <a:gd name="connsiteY41" fmla="*/ 1021645 h 1035758"/>
              <a:gd name="connsiteX42" fmla="*/ 578555 w 1151466"/>
              <a:gd name="connsiteY42" fmla="*/ 1027289 h 1035758"/>
              <a:gd name="connsiteX43" fmla="*/ 561622 w 1151466"/>
              <a:gd name="connsiteY43" fmla="*/ 1032933 h 1035758"/>
              <a:gd name="connsiteX44" fmla="*/ 544688 w 1151466"/>
              <a:gd name="connsiteY44" fmla="*/ 1035756 h 1035758"/>
              <a:gd name="connsiteX45" fmla="*/ 536222 w 1151466"/>
              <a:gd name="connsiteY45" fmla="*/ 1013178 h 1035758"/>
              <a:gd name="connsiteX46" fmla="*/ 474133 w 1151466"/>
              <a:gd name="connsiteY46" fmla="*/ 1010356 h 1035758"/>
              <a:gd name="connsiteX47" fmla="*/ 468488 w 1151466"/>
              <a:gd name="connsiteY47" fmla="*/ 973667 h 1035758"/>
              <a:gd name="connsiteX48" fmla="*/ 403577 w 1151466"/>
              <a:gd name="connsiteY48" fmla="*/ 979311 h 1035758"/>
              <a:gd name="connsiteX49" fmla="*/ 403577 w 1151466"/>
              <a:gd name="connsiteY49" fmla="*/ 747889 h 1035758"/>
              <a:gd name="connsiteX50" fmla="*/ 242711 w 1151466"/>
              <a:gd name="connsiteY50" fmla="*/ 747889 h 1035758"/>
              <a:gd name="connsiteX51" fmla="*/ 242711 w 1151466"/>
              <a:gd name="connsiteY51" fmla="*/ 491067 h 1035758"/>
              <a:gd name="connsiteX52" fmla="*/ 174977 w 1151466"/>
              <a:gd name="connsiteY52" fmla="*/ 491067 h 1035758"/>
              <a:gd name="connsiteX53" fmla="*/ 174977 w 1151466"/>
              <a:gd name="connsiteY53" fmla="*/ 445911 h 1035758"/>
              <a:gd name="connsiteX54" fmla="*/ 0 w 1151466"/>
              <a:gd name="connsiteY54" fmla="*/ 445911 h 1035758"/>
              <a:gd name="connsiteX55" fmla="*/ 0 w 1151466"/>
              <a:gd name="connsiteY55" fmla="*/ 383822 h 1035758"/>
              <a:gd name="connsiteX56" fmla="*/ 93133 w 1151466"/>
              <a:gd name="connsiteY56" fmla="*/ 383822 h 1035758"/>
              <a:gd name="connsiteX57" fmla="*/ 93133 w 1151466"/>
              <a:gd name="connsiteY57" fmla="*/ 53622 h 1035758"/>
              <a:gd name="connsiteX58" fmla="*/ 183444 w 1151466"/>
              <a:gd name="connsiteY58" fmla="*/ 53622 h 1035758"/>
              <a:gd name="connsiteX59" fmla="*/ 183444 w 1151466"/>
              <a:gd name="connsiteY59" fmla="*/ 0 h 1035758"/>
              <a:gd name="connsiteX60" fmla="*/ 558800 w 1151466"/>
              <a:gd name="connsiteY60" fmla="*/ 0 h 1035758"/>
              <a:gd name="connsiteX61" fmla="*/ 558800 w 1151466"/>
              <a:gd name="connsiteY61" fmla="*/ 248356 h 1035758"/>
              <a:gd name="connsiteX62" fmla="*/ 716844 w 1151466"/>
              <a:gd name="connsiteY62" fmla="*/ 248356 h 1035758"/>
              <a:gd name="connsiteX63" fmla="*/ 716844 w 1151466"/>
              <a:gd name="connsiteY63" fmla="*/ 352778 h 1035758"/>
              <a:gd name="connsiteX64" fmla="*/ 1018822 w 1151466"/>
              <a:gd name="connsiteY64" fmla="*/ 352778 h 1035758"/>
              <a:gd name="connsiteX65" fmla="*/ 1018822 w 1151466"/>
              <a:gd name="connsiteY65" fmla="*/ 488245 h 1035758"/>
              <a:gd name="connsiteX66" fmla="*/ 1131711 w 1151466"/>
              <a:gd name="connsiteY66" fmla="*/ 493889 h 103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51466" h="1035758">
                <a:moveTo>
                  <a:pt x="1131711" y="493889"/>
                </a:moveTo>
                <a:lnTo>
                  <a:pt x="1114777" y="524933"/>
                </a:lnTo>
                <a:cubicBezTo>
                  <a:pt x="1117052" y="545403"/>
                  <a:pt x="1115979" y="546069"/>
                  <a:pt x="1120422" y="561622"/>
                </a:cubicBezTo>
                <a:cubicBezTo>
                  <a:pt x="1121239" y="564483"/>
                  <a:pt x="1121914" y="567428"/>
                  <a:pt x="1123244" y="570089"/>
                </a:cubicBezTo>
                <a:cubicBezTo>
                  <a:pt x="1124761" y="573123"/>
                  <a:pt x="1127007" y="575734"/>
                  <a:pt x="1128888" y="578556"/>
                </a:cubicBezTo>
                <a:cubicBezTo>
                  <a:pt x="1129829" y="590786"/>
                  <a:pt x="1129450" y="603189"/>
                  <a:pt x="1131711" y="615245"/>
                </a:cubicBezTo>
                <a:cubicBezTo>
                  <a:pt x="1133205" y="623213"/>
                  <a:pt x="1140565" y="625151"/>
                  <a:pt x="1145822" y="629356"/>
                </a:cubicBezTo>
                <a:cubicBezTo>
                  <a:pt x="1147900" y="631018"/>
                  <a:pt x="1149585" y="633119"/>
                  <a:pt x="1151466" y="635000"/>
                </a:cubicBezTo>
                <a:lnTo>
                  <a:pt x="849488" y="635000"/>
                </a:lnTo>
                <a:lnTo>
                  <a:pt x="837159" y="562416"/>
                </a:lnTo>
                <a:lnTo>
                  <a:pt x="781755" y="564445"/>
                </a:lnTo>
                <a:cubicBezTo>
                  <a:pt x="774229" y="568208"/>
                  <a:pt x="767557" y="576495"/>
                  <a:pt x="759177" y="575733"/>
                </a:cubicBezTo>
                <a:cubicBezTo>
                  <a:pt x="753714" y="575236"/>
                  <a:pt x="753618" y="566273"/>
                  <a:pt x="750711" y="561622"/>
                </a:cubicBezTo>
                <a:cubicBezTo>
                  <a:pt x="748406" y="557934"/>
                  <a:pt x="743686" y="550069"/>
                  <a:pt x="739422" y="547511"/>
                </a:cubicBezTo>
                <a:cubicBezTo>
                  <a:pt x="736871" y="545980"/>
                  <a:pt x="733777" y="545630"/>
                  <a:pt x="730955" y="544689"/>
                </a:cubicBezTo>
                <a:cubicBezTo>
                  <a:pt x="727940" y="541674"/>
                  <a:pt x="715337" y="528273"/>
                  <a:pt x="711200" y="527756"/>
                </a:cubicBezTo>
                <a:cubicBezTo>
                  <a:pt x="699959" y="526351"/>
                  <a:pt x="688622" y="529637"/>
                  <a:pt x="677333" y="530578"/>
                </a:cubicBezTo>
                <a:cubicBezTo>
                  <a:pt x="652912" y="546859"/>
                  <a:pt x="669417" y="538598"/>
                  <a:pt x="649111" y="544689"/>
                </a:cubicBezTo>
                <a:cubicBezTo>
                  <a:pt x="643412" y="546399"/>
                  <a:pt x="632177" y="550333"/>
                  <a:pt x="632177" y="550333"/>
                </a:cubicBezTo>
                <a:cubicBezTo>
                  <a:pt x="625726" y="569688"/>
                  <a:pt x="632177" y="545665"/>
                  <a:pt x="632177" y="572911"/>
                </a:cubicBezTo>
                <a:cubicBezTo>
                  <a:pt x="632177" y="581430"/>
                  <a:pt x="631596" y="590092"/>
                  <a:pt x="629355" y="598311"/>
                </a:cubicBezTo>
                <a:cubicBezTo>
                  <a:pt x="628655" y="600878"/>
                  <a:pt x="625840" y="602359"/>
                  <a:pt x="623711" y="603956"/>
                </a:cubicBezTo>
                <a:cubicBezTo>
                  <a:pt x="618284" y="608026"/>
                  <a:pt x="612422" y="611482"/>
                  <a:pt x="606777" y="615245"/>
                </a:cubicBezTo>
                <a:cubicBezTo>
                  <a:pt x="603955" y="617126"/>
                  <a:pt x="600709" y="618491"/>
                  <a:pt x="598311" y="620889"/>
                </a:cubicBezTo>
                <a:lnTo>
                  <a:pt x="587022" y="632178"/>
                </a:lnTo>
                <a:cubicBezTo>
                  <a:pt x="586081" y="635000"/>
                  <a:pt x="585731" y="638094"/>
                  <a:pt x="584200" y="640645"/>
                </a:cubicBezTo>
                <a:cubicBezTo>
                  <a:pt x="582831" y="642927"/>
                  <a:pt x="579745" y="643909"/>
                  <a:pt x="578555" y="646289"/>
                </a:cubicBezTo>
                <a:cubicBezTo>
                  <a:pt x="575676" y="652047"/>
                  <a:pt x="573613" y="674290"/>
                  <a:pt x="572911" y="677333"/>
                </a:cubicBezTo>
                <a:cubicBezTo>
                  <a:pt x="570677" y="687012"/>
                  <a:pt x="565686" y="695623"/>
                  <a:pt x="564444" y="705556"/>
                </a:cubicBezTo>
                <a:cubicBezTo>
                  <a:pt x="563977" y="709290"/>
                  <a:pt x="564444" y="713082"/>
                  <a:pt x="564444" y="716845"/>
                </a:cubicBezTo>
                <a:lnTo>
                  <a:pt x="564444" y="877711"/>
                </a:lnTo>
                <a:lnTo>
                  <a:pt x="578555" y="883356"/>
                </a:lnTo>
                <a:cubicBezTo>
                  <a:pt x="615640" y="895718"/>
                  <a:pt x="602521" y="888044"/>
                  <a:pt x="620888" y="900289"/>
                </a:cubicBezTo>
                <a:cubicBezTo>
                  <a:pt x="622770" y="904052"/>
                  <a:pt x="624446" y="907925"/>
                  <a:pt x="626533" y="911578"/>
                </a:cubicBezTo>
                <a:cubicBezTo>
                  <a:pt x="628216" y="914523"/>
                  <a:pt x="631245" y="916784"/>
                  <a:pt x="632177" y="920045"/>
                </a:cubicBezTo>
                <a:cubicBezTo>
                  <a:pt x="633211" y="923663"/>
                  <a:pt x="632177" y="927570"/>
                  <a:pt x="632177" y="931333"/>
                </a:cubicBezTo>
                <a:lnTo>
                  <a:pt x="632177" y="939800"/>
                </a:lnTo>
                <a:cubicBezTo>
                  <a:pt x="629816" y="972856"/>
                  <a:pt x="638466" y="973129"/>
                  <a:pt x="620888" y="987778"/>
                </a:cubicBezTo>
                <a:cubicBezTo>
                  <a:pt x="618282" y="989949"/>
                  <a:pt x="615244" y="991541"/>
                  <a:pt x="612422" y="993422"/>
                </a:cubicBezTo>
                <a:cubicBezTo>
                  <a:pt x="598410" y="1014439"/>
                  <a:pt x="616415" y="988631"/>
                  <a:pt x="598311" y="1010356"/>
                </a:cubicBezTo>
                <a:cubicBezTo>
                  <a:pt x="596140" y="1012962"/>
                  <a:pt x="595315" y="1016703"/>
                  <a:pt x="592666" y="1018822"/>
                </a:cubicBezTo>
                <a:cubicBezTo>
                  <a:pt x="590343" y="1020680"/>
                  <a:pt x="587022" y="1020704"/>
                  <a:pt x="584200" y="1021645"/>
                </a:cubicBezTo>
                <a:cubicBezTo>
                  <a:pt x="582318" y="1023526"/>
                  <a:pt x="580935" y="1026099"/>
                  <a:pt x="578555" y="1027289"/>
                </a:cubicBezTo>
                <a:cubicBezTo>
                  <a:pt x="573233" y="1029950"/>
                  <a:pt x="567362" y="1031367"/>
                  <a:pt x="561622" y="1032933"/>
                </a:cubicBezTo>
                <a:cubicBezTo>
                  <a:pt x="550595" y="1035941"/>
                  <a:pt x="551522" y="1035756"/>
                  <a:pt x="544688" y="1035756"/>
                </a:cubicBezTo>
                <a:lnTo>
                  <a:pt x="536222" y="1013178"/>
                </a:lnTo>
                <a:lnTo>
                  <a:pt x="474133" y="1010356"/>
                </a:lnTo>
                <a:lnTo>
                  <a:pt x="468488" y="973667"/>
                </a:lnTo>
                <a:lnTo>
                  <a:pt x="403577" y="979311"/>
                </a:lnTo>
                <a:lnTo>
                  <a:pt x="403577" y="747889"/>
                </a:lnTo>
                <a:lnTo>
                  <a:pt x="242711" y="747889"/>
                </a:lnTo>
                <a:lnTo>
                  <a:pt x="242711" y="491067"/>
                </a:lnTo>
                <a:lnTo>
                  <a:pt x="174977" y="491067"/>
                </a:lnTo>
                <a:lnTo>
                  <a:pt x="174977" y="445911"/>
                </a:lnTo>
                <a:lnTo>
                  <a:pt x="0" y="445911"/>
                </a:lnTo>
                <a:lnTo>
                  <a:pt x="0" y="383822"/>
                </a:lnTo>
                <a:lnTo>
                  <a:pt x="93133" y="383822"/>
                </a:lnTo>
                <a:lnTo>
                  <a:pt x="93133" y="53622"/>
                </a:lnTo>
                <a:lnTo>
                  <a:pt x="183444" y="53622"/>
                </a:lnTo>
                <a:lnTo>
                  <a:pt x="183444" y="0"/>
                </a:lnTo>
                <a:lnTo>
                  <a:pt x="558800" y="0"/>
                </a:lnTo>
                <a:lnTo>
                  <a:pt x="558800" y="248356"/>
                </a:lnTo>
                <a:lnTo>
                  <a:pt x="716844" y="248356"/>
                </a:lnTo>
                <a:lnTo>
                  <a:pt x="716844" y="352778"/>
                </a:lnTo>
                <a:lnTo>
                  <a:pt x="1018822" y="352778"/>
                </a:lnTo>
                <a:lnTo>
                  <a:pt x="1018822" y="488245"/>
                </a:lnTo>
                <a:lnTo>
                  <a:pt x="1131711" y="493889"/>
                </a:lnTo>
                <a:close/>
              </a:path>
            </a:pathLst>
          </a:custGeom>
          <a:solidFill>
            <a:srgbClr val="D2777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0" name="Freeform 49"/>
          <p:cNvSpPr/>
          <p:nvPr/>
        </p:nvSpPr>
        <p:spPr bwMode="auto">
          <a:xfrm>
            <a:off x="5928030" y="5479001"/>
            <a:ext cx="1506538" cy="409575"/>
          </a:xfrm>
          <a:custGeom>
            <a:avLst/>
            <a:gdLst>
              <a:gd name="connsiteX0" fmla="*/ 0 w 3183466"/>
              <a:gd name="connsiteY0" fmla="*/ 866422 h 866422"/>
              <a:gd name="connsiteX1" fmla="*/ 3183466 w 3183466"/>
              <a:gd name="connsiteY1" fmla="*/ 866422 h 866422"/>
              <a:gd name="connsiteX2" fmla="*/ 3169355 w 3183466"/>
              <a:gd name="connsiteY2" fmla="*/ 809978 h 866422"/>
              <a:gd name="connsiteX3" fmla="*/ 3149600 w 3183466"/>
              <a:gd name="connsiteY3" fmla="*/ 793044 h 866422"/>
              <a:gd name="connsiteX4" fmla="*/ 3143955 w 3183466"/>
              <a:gd name="connsiteY4" fmla="*/ 787400 h 866422"/>
              <a:gd name="connsiteX5" fmla="*/ 3141133 w 3183466"/>
              <a:gd name="connsiteY5" fmla="*/ 778933 h 866422"/>
              <a:gd name="connsiteX6" fmla="*/ 3135488 w 3183466"/>
              <a:gd name="connsiteY6" fmla="*/ 759178 h 866422"/>
              <a:gd name="connsiteX7" fmla="*/ 3143955 w 3183466"/>
              <a:gd name="connsiteY7" fmla="*/ 711200 h 866422"/>
              <a:gd name="connsiteX8" fmla="*/ 3149600 w 3183466"/>
              <a:gd name="connsiteY8" fmla="*/ 699911 h 866422"/>
              <a:gd name="connsiteX9" fmla="*/ 3155244 w 3183466"/>
              <a:gd name="connsiteY9" fmla="*/ 682978 h 866422"/>
              <a:gd name="connsiteX10" fmla="*/ 3163711 w 3183466"/>
              <a:gd name="connsiteY10" fmla="*/ 666044 h 866422"/>
              <a:gd name="connsiteX11" fmla="*/ 3163711 w 3183466"/>
              <a:gd name="connsiteY11" fmla="*/ 603956 h 866422"/>
              <a:gd name="connsiteX12" fmla="*/ 3149600 w 3183466"/>
              <a:gd name="connsiteY12" fmla="*/ 589844 h 866422"/>
              <a:gd name="connsiteX13" fmla="*/ 3143955 w 3183466"/>
              <a:gd name="connsiteY13" fmla="*/ 572911 h 866422"/>
              <a:gd name="connsiteX14" fmla="*/ 3138311 w 3183466"/>
              <a:gd name="connsiteY14" fmla="*/ 564444 h 866422"/>
              <a:gd name="connsiteX15" fmla="*/ 3135488 w 3183466"/>
              <a:gd name="connsiteY15" fmla="*/ 555978 h 866422"/>
              <a:gd name="connsiteX16" fmla="*/ 3127022 w 3183466"/>
              <a:gd name="connsiteY16" fmla="*/ 547511 h 866422"/>
              <a:gd name="connsiteX17" fmla="*/ 3121377 w 3183466"/>
              <a:gd name="connsiteY17" fmla="*/ 530578 h 866422"/>
              <a:gd name="connsiteX18" fmla="*/ 3104444 w 3183466"/>
              <a:gd name="connsiteY18" fmla="*/ 502356 h 866422"/>
              <a:gd name="connsiteX19" fmla="*/ 3098800 w 3183466"/>
              <a:gd name="connsiteY19" fmla="*/ 493889 h 866422"/>
              <a:gd name="connsiteX20" fmla="*/ 3093155 w 3183466"/>
              <a:gd name="connsiteY20" fmla="*/ 485422 h 866422"/>
              <a:gd name="connsiteX21" fmla="*/ 3081866 w 3183466"/>
              <a:gd name="connsiteY21" fmla="*/ 471311 h 866422"/>
              <a:gd name="connsiteX22" fmla="*/ 3073400 w 3183466"/>
              <a:gd name="connsiteY22" fmla="*/ 465667 h 866422"/>
              <a:gd name="connsiteX23" fmla="*/ 3062111 w 3183466"/>
              <a:gd name="connsiteY23" fmla="*/ 457200 h 866422"/>
              <a:gd name="connsiteX24" fmla="*/ 3050822 w 3183466"/>
              <a:gd name="connsiteY24" fmla="*/ 454378 h 866422"/>
              <a:gd name="connsiteX25" fmla="*/ 3039533 w 3183466"/>
              <a:gd name="connsiteY25" fmla="*/ 448733 h 866422"/>
              <a:gd name="connsiteX26" fmla="*/ 3011311 w 3183466"/>
              <a:gd name="connsiteY26" fmla="*/ 440267 h 866422"/>
              <a:gd name="connsiteX27" fmla="*/ 3002844 w 3183466"/>
              <a:gd name="connsiteY27" fmla="*/ 434622 h 866422"/>
              <a:gd name="connsiteX28" fmla="*/ 2994377 w 3183466"/>
              <a:gd name="connsiteY28" fmla="*/ 431800 h 866422"/>
              <a:gd name="connsiteX29" fmla="*/ 2988733 w 3183466"/>
              <a:gd name="connsiteY29" fmla="*/ 423333 h 866422"/>
              <a:gd name="connsiteX30" fmla="*/ 2971800 w 3183466"/>
              <a:gd name="connsiteY30" fmla="*/ 417689 h 866422"/>
              <a:gd name="connsiteX31" fmla="*/ 2966155 w 3183466"/>
              <a:gd name="connsiteY31" fmla="*/ 412044 h 866422"/>
              <a:gd name="connsiteX32" fmla="*/ 2946400 w 3183466"/>
              <a:gd name="connsiteY32" fmla="*/ 403578 h 866422"/>
              <a:gd name="connsiteX33" fmla="*/ 2932288 w 3183466"/>
              <a:gd name="connsiteY33" fmla="*/ 395111 h 866422"/>
              <a:gd name="connsiteX34" fmla="*/ 2912533 w 3183466"/>
              <a:gd name="connsiteY34" fmla="*/ 383822 h 866422"/>
              <a:gd name="connsiteX35" fmla="*/ 2895600 w 3183466"/>
              <a:gd name="connsiteY35" fmla="*/ 375356 h 866422"/>
              <a:gd name="connsiteX36" fmla="*/ 2889955 w 3183466"/>
              <a:gd name="connsiteY36" fmla="*/ 369711 h 866422"/>
              <a:gd name="connsiteX37" fmla="*/ 2881488 w 3183466"/>
              <a:gd name="connsiteY37" fmla="*/ 364067 h 866422"/>
              <a:gd name="connsiteX38" fmla="*/ 2861733 w 3183466"/>
              <a:gd name="connsiteY38" fmla="*/ 349956 h 866422"/>
              <a:gd name="connsiteX39" fmla="*/ 2841977 w 3183466"/>
              <a:gd name="connsiteY39" fmla="*/ 335844 h 866422"/>
              <a:gd name="connsiteX40" fmla="*/ 2836333 w 3183466"/>
              <a:gd name="connsiteY40" fmla="*/ 327378 h 866422"/>
              <a:gd name="connsiteX41" fmla="*/ 2830688 w 3183466"/>
              <a:gd name="connsiteY41" fmla="*/ 321733 h 866422"/>
              <a:gd name="connsiteX42" fmla="*/ 2822222 w 3183466"/>
              <a:gd name="connsiteY42" fmla="*/ 310444 h 866422"/>
              <a:gd name="connsiteX43" fmla="*/ 2808111 w 3183466"/>
              <a:gd name="connsiteY43" fmla="*/ 299156 h 866422"/>
              <a:gd name="connsiteX44" fmla="*/ 2799644 w 3183466"/>
              <a:gd name="connsiteY44" fmla="*/ 296333 h 866422"/>
              <a:gd name="connsiteX45" fmla="*/ 2782711 w 3183466"/>
              <a:gd name="connsiteY45" fmla="*/ 285044 h 866422"/>
              <a:gd name="connsiteX46" fmla="*/ 2779888 w 3183466"/>
              <a:gd name="connsiteY46" fmla="*/ 285044 h 866422"/>
              <a:gd name="connsiteX47" fmla="*/ 2664177 w 3183466"/>
              <a:gd name="connsiteY47" fmla="*/ 285044 h 866422"/>
              <a:gd name="connsiteX48" fmla="*/ 2664177 w 3183466"/>
              <a:gd name="connsiteY48" fmla="*/ 369711 h 866422"/>
              <a:gd name="connsiteX49" fmla="*/ 2520244 w 3183466"/>
              <a:gd name="connsiteY49" fmla="*/ 369711 h 866422"/>
              <a:gd name="connsiteX50" fmla="*/ 2520244 w 3183466"/>
              <a:gd name="connsiteY50" fmla="*/ 287867 h 866422"/>
              <a:gd name="connsiteX51" fmla="*/ 2012244 w 3183466"/>
              <a:gd name="connsiteY51" fmla="*/ 287867 h 866422"/>
              <a:gd name="connsiteX52" fmla="*/ 2012244 w 3183466"/>
              <a:gd name="connsiteY52" fmla="*/ 141111 h 866422"/>
              <a:gd name="connsiteX53" fmla="*/ 1933222 w 3183466"/>
              <a:gd name="connsiteY53" fmla="*/ 141111 h 866422"/>
              <a:gd name="connsiteX54" fmla="*/ 1933222 w 3183466"/>
              <a:gd name="connsiteY54" fmla="*/ 64911 h 866422"/>
              <a:gd name="connsiteX55" fmla="*/ 1876777 w 3183466"/>
              <a:gd name="connsiteY55" fmla="*/ 64911 h 866422"/>
              <a:gd name="connsiteX56" fmla="*/ 1876777 w 3183466"/>
              <a:gd name="connsiteY56" fmla="*/ 0 h 866422"/>
              <a:gd name="connsiteX57" fmla="*/ 1563511 w 3183466"/>
              <a:gd name="connsiteY57" fmla="*/ 0 h 866422"/>
              <a:gd name="connsiteX58" fmla="*/ 1563511 w 3183466"/>
              <a:gd name="connsiteY58" fmla="*/ 70556 h 866422"/>
              <a:gd name="connsiteX59" fmla="*/ 1032933 w 3183466"/>
              <a:gd name="connsiteY59" fmla="*/ 70556 h 866422"/>
              <a:gd name="connsiteX60" fmla="*/ 1013177 w 3183466"/>
              <a:gd name="connsiteY60" fmla="*/ 56444 h 866422"/>
              <a:gd name="connsiteX61" fmla="*/ 968022 w 3183466"/>
              <a:gd name="connsiteY61" fmla="*/ 42333 h 866422"/>
              <a:gd name="connsiteX62" fmla="*/ 968022 w 3183466"/>
              <a:gd name="connsiteY62" fmla="*/ 220133 h 866422"/>
              <a:gd name="connsiteX63" fmla="*/ 818444 w 3183466"/>
              <a:gd name="connsiteY63" fmla="*/ 220133 h 866422"/>
              <a:gd name="connsiteX64" fmla="*/ 818444 w 3183466"/>
              <a:gd name="connsiteY64" fmla="*/ 296333 h 866422"/>
              <a:gd name="connsiteX65" fmla="*/ 809977 w 3183466"/>
              <a:gd name="connsiteY65" fmla="*/ 301978 h 866422"/>
              <a:gd name="connsiteX66" fmla="*/ 790222 w 3183466"/>
              <a:gd name="connsiteY66" fmla="*/ 316089 h 866422"/>
              <a:gd name="connsiteX67" fmla="*/ 784577 w 3183466"/>
              <a:gd name="connsiteY67" fmla="*/ 321733 h 866422"/>
              <a:gd name="connsiteX68" fmla="*/ 770466 w 3183466"/>
              <a:gd name="connsiteY68" fmla="*/ 333022 h 866422"/>
              <a:gd name="connsiteX69" fmla="*/ 773288 w 3183466"/>
              <a:gd name="connsiteY69" fmla="*/ 352778 h 866422"/>
              <a:gd name="connsiteX70" fmla="*/ 784577 w 3183466"/>
              <a:gd name="connsiteY70" fmla="*/ 355600 h 866422"/>
              <a:gd name="connsiteX71" fmla="*/ 812800 w 3183466"/>
              <a:gd name="connsiteY71" fmla="*/ 364067 h 866422"/>
              <a:gd name="connsiteX72" fmla="*/ 826911 w 3183466"/>
              <a:gd name="connsiteY72" fmla="*/ 366889 h 866422"/>
              <a:gd name="connsiteX73" fmla="*/ 826911 w 3183466"/>
              <a:gd name="connsiteY73" fmla="*/ 584200 h 866422"/>
              <a:gd name="connsiteX74" fmla="*/ 0 w 3183466"/>
              <a:gd name="connsiteY74" fmla="*/ 584200 h 866422"/>
              <a:gd name="connsiteX75" fmla="*/ 0 w 3183466"/>
              <a:gd name="connsiteY75" fmla="*/ 866422 h 866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183466" h="866422">
                <a:moveTo>
                  <a:pt x="0" y="866422"/>
                </a:moveTo>
                <a:lnTo>
                  <a:pt x="3183466" y="866422"/>
                </a:lnTo>
                <a:lnTo>
                  <a:pt x="3169355" y="809978"/>
                </a:lnTo>
                <a:cubicBezTo>
                  <a:pt x="3162770" y="804333"/>
                  <a:pt x="3156082" y="798806"/>
                  <a:pt x="3149600" y="793044"/>
                </a:cubicBezTo>
                <a:cubicBezTo>
                  <a:pt x="3147611" y="791276"/>
                  <a:pt x="3145324" y="789682"/>
                  <a:pt x="3143955" y="787400"/>
                </a:cubicBezTo>
                <a:cubicBezTo>
                  <a:pt x="3142424" y="784849"/>
                  <a:pt x="3141950" y="781794"/>
                  <a:pt x="3141133" y="778933"/>
                </a:cubicBezTo>
                <a:cubicBezTo>
                  <a:pt x="3134056" y="754162"/>
                  <a:pt x="3142248" y="779450"/>
                  <a:pt x="3135488" y="759178"/>
                </a:cubicBezTo>
                <a:cubicBezTo>
                  <a:pt x="3136747" y="747846"/>
                  <a:pt x="3138449" y="722211"/>
                  <a:pt x="3143955" y="711200"/>
                </a:cubicBezTo>
                <a:cubicBezTo>
                  <a:pt x="3145837" y="707437"/>
                  <a:pt x="3148037" y="703817"/>
                  <a:pt x="3149600" y="699911"/>
                </a:cubicBezTo>
                <a:cubicBezTo>
                  <a:pt x="3151810" y="694387"/>
                  <a:pt x="3151944" y="687929"/>
                  <a:pt x="3155244" y="682978"/>
                </a:cubicBezTo>
                <a:cubicBezTo>
                  <a:pt x="3162538" y="672036"/>
                  <a:pt x="3159815" y="677729"/>
                  <a:pt x="3163711" y="666044"/>
                </a:cubicBezTo>
                <a:cubicBezTo>
                  <a:pt x="3165510" y="648056"/>
                  <a:pt x="3169895" y="621477"/>
                  <a:pt x="3163711" y="603956"/>
                </a:cubicBezTo>
                <a:cubicBezTo>
                  <a:pt x="3161497" y="597683"/>
                  <a:pt x="3149600" y="589844"/>
                  <a:pt x="3149600" y="589844"/>
                </a:cubicBezTo>
                <a:cubicBezTo>
                  <a:pt x="3147718" y="584200"/>
                  <a:pt x="3147255" y="577862"/>
                  <a:pt x="3143955" y="572911"/>
                </a:cubicBezTo>
                <a:cubicBezTo>
                  <a:pt x="3142074" y="570089"/>
                  <a:pt x="3139828" y="567478"/>
                  <a:pt x="3138311" y="564444"/>
                </a:cubicBezTo>
                <a:cubicBezTo>
                  <a:pt x="3136981" y="561783"/>
                  <a:pt x="3137138" y="558453"/>
                  <a:pt x="3135488" y="555978"/>
                </a:cubicBezTo>
                <a:cubicBezTo>
                  <a:pt x="3133274" y="552657"/>
                  <a:pt x="3129844" y="550333"/>
                  <a:pt x="3127022" y="547511"/>
                </a:cubicBezTo>
                <a:cubicBezTo>
                  <a:pt x="3125140" y="541867"/>
                  <a:pt x="3123587" y="536102"/>
                  <a:pt x="3121377" y="530578"/>
                </a:cubicBezTo>
                <a:cubicBezTo>
                  <a:pt x="3117036" y="519726"/>
                  <a:pt x="3111074" y="512302"/>
                  <a:pt x="3104444" y="502356"/>
                </a:cubicBezTo>
                <a:lnTo>
                  <a:pt x="3098800" y="493889"/>
                </a:lnTo>
                <a:lnTo>
                  <a:pt x="3093155" y="485422"/>
                </a:lnTo>
                <a:cubicBezTo>
                  <a:pt x="3088963" y="479135"/>
                  <a:pt x="3087611" y="475907"/>
                  <a:pt x="3081866" y="471311"/>
                </a:cubicBezTo>
                <a:cubicBezTo>
                  <a:pt x="3079218" y="469192"/>
                  <a:pt x="3076160" y="467638"/>
                  <a:pt x="3073400" y="465667"/>
                </a:cubicBezTo>
                <a:cubicBezTo>
                  <a:pt x="3069572" y="462933"/>
                  <a:pt x="3066318" y="459304"/>
                  <a:pt x="3062111" y="457200"/>
                </a:cubicBezTo>
                <a:cubicBezTo>
                  <a:pt x="3058642" y="455465"/>
                  <a:pt x="3054585" y="455319"/>
                  <a:pt x="3050822" y="454378"/>
                </a:cubicBezTo>
                <a:cubicBezTo>
                  <a:pt x="3047059" y="452496"/>
                  <a:pt x="3043439" y="450296"/>
                  <a:pt x="3039533" y="448733"/>
                </a:cubicBezTo>
                <a:cubicBezTo>
                  <a:pt x="3028083" y="444153"/>
                  <a:pt x="3022398" y="443039"/>
                  <a:pt x="3011311" y="440267"/>
                </a:cubicBezTo>
                <a:cubicBezTo>
                  <a:pt x="3008489" y="438385"/>
                  <a:pt x="3005878" y="436139"/>
                  <a:pt x="3002844" y="434622"/>
                </a:cubicBezTo>
                <a:cubicBezTo>
                  <a:pt x="3000183" y="433292"/>
                  <a:pt x="2996700" y="433658"/>
                  <a:pt x="2994377" y="431800"/>
                </a:cubicBezTo>
                <a:cubicBezTo>
                  <a:pt x="2991728" y="429681"/>
                  <a:pt x="2991609" y="425131"/>
                  <a:pt x="2988733" y="423333"/>
                </a:cubicBezTo>
                <a:cubicBezTo>
                  <a:pt x="2983688" y="420180"/>
                  <a:pt x="2971800" y="417689"/>
                  <a:pt x="2971800" y="417689"/>
                </a:cubicBezTo>
                <a:cubicBezTo>
                  <a:pt x="2969918" y="415807"/>
                  <a:pt x="2968369" y="413520"/>
                  <a:pt x="2966155" y="412044"/>
                </a:cubicBezTo>
                <a:cubicBezTo>
                  <a:pt x="2959182" y="407395"/>
                  <a:pt x="2953925" y="406086"/>
                  <a:pt x="2946400" y="403578"/>
                </a:cubicBezTo>
                <a:cubicBezTo>
                  <a:pt x="2928817" y="385995"/>
                  <a:pt x="2954274" y="409769"/>
                  <a:pt x="2932288" y="395111"/>
                </a:cubicBezTo>
                <a:cubicBezTo>
                  <a:pt x="2912111" y="381659"/>
                  <a:pt x="2936410" y="389791"/>
                  <a:pt x="2912533" y="383822"/>
                </a:cubicBezTo>
                <a:cubicBezTo>
                  <a:pt x="2899385" y="370676"/>
                  <a:pt x="2916408" y="385761"/>
                  <a:pt x="2895600" y="375356"/>
                </a:cubicBezTo>
                <a:cubicBezTo>
                  <a:pt x="2893220" y="374166"/>
                  <a:pt x="2892033" y="371373"/>
                  <a:pt x="2889955" y="369711"/>
                </a:cubicBezTo>
                <a:cubicBezTo>
                  <a:pt x="2887306" y="367592"/>
                  <a:pt x="2884433" y="365750"/>
                  <a:pt x="2881488" y="364067"/>
                </a:cubicBezTo>
                <a:cubicBezTo>
                  <a:pt x="2854908" y="348878"/>
                  <a:pt x="2884296" y="368758"/>
                  <a:pt x="2861733" y="349956"/>
                </a:cubicBezTo>
                <a:cubicBezTo>
                  <a:pt x="2852122" y="341947"/>
                  <a:pt x="2852139" y="346006"/>
                  <a:pt x="2841977" y="335844"/>
                </a:cubicBezTo>
                <a:cubicBezTo>
                  <a:pt x="2839579" y="333446"/>
                  <a:pt x="2838452" y="330026"/>
                  <a:pt x="2836333" y="327378"/>
                </a:cubicBezTo>
                <a:cubicBezTo>
                  <a:pt x="2834671" y="325300"/>
                  <a:pt x="2832392" y="323777"/>
                  <a:pt x="2830688" y="321733"/>
                </a:cubicBezTo>
                <a:cubicBezTo>
                  <a:pt x="2827677" y="318120"/>
                  <a:pt x="2825233" y="314057"/>
                  <a:pt x="2822222" y="310444"/>
                </a:cubicBezTo>
                <a:cubicBezTo>
                  <a:pt x="2818473" y="305946"/>
                  <a:pt x="2813317" y="301759"/>
                  <a:pt x="2808111" y="299156"/>
                </a:cubicBezTo>
                <a:cubicBezTo>
                  <a:pt x="2805450" y="297825"/>
                  <a:pt x="2802466" y="297274"/>
                  <a:pt x="2799644" y="296333"/>
                </a:cubicBezTo>
                <a:cubicBezTo>
                  <a:pt x="2790901" y="287592"/>
                  <a:pt x="2793601" y="287767"/>
                  <a:pt x="2782711" y="285044"/>
                </a:cubicBezTo>
                <a:cubicBezTo>
                  <a:pt x="2781798" y="284816"/>
                  <a:pt x="2780829" y="285044"/>
                  <a:pt x="2779888" y="285044"/>
                </a:cubicBezTo>
                <a:lnTo>
                  <a:pt x="2664177" y="285044"/>
                </a:lnTo>
                <a:lnTo>
                  <a:pt x="2664177" y="369711"/>
                </a:lnTo>
                <a:lnTo>
                  <a:pt x="2520244" y="369711"/>
                </a:lnTo>
                <a:lnTo>
                  <a:pt x="2520244" y="287867"/>
                </a:lnTo>
                <a:lnTo>
                  <a:pt x="2012244" y="287867"/>
                </a:lnTo>
                <a:lnTo>
                  <a:pt x="2012244" y="141111"/>
                </a:lnTo>
                <a:lnTo>
                  <a:pt x="1933222" y="141111"/>
                </a:lnTo>
                <a:lnTo>
                  <a:pt x="1933222" y="64911"/>
                </a:lnTo>
                <a:lnTo>
                  <a:pt x="1876777" y="64911"/>
                </a:lnTo>
                <a:lnTo>
                  <a:pt x="1876777" y="0"/>
                </a:lnTo>
                <a:lnTo>
                  <a:pt x="1563511" y="0"/>
                </a:lnTo>
                <a:lnTo>
                  <a:pt x="1563511" y="70556"/>
                </a:lnTo>
                <a:lnTo>
                  <a:pt x="1032933" y="70556"/>
                </a:lnTo>
                <a:lnTo>
                  <a:pt x="1013177" y="56444"/>
                </a:lnTo>
                <a:cubicBezTo>
                  <a:pt x="986532" y="37412"/>
                  <a:pt x="1001514" y="42333"/>
                  <a:pt x="968022" y="42333"/>
                </a:cubicBezTo>
                <a:lnTo>
                  <a:pt x="968022" y="220133"/>
                </a:lnTo>
                <a:lnTo>
                  <a:pt x="818444" y="220133"/>
                </a:lnTo>
                <a:lnTo>
                  <a:pt x="818444" y="296333"/>
                </a:lnTo>
                <a:lnTo>
                  <a:pt x="809977" y="301978"/>
                </a:lnTo>
                <a:cubicBezTo>
                  <a:pt x="803392" y="306682"/>
                  <a:pt x="796610" y="311121"/>
                  <a:pt x="790222" y="316089"/>
                </a:cubicBezTo>
                <a:cubicBezTo>
                  <a:pt x="788122" y="317723"/>
                  <a:pt x="786655" y="320071"/>
                  <a:pt x="784577" y="321733"/>
                </a:cubicBezTo>
                <a:cubicBezTo>
                  <a:pt x="766776" y="335974"/>
                  <a:pt x="784096" y="319394"/>
                  <a:pt x="770466" y="333022"/>
                </a:cubicBezTo>
                <a:cubicBezTo>
                  <a:pt x="771407" y="339607"/>
                  <a:pt x="769762" y="347137"/>
                  <a:pt x="773288" y="352778"/>
                </a:cubicBezTo>
                <a:cubicBezTo>
                  <a:pt x="775344" y="356067"/>
                  <a:pt x="781012" y="354072"/>
                  <a:pt x="784577" y="355600"/>
                </a:cubicBezTo>
                <a:cubicBezTo>
                  <a:pt x="810249" y="366601"/>
                  <a:pt x="766799" y="357494"/>
                  <a:pt x="812800" y="364067"/>
                </a:cubicBezTo>
                <a:cubicBezTo>
                  <a:pt x="823051" y="367484"/>
                  <a:pt x="818291" y="366889"/>
                  <a:pt x="826911" y="366889"/>
                </a:cubicBezTo>
                <a:lnTo>
                  <a:pt x="826911" y="584200"/>
                </a:lnTo>
                <a:lnTo>
                  <a:pt x="0" y="584200"/>
                </a:lnTo>
                <a:lnTo>
                  <a:pt x="0" y="866422"/>
                </a:lnTo>
                <a:close/>
              </a:path>
            </a:pathLst>
          </a:custGeom>
          <a:solidFill>
            <a:srgbClr val="6E88A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1" name="Freeform 50"/>
          <p:cNvSpPr/>
          <p:nvPr/>
        </p:nvSpPr>
        <p:spPr bwMode="auto">
          <a:xfrm>
            <a:off x="5699430" y="3437476"/>
            <a:ext cx="1009650" cy="2320925"/>
          </a:xfrm>
          <a:custGeom>
            <a:avLst/>
            <a:gdLst>
              <a:gd name="connsiteX0" fmla="*/ 1272673 w 2135688"/>
              <a:gd name="connsiteY0" fmla="*/ 0 h 4903954"/>
              <a:gd name="connsiteX1" fmla="*/ 1303495 w 2135688"/>
              <a:gd name="connsiteY1" fmla="*/ 8220 h 4903954"/>
              <a:gd name="connsiteX2" fmla="*/ 1319934 w 2135688"/>
              <a:gd name="connsiteY2" fmla="*/ 16439 h 4903954"/>
              <a:gd name="connsiteX3" fmla="*/ 1326098 w 2135688"/>
              <a:gd name="connsiteY3" fmla="*/ 22603 h 4903954"/>
              <a:gd name="connsiteX4" fmla="*/ 1338427 w 2135688"/>
              <a:gd name="connsiteY4" fmla="*/ 26713 h 4903954"/>
              <a:gd name="connsiteX5" fmla="*/ 1358975 w 2135688"/>
              <a:gd name="connsiteY5" fmla="*/ 24658 h 4903954"/>
              <a:gd name="connsiteX6" fmla="*/ 1371304 w 2135688"/>
              <a:gd name="connsiteY6" fmla="*/ 20549 h 4903954"/>
              <a:gd name="connsiteX7" fmla="*/ 1377469 w 2135688"/>
              <a:gd name="connsiteY7" fmla="*/ 16439 h 4903954"/>
              <a:gd name="connsiteX8" fmla="*/ 1406237 w 2135688"/>
              <a:gd name="connsiteY8" fmla="*/ 12329 h 4903954"/>
              <a:gd name="connsiteX9" fmla="*/ 1430895 w 2135688"/>
              <a:gd name="connsiteY9" fmla="*/ 20549 h 4903954"/>
              <a:gd name="connsiteX10" fmla="*/ 1443224 w 2135688"/>
              <a:gd name="connsiteY10" fmla="*/ 28768 h 4903954"/>
              <a:gd name="connsiteX11" fmla="*/ 1461717 w 2135688"/>
              <a:gd name="connsiteY11" fmla="*/ 43152 h 4903954"/>
              <a:gd name="connsiteX12" fmla="*/ 1465827 w 2135688"/>
              <a:gd name="connsiteY12" fmla="*/ 49316 h 4903954"/>
              <a:gd name="connsiteX13" fmla="*/ 1467882 w 2135688"/>
              <a:gd name="connsiteY13" fmla="*/ 55481 h 4903954"/>
              <a:gd name="connsiteX14" fmla="*/ 1471991 w 2135688"/>
              <a:gd name="connsiteY14" fmla="*/ 63700 h 4903954"/>
              <a:gd name="connsiteX15" fmla="*/ 1476101 w 2135688"/>
              <a:gd name="connsiteY15" fmla="*/ 90413 h 4903954"/>
              <a:gd name="connsiteX16" fmla="*/ 1482265 w 2135688"/>
              <a:gd name="connsiteY16" fmla="*/ 115071 h 4903954"/>
              <a:gd name="connsiteX17" fmla="*/ 1486375 w 2135688"/>
              <a:gd name="connsiteY17" fmla="*/ 141784 h 4903954"/>
              <a:gd name="connsiteX18" fmla="*/ 1490485 w 2135688"/>
              <a:gd name="connsiteY18" fmla="*/ 147948 h 4903954"/>
              <a:gd name="connsiteX19" fmla="*/ 1494594 w 2135688"/>
              <a:gd name="connsiteY19" fmla="*/ 184935 h 4903954"/>
              <a:gd name="connsiteX20" fmla="*/ 1498704 w 2135688"/>
              <a:gd name="connsiteY20" fmla="*/ 197264 h 4903954"/>
              <a:gd name="connsiteX21" fmla="*/ 1500759 w 2135688"/>
              <a:gd name="connsiteY21" fmla="*/ 207538 h 4903954"/>
              <a:gd name="connsiteX22" fmla="*/ 1506923 w 2135688"/>
              <a:gd name="connsiteY22" fmla="*/ 221922 h 4903954"/>
              <a:gd name="connsiteX23" fmla="*/ 1508978 w 2135688"/>
              <a:gd name="connsiteY23" fmla="*/ 230141 h 4903954"/>
              <a:gd name="connsiteX24" fmla="*/ 1515143 w 2135688"/>
              <a:gd name="connsiteY24" fmla="*/ 246580 h 4903954"/>
              <a:gd name="connsiteX25" fmla="*/ 1517198 w 2135688"/>
              <a:gd name="connsiteY25" fmla="*/ 265073 h 4903954"/>
              <a:gd name="connsiteX26" fmla="*/ 1521307 w 2135688"/>
              <a:gd name="connsiteY26" fmla="*/ 271238 h 4903954"/>
              <a:gd name="connsiteX27" fmla="*/ 1523362 w 2135688"/>
              <a:gd name="connsiteY27" fmla="*/ 281512 h 4903954"/>
              <a:gd name="connsiteX28" fmla="*/ 1525417 w 2135688"/>
              <a:gd name="connsiteY28" fmla="*/ 302060 h 4903954"/>
              <a:gd name="connsiteX29" fmla="*/ 1527472 w 2135688"/>
              <a:gd name="connsiteY29" fmla="*/ 308225 h 4903954"/>
              <a:gd name="connsiteX30" fmla="*/ 1531581 w 2135688"/>
              <a:gd name="connsiteY30" fmla="*/ 328773 h 4903954"/>
              <a:gd name="connsiteX31" fmla="*/ 1533636 w 2135688"/>
              <a:gd name="connsiteY31" fmla="*/ 334938 h 4903954"/>
              <a:gd name="connsiteX32" fmla="*/ 1537746 w 2135688"/>
              <a:gd name="connsiteY32" fmla="*/ 343157 h 4903954"/>
              <a:gd name="connsiteX33" fmla="*/ 1543910 w 2135688"/>
              <a:gd name="connsiteY33" fmla="*/ 357541 h 4903954"/>
              <a:gd name="connsiteX34" fmla="*/ 1545729 w 2135688"/>
              <a:gd name="connsiteY34" fmla="*/ 372089 h 4903954"/>
              <a:gd name="connsiteX35" fmla="*/ 1553227 w 2135688"/>
              <a:gd name="connsiteY35" fmla="*/ 394584 h 4903954"/>
              <a:gd name="connsiteX36" fmla="*/ 1559490 w 2135688"/>
              <a:gd name="connsiteY36" fmla="*/ 463477 h 4903954"/>
              <a:gd name="connsiteX37" fmla="*/ 1565753 w 2135688"/>
              <a:gd name="connsiteY37" fmla="*/ 569949 h 4903954"/>
              <a:gd name="connsiteX38" fmla="*/ 1609595 w 2135688"/>
              <a:gd name="connsiteY38" fmla="*/ 595001 h 4903954"/>
              <a:gd name="connsiteX39" fmla="*/ 1647173 w 2135688"/>
              <a:gd name="connsiteY39" fmla="*/ 620053 h 4903954"/>
              <a:gd name="connsiteX40" fmla="*/ 1718416 w 2135688"/>
              <a:gd name="connsiteY40" fmla="*/ 607921 h 4903954"/>
              <a:gd name="connsiteX41" fmla="*/ 1734855 w 2135688"/>
              <a:gd name="connsiteY41" fmla="*/ 1315247 h 4903954"/>
              <a:gd name="connsiteX42" fmla="*/ 1546964 w 2135688"/>
              <a:gd name="connsiteY42" fmla="*/ 1315247 h 4903954"/>
              <a:gd name="connsiteX43" fmla="*/ 1546964 w 2135688"/>
              <a:gd name="connsiteY43" fmla="*/ 1384140 h 4903954"/>
              <a:gd name="connsiteX44" fmla="*/ 1496860 w 2135688"/>
              <a:gd name="connsiteY44" fmla="*/ 1384140 h 4903954"/>
              <a:gd name="connsiteX45" fmla="*/ 1496860 w 2135688"/>
              <a:gd name="connsiteY45" fmla="*/ 1453033 h 4903954"/>
              <a:gd name="connsiteX46" fmla="*/ 1421704 w 2135688"/>
              <a:gd name="connsiteY46" fmla="*/ 1453033 h 4903954"/>
              <a:gd name="connsiteX47" fmla="*/ 1421704 w 2135688"/>
              <a:gd name="connsiteY47" fmla="*/ 1697291 h 4903954"/>
              <a:gd name="connsiteX48" fmla="*/ 1509386 w 2135688"/>
              <a:gd name="connsiteY48" fmla="*/ 1697291 h 4903954"/>
              <a:gd name="connsiteX49" fmla="*/ 1509386 w 2135688"/>
              <a:gd name="connsiteY49" fmla="*/ 1822551 h 4903954"/>
              <a:gd name="connsiteX50" fmla="*/ 1296444 w 2135688"/>
              <a:gd name="connsiteY50" fmla="*/ 1822551 h 4903954"/>
              <a:gd name="connsiteX51" fmla="*/ 1296444 w 2135688"/>
              <a:gd name="connsiteY51" fmla="*/ 2730688 h 4903954"/>
              <a:gd name="connsiteX52" fmla="*/ 1609595 w 2135688"/>
              <a:gd name="connsiteY52" fmla="*/ 2730688 h 4903954"/>
              <a:gd name="connsiteX53" fmla="*/ 1609595 w 2135688"/>
              <a:gd name="connsiteY53" fmla="*/ 3237992 h 4903954"/>
              <a:gd name="connsiteX54" fmla="*/ 1703540 w 2135688"/>
              <a:gd name="connsiteY54" fmla="*/ 3237992 h 4903954"/>
              <a:gd name="connsiteX55" fmla="*/ 1703540 w 2135688"/>
              <a:gd name="connsiteY55" fmla="*/ 3588721 h 4903954"/>
              <a:gd name="connsiteX56" fmla="*/ 1615858 w 2135688"/>
              <a:gd name="connsiteY56" fmla="*/ 3588721 h 4903954"/>
              <a:gd name="connsiteX57" fmla="*/ 1615858 w 2135688"/>
              <a:gd name="connsiteY57" fmla="*/ 3620036 h 4903954"/>
              <a:gd name="connsiteX58" fmla="*/ 1772433 w 2135688"/>
              <a:gd name="connsiteY58" fmla="*/ 3620036 h 4903954"/>
              <a:gd name="connsiteX59" fmla="*/ 1772433 w 2135688"/>
              <a:gd name="connsiteY59" fmla="*/ 3663877 h 4903954"/>
              <a:gd name="connsiteX60" fmla="*/ 1847589 w 2135688"/>
              <a:gd name="connsiteY60" fmla="*/ 3663877 h 4903954"/>
              <a:gd name="connsiteX61" fmla="*/ 1847589 w 2135688"/>
              <a:gd name="connsiteY61" fmla="*/ 3920661 h 4903954"/>
              <a:gd name="connsiteX62" fmla="*/ 1997901 w 2135688"/>
              <a:gd name="connsiteY62" fmla="*/ 3920661 h 4903954"/>
              <a:gd name="connsiteX63" fmla="*/ 1997901 w 2135688"/>
              <a:gd name="connsiteY63" fmla="*/ 4146129 h 4903954"/>
              <a:gd name="connsiteX64" fmla="*/ 2054269 w 2135688"/>
              <a:gd name="connsiteY64" fmla="*/ 4146129 h 4903954"/>
              <a:gd name="connsiteX65" fmla="*/ 2054269 w 2135688"/>
              <a:gd name="connsiteY65" fmla="*/ 4177444 h 4903954"/>
              <a:gd name="connsiteX66" fmla="*/ 2135688 w 2135688"/>
              <a:gd name="connsiteY66" fmla="*/ 4177444 h 4903954"/>
              <a:gd name="connsiteX67" fmla="*/ 2135688 w 2135688"/>
              <a:gd name="connsiteY67" fmla="*/ 4246338 h 4903954"/>
              <a:gd name="connsiteX68" fmla="*/ 2104373 w 2135688"/>
              <a:gd name="connsiteY68" fmla="*/ 4265127 h 4903954"/>
              <a:gd name="connsiteX69" fmla="*/ 2060532 w 2135688"/>
              <a:gd name="connsiteY69" fmla="*/ 4321494 h 4903954"/>
              <a:gd name="connsiteX70" fmla="*/ 2066795 w 2135688"/>
              <a:gd name="connsiteY70" fmla="*/ 4334020 h 4903954"/>
              <a:gd name="connsiteX71" fmla="*/ 2066795 w 2135688"/>
              <a:gd name="connsiteY71" fmla="*/ 4396650 h 4903954"/>
              <a:gd name="connsiteX72" fmla="*/ 1496860 w 2135688"/>
              <a:gd name="connsiteY72" fmla="*/ 4396650 h 4903954"/>
              <a:gd name="connsiteX73" fmla="*/ 1484334 w 2135688"/>
              <a:gd name="connsiteY73" fmla="*/ 4390387 h 4903954"/>
              <a:gd name="connsiteX74" fmla="*/ 1484334 w 2135688"/>
              <a:gd name="connsiteY74" fmla="*/ 4553225 h 4903954"/>
              <a:gd name="connsiteX75" fmla="*/ 1308970 w 2135688"/>
              <a:gd name="connsiteY75" fmla="*/ 4553225 h 4903954"/>
              <a:gd name="connsiteX76" fmla="*/ 1327759 w 2135688"/>
              <a:gd name="connsiteY76" fmla="*/ 4622118 h 4903954"/>
              <a:gd name="connsiteX77" fmla="*/ 1340285 w 2135688"/>
              <a:gd name="connsiteY77" fmla="*/ 4678486 h 4903954"/>
              <a:gd name="connsiteX78" fmla="*/ 1334022 w 2135688"/>
              <a:gd name="connsiteY78" fmla="*/ 4709801 h 4903954"/>
              <a:gd name="connsiteX79" fmla="*/ 1334022 w 2135688"/>
              <a:gd name="connsiteY79" fmla="*/ 4722327 h 4903954"/>
              <a:gd name="connsiteX80" fmla="*/ 1334022 w 2135688"/>
              <a:gd name="connsiteY80" fmla="*/ 4903954 h 4903954"/>
              <a:gd name="connsiteX81" fmla="*/ 482252 w 2135688"/>
              <a:gd name="connsiteY81" fmla="*/ 4897691 h 4903954"/>
              <a:gd name="connsiteX82" fmla="*/ 482252 w 2135688"/>
              <a:gd name="connsiteY82" fmla="*/ 3645088 h 4903954"/>
              <a:gd name="connsiteX83" fmla="*/ 457200 w 2135688"/>
              <a:gd name="connsiteY83" fmla="*/ 3588721 h 4903954"/>
              <a:gd name="connsiteX84" fmla="*/ 369518 w 2135688"/>
              <a:gd name="connsiteY84" fmla="*/ 3582458 h 4903954"/>
              <a:gd name="connsiteX85" fmla="*/ 325677 w 2135688"/>
              <a:gd name="connsiteY85" fmla="*/ 3557406 h 4903954"/>
              <a:gd name="connsiteX86" fmla="*/ 300625 w 2135688"/>
              <a:gd name="connsiteY86" fmla="*/ 3519828 h 4903954"/>
              <a:gd name="connsiteX87" fmla="*/ 281836 w 2135688"/>
              <a:gd name="connsiteY87" fmla="*/ 3457198 h 4903954"/>
              <a:gd name="connsiteX88" fmla="*/ 263047 w 2135688"/>
              <a:gd name="connsiteY88" fmla="*/ 3444672 h 4903954"/>
              <a:gd name="connsiteX89" fmla="*/ 250521 w 2135688"/>
              <a:gd name="connsiteY89" fmla="*/ 3425883 h 4903954"/>
              <a:gd name="connsiteX90" fmla="*/ 244258 w 2135688"/>
              <a:gd name="connsiteY90" fmla="*/ 3400831 h 4903954"/>
              <a:gd name="connsiteX91" fmla="*/ 237995 w 2135688"/>
              <a:gd name="connsiteY91" fmla="*/ 3382042 h 4903954"/>
              <a:gd name="connsiteX92" fmla="*/ 288099 w 2135688"/>
              <a:gd name="connsiteY92" fmla="*/ 3338201 h 4903954"/>
              <a:gd name="connsiteX93" fmla="*/ 325677 w 2135688"/>
              <a:gd name="connsiteY93" fmla="*/ 3325675 h 4903954"/>
              <a:gd name="connsiteX94" fmla="*/ 344466 w 2135688"/>
              <a:gd name="connsiteY94" fmla="*/ 3319412 h 4903954"/>
              <a:gd name="connsiteX95" fmla="*/ 356992 w 2135688"/>
              <a:gd name="connsiteY95" fmla="*/ 3300623 h 4903954"/>
              <a:gd name="connsiteX96" fmla="*/ 388307 w 2135688"/>
              <a:gd name="connsiteY96" fmla="*/ 3263044 h 4903954"/>
              <a:gd name="connsiteX97" fmla="*/ 407096 w 2135688"/>
              <a:gd name="connsiteY97" fmla="*/ 3225466 h 4903954"/>
              <a:gd name="connsiteX98" fmla="*/ 413359 w 2135688"/>
              <a:gd name="connsiteY98" fmla="*/ 3194151 h 4903954"/>
              <a:gd name="connsiteX99" fmla="*/ 419622 w 2135688"/>
              <a:gd name="connsiteY99" fmla="*/ 3156573 h 4903954"/>
              <a:gd name="connsiteX100" fmla="*/ 425885 w 2135688"/>
              <a:gd name="connsiteY100" fmla="*/ 3137784 h 4903954"/>
              <a:gd name="connsiteX101" fmla="*/ 425885 w 2135688"/>
              <a:gd name="connsiteY101" fmla="*/ 3075154 h 4903954"/>
              <a:gd name="connsiteX102" fmla="*/ 419622 w 2135688"/>
              <a:gd name="connsiteY102" fmla="*/ 2937368 h 4903954"/>
              <a:gd name="connsiteX103" fmla="*/ 407096 w 2135688"/>
              <a:gd name="connsiteY103" fmla="*/ 2868475 h 4903954"/>
              <a:gd name="connsiteX104" fmla="*/ 388307 w 2135688"/>
              <a:gd name="connsiteY104" fmla="*/ 2793318 h 4903954"/>
              <a:gd name="connsiteX105" fmla="*/ 382044 w 2135688"/>
              <a:gd name="connsiteY105" fmla="*/ 2730688 h 4903954"/>
              <a:gd name="connsiteX106" fmla="*/ 356992 w 2135688"/>
              <a:gd name="connsiteY106" fmla="*/ 2693110 h 4903954"/>
              <a:gd name="connsiteX107" fmla="*/ 350729 w 2135688"/>
              <a:gd name="connsiteY107" fmla="*/ 2674321 h 4903954"/>
              <a:gd name="connsiteX108" fmla="*/ 344466 w 2135688"/>
              <a:gd name="connsiteY108" fmla="*/ 2649269 h 4903954"/>
              <a:gd name="connsiteX109" fmla="*/ 331940 w 2135688"/>
              <a:gd name="connsiteY109" fmla="*/ 2624217 h 4903954"/>
              <a:gd name="connsiteX110" fmla="*/ 319414 w 2135688"/>
              <a:gd name="connsiteY110" fmla="*/ 2567850 h 4903954"/>
              <a:gd name="connsiteX111" fmla="*/ 306888 w 2135688"/>
              <a:gd name="connsiteY111" fmla="*/ 2549061 h 4903954"/>
              <a:gd name="connsiteX112" fmla="*/ 300625 w 2135688"/>
              <a:gd name="connsiteY112" fmla="*/ 2342381 h 4903954"/>
              <a:gd name="connsiteX113" fmla="*/ 294362 w 2135688"/>
              <a:gd name="connsiteY113" fmla="*/ 2304803 h 4903954"/>
              <a:gd name="connsiteX114" fmla="*/ 281836 w 2135688"/>
              <a:gd name="connsiteY114" fmla="*/ 2210858 h 4903954"/>
              <a:gd name="connsiteX115" fmla="*/ 275573 w 2135688"/>
              <a:gd name="connsiteY115" fmla="*/ 2167017 h 4903954"/>
              <a:gd name="connsiteX116" fmla="*/ 275573 w 2135688"/>
              <a:gd name="connsiteY116" fmla="*/ 2029231 h 4903954"/>
              <a:gd name="connsiteX117" fmla="*/ 250521 w 2135688"/>
              <a:gd name="connsiteY117" fmla="*/ 1615872 h 4903954"/>
              <a:gd name="connsiteX118" fmla="*/ 68893 w 2135688"/>
              <a:gd name="connsiteY118" fmla="*/ 1146146 h 4903954"/>
              <a:gd name="connsiteX119" fmla="*/ 75156 w 2135688"/>
              <a:gd name="connsiteY119" fmla="*/ 1002096 h 4903954"/>
              <a:gd name="connsiteX120" fmla="*/ 81419 w 2135688"/>
              <a:gd name="connsiteY120" fmla="*/ 676420 h 4903954"/>
              <a:gd name="connsiteX121" fmla="*/ 87682 w 2135688"/>
              <a:gd name="connsiteY121" fmla="*/ 651368 h 4903954"/>
              <a:gd name="connsiteX122" fmla="*/ 0 w 2135688"/>
              <a:gd name="connsiteY122" fmla="*/ 344480 h 4903954"/>
              <a:gd name="connsiteX123" fmla="*/ 1272673 w 2135688"/>
              <a:gd name="connsiteY123" fmla="*/ 344480 h 4903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2135688" h="4903954">
                <a:moveTo>
                  <a:pt x="1272673" y="0"/>
                </a:moveTo>
                <a:lnTo>
                  <a:pt x="1303495" y="8220"/>
                </a:lnTo>
                <a:cubicBezTo>
                  <a:pt x="1308975" y="10960"/>
                  <a:pt x="1314765" y="13150"/>
                  <a:pt x="1319934" y="16439"/>
                </a:cubicBezTo>
                <a:cubicBezTo>
                  <a:pt x="1322385" y="17999"/>
                  <a:pt x="1323558" y="21192"/>
                  <a:pt x="1326098" y="22603"/>
                </a:cubicBezTo>
                <a:cubicBezTo>
                  <a:pt x="1329885" y="24707"/>
                  <a:pt x="1338427" y="26713"/>
                  <a:pt x="1338427" y="26713"/>
                </a:cubicBezTo>
                <a:cubicBezTo>
                  <a:pt x="1345276" y="26028"/>
                  <a:pt x="1352209" y="25926"/>
                  <a:pt x="1358975" y="24658"/>
                </a:cubicBezTo>
                <a:cubicBezTo>
                  <a:pt x="1363233" y="23860"/>
                  <a:pt x="1371304" y="20549"/>
                  <a:pt x="1371304" y="20549"/>
                </a:cubicBezTo>
                <a:cubicBezTo>
                  <a:pt x="1373359" y="19179"/>
                  <a:pt x="1375156" y="17306"/>
                  <a:pt x="1377469" y="16439"/>
                </a:cubicBezTo>
                <a:cubicBezTo>
                  <a:pt x="1382979" y="14373"/>
                  <a:pt x="1403535" y="12629"/>
                  <a:pt x="1406237" y="12329"/>
                </a:cubicBezTo>
                <a:cubicBezTo>
                  <a:pt x="1410805" y="13634"/>
                  <a:pt x="1425875" y="17412"/>
                  <a:pt x="1430895" y="20549"/>
                </a:cubicBezTo>
                <a:cubicBezTo>
                  <a:pt x="1448487" y="31543"/>
                  <a:pt x="1426925" y="23335"/>
                  <a:pt x="1443224" y="28768"/>
                </a:cubicBezTo>
                <a:cubicBezTo>
                  <a:pt x="1451821" y="34499"/>
                  <a:pt x="1455679" y="35906"/>
                  <a:pt x="1461717" y="43152"/>
                </a:cubicBezTo>
                <a:cubicBezTo>
                  <a:pt x="1463298" y="45049"/>
                  <a:pt x="1464457" y="47261"/>
                  <a:pt x="1465827" y="49316"/>
                </a:cubicBezTo>
                <a:cubicBezTo>
                  <a:pt x="1466512" y="51371"/>
                  <a:pt x="1467029" y="53490"/>
                  <a:pt x="1467882" y="55481"/>
                </a:cubicBezTo>
                <a:cubicBezTo>
                  <a:pt x="1469088" y="58296"/>
                  <a:pt x="1471022" y="60794"/>
                  <a:pt x="1471991" y="63700"/>
                </a:cubicBezTo>
                <a:cubicBezTo>
                  <a:pt x="1474352" y="70783"/>
                  <a:pt x="1474842" y="84116"/>
                  <a:pt x="1476101" y="90413"/>
                </a:cubicBezTo>
                <a:cubicBezTo>
                  <a:pt x="1477762" y="98721"/>
                  <a:pt x="1481214" y="106664"/>
                  <a:pt x="1482265" y="115071"/>
                </a:cubicBezTo>
                <a:cubicBezTo>
                  <a:pt x="1482582" y="117610"/>
                  <a:pt x="1484610" y="137078"/>
                  <a:pt x="1486375" y="141784"/>
                </a:cubicBezTo>
                <a:cubicBezTo>
                  <a:pt x="1487242" y="144096"/>
                  <a:pt x="1489115" y="145893"/>
                  <a:pt x="1490485" y="147948"/>
                </a:cubicBezTo>
                <a:cubicBezTo>
                  <a:pt x="1491025" y="153884"/>
                  <a:pt x="1492721" y="176820"/>
                  <a:pt x="1494594" y="184935"/>
                </a:cubicBezTo>
                <a:cubicBezTo>
                  <a:pt x="1495568" y="189156"/>
                  <a:pt x="1497854" y="193016"/>
                  <a:pt x="1498704" y="197264"/>
                </a:cubicBezTo>
                <a:cubicBezTo>
                  <a:pt x="1499389" y="200689"/>
                  <a:pt x="1499912" y="204150"/>
                  <a:pt x="1500759" y="207538"/>
                </a:cubicBezTo>
                <a:cubicBezTo>
                  <a:pt x="1503310" y="217743"/>
                  <a:pt x="1502513" y="210161"/>
                  <a:pt x="1506923" y="221922"/>
                </a:cubicBezTo>
                <a:cubicBezTo>
                  <a:pt x="1507915" y="224566"/>
                  <a:pt x="1507986" y="227497"/>
                  <a:pt x="1508978" y="230141"/>
                </a:cubicBezTo>
                <a:cubicBezTo>
                  <a:pt x="1517037" y="251631"/>
                  <a:pt x="1509868" y="225484"/>
                  <a:pt x="1515143" y="246580"/>
                </a:cubicBezTo>
                <a:cubicBezTo>
                  <a:pt x="1515828" y="252744"/>
                  <a:pt x="1515694" y="259056"/>
                  <a:pt x="1517198" y="265073"/>
                </a:cubicBezTo>
                <a:cubicBezTo>
                  <a:pt x="1517797" y="267469"/>
                  <a:pt x="1520440" y="268926"/>
                  <a:pt x="1521307" y="271238"/>
                </a:cubicBezTo>
                <a:cubicBezTo>
                  <a:pt x="1522533" y="274508"/>
                  <a:pt x="1522900" y="278050"/>
                  <a:pt x="1523362" y="281512"/>
                </a:cubicBezTo>
                <a:cubicBezTo>
                  <a:pt x="1524272" y="288335"/>
                  <a:pt x="1524370" y="295257"/>
                  <a:pt x="1525417" y="302060"/>
                </a:cubicBezTo>
                <a:cubicBezTo>
                  <a:pt x="1525746" y="304201"/>
                  <a:pt x="1526985" y="306114"/>
                  <a:pt x="1527472" y="308225"/>
                </a:cubicBezTo>
                <a:cubicBezTo>
                  <a:pt x="1529042" y="315031"/>
                  <a:pt x="1529372" y="322147"/>
                  <a:pt x="1531581" y="328773"/>
                </a:cubicBezTo>
                <a:cubicBezTo>
                  <a:pt x="1532266" y="330828"/>
                  <a:pt x="1532783" y="332947"/>
                  <a:pt x="1533636" y="334938"/>
                </a:cubicBezTo>
                <a:cubicBezTo>
                  <a:pt x="1534843" y="337753"/>
                  <a:pt x="1536670" y="340289"/>
                  <a:pt x="1537746" y="343157"/>
                </a:cubicBezTo>
                <a:cubicBezTo>
                  <a:pt x="1543435" y="358325"/>
                  <a:pt x="1535581" y="345044"/>
                  <a:pt x="1543910" y="357541"/>
                </a:cubicBezTo>
                <a:lnTo>
                  <a:pt x="1545729" y="372089"/>
                </a:lnTo>
                <a:lnTo>
                  <a:pt x="1553227" y="394584"/>
                </a:lnTo>
                <a:cubicBezTo>
                  <a:pt x="1555315" y="417548"/>
                  <a:pt x="1557847" y="440477"/>
                  <a:pt x="1559490" y="463477"/>
                </a:cubicBezTo>
                <a:cubicBezTo>
                  <a:pt x="1562023" y="498939"/>
                  <a:pt x="1558429" y="535160"/>
                  <a:pt x="1565753" y="569949"/>
                </a:cubicBezTo>
                <a:cubicBezTo>
                  <a:pt x="1566797" y="574908"/>
                  <a:pt x="1609456" y="594918"/>
                  <a:pt x="1609595" y="595001"/>
                </a:cubicBezTo>
                <a:cubicBezTo>
                  <a:pt x="1622504" y="602746"/>
                  <a:pt x="1629036" y="617900"/>
                  <a:pt x="1647173" y="620053"/>
                </a:cubicBezTo>
                <a:cubicBezTo>
                  <a:pt x="1665310" y="622206"/>
                  <a:pt x="1641996" y="607921"/>
                  <a:pt x="1718416" y="607921"/>
                </a:cubicBezTo>
                <a:lnTo>
                  <a:pt x="1734855" y="1315247"/>
                </a:lnTo>
                <a:lnTo>
                  <a:pt x="1546964" y="1315247"/>
                </a:lnTo>
                <a:lnTo>
                  <a:pt x="1546964" y="1384140"/>
                </a:lnTo>
                <a:lnTo>
                  <a:pt x="1496860" y="1384140"/>
                </a:lnTo>
                <a:lnTo>
                  <a:pt x="1496860" y="1453033"/>
                </a:lnTo>
                <a:lnTo>
                  <a:pt x="1421704" y="1453033"/>
                </a:lnTo>
                <a:lnTo>
                  <a:pt x="1421704" y="1697291"/>
                </a:lnTo>
                <a:lnTo>
                  <a:pt x="1509386" y="1697291"/>
                </a:lnTo>
                <a:lnTo>
                  <a:pt x="1509386" y="1822551"/>
                </a:lnTo>
                <a:lnTo>
                  <a:pt x="1296444" y="1822551"/>
                </a:lnTo>
                <a:lnTo>
                  <a:pt x="1296444" y="2730688"/>
                </a:lnTo>
                <a:lnTo>
                  <a:pt x="1609595" y="2730688"/>
                </a:lnTo>
                <a:lnTo>
                  <a:pt x="1609595" y="3237992"/>
                </a:lnTo>
                <a:lnTo>
                  <a:pt x="1703540" y="3237992"/>
                </a:lnTo>
                <a:lnTo>
                  <a:pt x="1703540" y="3588721"/>
                </a:lnTo>
                <a:lnTo>
                  <a:pt x="1615858" y="3588721"/>
                </a:lnTo>
                <a:lnTo>
                  <a:pt x="1615858" y="3620036"/>
                </a:lnTo>
                <a:lnTo>
                  <a:pt x="1772433" y="3620036"/>
                </a:lnTo>
                <a:lnTo>
                  <a:pt x="1772433" y="3663877"/>
                </a:lnTo>
                <a:lnTo>
                  <a:pt x="1847589" y="3663877"/>
                </a:lnTo>
                <a:lnTo>
                  <a:pt x="1847589" y="3920661"/>
                </a:lnTo>
                <a:lnTo>
                  <a:pt x="1997901" y="3920661"/>
                </a:lnTo>
                <a:lnTo>
                  <a:pt x="1997901" y="4146129"/>
                </a:lnTo>
                <a:lnTo>
                  <a:pt x="2054269" y="4146129"/>
                </a:lnTo>
                <a:lnTo>
                  <a:pt x="2054269" y="4177444"/>
                </a:lnTo>
                <a:lnTo>
                  <a:pt x="2135688" y="4177444"/>
                </a:lnTo>
                <a:lnTo>
                  <a:pt x="2135688" y="4246338"/>
                </a:lnTo>
                <a:lnTo>
                  <a:pt x="2104373" y="4265127"/>
                </a:lnTo>
                <a:cubicBezTo>
                  <a:pt x="2051276" y="4291675"/>
                  <a:pt x="2046885" y="4273730"/>
                  <a:pt x="2060532" y="4321494"/>
                </a:cubicBezTo>
                <a:cubicBezTo>
                  <a:pt x="2061814" y="4325983"/>
                  <a:pt x="2064707" y="4329845"/>
                  <a:pt x="2066795" y="4334020"/>
                </a:cubicBezTo>
                <a:lnTo>
                  <a:pt x="2066795" y="4396650"/>
                </a:lnTo>
                <a:lnTo>
                  <a:pt x="1496860" y="4396650"/>
                </a:lnTo>
                <a:lnTo>
                  <a:pt x="1484334" y="4390387"/>
                </a:lnTo>
                <a:lnTo>
                  <a:pt x="1484334" y="4553225"/>
                </a:lnTo>
                <a:lnTo>
                  <a:pt x="1308970" y="4553225"/>
                </a:lnTo>
                <a:lnTo>
                  <a:pt x="1327759" y="4622118"/>
                </a:lnTo>
                <a:cubicBezTo>
                  <a:pt x="1331934" y="4640907"/>
                  <a:pt x="1338914" y="4659287"/>
                  <a:pt x="1340285" y="4678486"/>
                </a:cubicBezTo>
                <a:cubicBezTo>
                  <a:pt x="1341043" y="4689104"/>
                  <a:pt x="1335527" y="4699263"/>
                  <a:pt x="1334022" y="4709801"/>
                </a:cubicBezTo>
                <a:cubicBezTo>
                  <a:pt x="1333432" y="4713934"/>
                  <a:pt x="1334022" y="4718152"/>
                  <a:pt x="1334022" y="4722327"/>
                </a:cubicBezTo>
                <a:lnTo>
                  <a:pt x="1334022" y="4903954"/>
                </a:lnTo>
                <a:lnTo>
                  <a:pt x="482252" y="4897691"/>
                </a:lnTo>
                <a:lnTo>
                  <a:pt x="482252" y="3645088"/>
                </a:lnTo>
                <a:lnTo>
                  <a:pt x="457200" y="3588721"/>
                </a:lnTo>
                <a:cubicBezTo>
                  <a:pt x="427973" y="3586633"/>
                  <a:pt x="398421" y="3587275"/>
                  <a:pt x="369518" y="3582458"/>
                </a:cubicBezTo>
                <a:cubicBezTo>
                  <a:pt x="358923" y="3580692"/>
                  <a:pt x="335151" y="3563722"/>
                  <a:pt x="325677" y="3557406"/>
                </a:cubicBezTo>
                <a:cubicBezTo>
                  <a:pt x="317326" y="3544880"/>
                  <a:pt x="303100" y="3534678"/>
                  <a:pt x="300625" y="3519828"/>
                </a:cubicBezTo>
                <a:cubicBezTo>
                  <a:pt x="296954" y="3497802"/>
                  <a:pt x="297007" y="3475403"/>
                  <a:pt x="281836" y="3457198"/>
                </a:cubicBezTo>
                <a:cubicBezTo>
                  <a:pt x="277017" y="3451415"/>
                  <a:pt x="269310" y="3448847"/>
                  <a:pt x="263047" y="3444672"/>
                </a:cubicBezTo>
                <a:cubicBezTo>
                  <a:pt x="258872" y="3438409"/>
                  <a:pt x="253486" y="3432802"/>
                  <a:pt x="250521" y="3425883"/>
                </a:cubicBezTo>
                <a:cubicBezTo>
                  <a:pt x="247130" y="3417971"/>
                  <a:pt x="246623" y="3409107"/>
                  <a:pt x="244258" y="3400831"/>
                </a:cubicBezTo>
                <a:cubicBezTo>
                  <a:pt x="242444" y="3394483"/>
                  <a:pt x="240083" y="3388305"/>
                  <a:pt x="237995" y="3382042"/>
                </a:cubicBezTo>
                <a:cubicBezTo>
                  <a:pt x="252609" y="3360122"/>
                  <a:pt x="256784" y="3348639"/>
                  <a:pt x="288099" y="3338201"/>
                </a:cubicBezTo>
                <a:lnTo>
                  <a:pt x="325677" y="3325675"/>
                </a:lnTo>
                <a:lnTo>
                  <a:pt x="344466" y="3319412"/>
                </a:lnTo>
                <a:cubicBezTo>
                  <a:pt x="348641" y="3313149"/>
                  <a:pt x="352173" y="3306406"/>
                  <a:pt x="356992" y="3300623"/>
                </a:cubicBezTo>
                <a:cubicBezTo>
                  <a:pt x="374305" y="3279847"/>
                  <a:pt x="376646" y="3286367"/>
                  <a:pt x="388307" y="3263044"/>
                </a:cubicBezTo>
                <a:cubicBezTo>
                  <a:pt x="414237" y="3211184"/>
                  <a:pt x="371198" y="3279313"/>
                  <a:pt x="407096" y="3225466"/>
                </a:cubicBezTo>
                <a:cubicBezTo>
                  <a:pt x="409184" y="3215028"/>
                  <a:pt x="411455" y="3204624"/>
                  <a:pt x="413359" y="3194151"/>
                </a:cubicBezTo>
                <a:cubicBezTo>
                  <a:pt x="415631" y="3181657"/>
                  <a:pt x="416867" y="3168969"/>
                  <a:pt x="419622" y="3156573"/>
                </a:cubicBezTo>
                <a:cubicBezTo>
                  <a:pt x="421054" y="3150128"/>
                  <a:pt x="425379" y="3144366"/>
                  <a:pt x="425885" y="3137784"/>
                </a:cubicBezTo>
                <a:cubicBezTo>
                  <a:pt x="427486" y="3116969"/>
                  <a:pt x="425885" y="3096031"/>
                  <a:pt x="425885" y="3075154"/>
                </a:cubicBezTo>
                <a:lnTo>
                  <a:pt x="419622" y="2937368"/>
                </a:lnTo>
                <a:cubicBezTo>
                  <a:pt x="415447" y="2914404"/>
                  <a:pt x="412442" y="2891195"/>
                  <a:pt x="407096" y="2868475"/>
                </a:cubicBezTo>
                <a:cubicBezTo>
                  <a:pt x="389718" y="2794616"/>
                  <a:pt x="397546" y="2867226"/>
                  <a:pt x="388307" y="2793318"/>
                </a:cubicBezTo>
                <a:cubicBezTo>
                  <a:pt x="385705" y="2772499"/>
                  <a:pt x="388302" y="2750714"/>
                  <a:pt x="382044" y="2730688"/>
                </a:cubicBezTo>
                <a:cubicBezTo>
                  <a:pt x="377554" y="2716319"/>
                  <a:pt x="361753" y="2707392"/>
                  <a:pt x="356992" y="2693110"/>
                </a:cubicBezTo>
                <a:cubicBezTo>
                  <a:pt x="354904" y="2686847"/>
                  <a:pt x="352543" y="2680669"/>
                  <a:pt x="350729" y="2674321"/>
                </a:cubicBezTo>
                <a:cubicBezTo>
                  <a:pt x="348364" y="2666045"/>
                  <a:pt x="347488" y="2657329"/>
                  <a:pt x="344466" y="2649269"/>
                </a:cubicBezTo>
                <a:cubicBezTo>
                  <a:pt x="341188" y="2640527"/>
                  <a:pt x="336115" y="2632568"/>
                  <a:pt x="331940" y="2624217"/>
                </a:cubicBezTo>
                <a:cubicBezTo>
                  <a:pt x="330825" y="2618644"/>
                  <a:pt x="322731" y="2575589"/>
                  <a:pt x="319414" y="2567850"/>
                </a:cubicBezTo>
                <a:cubicBezTo>
                  <a:pt x="316449" y="2560931"/>
                  <a:pt x="311063" y="2555324"/>
                  <a:pt x="306888" y="2549061"/>
                </a:cubicBezTo>
                <a:cubicBezTo>
                  <a:pt x="304800" y="2480168"/>
                  <a:pt x="304155" y="2411216"/>
                  <a:pt x="300625" y="2342381"/>
                </a:cubicBezTo>
                <a:cubicBezTo>
                  <a:pt x="299975" y="2329699"/>
                  <a:pt x="296293" y="2317354"/>
                  <a:pt x="294362" y="2304803"/>
                </a:cubicBezTo>
                <a:cubicBezTo>
                  <a:pt x="286491" y="2253641"/>
                  <a:pt x="289050" y="2264960"/>
                  <a:pt x="281836" y="2210858"/>
                </a:cubicBezTo>
                <a:cubicBezTo>
                  <a:pt x="279885" y="2196225"/>
                  <a:pt x="276082" y="2181770"/>
                  <a:pt x="275573" y="2167017"/>
                </a:cubicBezTo>
                <a:cubicBezTo>
                  <a:pt x="273990" y="2121116"/>
                  <a:pt x="275573" y="2075160"/>
                  <a:pt x="275573" y="2029231"/>
                </a:cubicBezTo>
                <a:lnTo>
                  <a:pt x="250521" y="1615872"/>
                </a:lnTo>
                <a:lnTo>
                  <a:pt x="68893" y="1146146"/>
                </a:lnTo>
                <a:lnTo>
                  <a:pt x="75156" y="1002096"/>
                </a:lnTo>
                <a:cubicBezTo>
                  <a:pt x="63316" y="895536"/>
                  <a:pt x="47350" y="778628"/>
                  <a:pt x="81419" y="676420"/>
                </a:cubicBezTo>
                <a:cubicBezTo>
                  <a:pt x="88342" y="655650"/>
                  <a:pt x="87682" y="664233"/>
                  <a:pt x="87682" y="651368"/>
                </a:cubicBezTo>
                <a:lnTo>
                  <a:pt x="0" y="344480"/>
                </a:lnTo>
                <a:lnTo>
                  <a:pt x="1272673" y="344480"/>
                </a:lnTo>
                <a:close/>
              </a:path>
            </a:pathLst>
          </a:custGeom>
          <a:solidFill>
            <a:srgbClr val="6E88A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2" name="Freeform 51"/>
          <p:cNvSpPr/>
          <p:nvPr/>
        </p:nvSpPr>
        <p:spPr bwMode="auto">
          <a:xfrm>
            <a:off x="6694793" y="5188489"/>
            <a:ext cx="182562" cy="204787"/>
          </a:xfrm>
          <a:custGeom>
            <a:avLst/>
            <a:gdLst>
              <a:gd name="connsiteX0" fmla="*/ 316636 w 384446"/>
              <a:gd name="connsiteY0" fmla="*/ 36987 h 432160"/>
              <a:gd name="connsiteX1" fmla="*/ 316636 w 384446"/>
              <a:gd name="connsiteY1" fmla="*/ 36987 h 432160"/>
              <a:gd name="connsiteX2" fmla="*/ 257046 w 384446"/>
              <a:gd name="connsiteY2" fmla="*/ 39041 h 432160"/>
              <a:gd name="connsiteX3" fmla="*/ 252937 w 384446"/>
              <a:gd name="connsiteY3" fmla="*/ 45206 h 432160"/>
              <a:gd name="connsiteX4" fmla="*/ 244717 w 384446"/>
              <a:gd name="connsiteY4" fmla="*/ 47261 h 432160"/>
              <a:gd name="connsiteX5" fmla="*/ 234443 w 384446"/>
              <a:gd name="connsiteY5" fmla="*/ 45206 h 432160"/>
              <a:gd name="connsiteX6" fmla="*/ 226224 w 384446"/>
              <a:gd name="connsiteY6" fmla="*/ 32877 h 432160"/>
              <a:gd name="connsiteX7" fmla="*/ 218004 w 384446"/>
              <a:gd name="connsiteY7" fmla="*/ 24658 h 432160"/>
              <a:gd name="connsiteX8" fmla="*/ 211840 w 384446"/>
              <a:gd name="connsiteY8" fmla="*/ 22603 h 432160"/>
              <a:gd name="connsiteX9" fmla="*/ 205675 w 384446"/>
              <a:gd name="connsiteY9" fmla="*/ 18493 h 432160"/>
              <a:gd name="connsiteX10" fmla="*/ 201566 w 384446"/>
              <a:gd name="connsiteY10" fmla="*/ 12329 h 432160"/>
              <a:gd name="connsiteX11" fmla="*/ 187182 w 384446"/>
              <a:gd name="connsiteY11" fmla="*/ 4109 h 432160"/>
              <a:gd name="connsiteX12" fmla="*/ 174853 w 384446"/>
              <a:gd name="connsiteY12" fmla="*/ 0 h 432160"/>
              <a:gd name="connsiteX13" fmla="*/ 137866 w 384446"/>
              <a:gd name="connsiteY13" fmla="*/ 2055 h 432160"/>
              <a:gd name="connsiteX14" fmla="*/ 131702 w 384446"/>
              <a:gd name="connsiteY14" fmla="*/ 6164 h 432160"/>
              <a:gd name="connsiteX15" fmla="*/ 123482 w 384446"/>
              <a:gd name="connsiteY15" fmla="*/ 10274 h 432160"/>
              <a:gd name="connsiteX16" fmla="*/ 104989 w 384446"/>
              <a:gd name="connsiteY16" fmla="*/ 18493 h 432160"/>
              <a:gd name="connsiteX17" fmla="*/ 92660 w 384446"/>
              <a:gd name="connsiteY17" fmla="*/ 20548 h 432160"/>
              <a:gd name="connsiteX18" fmla="*/ 84440 w 384446"/>
              <a:gd name="connsiteY18" fmla="*/ 22603 h 432160"/>
              <a:gd name="connsiteX19" fmla="*/ 65947 w 384446"/>
              <a:gd name="connsiteY19" fmla="*/ 26712 h 432160"/>
              <a:gd name="connsiteX20" fmla="*/ 65947 w 384446"/>
              <a:gd name="connsiteY20" fmla="*/ 43151 h 432160"/>
              <a:gd name="connsiteX21" fmla="*/ 72111 w 384446"/>
              <a:gd name="connsiteY21" fmla="*/ 45206 h 432160"/>
              <a:gd name="connsiteX22" fmla="*/ 84440 w 384446"/>
              <a:gd name="connsiteY22" fmla="*/ 53425 h 432160"/>
              <a:gd name="connsiteX23" fmla="*/ 88550 w 384446"/>
              <a:gd name="connsiteY23" fmla="*/ 59590 h 432160"/>
              <a:gd name="connsiteX24" fmla="*/ 80331 w 384446"/>
              <a:gd name="connsiteY24" fmla="*/ 78083 h 432160"/>
              <a:gd name="connsiteX25" fmla="*/ 65947 w 384446"/>
              <a:gd name="connsiteY25" fmla="*/ 82193 h 432160"/>
              <a:gd name="connsiteX26" fmla="*/ 53618 w 384446"/>
              <a:gd name="connsiteY26" fmla="*/ 86303 h 432160"/>
              <a:gd name="connsiteX27" fmla="*/ 47453 w 384446"/>
              <a:gd name="connsiteY27" fmla="*/ 88357 h 432160"/>
              <a:gd name="connsiteX28" fmla="*/ 33070 w 384446"/>
              <a:gd name="connsiteY28" fmla="*/ 106851 h 432160"/>
              <a:gd name="connsiteX29" fmla="*/ 24850 w 384446"/>
              <a:gd name="connsiteY29" fmla="*/ 119180 h 432160"/>
              <a:gd name="connsiteX30" fmla="*/ 18686 w 384446"/>
              <a:gd name="connsiteY30" fmla="*/ 131509 h 432160"/>
              <a:gd name="connsiteX31" fmla="*/ 12521 w 384446"/>
              <a:gd name="connsiteY31" fmla="*/ 135619 h 432160"/>
              <a:gd name="connsiteX32" fmla="*/ 192 w 384446"/>
              <a:gd name="connsiteY32" fmla="*/ 156167 h 432160"/>
              <a:gd name="connsiteX33" fmla="*/ 192 w 384446"/>
              <a:gd name="connsiteY33" fmla="*/ 160277 h 432160"/>
              <a:gd name="connsiteX34" fmla="*/ 192 w 384446"/>
              <a:gd name="connsiteY34" fmla="*/ 369869 h 432160"/>
              <a:gd name="connsiteX35" fmla="*/ 192 w 384446"/>
              <a:gd name="connsiteY35" fmla="*/ 406856 h 432160"/>
              <a:gd name="connsiteX36" fmla="*/ 18686 w 384446"/>
              <a:gd name="connsiteY36" fmla="*/ 410966 h 432160"/>
              <a:gd name="connsiteX37" fmla="*/ 26905 w 384446"/>
              <a:gd name="connsiteY37" fmla="*/ 413021 h 432160"/>
              <a:gd name="connsiteX38" fmla="*/ 33070 w 384446"/>
              <a:gd name="connsiteY38" fmla="*/ 417130 h 432160"/>
              <a:gd name="connsiteX39" fmla="*/ 96769 w 384446"/>
              <a:gd name="connsiteY39" fmla="*/ 419185 h 432160"/>
              <a:gd name="connsiteX40" fmla="*/ 100879 w 384446"/>
              <a:gd name="connsiteY40" fmla="*/ 427405 h 432160"/>
              <a:gd name="connsiteX41" fmla="*/ 107044 w 384446"/>
              <a:gd name="connsiteY41" fmla="*/ 431514 h 432160"/>
              <a:gd name="connsiteX42" fmla="*/ 139921 w 384446"/>
              <a:gd name="connsiteY42" fmla="*/ 423295 h 432160"/>
              <a:gd name="connsiteX43" fmla="*/ 141976 w 384446"/>
              <a:gd name="connsiteY43" fmla="*/ 415076 h 432160"/>
              <a:gd name="connsiteX44" fmla="*/ 148140 w 384446"/>
              <a:gd name="connsiteY44" fmla="*/ 410966 h 432160"/>
              <a:gd name="connsiteX45" fmla="*/ 164579 w 384446"/>
              <a:gd name="connsiteY45" fmla="*/ 406856 h 432160"/>
              <a:gd name="connsiteX46" fmla="*/ 218004 w 384446"/>
              <a:gd name="connsiteY46" fmla="*/ 408911 h 432160"/>
              <a:gd name="connsiteX47" fmla="*/ 228279 w 384446"/>
              <a:gd name="connsiteY47" fmla="*/ 410966 h 432160"/>
              <a:gd name="connsiteX48" fmla="*/ 250882 w 384446"/>
              <a:gd name="connsiteY48" fmla="*/ 413021 h 432160"/>
              <a:gd name="connsiteX49" fmla="*/ 269375 w 384446"/>
              <a:gd name="connsiteY49" fmla="*/ 415076 h 432160"/>
              <a:gd name="connsiteX50" fmla="*/ 308417 w 384446"/>
              <a:gd name="connsiteY50" fmla="*/ 417130 h 432160"/>
              <a:gd name="connsiteX51" fmla="*/ 314582 w 384446"/>
              <a:gd name="connsiteY51" fmla="*/ 413021 h 432160"/>
              <a:gd name="connsiteX52" fmla="*/ 322801 w 384446"/>
              <a:gd name="connsiteY52" fmla="*/ 406856 h 432160"/>
              <a:gd name="connsiteX53" fmla="*/ 328965 w 384446"/>
              <a:gd name="connsiteY53" fmla="*/ 404801 h 432160"/>
              <a:gd name="connsiteX54" fmla="*/ 335130 w 384446"/>
              <a:gd name="connsiteY54" fmla="*/ 398637 h 432160"/>
              <a:gd name="connsiteX55" fmla="*/ 339240 w 384446"/>
              <a:gd name="connsiteY55" fmla="*/ 392472 h 432160"/>
              <a:gd name="connsiteX56" fmla="*/ 345404 w 384446"/>
              <a:gd name="connsiteY56" fmla="*/ 388363 h 432160"/>
              <a:gd name="connsiteX57" fmla="*/ 357733 w 384446"/>
              <a:gd name="connsiteY57" fmla="*/ 373979 h 432160"/>
              <a:gd name="connsiteX58" fmla="*/ 363897 w 384446"/>
              <a:gd name="connsiteY58" fmla="*/ 371924 h 432160"/>
              <a:gd name="connsiteX59" fmla="*/ 370062 w 384446"/>
              <a:gd name="connsiteY59" fmla="*/ 367815 h 432160"/>
              <a:gd name="connsiteX60" fmla="*/ 384446 w 384446"/>
              <a:gd name="connsiteY60" fmla="*/ 359595 h 432160"/>
              <a:gd name="connsiteX61" fmla="*/ 374172 w 384446"/>
              <a:gd name="connsiteY61" fmla="*/ 328773 h 432160"/>
              <a:gd name="connsiteX62" fmla="*/ 365952 w 384446"/>
              <a:gd name="connsiteY62" fmla="*/ 326718 h 432160"/>
              <a:gd name="connsiteX63" fmla="*/ 353623 w 384446"/>
              <a:gd name="connsiteY63" fmla="*/ 316444 h 432160"/>
              <a:gd name="connsiteX64" fmla="*/ 314582 w 384446"/>
              <a:gd name="connsiteY64" fmla="*/ 312334 h 432160"/>
              <a:gd name="connsiteX65" fmla="*/ 308417 w 384446"/>
              <a:gd name="connsiteY65" fmla="*/ 308224 h 432160"/>
              <a:gd name="connsiteX66" fmla="*/ 296088 w 384446"/>
              <a:gd name="connsiteY66" fmla="*/ 295895 h 432160"/>
              <a:gd name="connsiteX67" fmla="*/ 287869 w 384446"/>
              <a:gd name="connsiteY67" fmla="*/ 287676 h 432160"/>
              <a:gd name="connsiteX68" fmla="*/ 285814 w 384446"/>
              <a:gd name="connsiteY68" fmla="*/ 281512 h 432160"/>
              <a:gd name="connsiteX69" fmla="*/ 271430 w 384446"/>
              <a:gd name="connsiteY69" fmla="*/ 265073 h 432160"/>
              <a:gd name="connsiteX70" fmla="*/ 259101 w 384446"/>
              <a:gd name="connsiteY70" fmla="*/ 263018 h 432160"/>
              <a:gd name="connsiteX71" fmla="*/ 259101 w 384446"/>
              <a:gd name="connsiteY71" fmla="*/ 199318 h 432160"/>
              <a:gd name="connsiteX72" fmla="*/ 263211 w 384446"/>
              <a:gd name="connsiteY72" fmla="*/ 180825 h 432160"/>
              <a:gd name="connsiteX73" fmla="*/ 269375 w 384446"/>
              <a:gd name="connsiteY73" fmla="*/ 176715 h 432160"/>
              <a:gd name="connsiteX74" fmla="*/ 298143 w 384446"/>
              <a:gd name="connsiteY74" fmla="*/ 172606 h 432160"/>
              <a:gd name="connsiteX75" fmla="*/ 304307 w 384446"/>
              <a:gd name="connsiteY75" fmla="*/ 168496 h 432160"/>
              <a:gd name="connsiteX76" fmla="*/ 312527 w 384446"/>
              <a:gd name="connsiteY76" fmla="*/ 166441 h 432160"/>
              <a:gd name="connsiteX77" fmla="*/ 318691 w 384446"/>
              <a:gd name="connsiteY77" fmla="*/ 164386 h 432160"/>
              <a:gd name="connsiteX78" fmla="*/ 331020 w 384446"/>
              <a:gd name="connsiteY78" fmla="*/ 152057 h 432160"/>
              <a:gd name="connsiteX79" fmla="*/ 333075 w 384446"/>
              <a:gd name="connsiteY79" fmla="*/ 143838 h 432160"/>
              <a:gd name="connsiteX80" fmla="*/ 335130 w 384446"/>
              <a:gd name="connsiteY80" fmla="*/ 137673 h 432160"/>
              <a:gd name="connsiteX81" fmla="*/ 316636 w 384446"/>
              <a:gd name="connsiteY81" fmla="*/ 36987 h 432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84446" h="432160">
                <a:moveTo>
                  <a:pt x="316636" y="36987"/>
                </a:moveTo>
                <a:lnTo>
                  <a:pt x="316636" y="36987"/>
                </a:lnTo>
                <a:cubicBezTo>
                  <a:pt x="296773" y="37672"/>
                  <a:pt x="276758" y="36498"/>
                  <a:pt x="257046" y="39041"/>
                </a:cubicBezTo>
                <a:cubicBezTo>
                  <a:pt x="254597" y="39357"/>
                  <a:pt x="254992" y="43836"/>
                  <a:pt x="252937" y="45206"/>
                </a:cubicBezTo>
                <a:cubicBezTo>
                  <a:pt x="250587" y="46773"/>
                  <a:pt x="247457" y="46576"/>
                  <a:pt x="244717" y="47261"/>
                </a:cubicBezTo>
                <a:cubicBezTo>
                  <a:pt x="241292" y="46576"/>
                  <a:pt x="237200" y="47350"/>
                  <a:pt x="234443" y="45206"/>
                </a:cubicBezTo>
                <a:cubicBezTo>
                  <a:pt x="230544" y="42174"/>
                  <a:pt x="229717" y="36369"/>
                  <a:pt x="226224" y="32877"/>
                </a:cubicBezTo>
                <a:cubicBezTo>
                  <a:pt x="223484" y="30137"/>
                  <a:pt x="221157" y="26910"/>
                  <a:pt x="218004" y="24658"/>
                </a:cubicBezTo>
                <a:cubicBezTo>
                  <a:pt x="216242" y="23399"/>
                  <a:pt x="213777" y="23572"/>
                  <a:pt x="211840" y="22603"/>
                </a:cubicBezTo>
                <a:cubicBezTo>
                  <a:pt x="209631" y="21498"/>
                  <a:pt x="207730" y="19863"/>
                  <a:pt x="205675" y="18493"/>
                </a:cubicBezTo>
                <a:cubicBezTo>
                  <a:pt x="204305" y="16438"/>
                  <a:pt x="203312" y="14075"/>
                  <a:pt x="201566" y="12329"/>
                </a:cubicBezTo>
                <a:cubicBezTo>
                  <a:pt x="199096" y="9859"/>
                  <a:pt x="189867" y="5183"/>
                  <a:pt x="187182" y="4109"/>
                </a:cubicBezTo>
                <a:cubicBezTo>
                  <a:pt x="183160" y="2500"/>
                  <a:pt x="174853" y="0"/>
                  <a:pt x="174853" y="0"/>
                </a:cubicBezTo>
                <a:cubicBezTo>
                  <a:pt x="162524" y="685"/>
                  <a:pt x="150090" y="309"/>
                  <a:pt x="137866" y="2055"/>
                </a:cubicBezTo>
                <a:cubicBezTo>
                  <a:pt x="135421" y="2404"/>
                  <a:pt x="133846" y="4939"/>
                  <a:pt x="131702" y="6164"/>
                </a:cubicBezTo>
                <a:cubicBezTo>
                  <a:pt x="129042" y="7684"/>
                  <a:pt x="126142" y="8754"/>
                  <a:pt x="123482" y="10274"/>
                </a:cubicBezTo>
                <a:cubicBezTo>
                  <a:pt x="114860" y="15201"/>
                  <a:pt x="117650" y="16383"/>
                  <a:pt x="104989" y="18493"/>
                </a:cubicBezTo>
                <a:cubicBezTo>
                  <a:pt x="100879" y="19178"/>
                  <a:pt x="96745" y="19731"/>
                  <a:pt x="92660" y="20548"/>
                </a:cubicBezTo>
                <a:cubicBezTo>
                  <a:pt x="89891" y="21102"/>
                  <a:pt x="87209" y="22049"/>
                  <a:pt x="84440" y="22603"/>
                </a:cubicBezTo>
                <a:cubicBezTo>
                  <a:pt x="66356" y="26220"/>
                  <a:pt x="77945" y="22714"/>
                  <a:pt x="65947" y="26712"/>
                </a:cubicBezTo>
                <a:cubicBezTo>
                  <a:pt x="63984" y="32602"/>
                  <a:pt x="61539" y="36538"/>
                  <a:pt x="65947" y="43151"/>
                </a:cubicBezTo>
                <a:cubicBezTo>
                  <a:pt x="67148" y="44953"/>
                  <a:pt x="70218" y="44154"/>
                  <a:pt x="72111" y="45206"/>
                </a:cubicBezTo>
                <a:cubicBezTo>
                  <a:pt x="76429" y="47605"/>
                  <a:pt x="84440" y="53425"/>
                  <a:pt x="84440" y="53425"/>
                </a:cubicBezTo>
                <a:cubicBezTo>
                  <a:pt x="85810" y="55480"/>
                  <a:pt x="88277" y="57135"/>
                  <a:pt x="88550" y="59590"/>
                </a:cubicBezTo>
                <a:cubicBezTo>
                  <a:pt x="89497" y="68111"/>
                  <a:pt x="87014" y="73628"/>
                  <a:pt x="80331" y="78083"/>
                </a:cubicBezTo>
                <a:cubicBezTo>
                  <a:pt x="78448" y="79338"/>
                  <a:pt x="67192" y="81819"/>
                  <a:pt x="65947" y="82193"/>
                </a:cubicBezTo>
                <a:cubicBezTo>
                  <a:pt x="61798" y="83438"/>
                  <a:pt x="57728" y="84933"/>
                  <a:pt x="53618" y="86303"/>
                </a:cubicBezTo>
                <a:lnTo>
                  <a:pt x="47453" y="88357"/>
                </a:lnTo>
                <a:cubicBezTo>
                  <a:pt x="42135" y="93676"/>
                  <a:pt x="35528" y="99478"/>
                  <a:pt x="33070" y="106851"/>
                </a:cubicBezTo>
                <a:cubicBezTo>
                  <a:pt x="30096" y="115772"/>
                  <a:pt x="32546" y="111484"/>
                  <a:pt x="24850" y="119180"/>
                </a:cubicBezTo>
                <a:cubicBezTo>
                  <a:pt x="23179" y="124192"/>
                  <a:pt x="22668" y="127527"/>
                  <a:pt x="18686" y="131509"/>
                </a:cubicBezTo>
                <a:cubicBezTo>
                  <a:pt x="16940" y="133255"/>
                  <a:pt x="14576" y="134249"/>
                  <a:pt x="12521" y="135619"/>
                </a:cubicBezTo>
                <a:cubicBezTo>
                  <a:pt x="9397" y="140305"/>
                  <a:pt x="2298" y="149851"/>
                  <a:pt x="192" y="156167"/>
                </a:cubicBezTo>
                <a:cubicBezTo>
                  <a:pt x="-241" y="157467"/>
                  <a:pt x="192" y="158907"/>
                  <a:pt x="192" y="160277"/>
                </a:cubicBezTo>
                <a:lnTo>
                  <a:pt x="192" y="369869"/>
                </a:lnTo>
                <a:lnTo>
                  <a:pt x="192" y="406856"/>
                </a:lnTo>
                <a:lnTo>
                  <a:pt x="18686" y="410966"/>
                </a:lnTo>
                <a:cubicBezTo>
                  <a:pt x="21438" y="411601"/>
                  <a:pt x="24309" y="411909"/>
                  <a:pt x="26905" y="413021"/>
                </a:cubicBezTo>
                <a:cubicBezTo>
                  <a:pt x="29175" y="413994"/>
                  <a:pt x="31015" y="415760"/>
                  <a:pt x="33070" y="417130"/>
                </a:cubicBezTo>
                <a:cubicBezTo>
                  <a:pt x="57059" y="414732"/>
                  <a:pt x="69721" y="412129"/>
                  <a:pt x="96769" y="419185"/>
                </a:cubicBezTo>
                <a:cubicBezTo>
                  <a:pt x="99733" y="419958"/>
                  <a:pt x="98918" y="425052"/>
                  <a:pt x="100879" y="427405"/>
                </a:cubicBezTo>
                <a:cubicBezTo>
                  <a:pt x="102460" y="429302"/>
                  <a:pt x="104989" y="430144"/>
                  <a:pt x="107044" y="431514"/>
                </a:cubicBezTo>
                <a:cubicBezTo>
                  <a:pt x="124730" y="430251"/>
                  <a:pt x="133957" y="437209"/>
                  <a:pt x="139921" y="423295"/>
                </a:cubicBezTo>
                <a:cubicBezTo>
                  <a:pt x="141034" y="420699"/>
                  <a:pt x="140410" y="417426"/>
                  <a:pt x="141976" y="415076"/>
                </a:cubicBezTo>
                <a:cubicBezTo>
                  <a:pt x="143346" y="413021"/>
                  <a:pt x="145819" y="411810"/>
                  <a:pt x="148140" y="410966"/>
                </a:cubicBezTo>
                <a:cubicBezTo>
                  <a:pt x="153448" y="409036"/>
                  <a:pt x="164579" y="406856"/>
                  <a:pt x="164579" y="406856"/>
                </a:cubicBezTo>
                <a:cubicBezTo>
                  <a:pt x="182387" y="407541"/>
                  <a:pt x="200219" y="407764"/>
                  <a:pt x="218004" y="408911"/>
                </a:cubicBezTo>
                <a:cubicBezTo>
                  <a:pt x="221490" y="409136"/>
                  <a:pt x="224813" y="410533"/>
                  <a:pt x="228279" y="410966"/>
                </a:cubicBezTo>
                <a:cubicBezTo>
                  <a:pt x="235786" y="411904"/>
                  <a:pt x="243354" y="412268"/>
                  <a:pt x="250882" y="413021"/>
                </a:cubicBezTo>
                <a:cubicBezTo>
                  <a:pt x="257053" y="413638"/>
                  <a:pt x="263211" y="414391"/>
                  <a:pt x="269375" y="415076"/>
                </a:cubicBezTo>
                <a:cubicBezTo>
                  <a:pt x="290176" y="422009"/>
                  <a:pt x="277385" y="419517"/>
                  <a:pt x="308417" y="417130"/>
                </a:cubicBezTo>
                <a:cubicBezTo>
                  <a:pt x="310472" y="415760"/>
                  <a:pt x="312572" y="414456"/>
                  <a:pt x="314582" y="413021"/>
                </a:cubicBezTo>
                <a:cubicBezTo>
                  <a:pt x="317369" y="411030"/>
                  <a:pt x="319828" y="408555"/>
                  <a:pt x="322801" y="406856"/>
                </a:cubicBezTo>
                <a:cubicBezTo>
                  <a:pt x="324681" y="405781"/>
                  <a:pt x="326910" y="405486"/>
                  <a:pt x="328965" y="404801"/>
                </a:cubicBezTo>
                <a:cubicBezTo>
                  <a:pt x="331020" y="402746"/>
                  <a:pt x="333270" y="400869"/>
                  <a:pt x="335130" y="398637"/>
                </a:cubicBezTo>
                <a:cubicBezTo>
                  <a:pt x="336711" y="396740"/>
                  <a:pt x="337494" y="394218"/>
                  <a:pt x="339240" y="392472"/>
                </a:cubicBezTo>
                <a:cubicBezTo>
                  <a:pt x="340986" y="390726"/>
                  <a:pt x="343349" y="389733"/>
                  <a:pt x="345404" y="388363"/>
                </a:cubicBezTo>
                <a:cubicBezTo>
                  <a:pt x="348255" y="384561"/>
                  <a:pt x="353436" y="376843"/>
                  <a:pt x="357733" y="373979"/>
                </a:cubicBezTo>
                <a:cubicBezTo>
                  <a:pt x="359535" y="372778"/>
                  <a:pt x="361960" y="372893"/>
                  <a:pt x="363897" y="371924"/>
                </a:cubicBezTo>
                <a:cubicBezTo>
                  <a:pt x="366106" y="370820"/>
                  <a:pt x="367918" y="369040"/>
                  <a:pt x="370062" y="367815"/>
                </a:cubicBezTo>
                <a:cubicBezTo>
                  <a:pt x="388299" y="357395"/>
                  <a:pt x="369436" y="369602"/>
                  <a:pt x="384446" y="359595"/>
                </a:cubicBezTo>
                <a:cubicBezTo>
                  <a:pt x="380517" y="332095"/>
                  <a:pt x="389416" y="333129"/>
                  <a:pt x="374172" y="328773"/>
                </a:cubicBezTo>
                <a:cubicBezTo>
                  <a:pt x="371456" y="327997"/>
                  <a:pt x="368692" y="327403"/>
                  <a:pt x="365952" y="326718"/>
                </a:cubicBezTo>
                <a:cubicBezTo>
                  <a:pt x="362246" y="323012"/>
                  <a:pt x="358633" y="318591"/>
                  <a:pt x="353623" y="316444"/>
                </a:cubicBezTo>
                <a:cubicBezTo>
                  <a:pt x="344397" y="312490"/>
                  <a:pt x="315472" y="312393"/>
                  <a:pt x="314582" y="312334"/>
                </a:cubicBezTo>
                <a:cubicBezTo>
                  <a:pt x="312527" y="310964"/>
                  <a:pt x="310263" y="309865"/>
                  <a:pt x="308417" y="308224"/>
                </a:cubicBezTo>
                <a:cubicBezTo>
                  <a:pt x="304073" y="304363"/>
                  <a:pt x="296088" y="295895"/>
                  <a:pt x="296088" y="295895"/>
                </a:cubicBezTo>
                <a:cubicBezTo>
                  <a:pt x="290608" y="279458"/>
                  <a:pt x="298828" y="298635"/>
                  <a:pt x="287869" y="287676"/>
                </a:cubicBezTo>
                <a:cubicBezTo>
                  <a:pt x="286338" y="286145"/>
                  <a:pt x="286866" y="283405"/>
                  <a:pt x="285814" y="281512"/>
                </a:cubicBezTo>
                <a:cubicBezTo>
                  <a:pt x="282856" y="276187"/>
                  <a:pt x="278389" y="267393"/>
                  <a:pt x="271430" y="265073"/>
                </a:cubicBezTo>
                <a:cubicBezTo>
                  <a:pt x="267477" y="263755"/>
                  <a:pt x="263211" y="263703"/>
                  <a:pt x="259101" y="263018"/>
                </a:cubicBezTo>
                <a:cubicBezTo>
                  <a:pt x="256733" y="229870"/>
                  <a:pt x="255853" y="235046"/>
                  <a:pt x="259101" y="199318"/>
                </a:cubicBezTo>
                <a:cubicBezTo>
                  <a:pt x="259118" y="199134"/>
                  <a:pt x="262405" y="182034"/>
                  <a:pt x="263211" y="180825"/>
                </a:cubicBezTo>
                <a:cubicBezTo>
                  <a:pt x="264581" y="178770"/>
                  <a:pt x="267105" y="177688"/>
                  <a:pt x="269375" y="176715"/>
                </a:cubicBezTo>
                <a:cubicBezTo>
                  <a:pt x="276177" y="173800"/>
                  <a:pt x="294517" y="172968"/>
                  <a:pt x="298143" y="172606"/>
                </a:cubicBezTo>
                <a:cubicBezTo>
                  <a:pt x="300198" y="171236"/>
                  <a:pt x="302037" y="169469"/>
                  <a:pt x="304307" y="168496"/>
                </a:cubicBezTo>
                <a:cubicBezTo>
                  <a:pt x="306903" y="167383"/>
                  <a:pt x="309811" y="167217"/>
                  <a:pt x="312527" y="166441"/>
                </a:cubicBezTo>
                <a:cubicBezTo>
                  <a:pt x="314609" y="165846"/>
                  <a:pt x="316636" y="165071"/>
                  <a:pt x="318691" y="164386"/>
                </a:cubicBezTo>
                <a:cubicBezTo>
                  <a:pt x="322801" y="160276"/>
                  <a:pt x="329610" y="157695"/>
                  <a:pt x="331020" y="152057"/>
                </a:cubicBezTo>
                <a:cubicBezTo>
                  <a:pt x="331705" y="149317"/>
                  <a:pt x="332299" y="146553"/>
                  <a:pt x="333075" y="143838"/>
                </a:cubicBezTo>
                <a:cubicBezTo>
                  <a:pt x="333670" y="141755"/>
                  <a:pt x="335092" y="139839"/>
                  <a:pt x="335130" y="137673"/>
                </a:cubicBezTo>
                <a:cubicBezTo>
                  <a:pt x="335779" y="100692"/>
                  <a:pt x="319718" y="53768"/>
                  <a:pt x="316636" y="36987"/>
                </a:cubicBezTo>
                <a:close/>
              </a:path>
            </a:pathLst>
          </a:custGeom>
          <a:solidFill>
            <a:srgbClr val="D2777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3" name="Freeform 52"/>
          <p:cNvSpPr/>
          <p:nvPr/>
        </p:nvSpPr>
        <p:spPr bwMode="auto">
          <a:xfrm>
            <a:off x="6847193" y="5229764"/>
            <a:ext cx="144462" cy="133350"/>
          </a:xfrm>
          <a:custGeom>
            <a:avLst/>
            <a:gdLst>
              <a:gd name="connsiteX0" fmla="*/ 304391 w 304391"/>
              <a:gd name="connsiteY0" fmla="*/ 0 h 291787"/>
              <a:gd name="connsiteX1" fmla="*/ 304391 w 304391"/>
              <a:gd name="connsiteY1" fmla="*/ 0 h 291787"/>
              <a:gd name="connsiteX2" fmla="*/ 302336 w 304391"/>
              <a:gd name="connsiteY2" fmla="*/ 49316 h 291787"/>
              <a:gd name="connsiteX3" fmla="*/ 287952 w 304391"/>
              <a:gd name="connsiteY3" fmla="*/ 65755 h 291787"/>
              <a:gd name="connsiteX4" fmla="*/ 281788 w 304391"/>
              <a:gd name="connsiteY4" fmla="*/ 71920 h 291787"/>
              <a:gd name="connsiteX5" fmla="*/ 283843 w 304391"/>
              <a:gd name="connsiteY5" fmla="*/ 92468 h 291787"/>
              <a:gd name="connsiteX6" fmla="*/ 285897 w 304391"/>
              <a:gd name="connsiteY6" fmla="*/ 98632 h 291787"/>
              <a:gd name="connsiteX7" fmla="*/ 292062 w 304391"/>
              <a:gd name="connsiteY7" fmla="*/ 102742 h 291787"/>
              <a:gd name="connsiteX8" fmla="*/ 298226 w 304391"/>
              <a:gd name="connsiteY8" fmla="*/ 133564 h 291787"/>
              <a:gd name="connsiteX9" fmla="*/ 300281 w 304391"/>
              <a:gd name="connsiteY9" fmla="*/ 139729 h 291787"/>
              <a:gd name="connsiteX10" fmla="*/ 304391 w 304391"/>
              <a:gd name="connsiteY10" fmla="*/ 145893 h 291787"/>
              <a:gd name="connsiteX11" fmla="*/ 302336 w 304391"/>
              <a:gd name="connsiteY11" fmla="*/ 172606 h 291787"/>
              <a:gd name="connsiteX12" fmla="*/ 298226 w 304391"/>
              <a:gd name="connsiteY12" fmla="*/ 184935 h 291787"/>
              <a:gd name="connsiteX13" fmla="*/ 296172 w 304391"/>
              <a:gd name="connsiteY13" fmla="*/ 191100 h 291787"/>
              <a:gd name="connsiteX14" fmla="*/ 298226 w 304391"/>
              <a:gd name="connsiteY14" fmla="*/ 213703 h 291787"/>
              <a:gd name="connsiteX15" fmla="*/ 296172 w 304391"/>
              <a:gd name="connsiteY15" fmla="*/ 279458 h 291787"/>
              <a:gd name="connsiteX16" fmla="*/ 172882 w 304391"/>
              <a:gd name="connsiteY16" fmla="*/ 279458 h 291787"/>
              <a:gd name="connsiteX17" fmla="*/ 166717 w 304391"/>
              <a:gd name="connsiteY17" fmla="*/ 291787 h 291787"/>
              <a:gd name="connsiteX18" fmla="*/ 140004 w 304391"/>
              <a:gd name="connsiteY18" fmla="*/ 289732 h 291787"/>
              <a:gd name="connsiteX19" fmla="*/ 133840 w 304391"/>
              <a:gd name="connsiteY19" fmla="*/ 275348 h 291787"/>
              <a:gd name="connsiteX20" fmla="*/ 129730 w 304391"/>
              <a:gd name="connsiteY20" fmla="*/ 267129 h 291787"/>
              <a:gd name="connsiteX21" fmla="*/ 127675 w 304391"/>
              <a:gd name="connsiteY21" fmla="*/ 260964 h 291787"/>
              <a:gd name="connsiteX22" fmla="*/ 121511 w 304391"/>
              <a:gd name="connsiteY22" fmla="*/ 248635 h 291787"/>
              <a:gd name="connsiteX23" fmla="*/ 119456 w 304391"/>
              <a:gd name="connsiteY23" fmla="*/ 232196 h 291787"/>
              <a:gd name="connsiteX24" fmla="*/ 113292 w 304391"/>
              <a:gd name="connsiteY24" fmla="*/ 228087 h 291787"/>
              <a:gd name="connsiteX25" fmla="*/ 88634 w 304391"/>
              <a:gd name="connsiteY25" fmla="*/ 230142 h 291787"/>
              <a:gd name="connsiteX26" fmla="*/ 82469 w 304391"/>
              <a:gd name="connsiteY26" fmla="*/ 236306 h 291787"/>
              <a:gd name="connsiteX27" fmla="*/ 74250 w 304391"/>
              <a:gd name="connsiteY27" fmla="*/ 250690 h 291787"/>
              <a:gd name="connsiteX28" fmla="*/ 61921 w 304391"/>
              <a:gd name="connsiteY28" fmla="*/ 254800 h 291787"/>
              <a:gd name="connsiteX29" fmla="*/ 55756 w 304391"/>
              <a:gd name="connsiteY29" fmla="*/ 258909 h 291787"/>
              <a:gd name="connsiteX30" fmla="*/ 29043 w 304391"/>
              <a:gd name="connsiteY30" fmla="*/ 256854 h 291787"/>
              <a:gd name="connsiteX31" fmla="*/ 24934 w 304391"/>
              <a:gd name="connsiteY31" fmla="*/ 250690 h 291787"/>
              <a:gd name="connsiteX32" fmla="*/ 18769 w 304391"/>
              <a:gd name="connsiteY32" fmla="*/ 180826 h 291787"/>
              <a:gd name="connsiteX33" fmla="*/ 14660 w 304391"/>
              <a:gd name="connsiteY33" fmla="*/ 147948 h 291787"/>
              <a:gd name="connsiteX34" fmla="*/ 10550 w 304391"/>
              <a:gd name="connsiteY34" fmla="*/ 141784 h 291787"/>
              <a:gd name="connsiteX35" fmla="*/ 8495 w 304391"/>
              <a:gd name="connsiteY35" fmla="*/ 96578 h 291787"/>
              <a:gd name="connsiteX36" fmla="*/ 6440 w 304391"/>
              <a:gd name="connsiteY36" fmla="*/ 84249 h 291787"/>
              <a:gd name="connsiteX37" fmla="*/ 276 w 304391"/>
              <a:gd name="connsiteY37" fmla="*/ 71920 h 291787"/>
              <a:gd name="connsiteX38" fmla="*/ 276 w 304391"/>
              <a:gd name="connsiteY38" fmla="*/ 10275 h 291787"/>
              <a:gd name="connsiteX39" fmla="*/ 304391 w 304391"/>
              <a:gd name="connsiteY39" fmla="*/ 0 h 291787"/>
              <a:gd name="connsiteX0" fmla="*/ 189320 w 312830"/>
              <a:gd name="connsiteY0" fmla="*/ 0 h 343157"/>
              <a:gd name="connsiteX1" fmla="*/ 304391 w 312830"/>
              <a:gd name="connsiteY1" fmla="*/ 51370 h 343157"/>
              <a:gd name="connsiteX2" fmla="*/ 302336 w 312830"/>
              <a:gd name="connsiteY2" fmla="*/ 100686 h 343157"/>
              <a:gd name="connsiteX3" fmla="*/ 287952 w 312830"/>
              <a:gd name="connsiteY3" fmla="*/ 117125 h 343157"/>
              <a:gd name="connsiteX4" fmla="*/ 281788 w 312830"/>
              <a:gd name="connsiteY4" fmla="*/ 123290 h 343157"/>
              <a:gd name="connsiteX5" fmla="*/ 283843 w 312830"/>
              <a:gd name="connsiteY5" fmla="*/ 143838 h 343157"/>
              <a:gd name="connsiteX6" fmla="*/ 285897 w 312830"/>
              <a:gd name="connsiteY6" fmla="*/ 150002 h 343157"/>
              <a:gd name="connsiteX7" fmla="*/ 292062 w 312830"/>
              <a:gd name="connsiteY7" fmla="*/ 154112 h 343157"/>
              <a:gd name="connsiteX8" fmla="*/ 298226 w 312830"/>
              <a:gd name="connsiteY8" fmla="*/ 184934 h 343157"/>
              <a:gd name="connsiteX9" fmla="*/ 300281 w 312830"/>
              <a:gd name="connsiteY9" fmla="*/ 191099 h 343157"/>
              <a:gd name="connsiteX10" fmla="*/ 304391 w 312830"/>
              <a:gd name="connsiteY10" fmla="*/ 197263 h 343157"/>
              <a:gd name="connsiteX11" fmla="*/ 302336 w 312830"/>
              <a:gd name="connsiteY11" fmla="*/ 223976 h 343157"/>
              <a:gd name="connsiteX12" fmla="*/ 298226 w 312830"/>
              <a:gd name="connsiteY12" fmla="*/ 236305 h 343157"/>
              <a:gd name="connsiteX13" fmla="*/ 296172 w 312830"/>
              <a:gd name="connsiteY13" fmla="*/ 242470 h 343157"/>
              <a:gd name="connsiteX14" fmla="*/ 298226 w 312830"/>
              <a:gd name="connsiteY14" fmla="*/ 265073 h 343157"/>
              <a:gd name="connsiteX15" fmla="*/ 296172 w 312830"/>
              <a:gd name="connsiteY15" fmla="*/ 330828 h 343157"/>
              <a:gd name="connsiteX16" fmla="*/ 172882 w 312830"/>
              <a:gd name="connsiteY16" fmla="*/ 330828 h 343157"/>
              <a:gd name="connsiteX17" fmla="*/ 166717 w 312830"/>
              <a:gd name="connsiteY17" fmla="*/ 343157 h 343157"/>
              <a:gd name="connsiteX18" fmla="*/ 140004 w 312830"/>
              <a:gd name="connsiteY18" fmla="*/ 341102 h 343157"/>
              <a:gd name="connsiteX19" fmla="*/ 133840 w 312830"/>
              <a:gd name="connsiteY19" fmla="*/ 326718 h 343157"/>
              <a:gd name="connsiteX20" fmla="*/ 129730 w 312830"/>
              <a:gd name="connsiteY20" fmla="*/ 318499 h 343157"/>
              <a:gd name="connsiteX21" fmla="*/ 127675 w 312830"/>
              <a:gd name="connsiteY21" fmla="*/ 312334 h 343157"/>
              <a:gd name="connsiteX22" fmla="*/ 121511 w 312830"/>
              <a:gd name="connsiteY22" fmla="*/ 300005 h 343157"/>
              <a:gd name="connsiteX23" fmla="*/ 119456 w 312830"/>
              <a:gd name="connsiteY23" fmla="*/ 283566 h 343157"/>
              <a:gd name="connsiteX24" fmla="*/ 113292 w 312830"/>
              <a:gd name="connsiteY24" fmla="*/ 279457 h 343157"/>
              <a:gd name="connsiteX25" fmla="*/ 88634 w 312830"/>
              <a:gd name="connsiteY25" fmla="*/ 281512 h 343157"/>
              <a:gd name="connsiteX26" fmla="*/ 82469 w 312830"/>
              <a:gd name="connsiteY26" fmla="*/ 287676 h 343157"/>
              <a:gd name="connsiteX27" fmla="*/ 74250 w 312830"/>
              <a:gd name="connsiteY27" fmla="*/ 302060 h 343157"/>
              <a:gd name="connsiteX28" fmla="*/ 61921 w 312830"/>
              <a:gd name="connsiteY28" fmla="*/ 306170 h 343157"/>
              <a:gd name="connsiteX29" fmla="*/ 55756 w 312830"/>
              <a:gd name="connsiteY29" fmla="*/ 310279 h 343157"/>
              <a:gd name="connsiteX30" fmla="*/ 29043 w 312830"/>
              <a:gd name="connsiteY30" fmla="*/ 308224 h 343157"/>
              <a:gd name="connsiteX31" fmla="*/ 24934 w 312830"/>
              <a:gd name="connsiteY31" fmla="*/ 302060 h 343157"/>
              <a:gd name="connsiteX32" fmla="*/ 18769 w 312830"/>
              <a:gd name="connsiteY32" fmla="*/ 232196 h 343157"/>
              <a:gd name="connsiteX33" fmla="*/ 14660 w 312830"/>
              <a:gd name="connsiteY33" fmla="*/ 199318 h 343157"/>
              <a:gd name="connsiteX34" fmla="*/ 10550 w 312830"/>
              <a:gd name="connsiteY34" fmla="*/ 193154 h 343157"/>
              <a:gd name="connsiteX35" fmla="*/ 8495 w 312830"/>
              <a:gd name="connsiteY35" fmla="*/ 147948 h 343157"/>
              <a:gd name="connsiteX36" fmla="*/ 6440 w 312830"/>
              <a:gd name="connsiteY36" fmla="*/ 135619 h 343157"/>
              <a:gd name="connsiteX37" fmla="*/ 276 w 312830"/>
              <a:gd name="connsiteY37" fmla="*/ 123290 h 343157"/>
              <a:gd name="connsiteX38" fmla="*/ 276 w 312830"/>
              <a:gd name="connsiteY38" fmla="*/ 61645 h 343157"/>
              <a:gd name="connsiteX39" fmla="*/ 189320 w 312830"/>
              <a:gd name="connsiteY39" fmla="*/ 0 h 343157"/>
              <a:gd name="connsiteX0" fmla="*/ 189320 w 307930"/>
              <a:gd name="connsiteY0" fmla="*/ 0 h 343157"/>
              <a:gd name="connsiteX1" fmla="*/ 302336 w 307930"/>
              <a:gd name="connsiteY1" fmla="*/ 100686 h 343157"/>
              <a:gd name="connsiteX2" fmla="*/ 287952 w 307930"/>
              <a:gd name="connsiteY2" fmla="*/ 117125 h 343157"/>
              <a:gd name="connsiteX3" fmla="*/ 281788 w 307930"/>
              <a:gd name="connsiteY3" fmla="*/ 123290 h 343157"/>
              <a:gd name="connsiteX4" fmla="*/ 283843 w 307930"/>
              <a:gd name="connsiteY4" fmla="*/ 143838 h 343157"/>
              <a:gd name="connsiteX5" fmla="*/ 285897 w 307930"/>
              <a:gd name="connsiteY5" fmla="*/ 150002 h 343157"/>
              <a:gd name="connsiteX6" fmla="*/ 292062 w 307930"/>
              <a:gd name="connsiteY6" fmla="*/ 154112 h 343157"/>
              <a:gd name="connsiteX7" fmla="*/ 298226 w 307930"/>
              <a:gd name="connsiteY7" fmla="*/ 184934 h 343157"/>
              <a:gd name="connsiteX8" fmla="*/ 300281 w 307930"/>
              <a:gd name="connsiteY8" fmla="*/ 191099 h 343157"/>
              <a:gd name="connsiteX9" fmla="*/ 304391 w 307930"/>
              <a:gd name="connsiteY9" fmla="*/ 197263 h 343157"/>
              <a:gd name="connsiteX10" fmla="*/ 302336 w 307930"/>
              <a:gd name="connsiteY10" fmla="*/ 223976 h 343157"/>
              <a:gd name="connsiteX11" fmla="*/ 298226 w 307930"/>
              <a:gd name="connsiteY11" fmla="*/ 236305 h 343157"/>
              <a:gd name="connsiteX12" fmla="*/ 296172 w 307930"/>
              <a:gd name="connsiteY12" fmla="*/ 242470 h 343157"/>
              <a:gd name="connsiteX13" fmla="*/ 298226 w 307930"/>
              <a:gd name="connsiteY13" fmla="*/ 265073 h 343157"/>
              <a:gd name="connsiteX14" fmla="*/ 296172 w 307930"/>
              <a:gd name="connsiteY14" fmla="*/ 330828 h 343157"/>
              <a:gd name="connsiteX15" fmla="*/ 172882 w 307930"/>
              <a:gd name="connsiteY15" fmla="*/ 330828 h 343157"/>
              <a:gd name="connsiteX16" fmla="*/ 166717 w 307930"/>
              <a:gd name="connsiteY16" fmla="*/ 343157 h 343157"/>
              <a:gd name="connsiteX17" fmla="*/ 140004 w 307930"/>
              <a:gd name="connsiteY17" fmla="*/ 341102 h 343157"/>
              <a:gd name="connsiteX18" fmla="*/ 133840 w 307930"/>
              <a:gd name="connsiteY18" fmla="*/ 326718 h 343157"/>
              <a:gd name="connsiteX19" fmla="*/ 129730 w 307930"/>
              <a:gd name="connsiteY19" fmla="*/ 318499 h 343157"/>
              <a:gd name="connsiteX20" fmla="*/ 127675 w 307930"/>
              <a:gd name="connsiteY20" fmla="*/ 312334 h 343157"/>
              <a:gd name="connsiteX21" fmla="*/ 121511 w 307930"/>
              <a:gd name="connsiteY21" fmla="*/ 300005 h 343157"/>
              <a:gd name="connsiteX22" fmla="*/ 119456 w 307930"/>
              <a:gd name="connsiteY22" fmla="*/ 283566 h 343157"/>
              <a:gd name="connsiteX23" fmla="*/ 113292 w 307930"/>
              <a:gd name="connsiteY23" fmla="*/ 279457 h 343157"/>
              <a:gd name="connsiteX24" fmla="*/ 88634 w 307930"/>
              <a:gd name="connsiteY24" fmla="*/ 281512 h 343157"/>
              <a:gd name="connsiteX25" fmla="*/ 82469 w 307930"/>
              <a:gd name="connsiteY25" fmla="*/ 287676 h 343157"/>
              <a:gd name="connsiteX26" fmla="*/ 74250 w 307930"/>
              <a:gd name="connsiteY26" fmla="*/ 302060 h 343157"/>
              <a:gd name="connsiteX27" fmla="*/ 61921 w 307930"/>
              <a:gd name="connsiteY27" fmla="*/ 306170 h 343157"/>
              <a:gd name="connsiteX28" fmla="*/ 55756 w 307930"/>
              <a:gd name="connsiteY28" fmla="*/ 310279 h 343157"/>
              <a:gd name="connsiteX29" fmla="*/ 29043 w 307930"/>
              <a:gd name="connsiteY29" fmla="*/ 308224 h 343157"/>
              <a:gd name="connsiteX30" fmla="*/ 24934 w 307930"/>
              <a:gd name="connsiteY30" fmla="*/ 302060 h 343157"/>
              <a:gd name="connsiteX31" fmla="*/ 18769 w 307930"/>
              <a:gd name="connsiteY31" fmla="*/ 232196 h 343157"/>
              <a:gd name="connsiteX32" fmla="*/ 14660 w 307930"/>
              <a:gd name="connsiteY32" fmla="*/ 199318 h 343157"/>
              <a:gd name="connsiteX33" fmla="*/ 10550 w 307930"/>
              <a:gd name="connsiteY33" fmla="*/ 193154 h 343157"/>
              <a:gd name="connsiteX34" fmla="*/ 8495 w 307930"/>
              <a:gd name="connsiteY34" fmla="*/ 147948 h 343157"/>
              <a:gd name="connsiteX35" fmla="*/ 6440 w 307930"/>
              <a:gd name="connsiteY35" fmla="*/ 135619 h 343157"/>
              <a:gd name="connsiteX36" fmla="*/ 276 w 307930"/>
              <a:gd name="connsiteY36" fmla="*/ 123290 h 343157"/>
              <a:gd name="connsiteX37" fmla="*/ 276 w 307930"/>
              <a:gd name="connsiteY37" fmla="*/ 61645 h 343157"/>
              <a:gd name="connsiteX38" fmla="*/ 189320 w 307930"/>
              <a:gd name="connsiteY38" fmla="*/ 0 h 343157"/>
              <a:gd name="connsiteX0" fmla="*/ 267404 w 304391"/>
              <a:gd name="connsiteY0" fmla="*/ 2055 h 281512"/>
              <a:gd name="connsiteX1" fmla="*/ 302336 w 304391"/>
              <a:gd name="connsiteY1" fmla="*/ 39041 h 281512"/>
              <a:gd name="connsiteX2" fmla="*/ 287952 w 304391"/>
              <a:gd name="connsiteY2" fmla="*/ 55480 h 281512"/>
              <a:gd name="connsiteX3" fmla="*/ 281788 w 304391"/>
              <a:gd name="connsiteY3" fmla="*/ 61645 h 281512"/>
              <a:gd name="connsiteX4" fmla="*/ 283843 w 304391"/>
              <a:gd name="connsiteY4" fmla="*/ 82193 h 281512"/>
              <a:gd name="connsiteX5" fmla="*/ 285897 w 304391"/>
              <a:gd name="connsiteY5" fmla="*/ 88357 h 281512"/>
              <a:gd name="connsiteX6" fmla="*/ 292062 w 304391"/>
              <a:gd name="connsiteY6" fmla="*/ 92467 h 281512"/>
              <a:gd name="connsiteX7" fmla="*/ 298226 w 304391"/>
              <a:gd name="connsiteY7" fmla="*/ 123289 h 281512"/>
              <a:gd name="connsiteX8" fmla="*/ 300281 w 304391"/>
              <a:gd name="connsiteY8" fmla="*/ 129454 h 281512"/>
              <a:gd name="connsiteX9" fmla="*/ 304391 w 304391"/>
              <a:gd name="connsiteY9" fmla="*/ 135618 h 281512"/>
              <a:gd name="connsiteX10" fmla="*/ 302336 w 304391"/>
              <a:gd name="connsiteY10" fmla="*/ 162331 h 281512"/>
              <a:gd name="connsiteX11" fmla="*/ 298226 w 304391"/>
              <a:gd name="connsiteY11" fmla="*/ 174660 h 281512"/>
              <a:gd name="connsiteX12" fmla="*/ 296172 w 304391"/>
              <a:gd name="connsiteY12" fmla="*/ 180825 h 281512"/>
              <a:gd name="connsiteX13" fmla="*/ 298226 w 304391"/>
              <a:gd name="connsiteY13" fmla="*/ 203428 h 281512"/>
              <a:gd name="connsiteX14" fmla="*/ 296172 w 304391"/>
              <a:gd name="connsiteY14" fmla="*/ 269183 h 281512"/>
              <a:gd name="connsiteX15" fmla="*/ 172882 w 304391"/>
              <a:gd name="connsiteY15" fmla="*/ 269183 h 281512"/>
              <a:gd name="connsiteX16" fmla="*/ 166717 w 304391"/>
              <a:gd name="connsiteY16" fmla="*/ 281512 h 281512"/>
              <a:gd name="connsiteX17" fmla="*/ 140004 w 304391"/>
              <a:gd name="connsiteY17" fmla="*/ 279457 h 281512"/>
              <a:gd name="connsiteX18" fmla="*/ 133840 w 304391"/>
              <a:gd name="connsiteY18" fmla="*/ 265073 h 281512"/>
              <a:gd name="connsiteX19" fmla="*/ 129730 w 304391"/>
              <a:gd name="connsiteY19" fmla="*/ 256854 h 281512"/>
              <a:gd name="connsiteX20" fmla="*/ 127675 w 304391"/>
              <a:gd name="connsiteY20" fmla="*/ 250689 h 281512"/>
              <a:gd name="connsiteX21" fmla="*/ 121511 w 304391"/>
              <a:gd name="connsiteY21" fmla="*/ 238360 h 281512"/>
              <a:gd name="connsiteX22" fmla="*/ 119456 w 304391"/>
              <a:gd name="connsiteY22" fmla="*/ 221921 h 281512"/>
              <a:gd name="connsiteX23" fmla="*/ 113292 w 304391"/>
              <a:gd name="connsiteY23" fmla="*/ 217812 h 281512"/>
              <a:gd name="connsiteX24" fmla="*/ 88634 w 304391"/>
              <a:gd name="connsiteY24" fmla="*/ 219867 h 281512"/>
              <a:gd name="connsiteX25" fmla="*/ 82469 w 304391"/>
              <a:gd name="connsiteY25" fmla="*/ 226031 h 281512"/>
              <a:gd name="connsiteX26" fmla="*/ 74250 w 304391"/>
              <a:gd name="connsiteY26" fmla="*/ 240415 h 281512"/>
              <a:gd name="connsiteX27" fmla="*/ 61921 w 304391"/>
              <a:gd name="connsiteY27" fmla="*/ 244525 h 281512"/>
              <a:gd name="connsiteX28" fmla="*/ 55756 w 304391"/>
              <a:gd name="connsiteY28" fmla="*/ 248634 h 281512"/>
              <a:gd name="connsiteX29" fmla="*/ 29043 w 304391"/>
              <a:gd name="connsiteY29" fmla="*/ 246579 h 281512"/>
              <a:gd name="connsiteX30" fmla="*/ 24934 w 304391"/>
              <a:gd name="connsiteY30" fmla="*/ 240415 h 281512"/>
              <a:gd name="connsiteX31" fmla="*/ 18769 w 304391"/>
              <a:gd name="connsiteY31" fmla="*/ 170551 h 281512"/>
              <a:gd name="connsiteX32" fmla="*/ 14660 w 304391"/>
              <a:gd name="connsiteY32" fmla="*/ 137673 h 281512"/>
              <a:gd name="connsiteX33" fmla="*/ 10550 w 304391"/>
              <a:gd name="connsiteY33" fmla="*/ 131509 h 281512"/>
              <a:gd name="connsiteX34" fmla="*/ 8495 w 304391"/>
              <a:gd name="connsiteY34" fmla="*/ 86303 h 281512"/>
              <a:gd name="connsiteX35" fmla="*/ 6440 w 304391"/>
              <a:gd name="connsiteY35" fmla="*/ 73974 h 281512"/>
              <a:gd name="connsiteX36" fmla="*/ 276 w 304391"/>
              <a:gd name="connsiteY36" fmla="*/ 61645 h 281512"/>
              <a:gd name="connsiteX37" fmla="*/ 276 w 304391"/>
              <a:gd name="connsiteY37" fmla="*/ 0 h 281512"/>
              <a:gd name="connsiteX38" fmla="*/ 267404 w 304391"/>
              <a:gd name="connsiteY38" fmla="*/ 2055 h 281512"/>
              <a:gd name="connsiteX0" fmla="*/ 267404 w 304391"/>
              <a:gd name="connsiteY0" fmla="*/ 2055 h 281512"/>
              <a:gd name="connsiteX1" fmla="*/ 302336 w 304391"/>
              <a:gd name="connsiteY1" fmla="*/ 39041 h 281512"/>
              <a:gd name="connsiteX2" fmla="*/ 287952 w 304391"/>
              <a:gd name="connsiteY2" fmla="*/ 55480 h 281512"/>
              <a:gd name="connsiteX3" fmla="*/ 281788 w 304391"/>
              <a:gd name="connsiteY3" fmla="*/ 61645 h 281512"/>
              <a:gd name="connsiteX4" fmla="*/ 283843 w 304391"/>
              <a:gd name="connsiteY4" fmla="*/ 82193 h 281512"/>
              <a:gd name="connsiteX5" fmla="*/ 285897 w 304391"/>
              <a:gd name="connsiteY5" fmla="*/ 88357 h 281512"/>
              <a:gd name="connsiteX6" fmla="*/ 292062 w 304391"/>
              <a:gd name="connsiteY6" fmla="*/ 92467 h 281512"/>
              <a:gd name="connsiteX7" fmla="*/ 298226 w 304391"/>
              <a:gd name="connsiteY7" fmla="*/ 123289 h 281512"/>
              <a:gd name="connsiteX8" fmla="*/ 300281 w 304391"/>
              <a:gd name="connsiteY8" fmla="*/ 129454 h 281512"/>
              <a:gd name="connsiteX9" fmla="*/ 304391 w 304391"/>
              <a:gd name="connsiteY9" fmla="*/ 135618 h 281512"/>
              <a:gd name="connsiteX10" fmla="*/ 302336 w 304391"/>
              <a:gd name="connsiteY10" fmla="*/ 162331 h 281512"/>
              <a:gd name="connsiteX11" fmla="*/ 298226 w 304391"/>
              <a:gd name="connsiteY11" fmla="*/ 174660 h 281512"/>
              <a:gd name="connsiteX12" fmla="*/ 296172 w 304391"/>
              <a:gd name="connsiteY12" fmla="*/ 180825 h 281512"/>
              <a:gd name="connsiteX13" fmla="*/ 298226 w 304391"/>
              <a:gd name="connsiteY13" fmla="*/ 203428 h 281512"/>
              <a:gd name="connsiteX14" fmla="*/ 296172 w 304391"/>
              <a:gd name="connsiteY14" fmla="*/ 269183 h 281512"/>
              <a:gd name="connsiteX15" fmla="*/ 172882 w 304391"/>
              <a:gd name="connsiteY15" fmla="*/ 269183 h 281512"/>
              <a:gd name="connsiteX16" fmla="*/ 166717 w 304391"/>
              <a:gd name="connsiteY16" fmla="*/ 281512 h 281512"/>
              <a:gd name="connsiteX17" fmla="*/ 140004 w 304391"/>
              <a:gd name="connsiteY17" fmla="*/ 279457 h 281512"/>
              <a:gd name="connsiteX18" fmla="*/ 133840 w 304391"/>
              <a:gd name="connsiteY18" fmla="*/ 265073 h 281512"/>
              <a:gd name="connsiteX19" fmla="*/ 129730 w 304391"/>
              <a:gd name="connsiteY19" fmla="*/ 256854 h 281512"/>
              <a:gd name="connsiteX20" fmla="*/ 127675 w 304391"/>
              <a:gd name="connsiteY20" fmla="*/ 250689 h 281512"/>
              <a:gd name="connsiteX21" fmla="*/ 121511 w 304391"/>
              <a:gd name="connsiteY21" fmla="*/ 238360 h 281512"/>
              <a:gd name="connsiteX22" fmla="*/ 119456 w 304391"/>
              <a:gd name="connsiteY22" fmla="*/ 221921 h 281512"/>
              <a:gd name="connsiteX23" fmla="*/ 113292 w 304391"/>
              <a:gd name="connsiteY23" fmla="*/ 217812 h 281512"/>
              <a:gd name="connsiteX24" fmla="*/ 88634 w 304391"/>
              <a:gd name="connsiteY24" fmla="*/ 219867 h 281512"/>
              <a:gd name="connsiteX25" fmla="*/ 82469 w 304391"/>
              <a:gd name="connsiteY25" fmla="*/ 226031 h 281512"/>
              <a:gd name="connsiteX26" fmla="*/ 74250 w 304391"/>
              <a:gd name="connsiteY26" fmla="*/ 240415 h 281512"/>
              <a:gd name="connsiteX27" fmla="*/ 61921 w 304391"/>
              <a:gd name="connsiteY27" fmla="*/ 244525 h 281512"/>
              <a:gd name="connsiteX28" fmla="*/ 55756 w 304391"/>
              <a:gd name="connsiteY28" fmla="*/ 248634 h 281512"/>
              <a:gd name="connsiteX29" fmla="*/ 29043 w 304391"/>
              <a:gd name="connsiteY29" fmla="*/ 246579 h 281512"/>
              <a:gd name="connsiteX30" fmla="*/ 24934 w 304391"/>
              <a:gd name="connsiteY30" fmla="*/ 240415 h 281512"/>
              <a:gd name="connsiteX31" fmla="*/ 18769 w 304391"/>
              <a:gd name="connsiteY31" fmla="*/ 170551 h 281512"/>
              <a:gd name="connsiteX32" fmla="*/ 14660 w 304391"/>
              <a:gd name="connsiteY32" fmla="*/ 137673 h 281512"/>
              <a:gd name="connsiteX33" fmla="*/ 10550 w 304391"/>
              <a:gd name="connsiteY33" fmla="*/ 131509 h 281512"/>
              <a:gd name="connsiteX34" fmla="*/ 8495 w 304391"/>
              <a:gd name="connsiteY34" fmla="*/ 86303 h 281512"/>
              <a:gd name="connsiteX35" fmla="*/ 6440 w 304391"/>
              <a:gd name="connsiteY35" fmla="*/ 73974 h 281512"/>
              <a:gd name="connsiteX36" fmla="*/ 276 w 304391"/>
              <a:gd name="connsiteY36" fmla="*/ 61645 h 281512"/>
              <a:gd name="connsiteX37" fmla="*/ 276 w 304391"/>
              <a:gd name="connsiteY37" fmla="*/ 0 h 281512"/>
              <a:gd name="connsiteX38" fmla="*/ 267404 w 304391"/>
              <a:gd name="connsiteY38" fmla="*/ 2055 h 281512"/>
              <a:gd name="connsiteX0" fmla="*/ 275623 w 304391"/>
              <a:gd name="connsiteY0" fmla="*/ 6165 h 281512"/>
              <a:gd name="connsiteX1" fmla="*/ 302336 w 304391"/>
              <a:gd name="connsiteY1" fmla="*/ 39041 h 281512"/>
              <a:gd name="connsiteX2" fmla="*/ 287952 w 304391"/>
              <a:gd name="connsiteY2" fmla="*/ 55480 h 281512"/>
              <a:gd name="connsiteX3" fmla="*/ 281788 w 304391"/>
              <a:gd name="connsiteY3" fmla="*/ 61645 h 281512"/>
              <a:gd name="connsiteX4" fmla="*/ 283843 w 304391"/>
              <a:gd name="connsiteY4" fmla="*/ 82193 h 281512"/>
              <a:gd name="connsiteX5" fmla="*/ 285897 w 304391"/>
              <a:gd name="connsiteY5" fmla="*/ 88357 h 281512"/>
              <a:gd name="connsiteX6" fmla="*/ 292062 w 304391"/>
              <a:gd name="connsiteY6" fmla="*/ 92467 h 281512"/>
              <a:gd name="connsiteX7" fmla="*/ 298226 w 304391"/>
              <a:gd name="connsiteY7" fmla="*/ 123289 h 281512"/>
              <a:gd name="connsiteX8" fmla="*/ 300281 w 304391"/>
              <a:gd name="connsiteY8" fmla="*/ 129454 h 281512"/>
              <a:gd name="connsiteX9" fmla="*/ 304391 w 304391"/>
              <a:gd name="connsiteY9" fmla="*/ 135618 h 281512"/>
              <a:gd name="connsiteX10" fmla="*/ 302336 w 304391"/>
              <a:gd name="connsiteY10" fmla="*/ 162331 h 281512"/>
              <a:gd name="connsiteX11" fmla="*/ 298226 w 304391"/>
              <a:gd name="connsiteY11" fmla="*/ 174660 h 281512"/>
              <a:gd name="connsiteX12" fmla="*/ 296172 w 304391"/>
              <a:gd name="connsiteY12" fmla="*/ 180825 h 281512"/>
              <a:gd name="connsiteX13" fmla="*/ 298226 w 304391"/>
              <a:gd name="connsiteY13" fmla="*/ 203428 h 281512"/>
              <a:gd name="connsiteX14" fmla="*/ 296172 w 304391"/>
              <a:gd name="connsiteY14" fmla="*/ 269183 h 281512"/>
              <a:gd name="connsiteX15" fmla="*/ 172882 w 304391"/>
              <a:gd name="connsiteY15" fmla="*/ 269183 h 281512"/>
              <a:gd name="connsiteX16" fmla="*/ 166717 w 304391"/>
              <a:gd name="connsiteY16" fmla="*/ 281512 h 281512"/>
              <a:gd name="connsiteX17" fmla="*/ 140004 w 304391"/>
              <a:gd name="connsiteY17" fmla="*/ 279457 h 281512"/>
              <a:gd name="connsiteX18" fmla="*/ 133840 w 304391"/>
              <a:gd name="connsiteY18" fmla="*/ 265073 h 281512"/>
              <a:gd name="connsiteX19" fmla="*/ 129730 w 304391"/>
              <a:gd name="connsiteY19" fmla="*/ 256854 h 281512"/>
              <a:gd name="connsiteX20" fmla="*/ 127675 w 304391"/>
              <a:gd name="connsiteY20" fmla="*/ 250689 h 281512"/>
              <a:gd name="connsiteX21" fmla="*/ 121511 w 304391"/>
              <a:gd name="connsiteY21" fmla="*/ 238360 h 281512"/>
              <a:gd name="connsiteX22" fmla="*/ 119456 w 304391"/>
              <a:gd name="connsiteY22" fmla="*/ 221921 h 281512"/>
              <a:gd name="connsiteX23" fmla="*/ 113292 w 304391"/>
              <a:gd name="connsiteY23" fmla="*/ 217812 h 281512"/>
              <a:gd name="connsiteX24" fmla="*/ 88634 w 304391"/>
              <a:gd name="connsiteY24" fmla="*/ 219867 h 281512"/>
              <a:gd name="connsiteX25" fmla="*/ 82469 w 304391"/>
              <a:gd name="connsiteY25" fmla="*/ 226031 h 281512"/>
              <a:gd name="connsiteX26" fmla="*/ 74250 w 304391"/>
              <a:gd name="connsiteY26" fmla="*/ 240415 h 281512"/>
              <a:gd name="connsiteX27" fmla="*/ 61921 w 304391"/>
              <a:gd name="connsiteY27" fmla="*/ 244525 h 281512"/>
              <a:gd name="connsiteX28" fmla="*/ 55756 w 304391"/>
              <a:gd name="connsiteY28" fmla="*/ 248634 h 281512"/>
              <a:gd name="connsiteX29" fmla="*/ 29043 w 304391"/>
              <a:gd name="connsiteY29" fmla="*/ 246579 h 281512"/>
              <a:gd name="connsiteX30" fmla="*/ 24934 w 304391"/>
              <a:gd name="connsiteY30" fmla="*/ 240415 h 281512"/>
              <a:gd name="connsiteX31" fmla="*/ 18769 w 304391"/>
              <a:gd name="connsiteY31" fmla="*/ 170551 h 281512"/>
              <a:gd name="connsiteX32" fmla="*/ 14660 w 304391"/>
              <a:gd name="connsiteY32" fmla="*/ 137673 h 281512"/>
              <a:gd name="connsiteX33" fmla="*/ 10550 w 304391"/>
              <a:gd name="connsiteY33" fmla="*/ 131509 h 281512"/>
              <a:gd name="connsiteX34" fmla="*/ 8495 w 304391"/>
              <a:gd name="connsiteY34" fmla="*/ 86303 h 281512"/>
              <a:gd name="connsiteX35" fmla="*/ 6440 w 304391"/>
              <a:gd name="connsiteY35" fmla="*/ 73974 h 281512"/>
              <a:gd name="connsiteX36" fmla="*/ 276 w 304391"/>
              <a:gd name="connsiteY36" fmla="*/ 61645 h 281512"/>
              <a:gd name="connsiteX37" fmla="*/ 276 w 304391"/>
              <a:gd name="connsiteY37" fmla="*/ 0 h 281512"/>
              <a:gd name="connsiteX38" fmla="*/ 275623 w 304391"/>
              <a:gd name="connsiteY38" fmla="*/ 6165 h 281512"/>
              <a:gd name="connsiteX0" fmla="*/ 275379 w 304147"/>
              <a:gd name="connsiteY0" fmla="*/ 4110 h 279457"/>
              <a:gd name="connsiteX1" fmla="*/ 302092 w 304147"/>
              <a:gd name="connsiteY1" fmla="*/ 36986 h 279457"/>
              <a:gd name="connsiteX2" fmla="*/ 287708 w 304147"/>
              <a:gd name="connsiteY2" fmla="*/ 53425 h 279457"/>
              <a:gd name="connsiteX3" fmla="*/ 281544 w 304147"/>
              <a:gd name="connsiteY3" fmla="*/ 59590 h 279457"/>
              <a:gd name="connsiteX4" fmla="*/ 283599 w 304147"/>
              <a:gd name="connsiteY4" fmla="*/ 80138 h 279457"/>
              <a:gd name="connsiteX5" fmla="*/ 285653 w 304147"/>
              <a:gd name="connsiteY5" fmla="*/ 86302 h 279457"/>
              <a:gd name="connsiteX6" fmla="*/ 291818 w 304147"/>
              <a:gd name="connsiteY6" fmla="*/ 90412 h 279457"/>
              <a:gd name="connsiteX7" fmla="*/ 297982 w 304147"/>
              <a:gd name="connsiteY7" fmla="*/ 121234 h 279457"/>
              <a:gd name="connsiteX8" fmla="*/ 300037 w 304147"/>
              <a:gd name="connsiteY8" fmla="*/ 127399 h 279457"/>
              <a:gd name="connsiteX9" fmla="*/ 304147 w 304147"/>
              <a:gd name="connsiteY9" fmla="*/ 133563 h 279457"/>
              <a:gd name="connsiteX10" fmla="*/ 302092 w 304147"/>
              <a:gd name="connsiteY10" fmla="*/ 160276 h 279457"/>
              <a:gd name="connsiteX11" fmla="*/ 297982 w 304147"/>
              <a:gd name="connsiteY11" fmla="*/ 172605 h 279457"/>
              <a:gd name="connsiteX12" fmla="*/ 295928 w 304147"/>
              <a:gd name="connsiteY12" fmla="*/ 178770 h 279457"/>
              <a:gd name="connsiteX13" fmla="*/ 297982 w 304147"/>
              <a:gd name="connsiteY13" fmla="*/ 201373 h 279457"/>
              <a:gd name="connsiteX14" fmla="*/ 295928 w 304147"/>
              <a:gd name="connsiteY14" fmla="*/ 267128 h 279457"/>
              <a:gd name="connsiteX15" fmla="*/ 172638 w 304147"/>
              <a:gd name="connsiteY15" fmla="*/ 267128 h 279457"/>
              <a:gd name="connsiteX16" fmla="*/ 166473 w 304147"/>
              <a:gd name="connsiteY16" fmla="*/ 279457 h 279457"/>
              <a:gd name="connsiteX17" fmla="*/ 139760 w 304147"/>
              <a:gd name="connsiteY17" fmla="*/ 277402 h 279457"/>
              <a:gd name="connsiteX18" fmla="*/ 133596 w 304147"/>
              <a:gd name="connsiteY18" fmla="*/ 263018 h 279457"/>
              <a:gd name="connsiteX19" fmla="*/ 129486 w 304147"/>
              <a:gd name="connsiteY19" fmla="*/ 254799 h 279457"/>
              <a:gd name="connsiteX20" fmla="*/ 127431 w 304147"/>
              <a:gd name="connsiteY20" fmla="*/ 248634 h 279457"/>
              <a:gd name="connsiteX21" fmla="*/ 121267 w 304147"/>
              <a:gd name="connsiteY21" fmla="*/ 236305 h 279457"/>
              <a:gd name="connsiteX22" fmla="*/ 119212 w 304147"/>
              <a:gd name="connsiteY22" fmla="*/ 219866 h 279457"/>
              <a:gd name="connsiteX23" fmla="*/ 113048 w 304147"/>
              <a:gd name="connsiteY23" fmla="*/ 215757 h 279457"/>
              <a:gd name="connsiteX24" fmla="*/ 88390 w 304147"/>
              <a:gd name="connsiteY24" fmla="*/ 217812 h 279457"/>
              <a:gd name="connsiteX25" fmla="*/ 82225 w 304147"/>
              <a:gd name="connsiteY25" fmla="*/ 223976 h 279457"/>
              <a:gd name="connsiteX26" fmla="*/ 74006 w 304147"/>
              <a:gd name="connsiteY26" fmla="*/ 238360 h 279457"/>
              <a:gd name="connsiteX27" fmla="*/ 61677 w 304147"/>
              <a:gd name="connsiteY27" fmla="*/ 242470 h 279457"/>
              <a:gd name="connsiteX28" fmla="*/ 55512 w 304147"/>
              <a:gd name="connsiteY28" fmla="*/ 246579 h 279457"/>
              <a:gd name="connsiteX29" fmla="*/ 28799 w 304147"/>
              <a:gd name="connsiteY29" fmla="*/ 244524 h 279457"/>
              <a:gd name="connsiteX30" fmla="*/ 24690 w 304147"/>
              <a:gd name="connsiteY30" fmla="*/ 238360 h 279457"/>
              <a:gd name="connsiteX31" fmla="*/ 18525 w 304147"/>
              <a:gd name="connsiteY31" fmla="*/ 168496 h 279457"/>
              <a:gd name="connsiteX32" fmla="*/ 14416 w 304147"/>
              <a:gd name="connsiteY32" fmla="*/ 135618 h 279457"/>
              <a:gd name="connsiteX33" fmla="*/ 10306 w 304147"/>
              <a:gd name="connsiteY33" fmla="*/ 129454 h 279457"/>
              <a:gd name="connsiteX34" fmla="*/ 8251 w 304147"/>
              <a:gd name="connsiteY34" fmla="*/ 84248 h 279457"/>
              <a:gd name="connsiteX35" fmla="*/ 6196 w 304147"/>
              <a:gd name="connsiteY35" fmla="*/ 71919 h 279457"/>
              <a:gd name="connsiteX36" fmla="*/ 32 w 304147"/>
              <a:gd name="connsiteY36" fmla="*/ 59590 h 279457"/>
              <a:gd name="connsiteX37" fmla="*/ 8251 w 304147"/>
              <a:gd name="connsiteY37" fmla="*/ 0 h 279457"/>
              <a:gd name="connsiteX38" fmla="*/ 275379 w 304147"/>
              <a:gd name="connsiteY38" fmla="*/ 4110 h 279457"/>
              <a:gd name="connsiteX0" fmla="*/ 275379 w 304147"/>
              <a:gd name="connsiteY0" fmla="*/ 4110 h 279457"/>
              <a:gd name="connsiteX1" fmla="*/ 302092 w 304147"/>
              <a:gd name="connsiteY1" fmla="*/ 36986 h 279457"/>
              <a:gd name="connsiteX2" fmla="*/ 287708 w 304147"/>
              <a:gd name="connsiteY2" fmla="*/ 53425 h 279457"/>
              <a:gd name="connsiteX3" fmla="*/ 281544 w 304147"/>
              <a:gd name="connsiteY3" fmla="*/ 59590 h 279457"/>
              <a:gd name="connsiteX4" fmla="*/ 283599 w 304147"/>
              <a:gd name="connsiteY4" fmla="*/ 80138 h 279457"/>
              <a:gd name="connsiteX5" fmla="*/ 285653 w 304147"/>
              <a:gd name="connsiteY5" fmla="*/ 86302 h 279457"/>
              <a:gd name="connsiteX6" fmla="*/ 291818 w 304147"/>
              <a:gd name="connsiteY6" fmla="*/ 90412 h 279457"/>
              <a:gd name="connsiteX7" fmla="*/ 297982 w 304147"/>
              <a:gd name="connsiteY7" fmla="*/ 121234 h 279457"/>
              <a:gd name="connsiteX8" fmla="*/ 300037 w 304147"/>
              <a:gd name="connsiteY8" fmla="*/ 127399 h 279457"/>
              <a:gd name="connsiteX9" fmla="*/ 304147 w 304147"/>
              <a:gd name="connsiteY9" fmla="*/ 133563 h 279457"/>
              <a:gd name="connsiteX10" fmla="*/ 302092 w 304147"/>
              <a:gd name="connsiteY10" fmla="*/ 160276 h 279457"/>
              <a:gd name="connsiteX11" fmla="*/ 297982 w 304147"/>
              <a:gd name="connsiteY11" fmla="*/ 172605 h 279457"/>
              <a:gd name="connsiteX12" fmla="*/ 295928 w 304147"/>
              <a:gd name="connsiteY12" fmla="*/ 178770 h 279457"/>
              <a:gd name="connsiteX13" fmla="*/ 297982 w 304147"/>
              <a:gd name="connsiteY13" fmla="*/ 201373 h 279457"/>
              <a:gd name="connsiteX14" fmla="*/ 283599 w 304147"/>
              <a:gd name="connsiteY14" fmla="*/ 265073 h 279457"/>
              <a:gd name="connsiteX15" fmla="*/ 172638 w 304147"/>
              <a:gd name="connsiteY15" fmla="*/ 267128 h 279457"/>
              <a:gd name="connsiteX16" fmla="*/ 166473 w 304147"/>
              <a:gd name="connsiteY16" fmla="*/ 279457 h 279457"/>
              <a:gd name="connsiteX17" fmla="*/ 139760 w 304147"/>
              <a:gd name="connsiteY17" fmla="*/ 277402 h 279457"/>
              <a:gd name="connsiteX18" fmla="*/ 133596 w 304147"/>
              <a:gd name="connsiteY18" fmla="*/ 263018 h 279457"/>
              <a:gd name="connsiteX19" fmla="*/ 129486 w 304147"/>
              <a:gd name="connsiteY19" fmla="*/ 254799 h 279457"/>
              <a:gd name="connsiteX20" fmla="*/ 127431 w 304147"/>
              <a:gd name="connsiteY20" fmla="*/ 248634 h 279457"/>
              <a:gd name="connsiteX21" fmla="*/ 121267 w 304147"/>
              <a:gd name="connsiteY21" fmla="*/ 236305 h 279457"/>
              <a:gd name="connsiteX22" fmla="*/ 119212 w 304147"/>
              <a:gd name="connsiteY22" fmla="*/ 219866 h 279457"/>
              <a:gd name="connsiteX23" fmla="*/ 113048 w 304147"/>
              <a:gd name="connsiteY23" fmla="*/ 215757 h 279457"/>
              <a:gd name="connsiteX24" fmla="*/ 88390 w 304147"/>
              <a:gd name="connsiteY24" fmla="*/ 217812 h 279457"/>
              <a:gd name="connsiteX25" fmla="*/ 82225 w 304147"/>
              <a:gd name="connsiteY25" fmla="*/ 223976 h 279457"/>
              <a:gd name="connsiteX26" fmla="*/ 74006 w 304147"/>
              <a:gd name="connsiteY26" fmla="*/ 238360 h 279457"/>
              <a:gd name="connsiteX27" fmla="*/ 61677 w 304147"/>
              <a:gd name="connsiteY27" fmla="*/ 242470 h 279457"/>
              <a:gd name="connsiteX28" fmla="*/ 55512 w 304147"/>
              <a:gd name="connsiteY28" fmla="*/ 246579 h 279457"/>
              <a:gd name="connsiteX29" fmla="*/ 28799 w 304147"/>
              <a:gd name="connsiteY29" fmla="*/ 244524 h 279457"/>
              <a:gd name="connsiteX30" fmla="*/ 24690 w 304147"/>
              <a:gd name="connsiteY30" fmla="*/ 238360 h 279457"/>
              <a:gd name="connsiteX31" fmla="*/ 18525 w 304147"/>
              <a:gd name="connsiteY31" fmla="*/ 168496 h 279457"/>
              <a:gd name="connsiteX32" fmla="*/ 14416 w 304147"/>
              <a:gd name="connsiteY32" fmla="*/ 135618 h 279457"/>
              <a:gd name="connsiteX33" fmla="*/ 10306 w 304147"/>
              <a:gd name="connsiteY33" fmla="*/ 129454 h 279457"/>
              <a:gd name="connsiteX34" fmla="*/ 8251 w 304147"/>
              <a:gd name="connsiteY34" fmla="*/ 84248 h 279457"/>
              <a:gd name="connsiteX35" fmla="*/ 6196 w 304147"/>
              <a:gd name="connsiteY35" fmla="*/ 71919 h 279457"/>
              <a:gd name="connsiteX36" fmla="*/ 32 w 304147"/>
              <a:gd name="connsiteY36" fmla="*/ 59590 h 279457"/>
              <a:gd name="connsiteX37" fmla="*/ 8251 w 304147"/>
              <a:gd name="connsiteY37" fmla="*/ 0 h 279457"/>
              <a:gd name="connsiteX38" fmla="*/ 275379 w 304147"/>
              <a:gd name="connsiteY38" fmla="*/ 4110 h 279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04147" h="279457">
                <a:moveTo>
                  <a:pt x="275379" y="4110"/>
                </a:moveTo>
                <a:cubicBezTo>
                  <a:pt x="292845" y="22603"/>
                  <a:pt x="300037" y="28767"/>
                  <a:pt x="302092" y="36986"/>
                </a:cubicBezTo>
                <a:cubicBezTo>
                  <a:pt x="304147" y="45205"/>
                  <a:pt x="294138" y="48066"/>
                  <a:pt x="287708" y="53425"/>
                </a:cubicBezTo>
                <a:cubicBezTo>
                  <a:pt x="285476" y="55285"/>
                  <a:pt x="283599" y="57535"/>
                  <a:pt x="281544" y="59590"/>
                </a:cubicBezTo>
                <a:cubicBezTo>
                  <a:pt x="282229" y="66439"/>
                  <a:pt x="282552" y="73335"/>
                  <a:pt x="283599" y="80138"/>
                </a:cubicBezTo>
                <a:cubicBezTo>
                  <a:pt x="283928" y="82279"/>
                  <a:pt x="284300" y="84611"/>
                  <a:pt x="285653" y="86302"/>
                </a:cubicBezTo>
                <a:cubicBezTo>
                  <a:pt x="287196" y="88231"/>
                  <a:pt x="289763" y="89042"/>
                  <a:pt x="291818" y="90412"/>
                </a:cubicBezTo>
                <a:cubicBezTo>
                  <a:pt x="293776" y="101180"/>
                  <a:pt x="295051" y="110974"/>
                  <a:pt x="297982" y="121234"/>
                </a:cubicBezTo>
                <a:cubicBezTo>
                  <a:pt x="298577" y="123317"/>
                  <a:pt x="299068" y="125462"/>
                  <a:pt x="300037" y="127399"/>
                </a:cubicBezTo>
                <a:cubicBezTo>
                  <a:pt x="301141" y="129608"/>
                  <a:pt x="302777" y="131508"/>
                  <a:pt x="304147" y="133563"/>
                </a:cubicBezTo>
                <a:cubicBezTo>
                  <a:pt x="303462" y="142467"/>
                  <a:pt x="303485" y="151455"/>
                  <a:pt x="302092" y="160276"/>
                </a:cubicBezTo>
                <a:cubicBezTo>
                  <a:pt x="301416" y="164555"/>
                  <a:pt x="299352" y="168495"/>
                  <a:pt x="297982" y="172605"/>
                </a:cubicBezTo>
                <a:lnTo>
                  <a:pt x="295928" y="178770"/>
                </a:lnTo>
                <a:cubicBezTo>
                  <a:pt x="296613" y="186304"/>
                  <a:pt x="300037" y="186989"/>
                  <a:pt x="297982" y="201373"/>
                </a:cubicBezTo>
                <a:cubicBezTo>
                  <a:pt x="295927" y="215757"/>
                  <a:pt x="283599" y="243144"/>
                  <a:pt x="283599" y="265073"/>
                </a:cubicBezTo>
                <a:lnTo>
                  <a:pt x="172638" y="267128"/>
                </a:lnTo>
                <a:lnTo>
                  <a:pt x="166473" y="279457"/>
                </a:lnTo>
                <a:cubicBezTo>
                  <a:pt x="157569" y="278772"/>
                  <a:pt x="148389" y="279703"/>
                  <a:pt x="139760" y="277402"/>
                </a:cubicBezTo>
                <a:cubicBezTo>
                  <a:pt x="135713" y="276323"/>
                  <a:pt x="134388" y="265130"/>
                  <a:pt x="133596" y="263018"/>
                </a:cubicBezTo>
                <a:cubicBezTo>
                  <a:pt x="132520" y="260150"/>
                  <a:pt x="130693" y="257614"/>
                  <a:pt x="129486" y="254799"/>
                </a:cubicBezTo>
                <a:cubicBezTo>
                  <a:pt x="128633" y="252808"/>
                  <a:pt x="128400" y="250572"/>
                  <a:pt x="127431" y="248634"/>
                </a:cubicBezTo>
                <a:cubicBezTo>
                  <a:pt x="119465" y="232700"/>
                  <a:pt x="126433" y="251802"/>
                  <a:pt x="121267" y="236305"/>
                </a:cubicBezTo>
                <a:cubicBezTo>
                  <a:pt x="120582" y="230825"/>
                  <a:pt x="121263" y="224993"/>
                  <a:pt x="119212" y="219866"/>
                </a:cubicBezTo>
                <a:cubicBezTo>
                  <a:pt x="118295" y="217573"/>
                  <a:pt x="115512" y="215921"/>
                  <a:pt x="113048" y="215757"/>
                </a:cubicBezTo>
                <a:cubicBezTo>
                  <a:pt x="104818" y="215209"/>
                  <a:pt x="96609" y="217127"/>
                  <a:pt x="88390" y="217812"/>
                </a:cubicBezTo>
                <a:cubicBezTo>
                  <a:pt x="86335" y="219867"/>
                  <a:pt x="83837" y="221558"/>
                  <a:pt x="82225" y="223976"/>
                </a:cubicBezTo>
                <a:cubicBezTo>
                  <a:pt x="77215" y="231490"/>
                  <a:pt x="84429" y="231411"/>
                  <a:pt x="74006" y="238360"/>
                </a:cubicBezTo>
                <a:cubicBezTo>
                  <a:pt x="70402" y="240763"/>
                  <a:pt x="65282" y="240067"/>
                  <a:pt x="61677" y="242470"/>
                </a:cubicBezTo>
                <a:lnTo>
                  <a:pt x="55512" y="246579"/>
                </a:lnTo>
                <a:cubicBezTo>
                  <a:pt x="46608" y="245894"/>
                  <a:pt x="37428" y="246825"/>
                  <a:pt x="28799" y="244524"/>
                </a:cubicBezTo>
                <a:cubicBezTo>
                  <a:pt x="26413" y="243888"/>
                  <a:pt x="24907" y="240820"/>
                  <a:pt x="24690" y="238360"/>
                </a:cubicBezTo>
                <a:cubicBezTo>
                  <a:pt x="18287" y="165791"/>
                  <a:pt x="34917" y="193080"/>
                  <a:pt x="18525" y="168496"/>
                </a:cubicBezTo>
                <a:cubicBezTo>
                  <a:pt x="18300" y="166020"/>
                  <a:pt x="16965" y="142414"/>
                  <a:pt x="14416" y="135618"/>
                </a:cubicBezTo>
                <a:cubicBezTo>
                  <a:pt x="13549" y="133306"/>
                  <a:pt x="11676" y="131509"/>
                  <a:pt x="10306" y="129454"/>
                </a:cubicBezTo>
                <a:cubicBezTo>
                  <a:pt x="9621" y="114385"/>
                  <a:pt x="9326" y="99294"/>
                  <a:pt x="8251" y="84248"/>
                </a:cubicBezTo>
                <a:cubicBezTo>
                  <a:pt x="7954" y="80092"/>
                  <a:pt x="7513" y="75872"/>
                  <a:pt x="6196" y="71919"/>
                </a:cubicBezTo>
                <a:cubicBezTo>
                  <a:pt x="3854" y="64893"/>
                  <a:pt x="265" y="67271"/>
                  <a:pt x="32" y="59590"/>
                </a:cubicBezTo>
                <a:cubicBezTo>
                  <a:pt x="-590" y="39051"/>
                  <a:pt x="8251" y="20548"/>
                  <a:pt x="8251" y="0"/>
                </a:cubicBezTo>
                <a:lnTo>
                  <a:pt x="275379" y="4110"/>
                </a:lnTo>
                <a:close/>
              </a:path>
            </a:pathLst>
          </a:custGeom>
          <a:solidFill>
            <a:srgbClr val="6E88A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4" name="Freeform 53"/>
          <p:cNvSpPr/>
          <p:nvPr/>
        </p:nvSpPr>
        <p:spPr bwMode="auto">
          <a:xfrm>
            <a:off x="6788455" y="5229764"/>
            <a:ext cx="93663" cy="125412"/>
          </a:xfrm>
          <a:custGeom>
            <a:avLst/>
            <a:gdLst>
              <a:gd name="connsiteX0" fmla="*/ 111081 w 197384"/>
              <a:gd name="connsiteY0" fmla="*/ 18516 h 265186"/>
              <a:gd name="connsiteX1" fmla="*/ 111081 w 197384"/>
              <a:gd name="connsiteY1" fmla="*/ 18516 h 265186"/>
              <a:gd name="connsiteX2" fmla="*/ 94642 w 197384"/>
              <a:gd name="connsiteY2" fmla="*/ 24681 h 265186"/>
              <a:gd name="connsiteX3" fmla="*/ 82313 w 197384"/>
              <a:gd name="connsiteY3" fmla="*/ 32900 h 265186"/>
              <a:gd name="connsiteX4" fmla="*/ 69984 w 197384"/>
              <a:gd name="connsiteY4" fmla="*/ 37010 h 265186"/>
              <a:gd name="connsiteX5" fmla="*/ 63820 w 197384"/>
              <a:gd name="connsiteY5" fmla="*/ 41119 h 265186"/>
              <a:gd name="connsiteX6" fmla="*/ 51491 w 197384"/>
              <a:gd name="connsiteY6" fmla="*/ 45229 h 265186"/>
              <a:gd name="connsiteX7" fmla="*/ 45326 w 197384"/>
              <a:gd name="connsiteY7" fmla="*/ 49339 h 265186"/>
              <a:gd name="connsiteX8" fmla="*/ 32997 w 197384"/>
              <a:gd name="connsiteY8" fmla="*/ 53448 h 265186"/>
              <a:gd name="connsiteX9" fmla="*/ 26833 w 197384"/>
              <a:gd name="connsiteY9" fmla="*/ 55503 h 265186"/>
              <a:gd name="connsiteX10" fmla="*/ 16559 w 197384"/>
              <a:gd name="connsiteY10" fmla="*/ 63722 h 265186"/>
              <a:gd name="connsiteX11" fmla="*/ 16559 w 197384"/>
              <a:gd name="connsiteY11" fmla="*/ 160299 h 265186"/>
              <a:gd name="connsiteX12" fmla="*/ 14504 w 197384"/>
              <a:gd name="connsiteY12" fmla="*/ 178793 h 265186"/>
              <a:gd name="connsiteX13" fmla="*/ 4230 w 197384"/>
              <a:gd name="connsiteY13" fmla="*/ 197286 h 265186"/>
              <a:gd name="connsiteX14" fmla="*/ 120 w 197384"/>
              <a:gd name="connsiteY14" fmla="*/ 203451 h 265186"/>
              <a:gd name="connsiteX15" fmla="*/ 6285 w 197384"/>
              <a:gd name="connsiteY15" fmla="*/ 221944 h 265186"/>
              <a:gd name="connsiteX16" fmla="*/ 12449 w 197384"/>
              <a:gd name="connsiteY16" fmla="*/ 226054 h 265186"/>
              <a:gd name="connsiteX17" fmla="*/ 18614 w 197384"/>
              <a:gd name="connsiteY17" fmla="*/ 228109 h 265186"/>
              <a:gd name="connsiteX18" fmla="*/ 35052 w 197384"/>
              <a:gd name="connsiteY18" fmla="*/ 226054 h 265186"/>
              <a:gd name="connsiteX19" fmla="*/ 43272 w 197384"/>
              <a:gd name="connsiteY19" fmla="*/ 223999 h 265186"/>
              <a:gd name="connsiteX20" fmla="*/ 45326 w 197384"/>
              <a:gd name="connsiteY20" fmla="*/ 217835 h 265186"/>
              <a:gd name="connsiteX21" fmla="*/ 55601 w 197384"/>
              <a:gd name="connsiteY21" fmla="*/ 221944 h 265186"/>
              <a:gd name="connsiteX22" fmla="*/ 63820 w 197384"/>
              <a:gd name="connsiteY22" fmla="*/ 248657 h 265186"/>
              <a:gd name="connsiteX23" fmla="*/ 67930 w 197384"/>
              <a:gd name="connsiteY23" fmla="*/ 254822 h 265186"/>
              <a:gd name="connsiteX24" fmla="*/ 80259 w 197384"/>
              <a:gd name="connsiteY24" fmla="*/ 258931 h 265186"/>
              <a:gd name="connsiteX25" fmla="*/ 86423 w 197384"/>
              <a:gd name="connsiteY25" fmla="*/ 263041 h 265186"/>
              <a:gd name="connsiteX26" fmla="*/ 158342 w 197384"/>
              <a:gd name="connsiteY26" fmla="*/ 263041 h 265186"/>
              <a:gd name="connsiteX27" fmla="*/ 174781 w 197384"/>
              <a:gd name="connsiteY27" fmla="*/ 260986 h 265186"/>
              <a:gd name="connsiteX28" fmla="*/ 187110 w 197384"/>
              <a:gd name="connsiteY28" fmla="*/ 258931 h 265186"/>
              <a:gd name="connsiteX29" fmla="*/ 197384 w 197384"/>
              <a:gd name="connsiteY29" fmla="*/ 203451 h 265186"/>
              <a:gd name="connsiteX30" fmla="*/ 193274 w 197384"/>
              <a:gd name="connsiteY30" fmla="*/ 184957 h 265186"/>
              <a:gd name="connsiteX31" fmla="*/ 189165 w 197384"/>
              <a:gd name="connsiteY31" fmla="*/ 176738 h 265186"/>
              <a:gd name="connsiteX32" fmla="*/ 187110 w 197384"/>
              <a:gd name="connsiteY32" fmla="*/ 170574 h 265186"/>
              <a:gd name="connsiteX33" fmla="*/ 183000 w 197384"/>
              <a:gd name="connsiteY33" fmla="*/ 127422 h 265186"/>
              <a:gd name="connsiteX34" fmla="*/ 180945 w 197384"/>
              <a:gd name="connsiteY34" fmla="*/ 121258 h 265186"/>
              <a:gd name="connsiteX35" fmla="*/ 178890 w 197384"/>
              <a:gd name="connsiteY35" fmla="*/ 113038 h 265186"/>
              <a:gd name="connsiteX36" fmla="*/ 174781 w 197384"/>
              <a:gd name="connsiteY36" fmla="*/ 100709 h 265186"/>
              <a:gd name="connsiteX37" fmla="*/ 170671 w 197384"/>
              <a:gd name="connsiteY37" fmla="*/ 86326 h 265186"/>
              <a:gd name="connsiteX38" fmla="*/ 168616 w 197384"/>
              <a:gd name="connsiteY38" fmla="*/ 63722 h 265186"/>
              <a:gd name="connsiteX39" fmla="*/ 164507 w 197384"/>
              <a:gd name="connsiteY39" fmla="*/ 57558 h 265186"/>
              <a:gd name="connsiteX40" fmla="*/ 160397 w 197384"/>
              <a:gd name="connsiteY40" fmla="*/ 45229 h 265186"/>
              <a:gd name="connsiteX41" fmla="*/ 158342 w 197384"/>
              <a:gd name="connsiteY41" fmla="*/ 39064 h 265186"/>
              <a:gd name="connsiteX42" fmla="*/ 154232 w 197384"/>
              <a:gd name="connsiteY42" fmla="*/ 22626 h 265186"/>
              <a:gd name="connsiteX43" fmla="*/ 152178 w 197384"/>
              <a:gd name="connsiteY43" fmla="*/ 4132 h 265186"/>
              <a:gd name="connsiteX44" fmla="*/ 146013 w 197384"/>
              <a:gd name="connsiteY44" fmla="*/ 23 h 265186"/>
              <a:gd name="connsiteX45" fmla="*/ 121355 w 197384"/>
              <a:gd name="connsiteY45" fmla="*/ 4132 h 265186"/>
              <a:gd name="connsiteX46" fmla="*/ 111081 w 197384"/>
              <a:gd name="connsiteY46" fmla="*/ 18516 h 265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7384" h="265186">
                <a:moveTo>
                  <a:pt x="111081" y="18516"/>
                </a:moveTo>
                <a:lnTo>
                  <a:pt x="111081" y="18516"/>
                </a:lnTo>
                <a:cubicBezTo>
                  <a:pt x="105601" y="20571"/>
                  <a:pt x="99876" y="22064"/>
                  <a:pt x="94642" y="24681"/>
                </a:cubicBezTo>
                <a:cubicBezTo>
                  <a:pt x="90224" y="26890"/>
                  <a:pt x="86999" y="31338"/>
                  <a:pt x="82313" y="32900"/>
                </a:cubicBezTo>
                <a:cubicBezTo>
                  <a:pt x="78203" y="34270"/>
                  <a:pt x="73589" y="34607"/>
                  <a:pt x="69984" y="37010"/>
                </a:cubicBezTo>
                <a:cubicBezTo>
                  <a:pt x="67929" y="38380"/>
                  <a:pt x="66077" y="40116"/>
                  <a:pt x="63820" y="41119"/>
                </a:cubicBezTo>
                <a:cubicBezTo>
                  <a:pt x="59861" y="42878"/>
                  <a:pt x="55095" y="42826"/>
                  <a:pt x="51491" y="45229"/>
                </a:cubicBezTo>
                <a:cubicBezTo>
                  <a:pt x="49436" y="46599"/>
                  <a:pt x="47583" y="48336"/>
                  <a:pt x="45326" y="49339"/>
                </a:cubicBezTo>
                <a:cubicBezTo>
                  <a:pt x="41367" y="51098"/>
                  <a:pt x="37107" y="52078"/>
                  <a:pt x="32997" y="53448"/>
                </a:cubicBezTo>
                <a:cubicBezTo>
                  <a:pt x="30942" y="54133"/>
                  <a:pt x="28635" y="54302"/>
                  <a:pt x="26833" y="55503"/>
                </a:cubicBezTo>
                <a:cubicBezTo>
                  <a:pt x="19056" y="60687"/>
                  <a:pt x="22414" y="57867"/>
                  <a:pt x="16559" y="63722"/>
                </a:cubicBezTo>
                <a:lnTo>
                  <a:pt x="16559" y="160299"/>
                </a:lnTo>
                <a:lnTo>
                  <a:pt x="14504" y="178793"/>
                </a:lnTo>
                <a:cubicBezTo>
                  <a:pt x="11079" y="184957"/>
                  <a:pt x="7783" y="191195"/>
                  <a:pt x="4230" y="197286"/>
                </a:cubicBezTo>
                <a:cubicBezTo>
                  <a:pt x="2986" y="199419"/>
                  <a:pt x="393" y="200996"/>
                  <a:pt x="120" y="203451"/>
                </a:cubicBezTo>
                <a:cubicBezTo>
                  <a:pt x="-569" y="209652"/>
                  <a:pt x="1731" y="217390"/>
                  <a:pt x="6285" y="221944"/>
                </a:cubicBezTo>
                <a:cubicBezTo>
                  <a:pt x="8031" y="223690"/>
                  <a:pt x="10240" y="224950"/>
                  <a:pt x="12449" y="226054"/>
                </a:cubicBezTo>
                <a:cubicBezTo>
                  <a:pt x="14386" y="227023"/>
                  <a:pt x="16559" y="227424"/>
                  <a:pt x="18614" y="228109"/>
                </a:cubicBezTo>
                <a:cubicBezTo>
                  <a:pt x="24093" y="227424"/>
                  <a:pt x="29605" y="226962"/>
                  <a:pt x="35052" y="226054"/>
                </a:cubicBezTo>
                <a:cubicBezTo>
                  <a:pt x="37838" y="225590"/>
                  <a:pt x="41067" y="225763"/>
                  <a:pt x="43272" y="223999"/>
                </a:cubicBezTo>
                <a:cubicBezTo>
                  <a:pt x="44963" y="222646"/>
                  <a:pt x="44641" y="219890"/>
                  <a:pt x="45326" y="217835"/>
                </a:cubicBezTo>
                <a:cubicBezTo>
                  <a:pt x="48751" y="219205"/>
                  <a:pt x="53431" y="218961"/>
                  <a:pt x="55601" y="221944"/>
                </a:cubicBezTo>
                <a:cubicBezTo>
                  <a:pt x="65218" y="235167"/>
                  <a:pt x="59076" y="237589"/>
                  <a:pt x="63820" y="248657"/>
                </a:cubicBezTo>
                <a:cubicBezTo>
                  <a:pt x="64793" y="250927"/>
                  <a:pt x="65836" y="253513"/>
                  <a:pt x="67930" y="254822"/>
                </a:cubicBezTo>
                <a:cubicBezTo>
                  <a:pt x="71603" y="257118"/>
                  <a:pt x="80259" y="258931"/>
                  <a:pt x="80259" y="258931"/>
                </a:cubicBezTo>
                <a:cubicBezTo>
                  <a:pt x="82314" y="260301"/>
                  <a:pt x="83976" y="262707"/>
                  <a:pt x="86423" y="263041"/>
                </a:cubicBezTo>
                <a:cubicBezTo>
                  <a:pt x="112207" y="266557"/>
                  <a:pt x="132868" y="265164"/>
                  <a:pt x="158342" y="263041"/>
                </a:cubicBezTo>
                <a:cubicBezTo>
                  <a:pt x="163845" y="262582"/>
                  <a:pt x="169314" y="261767"/>
                  <a:pt x="174781" y="260986"/>
                </a:cubicBezTo>
                <a:cubicBezTo>
                  <a:pt x="178905" y="260397"/>
                  <a:pt x="187110" y="258931"/>
                  <a:pt x="187110" y="258931"/>
                </a:cubicBezTo>
                <a:lnTo>
                  <a:pt x="197384" y="203451"/>
                </a:lnTo>
                <a:cubicBezTo>
                  <a:pt x="196014" y="197286"/>
                  <a:pt x="195131" y="190993"/>
                  <a:pt x="193274" y="184957"/>
                </a:cubicBezTo>
                <a:cubicBezTo>
                  <a:pt x="192373" y="182029"/>
                  <a:pt x="190372" y="179553"/>
                  <a:pt x="189165" y="176738"/>
                </a:cubicBezTo>
                <a:cubicBezTo>
                  <a:pt x="188312" y="174747"/>
                  <a:pt x="187795" y="172629"/>
                  <a:pt x="187110" y="170574"/>
                </a:cubicBezTo>
                <a:cubicBezTo>
                  <a:pt x="186512" y="163398"/>
                  <a:pt x="184483" y="136318"/>
                  <a:pt x="183000" y="127422"/>
                </a:cubicBezTo>
                <a:cubicBezTo>
                  <a:pt x="182644" y="125286"/>
                  <a:pt x="181540" y="123340"/>
                  <a:pt x="180945" y="121258"/>
                </a:cubicBezTo>
                <a:cubicBezTo>
                  <a:pt x="180169" y="118542"/>
                  <a:pt x="179701" y="115743"/>
                  <a:pt x="178890" y="113038"/>
                </a:cubicBezTo>
                <a:cubicBezTo>
                  <a:pt x="177645" y="108889"/>
                  <a:pt x="175832" y="104912"/>
                  <a:pt x="174781" y="100709"/>
                </a:cubicBezTo>
                <a:cubicBezTo>
                  <a:pt x="172201" y="90389"/>
                  <a:pt x="173619" y="95169"/>
                  <a:pt x="170671" y="86326"/>
                </a:cubicBezTo>
                <a:cubicBezTo>
                  <a:pt x="169986" y="78791"/>
                  <a:pt x="170201" y="71120"/>
                  <a:pt x="168616" y="63722"/>
                </a:cubicBezTo>
                <a:cubicBezTo>
                  <a:pt x="168099" y="61307"/>
                  <a:pt x="165510" y="59815"/>
                  <a:pt x="164507" y="57558"/>
                </a:cubicBezTo>
                <a:cubicBezTo>
                  <a:pt x="162748" y="53599"/>
                  <a:pt x="161767" y="49339"/>
                  <a:pt x="160397" y="45229"/>
                </a:cubicBezTo>
                <a:cubicBezTo>
                  <a:pt x="159712" y="43174"/>
                  <a:pt x="158867" y="41165"/>
                  <a:pt x="158342" y="39064"/>
                </a:cubicBezTo>
                <a:lnTo>
                  <a:pt x="154232" y="22626"/>
                </a:lnTo>
                <a:cubicBezTo>
                  <a:pt x="153547" y="16461"/>
                  <a:pt x="154298" y="9961"/>
                  <a:pt x="152178" y="4132"/>
                </a:cubicBezTo>
                <a:cubicBezTo>
                  <a:pt x="151334" y="1811"/>
                  <a:pt x="148470" y="269"/>
                  <a:pt x="146013" y="23"/>
                </a:cubicBezTo>
                <a:cubicBezTo>
                  <a:pt x="142610" y="-317"/>
                  <a:pt x="125967" y="3210"/>
                  <a:pt x="121355" y="4132"/>
                </a:cubicBezTo>
                <a:cubicBezTo>
                  <a:pt x="114051" y="9002"/>
                  <a:pt x="112793" y="16119"/>
                  <a:pt x="111081" y="18516"/>
                </a:cubicBezTo>
                <a:close/>
              </a:path>
            </a:pathLst>
          </a:custGeom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5" name="Oval 54"/>
          <p:cNvSpPr/>
          <p:nvPr/>
        </p:nvSpPr>
        <p:spPr bwMode="auto">
          <a:xfrm>
            <a:off x="6818618" y="5256751"/>
            <a:ext cx="80962" cy="79375"/>
          </a:xfrm>
          <a:prstGeom prst="ellipse">
            <a:avLst/>
          </a:prstGeom>
          <a:solidFill>
            <a:srgbClr val="3B608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6" name="Rectangle 55"/>
          <p:cNvSpPr/>
          <p:nvPr/>
        </p:nvSpPr>
        <p:spPr bwMode="auto">
          <a:xfrm>
            <a:off x="6859402" y="5253663"/>
            <a:ext cx="878767" cy="2616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1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Minneapolis</a:t>
            </a:r>
          </a:p>
        </p:txBody>
      </p:sp>
      <p:sp>
        <p:nvSpPr>
          <p:cNvPr id="57" name="Oval 56"/>
          <p:cNvSpPr/>
          <p:nvPr/>
        </p:nvSpPr>
        <p:spPr bwMode="auto">
          <a:xfrm>
            <a:off x="7164693" y="4472526"/>
            <a:ext cx="80962" cy="79375"/>
          </a:xfrm>
          <a:prstGeom prst="ellips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58" name="Rectangle 57"/>
          <p:cNvSpPr/>
          <p:nvPr/>
        </p:nvSpPr>
        <p:spPr bwMode="auto">
          <a:xfrm>
            <a:off x="7182503" y="4490821"/>
            <a:ext cx="567784" cy="2616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1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Duluth</a:t>
            </a:r>
          </a:p>
        </p:txBody>
      </p:sp>
      <p:sp>
        <p:nvSpPr>
          <p:cNvPr id="59" name="Oval 58"/>
          <p:cNvSpPr/>
          <p:nvPr/>
        </p:nvSpPr>
        <p:spPr bwMode="auto">
          <a:xfrm>
            <a:off x="7028168" y="5664739"/>
            <a:ext cx="80962" cy="79375"/>
          </a:xfrm>
          <a:prstGeom prst="ellips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en-US"/>
          </a:p>
        </p:txBody>
      </p:sp>
      <p:sp>
        <p:nvSpPr>
          <p:cNvPr id="60" name="Rectangle 59"/>
          <p:cNvSpPr/>
          <p:nvPr/>
        </p:nvSpPr>
        <p:spPr bwMode="auto">
          <a:xfrm>
            <a:off x="7045733" y="5683504"/>
            <a:ext cx="753732" cy="2616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 Light" panose="020F0302020204030204" pitchFamily="34" charset="0"/>
                <a:ea typeface="ＭＳ Ｐゴシック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1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rPr>
              <a:t>Rochester</a:t>
            </a:r>
          </a:p>
        </p:txBody>
      </p:sp>
      <p:sp>
        <p:nvSpPr>
          <p:cNvPr id="30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443461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s://www.nationaljournal.com/media/almanac/photos/W000437.jpg.2600x3467.tal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92"/>
          <a:stretch/>
        </p:blipFill>
        <p:spPr bwMode="auto">
          <a:xfrm>
            <a:off x="6961296" y="1813625"/>
            <a:ext cx="825290" cy="1005840"/>
          </a:xfrm>
          <a:prstGeom prst="rect">
            <a:avLst/>
          </a:prstGeom>
          <a:noFill/>
          <a:ln w="571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Mississippi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1450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Thad Cochran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Roger Wicker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75351"/>
              </p:ext>
            </p:extLst>
          </p:nvPr>
        </p:nvGraphicFramePr>
        <p:xfrm>
          <a:off x="514349" y="1730840"/>
          <a:ext cx="4535425" cy="1938508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4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83405267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Tupelo, Oxford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Trent Kelly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D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Mississippi River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D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Bennie Thompson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D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D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Jackson, Meridian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Gregg Harper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Hattiesburg, Biloxi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Steven Palazzo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CE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</a:tbl>
          </a:graphicData>
        </a:graphic>
      </p:graphicFrame>
      <p:grpSp>
        <p:nvGrpSpPr>
          <p:cNvPr id="22" name="Group 21"/>
          <p:cNvGrpSpPr/>
          <p:nvPr/>
        </p:nvGrpSpPr>
        <p:grpSpPr>
          <a:xfrm>
            <a:off x="5744455" y="3530889"/>
            <a:ext cx="1543199" cy="2486998"/>
            <a:chOff x="3541221" y="1600200"/>
            <a:chExt cx="2849851" cy="4592782"/>
          </a:xfrm>
        </p:grpSpPr>
        <p:sp>
          <p:nvSpPr>
            <p:cNvPr id="24" name="Freeform 23"/>
            <p:cNvSpPr/>
            <p:nvPr/>
          </p:nvSpPr>
          <p:spPr>
            <a:xfrm>
              <a:off x="4850476" y="4397433"/>
              <a:ext cx="1334193" cy="1795549"/>
            </a:xfrm>
            <a:custGeom>
              <a:avLst/>
              <a:gdLst>
                <a:gd name="connsiteX0" fmla="*/ 1284317 w 1334193"/>
                <a:gd name="connsiteY0" fmla="*/ 0 h 1795549"/>
                <a:gd name="connsiteX1" fmla="*/ 1255222 w 1334193"/>
                <a:gd name="connsiteY1" fmla="*/ 153785 h 1795549"/>
                <a:gd name="connsiteX2" fmla="*/ 1334193 w 1334193"/>
                <a:gd name="connsiteY2" fmla="*/ 1596043 h 1795549"/>
                <a:gd name="connsiteX3" fmla="*/ 1334193 w 1334193"/>
                <a:gd name="connsiteY3" fmla="*/ 1596043 h 1795549"/>
                <a:gd name="connsiteX4" fmla="*/ 1300942 w 1334193"/>
                <a:gd name="connsiteY4" fmla="*/ 1620982 h 1795549"/>
                <a:gd name="connsiteX5" fmla="*/ 1280160 w 1334193"/>
                <a:gd name="connsiteY5" fmla="*/ 1641763 h 1795549"/>
                <a:gd name="connsiteX6" fmla="*/ 1271848 w 1334193"/>
                <a:gd name="connsiteY6" fmla="*/ 1654232 h 1795549"/>
                <a:gd name="connsiteX7" fmla="*/ 1246909 w 1334193"/>
                <a:gd name="connsiteY7" fmla="*/ 1662545 h 1795549"/>
                <a:gd name="connsiteX8" fmla="*/ 1205346 w 1334193"/>
                <a:gd name="connsiteY8" fmla="*/ 1658389 h 1795549"/>
                <a:gd name="connsiteX9" fmla="*/ 1192877 w 1334193"/>
                <a:gd name="connsiteY9" fmla="*/ 1645920 h 1795549"/>
                <a:gd name="connsiteX10" fmla="*/ 1180408 w 1334193"/>
                <a:gd name="connsiteY10" fmla="*/ 1637607 h 1795549"/>
                <a:gd name="connsiteX11" fmla="*/ 1155469 w 1334193"/>
                <a:gd name="connsiteY11" fmla="*/ 1620982 h 1795549"/>
                <a:gd name="connsiteX12" fmla="*/ 1105593 w 1334193"/>
                <a:gd name="connsiteY12" fmla="*/ 1625138 h 1795549"/>
                <a:gd name="connsiteX13" fmla="*/ 1097280 w 1334193"/>
                <a:gd name="connsiteY13" fmla="*/ 1637607 h 1795549"/>
                <a:gd name="connsiteX14" fmla="*/ 1043248 w 1334193"/>
                <a:gd name="connsiteY14" fmla="*/ 1633451 h 1795549"/>
                <a:gd name="connsiteX15" fmla="*/ 1014153 w 1334193"/>
                <a:gd name="connsiteY15" fmla="*/ 1612669 h 1795549"/>
                <a:gd name="connsiteX16" fmla="*/ 1001684 w 1334193"/>
                <a:gd name="connsiteY16" fmla="*/ 1608512 h 1795549"/>
                <a:gd name="connsiteX17" fmla="*/ 989215 w 1334193"/>
                <a:gd name="connsiteY17" fmla="*/ 1600200 h 1795549"/>
                <a:gd name="connsiteX18" fmla="*/ 960120 w 1334193"/>
                <a:gd name="connsiteY18" fmla="*/ 1579418 h 1795549"/>
                <a:gd name="connsiteX19" fmla="*/ 922713 w 1334193"/>
                <a:gd name="connsiteY19" fmla="*/ 1583574 h 1795549"/>
                <a:gd name="connsiteX20" fmla="*/ 918557 w 1334193"/>
                <a:gd name="connsiteY20" fmla="*/ 1600200 h 1795549"/>
                <a:gd name="connsiteX21" fmla="*/ 852055 w 1334193"/>
                <a:gd name="connsiteY21" fmla="*/ 1604356 h 1795549"/>
                <a:gd name="connsiteX22" fmla="*/ 839586 w 1334193"/>
                <a:gd name="connsiteY22" fmla="*/ 1612669 h 1795549"/>
                <a:gd name="connsiteX23" fmla="*/ 810491 w 1334193"/>
                <a:gd name="connsiteY23" fmla="*/ 1620982 h 1795549"/>
                <a:gd name="connsiteX24" fmla="*/ 781397 w 1334193"/>
                <a:gd name="connsiteY24" fmla="*/ 1637607 h 1795549"/>
                <a:gd name="connsiteX25" fmla="*/ 756459 w 1334193"/>
                <a:gd name="connsiteY25" fmla="*/ 1645920 h 1795549"/>
                <a:gd name="connsiteX26" fmla="*/ 743989 w 1334193"/>
                <a:gd name="connsiteY26" fmla="*/ 1650076 h 1795549"/>
                <a:gd name="connsiteX27" fmla="*/ 702426 w 1334193"/>
                <a:gd name="connsiteY27" fmla="*/ 1654232 h 1795549"/>
                <a:gd name="connsiteX28" fmla="*/ 685800 w 1334193"/>
                <a:gd name="connsiteY28" fmla="*/ 1658389 h 1795549"/>
                <a:gd name="connsiteX29" fmla="*/ 665019 w 1334193"/>
                <a:gd name="connsiteY29" fmla="*/ 1666702 h 1795549"/>
                <a:gd name="connsiteX30" fmla="*/ 640080 w 1334193"/>
                <a:gd name="connsiteY30" fmla="*/ 1670858 h 1795549"/>
                <a:gd name="connsiteX31" fmla="*/ 586048 w 1334193"/>
                <a:gd name="connsiteY31" fmla="*/ 1654232 h 1795549"/>
                <a:gd name="connsiteX32" fmla="*/ 590204 w 1334193"/>
                <a:gd name="connsiteY32" fmla="*/ 1625138 h 1795549"/>
                <a:gd name="connsiteX33" fmla="*/ 536171 w 1334193"/>
                <a:gd name="connsiteY33" fmla="*/ 1620982 h 1795549"/>
                <a:gd name="connsiteX34" fmla="*/ 532015 w 1334193"/>
                <a:gd name="connsiteY34" fmla="*/ 1633451 h 1795549"/>
                <a:gd name="connsiteX35" fmla="*/ 536171 w 1334193"/>
                <a:gd name="connsiteY35" fmla="*/ 1645920 h 1795549"/>
                <a:gd name="connsiteX36" fmla="*/ 548640 w 1334193"/>
                <a:gd name="connsiteY36" fmla="*/ 1691640 h 1795549"/>
                <a:gd name="connsiteX37" fmla="*/ 544484 w 1334193"/>
                <a:gd name="connsiteY37" fmla="*/ 1704109 h 1795549"/>
                <a:gd name="connsiteX38" fmla="*/ 527859 w 1334193"/>
                <a:gd name="connsiteY38" fmla="*/ 1708265 h 1795549"/>
                <a:gd name="connsiteX39" fmla="*/ 515389 w 1334193"/>
                <a:gd name="connsiteY39" fmla="*/ 1716578 h 1795549"/>
                <a:gd name="connsiteX40" fmla="*/ 498764 w 1334193"/>
                <a:gd name="connsiteY40" fmla="*/ 1724891 h 1795549"/>
                <a:gd name="connsiteX41" fmla="*/ 477982 w 1334193"/>
                <a:gd name="connsiteY41" fmla="*/ 1753985 h 1795549"/>
                <a:gd name="connsiteX42" fmla="*/ 469669 w 1334193"/>
                <a:gd name="connsiteY42" fmla="*/ 1774767 h 1795549"/>
                <a:gd name="connsiteX43" fmla="*/ 444731 w 1334193"/>
                <a:gd name="connsiteY43" fmla="*/ 1795549 h 1795549"/>
                <a:gd name="connsiteX44" fmla="*/ 357448 w 1334193"/>
                <a:gd name="connsiteY44" fmla="*/ 1791392 h 1795549"/>
                <a:gd name="connsiteX45" fmla="*/ 340822 w 1334193"/>
                <a:gd name="connsiteY45" fmla="*/ 1762298 h 1795549"/>
                <a:gd name="connsiteX46" fmla="*/ 332509 w 1334193"/>
                <a:gd name="connsiteY46" fmla="*/ 1749829 h 1795549"/>
                <a:gd name="connsiteX47" fmla="*/ 320040 w 1334193"/>
                <a:gd name="connsiteY47" fmla="*/ 1712422 h 1795549"/>
                <a:gd name="connsiteX48" fmla="*/ 315884 w 1334193"/>
                <a:gd name="connsiteY48" fmla="*/ 1641763 h 1795549"/>
                <a:gd name="connsiteX49" fmla="*/ 311728 w 1334193"/>
                <a:gd name="connsiteY49" fmla="*/ 1629294 h 1795549"/>
                <a:gd name="connsiteX50" fmla="*/ 299259 w 1334193"/>
                <a:gd name="connsiteY50" fmla="*/ 1616825 h 1795549"/>
                <a:gd name="connsiteX51" fmla="*/ 282633 w 1334193"/>
                <a:gd name="connsiteY51" fmla="*/ 1600200 h 1795549"/>
                <a:gd name="connsiteX52" fmla="*/ 274320 w 1334193"/>
                <a:gd name="connsiteY52" fmla="*/ 1587731 h 1795549"/>
                <a:gd name="connsiteX53" fmla="*/ 266008 w 1334193"/>
                <a:gd name="connsiteY53" fmla="*/ 1558636 h 1795549"/>
                <a:gd name="connsiteX54" fmla="*/ 245226 w 1334193"/>
                <a:gd name="connsiteY54" fmla="*/ 1500447 h 1795549"/>
                <a:gd name="connsiteX55" fmla="*/ 232757 w 1334193"/>
                <a:gd name="connsiteY55" fmla="*/ 1492134 h 1795549"/>
                <a:gd name="connsiteX56" fmla="*/ 220288 w 1334193"/>
                <a:gd name="connsiteY56" fmla="*/ 1475509 h 1795549"/>
                <a:gd name="connsiteX57" fmla="*/ 207819 w 1334193"/>
                <a:gd name="connsiteY57" fmla="*/ 1463040 h 1795549"/>
                <a:gd name="connsiteX58" fmla="*/ 191193 w 1334193"/>
                <a:gd name="connsiteY58" fmla="*/ 1438102 h 1795549"/>
                <a:gd name="connsiteX59" fmla="*/ 170411 w 1334193"/>
                <a:gd name="connsiteY59" fmla="*/ 1417320 h 1795549"/>
                <a:gd name="connsiteX60" fmla="*/ 162099 w 1334193"/>
                <a:gd name="connsiteY60" fmla="*/ 1404851 h 1795549"/>
                <a:gd name="connsiteX61" fmla="*/ 153786 w 1334193"/>
                <a:gd name="connsiteY61" fmla="*/ 1325880 h 1795549"/>
                <a:gd name="connsiteX62" fmla="*/ 149629 w 1334193"/>
                <a:gd name="connsiteY62" fmla="*/ 1309254 h 1795549"/>
                <a:gd name="connsiteX63" fmla="*/ 153786 w 1334193"/>
                <a:gd name="connsiteY63" fmla="*/ 1246909 h 1795549"/>
                <a:gd name="connsiteX64" fmla="*/ 174568 w 1334193"/>
                <a:gd name="connsiteY64" fmla="*/ 1209502 h 1795549"/>
                <a:gd name="connsiteX65" fmla="*/ 182880 w 1334193"/>
                <a:gd name="connsiteY65" fmla="*/ 1197032 h 1795549"/>
                <a:gd name="connsiteX66" fmla="*/ 199506 w 1334193"/>
                <a:gd name="connsiteY66" fmla="*/ 1180407 h 1795549"/>
                <a:gd name="connsiteX67" fmla="*/ 207819 w 1334193"/>
                <a:gd name="connsiteY67" fmla="*/ 1163782 h 1795549"/>
                <a:gd name="connsiteX68" fmla="*/ 216131 w 1334193"/>
                <a:gd name="connsiteY68" fmla="*/ 1151312 h 1795549"/>
                <a:gd name="connsiteX69" fmla="*/ 228600 w 1334193"/>
                <a:gd name="connsiteY69" fmla="*/ 1122218 h 1795549"/>
                <a:gd name="connsiteX70" fmla="*/ 241069 w 1334193"/>
                <a:gd name="connsiteY70" fmla="*/ 1084811 h 1795549"/>
                <a:gd name="connsiteX71" fmla="*/ 249382 w 1334193"/>
                <a:gd name="connsiteY71" fmla="*/ 1059872 h 1795549"/>
                <a:gd name="connsiteX72" fmla="*/ 253539 w 1334193"/>
                <a:gd name="connsiteY72" fmla="*/ 1009996 h 1795549"/>
                <a:gd name="connsiteX73" fmla="*/ 149629 w 1334193"/>
                <a:gd name="connsiteY73" fmla="*/ 1009996 h 1795549"/>
                <a:gd name="connsiteX74" fmla="*/ 149629 w 1334193"/>
                <a:gd name="connsiteY74" fmla="*/ 976745 h 1795549"/>
                <a:gd name="connsiteX75" fmla="*/ 83128 w 1334193"/>
                <a:gd name="connsiteY75" fmla="*/ 976745 h 1795549"/>
                <a:gd name="connsiteX76" fmla="*/ 58189 w 1334193"/>
                <a:gd name="connsiteY76" fmla="*/ 914400 h 1795549"/>
                <a:gd name="connsiteX77" fmla="*/ 0 w 1334193"/>
                <a:gd name="connsiteY77" fmla="*/ 914400 h 1795549"/>
                <a:gd name="connsiteX78" fmla="*/ 0 w 1334193"/>
                <a:gd name="connsiteY78" fmla="*/ 598516 h 1795549"/>
                <a:gd name="connsiteX79" fmla="*/ 141317 w 1334193"/>
                <a:gd name="connsiteY79" fmla="*/ 598516 h 1795549"/>
                <a:gd name="connsiteX80" fmla="*/ 166255 w 1334193"/>
                <a:gd name="connsiteY80" fmla="*/ 573578 h 1795549"/>
                <a:gd name="connsiteX81" fmla="*/ 502920 w 1334193"/>
                <a:gd name="connsiteY81" fmla="*/ 573578 h 1795549"/>
                <a:gd name="connsiteX82" fmla="*/ 502920 w 1334193"/>
                <a:gd name="connsiteY82" fmla="*/ 220287 h 1795549"/>
                <a:gd name="connsiteX83" fmla="*/ 985059 w 1334193"/>
                <a:gd name="connsiteY83" fmla="*/ 195349 h 1795549"/>
                <a:gd name="connsiteX84" fmla="*/ 985059 w 1334193"/>
                <a:gd name="connsiteY84" fmla="*/ 95596 h 1795549"/>
                <a:gd name="connsiteX85" fmla="*/ 1143000 w 1334193"/>
                <a:gd name="connsiteY85" fmla="*/ 128847 h 1795549"/>
                <a:gd name="connsiteX86" fmla="*/ 1143000 w 1334193"/>
                <a:gd name="connsiteY86" fmla="*/ 20782 h 1795549"/>
                <a:gd name="connsiteX87" fmla="*/ 1284317 w 1334193"/>
                <a:gd name="connsiteY87" fmla="*/ 0 h 1795549"/>
                <a:gd name="connsiteX0" fmla="*/ 1284317 w 1334193"/>
                <a:gd name="connsiteY0" fmla="*/ 0 h 1795549"/>
                <a:gd name="connsiteX1" fmla="*/ 1267691 w 1334193"/>
                <a:gd name="connsiteY1" fmla="*/ 166254 h 1795549"/>
                <a:gd name="connsiteX2" fmla="*/ 1334193 w 1334193"/>
                <a:gd name="connsiteY2" fmla="*/ 1596043 h 1795549"/>
                <a:gd name="connsiteX3" fmla="*/ 1334193 w 1334193"/>
                <a:gd name="connsiteY3" fmla="*/ 1596043 h 1795549"/>
                <a:gd name="connsiteX4" fmla="*/ 1300942 w 1334193"/>
                <a:gd name="connsiteY4" fmla="*/ 1620982 h 1795549"/>
                <a:gd name="connsiteX5" fmla="*/ 1280160 w 1334193"/>
                <a:gd name="connsiteY5" fmla="*/ 1641763 h 1795549"/>
                <a:gd name="connsiteX6" fmla="*/ 1271848 w 1334193"/>
                <a:gd name="connsiteY6" fmla="*/ 1654232 h 1795549"/>
                <a:gd name="connsiteX7" fmla="*/ 1246909 w 1334193"/>
                <a:gd name="connsiteY7" fmla="*/ 1662545 h 1795549"/>
                <a:gd name="connsiteX8" fmla="*/ 1205346 w 1334193"/>
                <a:gd name="connsiteY8" fmla="*/ 1658389 h 1795549"/>
                <a:gd name="connsiteX9" fmla="*/ 1192877 w 1334193"/>
                <a:gd name="connsiteY9" fmla="*/ 1645920 h 1795549"/>
                <a:gd name="connsiteX10" fmla="*/ 1180408 w 1334193"/>
                <a:gd name="connsiteY10" fmla="*/ 1637607 h 1795549"/>
                <a:gd name="connsiteX11" fmla="*/ 1155469 w 1334193"/>
                <a:gd name="connsiteY11" fmla="*/ 1620982 h 1795549"/>
                <a:gd name="connsiteX12" fmla="*/ 1105593 w 1334193"/>
                <a:gd name="connsiteY12" fmla="*/ 1625138 h 1795549"/>
                <a:gd name="connsiteX13" fmla="*/ 1097280 w 1334193"/>
                <a:gd name="connsiteY13" fmla="*/ 1637607 h 1795549"/>
                <a:gd name="connsiteX14" fmla="*/ 1043248 w 1334193"/>
                <a:gd name="connsiteY14" fmla="*/ 1633451 h 1795549"/>
                <a:gd name="connsiteX15" fmla="*/ 1014153 w 1334193"/>
                <a:gd name="connsiteY15" fmla="*/ 1612669 h 1795549"/>
                <a:gd name="connsiteX16" fmla="*/ 1001684 w 1334193"/>
                <a:gd name="connsiteY16" fmla="*/ 1608512 h 1795549"/>
                <a:gd name="connsiteX17" fmla="*/ 989215 w 1334193"/>
                <a:gd name="connsiteY17" fmla="*/ 1600200 h 1795549"/>
                <a:gd name="connsiteX18" fmla="*/ 960120 w 1334193"/>
                <a:gd name="connsiteY18" fmla="*/ 1579418 h 1795549"/>
                <a:gd name="connsiteX19" fmla="*/ 922713 w 1334193"/>
                <a:gd name="connsiteY19" fmla="*/ 1583574 h 1795549"/>
                <a:gd name="connsiteX20" fmla="*/ 918557 w 1334193"/>
                <a:gd name="connsiteY20" fmla="*/ 1600200 h 1795549"/>
                <a:gd name="connsiteX21" fmla="*/ 852055 w 1334193"/>
                <a:gd name="connsiteY21" fmla="*/ 1604356 h 1795549"/>
                <a:gd name="connsiteX22" fmla="*/ 839586 w 1334193"/>
                <a:gd name="connsiteY22" fmla="*/ 1612669 h 1795549"/>
                <a:gd name="connsiteX23" fmla="*/ 810491 w 1334193"/>
                <a:gd name="connsiteY23" fmla="*/ 1620982 h 1795549"/>
                <a:gd name="connsiteX24" fmla="*/ 781397 w 1334193"/>
                <a:gd name="connsiteY24" fmla="*/ 1637607 h 1795549"/>
                <a:gd name="connsiteX25" fmla="*/ 756459 w 1334193"/>
                <a:gd name="connsiteY25" fmla="*/ 1645920 h 1795549"/>
                <a:gd name="connsiteX26" fmla="*/ 743989 w 1334193"/>
                <a:gd name="connsiteY26" fmla="*/ 1650076 h 1795549"/>
                <a:gd name="connsiteX27" fmla="*/ 702426 w 1334193"/>
                <a:gd name="connsiteY27" fmla="*/ 1654232 h 1795549"/>
                <a:gd name="connsiteX28" fmla="*/ 685800 w 1334193"/>
                <a:gd name="connsiteY28" fmla="*/ 1658389 h 1795549"/>
                <a:gd name="connsiteX29" fmla="*/ 665019 w 1334193"/>
                <a:gd name="connsiteY29" fmla="*/ 1666702 h 1795549"/>
                <a:gd name="connsiteX30" fmla="*/ 640080 w 1334193"/>
                <a:gd name="connsiteY30" fmla="*/ 1670858 h 1795549"/>
                <a:gd name="connsiteX31" fmla="*/ 586048 w 1334193"/>
                <a:gd name="connsiteY31" fmla="*/ 1654232 h 1795549"/>
                <a:gd name="connsiteX32" fmla="*/ 590204 w 1334193"/>
                <a:gd name="connsiteY32" fmla="*/ 1625138 h 1795549"/>
                <a:gd name="connsiteX33" fmla="*/ 536171 w 1334193"/>
                <a:gd name="connsiteY33" fmla="*/ 1620982 h 1795549"/>
                <a:gd name="connsiteX34" fmla="*/ 532015 w 1334193"/>
                <a:gd name="connsiteY34" fmla="*/ 1633451 h 1795549"/>
                <a:gd name="connsiteX35" fmla="*/ 536171 w 1334193"/>
                <a:gd name="connsiteY35" fmla="*/ 1645920 h 1795549"/>
                <a:gd name="connsiteX36" fmla="*/ 548640 w 1334193"/>
                <a:gd name="connsiteY36" fmla="*/ 1691640 h 1795549"/>
                <a:gd name="connsiteX37" fmla="*/ 544484 w 1334193"/>
                <a:gd name="connsiteY37" fmla="*/ 1704109 h 1795549"/>
                <a:gd name="connsiteX38" fmla="*/ 527859 w 1334193"/>
                <a:gd name="connsiteY38" fmla="*/ 1708265 h 1795549"/>
                <a:gd name="connsiteX39" fmla="*/ 515389 w 1334193"/>
                <a:gd name="connsiteY39" fmla="*/ 1716578 h 1795549"/>
                <a:gd name="connsiteX40" fmla="*/ 498764 w 1334193"/>
                <a:gd name="connsiteY40" fmla="*/ 1724891 h 1795549"/>
                <a:gd name="connsiteX41" fmla="*/ 477982 w 1334193"/>
                <a:gd name="connsiteY41" fmla="*/ 1753985 h 1795549"/>
                <a:gd name="connsiteX42" fmla="*/ 469669 w 1334193"/>
                <a:gd name="connsiteY42" fmla="*/ 1774767 h 1795549"/>
                <a:gd name="connsiteX43" fmla="*/ 444731 w 1334193"/>
                <a:gd name="connsiteY43" fmla="*/ 1795549 h 1795549"/>
                <a:gd name="connsiteX44" fmla="*/ 357448 w 1334193"/>
                <a:gd name="connsiteY44" fmla="*/ 1791392 h 1795549"/>
                <a:gd name="connsiteX45" fmla="*/ 340822 w 1334193"/>
                <a:gd name="connsiteY45" fmla="*/ 1762298 h 1795549"/>
                <a:gd name="connsiteX46" fmla="*/ 332509 w 1334193"/>
                <a:gd name="connsiteY46" fmla="*/ 1749829 h 1795549"/>
                <a:gd name="connsiteX47" fmla="*/ 320040 w 1334193"/>
                <a:gd name="connsiteY47" fmla="*/ 1712422 h 1795549"/>
                <a:gd name="connsiteX48" fmla="*/ 315884 w 1334193"/>
                <a:gd name="connsiteY48" fmla="*/ 1641763 h 1795549"/>
                <a:gd name="connsiteX49" fmla="*/ 311728 w 1334193"/>
                <a:gd name="connsiteY49" fmla="*/ 1629294 h 1795549"/>
                <a:gd name="connsiteX50" fmla="*/ 299259 w 1334193"/>
                <a:gd name="connsiteY50" fmla="*/ 1616825 h 1795549"/>
                <a:gd name="connsiteX51" fmla="*/ 282633 w 1334193"/>
                <a:gd name="connsiteY51" fmla="*/ 1600200 h 1795549"/>
                <a:gd name="connsiteX52" fmla="*/ 274320 w 1334193"/>
                <a:gd name="connsiteY52" fmla="*/ 1587731 h 1795549"/>
                <a:gd name="connsiteX53" fmla="*/ 266008 w 1334193"/>
                <a:gd name="connsiteY53" fmla="*/ 1558636 h 1795549"/>
                <a:gd name="connsiteX54" fmla="*/ 245226 w 1334193"/>
                <a:gd name="connsiteY54" fmla="*/ 1500447 h 1795549"/>
                <a:gd name="connsiteX55" fmla="*/ 232757 w 1334193"/>
                <a:gd name="connsiteY55" fmla="*/ 1492134 h 1795549"/>
                <a:gd name="connsiteX56" fmla="*/ 220288 w 1334193"/>
                <a:gd name="connsiteY56" fmla="*/ 1475509 h 1795549"/>
                <a:gd name="connsiteX57" fmla="*/ 207819 w 1334193"/>
                <a:gd name="connsiteY57" fmla="*/ 1463040 h 1795549"/>
                <a:gd name="connsiteX58" fmla="*/ 191193 w 1334193"/>
                <a:gd name="connsiteY58" fmla="*/ 1438102 h 1795549"/>
                <a:gd name="connsiteX59" fmla="*/ 170411 w 1334193"/>
                <a:gd name="connsiteY59" fmla="*/ 1417320 h 1795549"/>
                <a:gd name="connsiteX60" fmla="*/ 162099 w 1334193"/>
                <a:gd name="connsiteY60" fmla="*/ 1404851 h 1795549"/>
                <a:gd name="connsiteX61" fmla="*/ 153786 w 1334193"/>
                <a:gd name="connsiteY61" fmla="*/ 1325880 h 1795549"/>
                <a:gd name="connsiteX62" fmla="*/ 149629 w 1334193"/>
                <a:gd name="connsiteY62" fmla="*/ 1309254 h 1795549"/>
                <a:gd name="connsiteX63" fmla="*/ 153786 w 1334193"/>
                <a:gd name="connsiteY63" fmla="*/ 1246909 h 1795549"/>
                <a:gd name="connsiteX64" fmla="*/ 174568 w 1334193"/>
                <a:gd name="connsiteY64" fmla="*/ 1209502 h 1795549"/>
                <a:gd name="connsiteX65" fmla="*/ 182880 w 1334193"/>
                <a:gd name="connsiteY65" fmla="*/ 1197032 h 1795549"/>
                <a:gd name="connsiteX66" fmla="*/ 199506 w 1334193"/>
                <a:gd name="connsiteY66" fmla="*/ 1180407 h 1795549"/>
                <a:gd name="connsiteX67" fmla="*/ 207819 w 1334193"/>
                <a:gd name="connsiteY67" fmla="*/ 1163782 h 1795549"/>
                <a:gd name="connsiteX68" fmla="*/ 216131 w 1334193"/>
                <a:gd name="connsiteY68" fmla="*/ 1151312 h 1795549"/>
                <a:gd name="connsiteX69" fmla="*/ 228600 w 1334193"/>
                <a:gd name="connsiteY69" fmla="*/ 1122218 h 1795549"/>
                <a:gd name="connsiteX70" fmla="*/ 241069 w 1334193"/>
                <a:gd name="connsiteY70" fmla="*/ 1084811 h 1795549"/>
                <a:gd name="connsiteX71" fmla="*/ 249382 w 1334193"/>
                <a:gd name="connsiteY71" fmla="*/ 1059872 h 1795549"/>
                <a:gd name="connsiteX72" fmla="*/ 253539 w 1334193"/>
                <a:gd name="connsiteY72" fmla="*/ 1009996 h 1795549"/>
                <a:gd name="connsiteX73" fmla="*/ 149629 w 1334193"/>
                <a:gd name="connsiteY73" fmla="*/ 1009996 h 1795549"/>
                <a:gd name="connsiteX74" fmla="*/ 149629 w 1334193"/>
                <a:gd name="connsiteY74" fmla="*/ 976745 h 1795549"/>
                <a:gd name="connsiteX75" fmla="*/ 83128 w 1334193"/>
                <a:gd name="connsiteY75" fmla="*/ 976745 h 1795549"/>
                <a:gd name="connsiteX76" fmla="*/ 58189 w 1334193"/>
                <a:gd name="connsiteY76" fmla="*/ 914400 h 1795549"/>
                <a:gd name="connsiteX77" fmla="*/ 0 w 1334193"/>
                <a:gd name="connsiteY77" fmla="*/ 914400 h 1795549"/>
                <a:gd name="connsiteX78" fmla="*/ 0 w 1334193"/>
                <a:gd name="connsiteY78" fmla="*/ 598516 h 1795549"/>
                <a:gd name="connsiteX79" fmla="*/ 141317 w 1334193"/>
                <a:gd name="connsiteY79" fmla="*/ 598516 h 1795549"/>
                <a:gd name="connsiteX80" fmla="*/ 166255 w 1334193"/>
                <a:gd name="connsiteY80" fmla="*/ 573578 h 1795549"/>
                <a:gd name="connsiteX81" fmla="*/ 502920 w 1334193"/>
                <a:gd name="connsiteY81" fmla="*/ 573578 h 1795549"/>
                <a:gd name="connsiteX82" fmla="*/ 502920 w 1334193"/>
                <a:gd name="connsiteY82" fmla="*/ 220287 h 1795549"/>
                <a:gd name="connsiteX83" fmla="*/ 985059 w 1334193"/>
                <a:gd name="connsiteY83" fmla="*/ 195349 h 1795549"/>
                <a:gd name="connsiteX84" fmla="*/ 985059 w 1334193"/>
                <a:gd name="connsiteY84" fmla="*/ 95596 h 1795549"/>
                <a:gd name="connsiteX85" fmla="*/ 1143000 w 1334193"/>
                <a:gd name="connsiteY85" fmla="*/ 128847 h 1795549"/>
                <a:gd name="connsiteX86" fmla="*/ 1143000 w 1334193"/>
                <a:gd name="connsiteY86" fmla="*/ 20782 h 1795549"/>
                <a:gd name="connsiteX87" fmla="*/ 1284317 w 1334193"/>
                <a:gd name="connsiteY87" fmla="*/ 0 h 17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34193" h="1795549">
                  <a:moveTo>
                    <a:pt x="1284317" y="0"/>
                  </a:moveTo>
                  <a:lnTo>
                    <a:pt x="1267691" y="166254"/>
                  </a:lnTo>
                  <a:lnTo>
                    <a:pt x="1334193" y="1596043"/>
                  </a:lnTo>
                  <a:lnTo>
                    <a:pt x="1334193" y="1596043"/>
                  </a:lnTo>
                  <a:cubicBezTo>
                    <a:pt x="1323109" y="1604356"/>
                    <a:pt x="1311240" y="1611714"/>
                    <a:pt x="1300942" y="1620982"/>
                  </a:cubicBezTo>
                  <a:cubicBezTo>
                    <a:pt x="1261368" y="1656599"/>
                    <a:pt x="1325275" y="1611689"/>
                    <a:pt x="1280160" y="1641763"/>
                  </a:cubicBezTo>
                  <a:cubicBezTo>
                    <a:pt x="1277389" y="1645919"/>
                    <a:pt x="1276084" y="1651585"/>
                    <a:pt x="1271848" y="1654232"/>
                  </a:cubicBezTo>
                  <a:cubicBezTo>
                    <a:pt x="1264417" y="1658876"/>
                    <a:pt x="1246909" y="1662545"/>
                    <a:pt x="1246909" y="1662545"/>
                  </a:cubicBezTo>
                  <a:cubicBezTo>
                    <a:pt x="1233055" y="1661160"/>
                    <a:pt x="1218654" y="1662484"/>
                    <a:pt x="1205346" y="1658389"/>
                  </a:cubicBezTo>
                  <a:cubicBezTo>
                    <a:pt x="1199728" y="1656660"/>
                    <a:pt x="1197393" y="1649683"/>
                    <a:pt x="1192877" y="1645920"/>
                  </a:cubicBezTo>
                  <a:cubicBezTo>
                    <a:pt x="1189039" y="1642722"/>
                    <a:pt x="1184246" y="1640805"/>
                    <a:pt x="1180408" y="1637607"/>
                  </a:cubicBezTo>
                  <a:cubicBezTo>
                    <a:pt x="1159653" y="1620311"/>
                    <a:pt x="1177383" y="1628285"/>
                    <a:pt x="1155469" y="1620982"/>
                  </a:cubicBezTo>
                  <a:cubicBezTo>
                    <a:pt x="1138844" y="1622367"/>
                    <a:pt x="1121634" y="1620555"/>
                    <a:pt x="1105593" y="1625138"/>
                  </a:cubicBezTo>
                  <a:cubicBezTo>
                    <a:pt x="1100790" y="1626510"/>
                    <a:pt x="1102232" y="1636947"/>
                    <a:pt x="1097280" y="1637607"/>
                  </a:cubicBezTo>
                  <a:cubicBezTo>
                    <a:pt x="1079375" y="1639994"/>
                    <a:pt x="1061259" y="1634836"/>
                    <a:pt x="1043248" y="1633451"/>
                  </a:cubicBezTo>
                  <a:cubicBezTo>
                    <a:pt x="985848" y="1604751"/>
                    <a:pt x="1064696" y="1646366"/>
                    <a:pt x="1014153" y="1612669"/>
                  </a:cubicBezTo>
                  <a:cubicBezTo>
                    <a:pt x="1010508" y="1610239"/>
                    <a:pt x="1005603" y="1610471"/>
                    <a:pt x="1001684" y="1608512"/>
                  </a:cubicBezTo>
                  <a:cubicBezTo>
                    <a:pt x="997216" y="1606278"/>
                    <a:pt x="993552" y="1602678"/>
                    <a:pt x="989215" y="1600200"/>
                  </a:cubicBezTo>
                  <a:cubicBezTo>
                    <a:pt x="963686" y="1585613"/>
                    <a:pt x="980429" y="1599727"/>
                    <a:pt x="960120" y="1579418"/>
                  </a:cubicBezTo>
                  <a:cubicBezTo>
                    <a:pt x="947651" y="1580803"/>
                    <a:pt x="933934" y="1577963"/>
                    <a:pt x="922713" y="1583574"/>
                  </a:cubicBezTo>
                  <a:cubicBezTo>
                    <a:pt x="917604" y="1586129"/>
                    <a:pt x="924037" y="1598588"/>
                    <a:pt x="918557" y="1600200"/>
                  </a:cubicBezTo>
                  <a:cubicBezTo>
                    <a:pt x="897249" y="1606467"/>
                    <a:pt x="874222" y="1602971"/>
                    <a:pt x="852055" y="1604356"/>
                  </a:cubicBezTo>
                  <a:cubicBezTo>
                    <a:pt x="847899" y="1607127"/>
                    <a:pt x="844054" y="1610435"/>
                    <a:pt x="839586" y="1612669"/>
                  </a:cubicBezTo>
                  <a:cubicBezTo>
                    <a:pt x="833627" y="1615649"/>
                    <a:pt x="815813" y="1619651"/>
                    <a:pt x="810491" y="1620982"/>
                  </a:cubicBezTo>
                  <a:cubicBezTo>
                    <a:pt x="799246" y="1628478"/>
                    <a:pt x="794577" y="1632335"/>
                    <a:pt x="781397" y="1637607"/>
                  </a:cubicBezTo>
                  <a:cubicBezTo>
                    <a:pt x="773261" y="1640861"/>
                    <a:pt x="764772" y="1643149"/>
                    <a:pt x="756459" y="1645920"/>
                  </a:cubicBezTo>
                  <a:cubicBezTo>
                    <a:pt x="752302" y="1647306"/>
                    <a:pt x="748349" y="1649640"/>
                    <a:pt x="743989" y="1650076"/>
                  </a:cubicBezTo>
                  <a:lnTo>
                    <a:pt x="702426" y="1654232"/>
                  </a:lnTo>
                  <a:cubicBezTo>
                    <a:pt x="696884" y="1655618"/>
                    <a:pt x="691219" y="1656582"/>
                    <a:pt x="685800" y="1658389"/>
                  </a:cubicBezTo>
                  <a:cubicBezTo>
                    <a:pt x="678722" y="1660748"/>
                    <a:pt x="672217" y="1664739"/>
                    <a:pt x="665019" y="1666702"/>
                  </a:cubicBezTo>
                  <a:cubicBezTo>
                    <a:pt x="656888" y="1668919"/>
                    <a:pt x="648393" y="1669473"/>
                    <a:pt x="640080" y="1670858"/>
                  </a:cubicBezTo>
                  <a:cubicBezTo>
                    <a:pt x="633529" y="1670263"/>
                    <a:pt x="588437" y="1678125"/>
                    <a:pt x="586048" y="1654232"/>
                  </a:cubicBezTo>
                  <a:cubicBezTo>
                    <a:pt x="585073" y="1644484"/>
                    <a:pt x="588819" y="1634836"/>
                    <a:pt x="590204" y="1625138"/>
                  </a:cubicBezTo>
                  <a:cubicBezTo>
                    <a:pt x="570422" y="1611949"/>
                    <a:pt x="570799" y="1608390"/>
                    <a:pt x="536171" y="1620982"/>
                  </a:cubicBezTo>
                  <a:cubicBezTo>
                    <a:pt x="532054" y="1622479"/>
                    <a:pt x="533400" y="1629295"/>
                    <a:pt x="532015" y="1633451"/>
                  </a:cubicBezTo>
                  <a:cubicBezTo>
                    <a:pt x="533400" y="1637607"/>
                    <a:pt x="535018" y="1641693"/>
                    <a:pt x="536171" y="1645920"/>
                  </a:cubicBezTo>
                  <a:cubicBezTo>
                    <a:pt x="550234" y="1697484"/>
                    <a:pt x="539074" y="1662940"/>
                    <a:pt x="548640" y="1691640"/>
                  </a:cubicBezTo>
                  <a:cubicBezTo>
                    <a:pt x="547255" y="1695796"/>
                    <a:pt x="547905" y="1701372"/>
                    <a:pt x="544484" y="1704109"/>
                  </a:cubicBezTo>
                  <a:cubicBezTo>
                    <a:pt x="540024" y="1707677"/>
                    <a:pt x="533109" y="1706015"/>
                    <a:pt x="527859" y="1708265"/>
                  </a:cubicBezTo>
                  <a:cubicBezTo>
                    <a:pt x="523267" y="1710233"/>
                    <a:pt x="519726" y="1714099"/>
                    <a:pt x="515389" y="1716578"/>
                  </a:cubicBezTo>
                  <a:cubicBezTo>
                    <a:pt x="510010" y="1719652"/>
                    <a:pt x="504306" y="1722120"/>
                    <a:pt x="498764" y="1724891"/>
                  </a:cubicBezTo>
                  <a:cubicBezTo>
                    <a:pt x="495941" y="1728655"/>
                    <a:pt x="481020" y="1747908"/>
                    <a:pt x="477982" y="1753985"/>
                  </a:cubicBezTo>
                  <a:cubicBezTo>
                    <a:pt x="474645" y="1760658"/>
                    <a:pt x="473623" y="1768440"/>
                    <a:pt x="469669" y="1774767"/>
                  </a:cubicBezTo>
                  <a:cubicBezTo>
                    <a:pt x="463955" y="1783910"/>
                    <a:pt x="453349" y="1789804"/>
                    <a:pt x="444731" y="1795549"/>
                  </a:cubicBezTo>
                  <a:cubicBezTo>
                    <a:pt x="415637" y="1794163"/>
                    <a:pt x="385963" y="1797333"/>
                    <a:pt x="357448" y="1791392"/>
                  </a:cubicBezTo>
                  <a:cubicBezTo>
                    <a:pt x="346230" y="1789055"/>
                    <a:pt x="344716" y="1770085"/>
                    <a:pt x="340822" y="1762298"/>
                  </a:cubicBezTo>
                  <a:cubicBezTo>
                    <a:pt x="338588" y="1757830"/>
                    <a:pt x="335280" y="1753985"/>
                    <a:pt x="332509" y="1749829"/>
                  </a:cubicBezTo>
                  <a:cubicBezTo>
                    <a:pt x="328353" y="1737360"/>
                    <a:pt x="320812" y="1725543"/>
                    <a:pt x="320040" y="1712422"/>
                  </a:cubicBezTo>
                  <a:cubicBezTo>
                    <a:pt x="318655" y="1688869"/>
                    <a:pt x="318231" y="1665240"/>
                    <a:pt x="315884" y="1641763"/>
                  </a:cubicBezTo>
                  <a:cubicBezTo>
                    <a:pt x="315448" y="1637404"/>
                    <a:pt x="314158" y="1632939"/>
                    <a:pt x="311728" y="1629294"/>
                  </a:cubicBezTo>
                  <a:cubicBezTo>
                    <a:pt x="308468" y="1624403"/>
                    <a:pt x="303415" y="1620981"/>
                    <a:pt x="299259" y="1616825"/>
                  </a:cubicBezTo>
                  <a:cubicBezTo>
                    <a:pt x="290189" y="1589619"/>
                    <a:pt x="302786" y="1616322"/>
                    <a:pt x="282633" y="1600200"/>
                  </a:cubicBezTo>
                  <a:cubicBezTo>
                    <a:pt x="278732" y="1597079"/>
                    <a:pt x="277091" y="1591887"/>
                    <a:pt x="274320" y="1587731"/>
                  </a:cubicBezTo>
                  <a:cubicBezTo>
                    <a:pt x="271632" y="1579666"/>
                    <a:pt x="266957" y="1566703"/>
                    <a:pt x="266008" y="1558636"/>
                  </a:cubicBezTo>
                  <a:cubicBezTo>
                    <a:pt x="258907" y="1498281"/>
                    <a:pt x="280168" y="1509182"/>
                    <a:pt x="245226" y="1500447"/>
                  </a:cubicBezTo>
                  <a:cubicBezTo>
                    <a:pt x="241070" y="1497676"/>
                    <a:pt x="236289" y="1495666"/>
                    <a:pt x="232757" y="1492134"/>
                  </a:cubicBezTo>
                  <a:cubicBezTo>
                    <a:pt x="227859" y="1487236"/>
                    <a:pt x="224796" y="1480768"/>
                    <a:pt x="220288" y="1475509"/>
                  </a:cubicBezTo>
                  <a:cubicBezTo>
                    <a:pt x="216463" y="1471046"/>
                    <a:pt x="211975" y="1467196"/>
                    <a:pt x="207819" y="1463040"/>
                  </a:cubicBezTo>
                  <a:cubicBezTo>
                    <a:pt x="200513" y="1441126"/>
                    <a:pt x="208490" y="1458859"/>
                    <a:pt x="191193" y="1438102"/>
                  </a:cubicBezTo>
                  <a:cubicBezTo>
                    <a:pt x="173875" y="1417320"/>
                    <a:pt x="193270" y="1432558"/>
                    <a:pt x="170411" y="1417320"/>
                  </a:cubicBezTo>
                  <a:cubicBezTo>
                    <a:pt x="167640" y="1413164"/>
                    <a:pt x="164067" y="1409442"/>
                    <a:pt x="162099" y="1404851"/>
                  </a:cubicBezTo>
                  <a:cubicBezTo>
                    <a:pt x="154076" y="1386130"/>
                    <a:pt x="153998" y="1327894"/>
                    <a:pt x="153786" y="1325880"/>
                  </a:cubicBezTo>
                  <a:cubicBezTo>
                    <a:pt x="153188" y="1320199"/>
                    <a:pt x="151015" y="1314796"/>
                    <a:pt x="149629" y="1309254"/>
                  </a:cubicBezTo>
                  <a:cubicBezTo>
                    <a:pt x="151015" y="1288472"/>
                    <a:pt x="151486" y="1267609"/>
                    <a:pt x="153786" y="1246909"/>
                  </a:cubicBezTo>
                  <a:cubicBezTo>
                    <a:pt x="155249" y="1233739"/>
                    <a:pt x="168856" y="1218070"/>
                    <a:pt x="174568" y="1209502"/>
                  </a:cubicBezTo>
                  <a:cubicBezTo>
                    <a:pt x="177339" y="1205346"/>
                    <a:pt x="179348" y="1200564"/>
                    <a:pt x="182880" y="1197032"/>
                  </a:cubicBezTo>
                  <a:cubicBezTo>
                    <a:pt x="188422" y="1191490"/>
                    <a:pt x="194803" y="1186677"/>
                    <a:pt x="199506" y="1180407"/>
                  </a:cubicBezTo>
                  <a:cubicBezTo>
                    <a:pt x="203224" y="1175450"/>
                    <a:pt x="204745" y="1169162"/>
                    <a:pt x="207819" y="1163782"/>
                  </a:cubicBezTo>
                  <a:cubicBezTo>
                    <a:pt x="210297" y="1159445"/>
                    <a:pt x="213360" y="1155469"/>
                    <a:pt x="216131" y="1151312"/>
                  </a:cubicBezTo>
                  <a:cubicBezTo>
                    <a:pt x="227128" y="1107331"/>
                    <a:pt x="212198" y="1159124"/>
                    <a:pt x="228600" y="1122218"/>
                  </a:cubicBezTo>
                  <a:cubicBezTo>
                    <a:pt x="228607" y="1122203"/>
                    <a:pt x="238988" y="1091053"/>
                    <a:pt x="241069" y="1084811"/>
                  </a:cubicBezTo>
                  <a:cubicBezTo>
                    <a:pt x="241071" y="1084806"/>
                    <a:pt x="199506" y="1064028"/>
                    <a:pt x="249382" y="1059872"/>
                  </a:cubicBezTo>
                  <a:lnTo>
                    <a:pt x="253539" y="1009996"/>
                  </a:lnTo>
                  <a:lnTo>
                    <a:pt x="149629" y="1009996"/>
                  </a:lnTo>
                  <a:lnTo>
                    <a:pt x="149629" y="976745"/>
                  </a:lnTo>
                  <a:lnTo>
                    <a:pt x="83128" y="976745"/>
                  </a:lnTo>
                  <a:lnTo>
                    <a:pt x="58189" y="914400"/>
                  </a:lnTo>
                  <a:lnTo>
                    <a:pt x="0" y="914400"/>
                  </a:lnTo>
                  <a:lnTo>
                    <a:pt x="0" y="598516"/>
                  </a:lnTo>
                  <a:lnTo>
                    <a:pt x="141317" y="598516"/>
                  </a:lnTo>
                  <a:lnTo>
                    <a:pt x="166255" y="573578"/>
                  </a:lnTo>
                  <a:lnTo>
                    <a:pt x="502920" y="573578"/>
                  </a:lnTo>
                  <a:lnTo>
                    <a:pt x="502920" y="220287"/>
                  </a:lnTo>
                  <a:lnTo>
                    <a:pt x="985059" y="195349"/>
                  </a:lnTo>
                  <a:lnTo>
                    <a:pt x="985059" y="95596"/>
                  </a:lnTo>
                  <a:lnTo>
                    <a:pt x="1143000" y="128847"/>
                  </a:lnTo>
                  <a:lnTo>
                    <a:pt x="1143000" y="20782"/>
                  </a:lnTo>
                  <a:lnTo>
                    <a:pt x="1284317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3541221" y="2938549"/>
              <a:ext cx="2701636" cy="2468880"/>
            </a:xfrm>
            <a:custGeom>
              <a:avLst/>
              <a:gdLst>
                <a:gd name="connsiteX0" fmla="*/ 274320 w 2701636"/>
                <a:gd name="connsiteY0" fmla="*/ 1720735 h 2468880"/>
                <a:gd name="connsiteX1" fmla="*/ 274320 w 2701636"/>
                <a:gd name="connsiteY1" fmla="*/ 1720735 h 2468880"/>
                <a:gd name="connsiteX2" fmla="*/ 232756 w 2701636"/>
                <a:gd name="connsiteY2" fmla="*/ 1774767 h 2468880"/>
                <a:gd name="connsiteX3" fmla="*/ 224444 w 2701636"/>
                <a:gd name="connsiteY3" fmla="*/ 1787236 h 2468880"/>
                <a:gd name="connsiteX4" fmla="*/ 207818 w 2701636"/>
                <a:gd name="connsiteY4" fmla="*/ 1866207 h 2468880"/>
                <a:gd name="connsiteX5" fmla="*/ 195349 w 2701636"/>
                <a:gd name="connsiteY5" fmla="*/ 1870364 h 2468880"/>
                <a:gd name="connsiteX6" fmla="*/ 166255 w 2701636"/>
                <a:gd name="connsiteY6" fmla="*/ 1866207 h 2468880"/>
                <a:gd name="connsiteX7" fmla="*/ 153786 w 2701636"/>
                <a:gd name="connsiteY7" fmla="*/ 1857895 h 2468880"/>
                <a:gd name="connsiteX8" fmla="*/ 141316 w 2701636"/>
                <a:gd name="connsiteY8" fmla="*/ 1853738 h 2468880"/>
                <a:gd name="connsiteX9" fmla="*/ 112222 w 2701636"/>
                <a:gd name="connsiteY9" fmla="*/ 1857895 h 2468880"/>
                <a:gd name="connsiteX10" fmla="*/ 116378 w 2701636"/>
                <a:gd name="connsiteY10" fmla="*/ 1870364 h 2468880"/>
                <a:gd name="connsiteX11" fmla="*/ 166255 w 2701636"/>
                <a:gd name="connsiteY11" fmla="*/ 1911927 h 2468880"/>
                <a:gd name="connsiteX12" fmla="*/ 195349 w 2701636"/>
                <a:gd name="connsiteY12" fmla="*/ 1916084 h 2468880"/>
                <a:gd name="connsiteX13" fmla="*/ 187036 w 2701636"/>
                <a:gd name="connsiteY13" fmla="*/ 1936866 h 2468880"/>
                <a:gd name="connsiteX14" fmla="*/ 157942 w 2701636"/>
                <a:gd name="connsiteY14" fmla="*/ 1949335 h 2468880"/>
                <a:gd name="connsiteX15" fmla="*/ 120535 w 2701636"/>
                <a:gd name="connsiteY15" fmla="*/ 1957647 h 2468880"/>
                <a:gd name="connsiteX16" fmla="*/ 116378 w 2701636"/>
                <a:gd name="connsiteY16" fmla="*/ 1970116 h 2468880"/>
                <a:gd name="connsiteX17" fmla="*/ 124691 w 2701636"/>
                <a:gd name="connsiteY17" fmla="*/ 2011680 h 2468880"/>
                <a:gd name="connsiteX18" fmla="*/ 133004 w 2701636"/>
                <a:gd name="connsiteY18" fmla="*/ 2028306 h 2468880"/>
                <a:gd name="connsiteX19" fmla="*/ 145473 w 2701636"/>
                <a:gd name="connsiteY19" fmla="*/ 2057400 h 2468880"/>
                <a:gd name="connsiteX20" fmla="*/ 153786 w 2701636"/>
                <a:gd name="connsiteY20" fmla="*/ 2086495 h 2468880"/>
                <a:gd name="connsiteX21" fmla="*/ 149629 w 2701636"/>
                <a:gd name="connsiteY21" fmla="*/ 2119746 h 2468880"/>
                <a:gd name="connsiteX22" fmla="*/ 108066 w 2701636"/>
                <a:gd name="connsiteY22" fmla="*/ 2103120 h 2468880"/>
                <a:gd name="connsiteX23" fmla="*/ 95596 w 2701636"/>
                <a:gd name="connsiteY23" fmla="*/ 2078182 h 2468880"/>
                <a:gd name="connsiteX24" fmla="*/ 91440 w 2701636"/>
                <a:gd name="connsiteY24" fmla="*/ 2065713 h 2468880"/>
                <a:gd name="connsiteX25" fmla="*/ 66502 w 2701636"/>
                <a:gd name="connsiteY25" fmla="*/ 2082338 h 2468880"/>
                <a:gd name="connsiteX26" fmla="*/ 70658 w 2701636"/>
                <a:gd name="connsiteY26" fmla="*/ 2111433 h 2468880"/>
                <a:gd name="connsiteX27" fmla="*/ 74815 w 2701636"/>
                <a:gd name="connsiteY27" fmla="*/ 2123902 h 2468880"/>
                <a:gd name="connsiteX28" fmla="*/ 91440 w 2701636"/>
                <a:gd name="connsiteY28" fmla="*/ 2152996 h 2468880"/>
                <a:gd name="connsiteX29" fmla="*/ 91440 w 2701636"/>
                <a:gd name="connsiteY29" fmla="*/ 2198716 h 2468880"/>
                <a:gd name="connsiteX30" fmla="*/ 66502 w 2701636"/>
                <a:gd name="connsiteY30" fmla="*/ 2207029 h 2468880"/>
                <a:gd name="connsiteX31" fmla="*/ 0 w 2701636"/>
                <a:gd name="connsiteY31" fmla="*/ 2215342 h 2468880"/>
                <a:gd name="connsiteX32" fmla="*/ 4156 w 2701636"/>
                <a:gd name="connsiteY32" fmla="*/ 2236124 h 2468880"/>
                <a:gd name="connsiteX33" fmla="*/ 16626 w 2701636"/>
                <a:gd name="connsiteY33" fmla="*/ 2244436 h 2468880"/>
                <a:gd name="connsiteX34" fmla="*/ 29095 w 2701636"/>
                <a:gd name="connsiteY34" fmla="*/ 2256906 h 2468880"/>
                <a:gd name="connsiteX35" fmla="*/ 41564 w 2701636"/>
                <a:gd name="connsiteY35" fmla="*/ 2286000 h 2468880"/>
                <a:gd name="connsiteX36" fmla="*/ 37407 w 2701636"/>
                <a:gd name="connsiteY36" fmla="*/ 2315095 h 2468880"/>
                <a:gd name="connsiteX37" fmla="*/ 24938 w 2701636"/>
                <a:gd name="connsiteY37" fmla="*/ 2323407 h 2468880"/>
                <a:gd name="connsiteX38" fmla="*/ 41564 w 2701636"/>
                <a:gd name="connsiteY38" fmla="*/ 2373284 h 2468880"/>
                <a:gd name="connsiteX39" fmla="*/ 54033 w 2701636"/>
                <a:gd name="connsiteY39" fmla="*/ 2381596 h 2468880"/>
                <a:gd name="connsiteX40" fmla="*/ 58189 w 2701636"/>
                <a:gd name="connsiteY40" fmla="*/ 2443942 h 2468880"/>
                <a:gd name="connsiteX41" fmla="*/ 45720 w 2701636"/>
                <a:gd name="connsiteY41" fmla="*/ 2456411 h 2468880"/>
                <a:gd name="connsiteX42" fmla="*/ 24938 w 2701636"/>
                <a:gd name="connsiteY42" fmla="*/ 2468880 h 2468880"/>
                <a:gd name="connsiteX43" fmla="*/ 1475509 w 2701636"/>
                <a:gd name="connsiteY43" fmla="*/ 2468880 h 2468880"/>
                <a:gd name="connsiteX44" fmla="*/ 1475509 w 2701636"/>
                <a:gd name="connsiteY44" fmla="*/ 2414847 h 2468880"/>
                <a:gd name="connsiteX45" fmla="*/ 1404851 w 2701636"/>
                <a:gd name="connsiteY45" fmla="*/ 2414847 h 2468880"/>
                <a:gd name="connsiteX46" fmla="*/ 1384069 w 2701636"/>
                <a:gd name="connsiteY46" fmla="*/ 2348346 h 2468880"/>
                <a:gd name="connsiteX47" fmla="*/ 1325880 w 2701636"/>
                <a:gd name="connsiteY47" fmla="*/ 2348346 h 2468880"/>
                <a:gd name="connsiteX48" fmla="*/ 1325880 w 2701636"/>
                <a:gd name="connsiteY48" fmla="*/ 2098964 h 2468880"/>
                <a:gd name="connsiteX49" fmla="*/ 1487978 w 2701636"/>
                <a:gd name="connsiteY49" fmla="*/ 2098964 h 2468880"/>
                <a:gd name="connsiteX50" fmla="*/ 1487978 w 2701636"/>
                <a:gd name="connsiteY50" fmla="*/ 2061556 h 2468880"/>
                <a:gd name="connsiteX51" fmla="*/ 1837113 w 2701636"/>
                <a:gd name="connsiteY51" fmla="*/ 2061556 h 2468880"/>
                <a:gd name="connsiteX52" fmla="*/ 1837113 w 2701636"/>
                <a:gd name="connsiteY52" fmla="*/ 1712422 h 2468880"/>
                <a:gd name="connsiteX53" fmla="*/ 2310938 w 2701636"/>
                <a:gd name="connsiteY53" fmla="*/ 1679171 h 2468880"/>
                <a:gd name="connsiteX54" fmla="*/ 2310938 w 2701636"/>
                <a:gd name="connsiteY54" fmla="*/ 1591887 h 2468880"/>
                <a:gd name="connsiteX55" fmla="*/ 2468880 w 2701636"/>
                <a:gd name="connsiteY55" fmla="*/ 1612669 h 2468880"/>
                <a:gd name="connsiteX56" fmla="*/ 2468880 w 2701636"/>
                <a:gd name="connsiteY56" fmla="*/ 1500447 h 2468880"/>
                <a:gd name="connsiteX57" fmla="*/ 2589415 w 2701636"/>
                <a:gd name="connsiteY57" fmla="*/ 1492135 h 2468880"/>
                <a:gd name="connsiteX58" fmla="*/ 2701636 w 2701636"/>
                <a:gd name="connsiteY58" fmla="*/ 274320 h 2468880"/>
                <a:gd name="connsiteX59" fmla="*/ 2419004 w 2701636"/>
                <a:gd name="connsiteY59" fmla="*/ 274320 h 2468880"/>
                <a:gd name="connsiteX60" fmla="*/ 2419004 w 2701636"/>
                <a:gd name="connsiteY60" fmla="*/ 0 h 2468880"/>
                <a:gd name="connsiteX61" fmla="*/ 2298469 w 2701636"/>
                <a:gd name="connsiteY61" fmla="*/ 0 h 2468880"/>
                <a:gd name="connsiteX62" fmla="*/ 2286000 w 2701636"/>
                <a:gd name="connsiteY62" fmla="*/ 49876 h 2468880"/>
                <a:gd name="connsiteX63" fmla="*/ 2132215 w 2701636"/>
                <a:gd name="connsiteY63" fmla="*/ 49876 h 2468880"/>
                <a:gd name="connsiteX64" fmla="*/ 2119746 w 2701636"/>
                <a:gd name="connsiteY64" fmla="*/ 41564 h 2468880"/>
                <a:gd name="connsiteX65" fmla="*/ 2107276 w 2701636"/>
                <a:gd name="connsiteY65" fmla="*/ 29095 h 2468880"/>
                <a:gd name="connsiteX66" fmla="*/ 2065713 w 2701636"/>
                <a:gd name="connsiteY66" fmla="*/ 74815 h 2468880"/>
                <a:gd name="connsiteX67" fmla="*/ 2069869 w 2701636"/>
                <a:gd name="connsiteY67" fmla="*/ 166255 h 2468880"/>
                <a:gd name="connsiteX68" fmla="*/ 2157153 w 2701636"/>
                <a:gd name="connsiteY68" fmla="*/ 166255 h 2468880"/>
                <a:gd name="connsiteX69" fmla="*/ 2157153 w 2701636"/>
                <a:gd name="connsiteY69" fmla="*/ 315884 h 2468880"/>
                <a:gd name="connsiteX70" fmla="*/ 2265218 w 2701636"/>
                <a:gd name="connsiteY70" fmla="*/ 315884 h 2468880"/>
                <a:gd name="connsiteX71" fmla="*/ 2265218 w 2701636"/>
                <a:gd name="connsiteY71" fmla="*/ 606829 h 2468880"/>
                <a:gd name="connsiteX72" fmla="*/ 1882833 w 2701636"/>
                <a:gd name="connsiteY72" fmla="*/ 606829 h 2468880"/>
                <a:gd name="connsiteX73" fmla="*/ 1882833 w 2701636"/>
                <a:gd name="connsiteY73" fmla="*/ 947651 h 2468880"/>
                <a:gd name="connsiteX74" fmla="*/ 1596044 w 2701636"/>
                <a:gd name="connsiteY74" fmla="*/ 947651 h 2468880"/>
                <a:gd name="connsiteX75" fmla="*/ 1587731 w 2701636"/>
                <a:gd name="connsiteY75" fmla="*/ 906087 h 2468880"/>
                <a:gd name="connsiteX76" fmla="*/ 1512916 w 2701636"/>
                <a:gd name="connsiteY76" fmla="*/ 906087 h 2468880"/>
                <a:gd name="connsiteX77" fmla="*/ 1500447 w 2701636"/>
                <a:gd name="connsiteY77" fmla="*/ 914400 h 2468880"/>
                <a:gd name="connsiteX78" fmla="*/ 1483822 w 2701636"/>
                <a:gd name="connsiteY78" fmla="*/ 922713 h 2468880"/>
                <a:gd name="connsiteX79" fmla="*/ 1471353 w 2701636"/>
                <a:gd name="connsiteY79" fmla="*/ 926869 h 2468880"/>
                <a:gd name="connsiteX80" fmla="*/ 1425633 w 2701636"/>
                <a:gd name="connsiteY80" fmla="*/ 947651 h 2468880"/>
                <a:gd name="connsiteX81" fmla="*/ 1413164 w 2701636"/>
                <a:gd name="connsiteY81" fmla="*/ 960120 h 2468880"/>
                <a:gd name="connsiteX82" fmla="*/ 1388226 w 2701636"/>
                <a:gd name="connsiteY82" fmla="*/ 968433 h 2468880"/>
                <a:gd name="connsiteX83" fmla="*/ 1375756 w 2701636"/>
                <a:gd name="connsiteY83" fmla="*/ 993371 h 2468880"/>
                <a:gd name="connsiteX84" fmla="*/ 1346662 w 2701636"/>
                <a:gd name="connsiteY84" fmla="*/ 989215 h 2468880"/>
                <a:gd name="connsiteX85" fmla="*/ 1338349 w 2701636"/>
                <a:gd name="connsiteY85" fmla="*/ 976746 h 2468880"/>
                <a:gd name="connsiteX86" fmla="*/ 1325880 w 2701636"/>
                <a:gd name="connsiteY86" fmla="*/ 972589 h 2468880"/>
                <a:gd name="connsiteX87" fmla="*/ 1300942 w 2701636"/>
                <a:gd name="connsiteY87" fmla="*/ 960120 h 2468880"/>
                <a:gd name="connsiteX88" fmla="*/ 1259378 w 2701636"/>
                <a:gd name="connsiteY88" fmla="*/ 964276 h 2468880"/>
                <a:gd name="connsiteX89" fmla="*/ 1234440 w 2701636"/>
                <a:gd name="connsiteY89" fmla="*/ 968433 h 2468880"/>
                <a:gd name="connsiteX90" fmla="*/ 1180407 w 2701636"/>
                <a:gd name="connsiteY90" fmla="*/ 964276 h 2468880"/>
                <a:gd name="connsiteX91" fmla="*/ 1163782 w 2701636"/>
                <a:gd name="connsiteY91" fmla="*/ 955964 h 2468880"/>
                <a:gd name="connsiteX92" fmla="*/ 1147156 w 2701636"/>
                <a:gd name="connsiteY92" fmla="*/ 951807 h 2468880"/>
                <a:gd name="connsiteX93" fmla="*/ 1134687 w 2701636"/>
                <a:gd name="connsiteY93" fmla="*/ 947651 h 2468880"/>
                <a:gd name="connsiteX94" fmla="*/ 1122218 w 2701636"/>
                <a:gd name="connsiteY94" fmla="*/ 939338 h 2468880"/>
                <a:gd name="connsiteX95" fmla="*/ 1097280 w 2701636"/>
                <a:gd name="connsiteY95" fmla="*/ 926869 h 2468880"/>
                <a:gd name="connsiteX96" fmla="*/ 960120 w 2701636"/>
                <a:gd name="connsiteY96" fmla="*/ 939338 h 2468880"/>
                <a:gd name="connsiteX97" fmla="*/ 951807 w 2701636"/>
                <a:gd name="connsiteY97" fmla="*/ 943495 h 2468880"/>
                <a:gd name="connsiteX98" fmla="*/ 951807 w 2701636"/>
                <a:gd name="connsiteY98" fmla="*/ 1080655 h 2468880"/>
                <a:gd name="connsiteX99" fmla="*/ 1138844 w 2701636"/>
                <a:gd name="connsiteY99" fmla="*/ 1080655 h 2468880"/>
                <a:gd name="connsiteX100" fmla="*/ 1138844 w 2701636"/>
                <a:gd name="connsiteY100" fmla="*/ 1130531 h 2468880"/>
                <a:gd name="connsiteX101" fmla="*/ 1213658 w 2701636"/>
                <a:gd name="connsiteY101" fmla="*/ 1130531 h 2468880"/>
                <a:gd name="connsiteX102" fmla="*/ 1188720 w 2701636"/>
                <a:gd name="connsiteY102" fmla="*/ 1184564 h 2468880"/>
                <a:gd name="connsiteX103" fmla="*/ 1180407 w 2701636"/>
                <a:gd name="connsiteY103" fmla="*/ 1246909 h 2468880"/>
                <a:gd name="connsiteX104" fmla="*/ 1176251 w 2701636"/>
                <a:gd name="connsiteY104" fmla="*/ 1263535 h 2468880"/>
                <a:gd name="connsiteX105" fmla="*/ 1159626 w 2701636"/>
                <a:gd name="connsiteY105" fmla="*/ 1288473 h 2468880"/>
                <a:gd name="connsiteX106" fmla="*/ 1155469 w 2701636"/>
                <a:gd name="connsiteY106" fmla="*/ 1300942 h 2468880"/>
                <a:gd name="connsiteX107" fmla="*/ 1147156 w 2701636"/>
                <a:gd name="connsiteY107" fmla="*/ 1313411 h 2468880"/>
                <a:gd name="connsiteX108" fmla="*/ 1138844 w 2701636"/>
                <a:gd name="connsiteY108" fmla="*/ 1330036 h 2468880"/>
                <a:gd name="connsiteX109" fmla="*/ 1143000 w 2701636"/>
                <a:gd name="connsiteY109" fmla="*/ 1425633 h 2468880"/>
                <a:gd name="connsiteX110" fmla="*/ 1147156 w 2701636"/>
                <a:gd name="connsiteY110" fmla="*/ 1442258 h 2468880"/>
                <a:gd name="connsiteX111" fmla="*/ 1159626 w 2701636"/>
                <a:gd name="connsiteY111" fmla="*/ 1479666 h 2468880"/>
                <a:gd name="connsiteX112" fmla="*/ 1163782 w 2701636"/>
                <a:gd name="connsiteY112" fmla="*/ 1492135 h 2468880"/>
                <a:gd name="connsiteX113" fmla="*/ 1167938 w 2701636"/>
                <a:gd name="connsiteY113" fmla="*/ 1508760 h 2468880"/>
                <a:gd name="connsiteX114" fmla="*/ 1176251 w 2701636"/>
                <a:gd name="connsiteY114" fmla="*/ 1521229 h 2468880"/>
                <a:gd name="connsiteX115" fmla="*/ 1180407 w 2701636"/>
                <a:gd name="connsiteY115" fmla="*/ 1542011 h 2468880"/>
                <a:gd name="connsiteX116" fmla="*/ 1188720 w 2701636"/>
                <a:gd name="connsiteY116" fmla="*/ 1591887 h 2468880"/>
                <a:gd name="connsiteX117" fmla="*/ 1197033 w 2701636"/>
                <a:gd name="connsiteY117" fmla="*/ 1604356 h 2468880"/>
                <a:gd name="connsiteX118" fmla="*/ 1201189 w 2701636"/>
                <a:gd name="connsiteY118" fmla="*/ 1616826 h 2468880"/>
                <a:gd name="connsiteX119" fmla="*/ 1205346 w 2701636"/>
                <a:gd name="connsiteY119" fmla="*/ 1637607 h 2468880"/>
                <a:gd name="connsiteX120" fmla="*/ 1213658 w 2701636"/>
                <a:gd name="connsiteY120" fmla="*/ 1654233 h 2468880"/>
                <a:gd name="connsiteX121" fmla="*/ 1217815 w 2701636"/>
                <a:gd name="connsiteY121" fmla="*/ 1670858 h 2468880"/>
                <a:gd name="connsiteX122" fmla="*/ 1221971 w 2701636"/>
                <a:gd name="connsiteY122" fmla="*/ 1704109 h 2468880"/>
                <a:gd name="connsiteX123" fmla="*/ 1213658 w 2701636"/>
                <a:gd name="connsiteY123" fmla="*/ 1716578 h 2468880"/>
                <a:gd name="connsiteX124" fmla="*/ 1172095 w 2701636"/>
                <a:gd name="connsiteY124" fmla="*/ 1741516 h 2468880"/>
                <a:gd name="connsiteX125" fmla="*/ 1155469 w 2701636"/>
                <a:gd name="connsiteY125" fmla="*/ 1753986 h 2468880"/>
                <a:gd name="connsiteX126" fmla="*/ 1126375 w 2701636"/>
                <a:gd name="connsiteY126" fmla="*/ 1762298 h 2468880"/>
                <a:gd name="connsiteX127" fmla="*/ 689956 w 2701636"/>
                <a:gd name="connsiteY127" fmla="*/ 1762298 h 2468880"/>
                <a:gd name="connsiteX128" fmla="*/ 689956 w 2701636"/>
                <a:gd name="connsiteY128" fmla="*/ 1857895 h 2468880"/>
                <a:gd name="connsiteX129" fmla="*/ 394855 w 2701636"/>
                <a:gd name="connsiteY129" fmla="*/ 1857895 h 2468880"/>
                <a:gd name="connsiteX130" fmla="*/ 336666 w 2701636"/>
                <a:gd name="connsiteY130" fmla="*/ 1799706 h 2468880"/>
                <a:gd name="connsiteX131" fmla="*/ 328353 w 2701636"/>
                <a:gd name="connsiteY131" fmla="*/ 1762298 h 2468880"/>
                <a:gd name="connsiteX132" fmla="*/ 328353 w 2701636"/>
                <a:gd name="connsiteY132" fmla="*/ 1716578 h 2468880"/>
                <a:gd name="connsiteX133" fmla="*/ 274320 w 2701636"/>
                <a:gd name="connsiteY133" fmla="*/ 1720735 h 246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2701636" h="2468880">
                  <a:moveTo>
                    <a:pt x="274320" y="1720735"/>
                  </a:moveTo>
                  <a:lnTo>
                    <a:pt x="274320" y="1720735"/>
                  </a:lnTo>
                  <a:cubicBezTo>
                    <a:pt x="242886" y="1757408"/>
                    <a:pt x="256463" y="1739206"/>
                    <a:pt x="232756" y="1774767"/>
                  </a:cubicBezTo>
                  <a:lnTo>
                    <a:pt x="224444" y="1787236"/>
                  </a:lnTo>
                  <a:cubicBezTo>
                    <a:pt x="221525" y="1836854"/>
                    <a:pt x="239594" y="1850319"/>
                    <a:pt x="207818" y="1866207"/>
                  </a:cubicBezTo>
                  <a:cubicBezTo>
                    <a:pt x="203899" y="1868166"/>
                    <a:pt x="199505" y="1868978"/>
                    <a:pt x="195349" y="1870364"/>
                  </a:cubicBezTo>
                  <a:cubicBezTo>
                    <a:pt x="185651" y="1868978"/>
                    <a:pt x="175638" y="1869022"/>
                    <a:pt x="166255" y="1866207"/>
                  </a:cubicBezTo>
                  <a:cubicBezTo>
                    <a:pt x="161471" y="1864772"/>
                    <a:pt x="158254" y="1860129"/>
                    <a:pt x="153786" y="1857895"/>
                  </a:cubicBezTo>
                  <a:cubicBezTo>
                    <a:pt x="149867" y="1855936"/>
                    <a:pt x="145473" y="1855124"/>
                    <a:pt x="141316" y="1853738"/>
                  </a:cubicBezTo>
                  <a:cubicBezTo>
                    <a:pt x="131618" y="1855124"/>
                    <a:pt x="120373" y="1852461"/>
                    <a:pt x="112222" y="1857895"/>
                  </a:cubicBezTo>
                  <a:cubicBezTo>
                    <a:pt x="108577" y="1860325"/>
                    <a:pt x="113688" y="1866906"/>
                    <a:pt x="116378" y="1870364"/>
                  </a:cubicBezTo>
                  <a:cubicBezTo>
                    <a:pt x="121656" y="1877151"/>
                    <a:pt x="154246" y="1910211"/>
                    <a:pt x="166255" y="1911927"/>
                  </a:cubicBezTo>
                  <a:lnTo>
                    <a:pt x="195349" y="1916084"/>
                  </a:lnTo>
                  <a:cubicBezTo>
                    <a:pt x="192578" y="1923011"/>
                    <a:pt x="191373" y="1930795"/>
                    <a:pt x="187036" y="1936866"/>
                  </a:cubicBezTo>
                  <a:cubicBezTo>
                    <a:pt x="181122" y="1945145"/>
                    <a:pt x="166481" y="1947627"/>
                    <a:pt x="157942" y="1949335"/>
                  </a:cubicBezTo>
                  <a:cubicBezTo>
                    <a:pt x="121361" y="1956652"/>
                    <a:pt x="144805" y="1949558"/>
                    <a:pt x="120535" y="1957647"/>
                  </a:cubicBezTo>
                  <a:cubicBezTo>
                    <a:pt x="119149" y="1961803"/>
                    <a:pt x="116378" y="1965735"/>
                    <a:pt x="116378" y="1970116"/>
                  </a:cubicBezTo>
                  <a:cubicBezTo>
                    <a:pt x="116378" y="1981586"/>
                    <a:pt x="119573" y="1999738"/>
                    <a:pt x="124691" y="2011680"/>
                  </a:cubicBezTo>
                  <a:cubicBezTo>
                    <a:pt x="127132" y="2017375"/>
                    <a:pt x="130233" y="2022764"/>
                    <a:pt x="133004" y="2028306"/>
                  </a:cubicBezTo>
                  <a:cubicBezTo>
                    <a:pt x="141654" y="2062907"/>
                    <a:pt x="131121" y="2028696"/>
                    <a:pt x="145473" y="2057400"/>
                  </a:cubicBezTo>
                  <a:cubicBezTo>
                    <a:pt x="148453" y="2063359"/>
                    <a:pt x="152455" y="2081173"/>
                    <a:pt x="153786" y="2086495"/>
                  </a:cubicBezTo>
                  <a:cubicBezTo>
                    <a:pt x="152400" y="2097579"/>
                    <a:pt x="158035" y="2112391"/>
                    <a:pt x="149629" y="2119746"/>
                  </a:cubicBezTo>
                  <a:cubicBezTo>
                    <a:pt x="133669" y="2133711"/>
                    <a:pt x="116090" y="2111144"/>
                    <a:pt x="108066" y="2103120"/>
                  </a:cubicBezTo>
                  <a:cubicBezTo>
                    <a:pt x="97615" y="2071772"/>
                    <a:pt x="111714" y="2110418"/>
                    <a:pt x="95596" y="2078182"/>
                  </a:cubicBezTo>
                  <a:cubicBezTo>
                    <a:pt x="93637" y="2074263"/>
                    <a:pt x="92825" y="2069869"/>
                    <a:pt x="91440" y="2065713"/>
                  </a:cubicBezTo>
                  <a:cubicBezTo>
                    <a:pt x="83340" y="2068413"/>
                    <a:pt x="68726" y="2071218"/>
                    <a:pt x="66502" y="2082338"/>
                  </a:cubicBezTo>
                  <a:cubicBezTo>
                    <a:pt x="64581" y="2091945"/>
                    <a:pt x="68737" y="2101826"/>
                    <a:pt x="70658" y="2111433"/>
                  </a:cubicBezTo>
                  <a:cubicBezTo>
                    <a:pt x="71517" y="2115729"/>
                    <a:pt x="73089" y="2119875"/>
                    <a:pt x="74815" y="2123902"/>
                  </a:cubicBezTo>
                  <a:cubicBezTo>
                    <a:pt x="81145" y="2138671"/>
                    <a:pt x="83090" y="2140471"/>
                    <a:pt x="91440" y="2152996"/>
                  </a:cubicBezTo>
                  <a:cubicBezTo>
                    <a:pt x="96392" y="2167855"/>
                    <a:pt x="103112" y="2182041"/>
                    <a:pt x="91440" y="2198716"/>
                  </a:cubicBezTo>
                  <a:cubicBezTo>
                    <a:pt x="86415" y="2205894"/>
                    <a:pt x="74815" y="2204258"/>
                    <a:pt x="66502" y="2207029"/>
                  </a:cubicBezTo>
                  <a:cubicBezTo>
                    <a:pt x="36893" y="2216899"/>
                    <a:pt x="58414" y="2210849"/>
                    <a:pt x="0" y="2215342"/>
                  </a:cubicBezTo>
                  <a:cubicBezTo>
                    <a:pt x="1385" y="2222269"/>
                    <a:pt x="651" y="2229990"/>
                    <a:pt x="4156" y="2236124"/>
                  </a:cubicBezTo>
                  <a:cubicBezTo>
                    <a:pt x="6635" y="2240461"/>
                    <a:pt x="12788" y="2241238"/>
                    <a:pt x="16626" y="2244436"/>
                  </a:cubicBezTo>
                  <a:cubicBezTo>
                    <a:pt x="21142" y="2248199"/>
                    <a:pt x="25679" y="2252123"/>
                    <a:pt x="29095" y="2256906"/>
                  </a:cubicBezTo>
                  <a:cubicBezTo>
                    <a:pt x="35513" y="2265892"/>
                    <a:pt x="38172" y="2275827"/>
                    <a:pt x="41564" y="2286000"/>
                  </a:cubicBezTo>
                  <a:cubicBezTo>
                    <a:pt x="40178" y="2295698"/>
                    <a:pt x="41386" y="2306143"/>
                    <a:pt x="37407" y="2315095"/>
                  </a:cubicBezTo>
                  <a:cubicBezTo>
                    <a:pt x="35378" y="2319660"/>
                    <a:pt x="25831" y="2318492"/>
                    <a:pt x="24938" y="2323407"/>
                  </a:cubicBezTo>
                  <a:cubicBezTo>
                    <a:pt x="19941" y="2350895"/>
                    <a:pt x="24817" y="2359328"/>
                    <a:pt x="41564" y="2373284"/>
                  </a:cubicBezTo>
                  <a:cubicBezTo>
                    <a:pt x="45401" y="2376482"/>
                    <a:pt x="49877" y="2378825"/>
                    <a:pt x="54033" y="2381596"/>
                  </a:cubicBezTo>
                  <a:cubicBezTo>
                    <a:pt x="62735" y="2407701"/>
                    <a:pt x="68438" y="2413197"/>
                    <a:pt x="58189" y="2443942"/>
                  </a:cubicBezTo>
                  <a:cubicBezTo>
                    <a:pt x="56330" y="2449518"/>
                    <a:pt x="50236" y="2452648"/>
                    <a:pt x="45720" y="2456411"/>
                  </a:cubicBezTo>
                  <a:cubicBezTo>
                    <a:pt x="38194" y="2462682"/>
                    <a:pt x="33055" y="2464822"/>
                    <a:pt x="24938" y="2468880"/>
                  </a:cubicBezTo>
                  <a:lnTo>
                    <a:pt x="1475509" y="2468880"/>
                  </a:lnTo>
                  <a:lnTo>
                    <a:pt x="1475509" y="2414847"/>
                  </a:lnTo>
                  <a:lnTo>
                    <a:pt x="1404851" y="2414847"/>
                  </a:lnTo>
                  <a:lnTo>
                    <a:pt x="1384069" y="2348346"/>
                  </a:lnTo>
                  <a:lnTo>
                    <a:pt x="1325880" y="2348346"/>
                  </a:lnTo>
                  <a:lnTo>
                    <a:pt x="1325880" y="2098964"/>
                  </a:lnTo>
                  <a:lnTo>
                    <a:pt x="1487978" y="2098964"/>
                  </a:lnTo>
                  <a:lnTo>
                    <a:pt x="1487978" y="2061556"/>
                  </a:lnTo>
                  <a:lnTo>
                    <a:pt x="1837113" y="2061556"/>
                  </a:lnTo>
                  <a:lnTo>
                    <a:pt x="1837113" y="1712422"/>
                  </a:lnTo>
                  <a:lnTo>
                    <a:pt x="2310938" y="1679171"/>
                  </a:lnTo>
                  <a:lnTo>
                    <a:pt x="2310938" y="1591887"/>
                  </a:lnTo>
                  <a:lnTo>
                    <a:pt x="2468880" y="1612669"/>
                  </a:lnTo>
                  <a:lnTo>
                    <a:pt x="2468880" y="1500447"/>
                  </a:lnTo>
                  <a:lnTo>
                    <a:pt x="2589415" y="1492135"/>
                  </a:lnTo>
                  <a:lnTo>
                    <a:pt x="2701636" y="274320"/>
                  </a:lnTo>
                  <a:lnTo>
                    <a:pt x="2419004" y="274320"/>
                  </a:lnTo>
                  <a:lnTo>
                    <a:pt x="2419004" y="0"/>
                  </a:lnTo>
                  <a:lnTo>
                    <a:pt x="2298469" y="0"/>
                  </a:lnTo>
                  <a:lnTo>
                    <a:pt x="2286000" y="49876"/>
                  </a:lnTo>
                  <a:cubicBezTo>
                    <a:pt x="2216113" y="63854"/>
                    <a:pt x="2236073" y="63724"/>
                    <a:pt x="2132215" y="49876"/>
                  </a:cubicBezTo>
                  <a:cubicBezTo>
                    <a:pt x="2127264" y="49216"/>
                    <a:pt x="2123902" y="44335"/>
                    <a:pt x="2119746" y="41564"/>
                  </a:cubicBezTo>
                  <a:cubicBezTo>
                    <a:pt x="2110664" y="27942"/>
                    <a:pt x="2116428" y="29095"/>
                    <a:pt x="2107276" y="29095"/>
                  </a:cubicBezTo>
                  <a:lnTo>
                    <a:pt x="2065713" y="74815"/>
                  </a:lnTo>
                  <a:lnTo>
                    <a:pt x="2069869" y="166255"/>
                  </a:lnTo>
                  <a:lnTo>
                    <a:pt x="2157153" y="166255"/>
                  </a:lnTo>
                  <a:lnTo>
                    <a:pt x="2157153" y="315884"/>
                  </a:lnTo>
                  <a:lnTo>
                    <a:pt x="2265218" y="315884"/>
                  </a:lnTo>
                  <a:lnTo>
                    <a:pt x="2265218" y="606829"/>
                  </a:lnTo>
                  <a:lnTo>
                    <a:pt x="1882833" y="606829"/>
                  </a:lnTo>
                  <a:lnTo>
                    <a:pt x="1882833" y="947651"/>
                  </a:lnTo>
                  <a:lnTo>
                    <a:pt x="1596044" y="947651"/>
                  </a:lnTo>
                  <a:lnTo>
                    <a:pt x="1587731" y="906087"/>
                  </a:lnTo>
                  <a:cubicBezTo>
                    <a:pt x="1557039" y="902677"/>
                    <a:pt x="1543608" y="898414"/>
                    <a:pt x="1512916" y="906087"/>
                  </a:cubicBezTo>
                  <a:cubicBezTo>
                    <a:pt x="1508070" y="907299"/>
                    <a:pt x="1504784" y="911922"/>
                    <a:pt x="1500447" y="914400"/>
                  </a:cubicBezTo>
                  <a:cubicBezTo>
                    <a:pt x="1495068" y="917474"/>
                    <a:pt x="1489517" y="920272"/>
                    <a:pt x="1483822" y="922713"/>
                  </a:cubicBezTo>
                  <a:cubicBezTo>
                    <a:pt x="1479795" y="924439"/>
                    <a:pt x="1475341" y="925056"/>
                    <a:pt x="1471353" y="926869"/>
                  </a:cubicBezTo>
                  <a:cubicBezTo>
                    <a:pt x="1420245" y="950100"/>
                    <a:pt x="1454786" y="937934"/>
                    <a:pt x="1425633" y="947651"/>
                  </a:cubicBezTo>
                  <a:cubicBezTo>
                    <a:pt x="1421477" y="951807"/>
                    <a:pt x="1418302" y="957265"/>
                    <a:pt x="1413164" y="960120"/>
                  </a:cubicBezTo>
                  <a:cubicBezTo>
                    <a:pt x="1405504" y="964375"/>
                    <a:pt x="1388226" y="968433"/>
                    <a:pt x="1388226" y="968433"/>
                  </a:cubicBezTo>
                  <a:cubicBezTo>
                    <a:pt x="1386824" y="972638"/>
                    <a:pt x="1381557" y="992082"/>
                    <a:pt x="1375756" y="993371"/>
                  </a:cubicBezTo>
                  <a:cubicBezTo>
                    <a:pt x="1366193" y="995496"/>
                    <a:pt x="1356360" y="990600"/>
                    <a:pt x="1346662" y="989215"/>
                  </a:cubicBezTo>
                  <a:cubicBezTo>
                    <a:pt x="1343891" y="985059"/>
                    <a:pt x="1342250" y="979867"/>
                    <a:pt x="1338349" y="976746"/>
                  </a:cubicBezTo>
                  <a:cubicBezTo>
                    <a:pt x="1334928" y="974009"/>
                    <a:pt x="1329799" y="974548"/>
                    <a:pt x="1325880" y="972589"/>
                  </a:cubicBezTo>
                  <a:cubicBezTo>
                    <a:pt x="1293659" y="956477"/>
                    <a:pt x="1332276" y="970564"/>
                    <a:pt x="1300942" y="960120"/>
                  </a:cubicBezTo>
                  <a:cubicBezTo>
                    <a:pt x="1287087" y="961505"/>
                    <a:pt x="1273194" y="962549"/>
                    <a:pt x="1259378" y="964276"/>
                  </a:cubicBezTo>
                  <a:cubicBezTo>
                    <a:pt x="1251016" y="965321"/>
                    <a:pt x="1242867" y="968433"/>
                    <a:pt x="1234440" y="968433"/>
                  </a:cubicBezTo>
                  <a:cubicBezTo>
                    <a:pt x="1216376" y="968433"/>
                    <a:pt x="1198418" y="965662"/>
                    <a:pt x="1180407" y="964276"/>
                  </a:cubicBezTo>
                  <a:cubicBezTo>
                    <a:pt x="1174865" y="961505"/>
                    <a:pt x="1169583" y="958139"/>
                    <a:pt x="1163782" y="955964"/>
                  </a:cubicBezTo>
                  <a:cubicBezTo>
                    <a:pt x="1158433" y="953958"/>
                    <a:pt x="1152649" y="953376"/>
                    <a:pt x="1147156" y="951807"/>
                  </a:cubicBezTo>
                  <a:cubicBezTo>
                    <a:pt x="1142943" y="950603"/>
                    <a:pt x="1138843" y="949036"/>
                    <a:pt x="1134687" y="947651"/>
                  </a:cubicBezTo>
                  <a:cubicBezTo>
                    <a:pt x="1130531" y="944880"/>
                    <a:pt x="1126686" y="941572"/>
                    <a:pt x="1122218" y="939338"/>
                  </a:cubicBezTo>
                  <a:cubicBezTo>
                    <a:pt x="1087802" y="922130"/>
                    <a:pt x="1133015" y="950693"/>
                    <a:pt x="1097280" y="926869"/>
                  </a:cubicBezTo>
                  <a:cubicBezTo>
                    <a:pt x="1052795" y="928580"/>
                    <a:pt x="1003240" y="922090"/>
                    <a:pt x="960120" y="939338"/>
                  </a:cubicBezTo>
                  <a:cubicBezTo>
                    <a:pt x="957243" y="940489"/>
                    <a:pt x="954578" y="942109"/>
                    <a:pt x="951807" y="943495"/>
                  </a:cubicBezTo>
                  <a:lnTo>
                    <a:pt x="951807" y="1080655"/>
                  </a:lnTo>
                  <a:lnTo>
                    <a:pt x="1138844" y="1080655"/>
                  </a:lnTo>
                  <a:lnTo>
                    <a:pt x="1138844" y="1130531"/>
                  </a:lnTo>
                  <a:lnTo>
                    <a:pt x="1213658" y="1130531"/>
                  </a:lnTo>
                  <a:lnTo>
                    <a:pt x="1188720" y="1184564"/>
                  </a:lnTo>
                  <a:cubicBezTo>
                    <a:pt x="1185949" y="1205346"/>
                    <a:pt x="1183677" y="1226200"/>
                    <a:pt x="1180407" y="1246909"/>
                  </a:cubicBezTo>
                  <a:cubicBezTo>
                    <a:pt x="1179516" y="1252552"/>
                    <a:pt x="1178806" y="1258426"/>
                    <a:pt x="1176251" y="1263535"/>
                  </a:cubicBezTo>
                  <a:cubicBezTo>
                    <a:pt x="1171783" y="1272471"/>
                    <a:pt x="1162786" y="1278995"/>
                    <a:pt x="1159626" y="1288473"/>
                  </a:cubicBezTo>
                  <a:cubicBezTo>
                    <a:pt x="1158240" y="1292629"/>
                    <a:pt x="1157428" y="1297023"/>
                    <a:pt x="1155469" y="1300942"/>
                  </a:cubicBezTo>
                  <a:cubicBezTo>
                    <a:pt x="1153235" y="1305410"/>
                    <a:pt x="1149634" y="1309074"/>
                    <a:pt x="1147156" y="1313411"/>
                  </a:cubicBezTo>
                  <a:cubicBezTo>
                    <a:pt x="1144082" y="1318790"/>
                    <a:pt x="1141615" y="1324494"/>
                    <a:pt x="1138844" y="1330036"/>
                  </a:cubicBezTo>
                  <a:cubicBezTo>
                    <a:pt x="1140229" y="1361902"/>
                    <a:pt x="1140644" y="1393824"/>
                    <a:pt x="1143000" y="1425633"/>
                  </a:cubicBezTo>
                  <a:cubicBezTo>
                    <a:pt x="1143422" y="1431330"/>
                    <a:pt x="1145476" y="1436798"/>
                    <a:pt x="1147156" y="1442258"/>
                  </a:cubicBezTo>
                  <a:cubicBezTo>
                    <a:pt x="1151022" y="1454821"/>
                    <a:pt x="1155469" y="1467197"/>
                    <a:pt x="1159626" y="1479666"/>
                  </a:cubicBezTo>
                  <a:cubicBezTo>
                    <a:pt x="1161011" y="1483822"/>
                    <a:pt x="1162719" y="1487885"/>
                    <a:pt x="1163782" y="1492135"/>
                  </a:cubicBezTo>
                  <a:cubicBezTo>
                    <a:pt x="1165167" y="1497677"/>
                    <a:pt x="1165688" y="1503510"/>
                    <a:pt x="1167938" y="1508760"/>
                  </a:cubicBezTo>
                  <a:cubicBezTo>
                    <a:pt x="1169906" y="1513351"/>
                    <a:pt x="1173480" y="1517073"/>
                    <a:pt x="1176251" y="1521229"/>
                  </a:cubicBezTo>
                  <a:cubicBezTo>
                    <a:pt x="1177636" y="1528156"/>
                    <a:pt x="1179333" y="1535029"/>
                    <a:pt x="1180407" y="1542011"/>
                  </a:cubicBezTo>
                  <a:cubicBezTo>
                    <a:pt x="1181652" y="1550106"/>
                    <a:pt x="1183706" y="1580189"/>
                    <a:pt x="1188720" y="1591887"/>
                  </a:cubicBezTo>
                  <a:cubicBezTo>
                    <a:pt x="1190688" y="1596478"/>
                    <a:pt x="1194262" y="1600200"/>
                    <a:pt x="1197033" y="1604356"/>
                  </a:cubicBezTo>
                  <a:cubicBezTo>
                    <a:pt x="1198418" y="1608513"/>
                    <a:pt x="1200126" y="1612575"/>
                    <a:pt x="1201189" y="1616826"/>
                  </a:cubicBezTo>
                  <a:cubicBezTo>
                    <a:pt x="1202902" y="1623679"/>
                    <a:pt x="1203112" y="1630905"/>
                    <a:pt x="1205346" y="1637607"/>
                  </a:cubicBezTo>
                  <a:cubicBezTo>
                    <a:pt x="1207305" y="1643485"/>
                    <a:pt x="1211482" y="1648432"/>
                    <a:pt x="1213658" y="1654233"/>
                  </a:cubicBezTo>
                  <a:cubicBezTo>
                    <a:pt x="1215664" y="1659582"/>
                    <a:pt x="1216429" y="1665316"/>
                    <a:pt x="1217815" y="1670858"/>
                  </a:cubicBezTo>
                  <a:cubicBezTo>
                    <a:pt x="1219200" y="1681942"/>
                    <a:pt x="1222982" y="1692985"/>
                    <a:pt x="1221971" y="1704109"/>
                  </a:cubicBezTo>
                  <a:cubicBezTo>
                    <a:pt x="1221519" y="1709084"/>
                    <a:pt x="1217417" y="1713289"/>
                    <a:pt x="1213658" y="1716578"/>
                  </a:cubicBezTo>
                  <a:cubicBezTo>
                    <a:pt x="1188026" y="1739006"/>
                    <a:pt x="1194890" y="1727269"/>
                    <a:pt x="1172095" y="1741516"/>
                  </a:cubicBezTo>
                  <a:cubicBezTo>
                    <a:pt x="1166220" y="1745188"/>
                    <a:pt x="1161665" y="1750888"/>
                    <a:pt x="1155469" y="1753986"/>
                  </a:cubicBezTo>
                  <a:cubicBezTo>
                    <a:pt x="1137969" y="1762736"/>
                    <a:pt x="1137910" y="1762298"/>
                    <a:pt x="1126375" y="1762298"/>
                  </a:cubicBezTo>
                  <a:lnTo>
                    <a:pt x="689956" y="1762298"/>
                  </a:lnTo>
                  <a:lnTo>
                    <a:pt x="689956" y="1857895"/>
                  </a:lnTo>
                  <a:lnTo>
                    <a:pt x="394855" y="1857895"/>
                  </a:lnTo>
                  <a:lnTo>
                    <a:pt x="336666" y="1799706"/>
                  </a:lnTo>
                  <a:cubicBezTo>
                    <a:pt x="333895" y="1787237"/>
                    <a:pt x="329103" y="1775049"/>
                    <a:pt x="328353" y="1762298"/>
                  </a:cubicBezTo>
                  <a:cubicBezTo>
                    <a:pt x="324660" y="1699519"/>
                    <a:pt x="339333" y="1749520"/>
                    <a:pt x="328353" y="1716578"/>
                  </a:cubicBezTo>
                  <a:cubicBezTo>
                    <a:pt x="282890" y="1721125"/>
                    <a:pt x="283325" y="1720042"/>
                    <a:pt x="274320" y="1720735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3782291" y="1699953"/>
              <a:ext cx="1654233" cy="3109003"/>
            </a:xfrm>
            <a:custGeom>
              <a:avLst/>
              <a:gdLst>
                <a:gd name="connsiteX0" fmla="*/ 906087 w 1654233"/>
                <a:gd name="connsiteY0" fmla="*/ 0 h 3109003"/>
                <a:gd name="connsiteX1" fmla="*/ 906087 w 1654233"/>
                <a:gd name="connsiteY1" fmla="*/ 0 h 3109003"/>
                <a:gd name="connsiteX2" fmla="*/ 881149 w 1654233"/>
                <a:gd name="connsiteY2" fmla="*/ 29094 h 3109003"/>
                <a:gd name="connsiteX3" fmla="*/ 868680 w 1654233"/>
                <a:gd name="connsiteY3" fmla="*/ 41563 h 3109003"/>
                <a:gd name="connsiteX4" fmla="*/ 806334 w 1654233"/>
                <a:gd name="connsiteY4" fmla="*/ 45720 h 3109003"/>
                <a:gd name="connsiteX5" fmla="*/ 789709 w 1654233"/>
                <a:gd name="connsiteY5" fmla="*/ 41563 h 3109003"/>
                <a:gd name="connsiteX6" fmla="*/ 785553 w 1654233"/>
                <a:gd name="connsiteY6" fmla="*/ 24938 h 3109003"/>
                <a:gd name="connsiteX7" fmla="*/ 764771 w 1654233"/>
                <a:gd name="connsiteY7" fmla="*/ 4156 h 3109003"/>
                <a:gd name="connsiteX8" fmla="*/ 752302 w 1654233"/>
                <a:gd name="connsiteY8" fmla="*/ 8312 h 3109003"/>
                <a:gd name="connsiteX9" fmla="*/ 756458 w 1654233"/>
                <a:gd name="connsiteY9" fmla="*/ 33251 h 3109003"/>
                <a:gd name="connsiteX10" fmla="*/ 768927 w 1654233"/>
                <a:gd name="connsiteY10" fmla="*/ 58189 h 3109003"/>
                <a:gd name="connsiteX11" fmla="*/ 777240 w 1654233"/>
                <a:gd name="connsiteY11" fmla="*/ 74814 h 3109003"/>
                <a:gd name="connsiteX12" fmla="*/ 764771 w 1654233"/>
                <a:gd name="connsiteY12" fmla="*/ 83127 h 3109003"/>
                <a:gd name="connsiteX13" fmla="*/ 743989 w 1654233"/>
                <a:gd name="connsiteY13" fmla="*/ 95596 h 3109003"/>
                <a:gd name="connsiteX14" fmla="*/ 760614 w 1654233"/>
                <a:gd name="connsiteY14" fmla="*/ 133003 h 3109003"/>
                <a:gd name="connsiteX15" fmla="*/ 777240 w 1654233"/>
                <a:gd name="connsiteY15" fmla="*/ 149629 h 3109003"/>
                <a:gd name="connsiteX16" fmla="*/ 723207 w 1654233"/>
                <a:gd name="connsiteY16" fmla="*/ 149629 h 3109003"/>
                <a:gd name="connsiteX17" fmla="*/ 719051 w 1654233"/>
                <a:gd name="connsiteY17" fmla="*/ 133003 h 3109003"/>
                <a:gd name="connsiteX18" fmla="*/ 698269 w 1654233"/>
                <a:gd name="connsiteY18" fmla="*/ 137160 h 3109003"/>
                <a:gd name="connsiteX19" fmla="*/ 698269 w 1654233"/>
                <a:gd name="connsiteY19" fmla="*/ 170411 h 3109003"/>
                <a:gd name="connsiteX20" fmla="*/ 710738 w 1654233"/>
                <a:gd name="connsiteY20" fmla="*/ 174567 h 3109003"/>
                <a:gd name="connsiteX21" fmla="*/ 727364 w 1654233"/>
                <a:gd name="connsiteY21" fmla="*/ 187036 h 3109003"/>
                <a:gd name="connsiteX22" fmla="*/ 743989 w 1654233"/>
                <a:gd name="connsiteY22" fmla="*/ 191192 h 3109003"/>
                <a:gd name="connsiteX23" fmla="*/ 727364 w 1654233"/>
                <a:gd name="connsiteY23" fmla="*/ 236912 h 3109003"/>
                <a:gd name="connsiteX24" fmla="*/ 714894 w 1654233"/>
                <a:gd name="connsiteY24" fmla="*/ 241069 h 3109003"/>
                <a:gd name="connsiteX25" fmla="*/ 685800 w 1654233"/>
                <a:gd name="connsiteY25" fmla="*/ 228600 h 3109003"/>
                <a:gd name="connsiteX26" fmla="*/ 665018 w 1654233"/>
                <a:gd name="connsiteY26" fmla="*/ 211974 h 3109003"/>
                <a:gd name="connsiteX27" fmla="*/ 656705 w 1654233"/>
                <a:gd name="connsiteY27" fmla="*/ 224443 h 3109003"/>
                <a:gd name="connsiteX28" fmla="*/ 660862 w 1654233"/>
                <a:gd name="connsiteY28" fmla="*/ 241069 h 3109003"/>
                <a:gd name="connsiteX29" fmla="*/ 665018 w 1654233"/>
                <a:gd name="connsiteY29" fmla="*/ 253538 h 3109003"/>
                <a:gd name="connsiteX30" fmla="*/ 669174 w 1654233"/>
                <a:gd name="connsiteY30" fmla="*/ 270163 h 3109003"/>
                <a:gd name="connsiteX31" fmla="*/ 681644 w 1654233"/>
                <a:gd name="connsiteY31" fmla="*/ 286789 h 3109003"/>
                <a:gd name="connsiteX32" fmla="*/ 685800 w 1654233"/>
                <a:gd name="connsiteY32" fmla="*/ 307571 h 3109003"/>
                <a:gd name="connsiteX33" fmla="*/ 689956 w 1654233"/>
                <a:gd name="connsiteY33" fmla="*/ 336665 h 3109003"/>
                <a:gd name="connsiteX34" fmla="*/ 677487 w 1654233"/>
                <a:gd name="connsiteY34" fmla="*/ 344978 h 3109003"/>
                <a:gd name="connsiteX35" fmla="*/ 669174 w 1654233"/>
                <a:gd name="connsiteY35" fmla="*/ 357447 h 3109003"/>
                <a:gd name="connsiteX36" fmla="*/ 660862 w 1654233"/>
                <a:gd name="connsiteY36" fmla="*/ 382385 h 3109003"/>
                <a:gd name="connsiteX37" fmla="*/ 660862 w 1654233"/>
                <a:gd name="connsiteY37" fmla="*/ 457200 h 3109003"/>
                <a:gd name="connsiteX38" fmla="*/ 635924 w 1654233"/>
                <a:gd name="connsiteY38" fmla="*/ 465512 h 3109003"/>
                <a:gd name="connsiteX39" fmla="*/ 606829 w 1654233"/>
                <a:gd name="connsiteY39" fmla="*/ 486294 h 3109003"/>
                <a:gd name="connsiteX40" fmla="*/ 598516 w 1654233"/>
                <a:gd name="connsiteY40" fmla="*/ 507076 h 3109003"/>
                <a:gd name="connsiteX41" fmla="*/ 594360 w 1654233"/>
                <a:gd name="connsiteY41" fmla="*/ 532014 h 3109003"/>
                <a:gd name="connsiteX42" fmla="*/ 577734 w 1654233"/>
                <a:gd name="connsiteY42" fmla="*/ 540327 h 3109003"/>
                <a:gd name="connsiteX43" fmla="*/ 569422 w 1654233"/>
                <a:gd name="connsiteY43" fmla="*/ 527858 h 3109003"/>
                <a:gd name="connsiteX44" fmla="*/ 565265 w 1654233"/>
                <a:gd name="connsiteY44" fmla="*/ 498763 h 3109003"/>
                <a:gd name="connsiteX45" fmla="*/ 536171 w 1654233"/>
                <a:gd name="connsiteY45" fmla="*/ 494607 h 3109003"/>
                <a:gd name="connsiteX46" fmla="*/ 523702 w 1654233"/>
                <a:gd name="connsiteY46" fmla="*/ 490451 h 3109003"/>
                <a:gd name="connsiteX47" fmla="*/ 515389 w 1654233"/>
                <a:gd name="connsiteY47" fmla="*/ 502920 h 3109003"/>
                <a:gd name="connsiteX48" fmla="*/ 523702 w 1654233"/>
                <a:gd name="connsiteY48" fmla="*/ 544483 h 3109003"/>
                <a:gd name="connsiteX49" fmla="*/ 469669 w 1654233"/>
                <a:gd name="connsiteY49" fmla="*/ 586047 h 3109003"/>
                <a:gd name="connsiteX50" fmla="*/ 461356 w 1654233"/>
                <a:gd name="connsiteY50" fmla="*/ 631767 h 3109003"/>
                <a:gd name="connsiteX51" fmla="*/ 448887 w 1654233"/>
                <a:gd name="connsiteY51" fmla="*/ 635923 h 3109003"/>
                <a:gd name="connsiteX52" fmla="*/ 428105 w 1654233"/>
                <a:gd name="connsiteY52" fmla="*/ 631767 h 3109003"/>
                <a:gd name="connsiteX53" fmla="*/ 415636 w 1654233"/>
                <a:gd name="connsiteY53" fmla="*/ 619298 h 3109003"/>
                <a:gd name="connsiteX54" fmla="*/ 403167 w 1654233"/>
                <a:gd name="connsiteY54" fmla="*/ 615142 h 3109003"/>
                <a:gd name="connsiteX55" fmla="*/ 378229 w 1654233"/>
                <a:gd name="connsiteY55" fmla="*/ 623454 h 3109003"/>
                <a:gd name="connsiteX56" fmla="*/ 394854 w 1654233"/>
                <a:gd name="connsiteY56" fmla="*/ 665018 h 3109003"/>
                <a:gd name="connsiteX57" fmla="*/ 407324 w 1654233"/>
                <a:gd name="connsiteY57" fmla="*/ 669174 h 3109003"/>
                <a:gd name="connsiteX58" fmla="*/ 419793 w 1654233"/>
                <a:gd name="connsiteY58" fmla="*/ 677487 h 3109003"/>
                <a:gd name="connsiteX59" fmla="*/ 440574 w 1654233"/>
                <a:gd name="connsiteY59" fmla="*/ 681643 h 3109003"/>
                <a:gd name="connsiteX60" fmla="*/ 453044 w 1654233"/>
                <a:gd name="connsiteY60" fmla="*/ 685800 h 3109003"/>
                <a:gd name="connsiteX61" fmla="*/ 469669 w 1654233"/>
                <a:gd name="connsiteY61" fmla="*/ 689956 h 3109003"/>
                <a:gd name="connsiteX62" fmla="*/ 465513 w 1654233"/>
                <a:gd name="connsiteY62" fmla="*/ 719051 h 3109003"/>
                <a:gd name="connsiteX63" fmla="*/ 432262 w 1654233"/>
                <a:gd name="connsiteY63" fmla="*/ 714894 h 3109003"/>
                <a:gd name="connsiteX64" fmla="*/ 419793 w 1654233"/>
                <a:gd name="connsiteY64" fmla="*/ 706582 h 3109003"/>
                <a:gd name="connsiteX65" fmla="*/ 403167 w 1654233"/>
                <a:gd name="connsiteY65" fmla="*/ 702425 h 3109003"/>
                <a:gd name="connsiteX66" fmla="*/ 386542 w 1654233"/>
                <a:gd name="connsiteY66" fmla="*/ 694112 h 3109003"/>
                <a:gd name="connsiteX67" fmla="*/ 374073 w 1654233"/>
                <a:gd name="connsiteY67" fmla="*/ 698269 h 3109003"/>
                <a:gd name="connsiteX68" fmla="*/ 378229 w 1654233"/>
                <a:gd name="connsiteY68" fmla="*/ 714894 h 3109003"/>
                <a:gd name="connsiteX69" fmla="*/ 390698 w 1654233"/>
                <a:gd name="connsiteY69" fmla="*/ 743989 h 3109003"/>
                <a:gd name="connsiteX70" fmla="*/ 403167 w 1654233"/>
                <a:gd name="connsiteY70" fmla="*/ 756458 h 3109003"/>
                <a:gd name="connsiteX71" fmla="*/ 411480 w 1654233"/>
                <a:gd name="connsiteY71" fmla="*/ 768927 h 3109003"/>
                <a:gd name="connsiteX72" fmla="*/ 415636 w 1654233"/>
                <a:gd name="connsiteY72" fmla="*/ 781396 h 3109003"/>
                <a:gd name="connsiteX73" fmla="*/ 411480 w 1654233"/>
                <a:gd name="connsiteY73" fmla="*/ 793865 h 3109003"/>
                <a:gd name="connsiteX74" fmla="*/ 390698 w 1654233"/>
                <a:gd name="connsiteY74" fmla="*/ 818803 h 3109003"/>
                <a:gd name="connsiteX75" fmla="*/ 378229 w 1654233"/>
                <a:gd name="connsiteY75" fmla="*/ 822960 h 3109003"/>
                <a:gd name="connsiteX76" fmla="*/ 374073 w 1654233"/>
                <a:gd name="connsiteY76" fmla="*/ 835429 h 3109003"/>
                <a:gd name="connsiteX77" fmla="*/ 361604 w 1654233"/>
                <a:gd name="connsiteY77" fmla="*/ 868680 h 3109003"/>
                <a:gd name="connsiteX78" fmla="*/ 349134 w 1654233"/>
                <a:gd name="connsiteY78" fmla="*/ 876992 h 3109003"/>
                <a:gd name="connsiteX79" fmla="*/ 332509 w 1654233"/>
                <a:gd name="connsiteY79" fmla="*/ 872836 h 3109003"/>
                <a:gd name="connsiteX80" fmla="*/ 315884 w 1654233"/>
                <a:gd name="connsiteY80" fmla="*/ 847898 h 3109003"/>
                <a:gd name="connsiteX81" fmla="*/ 266007 w 1654233"/>
                <a:gd name="connsiteY81" fmla="*/ 843742 h 3109003"/>
                <a:gd name="connsiteX82" fmla="*/ 261851 w 1654233"/>
                <a:gd name="connsiteY82" fmla="*/ 868680 h 3109003"/>
                <a:gd name="connsiteX83" fmla="*/ 286789 w 1654233"/>
                <a:gd name="connsiteY83" fmla="*/ 885305 h 3109003"/>
                <a:gd name="connsiteX84" fmla="*/ 295102 w 1654233"/>
                <a:gd name="connsiteY84" fmla="*/ 897774 h 3109003"/>
                <a:gd name="connsiteX85" fmla="*/ 295102 w 1654233"/>
                <a:gd name="connsiteY85" fmla="*/ 935182 h 3109003"/>
                <a:gd name="connsiteX86" fmla="*/ 290945 w 1654233"/>
                <a:gd name="connsiteY86" fmla="*/ 947651 h 3109003"/>
                <a:gd name="connsiteX87" fmla="*/ 282633 w 1654233"/>
                <a:gd name="connsiteY87" fmla="*/ 960120 h 3109003"/>
                <a:gd name="connsiteX88" fmla="*/ 286789 w 1654233"/>
                <a:gd name="connsiteY88" fmla="*/ 976745 h 3109003"/>
                <a:gd name="connsiteX89" fmla="*/ 290945 w 1654233"/>
                <a:gd name="connsiteY89" fmla="*/ 997527 h 3109003"/>
                <a:gd name="connsiteX90" fmla="*/ 315884 w 1654233"/>
                <a:gd name="connsiteY90" fmla="*/ 1026622 h 3109003"/>
                <a:gd name="connsiteX91" fmla="*/ 324196 w 1654233"/>
                <a:gd name="connsiteY91" fmla="*/ 1055716 h 3109003"/>
                <a:gd name="connsiteX92" fmla="*/ 320040 w 1654233"/>
                <a:gd name="connsiteY92" fmla="*/ 1084811 h 3109003"/>
                <a:gd name="connsiteX93" fmla="*/ 290945 w 1654233"/>
                <a:gd name="connsiteY93" fmla="*/ 1076498 h 3109003"/>
                <a:gd name="connsiteX94" fmla="*/ 278476 w 1654233"/>
                <a:gd name="connsiteY94" fmla="*/ 1072342 h 3109003"/>
                <a:gd name="connsiteX95" fmla="*/ 261851 w 1654233"/>
                <a:gd name="connsiteY95" fmla="*/ 1064029 h 3109003"/>
                <a:gd name="connsiteX96" fmla="*/ 236913 w 1654233"/>
                <a:gd name="connsiteY96" fmla="*/ 1068185 h 3109003"/>
                <a:gd name="connsiteX97" fmla="*/ 232756 w 1654233"/>
                <a:gd name="connsiteY97" fmla="*/ 1080654 h 3109003"/>
                <a:gd name="connsiteX98" fmla="*/ 224444 w 1654233"/>
                <a:gd name="connsiteY98" fmla="*/ 1093123 h 3109003"/>
                <a:gd name="connsiteX99" fmla="*/ 228600 w 1654233"/>
                <a:gd name="connsiteY99" fmla="*/ 1113905 h 3109003"/>
                <a:gd name="connsiteX100" fmla="*/ 241069 w 1654233"/>
                <a:gd name="connsiteY100" fmla="*/ 1118062 h 3109003"/>
                <a:gd name="connsiteX101" fmla="*/ 253538 w 1654233"/>
                <a:gd name="connsiteY101" fmla="*/ 1130531 h 3109003"/>
                <a:gd name="connsiteX102" fmla="*/ 274320 w 1654233"/>
                <a:gd name="connsiteY102" fmla="*/ 1134687 h 3109003"/>
                <a:gd name="connsiteX103" fmla="*/ 290945 w 1654233"/>
                <a:gd name="connsiteY103" fmla="*/ 1138843 h 3109003"/>
                <a:gd name="connsiteX104" fmla="*/ 295102 w 1654233"/>
                <a:gd name="connsiteY104" fmla="*/ 1172094 h 3109003"/>
                <a:gd name="connsiteX105" fmla="*/ 282633 w 1654233"/>
                <a:gd name="connsiteY105" fmla="*/ 1176251 h 3109003"/>
                <a:gd name="connsiteX106" fmla="*/ 228600 w 1654233"/>
                <a:gd name="connsiteY106" fmla="*/ 1172094 h 3109003"/>
                <a:gd name="connsiteX107" fmla="*/ 199505 w 1654233"/>
                <a:gd name="connsiteY107" fmla="*/ 1155469 h 3109003"/>
                <a:gd name="connsiteX108" fmla="*/ 182880 w 1654233"/>
                <a:gd name="connsiteY108" fmla="*/ 1147156 h 3109003"/>
                <a:gd name="connsiteX109" fmla="*/ 157942 w 1654233"/>
                <a:gd name="connsiteY109" fmla="*/ 1151312 h 3109003"/>
                <a:gd name="connsiteX110" fmla="*/ 162098 w 1654233"/>
                <a:gd name="connsiteY110" fmla="*/ 1180407 h 3109003"/>
                <a:gd name="connsiteX111" fmla="*/ 170411 w 1654233"/>
                <a:gd name="connsiteY111" fmla="*/ 1205345 h 3109003"/>
                <a:gd name="connsiteX112" fmla="*/ 191193 w 1654233"/>
                <a:gd name="connsiteY112" fmla="*/ 1230283 h 3109003"/>
                <a:gd name="connsiteX113" fmla="*/ 149629 w 1654233"/>
                <a:gd name="connsiteY113" fmla="*/ 1259378 h 3109003"/>
                <a:gd name="connsiteX114" fmla="*/ 153785 w 1654233"/>
                <a:gd name="connsiteY114" fmla="*/ 1276003 h 3109003"/>
                <a:gd name="connsiteX115" fmla="*/ 174567 w 1654233"/>
                <a:gd name="connsiteY115" fmla="*/ 1321723 h 3109003"/>
                <a:gd name="connsiteX116" fmla="*/ 166254 w 1654233"/>
                <a:gd name="connsiteY116" fmla="*/ 1334192 h 3109003"/>
                <a:gd name="connsiteX117" fmla="*/ 157942 w 1654233"/>
                <a:gd name="connsiteY117" fmla="*/ 1359131 h 3109003"/>
                <a:gd name="connsiteX118" fmla="*/ 166254 w 1654233"/>
                <a:gd name="connsiteY118" fmla="*/ 1379912 h 3109003"/>
                <a:gd name="connsiteX119" fmla="*/ 178724 w 1654233"/>
                <a:gd name="connsiteY119" fmla="*/ 1367443 h 3109003"/>
                <a:gd name="connsiteX120" fmla="*/ 195349 w 1654233"/>
                <a:gd name="connsiteY120" fmla="*/ 1359131 h 3109003"/>
                <a:gd name="connsiteX121" fmla="*/ 199505 w 1654233"/>
                <a:gd name="connsiteY121" fmla="*/ 1346662 h 3109003"/>
                <a:gd name="connsiteX122" fmla="*/ 224444 w 1654233"/>
                <a:gd name="connsiteY122" fmla="*/ 1346662 h 3109003"/>
                <a:gd name="connsiteX123" fmla="*/ 220287 w 1654233"/>
                <a:gd name="connsiteY123" fmla="*/ 1379912 h 3109003"/>
                <a:gd name="connsiteX124" fmla="*/ 211974 w 1654233"/>
                <a:gd name="connsiteY124" fmla="*/ 1392382 h 3109003"/>
                <a:gd name="connsiteX125" fmla="*/ 203662 w 1654233"/>
                <a:gd name="connsiteY125" fmla="*/ 1409007 h 3109003"/>
                <a:gd name="connsiteX126" fmla="*/ 220287 w 1654233"/>
                <a:gd name="connsiteY126" fmla="*/ 1429789 h 3109003"/>
                <a:gd name="connsiteX127" fmla="*/ 232756 w 1654233"/>
                <a:gd name="connsiteY127" fmla="*/ 1425632 h 3109003"/>
                <a:gd name="connsiteX128" fmla="*/ 241069 w 1654233"/>
                <a:gd name="connsiteY128" fmla="*/ 1413163 h 3109003"/>
                <a:gd name="connsiteX129" fmla="*/ 245225 w 1654233"/>
                <a:gd name="connsiteY129" fmla="*/ 1392382 h 3109003"/>
                <a:gd name="connsiteX130" fmla="*/ 270164 w 1654233"/>
                <a:gd name="connsiteY130" fmla="*/ 1384069 h 3109003"/>
                <a:gd name="connsiteX131" fmla="*/ 261851 w 1654233"/>
                <a:gd name="connsiteY131" fmla="*/ 1433945 h 3109003"/>
                <a:gd name="connsiteX132" fmla="*/ 257694 w 1654233"/>
                <a:gd name="connsiteY132" fmla="*/ 1446414 h 3109003"/>
                <a:gd name="connsiteX133" fmla="*/ 245225 w 1654233"/>
                <a:gd name="connsiteY133" fmla="*/ 1454727 h 3109003"/>
                <a:gd name="connsiteX134" fmla="*/ 232756 w 1654233"/>
                <a:gd name="connsiteY134" fmla="*/ 1467196 h 3109003"/>
                <a:gd name="connsiteX135" fmla="*/ 207818 w 1654233"/>
                <a:gd name="connsiteY135" fmla="*/ 1487978 h 3109003"/>
                <a:gd name="connsiteX136" fmla="*/ 216131 w 1654233"/>
                <a:gd name="connsiteY136" fmla="*/ 1533698 h 3109003"/>
                <a:gd name="connsiteX137" fmla="*/ 232756 w 1654233"/>
                <a:gd name="connsiteY137" fmla="*/ 1558636 h 3109003"/>
                <a:gd name="connsiteX138" fmla="*/ 245225 w 1654233"/>
                <a:gd name="connsiteY138" fmla="*/ 1562792 h 3109003"/>
                <a:gd name="connsiteX139" fmla="*/ 266007 w 1654233"/>
                <a:gd name="connsiteY139" fmla="*/ 1542011 h 3109003"/>
                <a:gd name="connsiteX140" fmla="*/ 274320 w 1654233"/>
                <a:gd name="connsiteY140" fmla="*/ 1554480 h 3109003"/>
                <a:gd name="connsiteX141" fmla="*/ 270164 w 1654233"/>
                <a:gd name="connsiteY141" fmla="*/ 1596043 h 3109003"/>
                <a:gd name="connsiteX142" fmla="*/ 257694 w 1654233"/>
                <a:gd name="connsiteY142" fmla="*/ 1600200 h 3109003"/>
                <a:gd name="connsiteX143" fmla="*/ 245225 w 1654233"/>
                <a:gd name="connsiteY143" fmla="*/ 1608512 h 3109003"/>
                <a:gd name="connsiteX144" fmla="*/ 236913 w 1654233"/>
                <a:gd name="connsiteY144" fmla="*/ 1620982 h 3109003"/>
                <a:gd name="connsiteX145" fmla="*/ 232756 w 1654233"/>
                <a:gd name="connsiteY145" fmla="*/ 1679171 h 3109003"/>
                <a:gd name="connsiteX146" fmla="*/ 195349 w 1654233"/>
                <a:gd name="connsiteY146" fmla="*/ 1675014 h 3109003"/>
                <a:gd name="connsiteX147" fmla="*/ 170411 w 1654233"/>
                <a:gd name="connsiteY147" fmla="*/ 1662545 h 3109003"/>
                <a:gd name="connsiteX148" fmla="*/ 162098 w 1654233"/>
                <a:gd name="connsiteY148" fmla="*/ 1675014 h 3109003"/>
                <a:gd name="connsiteX149" fmla="*/ 166254 w 1654233"/>
                <a:gd name="connsiteY149" fmla="*/ 1695796 h 3109003"/>
                <a:gd name="connsiteX150" fmla="*/ 199505 w 1654233"/>
                <a:gd name="connsiteY150" fmla="*/ 1733203 h 3109003"/>
                <a:gd name="connsiteX151" fmla="*/ 211974 w 1654233"/>
                <a:gd name="connsiteY151" fmla="*/ 1745672 h 3109003"/>
                <a:gd name="connsiteX152" fmla="*/ 211974 w 1654233"/>
                <a:gd name="connsiteY152" fmla="*/ 1791392 h 3109003"/>
                <a:gd name="connsiteX153" fmla="*/ 195349 w 1654233"/>
                <a:gd name="connsiteY153" fmla="*/ 1816331 h 3109003"/>
                <a:gd name="connsiteX154" fmla="*/ 178724 w 1654233"/>
                <a:gd name="connsiteY154" fmla="*/ 1837112 h 3109003"/>
                <a:gd name="connsiteX155" fmla="*/ 166254 w 1654233"/>
                <a:gd name="connsiteY155" fmla="*/ 1862051 h 3109003"/>
                <a:gd name="connsiteX156" fmla="*/ 178724 w 1654233"/>
                <a:gd name="connsiteY156" fmla="*/ 1891145 h 3109003"/>
                <a:gd name="connsiteX157" fmla="*/ 191193 w 1654233"/>
                <a:gd name="connsiteY157" fmla="*/ 1895302 h 3109003"/>
                <a:gd name="connsiteX158" fmla="*/ 199505 w 1654233"/>
                <a:gd name="connsiteY158" fmla="*/ 1878676 h 3109003"/>
                <a:gd name="connsiteX159" fmla="*/ 207818 w 1654233"/>
                <a:gd name="connsiteY159" fmla="*/ 1866207 h 3109003"/>
                <a:gd name="connsiteX160" fmla="*/ 224444 w 1654233"/>
                <a:gd name="connsiteY160" fmla="*/ 1832956 h 3109003"/>
                <a:gd name="connsiteX161" fmla="*/ 249382 w 1654233"/>
                <a:gd name="connsiteY161" fmla="*/ 1895302 h 3109003"/>
                <a:gd name="connsiteX162" fmla="*/ 224444 w 1654233"/>
                <a:gd name="connsiteY162" fmla="*/ 1920240 h 3109003"/>
                <a:gd name="connsiteX163" fmla="*/ 207818 w 1654233"/>
                <a:gd name="connsiteY163" fmla="*/ 1945178 h 3109003"/>
                <a:gd name="connsiteX164" fmla="*/ 203662 w 1654233"/>
                <a:gd name="connsiteY164" fmla="*/ 1957647 h 3109003"/>
                <a:gd name="connsiteX165" fmla="*/ 220287 w 1654233"/>
                <a:gd name="connsiteY165" fmla="*/ 2044931 h 3109003"/>
                <a:gd name="connsiteX166" fmla="*/ 241069 w 1654233"/>
                <a:gd name="connsiteY166" fmla="*/ 2049087 h 3109003"/>
                <a:gd name="connsiteX167" fmla="*/ 257694 w 1654233"/>
                <a:gd name="connsiteY167" fmla="*/ 2053243 h 3109003"/>
                <a:gd name="connsiteX168" fmla="*/ 257694 w 1654233"/>
                <a:gd name="connsiteY168" fmla="*/ 2082338 h 3109003"/>
                <a:gd name="connsiteX169" fmla="*/ 232756 w 1654233"/>
                <a:gd name="connsiteY169" fmla="*/ 2098963 h 3109003"/>
                <a:gd name="connsiteX170" fmla="*/ 220287 w 1654233"/>
                <a:gd name="connsiteY170" fmla="*/ 2107276 h 3109003"/>
                <a:gd name="connsiteX171" fmla="*/ 195349 w 1654233"/>
                <a:gd name="connsiteY171" fmla="*/ 2132214 h 3109003"/>
                <a:gd name="connsiteX172" fmla="*/ 195349 w 1654233"/>
                <a:gd name="connsiteY172" fmla="*/ 2169622 h 3109003"/>
                <a:gd name="connsiteX173" fmla="*/ 207818 w 1654233"/>
                <a:gd name="connsiteY173" fmla="*/ 2173778 h 3109003"/>
                <a:gd name="connsiteX174" fmla="*/ 286789 w 1654233"/>
                <a:gd name="connsiteY174" fmla="*/ 2165465 h 3109003"/>
                <a:gd name="connsiteX175" fmla="*/ 299258 w 1654233"/>
                <a:gd name="connsiteY175" fmla="*/ 2157152 h 3109003"/>
                <a:gd name="connsiteX176" fmla="*/ 311727 w 1654233"/>
                <a:gd name="connsiteY176" fmla="*/ 2161309 h 3109003"/>
                <a:gd name="connsiteX177" fmla="*/ 307571 w 1654233"/>
                <a:gd name="connsiteY177" fmla="*/ 2173778 h 3109003"/>
                <a:gd name="connsiteX178" fmla="*/ 299258 w 1654233"/>
                <a:gd name="connsiteY178" fmla="*/ 2186247 h 3109003"/>
                <a:gd name="connsiteX179" fmla="*/ 274320 w 1654233"/>
                <a:gd name="connsiteY179" fmla="*/ 2198716 h 3109003"/>
                <a:gd name="connsiteX180" fmla="*/ 270164 w 1654233"/>
                <a:gd name="connsiteY180" fmla="*/ 2211185 h 3109003"/>
                <a:gd name="connsiteX181" fmla="*/ 274320 w 1654233"/>
                <a:gd name="connsiteY181" fmla="*/ 2227811 h 3109003"/>
                <a:gd name="connsiteX182" fmla="*/ 286789 w 1654233"/>
                <a:gd name="connsiteY182" fmla="*/ 2231967 h 3109003"/>
                <a:gd name="connsiteX183" fmla="*/ 307571 w 1654233"/>
                <a:gd name="connsiteY183" fmla="*/ 2236123 h 3109003"/>
                <a:gd name="connsiteX184" fmla="*/ 320040 w 1654233"/>
                <a:gd name="connsiteY184" fmla="*/ 2244436 h 3109003"/>
                <a:gd name="connsiteX185" fmla="*/ 320040 w 1654233"/>
                <a:gd name="connsiteY185" fmla="*/ 2294312 h 3109003"/>
                <a:gd name="connsiteX186" fmla="*/ 282633 w 1654233"/>
                <a:gd name="connsiteY186" fmla="*/ 2290156 h 3109003"/>
                <a:gd name="connsiteX187" fmla="*/ 257694 w 1654233"/>
                <a:gd name="connsiteY187" fmla="*/ 2269374 h 3109003"/>
                <a:gd name="connsiteX188" fmla="*/ 224444 w 1654233"/>
                <a:gd name="connsiteY188" fmla="*/ 2256905 h 3109003"/>
                <a:gd name="connsiteX189" fmla="*/ 224444 w 1654233"/>
                <a:gd name="connsiteY189" fmla="*/ 2310938 h 3109003"/>
                <a:gd name="connsiteX190" fmla="*/ 236913 w 1654233"/>
                <a:gd name="connsiteY190" fmla="*/ 2323407 h 3109003"/>
                <a:gd name="connsiteX191" fmla="*/ 257694 w 1654233"/>
                <a:gd name="connsiteY191" fmla="*/ 2344189 h 3109003"/>
                <a:gd name="connsiteX192" fmla="*/ 315884 w 1654233"/>
                <a:gd name="connsiteY192" fmla="*/ 2348345 h 3109003"/>
                <a:gd name="connsiteX193" fmla="*/ 311727 w 1654233"/>
                <a:gd name="connsiteY193" fmla="*/ 2381596 h 3109003"/>
                <a:gd name="connsiteX194" fmla="*/ 303414 w 1654233"/>
                <a:gd name="connsiteY194" fmla="*/ 2406534 h 3109003"/>
                <a:gd name="connsiteX195" fmla="*/ 382385 w 1654233"/>
                <a:gd name="connsiteY195" fmla="*/ 2439785 h 3109003"/>
                <a:gd name="connsiteX196" fmla="*/ 365760 w 1654233"/>
                <a:gd name="connsiteY196" fmla="*/ 2473036 h 3109003"/>
                <a:gd name="connsiteX197" fmla="*/ 353291 w 1654233"/>
                <a:gd name="connsiteY197" fmla="*/ 2485505 h 3109003"/>
                <a:gd name="connsiteX198" fmla="*/ 320040 w 1654233"/>
                <a:gd name="connsiteY198" fmla="*/ 2493818 h 3109003"/>
                <a:gd name="connsiteX199" fmla="*/ 315884 w 1654233"/>
                <a:gd name="connsiteY199" fmla="*/ 2539538 h 3109003"/>
                <a:gd name="connsiteX200" fmla="*/ 311727 w 1654233"/>
                <a:gd name="connsiteY200" fmla="*/ 2552007 h 3109003"/>
                <a:gd name="connsiteX201" fmla="*/ 295102 w 1654233"/>
                <a:gd name="connsiteY201" fmla="*/ 2556163 h 3109003"/>
                <a:gd name="connsiteX202" fmla="*/ 261851 w 1654233"/>
                <a:gd name="connsiteY202" fmla="*/ 2527069 h 3109003"/>
                <a:gd name="connsiteX203" fmla="*/ 236913 w 1654233"/>
                <a:gd name="connsiteY203" fmla="*/ 2539538 h 3109003"/>
                <a:gd name="connsiteX204" fmla="*/ 228600 w 1654233"/>
                <a:gd name="connsiteY204" fmla="*/ 2552007 h 3109003"/>
                <a:gd name="connsiteX205" fmla="*/ 216131 w 1654233"/>
                <a:gd name="connsiteY205" fmla="*/ 2556163 h 3109003"/>
                <a:gd name="connsiteX206" fmla="*/ 182880 w 1654233"/>
                <a:gd name="connsiteY206" fmla="*/ 2564476 h 3109003"/>
                <a:gd name="connsiteX207" fmla="*/ 178724 w 1654233"/>
                <a:gd name="connsiteY207" fmla="*/ 2618509 h 3109003"/>
                <a:gd name="connsiteX208" fmla="*/ 203662 w 1654233"/>
                <a:gd name="connsiteY208" fmla="*/ 2622665 h 3109003"/>
                <a:gd name="connsiteX209" fmla="*/ 236913 w 1654233"/>
                <a:gd name="connsiteY209" fmla="*/ 2618509 h 3109003"/>
                <a:gd name="connsiteX210" fmla="*/ 245225 w 1654233"/>
                <a:gd name="connsiteY210" fmla="*/ 2606040 h 3109003"/>
                <a:gd name="connsiteX211" fmla="*/ 270164 w 1654233"/>
                <a:gd name="connsiteY211" fmla="*/ 2593571 h 3109003"/>
                <a:gd name="connsiteX212" fmla="*/ 295102 w 1654233"/>
                <a:gd name="connsiteY212" fmla="*/ 2610196 h 3109003"/>
                <a:gd name="connsiteX213" fmla="*/ 282633 w 1654233"/>
                <a:gd name="connsiteY213" fmla="*/ 2655916 h 3109003"/>
                <a:gd name="connsiteX214" fmla="*/ 270164 w 1654233"/>
                <a:gd name="connsiteY214" fmla="*/ 2660072 h 3109003"/>
                <a:gd name="connsiteX215" fmla="*/ 261851 w 1654233"/>
                <a:gd name="connsiteY215" fmla="*/ 2672542 h 3109003"/>
                <a:gd name="connsiteX216" fmla="*/ 249382 w 1654233"/>
                <a:gd name="connsiteY216" fmla="*/ 2676698 h 3109003"/>
                <a:gd name="connsiteX217" fmla="*/ 236913 w 1654233"/>
                <a:gd name="connsiteY217" fmla="*/ 2689167 h 3109003"/>
                <a:gd name="connsiteX218" fmla="*/ 211974 w 1654233"/>
                <a:gd name="connsiteY218" fmla="*/ 2685011 h 3109003"/>
                <a:gd name="connsiteX219" fmla="*/ 199505 w 1654233"/>
                <a:gd name="connsiteY219" fmla="*/ 2676698 h 3109003"/>
                <a:gd name="connsiteX220" fmla="*/ 187036 w 1654233"/>
                <a:gd name="connsiteY220" fmla="*/ 2672542 h 3109003"/>
                <a:gd name="connsiteX221" fmla="*/ 187036 w 1654233"/>
                <a:gd name="connsiteY221" fmla="*/ 2705792 h 3109003"/>
                <a:gd name="connsiteX222" fmla="*/ 191193 w 1654233"/>
                <a:gd name="connsiteY222" fmla="*/ 2718262 h 3109003"/>
                <a:gd name="connsiteX223" fmla="*/ 203662 w 1654233"/>
                <a:gd name="connsiteY223" fmla="*/ 2726574 h 3109003"/>
                <a:gd name="connsiteX224" fmla="*/ 216131 w 1654233"/>
                <a:gd name="connsiteY224" fmla="*/ 2739043 h 3109003"/>
                <a:gd name="connsiteX225" fmla="*/ 220287 w 1654233"/>
                <a:gd name="connsiteY225" fmla="*/ 2751512 h 3109003"/>
                <a:gd name="connsiteX226" fmla="*/ 203662 w 1654233"/>
                <a:gd name="connsiteY226" fmla="*/ 2772294 h 3109003"/>
                <a:gd name="connsiteX227" fmla="*/ 187036 w 1654233"/>
                <a:gd name="connsiteY227" fmla="*/ 2776451 h 3109003"/>
                <a:gd name="connsiteX228" fmla="*/ 153785 w 1654233"/>
                <a:gd name="connsiteY228" fmla="*/ 2797232 h 3109003"/>
                <a:gd name="connsiteX229" fmla="*/ 141316 w 1654233"/>
                <a:gd name="connsiteY229" fmla="*/ 2801389 h 3109003"/>
                <a:gd name="connsiteX230" fmla="*/ 124691 w 1654233"/>
                <a:gd name="connsiteY230" fmla="*/ 2826327 h 3109003"/>
                <a:gd name="connsiteX231" fmla="*/ 120534 w 1654233"/>
                <a:gd name="connsiteY231" fmla="*/ 2842952 h 3109003"/>
                <a:gd name="connsiteX232" fmla="*/ 103909 w 1654233"/>
                <a:gd name="connsiteY232" fmla="*/ 2851265 h 3109003"/>
                <a:gd name="connsiteX233" fmla="*/ 83127 w 1654233"/>
                <a:gd name="connsiteY233" fmla="*/ 2876203 h 3109003"/>
                <a:gd name="connsiteX234" fmla="*/ 78971 w 1654233"/>
                <a:gd name="connsiteY234" fmla="*/ 2888672 h 3109003"/>
                <a:gd name="connsiteX235" fmla="*/ 78971 w 1654233"/>
                <a:gd name="connsiteY235" fmla="*/ 2917767 h 3109003"/>
                <a:gd name="connsiteX236" fmla="*/ 66502 w 1654233"/>
                <a:gd name="connsiteY236" fmla="*/ 2926080 h 3109003"/>
                <a:gd name="connsiteX237" fmla="*/ 54033 w 1654233"/>
                <a:gd name="connsiteY237" fmla="*/ 2917767 h 3109003"/>
                <a:gd name="connsiteX238" fmla="*/ 45720 w 1654233"/>
                <a:gd name="connsiteY238" fmla="*/ 2896985 h 3109003"/>
                <a:gd name="connsiteX239" fmla="*/ 41564 w 1654233"/>
                <a:gd name="connsiteY239" fmla="*/ 2884516 h 3109003"/>
                <a:gd name="connsiteX240" fmla="*/ 29094 w 1654233"/>
                <a:gd name="connsiteY240" fmla="*/ 2876203 h 3109003"/>
                <a:gd name="connsiteX241" fmla="*/ 24938 w 1654233"/>
                <a:gd name="connsiteY241" fmla="*/ 2888672 h 3109003"/>
                <a:gd name="connsiteX242" fmla="*/ 12469 w 1654233"/>
                <a:gd name="connsiteY242" fmla="*/ 2901142 h 3109003"/>
                <a:gd name="connsiteX243" fmla="*/ 4156 w 1654233"/>
                <a:gd name="connsiteY243" fmla="*/ 2951018 h 3109003"/>
                <a:gd name="connsiteX244" fmla="*/ 0 w 1654233"/>
                <a:gd name="connsiteY244" fmla="*/ 2963487 h 3109003"/>
                <a:gd name="connsiteX245" fmla="*/ 12469 w 1654233"/>
                <a:gd name="connsiteY245" fmla="*/ 2975956 h 3109003"/>
                <a:gd name="connsiteX246" fmla="*/ 74814 w 1654233"/>
                <a:gd name="connsiteY246" fmla="*/ 2988425 h 3109003"/>
                <a:gd name="connsiteX247" fmla="*/ 54033 w 1654233"/>
                <a:gd name="connsiteY247" fmla="*/ 3009207 h 3109003"/>
                <a:gd name="connsiteX248" fmla="*/ 33251 w 1654233"/>
                <a:gd name="connsiteY248" fmla="*/ 3009207 h 3109003"/>
                <a:gd name="connsiteX249" fmla="*/ 62345 w 1654233"/>
                <a:gd name="connsiteY249" fmla="*/ 3063240 h 3109003"/>
                <a:gd name="connsiteX250" fmla="*/ 95596 w 1654233"/>
                <a:gd name="connsiteY250" fmla="*/ 3088178 h 3109003"/>
                <a:gd name="connsiteX251" fmla="*/ 108065 w 1654233"/>
                <a:gd name="connsiteY251" fmla="*/ 3092334 h 3109003"/>
                <a:gd name="connsiteX252" fmla="*/ 120534 w 1654233"/>
                <a:gd name="connsiteY252" fmla="*/ 3100647 h 3109003"/>
                <a:gd name="connsiteX253" fmla="*/ 162098 w 1654233"/>
                <a:gd name="connsiteY253" fmla="*/ 3108960 h 3109003"/>
                <a:gd name="connsiteX254" fmla="*/ 490451 w 1654233"/>
                <a:gd name="connsiteY254" fmla="*/ 3108960 h 3109003"/>
                <a:gd name="connsiteX255" fmla="*/ 490451 w 1654233"/>
                <a:gd name="connsiteY255" fmla="*/ 3034145 h 3109003"/>
                <a:gd name="connsiteX256" fmla="*/ 885305 w 1654233"/>
                <a:gd name="connsiteY256" fmla="*/ 3034145 h 3109003"/>
                <a:gd name="connsiteX257" fmla="*/ 980902 w 1654233"/>
                <a:gd name="connsiteY257" fmla="*/ 3000894 h 3109003"/>
                <a:gd name="connsiteX258" fmla="*/ 993371 w 1654233"/>
                <a:gd name="connsiteY258" fmla="*/ 2963487 h 3109003"/>
                <a:gd name="connsiteX259" fmla="*/ 997527 w 1654233"/>
                <a:gd name="connsiteY259" fmla="*/ 2946862 h 3109003"/>
                <a:gd name="connsiteX260" fmla="*/ 993371 w 1654233"/>
                <a:gd name="connsiteY260" fmla="*/ 2892829 h 3109003"/>
                <a:gd name="connsiteX261" fmla="*/ 976745 w 1654233"/>
                <a:gd name="connsiteY261" fmla="*/ 2867891 h 3109003"/>
                <a:gd name="connsiteX262" fmla="*/ 960120 w 1654233"/>
                <a:gd name="connsiteY262" fmla="*/ 2805545 h 3109003"/>
                <a:gd name="connsiteX263" fmla="*/ 955964 w 1654233"/>
                <a:gd name="connsiteY263" fmla="*/ 2780607 h 3109003"/>
                <a:gd name="connsiteX264" fmla="*/ 951807 w 1654233"/>
                <a:gd name="connsiteY264" fmla="*/ 2768138 h 3109003"/>
                <a:gd name="connsiteX265" fmla="*/ 943494 w 1654233"/>
                <a:gd name="connsiteY265" fmla="*/ 2739043 h 3109003"/>
                <a:gd name="connsiteX266" fmla="*/ 926869 w 1654233"/>
                <a:gd name="connsiteY266" fmla="*/ 2701636 h 3109003"/>
                <a:gd name="connsiteX267" fmla="*/ 918556 w 1654233"/>
                <a:gd name="connsiteY267" fmla="*/ 2668385 h 3109003"/>
                <a:gd name="connsiteX268" fmla="*/ 914400 w 1654233"/>
                <a:gd name="connsiteY268" fmla="*/ 2651760 h 3109003"/>
                <a:gd name="connsiteX269" fmla="*/ 906087 w 1654233"/>
                <a:gd name="connsiteY269" fmla="*/ 2639291 h 3109003"/>
                <a:gd name="connsiteX270" fmla="*/ 918556 w 1654233"/>
                <a:gd name="connsiteY270" fmla="*/ 2572789 h 3109003"/>
                <a:gd name="connsiteX271" fmla="*/ 931025 w 1654233"/>
                <a:gd name="connsiteY271" fmla="*/ 2568632 h 3109003"/>
                <a:gd name="connsiteX272" fmla="*/ 939338 w 1654233"/>
                <a:gd name="connsiteY272" fmla="*/ 2556163 h 3109003"/>
                <a:gd name="connsiteX273" fmla="*/ 951807 w 1654233"/>
                <a:gd name="connsiteY273" fmla="*/ 2543694 h 3109003"/>
                <a:gd name="connsiteX274" fmla="*/ 955964 w 1654233"/>
                <a:gd name="connsiteY274" fmla="*/ 2531225 h 3109003"/>
                <a:gd name="connsiteX275" fmla="*/ 951807 w 1654233"/>
                <a:gd name="connsiteY275" fmla="*/ 2502131 h 3109003"/>
                <a:gd name="connsiteX276" fmla="*/ 964276 w 1654233"/>
                <a:gd name="connsiteY276" fmla="*/ 2448098 h 3109003"/>
                <a:gd name="connsiteX277" fmla="*/ 968433 w 1654233"/>
                <a:gd name="connsiteY277" fmla="*/ 2435629 h 3109003"/>
                <a:gd name="connsiteX278" fmla="*/ 980902 w 1654233"/>
                <a:gd name="connsiteY278" fmla="*/ 2410691 h 3109003"/>
                <a:gd name="connsiteX279" fmla="*/ 997527 w 1654233"/>
                <a:gd name="connsiteY279" fmla="*/ 2385752 h 3109003"/>
                <a:gd name="connsiteX280" fmla="*/ 993371 w 1654233"/>
                <a:gd name="connsiteY280" fmla="*/ 2364971 h 3109003"/>
                <a:gd name="connsiteX281" fmla="*/ 980902 w 1654233"/>
                <a:gd name="connsiteY281" fmla="*/ 2360814 h 3109003"/>
                <a:gd name="connsiteX282" fmla="*/ 951807 w 1654233"/>
                <a:gd name="connsiteY282" fmla="*/ 2364971 h 3109003"/>
                <a:gd name="connsiteX283" fmla="*/ 906087 w 1654233"/>
                <a:gd name="connsiteY283" fmla="*/ 2364971 h 3109003"/>
                <a:gd name="connsiteX284" fmla="*/ 906087 w 1654233"/>
                <a:gd name="connsiteY284" fmla="*/ 2286000 h 3109003"/>
                <a:gd name="connsiteX285" fmla="*/ 723207 w 1654233"/>
                <a:gd name="connsiteY285" fmla="*/ 2286000 h 3109003"/>
                <a:gd name="connsiteX286" fmla="*/ 723207 w 1654233"/>
                <a:gd name="connsiteY286" fmla="*/ 2194560 h 3109003"/>
                <a:gd name="connsiteX287" fmla="*/ 785553 w 1654233"/>
                <a:gd name="connsiteY287" fmla="*/ 2194560 h 3109003"/>
                <a:gd name="connsiteX288" fmla="*/ 827116 w 1654233"/>
                <a:gd name="connsiteY288" fmla="*/ 2186247 h 3109003"/>
                <a:gd name="connsiteX289" fmla="*/ 852054 w 1654233"/>
                <a:gd name="connsiteY289" fmla="*/ 2207029 h 3109003"/>
                <a:gd name="connsiteX290" fmla="*/ 864524 w 1654233"/>
                <a:gd name="connsiteY290" fmla="*/ 2211185 h 3109003"/>
                <a:gd name="connsiteX291" fmla="*/ 893618 w 1654233"/>
                <a:gd name="connsiteY291" fmla="*/ 2223654 h 3109003"/>
                <a:gd name="connsiteX292" fmla="*/ 1014153 w 1654233"/>
                <a:gd name="connsiteY292" fmla="*/ 2227811 h 3109003"/>
                <a:gd name="connsiteX293" fmla="*/ 1076498 w 1654233"/>
                <a:gd name="connsiteY293" fmla="*/ 2236123 h 3109003"/>
                <a:gd name="connsiteX294" fmla="*/ 1088967 w 1654233"/>
                <a:gd name="connsiteY294" fmla="*/ 2240280 h 3109003"/>
                <a:gd name="connsiteX295" fmla="*/ 1097280 w 1654233"/>
                <a:gd name="connsiteY295" fmla="*/ 2252749 h 3109003"/>
                <a:gd name="connsiteX296" fmla="*/ 1122218 w 1654233"/>
                <a:gd name="connsiteY296" fmla="*/ 2277687 h 3109003"/>
                <a:gd name="connsiteX297" fmla="*/ 1151313 w 1654233"/>
                <a:gd name="connsiteY297" fmla="*/ 2273531 h 3109003"/>
                <a:gd name="connsiteX298" fmla="*/ 1172094 w 1654233"/>
                <a:gd name="connsiteY298" fmla="*/ 2223654 h 3109003"/>
                <a:gd name="connsiteX299" fmla="*/ 1197033 w 1654233"/>
                <a:gd name="connsiteY299" fmla="*/ 2219498 h 3109003"/>
                <a:gd name="connsiteX300" fmla="*/ 1221971 w 1654233"/>
                <a:gd name="connsiteY300" fmla="*/ 2207029 h 3109003"/>
                <a:gd name="connsiteX301" fmla="*/ 1234440 w 1654233"/>
                <a:gd name="connsiteY301" fmla="*/ 2202872 h 3109003"/>
                <a:gd name="connsiteX302" fmla="*/ 1276004 w 1654233"/>
                <a:gd name="connsiteY302" fmla="*/ 2194560 h 3109003"/>
                <a:gd name="connsiteX303" fmla="*/ 1305098 w 1654233"/>
                <a:gd name="connsiteY303" fmla="*/ 2182091 h 3109003"/>
                <a:gd name="connsiteX304" fmla="*/ 1325880 w 1654233"/>
                <a:gd name="connsiteY304" fmla="*/ 2165465 h 3109003"/>
                <a:gd name="connsiteX305" fmla="*/ 1330036 w 1654233"/>
                <a:gd name="connsiteY305" fmla="*/ 2177934 h 3109003"/>
                <a:gd name="connsiteX306" fmla="*/ 1325880 w 1654233"/>
                <a:gd name="connsiteY306" fmla="*/ 2190403 h 3109003"/>
                <a:gd name="connsiteX307" fmla="*/ 1325880 w 1654233"/>
                <a:gd name="connsiteY307" fmla="*/ 2207029 h 3109003"/>
                <a:gd name="connsiteX308" fmla="*/ 1654233 w 1654233"/>
                <a:gd name="connsiteY308" fmla="*/ 2207029 h 3109003"/>
                <a:gd name="connsiteX309" fmla="*/ 1654233 w 1654233"/>
                <a:gd name="connsiteY309" fmla="*/ 1778923 h 3109003"/>
                <a:gd name="connsiteX310" fmla="*/ 1654233 w 1654233"/>
                <a:gd name="connsiteY310" fmla="*/ 1483822 h 3109003"/>
                <a:gd name="connsiteX311" fmla="*/ 1558636 w 1654233"/>
                <a:gd name="connsiteY311" fmla="*/ 1483822 h 3109003"/>
                <a:gd name="connsiteX312" fmla="*/ 1558636 w 1654233"/>
                <a:gd name="connsiteY312" fmla="*/ 1371600 h 3109003"/>
                <a:gd name="connsiteX313" fmla="*/ 1533698 w 1654233"/>
                <a:gd name="connsiteY313" fmla="*/ 1330036 h 3109003"/>
                <a:gd name="connsiteX314" fmla="*/ 1533698 w 1654233"/>
                <a:gd name="connsiteY314" fmla="*/ 619298 h 3109003"/>
                <a:gd name="connsiteX315" fmla="*/ 1342505 w 1654233"/>
                <a:gd name="connsiteY315" fmla="*/ 619298 h 3109003"/>
                <a:gd name="connsiteX316" fmla="*/ 1342505 w 1654233"/>
                <a:gd name="connsiteY316" fmla="*/ 303414 h 3109003"/>
                <a:gd name="connsiteX317" fmla="*/ 951807 w 1654233"/>
                <a:gd name="connsiteY317" fmla="*/ 303414 h 3109003"/>
                <a:gd name="connsiteX318" fmla="*/ 951807 w 1654233"/>
                <a:gd name="connsiteY318" fmla="*/ 241069 h 3109003"/>
                <a:gd name="connsiteX319" fmla="*/ 968433 w 1654233"/>
                <a:gd name="connsiteY319" fmla="*/ 207818 h 3109003"/>
                <a:gd name="connsiteX320" fmla="*/ 976745 w 1654233"/>
                <a:gd name="connsiteY320" fmla="*/ 195349 h 3109003"/>
                <a:gd name="connsiteX321" fmla="*/ 972589 w 1654233"/>
                <a:gd name="connsiteY321" fmla="*/ 116378 h 3109003"/>
                <a:gd name="connsiteX322" fmla="*/ 972589 w 1654233"/>
                <a:gd name="connsiteY322" fmla="*/ 99752 h 3109003"/>
                <a:gd name="connsiteX323" fmla="*/ 1014153 w 1654233"/>
                <a:gd name="connsiteY323" fmla="*/ 4156 h 3109003"/>
                <a:gd name="connsiteX324" fmla="*/ 906087 w 1654233"/>
                <a:gd name="connsiteY324" fmla="*/ 0 h 310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</a:cxnLst>
              <a:rect l="l" t="t" r="r" b="b"/>
              <a:pathLst>
                <a:path w="1654233" h="3109003">
                  <a:moveTo>
                    <a:pt x="906087" y="0"/>
                  </a:moveTo>
                  <a:lnTo>
                    <a:pt x="906087" y="0"/>
                  </a:lnTo>
                  <a:cubicBezTo>
                    <a:pt x="897774" y="9698"/>
                    <a:pt x="889694" y="19600"/>
                    <a:pt x="881149" y="29094"/>
                  </a:cubicBezTo>
                  <a:cubicBezTo>
                    <a:pt x="877217" y="33463"/>
                    <a:pt x="874418" y="40288"/>
                    <a:pt x="868680" y="41563"/>
                  </a:cubicBezTo>
                  <a:cubicBezTo>
                    <a:pt x="848348" y="46081"/>
                    <a:pt x="827116" y="44334"/>
                    <a:pt x="806334" y="45720"/>
                  </a:cubicBezTo>
                  <a:cubicBezTo>
                    <a:pt x="800792" y="44334"/>
                    <a:pt x="793748" y="45602"/>
                    <a:pt x="789709" y="41563"/>
                  </a:cubicBezTo>
                  <a:cubicBezTo>
                    <a:pt x="785670" y="37524"/>
                    <a:pt x="787803" y="30188"/>
                    <a:pt x="785553" y="24938"/>
                  </a:cubicBezTo>
                  <a:cubicBezTo>
                    <a:pt x="780011" y="12008"/>
                    <a:pt x="775854" y="11545"/>
                    <a:pt x="764771" y="4156"/>
                  </a:cubicBezTo>
                  <a:cubicBezTo>
                    <a:pt x="760615" y="5541"/>
                    <a:pt x="753506" y="4099"/>
                    <a:pt x="752302" y="8312"/>
                  </a:cubicBezTo>
                  <a:cubicBezTo>
                    <a:pt x="749987" y="16415"/>
                    <a:pt x="754630" y="25024"/>
                    <a:pt x="756458" y="33251"/>
                  </a:cubicBezTo>
                  <a:cubicBezTo>
                    <a:pt x="759922" y="48838"/>
                    <a:pt x="760774" y="43923"/>
                    <a:pt x="768927" y="58189"/>
                  </a:cubicBezTo>
                  <a:cubicBezTo>
                    <a:pt x="772001" y="63568"/>
                    <a:pt x="774469" y="69272"/>
                    <a:pt x="777240" y="74814"/>
                  </a:cubicBezTo>
                  <a:cubicBezTo>
                    <a:pt x="773084" y="77585"/>
                    <a:pt x="769007" y="80479"/>
                    <a:pt x="764771" y="83127"/>
                  </a:cubicBezTo>
                  <a:cubicBezTo>
                    <a:pt x="757920" y="87409"/>
                    <a:pt x="746989" y="88095"/>
                    <a:pt x="743989" y="95596"/>
                  </a:cubicBezTo>
                  <a:cubicBezTo>
                    <a:pt x="732796" y="123579"/>
                    <a:pt x="748180" y="122345"/>
                    <a:pt x="760614" y="133003"/>
                  </a:cubicBezTo>
                  <a:cubicBezTo>
                    <a:pt x="766565" y="138104"/>
                    <a:pt x="771698" y="144087"/>
                    <a:pt x="777240" y="149629"/>
                  </a:cubicBezTo>
                  <a:cubicBezTo>
                    <a:pt x="757697" y="162658"/>
                    <a:pt x="756428" y="167750"/>
                    <a:pt x="723207" y="149629"/>
                  </a:cubicBezTo>
                  <a:cubicBezTo>
                    <a:pt x="718192" y="146893"/>
                    <a:pt x="720436" y="138545"/>
                    <a:pt x="719051" y="133003"/>
                  </a:cubicBezTo>
                  <a:cubicBezTo>
                    <a:pt x="712124" y="134389"/>
                    <a:pt x="704403" y="133655"/>
                    <a:pt x="698269" y="137160"/>
                  </a:cubicBezTo>
                  <a:cubicBezTo>
                    <a:pt x="684287" y="145150"/>
                    <a:pt x="690387" y="160953"/>
                    <a:pt x="698269" y="170411"/>
                  </a:cubicBezTo>
                  <a:cubicBezTo>
                    <a:pt x="701074" y="173777"/>
                    <a:pt x="706582" y="173182"/>
                    <a:pt x="710738" y="174567"/>
                  </a:cubicBezTo>
                  <a:cubicBezTo>
                    <a:pt x="716280" y="178723"/>
                    <a:pt x="721168" y="183938"/>
                    <a:pt x="727364" y="187036"/>
                  </a:cubicBezTo>
                  <a:cubicBezTo>
                    <a:pt x="732473" y="189591"/>
                    <a:pt x="742183" y="185773"/>
                    <a:pt x="743989" y="191192"/>
                  </a:cubicBezTo>
                  <a:cubicBezTo>
                    <a:pt x="750241" y="209949"/>
                    <a:pt x="741870" y="227241"/>
                    <a:pt x="727364" y="236912"/>
                  </a:cubicBezTo>
                  <a:cubicBezTo>
                    <a:pt x="723718" y="239342"/>
                    <a:pt x="719051" y="239683"/>
                    <a:pt x="714894" y="241069"/>
                  </a:cubicBezTo>
                  <a:cubicBezTo>
                    <a:pt x="702177" y="237889"/>
                    <a:pt x="695367" y="238166"/>
                    <a:pt x="685800" y="228600"/>
                  </a:cubicBezTo>
                  <a:cubicBezTo>
                    <a:pt x="666998" y="209799"/>
                    <a:pt x="689294" y="220067"/>
                    <a:pt x="665018" y="211974"/>
                  </a:cubicBezTo>
                  <a:cubicBezTo>
                    <a:pt x="662247" y="216130"/>
                    <a:pt x="657411" y="219498"/>
                    <a:pt x="656705" y="224443"/>
                  </a:cubicBezTo>
                  <a:cubicBezTo>
                    <a:pt x="655897" y="230098"/>
                    <a:pt x="659293" y="235576"/>
                    <a:pt x="660862" y="241069"/>
                  </a:cubicBezTo>
                  <a:cubicBezTo>
                    <a:pt x="662066" y="245282"/>
                    <a:pt x="663814" y="249325"/>
                    <a:pt x="665018" y="253538"/>
                  </a:cubicBezTo>
                  <a:cubicBezTo>
                    <a:pt x="666587" y="259030"/>
                    <a:pt x="666619" y="265054"/>
                    <a:pt x="669174" y="270163"/>
                  </a:cubicBezTo>
                  <a:cubicBezTo>
                    <a:pt x="672272" y="276359"/>
                    <a:pt x="677487" y="281247"/>
                    <a:pt x="681644" y="286789"/>
                  </a:cubicBezTo>
                  <a:cubicBezTo>
                    <a:pt x="683029" y="293716"/>
                    <a:pt x="683320" y="300956"/>
                    <a:pt x="685800" y="307571"/>
                  </a:cubicBezTo>
                  <a:cubicBezTo>
                    <a:pt x="691250" y="322105"/>
                    <a:pt x="702222" y="318267"/>
                    <a:pt x="689956" y="336665"/>
                  </a:cubicBezTo>
                  <a:cubicBezTo>
                    <a:pt x="687185" y="340821"/>
                    <a:pt x="681643" y="342207"/>
                    <a:pt x="677487" y="344978"/>
                  </a:cubicBezTo>
                  <a:cubicBezTo>
                    <a:pt x="674716" y="349134"/>
                    <a:pt x="671203" y="352882"/>
                    <a:pt x="669174" y="357447"/>
                  </a:cubicBezTo>
                  <a:cubicBezTo>
                    <a:pt x="665615" y="365454"/>
                    <a:pt x="660862" y="382385"/>
                    <a:pt x="660862" y="382385"/>
                  </a:cubicBezTo>
                  <a:cubicBezTo>
                    <a:pt x="661913" y="392892"/>
                    <a:pt x="670128" y="443963"/>
                    <a:pt x="660862" y="457200"/>
                  </a:cubicBezTo>
                  <a:cubicBezTo>
                    <a:pt x="655837" y="464378"/>
                    <a:pt x="643761" y="461593"/>
                    <a:pt x="635924" y="465512"/>
                  </a:cubicBezTo>
                  <a:cubicBezTo>
                    <a:pt x="614041" y="476454"/>
                    <a:pt x="623679" y="469444"/>
                    <a:pt x="606829" y="486294"/>
                  </a:cubicBezTo>
                  <a:cubicBezTo>
                    <a:pt x="604058" y="493221"/>
                    <a:pt x="600479" y="499878"/>
                    <a:pt x="598516" y="507076"/>
                  </a:cubicBezTo>
                  <a:cubicBezTo>
                    <a:pt x="596299" y="515206"/>
                    <a:pt x="598826" y="524868"/>
                    <a:pt x="594360" y="532014"/>
                  </a:cubicBezTo>
                  <a:cubicBezTo>
                    <a:pt x="591076" y="537268"/>
                    <a:pt x="583276" y="537556"/>
                    <a:pt x="577734" y="540327"/>
                  </a:cubicBezTo>
                  <a:cubicBezTo>
                    <a:pt x="574963" y="536171"/>
                    <a:pt x="570857" y="532643"/>
                    <a:pt x="569422" y="527858"/>
                  </a:cubicBezTo>
                  <a:cubicBezTo>
                    <a:pt x="566607" y="518474"/>
                    <a:pt x="572192" y="505690"/>
                    <a:pt x="565265" y="498763"/>
                  </a:cubicBezTo>
                  <a:cubicBezTo>
                    <a:pt x="558338" y="491836"/>
                    <a:pt x="545869" y="495992"/>
                    <a:pt x="536171" y="494607"/>
                  </a:cubicBezTo>
                  <a:cubicBezTo>
                    <a:pt x="532015" y="493222"/>
                    <a:pt x="527770" y="488824"/>
                    <a:pt x="523702" y="490451"/>
                  </a:cubicBezTo>
                  <a:cubicBezTo>
                    <a:pt x="519064" y="492306"/>
                    <a:pt x="515886" y="497949"/>
                    <a:pt x="515389" y="502920"/>
                  </a:cubicBezTo>
                  <a:cubicBezTo>
                    <a:pt x="513919" y="517618"/>
                    <a:pt x="519240" y="531099"/>
                    <a:pt x="523702" y="544483"/>
                  </a:cubicBezTo>
                  <a:cubicBezTo>
                    <a:pt x="514725" y="625264"/>
                    <a:pt x="536007" y="545223"/>
                    <a:pt x="469669" y="586047"/>
                  </a:cubicBezTo>
                  <a:cubicBezTo>
                    <a:pt x="466105" y="588240"/>
                    <a:pt x="467073" y="624621"/>
                    <a:pt x="461356" y="631767"/>
                  </a:cubicBezTo>
                  <a:cubicBezTo>
                    <a:pt x="458619" y="635188"/>
                    <a:pt x="453043" y="634538"/>
                    <a:pt x="448887" y="635923"/>
                  </a:cubicBezTo>
                  <a:cubicBezTo>
                    <a:pt x="441960" y="634538"/>
                    <a:pt x="434424" y="634926"/>
                    <a:pt x="428105" y="631767"/>
                  </a:cubicBezTo>
                  <a:cubicBezTo>
                    <a:pt x="422848" y="629138"/>
                    <a:pt x="420527" y="622558"/>
                    <a:pt x="415636" y="619298"/>
                  </a:cubicBezTo>
                  <a:cubicBezTo>
                    <a:pt x="411991" y="616868"/>
                    <a:pt x="407323" y="616527"/>
                    <a:pt x="403167" y="615142"/>
                  </a:cubicBezTo>
                  <a:cubicBezTo>
                    <a:pt x="394854" y="617913"/>
                    <a:pt x="382484" y="615794"/>
                    <a:pt x="378229" y="623454"/>
                  </a:cubicBezTo>
                  <a:cubicBezTo>
                    <a:pt x="369791" y="638641"/>
                    <a:pt x="383512" y="657457"/>
                    <a:pt x="394854" y="665018"/>
                  </a:cubicBezTo>
                  <a:cubicBezTo>
                    <a:pt x="398500" y="667448"/>
                    <a:pt x="403167" y="667789"/>
                    <a:pt x="407324" y="669174"/>
                  </a:cubicBezTo>
                  <a:cubicBezTo>
                    <a:pt x="411480" y="671945"/>
                    <a:pt x="415116" y="675733"/>
                    <a:pt x="419793" y="677487"/>
                  </a:cubicBezTo>
                  <a:cubicBezTo>
                    <a:pt x="426407" y="679967"/>
                    <a:pt x="433721" y="679930"/>
                    <a:pt x="440574" y="681643"/>
                  </a:cubicBezTo>
                  <a:cubicBezTo>
                    <a:pt x="444825" y="682706"/>
                    <a:pt x="448831" y="684596"/>
                    <a:pt x="453044" y="685800"/>
                  </a:cubicBezTo>
                  <a:cubicBezTo>
                    <a:pt x="458536" y="687369"/>
                    <a:pt x="464127" y="688571"/>
                    <a:pt x="469669" y="689956"/>
                  </a:cubicBezTo>
                  <a:cubicBezTo>
                    <a:pt x="468284" y="699654"/>
                    <a:pt x="473664" y="713617"/>
                    <a:pt x="465513" y="719051"/>
                  </a:cubicBezTo>
                  <a:cubicBezTo>
                    <a:pt x="456219" y="725247"/>
                    <a:pt x="443038" y="717833"/>
                    <a:pt x="432262" y="714894"/>
                  </a:cubicBezTo>
                  <a:cubicBezTo>
                    <a:pt x="427443" y="713580"/>
                    <a:pt x="424384" y="708550"/>
                    <a:pt x="419793" y="706582"/>
                  </a:cubicBezTo>
                  <a:cubicBezTo>
                    <a:pt x="414542" y="704332"/>
                    <a:pt x="408516" y="704431"/>
                    <a:pt x="403167" y="702425"/>
                  </a:cubicBezTo>
                  <a:cubicBezTo>
                    <a:pt x="397366" y="700249"/>
                    <a:pt x="392084" y="696883"/>
                    <a:pt x="386542" y="694112"/>
                  </a:cubicBezTo>
                  <a:cubicBezTo>
                    <a:pt x="382386" y="695498"/>
                    <a:pt x="375700" y="694201"/>
                    <a:pt x="374073" y="698269"/>
                  </a:cubicBezTo>
                  <a:cubicBezTo>
                    <a:pt x="371951" y="703573"/>
                    <a:pt x="376660" y="709402"/>
                    <a:pt x="378229" y="714894"/>
                  </a:cubicBezTo>
                  <a:cubicBezTo>
                    <a:pt x="380813" y="723940"/>
                    <a:pt x="385419" y="736599"/>
                    <a:pt x="390698" y="743989"/>
                  </a:cubicBezTo>
                  <a:cubicBezTo>
                    <a:pt x="394114" y="748772"/>
                    <a:pt x="399404" y="751942"/>
                    <a:pt x="403167" y="756458"/>
                  </a:cubicBezTo>
                  <a:cubicBezTo>
                    <a:pt x="406365" y="760296"/>
                    <a:pt x="408709" y="764771"/>
                    <a:pt x="411480" y="768927"/>
                  </a:cubicBezTo>
                  <a:cubicBezTo>
                    <a:pt x="412865" y="773083"/>
                    <a:pt x="415636" y="777015"/>
                    <a:pt x="415636" y="781396"/>
                  </a:cubicBezTo>
                  <a:cubicBezTo>
                    <a:pt x="415636" y="785777"/>
                    <a:pt x="413439" y="789946"/>
                    <a:pt x="411480" y="793865"/>
                  </a:cubicBezTo>
                  <a:cubicBezTo>
                    <a:pt x="407647" y="801532"/>
                    <a:pt x="397592" y="814207"/>
                    <a:pt x="390698" y="818803"/>
                  </a:cubicBezTo>
                  <a:cubicBezTo>
                    <a:pt x="387053" y="821233"/>
                    <a:pt x="382385" y="821574"/>
                    <a:pt x="378229" y="822960"/>
                  </a:cubicBezTo>
                  <a:cubicBezTo>
                    <a:pt x="376844" y="827116"/>
                    <a:pt x="375136" y="831179"/>
                    <a:pt x="374073" y="835429"/>
                  </a:cubicBezTo>
                  <a:cubicBezTo>
                    <a:pt x="370109" y="851285"/>
                    <a:pt x="373005" y="857279"/>
                    <a:pt x="361604" y="868680"/>
                  </a:cubicBezTo>
                  <a:cubicBezTo>
                    <a:pt x="358072" y="872212"/>
                    <a:pt x="353291" y="874221"/>
                    <a:pt x="349134" y="876992"/>
                  </a:cubicBezTo>
                  <a:cubicBezTo>
                    <a:pt x="343592" y="875607"/>
                    <a:pt x="336969" y="876404"/>
                    <a:pt x="332509" y="872836"/>
                  </a:cubicBezTo>
                  <a:cubicBezTo>
                    <a:pt x="317636" y="860937"/>
                    <a:pt x="343336" y="855218"/>
                    <a:pt x="315884" y="847898"/>
                  </a:cubicBezTo>
                  <a:cubicBezTo>
                    <a:pt x="299764" y="843599"/>
                    <a:pt x="282633" y="845127"/>
                    <a:pt x="266007" y="843742"/>
                  </a:cubicBezTo>
                  <a:cubicBezTo>
                    <a:pt x="251963" y="848423"/>
                    <a:pt x="242539" y="846954"/>
                    <a:pt x="261851" y="868680"/>
                  </a:cubicBezTo>
                  <a:cubicBezTo>
                    <a:pt x="268488" y="876147"/>
                    <a:pt x="286789" y="885305"/>
                    <a:pt x="286789" y="885305"/>
                  </a:cubicBezTo>
                  <a:cubicBezTo>
                    <a:pt x="289560" y="889461"/>
                    <a:pt x="293134" y="893183"/>
                    <a:pt x="295102" y="897774"/>
                  </a:cubicBezTo>
                  <a:cubicBezTo>
                    <a:pt x="301842" y="913501"/>
                    <a:pt x="299301" y="918386"/>
                    <a:pt x="295102" y="935182"/>
                  </a:cubicBezTo>
                  <a:cubicBezTo>
                    <a:pt x="294039" y="939432"/>
                    <a:pt x="292904" y="943732"/>
                    <a:pt x="290945" y="947651"/>
                  </a:cubicBezTo>
                  <a:cubicBezTo>
                    <a:pt x="288711" y="952119"/>
                    <a:pt x="285404" y="955964"/>
                    <a:pt x="282633" y="960120"/>
                  </a:cubicBezTo>
                  <a:cubicBezTo>
                    <a:pt x="284018" y="965662"/>
                    <a:pt x="285550" y="971169"/>
                    <a:pt x="286789" y="976745"/>
                  </a:cubicBezTo>
                  <a:cubicBezTo>
                    <a:pt x="288321" y="983641"/>
                    <a:pt x="288465" y="990912"/>
                    <a:pt x="290945" y="997527"/>
                  </a:cubicBezTo>
                  <a:cubicBezTo>
                    <a:pt x="294743" y="1007654"/>
                    <a:pt x="309631" y="1020369"/>
                    <a:pt x="315884" y="1026622"/>
                  </a:cubicBezTo>
                  <a:cubicBezTo>
                    <a:pt x="317844" y="1032502"/>
                    <a:pt x="324196" y="1050497"/>
                    <a:pt x="324196" y="1055716"/>
                  </a:cubicBezTo>
                  <a:cubicBezTo>
                    <a:pt x="324196" y="1065513"/>
                    <a:pt x="321425" y="1075113"/>
                    <a:pt x="320040" y="1084811"/>
                  </a:cubicBezTo>
                  <a:lnTo>
                    <a:pt x="290945" y="1076498"/>
                  </a:lnTo>
                  <a:cubicBezTo>
                    <a:pt x="286749" y="1075239"/>
                    <a:pt x="282503" y="1074068"/>
                    <a:pt x="278476" y="1072342"/>
                  </a:cubicBezTo>
                  <a:cubicBezTo>
                    <a:pt x="272781" y="1069901"/>
                    <a:pt x="267393" y="1066800"/>
                    <a:pt x="261851" y="1064029"/>
                  </a:cubicBezTo>
                  <a:cubicBezTo>
                    <a:pt x="253538" y="1065414"/>
                    <a:pt x="244230" y="1064004"/>
                    <a:pt x="236913" y="1068185"/>
                  </a:cubicBezTo>
                  <a:cubicBezTo>
                    <a:pt x="233109" y="1070359"/>
                    <a:pt x="234715" y="1076735"/>
                    <a:pt x="232756" y="1080654"/>
                  </a:cubicBezTo>
                  <a:cubicBezTo>
                    <a:pt x="230522" y="1085122"/>
                    <a:pt x="227215" y="1088967"/>
                    <a:pt x="224444" y="1093123"/>
                  </a:cubicBezTo>
                  <a:cubicBezTo>
                    <a:pt x="225829" y="1100050"/>
                    <a:pt x="224681" y="1108027"/>
                    <a:pt x="228600" y="1113905"/>
                  </a:cubicBezTo>
                  <a:cubicBezTo>
                    <a:pt x="231030" y="1117550"/>
                    <a:pt x="237424" y="1115632"/>
                    <a:pt x="241069" y="1118062"/>
                  </a:cubicBezTo>
                  <a:cubicBezTo>
                    <a:pt x="245960" y="1121323"/>
                    <a:pt x="248281" y="1127902"/>
                    <a:pt x="253538" y="1130531"/>
                  </a:cubicBezTo>
                  <a:cubicBezTo>
                    <a:pt x="259857" y="1133690"/>
                    <a:pt x="267424" y="1133155"/>
                    <a:pt x="274320" y="1134687"/>
                  </a:cubicBezTo>
                  <a:cubicBezTo>
                    <a:pt x="279896" y="1135926"/>
                    <a:pt x="285403" y="1137458"/>
                    <a:pt x="290945" y="1138843"/>
                  </a:cubicBezTo>
                  <a:cubicBezTo>
                    <a:pt x="298940" y="1150835"/>
                    <a:pt x="306230" y="1155401"/>
                    <a:pt x="295102" y="1172094"/>
                  </a:cubicBezTo>
                  <a:cubicBezTo>
                    <a:pt x="292672" y="1175739"/>
                    <a:pt x="286789" y="1174865"/>
                    <a:pt x="282633" y="1176251"/>
                  </a:cubicBezTo>
                  <a:cubicBezTo>
                    <a:pt x="264622" y="1174865"/>
                    <a:pt x="246525" y="1174335"/>
                    <a:pt x="228600" y="1172094"/>
                  </a:cubicBezTo>
                  <a:cubicBezTo>
                    <a:pt x="214310" y="1170308"/>
                    <a:pt x="212124" y="1163356"/>
                    <a:pt x="199505" y="1155469"/>
                  </a:cubicBezTo>
                  <a:cubicBezTo>
                    <a:pt x="194251" y="1152185"/>
                    <a:pt x="188422" y="1149927"/>
                    <a:pt x="182880" y="1147156"/>
                  </a:cubicBezTo>
                  <a:cubicBezTo>
                    <a:pt x="174567" y="1148541"/>
                    <a:pt x="162408" y="1144166"/>
                    <a:pt x="157942" y="1151312"/>
                  </a:cubicBezTo>
                  <a:cubicBezTo>
                    <a:pt x="152750" y="1159620"/>
                    <a:pt x="159895" y="1170861"/>
                    <a:pt x="162098" y="1180407"/>
                  </a:cubicBezTo>
                  <a:cubicBezTo>
                    <a:pt x="164068" y="1188945"/>
                    <a:pt x="164215" y="1199149"/>
                    <a:pt x="170411" y="1205345"/>
                  </a:cubicBezTo>
                  <a:cubicBezTo>
                    <a:pt x="186412" y="1221346"/>
                    <a:pt x="179619" y="1212923"/>
                    <a:pt x="191193" y="1230283"/>
                  </a:cubicBezTo>
                  <a:cubicBezTo>
                    <a:pt x="182033" y="1285239"/>
                    <a:pt x="199790" y="1228029"/>
                    <a:pt x="149629" y="1259378"/>
                  </a:cubicBezTo>
                  <a:cubicBezTo>
                    <a:pt x="144785" y="1262405"/>
                    <a:pt x="151588" y="1270730"/>
                    <a:pt x="153785" y="1276003"/>
                  </a:cubicBezTo>
                  <a:cubicBezTo>
                    <a:pt x="184755" y="1350331"/>
                    <a:pt x="162114" y="1284361"/>
                    <a:pt x="174567" y="1321723"/>
                  </a:cubicBezTo>
                  <a:cubicBezTo>
                    <a:pt x="171796" y="1325879"/>
                    <a:pt x="168283" y="1329627"/>
                    <a:pt x="166254" y="1334192"/>
                  </a:cubicBezTo>
                  <a:cubicBezTo>
                    <a:pt x="162695" y="1342199"/>
                    <a:pt x="157942" y="1359131"/>
                    <a:pt x="157942" y="1359131"/>
                  </a:cubicBezTo>
                  <a:cubicBezTo>
                    <a:pt x="160713" y="1366058"/>
                    <a:pt x="159327" y="1377141"/>
                    <a:pt x="166254" y="1379912"/>
                  </a:cubicBezTo>
                  <a:cubicBezTo>
                    <a:pt x="171712" y="1382095"/>
                    <a:pt x="173941" y="1370859"/>
                    <a:pt x="178724" y="1367443"/>
                  </a:cubicBezTo>
                  <a:cubicBezTo>
                    <a:pt x="183766" y="1363842"/>
                    <a:pt x="189807" y="1361902"/>
                    <a:pt x="195349" y="1359131"/>
                  </a:cubicBezTo>
                  <a:cubicBezTo>
                    <a:pt x="196734" y="1354975"/>
                    <a:pt x="196407" y="1349760"/>
                    <a:pt x="199505" y="1346662"/>
                  </a:cubicBezTo>
                  <a:cubicBezTo>
                    <a:pt x="207818" y="1338348"/>
                    <a:pt x="216131" y="1343891"/>
                    <a:pt x="224444" y="1346662"/>
                  </a:cubicBezTo>
                  <a:cubicBezTo>
                    <a:pt x="223058" y="1357745"/>
                    <a:pt x="223226" y="1369136"/>
                    <a:pt x="220287" y="1379912"/>
                  </a:cubicBezTo>
                  <a:cubicBezTo>
                    <a:pt x="218972" y="1384732"/>
                    <a:pt x="214452" y="1388045"/>
                    <a:pt x="211974" y="1392382"/>
                  </a:cubicBezTo>
                  <a:cubicBezTo>
                    <a:pt x="208900" y="1397761"/>
                    <a:pt x="206433" y="1403465"/>
                    <a:pt x="203662" y="1409007"/>
                  </a:cubicBezTo>
                  <a:cubicBezTo>
                    <a:pt x="206904" y="1418732"/>
                    <a:pt x="207016" y="1427577"/>
                    <a:pt x="220287" y="1429789"/>
                  </a:cubicBezTo>
                  <a:cubicBezTo>
                    <a:pt x="224609" y="1430509"/>
                    <a:pt x="228600" y="1427018"/>
                    <a:pt x="232756" y="1425632"/>
                  </a:cubicBezTo>
                  <a:cubicBezTo>
                    <a:pt x="235527" y="1421476"/>
                    <a:pt x="239315" y="1417840"/>
                    <a:pt x="241069" y="1413163"/>
                  </a:cubicBezTo>
                  <a:cubicBezTo>
                    <a:pt x="243549" y="1406549"/>
                    <a:pt x="240230" y="1397377"/>
                    <a:pt x="245225" y="1392382"/>
                  </a:cubicBezTo>
                  <a:cubicBezTo>
                    <a:pt x="251421" y="1386186"/>
                    <a:pt x="270164" y="1384069"/>
                    <a:pt x="270164" y="1384069"/>
                  </a:cubicBezTo>
                  <a:cubicBezTo>
                    <a:pt x="267393" y="1400694"/>
                    <a:pt x="265157" y="1417418"/>
                    <a:pt x="261851" y="1433945"/>
                  </a:cubicBezTo>
                  <a:cubicBezTo>
                    <a:pt x="260992" y="1438241"/>
                    <a:pt x="260431" y="1442993"/>
                    <a:pt x="257694" y="1446414"/>
                  </a:cubicBezTo>
                  <a:cubicBezTo>
                    <a:pt x="254573" y="1450315"/>
                    <a:pt x="249063" y="1451529"/>
                    <a:pt x="245225" y="1454727"/>
                  </a:cubicBezTo>
                  <a:cubicBezTo>
                    <a:pt x="240709" y="1458490"/>
                    <a:pt x="237272" y="1463433"/>
                    <a:pt x="232756" y="1467196"/>
                  </a:cubicBezTo>
                  <a:cubicBezTo>
                    <a:pt x="198037" y="1496129"/>
                    <a:pt x="244246" y="1451550"/>
                    <a:pt x="207818" y="1487978"/>
                  </a:cubicBezTo>
                  <a:cubicBezTo>
                    <a:pt x="208302" y="1491365"/>
                    <a:pt x="212210" y="1525856"/>
                    <a:pt x="216131" y="1533698"/>
                  </a:cubicBezTo>
                  <a:cubicBezTo>
                    <a:pt x="220599" y="1542634"/>
                    <a:pt x="223278" y="1555477"/>
                    <a:pt x="232756" y="1558636"/>
                  </a:cubicBezTo>
                  <a:lnTo>
                    <a:pt x="245225" y="1562792"/>
                  </a:lnTo>
                  <a:cubicBezTo>
                    <a:pt x="247833" y="1558880"/>
                    <a:pt x="257857" y="1540381"/>
                    <a:pt x="266007" y="1542011"/>
                  </a:cubicBezTo>
                  <a:cubicBezTo>
                    <a:pt x="270905" y="1542991"/>
                    <a:pt x="271549" y="1550324"/>
                    <a:pt x="274320" y="1554480"/>
                  </a:cubicBezTo>
                  <a:cubicBezTo>
                    <a:pt x="272935" y="1568334"/>
                    <a:pt x="274922" y="1582958"/>
                    <a:pt x="270164" y="1596043"/>
                  </a:cubicBezTo>
                  <a:cubicBezTo>
                    <a:pt x="268667" y="1600161"/>
                    <a:pt x="261613" y="1598241"/>
                    <a:pt x="257694" y="1600200"/>
                  </a:cubicBezTo>
                  <a:cubicBezTo>
                    <a:pt x="253226" y="1602434"/>
                    <a:pt x="249381" y="1605741"/>
                    <a:pt x="245225" y="1608512"/>
                  </a:cubicBezTo>
                  <a:cubicBezTo>
                    <a:pt x="242454" y="1612669"/>
                    <a:pt x="237781" y="1616063"/>
                    <a:pt x="236913" y="1620982"/>
                  </a:cubicBezTo>
                  <a:cubicBezTo>
                    <a:pt x="233534" y="1640132"/>
                    <a:pt x="244612" y="1663758"/>
                    <a:pt x="232756" y="1679171"/>
                  </a:cubicBezTo>
                  <a:cubicBezTo>
                    <a:pt x="225107" y="1689115"/>
                    <a:pt x="207818" y="1676400"/>
                    <a:pt x="195349" y="1675014"/>
                  </a:cubicBezTo>
                  <a:cubicBezTo>
                    <a:pt x="192724" y="1673264"/>
                    <a:pt x="175787" y="1660395"/>
                    <a:pt x="170411" y="1662545"/>
                  </a:cubicBezTo>
                  <a:cubicBezTo>
                    <a:pt x="165773" y="1664400"/>
                    <a:pt x="164869" y="1670858"/>
                    <a:pt x="162098" y="1675014"/>
                  </a:cubicBezTo>
                  <a:cubicBezTo>
                    <a:pt x="163483" y="1681941"/>
                    <a:pt x="163774" y="1689181"/>
                    <a:pt x="166254" y="1695796"/>
                  </a:cubicBezTo>
                  <a:cubicBezTo>
                    <a:pt x="170704" y="1707662"/>
                    <a:pt x="195473" y="1729171"/>
                    <a:pt x="199505" y="1733203"/>
                  </a:cubicBezTo>
                  <a:lnTo>
                    <a:pt x="211974" y="1745672"/>
                  </a:lnTo>
                  <a:cubicBezTo>
                    <a:pt x="218011" y="1763780"/>
                    <a:pt x="220888" y="1766433"/>
                    <a:pt x="211974" y="1791392"/>
                  </a:cubicBezTo>
                  <a:cubicBezTo>
                    <a:pt x="208614" y="1800801"/>
                    <a:pt x="195349" y="1816331"/>
                    <a:pt x="195349" y="1816331"/>
                  </a:cubicBezTo>
                  <a:cubicBezTo>
                    <a:pt x="187258" y="1840606"/>
                    <a:pt x="197524" y="1818312"/>
                    <a:pt x="178724" y="1837112"/>
                  </a:cubicBezTo>
                  <a:cubicBezTo>
                    <a:pt x="170668" y="1845168"/>
                    <a:pt x="169635" y="1851911"/>
                    <a:pt x="166254" y="1862051"/>
                  </a:cubicBezTo>
                  <a:cubicBezTo>
                    <a:pt x="168750" y="1872035"/>
                    <a:pt x="169754" y="1883969"/>
                    <a:pt x="178724" y="1891145"/>
                  </a:cubicBezTo>
                  <a:cubicBezTo>
                    <a:pt x="182145" y="1893882"/>
                    <a:pt x="187037" y="1893916"/>
                    <a:pt x="191193" y="1895302"/>
                  </a:cubicBezTo>
                  <a:cubicBezTo>
                    <a:pt x="193964" y="1889760"/>
                    <a:pt x="196431" y="1884056"/>
                    <a:pt x="199505" y="1878676"/>
                  </a:cubicBezTo>
                  <a:cubicBezTo>
                    <a:pt x="201983" y="1874339"/>
                    <a:pt x="206064" y="1870884"/>
                    <a:pt x="207818" y="1866207"/>
                  </a:cubicBezTo>
                  <a:cubicBezTo>
                    <a:pt x="220560" y="1832228"/>
                    <a:pt x="200794" y="1856605"/>
                    <a:pt x="224444" y="1832956"/>
                  </a:cubicBezTo>
                  <a:cubicBezTo>
                    <a:pt x="263705" y="1838564"/>
                    <a:pt x="272266" y="1829916"/>
                    <a:pt x="249382" y="1895302"/>
                  </a:cubicBezTo>
                  <a:cubicBezTo>
                    <a:pt x="245499" y="1906398"/>
                    <a:pt x="230965" y="1910459"/>
                    <a:pt x="224444" y="1920240"/>
                  </a:cubicBezTo>
                  <a:lnTo>
                    <a:pt x="207818" y="1945178"/>
                  </a:lnTo>
                  <a:cubicBezTo>
                    <a:pt x="206433" y="1949334"/>
                    <a:pt x="203662" y="1953266"/>
                    <a:pt x="203662" y="1957647"/>
                  </a:cubicBezTo>
                  <a:cubicBezTo>
                    <a:pt x="203662" y="2023576"/>
                    <a:pt x="182189" y="2035406"/>
                    <a:pt x="220287" y="2044931"/>
                  </a:cubicBezTo>
                  <a:cubicBezTo>
                    <a:pt x="227141" y="2046644"/>
                    <a:pt x="234173" y="2047555"/>
                    <a:pt x="241069" y="2049087"/>
                  </a:cubicBezTo>
                  <a:cubicBezTo>
                    <a:pt x="246645" y="2050326"/>
                    <a:pt x="252152" y="2051858"/>
                    <a:pt x="257694" y="2053243"/>
                  </a:cubicBezTo>
                  <a:cubicBezTo>
                    <a:pt x="260897" y="2062851"/>
                    <a:pt x="266513" y="2072259"/>
                    <a:pt x="257694" y="2082338"/>
                  </a:cubicBezTo>
                  <a:cubicBezTo>
                    <a:pt x="251115" y="2089857"/>
                    <a:pt x="241069" y="2093421"/>
                    <a:pt x="232756" y="2098963"/>
                  </a:cubicBezTo>
                  <a:cubicBezTo>
                    <a:pt x="228600" y="2101734"/>
                    <a:pt x="223284" y="2103280"/>
                    <a:pt x="220287" y="2107276"/>
                  </a:cubicBezTo>
                  <a:cubicBezTo>
                    <a:pt x="204821" y="2127898"/>
                    <a:pt x="213582" y="2120060"/>
                    <a:pt x="195349" y="2132214"/>
                  </a:cubicBezTo>
                  <a:cubicBezTo>
                    <a:pt x="189713" y="2149122"/>
                    <a:pt x="179749" y="2157142"/>
                    <a:pt x="195349" y="2169622"/>
                  </a:cubicBezTo>
                  <a:cubicBezTo>
                    <a:pt x="198770" y="2172359"/>
                    <a:pt x="203662" y="2172393"/>
                    <a:pt x="207818" y="2173778"/>
                  </a:cubicBezTo>
                  <a:cubicBezTo>
                    <a:pt x="213932" y="2173396"/>
                    <a:pt x="266024" y="2175848"/>
                    <a:pt x="286789" y="2165465"/>
                  </a:cubicBezTo>
                  <a:cubicBezTo>
                    <a:pt x="291257" y="2163231"/>
                    <a:pt x="295102" y="2159923"/>
                    <a:pt x="299258" y="2157152"/>
                  </a:cubicBezTo>
                  <a:cubicBezTo>
                    <a:pt x="303414" y="2158538"/>
                    <a:pt x="309768" y="2157390"/>
                    <a:pt x="311727" y="2161309"/>
                  </a:cubicBezTo>
                  <a:cubicBezTo>
                    <a:pt x="313686" y="2165228"/>
                    <a:pt x="309530" y="2169859"/>
                    <a:pt x="307571" y="2173778"/>
                  </a:cubicBezTo>
                  <a:cubicBezTo>
                    <a:pt x="305337" y="2178246"/>
                    <a:pt x="302790" y="2182715"/>
                    <a:pt x="299258" y="2186247"/>
                  </a:cubicBezTo>
                  <a:cubicBezTo>
                    <a:pt x="291200" y="2194305"/>
                    <a:pt x="284462" y="2195335"/>
                    <a:pt x="274320" y="2198716"/>
                  </a:cubicBezTo>
                  <a:cubicBezTo>
                    <a:pt x="272935" y="2202872"/>
                    <a:pt x="270164" y="2206804"/>
                    <a:pt x="270164" y="2211185"/>
                  </a:cubicBezTo>
                  <a:cubicBezTo>
                    <a:pt x="270164" y="2216898"/>
                    <a:pt x="270751" y="2223350"/>
                    <a:pt x="274320" y="2227811"/>
                  </a:cubicBezTo>
                  <a:cubicBezTo>
                    <a:pt x="277057" y="2231232"/>
                    <a:pt x="282539" y="2230905"/>
                    <a:pt x="286789" y="2231967"/>
                  </a:cubicBezTo>
                  <a:cubicBezTo>
                    <a:pt x="293643" y="2233680"/>
                    <a:pt x="300644" y="2234738"/>
                    <a:pt x="307571" y="2236123"/>
                  </a:cubicBezTo>
                  <a:cubicBezTo>
                    <a:pt x="311727" y="2238894"/>
                    <a:pt x="316919" y="2240535"/>
                    <a:pt x="320040" y="2244436"/>
                  </a:cubicBezTo>
                  <a:cubicBezTo>
                    <a:pt x="329550" y="2256324"/>
                    <a:pt x="320708" y="2288297"/>
                    <a:pt x="320040" y="2294312"/>
                  </a:cubicBezTo>
                  <a:cubicBezTo>
                    <a:pt x="307571" y="2292927"/>
                    <a:pt x="294804" y="2293199"/>
                    <a:pt x="282633" y="2290156"/>
                  </a:cubicBezTo>
                  <a:cubicBezTo>
                    <a:pt x="270966" y="2287239"/>
                    <a:pt x="266997" y="2275188"/>
                    <a:pt x="257694" y="2269374"/>
                  </a:cubicBezTo>
                  <a:cubicBezTo>
                    <a:pt x="252019" y="2265827"/>
                    <a:pt x="232731" y="2259668"/>
                    <a:pt x="224444" y="2256905"/>
                  </a:cubicBezTo>
                  <a:cubicBezTo>
                    <a:pt x="217444" y="2277902"/>
                    <a:pt x="214891" y="2279892"/>
                    <a:pt x="224444" y="2310938"/>
                  </a:cubicBezTo>
                  <a:cubicBezTo>
                    <a:pt x="226173" y="2316556"/>
                    <a:pt x="233150" y="2318891"/>
                    <a:pt x="236913" y="2323407"/>
                  </a:cubicBezTo>
                  <a:cubicBezTo>
                    <a:pt x="243283" y="2331051"/>
                    <a:pt x="245782" y="2342087"/>
                    <a:pt x="257694" y="2344189"/>
                  </a:cubicBezTo>
                  <a:cubicBezTo>
                    <a:pt x="276844" y="2347568"/>
                    <a:pt x="296487" y="2346960"/>
                    <a:pt x="315884" y="2348345"/>
                  </a:cubicBezTo>
                  <a:cubicBezTo>
                    <a:pt x="314498" y="2359429"/>
                    <a:pt x="314068" y="2370674"/>
                    <a:pt x="311727" y="2381596"/>
                  </a:cubicBezTo>
                  <a:cubicBezTo>
                    <a:pt x="309891" y="2390164"/>
                    <a:pt x="303414" y="2406534"/>
                    <a:pt x="303414" y="2406534"/>
                  </a:cubicBezTo>
                  <a:cubicBezTo>
                    <a:pt x="313213" y="2475119"/>
                    <a:pt x="292411" y="2397444"/>
                    <a:pt x="382385" y="2439785"/>
                  </a:cubicBezTo>
                  <a:cubicBezTo>
                    <a:pt x="421993" y="2458424"/>
                    <a:pt x="367675" y="2472398"/>
                    <a:pt x="365760" y="2473036"/>
                  </a:cubicBezTo>
                  <a:cubicBezTo>
                    <a:pt x="361604" y="2477192"/>
                    <a:pt x="358642" y="2483073"/>
                    <a:pt x="353291" y="2485505"/>
                  </a:cubicBezTo>
                  <a:cubicBezTo>
                    <a:pt x="342890" y="2490233"/>
                    <a:pt x="326543" y="2484425"/>
                    <a:pt x="320040" y="2493818"/>
                  </a:cubicBezTo>
                  <a:cubicBezTo>
                    <a:pt x="311330" y="2506400"/>
                    <a:pt x="318048" y="2524389"/>
                    <a:pt x="315884" y="2539538"/>
                  </a:cubicBezTo>
                  <a:cubicBezTo>
                    <a:pt x="315264" y="2543875"/>
                    <a:pt x="315148" y="2549270"/>
                    <a:pt x="311727" y="2552007"/>
                  </a:cubicBezTo>
                  <a:cubicBezTo>
                    <a:pt x="307266" y="2555575"/>
                    <a:pt x="300644" y="2554778"/>
                    <a:pt x="295102" y="2556163"/>
                  </a:cubicBezTo>
                  <a:cubicBezTo>
                    <a:pt x="266008" y="2536767"/>
                    <a:pt x="275706" y="2547851"/>
                    <a:pt x="261851" y="2527069"/>
                  </a:cubicBezTo>
                  <a:cubicBezTo>
                    <a:pt x="251709" y="2530450"/>
                    <a:pt x="244971" y="2531480"/>
                    <a:pt x="236913" y="2539538"/>
                  </a:cubicBezTo>
                  <a:cubicBezTo>
                    <a:pt x="233381" y="2543070"/>
                    <a:pt x="232501" y="2548886"/>
                    <a:pt x="228600" y="2552007"/>
                  </a:cubicBezTo>
                  <a:cubicBezTo>
                    <a:pt x="225179" y="2554744"/>
                    <a:pt x="220381" y="2555100"/>
                    <a:pt x="216131" y="2556163"/>
                  </a:cubicBezTo>
                  <a:lnTo>
                    <a:pt x="182880" y="2564476"/>
                  </a:lnTo>
                  <a:cubicBezTo>
                    <a:pt x="171425" y="2581658"/>
                    <a:pt x="161300" y="2591129"/>
                    <a:pt x="178724" y="2618509"/>
                  </a:cubicBezTo>
                  <a:cubicBezTo>
                    <a:pt x="183248" y="2625619"/>
                    <a:pt x="195349" y="2621280"/>
                    <a:pt x="203662" y="2622665"/>
                  </a:cubicBezTo>
                  <a:cubicBezTo>
                    <a:pt x="214746" y="2621280"/>
                    <a:pt x="226542" y="2622657"/>
                    <a:pt x="236913" y="2618509"/>
                  </a:cubicBezTo>
                  <a:cubicBezTo>
                    <a:pt x="241551" y="2616654"/>
                    <a:pt x="241693" y="2609572"/>
                    <a:pt x="245225" y="2606040"/>
                  </a:cubicBezTo>
                  <a:cubicBezTo>
                    <a:pt x="253283" y="2597982"/>
                    <a:pt x="260021" y="2596951"/>
                    <a:pt x="270164" y="2593571"/>
                  </a:cubicBezTo>
                  <a:cubicBezTo>
                    <a:pt x="278477" y="2599113"/>
                    <a:pt x="296341" y="2600283"/>
                    <a:pt x="295102" y="2610196"/>
                  </a:cubicBezTo>
                  <a:cubicBezTo>
                    <a:pt x="293480" y="2623167"/>
                    <a:pt x="295730" y="2645439"/>
                    <a:pt x="282633" y="2655916"/>
                  </a:cubicBezTo>
                  <a:cubicBezTo>
                    <a:pt x="279212" y="2658653"/>
                    <a:pt x="274320" y="2658687"/>
                    <a:pt x="270164" y="2660072"/>
                  </a:cubicBezTo>
                  <a:cubicBezTo>
                    <a:pt x="267393" y="2664229"/>
                    <a:pt x="265752" y="2669421"/>
                    <a:pt x="261851" y="2672542"/>
                  </a:cubicBezTo>
                  <a:cubicBezTo>
                    <a:pt x="258430" y="2675279"/>
                    <a:pt x="253027" y="2674268"/>
                    <a:pt x="249382" y="2676698"/>
                  </a:cubicBezTo>
                  <a:cubicBezTo>
                    <a:pt x="244491" y="2679958"/>
                    <a:pt x="241069" y="2685011"/>
                    <a:pt x="236913" y="2689167"/>
                  </a:cubicBezTo>
                  <a:cubicBezTo>
                    <a:pt x="228600" y="2687782"/>
                    <a:pt x="219969" y="2687676"/>
                    <a:pt x="211974" y="2685011"/>
                  </a:cubicBezTo>
                  <a:cubicBezTo>
                    <a:pt x="207235" y="2683431"/>
                    <a:pt x="203973" y="2678932"/>
                    <a:pt x="199505" y="2676698"/>
                  </a:cubicBezTo>
                  <a:cubicBezTo>
                    <a:pt x="195586" y="2674739"/>
                    <a:pt x="191192" y="2673927"/>
                    <a:pt x="187036" y="2672542"/>
                  </a:cubicBezTo>
                  <a:cubicBezTo>
                    <a:pt x="181091" y="2690379"/>
                    <a:pt x="181304" y="2682865"/>
                    <a:pt x="187036" y="2705792"/>
                  </a:cubicBezTo>
                  <a:cubicBezTo>
                    <a:pt x="188099" y="2710043"/>
                    <a:pt x="188456" y="2714841"/>
                    <a:pt x="191193" y="2718262"/>
                  </a:cubicBezTo>
                  <a:cubicBezTo>
                    <a:pt x="194314" y="2722163"/>
                    <a:pt x="199825" y="2723376"/>
                    <a:pt x="203662" y="2726574"/>
                  </a:cubicBezTo>
                  <a:cubicBezTo>
                    <a:pt x="208178" y="2730337"/>
                    <a:pt x="211975" y="2734887"/>
                    <a:pt x="216131" y="2739043"/>
                  </a:cubicBezTo>
                  <a:cubicBezTo>
                    <a:pt x="217516" y="2743199"/>
                    <a:pt x="220287" y="2747131"/>
                    <a:pt x="220287" y="2751512"/>
                  </a:cubicBezTo>
                  <a:cubicBezTo>
                    <a:pt x="220287" y="2762898"/>
                    <a:pt x="213238" y="2768190"/>
                    <a:pt x="203662" y="2772294"/>
                  </a:cubicBezTo>
                  <a:cubicBezTo>
                    <a:pt x="198411" y="2774544"/>
                    <a:pt x="192578" y="2775065"/>
                    <a:pt x="187036" y="2776451"/>
                  </a:cubicBezTo>
                  <a:cubicBezTo>
                    <a:pt x="173863" y="2796212"/>
                    <a:pt x="183464" y="2787339"/>
                    <a:pt x="153785" y="2797232"/>
                  </a:cubicBezTo>
                  <a:lnTo>
                    <a:pt x="141316" y="2801389"/>
                  </a:lnTo>
                  <a:cubicBezTo>
                    <a:pt x="135774" y="2809702"/>
                    <a:pt x="127114" y="2816635"/>
                    <a:pt x="124691" y="2826327"/>
                  </a:cubicBezTo>
                  <a:cubicBezTo>
                    <a:pt x="123305" y="2831869"/>
                    <a:pt x="124191" y="2838564"/>
                    <a:pt x="120534" y="2842952"/>
                  </a:cubicBezTo>
                  <a:cubicBezTo>
                    <a:pt x="116567" y="2847712"/>
                    <a:pt x="108951" y="2847664"/>
                    <a:pt x="103909" y="2851265"/>
                  </a:cubicBezTo>
                  <a:cubicBezTo>
                    <a:pt x="93727" y="2858538"/>
                    <a:pt x="89755" y="2866261"/>
                    <a:pt x="83127" y="2876203"/>
                  </a:cubicBezTo>
                  <a:cubicBezTo>
                    <a:pt x="81742" y="2880359"/>
                    <a:pt x="78971" y="2884291"/>
                    <a:pt x="78971" y="2888672"/>
                  </a:cubicBezTo>
                  <a:cubicBezTo>
                    <a:pt x="78971" y="2902465"/>
                    <a:pt x="88936" y="2905311"/>
                    <a:pt x="78971" y="2917767"/>
                  </a:cubicBezTo>
                  <a:cubicBezTo>
                    <a:pt x="75850" y="2921668"/>
                    <a:pt x="70658" y="2923309"/>
                    <a:pt x="66502" y="2926080"/>
                  </a:cubicBezTo>
                  <a:cubicBezTo>
                    <a:pt x="62346" y="2923309"/>
                    <a:pt x="56936" y="2921832"/>
                    <a:pt x="54033" y="2917767"/>
                  </a:cubicBezTo>
                  <a:cubicBezTo>
                    <a:pt x="49696" y="2911696"/>
                    <a:pt x="48340" y="2903971"/>
                    <a:pt x="45720" y="2896985"/>
                  </a:cubicBezTo>
                  <a:cubicBezTo>
                    <a:pt x="44182" y="2892883"/>
                    <a:pt x="44301" y="2887937"/>
                    <a:pt x="41564" y="2884516"/>
                  </a:cubicBezTo>
                  <a:cubicBezTo>
                    <a:pt x="38443" y="2880615"/>
                    <a:pt x="33251" y="2878974"/>
                    <a:pt x="29094" y="2876203"/>
                  </a:cubicBezTo>
                  <a:cubicBezTo>
                    <a:pt x="27709" y="2880359"/>
                    <a:pt x="27368" y="2885027"/>
                    <a:pt x="24938" y="2888672"/>
                  </a:cubicBezTo>
                  <a:cubicBezTo>
                    <a:pt x="21678" y="2893563"/>
                    <a:pt x="14328" y="2895565"/>
                    <a:pt x="12469" y="2901142"/>
                  </a:cubicBezTo>
                  <a:cubicBezTo>
                    <a:pt x="7139" y="2917132"/>
                    <a:pt x="9486" y="2935028"/>
                    <a:pt x="4156" y="2951018"/>
                  </a:cubicBezTo>
                  <a:lnTo>
                    <a:pt x="0" y="2963487"/>
                  </a:lnTo>
                  <a:cubicBezTo>
                    <a:pt x="4156" y="2967643"/>
                    <a:pt x="6790" y="2974442"/>
                    <a:pt x="12469" y="2975956"/>
                  </a:cubicBezTo>
                  <a:cubicBezTo>
                    <a:pt x="92463" y="2997287"/>
                    <a:pt x="40937" y="2965839"/>
                    <a:pt x="74814" y="2988425"/>
                  </a:cubicBezTo>
                  <a:cubicBezTo>
                    <a:pt x="69273" y="2996738"/>
                    <a:pt x="65117" y="3006436"/>
                    <a:pt x="54033" y="3009207"/>
                  </a:cubicBezTo>
                  <a:cubicBezTo>
                    <a:pt x="47313" y="3010887"/>
                    <a:pt x="40178" y="3009207"/>
                    <a:pt x="33251" y="3009207"/>
                  </a:cubicBezTo>
                  <a:lnTo>
                    <a:pt x="62345" y="3063240"/>
                  </a:lnTo>
                  <a:cubicBezTo>
                    <a:pt x="73429" y="3071553"/>
                    <a:pt x="83907" y="3080740"/>
                    <a:pt x="95596" y="3088178"/>
                  </a:cubicBezTo>
                  <a:cubicBezTo>
                    <a:pt x="99292" y="3090530"/>
                    <a:pt x="104146" y="3090375"/>
                    <a:pt x="108065" y="3092334"/>
                  </a:cubicBezTo>
                  <a:cubicBezTo>
                    <a:pt x="112533" y="3094568"/>
                    <a:pt x="115896" y="3098792"/>
                    <a:pt x="120534" y="3100647"/>
                  </a:cubicBezTo>
                  <a:cubicBezTo>
                    <a:pt x="144171" y="3110102"/>
                    <a:pt x="143439" y="3108960"/>
                    <a:pt x="162098" y="3108960"/>
                  </a:cubicBezTo>
                  <a:lnTo>
                    <a:pt x="490451" y="3108960"/>
                  </a:lnTo>
                  <a:lnTo>
                    <a:pt x="490451" y="3034145"/>
                  </a:lnTo>
                  <a:lnTo>
                    <a:pt x="885305" y="3034145"/>
                  </a:lnTo>
                  <a:lnTo>
                    <a:pt x="980902" y="3000894"/>
                  </a:lnTo>
                  <a:cubicBezTo>
                    <a:pt x="985058" y="2988425"/>
                    <a:pt x="989506" y="2976049"/>
                    <a:pt x="993371" y="2963487"/>
                  </a:cubicBezTo>
                  <a:cubicBezTo>
                    <a:pt x="995051" y="2958027"/>
                    <a:pt x="997527" y="2952574"/>
                    <a:pt x="997527" y="2946862"/>
                  </a:cubicBezTo>
                  <a:cubicBezTo>
                    <a:pt x="997527" y="2928798"/>
                    <a:pt x="997968" y="2910298"/>
                    <a:pt x="993371" y="2892829"/>
                  </a:cubicBezTo>
                  <a:cubicBezTo>
                    <a:pt x="990828" y="2883167"/>
                    <a:pt x="976745" y="2867891"/>
                    <a:pt x="976745" y="2867891"/>
                  </a:cubicBezTo>
                  <a:cubicBezTo>
                    <a:pt x="969477" y="2846084"/>
                    <a:pt x="964629" y="2832604"/>
                    <a:pt x="960120" y="2805545"/>
                  </a:cubicBezTo>
                  <a:cubicBezTo>
                    <a:pt x="958735" y="2797232"/>
                    <a:pt x="957792" y="2788834"/>
                    <a:pt x="955964" y="2780607"/>
                  </a:cubicBezTo>
                  <a:cubicBezTo>
                    <a:pt x="955014" y="2776330"/>
                    <a:pt x="953011" y="2772351"/>
                    <a:pt x="951807" y="2768138"/>
                  </a:cubicBezTo>
                  <a:cubicBezTo>
                    <a:pt x="948790" y="2757579"/>
                    <a:pt x="947769" y="2749019"/>
                    <a:pt x="943494" y="2739043"/>
                  </a:cubicBezTo>
                  <a:cubicBezTo>
                    <a:pt x="924613" y="2694987"/>
                    <a:pt x="946193" y="2753167"/>
                    <a:pt x="926869" y="2701636"/>
                  </a:cubicBezTo>
                  <a:cubicBezTo>
                    <a:pt x="920794" y="2685436"/>
                    <a:pt x="923064" y="2688671"/>
                    <a:pt x="918556" y="2668385"/>
                  </a:cubicBezTo>
                  <a:cubicBezTo>
                    <a:pt x="917317" y="2662809"/>
                    <a:pt x="916650" y="2657010"/>
                    <a:pt x="914400" y="2651760"/>
                  </a:cubicBezTo>
                  <a:cubicBezTo>
                    <a:pt x="912432" y="2647169"/>
                    <a:pt x="908858" y="2643447"/>
                    <a:pt x="906087" y="2639291"/>
                  </a:cubicBezTo>
                  <a:cubicBezTo>
                    <a:pt x="906822" y="2629731"/>
                    <a:pt x="901276" y="2586614"/>
                    <a:pt x="918556" y="2572789"/>
                  </a:cubicBezTo>
                  <a:cubicBezTo>
                    <a:pt x="921977" y="2570052"/>
                    <a:pt x="926869" y="2570018"/>
                    <a:pt x="931025" y="2568632"/>
                  </a:cubicBezTo>
                  <a:cubicBezTo>
                    <a:pt x="933796" y="2564476"/>
                    <a:pt x="936140" y="2560001"/>
                    <a:pt x="939338" y="2556163"/>
                  </a:cubicBezTo>
                  <a:cubicBezTo>
                    <a:pt x="943101" y="2551647"/>
                    <a:pt x="948546" y="2548585"/>
                    <a:pt x="951807" y="2543694"/>
                  </a:cubicBezTo>
                  <a:cubicBezTo>
                    <a:pt x="954237" y="2540049"/>
                    <a:pt x="954578" y="2535381"/>
                    <a:pt x="955964" y="2531225"/>
                  </a:cubicBezTo>
                  <a:cubicBezTo>
                    <a:pt x="954578" y="2521527"/>
                    <a:pt x="951807" y="2511927"/>
                    <a:pt x="951807" y="2502131"/>
                  </a:cubicBezTo>
                  <a:cubicBezTo>
                    <a:pt x="951807" y="2480554"/>
                    <a:pt x="957693" y="2467848"/>
                    <a:pt x="964276" y="2448098"/>
                  </a:cubicBezTo>
                  <a:cubicBezTo>
                    <a:pt x="965661" y="2443942"/>
                    <a:pt x="966003" y="2439274"/>
                    <a:pt x="968433" y="2435629"/>
                  </a:cubicBezTo>
                  <a:cubicBezTo>
                    <a:pt x="1005336" y="2380270"/>
                    <a:pt x="952220" y="2462320"/>
                    <a:pt x="980902" y="2410691"/>
                  </a:cubicBezTo>
                  <a:cubicBezTo>
                    <a:pt x="985754" y="2401957"/>
                    <a:pt x="997527" y="2385752"/>
                    <a:pt x="997527" y="2385752"/>
                  </a:cubicBezTo>
                  <a:cubicBezTo>
                    <a:pt x="996142" y="2378825"/>
                    <a:pt x="997289" y="2370849"/>
                    <a:pt x="993371" y="2364971"/>
                  </a:cubicBezTo>
                  <a:cubicBezTo>
                    <a:pt x="990941" y="2361326"/>
                    <a:pt x="985283" y="2360814"/>
                    <a:pt x="980902" y="2360814"/>
                  </a:cubicBezTo>
                  <a:cubicBezTo>
                    <a:pt x="971105" y="2360814"/>
                    <a:pt x="961589" y="2364427"/>
                    <a:pt x="951807" y="2364971"/>
                  </a:cubicBezTo>
                  <a:cubicBezTo>
                    <a:pt x="936590" y="2365816"/>
                    <a:pt x="921327" y="2364971"/>
                    <a:pt x="906087" y="2364971"/>
                  </a:cubicBezTo>
                  <a:lnTo>
                    <a:pt x="906087" y="2286000"/>
                  </a:lnTo>
                  <a:lnTo>
                    <a:pt x="723207" y="2286000"/>
                  </a:lnTo>
                  <a:lnTo>
                    <a:pt x="723207" y="2194560"/>
                  </a:lnTo>
                  <a:lnTo>
                    <a:pt x="785553" y="2194560"/>
                  </a:lnTo>
                  <a:cubicBezTo>
                    <a:pt x="799407" y="2191789"/>
                    <a:pt x="812987" y="2186247"/>
                    <a:pt x="827116" y="2186247"/>
                  </a:cubicBezTo>
                  <a:cubicBezTo>
                    <a:pt x="833915" y="2186247"/>
                    <a:pt x="848480" y="2204646"/>
                    <a:pt x="852054" y="2207029"/>
                  </a:cubicBezTo>
                  <a:cubicBezTo>
                    <a:pt x="855700" y="2209459"/>
                    <a:pt x="860497" y="2209459"/>
                    <a:pt x="864524" y="2211185"/>
                  </a:cubicBezTo>
                  <a:cubicBezTo>
                    <a:pt x="869884" y="2213482"/>
                    <a:pt x="886008" y="2223178"/>
                    <a:pt x="893618" y="2223654"/>
                  </a:cubicBezTo>
                  <a:cubicBezTo>
                    <a:pt x="933742" y="2226162"/>
                    <a:pt x="973975" y="2226425"/>
                    <a:pt x="1014153" y="2227811"/>
                  </a:cubicBezTo>
                  <a:cubicBezTo>
                    <a:pt x="1046012" y="2238430"/>
                    <a:pt x="1008690" y="2227082"/>
                    <a:pt x="1076498" y="2236123"/>
                  </a:cubicBezTo>
                  <a:cubicBezTo>
                    <a:pt x="1080841" y="2236702"/>
                    <a:pt x="1084811" y="2238894"/>
                    <a:pt x="1088967" y="2240280"/>
                  </a:cubicBezTo>
                  <a:cubicBezTo>
                    <a:pt x="1091738" y="2244436"/>
                    <a:pt x="1093961" y="2249015"/>
                    <a:pt x="1097280" y="2252749"/>
                  </a:cubicBezTo>
                  <a:cubicBezTo>
                    <a:pt x="1105090" y="2261535"/>
                    <a:pt x="1122218" y="2277687"/>
                    <a:pt x="1122218" y="2277687"/>
                  </a:cubicBezTo>
                  <a:cubicBezTo>
                    <a:pt x="1131916" y="2276302"/>
                    <a:pt x="1142217" y="2277169"/>
                    <a:pt x="1151313" y="2273531"/>
                  </a:cubicBezTo>
                  <a:cubicBezTo>
                    <a:pt x="1174507" y="2264254"/>
                    <a:pt x="1158829" y="2240236"/>
                    <a:pt x="1172094" y="2223654"/>
                  </a:cubicBezTo>
                  <a:cubicBezTo>
                    <a:pt x="1177359" y="2217073"/>
                    <a:pt x="1188720" y="2220883"/>
                    <a:pt x="1197033" y="2219498"/>
                  </a:cubicBezTo>
                  <a:cubicBezTo>
                    <a:pt x="1228367" y="2209054"/>
                    <a:pt x="1189750" y="2223141"/>
                    <a:pt x="1221971" y="2207029"/>
                  </a:cubicBezTo>
                  <a:cubicBezTo>
                    <a:pt x="1225890" y="2205070"/>
                    <a:pt x="1230227" y="2204076"/>
                    <a:pt x="1234440" y="2202872"/>
                  </a:cubicBezTo>
                  <a:cubicBezTo>
                    <a:pt x="1251797" y="2197913"/>
                    <a:pt x="1256414" y="2197825"/>
                    <a:pt x="1276004" y="2194560"/>
                  </a:cubicBezTo>
                  <a:cubicBezTo>
                    <a:pt x="1284664" y="2191673"/>
                    <a:pt x="1298252" y="2187795"/>
                    <a:pt x="1305098" y="2182091"/>
                  </a:cubicBezTo>
                  <a:cubicBezTo>
                    <a:pt x="1330167" y="2161201"/>
                    <a:pt x="1296107" y="2175391"/>
                    <a:pt x="1325880" y="2165465"/>
                  </a:cubicBezTo>
                  <a:cubicBezTo>
                    <a:pt x="1327265" y="2169621"/>
                    <a:pt x="1330036" y="2173553"/>
                    <a:pt x="1330036" y="2177934"/>
                  </a:cubicBezTo>
                  <a:cubicBezTo>
                    <a:pt x="1330036" y="2182315"/>
                    <a:pt x="1326500" y="2186066"/>
                    <a:pt x="1325880" y="2190403"/>
                  </a:cubicBezTo>
                  <a:cubicBezTo>
                    <a:pt x="1325096" y="2195889"/>
                    <a:pt x="1325880" y="2201487"/>
                    <a:pt x="1325880" y="2207029"/>
                  </a:cubicBezTo>
                  <a:lnTo>
                    <a:pt x="1654233" y="2207029"/>
                  </a:lnTo>
                  <a:lnTo>
                    <a:pt x="1654233" y="1778923"/>
                  </a:lnTo>
                  <a:lnTo>
                    <a:pt x="1654233" y="1483822"/>
                  </a:lnTo>
                  <a:lnTo>
                    <a:pt x="1558636" y="1483822"/>
                  </a:lnTo>
                  <a:lnTo>
                    <a:pt x="1558636" y="1371600"/>
                  </a:lnTo>
                  <a:lnTo>
                    <a:pt x="1533698" y="1330036"/>
                  </a:lnTo>
                  <a:lnTo>
                    <a:pt x="1533698" y="619298"/>
                  </a:lnTo>
                  <a:lnTo>
                    <a:pt x="1342505" y="619298"/>
                  </a:lnTo>
                  <a:lnTo>
                    <a:pt x="1342505" y="303414"/>
                  </a:lnTo>
                  <a:lnTo>
                    <a:pt x="951807" y="303414"/>
                  </a:lnTo>
                  <a:lnTo>
                    <a:pt x="951807" y="241069"/>
                  </a:lnTo>
                  <a:cubicBezTo>
                    <a:pt x="957349" y="229985"/>
                    <a:pt x="962499" y="218697"/>
                    <a:pt x="968433" y="207818"/>
                  </a:cubicBezTo>
                  <a:cubicBezTo>
                    <a:pt x="970825" y="203433"/>
                    <a:pt x="976518" y="200339"/>
                    <a:pt x="976745" y="195349"/>
                  </a:cubicBezTo>
                  <a:cubicBezTo>
                    <a:pt x="977942" y="169016"/>
                    <a:pt x="973734" y="142713"/>
                    <a:pt x="972589" y="116378"/>
                  </a:cubicBezTo>
                  <a:cubicBezTo>
                    <a:pt x="972348" y="110841"/>
                    <a:pt x="972589" y="105294"/>
                    <a:pt x="972589" y="99752"/>
                  </a:cubicBezTo>
                  <a:lnTo>
                    <a:pt x="1014153" y="4156"/>
                  </a:lnTo>
                  <a:lnTo>
                    <a:pt x="906087" y="0"/>
                  </a:lnTo>
                  <a:close/>
                </a:path>
              </a:pathLst>
            </a:custGeom>
            <a:solidFill>
              <a:srgbClr val="3B608D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4669277" y="1600200"/>
              <a:ext cx="1721795" cy="1969851"/>
            </a:xfrm>
            <a:custGeom>
              <a:avLst/>
              <a:gdLst>
                <a:gd name="connsiteX0" fmla="*/ 0 w 1721795"/>
                <a:gd name="connsiteY0" fmla="*/ 0 h 1969851"/>
                <a:gd name="connsiteX1" fmla="*/ 1624519 w 1721795"/>
                <a:gd name="connsiteY1" fmla="*/ 0 h 1969851"/>
                <a:gd name="connsiteX2" fmla="*/ 1653702 w 1721795"/>
                <a:gd name="connsiteY2" fmla="*/ 48638 h 1969851"/>
                <a:gd name="connsiteX3" fmla="*/ 1687749 w 1721795"/>
                <a:gd name="connsiteY3" fmla="*/ 72957 h 1969851"/>
                <a:gd name="connsiteX4" fmla="*/ 1702340 w 1721795"/>
                <a:gd name="connsiteY4" fmla="*/ 77821 h 1969851"/>
                <a:gd name="connsiteX5" fmla="*/ 1721795 w 1721795"/>
                <a:gd name="connsiteY5" fmla="*/ 97277 h 1969851"/>
                <a:gd name="connsiteX6" fmla="*/ 1571017 w 1721795"/>
                <a:gd name="connsiteY6" fmla="*/ 1643974 h 1969851"/>
                <a:gd name="connsiteX7" fmla="*/ 1264595 w 1721795"/>
                <a:gd name="connsiteY7" fmla="*/ 1643974 h 1969851"/>
                <a:gd name="connsiteX8" fmla="*/ 1264595 w 1721795"/>
                <a:gd name="connsiteY8" fmla="*/ 1366736 h 1969851"/>
                <a:gd name="connsiteX9" fmla="*/ 1172183 w 1721795"/>
                <a:gd name="connsiteY9" fmla="*/ 1366736 h 1969851"/>
                <a:gd name="connsiteX10" fmla="*/ 1152727 w 1721795"/>
                <a:gd name="connsiteY10" fmla="*/ 1410511 h 1969851"/>
                <a:gd name="connsiteX11" fmla="*/ 1113817 w 1721795"/>
                <a:gd name="connsiteY11" fmla="*/ 1429966 h 1969851"/>
                <a:gd name="connsiteX12" fmla="*/ 1001949 w 1721795"/>
                <a:gd name="connsiteY12" fmla="*/ 1425102 h 1969851"/>
                <a:gd name="connsiteX13" fmla="*/ 972766 w 1721795"/>
                <a:gd name="connsiteY13" fmla="*/ 1395919 h 1969851"/>
                <a:gd name="connsiteX14" fmla="*/ 953310 w 1721795"/>
                <a:gd name="connsiteY14" fmla="*/ 1483468 h 1969851"/>
                <a:gd name="connsiteX15" fmla="*/ 1045723 w 1721795"/>
                <a:gd name="connsiteY15" fmla="*/ 1483468 h 1969851"/>
                <a:gd name="connsiteX16" fmla="*/ 1045723 w 1721795"/>
                <a:gd name="connsiteY16" fmla="*/ 1624519 h 1969851"/>
                <a:gd name="connsiteX17" fmla="*/ 1157591 w 1721795"/>
                <a:gd name="connsiteY17" fmla="*/ 1624519 h 1969851"/>
                <a:gd name="connsiteX18" fmla="*/ 1157591 w 1721795"/>
                <a:gd name="connsiteY18" fmla="*/ 1969851 h 1969851"/>
                <a:gd name="connsiteX19" fmla="*/ 768485 w 1721795"/>
                <a:gd name="connsiteY19" fmla="*/ 1969851 h 1969851"/>
                <a:gd name="connsiteX20" fmla="*/ 768485 w 1721795"/>
                <a:gd name="connsiteY20" fmla="*/ 1629383 h 1969851"/>
                <a:gd name="connsiteX21" fmla="*/ 651753 w 1721795"/>
                <a:gd name="connsiteY21" fmla="*/ 1629383 h 1969851"/>
                <a:gd name="connsiteX22" fmla="*/ 651753 w 1721795"/>
                <a:gd name="connsiteY22" fmla="*/ 1488332 h 1969851"/>
                <a:gd name="connsiteX23" fmla="*/ 632297 w 1721795"/>
                <a:gd name="connsiteY23" fmla="*/ 1468876 h 1969851"/>
                <a:gd name="connsiteX24" fmla="*/ 632297 w 1721795"/>
                <a:gd name="connsiteY24" fmla="*/ 753894 h 1969851"/>
                <a:gd name="connsiteX25" fmla="*/ 442608 w 1721795"/>
                <a:gd name="connsiteY25" fmla="*/ 753894 h 1969851"/>
                <a:gd name="connsiteX26" fmla="*/ 442608 w 1721795"/>
                <a:gd name="connsiteY26" fmla="*/ 428017 h 1969851"/>
                <a:gd name="connsiteX27" fmla="*/ 58366 w 1721795"/>
                <a:gd name="connsiteY27" fmla="*/ 428017 h 1969851"/>
                <a:gd name="connsiteX28" fmla="*/ 58366 w 1721795"/>
                <a:gd name="connsiteY28" fmla="*/ 379379 h 1969851"/>
                <a:gd name="connsiteX29" fmla="*/ 48638 w 1721795"/>
                <a:gd name="connsiteY29" fmla="*/ 325877 h 1969851"/>
                <a:gd name="connsiteX30" fmla="*/ 58366 w 1721795"/>
                <a:gd name="connsiteY30" fmla="*/ 311285 h 1969851"/>
                <a:gd name="connsiteX31" fmla="*/ 58366 w 1721795"/>
                <a:gd name="connsiteY31" fmla="*/ 223736 h 1969851"/>
                <a:gd name="connsiteX32" fmla="*/ 102140 w 1721795"/>
                <a:gd name="connsiteY32" fmla="*/ 121596 h 1969851"/>
                <a:gd name="connsiteX33" fmla="*/ 4863 w 1721795"/>
                <a:gd name="connsiteY33" fmla="*/ 121596 h 1969851"/>
                <a:gd name="connsiteX34" fmla="*/ 43774 w 1721795"/>
                <a:gd name="connsiteY34" fmla="*/ 87549 h 1969851"/>
                <a:gd name="connsiteX35" fmla="*/ 0 w 1721795"/>
                <a:gd name="connsiteY35" fmla="*/ 0 h 19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21795" h="1969851">
                  <a:moveTo>
                    <a:pt x="0" y="0"/>
                  </a:moveTo>
                  <a:lnTo>
                    <a:pt x="1624519" y="0"/>
                  </a:lnTo>
                  <a:lnTo>
                    <a:pt x="1653702" y="48638"/>
                  </a:lnTo>
                  <a:cubicBezTo>
                    <a:pt x="1665051" y="56744"/>
                    <a:pt x="1675790" y="65781"/>
                    <a:pt x="1687749" y="72957"/>
                  </a:cubicBezTo>
                  <a:cubicBezTo>
                    <a:pt x="1692145" y="75595"/>
                    <a:pt x="1698337" y="74618"/>
                    <a:pt x="1702340" y="77821"/>
                  </a:cubicBezTo>
                  <a:cubicBezTo>
                    <a:pt x="1741470" y="109126"/>
                    <a:pt x="1689854" y="81305"/>
                    <a:pt x="1721795" y="97277"/>
                  </a:cubicBezTo>
                  <a:lnTo>
                    <a:pt x="1571017" y="1643974"/>
                  </a:lnTo>
                  <a:lnTo>
                    <a:pt x="1264595" y="1643974"/>
                  </a:lnTo>
                  <a:lnTo>
                    <a:pt x="1264595" y="1366736"/>
                  </a:lnTo>
                  <a:lnTo>
                    <a:pt x="1172183" y="1366736"/>
                  </a:lnTo>
                  <a:lnTo>
                    <a:pt x="1152727" y="1410511"/>
                  </a:lnTo>
                  <a:cubicBezTo>
                    <a:pt x="1139757" y="1416996"/>
                    <a:pt x="1128250" y="1428569"/>
                    <a:pt x="1113817" y="1429966"/>
                  </a:cubicBezTo>
                  <a:cubicBezTo>
                    <a:pt x="1076666" y="1433561"/>
                    <a:pt x="1001949" y="1425102"/>
                    <a:pt x="1001949" y="1425102"/>
                  </a:cubicBezTo>
                  <a:lnTo>
                    <a:pt x="972766" y="1395919"/>
                  </a:lnTo>
                  <a:lnTo>
                    <a:pt x="953310" y="1483468"/>
                  </a:lnTo>
                  <a:lnTo>
                    <a:pt x="1045723" y="1483468"/>
                  </a:lnTo>
                  <a:lnTo>
                    <a:pt x="1045723" y="1624519"/>
                  </a:lnTo>
                  <a:lnTo>
                    <a:pt x="1157591" y="1624519"/>
                  </a:lnTo>
                  <a:lnTo>
                    <a:pt x="1157591" y="1969851"/>
                  </a:lnTo>
                  <a:lnTo>
                    <a:pt x="768485" y="1969851"/>
                  </a:lnTo>
                  <a:lnTo>
                    <a:pt x="768485" y="1629383"/>
                  </a:lnTo>
                  <a:lnTo>
                    <a:pt x="651753" y="1629383"/>
                  </a:lnTo>
                  <a:lnTo>
                    <a:pt x="651753" y="1488332"/>
                  </a:lnTo>
                  <a:lnTo>
                    <a:pt x="632297" y="1468876"/>
                  </a:lnTo>
                  <a:lnTo>
                    <a:pt x="632297" y="753894"/>
                  </a:lnTo>
                  <a:lnTo>
                    <a:pt x="442608" y="753894"/>
                  </a:lnTo>
                  <a:lnTo>
                    <a:pt x="442608" y="428017"/>
                  </a:lnTo>
                  <a:lnTo>
                    <a:pt x="58366" y="428017"/>
                  </a:lnTo>
                  <a:lnTo>
                    <a:pt x="58366" y="379379"/>
                  </a:lnTo>
                  <a:cubicBezTo>
                    <a:pt x="47326" y="349939"/>
                    <a:pt x="37412" y="348327"/>
                    <a:pt x="48638" y="325877"/>
                  </a:cubicBezTo>
                  <a:cubicBezTo>
                    <a:pt x="51252" y="320648"/>
                    <a:pt x="57812" y="317104"/>
                    <a:pt x="58366" y="311285"/>
                  </a:cubicBezTo>
                  <a:cubicBezTo>
                    <a:pt x="61133" y="282233"/>
                    <a:pt x="58366" y="252919"/>
                    <a:pt x="58366" y="223736"/>
                  </a:cubicBezTo>
                  <a:lnTo>
                    <a:pt x="102140" y="121596"/>
                  </a:lnTo>
                  <a:lnTo>
                    <a:pt x="4863" y="121596"/>
                  </a:lnTo>
                  <a:lnTo>
                    <a:pt x="43774" y="87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6770765" y="3586285"/>
            <a:ext cx="298480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1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206059" y="4068472"/>
            <a:ext cx="32893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2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621525" y="4742732"/>
            <a:ext cx="328936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3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747616" y="5405374"/>
            <a:ext cx="335348" cy="3742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b="1" dirty="0">
                <a:solidFill>
                  <a:schemeClr val="bg1"/>
                </a:solidFill>
                <a:latin typeface="+mj-lt"/>
                <a:ea typeface="ＭＳ Ｐゴシック" panose="020B0600070205080204" pitchFamily="34" charset="-128"/>
                <a:cs typeface="Georgia"/>
              </a:rPr>
              <a:t>4</a:t>
            </a:r>
          </a:p>
        </p:txBody>
      </p:sp>
      <p:pic>
        <p:nvPicPr>
          <p:cNvPr id="2052" name="Picture 4" descr="https://www.nationaljournal.com/media/almanac/photos/C000567.jpg.2600x3467.tall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1194" y="1813625"/>
            <a:ext cx="754381" cy="1005840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389594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 descr="https://www.nationaljournal.com/media/almanac/photos/B000575.jpg.2600x3467.t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865"/>
          <a:stretch>
            <a:fillRect/>
          </a:stretch>
        </p:blipFill>
        <p:spPr bwMode="auto">
          <a:xfrm>
            <a:off x="7016717" y="1833070"/>
            <a:ext cx="720969" cy="914400"/>
          </a:xfrm>
          <a:prstGeom prst="rect">
            <a:avLst/>
          </a:prstGeom>
          <a:noFill/>
          <a:ln w="76200">
            <a:solidFill>
              <a:srgbClr val="DAC12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16" b="3352"/>
          <a:stretch>
            <a:fillRect/>
          </a:stretch>
        </p:blipFill>
        <p:spPr bwMode="auto">
          <a:xfrm>
            <a:off x="5589826" y="1787350"/>
            <a:ext cx="798023" cy="1005840"/>
          </a:xfrm>
          <a:prstGeom prst="rect">
            <a:avLst/>
          </a:prstGeom>
          <a:noFill/>
          <a:ln w="762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Missouri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38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err="1" smtClean="0"/>
              <a:t>Maansi</a:t>
            </a:r>
            <a:r>
              <a:rPr lang="en-US" sz="700" dirty="0" smtClean="0"/>
              <a:t> </a:t>
            </a:r>
            <a:r>
              <a:rPr lang="en-US" sz="700" dirty="0" err="1" smtClean="0"/>
              <a:t>Vatsan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56070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Claire </a:t>
            </a:r>
            <a:r>
              <a:rPr lang="en-US" altLang="en-US" sz="900" b="1" dirty="0" err="1" smtClean="0"/>
              <a:t>McCaskill</a:t>
            </a:r>
            <a:endParaRPr lang="en-US" altLang="en-US" sz="900" b="1" dirty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Roy Blunt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885067"/>
              </p:ext>
            </p:extLst>
          </p:nvPr>
        </p:nvGraphicFramePr>
        <p:xfrm>
          <a:off x="514349" y="1730840"/>
          <a:ext cx="4535425" cy="3662136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96158523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City of St. Louis &amp; northern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Lacy Clay Jr.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Western St. Louis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Ann Wagner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St. Louis exurbs, Jefferson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Blaine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Luetkemeyer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Kansas City exurbs, Columbia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Vicky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Hartzler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Kansas City, northern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Emanuel Cleaver II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Kansas City suburbs, St. Joseph, Hannibal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Sam Graves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Southwest: Springfield, Joplin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Billy Long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Southeast: Cape Girardeau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Jason Smith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21.0%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</a:tbl>
          </a:graphicData>
        </a:graphic>
      </p:graphicFrame>
      <p:grpSp>
        <p:nvGrpSpPr>
          <p:cNvPr id="21" name="Group 10"/>
          <p:cNvGrpSpPr>
            <a:grpSpLocks/>
          </p:cNvGrpSpPr>
          <p:nvPr/>
        </p:nvGrpSpPr>
        <p:grpSpPr bwMode="auto">
          <a:xfrm>
            <a:off x="5387368" y="3626409"/>
            <a:ext cx="2431554" cy="2208212"/>
            <a:chOff x="2681288" y="1576388"/>
            <a:chExt cx="4441825" cy="4033837"/>
          </a:xfrm>
        </p:grpSpPr>
        <p:sp>
          <p:nvSpPr>
            <p:cNvPr id="22" name="Freeform 21"/>
            <p:cNvSpPr/>
            <p:nvPr/>
          </p:nvSpPr>
          <p:spPr>
            <a:xfrm>
              <a:off x="3349625" y="2454275"/>
              <a:ext cx="2057400" cy="2244725"/>
            </a:xfrm>
            <a:custGeom>
              <a:avLst/>
              <a:gdLst>
                <a:gd name="connsiteX0" fmla="*/ 0 w 2057400"/>
                <a:gd name="connsiteY0" fmla="*/ 1971675 h 2244725"/>
                <a:gd name="connsiteX1" fmla="*/ 50800 w 2057400"/>
                <a:gd name="connsiteY1" fmla="*/ 609600 h 2244725"/>
                <a:gd name="connsiteX2" fmla="*/ 352425 w 2057400"/>
                <a:gd name="connsiteY2" fmla="*/ 654050 h 2244725"/>
                <a:gd name="connsiteX3" fmla="*/ 342900 w 2057400"/>
                <a:gd name="connsiteY3" fmla="*/ 584200 h 2244725"/>
                <a:gd name="connsiteX4" fmla="*/ 536575 w 2057400"/>
                <a:gd name="connsiteY4" fmla="*/ 606425 h 2244725"/>
                <a:gd name="connsiteX5" fmla="*/ 571500 w 2057400"/>
                <a:gd name="connsiteY5" fmla="*/ 565150 h 2244725"/>
                <a:gd name="connsiteX6" fmla="*/ 1063625 w 2057400"/>
                <a:gd name="connsiteY6" fmla="*/ 596900 h 2244725"/>
                <a:gd name="connsiteX7" fmla="*/ 1079500 w 2057400"/>
                <a:gd name="connsiteY7" fmla="*/ 542925 h 2244725"/>
                <a:gd name="connsiteX8" fmla="*/ 1146175 w 2057400"/>
                <a:gd name="connsiteY8" fmla="*/ 482600 h 2244725"/>
                <a:gd name="connsiteX9" fmla="*/ 1143000 w 2057400"/>
                <a:gd name="connsiteY9" fmla="*/ 450850 h 2244725"/>
                <a:gd name="connsiteX10" fmla="*/ 1146175 w 2057400"/>
                <a:gd name="connsiteY10" fmla="*/ 422275 h 2244725"/>
                <a:gd name="connsiteX11" fmla="*/ 1149350 w 2057400"/>
                <a:gd name="connsiteY11" fmla="*/ 400050 h 2244725"/>
                <a:gd name="connsiteX12" fmla="*/ 1158875 w 2057400"/>
                <a:gd name="connsiteY12" fmla="*/ 396875 h 2244725"/>
                <a:gd name="connsiteX13" fmla="*/ 1168400 w 2057400"/>
                <a:gd name="connsiteY13" fmla="*/ 387350 h 2244725"/>
                <a:gd name="connsiteX14" fmla="*/ 1177925 w 2057400"/>
                <a:gd name="connsiteY14" fmla="*/ 381000 h 2244725"/>
                <a:gd name="connsiteX15" fmla="*/ 1184275 w 2057400"/>
                <a:gd name="connsiteY15" fmla="*/ 371475 h 2244725"/>
                <a:gd name="connsiteX16" fmla="*/ 1187450 w 2057400"/>
                <a:gd name="connsiteY16" fmla="*/ 352425 h 2244725"/>
                <a:gd name="connsiteX17" fmla="*/ 1193800 w 2057400"/>
                <a:gd name="connsiteY17" fmla="*/ 336550 h 2244725"/>
                <a:gd name="connsiteX18" fmla="*/ 1263650 w 2057400"/>
                <a:gd name="connsiteY18" fmla="*/ 238125 h 2244725"/>
                <a:gd name="connsiteX19" fmla="*/ 1298575 w 2057400"/>
                <a:gd name="connsiteY19" fmla="*/ 247650 h 2244725"/>
                <a:gd name="connsiteX20" fmla="*/ 1295400 w 2057400"/>
                <a:gd name="connsiteY20" fmla="*/ 3175 h 2244725"/>
                <a:gd name="connsiteX21" fmla="*/ 1587500 w 2057400"/>
                <a:gd name="connsiteY21" fmla="*/ 0 h 2244725"/>
                <a:gd name="connsiteX22" fmla="*/ 1593850 w 2057400"/>
                <a:gd name="connsiteY22" fmla="*/ 228600 h 2244725"/>
                <a:gd name="connsiteX23" fmla="*/ 1990725 w 2057400"/>
                <a:gd name="connsiteY23" fmla="*/ 222250 h 2244725"/>
                <a:gd name="connsiteX24" fmla="*/ 1987550 w 2057400"/>
                <a:gd name="connsiteY24" fmla="*/ 307975 h 2244725"/>
                <a:gd name="connsiteX25" fmla="*/ 1981200 w 2057400"/>
                <a:gd name="connsiteY25" fmla="*/ 336550 h 2244725"/>
                <a:gd name="connsiteX26" fmla="*/ 1968500 w 2057400"/>
                <a:gd name="connsiteY26" fmla="*/ 355600 h 2244725"/>
                <a:gd name="connsiteX27" fmla="*/ 1962150 w 2057400"/>
                <a:gd name="connsiteY27" fmla="*/ 365125 h 2244725"/>
                <a:gd name="connsiteX28" fmla="*/ 1971675 w 2057400"/>
                <a:gd name="connsiteY28" fmla="*/ 371475 h 2244725"/>
                <a:gd name="connsiteX29" fmla="*/ 1978025 w 2057400"/>
                <a:gd name="connsiteY29" fmla="*/ 381000 h 2244725"/>
                <a:gd name="connsiteX30" fmla="*/ 2003425 w 2057400"/>
                <a:gd name="connsiteY30" fmla="*/ 387350 h 2244725"/>
                <a:gd name="connsiteX31" fmla="*/ 2022475 w 2057400"/>
                <a:gd name="connsiteY31" fmla="*/ 393700 h 2244725"/>
                <a:gd name="connsiteX32" fmla="*/ 2047875 w 2057400"/>
                <a:gd name="connsiteY32" fmla="*/ 403225 h 2244725"/>
                <a:gd name="connsiteX33" fmla="*/ 2057400 w 2057400"/>
                <a:gd name="connsiteY33" fmla="*/ 412750 h 2244725"/>
                <a:gd name="connsiteX34" fmla="*/ 2057400 w 2057400"/>
                <a:gd name="connsiteY34" fmla="*/ 527050 h 2244725"/>
                <a:gd name="connsiteX35" fmla="*/ 1711325 w 2057400"/>
                <a:gd name="connsiteY35" fmla="*/ 530225 h 2244725"/>
                <a:gd name="connsiteX36" fmla="*/ 1695450 w 2057400"/>
                <a:gd name="connsiteY36" fmla="*/ 644525 h 2244725"/>
                <a:gd name="connsiteX37" fmla="*/ 1717675 w 2057400"/>
                <a:gd name="connsiteY37" fmla="*/ 714375 h 2244725"/>
                <a:gd name="connsiteX38" fmla="*/ 1708150 w 2057400"/>
                <a:gd name="connsiteY38" fmla="*/ 746125 h 2244725"/>
                <a:gd name="connsiteX39" fmla="*/ 1704975 w 2057400"/>
                <a:gd name="connsiteY39" fmla="*/ 755650 h 2244725"/>
                <a:gd name="connsiteX40" fmla="*/ 1682750 w 2057400"/>
                <a:gd name="connsiteY40" fmla="*/ 784225 h 2244725"/>
                <a:gd name="connsiteX41" fmla="*/ 1670050 w 2057400"/>
                <a:gd name="connsiteY41" fmla="*/ 800100 h 2244725"/>
                <a:gd name="connsiteX42" fmla="*/ 1663700 w 2057400"/>
                <a:gd name="connsiteY42" fmla="*/ 809625 h 2244725"/>
                <a:gd name="connsiteX43" fmla="*/ 1647825 w 2057400"/>
                <a:gd name="connsiteY43" fmla="*/ 828675 h 2244725"/>
                <a:gd name="connsiteX44" fmla="*/ 1647825 w 2057400"/>
                <a:gd name="connsiteY44" fmla="*/ 885825 h 2244725"/>
                <a:gd name="connsiteX45" fmla="*/ 1638300 w 2057400"/>
                <a:gd name="connsiteY45" fmla="*/ 889000 h 2244725"/>
                <a:gd name="connsiteX46" fmla="*/ 1606550 w 2057400"/>
                <a:gd name="connsiteY46" fmla="*/ 885825 h 2244725"/>
                <a:gd name="connsiteX47" fmla="*/ 1587500 w 2057400"/>
                <a:gd name="connsiteY47" fmla="*/ 876300 h 2244725"/>
                <a:gd name="connsiteX48" fmla="*/ 1568450 w 2057400"/>
                <a:gd name="connsiteY48" fmla="*/ 869950 h 2244725"/>
                <a:gd name="connsiteX49" fmla="*/ 1558925 w 2057400"/>
                <a:gd name="connsiteY49" fmla="*/ 866775 h 2244725"/>
                <a:gd name="connsiteX50" fmla="*/ 1549400 w 2057400"/>
                <a:gd name="connsiteY50" fmla="*/ 860425 h 2244725"/>
                <a:gd name="connsiteX51" fmla="*/ 1530350 w 2057400"/>
                <a:gd name="connsiteY51" fmla="*/ 850900 h 2244725"/>
                <a:gd name="connsiteX52" fmla="*/ 1527175 w 2057400"/>
                <a:gd name="connsiteY52" fmla="*/ 841375 h 2244725"/>
                <a:gd name="connsiteX53" fmla="*/ 1517650 w 2057400"/>
                <a:gd name="connsiteY53" fmla="*/ 850900 h 2244725"/>
                <a:gd name="connsiteX54" fmla="*/ 1514475 w 2057400"/>
                <a:gd name="connsiteY54" fmla="*/ 863600 h 2244725"/>
                <a:gd name="connsiteX55" fmla="*/ 1508125 w 2057400"/>
                <a:gd name="connsiteY55" fmla="*/ 873125 h 2244725"/>
                <a:gd name="connsiteX56" fmla="*/ 1504950 w 2057400"/>
                <a:gd name="connsiteY56" fmla="*/ 882650 h 2244725"/>
                <a:gd name="connsiteX57" fmla="*/ 1501775 w 2057400"/>
                <a:gd name="connsiteY57" fmla="*/ 923925 h 2244725"/>
                <a:gd name="connsiteX58" fmla="*/ 1495425 w 2057400"/>
                <a:gd name="connsiteY58" fmla="*/ 942975 h 2244725"/>
                <a:gd name="connsiteX59" fmla="*/ 1492250 w 2057400"/>
                <a:gd name="connsiteY59" fmla="*/ 952500 h 2244725"/>
                <a:gd name="connsiteX60" fmla="*/ 1489075 w 2057400"/>
                <a:gd name="connsiteY60" fmla="*/ 977900 h 2244725"/>
                <a:gd name="connsiteX61" fmla="*/ 1470025 w 2057400"/>
                <a:gd name="connsiteY61" fmla="*/ 1073150 h 2244725"/>
                <a:gd name="connsiteX62" fmla="*/ 1397000 w 2057400"/>
                <a:gd name="connsiteY62" fmla="*/ 1079500 h 2244725"/>
                <a:gd name="connsiteX63" fmla="*/ 1390650 w 2057400"/>
                <a:gd name="connsiteY63" fmla="*/ 1130300 h 2244725"/>
                <a:gd name="connsiteX64" fmla="*/ 1346200 w 2057400"/>
                <a:gd name="connsiteY64" fmla="*/ 1133475 h 2244725"/>
                <a:gd name="connsiteX65" fmla="*/ 1352550 w 2057400"/>
                <a:gd name="connsiteY65" fmla="*/ 1235075 h 2244725"/>
                <a:gd name="connsiteX66" fmla="*/ 1298575 w 2057400"/>
                <a:gd name="connsiteY66" fmla="*/ 1250950 h 2244725"/>
                <a:gd name="connsiteX67" fmla="*/ 1289050 w 2057400"/>
                <a:gd name="connsiteY67" fmla="*/ 1285875 h 2244725"/>
                <a:gd name="connsiteX68" fmla="*/ 1298575 w 2057400"/>
                <a:gd name="connsiteY68" fmla="*/ 1292225 h 2244725"/>
                <a:gd name="connsiteX69" fmla="*/ 1308100 w 2057400"/>
                <a:gd name="connsiteY69" fmla="*/ 1339850 h 2244725"/>
                <a:gd name="connsiteX70" fmla="*/ 1298575 w 2057400"/>
                <a:gd name="connsiteY70" fmla="*/ 1349375 h 2244725"/>
                <a:gd name="connsiteX71" fmla="*/ 1301750 w 2057400"/>
                <a:gd name="connsiteY71" fmla="*/ 1387475 h 2244725"/>
                <a:gd name="connsiteX72" fmla="*/ 1320800 w 2057400"/>
                <a:gd name="connsiteY72" fmla="*/ 1400175 h 2244725"/>
                <a:gd name="connsiteX73" fmla="*/ 1330325 w 2057400"/>
                <a:gd name="connsiteY73" fmla="*/ 1409700 h 2244725"/>
                <a:gd name="connsiteX74" fmla="*/ 1416050 w 2057400"/>
                <a:gd name="connsiteY74" fmla="*/ 1412875 h 2244725"/>
                <a:gd name="connsiteX75" fmla="*/ 1447800 w 2057400"/>
                <a:gd name="connsiteY75" fmla="*/ 1412875 h 2244725"/>
                <a:gd name="connsiteX76" fmla="*/ 1473200 w 2057400"/>
                <a:gd name="connsiteY76" fmla="*/ 1412875 h 2244725"/>
                <a:gd name="connsiteX77" fmla="*/ 1473200 w 2057400"/>
                <a:gd name="connsiteY77" fmla="*/ 1368425 h 2244725"/>
                <a:gd name="connsiteX78" fmla="*/ 1752600 w 2057400"/>
                <a:gd name="connsiteY78" fmla="*/ 1368425 h 2244725"/>
                <a:gd name="connsiteX79" fmla="*/ 1787525 w 2057400"/>
                <a:gd name="connsiteY79" fmla="*/ 1365250 h 2244725"/>
                <a:gd name="connsiteX80" fmla="*/ 1787525 w 2057400"/>
                <a:gd name="connsiteY80" fmla="*/ 1787525 h 2244725"/>
                <a:gd name="connsiteX81" fmla="*/ 1670050 w 2057400"/>
                <a:gd name="connsiteY81" fmla="*/ 1787525 h 2244725"/>
                <a:gd name="connsiteX82" fmla="*/ 1670050 w 2057400"/>
                <a:gd name="connsiteY82" fmla="*/ 1879600 h 2244725"/>
                <a:gd name="connsiteX83" fmla="*/ 1374775 w 2057400"/>
                <a:gd name="connsiteY83" fmla="*/ 1879600 h 2244725"/>
                <a:gd name="connsiteX84" fmla="*/ 1374775 w 2057400"/>
                <a:gd name="connsiteY84" fmla="*/ 2244725 h 2244725"/>
                <a:gd name="connsiteX85" fmla="*/ 1187450 w 2057400"/>
                <a:gd name="connsiteY85" fmla="*/ 2244725 h 2244725"/>
                <a:gd name="connsiteX86" fmla="*/ 1184275 w 2057400"/>
                <a:gd name="connsiteY86" fmla="*/ 2212975 h 2244725"/>
                <a:gd name="connsiteX87" fmla="*/ 1181100 w 2057400"/>
                <a:gd name="connsiteY87" fmla="*/ 2203450 h 2244725"/>
                <a:gd name="connsiteX88" fmla="*/ 1171575 w 2057400"/>
                <a:gd name="connsiteY88" fmla="*/ 2197100 h 2244725"/>
                <a:gd name="connsiteX89" fmla="*/ 1155700 w 2057400"/>
                <a:gd name="connsiteY89" fmla="*/ 2168525 h 2244725"/>
                <a:gd name="connsiteX90" fmla="*/ 1152525 w 2057400"/>
                <a:gd name="connsiteY90" fmla="*/ 2155825 h 2244725"/>
                <a:gd name="connsiteX91" fmla="*/ 1149350 w 2057400"/>
                <a:gd name="connsiteY91" fmla="*/ 2098675 h 2244725"/>
                <a:gd name="connsiteX92" fmla="*/ 1139825 w 2057400"/>
                <a:gd name="connsiteY92" fmla="*/ 2095500 h 2244725"/>
                <a:gd name="connsiteX93" fmla="*/ 1130300 w 2057400"/>
                <a:gd name="connsiteY93" fmla="*/ 2098675 h 2244725"/>
                <a:gd name="connsiteX94" fmla="*/ 1111250 w 2057400"/>
                <a:gd name="connsiteY94" fmla="*/ 2114550 h 2244725"/>
                <a:gd name="connsiteX95" fmla="*/ 1069975 w 2057400"/>
                <a:gd name="connsiteY95" fmla="*/ 2111375 h 2244725"/>
                <a:gd name="connsiteX96" fmla="*/ 1063625 w 2057400"/>
                <a:gd name="connsiteY96" fmla="*/ 2101850 h 2244725"/>
                <a:gd name="connsiteX97" fmla="*/ 1054100 w 2057400"/>
                <a:gd name="connsiteY97" fmla="*/ 2092325 h 2244725"/>
                <a:gd name="connsiteX98" fmla="*/ 1047750 w 2057400"/>
                <a:gd name="connsiteY98" fmla="*/ 2073275 h 2244725"/>
                <a:gd name="connsiteX99" fmla="*/ 1041400 w 2057400"/>
                <a:gd name="connsiteY99" fmla="*/ 2051050 h 2244725"/>
                <a:gd name="connsiteX100" fmla="*/ 1041400 w 2057400"/>
                <a:gd name="connsiteY100" fmla="*/ 2038350 h 2244725"/>
                <a:gd name="connsiteX101" fmla="*/ 1041400 w 2057400"/>
                <a:gd name="connsiteY101" fmla="*/ 1930400 h 2244725"/>
                <a:gd name="connsiteX102" fmla="*/ 965200 w 2057400"/>
                <a:gd name="connsiteY102" fmla="*/ 1930400 h 2244725"/>
                <a:gd name="connsiteX103" fmla="*/ 958850 w 2057400"/>
                <a:gd name="connsiteY103" fmla="*/ 1619250 h 2244725"/>
                <a:gd name="connsiteX104" fmla="*/ 720725 w 2057400"/>
                <a:gd name="connsiteY104" fmla="*/ 1590675 h 2244725"/>
                <a:gd name="connsiteX105" fmla="*/ 717550 w 2057400"/>
                <a:gd name="connsiteY105" fmla="*/ 2060575 h 2244725"/>
                <a:gd name="connsiteX106" fmla="*/ 685800 w 2057400"/>
                <a:gd name="connsiteY106" fmla="*/ 2076450 h 2244725"/>
                <a:gd name="connsiteX107" fmla="*/ 346075 w 2057400"/>
                <a:gd name="connsiteY107" fmla="*/ 2051050 h 2244725"/>
                <a:gd name="connsiteX108" fmla="*/ 333375 w 2057400"/>
                <a:gd name="connsiteY108" fmla="*/ 1984375 h 2244725"/>
                <a:gd name="connsiteX109" fmla="*/ 0 w 2057400"/>
                <a:gd name="connsiteY109" fmla="*/ 1971675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057400" h="2244725">
                  <a:moveTo>
                    <a:pt x="0" y="1971675"/>
                  </a:moveTo>
                  <a:lnTo>
                    <a:pt x="50800" y="609600"/>
                  </a:lnTo>
                  <a:lnTo>
                    <a:pt x="352425" y="654050"/>
                  </a:lnTo>
                  <a:lnTo>
                    <a:pt x="342900" y="584200"/>
                  </a:lnTo>
                  <a:lnTo>
                    <a:pt x="536575" y="606425"/>
                  </a:lnTo>
                  <a:lnTo>
                    <a:pt x="571500" y="565150"/>
                  </a:lnTo>
                  <a:lnTo>
                    <a:pt x="1063625" y="596900"/>
                  </a:lnTo>
                  <a:lnTo>
                    <a:pt x="1079500" y="542925"/>
                  </a:lnTo>
                  <a:lnTo>
                    <a:pt x="1146175" y="482600"/>
                  </a:lnTo>
                  <a:lnTo>
                    <a:pt x="1143000" y="450850"/>
                  </a:lnTo>
                  <a:cubicBezTo>
                    <a:pt x="1144058" y="441325"/>
                    <a:pt x="1144986" y="431785"/>
                    <a:pt x="1146175" y="422275"/>
                  </a:cubicBezTo>
                  <a:cubicBezTo>
                    <a:pt x="1147103" y="414849"/>
                    <a:pt x="1146003" y="406743"/>
                    <a:pt x="1149350" y="400050"/>
                  </a:cubicBezTo>
                  <a:cubicBezTo>
                    <a:pt x="1150847" y="397057"/>
                    <a:pt x="1155700" y="397933"/>
                    <a:pt x="1158875" y="396875"/>
                  </a:cubicBezTo>
                  <a:cubicBezTo>
                    <a:pt x="1162050" y="393700"/>
                    <a:pt x="1164951" y="390225"/>
                    <a:pt x="1168400" y="387350"/>
                  </a:cubicBezTo>
                  <a:cubicBezTo>
                    <a:pt x="1171331" y="384907"/>
                    <a:pt x="1175227" y="383698"/>
                    <a:pt x="1177925" y="381000"/>
                  </a:cubicBezTo>
                  <a:cubicBezTo>
                    <a:pt x="1180623" y="378302"/>
                    <a:pt x="1182158" y="374650"/>
                    <a:pt x="1184275" y="371475"/>
                  </a:cubicBezTo>
                  <a:cubicBezTo>
                    <a:pt x="1185333" y="365125"/>
                    <a:pt x="1186053" y="358709"/>
                    <a:pt x="1187450" y="352425"/>
                  </a:cubicBezTo>
                  <a:cubicBezTo>
                    <a:pt x="1189019" y="345363"/>
                    <a:pt x="1190793" y="342564"/>
                    <a:pt x="1193800" y="336550"/>
                  </a:cubicBezTo>
                  <a:lnTo>
                    <a:pt x="1263650" y="238125"/>
                  </a:lnTo>
                  <a:lnTo>
                    <a:pt x="1298575" y="247650"/>
                  </a:lnTo>
                  <a:cubicBezTo>
                    <a:pt x="1297517" y="166158"/>
                    <a:pt x="1296458" y="84667"/>
                    <a:pt x="1295400" y="3175"/>
                  </a:cubicBezTo>
                  <a:lnTo>
                    <a:pt x="1587500" y="0"/>
                  </a:lnTo>
                  <a:lnTo>
                    <a:pt x="1593850" y="228600"/>
                  </a:lnTo>
                  <a:lnTo>
                    <a:pt x="1990725" y="222250"/>
                  </a:lnTo>
                  <a:lnTo>
                    <a:pt x="1987550" y="307975"/>
                  </a:lnTo>
                  <a:cubicBezTo>
                    <a:pt x="1985433" y="317500"/>
                    <a:pt x="1984824" y="327491"/>
                    <a:pt x="1981200" y="336550"/>
                  </a:cubicBezTo>
                  <a:cubicBezTo>
                    <a:pt x="1978366" y="343636"/>
                    <a:pt x="1972733" y="349250"/>
                    <a:pt x="1968500" y="355600"/>
                  </a:cubicBezTo>
                  <a:lnTo>
                    <a:pt x="1962150" y="365125"/>
                  </a:lnTo>
                  <a:cubicBezTo>
                    <a:pt x="1965325" y="367242"/>
                    <a:pt x="1968977" y="368777"/>
                    <a:pt x="1971675" y="371475"/>
                  </a:cubicBezTo>
                  <a:cubicBezTo>
                    <a:pt x="1974373" y="374173"/>
                    <a:pt x="1974612" y="379293"/>
                    <a:pt x="1978025" y="381000"/>
                  </a:cubicBezTo>
                  <a:cubicBezTo>
                    <a:pt x="1985831" y="384903"/>
                    <a:pt x="1995146" y="384590"/>
                    <a:pt x="2003425" y="387350"/>
                  </a:cubicBezTo>
                  <a:cubicBezTo>
                    <a:pt x="2009775" y="389467"/>
                    <a:pt x="2016488" y="390707"/>
                    <a:pt x="2022475" y="393700"/>
                  </a:cubicBezTo>
                  <a:cubicBezTo>
                    <a:pt x="2039078" y="402001"/>
                    <a:pt x="2030583" y="398902"/>
                    <a:pt x="2047875" y="403225"/>
                  </a:cubicBezTo>
                  <a:lnTo>
                    <a:pt x="2057400" y="412750"/>
                  </a:lnTo>
                  <a:lnTo>
                    <a:pt x="2057400" y="527050"/>
                  </a:lnTo>
                  <a:lnTo>
                    <a:pt x="1711325" y="530225"/>
                  </a:lnTo>
                  <a:lnTo>
                    <a:pt x="1695450" y="644525"/>
                  </a:lnTo>
                  <a:lnTo>
                    <a:pt x="1717675" y="714375"/>
                  </a:lnTo>
                  <a:cubicBezTo>
                    <a:pt x="1714500" y="724958"/>
                    <a:pt x="1711399" y="735564"/>
                    <a:pt x="1708150" y="746125"/>
                  </a:cubicBezTo>
                  <a:cubicBezTo>
                    <a:pt x="1707166" y="749324"/>
                    <a:pt x="1706831" y="752865"/>
                    <a:pt x="1704975" y="755650"/>
                  </a:cubicBezTo>
                  <a:cubicBezTo>
                    <a:pt x="1694017" y="772087"/>
                    <a:pt x="1691204" y="758863"/>
                    <a:pt x="1682750" y="784225"/>
                  </a:cubicBezTo>
                  <a:cubicBezTo>
                    <a:pt x="1678368" y="797370"/>
                    <a:pt x="1682360" y="791894"/>
                    <a:pt x="1670050" y="800100"/>
                  </a:cubicBezTo>
                  <a:cubicBezTo>
                    <a:pt x="1667933" y="803275"/>
                    <a:pt x="1666143" y="806694"/>
                    <a:pt x="1663700" y="809625"/>
                  </a:cubicBezTo>
                  <a:cubicBezTo>
                    <a:pt x="1643328" y="834071"/>
                    <a:pt x="1663591" y="805026"/>
                    <a:pt x="1647825" y="828675"/>
                  </a:cubicBezTo>
                  <a:cubicBezTo>
                    <a:pt x="1654908" y="849925"/>
                    <a:pt x="1656562" y="850878"/>
                    <a:pt x="1647825" y="885825"/>
                  </a:cubicBezTo>
                  <a:cubicBezTo>
                    <a:pt x="1647013" y="889072"/>
                    <a:pt x="1641475" y="887942"/>
                    <a:pt x="1638300" y="889000"/>
                  </a:cubicBezTo>
                  <a:cubicBezTo>
                    <a:pt x="1627717" y="887942"/>
                    <a:pt x="1617062" y="887442"/>
                    <a:pt x="1606550" y="885825"/>
                  </a:cubicBezTo>
                  <a:cubicBezTo>
                    <a:pt x="1593268" y="883782"/>
                    <a:pt x="1599966" y="881840"/>
                    <a:pt x="1587500" y="876300"/>
                  </a:cubicBezTo>
                  <a:cubicBezTo>
                    <a:pt x="1581383" y="873582"/>
                    <a:pt x="1574800" y="872067"/>
                    <a:pt x="1568450" y="869950"/>
                  </a:cubicBezTo>
                  <a:cubicBezTo>
                    <a:pt x="1565275" y="868892"/>
                    <a:pt x="1561710" y="868631"/>
                    <a:pt x="1558925" y="866775"/>
                  </a:cubicBezTo>
                  <a:cubicBezTo>
                    <a:pt x="1555750" y="864658"/>
                    <a:pt x="1552813" y="862132"/>
                    <a:pt x="1549400" y="860425"/>
                  </a:cubicBezTo>
                  <a:cubicBezTo>
                    <a:pt x="1523110" y="847280"/>
                    <a:pt x="1557647" y="869098"/>
                    <a:pt x="1530350" y="850900"/>
                  </a:cubicBezTo>
                  <a:cubicBezTo>
                    <a:pt x="1529292" y="847725"/>
                    <a:pt x="1530522" y="841375"/>
                    <a:pt x="1527175" y="841375"/>
                  </a:cubicBezTo>
                  <a:cubicBezTo>
                    <a:pt x="1522685" y="841375"/>
                    <a:pt x="1519878" y="847001"/>
                    <a:pt x="1517650" y="850900"/>
                  </a:cubicBezTo>
                  <a:cubicBezTo>
                    <a:pt x="1515485" y="854689"/>
                    <a:pt x="1516194" y="859589"/>
                    <a:pt x="1514475" y="863600"/>
                  </a:cubicBezTo>
                  <a:cubicBezTo>
                    <a:pt x="1512972" y="867107"/>
                    <a:pt x="1509832" y="869712"/>
                    <a:pt x="1508125" y="873125"/>
                  </a:cubicBezTo>
                  <a:cubicBezTo>
                    <a:pt x="1506628" y="876118"/>
                    <a:pt x="1506008" y="879475"/>
                    <a:pt x="1504950" y="882650"/>
                  </a:cubicBezTo>
                  <a:cubicBezTo>
                    <a:pt x="1503892" y="896408"/>
                    <a:pt x="1503927" y="910295"/>
                    <a:pt x="1501775" y="923925"/>
                  </a:cubicBezTo>
                  <a:cubicBezTo>
                    <a:pt x="1500731" y="930537"/>
                    <a:pt x="1497542" y="936625"/>
                    <a:pt x="1495425" y="942975"/>
                  </a:cubicBezTo>
                  <a:cubicBezTo>
                    <a:pt x="1494367" y="946150"/>
                    <a:pt x="1492800" y="949199"/>
                    <a:pt x="1492250" y="952500"/>
                  </a:cubicBezTo>
                  <a:cubicBezTo>
                    <a:pt x="1488727" y="973638"/>
                    <a:pt x="1489075" y="965112"/>
                    <a:pt x="1489075" y="977900"/>
                  </a:cubicBezTo>
                  <a:lnTo>
                    <a:pt x="1470025" y="1073150"/>
                  </a:lnTo>
                  <a:lnTo>
                    <a:pt x="1397000" y="1079500"/>
                  </a:lnTo>
                  <a:lnTo>
                    <a:pt x="1390650" y="1130300"/>
                  </a:lnTo>
                  <a:lnTo>
                    <a:pt x="1346200" y="1133475"/>
                  </a:lnTo>
                  <a:lnTo>
                    <a:pt x="1352550" y="1235075"/>
                  </a:lnTo>
                  <a:lnTo>
                    <a:pt x="1298575" y="1250950"/>
                  </a:lnTo>
                  <a:cubicBezTo>
                    <a:pt x="1293773" y="1260554"/>
                    <a:pt x="1279560" y="1274013"/>
                    <a:pt x="1289050" y="1285875"/>
                  </a:cubicBezTo>
                  <a:cubicBezTo>
                    <a:pt x="1291434" y="1288855"/>
                    <a:pt x="1295400" y="1290108"/>
                    <a:pt x="1298575" y="1292225"/>
                  </a:cubicBezTo>
                  <a:cubicBezTo>
                    <a:pt x="1312325" y="1312850"/>
                    <a:pt x="1317475" y="1311725"/>
                    <a:pt x="1308100" y="1339850"/>
                  </a:cubicBezTo>
                  <a:cubicBezTo>
                    <a:pt x="1306680" y="1344110"/>
                    <a:pt x="1301750" y="1346200"/>
                    <a:pt x="1298575" y="1349375"/>
                  </a:cubicBezTo>
                  <a:cubicBezTo>
                    <a:pt x="1293823" y="1363631"/>
                    <a:pt x="1290275" y="1368829"/>
                    <a:pt x="1301750" y="1387475"/>
                  </a:cubicBezTo>
                  <a:cubicBezTo>
                    <a:pt x="1305750" y="1393975"/>
                    <a:pt x="1315404" y="1394779"/>
                    <a:pt x="1320800" y="1400175"/>
                  </a:cubicBezTo>
                  <a:cubicBezTo>
                    <a:pt x="1323975" y="1403350"/>
                    <a:pt x="1325874" y="1409107"/>
                    <a:pt x="1330325" y="1409700"/>
                  </a:cubicBezTo>
                  <a:cubicBezTo>
                    <a:pt x="1358669" y="1413479"/>
                    <a:pt x="1387466" y="1412102"/>
                    <a:pt x="1416050" y="1412875"/>
                  </a:cubicBezTo>
                  <a:cubicBezTo>
                    <a:pt x="1426629" y="1413161"/>
                    <a:pt x="1437217" y="1412875"/>
                    <a:pt x="1447800" y="1412875"/>
                  </a:cubicBezTo>
                  <a:lnTo>
                    <a:pt x="1473200" y="1412875"/>
                  </a:lnTo>
                  <a:lnTo>
                    <a:pt x="1473200" y="1368425"/>
                  </a:lnTo>
                  <a:lnTo>
                    <a:pt x="1752600" y="1368425"/>
                  </a:lnTo>
                  <a:lnTo>
                    <a:pt x="1787525" y="1365250"/>
                  </a:lnTo>
                  <a:lnTo>
                    <a:pt x="1787525" y="1787525"/>
                  </a:lnTo>
                  <a:lnTo>
                    <a:pt x="1670050" y="1787525"/>
                  </a:lnTo>
                  <a:lnTo>
                    <a:pt x="1670050" y="1879600"/>
                  </a:lnTo>
                  <a:lnTo>
                    <a:pt x="1374775" y="1879600"/>
                  </a:lnTo>
                  <a:lnTo>
                    <a:pt x="1374775" y="2244725"/>
                  </a:lnTo>
                  <a:lnTo>
                    <a:pt x="1187450" y="2244725"/>
                  </a:lnTo>
                  <a:cubicBezTo>
                    <a:pt x="1186392" y="2234142"/>
                    <a:pt x="1185892" y="2223487"/>
                    <a:pt x="1184275" y="2212975"/>
                  </a:cubicBezTo>
                  <a:cubicBezTo>
                    <a:pt x="1183766" y="2209667"/>
                    <a:pt x="1183191" y="2206063"/>
                    <a:pt x="1181100" y="2203450"/>
                  </a:cubicBezTo>
                  <a:cubicBezTo>
                    <a:pt x="1178716" y="2200470"/>
                    <a:pt x="1174750" y="2199217"/>
                    <a:pt x="1171575" y="2197100"/>
                  </a:cubicBezTo>
                  <a:cubicBezTo>
                    <a:pt x="1160204" y="2180044"/>
                    <a:pt x="1159891" y="2183194"/>
                    <a:pt x="1155700" y="2168525"/>
                  </a:cubicBezTo>
                  <a:cubicBezTo>
                    <a:pt x="1154501" y="2164329"/>
                    <a:pt x="1153583" y="2160058"/>
                    <a:pt x="1152525" y="2155825"/>
                  </a:cubicBezTo>
                  <a:cubicBezTo>
                    <a:pt x="1151467" y="2136775"/>
                    <a:pt x="1153281" y="2117345"/>
                    <a:pt x="1149350" y="2098675"/>
                  </a:cubicBezTo>
                  <a:cubicBezTo>
                    <a:pt x="1148661" y="2095400"/>
                    <a:pt x="1143172" y="2095500"/>
                    <a:pt x="1139825" y="2095500"/>
                  </a:cubicBezTo>
                  <a:cubicBezTo>
                    <a:pt x="1136478" y="2095500"/>
                    <a:pt x="1133293" y="2097178"/>
                    <a:pt x="1130300" y="2098675"/>
                  </a:cubicBezTo>
                  <a:cubicBezTo>
                    <a:pt x="1121459" y="2103095"/>
                    <a:pt x="1118272" y="2107528"/>
                    <a:pt x="1111250" y="2114550"/>
                  </a:cubicBezTo>
                  <a:cubicBezTo>
                    <a:pt x="1097492" y="2113492"/>
                    <a:pt x="1083308" y="2114930"/>
                    <a:pt x="1069975" y="2111375"/>
                  </a:cubicBezTo>
                  <a:cubicBezTo>
                    <a:pt x="1066288" y="2110392"/>
                    <a:pt x="1066068" y="2104781"/>
                    <a:pt x="1063625" y="2101850"/>
                  </a:cubicBezTo>
                  <a:cubicBezTo>
                    <a:pt x="1060750" y="2098401"/>
                    <a:pt x="1057275" y="2095500"/>
                    <a:pt x="1054100" y="2092325"/>
                  </a:cubicBezTo>
                  <a:lnTo>
                    <a:pt x="1047750" y="2073275"/>
                  </a:lnTo>
                  <a:cubicBezTo>
                    <a:pt x="1045641" y="2066949"/>
                    <a:pt x="1042197" y="2057429"/>
                    <a:pt x="1041400" y="2051050"/>
                  </a:cubicBezTo>
                  <a:cubicBezTo>
                    <a:pt x="1040875" y="2046849"/>
                    <a:pt x="1041400" y="2042583"/>
                    <a:pt x="1041400" y="2038350"/>
                  </a:cubicBezTo>
                  <a:lnTo>
                    <a:pt x="1041400" y="1930400"/>
                  </a:lnTo>
                  <a:lnTo>
                    <a:pt x="965200" y="1930400"/>
                  </a:lnTo>
                  <a:lnTo>
                    <a:pt x="958850" y="1619250"/>
                  </a:lnTo>
                  <a:lnTo>
                    <a:pt x="720725" y="1590675"/>
                  </a:lnTo>
                  <a:cubicBezTo>
                    <a:pt x="719667" y="1747308"/>
                    <a:pt x="718608" y="1903942"/>
                    <a:pt x="717550" y="2060575"/>
                  </a:cubicBezTo>
                  <a:lnTo>
                    <a:pt x="685800" y="2076450"/>
                  </a:lnTo>
                  <a:lnTo>
                    <a:pt x="346075" y="2051050"/>
                  </a:lnTo>
                  <a:lnTo>
                    <a:pt x="333375" y="1984375"/>
                  </a:lnTo>
                  <a:lnTo>
                    <a:pt x="0" y="1971675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4503738" y="3524250"/>
              <a:ext cx="2619375" cy="2085975"/>
            </a:xfrm>
            <a:custGeom>
              <a:avLst/>
              <a:gdLst>
                <a:gd name="connsiteX0" fmla="*/ 0 w 2619394"/>
                <a:gd name="connsiteY0" fmla="*/ 1156192 h 2086090"/>
                <a:gd name="connsiteX1" fmla="*/ 170482 w 2619394"/>
                <a:gd name="connsiteY1" fmla="*/ 1156192 h 2086090"/>
                <a:gd name="connsiteX2" fmla="*/ 170482 w 2619394"/>
                <a:gd name="connsiteY2" fmla="*/ 793532 h 2086090"/>
                <a:gd name="connsiteX3" fmla="*/ 477348 w 2619394"/>
                <a:gd name="connsiteY3" fmla="*/ 793532 h 2086090"/>
                <a:gd name="connsiteX4" fmla="*/ 477348 w 2619394"/>
                <a:gd name="connsiteY4" fmla="*/ 691243 h 2086090"/>
                <a:gd name="connsiteX5" fmla="*/ 598235 w 2619394"/>
                <a:gd name="connsiteY5" fmla="*/ 691243 h 2086090"/>
                <a:gd name="connsiteX6" fmla="*/ 598235 w 2619394"/>
                <a:gd name="connsiteY6" fmla="*/ 319284 h 2086090"/>
                <a:gd name="connsiteX7" fmla="*/ 694325 w 2619394"/>
                <a:gd name="connsiteY7" fmla="*/ 285187 h 2086090"/>
                <a:gd name="connsiteX8" fmla="*/ 852407 w 2619394"/>
                <a:gd name="connsiteY8" fmla="*/ 285187 h 2086090"/>
                <a:gd name="connsiteX9" fmla="*/ 852407 w 2619394"/>
                <a:gd name="connsiteY9" fmla="*/ 210796 h 2086090"/>
                <a:gd name="connsiteX10" fmla="*/ 932998 w 2619394"/>
                <a:gd name="connsiteY10" fmla="*/ 210796 h 2086090"/>
                <a:gd name="connsiteX11" fmla="*/ 932998 w 2619394"/>
                <a:gd name="connsiteY11" fmla="*/ 130204 h 2086090"/>
                <a:gd name="connsiteX12" fmla="*/ 1447542 w 2619394"/>
                <a:gd name="connsiteY12" fmla="*/ 130204 h 2086090"/>
                <a:gd name="connsiteX13" fmla="*/ 1447542 w 2619394"/>
                <a:gd name="connsiteY13" fmla="*/ 46513 h 2086090"/>
                <a:gd name="connsiteX14" fmla="*/ 1456841 w 2619394"/>
                <a:gd name="connsiteY14" fmla="*/ 6218 h 2086090"/>
                <a:gd name="connsiteX15" fmla="*/ 1484738 w 2619394"/>
                <a:gd name="connsiteY15" fmla="*/ 19 h 2086090"/>
                <a:gd name="connsiteX16" fmla="*/ 1494037 w 2619394"/>
                <a:gd name="connsiteY16" fmla="*/ 3118 h 2086090"/>
                <a:gd name="connsiteX17" fmla="*/ 1512635 w 2619394"/>
                <a:gd name="connsiteY17" fmla="*/ 6218 h 2086090"/>
                <a:gd name="connsiteX18" fmla="*/ 1534333 w 2619394"/>
                <a:gd name="connsiteY18" fmla="*/ 12417 h 2086090"/>
                <a:gd name="connsiteX19" fmla="*/ 1546731 w 2619394"/>
                <a:gd name="connsiteY19" fmla="*/ 15517 h 2086090"/>
                <a:gd name="connsiteX20" fmla="*/ 1571529 w 2619394"/>
                <a:gd name="connsiteY20" fmla="*/ 24816 h 2086090"/>
                <a:gd name="connsiteX21" fmla="*/ 1580828 w 2619394"/>
                <a:gd name="connsiteY21" fmla="*/ 27916 h 2086090"/>
                <a:gd name="connsiteX22" fmla="*/ 1633522 w 2619394"/>
                <a:gd name="connsiteY22" fmla="*/ 34115 h 2086090"/>
                <a:gd name="connsiteX23" fmla="*/ 1652120 w 2619394"/>
                <a:gd name="connsiteY23" fmla="*/ 40314 h 2086090"/>
                <a:gd name="connsiteX24" fmla="*/ 1661419 w 2619394"/>
                <a:gd name="connsiteY24" fmla="*/ 43414 h 2086090"/>
                <a:gd name="connsiteX25" fmla="*/ 1673817 w 2619394"/>
                <a:gd name="connsiteY25" fmla="*/ 49613 h 2086090"/>
                <a:gd name="connsiteX26" fmla="*/ 1676917 w 2619394"/>
                <a:gd name="connsiteY26" fmla="*/ 58912 h 2086090"/>
                <a:gd name="connsiteX27" fmla="*/ 1686216 w 2619394"/>
                <a:gd name="connsiteY27" fmla="*/ 117806 h 2086090"/>
                <a:gd name="connsiteX28" fmla="*/ 1695515 w 2619394"/>
                <a:gd name="connsiteY28" fmla="*/ 120905 h 2086090"/>
                <a:gd name="connsiteX29" fmla="*/ 1704814 w 2619394"/>
                <a:gd name="connsiteY29" fmla="*/ 127105 h 2086090"/>
                <a:gd name="connsiteX30" fmla="*/ 1735811 w 2619394"/>
                <a:gd name="connsiteY30" fmla="*/ 133304 h 2086090"/>
                <a:gd name="connsiteX31" fmla="*/ 1754409 w 2619394"/>
                <a:gd name="connsiteY31" fmla="*/ 158101 h 2086090"/>
                <a:gd name="connsiteX32" fmla="*/ 1763708 w 2619394"/>
                <a:gd name="connsiteY32" fmla="*/ 176699 h 2086090"/>
                <a:gd name="connsiteX33" fmla="*/ 1773007 w 2619394"/>
                <a:gd name="connsiteY33" fmla="*/ 182899 h 2086090"/>
                <a:gd name="connsiteX34" fmla="*/ 1782306 w 2619394"/>
                <a:gd name="connsiteY34" fmla="*/ 185998 h 2086090"/>
                <a:gd name="connsiteX35" fmla="*/ 1797804 w 2619394"/>
                <a:gd name="connsiteY35" fmla="*/ 198397 h 2086090"/>
                <a:gd name="connsiteX36" fmla="*/ 1816402 w 2619394"/>
                <a:gd name="connsiteY36" fmla="*/ 216995 h 2086090"/>
                <a:gd name="connsiteX37" fmla="*/ 1825701 w 2619394"/>
                <a:gd name="connsiteY37" fmla="*/ 241792 h 2086090"/>
                <a:gd name="connsiteX38" fmla="*/ 1844299 w 2619394"/>
                <a:gd name="connsiteY38" fmla="*/ 254191 h 2086090"/>
                <a:gd name="connsiteX39" fmla="*/ 1853598 w 2619394"/>
                <a:gd name="connsiteY39" fmla="*/ 260390 h 2086090"/>
                <a:gd name="connsiteX40" fmla="*/ 1872196 w 2619394"/>
                <a:gd name="connsiteY40" fmla="*/ 275888 h 2086090"/>
                <a:gd name="connsiteX41" fmla="*/ 1881495 w 2619394"/>
                <a:gd name="connsiteY41" fmla="*/ 278988 h 2086090"/>
                <a:gd name="connsiteX42" fmla="*/ 1890794 w 2619394"/>
                <a:gd name="connsiteY42" fmla="*/ 288287 h 2086090"/>
                <a:gd name="connsiteX43" fmla="*/ 1903192 w 2619394"/>
                <a:gd name="connsiteY43" fmla="*/ 306885 h 2086090"/>
                <a:gd name="connsiteX44" fmla="*/ 1921790 w 2619394"/>
                <a:gd name="connsiteY44" fmla="*/ 322383 h 2086090"/>
                <a:gd name="connsiteX45" fmla="*/ 1927990 w 2619394"/>
                <a:gd name="connsiteY45" fmla="*/ 328583 h 2086090"/>
                <a:gd name="connsiteX46" fmla="*/ 1940388 w 2619394"/>
                <a:gd name="connsiteY46" fmla="*/ 331682 h 2086090"/>
                <a:gd name="connsiteX47" fmla="*/ 1946588 w 2619394"/>
                <a:gd name="connsiteY47" fmla="*/ 337882 h 2086090"/>
                <a:gd name="connsiteX48" fmla="*/ 1952787 w 2619394"/>
                <a:gd name="connsiteY48" fmla="*/ 347181 h 2086090"/>
                <a:gd name="connsiteX49" fmla="*/ 1980684 w 2619394"/>
                <a:gd name="connsiteY49" fmla="*/ 359579 h 2086090"/>
                <a:gd name="connsiteX50" fmla="*/ 2017880 w 2619394"/>
                <a:gd name="connsiteY50" fmla="*/ 365779 h 2086090"/>
                <a:gd name="connsiteX51" fmla="*/ 2017880 w 2619394"/>
                <a:gd name="connsiteY51" fmla="*/ 384377 h 2086090"/>
                <a:gd name="connsiteX52" fmla="*/ 2002381 w 2619394"/>
                <a:gd name="connsiteY52" fmla="*/ 399875 h 2086090"/>
                <a:gd name="connsiteX53" fmla="*/ 2017880 w 2619394"/>
                <a:gd name="connsiteY53" fmla="*/ 424672 h 2086090"/>
                <a:gd name="connsiteX54" fmla="*/ 2020979 w 2619394"/>
                <a:gd name="connsiteY54" fmla="*/ 433971 h 2086090"/>
                <a:gd name="connsiteX55" fmla="*/ 2039577 w 2619394"/>
                <a:gd name="connsiteY55" fmla="*/ 443270 h 2086090"/>
                <a:gd name="connsiteX56" fmla="*/ 2064375 w 2619394"/>
                <a:gd name="connsiteY56" fmla="*/ 424672 h 2086090"/>
                <a:gd name="connsiteX57" fmla="*/ 2064375 w 2619394"/>
                <a:gd name="connsiteY57" fmla="*/ 424672 h 2086090"/>
                <a:gd name="connsiteX58" fmla="*/ 2076773 w 2619394"/>
                <a:gd name="connsiteY58" fmla="*/ 418473 h 2086090"/>
                <a:gd name="connsiteX59" fmla="*/ 2101571 w 2619394"/>
                <a:gd name="connsiteY59" fmla="*/ 421572 h 2086090"/>
                <a:gd name="connsiteX60" fmla="*/ 2110870 w 2619394"/>
                <a:gd name="connsiteY60" fmla="*/ 440170 h 2086090"/>
                <a:gd name="connsiteX61" fmla="*/ 2123268 w 2619394"/>
                <a:gd name="connsiteY61" fmla="*/ 446370 h 2086090"/>
                <a:gd name="connsiteX62" fmla="*/ 2132567 w 2619394"/>
                <a:gd name="connsiteY62" fmla="*/ 452569 h 2086090"/>
                <a:gd name="connsiteX63" fmla="*/ 2151165 w 2619394"/>
                <a:gd name="connsiteY63" fmla="*/ 458768 h 2086090"/>
                <a:gd name="connsiteX64" fmla="*/ 2160464 w 2619394"/>
                <a:gd name="connsiteY64" fmla="*/ 464968 h 2086090"/>
                <a:gd name="connsiteX65" fmla="*/ 2169763 w 2619394"/>
                <a:gd name="connsiteY65" fmla="*/ 468067 h 2086090"/>
                <a:gd name="connsiteX66" fmla="*/ 2182162 w 2619394"/>
                <a:gd name="connsiteY66" fmla="*/ 483566 h 2086090"/>
                <a:gd name="connsiteX67" fmla="*/ 2191461 w 2619394"/>
                <a:gd name="connsiteY67" fmla="*/ 489765 h 2086090"/>
                <a:gd name="connsiteX68" fmla="*/ 2200760 w 2619394"/>
                <a:gd name="connsiteY68" fmla="*/ 499064 h 2086090"/>
                <a:gd name="connsiteX69" fmla="*/ 2213158 w 2619394"/>
                <a:gd name="connsiteY69" fmla="*/ 517662 h 2086090"/>
                <a:gd name="connsiteX70" fmla="*/ 2210059 w 2619394"/>
                <a:gd name="connsiteY70" fmla="*/ 536260 h 2086090"/>
                <a:gd name="connsiteX71" fmla="*/ 2200760 w 2619394"/>
                <a:gd name="connsiteY71" fmla="*/ 539360 h 2086090"/>
                <a:gd name="connsiteX72" fmla="*/ 2206959 w 2619394"/>
                <a:gd name="connsiteY72" fmla="*/ 548659 h 2086090"/>
                <a:gd name="connsiteX73" fmla="*/ 2231756 w 2619394"/>
                <a:gd name="connsiteY73" fmla="*/ 551758 h 2086090"/>
                <a:gd name="connsiteX74" fmla="*/ 2247255 w 2619394"/>
                <a:gd name="connsiteY74" fmla="*/ 561057 h 2086090"/>
                <a:gd name="connsiteX75" fmla="*/ 2253454 w 2619394"/>
                <a:gd name="connsiteY75" fmla="*/ 567257 h 2086090"/>
                <a:gd name="connsiteX76" fmla="*/ 2256554 w 2619394"/>
                <a:gd name="connsiteY76" fmla="*/ 576556 h 2086090"/>
                <a:gd name="connsiteX77" fmla="*/ 2265853 w 2619394"/>
                <a:gd name="connsiteY77" fmla="*/ 585855 h 2086090"/>
                <a:gd name="connsiteX78" fmla="*/ 2296849 w 2619394"/>
                <a:gd name="connsiteY78" fmla="*/ 592054 h 2086090"/>
                <a:gd name="connsiteX79" fmla="*/ 2315447 w 2619394"/>
                <a:gd name="connsiteY79" fmla="*/ 598253 h 2086090"/>
                <a:gd name="connsiteX80" fmla="*/ 2312348 w 2619394"/>
                <a:gd name="connsiteY80" fmla="*/ 607552 h 2086090"/>
                <a:gd name="connsiteX81" fmla="*/ 2306148 w 2619394"/>
                <a:gd name="connsiteY81" fmla="*/ 616851 h 2086090"/>
                <a:gd name="connsiteX82" fmla="*/ 2318547 w 2619394"/>
                <a:gd name="connsiteY82" fmla="*/ 654047 h 2086090"/>
                <a:gd name="connsiteX83" fmla="*/ 2321647 w 2619394"/>
                <a:gd name="connsiteY83" fmla="*/ 663346 h 2086090"/>
                <a:gd name="connsiteX84" fmla="*/ 2330946 w 2619394"/>
                <a:gd name="connsiteY84" fmla="*/ 672645 h 2086090"/>
                <a:gd name="connsiteX85" fmla="*/ 2324746 w 2619394"/>
                <a:gd name="connsiteY85" fmla="*/ 678844 h 2086090"/>
                <a:gd name="connsiteX86" fmla="*/ 2303049 w 2619394"/>
                <a:gd name="connsiteY86" fmla="*/ 688143 h 2086090"/>
                <a:gd name="connsiteX87" fmla="*/ 2299949 w 2619394"/>
                <a:gd name="connsiteY87" fmla="*/ 697442 h 2086090"/>
                <a:gd name="connsiteX88" fmla="*/ 2312348 w 2619394"/>
                <a:gd name="connsiteY88" fmla="*/ 734638 h 2086090"/>
                <a:gd name="connsiteX89" fmla="*/ 2318547 w 2619394"/>
                <a:gd name="connsiteY89" fmla="*/ 740838 h 2086090"/>
                <a:gd name="connsiteX90" fmla="*/ 2330946 w 2619394"/>
                <a:gd name="connsiteY90" fmla="*/ 759436 h 2086090"/>
                <a:gd name="connsiteX91" fmla="*/ 2334045 w 2619394"/>
                <a:gd name="connsiteY91" fmla="*/ 768735 h 2086090"/>
                <a:gd name="connsiteX92" fmla="*/ 2340245 w 2619394"/>
                <a:gd name="connsiteY92" fmla="*/ 774934 h 2086090"/>
                <a:gd name="connsiteX93" fmla="*/ 2346444 w 2619394"/>
                <a:gd name="connsiteY93" fmla="*/ 784233 h 2086090"/>
                <a:gd name="connsiteX94" fmla="*/ 2361942 w 2619394"/>
                <a:gd name="connsiteY94" fmla="*/ 802831 h 2086090"/>
                <a:gd name="connsiteX95" fmla="*/ 2374341 w 2619394"/>
                <a:gd name="connsiteY95" fmla="*/ 836927 h 2086090"/>
                <a:gd name="connsiteX96" fmla="*/ 2386739 w 2619394"/>
                <a:gd name="connsiteY96" fmla="*/ 849326 h 2086090"/>
                <a:gd name="connsiteX97" fmla="*/ 2383640 w 2619394"/>
                <a:gd name="connsiteY97" fmla="*/ 867924 h 2086090"/>
                <a:gd name="connsiteX98" fmla="*/ 2368141 w 2619394"/>
                <a:gd name="connsiteY98" fmla="*/ 880322 h 2086090"/>
                <a:gd name="connsiteX99" fmla="*/ 2361942 w 2619394"/>
                <a:gd name="connsiteY99" fmla="*/ 889621 h 2086090"/>
                <a:gd name="connsiteX100" fmla="*/ 2346444 w 2619394"/>
                <a:gd name="connsiteY100" fmla="*/ 892721 h 2086090"/>
                <a:gd name="connsiteX101" fmla="*/ 2337145 w 2619394"/>
                <a:gd name="connsiteY101" fmla="*/ 898920 h 2086090"/>
                <a:gd name="connsiteX102" fmla="*/ 2334045 w 2619394"/>
                <a:gd name="connsiteY102" fmla="*/ 908219 h 2086090"/>
                <a:gd name="connsiteX103" fmla="*/ 2327846 w 2619394"/>
                <a:gd name="connsiteY103" fmla="*/ 936116 h 2086090"/>
                <a:gd name="connsiteX104" fmla="*/ 2318547 w 2619394"/>
                <a:gd name="connsiteY104" fmla="*/ 939216 h 2086090"/>
                <a:gd name="connsiteX105" fmla="*/ 2315447 w 2619394"/>
                <a:gd name="connsiteY105" fmla="*/ 948515 h 2086090"/>
                <a:gd name="connsiteX106" fmla="*/ 2327846 w 2619394"/>
                <a:gd name="connsiteY106" fmla="*/ 967113 h 2086090"/>
                <a:gd name="connsiteX107" fmla="*/ 2346444 w 2619394"/>
                <a:gd name="connsiteY107" fmla="*/ 979511 h 2086090"/>
                <a:gd name="connsiteX108" fmla="*/ 2355743 w 2619394"/>
                <a:gd name="connsiteY108" fmla="*/ 985711 h 2086090"/>
                <a:gd name="connsiteX109" fmla="*/ 2365042 w 2619394"/>
                <a:gd name="connsiteY109" fmla="*/ 995010 h 2086090"/>
                <a:gd name="connsiteX110" fmla="*/ 2377440 w 2619394"/>
                <a:gd name="connsiteY110" fmla="*/ 1063202 h 2086090"/>
                <a:gd name="connsiteX111" fmla="*/ 2383640 w 2619394"/>
                <a:gd name="connsiteY111" fmla="*/ 1069402 h 2086090"/>
                <a:gd name="connsiteX112" fmla="*/ 2399138 w 2619394"/>
                <a:gd name="connsiteY112" fmla="*/ 1081800 h 2086090"/>
                <a:gd name="connsiteX113" fmla="*/ 2408437 w 2619394"/>
                <a:gd name="connsiteY113" fmla="*/ 1091099 h 2086090"/>
                <a:gd name="connsiteX114" fmla="*/ 2411537 w 2619394"/>
                <a:gd name="connsiteY114" fmla="*/ 1100398 h 2086090"/>
                <a:gd name="connsiteX115" fmla="*/ 2417736 w 2619394"/>
                <a:gd name="connsiteY115" fmla="*/ 1109697 h 2086090"/>
                <a:gd name="connsiteX116" fmla="*/ 2423935 w 2619394"/>
                <a:gd name="connsiteY116" fmla="*/ 1146893 h 2086090"/>
                <a:gd name="connsiteX117" fmla="*/ 2445633 w 2619394"/>
                <a:gd name="connsiteY117" fmla="*/ 1162391 h 2086090"/>
                <a:gd name="connsiteX118" fmla="*/ 2461131 w 2619394"/>
                <a:gd name="connsiteY118" fmla="*/ 1174790 h 2086090"/>
                <a:gd name="connsiteX119" fmla="*/ 2476630 w 2619394"/>
                <a:gd name="connsiteY119" fmla="*/ 1180989 h 2086090"/>
                <a:gd name="connsiteX120" fmla="*/ 2482829 w 2619394"/>
                <a:gd name="connsiteY120" fmla="*/ 1187189 h 2086090"/>
                <a:gd name="connsiteX121" fmla="*/ 2507626 w 2619394"/>
                <a:gd name="connsiteY121" fmla="*/ 1196488 h 2086090"/>
                <a:gd name="connsiteX122" fmla="*/ 2520025 w 2619394"/>
                <a:gd name="connsiteY122" fmla="*/ 1193388 h 2086090"/>
                <a:gd name="connsiteX123" fmla="*/ 2507626 w 2619394"/>
                <a:gd name="connsiteY123" fmla="*/ 1177890 h 2086090"/>
                <a:gd name="connsiteX124" fmla="*/ 2501427 w 2619394"/>
                <a:gd name="connsiteY124" fmla="*/ 1168591 h 2086090"/>
                <a:gd name="connsiteX125" fmla="*/ 2489028 w 2619394"/>
                <a:gd name="connsiteY125" fmla="*/ 1153092 h 2086090"/>
                <a:gd name="connsiteX126" fmla="*/ 2485929 w 2619394"/>
                <a:gd name="connsiteY126" fmla="*/ 1143793 h 2086090"/>
                <a:gd name="connsiteX127" fmla="*/ 2495228 w 2619394"/>
                <a:gd name="connsiteY127" fmla="*/ 1140694 h 2086090"/>
                <a:gd name="connsiteX128" fmla="*/ 2504527 w 2619394"/>
                <a:gd name="connsiteY128" fmla="*/ 1134495 h 2086090"/>
                <a:gd name="connsiteX129" fmla="*/ 2535523 w 2619394"/>
                <a:gd name="connsiteY129" fmla="*/ 1146893 h 2086090"/>
                <a:gd name="connsiteX130" fmla="*/ 2541722 w 2619394"/>
                <a:gd name="connsiteY130" fmla="*/ 1165491 h 2086090"/>
                <a:gd name="connsiteX131" fmla="*/ 2544822 w 2619394"/>
                <a:gd name="connsiteY131" fmla="*/ 1174790 h 2086090"/>
                <a:gd name="connsiteX132" fmla="*/ 2547922 w 2619394"/>
                <a:gd name="connsiteY132" fmla="*/ 1187189 h 2086090"/>
                <a:gd name="connsiteX133" fmla="*/ 2557221 w 2619394"/>
                <a:gd name="connsiteY133" fmla="*/ 1193388 h 2086090"/>
                <a:gd name="connsiteX134" fmla="*/ 2609915 w 2619394"/>
                <a:gd name="connsiteY134" fmla="*/ 1196488 h 2086090"/>
                <a:gd name="connsiteX135" fmla="*/ 2619214 w 2619394"/>
                <a:gd name="connsiteY135" fmla="*/ 1215086 h 2086090"/>
                <a:gd name="connsiteX136" fmla="*/ 2603716 w 2619394"/>
                <a:gd name="connsiteY136" fmla="*/ 1252282 h 2086090"/>
                <a:gd name="connsiteX137" fmla="*/ 2594417 w 2619394"/>
                <a:gd name="connsiteY137" fmla="*/ 1258481 h 2086090"/>
                <a:gd name="connsiteX138" fmla="*/ 2591317 w 2619394"/>
                <a:gd name="connsiteY138" fmla="*/ 1304976 h 2086090"/>
                <a:gd name="connsiteX139" fmla="*/ 2572719 w 2619394"/>
                <a:gd name="connsiteY139" fmla="*/ 1317375 h 2086090"/>
                <a:gd name="connsiteX140" fmla="*/ 2554121 w 2619394"/>
                <a:gd name="connsiteY140" fmla="*/ 1332873 h 2086090"/>
                <a:gd name="connsiteX141" fmla="*/ 2557221 w 2619394"/>
                <a:gd name="connsiteY141" fmla="*/ 1342172 h 2086090"/>
                <a:gd name="connsiteX142" fmla="*/ 2575819 w 2619394"/>
                <a:gd name="connsiteY142" fmla="*/ 1357670 h 2086090"/>
                <a:gd name="connsiteX143" fmla="*/ 2594417 w 2619394"/>
                <a:gd name="connsiteY143" fmla="*/ 1363869 h 2086090"/>
                <a:gd name="connsiteX144" fmla="*/ 2609915 w 2619394"/>
                <a:gd name="connsiteY144" fmla="*/ 1370069 h 2086090"/>
                <a:gd name="connsiteX145" fmla="*/ 2619214 w 2619394"/>
                <a:gd name="connsiteY145" fmla="*/ 1388667 h 2086090"/>
                <a:gd name="connsiteX146" fmla="*/ 2609915 w 2619394"/>
                <a:gd name="connsiteY146" fmla="*/ 1394866 h 2086090"/>
                <a:gd name="connsiteX147" fmla="*/ 2566520 w 2619394"/>
                <a:gd name="connsiteY147" fmla="*/ 1397966 h 2086090"/>
                <a:gd name="connsiteX148" fmla="*/ 2563420 w 2619394"/>
                <a:gd name="connsiteY148" fmla="*/ 1407265 h 2086090"/>
                <a:gd name="connsiteX149" fmla="*/ 2551021 w 2619394"/>
                <a:gd name="connsiteY149" fmla="*/ 1422763 h 2086090"/>
                <a:gd name="connsiteX150" fmla="*/ 2554121 w 2619394"/>
                <a:gd name="connsiteY150" fmla="*/ 1453760 h 2086090"/>
                <a:gd name="connsiteX151" fmla="*/ 2557221 w 2619394"/>
                <a:gd name="connsiteY151" fmla="*/ 1463059 h 2086090"/>
                <a:gd name="connsiteX152" fmla="*/ 2569619 w 2619394"/>
                <a:gd name="connsiteY152" fmla="*/ 1475457 h 2086090"/>
                <a:gd name="connsiteX153" fmla="*/ 2566520 w 2619394"/>
                <a:gd name="connsiteY153" fmla="*/ 1506454 h 2086090"/>
                <a:gd name="connsiteX154" fmla="*/ 2557221 w 2619394"/>
                <a:gd name="connsiteY154" fmla="*/ 1515753 h 2086090"/>
                <a:gd name="connsiteX155" fmla="*/ 2554121 w 2619394"/>
                <a:gd name="connsiteY155" fmla="*/ 1525052 h 2086090"/>
                <a:gd name="connsiteX156" fmla="*/ 2541722 w 2619394"/>
                <a:gd name="connsiteY156" fmla="*/ 1559148 h 2086090"/>
                <a:gd name="connsiteX157" fmla="*/ 2529324 w 2619394"/>
                <a:gd name="connsiteY157" fmla="*/ 1562248 h 2086090"/>
                <a:gd name="connsiteX158" fmla="*/ 2492128 w 2619394"/>
                <a:gd name="connsiteY158" fmla="*/ 1559148 h 2086090"/>
                <a:gd name="connsiteX159" fmla="*/ 2482829 w 2619394"/>
                <a:gd name="connsiteY159" fmla="*/ 1552949 h 2086090"/>
                <a:gd name="connsiteX160" fmla="*/ 2467331 w 2619394"/>
                <a:gd name="connsiteY160" fmla="*/ 1531251 h 2086090"/>
                <a:gd name="connsiteX161" fmla="*/ 2464231 w 2619394"/>
                <a:gd name="connsiteY161" fmla="*/ 1521952 h 2086090"/>
                <a:gd name="connsiteX162" fmla="*/ 2451832 w 2619394"/>
                <a:gd name="connsiteY162" fmla="*/ 1518852 h 2086090"/>
                <a:gd name="connsiteX163" fmla="*/ 2442533 w 2619394"/>
                <a:gd name="connsiteY163" fmla="*/ 1521952 h 2086090"/>
                <a:gd name="connsiteX164" fmla="*/ 2436334 w 2619394"/>
                <a:gd name="connsiteY164" fmla="*/ 1531251 h 2086090"/>
                <a:gd name="connsiteX165" fmla="*/ 2427035 w 2619394"/>
                <a:gd name="connsiteY165" fmla="*/ 1540550 h 2086090"/>
                <a:gd name="connsiteX166" fmla="*/ 2414636 w 2619394"/>
                <a:gd name="connsiteY166" fmla="*/ 1583945 h 2086090"/>
                <a:gd name="connsiteX167" fmla="*/ 2405337 w 2619394"/>
                <a:gd name="connsiteY167" fmla="*/ 1627341 h 2086090"/>
                <a:gd name="connsiteX168" fmla="*/ 2402238 w 2619394"/>
                <a:gd name="connsiteY168" fmla="*/ 1636640 h 2086090"/>
                <a:gd name="connsiteX169" fmla="*/ 2386739 w 2619394"/>
                <a:gd name="connsiteY169" fmla="*/ 1649038 h 2086090"/>
                <a:gd name="connsiteX170" fmla="*/ 2374341 w 2619394"/>
                <a:gd name="connsiteY170" fmla="*/ 1652138 h 2086090"/>
                <a:gd name="connsiteX171" fmla="*/ 2371241 w 2619394"/>
                <a:gd name="connsiteY171" fmla="*/ 1642839 h 2086090"/>
                <a:gd name="connsiteX172" fmla="*/ 2365042 w 2619394"/>
                <a:gd name="connsiteY172" fmla="*/ 1633540 h 2086090"/>
                <a:gd name="connsiteX173" fmla="*/ 2368141 w 2619394"/>
                <a:gd name="connsiteY173" fmla="*/ 1611842 h 2086090"/>
                <a:gd name="connsiteX174" fmla="*/ 2374341 w 2619394"/>
                <a:gd name="connsiteY174" fmla="*/ 1593244 h 2086090"/>
                <a:gd name="connsiteX175" fmla="*/ 2361942 w 2619394"/>
                <a:gd name="connsiteY175" fmla="*/ 1568447 h 2086090"/>
                <a:gd name="connsiteX176" fmla="*/ 2343344 w 2619394"/>
                <a:gd name="connsiteY176" fmla="*/ 1562248 h 2086090"/>
                <a:gd name="connsiteX177" fmla="*/ 2337145 w 2619394"/>
                <a:gd name="connsiteY177" fmla="*/ 1556048 h 2086090"/>
                <a:gd name="connsiteX178" fmla="*/ 2315447 w 2619394"/>
                <a:gd name="connsiteY178" fmla="*/ 1568447 h 2086090"/>
                <a:gd name="connsiteX179" fmla="*/ 2306148 w 2619394"/>
                <a:gd name="connsiteY179" fmla="*/ 1587045 h 2086090"/>
                <a:gd name="connsiteX180" fmla="*/ 2309248 w 2619394"/>
                <a:gd name="connsiteY180" fmla="*/ 1608743 h 2086090"/>
                <a:gd name="connsiteX181" fmla="*/ 2324746 w 2619394"/>
                <a:gd name="connsiteY181" fmla="*/ 1627341 h 2086090"/>
                <a:gd name="connsiteX182" fmla="*/ 2327846 w 2619394"/>
                <a:gd name="connsiteY182" fmla="*/ 1636640 h 2086090"/>
                <a:gd name="connsiteX183" fmla="*/ 2334045 w 2619394"/>
                <a:gd name="connsiteY183" fmla="*/ 1645939 h 2086090"/>
                <a:gd name="connsiteX184" fmla="*/ 2324746 w 2619394"/>
                <a:gd name="connsiteY184" fmla="*/ 1652138 h 2086090"/>
                <a:gd name="connsiteX185" fmla="*/ 2318547 w 2619394"/>
                <a:gd name="connsiteY185" fmla="*/ 1661437 h 2086090"/>
                <a:gd name="connsiteX186" fmla="*/ 2321647 w 2619394"/>
                <a:gd name="connsiteY186" fmla="*/ 1673836 h 2086090"/>
                <a:gd name="connsiteX187" fmla="*/ 2343344 w 2619394"/>
                <a:gd name="connsiteY187" fmla="*/ 1701732 h 2086090"/>
                <a:gd name="connsiteX188" fmla="*/ 2349544 w 2619394"/>
                <a:gd name="connsiteY188" fmla="*/ 1735829 h 2086090"/>
                <a:gd name="connsiteX189" fmla="*/ 2346444 w 2619394"/>
                <a:gd name="connsiteY189" fmla="*/ 1766825 h 2086090"/>
                <a:gd name="connsiteX190" fmla="*/ 2337145 w 2619394"/>
                <a:gd name="connsiteY190" fmla="*/ 1769925 h 2086090"/>
                <a:gd name="connsiteX191" fmla="*/ 2284451 w 2619394"/>
                <a:gd name="connsiteY191" fmla="*/ 1766825 h 2086090"/>
                <a:gd name="connsiteX192" fmla="*/ 2287550 w 2619394"/>
                <a:gd name="connsiteY192" fmla="*/ 1782324 h 2086090"/>
                <a:gd name="connsiteX193" fmla="*/ 2303049 w 2619394"/>
                <a:gd name="connsiteY193" fmla="*/ 1797822 h 2086090"/>
                <a:gd name="connsiteX194" fmla="*/ 2312348 w 2619394"/>
                <a:gd name="connsiteY194" fmla="*/ 1800922 h 2086090"/>
                <a:gd name="connsiteX195" fmla="*/ 2321647 w 2619394"/>
                <a:gd name="connsiteY195" fmla="*/ 1822619 h 2086090"/>
                <a:gd name="connsiteX196" fmla="*/ 2309248 w 2619394"/>
                <a:gd name="connsiteY196" fmla="*/ 1838118 h 2086090"/>
                <a:gd name="connsiteX197" fmla="*/ 2284451 w 2619394"/>
                <a:gd name="connsiteY197" fmla="*/ 1841217 h 2086090"/>
                <a:gd name="connsiteX198" fmla="*/ 2210059 w 2619394"/>
                <a:gd name="connsiteY198" fmla="*/ 1844317 h 2086090"/>
                <a:gd name="connsiteX199" fmla="*/ 2225557 w 2619394"/>
                <a:gd name="connsiteY199" fmla="*/ 1859815 h 2086090"/>
                <a:gd name="connsiteX200" fmla="*/ 2237956 w 2619394"/>
                <a:gd name="connsiteY200" fmla="*/ 1872214 h 2086090"/>
                <a:gd name="connsiteX201" fmla="*/ 2247255 w 2619394"/>
                <a:gd name="connsiteY201" fmla="*/ 1881513 h 2086090"/>
                <a:gd name="connsiteX202" fmla="*/ 2256554 w 2619394"/>
                <a:gd name="connsiteY202" fmla="*/ 1884612 h 2086090"/>
                <a:gd name="connsiteX203" fmla="*/ 2265853 w 2619394"/>
                <a:gd name="connsiteY203" fmla="*/ 1890812 h 2086090"/>
                <a:gd name="connsiteX204" fmla="*/ 2284451 w 2619394"/>
                <a:gd name="connsiteY204" fmla="*/ 1909410 h 2086090"/>
                <a:gd name="connsiteX205" fmla="*/ 2293750 w 2619394"/>
                <a:gd name="connsiteY205" fmla="*/ 1915609 h 2086090"/>
                <a:gd name="connsiteX206" fmla="*/ 2290650 w 2619394"/>
                <a:gd name="connsiteY206" fmla="*/ 1949705 h 2086090"/>
                <a:gd name="connsiteX207" fmla="*/ 2247255 w 2619394"/>
                <a:gd name="connsiteY207" fmla="*/ 1971403 h 2086090"/>
                <a:gd name="connsiteX208" fmla="*/ 2234856 w 2619394"/>
                <a:gd name="connsiteY208" fmla="*/ 1999300 h 2086090"/>
                <a:gd name="connsiteX209" fmla="*/ 2228657 w 2619394"/>
                <a:gd name="connsiteY209" fmla="*/ 2017898 h 2086090"/>
                <a:gd name="connsiteX210" fmla="*/ 2219358 w 2619394"/>
                <a:gd name="connsiteY210" fmla="*/ 2042695 h 2086090"/>
                <a:gd name="connsiteX211" fmla="*/ 2216258 w 2619394"/>
                <a:gd name="connsiteY211" fmla="*/ 2064393 h 2086090"/>
                <a:gd name="connsiteX212" fmla="*/ 2213158 w 2619394"/>
                <a:gd name="connsiteY212" fmla="*/ 2073692 h 2086090"/>
                <a:gd name="connsiteX213" fmla="*/ 2206959 w 2619394"/>
                <a:gd name="connsiteY213" fmla="*/ 2073692 h 2086090"/>
                <a:gd name="connsiteX214" fmla="*/ 1769907 w 2619394"/>
                <a:gd name="connsiteY214" fmla="*/ 2086090 h 2086090"/>
                <a:gd name="connsiteX215" fmla="*/ 1773007 w 2619394"/>
                <a:gd name="connsiteY215" fmla="*/ 2036496 h 2086090"/>
                <a:gd name="connsiteX216" fmla="*/ 1788505 w 2619394"/>
                <a:gd name="connsiteY216" fmla="*/ 2014798 h 2086090"/>
                <a:gd name="connsiteX217" fmla="*/ 1797804 w 2619394"/>
                <a:gd name="connsiteY217" fmla="*/ 2011699 h 2086090"/>
                <a:gd name="connsiteX218" fmla="*/ 1813302 w 2619394"/>
                <a:gd name="connsiteY218" fmla="*/ 1990001 h 2086090"/>
                <a:gd name="connsiteX219" fmla="*/ 1831900 w 2619394"/>
                <a:gd name="connsiteY219" fmla="*/ 1977602 h 2086090"/>
                <a:gd name="connsiteX220" fmla="*/ 1838099 w 2619394"/>
                <a:gd name="connsiteY220" fmla="*/ 1968303 h 2086090"/>
                <a:gd name="connsiteX221" fmla="*/ 1856697 w 2619394"/>
                <a:gd name="connsiteY221" fmla="*/ 1959004 h 2086090"/>
                <a:gd name="connsiteX222" fmla="*/ 1862897 w 2619394"/>
                <a:gd name="connsiteY222" fmla="*/ 1934207 h 2086090"/>
                <a:gd name="connsiteX223" fmla="*/ 1881495 w 2619394"/>
                <a:gd name="connsiteY223" fmla="*/ 1915609 h 2086090"/>
                <a:gd name="connsiteX224" fmla="*/ 1896993 w 2619394"/>
                <a:gd name="connsiteY224" fmla="*/ 1897011 h 2086090"/>
                <a:gd name="connsiteX225" fmla="*/ 1906292 w 2619394"/>
                <a:gd name="connsiteY225" fmla="*/ 1893911 h 2086090"/>
                <a:gd name="connsiteX226" fmla="*/ 1915591 w 2619394"/>
                <a:gd name="connsiteY226" fmla="*/ 1884612 h 2086090"/>
                <a:gd name="connsiteX227" fmla="*/ 1918691 w 2619394"/>
                <a:gd name="connsiteY227" fmla="*/ 1875313 h 2086090"/>
                <a:gd name="connsiteX228" fmla="*/ 1927990 w 2619394"/>
                <a:gd name="connsiteY228" fmla="*/ 1862915 h 2086090"/>
                <a:gd name="connsiteX229" fmla="*/ 1931089 w 2619394"/>
                <a:gd name="connsiteY229" fmla="*/ 1853616 h 2086090"/>
                <a:gd name="connsiteX230" fmla="*/ 1940388 w 2619394"/>
                <a:gd name="connsiteY230" fmla="*/ 1850516 h 2086090"/>
                <a:gd name="connsiteX231" fmla="*/ 1955887 w 2619394"/>
                <a:gd name="connsiteY231" fmla="*/ 1841217 h 2086090"/>
                <a:gd name="connsiteX232" fmla="*/ 1958986 w 2619394"/>
                <a:gd name="connsiteY232" fmla="*/ 1828819 h 2086090"/>
                <a:gd name="connsiteX233" fmla="*/ 1965186 w 2619394"/>
                <a:gd name="connsiteY233" fmla="*/ 1810221 h 2086090"/>
                <a:gd name="connsiteX234" fmla="*/ 1962086 w 2619394"/>
                <a:gd name="connsiteY234" fmla="*/ 1785423 h 2086090"/>
                <a:gd name="connsiteX235" fmla="*/ 1958986 w 2619394"/>
                <a:gd name="connsiteY235" fmla="*/ 1769925 h 2086090"/>
                <a:gd name="connsiteX236" fmla="*/ 1955887 w 2619394"/>
                <a:gd name="connsiteY236" fmla="*/ 1757526 h 2086090"/>
                <a:gd name="connsiteX237" fmla="*/ 1949687 w 2619394"/>
                <a:gd name="connsiteY237" fmla="*/ 1714131 h 2086090"/>
                <a:gd name="connsiteX238" fmla="*/ 1940388 w 2619394"/>
                <a:gd name="connsiteY238" fmla="*/ 1711031 h 2086090"/>
                <a:gd name="connsiteX239" fmla="*/ 1927990 w 2619394"/>
                <a:gd name="connsiteY239" fmla="*/ 1707932 h 2086090"/>
                <a:gd name="connsiteX240" fmla="*/ 1915591 w 2619394"/>
                <a:gd name="connsiteY240" fmla="*/ 1680035 h 2086090"/>
                <a:gd name="connsiteX241" fmla="*/ 1912491 w 2619394"/>
                <a:gd name="connsiteY241" fmla="*/ 1667636 h 2086090"/>
                <a:gd name="connsiteX242" fmla="*/ 1900093 w 2619394"/>
                <a:gd name="connsiteY242" fmla="*/ 1642839 h 2086090"/>
                <a:gd name="connsiteX243" fmla="*/ 86791 w 2619394"/>
                <a:gd name="connsiteY243" fmla="*/ 1649038 h 2086090"/>
                <a:gd name="connsiteX244" fmla="*/ 86791 w 2619394"/>
                <a:gd name="connsiteY244" fmla="*/ 1391766 h 2086090"/>
                <a:gd name="connsiteX245" fmla="*/ 3100 w 2619394"/>
                <a:gd name="connsiteY245" fmla="*/ 1407265 h 2086090"/>
                <a:gd name="connsiteX246" fmla="*/ 0 w 2619394"/>
                <a:gd name="connsiteY246" fmla="*/ 1156192 h 208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2619394" h="2086090">
                  <a:moveTo>
                    <a:pt x="0" y="1156192"/>
                  </a:moveTo>
                  <a:lnTo>
                    <a:pt x="170482" y="1156192"/>
                  </a:lnTo>
                  <a:lnTo>
                    <a:pt x="170482" y="793532"/>
                  </a:lnTo>
                  <a:lnTo>
                    <a:pt x="477348" y="793532"/>
                  </a:lnTo>
                  <a:lnTo>
                    <a:pt x="477348" y="691243"/>
                  </a:lnTo>
                  <a:lnTo>
                    <a:pt x="598235" y="691243"/>
                  </a:lnTo>
                  <a:lnTo>
                    <a:pt x="598235" y="319284"/>
                  </a:lnTo>
                  <a:lnTo>
                    <a:pt x="694325" y="285187"/>
                  </a:lnTo>
                  <a:lnTo>
                    <a:pt x="852407" y="285187"/>
                  </a:lnTo>
                  <a:lnTo>
                    <a:pt x="852407" y="210796"/>
                  </a:lnTo>
                  <a:lnTo>
                    <a:pt x="932998" y="210796"/>
                  </a:lnTo>
                  <a:lnTo>
                    <a:pt x="932998" y="130204"/>
                  </a:lnTo>
                  <a:lnTo>
                    <a:pt x="1447542" y="130204"/>
                  </a:lnTo>
                  <a:lnTo>
                    <a:pt x="1447542" y="46513"/>
                  </a:lnTo>
                  <a:lnTo>
                    <a:pt x="1456841" y="6218"/>
                  </a:lnTo>
                  <a:cubicBezTo>
                    <a:pt x="1466140" y="4152"/>
                    <a:pt x="1475245" y="810"/>
                    <a:pt x="1484738" y="19"/>
                  </a:cubicBezTo>
                  <a:cubicBezTo>
                    <a:pt x="1487994" y="-252"/>
                    <a:pt x="1490848" y="2409"/>
                    <a:pt x="1494037" y="3118"/>
                  </a:cubicBezTo>
                  <a:cubicBezTo>
                    <a:pt x="1500172" y="4481"/>
                    <a:pt x="1506511" y="4805"/>
                    <a:pt x="1512635" y="6218"/>
                  </a:cubicBezTo>
                  <a:cubicBezTo>
                    <a:pt x="1519964" y="7909"/>
                    <a:pt x="1527076" y="10438"/>
                    <a:pt x="1534333" y="12417"/>
                  </a:cubicBezTo>
                  <a:cubicBezTo>
                    <a:pt x="1538443" y="13538"/>
                    <a:pt x="1542635" y="14347"/>
                    <a:pt x="1546731" y="15517"/>
                  </a:cubicBezTo>
                  <a:cubicBezTo>
                    <a:pt x="1556576" y="18330"/>
                    <a:pt x="1561057" y="20889"/>
                    <a:pt x="1571529" y="24816"/>
                  </a:cubicBezTo>
                  <a:cubicBezTo>
                    <a:pt x="1574588" y="25963"/>
                    <a:pt x="1577593" y="27454"/>
                    <a:pt x="1580828" y="27916"/>
                  </a:cubicBezTo>
                  <a:cubicBezTo>
                    <a:pt x="1598600" y="30455"/>
                    <a:pt x="1616104" y="29760"/>
                    <a:pt x="1633522" y="34115"/>
                  </a:cubicBezTo>
                  <a:cubicBezTo>
                    <a:pt x="1639862" y="35700"/>
                    <a:pt x="1645921" y="38248"/>
                    <a:pt x="1652120" y="40314"/>
                  </a:cubicBezTo>
                  <a:cubicBezTo>
                    <a:pt x="1655220" y="41347"/>
                    <a:pt x="1658497" y="41953"/>
                    <a:pt x="1661419" y="43414"/>
                  </a:cubicBezTo>
                  <a:lnTo>
                    <a:pt x="1673817" y="49613"/>
                  </a:lnTo>
                  <a:cubicBezTo>
                    <a:pt x="1674850" y="52713"/>
                    <a:pt x="1676592" y="55661"/>
                    <a:pt x="1676917" y="58912"/>
                  </a:cubicBezTo>
                  <a:cubicBezTo>
                    <a:pt x="1677847" y="68213"/>
                    <a:pt x="1667965" y="106855"/>
                    <a:pt x="1686216" y="117806"/>
                  </a:cubicBezTo>
                  <a:cubicBezTo>
                    <a:pt x="1689018" y="119487"/>
                    <a:pt x="1692415" y="119872"/>
                    <a:pt x="1695515" y="120905"/>
                  </a:cubicBezTo>
                  <a:cubicBezTo>
                    <a:pt x="1698615" y="122972"/>
                    <a:pt x="1701390" y="125637"/>
                    <a:pt x="1704814" y="127105"/>
                  </a:cubicBezTo>
                  <a:cubicBezTo>
                    <a:pt x="1710694" y="129625"/>
                    <a:pt x="1731623" y="132606"/>
                    <a:pt x="1735811" y="133304"/>
                  </a:cubicBezTo>
                  <a:cubicBezTo>
                    <a:pt x="1749830" y="154334"/>
                    <a:pt x="1742940" y="146634"/>
                    <a:pt x="1754409" y="158101"/>
                  </a:cubicBezTo>
                  <a:cubicBezTo>
                    <a:pt x="1756930" y="165666"/>
                    <a:pt x="1757697" y="170688"/>
                    <a:pt x="1763708" y="176699"/>
                  </a:cubicBezTo>
                  <a:cubicBezTo>
                    <a:pt x="1766342" y="179333"/>
                    <a:pt x="1769675" y="181233"/>
                    <a:pt x="1773007" y="182899"/>
                  </a:cubicBezTo>
                  <a:cubicBezTo>
                    <a:pt x="1775929" y="184360"/>
                    <a:pt x="1779206" y="184965"/>
                    <a:pt x="1782306" y="185998"/>
                  </a:cubicBezTo>
                  <a:cubicBezTo>
                    <a:pt x="1799320" y="211520"/>
                    <a:pt x="1777075" y="182274"/>
                    <a:pt x="1797804" y="198397"/>
                  </a:cubicBezTo>
                  <a:cubicBezTo>
                    <a:pt x="1804724" y="203780"/>
                    <a:pt x="1816402" y="216995"/>
                    <a:pt x="1816402" y="216995"/>
                  </a:cubicBezTo>
                  <a:cubicBezTo>
                    <a:pt x="1818132" y="223916"/>
                    <a:pt x="1820297" y="236388"/>
                    <a:pt x="1825701" y="241792"/>
                  </a:cubicBezTo>
                  <a:cubicBezTo>
                    <a:pt x="1830969" y="247060"/>
                    <a:pt x="1838100" y="250058"/>
                    <a:pt x="1844299" y="254191"/>
                  </a:cubicBezTo>
                  <a:cubicBezTo>
                    <a:pt x="1847399" y="256257"/>
                    <a:pt x="1850964" y="257756"/>
                    <a:pt x="1853598" y="260390"/>
                  </a:cubicBezTo>
                  <a:cubicBezTo>
                    <a:pt x="1860454" y="267246"/>
                    <a:pt x="1863564" y="271572"/>
                    <a:pt x="1872196" y="275888"/>
                  </a:cubicBezTo>
                  <a:cubicBezTo>
                    <a:pt x="1875118" y="277349"/>
                    <a:pt x="1878395" y="277955"/>
                    <a:pt x="1881495" y="278988"/>
                  </a:cubicBezTo>
                  <a:cubicBezTo>
                    <a:pt x="1884595" y="282088"/>
                    <a:pt x="1888103" y="284827"/>
                    <a:pt x="1890794" y="288287"/>
                  </a:cubicBezTo>
                  <a:cubicBezTo>
                    <a:pt x="1895368" y="294168"/>
                    <a:pt x="1897923" y="301617"/>
                    <a:pt x="1903192" y="306885"/>
                  </a:cubicBezTo>
                  <a:cubicBezTo>
                    <a:pt x="1917218" y="320909"/>
                    <a:pt x="1899678" y="303955"/>
                    <a:pt x="1921790" y="322383"/>
                  </a:cubicBezTo>
                  <a:cubicBezTo>
                    <a:pt x="1924035" y="324254"/>
                    <a:pt x="1925376" y="327276"/>
                    <a:pt x="1927990" y="328583"/>
                  </a:cubicBezTo>
                  <a:cubicBezTo>
                    <a:pt x="1931800" y="330488"/>
                    <a:pt x="1936255" y="330649"/>
                    <a:pt x="1940388" y="331682"/>
                  </a:cubicBezTo>
                  <a:cubicBezTo>
                    <a:pt x="1942455" y="333749"/>
                    <a:pt x="1944762" y="335600"/>
                    <a:pt x="1946588" y="337882"/>
                  </a:cubicBezTo>
                  <a:cubicBezTo>
                    <a:pt x="1948915" y="340791"/>
                    <a:pt x="1950153" y="344547"/>
                    <a:pt x="1952787" y="347181"/>
                  </a:cubicBezTo>
                  <a:cubicBezTo>
                    <a:pt x="1960155" y="354549"/>
                    <a:pt x="1971477" y="356510"/>
                    <a:pt x="1980684" y="359579"/>
                  </a:cubicBezTo>
                  <a:cubicBezTo>
                    <a:pt x="1998862" y="365638"/>
                    <a:pt x="1986727" y="362317"/>
                    <a:pt x="2017880" y="365779"/>
                  </a:cubicBezTo>
                  <a:cubicBezTo>
                    <a:pt x="2020422" y="373408"/>
                    <a:pt x="2023602" y="376748"/>
                    <a:pt x="2017880" y="384377"/>
                  </a:cubicBezTo>
                  <a:cubicBezTo>
                    <a:pt x="2013496" y="390222"/>
                    <a:pt x="2002381" y="399875"/>
                    <a:pt x="2002381" y="399875"/>
                  </a:cubicBezTo>
                  <a:cubicBezTo>
                    <a:pt x="2009759" y="422007"/>
                    <a:pt x="2003144" y="414848"/>
                    <a:pt x="2017880" y="424672"/>
                  </a:cubicBezTo>
                  <a:cubicBezTo>
                    <a:pt x="2018913" y="427772"/>
                    <a:pt x="2018938" y="431420"/>
                    <a:pt x="2020979" y="433971"/>
                  </a:cubicBezTo>
                  <a:cubicBezTo>
                    <a:pt x="2025348" y="439433"/>
                    <a:pt x="2033452" y="441228"/>
                    <a:pt x="2039577" y="443270"/>
                  </a:cubicBezTo>
                  <a:cubicBezTo>
                    <a:pt x="2055807" y="437859"/>
                    <a:pt x="2046566" y="442480"/>
                    <a:pt x="2064375" y="424672"/>
                  </a:cubicBezTo>
                  <a:lnTo>
                    <a:pt x="2064375" y="424672"/>
                  </a:lnTo>
                  <a:lnTo>
                    <a:pt x="2076773" y="418473"/>
                  </a:lnTo>
                  <a:cubicBezTo>
                    <a:pt x="2085039" y="419506"/>
                    <a:pt x="2093836" y="418478"/>
                    <a:pt x="2101571" y="421572"/>
                  </a:cubicBezTo>
                  <a:cubicBezTo>
                    <a:pt x="2111149" y="425403"/>
                    <a:pt x="2105218" y="434517"/>
                    <a:pt x="2110870" y="440170"/>
                  </a:cubicBezTo>
                  <a:cubicBezTo>
                    <a:pt x="2114137" y="443437"/>
                    <a:pt x="2119256" y="444077"/>
                    <a:pt x="2123268" y="446370"/>
                  </a:cubicBezTo>
                  <a:cubicBezTo>
                    <a:pt x="2126502" y="448218"/>
                    <a:pt x="2129163" y="451056"/>
                    <a:pt x="2132567" y="452569"/>
                  </a:cubicBezTo>
                  <a:cubicBezTo>
                    <a:pt x="2138538" y="455223"/>
                    <a:pt x="2151165" y="458768"/>
                    <a:pt x="2151165" y="458768"/>
                  </a:cubicBezTo>
                  <a:cubicBezTo>
                    <a:pt x="2154265" y="460835"/>
                    <a:pt x="2157132" y="463302"/>
                    <a:pt x="2160464" y="464968"/>
                  </a:cubicBezTo>
                  <a:cubicBezTo>
                    <a:pt x="2163386" y="466429"/>
                    <a:pt x="2166961" y="466386"/>
                    <a:pt x="2169763" y="468067"/>
                  </a:cubicBezTo>
                  <a:cubicBezTo>
                    <a:pt x="2177427" y="472666"/>
                    <a:pt x="2175831" y="477235"/>
                    <a:pt x="2182162" y="483566"/>
                  </a:cubicBezTo>
                  <a:cubicBezTo>
                    <a:pt x="2184796" y="486200"/>
                    <a:pt x="2188599" y="487380"/>
                    <a:pt x="2191461" y="489765"/>
                  </a:cubicBezTo>
                  <a:cubicBezTo>
                    <a:pt x="2194829" y="492571"/>
                    <a:pt x="2198069" y="495604"/>
                    <a:pt x="2200760" y="499064"/>
                  </a:cubicBezTo>
                  <a:cubicBezTo>
                    <a:pt x="2205334" y="504945"/>
                    <a:pt x="2213158" y="517662"/>
                    <a:pt x="2213158" y="517662"/>
                  </a:cubicBezTo>
                  <a:cubicBezTo>
                    <a:pt x="2212125" y="523861"/>
                    <a:pt x="2213177" y="530803"/>
                    <a:pt x="2210059" y="536260"/>
                  </a:cubicBezTo>
                  <a:cubicBezTo>
                    <a:pt x="2208438" y="539097"/>
                    <a:pt x="2201553" y="536190"/>
                    <a:pt x="2200760" y="539360"/>
                  </a:cubicBezTo>
                  <a:cubicBezTo>
                    <a:pt x="2199856" y="542974"/>
                    <a:pt x="2203500" y="547276"/>
                    <a:pt x="2206959" y="548659"/>
                  </a:cubicBezTo>
                  <a:cubicBezTo>
                    <a:pt x="2214693" y="551753"/>
                    <a:pt x="2223490" y="550725"/>
                    <a:pt x="2231756" y="551758"/>
                  </a:cubicBezTo>
                  <a:cubicBezTo>
                    <a:pt x="2247468" y="567470"/>
                    <a:pt x="2227133" y="548983"/>
                    <a:pt x="2247255" y="561057"/>
                  </a:cubicBezTo>
                  <a:cubicBezTo>
                    <a:pt x="2249761" y="562561"/>
                    <a:pt x="2251388" y="565190"/>
                    <a:pt x="2253454" y="567257"/>
                  </a:cubicBezTo>
                  <a:cubicBezTo>
                    <a:pt x="2254487" y="570357"/>
                    <a:pt x="2254742" y="573837"/>
                    <a:pt x="2256554" y="576556"/>
                  </a:cubicBezTo>
                  <a:cubicBezTo>
                    <a:pt x="2258986" y="580203"/>
                    <a:pt x="2262047" y="583680"/>
                    <a:pt x="2265853" y="585855"/>
                  </a:cubicBezTo>
                  <a:cubicBezTo>
                    <a:pt x="2269856" y="588143"/>
                    <a:pt x="2295430" y="591699"/>
                    <a:pt x="2296849" y="592054"/>
                  </a:cubicBezTo>
                  <a:cubicBezTo>
                    <a:pt x="2303189" y="593639"/>
                    <a:pt x="2315447" y="598253"/>
                    <a:pt x="2315447" y="598253"/>
                  </a:cubicBezTo>
                  <a:cubicBezTo>
                    <a:pt x="2314414" y="601353"/>
                    <a:pt x="2313809" y="604630"/>
                    <a:pt x="2312348" y="607552"/>
                  </a:cubicBezTo>
                  <a:cubicBezTo>
                    <a:pt x="2310682" y="610884"/>
                    <a:pt x="2306457" y="613138"/>
                    <a:pt x="2306148" y="616851"/>
                  </a:cubicBezTo>
                  <a:cubicBezTo>
                    <a:pt x="2303942" y="643315"/>
                    <a:pt x="2305345" y="640845"/>
                    <a:pt x="2318547" y="654047"/>
                  </a:cubicBezTo>
                  <a:cubicBezTo>
                    <a:pt x="2319580" y="657147"/>
                    <a:pt x="2319835" y="660627"/>
                    <a:pt x="2321647" y="663346"/>
                  </a:cubicBezTo>
                  <a:cubicBezTo>
                    <a:pt x="2324079" y="666993"/>
                    <a:pt x="2330086" y="668347"/>
                    <a:pt x="2330946" y="672645"/>
                  </a:cubicBezTo>
                  <a:cubicBezTo>
                    <a:pt x="2331519" y="675511"/>
                    <a:pt x="2327028" y="677018"/>
                    <a:pt x="2324746" y="678844"/>
                  </a:cubicBezTo>
                  <a:cubicBezTo>
                    <a:pt x="2315014" y="686629"/>
                    <a:pt x="2315504" y="685030"/>
                    <a:pt x="2303049" y="688143"/>
                  </a:cubicBezTo>
                  <a:cubicBezTo>
                    <a:pt x="2302016" y="691243"/>
                    <a:pt x="2299949" y="694175"/>
                    <a:pt x="2299949" y="697442"/>
                  </a:cubicBezTo>
                  <a:cubicBezTo>
                    <a:pt x="2299949" y="715349"/>
                    <a:pt x="2302549" y="720919"/>
                    <a:pt x="2312348" y="734638"/>
                  </a:cubicBezTo>
                  <a:cubicBezTo>
                    <a:pt x="2314047" y="737016"/>
                    <a:pt x="2316481" y="738771"/>
                    <a:pt x="2318547" y="740838"/>
                  </a:cubicBezTo>
                  <a:cubicBezTo>
                    <a:pt x="2325919" y="762952"/>
                    <a:pt x="2315465" y="736213"/>
                    <a:pt x="2330946" y="759436"/>
                  </a:cubicBezTo>
                  <a:cubicBezTo>
                    <a:pt x="2332758" y="762155"/>
                    <a:pt x="2332364" y="765933"/>
                    <a:pt x="2334045" y="768735"/>
                  </a:cubicBezTo>
                  <a:cubicBezTo>
                    <a:pt x="2335549" y="771241"/>
                    <a:pt x="2338419" y="772652"/>
                    <a:pt x="2340245" y="774934"/>
                  </a:cubicBezTo>
                  <a:cubicBezTo>
                    <a:pt x="2342572" y="777843"/>
                    <a:pt x="2344059" y="781371"/>
                    <a:pt x="2346444" y="784233"/>
                  </a:cubicBezTo>
                  <a:cubicBezTo>
                    <a:pt x="2353396" y="792576"/>
                    <a:pt x="2357544" y="792935"/>
                    <a:pt x="2361942" y="802831"/>
                  </a:cubicBezTo>
                  <a:cubicBezTo>
                    <a:pt x="2364355" y="808261"/>
                    <a:pt x="2370436" y="831069"/>
                    <a:pt x="2374341" y="836927"/>
                  </a:cubicBezTo>
                  <a:cubicBezTo>
                    <a:pt x="2377583" y="841790"/>
                    <a:pt x="2382606" y="845193"/>
                    <a:pt x="2386739" y="849326"/>
                  </a:cubicBezTo>
                  <a:cubicBezTo>
                    <a:pt x="2385706" y="855525"/>
                    <a:pt x="2385847" y="862039"/>
                    <a:pt x="2383640" y="867924"/>
                  </a:cubicBezTo>
                  <a:cubicBezTo>
                    <a:pt x="2382168" y="871849"/>
                    <a:pt x="2370487" y="878758"/>
                    <a:pt x="2368141" y="880322"/>
                  </a:cubicBezTo>
                  <a:cubicBezTo>
                    <a:pt x="2366075" y="883422"/>
                    <a:pt x="2365176" y="887773"/>
                    <a:pt x="2361942" y="889621"/>
                  </a:cubicBezTo>
                  <a:cubicBezTo>
                    <a:pt x="2357368" y="892235"/>
                    <a:pt x="2351377" y="890871"/>
                    <a:pt x="2346444" y="892721"/>
                  </a:cubicBezTo>
                  <a:cubicBezTo>
                    <a:pt x="2342956" y="894029"/>
                    <a:pt x="2340245" y="896854"/>
                    <a:pt x="2337145" y="898920"/>
                  </a:cubicBezTo>
                  <a:cubicBezTo>
                    <a:pt x="2336112" y="902020"/>
                    <a:pt x="2334837" y="905049"/>
                    <a:pt x="2334045" y="908219"/>
                  </a:cubicBezTo>
                  <a:cubicBezTo>
                    <a:pt x="2331735" y="917460"/>
                    <a:pt x="2332106" y="927596"/>
                    <a:pt x="2327846" y="936116"/>
                  </a:cubicBezTo>
                  <a:cubicBezTo>
                    <a:pt x="2326385" y="939038"/>
                    <a:pt x="2321647" y="938183"/>
                    <a:pt x="2318547" y="939216"/>
                  </a:cubicBezTo>
                  <a:cubicBezTo>
                    <a:pt x="2317514" y="942316"/>
                    <a:pt x="2315447" y="945248"/>
                    <a:pt x="2315447" y="948515"/>
                  </a:cubicBezTo>
                  <a:cubicBezTo>
                    <a:pt x="2315447" y="956560"/>
                    <a:pt x="2322256" y="962765"/>
                    <a:pt x="2327846" y="967113"/>
                  </a:cubicBezTo>
                  <a:cubicBezTo>
                    <a:pt x="2333727" y="971687"/>
                    <a:pt x="2340245" y="975378"/>
                    <a:pt x="2346444" y="979511"/>
                  </a:cubicBezTo>
                  <a:cubicBezTo>
                    <a:pt x="2349544" y="981578"/>
                    <a:pt x="2353109" y="983077"/>
                    <a:pt x="2355743" y="985711"/>
                  </a:cubicBezTo>
                  <a:lnTo>
                    <a:pt x="2365042" y="995010"/>
                  </a:lnTo>
                  <a:cubicBezTo>
                    <a:pt x="2368877" y="1031444"/>
                    <a:pt x="2360812" y="1042416"/>
                    <a:pt x="2377440" y="1063202"/>
                  </a:cubicBezTo>
                  <a:cubicBezTo>
                    <a:pt x="2379266" y="1065484"/>
                    <a:pt x="2381814" y="1067120"/>
                    <a:pt x="2383640" y="1069402"/>
                  </a:cubicBezTo>
                  <a:cubicBezTo>
                    <a:pt x="2393836" y="1082148"/>
                    <a:pt x="2384388" y="1076884"/>
                    <a:pt x="2399138" y="1081800"/>
                  </a:cubicBezTo>
                  <a:cubicBezTo>
                    <a:pt x="2402238" y="1084900"/>
                    <a:pt x="2406005" y="1087452"/>
                    <a:pt x="2408437" y="1091099"/>
                  </a:cubicBezTo>
                  <a:cubicBezTo>
                    <a:pt x="2410249" y="1093818"/>
                    <a:pt x="2410076" y="1097476"/>
                    <a:pt x="2411537" y="1100398"/>
                  </a:cubicBezTo>
                  <a:cubicBezTo>
                    <a:pt x="2413203" y="1103730"/>
                    <a:pt x="2415670" y="1106597"/>
                    <a:pt x="2417736" y="1109697"/>
                  </a:cubicBezTo>
                  <a:cubicBezTo>
                    <a:pt x="2417809" y="1110206"/>
                    <a:pt x="2422124" y="1143270"/>
                    <a:pt x="2423935" y="1146893"/>
                  </a:cubicBezTo>
                  <a:cubicBezTo>
                    <a:pt x="2428124" y="1155271"/>
                    <a:pt x="2438144" y="1158647"/>
                    <a:pt x="2445633" y="1162391"/>
                  </a:cubicBezTo>
                  <a:cubicBezTo>
                    <a:pt x="2451400" y="1168158"/>
                    <a:pt x="2453309" y="1170879"/>
                    <a:pt x="2461131" y="1174790"/>
                  </a:cubicBezTo>
                  <a:cubicBezTo>
                    <a:pt x="2466108" y="1177278"/>
                    <a:pt x="2471464" y="1178923"/>
                    <a:pt x="2476630" y="1180989"/>
                  </a:cubicBezTo>
                  <a:cubicBezTo>
                    <a:pt x="2478696" y="1183056"/>
                    <a:pt x="2480292" y="1185739"/>
                    <a:pt x="2482829" y="1187189"/>
                  </a:cubicBezTo>
                  <a:cubicBezTo>
                    <a:pt x="2488014" y="1190152"/>
                    <a:pt x="2500886" y="1194241"/>
                    <a:pt x="2507626" y="1196488"/>
                  </a:cubicBezTo>
                  <a:cubicBezTo>
                    <a:pt x="2511759" y="1195455"/>
                    <a:pt x="2517833" y="1197041"/>
                    <a:pt x="2520025" y="1193388"/>
                  </a:cubicBezTo>
                  <a:cubicBezTo>
                    <a:pt x="2527161" y="1181495"/>
                    <a:pt x="2512509" y="1179517"/>
                    <a:pt x="2507626" y="1177890"/>
                  </a:cubicBezTo>
                  <a:cubicBezTo>
                    <a:pt x="2505560" y="1174790"/>
                    <a:pt x="2503754" y="1171500"/>
                    <a:pt x="2501427" y="1168591"/>
                  </a:cubicBezTo>
                  <a:cubicBezTo>
                    <a:pt x="2483752" y="1146495"/>
                    <a:pt x="2508120" y="1181727"/>
                    <a:pt x="2489028" y="1153092"/>
                  </a:cubicBezTo>
                  <a:cubicBezTo>
                    <a:pt x="2487995" y="1149992"/>
                    <a:pt x="2484468" y="1146715"/>
                    <a:pt x="2485929" y="1143793"/>
                  </a:cubicBezTo>
                  <a:cubicBezTo>
                    <a:pt x="2487390" y="1140871"/>
                    <a:pt x="2492306" y="1142155"/>
                    <a:pt x="2495228" y="1140694"/>
                  </a:cubicBezTo>
                  <a:cubicBezTo>
                    <a:pt x="2498560" y="1139028"/>
                    <a:pt x="2501427" y="1136561"/>
                    <a:pt x="2504527" y="1134495"/>
                  </a:cubicBezTo>
                  <a:cubicBezTo>
                    <a:pt x="2524482" y="1136989"/>
                    <a:pt x="2528522" y="1131140"/>
                    <a:pt x="2535523" y="1146893"/>
                  </a:cubicBezTo>
                  <a:cubicBezTo>
                    <a:pt x="2538177" y="1152864"/>
                    <a:pt x="2539656" y="1159292"/>
                    <a:pt x="2541722" y="1165491"/>
                  </a:cubicBezTo>
                  <a:cubicBezTo>
                    <a:pt x="2542755" y="1168591"/>
                    <a:pt x="2544029" y="1171620"/>
                    <a:pt x="2544822" y="1174790"/>
                  </a:cubicBezTo>
                  <a:cubicBezTo>
                    <a:pt x="2545855" y="1178923"/>
                    <a:pt x="2545559" y="1183644"/>
                    <a:pt x="2547922" y="1187189"/>
                  </a:cubicBezTo>
                  <a:cubicBezTo>
                    <a:pt x="2549988" y="1190289"/>
                    <a:pt x="2553537" y="1192835"/>
                    <a:pt x="2557221" y="1193388"/>
                  </a:cubicBezTo>
                  <a:cubicBezTo>
                    <a:pt x="2574621" y="1195998"/>
                    <a:pt x="2592350" y="1195455"/>
                    <a:pt x="2609915" y="1196488"/>
                  </a:cubicBezTo>
                  <a:cubicBezTo>
                    <a:pt x="2613049" y="1201189"/>
                    <a:pt x="2619214" y="1208671"/>
                    <a:pt x="2619214" y="1215086"/>
                  </a:cubicBezTo>
                  <a:cubicBezTo>
                    <a:pt x="2619214" y="1226983"/>
                    <a:pt x="2614473" y="1245111"/>
                    <a:pt x="2603716" y="1252282"/>
                  </a:cubicBezTo>
                  <a:lnTo>
                    <a:pt x="2594417" y="1258481"/>
                  </a:lnTo>
                  <a:cubicBezTo>
                    <a:pt x="2593384" y="1273979"/>
                    <a:pt x="2596687" y="1290401"/>
                    <a:pt x="2591317" y="1304976"/>
                  </a:cubicBezTo>
                  <a:cubicBezTo>
                    <a:pt x="2588741" y="1311967"/>
                    <a:pt x="2578918" y="1313242"/>
                    <a:pt x="2572719" y="1317375"/>
                  </a:cubicBezTo>
                  <a:cubicBezTo>
                    <a:pt x="2559771" y="1326007"/>
                    <a:pt x="2566056" y="1320938"/>
                    <a:pt x="2554121" y="1332873"/>
                  </a:cubicBezTo>
                  <a:cubicBezTo>
                    <a:pt x="2555154" y="1335973"/>
                    <a:pt x="2555409" y="1339453"/>
                    <a:pt x="2557221" y="1342172"/>
                  </a:cubicBezTo>
                  <a:cubicBezTo>
                    <a:pt x="2560295" y="1346783"/>
                    <a:pt x="2570401" y="1355262"/>
                    <a:pt x="2575819" y="1357670"/>
                  </a:cubicBezTo>
                  <a:cubicBezTo>
                    <a:pt x="2581790" y="1360324"/>
                    <a:pt x="2588350" y="1361442"/>
                    <a:pt x="2594417" y="1363869"/>
                  </a:cubicBezTo>
                  <a:lnTo>
                    <a:pt x="2609915" y="1370069"/>
                  </a:lnTo>
                  <a:cubicBezTo>
                    <a:pt x="2611220" y="1372027"/>
                    <a:pt x="2620818" y="1384657"/>
                    <a:pt x="2619214" y="1388667"/>
                  </a:cubicBezTo>
                  <a:cubicBezTo>
                    <a:pt x="2617831" y="1392126"/>
                    <a:pt x="2613584" y="1394219"/>
                    <a:pt x="2609915" y="1394866"/>
                  </a:cubicBezTo>
                  <a:cubicBezTo>
                    <a:pt x="2595634" y="1397386"/>
                    <a:pt x="2580985" y="1396933"/>
                    <a:pt x="2566520" y="1397966"/>
                  </a:cubicBezTo>
                  <a:cubicBezTo>
                    <a:pt x="2565487" y="1401066"/>
                    <a:pt x="2564881" y="1404343"/>
                    <a:pt x="2563420" y="1407265"/>
                  </a:cubicBezTo>
                  <a:cubicBezTo>
                    <a:pt x="2559509" y="1415088"/>
                    <a:pt x="2556789" y="1416996"/>
                    <a:pt x="2551021" y="1422763"/>
                  </a:cubicBezTo>
                  <a:cubicBezTo>
                    <a:pt x="2552054" y="1433095"/>
                    <a:pt x="2552542" y="1443497"/>
                    <a:pt x="2554121" y="1453760"/>
                  </a:cubicBezTo>
                  <a:cubicBezTo>
                    <a:pt x="2554618" y="1456989"/>
                    <a:pt x="2555322" y="1460400"/>
                    <a:pt x="2557221" y="1463059"/>
                  </a:cubicBezTo>
                  <a:cubicBezTo>
                    <a:pt x="2560618" y="1467815"/>
                    <a:pt x="2565486" y="1471324"/>
                    <a:pt x="2569619" y="1475457"/>
                  </a:cubicBezTo>
                  <a:cubicBezTo>
                    <a:pt x="2568586" y="1485789"/>
                    <a:pt x="2569574" y="1496529"/>
                    <a:pt x="2566520" y="1506454"/>
                  </a:cubicBezTo>
                  <a:cubicBezTo>
                    <a:pt x="2565231" y="1510644"/>
                    <a:pt x="2559653" y="1512106"/>
                    <a:pt x="2557221" y="1515753"/>
                  </a:cubicBezTo>
                  <a:cubicBezTo>
                    <a:pt x="2555409" y="1518472"/>
                    <a:pt x="2555154" y="1521952"/>
                    <a:pt x="2554121" y="1525052"/>
                  </a:cubicBezTo>
                  <a:cubicBezTo>
                    <a:pt x="2551801" y="1545927"/>
                    <a:pt x="2558331" y="1552029"/>
                    <a:pt x="2541722" y="1559148"/>
                  </a:cubicBezTo>
                  <a:cubicBezTo>
                    <a:pt x="2537807" y="1560826"/>
                    <a:pt x="2533457" y="1561215"/>
                    <a:pt x="2529324" y="1562248"/>
                  </a:cubicBezTo>
                  <a:cubicBezTo>
                    <a:pt x="2516925" y="1561215"/>
                    <a:pt x="2504328" y="1561588"/>
                    <a:pt x="2492128" y="1559148"/>
                  </a:cubicBezTo>
                  <a:cubicBezTo>
                    <a:pt x="2488475" y="1558417"/>
                    <a:pt x="2485463" y="1555583"/>
                    <a:pt x="2482829" y="1552949"/>
                  </a:cubicBezTo>
                  <a:cubicBezTo>
                    <a:pt x="2481424" y="1551544"/>
                    <a:pt x="2469091" y="1534772"/>
                    <a:pt x="2467331" y="1531251"/>
                  </a:cubicBezTo>
                  <a:cubicBezTo>
                    <a:pt x="2465870" y="1528329"/>
                    <a:pt x="2466782" y="1523993"/>
                    <a:pt x="2464231" y="1521952"/>
                  </a:cubicBezTo>
                  <a:cubicBezTo>
                    <a:pt x="2460904" y="1519291"/>
                    <a:pt x="2455965" y="1519885"/>
                    <a:pt x="2451832" y="1518852"/>
                  </a:cubicBezTo>
                  <a:cubicBezTo>
                    <a:pt x="2448732" y="1519885"/>
                    <a:pt x="2445084" y="1519911"/>
                    <a:pt x="2442533" y="1521952"/>
                  </a:cubicBezTo>
                  <a:cubicBezTo>
                    <a:pt x="2439624" y="1524279"/>
                    <a:pt x="2438719" y="1528389"/>
                    <a:pt x="2436334" y="1531251"/>
                  </a:cubicBezTo>
                  <a:cubicBezTo>
                    <a:pt x="2433528" y="1534619"/>
                    <a:pt x="2430135" y="1537450"/>
                    <a:pt x="2427035" y="1540550"/>
                  </a:cubicBezTo>
                  <a:cubicBezTo>
                    <a:pt x="2421129" y="1558268"/>
                    <a:pt x="2418526" y="1564495"/>
                    <a:pt x="2414636" y="1583945"/>
                  </a:cubicBezTo>
                  <a:cubicBezTo>
                    <a:pt x="2412259" y="1595831"/>
                    <a:pt x="2409110" y="1614135"/>
                    <a:pt x="2405337" y="1627341"/>
                  </a:cubicBezTo>
                  <a:cubicBezTo>
                    <a:pt x="2404439" y="1630483"/>
                    <a:pt x="2403919" y="1633838"/>
                    <a:pt x="2402238" y="1636640"/>
                  </a:cubicBezTo>
                  <a:cubicBezTo>
                    <a:pt x="2399931" y="1640485"/>
                    <a:pt x="2390149" y="1647576"/>
                    <a:pt x="2386739" y="1649038"/>
                  </a:cubicBezTo>
                  <a:cubicBezTo>
                    <a:pt x="2382824" y="1650716"/>
                    <a:pt x="2378474" y="1651105"/>
                    <a:pt x="2374341" y="1652138"/>
                  </a:cubicBezTo>
                  <a:cubicBezTo>
                    <a:pt x="2373308" y="1649038"/>
                    <a:pt x="2372702" y="1645761"/>
                    <a:pt x="2371241" y="1642839"/>
                  </a:cubicBezTo>
                  <a:cubicBezTo>
                    <a:pt x="2369575" y="1639507"/>
                    <a:pt x="2365413" y="1637247"/>
                    <a:pt x="2365042" y="1633540"/>
                  </a:cubicBezTo>
                  <a:cubicBezTo>
                    <a:pt x="2364315" y="1626270"/>
                    <a:pt x="2366498" y="1618961"/>
                    <a:pt x="2368141" y="1611842"/>
                  </a:cubicBezTo>
                  <a:cubicBezTo>
                    <a:pt x="2369610" y="1605475"/>
                    <a:pt x="2374341" y="1593244"/>
                    <a:pt x="2374341" y="1593244"/>
                  </a:cubicBezTo>
                  <a:cubicBezTo>
                    <a:pt x="2371947" y="1581274"/>
                    <a:pt x="2373664" y="1574959"/>
                    <a:pt x="2361942" y="1568447"/>
                  </a:cubicBezTo>
                  <a:cubicBezTo>
                    <a:pt x="2356230" y="1565274"/>
                    <a:pt x="2343344" y="1562248"/>
                    <a:pt x="2343344" y="1562248"/>
                  </a:cubicBezTo>
                  <a:cubicBezTo>
                    <a:pt x="2341278" y="1560181"/>
                    <a:pt x="2340045" y="1556411"/>
                    <a:pt x="2337145" y="1556048"/>
                  </a:cubicBezTo>
                  <a:cubicBezTo>
                    <a:pt x="2313716" y="1553119"/>
                    <a:pt x="2321371" y="1556599"/>
                    <a:pt x="2315447" y="1568447"/>
                  </a:cubicBezTo>
                  <a:cubicBezTo>
                    <a:pt x="2303429" y="1592482"/>
                    <a:pt x="2313940" y="1563671"/>
                    <a:pt x="2306148" y="1587045"/>
                  </a:cubicBezTo>
                  <a:cubicBezTo>
                    <a:pt x="2307181" y="1594278"/>
                    <a:pt x="2306751" y="1601877"/>
                    <a:pt x="2309248" y="1608743"/>
                  </a:cubicBezTo>
                  <a:cubicBezTo>
                    <a:pt x="2311352" y="1614529"/>
                    <a:pt x="2319957" y="1622551"/>
                    <a:pt x="2324746" y="1627341"/>
                  </a:cubicBezTo>
                  <a:cubicBezTo>
                    <a:pt x="2325779" y="1630441"/>
                    <a:pt x="2326385" y="1633718"/>
                    <a:pt x="2327846" y="1636640"/>
                  </a:cubicBezTo>
                  <a:cubicBezTo>
                    <a:pt x="2329512" y="1639972"/>
                    <a:pt x="2334776" y="1642286"/>
                    <a:pt x="2334045" y="1645939"/>
                  </a:cubicBezTo>
                  <a:cubicBezTo>
                    <a:pt x="2333314" y="1649592"/>
                    <a:pt x="2327846" y="1650072"/>
                    <a:pt x="2324746" y="1652138"/>
                  </a:cubicBezTo>
                  <a:cubicBezTo>
                    <a:pt x="2322680" y="1655238"/>
                    <a:pt x="2319074" y="1657749"/>
                    <a:pt x="2318547" y="1661437"/>
                  </a:cubicBezTo>
                  <a:cubicBezTo>
                    <a:pt x="2317945" y="1665654"/>
                    <a:pt x="2319742" y="1670026"/>
                    <a:pt x="2321647" y="1673836"/>
                  </a:cubicBezTo>
                  <a:cubicBezTo>
                    <a:pt x="2329062" y="1688666"/>
                    <a:pt x="2333140" y="1691528"/>
                    <a:pt x="2343344" y="1701732"/>
                  </a:cubicBezTo>
                  <a:cubicBezTo>
                    <a:pt x="2346057" y="1712584"/>
                    <a:pt x="2349544" y="1724723"/>
                    <a:pt x="2349544" y="1735829"/>
                  </a:cubicBezTo>
                  <a:cubicBezTo>
                    <a:pt x="2349544" y="1746213"/>
                    <a:pt x="2349993" y="1757067"/>
                    <a:pt x="2346444" y="1766825"/>
                  </a:cubicBezTo>
                  <a:cubicBezTo>
                    <a:pt x="2345327" y="1769896"/>
                    <a:pt x="2340245" y="1768892"/>
                    <a:pt x="2337145" y="1769925"/>
                  </a:cubicBezTo>
                  <a:cubicBezTo>
                    <a:pt x="2319580" y="1768892"/>
                    <a:pt x="2301521" y="1762557"/>
                    <a:pt x="2284451" y="1766825"/>
                  </a:cubicBezTo>
                  <a:cubicBezTo>
                    <a:pt x="2279340" y="1768103"/>
                    <a:pt x="2285700" y="1777391"/>
                    <a:pt x="2287550" y="1782324"/>
                  </a:cubicBezTo>
                  <a:cubicBezTo>
                    <a:pt x="2290411" y="1789954"/>
                    <a:pt x="2296055" y="1794325"/>
                    <a:pt x="2303049" y="1797822"/>
                  </a:cubicBezTo>
                  <a:cubicBezTo>
                    <a:pt x="2305971" y="1799283"/>
                    <a:pt x="2309248" y="1799889"/>
                    <a:pt x="2312348" y="1800922"/>
                  </a:cubicBezTo>
                  <a:cubicBezTo>
                    <a:pt x="2312752" y="1801730"/>
                    <a:pt x="2322217" y="1819199"/>
                    <a:pt x="2321647" y="1822619"/>
                  </a:cubicBezTo>
                  <a:cubicBezTo>
                    <a:pt x="2321384" y="1824198"/>
                    <a:pt x="2312152" y="1837247"/>
                    <a:pt x="2309248" y="1838118"/>
                  </a:cubicBezTo>
                  <a:cubicBezTo>
                    <a:pt x="2301269" y="1840512"/>
                    <a:pt x="2292765" y="1840697"/>
                    <a:pt x="2284451" y="1841217"/>
                  </a:cubicBezTo>
                  <a:cubicBezTo>
                    <a:pt x="2259680" y="1842765"/>
                    <a:pt x="2234856" y="1843284"/>
                    <a:pt x="2210059" y="1844317"/>
                  </a:cubicBezTo>
                  <a:cubicBezTo>
                    <a:pt x="2221998" y="1862226"/>
                    <a:pt x="2209485" y="1846039"/>
                    <a:pt x="2225557" y="1859815"/>
                  </a:cubicBezTo>
                  <a:cubicBezTo>
                    <a:pt x="2229995" y="1863619"/>
                    <a:pt x="2233823" y="1868081"/>
                    <a:pt x="2237956" y="1872214"/>
                  </a:cubicBezTo>
                  <a:cubicBezTo>
                    <a:pt x="2241056" y="1875314"/>
                    <a:pt x="2243096" y="1880127"/>
                    <a:pt x="2247255" y="1881513"/>
                  </a:cubicBezTo>
                  <a:lnTo>
                    <a:pt x="2256554" y="1884612"/>
                  </a:lnTo>
                  <a:cubicBezTo>
                    <a:pt x="2259654" y="1886679"/>
                    <a:pt x="2263069" y="1888337"/>
                    <a:pt x="2265853" y="1890812"/>
                  </a:cubicBezTo>
                  <a:cubicBezTo>
                    <a:pt x="2272406" y="1896637"/>
                    <a:pt x="2277156" y="1904547"/>
                    <a:pt x="2284451" y="1909410"/>
                  </a:cubicBezTo>
                  <a:lnTo>
                    <a:pt x="2293750" y="1915609"/>
                  </a:lnTo>
                  <a:cubicBezTo>
                    <a:pt x="2292717" y="1926974"/>
                    <a:pt x="2292633" y="1938466"/>
                    <a:pt x="2290650" y="1949705"/>
                  </a:cubicBezTo>
                  <a:cubicBezTo>
                    <a:pt x="2285356" y="1979703"/>
                    <a:pt x="2281749" y="1968528"/>
                    <a:pt x="2247255" y="1971403"/>
                  </a:cubicBezTo>
                  <a:cubicBezTo>
                    <a:pt x="2237430" y="1986140"/>
                    <a:pt x="2242234" y="1977167"/>
                    <a:pt x="2234856" y="1999300"/>
                  </a:cubicBezTo>
                  <a:lnTo>
                    <a:pt x="2228657" y="2017898"/>
                  </a:lnTo>
                  <a:cubicBezTo>
                    <a:pt x="2224826" y="2037049"/>
                    <a:pt x="2228479" y="2029012"/>
                    <a:pt x="2219358" y="2042695"/>
                  </a:cubicBezTo>
                  <a:cubicBezTo>
                    <a:pt x="2218325" y="2049928"/>
                    <a:pt x="2217691" y="2057229"/>
                    <a:pt x="2216258" y="2064393"/>
                  </a:cubicBezTo>
                  <a:cubicBezTo>
                    <a:pt x="2215617" y="2067597"/>
                    <a:pt x="2215468" y="2071382"/>
                    <a:pt x="2213158" y="2073692"/>
                  </a:cubicBezTo>
                  <a:cubicBezTo>
                    <a:pt x="2211697" y="2075153"/>
                    <a:pt x="2209025" y="2073692"/>
                    <a:pt x="2206959" y="2073692"/>
                  </a:cubicBezTo>
                  <a:lnTo>
                    <a:pt x="1769907" y="2086090"/>
                  </a:lnTo>
                  <a:lnTo>
                    <a:pt x="1773007" y="2036496"/>
                  </a:lnTo>
                  <a:cubicBezTo>
                    <a:pt x="1778173" y="2029263"/>
                    <a:pt x="1782220" y="2021083"/>
                    <a:pt x="1788505" y="2014798"/>
                  </a:cubicBezTo>
                  <a:cubicBezTo>
                    <a:pt x="1790815" y="2012488"/>
                    <a:pt x="1795905" y="2014358"/>
                    <a:pt x="1797804" y="2011699"/>
                  </a:cubicBezTo>
                  <a:cubicBezTo>
                    <a:pt x="1815886" y="1986384"/>
                    <a:pt x="1792379" y="1996976"/>
                    <a:pt x="1813302" y="1990001"/>
                  </a:cubicBezTo>
                  <a:cubicBezTo>
                    <a:pt x="1828865" y="1966656"/>
                    <a:pt x="1807881" y="1993615"/>
                    <a:pt x="1831900" y="1977602"/>
                  </a:cubicBezTo>
                  <a:cubicBezTo>
                    <a:pt x="1835000" y="1975536"/>
                    <a:pt x="1835465" y="1970937"/>
                    <a:pt x="1838099" y="1968303"/>
                  </a:cubicBezTo>
                  <a:cubicBezTo>
                    <a:pt x="1844107" y="1962295"/>
                    <a:pt x="1849135" y="1961525"/>
                    <a:pt x="1856697" y="1959004"/>
                  </a:cubicBezTo>
                  <a:cubicBezTo>
                    <a:pt x="1858764" y="1950738"/>
                    <a:pt x="1856872" y="1940232"/>
                    <a:pt x="1862897" y="1934207"/>
                  </a:cubicBezTo>
                  <a:cubicBezTo>
                    <a:pt x="1869096" y="1928008"/>
                    <a:pt x="1876632" y="1922904"/>
                    <a:pt x="1881495" y="1915609"/>
                  </a:cubicBezTo>
                  <a:cubicBezTo>
                    <a:pt x="1886070" y="1908747"/>
                    <a:pt x="1889832" y="1901785"/>
                    <a:pt x="1896993" y="1897011"/>
                  </a:cubicBezTo>
                  <a:cubicBezTo>
                    <a:pt x="1899712" y="1895199"/>
                    <a:pt x="1903192" y="1894944"/>
                    <a:pt x="1906292" y="1893911"/>
                  </a:cubicBezTo>
                  <a:cubicBezTo>
                    <a:pt x="1909392" y="1890811"/>
                    <a:pt x="1913159" y="1888259"/>
                    <a:pt x="1915591" y="1884612"/>
                  </a:cubicBezTo>
                  <a:cubicBezTo>
                    <a:pt x="1917403" y="1881893"/>
                    <a:pt x="1917070" y="1878150"/>
                    <a:pt x="1918691" y="1875313"/>
                  </a:cubicBezTo>
                  <a:cubicBezTo>
                    <a:pt x="1921254" y="1870828"/>
                    <a:pt x="1924890" y="1867048"/>
                    <a:pt x="1927990" y="1862915"/>
                  </a:cubicBezTo>
                  <a:cubicBezTo>
                    <a:pt x="1929023" y="1859815"/>
                    <a:pt x="1928779" y="1855926"/>
                    <a:pt x="1931089" y="1853616"/>
                  </a:cubicBezTo>
                  <a:cubicBezTo>
                    <a:pt x="1933399" y="1851306"/>
                    <a:pt x="1937586" y="1852197"/>
                    <a:pt x="1940388" y="1850516"/>
                  </a:cubicBezTo>
                  <a:cubicBezTo>
                    <a:pt x="1961663" y="1837752"/>
                    <a:pt x="1929545" y="1849999"/>
                    <a:pt x="1955887" y="1841217"/>
                  </a:cubicBezTo>
                  <a:cubicBezTo>
                    <a:pt x="1956920" y="1837084"/>
                    <a:pt x="1957762" y="1832899"/>
                    <a:pt x="1958986" y="1828819"/>
                  </a:cubicBezTo>
                  <a:cubicBezTo>
                    <a:pt x="1960864" y="1822560"/>
                    <a:pt x="1965186" y="1810221"/>
                    <a:pt x="1965186" y="1810221"/>
                  </a:cubicBezTo>
                  <a:cubicBezTo>
                    <a:pt x="1964153" y="1801955"/>
                    <a:pt x="1963353" y="1793656"/>
                    <a:pt x="1962086" y="1785423"/>
                  </a:cubicBezTo>
                  <a:cubicBezTo>
                    <a:pt x="1961285" y="1780216"/>
                    <a:pt x="1960129" y="1775068"/>
                    <a:pt x="1958986" y="1769925"/>
                  </a:cubicBezTo>
                  <a:cubicBezTo>
                    <a:pt x="1958062" y="1765766"/>
                    <a:pt x="1956587" y="1761728"/>
                    <a:pt x="1955887" y="1757526"/>
                  </a:cubicBezTo>
                  <a:cubicBezTo>
                    <a:pt x="1953485" y="1743113"/>
                    <a:pt x="1954308" y="1727993"/>
                    <a:pt x="1949687" y="1714131"/>
                  </a:cubicBezTo>
                  <a:cubicBezTo>
                    <a:pt x="1948654" y="1711031"/>
                    <a:pt x="1943530" y="1711929"/>
                    <a:pt x="1940388" y="1711031"/>
                  </a:cubicBezTo>
                  <a:cubicBezTo>
                    <a:pt x="1936292" y="1709861"/>
                    <a:pt x="1932123" y="1708965"/>
                    <a:pt x="1927990" y="1707932"/>
                  </a:cubicBezTo>
                  <a:cubicBezTo>
                    <a:pt x="1919847" y="1695718"/>
                    <a:pt x="1920018" y="1697743"/>
                    <a:pt x="1915591" y="1680035"/>
                  </a:cubicBezTo>
                  <a:cubicBezTo>
                    <a:pt x="1914558" y="1675902"/>
                    <a:pt x="1914396" y="1671446"/>
                    <a:pt x="1912491" y="1667636"/>
                  </a:cubicBezTo>
                  <a:cubicBezTo>
                    <a:pt x="1898947" y="1640547"/>
                    <a:pt x="1900093" y="1658367"/>
                    <a:pt x="1900093" y="1642839"/>
                  </a:cubicBezTo>
                  <a:lnTo>
                    <a:pt x="86791" y="1649038"/>
                  </a:lnTo>
                  <a:lnTo>
                    <a:pt x="86791" y="1391766"/>
                  </a:lnTo>
                  <a:lnTo>
                    <a:pt x="3100" y="1407265"/>
                  </a:lnTo>
                  <a:cubicBezTo>
                    <a:pt x="2067" y="1323574"/>
                    <a:pt x="1033" y="1239883"/>
                    <a:pt x="0" y="1156192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2681288" y="1576388"/>
              <a:ext cx="3302000" cy="1516062"/>
            </a:xfrm>
            <a:custGeom>
              <a:avLst/>
              <a:gdLst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636525 w 3302569"/>
                <a:gd name="connsiteY69" fmla="*/ 1125126 h 1516475"/>
                <a:gd name="connsiteX70" fmla="*/ 2241414 w 3302569"/>
                <a:gd name="connsiteY70" fmla="*/ 1125126 h 1516475"/>
                <a:gd name="connsiteX71" fmla="*/ 2241414 w 3302569"/>
                <a:gd name="connsiteY71" fmla="*/ 895586 h 1516475"/>
                <a:gd name="connsiteX72" fmla="*/ 1981769 w 3302569"/>
                <a:gd name="connsiteY72" fmla="*/ 895586 h 1516475"/>
                <a:gd name="connsiteX73" fmla="*/ 1981769 w 3302569"/>
                <a:gd name="connsiteY73" fmla="*/ 1155230 h 1516475"/>
                <a:gd name="connsiteX74" fmla="*/ 1932851 w 3302569"/>
                <a:gd name="connsiteY74" fmla="*/ 1128889 h 1516475"/>
                <a:gd name="connsiteX75" fmla="*/ 1880169 w 3302569"/>
                <a:gd name="connsiteY75" fmla="*/ 1230489 h 1516475"/>
                <a:gd name="connsiteX76" fmla="*/ 1835014 w 3302569"/>
                <a:gd name="connsiteY76" fmla="*/ 1222963 h 1516475"/>
                <a:gd name="connsiteX77" fmla="*/ 1838777 w 3302569"/>
                <a:gd name="connsiteY77" fmla="*/ 1211675 h 1516475"/>
                <a:gd name="connsiteX78" fmla="*/ 1827488 w 3302569"/>
                <a:gd name="connsiteY78" fmla="*/ 1204149 h 1516475"/>
                <a:gd name="connsiteX79" fmla="*/ 1808673 w 3302569"/>
                <a:gd name="connsiteY79" fmla="*/ 1200386 h 1516475"/>
                <a:gd name="connsiteX80" fmla="*/ 1804910 w 3302569"/>
                <a:gd name="connsiteY80" fmla="*/ 1189097 h 1516475"/>
                <a:gd name="connsiteX81" fmla="*/ 1797384 w 3302569"/>
                <a:gd name="connsiteY81" fmla="*/ 1177808 h 1516475"/>
                <a:gd name="connsiteX82" fmla="*/ 1767280 w 3302569"/>
                <a:gd name="connsiteY82" fmla="*/ 1158993 h 1516475"/>
                <a:gd name="connsiteX83" fmla="*/ 1737177 w 3302569"/>
                <a:gd name="connsiteY83" fmla="*/ 1151467 h 1516475"/>
                <a:gd name="connsiteX84" fmla="*/ 1710836 w 3302569"/>
                <a:gd name="connsiteY84" fmla="*/ 1125126 h 1516475"/>
                <a:gd name="connsiteX85" fmla="*/ 1703310 w 3302569"/>
                <a:gd name="connsiteY85" fmla="*/ 1113838 h 1516475"/>
                <a:gd name="connsiteX86" fmla="*/ 1692021 w 3302569"/>
                <a:gd name="connsiteY86" fmla="*/ 1110075 h 1516475"/>
                <a:gd name="connsiteX87" fmla="*/ 1680732 w 3302569"/>
                <a:gd name="connsiteY87" fmla="*/ 1143941 h 1516475"/>
                <a:gd name="connsiteX88" fmla="*/ 1669443 w 3302569"/>
                <a:gd name="connsiteY88" fmla="*/ 1151467 h 1516475"/>
                <a:gd name="connsiteX89" fmla="*/ 1646865 w 3302569"/>
                <a:gd name="connsiteY89" fmla="*/ 1158993 h 1516475"/>
                <a:gd name="connsiteX90" fmla="*/ 1635577 w 3302569"/>
                <a:gd name="connsiteY90" fmla="*/ 1166519 h 1516475"/>
                <a:gd name="connsiteX91" fmla="*/ 1597947 w 3302569"/>
                <a:gd name="connsiteY91" fmla="*/ 1177808 h 1516475"/>
                <a:gd name="connsiteX92" fmla="*/ 1582895 w 3302569"/>
                <a:gd name="connsiteY92" fmla="*/ 1185334 h 1516475"/>
                <a:gd name="connsiteX93" fmla="*/ 1579132 w 3302569"/>
                <a:gd name="connsiteY93" fmla="*/ 1211675 h 1516475"/>
                <a:gd name="connsiteX94" fmla="*/ 1515162 w 3302569"/>
                <a:gd name="connsiteY94" fmla="*/ 1226726 h 1516475"/>
                <a:gd name="connsiteX95" fmla="*/ 1492584 w 3302569"/>
                <a:gd name="connsiteY95" fmla="*/ 1222963 h 1516475"/>
                <a:gd name="connsiteX96" fmla="*/ 1488821 w 3302569"/>
                <a:gd name="connsiteY96" fmla="*/ 1207912 h 1516475"/>
                <a:gd name="connsiteX97" fmla="*/ 1485058 w 3302569"/>
                <a:gd name="connsiteY97" fmla="*/ 1219200 h 1516475"/>
                <a:gd name="connsiteX98" fmla="*/ 1481295 w 3302569"/>
                <a:gd name="connsiteY98" fmla="*/ 1234252 h 1516475"/>
                <a:gd name="connsiteX99" fmla="*/ 1462480 w 3302569"/>
                <a:gd name="connsiteY99" fmla="*/ 1238015 h 1516475"/>
                <a:gd name="connsiteX100" fmla="*/ 1372169 w 3302569"/>
                <a:gd name="connsiteY100" fmla="*/ 1241778 h 1516475"/>
                <a:gd name="connsiteX101" fmla="*/ 1281858 w 3302569"/>
                <a:gd name="connsiteY101" fmla="*/ 1256830 h 1516475"/>
                <a:gd name="connsiteX102" fmla="*/ 1266806 w 3302569"/>
                <a:gd name="connsiteY102" fmla="*/ 1260593 h 1516475"/>
                <a:gd name="connsiteX103" fmla="*/ 1266806 w 3302569"/>
                <a:gd name="connsiteY103" fmla="*/ 989660 h 1516475"/>
                <a:gd name="connsiteX104" fmla="*/ 1018451 w 3302569"/>
                <a:gd name="connsiteY104" fmla="*/ 974608 h 1516475"/>
                <a:gd name="connsiteX105" fmla="*/ 1018451 w 3302569"/>
                <a:gd name="connsiteY105" fmla="*/ 1166519 h 1516475"/>
                <a:gd name="connsiteX106" fmla="*/ 1059843 w 3302569"/>
                <a:gd name="connsiteY106" fmla="*/ 1215438 h 1516475"/>
                <a:gd name="connsiteX107" fmla="*/ 1078658 w 3302569"/>
                <a:gd name="connsiteY107" fmla="*/ 1320800 h 1516475"/>
                <a:gd name="connsiteX108" fmla="*/ 1052317 w 3302569"/>
                <a:gd name="connsiteY108" fmla="*/ 1429926 h 1516475"/>
                <a:gd name="connsiteX109" fmla="*/ 939428 w 3302569"/>
                <a:gd name="connsiteY109" fmla="*/ 1414875 h 1516475"/>
                <a:gd name="connsiteX110" fmla="*/ 954480 w 3302569"/>
                <a:gd name="connsiteY110" fmla="*/ 1516475 h 1516475"/>
                <a:gd name="connsiteX111" fmla="*/ 852880 w 3302569"/>
                <a:gd name="connsiteY111" fmla="*/ 1512712 h 1516475"/>
                <a:gd name="connsiteX112" fmla="*/ 856643 w 3302569"/>
                <a:gd name="connsiteY112" fmla="*/ 1358430 h 1516475"/>
                <a:gd name="connsiteX113" fmla="*/ 901799 w 3302569"/>
                <a:gd name="connsiteY113" fmla="*/ 1324563 h 1516475"/>
                <a:gd name="connsiteX114" fmla="*/ 909325 w 3302569"/>
                <a:gd name="connsiteY114" fmla="*/ 1286934 h 1516475"/>
                <a:gd name="connsiteX115" fmla="*/ 898036 w 3302569"/>
                <a:gd name="connsiteY115" fmla="*/ 1283171 h 1516475"/>
                <a:gd name="connsiteX116" fmla="*/ 867932 w 3302569"/>
                <a:gd name="connsiteY116" fmla="*/ 1286934 h 1516475"/>
                <a:gd name="connsiteX117" fmla="*/ 849117 w 3302569"/>
                <a:gd name="connsiteY117" fmla="*/ 1283171 h 1516475"/>
                <a:gd name="connsiteX118" fmla="*/ 837828 w 3302569"/>
                <a:gd name="connsiteY118" fmla="*/ 1271882 h 1516475"/>
                <a:gd name="connsiteX119" fmla="*/ 770095 w 3302569"/>
                <a:gd name="connsiteY119" fmla="*/ 1268119 h 1516475"/>
                <a:gd name="connsiteX120" fmla="*/ 758806 w 3302569"/>
                <a:gd name="connsiteY120" fmla="*/ 1275645 h 1516475"/>
                <a:gd name="connsiteX121" fmla="*/ 732465 w 3302569"/>
                <a:gd name="connsiteY121" fmla="*/ 1279408 h 1516475"/>
                <a:gd name="connsiteX122" fmla="*/ 709888 w 3302569"/>
                <a:gd name="connsiteY122" fmla="*/ 1271882 h 1516475"/>
                <a:gd name="connsiteX123" fmla="*/ 676021 w 3302569"/>
                <a:gd name="connsiteY123" fmla="*/ 1264356 h 1516475"/>
                <a:gd name="connsiteX124" fmla="*/ 660969 w 3302569"/>
                <a:gd name="connsiteY124" fmla="*/ 1245541 h 1516475"/>
                <a:gd name="connsiteX125" fmla="*/ 612051 w 3302569"/>
                <a:gd name="connsiteY125" fmla="*/ 1241778 h 1516475"/>
                <a:gd name="connsiteX126" fmla="*/ 600762 w 3302569"/>
                <a:gd name="connsiteY126" fmla="*/ 1238015 h 1516475"/>
                <a:gd name="connsiteX127" fmla="*/ 574421 w 3302569"/>
                <a:gd name="connsiteY127" fmla="*/ 1204149 h 1516475"/>
                <a:gd name="connsiteX128" fmla="*/ 566895 w 3302569"/>
                <a:gd name="connsiteY128" fmla="*/ 1192860 h 1516475"/>
                <a:gd name="connsiteX129" fmla="*/ 559369 w 3302569"/>
                <a:gd name="connsiteY129" fmla="*/ 1181571 h 1516475"/>
                <a:gd name="connsiteX130" fmla="*/ 544317 w 3302569"/>
                <a:gd name="connsiteY130" fmla="*/ 1143941 h 1516475"/>
                <a:gd name="connsiteX131" fmla="*/ 514214 w 3302569"/>
                <a:gd name="connsiteY131" fmla="*/ 1125126 h 1516475"/>
                <a:gd name="connsiteX132" fmla="*/ 517977 w 3302569"/>
                <a:gd name="connsiteY132" fmla="*/ 1087497 h 1516475"/>
                <a:gd name="connsiteX133" fmla="*/ 529265 w 3302569"/>
                <a:gd name="connsiteY133" fmla="*/ 1076208 h 1516475"/>
                <a:gd name="connsiteX134" fmla="*/ 533028 w 3302569"/>
                <a:gd name="connsiteY134" fmla="*/ 1061156 h 1516475"/>
                <a:gd name="connsiteX135" fmla="*/ 517977 w 3302569"/>
                <a:gd name="connsiteY135" fmla="*/ 1049867 h 1516475"/>
                <a:gd name="connsiteX136" fmla="*/ 495399 w 3302569"/>
                <a:gd name="connsiteY136" fmla="*/ 1034815 h 1516475"/>
                <a:gd name="connsiteX137" fmla="*/ 491636 w 3302569"/>
                <a:gd name="connsiteY137" fmla="*/ 1023526 h 1516475"/>
                <a:gd name="connsiteX138" fmla="*/ 457769 w 3302569"/>
                <a:gd name="connsiteY138" fmla="*/ 997186 h 1516475"/>
                <a:gd name="connsiteX139" fmla="*/ 446480 w 3302569"/>
                <a:gd name="connsiteY139" fmla="*/ 985897 h 1516475"/>
                <a:gd name="connsiteX140" fmla="*/ 431428 w 3302569"/>
                <a:gd name="connsiteY140" fmla="*/ 963319 h 1516475"/>
                <a:gd name="connsiteX141" fmla="*/ 420139 w 3302569"/>
                <a:gd name="connsiteY141" fmla="*/ 952030 h 1516475"/>
                <a:gd name="connsiteX142" fmla="*/ 412614 w 3302569"/>
                <a:gd name="connsiteY142" fmla="*/ 936978 h 1516475"/>
                <a:gd name="connsiteX143" fmla="*/ 405088 w 3302569"/>
                <a:gd name="connsiteY143" fmla="*/ 925689 h 1516475"/>
                <a:gd name="connsiteX144" fmla="*/ 393799 w 3302569"/>
                <a:gd name="connsiteY144" fmla="*/ 895586 h 1516475"/>
                <a:gd name="connsiteX145" fmla="*/ 427665 w 3302569"/>
                <a:gd name="connsiteY145" fmla="*/ 891823 h 1516475"/>
                <a:gd name="connsiteX146" fmla="*/ 431428 w 3302569"/>
                <a:gd name="connsiteY146" fmla="*/ 880534 h 1516475"/>
                <a:gd name="connsiteX147" fmla="*/ 435191 w 3302569"/>
                <a:gd name="connsiteY147" fmla="*/ 846667 h 1516475"/>
                <a:gd name="connsiteX148" fmla="*/ 461532 w 3302569"/>
                <a:gd name="connsiteY148" fmla="*/ 827852 h 1516475"/>
                <a:gd name="connsiteX149" fmla="*/ 469058 w 3302569"/>
                <a:gd name="connsiteY149" fmla="*/ 816563 h 1516475"/>
                <a:gd name="connsiteX150" fmla="*/ 480347 w 3302569"/>
                <a:gd name="connsiteY150" fmla="*/ 809038 h 1516475"/>
                <a:gd name="connsiteX151" fmla="*/ 491636 w 3302569"/>
                <a:gd name="connsiteY151" fmla="*/ 797749 h 1516475"/>
                <a:gd name="connsiteX152" fmla="*/ 506688 w 3302569"/>
                <a:gd name="connsiteY152" fmla="*/ 763882 h 1516475"/>
                <a:gd name="connsiteX153" fmla="*/ 517977 w 3302569"/>
                <a:gd name="connsiteY153" fmla="*/ 760119 h 1516475"/>
                <a:gd name="connsiteX154" fmla="*/ 570658 w 3302569"/>
                <a:gd name="connsiteY154" fmla="*/ 756356 h 1516475"/>
                <a:gd name="connsiteX155" fmla="*/ 566895 w 3302569"/>
                <a:gd name="connsiteY155" fmla="*/ 745067 h 1516475"/>
                <a:gd name="connsiteX156" fmla="*/ 563132 w 3302569"/>
                <a:gd name="connsiteY156" fmla="*/ 726252 h 1516475"/>
                <a:gd name="connsiteX157" fmla="*/ 529265 w 3302569"/>
                <a:gd name="connsiteY157" fmla="*/ 714963 h 1516475"/>
                <a:gd name="connsiteX158" fmla="*/ 540554 w 3302569"/>
                <a:gd name="connsiteY158" fmla="*/ 699912 h 1516475"/>
                <a:gd name="connsiteX159" fmla="*/ 563132 w 3302569"/>
                <a:gd name="connsiteY159" fmla="*/ 688623 h 1516475"/>
                <a:gd name="connsiteX160" fmla="*/ 566895 w 3302569"/>
                <a:gd name="connsiteY160" fmla="*/ 688623 h 1516475"/>
                <a:gd name="connsiteX161" fmla="*/ 555606 w 3302569"/>
                <a:gd name="connsiteY161" fmla="*/ 677334 h 1516475"/>
                <a:gd name="connsiteX162" fmla="*/ 525502 w 3302569"/>
                <a:gd name="connsiteY162" fmla="*/ 650993 h 1516475"/>
                <a:gd name="connsiteX163" fmla="*/ 517977 w 3302569"/>
                <a:gd name="connsiteY163" fmla="*/ 639704 h 1516475"/>
                <a:gd name="connsiteX164" fmla="*/ 521739 w 3302569"/>
                <a:gd name="connsiteY164" fmla="*/ 617126 h 1516475"/>
                <a:gd name="connsiteX165" fmla="*/ 506688 w 3302569"/>
                <a:gd name="connsiteY165" fmla="*/ 613363 h 1516475"/>
                <a:gd name="connsiteX166" fmla="*/ 484110 w 3302569"/>
                <a:gd name="connsiteY166" fmla="*/ 605838 h 1516475"/>
                <a:gd name="connsiteX167" fmla="*/ 465295 w 3302569"/>
                <a:gd name="connsiteY167" fmla="*/ 609600 h 1516475"/>
                <a:gd name="connsiteX168" fmla="*/ 461532 w 3302569"/>
                <a:gd name="connsiteY168" fmla="*/ 628415 h 1516475"/>
                <a:gd name="connsiteX169" fmla="*/ 442717 w 3302569"/>
                <a:gd name="connsiteY169" fmla="*/ 643467 h 1516475"/>
                <a:gd name="connsiteX170" fmla="*/ 393799 w 3302569"/>
                <a:gd name="connsiteY170" fmla="*/ 632178 h 1516475"/>
                <a:gd name="connsiteX171" fmla="*/ 390036 w 3302569"/>
                <a:gd name="connsiteY171" fmla="*/ 613363 h 1516475"/>
                <a:gd name="connsiteX172" fmla="*/ 352406 w 3302569"/>
                <a:gd name="connsiteY172" fmla="*/ 587023 h 1516475"/>
                <a:gd name="connsiteX173" fmla="*/ 333591 w 3302569"/>
                <a:gd name="connsiteY173" fmla="*/ 568208 h 1516475"/>
                <a:gd name="connsiteX174" fmla="*/ 329828 w 3302569"/>
                <a:gd name="connsiteY174" fmla="*/ 556919 h 1516475"/>
                <a:gd name="connsiteX175" fmla="*/ 303488 w 3302569"/>
                <a:gd name="connsiteY175" fmla="*/ 541867 h 1516475"/>
                <a:gd name="connsiteX176" fmla="*/ 277147 w 3302569"/>
                <a:gd name="connsiteY176" fmla="*/ 523052 h 1516475"/>
                <a:gd name="connsiteX177" fmla="*/ 265858 w 3302569"/>
                <a:gd name="connsiteY177" fmla="*/ 511763 h 1516475"/>
                <a:gd name="connsiteX178" fmla="*/ 243280 w 3302569"/>
                <a:gd name="connsiteY178" fmla="*/ 496712 h 1516475"/>
                <a:gd name="connsiteX179" fmla="*/ 220702 w 3302569"/>
                <a:gd name="connsiteY179" fmla="*/ 489186 h 1516475"/>
                <a:gd name="connsiteX180" fmla="*/ 213177 w 3302569"/>
                <a:gd name="connsiteY180" fmla="*/ 447793 h 1516475"/>
                <a:gd name="connsiteX181" fmla="*/ 220702 w 3302569"/>
                <a:gd name="connsiteY181" fmla="*/ 425215 h 1516475"/>
                <a:gd name="connsiteX182" fmla="*/ 216939 w 3302569"/>
                <a:gd name="connsiteY182" fmla="*/ 398875 h 1516475"/>
                <a:gd name="connsiteX183" fmla="*/ 186836 w 3302569"/>
                <a:gd name="connsiteY183" fmla="*/ 376297 h 1516475"/>
                <a:gd name="connsiteX184" fmla="*/ 183073 w 3302569"/>
                <a:gd name="connsiteY184" fmla="*/ 361245 h 1516475"/>
                <a:gd name="connsiteX185" fmla="*/ 179310 w 3302569"/>
                <a:gd name="connsiteY185" fmla="*/ 349956 h 1516475"/>
                <a:gd name="connsiteX186" fmla="*/ 175547 w 3302569"/>
                <a:gd name="connsiteY186" fmla="*/ 308563 h 1516475"/>
                <a:gd name="connsiteX187" fmla="*/ 160495 w 3302569"/>
                <a:gd name="connsiteY187" fmla="*/ 297275 h 1516475"/>
                <a:gd name="connsiteX188" fmla="*/ 137917 w 3302569"/>
                <a:gd name="connsiteY188" fmla="*/ 278460 h 1516475"/>
                <a:gd name="connsiteX189" fmla="*/ 126628 w 3302569"/>
                <a:gd name="connsiteY189" fmla="*/ 267171 h 1516475"/>
                <a:gd name="connsiteX190" fmla="*/ 107814 w 3302569"/>
                <a:gd name="connsiteY190" fmla="*/ 244593 h 1516475"/>
                <a:gd name="connsiteX191" fmla="*/ 62658 w 3302569"/>
                <a:gd name="connsiteY191" fmla="*/ 237067 h 1516475"/>
                <a:gd name="connsiteX192" fmla="*/ 70184 w 3302569"/>
                <a:gd name="connsiteY192" fmla="*/ 225778 h 1516475"/>
                <a:gd name="connsiteX193" fmla="*/ 73947 w 3302569"/>
                <a:gd name="connsiteY193" fmla="*/ 214489 h 1516475"/>
                <a:gd name="connsiteX194" fmla="*/ 85236 w 3302569"/>
                <a:gd name="connsiteY194" fmla="*/ 206963 h 1516475"/>
                <a:gd name="connsiteX195" fmla="*/ 88999 w 3302569"/>
                <a:gd name="connsiteY195" fmla="*/ 195675 h 1516475"/>
                <a:gd name="connsiteX196" fmla="*/ 92762 w 3302569"/>
                <a:gd name="connsiteY196" fmla="*/ 169334 h 1516475"/>
                <a:gd name="connsiteX197" fmla="*/ 51369 w 3302569"/>
                <a:gd name="connsiteY197" fmla="*/ 161808 h 1516475"/>
                <a:gd name="connsiteX198" fmla="*/ 40080 w 3302569"/>
                <a:gd name="connsiteY198" fmla="*/ 142993 h 1516475"/>
                <a:gd name="connsiteX199" fmla="*/ 43843 w 3302569"/>
                <a:gd name="connsiteY199" fmla="*/ 101600 h 1516475"/>
                <a:gd name="connsiteX200" fmla="*/ 47606 w 3302569"/>
                <a:gd name="connsiteY200" fmla="*/ 90312 h 1516475"/>
                <a:gd name="connsiteX201" fmla="*/ 58895 w 3302569"/>
                <a:gd name="connsiteY201" fmla="*/ 82786 h 1516475"/>
                <a:gd name="connsiteX202" fmla="*/ 62658 w 3302569"/>
                <a:gd name="connsiteY202" fmla="*/ 37630 h 1516475"/>
                <a:gd name="connsiteX203" fmla="*/ 40080 w 3302569"/>
                <a:gd name="connsiteY203" fmla="*/ 45156 h 1516475"/>
                <a:gd name="connsiteX204" fmla="*/ 6214 w 3302569"/>
                <a:gd name="connsiteY204" fmla="*/ 41393 h 1516475"/>
                <a:gd name="connsiteX205" fmla="*/ 6214 w 3302569"/>
                <a:gd name="connsiteY205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636525 w 3302569"/>
                <a:gd name="connsiteY69" fmla="*/ 1125126 h 1516475"/>
                <a:gd name="connsiteX70" fmla="*/ 2241414 w 3302569"/>
                <a:gd name="connsiteY70" fmla="*/ 1125126 h 1516475"/>
                <a:gd name="connsiteX71" fmla="*/ 2241414 w 3302569"/>
                <a:gd name="connsiteY71" fmla="*/ 895586 h 1516475"/>
                <a:gd name="connsiteX72" fmla="*/ 1981769 w 3302569"/>
                <a:gd name="connsiteY72" fmla="*/ 895586 h 1516475"/>
                <a:gd name="connsiteX73" fmla="*/ 1981769 w 3302569"/>
                <a:gd name="connsiteY73" fmla="*/ 1155230 h 1516475"/>
                <a:gd name="connsiteX74" fmla="*/ 1932851 w 3302569"/>
                <a:gd name="connsiteY74" fmla="*/ 1128889 h 1516475"/>
                <a:gd name="connsiteX75" fmla="*/ 1880169 w 3302569"/>
                <a:gd name="connsiteY75" fmla="*/ 1230489 h 1516475"/>
                <a:gd name="connsiteX76" fmla="*/ 1835014 w 3302569"/>
                <a:gd name="connsiteY76" fmla="*/ 1222963 h 1516475"/>
                <a:gd name="connsiteX77" fmla="*/ 1838777 w 3302569"/>
                <a:gd name="connsiteY77" fmla="*/ 1211675 h 1516475"/>
                <a:gd name="connsiteX78" fmla="*/ 1827488 w 3302569"/>
                <a:gd name="connsiteY78" fmla="*/ 1204149 h 1516475"/>
                <a:gd name="connsiteX79" fmla="*/ 1808673 w 3302569"/>
                <a:gd name="connsiteY79" fmla="*/ 1200386 h 1516475"/>
                <a:gd name="connsiteX80" fmla="*/ 1804910 w 3302569"/>
                <a:gd name="connsiteY80" fmla="*/ 1189097 h 1516475"/>
                <a:gd name="connsiteX81" fmla="*/ 1797384 w 3302569"/>
                <a:gd name="connsiteY81" fmla="*/ 1177808 h 1516475"/>
                <a:gd name="connsiteX82" fmla="*/ 1767280 w 3302569"/>
                <a:gd name="connsiteY82" fmla="*/ 1158993 h 1516475"/>
                <a:gd name="connsiteX83" fmla="*/ 1737177 w 3302569"/>
                <a:gd name="connsiteY83" fmla="*/ 1151467 h 1516475"/>
                <a:gd name="connsiteX84" fmla="*/ 1710836 w 3302569"/>
                <a:gd name="connsiteY84" fmla="*/ 1125126 h 1516475"/>
                <a:gd name="connsiteX85" fmla="*/ 1703310 w 3302569"/>
                <a:gd name="connsiteY85" fmla="*/ 1113838 h 1516475"/>
                <a:gd name="connsiteX86" fmla="*/ 1692021 w 3302569"/>
                <a:gd name="connsiteY86" fmla="*/ 1110075 h 1516475"/>
                <a:gd name="connsiteX87" fmla="*/ 1680732 w 3302569"/>
                <a:gd name="connsiteY87" fmla="*/ 1143941 h 1516475"/>
                <a:gd name="connsiteX88" fmla="*/ 1669443 w 3302569"/>
                <a:gd name="connsiteY88" fmla="*/ 1151467 h 1516475"/>
                <a:gd name="connsiteX89" fmla="*/ 1646865 w 3302569"/>
                <a:gd name="connsiteY89" fmla="*/ 1158993 h 1516475"/>
                <a:gd name="connsiteX90" fmla="*/ 1635577 w 3302569"/>
                <a:gd name="connsiteY90" fmla="*/ 1166519 h 1516475"/>
                <a:gd name="connsiteX91" fmla="*/ 1597947 w 3302569"/>
                <a:gd name="connsiteY91" fmla="*/ 1177808 h 1516475"/>
                <a:gd name="connsiteX92" fmla="*/ 1582895 w 3302569"/>
                <a:gd name="connsiteY92" fmla="*/ 1185334 h 1516475"/>
                <a:gd name="connsiteX93" fmla="*/ 1579132 w 3302569"/>
                <a:gd name="connsiteY93" fmla="*/ 1211675 h 1516475"/>
                <a:gd name="connsiteX94" fmla="*/ 1515162 w 3302569"/>
                <a:gd name="connsiteY94" fmla="*/ 1226726 h 1516475"/>
                <a:gd name="connsiteX95" fmla="*/ 1492584 w 3302569"/>
                <a:gd name="connsiteY95" fmla="*/ 1222963 h 1516475"/>
                <a:gd name="connsiteX96" fmla="*/ 1488821 w 3302569"/>
                <a:gd name="connsiteY96" fmla="*/ 1207912 h 1516475"/>
                <a:gd name="connsiteX97" fmla="*/ 1485058 w 3302569"/>
                <a:gd name="connsiteY97" fmla="*/ 1219200 h 1516475"/>
                <a:gd name="connsiteX98" fmla="*/ 1481295 w 3302569"/>
                <a:gd name="connsiteY98" fmla="*/ 1234252 h 1516475"/>
                <a:gd name="connsiteX99" fmla="*/ 1462480 w 3302569"/>
                <a:gd name="connsiteY99" fmla="*/ 1238015 h 1516475"/>
                <a:gd name="connsiteX100" fmla="*/ 1372169 w 3302569"/>
                <a:gd name="connsiteY100" fmla="*/ 1241778 h 1516475"/>
                <a:gd name="connsiteX101" fmla="*/ 1281858 w 3302569"/>
                <a:gd name="connsiteY101" fmla="*/ 1256830 h 1516475"/>
                <a:gd name="connsiteX102" fmla="*/ 1266806 w 3302569"/>
                <a:gd name="connsiteY102" fmla="*/ 1260593 h 1516475"/>
                <a:gd name="connsiteX103" fmla="*/ 1266806 w 3302569"/>
                <a:gd name="connsiteY103" fmla="*/ 989660 h 1516475"/>
                <a:gd name="connsiteX104" fmla="*/ 1018451 w 3302569"/>
                <a:gd name="connsiteY104" fmla="*/ 974608 h 1516475"/>
                <a:gd name="connsiteX105" fmla="*/ 1018451 w 3302569"/>
                <a:gd name="connsiteY105" fmla="*/ 1166519 h 1516475"/>
                <a:gd name="connsiteX106" fmla="*/ 1059843 w 3302569"/>
                <a:gd name="connsiteY106" fmla="*/ 1215438 h 1516475"/>
                <a:gd name="connsiteX107" fmla="*/ 1078658 w 3302569"/>
                <a:gd name="connsiteY107" fmla="*/ 1320800 h 1516475"/>
                <a:gd name="connsiteX108" fmla="*/ 1052317 w 3302569"/>
                <a:gd name="connsiteY108" fmla="*/ 1429926 h 1516475"/>
                <a:gd name="connsiteX109" fmla="*/ 939428 w 3302569"/>
                <a:gd name="connsiteY109" fmla="*/ 1414875 h 1516475"/>
                <a:gd name="connsiteX110" fmla="*/ 954480 w 3302569"/>
                <a:gd name="connsiteY110" fmla="*/ 1516475 h 1516475"/>
                <a:gd name="connsiteX111" fmla="*/ 852880 w 3302569"/>
                <a:gd name="connsiteY111" fmla="*/ 1512712 h 1516475"/>
                <a:gd name="connsiteX112" fmla="*/ 856643 w 3302569"/>
                <a:gd name="connsiteY112" fmla="*/ 1358430 h 1516475"/>
                <a:gd name="connsiteX113" fmla="*/ 901799 w 3302569"/>
                <a:gd name="connsiteY113" fmla="*/ 1324563 h 1516475"/>
                <a:gd name="connsiteX114" fmla="*/ 909325 w 3302569"/>
                <a:gd name="connsiteY114" fmla="*/ 1286934 h 1516475"/>
                <a:gd name="connsiteX115" fmla="*/ 898036 w 3302569"/>
                <a:gd name="connsiteY115" fmla="*/ 1283171 h 1516475"/>
                <a:gd name="connsiteX116" fmla="*/ 867932 w 3302569"/>
                <a:gd name="connsiteY116" fmla="*/ 1286934 h 1516475"/>
                <a:gd name="connsiteX117" fmla="*/ 849117 w 3302569"/>
                <a:gd name="connsiteY117" fmla="*/ 1283171 h 1516475"/>
                <a:gd name="connsiteX118" fmla="*/ 837828 w 3302569"/>
                <a:gd name="connsiteY118" fmla="*/ 1271882 h 1516475"/>
                <a:gd name="connsiteX119" fmla="*/ 770095 w 3302569"/>
                <a:gd name="connsiteY119" fmla="*/ 1268119 h 1516475"/>
                <a:gd name="connsiteX120" fmla="*/ 758806 w 3302569"/>
                <a:gd name="connsiteY120" fmla="*/ 1275645 h 1516475"/>
                <a:gd name="connsiteX121" fmla="*/ 732465 w 3302569"/>
                <a:gd name="connsiteY121" fmla="*/ 1279408 h 1516475"/>
                <a:gd name="connsiteX122" fmla="*/ 709888 w 3302569"/>
                <a:gd name="connsiteY122" fmla="*/ 1271882 h 1516475"/>
                <a:gd name="connsiteX123" fmla="*/ 676021 w 3302569"/>
                <a:gd name="connsiteY123" fmla="*/ 1264356 h 1516475"/>
                <a:gd name="connsiteX124" fmla="*/ 660969 w 3302569"/>
                <a:gd name="connsiteY124" fmla="*/ 1245541 h 1516475"/>
                <a:gd name="connsiteX125" fmla="*/ 612051 w 3302569"/>
                <a:gd name="connsiteY125" fmla="*/ 1241778 h 1516475"/>
                <a:gd name="connsiteX126" fmla="*/ 600762 w 3302569"/>
                <a:gd name="connsiteY126" fmla="*/ 1238015 h 1516475"/>
                <a:gd name="connsiteX127" fmla="*/ 574421 w 3302569"/>
                <a:gd name="connsiteY127" fmla="*/ 1204149 h 1516475"/>
                <a:gd name="connsiteX128" fmla="*/ 566895 w 3302569"/>
                <a:gd name="connsiteY128" fmla="*/ 1192860 h 1516475"/>
                <a:gd name="connsiteX129" fmla="*/ 559369 w 3302569"/>
                <a:gd name="connsiteY129" fmla="*/ 1181571 h 1516475"/>
                <a:gd name="connsiteX130" fmla="*/ 544317 w 3302569"/>
                <a:gd name="connsiteY130" fmla="*/ 1143941 h 1516475"/>
                <a:gd name="connsiteX131" fmla="*/ 514214 w 3302569"/>
                <a:gd name="connsiteY131" fmla="*/ 1125126 h 1516475"/>
                <a:gd name="connsiteX132" fmla="*/ 517977 w 3302569"/>
                <a:gd name="connsiteY132" fmla="*/ 1087497 h 1516475"/>
                <a:gd name="connsiteX133" fmla="*/ 529265 w 3302569"/>
                <a:gd name="connsiteY133" fmla="*/ 1076208 h 1516475"/>
                <a:gd name="connsiteX134" fmla="*/ 533028 w 3302569"/>
                <a:gd name="connsiteY134" fmla="*/ 1061156 h 1516475"/>
                <a:gd name="connsiteX135" fmla="*/ 517977 w 3302569"/>
                <a:gd name="connsiteY135" fmla="*/ 1049867 h 1516475"/>
                <a:gd name="connsiteX136" fmla="*/ 495399 w 3302569"/>
                <a:gd name="connsiteY136" fmla="*/ 1034815 h 1516475"/>
                <a:gd name="connsiteX137" fmla="*/ 491636 w 3302569"/>
                <a:gd name="connsiteY137" fmla="*/ 1023526 h 1516475"/>
                <a:gd name="connsiteX138" fmla="*/ 457769 w 3302569"/>
                <a:gd name="connsiteY138" fmla="*/ 997186 h 1516475"/>
                <a:gd name="connsiteX139" fmla="*/ 446480 w 3302569"/>
                <a:gd name="connsiteY139" fmla="*/ 985897 h 1516475"/>
                <a:gd name="connsiteX140" fmla="*/ 431428 w 3302569"/>
                <a:gd name="connsiteY140" fmla="*/ 963319 h 1516475"/>
                <a:gd name="connsiteX141" fmla="*/ 420139 w 3302569"/>
                <a:gd name="connsiteY141" fmla="*/ 952030 h 1516475"/>
                <a:gd name="connsiteX142" fmla="*/ 412614 w 3302569"/>
                <a:gd name="connsiteY142" fmla="*/ 936978 h 1516475"/>
                <a:gd name="connsiteX143" fmla="*/ 405088 w 3302569"/>
                <a:gd name="connsiteY143" fmla="*/ 925689 h 1516475"/>
                <a:gd name="connsiteX144" fmla="*/ 393799 w 3302569"/>
                <a:gd name="connsiteY144" fmla="*/ 895586 h 1516475"/>
                <a:gd name="connsiteX145" fmla="*/ 427665 w 3302569"/>
                <a:gd name="connsiteY145" fmla="*/ 891823 h 1516475"/>
                <a:gd name="connsiteX146" fmla="*/ 431428 w 3302569"/>
                <a:gd name="connsiteY146" fmla="*/ 880534 h 1516475"/>
                <a:gd name="connsiteX147" fmla="*/ 435191 w 3302569"/>
                <a:gd name="connsiteY147" fmla="*/ 846667 h 1516475"/>
                <a:gd name="connsiteX148" fmla="*/ 461532 w 3302569"/>
                <a:gd name="connsiteY148" fmla="*/ 827852 h 1516475"/>
                <a:gd name="connsiteX149" fmla="*/ 469058 w 3302569"/>
                <a:gd name="connsiteY149" fmla="*/ 816563 h 1516475"/>
                <a:gd name="connsiteX150" fmla="*/ 480347 w 3302569"/>
                <a:gd name="connsiteY150" fmla="*/ 809038 h 1516475"/>
                <a:gd name="connsiteX151" fmla="*/ 491636 w 3302569"/>
                <a:gd name="connsiteY151" fmla="*/ 797749 h 1516475"/>
                <a:gd name="connsiteX152" fmla="*/ 506688 w 3302569"/>
                <a:gd name="connsiteY152" fmla="*/ 763882 h 1516475"/>
                <a:gd name="connsiteX153" fmla="*/ 517977 w 3302569"/>
                <a:gd name="connsiteY153" fmla="*/ 760119 h 1516475"/>
                <a:gd name="connsiteX154" fmla="*/ 570658 w 3302569"/>
                <a:gd name="connsiteY154" fmla="*/ 756356 h 1516475"/>
                <a:gd name="connsiteX155" fmla="*/ 566895 w 3302569"/>
                <a:gd name="connsiteY155" fmla="*/ 745067 h 1516475"/>
                <a:gd name="connsiteX156" fmla="*/ 563132 w 3302569"/>
                <a:gd name="connsiteY156" fmla="*/ 726252 h 1516475"/>
                <a:gd name="connsiteX157" fmla="*/ 546870 w 3302569"/>
                <a:gd name="connsiteY157" fmla="*/ 722325 h 1516475"/>
                <a:gd name="connsiteX158" fmla="*/ 529265 w 3302569"/>
                <a:gd name="connsiteY158" fmla="*/ 714963 h 1516475"/>
                <a:gd name="connsiteX159" fmla="*/ 540554 w 3302569"/>
                <a:gd name="connsiteY159" fmla="*/ 699912 h 1516475"/>
                <a:gd name="connsiteX160" fmla="*/ 563132 w 3302569"/>
                <a:gd name="connsiteY160" fmla="*/ 688623 h 1516475"/>
                <a:gd name="connsiteX161" fmla="*/ 566895 w 3302569"/>
                <a:gd name="connsiteY161" fmla="*/ 688623 h 1516475"/>
                <a:gd name="connsiteX162" fmla="*/ 555606 w 3302569"/>
                <a:gd name="connsiteY162" fmla="*/ 677334 h 1516475"/>
                <a:gd name="connsiteX163" fmla="*/ 525502 w 3302569"/>
                <a:gd name="connsiteY163" fmla="*/ 650993 h 1516475"/>
                <a:gd name="connsiteX164" fmla="*/ 517977 w 3302569"/>
                <a:gd name="connsiteY164" fmla="*/ 639704 h 1516475"/>
                <a:gd name="connsiteX165" fmla="*/ 521739 w 3302569"/>
                <a:gd name="connsiteY165" fmla="*/ 617126 h 1516475"/>
                <a:gd name="connsiteX166" fmla="*/ 506688 w 3302569"/>
                <a:gd name="connsiteY166" fmla="*/ 613363 h 1516475"/>
                <a:gd name="connsiteX167" fmla="*/ 484110 w 3302569"/>
                <a:gd name="connsiteY167" fmla="*/ 605838 h 1516475"/>
                <a:gd name="connsiteX168" fmla="*/ 465295 w 3302569"/>
                <a:gd name="connsiteY168" fmla="*/ 609600 h 1516475"/>
                <a:gd name="connsiteX169" fmla="*/ 461532 w 3302569"/>
                <a:gd name="connsiteY169" fmla="*/ 628415 h 1516475"/>
                <a:gd name="connsiteX170" fmla="*/ 442717 w 3302569"/>
                <a:gd name="connsiteY170" fmla="*/ 643467 h 1516475"/>
                <a:gd name="connsiteX171" fmla="*/ 393799 w 3302569"/>
                <a:gd name="connsiteY171" fmla="*/ 632178 h 1516475"/>
                <a:gd name="connsiteX172" fmla="*/ 390036 w 3302569"/>
                <a:gd name="connsiteY172" fmla="*/ 613363 h 1516475"/>
                <a:gd name="connsiteX173" fmla="*/ 352406 w 3302569"/>
                <a:gd name="connsiteY173" fmla="*/ 587023 h 1516475"/>
                <a:gd name="connsiteX174" fmla="*/ 333591 w 3302569"/>
                <a:gd name="connsiteY174" fmla="*/ 568208 h 1516475"/>
                <a:gd name="connsiteX175" fmla="*/ 329828 w 3302569"/>
                <a:gd name="connsiteY175" fmla="*/ 556919 h 1516475"/>
                <a:gd name="connsiteX176" fmla="*/ 303488 w 3302569"/>
                <a:gd name="connsiteY176" fmla="*/ 541867 h 1516475"/>
                <a:gd name="connsiteX177" fmla="*/ 277147 w 3302569"/>
                <a:gd name="connsiteY177" fmla="*/ 523052 h 1516475"/>
                <a:gd name="connsiteX178" fmla="*/ 265858 w 3302569"/>
                <a:gd name="connsiteY178" fmla="*/ 511763 h 1516475"/>
                <a:gd name="connsiteX179" fmla="*/ 243280 w 3302569"/>
                <a:gd name="connsiteY179" fmla="*/ 496712 h 1516475"/>
                <a:gd name="connsiteX180" fmla="*/ 220702 w 3302569"/>
                <a:gd name="connsiteY180" fmla="*/ 489186 h 1516475"/>
                <a:gd name="connsiteX181" fmla="*/ 213177 w 3302569"/>
                <a:gd name="connsiteY181" fmla="*/ 447793 h 1516475"/>
                <a:gd name="connsiteX182" fmla="*/ 220702 w 3302569"/>
                <a:gd name="connsiteY182" fmla="*/ 425215 h 1516475"/>
                <a:gd name="connsiteX183" fmla="*/ 216939 w 3302569"/>
                <a:gd name="connsiteY183" fmla="*/ 398875 h 1516475"/>
                <a:gd name="connsiteX184" fmla="*/ 186836 w 3302569"/>
                <a:gd name="connsiteY184" fmla="*/ 376297 h 1516475"/>
                <a:gd name="connsiteX185" fmla="*/ 183073 w 3302569"/>
                <a:gd name="connsiteY185" fmla="*/ 361245 h 1516475"/>
                <a:gd name="connsiteX186" fmla="*/ 179310 w 3302569"/>
                <a:gd name="connsiteY186" fmla="*/ 349956 h 1516475"/>
                <a:gd name="connsiteX187" fmla="*/ 175547 w 3302569"/>
                <a:gd name="connsiteY187" fmla="*/ 308563 h 1516475"/>
                <a:gd name="connsiteX188" fmla="*/ 160495 w 3302569"/>
                <a:gd name="connsiteY188" fmla="*/ 297275 h 1516475"/>
                <a:gd name="connsiteX189" fmla="*/ 137917 w 3302569"/>
                <a:gd name="connsiteY189" fmla="*/ 278460 h 1516475"/>
                <a:gd name="connsiteX190" fmla="*/ 126628 w 3302569"/>
                <a:gd name="connsiteY190" fmla="*/ 267171 h 1516475"/>
                <a:gd name="connsiteX191" fmla="*/ 107814 w 3302569"/>
                <a:gd name="connsiteY191" fmla="*/ 244593 h 1516475"/>
                <a:gd name="connsiteX192" fmla="*/ 62658 w 3302569"/>
                <a:gd name="connsiteY192" fmla="*/ 237067 h 1516475"/>
                <a:gd name="connsiteX193" fmla="*/ 70184 w 3302569"/>
                <a:gd name="connsiteY193" fmla="*/ 225778 h 1516475"/>
                <a:gd name="connsiteX194" fmla="*/ 73947 w 3302569"/>
                <a:gd name="connsiteY194" fmla="*/ 214489 h 1516475"/>
                <a:gd name="connsiteX195" fmla="*/ 85236 w 3302569"/>
                <a:gd name="connsiteY195" fmla="*/ 206963 h 1516475"/>
                <a:gd name="connsiteX196" fmla="*/ 88999 w 3302569"/>
                <a:gd name="connsiteY196" fmla="*/ 195675 h 1516475"/>
                <a:gd name="connsiteX197" fmla="*/ 92762 w 3302569"/>
                <a:gd name="connsiteY197" fmla="*/ 169334 h 1516475"/>
                <a:gd name="connsiteX198" fmla="*/ 51369 w 3302569"/>
                <a:gd name="connsiteY198" fmla="*/ 161808 h 1516475"/>
                <a:gd name="connsiteX199" fmla="*/ 40080 w 3302569"/>
                <a:gd name="connsiteY199" fmla="*/ 142993 h 1516475"/>
                <a:gd name="connsiteX200" fmla="*/ 43843 w 3302569"/>
                <a:gd name="connsiteY200" fmla="*/ 101600 h 1516475"/>
                <a:gd name="connsiteX201" fmla="*/ 47606 w 3302569"/>
                <a:gd name="connsiteY201" fmla="*/ 90312 h 1516475"/>
                <a:gd name="connsiteX202" fmla="*/ 58895 w 3302569"/>
                <a:gd name="connsiteY202" fmla="*/ 82786 h 1516475"/>
                <a:gd name="connsiteX203" fmla="*/ 62658 w 3302569"/>
                <a:gd name="connsiteY203" fmla="*/ 37630 h 1516475"/>
                <a:gd name="connsiteX204" fmla="*/ 40080 w 3302569"/>
                <a:gd name="connsiteY204" fmla="*/ 45156 h 1516475"/>
                <a:gd name="connsiteX205" fmla="*/ 6214 w 3302569"/>
                <a:gd name="connsiteY205" fmla="*/ 41393 h 1516475"/>
                <a:gd name="connsiteX206" fmla="*/ 6214 w 3302569"/>
                <a:gd name="connsiteY206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636525 w 3302569"/>
                <a:gd name="connsiteY69" fmla="*/ 1125126 h 1516475"/>
                <a:gd name="connsiteX70" fmla="*/ 2241414 w 3302569"/>
                <a:gd name="connsiteY70" fmla="*/ 1125126 h 1516475"/>
                <a:gd name="connsiteX71" fmla="*/ 2241414 w 3302569"/>
                <a:gd name="connsiteY71" fmla="*/ 895586 h 1516475"/>
                <a:gd name="connsiteX72" fmla="*/ 1981769 w 3302569"/>
                <a:gd name="connsiteY72" fmla="*/ 895586 h 1516475"/>
                <a:gd name="connsiteX73" fmla="*/ 1981769 w 3302569"/>
                <a:gd name="connsiteY73" fmla="*/ 1155230 h 1516475"/>
                <a:gd name="connsiteX74" fmla="*/ 1932851 w 3302569"/>
                <a:gd name="connsiteY74" fmla="*/ 1128889 h 1516475"/>
                <a:gd name="connsiteX75" fmla="*/ 1880169 w 3302569"/>
                <a:gd name="connsiteY75" fmla="*/ 1230489 h 1516475"/>
                <a:gd name="connsiteX76" fmla="*/ 1835014 w 3302569"/>
                <a:gd name="connsiteY76" fmla="*/ 1222963 h 1516475"/>
                <a:gd name="connsiteX77" fmla="*/ 1838777 w 3302569"/>
                <a:gd name="connsiteY77" fmla="*/ 1211675 h 1516475"/>
                <a:gd name="connsiteX78" fmla="*/ 1827488 w 3302569"/>
                <a:gd name="connsiteY78" fmla="*/ 1204149 h 1516475"/>
                <a:gd name="connsiteX79" fmla="*/ 1808673 w 3302569"/>
                <a:gd name="connsiteY79" fmla="*/ 1200386 h 1516475"/>
                <a:gd name="connsiteX80" fmla="*/ 1804910 w 3302569"/>
                <a:gd name="connsiteY80" fmla="*/ 1189097 h 1516475"/>
                <a:gd name="connsiteX81" fmla="*/ 1797384 w 3302569"/>
                <a:gd name="connsiteY81" fmla="*/ 1177808 h 1516475"/>
                <a:gd name="connsiteX82" fmla="*/ 1767280 w 3302569"/>
                <a:gd name="connsiteY82" fmla="*/ 1158993 h 1516475"/>
                <a:gd name="connsiteX83" fmla="*/ 1737177 w 3302569"/>
                <a:gd name="connsiteY83" fmla="*/ 1151467 h 1516475"/>
                <a:gd name="connsiteX84" fmla="*/ 1710836 w 3302569"/>
                <a:gd name="connsiteY84" fmla="*/ 1125126 h 1516475"/>
                <a:gd name="connsiteX85" fmla="*/ 1703310 w 3302569"/>
                <a:gd name="connsiteY85" fmla="*/ 1113838 h 1516475"/>
                <a:gd name="connsiteX86" fmla="*/ 1692021 w 3302569"/>
                <a:gd name="connsiteY86" fmla="*/ 1110075 h 1516475"/>
                <a:gd name="connsiteX87" fmla="*/ 1680732 w 3302569"/>
                <a:gd name="connsiteY87" fmla="*/ 1143941 h 1516475"/>
                <a:gd name="connsiteX88" fmla="*/ 1669443 w 3302569"/>
                <a:gd name="connsiteY88" fmla="*/ 1151467 h 1516475"/>
                <a:gd name="connsiteX89" fmla="*/ 1646865 w 3302569"/>
                <a:gd name="connsiteY89" fmla="*/ 1158993 h 1516475"/>
                <a:gd name="connsiteX90" fmla="*/ 1635577 w 3302569"/>
                <a:gd name="connsiteY90" fmla="*/ 1166519 h 1516475"/>
                <a:gd name="connsiteX91" fmla="*/ 1597947 w 3302569"/>
                <a:gd name="connsiteY91" fmla="*/ 1177808 h 1516475"/>
                <a:gd name="connsiteX92" fmla="*/ 1582895 w 3302569"/>
                <a:gd name="connsiteY92" fmla="*/ 1185334 h 1516475"/>
                <a:gd name="connsiteX93" fmla="*/ 1579132 w 3302569"/>
                <a:gd name="connsiteY93" fmla="*/ 1211675 h 1516475"/>
                <a:gd name="connsiteX94" fmla="*/ 1515162 w 3302569"/>
                <a:gd name="connsiteY94" fmla="*/ 1226726 h 1516475"/>
                <a:gd name="connsiteX95" fmla="*/ 1492584 w 3302569"/>
                <a:gd name="connsiteY95" fmla="*/ 1222963 h 1516475"/>
                <a:gd name="connsiteX96" fmla="*/ 1488821 w 3302569"/>
                <a:gd name="connsiteY96" fmla="*/ 1207912 h 1516475"/>
                <a:gd name="connsiteX97" fmla="*/ 1485058 w 3302569"/>
                <a:gd name="connsiteY97" fmla="*/ 1219200 h 1516475"/>
                <a:gd name="connsiteX98" fmla="*/ 1481295 w 3302569"/>
                <a:gd name="connsiteY98" fmla="*/ 1234252 h 1516475"/>
                <a:gd name="connsiteX99" fmla="*/ 1462480 w 3302569"/>
                <a:gd name="connsiteY99" fmla="*/ 1238015 h 1516475"/>
                <a:gd name="connsiteX100" fmla="*/ 1372169 w 3302569"/>
                <a:gd name="connsiteY100" fmla="*/ 1241778 h 1516475"/>
                <a:gd name="connsiteX101" fmla="*/ 1281858 w 3302569"/>
                <a:gd name="connsiteY101" fmla="*/ 1256830 h 1516475"/>
                <a:gd name="connsiteX102" fmla="*/ 1266806 w 3302569"/>
                <a:gd name="connsiteY102" fmla="*/ 1260593 h 1516475"/>
                <a:gd name="connsiteX103" fmla="*/ 1266806 w 3302569"/>
                <a:gd name="connsiteY103" fmla="*/ 989660 h 1516475"/>
                <a:gd name="connsiteX104" fmla="*/ 1018451 w 3302569"/>
                <a:gd name="connsiteY104" fmla="*/ 974608 h 1516475"/>
                <a:gd name="connsiteX105" fmla="*/ 1018451 w 3302569"/>
                <a:gd name="connsiteY105" fmla="*/ 1166519 h 1516475"/>
                <a:gd name="connsiteX106" fmla="*/ 1059843 w 3302569"/>
                <a:gd name="connsiteY106" fmla="*/ 1215438 h 1516475"/>
                <a:gd name="connsiteX107" fmla="*/ 1078658 w 3302569"/>
                <a:gd name="connsiteY107" fmla="*/ 1320800 h 1516475"/>
                <a:gd name="connsiteX108" fmla="*/ 1052317 w 3302569"/>
                <a:gd name="connsiteY108" fmla="*/ 1429926 h 1516475"/>
                <a:gd name="connsiteX109" fmla="*/ 939428 w 3302569"/>
                <a:gd name="connsiteY109" fmla="*/ 1414875 h 1516475"/>
                <a:gd name="connsiteX110" fmla="*/ 954480 w 3302569"/>
                <a:gd name="connsiteY110" fmla="*/ 1516475 h 1516475"/>
                <a:gd name="connsiteX111" fmla="*/ 852880 w 3302569"/>
                <a:gd name="connsiteY111" fmla="*/ 1512712 h 1516475"/>
                <a:gd name="connsiteX112" fmla="*/ 856643 w 3302569"/>
                <a:gd name="connsiteY112" fmla="*/ 1358430 h 1516475"/>
                <a:gd name="connsiteX113" fmla="*/ 901799 w 3302569"/>
                <a:gd name="connsiteY113" fmla="*/ 1324563 h 1516475"/>
                <a:gd name="connsiteX114" fmla="*/ 909325 w 3302569"/>
                <a:gd name="connsiteY114" fmla="*/ 1286934 h 1516475"/>
                <a:gd name="connsiteX115" fmla="*/ 898036 w 3302569"/>
                <a:gd name="connsiteY115" fmla="*/ 1283171 h 1516475"/>
                <a:gd name="connsiteX116" fmla="*/ 867932 w 3302569"/>
                <a:gd name="connsiteY116" fmla="*/ 1286934 h 1516475"/>
                <a:gd name="connsiteX117" fmla="*/ 849117 w 3302569"/>
                <a:gd name="connsiteY117" fmla="*/ 1283171 h 1516475"/>
                <a:gd name="connsiteX118" fmla="*/ 837828 w 3302569"/>
                <a:gd name="connsiteY118" fmla="*/ 1271882 h 1516475"/>
                <a:gd name="connsiteX119" fmla="*/ 770095 w 3302569"/>
                <a:gd name="connsiteY119" fmla="*/ 1268119 h 1516475"/>
                <a:gd name="connsiteX120" fmla="*/ 758806 w 3302569"/>
                <a:gd name="connsiteY120" fmla="*/ 1275645 h 1516475"/>
                <a:gd name="connsiteX121" fmla="*/ 732465 w 3302569"/>
                <a:gd name="connsiteY121" fmla="*/ 1279408 h 1516475"/>
                <a:gd name="connsiteX122" fmla="*/ 709888 w 3302569"/>
                <a:gd name="connsiteY122" fmla="*/ 1271882 h 1516475"/>
                <a:gd name="connsiteX123" fmla="*/ 676021 w 3302569"/>
                <a:gd name="connsiteY123" fmla="*/ 1264356 h 1516475"/>
                <a:gd name="connsiteX124" fmla="*/ 660969 w 3302569"/>
                <a:gd name="connsiteY124" fmla="*/ 1245541 h 1516475"/>
                <a:gd name="connsiteX125" fmla="*/ 612051 w 3302569"/>
                <a:gd name="connsiteY125" fmla="*/ 1241778 h 1516475"/>
                <a:gd name="connsiteX126" fmla="*/ 600762 w 3302569"/>
                <a:gd name="connsiteY126" fmla="*/ 1238015 h 1516475"/>
                <a:gd name="connsiteX127" fmla="*/ 574421 w 3302569"/>
                <a:gd name="connsiteY127" fmla="*/ 1204149 h 1516475"/>
                <a:gd name="connsiteX128" fmla="*/ 566895 w 3302569"/>
                <a:gd name="connsiteY128" fmla="*/ 1192860 h 1516475"/>
                <a:gd name="connsiteX129" fmla="*/ 559369 w 3302569"/>
                <a:gd name="connsiteY129" fmla="*/ 1181571 h 1516475"/>
                <a:gd name="connsiteX130" fmla="*/ 544317 w 3302569"/>
                <a:gd name="connsiteY130" fmla="*/ 1143941 h 1516475"/>
                <a:gd name="connsiteX131" fmla="*/ 514214 w 3302569"/>
                <a:gd name="connsiteY131" fmla="*/ 1125126 h 1516475"/>
                <a:gd name="connsiteX132" fmla="*/ 517977 w 3302569"/>
                <a:gd name="connsiteY132" fmla="*/ 1087497 h 1516475"/>
                <a:gd name="connsiteX133" fmla="*/ 529265 w 3302569"/>
                <a:gd name="connsiteY133" fmla="*/ 1076208 h 1516475"/>
                <a:gd name="connsiteX134" fmla="*/ 533028 w 3302569"/>
                <a:gd name="connsiteY134" fmla="*/ 1061156 h 1516475"/>
                <a:gd name="connsiteX135" fmla="*/ 517977 w 3302569"/>
                <a:gd name="connsiteY135" fmla="*/ 1049867 h 1516475"/>
                <a:gd name="connsiteX136" fmla="*/ 495399 w 3302569"/>
                <a:gd name="connsiteY136" fmla="*/ 1034815 h 1516475"/>
                <a:gd name="connsiteX137" fmla="*/ 491636 w 3302569"/>
                <a:gd name="connsiteY137" fmla="*/ 1023526 h 1516475"/>
                <a:gd name="connsiteX138" fmla="*/ 457769 w 3302569"/>
                <a:gd name="connsiteY138" fmla="*/ 997186 h 1516475"/>
                <a:gd name="connsiteX139" fmla="*/ 446480 w 3302569"/>
                <a:gd name="connsiteY139" fmla="*/ 985897 h 1516475"/>
                <a:gd name="connsiteX140" fmla="*/ 431428 w 3302569"/>
                <a:gd name="connsiteY140" fmla="*/ 963319 h 1516475"/>
                <a:gd name="connsiteX141" fmla="*/ 420139 w 3302569"/>
                <a:gd name="connsiteY141" fmla="*/ 952030 h 1516475"/>
                <a:gd name="connsiteX142" fmla="*/ 412614 w 3302569"/>
                <a:gd name="connsiteY142" fmla="*/ 936978 h 1516475"/>
                <a:gd name="connsiteX143" fmla="*/ 405088 w 3302569"/>
                <a:gd name="connsiteY143" fmla="*/ 925689 h 1516475"/>
                <a:gd name="connsiteX144" fmla="*/ 393799 w 3302569"/>
                <a:gd name="connsiteY144" fmla="*/ 895586 h 1516475"/>
                <a:gd name="connsiteX145" fmla="*/ 427665 w 3302569"/>
                <a:gd name="connsiteY145" fmla="*/ 891823 h 1516475"/>
                <a:gd name="connsiteX146" fmla="*/ 431428 w 3302569"/>
                <a:gd name="connsiteY146" fmla="*/ 880534 h 1516475"/>
                <a:gd name="connsiteX147" fmla="*/ 435191 w 3302569"/>
                <a:gd name="connsiteY147" fmla="*/ 846667 h 1516475"/>
                <a:gd name="connsiteX148" fmla="*/ 461532 w 3302569"/>
                <a:gd name="connsiteY148" fmla="*/ 827852 h 1516475"/>
                <a:gd name="connsiteX149" fmla="*/ 469058 w 3302569"/>
                <a:gd name="connsiteY149" fmla="*/ 816563 h 1516475"/>
                <a:gd name="connsiteX150" fmla="*/ 480347 w 3302569"/>
                <a:gd name="connsiteY150" fmla="*/ 809038 h 1516475"/>
                <a:gd name="connsiteX151" fmla="*/ 491636 w 3302569"/>
                <a:gd name="connsiteY151" fmla="*/ 797749 h 1516475"/>
                <a:gd name="connsiteX152" fmla="*/ 506688 w 3302569"/>
                <a:gd name="connsiteY152" fmla="*/ 763882 h 1516475"/>
                <a:gd name="connsiteX153" fmla="*/ 517977 w 3302569"/>
                <a:gd name="connsiteY153" fmla="*/ 760119 h 1516475"/>
                <a:gd name="connsiteX154" fmla="*/ 570658 w 3302569"/>
                <a:gd name="connsiteY154" fmla="*/ 756356 h 1516475"/>
                <a:gd name="connsiteX155" fmla="*/ 566895 w 3302569"/>
                <a:gd name="connsiteY155" fmla="*/ 745067 h 1516475"/>
                <a:gd name="connsiteX156" fmla="*/ 563132 w 3302569"/>
                <a:gd name="connsiteY156" fmla="*/ 726252 h 1516475"/>
                <a:gd name="connsiteX157" fmla="*/ 546870 w 3302569"/>
                <a:gd name="connsiteY157" fmla="*/ 722325 h 1516475"/>
                <a:gd name="connsiteX158" fmla="*/ 529265 w 3302569"/>
                <a:gd name="connsiteY158" fmla="*/ 714963 h 1516475"/>
                <a:gd name="connsiteX159" fmla="*/ 540554 w 3302569"/>
                <a:gd name="connsiteY159" fmla="*/ 699912 h 1516475"/>
                <a:gd name="connsiteX160" fmla="*/ 563132 w 3302569"/>
                <a:gd name="connsiteY160" fmla="*/ 688623 h 1516475"/>
                <a:gd name="connsiteX161" fmla="*/ 566895 w 3302569"/>
                <a:gd name="connsiteY161" fmla="*/ 688623 h 1516475"/>
                <a:gd name="connsiteX162" fmla="*/ 555606 w 3302569"/>
                <a:gd name="connsiteY162" fmla="*/ 677334 h 1516475"/>
                <a:gd name="connsiteX163" fmla="*/ 525502 w 3302569"/>
                <a:gd name="connsiteY163" fmla="*/ 650993 h 1516475"/>
                <a:gd name="connsiteX164" fmla="*/ 517977 w 3302569"/>
                <a:gd name="connsiteY164" fmla="*/ 639704 h 1516475"/>
                <a:gd name="connsiteX165" fmla="*/ 521739 w 3302569"/>
                <a:gd name="connsiteY165" fmla="*/ 617126 h 1516475"/>
                <a:gd name="connsiteX166" fmla="*/ 506688 w 3302569"/>
                <a:gd name="connsiteY166" fmla="*/ 613363 h 1516475"/>
                <a:gd name="connsiteX167" fmla="*/ 484110 w 3302569"/>
                <a:gd name="connsiteY167" fmla="*/ 605838 h 1516475"/>
                <a:gd name="connsiteX168" fmla="*/ 465295 w 3302569"/>
                <a:gd name="connsiteY168" fmla="*/ 609600 h 1516475"/>
                <a:gd name="connsiteX169" fmla="*/ 461532 w 3302569"/>
                <a:gd name="connsiteY169" fmla="*/ 628415 h 1516475"/>
                <a:gd name="connsiteX170" fmla="*/ 442717 w 3302569"/>
                <a:gd name="connsiteY170" fmla="*/ 643467 h 1516475"/>
                <a:gd name="connsiteX171" fmla="*/ 393799 w 3302569"/>
                <a:gd name="connsiteY171" fmla="*/ 632178 h 1516475"/>
                <a:gd name="connsiteX172" fmla="*/ 390036 w 3302569"/>
                <a:gd name="connsiteY172" fmla="*/ 613363 h 1516475"/>
                <a:gd name="connsiteX173" fmla="*/ 352406 w 3302569"/>
                <a:gd name="connsiteY173" fmla="*/ 587023 h 1516475"/>
                <a:gd name="connsiteX174" fmla="*/ 333591 w 3302569"/>
                <a:gd name="connsiteY174" fmla="*/ 568208 h 1516475"/>
                <a:gd name="connsiteX175" fmla="*/ 329828 w 3302569"/>
                <a:gd name="connsiteY175" fmla="*/ 556919 h 1516475"/>
                <a:gd name="connsiteX176" fmla="*/ 303488 w 3302569"/>
                <a:gd name="connsiteY176" fmla="*/ 541867 h 1516475"/>
                <a:gd name="connsiteX177" fmla="*/ 277147 w 3302569"/>
                <a:gd name="connsiteY177" fmla="*/ 523052 h 1516475"/>
                <a:gd name="connsiteX178" fmla="*/ 265858 w 3302569"/>
                <a:gd name="connsiteY178" fmla="*/ 511763 h 1516475"/>
                <a:gd name="connsiteX179" fmla="*/ 243280 w 3302569"/>
                <a:gd name="connsiteY179" fmla="*/ 496712 h 1516475"/>
                <a:gd name="connsiteX180" fmla="*/ 220702 w 3302569"/>
                <a:gd name="connsiteY180" fmla="*/ 489186 h 1516475"/>
                <a:gd name="connsiteX181" fmla="*/ 213177 w 3302569"/>
                <a:gd name="connsiteY181" fmla="*/ 447793 h 1516475"/>
                <a:gd name="connsiteX182" fmla="*/ 220702 w 3302569"/>
                <a:gd name="connsiteY182" fmla="*/ 425215 h 1516475"/>
                <a:gd name="connsiteX183" fmla="*/ 216939 w 3302569"/>
                <a:gd name="connsiteY183" fmla="*/ 398875 h 1516475"/>
                <a:gd name="connsiteX184" fmla="*/ 186836 w 3302569"/>
                <a:gd name="connsiteY184" fmla="*/ 376297 h 1516475"/>
                <a:gd name="connsiteX185" fmla="*/ 183073 w 3302569"/>
                <a:gd name="connsiteY185" fmla="*/ 361245 h 1516475"/>
                <a:gd name="connsiteX186" fmla="*/ 179310 w 3302569"/>
                <a:gd name="connsiteY186" fmla="*/ 349956 h 1516475"/>
                <a:gd name="connsiteX187" fmla="*/ 175547 w 3302569"/>
                <a:gd name="connsiteY187" fmla="*/ 308563 h 1516475"/>
                <a:gd name="connsiteX188" fmla="*/ 160495 w 3302569"/>
                <a:gd name="connsiteY188" fmla="*/ 297275 h 1516475"/>
                <a:gd name="connsiteX189" fmla="*/ 137917 w 3302569"/>
                <a:gd name="connsiteY189" fmla="*/ 278460 h 1516475"/>
                <a:gd name="connsiteX190" fmla="*/ 126628 w 3302569"/>
                <a:gd name="connsiteY190" fmla="*/ 267171 h 1516475"/>
                <a:gd name="connsiteX191" fmla="*/ 107814 w 3302569"/>
                <a:gd name="connsiteY191" fmla="*/ 244593 h 1516475"/>
                <a:gd name="connsiteX192" fmla="*/ 86669 w 3302569"/>
                <a:gd name="connsiteY192" fmla="*/ 242115 h 1516475"/>
                <a:gd name="connsiteX193" fmla="*/ 62658 w 3302569"/>
                <a:gd name="connsiteY193" fmla="*/ 237067 h 1516475"/>
                <a:gd name="connsiteX194" fmla="*/ 70184 w 3302569"/>
                <a:gd name="connsiteY194" fmla="*/ 225778 h 1516475"/>
                <a:gd name="connsiteX195" fmla="*/ 73947 w 3302569"/>
                <a:gd name="connsiteY195" fmla="*/ 214489 h 1516475"/>
                <a:gd name="connsiteX196" fmla="*/ 85236 w 3302569"/>
                <a:gd name="connsiteY196" fmla="*/ 206963 h 1516475"/>
                <a:gd name="connsiteX197" fmla="*/ 88999 w 3302569"/>
                <a:gd name="connsiteY197" fmla="*/ 195675 h 1516475"/>
                <a:gd name="connsiteX198" fmla="*/ 92762 w 3302569"/>
                <a:gd name="connsiteY198" fmla="*/ 169334 h 1516475"/>
                <a:gd name="connsiteX199" fmla="*/ 51369 w 3302569"/>
                <a:gd name="connsiteY199" fmla="*/ 161808 h 1516475"/>
                <a:gd name="connsiteX200" fmla="*/ 40080 w 3302569"/>
                <a:gd name="connsiteY200" fmla="*/ 142993 h 1516475"/>
                <a:gd name="connsiteX201" fmla="*/ 43843 w 3302569"/>
                <a:gd name="connsiteY201" fmla="*/ 101600 h 1516475"/>
                <a:gd name="connsiteX202" fmla="*/ 47606 w 3302569"/>
                <a:gd name="connsiteY202" fmla="*/ 90312 h 1516475"/>
                <a:gd name="connsiteX203" fmla="*/ 58895 w 3302569"/>
                <a:gd name="connsiteY203" fmla="*/ 82786 h 1516475"/>
                <a:gd name="connsiteX204" fmla="*/ 62658 w 3302569"/>
                <a:gd name="connsiteY204" fmla="*/ 37630 h 1516475"/>
                <a:gd name="connsiteX205" fmla="*/ 40080 w 3302569"/>
                <a:gd name="connsiteY205" fmla="*/ 45156 h 1516475"/>
                <a:gd name="connsiteX206" fmla="*/ 6214 w 3302569"/>
                <a:gd name="connsiteY206" fmla="*/ 41393 h 1516475"/>
                <a:gd name="connsiteX207" fmla="*/ 6214 w 3302569"/>
                <a:gd name="connsiteY207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636525 w 3302569"/>
                <a:gd name="connsiteY69" fmla="*/ 1125126 h 1516475"/>
                <a:gd name="connsiteX70" fmla="*/ 2241414 w 3302569"/>
                <a:gd name="connsiteY70" fmla="*/ 1125126 h 1516475"/>
                <a:gd name="connsiteX71" fmla="*/ 2241414 w 3302569"/>
                <a:gd name="connsiteY71" fmla="*/ 895586 h 1516475"/>
                <a:gd name="connsiteX72" fmla="*/ 1981769 w 3302569"/>
                <a:gd name="connsiteY72" fmla="*/ 895586 h 1516475"/>
                <a:gd name="connsiteX73" fmla="*/ 1981769 w 3302569"/>
                <a:gd name="connsiteY73" fmla="*/ 1155230 h 1516475"/>
                <a:gd name="connsiteX74" fmla="*/ 1932851 w 3302569"/>
                <a:gd name="connsiteY74" fmla="*/ 1128889 h 1516475"/>
                <a:gd name="connsiteX75" fmla="*/ 1880169 w 3302569"/>
                <a:gd name="connsiteY75" fmla="*/ 1230489 h 1516475"/>
                <a:gd name="connsiteX76" fmla="*/ 1835014 w 3302569"/>
                <a:gd name="connsiteY76" fmla="*/ 1222963 h 1516475"/>
                <a:gd name="connsiteX77" fmla="*/ 1838777 w 3302569"/>
                <a:gd name="connsiteY77" fmla="*/ 1211675 h 1516475"/>
                <a:gd name="connsiteX78" fmla="*/ 1827488 w 3302569"/>
                <a:gd name="connsiteY78" fmla="*/ 1204149 h 1516475"/>
                <a:gd name="connsiteX79" fmla="*/ 1808673 w 3302569"/>
                <a:gd name="connsiteY79" fmla="*/ 1200386 h 1516475"/>
                <a:gd name="connsiteX80" fmla="*/ 1804910 w 3302569"/>
                <a:gd name="connsiteY80" fmla="*/ 1189097 h 1516475"/>
                <a:gd name="connsiteX81" fmla="*/ 1797384 w 3302569"/>
                <a:gd name="connsiteY81" fmla="*/ 1177808 h 1516475"/>
                <a:gd name="connsiteX82" fmla="*/ 1767280 w 3302569"/>
                <a:gd name="connsiteY82" fmla="*/ 1158993 h 1516475"/>
                <a:gd name="connsiteX83" fmla="*/ 1737177 w 3302569"/>
                <a:gd name="connsiteY83" fmla="*/ 1151467 h 1516475"/>
                <a:gd name="connsiteX84" fmla="*/ 1710836 w 3302569"/>
                <a:gd name="connsiteY84" fmla="*/ 1125126 h 1516475"/>
                <a:gd name="connsiteX85" fmla="*/ 1703310 w 3302569"/>
                <a:gd name="connsiteY85" fmla="*/ 1113838 h 1516475"/>
                <a:gd name="connsiteX86" fmla="*/ 1692021 w 3302569"/>
                <a:gd name="connsiteY86" fmla="*/ 1110075 h 1516475"/>
                <a:gd name="connsiteX87" fmla="*/ 1680732 w 3302569"/>
                <a:gd name="connsiteY87" fmla="*/ 1143941 h 1516475"/>
                <a:gd name="connsiteX88" fmla="*/ 1669443 w 3302569"/>
                <a:gd name="connsiteY88" fmla="*/ 1151467 h 1516475"/>
                <a:gd name="connsiteX89" fmla="*/ 1646865 w 3302569"/>
                <a:gd name="connsiteY89" fmla="*/ 1158993 h 1516475"/>
                <a:gd name="connsiteX90" fmla="*/ 1635577 w 3302569"/>
                <a:gd name="connsiteY90" fmla="*/ 1166519 h 1516475"/>
                <a:gd name="connsiteX91" fmla="*/ 1597947 w 3302569"/>
                <a:gd name="connsiteY91" fmla="*/ 1177808 h 1516475"/>
                <a:gd name="connsiteX92" fmla="*/ 1582895 w 3302569"/>
                <a:gd name="connsiteY92" fmla="*/ 1185334 h 1516475"/>
                <a:gd name="connsiteX93" fmla="*/ 1579132 w 3302569"/>
                <a:gd name="connsiteY93" fmla="*/ 1211675 h 1516475"/>
                <a:gd name="connsiteX94" fmla="*/ 1515162 w 3302569"/>
                <a:gd name="connsiteY94" fmla="*/ 1226726 h 1516475"/>
                <a:gd name="connsiteX95" fmla="*/ 1492584 w 3302569"/>
                <a:gd name="connsiteY95" fmla="*/ 1222963 h 1516475"/>
                <a:gd name="connsiteX96" fmla="*/ 1488821 w 3302569"/>
                <a:gd name="connsiteY96" fmla="*/ 1207912 h 1516475"/>
                <a:gd name="connsiteX97" fmla="*/ 1485058 w 3302569"/>
                <a:gd name="connsiteY97" fmla="*/ 1219200 h 1516475"/>
                <a:gd name="connsiteX98" fmla="*/ 1481295 w 3302569"/>
                <a:gd name="connsiteY98" fmla="*/ 1234252 h 1516475"/>
                <a:gd name="connsiteX99" fmla="*/ 1462480 w 3302569"/>
                <a:gd name="connsiteY99" fmla="*/ 1238015 h 1516475"/>
                <a:gd name="connsiteX100" fmla="*/ 1372169 w 3302569"/>
                <a:gd name="connsiteY100" fmla="*/ 1241778 h 1516475"/>
                <a:gd name="connsiteX101" fmla="*/ 1281858 w 3302569"/>
                <a:gd name="connsiteY101" fmla="*/ 1256830 h 1516475"/>
                <a:gd name="connsiteX102" fmla="*/ 1266806 w 3302569"/>
                <a:gd name="connsiteY102" fmla="*/ 1260593 h 1516475"/>
                <a:gd name="connsiteX103" fmla="*/ 1266806 w 3302569"/>
                <a:gd name="connsiteY103" fmla="*/ 989660 h 1516475"/>
                <a:gd name="connsiteX104" fmla="*/ 1018451 w 3302569"/>
                <a:gd name="connsiteY104" fmla="*/ 974608 h 1516475"/>
                <a:gd name="connsiteX105" fmla="*/ 1018451 w 3302569"/>
                <a:gd name="connsiteY105" fmla="*/ 1166519 h 1516475"/>
                <a:gd name="connsiteX106" fmla="*/ 1059843 w 3302569"/>
                <a:gd name="connsiteY106" fmla="*/ 1215438 h 1516475"/>
                <a:gd name="connsiteX107" fmla="*/ 1078658 w 3302569"/>
                <a:gd name="connsiteY107" fmla="*/ 1320800 h 1516475"/>
                <a:gd name="connsiteX108" fmla="*/ 1052317 w 3302569"/>
                <a:gd name="connsiteY108" fmla="*/ 1429926 h 1516475"/>
                <a:gd name="connsiteX109" fmla="*/ 939428 w 3302569"/>
                <a:gd name="connsiteY109" fmla="*/ 1414875 h 1516475"/>
                <a:gd name="connsiteX110" fmla="*/ 954480 w 3302569"/>
                <a:gd name="connsiteY110" fmla="*/ 1516475 h 1516475"/>
                <a:gd name="connsiteX111" fmla="*/ 852880 w 3302569"/>
                <a:gd name="connsiteY111" fmla="*/ 1512712 h 1516475"/>
                <a:gd name="connsiteX112" fmla="*/ 856643 w 3302569"/>
                <a:gd name="connsiteY112" fmla="*/ 1358430 h 1516475"/>
                <a:gd name="connsiteX113" fmla="*/ 901799 w 3302569"/>
                <a:gd name="connsiteY113" fmla="*/ 1324563 h 1516475"/>
                <a:gd name="connsiteX114" fmla="*/ 909325 w 3302569"/>
                <a:gd name="connsiteY114" fmla="*/ 1286934 h 1516475"/>
                <a:gd name="connsiteX115" fmla="*/ 898036 w 3302569"/>
                <a:gd name="connsiteY115" fmla="*/ 1283171 h 1516475"/>
                <a:gd name="connsiteX116" fmla="*/ 867932 w 3302569"/>
                <a:gd name="connsiteY116" fmla="*/ 1286934 h 1516475"/>
                <a:gd name="connsiteX117" fmla="*/ 849117 w 3302569"/>
                <a:gd name="connsiteY117" fmla="*/ 1283171 h 1516475"/>
                <a:gd name="connsiteX118" fmla="*/ 837828 w 3302569"/>
                <a:gd name="connsiteY118" fmla="*/ 1271882 h 1516475"/>
                <a:gd name="connsiteX119" fmla="*/ 770095 w 3302569"/>
                <a:gd name="connsiteY119" fmla="*/ 1268119 h 1516475"/>
                <a:gd name="connsiteX120" fmla="*/ 758806 w 3302569"/>
                <a:gd name="connsiteY120" fmla="*/ 1275645 h 1516475"/>
                <a:gd name="connsiteX121" fmla="*/ 732465 w 3302569"/>
                <a:gd name="connsiteY121" fmla="*/ 1279408 h 1516475"/>
                <a:gd name="connsiteX122" fmla="*/ 709888 w 3302569"/>
                <a:gd name="connsiteY122" fmla="*/ 1271882 h 1516475"/>
                <a:gd name="connsiteX123" fmla="*/ 676021 w 3302569"/>
                <a:gd name="connsiteY123" fmla="*/ 1264356 h 1516475"/>
                <a:gd name="connsiteX124" fmla="*/ 660969 w 3302569"/>
                <a:gd name="connsiteY124" fmla="*/ 1245541 h 1516475"/>
                <a:gd name="connsiteX125" fmla="*/ 612051 w 3302569"/>
                <a:gd name="connsiteY125" fmla="*/ 1241778 h 1516475"/>
                <a:gd name="connsiteX126" fmla="*/ 600762 w 3302569"/>
                <a:gd name="connsiteY126" fmla="*/ 1238015 h 1516475"/>
                <a:gd name="connsiteX127" fmla="*/ 574421 w 3302569"/>
                <a:gd name="connsiteY127" fmla="*/ 1204149 h 1516475"/>
                <a:gd name="connsiteX128" fmla="*/ 566895 w 3302569"/>
                <a:gd name="connsiteY128" fmla="*/ 1192860 h 1516475"/>
                <a:gd name="connsiteX129" fmla="*/ 559369 w 3302569"/>
                <a:gd name="connsiteY129" fmla="*/ 1181571 h 1516475"/>
                <a:gd name="connsiteX130" fmla="*/ 544317 w 3302569"/>
                <a:gd name="connsiteY130" fmla="*/ 1143941 h 1516475"/>
                <a:gd name="connsiteX131" fmla="*/ 514214 w 3302569"/>
                <a:gd name="connsiteY131" fmla="*/ 1125126 h 1516475"/>
                <a:gd name="connsiteX132" fmla="*/ 517977 w 3302569"/>
                <a:gd name="connsiteY132" fmla="*/ 1087497 h 1516475"/>
                <a:gd name="connsiteX133" fmla="*/ 529265 w 3302569"/>
                <a:gd name="connsiteY133" fmla="*/ 1076208 h 1516475"/>
                <a:gd name="connsiteX134" fmla="*/ 533028 w 3302569"/>
                <a:gd name="connsiteY134" fmla="*/ 1061156 h 1516475"/>
                <a:gd name="connsiteX135" fmla="*/ 517977 w 3302569"/>
                <a:gd name="connsiteY135" fmla="*/ 1049867 h 1516475"/>
                <a:gd name="connsiteX136" fmla="*/ 495399 w 3302569"/>
                <a:gd name="connsiteY136" fmla="*/ 1034815 h 1516475"/>
                <a:gd name="connsiteX137" fmla="*/ 491636 w 3302569"/>
                <a:gd name="connsiteY137" fmla="*/ 1023526 h 1516475"/>
                <a:gd name="connsiteX138" fmla="*/ 457769 w 3302569"/>
                <a:gd name="connsiteY138" fmla="*/ 997186 h 1516475"/>
                <a:gd name="connsiteX139" fmla="*/ 446480 w 3302569"/>
                <a:gd name="connsiteY139" fmla="*/ 985897 h 1516475"/>
                <a:gd name="connsiteX140" fmla="*/ 431428 w 3302569"/>
                <a:gd name="connsiteY140" fmla="*/ 963319 h 1516475"/>
                <a:gd name="connsiteX141" fmla="*/ 420139 w 3302569"/>
                <a:gd name="connsiteY141" fmla="*/ 952030 h 1516475"/>
                <a:gd name="connsiteX142" fmla="*/ 412614 w 3302569"/>
                <a:gd name="connsiteY142" fmla="*/ 936978 h 1516475"/>
                <a:gd name="connsiteX143" fmla="*/ 405088 w 3302569"/>
                <a:gd name="connsiteY143" fmla="*/ 925689 h 1516475"/>
                <a:gd name="connsiteX144" fmla="*/ 393799 w 3302569"/>
                <a:gd name="connsiteY144" fmla="*/ 895586 h 1516475"/>
                <a:gd name="connsiteX145" fmla="*/ 427665 w 3302569"/>
                <a:gd name="connsiteY145" fmla="*/ 891823 h 1516475"/>
                <a:gd name="connsiteX146" fmla="*/ 431428 w 3302569"/>
                <a:gd name="connsiteY146" fmla="*/ 880534 h 1516475"/>
                <a:gd name="connsiteX147" fmla="*/ 435191 w 3302569"/>
                <a:gd name="connsiteY147" fmla="*/ 846667 h 1516475"/>
                <a:gd name="connsiteX148" fmla="*/ 461532 w 3302569"/>
                <a:gd name="connsiteY148" fmla="*/ 827852 h 1516475"/>
                <a:gd name="connsiteX149" fmla="*/ 469058 w 3302569"/>
                <a:gd name="connsiteY149" fmla="*/ 816563 h 1516475"/>
                <a:gd name="connsiteX150" fmla="*/ 480347 w 3302569"/>
                <a:gd name="connsiteY150" fmla="*/ 809038 h 1516475"/>
                <a:gd name="connsiteX151" fmla="*/ 491636 w 3302569"/>
                <a:gd name="connsiteY151" fmla="*/ 797749 h 1516475"/>
                <a:gd name="connsiteX152" fmla="*/ 506688 w 3302569"/>
                <a:gd name="connsiteY152" fmla="*/ 763882 h 1516475"/>
                <a:gd name="connsiteX153" fmla="*/ 517977 w 3302569"/>
                <a:gd name="connsiteY153" fmla="*/ 760119 h 1516475"/>
                <a:gd name="connsiteX154" fmla="*/ 570658 w 3302569"/>
                <a:gd name="connsiteY154" fmla="*/ 756356 h 1516475"/>
                <a:gd name="connsiteX155" fmla="*/ 566895 w 3302569"/>
                <a:gd name="connsiteY155" fmla="*/ 745067 h 1516475"/>
                <a:gd name="connsiteX156" fmla="*/ 563132 w 3302569"/>
                <a:gd name="connsiteY156" fmla="*/ 726252 h 1516475"/>
                <a:gd name="connsiteX157" fmla="*/ 546870 w 3302569"/>
                <a:gd name="connsiteY157" fmla="*/ 722325 h 1516475"/>
                <a:gd name="connsiteX158" fmla="*/ 529265 w 3302569"/>
                <a:gd name="connsiteY158" fmla="*/ 714963 h 1516475"/>
                <a:gd name="connsiteX159" fmla="*/ 540554 w 3302569"/>
                <a:gd name="connsiteY159" fmla="*/ 699912 h 1516475"/>
                <a:gd name="connsiteX160" fmla="*/ 563132 w 3302569"/>
                <a:gd name="connsiteY160" fmla="*/ 688623 h 1516475"/>
                <a:gd name="connsiteX161" fmla="*/ 566895 w 3302569"/>
                <a:gd name="connsiteY161" fmla="*/ 688623 h 1516475"/>
                <a:gd name="connsiteX162" fmla="*/ 555606 w 3302569"/>
                <a:gd name="connsiteY162" fmla="*/ 677334 h 1516475"/>
                <a:gd name="connsiteX163" fmla="*/ 540867 w 3302569"/>
                <a:gd name="connsiteY163" fmla="*/ 662298 h 1516475"/>
                <a:gd name="connsiteX164" fmla="*/ 525502 w 3302569"/>
                <a:gd name="connsiteY164" fmla="*/ 650993 h 1516475"/>
                <a:gd name="connsiteX165" fmla="*/ 517977 w 3302569"/>
                <a:gd name="connsiteY165" fmla="*/ 639704 h 1516475"/>
                <a:gd name="connsiteX166" fmla="*/ 521739 w 3302569"/>
                <a:gd name="connsiteY166" fmla="*/ 617126 h 1516475"/>
                <a:gd name="connsiteX167" fmla="*/ 506688 w 3302569"/>
                <a:gd name="connsiteY167" fmla="*/ 613363 h 1516475"/>
                <a:gd name="connsiteX168" fmla="*/ 484110 w 3302569"/>
                <a:gd name="connsiteY168" fmla="*/ 605838 h 1516475"/>
                <a:gd name="connsiteX169" fmla="*/ 465295 w 3302569"/>
                <a:gd name="connsiteY169" fmla="*/ 609600 h 1516475"/>
                <a:gd name="connsiteX170" fmla="*/ 461532 w 3302569"/>
                <a:gd name="connsiteY170" fmla="*/ 628415 h 1516475"/>
                <a:gd name="connsiteX171" fmla="*/ 442717 w 3302569"/>
                <a:gd name="connsiteY171" fmla="*/ 643467 h 1516475"/>
                <a:gd name="connsiteX172" fmla="*/ 393799 w 3302569"/>
                <a:gd name="connsiteY172" fmla="*/ 632178 h 1516475"/>
                <a:gd name="connsiteX173" fmla="*/ 390036 w 3302569"/>
                <a:gd name="connsiteY173" fmla="*/ 613363 h 1516475"/>
                <a:gd name="connsiteX174" fmla="*/ 352406 w 3302569"/>
                <a:gd name="connsiteY174" fmla="*/ 587023 h 1516475"/>
                <a:gd name="connsiteX175" fmla="*/ 333591 w 3302569"/>
                <a:gd name="connsiteY175" fmla="*/ 568208 h 1516475"/>
                <a:gd name="connsiteX176" fmla="*/ 329828 w 3302569"/>
                <a:gd name="connsiteY176" fmla="*/ 556919 h 1516475"/>
                <a:gd name="connsiteX177" fmla="*/ 303488 w 3302569"/>
                <a:gd name="connsiteY177" fmla="*/ 541867 h 1516475"/>
                <a:gd name="connsiteX178" fmla="*/ 277147 w 3302569"/>
                <a:gd name="connsiteY178" fmla="*/ 523052 h 1516475"/>
                <a:gd name="connsiteX179" fmla="*/ 265858 w 3302569"/>
                <a:gd name="connsiteY179" fmla="*/ 511763 h 1516475"/>
                <a:gd name="connsiteX180" fmla="*/ 243280 w 3302569"/>
                <a:gd name="connsiteY180" fmla="*/ 496712 h 1516475"/>
                <a:gd name="connsiteX181" fmla="*/ 220702 w 3302569"/>
                <a:gd name="connsiteY181" fmla="*/ 489186 h 1516475"/>
                <a:gd name="connsiteX182" fmla="*/ 213177 w 3302569"/>
                <a:gd name="connsiteY182" fmla="*/ 447793 h 1516475"/>
                <a:gd name="connsiteX183" fmla="*/ 220702 w 3302569"/>
                <a:gd name="connsiteY183" fmla="*/ 425215 h 1516475"/>
                <a:gd name="connsiteX184" fmla="*/ 216939 w 3302569"/>
                <a:gd name="connsiteY184" fmla="*/ 398875 h 1516475"/>
                <a:gd name="connsiteX185" fmla="*/ 186836 w 3302569"/>
                <a:gd name="connsiteY185" fmla="*/ 376297 h 1516475"/>
                <a:gd name="connsiteX186" fmla="*/ 183073 w 3302569"/>
                <a:gd name="connsiteY186" fmla="*/ 361245 h 1516475"/>
                <a:gd name="connsiteX187" fmla="*/ 179310 w 3302569"/>
                <a:gd name="connsiteY187" fmla="*/ 349956 h 1516475"/>
                <a:gd name="connsiteX188" fmla="*/ 175547 w 3302569"/>
                <a:gd name="connsiteY188" fmla="*/ 308563 h 1516475"/>
                <a:gd name="connsiteX189" fmla="*/ 160495 w 3302569"/>
                <a:gd name="connsiteY189" fmla="*/ 297275 h 1516475"/>
                <a:gd name="connsiteX190" fmla="*/ 137917 w 3302569"/>
                <a:gd name="connsiteY190" fmla="*/ 278460 h 1516475"/>
                <a:gd name="connsiteX191" fmla="*/ 126628 w 3302569"/>
                <a:gd name="connsiteY191" fmla="*/ 267171 h 1516475"/>
                <a:gd name="connsiteX192" fmla="*/ 107814 w 3302569"/>
                <a:gd name="connsiteY192" fmla="*/ 244593 h 1516475"/>
                <a:gd name="connsiteX193" fmla="*/ 86669 w 3302569"/>
                <a:gd name="connsiteY193" fmla="*/ 242115 h 1516475"/>
                <a:gd name="connsiteX194" fmla="*/ 62658 w 3302569"/>
                <a:gd name="connsiteY194" fmla="*/ 237067 h 1516475"/>
                <a:gd name="connsiteX195" fmla="*/ 70184 w 3302569"/>
                <a:gd name="connsiteY195" fmla="*/ 225778 h 1516475"/>
                <a:gd name="connsiteX196" fmla="*/ 73947 w 3302569"/>
                <a:gd name="connsiteY196" fmla="*/ 214489 h 1516475"/>
                <a:gd name="connsiteX197" fmla="*/ 85236 w 3302569"/>
                <a:gd name="connsiteY197" fmla="*/ 206963 h 1516475"/>
                <a:gd name="connsiteX198" fmla="*/ 88999 w 3302569"/>
                <a:gd name="connsiteY198" fmla="*/ 195675 h 1516475"/>
                <a:gd name="connsiteX199" fmla="*/ 92762 w 3302569"/>
                <a:gd name="connsiteY199" fmla="*/ 169334 h 1516475"/>
                <a:gd name="connsiteX200" fmla="*/ 51369 w 3302569"/>
                <a:gd name="connsiteY200" fmla="*/ 161808 h 1516475"/>
                <a:gd name="connsiteX201" fmla="*/ 40080 w 3302569"/>
                <a:gd name="connsiteY201" fmla="*/ 142993 h 1516475"/>
                <a:gd name="connsiteX202" fmla="*/ 43843 w 3302569"/>
                <a:gd name="connsiteY202" fmla="*/ 101600 h 1516475"/>
                <a:gd name="connsiteX203" fmla="*/ 47606 w 3302569"/>
                <a:gd name="connsiteY203" fmla="*/ 90312 h 1516475"/>
                <a:gd name="connsiteX204" fmla="*/ 58895 w 3302569"/>
                <a:gd name="connsiteY204" fmla="*/ 82786 h 1516475"/>
                <a:gd name="connsiteX205" fmla="*/ 62658 w 3302569"/>
                <a:gd name="connsiteY205" fmla="*/ 37630 h 1516475"/>
                <a:gd name="connsiteX206" fmla="*/ 40080 w 3302569"/>
                <a:gd name="connsiteY206" fmla="*/ 45156 h 1516475"/>
                <a:gd name="connsiteX207" fmla="*/ 6214 w 3302569"/>
                <a:gd name="connsiteY207" fmla="*/ 41393 h 1516475"/>
                <a:gd name="connsiteX208" fmla="*/ 6214 w 3302569"/>
                <a:gd name="connsiteY208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636525 w 3302569"/>
                <a:gd name="connsiteY69" fmla="*/ 1125126 h 1516475"/>
                <a:gd name="connsiteX70" fmla="*/ 2241414 w 3302569"/>
                <a:gd name="connsiteY70" fmla="*/ 1125126 h 1516475"/>
                <a:gd name="connsiteX71" fmla="*/ 2241414 w 3302569"/>
                <a:gd name="connsiteY71" fmla="*/ 895586 h 1516475"/>
                <a:gd name="connsiteX72" fmla="*/ 1981769 w 3302569"/>
                <a:gd name="connsiteY72" fmla="*/ 895586 h 1516475"/>
                <a:gd name="connsiteX73" fmla="*/ 1981769 w 3302569"/>
                <a:gd name="connsiteY73" fmla="*/ 1155230 h 1516475"/>
                <a:gd name="connsiteX74" fmla="*/ 1932851 w 3302569"/>
                <a:gd name="connsiteY74" fmla="*/ 1128889 h 1516475"/>
                <a:gd name="connsiteX75" fmla="*/ 1880169 w 3302569"/>
                <a:gd name="connsiteY75" fmla="*/ 1230489 h 1516475"/>
                <a:gd name="connsiteX76" fmla="*/ 1835014 w 3302569"/>
                <a:gd name="connsiteY76" fmla="*/ 1222963 h 1516475"/>
                <a:gd name="connsiteX77" fmla="*/ 1838777 w 3302569"/>
                <a:gd name="connsiteY77" fmla="*/ 1211675 h 1516475"/>
                <a:gd name="connsiteX78" fmla="*/ 1827488 w 3302569"/>
                <a:gd name="connsiteY78" fmla="*/ 1204149 h 1516475"/>
                <a:gd name="connsiteX79" fmla="*/ 1808673 w 3302569"/>
                <a:gd name="connsiteY79" fmla="*/ 1200386 h 1516475"/>
                <a:gd name="connsiteX80" fmla="*/ 1804910 w 3302569"/>
                <a:gd name="connsiteY80" fmla="*/ 1189097 h 1516475"/>
                <a:gd name="connsiteX81" fmla="*/ 1797384 w 3302569"/>
                <a:gd name="connsiteY81" fmla="*/ 1177808 h 1516475"/>
                <a:gd name="connsiteX82" fmla="*/ 1767280 w 3302569"/>
                <a:gd name="connsiteY82" fmla="*/ 1158993 h 1516475"/>
                <a:gd name="connsiteX83" fmla="*/ 1737177 w 3302569"/>
                <a:gd name="connsiteY83" fmla="*/ 1151467 h 1516475"/>
                <a:gd name="connsiteX84" fmla="*/ 1710836 w 3302569"/>
                <a:gd name="connsiteY84" fmla="*/ 1125126 h 1516475"/>
                <a:gd name="connsiteX85" fmla="*/ 1703310 w 3302569"/>
                <a:gd name="connsiteY85" fmla="*/ 1113838 h 1516475"/>
                <a:gd name="connsiteX86" fmla="*/ 1692021 w 3302569"/>
                <a:gd name="connsiteY86" fmla="*/ 1110075 h 1516475"/>
                <a:gd name="connsiteX87" fmla="*/ 1680732 w 3302569"/>
                <a:gd name="connsiteY87" fmla="*/ 1143941 h 1516475"/>
                <a:gd name="connsiteX88" fmla="*/ 1669443 w 3302569"/>
                <a:gd name="connsiteY88" fmla="*/ 1151467 h 1516475"/>
                <a:gd name="connsiteX89" fmla="*/ 1646865 w 3302569"/>
                <a:gd name="connsiteY89" fmla="*/ 1158993 h 1516475"/>
                <a:gd name="connsiteX90" fmla="*/ 1635577 w 3302569"/>
                <a:gd name="connsiteY90" fmla="*/ 1166519 h 1516475"/>
                <a:gd name="connsiteX91" fmla="*/ 1597947 w 3302569"/>
                <a:gd name="connsiteY91" fmla="*/ 1177808 h 1516475"/>
                <a:gd name="connsiteX92" fmla="*/ 1582895 w 3302569"/>
                <a:gd name="connsiteY92" fmla="*/ 1185334 h 1516475"/>
                <a:gd name="connsiteX93" fmla="*/ 1579132 w 3302569"/>
                <a:gd name="connsiteY93" fmla="*/ 1211675 h 1516475"/>
                <a:gd name="connsiteX94" fmla="*/ 1515162 w 3302569"/>
                <a:gd name="connsiteY94" fmla="*/ 1226726 h 1516475"/>
                <a:gd name="connsiteX95" fmla="*/ 1492584 w 3302569"/>
                <a:gd name="connsiteY95" fmla="*/ 1222963 h 1516475"/>
                <a:gd name="connsiteX96" fmla="*/ 1488821 w 3302569"/>
                <a:gd name="connsiteY96" fmla="*/ 1207912 h 1516475"/>
                <a:gd name="connsiteX97" fmla="*/ 1485058 w 3302569"/>
                <a:gd name="connsiteY97" fmla="*/ 1219200 h 1516475"/>
                <a:gd name="connsiteX98" fmla="*/ 1481295 w 3302569"/>
                <a:gd name="connsiteY98" fmla="*/ 1234252 h 1516475"/>
                <a:gd name="connsiteX99" fmla="*/ 1462480 w 3302569"/>
                <a:gd name="connsiteY99" fmla="*/ 1238015 h 1516475"/>
                <a:gd name="connsiteX100" fmla="*/ 1372169 w 3302569"/>
                <a:gd name="connsiteY100" fmla="*/ 1241778 h 1516475"/>
                <a:gd name="connsiteX101" fmla="*/ 1281858 w 3302569"/>
                <a:gd name="connsiteY101" fmla="*/ 1256830 h 1516475"/>
                <a:gd name="connsiteX102" fmla="*/ 1266806 w 3302569"/>
                <a:gd name="connsiteY102" fmla="*/ 1260593 h 1516475"/>
                <a:gd name="connsiteX103" fmla="*/ 1266806 w 3302569"/>
                <a:gd name="connsiteY103" fmla="*/ 989660 h 1516475"/>
                <a:gd name="connsiteX104" fmla="*/ 1018451 w 3302569"/>
                <a:gd name="connsiteY104" fmla="*/ 974608 h 1516475"/>
                <a:gd name="connsiteX105" fmla="*/ 1018451 w 3302569"/>
                <a:gd name="connsiteY105" fmla="*/ 1166519 h 1516475"/>
                <a:gd name="connsiteX106" fmla="*/ 1059843 w 3302569"/>
                <a:gd name="connsiteY106" fmla="*/ 1215438 h 1516475"/>
                <a:gd name="connsiteX107" fmla="*/ 1078658 w 3302569"/>
                <a:gd name="connsiteY107" fmla="*/ 1320800 h 1516475"/>
                <a:gd name="connsiteX108" fmla="*/ 1052317 w 3302569"/>
                <a:gd name="connsiteY108" fmla="*/ 1429926 h 1516475"/>
                <a:gd name="connsiteX109" fmla="*/ 939428 w 3302569"/>
                <a:gd name="connsiteY109" fmla="*/ 1414875 h 1516475"/>
                <a:gd name="connsiteX110" fmla="*/ 954480 w 3302569"/>
                <a:gd name="connsiteY110" fmla="*/ 1516475 h 1516475"/>
                <a:gd name="connsiteX111" fmla="*/ 852880 w 3302569"/>
                <a:gd name="connsiteY111" fmla="*/ 1512712 h 1516475"/>
                <a:gd name="connsiteX112" fmla="*/ 856643 w 3302569"/>
                <a:gd name="connsiteY112" fmla="*/ 1358430 h 1516475"/>
                <a:gd name="connsiteX113" fmla="*/ 901799 w 3302569"/>
                <a:gd name="connsiteY113" fmla="*/ 1324563 h 1516475"/>
                <a:gd name="connsiteX114" fmla="*/ 909325 w 3302569"/>
                <a:gd name="connsiteY114" fmla="*/ 1286934 h 1516475"/>
                <a:gd name="connsiteX115" fmla="*/ 898036 w 3302569"/>
                <a:gd name="connsiteY115" fmla="*/ 1283171 h 1516475"/>
                <a:gd name="connsiteX116" fmla="*/ 867932 w 3302569"/>
                <a:gd name="connsiteY116" fmla="*/ 1286934 h 1516475"/>
                <a:gd name="connsiteX117" fmla="*/ 849117 w 3302569"/>
                <a:gd name="connsiteY117" fmla="*/ 1283171 h 1516475"/>
                <a:gd name="connsiteX118" fmla="*/ 837828 w 3302569"/>
                <a:gd name="connsiteY118" fmla="*/ 1271882 h 1516475"/>
                <a:gd name="connsiteX119" fmla="*/ 770095 w 3302569"/>
                <a:gd name="connsiteY119" fmla="*/ 1268119 h 1516475"/>
                <a:gd name="connsiteX120" fmla="*/ 758806 w 3302569"/>
                <a:gd name="connsiteY120" fmla="*/ 1275645 h 1516475"/>
                <a:gd name="connsiteX121" fmla="*/ 732465 w 3302569"/>
                <a:gd name="connsiteY121" fmla="*/ 1279408 h 1516475"/>
                <a:gd name="connsiteX122" fmla="*/ 709888 w 3302569"/>
                <a:gd name="connsiteY122" fmla="*/ 1271882 h 1516475"/>
                <a:gd name="connsiteX123" fmla="*/ 676021 w 3302569"/>
                <a:gd name="connsiteY123" fmla="*/ 1264356 h 1516475"/>
                <a:gd name="connsiteX124" fmla="*/ 660969 w 3302569"/>
                <a:gd name="connsiteY124" fmla="*/ 1245541 h 1516475"/>
                <a:gd name="connsiteX125" fmla="*/ 612051 w 3302569"/>
                <a:gd name="connsiteY125" fmla="*/ 1241778 h 1516475"/>
                <a:gd name="connsiteX126" fmla="*/ 600762 w 3302569"/>
                <a:gd name="connsiteY126" fmla="*/ 1238015 h 1516475"/>
                <a:gd name="connsiteX127" fmla="*/ 574421 w 3302569"/>
                <a:gd name="connsiteY127" fmla="*/ 1204149 h 1516475"/>
                <a:gd name="connsiteX128" fmla="*/ 566895 w 3302569"/>
                <a:gd name="connsiteY128" fmla="*/ 1192860 h 1516475"/>
                <a:gd name="connsiteX129" fmla="*/ 559369 w 3302569"/>
                <a:gd name="connsiteY129" fmla="*/ 1181571 h 1516475"/>
                <a:gd name="connsiteX130" fmla="*/ 544317 w 3302569"/>
                <a:gd name="connsiteY130" fmla="*/ 1143941 h 1516475"/>
                <a:gd name="connsiteX131" fmla="*/ 514214 w 3302569"/>
                <a:gd name="connsiteY131" fmla="*/ 1125126 h 1516475"/>
                <a:gd name="connsiteX132" fmla="*/ 517977 w 3302569"/>
                <a:gd name="connsiteY132" fmla="*/ 1087497 h 1516475"/>
                <a:gd name="connsiteX133" fmla="*/ 529265 w 3302569"/>
                <a:gd name="connsiteY133" fmla="*/ 1076208 h 1516475"/>
                <a:gd name="connsiteX134" fmla="*/ 533028 w 3302569"/>
                <a:gd name="connsiteY134" fmla="*/ 1061156 h 1516475"/>
                <a:gd name="connsiteX135" fmla="*/ 517977 w 3302569"/>
                <a:gd name="connsiteY135" fmla="*/ 1049867 h 1516475"/>
                <a:gd name="connsiteX136" fmla="*/ 495399 w 3302569"/>
                <a:gd name="connsiteY136" fmla="*/ 1034815 h 1516475"/>
                <a:gd name="connsiteX137" fmla="*/ 491636 w 3302569"/>
                <a:gd name="connsiteY137" fmla="*/ 1023526 h 1516475"/>
                <a:gd name="connsiteX138" fmla="*/ 457769 w 3302569"/>
                <a:gd name="connsiteY138" fmla="*/ 997186 h 1516475"/>
                <a:gd name="connsiteX139" fmla="*/ 446480 w 3302569"/>
                <a:gd name="connsiteY139" fmla="*/ 985897 h 1516475"/>
                <a:gd name="connsiteX140" fmla="*/ 431428 w 3302569"/>
                <a:gd name="connsiteY140" fmla="*/ 963319 h 1516475"/>
                <a:gd name="connsiteX141" fmla="*/ 420139 w 3302569"/>
                <a:gd name="connsiteY141" fmla="*/ 952030 h 1516475"/>
                <a:gd name="connsiteX142" fmla="*/ 412614 w 3302569"/>
                <a:gd name="connsiteY142" fmla="*/ 936978 h 1516475"/>
                <a:gd name="connsiteX143" fmla="*/ 405088 w 3302569"/>
                <a:gd name="connsiteY143" fmla="*/ 925689 h 1516475"/>
                <a:gd name="connsiteX144" fmla="*/ 393799 w 3302569"/>
                <a:gd name="connsiteY144" fmla="*/ 895586 h 1516475"/>
                <a:gd name="connsiteX145" fmla="*/ 427665 w 3302569"/>
                <a:gd name="connsiteY145" fmla="*/ 891823 h 1516475"/>
                <a:gd name="connsiteX146" fmla="*/ 431428 w 3302569"/>
                <a:gd name="connsiteY146" fmla="*/ 880534 h 1516475"/>
                <a:gd name="connsiteX147" fmla="*/ 435191 w 3302569"/>
                <a:gd name="connsiteY147" fmla="*/ 846667 h 1516475"/>
                <a:gd name="connsiteX148" fmla="*/ 461532 w 3302569"/>
                <a:gd name="connsiteY148" fmla="*/ 827852 h 1516475"/>
                <a:gd name="connsiteX149" fmla="*/ 469058 w 3302569"/>
                <a:gd name="connsiteY149" fmla="*/ 816563 h 1516475"/>
                <a:gd name="connsiteX150" fmla="*/ 480347 w 3302569"/>
                <a:gd name="connsiteY150" fmla="*/ 809038 h 1516475"/>
                <a:gd name="connsiteX151" fmla="*/ 491636 w 3302569"/>
                <a:gd name="connsiteY151" fmla="*/ 797749 h 1516475"/>
                <a:gd name="connsiteX152" fmla="*/ 506688 w 3302569"/>
                <a:gd name="connsiteY152" fmla="*/ 763882 h 1516475"/>
                <a:gd name="connsiteX153" fmla="*/ 517977 w 3302569"/>
                <a:gd name="connsiteY153" fmla="*/ 760119 h 1516475"/>
                <a:gd name="connsiteX154" fmla="*/ 570658 w 3302569"/>
                <a:gd name="connsiteY154" fmla="*/ 756356 h 1516475"/>
                <a:gd name="connsiteX155" fmla="*/ 566895 w 3302569"/>
                <a:gd name="connsiteY155" fmla="*/ 745067 h 1516475"/>
                <a:gd name="connsiteX156" fmla="*/ 563132 w 3302569"/>
                <a:gd name="connsiteY156" fmla="*/ 726252 h 1516475"/>
                <a:gd name="connsiteX157" fmla="*/ 546870 w 3302569"/>
                <a:gd name="connsiteY157" fmla="*/ 722325 h 1516475"/>
                <a:gd name="connsiteX158" fmla="*/ 529265 w 3302569"/>
                <a:gd name="connsiteY158" fmla="*/ 714963 h 1516475"/>
                <a:gd name="connsiteX159" fmla="*/ 540554 w 3302569"/>
                <a:gd name="connsiteY159" fmla="*/ 699912 h 1516475"/>
                <a:gd name="connsiteX160" fmla="*/ 563132 w 3302569"/>
                <a:gd name="connsiteY160" fmla="*/ 688623 h 1516475"/>
                <a:gd name="connsiteX161" fmla="*/ 560893 w 3302569"/>
                <a:gd name="connsiteY161" fmla="*/ 694626 h 1516475"/>
                <a:gd name="connsiteX162" fmla="*/ 555606 w 3302569"/>
                <a:gd name="connsiteY162" fmla="*/ 677334 h 1516475"/>
                <a:gd name="connsiteX163" fmla="*/ 540867 w 3302569"/>
                <a:gd name="connsiteY163" fmla="*/ 662298 h 1516475"/>
                <a:gd name="connsiteX164" fmla="*/ 525502 w 3302569"/>
                <a:gd name="connsiteY164" fmla="*/ 650993 h 1516475"/>
                <a:gd name="connsiteX165" fmla="*/ 517977 w 3302569"/>
                <a:gd name="connsiteY165" fmla="*/ 639704 h 1516475"/>
                <a:gd name="connsiteX166" fmla="*/ 521739 w 3302569"/>
                <a:gd name="connsiteY166" fmla="*/ 617126 h 1516475"/>
                <a:gd name="connsiteX167" fmla="*/ 506688 w 3302569"/>
                <a:gd name="connsiteY167" fmla="*/ 613363 h 1516475"/>
                <a:gd name="connsiteX168" fmla="*/ 484110 w 3302569"/>
                <a:gd name="connsiteY168" fmla="*/ 605838 h 1516475"/>
                <a:gd name="connsiteX169" fmla="*/ 465295 w 3302569"/>
                <a:gd name="connsiteY169" fmla="*/ 609600 h 1516475"/>
                <a:gd name="connsiteX170" fmla="*/ 461532 w 3302569"/>
                <a:gd name="connsiteY170" fmla="*/ 628415 h 1516475"/>
                <a:gd name="connsiteX171" fmla="*/ 442717 w 3302569"/>
                <a:gd name="connsiteY171" fmla="*/ 643467 h 1516475"/>
                <a:gd name="connsiteX172" fmla="*/ 393799 w 3302569"/>
                <a:gd name="connsiteY172" fmla="*/ 632178 h 1516475"/>
                <a:gd name="connsiteX173" fmla="*/ 390036 w 3302569"/>
                <a:gd name="connsiteY173" fmla="*/ 613363 h 1516475"/>
                <a:gd name="connsiteX174" fmla="*/ 352406 w 3302569"/>
                <a:gd name="connsiteY174" fmla="*/ 587023 h 1516475"/>
                <a:gd name="connsiteX175" fmla="*/ 333591 w 3302569"/>
                <a:gd name="connsiteY175" fmla="*/ 568208 h 1516475"/>
                <a:gd name="connsiteX176" fmla="*/ 329828 w 3302569"/>
                <a:gd name="connsiteY176" fmla="*/ 556919 h 1516475"/>
                <a:gd name="connsiteX177" fmla="*/ 303488 w 3302569"/>
                <a:gd name="connsiteY177" fmla="*/ 541867 h 1516475"/>
                <a:gd name="connsiteX178" fmla="*/ 277147 w 3302569"/>
                <a:gd name="connsiteY178" fmla="*/ 523052 h 1516475"/>
                <a:gd name="connsiteX179" fmla="*/ 265858 w 3302569"/>
                <a:gd name="connsiteY179" fmla="*/ 511763 h 1516475"/>
                <a:gd name="connsiteX180" fmla="*/ 243280 w 3302569"/>
                <a:gd name="connsiteY180" fmla="*/ 496712 h 1516475"/>
                <a:gd name="connsiteX181" fmla="*/ 220702 w 3302569"/>
                <a:gd name="connsiteY181" fmla="*/ 489186 h 1516475"/>
                <a:gd name="connsiteX182" fmla="*/ 213177 w 3302569"/>
                <a:gd name="connsiteY182" fmla="*/ 447793 h 1516475"/>
                <a:gd name="connsiteX183" fmla="*/ 220702 w 3302569"/>
                <a:gd name="connsiteY183" fmla="*/ 425215 h 1516475"/>
                <a:gd name="connsiteX184" fmla="*/ 216939 w 3302569"/>
                <a:gd name="connsiteY184" fmla="*/ 398875 h 1516475"/>
                <a:gd name="connsiteX185" fmla="*/ 186836 w 3302569"/>
                <a:gd name="connsiteY185" fmla="*/ 376297 h 1516475"/>
                <a:gd name="connsiteX186" fmla="*/ 183073 w 3302569"/>
                <a:gd name="connsiteY186" fmla="*/ 361245 h 1516475"/>
                <a:gd name="connsiteX187" fmla="*/ 179310 w 3302569"/>
                <a:gd name="connsiteY187" fmla="*/ 349956 h 1516475"/>
                <a:gd name="connsiteX188" fmla="*/ 175547 w 3302569"/>
                <a:gd name="connsiteY188" fmla="*/ 308563 h 1516475"/>
                <a:gd name="connsiteX189" fmla="*/ 160495 w 3302569"/>
                <a:gd name="connsiteY189" fmla="*/ 297275 h 1516475"/>
                <a:gd name="connsiteX190" fmla="*/ 137917 w 3302569"/>
                <a:gd name="connsiteY190" fmla="*/ 278460 h 1516475"/>
                <a:gd name="connsiteX191" fmla="*/ 126628 w 3302569"/>
                <a:gd name="connsiteY191" fmla="*/ 267171 h 1516475"/>
                <a:gd name="connsiteX192" fmla="*/ 107814 w 3302569"/>
                <a:gd name="connsiteY192" fmla="*/ 244593 h 1516475"/>
                <a:gd name="connsiteX193" fmla="*/ 86669 w 3302569"/>
                <a:gd name="connsiteY193" fmla="*/ 242115 h 1516475"/>
                <a:gd name="connsiteX194" fmla="*/ 62658 w 3302569"/>
                <a:gd name="connsiteY194" fmla="*/ 237067 h 1516475"/>
                <a:gd name="connsiteX195" fmla="*/ 70184 w 3302569"/>
                <a:gd name="connsiteY195" fmla="*/ 225778 h 1516475"/>
                <a:gd name="connsiteX196" fmla="*/ 73947 w 3302569"/>
                <a:gd name="connsiteY196" fmla="*/ 214489 h 1516475"/>
                <a:gd name="connsiteX197" fmla="*/ 85236 w 3302569"/>
                <a:gd name="connsiteY197" fmla="*/ 206963 h 1516475"/>
                <a:gd name="connsiteX198" fmla="*/ 88999 w 3302569"/>
                <a:gd name="connsiteY198" fmla="*/ 195675 h 1516475"/>
                <a:gd name="connsiteX199" fmla="*/ 92762 w 3302569"/>
                <a:gd name="connsiteY199" fmla="*/ 169334 h 1516475"/>
                <a:gd name="connsiteX200" fmla="*/ 51369 w 3302569"/>
                <a:gd name="connsiteY200" fmla="*/ 161808 h 1516475"/>
                <a:gd name="connsiteX201" fmla="*/ 40080 w 3302569"/>
                <a:gd name="connsiteY201" fmla="*/ 142993 h 1516475"/>
                <a:gd name="connsiteX202" fmla="*/ 43843 w 3302569"/>
                <a:gd name="connsiteY202" fmla="*/ 101600 h 1516475"/>
                <a:gd name="connsiteX203" fmla="*/ 47606 w 3302569"/>
                <a:gd name="connsiteY203" fmla="*/ 90312 h 1516475"/>
                <a:gd name="connsiteX204" fmla="*/ 58895 w 3302569"/>
                <a:gd name="connsiteY204" fmla="*/ 82786 h 1516475"/>
                <a:gd name="connsiteX205" fmla="*/ 62658 w 3302569"/>
                <a:gd name="connsiteY205" fmla="*/ 37630 h 1516475"/>
                <a:gd name="connsiteX206" fmla="*/ 40080 w 3302569"/>
                <a:gd name="connsiteY206" fmla="*/ 45156 h 1516475"/>
                <a:gd name="connsiteX207" fmla="*/ 6214 w 3302569"/>
                <a:gd name="connsiteY207" fmla="*/ 41393 h 1516475"/>
                <a:gd name="connsiteX208" fmla="*/ 6214 w 3302569"/>
                <a:gd name="connsiteY208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241414 w 3302569"/>
                <a:gd name="connsiteY69" fmla="*/ 1125126 h 1516475"/>
                <a:gd name="connsiteX70" fmla="*/ 2241414 w 3302569"/>
                <a:gd name="connsiteY70" fmla="*/ 895586 h 1516475"/>
                <a:gd name="connsiteX71" fmla="*/ 1981769 w 3302569"/>
                <a:gd name="connsiteY71" fmla="*/ 895586 h 1516475"/>
                <a:gd name="connsiteX72" fmla="*/ 1981769 w 3302569"/>
                <a:gd name="connsiteY72" fmla="*/ 1155230 h 1516475"/>
                <a:gd name="connsiteX73" fmla="*/ 1932851 w 3302569"/>
                <a:gd name="connsiteY73" fmla="*/ 1128889 h 1516475"/>
                <a:gd name="connsiteX74" fmla="*/ 1880169 w 3302569"/>
                <a:gd name="connsiteY74" fmla="*/ 1230489 h 1516475"/>
                <a:gd name="connsiteX75" fmla="*/ 1835014 w 3302569"/>
                <a:gd name="connsiteY75" fmla="*/ 1222963 h 1516475"/>
                <a:gd name="connsiteX76" fmla="*/ 1838777 w 3302569"/>
                <a:gd name="connsiteY76" fmla="*/ 1211675 h 1516475"/>
                <a:gd name="connsiteX77" fmla="*/ 1827488 w 3302569"/>
                <a:gd name="connsiteY77" fmla="*/ 1204149 h 1516475"/>
                <a:gd name="connsiteX78" fmla="*/ 1808673 w 3302569"/>
                <a:gd name="connsiteY78" fmla="*/ 1200386 h 1516475"/>
                <a:gd name="connsiteX79" fmla="*/ 1804910 w 3302569"/>
                <a:gd name="connsiteY79" fmla="*/ 1189097 h 1516475"/>
                <a:gd name="connsiteX80" fmla="*/ 1797384 w 3302569"/>
                <a:gd name="connsiteY80" fmla="*/ 1177808 h 1516475"/>
                <a:gd name="connsiteX81" fmla="*/ 1767280 w 3302569"/>
                <a:gd name="connsiteY81" fmla="*/ 1158993 h 1516475"/>
                <a:gd name="connsiteX82" fmla="*/ 1737177 w 3302569"/>
                <a:gd name="connsiteY82" fmla="*/ 1151467 h 1516475"/>
                <a:gd name="connsiteX83" fmla="*/ 1710836 w 3302569"/>
                <a:gd name="connsiteY83" fmla="*/ 1125126 h 1516475"/>
                <a:gd name="connsiteX84" fmla="*/ 1703310 w 3302569"/>
                <a:gd name="connsiteY84" fmla="*/ 1113838 h 1516475"/>
                <a:gd name="connsiteX85" fmla="*/ 1692021 w 3302569"/>
                <a:gd name="connsiteY85" fmla="*/ 1110075 h 1516475"/>
                <a:gd name="connsiteX86" fmla="*/ 1680732 w 3302569"/>
                <a:gd name="connsiteY86" fmla="*/ 1143941 h 1516475"/>
                <a:gd name="connsiteX87" fmla="*/ 1669443 w 3302569"/>
                <a:gd name="connsiteY87" fmla="*/ 1151467 h 1516475"/>
                <a:gd name="connsiteX88" fmla="*/ 1646865 w 3302569"/>
                <a:gd name="connsiteY88" fmla="*/ 1158993 h 1516475"/>
                <a:gd name="connsiteX89" fmla="*/ 1635577 w 3302569"/>
                <a:gd name="connsiteY89" fmla="*/ 1166519 h 1516475"/>
                <a:gd name="connsiteX90" fmla="*/ 1597947 w 3302569"/>
                <a:gd name="connsiteY90" fmla="*/ 1177808 h 1516475"/>
                <a:gd name="connsiteX91" fmla="*/ 1582895 w 3302569"/>
                <a:gd name="connsiteY91" fmla="*/ 1185334 h 1516475"/>
                <a:gd name="connsiteX92" fmla="*/ 1579132 w 3302569"/>
                <a:gd name="connsiteY92" fmla="*/ 1211675 h 1516475"/>
                <a:gd name="connsiteX93" fmla="*/ 1515162 w 3302569"/>
                <a:gd name="connsiteY93" fmla="*/ 1226726 h 1516475"/>
                <a:gd name="connsiteX94" fmla="*/ 1492584 w 3302569"/>
                <a:gd name="connsiteY94" fmla="*/ 1222963 h 1516475"/>
                <a:gd name="connsiteX95" fmla="*/ 1488821 w 3302569"/>
                <a:gd name="connsiteY95" fmla="*/ 1207912 h 1516475"/>
                <a:gd name="connsiteX96" fmla="*/ 1485058 w 3302569"/>
                <a:gd name="connsiteY96" fmla="*/ 1219200 h 1516475"/>
                <a:gd name="connsiteX97" fmla="*/ 1481295 w 3302569"/>
                <a:gd name="connsiteY97" fmla="*/ 1234252 h 1516475"/>
                <a:gd name="connsiteX98" fmla="*/ 1462480 w 3302569"/>
                <a:gd name="connsiteY98" fmla="*/ 1238015 h 1516475"/>
                <a:gd name="connsiteX99" fmla="*/ 1372169 w 3302569"/>
                <a:gd name="connsiteY99" fmla="*/ 1241778 h 1516475"/>
                <a:gd name="connsiteX100" fmla="*/ 1281858 w 3302569"/>
                <a:gd name="connsiteY100" fmla="*/ 1256830 h 1516475"/>
                <a:gd name="connsiteX101" fmla="*/ 1266806 w 3302569"/>
                <a:gd name="connsiteY101" fmla="*/ 1260593 h 1516475"/>
                <a:gd name="connsiteX102" fmla="*/ 1266806 w 3302569"/>
                <a:gd name="connsiteY102" fmla="*/ 989660 h 1516475"/>
                <a:gd name="connsiteX103" fmla="*/ 1018451 w 3302569"/>
                <a:gd name="connsiteY103" fmla="*/ 974608 h 1516475"/>
                <a:gd name="connsiteX104" fmla="*/ 1018451 w 3302569"/>
                <a:gd name="connsiteY104" fmla="*/ 1166519 h 1516475"/>
                <a:gd name="connsiteX105" fmla="*/ 1059843 w 3302569"/>
                <a:gd name="connsiteY105" fmla="*/ 1215438 h 1516475"/>
                <a:gd name="connsiteX106" fmla="*/ 1078658 w 3302569"/>
                <a:gd name="connsiteY106" fmla="*/ 1320800 h 1516475"/>
                <a:gd name="connsiteX107" fmla="*/ 1052317 w 3302569"/>
                <a:gd name="connsiteY107" fmla="*/ 1429926 h 1516475"/>
                <a:gd name="connsiteX108" fmla="*/ 939428 w 3302569"/>
                <a:gd name="connsiteY108" fmla="*/ 1414875 h 1516475"/>
                <a:gd name="connsiteX109" fmla="*/ 954480 w 3302569"/>
                <a:gd name="connsiteY109" fmla="*/ 1516475 h 1516475"/>
                <a:gd name="connsiteX110" fmla="*/ 852880 w 3302569"/>
                <a:gd name="connsiteY110" fmla="*/ 1512712 h 1516475"/>
                <a:gd name="connsiteX111" fmla="*/ 856643 w 3302569"/>
                <a:gd name="connsiteY111" fmla="*/ 1358430 h 1516475"/>
                <a:gd name="connsiteX112" fmla="*/ 901799 w 3302569"/>
                <a:gd name="connsiteY112" fmla="*/ 1324563 h 1516475"/>
                <a:gd name="connsiteX113" fmla="*/ 909325 w 3302569"/>
                <a:gd name="connsiteY113" fmla="*/ 1286934 h 1516475"/>
                <a:gd name="connsiteX114" fmla="*/ 898036 w 3302569"/>
                <a:gd name="connsiteY114" fmla="*/ 1283171 h 1516475"/>
                <a:gd name="connsiteX115" fmla="*/ 867932 w 3302569"/>
                <a:gd name="connsiteY115" fmla="*/ 1286934 h 1516475"/>
                <a:gd name="connsiteX116" fmla="*/ 849117 w 3302569"/>
                <a:gd name="connsiteY116" fmla="*/ 1283171 h 1516475"/>
                <a:gd name="connsiteX117" fmla="*/ 837828 w 3302569"/>
                <a:gd name="connsiteY117" fmla="*/ 1271882 h 1516475"/>
                <a:gd name="connsiteX118" fmla="*/ 770095 w 3302569"/>
                <a:gd name="connsiteY118" fmla="*/ 1268119 h 1516475"/>
                <a:gd name="connsiteX119" fmla="*/ 758806 w 3302569"/>
                <a:gd name="connsiteY119" fmla="*/ 1275645 h 1516475"/>
                <a:gd name="connsiteX120" fmla="*/ 732465 w 3302569"/>
                <a:gd name="connsiteY120" fmla="*/ 1279408 h 1516475"/>
                <a:gd name="connsiteX121" fmla="*/ 709888 w 3302569"/>
                <a:gd name="connsiteY121" fmla="*/ 1271882 h 1516475"/>
                <a:gd name="connsiteX122" fmla="*/ 676021 w 3302569"/>
                <a:gd name="connsiteY122" fmla="*/ 1264356 h 1516475"/>
                <a:gd name="connsiteX123" fmla="*/ 660969 w 3302569"/>
                <a:gd name="connsiteY123" fmla="*/ 1245541 h 1516475"/>
                <a:gd name="connsiteX124" fmla="*/ 612051 w 3302569"/>
                <a:gd name="connsiteY124" fmla="*/ 1241778 h 1516475"/>
                <a:gd name="connsiteX125" fmla="*/ 600762 w 3302569"/>
                <a:gd name="connsiteY125" fmla="*/ 1238015 h 1516475"/>
                <a:gd name="connsiteX126" fmla="*/ 574421 w 3302569"/>
                <a:gd name="connsiteY126" fmla="*/ 1204149 h 1516475"/>
                <a:gd name="connsiteX127" fmla="*/ 566895 w 3302569"/>
                <a:gd name="connsiteY127" fmla="*/ 1192860 h 1516475"/>
                <a:gd name="connsiteX128" fmla="*/ 559369 w 3302569"/>
                <a:gd name="connsiteY128" fmla="*/ 1181571 h 1516475"/>
                <a:gd name="connsiteX129" fmla="*/ 544317 w 3302569"/>
                <a:gd name="connsiteY129" fmla="*/ 1143941 h 1516475"/>
                <a:gd name="connsiteX130" fmla="*/ 514214 w 3302569"/>
                <a:gd name="connsiteY130" fmla="*/ 1125126 h 1516475"/>
                <a:gd name="connsiteX131" fmla="*/ 517977 w 3302569"/>
                <a:gd name="connsiteY131" fmla="*/ 1087497 h 1516475"/>
                <a:gd name="connsiteX132" fmla="*/ 529265 w 3302569"/>
                <a:gd name="connsiteY132" fmla="*/ 1076208 h 1516475"/>
                <a:gd name="connsiteX133" fmla="*/ 533028 w 3302569"/>
                <a:gd name="connsiteY133" fmla="*/ 1061156 h 1516475"/>
                <a:gd name="connsiteX134" fmla="*/ 517977 w 3302569"/>
                <a:gd name="connsiteY134" fmla="*/ 1049867 h 1516475"/>
                <a:gd name="connsiteX135" fmla="*/ 495399 w 3302569"/>
                <a:gd name="connsiteY135" fmla="*/ 1034815 h 1516475"/>
                <a:gd name="connsiteX136" fmla="*/ 491636 w 3302569"/>
                <a:gd name="connsiteY136" fmla="*/ 1023526 h 1516475"/>
                <a:gd name="connsiteX137" fmla="*/ 457769 w 3302569"/>
                <a:gd name="connsiteY137" fmla="*/ 997186 h 1516475"/>
                <a:gd name="connsiteX138" fmla="*/ 446480 w 3302569"/>
                <a:gd name="connsiteY138" fmla="*/ 985897 h 1516475"/>
                <a:gd name="connsiteX139" fmla="*/ 431428 w 3302569"/>
                <a:gd name="connsiteY139" fmla="*/ 963319 h 1516475"/>
                <a:gd name="connsiteX140" fmla="*/ 420139 w 3302569"/>
                <a:gd name="connsiteY140" fmla="*/ 952030 h 1516475"/>
                <a:gd name="connsiteX141" fmla="*/ 412614 w 3302569"/>
                <a:gd name="connsiteY141" fmla="*/ 936978 h 1516475"/>
                <a:gd name="connsiteX142" fmla="*/ 405088 w 3302569"/>
                <a:gd name="connsiteY142" fmla="*/ 925689 h 1516475"/>
                <a:gd name="connsiteX143" fmla="*/ 393799 w 3302569"/>
                <a:gd name="connsiteY143" fmla="*/ 895586 h 1516475"/>
                <a:gd name="connsiteX144" fmla="*/ 427665 w 3302569"/>
                <a:gd name="connsiteY144" fmla="*/ 891823 h 1516475"/>
                <a:gd name="connsiteX145" fmla="*/ 431428 w 3302569"/>
                <a:gd name="connsiteY145" fmla="*/ 880534 h 1516475"/>
                <a:gd name="connsiteX146" fmla="*/ 435191 w 3302569"/>
                <a:gd name="connsiteY146" fmla="*/ 846667 h 1516475"/>
                <a:gd name="connsiteX147" fmla="*/ 461532 w 3302569"/>
                <a:gd name="connsiteY147" fmla="*/ 827852 h 1516475"/>
                <a:gd name="connsiteX148" fmla="*/ 469058 w 3302569"/>
                <a:gd name="connsiteY148" fmla="*/ 816563 h 1516475"/>
                <a:gd name="connsiteX149" fmla="*/ 480347 w 3302569"/>
                <a:gd name="connsiteY149" fmla="*/ 809038 h 1516475"/>
                <a:gd name="connsiteX150" fmla="*/ 491636 w 3302569"/>
                <a:gd name="connsiteY150" fmla="*/ 797749 h 1516475"/>
                <a:gd name="connsiteX151" fmla="*/ 506688 w 3302569"/>
                <a:gd name="connsiteY151" fmla="*/ 763882 h 1516475"/>
                <a:gd name="connsiteX152" fmla="*/ 517977 w 3302569"/>
                <a:gd name="connsiteY152" fmla="*/ 760119 h 1516475"/>
                <a:gd name="connsiteX153" fmla="*/ 570658 w 3302569"/>
                <a:gd name="connsiteY153" fmla="*/ 756356 h 1516475"/>
                <a:gd name="connsiteX154" fmla="*/ 566895 w 3302569"/>
                <a:gd name="connsiteY154" fmla="*/ 745067 h 1516475"/>
                <a:gd name="connsiteX155" fmla="*/ 563132 w 3302569"/>
                <a:gd name="connsiteY155" fmla="*/ 726252 h 1516475"/>
                <a:gd name="connsiteX156" fmla="*/ 546870 w 3302569"/>
                <a:gd name="connsiteY156" fmla="*/ 722325 h 1516475"/>
                <a:gd name="connsiteX157" fmla="*/ 529265 w 3302569"/>
                <a:gd name="connsiteY157" fmla="*/ 714963 h 1516475"/>
                <a:gd name="connsiteX158" fmla="*/ 540554 w 3302569"/>
                <a:gd name="connsiteY158" fmla="*/ 699912 h 1516475"/>
                <a:gd name="connsiteX159" fmla="*/ 563132 w 3302569"/>
                <a:gd name="connsiteY159" fmla="*/ 688623 h 1516475"/>
                <a:gd name="connsiteX160" fmla="*/ 560893 w 3302569"/>
                <a:gd name="connsiteY160" fmla="*/ 694626 h 1516475"/>
                <a:gd name="connsiteX161" fmla="*/ 555606 w 3302569"/>
                <a:gd name="connsiteY161" fmla="*/ 677334 h 1516475"/>
                <a:gd name="connsiteX162" fmla="*/ 540867 w 3302569"/>
                <a:gd name="connsiteY162" fmla="*/ 662298 h 1516475"/>
                <a:gd name="connsiteX163" fmla="*/ 525502 w 3302569"/>
                <a:gd name="connsiteY163" fmla="*/ 650993 h 1516475"/>
                <a:gd name="connsiteX164" fmla="*/ 517977 w 3302569"/>
                <a:gd name="connsiteY164" fmla="*/ 639704 h 1516475"/>
                <a:gd name="connsiteX165" fmla="*/ 521739 w 3302569"/>
                <a:gd name="connsiteY165" fmla="*/ 617126 h 1516475"/>
                <a:gd name="connsiteX166" fmla="*/ 506688 w 3302569"/>
                <a:gd name="connsiteY166" fmla="*/ 613363 h 1516475"/>
                <a:gd name="connsiteX167" fmla="*/ 484110 w 3302569"/>
                <a:gd name="connsiteY167" fmla="*/ 605838 h 1516475"/>
                <a:gd name="connsiteX168" fmla="*/ 465295 w 3302569"/>
                <a:gd name="connsiteY168" fmla="*/ 609600 h 1516475"/>
                <a:gd name="connsiteX169" fmla="*/ 461532 w 3302569"/>
                <a:gd name="connsiteY169" fmla="*/ 628415 h 1516475"/>
                <a:gd name="connsiteX170" fmla="*/ 442717 w 3302569"/>
                <a:gd name="connsiteY170" fmla="*/ 643467 h 1516475"/>
                <a:gd name="connsiteX171" fmla="*/ 393799 w 3302569"/>
                <a:gd name="connsiteY171" fmla="*/ 632178 h 1516475"/>
                <a:gd name="connsiteX172" fmla="*/ 390036 w 3302569"/>
                <a:gd name="connsiteY172" fmla="*/ 613363 h 1516475"/>
                <a:gd name="connsiteX173" fmla="*/ 352406 w 3302569"/>
                <a:gd name="connsiteY173" fmla="*/ 587023 h 1516475"/>
                <a:gd name="connsiteX174" fmla="*/ 333591 w 3302569"/>
                <a:gd name="connsiteY174" fmla="*/ 568208 h 1516475"/>
                <a:gd name="connsiteX175" fmla="*/ 329828 w 3302569"/>
                <a:gd name="connsiteY175" fmla="*/ 556919 h 1516475"/>
                <a:gd name="connsiteX176" fmla="*/ 303488 w 3302569"/>
                <a:gd name="connsiteY176" fmla="*/ 541867 h 1516475"/>
                <a:gd name="connsiteX177" fmla="*/ 277147 w 3302569"/>
                <a:gd name="connsiteY177" fmla="*/ 523052 h 1516475"/>
                <a:gd name="connsiteX178" fmla="*/ 265858 w 3302569"/>
                <a:gd name="connsiteY178" fmla="*/ 511763 h 1516475"/>
                <a:gd name="connsiteX179" fmla="*/ 243280 w 3302569"/>
                <a:gd name="connsiteY179" fmla="*/ 496712 h 1516475"/>
                <a:gd name="connsiteX180" fmla="*/ 220702 w 3302569"/>
                <a:gd name="connsiteY180" fmla="*/ 489186 h 1516475"/>
                <a:gd name="connsiteX181" fmla="*/ 213177 w 3302569"/>
                <a:gd name="connsiteY181" fmla="*/ 447793 h 1516475"/>
                <a:gd name="connsiteX182" fmla="*/ 220702 w 3302569"/>
                <a:gd name="connsiteY182" fmla="*/ 425215 h 1516475"/>
                <a:gd name="connsiteX183" fmla="*/ 216939 w 3302569"/>
                <a:gd name="connsiteY183" fmla="*/ 398875 h 1516475"/>
                <a:gd name="connsiteX184" fmla="*/ 186836 w 3302569"/>
                <a:gd name="connsiteY184" fmla="*/ 376297 h 1516475"/>
                <a:gd name="connsiteX185" fmla="*/ 183073 w 3302569"/>
                <a:gd name="connsiteY185" fmla="*/ 361245 h 1516475"/>
                <a:gd name="connsiteX186" fmla="*/ 179310 w 3302569"/>
                <a:gd name="connsiteY186" fmla="*/ 349956 h 1516475"/>
                <a:gd name="connsiteX187" fmla="*/ 175547 w 3302569"/>
                <a:gd name="connsiteY187" fmla="*/ 308563 h 1516475"/>
                <a:gd name="connsiteX188" fmla="*/ 160495 w 3302569"/>
                <a:gd name="connsiteY188" fmla="*/ 297275 h 1516475"/>
                <a:gd name="connsiteX189" fmla="*/ 137917 w 3302569"/>
                <a:gd name="connsiteY189" fmla="*/ 278460 h 1516475"/>
                <a:gd name="connsiteX190" fmla="*/ 126628 w 3302569"/>
                <a:gd name="connsiteY190" fmla="*/ 267171 h 1516475"/>
                <a:gd name="connsiteX191" fmla="*/ 107814 w 3302569"/>
                <a:gd name="connsiteY191" fmla="*/ 244593 h 1516475"/>
                <a:gd name="connsiteX192" fmla="*/ 86669 w 3302569"/>
                <a:gd name="connsiteY192" fmla="*/ 242115 h 1516475"/>
                <a:gd name="connsiteX193" fmla="*/ 62658 w 3302569"/>
                <a:gd name="connsiteY193" fmla="*/ 237067 h 1516475"/>
                <a:gd name="connsiteX194" fmla="*/ 70184 w 3302569"/>
                <a:gd name="connsiteY194" fmla="*/ 225778 h 1516475"/>
                <a:gd name="connsiteX195" fmla="*/ 73947 w 3302569"/>
                <a:gd name="connsiteY195" fmla="*/ 214489 h 1516475"/>
                <a:gd name="connsiteX196" fmla="*/ 85236 w 3302569"/>
                <a:gd name="connsiteY196" fmla="*/ 206963 h 1516475"/>
                <a:gd name="connsiteX197" fmla="*/ 88999 w 3302569"/>
                <a:gd name="connsiteY197" fmla="*/ 195675 h 1516475"/>
                <a:gd name="connsiteX198" fmla="*/ 92762 w 3302569"/>
                <a:gd name="connsiteY198" fmla="*/ 169334 h 1516475"/>
                <a:gd name="connsiteX199" fmla="*/ 51369 w 3302569"/>
                <a:gd name="connsiteY199" fmla="*/ 161808 h 1516475"/>
                <a:gd name="connsiteX200" fmla="*/ 40080 w 3302569"/>
                <a:gd name="connsiteY200" fmla="*/ 142993 h 1516475"/>
                <a:gd name="connsiteX201" fmla="*/ 43843 w 3302569"/>
                <a:gd name="connsiteY201" fmla="*/ 101600 h 1516475"/>
                <a:gd name="connsiteX202" fmla="*/ 47606 w 3302569"/>
                <a:gd name="connsiteY202" fmla="*/ 90312 h 1516475"/>
                <a:gd name="connsiteX203" fmla="*/ 58895 w 3302569"/>
                <a:gd name="connsiteY203" fmla="*/ 82786 h 1516475"/>
                <a:gd name="connsiteX204" fmla="*/ 62658 w 3302569"/>
                <a:gd name="connsiteY204" fmla="*/ 37630 h 1516475"/>
                <a:gd name="connsiteX205" fmla="*/ 40080 w 3302569"/>
                <a:gd name="connsiteY205" fmla="*/ 45156 h 1516475"/>
                <a:gd name="connsiteX206" fmla="*/ 6214 w 3302569"/>
                <a:gd name="connsiteY206" fmla="*/ 41393 h 1516475"/>
                <a:gd name="connsiteX207" fmla="*/ 6214 w 3302569"/>
                <a:gd name="connsiteY207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241414 w 3302569"/>
                <a:gd name="connsiteY69" fmla="*/ 1125126 h 1516475"/>
                <a:gd name="connsiteX70" fmla="*/ 2241414 w 3302569"/>
                <a:gd name="connsiteY70" fmla="*/ 895586 h 1516475"/>
                <a:gd name="connsiteX71" fmla="*/ 1981769 w 3302569"/>
                <a:gd name="connsiteY71" fmla="*/ 895586 h 1516475"/>
                <a:gd name="connsiteX72" fmla="*/ 1981769 w 3302569"/>
                <a:gd name="connsiteY72" fmla="*/ 1155230 h 1516475"/>
                <a:gd name="connsiteX73" fmla="*/ 1932851 w 3302569"/>
                <a:gd name="connsiteY73" fmla="*/ 1128889 h 1516475"/>
                <a:gd name="connsiteX74" fmla="*/ 1880169 w 3302569"/>
                <a:gd name="connsiteY74" fmla="*/ 1230489 h 1516475"/>
                <a:gd name="connsiteX75" fmla="*/ 1835014 w 3302569"/>
                <a:gd name="connsiteY75" fmla="*/ 1222963 h 1516475"/>
                <a:gd name="connsiteX76" fmla="*/ 1838777 w 3302569"/>
                <a:gd name="connsiteY76" fmla="*/ 1211675 h 1516475"/>
                <a:gd name="connsiteX77" fmla="*/ 1827488 w 3302569"/>
                <a:gd name="connsiteY77" fmla="*/ 1204149 h 1516475"/>
                <a:gd name="connsiteX78" fmla="*/ 1808673 w 3302569"/>
                <a:gd name="connsiteY78" fmla="*/ 1200386 h 1516475"/>
                <a:gd name="connsiteX79" fmla="*/ 1804910 w 3302569"/>
                <a:gd name="connsiteY79" fmla="*/ 1189097 h 1516475"/>
                <a:gd name="connsiteX80" fmla="*/ 1797384 w 3302569"/>
                <a:gd name="connsiteY80" fmla="*/ 1177808 h 1516475"/>
                <a:gd name="connsiteX81" fmla="*/ 1767280 w 3302569"/>
                <a:gd name="connsiteY81" fmla="*/ 1158993 h 1516475"/>
                <a:gd name="connsiteX82" fmla="*/ 1737177 w 3302569"/>
                <a:gd name="connsiteY82" fmla="*/ 1151467 h 1516475"/>
                <a:gd name="connsiteX83" fmla="*/ 1710836 w 3302569"/>
                <a:gd name="connsiteY83" fmla="*/ 1125126 h 1516475"/>
                <a:gd name="connsiteX84" fmla="*/ 1703310 w 3302569"/>
                <a:gd name="connsiteY84" fmla="*/ 1113838 h 1516475"/>
                <a:gd name="connsiteX85" fmla="*/ 1692021 w 3302569"/>
                <a:gd name="connsiteY85" fmla="*/ 1110075 h 1516475"/>
                <a:gd name="connsiteX86" fmla="*/ 1680732 w 3302569"/>
                <a:gd name="connsiteY86" fmla="*/ 1143941 h 1516475"/>
                <a:gd name="connsiteX87" fmla="*/ 1669443 w 3302569"/>
                <a:gd name="connsiteY87" fmla="*/ 1151467 h 1516475"/>
                <a:gd name="connsiteX88" fmla="*/ 1646865 w 3302569"/>
                <a:gd name="connsiteY88" fmla="*/ 1158993 h 1516475"/>
                <a:gd name="connsiteX89" fmla="*/ 1635577 w 3302569"/>
                <a:gd name="connsiteY89" fmla="*/ 1166519 h 1516475"/>
                <a:gd name="connsiteX90" fmla="*/ 1597947 w 3302569"/>
                <a:gd name="connsiteY90" fmla="*/ 1177808 h 1516475"/>
                <a:gd name="connsiteX91" fmla="*/ 1582895 w 3302569"/>
                <a:gd name="connsiteY91" fmla="*/ 1185334 h 1516475"/>
                <a:gd name="connsiteX92" fmla="*/ 1579132 w 3302569"/>
                <a:gd name="connsiteY92" fmla="*/ 1211675 h 1516475"/>
                <a:gd name="connsiteX93" fmla="*/ 1515162 w 3302569"/>
                <a:gd name="connsiteY93" fmla="*/ 1226726 h 1516475"/>
                <a:gd name="connsiteX94" fmla="*/ 1492584 w 3302569"/>
                <a:gd name="connsiteY94" fmla="*/ 1222963 h 1516475"/>
                <a:gd name="connsiteX95" fmla="*/ 1488821 w 3302569"/>
                <a:gd name="connsiteY95" fmla="*/ 1207912 h 1516475"/>
                <a:gd name="connsiteX96" fmla="*/ 1485058 w 3302569"/>
                <a:gd name="connsiteY96" fmla="*/ 1219200 h 1516475"/>
                <a:gd name="connsiteX97" fmla="*/ 1481295 w 3302569"/>
                <a:gd name="connsiteY97" fmla="*/ 1234252 h 1516475"/>
                <a:gd name="connsiteX98" fmla="*/ 1462480 w 3302569"/>
                <a:gd name="connsiteY98" fmla="*/ 1238015 h 1516475"/>
                <a:gd name="connsiteX99" fmla="*/ 1372169 w 3302569"/>
                <a:gd name="connsiteY99" fmla="*/ 1241778 h 1516475"/>
                <a:gd name="connsiteX100" fmla="*/ 1281858 w 3302569"/>
                <a:gd name="connsiteY100" fmla="*/ 1256830 h 1516475"/>
                <a:gd name="connsiteX101" fmla="*/ 1266806 w 3302569"/>
                <a:gd name="connsiteY101" fmla="*/ 1260593 h 1516475"/>
                <a:gd name="connsiteX102" fmla="*/ 1266806 w 3302569"/>
                <a:gd name="connsiteY102" fmla="*/ 989660 h 1516475"/>
                <a:gd name="connsiteX103" fmla="*/ 1018451 w 3302569"/>
                <a:gd name="connsiteY103" fmla="*/ 974608 h 1516475"/>
                <a:gd name="connsiteX104" fmla="*/ 1018451 w 3302569"/>
                <a:gd name="connsiteY104" fmla="*/ 1166519 h 1516475"/>
                <a:gd name="connsiteX105" fmla="*/ 1059843 w 3302569"/>
                <a:gd name="connsiteY105" fmla="*/ 1215438 h 1516475"/>
                <a:gd name="connsiteX106" fmla="*/ 1078658 w 3302569"/>
                <a:gd name="connsiteY106" fmla="*/ 1320800 h 1516475"/>
                <a:gd name="connsiteX107" fmla="*/ 1052317 w 3302569"/>
                <a:gd name="connsiteY107" fmla="*/ 1429926 h 1516475"/>
                <a:gd name="connsiteX108" fmla="*/ 939428 w 3302569"/>
                <a:gd name="connsiteY108" fmla="*/ 1414875 h 1516475"/>
                <a:gd name="connsiteX109" fmla="*/ 954480 w 3302569"/>
                <a:gd name="connsiteY109" fmla="*/ 1516475 h 1516475"/>
                <a:gd name="connsiteX110" fmla="*/ 852880 w 3302569"/>
                <a:gd name="connsiteY110" fmla="*/ 1512712 h 1516475"/>
                <a:gd name="connsiteX111" fmla="*/ 856643 w 3302569"/>
                <a:gd name="connsiteY111" fmla="*/ 1358430 h 1516475"/>
                <a:gd name="connsiteX112" fmla="*/ 901799 w 3302569"/>
                <a:gd name="connsiteY112" fmla="*/ 1324563 h 1516475"/>
                <a:gd name="connsiteX113" fmla="*/ 909325 w 3302569"/>
                <a:gd name="connsiteY113" fmla="*/ 1286934 h 1516475"/>
                <a:gd name="connsiteX114" fmla="*/ 898036 w 3302569"/>
                <a:gd name="connsiteY114" fmla="*/ 1283171 h 1516475"/>
                <a:gd name="connsiteX115" fmla="*/ 867932 w 3302569"/>
                <a:gd name="connsiteY115" fmla="*/ 1286934 h 1516475"/>
                <a:gd name="connsiteX116" fmla="*/ 849117 w 3302569"/>
                <a:gd name="connsiteY116" fmla="*/ 1283171 h 1516475"/>
                <a:gd name="connsiteX117" fmla="*/ 837828 w 3302569"/>
                <a:gd name="connsiteY117" fmla="*/ 1271882 h 1516475"/>
                <a:gd name="connsiteX118" fmla="*/ 770095 w 3302569"/>
                <a:gd name="connsiteY118" fmla="*/ 1268119 h 1516475"/>
                <a:gd name="connsiteX119" fmla="*/ 758806 w 3302569"/>
                <a:gd name="connsiteY119" fmla="*/ 1275645 h 1516475"/>
                <a:gd name="connsiteX120" fmla="*/ 732465 w 3302569"/>
                <a:gd name="connsiteY120" fmla="*/ 1279408 h 1516475"/>
                <a:gd name="connsiteX121" fmla="*/ 709888 w 3302569"/>
                <a:gd name="connsiteY121" fmla="*/ 1271882 h 1516475"/>
                <a:gd name="connsiteX122" fmla="*/ 676021 w 3302569"/>
                <a:gd name="connsiteY122" fmla="*/ 1264356 h 1516475"/>
                <a:gd name="connsiteX123" fmla="*/ 660969 w 3302569"/>
                <a:gd name="connsiteY123" fmla="*/ 1245541 h 1516475"/>
                <a:gd name="connsiteX124" fmla="*/ 612051 w 3302569"/>
                <a:gd name="connsiteY124" fmla="*/ 1241778 h 1516475"/>
                <a:gd name="connsiteX125" fmla="*/ 600762 w 3302569"/>
                <a:gd name="connsiteY125" fmla="*/ 1238015 h 1516475"/>
                <a:gd name="connsiteX126" fmla="*/ 574421 w 3302569"/>
                <a:gd name="connsiteY126" fmla="*/ 1204149 h 1516475"/>
                <a:gd name="connsiteX127" fmla="*/ 566895 w 3302569"/>
                <a:gd name="connsiteY127" fmla="*/ 1192860 h 1516475"/>
                <a:gd name="connsiteX128" fmla="*/ 559369 w 3302569"/>
                <a:gd name="connsiteY128" fmla="*/ 1181571 h 1516475"/>
                <a:gd name="connsiteX129" fmla="*/ 544317 w 3302569"/>
                <a:gd name="connsiteY129" fmla="*/ 1143941 h 1516475"/>
                <a:gd name="connsiteX130" fmla="*/ 514214 w 3302569"/>
                <a:gd name="connsiteY130" fmla="*/ 1125126 h 1516475"/>
                <a:gd name="connsiteX131" fmla="*/ 517977 w 3302569"/>
                <a:gd name="connsiteY131" fmla="*/ 1087497 h 1516475"/>
                <a:gd name="connsiteX132" fmla="*/ 529265 w 3302569"/>
                <a:gd name="connsiteY132" fmla="*/ 1076208 h 1516475"/>
                <a:gd name="connsiteX133" fmla="*/ 533028 w 3302569"/>
                <a:gd name="connsiteY133" fmla="*/ 1061156 h 1516475"/>
                <a:gd name="connsiteX134" fmla="*/ 517977 w 3302569"/>
                <a:gd name="connsiteY134" fmla="*/ 1049867 h 1516475"/>
                <a:gd name="connsiteX135" fmla="*/ 495399 w 3302569"/>
                <a:gd name="connsiteY135" fmla="*/ 1034815 h 1516475"/>
                <a:gd name="connsiteX136" fmla="*/ 491636 w 3302569"/>
                <a:gd name="connsiteY136" fmla="*/ 1023526 h 1516475"/>
                <a:gd name="connsiteX137" fmla="*/ 457769 w 3302569"/>
                <a:gd name="connsiteY137" fmla="*/ 997186 h 1516475"/>
                <a:gd name="connsiteX138" fmla="*/ 446480 w 3302569"/>
                <a:gd name="connsiteY138" fmla="*/ 985897 h 1516475"/>
                <a:gd name="connsiteX139" fmla="*/ 431428 w 3302569"/>
                <a:gd name="connsiteY139" fmla="*/ 963319 h 1516475"/>
                <a:gd name="connsiteX140" fmla="*/ 420139 w 3302569"/>
                <a:gd name="connsiteY140" fmla="*/ 952030 h 1516475"/>
                <a:gd name="connsiteX141" fmla="*/ 412614 w 3302569"/>
                <a:gd name="connsiteY141" fmla="*/ 936978 h 1516475"/>
                <a:gd name="connsiteX142" fmla="*/ 405088 w 3302569"/>
                <a:gd name="connsiteY142" fmla="*/ 925689 h 1516475"/>
                <a:gd name="connsiteX143" fmla="*/ 393799 w 3302569"/>
                <a:gd name="connsiteY143" fmla="*/ 895586 h 1516475"/>
                <a:gd name="connsiteX144" fmla="*/ 427665 w 3302569"/>
                <a:gd name="connsiteY144" fmla="*/ 891823 h 1516475"/>
                <a:gd name="connsiteX145" fmla="*/ 431428 w 3302569"/>
                <a:gd name="connsiteY145" fmla="*/ 880534 h 1516475"/>
                <a:gd name="connsiteX146" fmla="*/ 435191 w 3302569"/>
                <a:gd name="connsiteY146" fmla="*/ 846667 h 1516475"/>
                <a:gd name="connsiteX147" fmla="*/ 461532 w 3302569"/>
                <a:gd name="connsiteY147" fmla="*/ 827852 h 1516475"/>
                <a:gd name="connsiteX148" fmla="*/ 469058 w 3302569"/>
                <a:gd name="connsiteY148" fmla="*/ 816563 h 1516475"/>
                <a:gd name="connsiteX149" fmla="*/ 480347 w 3302569"/>
                <a:gd name="connsiteY149" fmla="*/ 809038 h 1516475"/>
                <a:gd name="connsiteX150" fmla="*/ 491636 w 3302569"/>
                <a:gd name="connsiteY150" fmla="*/ 797749 h 1516475"/>
                <a:gd name="connsiteX151" fmla="*/ 506688 w 3302569"/>
                <a:gd name="connsiteY151" fmla="*/ 763882 h 1516475"/>
                <a:gd name="connsiteX152" fmla="*/ 517977 w 3302569"/>
                <a:gd name="connsiteY152" fmla="*/ 760119 h 1516475"/>
                <a:gd name="connsiteX153" fmla="*/ 570658 w 3302569"/>
                <a:gd name="connsiteY153" fmla="*/ 756356 h 1516475"/>
                <a:gd name="connsiteX154" fmla="*/ 566895 w 3302569"/>
                <a:gd name="connsiteY154" fmla="*/ 745067 h 1516475"/>
                <a:gd name="connsiteX155" fmla="*/ 563132 w 3302569"/>
                <a:gd name="connsiteY155" fmla="*/ 726252 h 1516475"/>
                <a:gd name="connsiteX156" fmla="*/ 546870 w 3302569"/>
                <a:gd name="connsiteY156" fmla="*/ 722325 h 1516475"/>
                <a:gd name="connsiteX157" fmla="*/ 529265 w 3302569"/>
                <a:gd name="connsiteY157" fmla="*/ 714963 h 1516475"/>
                <a:gd name="connsiteX158" fmla="*/ 540554 w 3302569"/>
                <a:gd name="connsiteY158" fmla="*/ 699912 h 1516475"/>
                <a:gd name="connsiteX159" fmla="*/ 563132 w 3302569"/>
                <a:gd name="connsiteY159" fmla="*/ 688623 h 1516475"/>
                <a:gd name="connsiteX160" fmla="*/ 560893 w 3302569"/>
                <a:gd name="connsiteY160" fmla="*/ 694626 h 1516475"/>
                <a:gd name="connsiteX161" fmla="*/ 555606 w 3302569"/>
                <a:gd name="connsiteY161" fmla="*/ 677334 h 1516475"/>
                <a:gd name="connsiteX162" fmla="*/ 540867 w 3302569"/>
                <a:gd name="connsiteY162" fmla="*/ 662298 h 1516475"/>
                <a:gd name="connsiteX163" fmla="*/ 525502 w 3302569"/>
                <a:gd name="connsiteY163" fmla="*/ 650993 h 1516475"/>
                <a:gd name="connsiteX164" fmla="*/ 517977 w 3302569"/>
                <a:gd name="connsiteY164" fmla="*/ 639704 h 1516475"/>
                <a:gd name="connsiteX165" fmla="*/ 521739 w 3302569"/>
                <a:gd name="connsiteY165" fmla="*/ 617126 h 1516475"/>
                <a:gd name="connsiteX166" fmla="*/ 506688 w 3302569"/>
                <a:gd name="connsiteY166" fmla="*/ 613363 h 1516475"/>
                <a:gd name="connsiteX167" fmla="*/ 484110 w 3302569"/>
                <a:gd name="connsiteY167" fmla="*/ 605838 h 1516475"/>
                <a:gd name="connsiteX168" fmla="*/ 465295 w 3302569"/>
                <a:gd name="connsiteY168" fmla="*/ 609600 h 1516475"/>
                <a:gd name="connsiteX169" fmla="*/ 461532 w 3302569"/>
                <a:gd name="connsiteY169" fmla="*/ 628415 h 1516475"/>
                <a:gd name="connsiteX170" fmla="*/ 442717 w 3302569"/>
                <a:gd name="connsiteY170" fmla="*/ 643467 h 1516475"/>
                <a:gd name="connsiteX171" fmla="*/ 393799 w 3302569"/>
                <a:gd name="connsiteY171" fmla="*/ 632178 h 1516475"/>
                <a:gd name="connsiteX172" fmla="*/ 390036 w 3302569"/>
                <a:gd name="connsiteY172" fmla="*/ 613363 h 1516475"/>
                <a:gd name="connsiteX173" fmla="*/ 352406 w 3302569"/>
                <a:gd name="connsiteY173" fmla="*/ 587023 h 1516475"/>
                <a:gd name="connsiteX174" fmla="*/ 333591 w 3302569"/>
                <a:gd name="connsiteY174" fmla="*/ 568208 h 1516475"/>
                <a:gd name="connsiteX175" fmla="*/ 329828 w 3302569"/>
                <a:gd name="connsiteY175" fmla="*/ 556919 h 1516475"/>
                <a:gd name="connsiteX176" fmla="*/ 303488 w 3302569"/>
                <a:gd name="connsiteY176" fmla="*/ 541867 h 1516475"/>
                <a:gd name="connsiteX177" fmla="*/ 277147 w 3302569"/>
                <a:gd name="connsiteY177" fmla="*/ 523052 h 1516475"/>
                <a:gd name="connsiteX178" fmla="*/ 265858 w 3302569"/>
                <a:gd name="connsiteY178" fmla="*/ 511763 h 1516475"/>
                <a:gd name="connsiteX179" fmla="*/ 243280 w 3302569"/>
                <a:gd name="connsiteY179" fmla="*/ 496712 h 1516475"/>
                <a:gd name="connsiteX180" fmla="*/ 220702 w 3302569"/>
                <a:gd name="connsiteY180" fmla="*/ 489186 h 1516475"/>
                <a:gd name="connsiteX181" fmla="*/ 213177 w 3302569"/>
                <a:gd name="connsiteY181" fmla="*/ 447793 h 1516475"/>
                <a:gd name="connsiteX182" fmla="*/ 220702 w 3302569"/>
                <a:gd name="connsiteY182" fmla="*/ 425215 h 1516475"/>
                <a:gd name="connsiteX183" fmla="*/ 216939 w 3302569"/>
                <a:gd name="connsiteY183" fmla="*/ 398875 h 1516475"/>
                <a:gd name="connsiteX184" fmla="*/ 186836 w 3302569"/>
                <a:gd name="connsiteY184" fmla="*/ 376297 h 1516475"/>
                <a:gd name="connsiteX185" fmla="*/ 183073 w 3302569"/>
                <a:gd name="connsiteY185" fmla="*/ 361245 h 1516475"/>
                <a:gd name="connsiteX186" fmla="*/ 179310 w 3302569"/>
                <a:gd name="connsiteY186" fmla="*/ 349956 h 1516475"/>
                <a:gd name="connsiteX187" fmla="*/ 175547 w 3302569"/>
                <a:gd name="connsiteY187" fmla="*/ 308563 h 1516475"/>
                <a:gd name="connsiteX188" fmla="*/ 160495 w 3302569"/>
                <a:gd name="connsiteY188" fmla="*/ 297275 h 1516475"/>
                <a:gd name="connsiteX189" fmla="*/ 137917 w 3302569"/>
                <a:gd name="connsiteY189" fmla="*/ 278460 h 1516475"/>
                <a:gd name="connsiteX190" fmla="*/ 126628 w 3302569"/>
                <a:gd name="connsiteY190" fmla="*/ 267171 h 1516475"/>
                <a:gd name="connsiteX191" fmla="*/ 107814 w 3302569"/>
                <a:gd name="connsiteY191" fmla="*/ 244593 h 1516475"/>
                <a:gd name="connsiteX192" fmla="*/ 86669 w 3302569"/>
                <a:gd name="connsiteY192" fmla="*/ 242115 h 1516475"/>
                <a:gd name="connsiteX193" fmla="*/ 62658 w 3302569"/>
                <a:gd name="connsiteY193" fmla="*/ 237067 h 1516475"/>
                <a:gd name="connsiteX194" fmla="*/ 70184 w 3302569"/>
                <a:gd name="connsiteY194" fmla="*/ 225778 h 1516475"/>
                <a:gd name="connsiteX195" fmla="*/ 73947 w 3302569"/>
                <a:gd name="connsiteY195" fmla="*/ 214489 h 1516475"/>
                <a:gd name="connsiteX196" fmla="*/ 85236 w 3302569"/>
                <a:gd name="connsiteY196" fmla="*/ 206963 h 1516475"/>
                <a:gd name="connsiteX197" fmla="*/ 88999 w 3302569"/>
                <a:gd name="connsiteY197" fmla="*/ 195675 h 1516475"/>
                <a:gd name="connsiteX198" fmla="*/ 92762 w 3302569"/>
                <a:gd name="connsiteY198" fmla="*/ 169334 h 1516475"/>
                <a:gd name="connsiteX199" fmla="*/ 51369 w 3302569"/>
                <a:gd name="connsiteY199" fmla="*/ 161808 h 1516475"/>
                <a:gd name="connsiteX200" fmla="*/ 40080 w 3302569"/>
                <a:gd name="connsiteY200" fmla="*/ 142993 h 1516475"/>
                <a:gd name="connsiteX201" fmla="*/ 43843 w 3302569"/>
                <a:gd name="connsiteY201" fmla="*/ 101600 h 1516475"/>
                <a:gd name="connsiteX202" fmla="*/ 47606 w 3302569"/>
                <a:gd name="connsiteY202" fmla="*/ 90312 h 1516475"/>
                <a:gd name="connsiteX203" fmla="*/ 58895 w 3302569"/>
                <a:gd name="connsiteY203" fmla="*/ 82786 h 1516475"/>
                <a:gd name="connsiteX204" fmla="*/ 62658 w 3302569"/>
                <a:gd name="connsiteY204" fmla="*/ 37630 h 1516475"/>
                <a:gd name="connsiteX205" fmla="*/ 40080 w 3302569"/>
                <a:gd name="connsiteY205" fmla="*/ 45156 h 1516475"/>
                <a:gd name="connsiteX206" fmla="*/ 6214 w 3302569"/>
                <a:gd name="connsiteY206" fmla="*/ 41393 h 1516475"/>
                <a:gd name="connsiteX207" fmla="*/ 6214 w 3302569"/>
                <a:gd name="connsiteY207" fmla="*/ 0 h 1516475"/>
                <a:gd name="connsiteX0" fmla="*/ 6214 w 3302569"/>
                <a:gd name="connsiteY0" fmla="*/ 0 h 1516475"/>
                <a:gd name="connsiteX1" fmla="*/ 882984 w 3302569"/>
                <a:gd name="connsiteY1" fmla="*/ 48919 h 1516475"/>
                <a:gd name="connsiteX2" fmla="*/ 1673206 w 3302569"/>
                <a:gd name="connsiteY2" fmla="*/ 45156 h 1516475"/>
                <a:gd name="connsiteX3" fmla="*/ 2636525 w 3302569"/>
                <a:gd name="connsiteY3" fmla="*/ 22578 h 1516475"/>
                <a:gd name="connsiteX4" fmla="*/ 2651577 w 3302569"/>
                <a:gd name="connsiteY4" fmla="*/ 48919 h 1516475"/>
                <a:gd name="connsiteX5" fmla="*/ 2677917 w 3302569"/>
                <a:gd name="connsiteY5" fmla="*/ 71497 h 1516475"/>
                <a:gd name="connsiteX6" fmla="*/ 2696732 w 3302569"/>
                <a:gd name="connsiteY6" fmla="*/ 90312 h 1516475"/>
                <a:gd name="connsiteX7" fmla="*/ 2700495 w 3302569"/>
                <a:gd name="connsiteY7" fmla="*/ 101600 h 1516475"/>
                <a:gd name="connsiteX8" fmla="*/ 2704258 w 3302569"/>
                <a:gd name="connsiteY8" fmla="*/ 124178 h 1516475"/>
                <a:gd name="connsiteX9" fmla="*/ 2723073 w 3302569"/>
                <a:gd name="connsiteY9" fmla="*/ 127941 h 1516475"/>
                <a:gd name="connsiteX10" fmla="*/ 2734362 w 3302569"/>
                <a:gd name="connsiteY10" fmla="*/ 139230 h 1516475"/>
                <a:gd name="connsiteX11" fmla="*/ 2745651 w 3302569"/>
                <a:gd name="connsiteY11" fmla="*/ 146756 h 1516475"/>
                <a:gd name="connsiteX12" fmla="*/ 2756939 w 3302569"/>
                <a:gd name="connsiteY12" fmla="*/ 173097 h 1516475"/>
                <a:gd name="connsiteX13" fmla="*/ 2764465 w 3302569"/>
                <a:gd name="connsiteY13" fmla="*/ 184386 h 1516475"/>
                <a:gd name="connsiteX14" fmla="*/ 2768228 w 3302569"/>
                <a:gd name="connsiteY14" fmla="*/ 195675 h 1516475"/>
                <a:gd name="connsiteX15" fmla="*/ 2775754 w 3302569"/>
                <a:gd name="connsiteY15" fmla="*/ 206963 h 1516475"/>
                <a:gd name="connsiteX16" fmla="*/ 2798332 w 3302569"/>
                <a:gd name="connsiteY16" fmla="*/ 225778 h 1516475"/>
                <a:gd name="connsiteX17" fmla="*/ 2828436 w 3302569"/>
                <a:gd name="connsiteY17" fmla="*/ 233304 h 1516475"/>
                <a:gd name="connsiteX18" fmla="*/ 2805858 w 3302569"/>
                <a:gd name="connsiteY18" fmla="*/ 278460 h 1516475"/>
                <a:gd name="connsiteX19" fmla="*/ 2794569 w 3302569"/>
                <a:gd name="connsiteY19" fmla="*/ 285986 h 1516475"/>
                <a:gd name="connsiteX20" fmla="*/ 2790806 w 3302569"/>
                <a:gd name="connsiteY20" fmla="*/ 297275 h 1516475"/>
                <a:gd name="connsiteX21" fmla="*/ 2783280 w 3302569"/>
                <a:gd name="connsiteY21" fmla="*/ 308563 h 1516475"/>
                <a:gd name="connsiteX22" fmla="*/ 2779517 w 3302569"/>
                <a:gd name="connsiteY22" fmla="*/ 327378 h 1516475"/>
                <a:gd name="connsiteX23" fmla="*/ 2783280 w 3302569"/>
                <a:gd name="connsiteY23" fmla="*/ 459082 h 1516475"/>
                <a:gd name="connsiteX24" fmla="*/ 2787043 w 3302569"/>
                <a:gd name="connsiteY24" fmla="*/ 470371 h 1516475"/>
                <a:gd name="connsiteX25" fmla="*/ 2790806 w 3302569"/>
                <a:gd name="connsiteY25" fmla="*/ 492949 h 1516475"/>
                <a:gd name="connsiteX26" fmla="*/ 2798332 w 3302569"/>
                <a:gd name="connsiteY26" fmla="*/ 541867 h 1516475"/>
                <a:gd name="connsiteX27" fmla="*/ 2802095 w 3302569"/>
                <a:gd name="connsiteY27" fmla="*/ 553156 h 1516475"/>
                <a:gd name="connsiteX28" fmla="*/ 2805858 w 3302569"/>
                <a:gd name="connsiteY28" fmla="*/ 568208 h 1516475"/>
                <a:gd name="connsiteX29" fmla="*/ 2820910 w 3302569"/>
                <a:gd name="connsiteY29" fmla="*/ 590786 h 1516475"/>
                <a:gd name="connsiteX30" fmla="*/ 2828436 w 3302569"/>
                <a:gd name="connsiteY30" fmla="*/ 602075 h 1516475"/>
                <a:gd name="connsiteX31" fmla="*/ 2835962 w 3302569"/>
                <a:gd name="connsiteY31" fmla="*/ 617126 h 1516475"/>
                <a:gd name="connsiteX32" fmla="*/ 2824673 w 3302569"/>
                <a:gd name="connsiteY32" fmla="*/ 650993 h 1516475"/>
                <a:gd name="connsiteX33" fmla="*/ 2832199 w 3302569"/>
                <a:gd name="connsiteY33" fmla="*/ 688623 h 1516475"/>
                <a:gd name="connsiteX34" fmla="*/ 2858539 w 3302569"/>
                <a:gd name="connsiteY34" fmla="*/ 718726 h 1516475"/>
                <a:gd name="connsiteX35" fmla="*/ 2866065 w 3302569"/>
                <a:gd name="connsiteY35" fmla="*/ 730015 h 1516475"/>
                <a:gd name="connsiteX36" fmla="*/ 2873591 w 3302569"/>
                <a:gd name="connsiteY36" fmla="*/ 790223 h 1516475"/>
                <a:gd name="connsiteX37" fmla="*/ 2884880 w 3302569"/>
                <a:gd name="connsiteY37" fmla="*/ 797749 h 1516475"/>
                <a:gd name="connsiteX38" fmla="*/ 2907458 w 3302569"/>
                <a:gd name="connsiteY38" fmla="*/ 820326 h 1516475"/>
                <a:gd name="connsiteX39" fmla="*/ 2914984 w 3302569"/>
                <a:gd name="connsiteY39" fmla="*/ 831615 h 1516475"/>
                <a:gd name="connsiteX40" fmla="*/ 2930036 w 3302569"/>
                <a:gd name="connsiteY40" fmla="*/ 861719 h 1516475"/>
                <a:gd name="connsiteX41" fmla="*/ 2956377 w 3302569"/>
                <a:gd name="connsiteY41" fmla="*/ 884297 h 1516475"/>
                <a:gd name="connsiteX42" fmla="*/ 2967665 w 3302569"/>
                <a:gd name="connsiteY42" fmla="*/ 888060 h 1516475"/>
                <a:gd name="connsiteX43" fmla="*/ 2982717 w 3302569"/>
                <a:gd name="connsiteY43" fmla="*/ 910638 h 1516475"/>
                <a:gd name="connsiteX44" fmla="*/ 3016584 w 3302569"/>
                <a:gd name="connsiteY44" fmla="*/ 940741 h 1516475"/>
                <a:gd name="connsiteX45" fmla="*/ 3050451 w 3302569"/>
                <a:gd name="connsiteY45" fmla="*/ 955793 h 1516475"/>
                <a:gd name="connsiteX46" fmla="*/ 3076791 w 3302569"/>
                <a:gd name="connsiteY46" fmla="*/ 989660 h 1516475"/>
                <a:gd name="connsiteX47" fmla="*/ 3084317 w 3302569"/>
                <a:gd name="connsiteY47" fmla="*/ 1027289 h 1516475"/>
                <a:gd name="connsiteX48" fmla="*/ 3103132 w 3302569"/>
                <a:gd name="connsiteY48" fmla="*/ 1049867 h 1516475"/>
                <a:gd name="connsiteX49" fmla="*/ 3114421 w 3302569"/>
                <a:gd name="connsiteY49" fmla="*/ 1053630 h 1516475"/>
                <a:gd name="connsiteX50" fmla="*/ 3133236 w 3302569"/>
                <a:gd name="connsiteY50" fmla="*/ 1076208 h 1516475"/>
                <a:gd name="connsiteX51" fmla="*/ 3167102 w 3302569"/>
                <a:gd name="connsiteY51" fmla="*/ 1087497 h 1516475"/>
                <a:gd name="connsiteX52" fmla="*/ 3193443 w 3302569"/>
                <a:gd name="connsiteY52" fmla="*/ 1098786 h 1516475"/>
                <a:gd name="connsiteX53" fmla="*/ 3200969 w 3302569"/>
                <a:gd name="connsiteY53" fmla="*/ 1110075 h 1516475"/>
                <a:gd name="connsiteX54" fmla="*/ 3234836 w 3302569"/>
                <a:gd name="connsiteY54" fmla="*/ 1128889 h 1516475"/>
                <a:gd name="connsiteX55" fmla="*/ 3257414 w 3302569"/>
                <a:gd name="connsiteY55" fmla="*/ 1140178 h 1516475"/>
                <a:gd name="connsiteX56" fmla="*/ 3276228 w 3302569"/>
                <a:gd name="connsiteY56" fmla="*/ 1174045 h 1516475"/>
                <a:gd name="connsiteX57" fmla="*/ 3283754 w 3302569"/>
                <a:gd name="connsiteY57" fmla="*/ 1185334 h 1516475"/>
                <a:gd name="connsiteX58" fmla="*/ 3291280 w 3302569"/>
                <a:gd name="connsiteY58" fmla="*/ 1196623 h 1516475"/>
                <a:gd name="connsiteX59" fmla="*/ 3302569 w 3302569"/>
                <a:gd name="connsiteY59" fmla="*/ 1234252 h 1516475"/>
                <a:gd name="connsiteX60" fmla="*/ 2990243 w 3302569"/>
                <a:gd name="connsiteY60" fmla="*/ 1234252 h 1516475"/>
                <a:gd name="connsiteX61" fmla="*/ 2990243 w 3302569"/>
                <a:gd name="connsiteY61" fmla="*/ 1305749 h 1516475"/>
                <a:gd name="connsiteX62" fmla="*/ 2670391 w 3302569"/>
                <a:gd name="connsiteY62" fmla="*/ 1305749 h 1516475"/>
                <a:gd name="connsiteX63" fmla="*/ 2613947 w 3302569"/>
                <a:gd name="connsiteY63" fmla="*/ 1271882 h 1516475"/>
                <a:gd name="connsiteX64" fmla="*/ 2602658 w 3302569"/>
                <a:gd name="connsiteY64" fmla="*/ 1234252 h 1516475"/>
                <a:gd name="connsiteX65" fmla="*/ 2613947 w 3302569"/>
                <a:gd name="connsiteY65" fmla="*/ 1226726 h 1516475"/>
                <a:gd name="connsiteX66" fmla="*/ 2625236 w 3302569"/>
                <a:gd name="connsiteY66" fmla="*/ 1151467 h 1516475"/>
                <a:gd name="connsiteX67" fmla="*/ 2628999 w 3302569"/>
                <a:gd name="connsiteY67" fmla="*/ 1140178 h 1516475"/>
                <a:gd name="connsiteX68" fmla="*/ 2632762 w 3302569"/>
                <a:gd name="connsiteY68" fmla="*/ 1125126 h 1516475"/>
                <a:gd name="connsiteX69" fmla="*/ 2241414 w 3302569"/>
                <a:gd name="connsiteY69" fmla="*/ 1125126 h 1516475"/>
                <a:gd name="connsiteX70" fmla="*/ 2241414 w 3302569"/>
                <a:gd name="connsiteY70" fmla="*/ 895586 h 1516475"/>
                <a:gd name="connsiteX71" fmla="*/ 1981769 w 3302569"/>
                <a:gd name="connsiteY71" fmla="*/ 895586 h 1516475"/>
                <a:gd name="connsiteX72" fmla="*/ 1981769 w 3302569"/>
                <a:gd name="connsiteY72" fmla="*/ 1155230 h 1516475"/>
                <a:gd name="connsiteX73" fmla="*/ 1932851 w 3302569"/>
                <a:gd name="connsiteY73" fmla="*/ 1128889 h 1516475"/>
                <a:gd name="connsiteX74" fmla="*/ 1880169 w 3302569"/>
                <a:gd name="connsiteY74" fmla="*/ 1230489 h 1516475"/>
                <a:gd name="connsiteX75" fmla="*/ 1835014 w 3302569"/>
                <a:gd name="connsiteY75" fmla="*/ 1222963 h 1516475"/>
                <a:gd name="connsiteX76" fmla="*/ 1838777 w 3302569"/>
                <a:gd name="connsiteY76" fmla="*/ 1211675 h 1516475"/>
                <a:gd name="connsiteX77" fmla="*/ 1827488 w 3302569"/>
                <a:gd name="connsiteY77" fmla="*/ 1204149 h 1516475"/>
                <a:gd name="connsiteX78" fmla="*/ 1808673 w 3302569"/>
                <a:gd name="connsiteY78" fmla="*/ 1200386 h 1516475"/>
                <a:gd name="connsiteX79" fmla="*/ 1804910 w 3302569"/>
                <a:gd name="connsiteY79" fmla="*/ 1189097 h 1516475"/>
                <a:gd name="connsiteX80" fmla="*/ 1797384 w 3302569"/>
                <a:gd name="connsiteY80" fmla="*/ 1177808 h 1516475"/>
                <a:gd name="connsiteX81" fmla="*/ 1767280 w 3302569"/>
                <a:gd name="connsiteY81" fmla="*/ 1158993 h 1516475"/>
                <a:gd name="connsiteX82" fmla="*/ 1737177 w 3302569"/>
                <a:gd name="connsiteY82" fmla="*/ 1151467 h 1516475"/>
                <a:gd name="connsiteX83" fmla="*/ 1710836 w 3302569"/>
                <a:gd name="connsiteY83" fmla="*/ 1125126 h 1516475"/>
                <a:gd name="connsiteX84" fmla="*/ 1703310 w 3302569"/>
                <a:gd name="connsiteY84" fmla="*/ 1113838 h 1516475"/>
                <a:gd name="connsiteX85" fmla="*/ 1692021 w 3302569"/>
                <a:gd name="connsiteY85" fmla="*/ 1110075 h 1516475"/>
                <a:gd name="connsiteX86" fmla="*/ 1680732 w 3302569"/>
                <a:gd name="connsiteY86" fmla="*/ 1143941 h 1516475"/>
                <a:gd name="connsiteX87" fmla="*/ 1669443 w 3302569"/>
                <a:gd name="connsiteY87" fmla="*/ 1151467 h 1516475"/>
                <a:gd name="connsiteX88" fmla="*/ 1646865 w 3302569"/>
                <a:gd name="connsiteY88" fmla="*/ 1158993 h 1516475"/>
                <a:gd name="connsiteX89" fmla="*/ 1635577 w 3302569"/>
                <a:gd name="connsiteY89" fmla="*/ 1166519 h 1516475"/>
                <a:gd name="connsiteX90" fmla="*/ 1597947 w 3302569"/>
                <a:gd name="connsiteY90" fmla="*/ 1177808 h 1516475"/>
                <a:gd name="connsiteX91" fmla="*/ 1582895 w 3302569"/>
                <a:gd name="connsiteY91" fmla="*/ 1185334 h 1516475"/>
                <a:gd name="connsiteX92" fmla="*/ 1579132 w 3302569"/>
                <a:gd name="connsiteY92" fmla="*/ 1211675 h 1516475"/>
                <a:gd name="connsiteX93" fmla="*/ 1515162 w 3302569"/>
                <a:gd name="connsiteY93" fmla="*/ 1226726 h 1516475"/>
                <a:gd name="connsiteX94" fmla="*/ 1492584 w 3302569"/>
                <a:gd name="connsiteY94" fmla="*/ 1222963 h 1516475"/>
                <a:gd name="connsiteX95" fmla="*/ 1488821 w 3302569"/>
                <a:gd name="connsiteY95" fmla="*/ 1207912 h 1516475"/>
                <a:gd name="connsiteX96" fmla="*/ 1485058 w 3302569"/>
                <a:gd name="connsiteY96" fmla="*/ 1219200 h 1516475"/>
                <a:gd name="connsiteX97" fmla="*/ 1481295 w 3302569"/>
                <a:gd name="connsiteY97" fmla="*/ 1234252 h 1516475"/>
                <a:gd name="connsiteX98" fmla="*/ 1462480 w 3302569"/>
                <a:gd name="connsiteY98" fmla="*/ 1238015 h 1516475"/>
                <a:gd name="connsiteX99" fmla="*/ 1372169 w 3302569"/>
                <a:gd name="connsiteY99" fmla="*/ 1241778 h 1516475"/>
                <a:gd name="connsiteX100" fmla="*/ 1281858 w 3302569"/>
                <a:gd name="connsiteY100" fmla="*/ 1256830 h 1516475"/>
                <a:gd name="connsiteX101" fmla="*/ 1266806 w 3302569"/>
                <a:gd name="connsiteY101" fmla="*/ 1260593 h 1516475"/>
                <a:gd name="connsiteX102" fmla="*/ 1266806 w 3302569"/>
                <a:gd name="connsiteY102" fmla="*/ 989660 h 1516475"/>
                <a:gd name="connsiteX103" fmla="*/ 1018451 w 3302569"/>
                <a:gd name="connsiteY103" fmla="*/ 974608 h 1516475"/>
                <a:gd name="connsiteX104" fmla="*/ 1018451 w 3302569"/>
                <a:gd name="connsiteY104" fmla="*/ 1166519 h 1516475"/>
                <a:gd name="connsiteX105" fmla="*/ 1059843 w 3302569"/>
                <a:gd name="connsiteY105" fmla="*/ 1215438 h 1516475"/>
                <a:gd name="connsiteX106" fmla="*/ 1078658 w 3302569"/>
                <a:gd name="connsiteY106" fmla="*/ 1320800 h 1516475"/>
                <a:gd name="connsiteX107" fmla="*/ 1052317 w 3302569"/>
                <a:gd name="connsiteY107" fmla="*/ 1429926 h 1516475"/>
                <a:gd name="connsiteX108" fmla="*/ 939428 w 3302569"/>
                <a:gd name="connsiteY108" fmla="*/ 1414875 h 1516475"/>
                <a:gd name="connsiteX109" fmla="*/ 954480 w 3302569"/>
                <a:gd name="connsiteY109" fmla="*/ 1516475 h 1516475"/>
                <a:gd name="connsiteX110" fmla="*/ 852880 w 3302569"/>
                <a:gd name="connsiteY110" fmla="*/ 1512712 h 1516475"/>
                <a:gd name="connsiteX111" fmla="*/ 856643 w 3302569"/>
                <a:gd name="connsiteY111" fmla="*/ 1358430 h 1516475"/>
                <a:gd name="connsiteX112" fmla="*/ 901799 w 3302569"/>
                <a:gd name="connsiteY112" fmla="*/ 1324563 h 1516475"/>
                <a:gd name="connsiteX113" fmla="*/ 909325 w 3302569"/>
                <a:gd name="connsiteY113" fmla="*/ 1286934 h 1516475"/>
                <a:gd name="connsiteX114" fmla="*/ 898036 w 3302569"/>
                <a:gd name="connsiteY114" fmla="*/ 1283171 h 1516475"/>
                <a:gd name="connsiteX115" fmla="*/ 867932 w 3302569"/>
                <a:gd name="connsiteY115" fmla="*/ 1286934 h 1516475"/>
                <a:gd name="connsiteX116" fmla="*/ 849117 w 3302569"/>
                <a:gd name="connsiteY116" fmla="*/ 1283171 h 1516475"/>
                <a:gd name="connsiteX117" fmla="*/ 837828 w 3302569"/>
                <a:gd name="connsiteY117" fmla="*/ 1271882 h 1516475"/>
                <a:gd name="connsiteX118" fmla="*/ 770095 w 3302569"/>
                <a:gd name="connsiteY118" fmla="*/ 1268119 h 1516475"/>
                <a:gd name="connsiteX119" fmla="*/ 758806 w 3302569"/>
                <a:gd name="connsiteY119" fmla="*/ 1275645 h 1516475"/>
                <a:gd name="connsiteX120" fmla="*/ 732465 w 3302569"/>
                <a:gd name="connsiteY120" fmla="*/ 1279408 h 1516475"/>
                <a:gd name="connsiteX121" fmla="*/ 709888 w 3302569"/>
                <a:gd name="connsiteY121" fmla="*/ 1271882 h 1516475"/>
                <a:gd name="connsiteX122" fmla="*/ 676021 w 3302569"/>
                <a:gd name="connsiteY122" fmla="*/ 1264356 h 1516475"/>
                <a:gd name="connsiteX123" fmla="*/ 660969 w 3302569"/>
                <a:gd name="connsiteY123" fmla="*/ 1245541 h 1516475"/>
                <a:gd name="connsiteX124" fmla="*/ 612051 w 3302569"/>
                <a:gd name="connsiteY124" fmla="*/ 1241778 h 1516475"/>
                <a:gd name="connsiteX125" fmla="*/ 600762 w 3302569"/>
                <a:gd name="connsiteY125" fmla="*/ 1238015 h 1516475"/>
                <a:gd name="connsiteX126" fmla="*/ 574421 w 3302569"/>
                <a:gd name="connsiteY126" fmla="*/ 1204149 h 1516475"/>
                <a:gd name="connsiteX127" fmla="*/ 566895 w 3302569"/>
                <a:gd name="connsiteY127" fmla="*/ 1192860 h 1516475"/>
                <a:gd name="connsiteX128" fmla="*/ 559369 w 3302569"/>
                <a:gd name="connsiteY128" fmla="*/ 1181571 h 1516475"/>
                <a:gd name="connsiteX129" fmla="*/ 544317 w 3302569"/>
                <a:gd name="connsiteY129" fmla="*/ 1143941 h 1516475"/>
                <a:gd name="connsiteX130" fmla="*/ 514214 w 3302569"/>
                <a:gd name="connsiteY130" fmla="*/ 1125126 h 1516475"/>
                <a:gd name="connsiteX131" fmla="*/ 517977 w 3302569"/>
                <a:gd name="connsiteY131" fmla="*/ 1087497 h 1516475"/>
                <a:gd name="connsiteX132" fmla="*/ 529265 w 3302569"/>
                <a:gd name="connsiteY132" fmla="*/ 1076208 h 1516475"/>
                <a:gd name="connsiteX133" fmla="*/ 533028 w 3302569"/>
                <a:gd name="connsiteY133" fmla="*/ 1061156 h 1516475"/>
                <a:gd name="connsiteX134" fmla="*/ 517977 w 3302569"/>
                <a:gd name="connsiteY134" fmla="*/ 1049867 h 1516475"/>
                <a:gd name="connsiteX135" fmla="*/ 495399 w 3302569"/>
                <a:gd name="connsiteY135" fmla="*/ 1034815 h 1516475"/>
                <a:gd name="connsiteX136" fmla="*/ 491636 w 3302569"/>
                <a:gd name="connsiteY136" fmla="*/ 1023526 h 1516475"/>
                <a:gd name="connsiteX137" fmla="*/ 457769 w 3302569"/>
                <a:gd name="connsiteY137" fmla="*/ 997186 h 1516475"/>
                <a:gd name="connsiteX138" fmla="*/ 446480 w 3302569"/>
                <a:gd name="connsiteY138" fmla="*/ 985897 h 1516475"/>
                <a:gd name="connsiteX139" fmla="*/ 431428 w 3302569"/>
                <a:gd name="connsiteY139" fmla="*/ 963319 h 1516475"/>
                <a:gd name="connsiteX140" fmla="*/ 420139 w 3302569"/>
                <a:gd name="connsiteY140" fmla="*/ 952030 h 1516475"/>
                <a:gd name="connsiteX141" fmla="*/ 412614 w 3302569"/>
                <a:gd name="connsiteY141" fmla="*/ 936978 h 1516475"/>
                <a:gd name="connsiteX142" fmla="*/ 405088 w 3302569"/>
                <a:gd name="connsiteY142" fmla="*/ 925689 h 1516475"/>
                <a:gd name="connsiteX143" fmla="*/ 393799 w 3302569"/>
                <a:gd name="connsiteY143" fmla="*/ 895586 h 1516475"/>
                <a:gd name="connsiteX144" fmla="*/ 427665 w 3302569"/>
                <a:gd name="connsiteY144" fmla="*/ 891823 h 1516475"/>
                <a:gd name="connsiteX145" fmla="*/ 431428 w 3302569"/>
                <a:gd name="connsiteY145" fmla="*/ 880534 h 1516475"/>
                <a:gd name="connsiteX146" fmla="*/ 435191 w 3302569"/>
                <a:gd name="connsiteY146" fmla="*/ 846667 h 1516475"/>
                <a:gd name="connsiteX147" fmla="*/ 461532 w 3302569"/>
                <a:gd name="connsiteY147" fmla="*/ 827852 h 1516475"/>
                <a:gd name="connsiteX148" fmla="*/ 469058 w 3302569"/>
                <a:gd name="connsiteY148" fmla="*/ 816563 h 1516475"/>
                <a:gd name="connsiteX149" fmla="*/ 480347 w 3302569"/>
                <a:gd name="connsiteY149" fmla="*/ 809038 h 1516475"/>
                <a:gd name="connsiteX150" fmla="*/ 491636 w 3302569"/>
                <a:gd name="connsiteY150" fmla="*/ 797749 h 1516475"/>
                <a:gd name="connsiteX151" fmla="*/ 506688 w 3302569"/>
                <a:gd name="connsiteY151" fmla="*/ 763882 h 1516475"/>
                <a:gd name="connsiteX152" fmla="*/ 517977 w 3302569"/>
                <a:gd name="connsiteY152" fmla="*/ 760119 h 1516475"/>
                <a:gd name="connsiteX153" fmla="*/ 570658 w 3302569"/>
                <a:gd name="connsiteY153" fmla="*/ 756356 h 1516475"/>
                <a:gd name="connsiteX154" fmla="*/ 566895 w 3302569"/>
                <a:gd name="connsiteY154" fmla="*/ 745067 h 1516475"/>
                <a:gd name="connsiteX155" fmla="*/ 563132 w 3302569"/>
                <a:gd name="connsiteY155" fmla="*/ 726252 h 1516475"/>
                <a:gd name="connsiteX156" fmla="*/ 546870 w 3302569"/>
                <a:gd name="connsiteY156" fmla="*/ 722325 h 1516475"/>
                <a:gd name="connsiteX157" fmla="*/ 529265 w 3302569"/>
                <a:gd name="connsiteY157" fmla="*/ 714963 h 1516475"/>
                <a:gd name="connsiteX158" fmla="*/ 540554 w 3302569"/>
                <a:gd name="connsiteY158" fmla="*/ 699912 h 1516475"/>
                <a:gd name="connsiteX159" fmla="*/ 563132 w 3302569"/>
                <a:gd name="connsiteY159" fmla="*/ 688623 h 1516475"/>
                <a:gd name="connsiteX160" fmla="*/ 560893 w 3302569"/>
                <a:gd name="connsiteY160" fmla="*/ 694626 h 1516475"/>
                <a:gd name="connsiteX161" fmla="*/ 555606 w 3302569"/>
                <a:gd name="connsiteY161" fmla="*/ 677334 h 1516475"/>
                <a:gd name="connsiteX162" fmla="*/ 540867 w 3302569"/>
                <a:gd name="connsiteY162" fmla="*/ 662298 h 1516475"/>
                <a:gd name="connsiteX163" fmla="*/ 525502 w 3302569"/>
                <a:gd name="connsiteY163" fmla="*/ 650993 h 1516475"/>
                <a:gd name="connsiteX164" fmla="*/ 517977 w 3302569"/>
                <a:gd name="connsiteY164" fmla="*/ 639704 h 1516475"/>
                <a:gd name="connsiteX165" fmla="*/ 521739 w 3302569"/>
                <a:gd name="connsiteY165" fmla="*/ 617126 h 1516475"/>
                <a:gd name="connsiteX166" fmla="*/ 506688 w 3302569"/>
                <a:gd name="connsiteY166" fmla="*/ 613363 h 1516475"/>
                <a:gd name="connsiteX167" fmla="*/ 484110 w 3302569"/>
                <a:gd name="connsiteY167" fmla="*/ 605838 h 1516475"/>
                <a:gd name="connsiteX168" fmla="*/ 465295 w 3302569"/>
                <a:gd name="connsiteY168" fmla="*/ 609600 h 1516475"/>
                <a:gd name="connsiteX169" fmla="*/ 461532 w 3302569"/>
                <a:gd name="connsiteY169" fmla="*/ 628415 h 1516475"/>
                <a:gd name="connsiteX170" fmla="*/ 442717 w 3302569"/>
                <a:gd name="connsiteY170" fmla="*/ 643467 h 1516475"/>
                <a:gd name="connsiteX171" fmla="*/ 393799 w 3302569"/>
                <a:gd name="connsiteY171" fmla="*/ 632178 h 1516475"/>
                <a:gd name="connsiteX172" fmla="*/ 390036 w 3302569"/>
                <a:gd name="connsiteY172" fmla="*/ 613363 h 1516475"/>
                <a:gd name="connsiteX173" fmla="*/ 352406 w 3302569"/>
                <a:gd name="connsiteY173" fmla="*/ 587023 h 1516475"/>
                <a:gd name="connsiteX174" fmla="*/ 333591 w 3302569"/>
                <a:gd name="connsiteY174" fmla="*/ 568208 h 1516475"/>
                <a:gd name="connsiteX175" fmla="*/ 329828 w 3302569"/>
                <a:gd name="connsiteY175" fmla="*/ 556919 h 1516475"/>
                <a:gd name="connsiteX176" fmla="*/ 303488 w 3302569"/>
                <a:gd name="connsiteY176" fmla="*/ 541867 h 1516475"/>
                <a:gd name="connsiteX177" fmla="*/ 277147 w 3302569"/>
                <a:gd name="connsiteY177" fmla="*/ 523052 h 1516475"/>
                <a:gd name="connsiteX178" fmla="*/ 265858 w 3302569"/>
                <a:gd name="connsiteY178" fmla="*/ 511763 h 1516475"/>
                <a:gd name="connsiteX179" fmla="*/ 243280 w 3302569"/>
                <a:gd name="connsiteY179" fmla="*/ 496712 h 1516475"/>
                <a:gd name="connsiteX180" fmla="*/ 220702 w 3302569"/>
                <a:gd name="connsiteY180" fmla="*/ 489186 h 1516475"/>
                <a:gd name="connsiteX181" fmla="*/ 213177 w 3302569"/>
                <a:gd name="connsiteY181" fmla="*/ 447793 h 1516475"/>
                <a:gd name="connsiteX182" fmla="*/ 220702 w 3302569"/>
                <a:gd name="connsiteY182" fmla="*/ 425215 h 1516475"/>
                <a:gd name="connsiteX183" fmla="*/ 216939 w 3302569"/>
                <a:gd name="connsiteY183" fmla="*/ 398875 h 1516475"/>
                <a:gd name="connsiteX184" fmla="*/ 186836 w 3302569"/>
                <a:gd name="connsiteY184" fmla="*/ 376297 h 1516475"/>
                <a:gd name="connsiteX185" fmla="*/ 183073 w 3302569"/>
                <a:gd name="connsiteY185" fmla="*/ 361245 h 1516475"/>
                <a:gd name="connsiteX186" fmla="*/ 179310 w 3302569"/>
                <a:gd name="connsiteY186" fmla="*/ 349956 h 1516475"/>
                <a:gd name="connsiteX187" fmla="*/ 175547 w 3302569"/>
                <a:gd name="connsiteY187" fmla="*/ 308563 h 1516475"/>
                <a:gd name="connsiteX188" fmla="*/ 160495 w 3302569"/>
                <a:gd name="connsiteY188" fmla="*/ 297275 h 1516475"/>
                <a:gd name="connsiteX189" fmla="*/ 137917 w 3302569"/>
                <a:gd name="connsiteY189" fmla="*/ 278460 h 1516475"/>
                <a:gd name="connsiteX190" fmla="*/ 126628 w 3302569"/>
                <a:gd name="connsiteY190" fmla="*/ 267171 h 1516475"/>
                <a:gd name="connsiteX191" fmla="*/ 107814 w 3302569"/>
                <a:gd name="connsiteY191" fmla="*/ 244593 h 1516475"/>
                <a:gd name="connsiteX192" fmla="*/ 86669 w 3302569"/>
                <a:gd name="connsiteY192" fmla="*/ 242115 h 1516475"/>
                <a:gd name="connsiteX193" fmla="*/ 62658 w 3302569"/>
                <a:gd name="connsiteY193" fmla="*/ 237067 h 1516475"/>
                <a:gd name="connsiteX194" fmla="*/ 70184 w 3302569"/>
                <a:gd name="connsiteY194" fmla="*/ 225778 h 1516475"/>
                <a:gd name="connsiteX195" fmla="*/ 73947 w 3302569"/>
                <a:gd name="connsiteY195" fmla="*/ 214489 h 1516475"/>
                <a:gd name="connsiteX196" fmla="*/ 85236 w 3302569"/>
                <a:gd name="connsiteY196" fmla="*/ 206963 h 1516475"/>
                <a:gd name="connsiteX197" fmla="*/ 88999 w 3302569"/>
                <a:gd name="connsiteY197" fmla="*/ 195675 h 1516475"/>
                <a:gd name="connsiteX198" fmla="*/ 92762 w 3302569"/>
                <a:gd name="connsiteY198" fmla="*/ 169334 h 1516475"/>
                <a:gd name="connsiteX199" fmla="*/ 51369 w 3302569"/>
                <a:gd name="connsiteY199" fmla="*/ 161808 h 1516475"/>
                <a:gd name="connsiteX200" fmla="*/ 40080 w 3302569"/>
                <a:gd name="connsiteY200" fmla="*/ 142993 h 1516475"/>
                <a:gd name="connsiteX201" fmla="*/ 43843 w 3302569"/>
                <a:gd name="connsiteY201" fmla="*/ 101600 h 1516475"/>
                <a:gd name="connsiteX202" fmla="*/ 47606 w 3302569"/>
                <a:gd name="connsiteY202" fmla="*/ 90312 h 1516475"/>
                <a:gd name="connsiteX203" fmla="*/ 58895 w 3302569"/>
                <a:gd name="connsiteY203" fmla="*/ 82786 h 1516475"/>
                <a:gd name="connsiteX204" fmla="*/ 62658 w 3302569"/>
                <a:gd name="connsiteY204" fmla="*/ 37630 h 1516475"/>
                <a:gd name="connsiteX205" fmla="*/ 40080 w 3302569"/>
                <a:gd name="connsiteY205" fmla="*/ 45156 h 1516475"/>
                <a:gd name="connsiteX206" fmla="*/ 6214 w 3302569"/>
                <a:gd name="connsiteY206" fmla="*/ 41393 h 1516475"/>
                <a:gd name="connsiteX207" fmla="*/ 6214 w 3302569"/>
                <a:gd name="connsiteY207" fmla="*/ 0 h 151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302569" h="1516475">
                  <a:moveTo>
                    <a:pt x="6214" y="0"/>
                  </a:moveTo>
                  <a:lnTo>
                    <a:pt x="882984" y="48919"/>
                  </a:lnTo>
                  <a:lnTo>
                    <a:pt x="1673206" y="45156"/>
                  </a:lnTo>
                  <a:lnTo>
                    <a:pt x="2636525" y="22578"/>
                  </a:lnTo>
                  <a:lnTo>
                    <a:pt x="2651577" y="48919"/>
                  </a:lnTo>
                  <a:cubicBezTo>
                    <a:pt x="2660357" y="56445"/>
                    <a:pt x="2669740" y="63320"/>
                    <a:pt x="2677917" y="71497"/>
                  </a:cubicBezTo>
                  <a:cubicBezTo>
                    <a:pt x="2703001" y="96582"/>
                    <a:pt x="2666630" y="70244"/>
                    <a:pt x="2696732" y="90312"/>
                  </a:cubicBezTo>
                  <a:cubicBezTo>
                    <a:pt x="2697986" y="94075"/>
                    <a:pt x="2699635" y="97728"/>
                    <a:pt x="2700495" y="101600"/>
                  </a:cubicBezTo>
                  <a:cubicBezTo>
                    <a:pt x="2702150" y="109048"/>
                    <a:pt x="2699293" y="118385"/>
                    <a:pt x="2704258" y="124178"/>
                  </a:cubicBezTo>
                  <a:cubicBezTo>
                    <a:pt x="2708420" y="129034"/>
                    <a:pt x="2716801" y="126687"/>
                    <a:pt x="2723073" y="127941"/>
                  </a:cubicBezTo>
                  <a:cubicBezTo>
                    <a:pt x="2726836" y="131704"/>
                    <a:pt x="2730274" y="135823"/>
                    <a:pt x="2734362" y="139230"/>
                  </a:cubicBezTo>
                  <a:cubicBezTo>
                    <a:pt x="2737836" y="142125"/>
                    <a:pt x="2742756" y="143282"/>
                    <a:pt x="2745651" y="146756"/>
                  </a:cubicBezTo>
                  <a:cubicBezTo>
                    <a:pt x="2755443" y="158506"/>
                    <a:pt x="2751056" y="161330"/>
                    <a:pt x="2756939" y="173097"/>
                  </a:cubicBezTo>
                  <a:cubicBezTo>
                    <a:pt x="2758961" y="177142"/>
                    <a:pt x="2762442" y="180341"/>
                    <a:pt x="2764465" y="184386"/>
                  </a:cubicBezTo>
                  <a:cubicBezTo>
                    <a:pt x="2766239" y="187934"/>
                    <a:pt x="2766454" y="192127"/>
                    <a:pt x="2768228" y="195675"/>
                  </a:cubicBezTo>
                  <a:cubicBezTo>
                    <a:pt x="2770250" y="199720"/>
                    <a:pt x="2772859" y="203489"/>
                    <a:pt x="2775754" y="206963"/>
                  </a:cubicBezTo>
                  <a:cubicBezTo>
                    <a:pt x="2781699" y="214097"/>
                    <a:pt x="2789874" y="221549"/>
                    <a:pt x="2798332" y="225778"/>
                  </a:cubicBezTo>
                  <a:cubicBezTo>
                    <a:pt x="2806046" y="229635"/>
                    <a:pt x="2821280" y="231873"/>
                    <a:pt x="2828436" y="233304"/>
                  </a:cubicBezTo>
                  <a:cubicBezTo>
                    <a:pt x="2824143" y="246183"/>
                    <a:pt x="2818363" y="270123"/>
                    <a:pt x="2805858" y="278460"/>
                  </a:cubicBezTo>
                  <a:lnTo>
                    <a:pt x="2794569" y="285986"/>
                  </a:lnTo>
                  <a:cubicBezTo>
                    <a:pt x="2793315" y="289749"/>
                    <a:pt x="2792580" y="293727"/>
                    <a:pt x="2790806" y="297275"/>
                  </a:cubicBezTo>
                  <a:cubicBezTo>
                    <a:pt x="2788784" y="301320"/>
                    <a:pt x="2784868" y="304329"/>
                    <a:pt x="2783280" y="308563"/>
                  </a:cubicBezTo>
                  <a:cubicBezTo>
                    <a:pt x="2781034" y="314552"/>
                    <a:pt x="2780771" y="321106"/>
                    <a:pt x="2779517" y="327378"/>
                  </a:cubicBezTo>
                  <a:cubicBezTo>
                    <a:pt x="2780771" y="371279"/>
                    <a:pt x="2780972" y="415223"/>
                    <a:pt x="2783280" y="459082"/>
                  </a:cubicBezTo>
                  <a:cubicBezTo>
                    <a:pt x="2783488" y="463043"/>
                    <a:pt x="2786183" y="466499"/>
                    <a:pt x="2787043" y="470371"/>
                  </a:cubicBezTo>
                  <a:cubicBezTo>
                    <a:pt x="2788698" y="477819"/>
                    <a:pt x="2789646" y="485408"/>
                    <a:pt x="2790806" y="492949"/>
                  </a:cubicBezTo>
                  <a:cubicBezTo>
                    <a:pt x="2792306" y="502700"/>
                    <a:pt x="2795986" y="531309"/>
                    <a:pt x="2798332" y="541867"/>
                  </a:cubicBezTo>
                  <a:cubicBezTo>
                    <a:pt x="2799192" y="545739"/>
                    <a:pt x="2801005" y="549342"/>
                    <a:pt x="2802095" y="553156"/>
                  </a:cubicBezTo>
                  <a:cubicBezTo>
                    <a:pt x="2803516" y="558129"/>
                    <a:pt x="2803545" y="563582"/>
                    <a:pt x="2805858" y="568208"/>
                  </a:cubicBezTo>
                  <a:cubicBezTo>
                    <a:pt x="2809903" y="576298"/>
                    <a:pt x="2815893" y="583260"/>
                    <a:pt x="2820910" y="590786"/>
                  </a:cubicBezTo>
                  <a:lnTo>
                    <a:pt x="2828436" y="602075"/>
                  </a:lnTo>
                  <a:cubicBezTo>
                    <a:pt x="2836658" y="614407"/>
                    <a:pt x="2835962" y="608841"/>
                    <a:pt x="2835962" y="617126"/>
                  </a:cubicBezTo>
                  <a:lnTo>
                    <a:pt x="2824673" y="650993"/>
                  </a:lnTo>
                  <a:cubicBezTo>
                    <a:pt x="2827182" y="663536"/>
                    <a:pt x="2827707" y="676646"/>
                    <a:pt x="2832199" y="688623"/>
                  </a:cubicBezTo>
                  <a:cubicBezTo>
                    <a:pt x="2839515" y="708133"/>
                    <a:pt x="2844847" y="709598"/>
                    <a:pt x="2858539" y="718726"/>
                  </a:cubicBezTo>
                  <a:cubicBezTo>
                    <a:pt x="2861048" y="722489"/>
                    <a:pt x="2864283" y="725858"/>
                    <a:pt x="2866065" y="730015"/>
                  </a:cubicBezTo>
                  <a:cubicBezTo>
                    <a:pt x="2873341" y="746993"/>
                    <a:pt x="2869837" y="777084"/>
                    <a:pt x="2873591" y="790223"/>
                  </a:cubicBezTo>
                  <a:cubicBezTo>
                    <a:pt x="2874833" y="794572"/>
                    <a:pt x="2881500" y="794744"/>
                    <a:pt x="2884880" y="797749"/>
                  </a:cubicBezTo>
                  <a:cubicBezTo>
                    <a:pt x="2892835" y="804820"/>
                    <a:pt x="2901554" y="811470"/>
                    <a:pt x="2907458" y="820326"/>
                  </a:cubicBezTo>
                  <a:cubicBezTo>
                    <a:pt x="2909967" y="824089"/>
                    <a:pt x="2912818" y="827645"/>
                    <a:pt x="2914984" y="831615"/>
                  </a:cubicBezTo>
                  <a:cubicBezTo>
                    <a:pt x="2920356" y="841464"/>
                    <a:pt x="2922103" y="853786"/>
                    <a:pt x="2930036" y="861719"/>
                  </a:cubicBezTo>
                  <a:cubicBezTo>
                    <a:pt x="2938933" y="870616"/>
                    <a:pt x="2945113" y="877860"/>
                    <a:pt x="2956377" y="884297"/>
                  </a:cubicBezTo>
                  <a:cubicBezTo>
                    <a:pt x="2959821" y="886265"/>
                    <a:pt x="2963902" y="886806"/>
                    <a:pt x="2967665" y="888060"/>
                  </a:cubicBezTo>
                  <a:cubicBezTo>
                    <a:pt x="2974066" y="907262"/>
                    <a:pt x="2967342" y="892702"/>
                    <a:pt x="2982717" y="910638"/>
                  </a:cubicBezTo>
                  <a:cubicBezTo>
                    <a:pt x="2995067" y="925045"/>
                    <a:pt x="2995086" y="933575"/>
                    <a:pt x="3016584" y="940741"/>
                  </a:cubicBezTo>
                  <a:cubicBezTo>
                    <a:pt x="3043452" y="949697"/>
                    <a:pt x="3032561" y="943867"/>
                    <a:pt x="3050451" y="955793"/>
                  </a:cubicBezTo>
                  <a:cubicBezTo>
                    <a:pt x="3068454" y="982799"/>
                    <a:pt x="3059106" y="971975"/>
                    <a:pt x="3076791" y="989660"/>
                  </a:cubicBezTo>
                  <a:cubicBezTo>
                    <a:pt x="3079300" y="1002203"/>
                    <a:pt x="3080555" y="1015063"/>
                    <a:pt x="3084317" y="1027289"/>
                  </a:cubicBezTo>
                  <a:cubicBezTo>
                    <a:pt x="3086108" y="1033111"/>
                    <a:pt x="3098866" y="1047023"/>
                    <a:pt x="3103132" y="1049867"/>
                  </a:cubicBezTo>
                  <a:cubicBezTo>
                    <a:pt x="3106432" y="1052067"/>
                    <a:pt x="3110658" y="1052376"/>
                    <a:pt x="3114421" y="1053630"/>
                  </a:cubicBezTo>
                  <a:cubicBezTo>
                    <a:pt x="3119105" y="1060656"/>
                    <a:pt x="3125566" y="1071947"/>
                    <a:pt x="3133236" y="1076208"/>
                  </a:cubicBezTo>
                  <a:cubicBezTo>
                    <a:pt x="3167086" y="1095014"/>
                    <a:pt x="3144533" y="1076213"/>
                    <a:pt x="3167102" y="1087497"/>
                  </a:cubicBezTo>
                  <a:cubicBezTo>
                    <a:pt x="3185702" y="1096797"/>
                    <a:pt x="3176832" y="1093249"/>
                    <a:pt x="3193443" y="1098786"/>
                  </a:cubicBezTo>
                  <a:cubicBezTo>
                    <a:pt x="3195952" y="1102549"/>
                    <a:pt x="3197565" y="1107097"/>
                    <a:pt x="3200969" y="1110075"/>
                  </a:cubicBezTo>
                  <a:cubicBezTo>
                    <a:pt x="3232608" y="1137758"/>
                    <a:pt x="3212440" y="1117691"/>
                    <a:pt x="3234836" y="1128889"/>
                  </a:cubicBezTo>
                  <a:cubicBezTo>
                    <a:pt x="3264015" y="1143478"/>
                    <a:pt x="3229039" y="1130720"/>
                    <a:pt x="3257414" y="1140178"/>
                  </a:cubicBezTo>
                  <a:cubicBezTo>
                    <a:pt x="3264037" y="1160047"/>
                    <a:pt x="3258977" y="1148168"/>
                    <a:pt x="3276228" y="1174045"/>
                  </a:cubicBezTo>
                  <a:lnTo>
                    <a:pt x="3283754" y="1185334"/>
                  </a:lnTo>
                  <a:lnTo>
                    <a:pt x="3291280" y="1196623"/>
                  </a:lnTo>
                  <a:cubicBezTo>
                    <a:pt x="3299486" y="1229447"/>
                    <a:pt x="3294180" y="1217475"/>
                    <a:pt x="3302569" y="1234252"/>
                  </a:cubicBezTo>
                  <a:lnTo>
                    <a:pt x="2990243" y="1234252"/>
                  </a:lnTo>
                  <a:lnTo>
                    <a:pt x="2990243" y="1305749"/>
                  </a:lnTo>
                  <a:lnTo>
                    <a:pt x="2670391" y="1305749"/>
                  </a:lnTo>
                  <a:lnTo>
                    <a:pt x="2613947" y="1271882"/>
                  </a:lnTo>
                  <a:cubicBezTo>
                    <a:pt x="2582282" y="1224384"/>
                    <a:pt x="2580511" y="1245326"/>
                    <a:pt x="2602658" y="1234252"/>
                  </a:cubicBezTo>
                  <a:cubicBezTo>
                    <a:pt x="2606703" y="1232229"/>
                    <a:pt x="2610184" y="1229235"/>
                    <a:pt x="2613947" y="1226726"/>
                  </a:cubicBezTo>
                  <a:cubicBezTo>
                    <a:pt x="2634025" y="1196612"/>
                    <a:pt x="2617890" y="1224928"/>
                    <a:pt x="2625236" y="1151467"/>
                  </a:cubicBezTo>
                  <a:cubicBezTo>
                    <a:pt x="2625631" y="1147520"/>
                    <a:pt x="2627909" y="1143992"/>
                    <a:pt x="2628999" y="1140178"/>
                  </a:cubicBezTo>
                  <a:lnTo>
                    <a:pt x="2632762" y="1125126"/>
                  </a:lnTo>
                  <a:lnTo>
                    <a:pt x="2241414" y="1125126"/>
                  </a:lnTo>
                  <a:lnTo>
                    <a:pt x="2241414" y="895586"/>
                  </a:lnTo>
                  <a:lnTo>
                    <a:pt x="1981769" y="895586"/>
                  </a:lnTo>
                  <a:lnTo>
                    <a:pt x="1981769" y="1155230"/>
                  </a:lnTo>
                  <a:lnTo>
                    <a:pt x="1932851" y="1128889"/>
                  </a:lnTo>
                  <a:lnTo>
                    <a:pt x="1880169" y="1230489"/>
                  </a:lnTo>
                  <a:cubicBezTo>
                    <a:pt x="1867891" y="1231717"/>
                    <a:pt x="1838821" y="1245812"/>
                    <a:pt x="1835014" y="1222963"/>
                  </a:cubicBezTo>
                  <a:cubicBezTo>
                    <a:pt x="1834362" y="1219051"/>
                    <a:pt x="1837523" y="1215438"/>
                    <a:pt x="1838777" y="1211675"/>
                  </a:cubicBezTo>
                  <a:cubicBezTo>
                    <a:pt x="1835014" y="1209166"/>
                    <a:pt x="1831723" y="1205737"/>
                    <a:pt x="1827488" y="1204149"/>
                  </a:cubicBezTo>
                  <a:cubicBezTo>
                    <a:pt x="1821499" y="1201903"/>
                    <a:pt x="1813995" y="1203934"/>
                    <a:pt x="1808673" y="1200386"/>
                  </a:cubicBezTo>
                  <a:cubicBezTo>
                    <a:pt x="1805373" y="1198186"/>
                    <a:pt x="1806684" y="1192645"/>
                    <a:pt x="1804910" y="1189097"/>
                  </a:cubicBezTo>
                  <a:cubicBezTo>
                    <a:pt x="1802887" y="1185052"/>
                    <a:pt x="1800916" y="1180633"/>
                    <a:pt x="1797384" y="1177808"/>
                  </a:cubicBezTo>
                  <a:cubicBezTo>
                    <a:pt x="1788144" y="1170416"/>
                    <a:pt x="1778884" y="1161314"/>
                    <a:pt x="1767280" y="1158993"/>
                  </a:cubicBezTo>
                  <a:cubicBezTo>
                    <a:pt x="1744576" y="1154452"/>
                    <a:pt x="1754533" y="1157253"/>
                    <a:pt x="1737177" y="1151467"/>
                  </a:cubicBezTo>
                  <a:cubicBezTo>
                    <a:pt x="1728397" y="1142687"/>
                    <a:pt x="1717724" y="1135458"/>
                    <a:pt x="1710836" y="1125126"/>
                  </a:cubicBezTo>
                  <a:cubicBezTo>
                    <a:pt x="1708327" y="1121363"/>
                    <a:pt x="1706841" y="1116663"/>
                    <a:pt x="1703310" y="1113838"/>
                  </a:cubicBezTo>
                  <a:cubicBezTo>
                    <a:pt x="1700213" y="1111360"/>
                    <a:pt x="1695784" y="1111329"/>
                    <a:pt x="1692021" y="1110075"/>
                  </a:cubicBezTo>
                  <a:cubicBezTo>
                    <a:pt x="1689498" y="1125212"/>
                    <a:pt x="1691314" y="1133359"/>
                    <a:pt x="1680732" y="1143941"/>
                  </a:cubicBezTo>
                  <a:cubicBezTo>
                    <a:pt x="1677534" y="1147139"/>
                    <a:pt x="1673576" y="1149630"/>
                    <a:pt x="1669443" y="1151467"/>
                  </a:cubicBezTo>
                  <a:cubicBezTo>
                    <a:pt x="1662194" y="1154689"/>
                    <a:pt x="1646865" y="1158993"/>
                    <a:pt x="1646865" y="1158993"/>
                  </a:cubicBezTo>
                  <a:cubicBezTo>
                    <a:pt x="1643102" y="1161502"/>
                    <a:pt x="1639709" y="1164682"/>
                    <a:pt x="1635577" y="1166519"/>
                  </a:cubicBezTo>
                  <a:cubicBezTo>
                    <a:pt x="1589267" y="1187102"/>
                    <a:pt x="1632968" y="1164675"/>
                    <a:pt x="1597947" y="1177808"/>
                  </a:cubicBezTo>
                  <a:cubicBezTo>
                    <a:pt x="1592695" y="1179778"/>
                    <a:pt x="1587912" y="1182825"/>
                    <a:pt x="1582895" y="1185334"/>
                  </a:cubicBezTo>
                  <a:cubicBezTo>
                    <a:pt x="1581641" y="1194114"/>
                    <a:pt x="1582426" y="1203440"/>
                    <a:pt x="1579132" y="1211675"/>
                  </a:cubicBezTo>
                  <a:cubicBezTo>
                    <a:pt x="1570056" y="1234364"/>
                    <a:pt x="1524643" y="1226049"/>
                    <a:pt x="1515162" y="1226726"/>
                  </a:cubicBezTo>
                  <a:cubicBezTo>
                    <a:pt x="1507636" y="1225472"/>
                    <a:pt x="1498793" y="1227398"/>
                    <a:pt x="1492584" y="1222963"/>
                  </a:cubicBezTo>
                  <a:cubicBezTo>
                    <a:pt x="1488376" y="1219957"/>
                    <a:pt x="1493446" y="1210225"/>
                    <a:pt x="1488821" y="1207912"/>
                  </a:cubicBezTo>
                  <a:cubicBezTo>
                    <a:pt x="1485273" y="1206138"/>
                    <a:pt x="1486148" y="1215386"/>
                    <a:pt x="1485058" y="1219200"/>
                  </a:cubicBezTo>
                  <a:cubicBezTo>
                    <a:pt x="1483637" y="1224173"/>
                    <a:pt x="1485268" y="1230941"/>
                    <a:pt x="1481295" y="1234252"/>
                  </a:cubicBezTo>
                  <a:cubicBezTo>
                    <a:pt x="1476382" y="1238347"/>
                    <a:pt x="1468861" y="1237575"/>
                    <a:pt x="1462480" y="1238015"/>
                  </a:cubicBezTo>
                  <a:cubicBezTo>
                    <a:pt x="1432422" y="1240088"/>
                    <a:pt x="1402273" y="1240524"/>
                    <a:pt x="1372169" y="1241778"/>
                  </a:cubicBezTo>
                  <a:cubicBezTo>
                    <a:pt x="1330805" y="1269354"/>
                    <a:pt x="1358636" y="1256830"/>
                    <a:pt x="1281858" y="1256830"/>
                  </a:cubicBezTo>
                  <a:lnTo>
                    <a:pt x="1266806" y="1260593"/>
                  </a:lnTo>
                  <a:lnTo>
                    <a:pt x="1266806" y="989660"/>
                  </a:lnTo>
                  <a:lnTo>
                    <a:pt x="1018451" y="974608"/>
                  </a:lnTo>
                  <a:lnTo>
                    <a:pt x="1018451" y="1166519"/>
                  </a:lnTo>
                  <a:lnTo>
                    <a:pt x="1059843" y="1215438"/>
                  </a:lnTo>
                  <a:lnTo>
                    <a:pt x="1078658" y="1320800"/>
                  </a:lnTo>
                  <a:lnTo>
                    <a:pt x="1052317" y="1429926"/>
                  </a:lnTo>
                  <a:lnTo>
                    <a:pt x="939428" y="1414875"/>
                  </a:lnTo>
                  <a:lnTo>
                    <a:pt x="954480" y="1516475"/>
                  </a:lnTo>
                  <a:lnTo>
                    <a:pt x="852880" y="1512712"/>
                  </a:lnTo>
                  <a:cubicBezTo>
                    <a:pt x="854134" y="1461285"/>
                    <a:pt x="855389" y="1409857"/>
                    <a:pt x="856643" y="1358430"/>
                  </a:cubicBezTo>
                  <a:lnTo>
                    <a:pt x="901799" y="1324563"/>
                  </a:lnTo>
                  <a:cubicBezTo>
                    <a:pt x="904308" y="1312020"/>
                    <a:pt x="910483" y="1299673"/>
                    <a:pt x="909325" y="1286934"/>
                  </a:cubicBezTo>
                  <a:cubicBezTo>
                    <a:pt x="908966" y="1282984"/>
                    <a:pt x="902003" y="1283171"/>
                    <a:pt x="898036" y="1283171"/>
                  </a:cubicBezTo>
                  <a:cubicBezTo>
                    <a:pt x="887923" y="1283171"/>
                    <a:pt x="877967" y="1285680"/>
                    <a:pt x="867932" y="1286934"/>
                  </a:cubicBezTo>
                  <a:cubicBezTo>
                    <a:pt x="861660" y="1285680"/>
                    <a:pt x="854838" y="1286031"/>
                    <a:pt x="849117" y="1283171"/>
                  </a:cubicBezTo>
                  <a:cubicBezTo>
                    <a:pt x="844357" y="1280791"/>
                    <a:pt x="843056" y="1272878"/>
                    <a:pt x="837828" y="1271882"/>
                  </a:cubicBezTo>
                  <a:cubicBezTo>
                    <a:pt x="815615" y="1267651"/>
                    <a:pt x="792673" y="1269373"/>
                    <a:pt x="770095" y="1268119"/>
                  </a:cubicBezTo>
                  <a:cubicBezTo>
                    <a:pt x="766332" y="1270628"/>
                    <a:pt x="762963" y="1273863"/>
                    <a:pt x="758806" y="1275645"/>
                  </a:cubicBezTo>
                  <a:cubicBezTo>
                    <a:pt x="747896" y="1280321"/>
                    <a:pt x="743256" y="1279408"/>
                    <a:pt x="732465" y="1279408"/>
                  </a:cubicBezTo>
                  <a:lnTo>
                    <a:pt x="709888" y="1271882"/>
                  </a:lnTo>
                  <a:cubicBezTo>
                    <a:pt x="698599" y="1269373"/>
                    <a:pt x="686364" y="1269528"/>
                    <a:pt x="676021" y="1264356"/>
                  </a:cubicBezTo>
                  <a:cubicBezTo>
                    <a:pt x="648902" y="1250797"/>
                    <a:pt x="700557" y="1252964"/>
                    <a:pt x="660969" y="1245541"/>
                  </a:cubicBezTo>
                  <a:cubicBezTo>
                    <a:pt x="644895" y="1242527"/>
                    <a:pt x="628357" y="1243032"/>
                    <a:pt x="612051" y="1241778"/>
                  </a:cubicBezTo>
                  <a:cubicBezTo>
                    <a:pt x="608288" y="1240524"/>
                    <a:pt x="604062" y="1240215"/>
                    <a:pt x="600762" y="1238015"/>
                  </a:cubicBezTo>
                  <a:cubicBezTo>
                    <a:pt x="590152" y="1230942"/>
                    <a:pt x="580401" y="1213119"/>
                    <a:pt x="574421" y="1204149"/>
                  </a:cubicBezTo>
                  <a:lnTo>
                    <a:pt x="566895" y="1192860"/>
                  </a:lnTo>
                  <a:lnTo>
                    <a:pt x="559369" y="1181571"/>
                  </a:lnTo>
                  <a:cubicBezTo>
                    <a:pt x="556126" y="1158869"/>
                    <a:pt x="561114" y="1156157"/>
                    <a:pt x="544317" y="1143941"/>
                  </a:cubicBezTo>
                  <a:cubicBezTo>
                    <a:pt x="534747" y="1136981"/>
                    <a:pt x="514214" y="1125126"/>
                    <a:pt x="514214" y="1125126"/>
                  </a:cubicBezTo>
                  <a:cubicBezTo>
                    <a:pt x="515468" y="1112583"/>
                    <a:pt x="514270" y="1099545"/>
                    <a:pt x="517977" y="1087497"/>
                  </a:cubicBezTo>
                  <a:cubicBezTo>
                    <a:pt x="519542" y="1082411"/>
                    <a:pt x="526625" y="1080828"/>
                    <a:pt x="529265" y="1076208"/>
                  </a:cubicBezTo>
                  <a:cubicBezTo>
                    <a:pt x="531831" y="1071718"/>
                    <a:pt x="531774" y="1066173"/>
                    <a:pt x="533028" y="1061156"/>
                  </a:cubicBezTo>
                  <a:cubicBezTo>
                    <a:pt x="528011" y="1057393"/>
                    <a:pt x="523115" y="1053463"/>
                    <a:pt x="517977" y="1049867"/>
                  </a:cubicBezTo>
                  <a:cubicBezTo>
                    <a:pt x="510567" y="1044680"/>
                    <a:pt x="495399" y="1034815"/>
                    <a:pt x="495399" y="1034815"/>
                  </a:cubicBezTo>
                  <a:cubicBezTo>
                    <a:pt x="494145" y="1031052"/>
                    <a:pt x="493836" y="1026826"/>
                    <a:pt x="491636" y="1023526"/>
                  </a:cubicBezTo>
                  <a:cubicBezTo>
                    <a:pt x="481046" y="1007641"/>
                    <a:pt x="472715" y="1012132"/>
                    <a:pt x="457769" y="997186"/>
                  </a:cubicBezTo>
                  <a:cubicBezTo>
                    <a:pt x="454006" y="993423"/>
                    <a:pt x="449747" y="990098"/>
                    <a:pt x="446480" y="985897"/>
                  </a:cubicBezTo>
                  <a:cubicBezTo>
                    <a:pt x="440927" y="978757"/>
                    <a:pt x="437824" y="969715"/>
                    <a:pt x="431428" y="963319"/>
                  </a:cubicBezTo>
                  <a:lnTo>
                    <a:pt x="420139" y="952030"/>
                  </a:lnTo>
                  <a:cubicBezTo>
                    <a:pt x="417631" y="947013"/>
                    <a:pt x="415397" y="941848"/>
                    <a:pt x="412614" y="936978"/>
                  </a:cubicBezTo>
                  <a:cubicBezTo>
                    <a:pt x="410370" y="933051"/>
                    <a:pt x="406676" y="929924"/>
                    <a:pt x="405088" y="925689"/>
                  </a:cubicBezTo>
                  <a:cubicBezTo>
                    <a:pt x="391138" y="888490"/>
                    <a:pt x="411449" y="922061"/>
                    <a:pt x="393799" y="895586"/>
                  </a:cubicBezTo>
                  <a:cubicBezTo>
                    <a:pt x="405088" y="894332"/>
                    <a:pt x="417119" y="896041"/>
                    <a:pt x="427665" y="891823"/>
                  </a:cubicBezTo>
                  <a:cubicBezTo>
                    <a:pt x="431348" y="890350"/>
                    <a:pt x="430776" y="884447"/>
                    <a:pt x="431428" y="880534"/>
                  </a:cubicBezTo>
                  <a:cubicBezTo>
                    <a:pt x="433295" y="869330"/>
                    <a:pt x="431599" y="857443"/>
                    <a:pt x="435191" y="846667"/>
                  </a:cubicBezTo>
                  <a:cubicBezTo>
                    <a:pt x="438242" y="837514"/>
                    <a:pt x="454585" y="831326"/>
                    <a:pt x="461532" y="827852"/>
                  </a:cubicBezTo>
                  <a:cubicBezTo>
                    <a:pt x="464041" y="824089"/>
                    <a:pt x="465860" y="819761"/>
                    <a:pt x="469058" y="816563"/>
                  </a:cubicBezTo>
                  <a:cubicBezTo>
                    <a:pt x="472256" y="813365"/>
                    <a:pt x="476873" y="811933"/>
                    <a:pt x="480347" y="809038"/>
                  </a:cubicBezTo>
                  <a:cubicBezTo>
                    <a:pt x="484435" y="805631"/>
                    <a:pt x="487873" y="801512"/>
                    <a:pt x="491636" y="797749"/>
                  </a:cubicBezTo>
                  <a:cubicBezTo>
                    <a:pt x="493936" y="790850"/>
                    <a:pt x="498556" y="770387"/>
                    <a:pt x="506688" y="763882"/>
                  </a:cubicBezTo>
                  <a:cubicBezTo>
                    <a:pt x="509785" y="761404"/>
                    <a:pt x="514038" y="760582"/>
                    <a:pt x="517977" y="760119"/>
                  </a:cubicBezTo>
                  <a:cubicBezTo>
                    <a:pt x="535461" y="758062"/>
                    <a:pt x="553098" y="757610"/>
                    <a:pt x="570658" y="756356"/>
                  </a:cubicBezTo>
                  <a:cubicBezTo>
                    <a:pt x="569404" y="752593"/>
                    <a:pt x="567857" y="748915"/>
                    <a:pt x="566895" y="745067"/>
                  </a:cubicBezTo>
                  <a:cubicBezTo>
                    <a:pt x="565344" y="738862"/>
                    <a:pt x="568126" y="730247"/>
                    <a:pt x="563132" y="726252"/>
                  </a:cubicBezTo>
                  <a:cubicBezTo>
                    <a:pt x="559795" y="722462"/>
                    <a:pt x="552514" y="724206"/>
                    <a:pt x="546870" y="722325"/>
                  </a:cubicBezTo>
                  <a:cubicBezTo>
                    <a:pt x="541226" y="720444"/>
                    <a:pt x="530318" y="718699"/>
                    <a:pt x="529265" y="714963"/>
                  </a:cubicBezTo>
                  <a:cubicBezTo>
                    <a:pt x="533028" y="709946"/>
                    <a:pt x="536119" y="704346"/>
                    <a:pt x="540554" y="699912"/>
                  </a:cubicBezTo>
                  <a:cubicBezTo>
                    <a:pt x="546686" y="693780"/>
                    <a:pt x="559742" y="689504"/>
                    <a:pt x="563132" y="688623"/>
                  </a:cubicBezTo>
                  <a:cubicBezTo>
                    <a:pt x="566522" y="687742"/>
                    <a:pt x="559639" y="694626"/>
                    <a:pt x="560893" y="694626"/>
                  </a:cubicBezTo>
                  <a:lnTo>
                    <a:pt x="555606" y="677334"/>
                  </a:lnTo>
                  <a:cubicBezTo>
                    <a:pt x="551268" y="672947"/>
                    <a:pt x="545884" y="666688"/>
                    <a:pt x="540867" y="662298"/>
                  </a:cubicBezTo>
                  <a:cubicBezTo>
                    <a:pt x="535850" y="657908"/>
                    <a:pt x="529317" y="654759"/>
                    <a:pt x="525502" y="650993"/>
                  </a:cubicBezTo>
                  <a:cubicBezTo>
                    <a:pt x="522304" y="647795"/>
                    <a:pt x="518476" y="644199"/>
                    <a:pt x="517977" y="639704"/>
                  </a:cubicBezTo>
                  <a:cubicBezTo>
                    <a:pt x="517134" y="632121"/>
                    <a:pt x="520485" y="624652"/>
                    <a:pt x="521739" y="617126"/>
                  </a:cubicBezTo>
                  <a:cubicBezTo>
                    <a:pt x="516722" y="615872"/>
                    <a:pt x="511641" y="614849"/>
                    <a:pt x="506688" y="613363"/>
                  </a:cubicBezTo>
                  <a:cubicBezTo>
                    <a:pt x="499090" y="611084"/>
                    <a:pt x="484110" y="605838"/>
                    <a:pt x="484110" y="605838"/>
                  </a:cubicBezTo>
                  <a:cubicBezTo>
                    <a:pt x="477838" y="607092"/>
                    <a:pt x="469818" y="605078"/>
                    <a:pt x="465295" y="609600"/>
                  </a:cubicBezTo>
                  <a:cubicBezTo>
                    <a:pt x="460772" y="614122"/>
                    <a:pt x="463778" y="622426"/>
                    <a:pt x="461532" y="628415"/>
                  </a:cubicBezTo>
                  <a:cubicBezTo>
                    <a:pt x="456669" y="641383"/>
                    <a:pt x="454031" y="639696"/>
                    <a:pt x="442717" y="643467"/>
                  </a:cubicBezTo>
                  <a:cubicBezTo>
                    <a:pt x="440441" y="643239"/>
                    <a:pt x="401278" y="645266"/>
                    <a:pt x="393799" y="632178"/>
                  </a:cubicBezTo>
                  <a:cubicBezTo>
                    <a:pt x="390626" y="626625"/>
                    <a:pt x="393470" y="618759"/>
                    <a:pt x="390036" y="613363"/>
                  </a:cubicBezTo>
                  <a:cubicBezTo>
                    <a:pt x="375146" y="589965"/>
                    <a:pt x="372270" y="591989"/>
                    <a:pt x="352406" y="587023"/>
                  </a:cubicBezTo>
                  <a:cubicBezTo>
                    <a:pt x="341117" y="579497"/>
                    <a:pt x="339863" y="580751"/>
                    <a:pt x="333591" y="568208"/>
                  </a:cubicBezTo>
                  <a:cubicBezTo>
                    <a:pt x="331817" y="564660"/>
                    <a:pt x="332306" y="560016"/>
                    <a:pt x="329828" y="556919"/>
                  </a:cubicBezTo>
                  <a:cubicBezTo>
                    <a:pt x="325968" y="552095"/>
                    <a:pt x="307581" y="544206"/>
                    <a:pt x="303488" y="541867"/>
                  </a:cubicBezTo>
                  <a:cubicBezTo>
                    <a:pt x="297531" y="538463"/>
                    <a:pt x="281186" y="526514"/>
                    <a:pt x="277147" y="523052"/>
                  </a:cubicBezTo>
                  <a:cubicBezTo>
                    <a:pt x="273106" y="519589"/>
                    <a:pt x="270059" y="515030"/>
                    <a:pt x="265858" y="511763"/>
                  </a:cubicBezTo>
                  <a:cubicBezTo>
                    <a:pt x="258718" y="506210"/>
                    <a:pt x="251861" y="499572"/>
                    <a:pt x="243280" y="496712"/>
                  </a:cubicBezTo>
                  <a:lnTo>
                    <a:pt x="220702" y="489186"/>
                  </a:lnTo>
                  <a:cubicBezTo>
                    <a:pt x="201161" y="476158"/>
                    <a:pt x="205906" y="484149"/>
                    <a:pt x="213177" y="447793"/>
                  </a:cubicBezTo>
                  <a:cubicBezTo>
                    <a:pt x="214733" y="440014"/>
                    <a:pt x="220702" y="425215"/>
                    <a:pt x="220702" y="425215"/>
                  </a:cubicBezTo>
                  <a:cubicBezTo>
                    <a:pt x="219448" y="416435"/>
                    <a:pt x="220233" y="407110"/>
                    <a:pt x="216939" y="398875"/>
                  </a:cubicBezTo>
                  <a:cubicBezTo>
                    <a:pt x="213473" y="390210"/>
                    <a:pt x="192355" y="379608"/>
                    <a:pt x="186836" y="376297"/>
                  </a:cubicBezTo>
                  <a:cubicBezTo>
                    <a:pt x="185582" y="371280"/>
                    <a:pt x="184494" y="366218"/>
                    <a:pt x="183073" y="361245"/>
                  </a:cubicBezTo>
                  <a:cubicBezTo>
                    <a:pt x="181983" y="357431"/>
                    <a:pt x="179871" y="353883"/>
                    <a:pt x="179310" y="349956"/>
                  </a:cubicBezTo>
                  <a:cubicBezTo>
                    <a:pt x="177351" y="336241"/>
                    <a:pt x="180207" y="321610"/>
                    <a:pt x="175547" y="308563"/>
                  </a:cubicBezTo>
                  <a:cubicBezTo>
                    <a:pt x="173438" y="302657"/>
                    <a:pt x="164930" y="301710"/>
                    <a:pt x="160495" y="297275"/>
                  </a:cubicBezTo>
                  <a:cubicBezTo>
                    <a:pt x="139990" y="276771"/>
                    <a:pt x="159479" y="285647"/>
                    <a:pt x="137917" y="278460"/>
                  </a:cubicBezTo>
                  <a:cubicBezTo>
                    <a:pt x="134154" y="274697"/>
                    <a:pt x="130035" y="271259"/>
                    <a:pt x="126628" y="267171"/>
                  </a:cubicBezTo>
                  <a:cubicBezTo>
                    <a:pt x="119545" y="258671"/>
                    <a:pt x="118306" y="250588"/>
                    <a:pt x="107814" y="244593"/>
                  </a:cubicBezTo>
                  <a:cubicBezTo>
                    <a:pt x="101154" y="240417"/>
                    <a:pt x="94195" y="243369"/>
                    <a:pt x="86669" y="242115"/>
                  </a:cubicBezTo>
                  <a:cubicBezTo>
                    <a:pt x="79143" y="240861"/>
                    <a:pt x="65405" y="239790"/>
                    <a:pt x="62658" y="237067"/>
                  </a:cubicBezTo>
                  <a:cubicBezTo>
                    <a:pt x="65167" y="233304"/>
                    <a:pt x="68161" y="229823"/>
                    <a:pt x="70184" y="225778"/>
                  </a:cubicBezTo>
                  <a:cubicBezTo>
                    <a:pt x="71958" y="222230"/>
                    <a:pt x="71469" y="217586"/>
                    <a:pt x="73947" y="214489"/>
                  </a:cubicBezTo>
                  <a:cubicBezTo>
                    <a:pt x="76772" y="210957"/>
                    <a:pt x="81473" y="209472"/>
                    <a:pt x="85236" y="206963"/>
                  </a:cubicBezTo>
                  <a:cubicBezTo>
                    <a:pt x="86490" y="203200"/>
                    <a:pt x="87225" y="199222"/>
                    <a:pt x="88999" y="195675"/>
                  </a:cubicBezTo>
                  <a:cubicBezTo>
                    <a:pt x="91365" y="190943"/>
                    <a:pt x="106803" y="176354"/>
                    <a:pt x="92762" y="169334"/>
                  </a:cubicBezTo>
                  <a:cubicBezTo>
                    <a:pt x="80219" y="163062"/>
                    <a:pt x="65167" y="164317"/>
                    <a:pt x="51369" y="161808"/>
                  </a:cubicBezTo>
                  <a:cubicBezTo>
                    <a:pt x="47606" y="155536"/>
                    <a:pt x="40987" y="150250"/>
                    <a:pt x="40080" y="142993"/>
                  </a:cubicBezTo>
                  <a:cubicBezTo>
                    <a:pt x="38362" y="129245"/>
                    <a:pt x="41884" y="115315"/>
                    <a:pt x="43843" y="101600"/>
                  </a:cubicBezTo>
                  <a:cubicBezTo>
                    <a:pt x="44404" y="97674"/>
                    <a:pt x="45128" y="93409"/>
                    <a:pt x="47606" y="90312"/>
                  </a:cubicBezTo>
                  <a:cubicBezTo>
                    <a:pt x="50431" y="86781"/>
                    <a:pt x="55132" y="85295"/>
                    <a:pt x="58895" y="82786"/>
                  </a:cubicBezTo>
                  <a:cubicBezTo>
                    <a:pt x="67291" y="70193"/>
                    <a:pt x="80560" y="55532"/>
                    <a:pt x="62658" y="37630"/>
                  </a:cubicBezTo>
                  <a:cubicBezTo>
                    <a:pt x="57048" y="32020"/>
                    <a:pt x="40080" y="45156"/>
                    <a:pt x="40080" y="45156"/>
                  </a:cubicBezTo>
                  <a:cubicBezTo>
                    <a:pt x="28791" y="43902"/>
                    <a:pt x="13309" y="50262"/>
                    <a:pt x="6214" y="41393"/>
                  </a:cubicBezTo>
                  <a:cubicBezTo>
                    <a:pt x="-8557" y="22929"/>
                    <a:pt x="7857" y="9646"/>
                    <a:pt x="6214" y="0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3397250" y="2527300"/>
              <a:ext cx="1168400" cy="604838"/>
            </a:xfrm>
            <a:custGeom>
              <a:avLst/>
              <a:gdLst>
                <a:gd name="connsiteX0" fmla="*/ 8764 w 1168562"/>
                <a:gd name="connsiteY0" fmla="*/ 368097 h 604731"/>
                <a:gd name="connsiteX1" fmla="*/ 8764 w 1168562"/>
                <a:gd name="connsiteY1" fmla="*/ 368097 h 604731"/>
                <a:gd name="connsiteX2" fmla="*/ 14607 w 1168562"/>
                <a:gd name="connsiteY2" fmla="*/ 327197 h 604731"/>
                <a:gd name="connsiteX3" fmla="*/ 26293 w 1168562"/>
                <a:gd name="connsiteY3" fmla="*/ 309669 h 604731"/>
                <a:gd name="connsiteX4" fmla="*/ 23371 w 1168562"/>
                <a:gd name="connsiteY4" fmla="*/ 280455 h 604731"/>
                <a:gd name="connsiteX5" fmla="*/ 23371 w 1168562"/>
                <a:gd name="connsiteY5" fmla="*/ 254162 h 604731"/>
                <a:gd name="connsiteX6" fmla="*/ 32135 w 1168562"/>
                <a:gd name="connsiteY6" fmla="*/ 251241 h 604731"/>
                <a:gd name="connsiteX7" fmla="*/ 49664 w 1168562"/>
                <a:gd name="connsiteY7" fmla="*/ 254162 h 604731"/>
                <a:gd name="connsiteX8" fmla="*/ 61349 w 1168562"/>
                <a:gd name="connsiteY8" fmla="*/ 274612 h 604731"/>
                <a:gd name="connsiteX9" fmla="*/ 78878 w 1168562"/>
                <a:gd name="connsiteY9" fmla="*/ 289219 h 604731"/>
                <a:gd name="connsiteX10" fmla="*/ 87642 w 1168562"/>
                <a:gd name="connsiteY10" fmla="*/ 292141 h 604731"/>
                <a:gd name="connsiteX11" fmla="*/ 93485 w 1168562"/>
                <a:gd name="connsiteY11" fmla="*/ 300905 h 604731"/>
                <a:gd name="connsiteX12" fmla="*/ 102249 w 1168562"/>
                <a:gd name="connsiteY12" fmla="*/ 303826 h 604731"/>
                <a:gd name="connsiteX13" fmla="*/ 122699 w 1168562"/>
                <a:gd name="connsiteY13" fmla="*/ 309669 h 604731"/>
                <a:gd name="connsiteX14" fmla="*/ 137306 w 1168562"/>
                <a:gd name="connsiteY14" fmla="*/ 297983 h 604731"/>
                <a:gd name="connsiteX15" fmla="*/ 146070 w 1168562"/>
                <a:gd name="connsiteY15" fmla="*/ 303826 h 604731"/>
                <a:gd name="connsiteX16" fmla="*/ 148992 w 1168562"/>
                <a:gd name="connsiteY16" fmla="*/ 312590 h 604731"/>
                <a:gd name="connsiteX17" fmla="*/ 166520 w 1168562"/>
                <a:gd name="connsiteY17" fmla="*/ 321355 h 604731"/>
                <a:gd name="connsiteX18" fmla="*/ 186970 w 1168562"/>
                <a:gd name="connsiteY18" fmla="*/ 318433 h 604731"/>
                <a:gd name="connsiteX19" fmla="*/ 189891 w 1168562"/>
                <a:gd name="connsiteY19" fmla="*/ 309669 h 604731"/>
                <a:gd name="connsiteX20" fmla="*/ 204498 w 1168562"/>
                <a:gd name="connsiteY20" fmla="*/ 312590 h 604731"/>
                <a:gd name="connsiteX21" fmla="*/ 210341 w 1168562"/>
                <a:gd name="connsiteY21" fmla="*/ 368097 h 604731"/>
                <a:gd name="connsiteX22" fmla="*/ 216184 w 1168562"/>
                <a:gd name="connsiteY22" fmla="*/ 379783 h 604731"/>
                <a:gd name="connsiteX23" fmla="*/ 213263 w 1168562"/>
                <a:gd name="connsiteY23" fmla="*/ 388547 h 604731"/>
                <a:gd name="connsiteX24" fmla="*/ 163599 w 1168562"/>
                <a:gd name="connsiteY24" fmla="*/ 426525 h 604731"/>
                <a:gd name="connsiteX25" fmla="*/ 166520 w 1168562"/>
                <a:gd name="connsiteY25" fmla="*/ 549224 h 604731"/>
                <a:gd name="connsiteX26" fmla="*/ 222027 w 1168562"/>
                <a:gd name="connsiteY26" fmla="*/ 540460 h 604731"/>
                <a:gd name="connsiteX27" fmla="*/ 219105 w 1168562"/>
                <a:gd name="connsiteY27" fmla="*/ 441132 h 604731"/>
                <a:gd name="connsiteX28" fmla="*/ 327197 w 1168562"/>
                <a:gd name="connsiteY28" fmla="*/ 446975 h 604731"/>
                <a:gd name="connsiteX29" fmla="*/ 341804 w 1168562"/>
                <a:gd name="connsiteY29" fmla="*/ 324276 h 604731"/>
                <a:gd name="connsiteX30" fmla="*/ 330119 w 1168562"/>
                <a:gd name="connsiteY30" fmla="*/ 300905 h 604731"/>
                <a:gd name="connsiteX31" fmla="*/ 321355 w 1168562"/>
                <a:gd name="connsiteY31" fmla="*/ 283376 h 604731"/>
                <a:gd name="connsiteX32" fmla="*/ 312590 w 1168562"/>
                <a:gd name="connsiteY32" fmla="*/ 277534 h 604731"/>
                <a:gd name="connsiteX33" fmla="*/ 300905 w 1168562"/>
                <a:gd name="connsiteY33" fmla="*/ 268769 h 604731"/>
                <a:gd name="connsiteX34" fmla="*/ 283376 w 1168562"/>
                <a:gd name="connsiteY34" fmla="*/ 254162 h 604731"/>
                <a:gd name="connsiteX35" fmla="*/ 277533 w 1168562"/>
                <a:gd name="connsiteY35" fmla="*/ 242477 h 604731"/>
                <a:gd name="connsiteX36" fmla="*/ 277533 w 1168562"/>
                <a:gd name="connsiteY36" fmla="*/ 201577 h 604731"/>
                <a:gd name="connsiteX37" fmla="*/ 280455 w 1168562"/>
                <a:gd name="connsiteY37" fmla="*/ 0 h 604731"/>
                <a:gd name="connsiteX38" fmla="*/ 569674 w 1168562"/>
                <a:gd name="connsiteY38" fmla="*/ 17528 h 604731"/>
                <a:gd name="connsiteX39" fmla="*/ 572595 w 1168562"/>
                <a:gd name="connsiteY39" fmla="*/ 292141 h 604731"/>
                <a:gd name="connsiteX40" fmla="*/ 610574 w 1168562"/>
                <a:gd name="connsiteY40" fmla="*/ 292141 h 604731"/>
                <a:gd name="connsiteX41" fmla="*/ 642709 w 1168562"/>
                <a:gd name="connsiteY41" fmla="*/ 260005 h 604731"/>
                <a:gd name="connsiteX42" fmla="*/ 709901 w 1168562"/>
                <a:gd name="connsiteY42" fmla="*/ 271691 h 604731"/>
                <a:gd name="connsiteX43" fmla="*/ 718666 w 1168562"/>
                <a:gd name="connsiteY43" fmla="*/ 277534 h 604731"/>
                <a:gd name="connsiteX44" fmla="*/ 753723 w 1168562"/>
                <a:gd name="connsiteY44" fmla="*/ 271691 h 604731"/>
                <a:gd name="connsiteX45" fmla="*/ 750801 w 1168562"/>
                <a:gd name="connsiteY45" fmla="*/ 254162 h 604731"/>
                <a:gd name="connsiteX46" fmla="*/ 742037 w 1168562"/>
                <a:gd name="connsiteY46" fmla="*/ 236634 h 604731"/>
                <a:gd name="connsiteX47" fmla="*/ 744958 w 1168562"/>
                <a:gd name="connsiteY47" fmla="*/ 222027 h 604731"/>
                <a:gd name="connsiteX48" fmla="*/ 782937 w 1168562"/>
                <a:gd name="connsiteY48" fmla="*/ 227870 h 604731"/>
                <a:gd name="connsiteX49" fmla="*/ 791701 w 1168562"/>
                <a:gd name="connsiteY49" fmla="*/ 245398 h 604731"/>
                <a:gd name="connsiteX50" fmla="*/ 797544 w 1168562"/>
                <a:gd name="connsiteY50" fmla="*/ 268769 h 604731"/>
                <a:gd name="connsiteX51" fmla="*/ 835522 w 1168562"/>
                <a:gd name="connsiteY51" fmla="*/ 262926 h 604731"/>
                <a:gd name="connsiteX52" fmla="*/ 844286 w 1168562"/>
                <a:gd name="connsiteY52" fmla="*/ 260005 h 604731"/>
                <a:gd name="connsiteX53" fmla="*/ 853050 w 1168562"/>
                <a:gd name="connsiteY53" fmla="*/ 251241 h 604731"/>
                <a:gd name="connsiteX54" fmla="*/ 841365 w 1168562"/>
                <a:gd name="connsiteY54" fmla="*/ 233712 h 604731"/>
                <a:gd name="connsiteX55" fmla="*/ 838443 w 1168562"/>
                <a:gd name="connsiteY55" fmla="*/ 224948 h 604731"/>
                <a:gd name="connsiteX56" fmla="*/ 853050 w 1168562"/>
                <a:gd name="connsiteY56" fmla="*/ 210341 h 604731"/>
                <a:gd name="connsiteX57" fmla="*/ 902714 w 1168562"/>
                <a:gd name="connsiteY57" fmla="*/ 201577 h 604731"/>
                <a:gd name="connsiteX58" fmla="*/ 940693 w 1168562"/>
                <a:gd name="connsiteY58" fmla="*/ 189891 h 604731"/>
                <a:gd name="connsiteX59" fmla="*/ 949457 w 1168562"/>
                <a:gd name="connsiteY59" fmla="*/ 181127 h 604731"/>
                <a:gd name="connsiteX60" fmla="*/ 955300 w 1168562"/>
                <a:gd name="connsiteY60" fmla="*/ 160677 h 604731"/>
                <a:gd name="connsiteX61" fmla="*/ 949457 w 1168562"/>
                <a:gd name="connsiteY61" fmla="*/ 122699 h 604731"/>
                <a:gd name="connsiteX62" fmla="*/ 969907 w 1168562"/>
                <a:gd name="connsiteY62" fmla="*/ 122699 h 604731"/>
                <a:gd name="connsiteX63" fmla="*/ 975749 w 1168562"/>
                <a:gd name="connsiteY63" fmla="*/ 134385 h 604731"/>
                <a:gd name="connsiteX64" fmla="*/ 984514 w 1168562"/>
                <a:gd name="connsiteY64" fmla="*/ 143149 h 604731"/>
                <a:gd name="connsiteX65" fmla="*/ 990356 w 1168562"/>
                <a:gd name="connsiteY65" fmla="*/ 151913 h 604731"/>
                <a:gd name="connsiteX66" fmla="*/ 1004963 w 1168562"/>
                <a:gd name="connsiteY66" fmla="*/ 148992 h 604731"/>
                <a:gd name="connsiteX67" fmla="*/ 1013728 w 1168562"/>
                <a:gd name="connsiteY67" fmla="*/ 146070 h 604731"/>
                <a:gd name="connsiteX68" fmla="*/ 1022492 w 1168562"/>
                <a:gd name="connsiteY68" fmla="*/ 148992 h 604731"/>
                <a:gd name="connsiteX69" fmla="*/ 1025413 w 1168562"/>
                <a:gd name="connsiteY69" fmla="*/ 181127 h 604731"/>
                <a:gd name="connsiteX70" fmla="*/ 1028335 w 1168562"/>
                <a:gd name="connsiteY70" fmla="*/ 192813 h 604731"/>
                <a:gd name="connsiteX71" fmla="*/ 1040020 w 1168562"/>
                <a:gd name="connsiteY71" fmla="*/ 195734 h 604731"/>
                <a:gd name="connsiteX72" fmla="*/ 1095527 w 1168562"/>
                <a:gd name="connsiteY72" fmla="*/ 204498 h 604731"/>
                <a:gd name="connsiteX73" fmla="*/ 1098448 w 1168562"/>
                <a:gd name="connsiteY73" fmla="*/ 213263 h 604731"/>
                <a:gd name="connsiteX74" fmla="*/ 1104291 w 1168562"/>
                <a:gd name="connsiteY74" fmla="*/ 233712 h 604731"/>
                <a:gd name="connsiteX75" fmla="*/ 1133505 w 1168562"/>
                <a:gd name="connsiteY75" fmla="*/ 239555 h 604731"/>
                <a:gd name="connsiteX76" fmla="*/ 1148112 w 1168562"/>
                <a:gd name="connsiteY76" fmla="*/ 242477 h 604731"/>
                <a:gd name="connsiteX77" fmla="*/ 1151034 w 1168562"/>
                <a:gd name="connsiteY77" fmla="*/ 251241 h 604731"/>
                <a:gd name="connsiteX78" fmla="*/ 1136427 w 1168562"/>
                <a:gd name="connsiteY78" fmla="*/ 265848 h 604731"/>
                <a:gd name="connsiteX79" fmla="*/ 1139348 w 1168562"/>
                <a:gd name="connsiteY79" fmla="*/ 280455 h 604731"/>
                <a:gd name="connsiteX80" fmla="*/ 1156877 w 1168562"/>
                <a:gd name="connsiteY80" fmla="*/ 277534 h 604731"/>
                <a:gd name="connsiteX81" fmla="*/ 1168562 w 1168562"/>
                <a:gd name="connsiteY81" fmla="*/ 280455 h 604731"/>
                <a:gd name="connsiteX82" fmla="*/ 1165641 w 1168562"/>
                <a:gd name="connsiteY82" fmla="*/ 312590 h 604731"/>
                <a:gd name="connsiteX83" fmla="*/ 1153955 w 1168562"/>
                <a:gd name="connsiteY83" fmla="*/ 315512 h 604731"/>
                <a:gd name="connsiteX84" fmla="*/ 1136427 w 1168562"/>
                <a:gd name="connsiteY84" fmla="*/ 327197 h 604731"/>
                <a:gd name="connsiteX85" fmla="*/ 1127663 w 1168562"/>
                <a:gd name="connsiteY85" fmla="*/ 333040 h 604731"/>
                <a:gd name="connsiteX86" fmla="*/ 1124741 w 1168562"/>
                <a:gd name="connsiteY86" fmla="*/ 341804 h 604731"/>
                <a:gd name="connsiteX87" fmla="*/ 1118898 w 1168562"/>
                <a:gd name="connsiteY87" fmla="*/ 350569 h 604731"/>
                <a:gd name="connsiteX88" fmla="*/ 1115977 w 1168562"/>
                <a:gd name="connsiteY88" fmla="*/ 371019 h 604731"/>
                <a:gd name="connsiteX89" fmla="*/ 1110134 w 1168562"/>
                <a:gd name="connsiteY89" fmla="*/ 379783 h 604731"/>
                <a:gd name="connsiteX90" fmla="*/ 1107213 w 1168562"/>
                <a:gd name="connsiteY90" fmla="*/ 388547 h 604731"/>
                <a:gd name="connsiteX91" fmla="*/ 1115977 w 1168562"/>
                <a:gd name="connsiteY91" fmla="*/ 397311 h 604731"/>
                <a:gd name="connsiteX92" fmla="*/ 1130584 w 1168562"/>
                <a:gd name="connsiteY92" fmla="*/ 406075 h 604731"/>
                <a:gd name="connsiteX93" fmla="*/ 1042942 w 1168562"/>
                <a:gd name="connsiteY93" fmla="*/ 496639 h 604731"/>
                <a:gd name="connsiteX94" fmla="*/ 1025413 w 1168562"/>
                <a:gd name="connsiteY94" fmla="*/ 537539 h 604731"/>
                <a:gd name="connsiteX95" fmla="*/ 531696 w 1168562"/>
                <a:gd name="connsiteY95" fmla="*/ 517089 h 604731"/>
                <a:gd name="connsiteX96" fmla="*/ 508324 w 1168562"/>
                <a:gd name="connsiteY96" fmla="*/ 552146 h 604731"/>
                <a:gd name="connsiteX97" fmla="*/ 315512 w 1168562"/>
                <a:gd name="connsiteY97" fmla="*/ 531696 h 604731"/>
                <a:gd name="connsiteX98" fmla="*/ 321355 w 1168562"/>
                <a:gd name="connsiteY98" fmla="*/ 604731 h 604731"/>
                <a:gd name="connsiteX99" fmla="*/ 0 w 1168562"/>
                <a:gd name="connsiteY99" fmla="*/ 587203 h 604731"/>
                <a:gd name="connsiteX100" fmla="*/ 8764 w 1168562"/>
                <a:gd name="connsiteY100" fmla="*/ 368097 h 60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168562" h="604731">
                  <a:moveTo>
                    <a:pt x="8764" y="368097"/>
                  </a:moveTo>
                  <a:lnTo>
                    <a:pt x="8764" y="368097"/>
                  </a:lnTo>
                  <a:cubicBezTo>
                    <a:pt x="9083" y="364592"/>
                    <a:pt x="9111" y="337091"/>
                    <a:pt x="14607" y="327197"/>
                  </a:cubicBezTo>
                  <a:cubicBezTo>
                    <a:pt x="18017" y="321059"/>
                    <a:pt x="26293" y="309669"/>
                    <a:pt x="26293" y="309669"/>
                  </a:cubicBezTo>
                  <a:cubicBezTo>
                    <a:pt x="25319" y="299931"/>
                    <a:pt x="24859" y="290128"/>
                    <a:pt x="23371" y="280455"/>
                  </a:cubicBezTo>
                  <a:cubicBezTo>
                    <a:pt x="21529" y="268479"/>
                    <a:pt x="14266" y="270096"/>
                    <a:pt x="23371" y="254162"/>
                  </a:cubicBezTo>
                  <a:cubicBezTo>
                    <a:pt x="24899" y="251488"/>
                    <a:pt x="29214" y="252215"/>
                    <a:pt x="32135" y="251241"/>
                  </a:cubicBezTo>
                  <a:cubicBezTo>
                    <a:pt x="37978" y="252215"/>
                    <a:pt x="44486" y="251285"/>
                    <a:pt x="49664" y="254162"/>
                  </a:cubicBezTo>
                  <a:cubicBezTo>
                    <a:pt x="62741" y="261427"/>
                    <a:pt x="55329" y="265583"/>
                    <a:pt x="61349" y="274612"/>
                  </a:cubicBezTo>
                  <a:cubicBezTo>
                    <a:pt x="64579" y="279456"/>
                    <a:pt x="73490" y="286525"/>
                    <a:pt x="78878" y="289219"/>
                  </a:cubicBezTo>
                  <a:cubicBezTo>
                    <a:pt x="81632" y="290596"/>
                    <a:pt x="84721" y="291167"/>
                    <a:pt x="87642" y="292141"/>
                  </a:cubicBezTo>
                  <a:cubicBezTo>
                    <a:pt x="89590" y="295062"/>
                    <a:pt x="90743" y="298712"/>
                    <a:pt x="93485" y="300905"/>
                  </a:cubicBezTo>
                  <a:cubicBezTo>
                    <a:pt x="95890" y="302829"/>
                    <a:pt x="99288" y="302980"/>
                    <a:pt x="102249" y="303826"/>
                  </a:cubicBezTo>
                  <a:cubicBezTo>
                    <a:pt x="127927" y="311163"/>
                    <a:pt x="101686" y="302666"/>
                    <a:pt x="122699" y="309669"/>
                  </a:cubicBezTo>
                  <a:cubicBezTo>
                    <a:pt x="126112" y="304549"/>
                    <a:pt x="128840" y="296572"/>
                    <a:pt x="137306" y="297983"/>
                  </a:cubicBezTo>
                  <a:cubicBezTo>
                    <a:pt x="140769" y="298560"/>
                    <a:pt x="143149" y="301878"/>
                    <a:pt x="146070" y="303826"/>
                  </a:cubicBezTo>
                  <a:cubicBezTo>
                    <a:pt x="147044" y="306747"/>
                    <a:pt x="147068" y="310185"/>
                    <a:pt x="148992" y="312590"/>
                  </a:cubicBezTo>
                  <a:cubicBezTo>
                    <a:pt x="153111" y="317738"/>
                    <a:pt x="160747" y="319430"/>
                    <a:pt x="166520" y="321355"/>
                  </a:cubicBezTo>
                  <a:cubicBezTo>
                    <a:pt x="173337" y="320381"/>
                    <a:pt x="180811" y="321513"/>
                    <a:pt x="186970" y="318433"/>
                  </a:cubicBezTo>
                  <a:cubicBezTo>
                    <a:pt x="189724" y="317056"/>
                    <a:pt x="186970" y="310643"/>
                    <a:pt x="189891" y="309669"/>
                  </a:cubicBezTo>
                  <a:cubicBezTo>
                    <a:pt x="194602" y="308099"/>
                    <a:pt x="199629" y="311616"/>
                    <a:pt x="204498" y="312590"/>
                  </a:cubicBezTo>
                  <a:cubicBezTo>
                    <a:pt x="213921" y="340854"/>
                    <a:pt x="199303" y="294510"/>
                    <a:pt x="210341" y="368097"/>
                  </a:cubicBezTo>
                  <a:cubicBezTo>
                    <a:pt x="210987" y="372404"/>
                    <a:pt x="214236" y="375888"/>
                    <a:pt x="216184" y="379783"/>
                  </a:cubicBezTo>
                  <a:lnTo>
                    <a:pt x="213263" y="388547"/>
                  </a:lnTo>
                  <a:lnTo>
                    <a:pt x="163599" y="426525"/>
                  </a:lnTo>
                  <a:cubicBezTo>
                    <a:pt x="164573" y="467425"/>
                    <a:pt x="165546" y="508324"/>
                    <a:pt x="166520" y="549224"/>
                  </a:cubicBezTo>
                  <a:lnTo>
                    <a:pt x="222027" y="540460"/>
                  </a:lnTo>
                  <a:lnTo>
                    <a:pt x="219105" y="441132"/>
                  </a:lnTo>
                  <a:lnTo>
                    <a:pt x="327197" y="446975"/>
                  </a:lnTo>
                  <a:lnTo>
                    <a:pt x="341804" y="324276"/>
                  </a:lnTo>
                  <a:cubicBezTo>
                    <a:pt x="337909" y="316486"/>
                    <a:pt x="333723" y="308834"/>
                    <a:pt x="330119" y="300905"/>
                  </a:cubicBezTo>
                  <a:cubicBezTo>
                    <a:pt x="326161" y="292198"/>
                    <a:pt x="328820" y="290841"/>
                    <a:pt x="321355" y="283376"/>
                  </a:cubicBezTo>
                  <a:cubicBezTo>
                    <a:pt x="318872" y="280893"/>
                    <a:pt x="315447" y="279575"/>
                    <a:pt x="312590" y="277534"/>
                  </a:cubicBezTo>
                  <a:cubicBezTo>
                    <a:pt x="308628" y="274704"/>
                    <a:pt x="304867" y="271599"/>
                    <a:pt x="300905" y="268769"/>
                  </a:cubicBezTo>
                  <a:cubicBezTo>
                    <a:pt x="293430" y="263429"/>
                    <a:pt x="289061" y="262121"/>
                    <a:pt x="283376" y="254162"/>
                  </a:cubicBezTo>
                  <a:cubicBezTo>
                    <a:pt x="280845" y="250618"/>
                    <a:pt x="278014" y="246805"/>
                    <a:pt x="277533" y="242477"/>
                  </a:cubicBezTo>
                  <a:cubicBezTo>
                    <a:pt x="276027" y="228927"/>
                    <a:pt x="277533" y="215210"/>
                    <a:pt x="277533" y="201577"/>
                  </a:cubicBezTo>
                  <a:lnTo>
                    <a:pt x="280455" y="0"/>
                  </a:lnTo>
                  <a:lnTo>
                    <a:pt x="569674" y="17528"/>
                  </a:lnTo>
                  <a:cubicBezTo>
                    <a:pt x="570648" y="109066"/>
                    <a:pt x="571621" y="200603"/>
                    <a:pt x="572595" y="292141"/>
                  </a:cubicBezTo>
                  <a:lnTo>
                    <a:pt x="610574" y="292141"/>
                  </a:lnTo>
                  <a:lnTo>
                    <a:pt x="642709" y="260005"/>
                  </a:lnTo>
                  <a:cubicBezTo>
                    <a:pt x="727921" y="264265"/>
                    <a:pt x="682548" y="248896"/>
                    <a:pt x="709901" y="271691"/>
                  </a:cubicBezTo>
                  <a:cubicBezTo>
                    <a:pt x="712598" y="273939"/>
                    <a:pt x="715744" y="275586"/>
                    <a:pt x="718666" y="277534"/>
                  </a:cubicBezTo>
                  <a:cubicBezTo>
                    <a:pt x="730352" y="275586"/>
                    <a:pt x="744142" y="278659"/>
                    <a:pt x="753723" y="271691"/>
                  </a:cubicBezTo>
                  <a:cubicBezTo>
                    <a:pt x="758514" y="268207"/>
                    <a:pt x="752086" y="259945"/>
                    <a:pt x="750801" y="254162"/>
                  </a:cubicBezTo>
                  <a:cubicBezTo>
                    <a:pt x="748785" y="245089"/>
                    <a:pt x="747291" y="244514"/>
                    <a:pt x="742037" y="236634"/>
                  </a:cubicBezTo>
                  <a:cubicBezTo>
                    <a:pt x="743011" y="231765"/>
                    <a:pt x="740292" y="223724"/>
                    <a:pt x="744958" y="222027"/>
                  </a:cubicBezTo>
                  <a:cubicBezTo>
                    <a:pt x="755766" y="218097"/>
                    <a:pt x="771644" y="224105"/>
                    <a:pt x="782937" y="227870"/>
                  </a:cubicBezTo>
                  <a:cubicBezTo>
                    <a:pt x="790279" y="249898"/>
                    <a:pt x="780375" y="222746"/>
                    <a:pt x="791701" y="245398"/>
                  </a:cubicBezTo>
                  <a:cubicBezTo>
                    <a:pt x="794694" y="251384"/>
                    <a:pt x="796434" y="263218"/>
                    <a:pt x="797544" y="268769"/>
                  </a:cubicBezTo>
                  <a:cubicBezTo>
                    <a:pt x="804081" y="267835"/>
                    <a:pt x="828214" y="264550"/>
                    <a:pt x="835522" y="262926"/>
                  </a:cubicBezTo>
                  <a:cubicBezTo>
                    <a:pt x="838528" y="262258"/>
                    <a:pt x="841365" y="260979"/>
                    <a:pt x="844286" y="260005"/>
                  </a:cubicBezTo>
                  <a:cubicBezTo>
                    <a:pt x="847207" y="257084"/>
                    <a:pt x="851743" y="255160"/>
                    <a:pt x="853050" y="251241"/>
                  </a:cubicBezTo>
                  <a:cubicBezTo>
                    <a:pt x="855164" y="244899"/>
                    <a:pt x="843798" y="236145"/>
                    <a:pt x="841365" y="233712"/>
                  </a:cubicBezTo>
                  <a:cubicBezTo>
                    <a:pt x="840391" y="230791"/>
                    <a:pt x="837937" y="227986"/>
                    <a:pt x="838443" y="224948"/>
                  </a:cubicBezTo>
                  <a:cubicBezTo>
                    <a:pt x="839455" y="218872"/>
                    <a:pt x="848143" y="212522"/>
                    <a:pt x="853050" y="210341"/>
                  </a:cubicBezTo>
                  <a:cubicBezTo>
                    <a:pt x="872067" y="201889"/>
                    <a:pt x="879667" y="203672"/>
                    <a:pt x="902714" y="201577"/>
                  </a:cubicBezTo>
                  <a:cubicBezTo>
                    <a:pt x="916390" y="181065"/>
                    <a:pt x="899344" y="201705"/>
                    <a:pt x="940693" y="189891"/>
                  </a:cubicBezTo>
                  <a:cubicBezTo>
                    <a:pt x="944665" y="188756"/>
                    <a:pt x="946536" y="184048"/>
                    <a:pt x="949457" y="181127"/>
                  </a:cubicBezTo>
                  <a:cubicBezTo>
                    <a:pt x="950834" y="176996"/>
                    <a:pt x="955300" y="164342"/>
                    <a:pt x="955300" y="160677"/>
                  </a:cubicBezTo>
                  <a:cubicBezTo>
                    <a:pt x="955300" y="138085"/>
                    <a:pt x="954457" y="137700"/>
                    <a:pt x="949457" y="122699"/>
                  </a:cubicBezTo>
                  <a:cubicBezTo>
                    <a:pt x="956403" y="120384"/>
                    <a:pt x="962571" y="116586"/>
                    <a:pt x="969907" y="122699"/>
                  </a:cubicBezTo>
                  <a:cubicBezTo>
                    <a:pt x="973253" y="125487"/>
                    <a:pt x="973218" y="130841"/>
                    <a:pt x="975749" y="134385"/>
                  </a:cubicBezTo>
                  <a:cubicBezTo>
                    <a:pt x="978150" y="137747"/>
                    <a:pt x="981869" y="139975"/>
                    <a:pt x="984514" y="143149"/>
                  </a:cubicBezTo>
                  <a:cubicBezTo>
                    <a:pt x="986762" y="145846"/>
                    <a:pt x="988409" y="148992"/>
                    <a:pt x="990356" y="151913"/>
                  </a:cubicBezTo>
                  <a:cubicBezTo>
                    <a:pt x="995225" y="150939"/>
                    <a:pt x="1000146" y="150196"/>
                    <a:pt x="1004963" y="148992"/>
                  </a:cubicBezTo>
                  <a:cubicBezTo>
                    <a:pt x="1007951" y="148245"/>
                    <a:pt x="1010648" y="146070"/>
                    <a:pt x="1013728" y="146070"/>
                  </a:cubicBezTo>
                  <a:cubicBezTo>
                    <a:pt x="1016807" y="146070"/>
                    <a:pt x="1019571" y="148018"/>
                    <a:pt x="1022492" y="148992"/>
                  </a:cubicBezTo>
                  <a:cubicBezTo>
                    <a:pt x="1023466" y="159704"/>
                    <a:pt x="1023991" y="170466"/>
                    <a:pt x="1025413" y="181127"/>
                  </a:cubicBezTo>
                  <a:cubicBezTo>
                    <a:pt x="1025944" y="185107"/>
                    <a:pt x="1025496" y="189974"/>
                    <a:pt x="1028335" y="192813"/>
                  </a:cubicBezTo>
                  <a:cubicBezTo>
                    <a:pt x="1031174" y="195652"/>
                    <a:pt x="1036174" y="194580"/>
                    <a:pt x="1040020" y="195734"/>
                  </a:cubicBezTo>
                  <a:cubicBezTo>
                    <a:pt x="1074014" y="205932"/>
                    <a:pt x="1042296" y="200404"/>
                    <a:pt x="1095527" y="204498"/>
                  </a:cubicBezTo>
                  <a:cubicBezTo>
                    <a:pt x="1096501" y="207420"/>
                    <a:pt x="1097563" y="210313"/>
                    <a:pt x="1098448" y="213263"/>
                  </a:cubicBezTo>
                  <a:cubicBezTo>
                    <a:pt x="1100485" y="220053"/>
                    <a:pt x="1098620" y="229459"/>
                    <a:pt x="1104291" y="233712"/>
                  </a:cubicBezTo>
                  <a:cubicBezTo>
                    <a:pt x="1112236" y="239670"/>
                    <a:pt x="1123767" y="237607"/>
                    <a:pt x="1133505" y="239555"/>
                  </a:cubicBezTo>
                  <a:lnTo>
                    <a:pt x="1148112" y="242477"/>
                  </a:lnTo>
                  <a:cubicBezTo>
                    <a:pt x="1149086" y="245398"/>
                    <a:pt x="1151540" y="248203"/>
                    <a:pt x="1151034" y="251241"/>
                  </a:cubicBezTo>
                  <a:cubicBezTo>
                    <a:pt x="1149817" y="258544"/>
                    <a:pt x="1141539" y="262440"/>
                    <a:pt x="1136427" y="265848"/>
                  </a:cubicBezTo>
                  <a:cubicBezTo>
                    <a:pt x="1137401" y="270717"/>
                    <a:pt x="1135037" y="277991"/>
                    <a:pt x="1139348" y="280455"/>
                  </a:cubicBezTo>
                  <a:cubicBezTo>
                    <a:pt x="1144491" y="283394"/>
                    <a:pt x="1150953" y="277534"/>
                    <a:pt x="1156877" y="277534"/>
                  </a:cubicBezTo>
                  <a:cubicBezTo>
                    <a:pt x="1160892" y="277534"/>
                    <a:pt x="1164667" y="279481"/>
                    <a:pt x="1168562" y="280455"/>
                  </a:cubicBezTo>
                  <a:cubicBezTo>
                    <a:pt x="1167588" y="291167"/>
                    <a:pt x="1169778" y="302662"/>
                    <a:pt x="1165641" y="312590"/>
                  </a:cubicBezTo>
                  <a:cubicBezTo>
                    <a:pt x="1164097" y="316296"/>
                    <a:pt x="1157441" y="313520"/>
                    <a:pt x="1153955" y="315512"/>
                  </a:cubicBezTo>
                  <a:cubicBezTo>
                    <a:pt x="1123324" y="333016"/>
                    <a:pt x="1163786" y="318078"/>
                    <a:pt x="1136427" y="327197"/>
                  </a:cubicBezTo>
                  <a:cubicBezTo>
                    <a:pt x="1133506" y="329145"/>
                    <a:pt x="1129856" y="330298"/>
                    <a:pt x="1127663" y="333040"/>
                  </a:cubicBezTo>
                  <a:cubicBezTo>
                    <a:pt x="1125739" y="335445"/>
                    <a:pt x="1126118" y="339050"/>
                    <a:pt x="1124741" y="341804"/>
                  </a:cubicBezTo>
                  <a:cubicBezTo>
                    <a:pt x="1123171" y="344945"/>
                    <a:pt x="1120846" y="347647"/>
                    <a:pt x="1118898" y="350569"/>
                  </a:cubicBezTo>
                  <a:cubicBezTo>
                    <a:pt x="1117924" y="357386"/>
                    <a:pt x="1117956" y="364424"/>
                    <a:pt x="1115977" y="371019"/>
                  </a:cubicBezTo>
                  <a:cubicBezTo>
                    <a:pt x="1114968" y="374382"/>
                    <a:pt x="1111704" y="376643"/>
                    <a:pt x="1110134" y="379783"/>
                  </a:cubicBezTo>
                  <a:cubicBezTo>
                    <a:pt x="1108757" y="382537"/>
                    <a:pt x="1108187" y="385626"/>
                    <a:pt x="1107213" y="388547"/>
                  </a:cubicBezTo>
                  <a:cubicBezTo>
                    <a:pt x="1110134" y="391468"/>
                    <a:pt x="1112202" y="395633"/>
                    <a:pt x="1115977" y="397311"/>
                  </a:cubicBezTo>
                  <a:cubicBezTo>
                    <a:pt x="1133417" y="405062"/>
                    <a:pt x="1136976" y="393291"/>
                    <a:pt x="1130584" y="406075"/>
                  </a:cubicBezTo>
                  <a:lnTo>
                    <a:pt x="1042942" y="496639"/>
                  </a:lnTo>
                  <a:lnTo>
                    <a:pt x="1025413" y="537539"/>
                  </a:lnTo>
                  <a:lnTo>
                    <a:pt x="531696" y="517089"/>
                  </a:lnTo>
                  <a:lnTo>
                    <a:pt x="508324" y="552146"/>
                  </a:lnTo>
                  <a:lnTo>
                    <a:pt x="315512" y="531696"/>
                  </a:lnTo>
                  <a:lnTo>
                    <a:pt x="321355" y="604731"/>
                  </a:lnTo>
                  <a:lnTo>
                    <a:pt x="0" y="587203"/>
                  </a:lnTo>
                  <a:lnTo>
                    <a:pt x="8764" y="368097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3336925" y="4016375"/>
              <a:ext cx="1274763" cy="1162050"/>
            </a:xfrm>
            <a:custGeom>
              <a:avLst/>
              <a:gdLst>
                <a:gd name="connsiteX0" fmla="*/ 14006 w 1274558"/>
                <a:gd name="connsiteY0" fmla="*/ 388169 h 1162508"/>
                <a:gd name="connsiteX1" fmla="*/ 0 w 1274558"/>
                <a:gd name="connsiteY1" fmla="*/ 1144500 h 1162508"/>
                <a:gd name="connsiteX2" fmla="*/ 1270556 w 1274558"/>
                <a:gd name="connsiteY2" fmla="*/ 1162508 h 1162508"/>
                <a:gd name="connsiteX3" fmla="*/ 1274558 w 1274558"/>
                <a:gd name="connsiteY3" fmla="*/ 884387 h 1162508"/>
                <a:gd name="connsiteX4" fmla="*/ 1176515 w 1274558"/>
                <a:gd name="connsiteY4" fmla="*/ 892390 h 1162508"/>
                <a:gd name="connsiteX5" fmla="*/ 1184518 w 1274558"/>
                <a:gd name="connsiteY5" fmla="*/ 670293 h 1162508"/>
                <a:gd name="connsiteX6" fmla="*/ 1234540 w 1274558"/>
                <a:gd name="connsiteY6" fmla="*/ 664290 h 1162508"/>
                <a:gd name="connsiteX7" fmla="*/ 1240543 w 1274558"/>
                <a:gd name="connsiteY7" fmla="*/ 630275 h 1162508"/>
                <a:gd name="connsiteX8" fmla="*/ 1234540 w 1274558"/>
                <a:gd name="connsiteY8" fmla="*/ 624273 h 1162508"/>
                <a:gd name="connsiteX9" fmla="*/ 1228537 w 1274558"/>
                <a:gd name="connsiteY9" fmla="*/ 622272 h 1162508"/>
                <a:gd name="connsiteX10" fmla="*/ 1218533 w 1274558"/>
                <a:gd name="connsiteY10" fmla="*/ 612268 h 1162508"/>
                <a:gd name="connsiteX11" fmla="*/ 1212530 w 1274558"/>
                <a:gd name="connsiteY11" fmla="*/ 608266 h 1162508"/>
                <a:gd name="connsiteX12" fmla="*/ 1210529 w 1274558"/>
                <a:gd name="connsiteY12" fmla="*/ 602263 h 1162508"/>
                <a:gd name="connsiteX13" fmla="*/ 1194522 w 1274558"/>
                <a:gd name="connsiteY13" fmla="*/ 582254 h 1162508"/>
                <a:gd name="connsiteX14" fmla="*/ 1194522 w 1274558"/>
                <a:gd name="connsiteY14" fmla="*/ 546239 h 1162508"/>
                <a:gd name="connsiteX15" fmla="*/ 1192522 w 1274558"/>
                <a:gd name="connsiteY15" fmla="*/ 514225 h 1162508"/>
                <a:gd name="connsiteX16" fmla="*/ 1182517 w 1274558"/>
                <a:gd name="connsiteY16" fmla="*/ 502219 h 1162508"/>
                <a:gd name="connsiteX17" fmla="*/ 1156506 w 1274558"/>
                <a:gd name="connsiteY17" fmla="*/ 504220 h 1162508"/>
                <a:gd name="connsiteX18" fmla="*/ 1152504 w 1274558"/>
                <a:gd name="connsiteY18" fmla="*/ 510223 h 1162508"/>
                <a:gd name="connsiteX19" fmla="*/ 1146501 w 1274558"/>
                <a:gd name="connsiteY19" fmla="*/ 516225 h 1162508"/>
                <a:gd name="connsiteX20" fmla="*/ 1144501 w 1274558"/>
                <a:gd name="connsiteY20" fmla="*/ 526230 h 1162508"/>
                <a:gd name="connsiteX21" fmla="*/ 1126493 w 1274558"/>
                <a:gd name="connsiteY21" fmla="*/ 532232 h 1162508"/>
                <a:gd name="connsiteX22" fmla="*/ 1108485 w 1274558"/>
                <a:gd name="connsiteY22" fmla="*/ 530232 h 1162508"/>
                <a:gd name="connsiteX23" fmla="*/ 1090477 w 1274558"/>
                <a:gd name="connsiteY23" fmla="*/ 516225 h 1162508"/>
                <a:gd name="connsiteX24" fmla="*/ 1084474 w 1274558"/>
                <a:gd name="connsiteY24" fmla="*/ 514225 h 1162508"/>
                <a:gd name="connsiteX25" fmla="*/ 1078472 w 1274558"/>
                <a:gd name="connsiteY25" fmla="*/ 502219 h 1162508"/>
                <a:gd name="connsiteX26" fmla="*/ 1074470 w 1274558"/>
                <a:gd name="connsiteY26" fmla="*/ 492215 h 1162508"/>
                <a:gd name="connsiteX27" fmla="*/ 1074470 w 1274558"/>
                <a:gd name="connsiteY27" fmla="*/ 354155 h 1162508"/>
                <a:gd name="connsiteX28" fmla="*/ 994435 w 1274558"/>
                <a:gd name="connsiteY28" fmla="*/ 354155 h 1162508"/>
                <a:gd name="connsiteX29" fmla="*/ 994435 w 1274558"/>
                <a:gd name="connsiteY29" fmla="*/ 34015 h 1162508"/>
                <a:gd name="connsiteX30" fmla="*/ 702307 w 1274558"/>
                <a:gd name="connsiteY30" fmla="*/ 0 h 1162508"/>
                <a:gd name="connsiteX31" fmla="*/ 692303 w 1274558"/>
                <a:gd name="connsiteY31" fmla="*/ 480210 h 1162508"/>
                <a:gd name="connsiteX32" fmla="*/ 378165 w 1274558"/>
                <a:gd name="connsiteY32" fmla="*/ 460201 h 1162508"/>
                <a:gd name="connsiteX33" fmla="*/ 380166 w 1274558"/>
                <a:gd name="connsiteY33" fmla="*/ 410179 h 1162508"/>
                <a:gd name="connsiteX34" fmla="*/ 14006 w 1274558"/>
                <a:gd name="connsiteY34" fmla="*/ 388169 h 1162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4558" h="1162508">
                  <a:moveTo>
                    <a:pt x="14006" y="388169"/>
                  </a:moveTo>
                  <a:lnTo>
                    <a:pt x="0" y="1144500"/>
                  </a:lnTo>
                  <a:lnTo>
                    <a:pt x="1270556" y="1162508"/>
                  </a:lnTo>
                  <a:lnTo>
                    <a:pt x="1274558" y="884387"/>
                  </a:lnTo>
                  <a:lnTo>
                    <a:pt x="1176515" y="892390"/>
                  </a:lnTo>
                  <a:lnTo>
                    <a:pt x="1184518" y="670293"/>
                  </a:lnTo>
                  <a:lnTo>
                    <a:pt x="1234540" y="664290"/>
                  </a:lnTo>
                  <a:cubicBezTo>
                    <a:pt x="1240160" y="650241"/>
                    <a:pt x="1246275" y="644605"/>
                    <a:pt x="1240543" y="630275"/>
                  </a:cubicBezTo>
                  <a:cubicBezTo>
                    <a:pt x="1239492" y="627648"/>
                    <a:pt x="1236894" y="625842"/>
                    <a:pt x="1234540" y="624273"/>
                  </a:cubicBezTo>
                  <a:cubicBezTo>
                    <a:pt x="1232785" y="623103"/>
                    <a:pt x="1230538" y="622939"/>
                    <a:pt x="1228537" y="622272"/>
                  </a:cubicBezTo>
                  <a:cubicBezTo>
                    <a:pt x="1212528" y="611597"/>
                    <a:pt x="1231876" y="625609"/>
                    <a:pt x="1218533" y="612268"/>
                  </a:cubicBezTo>
                  <a:cubicBezTo>
                    <a:pt x="1216832" y="610568"/>
                    <a:pt x="1214531" y="609600"/>
                    <a:pt x="1212530" y="608266"/>
                  </a:cubicBezTo>
                  <a:cubicBezTo>
                    <a:pt x="1211863" y="606265"/>
                    <a:pt x="1211553" y="604107"/>
                    <a:pt x="1210529" y="602263"/>
                  </a:cubicBezTo>
                  <a:cubicBezTo>
                    <a:pt x="1204219" y="590904"/>
                    <a:pt x="1202957" y="590689"/>
                    <a:pt x="1194522" y="582254"/>
                  </a:cubicBezTo>
                  <a:cubicBezTo>
                    <a:pt x="1188902" y="565389"/>
                    <a:pt x="1194522" y="584779"/>
                    <a:pt x="1194522" y="546239"/>
                  </a:cubicBezTo>
                  <a:cubicBezTo>
                    <a:pt x="1194522" y="535547"/>
                    <a:pt x="1194189" y="524786"/>
                    <a:pt x="1192522" y="514225"/>
                  </a:cubicBezTo>
                  <a:cubicBezTo>
                    <a:pt x="1192000" y="510917"/>
                    <a:pt x="1184279" y="503981"/>
                    <a:pt x="1182517" y="502219"/>
                  </a:cubicBezTo>
                  <a:cubicBezTo>
                    <a:pt x="1173847" y="502886"/>
                    <a:pt x="1164908" y="501979"/>
                    <a:pt x="1156506" y="504220"/>
                  </a:cubicBezTo>
                  <a:cubicBezTo>
                    <a:pt x="1154182" y="504840"/>
                    <a:pt x="1154044" y="508376"/>
                    <a:pt x="1152504" y="510223"/>
                  </a:cubicBezTo>
                  <a:cubicBezTo>
                    <a:pt x="1150692" y="512397"/>
                    <a:pt x="1148502" y="514224"/>
                    <a:pt x="1146501" y="516225"/>
                  </a:cubicBezTo>
                  <a:cubicBezTo>
                    <a:pt x="1145834" y="519560"/>
                    <a:pt x="1146188" y="523277"/>
                    <a:pt x="1144501" y="526230"/>
                  </a:cubicBezTo>
                  <a:cubicBezTo>
                    <a:pt x="1141540" y="531413"/>
                    <a:pt x="1130045" y="531640"/>
                    <a:pt x="1126493" y="532232"/>
                  </a:cubicBezTo>
                  <a:cubicBezTo>
                    <a:pt x="1120490" y="531565"/>
                    <a:pt x="1114004" y="532685"/>
                    <a:pt x="1108485" y="530232"/>
                  </a:cubicBezTo>
                  <a:cubicBezTo>
                    <a:pt x="1101536" y="527143"/>
                    <a:pt x="1097692" y="518629"/>
                    <a:pt x="1090477" y="516225"/>
                  </a:cubicBezTo>
                  <a:lnTo>
                    <a:pt x="1084474" y="514225"/>
                  </a:lnTo>
                  <a:cubicBezTo>
                    <a:pt x="1072999" y="497008"/>
                    <a:pt x="1086763" y="518800"/>
                    <a:pt x="1078472" y="502219"/>
                  </a:cubicBezTo>
                  <a:cubicBezTo>
                    <a:pt x="1073730" y="492736"/>
                    <a:pt x="1074470" y="499937"/>
                    <a:pt x="1074470" y="492215"/>
                  </a:cubicBezTo>
                  <a:lnTo>
                    <a:pt x="1074470" y="354155"/>
                  </a:lnTo>
                  <a:lnTo>
                    <a:pt x="994435" y="354155"/>
                  </a:lnTo>
                  <a:lnTo>
                    <a:pt x="994435" y="34015"/>
                  </a:lnTo>
                  <a:lnTo>
                    <a:pt x="702307" y="0"/>
                  </a:lnTo>
                  <a:lnTo>
                    <a:pt x="692303" y="480210"/>
                  </a:lnTo>
                  <a:lnTo>
                    <a:pt x="378165" y="460201"/>
                  </a:lnTo>
                  <a:lnTo>
                    <a:pt x="380166" y="410179"/>
                  </a:lnTo>
                  <a:lnTo>
                    <a:pt x="14006" y="388169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4573588" y="2795588"/>
              <a:ext cx="1814512" cy="1101725"/>
            </a:xfrm>
            <a:custGeom>
              <a:avLst/>
              <a:gdLst>
                <a:gd name="connsiteX0" fmla="*/ 1404614 w 1814794"/>
                <a:gd name="connsiteY0" fmla="*/ 10004 h 1102482"/>
                <a:gd name="connsiteX1" fmla="*/ 1418620 w 1814794"/>
                <a:gd name="connsiteY1" fmla="*/ 64028 h 1102482"/>
                <a:gd name="connsiteX2" fmla="*/ 1424623 w 1814794"/>
                <a:gd name="connsiteY2" fmla="*/ 80035 h 1102482"/>
                <a:gd name="connsiteX3" fmla="*/ 1426624 w 1814794"/>
                <a:gd name="connsiteY3" fmla="*/ 98043 h 1102482"/>
                <a:gd name="connsiteX4" fmla="*/ 1424623 w 1814794"/>
                <a:gd name="connsiteY4" fmla="*/ 138060 h 1102482"/>
                <a:gd name="connsiteX5" fmla="*/ 1422622 w 1814794"/>
                <a:gd name="connsiteY5" fmla="*/ 144063 h 1102482"/>
                <a:gd name="connsiteX6" fmla="*/ 1418620 w 1814794"/>
                <a:gd name="connsiteY6" fmla="*/ 150065 h 1102482"/>
                <a:gd name="connsiteX7" fmla="*/ 1416620 w 1814794"/>
                <a:gd name="connsiteY7" fmla="*/ 186081 h 1102482"/>
                <a:gd name="connsiteX8" fmla="*/ 1426624 w 1814794"/>
                <a:gd name="connsiteY8" fmla="*/ 198086 h 1102482"/>
                <a:gd name="connsiteX9" fmla="*/ 1432627 w 1814794"/>
                <a:gd name="connsiteY9" fmla="*/ 210092 h 1102482"/>
                <a:gd name="connsiteX10" fmla="*/ 1444632 w 1814794"/>
                <a:gd name="connsiteY10" fmla="*/ 228100 h 1102482"/>
                <a:gd name="connsiteX11" fmla="*/ 1448634 w 1814794"/>
                <a:gd name="connsiteY11" fmla="*/ 234102 h 1102482"/>
                <a:gd name="connsiteX12" fmla="*/ 1450634 w 1814794"/>
                <a:gd name="connsiteY12" fmla="*/ 240105 h 1102482"/>
                <a:gd name="connsiteX13" fmla="*/ 1460639 w 1814794"/>
                <a:gd name="connsiteY13" fmla="*/ 252110 h 1102482"/>
                <a:gd name="connsiteX14" fmla="*/ 1466641 w 1814794"/>
                <a:gd name="connsiteY14" fmla="*/ 268117 h 1102482"/>
                <a:gd name="connsiteX15" fmla="*/ 1472644 w 1814794"/>
                <a:gd name="connsiteY15" fmla="*/ 272119 h 1102482"/>
                <a:gd name="connsiteX16" fmla="*/ 1476646 w 1814794"/>
                <a:gd name="connsiteY16" fmla="*/ 280122 h 1102482"/>
                <a:gd name="connsiteX17" fmla="*/ 1500656 w 1814794"/>
                <a:gd name="connsiteY17" fmla="*/ 300131 h 1102482"/>
                <a:gd name="connsiteX18" fmla="*/ 1506659 w 1814794"/>
                <a:gd name="connsiteY18" fmla="*/ 304133 h 1102482"/>
                <a:gd name="connsiteX19" fmla="*/ 1514662 w 1814794"/>
                <a:gd name="connsiteY19" fmla="*/ 306134 h 1102482"/>
                <a:gd name="connsiteX20" fmla="*/ 1532670 w 1814794"/>
                <a:gd name="connsiteY20" fmla="*/ 304133 h 1102482"/>
                <a:gd name="connsiteX21" fmla="*/ 1538673 w 1814794"/>
                <a:gd name="connsiteY21" fmla="*/ 300131 h 1102482"/>
                <a:gd name="connsiteX22" fmla="*/ 1546676 w 1814794"/>
                <a:gd name="connsiteY22" fmla="*/ 286125 h 1102482"/>
                <a:gd name="connsiteX23" fmla="*/ 1552679 w 1814794"/>
                <a:gd name="connsiteY23" fmla="*/ 278121 h 1102482"/>
                <a:gd name="connsiteX24" fmla="*/ 1558682 w 1814794"/>
                <a:gd name="connsiteY24" fmla="*/ 274120 h 1102482"/>
                <a:gd name="connsiteX25" fmla="*/ 1564684 w 1814794"/>
                <a:gd name="connsiteY25" fmla="*/ 268117 h 1102482"/>
                <a:gd name="connsiteX26" fmla="*/ 1566685 w 1814794"/>
                <a:gd name="connsiteY26" fmla="*/ 262114 h 1102482"/>
                <a:gd name="connsiteX27" fmla="*/ 1572688 w 1814794"/>
                <a:gd name="connsiteY27" fmla="*/ 258113 h 1102482"/>
                <a:gd name="connsiteX28" fmla="*/ 1578690 w 1814794"/>
                <a:gd name="connsiteY28" fmla="*/ 230100 h 1102482"/>
                <a:gd name="connsiteX29" fmla="*/ 1582692 w 1814794"/>
                <a:gd name="connsiteY29" fmla="*/ 224098 h 1102482"/>
                <a:gd name="connsiteX30" fmla="*/ 1630713 w 1814794"/>
                <a:gd name="connsiteY30" fmla="*/ 226099 h 1102482"/>
                <a:gd name="connsiteX31" fmla="*/ 1638717 w 1814794"/>
                <a:gd name="connsiteY31" fmla="*/ 230100 h 1102482"/>
                <a:gd name="connsiteX32" fmla="*/ 1658725 w 1814794"/>
                <a:gd name="connsiteY32" fmla="*/ 238104 h 1102482"/>
                <a:gd name="connsiteX33" fmla="*/ 1674732 w 1814794"/>
                <a:gd name="connsiteY33" fmla="*/ 246107 h 1102482"/>
                <a:gd name="connsiteX34" fmla="*/ 1690739 w 1814794"/>
                <a:gd name="connsiteY34" fmla="*/ 256112 h 1102482"/>
                <a:gd name="connsiteX35" fmla="*/ 1708747 w 1814794"/>
                <a:gd name="connsiteY35" fmla="*/ 262114 h 1102482"/>
                <a:gd name="connsiteX36" fmla="*/ 1714750 w 1814794"/>
                <a:gd name="connsiteY36" fmla="*/ 266116 h 1102482"/>
                <a:gd name="connsiteX37" fmla="*/ 1728756 w 1814794"/>
                <a:gd name="connsiteY37" fmla="*/ 272119 h 1102482"/>
                <a:gd name="connsiteX38" fmla="*/ 1740761 w 1814794"/>
                <a:gd name="connsiteY38" fmla="*/ 274120 h 1102482"/>
                <a:gd name="connsiteX39" fmla="*/ 1752767 w 1814794"/>
                <a:gd name="connsiteY39" fmla="*/ 282123 h 1102482"/>
                <a:gd name="connsiteX40" fmla="*/ 1756768 w 1814794"/>
                <a:gd name="connsiteY40" fmla="*/ 288126 h 1102482"/>
                <a:gd name="connsiteX41" fmla="*/ 1762771 w 1814794"/>
                <a:gd name="connsiteY41" fmla="*/ 290127 h 1102482"/>
                <a:gd name="connsiteX42" fmla="*/ 1768774 w 1814794"/>
                <a:gd name="connsiteY42" fmla="*/ 294128 h 1102482"/>
                <a:gd name="connsiteX43" fmla="*/ 1774776 w 1814794"/>
                <a:gd name="connsiteY43" fmla="*/ 296129 h 1102482"/>
                <a:gd name="connsiteX44" fmla="*/ 1794785 w 1814794"/>
                <a:gd name="connsiteY44" fmla="*/ 308135 h 1102482"/>
                <a:gd name="connsiteX45" fmla="*/ 1800788 w 1814794"/>
                <a:gd name="connsiteY45" fmla="*/ 314137 h 1102482"/>
                <a:gd name="connsiteX46" fmla="*/ 1804789 w 1814794"/>
                <a:gd name="connsiteY46" fmla="*/ 320140 h 1102482"/>
                <a:gd name="connsiteX47" fmla="*/ 1810792 w 1814794"/>
                <a:gd name="connsiteY47" fmla="*/ 322141 h 1102482"/>
                <a:gd name="connsiteX48" fmla="*/ 1814794 w 1814794"/>
                <a:gd name="connsiteY48" fmla="*/ 328143 h 1102482"/>
                <a:gd name="connsiteX49" fmla="*/ 1810792 w 1814794"/>
                <a:gd name="connsiteY49" fmla="*/ 344150 h 1102482"/>
                <a:gd name="connsiteX50" fmla="*/ 1808791 w 1814794"/>
                <a:gd name="connsiteY50" fmla="*/ 354155 h 1102482"/>
                <a:gd name="connsiteX51" fmla="*/ 1798787 w 1814794"/>
                <a:gd name="connsiteY51" fmla="*/ 350153 h 1102482"/>
                <a:gd name="connsiteX52" fmla="*/ 1772775 w 1814794"/>
                <a:gd name="connsiteY52" fmla="*/ 354155 h 1102482"/>
                <a:gd name="connsiteX53" fmla="*/ 1760770 w 1814794"/>
                <a:gd name="connsiteY53" fmla="*/ 356156 h 1102482"/>
                <a:gd name="connsiteX54" fmla="*/ 1740761 w 1814794"/>
                <a:gd name="connsiteY54" fmla="*/ 342149 h 1102482"/>
                <a:gd name="connsiteX55" fmla="*/ 1732758 w 1814794"/>
                <a:gd name="connsiteY55" fmla="*/ 330144 h 1102482"/>
                <a:gd name="connsiteX56" fmla="*/ 1714750 w 1814794"/>
                <a:gd name="connsiteY56" fmla="*/ 324142 h 1102482"/>
                <a:gd name="connsiteX57" fmla="*/ 1708747 w 1814794"/>
                <a:gd name="connsiteY57" fmla="*/ 322141 h 1102482"/>
                <a:gd name="connsiteX58" fmla="*/ 1702745 w 1814794"/>
                <a:gd name="connsiteY58" fmla="*/ 318139 h 1102482"/>
                <a:gd name="connsiteX59" fmla="*/ 1696742 w 1814794"/>
                <a:gd name="connsiteY59" fmla="*/ 316138 h 1102482"/>
                <a:gd name="connsiteX60" fmla="*/ 1682736 w 1814794"/>
                <a:gd name="connsiteY60" fmla="*/ 308135 h 1102482"/>
                <a:gd name="connsiteX61" fmla="*/ 1674732 w 1814794"/>
                <a:gd name="connsiteY61" fmla="*/ 310135 h 1102482"/>
                <a:gd name="connsiteX62" fmla="*/ 1672732 w 1814794"/>
                <a:gd name="connsiteY62" fmla="*/ 316138 h 1102482"/>
                <a:gd name="connsiteX63" fmla="*/ 1678734 w 1814794"/>
                <a:gd name="connsiteY63" fmla="*/ 344150 h 1102482"/>
                <a:gd name="connsiteX64" fmla="*/ 1670731 w 1814794"/>
                <a:gd name="connsiteY64" fmla="*/ 346151 h 1102482"/>
                <a:gd name="connsiteX65" fmla="*/ 1654724 w 1814794"/>
                <a:gd name="connsiteY65" fmla="*/ 348152 h 1102482"/>
                <a:gd name="connsiteX66" fmla="*/ 1648721 w 1814794"/>
                <a:gd name="connsiteY66" fmla="*/ 352154 h 1102482"/>
                <a:gd name="connsiteX67" fmla="*/ 1630713 w 1814794"/>
                <a:gd name="connsiteY67" fmla="*/ 354155 h 1102482"/>
                <a:gd name="connsiteX68" fmla="*/ 1616707 w 1814794"/>
                <a:gd name="connsiteY68" fmla="*/ 356156 h 1102482"/>
                <a:gd name="connsiteX69" fmla="*/ 1610704 w 1814794"/>
                <a:gd name="connsiteY69" fmla="*/ 360157 h 1102482"/>
                <a:gd name="connsiteX70" fmla="*/ 1604702 w 1814794"/>
                <a:gd name="connsiteY70" fmla="*/ 362158 h 1102482"/>
                <a:gd name="connsiteX71" fmla="*/ 1598699 w 1814794"/>
                <a:gd name="connsiteY71" fmla="*/ 374163 h 1102482"/>
                <a:gd name="connsiteX72" fmla="*/ 1590696 w 1814794"/>
                <a:gd name="connsiteY72" fmla="*/ 386169 h 1102482"/>
                <a:gd name="connsiteX73" fmla="*/ 1584693 w 1814794"/>
                <a:gd name="connsiteY73" fmla="*/ 404177 h 1102482"/>
                <a:gd name="connsiteX74" fmla="*/ 1580691 w 1814794"/>
                <a:gd name="connsiteY74" fmla="*/ 416182 h 1102482"/>
                <a:gd name="connsiteX75" fmla="*/ 1578690 w 1814794"/>
                <a:gd name="connsiteY75" fmla="*/ 422184 h 1102482"/>
                <a:gd name="connsiteX76" fmla="*/ 1570687 w 1814794"/>
                <a:gd name="connsiteY76" fmla="*/ 424185 h 1102482"/>
                <a:gd name="connsiteX77" fmla="*/ 1518664 w 1814794"/>
                <a:gd name="connsiteY77" fmla="*/ 422184 h 1102482"/>
                <a:gd name="connsiteX78" fmla="*/ 1502657 w 1814794"/>
                <a:gd name="connsiteY78" fmla="*/ 418183 h 1102482"/>
                <a:gd name="connsiteX79" fmla="*/ 1494654 w 1814794"/>
                <a:gd name="connsiteY79" fmla="*/ 414181 h 1102482"/>
                <a:gd name="connsiteX80" fmla="*/ 1488651 w 1814794"/>
                <a:gd name="connsiteY80" fmla="*/ 412180 h 1102482"/>
                <a:gd name="connsiteX81" fmla="*/ 1420621 w 1814794"/>
                <a:gd name="connsiteY81" fmla="*/ 414181 h 1102482"/>
                <a:gd name="connsiteX82" fmla="*/ 1408616 w 1814794"/>
                <a:gd name="connsiteY82" fmla="*/ 418183 h 1102482"/>
                <a:gd name="connsiteX83" fmla="*/ 1402613 w 1814794"/>
                <a:gd name="connsiteY83" fmla="*/ 422184 h 1102482"/>
                <a:gd name="connsiteX84" fmla="*/ 1398612 w 1814794"/>
                <a:gd name="connsiteY84" fmla="*/ 428187 h 1102482"/>
                <a:gd name="connsiteX85" fmla="*/ 1386606 w 1814794"/>
                <a:gd name="connsiteY85" fmla="*/ 432189 h 1102482"/>
                <a:gd name="connsiteX86" fmla="*/ 1380604 w 1814794"/>
                <a:gd name="connsiteY86" fmla="*/ 438191 h 1102482"/>
                <a:gd name="connsiteX87" fmla="*/ 1380604 w 1814794"/>
                <a:gd name="connsiteY87" fmla="*/ 470205 h 1102482"/>
                <a:gd name="connsiteX88" fmla="*/ 1386606 w 1814794"/>
                <a:gd name="connsiteY88" fmla="*/ 476208 h 1102482"/>
                <a:gd name="connsiteX89" fmla="*/ 1390608 w 1814794"/>
                <a:gd name="connsiteY89" fmla="*/ 482211 h 1102482"/>
                <a:gd name="connsiteX90" fmla="*/ 1404614 w 1814794"/>
                <a:gd name="connsiteY90" fmla="*/ 484212 h 1102482"/>
                <a:gd name="connsiteX91" fmla="*/ 1418620 w 1814794"/>
                <a:gd name="connsiteY91" fmla="*/ 492215 h 1102482"/>
                <a:gd name="connsiteX92" fmla="*/ 1420621 w 1814794"/>
                <a:gd name="connsiteY92" fmla="*/ 520227 h 1102482"/>
                <a:gd name="connsiteX93" fmla="*/ 1422622 w 1814794"/>
                <a:gd name="connsiteY93" fmla="*/ 526230 h 1102482"/>
                <a:gd name="connsiteX94" fmla="*/ 1424623 w 1814794"/>
                <a:gd name="connsiteY94" fmla="*/ 542237 h 1102482"/>
                <a:gd name="connsiteX95" fmla="*/ 1426624 w 1814794"/>
                <a:gd name="connsiteY95" fmla="*/ 548240 h 1102482"/>
                <a:gd name="connsiteX96" fmla="*/ 1428625 w 1814794"/>
                <a:gd name="connsiteY96" fmla="*/ 586256 h 1102482"/>
                <a:gd name="connsiteX97" fmla="*/ 1430626 w 1814794"/>
                <a:gd name="connsiteY97" fmla="*/ 634277 h 1102482"/>
                <a:gd name="connsiteX98" fmla="*/ 1436628 w 1814794"/>
                <a:gd name="connsiteY98" fmla="*/ 640280 h 1102482"/>
                <a:gd name="connsiteX99" fmla="*/ 1446633 w 1814794"/>
                <a:gd name="connsiteY99" fmla="*/ 644282 h 1102482"/>
                <a:gd name="connsiteX100" fmla="*/ 1454636 w 1814794"/>
                <a:gd name="connsiteY100" fmla="*/ 648283 h 1102482"/>
                <a:gd name="connsiteX101" fmla="*/ 1464641 w 1814794"/>
                <a:gd name="connsiteY101" fmla="*/ 644282 h 1102482"/>
                <a:gd name="connsiteX102" fmla="*/ 1466641 w 1814794"/>
                <a:gd name="connsiteY102" fmla="*/ 636278 h 1102482"/>
                <a:gd name="connsiteX103" fmla="*/ 1478647 w 1814794"/>
                <a:gd name="connsiteY103" fmla="*/ 632276 h 1102482"/>
                <a:gd name="connsiteX104" fmla="*/ 1504658 w 1814794"/>
                <a:gd name="connsiteY104" fmla="*/ 624273 h 1102482"/>
                <a:gd name="connsiteX105" fmla="*/ 1510661 w 1814794"/>
                <a:gd name="connsiteY105" fmla="*/ 622272 h 1102482"/>
                <a:gd name="connsiteX106" fmla="*/ 1526668 w 1814794"/>
                <a:gd name="connsiteY106" fmla="*/ 620271 h 1102482"/>
                <a:gd name="connsiteX107" fmla="*/ 1532670 w 1814794"/>
                <a:gd name="connsiteY107" fmla="*/ 618270 h 1102482"/>
                <a:gd name="connsiteX108" fmla="*/ 1538673 w 1814794"/>
                <a:gd name="connsiteY108" fmla="*/ 614268 h 1102482"/>
                <a:gd name="connsiteX109" fmla="*/ 1558682 w 1814794"/>
                <a:gd name="connsiteY109" fmla="*/ 618270 h 1102482"/>
                <a:gd name="connsiteX110" fmla="*/ 1564684 w 1814794"/>
                <a:gd name="connsiteY110" fmla="*/ 622272 h 1102482"/>
                <a:gd name="connsiteX111" fmla="*/ 1572688 w 1814794"/>
                <a:gd name="connsiteY111" fmla="*/ 626274 h 1102482"/>
                <a:gd name="connsiteX112" fmla="*/ 1578690 w 1814794"/>
                <a:gd name="connsiteY112" fmla="*/ 634277 h 1102482"/>
                <a:gd name="connsiteX113" fmla="*/ 1592697 w 1814794"/>
                <a:gd name="connsiteY113" fmla="*/ 640280 h 1102482"/>
                <a:gd name="connsiteX114" fmla="*/ 1606703 w 1814794"/>
                <a:gd name="connsiteY114" fmla="*/ 654286 h 1102482"/>
                <a:gd name="connsiteX115" fmla="*/ 1612705 w 1814794"/>
                <a:gd name="connsiteY115" fmla="*/ 660289 h 1102482"/>
                <a:gd name="connsiteX116" fmla="*/ 1618708 w 1814794"/>
                <a:gd name="connsiteY116" fmla="*/ 662289 h 1102482"/>
                <a:gd name="connsiteX117" fmla="*/ 1626711 w 1814794"/>
                <a:gd name="connsiteY117" fmla="*/ 666291 h 1102482"/>
                <a:gd name="connsiteX118" fmla="*/ 1638717 w 1814794"/>
                <a:gd name="connsiteY118" fmla="*/ 674295 h 1102482"/>
                <a:gd name="connsiteX119" fmla="*/ 1648721 w 1814794"/>
                <a:gd name="connsiteY119" fmla="*/ 686300 h 1102482"/>
                <a:gd name="connsiteX120" fmla="*/ 1654724 w 1814794"/>
                <a:gd name="connsiteY120" fmla="*/ 694303 h 1102482"/>
                <a:gd name="connsiteX121" fmla="*/ 1660726 w 1814794"/>
                <a:gd name="connsiteY121" fmla="*/ 706309 h 1102482"/>
                <a:gd name="connsiteX122" fmla="*/ 1666729 w 1814794"/>
                <a:gd name="connsiteY122" fmla="*/ 720315 h 1102482"/>
                <a:gd name="connsiteX123" fmla="*/ 1672732 w 1814794"/>
                <a:gd name="connsiteY123" fmla="*/ 724317 h 1102482"/>
                <a:gd name="connsiteX124" fmla="*/ 1674732 w 1814794"/>
                <a:gd name="connsiteY124" fmla="*/ 732320 h 1102482"/>
                <a:gd name="connsiteX125" fmla="*/ 1668730 w 1814794"/>
                <a:gd name="connsiteY125" fmla="*/ 736322 h 1102482"/>
                <a:gd name="connsiteX126" fmla="*/ 1656725 w 1814794"/>
                <a:gd name="connsiteY126" fmla="*/ 744325 h 1102482"/>
                <a:gd name="connsiteX127" fmla="*/ 1652723 w 1814794"/>
                <a:gd name="connsiteY127" fmla="*/ 816357 h 1102482"/>
                <a:gd name="connsiteX128" fmla="*/ 1656725 w 1814794"/>
                <a:gd name="connsiteY128" fmla="*/ 822359 h 1102482"/>
                <a:gd name="connsiteX129" fmla="*/ 1658725 w 1814794"/>
                <a:gd name="connsiteY129" fmla="*/ 828362 h 1102482"/>
                <a:gd name="connsiteX130" fmla="*/ 1660726 w 1814794"/>
                <a:gd name="connsiteY130" fmla="*/ 836366 h 1102482"/>
                <a:gd name="connsiteX131" fmla="*/ 1666729 w 1814794"/>
                <a:gd name="connsiteY131" fmla="*/ 842368 h 1102482"/>
                <a:gd name="connsiteX132" fmla="*/ 1668730 w 1814794"/>
                <a:gd name="connsiteY132" fmla="*/ 848371 h 1102482"/>
                <a:gd name="connsiteX133" fmla="*/ 1672732 w 1814794"/>
                <a:gd name="connsiteY133" fmla="*/ 854373 h 1102482"/>
                <a:gd name="connsiteX134" fmla="*/ 1668730 w 1814794"/>
                <a:gd name="connsiteY134" fmla="*/ 874382 h 1102482"/>
                <a:gd name="connsiteX135" fmla="*/ 1626711 w 1814794"/>
                <a:gd name="connsiteY135" fmla="*/ 872381 h 1102482"/>
                <a:gd name="connsiteX136" fmla="*/ 1608704 w 1814794"/>
                <a:gd name="connsiteY136" fmla="*/ 858375 h 1102482"/>
                <a:gd name="connsiteX137" fmla="*/ 1602701 w 1814794"/>
                <a:gd name="connsiteY137" fmla="*/ 854373 h 1102482"/>
                <a:gd name="connsiteX138" fmla="*/ 1598699 w 1814794"/>
                <a:gd name="connsiteY138" fmla="*/ 848371 h 1102482"/>
                <a:gd name="connsiteX139" fmla="*/ 1594697 w 1814794"/>
                <a:gd name="connsiteY139" fmla="*/ 824360 h 1102482"/>
                <a:gd name="connsiteX140" fmla="*/ 1588695 w 1814794"/>
                <a:gd name="connsiteY140" fmla="*/ 810354 h 1102482"/>
                <a:gd name="connsiteX141" fmla="*/ 1584693 w 1814794"/>
                <a:gd name="connsiteY141" fmla="*/ 790345 h 1102482"/>
                <a:gd name="connsiteX142" fmla="*/ 1582692 w 1814794"/>
                <a:gd name="connsiteY142" fmla="*/ 784343 h 1102482"/>
                <a:gd name="connsiteX143" fmla="*/ 1552679 w 1814794"/>
                <a:gd name="connsiteY143" fmla="*/ 782342 h 1102482"/>
                <a:gd name="connsiteX144" fmla="*/ 1514662 w 1814794"/>
                <a:gd name="connsiteY144" fmla="*/ 780341 h 1102482"/>
                <a:gd name="connsiteX145" fmla="*/ 1454636 w 1814794"/>
                <a:gd name="connsiteY145" fmla="*/ 772338 h 1102482"/>
                <a:gd name="connsiteX146" fmla="*/ 1446633 w 1814794"/>
                <a:gd name="connsiteY146" fmla="*/ 760332 h 1102482"/>
                <a:gd name="connsiteX147" fmla="*/ 1430626 w 1814794"/>
                <a:gd name="connsiteY147" fmla="*/ 752329 h 1102482"/>
                <a:gd name="connsiteX148" fmla="*/ 1422622 w 1814794"/>
                <a:gd name="connsiteY148" fmla="*/ 748327 h 1102482"/>
                <a:gd name="connsiteX149" fmla="*/ 1410617 w 1814794"/>
                <a:gd name="connsiteY149" fmla="*/ 742324 h 1102482"/>
                <a:gd name="connsiteX150" fmla="*/ 1404614 w 1814794"/>
                <a:gd name="connsiteY150" fmla="*/ 744325 h 1102482"/>
                <a:gd name="connsiteX151" fmla="*/ 1398612 w 1814794"/>
                <a:gd name="connsiteY151" fmla="*/ 762333 h 1102482"/>
                <a:gd name="connsiteX152" fmla="*/ 1394610 w 1814794"/>
                <a:gd name="connsiteY152" fmla="*/ 768336 h 1102482"/>
                <a:gd name="connsiteX153" fmla="*/ 1390608 w 1814794"/>
                <a:gd name="connsiteY153" fmla="*/ 782342 h 1102482"/>
                <a:gd name="connsiteX154" fmla="*/ 1386606 w 1814794"/>
                <a:gd name="connsiteY154" fmla="*/ 788345 h 1102482"/>
                <a:gd name="connsiteX155" fmla="*/ 1388607 w 1814794"/>
                <a:gd name="connsiteY155" fmla="*/ 824360 h 1102482"/>
                <a:gd name="connsiteX156" fmla="*/ 1390608 w 1814794"/>
                <a:gd name="connsiteY156" fmla="*/ 838366 h 1102482"/>
                <a:gd name="connsiteX157" fmla="*/ 1388607 w 1814794"/>
                <a:gd name="connsiteY157" fmla="*/ 888388 h 1102482"/>
                <a:gd name="connsiteX158" fmla="*/ 874382 w 1814794"/>
                <a:gd name="connsiteY158" fmla="*/ 888388 h 1102482"/>
                <a:gd name="connsiteX159" fmla="*/ 874382 w 1814794"/>
                <a:gd name="connsiteY159" fmla="*/ 946414 h 1102482"/>
                <a:gd name="connsiteX160" fmla="*/ 792346 w 1814794"/>
                <a:gd name="connsiteY160" fmla="*/ 946414 h 1102482"/>
                <a:gd name="connsiteX161" fmla="*/ 792346 w 1814794"/>
                <a:gd name="connsiteY161" fmla="*/ 1038454 h 1102482"/>
                <a:gd name="connsiteX162" fmla="*/ 628275 w 1814794"/>
                <a:gd name="connsiteY162" fmla="*/ 1038454 h 1102482"/>
                <a:gd name="connsiteX163" fmla="*/ 594260 w 1814794"/>
                <a:gd name="connsiteY163" fmla="*/ 1050459 h 1102482"/>
                <a:gd name="connsiteX164" fmla="*/ 570249 w 1814794"/>
                <a:gd name="connsiteY164" fmla="*/ 1062465 h 1102482"/>
                <a:gd name="connsiteX165" fmla="*/ 546239 w 1814794"/>
                <a:gd name="connsiteY165" fmla="*/ 1064465 h 1102482"/>
                <a:gd name="connsiteX166" fmla="*/ 538235 w 1814794"/>
                <a:gd name="connsiteY166" fmla="*/ 1066466 h 1102482"/>
                <a:gd name="connsiteX167" fmla="*/ 286125 w 1814794"/>
                <a:gd name="connsiteY167" fmla="*/ 1066466 h 1102482"/>
                <a:gd name="connsiteX168" fmla="*/ 286125 w 1814794"/>
                <a:gd name="connsiteY168" fmla="*/ 1102482 h 1102482"/>
                <a:gd name="connsiteX169" fmla="*/ 64028 w 1814794"/>
                <a:gd name="connsiteY169" fmla="*/ 1102482 h 1102482"/>
                <a:gd name="connsiteX170" fmla="*/ 24010 w 1814794"/>
                <a:gd name="connsiteY170" fmla="*/ 1062465 h 1102482"/>
                <a:gd name="connsiteX171" fmla="*/ 4002 w 1814794"/>
                <a:gd name="connsiteY171" fmla="*/ 1048458 h 1102482"/>
                <a:gd name="connsiteX172" fmla="*/ 0 w 1814794"/>
                <a:gd name="connsiteY172" fmla="*/ 1036453 h 1102482"/>
                <a:gd name="connsiteX173" fmla="*/ 4002 w 1814794"/>
                <a:gd name="connsiteY173" fmla="*/ 1014444 h 1102482"/>
                <a:gd name="connsiteX174" fmla="*/ 12005 w 1814794"/>
                <a:gd name="connsiteY174" fmla="*/ 1000437 h 1102482"/>
                <a:gd name="connsiteX175" fmla="*/ 34015 w 1814794"/>
                <a:gd name="connsiteY175" fmla="*/ 994435 h 1102482"/>
                <a:gd name="connsiteX176" fmla="*/ 40017 w 1814794"/>
                <a:gd name="connsiteY176" fmla="*/ 992434 h 1102482"/>
                <a:gd name="connsiteX177" fmla="*/ 48021 w 1814794"/>
                <a:gd name="connsiteY177" fmla="*/ 990433 h 1102482"/>
                <a:gd name="connsiteX178" fmla="*/ 40017 w 1814794"/>
                <a:gd name="connsiteY178" fmla="*/ 972425 h 1102482"/>
                <a:gd name="connsiteX179" fmla="*/ 36016 w 1814794"/>
                <a:gd name="connsiteY179" fmla="*/ 966423 h 1102482"/>
                <a:gd name="connsiteX180" fmla="*/ 28012 w 1814794"/>
                <a:gd name="connsiteY180" fmla="*/ 962421 h 1102482"/>
                <a:gd name="connsiteX181" fmla="*/ 18008 w 1814794"/>
                <a:gd name="connsiteY181" fmla="*/ 950416 h 1102482"/>
                <a:gd name="connsiteX182" fmla="*/ 20009 w 1814794"/>
                <a:gd name="connsiteY182" fmla="*/ 930407 h 1102482"/>
                <a:gd name="connsiteX183" fmla="*/ 22010 w 1814794"/>
                <a:gd name="connsiteY183" fmla="*/ 906396 h 1102482"/>
                <a:gd name="connsiteX184" fmla="*/ 28012 w 1814794"/>
                <a:gd name="connsiteY184" fmla="*/ 904395 h 1102482"/>
                <a:gd name="connsiteX185" fmla="*/ 40017 w 1814794"/>
                <a:gd name="connsiteY185" fmla="*/ 896392 h 1102482"/>
                <a:gd name="connsiteX186" fmla="*/ 46020 w 1814794"/>
                <a:gd name="connsiteY186" fmla="*/ 892390 h 1102482"/>
                <a:gd name="connsiteX187" fmla="*/ 62027 w 1814794"/>
                <a:gd name="connsiteY187" fmla="*/ 884387 h 1102482"/>
                <a:gd name="connsiteX188" fmla="*/ 70031 w 1814794"/>
                <a:gd name="connsiteY188" fmla="*/ 880385 h 1102482"/>
                <a:gd name="connsiteX189" fmla="*/ 88038 w 1814794"/>
                <a:gd name="connsiteY189" fmla="*/ 882386 h 1102482"/>
                <a:gd name="connsiteX190" fmla="*/ 98043 w 1814794"/>
                <a:gd name="connsiteY190" fmla="*/ 884387 h 1102482"/>
                <a:gd name="connsiteX191" fmla="*/ 98043 w 1814794"/>
                <a:gd name="connsiteY191" fmla="*/ 766335 h 1102482"/>
                <a:gd name="connsiteX192" fmla="*/ 140061 w 1814794"/>
                <a:gd name="connsiteY192" fmla="*/ 766335 h 1102482"/>
                <a:gd name="connsiteX193" fmla="*/ 140061 w 1814794"/>
                <a:gd name="connsiteY193" fmla="*/ 704308 h 1102482"/>
                <a:gd name="connsiteX194" fmla="*/ 232101 w 1814794"/>
                <a:gd name="connsiteY194" fmla="*/ 704308 h 1102482"/>
                <a:gd name="connsiteX195" fmla="*/ 298130 w 1814794"/>
                <a:gd name="connsiteY195" fmla="*/ 434190 h 1102482"/>
                <a:gd name="connsiteX196" fmla="*/ 314137 w 1814794"/>
                <a:gd name="connsiteY196" fmla="*/ 438191 h 1102482"/>
                <a:gd name="connsiteX197" fmla="*/ 328143 w 1814794"/>
                <a:gd name="connsiteY197" fmla="*/ 448196 h 1102482"/>
                <a:gd name="connsiteX198" fmla="*/ 330144 w 1814794"/>
                <a:gd name="connsiteY198" fmla="*/ 454198 h 1102482"/>
                <a:gd name="connsiteX199" fmla="*/ 334146 w 1814794"/>
                <a:gd name="connsiteY199" fmla="*/ 460201 h 1102482"/>
                <a:gd name="connsiteX200" fmla="*/ 328143 w 1814794"/>
                <a:gd name="connsiteY200" fmla="*/ 474207 h 1102482"/>
                <a:gd name="connsiteX201" fmla="*/ 320140 w 1814794"/>
                <a:gd name="connsiteY201" fmla="*/ 478209 h 1102482"/>
                <a:gd name="connsiteX202" fmla="*/ 318139 w 1814794"/>
                <a:gd name="connsiteY202" fmla="*/ 484212 h 1102482"/>
                <a:gd name="connsiteX203" fmla="*/ 328143 w 1814794"/>
                <a:gd name="connsiteY203" fmla="*/ 492215 h 1102482"/>
                <a:gd name="connsiteX204" fmla="*/ 336147 w 1814794"/>
                <a:gd name="connsiteY204" fmla="*/ 494216 h 1102482"/>
                <a:gd name="connsiteX205" fmla="*/ 342150 w 1814794"/>
                <a:gd name="connsiteY205" fmla="*/ 496217 h 1102482"/>
                <a:gd name="connsiteX206" fmla="*/ 348152 w 1814794"/>
                <a:gd name="connsiteY206" fmla="*/ 500219 h 1102482"/>
                <a:gd name="connsiteX207" fmla="*/ 360157 w 1814794"/>
                <a:gd name="connsiteY207" fmla="*/ 502219 h 1102482"/>
                <a:gd name="connsiteX208" fmla="*/ 366160 w 1814794"/>
                <a:gd name="connsiteY208" fmla="*/ 504220 h 1102482"/>
                <a:gd name="connsiteX209" fmla="*/ 380166 w 1814794"/>
                <a:gd name="connsiteY209" fmla="*/ 522228 h 1102482"/>
                <a:gd name="connsiteX210" fmla="*/ 392171 w 1814794"/>
                <a:gd name="connsiteY210" fmla="*/ 524229 h 1102482"/>
                <a:gd name="connsiteX211" fmla="*/ 406178 w 1814794"/>
                <a:gd name="connsiteY211" fmla="*/ 522228 h 1102482"/>
                <a:gd name="connsiteX212" fmla="*/ 404177 w 1814794"/>
                <a:gd name="connsiteY212" fmla="*/ 512224 h 1102482"/>
                <a:gd name="connsiteX213" fmla="*/ 406178 w 1814794"/>
                <a:gd name="connsiteY213" fmla="*/ 474207 h 1102482"/>
                <a:gd name="connsiteX214" fmla="*/ 408178 w 1814794"/>
                <a:gd name="connsiteY214" fmla="*/ 468205 h 1102482"/>
                <a:gd name="connsiteX215" fmla="*/ 414181 w 1814794"/>
                <a:gd name="connsiteY215" fmla="*/ 464203 h 1102482"/>
                <a:gd name="connsiteX216" fmla="*/ 420184 w 1814794"/>
                <a:gd name="connsiteY216" fmla="*/ 450197 h 1102482"/>
                <a:gd name="connsiteX217" fmla="*/ 432189 w 1814794"/>
                <a:gd name="connsiteY217" fmla="*/ 438191 h 1102482"/>
                <a:gd name="connsiteX218" fmla="*/ 442193 w 1814794"/>
                <a:gd name="connsiteY218" fmla="*/ 426186 h 1102482"/>
                <a:gd name="connsiteX219" fmla="*/ 450197 w 1814794"/>
                <a:gd name="connsiteY219" fmla="*/ 414181 h 1102482"/>
                <a:gd name="connsiteX220" fmla="*/ 454199 w 1814794"/>
                <a:gd name="connsiteY220" fmla="*/ 392171 h 1102482"/>
                <a:gd name="connsiteX221" fmla="*/ 458200 w 1814794"/>
                <a:gd name="connsiteY221" fmla="*/ 380166 h 1102482"/>
                <a:gd name="connsiteX222" fmla="*/ 464203 w 1814794"/>
                <a:gd name="connsiteY222" fmla="*/ 366160 h 1102482"/>
                <a:gd name="connsiteX223" fmla="*/ 462202 w 1814794"/>
                <a:gd name="connsiteY223" fmla="*/ 340149 h 1102482"/>
                <a:gd name="connsiteX224" fmla="*/ 458200 w 1814794"/>
                <a:gd name="connsiteY224" fmla="*/ 334146 h 1102482"/>
                <a:gd name="connsiteX225" fmla="*/ 456199 w 1814794"/>
                <a:gd name="connsiteY225" fmla="*/ 326142 h 1102482"/>
                <a:gd name="connsiteX226" fmla="*/ 452198 w 1814794"/>
                <a:gd name="connsiteY226" fmla="*/ 320140 h 1102482"/>
                <a:gd name="connsiteX227" fmla="*/ 452198 w 1814794"/>
                <a:gd name="connsiteY227" fmla="*/ 282123 h 1102482"/>
                <a:gd name="connsiteX228" fmla="*/ 470206 w 1814794"/>
                <a:gd name="connsiteY228" fmla="*/ 154067 h 1102482"/>
                <a:gd name="connsiteX229" fmla="*/ 802351 w 1814794"/>
                <a:gd name="connsiteY229" fmla="*/ 154067 h 1102482"/>
                <a:gd name="connsiteX230" fmla="*/ 802351 w 1814794"/>
                <a:gd name="connsiteY230" fmla="*/ 70030 h 1102482"/>
                <a:gd name="connsiteX231" fmla="*/ 1080473 w 1814794"/>
                <a:gd name="connsiteY231" fmla="*/ 70030 h 1102482"/>
                <a:gd name="connsiteX232" fmla="*/ 1080473 w 1814794"/>
                <a:gd name="connsiteY232" fmla="*/ 0 h 1102482"/>
                <a:gd name="connsiteX233" fmla="*/ 1404614 w 1814794"/>
                <a:gd name="connsiteY233" fmla="*/ 10004 h 11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1814794" h="1102482">
                  <a:moveTo>
                    <a:pt x="1404614" y="10004"/>
                  </a:moveTo>
                  <a:lnTo>
                    <a:pt x="1418620" y="64028"/>
                  </a:lnTo>
                  <a:cubicBezTo>
                    <a:pt x="1420621" y="69364"/>
                    <a:pt x="1423318" y="74488"/>
                    <a:pt x="1424623" y="80035"/>
                  </a:cubicBezTo>
                  <a:cubicBezTo>
                    <a:pt x="1426006" y="85914"/>
                    <a:pt x="1426624" y="92003"/>
                    <a:pt x="1426624" y="98043"/>
                  </a:cubicBezTo>
                  <a:cubicBezTo>
                    <a:pt x="1426624" y="111399"/>
                    <a:pt x="1425780" y="124755"/>
                    <a:pt x="1424623" y="138060"/>
                  </a:cubicBezTo>
                  <a:cubicBezTo>
                    <a:pt x="1424440" y="140161"/>
                    <a:pt x="1423565" y="142176"/>
                    <a:pt x="1422622" y="144063"/>
                  </a:cubicBezTo>
                  <a:cubicBezTo>
                    <a:pt x="1421547" y="146214"/>
                    <a:pt x="1419954" y="148064"/>
                    <a:pt x="1418620" y="150065"/>
                  </a:cubicBezTo>
                  <a:cubicBezTo>
                    <a:pt x="1413160" y="166449"/>
                    <a:pt x="1412212" y="164039"/>
                    <a:pt x="1416620" y="186081"/>
                  </a:cubicBezTo>
                  <a:cubicBezTo>
                    <a:pt x="1417405" y="190006"/>
                    <a:pt x="1424551" y="195599"/>
                    <a:pt x="1426624" y="198086"/>
                  </a:cubicBezTo>
                  <a:cubicBezTo>
                    <a:pt x="1435505" y="208742"/>
                    <a:pt x="1426613" y="199266"/>
                    <a:pt x="1432627" y="210092"/>
                  </a:cubicBezTo>
                  <a:cubicBezTo>
                    <a:pt x="1432627" y="210093"/>
                    <a:pt x="1442631" y="225099"/>
                    <a:pt x="1444632" y="228100"/>
                  </a:cubicBezTo>
                  <a:lnTo>
                    <a:pt x="1448634" y="234102"/>
                  </a:lnTo>
                  <a:cubicBezTo>
                    <a:pt x="1449301" y="236103"/>
                    <a:pt x="1449691" y="238219"/>
                    <a:pt x="1450634" y="240105"/>
                  </a:cubicBezTo>
                  <a:cubicBezTo>
                    <a:pt x="1453418" y="245674"/>
                    <a:pt x="1456216" y="247687"/>
                    <a:pt x="1460639" y="252110"/>
                  </a:cubicBezTo>
                  <a:cubicBezTo>
                    <a:pt x="1462070" y="259266"/>
                    <a:pt x="1461490" y="262966"/>
                    <a:pt x="1466641" y="268117"/>
                  </a:cubicBezTo>
                  <a:cubicBezTo>
                    <a:pt x="1468341" y="269818"/>
                    <a:pt x="1470643" y="270785"/>
                    <a:pt x="1472644" y="272119"/>
                  </a:cubicBezTo>
                  <a:cubicBezTo>
                    <a:pt x="1473978" y="274787"/>
                    <a:pt x="1474783" y="277793"/>
                    <a:pt x="1476646" y="280122"/>
                  </a:cubicBezTo>
                  <a:cubicBezTo>
                    <a:pt x="1485452" y="291129"/>
                    <a:pt x="1489551" y="292728"/>
                    <a:pt x="1500656" y="300131"/>
                  </a:cubicBezTo>
                  <a:cubicBezTo>
                    <a:pt x="1502657" y="301465"/>
                    <a:pt x="1504326" y="303550"/>
                    <a:pt x="1506659" y="304133"/>
                  </a:cubicBezTo>
                  <a:lnTo>
                    <a:pt x="1514662" y="306134"/>
                  </a:lnTo>
                  <a:cubicBezTo>
                    <a:pt x="1520665" y="305467"/>
                    <a:pt x="1526811" y="305598"/>
                    <a:pt x="1532670" y="304133"/>
                  </a:cubicBezTo>
                  <a:cubicBezTo>
                    <a:pt x="1535003" y="303550"/>
                    <a:pt x="1536972" y="301832"/>
                    <a:pt x="1538673" y="300131"/>
                  </a:cubicBezTo>
                  <a:cubicBezTo>
                    <a:pt x="1542346" y="296458"/>
                    <a:pt x="1544059" y="290312"/>
                    <a:pt x="1546676" y="286125"/>
                  </a:cubicBezTo>
                  <a:cubicBezTo>
                    <a:pt x="1548443" y="283297"/>
                    <a:pt x="1550321" y="280479"/>
                    <a:pt x="1552679" y="278121"/>
                  </a:cubicBezTo>
                  <a:cubicBezTo>
                    <a:pt x="1554379" y="276421"/>
                    <a:pt x="1556835" y="275659"/>
                    <a:pt x="1558682" y="274120"/>
                  </a:cubicBezTo>
                  <a:cubicBezTo>
                    <a:pt x="1560856" y="272309"/>
                    <a:pt x="1562683" y="270118"/>
                    <a:pt x="1564684" y="268117"/>
                  </a:cubicBezTo>
                  <a:cubicBezTo>
                    <a:pt x="1565351" y="266116"/>
                    <a:pt x="1565367" y="263761"/>
                    <a:pt x="1566685" y="262114"/>
                  </a:cubicBezTo>
                  <a:cubicBezTo>
                    <a:pt x="1568187" y="260236"/>
                    <a:pt x="1571612" y="260264"/>
                    <a:pt x="1572688" y="258113"/>
                  </a:cubicBezTo>
                  <a:cubicBezTo>
                    <a:pt x="1579521" y="244449"/>
                    <a:pt x="1574424" y="242899"/>
                    <a:pt x="1578690" y="230100"/>
                  </a:cubicBezTo>
                  <a:cubicBezTo>
                    <a:pt x="1579450" y="227819"/>
                    <a:pt x="1581358" y="226099"/>
                    <a:pt x="1582692" y="224098"/>
                  </a:cubicBezTo>
                  <a:cubicBezTo>
                    <a:pt x="1598699" y="224765"/>
                    <a:pt x="1614783" y="224392"/>
                    <a:pt x="1630713" y="226099"/>
                  </a:cubicBezTo>
                  <a:cubicBezTo>
                    <a:pt x="1633679" y="226417"/>
                    <a:pt x="1635975" y="228925"/>
                    <a:pt x="1638717" y="230100"/>
                  </a:cubicBezTo>
                  <a:cubicBezTo>
                    <a:pt x="1645319" y="232930"/>
                    <a:pt x="1652978" y="233794"/>
                    <a:pt x="1658725" y="238104"/>
                  </a:cubicBezTo>
                  <a:cubicBezTo>
                    <a:pt x="1668929" y="245757"/>
                    <a:pt x="1663494" y="243298"/>
                    <a:pt x="1674732" y="246107"/>
                  </a:cubicBezTo>
                  <a:cubicBezTo>
                    <a:pt x="1682610" y="253985"/>
                    <a:pt x="1678951" y="251902"/>
                    <a:pt x="1690739" y="256112"/>
                  </a:cubicBezTo>
                  <a:cubicBezTo>
                    <a:pt x="1696698" y="258240"/>
                    <a:pt x="1708747" y="262114"/>
                    <a:pt x="1708747" y="262114"/>
                  </a:cubicBezTo>
                  <a:cubicBezTo>
                    <a:pt x="1710748" y="263448"/>
                    <a:pt x="1712662" y="264923"/>
                    <a:pt x="1714750" y="266116"/>
                  </a:cubicBezTo>
                  <a:cubicBezTo>
                    <a:pt x="1718644" y="268341"/>
                    <a:pt x="1724163" y="271098"/>
                    <a:pt x="1728756" y="272119"/>
                  </a:cubicBezTo>
                  <a:cubicBezTo>
                    <a:pt x="1732716" y="272999"/>
                    <a:pt x="1736759" y="273453"/>
                    <a:pt x="1740761" y="274120"/>
                  </a:cubicBezTo>
                  <a:cubicBezTo>
                    <a:pt x="1744763" y="276788"/>
                    <a:pt x="1750100" y="278121"/>
                    <a:pt x="1752767" y="282123"/>
                  </a:cubicBezTo>
                  <a:cubicBezTo>
                    <a:pt x="1754101" y="284124"/>
                    <a:pt x="1754890" y="286624"/>
                    <a:pt x="1756768" y="288126"/>
                  </a:cubicBezTo>
                  <a:cubicBezTo>
                    <a:pt x="1758415" y="289444"/>
                    <a:pt x="1760884" y="289184"/>
                    <a:pt x="1762771" y="290127"/>
                  </a:cubicBezTo>
                  <a:cubicBezTo>
                    <a:pt x="1764922" y="291202"/>
                    <a:pt x="1766623" y="293053"/>
                    <a:pt x="1768774" y="294128"/>
                  </a:cubicBezTo>
                  <a:cubicBezTo>
                    <a:pt x="1770660" y="295071"/>
                    <a:pt x="1772838" y="295298"/>
                    <a:pt x="1774776" y="296129"/>
                  </a:cubicBezTo>
                  <a:cubicBezTo>
                    <a:pt x="1780304" y="298498"/>
                    <a:pt x="1791226" y="304577"/>
                    <a:pt x="1794785" y="308135"/>
                  </a:cubicBezTo>
                  <a:cubicBezTo>
                    <a:pt x="1796786" y="310136"/>
                    <a:pt x="1798977" y="311963"/>
                    <a:pt x="1800788" y="314137"/>
                  </a:cubicBezTo>
                  <a:cubicBezTo>
                    <a:pt x="1802327" y="315984"/>
                    <a:pt x="1802911" y="318638"/>
                    <a:pt x="1804789" y="320140"/>
                  </a:cubicBezTo>
                  <a:cubicBezTo>
                    <a:pt x="1806436" y="321458"/>
                    <a:pt x="1808791" y="321474"/>
                    <a:pt x="1810792" y="322141"/>
                  </a:cubicBezTo>
                  <a:cubicBezTo>
                    <a:pt x="1812126" y="324142"/>
                    <a:pt x="1814794" y="325738"/>
                    <a:pt x="1814794" y="328143"/>
                  </a:cubicBezTo>
                  <a:cubicBezTo>
                    <a:pt x="1814794" y="333643"/>
                    <a:pt x="1812029" y="338791"/>
                    <a:pt x="1810792" y="344150"/>
                  </a:cubicBezTo>
                  <a:cubicBezTo>
                    <a:pt x="1810027" y="347464"/>
                    <a:pt x="1809458" y="350820"/>
                    <a:pt x="1808791" y="354155"/>
                  </a:cubicBezTo>
                  <a:cubicBezTo>
                    <a:pt x="1805456" y="352821"/>
                    <a:pt x="1802371" y="350392"/>
                    <a:pt x="1798787" y="350153"/>
                  </a:cubicBezTo>
                  <a:cubicBezTo>
                    <a:pt x="1774327" y="348522"/>
                    <a:pt x="1785877" y="351243"/>
                    <a:pt x="1772775" y="354155"/>
                  </a:cubicBezTo>
                  <a:cubicBezTo>
                    <a:pt x="1768815" y="355035"/>
                    <a:pt x="1764772" y="355489"/>
                    <a:pt x="1760770" y="356156"/>
                  </a:cubicBezTo>
                  <a:cubicBezTo>
                    <a:pt x="1749988" y="353460"/>
                    <a:pt x="1749131" y="354704"/>
                    <a:pt x="1740761" y="342149"/>
                  </a:cubicBezTo>
                  <a:cubicBezTo>
                    <a:pt x="1738093" y="338147"/>
                    <a:pt x="1737321" y="331665"/>
                    <a:pt x="1732758" y="330144"/>
                  </a:cubicBezTo>
                  <a:lnTo>
                    <a:pt x="1714750" y="324142"/>
                  </a:lnTo>
                  <a:lnTo>
                    <a:pt x="1708747" y="322141"/>
                  </a:lnTo>
                  <a:cubicBezTo>
                    <a:pt x="1706746" y="320807"/>
                    <a:pt x="1704896" y="319214"/>
                    <a:pt x="1702745" y="318139"/>
                  </a:cubicBezTo>
                  <a:cubicBezTo>
                    <a:pt x="1700858" y="317196"/>
                    <a:pt x="1698389" y="317456"/>
                    <a:pt x="1696742" y="316138"/>
                  </a:cubicBezTo>
                  <a:cubicBezTo>
                    <a:pt x="1683985" y="305932"/>
                    <a:pt x="1704811" y="312548"/>
                    <a:pt x="1682736" y="308135"/>
                  </a:cubicBezTo>
                  <a:cubicBezTo>
                    <a:pt x="1680068" y="308802"/>
                    <a:pt x="1676879" y="308417"/>
                    <a:pt x="1674732" y="310135"/>
                  </a:cubicBezTo>
                  <a:cubicBezTo>
                    <a:pt x="1673085" y="311453"/>
                    <a:pt x="1672732" y="314029"/>
                    <a:pt x="1672732" y="316138"/>
                  </a:cubicBezTo>
                  <a:cubicBezTo>
                    <a:pt x="1672732" y="337217"/>
                    <a:pt x="1671369" y="333104"/>
                    <a:pt x="1678734" y="344150"/>
                  </a:cubicBezTo>
                  <a:cubicBezTo>
                    <a:pt x="1676066" y="344817"/>
                    <a:pt x="1673443" y="345699"/>
                    <a:pt x="1670731" y="346151"/>
                  </a:cubicBezTo>
                  <a:cubicBezTo>
                    <a:pt x="1665427" y="347035"/>
                    <a:pt x="1659912" y="346737"/>
                    <a:pt x="1654724" y="348152"/>
                  </a:cubicBezTo>
                  <a:cubicBezTo>
                    <a:pt x="1652404" y="348785"/>
                    <a:pt x="1651054" y="351571"/>
                    <a:pt x="1648721" y="352154"/>
                  </a:cubicBezTo>
                  <a:cubicBezTo>
                    <a:pt x="1642862" y="353619"/>
                    <a:pt x="1636706" y="353406"/>
                    <a:pt x="1630713" y="354155"/>
                  </a:cubicBezTo>
                  <a:cubicBezTo>
                    <a:pt x="1626033" y="354740"/>
                    <a:pt x="1621376" y="355489"/>
                    <a:pt x="1616707" y="356156"/>
                  </a:cubicBezTo>
                  <a:cubicBezTo>
                    <a:pt x="1614706" y="357490"/>
                    <a:pt x="1612855" y="359082"/>
                    <a:pt x="1610704" y="360157"/>
                  </a:cubicBezTo>
                  <a:cubicBezTo>
                    <a:pt x="1608818" y="361100"/>
                    <a:pt x="1606349" y="360840"/>
                    <a:pt x="1604702" y="362158"/>
                  </a:cubicBezTo>
                  <a:cubicBezTo>
                    <a:pt x="1599373" y="366422"/>
                    <a:pt x="1601599" y="368944"/>
                    <a:pt x="1598699" y="374163"/>
                  </a:cubicBezTo>
                  <a:cubicBezTo>
                    <a:pt x="1596363" y="378367"/>
                    <a:pt x="1590696" y="386169"/>
                    <a:pt x="1590696" y="386169"/>
                  </a:cubicBezTo>
                  <a:cubicBezTo>
                    <a:pt x="1586190" y="413201"/>
                    <a:pt x="1592196" y="387297"/>
                    <a:pt x="1584693" y="404177"/>
                  </a:cubicBezTo>
                  <a:cubicBezTo>
                    <a:pt x="1582980" y="408032"/>
                    <a:pt x="1582025" y="412180"/>
                    <a:pt x="1580691" y="416182"/>
                  </a:cubicBezTo>
                  <a:cubicBezTo>
                    <a:pt x="1580024" y="418183"/>
                    <a:pt x="1580736" y="421672"/>
                    <a:pt x="1578690" y="422184"/>
                  </a:cubicBezTo>
                  <a:lnTo>
                    <a:pt x="1570687" y="424185"/>
                  </a:lnTo>
                  <a:cubicBezTo>
                    <a:pt x="1553346" y="423518"/>
                    <a:pt x="1535982" y="423301"/>
                    <a:pt x="1518664" y="422184"/>
                  </a:cubicBezTo>
                  <a:cubicBezTo>
                    <a:pt x="1514975" y="421946"/>
                    <a:pt x="1506686" y="419910"/>
                    <a:pt x="1502657" y="418183"/>
                  </a:cubicBezTo>
                  <a:cubicBezTo>
                    <a:pt x="1499916" y="417008"/>
                    <a:pt x="1497395" y="415356"/>
                    <a:pt x="1494654" y="414181"/>
                  </a:cubicBezTo>
                  <a:cubicBezTo>
                    <a:pt x="1492715" y="413350"/>
                    <a:pt x="1490652" y="412847"/>
                    <a:pt x="1488651" y="412180"/>
                  </a:cubicBezTo>
                  <a:cubicBezTo>
                    <a:pt x="1465974" y="412847"/>
                    <a:pt x="1443244" y="412484"/>
                    <a:pt x="1420621" y="414181"/>
                  </a:cubicBezTo>
                  <a:cubicBezTo>
                    <a:pt x="1416415" y="414496"/>
                    <a:pt x="1412126" y="415844"/>
                    <a:pt x="1408616" y="418183"/>
                  </a:cubicBezTo>
                  <a:lnTo>
                    <a:pt x="1402613" y="422184"/>
                  </a:lnTo>
                  <a:cubicBezTo>
                    <a:pt x="1401279" y="424185"/>
                    <a:pt x="1400651" y="426912"/>
                    <a:pt x="1398612" y="428187"/>
                  </a:cubicBezTo>
                  <a:cubicBezTo>
                    <a:pt x="1395035" y="430423"/>
                    <a:pt x="1386606" y="432189"/>
                    <a:pt x="1386606" y="432189"/>
                  </a:cubicBezTo>
                  <a:cubicBezTo>
                    <a:pt x="1384605" y="434190"/>
                    <a:pt x="1382173" y="435837"/>
                    <a:pt x="1380604" y="438191"/>
                  </a:cubicBezTo>
                  <a:cubicBezTo>
                    <a:pt x="1375416" y="445974"/>
                    <a:pt x="1380244" y="468766"/>
                    <a:pt x="1380604" y="470205"/>
                  </a:cubicBezTo>
                  <a:cubicBezTo>
                    <a:pt x="1381290" y="472950"/>
                    <a:pt x="1384795" y="474034"/>
                    <a:pt x="1386606" y="476208"/>
                  </a:cubicBezTo>
                  <a:cubicBezTo>
                    <a:pt x="1388145" y="478056"/>
                    <a:pt x="1388410" y="481234"/>
                    <a:pt x="1390608" y="482211"/>
                  </a:cubicBezTo>
                  <a:cubicBezTo>
                    <a:pt x="1394918" y="484126"/>
                    <a:pt x="1399945" y="483545"/>
                    <a:pt x="1404614" y="484212"/>
                  </a:cubicBezTo>
                  <a:cubicBezTo>
                    <a:pt x="1404747" y="484279"/>
                    <a:pt x="1418215" y="490597"/>
                    <a:pt x="1418620" y="492215"/>
                  </a:cubicBezTo>
                  <a:cubicBezTo>
                    <a:pt x="1420890" y="501297"/>
                    <a:pt x="1419527" y="510930"/>
                    <a:pt x="1420621" y="520227"/>
                  </a:cubicBezTo>
                  <a:cubicBezTo>
                    <a:pt x="1420867" y="522322"/>
                    <a:pt x="1421955" y="524229"/>
                    <a:pt x="1422622" y="526230"/>
                  </a:cubicBezTo>
                  <a:cubicBezTo>
                    <a:pt x="1423289" y="531566"/>
                    <a:pt x="1423661" y="536947"/>
                    <a:pt x="1424623" y="542237"/>
                  </a:cubicBezTo>
                  <a:cubicBezTo>
                    <a:pt x="1425000" y="544312"/>
                    <a:pt x="1426433" y="546139"/>
                    <a:pt x="1426624" y="548240"/>
                  </a:cubicBezTo>
                  <a:cubicBezTo>
                    <a:pt x="1427773" y="560877"/>
                    <a:pt x="1428035" y="573580"/>
                    <a:pt x="1428625" y="586256"/>
                  </a:cubicBezTo>
                  <a:cubicBezTo>
                    <a:pt x="1429369" y="602260"/>
                    <a:pt x="1428278" y="618429"/>
                    <a:pt x="1430626" y="634277"/>
                  </a:cubicBezTo>
                  <a:cubicBezTo>
                    <a:pt x="1431041" y="637076"/>
                    <a:pt x="1434229" y="638780"/>
                    <a:pt x="1436628" y="640280"/>
                  </a:cubicBezTo>
                  <a:cubicBezTo>
                    <a:pt x="1439674" y="642184"/>
                    <a:pt x="1443351" y="642823"/>
                    <a:pt x="1446633" y="644282"/>
                  </a:cubicBezTo>
                  <a:cubicBezTo>
                    <a:pt x="1449358" y="645493"/>
                    <a:pt x="1451968" y="646949"/>
                    <a:pt x="1454636" y="648283"/>
                  </a:cubicBezTo>
                  <a:cubicBezTo>
                    <a:pt x="1457971" y="646949"/>
                    <a:pt x="1462101" y="646822"/>
                    <a:pt x="1464641" y="644282"/>
                  </a:cubicBezTo>
                  <a:cubicBezTo>
                    <a:pt x="1466586" y="642337"/>
                    <a:pt x="1464553" y="638068"/>
                    <a:pt x="1466641" y="636278"/>
                  </a:cubicBezTo>
                  <a:cubicBezTo>
                    <a:pt x="1469844" y="633533"/>
                    <a:pt x="1478647" y="632276"/>
                    <a:pt x="1478647" y="632276"/>
                  </a:cubicBezTo>
                  <a:cubicBezTo>
                    <a:pt x="1492603" y="621809"/>
                    <a:pt x="1481305" y="628165"/>
                    <a:pt x="1504658" y="624273"/>
                  </a:cubicBezTo>
                  <a:cubicBezTo>
                    <a:pt x="1506739" y="623926"/>
                    <a:pt x="1508586" y="622649"/>
                    <a:pt x="1510661" y="622272"/>
                  </a:cubicBezTo>
                  <a:cubicBezTo>
                    <a:pt x="1515951" y="621310"/>
                    <a:pt x="1521332" y="620938"/>
                    <a:pt x="1526668" y="620271"/>
                  </a:cubicBezTo>
                  <a:cubicBezTo>
                    <a:pt x="1528669" y="619604"/>
                    <a:pt x="1530784" y="619213"/>
                    <a:pt x="1532670" y="618270"/>
                  </a:cubicBezTo>
                  <a:cubicBezTo>
                    <a:pt x="1534821" y="617194"/>
                    <a:pt x="1536268" y="614268"/>
                    <a:pt x="1538673" y="614268"/>
                  </a:cubicBezTo>
                  <a:cubicBezTo>
                    <a:pt x="1545475" y="614268"/>
                    <a:pt x="1552012" y="616936"/>
                    <a:pt x="1558682" y="618270"/>
                  </a:cubicBezTo>
                  <a:cubicBezTo>
                    <a:pt x="1560683" y="619604"/>
                    <a:pt x="1562596" y="621079"/>
                    <a:pt x="1564684" y="622272"/>
                  </a:cubicBezTo>
                  <a:cubicBezTo>
                    <a:pt x="1567274" y="623752"/>
                    <a:pt x="1570423" y="624333"/>
                    <a:pt x="1572688" y="626274"/>
                  </a:cubicBezTo>
                  <a:cubicBezTo>
                    <a:pt x="1575220" y="628444"/>
                    <a:pt x="1576332" y="631919"/>
                    <a:pt x="1578690" y="634277"/>
                  </a:cubicBezTo>
                  <a:cubicBezTo>
                    <a:pt x="1583296" y="638883"/>
                    <a:pt x="1586574" y="638749"/>
                    <a:pt x="1592697" y="640280"/>
                  </a:cubicBezTo>
                  <a:cubicBezTo>
                    <a:pt x="1601870" y="654040"/>
                    <a:pt x="1596137" y="650764"/>
                    <a:pt x="1606703" y="654286"/>
                  </a:cubicBezTo>
                  <a:cubicBezTo>
                    <a:pt x="1608704" y="656287"/>
                    <a:pt x="1610351" y="658719"/>
                    <a:pt x="1612705" y="660289"/>
                  </a:cubicBezTo>
                  <a:cubicBezTo>
                    <a:pt x="1614460" y="661459"/>
                    <a:pt x="1616769" y="661458"/>
                    <a:pt x="1618708" y="662289"/>
                  </a:cubicBezTo>
                  <a:cubicBezTo>
                    <a:pt x="1621449" y="663464"/>
                    <a:pt x="1624043" y="664957"/>
                    <a:pt x="1626711" y="666291"/>
                  </a:cubicBezTo>
                  <a:cubicBezTo>
                    <a:pt x="1635367" y="679275"/>
                    <a:pt x="1624802" y="666344"/>
                    <a:pt x="1638717" y="674295"/>
                  </a:cubicBezTo>
                  <a:cubicBezTo>
                    <a:pt x="1643227" y="676872"/>
                    <a:pt x="1645863" y="682299"/>
                    <a:pt x="1648721" y="686300"/>
                  </a:cubicBezTo>
                  <a:cubicBezTo>
                    <a:pt x="1650659" y="689014"/>
                    <a:pt x="1652723" y="691635"/>
                    <a:pt x="1654724" y="694303"/>
                  </a:cubicBezTo>
                  <a:cubicBezTo>
                    <a:pt x="1659753" y="709389"/>
                    <a:pt x="1652970" y="690797"/>
                    <a:pt x="1660726" y="706309"/>
                  </a:cubicBezTo>
                  <a:cubicBezTo>
                    <a:pt x="1663852" y="712562"/>
                    <a:pt x="1661527" y="714072"/>
                    <a:pt x="1666729" y="720315"/>
                  </a:cubicBezTo>
                  <a:cubicBezTo>
                    <a:pt x="1668269" y="722162"/>
                    <a:pt x="1670731" y="722983"/>
                    <a:pt x="1672732" y="724317"/>
                  </a:cubicBezTo>
                  <a:cubicBezTo>
                    <a:pt x="1673399" y="726985"/>
                    <a:pt x="1675602" y="729711"/>
                    <a:pt x="1674732" y="732320"/>
                  </a:cubicBezTo>
                  <a:cubicBezTo>
                    <a:pt x="1673972" y="734601"/>
                    <a:pt x="1670577" y="734783"/>
                    <a:pt x="1668730" y="736322"/>
                  </a:cubicBezTo>
                  <a:cubicBezTo>
                    <a:pt x="1658739" y="744647"/>
                    <a:pt x="1667272" y="740809"/>
                    <a:pt x="1656725" y="744325"/>
                  </a:cubicBezTo>
                  <a:cubicBezTo>
                    <a:pt x="1646050" y="776350"/>
                    <a:pt x="1647565" y="764778"/>
                    <a:pt x="1652723" y="816357"/>
                  </a:cubicBezTo>
                  <a:cubicBezTo>
                    <a:pt x="1652962" y="818750"/>
                    <a:pt x="1655391" y="820358"/>
                    <a:pt x="1656725" y="822359"/>
                  </a:cubicBezTo>
                  <a:cubicBezTo>
                    <a:pt x="1657392" y="824360"/>
                    <a:pt x="1658146" y="826334"/>
                    <a:pt x="1658725" y="828362"/>
                  </a:cubicBezTo>
                  <a:cubicBezTo>
                    <a:pt x="1659480" y="831006"/>
                    <a:pt x="1659361" y="833978"/>
                    <a:pt x="1660726" y="836366"/>
                  </a:cubicBezTo>
                  <a:cubicBezTo>
                    <a:pt x="1662130" y="838823"/>
                    <a:pt x="1664728" y="840367"/>
                    <a:pt x="1666729" y="842368"/>
                  </a:cubicBezTo>
                  <a:cubicBezTo>
                    <a:pt x="1667396" y="844369"/>
                    <a:pt x="1667787" y="846484"/>
                    <a:pt x="1668730" y="848371"/>
                  </a:cubicBezTo>
                  <a:cubicBezTo>
                    <a:pt x="1669805" y="850522"/>
                    <a:pt x="1672493" y="851980"/>
                    <a:pt x="1672732" y="854373"/>
                  </a:cubicBezTo>
                  <a:cubicBezTo>
                    <a:pt x="1673440" y="861449"/>
                    <a:pt x="1670878" y="867939"/>
                    <a:pt x="1668730" y="874382"/>
                  </a:cubicBezTo>
                  <a:cubicBezTo>
                    <a:pt x="1654724" y="873715"/>
                    <a:pt x="1640499" y="874934"/>
                    <a:pt x="1626711" y="872381"/>
                  </a:cubicBezTo>
                  <a:cubicBezTo>
                    <a:pt x="1618906" y="870936"/>
                    <a:pt x="1614250" y="862997"/>
                    <a:pt x="1608704" y="858375"/>
                  </a:cubicBezTo>
                  <a:cubicBezTo>
                    <a:pt x="1606857" y="856835"/>
                    <a:pt x="1604702" y="855707"/>
                    <a:pt x="1602701" y="854373"/>
                  </a:cubicBezTo>
                  <a:cubicBezTo>
                    <a:pt x="1601367" y="852372"/>
                    <a:pt x="1599774" y="850522"/>
                    <a:pt x="1598699" y="848371"/>
                  </a:cubicBezTo>
                  <a:cubicBezTo>
                    <a:pt x="1595181" y="841336"/>
                    <a:pt x="1595806" y="831014"/>
                    <a:pt x="1594697" y="824360"/>
                  </a:cubicBezTo>
                  <a:cubicBezTo>
                    <a:pt x="1593961" y="819941"/>
                    <a:pt x="1590519" y="814001"/>
                    <a:pt x="1588695" y="810354"/>
                  </a:cubicBezTo>
                  <a:cubicBezTo>
                    <a:pt x="1587123" y="800923"/>
                    <a:pt x="1587081" y="798701"/>
                    <a:pt x="1584693" y="790345"/>
                  </a:cubicBezTo>
                  <a:cubicBezTo>
                    <a:pt x="1584114" y="788317"/>
                    <a:pt x="1584738" y="784854"/>
                    <a:pt x="1582692" y="784343"/>
                  </a:cubicBezTo>
                  <a:cubicBezTo>
                    <a:pt x="1572965" y="781911"/>
                    <a:pt x="1562688" y="782931"/>
                    <a:pt x="1552679" y="782342"/>
                  </a:cubicBezTo>
                  <a:lnTo>
                    <a:pt x="1514662" y="780341"/>
                  </a:lnTo>
                  <a:cubicBezTo>
                    <a:pt x="1488765" y="760916"/>
                    <a:pt x="1530868" y="790125"/>
                    <a:pt x="1454636" y="772338"/>
                  </a:cubicBezTo>
                  <a:cubicBezTo>
                    <a:pt x="1449952" y="771245"/>
                    <a:pt x="1450034" y="763733"/>
                    <a:pt x="1446633" y="760332"/>
                  </a:cubicBezTo>
                  <a:cubicBezTo>
                    <a:pt x="1438225" y="751926"/>
                    <a:pt x="1443405" y="754885"/>
                    <a:pt x="1430626" y="752329"/>
                  </a:cubicBezTo>
                  <a:cubicBezTo>
                    <a:pt x="1427958" y="750995"/>
                    <a:pt x="1425392" y="749435"/>
                    <a:pt x="1422622" y="748327"/>
                  </a:cubicBezTo>
                  <a:cubicBezTo>
                    <a:pt x="1409984" y="743272"/>
                    <a:pt x="1410617" y="748676"/>
                    <a:pt x="1410617" y="742324"/>
                  </a:cubicBezTo>
                  <a:lnTo>
                    <a:pt x="1404614" y="744325"/>
                  </a:lnTo>
                  <a:cubicBezTo>
                    <a:pt x="1402613" y="750328"/>
                    <a:pt x="1401045" y="756492"/>
                    <a:pt x="1398612" y="762333"/>
                  </a:cubicBezTo>
                  <a:cubicBezTo>
                    <a:pt x="1397687" y="764553"/>
                    <a:pt x="1395686" y="766185"/>
                    <a:pt x="1394610" y="768336"/>
                  </a:cubicBezTo>
                  <a:cubicBezTo>
                    <a:pt x="1390716" y="776124"/>
                    <a:pt x="1394455" y="773365"/>
                    <a:pt x="1390608" y="782342"/>
                  </a:cubicBezTo>
                  <a:cubicBezTo>
                    <a:pt x="1389661" y="784552"/>
                    <a:pt x="1387940" y="786344"/>
                    <a:pt x="1386606" y="788345"/>
                  </a:cubicBezTo>
                  <a:cubicBezTo>
                    <a:pt x="1387273" y="800350"/>
                    <a:pt x="1387648" y="812375"/>
                    <a:pt x="1388607" y="824360"/>
                  </a:cubicBezTo>
                  <a:cubicBezTo>
                    <a:pt x="1388983" y="829061"/>
                    <a:pt x="1390608" y="833650"/>
                    <a:pt x="1390608" y="838366"/>
                  </a:cubicBezTo>
                  <a:cubicBezTo>
                    <a:pt x="1390608" y="855053"/>
                    <a:pt x="1388607" y="888388"/>
                    <a:pt x="1388607" y="888388"/>
                  </a:cubicBezTo>
                  <a:lnTo>
                    <a:pt x="874382" y="888388"/>
                  </a:lnTo>
                  <a:lnTo>
                    <a:pt x="874382" y="946414"/>
                  </a:lnTo>
                  <a:lnTo>
                    <a:pt x="792346" y="946414"/>
                  </a:lnTo>
                  <a:lnTo>
                    <a:pt x="792346" y="1038454"/>
                  </a:lnTo>
                  <a:lnTo>
                    <a:pt x="628275" y="1038454"/>
                  </a:lnTo>
                  <a:lnTo>
                    <a:pt x="594260" y="1050459"/>
                  </a:lnTo>
                  <a:cubicBezTo>
                    <a:pt x="593712" y="1050764"/>
                    <a:pt x="576837" y="1061587"/>
                    <a:pt x="570249" y="1062465"/>
                  </a:cubicBezTo>
                  <a:cubicBezTo>
                    <a:pt x="562288" y="1063526"/>
                    <a:pt x="554242" y="1063798"/>
                    <a:pt x="546239" y="1064465"/>
                  </a:cubicBezTo>
                  <a:cubicBezTo>
                    <a:pt x="539603" y="1066677"/>
                    <a:pt x="542345" y="1066466"/>
                    <a:pt x="538235" y="1066466"/>
                  </a:cubicBezTo>
                  <a:lnTo>
                    <a:pt x="286125" y="1066466"/>
                  </a:lnTo>
                  <a:lnTo>
                    <a:pt x="286125" y="1102482"/>
                  </a:lnTo>
                  <a:lnTo>
                    <a:pt x="64028" y="1102482"/>
                  </a:lnTo>
                  <a:lnTo>
                    <a:pt x="24010" y="1062465"/>
                  </a:lnTo>
                  <a:cubicBezTo>
                    <a:pt x="17341" y="1057796"/>
                    <a:pt x="6577" y="1056181"/>
                    <a:pt x="4002" y="1048458"/>
                  </a:cubicBezTo>
                  <a:lnTo>
                    <a:pt x="0" y="1036453"/>
                  </a:lnTo>
                  <a:cubicBezTo>
                    <a:pt x="1334" y="1029117"/>
                    <a:pt x="2081" y="1021649"/>
                    <a:pt x="4002" y="1014444"/>
                  </a:cubicBezTo>
                  <a:cubicBezTo>
                    <a:pt x="4272" y="1013432"/>
                    <a:pt x="10224" y="1001550"/>
                    <a:pt x="12005" y="1000437"/>
                  </a:cubicBezTo>
                  <a:cubicBezTo>
                    <a:pt x="17727" y="996861"/>
                    <a:pt x="27542" y="996053"/>
                    <a:pt x="34015" y="994435"/>
                  </a:cubicBezTo>
                  <a:cubicBezTo>
                    <a:pt x="36061" y="993923"/>
                    <a:pt x="37989" y="993013"/>
                    <a:pt x="40017" y="992434"/>
                  </a:cubicBezTo>
                  <a:cubicBezTo>
                    <a:pt x="42661" y="991678"/>
                    <a:pt x="45353" y="991100"/>
                    <a:pt x="48021" y="990433"/>
                  </a:cubicBezTo>
                  <a:cubicBezTo>
                    <a:pt x="45214" y="976399"/>
                    <a:pt x="48209" y="983895"/>
                    <a:pt x="40017" y="972425"/>
                  </a:cubicBezTo>
                  <a:cubicBezTo>
                    <a:pt x="38619" y="970468"/>
                    <a:pt x="37863" y="967962"/>
                    <a:pt x="36016" y="966423"/>
                  </a:cubicBezTo>
                  <a:cubicBezTo>
                    <a:pt x="33724" y="964513"/>
                    <a:pt x="30680" y="963755"/>
                    <a:pt x="28012" y="962421"/>
                  </a:cubicBezTo>
                  <a:cubicBezTo>
                    <a:pt x="26593" y="961002"/>
                    <a:pt x="18240" y="953432"/>
                    <a:pt x="18008" y="950416"/>
                  </a:cubicBezTo>
                  <a:cubicBezTo>
                    <a:pt x="17494" y="943733"/>
                    <a:pt x="19402" y="937082"/>
                    <a:pt x="20009" y="930407"/>
                  </a:cubicBezTo>
                  <a:cubicBezTo>
                    <a:pt x="20736" y="922409"/>
                    <a:pt x="19648" y="914072"/>
                    <a:pt x="22010" y="906396"/>
                  </a:cubicBezTo>
                  <a:cubicBezTo>
                    <a:pt x="22630" y="904380"/>
                    <a:pt x="26168" y="905419"/>
                    <a:pt x="28012" y="904395"/>
                  </a:cubicBezTo>
                  <a:cubicBezTo>
                    <a:pt x="32216" y="902059"/>
                    <a:pt x="36015" y="899060"/>
                    <a:pt x="40017" y="896392"/>
                  </a:cubicBezTo>
                  <a:cubicBezTo>
                    <a:pt x="42018" y="895058"/>
                    <a:pt x="43869" y="893465"/>
                    <a:pt x="46020" y="892390"/>
                  </a:cubicBezTo>
                  <a:lnTo>
                    <a:pt x="62027" y="884387"/>
                  </a:lnTo>
                  <a:lnTo>
                    <a:pt x="70031" y="880385"/>
                  </a:lnTo>
                  <a:cubicBezTo>
                    <a:pt x="76033" y="881052"/>
                    <a:pt x="82081" y="881393"/>
                    <a:pt x="88038" y="882386"/>
                  </a:cubicBezTo>
                  <a:cubicBezTo>
                    <a:pt x="102574" y="884809"/>
                    <a:pt x="87335" y="884387"/>
                    <a:pt x="98043" y="884387"/>
                  </a:cubicBezTo>
                  <a:lnTo>
                    <a:pt x="98043" y="766335"/>
                  </a:lnTo>
                  <a:lnTo>
                    <a:pt x="140061" y="766335"/>
                  </a:lnTo>
                  <a:lnTo>
                    <a:pt x="140061" y="704308"/>
                  </a:lnTo>
                  <a:lnTo>
                    <a:pt x="232101" y="704308"/>
                  </a:lnTo>
                  <a:lnTo>
                    <a:pt x="298130" y="434190"/>
                  </a:lnTo>
                  <a:lnTo>
                    <a:pt x="314137" y="438191"/>
                  </a:lnTo>
                  <a:cubicBezTo>
                    <a:pt x="318806" y="441526"/>
                    <a:pt x="324086" y="444139"/>
                    <a:pt x="328143" y="448196"/>
                  </a:cubicBezTo>
                  <a:cubicBezTo>
                    <a:pt x="329634" y="449687"/>
                    <a:pt x="329201" y="452312"/>
                    <a:pt x="330144" y="454198"/>
                  </a:cubicBezTo>
                  <a:cubicBezTo>
                    <a:pt x="331220" y="456349"/>
                    <a:pt x="332812" y="458200"/>
                    <a:pt x="334146" y="460201"/>
                  </a:cubicBezTo>
                  <a:cubicBezTo>
                    <a:pt x="332892" y="465216"/>
                    <a:pt x="332507" y="470570"/>
                    <a:pt x="328143" y="474207"/>
                  </a:cubicBezTo>
                  <a:cubicBezTo>
                    <a:pt x="325852" y="476116"/>
                    <a:pt x="322808" y="476875"/>
                    <a:pt x="320140" y="478209"/>
                  </a:cubicBezTo>
                  <a:cubicBezTo>
                    <a:pt x="319473" y="480210"/>
                    <a:pt x="317792" y="482131"/>
                    <a:pt x="318139" y="484212"/>
                  </a:cubicBezTo>
                  <a:cubicBezTo>
                    <a:pt x="319159" y="490332"/>
                    <a:pt x="323501" y="490889"/>
                    <a:pt x="328143" y="492215"/>
                  </a:cubicBezTo>
                  <a:cubicBezTo>
                    <a:pt x="330787" y="492971"/>
                    <a:pt x="333503" y="493460"/>
                    <a:pt x="336147" y="494216"/>
                  </a:cubicBezTo>
                  <a:cubicBezTo>
                    <a:pt x="338175" y="494795"/>
                    <a:pt x="340149" y="495550"/>
                    <a:pt x="342150" y="496217"/>
                  </a:cubicBezTo>
                  <a:cubicBezTo>
                    <a:pt x="344151" y="497551"/>
                    <a:pt x="345871" y="499459"/>
                    <a:pt x="348152" y="500219"/>
                  </a:cubicBezTo>
                  <a:cubicBezTo>
                    <a:pt x="352001" y="501502"/>
                    <a:pt x="356197" y="501339"/>
                    <a:pt x="360157" y="502219"/>
                  </a:cubicBezTo>
                  <a:cubicBezTo>
                    <a:pt x="362216" y="502676"/>
                    <a:pt x="364159" y="503553"/>
                    <a:pt x="366160" y="504220"/>
                  </a:cubicBezTo>
                  <a:cubicBezTo>
                    <a:pt x="367320" y="505961"/>
                    <a:pt x="375712" y="520248"/>
                    <a:pt x="380166" y="522228"/>
                  </a:cubicBezTo>
                  <a:cubicBezTo>
                    <a:pt x="383873" y="523876"/>
                    <a:pt x="388169" y="523562"/>
                    <a:pt x="392171" y="524229"/>
                  </a:cubicBezTo>
                  <a:cubicBezTo>
                    <a:pt x="396840" y="523562"/>
                    <a:pt x="402843" y="525563"/>
                    <a:pt x="406178" y="522228"/>
                  </a:cubicBezTo>
                  <a:cubicBezTo>
                    <a:pt x="408583" y="519823"/>
                    <a:pt x="404177" y="515625"/>
                    <a:pt x="404177" y="512224"/>
                  </a:cubicBezTo>
                  <a:cubicBezTo>
                    <a:pt x="404177" y="499534"/>
                    <a:pt x="405029" y="486845"/>
                    <a:pt x="406178" y="474207"/>
                  </a:cubicBezTo>
                  <a:cubicBezTo>
                    <a:pt x="406369" y="472107"/>
                    <a:pt x="406861" y="469852"/>
                    <a:pt x="408178" y="468205"/>
                  </a:cubicBezTo>
                  <a:cubicBezTo>
                    <a:pt x="409680" y="466327"/>
                    <a:pt x="412180" y="465537"/>
                    <a:pt x="414181" y="464203"/>
                  </a:cubicBezTo>
                  <a:cubicBezTo>
                    <a:pt x="415627" y="459865"/>
                    <a:pt x="417357" y="453730"/>
                    <a:pt x="420184" y="450197"/>
                  </a:cubicBezTo>
                  <a:cubicBezTo>
                    <a:pt x="423719" y="445778"/>
                    <a:pt x="429049" y="442900"/>
                    <a:pt x="432189" y="438191"/>
                  </a:cubicBezTo>
                  <a:cubicBezTo>
                    <a:pt x="437761" y="429835"/>
                    <a:pt x="434491" y="433889"/>
                    <a:pt x="442193" y="426186"/>
                  </a:cubicBezTo>
                  <a:cubicBezTo>
                    <a:pt x="448441" y="407444"/>
                    <a:pt x="438204" y="435168"/>
                    <a:pt x="450197" y="414181"/>
                  </a:cubicBezTo>
                  <a:cubicBezTo>
                    <a:pt x="452041" y="410954"/>
                    <a:pt x="454040" y="392862"/>
                    <a:pt x="454199" y="392171"/>
                  </a:cubicBezTo>
                  <a:cubicBezTo>
                    <a:pt x="455147" y="388061"/>
                    <a:pt x="456866" y="384168"/>
                    <a:pt x="458200" y="380166"/>
                  </a:cubicBezTo>
                  <a:cubicBezTo>
                    <a:pt x="461143" y="371335"/>
                    <a:pt x="459259" y="376047"/>
                    <a:pt x="464203" y="366160"/>
                  </a:cubicBezTo>
                  <a:cubicBezTo>
                    <a:pt x="463536" y="357490"/>
                    <a:pt x="463805" y="348696"/>
                    <a:pt x="462202" y="340149"/>
                  </a:cubicBezTo>
                  <a:cubicBezTo>
                    <a:pt x="461759" y="337785"/>
                    <a:pt x="459147" y="336356"/>
                    <a:pt x="458200" y="334146"/>
                  </a:cubicBezTo>
                  <a:cubicBezTo>
                    <a:pt x="457117" y="331618"/>
                    <a:pt x="457282" y="328670"/>
                    <a:pt x="456199" y="326142"/>
                  </a:cubicBezTo>
                  <a:cubicBezTo>
                    <a:pt x="455252" y="323932"/>
                    <a:pt x="452416" y="322535"/>
                    <a:pt x="452198" y="320140"/>
                  </a:cubicBezTo>
                  <a:cubicBezTo>
                    <a:pt x="451051" y="307520"/>
                    <a:pt x="452198" y="294795"/>
                    <a:pt x="452198" y="282123"/>
                  </a:cubicBezTo>
                  <a:lnTo>
                    <a:pt x="470206" y="154067"/>
                  </a:lnTo>
                  <a:lnTo>
                    <a:pt x="802351" y="154067"/>
                  </a:lnTo>
                  <a:lnTo>
                    <a:pt x="802351" y="70030"/>
                  </a:lnTo>
                  <a:lnTo>
                    <a:pt x="1080473" y="70030"/>
                  </a:lnTo>
                  <a:lnTo>
                    <a:pt x="1080473" y="0"/>
                  </a:lnTo>
                  <a:lnTo>
                    <a:pt x="1404614" y="10004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5911850" y="3173413"/>
              <a:ext cx="388938" cy="360362"/>
            </a:xfrm>
            <a:custGeom>
              <a:avLst/>
              <a:gdLst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40149 w 388577"/>
                <a:gd name="connsiteY57" fmla="*/ 162071 h 360158"/>
                <a:gd name="connsiteX58" fmla="*/ 334147 w 388577"/>
                <a:gd name="connsiteY58" fmla="*/ 156068 h 360158"/>
                <a:gd name="connsiteX59" fmla="*/ 332146 w 388577"/>
                <a:gd name="connsiteY59" fmla="*/ 150066 h 360158"/>
                <a:gd name="connsiteX60" fmla="*/ 328144 w 388577"/>
                <a:gd name="connsiteY60" fmla="*/ 144063 h 360158"/>
                <a:gd name="connsiteX61" fmla="*/ 330145 w 388577"/>
                <a:gd name="connsiteY61" fmla="*/ 122054 h 360158"/>
                <a:gd name="connsiteX62" fmla="*/ 328144 w 388577"/>
                <a:gd name="connsiteY62" fmla="*/ 100044 h 360158"/>
                <a:gd name="connsiteX63" fmla="*/ 304133 w 388577"/>
                <a:gd name="connsiteY63" fmla="*/ 102045 h 360158"/>
                <a:gd name="connsiteX64" fmla="*/ 292128 w 388577"/>
                <a:gd name="connsiteY64" fmla="*/ 98043 h 360158"/>
                <a:gd name="connsiteX65" fmla="*/ 286126 w 388577"/>
                <a:gd name="connsiteY65" fmla="*/ 92040 h 360158"/>
                <a:gd name="connsiteX66" fmla="*/ 284125 w 388577"/>
                <a:gd name="connsiteY66" fmla="*/ 86038 h 360158"/>
                <a:gd name="connsiteX67" fmla="*/ 288126 w 388577"/>
                <a:gd name="connsiteY67" fmla="*/ 44019 h 360158"/>
                <a:gd name="connsiteX68" fmla="*/ 280123 w 388577"/>
                <a:gd name="connsiteY68" fmla="*/ 26012 h 360158"/>
                <a:gd name="connsiteX69" fmla="*/ 282124 w 388577"/>
                <a:gd name="connsiteY69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40149 w 388577"/>
                <a:gd name="connsiteY57" fmla="*/ 162071 h 360158"/>
                <a:gd name="connsiteX58" fmla="*/ 334147 w 388577"/>
                <a:gd name="connsiteY58" fmla="*/ 156068 h 360158"/>
                <a:gd name="connsiteX59" fmla="*/ 332146 w 388577"/>
                <a:gd name="connsiteY59" fmla="*/ 150066 h 360158"/>
                <a:gd name="connsiteX60" fmla="*/ 330145 w 388577"/>
                <a:gd name="connsiteY60" fmla="*/ 122054 h 360158"/>
                <a:gd name="connsiteX61" fmla="*/ 328144 w 388577"/>
                <a:gd name="connsiteY61" fmla="*/ 100044 h 360158"/>
                <a:gd name="connsiteX62" fmla="*/ 304133 w 388577"/>
                <a:gd name="connsiteY62" fmla="*/ 102045 h 360158"/>
                <a:gd name="connsiteX63" fmla="*/ 292128 w 388577"/>
                <a:gd name="connsiteY63" fmla="*/ 98043 h 360158"/>
                <a:gd name="connsiteX64" fmla="*/ 286126 w 388577"/>
                <a:gd name="connsiteY64" fmla="*/ 92040 h 360158"/>
                <a:gd name="connsiteX65" fmla="*/ 284125 w 388577"/>
                <a:gd name="connsiteY65" fmla="*/ 86038 h 360158"/>
                <a:gd name="connsiteX66" fmla="*/ 288126 w 388577"/>
                <a:gd name="connsiteY66" fmla="*/ 44019 h 360158"/>
                <a:gd name="connsiteX67" fmla="*/ 280123 w 388577"/>
                <a:gd name="connsiteY67" fmla="*/ 26012 h 360158"/>
                <a:gd name="connsiteX68" fmla="*/ 282124 w 388577"/>
                <a:gd name="connsiteY68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40149 w 388577"/>
                <a:gd name="connsiteY57" fmla="*/ 162071 h 360158"/>
                <a:gd name="connsiteX58" fmla="*/ 332146 w 388577"/>
                <a:gd name="connsiteY58" fmla="*/ 150066 h 360158"/>
                <a:gd name="connsiteX59" fmla="*/ 330145 w 388577"/>
                <a:gd name="connsiteY59" fmla="*/ 122054 h 360158"/>
                <a:gd name="connsiteX60" fmla="*/ 328144 w 388577"/>
                <a:gd name="connsiteY60" fmla="*/ 100044 h 360158"/>
                <a:gd name="connsiteX61" fmla="*/ 304133 w 388577"/>
                <a:gd name="connsiteY61" fmla="*/ 102045 h 360158"/>
                <a:gd name="connsiteX62" fmla="*/ 292128 w 388577"/>
                <a:gd name="connsiteY62" fmla="*/ 98043 h 360158"/>
                <a:gd name="connsiteX63" fmla="*/ 286126 w 388577"/>
                <a:gd name="connsiteY63" fmla="*/ 92040 h 360158"/>
                <a:gd name="connsiteX64" fmla="*/ 284125 w 388577"/>
                <a:gd name="connsiteY64" fmla="*/ 86038 h 360158"/>
                <a:gd name="connsiteX65" fmla="*/ 288126 w 388577"/>
                <a:gd name="connsiteY65" fmla="*/ 44019 h 360158"/>
                <a:gd name="connsiteX66" fmla="*/ 280123 w 388577"/>
                <a:gd name="connsiteY66" fmla="*/ 26012 h 360158"/>
                <a:gd name="connsiteX67" fmla="*/ 282124 w 388577"/>
                <a:gd name="connsiteY67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40149 w 388577"/>
                <a:gd name="connsiteY57" fmla="*/ 162071 h 360158"/>
                <a:gd name="connsiteX58" fmla="*/ 330145 w 388577"/>
                <a:gd name="connsiteY58" fmla="*/ 122054 h 360158"/>
                <a:gd name="connsiteX59" fmla="*/ 328144 w 388577"/>
                <a:gd name="connsiteY59" fmla="*/ 100044 h 360158"/>
                <a:gd name="connsiteX60" fmla="*/ 304133 w 388577"/>
                <a:gd name="connsiteY60" fmla="*/ 102045 h 360158"/>
                <a:gd name="connsiteX61" fmla="*/ 292128 w 388577"/>
                <a:gd name="connsiteY61" fmla="*/ 98043 h 360158"/>
                <a:gd name="connsiteX62" fmla="*/ 286126 w 388577"/>
                <a:gd name="connsiteY62" fmla="*/ 92040 h 360158"/>
                <a:gd name="connsiteX63" fmla="*/ 284125 w 388577"/>
                <a:gd name="connsiteY63" fmla="*/ 86038 h 360158"/>
                <a:gd name="connsiteX64" fmla="*/ 288126 w 388577"/>
                <a:gd name="connsiteY64" fmla="*/ 44019 h 360158"/>
                <a:gd name="connsiteX65" fmla="*/ 280123 w 388577"/>
                <a:gd name="connsiteY65" fmla="*/ 26012 h 360158"/>
                <a:gd name="connsiteX66" fmla="*/ 282124 w 388577"/>
                <a:gd name="connsiteY66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54155 w 388577"/>
                <a:gd name="connsiteY57" fmla="*/ 148065 h 360158"/>
                <a:gd name="connsiteX58" fmla="*/ 330145 w 388577"/>
                <a:gd name="connsiteY58" fmla="*/ 122054 h 360158"/>
                <a:gd name="connsiteX59" fmla="*/ 328144 w 388577"/>
                <a:gd name="connsiteY59" fmla="*/ 100044 h 360158"/>
                <a:gd name="connsiteX60" fmla="*/ 304133 w 388577"/>
                <a:gd name="connsiteY60" fmla="*/ 102045 h 360158"/>
                <a:gd name="connsiteX61" fmla="*/ 292128 w 388577"/>
                <a:gd name="connsiteY61" fmla="*/ 98043 h 360158"/>
                <a:gd name="connsiteX62" fmla="*/ 286126 w 388577"/>
                <a:gd name="connsiteY62" fmla="*/ 92040 h 360158"/>
                <a:gd name="connsiteX63" fmla="*/ 284125 w 388577"/>
                <a:gd name="connsiteY63" fmla="*/ 86038 h 360158"/>
                <a:gd name="connsiteX64" fmla="*/ 288126 w 388577"/>
                <a:gd name="connsiteY64" fmla="*/ 44019 h 360158"/>
                <a:gd name="connsiteX65" fmla="*/ 280123 w 388577"/>
                <a:gd name="connsiteY65" fmla="*/ 26012 h 360158"/>
                <a:gd name="connsiteX66" fmla="*/ 282124 w 388577"/>
                <a:gd name="connsiteY66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54155 w 388577"/>
                <a:gd name="connsiteY57" fmla="*/ 148065 h 360158"/>
                <a:gd name="connsiteX58" fmla="*/ 346152 w 388577"/>
                <a:gd name="connsiteY58" fmla="*/ 132058 h 360158"/>
                <a:gd name="connsiteX59" fmla="*/ 330145 w 388577"/>
                <a:gd name="connsiteY59" fmla="*/ 122054 h 360158"/>
                <a:gd name="connsiteX60" fmla="*/ 328144 w 388577"/>
                <a:gd name="connsiteY60" fmla="*/ 100044 h 360158"/>
                <a:gd name="connsiteX61" fmla="*/ 304133 w 388577"/>
                <a:gd name="connsiteY61" fmla="*/ 102045 h 360158"/>
                <a:gd name="connsiteX62" fmla="*/ 292128 w 388577"/>
                <a:gd name="connsiteY62" fmla="*/ 98043 h 360158"/>
                <a:gd name="connsiteX63" fmla="*/ 286126 w 388577"/>
                <a:gd name="connsiteY63" fmla="*/ 92040 h 360158"/>
                <a:gd name="connsiteX64" fmla="*/ 284125 w 388577"/>
                <a:gd name="connsiteY64" fmla="*/ 86038 h 360158"/>
                <a:gd name="connsiteX65" fmla="*/ 288126 w 388577"/>
                <a:gd name="connsiteY65" fmla="*/ 44019 h 360158"/>
                <a:gd name="connsiteX66" fmla="*/ 280123 w 388577"/>
                <a:gd name="connsiteY66" fmla="*/ 26012 h 360158"/>
                <a:gd name="connsiteX67" fmla="*/ 282124 w 388577"/>
                <a:gd name="connsiteY67" fmla="*/ 30013 h 360158"/>
                <a:gd name="connsiteX0" fmla="*/ 282124 w 388577"/>
                <a:gd name="connsiteY0" fmla="*/ 30013 h 360158"/>
                <a:gd name="connsiteX1" fmla="*/ 282124 w 388577"/>
                <a:gd name="connsiteY1" fmla="*/ 30013 h 360158"/>
                <a:gd name="connsiteX2" fmla="*/ 266117 w 388577"/>
                <a:gd name="connsiteY2" fmla="*/ 24011 h 360158"/>
                <a:gd name="connsiteX3" fmla="*/ 234103 w 388577"/>
                <a:gd name="connsiteY3" fmla="*/ 22010 h 360158"/>
                <a:gd name="connsiteX4" fmla="*/ 208091 w 388577"/>
                <a:gd name="connsiteY4" fmla="*/ 20009 h 360158"/>
                <a:gd name="connsiteX5" fmla="*/ 194085 w 388577"/>
                <a:gd name="connsiteY5" fmla="*/ 16007 h 360158"/>
                <a:gd name="connsiteX6" fmla="*/ 144063 w 388577"/>
                <a:gd name="connsiteY6" fmla="*/ 12005 h 360158"/>
                <a:gd name="connsiteX7" fmla="*/ 122054 w 388577"/>
                <a:gd name="connsiteY7" fmla="*/ 6003 h 360158"/>
                <a:gd name="connsiteX8" fmla="*/ 96042 w 388577"/>
                <a:gd name="connsiteY8" fmla="*/ 0 h 360158"/>
                <a:gd name="connsiteX9" fmla="*/ 54024 w 388577"/>
                <a:gd name="connsiteY9" fmla="*/ 2001 h 360158"/>
                <a:gd name="connsiteX10" fmla="*/ 48021 w 388577"/>
                <a:gd name="connsiteY10" fmla="*/ 4002 h 360158"/>
                <a:gd name="connsiteX11" fmla="*/ 42019 w 388577"/>
                <a:gd name="connsiteY11" fmla="*/ 8004 h 360158"/>
                <a:gd name="connsiteX12" fmla="*/ 26012 w 388577"/>
                <a:gd name="connsiteY12" fmla="*/ 22010 h 360158"/>
                <a:gd name="connsiteX13" fmla="*/ 20009 w 388577"/>
                <a:gd name="connsiteY13" fmla="*/ 26012 h 360158"/>
                <a:gd name="connsiteX14" fmla="*/ 18008 w 388577"/>
                <a:gd name="connsiteY14" fmla="*/ 32014 h 360158"/>
                <a:gd name="connsiteX15" fmla="*/ 12006 w 388577"/>
                <a:gd name="connsiteY15" fmla="*/ 38017 h 360158"/>
                <a:gd name="connsiteX16" fmla="*/ 6003 w 388577"/>
                <a:gd name="connsiteY16" fmla="*/ 46020 h 360158"/>
                <a:gd name="connsiteX17" fmla="*/ 4002 w 388577"/>
                <a:gd name="connsiteY17" fmla="*/ 54024 h 360158"/>
                <a:gd name="connsiteX18" fmla="*/ 0 w 388577"/>
                <a:gd name="connsiteY18" fmla="*/ 66029 h 360158"/>
                <a:gd name="connsiteX19" fmla="*/ 4002 w 388577"/>
                <a:gd name="connsiteY19" fmla="*/ 84037 h 360158"/>
                <a:gd name="connsiteX20" fmla="*/ 8004 w 388577"/>
                <a:gd name="connsiteY20" fmla="*/ 90040 h 360158"/>
                <a:gd name="connsiteX21" fmla="*/ 12006 w 388577"/>
                <a:gd name="connsiteY21" fmla="*/ 104046 h 360158"/>
                <a:gd name="connsiteX22" fmla="*/ 30014 w 388577"/>
                <a:gd name="connsiteY22" fmla="*/ 118052 h 360158"/>
                <a:gd name="connsiteX23" fmla="*/ 44020 w 388577"/>
                <a:gd name="connsiteY23" fmla="*/ 128056 h 360158"/>
                <a:gd name="connsiteX24" fmla="*/ 60027 w 388577"/>
                <a:gd name="connsiteY24" fmla="*/ 136060 h 360158"/>
                <a:gd name="connsiteX25" fmla="*/ 68030 w 388577"/>
                <a:gd name="connsiteY25" fmla="*/ 140061 h 360158"/>
                <a:gd name="connsiteX26" fmla="*/ 68030 w 388577"/>
                <a:gd name="connsiteY26" fmla="*/ 290127 h 360158"/>
                <a:gd name="connsiteX27" fmla="*/ 110049 w 388577"/>
                <a:gd name="connsiteY27" fmla="*/ 310136 h 360158"/>
                <a:gd name="connsiteX28" fmla="*/ 126056 w 388577"/>
                <a:gd name="connsiteY28" fmla="*/ 318139 h 360158"/>
                <a:gd name="connsiteX29" fmla="*/ 136060 w 388577"/>
                <a:gd name="connsiteY29" fmla="*/ 316138 h 360158"/>
                <a:gd name="connsiteX30" fmla="*/ 148065 w 388577"/>
                <a:gd name="connsiteY30" fmla="*/ 296130 h 360158"/>
                <a:gd name="connsiteX31" fmla="*/ 154068 w 388577"/>
                <a:gd name="connsiteY31" fmla="*/ 290127 h 360158"/>
                <a:gd name="connsiteX32" fmla="*/ 158070 w 388577"/>
                <a:gd name="connsiteY32" fmla="*/ 282124 h 360158"/>
                <a:gd name="connsiteX33" fmla="*/ 164072 w 388577"/>
                <a:gd name="connsiteY33" fmla="*/ 280123 h 360158"/>
                <a:gd name="connsiteX34" fmla="*/ 176077 w 388577"/>
                <a:gd name="connsiteY34" fmla="*/ 274120 h 360158"/>
                <a:gd name="connsiteX35" fmla="*/ 244107 w 388577"/>
                <a:gd name="connsiteY35" fmla="*/ 282124 h 360158"/>
                <a:gd name="connsiteX36" fmla="*/ 250110 w 388577"/>
                <a:gd name="connsiteY36" fmla="*/ 288126 h 360158"/>
                <a:gd name="connsiteX37" fmla="*/ 252111 w 388577"/>
                <a:gd name="connsiteY37" fmla="*/ 294129 h 360158"/>
                <a:gd name="connsiteX38" fmla="*/ 258113 w 388577"/>
                <a:gd name="connsiteY38" fmla="*/ 298131 h 360158"/>
                <a:gd name="connsiteX39" fmla="*/ 264116 w 388577"/>
                <a:gd name="connsiteY39" fmla="*/ 304133 h 360158"/>
                <a:gd name="connsiteX40" fmla="*/ 278122 w 388577"/>
                <a:gd name="connsiteY40" fmla="*/ 318139 h 360158"/>
                <a:gd name="connsiteX41" fmla="*/ 288126 w 388577"/>
                <a:gd name="connsiteY41" fmla="*/ 320140 h 360158"/>
                <a:gd name="connsiteX42" fmla="*/ 310136 w 388577"/>
                <a:gd name="connsiteY42" fmla="*/ 334146 h 360158"/>
                <a:gd name="connsiteX43" fmla="*/ 318140 w 388577"/>
                <a:gd name="connsiteY43" fmla="*/ 344151 h 360158"/>
                <a:gd name="connsiteX44" fmla="*/ 322141 w 388577"/>
                <a:gd name="connsiteY44" fmla="*/ 358157 h 360158"/>
                <a:gd name="connsiteX45" fmla="*/ 326143 w 388577"/>
                <a:gd name="connsiteY45" fmla="*/ 360158 h 360158"/>
                <a:gd name="connsiteX46" fmla="*/ 348153 w 388577"/>
                <a:gd name="connsiteY46" fmla="*/ 330145 h 360158"/>
                <a:gd name="connsiteX47" fmla="*/ 370162 w 388577"/>
                <a:gd name="connsiteY47" fmla="*/ 320140 h 360158"/>
                <a:gd name="connsiteX48" fmla="*/ 372163 w 388577"/>
                <a:gd name="connsiteY48" fmla="*/ 314138 h 360158"/>
                <a:gd name="connsiteX49" fmla="*/ 374164 w 388577"/>
                <a:gd name="connsiteY49" fmla="*/ 256112 h 360158"/>
                <a:gd name="connsiteX50" fmla="*/ 376165 w 388577"/>
                <a:gd name="connsiteY50" fmla="*/ 250110 h 360158"/>
                <a:gd name="connsiteX51" fmla="*/ 382168 w 388577"/>
                <a:gd name="connsiteY51" fmla="*/ 244107 h 360158"/>
                <a:gd name="connsiteX52" fmla="*/ 384168 w 388577"/>
                <a:gd name="connsiteY52" fmla="*/ 238104 h 360158"/>
                <a:gd name="connsiteX53" fmla="*/ 388170 w 388577"/>
                <a:gd name="connsiteY53" fmla="*/ 232102 h 360158"/>
                <a:gd name="connsiteX54" fmla="*/ 388170 w 388577"/>
                <a:gd name="connsiteY54" fmla="*/ 218096 h 360158"/>
                <a:gd name="connsiteX55" fmla="*/ 356156 w 388577"/>
                <a:gd name="connsiteY55" fmla="*/ 202089 h 360158"/>
                <a:gd name="connsiteX56" fmla="*/ 350154 w 388577"/>
                <a:gd name="connsiteY56" fmla="*/ 186082 h 360158"/>
                <a:gd name="connsiteX57" fmla="*/ 354155 w 388577"/>
                <a:gd name="connsiteY57" fmla="*/ 148065 h 360158"/>
                <a:gd name="connsiteX58" fmla="*/ 352155 w 388577"/>
                <a:gd name="connsiteY58" fmla="*/ 126055 h 360158"/>
                <a:gd name="connsiteX59" fmla="*/ 330145 w 388577"/>
                <a:gd name="connsiteY59" fmla="*/ 122054 h 360158"/>
                <a:gd name="connsiteX60" fmla="*/ 328144 w 388577"/>
                <a:gd name="connsiteY60" fmla="*/ 100044 h 360158"/>
                <a:gd name="connsiteX61" fmla="*/ 304133 w 388577"/>
                <a:gd name="connsiteY61" fmla="*/ 102045 h 360158"/>
                <a:gd name="connsiteX62" fmla="*/ 292128 w 388577"/>
                <a:gd name="connsiteY62" fmla="*/ 98043 h 360158"/>
                <a:gd name="connsiteX63" fmla="*/ 286126 w 388577"/>
                <a:gd name="connsiteY63" fmla="*/ 92040 h 360158"/>
                <a:gd name="connsiteX64" fmla="*/ 284125 w 388577"/>
                <a:gd name="connsiteY64" fmla="*/ 86038 h 360158"/>
                <a:gd name="connsiteX65" fmla="*/ 288126 w 388577"/>
                <a:gd name="connsiteY65" fmla="*/ 44019 h 360158"/>
                <a:gd name="connsiteX66" fmla="*/ 280123 w 388577"/>
                <a:gd name="connsiteY66" fmla="*/ 26012 h 360158"/>
                <a:gd name="connsiteX67" fmla="*/ 282124 w 388577"/>
                <a:gd name="connsiteY67" fmla="*/ 30013 h 3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8577" h="360158">
                  <a:moveTo>
                    <a:pt x="282124" y="30013"/>
                  </a:moveTo>
                  <a:lnTo>
                    <a:pt x="282124" y="30013"/>
                  </a:lnTo>
                  <a:cubicBezTo>
                    <a:pt x="276788" y="28012"/>
                    <a:pt x="271738" y="24948"/>
                    <a:pt x="266117" y="24011"/>
                  </a:cubicBezTo>
                  <a:cubicBezTo>
                    <a:pt x="255570" y="22253"/>
                    <a:pt x="244770" y="22746"/>
                    <a:pt x="234103" y="22010"/>
                  </a:cubicBezTo>
                  <a:lnTo>
                    <a:pt x="208091" y="20009"/>
                  </a:lnTo>
                  <a:cubicBezTo>
                    <a:pt x="204392" y="18776"/>
                    <a:pt x="197730" y="16384"/>
                    <a:pt x="194085" y="16007"/>
                  </a:cubicBezTo>
                  <a:cubicBezTo>
                    <a:pt x="177447" y="14286"/>
                    <a:pt x="144063" y="12005"/>
                    <a:pt x="144063" y="12005"/>
                  </a:cubicBezTo>
                  <a:cubicBezTo>
                    <a:pt x="132723" y="4446"/>
                    <a:pt x="142378" y="9590"/>
                    <a:pt x="122054" y="6003"/>
                  </a:cubicBezTo>
                  <a:cubicBezTo>
                    <a:pt x="114239" y="4624"/>
                    <a:pt x="104252" y="2053"/>
                    <a:pt x="96042" y="0"/>
                  </a:cubicBezTo>
                  <a:cubicBezTo>
                    <a:pt x="82036" y="667"/>
                    <a:pt x="67997" y="836"/>
                    <a:pt x="54024" y="2001"/>
                  </a:cubicBezTo>
                  <a:cubicBezTo>
                    <a:pt x="51922" y="2176"/>
                    <a:pt x="49908" y="3059"/>
                    <a:pt x="48021" y="4002"/>
                  </a:cubicBezTo>
                  <a:cubicBezTo>
                    <a:pt x="45870" y="5077"/>
                    <a:pt x="44020" y="6670"/>
                    <a:pt x="42019" y="8004"/>
                  </a:cubicBezTo>
                  <a:cubicBezTo>
                    <a:pt x="35349" y="18007"/>
                    <a:pt x="40017" y="12673"/>
                    <a:pt x="26012" y="22010"/>
                  </a:cubicBezTo>
                  <a:lnTo>
                    <a:pt x="20009" y="26012"/>
                  </a:lnTo>
                  <a:cubicBezTo>
                    <a:pt x="19342" y="28013"/>
                    <a:pt x="19178" y="30259"/>
                    <a:pt x="18008" y="32014"/>
                  </a:cubicBezTo>
                  <a:cubicBezTo>
                    <a:pt x="16438" y="34368"/>
                    <a:pt x="13847" y="35869"/>
                    <a:pt x="12006" y="38017"/>
                  </a:cubicBezTo>
                  <a:cubicBezTo>
                    <a:pt x="9836" y="40549"/>
                    <a:pt x="8004" y="43352"/>
                    <a:pt x="6003" y="46020"/>
                  </a:cubicBezTo>
                  <a:cubicBezTo>
                    <a:pt x="5336" y="48688"/>
                    <a:pt x="4792" y="51390"/>
                    <a:pt x="4002" y="54024"/>
                  </a:cubicBezTo>
                  <a:cubicBezTo>
                    <a:pt x="2790" y="58064"/>
                    <a:pt x="0" y="66029"/>
                    <a:pt x="0" y="66029"/>
                  </a:cubicBezTo>
                  <a:cubicBezTo>
                    <a:pt x="356" y="67809"/>
                    <a:pt x="2943" y="81565"/>
                    <a:pt x="4002" y="84037"/>
                  </a:cubicBezTo>
                  <a:cubicBezTo>
                    <a:pt x="4949" y="86247"/>
                    <a:pt x="6670" y="88039"/>
                    <a:pt x="8004" y="90040"/>
                  </a:cubicBezTo>
                  <a:cubicBezTo>
                    <a:pt x="8153" y="90634"/>
                    <a:pt x="10949" y="102687"/>
                    <a:pt x="12006" y="104046"/>
                  </a:cubicBezTo>
                  <a:cubicBezTo>
                    <a:pt x="21453" y="116193"/>
                    <a:pt x="20151" y="114764"/>
                    <a:pt x="30014" y="118052"/>
                  </a:cubicBezTo>
                  <a:cubicBezTo>
                    <a:pt x="43416" y="135922"/>
                    <a:pt x="28039" y="118923"/>
                    <a:pt x="44020" y="128056"/>
                  </a:cubicBezTo>
                  <a:cubicBezTo>
                    <a:pt x="62129" y="138404"/>
                    <a:pt x="35586" y="131172"/>
                    <a:pt x="60027" y="136060"/>
                  </a:cubicBezTo>
                  <a:cubicBezTo>
                    <a:pt x="66584" y="140431"/>
                    <a:pt x="63625" y="140061"/>
                    <a:pt x="68030" y="140061"/>
                  </a:cubicBezTo>
                  <a:lnTo>
                    <a:pt x="68030" y="290127"/>
                  </a:lnTo>
                  <a:lnTo>
                    <a:pt x="110049" y="310136"/>
                  </a:lnTo>
                  <a:cubicBezTo>
                    <a:pt x="115385" y="312804"/>
                    <a:pt x="120243" y="316798"/>
                    <a:pt x="126056" y="318139"/>
                  </a:cubicBezTo>
                  <a:cubicBezTo>
                    <a:pt x="129370" y="318904"/>
                    <a:pt x="133376" y="318226"/>
                    <a:pt x="136060" y="316138"/>
                  </a:cubicBezTo>
                  <a:cubicBezTo>
                    <a:pt x="144072" y="309906"/>
                    <a:pt x="142933" y="303315"/>
                    <a:pt x="148065" y="296130"/>
                  </a:cubicBezTo>
                  <a:cubicBezTo>
                    <a:pt x="149710" y="293827"/>
                    <a:pt x="152423" y="292430"/>
                    <a:pt x="154068" y="290127"/>
                  </a:cubicBezTo>
                  <a:cubicBezTo>
                    <a:pt x="155802" y="287700"/>
                    <a:pt x="155961" y="284233"/>
                    <a:pt x="158070" y="282124"/>
                  </a:cubicBezTo>
                  <a:cubicBezTo>
                    <a:pt x="159561" y="280633"/>
                    <a:pt x="162186" y="281066"/>
                    <a:pt x="164072" y="280123"/>
                  </a:cubicBezTo>
                  <a:cubicBezTo>
                    <a:pt x="179586" y="272365"/>
                    <a:pt x="160992" y="279149"/>
                    <a:pt x="176077" y="274120"/>
                  </a:cubicBezTo>
                  <a:cubicBezTo>
                    <a:pt x="278640" y="277325"/>
                    <a:pt x="224191" y="258227"/>
                    <a:pt x="244107" y="282124"/>
                  </a:cubicBezTo>
                  <a:cubicBezTo>
                    <a:pt x="245919" y="284298"/>
                    <a:pt x="248109" y="286125"/>
                    <a:pt x="250110" y="288126"/>
                  </a:cubicBezTo>
                  <a:cubicBezTo>
                    <a:pt x="250777" y="290127"/>
                    <a:pt x="250793" y="292482"/>
                    <a:pt x="252111" y="294129"/>
                  </a:cubicBezTo>
                  <a:cubicBezTo>
                    <a:pt x="253613" y="296007"/>
                    <a:pt x="256266" y="296592"/>
                    <a:pt x="258113" y="298131"/>
                  </a:cubicBezTo>
                  <a:cubicBezTo>
                    <a:pt x="260287" y="299942"/>
                    <a:pt x="262379" y="301899"/>
                    <a:pt x="264116" y="304133"/>
                  </a:cubicBezTo>
                  <a:cubicBezTo>
                    <a:pt x="273250" y="315876"/>
                    <a:pt x="267574" y="315502"/>
                    <a:pt x="278122" y="318139"/>
                  </a:cubicBezTo>
                  <a:cubicBezTo>
                    <a:pt x="281421" y="318964"/>
                    <a:pt x="284791" y="319473"/>
                    <a:pt x="288126" y="320140"/>
                  </a:cubicBezTo>
                  <a:cubicBezTo>
                    <a:pt x="303368" y="330301"/>
                    <a:pt x="296008" y="325669"/>
                    <a:pt x="310136" y="334146"/>
                  </a:cubicBezTo>
                  <a:cubicBezTo>
                    <a:pt x="315166" y="349235"/>
                    <a:pt x="307796" y="331220"/>
                    <a:pt x="318140" y="344151"/>
                  </a:cubicBezTo>
                  <a:cubicBezTo>
                    <a:pt x="319740" y="346151"/>
                    <a:pt x="321284" y="356729"/>
                    <a:pt x="322141" y="358157"/>
                  </a:cubicBezTo>
                  <a:cubicBezTo>
                    <a:pt x="322908" y="359436"/>
                    <a:pt x="324809" y="359491"/>
                    <a:pt x="326143" y="360158"/>
                  </a:cubicBezTo>
                  <a:lnTo>
                    <a:pt x="348153" y="330145"/>
                  </a:lnTo>
                  <a:cubicBezTo>
                    <a:pt x="349441" y="329662"/>
                    <a:pt x="366580" y="324618"/>
                    <a:pt x="370162" y="320140"/>
                  </a:cubicBezTo>
                  <a:cubicBezTo>
                    <a:pt x="371479" y="318493"/>
                    <a:pt x="371496" y="316139"/>
                    <a:pt x="372163" y="314138"/>
                  </a:cubicBezTo>
                  <a:cubicBezTo>
                    <a:pt x="372830" y="294796"/>
                    <a:pt x="372957" y="275428"/>
                    <a:pt x="374164" y="256112"/>
                  </a:cubicBezTo>
                  <a:cubicBezTo>
                    <a:pt x="374296" y="254007"/>
                    <a:pt x="374995" y="251865"/>
                    <a:pt x="376165" y="250110"/>
                  </a:cubicBezTo>
                  <a:cubicBezTo>
                    <a:pt x="377735" y="247755"/>
                    <a:pt x="380167" y="246108"/>
                    <a:pt x="382168" y="244107"/>
                  </a:cubicBezTo>
                  <a:cubicBezTo>
                    <a:pt x="382835" y="242106"/>
                    <a:pt x="383225" y="239990"/>
                    <a:pt x="384168" y="238104"/>
                  </a:cubicBezTo>
                  <a:cubicBezTo>
                    <a:pt x="385243" y="235953"/>
                    <a:pt x="387698" y="234460"/>
                    <a:pt x="388170" y="232102"/>
                  </a:cubicBezTo>
                  <a:cubicBezTo>
                    <a:pt x="389086" y="227524"/>
                    <a:pt x="388170" y="222765"/>
                    <a:pt x="388170" y="218096"/>
                  </a:cubicBezTo>
                  <a:lnTo>
                    <a:pt x="356156" y="202089"/>
                  </a:lnTo>
                  <a:cubicBezTo>
                    <a:pt x="354155" y="196753"/>
                    <a:pt x="350487" y="195086"/>
                    <a:pt x="350154" y="186082"/>
                  </a:cubicBezTo>
                  <a:cubicBezTo>
                    <a:pt x="349821" y="177078"/>
                    <a:pt x="353822" y="158069"/>
                    <a:pt x="354155" y="148065"/>
                  </a:cubicBezTo>
                  <a:cubicBezTo>
                    <a:pt x="354488" y="138061"/>
                    <a:pt x="352822" y="133392"/>
                    <a:pt x="352155" y="126055"/>
                  </a:cubicBezTo>
                  <a:lnTo>
                    <a:pt x="330145" y="122054"/>
                  </a:lnTo>
                  <a:cubicBezTo>
                    <a:pt x="329478" y="114717"/>
                    <a:pt x="333983" y="104536"/>
                    <a:pt x="328144" y="100044"/>
                  </a:cubicBezTo>
                  <a:cubicBezTo>
                    <a:pt x="321778" y="95147"/>
                    <a:pt x="312152" y="102491"/>
                    <a:pt x="304133" y="102045"/>
                  </a:cubicBezTo>
                  <a:cubicBezTo>
                    <a:pt x="299921" y="101811"/>
                    <a:pt x="296130" y="99377"/>
                    <a:pt x="292128" y="98043"/>
                  </a:cubicBezTo>
                  <a:cubicBezTo>
                    <a:pt x="290127" y="96042"/>
                    <a:pt x="287696" y="94394"/>
                    <a:pt x="286126" y="92040"/>
                  </a:cubicBezTo>
                  <a:cubicBezTo>
                    <a:pt x="284956" y="90285"/>
                    <a:pt x="284125" y="88147"/>
                    <a:pt x="284125" y="86038"/>
                  </a:cubicBezTo>
                  <a:cubicBezTo>
                    <a:pt x="284125" y="54273"/>
                    <a:pt x="282697" y="60314"/>
                    <a:pt x="288126" y="44019"/>
                  </a:cubicBezTo>
                  <a:cubicBezTo>
                    <a:pt x="286572" y="33137"/>
                    <a:pt x="289649" y="29822"/>
                    <a:pt x="280123" y="26012"/>
                  </a:cubicBezTo>
                  <a:cubicBezTo>
                    <a:pt x="278884" y="25517"/>
                    <a:pt x="281790" y="29346"/>
                    <a:pt x="282124" y="30013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6146800" y="3090863"/>
              <a:ext cx="233363" cy="311150"/>
            </a:xfrm>
            <a:custGeom>
              <a:avLst/>
              <a:gdLst>
                <a:gd name="connsiteX0" fmla="*/ 244107 w 244107"/>
                <a:gd name="connsiteY0" fmla="*/ 66029 h 310462"/>
                <a:gd name="connsiteX1" fmla="*/ 244107 w 244107"/>
                <a:gd name="connsiteY1" fmla="*/ 66029 h 310462"/>
                <a:gd name="connsiteX2" fmla="*/ 234102 w 244107"/>
                <a:gd name="connsiteY2" fmla="*/ 52023 h 310462"/>
                <a:gd name="connsiteX3" fmla="*/ 228100 w 244107"/>
                <a:gd name="connsiteY3" fmla="*/ 48021 h 310462"/>
                <a:gd name="connsiteX4" fmla="*/ 222097 w 244107"/>
                <a:gd name="connsiteY4" fmla="*/ 50022 h 310462"/>
                <a:gd name="connsiteX5" fmla="*/ 208091 w 244107"/>
                <a:gd name="connsiteY5" fmla="*/ 56025 h 310462"/>
                <a:gd name="connsiteX6" fmla="*/ 174076 w 244107"/>
                <a:gd name="connsiteY6" fmla="*/ 54024 h 310462"/>
                <a:gd name="connsiteX7" fmla="*/ 164072 w 244107"/>
                <a:gd name="connsiteY7" fmla="*/ 44020 h 310462"/>
                <a:gd name="connsiteX8" fmla="*/ 144063 w 244107"/>
                <a:gd name="connsiteY8" fmla="*/ 32014 h 310462"/>
                <a:gd name="connsiteX9" fmla="*/ 130057 w 244107"/>
                <a:gd name="connsiteY9" fmla="*/ 14006 h 310462"/>
                <a:gd name="connsiteX10" fmla="*/ 126055 w 244107"/>
                <a:gd name="connsiteY10" fmla="*/ 8004 h 310462"/>
                <a:gd name="connsiteX11" fmla="*/ 114050 w 244107"/>
                <a:gd name="connsiteY11" fmla="*/ 0 h 310462"/>
                <a:gd name="connsiteX12" fmla="*/ 98043 w 244107"/>
                <a:gd name="connsiteY12" fmla="*/ 2001 h 310462"/>
                <a:gd name="connsiteX13" fmla="*/ 88038 w 244107"/>
                <a:gd name="connsiteY13" fmla="*/ 14006 h 310462"/>
                <a:gd name="connsiteX14" fmla="*/ 90039 w 244107"/>
                <a:gd name="connsiteY14" fmla="*/ 24011 h 310462"/>
                <a:gd name="connsiteX15" fmla="*/ 92040 w 244107"/>
                <a:gd name="connsiteY15" fmla="*/ 30013 h 310462"/>
                <a:gd name="connsiteX16" fmla="*/ 90039 w 244107"/>
                <a:gd name="connsiteY16" fmla="*/ 50022 h 310462"/>
                <a:gd name="connsiteX17" fmla="*/ 84037 w 244107"/>
                <a:gd name="connsiteY17" fmla="*/ 54024 h 310462"/>
                <a:gd name="connsiteX18" fmla="*/ 26011 w 244107"/>
                <a:gd name="connsiteY18" fmla="*/ 54024 h 310462"/>
                <a:gd name="connsiteX19" fmla="*/ 16007 w 244107"/>
                <a:gd name="connsiteY19" fmla="*/ 66029 h 310462"/>
                <a:gd name="connsiteX20" fmla="*/ 10004 w 244107"/>
                <a:gd name="connsiteY20" fmla="*/ 70031 h 310462"/>
                <a:gd name="connsiteX21" fmla="*/ 8003 w 244107"/>
                <a:gd name="connsiteY21" fmla="*/ 76034 h 310462"/>
                <a:gd name="connsiteX22" fmla="*/ 6002 w 244107"/>
                <a:gd name="connsiteY22" fmla="*/ 84037 h 310462"/>
                <a:gd name="connsiteX23" fmla="*/ 2001 w 244107"/>
                <a:gd name="connsiteY23" fmla="*/ 94041 h 310462"/>
                <a:gd name="connsiteX24" fmla="*/ 0 w 244107"/>
                <a:gd name="connsiteY24" fmla="*/ 100044 h 310462"/>
                <a:gd name="connsiteX25" fmla="*/ 2001 w 244107"/>
                <a:gd name="connsiteY25" fmla="*/ 106047 h 310462"/>
                <a:gd name="connsiteX26" fmla="*/ 10004 w 244107"/>
                <a:gd name="connsiteY26" fmla="*/ 110048 h 310462"/>
                <a:gd name="connsiteX27" fmla="*/ 48021 w 244107"/>
                <a:gd name="connsiteY27" fmla="*/ 116051 h 310462"/>
                <a:gd name="connsiteX28" fmla="*/ 52023 w 244107"/>
                <a:gd name="connsiteY28" fmla="*/ 188083 h 310462"/>
                <a:gd name="connsiteX29" fmla="*/ 68030 w 244107"/>
                <a:gd name="connsiteY29" fmla="*/ 202089 h 310462"/>
                <a:gd name="connsiteX30" fmla="*/ 94041 w 244107"/>
                <a:gd name="connsiteY30" fmla="*/ 204090 h 310462"/>
                <a:gd name="connsiteX31" fmla="*/ 108047 w 244107"/>
                <a:gd name="connsiteY31" fmla="*/ 210092 h 310462"/>
                <a:gd name="connsiteX32" fmla="*/ 110048 w 244107"/>
                <a:gd name="connsiteY32" fmla="*/ 216095 h 310462"/>
                <a:gd name="connsiteX33" fmla="*/ 108047 w 244107"/>
                <a:gd name="connsiteY33" fmla="*/ 230101 h 310462"/>
                <a:gd name="connsiteX34" fmla="*/ 104045 w 244107"/>
                <a:gd name="connsiteY34" fmla="*/ 236104 h 310462"/>
                <a:gd name="connsiteX35" fmla="*/ 102044 w 244107"/>
                <a:gd name="connsiteY35" fmla="*/ 242106 h 310462"/>
                <a:gd name="connsiteX36" fmla="*/ 104045 w 244107"/>
                <a:gd name="connsiteY36" fmla="*/ 260114 h 310462"/>
                <a:gd name="connsiteX37" fmla="*/ 118051 w 244107"/>
                <a:gd name="connsiteY37" fmla="*/ 278122 h 310462"/>
                <a:gd name="connsiteX38" fmla="*/ 122053 w 244107"/>
                <a:gd name="connsiteY38" fmla="*/ 284125 h 310462"/>
                <a:gd name="connsiteX39" fmla="*/ 132058 w 244107"/>
                <a:gd name="connsiteY39" fmla="*/ 306134 h 310462"/>
                <a:gd name="connsiteX40" fmla="*/ 138060 w 244107"/>
                <a:gd name="connsiteY40" fmla="*/ 310136 h 310462"/>
                <a:gd name="connsiteX41" fmla="*/ 154067 w 244107"/>
                <a:gd name="connsiteY41" fmla="*/ 308135 h 310462"/>
                <a:gd name="connsiteX42" fmla="*/ 156068 w 244107"/>
                <a:gd name="connsiteY42" fmla="*/ 288126 h 310462"/>
                <a:gd name="connsiteX43" fmla="*/ 158069 w 244107"/>
                <a:gd name="connsiteY43" fmla="*/ 282124 h 310462"/>
                <a:gd name="connsiteX44" fmla="*/ 164072 w 244107"/>
                <a:gd name="connsiteY44" fmla="*/ 278122 h 310462"/>
                <a:gd name="connsiteX45" fmla="*/ 170074 w 244107"/>
                <a:gd name="connsiteY45" fmla="*/ 276121 h 310462"/>
                <a:gd name="connsiteX46" fmla="*/ 178078 w 244107"/>
                <a:gd name="connsiteY46" fmla="*/ 270118 h 310462"/>
                <a:gd name="connsiteX47" fmla="*/ 190083 w 244107"/>
                <a:gd name="connsiteY47" fmla="*/ 258113 h 310462"/>
                <a:gd name="connsiteX48" fmla="*/ 198086 w 244107"/>
                <a:gd name="connsiteY48" fmla="*/ 244107 h 310462"/>
                <a:gd name="connsiteX49" fmla="*/ 206090 w 244107"/>
                <a:gd name="connsiteY49" fmla="*/ 226099 h 310462"/>
                <a:gd name="connsiteX50" fmla="*/ 208091 w 244107"/>
                <a:gd name="connsiteY50" fmla="*/ 212093 h 310462"/>
                <a:gd name="connsiteX51" fmla="*/ 204089 w 244107"/>
                <a:gd name="connsiteY51" fmla="*/ 206090 h 310462"/>
                <a:gd name="connsiteX52" fmla="*/ 202088 w 244107"/>
                <a:gd name="connsiteY52" fmla="*/ 200088 h 310462"/>
                <a:gd name="connsiteX53" fmla="*/ 196086 w 244107"/>
                <a:gd name="connsiteY53" fmla="*/ 186082 h 310462"/>
                <a:gd name="connsiteX54" fmla="*/ 194085 w 244107"/>
                <a:gd name="connsiteY54" fmla="*/ 166073 h 310462"/>
                <a:gd name="connsiteX55" fmla="*/ 190083 w 244107"/>
                <a:gd name="connsiteY55" fmla="*/ 158069 h 310462"/>
                <a:gd name="connsiteX56" fmla="*/ 188082 w 244107"/>
                <a:gd name="connsiteY56" fmla="*/ 152067 h 310462"/>
                <a:gd name="connsiteX57" fmla="*/ 190083 w 244107"/>
                <a:gd name="connsiteY57" fmla="*/ 114050 h 310462"/>
                <a:gd name="connsiteX58" fmla="*/ 192084 w 244107"/>
                <a:gd name="connsiteY58" fmla="*/ 108048 h 310462"/>
                <a:gd name="connsiteX59" fmla="*/ 204089 w 244107"/>
                <a:gd name="connsiteY59" fmla="*/ 102045 h 310462"/>
                <a:gd name="connsiteX60" fmla="*/ 216094 w 244107"/>
                <a:gd name="connsiteY60" fmla="*/ 94041 h 310462"/>
                <a:gd name="connsiteX61" fmla="*/ 230100 w 244107"/>
                <a:gd name="connsiteY61" fmla="*/ 80035 h 310462"/>
                <a:gd name="connsiteX62" fmla="*/ 244107 w 244107"/>
                <a:gd name="connsiteY62" fmla="*/ 66029 h 310462"/>
                <a:gd name="connsiteX0" fmla="*/ 228100 w 244201"/>
                <a:gd name="connsiteY0" fmla="*/ 56025 h 310462"/>
                <a:gd name="connsiteX1" fmla="*/ 244107 w 244201"/>
                <a:gd name="connsiteY1" fmla="*/ 66029 h 310462"/>
                <a:gd name="connsiteX2" fmla="*/ 234102 w 244201"/>
                <a:gd name="connsiteY2" fmla="*/ 52023 h 310462"/>
                <a:gd name="connsiteX3" fmla="*/ 228100 w 244201"/>
                <a:gd name="connsiteY3" fmla="*/ 48021 h 310462"/>
                <a:gd name="connsiteX4" fmla="*/ 222097 w 244201"/>
                <a:gd name="connsiteY4" fmla="*/ 50022 h 310462"/>
                <a:gd name="connsiteX5" fmla="*/ 208091 w 244201"/>
                <a:gd name="connsiteY5" fmla="*/ 56025 h 310462"/>
                <a:gd name="connsiteX6" fmla="*/ 174076 w 244201"/>
                <a:gd name="connsiteY6" fmla="*/ 54024 h 310462"/>
                <a:gd name="connsiteX7" fmla="*/ 164072 w 244201"/>
                <a:gd name="connsiteY7" fmla="*/ 44020 h 310462"/>
                <a:gd name="connsiteX8" fmla="*/ 144063 w 244201"/>
                <a:gd name="connsiteY8" fmla="*/ 32014 h 310462"/>
                <a:gd name="connsiteX9" fmla="*/ 130057 w 244201"/>
                <a:gd name="connsiteY9" fmla="*/ 14006 h 310462"/>
                <a:gd name="connsiteX10" fmla="*/ 126055 w 244201"/>
                <a:gd name="connsiteY10" fmla="*/ 8004 h 310462"/>
                <a:gd name="connsiteX11" fmla="*/ 114050 w 244201"/>
                <a:gd name="connsiteY11" fmla="*/ 0 h 310462"/>
                <a:gd name="connsiteX12" fmla="*/ 98043 w 244201"/>
                <a:gd name="connsiteY12" fmla="*/ 2001 h 310462"/>
                <a:gd name="connsiteX13" fmla="*/ 88038 w 244201"/>
                <a:gd name="connsiteY13" fmla="*/ 14006 h 310462"/>
                <a:gd name="connsiteX14" fmla="*/ 90039 w 244201"/>
                <a:gd name="connsiteY14" fmla="*/ 24011 h 310462"/>
                <a:gd name="connsiteX15" fmla="*/ 92040 w 244201"/>
                <a:gd name="connsiteY15" fmla="*/ 30013 h 310462"/>
                <a:gd name="connsiteX16" fmla="*/ 90039 w 244201"/>
                <a:gd name="connsiteY16" fmla="*/ 50022 h 310462"/>
                <a:gd name="connsiteX17" fmla="*/ 84037 w 244201"/>
                <a:gd name="connsiteY17" fmla="*/ 54024 h 310462"/>
                <a:gd name="connsiteX18" fmla="*/ 26011 w 244201"/>
                <a:gd name="connsiteY18" fmla="*/ 54024 h 310462"/>
                <a:gd name="connsiteX19" fmla="*/ 16007 w 244201"/>
                <a:gd name="connsiteY19" fmla="*/ 66029 h 310462"/>
                <a:gd name="connsiteX20" fmla="*/ 10004 w 244201"/>
                <a:gd name="connsiteY20" fmla="*/ 70031 h 310462"/>
                <a:gd name="connsiteX21" fmla="*/ 8003 w 244201"/>
                <a:gd name="connsiteY21" fmla="*/ 76034 h 310462"/>
                <a:gd name="connsiteX22" fmla="*/ 6002 w 244201"/>
                <a:gd name="connsiteY22" fmla="*/ 84037 h 310462"/>
                <a:gd name="connsiteX23" fmla="*/ 2001 w 244201"/>
                <a:gd name="connsiteY23" fmla="*/ 94041 h 310462"/>
                <a:gd name="connsiteX24" fmla="*/ 0 w 244201"/>
                <a:gd name="connsiteY24" fmla="*/ 100044 h 310462"/>
                <a:gd name="connsiteX25" fmla="*/ 2001 w 244201"/>
                <a:gd name="connsiteY25" fmla="*/ 106047 h 310462"/>
                <a:gd name="connsiteX26" fmla="*/ 10004 w 244201"/>
                <a:gd name="connsiteY26" fmla="*/ 110048 h 310462"/>
                <a:gd name="connsiteX27" fmla="*/ 48021 w 244201"/>
                <a:gd name="connsiteY27" fmla="*/ 116051 h 310462"/>
                <a:gd name="connsiteX28" fmla="*/ 52023 w 244201"/>
                <a:gd name="connsiteY28" fmla="*/ 188083 h 310462"/>
                <a:gd name="connsiteX29" fmla="*/ 68030 w 244201"/>
                <a:gd name="connsiteY29" fmla="*/ 202089 h 310462"/>
                <a:gd name="connsiteX30" fmla="*/ 94041 w 244201"/>
                <a:gd name="connsiteY30" fmla="*/ 204090 h 310462"/>
                <a:gd name="connsiteX31" fmla="*/ 108047 w 244201"/>
                <a:gd name="connsiteY31" fmla="*/ 210092 h 310462"/>
                <a:gd name="connsiteX32" fmla="*/ 110048 w 244201"/>
                <a:gd name="connsiteY32" fmla="*/ 216095 h 310462"/>
                <a:gd name="connsiteX33" fmla="*/ 108047 w 244201"/>
                <a:gd name="connsiteY33" fmla="*/ 230101 h 310462"/>
                <a:gd name="connsiteX34" fmla="*/ 104045 w 244201"/>
                <a:gd name="connsiteY34" fmla="*/ 236104 h 310462"/>
                <a:gd name="connsiteX35" fmla="*/ 102044 w 244201"/>
                <a:gd name="connsiteY35" fmla="*/ 242106 h 310462"/>
                <a:gd name="connsiteX36" fmla="*/ 104045 w 244201"/>
                <a:gd name="connsiteY36" fmla="*/ 260114 h 310462"/>
                <a:gd name="connsiteX37" fmla="*/ 118051 w 244201"/>
                <a:gd name="connsiteY37" fmla="*/ 278122 h 310462"/>
                <a:gd name="connsiteX38" fmla="*/ 122053 w 244201"/>
                <a:gd name="connsiteY38" fmla="*/ 284125 h 310462"/>
                <a:gd name="connsiteX39" fmla="*/ 132058 w 244201"/>
                <a:gd name="connsiteY39" fmla="*/ 306134 h 310462"/>
                <a:gd name="connsiteX40" fmla="*/ 138060 w 244201"/>
                <a:gd name="connsiteY40" fmla="*/ 310136 h 310462"/>
                <a:gd name="connsiteX41" fmla="*/ 154067 w 244201"/>
                <a:gd name="connsiteY41" fmla="*/ 308135 h 310462"/>
                <a:gd name="connsiteX42" fmla="*/ 156068 w 244201"/>
                <a:gd name="connsiteY42" fmla="*/ 288126 h 310462"/>
                <a:gd name="connsiteX43" fmla="*/ 158069 w 244201"/>
                <a:gd name="connsiteY43" fmla="*/ 282124 h 310462"/>
                <a:gd name="connsiteX44" fmla="*/ 164072 w 244201"/>
                <a:gd name="connsiteY44" fmla="*/ 278122 h 310462"/>
                <a:gd name="connsiteX45" fmla="*/ 170074 w 244201"/>
                <a:gd name="connsiteY45" fmla="*/ 276121 h 310462"/>
                <a:gd name="connsiteX46" fmla="*/ 178078 w 244201"/>
                <a:gd name="connsiteY46" fmla="*/ 270118 h 310462"/>
                <a:gd name="connsiteX47" fmla="*/ 190083 w 244201"/>
                <a:gd name="connsiteY47" fmla="*/ 258113 h 310462"/>
                <a:gd name="connsiteX48" fmla="*/ 198086 w 244201"/>
                <a:gd name="connsiteY48" fmla="*/ 244107 h 310462"/>
                <a:gd name="connsiteX49" fmla="*/ 206090 w 244201"/>
                <a:gd name="connsiteY49" fmla="*/ 226099 h 310462"/>
                <a:gd name="connsiteX50" fmla="*/ 208091 w 244201"/>
                <a:gd name="connsiteY50" fmla="*/ 212093 h 310462"/>
                <a:gd name="connsiteX51" fmla="*/ 204089 w 244201"/>
                <a:gd name="connsiteY51" fmla="*/ 206090 h 310462"/>
                <a:gd name="connsiteX52" fmla="*/ 202088 w 244201"/>
                <a:gd name="connsiteY52" fmla="*/ 200088 h 310462"/>
                <a:gd name="connsiteX53" fmla="*/ 196086 w 244201"/>
                <a:gd name="connsiteY53" fmla="*/ 186082 h 310462"/>
                <a:gd name="connsiteX54" fmla="*/ 194085 w 244201"/>
                <a:gd name="connsiteY54" fmla="*/ 166073 h 310462"/>
                <a:gd name="connsiteX55" fmla="*/ 190083 w 244201"/>
                <a:gd name="connsiteY55" fmla="*/ 158069 h 310462"/>
                <a:gd name="connsiteX56" fmla="*/ 188082 w 244201"/>
                <a:gd name="connsiteY56" fmla="*/ 152067 h 310462"/>
                <a:gd name="connsiteX57" fmla="*/ 190083 w 244201"/>
                <a:gd name="connsiteY57" fmla="*/ 114050 h 310462"/>
                <a:gd name="connsiteX58" fmla="*/ 192084 w 244201"/>
                <a:gd name="connsiteY58" fmla="*/ 108048 h 310462"/>
                <a:gd name="connsiteX59" fmla="*/ 204089 w 244201"/>
                <a:gd name="connsiteY59" fmla="*/ 102045 h 310462"/>
                <a:gd name="connsiteX60" fmla="*/ 216094 w 244201"/>
                <a:gd name="connsiteY60" fmla="*/ 94041 h 310462"/>
                <a:gd name="connsiteX61" fmla="*/ 230100 w 244201"/>
                <a:gd name="connsiteY61" fmla="*/ 80035 h 310462"/>
                <a:gd name="connsiteX62" fmla="*/ 228100 w 244201"/>
                <a:gd name="connsiteY62" fmla="*/ 56025 h 310462"/>
                <a:gd name="connsiteX0" fmla="*/ 222097 w 244417"/>
                <a:gd name="connsiteY0" fmla="*/ 52023 h 310462"/>
                <a:gd name="connsiteX1" fmla="*/ 244107 w 244417"/>
                <a:gd name="connsiteY1" fmla="*/ 66029 h 310462"/>
                <a:gd name="connsiteX2" fmla="*/ 234102 w 244417"/>
                <a:gd name="connsiteY2" fmla="*/ 52023 h 310462"/>
                <a:gd name="connsiteX3" fmla="*/ 228100 w 244417"/>
                <a:gd name="connsiteY3" fmla="*/ 48021 h 310462"/>
                <a:gd name="connsiteX4" fmla="*/ 222097 w 244417"/>
                <a:gd name="connsiteY4" fmla="*/ 50022 h 310462"/>
                <a:gd name="connsiteX5" fmla="*/ 208091 w 244417"/>
                <a:gd name="connsiteY5" fmla="*/ 56025 h 310462"/>
                <a:gd name="connsiteX6" fmla="*/ 174076 w 244417"/>
                <a:gd name="connsiteY6" fmla="*/ 54024 h 310462"/>
                <a:gd name="connsiteX7" fmla="*/ 164072 w 244417"/>
                <a:gd name="connsiteY7" fmla="*/ 44020 h 310462"/>
                <a:gd name="connsiteX8" fmla="*/ 144063 w 244417"/>
                <a:gd name="connsiteY8" fmla="*/ 32014 h 310462"/>
                <a:gd name="connsiteX9" fmla="*/ 130057 w 244417"/>
                <a:gd name="connsiteY9" fmla="*/ 14006 h 310462"/>
                <a:gd name="connsiteX10" fmla="*/ 126055 w 244417"/>
                <a:gd name="connsiteY10" fmla="*/ 8004 h 310462"/>
                <a:gd name="connsiteX11" fmla="*/ 114050 w 244417"/>
                <a:gd name="connsiteY11" fmla="*/ 0 h 310462"/>
                <a:gd name="connsiteX12" fmla="*/ 98043 w 244417"/>
                <a:gd name="connsiteY12" fmla="*/ 2001 h 310462"/>
                <a:gd name="connsiteX13" fmla="*/ 88038 w 244417"/>
                <a:gd name="connsiteY13" fmla="*/ 14006 h 310462"/>
                <a:gd name="connsiteX14" fmla="*/ 90039 w 244417"/>
                <a:gd name="connsiteY14" fmla="*/ 24011 h 310462"/>
                <a:gd name="connsiteX15" fmla="*/ 92040 w 244417"/>
                <a:gd name="connsiteY15" fmla="*/ 30013 h 310462"/>
                <a:gd name="connsiteX16" fmla="*/ 90039 w 244417"/>
                <a:gd name="connsiteY16" fmla="*/ 50022 h 310462"/>
                <a:gd name="connsiteX17" fmla="*/ 84037 w 244417"/>
                <a:gd name="connsiteY17" fmla="*/ 54024 h 310462"/>
                <a:gd name="connsiteX18" fmla="*/ 26011 w 244417"/>
                <a:gd name="connsiteY18" fmla="*/ 54024 h 310462"/>
                <a:gd name="connsiteX19" fmla="*/ 16007 w 244417"/>
                <a:gd name="connsiteY19" fmla="*/ 66029 h 310462"/>
                <a:gd name="connsiteX20" fmla="*/ 10004 w 244417"/>
                <a:gd name="connsiteY20" fmla="*/ 70031 h 310462"/>
                <a:gd name="connsiteX21" fmla="*/ 8003 w 244417"/>
                <a:gd name="connsiteY21" fmla="*/ 76034 h 310462"/>
                <a:gd name="connsiteX22" fmla="*/ 6002 w 244417"/>
                <a:gd name="connsiteY22" fmla="*/ 84037 h 310462"/>
                <a:gd name="connsiteX23" fmla="*/ 2001 w 244417"/>
                <a:gd name="connsiteY23" fmla="*/ 94041 h 310462"/>
                <a:gd name="connsiteX24" fmla="*/ 0 w 244417"/>
                <a:gd name="connsiteY24" fmla="*/ 100044 h 310462"/>
                <a:gd name="connsiteX25" fmla="*/ 2001 w 244417"/>
                <a:gd name="connsiteY25" fmla="*/ 106047 h 310462"/>
                <a:gd name="connsiteX26" fmla="*/ 10004 w 244417"/>
                <a:gd name="connsiteY26" fmla="*/ 110048 h 310462"/>
                <a:gd name="connsiteX27" fmla="*/ 48021 w 244417"/>
                <a:gd name="connsiteY27" fmla="*/ 116051 h 310462"/>
                <a:gd name="connsiteX28" fmla="*/ 52023 w 244417"/>
                <a:gd name="connsiteY28" fmla="*/ 188083 h 310462"/>
                <a:gd name="connsiteX29" fmla="*/ 68030 w 244417"/>
                <a:gd name="connsiteY29" fmla="*/ 202089 h 310462"/>
                <a:gd name="connsiteX30" fmla="*/ 94041 w 244417"/>
                <a:gd name="connsiteY30" fmla="*/ 204090 h 310462"/>
                <a:gd name="connsiteX31" fmla="*/ 108047 w 244417"/>
                <a:gd name="connsiteY31" fmla="*/ 210092 h 310462"/>
                <a:gd name="connsiteX32" fmla="*/ 110048 w 244417"/>
                <a:gd name="connsiteY32" fmla="*/ 216095 h 310462"/>
                <a:gd name="connsiteX33" fmla="*/ 108047 w 244417"/>
                <a:gd name="connsiteY33" fmla="*/ 230101 h 310462"/>
                <a:gd name="connsiteX34" fmla="*/ 104045 w 244417"/>
                <a:gd name="connsiteY34" fmla="*/ 236104 h 310462"/>
                <a:gd name="connsiteX35" fmla="*/ 102044 w 244417"/>
                <a:gd name="connsiteY35" fmla="*/ 242106 h 310462"/>
                <a:gd name="connsiteX36" fmla="*/ 104045 w 244417"/>
                <a:gd name="connsiteY36" fmla="*/ 260114 h 310462"/>
                <a:gd name="connsiteX37" fmla="*/ 118051 w 244417"/>
                <a:gd name="connsiteY37" fmla="*/ 278122 h 310462"/>
                <a:gd name="connsiteX38" fmla="*/ 122053 w 244417"/>
                <a:gd name="connsiteY38" fmla="*/ 284125 h 310462"/>
                <a:gd name="connsiteX39" fmla="*/ 132058 w 244417"/>
                <a:gd name="connsiteY39" fmla="*/ 306134 h 310462"/>
                <a:gd name="connsiteX40" fmla="*/ 138060 w 244417"/>
                <a:gd name="connsiteY40" fmla="*/ 310136 h 310462"/>
                <a:gd name="connsiteX41" fmla="*/ 154067 w 244417"/>
                <a:gd name="connsiteY41" fmla="*/ 308135 h 310462"/>
                <a:gd name="connsiteX42" fmla="*/ 156068 w 244417"/>
                <a:gd name="connsiteY42" fmla="*/ 288126 h 310462"/>
                <a:gd name="connsiteX43" fmla="*/ 158069 w 244417"/>
                <a:gd name="connsiteY43" fmla="*/ 282124 h 310462"/>
                <a:gd name="connsiteX44" fmla="*/ 164072 w 244417"/>
                <a:gd name="connsiteY44" fmla="*/ 278122 h 310462"/>
                <a:gd name="connsiteX45" fmla="*/ 170074 w 244417"/>
                <a:gd name="connsiteY45" fmla="*/ 276121 h 310462"/>
                <a:gd name="connsiteX46" fmla="*/ 178078 w 244417"/>
                <a:gd name="connsiteY46" fmla="*/ 270118 h 310462"/>
                <a:gd name="connsiteX47" fmla="*/ 190083 w 244417"/>
                <a:gd name="connsiteY47" fmla="*/ 258113 h 310462"/>
                <a:gd name="connsiteX48" fmla="*/ 198086 w 244417"/>
                <a:gd name="connsiteY48" fmla="*/ 244107 h 310462"/>
                <a:gd name="connsiteX49" fmla="*/ 206090 w 244417"/>
                <a:gd name="connsiteY49" fmla="*/ 226099 h 310462"/>
                <a:gd name="connsiteX50" fmla="*/ 208091 w 244417"/>
                <a:gd name="connsiteY50" fmla="*/ 212093 h 310462"/>
                <a:gd name="connsiteX51" fmla="*/ 204089 w 244417"/>
                <a:gd name="connsiteY51" fmla="*/ 206090 h 310462"/>
                <a:gd name="connsiteX52" fmla="*/ 202088 w 244417"/>
                <a:gd name="connsiteY52" fmla="*/ 200088 h 310462"/>
                <a:gd name="connsiteX53" fmla="*/ 196086 w 244417"/>
                <a:gd name="connsiteY53" fmla="*/ 186082 h 310462"/>
                <a:gd name="connsiteX54" fmla="*/ 194085 w 244417"/>
                <a:gd name="connsiteY54" fmla="*/ 166073 h 310462"/>
                <a:gd name="connsiteX55" fmla="*/ 190083 w 244417"/>
                <a:gd name="connsiteY55" fmla="*/ 158069 h 310462"/>
                <a:gd name="connsiteX56" fmla="*/ 188082 w 244417"/>
                <a:gd name="connsiteY56" fmla="*/ 152067 h 310462"/>
                <a:gd name="connsiteX57" fmla="*/ 190083 w 244417"/>
                <a:gd name="connsiteY57" fmla="*/ 114050 h 310462"/>
                <a:gd name="connsiteX58" fmla="*/ 192084 w 244417"/>
                <a:gd name="connsiteY58" fmla="*/ 108048 h 310462"/>
                <a:gd name="connsiteX59" fmla="*/ 204089 w 244417"/>
                <a:gd name="connsiteY59" fmla="*/ 102045 h 310462"/>
                <a:gd name="connsiteX60" fmla="*/ 216094 w 244417"/>
                <a:gd name="connsiteY60" fmla="*/ 94041 h 310462"/>
                <a:gd name="connsiteX61" fmla="*/ 230100 w 244417"/>
                <a:gd name="connsiteY61" fmla="*/ 80035 h 310462"/>
                <a:gd name="connsiteX62" fmla="*/ 222097 w 244417"/>
                <a:gd name="connsiteY62" fmla="*/ 52023 h 310462"/>
                <a:gd name="connsiteX0" fmla="*/ 230100 w 244152"/>
                <a:gd name="connsiteY0" fmla="*/ 80035 h 310462"/>
                <a:gd name="connsiteX1" fmla="*/ 244107 w 244152"/>
                <a:gd name="connsiteY1" fmla="*/ 66029 h 310462"/>
                <a:gd name="connsiteX2" fmla="*/ 234102 w 244152"/>
                <a:gd name="connsiteY2" fmla="*/ 52023 h 310462"/>
                <a:gd name="connsiteX3" fmla="*/ 228100 w 244152"/>
                <a:gd name="connsiteY3" fmla="*/ 48021 h 310462"/>
                <a:gd name="connsiteX4" fmla="*/ 222097 w 244152"/>
                <a:gd name="connsiteY4" fmla="*/ 50022 h 310462"/>
                <a:gd name="connsiteX5" fmla="*/ 208091 w 244152"/>
                <a:gd name="connsiteY5" fmla="*/ 56025 h 310462"/>
                <a:gd name="connsiteX6" fmla="*/ 174076 w 244152"/>
                <a:gd name="connsiteY6" fmla="*/ 54024 h 310462"/>
                <a:gd name="connsiteX7" fmla="*/ 164072 w 244152"/>
                <a:gd name="connsiteY7" fmla="*/ 44020 h 310462"/>
                <a:gd name="connsiteX8" fmla="*/ 144063 w 244152"/>
                <a:gd name="connsiteY8" fmla="*/ 32014 h 310462"/>
                <a:gd name="connsiteX9" fmla="*/ 130057 w 244152"/>
                <a:gd name="connsiteY9" fmla="*/ 14006 h 310462"/>
                <a:gd name="connsiteX10" fmla="*/ 126055 w 244152"/>
                <a:gd name="connsiteY10" fmla="*/ 8004 h 310462"/>
                <a:gd name="connsiteX11" fmla="*/ 114050 w 244152"/>
                <a:gd name="connsiteY11" fmla="*/ 0 h 310462"/>
                <a:gd name="connsiteX12" fmla="*/ 98043 w 244152"/>
                <a:gd name="connsiteY12" fmla="*/ 2001 h 310462"/>
                <a:gd name="connsiteX13" fmla="*/ 88038 w 244152"/>
                <a:gd name="connsiteY13" fmla="*/ 14006 h 310462"/>
                <a:gd name="connsiteX14" fmla="*/ 90039 w 244152"/>
                <a:gd name="connsiteY14" fmla="*/ 24011 h 310462"/>
                <a:gd name="connsiteX15" fmla="*/ 92040 w 244152"/>
                <a:gd name="connsiteY15" fmla="*/ 30013 h 310462"/>
                <a:gd name="connsiteX16" fmla="*/ 90039 w 244152"/>
                <a:gd name="connsiteY16" fmla="*/ 50022 h 310462"/>
                <a:gd name="connsiteX17" fmla="*/ 84037 w 244152"/>
                <a:gd name="connsiteY17" fmla="*/ 54024 h 310462"/>
                <a:gd name="connsiteX18" fmla="*/ 26011 w 244152"/>
                <a:gd name="connsiteY18" fmla="*/ 54024 h 310462"/>
                <a:gd name="connsiteX19" fmla="*/ 16007 w 244152"/>
                <a:gd name="connsiteY19" fmla="*/ 66029 h 310462"/>
                <a:gd name="connsiteX20" fmla="*/ 10004 w 244152"/>
                <a:gd name="connsiteY20" fmla="*/ 70031 h 310462"/>
                <a:gd name="connsiteX21" fmla="*/ 8003 w 244152"/>
                <a:gd name="connsiteY21" fmla="*/ 76034 h 310462"/>
                <a:gd name="connsiteX22" fmla="*/ 6002 w 244152"/>
                <a:gd name="connsiteY22" fmla="*/ 84037 h 310462"/>
                <a:gd name="connsiteX23" fmla="*/ 2001 w 244152"/>
                <a:gd name="connsiteY23" fmla="*/ 94041 h 310462"/>
                <a:gd name="connsiteX24" fmla="*/ 0 w 244152"/>
                <a:gd name="connsiteY24" fmla="*/ 100044 h 310462"/>
                <a:gd name="connsiteX25" fmla="*/ 2001 w 244152"/>
                <a:gd name="connsiteY25" fmla="*/ 106047 h 310462"/>
                <a:gd name="connsiteX26" fmla="*/ 10004 w 244152"/>
                <a:gd name="connsiteY26" fmla="*/ 110048 h 310462"/>
                <a:gd name="connsiteX27" fmla="*/ 48021 w 244152"/>
                <a:gd name="connsiteY27" fmla="*/ 116051 h 310462"/>
                <a:gd name="connsiteX28" fmla="*/ 52023 w 244152"/>
                <a:gd name="connsiteY28" fmla="*/ 188083 h 310462"/>
                <a:gd name="connsiteX29" fmla="*/ 68030 w 244152"/>
                <a:gd name="connsiteY29" fmla="*/ 202089 h 310462"/>
                <a:gd name="connsiteX30" fmla="*/ 94041 w 244152"/>
                <a:gd name="connsiteY30" fmla="*/ 204090 h 310462"/>
                <a:gd name="connsiteX31" fmla="*/ 108047 w 244152"/>
                <a:gd name="connsiteY31" fmla="*/ 210092 h 310462"/>
                <a:gd name="connsiteX32" fmla="*/ 110048 w 244152"/>
                <a:gd name="connsiteY32" fmla="*/ 216095 h 310462"/>
                <a:gd name="connsiteX33" fmla="*/ 108047 w 244152"/>
                <a:gd name="connsiteY33" fmla="*/ 230101 h 310462"/>
                <a:gd name="connsiteX34" fmla="*/ 104045 w 244152"/>
                <a:gd name="connsiteY34" fmla="*/ 236104 h 310462"/>
                <a:gd name="connsiteX35" fmla="*/ 102044 w 244152"/>
                <a:gd name="connsiteY35" fmla="*/ 242106 h 310462"/>
                <a:gd name="connsiteX36" fmla="*/ 104045 w 244152"/>
                <a:gd name="connsiteY36" fmla="*/ 260114 h 310462"/>
                <a:gd name="connsiteX37" fmla="*/ 118051 w 244152"/>
                <a:gd name="connsiteY37" fmla="*/ 278122 h 310462"/>
                <a:gd name="connsiteX38" fmla="*/ 122053 w 244152"/>
                <a:gd name="connsiteY38" fmla="*/ 284125 h 310462"/>
                <a:gd name="connsiteX39" fmla="*/ 132058 w 244152"/>
                <a:gd name="connsiteY39" fmla="*/ 306134 h 310462"/>
                <a:gd name="connsiteX40" fmla="*/ 138060 w 244152"/>
                <a:gd name="connsiteY40" fmla="*/ 310136 h 310462"/>
                <a:gd name="connsiteX41" fmla="*/ 154067 w 244152"/>
                <a:gd name="connsiteY41" fmla="*/ 308135 h 310462"/>
                <a:gd name="connsiteX42" fmla="*/ 156068 w 244152"/>
                <a:gd name="connsiteY42" fmla="*/ 288126 h 310462"/>
                <a:gd name="connsiteX43" fmla="*/ 158069 w 244152"/>
                <a:gd name="connsiteY43" fmla="*/ 282124 h 310462"/>
                <a:gd name="connsiteX44" fmla="*/ 164072 w 244152"/>
                <a:gd name="connsiteY44" fmla="*/ 278122 h 310462"/>
                <a:gd name="connsiteX45" fmla="*/ 170074 w 244152"/>
                <a:gd name="connsiteY45" fmla="*/ 276121 h 310462"/>
                <a:gd name="connsiteX46" fmla="*/ 178078 w 244152"/>
                <a:gd name="connsiteY46" fmla="*/ 270118 h 310462"/>
                <a:gd name="connsiteX47" fmla="*/ 190083 w 244152"/>
                <a:gd name="connsiteY47" fmla="*/ 258113 h 310462"/>
                <a:gd name="connsiteX48" fmla="*/ 198086 w 244152"/>
                <a:gd name="connsiteY48" fmla="*/ 244107 h 310462"/>
                <a:gd name="connsiteX49" fmla="*/ 206090 w 244152"/>
                <a:gd name="connsiteY49" fmla="*/ 226099 h 310462"/>
                <a:gd name="connsiteX50" fmla="*/ 208091 w 244152"/>
                <a:gd name="connsiteY50" fmla="*/ 212093 h 310462"/>
                <a:gd name="connsiteX51" fmla="*/ 204089 w 244152"/>
                <a:gd name="connsiteY51" fmla="*/ 206090 h 310462"/>
                <a:gd name="connsiteX52" fmla="*/ 202088 w 244152"/>
                <a:gd name="connsiteY52" fmla="*/ 200088 h 310462"/>
                <a:gd name="connsiteX53" fmla="*/ 196086 w 244152"/>
                <a:gd name="connsiteY53" fmla="*/ 186082 h 310462"/>
                <a:gd name="connsiteX54" fmla="*/ 194085 w 244152"/>
                <a:gd name="connsiteY54" fmla="*/ 166073 h 310462"/>
                <a:gd name="connsiteX55" fmla="*/ 190083 w 244152"/>
                <a:gd name="connsiteY55" fmla="*/ 158069 h 310462"/>
                <a:gd name="connsiteX56" fmla="*/ 188082 w 244152"/>
                <a:gd name="connsiteY56" fmla="*/ 152067 h 310462"/>
                <a:gd name="connsiteX57" fmla="*/ 190083 w 244152"/>
                <a:gd name="connsiteY57" fmla="*/ 114050 h 310462"/>
                <a:gd name="connsiteX58" fmla="*/ 192084 w 244152"/>
                <a:gd name="connsiteY58" fmla="*/ 108048 h 310462"/>
                <a:gd name="connsiteX59" fmla="*/ 204089 w 244152"/>
                <a:gd name="connsiteY59" fmla="*/ 102045 h 310462"/>
                <a:gd name="connsiteX60" fmla="*/ 216094 w 244152"/>
                <a:gd name="connsiteY60" fmla="*/ 94041 h 310462"/>
                <a:gd name="connsiteX61" fmla="*/ 230100 w 244152"/>
                <a:gd name="connsiteY61" fmla="*/ 80035 h 310462"/>
                <a:gd name="connsiteX0" fmla="*/ 230100 w 244152"/>
                <a:gd name="connsiteY0" fmla="*/ 80035 h 310462"/>
                <a:gd name="connsiteX1" fmla="*/ 244107 w 244152"/>
                <a:gd name="connsiteY1" fmla="*/ 66029 h 310462"/>
                <a:gd name="connsiteX2" fmla="*/ 234102 w 244152"/>
                <a:gd name="connsiteY2" fmla="*/ 52023 h 310462"/>
                <a:gd name="connsiteX3" fmla="*/ 228100 w 244152"/>
                <a:gd name="connsiteY3" fmla="*/ 48021 h 310462"/>
                <a:gd name="connsiteX4" fmla="*/ 208091 w 244152"/>
                <a:gd name="connsiteY4" fmla="*/ 56025 h 310462"/>
                <a:gd name="connsiteX5" fmla="*/ 174076 w 244152"/>
                <a:gd name="connsiteY5" fmla="*/ 54024 h 310462"/>
                <a:gd name="connsiteX6" fmla="*/ 164072 w 244152"/>
                <a:gd name="connsiteY6" fmla="*/ 44020 h 310462"/>
                <a:gd name="connsiteX7" fmla="*/ 144063 w 244152"/>
                <a:gd name="connsiteY7" fmla="*/ 32014 h 310462"/>
                <a:gd name="connsiteX8" fmla="*/ 130057 w 244152"/>
                <a:gd name="connsiteY8" fmla="*/ 14006 h 310462"/>
                <a:gd name="connsiteX9" fmla="*/ 126055 w 244152"/>
                <a:gd name="connsiteY9" fmla="*/ 8004 h 310462"/>
                <a:gd name="connsiteX10" fmla="*/ 114050 w 244152"/>
                <a:gd name="connsiteY10" fmla="*/ 0 h 310462"/>
                <a:gd name="connsiteX11" fmla="*/ 98043 w 244152"/>
                <a:gd name="connsiteY11" fmla="*/ 2001 h 310462"/>
                <a:gd name="connsiteX12" fmla="*/ 88038 w 244152"/>
                <a:gd name="connsiteY12" fmla="*/ 14006 h 310462"/>
                <a:gd name="connsiteX13" fmla="*/ 90039 w 244152"/>
                <a:gd name="connsiteY13" fmla="*/ 24011 h 310462"/>
                <a:gd name="connsiteX14" fmla="*/ 92040 w 244152"/>
                <a:gd name="connsiteY14" fmla="*/ 30013 h 310462"/>
                <a:gd name="connsiteX15" fmla="*/ 90039 w 244152"/>
                <a:gd name="connsiteY15" fmla="*/ 50022 h 310462"/>
                <a:gd name="connsiteX16" fmla="*/ 84037 w 244152"/>
                <a:gd name="connsiteY16" fmla="*/ 54024 h 310462"/>
                <a:gd name="connsiteX17" fmla="*/ 26011 w 244152"/>
                <a:gd name="connsiteY17" fmla="*/ 54024 h 310462"/>
                <a:gd name="connsiteX18" fmla="*/ 16007 w 244152"/>
                <a:gd name="connsiteY18" fmla="*/ 66029 h 310462"/>
                <a:gd name="connsiteX19" fmla="*/ 10004 w 244152"/>
                <a:gd name="connsiteY19" fmla="*/ 70031 h 310462"/>
                <a:gd name="connsiteX20" fmla="*/ 8003 w 244152"/>
                <a:gd name="connsiteY20" fmla="*/ 76034 h 310462"/>
                <a:gd name="connsiteX21" fmla="*/ 6002 w 244152"/>
                <a:gd name="connsiteY21" fmla="*/ 84037 h 310462"/>
                <a:gd name="connsiteX22" fmla="*/ 2001 w 244152"/>
                <a:gd name="connsiteY22" fmla="*/ 94041 h 310462"/>
                <a:gd name="connsiteX23" fmla="*/ 0 w 244152"/>
                <a:gd name="connsiteY23" fmla="*/ 100044 h 310462"/>
                <a:gd name="connsiteX24" fmla="*/ 2001 w 244152"/>
                <a:gd name="connsiteY24" fmla="*/ 106047 h 310462"/>
                <a:gd name="connsiteX25" fmla="*/ 10004 w 244152"/>
                <a:gd name="connsiteY25" fmla="*/ 110048 h 310462"/>
                <a:gd name="connsiteX26" fmla="*/ 48021 w 244152"/>
                <a:gd name="connsiteY26" fmla="*/ 116051 h 310462"/>
                <a:gd name="connsiteX27" fmla="*/ 52023 w 244152"/>
                <a:gd name="connsiteY27" fmla="*/ 188083 h 310462"/>
                <a:gd name="connsiteX28" fmla="*/ 68030 w 244152"/>
                <a:gd name="connsiteY28" fmla="*/ 202089 h 310462"/>
                <a:gd name="connsiteX29" fmla="*/ 94041 w 244152"/>
                <a:gd name="connsiteY29" fmla="*/ 204090 h 310462"/>
                <a:gd name="connsiteX30" fmla="*/ 108047 w 244152"/>
                <a:gd name="connsiteY30" fmla="*/ 210092 h 310462"/>
                <a:gd name="connsiteX31" fmla="*/ 110048 w 244152"/>
                <a:gd name="connsiteY31" fmla="*/ 216095 h 310462"/>
                <a:gd name="connsiteX32" fmla="*/ 108047 w 244152"/>
                <a:gd name="connsiteY32" fmla="*/ 230101 h 310462"/>
                <a:gd name="connsiteX33" fmla="*/ 104045 w 244152"/>
                <a:gd name="connsiteY33" fmla="*/ 236104 h 310462"/>
                <a:gd name="connsiteX34" fmla="*/ 102044 w 244152"/>
                <a:gd name="connsiteY34" fmla="*/ 242106 h 310462"/>
                <a:gd name="connsiteX35" fmla="*/ 104045 w 244152"/>
                <a:gd name="connsiteY35" fmla="*/ 260114 h 310462"/>
                <a:gd name="connsiteX36" fmla="*/ 118051 w 244152"/>
                <a:gd name="connsiteY36" fmla="*/ 278122 h 310462"/>
                <a:gd name="connsiteX37" fmla="*/ 122053 w 244152"/>
                <a:gd name="connsiteY37" fmla="*/ 284125 h 310462"/>
                <a:gd name="connsiteX38" fmla="*/ 132058 w 244152"/>
                <a:gd name="connsiteY38" fmla="*/ 306134 h 310462"/>
                <a:gd name="connsiteX39" fmla="*/ 138060 w 244152"/>
                <a:gd name="connsiteY39" fmla="*/ 310136 h 310462"/>
                <a:gd name="connsiteX40" fmla="*/ 154067 w 244152"/>
                <a:gd name="connsiteY40" fmla="*/ 308135 h 310462"/>
                <a:gd name="connsiteX41" fmla="*/ 156068 w 244152"/>
                <a:gd name="connsiteY41" fmla="*/ 288126 h 310462"/>
                <a:gd name="connsiteX42" fmla="*/ 158069 w 244152"/>
                <a:gd name="connsiteY42" fmla="*/ 282124 h 310462"/>
                <a:gd name="connsiteX43" fmla="*/ 164072 w 244152"/>
                <a:gd name="connsiteY43" fmla="*/ 278122 h 310462"/>
                <a:gd name="connsiteX44" fmla="*/ 170074 w 244152"/>
                <a:gd name="connsiteY44" fmla="*/ 276121 h 310462"/>
                <a:gd name="connsiteX45" fmla="*/ 178078 w 244152"/>
                <a:gd name="connsiteY45" fmla="*/ 270118 h 310462"/>
                <a:gd name="connsiteX46" fmla="*/ 190083 w 244152"/>
                <a:gd name="connsiteY46" fmla="*/ 258113 h 310462"/>
                <a:gd name="connsiteX47" fmla="*/ 198086 w 244152"/>
                <a:gd name="connsiteY47" fmla="*/ 244107 h 310462"/>
                <a:gd name="connsiteX48" fmla="*/ 206090 w 244152"/>
                <a:gd name="connsiteY48" fmla="*/ 226099 h 310462"/>
                <a:gd name="connsiteX49" fmla="*/ 208091 w 244152"/>
                <a:gd name="connsiteY49" fmla="*/ 212093 h 310462"/>
                <a:gd name="connsiteX50" fmla="*/ 204089 w 244152"/>
                <a:gd name="connsiteY50" fmla="*/ 206090 h 310462"/>
                <a:gd name="connsiteX51" fmla="*/ 202088 w 244152"/>
                <a:gd name="connsiteY51" fmla="*/ 200088 h 310462"/>
                <a:gd name="connsiteX52" fmla="*/ 196086 w 244152"/>
                <a:gd name="connsiteY52" fmla="*/ 186082 h 310462"/>
                <a:gd name="connsiteX53" fmla="*/ 194085 w 244152"/>
                <a:gd name="connsiteY53" fmla="*/ 166073 h 310462"/>
                <a:gd name="connsiteX54" fmla="*/ 190083 w 244152"/>
                <a:gd name="connsiteY54" fmla="*/ 158069 h 310462"/>
                <a:gd name="connsiteX55" fmla="*/ 188082 w 244152"/>
                <a:gd name="connsiteY55" fmla="*/ 152067 h 310462"/>
                <a:gd name="connsiteX56" fmla="*/ 190083 w 244152"/>
                <a:gd name="connsiteY56" fmla="*/ 114050 h 310462"/>
                <a:gd name="connsiteX57" fmla="*/ 192084 w 244152"/>
                <a:gd name="connsiteY57" fmla="*/ 108048 h 310462"/>
                <a:gd name="connsiteX58" fmla="*/ 204089 w 244152"/>
                <a:gd name="connsiteY58" fmla="*/ 102045 h 310462"/>
                <a:gd name="connsiteX59" fmla="*/ 216094 w 244152"/>
                <a:gd name="connsiteY59" fmla="*/ 94041 h 310462"/>
                <a:gd name="connsiteX60" fmla="*/ 230100 w 244152"/>
                <a:gd name="connsiteY60" fmla="*/ 80035 h 310462"/>
                <a:gd name="connsiteX0" fmla="*/ 230100 w 234236"/>
                <a:gd name="connsiteY0" fmla="*/ 80035 h 310462"/>
                <a:gd name="connsiteX1" fmla="*/ 232102 w 234236"/>
                <a:gd name="connsiteY1" fmla="*/ 60027 h 310462"/>
                <a:gd name="connsiteX2" fmla="*/ 234102 w 234236"/>
                <a:gd name="connsiteY2" fmla="*/ 52023 h 310462"/>
                <a:gd name="connsiteX3" fmla="*/ 228100 w 234236"/>
                <a:gd name="connsiteY3" fmla="*/ 48021 h 310462"/>
                <a:gd name="connsiteX4" fmla="*/ 208091 w 234236"/>
                <a:gd name="connsiteY4" fmla="*/ 56025 h 310462"/>
                <a:gd name="connsiteX5" fmla="*/ 174076 w 234236"/>
                <a:gd name="connsiteY5" fmla="*/ 54024 h 310462"/>
                <a:gd name="connsiteX6" fmla="*/ 164072 w 234236"/>
                <a:gd name="connsiteY6" fmla="*/ 44020 h 310462"/>
                <a:gd name="connsiteX7" fmla="*/ 144063 w 234236"/>
                <a:gd name="connsiteY7" fmla="*/ 32014 h 310462"/>
                <a:gd name="connsiteX8" fmla="*/ 130057 w 234236"/>
                <a:gd name="connsiteY8" fmla="*/ 14006 h 310462"/>
                <a:gd name="connsiteX9" fmla="*/ 126055 w 234236"/>
                <a:gd name="connsiteY9" fmla="*/ 8004 h 310462"/>
                <a:gd name="connsiteX10" fmla="*/ 114050 w 234236"/>
                <a:gd name="connsiteY10" fmla="*/ 0 h 310462"/>
                <a:gd name="connsiteX11" fmla="*/ 98043 w 234236"/>
                <a:gd name="connsiteY11" fmla="*/ 2001 h 310462"/>
                <a:gd name="connsiteX12" fmla="*/ 88038 w 234236"/>
                <a:gd name="connsiteY12" fmla="*/ 14006 h 310462"/>
                <a:gd name="connsiteX13" fmla="*/ 90039 w 234236"/>
                <a:gd name="connsiteY13" fmla="*/ 24011 h 310462"/>
                <a:gd name="connsiteX14" fmla="*/ 92040 w 234236"/>
                <a:gd name="connsiteY14" fmla="*/ 30013 h 310462"/>
                <a:gd name="connsiteX15" fmla="*/ 90039 w 234236"/>
                <a:gd name="connsiteY15" fmla="*/ 50022 h 310462"/>
                <a:gd name="connsiteX16" fmla="*/ 84037 w 234236"/>
                <a:gd name="connsiteY16" fmla="*/ 54024 h 310462"/>
                <a:gd name="connsiteX17" fmla="*/ 26011 w 234236"/>
                <a:gd name="connsiteY17" fmla="*/ 54024 h 310462"/>
                <a:gd name="connsiteX18" fmla="*/ 16007 w 234236"/>
                <a:gd name="connsiteY18" fmla="*/ 66029 h 310462"/>
                <a:gd name="connsiteX19" fmla="*/ 10004 w 234236"/>
                <a:gd name="connsiteY19" fmla="*/ 70031 h 310462"/>
                <a:gd name="connsiteX20" fmla="*/ 8003 w 234236"/>
                <a:gd name="connsiteY20" fmla="*/ 76034 h 310462"/>
                <a:gd name="connsiteX21" fmla="*/ 6002 w 234236"/>
                <a:gd name="connsiteY21" fmla="*/ 84037 h 310462"/>
                <a:gd name="connsiteX22" fmla="*/ 2001 w 234236"/>
                <a:gd name="connsiteY22" fmla="*/ 94041 h 310462"/>
                <a:gd name="connsiteX23" fmla="*/ 0 w 234236"/>
                <a:gd name="connsiteY23" fmla="*/ 100044 h 310462"/>
                <a:gd name="connsiteX24" fmla="*/ 2001 w 234236"/>
                <a:gd name="connsiteY24" fmla="*/ 106047 h 310462"/>
                <a:gd name="connsiteX25" fmla="*/ 10004 w 234236"/>
                <a:gd name="connsiteY25" fmla="*/ 110048 h 310462"/>
                <a:gd name="connsiteX26" fmla="*/ 48021 w 234236"/>
                <a:gd name="connsiteY26" fmla="*/ 116051 h 310462"/>
                <a:gd name="connsiteX27" fmla="*/ 52023 w 234236"/>
                <a:gd name="connsiteY27" fmla="*/ 188083 h 310462"/>
                <a:gd name="connsiteX28" fmla="*/ 68030 w 234236"/>
                <a:gd name="connsiteY28" fmla="*/ 202089 h 310462"/>
                <a:gd name="connsiteX29" fmla="*/ 94041 w 234236"/>
                <a:gd name="connsiteY29" fmla="*/ 204090 h 310462"/>
                <a:gd name="connsiteX30" fmla="*/ 108047 w 234236"/>
                <a:gd name="connsiteY30" fmla="*/ 210092 h 310462"/>
                <a:gd name="connsiteX31" fmla="*/ 110048 w 234236"/>
                <a:gd name="connsiteY31" fmla="*/ 216095 h 310462"/>
                <a:gd name="connsiteX32" fmla="*/ 108047 w 234236"/>
                <a:gd name="connsiteY32" fmla="*/ 230101 h 310462"/>
                <a:gd name="connsiteX33" fmla="*/ 104045 w 234236"/>
                <a:gd name="connsiteY33" fmla="*/ 236104 h 310462"/>
                <a:gd name="connsiteX34" fmla="*/ 102044 w 234236"/>
                <a:gd name="connsiteY34" fmla="*/ 242106 h 310462"/>
                <a:gd name="connsiteX35" fmla="*/ 104045 w 234236"/>
                <a:gd name="connsiteY35" fmla="*/ 260114 h 310462"/>
                <a:gd name="connsiteX36" fmla="*/ 118051 w 234236"/>
                <a:gd name="connsiteY36" fmla="*/ 278122 h 310462"/>
                <a:gd name="connsiteX37" fmla="*/ 122053 w 234236"/>
                <a:gd name="connsiteY37" fmla="*/ 284125 h 310462"/>
                <a:gd name="connsiteX38" fmla="*/ 132058 w 234236"/>
                <a:gd name="connsiteY38" fmla="*/ 306134 h 310462"/>
                <a:gd name="connsiteX39" fmla="*/ 138060 w 234236"/>
                <a:gd name="connsiteY39" fmla="*/ 310136 h 310462"/>
                <a:gd name="connsiteX40" fmla="*/ 154067 w 234236"/>
                <a:gd name="connsiteY40" fmla="*/ 308135 h 310462"/>
                <a:gd name="connsiteX41" fmla="*/ 156068 w 234236"/>
                <a:gd name="connsiteY41" fmla="*/ 288126 h 310462"/>
                <a:gd name="connsiteX42" fmla="*/ 158069 w 234236"/>
                <a:gd name="connsiteY42" fmla="*/ 282124 h 310462"/>
                <a:gd name="connsiteX43" fmla="*/ 164072 w 234236"/>
                <a:gd name="connsiteY43" fmla="*/ 278122 h 310462"/>
                <a:gd name="connsiteX44" fmla="*/ 170074 w 234236"/>
                <a:gd name="connsiteY44" fmla="*/ 276121 h 310462"/>
                <a:gd name="connsiteX45" fmla="*/ 178078 w 234236"/>
                <a:gd name="connsiteY45" fmla="*/ 270118 h 310462"/>
                <a:gd name="connsiteX46" fmla="*/ 190083 w 234236"/>
                <a:gd name="connsiteY46" fmla="*/ 258113 h 310462"/>
                <a:gd name="connsiteX47" fmla="*/ 198086 w 234236"/>
                <a:gd name="connsiteY47" fmla="*/ 244107 h 310462"/>
                <a:gd name="connsiteX48" fmla="*/ 206090 w 234236"/>
                <a:gd name="connsiteY48" fmla="*/ 226099 h 310462"/>
                <a:gd name="connsiteX49" fmla="*/ 208091 w 234236"/>
                <a:gd name="connsiteY49" fmla="*/ 212093 h 310462"/>
                <a:gd name="connsiteX50" fmla="*/ 204089 w 234236"/>
                <a:gd name="connsiteY50" fmla="*/ 206090 h 310462"/>
                <a:gd name="connsiteX51" fmla="*/ 202088 w 234236"/>
                <a:gd name="connsiteY51" fmla="*/ 200088 h 310462"/>
                <a:gd name="connsiteX52" fmla="*/ 196086 w 234236"/>
                <a:gd name="connsiteY52" fmla="*/ 186082 h 310462"/>
                <a:gd name="connsiteX53" fmla="*/ 194085 w 234236"/>
                <a:gd name="connsiteY53" fmla="*/ 166073 h 310462"/>
                <a:gd name="connsiteX54" fmla="*/ 190083 w 234236"/>
                <a:gd name="connsiteY54" fmla="*/ 158069 h 310462"/>
                <a:gd name="connsiteX55" fmla="*/ 188082 w 234236"/>
                <a:gd name="connsiteY55" fmla="*/ 152067 h 310462"/>
                <a:gd name="connsiteX56" fmla="*/ 190083 w 234236"/>
                <a:gd name="connsiteY56" fmla="*/ 114050 h 310462"/>
                <a:gd name="connsiteX57" fmla="*/ 192084 w 234236"/>
                <a:gd name="connsiteY57" fmla="*/ 108048 h 310462"/>
                <a:gd name="connsiteX58" fmla="*/ 204089 w 234236"/>
                <a:gd name="connsiteY58" fmla="*/ 102045 h 310462"/>
                <a:gd name="connsiteX59" fmla="*/ 216094 w 234236"/>
                <a:gd name="connsiteY59" fmla="*/ 94041 h 310462"/>
                <a:gd name="connsiteX60" fmla="*/ 230100 w 234236"/>
                <a:gd name="connsiteY60" fmla="*/ 80035 h 31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236" h="310462">
                  <a:moveTo>
                    <a:pt x="230100" y="80035"/>
                  </a:moveTo>
                  <a:cubicBezTo>
                    <a:pt x="234769" y="75366"/>
                    <a:pt x="231435" y="64696"/>
                    <a:pt x="232102" y="60027"/>
                  </a:cubicBezTo>
                  <a:cubicBezTo>
                    <a:pt x="232769" y="55358"/>
                    <a:pt x="234769" y="54024"/>
                    <a:pt x="234102" y="52023"/>
                  </a:cubicBezTo>
                  <a:cubicBezTo>
                    <a:pt x="233435" y="50022"/>
                    <a:pt x="232435" y="47354"/>
                    <a:pt x="228100" y="48021"/>
                  </a:cubicBezTo>
                  <a:cubicBezTo>
                    <a:pt x="223765" y="48688"/>
                    <a:pt x="217095" y="55025"/>
                    <a:pt x="208091" y="56025"/>
                  </a:cubicBezTo>
                  <a:cubicBezTo>
                    <a:pt x="196753" y="55358"/>
                    <a:pt x="185308" y="55709"/>
                    <a:pt x="174076" y="54024"/>
                  </a:cubicBezTo>
                  <a:cubicBezTo>
                    <a:pt x="167175" y="52989"/>
                    <a:pt x="168304" y="47723"/>
                    <a:pt x="164072" y="44020"/>
                  </a:cubicBezTo>
                  <a:cubicBezTo>
                    <a:pt x="141917" y="24635"/>
                    <a:pt x="161122" y="44199"/>
                    <a:pt x="144063" y="32014"/>
                  </a:cubicBezTo>
                  <a:cubicBezTo>
                    <a:pt x="138075" y="27737"/>
                    <a:pt x="133822" y="19654"/>
                    <a:pt x="130057" y="14006"/>
                  </a:cubicBezTo>
                  <a:cubicBezTo>
                    <a:pt x="128723" y="12005"/>
                    <a:pt x="128056" y="9338"/>
                    <a:pt x="126055" y="8004"/>
                  </a:cubicBezTo>
                  <a:lnTo>
                    <a:pt x="114050" y="0"/>
                  </a:lnTo>
                  <a:cubicBezTo>
                    <a:pt x="108714" y="667"/>
                    <a:pt x="103096" y="163"/>
                    <a:pt x="98043" y="2001"/>
                  </a:cubicBezTo>
                  <a:cubicBezTo>
                    <a:pt x="94654" y="3233"/>
                    <a:pt x="89943" y="11148"/>
                    <a:pt x="88038" y="14006"/>
                  </a:cubicBezTo>
                  <a:cubicBezTo>
                    <a:pt x="88705" y="17341"/>
                    <a:pt x="89214" y="20712"/>
                    <a:pt x="90039" y="24011"/>
                  </a:cubicBezTo>
                  <a:cubicBezTo>
                    <a:pt x="90551" y="26057"/>
                    <a:pt x="92040" y="27904"/>
                    <a:pt x="92040" y="30013"/>
                  </a:cubicBezTo>
                  <a:cubicBezTo>
                    <a:pt x="92040" y="36716"/>
                    <a:pt x="92158" y="43663"/>
                    <a:pt x="90039" y="50022"/>
                  </a:cubicBezTo>
                  <a:cubicBezTo>
                    <a:pt x="89279" y="52303"/>
                    <a:pt x="86038" y="52690"/>
                    <a:pt x="84037" y="54024"/>
                  </a:cubicBezTo>
                  <a:cubicBezTo>
                    <a:pt x="62794" y="52093"/>
                    <a:pt x="48586" y="49724"/>
                    <a:pt x="26011" y="54024"/>
                  </a:cubicBezTo>
                  <a:cubicBezTo>
                    <a:pt x="21965" y="54795"/>
                    <a:pt x="18472" y="63564"/>
                    <a:pt x="16007" y="66029"/>
                  </a:cubicBezTo>
                  <a:cubicBezTo>
                    <a:pt x="14306" y="67729"/>
                    <a:pt x="12005" y="68697"/>
                    <a:pt x="10004" y="70031"/>
                  </a:cubicBezTo>
                  <a:cubicBezTo>
                    <a:pt x="9337" y="72032"/>
                    <a:pt x="8582" y="74006"/>
                    <a:pt x="8003" y="76034"/>
                  </a:cubicBezTo>
                  <a:cubicBezTo>
                    <a:pt x="7248" y="78678"/>
                    <a:pt x="6872" y="81428"/>
                    <a:pt x="6002" y="84037"/>
                  </a:cubicBezTo>
                  <a:cubicBezTo>
                    <a:pt x="4866" y="87444"/>
                    <a:pt x="3262" y="90678"/>
                    <a:pt x="2001" y="94041"/>
                  </a:cubicBezTo>
                  <a:cubicBezTo>
                    <a:pt x="1260" y="96016"/>
                    <a:pt x="667" y="98043"/>
                    <a:pt x="0" y="100044"/>
                  </a:cubicBezTo>
                  <a:cubicBezTo>
                    <a:pt x="667" y="102045"/>
                    <a:pt x="510" y="104556"/>
                    <a:pt x="2001" y="106047"/>
                  </a:cubicBezTo>
                  <a:cubicBezTo>
                    <a:pt x="4110" y="108156"/>
                    <a:pt x="7414" y="108568"/>
                    <a:pt x="10004" y="110048"/>
                  </a:cubicBezTo>
                  <a:cubicBezTo>
                    <a:pt x="27693" y="120155"/>
                    <a:pt x="1206" y="113125"/>
                    <a:pt x="48021" y="116051"/>
                  </a:cubicBezTo>
                  <a:cubicBezTo>
                    <a:pt x="58024" y="146059"/>
                    <a:pt x="39119" y="87429"/>
                    <a:pt x="52023" y="188083"/>
                  </a:cubicBezTo>
                  <a:cubicBezTo>
                    <a:pt x="53356" y="198480"/>
                    <a:pt x="60047" y="201150"/>
                    <a:pt x="68030" y="202089"/>
                  </a:cubicBezTo>
                  <a:cubicBezTo>
                    <a:pt x="76666" y="203105"/>
                    <a:pt x="85371" y="203423"/>
                    <a:pt x="94041" y="204090"/>
                  </a:cubicBezTo>
                  <a:cubicBezTo>
                    <a:pt x="98848" y="205291"/>
                    <a:pt x="104592" y="205773"/>
                    <a:pt x="108047" y="210092"/>
                  </a:cubicBezTo>
                  <a:cubicBezTo>
                    <a:pt x="109365" y="211739"/>
                    <a:pt x="109381" y="214094"/>
                    <a:pt x="110048" y="216095"/>
                  </a:cubicBezTo>
                  <a:cubicBezTo>
                    <a:pt x="109381" y="220764"/>
                    <a:pt x="109402" y="225584"/>
                    <a:pt x="108047" y="230101"/>
                  </a:cubicBezTo>
                  <a:cubicBezTo>
                    <a:pt x="107356" y="232404"/>
                    <a:pt x="105121" y="233953"/>
                    <a:pt x="104045" y="236104"/>
                  </a:cubicBezTo>
                  <a:cubicBezTo>
                    <a:pt x="103102" y="237990"/>
                    <a:pt x="102711" y="240105"/>
                    <a:pt x="102044" y="242106"/>
                  </a:cubicBezTo>
                  <a:cubicBezTo>
                    <a:pt x="102711" y="248109"/>
                    <a:pt x="102135" y="254384"/>
                    <a:pt x="104045" y="260114"/>
                  </a:cubicBezTo>
                  <a:cubicBezTo>
                    <a:pt x="107415" y="270224"/>
                    <a:pt x="112298" y="271218"/>
                    <a:pt x="118051" y="278122"/>
                  </a:cubicBezTo>
                  <a:cubicBezTo>
                    <a:pt x="119590" y="279970"/>
                    <a:pt x="120719" y="282124"/>
                    <a:pt x="122053" y="284125"/>
                  </a:cubicBezTo>
                  <a:cubicBezTo>
                    <a:pt x="125730" y="298833"/>
                    <a:pt x="122686" y="298324"/>
                    <a:pt x="132058" y="306134"/>
                  </a:cubicBezTo>
                  <a:cubicBezTo>
                    <a:pt x="133905" y="307673"/>
                    <a:pt x="136059" y="308802"/>
                    <a:pt x="138060" y="310136"/>
                  </a:cubicBezTo>
                  <a:cubicBezTo>
                    <a:pt x="143396" y="309469"/>
                    <a:pt x="150662" y="312297"/>
                    <a:pt x="154067" y="308135"/>
                  </a:cubicBezTo>
                  <a:cubicBezTo>
                    <a:pt x="158312" y="302947"/>
                    <a:pt x="155049" y="294751"/>
                    <a:pt x="156068" y="288126"/>
                  </a:cubicBezTo>
                  <a:cubicBezTo>
                    <a:pt x="156389" y="286042"/>
                    <a:pt x="156751" y="283771"/>
                    <a:pt x="158069" y="282124"/>
                  </a:cubicBezTo>
                  <a:cubicBezTo>
                    <a:pt x="159571" y="280246"/>
                    <a:pt x="161921" y="279198"/>
                    <a:pt x="164072" y="278122"/>
                  </a:cubicBezTo>
                  <a:cubicBezTo>
                    <a:pt x="165958" y="277179"/>
                    <a:pt x="168073" y="276788"/>
                    <a:pt x="170074" y="276121"/>
                  </a:cubicBezTo>
                  <a:cubicBezTo>
                    <a:pt x="172742" y="274120"/>
                    <a:pt x="175599" y="272349"/>
                    <a:pt x="178078" y="270118"/>
                  </a:cubicBezTo>
                  <a:cubicBezTo>
                    <a:pt x="182284" y="266332"/>
                    <a:pt x="190083" y="258113"/>
                    <a:pt x="190083" y="258113"/>
                  </a:cubicBezTo>
                  <a:cubicBezTo>
                    <a:pt x="196204" y="239754"/>
                    <a:pt x="185972" y="268336"/>
                    <a:pt x="198086" y="244107"/>
                  </a:cubicBezTo>
                  <a:cubicBezTo>
                    <a:pt x="212368" y="215541"/>
                    <a:pt x="194321" y="243753"/>
                    <a:pt x="206090" y="226099"/>
                  </a:cubicBezTo>
                  <a:cubicBezTo>
                    <a:pt x="206757" y="221430"/>
                    <a:pt x="208560" y="216786"/>
                    <a:pt x="208091" y="212093"/>
                  </a:cubicBezTo>
                  <a:cubicBezTo>
                    <a:pt x="207852" y="209700"/>
                    <a:pt x="205165" y="208241"/>
                    <a:pt x="204089" y="206090"/>
                  </a:cubicBezTo>
                  <a:cubicBezTo>
                    <a:pt x="203146" y="204204"/>
                    <a:pt x="202919" y="202026"/>
                    <a:pt x="202088" y="200088"/>
                  </a:cubicBezTo>
                  <a:cubicBezTo>
                    <a:pt x="194676" y="182794"/>
                    <a:pt x="200773" y="200148"/>
                    <a:pt x="196086" y="186082"/>
                  </a:cubicBezTo>
                  <a:cubicBezTo>
                    <a:pt x="195419" y="179412"/>
                    <a:pt x="195490" y="172627"/>
                    <a:pt x="194085" y="166073"/>
                  </a:cubicBezTo>
                  <a:cubicBezTo>
                    <a:pt x="193460" y="163156"/>
                    <a:pt x="191258" y="160811"/>
                    <a:pt x="190083" y="158069"/>
                  </a:cubicBezTo>
                  <a:cubicBezTo>
                    <a:pt x="189252" y="156131"/>
                    <a:pt x="188749" y="154068"/>
                    <a:pt x="188082" y="152067"/>
                  </a:cubicBezTo>
                  <a:cubicBezTo>
                    <a:pt x="188749" y="139395"/>
                    <a:pt x="188934" y="126688"/>
                    <a:pt x="190083" y="114050"/>
                  </a:cubicBezTo>
                  <a:cubicBezTo>
                    <a:pt x="190274" y="111950"/>
                    <a:pt x="190767" y="109695"/>
                    <a:pt x="192084" y="108048"/>
                  </a:cubicBezTo>
                  <a:cubicBezTo>
                    <a:pt x="196349" y="102717"/>
                    <a:pt x="198868" y="104946"/>
                    <a:pt x="204089" y="102045"/>
                  </a:cubicBezTo>
                  <a:cubicBezTo>
                    <a:pt x="208293" y="99709"/>
                    <a:pt x="216094" y="94041"/>
                    <a:pt x="216094" y="94041"/>
                  </a:cubicBezTo>
                  <a:cubicBezTo>
                    <a:pt x="225268" y="80281"/>
                    <a:pt x="219535" y="83557"/>
                    <a:pt x="230100" y="80035"/>
                  </a:cubicBez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31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5871394" y="3733595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6</a:t>
            </a:r>
            <a:endParaRPr lang="en-US" sz="1400" dirty="0">
              <a:solidFill>
                <a:schemeClr val="bg1"/>
              </a:solidFill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926F61B-7A13-4D4C-BC48-20BFCBE6B586}"/>
              </a:ext>
            </a:extLst>
          </p:cNvPr>
          <p:cNvCxnSpPr>
            <a:cxnSpLocks/>
          </p:cNvCxnSpPr>
          <p:nvPr/>
        </p:nvCxnSpPr>
        <p:spPr>
          <a:xfrm flipV="1">
            <a:off x="7364266" y="4522878"/>
            <a:ext cx="176566" cy="25027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Rectangle 36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5986599" y="4578387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5903607" y="5257855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chemeClr val="bg1"/>
                </a:solidFill>
              </a:rPr>
              <a:t>7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6963826" y="5088991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6709635" y="4424498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5886194" y="4171610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7468500" y="4619269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/>
              <a:t>2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7454796" y="4371004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 smtClean="0"/>
              <a:t>1</a:t>
            </a:r>
            <a:endParaRPr lang="en-US" sz="1400" dirty="0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926F61B-7A13-4D4C-BC48-20BFCBE6B586}"/>
              </a:ext>
            </a:extLst>
          </p:cNvPr>
          <p:cNvCxnSpPr>
            <a:cxnSpLocks/>
          </p:cNvCxnSpPr>
          <p:nvPr/>
        </p:nvCxnSpPr>
        <p:spPr>
          <a:xfrm>
            <a:off x="7265964" y="4590901"/>
            <a:ext cx="274868" cy="149060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46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776662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Montana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39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4221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Jon Tester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Steve </a:t>
            </a:r>
            <a:r>
              <a:rPr lang="en-US" altLang="en-US" sz="900" b="1" dirty="0" err="1" smtClean="0"/>
              <a:t>Daines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576906"/>
              </p:ext>
            </p:extLst>
          </p:nvPr>
        </p:nvGraphicFramePr>
        <p:xfrm>
          <a:off x="514349" y="1802751"/>
          <a:ext cx="4535424" cy="758944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069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1874024122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At-large (entire state)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Greg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Gianforte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01274" y="1846735"/>
            <a:ext cx="792000" cy="1005840"/>
          </a:xfrm>
          <a:prstGeom prst="rect">
            <a:avLst/>
          </a:prstGeom>
          <a:ln w="76200"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71512" y="1846735"/>
            <a:ext cx="792000" cy="10058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02391" y="3725460"/>
            <a:ext cx="2776967" cy="1748461"/>
          </a:xfrm>
          <a:prstGeom prst="rect">
            <a:avLst/>
          </a:prstGeom>
        </p:spPr>
      </p:pic>
      <p:sp>
        <p:nvSpPr>
          <p:cNvPr id="1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774845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Alaska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4545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Lisa Murkowski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Daniel S. Sullivan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8739669"/>
              </p:ext>
            </p:extLst>
          </p:nvPr>
        </p:nvGraphicFramePr>
        <p:xfrm>
          <a:off x="514349" y="1802751"/>
          <a:ext cx="4530617" cy="758944"/>
        </p:xfrm>
        <a:graphic>
          <a:graphicData uri="http://schemas.openxmlformats.org/drawingml/2006/table">
            <a:tbl>
              <a:tblPr/>
              <a:tblGrid>
                <a:gridCol w="4416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0995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381389417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At-large (entire state)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 Young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4261" y="1856980"/>
            <a:ext cx="731520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5051" t="12165" r="1328" b="10724"/>
          <a:stretch/>
        </p:blipFill>
        <p:spPr>
          <a:xfrm>
            <a:off x="6960201" y="1811260"/>
            <a:ext cx="811434" cy="1005840"/>
          </a:xfrm>
          <a:prstGeom prst="rect">
            <a:avLst/>
          </a:prstGeom>
        </p:spPr>
      </p:pic>
      <p:sp>
        <p:nvSpPr>
          <p:cNvPr id="36" name="Freeform 26"/>
          <p:cNvSpPr>
            <a:spLocks noChangeAspect="1"/>
          </p:cNvSpPr>
          <p:nvPr/>
        </p:nvSpPr>
        <p:spPr bwMode="auto">
          <a:xfrm>
            <a:off x="5524992" y="3641178"/>
            <a:ext cx="2389191" cy="1920240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C25359"/>
          </a:solidFill>
          <a:ln w="28575"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3"/>
          <p:cNvSpPr txBox="1">
            <a:spLocks noChangeArrowheads="1"/>
          </p:cNvSpPr>
          <p:nvPr/>
        </p:nvSpPr>
        <p:spPr bwMode="auto">
          <a:xfrm>
            <a:off x="575474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420502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https://www.nationaljournal.com/media/almanac/photos/F000463.jpg.2600x3467.t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2032" y="1810184"/>
            <a:ext cx="754905" cy="1005840"/>
          </a:xfrm>
          <a:prstGeom prst="rect">
            <a:avLst/>
          </a:prstGeom>
          <a:noFill/>
          <a:ln w="76200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16" b="2834"/>
          <a:stretch>
            <a:fillRect/>
          </a:stretch>
        </p:blipFill>
        <p:spPr bwMode="auto">
          <a:xfrm>
            <a:off x="6961295" y="1794908"/>
            <a:ext cx="804083" cy="1005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Nebraska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err="1" smtClean="0"/>
              <a:t>Maansi</a:t>
            </a:r>
            <a:r>
              <a:rPr lang="en-US" sz="700" dirty="0" smtClean="0"/>
              <a:t> </a:t>
            </a:r>
            <a:r>
              <a:rPr lang="en-US" sz="700" dirty="0" err="1" smtClean="0"/>
              <a:t>Vatsan</a:t>
            </a:r>
            <a:r>
              <a:rPr lang="en-US" sz="700" dirty="0" smtClean="0"/>
              <a:t>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94612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Deb Fischer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Benjamin </a:t>
            </a:r>
            <a:r>
              <a:rPr lang="en-US" altLang="en-US" sz="900" b="1" dirty="0" err="1" smtClean="0"/>
              <a:t>Sasse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728968"/>
              </p:ext>
            </p:extLst>
          </p:nvPr>
        </p:nvGraphicFramePr>
        <p:xfrm>
          <a:off x="514349" y="1730840"/>
          <a:ext cx="4535425" cy="1696196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4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67926742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Lincoln, Bellevue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Jeff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Fortenberry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Omaha and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 Bacon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Western two thirds: Grand Island, North Platte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Adrian Smith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74.9%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</a:tbl>
          </a:graphicData>
        </a:graphic>
      </p:graphicFrame>
      <p:grpSp>
        <p:nvGrpSpPr>
          <p:cNvPr id="24" name="Group 2"/>
          <p:cNvGrpSpPr>
            <a:grpSpLocks/>
          </p:cNvGrpSpPr>
          <p:nvPr/>
        </p:nvGrpSpPr>
        <p:grpSpPr bwMode="auto">
          <a:xfrm>
            <a:off x="4431898" y="3741538"/>
            <a:ext cx="3744739" cy="1795221"/>
            <a:chOff x="704850" y="1585913"/>
            <a:chExt cx="7281863" cy="3490912"/>
          </a:xfrm>
        </p:grpSpPr>
        <p:sp>
          <p:nvSpPr>
            <p:cNvPr id="25" name="Freeform 24"/>
            <p:cNvSpPr/>
            <p:nvPr/>
          </p:nvSpPr>
          <p:spPr>
            <a:xfrm>
              <a:off x="6992938" y="3506788"/>
              <a:ext cx="496887" cy="450850"/>
            </a:xfrm>
            <a:custGeom>
              <a:avLst/>
              <a:gdLst>
                <a:gd name="connsiteX0" fmla="*/ 447040 w 496788"/>
                <a:gd name="connsiteY0" fmla="*/ 0 h 451555"/>
                <a:gd name="connsiteX1" fmla="*/ 0 w 496788"/>
                <a:gd name="connsiteY1" fmla="*/ 0 h 451555"/>
                <a:gd name="connsiteX2" fmla="*/ 22578 w 496788"/>
                <a:gd name="connsiteY2" fmla="*/ 22578 h 451555"/>
                <a:gd name="connsiteX3" fmla="*/ 36124 w 496788"/>
                <a:gd name="connsiteY3" fmla="*/ 38382 h 451555"/>
                <a:gd name="connsiteX4" fmla="*/ 40640 w 496788"/>
                <a:gd name="connsiteY4" fmla="*/ 45155 h 451555"/>
                <a:gd name="connsiteX5" fmla="*/ 42898 w 496788"/>
                <a:gd name="connsiteY5" fmla="*/ 51929 h 451555"/>
                <a:gd name="connsiteX6" fmla="*/ 49671 w 496788"/>
                <a:gd name="connsiteY6" fmla="*/ 56444 h 451555"/>
                <a:gd name="connsiteX7" fmla="*/ 58702 w 496788"/>
                <a:gd name="connsiteY7" fmla="*/ 76764 h 451555"/>
                <a:gd name="connsiteX8" fmla="*/ 60960 w 496788"/>
                <a:gd name="connsiteY8" fmla="*/ 83538 h 451555"/>
                <a:gd name="connsiteX9" fmla="*/ 65475 w 496788"/>
                <a:gd name="connsiteY9" fmla="*/ 90311 h 451555"/>
                <a:gd name="connsiteX10" fmla="*/ 79022 w 496788"/>
                <a:gd name="connsiteY10" fmla="*/ 97084 h 451555"/>
                <a:gd name="connsiteX11" fmla="*/ 81280 w 496788"/>
                <a:gd name="connsiteY11" fmla="*/ 103858 h 451555"/>
                <a:gd name="connsiteX12" fmla="*/ 94826 w 496788"/>
                <a:gd name="connsiteY12" fmla="*/ 119662 h 451555"/>
                <a:gd name="connsiteX13" fmla="*/ 103858 w 496788"/>
                <a:gd name="connsiteY13" fmla="*/ 133209 h 451555"/>
                <a:gd name="connsiteX14" fmla="*/ 108373 w 496788"/>
                <a:gd name="connsiteY14" fmla="*/ 146755 h 451555"/>
                <a:gd name="connsiteX15" fmla="*/ 106115 w 496788"/>
                <a:gd name="connsiteY15" fmla="*/ 182880 h 451555"/>
                <a:gd name="connsiteX16" fmla="*/ 101600 w 496788"/>
                <a:gd name="connsiteY16" fmla="*/ 196427 h 451555"/>
                <a:gd name="connsiteX17" fmla="*/ 97084 w 496788"/>
                <a:gd name="connsiteY17" fmla="*/ 212231 h 451555"/>
                <a:gd name="connsiteX18" fmla="*/ 99342 w 496788"/>
                <a:gd name="connsiteY18" fmla="*/ 237067 h 451555"/>
                <a:gd name="connsiteX19" fmla="*/ 108373 w 496788"/>
                <a:gd name="connsiteY19" fmla="*/ 241582 h 451555"/>
                <a:gd name="connsiteX20" fmla="*/ 112889 w 496788"/>
                <a:gd name="connsiteY20" fmla="*/ 248355 h 451555"/>
                <a:gd name="connsiteX21" fmla="*/ 121920 w 496788"/>
                <a:gd name="connsiteY21" fmla="*/ 261902 h 451555"/>
                <a:gd name="connsiteX22" fmla="*/ 126435 w 496788"/>
                <a:gd name="connsiteY22" fmla="*/ 277707 h 451555"/>
                <a:gd name="connsiteX23" fmla="*/ 124178 w 496788"/>
                <a:gd name="connsiteY23" fmla="*/ 334151 h 451555"/>
                <a:gd name="connsiteX24" fmla="*/ 128693 w 496788"/>
                <a:gd name="connsiteY24" fmla="*/ 377049 h 451555"/>
                <a:gd name="connsiteX25" fmla="*/ 130951 w 496788"/>
                <a:gd name="connsiteY25" fmla="*/ 383822 h 451555"/>
                <a:gd name="connsiteX26" fmla="*/ 137724 w 496788"/>
                <a:gd name="connsiteY26" fmla="*/ 390595 h 451555"/>
                <a:gd name="connsiteX27" fmla="*/ 144498 w 496788"/>
                <a:gd name="connsiteY27" fmla="*/ 404142 h 451555"/>
                <a:gd name="connsiteX28" fmla="*/ 158044 w 496788"/>
                <a:gd name="connsiteY28" fmla="*/ 410915 h 451555"/>
                <a:gd name="connsiteX29" fmla="*/ 167075 w 496788"/>
                <a:gd name="connsiteY29" fmla="*/ 415431 h 451555"/>
                <a:gd name="connsiteX30" fmla="*/ 173849 w 496788"/>
                <a:gd name="connsiteY30" fmla="*/ 419947 h 451555"/>
                <a:gd name="connsiteX31" fmla="*/ 196426 w 496788"/>
                <a:gd name="connsiteY31" fmla="*/ 422204 h 451555"/>
                <a:gd name="connsiteX32" fmla="*/ 203200 w 496788"/>
                <a:gd name="connsiteY32" fmla="*/ 426720 h 451555"/>
                <a:gd name="connsiteX33" fmla="*/ 212231 w 496788"/>
                <a:gd name="connsiteY33" fmla="*/ 442524 h 451555"/>
                <a:gd name="connsiteX34" fmla="*/ 216746 w 496788"/>
                <a:gd name="connsiteY34" fmla="*/ 449298 h 451555"/>
                <a:gd name="connsiteX35" fmla="*/ 223520 w 496788"/>
                <a:gd name="connsiteY35" fmla="*/ 451555 h 451555"/>
                <a:gd name="connsiteX36" fmla="*/ 248355 w 496788"/>
                <a:gd name="connsiteY36" fmla="*/ 449298 h 451555"/>
                <a:gd name="connsiteX37" fmla="*/ 255129 w 496788"/>
                <a:gd name="connsiteY37" fmla="*/ 444782 h 451555"/>
                <a:gd name="connsiteX38" fmla="*/ 266418 w 496788"/>
                <a:gd name="connsiteY38" fmla="*/ 431235 h 451555"/>
                <a:gd name="connsiteX39" fmla="*/ 273191 w 496788"/>
                <a:gd name="connsiteY39" fmla="*/ 424462 h 451555"/>
                <a:gd name="connsiteX40" fmla="*/ 282222 w 496788"/>
                <a:gd name="connsiteY40" fmla="*/ 410915 h 451555"/>
                <a:gd name="connsiteX41" fmla="*/ 288995 w 496788"/>
                <a:gd name="connsiteY41" fmla="*/ 401884 h 451555"/>
                <a:gd name="connsiteX42" fmla="*/ 293511 w 496788"/>
                <a:gd name="connsiteY42" fmla="*/ 395111 h 451555"/>
                <a:gd name="connsiteX43" fmla="*/ 300284 w 496788"/>
                <a:gd name="connsiteY43" fmla="*/ 390595 h 451555"/>
                <a:gd name="connsiteX44" fmla="*/ 307058 w 496788"/>
                <a:gd name="connsiteY44" fmla="*/ 383822 h 451555"/>
                <a:gd name="connsiteX45" fmla="*/ 313831 w 496788"/>
                <a:gd name="connsiteY45" fmla="*/ 381564 h 451555"/>
                <a:gd name="connsiteX46" fmla="*/ 313831 w 496788"/>
                <a:gd name="connsiteY46" fmla="*/ 379307 h 451555"/>
                <a:gd name="connsiteX47" fmla="*/ 338666 w 496788"/>
                <a:gd name="connsiteY47" fmla="*/ 361244 h 451555"/>
                <a:gd name="connsiteX48" fmla="*/ 370275 w 496788"/>
                <a:gd name="connsiteY48" fmla="*/ 363502 h 451555"/>
                <a:gd name="connsiteX49" fmla="*/ 377049 w 496788"/>
                <a:gd name="connsiteY49" fmla="*/ 365760 h 451555"/>
                <a:gd name="connsiteX50" fmla="*/ 386080 w 496788"/>
                <a:gd name="connsiteY50" fmla="*/ 368018 h 451555"/>
                <a:gd name="connsiteX51" fmla="*/ 397369 w 496788"/>
                <a:gd name="connsiteY51" fmla="*/ 372533 h 451555"/>
                <a:gd name="connsiteX52" fmla="*/ 397369 w 496788"/>
                <a:gd name="connsiteY52" fmla="*/ 230293 h 451555"/>
                <a:gd name="connsiteX53" fmla="*/ 462844 w 496788"/>
                <a:gd name="connsiteY53" fmla="*/ 230293 h 451555"/>
                <a:gd name="connsiteX54" fmla="*/ 465102 w 496788"/>
                <a:gd name="connsiteY54" fmla="*/ 200942 h 451555"/>
                <a:gd name="connsiteX55" fmla="*/ 462844 w 496788"/>
                <a:gd name="connsiteY55" fmla="*/ 180622 h 451555"/>
                <a:gd name="connsiteX56" fmla="*/ 458329 w 496788"/>
                <a:gd name="connsiteY56" fmla="*/ 173849 h 451555"/>
                <a:gd name="connsiteX57" fmla="*/ 456071 w 496788"/>
                <a:gd name="connsiteY57" fmla="*/ 162560 h 451555"/>
                <a:gd name="connsiteX58" fmla="*/ 451555 w 496788"/>
                <a:gd name="connsiteY58" fmla="*/ 149013 h 451555"/>
                <a:gd name="connsiteX59" fmla="*/ 460586 w 496788"/>
                <a:gd name="connsiteY59" fmla="*/ 101600 h 451555"/>
                <a:gd name="connsiteX60" fmla="*/ 476391 w 496788"/>
                <a:gd name="connsiteY60" fmla="*/ 103858 h 451555"/>
                <a:gd name="connsiteX61" fmla="*/ 478649 w 496788"/>
                <a:gd name="connsiteY61" fmla="*/ 110631 h 451555"/>
                <a:gd name="connsiteX62" fmla="*/ 480906 w 496788"/>
                <a:gd name="connsiteY62" fmla="*/ 119662 h 451555"/>
                <a:gd name="connsiteX63" fmla="*/ 487680 w 496788"/>
                <a:gd name="connsiteY63" fmla="*/ 121920 h 451555"/>
                <a:gd name="connsiteX64" fmla="*/ 494453 w 496788"/>
                <a:gd name="connsiteY64" fmla="*/ 119662 h 451555"/>
                <a:gd name="connsiteX65" fmla="*/ 496711 w 496788"/>
                <a:gd name="connsiteY65" fmla="*/ 112889 h 451555"/>
                <a:gd name="connsiteX66" fmla="*/ 494453 w 496788"/>
                <a:gd name="connsiteY66" fmla="*/ 88053 h 451555"/>
                <a:gd name="connsiteX67" fmla="*/ 485422 w 496788"/>
                <a:gd name="connsiteY67" fmla="*/ 83538 h 451555"/>
                <a:gd name="connsiteX68" fmla="*/ 471875 w 496788"/>
                <a:gd name="connsiteY68" fmla="*/ 79022 h 451555"/>
                <a:gd name="connsiteX69" fmla="*/ 458329 w 496788"/>
                <a:gd name="connsiteY69" fmla="*/ 72249 h 451555"/>
                <a:gd name="connsiteX70" fmla="*/ 444782 w 496788"/>
                <a:gd name="connsiteY70" fmla="*/ 65475 h 451555"/>
                <a:gd name="connsiteX71" fmla="*/ 442524 w 496788"/>
                <a:gd name="connsiteY71" fmla="*/ 56444 h 451555"/>
                <a:gd name="connsiteX72" fmla="*/ 444782 w 496788"/>
                <a:gd name="connsiteY72" fmla="*/ 47413 h 451555"/>
                <a:gd name="connsiteX73" fmla="*/ 453813 w 496788"/>
                <a:gd name="connsiteY73" fmla="*/ 27093 h 451555"/>
                <a:gd name="connsiteX74" fmla="*/ 451555 w 496788"/>
                <a:gd name="connsiteY74" fmla="*/ 6773 h 451555"/>
                <a:gd name="connsiteX75" fmla="*/ 447040 w 496788"/>
                <a:gd name="connsiteY75" fmla="*/ 0 h 4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96788" h="451555">
                  <a:moveTo>
                    <a:pt x="447040" y="0"/>
                  </a:moveTo>
                  <a:lnTo>
                    <a:pt x="0" y="0"/>
                  </a:lnTo>
                  <a:lnTo>
                    <a:pt x="22578" y="22578"/>
                  </a:lnTo>
                  <a:cubicBezTo>
                    <a:pt x="27093" y="27846"/>
                    <a:pt x="31790" y="32964"/>
                    <a:pt x="36124" y="38382"/>
                  </a:cubicBezTo>
                  <a:cubicBezTo>
                    <a:pt x="37819" y="40501"/>
                    <a:pt x="39426" y="42728"/>
                    <a:pt x="40640" y="45155"/>
                  </a:cubicBezTo>
                  <a:cubicBezTo>
                    <a:pt x="41704" y="47284"/>
                    <a:pt x="41411" y="50070"/>
                    <a:pt x="42898" y="51929"/>
                  </a:cubicBezTo>
                  <a:cubicBezTo>
                    <a:pt x="44593" y="54048"/>
                    <a:pt x="47413" y="54939"/>
                    <a:pt x="49671" y="56444"/>
                  </a:cubicBezTo>
                  <a:cubicBezTo>
                    <a:pt x="54049" y="82710"/>
                    <a:pt x="47579" y="60079"/>
                    <a:pt x="58702" y="76764"/>
                  </a:cubicBezTo>
                  <a:cubicBezTo>
                    <a:pt x="60022" y="78744"/>
                    <a:pt x="59896" y="81409"/>
                    <a:pt x="60960" y="83538"/>
                  </a:cubicBezTo>
                  <a:cubicBezTo>
                    <a:pt x="62173" y="85965"/>
                    <a:pt x="63556" y="88392"/>
                    <a:pt x="65475" y="90311"/>
                  </a:cubicBezTo>
                  <a:cubicBezTo>
                    <a:pt x="69853" y="94689"/>
                    <a:pt x="73512" y="95248"/>
                    <a:pt x="79022" y="97084"/>
                  </a:cubicBezTo>
                  <a:cubicBezTo>
                    <a:pt x="79775" y="99342"/>
                    <a:pt x="80099" y="101791"/>
                    <a:pt x="81280" y="103858"/>
                  </a:cubicBezTo>
                  <a:cubicBezTo>
                    <a:pt x="85142" y="110616"/>
                    <a:pt x="89488" y="114324"/>
                    <a:pt x="94826" y="119662"/>
                  </a:cubicBezTo>
                  <a:cubicBezTo>
                    <a:pt x="102297" y="142072"/>
                    <a:pt x="89761" y="107836"/>
                    <a:pt x="103858" y="133209"/>
                  </a:cubicBezTo>
                  <a:cubicBezTo>
                    <a:pt x="106169" y="137370"/>
                    <a:pt x="108373" y="146755"/>
                    <a:pt x="108373" y="146755"/>
                  </a:cubicBezTo>
                  <a:cubicBezTo>
                    <a:pt x="107620" y="158797"/>
                    <a:pt x="107745" y="170925"/>
                    <a:pt x="106115" y="182880"/>
                  </a:cubicBezTo>
                  <a:cubicBezTo>
                    <a:pt x="105472" y="187596"/>
                    <a:pt x="102755" y="191809"/>
                    <a:pt x="101600" y="196427"/>
                  </a:cubicBezTo>
                  <a:cubicBezTo>
                    <a:pt x="98765" y="207767"/>
                    <a:pt x="100323" y="202514"/>
                    <a:pt x="97084" y="212231"/>
                  </a:cubicBezTo>
                  <a:cubicBezTo>
                    <a:pt x="97837" y="220510"/>
                    <a:pt x="96358" y="229308"/>
                    <a:pt x="99342" y="237067"/>
                  </a:cubicBezTo>
                  <a:cubicBezTo>
                    <a:pt x="100550" y="240208"/>
                    <a:pt x="105787" y="239428"/>
                    <a:pt x="108373" y="241582"/>
                  </a:cubicBezTo>
                  <a:cubicBezTo>
                    <a:pt x="110458" y="243319"/>
                    <a:pt x="111384" y="246097"/>
                    <a:pt x="112889" y="248355"/>
                  </a:cubicBezTo>
                  <a:cubicBezTo>
                    <a:pt x="118254" y="264457"/>
                    <a:pt x="110647" y="244995"/>
                    <a:pt x="121920" y="261902"/>
                  </a:cubicBezTo>
                  <a:cubicBezTo>
                    <a:pt x="123218" y="263848"/>
                    <a:pt x="126133" y="276499"/>
                    <a:pt x="126435" y="277707"/>
                  </a:cubicBezTo>
                  <a:cubicBezTo>
                    <a:pt x="125683" y="296522"/>
                    <a:pt x="124178" y="315321"/>
                    <a:pt x="124178" y="334151"/>
                  </a:cubicBezTo>
                  <a:cubicBezTo>
                    <a:pt x="124178" y="347550"/>
                    <a:pt x="125282" y="363408"/>
                    <a:pt x="128693" y="377049"/>
                  </a:cubicBezTo>
                  <a:cubicBezTo>
                    <a:pt x="129270" y="379358"/>
                    <a:pt x="129631" y="381842"/>
                    <a:pt x="130951" y="383822"/>
                  </a:cubicBezTo>
                  <a:cubicBezTo>
                    <a:pt x="132722" y="386479"/>
                    <a:pt x="135466" y="388337"/>
                    <a:pt x="137724" y="390595"/>
                  </a:cubicBezTo>
                  <a:cubicBezTo>
                    <a:pt x="139561" y="396105"/>
                    <a:pt x="140120" y="399764"/>
                    <a:pt x="144498" y="404142"/>
                  </a:cubicBezTo>
                  <a:cubicBezTo>
                    <a:pt x="149925" y="409569"/>
                    <a:pt x="151614" y="408159"/>
                    <a:pt x="158044" y="410915"/>
                  </a:cubicBezTo>
                  <a:cubicBezTo>
                    <a:pt x="161138" y="412241"/>
                    <a:pt x="164153" y="413761"/>
                    <a:pt x="167075" y="415431"/>
                  </a:cubicBezTo>
                  <a:cubicBezTo>
                    <a:pt x="169431" y="416777"/>
                    <a:pt x="171205" y="419337"/>
                    <a:pt x="173849" y="419947"/>
                  </a:cubicBezTo>
                  <a:cubicBezTo>
                    <a:pt x="181219" y="421648"/>
                    <a:pt x="188900" y="421452"/>
                    <a:pt x="196426" y="422204"/>
                  </a:cubicBezTo>
                  <a:cubicBezTo>
                    <a:pt x="198684" y="423709"/>
                    <a:pt x="201281" y="424801"/>
                    <a:pt x="203200" y="426720"/>
                  </a:cubicBezTo>
                  <a:cubicBezTo>
                    <a:pt x="206864" y="430384"/>
                    <a:pt x="209872" y="438396"/>
                    <a:pt x="212231" y="442524"/>
                  </a:cubicBezTo>
                  <a:cubicBezTo>
                    <a:pt x="213577" y="444880"/>
                    <a:pt x="214627" y="447603"/>
                    <a:pt x="216746" y="449298"/>
                  </a:cubicBezTo>
                  <a:cubicBezTo>
                    <a:pt x="218605" y="450785"/>
                    <a:pt x="221262" y="450803"/>
                    <a:pt x="223520" y="451555"/>
                  </a:cubicBezTo>
                  <a:cubicBezTo>
                    <a:pt x="231798" y="450803"/>
                    <a:pt x="240227" y="451040"/>
                    <a:pt x="248355" y="449298"/>
                  </a:cubicBezTo>
                  <a:cubicBezTo>
                    <a:pt x="251009" y="448729"/>
                    <a:pt x="253044" y="446519"/>
                    <a:pt x="255129" y="444782"/>
                  </a:cubicBezTo>
                  <a:cubicBezTo>
                    <a:pt x="265921" y="435789"/>
                    <a:pt x="258346" y="440922"/>
                    <a:pt x="266418" y="431235"/>
                  </a:cubicBezTo>
                  <a:cubicBezTo>
                    <a:pt x="268462" y="428782"/>
                    <a:pt x="271231" y="426982"/>
                    <a:pt x="273191" y="424462"/>
                  </a:cubicBezTo>
                  <a:cubicBezTo>
                    <a:pt x="276523" y="420178"/>
                    <a:pt x="278966" y="415257"/>
                    <a:pt x="282222" y="410915"/>
                  </a:cubicBezTo>
                  <a:cubicBezTo>
                    <a:pt x="284480" y="407905"/>
                    <a:pt x="286808" y="404946"/>
                    <a:pt x="288995" y="401884"/>
                  </a:cubicBezTo>
                  <a:cubicBezTo>
                    <a:pt x="290572" y="399676"/>
                    <a:pt x="291592" y="397030"/>
                    <a:pt x="293511" y="395111"/>
                  </a:cubicBezTo>
                  <a:cubicBezTo>
                    <a:pt x="295430" y="393192"/>
                    <a:pt x="298199" y="392332"/>
                    <a:pt x="300284" y="390595"/>
                  </a:cubicBezTo>
                  <a:cubicBezTo>
                    <a:pt x="302737" y="388551"/>
                    <a:pt x="304401" y="385593"/>
                    <a:pt x="307058" y="383822"/>
                  </a:cubicBezTo>
                  <a:cubicBezTo>
                    <a:pt x="309038" y="382502"/>
                    <a:pt x="298027" y="383069"/>
                    <a:pt x="313831" y="381564"/>
                  </a:cubicBezTo>
                  <a:lnTo>
                    <a:pt x="313831" y="379307"/>
                  </a:lnTo>
                  <a:cubicBezTo>
                    <a:pt x="314773" y="378499"/>
                    <a:pt x="331878" y="361621"/>
                    <a:pt x="338666" y="361244"/>
                  </a:cubicBezTo>
                  <a:cubicBezTo>
                    <a:pt x="349213" y="360658"/>
                    <a:pt x="359739" y="362749"/>
                    <a:pt x="370275" y="363502"/>
                  </a:cubicBezTo>
                  <a:cubicBezTo>
                    <a:pt x="372533" y="364255"/>
                    <a:pt x="374760" y="365106"/>
                    <a:pt x="377049" y="365760"/>
                  </a:cubicBezTo>
                  <a:cubicBezTo>
                    <a:pt x="380033" y="366613"/>
                    <a:pt x="383228" y="366796"/>
                    <a:pt x="386080" y="368018"/>
                  </a:cubicBezTo>
                  <a:cubicBezTo>
                    <a:pt x="398564" y="373368"/>
                    <a:pt x="387666" y="372533"/>
                    <a:pt x="397369" y="372533"/>
                  </a:cubicBezTo>
                  <a:lnTo>
                    <a:pt x="397369" y="230293"/>
                  </a:lnTo>
                  <a:lnTo>
                    <a:pt x="462844" y="230293"/>
                  </a:lnTo>
                  <a:lnTo>
                    <a:pt x="465102" y="200942"/>
                  </a:lnTo>
                  <a:cubicBezTo>
                    <a:pt x="464349" y="194169"/>
                    <a:pt x="464497" y="187234"/>
                    <a:pt x="462844" y="180622"/>
                  </a:cubicBezTo>
                  <a:cubicBezTo>
                    <a:pt x="462186" y="177990"/>
                    <a:pt x="459282" y="176390"/>
                    <a:pt x="458329" y="173849"/>
                  </a:cubicBezTo>
                  <a:cubicBezTo>
                    <a:pt x="456982" y="170256"/>
                    <a:pt x="457081" y="166262"/>
                    <a:pt x="456071" y="162560"/>
                  </a:cubicBezTo>
                  <a:cubicBezTo>
                    <a:pt x="454818" y="157968"/>
                    <a:pt x="451555" y="149013"/>
                    <a:pt x="451555" y="149013"/>
                  </a:cubicBezTo>
                  <a:cubicBezTo>
                    <a:pt x="451707" y="145963"/>
                    <a:pt x="439867" y="101600"/>
                    <a:pt x="460586" y="101600"/>
                  </a:cubicBezTo>
                  <a:cubicBezTo>
                    <a:pt x="465908" y="101600"/>
                    <a:pt x="471123" y="103105"/>
                    <a:pt x="476391" y="103858"/>
                  </a:cubicBezTo>
                  <a:cubicBezTo>
                    <a:pt x="477144" y="106116"/>
                    <a:pt x="477995" y="108343"/>
                    <a:pt x="478649" y="110631"/>
                  </a:cubicBezTo>
                  <a:cubicBezTo>
                    <a:pt x="479501" y="113615"/>
                    <a:pt x="478968" y="117239"/>
                    <a:pt x="480906" y="119662"/>
                  </a:cubicBezTo>
                  <a:cubicBezTo>
                    <a:pt x="482393" y="121521"/>
                    <a:pt x="485422" y="121167"/>
                    <a:pt x="487680" y="121920"/>
                  </a:cubicBezTo>
                  <a:cubicBezTo>
                    <a:pt x="489938" y="121167"/>
                    <a:pt x="492770" y="121345"/>
                    <a:pt x="494453" y="119662"/>
                  </a:cubicBezTo>
                  <a:cubicBezTo>
                    <a:pt x="496136" y="117979"/>
                    <a:pt x="496711" y="115269"/>
                    <a:pt x="496711" y="112889"/>
                  </a:cubicBezTo>
                  <a:cubicBezTo>
                    <a:pt x="496711" y="104576"/>
                    <a:pt x="497437" y="95812"/>
                    <a:pt x="494453" y="88053"/>
                  </a:cubicBezTo>
                  <a:cubicBezTo>
                    <a:pt x="493245" y="84912"/>
                    <a:pt x="488547" y="84788"/>
                    <a:pt x="485422" y="83538"/>
                  </a:cubicBezTo>
                  <a:cubicBezTo>
                    <a:pt x="481002" y="81770"/>
                    <a:pt x="475836" y="81662"/>
                    <a:pt x="471875" y="79022"/>
                  </a:cubicBezTo>
                  <a:cubicBezTo>
                    <a:pt x="452460" y="66080"/>
                    <a:pt x="477027" y="81599"/>
                    <a:pt x="458329" y="72249"/>
                  </a:cubicBezTo>
                  <a:cubicBezTo>
                    <a:pt x="440822" y="63495"/>
                    <a:pt x="461805" y="71150"/>
                    <a:pt x="444782" y="65475"/>
                  </a:cubicBezTo>
                  <a:cubicBezTo>
                    <a:pt x="444029" y="62465"/>
                    <a:pt x="442524" y="59547"/>
                    <a:pt x="442524" y="56444"/>
                  </a:cubicBezTo>
                  <a:cubicBezTo>
                    <a:pt x="442524" y="53341"/>
                    <a:pt x="443890" y="50385"/>
                    <a:pt x="444782" y="47413"/>
                  </a:cubicBezTo>
                  <a:cubicBezTo>
                    <a:pt x="449179" y="32759"/>
                    <a:pt x="447216" y="36991"/>
                    <a:pt x="453813" y="27093"/>
                  </a:cubicBezTo>
                  <a:cubicBezTo>
                    <a:pt x="453060" y="20320"/>
                    <a:pt x="453884" y="13178"/>
                    <a:pt x="451555" y="6773"/>
                  </a:cubicBezTo>
                  <a:cubicBezTo>
                    <a:pt x="450628" y="4223"/>
                    <a:pt x="444782" y="2258"/>
                    <a:pt x="447040" y="0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5870575" y="2533650"/>
              <a:ext cx="1743075" cy="1951038"/>
            </a:xfrm>
            <a:custGeom>
              <a:avLst/>
              <a:gdLst>
                <a:gd name="connsiteX0" fmla="*/ 1216378 w 1744134"/>
                <a:gd name="connsiteY0" fmla="*/ 0 h 1950155"/>
                <a:gd name="connsiteX1" fmla="*/ 905934 w 1744134"/>
                <a:gd name="connsiteY1" fmla="*/ 0 h 1950155"/>
                <a:gd name="connsiteX2" fmla="*/ 905934 w 1744134"/>
                <a:gd name="connsiteY2" fmla="*/ 25400 h 1950155"/>
                <a:gd name="connsiteX3" fmla="*/ 826911 w 1744134"/>
                <a:gd name="connsiteY3" fmla="*/ 25400 h 1950155"/>
                <a:gd name="connsiteX4" fmla="*/ 826911 w 1744134"/>
                <a:gd name="connsiteY4" fmla="*/ 200377 h 1950155"/>
                <a:gd name="connsiteX5" fmla="*/ 8467 w 1744134"/>
                <a:gd name="connsiteY5" fmla="*/ 217311 h 1950155"/>
                <a:gd name="connsiteX6" fmla="*/ 0 w 1744134"/>
                <a:gd name="connsiteY6" fmla="*/ 846666 h 1950155"/>
                <a:gd name="connsiteX7" fmla="*/ 104422 w 1744134"/>
                <a:gd name="connsiteY7" fmla="*/ 849488 h 1950155"/>
                <a:gd name="connsiteX8" fmla="*/ 110067 w 1744134"/>
                <a:gd name="connsiteY8" fmla="*/ 996244 h 1950155"/>
                <a:gd name="connsiteX9" fmla="*/ 197556 w 1744134"/>
                <a:gd name="connsiteY9" fmla="*/ 993422 h 1950155"/>
                <a:gd name="connsiteX10" fmla="*/ 200378 w 1744134"/>
                <a:gd name="connsiteY10" fmla="*/ 1083733 h 1950155"/>
                <a:gd name="connsiteX11" fmla="*/ 166511 w 1744134"/>
                <a:gd name="connsiteY11" fmla="*/ 1086555 h 1950155"/>
                <a:gd name="connsiteX12" fmla="*/ 143934 w 1744134"/>
                <a:gd name="connsiteY12" fmla="*/ 1095022 h 1950155"/>
                <a:gd name="connsiteX13" fmla="*/ 135467 w 1744134"/>
                <a:gd name="connsiteY13" fmla="*/ 1097844 h 1950155"/>
                <a:gd name="connsiteX14" fmla="*/ 129822 w 1744134"/>
                <a:gd name="connsiteY14" fmla="*/ 1106311 h 1950155"/>
                <a:gd name="connsiteX15" fmla="*/ 121356 w 1744134"/>
                <a:gd name="connsiteY15" fmla="*/ 1111955 h 1950155"/>
                <a:gd name="connsiteX16" fmla="*/ 107245 w 1744134"/>
                <a:gd name="connsiteY16" fmla="*/ 1128888 h 1950155"/>
                <a:gd name="connsiteX17" fmla="*/ 98778 w 1744134"/>
                <a:gd name="connsiteY17" fmla="*/ 1134533 h 1950155"/>
                <a:gd name="connsiteX18" fmla="*/ 79022 w 1744134"/>
                <a:gd name="connsiteY18" fmla="*/ 1157111 h 1950155"/>
                <a:gd name="connsiteX19" fmla="*/ 64911 w 1744134"/>
                <a:gd name="connsiteY19" fmla="*/ 1171222 h 1950155"/>
                <a:gd name="connsiteX20" fmla="*/ 56445 w 1744134"/>
                <a:gd name="connsiteY20" fmla="*/ 1179688 h 1950155"/>
                <a:gd name="connsiteX21" fmla="*/ 36689 w 1744134"/>
                <a:gd name="connsiteY21" fmla="*/ 1190977 h 1950155"/>
                <a:gd name="connsiteX22" fmla="*/ 33867 w 1744134"/>
                <a:gd name="connsiteY22" fmla="*/ 1199444 h 1950155"/>
                <a:gd name="connsiteX23" fmla="*/ 22578 w 1744134"/>
                <a:gd name="connsiteY23" fmla="*/ 1210733 h 1950155"/>
                <a:gd name="connsiteX24" fmla="*/ 19756 w 1744134"/>
                <a:gd name="connsiteY24" fmla="*/ 1219200 h 1950155"/>
                <a:gd name="connsiteX25" fmla="*/ 14111 w 1744134"/>
                <a:gd name="connsiteY25" fmla="*/ 1227666 h 1950155"/>
                <a:gd name="connsiteX26" fmla="*/ 8467 w 1744134"/>
                <a:gd name="connsiteY26" fmla="*/ 1244600 h 1950155"/>
                <a:gd name="connsiteX27" fmla="*/ 5645 w 1744134"/>
                <a:gd name="connsiteY27" fmla="*/ 1250244 h 1950155"/>
                <a:gd name="connsiteX28" fmla="*/ 14111 w 1744134"/>
                <a:gd name="connsiteY28" fmla="*/ 1377244 h 1950155"/>
                <a:gd name="connsiteX29" fmla="*/ 392289 w 1744134"/>
                <a:gd name="connsiteY29" fmla="*/ 1377244 h 1950155"/>
                <a:gd name="connsiteX30" fmla="*/ 392289 w 1744134"/>
                <a:gd name="connsiteY30" fmla="*/ 1772355 h 1950155"/>
                <a:gd name="connsiteX31" fmla="*/ 770467 w 1744134"/>
                <a:gd name="connsiteY31" fmla="*/ 1769533 h 1950155"/>
                <a:gd name="connsiteX32" fmla="*/ 778934 w 1744134"/>
                <a:gd name="connsiteY32" fmla="*/ 1950155 h 1950155"/>
                <a:gd name="connsiteX33" fmla="*/ 1744134 w 1744134"/>
                <a:gd name="connsiteY33" fmla="*/ 1938866 h 1950155"/>
                <a:gd name="connsiteX34" fmla="*/ 1730022 w 1744134"/>
                <a:gd name="connsiteY34" fmla="*/ 1907822 h 1950155"/>
                <a:gd name="connsiteX35" fmla="*/ 1741311 w 1744134"/>
                <a:gd name="connsiteY35" fmla="*/ 1885244 h 1950155"/>
                <a:gd name="connsiteX36" fmla="*/ 1744134 w 1744134"/>
                <a:gd name="connsiteY36" fmla="*/ 1876777 h 1950155"/>
                <a:gd name="connsiteX37" fmla="*/ 1741311 w 1744134"/>
                <a:gd name="connsiteY37" fmla="*/ 1837266 h 1950155"/>
                <a:gd name="connsiteX38" fmla="*/ 1735667 w 1744134"/>
                <a:gd name="connsiteY38" fmla="*/ 1820333 h 1950155"/>
                <a:gd name="connsiteX39" fmla="*/ 1724378 w 1744134"/>
                <a:gd name="connsiteY39" fmla="*/ 1806222 h 1950155"/>
                <a:gd name="connsiteX40" fmla="*/ 1713089 w 1744134"/>
                <a:gd name="connsiteY40" fmla="*/ 1794933 h 1950155"/>
                <a:gd name="connsiteX41" fmla="*/ 1707445 w 1744134"/>
                <a:gd name="connsiteY41" fmla="*/ 1789288 h 1950155"/>
                <a:gd name="connsiteX42" fmla="*/ 1690511 w 1744134"/>
                <a:gd name="connsiteY42" fmla="*/ 1783644 h 1950155"/>
                <a:gd name="connsiteX43" fmla="*/ 1682045 w 1744134"/>
                <a:gd name="connsiteY43" fmla="*/ 1778000 h 1950155"/>
                <a:gd name="connsiteX44" fmla="*/ 1665111 w 1744134"/>
                <a:gd name="connsiteY44" fmla="*/ 1769533 h 1950155"/>
                <a:gd name="connsiteX45" fmla="*/ 1659467 w 1744134"/>
                <a:gd name="connsiteY45" fmla="*/ 1761066 h 1950155"/>
                <a:gd name="connsiteX46" fmla="*/ 1648178 w 1744134"/>
                <a:gd name="connsiteY46" fmla="*/ 1735666 h 1950155"/>
                <a:gd name="connsiteX47" fmla="*/ 1639711 w 1744134"/>
                <a:gd name="connsiteY47" fmla="*/ 1727200 h 1950155"/>
                <a:gd name="connsiteX48" fmla="*/ 1628422 w 1744134"/>
                <a:gd name="connsiteY48" fmla="*/ 1710266 h 1950155"/>
                <a:gd name="connsiteX49" fmla="*/ 1625600 w 1744134"/>
                <a:gd name="connsiteY49" fmla="*/ 1698977 h 1950155"/>
                <a:gd name="connsiteX50" fmla="*/ 1634067 w 1744134"/>
                <a:gd name="connsiteY50" fmla="*/ 1679222 h 1950155"/>
                <a:gd name="connsiteX51" fmla="*/ 1642534 w 1744134"/>
                <a:gd name="connsiteY51" fmla="*/ 1676400 h 1950155"/>
                <a:gd name="connsiteX52" fmla="*/ 1651000 w 1744134"/>
                <a:gd name="connsiteY52" fmla="*/ 1670755 h 1950155"/>
                <a:gd name="connsiteX53" fmla="*/ 1653822 w 1744134"/>
                <a:gd name="connsiteY53" fmla="*/ 1662288 h 1950155"/>
                <a:gd name="connsiteX54" fmla="*/ 1659467 w 1744134"/>
                <a:gd name="connsiteY54" fmla="*/ 1653822 h 1950155"/>
                <a:gd name="connsiteX55" fmla="*/ 1656645 w 1744134"/>
                <a:gd name="connsiteY55" fmla="*/ 1622777 h 1950155"/>
                <a:gd name="connsiteX56" fmla="*/ 1653822 w 1744134"/>
                <a:gd name="connsiteY56" fmla="*/ 1555044 h 1950155"/>
                <a:gd name="connsiteX57" fmla="*/ 1670756 w 1744134"/>
                <a:gd name="connsiteY57" fmla="*/ 1540933 h 1950155"/>
                <a:gd name="connsiteX58" fmla="*/ 1687689 w 1744134"/>
                <a:gd name="connsiteY58" fmla="*/ 1538111 h 1950155"/>
                <a:gd name="connsiteX59" fmla="*/ 1687689 w 1744134"/>
                <a:gd name="connsiteY59" fmla="*/ 1507066 h 1950155"/>
                <a:gd name="connsiteX60" fmla="*/ 1670756 w 1744134"/>
                <a:gd name="connsiteY60" fmla="*/ 1501422 h 1950155"/>
                <a:gd name="connsiteX61" fmla="*/ 1662289 w 1744134"/>
                <a:gd name="connsiteY61" fmla="*/ 1498600 h 1950155"/>
                <a:gd name="connsiteX62" fmla="*/ 1656645 w 1744134"/>
                <a:gd name="connsiteY62" fmla="*/ 1413933 h 1950155"/>
                <a:gd name="connsiteX63" fmla="*/ 1639711 w 1744134"/>
                <a:gd name="connsiteY63" fmla="*/ 1402644 h 1950155"/>
                <a:gd name="connsiteX64" fmla="*/ 1636889 w 1744134"/>
                <a:gd name="connsiteY64" fmla="*/ 1340555 h 1950155"/>
                <a:gd name="connsiteX65" fmla="*/ 1631245 w 1744134"/>
                <a:gd name="connsiteY65" fmla="*/ 1332088 h 1950155"/>
                <a:gd name="connsiteX66" fmla="*/ 1628422 w 1744134"/>
                <a:gd name="connsiteY66" fmla="*/ 1320800 h 1950155"/>
                <a:gd name="connsiteX67" fmla="*/ 1628422 w 1744134"/>
                <a:gd name="connsiteY67" fmla="*/ 1230488 h 1950155"/>
                <a:gd name="connsiteX68" fmla="*/ 1634067 w 1744134"/>
                <a:gd name="connsiteY68" fmla="*/ 1222022 h 1950155"/>
                <a:gd name="connsiteX69" fmla="*/ 1651000 w 1744134"/>
                <a:gd name="connsiteY69" fmla="*/ 1224844 h 1950155"/>
                <a:gd name="connsiteX70" fmla="*/ 1648178 w 1744134"/>
                <a:gd name="connsiteY70" fmla="*/ 1213555 h 1950155"/>
                <a:gd name="connsiteX71" fmla="*/ 1628422 w 1744134"/>
                <a:gd name="connsiteY71" fmla="*/ 1202266 h 1950155"/>
                <a:gd name="connsiteX72" fmla="*/ 1571978 w 1744134"/>
                <a:gd name="connsiteY72" fmla="*/ 1193800 h 1950155"/>
                <a:gd name="connsiteX73" fmla="*/ 1555045 w 1744134"/>
                <a:gd name="connsiteY73" fmla="*/ 1185333 h 1950155"/>
                <a:gd name="connsiteX74" fmla="*/ 1543756 w 1744134"/>
                <a:gd name="connsiteY74" fmla="*/ 1185333 h 1950155"/>
                <a:gd name="connsiteX75" fmla="*/ 1512711 w 1744134"/>
                <a:gd name="connsiteY75" fmla="*/ 1182511 h 1950155"/>
                <a:gd name="connsiteX76" fmla="*/ 1509889 w 1744134"/>
                <a:gd name="connsiteY76" fmla="*/ 1326444 h 1950155"/>
                <a:gd name="connsiteX77" fmla="*/ 1459089 w 1744134"/>
                <a:gd name="connsiteY77" fmla="*/ 1320800 h 1950155"/>
                <a:gd name="connsiteX78" fmla="*/ 1442156 w 1744134"/>
                <a:gd name="connsiteY78" fmla="*/ 1326444 h 1950155"/>
                <a:gd name="connsiteX79" fmla="*/ 1428045 w 1744134"/>
                <a:gd name="connsiteY79" fmla="*/ 1334911 h 1950155"/>
                <a:gd name="connsiteX80" fmla="*/ 1422400 w 1744134"/>
                <a:gd name="connsiteY80" fmla="*/ 1340555 h 1950155"/>
                <a:gd name="connsiteX81" fmla="*/ 1405467 w 1744134"/>
                <a:gd name="connsiteY81" fmla="*/ 1346200 h 1950155"/>
                <a:gd name="connsiteX82" fmla="*/ 1399822 w 1744134"/>
                <a:gd name="connsiteY82" fmla="*/ 1351844 h 1950155"/>
                <a:gd name="connsiteX83" fmla="*/ 1391356 w 1744134"/>
                <a:gd name="connsiteY83" fmla="*/ 1357488 h 1950155"/>
                <a:gd name="connsiteX84" fmla="*/ 1380067 w 1744134"/>
                <a:gd name="connsiteY84" fmla="*/ 1374422 h 1950155"/>
                <a:gd name="connsiteX85" fmla="*/ 1374422 w 1744134"/>
                <a:gd name="connsiteY85" fmla="*/ 1380066 h 1950155"/>
                <a:gd name="connsiteX86" fmla="*/ 1365956 w 1744134"/>
                <a:gd name="connsiteY86" fmla="*/ 1397000 h 1950155"/>
                <a:gd name="connsiteX87" fmla="*/ 1357489 w 1744134"/>
                <a:gd name="connsiteY87" fmla="*/ 1399822 h 1950155"/>
                <a:gd name="connsiteX88" fmla="*/ 1349022 w 1744134"/>
                <a:gd name="connsiteY88" fmla="*/ 1397000 h 1950155"/>
                <a:gd name="connsiteX89" fmla="*/ 1343378 w 1744134"/>
                <a:gd name="connsiteY89" fmla="*/ 1391355 h 1950155"/>
                <a:gd name="connsiteX90" fmla="*/ 1334911 w 1744134"/>
                <a:gd name="connsiteY90" fmla="*/ 1385711 h 1950155"/>
                <a:gd name="connsiteX91" fmla="*/ 1329267 w 1744134"/>
                <a:gd name="connsiteY91" fmla="*/ 1380066 h 1950155"/>
                <a:gd name="connsiteX92" fmla="*/ 1317978 w 1744134"/>
                <a:gd name="connsiteY92" fmla="*/ 1377244 h 1950155"/>
                <a:gd name="connsiteX93" fmla="*/ 1309511 w 1744134"/>
                <a:gd name="connsiteY93" fmla="*/ 1371600 h 1950155"/>
                <a:gd name="connsiteX94" fmla="*/ 1301045 w 1744134"/>
                <a:gd name="connsiteY94" fmla="*/ 1368777 h 1950155"/>
                <a:gd name="connsiteX95" fmla="*/ 1289756 w 1744134"/>
                <a:gd name="connsiteY95" fmla="*/ 1363133 h 1950155"/>
                <a:gd name="connsiteX96" fmla="*/ 1275645 w 1744134"/>
                <a:gd name="connsiteY96" fmla="*/ 1349022 h 1950155"/>
                <a:gd name="connsiteX97" fmla="*/ 1270000 w 1744134"/>
                <a:gd name="connsiteY97" fmla="*/ 1332088 h 1950155"/>
                <a:gd name="connsiteX98" fmla="*/ 1267178 w 1744134"/>
                <a:gd name="connsiteY98" fmla="*/ 1236133 h 1950155"/>
                <a:gd name="connsiteX99" fmla="*/ 1258711 w 1744134"/>
                <a:gd name="connsiteY99" fmla="*/ 1222022 h 1950155"/>
                <a:gd name="connsiteX100" fmla="*/ 1250245 w 1744134"/>
                <a:gd name="connsiteY100" fmla="*/ 1216377 h 1950155"/>
                <a:gd name="connsiteX101" fmla="*/ 1238956 w 1744134"/>
                <a:gd name="connsiteY101" fmla="*/ 1205088 h 1950155"/>
                <a:gd name="connsiteX102" fmla="*/ 1238956 w 1744134"/>
                <a:gd name="connsiteY102" fmla="*/ 1159933 h 1950155"/>
                <a:gd name="connsiteX103" fmla="*/ 1244600 w 1744134"/>
                <a:gd name="connsiteY103" fmla="*/ 1154288 h 1950155"/>
                <a:gd name="connsiteX104" fmla="*/ 1250245 w 1744134"/>
                <a:gd name="connsiteY104" fmla="*/ 1143000 h 1950155"/>
                <a:gd name="connsiteX105" fmla="*/ 1255889 w 1744134"/>
                <a:gd name="connsiteY105" fmla="*/ 1126066 h 1950155"/>
                <a:gd name="connsiteX106" fmla="*/ 1250245 w 1744134"/>
                <a:gd name="connsiteY106" fmla="*/ 1097844 h 1950155"/>
                <a:gd name="connsiteX107" fmla="*/ 1244600 w 1744134"/>
                <a:gd name="connsiteY107" fmla="*/ 1092200 h 1950155"/>
                <a:gd name="connsiteX108" fmla="*/ 1241778 w 1744134"/>
                <a:gd name="connsiteY108" fmla="*/ 1083733 h 1950155"/>
                <a:gd name="connsiteX109" fmla="*/ 1230489 w 1744134"/>
                <a:gd name="connsiteY109" fmla="*/ 1072444 h 1950155"/>
                <a:gd name="connsiteX110" fmla="*/ 1222022 w 1744134"/>
                <a:gd name="connsiteY110" fmla="*/ 1063977 h 1950155"/>
                <a:gd name="connsiteX111" fmla="*/ 1216378 w 1744134"/>
                <a:gd name="connsiteY111" fmla="*/ 1055511 h 1950155"/>
                <a:gd name="connsiteX112" fmla="*/ 1207911 w 1744134"/>
                <a:gd name="connsiteY112" fmla="*/ 1035755 h 1950155"/>
                <a:gd name="connsiteX113" fmla="*/ 1196622 w 1744134"/>
                <a:gd name="connsiteY113" fmla="*/ 1018822 h 1950155"/>
                <a:gd name="connsiteX114" fmla="*/ 1179689 w 1744134"/>
                <a:gd name="connsiteY114" fmla="*/ 1007533 h 1950155"/>
                <a:gd name="connsiteX115" fmla="*/ 1174045 w 1744134"/>
                <a:gd name="connsiteY115" fmla="*/ 1001888 h 1950155"/>
                <a:gd name="connsiteX116" fmla="*/ 1165578 w 1744134"/>
                <a:gd name="connsiteY116" fmla="*/ 999066 h 1950155"/>
                <a:gd name="connsiteX117" fmla="*/ 1157111 w 1744134"/>
                <a:gd name="connsiteY117" fmla="*/ 993422 h 1950155"/>
                <a:gd name="connsiteX118" fmla="*/ 1151467 w 1744134"/>
                <a:gd name="connsiteY118" fmla="*/ 984955 h 1950155"/>
                <a:gd name="connsiteX119" fmla="*/ 1566334 w 1744134"/>
                <a:gd name="connsiteY119" fmla="*/ 982133 h 1950155"/>
                <a:gd name="connsiteX120" fmla="*/ 1569156 w 1744134"/>
                <a:gd name="connsiteY120" fmla="*/ 953911 h 1950155"/>
                <a:gd name="connsiteX121" fmla="*/ 1574800 w 1744134"/>
                <a:gd name="connsiteY121" fmla="*/ 928511 h 1950155"/>
                <a:gd name="connsiteX122" fmla="*/ 1580445 w 1744134"/>
                <a:gd name="connsiteY122" fmla="*/ 920044 h 1950155"/>
                <a:gd name="connsiteX123" fmla="*/ 1577622 w 1744134"/>
                <a:gd name="connsiteY123" fmla="*/ 905933 h 1950155"/>
                <a:gd name="connsiteX124" fmla="*/ 1557867 w 1744134"/>
                <a:gd name="connsiteY124" fmla="*/ 903111 h 1950155"/>
                <a:gd name="connsiteX125" fmla="*/ 1543756 w 1744134"/>
                <a:gd name="connsiteY125" fmla="*/ 900288 h 1950155"/>
                <a:gd name="connsiteX126" fmla="*/ 1529645 w 1744134"/>
                <a:gd name="connsiteY126" fmla="*/ 886177 h 1950155"/>
                <a:gd name="connsiteX127" fmla="*/ 1518356 w 1744134"/>
                <a:gd name="connsiteY127" fmla="*/ 872066 h 1950155"/>
                <a:gd name="connsiteX128" fmla="*/ 1515534 w 1744134"/>
                <a:gd name="connsiteY128" fmla="*/ 863600 h 1950155"/>
                <a:gd name="connsiteX129" fmla="*/ 1518356 w 1744134"/>
                <a:gd name="connsiteY129" fmla="*/ 843844 h 1950155"/>
                <a:gd name="connsiteX130" fmla="*/ 1526822 w 1744134"/>
                <a:gd name="connsiteY130" fmla="*/ 824088 h 1950155"/>
                <a:gd name="connsiteX131" fmla="*/ 1521178 w 1744134"/>
                <a:gd name="connsiteY131" fmla="*/ 815622 h 1950155"/>
                <a:gd name="connsiteX132" fmla="*/ 1490134 w 1744134"/>
                <a:gd name="connsiteY132" fmla="*/ 815622 h 1950155"/>
                <a:gd name="connsiteX133" fmla="*/ 1464734 w 1744134"/>
                <a:gd name="connsiteY133" fmla="*/ 826911 h 1950155"/>
                <a:gd name="connsiteX134" fmla="*/ 1456267 w 1744134"/>
                <a:gd name="connsiteY134" fmla="*/ 829733 h 1950155"/>
                <a:gd name="connsiteX135" fmla="*/ 1447800 w 1744134"/>
                <a:gd name="connsiteY135" fmla="*/ 832555 h 1950155"/>
                <a:gd name="connsiteX136" fmla="*/ 1439334 w 1744134"/>
                <a:gd name="connsiteY136" fmla="*/ 829733 h 1950155"/>
                <a:gd name="connsiteX137" fmla="*/ 1447800 w 1744134"/>
                <a:gd name="connsiteY137" fmla="*/ 807155 h 1950155"/>
                <a:gd name="connsiteX138" fmla="*/ 1450622 w 1744134"/>
                <a:gd name="connsiteY138" fmla="*/ 793044 h 1950155"/>
                <a:gd name="connsiteX139" fmla="*/ 1453445 w 1744134"/>
                <a:gd name="connsiteY139" fmla="*/ 784577 h 1950155"/>
                <a:gd name="connsiteX140" fmla="*/ 1442156 w 1744134"/>
                <a:gd name="connsiteY140" fmla="*/ 767644 h 1950155"/>
                <a:gd name="connsiteX141" fmla="*/ 1436511 w 1744134"/>
                <a:gd name="connsiteY141" fmla="*/ 767644 h 1950155"/>
                <a:gd name="connsiteX142" fmla="*/ 1419578 w 1744134"/>
                <a:gd name="connsiteY142" fmla="*/ 742244 h 1950155"/>
                <a:gd name="connsiteX143" fmla="*/ 1433689 w 1744134"/>
                <a:gd name="connsiteY143" fmla="*/ 722488 h 1950155"/>
                <a:gd name="connsiteX144" fmla="*/ 1428045 w 1744134"/>
                <a:gd name="connsiteY144" fmla="*/ 699911 h 1950155"/>
                <a:gd name="connsiteX145" fmla="*/ 1425222 w 1744134"/>
                <a:gd name="connsiteY145" fmla="*/ 677333 h 1950155"/>
                <a:gd name="connsiteX146" fmla="*/ 1416756 w 1744134"/>
                <a:gd name="connsiteY146" fmla="*/ 671688 h 1950155"/>
                <a:gd name="connsiteX147" fmla="*/ 1411111 w 1744134"/>
                <a:gd name="connsiteY147" fmla="*/ 654755 h 1950155"/>
                <a:gd name="connsiteX148" fmla="*/ 1413934 w 1744134"/>
                <a:gd name="connsiteY148" fmla="*/ 629355 h 1950155"/>
                <a:gd name="connsiteX149" fmla="*/ 1422400 w 1744134"/>
                <a:gd name="connsiteY149" fmla="*/ 626533 h 1950155"/>
                <a:gd name="connsiteX150" fmla="*/ 1444978 w 1744134"/>
                <a:gd name="connsiteY150" fmla="*/ 623711 h 1950155"/>
                <a:gd name="connsiteX151" fmla="*/ 1436511 w 1744134"/>
                <a:gd name="connsiteY151" fmla="*/ 592666 h 1950155"/>
                <a:gd name="connsiteX152" fmla="*/ 1419578 w 1744134"/>
                <a:gd name="connsiteY152" fmla="*/ 589844 h 1950155"/>
                <a:gd name="connsiteX153" fmla="*/ 1419578 w 1744134"/>
                <a:gd name="connsiteY153" fmla="*/ 567266 h 1950155"/>
                <a:gd name="connsiteX154" fmla="*/ 1430867 w 1744134"/>
                <a:gd name="connsiteY154" fmla="*/ 558800 h 1950155"/>
                <a:gd name="connsiteX155" fmla="*/ 1447800 w 1744134"/>
                <a:gd name="connsiteY155" fmla="*/ 527755 h 1950155"/>
                <a:gd name="connsiteX156" fmla="*/ 1444978 w 1744134"/>
                <a:gd name="connsiteY156" fmla="*/ 516466 h 1950155"/>
                <a:gd name="connsiteX157" fmla="*/ 1428045 w 1744134"/>
                <a:gd name="connsiteY157" fmla="*/ 505177 h 1950155"/>
                <a:gd name="connsiteX158" fmla="*/ 1416756 w 1744134"/>
                <a:gd name="connsiteY158" fmla="*/ 479777 h 1950155"/>
                <a:gd name="connsiteX159" fmla="*/ 1408289 w 1744134"/>
                <a:gd name="connsiteY159" fmla="*/ 465666 h 1950155"/>
                <a:gd name="connsiteX160" fmla="*/ 1399822 w 1744134"/>
                <a:gd name="connsiteY160" fmla="*/ 462844 h 1950155"/>
                <a:gd name="connsiteX161" fmla="*/ 1397000 w 1744134"/>
                <a:gd name="connsiteY161" fmla="*/ 454377 h 1950155"/>
                <a:gd name="connsiteX162" fmla="*/ 1388534 w 1744134"/>
                <a:gd name="connsiteY162" fmla="*/ 451555 h 1950155"/>
                <a:gd name="connsiteX163" fmla="*/ 1382889 w 1744134"/>
                <a:gd name="connsiteY163" fmla="*/ 445911 h 1950155"/>
                <a:gd name="connsiteX164" fmla="*/ 1380067 w 1744134"/>
                <a:gd name="connsiteY164" fmla="*/ 437444 h 1950155"/>
                <a:gd name="connsiteX165" fmla="*/ 1380067 w 1744134"/>
                <a:gd name="connsiteY165" fmla="*/ 392288 h 1950155"/>
                <a:gd name="connsiteX166" fmla="*/ 1388534 w 1744134"/>
                <a:gd name="connsiteY166" fmla="*/ 389466 h 1950155"/>
                <a:gd name="connsiteX167" fmla="*/ 1394178 w 1744134"/>
                <a:gd name="connsiteY167" fmla="*/ 381000 h 1950155"/>
                <a:gd name="connsiteX168" fmla="*/ 1394178 w 1744134"/>
                <a:gd name="connsiteY168" fmla="*/ 349955 h 1950155"/>
                <a:gd name="connsiteX169" fmla="*/ 1391356 w 1744134"/>
                <a:gd name="connsiteY169" fmla="*/ 330200 h 1950155"/>
                <a:gd name="connsiteX170" fmla="*/ 1382889 w 1744134"/>
                <a:gd name="connsiteY170" fmla="*/ 327377 h 1950155"/>
                <a:gd name="connsiteX171" fmla="*/ 1368778 w 1744134"/>
                <a:gd name="connsiteY171" fmla="*/ 324555 h 1950155"/>
                <a:gd name="connsiteX172" fmla="*/ 1357489 w 1744134"/>
                <a:gd name="connsiteY172" fmla="*/ 316088 h 1950155"/>
                <a:gd name="connsiteX173" fmla="*/ 1354667 w 1744134"/>
                <a:gd name="connsiteY173" fmla="*/ 307622 h 1950155"/>
                <a:gd name="connsiteX174" fmla="*/ 1349022 w 1744134"/>
                <a:gd name="connsiteY174" fmla="*/ 301977 h 1950155"/>
                <a:gd name="connsiteX175" fmla="*/ 1343378 w 1744134"/>
                <a:gd name="connsiteY175" fmla="*/ 293511 h 1950155"/>
                <a:gd name="connsiteX176" fmla="*/ 1323622 w 1744134"/>
                <a:gd name="connsiteY176" fmla="*/ 296333 h 1950155"/>
                <a:gd name="connsiteX177" fmla="*/ 1315156 w 1744134"/>
                <a:gd name="connsiteY177" fmla="*/ 299155 h 1950155"/>
                <a:gd name="connsiteX178" fmla="*/ 1301045 w 1744134"/>
                <a:gd name="connsiteY178" fmla="*/ 296333 h 1950155"/>
                <a:gd name="connsiteX179" fmla="*/ 1298222 w 1744134"/>
                <a:gd name="connsiteY179" fmla="*/ 287866 h 1950155"/>
                <a:gd name="connsiteX180" fmla="*/ 1295400 w 1744134"/>
                <a:gd name="connsiteY180" fmla="*/ 251177 h 1950155"/>
                <a:gd name="connsiteX181" fmla="*/ 1286934 w 1744134"/>
                <a:gd name="connsiteY181" fmla="*/ 248355 h 1950155"/>
                <a:gd name="connsiteX182" fmla="*/ 1275645 w 1744134"/>
                <a:gd name="connsiteY182" fmla="*/ 245533 h 1950155"/>
                <a:gd name="connsiteX183" fmla="*/ 1275645 w 1744134"/>
                <a:gd name="connsiteY183" fmla="*/ 200377 h 1950155"/>
                <a:gd name="connsiteX184" fmla="*/ 1270000 w 1744134"/>
                <a:gd name="connsiteY184" fmla="*/ 174977 h 1950155"/>
                <a:gd name="connsiteX185" fmla="*/ 1264356 w 1744134"/>
                <a:gd name="connsiteY185" fmla="*/ 163688 h 1950155"/>
                <a:gd name="connsiteX186" fmla="*/ 1261534 w 1744134"/>
                <a:gd name="connsiteY186" fmla="*/ 152400 h 1950155"/>
                <a:gd name="connsiteX187" fmla="*/ 1253067 w 1744134"/>
                <a:gd name="connsiteY187" fmla="*/ 149577 h 1950155"/>
                <a:gd name="connsiteX188" fmla="*/ 1241778 w 1744134"/>
                <a:gd name="connsiteY188" fmla="*/ 146755 h 1950155"/>
                <a:gd name="connsiteX189" fmla="*/ 1224845 w 1744134"/>
                <a:gd name="connsiteY189" fmla="*/ 132644 h 1950155"/>
                <a:gd name="connsiteX190" fmla="*/ 1210734 w 1744134"/>
                <a:gd name="connsiteY190" fmla="*/ 121355 h 1950155"/>
                <a:gd name="connsiteX191" fmla="*/ 1210734 w 1744134"/>
                <a:gd name="connsiteY191" fmla="*/ 59266 h 1950155"/>
                <a:gd name="connsiteX192" fmla="*/ 1219200 w 1744134"/>
                <a:gd name="connsiteY192" fmla="*/ 56444 h 1950155"/>
                <a:gd name="connsiteX193" fmla="*/ 1216378 w 1744134"/>
                <a:gd name="connsiteY193" fmla="*/ 0 h 19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744134" h="1950155">
                  <a:moveTo>
                    <a:pt x="1216378" y="0"/>
                  </a:moveTo>
                  <a:lnTo>
                    <a:pt x="905934" y="0"/>
                  </a:lnTo>
                  <a:lnTo>
                    <a:pt x="905934" y="25400"/>
                  </a:lnTo>
                  <a:lnTo>
                    <a:pt x="826911" y="25400"/>
                  </a:lnTo>
                  <a:lnTo>
                    <a:pt x="826911" y="200377"/>
                  </a:lnTo>
                  <a:lnTo>
                    <a:pt x="8467" y="217311"/>
                  </a:lnTo>
                  <a:lnTo>
                    <a:pt x="0" y="846666"/>
                  </a:lnTo>
                  <a:lnTo>
                    <a:pt x="104422" y="849488"/>
                  </a:lnTo>
                  <a:lnTo>
                    <a:pt x="110067" y="996244"/>
                  </a:lnTo>
                  <a:lnTo>
                    <a:pt x="197556" y="993422"/>
                  </a:lnTo>
                  <a:cubicBezTo>
                    <a:pt x="198497" y="1023526"/>
                    <a:pt x="199437" y="1053629"/>
                    <a:pt x="200378" y="1083733"/>
                  </a:cubicBezTo>
                  <a:lnTo>
                    <a:pt x="166511" y="1086555"/>
                  </a:lnTo>
                  <a:lnTo>
                    <a:pt x="143934" y="1095022"/>
                  </a:lnTo>
                  <a:cubicBezTo>
                    <a:pt x="141138" y="1096039"/>
                    <a:pt x="137790" y="1095986"/>
                    <a:pt x="135467" y="1097844"/>
                  </a:cubicBezTo>
                  <a:cubicBezTo>
                    <a:pt x="132818" y="1099963"/>
                    <a:pt x="132221" y="1103912"/>
                    <a:pt x="129822" y="1106311"/>
                  </a:cubicBezTo>
                  <a:cubicBezTo>
                    <a:pt x="127424" y="1108709"/>
                    <a:pt x="124178" y="1110074"/>
                    <a:pt x="121356" y="1111955"/>
                  </a:cubicBezTo>
                  <a:cubicBezTo>
                    <a:pt x="115806" y="1120280"/>
                    <a:pt x="115393" y="1122098"/>
                    <a:pt x="107245" y="1128888"/>
                  </a:cubicBezTo>
                  <a:cubicBezTo>
                    <a:pt x="104639" y="1131060"/>
                    <a:pt x="101600" y="1132651"/>
                    <a:pt x="98778" y="1134533"/>
                  </a:cubicBezTo>
                  <a:cubicBezTo>
                    <a:pt x="76201" y="1168398"/>
                    <a:pt x="97837" y="1140648"/>
                    <a:pt x="79022" y="1157111"/>
                  </a:cubicBezTo>
                  <a:cubicBezTo>
                    <a:pt x="74016" y="1161491"/>
                    <a:pt x="69615" y="1166518"/>
                    <a:pt x="64911" y="1171222"/>
                  </a:cubicBezTo>
                  <a:cubicBezTo>
                    <a:pt x="62089" y="1174044"/>
                    <a:pt x="59766" y="1177474"/>
                    <a:pt x="56445" y="1179688"/>
                  </a:cubicBezTo>
                  <a:cubicBezTo>
                    <a:pt x="44478" y="1187667"/>
                    <a:pt x="51012" y="1183816"/>
                    <a:pt x="36689" y="1190977"/>
                  </a:cubicBezTo>
                  <a:cubicBezTo>
                    <a:pt x="35748" y="1193799"/>
                    <a:pt x="35596" y="1197023"/>
                    <a:pt x="33867" y="1199444"/>
                  </a:cubicBezTo>
                  <a:cubicBezTo>
                    <a:pt x="30774" y="1203774"/>
                    <a:pt x="22578" y="1210733"/>
                    <a:pt x="22578" y="1210733"/>
                  </a:cubicBezTo>
                  <a:cubicBezTo>
                    <a:pt x="21637" y="1213555"/>
                    <a:pt x="21087" y="1216539"/>
                    <a:pt x="19756" y="1219200"/>
                  </a:cubicBezTo>
                  <a:cubicBezTo>
                    <a:pt x="18239" y="1222234"/>
                    <a:pt x="15489" y="1224567"/>
                    <a:pt x="14111" y="1227666"/>
                  </a:cubicBezTo>
                  <a:cubicBezTo>
                    <a:pt x="11694" y="1233103"/>
                    <a:pt x="11128" y="1239278"/>
                    <a:pt x="8467" y="1244600"/>
                  </a:cubicBezTo>
                  <a:lnTo>
                    <a:pt x="5645" y="1250244"/>
                  </a:lnTo>
                  <a:lnTo>
                    <a:pt x="14111" y="1377244"/>
                  </a:lnTo>
                  <a:lnTo>
                    <a:pt x="392289" y="1377244"/>
                  </a:lnTo>
                  <a:lnTo>
                    <a:pt x="392289" y="1772355"/>
                  </a:lnTo>
                  <a:lnTo>
                    <a:pt x="770467" y="1769533"/>
                  </a:lnTo>
                  <a:lnTo>
                    <a:pt x="778934" y="1950155"/>
                  </a:lnTo>
                  <a:lnTo>
                    <a:pt x="1744134" y="1938866"/>
                  </a:lnTo>
                  <a:lnTo>
                    <a:pt x="1730022" y="1907822"/>
                  </a:lnTo>
                  <a:cubicBezTo>
                    <a:pt x="1733785" y="1900296"/>
                    <a:pt x="1737829" y="1892904"/>
                    <a:pt x="1741311" y="1885244"/>
                  </a:cubicBezTo>
                  <a:cubicBezTo>
                    <a:pt x="1742542" y="1882536"/>
                    <a:pt x="1744134" y="1879752"/>
                    <a:pt x="1744134" y="1876777"/>
                  </a:cubicBezTo>
                  <a:cubicBezTo>
                    <a:pt x="1744134" y="1863573"/>
                    <a:pt x="1743270" y="1850324"/>
                    <a:pt x="1741311" y="1837266"/>
                  </a:cubicBezTo>
                  <a:cubicBezTo>
                    <a:pt x="1740428" y="1831382"/>
                    <a:pt x="1739874" y="1824540"/>
                    <a:pt x="1735667" y="1820333"/>
                  </a:cubicBezTo>
                  <a:cubicBezTo>
                    <a:pt x="1716450" y="1801116"/>
                    <a:pt x="1745740" y="1831144"/>
                    <a:pt x="1724378" y="1806222"/>
                  </a:cubicBezTo>
                  <a:cubicBezTo>
                    <a:pt x="1720915" y="1802181"/>
                    <a:pt x="1716852" y="1798696"/>
                    <a:pt x="1713089" y="1794933"/>
                  </a:cubicBezTo>
                  <a:cubicBezTo>
                    <a:pt x="1711208" y="1793051"/>
                    <a:pt x="1709969" y="1790129"/>
                    <a:pt x="1707445" y="1789288"/>
                  </a:cubicBezTo>
                  <a:lnTo>
                    <a:pt x="1690511" y="1783644"/>
                  </a:lnTo>
                  <a:cubicBezTo>
                    <a:pt x="1687689" y="1781763"/>
                    <a:pt x="1685162" y="1779336"/>
                    <a:pt x="1682045" y="1778000"/>
                  </a:cubicBezTo>
                  <a:cubicBezTo>
                    <a:pt x="1668884" y="1772359"/>
                    <a:pt x="1673013" y="1779410"/>
                    <a:pt x="1665111" y="1769533"/>
                  </a:cubicBezTo>
                  <a:cubicBezTo>
                    <a:pt x="1662992" y="1766884"/>
                    <a:pt x="1660845" y="1764166"/>
                    <a:pt x="1659467" y="1761066"/>
                  </a:cubicBezTo>
                  <a:cubicBezTo>
                    <a:pt x="1652438" y="1745252"/>
                    <a:pt x="1657299" y="1746611"/>
                    <a:pt x="1648178" y="1735666"/>
                  </a:cubicBezTo>
                  <a:cubicBezTo>
                    <a:pt x="1645623" y="1732600"/>
                    <a:pt x="1642161" y="1730350"/>
                    <a:pt x="1639711" y="1727200"/>
                  </a:cubicBezTo>
                  <a:cubicBezTo>
                    <a:pt x="1635546" y="1721845"/>
                    <a:pt x="1628422" y="1710266"/>
                    <a:pt x="1628422" y="1710266"/>
                  </a:cubicBezTo>
                  <a:cubicBezTo>
                    <a:pt x="1627481" y="1706503"/>
                    <a:pt x="1625600" y="1702856"/>
                    <a:pt x="1625600" y="1698977"/>
                  </a:cubicBezTo>
                  <a:cubicBezTo>
                    <a:pt x="1625600" y="1693553"/>
                    <a:pt x="1629457" y="1682909"/>
                    <a:pt x="1634067" y="1679222"/>
                  </a:cubicBezTo>
                  <a:cubicBezTo>
                    <a:pt x="1636390" y="1677364"/>
                    <a:pt x="1639712" y="1677341"/>
                    <a:pt x="1642534" y="1676400"/>
                  </a:cubicBezTo>
                  <a:cubicBezTo>
                    <a:pt x="1645356" y="1674518"/>
                    <a:pt x="1648881" y="1673404"/>
                    <a:pt x="1651000" y="1670755"/>
                  </a:cubicBezTo>
                  <a:cubicBezTo>
                    <a:pt x="1652858" y="1668432"/>
                    <a:pt x="1652491" y="1664949"/>
                    <a:pt x="1653822" y="1662288"/>
                  </a:cubicBezTo>
                  <a:cubicBezTo>
                    <a:pt x="1655339" y="1659254"/>
                    <a:pt x="1657585" y="1656644"/>
                    <a:pt x="1659467" y="1653822"/>
                  </a:cubicBezTo>
                  <a:cubicBezTo>
                    <a:pt x="1658526" y="1643474"/>
                    <a:pt x="1657679" y="1633116"/>
                    <a:pt x="1656645" y="1622777"/>
                  </a:cubicBezTo>
                  <a:cubicBezTo>
                    <a:pt x="1655890" y="1615227"/>
                    <a:pt x="1646036" y="1573209"/>
                    <a:pt x="1653822" y="1555044"/>
                  </a:cubicBezTo>
                  <a:cubicBezTo>
                    <a:pt x="1655231" y="1551756"/>
                    <a:pt x="1670706" y="1540953"/>
                    <a:pt x="1670756" y="1540933"/>
                  </a:cubicBezTo>
                  <a:cubicBezTo>
                    <a:pt x="1676069" y="1538808"/>
                    <a:pt x="1682045" y="1539052"/>
                    <a:pt x="1687689" y="1538111"/>
                  </a:cubicBezTo>
                  <a:cubicBezTo>
                    <a:pt x="1691052" y="1528021"/>
                    <a:pt x="1695615" y="1518389"/>
                    <a:pt x="1687689" y="1507066"/>
                  </a:cubicBezTo>
                  <a:cubicBezTo>
                    <a:pt x="1684277" y="1502192"/>
                    <a:pt x="1676400" y="1503303"/>
                    <a:pt x="1670756" y="1501422"/>
                  </a:cubicBezTo>
                  <a:lnTo>
                    <a:pt x="1662289" y="1498600"/>
                  </a:lnTo>
                  <a:cubicBezTo>
                    <a:pt x="1650538" y="1463342"/>
                    <a:pt x="1667202" y="1515985"/>
                    <a:pt x="1656645" y="1413933"/>
                  </a:cubicBezTo>
                  <a:cubicBezTo>
                    <a:pt x="1656175" y="1409388"/>
                    <a:pt x="1640496" y="1403036"/>
                    <a:pt x="1639711" y="1402644"/>
                  </a:cubicBezTo>
                  <a:cubicBezTo>
                    <a:pt x="1638770" y="1381948"/>
                    <a:pt x="1639357" y="1361125"/>
                    <a:pt x="1636889" y="1340555"/>
                  </a:cubicBezTo>
                  <a:cubicBezTo>
                    <a:pt x="1636485" y="1337187"/>
                    <a:pt x="1632581" y="1335206"/>
                    <a:pt x="1631245" y="1332088"/>
                  </a:cubicBezTo>
                  <a:cubicBezTo>
                    <a:pt x="1629717" y="1328523"/>
                    <a:pt x="1629363" y="1324563"/>
                    <a:pt x="1628422" y="1320800"/>
                  </a:cubicBezTo>
                  <a:cubicBezTo>
                    <a:pt x="1627909" y="1308497"/>
                    <a:pt x="1621916" y="1254341"/>
                    <a:pt x="1628422" y="1230488"/>
                  </a:cubicBezTo>
                  <a:cubicBezTo>
                    <a:pt x="1629314" y="1227216"/>
                    <a:pt x="1632185" y="1224844"/>
                    <a:pt x="1634067" y="1222022"/>
                  </a:cubicBezTo>
                  <a:cubicBezTo>
                    <a:pt x="1639711" y="1222963"/>
                    <a:pt x="1646093" y="1227788"/>
                    <a:pt x="1651000" y="1224844"/>
                  </a:cubicBezTo>
                  <a:cubicBezTo>
                    <a:pt x="1654326" y="1222848"/>
                    <a:pt x="1650432" y="1216711"/>
                    <a:pt x="1648178" y="1213555"/>
                  </a:cubicBezTo>
                  <a:cubicBezTo>
                    <a:pt x="1642838" y="1206079"/>
                    <a:pt x="1636084" y="1204820"/>
                    <a:pt x="1628422" y="1202266"/>
                  </a:cubicBezTo>
                  <a:cubicBezTo>
                    <a:pt x="1605836" y="1187209"/>
                    <a:pt x="1627075" y="1199310"/>
                    <a:pt x="1571978" y="1193800"/>
                  </a:cubicBezTo>
                  <a:cubicBezTo>
                    <a:pt x="1555290" y="1192131"/>
                    <a:pt x="1571691" y="1190089"/>
                    <a:pt x="1555045" y="1185333"/>
                  </a:cubicBezTo>
                  <a:cubicBezTo>
                    <a:pt x="1551427" y="1184299"/>
                    <a:pt x="1547519" y="1185333"/>
                    <a:pt x="1543756" y="1185333"/>
                  </a:cubicBezTo>
                  <a:lnTo>
                    <a:pt x="1512711" y="1182511"/>
                  </a:lnTo>
                  <a:cubicBezTo>
                    <a:pt x="1511770" y="1230489"/>
                    <a:pt x="1510830" y="1278466"/>
                    <a:pt x="1509889" y="1326444"/>
                  </a:cubicBezTo>
                  <a:cubicBezTo>
                    <a:pt x="1483248" y="1316453"/>
                    <a:pt x="1489676" y="1315065"/>
                    <a:pt x="1459089" y="1320800"/>
                  </a:cubicBezTo>
                  <a:cubicBezTo>
                    <a:pt x="1453241" y="1321897"/>
                    <a:pt x="1442156" y="1326444"/>
                    <a:pt x="1442156" y="1326444"/>
                  </a:cubicBezTo>
                  <a:cubicBezTo>
                    <a:pt x="1427853" y="1340745"/>
                    <a:pt x="1446363" y="1323919"/>
                    <a:pt x="1428045" y="1334911"/>
                  </a:cubicBezTo>
                  <a:cubicBezTo>
                    <a:pt x="1425763" y="1336280"/>
                    <a:pt x="1424780" y="1339365"/>
                    <a:pt x="1422400" y="1340555"/>
                  </a:cubicBezTo>
                  <a:cubicBezTo>
                    <a:pt x="1417078" y="1343216"/>
                    <a:pt x="1405467" y="1346200"/>
                    <a:pt x="1405467" y="1346200"/>
                  </a:cubicBezTo>
                  <a:cubicBezTo>
                    <a:pt x="1403585" y="1348081"/>
                    <a:pt x="1401900" y="1350182"/>
                    <a:pt x="1399822" y="1351844"/>
                  </a:cubicBezTo>
                  <a:cubicBezTo>
                    <a:pt x="1397174" y="1353963"/>
                    <a:pt x="1393589" y="1354936"/>
                    <a:pt x="1391356" y="1357488"/>
                  </a:cubicBezTo>
                  <a:cubicBezTo>
                    <a:pt x="1386889" y="1362594"/>
                    <a:pt x="1384864" y="1369625"/>
                    <a:pt x="1380067" y="1374422"/>
                  </a:cubicBezTo>
                  <a:lnTo>
                    <a:pt x="1374422" y="1380066"/>
                  </a:lnTo>
                  <a:cubicBezTo>
                    <a:pt x="1372393" y="1388181"/>
                    <a:pt x="1373356" y="1392560"/>
                    <a:pt x="1365956" y="1397000"/>
                  </a:cubicBezTo>
                  <a:cubicBezTo>
                    <a:pt x="1363405" y="1398531"/>
                    <a:pt x="1360311" y="1398881"/>
                    <a:pt x="1357489" y="1399822"/>
                  </a:cubicBezTo>
                  <a:cubicBezTo>
                    <a:pt x="1354667" y="1398881"/>
                    <a:pt x="1351573" y="1398531"/>
                    <a:pt x="1349022" y="1397000"/>
                  </a:cubicBezTo>
                  <a:cubicBezTo>
                    <a:pt x="1346740" y="1395631"/>
                    <a:pt x="1345456" y="1393017"/>
                    <a:pt x="1343378" y="1391355"/>
                  </a:cubicBezTo>
                  <a:cubicBezTo>
                    <a:pt x="1340729" y="1389236"/>
                    <a:pt x="1337560" y="1387830"/>
                    <a:pt x="1334911" y="1385711"/>
                  </a:cubicBezTo>
                  <a:cubicBezTo>
                    <a:pt x="1332833" y="1384049"/>
                    <a:pt x="1331647" y="1381256"/>
                    <a:pt x="1329267" y="1380066"/>
                  </a:cubicBezTo>
                  <a:cubicBezTo>
                    <a:pt x="1325798" y="1378331"/>
                    <a:pt x="1321741" y="1378185"/>
                    <a:pt x="1317978" y="1377244"/>
                  </a:cubicBezTo>
                  <a:cubicBezTo>
                    <a:pt x="1315156" y="1375363"/>
                    <a:pt x="1312545" y="1373117"/>
                    <a:pt x="1309511" y="1371600"/>
                  </a:cubicBezTo>
                  <a:cubicBezTo>
                    <a:pt x="1306850" y="1370270"/>
                    <a:pt x="1303779" y="1369949"/>
                    <a:pt x="1301045" y="1368777"/>
                  </a:cubicBezTo>
                  <a:cubicBezTo>
                    <a:pt x="1297178" y="1367120"/>
                    <a:pt x="1293519" y="1365014"/>
                    <a:pt x="1289756" y="1363133"/>
                  </a:cubicBezTo>
                  <a:cubicBezTo>
                    <a:pt x="1285052" y="1358429"/>
                    <a:pt x="1277749" y="1355333"/>
                    <a:pt x="1275645" y="1349022"/>
                  </a:cubicBezTo>
                  <a:lnTo>
                    <a:pt x="1270000" y="1332088"/>
                  </a:lnTo>
                  <a:cubicBezTo>
                    <a:pt x="1269059" y="1300103"/>
                    <a:pt x="1268905" y="1268085"/>
                    <a:pt x="1267178" y="1236133"/>
                  </a:cubicBezTo>
                  <a:cubicBezTo>
                    <a:pt x="1266820" y="1229517"/>
                    <a:pt x="1263503" y="1225856"/>
                    <a:pt x="1258711" y="1222022"/>
                  </a:cubicBezTo>
                  <a:cubicBezTo>
                    <a:pt x="1256062" y="1219903"/>
                    <a:pt x="1252820" y="1218584"/>
                    <a:pt x="1250245" y="1216377"/>
                  </a:cubicBezTo>
                  <a:cubicBezTo>
                    <a:pt x="1246205" y="1212914"/>
                    <a:pt x="1238956" y="1205088"/>
                    <a:pt x="1238956" y="1205088"/>
                  </a:cubicBezTo>
                  <a:cubicBezTo>
                    <a:pt x="1234297" y="1186454"/>
                    <a:pt x="1233152" y="1187023"/>
                    <a:pt x="1238956" y="1159933"/>
                  </a:cubicBezTo>
                  <a:cubicBezTo>
                    <a:pt x="1239513" y="1157331"/>
                    <a:pt x="1243124" y="1156502"/>
                    <a:pt x="1244600" y="1154288"/>
                  </a:cubicBezTo>
                  <a:cubicBezTo>
                    <a:pt x="1246934" y="1150788"/>
                    <a:pt x="1248683" y="1146906"/>
                    <a:pt x="1250245" y="1143000"/>
                  </a:cubicBezTo>
                  <a:cubicBezTo>
                    <a:pt x="1252455" y="1137476"/>
                    <a:pt x="1255889" y="1126066"/>
                    <a:pt x="1255889" y="1126066"/>
                  </a:cubicBezTo>
                  <a:cubicBezTo>
                    <a:pt x="1255535" y="1123941"/>
                    <a:pt x="1252350" y="1102053"/>
                    <a:pt x="1250245" y="1097844"/>
                  </a:cubicBezTo>
                  <a:cubicBezTo>
                    <a:pt x="1249055" y="1095464"/>
                    <a:pt x="1246482" y="1094081"/>
                    <a:pt x="1244600" y="1092200"/>
                  </a:cubicBezTo>
                  <a:cubicBezTo>
                    <a:pt x="1243659" y="1089378"/>
                    <a:pt x="1243507" y="1086154"/>
                    <a:pt x="1241778" y="1083733"/>
                  </a:cubicBezTo>
                  <a:cubicBezTo>
                    <a:pt x="1238685" y="1079403"/>
                    <a:pt x="1234252" y="1076207"/>
                    <a:pt x="1230489" y="1072444"/>
                  </a:cubicBezTo>
                  <a:cubicBezTo>
                    <a:pt x="1227667" y="1069622"/>
                    <a:pt x="1224236" y="1067298"/>
                    <a:pt x="1222022" y="1063977"/>
                  </a:cubicBezTo>
                  <a:lnTo>
                    <a:pt x="1216378" y="1055511"/>
                  </a:lnTo>
                  <a:cubicBezTo>
                    <a:pt x="1211554" y="1031387"/>
                    <a:pt x="1217769" y="1048899"/>
                    <a:pt x="1207911" y="1035755"/>
                  </a:cubicBezTo>
                  <a:cubicBezTo>
                    <a:pt x="1203841" y="1030328"/>
                    <a:pt x="1202266" y="1022585"/>
                    <a:pt x="1196622" y="1018822"/>
                  </a:cubicBezTo>
                  <a:cubicBezTo>
                    <a:pt x="1190978" y="1015059"/>
                    <a:pt x="1184485" y="1012330"/>
                    <a:pt x="1179689" y="1007533"/>
                  </a:cubicBezTo>
                  <a:cubicBezTo>
                    <a:pt x="1177808" y="1005651"/>
                    <a:pt x="1176327" y="1003257"/>
                    <a:pt x="1174045" y="1001888"/>
                  </a:cubicBezTo>
                  <a:cubicBezTo>
                    <a:pt x="1171494" y="1000357"/>
                    <a:pt x="1168239" y="1000396"/>
                    <a:pt x="1165578" y="999066"/>
                  </a:cubicBezTo>
                  <a:cubicBezTo>
                    <a:pt x="1162544" y="997549"/>
                    <a:pt x="1159933" y="995303"/>
                    <a:pt x="1157111" y="993422"/>
                  </a:cubicBezTo>
                  <a:lnTo>
                    <a:pt x="1151467" y="984955"/>
                  </a:lnTo>
                  <a:lnTo>
                    <a:pt x="1566334" y="982133"/>
                  </a:lnTo>
                  <a:lnTo>
                    <a:pt x="1569156" y="953911"/>
                  </a:lnTo>
                  <a:cubicBezTo>
                    <a:pt x="1571037" y="945444"/>
                    <a:pt x="1572057" y="936739"/>
                    <a:pt x="1574800" y="928511"/>
                  </a:cubicBezTo>
                  <a:cubicBezTo>
                    <a:pt x="1575873" y="925293"/>
                    <a:pt x="1580024" y="923410"/>
                    <a:pt x="1580445" y="920044"/>
                  </a:cubicBezTo>
                  <a:cubicBezTo>
                    <a:pt x="1581040" y="915284"/>
                    <a:pt x="1581460" y="908811"/>
                    <a:pt x="1577622" y="905933"/>
                  </a:cubicBezTo>
                  <a:cubicBezTo>
                    <a:pt x="1572300" y="901942"/>
                    <a:pt x="1564428" y="904205"/>
                    <a:pt x="1557867" y="903111"/>
                  </a:cubicBezTo>
                  <a:cubicBezTo>
                    <a:pt x="1553135" y="902322"/>
                    <a:pt x="1548460" y="901229"/>
                    <a:pt x="1543756" y="900288"/>
                  </a:cubicBezTo>
                  <a:lnTo>
                    <a:pt x="1529645" y="886177"/>
                  </a:lnTo>
                  <a:cubicBezTo>
                    <a:pt x="1524392" y="880924"/>
                    <a:pt x="1521918" y="879191"/>
                    <a:pt x="1518356" y="872066"/>
                  </a:cubicBezTo>
                  <a:cubicBezTo>
                    <a:pt x="1517026" y="869405"/>
                    <a:pt x="1516475" y="866422"/>
                    <a:pt x="1515534" y="863600"/>
                  </a:cubicBezTo>
                  <a:cubicBezTo>
                    <a:pt x="1516475" y="857015"/>
                    <a:pt x="1517052" y="850367"/>
                    <a:pt x="1518356" y="843844"/>
                  </a:cubicBezTo>
                  <a:cubicBezTo>
                    <a:pt x="1519740" y="836922"/>
                    <a:pt x="1523762" y="830208"/>
                    <a:pt x="1526822" y="824088"/>
                  </a:cubicBezTo>
                  <a:cubicBezTo>
                    <a:pt x="1524941" y="821266"/>
                    <a:pt x="1523826" y="817741"/>
                    <a:pt x="1521178" y="815622"/>
                  </a:cubicBezTo>
                  <a:cubicBezTo>
                    <a:pt x="1513418" y="809414"/>
                    <a:pt x="1495518" y="814949"/>
                    <a:pt x="1490134" y="815622"/>
                  </a:cubicBezTo>
                  <a:cubicBezTo>
                    <a:pt x="1476717" y="824565"/>
                    <a:pt x="1484883" y="820194"/>
                    <a:pt x="1464734" y="826911"/>
                  </a:cubicBezTo>
                  <a:lnTo>
                    <a:pt x="1456267" y="829733"/>
                  </a:lnTo>
                  <a:lnTo>
                    <a:pt x="1447800" y="832555"/>
                  </a:lnTo>
                  <a:cubicBezTo>
                    <a:pt x="1444978" y="831614"/>
                    <a:pt x="1440275" y="832555"/>
                    <a:pt x="1439334" y="829733"/>
                  </a:cubicBezTo>
                  <a:cubicBezTo>
                    <a:pt x="1436622" y="821596"/>
                    <a:pt x="1443879" y="813037"/>
                    <a:pt x="1447800" y="807155"/>
                  </a:cubicBezTo>
                  <a:cubicBezTo>
                    <a:pt x="1448741" y="802451"/>
                    <a:pt x="1449459" y="797698"/>
                    <a:pt x="1450622" y="793044"/>
                  </a:cubicBezTo>
                  <a:cubicBezTo>
                    <a:pt x="1451344" y="790158"/>
                    <a:pt x="1453445" y="787552"/>
                    <a:pt x="1453445" y="784577"/>
                  </a:cubicBezTo>
                  <a:cubicBezTo>
                    <a:pt x="1453445" y="777928"/>
                    <a:pt x="1447244" y="770697"/>
                    <a:pt x="1442156" y="767644"/>
                  </a:cubicBezTo>
                  <a:cubicBezTo>
                    <a:pt x="1440543" y="766676"/>
                    <a:pt x="1438393" y="767644"/>
                    <a:pt x="1436511" y="767644"/>
                  </a:cubicBezTo>
                  <a:lnTo>
                    <a:pt x="1419578" y="742244"/>
                  </a:lnTo>
                  <a:cubicBezTo>
                    <a:pt x="1424282" y="735659"/>
                    <a:pt x="1431130" y="730165"/>
                    <a:pt x="1433689" y="722488"/>
                  </a:cubicBezTo>
                  <a:cubicBezTo>
                    <a:pt x="1434824" y="719082"/>
                    <a:pt x="1429568" y="704480"/>
                    <a:pt x="1428045" y="699911"/>
                  </a:cubicBezTo>
                  <a:cubicBezTo>
                    <a:pt x="1427104" y="692385"/>
                    <a:pt x="1428039" y="684375"/>
                    <a:pt x="1425222" y="677333"/>
                  </a:cubicBezTo>
                  <a:cubicBezTo>
                    <a:pt x="1423962" y="674184"/>
                    <a:pt x="1418554" y="674564"/>
                    <a:pt x="1416756" y="671688"/>
                  </a:cubicBezTo>
                  <a:cubicBezTo>
                    <a:pt x="1413603" y="666643"/>
                    <a:pt x="1411111" y="654755"/>
                    <a:pt x="1411111" y="654755"/>
                  </a:cubicBezTo>
                  <a:cubicBezTo>
                    <a:pt x="1412052" y="646288"/>
                    <a:pt x="1410770" y="637264"/>
                    <a:pt x="1413934" y="629355"/>
                  </a:cubicBezTo>
                  <a:cubicBezTo>
                    <a:pt x="1415039" y="626593"/>
                    <a:pt x="1419473" y="627065"/>
                    <a:pt x="1422400" y="626533"/>
                  </a:cubicBezTo>
                  <a:cubicBezTo>
                    <a:pt x="1429862" y="625176"/>
                    <a:pt x="1437452" y="624652"/>
                    <a:pt x="1444978" y="623711"/>
                  </a:cubicBezTo>
                  <a:cubicBezTo>
                    <a:pt x="1444569" y="620027"/>
                    <a:pt x="1447334" y="596725"/>
                    <a:pt x="1436511" y="592666"/>
                  </a:cubicBezTo>
                  <a:cubicBezTo>
                    <a:pt x="1431153" y="590657"/>
                    <a:pt x="1425222" y="590785"/>
                    <a:pt x="1419578" y="589844"/>
                  </a:cubicBezTo>
                  <a:cubicBezTo>
                    <a:pt x="1417627" y="582040"/>
                    <a:pt x="1414004" y="575070"/>
                    <a:pt x="1419578" y="567266"/>
                  </a:cubicBezTo>
                  <a:cubicBezTo>
                    <a:pt x="1422312" y="563439"/>
                    <a:pt x="1427104" y="561622"/>
                    <a:pt x="1430867" y="558800"/>
                  </a:cubicBezTo>
                  <a:cubicBezTo>
                    <a:pt x="1443673" y="533188"/>
                    <a:pt x="1437489" y="543223"/>
                    <a:pt x="1447800" y="527755"/>
                  </a:cubicBezTo>
                  <a:cubicBezTo>
                    <a:pt x="1446859" y="523992"/>
                    <a:pt x="1447532" y="519385"/>
                    <a:pt x="1444978" y="516466"/>
                  </a:cubicBezTo>
                  <a:cubicBezTo>
                    <a:pt x="1440511" y="511361"/>
                    <a:pt x="1428045" y="505177"/>
                    <a:pt x="1428045" y="505177"/>
                  </a:cubicBezTo>
                  <a:cubicBezTo>
                    <a:pt x="1419099" y="491760"/>
                    <a:pt x="1423473" y="499930"/>
                    <a:pt x="1416756" y="479777"/>
                  </a:cubicBezTo>
                  <a:cubicBezTo>
                    <a:pt x="1414536" y="473117"/>
                    <a:pt x="1414746" y="469540"/>
                    <a:pt x="1408289" y="465666"/>
                  </a:cubicBezTo>
                  <a:cubicBezTo>
                    <a:pt x="1405738" y="464135"/>
                    <a:pt x="1402644" y="463785"/>
                    <a:pt x="1399822" y="462844"/>
                  </a:cubicBezTo>
                  <a:cubicBezTo>
                    <a:pt x="1398881" y="460022"/>
                    <a:pt x="1399104" y="456481"/>
                    <a:pt x="1397000" y="454377"/>
                  </a:cubicBezTo>
                  <a:cubicBezTo>
                    <a:pt x="1394897" y="452274"/>
                    <a:pt x="1391085" y="453085"/>
                    <a:pt x="1388534" y="451555"/>
                  </a:cubicBezTo>
                  <a:cubicBezTo>
                    <a:pt x="1386252" y="450186"/>
                    <a:pt x="1384771" y="447792"/>
                    <a:pt x="1382889" y="445911"/>
                  </a:cubicBezTo>
                  <a:cubicBezTo>
                    <a:pt x="1381948" y="443089"/>
                    <a:pt x="1380884" y="440305"/>
                    <a:pt x="1380067" y="437444"/>
                  </a:cubicBezTo>
                  <a:cubicBezTo>
                    <a:pt x="1375481" y="421391"/>
                    <a:pt x="1374052" y="411838"/>
                    <a:pt x="1380067" y="392288"/>
                  </a:cubicBezTo>
                  <a:cubicBezTo>
                    <a:pt x="1380942" y="389445"/>
                    <a:pt x="1385712" y="390407"/>
                    <a:pt x="1388534" y="389466"/>
                  </a:cubicBezTo>
                  <a:cubicBezTo>
                    <a:pt x="1390415" y="386644"/>
                    <a:pt x="1392661" y="384034"/>
                    <a:pt x="1394178" y="381000"/>
                  </a:cubicBezTo>
                  <a:cubicBezTo>
                    <a:pt x="1399882" y="369592"/>
                    <a:pt x="1396136" y="364640"/>
                    <a:pt x="1394178" y="349955"/>
                  </a:cubicBezTo>
                  <a:cubicBezTo>
                    <a:pt x="1393299" y="343361"/>
                    <a:pt x="1394331" y="336150"/>
                    <a:pt x="1391356" y="330200"/>
                  </a:cubicBezTo>
                  <a:cubicBezTo>
                    <a:pt x="1390026" y="327539"/>
                    <a:pt x="1385775" y="328099"/>
                    <a:pt x="1382889" y="327377"/>
                  </a:cubicBezTo>
                  <a:cubicBezTo>
                    <a:pt x="1378235" y="326214"/>
                    <a:pt x="1373482" y="325496"/>
                    <a:pt x="1368778" y="324555"/>
                  </a:cubicBezTo>
                  <a:cubicBezTo>
                    <a:pt x="1365015" y="321733"/>
                    <a:pt x="1360500" y="319702"/>
                    <a:pt x="1357489" y="316088"/>
                  </a:cubicBezTo>
                  <a:cubicBezTo>
                    <a:pt x="1355585" y="313803"/>
                    <a:pt x="1356197" y="310173"/>
                    <a:pt x="1354667" y="307622"/>
                  </a:cubicBezTo>
                  <a:cubicBezTo>
                    <a:pt x="1353298" y="305340"/>
                    <a:pt x="1350684" y="304055"/>
                    <a:pt x="1349022" y="301977"/>
                  </a:cubicBezTo>
                  <a:cubicBezTo>
                    <a:pt x="1346903" y="299329"/>
                    <a:pt x="1345259" y="296333"/>
                    <a:pt x="1343378" y="293511"/>
                  </a:cubicBezTo>
                  <a:cubicBezTo>
                    <a:pt x="1336793" y="294452"/>
                    <a:pt x="1330145" y="295028"/>
                    <a:pt x="1323622" y="296333"/>
                  </a:cubicBezTo>
                  <a:cubicBezTo>
                    <a:pt x="1320705" y="296916"/>
                    <a:pt x="1318131" y="299155"/>
                    <a:pt x="1315156" y="299155"/>
                  </a:cubicBezTo>
                  <a:cubicBezTo>
                    <a:pt x="1310359" y="299155"/>
                    <a:pt x="1305749" y="297274"/>
                    <a:pt x="1301045" y="296333"/>
                  </a:cubicBezTo>
                  <a:cubicBezTo>
                    <a:pt x="1300104" y="293511"/>
                    <a:pt x="1298591" y="290818"/>
                    <a:pt x="1298222" y="287866"/>
                  </a:cubicBezTo>
                  <a:cubicBezTo>
                    <a:pt x="1296700" y="275695"/>
                    <a:pt x="1298769" y="262971"/>
                    <a:pt x="1295400" y="251177"/>
                  </a:cubicBezTo>
                  <a:cubicBezTo>
                    <a:pt x="1294583" y="248317"/>
                    <a:pt x="1289794" y="249172"/>
                    <a:pt x="1286934" y="248355"/>
                  </a:cubicBezTo>
                  <a:cubicBezTo>
                    <a:pt x="1283204" y="247289"/>
                    <a:pt x="1275645" y="245533"/>
                    <a:pt x="1275645" y="245533"/>
                  </a:cubicBezTo>
                  <a:lnTo>
                    <a:pt x="1275645" y="200377"/>
                  </a:lnTo>
                  <a:cubicBezTo>
                    <a:pt x="1273763" y="191910"/>
                    <a:pt x="1272551" y="183267"/>
                    <a:pt x="1270000" y="174977"/>
                  </a:cubicBezTo>
                  <a:cubicBezTo>
                    <a:pt x="1268763" y="170956"/>
                    <a:pt x="1265833" y="167627"/>
                    <a:pt x="1264356" y="163688"/>
                  </a:cubicBezTo>
                  <a:cubicBezTo>
                    <a:pt x="1262994" y="160056"/>
                    <a:pt x="1263957" y="155429"/>
                    <a:pt x="1261534" y="152400"/>
                  </a:cubicBezTo>
                  <a:cubicBezTo>
                    <a:pt x="1259675" y="150077"/>
                    <a:pt x="1255928" y="150394"/>
                    <a:pt x="1253067" y="149577"/>
                  </a:cubicBezTo>
                  <a:cubicBezTo>
                    <a:pt x="1249337" y="148511"/>
                    <a:pt x="1245541" y="147696"/>
                    <a:pt x="1241778" y="146755"/>
                  </a:cubicBezTo>
                  <a:cubicBezTo>
                    <a:pt x="1220756" y="132742"/>
                    <a:pt x="1246575" y="150752"/>
                    <a:pt x="1224845" y="132644"/>
                  </a:cubicBezTo>
                  <a:cubicBezTo>
                    <a:pt x="1203488" y="114846"/>
                    <a:pt x="1227151" y="137775"/>
                    <a:pt x="1210734" y="121355"/>
                  </a:cubicBezTo>
                  <a:cubicBezTo>
                    <a:pt x="1203116" y="98507"/>
                    <a:pt x="1202542" y="100225"/>
                    <a:pt x="1210734" y="59266"/>
                  </a:cubicBezTo>
                  <a:cubicBezTo>
                    <a:pt x="1211317" y="56349"/>
                    <a:pt x="1216378" y="57385"/>
                    <a:pt x="1219200" y="56444"/>
                  </a:cubicBezTo>
                  <a:cubicBezTo>
                    <a:pt x="1216089" y="16003"/>
                    <a:pt x="1216378" y="32021"/>
                    <a:pt x="1216378" y="0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704850" y="1585913"/>
              <a:ext cx="7281863" cy="3490912"/>
            </a:xfrm>
            <a:custGeom>
              <a:avLst/>
              <a:gdLst>
                <a:gd name="connsiteX0" fmla="*/ 4614863 w 7281863"/>
                <a:gd name="connsiteY0" fmla="*/ 147637 h 3490912"/>
                <a:gd name="connsiteX1" fmla="*/ 2362200 w 7281863"/>
                <a:gd name="connsiteY1" fmla="*/ 119062 h 3490912"/>
                <a:gd name="connsiteX2" fmla="*/ 157163 w 7281863"/>
                <a:gd name="connsiteY2" fmla="*/ 0 h 3490912"/>
                <a:gd name="connsiteX3" fmla="*/ 0 w 7281863"/>
                <a:gd name="connsiteY3" fmla="*/ 2247900 h 3490912"/>
                <a:gd name="connsiteX4" fmla="*/ 1676400 w 7281863"/>
                <a:gd name="connsiteY4" fmla="*/ 2328862 h 3490912"/>
                <a:gd name="connsiteX5" fmla="*/ 1619250 w 7281863"/>
                <a:gd name="connsiteY5" fmla="*/ 3433762 h 3490912"/>
                <a:gd name="connsiteX6" fmla="*/ 5143500 w 7281863"/>
                <a:gd name="connsiteY6" fmla="*/ 3490912 h 3490912"/>
                <a:gd name="connsiteX7" fmla="*/ 7281863 w 7281863"/>
                <a:gd name="connsiteY7" fmla="*/ 3457575 h 3490912"/>
                <a:gd name="connsiteX8" fmla="*/ 7267575 w 7281863"/>
                <a:gd name="connsiteY8" fmla="*/ 3443287 h 3490912"/>
                <a:gd name="connsiteX9" fmla="*/ 7215188 w 7281863"/>
                <a:gd name="connsiteY9" fmla="*/ 3419475 h 3490912"/>
                <a:gd name="connsiteX10" fmla="*/ 7210425 w 7281863"/>
                <a:gd name="connsiteY10" fmla="*/ 3405187 h 3490912"/>
                <a:gd name="connsiteX11" fmla="*/ 7191375 w 7281863"/>
                <a:gd name="connsiteY11" fmla="*/ 3319462 h 3490912"/>
                <a:gd name="connsiteX12" fmla="*/ 7172325 w 7281863"/>
                <a:gd name="connsiteY12" fmla="*/ 3305175 h 3490912"/>
                <a:gd name="connsiteX13" fmla="*/ 7162800 w 7281863"/>
                <a:gd name="connsiteY13" fmla="*/ 3290887 h 3490912"/>
                <a:gd name="connsiteX14" fmla="*/ 7158038 w 7281863"/>
                <a:gd name="connsiteY14" fmla="*/ 3276600 h 3490912"/>
                <a:gd name="connsiteX15" fmla="*/ 7143750 w 7281863"/>
                <a:gd name="connsiteY15" fmla="*/ 3219450 h 3490912"/>
                <a:gd name="connsiteX16" fmla="*/ 7119938 w 7281863"/>
                <a:gd name="connsiteY16" fmla="*/ 3171825 h 3490912"/>
                <a:gd name="connsiteX17" fmla="*/ 7072313 w 7281863"/>
                <a:gd name="connsiteY17" fmla="*/ 3167062 h 3490912"/>
                <a:gd name="connsiteX18" fmla="*/ 7062788 w 7281863"/>
                <a:gd name="connsiteY18" fmla="*/ 3138487 h 3490912"/>
                <a:gd name="connsiteX19" fmla="*/ 7048500 w 7281863"/>
                <a:gd name="connsiteY19" fmla="*/ 3128962 h 3490912"/>
                <a:gd name="connsiteX20" fmla="*/ 6996113 w 7281863"/>
                <a:gd name="connsiteY20" fmla="*/ 3119437 h 3490912"/>
                <a:gd name="connsiteX21" fmla="*/ 6991350 w 7281863"/>
                <a:gd name="connsiteY21" fmla="*/ 3105150 h 3490912"/>
                <a:gd name="connsiteX22" fmla="*/ 7010400 w 7281863"/>
                <a:gd name="connsiteY22" fmla="*/ 3081337 h 3490912"/>
                <a:gd name="connsiteX23" fmla="*/ 7015163 w 7281863"/>
                <a:gd name="connsiteY23" fmla="*/ 3067050 h 3490912"/>
                <a:gd name="connsiteX24" fmla="*/ 6981825 w 7281863"/>
                <a:gd name="connsiteY24" fmla="*/ 3024187 h 3490912"/>
                <a:gd name="connsiteX25" fmla="*/ 6972300 w 7281863"/>
                <a:gd name="connsiteY25" fmla="*/ 2952750 h 3490912"/>
                <a:gd name="connsiteX26" fmla="*/ 6958013 w 7281863"/>
                <a:gd name="connsiteY26" fmla="*/ 2924175 h 3490912"/>
                <a:gd name="connsiteX27" fmla="*/ 6962775 w 7281863"/>
                <a:gd name="connsiteY27" fmla="*/ 2909887 h 3490912"/>
                <a:gd name="connsiteX28" fmla="*/ 6981825 w 7281863"/>
                <a:gd name="connsiteY28" fmla="*/ 2881312 h 3490912"/>
                <a:gd name="connsiteX29" fmla="*/ 6977063 w 7281863"/>
                <a:gd name="connsiteY29" fmla="*/ 2857500 h 3490912"/>
                <a:gd name="connsiteX30" fmla="*/ 6962775 w 7281863"/>
                <a:gd name="connsiteY30" fmla="*/ 2862262 h 3490912"/>
                <a:gd name="connsiteX31" fmla="*/ 6943725 w 7281863"/>
                <a:gd name="connsiteY31" fmla="*/ 2871787 h 3490912"/>
                <a:gd name="connsiteX32" fmla="*/ 6924675 w 7281863"/>
                <a:gd name="connsiteY32" fmla="*/ 2876550 h 3490912"/>
                <a:gd name="connsiteX33" fmla="*/ 6910388 w 7281863"/>
                <a:gd name="connsiteY33" fmla="*/ 2881312 h 3490912"/>
                <a:gd name="connsiteX34" fmla="*/ 6896100 w 7281863"/>
                <a:gd name="connsiteY34" fmla="*/ 2876550 h 3490912"/>
                <a:gd name="connsiteX35" fmla="*/ 6891338 w 7281863"/>
                <a:gd name="connsiteY35" fmla="*/ 2862262 h 3490912"/>
                <a:gd name="connsiteX36" fmla="*/ 5953125 w 7281863"/>
                <a:gd name="connsiteY36" fmla="*/ 2862262 h 3490912"/>
                <a:gd name="connsiteX37" fmla="*/ 5953125 w 7281863"/>
                <a:gd name="connsiteY37" fmla="*/ 2686050 h 3490912"/>
                <a:gd name="connsiteX38" fmla="*/ 5586413 w 7281863"/>
                <a:gd name="connsiteY38" fmla="*/ 2690812 h 3490912"/>
                <a:gd name="connsiteX39" fmla="*/ 5572125 w 7281863"/>
                <a:gd name="connsiteY39" fmla="*/ 2295525 h 3490912"/>
                <a:gd name="connsiteX40" fmla="*/ 5186363 w 7281863"/>
                <a:gd name="connsiteY40" fmla="*/ 2300287 h 3490912"/>
                <a:gd name="connsiteX41" fmla="*/ 5195888 w 7281863"/>
                <a:gd name="connsiteY41" fmla="*/ 2205037 h 3490912"/>
                <a:gd name="connsiteX42" fmla="*/ 5248275 w 7281863"/>
                <a:gd name="connsiteY42" fmla="*/ 2143125 h 3490912"/>
                <a:gd name="connsiteX43" fmla="*/ 5276850 w 7281863"/>
                <a:gd name="connsiteY43" fmla="*/ 2119312 h 3490912"/>
                <a:gd name="connsiteX44" fmla="*/ 5319713 w 7281863"/>
                <a:gd name="connsiteY44" fmla="*/ 2081212 h 3490912"/>
                <a:gd name="connsiteX45" fmla="*/ 5334000 w 7281863"/>
                <a:gd name="connsiteY45" fmla="*/ 2076450 h 3490912"/>
                <a:gd name="connsiteX46" fmla="*/ 5348288 w 7281863"/>
                <a:gd name="connsiteY46" fmla="*/ 2057400 h 3490912"/>
                <a:gd name="connsiteX47" fmla="*/ 5376863 w 7281863"/>
                <a:gd name="connsiteY47" fmla="*/ 2043112 h 3490912"/>
                <a:gd name="connsiteX48" fmla="*/ 5386388 w 7281863"/>
                <a:gd name="connsiteY48" fmla="*/ 2038350 h 3490912"/>
                <a:gd name="connsiteX49" fmla="*/ 5381625 w 7281863"/>
                <a:gd name="connsiteY49" fmla="*/ 1933575 h 3490912"/>
                <a:gd name="connsiteX50" fmla="*/ 5300663 w 7281863"/>
                <a:gd name="connsiteY50" fmla="*/ 1919287 h 3490912"/>
                <a:gd name="connsiteX51" fmla="*/ 5281613 w 7281863"/>
                <a:gd name="connsiteY51" fmla="*/ 1771650 h 3490912"/>
                <a:gd name="connsiteX52" fmla="*/ 5186363 w 7281863"/>
                <a:gd name="connsiteY52" fmla="*/ 1762125 h 3490912"/>
                <a:gd name="connsiteX53" fmla="*/ 5191125 w 7281863"/>
                <a:gd name="connsiteY53" fmla="*/ 1190625 h 3490912"/>
                <a:gd name="connsiteX54" fmla="*/ 6000750 w 7281863"/>
                <a:gd name="connsiteY54" fmla="*/ 1166812 h 3490912"/>
                <a:gd name="connsiteX55" fmla="*/ 6019800 w 7281863"/>
                <a:gd name="connsiteY55" fmla="*/ 976312 h 3490912"/>
                <a:gd name="connsiteX56" fmla="*/ 6372225 w 7281863"/>
                <a:gd name="connsiteY56" fmla="*/ 966787 h 3490912"/>
                <a:gd name="connsiteX57" fmla="*/ 6353175 w 7281863"/>
                <a:gd name="connsiteY57" fmla="*/ 923925 h 3490912"/>
                <a:gd name="connsiteX58" fmla="*/ 6343650 w 7281863"/>
                <a:gd name="connsiteY58" fmla="*/ 909637 h 3490912"/>
                <a:gd name="connsiteX59" fmla="*/ 6334125 w 7281863"/>
                <a:gd name="connsiteY59" fmla="*/ 881062 h 3490912"/>
                <a:gd name="connsiteX60" fmla="*/ 6315075 w 7281863"/>
                <a:gd name="connsiteY60" fmla="*/ 852487 h 3490912"/>
                <a:gd name="connsiteX61" fmla="*/ 6329363 w 7281863"/>
                <a:gd name="connsiteY61" fmla="*/ 795337 h 3490912"/>
                <a:gd name="connsiteX62" fmla="*/ 6334125 w 7281863"/>
                <a:gd name="connsiteY62" fmla="*/ 776287 h 3490912"/>
                <a:gd name="connsiteX63" fmla="*/ 6343650 w 7281863"/>
                <a:gd name="connsiteY63" fmla="*/ 757237 h 3490912"/>
                <a:gd name="connsiteX64" fmla="*/ 6348413 w 7281863"/>
                <a:gd name="connsiteY64" fmla="*/ 742950 h 3490912"/>
                <a:gd name="connsiteX65" fmla="*/ 6305550 w 7281863"/>
                <a:gd name="connsiteY65" fmla="*/ 723900 h 3490912"/>
                <a:gd name="connsiteX66" fmla="*/ 6286500 w 7281863"/>
                <a:gd name="connsiteY66" fmla="*/ 714375 h 3490912"/>
                <a:gd name="connsiteX67" fmla="*/ 6224588 w 7281863"/>
                <a:gd name="connsiteY67" fmla="*/ 704850 h 3490912"/>
                <a:gd name="connsiteX68" fmla="*/ 6181725 w 7281863"/>
                <a:gd name="connsiteY68" fmla="*/ 681037 h 3490912"/>
                <a:gd name="connsiteX69" fmla="*/ 6162675 w 7281863"/>
                <a:gd name="connsiteY69" fmla="*/ 685800 h 3490912"/>
                <a:gd name="connsiteX70" fmla="*/ 6148388 w 7281863"/>
                <a:gd name="connsiteY70" fmla="*/ 690562 h 3490912"/>
                <a:gd name="connsiteX71" fmla="*/ 6138863 w 7281863"/>
                <a:gd name="connsiteY71" fmla="*/ 676275 h 3490912"/>
                <a:gd name="connsiteX72" fmla="*/ 6134100 w 7281863"/>
                <a:gd name="connsiteY72" fmla="*/ 609600 h 3490912"/>
                <a:gd name="connsiteX73" fmla="*/ 6119813 w 7281863"/>
                <a:gd name="connsiteY73" fmla="*/ 600075 h 3490912"/>
                <a:gd name="connsiteX74" fmla="*/ 6086475 w 7281863"/>
                <a:gd name="connsiteY74" fmla="*/ 585787 h 3490912"/>
                <a:gd name="connsiteX75" fmla="*/ 6081713 w 7281863"/>
                <a:gd name="connsiteY75" fmla="*/ 528637 h 3490912"/>
                <a:gd name="connsiteX76" fmla="*/ 6067425 w 7281863"/>
                <a:gd name="connsiteY76" fmla="*/ 519112 h 3490912"/>
                <a:gd name="connsiteX77" fmla="*/ 6010275 w 7281863"/>
                <a:gd name="connsiteY77" fmla="*/ 509587 h 3490912"/>
                <a:gd name="connsiteX78" fmla="*/ 5995988 w 7281863"/>
                <a:gd name="connsiteY78" fmla="*/ 504825 h 3490912"/>
                <a:gd name="connsiteX79" fmla="*/ 5986463 w 7281863"/>
                <a:gd name="connsiteY79" fmla="*/ 490537 h 3490912"/>
                <a:gd name="connsiteX80" fmla="*/ 5981700 w 7281863"/>
                <a:gd name="connsiteY80" fmla="*/ 476250 h 3490912"/>
                <a:gd name="connsiteX81" fmla="*/ 5967413 w 7281863"/>
                <a:gd name="connsiteY81" fmla="*/ 466725 h 3490912"/>
                <a:gd name="connsiteX82" fmla="*/ 5957888 w 7281863"/>
                <a:gd name="connsiteY82" fmla="*/ 452437 h 3490912"/>
                <a:gd name="connsiteX83" fmla="*/ 5876925 w 7281863"/>
                <a:gd name="connsiteY83" fmla="*/ 461962 h 3490912"/>
                <a:gd name="connsiteX84" fmla="*/ 5843588 w 7281863"/>
                <a:gd name="connsiteY84" fmla="*/ 457200 h 3490912"/>
                <a:gd name="connsiteX85" fmla="*/ 5800725 w 7281863"/>
                <a:gd name="connsiteY85" fmla="*/ 419100 h 3490912"/>
                <a:gd name="connsiteX86" fmla="*/ 5710238 w 7281863"/>
                <a:gd name="connsiteY86" fmla="*/ 414337 h 3490912"/>
                <a:gd name="connsiteX87" fmla="*/ 5705475 w 7281863"/>
                <a:gd name="connsiteY87" fmla="*/ 400050 h 3490912"/>
                <a:gd name="connsiteX88" fmla="*/ 5691188 w 7281863"/>
                <a:gd name="connsiteY88" fmla="*/ 357187 h 3490912"/>
                <a:gd name="connsiteX89" fmla="*/ 5672138 w 7281863"/>
                <a:gd name="connsiteY89" fmla="*/ 352425 h 3490912"/>
                <a:gd name="connsiteX90" fmla="*/ 5657850 w 7281863"/>
                <a:gd name="connsiteY90" fmla="*/ 342900 h 3490912"/>
                <a:gd name="connsiteX91" fmla="*/ 5643563 w 7281863"/>
                <a:gd name="connsiteY91" fmla="*/ 338137 h 3490912"/>
                <a:gd name="connsiteX92" fmla="*/ 5634038 w 7281863"/>
                <a:gd name="connsiteY92" fmla="*/ 323850 h 3490912"/>
                <a:gd name="connsiteX93" fmla="*/ 5619750 w 7281863"/>
                <a:gd name="connsiteY93" fmla="*/ 304800 h 3490912"/>
                <a:gd name="connsiteX94" fmla="*/ 5467350 w 7281863"/>
                <a:gd name="connsiteY94" fmla="*/ 309562 h 3490912"/>
                <a:gd name="connsiteX95" fmla="*/ 5453063 w 7281863"/>
                <a:gd name="connsiteY95" fmla="*/ 314325 h 3490912"/>
                <a:gd name="connsiteX96" fmla="*/ 5357813 w 7281863"/>
                <a:gd name="connsiteY96" fmla="*/ 323850 h 3490912"/>
                <a:gd name="connsiteX97" fmla="*/ 5338763 w 7281863"/>
                <a:gd name="connsiteY97" fmla="*/ 328612 h 3490912"/>
                <a:gd name="connsiteX98" fmla="*/ 5319713 w 7281863"/>
                <a:gd name="connsiteY98" fmla="*/ 328612 h 3490912"/>
                <a:gd name="connsiteX99" fmla="*/ 5314950 w 7281863"/>
                <a:gd name="connsiteY99" fmla="*/ 347662 h 3490912"/>
                <a:gd name="connsiteX100" fmla="*/ 5310188 w 7281863"/>
                <a:gd name="connsiteY100" fmla="*/ 361950 h 3490912"/>
                <a:gd name="connsiteX101" fmla="*/ 5295900 w 7281863"/>
                <a:gd name="connsiteY101" fmla="*/ 357187 h 3490912"/>
                <a:gd name="connsiteX102" fmla="*/ 5262563 w 7281863"/>
                <a:gd name="connsiteY102" fmla="*/ 319087 h 3490912"/>
                <a:gd name="connsiteX103" fmla="*/ 5224463 w 7281863"/>
                <a:gd name="connsiteY103" fmla="*/ 328612 h 3490912"/>
                <a:gd name="connsiteX104" fmla="*/ 5210175 w 7281863"/>
                <a:gd name="connsiteY104" fmla="*/ 338137 h 3490912"/>
                <a:gd name="connsiteX105" fmla="*/ 5195888 w 7281863"/>
                <a:gd name="connsiteY105" fmla="*/ 342900 h 3490912"/>
                <a:gd name="connsiteX106" fmla="*/ 5176838 w 7281863"/>
                <a:gd name="connsiteY106" fmla="*/ 338137 h 3490912"/>
                <a:gd name="connsiteX107" fmla="*/ 5153025 w 7281863"/>
                <a:gd name="connsiteY107" fmla="*/ 304800 h 3490912"/>
                <a:gd name="connsiteX108" fmla="*/ 5129213 w 7281863"/>
                <a:gd name="connsiteY108" fmla="*/ 309562 h 3490912"/>
                <a:gd name="connsiteX109" fmla="*/ 5110163 w 7281863"/>
                <a:gd name="connsiteY109" fmla="*/ 338137 h 3490912"/>
                <a:gd name="connsiteX110" fmla="*/ 5105400 w 7281863"/>
                <a:gd name="connsiteY110" fmla="*/ 385762 h 3490912"/>
                <a:gd name="connsiteX111" fmla="*/ 5081588 w 7281863"/>
                <a:gd name="connsiteY111" fmla="*/ 395287 h 3490912"/>
                <a:gd name="connsiteX112" fmla="*/ 5048250 w 7281863"/>
                <a:gd name="connsiteY112" fmla="*/ 404812 h 3490912"/>
                <a:gd name="connsiteX113" fmla="*/ 5038725 w 7281863"/>
                <a:gd name="connsiteY113" fmla="*/ 414337 h 3490912"/>
                <a:gd name="connsiteX114" fmla="*/ 4981575 w 7281863"/>
                <a:gd name="connsiteY114" fmla="*/ 409575 h 3490912"/>
                <a:gd name="connsiteX115" fmla="*/ 4943475 w 7281863"/>
                <a:gd name="connsiteY115" fmla="*/ 371475 h 3490912"/>
                <a:gd name="connsiteX116" fmla="*/ 4929188 w 7281863"/>
                <a:gd name="connsiteY116" fmla="*/ 361950 h 3490912"/>
                <a:gd name="connsiteX117" fmla="*/ 4919663 w 7281863"/>
                <a:gd name="connsiteY117" fmla="*/ 347662 h 3490912"/>
                <a:gd name="connsiteX118" fmla="*/ 4900613 w 7281863"/>
                <a:gd name="connsiteY118" fmla="*/ 338137 h 3490912"/>
                <a:gd name="connsiteX119" fmla="*/ 4872038 w 7281863"/>
                <a:gd name="connsiteY119" fmla="*/ 323850 h 3490912"/>
                <a:gd name="connsiteX120" fmla="*/ 4857750 w 7281863"/>
                <a:gd name="connsiteY120" fmla="*/ 314325 h 3490912"/>
                <a:gd name="connsiteX121" fmla="*/ 4838700 w 7281863"/>
                <a:gd name="connsiteY121" fmla="*/ 309562 h 3490912"/>
                <a:gd name="connsiteX122" fmla="*/ 4824413 w 7281863"/>
                <a:gd name="connsiteY122" fmla="*/ 304800 h 3490912"/>
                <a:gd name="connsiteX123" fmla="*/ 4781550 w 7281863"/>
                <a:gd name="connsiteY123" fmla="*/ 285750 h 3490912"/>
                <a:gd name="connsiteX124" fmla="*/ 4752975 w 7281863"/>
                <a:gd name="connsiteY124" fmla="*/ 276225 h 3490912"/>
                <a:gd name="connsiteX125" fmla="*/ 4714875 w 7281863"/>
                <a:gd name="connsiteY125" fmla="*/ 266700 h 3490912"/>
                <a:gd name="connsiteX126" fmla="*/ 4667250 w 7281863"/>
                <a:gd name="connsiteY126" fmla="*/ 242887 h 3490912"/>
                <a:gd name="connsiteX127" fmla="*/ 4643438 w 7281863"/>
                <a:gd name="connsiteY127" fmla="*/ 214312 h 3490912"/>
                <a:gd name="connsiteX128" fmla="*/ 4624388 w 7281863"/>
                <a:gd name="connsiteY128" fmla="*/ 171450 h 3490912"/>
                <a:gd name="connsiteX129" fmla="*/ 4614863 w 7281863"/>
                <a:gd name="connsiteY129" fmla="*/ 147637 h 3490912"/>
                <a:gd name="connsiteX0" fmla="*/ 4614863 w 7281863"/>
                <a:gd name="connsiteY0" fmla="*/ 147637 h 3490912"/>
                <a:gd name="connsiteX1" fmla="*/ 2362200 w 7281863"/>
                <a:gd name="connsiteY1" fmla="*/ 119062 h 3490912"/>
                <a:gd name="connsiteX2" fmla="*/ 157163 w 7281863"/>
                <a:gd name="connsiteY2" fmla="*/ 0 h 3490912"/>
                <a:gd name="connsiteX3" fmla="*/ 0 w 7281863"/>
                <a:gd name="connsiteY3" fmla="*/ 2247900 h 3490912"/>
                <a:gd name="connsiteX4" fmla="*/ 1676400 w 7281863"/>
                <a:gd name="connsiteY4" fmla="*/ 2328862 h 3490912"/>
                <a:gd name="connsiteX5" fmla="*/ 1619250 w 7281863"/>
                <a:gd name="connsiteY5" fmla="*/ 3433762 h 3490912"/>
                <a:gd name="connsiteX6" fmla="*/ 5143500 w 7281863"/>
                <a:gd name="connsiteY6" fmla="*/ 3490912 h 3490912"/>
                <a:gd name="connsiteX7" fmla="*/ 7281863 w 7281863"/>
                <a:gd name="connsiteY7" fmla="*/ 3457575 h 3490912"/>
                <a:gd name="connsiteX8" fmla="*/ 7267575 w 7281863"/>
                <a:gd name="connsiteY8" fmla="*/ 3443287 h 3490912"/>
                <a:gd name="connsiteX9" fmla="*/ 7215188 w 7281863"/>
                <a:gd name="connsiteY9" fmla="*/ 3419475 h 3490912"/>
                <a:gd name="connsiteX10" fmla="*/ 7210425 w 7281863"/>
                <a:gd name="connsiteY10" fmla="*/ 3405187 h 3490912"/>
                <a:gd name="connsiteX11" fmla="*/ 7191375 w 7281863"/>
                <a:gd name="connsiteY11" fmla="*/ 3319462 h 3490912"/>
                <a:gd name="connsiteX12" fmla="*/ 7172325 w 7281863"/>
                <a:gd name="connsiteY12" fmla="*/ 3305175 h 3490912"/>
                <a:gd name="connsiteX13" fmla="*/ 7162800 w 7281863"/>
                <a:gd name="connsiteY13" fmla="*/ 3290887 h 3490912"/>
                <a:gd name="connsiteX14" fmla="*/ 7158038 w 7281863"/>
                <a:gd name="connsiteY14" fmla="*/ 3276600 h 3490912"/>
                <a:gd name="connsiteX15" fmla="*/ 7143750 w 7281863"/>
                <a:gd name="connsiteY15" fmla="*/ 3219450 h 3490912"/>
                <a:gd name="connsiteX16" fmla="*/ 7119938 w 7281863"/>
                <a:gd name="connsiteY16" fmla="*/ 3171825 h 3490912"/>
                <a:gd name="connsiteX17" fmla="*/ 7072313 w 7281863"/>
                <a:gd name="connsiteY17" fmla="*/ 3167062 h 3490912"/>
                <a:gd name="connsiteX18" fmla="*/ 7062788 w 7281863"/>
                <a:gd name="connsiteY18" fmla="*/ 3138487 h 3490912"/>
                <a:gd name="connsiteX19" fmla="*/ 7048500 w 7281863"/>
                <a:gd name="connsiteY19" fmla="*/ 3128962 h 3490912"/>
                <a:gd name="connsiteX20" fmla="*/ 6996113 w 7281863"/>
                <a:gd name="connsiteY20" fmla="*/ 3119437 h 3490912"/>
                <a:gd name="connsiteX21" fmla="*/ 6991350 w 7281863"/>
                <a:gd name="connsiteY21" fmla="*/ 3105150 h 3490912"/>
                <a:gd name="connsiteX22" fmla="*/ 7010400 w 7281863"/>
                <a:gd name="connsiteY22" fmla="*/ 3081337 h 3490912"/>
                <a:gd name="connsiteX23" fmla="*/ 7015163 w 7281863"/>
                <a:gd name="connsiteY23" fmla="*/ 3067050 h 3490912"/>
                <a:gd name="connsiteX24" fmla="*/ 6981825 w 7281863"/>
                <a:gd name="connsiteY24" fmla="*/ 3024187 h 3490912"/>
                <a:gd name="connsiteX25" fmla="*/ 6972300 w 7281863"/>
                <a:gd name="connsiteY25" fmla="*/ 2952750 h 3490912"/>
                <a:gd name="connsiteX26" fmla="*/ 6958013 w 7281863"/>
                <a:gd name="connsiteY26" fmla="*/ 2924175 h 3490912"/>
                <a:gd name="connsiteX27" fmla="*/ 6962775 w 7281863"/>
                <a:gd name="connsiteY27" fmla="*/ 2909887 h 3490912"/>
                <a:gd name="connsiteX28" fmla="*/ 6981825 w 7281863"/>
                <a:gd name="connsiteY28" fmla="*/ 2881312 h 3490912"/>
                <a:gd name="connsiteX29" fmla="*/ 6977063 w 7281863"/>
                <a:gd name="connsiteY29" fmla="*/ 2857500 h 3490912"/>
                <a:gd name="connsiteX30" fmla="*/ 6962775 w 7281863"/>
                <a:gd name="connsiteY30" fmla="*/ 2862262 h 3490912"/>
                <a:gd name="connsiteX31" fmla="*/ 6943725 w 7281863"/>
                <a:gd name="connsiteY31" fmla="*/ 2871787 h 3490912"/>
                <a:gd name="connsiteX32" fmla="*/ 6924675 w 7281863"/>
                <a:gd name="connsiteY32" fmla="*/ 2876550 h 3490912"/>
                <a:gd name="connsiteX33" fmla="*/ 6910388 w 7281863"/>
                <a:gd name="connsiteY33" fmla="*/ 2881312 h 3490912"/>
                <a:gd name="connsiteX34" fmla="*/ 6896100 w 7281863"/>
                <a:gd name="connsiteY34" fmla="*/ 2876550 h 3490912"/>
                <a:gd name="connsiteX35" fmla="*/ 6891338 w 7281863"/>
                <a:gd name="connsiteY35" fmla="*/ 2862262 h 3490912"/>
                <a:gd name="connsiteX36" fmla="*/ 5953125 w 7281863"/>
                <a:gd name="connsiteY36" fmla="*/ 2862262 h 3490912"/>
                <a:gd name="connsiteX37" fmla="*/ 5953125 w 7281863"/>
                <a:gd name="connsiteY37" fmla="*/ 2686050 h 3490912"/>
                <a:gd name="connsiteX38" fmla="*/ 5586413 w 7281863"/>
                <a:gd name="connsiteY38" fmla="*/ 2690812 h 3490912"/>
                <a:gd name="connsiteX39" fmla="*/ 5572125 w 7281863"/>
                <a:gd name="connsiteY39" fmla="*/ 2295525 h 3490912"/>
                <a:gd name="connsiteX40" fmla="*/ 5186363 w 7281863"/>
                <a:gd name="connsiteY40" fmla="*/ 2300287 h 3490912"/>
                <a:gd name="connsiteX41" fmla="*/ 5195888 w 7281863"/>
                <a:gd name="connsiteY41" fmla="*/ 2205037 h 3490912"/>
                <a:gd name="connsiteX42" fmla="*/ 5248275 w 7281863"/>
                <a:gd name="connsiteY42" fmla="*/ 2143125 h 3490912"/>
                <a:gd name="connsiteX43" fmla="*/ 5276850 w 7281863"/>
                <a:gd name="connsiteY43" fmla="*/ 2119312 h 3490912"/>
                <a:gd name="connsiteX44" fmla="*/ 5319713 w 7281863"/>
                <a:gd name="connsiteY44" fmla="*/ 2081212 h 3490912"/>
                <a:gd name="connsiteX45" fmla="*/ 5334000 w 7281863"/>
                <a:gd name="connsiteY45" fmla="*/ 2076450 h 3490912"/>
                <a:gd name="connsiteX46" fmla="*/ 5348288 w 7281863"/>
                <a:gd name="connsiteY46" fmla="*/ 2057400 h 3490912"/>
                <a:gd name="connsiteX47" fmla="*/ 5376863 w 7281863"/>
                <a:gd name="connsiteY47" fmla="*/ 2043112 h 3490912"/>
                <a:gd name="connsiteX48" fmla="*/ 5386388 w 7281863"/>
                <a:gd name="connsiteY48" fmla="*/ 2038350 h 3490912"/>
                <a:gd name="connsiteX49" fmla="*/ 5381625 w 7281863"/>
                <a:gd name="connsiteY49" fmla="*/ 1933575 h 3490912"/>
                <a:gd name="connsiteX50" fmla="*/ 5300663 w 7281863"/>
                <a:gd name="connsiteY50" fmla="*/ 1919287 h 3490912"/>
                <a:gd name="connsiteX51" fmla="*/ 5281613 w 7281863"/>
                <a:gd name="connsiteY51" fmla="*/ 1771650 h 3490912"/>
                <a:gd name="connsiteX52" fmla="*/ 5186363 w 7281863"/>
                <a:gd name="connsiteY52" fmla="*/ 1762125 h 3490912"/>
                <a:gd name="connsiteX53" fmla="*/ 5191125 w 7281863"/>
                <a:gd name="connsiteY53" fmla="*/ 1190625 h 3490912"/>
                <a:gd name="connsiteX54" fmla="*/ 6000750 w 7281863"/>
                <a:gd name="connsiteY54" fmla="*/ 1166812 h 3490912"/>
                <a:gd name="connsiteX55" fmla="*/ 6019800 w 7281863"/>
                <a:gd name="connsiteY55" fmla="*/ 976312 h 3490912"/>
                <a:gd name="connsiteX56" fmla="*/ 6372225 w 7281863"/>
                <a:gd name="connsiteY56" fmla="*/ 966787 h 3490912"/>
                <a:gd name="connsiteX57" fmla="*/ 6353175 w 7281863"/>
                <a:gd name="connsiteY57" fmla="*/ 923925 h 3490912"/>
                <a:gd name="connsiteX58" fmla="*/ 6343650 w 7281863"/>
                <a:gd name="connsiteY58" fmla="*/ 909637 h 3490912"/>
                <a:gd name="connsiteX59" fmla="*/ 6334125 w 7281863"/>
                <a:gd name="connsiteY59" fmla="*/ 881062 h 3490912"/>
                <a:gd name="connsiteX60" fmla="*/ 6315075 w 7281863"/>
                <a:gd name="connsiteY60" fmla="*/ 852487 h 3490912"/>
                <a:gd name="connsiteX61" fmla="*/ 6329363 w 7281863"/>
                <a:gd name="connsiteY61" fmla="*/ 795337 h 3490912"/>
                <a:gd name="connsiteX62" fmla="*/ 6334125 w 7281863"/>
                <a:gd name="connsiteY62" fmla="*/ 776287 h 3490912"/>
                <a:gd name="connsiteX63" fmla="*/ 6343650 w 7281863"/>
                <a:gd name="connsiteY63" fmla="*/ 757237 h 3490912"/>
                <a:gd name="connsiteX64" fmla="*/ 6348413 w 7281863"/>
                <a:gd name="connsiteY64" fmla="*/ 742950 h 3490912"/>
                <a:gd name="connsiteX65" fmla="*/ 6305550 w 7281863"/>
                <a:gd name="connsiteY65" fmla="*/ 723900 h 3490912"/>
                <a:gd name="connsiteX66" fmla="*/ 6286500 w 7281863"/>
                <a:gd name="connsiteY66" fmla="*/ 714375 h 3490912"/>
                <a:gd name="connsiteX67" fmla="*/ 6224588 w 7281863"/>
                <a:gd name="connsiteY67" fmla="*/ 704850 h 3490912"/>
                <a:gd name="connsiteX68" fmla="*/ 6181725 w 7281863"/>
                <a:gd name="connsiteY68" fmla="*/ 681037 h 3490912"/>
                <a:gd name="connsiteX69" fmla="*/ 6162675 w 7281863"/>
                <a:gd name="connsiteY69" fmla="*/ 685800 h 3490912"/>
                <a:gd name="connsiteX70" fmla="*/ 6148388 w 7281863"/>
                <a:gd name="connsiteY70" fmla="*/ 690562 h 3490912"/>
                <a:gd name="connsiteX71" fmla="*/ 6138863 w 7281863"/>
                <a:gd name="connsiteY71" fmla="*/ 676275 h 3490912"/>
                <a:gd name="connsiteX72" fmla="*/ 6134100 w 7281863"/>
                <a:gd name="connsiteY72" fmla="*/ 609600 h 3490912"/>
                <a:gd name="connsiteX73" fmla="*/ 6119813 w 7281863"/>
                <a:gd name="connsiteY73" fmla="*/ 600075 h 3490912"/>
                <a:gd name="connsiteX74" fmla="*/ 6086475 w 7281863"/>
                <a:gd name="connsiteY74" fmla="*/ 585787 h 3490912"/>
                <a:gd name="connsiteX75" fmla="*/ 6081713 w 7281863"/>
                <a:gd name="connsiteY75" fmla="*/ 528637 h 3490912"/>
                <a:gd name="connsiteX76" fmla="*/ 6067425 w 7281863"/>
                <a:gd name="connsiteY76" fmla="*/ 519112 h 3490912"/>
                <a:gd name="connsiteX77" fmla="*/ 6010275 w 7281863"/>
                <a:gd name="connsiteY77" fmla="*/ 509587 h 3490912"/>
                <a:gd name="connsiteX78" fmla="*/ 5995988 w 7281863"/>
                <a:gd name="connsiteY78" fmla="*/ 504825 h 3490912"/>
                <a:gd name="connsiteX79" fmla="*/ 5986463 w 7281863"/>
                <a:gd name="connsiteY79" fmla="*/ 490537 h 3490912"/>
                <a:gd name="connsiteX80" fmla="*/ 5981700 w 7281863"/>
                <a:gd name="connsiteY80" fmla="*/ 476250 h 3490912"/>
                <a:gd name="connsiteX81" fmla="*/ 5967413 w 7281863"/>
                <a:gd name="connsiteY81" fmla="*/ 466725 h 3490912"/>
                <a:gd name="connsiteX82" fmla="*/ 5957888 w 7281863"/>
                <a:gd name="connsiteY82" fmla="*/ 452437 h 3490912"/>
                <a:gd name="connsiteX83" fmla="*/ 5876925 w 7281863"/>
                <a:gd name="connsiteY83" fmla="*/ 461962 h 3490912"/>
                <a:gd name="connsiteX84" fmla="*/ 5843588 w 7281863"/>
                <a:gd name="connsiteY84" fmla="*/ 457200 h 3490912"/>
                <a:gd name="connsiteX85" fmla="*/ 5800725 w 7281863"/>
                <a:gd name="connsiteY85" fmla="*/ 419100 h 3490912"/>
                <a:gd name="connsiteX86" fmla="*/ 5710238 w 7281863"/>
                <a:gd name="connsiteY86" fmla="*/ 414337 h 3490912"/>
                <a:gd name="connsiteX87" fmla="*/ 5705475 w 7281863"/>
                <a:gd name="connsiteY87" fmla="*/ 400050 h 3490912"/>
                <a:gd name="connsiteX88" fmla="*/ 5691188 w 7281863"/>
                <a:gd name="connsiteY88" fmla="*/ 357187 h 3490912"/>
                <a:gd name="connsiteX89" fmla="*/ 5672138 w 7281863"/>
                <a:gd name="connsiteY89" fmla="*/ 352425 h 3490912"/>
                <a:gd name="connsiteX90" fmla="*/ 5657850 w 7281863"/>
                <a:gd name="connsiteY90" fmla="*/ 342900 h 3490912"/>
                <a:gd name="connsiteX91" fmla="*/ 5643563 w 7281863"/>
                <a:gd name="connsiteY91" fmla="*/ 338137 h 3490912"/>
                <a:gd name="connsiteX92" fmla="*/ 5634038 w 7281863"/>
                <a:gd name="connsiteY92" fmla="*/ 323850 h 3490912"/>
                <a:gd name="connsiteX93" fmla="*/ 5619750 w 7281863"/>
                <a:gd name="connsiteY93" fmla="*/ 304800 h 3490912"/>
                <a:gd name="connsiteX94" fmla="*/ 5467350 w 7281863"/>
                <a:gd name="connsiteY94" fmla="*/ 309562 h 3490912"/>
                <a:gd name="connsiteX95" fmla="*/ 5453063 w 7281863"/>
                <a:gd name="connsiteY95" fmla="*/ 314325 h 3490912"/>
                <a:gd name="connsiteX96" fmla="*/ 5357813 w 7281863"/>
                <a:gd name="connsiteY96" fmla="*/ 323850 h 3490912"/>
                <a:gd name="connsiteX97" fmla="*/ 5338763 w 7281863"/>
                <a:gd name="connsiteY97" fmla="*/ 328612 h 3490912"/>
                <a:gd name="connsiteX98" fmla="*/ 5319713 w 7281863"/>
                <a:gd name="connsiteY98" fmla="*/ 328612 h 3490912"/>
                <a:gd name="connsiteX99" fmla="*/ 5314950 w 7281863"/>
                <a:gd name="connsiteY99" fmla="*/ 347662 h 3490912"/>
                <a:gd name="connsiteX100" fmla="*/ 5310188 w 7281863"/>
                <a:gd name="connsiteY100" fmla="*/ 361950 h 3490912"/>
                <a:gd name="connsiteX101" fmla="*/ 5295900 w 7281863"/>
                <a:gd name="connsiteY101" fmla="*/ 357187 h 3490912"/>
                <a:gd name="connsiteX102" fmla="*/ 5262563 w 7281863"/>
                <a:gd name="connsiteY102" fmla="*/ 319087 h 3490912"/>
                <a:gd name="connsiteX103" fmla="*/ 5224463 w 7281863"/>
                <a:gd name="connsiteY103" fmla="*/ 328612 h 3490912"/>
                <a:gd name="connsiteX104" fmla="*/ 5210175 w 7281863"/>
                <a:gd name="connsiteY104" fmla="*/ 338137 h 3490912"/>
                <a:gd name="connsiteX105" fmla="*/ 5195888 w 7281863"/>
                <a:gd name="connsiteY105" fmla="*/ 342900 h 3490912"/>
                <a:gd name="connsiteX106" fmla="*/ 5176838 w 7281863"/>
                <a:gd name="connsiteY106" fmla="*/ 338137 h 3490912"/>
                <a:gd name="connsiteX107" fmla="*/ 5153025 w 7281863"/>
                <a:gd name="connsiteY107" fmla="*/ 304800 h 3490912"/>
                <a:gd name="connsiteX108" fmla="*/ 5129213 w 7281863"/>
                <a:gd name="connsiteY108" fmla="*/ 309562 h 3490912"/>
                <a:gd name="connsiteX109" fmla="*/ 5110163 w 7281863"/>
                <a:gd name="connsiteY109" fmla="*/ 338137 h 3490912"/>
                <a:gd name="connsiteX110" fmla="*/ 5105400 w 7281863"/>
                <a:gd name="connsiteY110" fmla="*/ 385762 h 3490912"/>
                <a:gd name="connsiteX111" fmla="*/ 5081588 w 7281863"/>
                <a:gd name="connsiteY111" fmla="*/ 395287 h 3490912"/>
                <a:gd name="connsiteX112" fmla="*/ 5048250 w 7281863"/>
                <a:gd name="connsiteY112" fmla="*/ 404812 h 3490912"/>
                <a:gd name="connsiteX113" fmla="*/ 5038725 w 7281863"/>
                <a:gd name="connsiteY113" fmla="*/ 414337 h 3490912"/>
                <a:gd name="connsiteX114" fmla="*/ 4981575 w 7281863"/>
                <a:gd name="connsiteY114" fmla="*/ 409575 h 3490912"/>
                <a:gd name="connsiteX115" fmla="*/ 4943475 w 7281863"/>
                <a:gd name="connsiteY115" fmla="*/ 371475 h 3490912"/>
                <a:gd name="connsiteX116" fmla="*/ 4929188 w 7281863"/>
                <a:gd name="connsiteY116" fmla="*/ 361950 h 3490912"/>
                <a:gd name="connsiteX117" fmla="*/ 4919663 w 7281863"/>
                <a:gd name="connsiteY117" fmla="*/ 347662 h 3490912"/>
                <a:gd name="connsiteX118" fmla="*/ 4900613 w 7281863"/>
                <a:gd name="connsiteY118" fmla="*/ 338137 h 3490912"/>
                <a:gd name="connsiteX119" fmla="*/ 4872038 w 7281863"/>
                <a:gd name="connsiteY119" fmla="*/ 323850 h 3490912"/>
                <a:gd name="connsiteX120" fmla="*/ 4857750 w 7281863"/>
                <a:gd name="connsiteY120" fmla="*/ 314325 h 3490912"/>
                <a:gd name="connsiteX121" fmla="*/ 4838700 w 7281863"/>
                <a:gd name="connsiteY121" fmla="*/ 309562 h 3490912"/>
                <a:gd name="connsiteX122" fmla="*/ 4824413 w 7281863"/>
                <a:gd name="connsiteY122" fmla="*/ 304800 h 3490912"/>
                <a:gd name="connsiteX123" fmla="*/ 4781550 w 7281863"/>
                <a:gd name="connsiteY123" fmla="*/ 285750 h 3490912"/>
                <a:gd name="connsiteX124" fmla="*/ 4752975 w 7281863"/>
                <a:gd name="connsiteY124" fmla="*/ 276225 h 3490912"/>
                <a:gd name="connsiteX125" fmla="*/ 4714875 w 7281863"/>
                <a:gd name="connsiteY125" fmla="*/ 266700 h 3490912"/>
                <a:gd name="connsiteX126" fmla="*/ 4667250 w 7281863"/>
                <a:gd name="connsiteY126" fmla="*/ 242887 h 3490912"/>
                <a:gd name="connsiteX127" fmla="*/ 4643438 w 7281863"/>
                <a:gd name="connsiteY127" fmla="*/ 214312 h 3490912"/>
                <a:gd name="connsiteX128" fmla="*/ 4624388 w 7281863"/>
                <a:gd name="connsiteY128" fmla="*/ 171450 h 3490912"/>
                <a:gd name="connsiteX129" fmla="*/ 4614863 w 7281863"/>
                <a:gd name="connsiteY129" fmla="*/ 147637 h 349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7281863" h="3490912">
                  <a:moveTo>
                    <a:pt x="4614863" y="147637"/>
                  </a:moveTo>
                  <a:lnTo>
                    <a:pt x="2362200" y="119062"/>
                  </a:lnTo>
                  <a:lnTo>
                    <a:pt x="157163" y="0"/>
                  </a:lnTo>
                  <a:lnTo>
                    <a:pt x="0" y="2247900"/>
                  </a:lnTo>
                  <a:lnTo>
                    <a:pt x="1676400" y="2328862"/>
                  </a:lnTo>
                  <a:lnTo>
                    <a:pt x="1619250" y="3433762"/>
                  </a:lnTo>
                  <a:lnTo>
                    <a:pt x="5143500" y="3490912"/>
                  </a:lnTo>
                  <a:lnTo>
                    <a:pt x="7281863" y="3457575"/>
                  </a:lnTo>
                  <a:lnTo>
                    <a:pt x="7267575" y="3443287"/>
                  </a:lnTo>
                  <a:cubicBezTo>
                    <a:pt x="7264514" y="3442139"/>
                    <a:pt x="7223713" y="3430131"/>
                    <a:pt x="7215188" y="3419475"/>
                  </a:cubicBezTo>
                  <a:cubicBezTo>
                    <a:pt x="7212052" y="3415555"/>
                    <a:pt x="7212013" y="3409950"/>
                    <a:pt x="7210425" y="3405187"/>
                  </a:cubicBezTo>
                  <a:cubicBezTo>
                    <a:pt x="7204815" y="3315415"/>
                    <a:pt x="7226949" y="3344871"/>
                    <a:pt x="7191375" y="3319462"/>
                  </a:cubicBezTo>
                  <a:cubicBezTo>
                    <a:pt x="7184916" y="3314849"/>
                    <a:pt x="7178675" y="3309937"/>
                    <a:pt x="7172325" y="3305175"/>
                  </a:cubicBezTo>
                  <a:cubicBezTo>
                    <a:pt x="7169150" y="3300412"/>
                    <a:pt x="7165360" y="3296007"/>
                    <a:pt x="7162800" y="3290887"/>
                  </a:cubicBezTo>
                  <a:cubicBezTo>
                    <a:pt x="7160555" y="3286397"/>
                    <a:pt x="7159331" y="3281450"/>
                    <a:pt x="7158038" y="3276600"/>
                  </a:cubicBezTo>
                  <a:cubicBezTo>
                    <a:pt x="7152978" y="3257627"/>
                    <a:pt x="7146527" y="3238889"/>
                    <a:pt x="7143750" y="3219450"/>
                  </a:cubicBezTo>
                  <a:cubicBezTo>
                    <a:pt x="7140606" y="3197442"/>
                    <a:pt x="7146031" y="3179280"/>
                    <a:pt x="7119938" y="3171825"/>
                  </a:cubicBezTo>
                  <a:cubicBezTo>
                    <a:pt x="7104598" y="3167442"/>
                    <a:pt x="7088188" y="3168650"/>
                    <a:pt x="7072313" y="3167062"/>
                  </a:cubicBezTo>
                  <a:cubicBezTo>
                    <a:pt x="7069138" y="3157537"/>
                    <a:pt x="7071142" y="3144056"/>
                    <a:pt x="7062788" y="3138487"/>
                  </a:cubicBezTo>
                  <a:cubicBezTo>
                    <a:pt x="7058025" y="3135312"/>
                    <a:pt x="7053620" y="3131522"/>
                    <a:pt x="7048500" y="3128962"/>
                  </a:cubicBezTo>
                  <a:cubicBezTo>
                    <a:pt x="7033819" y="3121622"/>
                    <a:pt x="7009242" y="3121078"/>
                    <a:pt x="6996113" y="3119437"/>
                  </a:cubicBezTo>
                  <a:cubicBezTo>
                    <a:pt x="6994525" y="3114675"/>
                    <a:pt x="6991350" y="3110170"/>
                    <a:pt x="6991350" y="3105150"/>
                  </a:cubicBezTo>
                  <a:cubicBezTo>
                    <a:pt x="6991350" y="3089814"/>
                    <a:pt x="6999430" y="3088651"/>
                    <a:pt x="7010400" y="3081337"/>
                  </a:cubicBezTo>
                  <a:cubicBezTo>
                    <a:pt x="7011988" y="3076575"/>
                    <a:pt x="7016750" y="3071812"/>
                    <a:pt x="7015163" y="3067050"/>
                  </a:cubicBezTo>
                  <a:cubicBezTo>
                    <a:pt x="7009467" y="3049961"/>
                    <a:pt x="6994153" y="3036515"/>
                    <a:pt x="6981825" y="3024187"/>
                  </a:cubicBezTo>
                  <a:cubicBezTo>
                    <a:pt x="6969658" y="2987685"/>
                    <a:pt x="6982659" y="3030439"/>
                    <a:pt x="6972300" y="2952750"/>
                  </a:cubicBezTo>
                  <a:cubicBezTo>
                    <a:pt x="6970657" y="2940424"/>
                    <a:pt x="6964704" y="2934211"/>
                    <a:pt x="6958013" y="2924175"/>
                  </a:cubicBezTo>
                  <a:cubicBezTo>
                    <a:pt x="6959600" y="2919412"/>
                    <a:pt x="6959990" y="2914064"/>
                    <a:pt x="6962775" y="2909887"/>
                  </a:cubicBezTo>
                  <a:cubicBezTo>
                    <a:pt x="6986558" y="2874212"/>
                    <a:pt x="6970502" y="2915286"/>
                    <a:pt x="6981825" y="2881312"/>
                  </a:cubicBezTo>
                  <a:cubicBezTo>
                    <a:pt x="6980238" y="2873375"/>
                    <a:pt x="6982787" y="2863224"/>
                    <a:pt x="6977063" y="2857500"/>
                  </a:cubicBezTo>
                  <a:cubicBezTo>
                    <a:pt x="6973513" y="2853950"/>
                    <a:pt x="6967389" y="2860285"/>
                    <a:pt x="6962775" y="2862262"/>
                  </a:cubicBezTo>
                  <a:cubicBezTo>
                    <a:pt x="6956249" y="2865059"/>
                    <a:pt x="6950372" y="2869294"/>
                    <a:pt x="6943725" y="2871787"/>
                  </a:cubicBezTo>
                  <a:cubicBezTo>
                    <a:pt x="6937596" y="2874085"/>
                    <a:pt x="6930969" y="2874752"/>
                    <a:pt x="6924675" y="2876550"/>
                  </a:cubicBezTo>
                  <a:cubicBezTo>
                    <a:pt x="6919848" y="2877929"/>
                    <a:pt x="6915150" y="2879725"/>
                    <a:pt x="6910388" y="2881312"/>
                  </a:cubicBezTo>
                  <a:cubicBezTo>
                    <a:pt x="6905625" y="2879725"/>
                    <a:pt x="6899650" y="2880100"/>
                    <a:pt x="6896100" y="2876550"/>
                  </a:cubicBezTo>
                  <a:lnTo>
                    <a:pt x="6891338" y="2862262"/>
                  </a:lnTo>
                  <a:lnTo>
                    <a:pt x="5953125" y="2862262"/>
                  </a:lnTo>
                  <a:lnTo>
                    <a:pt x="5953125" y="2686050"/>
                  </a:lnTo>
                  <a:lnTo>
                    <a:pt x="5586413" y="2690812"/>
                  </a:lnTo>
                  <a:lnTo>
                    <a:pt x="5572125" y="2295525"/>
                  </a:lnTo>
                  <a:lnTo>
                    <a:pt x="5186363" y="2300287"/>
                  </a:lnTo>
                  <a:lnTo>
                    <a:pt x="5195888" y="2205037"/>
                  </a:lnTo>
                  <a:cubicBezTo>
                    <a:pt x="5233037" y="2146660"/>
                    <a:pt x="5210712" y="2161907"/>
                    <a:pt x="5248275" y="2143125"/>
                  </a:cubicBezTo>
                  <a:cubicBezTo>
                    <a:pt x="5270089" y="2110403"/>
                    <a:pt x="5242323" y="2146934"/>
                    <a:pt x="5276850" y="2119312"/>
                  </a:cubicBezTo>
                  <a:cubicBezTo>
                    <a:pt x="5297889" y="2102481"/>
                    <a:pt x="5299139" y="2091499"/>
                    <a:pt x="5319713" y="2081212"/>
                  </a:cubicBezTo>
                  <a:cubicBezTo>
                    <a:pt x="5324203" y="2078967"/>
                    <a:pt x="5329238" y="2078037"/>
                    <a:pt x="5334000" y="2076450"/>
                  </a:cubicBezTo>
                  <a:cubicBezTo>
                    <a:pt x="5338763" y="2070100"/>
                    <a:pt x="5342675" y="2063013"/>
                    <a:pt x="5348288" y="2057400"/>
                  </a:cubicBezTo>
                  <a:cubicBezTo>
                    <a:pt x="5358992" y="2046696"/>
                    <a:pt x="5363952" y="2048276"/>
                    <a:pt x="5376863" y="2043112"/>
                  </a:cubicBezTo>
                  <a:cubicBezTo>
                    <a:pt x="5380159" y="2041794"/>
                    <a:pt x="5383213" y="2039937"/>
                    <a:pt x="5386388" y="2038350"/>
                  </a:cubicBezTo>
                  <a:lnTo>
                    <a:pt x="5381625" y="1933575"/>
                  </a:lnTo>
                  <a:lnTo>
                    <a:pt x="5300663" y="1919287"/>
                  </a:lnTo>
                  <a:lnTo>
                    <a:pt x="5281613" y="1771650"/>
                  </a:lnTo>
                  <a:lnTo>
                    <a:pt x="5186363" y="1762125"/>
                  </a:lnTo>
                  <a:cubicBezTo>
                    <a:pt x="5187950" y="1571625"/>
                    <a:pt x="5189538" y="1381125"/>
                    <a:pt x="5191125" y="1190625"/>
                  </a:cubicBezTo>
                  <a:lnTo>
                    <a:pt x="6000750" y="1166812"/>
                  </a:lnTo>
                  <a:lnTo>
                    <a:pt x="6019800" y="976312"/>
                  </a:lnTo>
                  <a:lnTo>
                    <a:pt x="6372225" y="966787"/>
                  </a:lnTo>
                  <a:cubicBezTo>
                    <a:pt x="6365875" y="952500"/>
                    <a:pt x="6360167" y="937909"/>
                    <a:pt x="6353175" y="923925"/>
                  </a:cubicBezTo>
                  <a:cubicBezTo>
                    <a:pt x="6350615" y="918805"/>
                    <a:pt x="6345975" y="914868"/>
                    <a:pt x="6343650" y="909637"/>
                  </a:cubicBezTo>
                  <a:cubicBezTo>
                    <a:pt x="6339572" y="900462"/>
                    <a:pt x="6339694" y="889416"/>
                    <a:pt x="6334125" y="881062"/>
                  </a:cubicBezTo>
                  <a:lnTo>
                    <a:pt x="6315075" y="852487"/>
                  </a:lnTo>
                  <a:cubicBezTo>
                    <a:pt x="6327543" y="777685"/>
                    <a:pt x="6310489" y="870840"/>
                    <a:pt x="6329363" y="795337"/>
                  </a:cubicBezTo>
                  <a:cubicBezTo>
                    <a:pt x="6330950" y="788987"/>
                    <a:pt x="6331827" y="782416"/>
                    <a:pt x="6334125" y="776287"/>
                  </a:cubicBezTo>
                  <a:cubicBezTo>
                    <a:pt x="6336618" y="769639"/>
                    <a:pt x="6340853" y="763762"/>
                    <a:pt x="6343650" y="757237"/>
                  </a:cubicBezTo>
                  <a:cubicBezTo>
                    <a:pt x="6345628" y="752623"/>
                    <a:pt x="6346825" y="747712"/>
                    <a:pt x="6348413" y="742950"/>
                  </a:cubicBezTo>
                  <a:cubicBezTo>
                    <a:pt x="6306382" y="714930"/>
                    <a:pt x="6373565" y="757908"/>
                    <a:pt x="6305550" y="723900"/>
                  </a:cubicBezTo>
                  <a:cubicBezTo>
                    <a:pt x="6299200" y="720725"/>
                    <a:pt x="6293411" y="716001"/>
                    <a:pt x="6286500" y="714375"/>
                  </a:cubicBezTo>
                  <a:cubicBezTo>
                    <a:pt x="6266175" y="709593"/>
                    <a:pt x="6245225" y="708025"/>
                    <a:pt x="6224588" y="704850"/>
                  </a:cubicBezTo>
                  <a:cubicBezTo>
                    <a:pt x="6191836" y="683015"/>
                    <a:pt x="6206873" y="689420"/>
                    <a:pt x="6181725" y="681037"/>
                  </a:cubicBezTo>
                  <a:cubicBezTo>
                    <a:pt x="6175375" y="682625"/>
                    <a:pt x="6168969" y="684002"/>
                    <a:pt x="6162675" y="685800"/>
                  </a:cubicBezTo>
                  <a:cubicBezTo>
                    <a:pt x="6157848" y="687179"/>
                    <a:pt x="6153049" y="692426"/>
                    <a:pt x="6148388" y="690562"/>
                  </a:cubicBezTo>
                  <a:cubicBezTo>
                    <a:pt x="6143074" y="688436"/>
                    <a:pt x="6142038" y="681037"/>
                    <a:pt x="6138863" y="676275"/>
                  </a:cubicBezTo>
                  <a:cubicBezTo>
                    <a:pt x="6137275" y="654050"/>
                    <a:pt x="6139504" y="631216"/>
                    <a:pt x="6134100" y="609600"/>
                  </a:cubicBezTo>
                  <a:cubicBezTo>
                    <a:pt x="6132712" y="604047"/>
                    <a:pt x="6124783" y="602915"/>
                    <a:pt x="6119813" y="600075"/>
                  </a:cubicBezTo>
                  <a:cubicBezTo>
                    <a:pt x="6103336" y="590659"/>
                    <a:pt x="6102503" y="591130"/>
                    <a:pt x="6086475" y="585787"/>
                  </a:cubicBezTo>
                  <a:cubicBezTo>
                    <a:pt x="6084888" y="566737"/>
                    <a:pt x="6086965" y="547018"/>
                    <a:pt x="6081713" y="528637"/>
                  </a:cubicBezTo>
                  <a:cubicBezTo>
                    <a:pt x="6080141" y="523133"/>
                    <a:pt x="6072956" y="520587"/>
                    <a:pt x="6067425" y="519112"/>
                  </a:cubicBezTo>
                  <a:cubicBezTo>
                    <a:pt x="6048764" y="514136"/>
                    <a:pt x="6029213" y="513374"/>
                    <a:pt x="6010275" y="509587"/>
                  </a:cubicBezTo>
                  <a:cubicBezTo>
                    <a:pt x="6005353" y="508603"/>
                    <a:pt x="6000750" y="506412"/>
                    <a:pt x="5995988" y="504825"/>
                  </a:cubicBezTo>
                  <a:cubicBezTo>
                    <a:pt x="5992813" y="500062"/>
                    <a:pt x="5989023" y="495657"/>
                    <a:pt x="5986463" y="490537"/>
                  </a:cubicBezTo>
                  <a:cubicBezTo>
                    <a:pt x="5984218" y="486047"/>
                    <a:pt x="5984836" y="480170"/>
                    <a:pt x="5981700" y="476250"/>
                  </a:cubicBezTo>
                  <a:cubicBezTo>
                    <a:pt x="5978124" y="471781"/>
                    <a:pt x="5972175" y="469900"/>
                    <a:pt x="5967413" y="466725"/>
                  </a:cubicBezTo>
                  <a:cubicBezTo>
                    <a:pt x="5964238" y="461962"/>
                    <a:pt x="5963534" y="453378"/>
                    <a:pt x="5957888" y="452437"/>
                  </a:cubicBezTo>
                  <a:cubicBezTo>
                    <a:pt x="5949752" y="451081"/>
                    <a:pt x="5890413" y="460035"/>
                    <a:pt x="5876925" y="461962"/>
                  </a:cubicBezTo>
                  <a:cubicBezTo>
                    <a:pt x="5865813" y="460375"/>
                    <a:pt x="5853628" y="462220"/>
                    <a:pt x="5843588" y="457200"/>
                  </a:cubicBezTo>
                  <a:cubicBezTo>
                    <a:pt x="5816503" y="443658"/>
                    <a:pt x="5844454" y="421402"/>
                    <a:pt x="5800725" y="419100"/>
                  </a:cubicBezTo>
                  <a:lnTo>
                    <a:pt x="5710238" y="414337"/>
                  </a:lnTo>
                  <a:cubicBezTo>
                    <a:pt x="5708650" y="409575"/>
                    <a:pt x="5706564" y="404950"/>
                    <a:pt x="5705475" y="400050"/>
                  </a:cubicBezTo>
                  <a:cubicBezTo>
                    <a:pt x="5702997" y="388901"/>
                    <a:pt x="5704157" y="365833"/>
                    <a:pt x="5691188" y="357187"/>
                  </a:cubicBezTo>
                  <a:cubicBezTo>
                    <a:pt x="5685742" y="353556"/>
                    <a:pt x="5678488" y="354012"/>
                    <a:pt x="5672138" y="352425"/>
                  </a:cubicBezTo>
                  <a:cubicBezTo>
                    <a:pt x="5667375" y="349250"/>
                    <a:pt x="5662970" y="345460"/>
                    <a:pt x="5657850" y="342900"/>
                  </a:cubicBezTo>
                  <a:cubicBezTo>
                    <a:pt x="5653360" y="340655"/>
                    <a:pt x="5647483" y="341273"/>
                    <a:pt x="5643563" y="338137"/>
                  </a:cubicBezTo>
                  <a:cubicBezTo>
                    <a:pt x="5639094" y="334561"/>
                    <a:pt x="5637365" y="328507"/>
                    <a:pt x="5634038" y="323850"/>
                  </a:cubicBezTo>
                  <a:cubicBezTo>
                    <a:pt x="5629424" y="317391"/>
                    <a:pt x="5624513" y="311150"/>
                    <a:pt x="5619750" y="304800"/>
                  </a:cubicBezTo>
                  <a:cubicBezTo>
                    <a:pt x="5568950" y="306387"/>
                    <a:pt x="5518092" y="306662"/>
                    <a:pt x="5467350" y="309562"/>
                  </a:cubicBezTo>
                  <a:cubicBezTo>
                    <a:pt x="5462338" y="309848"/>
                    <a:pt x="5458041" y="313676"/>
                    <a:pt x="5453063" y="314325"/>
                  </a:cubicBezTo>
                  <a:cubicBezTo>
                    <a:pt x="5421423" y="318452"/>
                    <a:pt x="5389563" y="320675"/>
                    <a:pt x="5357813" y="323850"/>
                  </a:cubicBezTo>
                  <a:cubicBezTo>
                    <a:pt x="5351463" y="325437"/>
                    <a:pt x="5344840" y="331043"/>
                    <a:pt x="5338763" y="328612"/>
                  </a:cubicBezTo>
                  <a:cubicBezTo>
                    <a:pt x="5319071" y="320735"/>
                    <a:pt x="5354722" y="293603"/>
                    <a:pt x="5319713" y="328612"/>
                  </a:cubicBezTo>
                  <a:cubicBezTo>
                    <a:pt x="5318125" y="334962"/>
                    <a:pt x="5316748" y="341368"/>
                    <a:pt x="5314950" y="347662"/>
                  </a:cubicBezTo>
                  <a:cubicBezTo>
                    <a:pt x="5313571" y="352489"/>
                    <a:pt x="5314678" y="359705"/>
                    <a:pt x="5310188" y="361950"/>
                  </a:cubicBezTo>
                  <a:cubicBezTo>
                    <a:pt x="5305698" y="364195"/>
                    <a:pt x="5300663" y="358775"/>
                    <a:pt x="5295900" y="357187"/>
                  </a:cubicBezTo>
                  <a:cubicBezTo>
                    <a:pt x="5273675" y="323850"/>
                    <a:pt x="5286375" y="334962"/>
                    <a:pt x="5262563" y="319087"/>
                  </a:cubicBezTo>
                  <a:cubicBezTo>
                    <a:pt x="5249863" y="322262"/>
                    <a:pt x="5236766" y="324138"/>
                    <a:pt x="5224463" y="328612"/>
                  </a:cubicBezTo>
                  <a:cubicBezTo>
                    <a:pt x="5219084" y="330568"/>
                    <a:pt x="5215295" y="335577"/>
                    <a:pt x="5210175" y="338137"/>
                  </a:cubicBezTo>
                  <a:cubicBezTo>
                    <a:pt x="5205685" y="340382"/>
                    <a:pt x="5200650" y="341312"/>
                    <a:pt x="5195888" y="342900"/>
                  </a:cubicBezTo>
                  <a:cubicBezTo>
                    <a:pt x="5189538" y="341312"/>
                    <a:pt x="5181098" y="343107"/>
                    <a:pt x="5176838" y="338137"/>
                  </a:cubicBezTo>
                  <a:cubicBezTo>
                    <a:pt x="5141280" y="296652"/>
                    <a:pt x="5189061" y="316810"/>
                    <a:pt x="5153025" y="304800"/>
                  </a:cubicBezTo>
                  <a:cubicBezTo>
                    <a:pt x="5145088" y="306387"/>
                    <a:pt x="5136453" y="305942"/>
                    <a:pt x="5129213" y="309562"/>
                  </a:cubicBezTo>
                  <a:cubicBezTo>
                    <a:pt x="5114943" y="316697"/>
                    <a:pt x="5114396" y="325437"/>
                    <a:pt x="5110163" y="338137"/>
                  </a:cubicBezTo>
                  <a:cubicBezTo>
                    <a:pt x="5108575" y="354012"/>
                    <a:pt x="5112535" y="371492"/>
                    <a:pt x="5105400" y="385762"/>
                  </a:cubicBezTo>
                  <a:cubicBezTo>
                    <a:pt x="5101577" y="393408"/>
                    <a:pt x="5089592" y="392285"/>
                    <a:pt x="5081588" y="395287"/>
                  </a:cubicBezTo>
                  <a:cubicBezTo>
                    <a:pt x="5067919" y="400413"/>
                    <a:pt x="5064919" y="395287"/>
                    <a:pt x="5048250" y="404812"/>
                  </a:cubicBezTo>
                  <a:lnTo>
                    <a:pt x="5038725" y="414337"/>
                  </a:lnTo>
                  <a:lnTo>
                    <a:pt x="4981575" y="409575"/>
                  </a:lnTo>
                  <a:cubicBezTo>
                    <a:pt x="4965196" y="402205"/>
                    <a:pt x="4958419" y="381438"/>
                    <a:pt x="4943475" y="371475"/>
                  </a:cubicBezTo>
                  <a:lnTo>
                    <a:pt x="4929188" y="361950"/>
                  </a:lnTo>
                  <a:cubicBezTo>
                    <a:pt x="4926013" y="357187"/>
                    <a:pt x="4924060" y="351326"/>
                    <a:pt x="4919663" y="347662"/>
                  </a:cubicBezTo>
                  <a:cubicBezTo>
                    <a:pt x="4914209" y="343117"/>
                    <a:pt x="4906777" y="341659"/>
                    <a:pt x="4900613" y="338137"/>
                  </a:cubicBezTo>
                  <a:cubicBezTo>
                    <a:pt x="4874764" y="323366"/>
                    <a:pt x="4898231" y="332580"/>
                    <a:pt x="4872038" y="323850"/>
                  </a:cubicBezTo>
                  <a:cubicBezTo>
                    <a:pt x="4867275" y="320675"/>
                    <a:pt x="4863011" y="316580"/>
                    <a:pt x="4857750" y="314325"/>
                  </a:cubicBezTo>
                  <a:cubicBezTo>
                    <a:pt x="4851734" y="311747"/>
                    <a:pt x="4844994" y="311360"/>
                    <a:pt x="4838700" y="309562"/>
                  </a:cubicBezTo>
                  <a:cubicBezTo>
                    <a:pt x="4833873" y="308183"/>
                    <a:pt x="4829175" y="306387"/>
                    <a:pt x="4824413" y="304800"/>
                  </a:cubicBezTo>
                  <a:cubicBezTo>
                    <a:pt x="4801770" y="289705"/>
                    <a:pt x="4815557" y="297086"/>
                    <a:pt x="4781550" y="285750"/>
                  </a:cubicBezTo>
                  <a:lnTo>
                    <a:pt x="4752975" y="276225"/>
                  </a:lnTo>
                  <a:lnTo>
                    <a:pt x="4714875" y="266700"/>
                  </a:lnTo>
                  <a:cubicBezTo>
                    <a:pt x="4680854" y="244019"/>
                    <a:pt x="4697406" y="250427"/>
                    <a:pt x="4667250" y="242887"/>
                  </a:cubicBezTo>
                  <a:cubicBezTo>
                    <a:pt x="4649713" y="231195"/>
                    <a:pt x="4652227" y="236284"/>
                    <a:pt x="4643438" y="214312"/>
                  </a:cubicBezTo>
                  <a:cubicBezTo>
                    <a:pt x="4637151" y="198594"/>
                    <a:pt x="4636605" y="183666"/>
                    <a:pt x="4624388" y="171450"/>
                  </a:cubicBezTo>
                  <a:cubicBezTo>
                    <a:pt x="4623265" y="170327"/>
                    <a:pt x="4621213" y="171450"/>
                    <a:pt x="4614863" y="147637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5956846" y="4282746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7227752" y="4424498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1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926F61B-7A13-4D4C-BC48-20BFCBE6B586}"/>
              </a:ext>
            </a:extLst>
          </p:cNvPr>
          <p:cNvCxnSpPr>
            <a:cxnSpLocks/>
          </p:cNvCxnSpPr>
          <p:nvPr/>
        </p:nvCxnSpPr>
        <p:spPr>
          <a:xfrm flipV="1">
            <a:off x="7822399" y="4780416"/>
            <a:ext cx="176566" cy="25027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1" name="Rectangle 40">
            <a:extLst>
              <a:ext uri="{FF2B5EF4-FFF2-40B4-BE49-F238E27FC236}">
                <a16:creationId xmlns:a16="http://schemas.microsoft.com/office/drawing/2014/main" id="{4E3728E6-5F76-410B-80D0-AA62F70DE616}"/>
              </a:ext>
            </a:extLst>
          </p:cNvPr>
          <p:cNvSpPr/>
          <p:nvPr/>
        </p:nvSpPr>
        <p:spPr>
          <a:xfrm>
            <a:off x="7912929" y="4628542"/>
            <a:ext cx="298480" cy="307777"/>
          </a:xfrm>
          <a:prstGeom prst="rect">
            <a:avLst/>
          </a:prstGeom>
          <a:ln w="12700">
            <a:noFill/>
          </a:ln>
        </p:spPr>
        <p:txBody>
          <a:bodyPr wrap="none">
            <a:spAutoFit/>
          </a:bodyPr>
          <a:lstStyle/>
          <a:p>
            <a:r>
              <a:rPr lang="en-US" sz="1400" dirty="0"/>
              <a:t>2</a:t>
            </a:r>
          </a:p>
        </p:txBody>
      </p:sp>
      <p:sp>
        <p:nvSpPr>
          <p:cNvPr id="28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9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772240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https://upload.wikimedia.org/wikipedia/commons/thumb/3/3d/Catherine_Cortez_Masto_official_portrait.jpg/1200px-Catherine_Cortez_Masto_official_portrait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6" t="3467" r="22160" b="35310"/>
          <a:stretch/>
        </p:blipFill>
        <p:spPr bwMode="auto">
          <a:xfrm>
            <a:off x="7011322" y="1811001"/>
            <a:ext cx="731520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www.nationaljournal.com/media/almanac/photos/H001041.jpg.2600x3467.tal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4059" y="1765281"/>
            <a:ext cx="754380" cy="1005840"/>
          </a:xfrm>
          <a:prstGeom prst="rect">
            <a:avLst/>
          </a:prstGeom>
          <a:noFill/>
          <a:ln w="571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Nevada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41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1450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Dean Heller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15258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534762" y="2820098"/>
            <a:ext cx="1636472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Catherine Cortez </a:t>
            </a:r>
            <a:r>
              <a:rPr lang="en-US" altLang="en-US" sz="900" b="1" dirty="0" err="1" smtClean="0"/>
              <a:t>Masto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3981461"/>
              </p:ext>
            </p:extLst>
          </p:nvPr>
        </p:nvGraphicFramePr>
        <p:xfrm>
          <a:off x="514349" y="1730840"/>
          <a:ext cx="4535425" cy="1916030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4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2512">
                  <a:extLst>
                    <a:ext uri="{9D8B030D-6E8A-4147-A177-3AD203B41FA5}">
                      <a16:colId xmlns:a16="http://schemas.microsoft.com/office/drawing/2014/main" val="59908119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Las Vegas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Dina Titus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Reno, Carson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Amodei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Henderson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Joe Heck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46.5%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Vegas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Cresent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Hardy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44.6%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</a:tbl>
          </a:graphicData>
        </a:graphic>
      </p:graphicFrame>
      <p:grpSp>
        <p:nvGrpSpPr>
          <p:cNvPr id="24" name="Group 7"/>
          <p:cNvGrpSpPr>
            <a:grpSpLocks/>
          </p:cNvGrpSpPr>
          <p:nvPr/>
        </p:nvGrpSpPr>
        <p:grpSpPr bwMode="auto">
          <a:xfrm>
            <a:off x="5942495" y="3841963"/>
            <a:ext cx="1368336" cy="2004361"/>
            <a:chOff x="2970081" y="1350974"/>
            <a:chExt cx="3203838" cy="4692316"/>
          </a:xfrm>
        </p:grpSpPr>
        <p:sp>
          <p:nvSpPr>
            <p:cNvPr id="25" name="Freeform 24"/>
            <p:cNvSpPr/>
            <p:nvPr/>
          </p:nvSpPr>
          <p:spPr>
            <a:xfrm>
              <a:off x="2970081" y="1350974"/>
              <a:ext cx="3203838" cy="2303298"/>
            </a:xfrm>
            <a:custGeom>
              <a:avLst/>
              <a:gdLst>
                <a:gd name="connsiteX0" fmla="*/ 0 w 3203838"/>
                <a:gd name="connsiteY0" fmla="*/ 0 h 2303188"/>
                <a:gd name="connsiteX1" fmla="*/ 3203838 w 3203838"/>
                <a:gd name="connsiteY1" fmla="*/ 0 h 2303188"/>
                <a:gd name="connsiteX2" fmla="*/ 3203838 w 3203838"/>
                <a:gd name="connsiteY2" fmla="*/ 1254722 h 2303188"/>
                <a:gd name="connsiteX3" fmla="*/ 2220686 w 3203838"/>
                <a:gd name="connsiteY3" fmla="*/ 1254722 h 2303188"/>
                <a:gd name="connsiteX4" fmla="*/ 2220686 w 3203838"/>
                <a:gd name="connsiteY4" fmla="*/ 1650046 h 2303188"/>
                <a:gd name="connsiteX5" fmla="*/ 2193185 w 3203838"/>
                <a:gd name="connsiteY5" fmla="*/ 1711922 h 2303188"/>
                <a:gd name="connsiteX6" fmla="*/ 2193185 w 3203838"/>
                <a:gd name="connsiteY6" fmla="*/ 1890677 h 2303188"/>
                <a:gd name="connsiteX7" fmla="*/ 1409414 w 3203838"/>
                <a:gd name="connsiteY7" fmla="*/ 1890677 h 2303188"/>
                <a:gd name="connsiteX8" fmla="*/ 1141281 w 3203838"/>
                <a:gd name="connsiteY8" fmla="*/ 1952554 h 2303188"/>
                <a:gd name="connsiteX9" fmla="*/ 532827 w 3203838"/>
                <a:gd name="connsiteY9" fmla="*/ 1952554 h 2303188"/>
                <a:gd name="connsiteX10" fmla="*/ 505327 w 3203838"/>
                <a:gd name="connsiteY10" fmla="*/ 1914740 h 2303188"/>
                <a:gd name="connsiteX11" fmla="*/ 443450 w 3203838"/>
                <a:gd name="connsiteY11" fmla="*/ 1904428 h 2303188"/>
                <a:gd name="connsiteX12" fmla="*/ 422824 w 3203838"/>
                <a:gd name="connsiteY12" fmla="*/ 1928491 h 2303188"/>
                <a:gd name="connsiteX13" fmla="*/ 419387 w 3203838"/>
                <a:gd name="connsiteY13" fmla="*/ 1945679 h 2303188"/>
                <a:gd name="connsiteX14" fmla="*/ 409074 w 3203838"/>
                <a:gd name="connsiteY14" fmla="*/ 1966304 h 2303188"/>
                <a:gd name="connsiteX15" fmla="*/ 367823 w 3203838"/>
                <a:gd name="connsiteY15" fmla="*/ 1980055 h 2303188"/>
                <a:gd name="connsiteX16" fmla="*/ 367823 w 3203838"/>
                <a:gd name="connsiteY16" fmla="*/ 2007555 h 2303188"/>
                <a:gd name="connsiteX17" fmla="*/ 326572 w 3203838"/>
                <a:gd name="connsiteY17" fmla="*/ 2000680 h 2303188"/>
                <a:gd name="connsiteX18" fmla="*/ 323134 w 3203838"/>
                <a:gd name="connsiteY18" fmla="*/ 2038494 h 2303188"/>
                <a:gd name="connsiteX19" fmla="*/ 305946 w 3203838"/>
                <a:gd name="connsiteY19" fmla="*/ 2062557 h 2303188"/>
                <a:gd name="connsiteX20" fmla="*/ 323134 w 3203838"/>
                <a:gd name="connsiteY20" fmla="*/ 2103808 h 2303188"/>
                <a:gd name="connsiteX21" fmla="*/ 333447 w 3203838"/>
                <a:gd name="connsiteY21" fmla="*/ 2158809 h 2303188"/>
                <a:gd name="connsiteX22" fmla="*/ 360948 w 3203838"/>
                <a:gd name="connsiteY22" fmla="*/ 2200061 h 2303188"/>
                <a:gd name="connsiteX23" fmla="*/ 374698 w 3203838"/>
                <a:gd name="connsiteY23" fmla="*/ 2241312 h 2303188"/>
                <a:gd name="connsiteX24" fmla="*/ 350635 w 3203838"/>
                <a:gd name="connsiteY24" fmla="*/ 2303188 h 2303188"/>
                <a:gd name="connsiteX25" fmla="*/ 24063 w 3203838"/>
                <a:gd name="connsiteY25" fmla="*/ 2017868 h 2303188"/>
                <a:gd name="connsiteX26" fmla="*/ 44689 w 3203838"/>
                <a:gd name="connsiteY26" fmla="*/ 1952554 h 2303188"/>
                <a:gd name="connsiteX27" fmla="*/ 44689 w 3203838"/>
                <a:gd name="connsiteY27" fmla="*/ 1904428 h 2303188"/>
                <a:gd name="connsiteX28" fmla="*/ 44689 w 3203838"/>
                <a:gd name="connsiteY28" fmla="*/ 1863176 h 2303188"/>
                <a:gd name="connsiteX29" fmla="*/ 30939 w 3203838"/>
                <a:gd name="connsiteY29" fmla="*/ 1835676 h 2303188"/>
                <a:gd name="connsiteX30" fmla="*/ 3438 w 3203838"/>
                <a:gd name="connsiteY30" fmla="*/ 1842551 h 2303188"/>
                <a:gd name="connsiteX31" fmla="*/ 0 w 3203838"/>
                <a:gd name="connsiteY31" fmla="*/ 0 h 230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03838" h="2303188">
                  <a:moveTo>
                    <a:pt x="0" y="0"/>
                  </a:moveTo>
                  <a:lnTo>
                    <a:pt x="3203838" y="0"/>
                  </a:lnTo>
                  <a:lnTo>
                    <a:pt x="3203838" y="1254722"/>
                  </a:lnTo>
                  <a:lnTo>
                    <a:pt x="2220686" y="1254722"/>
                  </a:lnTo>
                  <a:lnTo>
                    <a:pt x="2220686" y="1650046"/>
                  </a:lnTo>
                  <a:lnTo>
                    <a:pt x="2193185" y="1711922"/>
                  </a:lnTo>
                  <a:lnTo>
                    <a:pt x="2193185" y="1890677"/>
                  </a:lnTo>
                  <a:lnTo>
                    <a:pt x="1409414" y="1890677"/>
                  </a:lnTo>
                  <a:lnTo>
                    <a:pt x="1141281" y="1952554"/>
                  </a:lnTo>
                  <a:lnTo>
                    <a:pt x="532827" y="1952554"/>
                  </a:lnTo>
                  <a:lnTo>
                    <a:pt x="505327" y="1914740"/>
                  </a:lnTo>
                  <a:lnTo>
                    <a:pt x="443450" y="1904428"/>
                  </a:lnTo>
                  <a:lnTo>
                    <a:pt x="422824" y="1928491"/>
                  </a:lnTo>
                  <a:lnTo>
                    <a:pt x="419387" y="1945679"/>
                  </a:lnTo>
                  <a:lnTo>
                    <a:pt x="409074" y="1966304"/>
                  </a:lnTo>
                  <a:lnTo>
                    <a:pt x="367823" y="1980055"/>
                  </a:lnTo>
                  <a:lnTo>
                    <a:pt x="367823" y="2007555"/>
                  </a:lnTo>
                  <a:lnTo>
                    <a:pt x="326572" y="2000680"/>
                  </a:lnTo>
                  <a:lnTo>
                    <a:pt x="323134" y="2038494"/>
                  </a:lnTo>
                  <a:lnTo>
                    <a:pt x="305946" y="2062557"/>
                  </a:lnTo>
                  <a:lnTo>
                    <a:pt x="323134" y="2103808"/>
                  </a:lnTo>
                  <a:lnTo>
                    <a:pt x="333447" y="2158809"/>
                  </a:lnTo>
                  <a:lnTo>
                    <a:pt x="360948" y="2200061"/>
                  </a:lnTo>
                  <a:lnTo>
                    <a:pt x="374698" y="2241312"/>
                  </a:lnTo>
                  <a:lnTo>
                    <a:pt x="350635" y="2303188"/>
                  </a:lnTo>
                  <a:lnTo>
                    <a:pt x="24063" y="2017868"/>
                  </a:lnTo>
                  <a:lnTo>
                    <a:pt x="44689" y="1952554"/>
                  </a:lnTo>
                  <a:lnTo>
                    <a:pt x="44689" y="1904428"/>
                  </a:lnTo>
                  <a:lnTo>
                    <a:pt x="44689" y="1863176"/>
                  </a:lnTo>
                  <a:lnTo>
                    <a:pt x="30939" y="1835676"/>
                  </a:lnTo>
                  <a:lnTo>
                    <a:pt x="3438" y="18425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5258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5188001" y="5197212"/>
              <a:ext cx="731897" cy="846078"/>
            </a:xfrm>
            <a:custGeom>
              <a:avLst/>
              <a:gdLst>
                <a:gd name="connsiteX0" fmla="*/ 697832 w 732208"/>
                <a:gd name="connsiteY0" fmla="*/ 845648 h 845648"/>
                <a:gd name="connsiteX1" fmla="*/ 0 w 732208"/>
                <a:gd name="connsiteY1" fmla="*/ 165005 h 845648"/>
                <a:gd name="connsiteX2" fmla="*/ 0 w 732208"/>
                <a:gd name="connsiteY2" fmla="*/ 65314 h 845648"/>
                <a:gd name="connsiteX3" fmla="*/ 30939 w 732208"/>
                <a:gd name="connsiteY3" fmla="*/ 79065 h 845648"/>
                <a:gd name="connsiteX4" fmla="*/ 65315 w 732208"/>
                <a:gd name="connsiteY4" fmla="*/ 65314 h 845648"/>
                <a:gd name="connsiteX5" fmla="*/ 99691 w 732208"/>
                <a:gd name="connsiteY5" fmla="*/ 55002 h 845648"/>
                <a:gd name="connsiteX6" fmla="*/ 144379 w 732208"/>
                <a:gd name="connsiteY6" fmla="*/ 55002 h 845648"/>
                <a:gd name="connsiteX7" fmla="*/ 161567 w 732208"/>
                <a:gd name="connsiteY7" fmla="*/ 82502 h 845648"/>
                <a:gd name="connsiteX8" fmla="*/ 182193 w 732208"/>
                <a:gd name="connsiteY8" fmla="*/ 48126 h 845648"/>
                <a:gd name="connsiteX9" fmla="*/ 223444 w 732208"/>
                <a:gd name="connsiteY9" fmla="*/ 65314 h 845648"/>
                <a:gd name="connsiteX10" fmla="*/ 250945 w 732208"/>
                <a:gd name="connsiteY10" fmla="*/ 61877 h 845648"/>
                <a:gd name="connsiteX11" fmla="*/ 247507 w 732208"/>
                <a:gd name="connsiteY11" fmla="*/ 51564 h 845648"/>
                <a:gd name="connsiteX12" fmla="*/ 237194 w 732208"/>
                <a:gd name="connsiteY12" fmla="*/ 24063 h 845648"/>
                <a:gd name="connsiteX13" fmla="*/ 261257 w 732208"/>
                <a:gd name="connsiteY13" fmla="*/ 0 h 845648"/>
                <a:gd name="connsiteX14" fmla="*/ 288758 w 732208"/>
                <a:gd name="connsiteY14" fmla="*/ 6875 h 845648"/>
                <a:gd name="connsiteX15" fmla="*/ 275008 w 732208"/>
                <a:gd name="connsiteY15" fmla="*/ 24063 h 845648"/>
                <a:gd name="connsiteX16" fmla="*/ 309384 w 732208"/>
                <a:gd name="connsiteY16" fmla="*/ 37814 h 845648"/>
                <a:gd name="connsiteX17" fmla="*/ 323134 w 732208"/>
                <a:gd name="connsiteY17" fmla="*/ 99690 h 845648"/>
                <a:gd name="connsiteX18" fmla="*/ 385011 w 732208"/>
                <a:gd name="connsiteY18" fmla="*/ 106566 h 845648"/>
                <a:gd name="connsiteX19" fmla="*/ 457200 w 732208"/>
                <a:gd name="connsiteY19" fmla="*/ 103128 h 845648"/>
                <a:gd name="connsiteX20" fmla="*/ 457200 w 732208"/>
                <a:gd name="connsiteY20" fmla="*/ 75627 h 845648"/>
                <a:gd name="connsiteX21" fmla="*/ 477826 w 732208"/>
                <a:gd name="connsiteY21" fmla="*/ 96253 h 845648"/>
                <a:gd name="connsiteX22" fmla="*/ 505327 w 732208"/>
                <a:gd name="connsiteY22" fmla="*/ 96253 h 845648"/>
                <a:gd name="connsiteX23" fmla="*/ 505327 w 732208"/>
                <a:gd name="connsiteY23" fmla="*/ 61877 h 845648"/>
                <a:gd name="connsiteX24" fmla="*/ 611892 w 732208"/>
                <a:gd name="connsiteY24" fmla="*/ 92815 h 845648"/>
                <a:gd name="connsiteX25" fmla="*/ 622205 w 732208"/>
                <a:gd name="connsiteY25" fmla="*/ 120316 h 845648"/>
                <a:gd name="connsiteX26" fmla="*/ 625642 w 732208"/>
                <a:gd name="connsiteY26" fmla="*/ 168442 h 845648"/>
                <a:gd name="connsiteX27" fmla="*/ 632518 w 732208"/>
                <a:gd name="connsiteY27" fmla="*/ 206256 h 845648"/>
                <a:gd name="connsiteX28" fmla="*/ 663456 w 732208"/>
                <a:gd name="connsiteY28" fmla="*/ 240632 h 845648"/>
                <a:gd name="connsiteX29" fmla="*/ 635955 w 732208"/>
                <a:gd name="connsiteY29" fmla="*/ 264695 h 845648"/>
                <a:gd name="connsiteX30" fmla="*/ 653143 w 732208"/>
                <a:gd name="connsiteY30" fmla="*/ 354072 h 845648"/>
                <a:gd name="connsiteX31" fmla="*/ 680644 w 732208"/>
                <a:gd name="connsiteY31" fmla="*/ 422824 h 845648"/>
                <a:gd name="connsiteX32" fmla="*/ 670331 w 732208"/>
                <a:gd name="connsiteY32" fmla="*/ 481263 h 845648"/>
                <a:gd name="connsiteX33" fmla="*/ 666894 w 732208"/>
                <a:gd name="connsiteY33" fmla="*/ 512202 h 845648"/>
                <a:gd name="connsiteX34" fmla="*/ 704707 w 732208"/>
                <a:gd name="connsiteY34" fmla="*/ 605017 h 845648"/>
                <a:gd name="connsiteX35" fmla="*/ 732208 w 732208"/>
                <a:gd name="connsiteY35" fmla="*/ 745958 h 845648"/>
                <a:gd name="connsiteX36" fmla="*/ 690957 w 732208"/>
                <a:gd name="connsiteY36" fmla="*/ 770021 h 845648"/>
                <a:gd name="connsiteX37" fmla="*/ 697832 w 732208"/>
                <a:gd name="connsiteY37" fmla="*/ 845648 h 84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2208" h="845648">
                  <a:moveTo>
                    <a:pt x="697832" y="845648"/>
                  </a:moveTo>
                  <a:lnTo>
                    <a:pt x="0" y="165005"/>
                  </a:lnTo>
                  <a:lnTo>
                    <a:pt x="0" y="65314"/>
                  </a:lnTo>
                  <a:lnTo>
                    <a:pt x="30939" y="79065"/>
                  </a:lnTo>
                  <a:lnTo>
                    <a:pt x="65315" y="65314"/>
                  </a:lnTo>
                  <a:lnTo>
                    <a:pt x="99691" y="55002"/>
                  </a:lnTo>
                  <a:lnTo>
                    <a:pt x="144379" y="55002"/>
                  </a:lnTo>
                  <a:lnTo>
                    <a:pt x="161567" y="82502"/>
                  </a:lnTo>
                  <a:lnTo>
                    <a:pt x="182193" y="48126"/>
                  </a:lnTo>
                  <a:lnTo>
                    <a:pt x="223444" y="65314"/>
                  </a:lnTo>
                  <a:lnTo>
                    <a:pt x="250945" y="61877"/>
                  </a:lnTo>
                  <a:lnTo>
                    <a:pt x="247507" y="51564"/>
                  </a:lnTo>
                  <a:lnTo>
                    <a:pt x="237194" y="24063"/>
                  </a:lnTo>
                  <a:lnTo>
                    <a:pt x="261257" y="0"/>
                  </a:lnTo>
                  <a:lnTo>
                    <a:pt x="288758" y="6875"/>
                  </a:lnTo>
                  <a:lnTo>
                    <a:pt x="275008" y="24063"/>
                  </a:lnTo>
                  <a:lnTo>
                    <a:pt x="309384" y="37814"/>
                  </a:lnTo>
                  <a:lnTo>
                    <a:pt x="323134" y="99690"/>
                  </a:lnTo>
                  <a:lnTo>
                    <a:pt x="385011" y="106566"/>
                  </a:lnTo>
                  <a:lnTo>
                    <a:pt x="457200" y="103128"/>
                  </a:lnTo>
                  <a:lnTo>
                    <a:pt x="457200" y="75627"/>
                  </a:lnTo>
                  <a:lnTo>
                    <a:pt x="477826" y="96253"/>
                  </a:lnTo>
                  <a:lnTo>
                    <a:pt x="505327" y="96253"/>
                  </a:lnTo>
                  <a:lnTo>
                    <a:pt x="505327" y="61877"/>
                  </a:lnTo>
                  <a:lnTo>
                    <a:pt x="611892" y="92815"/>
                  </a:lnTo>
                  <a:lnTo>
                    <a:pt x="622205" y="120316"/>
                  </a:lnTo>
                  <a:lnTo>
                    <a:pt x="625642" y="168442"/>
                  </a:lnTo>
                  <a:lnTo>
                    <a:pt x="632518" y="206256"/>
                  </a:lnTo>
                  <a:lnTo>
                    <a:pt x="663456" y="240632"/>
                  </a:lnTo>
                  <a:lnTo>
                    <a:pt x="635955" y="264695"/>
                  </a:lnTo>
                  <a:lnTo>
                    <a:pt x="653143" y="354072"/>
                  </a:lnTo>
                  <a:lnTo>
                    <a:pt x="680644" y="422824"/>
                  </a:lnTo>
                  <a:lnTo>
                    <a:pt x="670331" y="481263"/>
                  </a:lnTo>
                  <a:lnTo>
                    <a:pt x="666894" y="512202"/>
                  </a:lnTo>
                  <a:lnTo>
                    <a:pt x="704707" y="605017"/>
                  </a:lnTo>
                  <a:lnTo>
                    <a:pt x="732208" y="745958"/>
                  </a:lnTo>
                  <a:lnTo>
                    <a:pt x="690957" y="770021"/>
                  </a:lnTo>
                  <a:lnTo>
                    <a:pt x="697832" y="845648"/>
                  </a:lnTo>
                  <a:close/>
                </a:path>
              </a:pathLst>
            </a:custGeom>
            <a:solidFill>
              <a:srgbClr val="C15258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3255854" y="2578024"/>
              <a:ext cx="2918065" cy="2785865"/>
            </a:xfrm>
            <a:custGeom>
              <a:avLst/>
              <a:gdLst>
                <a:gd name="connsiteX0" fmla="*/ 1935238 w 2917372"/>
                <a:gd name="connsiteY0" fmla="*/ 2777066 h 2777066"/>
                <a:gd name="connsiteX1" fmla="*/ 62895 w 2917372"/>
                <a:gd name="connsiteY1" fmla="*/ 1069219 h 2777066"/>
                <a:gd name="connsiteX2" fmla="*/ 77410 w 2917372"/>
                <a:gd name="connsiteY2" fmla="*/ 996647 h 2777066"/>
                <a:gd name="connsiteX3" fmla="*/ 48381 w 2917372"/>
                <a:gd name="connsiteY3" fmla="*/ 953105 h 2777066"/>
                <a:gd name="connsiteX4" fmla="*/ 0 w 2917372"/>
                <a:gd name="connsiteY4" fmla="*/ 846666 h 2777066"/>
                <a:gd name="connsiteX5" fmla="*/ 0 w 2917372"/>
                <a:gd name="connsiteY5" fmla="*/ 793447 h 2777066"/>
                <a:gd name="connsiteX6" fmla="*/ 38705 w 2917372"/>
                <a:gd name="connsiteY6" fmla="*/ 783771 h 2777066"/>
                <a:gd name="connsiteX7" fmla="*/ 43543 w 2917372"/>
                <a:gd name="connsiteY7" fmla="*/ 740228 h 2777066"/>
                <a:gd name="connsiteX8" fmla="*/ 72572 w 2917372"/>
                <a:gd name="connsiteY8" fmla="*/ 759581 h 2777066"/>
                <a:gd name="connsiteX9" fmla="*/ 87086 w 2917372"/>
                <a:gd name="connsiteY9" fmla="*/ 725714 h 2777066"/>
                <a:gd name="connsiteX10" fmla="*/ 120952 w 2917372"/>
                <a:gd name="connsiteY10" fmla="*/ 716038 h 2777066"/>
                <a:gd name="connsiteX11" fmla="*/ 145143 w 2917372"/>
                <a:gd name="connsiteY11" fmla="*/ 662819 h 2777066"/>
                <a:gd name="connsiteX12" fmla="*/ 222552 w 2917372"/>
                <a:gd name="connsiteY12" fmla="*/ 667657 h 2777066"/>
                <a:gd name="connsiteX13" fmla="*/ 266095 w 2917372"/>
                <a:gd name="connsiteY13" fmla="*/ 701524 h 2777066"/>
                <a:gd name="connsiteX14" fmla="*/ 870857 w 2917372"/>
                <a:gd name="connsiteY14" fmla="*/ 701524 h 2777066"/>
                <a:gd name="connsiteX15" fmla="*/ 1107924 w 2917372"/>
                <a:gd name="connsiteY15" fmla="*/ 643466 h 2777066"/>
                <a:gd name="connsiteX16" fmla="*/ 1891695 w 2917372"/>
                <a:gd name="connsiteY16" fmla="*/ 643466 h 2777066"/>
                <a:gd name="connsiteX17" fmla="*/ 1891695 w 2917372"/>
                <a:gd name="connsiteY17" fmla="*/ 483809 h 2777066"/>
                <a:gd name="connsiteX18" fmla="*/ 1920724 w 2917372"/>
                <a:gd name="connsiteY18" fmla="*/ 406400 h 2777066"/>
                <a:gd name="connsiteX19" fmla="*/ 1920724 w 2917372"/>
                <a:gd name="connsiteY19" fmla="*/ 0 h 2777066"/>
                <a:gd name="connsiteX20" fmla="*/ 2917372 w 2917372"/>
                <a:gd name="connsiteY20" fmla="*/ 0 h 2777066"/>
                <a:gd name="connsiteX21" fmla="*/ 2917372 w 2917372"/>
                <a:gd name="connsiteY21" fmla="*/ 2646438 h 2777066"/>
                <a:gd name="connsiteX22" fmla="*/ 2859314 w 2917372"/>
                <a:gd name="connsiteY22" fmla="*/ 2772228 h 2777066"/>
                <a:gd name="connsiteX23" fmla="*/ 2767391 w 2917372"/>
                <a:gd name="connsiteY23" fmla="*/ 2767390 h 2777066"/>
                <a:gd name="connsiteX24" fmla="*/ 2748038 w 2917372"/>
                <a:gd name="connsiteY24" fmla="*/ 2743200 h 2777066"/>
                <a:gd name="connsiteX25" fmla="*/ 2757714 w 2917372"/>
                <a:gd name="connsiteY25" fmla="*/ 2699657 h 2777066"/>
                <a:gd name="connsiteX26" fmla="*/ 2757714 w 2917372"/>
                <a:gd name="connsiteY26" fmla="*/ 2699657 h 2777066"/>
                <a:gd name="connsiteX27" fmla="*/ 2704495 w 2917372"/>
                <a:gd name="connsiteY27" fmla="*/ 2733524 h 2777066"/>
                <a:gd name="connsiteX28" fmla="*/ 2656114 w 2917372"/>
                <a:gd name="connsiteY28" fmla="*/ 2699657 h 2777066"/>
                <a:gd name="connsiteX29" fmla="*/ 2656114 w 2917372"/>
                <a:gd name="connsiteY29" fmla="*/ 2699657 h 2777066"/>
                <a:gd name="connsiteX30" fmla="*/ 2602895 w 2917372"/>
                <a:gd name="connsiteY30" fmla="*/ 2709333 h 2777066"/>
                <a:gd name="connsiteX31" fmla="*/ 2578705 w 2917372"/>
                <a:gd name="connsiteY31" fmla="*/ 2733524 h 2777066"/>
                <a:gd name="connsiteX32" fmla="*/ 2549676 w 2917372"/>
                <a:gd name="connsiteY32" fmla="*/ 2752876 h 2777066"/>
                <a:gd name="connsiteX33" fmla="*/ 2515810 w 2917372"/>
                <a:gd name="connsiteY33" fmla="*/ 2719009 h 2777066"/>
                <a:gd name="connsiteX34" fmla="*/ 2452914 w 2917372"/>
                <a:gd name="connsiteY34" fmla="*/ 2699657 h 2777066"/>
                <a:gd name="connsiteX35" fmla="*/ 2452914 w 2917372"/>
                <a:gd name="connsiteY35" fmla="*/ 2752876 h 2777066"/>
                <a:gd name="connsiteX36" fmla="*/ 2409372 w 2917372"/>
                <a:gd name="connsiteY36" fmla="*/ 2738362 h 2777066"/>
                <a:gd name="connsiteX37" fmla="*/ 2375505 w 2917372"/>
                <a:gd name="connsiteY37" fmla="*/ 2694819 h 2777066"/>
                <a:gd name="connsiteX38" fmla="*/ 2370667 w 2917372"/>
                <a:gd name="connsiteY38" fmla="*/ 2636762 h 2777066"/>
                <a:gd name="connsiteX39" fmla="*/ 2259391 w 2917372"/>
                <a:gd name="connsiteY39" fmla="*/ 2660952 h 2777066"/>
                <a:gd name="connsiteX40" fmla="*/ 2259391 w 2917372"/>
                <a:gd name="connsiteY40" fmla="*/ 2694819 h 2777066"/>
                <a:gd name="connsiteX41" fmla="*/ 2186819 w 2917372"/>
                <a:gd name="connsiteY41" fmla="*/ 2656114 h 2777066"/>
                <a:gd name="connsiteX42" fmla="*/ 2186819 w 2917372"/>
                <a:gd name="connsiteY42" fmla="*/ 2704495 h 2777066"/>
                <a:gd name="connsiteX43" fmla="*/ 2123924 w 2917372"/>
                <a:gd name="connsiteY43" fmla="*/ 2694819 h 2777066"/>
                <a:gd name="connsiteX44" fmla="*/ 2119086 w 2917372"/>
                <a:gd name="connsiteY44" fmla="*/ 2723847 h 2777066"/>
                <a:gd name="connsiteX45" fmla="*/ 2051352 w 2917372"/>
                <a:gd name="connsiteY45" fmla="*/ 2694819 h 2777066"/>
                <a:gd name="connsiteX46" fmla="*/ 1978781 w 2917372"/>
                <a:gd name="connsiteY46" fmla="*/ 2704495 h 2777066"/>
                <a:gd name="connsiteX47" fmla="*/ 1944914 w 2917372"/>
                <a:gd name="connsiteY47" fmla="*/ 2714171 h 2777066"/>
                <a:gd name="connsiteX48" fmla="*/ 1935238 w 2917372"/>
                <a:gd name="connsiteY48" fmla="*/ 2777066 h 2777066"/>
                <a:gd name="connsiteX0" fmla="*/ 1935238 w 2917372"/>
                <a:gd name="connsiteY0" fmla="*/ 2777066 h 2777066"/>
                <a:gd name="connsiteX1" fmla="*/ 62895 w 2917372"/>
                <a:gd name="connsiteY1" fmla="*/ 1073029 h 2777066"/>
                <a:gd name="connsiteX2" fmla="*/ 77410 w 2917372"/>
                <a:gd name="connsiteY2" fmla="*/ 996647 h 2777066"/>
                <a:gd name="connsiteX3" fmla="*/ 48381 w 2917372"/>
                <a:gd name="connsiteY3" fmla="*/ 953105 h 2777066"/>
                <a:gd name="connsiteX4" fmla="*/ 0 w 2917372"/>
                <a:gd name="connsiteY4" fmla="*/ 846666 h 2777066"/>
                <a:gd name="connsiteX5" fmla="*/ 0 w 2917372"/>
                <a:gd name="connsiteY5" fmla="*/ 793447 h 2777066"/>
                <a:gd name="connsiteX6" fmla="*/ 38705 w 2917372"/>
                <a:gd name="connsiteY6" fmla="*/ 783771 h 2777066"/>
                <a:gd name="connsiteX7" fmla="*/ 43543 w 2917372"/>
                <a:gd name="connsiteY7" fmla="*/ 740228 h 2777066"/>
                <a:gd name="connsiteX8" fmla="*/ 72572 w 2917372"/>
                <a:gd name="connsiteY8" fmla="*/ 759581 h 2777066"/>
                <a:gd name="connsiteX9" fmla="*/ 87086 w 2917372"/>
                <a:gd name="connsiteY9" fmla="*/ 725714 h 2777066"/>
                <a:gd name="connsiteX10" fmla="*/ 120952 w 2917372"/>
                <a:gd name="connsiteY10" fmla="*/ 716038 h 2777066"/>
                <a:gd name="connsiteX11" fmla="*/ 145143 w 2917372"/>
                <a:gd name="connsiteY11" fmla="*/ 662819 h 2777066"/>
                <a:gd name="connsiteX12" fmla="*/ 222552 w 2917372"/>
                <a:gd name="connsiteY12" fmla="*/ 667657 h 2777066"/>
                <a:gd name="connsiteX13" fmla="*/ 266095 w 2917372"/>
                <a:gd name="connsiteY13" fmla="*/ 701524 h 2777066"/>
                <a:gd name="connsiteX14" fmla="*/ 870857 w 2917372"/>
                <a:gd name="connsiteY14" fmla="*/ 701524 h 2777066"/>
                <a:gd name="connsiteX15" fmla="*/ 1107924 w 2917372"/>
                <a:gd name="connsiteY15" fmla="*/ 643466 h 2777066"/>
                <a:gd name="connsiteX16" fmla="*/ 1891695 w 2917372"/>
                <a:gd name="connsiteY16" fmla="*/ 643466 h 2777066"/>
                <a:gd name="connsiteX17" fmla="*/ 1891695 w 2917372"/>
                <a:gd name="connsiteY17" fmla="*/ 483809 h 2777066"/>
                <a:gd name="connsiteX18" fmla="*/ 1920724 w 2917372"/>
                <a:gd name="connsiteY18" fmla="*/ 406400 h 2777066"/>
                <a:gd name="connsiteX19" fmla="*/ 1920724 w 2917372"/>
                <a:gd name="connsiteY19" fmla="*/ 0 h 2777066"/>
                <a:gd name="connsiteX20" fmla="*/ 2917372 w 2917372"/>
                <a:gd name="connsiteY20" fmla="*/ 0 h 2777066"/>
                <a:gd name="connsiteX21" fmla="*/ 2917372 w 2917372"/>
                <a:gd name="connsiteY21" fmla="*/ 2646438 h 2777066"/>
                <a:gd name="connsiteX22" fmla="*/ 2859314 w 2917372"/>
                <a:gd name="connsiteY22" fmla="*/ 2772228 h 2777066"/>
                <a:gd name="connsiteX23" fmla="*/ 2767391 w 2917372"/>
                <a:gd name="connsiteY23" fmla="*/ 2767390 h 2777066"/>
                <a:gd name="connsiteX24" fmla="*/ 2748038 w 2917372"/>
                <a:gd name="connsiteY24" fmla="*/ 2743200 h 2777066"/>
                <a:gd name="connsiteX25" fmla="*/ 2757714 w 2917372"/>
                <a:gd name="connsiteY25" fmla="*/ 2699657 h 2777066"/>
                <a:gd name="connsiteX26" fmla="*/ 2757714 w 2917372"/>
                <a:gd name="connsiteY26" fmla="*/ 2699657 h 2777066"/>
                <a:gd name="connsiteX27" fmla="*/ 2704495 w 2917372"/>
                <a:gd name="connsiteY27" fmla="*/ 2733524 h 2777066"/>
                <a:gd name="connsiteX28" fmla="*/ 2656114 w 2917372"/>
                <a:gd name="connsiteY28" fmla="*/ 2699657 h 2777066"/>
                <a:gd name="connsiteX29" fmla="*/ 2656114 w 2917372"/>
                <a:gd name="connsiteY29" fmla="*/ 2699657 h 2777066"/>
                <a:gd name="connsiteX30" fmla="*/ 2602895 w 2917372"/>
                <a:gd name="connsiteY30" fmla="*/ 2709333 h 2777066"/>
                <a:gd name="connsiteX31" fmla="*/ 2578705 w 2917372"/>
                <a:gd name="connsiteY31" fmla="*/ 2733524 h 2777066"/>
                <a:gd name="connsiteX32" fmla="*/ 2549676 w 2917372"/>
                <a:gd name="connsiteY32" fmla="*/ 2752876 h 2777066"/>
                <a:gd name="connsiteX33" fmla="*/ 2515810 w 2917372"/>
                <a:gd name="connsiteY33" fmla="*/ 2719009 h 2777066"/>
                <a:gd name="connsiteX34" fmla="*/ 2452914 w 2917372"/>
                <a:gd name="connsiteY34" fmla="*/ 2699657 h 2777066"/>
                <a:gd name="connsiteX35" fmla="*/ 2452914 w 2917372"/>
                <a:gd name="connsiteY35" fmla="*/ 2752876 h 2777066"/>
                <a:gd name="connsiteX36" fmla="*/ 2409372 w 2917372"/>
                <a:gd name="connsiteY36" fmla="*/ 2738362 h 2777066"/>
                <a:gd name="connsiteX37" fmla="*/ 2375505 w 2917372"/>
                <a:gd name="connsiteY37" fmla="*/ 2694819 h 2777066"/>
                <a:gd name="connsiteX38" fmla="*/ 2370667 w 2917372"/>
                <a:gd name="connsiteY38" fmla="*/ 2636762 h 2777066"/>
                <a:gd name="connsiteX39" fmla="*/ 2259391 w 2917372"/>
                <a:gd name="connsiteY39" fmla="*/ 2660952 h 2777066"/>
                <a:gd name="connsiteX40" fmla="*/ 2259391 w 2917372"/>
                <a:gd name="connsiteY40" fmla="*/ 2694819 h 2777066"/>
                <a:gd name="connsiteX41" fmla="*/ 2186819 w 2917372"/>
                <a:gd name="connsiteY41" fmla="*/ 2656114 h 2777066"/>
                <a:gd name="connsiteX42" fmla="*/ 2186819 w 2917372"/>
                <a:gd name="connsiteY42" fmla="*/ 2704495 h 2777066"/>
                <a:gd name="connsiteX43" fmla="*/ 2123924 w 2917372"/>
                <a:gd name="connsiteY43" fmla="*/ 2694819 h 2777066"/>
                <a:gd name="connsiteX44" fmla="*/ 2119086 w 2917372"/>
                <a:gd name="connsiteY44" fmla="*/ 2723847 h 2777066"/>
                <a:gd name="connsiteX45" fmla="*/ 2051352 w 2917372"/>
                <a:gd name="connsiteY45" fmla="*/ 2694819 h 2777066"/>
                <a:gd name="connsiteX46" fmla="*/ 1978781 w 2917372"/>
                <a:gd name="connsiteY46" fmla="*/ 2704495 h 2777066"/>
                <a:gd name="connsiteX47" fmla="*/ 1944914 w 2917372"/>
                <a:gd name="connsiteY47" fmla="*/ 2714171 h 2777066"/>
                <a:gd name="connsiteX48" fmla="*/ 1935238 w 2917372"/>
                <a:gd name="connsiteY48" fmla="*/ 2777066 h 2777066"/>
                <a:gd name="connsiteX0" fmla="*/ 1935238 w 2917372"/>
                <a:gd name="connsiteY0" fmla="*/ 2782781 h 2782781"/>
                <a:gd name="connsiteX1" fmla="*/ 62895 w 2917372"/>
                <a:gd name="connsiteY1" fmla="*/ 1073029 h 2782781"/>
                <a:gd name="connsiteX2" fmla="*/ 77410 w 2917372"/>
                <a:gd name="connsiteY2" fmla="*/ 996647 h 2782781"/>
                <a:gd name="connsiteX3" fmla="*/ 48381 w 2917372"/>
                <a:gd name="connsiteY3" fmla="*/ 953105 h 2782781"/>
                <a:gd name="connsiteX4" fmla="*/ 0 w 2917372"/>
                <a:gd name="connsiteY4" fmla="*/ 846666 h 2782781"/>
                <a:gd name="connsiteX5" fmla="*/ 0 w 2917372"/>
                <a:gd name="connsiteY5" fmla="*/ 793447 h 2782781"/>
                <a:gd name="connsiteX6" fmla="*/ 38705 w 2917372"/>
                <a:gd name="connsiteY6" fmla="*/ 783771 h 2782781"/>
                <a:gd name="connsiteX7" fmla="*/ 43543 w 2917372"/>
                <a:gd name="connsiteY7" fmla="*/ 740228 h 2782781"/>
                <a:gd name="connsiteX8" fmla="*/ 72572 w 2917372"/>
                <a:gd name="connsiteY8" fmla="*/ 759581 h 2782781"/>
                <a:gd name="connsiteX9" fmla="*/ 87086 w 2917372"/>
                <a:gd name="connsiteY9" fmla="*/ 725714 h 2782781"/>
                <a:gd name="connsiteX10" fmla="*/ 120952 w 2917372"/>
                <a:gd name="connsiteY10" fmla="*/ 716038 h 2782781"/>
                <a:gd name="connsiteX11" fmla="*/ 145143 w 2917372"/>
                <a:gd name="connsiteY11" fmla="*/ 662819 h 2782781"/>
                <a:gd name="connsiteX12" fmla="*/ 222552 w 2917372"/>
                <a:gd name="connsiteY12" fmla="*/ 667657 h 2782781"/>
                <a:gd name="connsiteX13" fmla="*/ 266095 w 2917372"/>
                <a:gd name="connsiteY13" fmla="*/ 701524 h 2782781"/>
                <a:gd name="connsiteX14" fmla="*/ 870857 w 2917372"/>
                <a:gd name="connsiteY14" fmla="*/ 701524 h 2782781"/>
                <a:gd name="connsiteX15" fmla="*/ 1107924 w 2917372"/>
                <a:gd name="connsiteY15" fmla="*/ 643466 h 2782781"/>
                <a:gd name="connsiteX16" fmla="*/ 1891695 w 2917372"/>
                <a:gd name="connsiteY16" fmla="*/ 643466 h 2782781"/>
                <a:gd name="connsiteX17" fmla="*/ 1891695 w 2917372"/>
                <a:gd name="connsiteY17" fmla="*/ 483809 h 2782781"/>
                <a:gd name="connsiteX18" fmla="*/ 1920724 w 2917372"/>
                <a:gd name="connsiteY18" fmla="*/ 406400 h 2782781"/>
                <a:gd name="connsiteX19" fmla="*/ 1920724 w 2917372"/>
                <a:gd name="connsiteY19" fmla="*/ 0 h 2782781"/>
                <a:gd name="connsiteX20" fmla="*/ 2917372 w 2917372"/>
                <a:gd name="connsiteY20" fmla="*/ 0 h 2782781"/>
                <a:gd name="connsiteX21" fmla="*/ 2917372 w 2917372"/>
                <a:gd name="connsiteY21" fmla="*/ 2646438 h 2782781"/>
                <a:gd name="connsiteX22" fmla="*/ 2859314 w 2917372"/>
                <a:gd name="connsiteY22" fmla="*/ 2772228 h 2782781"/>
                <a:gd name="connsiteX23" fmla="*/ 2767391 w 2917372"/>
                <a:gd name="connsiteY23" fmla="*/ 2767390 h 2782781"/>
                <a:gd name="connsiteX24" fmla="*/ 2748038 w 2917372"/>
                <a:gd name="connsiteY24" fmla="*/ 2743200 h 2782781"/>
                <a:gd name="connsiteX25" fmla="*/ 2757714 w 2917372"/>
                <a:gd name="connsiteY25" fmla="*/ 2699657 h 2782781"/>
                <a:gd name="connsiteX26" fmla="*/ 2757714 w 2917372"/>
                <a:gd name="connsiteY26" fmla="*/ 2699657 h 2782781"/>
                <a:gd name="connsiteX27" fmla="*/ 2704495 w 2917372"/>
                <a:gd name="connsiteY27" fmla="*/ 2733524 h 2782781"/>
                <a:gd name="connsiteX28" fmla="*/ 2656114 w 2917372"/>
                <a:gd name="connsiteY28" fmla="*/ 2699657 h 2782781"/>
                <a:gd name="connsiteX29" fmla="*/ 2656114 w 2917372"/>
                <a:gd name="connsiteY29" fmla="*/ 2699657 h 2782781"/>
                <a:gd name="connsiteX30" fmla="*/ 2602895 w 2917372"/>
                <a:gd name="connsiteY30" fmla="*/ 2709333 h 2782781"/>
                <a:gd name="connsiteX31" fmla="*/ 2578705 w 2917372"/>
                <a:gd name="connsiteY31" fmla="*/ 2733524 h 2782781"/>
                <a:gd name="connsiteX32" fmla="*/ 2549676 w 2917372"/>
                <a:gd name="connsiteY32" fmla="*/ 2752876 h 2782781"/>
                <a:gd name="connsiteX33" fmla="*/ 2515810 w 2917372"/>
                <a:gd name="connsiteY33" fmla="*/ 2719009 h 2782781"/>
                <a:gd name="connsiteX34" fmla="*/ 2452914 w 2917372"/>
                <a:gd name="connsiteY34" fmla="*/ 2699657 h 2782781"/>
                <a:gd name="connsiteX35" fmla="*/ 2452914 w 2917372"/>
                <a:gd name="connsiteY35" fmla="*/ 2752876 h 2782781"/>
                <a:gd name="connsiteX36" fmla="*/ 2409372 w 2917372"/>
                <a:gd name="connsiteY36" fmla="*/ 2738362 h 2782781"/>
                <a:gd name="connsiteX37" fmla="*/ 2375505 w 2917372"/>
                <a:gd name="connsiteY37" fmla="*/ 2694819 h 2782781"/>
                <a:gd name="connsiteX38" fmla="*/ 2370667 w 2917372"/>
                <a:gd name="connsiteY38" fmla="*/ 2636762 h 2782781"/>
                <a:gd name="connsiteX39" fmla="*/ 2259391 w 2917372"/>
                <a:gd name="connsiteY39" fmla="*/ 2660952 h 2782781"/>
                <a:gd name="connsiteX40" fmla="*/ 2259391 w 2917372"/>
                <a:gd name="connsiteY40" fmla="*/ 2694819 h 2782781"/>
                <a:gd name="connsiteX41" fmla="*/ 2186819 w 2917372"/>
                <a:gd name="connsiteY41" fmla="*/ 2656114 h 2782781"/>
                <a:gd name="connsiteX42" fmla="*/ 2186819 w 2917372"/>
                <a:gd name="connsiteY42" fmla="*/ 2704495 h 2782781"/>
                <a:gd name="connsiteX43" fmla="*/ 2123924 w 2917372"/>
                <a:gd name="connsiteY43" fmla="*/ 2694819 h 2782781"/>
                <a:gd name="connsiteX44" fmla="*/ 2119086 w 2917372"/>
                <a:gd name="connsiteY44" fmla="*/ 2723847 h 2782781"/>
                <a:gd name="connsiteX45" fmla="*/ 2051352 w 2917372"/>
                <a:gd name="connsiteY45" fmla="*/ 2694819 h 2782781"/>
                <a:gd name="connsiteX46" fmla="*/ 1978781 w 2917372"/>
                <a:gd name="connsiteY46" fmla="*/ 2704495 h 2782781"/>
                <a:gd name="connsiteX47" fmla="*/ 1944914 w 2917372"/>
                <a:gd name="connsiteY47" fmla="*/ 2714171 h 2782781"/>
                <a:gd name="connsiteX48" fmla="*/ 1935238 w 2917372"/>
                <a:gd name="connsiteY48" fmla="*/ 2782781 h 2782781"/>
                <a:gd name="connsiteX0" fmla="*/ 1935238 w 2917372"/>
                <a:gd name="connsiteY0" fmla="*/ 2784686 h 2784686"/>
                <a:gd name="connsiteX1" fmla="*/ 62895 w 2917372"/>
                <a:gd name="connsiteY1" fmla="*/ 1073029 h 2784686"/>
                <a:gd name="connsiteX2" fmla="*/ 77410 w 2917372"/>
                <a:gd name="connsiteY2" fmla="*/ 996647 h 2784686"/>
                <a:gd name="connsiteX3" fmla="*/ 48381 w 2917372"/>
                <a:gd name="connsiteY3" fmla="*/ 953105 h 2784686"/>
                <a:gd name="connsiteX4" fmla="*/ 0 w 2917372"/>
                <a:gd name="connsiteY4" fmla="*/ 846666 h 2784686"/>
                <a:gd name="connsiteX5" fmla="*/ 0 w 2917372"/>
                <a:gd name="connsiteY5" fmla="*/ 793447 h 2784686"/>
                <a:gd name="connsiteX6" fmla="*/ 38705 w 2917372"/>
                <a:gd name="connsiteY6" fmla="*/ 783771 h 2784686"/>
                <a:gd name="connsiteX7" fmla="*/ 43543 w 2917372"/>
                <a:gd name="connsiteY7" fmla="*/ 740228 h 2784686"/>
                <a:gd name="connsiteX8" fmla="*/ 72572 w 2917372"/>
                <a:gd name="connsiteY8" fmla="*/ 759581 h 2784686"/>
                <a:gd name="connsiteX9" fmla="*/ 87086 w 2917372"/>
                <a:gd name="connsiteY9" fmla="*/ 725714 h 2784686"/>
                <a:gd name="connsiteX10" fmla="*/ 120952 w 2917372"/>
                <a:gd name="connsiteY10" fmla="*/ 716038 h 2784686"/>
                <a:gd name="connsiteX11" fmla="*/ 145143 w 2917372"/>
                <a:gd name="connsiteY11" fmla="*/ 662819 h 2784686"/>
                <a:gd name="connsiteX12" fmla="*/ 222552 w 2917372"/>
                <a:gd name="connsiteY12" fmla="*/ 667657 h 2784686"/>
                <a:gd name="connsiteX13" fmla="*/ 266095 w 2917372"/>
                <a:gd name="connsiteY13" fmla="*/ 701524 h 2784686"/>
                <a:gd name="connsiteX14" fmla="*/ 870857 w 2917372"/>
                <a:gd name="connsiteY14" fmla="*/ 701524 h 2784686"/>
                <a:gd name="connsiteX15" fmla="*/ 1107924 w 2917372"/>
                <a:gd name="connsiteY15" fmla="*/ 643466 h 2784686"/>
                <a:gd name="connsiteX16" fmla="*/ 1891695 w 2917372"/>
                <a:gd name="connsiteY16" fmla="*/ 643466 h 2784686"/>
                <a:gd name="connsiteX17" fmla="*/ 1891695 w 2917372"/>
                <a:gd name="connsiteY17" fmla="*/ 483809 h 2784686"/>
                <a:gd name="connsiteX18" fmla="*/ 1920724 w 2917372"/>
                <a:gd name="connsiteY18" fmla="*/ 406400 h 2784686"/>
                <a:gd name="connsiteX19" fmla="*/ 1920724 w 2917372"/>
                <a:gd name="connsiteY19" fmla="*/ 0 h 2784686"/>
                <a:gd name="connsiteX20" fmla="*/ 2917372 w 2917372"/>
                <a:gd name="connsiteY20" fmla="*/ 0 h 2784686"/>
                <a:gd name="connsiteX21" fmla="*/ 2917372 w 2917372"/>
                <a:gd name="connsiteY21" fmla="*/ 2646438 h 2784686"/>
                <a:gd name="connsiteX22" fmla="*/ 2859314 w 2917372"/>
                <a:gd name="connsiteY22" fmla="*/ 2772228 h 2784686"/>
                <a:gd name="connsiteX23" fmla="*/ 2767391 w 2917372"/>
                <a:gd name="connsiteY23" fmla="*/ 2767390 h 2784686"/>
                <a:gd name="connsiteX24" fmla="*/ 2748038 w 2917372"/>
                <a:gd name="connsiteY24" fmla="*/ 2743200 h 2784686"/>
                <a:gd name="connsiteX25" fmla="*/ 2757714 w 2917372"/>
                <a:gd name="connsiteY25" fmla="*/ 2699657 h 2784686"/>
                <a:gd name="connsiteX26" fmla="*/ 2757714 w 2917372"/>
                <a:gd name="connsiteY26" fmla="*/ 2699657 h 2784686"/>
                <a:gd name="connsiteX27" fmla="*/ 2704495 w 2917372"/>
                <a:gd name="connsiteY27" fmla="*/ 2733524 h 2784686"/>
                <a:gd name="connsiteX28" fmla="*/ 2656114 w 2917372"/>
                <a:gd name="connsiteY28" fmla="*/ 2699657 h 2784686"/>
                <a:gd name="connsiteX29" fmla="*/ 2656114 w 2917372"/>
                <a:gd name="connsiteY29" fmla="*/ 2699657 h 2784686"/>
                <a:gd name="connsiteX30" fmla="*/ 2602895 w 2917372"/>
                <a:gd name="connsiteY30" fmla="*/ 2709333 h 2784686"/>
                <a:gd name="connsiteX31" fmla="*/ 2578705 w 2917372"/>
                <a:gd name="connsiteY31" fmla="*/ 2733524 h 2784686"/>
                <a:gd name="connsiteX32" fmla="*/ 2549676 w 2917372"/>
                <a:gd name="connsiteY32" fmla="*/ 2752876 h 2784686"/>
                <a:gd name="connsiteX33" fmla="*/ 2515810 w 2917372"/>
                <a:gd name="connsiteY33" fmla="*/ 2719009 h 2784686"/>
                <a:gd name="connsiteX34" fmla="*/ 2452914 w 2917372"/>
                <a:gd name="connsiteY34" fmla="*/ 2699657 h 2784686"/>
                <a:gd name="connsiteX35" fmla="*/ 2452914 w 2917372"/>
                <a:gd name="connsiteY35" fmla="*/ 2752876 h 2784686"/>
                <a:gd name="connsiteX36" fmla="*/ 2409372 w 2917372"/>
                <a:gd name="connsiteY36" fmla="*/ 2738362 h 2784686"/>
                <a:gd name="connsiteX37" fmla="*/ 2375505 w 2917372"/>
                <a:gd name="connsiteY37" fmla="*/ 2694819 h 2784686"/>
                <a:gd name="connsiteX38" fmla="*/ 2370667 w 2917372"/>
                <a:gd name="connsiteY38" fmla="*/ 2636762 h 2784686"/>
                <a:gd name="connsiteX39" fmla="*/ 2259391 w 2917372"/>
                <a:gd name="connsiteY39" fmla="*/ 2660952 h 2784686"/>
                <a:gd name="connsiteX40" fmla="*/ 2259391 w 2917372"/>
                <a:gd name="connsiteY40" fmla="*/ 2694819 h 2784686"/>
                <a:gd name="connsiteX41" fmla="*/ 2186819 w 2917372"/>
                <a:gd name="connsiteY41" fmla="*/ 2656114 h 2784686"/>
                <a:gd name="connsiteX42" fmla="*/ 2186819 w 2917372"/>
                <a:gd name="connsiteY42" fmla="*/ 2704495 h 2784686"/>
                <a:gd name="connsiteX43" fmla="*/ 2123924 w 2917372"/>
                <a:gd name="connsiteY43" fmla="*/ 2694819 h 2784686"/>
                <a:gd name="connsiteX44" fmla="*/ 2119086 w 2917372"/>
                <a:gd name="connsiteY44" fmla="*/ 2723847 h 2784686"/>
                <a:gd name="connsiteX45" fmla="*/ 2051352 w 2917372"/>
                <a:gd name="connsiteY45" fmla="*/ 2694819 h 2784686"/>
                <a:gd name="connsiteX46" fmla="*/ 1978781 w 2917372"/>
                <a:gd name="connsiteY46" fmla="*/ 2704495 h 2784686"/>
                <a:gd name="connsiteX47" fmla="*/ 1944914 w 2917372"/>
                <a:gd name="connsiteY47" fmla="*/ 2714171 h 2784686"/>
                <a:gd name="connsiteX48" fmla="*/ 1935238 w 2917372"/>
                <a:gd name="connsiteY48" fmla="*/ 2784686 h 278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17372" h="2784686">
                  <a:moveTo>
                    <a:pt x="1935238" y="2784686"/>
                  </a:moveTo>
                  <a:lnTo>
                    <a:pt x="62895" y="1073029"/>
                  </a:lnTo>
                  <a:lnTo>
                    <a:pt x="77410" y="996647"/>
                  </a:lnTo>
                  <a:lnTo>
                    <a:pt x="48381" y="953105"/>
                  </a:lnTo>
                  <a:lnTo>
                    <a:pt x="0" y="846666"/>
                  </a:lnTo>
                  <a:lnTo>
                    <a:pt x="0" y="793447"/>
                  </a:lnTo>
                  <a:lnTo>
                    <a:pt x="38705" y="783771"/>
                  </a:lnTo>
                  <a:lnTo>
                    <a:pt x="43543" y="740228"/>
                  </a:lnTo>
                  <a:lnTo>
                    <a:pt x="72572" y="759581"/>
                  </a:lnTo>
                  <a:lnTo>
                    <a:pt x="87086" y="725714"/>
                  </a:lnTo>
                  <a:lnTo>
                    <a:pt x="120952" y="716038"/>
                  </a:lnTo>
                  <a:lnTo>
                    <a:pt x="145143" y="662819"/>
                  </a:lnTo>
                  <a:lnTo>
                    <a:pt x="222552" y="667657"/>
                  </a:lnTo>
                  <a:lnTo>
                    <a:pt x="266095" y="701524"/>
                  </a:lnTo>
                  <a:lnTo>
                    <a:pt x="870857" y="701524"/>
                  </a:lnTo>
                  <a:lnTo>
                    <a:pt x="1107924" y="643466"/>
                  </a:lnTo>
                  <a:lnTo>
                    <a:pt x="1891695" y="643466"/>
                  </a:lnTo>
                  <a:lnTo>
                    <a:pt x="1891695" y="483809"/>
                  </a:lnTo>
                  <a:lnTo>
                    <a:pt x="1920724" y="406400"/>
                  </a:lnTo>
                  <a:lnTo>
                    <a:pt x="1920724" y="0"/>
                  </a:lnTo>
                  <a:lnTo>
                    <a:pt x="2917372" y="0"/>
                  </a:lnTo>
                  <a:lnTo>
                    <a:pt x="2917372" y="2646438"/>
                  </a:lnTo>
                  <a:lnTo>
                    <a:pt x="2859314" y="2772228"/>
                  </a:lnTo>
                  <a:lnTo>
                    <a:pt x="2767391" y="2767390"/>
                  </a:lnTo>
                  <a:lnTo>
                    <a:pt x="2748038" y="2743200"/>
                  </a:lnTo>
                  <a:lnTo>
                    <a:pt x="2757714" y="2699657"/>
                  </a:lnTo>
                  <a:lnTo>
                    <a:pt x="2757714" y="2699657"/>
                  </a:lnTo>
                  <a:lnTo>
                    <a:pt x="2704495" y="2733524"/>
                  </a:lnTo>
                  <a:lnTo>
                    <a:pt x="2656114" y="2699657"/>
                  </a:lnTo>
                  <a:lnTo>
                    <a:pt x="2656114" y="2699657"/>
                  </a:lnTo>
                  <a:lnTo>
                    <a:pt x="2602895" y="2709333"/>
                  </a:lnTo>
                  <a:lnTo>
                    <a:pt x="2578705" y="2733524"/>
                  </a:lnTo>
                  <a:lnTo>
                    <a:pt x="2549676" y="2752876"/>
                  </a:lnTo>
                  <a:lnTo>
                    <a:pt x="2515810" y="2719009"/>
                  </a:lnTo>
                  <a:lnTo>
                    <a:pt x="2452914" y="2699657"/>
                  </a:lnTo>
                  <a:lnTo>
                    <a:pt x="2452914" y="2752876"/>
                  </a:lnTo>
                  <a:lnTo>
                    <a:pt x="2409372" y="2738362"/>
                  </a:lnTo>
                  <a:lnTo>
                    <a:pt x="2375505" y="2694819"/>
                  </a:lnTo>
                  <a:lnTo>
                    <a:pt x="2370667" y="2636762"/>
                  </a:lnTo>
                  <a:lnTo>
                    <a:pt x="2259391" y="2660952"/>
                  </a:lnTo>
                  <a:lnTo>
                    <a:pt x="2259391" y="2694819"/>
                  </a:lnTo>
                  <a:lnTo>
                    <a:pt x="2186819" y="2656114"/>
                  </a:lnTo>
                  <a:lnTo>
                    <a:pt x="2186819" y="2704495"/>
                  </a:lnTo>
                  <a:lnTo>
                    <a:pt x="2123924" y="2694819"/>
                  </a:lnTo>
                  <a:lnTo>
                    <a:pt x="2119086" y="2723847"/>
                  </a:lnTo>
                  <a:lnTo>
                    <a:pt x="2051352" y="2694819"/>
                  </a:lnTo>
                  <a:lnTo>
                    <a:pt x="1978781" y="2704495"/>
                  </a:lnTo>
                  <a:lnTo>
                    <a:pt x="1944914" y="2714171"/>
                  </a:lnTo>
                  <a:lnTo>
                    <a:pt x="1935238" y="2784686"/>
                  </a:lnTo>
                  <a:close/>
                </a:path>
              </a:pathLst>
            </a:custGeom>
            <a:solidFill>
              <a:srgbClr val="C15258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5496001" y="5213086"/>
              <a:ext cx="154000" cy="93656"/>
            </a:xfrm>
            <a:custGeom>
              <a:avLst/>
              <a:gdLst>
                <a:gd name="connsiteX0" fmla="*/ 0 w 154305"/>
                <a:gd name="connsiteY0" fmla="*/ 20955 h 108585"/>
                <a:gd name="connsiteX1" fmla="*/ 1905 w 154305"/>
                <a:gd name="connsiteY1" fmla="*/ 108585 h 108585"/>
                <a:gd name="connsiteX2" fmla="*/ 154305 w 154305"/>
                <a:gd name="connsiteY2" fmla="*/ 102870 h 108585"/>
                <a:gd name="connsiteX3" fmla="*/ 148590 w 154305"/>
                <a:gd name="connsiteY3" fmla="*/ 0 h 108585"/>
                <a:gd name="connsiteX4" fmla="*/ 0 w 154305"/>
                <a:gd name="connsiteY4" fmla="*/ 20955 h 108585"/>
                <a:gd name="connsiteX0" fmla="*/ 0 w 154305"/>
                <a:gd name="connsiteY0" fmla="*/ 7348 h 94978"/>
                <a:gd name="connsiteX1" fmla="*/ 1905 w 154305"/>
                <a:gd name="connsiteY1" fmla="*/ 94978 h 94978"/>
                <a:gd name="connsiteX2" fmla="*/ 154305 w 154305"/>
                <a:gd name="connsiteY2" fmla="*/ 89263 h 94978"/>
                <a:gd name="connsiteX3" fmla="*/ 148590 w 154305"/>
                <a:gd name="connsiteY3" fmla="*/ 0 h 94978"/>
                <a:gd name="connsiteX4" fmla="*/ 0 w 154305"/>
                <a:gd name="connsiteY4" fmla="*/ 7348 h 9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5" h="94978">
                  <a:moveTo>
                    <a:pt x="0" y="7348"/>
                  </a:moveTo>
                  <a:lnTo>
                    <a:pt x="1905" y="94978"/>
                  </a:lnTo>
                  <a:lnTo>
                    <a:pt x="154305" y="89263"/>
                  </a:lnTo>
                  <a:lnTo>
                    <a:pt x="148590" y="0"/>
                  </a:lnTo>
                  <a:lnTo>
                    <a:pt x="0" y="7348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31" name="Text Placeholder 18"/>
          <p:cNvSpPr txBox="1">
            <a:spLocks/>
          </p:cNvSpPr>
          <p:nvPr/>
        </p:nvSpPr>
        <p:spPr bwMode="auto">
          <a:xfrm>
            <a:off x="404807" y="6122113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2" name="Rectangle 1"/>
          <p:cNvSpPr/>
          <p:nvPr/>
        </p:nvSpPr>
        <p:spPr>
          <a:xfrm>
            <a:off x="6377507" y="3996775"/>
            <a:ext cx="3289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+mj-lt"/>
              </a:rPr>
              <a:t>2</a:t>
            </a:r>
            <a:endParaRPr lang="en-US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758133" y="4833889"/>
            <a:ext cx="335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422785" y="5531702"/>
            <a:ext cx="2984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+mj-lt"/>
              </a:rPr>
              <a:t>1</a:t>
            </a:r>
            <a:endParaRPr lang="en-US" b="1" dirty="0">
              <a:latin typeface="+mj-lt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310831" y="5557218"/>
            <a:ext cx="3289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+mj-lt"/>
              </a:rPr>
              <a:t>3</a:t>
            </a:r>
            <a:endParaRPr lang="en-US" b="1" dirty="0">
              <a:latin typeface="+mj-lt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7086600" y="5638800"/>
            <a:ext cx="283191" cy="10308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6629400" y="5500233"/>
            <a:ext cx="411924" cy="21476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75490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New Hampshire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42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0366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Jeanne </a:t>
            </a:r>
            <a:r>
              <a:rPr lang="en-US" altLang="en-US" sz="900" b="1" dirty="0" err="1" smtClean="0"/>
              <a:t>Shaheen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Maggie Hassan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7241357"/>
              </p:ext>
            </p:extLst>
          </p:nvPr>
        </p:nvGraphicFramePr>
        <p:xfrm>
          <a:off x="514349" y="1730840"/>
          <a:ext cx="4535425" cy="1129654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198841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Rochester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Carol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Shea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-Porter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46.6%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Hopkinton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Annie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Kuster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46.2%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</a:tbl>
          </a:graphicData>
        </a:graphic>
      </p:graphicFrame>
      <p:grpSp>
        <p:nvGrpSpPr>
          <p:cNvPr id="21" name="Group 3"/>
          <p:cNvGrpSpPr>
            <a:grpSpLocks/>
          </p:cNvGrpSpPr>
          <p:nvPr/>
        </p:nvGrpSpPr>
        <p:grpSpPr bwMode="auto">
          <a:xfrm>
            <a:off x="5755453" y="3260364"/>
            <a:ext cx="1418064" cy="2768144"/>
            <a:chOff x="3463925" y="1525588"/>
            <a:chExt cx="2351088" cy="4589462"/>
          </a:xfrm>
        </p:grpSpPr>
        <p:sp>
          <p:nvSpPr>
            <p:cNvPr id="22" name="Freeform 21"/>
            <p:cNvSpPr/>
            <p:nvPr/>
          </p:nvSpPr>
          <p:spPr>
            <a:xfrm>
              <a:off x="3463925" y="1525588"/>
              <a:ext cx="1958975" cy="4589462"/>
            </a:xfrm>
            <a:custGeom>
              <a:avLst/>
              <a:gdLst>
                <a:gd name="connsiteX0" fmla="*/ 1851660 w 1965960"/>
                <a:gd name="connsiteY0" fmla="*/ 0 h 4589145"/>
                <a:gd name="connsiteX1" fmla="*/ 1783080 w 1965960"/>
                <a:gd name="connsiteY1" fmla="*/ 102870 h 4589145"/>
                <a:gd name="connsiteX2" fmla="*/ 1685925 w 1965960"/>
                <a:gd name="connsiteY2" fmla="*/ 85725 h 4589145"/>
                <a:gd name="connsiteX3" fmla="*/ 1628775 w 1965960"/>
                <a:gd name="connsiteY3" fmla="*/ 5715 h 4589145"/>
                <a:gd name="connsiteX4" fmla="*/ 1497330 w 1965960"/>
                <a:gd name="connsiteY4" fmla="*/ 68580 h 4589145"/>
                <a:gd name="connsiteX5" fmla="*/ 1417320 w 1965960"/>
                <a:gd name="connsiteY5" fmla="*/ 108585 h 4589145"/>
                <a:gd name="connsiteX6" fmla="*/ 1463040 w 1965960"/>
                <a:gd name="connsiteY6" fmla="*/ 154305 h 4589145"/>
                <a:gd name="connsiteX7" fmla="*/ 1411605 w 1965960"/>
                <a:gd name="connsiteY7" fmla="*/ 320040 h 4589145"/>
                <a:gd name="connsiteX8" fmla="*/ 1337310 w 1965960"/>
                <a:gd name="connsiteY8" fmla="*/ 445770 h 4589145"/>
                <a:gd name="connsiteX9" fmla="*/ 1348740 w 1965960"/>
                <a:gd name="connsiteY9" fmla="*/ 502920 h 4589145"/>
                <a:gd name="connsiteX10" fmla="*/ 1280160 w 1965960"/>
                <a:gd name="connsiteY10" fmla="*/ 560070 h 4589145"/>
                <a:gd name="connsiteX11" fmla="*/ 1343025 w 1965960"/>
                <a:gd name="connsiteY11" fmla="*/ 708660 h 4589145"/>
                <a:gd name="connsiteX12" fmla="*/ 1160145 w 1965960"/>
                <a:gd name="connsiteY12" fmla="*/ 971550 h 4589145"/>
                <a:gd name="connsiteX13" fmla="*/ 1280160 w 1965960"/>
                <a:gd name="connsiteY13" fmla="*/ 1228725 h 4589145"/>
                <a:gd name="connsiteX14" fmla="*/ 1188720 w 1965960"/>
                <a:gd name="connsiteY14" fmla="*/ 1480185 h 4589145"/>
                <a:gd name="connsiteX15" fmla="*/ 1045845 w 1965960"/>
                <a:gd name="connsiteY15" fmla="*/ 1583055 h 4589145"/>
                <a:gd name="connsiteX16" fmla="*/ 937260 w 1965960"/>
                <a:gd name="connsiteY16" fmla="*/ 1623060 h 4589145"/>
                <a:gd name="connsiteX17" fmla="*/ 920115 w 1965960"/>
                <a:gd name="connsiteY17" fmla="*/ 1685925 h 4589145"/>
                <a:gd name="connsiteX18" fmla="*/ 702945 w 1965960"/>
                <a:gd name="connsiteY18" fmla="*/ 1714500 h 4589145"/>
                <a:gd name="connsiteX19" fmla="*/ 617220 w 1965960"/>
                <a:gd name="connsiteY19" fmla="*/ 1777365 h 4589145"/>
                <a:gd name="connsiteX20" fmla="*/ 617220 w 1965960"/>
                <a:gd name="connsiteY20" fmla="*/ 1845945 h 4589145"/>
                <a:gd name="connsiteX21" fmla="*/ 634365 w 1965960"/>
                <a:gd name="connsiteY21" fmla="*/ 1971675 h 4589145"/>
                <a:gd name="connsiteX22" fmla="*/ 645795 w 1965960"/>
                <a:gd name="connsiteY22" fmla="*/ 2108835 h 4589145"/>
                <a:gd name="connsiteX23" fmla="*/ 560070 w 1965960"/>
                <a:gd name="connsiteY23" fmla="*/ 2314575 h 4589145"/>
                <a:gd name="connsiteX24" fmla="*/ 582930 w 1965960"/>
                <a:gd name="connsiteY24" fmla="*/ 2383155 h 4589145"/>
                <a:gd name="connsiteX25" fmla="*/ 451485 w 1965960"/>
                <a:gd name="connsiteY25" fmla="*/ 2537460 h 4589145"/>
                <a:gd name="connsiteX26" fmla="*/ 451485 w 1965960"/>
                <a:gd name="connsiteY26" fmla="*/ 2714625 h 4589145"/>
                <a:gd name="connsiteX27" fmla="*/ 297180 w 1965960"/>
                <a:gd name="connsiteY27" fmla="*/ 2817495 h 4589145"/>
                <a:gd name="connsiteX28" fmla="*/ 268605 w 1965960"/>
                <a:gd name="connsiteY28" fmla="*/ 3000375 h 4589145"/>
                <a:gd name="connsiteX29" fmla="*/ 217170 w 1965960"/>
                <a:gd name="connsiteY29" fmla="*/ 3057525 h 4589145"/>
                <a:gd name="connsiteX30" fmla="*/ 200025 w 1965960"/>
                <a:gd name="connsiteY30" fmla="*/ 3148965 h 4589145"/>
                <a:gd name="connsiteX31" fmla="*/ 234315 w 1965960"/>
                <a:gd name="connsiteY31" fmla="*/ 3211830 h 4589145"/>
                <a:gd name="connsiteX32" fmla="*/ 171450 w 1965960"/>
                <a:gd name="connsiteY32" fmla="*/ 3400425 h 4589145"/>
                <a:gd name="connsiteX33" fmla="*/ 194310 w 1965960"/>
                <a:gd name="connsiteY33" fmla="*/ 3543300 h 4589145"/>
                <a:gd name="connsiteX34" fmla="*/ 154305 w 1965960"/>
                <a:gd name="connsiteY34" fmla="*/ 3611880 h 4589145"/>
                <a:gd name="connsiteX35" fmla="*/ 120015 w 1965960"/>
                <a:gd name="connsiteY35" fmla="*/ 3800475 h 4589145"/>
                <a:gd name="connsiteX36" fmla="*/ 154305 w 1965960"/>
                <a:gd name="connsiteY36" fmla="*/ 3874770 h 4589145"/>
                <a:gd name="connsiteX37" fmla="*/ 114300 w 1965960"/>
                <a:gd name="connsiteY37" fmla="*/ 3966210 h 4589145"/>
                <a:gd name="connsiteX38" fmla="*/ 108585 w 1965960"/>
                <a:gd name="connsiteY38" fmla="*/ 4029075 h 4589145"/>
                <a:gd name="connsiteX39" fmla="*/ 131445 w 1965960"/>
                <a:gd name="connsiteY39" fmla="*/ 4057650 h 4589145"/>
                <a:gd name="connsiteX40" fmla="*/ 34290 w 1965960"/>
                <a:gd name="connsiteY40" fmla="*/ 4126230 h 4589145"/>
                <a:gd name="connsiteX41" fmla="*/ 0 w 1965960"/>
                <a:gd name="connsiteY41" fmla="*/ 4343400 h 4589145"/>
                <a:gd name="connsiteX42" fmla="*/ 114300 w 1965960"/>
                <a:gd name="connsiteY42" fmla="*/ 4531995 h 4589145"/>
                <a:gd name="connsiteX43" fmla="*/ 1594485 w 1965960"/>
                <a:gd name="connsiteY43" fmla="*/ 4589145 h 4589145"/>
                <a:gd name="connsiteX44" fmla="*/ 1685925 w 1965960"/>
                <a:gd name="connsiteY44" fmla="*/ 4491990 h 4589145"/>
                <a:gd name="connsiteX45" fmla="*/ 1743075 w 1965960"/>
                <a:gd name="connsiteY45" fmla="*/ 4520565 h 4589145"/>
                <a:gd name="connsiteX46" fmla="*/ 1748790 w 1965960"/>
                <a:gd name="connsiteY46" fmla="*/ 4417695 h 4589145"/>
                <a:gd name="connsiteX47" fmla="*/ 1811655 w 1965960"/>
                <a:gd name="connsiteY47" fmla="*/ 4371975 h 4589145"/>
                <a:gd name="connsiteX48" fmla="*/ 1788795 w 1965960"/>
                <a:gd name="connsiteY48" fmla="*/ 4309110 h 4589145"/>
                <a:gd name="connsiteX49" fmla="*/ 1548765 w 1965960"/>
                <a:gd name="connsiteY49" fmla="*/ 4331970 h 4589145"/>
                <a:gd name="connsiteX50" fmla="*/ 1537335 w 1965960"/>
                <a:gd name="connsiteY50" fmla="*/ 4411980 h 4589145"/>
                <a:gd name="connsiteX51" fmla="*/ 1463040 w 1965960"/>
                <a:gd name="connsiteY51" fmla="*/ 4366260 h 4589145"/>
                <a:gd name="connsiteX52" fmla="*/ 1428750 w 1965960"/>
                <a:gd name="connsiteY52" fmla="*/ 4366260 h 4589145"/>
                <a:gd name="connsiteX53" fmla="*/ 1405890 w 1965960"/>
                <a:gd name="connsiteY53" fmla="*/ 4223385 h 4589145"/>
                <a:gd name="connsiteX54" fmla="*/ 1343025 w 1965960"/>
                <a:gd name="connsiteY54" fmla="*/ 4303395 h 4589145"/>
                <a:gd name="connsiteX55" fmla="*/ 1383030 w 1965960"/>
                <a:gd name="connsiteY55" fmla="*/ 4417695 h 4589145"/>
                <a:gd name="connsiteX56" fmla="*/ 1257300 w 1965960"/>
                <a:gd name="connsiteY56" fmla="*/ 4406265 h 4589145"/>
                <a:gd name="connsiteX57" fmla="*/ 1240155 w 1965960"/>
                <a:gd name="connsiteY57" fmla="*/ 4229100 h 4589145"/>
                <a:gd name="connsiteX58" fmla="*/ 1240155 w 1965960"/>
                <a:gd name="connsiteY58" fmla="*/ 4160520 h 4589145"/>
                <a:gd name="connsiteX59" fmla="*/ 1205865 w 1965960"/>
                <a:gd name="connsiteY59" fmla="*/ 4160520 h 4589145"/>
                <a:gd name="connsiteX60" fmla="*/ 1154430 w 1965960"/>
                <a:gd name="connsiteY60" fmla="*/ 3966210 h 4589145"/>
                <a:gd name="connsiteX61" fmla="*/ 1320165 w 1965960"/>
                <a:gd name="connsiteY61" fmla="*/ 3937635 h 4589145"/>
                <a:gd name="connsiteX62" fmla="*/ 1388745 w 1965960"/>
                <a:gd name="connsiteY62" fmla="*/ 3840480 h 4589145"/>
                <a:gd name="connsiteX63" fmla="*/ 1697355 w 1965960"/>
                <a:gd name="connsiteY63" fmla="*/ 3914775 h 4589145"/>
                <a:gd name="connsiteX64" fmla="*/ 1800225 w 1965960"/>
                <a:gd name="connsiteY64" fmla="*/ 3691890 h 4589145"/>
                <a:gd name="connsiteX65" fmla="*/ 1657350 w 1965960"/>
                <a:gd name="connsiteY65" fmla="*/ 3577590 h 4589145"/>
                <a:gd name="connsiteX66" fmla="*/ 1263015 w 1965960"/>
                <a:gd name="connsiteY66" fmla="*/ 3268980 h 4589145"/>
                <a:gd name="connsiteX67" fmla="*/ 1188720 w 1965960"/>
                <a:gd name="connsiteY67" fmla="*/ 3297555 h 4589145"/>
                <a:gd name="connsiteX68" fmla="*/ 1040130 w 1965960"/>
                <a:gd name="connsiteY68" fmla="*/ 3040380 h 4589145"/>
                <a:gd name="connsiteX69" fmla="*/ 1143000 w 1965960"/>
                <a:gd name="connsiteY69" fmla="*/ 2983230 h 4589145"/>
                <a:gd name="connsiteX70" fmla="*/ 1137285 w 1965960"/>
                <a:gd name="connsiteY70" fmla="*/ 2863215 h 4589145"/>
                <a:gd name="connsiteX71" fmla="*/ 1251585 w 1965960"/>
                <a:gd name="connsiteY71" fmla="*/ 2851785 h 4589145"/>
                <a:gd name="connsiteX72" fmla="*/ 1280160 w 1965960"/>
                <a:gd name="connsiteY72" fmla="*/ 2897505 h 4589145"/>
                <a:gd name="connsiteX73" fmla="*/ 1394460 w 1965960"/>
                <a:gd name="connsiteY73" fmla="*/ 2828925 h 4589145"/>
                <a:gd name="connsiteX74" fmla="*/ 1297305 w 1965960"/>
                <a:gd name="connsiteY74" fmla="*/ 2731770 h 4589145"/>
                <a:gd name="connsiteX75" fmla="*/ 1280160 w 1965960"/>
                <a:gd name="connsiteY75" fmla="*/ 2663190 h 4589145"/>
                <a:gd name="connsiteX76" fmla="*/ 1057275 w 1965960"/>
                <a:gd name="connsiteY76" fmla="*/ 2680335 h 4589145"/>
                <a:gd name="connsiteX77" fmla="*/ 1068705 w 1965960"/>
                <a:gd name="connsiteY77" fmla="*/ 2548890 h 4589145"/>
                <a:gd name="connsiteX78" fmla="*/ 1514475 w 1965960"/>
                <a:gd name="connsiteY78" fmla="*/ 2468880 h 4589145"/>
                <a:gd name="connsiteX79" fmla="*/ 1497330 w 1965960"/>
                <a:gd name="connsiteY79" fmla="*/ 2297430 h 4589145"/>
                <a:gd name="connsiteX80" fmla="*/ 1543050 w 1965960"/>
                <a:gd name="connsiteY80" fmla="*/ 2194560 h 4589145"/>
                <a:gd name="connsiteX81" fmla="*/ 1571625 w 1965960"/>
                <a:gd name="connsiteY81" fmla="*/ 2143125 h 4589145"/>
                <a:gd name="connsiteX82" fmla="*/ 1657350 w 1965960"/>
                <a:gd name="connsiteY82" fmla="*/ 1885950 h 4589145"/>
                <a:gd name="connsiteX83" fmla="*/ 1925955 w 1965960"/>
                <a:gd name="connsiteY83" fmla="*/ 1897380 h 4589145"/>
                <a:gd name="connsiteX84" fmla="*/ 1914525 w 1965960"/>
                <a:gd name="connsiteY84" fmla="*/ 1823085 h 4589145"/>
                <a:gd name="connsiteX85" fmla="*/ 1965960 w 1965960"/>
                <a:gd name="connsiteY85" fmla="*/ 1817370 h 4589145"/>
                <a:gd name="connsiteX86" fmla="*/ 1851660 w 1965960"/>
                <a:gd name="connsiteY86" fmla="*/ 0 h 4589145"/>
                <a:gd name="connsiteX0" fmla="*/ 1851660 w 1965960"/>
                <a:gd name="connsiteY0" fmla="*/ 0 h 4589145"/>
                <a:gd name="connsiteX1" fmla="*/ 1783080 w 1965960"/>
                <a:gd name="connsiteY1" fmla="*/ 102870 h 4589145"/>
                <a:gd name="connsiteX2" fmla="*/ 1685925 w 1965960"/>
                <a:gd name="connsiteY2" fmla="*/ 85725 h 4589145"/>
                <a:gd name="connsiteX3" fmla="*/ 1628775 w 1965960"/>
                <a:gd name="connsiteY3" fmla="*/ 5715 h 4589145"/>
                <a:gd name="connsiteX4" fmla="*/ 1497330 w 1965960"/>
                <a:gd name="connsiteY4" fmla="*/ 68580 h 4589145"/>
                <a:gd name="connsiteX5" fmla="*/ 1417320 w 1965960"/>
                <a:gd name="connsiteY5" fmla="*/ 108585 h 4589145"/>
                <a:gd name="connsiteX6" fmla="*/ 1463040 w 1965960"/>
                <a:gd name="connsiteY6" fmla="*/ 154305 h 4589145"/>
                <a:gd name="connsiteX7" fmla="*/ 1411605 w 1965960"/>
                <a:gd name="connsiteY7" fmla="*/ 320040 h 4589145"/>
                <a:gd name="connsiteX8" fmla="*/ 1337310 w 1965960"/>
                <a:gd name="connsiteY8" fmla="*/ 445770 h 4589145"/>
                <a:gd name="connsiteX9" fmla="*/ 1348740 w 1965960"/>
                <a:gd name="connsiteY9" fmla="*/ 502920 h 4589145"/>
                <a:gd name="connsiteX10" fmla="*/ 1280160 w 1965960"/>
                <a:gd name="connsiteY10" fmla="*/ 560070 h 4589145"/>
                <a:gd name="connsiteX11" fmla="*/ 1343025 w 1965960"/>
                <a:gd name="connsiteY11" fmla="*/ 708660 h 4589145"/>
                <a:gd name="connsiteX12" fmla="*/ 1160145 w 1965960"/>
                <a:gd name="connsiteY12" fmla="*/ 971550 h 4589145"/>
                <a:gd name="connsiteX13" fmla="*/ 1280160 w 1965960"/>
                <a:gd name="connsiteY13" fmla="*/ 1228725 h 4589145"/>
                <a:gd name="connsiteX14" fmla="*/ 1188720 w 1965960"/>
                <a:gd name="connsiteY14" fmla="*/ 1480185 h 4589145"/>
                <a:gd name="connsiteX15" fmla="*/ 1045845 w 1965960"/>
                <a:gd name="connsiteY15" fmla="*/ 1583055 h 4589145"/>
                <a:gd name="connsiteX16" fmla="*/ 937260 w 1965960"/>
                <a:gd name="connsiteY16" fmla="*/ 1623060 h 4589145"/>
                <a:gd name="connsiteX17" fmla="*/ 920115 w 1965960"/>
                <a:gd name="connsiteY17" fmla="*/ 1685925 h 4589145"/>
                <a:gd name="connsiteX18" fmla="*/ 702945 w 1965960"/>
                <a:gd name="connsiteY18" fmla="*/ 1714500 h 4589145"/>
                <a:gd name="connsiteX19" fmla="*/ 617220 w 1965960"/>
                <a:gd name="connsiteY19" fmla="*/ 1777365 h 4589145"/>
                <a:gd name="connsiteX20" fmla="*/ 617220 w 1965960"/>
                <a:gd name="connsiteY20" fmla="*/ 1845945 h 4589145"/>
                <a:gd name="connsiteX21" fmla="*/ 634365 w 1965960"/>
                <a:gd name="connsiteY21" fmla="*/ 1971675 h 4589145"/>
                <a:gd name="connsiteX22" fmla="*/ 645795 w 1965960"/>
                <a:gd name="connsiteY22" fmla="*/ 2108835 h 4589145"/>
                <a:gd name="connsiteX23" fmla="*/ 560070 w 1965960"/>
                <a:gd name="connsiteY23" fmla="*/ 2314575 h 4589145"/>
                <a:gd name="connsiteX24" fmla="*/ 582930 w 1965960"/>
                <a:gd name="connsiteY24" fmla="*/ 2383155 h 4589145"/>
                <a:gd name="connsiteX25" fmla="*/ 451485 w 1965960"/>
                <a:gd name="connsiteY25" fmla="*/ 2537460 h 4589145"/>
                <a:gd name="connsiteX26" fmla="*/ 451485 w 1965960"/>
                <a:gd name="connsiteY26" fmla="*/ 2714625 h 4589145"/>
                <a:gd name="connsiteX27" fmla="*/ 297180 w 1965960"/>
                <a:gd name="connsiteY27" fmla="*/ 2817495 h 4589145"/>
                <a:gd name="connsiteX28" fmla="*/ 268605 w 1965960"/>
                <a:gd name="connsiteY28" fmla="*/ 3000375 h 4589145"/>
                <a:gd name="connsiteX29" fmla="*/ 217170 w 1965960"/>
                <a:gd name="connsiteY29" fmla="*/ 3057525 h 4589145"/>
                <a:gd name="connsiteX30" fmla="*/ 200025 w 1965960"/>
                <a:gd name="connsiteY30" fmla="*/ 3148965 h 4589145"/>
                <a:gd name="connsiteX31" fmla="*/ 234315 w 1965960"/>
                <a:gd name="connsiteY31" fmla="*/ 3211830 h 4589145"/>
                <a:gd name="connsiteX32" fmla="*/ 171450 w 1965960"/>
                <a:gd name="connsiteY32" fmla="*/ 3400425 h 4589145"/>
                <a:gd name="connsiteX33" fmla="*/ 194310 w 1965960"/>
                <a:gd name="connsiteY33" fmla="*/ 3543300 h 4589145"/>
                <a:gd name="connsiteX34" fmla="*/ 154305 w 1965960"/>
                <a:gd name="connsiteY34" fmla="*/ 3611880 h 4589145"/>
                <a:gd name="connsiteX35" fmla="*/ 120015 w 1965960"/>
                <a:gd name="connsiteY35" fmla="*/ 3800475 h 4589145"/>
                <a:gd name="connsiteX36" fmla="*/ 154305 w 1965960"/>
                <a:gd name="connsiteY36" fmla="*/ 3874770 h 4589145"/>
                <a:gd name="connsiteX37" fmla="*/ 114300 w 1965960"/>
                <a:gd name="connsiteY37" fmla="*/ 3966210 h 4589145"/>
                <a:gd name="connsiteX38" fmla="*/ 108585 w 1965960"/>
                <a:gd name="connsiteY38" fmla="*/ 4029075 h 4589145"/>
                <a:gd name="connsiteX39" fmla="*/ 131445 w 1965960"/>
                <a:gd name="connsiteY39" fmla="*/ 4057650 h 4589145"/>
                <a:gd name="connsiteX40" fmla="*/ 34290 w 1965960"/>
                <a:gd name="connsiteY40" fmla="*/ 4126230 h 4589145"/>
                <a:gd name="connsiteX41" fmla="*/ 0 w 1965960"/>
                <a:gd name="connsiteY41" fmla="*/ 4343400 h 4589145"/>
                <a:gd name="connsiteX42" fmla="*/ 114300 w 1965960"/>
                <a:gd name="connsiteY42" fmla="*/ 4531995 h 4589145"/>
                <a:gd name="connsiteX43" fmla="*/ 1594485 w 1965960"/>
                <a:gd name="connsiteY43" fmla="*/ 4589145 h 4589145"/>
                <a:gd name="connsiteX44" fmla="*/ 1685925 w 1965960"/>
                <a:gd name="connsiteY44" fmla="*/ 4491990 h 4589145"/>
                <a:gd name="connsiteX45" fmla="*/ 1743075 w 1965960"/>
                <a:gd name="connsiteY45" fmla="*/ 4520565 h 4589145"/>
                <a:gd name="connsiteX46" fmla="*/ 1748790 w 1965960"/>
                <a:gd name="connsiteY46" fmla="*/ 4417695 h 4589145"/>
                <a:gd name="connsiteX47" fmla="*/ 1811655 w 1965960"/>
                <a:gd name="connsiteY47" fmla="*/ 4371975 h 4589145"/>
                <a:gd name="connsiteX48" fmla="*/ 1788795 w 1965960"/>
                <a:gd name="connsiteY48" fmla="*/ 4309110 h 4589145"/>
                <a:gd name="connsiteX49" fmla="*/ 1548765 w 1965960"/>
                <a:gd name="connsiteY49" fmla="*/ 4331970 h 4589145"/>
                <a:gd name="connsiteX50" fmla="*/ 1537335 w 1965960"/>
                <a:gd name="connsiteY50" fmla="*/ 4411980 h 4589145"/>
                <a:gd name="connsiteX51" fmla="*/ 1463040 w 1965960"/>
                <a:gd name="connsiteY51" fmla="*/ 4366260 h 4589145"/>
                <a:gd name="connsiteX52" fmla="*/ 1428750 w 1965960"/>
                <a:gd name="connsiteY52" fmla="*/ 4366260 h 4589145"/>
                <a:gd name="connsiteX53" fmla="*/ 1405890 w 1965960"/>
                <a:gd name="connsiteY53" fmla="*/ 4223385 h 4589145"/>
                <a:gd name="connsiteX54" fmla="*/ 1343025 w 1965960"/>
                <a:gd name="connsiteY54" fmla="*/ 4303395 h 4589145"/>
                <a:gd name="connsiteX55" fmla="*/ 1383030 w 1965960"/>
                <a:gd name="connsiteY55" fmla="*/ 4417695 h 4589145"/>
                <a:gd name="connsiteX56" fmla="*/ 1257300 w 1965960"/>
                <a:gd name="connsiteY56" fmla="*/ 4406265 h 4589145"/>
                <a:gd name="connsiteX57" fmla="*/ 1240155 w 1965960"/>
                <a:gd name="connsiteY57" fmla="*/ 4229100 h 4589145"/>
                <a:gd name="connsiteX58" fmla="*/ 1240155 w 1965960"/>
                <a:gd name="connsiteY58" fmla="*/ 4160520 h 4589145"/>
                <a:gd name="connsiteX59" fmla="*/ 1205865 w 1965960"/>
                <a:gd name="connsiteY59" fmla="*/ 4160520 h 4589145"/>
                <a:gd name="connsiteX60" fmla="*/ 1154430 w 1965960"/>
                <a:gd name="connsiteY60" fmla="*/ 3966210 h 4589145"/>
                <a:gd name="connsiteX61" fmla="*/ 1320165 w 1965960"/>
                <a:gd name="connsiteY61" fmla="*/ 3937635 h 4589145"/>
                <a:gd name="connsiteX62" fmla="*/ 1388745 w 1965960"/>
                <a:gd name="connsiteY62" fmla="*/ 3840480 h 4589145"/>
                <a:gd name="connsiteX63" fmla="*/ 1697355 w 1965960"/>
                <a:gd name="connsiteY63" fmla="*/ 3914775 h 4589145"/>
                <a:gd name="connsiteX64" fmla="*/ 1800225 w 1965960"/>
                <a:gd name="connsiteY64" fmla="*/ 3691890 h 4589145"/>
                <a:gd name="connsiteX65" fmla="*/ 1657350 w 1965960"/>
                <a:gd name="connsiteY65" fmla="*/ 3577590 h 4589145"/>
                <a:gd name="connsiteX66" fmla="*/ 1263015 w 1965960"/>
                <a:gd name="connsiteY66" fmla="*/ 3268980 h 4589145"/>
                <a:gd name="connsiteX67" fmla="*/ 1188720 w 1965960"/>
                <a:gd name="connsiteY67" fmla="*/ 3297555 h 4589145"/>
                <a:gd name="connsiteX68" fmla="*/ 1040130 w 1965960"/>
                <a:gd name="connsiteY68" fmla="*/ 3040380 h 4589145"/>
                <a:gd name="connsiteX69" fmla="*/ 1143000 w 1965960"/>
                <a:gd name="connsiteY69" fmla="*/ 2983230 h 4589145"/>
                <a:gd name="connsiteX70" fmla="*/ 1137285 w 1965960"/>
                <a:gd name="connsiteY70" fmla="*/ 2863215 h 4589145"/>
                <a:gd name="connsiteX71" fmla="*/ 1251585 w 1965960"/>
                <a:gd name="connsiteY71" fmla="*/ 2851785 h 4589145"/>
                <a:gd name="connsiteX72" fmla="*/ 1280160 w 1965960"/>
                <a:gd name="connsiteY72" fmla="*/ 2897505 h 4589145"/>
                <a:gd name="connsiteX73" fmla="*/ 1394460 w 1965960"/>
                <a:gd name="connsiteY73" fmla="*/ 2828925 h 4589145"/>
                <a:gd name="connsiteX74" fmla="*/ 1297305 w 1965960"/>
                <a:gd name="connsiteY74" fmla="*/ 2731770 h 4589145"/>
                <a:gd name="connsiteX75" fmla="*/ 1280160 w 1965960"/>
                <a:gd name="connsiteY75" fmla="*/ 2663190 h 4589145"/>
                <a:gd name="connsiteX76" fmla="*/ 1057275 w 1965960"/>
                <a:gd name="connsiteY76" fmla="*/ 2680335 h 4589145"/>
                <a:gd name="connsiteX77" fmla="*/ 1068705 w 1965960"/>
                <a:gd name="connsiteY77" fmla="*/ 2548890 h 4589145"/>
                <a:gd name="connsiteX78" fmla="*/ 1520190 w 1965960"/>
                <a:gd name="connsiteY78" fmla="*/ 2506980 h 4589145"/>
                <a:gd name="connsiteX79" fmla="*/ 1497330 w 1965960"/>
                <a:gd name="connsiteY79" fmla="*/ 2297430 h 4589145"/>
                <a:gd name="connsiteX80" fmla="*/ 1543050 w 1965960"/>
                <a:gd name="connsiteY80" fmla="*/ 2194560 h 4589145"/>
                <a:gd name="connsiteX81" fmla="*/ 1571625 w 1965960"/>
                <a:gd name="connsiteY81" fmla="*/ 2143125 h 4589145"/>
                <a:gd name="connsiteX82" fmla="*/ 1657350 w 1965960"/>
                <a:gd name="connsiteY82" fmla="*/ 1885950 h 4589145"/>
                <a:gd name="connsiteX83" fmla="*/ 1925955 w 1965960"/>
                <a:gd name="connsiteY83" fmla="*/ 1897380 h 4589145"/>
                <a:gd name="connsiteX84" fmla="*/ 1914525 w 1965960"/>
                <a:gd name="connsiteY84" fmla="*/ 1823085 h 4589145"/>
                <a:gd name="connsiteX85" fmla="*/ 1965960 w 1965960"/>
                <a:gd name="connsiteY85" fmla="*/ 1817370 h 4589145"/>
                <a:gd name="connsiteX86" fmla="*/ 1851660 w 1965960"/>
                <a:gd name="connsiteY86" fmla="*/ 0 h 4589145"/>
                <a:gd name="connsiteX0" fmla="*/ 1851660 w 1960245"/>
                <a:gd name="connsiteY0" fmla="*/ 0 h 4589145"/>
                <a:gd name="connsiteX1" fmla="*/ 1783080 w 1960245"/>
                <a:gd name="connsiteY1" fmla="*/ 102870 h 4589145"/>
                <a:gd name="connsiteX2" fmla="*/ 1685925 w 1960245"/>
                <a:gd name="connsiteY2" fmla="*/ 85725 h 4589145"/>
                <a:gd name="connsiteX3" fmla="*/ 1628775 w 1960245"/>
                <a:gd name="connsiteY3" fmla="*/ 5715 h 4589145"/>
                <a:gd name="connsiteX4" fmla="*/ 1497330 w 1960245"/>
                <a:gd name="connsiteY4" fmla="*/ 68580 h 4589145"/>
                <a:gd name="connsiteX5" fmla="*/ 1417320 w 1960245"/>
                <a:gd name="connsiteY5" fmla="*/ 108585 h 4589145"/>
                <a:gd name="connsiteX6" fmla="*/ 1463040 w 1960245"/>
                <a:gd name="connsiteY6" fmla="*/ 154305 h 4589145"/>
                <a:gd name="connsiteX7" fmla="*/ 1411605 w 1960245"/>
                <a:gd name="connsiteY7" fmla="*/ 320040 h 4589145"/>
                <a:gd name="connsiteX8" fmla="*/ 1337310 w 1960245"/>
                <a:gd name="connsiteY8" fmla="*/ 445770 h 4589145"/>
                <a:gd name="connsiteX9" fmla="*/ 1348740 w 1960245"/>
                <a:gd name="connsiteY9" fmla="*/ 502920 h 4589145"/>
                <a:gd name="connsiteX10" fmla="*/ 1280160 w 1960245"/>
                <a:gd name="connsiteY10" fmla="*/ 560070 h 4589145"/>
                <a:gd name="connsiteX11" fmla="*/ 1343025 w 1960245"/>
                <a:gd name="connsiteY11" fmla="*/ 708660 h 4589145"/>
                <a:gd name="connsiteX12" fmla="*/ 1160145 w 1960245"/>
                <a:gd name="connsiteY12" fmla="*/ 971550 h 4589145"/>
                <a:gd name="connsiteX13" fmla="*/ 1280160 w 1960245"/>
                <a:gd name="connsiteY13" fmla="*/ 1228725 h 4589145"/>
                <a:gd name="connsiteX14" fmla="*/ 1188720 w 1960245"/>
                <a:gd name="connsiteY14" fmla="*/ 1480185 h 4589145"/>
                <a:gd name="connsiteX15" fmla="*/ 1045845 w 1960245"/>
                <a:gd name="connsiteY15" fmla="*/ 1583055 h 4589145"/>
                <a:gd name="connsiteX16" fmla="*/ 937260 w 1960245"/>
                <a:gd name="connsiteY16" fmla="*/ 1623060 h 4589145"/>
                <a:gd name="connsiteX17" fmla="*/ 920115 w 1960245"/>
                <a:gd name="connsiteY17" fmla="*/ 1685925 h 4589145"/>
                <a:gd name="connsiteX18" fmla="*/ 702945 w 1960245"/>
                <a:gd name="connsiteY18" fmla="*/ 1714500 h 4589145"/>
                <a:gd name="connsiteX19" fmla="*/ 617220 w 1960245"/>
                <a:gd name="connsiteY19" fmla="*/ 1777365 h 4589145"/>
                <a:gd name="connsiteX20" fmla="*/ 617220 w 1960245"/>
                <a:gd name="connsiteY20" fmla="*/ 1845945 h 4589145"/>
                <a:gd name="connsiteX21" fmla="*/ 634365 w 1960245"/>
                <a:gd name="connsiteY21" fmla="*/ 1971675 h 4589145"/>
                <a:gd name="connsiteX22" fmla="*/ 645795 w 1960245"/>
                <a:gd name="connsiteY22" fmla="*/ 2108835 h 4589145"/>
                <a:gd name="connsiteX23" fmla="*/ 560070 w 1960245"/>
                <a:gd name="connsiteY23" fmla="*/ 2314575 h 4589145"/>
                <a:gd name="connsiteX24" fmla="*/ 582930 w 1960245"/>
                <a:gd name="connsiteY24" fmla="*/ 2383155 h 4589145"/>
                <a:gd name="connsiteX25" fmla="*/ 451485 w 1960245"/>
                <a:gd name="connsiteY25" fmla="*/ 2537460 h 4589145"/>
                <a:gd name="connsiteX26" fmla="*/ 451485 w 1960245"/>
                <a:gd name="connsiteY26" fmla="*/ 2714625 h 4589145"/>
                <a:gd name="connsiteX27" fmla="*/ 297180 w 1960245"/>
                <a:gd name="connsiteY27" fmla="*/ 2817495 h 4589145"/>
                <a:gd name="connsiteX28" fmla="*/ 268605 w 1960245"/>
                <a:gd name="connsiteY28" fmla="*/ 3000375 h 4589145"/>
                <a:gd name="connsiteX29" fmla="*/ 217170 w 1960245"/>
                <a:gd name="connsiteY29" fmla="*/ 3057525 h 4589145"/>
                <a:gd name="connsiteX30" fmla="*/ 200025 w 1960245"/>
                <a:gd name="connsiteY30" fmla="*/ 3148965 h 4589145"/>
                <a:gd name="connsiteX31" fmla="*/ 234315 w 1960245"/>
                <a:gd name="connsiteY31" fmla="*/ 3211830 h 4589145"/>
                <a:gd name="connsiteX32" fmla="*/ 171450 w 1960245"/>
                <a:gd name="connsiteY32" fmla="*/ 3400425 h 4589145"/>
                <a:gd name="connsiteX33" fmla="*/ 194310 w 1960245"/>
                <a:gd name="connsiteY33" fmla="*/ 3543300 h 4589145"/>
                <a:gd name="connsiteX34" fmla="*/ 154305 w 1960245"/>
                <a:gd name="connsiteY34" fmla="*/ 3611880 h 4589145"/>
                <a:gd name="connsiteX35" fmla="*/ 120015 w 1960245"/>
                <a:gd name="connsiteY35" fmla="*/ 3800475 h 4589145"/>
                <a:gd name="connsiteX36" fmla="*/ 154305 w 1960245"/>
                <a:gd name="connsiteY36" fmla="*/ 3874770 h 4589145"/>
                <a:gd name="connsiteX37" fmla="*/ 114300 w 1960245"/>
                <a:gd name="connsiteY37" fmla="*/ 3966210 h 4589145"/>
                <a:gd name="connsiteX38" fmla="*/ 108585 w 1960245"/>
                <a:gd name="connsiteY38" fmla="*/ 4029075 h 4589145"/>
                <a:gd name="connsiteX39" fmla="*/ 131445 w 1960245"/>
                <a:gd name="connsiteY39" fmla="*/ 4057650 h 4589145"/>
                <a:gd name="connsiteX40" fmla="*/ 34290 w 1960245"/>
                <a:gd name="connsiteY40" fmla="*/ 4126230 h 4589145"/>
                <a:gd name="connsiteX41" fmla="*/ 0 w 1960245"/>
                <a:gd name="connsiteY41" fmla="*/ 4343400 h 4589145"/>
                <a:gd name="connsiteX42" fmla="*/ 114300 w 1960245"/>
                <a:gd name="connsiteY42" fmla="*/ 4531995 h 4589145"/>
                <a:gd name="connsiteX43" fmla="*/ 1594485 w 1960245"/>
                <a:gd name="connsiteY43" fmla="*/ 4589145 h 4589145"/>
                <a:gd name="connsiteX44" fmla="*/ 1685925 w 1960245"/>
                <a:gd name="connsiteY44" fmla="*/ 4491990 h 4589145"/>
                <a:gd name="connsiteX45" fmla="*/ 1743075 w 1960245"/>
                <a:gd name="connsiteY45" fmla="*/ 4520565 h 4589145"/>
                <a:gd name="connsiteX46" fmla="*/ 1748790 w 1960245"/>
                <a:gd name="connsiteY46" fmla="*/ 4417695 h 4589145"/>
                <a:gd name="connsiteX47" fmla="*/ 1811655 w 1960245"/>
                <a:gd name="connsiteY47" fmla="*/ 4371975 h 4589145"/>
                <a:gd name="connsiteX48" fmla="*/ 1788795 w 1960245"/>
                <a:gd name="connsiteY48" fmla="*/ 4309110 h 4589145"/>
                <a:gd name="connsiteX49" fmla="*/ 1548765 w 1960245"/>
                <a:gd name="connsiteY49" fmla="*/ 4331970 h 4589145"/>
                <a:gd name="connsiteX50" fmla="*/ 1537335 w 1960245"/>
                <a:gd name="connsiteY50" fmla="*/ 4411980 h 4589145"/>
                <a:gd name="connsiteX51" fmla="*/ 1463040 w 1960245"/>
                <a:gd name="connsiteY51" fmla="*/ 4366260 h 4589145"/>
                <a:gd name="connsiteX52" fmla="*/ 1428750 w 1960245"/>
                <a:gd name="connsiteY52" fmla="*/ 4366260 h 4589145"/>
                <a:gd name="connsiteX53" fmla="*/ 1405890 w 1960245"/>
                <a:gd name="connsiteY53" fmla="*/ 4223385 h 4589145"/>
                <a:gd name="connsiteX54" fmla="*/ 1343025 w 1960245"/>
                <a:gd name="connsiteY54" fmla="*/ 4303395 h 4589145"/>
                <a:gd name="connsiteX55" fmla="*/ 1383030 w 1960245"/>
                <a:gd name="connsiteY55" fmla="*/ 4417695 h 4589145"/>
                <a:gd name="connsiteX56" fmla="*/ 1257300 w 1960245"/>
                <a:gd name="connsiteY56" fmla="*/ 4406265 h 4589145"/>
                <a:gd name="connsiteX57" fmla="*/ 1240155 w 1960245"/>
                <a:gd name="connsiteY57" fmla="*/ 4229100 h 4589145"/>
                <a:gd name="connsiteX58" fmla="*/ 1240155 w 1960245"/>
                <a:gd name="connsiteY58" fmla="*/ 4160520 h 4589145"/>
                <a:gd name="connsiteX59" fmla="*/ 1205865 w 1960245"/>
                <a:gd name="connsiteY59" fmla="*/ 4160520 h 4589145"/>
                <a:gd name="connsiteX60" fmla="*/ 1154430 w 1960245"/>
                <a:gd name="connsiteY60" fmla="*/ 3966210 h 4589145"/>
                <a:gd name="connsiteX61" fmla="*/ 1320165 w 1960245"/>
                <a:gd name="connsiteY61" fmla="*/ 3937635 h 4589145"/>
                <a:gd name="connsiteX62" fmla="*/ 1388745 w 1960245"/>
                <a:gd name="connsiteY62" fmla="*/ 3840480 h 4589145"/>
                <a:gd name="connsiteX63" fmla="*/ 1697355 w 1960245"/>
                <a:gd name="connsiteY63" fmla="*/ 3914775 h 4589145"/>
                <a:gd name="connsiteX64" fmla="*/ 1800225 w 1960245"/>
                <a:gd name="connsiteY64" fmla="*/ 3691890 h 4589145"/>
                <a:gd name="connsiteX65" fmla="*/ 1657350 w 1960245"/>
                <a:gd name="connsiteY65" fmla="*/ 3577590 h 4589145"/>
                <a:gd name="connsiteX66" fmla="*/ 1263015 w 1960245"/>
                <a:gd name="connsiteY66" fmla="*/ 3268980 h 4589145"/>
                <a:gd name="connsiteX67" fmla="*/ 1188720 w 1960245"/>
                <a:gd name="connsiteY67" fmla="*/ 3297555 h 4589145"/>
                <a:gd name="connsiteX68" fmla="*/ 1040130 w 1960245"/>
                <a:gd name="connsiteY68" fmla="*/ 3040380 h 4589145"/>
                <a:gd name="connsiteX69" fmla="*/ 1143000 w 1960245"/>
                <a:gd name="connsiteY69" fmla="*/ 2983230 h 4589145"/>
                <a:gd name="connsiteX70" fmla="*/ 1137285 w 1960245"/>
                <a:gd name="connsiteY70" fmla="*/ 2863215 h 4589145"/>
                <a:gd name="connsiteX71" fmla="*/ 1251585 w 1960245"/>
                <a:gd name="connsiteY71" fmla="*/ 2851785 h 4589145"/>
                <a:gd name="connsiteX72" fmla="*/ 1280160 w 1960245"/>
                <a:gd name="connsiteY72" fmla="*/ 2897505 h 4589145"/>
                <a:gd name="connsiteX73" fmla="*/ 1394460 w 1960245"/>
                <a:gd name="connsiteY73" fmla="*/ 2828925 h 4589145"/>
                <a:gd name="connsiteX74" fmla="*/ 1297305 w 1960245"/>
                <a:gd name="connsiteY74" fmla="*/ 2731770 h 4589145"/>
                <a:gd name="connsiteX75" fmla="*/ 1280160 w 1960245"/>
                <a:gd name="connsiteY75" fmla="*/ 2663190 h 4589145"/>
                <a:gd name="connsiteX76" fmla="*/ 1057275 w 1960245"/>
                <a:gd name="connsiteY76" fmla="*/ 2680335 h 4589145"/>
                <a:gd name="connsiteX77" fmla="*/ 1068705 w 1960245"/>
                <a:gd name="connsiteY77" fmla="*/ 2548890 h 4589145"/>
                <a:gd name="connsiteX78" fmla="*/ 1520190 w 1960245"/>
                <a:gd name="connsiteY78" fmla="*/ 2506980 h 4589145"/>
                <a:gd name="connsiteX79" fmla="*/ 1497330 w 1960245"/>
                <a:gd name="connsiteY79" fmla="*/ 2297430 h 4589145"/>
                <a:gd name="connsiteX80" fmla="*/ 1543050 w 1960245"/>
                <a:gd name="connsiteY80" fmla="*/ 2194560 h 4589145"/>
                <a:gd name="connsiteX81" fmla="*/ 1571625 w 1960245"/>
                <a:gd name="connsiteY81" fmla="*/ 2143125 h 4589145"/>
                <a:gd name="connsiteX82" fmla="*/ 1657350 w 1960245"/>
                <a:gd name="connsiteY82" fmla="*/ 1885950 h 4589145"/>
                <a:gd name="connsiteX83" fmla="*/ 1925955 w 1960245"/>
                <a:gd name="connsiteY83" fmla="*/ 1897380 h 4589145"/>
                <a:gd name="connsiteX84" fmla="*/ 1914525 w 1960245"/>
                <a:gd name="connsiteY84" fmla="*/ 1823085 h 4589145"/>
                <a:gd name="connsiteX85" fmla="*/ 1960245 w 1960245"/>
                <a:gd name="connsiteY85" fmla="*/ 1817370 h 4589145"/>
                <a:gd name="connsiteX86" fmla="*/ 1851660 w 1960245"/>
                <a:gd name="connsiteY86" fmla="*/ 0 h 458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960245" h="4589145">
                  <a:moveTo>
                    <a:pt x="1851660" y="0"/>
                  </a:moveTo>
                  <a:lnTo>
                    <a:pt x="1783080" y="102870"/>
                  </a:lnTo>
                  <a:lnTo>
                    <a:pt x="1685925" y="85725"/>
                  </a:lnTo>
                  <a:lnTo>
                    <a:pt x="1628775" y="5715"/>
                  </a:lnTo>
                  <a:lnTo>
                    <a:pt x="1497330" y="68580"/>
                  </a:lnTo>
                  <a:lnTo>
                    <a:pt x="1417320" y="108585"/>
                  </a:lnTo>
                  <a:lnTo>
                    <a:pt x="1463040" y="154305"/>
                  </a:lnTo>
                  <a:lnTo>
                    <a:pt x="1411605" y="320040"/>
                  </a:lnTo>
                  <a:lnTo>
                    <a:pt x="1337310" y="445770"/>
                  </a:lnTo>
                  <a:lnTo>
                    <a:pt x="1348740" y="502920"/>
                  </a:lnTo>
                  <a:lnTo>
                    <a:pt x="1280160" y="560070"/>
                  </a:lnTo>
                  <a:lnTo>
                    <a:pt x="1343025" y="708660"/>
                  </a:lnTo>
                  <a:lnTo>
                    <a:pt x="1160145" y="971550"/>
                  </a:lnTo>
                  <a:lnTo>
                    <a:pt x="1280160" y="1228725"/>
                  </a:lnTo>
                  <a:lnTo>
                    <a:pt x="1188720" y="1480185"/>
                  </a:lnTo>
                  <a:lnTo>
                    <a:pt x="1045845" y="1583055"/>
                  </a:lnTo>
                  <a:lnTo>
                    <a:pt x="937260" y="1623060"/>
                  </a:lnTo>
                  <a:lnTo>
                    <a:pt x="920115" y="1685925"/>
                  </a:lnTo>
                  <a:lnTo>
                    <a:pt x="702945" y="1714500"/>
                  </a:lnTo>
                  <a:lnTo>
                    <a:pt x="617220" y="1777365"/>
                  </a:lnTo>
                  <a:lnTo>
                    <a:pt x="617220" y="1845945"/>
                  </a:lnTo>
                  <a:lnTo>
                    <a:pt x="634365" y="1971675"/>
                  </a:lnTo>
                  <a:lnTo>
                    <a:pt x="645795" y="2108835"/>
                  </a:lnTo>
                  <a:lnTo>
                    <a:pt x="560070" y="2314575"/>
                  </a:lnTo>
                  <a:lnTo>
                    <a:pt x="582930" y="2383155"/>
                  </a:lnTo>
                  <a:lnTo>
                    <a:pt x="451485" y="2537460"/>
                  </a:lnTo>
                  <a:lnTo>
                    <a:pt x="451485" y="2714625"/>
                  </a:lnTo>
                  <a:lnTo>
                    <a:pt x="297180" y="2817495"/>
                  </a:lnTo>
                  <a:lnTo>
                    <a:pt x="268605" y="3000375"/>
                  </a:lnTo>
                  <a:lnTo>
                    <a:pt x="217170" y="3057525"/>
                  </a:lnTo>
                  <a:lnTo>
                    <a:pt x="200025" y="3148965"/>
                  </a:lnTo>
                  <a:lnTo>
                    <a:pt x="234315" y="3211830"/>
                  </a:lnTo>
                  <a:lnTo>
                    <a:pt x="171450" y="3400425"/>
                  </a:lnTo>
                  <a:lnTo>
                    <a:pt x="194310" y="3543300"/>
                  </a:lnTo>
                  <a:lnTo>
                    <a:pt x="154305" y="3611880"/>
                  </a:lnTo>
                  <a:lnTo>
                    <a:pt x="120015" y="3800475"/>
                  </a:lnTo>
                  <a:lnTo>
                    <a:pt x="154305" y="3874770"/>
                  </a:lnTo>
                  <a:lnTo>
                    <a:pt x="114300" y="3966210"/>
                  </a:lnTo>
                  <a:lnTo>
                    <a:pt x="108585" y="4029075"/>
                  </a:lnTo>
                  <a:lnTo>
                    <a:pt x="131445" y="4057650"/>
                  </a:lnTo>
                  <a:lnTo>
                    <a:pt x="34290" y="4126230"/>
                  </a:lnTo>
                  <a:lnTo>
                    <a:pt x="0" y="4343400"/>
                  </a:lnTo>
                  <a:lnTo>
                    <a:pt x="114300" y="4531995"/>
                  </a:lnTo>
                  <a:lnTo>
                    <a:pt x="1594485" y="4589145"/>
                  </a:lnTo>
                  <a:lnTo>
                    <a:pt x="1685925" y="4491990"/>
                  </a:lnTo>
                  <a:lnTo>
                    <a:pt x="1743075" y="4520565"/>
                  </a:lnTo>
                  <a:lnTo>
                    <a:pt x="1748790" y="4417695"/>
                  </a:lnTo>
                  <a:lnTo>
                    <a:pt x="1811655" y="4371975"/>
                  </a:lnTo>
                  <a:lnTo>
                    <a:pt x="1788795" y="4309110"/>
                  </a:lnTo>
                  <a:lnTo>
                    <a:pt x="1548765" y="4331970"/>
                  </a:lnTo>
                  <a:lnTo>
                    <a:pt x="1537335" y="4411980"/>
                  </a:lnTo>
                  <a:lnTo>
                    <a:pt x="1463040" y="4366260"/>
                  </a:lnTo>
                  <a:lnTo>
                    <a:pt x="1428750" y="4366260"/>
                  </a:lnTo>
                  <a:lnTo>
                    <a:pt x="1405890" y="4223385"/>
                  </a:lnTo>
                  <a:lnTo>
                    <a:pt x="1343025" y="4303395"/>
                  </a:lnTo>
                  <a:lnTo>
                    <a:pt x="1383030" y="4417695"/>
                  </a:lnTo>
                  <a:lnTo>
                    <a:pt x="1257300" y="4406265"/>
                  </a:lnTo>
                  <a:lnTo>
                    <a:pt x="1240155" y="4229100"/>
                  </a:lnTo>
                  <a:lnTo>
                    <a:pt x="1240155" y="4160520"/>
                  </a:lnTo>
                  <a:lnTo>
                    <a:pt x="1205865" y="4160520"/>
                  </a:lnTo>
                  <a:lnTo>
                    <a:pt x="1154430" y="3966210"/>
                  </a:lnTo>
                  <a:lnTo>
                    <a:pt x="1320165" y="3937635"/>
                  </a:lnTo>
                  <a:lnTo>
                    <a:pt x="1388745" y="3840480"/>
                  </a:lnTo>
                  <a:lnTo>
                    <a:pt x="1697355" y="3914775"/>
                  </a:lnTo>
                  <a:lnTo>
                    <a:pt x="1800225" y="3691890"/>
                  </a:lnTo>
                  <a:lnTo>
                    <a:pt x="1657350" y="3577590"/>
                  </a:lnTo>
                  <a:lnTo>
                    <a:pt x="1263015" y="3268980"/>
                  </a:lnTo>
                  <a:lnTo>
                    <a:pt x="1188720" y="3297555"/>
                  </a:lnTo>
                  <a:lnTo>
                    <a:pt x="1040130" y="3040380"/>
                  </a:lnTo>
                  <a:lnTo>
                    <a:pt x="1143000" y="2983230"/>
                  </a:lnTo>
                  <a:lnTo>
                    <a:pt x="1137285" y="2863215"/>
                  </a:lnTo>
                  <a:lnTo>
                    <a:pt x="1251585" y="2851785"/>
                  </a:lnTo>
                  <a:lnTo>
                    <a:pt x="1280160" y="2897505"/>
                  </a:lnTo>
                  <a:lnTo>
                    <a:pt x="1394460" y="2828925"/>
                  </a:lnTo>
                  <a:lnTo>
                    <a:pt x="1297305" y="2731770"/>
                  </a:lnTo>
                  <a:lnTo>
                    <a:pt x="1280160" y="2663190"/>
                  </a:lnTo>
                  <a:lnTo>
                    <a:pt x="1057275" y="2680335"/>
                  </a:lnTo>
                  <a:lnTo>
                    <a:pt x="1068705" y="2548890"/>
                  </a:lnTo>
                  <a:lnTo>
                    <a:pt x="1520190" y="2506980"/>
                  </a:lnTo>
                  <a:lnTo>
                    <a:pt x="1497330" y="2297430"/>
                  </a:lnTo>
                  <a:lnTo>
                    <a:pt x="1543050" y="2194560"/>
                  </a:lnTo>
                  <a:lnTo>
                    <a:pt x="1571625" y="2143125"/>
                  </a:lnTo>
                  <a:lnTo>
                    <a:pt x="1657350" y="1885950"/>
                  </a:lnTo>
                  <a:lnTo>
                    <a:pt x="1925955" y="1897380"/>
                  </a:lnTo>
                  <a:lnTo>
                    <a:pt x="1914525" y="1823085"/>
                  </a:lnTo>
                  <a:lnTo>
                    <a:pt x="1960245" y="1817370"/>
                  </a:lnTo>
                  <a:lnTo>
                    <a:pt x="1851660" y="0"/>
                  </a:lnTo>
                  <a:close/>
                </a:path>
              </a:pathLst>
            </a:custGeom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4471988" y="3316288"/>
              <a:ext cx="1343025" cy="2627312"/>
            </a:xfrm>
            <a:custGeom>
              <a:avLst/>
              <a:gdLst>
                <a:gd name="connsiteX0" fmla="*/ 950843 w 1341782"/>
                <a:gd name="connsiteY0" fmla="*/ 0 h 2627243"/>
                <a:gd name="connsiteX1" fmla="*/ 894521 w 1341782"/>
                <a:gd name="connsiteY1" fmla="*/ 6626 h 2627243"/>
                <a:gd name="connsiteX2" fmla="*/ 901148 w 1341782"/>
                <a:gd name="connsiteY2" fmla="*/ 92765 h 2627243"/>
                <a:gd name="connsiteX3" fmla="*/ 636104 w 1341782"/>
                <a:gd name="connsiteY3" fmla="*/ 72886 h 2627243"/>
                <a:gd name="connsiteX4" fmla="*/ 546652 w 1341782"/>
                <a:gd name="connsiteY4" fmla="*/ 341243 h 2627243"/>
                <a:gd name="connsiteX5" fmla="*/ 523461 w 1341782"/>
                <a:gd name="connsiteY5" fmla="*/ 231913 h 2627243"/>
                <a:gd name="connsiteX6" fmla="*/ 487017 w 1341782"/>
                <a:gd name="connsiteY6" fmla="*/ 198782 h 2627243"/>
                <a:gd name="connsiteX7" fmla="*/ 467139 w 1341782"/>
                <a:gd name="connsiteY7" fmla="*/ 125895 h 2627243"/>
                <a:gd name="connsiteX8" fmla="*/ 407504 w 1341782"/>
                <a:gd name="connsiteY8" fmla="*/ 139147 h 2627243"/>
                <a:gd name="connsiteX9" fmla="*/ 424069 w 1341782"/>
                <a:gd name="connsiteY9" fmla="*/ 238539 h 2627243"/>
                <a:gd name="connsiteX10" fmla="*/ 460513 w 1341782"/>
                <a:gd name="connsiteY10" fmla="*/ 268356 h 2627243"/>
                <a:gd name="connsiteX11" fmla="*/ 470452 w 1341782"/>
                <a:gd name="connsiteY11" fmla="*/ 357808 h 2627243"/>
                <a:gd name="connsiteX12" fmla="*/ 490330 w 1341782"/>
                <a:gd name="connsiteY12" fmla="*/ 427382 h 2627243"/>
                <a:gd name="connsiteX13" fmla="*/ 453887 w 1341782"/>
                <a:gd name="connsiteY13" fmla="*/ 487017 h 2627243"/>
                <a:gd name="connsiteX14" fmla="*/ 487017 w 1341782"/>
                <a:gd name="connsiteY14" fmla="*/ 665921 h 2627243"/>
                <a:gd name="connsiteX15" fmla="*/ 238539 w 1341782"/>
                <a:gd name="connsiteY15" fmla="*/ 699052 h 2627243"/>
                <a:gd name="connsiteX16" fmla="*/ 231913 w 1341782"/>
                <a:gd name="connsiteY16" fmla="*/ 735495 h 2627243"/>
                <a:gd name="connsiteX17" fmla="*/ 99391 w 1341782"/>
                <a:gd name="connsiteY17" fmla="*/ 752060 h 2627243"/>
                <a:gd name="connsiteX18" fmla="*/ 46382 w 1341782"/>
                <a:gd name="connsiteY18" fmla="*/ 712304 h 2627243"/>
                <a:gd name="connsiteX19" fmla="*/ 29817 w 1341782"/>
                <a:gd name="connsiteY19" fmla="*/ 725556 h 2627243"/>
                <a:gd name="connsiteX20" fmla="*/ 29817 w 1341782"/>
                <a:gd name="connsiteY20" fmla="*/ 778565 h 2627243"/>
                <a:gd name="connsiteX21" fmla="*/ 0 w 1341782"/>
                <a:gd name="connsiteY21" fmla="*/ 871330 h 2627243"/>
                <a:gd name="connsiteX22" fmla="*/ 56321 w 1341782"/>
                <a:gd name="connsiteY22" fmla="*/ 921026 h 2627243"/>
                <a:gd name="connsiteX23" fmla="*/ 274982 w 1341782"/>
                <a:gd name="connsiteY23" fmla="*/ 894521 h 2627243"/>
                <a:gd name="connsiteX24" fmla="*/ 271669 w 1341782"/>
                <a:gd name="connsiteY24" fmla="*/ 940904 h 2627243"/>
                <a:gd name="connsiteX25" fmla="*/ 371061 w 1341782"/>
                <a:gd name="connsiteY25" fmla="*/ 1033669 h 2627243"/>
                <a:gd name="connsiteX26" fmla="*/ 284921 w 1341782"/>
                <a:gd name="connsiteY26" fmla="*/ 1096617 h 2627243"/>
                <a:gd name="connsiteX27" fmla="*/ 238539 w 1341782"/>
                <a:gd name="connsiteY27" fmla="*/ 1056860 h 2627243"/>
                <a:gd name="connsiteX28" fmla="*/ 122582 w 1341782"/>
                <a:gd name="connsiteY28" fmla="*/ 1063486 h 2627243"/>
                <a:gd name="connsiteX29" fmla="*/ 119269 w 1341782"/>
                <a:gd name="connsiteY29" fmla="*/ 1192695 h 2627243"/>
                <a:gd name="connsiteX30" fmla="*/ 72887 w 1341782"/>
                <a:gd name="connsiteY30" fmla="*/ 1215886 h 2627243"/>
                <a:gd name="connsiteX31" fmla="*/ 13252 w 1341782"/>
                <a:gd name="connsiteY31" fmla="*/ 1229139 h 2627243"/>
                <a:gd name="connsiteX32" fmla="*/ 26504 w 1341782"/>
                <a:gd name="connsiteY32" fmla="*/ 1292086 h 2627243"/>
                <a:gd name="connsiteX33" fmla="*/ 66261 w 1341782"/>
                <a:gd name="connsiteY33" fmla="*/ 1364973 h 2627243"/>
                <a:gd name="connsiteX34" fmla="*/ 125895 w 1341782"/>
                <a:gd name="connsiteY34" fmla="*/ 1441173 h 2627243"/>
                <a:gd name="connsiteX35" fmla="*/ 185530 w 1341782"/>
                <a:gd name="connsiteY35" fmla="*/ 1537252 h 2627243"/>
                <a:gd name="connsiteX36" fmla="*/ 255104 w 1341782"/>
                <a:gd name="connsiteY36" fmla="*/ 1500808 h 2627243"/>
                <a:gd name="connsiteX37" fmla="*/ 639417 w 1341782"/>
                <a:gd name="connsiteY37" fmla="*/ 1779104 h 2627243"/>
                <a:gd name="connsiteX38" fmla="*/ 616226 w 1341782"/>
                <a:gd name="connsiteY38" fmla="*/ 1808921 h 2627243"/>
                <a:gd name="connsiteX39" fmla="*/ 778565 w 1341782"/>
                <a:gd name="connsiteY39" fmla="*/ 1931504 h 2627243"/>
                <a:gd name="connsiteX40" fmla="*/ 659295 w 1341782"/>
                <a:gd name="connsiteY40" fmla="*/ 2117034 h 2627243"/>
                <a:gd name="connsiteX41" fmla="*/ 377687 w 1341782"/>
                <a:gd name="connsiteY41" fmla="*/ 2047460 h 2627243"/>
                <a:gd name="connsiteX42" fmla="*/ 294861 w 1341782"/>
                <a:gd name="connsiteY42" fmla="*/ 2133600 h 2627243"/>
                <a:gd name="connsiteX43" fmla="*/ 139148 w 1341782"/>
                <a:gd name="connsiteY43" fmla="*/ 2163417 h 2627243"/>
                <a:gd name="connsiteX44" fmla="*/ 178904 w 1341782"/>
                <a:gd name="connsiteY44" fmla="*/ 2395330 h 2627243"/>
                <a:gd name="connsiteX45" fmla="*/ 215348 w 1341782"/>
                <a:gd name="connsiteY45" fmla="*/ 2392017 h 2627243"/>
                <a:gd name="connsiteX46" fmla="*/ 218661 w 1341782"/>
                <a:gd name="connsiteY46" fmla="*/ 2448339 h 2627243"/>
                <a:gd name="connsiteX47" fmla="*/ 238539 w 1341782"/>
                <a:gd name="connsiteY47" fmla="*/ 2620617 h 2627243"/>
                <a:gd name="connsiteX48" fmla="*/ 390939 w 1341782"/>
                <a:gd name="connsiteY48" fmla="*/ 2627243 h 2627243"/>
                <a:gd name="connsiteX49" fmla="*/ 364434 w 1341782"/>
                <a:gd name="connsiteY49" fmla="*/ 2551043 h 2627243"/>
                <a:gd name="connsiteX50" fmla="*/ 384313 w 1341782"/>
                <a:gd name="connsiteY50" fmla="*/ 2471530 h 2627243"/>
                <a:gd name="connsiteX51" fmla="*/ 417443 w 1341782"/>
                <a:gd name="connsiteY51" fmla="*/ 2597426 h 2627243"/>
                <a:gd name="connsiteX52" fmla="*/ 463826 w 1341782"/>
                <a:gd name="connsiteY52" fmla="*/ 2594113 h 2627243"/>
                <a:gd name="connsiteX53" fmla="*/ 506895 w 1341782"/>
                <a:gd name="connsiteY53" fmla="*/ 2627243 h 2627243"/>
                <a:gd name="connsiteX54" fmla="*/ 546652 w 1341782"/>
                <a:gd name="connsiteY54" fmla="*/ 2587486 h 2627243"/>
                <a:gd name="connsiteX55" fmla="*/ 533400 w 1341782"/>
                <a:gd name="connsiteY55" fmla="*/ 2557669 h 2627243"/>
                <a:gd name="connsiteX56" fmla="*/ 785191 w 1341782"/>
                <a:gd name="connsiteY56" fmla="*/ 2541104 h 2627243"/>
                <a:gd name="connsiteX57" fmla="*/ 818321 w 1341782"/>
                <a:gd name="connsiteY57" fmla="*/ 2590800 h 2627243"/>
                <a:gd name="connsiteX58" fmla="*/ 881269 w 1341782"/>
                <a:gd name="connsiteY58" fmla="*/ 2617304 h 2627243"/>
                <a:gd name="connsiteX59" fmla="*/ 930965 w 1341782"/>
                <a:gd name="connsiteY59" fmla="*/ 2534478 h 2627243"/>
                <a:gd name="connsiteX60" fmla="*/ 1076739 w 1341782"/>
                <a:gd name="connsiteY60" fmla="*/ 2488095 h 2627243"/>
                <a:gd name="connsiteX61" fmla="*/ 1143000 w 1341782"/>
                <a:gd name="connsiteY61" fmla="*/ 2521226 h 2627243"/>
                <a:gd name="connsiteX62" fmla="*/ 1202634 w 1341782"/>
                <a:gd name="connsiteY62" fmla="*/ 2514600 h 2627243"/>
                <a:gd name="connsiteX63" fmla="*/ 1341782 w 1341782"/>
                <a:gd name="connsiteY63" fmla="*/ 2206486 h 2627243"/>
                <a:gd name="connsiteX64" fmla="*/ 1321904 w 1341782"/>
                <a:gd name="connsiteY64" fmla="*/ 2153478 h 2627243"/>
                <a:gd name="connsiteX65" fmla="*/ 1272208 w 1341782"/>
                <a:gd name="connsiteY65" fmla="*/ 2153478 h 2627243"/>
                <a:gd name="connsiteX66" fmla="*/ 1162878 w 1341782"/>
                <a:gd name="connsiteY66" fmla="*/ 2060713 h 2627243"/>
                <a:gd name="connsiteX67" fmla="*/ 1186069 w 1341782"/>
                <a:gd name="connsiteY67" fmla="*/ 1868556 h 2627243"/>
                <a:gd name="connsiteX68" fmla="*/ 997226 w 1341782"/>
                <a:gd name="connsiteY68" fmla="*/ 1689652 h 2627243"/>
                <a:gd name="connsiteX69" fmla="*/ 964095 w 1341782"/>
                <a:gd name="connsiteY69" fmla="*/ 1583634 h 2627243"/>
                <a:gd name="connsiteX70" fmla="*/ 990600 w 1341782"/>
                <a:gd name="connsiteY70" fmla="*/ 1497495 h 2627243"/>
                <a:gd name="connsiteX71" fmla="*/ 990600 w 1341782"/>
                <a:gd name="connsiteY71" fmla="*/ 1295400 h 2627243"/>
                <a:gd name="connsiteX72" fmla="*/ 950843 w 1341782"/>
                <a:gd name="connsiteY72" fmla="*/ 0 h 2627243"/>
                <a:gd name="connsiteX0" fmla="*/ 948938 w 1341782"/>
                <a:gd name="connsiteY0" fmla="*/ 0 h 2627243"/>
                <a:gd name="connsiteX1" fmla="*/ 894521 w 1341782"/>
                <a:gd name="connsiteY1" fmla="*/ 6626 h 2627243"/>
                <a:gd name="connsiteX2" fmla="*/ 901148 w 1341782"/>
                <a:gd name="connsiteY2" fmla="*/ 92765 h 2627243"/>
                <a:gd name="connsiteX3" fmla="*/ 636104 w 1341782"/>
                <a:gd name="connsiteY3" fmla="*/ 72886 h 2627243"/>
                <a:gd name="connsiteX4" fmla="*/ 546652 w 1341782"/>
                <a:gd name="connsiteY4" fmla="*/ 341243 h 2627243"/>
                <a:gd name="connsiteX5" fmla="*/ 523461 w 1341782"/>
                <a:gd name="connsiteY5" fmla="*/ 231913 h 2627243"/>
                <a:gd name="connsiteX6" fmla="*/ 487017 w 1341782"/>
                <a:gd name="connsiteY6" fmla="*/ 198782 h 2627243"/>
                <a:gd name="connsiteX7" fmla="*/ 467139 w 1341782"/>
                <a:gd name="connsiteY7" fmla="*/ 125895 h 2627243"/>
                <a:gd name="connsiteX8" fmla="*/ 407504 w 1341782"/>
                <a:gd name="connsiteY8" fmla="*/ 139147 h 2627243"/>
                <a:gd name="connsiteX9" fmla="*/ 424069 w 1341782"/>
                <a:gd name="connsiteY9" fmla="*/ 238539 h 2627243"/>
                <a:gd name="connsiteX10" fmla="*/ 460513 w 1341782"/>
                <a:gd name="connsiteY10" fmla="*/ 268356 h 2627243"/>
                <a:gd name="connsiteX11" fmla="*/ 470452 w 1341782"/>
                <a:gd name="connsiteY11" fmla="*/ 357808 h 2627243"/>
                <a:gd name="connsiteX12" fmla="*/ 490330 w 1341782"/>
                <a:gd name="connsiteY12" fmla="*/ 427382 h 2627243"/>
                <a:gd name="connsiteX13" fmla="*/ 453887 w 1341782"/>
                <a:gd name="connsiteY13" fmla="*/ 487017 h 2627243"/>
                <a:gd name="connsiteX14" fmla="*/ 487017 w 1341782"/>
                <a:gd name="connsiteY14" fmla="*/ 665921 h 2627243"/>
                <a:gd name="connsiteX15" fmla="*/ 238539 w 1341782"/>
                <a:gd name="connsiteY15" fmla="*/ 699052 h 2627243"/>
                <a:gd name="connsiteX16" fmla="*/ 231913 w 1341782"/>
                <a:gd name="connsiteY16" fmla="*/ 735495 h 2627243"/>
                <a:gd name="connsiteX17" fmla="*/ 99391 w 1341782"/>
                <a:gd name="connsiteY17" fmla="*/ 752060 h 2627243"/>
                <a:gd name="connsiteX18" fmla="*/ 46382 w 1341782"/>
                <a:gd name="connsiteY18" fmla="*/ 712304 h 2627243"/>
                <a:gd name="connsiteX19" fmla="*/ 29817 w 1341782"/>
                <a:gd name="connsiteY19" fmla="*/ 725556 h 2627243"/>
                <a:gd name="connsiteX20" fmla="*/ 29817 w 1341782"/>
                <a:gd name="connsiteY20" fmla="*/ 778565 h 2627243"/>
                <a:gd name="connsiteX21" fmla="*/ 0 w 1341782"/>
                <a:gd name="connsiteY21" fmla="*/ 871330 h 2627243"/>
                <a:gd name="connsiteX22" fmla="*/ 56321 w 1341782"/>
                <a:gd name="connsiteY22" fmla="*/ 921026 h 2627243"/>
                <a:gd name="connsiteX23" fmla="*/ 274982 w 1341782"/>
                <a:gd name="connsiteY23" fmla="*/ 894521 h 2627243"/>
                <a:gd name="connsiteX24" fmla="*/ 271669 w 1341782"/>
                <a:gd name="connsiteY24" fmla="*/ 940904 h 2627243"/>
                <a:gd name="connsiteX25" fmla="*/ 371061 w 1341782"/>
                <a:gd name="connsiteY25" fmla="*/ 1033669 h 2627243"/>
                <a:gd name="connsiteX26" fmla="*/ 284921 w 1341782"/>
                <a:gd name="connsiteY26" fmla="*/ 1096617 h 2627243"/>
                <a:gd name="connsiteX27" fmla="*/ 238539 w 1341782"/>
                <a:gd name="connsiteY27" fmla="*/ 1056860 h 2627243"/>
                <a:gd name="connsiteX28" fmla="*/ 122582 w 1341782"/>
                <a:gd name="connsiteY28" fmla="*/ 1063486 h 2627243"/>
                <a:gd name="connsiteX29" fmla="*/ 119269 w 1341782"/>
                <a:gd name="connsiteY29" fmla="*/ 1192695 h 2627243"/>
                <a:gd name="connsiteX30" fmla="*/ 72887 w 1341782"/>
                <a:gd name="connsiteY30" fmla="*/ 1215886 h 2627243"/>
                <a:gd name="connsiteX31" fmla="*/ 13252 w 1341782"/>
                <a:gd name="connsiteY31" fmla="*/ 1229139 h 2627243"/>
                <a:gd name="connsiteX32" fmla="*/ 26504 w 1341782"/>
                <a:gd name="connsiteY32" fmla="*/ 1292086 h 2627243"/>
                <a:gd name="connsiteX33" fmla="*/ 66261 w 1341782"/>
                <a:gd name="connsiteY33" fmla="*/ 1364973 h 2627243"/>
                <a:gd name="connsiteX34" fmla="*/ 125895 w 1341782"/>
                <a:gd name="connsiteY34" fmla="*/ 1441173 h 2627243"/>
                <a:gd name="connsiteX35" fmla="*/ 185530 w 1341782"/>
                <a:gd name="connsiteY35" fmla="*/ 1537252 h 2627243"/>
                <a:gd name="connsiteX36" fmla="*/ 255104 w 1341782"/>
                <a:gd name="connsiteY36" fmla="*/ 1500808 h 2627243"/>
                <a:gd name="connsiteX37" fmla="*/ 639417 w 1341782"/>
                <a:gd name="connsiteY37" fmla="*/ 1779104 h 2627243"/>
                <a:gd name="connsiteX38" fmla="*/ 616226 w 1341782"/>
                <a:gd name="connsiteY38" fmla="*/ 1808921 h 2627243"/>
                <a:gd name="connsiteX39" fmla="*/ 778565 w 1341782"/>
                <a:gd name="connsiteY39" fmla="*/ 1931504 h 2627243"/>
                <a:gd name="connsiteX40" fmla="*/ 659295 w 1341782"/>
                <a:gd name="connsiteY40" fmla="*/ 2117034 h 2627243"/>
                <a:gd name="connsiteX41" fmla="*/ 377687 w 1341782"/>
                <a:gd name="connsiteY41" fmla="*/ 2047460 h 2627243"/>
                <a:gd name="connsiteX42" fmla="*/ 294861 w 1341782"/>
                <a:gd name="connsiteY42" fmla="*/ 2133600 h 2627243"/>
                <a:gd name="connsiteX43" fmla="*/ 139148 w 1341782"/>
                <a:gd name="connsiteY43" fmla="*/ 2163417 h 2627243"/>
                <a:gd name="connsiteX44" fmla="*/ 178904 w 1341782"/>
                <a:gd name="connsiteY44" fmla="*/ 2395330 h 2627243"/>
                <a:gd name="connsiteX45" fmla="*/ 215348 w 1341782"/>
                <a:gd name="connsiteY45" fmla="*/ 2392017 h 2627243"/>
                <a:gd name="connsiteX46" fmla="*/ 218661 w 1341782"/>
                <a:gd name="connsiteY46" fmla="*/ 2448339 h 2627243"/>
                <a:gd name="connsiteX47" fmla="*/ 238539 w 1341782"/>
                <a:gd name="connsiteY47" fmla="*/ 2620617 h 2627243"/>
                <a:gd name="connsiteX48" fmla="*/ 390939 w 1341782"/>
                <a:gd name="connsiteY48" fmla="*/ 2627243 h 2627243"/>
                <a:gd name="connsiteX49" fmla="*/ 364434 w 1341782"/>
                <a:gd name="connsiteY49" fmla="*/ 2551043 h 2627243"/>
                <a:gd name="connsiteX50" fmla="*/ 384313 w 1341782"/>
                <a:gd name="connsiteY50" fmla="*/ 2471530 h 2627243"/>
                <a:gd name="connsiteX51" fmla="*/ 417443 w 1341782"/>
                <a:gd name="connsiteY51" fmla="*/ 2597426 h 2627243"/>
                <a:gd name="connsiteX52" fmla="*/ 463826 w 1341782"/>
                <a:gd name="connsiteY52" fmla="*/ 2594113 h 2627243"/>
                <a:gd name="connsiteX53" fmla="*/ 506895 w 1341782"/>
                <a:gd name="connsiteY53" fmla="*/ 2627243 h 2627243"/>
                <a:gd name="connsiteX54" fmla="*/ 546652 w 1341782"/>
                <a:gd name="connsiteY54" fmla="*/ 2587486 h 2627243"/>
                <a:gd name="connsiteX55" fmla="*/ 533400 w 1341782"/>
                <a:gd name="connsiteY55" fmla="*/ 2557669 h 2627243"/>
                <a:gd name="connsiteX56" fmla="*/ 785191 w 1341782"/>
                <a:gd name="connsiteY56" fmla="*/ 2541104 h 2627243"/>
                <a:gd name="connsiteX57" fmla="*/ 818321 w 1341782"/>
                <a:gd name="connsiteY57" fmla="*/ 2590800 h 2627243"/>
                <a:gd name="connsiteX58" fmla="*/ 881269 w 1341782"/>
                <a:gd name="connsiteY58" fmla="*/ 2617304 h 2627243"/>
                <a:gd name="connsiteX59" fmla="*/ 930965 w 1341782"/>
                <a:gd name="connsiteY59" fmla="*/ 2534478 h 2627243"/>
                <a:gd name="connsiteX60" fmla="*/ 1076739 w 1341782"/>
                <a:gd name="connsiteY60" fmla="*/ 2488095 h 2627243"/>
                <a:gd name="connsiteX61" fmla="*/ 1143000 w 1341782"/>
                <a:gd name="connsiteY61" fmla="*/ 2521226 h 2627243"/>
                <a:gd name="connsiteX62" fmla="*/ 1202634 w 1341782"/>
                <a:gd name="connsiteY62" fmla="*/ 2514600 h 2627243"/>
                <a:gd name="connsiteX63" fmla="*/ 1341782 w 1341782"/>
                <a:gd name="connsiteY63" fmla="*/ 2206486 h 2627243"/>
                <a:gd name="connsiteX64" fmla="*/ 1321904 w 1341782"/>
                <a:gd name="connsiteY64" fmla="*/ 2153478 h 2627243"/>
                <a:gd name="connsiteX65" fmla="*/ 1272208 w 1341782"/>
                <a:gd name="connsiteY65" fmla="*/ 2153478 h 2627243"/>
                <a:gd name="connsiteX66" fmla="*/ 1162878 w 1341782"/>
                <a:gd name="connsiteY66" fmla="*/ 2060713 h 2627243"/>
                <a:gd name="connsiteX67" fmla="*/ 1186069 w 1341782"/>
                <a:gd name="connsiteY67" fmla="*/ 1868556 h 2627243"/>
                <a:gd name="connsiteX68" fmla="*/ 997226 w 1341782"/>
                <a:gd name="connsiteY68" fmla="*/ 1689652 h 2627243"/>
                <a:gd name="connsiteX69" fmla="*/ 964095 w 1341782"/>
                <a:gd name="connsiteY69" fmla="*/ 1583634 h 2627243"/>
                <a:gd name="connsiteX70" fmla="*/ 990600 w 1341782"/>
                <a:gd name="connsiteY70" fmla="*/ 1497495 h 2627243"/>
                <a:gd name="connsiteX71" fmla="*/ 990600 w 1341782"/>
                <a:gd name="connsiteY71" fmla="*/ 1295400 h 2627243"/>
                <a:gd name="connsiteX72" fmla="*/ 948938 w 1341782"/>
                <a:gd name="connsiteY72" fmla="*/ 0 h 262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341782" h="2627243">
                  <a:moveTo>
                    <a:pt x="948938" y="0"/>
                  </a:moveTo>
                  <a:lnTo>
                    <a:pt x="894521" y="6626"/>
                  </a:lnTo>
                  <a:lnTo>
                    <a:pt x="901148" y="92765"/>
                  </a:lnTo>
                  <a:lnTo>
                    <a:pt x="636104" y="72886"/>
                  </a:lnTo>
                  <a:lnTo>
                    <a:pt x="546652" y="341243"/>
                  </a:lnTo>
                  <a:lnTo>
                    <a:pt x="523461" y="231913"/>
                  </a:lnTo>
                  <a:lnTo>
                    <a:pt x="487017" y="198782"/>
                  </a:lnTo>
                  <a:lnTo>
                    <a:pt x="467139" y="125895"/>
                  </a:lnTo>
                  <a:lnTo>
                    <a:pt x="407504" y="139147"/>
                  </a:lnTo>
                  <a:lnTo>
                    <a:pt x="424069" y="238539"/>
                  </a:lnTo>
                  <a:lnTo>
                    <a:pt x="460513" y="268356"/>
                  </a:lnTo>
                  <a:lnTo>
                    <a:pt x="470452" y="357808"/>
                  </a:lnTo>
                  <a:lnTo>
                    <a:pt x="490330" y="427382"/>
                  </a:lnTo>
                  <a:lnTo>
                    <a:pt x="453887" y="487017"/>
                  </a:lnTo>
                  <a:lnTo>
                    <a:pt x="487017" y="665921"/>
                  </a:lnTo>
                  <a:lnTo>
                    <a:pt x="238539" y="699052"/>
                  </a:lnTo>
                  <a:lnTo>
                    <a:pt x="231913" y="735495"/>
                  </a:lnTo>
                  <a:lnTo>
                    <a:pt x="99391" y="752060"/>
                  </a:lnTo>
                  <a:lnTo>
                    <a:pt x="46382" y="712304"/>
                  </a:lnTo>
                  <a:lnTo>
                    <a:pt x="29817" y="725556"/>
                  </a:lnTo>
                  <a:lnTo>
                    <a:pt x="29817" y="778565"/>
                  </a:lnTo>
                  <a:lnTo>
                    <a:pt x="0" y="871330"/>
                  </a:lnTo>
                  <a:lnTo>
                    <a:pt x="56321" y="921026"/>
                  </a:lnTo>
                  <a:lnTo>
                    <a:pt x="274982" y="894521"/>
                  </a:lnTo>
                  <a:lnTo>
                    <a:pt x="271669" y="940904"/>
                  </a:lnTo>
                  <a:lnTo>
                    <a:pt x="371061" y="1033669"/>
                  </a:lnTo>
                  <a:lnTo>
                    <a:pt x="284921" y="1096617"/>
                  </a:lnTo>
                  <a:lnTo>
                    <a:pt x="238539" y="1056860"/>
                  </a:lnTo>
                  <a:lnTo>
                    <a:pt x="122582" y="1063486"/>
                  </a:lnTo>
                  <a:cubicBezTo>
                    <a:pt x="121478" y="1106556"/>
                    <a:pt x="120373" y="1149625"/>
                    <a:pt x="119269" y="1192695"/>
                  </a:cubicBezTo>
                  <a:lnTo>
                    <a:pt x="72887" y="1215886"/>
                  </a:lnTo>
                  <a:lnTo>
                    <a:pt x="13252" y="1229139"/>
                  </a:lnTo>
                  <a:lnTo>
                    <a:pt x="26504" y="1292086"/>
                  </a:lnTo>
                  <a:lnTo>
                    <a:pt x="66261" y="1364973"/>
                  </a:lnTo>
                  <a:lnTo>
                    <a:pt x="125895" y="1441173"/>
                  </a:lnTo>
                  <a:lnTo>
                    <a:pt x="185530" y="1537252"/>
                  </a:lnTo>
                  <a:lnTo>
                    <a:pt x="255104" y="1500808"/>
                  </a:lnTo>
                  <a:lnTo>
                    <a:pt x="639417" y="1779104"/>
                  </a:lnTo>
                  <a:lnTo>
                    <a:pt x="616226" y="1808921"/>
                  </a:lnTo>
                  <a:lnTo>
                    <a:pt x="778565" y="1931504"/>
                  </a:lnTo>
                  <a:lnTo>
                    <a:pt x="659295" y="2117034"/>
                  </a:lnTo>
                  <a:lnTo>
                    <a:pt x="377687" y="2047460"/>
                  </a:lnTo>
                  <a:lnTo>
                    <a:pt x="294861" y="2133600"/>
                  </a:lnTo>
                  <a:lnTo>
                    <a:pt x="139148" y="2163417"/>
                  </a:lnTo>
                  <a:lnTo>
                    <a:pt x="178904" y="2395330"/>
                  </a:lnTo>
                  <a:lnTo>
                    <a:pt x="215348" y="2392017"/>
                  </a:lnTo>
                  <a:lnTo>
                    <a:pt x="218661" y="2448339"/>
                  </a:lnTo>
                  <a:lnTo>
                    <a:pt x="238539" y="2620617"/>
                  </a:lnTo>
                  <a:lnTo>
                    <a:pt x="390939" y="2627243"/>
                  </a:lnTo>
                  <a:lnTo>
                    <a:pt x="364434" y="2551043"/>
                  </a:lnTo>
                  <a:lnTo>
                    <a:pt x="384313" y="2471530"/>
                  </a:lnTo>
                  <a:lnTo>
                    <a:pt x="417443" y="2597426"/>
                  </a:lnTo>
                  <a:lnTo>
                    <a:pt x="463826" y="2594113"/>
                  </a:lnTo>
                  <a:lnTo>
                    <a:pt x="506895" y="2627243"/>
                  </a:lnTo>
                  <a:lnTo>
                    <a:pt x="546652" y="2587486"/>
                  </a:lnTo>
                  <a:lnTo>
                    <a:pt x="533400" y="2557669"/>
                  </a:lnTo>
                  <a:lnTo>
                    <a:pt x="785191" y="2541104"/>
                  </a:lnTo>
                  <a:lnTo>
                    <a:pt x="818321" y="2590800"/>
                  </a:lnTo>
                  <a:lnTo>
                    <a:pt x="881269" y="2617304"/>
                  </a:lnTo>
                  <a:lnTo>
                    <a:pt x="930965" y="2534478"/>
                  </a:lnTo>
                  <a:lnTo>
                    <a:pt x="1076739" y="2488095"/>
                  </a:lnTo>
                  <a:lnTo>
                    <a:pt x="1143000" y="2521226"/>
                  </a:lnTo>
                  <a:lnTo>
                    <a:pt x="1202634" y="2514600"/>
                  </a:lnTo>
                  <a:lnTo>
                    <a:pt x="1341782" y="2206486"/>
                  </a:lnTo>
                  <a:lnTo>
                    <a:pt x="1321904" y="2153478"/>
                  </a:lnTo>
                  <a:lnTo>
                    <a:pt x="1272208" y="2153478"/>
                  </a:lnTo>
                  <a:lnTo>
                    <a:pt x="1162878" y="2060713"/>
                  </a:lnTo>
                  <a:lnTo>
                    <a:pt x="1186069" y="1868556"/>
                  </a:lnTo>
                  <a:lnTo>
                    <a:pt x="997226" y="1689652"/>
                  </a:lnTo>
                  <a:lnTo>
                    <a:pt x="964095" y="1583634"/>
                  </a:lnTo>
                  <a:lnTo>
                    <a:pt x="990600" y="1497495"/>
                  </a:lnTo>
                  <a:lnTo>
                    <a:pt x="990600" y="1295400"/>
                  </a:lnTo>
                  <a:lnTo>
                    <a:pt x="948938" y="0"/>
                  </a:lnTo>
                  <a:close/>
                </a:path>
              </a:pathLst>
            </a:custGeom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217" y="1763720"/>
            <a:ext cx="785464" cy="10058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8850" y="1809440"/>
            <a:ext cx="731520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7" name="TextBox 6"/>
          <p:cNvSpPr txBox="1"/>
          <p:nvPr/>
        </p:nvSpPr>
        <p:spPr>
          <a:xfrm>
            <a:off x="6603145" y="4671098"/>
            <a:ext cx="355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+mj-lt"/>
              </a:rPr>
              <a:t>1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07763" y="5132763"/>
            <a:ext cx="355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2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80070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 descr="https://www.nationaljournal.com/media/almanac/photos/M000639.jpg.2600x3467.t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920" y="1836885"/>
            <a:ext cx="755140" cy="1005840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3" name="Picture 2" descr="https://www.nationaljournal.com/media/almanac/photos/B001288.jpg.2600x3467.tal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6425" y="1836885"/>
            <a:ext cx="754760" cy="10058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4" name="Title 1"/>
          <p:cNvSpPr txBox="1">
            <a:spLocks/>
          </p:cNvSpPr>
          <p:nvPr/>
        </p:nvSpPr>
        <p:spPr bwMode="auto">
          <a:xfrm>
            <a:off x="404813" y="757238"/>
            <a:ext cx="8407400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r>
              <a:rPr lang="en-US" altLang="en-US" sz="2000" b="1" dirty="0" smtClean="0">
                <a:latin typeface="Georgia" panose="02040502050405020303" pitchFamily="18" charset="0"/>
                <a:ea typeface="ＭＳ Ｐゴシック" panose="020B0600070205080204" pitchFamily="34" charset="-128"/>
              </a:rPr>
              <a:t>New Jersey </a:t>
            </a:r>
            <a:r>
              <a:rPr lang="en-US" altLang="en-US" sz="2000" b="1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10245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23666C0-0AE2-49B8-9C7E-D7D4C029D82F}" type="slidenum">
              <a:rPr lang="en-US" altLang="en-US"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43</a:t>
            </a:fld>
            <a:endParaRPr lang="en-US" altLang="en-US">
              <a:latin typeface="Georgia" panose="02040502050405020303" pitchFamily="18" charset="0"/>
              <a:ea typeface="Georgia" panose="02040502050405020303" pitchFamily="18" charset="0"/>
              <a:cs typeface="Georgia" panose="02040502050405020303" pitchFamily="18" charset="0"/>
            </a:endParaRPr>
          </a:p>
        </p:txBody>
      </p:sp>
      <p:pic>
        <p:nvPicPr>
          <p:cNvPr id="10248" name="Picture 18" descr="Logo-NJ-presentation_center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301625"/>
            <a:ext cx="2311400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4" name="Table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3928013"/>
              </p:ext>
            </p:extLst>
          </p:nvPr>
        </p:nvGraphicFramePr>
        <p:xfrm>
          <a:off x="514350" y="1125466"/>
          <a:ext cx="4535425" cy="5050503"/>
        </p:xfrm>
        <a:graphic>
          <a:graphicData uri="http://schemas.openxmlformats.org/drawingml/2006/table">
            <a:tbl>
              <a:tblPr/>
              <a:tblGrid>
                <a:gridCol w="385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25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659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7430">
                  <a:extLst>
                    <a:ext uri="{9D8B030D-6E8A-4147-A177-3AD203B41FA5}">
                      <a16:colId xmlns:a16="http://schemas.microsoft.com/office/drawing/2014/main" val="3391037636"/>
                    </a:ext>
                  </a:extLst>
                </a:gridCol>
              </a:tblGrid>
              <a:tr h="228637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60" marR="91460" marT="45726" marB="457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60" marR="91460" marT="45726" marB="457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60" marR="91460" marT="45726" marB="457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60" marR="91460" marT="45726" marB="4572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35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Camden, Cherry Hill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Donald Norcross (D)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36.1%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2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Atlantic City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Frank LoBiondo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3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MacArthur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51.4% Trump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4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Freehold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Chris Smith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41.0% Clinton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5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Ridgewood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Garrett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47.7%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6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Edison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Frank Pallone (D)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40.6%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7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Flemington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Leonard Lance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47.5%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8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Hudson county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Albio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Sires (D)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21.3%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9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Paterson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Pascrell (D)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33.1%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10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Newark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Donald Payne Jr. (D)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85.2%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12.8%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11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Morris county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Rodney Frelinghuysen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47.9%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242355">
                <a:tc>
                  <a:txBody>
                    <a:bodyPr/>
                    <a:lstStyle/>
                    <a:p>
                      <a:r>
                        <a:rPr lang="en-US" sz="900" dirty="0" smtClean="0">
                          <a:latin typeface="+mj-lt"/>
                        </a:rPr>
                        <a:t>12</a:t>
                      </a:r>
                      <a:endParaRPr lang="en-US" sz="900" dirty="0">
                        <a:latin typeface="+mj-lt"/>
                      </a:endParaRP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Trenton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Bonnie Watson Coleman (R)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31.8% Trump</a:t>
                      </a:r>
                    </a:p>
                  </a:txBody>
                  <a:tcPr marL="91460" marR="91460" marT="45726" marB="45726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</a:tbl>
          </a:graphicData>
        </a:graphic>
      </p:graphicFrame>
      <p:sp>
        <p:nvSpPr>
          <p:cNvPr id="10306" name="Rectangle 14"/>
          <p:cNvSpPr>
            <a:spLocks noChangeArrowheads="1"/>
          </p:cNvSpPr>
          <p:nvPr/>
        </p:nvSpPr>
        <p:spPr bwMode="auto">
          <a:xfrm>
            <a:off x="5075533" y="2819400"/>
            <a:ext cx="1422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/>
            <a:r>
              <a:rPr lang="en-US" altLang="en-US" sz="900" b="1" dirty="0">
                <a:latin typeface="Georgia" panose="02040502050405020303" pitchFamily="18" charset="0"/>
                <a:ea typeface="ＭＳ Ｐゴシック" panose="020B0600070205080204" pitchFamily="34" charset="-128"/>
              </a:rPr>
              <a:t>Bob </a:t>
            </a:r>
            <a:r>
              <a:rPr lang="en-US" altLang="en-US" sz="900" b="1" dirty="0" smtClean="0">
                <a:latin typeface="Georgia" panose="02040502050405020303" pitchFamily="18" charset="0"/>
                <a:ea typeface="ＭＳ Ｐゴシック" panose="020B0600070205080204" pitchFamily="34" charset="-128"/>
              </a:rPr>
              <a:t>Menendez</a:t>
            </a:r>
            <a:endParaRPr lang="en-US" altLang="en-US" sz="900" b="1" dirty="0">
              <a:latin typeface="Georgia" panose="02040502050405020303" pitchFamily="18" charset="0"/>
              <a:ea typeface="ＭＳ Ｐゴシック" panose="020B0600070205080204" pitchFamily="34" charset="-128"/>
            </a:endParaRPr>
          </a:p>
          <a:p>
            <a:pPr algn="ctr" eaLnBrk="1" hangingPunct="1"/>
            <a:r>
              <a:rPr lang="en-US" altLang="en-US" sz="900" b="1" dirty="0">
                <a:solidFill>
                  <a:srgbClr val="3B608D"/>
                </a:solidFill>
                <a:latin typeface="Georgia" panose="02040502050405020303" pitchFamily="18" charset="0"/>
                <a:ea typeface="ＭＳ Ｐゴシック" panose="020B0600070205080204" pitchFamily="34" charset="-128"/>
              </a:rPr>
              <a:t>Senior Senator</a:t>
            </a:r>
          </a:p>
        </p:txBody>
      </p:sp>
      <p:sp>
        <p:nvSpPr>
          <p:cNvPr id="10307" name="Rectangle 14"/>
          <p:cNvSpPr>
            <a:spLocks noChangeArrowheads="1"/>
          </p:cNvSpPr>
          <p:nvPr/>
        </p:nvSpPr>
        <p:spPr bwMode="auto">
          <a:xfrm>
            <a:off x="6719888" y="2819400"/>
            <a:ext cx="1292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 defTabSz="811213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8112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/>
            <a:r>
              <a:rPr lang="en-US" altLang="en-US" sz="900" b="1" dirty="0">
                <a:latin typeface="Georgia" panose="02040502050405020303" pitchFamily="18" charset="0"/>
                <a:ea typeface="ＭＳ Ｐゴシック" panose="020B0600070205080204" pitchFamily="34" charset="-128"/>
              </a:rPr>
              <a:t>Cory </a:t>
            </a:r>
            <a:r>
              <a:rPr lang="en-US" altLang="en-US" sz="900" b="1" dirty="0" smtClean="0">
                <a:latin typeface="Georgia" panose="02040502050405020303" pitchFamily="18" charset="0"/>
                <a:ea typeface="ＭＳ Ｐゴシック" panose="020B0600070205080204" pitchFamily="34" charset="-128"/>
              </a:rPr>
              <a:t>Booker</a:t>
            </a:r>
            <a:endParaRPr lang="en-US" altLang="en-US" sz="900" b="1" dirty="0">
              <a:latin typeface="Georgia" panose="02040502050405020303" pitchFamily="18" charset="0"/>
              <a:ea typeface="ＭＳ Ｐゴシック" panose="020B0600070205080204" pitchFamily="34" charset="-128"/>
            </a:endParaRPr>
          </a:p>
          <a:p>
            <a:pPr algn="ctr" eaLnBrk="1" hangingPunct="1"/>
            <a:r>
              <a:rPr lang="en-US" altLang="en-US" sz="900" b="1" dirty="0">
                <a:solidFill>
                  <a:srgbClr val="3B608D"/>
                </a:solidFill>
                <a:latin typeface="Georgia" panose="02040502050405020303" pitchFamily="18" charset="0"/>
                <a:ea typeface="ＭＳ Ｐゴシック" panose="020B0600070205080204" pitchFamily="34" charset="-128"/>
              </a:rPr>
              <a:t>Junior Senator</a:t>
            </a:r>
          </a:p>
        </p:txBody>
      </p:sp>
      <p:grpSp>
        <p:nvGrpSpPr>
          <p:cNvPr id="10309" name="Group 20"/>
          <p:cNvGrpSpPr>
            <a:grpSpLocks/>
          </p:cNvGrpSpPr>
          <p:nvPr/>
        </p:nvGrpSpPr>
        <p:grpSpPr bwMode="auto">
          <a:xfrm>
            <a:off x="5741988" y="3335338"/>
            <a:ext cx="1465262" cy="2809875"/>
            <a:chOff x="3557588" y="1303338"/>
            <a:chExt cx="2614612" cy="5018087"/>
          </a:xfrm>
        </p:grpSpPr>
        <p:sp>
          <p:nvSpPr>
            <p:cNvPr id="22" name="Freeform 21"/>
            <p:cNvSpPr/>
            <p:nvPr/>
          </p:nvSpPr>
          <p:spPr>
            <a:xfrm>
              <a:off x="3557588" y="4509810"/>
              <a:ext cx="2223695" cy="1811615"/>
            </a:xfrm>
            <a:custGeom>
              <a:avLst/>
              <a:gdLst>
                <a:gd name="connsiteX0" fmla="*/ 265747 w 2223135"/>
                <a:gd name="connsiteY0" fmla="*/ 14317 h 1811980"/>
                <a:gd name="connsiteX1" fmla="*/ 177165 w 2223135"/>
                <a:gd name="connsiteY1" fmla="*/ 68609 h 1811980"/>
                <a:gd name="connsiteX2" fmla="*/ 134302 w 2223135"/>
                <a:gd name="connsiteY2" fmla="*/ 165764 h 1811980"/>
                <a:gd name="connsiteX3" fmla="*/ 100012 w 2223135"/>
                <a:gd name="connsiteY3" fmla="*/ 217199 h 1811980"/>
                <a:gd name="connsiteX4" fmla="*/ 97155 w 2223135"/>
                <a:gd name="connsiteY4" fmla="*/ 277207 h 1811980"/>
                <a:gd name="connsiteX5" fmla="*/ 94297 w 2223135"/>
                <a:gd name="connsiteY5" fmla="*/ 285779 h 1811980"/>
                <a:gd name="connsiteX6" fmla="*/ 77152 w 2223135"/>
                <a:gd name="connsiteY6" fmla="*/ 300067 h 1811980"/>
                <a:gd name="connsiteX7" fmla="*/ 60007 w 2223135"/>
                <a:gd name="connsiteY7" fmla="*/ 317212 h 1811980"/>
                <a:gd name="connsiteX8" fmla="*/ 51435 w 2223135"/>
                <a:gd name="connsiteY8" fmla="*/ 322927 h 1811980"/>
                <a:gd name="connsiteX9" fmla="*/ 31432 w 2223135"/>
                <a:gd name="connsiteY9" fmla="*/ 340072 h 1811980"/>
                <a:gd name="connsiteX10" fmla="*/ 25717 w 2223135"/>
                <a:gd name="connsiteY10" fmla="*/ 348644 h 1811980"/>
                <a:gd name="connsiteX11" fmla="*/ 17145 w 2223135"/>
                <a:gd name="connsiteY11" fmla="*/ 357217 h 1811980"/>
                <a:gd name="connsiteX12" fmla="*/ 14287 w 2223135"/>
                <a:gd name="connsiteY12" fmla="*/ 365789 h 1811980"/>
                <a:gd name="connsiteX13" fmla="*/ 17145 w 2223135"/>
                <a:gd name="connsiteY13" fmla="*/ 385792 h 1811980"/>
                <a:gd name="connsiteX14" fmla="*/ 25717 w 2223135"/>
                <a:gd name="connsiteY14" fmla="*/ 394364 h 1811980"/>
                <a:gd name="connsiteX15" fmla="*/ 40005 w 2223135"/>
                <a:gd name="connsiteY15" fmla="*/ 411509 h 1811980"/>
                <a:gd name="connsiteX16" fmla="*/ 51435 w 2223135"/>
                <a:gd name="connsiteY16" fmla="*/ 437227 h 1811980"/>
                <a:gd name="connsiteX17" fmla="*/ 62865 w 2223135"/>
                <a:gd name="connsiteY17" fmla="*/ 445799 h 1811980"/>
                <a:gd name="connsiteX18" fmla="*/ 80010 w 2223135"/>
                <a:gd name="connsiteY18" fmla="*/ 451514 h 1811980"/>
                <a:gd name="connsiteX19" fmla="*/ 88582 w 2223135"/>
                <a:gd name="connsiteY19" fmla="*/ 460087 h 1811980"/>
                <a:gd name="connsiteX20" fmla="*/ 91440 w 2223135"/>
                <a:gd name="connsiteY20" fmla="*/ 468659 h 1811980"/>
                <a:gd name="connsiteX21" fmla="*/ 80010 w 2223135"/>
                <a:gd name="connsiteY21" fmla="*/ 502949 h 1811980"/>
                <a:gd name="connsiteX22" fmla="*/ 71437 w 2223135"/>
                <a:gd name="connsiteY22" fmla="*/ 505807 h 1811980"/>
                <a:gd name="connsiteX23" fmla="*/ 65722 w 2223135"/>
                <a:gd name="connsiteY23" fmla="*/ 514379 h 1811980"/>
                <a:gd name="connsiteX24" fmla="*/ 68580 w 2223135"/>
                <a:gd name="connsiteY24" fmla="*/ 540097 h 1811980"/>
                <a:gd name="connsiteX25" fmla="*/ 74295 w 2223135"/>
                <a:gd name="connsiteY25" fmla="*/ 565814 h 1811980"/>
                <a:gd name="connsiteX26" fmla="*/ 71437 w 2223135"/>
                <a:gd name="connsiteY26" fmla="*/ 594389 h 1811980"/>
                <a:gd name="connsiteX27" fmla="*/ 62865 w 2223135"/>
                <a:gd name="connsiteY27" fmla="*/ 602962 h 1811980"/>
                <a:gd name="connsiteX28" fmla="*/ 54292 w 2223135"/>
                <a:gd name="connsiteY28" fmla="*/ 620107 h 1811980"/>
                <a:gd name="connsiteX29" fmla="*/ 45720 w 2223135"/>
                <a:gd name="connsiteY29" fmla="*/ 628679 h 1811980"/>
                <a:gd name="connsiteX30" fmla="*/ 40005 w 2223135"/>
                <a:gd name="connsiteY30" fmla="*/ 637252 h 1811980"/>
                <a:gd name="connsiteX31" fmla="*/ 8572 w 2223135"/>
                <a:gd name="connsiteY31" fmla="*/ 640109 h 1811980"/>
                <a:gd name="connsiteX32" fmla="*/ 2857 w 2223135"/>
                <a:gd name="connsiteY32" fmla="*/ 654397 h 1811980"/>
                <a:gd name="connsiteX33" fmla="*/ 0 w 2223135"/>
                <a:gd name="connsiteY33" fmla="*/ 662969 h 1811980"/>
                <a:gd name="connsiteX34" fmla="*/ 2857 w 2223135"/>
                <a:gd name="connsiteY34" fmla="*/ 702974 h 1811980"/>
                <a:gd name="connsiteX35" fmla="*/ 14287 w 2223135"/>
                <a:gd name="connsiteY35" fmla="*/ 722977 h 1811980"/>
                <a:gd name="connsiteX36" fmla="*/ 37147 w 2223135"/>
                <a:gd name="connsiteY36" fmla="*/ 725834 h 1811980"/>
                <a:gd name="connsiteX37" fmla="*/ 102870 w 2223135"/>
                <a:gd name="connsiteY37" fmla="*/ 725834 h 1811980"/>
                <a:gd name="connsiteX38" fmla="*/ 185737 w 2223135"/>
                <a:gd name="connsiteY38" fmla="*/ 814417 h 1811980"/>
                <a:gd name="connsiteX39" fmla="*/ 208597 w 2223135"/>
                <a:gd name="connsiteY39" fmla="*/ 825847 h 1811980"/>
                <a:gd name="connsiteX40" fmla="*/ 217170 w 2223135"/>
                <a:gd name="connsiteY40" fmla="*/ 834419 h 1811980"/>
                <a:gd name="connsiteX41" fmla="*/ 225742 w 2223135"/>
                <a:gd name="connsiteY41" fmla="*/ 840134 h 1811980"/>
                <a:gd name="connsiteX42" fmla="*/ 228600 w 2223135"/>
                <a:gd name="connsiteY42" fmla="*/ 848707 h 1811980"/>
                <a:gd name="connsiteX43" fmla="*/ 231457 w 2223135"/>
                <a:gd name="connsiteY43" fmla="*/ 860137 h 1811980"/>
                <a:gd name="connsiteX44" fmla="*/ 248602 w 2223135"/>
                <a:gd name="connsiteY44" fmla="*/ 862994 h 1811980"/>
                <a:gd name="connsiteX45" fmla="*/ 260032 w 2223135"/>
                <a:gd name="connsiteY45" fmla="*/ 880139 h 1811980"/>
                <a:gd name="connsiteX46" fmla="*/ 265747 w 2223135"/>
                <a:gd name="connsiteY46" fmla="*/ 888712 h 1811980"/>
                <a:gd name="connsiteX47" fmla="*/ 274320 w 2223135"/>
                <a:gd name="connsiteY47" fmla="*/ 905857 h 1811980"/>
                <a:gd name="connsiteX48" fmla="*/ 277177 w 2223135"/>
                <a:gd name="connsiteY48" fmla="*/ 920144 h 1811980"/>
                <a:gd name="connsiteX49" fmla="*/ 285750 w 2223135"/>
                <a:gd name="connsiteY49" fmla="*/ 945862 h 1811980"/>
                <a:gd name="connsiteX50" fmla="*/ 302895 w 2223135"/>
                <a:gd name="connsiteY50" fmla="*/ 957292 h 1811980"/>
                <a:gd name="connsiteX51" fmla="*/ 320040 w 2223135"/>
                <a:gd name="connsiteY51" fmla="*/ 963007 h 1811980"/>
                <a:gd name="connsiteX52" fmla="*/ 342900 w 2223135"/>
                <a:gd name="connsiteY52" fmla="*/ 960149 h 1811980"/>
                <a:gd name="connsiteX53" fmla="*/ 345757 w 2223135"/>
                <a:gd name="connsiteY53" fmla="*/ 951577 h 1811980"/>
                <a:gd name="connsiteX54" fmla="*/ 374332 w 2223135"/>
                <a:gd name="connsiteY54" fmla="*/ 954434 h 1811980"/>
                <a:gd name="connsiteX55" fmla="*/ 374332 w 2223135"/>
                <a:gd name="connsiteY55" fmla="*/ 977294 h 1811980"/>
                <a:gd name="connsiteX56" fmla="*/ 377190 w 2223135"/>
                <a:gd name="connsiteY56" fmla="*/ 1014442 h 1811980"/>
                <a:gd name="connsiteX57" fmla="*/ 394335 w 2223135"/>
                <a:gd name="connsiteY57" fmla="*/ 1028729 h 1811980"/>
                <a:gd name="connsiteX58" fmla="*/ 408622 w 2223135"/>
                <a:gd name="connsiteY58" fmla="*/ 1054447 h 1811980"/>
                <a:gd name="connsiteX59" fmla="*/ 425767 w 2223135"/>
                <a:gd name="connsiteY59" fmla="*/ 1065877 h 1811980"/>
                <a:gd name="connsiteX60" fmla="*/ 434340 w 2223135"/>
                <a:gd name="connsiteY60" fmla="*/ 1071592 h 1811980"/>
                <a:gd name="connsiteX61" fmla="*/ 445770 w 2223135"/>
                <a:gd name="connsiteY61" fmla="*/ 1068734 h 1811980"/>
                <a:gd name="connsiteX62" fmla="*/ 457200 w 2223135"/>
                <a:gd name="connsiteY62" fmla="*/ 1051589 h 1811980"/>
                <a:gd name="connsiteX63" fmla="*/ 491490 w 2223135"/>
                <a:gd name="connsiteY63" fmla="*/ 1054447 h 1811980"/>
                <a:gd name="connsiteX64" fmla="*/ 508635 w 2223135"/>
                <a:gd name="connsiteY64" fmla="*/ 1065877 h 1811980"/>
                <a:gd name="connsiteX65" fmla="*/ 511492 w 2223135"/>
                <a:gd name="connsiteY65" fmla="*/ 1074449 h 1811980"/>
                <a:gd name="connsiteX66" fmla="*/ 505777 w 2223135"/>
                <a:gd name="connsiteY66" fmla="*/ 1103024 h 1811980"/>
                <a:gd name="connsiteX67" fmla="*/ 525780 w 2223135"/>
                <a:gd name="connsiteY67" fmla="*/ 1117312 h 1811980"/>
                <a:gd name="connsiteX68" fmla="*/ 534352 w 2223135"/>
                <a:gd name="connsiteY68" fmla="*/ 1125884 h 1811980"/>
                <a:gd name="connsiteX69" fmla="*/ 554355 w 2223135"/>
                <a:gd name="connsiteY69" fmla="*/ 1131599 h 1811980"/>
                <a:gd name="connsiteX70" fmla="*/ 582930 w 2223135"/>
                <a:gd name="connsiteY70" fmla="*/ 1140172 h 1811980"/>
                <a:gd name="connsiteX71" fmla="*/ 600075 w 2223135"/>
                <a:gd name="connsiteY71" fmla="*/ 1145887 h 1811980"/>
                <a:gd name="connsiteX72" fmla="*/ 611505 w 2223135"/>
                <a:gd name="connsiteY72" fmla="*/ 1154459 h 1811980"/>
                <a:gd name="connsiteX73" fmla="*/ 625792 w 2223135"/>
                <a:gd name="connsiteY73" fmla="*/ 1171604 h 1811980"/>
                <a:gd name="connsiteX74" fmla="*/ 628650 w 2223135"/>
                <a:gd name="connsiteY74" fmla="*/ 1180177 h 1811980"/>
                <a:gd name="connsiteX75" fmla="*/ 628650 w 2223135"/>
                <a:gd name="connsiteY75" fmla="*/ 1257329 h 1811980"/>
                <a:gd name="connsiteX76" fmla="*/ 654367 w 2223135"/>
                <a:gd name="connsiteY76" fmla="*/ 1274474 h 1811980"/>
                <a:gd name="connsiteX77" fmla="*/ 660082 w 2223135"/>
                <a:gd name="connsiteY77" fmla="*/ 1283047 h 1811980"/>
                <a:gd name="connsiteX78" fmla="*/ 685800 w 2223135"/>
                <a:gd name="connsiteY78" fmla="*/ 1297334 h 1811980"/>
                <a:gd name="connsiteX79" fmla="*/ 691515 w 2223135"/>
                <a:gd name="connsiteY79" fmla="*/ 1288762 h 1811980"/>
                <a:gd name="connsiteX80" fmla="*/ 694372 w 2223135"/>
                <a:gd name="connsiteY80" fmla="*/ 1274474 h 1811980"/>
                <a:gd name="connsiteX81" fmla="*/ 702945 w 2223135"/>
                <a:gd name="connsiteY81" fmla="*/ 1257329 h 1811980"/>
                <a:gd name="connsiteX82" fmla="*/ 711517 w 2223135"/>
                <a:gd name="connsiteY82" fmla="*/ 1251614 h 1811980"/>
                <a:gd name="connsiteX83" fmla="*/ 771525 w 2223135"/>
                <a:gd name="connsiteY83" fmla="*/ 1248757 h 1811980"/>
                <a:gd name="connsiteX84" fmla="*/ 794385 w 2223135"/>
                <a:gd name="connsiteY84" fmla="*/ 1243042 h 1811980"/>
                <a:gd name="connsiteX85" fmla="*/ 820102 w 2223135"/>
                <a:gd name="connsiteY85" fmla="*/ 1234469 h 1811980"/>
                <a:gd name="connsiteX86" fmla="*/ 837247 w 2223135"/>
                <a:gd name="connsiteY86" fmla="*/ 1237327 h 1811980"/>
                <a:gd name="connsiteX87" fmla="*/ 840105 w 2223135"/>
                <a:gd name="connsiteY87" fmla="*/ 1245899 h 1811980"/>
                <a:gd name="connsiteX88" fmla="*/ 842962 w 2223135"/>
                <a:gd name="connsiteY88" fmla="*/ 1260187 h 1811980"/>
                <a:gd name="connsiteX89" fmla="*/ 845820 w 2223135"/>
                <a:gd name="connsiteY89" fmla="*/ 1271617 h 1811980"/>
                <a:gd name="connsiteX90" fmla="*/ 854392 w 2223135"/>
                <a:gd name="connsiteY90" fmla="*/ 1274474 h 1811980"/>
                <a:gd name="connsiteX91" fmla="*/ 885825 w 2223135"/>
                <a:gd name="connsiteY91" fmla="*/ 1277332 h 1811980"/>
                <a:gd name="connsiteX92" fmla="*/ 897255 w 2223135"/>
                <a:gd name="connsiteY92" fmla="*/ 1285904 h 1811980"/>
                <a:gd name="connsiteX93" fmla="*/ 1005840 w 2223135"/>
                <a:gd name="connsiteY93" fmla="*/ 1300192 h 1811980"/>
                <a:gd name="connsiteX94" fmla="*/ 1034415 w 2223135"/>
                <a:gd name="connsiteY94" fmla="*/ 1317337 h 1811980"/>
                <a:gd name="connsiteX95" fmla="*/ 1042987 w 2223135"/>
                <a:gd name="connsiteY95" fmla="*/ 1325909 h 1811980"/>
                <a:gd name="connsiteX96" fmla="*/ 1060132 w 2223135"/>
                <a:gd name="connsiteY96" fmla="*/ 1337339 h 1811980"/>
                <a:gd name="connsiteX97" fmla="*/ 1071562 w 2223135"/>
                <a:gd name="connsiteY97" fmla="*/ 1354484 h 1811980"/>
                <a:gd name="connsiteX98" fmla="*/ 1068705 w 2223135"/>
                <a:gd name="connsiteY98" fmla="*/ 1383059 h 1811980"/>
                <a:gd name="connsiteX99" fmla="*/ 1065847 w 2223135"/>
                <a:gd name="connsiteY99" fmla="*/ 1394489 h 1811980"/>
                <a:gd name="connsiteX100" fmla="*/ 1062990 w 2223135"/>
                <a:gd name="connsiteY100" fmla="*/ 1408777 h 1811980"/>
                <a:gd name="connsiteX101" fmla="*/ 1060132 w 2223135"/>
                <a:gd name="connsiteY101" fmla="*/ 1420207 h 1811980"/>
                <a:gd name="connsiteX102" fmla="*/ 1054417 w 2223135"/>
                <a:gd name="connsiteY102" fmla="*/ 1443067 h 1811980"/>
                <a:gd name="connsiteX103" fmla="*/ 1045845 w 2223135"/>
                <a:gd name="connsiteY103" fmla="*/ 1468784 h 1811980"/>
                <a:gd name="connsiteX104" fmla="*/ 1040130 w 2223135"/>
                <a:gd name="connsiteY104" fmla="*/ 1477357 h 1811980"/>
                <a:gd name="connsiteX105" fmla="*/ 1031557 w 2223135"/>
                <a:gd name="connsiteY105" fmla="*/ 1500217 h 1811980"/>
                <a:gd name="connsiteX106" fmla="*/ 1025842 w 2223135"/>
                <a:gd name="connsiteY106" fmla="*/ 1520219 h 1811980"/>
                <a:gd name="connsiteX107" fmla="*/ 1020127 w 2223135"/>
                <a:gd name="connsiteY107" fmla="*/ 1531649 h 1811980"/>
                <a:gd name="connsiteX108" fmla="*/ 1014412 w 2223135"/>
                <a:gd name="connsiteY108" fmla="*/ 1554509 h 1811980"/>
                <a:gd name="connsiteX109" fmla="*/ 1011555 w 2223135"/>
                <a:gd name="connsiteY109" fmla="*/ 1588799 h 1811980"/>
                <a:gd name="connsiteX110" fmla="*/ 1005840 w 2223135"/>
                <a:gd name="connsiteY110" fmla="*/ 1597372 h 1811980"/>
                <a:gd name="connsiteX111" fmla="*/ 980122 w 2223135"/>
                <a:gd name="connsiteY111" fmla="*/ 1617374 h 1811980"/>
                <a:gd name="connsiteX112" fmla="*/ 974407 w 2223135"/>
                <a:gd name="connsiteY112" fmla="*/ 1625947 h 1811980"/>
                <a:gd name="connsiteX113" fmla="*/ 965835 w 2223135"/>
                <a:gd name="connsiteY113" fmla="*/ 1631662 h 1811980"/>
                <a:gd name="connsiteX114" fmla="*/ 960120 w 2223135"/>
                <a:gd name="connsiteY114" fmla="*/ 1648807 h 1811980"/>
                <a:gd name="connsiteX115" fmla="*/ 954405 w 2223135"/>
                <a:gd name="connsiteY115" fmla="*/ 1668809 h 1811980"/>
                <a:gd name="connsiteX116" fmla="*/ 951547 w 2223135"/>
                <a:gd name="connsiteY116" fmla="*/ 1700242 h 1811980"/>
                <a:gd name="connsiteX117" fmla="*/ 942975 w 2223135"/>
                <a:gd name="connsiteY117" fmla="*/ 1708814 h 1811980"/>
                <a:gd name="connsiteX118" fmla="*/ 940117 w 2223135"/>
                <a:gd name="connsiteY118" fmla="*/ 1723102 h 1811980"/>
                <a:gd name="connsiteX119" fmla="*/ 931545 w 2223135"/>
                <a:gd name="connsiteY119" fmla="*/ 1743104 h 1811980"/>
                <a:gd name="connsiteX120" fmla="*/ 934402 w 2223135"/>
                <a:gd name="connsiteY120" fmla="*/ 1768822 h 1811980"/>
                <a:gd name="connsiteX121" fmla="*/ 942975 w 2223135"/>
                <a:gd name="connsiteY121" fmla="*/ 1774537 h 1811980"/>
                <a:gd name="connsiteX122" fmla="*/ 948690 w 2223135"/>
                <a:gd name="connsiteY122" fmla="*/ 1783109 h 1811980"/>
                <a:gd name="connsiteX123" fmla="*/ 971550 w 2223135"/>
                <a:gd name="connsiteY123" fmla="*/ 1791682 h 1811980"/>
                <a:gd name="connsiteX124" fmla="*/ 994410 w 2223135"/>
                <a:gd name="connsiteY124" fmla="*/ 1794539 h 1811980"/>
                <a:gd name="connsiteX125" fmla="*/ 1005840 w 2223135"/>
                <a:gd name="connsiteY125" fmla="*/ 1803112 h 1811980"/>
                <a:gd name="connsiteX126" fmla="*/ 1014412 w 2223135"/>
                <a:gd name="connsiteY126" fmla="*/ 1811684 h 1811980"/>
                <a:gd name="connsiteX127" fmla="*/ 1031557 w 2223135"/>
                <a:gd name="connsiteY127" fmla="*/ 1808827 h 1811980"/>
                <a:gd name="connsiteX128" fmla="*/ 1054417 w 2223135"/>
                <a:gd name="connsiteY128" fmla="*/ 1803112 h 1811980"/>
                <a:gd name="connsiteX129" fmla="*/ 1060132 w 2223135"/>
                <a:gd name="connsiteY129" fmla="*/ 1780252 h 1811980"/>
                <a:gd name="connsiteX130" fmla="*/ 1062990 w 2223135"/>
                <a:gd name="connsiteY130" fmla="*/ 1757392 h 1811980"/>
                <a:gd name="connsiteX131" fmla="*/ 1071562 w 2223135"/>
                <a:gd name="connsiteY131" fmla="*/ 1737389 h 1811980"/>
                <a:gd name="connsiteX132" fmla="*/ 1077277 w 2223135"/>
                <a:gd name="connsiteY132" fmla="*/ 1728817 h 1811980"/>
                <a:gd name="connsiteX133" fmla="*/ 1085850 w 2223135"/>
                <a:gd name="connsiteY133" fmla="*/ 1723102 h 1811980"/>
                <a:gd name="connsiteX134" fmla="*/ 1117282 w 2223135"/>
                <a:gd name="connsiteY134" fmla="*/ 1737389 h 1811980"/>
                <a:gd name="connsiteX135" fmla="*/ 1120140 w 2223135"/>
                <a:gd name="connsiteY135" fmla="*/ 1745962 h 1811980"/>
                <a:gd name="connsiteX136" fmla="*/ 1128712 w 2223135"/>
                <a:gd name="connsiteY136" fmla="*/ 1740247 h 1811980"/>
                <a:gd name="connsiteX137" fmla="*/ 1137285 w 2223135"/>
                <a:gd name="connsiteY137" fmla="*/ 1737389 h 1811980"/>
                <a:gd name="connsiteX138" fmla="*/ 1140142 w 2223135"/>
                <a:gd name="connsiteY138" fmla="*/ 1728817 h 1811980"/>
                <a:gd name="connsiteX139" fmla="*/ 1157287 w 2223135"/>
                <a:gd name="connsiteY139" fmla="*/ 1723102 h 1811980"/>
                <a:gd name="connsiteX140" fmla="*/ 1177290 w 2223135"/>
                <a:gd name="connsiteY140" fmla="*/ 1708814 h 1811980"/>
                <a:gd name="connsiteX141" fmla="*/ 1185862 w 2223135"/>
                <a:gd name="connsiteY141" fmla="*/ 1700242 h 1811980"/>
                <a:gd name="connsiteX142" fmla="*/ 1194435 w 2223135"/>
                <a:gd name="connsiteY142" fmla="*/ 1694527 h 1811980"/>
                <a:gd name="connsiteX143" fmla="*/ 1205865 w 2223135"/>
                <a:gd name="connsiteY143" fmla="*/ 1674524 h 1811980"/>
                <a:gd name="connsiteX144" fmla="*/ 1214437 w 2223135"/>
                <a:gd name="connsiteY144" fmla="*/ 1665952 h 1811980"/>
                <a:gd name="connsiteX145" fmla="*/ 1217295 w 2223135"/>
                <a:gd name="connsiteY145" fmla="*/ 1657379 h 1811980"/>
                <a:gd name="connsiteX146" fmla="*/ 1208722 w 2223135"/>
                <a:gd name="connsiteY146" fmla="*/ 1634519 h 1811980"/>
                <a:gd name="connsiteX147" fmla="*/ 1211580 w 2223135"/>
                <a:gd name="connsiteY147" fmla="*/ 1605944 h 1811980"/>
                <a:gd name="connsiteX148" fmla="*/ 1220152 w 2223135"/>
                <a:gd name="connsiteY148" fmla="*/ 1597372 h 1811980"/>
                <a:gd name="connsiteX149" fmla="*/ 1225867 w 2223135"/>
                <a:gd name="connsiteY149" fmla="*/ 1577369 h 1811980"/>
                <a:gd name="connsiteX150" fmla="*/ 1231582 w 2223135"/>
                <a:gd name="connsiteY150" fmla="*/ 1568797 h 1811980"/>
                <a:gd name="connsiteX151" fmla="*/ 1237297 w 2223135"/>
                <a:gd name="connsiteY151" fmla="*/ 1554509 h 1811980"/>
                <a:gd name="connsiteX152" fmla="*/ 1248727 w 2223135"/>
                <a:gd name="connsiteY152" fmla="*/ 1537364 h 1811980"/>
                <a:gd name="connsiteX153" fmla="*/ 1251585 w 2223135"/>
                <a:gd name="connsiteY153" fmla="*/ 1528792 h 1811980"/>
                <a:gd name="connsiteX154" fmla="*/ 1263015 w 2223135"/>
                <a:gd name="connsiteY154" fmla="*/ 1525934 h 1811980"/>
                <a:gd name="connsiteX155" fmla="*/ 1265872 w 2223135"/>
                <a:gd name="connsiteY155" fmla="*/ 1565939 h 1811980"/>
                <a:gd name="connsiteX156" fmla="*/ 1268730 w 2223135"/>
                <a:gd name="connsiteY156" fmla="*/ 1585942 h 1811980"/>
                <a:gd name="connsiteX157" fmla="*/ 1280160 w 2223135"/>
                <a:gd name="connsiteY157" fmla="*/ 1565939 h 1811980"/>
                <a:gd name="connsiteX158" fmla="*/ 1291590 w 2223135"/>
                <a:gd name="connsiteY158" fmla="*/ 1551652 h 1811980"/>
                <a:gd name="connsiteX159" fmla="*/ 1314450 w 2223135"/>
                <a:gd name="connsiteY159" fmla="*/ 1523077 h 1811980"/>
                <a:gd name="connsiteX160" fmla="*/ 1325880 w 2223135"/>
                <a:gd name="connsiteY160" fmla="*/ 1511647 h 1811980"/>
                <a:gd name="connsiteX161" fmla="*/ 1328737 w 2223135"/>
                <a:gd name="connsiteY161" fmla="*/ 1500217 h 1811980"/>
                <a:gd name="connsiteX162" fmla="*/ 1337310 w 2223135"/>
                <a:gd name="connsiteY162" fmla="*/ 1491644 h 1811980"/>
                <a:gd name="connsiteX163" fmla="*/ 1348740 w 2223135"/>
                <a:gd name="connsiteY163" fmla="*/ 1471642 h 1811980"/>
                <a:gd name="connsiteX164" fmla="*/ 1345882 w 2223135"/>
                <a:gd name="connsiteY164" fmla="*/ 1463069 h 1811980"/>
                <a:gd name="connsiteX165" fmla="*/ 1328737 w 2223135"/>
                <a:gd name="connsiteY165" fmla="*/ 1460212 h 1811980"/>
                <a:gd name="connsiteX166" fmla="*/ 1320165 w 2223135"/>
                <a:gd name="connsiteY166" fmla="*/ 1454497 h 1811980"/>
                <a:gd name="connsiteX167" fmla="*/ 1314450 w 2223135"/>
                <a:gd name="connsiteY167" fmla="*/ 1445924 h 1811980"/>
                <a:gd name="connsiteX168" fmla="*/ 1314450 w 2223135"/>
                <a:gd name="connsiteY168" fmla="*/ 1397347 h 1811980"/>
                <a:gd name="connsiteX169" fmla="*/ 1323022 w 2223135"/>
                <a:gd name="connsiteY169" fmla="*/ 1391632 h 1811980"/>
                <a:gd name="connsiteX170" fmla="*/ 1340167 w 2223135"/>
                <a:gd name="connsiteY170" fmla="*/ 1394489 h 1811980"/>
                <a:gd name="connsiteX171" fmla="*/ 1343025 w 2223135"/>
                <a:gd name="connsiteY171" fmla="*/ 1403062 h 1811980"/>
                <a:gd name="connsiteX172" fmla="*/ 1354455 w 2223135"/>
                <a:gd name="connsiteY172" fmla="*/ 1408777 h 1811980"/>
                <a:gd name="connsiteX173" fmla="*/ 1357312 w 2223135"/>
                <a:gd name="connsiteY173" fmla="*/ 1400204 h 1811980"/>
                <a:gd name="connsiteX174" fmla="*/ 1360170 w 2223135"/>
                <a:gd name="connsiteY174" fmla="*/ 1383059 h 1811980"/>
                <a:gd name="connsiteX175" fmla="*/ 1371600 w 2223135"/>
                <a:gd name="connsiteY175" fmla="*/ 1363057 h 1811980"/>
                <a:gd name="connsiteX176" fmla="*/ 1380172 w 2223135"/>
                <a:gd name="connsiteY176" fmla="*/ 1354484 h 1811980"/>
                <a:gd name="connsiteX177" fmla="*/ 1400175 w 2223135"/>
                <a:gd name="connsiteY177" fmla="*/ 1334482 h 1811980"/>
                <a:gd name="connsiteX178" fmla="*/ 1405890 w 2223135"/>
                <a:gd name="connsiteY178" fmla="*/ 1325909 h 1811980"/>
                <a:gd name="connsiteX179" fmla="*/ 1408747 w 2223135"/>
                <a:gd name="connsiteY179" fmla="*/ 1317337 h 1811980"/>
                <a:gd name="connsiteX180" fmla="*/ 1417320 w 2223135"/>
                <a:gd name="connsiteY180" fmla="*/ 1308764 h 1811980"/>
                <a:gd name="connsiteX181" fmla="*/ 1431607 w 2223135"/>
                <a:gd name="connsiteY181" fmla="*/ 1280189 h 1811980"/>
                <a:gd name="connsiteX182" fmla="*/ 1431607 w 2223135"/>
                <a:gd name="connsiteY182" fmla="*/ 1280189 h 1811980"/>
                <a:gd name="connsiteX183" fmla="*/ 1434465 w 2223135"/>
                <a:gd name="connsiteY183" fmla="*/ 1271617 h 1811980"/>
                <a:gd name="connsiteX184" fmla="*/ 1448752 w 2223135"/>
                <a:gd name="connsiteY184" fmla="*/ 1257329 h 1811980"/>
                <a:gd name="connsiteX185" fmla="*/ 1511617 w 2223135"/>
                <a:gd name="connsiteY185" fmla="*/ 1148744 h 1811980"/>
                <a:gd name="connsiteX186" fmla="*/ 1591627 w 2223135"/>
                <a:gd name="connsiteY186" fmla="*/ 1094452 h 1811980"/>
                <a:gd name="connsiteX187" fmla="*/ 1574482 w 2223135"/>
                <a:gd name="connsiteY187" fmla="*/ 1065877 h 1811980"/>
                <a:gd name="connsiteX188" fmla="*/ 1554480 w 2223135"/>
                <a:gd name="connsiteY188" fmla="*/ 1071592 h 1811980"/>
                <a:gd name="connsiteX189" fmla="*/ 1545907 w 2223135"/>
                <a:gd name="connsiteY189" fmla="*/ 1077307 h 1811980"/>
                <a:gd name="connsiteX190" fmla="*/ 1517332 w 2223135"/>
                <a:gd name="connsiteY190" fmla="*/ 1083022 h 1811980"/>
                <a:gd name="connsiteX191" fmla="*/ 1508760 w 2223135"/>
                <a:gd name="connsiteY191" fmla="*/ 1088737 h 1811980"/>
                <a:gd name="connsiteX192" fmla="*/ 1497330 w 2223135"/>
                <a:gd name="connsiteY192" fmla="*/ 1091594 h 1811980"/>
                <a:gd name="connsiteX193" fmla="*/ 1491615 w 2223135"/>
                <a:gd name="connsiteY193" fmla="*/ 1100167 h 1811980"/>
                <a:gd name="connsiteX194" fmla="*/ 1480185 w 2223135"/>
                <a:gd name="connsiteY194" fmla="*/ 1117312 h 1811980"/>
                <a:gd name="connsiteX195" fmla="*/ 1471612 w 2223135"/>
                <a:gd name="connsiteY195" fmla="*/ 1114454 h 1811980"/>
                <a:gd name="connsiteX196" fmla="*/ 1460182 w 2223135"/>
                <a:gd name="connsiteY196" fmla="*/ 1094452 h 1811980"/>
                <a:gd name="connsiteX197" fmla="*/ 1457325 w 2223135"/>
                <a:gd name="connsiteY197" fmla="*/ 1080164 h 1811980"/>
                <a:gd name="connsiteX198" fmla="*/ 1448752 w 2223135"/>
                <a:gd name="connsiteY198" fmla="*/ 1077307 h 1811980"/>
                <a:gd name="connsiteX199" fmla="*/ 1425892 w 2223135"/>
                <a:gd name="connsiteY199" fmla="*/ 1071592 h 1811980"/>
                <a:gd name="connsiteX200" fmla="*/ 1423035 w 2223135"/>
                <a:gd name="connsiteY200" fmla="*/ 1034444 h 1811980"/>
                <a:gd name="connsiteX201" fmla="*/ 1428750 w 2223135"/>
                <a:gd name="connsiteY201" fmla="*/ 1025872 h 1811980"/>
                <a:gd name="connsiteX202" fmla="*/ 1445895 w 2223135"/>
                <a:gd name="connsiteY202" fmla="*/ 1023014 h 1811980"/>
                <a:gd name="connsiteX203" fmla="*/ 1483042 w 2223135"/>
                <a:gd name="connsiteY203" fmla="*/ 1025872 h 1811980"/>
                <a:gd name="connsiteX204" fmla="*/ 1491615 w 2223135"/>
                <a:gd name="connsiteY204" fmla="*/ 1031587 h 1811980"/>
                <a:gd name="connsiteX205" fmla="*/ 1508760 w 2223135"/>
                <a:gd name="connsiteY205" fmla="*/ 1034444 h 1811980"/>
                <a:gd name="connsiteX206" fmla="*/ 1557337 w 2223135"/>
                <a:gd name="connsiteY206" fmla="*/ 1031587 h 1811980"/>
                <a:gd name="connsiteX207" fmla="*/ 1565910 w 2223135"/>
                <a:gd name="connsiteY207" fmla="*/ 1025872 h 1811980"/>
                <a:gd name="connsiteX208" fmla="*/ 1583055 w 2223135"/>
                <a:gd name="connsiteY208" fmla="*/ 1020157 h 1811980"/>
                <a:gd name="connsiteX209" fmla="*/ 1585912 w 2223135"/>
                <a:gd name="connsiteY209" fmla="*/ 1008727 h 1811980"/>
                <a:gd name="connsiteX210" fmla="*/ 1588770 w 2223135"/>
                <a:gd name="connsiteY210" fmla="*/ 988724 h 1811980"/>
                <a:gd name="connsiteX211" fmla="*/ 1594485 w 2223135"/>
                <a:gd name="connsiteY211" fmla="*/ 977294 h 1811980"/>
                <a:gd name="connsiteX212" fmla="*/ 1597342 w 2223135"/>
                <a:gd name="connsiteY212" fmla="*/ 968722 h 1811980"/>
                <a:gd name="connsiteX213" fmla="*/ 1617345 w 2223135"/>
                <a:gd name="connsiteY213" fmla="*/ 957292 h 1811980"/>
                <a:gd name="connsiteX214" fmla="*/ 1631632 w 2223135"/>
                <a:gd name="connsiteY214" fmla="*/ 928717 h 1811980"/>
                <a:gd name="connsiteX215" fmla="*/ 1631632 w 2223135"/>
                <a:gd name="connsiteY215" fmla="*/ 928717 h 1811980"/>
                <a:gd name="connsiteX216" fmla="*/ 1634490 w 2223135"/>
                <a:gd name="connsiteY216" fmla="*/ 920144 h 1811980"/>
                <a:gd name="connsiteX217" fmla="*/ 1651635 w 2223135"/>
                <a:gd name="connsiteY217" fmla="*/ 908714 h 1811980"/>
                <a:gd name="connsiteX218" fmla="*/ 1657350 w 2223135"/>
                <a:gd name="connsiteY218" fmla="*/ 900142 h 1811980"/>
                <a:gd name="connsiteX219" fmla="*/ 1680210 w 2223135"/>
                <a:gd name="connsiteY219" fmla="*/ 905857 h 1811980"/>
                <a:gd name="connsiteX220" fmla="*/ 1688782 w 2223135"/>
                <a:gd name="connsiteY220" fmla="*/ 914429 h 1811980"/>
                <a:gd name="connsiteX221" fmla="*/ 1691640 w 2223135"/>
                <a:gd name="connsiteY221" fmla="*/ 923002 h 1811980"/>
                <a:gd name="connsiteX222" fmla="*/ 1688782 w 2223135"/>
                <a:gd name="connsiteY222" fmla="*/ 965864 h 1811980"/>
                <a:gd name="connsiteX223" fmla="*/ 1680210 w 2223135"/>
                <a:gd name="connsiteY223" fmla="*/ 977294 h 1811980"/>
                <a:gd name="connsiteX224" fmla="*/ 1663065 w 2223135"/>
                <a:gd name="connsiteY224" fmla="*/ 994439 h 1811980"/>
                <a:gd name="connsiteX225" fmla="*/ 1651635 w 2223135"/>
                <a:gd name="connsiteY225" fmla="*/ 997297 h 1811980"/>
                <a:gd name="connsiteX226" fmla="*/ 1645920 w 2223135"/>
                <a:gd name="connsiteY226" fmla="*/ 1005869 h 1811980"/>
                <a:gd name="connsiteX227" fmla="*/ 1640205 w 2223135"/>
                <a:gd name="connsiteY227" fmla="*/ 1034444 h 1811980"/>
                <a:gd name="connsiteX228" fmla="*/ 1677352 w 2223135"/>
                <a:gd name="connsiteY228" fmla="*/ 1034444 h 1811980"/>
                <a:gd name="connsiteX229" fmla="*/ 1794510 w 2223135"/>
                <a:gd name="connsiteY229" fmla="*/ 948719 h 1811980"/>
                <a:gd name="connsiteX230" fmla="*/ 1803082 w 2223135"/>
                <a:gd name="connsiteY230" fmla="*/ 891569 h 1811980"/>
                <a:gd name="connsiteX231" fmla="*/ 1783080 w 2223135"/>
                <a:gd name="connsiteY231" fmla="*/ 874424 h 1811980"/>
                <a:gd name="connsiteX232" fmla="*/ 1774507 w 2223135"/>
                <a:gd name="connsiteY232" fmla="*/ 868709 h 1811980"/>
                <a:gd name="connsiteX233" fmla="*/ 1771650 w 2223135"/>
                <a:gd name="connsiteY233" fmla="*/ 860137 h 1811980"/>
                <a:gd name="connsiteX234" fmla="*/ 1754505 w 2223135"/>
                <a:gd name="connsiteY234" fmla="*/ 845849 h 1811980"/>
                <a:gd name="connsiteX235" fmla="*/ 1731645 w 2223135"/>
                <a:gd name="connsiteY235" fmla="*/ 848707 h 1811980"/>
                <a:gd name="connsiteX236" fmla="*/ 1723072 w 2223135"/>
                <a:gd name="connsiteY236" fmla="*/ 851564 h 1811980"/>
                <a:gd name="connsiteX237" fmla="*/ 1714500 w 2223135"/>
                <a:gd name="connsiteY237" fmla="*/ 845849 h 1811980"/>
                <a:gd name="connsiteX238" fmla="*/ 1711642 w 2223135"/>
                <a:gd name="connsiteY238" fmla="*/ 811559 h 1811980"/>
                <a:gd name="connsiteX239" fmla="*/ 1731645 w 2223135"/>
                <a:gd name="connsiteY239" fmla="*/ 791557 h 1811980"/>
                <a:gd name="connsiteX240" fmla="*/ 1743075 w 2223135"/>
                <a:gd name="connsiteY240" fmla="*/ 774412 h 1811980"/>
                <a:gd name="connsiteX241" fmla="*/ 1754505 w 2223135"/>
                <a:gd name="connsiteY241" fmla="*/ 754409 h 1811980"/>
                <a:gd name="connsiteX242" fmla="*/ 1771650 w 2223135"/>
                <a:gd name="connsiteY242" fmla="*/ 742979 h 1811980"/>
                <a:gd name="connsiteX243" fmla="*/ 1780222 w 2223135"/>
                <a:gd name="connsiteY243" fmla="*/ 737264 h 1811980"/>
                <a:gd name="connsiteX244" fmla="*/ 1803082 w 2223135"/>
                <a:gd name="connsiteY244" fmla="*/ 740122 h 1811980"/>
                <a:gd name="connsiteX245" fmla="*/ 1820227 w 2223135"/>
                <a:gd name="connsiteY245" fmla="*/ 748694 h 1811980"/>
                <a:gd name="connsiteX246" fmla="*/ 1828800 w 2223135"/>
                <a:gd name="connsiteY246" fmla="*/ 751552 h 1811980"/>
                <a:gd name="connsiteX247" fmla="*/ 1845945 w 2223135"/>
                <a:gd name="connsiteY247" fmla="*/ 748694 h 1811980"/>
                <a:gd name="connsiteX248" fmla="*/ 1845945 w 2223135"/>
                <a:gd name="connsiteY248" fmla="*/ 722977 h 1811980"/>
                <a:gd name="connsiteX249" fmla="*/ 1857375 w 2223135"/>
                <a:gd name="connsiteY249" fmla="*/ 688687 h 1811980"/>
                <a:gd name="connsiteX250" fmla="*/ 1865947 w 2223135"/>
                <a:gd name="connsiteY250" fmla="*/ 682972 h 1811980"/>
                <a:gd name="connsiteX251" fmla="*/ 1863090 w 2223135"/>
                <a:gd name="connsiteY251" fmla="*/ 660112 h 1811980"/>
                <a:gd name="connsiteX252" fmla="*/ 1851660 w 2223135"/>
                <a:gd name="connsiteY252" fmla="*/ 642967 h 1811980"/>
                <a:gd name="connsiteX253" fmla="*/ 1837372 w 2223135"/>
                <a:gd name="connsiteY253" fmla="*/ 625822 h 1811980"/>
                <a:gd name="connsiteX254" fmla="*/ 1834515 w 2223135"/>
                <a:gd name="connsiteY254" fmla="*/ 617249 h 1811980"/>
                <a:gd name="connsiteX255" fmla="*/ 1828800 w 2223135"/>
                <a:gd name="connsiteY255" fmla="*/ 608677 h 1811980"/>
                <a:gd name="connsiteX256" fmla="*/ 1823085 w 2223135"/>
                <a:gd name="connsiteY256" fmla="*/ 591532 h 1811980"/>
                <a:gd name="connsiteX257" fmla="*/ 1825942 w 2223135"/>
                <a:gd name="connsiteY257" fmla="*/ 534382 h 1811980"/>
                <a:gd name="connsiteX258" fmla="*/ 1860232 w 2223135"/>
                <a:gd name="connsiteY258" fmla="*/ 537239 h 1811980"/>
                <a:gd name="connsiteX259" fmla="*/ 1880235 w 2223135"/>
                <a:gd name="connsiteY259" fmla="*/ 542954 h 1811980"/>
                <a:gd name="connsiteX260" fmla="*/ 1908810 w 2223135"/>
                <a:gd name="connsiteY260" fmla="*/ 554384 h 1811980"/>
                <a:gd name="connsiteX261" fmla="*/ 1948815 w 2223135"/>
                <a:gd name="connsiteY261" fmla="*/ 557242 h 1811980"/>
                <a:gd name="connsiteX262" fmla="*/ 1957387 w 2223135"/>
                <a:gd name="connsiteY262" fmla="*/ 562957 h 1811980"/>
                <a:gd name="connsiteX263" fmla="*/ 1968817 w 2223135"/>
                <a:gd name="connsiteY263" fmla="*/ 582959 h 1811980"/>
                <a:gd name="connsiteX264" fmla="*/ 1971675 w 2223135"/>
                <a:gd name="connsiteY264" fmla="*/ 614392 h 1811980"/>
                <a:gd name="connsiteX265" fmla="*/ 2003107 w 2223135"/>
                <a:gd name="connsiteY265" fmla="*/ 605819 h 1811980"/>
                <a:gd name="connsiteX266" fmla="*/ 2014537 w 2223135"/>
                <a:gd name="connsiteY266" fmla="*/ 588674 h 1811980"/>
                <a:gd name="connsiteX267" fmla="*/ 2008822 w 2223135"/>
                <a:gd name="connsiteY267" fmla="*/ 562957 h 1811980"/>
                <a:gd name="connsiteX268" fmla="*/ 2000250 w 2223135"/>
                <a:gd name="connsiteY268" fmla="*/ 551527 h 1811980"/>
                <a:gd name="connsiteX269" fmla="*/ 1991677 w 2223135"/>
                <a:gd name="connsiteY269" fmla="*/ 545812 h 1811980"/>
                <a:gd name="connsiteX270" fmla="*/ 1980247 w 2223135"/>
                <a:gd name="connsiteY270" fmla="*/ 528667 h 1811980"/>
                <a:gd name="connsiteX271" fmla="*/ 1974532 w 2223135"/>
                <a:gd name="connsiteY271" fmla="*/ 511522 h 1811980"/>
                <a:gd name="connsiteX272" fmla="*/ 1983105 w 2223135"/>
                <a:gd name="connsiteY272" fmla="*/ 480089 h 1811980"/>
                <a:gd name="connsiteX273" fmla="*/ 1994535 w 2223135"/>
                <a:gd name="connsiteY273" fmla="*/ 471517 h 1811980"/>
                <a:gd name="connsiteX274" fmla="*/ 2005965 w 2223135"/>
                <a:gd name="connsiteY274" fmla="*/ 454372 h 1811980"/>
                <a:gd name="connsiteX275" fmla="*/ 2014537 w 2223135"/>
                <a:gd name="connsiteY275" fmla="*/ 442942 h 1811980"/>
                <a:gd name="connsiteX276" fmla="*/ 2031682 w 2223135"/>
                <a:gd name="connsiteY276" fmla="*/ 425797 h 1811980"/>
                <a:gd name="connsiteX277" fmla="*/ 2043112 w 2223135"/>
                <a:gd name="connsiteY277" fmla="*/ 411509 h 1811980"/>
                <a:gd name="connsiteX278" fmla="*/ 2080260 w 2223135"/>
                <a:gd name="connsiteY278" fmla="*/ 342929 h 1811980"/>
                <a:gd name="connsiteX279" fmla="*/ 2123122 w 2223135"/>
                <a:gd name="connsiteY279" fmla="*/ 337214 h 1811980"/>
                <a:gd name="connsiteX280" fmla="*/ 2131695 w 2223135"/>
                <a:gd name="connsiteY280" fmla="*/ 328642 h 1811980"/>
                <a:gd name="connsiteX281" fmla="*/ 2143125 w 2223135"/>
                <a:gd name="connsiteY281" fmla="*/ 325784 h 1811980"/>
                <a:gd name="connsiteX282" fmla="*/ 2151697 w 2223135"/>
                <a:gd name="connsiteY282" fmla="*/ 322927 h 1811980"/>
                <a:gd name="connsiteX283" fmla="*/ 2163127 w 2223135"/>
                <a:gd name="connsiteY283" fmla="*/ 305782 h 1811980"/>
                <a:gd name="connsiteX284" fmla="*/ 2168842 w 2223135"/>
                <a:gd name="connsiteY284" fmla="*/ 288637 h 1811980"/>
                <a:gd name="connsiteX285" fmla="*/ 2174557 w 2223135"/>
                <a:gd name="connsiteY285" fmla="*/ 280064 h 1811980"/>
                <a:gd name="connsiteX286" fmla="*/ 2177415 w 2223135"/>
                <a:gd name="connsiteY286" fmla="*/ 251489 h 1811980"/>
                <a:gd name="connsiteX287" fmla="*/ 2203132 w 2223135"/>
                <a:gd name="connsiteY287" fmla="*/ 237202 h 1811980"/>
                <a:gd name="connsiteX288" fmla="*/ 2214562 w 2223135"/>
                <a:gd name="connsiteY288" fmla="*/ 225772 h 1811980"/>
                <a:gd name="connsiteX289" fmla="*/ 2217420 w 2223135"/>
                <a:gd name="connsiteY289" fmla="*/ 217199 h 1811980"/>
                <a:gd name="connsiteX290" fmla="*/ 2223135 w 2223135"/>
                <a:gd name="connsiteY290" fmla="*/ 205769 h 1811980"/>
                <a:gd name="connsiteX291" fmla="*/ 2220277 w 2223135"/>
                <a:gd name="connsiteY291" fmla="*/ 188624 h 1811980"/>
                <a:gd name="connsiteX292" fmla="*/ 2211705 w 2223135"/>
                <a:gd name="connsiteY292" fmla="*/ 185767 h 1811980"/>
                <a:gd name="connsiteX293" fmla="*/ 2177415 w 2223135"/>
                <a:gd name="connsiteY293" fmla="*/ 182909 h 1811980"/>
                <a:gd name="connsiteX294" fmla="*/ 2168842 w 2223135"/>
                <a:gd name="connsiteY294" fmla="*/ 174337 h 1811980"/>
                <a:gd name="connsiteX295" fmla="*/ 2160270 w 2223135"/>
                <a:gd name="connsiteY295" fmla="*/ 162907 h 1811980"/>
                <a:gd name="connsiteX296" fmla="*/ 2143125 w 2223135"/>
                <a:gd name="connsiteY296" fmla="*/ 174337 h 1811980"/>
                <a:gd name="connsiteX297" fmla="*/ 2105977 w 2223135"/>
                <a:gd name="connsiteY297" fmla="*/ 154334 h 1811980"/>
                <a:gd name="connsiteX298" fmla="*/ 2051685 w 2223135"/>
                <a:gd name="connsiteY298" fmla="*/ 165764 h 1811980"/>
                <a:gd name="connsiteX299" fmla="*/ 2048827 w 2223135"/>
                <a:gd name="connsiteY299" fmla="*/ 180052 h 1811980"/>
                <a:gd name="connsiteX300" fmla="*/ 2051685 w 2223135"/>
                <a:gd name="connsiteY300" fmla="*/ 220057 h 1811980"/>
                <a:gd name="connsiteX301" fmla="*/ 1994535 w 2223135"/>
                <a:gd name="connsiteY301" fmla="*/ 228629 h 1811980"/>
                <a:gd name="connsiteX302" fmla="*/ 1920240 w 2223135"/>
                <a:gd name="connsiteY302" fmla="*/ 194339 h 1811980"/>
                <a:gd name="connsiteX303" fmla="*/ 1851660 w 2223135"/>
                <a:gd name="connsiteY303" fmla="*/ 48607 h 1811980"/>
                <a:gd name="connsiteX304" fmla="*/ 1583055 w 2223135"/>
                <a:gd name="connsiteY304" fmla="*/ 65752 h 1811980"/>
                <a:gd name="connsiteX305" fmla="*/ 1331595 w 2223135"/>
                <a:gd name="connsiteY305" fmla="*/ 165764 h 1811980"/>
                <a:gd name="connsiteX306" fmla="*/ 1308735 w 2223135"/>
                <a:gd name="connsiteY306" fmla="*/ 140047 h 1811980"/>
                <a:gd name="connsiteX307" fmla="*/ 1300162 w 2223135"/>
                <a:gd name="connsiteY307" fmla="*/ 94327 h 1811980"/>
                <a:gd name="connsiteX308" fmla="*/ 1294447 w 2223135"/>
                <a:gd name="connsiteY308" fmla="*/ 77182 h 1811980"/>
                <a:gd name="connsiteX309" fmla="*/ 1277302 w 2223135"/>
                <a:gd name="connsiteY309" fmla="*/ 68609 h 1811980"/>
                <a:gd name="connsiteX310" fmla="*/ 1251585 w 2223135"/>
                <a:gd name="connsiteY310" fmla="*/ 60037 h 1811980"/>
                <a:gd name="connsiteX311" fmla="*/ 1234440 w 2223135"/>
                <a:gd name="connsiteY311" fmla="*/ 51464 h 1811980"/>
                <a:gd name="connsiteX312" fmla="*/ 1225867 w 2223135"/>
                <a:gd name="connsiteY312" fmla="*/ 42892 h 1811980"/>
                <a:gd name="connsiteX313" fmla="*/ 1205865 w 2223135"/>
                <a:gd name="connsiteY313" fmla="*/ 31462 h 1811980"/>
                <a:gd name="connsiteX314" fmla="*/ 1197292 w 2223135"/>
                <a:gd name="connsiteY314" fmla="*/ 25747 h 1811980"/>
                <a:gd name="connsiteX315" fmla="*/ 1111567 w 2223135"/>
                <a:gd name="connsiteY315" fmla="*/ 25747 h 1811980"/>
                <a:gd name="connsiteX316" fmla="*/ 1017270 w 2223135"/>
                <a:gd name="connsiteY316" fmla="*/ 54322 h 1811980"/>
                <a:gd name="connsiteX317" fmla="*/ 1017270 w 2223135"/>
                <a:gd name="connsiteY317" fmla="*/ 54322 h 1811980"/>
                <a:gd name="connsiteX318" fmla="*/ 1008697 w 2223135"/>
                <a:gd name="connsiteY318" fmla="*/ 82897 h 1811980"/>
                <a:gd name="connsiteX319" fmla="*/ 1183005 w 2223135"/>
                <a:gd name="connsiteY319" fmla="*/ 282922 h 1811980"/>
                <a:gd name="connsiteX320" fmla="*/ 1037272 w 2223135"/>
                <a:gd name="connsiteY320" fmla="*/ 445799 h 1811980"/>
                <a:gd name="connsiteX321" fmla="*/ 840105 w 2223135"/>
                <a:gd name="connsiteY321" fmla="*/ 257204 h 1811980"/>
                <a:gd name="connsiteX322" fmla="*/ 748665 w 2223135"/>
                <a:gd name="connsiteY322" fmla="*/ 248632 h 1811980"/>
                <a:gd name="connsiteX323" fmla="*/ 725805 w 2223135"/>
                <a:gd name="connsiteY323" fmla="*/ 225772 h 1811980"/>
                <a:gd name="connsiteX324" fmla="*/ 651510 w 2223135"/>
                <a:gd name="connsiteY324" fmla="*/ 225772 h 1811980"/>
                <a:gd name="connsiteX325" fmla="*/ 700087 w 2223135"/>
                <a:gd name="connsiteY325" fmla="*/ 180052 h 1811980"/>
                <a:gd name="connsiteX326" fmla="*/ 731520 w 2223135"/>
                <a:gd name="connsiteY326" fmla="*/ 168622 h 1811980"/>
                <a:gd name="connsiteX327" fmla="*/ 708660 w 2223135"/>
                <a:gd name="connsiteY327" fmla="*/ 91469 h 1811980"/>
                <a:gd name="connsiteX328" fmla="*/ 705802 w 2223135"/>
                <a:gd name="connsiteY328" fmla="*/ 51464 h 1811980"/>
                <a:gd name="connsiteX329" fmla="*/ 557212 w 2223135"/>
                <a:gd name="connsiteY329" fmla="*/ 29 h 1811980"/>
                <a:gd name="connsiteX330" fmla="*/ 548640 w 2223135"/>
                <a:gd name="connsiteY330" fmla="*/ 40034 h 1811980"/>
                <a:gd name="connsiteX331" fmla="*/ 537210 w 2223135"/>
                <a:gd name="connsiteY331" fmla="*/ 62894 h 1811980"/>
                <a:gd name="connsiteX332" fmla="*/ 528637 w 2223135"/>
                <a:gd name="connsiteY332" fmla="*/ 65752 h 1811980"/>
                <a:gd name="connsiteX333" fmla="*/ 522922 w 2223135"/>
                <a:gd name="connsiteY333" fmla="*/ 42892 h 1811980"/>
                <a:gd name="connsiteX334" fmla="*/ 517207 w 2223135"/>
                <a:gd name="connsiteY334" fmla="*/ 34319 h 1811980"/>
                <a:gd name="connsiteX335" fmla="*/ 502920 w 2223135"/>
                <a:gd name="connsiteY335" fmla="*/ 8602 h 1811980"/>
                <a:gd name="connsiteX336" fmla="*/ 485775 w 2223135"/>
                <a:gd name="connsiteY336" fmla="*/ 11459 h 1811980"/>
                <a:gd name="connsiteX337" fmla="*/ 477202 w 2223135"/>
                <a:gd name="connsiteY337" fmla="*/ 14317 h 1811980"/>
                <a:gd name="connsiteX338" fmla="*/ 468630 w 2223135"/>
                <a:gd name="connsiteY338" fmla="*/ 11459 h 1811980"/>
                <a:gd name="connsiteX339" fmla="*/ 460057 w 2223135"/>
                <a:gd name="connsiteY339" fmla="*/ 2887 h 1811980"/>
                <a:gd name="connsiteX340" fmla="*/ 437197 w 2223135"/>
                <a:gd name="connsiteY340" fmla="*/ 2887 h 1811980"/>
                <a:gd name="connsiteX341" fmla="*/ 425767 w 2223135"/>
                <a:gd name="connsiteY341" fmla="*/ 8602 h 1811980"/>
                <a:gd name="connsiteX342" fmla="*/ 417195 w 2223135"/>
                <a:gd name="connsiteY342" fmla="*/ 17174 h 1811980"/>
                <a:gd name="connsiteX343" fmla="*/ 405765 w 2223135"/>
                <a:gd name="connsiteY343" fmla="*/ 22889 h 1811980"/>
                <a:gd name="connsiteX344" fmla="*/ 391477 w 2223135"/>
                <a:gd name="connsiteY344" fmla="*/ 37177 h 1811980"/>
                <a:gd name="connsiteX345" fmla="*/ 371475 w 2223135"/>
                <a:gd name="connsiteY345" fmla="*/ 54322 h 1811980"/>
                <a:gd name="connsiteX346" fmla="*/ 354330 w 2223135"/>
                <a:gd name="connsiteY346" fmla="*/ 65752 h 1811980"/>
                <a:gd name="connsiteX347" fmla="*/ 345757 w 2223135"/>
                <a:gd name="connsiteY347" fmla="*/ 71467 h 1811980"/>
                <a:gd name="connsiteX348" fmla="*/ 320040 w 2223135"/>
                <a:gd name="connsiteY348" fmla="*/ 80039 h 1811980"/>
                <a:gd name="connsiteX349" fmla="*/ 311467 w 2223135"/>
                <a:gd name="connsiteY349" fmla="*/ 82897 h 1811980"/>
                <a:gd name="connsiteX350" fmla="*/ 300037 w 2223135"/>
                <a:gd name="connsiteY350" fmla="*/ 88612 h 1811980"/>
                <a:gd name="connsiteX351" fmla="*/ 285750 w 2223135"/>
                <a:gd name="connsiteY351" fmla="*/ 85754 h 1811980"/>
                <a:gd name="connsiteX352" fmla="*/ 277177 w 2223135"/>
                <a:gd name="connsiteY352" fmla="*/ 65752 h 1811980"/>
                <a:gd name="connsiteX353" fmla="*/ 274320 w 2223135"/>
                <a:gd name="connsiteY353" fmla="*/ 57179 h 1811980"/>
                <a:gd name="connsiteX354" fmla="*/ 271462 w 2223135"/>
                <a:gd name="connsiteY354" fmla="*/ 45749 h 1811980"/>
                <a:gd name="connsiteX355" fmla="*/ 268605 w 2223135"/>
                <a:gd name="connsiteY355" fmla="*/ 37177 h 1811980"/>
                <a:gd name="connsiteX356" fmla="*/ 265747 w 2223135"/>
                <a:gd name="connsiteY356" fmla="*/ 14317 h 18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223135" h="1811980">
                  <a:moveTo>
                    <a:pt x="265747" y="14317"/>
                  </a:moveTo>
                  <a:lnTo>
                    <a:pt x="177165" y="68609"/>
                  </a:lnTo>
                  <a:lnTo>
                    <a:pt x="134302" y="165764"/>
                  </a:lnTo>
                  <a:lnTo>
                    <a:pt x="100012" y="217199"/>
                  </a:lnTo>
                  <a:cubicBezTo>
                    <a:pt x="99060" y="237202"/>
                    <a:pt x="98818" y="257251"/>
                    <a:pt x="97155" y="277207"/>
                  </a:cubicBezTo>
                  <a:cubicBezTo>
                    <a:pt x="96905" y="280209"/>
                    <a:pt x="95968" y="283273"/>
                    <a:pt x="94297" y="285779"/>
                  </a:cubicBezTo>
                  <a:cubicBezTo>
                    <a:pt x="87187" y="296443"/>
                    <a:pt x="85781" y="292397"/>
                    <a:pt x="77152" y="300067"/>
                  </a:cubicBezTo>
                  <a:cubicBezTo>
                    <a:pt x="71111" y="305436"/>
                    <a:pt x="66732" y="312729"/>
                    <a:pt x="60007" y="317212"/>
                  </a:cubicBezTo>
                  <a:cubicBezTo>
                    <a:pt x="57150" y="319117"/>
                    <a:pt x="53863" y="320499"/>
                    <a:pt x="51435" y="322927"/>
                  </a:cubicBezTo>
                  <a:cubicBezTo>
                    <a:pt x="32889" y="341473"/>
                    <a:pt x="53756" y="328910"/>
                    <a:pt x="31432" y="340072"/>
                  </a:cubicBezTo>
                  <a:cubicBezTo>
                    <a:pt x="29527" y="342929"/>
                    <a:pt x="27915" y="346006"/>
                    <a:pt x="25717" y="348644"/>
                  </a:cubicBezTo>
                  <a:cubicBezTo>
                    <a:pt x="23130" y="351749"/>
                    <a:pt x="19387" y="353855"/>
                    <a:pt x="17145" y="357217"/>
                  </a:cubicBezTo>
                  <a:cubicBezTo>
                    <a:pt x="15474" y="359723"/>
                    <a:pt x="15240" y="362932"/>
                    <a:pt x="14287" y="365789"/>
                  </a:cubicBezTo>
                  <a:cubicBezTo>
                    <a:pt x="15240" y="372457"/>
                    <a:pt x="14644" y="379538"/>
                    <a:pt x="17145" y="385792"/>
                  </a:cubicBezTo>
                  <a:cubicBezTo>
                    <a:pt x="18646" y="389544"/>
                    <a:pt x="23368" y="391076"/>
                    <a:pt x="25717" y="394364"/>
                  </a:cubicBezTo>
                  <a:cubicBezTo>
                    <a:pt x="38900" y="412820"/>
                    <a:pt x="23105" y="400243"/>
                    <a:pt x="40005" y="411509"/>
                  </a:cubicBezTo>
                  <a:cubicBezTo>
                    <a:pt x="42834" y="419996"/>
                    <a:pt x="44643" y="430435"/>
                    <a:pt x="51435" y="437227"/>
                  </a:cubicBezTo>
                  <a:cubicBezTo>
                    <a:pt x="54803" y="440595"/>
                    <a:pt x="58605" y="443669"/>
                    <a:pt x="62865" y="445799"/>
                  </a:cubicBezTo>
                  <a:cubicBezTo>
                    <a:pt x="68253" y="448493"/>
                    <a:pt x="80010" y="451514"/>
                    <a:pt x="80010" y="451514"/>
                  </a:cubicBezTo>
                  <a:cubicBezTo>
                    <a:pt x="82867" y="454372"/>
                    <a:pt x="86340" y="456725"/>
                    <a:pt x="88582" y="460087"/>
                  </a:cubicBezTo>
                  <a:cubicBezTo>
                    <a:pt x="90253" y="462593"/>
                    <a:pt x="91440" y="465647"/>
                    <a:pt x="91440" y="468659"/>
                  </a:cubicBezTo>
                  <a:cubicBezTo>
                    <a:pt x="91440" y="485752"/>
                    <a:pt x="93133" y="494200"/>
                    <a:pt x="80010" y="502949"/>
                  </a:cubicBezTo>
                  <a:cubicBezTo>
                    <a:pt x="77504" y="504620"/>
                    <a:pt x="74295" y="504854"/>
                    <a:pt x="71437" y="505807"/>
                  </a:cubicBezTo>
                  <a:cubicBezTo>
                    <a:pt x="69532" y="508664"/>
                    <a:pt x="66007" y="510957"/>
                    <a:pt x="65722" y="514379"/>
                  </a:cubicBezTo>
                  <a:cubicBezTo>
                    <a:pt x="65006" y="522975"/>
                    <a:pt x="67440" y="531547"/>
                    <a:pt x="68580" y="540097"/>
                  </a:cubicBezTo>
                  <a:cubicBezTo>
                    <a:pt x="70816" y="556864"/>
                    <a:pt x="70185" y="553486"/>
                    <a:pt x="74295" y="565814"/>
                  </a:cubicBezTo>
                  <a:cubicBezTo>
                    <a:pt x="73342" y="575339"/>
                    <a:pt x="74252" y="585240"/>
                    <a:pt x="71437" y="594389"/>
                  </a:cubicBezTo>
                  <a:cubicBezTo>
                    <a:pt x="70249" y="598251"/>
                    <a:pt x="65452" y="599857"/>
                    <a:pt x="62865" y="602962"/>
                  </a:cubicBezTo>
                  <a:cubicBezTo>
                    <a:pt x="40383" y="629942"/>
                    <a:pt x="71478" y="594328"/>
                    <a:pt x="54292" y="620107"/>
                  </a:cubicBezTo>
                  <a:cubicBezTo>
                    <a:pt x="52051" y="623469"/>
                    <a:pt x="48307" y="625575"/>
                    <a:pt x="45720" y="628679"/>
                  </a:cubicBezTo>
                  <a:cubicBezTo>
                    <a:pt x="43521" y="631317"/>
                    <a:pt x="43288" y="636242"/>
                    <a:pt x="40005" y="637252"/>
                  </a:cubicBezTo>
                  <a:cubicBezTo>
                    <a:pt x="29949" y="640346"/>
                    <a:pt x="19050" y="639157"/>
                    <a:pt x="8572" y="640109"/>
                  </a:cubicBezTo>
                  <a:cubicBezTo>
                    <a:pt x="6667" y="644872"/>
                    <a:pt x="4658" y="649594"/>
                    <a:pt x="2857" y="654397"/>
                  </a:cubicBezTo>
                  <a:cubicBezTo>
                    <a:pt x="1800" y="657217"/>
                    <a:pt x="0" y="659957"/>
                    <a:pt x="0" y="662969"/>
                  </a:cubicBezTo>
                  <a:cubicBezTo>
                    <a:pt x="0" y="676338"/>
                    <a:pt x="1295" y="689697"/>
                    <a:pt x="2857" y="702974"/>
                  </a:cubicBezTo>
                  <a:cubicBezTo>
                    <a:pt x="3662" y="709816"/>
                    <a:pt x="9535" y="719017"/>
                    <a:pt x="14287" y="722977"/>
                  </a:cubicBezTo>
                  <a:cubicBezTo>
                    <a:pt x="19522" y="727340"/>
                    <a:pt x="32268" y="725834"/>
                    <a:pt x="37147" y="725834"/>
                  </a:cubicBezTo>
                  <a:lnTo>
                    <a:pt x="102870" y="725834"/>
                  </a:lnTo>
                  <a:lnTo>
                    <a:pt x="185737" y="814417"/>
                  </a:lnTo>
                  <a:cubicBezTo>
                    <a:pt x="193357" y="818227"/>
                    <a:pt x="201409" y="821273"/>
                    <a:pt x="208597" y="825847"/>
                  </a:cubicBezTo>
                  <a:cubicBezTo>
                    <a:pt x="212006" y="828017"/>
                    <a:pt x="214065" y="831832"/>
                    <a:pt x="217170" y="834419"/>
                  </a:cubicBezTo>
                  <a:cubicBezTo>
                    <a:pt x="219808" y="836617"/>
                    <a:pt x="222885" y="838229"/>
                    <a:pt x="225742" y="840134"/>
                  </a:cubicBezTo>
                  <a:cubicBezTo>
                    <a:pt x="226695" y="842992"/>
                    <a:pt x="227772" y="845811"/>
                    <a:pt x="228600" y="848707"/>
                  </a:cubicBezTo>
                  <a:cubicBezTo>
                    <a:pt x="229679" y="852483"/>
                    <a:pt x="228261" y="857854"/>
                    <a:pt x="231457" y="860137"/>
                  </a:cubicBezTo>
                  <a:cubicBezTo>
                    <a:pt x="236172" y="863505"/>
                    <a:pt x="242887" y="862042"/>
                    <a:pt x="248602" y="862994"/>
                  </a:cubicBezTo>
                  <a:lnTo>
                    <a:pt x="260032" y="880139"/>
                  </a:lnTo>
                  <a:cubicBezTo>
                    <a:pt x="261937" y="882997"/>
                    <a:pt x="264661" y="885454"/>
                    <a:pt x="265747" y="888712"/>
                  </a:cubicBezTo>
                  <a:cubicBezTo>
                    <a:pt x="269691" y="900542"/>
                    <a:pt x="266934" y="894778"/>
                    <a:pt x="274320" y="905857"/>
                  </a:cubicBezTo>
                  <a:cubicBezTo>
                    <a:pt x="275272" y="910619"/>
                    <a:pt x="276308" y="915366"/>
                    <a:pt x="277177" y="920144"/>
                  </a:cubicBezTo>
                  <a:cubicBezTo>
                    <a:pt x="278933" y="929803"/>
                    <a:pt x="277809" y="938914"/>
                    <a:pt x="285750" y="945862"/>
                  </a:cubicBezTo>
                  <a:cubicBezTo>
                    <a:pt x="290919" y="950385"/>
                    <a:pt x="296379" y="955120"/>
                    <a:pt x="302895" y="957292"/>
                  </a:cubicBezTo>
                  <a:lnTo>
                    <a:pt x="320040" y="963007"/>
                  </a:lnTo>
                  <a:cubicBezTo>
                    <a:pt x="327660" y="962054"/>
                    <a:pt x="335883" y="963268"/>
                    <a:pt x="342900" y="960149"/>
                  </a:cubicBezTo>
                  <a:cubicBezTo>
                    <a:pt x="345652" y="958926"/>
                    <a:pt x="342794" y="952116"/>
                    <a:pt x="345757" y="951577"/>
                  </a:cubicBezTo>
                  <a:cubicBezTo>
                    <a:pt x="355175" y="949865"/>
                    <a:pt x="364807" y="953482"/>
                    <a:pt x="374332" y="954434"/>
                  </a:cubicBezTo>
                  <a:cubicBezTo>
                    <a:pt x="380865" y="974031"/>
                    <a:pt x="374332" y="949708"/>
                    <a:pt x="374332" y="977294"/>
                  </a:cubicBezTo>
                  <a:cubicBezTo>
                    <a:pt x="374332" y="989713"/>
                    <a:pt x="374178" y="1002394"/>
                    <a:pt x="377190" y="1014442"/>
                  </a:cubicBezTo>
                  <a:cubicBezTo>
                    <a:pt x="378290" y="1018843"/>
                    <a:pt x="390814" y="1026382"/>
                    <a:pt x="394335" y="1028729"/>
                  </a:cubicBezTo>
                  <a:cubicBezTo>
                    <a:pt x="397312" y="1037663"/>
                    <a:pt x="400199" y="1048831"/>
                    <a:pt x="408622" y="1054447"/>
                  </a:cubicBezTo>
                  <a:lnTo>
                    <a:pt x="425767" y="1065877"/>
                  </a:lnTo>
                  <a:lnTo>
                    <a:pt x="434340" y="1071592"/>
                  </a:lnTo>
                  <a:cubicBezTo>
                    <a:pt x="438150" y="1070639"/>
                    <a:pt x="442814" y="1071320"/>
                    <a:pt x="445770" y="1068734"/>
                  </a:cubicBezTo>
                  <a:cubicBezTo>
                    <a:pt x="450939" y="1064211"/>
                    <a:pt x="457200" y="1051589"/>
                    <a:pt x="457200" y="1051589"/>
                  </a:cubicBezTo>
                  <a:cubicBezTo>
                    <a:pt x="468630" y="1052542"/>
                    <a:pt x="480439" y="1051377"/>
                    <a:pt x="491490" y="1054447"/>
                  </a:cubicBezTo>
                  <a:cubicBezTo>
                    <a:pt x="498108" y="1056285"/>
                    <a:pt x="508635" y="1065877"/>
                    <a:pt x="508635" y="1065877"/>
                  </a:cubicBezTo>
                  <a:cubicBezTo>
                    <a:pt x="509587" y="1068734"/>
                    <a:pt x="511492" y="1071437"/>
                    <a:pt x="511492" y="1074449"/>
                  </a:cubicBezTo>
                  <a:cubicBezTo>
                    <a:pt x="511492" y="1087587"/>
                    <a:pt x="509297" y="1092466"/>
                    <a:pt x="505777" y="1103024"/>
                  </a:cubicBezTo>
                  <a:cubicBezTo>
                    <a:pt x="512565" y="1107549"/>
                    <a:pt x="519573" y="1111992"/>
                    <a:pt x="525780" y="1117312"/>
                  </a:cubicBezTo>
                  <a:cubicBezTo>
                    <a:pt x="528848" y="1119942"/>
                    <a:pt x="530990" y="1123643"/>
                    <a:pt x="534352" y="1125884"/>
                  </a:cubicBezTo>
                  <a:cubicBezTo>
                    <a:pt x="536814" y="1127525"/>
                    <a:pt x="552827" y="1131217"/>
                    <a:pt x="554355" y="1131599"/>
                  </a:cubicBezTo>
                  <a:cubicBezTo>
                    <a:pt x="576198" y="1142521"/>
                    <a:pt x="554469" y="1133056"/>
                    <a:pt x="582930" y="1140172"/>
                  </a:cubicBezTo>
                  <a:cubicBezTo>
                    <a:pt x="588774" y="1141633"/>
                    <a:pt x="600075" y="1145887"/>
                    <a:pt x="600075" y="1145887"/>
                  </a:cubicBezTo>
                  <a:cubicBezTo>
                    <a:pt x="603885" y="1148744"/>
                    <a:pt x="607889" y="1151360"/>
                    <a:pt x="611505" y="1154459"/>
                  </a:cubicBezTo>
                  <a:cubicBezTo>
                    <a:pt x="617032" y="1159197"/>
                    <a:pt x="622486" y="1164992"/>
                    <a:pt x="625792" y="1171604"/>
                  </a:cubicBezTo>
                  <a:cubicBezTo>
                    <a:pt x="627139" y="1174298"/>
                    <a:pt x="627697" y="1177319"/>
                    <a:pt x="628650" y="1180177"/>
                  </a:cubicBezTo>
                  <a:cubicBezTo>
                    <a:pt x="625395" y="1209469"/>
                    <a:pt x="622329" y="1224141"/>
                    <a:pt x="628650" y="1257329"/>
                  </a:cubicBezTo>
                  <a:cubicBezTo>
                    <a:pt x="630028" y="1264565"/>
                    <a:pt x="652125" y="1273353"/>
                    <a:pt x="654367" y="1274474"/>
                  </a:cubicBezTo>
                  <a:cubicBezTo>
                    <a:pt x="656272" y="1277332"/>
                    <a:pt x="657497" y="1280785"/>
                    <a:pt x="660082" y="1283047"/>
                  </a:cubicBezTo>
                  <a:cubicBezTo>
                    <a:pt x="672176" y="1293629"/>
                    <a:pt x="674025" y="1293410"/>
                    <a:pt x="685800" y="1297334"/>
                  </a:cubicBezTo>
                  <a:cubicBezTo>
                    <a:pt x="687705" y="1294477"/>
                    <a:pt x="690309" y="1291978"/>
                    <a:pt x="691515" y="1288762"/>
                  </a:cubicBezTo>
                  <a:cubicBezTo>
                    <a:pt x="693220" y="1284214"/>
                    <a:pt x="693194" y="1279186"/>
                    <a:pt x="694372" y="1274474"/>
                  </a:cubicBezTo>
                  <a:cubicBezTo>
                    <a:pt x="695921" y="1268278"/>
                    <a:pt x="698291" y="1261984"/>
                    <a:pt x="702945" y="1257329"/>
                  </a:cubicBezTo>
                  <a:cubicBezTo>
                    <a:pt x="705373" y="1254901"/>
                    <a:pt x="708109" y="1252040"/>
                    <a:pt x="711517" y="1251614"/>
                  </a:cubicBezTo>
                  <a:cubicBezTo>
                    <a:pt x="731388" y="1249130"/>
                    <a:pt x="751522" y="1249709"/>
                    <a:pt x="771525" y="1248757"/>
                  </a:cubicBezTo>
                  <a:cubicBezTo>
                    <a:pt x="779145" y="1246852"/>
                    <a:pt x="787092" y="1245959"/>
                    <a:pt x="794385" y="1243042"/>
                  </a:cubicBezTo>
                  <a:cubicBezTo>
                    <a:pt x="812318" y="1235868"/>
                    <a:pt x="803696" y="1238571"/>
                    <a:pt x="820102" y="1234469"/>
                  </a:cubicBezTo>
                  <a:cubicBezTo>
                    <a:pt x="825817" y="1235422"/>
                    <a:pt x="832216" y="1234452"/>
                    <a:pt x="837247" y="1237327"/>
                  </a:cubicBezTo>
                  <a:cubicBezTo>
                    <a:pt x="839862" y="1238821"/>
                    <a:pt x="839374" y="1242977"/>
                    <a:pt x="840105" y="1245899"/>
                  </a:cubicBezTo>
                  <a:cubicBezTo>
                    <a:pt x="841283" y="1250611"/>
                    <a:pt x="841908" y="1255446"/>
                    <a:pt x="842962" y="1260187"/>
                  </a:cubicBezTo>
                  <a:cubicBezTo>
                    <a:pt x="843814" y="1264021"/>
                    <a:pt x="843367" y="1268550"/>
                    <a:pt x="845820" y="1271617"/>
                  </a:cubicBezTo>
                  <a:cubicBezTo>
                    <a:pt x="847702" y="1273969"/>
                    <a:pt x="851410" y="1274048"/>
                    <a:pt x="854392" y="1274474"/>
                  </a:cubicBezTo>
                  <a:cubicBezTo>
                    <a:pt x="864807" y="1275962"/>
                    <a:pt x="875347" y="1276379"/>
                    <a:pt x="885825" y="1277332"/>
                  </a:cubicBezTo>
                  <a:cubicBezTo>
                    <a:pt x="895518" y="1283794"/>
                    <a:pt x="891968" y="1280619"/>
                    <a:pt x="897255" y="1285904"/>
                  </a:cubicBezTo>
                  <a:lnTo>
                    <a:pt x="1005840" y="1300192"/>
                  </a:lnTo>
                  <a:cubicBezTo>
                    <a:pt x="1015365" y="1305907"/>
                    <a:pt x="1025282" y="1311014"/>
                    <a:pt x="1034415" y="1317337"/>
                  </a:cubicBezTo>
                  <a:cubicBezTo>
                    <a:pt x="1037737" y="1319637"/>
                    <a:pt x="1039797" y="1323428"/>
                    <a:pt x="1042987" y="1325909"/>
                  </a:cubicBezTo>
                  <a:cubicBezTo>
                    <a:pt x="1048409" y="1330126"/>
                    <a:pt x="1060132" y="1337339"/>
                    <a:pt x="1060132" y="1337339"/>
                  </a:cubicBezTo>
                  <a:cubicBezTo>
                    <a:pt x="1063942" y="1343054"/>
                    <a:pt x="1072245" y="1347650"/>
                    <a:pt x="1071562" y="1354484"/>
                  </a:cubicBezTo>
                  <a:cubicBezTo>
                    <a:pt x="1070610" y="1364009"/>
                    <a:pt x="1070059" y="1373583"/>
                    <a:pt x="1068705" y="1383059"/>
                  </a:cubicBezTo>
                  <a:cubicBezTo>
                    <a:pt x="1068150" y="1386947"/>
                    <a:pt x="1066699" y="1390655"/>
                    <a:pt x="1065847" y="1394489"/>
                  </a:cubicBezTo>
                  <a:cubicBezTo>
                    <a:pt x="1064793" y="1399230"/>
                    <a:pt x="1064044" y="1404036"/>
                    <a:pt x="1062990" y="1408777"/>
                  </a:cubicBezTo>
                  <a:cubicBezTo>
                    <a:pt x="1062138" y="1412611"/>
                    <a:pt x="1060984" y="1416373"/>
                    <a:pt x="1060132" y="1420207"/>
                  </a:cubicBezTo>
                  <a:cubicBezTo>
                    <a:pt x="1051412" y="1459448"/>
                    <a:pt x="1062081" y="1416241"/>
                    <a:pt x="1054417" y="1443067"/>
                  </a:cubicBezTo>
                  <a:cubicBezTo>
                    <a:pt x="1050778" y="1455804"/>
                    <a:pt x="1052415" y="1455643"/>
                    <a:pt x="1045845" y="1468784"/>
                  </a:cubicBezTo>
                  <a:cubicBezTo>
                    <a:pt x="1044309" y="1471856"/>
                    <a:pt x="1042035" y="1474499"/>
                    <a:pt x="1040130" y="1477357"/>
                  </a:cubicBezTo>
                  <a:cubicBezTo>
                    <a:pt x="1032792" y="1506706"/>
                    <a:pt x="1042767" y="1470321"/>
                    <a:pt x="1031557" y="1500217"/>
                  </a:cubicBezTo>
                  <a:cubicBezTo>
                    <a:pt x="1024302" y="1519565"/>
                    <a:pt x="1032755" y="1504090"/>
                    <a:pt x="1025842" y="1520219"/>
                  </a:cubicBezTo>
                  <a:cubicBezTo>
                    <a:pt x="1024164" y="1524134"/>
                    <a:pt x="1021805" y="1527734"/>
                    <a:pt x="1020127" y="1531649"/>
                  </a:cubicBezTo>
                  <a:cubicBezTo>
                    <a:pt x="1016834" y="1539333"/>
                    <a:pt x="1016088" y="1546130"/>
                    <a:pt x="1014412" y="1554509"/>
                  </a:cubicBezTo>
                  <a:cubicBezTo>
                    <a:pt x="1013460" y="1565939"/>
                    <a:pt x="1013804" y="1577552"/>
                    <a:pt x="1011555" y="1588799"/>
                  </a:cubicBezTo>
                  <a:cubicBezTo>
                    <a:pt x="1010881" y="1592167"/>
                    <a:pt x="1008122" y="1594805"/>
                    <a:pt x="1005840" y="1597372"/>
                  </a:cubicBezTo>
                  <a:cubicBezTo>
                    <a:pt x="989609" y="1615633"/>
                    <a:pt x="995228" y="1612340"/>
                    <a:pt x="980122" y="1617374"/>
                  </a:cubicBezTo>
                  <a:cubicBezTo>
                    <a:pt x="978217" y="1620232"/>
                    <a:pt x="976835" y="1623518"/>
                    <a:pt x="974407" y="1625947"/>
                  </a:cubicBezTo>
                  <a:cubicBezTo>
                    <a:pt x="971979" y="1628375"/>
                    <a:pt x="967655" y="1628750"/>
                    <a:pt x="965835" y="1631662"/>
                  </a:cubicBezTo>
                  <a:cubicBezTo>
                    <a:pt x="962642" y="1636771"/>
                    <a:pt x="962025" y="1643092"/>
                    <a:pt x="960120" y="1648807"/>
                  </a:cubicBezTo>
                  <a:cubicBezTo>
                    <a:pt x="956018" y="1661112"/>
                    <a:pt x="957995" y="1654447"/>
                    <a:pt x="954405" y="1668809"/>
                  </a:cubicBezTo>
                  <a:cubicBezTo>
                    <a:pt x="953452" y="1679287"/>
                    <a:pt x="954437" y="1690126"/>
                    <a:pt x="951547" y="1700242"/>
                  </a:cubicBezTo>
                  <a:cubicBezTo>
                    <a:pt x="950437" y="1704127"/>
                    <a:pt x="944782" y="1705200"/>
                    <a:pt x="942975" y="1708814"/>
                  </a:cubicBezTo>
                  <a:cubicBezTo>
                    <a:pt x="940803" y="1713158"/>
                    <a:pt x="941295" y="1718390"/>
                    <a:pt x="940117" y="1723102"/>
                  </a:cubicBezTo>
                  <a:cubicBezTo>
                    <a:pt x="938014" y="1731513"/>
                    <a:pt x="935635" y="1734924"/>
                    <a:pt x="931545" y="1743104"/>
                  </a:cubicBezTo>
                  <a:cubicBezTo>
                    <a:pt x="932497" y="1751677"/>
                    <a:pt x="931454" y="1760716"/>
                    <a:pt x="934402" y="1768822"/>
                  </a:cubicBezTo>
                  <a:cubicBezTo>
                    <a:pt x="935576" y="1772050"/>
                    <a:pt x="940546" y="1772109"/>
                    <a:pt x="942975" y="1774537"/>
                  </a:cubicBezTo>
                  <a:cubicBezTo>
                    <a:pt x="945403" y="1776965"/>
                    <a:pt x="946262" y="1780681"/>
                    <a:pt x="948690" y="1783109"/>
                  </a:cubicBezTo>
                  <a:cubicBezTo>
                    <a:pt x="955654" y="1790073"/>
                    <a:pt x="961885" y="1790195"/>
                    <a:pt x="971550" y="1791682"/>
                  </a:cubicBezTo>
                  <a:cubicBezTo>
                    <a:pt x="979140" y="1792850"/>
                    <a:pt x="986790" y="1793587"/>
                    <a:pt x="994410" y="1794539"/>
                  </a:cubicBezTo>
                  <a:cubicBezTo>
                    <a:pt x="998220" y="1797397"/>
                    <a:pt x="1002224" y="1800012"/>
                    <a:pt x="1005840" y="1803112"/>
                  </a:cubicBezTo>
                  <a:cubicBezTo>
                    <a:pt x="1008908" y="1805742"/>
                    <a:pt x="1010467" y="1810807"/>
                    <a:pt x="1014412" y="1811684"/>
                  </a:cubicBezTo>
                  <a:cubicBezTo>
                    <a:pt x="1020068" y="1812941"/>
                    <a:pt x="1025857" y="1809863"/>
                    <a:pt x="1031557" y="1808827"/>
                  </a:cubicBezTo>
                  <a:cubicBezTo>
                    <a:pt x="1046725" y="1806069"/>
                    <a:pt x="1042523" y="1807076"/>
                    <a:pt x="1054417" y="1803112"/>
                  </a:cubicBezTo>
                  <a:cubicBezTo>
                    <a:pt x="1057895" y="1792679"/>
                    <a:pt x="1058161" y="1793063"/>
                    <a:pt x="1060132" y="1780252"/>
                  </a:cubicBezTo>
                  <a:cubicBezTo>
                    <a:pt x="1061300" y="1772662"/>
                    <a:pt x="1061616" y="1764947"/>
                    <a:pt x="1062990" y="1757392"/>
                  </a:cubicBezTo>
                  <a:cubicBezTo>
                    <a:pt x="1064059" y="1751512"/>
                    <a:pt x="1068933" y="1741990"/>
                    <a:pt x="1071562" y="1737389"/>
                  </a:cubicBezTo>
                  <a:cubicBezTo>
                    <a:pt x="1073266" y="1734407"/>
                    <a:pt x="1074849" y="1731245"/>
                    <a:pt x="1077277" y="1728817"/>
                  </a:cubicBezTo>
                  <a:cubicBezTo>
                    <a:pt x="1079706" y="1726389"/>
                    <a:pt x="1082992" y="1725007"/>
                    <a:pt x="1085850" y="1723102"/>
                  </a:cubicBezTo>
                  <a:cubicBezTo>
                    <a:pt x="1120191" y="1726536"/>
                    <a:pt x="1111341" y="1716596"/>
                    <a:pt x="1117282" y="1737389"/>
                  </a:cubicBezTo>
                  <a:cubicBezTo>
                    <a:pt x="1118110" y="1740285"/>
                    <a:pt x="1119187" y="1743104"/>
                    <a:pt x="1120140" y="1745962"/>
                  </a:cubicBezTo>
                  <a:cubicBezTo>
                    <a:pt x="1122997" y="1744057"/>
                    <a:pt x="1125640" y="1741783"/>
                    <a:pt x="1128712" y="1740247"/>
                  </a:cubicBezTo>
                  <a:cubicBezTo>
                    <a:pt x="1131406" y="1738900"/>
                    <a:pt x="1135155" y="1739519"/>
                    <a:pt x="1137285" y="1737389"/>
                  </a:cubicBezTo>
                  <a:cubicBezTo>
                    <a:pt x="1139415" y="1735259"/>
                    <a:pt x="1137691" y="1730568"/>
                    <a:pt x="1140142" y="1728817"/>
                  </a:cubicBezTo>
                  <a:cubicBezTo>
                    <a:pt x="1145044" y="1725316"/>
                    <a:pt x="1157287" y="1723102"/>
                    <a:pt x="1157287" y="1723102"/>
                  </a:cubicBezTo>
                  <a:cubicBezTo>
                    <a:pt x="1179577" y="1700812"/>
                    <a:pt x="1150962" y="1727619"/>
                    <a:pt x="1177290" y="1708814"/>
                  </a:cubicBezTo>
                  <a:cubicBezTo>
                    <a:pt x="1180578" y="1706465"/>
                    <a:pt x="1182758" y="1702829"/>
                    <a:pt x="1185862" y="1700242"/>
                  </a:cubicBezTo>
                  <a:cubicBezTo>
                    <a:pt x="1188500" y="1698043"/>
                    <a:pt x="1191577" y="1696432"/>
                    <a:pt x="1194435" y="1694527"/>
                  </a:cubicBezTo>
                  <a:cubicBezTo>
                    <a:pt x="1197928" y="1687541"/>
                    <a:pt x="1200817" y="1680582"/>
                    <a:pt x="1205865" y="1674524"/>
                  </a:cubicBezTo>
                  <a:cubicBezTo>
                    <a:pt x="1208452" y="1671420"/>
                    <a:pt x="1211580" y="1668809"/>
                    <a:pt x="1214437" y="1665952"/>
                  </a:cubicBezTo>
                  <a:cubicBezTo>
                    <a:pt x="1215390" y="1663094"/>
                    <a:pt x="1217295" y="1660391"/>
                    <a:pt x="1217295" y="1657379"/>
                  </a:cubicBezTo>
                  <a:cubicBezTo>
                    <a:pt x="1217295" y="1645022"/>
                    <a:pt x="1214633" y="1643387"/>
                    <a:pt x="1208722" y="1634519"/>
                  </a:cubicBezTo>
                  <a:cubicBezTo>
                    <a:pt x="1209675" y="1624994"/>
                    <a:pt x="1208765" y="1615093"/>
                    <a:pt x="1211580" y="1605944"/>
                  </a:cubicBezTo>
                  <a:cubicBezTo>
                    <a:pt x="1212768" y="1602082"/>
                    <a:pt x="1217911" y="1600734"/>
                    <a:pt x="1220152" y="1597372"/>
                  </a:cubicBezTo>
                  <a:cubicBezTo>
                    <a:pt x="1222379" y="1594031"/>
                    <a:pt x="1224721" y="1580043"/>
                    <a:pt x="1225867" y="1577369"/>
                  </a:cubicBezTo>
                  <a:cubicBezTo>
                    <a:pt x="1227220" y="1574213"/>
                    <a:pt x="1230046" y="1571869"/>
                    <a:pt x="1231582" y="1568797"/>
                  </a:cubicBezTo>
                  <a:cubicBezTo>
                    <a:pt x="1233876" y="1564209"/>
                    <a:pt x="1234841" y="1559012"/>
                    <a:pt x="1237297" y="1554509"/>
                  </a:cubicBezTo>
                  <a:cubicBezTo>
                    <a:pt x="1240586" y="1548479"/>
                    <a:pt x="1246555" y="1543880"/>
                    <a:pt x="1248727" y="1537364"/>
                  </a:cubicBezTo>
                  <a:cubicBezTo>
                    <a:pt x="1249680" y="1534507"/>
                    <a:pt x="1249233" y="1530674"/>
                    <a:pt x="1251585" y="1528792"/>
                  </a:cubicBezTo>
                  <a:cubicBezTo>
                    <a:pt x="1254652" y="1526339"/>
                    <a:pt x="1259205" y="1526887"/>
                    <a:pt x="1263015" y="1525934"/>
                  </a:cubicBezTo>
                  <a:cubicBezTo>
                    <a:pt x="1272449" y="1544803"/>
                    <a:pt x="1270416" y="1535649"/>
                    <a:pt x="1265872" y="1565939"/>
                  </a:cubicBezTo>
                  <a:cubicBezTo>
                    <a:pt x="1261278" y="1596563"/>
                    <a:pt x="1252492" y="1602178"/>
                    <a:pt x="1268730" y="1585942"/>
                  </a:cubicBezTo>
                  <a:cubicBezTo>
                    <a:pt x="1275280" y="1566287"/>
                    <a:pt x="1266321" y="1590156"/>
                    <a:pt x="1280160" y="1565939"/>
                  </a:cubicBezTo>
                  <a:cubicBezTo>
                    <a:pt x="1288654" y="1551075"/>
                    <a:pt x="1275321" y="1562497"/>
                    <a:pt x="1291590" y="1551652"/>
                  </a:cubicBezTo>
                  <a:cubicBezTo>
                    <a:pt x="1300919" y="1532993"/>
                    <a:pt x="1294293" y="1543234"/>
                    <a:pt x="1314450" y="1523077"/>
                  </a:cubicBezTo>
                  <a:lnTo>
                    <a:pt x="1325880" y="1511647"/>
                  </a:lnTo>
                  <a:cubicBezTo>
                    <a:pt x="1326832" y="1507837"/>
                    <a:pt x="1326789" y="1503627"/>
                    <a:pt x="1328737" y="1500217"/>
                  </a:cubicBezTo>
                  <a:cubicBezTo>
                    <a:pt x="1330742" y="1496708"/>
                    <a:pt x="1334723" y="1494749"/>
                    <a:pt x="1337310" y="1491644"/>
                  </a:cubicBezTo>
                  <a:cubicBezTo>
                    <a:pt x="1342359" y="1485585"/>
                    <a:pt x="1345246" y="1478630"/>
                    <a:pt x="1348740" y="1471642"/>
                  </a:cubicBezTo>
                  <a:cubicBezTo>
                    <a:pt x="1347787" y="1468784"/>
                    <a:pt x="1348497" y="1464563"/>
                    <a:pt x="1345882" y="1463069"/>
                  </a:cubicBezTo>
                  <a:cubicBezTo>
                    <a:pt x="1340852" y="1460195"/>
                    <a:pt x="1334234" y="1462044"/>
                    <a:pt x="1328737" y="1460212"/>
                  </a:cubicBezTo>
                  <a:cubicBezTo>
                    <a:pt x="1325479" y="1459126"/>
                    <a:pt x="1323022" y="1456402"/>
                    <a:pt x="1320165" y="1454497"/>
                  </a:cubicBezTo>
                  <a:cubicBezTo>
                    <a:pt x="1318260" y="1451639"/>
                    <a:pt x="1315437" y="1449214"/>
                    <a:pt x="1314450" y="1445924"/>
                  </a:cubicBezTo>
                  <a:cubicBezTo>
                    <a:pt x="1310543" y="1432902"/>
                    <a:pt x="1310488" y="1409234"/>
                    <a:pt x="1314450" y="1397347"/>
                  </a:cubicBezTo>
                  <a:cubicBezTo>
                    <a:pt x="1315536" y="1394089"/>
                    <a:pt x="1320165" y="1393537"/>
                    <a:pt x="1323022" y="1391632"/>
                  </a:cubicBezTo>
                  <a:cubicBezTo>
                    <a:pt x="1328737" y="1392584"/>
                    <a:pt x="1335137" y="1391615"/>
                    <a:pt x="1340167" y="1394489"/>
                  </a:cubicBezTo>
                  <a:cubicBezTo>
                    <a:pt x="1342782" y="1395983"/>
                    <a:pt x="1340895" y="1400932"/>
                    <a:pt x="1343025" y="1403062"/>
                  </a:cubicBezTo>
                  <a:cubicBezTo>
                    <a:pt x="1346037" y="1406074"/>
                    <a:pt x="1350645" y="1406872"/>
                    <a:pt x="1354455" y="1408777"/>
                  </a:cubicBezTo>
                  <a:cubicBezTo>
                    <a:pt x="1355407" y="1405919"/>
                    <a:pt x="1356659" y="1403144"/>
                    <a:pt x="1357312" y="1400204"/>
                  </a:cubicBezTo>
                  <a:cubicBezTo>
                    <a:pt x="1358569" y="1394548"/>
                    <a:pt x="1358505" y="1388608"/>
                    <a:pt x="1360170" y="1383059"/>
                  </a:cubicBezTo>
                  <a:cubicBezTo>
                    <a:pt x="1361481" y="1378691"/>
                    <a:pt x="1368311" y="1367004"/>
                    <a:pt x="1371600" y="1363057"/>
                  </a:cubicBezTo>
                  <a:cubicBezTo>
                    <a:pt x="1374187" y="1359952"/>
                    <a:pt x="1377542" y="1357552"/>
                    <a:pt x="1380172" y="1354484"/>
                  </a:cubicBezTo>
                  <a:cubicBezTo>
                    <a:pt x="1396171" y="1335818"/>
                    <a:pt x="1380367" y="1349337"/>
                    <a:pt x="1400175" y="1334482"/>
                  </a:cubicBezTo>
                  <a:cubicBezTo>
                    <a:pt x="1402080" y="1331624"/>
                    <a:pt x="1404354" y="1328981"/>
                    <a:pt x="1405890" y="1325909"/>
                  </a:cubicBezTo>
                  <a:cubicBezTo>
                    <a:pt x="1407237" y="1323215"/>
                    <a:pt x="1407076" y="1319843"/>
                    <a:pt x="1408747" y="1317337"/>
                  </a:cubicBezTo>
                  <a:cubicBezTo>
                    <a:pt x="1410989" y="1313974"/>
                    <a:pt x="1414462" y="1311622"/>
                    <a:pt x="1417320" y="1308764"/>
                  </a:cubicBezTo>
                  <a:cubicBezTo>
                    <a:pt x="1421843" y="1290670"/>
                    <a:pt x="1417999" y="1300602"/>
                    <a:pt x="1431607" y="1280189"/>
                  </a:cubicBezTo>
                  <a:lnTo>
                    <a:pt x="1431607" y="1280189"/>
                  </a:lnTo>
                  <a:cubicBezTo>
                    <a:pt x="1432560" y="1277332"/>
                    <a:pt x="1432794" y="1274123"/>
                    <a:pt x="1434465" y="1271617"/>
                  </a:cubicBezTo>
                  <a:cubicBezTo>
                    <a:pt x="1434467" y="1271613"/>
                    <a:pt x="1447162" y="1258919"/>
                    <a:pt x="1448752" y="1257329"/>
                  </a:cubicBezTo>
                  <a:lnTo>
                    <a:pt x="1511617" y="1148744"/>
                  </a:lnTo>
                  <a:lnTo>
                    <a:pt x="1591627" y="1094452"/>
                  </a:lnTo>
                  <a:cubicBezTo>
                    <a:pt x="1587538" y="1076051"/>
                    <a:pt x="1593324" y="1065877"/>
                    <a:pt x="1574482" y="1065877"/>
                  </a:cubicBezTo>
                  <a:cubicBezTo>
                    <a:pt x="1572647" y="1065877"/>
                    <a:pt x="1557177" y="1070243"/>
                    <a:pt x="1554480" y="1071592"/>
                  </a:cubicBezTo>
                  <a:cubicBezTo>
                    <a:pt x="1551408" y="1073128"/>
                    <a:pt x="1549190" y="1076297"/>
                    <a:pt x="1545907" y="1077307"/>
                  </a:cubicBezTo>
                  <a:cubicBezTo>
                    <a:pt x="1536623" y="1080164"/>
                    <a:pt x="1517332" y="1083022"/>
                    <a:pt x="1517332" y="1083022"/>
                  </a:cubicBezTo>
                  <a:cubicBezTo>
                    <a:pt x="1514475" y="1084927"/>
                    <a:pt x="1511916" y="1087384"/>
                    <a:pt x="1508760" y="1088737"/>
                  </a:cubicBezTo>
                  <a:cubicBezTo>
                    <a:pt x="1505150" y="1090284"/>
                    <a:pt x="1500598" y="1089416"/>
                    <a:pt x="1497330" y="1091594"/>
                  </a:cubicBezTo>
                  <a:cubicBezTo>
                    <a:pt x="1494472" y="1093499"/>
                    <a:pt x="1493520" y="1097309"/>
                    <a:pt x="1491615" y="1100167"/>
                  </a:cubicBezTo>
                  <a:cubicBezTo>
                    <a:pt x="1489691" y="1107863"/>
                    <a:pt x="1490480" y="1115596"/>
                    <a:pt x="1480185" y="1117312"/>
                  </a:cubicBezTo>
                  <a:cubicBezTo>
                    <a:pt x="1477214" y="1117807"/>
                    <a:pt x="1474470" y="1115407"/>
                    <a:pt x="1471612" y="1114454"/>
                  </a:cubicBezTo>
                  <a:cubicBezTo>
                    <a:pt x="1462261" y="1077044"/>
                    <a:pt x="1477206" y="1128500"/>
                    <a:pt x="1460182" y="1094452"/>
                  </a:cubicBezTo>
                  <a:cubicBezTo>
                    <a:pt x="1458010" y="1090108"/>
                    <a:pt x="1460019" y="1084205"/>
                    <a:pt x="1457325" y="1080164"/>
                  </a:cubicBezTo>
                  <a:cubicBezTo>
                    <a:pt x="1455654" y="1077658"/>
                    <a:pt x="1451674" y="1078038"/>
                    <a:pt x="1448752" y="1077307"/>
                  </a:cubicBezTo>
                  <a:lnTo>
                    <a:pt x="1425892" y="1071592"/>
                  </a:lnTo>
                  <a:cubicBezTo>
                    <a:pt x="1415982" y="1056727"/>
                    <a:pt x="1416727" y="1061775"/>
                    <a:pt x="1423035" y="1034444"/>
                  </a:cubicBezTo>
                  <a:cubicBezTo>
                    <a:pt x="1423807" y="1031098"/>
                    <a:pt x="1425678" y="1027408"/>
                    <a:pt x="1428750" y="1025872"/>
                  </a:cubicBezTo>
                  <a:cubicBezTo>
                    <a:pt x="1433932" y="1023281"/>
                    <a:pt x="1440180" y="1023967"/>
                    <a:pt x="1445895" y="1023014"/>
                  </a:cubicBezTo>
                  <a:cubicBezTo>
                    <a:pt x="1458277" y="1023967"/>
                    <a:pt x="1470836" y="1023583"/>
                    <a:pt x="1483042" y="1025872"/>
                  </a:cubicBezTo>
                  <a:cubicBezTo>
                    <a:pt x="1486418" y="1026505"/>
                    <a:pt x="1488357" y="1030501"/>
                    <a:pt x="1491615" y="1031587"/>
                  </a:cubicBezTo>
                  <a:cubicBezTo>
                    <a:pt x="1497112" y="1033419"/>
                    <a:pt x="1503045" y="1033492"/>
                    <a:pt x="1508760" y="1034444"/>
                  </a:cubicBezTo>
                  <a:cubicBezTo>
                    <a:pt x="1524952" y="1033492"/>
                    <a:pt x="1541296" y="1033993"/>
                    <a:pt x="1557337" y="1031587"/>
                  </a:cubicBezTo>
                  <a:cubicBezTo>
                    <a:pt x="1560733" y="1031078"/>
                    <a:pt x="1562772" y="1027267"/>
                    <a:pt x="1565910" y="1025872"/>
                  </a:cubicBezTo>
                  <a:cubicBezTo>
                    <a:pt x="1571415" y="1023425"/>
                    <a:pt x="1583055" y="1020157"/>
                    <a:pt x="1583055" y="1020157"/>
                  </a:cubicBezTo>
                  <a:cubicBezTo>
                    <a:pt x="1584007" y="1016347"/>
                    <a:pt x="1585209" y="1012591"/>
                    <a:pt x="1585912" y="1008727"/>
                  </a:cubicBezTo>
                  <a:cubicBezTo>
                    <a:pt x="1587117" y="1002100"/>
                    <a:pt x="1586998" y="995222"/>
                    <a:pt x="1588770" y="988724"/>
                  </a:cubicBezTo>
                  <a:cubicBezTo>
                    <a:pt x="1589891" y="984614"/>
                    <a:pt x="1592807" y="981209"/>
                    <a:pt x="1594485" y="977294"/>
                  </a:cubicBezTo>
                  <a:cubicBezTo>
                    <a:pt x="1595671" y="974526"/>
                    <a:pt x="1595414" y="971036"/>
                    <a:pt x="1597342" y="968722"/>
                  </a:cubicBezTo>
                  <a:cubicBezTo>
                    <a:pt x="1603997" y="960736"/>
                    <a:pt x="1608798" y="960140"/>
                    <a:pt x="1617345" y="957292"/>
                  </a:cubicBezTo>
                  <a:cubicBezTo>
                    <a:pt x="1621868" y="939198"/>
                    <a:pt x="1618024" y="949130"/>
                    <a:pt x="1631632" y="928717"/>
                  </a:cubicBezTo>
                  <a:lnTo>
                    <a:pt x="1631632" y="928717"/>
                  </a:lnTo>
                  <a:cubicBezTo>
                    <a:pt x="1632585" y="925859"/>
                    <a:pt x="1632360" y="922274"/>
                    <a:pt x="1634490" y="920144"/>
                  </a:cubicBezTo>
                  <a:cubicBezTo>
                    <a:pt x="1639347" y="915287"/>
                    <a:pt x="1651635" y="908714"/>
                    <a:pt x="1651635" y="908714"/>
                  </a:cubicBezTo>
                  <a:cubicBezTo>
                    <a:pt x="1653540" y="905857"/>
                    <a:pt x="1654048" y="901085"/>
                    <a:pt x="1657350" y="900142"/>
                  </a:cubicBezTo>
                  <a:cubicBezTo>
                    <a:pt x="1661065" y="899081"/>
                    <a:pt x="1675419" y="904260"/>
                    <a:pt x="1680210" y="905857"/>
                  </a:cubicBezTo>
                  <a:cubicBezTo>
                    <a:pt x="1683067" y="908714"/>
                    <a:pt x="1686541" y="911067"/>
                    <a:pt x="1688782" y="914429"/>
                  </a:cubicBezTo>
                  <a:cubicBezTo>
                    <a:pt x="1690453" y="916935"/>
                    <a:pt x="1691640" y="919990"/>
                    <a:pt x="1691640" y="923002"/>
                  </a:cubicBezTo>
                  <a:cubicBezTo>
                    <a:pt x="1691640" y="937321"/>
                    <a:pt x="1691732" y="951852"/>
                    <a:pt x="1688782" y="965864"/>
                  </a:cubicBezTo>
                  <a:cubicBezTo>
                    <a:pt x="1687801" y="970524"/>
                    <a:pt x="1682978" y="973419"/>
                    <a:pt x="1680210" y="977294"/>
                  </a:cubicBezTo>
                  <a:cubicBezTo>
                    <a:pt x="1673764" y="986319"/>
                    <a:pt x="1674593" y="988675"/>
                    <a:pt x="1663065" y="994439"/>
                  </a:cubicBezTo>
                  <a:cubicBezTo>
                    <a:pt x="1659552" y="996195"/>
                    <a:pt x="1655445" y="996344"/>
                    <a:pt x="1651635" y="997297"/>
                  </a:cubicBezTo>
                  <a:cubicBezTo>
                    <a:pt x="1649730" y="1000154"/>
                    <a:pt x="1648119" y="1003231"/>
                    <a:pt x="1645920" y="1005869"/>
                  </a:cubicBezTo>
                  <a:cubicBezTo>
                    <a:pt x="1642020" y="1010548"/>
                    <a:pt x="1621050" y="1024867"/>
                    <a:pt x="1640205" y="1034444"/>
                  </a:cubicBezTo>
                  <a:cubicBezTo>
                    <a:pt x="1651280" y="1039981"/>
                    <a:pt x="1664970" y="1034444"/>
                    <a:pt x="1677352" y="1034444"/>
                  </a:cubicBezTo>
                  <a:lnTo>
                    <a:pt x="1794510" y="948719"/>
                  </a:lnTo>
                  <a:lnTo>
                    <a:pt x="1803082" y="891569"/>
                  </a:lnTo>
                  <a:cubicBezTo>
                    <a:pt x="1796415" y="885854"/>
                    <a:pt x="1789937" y="879910"/>
                    <a:pt x="1783080" y="874424"/>
                  </a:cubicBezTo>
                  <a:cubicBezTo>
                    <a:pt x="1780398" y="872279"/>
                    <a:pt x="1776653" y="871391"/>
                    <a:pt x="1774507" y="868709"/>
                  </a:cubicBezTo>
                  <a:cubicBezTo>
                    <a:pt x="1772625" y="866357"/>
                    <a:pt x="1773321" y="862643"/>
                    <a:pt x="1771650" y="860137"/>
                  </a:cubicBezTo>
                  <a:cubicBezTo>
                    <a:pt x="1767250" y="853537"/>
                    <a:pt x="1760830" y="850066"/>
                    <a:pt x="1754505" y="845849"/>
                  </a:cubicBezTo>
                  <a:cubicBezTo>
                    <a:pt x="1746885" y="846802"/>
                    <a:pt x="1739200" y="847333"/>
                    <a:pt x="1731645" y="848707"/>
                  </a:cubicBezTo>
                  <a:cubicBezTo>
                    <a:pt x="1728681" y="849246"/>
                    <a:pt x="1726043" y="852059"/>
                    <a:pt x="1723072" y="851564"/>
                  </a:cubicBezTo>
                  <a:cubicBezTo>
                    <a:pt x="1719685" y="850999"/>
                    <a:pt x="1717357" y="847754"/>
                    <a:pt x="1714500" y="845849"/>
                  </a:cubicBezTo>
                  <a:cubicBezTo>
                    <a:pt x="1706578" y="833967"/>
                    <a:pt x="1701932" y="830980"/>
                    <a:pt x="1711642" y="811559"/>
                  </a:cubicBezTo>
                  <a:cubicBezTo>
                    <a:pt x="1715859" y="803125"/>
                    <a:pt x="1726415" y="799403"/>
                    <a:pt x="1731645" y="791557"/>
                  </a:cubicBezTo>
                  <a:cubicBezTo>
                    <a:pt x="1735455" y="785842"/>
                    <a:pt x="1740003" y="780555"/>
                    <a:pt x="1743075" y="774412"/>
                  </a:cubicBezTo>
                  <a:cubicBezTo>
                    <a:pt x="1744759" y="771044"/>
                    <a:pt x="1750915" y="757550"/>
                    <a:pt x="1754505" y="754409"/>
                  </a:cubicBezTo>
                  <a:cubicBezTo>
                    <a:pt x="1759674" y="749886"/>
                    <a:pt x="1765935" y="746789"/>
                    <a:pt x="1771650" y="742979"/>
                  </a:cubicBezTo>
                  <a:lnTo>
                    <a:pt x="1780222" y="737264"/>
                  </a:lnTo>
                  <a:cubicBezTo>
                    <a:pt x="1787842" y="738217"/>
                    <a:pt x="1795527" y="738748"/>
                    <a:pt x="1803082" y="740122"/>
                  </a:cubicBezTo>
                  <a:cubicBezTo>
                    <a:pt x="1814372" y="742175"/>
                    <a:pt x="1809765" y="743463"/>
                    <a:pt x="1820227" y="748694"/>
                  </a:cubicBezTo>
                  <a:cubicBezTo>
                    <a:pt x="1822921" y="750041"/>
                    <a:pt x="1825942" y="750599"/>
                    <a:pt x="1828800" y="751552"/>
                  </a:cubicBezTo>
                  <a:cubicBezTo>
                    <a:pt x="1834515" y="750599"/>
                    <a:pt x="1840915" y="751569"/>
                    <a:pt x="1845945" y="748694"/>
                  </a:cubicBezTo>
                  <a:cubicBezTo>
                    <a:pt x="1852367" y="745024"/>
                    <a:pt x="1845964" y="723089"/>
                    <a:pt x="1845945" y="722977"/>
                  </a:cubicBezTo>
                  <a:cubicBezTo>
                    <a:pt x="1850103" y="677226"/>
                    <a:pt x="1838526" y="698111"/>
                    <a:pt x="1857375" y="688687"/>
                  </a:cubicBezTo>
                  <a:cubicBezTo>
                    <a:pt x="1860447" y="687151"/>
                    <a:pt x="1863090" y="684877"/>
                    <a:pt x="1865947" y="682972"/>
                  </a:cubicBezTo>
                  <a:cubicBezTo>
                    <a:pt x="1864995" y="675352"/>
                    <a:pt x="1865673" y="667344"/>
                    <a:pt x="1863090" y="660112"/>
                  </a:cubicBezTo>
                  <a:cubicBezTo>
                    <a:pt x="1860780" y="653644"/>
                    <a:pt x="1855470" y="648682"/>
                    <a:pt x="1851660" y="642967"/>
                  </a:cubicBezTo>
                  <a:cubicBezTo>
                    <a:pt x="1843703" y="631031"/>
                    <a:pt x="1848375" y="636823"/>
                    <a:pt x="1837372" y="625822"/>
                  </a:cubicBezTo>
                  <a:cubicBezTo>
                    <a:pt x="1836420" y="622964"/>
                    <a:pt x="1835862" y="619943"/>
                    <a:pt x="1834515" y="617249"/>
                  </a:cubicBezTo>
                  <a:cubicBezTo>
                    <a:pt x="1832979" y="614177"/>
                    <a:pt x="1830195" y="611815"/>
                    <a:pt x="1828800" y="608677"/>
                  </a:cubicBezTo>
                  <a:cubicBezTo>
                    <a:pt x="1826353" y="603172"/>
                    <a:pt x="1823085" y="591532"/>
                    <a:pt x="1823085" y="591532"/>
                  </a:cubicBezTo>
                  <a:cubicBezTo>
                    <a:pt x="1824037" y="572482"/>
                    <a:pt x="1815172" y="550124"/>
                    <a:pt x="1825942" y="534382"/>
                  </a:cubicBezTo>
                  <a:cubicBezTo>
                    <a:pt x="1832419" y="524916"/>
                    <a:pt x="1848851" y="535816"/>
                    <a:pt x="1860232" y="537239"/>
                  </a:cubicBezTo>
                  <a:cubicBezTo>
                    <a:pt x="1863638" y="537665"/>
                    <a:pt x="1876332" y="541281"/>
                    <a:pt x="1880235" y="542954"/>
                  </a:cubicBezTo>
                  <a:cubicBezTo>
                    <a:pt x="1889432" y="546895"/>
                    <a:pt x="1898402" y="553640"/>
                    <a:pt x="1908810" y="554384"/>
                  </a:cubicBezTo>
                  <a:lnTo>
                    <a:pt x="1948815" y="557242"/>
                  </a:lnTo>
                  <a:cubicBezTo>
                    <a:pt x="1951672" y="559147"/>
                    <a:pt x="1954959" y="560529"/>
                    <a:pt x="1957387" y="562957"/>
                  </a:cubicBezTo>
                  <a:cubicBezTo>
                    <a:pt x="1961427" y="566997"/>
                    <a:pt x="1966575" y="578476"/>
                    <a:pt x="1968817" y="582959"/>
                  </a:cubicBezTo>
                  <a:cubicBezTo>
                    <a:pt x="1969770" y="593437"/>
                    <a:pt x="1964637" y="606572"/>
                    <a:pt x="1971675" y="614392"/>
                  </a:cubicBezTo>
                  <a:cubicBezTo>
                    <a:pt x="1979679" y="623285"/>
                    <a:pt x="1996313" y="610349"/>
                    <a:pt x="2003107" y="605819"/>
                  </a:cubicBezTo>
                  <a:cubicBezTo>
                    <a:pt x="2006917" y="600104"/>
                    <a:pt x="2015666" y="595449"/>
                    <a:pt x="2014537" y="588674"/>
                  </a:cubicBezTo>
                  <a:cubicBezTo>
                    <a:pt x="2013837" y="584471"/>
                    <a:pt x="2012134" y="568753"/>
                    <a:pt x="2008822" y="562957"/>
                  </a:cubicBezTo>
                  <a:cubicBezTo>
                    <a:pt x="2006459" y="558822"/>
                    <a:pt x="2003618" y="554895"/>
                    <a:pt x="2000250" y="551527"/>
                  </a:cubicBezTo>
                  <a:cubicBezTo>
                    <a:pt x="1997821" y="549098"/>
                    <a:pt x="1994535" y="547717"/>
                    <a:pt x="1991677" y="545812"/>
                  </a:cubicBezTo>
                  <a:cubicBezTo>
                    <a:pt x="1987867" y="540097"/>
                    <a:pt x="1982419" y="535183"/>
                    <a:pt x="1980247" y="528667"/>
                  </a:cubicBezTo>
                  <a:lnTo>
                    <a:pt x="1974532" y="511522"/>
                  </a:lnTo>
                  <a:cubicBezTo>
                    <a:pt x="1977390" y="501044"/>
                    <a:pt x="1978248" y="489803"/>
                    <a:pt x="1983105" y="480089"/>
                  </a:cubicBezTo>
                  <a:cubicBezTo>
                    <a:pt x="1985235" y="475829"/>
                    <a:pt x="1991371" y="475076"/>
                    <a:pt x="1994535" y="471517"/>
                  </a:cubicBezTo>
                  <a:cubicBezTo>
                    <a:pt x="1999098" y="466383"/>
                    <a:pt x="2001844" y="459867"/>
                    <a:pt x="2005965" y="454372"/>
                  </a:cubicBezTo>
                  <a:cubicBezTo>
                    <a:pt x="2008822" y="450562"/>
                    <a:pt x="2011351" y="446482"/>
                    <a:pt x="2014537" y="442942"/>
                  </a:cubicBezTo>
                  <a:cubicBezTo>
                    <a:pt x="2019944" y="436934"/>
                    <a:pt x="2027199" y="432522"/>
                    <a:pt x="2031682" y="425797"/>
                  </a:cubicBezTo>
                  <a:cubicBezTo>
                    <a:pt x="2038891" y="414982"/>
                    <a:pt x="2034968" y="419653"/>
                    <a:pt x="2043112" y="411509"/>
                  </a:cubicBezTo>
                  <a:lnTo>
                    <a:pt x="2080260" y="342929"/>
                  </a:lnTo>
                  <a:cubicBezTo>
                    <a:pt x="2094547" y="341024"/>
                    <a:pt x="2109234" y="341072"/>
                    <a:pt x="2123122" y="337214"/>
                  </a:cubicBezTo>
                  <a:cubicBezTo>
                    <a:pt x="2127016" y="336132"/>
                    <a:pt x="2128186" y="330647"/>
                    <a:pt x="2131695" y="328642"/>
                  </a:cubicBezTo>
                  <a:cubicBezTo>
                    <a:pt x="2135105" y="326694"/>
                    <a:pt x="2139349" y="326863"/>
                    <a:pt x="2143125" y="325784"/>
                  </a:cubicBezTo>
                  <a:cubicBezTo>
                    <a:pt x="2146021" y="324957"/>
                    <a:pt x="2148840" y="323879"/>
                    <a:pt x="2151697" y="322927"/>
                  </a:cubicBezTo>
                  <a:cubicBezTo>
                    <a:pt x="2161153" y="294561"/>
                    <a:pt x="2145288" y="337893"/>
                    <a:pt x="2163127" y="305782"/>
                  </a:cubicBezTo>
                  <a:cubicBezTo>
                    <a:pt x="2166053" y="300516"/>
                    <a:pt x="2165501" y="293649"/>
                    <a:pt x="2168842" y="288637"/>
                  </a:cubicBezTo>
                  <a:lnTo>
                    <a:pt x="2174557" y="280064"/>
                  </a:lnTo>
                  <a:cubicBezTo>
                    <a:pt x="2175510" y="270539"/>
                    <a:pt x="2173134" y="260051"/>
                    <a:pt x="2177415" y="251489"/>
                  </a:cubicBezTo>
                  <a:cubicBezTo>
                    <a:pt x="2181346" y="243628"/>
                    <a:pt x="2194937" y="239933"/>
                    <a:pt x="2203132" y="237202"/>
                  </a:cubicBezTo>
                  <a:cubicBezTo>
                    <a:pt x="2206942" y="233392"/>
                    <a:pt x="2211430" y="230157"/>
                    <a:pt x="2214562" y="225772"/>
                  </a:cubicBezTo>
                  <a:cubicBezTo>
                    <a:pt x="2216313" y="223321"/>
                    <a:pt x="2216233" y="219968"/>
                    <a:pt x="2217420" y="217199"/>
                  </a:cubicBezTo>
                  <a:cubicBezTo>
                    <a:pt x="2219098" y="213284"/>
                    <a:pt x="2221230" y="209579"/>
                    <a:pt x="2223135" y="205769"/>
                  </a:cubicBezTo>
                  <a:cubicBezTo>
                    <a:pt x="2222182" y="200054"/>
                    <a:pt x="2223152" y="193654"/>
                    <a:pt x="2220277" y="188624"/>
                  </a:cubicBezTo>
                  <a:cubicBezTo>
                    <a:pt x="2218783" y="186009"/>
                    <a:pt x="2214690" y="186165"/>
                    <a:pt x="2211705" y="185767"/>
                  </a:cubicBezTo>
                  <a:cubicBezTo>
                    <a:pt x="2200336" y="184251"/>
                    <a:pt x="2188845" y="183862"/>
                    <a:pt x="2177415" y="182909"/>
                  </a:cubicBezTo>
                  <a:cubicBezTo>
                    <a:pt x="2174557" y="180052"/>
                    <a:pt x="2171084" y="177699"/>
                    <a:pt x="2168842" y="174337"/>
                  </a:cubicBezTo>
                  <a:cubicBezTo>
                    <a:pt x="2160014" y="161095"/>
                    <a:pt x="2172425" y="168983"/>
                    <a:pt x="2160270" y="162907"/>
                  </a:cubicBezTo>
                  <a:lnTo>
                    <a:pt x="2143125" y="174337"/>
                  </a:lnTo>
                  <a:lnTo>
                    <a:pt x="2105977" y="154334"/>
                  </a:lnTo>
                  <a:cubicBezTo>
                    <a:pt x="2094001" y="155083"/>
                    <a:pt x="2061057" y="147020"/>
                    <a:pt x="2051685" y="165764"/>
                  </a:cubicBezTo>
                  <a:cubicBezTo>
                    <a:pt x="2049513" y="170108"/>
                    <a:pt x="2049780" y="175289"/>
                    <a:pt x="2048827" y="180052"/>
                  </a:cubicBezTo>
                  <a:cubicBezTo>
                    <a:pt x="2052064" y="212418"/>
                    <a:pt x="2051685" y="199054"/>
                    <a:pt x="2051685" y="220057"/>
                  </a:cubicBezTo>
                  <a:lnTo>
                    <a:pt x="1994535" y="228629"/>
                  </a:lnTo>
                  <a:lnTo>
                    <a:pt x="1920240" y="194339"/>
                  </a:lnTo>
                  <a:lnTo>
                    <a:pt x="1851660" y="48607"/>
                  </a:lnTo>
                  <a:lnTo>
                    <a:pt x="1583055" y="65752"/>
                  </a:lnTo>
                  <a:lnTo>
                    <a:pt x="1331595" y="165764"/>
                  </a:lnTo>
                  <a:lnTo>
                    <a:pt x="1308735" y="140047"/>
                  </a:lnTo>
                  <a:cubicBezTo>
                    <a:pt x="1303986" y="83069"/>
                    <a:pt x="1311577" y="122865"/>
                    <a:pt x="1300162" y="94327"/>
                  </a:cubicBezTo>
                  <a:cubicBezTo>
                    <a:pt x="1297925" y="88734"/>
                    <a:pt x="1300162" y="79087"/>
                    <a:pt x="1294447" y="77182"/>
                  </a:cubicBezTo>
                  <a:cubicBezTo>
                    <a:pt x="1263172" y="66754"/>
                    <a:pt x="1310554" y="83387"/>
                    <a:pt x="1277302" y="68609"/>
                  </a:cubicBezTo>
                  <a:cubicBezTo>
                    <a:pt x="1277292" y="68605"/>
                    <a:pt x="1255877" y="61468"/>
                    <a:pt x="1251585" y="60037"/>
                  </a:cubicBezTo>
                  <a:cubicBezTo>
                    <a:pt x="1242993" y="57173"/>
                    <a:pt x="1241826" y="57619"/>
                    <a:pt x="1234440" y="51464"/>
                  </a:cubicBezTo>
                  <a:cubicBezTo>
                    <a:pt x="1231335" y="48877"/>
                    <a:pt x="1228972" y="45479"/>
                    <a:pt x="1225867" y="42892"/>
                  </a:cubicBezTo>
                  <a:cubicBezTo>
                    <a:pt x="1218270" y="36562"/>
                    <a:pt x="1214761" y="36545"/>
                    <a:pt x="1205865" y="31462"/>
                  </a:cubicBezTo>
                  <a:cubicBezTo>
                    <a:pt x="1202883" y="29758"/>
                    <a:pt x="1200720" y="25955"/>
                    <a:pt x="1197292" y="25747"/>
                  </a:cubicBezTo>
                  <a:cubicBezTo>
                    <a:pt x="1168769" y="24018"/>
                    <a:pt x="1140142" y="25747"/>
                    <a:pt x="1111567" y="25747"/>
                  </a:cubicBezTo>
                  <a:lnTo>
                    <a:pt x="1017270" y="54322"/>
                  </a:lnTo>
                  <a:lnTo>
                    <a:pt x="1017270" y="54322"/>
                  </a:lnTo>
                  <a:lnTo>
                    <a:pt x="1008697" y="82897"/>
                  </a:lnTo>
                  <a:lnTo>
                    <a:pt x="1183005" y="282922"/>
                  </a:lnTo>
                  <a:lnTo>
                    <a:pt x="1037272" y="445799"/>
                  </a:lnTo>
                  <a:lnTo>
                    <a:pt x="840105" y="257204"/>
                  </a:lnTo>
                  <a:lnTo>
                    <a:pt x="748665" y="248632"/>
                  </a:lnTo>
                  <a:lnTo>
                    <a:pt x="725805" y="225772"/>
                  </a:lnTo>
                  <a:lnTo>
                    <a:pt x="651510" y="225772"/>
                  </a:lnTo>
                  <a:lnTo>
                    <a:pt x="700087" y="180052"/>
                  </a:lnTo>
                  <a:lnTo>
                    <a:pt x="731520" y="168622"/>
                  </a:lnTo>
                  <a:lnTo>
                    <a:pt x="708660" y="91469"/>
                  </a:lnTo>
                  <a:lnTo>
                    <a:pt x="705802" y="51464"/>
                  </a:lnTo>
                  <a:lnTo>
                    <a:pt x="557212" y="29"/>
                  </a:lnTo>
                  <a:lnTo>
                    <a:pt x="548640" y="40034"/>
                  </a:lnTo>
                  <a:cubicBezTo>
                    <a:pt x="544830" y="47654"/>
                    <a:pt x="542440" y="56169"/>
                    <a:pt x="537210" y="62894"/>
                  </a:cubicBezTo>
                  <a:cubicBezTo>
                    <a:pt x="535361" y="65272"/>
                    <a:pt x="530388" y="68203"/>
                    <a:pt x="528637" y="65752"/>
                  </a:cubicBezTo>
                  <a:cubicBezTo>
                    <a:pt x="524071" y="59361"/>
                    <a:pt x="527279" y="49427"/>
                    <a:pt x="522922" y="42892"/>
                  </a:cubicBezTo>
                  <a:lnTo>
                    <a:pt x="517207" y="34319"/>
                  </a:lnTo>
                  <a:cubicBezTo>
                    <a:pt x="510214" y="13340"/>
                    <a:pt x="515752" y="21434"/>
                    <a:pt x="502920" y="8602"/>
                  </a:cubicBezTo>
                  <a:cubicBezTo>
                    <a:pt x="497205" y="9554"/>
                    <a:pt x="491431" y="10202"/>
                    <a:pt x="485775" y="11459"/>
                  </a:cubicBezTo>
                  <a:cubicBezTo>
                    <a:pt x="482834" y="12112"/>
                    <a:pt x="480214" y="14317"/>
                    <a:pt x="477202" y="14317"/>
                  </a:cubicBezTo>
                  <a:cubicBezTo>
                    <a:pt x="474190" y="14317"/>
                    <a:pt x="471487" y="12412"/>
                    <a:pt x="468630" y="11459"/>
                  </a:cubicBezTo>
                  <a:cubicBezTo>
                    <a:pt x="465772" y="8602"/>
                    <a:pt x="463566" y="4892"/>
                    <a:pt x="460057" y="2887"/>
                  </a:cubicBezTo>
                  <a:cubicBezTo>
                    <a:pt x="452004" y="-1714"/>
                    <a:pt x="445250" y="-133"/>
                    <a:pt x="437197" y="2887"/>
                  </a:cubicBezTo>
                  <a:cubicBezTo>
                    <a:pt x="433209" y="4383"/>
                    <a:pt x="429233" y="6126"/>
                    <a:pt x="425767" y="8602"/>
                  </a:cubicBezTo>
                  <a:cubicBezTo>
                    <a:pt x="422479" y="10951"/>
                    <a:pt x="420483" y="14825"/>
                    <a:pt x="417195" y="17174"/>
                  </a:cubicBezTo>
                  <a:cubicBezTo>
                    <a:pt x="413729" y="19650"/>
                    <a:pt x="409575" y="20984"/>
                    <a:pt x="405765" y="22889"/>
                  </a:cubicBezTo>
                  <a:cubicBezTo>
                    <a:pt x="395288" y="38606"/>
                    <a:pt x="405765" y="25271"/>
                    <a:pt x="391477" y="37177"/>
                  </a:cubicBezTo>
                  <a:cubicBezTo>
                    <a:pt x="369274" y="55679"/>
                    <a:pt x="398234" y="35590"/>
                    <a:pt x="371475" y="54322"/>
                  </a:cubicBezTo>
                  <a:cubicBezTo>
                    <a:pt x="365848" y="58261"/>
                    <a:pt x="360045" y="61942"/>
                    <a:pt x="354330" y="65752"/>
                  </a:cubicBezTo>
                  <a:cubicBezTo>
                    <a:pt x="351472" y="67657"/>
                    <a:pt x="349015" y="70381"/>
                    <a:pt x="345757" y="71467"/>
                  </a:cubicBezTo>
                  <a:lnTo>
                    <a:pt x="320040" y="80039"/>
                  </a:lnTo>
                  <a:cubicBezTo>
                    <a:pt x="317182" y="80992"/>
                    <a:pt x="314161" y="81550"/>
                    <a:pt x="311467" y="82897"/>
                  </a:cubicBezTo>
                  <a:lnTo>
                    <a:pt x="300037" y="88612"/>
                  </a:lnTo>
                  <a:cubicBezTo>
                    <a:pt x="295275" y="87659"/>
                    <a:pt x="289967" y="88164"/>
                    <a:pt x="285750" y="85754"/>
                  </a:cubicBezTo>
                  <a:cubicBezTo>
                    <a:pt x="279809" y="82359"/>
                    <a:pt x="278635" y="70856"/>
                    <a:pt x="277177" y="65752"/>
                  </a:cubicBezTo>
                  <a:cubicBezTo>
                    <a:pt x="276350" y="62856"/>
                    <a:pt x="275147" y="60075"/>
                    <a:pt x="274320" y="57179"/>
                  </a:cubicBezTo>
                  <a:cubicBezTo>
                    <a:pt x="273241" y="53403"/>
                    <a:pt x="272541" y="49525"/>
                    <a:pt x="271462" y="45749"/>
                  </a:cubicBezTo>
                  <a:cubicBezTo>
                    <a:pt x="270635" y="42853"/>
                    <a:pt x="269031" y="40159"/>
                    <a:pt x="268605" y="37177"/>
                  </a:cubicBezTo>
                  <a:cubicBezTo>
                    <a:pt x="268066" y="33405"/>
                    <a:pt x="268605" y="29557"/>
                    <a:pt x="265747" y="14317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3801203" y="4061867"/>
              <a:ext cx="957464" cy="924235"/>
            </a:xfrm>
            <a:custGeom>
              <a:avLst/>
              <a:gdLst>
                <a:gd name="connsiteX0" fmla="*/ 820103 w 957263"/>
                <a:gd name="connsiteY0" fmla="*/ 482917 h 925830"/>
                <a:gd name="connsiteX1" fmla="*/ 785813 w 957263"/>
                <a:gd name="connsiteY1" fmla="*/ 517207 h 925830"/>
                <a:gd name="connsiteX2" fmla="*/ 957263 w 957263"/>
                <a:gd name="connsiteY2" fmla="*/ 728662 h 925830"/>
                <a:gd name="connsiteX3" fmla="*/ 788670 w 957263"/>
                <a:gd name="connsiteY3" fmla="*/ 925830 h 925830"/>
                <a:gd name="connsiteX4" fmla="*/ 577215 w 957263"/>
                <a:gd name="connsiteY4" fmla="*/ 720090 h 925830"/>
                <a:gd name="connsiteX5" fmla="*/ 491490 w 957263"/>
                <a:gd name="connsiteY5" fmla="*/ 711517 h 925830"/>
                <a:gd name="connsiteX6" fmla="*/ 462915 w 957263"/>
                <a:gd name="connsiteY6" fmla="*/ 688657 h 925830"/>
                <a:gd name="connsiteX7" fmla="*/ 382905 w 957263"/>
                <a:gd name="connsiteY7" fmla="*/ 697230 h 925830"/>
                <a:gd name="connsiteX8" fmla="*/ 431483 w 957263"/>
                <a:gd name="connsiteY8" fmla="*/ 628650 h 925830"/>
                <a:gd name="connsiteX9" fmla="*/ 465773 w 957263"/>
                <a:gd name="connsiteY9" fmla="*/ 611505 h 925830"/>
                <a:gd name="connsiteX10" fmla="*/ 460058 w 957263"/>
                <a:gd name="connsiteY10" fmla="*/ 571500 h 925830"/>
                <a:gd name="connsiteX11" fmla="*/ 454343 w 957263"/>
                <a:gd name="connsiteY11" fmla="*/ 562927 h 925830"/>
                <a:gd name="connsiteX12" fmla="*/ 445770 w 957263"/>
                <a:gd name="connsiteY12" fmla="*/ 554355 h 925830"/>
                <a:gd name="connsiteX13" fmla="*/ 442913 w 957263"/>
                <a:gd name="connsiteY13" fmla="*/ 522922 h 925830"/>
                <a:gd name="connsiteX14" fmla="*/ 434340 w 957263"/>
                <a:gd name="connsiteY14" fmla="*/ 520065 h 925830"/>
                <a:gd name="connsiteX15" fmla="*/ 422910 w 957263"/>
                <a:gd name="connsiteY15" fmla="*/ 514350 h 925830"/>
                <a:gd name="connsiteX16" fmla="*/ 414338 w 957263"/>
                <a:gd name="connsiteY16" fmla="*/ 511492 h 925830"/>
                <a:gd name="connsiteX17" fmla="*/ 397193 w 957263"/>
                <a:gd name="connsiteY17" fmla="*/ 502920 h 925830"/>
                <a:gd name="connsiteX18" fmla="*/ 388620 w 957263"/>
                <a:gd name="connsiteY18" fmla="*/ 497205 h 925830"/>
                <a:gd name="connsiteX19" fmla="*/ 371475 w 957263"/>
                <a:gd name="connsiteY19" fmla="*/ 491490 h 925830"/>
                <a:gd name="connsiteX20" fmla="*/ 345758 w 957263"/>
                <a:gd name="connsiteY20" fmla="*/ 480060 h 925830"/>
                <a:gd name="connsiteX21" fmla="*/ 337185 w 957263"/>
                <a:gd name="connsiteY21" fmla="*/ 477202 h 925830"/>
                <a:gd name="connsiteX22" fmla="*/ 328613 w 957263"/>
                <a:gd name="connsiteY22" fmla="*/ 482917 h 925830"/>
                <a:gd name="connsiteX23" fmla="*/ 325755 w 957263"/>
                <a:gd name="connsiteY23" fmla="*/ 497205 h 925830"/>
                <a:gd name="connsiteX24" fmla="*/ 322898 w 957263"/>
                <a:gd name="connsiteY24" fmla="*/ 505777 h 925830"/>
                <a:gd name="connsiteX25" fmla="*/ 314325 w 957263"/>
                <a:gd name="connsiteY25" fmla="*/ 525780 h 925830"/>
                <a:gd name="connsiteX26" fmla="*/ 305753 w 957263"/>
                <a:gd name="connsiteY26" fmla="*/ 528637 h 925830"/>
                <a:gd name="connsiteX27" fmla="*/ 297180 w 957263"/>
                <a:gd name="connsiteY27" fmla="*/ 537210 h 925830"/>
                <a:gd name="connsiteX28" fmla="*/ 291465 w 957263"/>
                <a:gd name="connsiteY28" fmla="*/ 545782 h 925830"/>
                <a:gd name="connsiteX29" fmla="*/ 282893 w 957263"/>
                <a:gd name="connsiteY29" fmla="*/ 540067 h 925830"/>
                <a:gd name="connsiteX30" fmla="*/ 280035 w 957263"/>
                <a:gd name="connsiteY30" fmla="*/ 528637 h 925830"/>
                <a:gd name="connsiteX31" fmla="*/ 271463 w 957263"/>
                <a:gd name="connsiteY31" fmla="*/ 522922 h 925830"/>
                <a:gd name="connsiteX32" fmla="*/ 268605 w 957263"/>
                <a:gd name="connsiteY32" fmla="*/ 497205 h 925830"/>
                <a:gd name="connsiteX33" fmla="*/ 220028 w 957263"/>
                <a:gd name="connsiteY33" fmla="*/ 485775 h 925830"/>
                <a:gd name="connsiteX34" fmla="*/ 217170 w 957263"/>
                <a:gd name="connsiteY34" fmla="*/ 471487 h 925830"/>
                <a:gd name="connsiteX35" fmla="*/ 194310 w 957263"/>
                <a:gd name="connsiteY35" fmla="*/ 477202 h 925830"/>
                <a:gd name="connsiteX36" fmla="*/ 174308 w 957263"/>
                <a:gd name="connsiteY36" fmla="*/ 491490 h 925830"/>
                <a:gd name="connsiteX37" fmla="*/ 148590 w 957263"/>
                <a:gd name="connsiteY37" fmla="*/ 514350 h 925830"/>
                <a:gd name="connsiteX38" fmla="*/ 137160 w 957263"/>
                <a:gd name="connsiteY38" fmla="*/ 520065 h 925830"/>
                <a:gd name="connsiteX39" fmla="*/ 120015 w 957263"/>
                <a:gd name="connsiteY39" fmla="*/ 531495 h 925830"/>
                <a:gd name="connsiteX40" fmla="*/ 97155 w 957263"/>
                <a:gd name="connsiteY40" fmla="*/ 551497 h 925830"/>
                <a:gd name="connsiteX41" fmla="*/ 88583 w 957263"/>
                <a:gd name="connsiteY41" fmla="*/ 560070 h 925830"/>
                <a:gd name="connsiteX42" fmla="*/ 77153 w 957263"/>
                <a:gd name="connsiteY42" fmla="*/ 562927 h 925830"/>
                <a:gd name="connsiteX43" fmla="*/ 45720 w 957263"/>
                <a:gd name="connsiteY43" fmla="*/ 560070 h 925830"/>
                <a:gd name="connsiteX44" fmla="*/ 17145 w 957263"/>
                <a:gd name="connsiteY44" fmla="*/ 548640 h 925830"/>
                <a:gd name="connsiteX45" fmla="*/ 14288 w 957263"/>
                <a:gd name="connsiteY45" fmla="*/ 497205 h 925830"/>
                <a:gd name="connsiteX46" fmla="*/ 5715 w 957263"/>
                <a:gd name="connsiteY46" fmla="*/ 494347 h 925830"/>
                <a:gd name="connsiteX47" fmla="*/ 0 w 957263"/>
                <a:gd name="connsiteY47" fmla="*/ 485775 h 925830"/>
                <a:gd name="connsiteX48" fmla="*/ 2858 w 957263"/>
                <a:gd name="connsiteY48" fmla="*/ 460057 h 925830"/>
                <a:gd name="connsiteX49" fmla="*/ 14288 w 957263"/>
                <a:gd name="connsiteY49" fmla="*/ 442912 h 925830"/>
                <a:gd name="connsiteX50" fmla="*/ 20003 w 957263"/>
                <a:gd name="connsiteY50" fmla="*/ 422910 h 925830"/>
                <a:gd name="connsiteX51" fmla="*/ 37148 w 957263"/>
                <a:gd name="connsiteY51" fmla="*/ 414337 h 925830"/>
                <a:gd name="connsiteX52" fmla="*/ 45720 w 957263"/>
                <a:gd name="connsiteY52" fmla="*/ 405765 h 925830"/>
                <a:gd name="connsiteX53" fmla="*/ 62865 w 957263"/>
                <a:gd name="connsiteY53" fmla="*/ 400050 h 925830"/>
                <a:gd name="connsiteX54" fmla="*/ 80010 w 957263"/>
                <a:gd name="connsiteY54" fmla="*/ 388620 h 925830"/>
                <a:gd name="connsiteX55" fmla="*/ 88583 w 957263"/>
                <a:gd name="connsiteY55" fmla="*/ 380047 h 925830"/>
                <a:gd name="connsiteX56" fmla="*/ 108585 w 957263"/>
                <a:gd name="connsiteY56" fmla="*/ 374332 h 925830"/>
                <a:gd name="connsiteX57" fmla="*/ 125730 w 957263"/>
                <a:gd name="connsiteY57" fmla="*/ 362902 h 925830"/>
                <a:gd name="connsiteX58" fmla="*/ 134303 w 957263"/>
                <a:gd name="connsiteY58" fmla="*/ 354330 h 925830"/>
                <a:gd name="connsiteX59" fmla="*/ 142875 w 957263"/>
                <a:gd name="connsiteY59" fmla="*/ 351472 h 925830"/>
                <a:gd name="connsiteX60" fmla="*/ 245745 w 957263"/>
                <a:gd name="connsiteY60" fmla="*/ 345757 h 925830"/>
                <a:gd name="connsiteX61" fmla="*/ 265748 w 957263"/>
                <a:gd name="connsiteY61" fmla="*/ 340042 h 925830"/>
                <a:gd name="connsiteX62" fmla="*/ 302895 w 957263"/>
                <a:gd name="connsiteY62" fmla="*/ 331470 h 925830"/>
                <a:gd name="connsiteX63" fmla="*/ 320040 w 957263"/>
                <a:gd name="connsiteY63" fmla="*/ 320040 h 925830"/>
                <a:gd name="connsiteX64" fmla="*/ 334328 w 957263"/>
                <a:gd name="connsiteY64" fmla="*/ 305752 h 925830"/>
                <a:gd name="connsiteX65" fmla="*/ 348615 w 957263"/>
                <a:gd name="connsiteY65" fmla="*/ 294322 h 925830"/>
                <a:gd name="connsiteX66" fmla="*/ 357188 w 957263"/>
                <a:gd name="connsiteY66" fmla="*/ 285750 h 925830"/>
                <a:gd name="connsiteX67" fmla="*/ 365760 w 957263"/>
                <a:gd name="connsiteY67" fmla="*/ 282892 h 925830"/>
                <a:gd name="connsiteX68" fmla="*/ 440055 w 957263"/>
                <a:gd name="connsiteY68" fmla="*/ 280035 h 925830"/>
                <a:gd name="connsiteX69" fmla="*/ 454343 w 957263"/>
                <a:gd name="connsiteY69" fmla="*/ 254317 h 925830"/>
                <a:gd name="connsiteX70" fmla="*/ 454343 w 957263"/>
                <a:gd name="connsiteY70" fmla="*/ 117157 h 925830"/>
                <a:gd name="connsiteX71" fmla="*/ 462915 w 957263"/>
                <a:gd name="connsiteY71" fmla="*/ 111442 h 925830"/>
                <a:gd name="connsiteX72" fmla="*/ 482918 w 957263"/>
                <a:gd name="connsiteY72" fmla="*/ 105727 h 925830"/>
                <a:gd name="connsiteX73" fmla="*/ 491490 w 957263"/>
                <a:gd name="connsiteY73" fmla="*/ 100012 h 925830"/>
                <a:gd name="connsiteX74" fmla="*/ 522923 w 957263"/>
                <a:gd name="connsiteY74" fmla="*/ 94297 h 925830"/>
                <a:gd name="connsiteX75" fmla="*/ 540068 w 957263"/>
                <a:gd name="connsiteY75" fmla="*/ 82867 h 925830"/>
                <a:gd name="connsiteX76" fmla="*/ 560070 w 957263"/>
                <a:gd name="connsiteY76" fmla="*/ 68580 h 925830"/>
                <a:gd name="connsiteX77" fmla="*/ 565785 w 957263"/>
                <a:gd name="connsiteY77" fmla="*/ 60007 h 925830"/>
                <a:gd name="connsiteX78" fmla="*/ 574358 w 957263"/>
                <a:gd name="connsiteY78" fmla="*/ 57150 h 925830"/>
                <a:gd name="connsiteX79" fmla="*/ 580073 w 957263"/>
                <a:gd name="connsiteY79" fmla="*/ 37147 h 925830"/>
                <a:gd name="connsiteX80" fmla="*/ 588645 w 957263"/>
                <a:gd name="connsiteY80" fmla="*/ 28575 h 925830"/>
                <a:gd name="connsiteX81" fmla="*/ 608648 w 957263"/>
                <a:gd name="connsiteY81" fmla="*/ 8572 h 925830"/>
                <a:gd name="connsiteX82" fmla="*/ 617220 w 957263"/>
                <a:gd name="connsiteY82" fmla="*/ 2857 h 925830"/>
                <a:gd name="connsiteX83" fmla="*/ 628650 w 957263"/>
                <a:gd name="connsiteY83" fmla="*/ 0 h 925830"/>
                <a:gd name="connsiteX84" fmla="*/ 648653 w 957263"/>
                <a:gd name="connsiteY84" fmla="*/ 71437 h 925830"/>
                <a:gd name="connsiteX85" fmla="*/ 725805 w 957263"/>
                <a:gd name="connsiteY85" fmla="*/ 160020 h 925830"/>
                <a:gd name="connsiteX86" fmla="*/ 700088 w 957263"/>
                <a:gd name="connsiteY86" fmla="*/ 211455 h 925830"/>
                <a:gd name="connsiteX87" fmla="*/ 788670 w 957263"/>
                <a:gd name="connsiteY87" fmla="*/ 260032 h 925830"/>
                <a:gd name="connsiteX88" fmla="*/ 820103 w 957263"/>
                <a:gd name="connsiteY88" fmla="*/ 482917 h 9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57263" h="925830">
                  <a:moveTo>
                    <a:pt x="820103" y="482917"/>
                  </a:moveTo>
                  <a:lnTo>
                    <a:pt x="785813" y="517207"/>
                  </a:lnTo>
                  <a:lnTo>
                    <a:pt x="957263" y="728662"/>
                  </a:lnTo>
                  <a:lnTo>
                    <a:pt x="788670" y="925830"/>
                  </a:lnTo>
                  <a:lnTo>
                    <a:pt x="577215" y="720090"/>
                  </a:lnTo>
                  <a:lnTo>
                    <a:pt x="491490" y="711517"/>
                  </a:lnTo>
                  <a:lnTo>
                    <a:pt x="462915" y="688657"/>
                  </a:lnTo>
                  <a:lnTo>
                    <a:pt x="382905" y="697230"/>
                  </a:lnTo>
                  <a:lnTo>
                    <a:pt x="431483" y="628650"/>
                  </a:lnTo>
                  <a:lnTo>
                    <a:pt x="465773" y="611505"/>
                  </a:lnTo>
                  <a:cubicBezTo>
                    <a:pt x="465043" y="603480"/>
                    <a:pt x="465554" y="582493"/>
                    <a:pt x="460058" y="571500"/>
                  </a:cubicBezTo>
                  <a:cubicBezTo>
                    <a:pt x="458522" y="568428"/>
                    <a:pt x="456542" y="565565"/>
                    <a:pt x="454343" y="562927"/>
                  </a:cubicBezTo>
                  <a:cubicBezTo>
                    <a:pt x="451756" y="559823"/>
                    <a:pt x="448628" y="557212"/>
                    <a:pt x="445770" y="554355"/>
                  </a:cubicBezTo>
                  <a:cubicBezTo>
                    <a:pt x="444818" y="543877"/>
                    <a:pt x="446240" y="532903"/>
                    <a:pt x="442913" y="522922"/>
                  </a:cubicBezTo>
                  <a:cubicBezTo>
                    <a:pt x="441960" y="520064"/>
                    <a:pt x="437109" y="521251"/>
                    <a:pt x="434340" y="520065"/>
                  </a:cubicBezTo>
                  <a:cubicBezTo>
                    <a:pt x="430425" y="518387"/>
                    <a:pt x="426825" y="516028"/>
                    <a:pt x="422910" y="514350"/>
                  </a:cubicBezTo>
                  <a:cubicBezTo>
                    <a:pt x="420142" y="513163"/>
                    <a:pt x="417032" y="512839"/>
                    <a:pt x="414338" y="511492"/>
                  </a:cubicBezTo>
                  <a:cubicBezTo>
                    <a:pt x="392189" y="500417"/>
                    <a:pt x="418731" y="510099"/>
                    <a:pt x="397193" y="502920"/>
                  </a:cubicBezTo>
                  <a:cubicBezTo>
                    <a:pt x="394335" y="501015"/>
                    <a:pt x="391758" y="498600"/>
                    <a:pt x="388620" y="497205"/>
                  </a:cubicBezTo>
                  <a:cubicBezTo>
                    <a:pt x="383115" y="494758"/>
                    <a:pt x="371475" y="491490"/>
                    <a:pt x="371475" y="491490"/>
                  </a:cubicBezTo>
                  <a:cubicBezTo>
                    <a:pt x="357890" y="482433"/>
                    <a:pt x="366162" y="486862"/>
                    <a:pt x="345758" y="480060"/>
                  </a:cubicBezTo>
                  <a:lnTo>
                    <a:pt x="337185" y="477202"/>
                  </a:lnTo>
                  <a:cubicBezTo>
                    <a:pt x="334328" y="479107"/>
                    <a:pt x="330317" y="479935"/>
                    <a:pt x="328613" y="482917"/>
                  </a:cubicBezTo>
                  <a:cubicBezTo>
                    <a:pt x="326203" y="487134"/>
                    <a:pt x="326933" y="492493"/>
                    <a:pt x="325755" y="497205"/>
                  </a:cubicBezTo>
                  <a:cubicBezTo>
                    <a:pt x="325025" y="500127"/>
                    <a:pt x="323725" y="502881"/>
                    <a:pt x="322898" y="505777"/>
                  </a:cubicBezTo>
                  <a:cubicBezTo>
                    <a:pt x="320865" y="512894"/>
                    <a:pt x="320769" y="520625"/>
                    <a:pt x="314325" y="525780"/>
                  </a:cubicBezTo>
                  <a:cubicBezTo>
                    <a:pt x="311973" y="527662"/>
                    <a:pt x="308610" y="527685"/>
                    <a:pt x="305753" y="528637"/>
                  </a:cubicBezTo>
                  <a:cubicBezTo>
                    <a:pt x="302895" y="531495"/>
                    <a:pt x="299767" y="534105"/>
                    <a:pt x="297180" y="537210"/>
                  </a:cubicBezTo>
                  <a:cubicBezTo>
                    <a:pt x="294981" y="539848"/>
                    <a:pt x="294832" y="545109"/>
                    <a:pt x="291465" y="545782"/>
                  </a:cubicBezTo>
                  <a:cubicBezTo>
                    <a:pt x="288098" y="546455"/>
                    <a:pt x="285750" y="541972"/>
                    <a:pt x="282893" y="540067"/>
                  </a:cubicBezTo>
                  <a:cubicBezTo>
                    <a:pt x="281940" y="536257"/>
                    <a:pt x="282213" y="531905"/>
                    <a:pt x="280035" y="528637"/>
                  </a:cubicBezTo>
                  <a:cubicBezTo>
                    <a:pt x="278130" y="525780"/>
                    <a:pt x="272637" y="526149"/>
                    <a:pt x="271463" y="522922"/>
                  </a:cubicBezTo>
                  <a:cubicBezTo>
                    <a:pt x="268515" y="514816"/>
                    <a:pt x="271332" y="505387"/>
                    <a:pt x="268605" y="497205"/>
                  </a:cubicBezTo>
                  <a:cubicBezTo>
                    <a:pt x="262889" y="480057"/>
                    <a:pt x="223343" y="486012"/>
                    <a:pt x="220028" y="485775"/>
                  </a:cubicBezTo>
                  <a:cubicBezTo>
                    <a:pt x="219075" y="481012"/>
                    <a:pt x="221211" y="474181"/>
                    <a:pt x="217170" y="471487"/>
                  </a:cubicBezTo>
                  <a:cubicBezTo>
                    <a:pt x="214873" y="469956"/>
                    <a:pt x="198222" y="475898"/>
                    <a:pt x="194310" y="477202"/>
                  </a:cubicBezTo>
                  <a:cubicBezTo>
                    <a:pt x="161330" y="510186"/>
                    <a:pt x="211906" y="461412"/>
                    <a:pt x="174308" y="491490"/>
                  </a:cubicBezTo>
                  <a:cubicBezTo>
                    <a:pt x="152604" y="508853"/>
                    <a:pt x="164793" y="505091"/>
                    <a:pt x="148590" y="514350"/>
                  </a:cubicBezTo>
                  <a:cubicBezTo>
                    <a:pt x="144892" y="516463"/>
                    <a:pt x="140813" y="517873"/>
                    <a:pt x="137160" y="520065"/>
                  </a:cubicBezTo>
                  <a:cubicBezTo>
                    <a:pt x="131270" y="523599"/>
                    <a:pt x="120015" y="531495"/>
                    <a:pt x="120015" y="531495"/>
                  </a:cubicBezTo>
                  <a:cubicBezTo>
                    <a:pt x="103818" y="555790"/>
                    <a:pt x="130502" y="518146"/>
                    <a:pt x="97155" y="551497"/>
                  </a:cubicBezTo>
                  <a:cubicBezTo>
                    <a:pt x="94298" y="554355"/>
                    <a:pt x="92092" y="558065"/>
                    <a:pt x="88583" y="560070"/>
                  </a:cubicBezTo>
                  <a:cubicBezTo>
                    <a:pt x="85173" y="562018"/>
                    <a:pt x="80963" y="561975"/>
                    <a:pt x="77153" y="562927"/>
                  </a:cubicBezTo>
                  <a:cubicBezTo>
                    <a:pt x="66675" y="561975"/>
                    <a:pt x="56081" y="561898"/>
                    <a:pt x="45720" y="560070"/>
                  </a:cubicBezTo>
                  <a:cubicBezTo>
                    <a:pt x="34806" y="558144"/>
                    <a:pt x="26699" y="553417"/>
                    <a:pt x="17145" y="548640"/>
                  </a:cubicBezTo>
                  <a:cubicBezTo>
                    <a:pt x="16193" y="531495"/>
                    <a:pt x="17825" y="514008"/>
                    <a:pt x="14288" y="497205"/>
                  </a:cubicBezTo>
                  <a:cubicBezTo>
                    <a:pt x="13667" y="494257"/>
                    <a:pt x="8067" y="496229"/>
                    <a:pt x="5715" y="494347"/>
                  </a:cubicBezTo>
                  <a:cubicBezTo>
                    <a:pt x="3033" y="492202"/>
                    <a:pt x="1905" y="488632"/>
                    <a:pt x="0" y="485775"/>
                  </a:cubicBezTo>
                  <a:cubicBezTo>
                    <a:pt x="953" y="477202"/>
                    <a:pt x="130" y="468240"/>
                    <a:pt x="2858" y="460057"/>
                  </a:cubicBezTo>
                  <a:cubicBezTo>
                    <a:pt x="5030" y="453541"/>
                    <a:pt x="14288" y="442912"/>
                    <a:pt x="14288" y="442912"/>
                  </a:cubicBezTo>
                  <a:cubicBezTo>
                    <a:pt x="14476" y="442162"/>
                    <a:pt x="18510" y="424776"/>
                    <a:pt x="20003" y="422910"/>
                  </a:cubicBezTo>
                  <a:cubicBezTo>
                    <a:pt x="24032" y="417874"/>
                    <a:pt x="31501" y="416220"/>
                    <a:pt x="37148" y="414337"/>
                  </a:cubicBezTo>
                  <a:cubicBezTo>
                    <a:pt x="40005" y="411480"/>
                    <a:pt x="42188" y="407727"/>
                    <a:pt x="45720" y="405765"/>
                  </a:cubicBezTo>
                  <a:cubicBezTo>
                    <a:pt x="50986" y="402839"/>
                    <a:pt x="62865" y="400050"/>
                    <a:pt x="62865" y="400050"/>
                  </a:cubicBezTo>
                  <a:cubicBezTo>
                    <a:pt x="90216" y="372699"/>
                    <a:pt x="55197" y="405162"/>
                    <a:pt x="80010" y="388620"/>
                  </a:cubicBezTo>
                  <a:cubicBezTo>
                    <a:pt x="83373" y="386378"/>
                    <a:pt x="85220" y="382289"/>
                    <a:pt x="88583" y="380047"/>
                  </a:cubicBezTo>
                  <a:cubicBezTo>
                    <a:pt x="91040" y="378409"/>
                    <a:pt x="107064" y="374712"/>
                    <a:pt x="108585" y="374332"/>
                  </a:cubicBezTo>
                  <a:cubicBezTo>
                    <a:pt x="120946" y="355791"/>
                    <a:pt x="105859" y="374256"/>
                    <a:pt x="125730" y="362902"/>
                  </a:cubicBezTo>
                  <a:cubicBezTo>
                    <a:pt x="129239" y="360897"/>
                    <a:pt x="130941" y="356572"/>
                    <a:pt x="134303" y="354330"/>
                  </a:cubicBezTo>
                  <a:cubicBezTo>
                    <a:pt x="136809" y="352659"/>
                    <a:pt x="139872" y="351703"/>
                    <a:pt x="142875" y="351472"/>
                  </a:cubicBezTo>
                  <a:cubicBezTo>
                    <a:pt x="177117" y="348838"/>
                    <a:pt x="211455" y="347662"/>
                    <a:pt x="245745" y="345757"/>
                  </a:cubicBezTo>
                  <a:cubicBezTo>
                    <a:pt x="254736" y="342761"/>
                    <a:pt x="255708" y="342193"/>
                    <a:pt x="265748" y="340042"/>
                  </a:cubicBezTo>
                  <a:cubicBezTo>
                    <a:pt x="301065" y="332474"/>
                    <a:pt x="283933" y="337790"/>
                    <a:pt x="302895" y="331470"/>
                  </a:cubicBezTo>
                  <a:cubicBezTo>
                    <a:pt x="308610" y="327660"/>
                    <a:pt x="316230" y="325755"/>
                    <a:pt x="320040" y="320040"/>
                  </a:cubicBezTo>
                  <a:cubicBezTo>
                    <a:pt x="327660" y="308609"/>
                    <a:pt x="322897" y="313372"/>
                    <a:pt x="334328" y="305752"/>
                  </a:cubicBezTo>
                  <a:cubicBezTo>
                    <a:pt x="347108" y="286583"/>
                    <a:pt x="332054" y="305363"/>
                    <a:pt x="348615" y="294322"/>
                  </a:cubicBezTo>
                  <a:cubicBezTo>
                    <a:pt x="351977" y="292080"/>
                    <a:pt x="353826" y="287992"/>
                    <a:pt x="357188" y="285750"/>
                  </a:cubicBezTo>
                  <a:cubicBezTo>
                    <a:pt x="359694" y="284079"/>
                    <a:pt x="362755" y="283099"/>
                    <a:pt x="365760" y="282892"/>
                  </a:cubicBezTo>
                  <a:cubicBezTo>
                    <a:pt x="390485" y="281187"/>
                    <a:pt x="415290" y="280987"/>
                    <a:pt x="440055" y="280035"/>
                  </a:cubicBezTo>
                  <a:cubicBezTo>
                    <a:pt x="453156" y="260384"/>
                    <a:pt x="449313" y="269406"/>
                    <a:pt x="454343" y="254317"/>
                  </a:cubicBezTo>
                  <a:cubicBezTo>
                    <a:pt x="450311" y="201910"/>
                    <a:pt x="447413" y="181263"/>
                    <a:pt x="454343" y="117157"/>
                  </a:cubicBezTo>
                  <a:cubicBezTo>
                    <a:pt x="454712" y="113743"/>
                    <a:pt x="459843" y="112978"/>
                    <a:pt x="462915" y="111442"/>
                  </a:cubicBezTo>
                  <a:cubicBezTo>
                    <a:pt x="467010" y="109395"/>
                    <a:pt x="479262" y="106641"/>
                    <a:pt x="482918" y="105727"/>
                  </a:cubicBezTo>
                  <a:cubicBezTo>
                    <a:pt x="485775" y="103822"/>
                    <a:pt x="488274" y="101218"/>
                    <a:pt x="491490" y="100012"/>
                  </a:cubicBezTo>
                  <a:cubicBezTo>
                    <a:pt x="494679" y="98816"/>
                    <a:pt x="521004" y="94617"/>
                    <a:pt x="522923" y="94297"/>
                  </a:cubicBezTo>
                  <a:cubicBezTo>
                    <a:pt x="528638" y="90487"/>
                    <a:pt x="534573" y="86988"/>
                    <a:pt x="540068" y="82867"/>
                  </a:cubicBezTo>
                  <a:cubicBezTo>
                    <a:pt x="554245" y="72235"/>
                    <a:pt x="547536" y="76937"/>
                    <a:pt x="560070" y="68580"/>
                  </a:cubicBezTo>
                  <a:cubicBezTo>
                    <a:pt x="561975" y="65722"/>
                    <a:pt x="563103" y="62152"/>
                    <a:pt x="565785" y="60007"/>
                  </a:cubicBezTo>
                  <a:cubicBezTo>
                    <a:pt x="568137" y="58125"/>
                    <a:pt x="572228" y="59280"/>
                    <a:pt x="574358" y="57150"/>
                  </a:cubicBezTo>
                  <a:cubicBezTo>
                    <a:pt x="575778" y="55730"/>
                    <a:pt x="579977" y="37315"/>
                    <a:pt x="580073" y="37147"/>
                  </a:cubicBezTo>
                  <a:cubicBezTo>
                    <a:pt x="582078" y="33639"/>
                    <a:pt x="585788" y="31432"/>
                    <a:pt x="588645" y="28575"/>
                  </a:cubicBezTo>
                  <a:cubicBezTo>
                    <a:pt x="597218" y="7143"/>
                    <a:pt x="588645" y="18574"/>
                    <a:pt x="608648" y="8572"/>
                  </a:cubicBezTo>
                  <a:cubicBezTo>
                    <a:pt x="611720" y="7036"/>
                    <a:pt x="614064" y="4210"/>
                    <a:pt x="617220" y="2857"/>
                  </a:cubicBezTo>
                  <a:cubicBezTo>
                    <a:pt x="620830" y="1310"/>
                    <a:pt x="628650" y="0"/>
                    <a:pt x="628650" y="0"/>
                  </a:cubicBezTo>
                  <a:lnTo>
                    <a:pt x="648653" y="71437"/>
                  </a:lnTo>
                  <a:lnTo>
                    <a:pt x="725805" y="160020"/>
                  </a:lnTo>
                  <a:lnTo>
                    <a:pt x="700088" y="211455"/>
                  </a:lnTo>
                  <a:lnTo>
                    <a:pt x="788670" y="260032"/>
                  </a:lnTo>
                  <a:lnTo>
                    <a:pt x="820103" y="482917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4407408" y="3707484"/>
              <a:ext cx="1532508" cy="1057483"/>
            </a:xfrm>
            <a:custGeom>
              <a:avLst/>
              <a:gdLst>
                <a:gd name="connsiteX0" fmla="*/ 497212 w 1534488"/>
                <a:gd name="connsiteY0" fmla="*/ 68580 h 1057275"/>
                <a:gd name="connsiteX1" fmla="*/ 462922 w 1534488"/>
                <a:gd name="connsiteY1" fmla="*/ 114300 h 1057275"/>
                <a:gd name="connsiteX2" fmla="*/ 440062 w 1534488"/>
                <a:gd name="connsiteY2" fmla="*/ 122873 h 1057275"/>
                <a:gd name="connsiteX3" fmla="*/ 431490 w 1534488"/>
                <a:gd name="connsiteY3" fmla="*/ 125730 h 1057275"/>
                <a:gd name="connsiteX4" fmla="*/ 422917 w 1534488"/>
                <a:gd name="connsiteY4" fmla="*/ 131445 h 1057275"/>
                <a:gd name="connsiteX5" fmla="*/ 414345 w 1534488"/>
                <a:gd name="connsiteY5" fmla="*/ 134303 h 1057275"/>
                <a:gd name="connsiteX6" fmla="*/ 397200 w 1534488"/>
                <a:gd name="connsiteY6" fmla="*/ 142875 h 1057275"/>
                <a:gd name="connsiteX7" fmla="*/ 380055 w 1534488"/>
                <a:gd name="connsiteY7" fmla="*/ 151448 h 1057275"/>
                <a:gd name="connsiteX8" fmla="*/ 362910 w 1534488"/>
                <a:gd name="connsiteY8" fmla="*/ 148590 h 1057275"/>
                <a:gd name="connsiteX9" fmla="*/ 337192 w 1534488"/>
                <a:gd name="connsiteY9" fmla="*/ 128588 h 1057275"/>
                <a:gd name="connsiteX10" fmla="*/ 314332 w 1534488"/>
                <a:gd name="connsiteY10" fmla="*/ 131445 h 1057275"/>
                <a:gd name="connsiteX11" fmla="*/ 308617 w 1534488"/>
                <a:gd name="connsiteY11" fmla="*/ 140018 h 1057275"/>
                <a:gd name="connsiteX12" fmla="*/ 300045 w 1534488"/>
                <a:gd name="connsiteY12" fmla="*/ 145733 h 1057275"/>
                <a:gd name="connsiteX13" fmla="*/ 291472 w 1534488"/>
                <a:gd name="connsiteY13" fmla="*/ 200025 h 1057275"/>
                <a:gd name="connsiteX14" fmla="*/ 280042 w 1534488"/>
                <a:gd name="connsiteY14" fmla="*/ 208598 h 1057275"/>
                <a:gd name="connsiteX15" fmla="*/ 274327 w 1534488"/>
                <a:gd name="connsiteY15" fmla="*/ 217170 h 1057275"/>
                <a:gd name="connsiteX16" fmla="*/ 265755 w 1534488"/>
                <a:gd name="connsiteY16" fmla="*/ 220028 h 1057275"/>
                <a:gd name="connsiteX17" fmla="*/ 257182 w 1534488"/>
                <a:gd name="connsiteY17" fmla="*/ 225743 h 1057275"/>
                <a:gd name="connsiteX18" fmla="*/ 234322 w 1534488"/>
                <a:gd name="connsiteY18" fmla="*/ 231458 h 1057275"/>
                <a:gd name="connsiteX19" fmla="*/ 208605 w 1534488"/>
                <a:gd name="connsiteY19" fmla="*/ 245745 h 1057275"/>
                <a:gd name="connsiteX20" fmla="*/ 191460 w 1534488"/>
                <a:gd name="connsiteY20" fmla="*/ 257175 h 1057275"/>
                <a:gd name="connsiteX21" fmla="*/ 165742 w 1534488"/>
                <a:gd name="connsiteY21" fmla="*/ 277178 h 1057275"/>
                <a:gd name="connsiteX22" fmla="*/ 137167 w 1534488"/>
                <a:gd name="connsiteY22" fmla="*/ 285750 h 1057275"/>
                <a:gd name="connsiteX23" fmla="*/ 128595 w 1534488"/>
                <a:gd name="connsiteY23" fmla="*/ 288608 h 1057275"/>
                <a:gd name="connsiteX24" fmla="*/ 85732 w 1534488"/>
                <a:gd name="connsiteY24" fmla="*/ 291465 h 1057275"/>
                <a:gd name="connsiteX25" fmla="*/ 68587 w 1534488"/>
                <a:gd name="connsiteY25" fmla="*/ 297180 h 1057275"/>
                <a:gd name="connsiteX26" fmla="*/ 51442 w 1534488"/>
                <a:gd name="connsiteY26" fmla="*/ 308610 h 1057275"/>
                <a:gd name="connsiteX27" fmla="*/ 42870 w 1534488"/>
                <a:gd name="connsiteY27" fmla="*/ 317183 h 1057275"/>
                <a:gd name="connsiteX28" fmla="*/ 25725 w 1534488"/>
                <a:gd name="connsiteY28" fmla="*/ 328613 h 1057275"/>
                <a:gd name="connsiteX29" fmla="*/ 11437 w 1534488"/>
                <a:gd name="connsiteY29" fmla="*/ 345758 h 1057275"/>
                <a:gd name="connsiteX30" fmla="*/ 5722 w 1534488"/>
                <a:gd name="connsiteY30" fmla="*/ 354330 h 1057275"/>
                <a:gd name="connsiteX31" fmla="*/ 7 w 1534488"/>
                <a:gd name="connsiteY31" fmla="*/ 382905 h 1057275"/>
                <a:gd name="connsiteX32" fmla="*/ 25725 w 1534488"/>
                <a:gd name="connsiteY32" fmla="*/ 405765 h 1057275"/>
                <a:gd name="connsiteX33" fmla="*/ 14295 w 1534488"/>
                <a:gd name="connsiteY33" fmla="*/ 425768 h 1057275"/>
                <a:gd name="connsiteX34" fmla="*/ 94305 w 1534488"/>
                <a:gd name="connsiteY34" fmla="*/ 505778 h 1057275"/>
                <a:gd name="connsiteX35" fmla="*/ 74302 w 1534488"/>
                <a:gd name="connsiteY35" fmla="*/ 554355 h 1057275"/>
                <a:gd name="connsiteX36" fmla="*/ 88590 w 1534488"/>
                <a:gd name="connsiteY36" fmla="*/ 585788 h 1057275"/>
                <a:gd name="connsiteX37" fmla="*/ 157170 w 1534488"/>
                <a:gd name="connsiteY37" fmla="*/ 625793 h 1057275"/>
                <a:gd name="connsiteX38" fmla="*/ 202890 w 1534488"/>
                <a:gd name="connsiteY38" fmla="*/ 854393 h 1057275"/>
                <a:gd name="connsiteX39" fmla="*/ 274327 w 1534488"/>
                <a:gd name="connsiteY39" fmla="*/ 848678 h 1057275"/>
                <a:gd name="connsiteX40" fmla="*/ 297187 w 1534488"/>
                <a:gd name="connsiteY40" fmla="*/ 840105 h 1057275"/>
                <a:gd name="connsiteX41" fmla="*/ 305760 w 1534488"/>
                <a:gd name="connsiteY41" fmla="*/ 837248 h 1057275"/>
                <a:gd name="connsiteX42" fmla="*/ 331477 w 1534488"/>
                <a:gd name="connsiteY42" fmla="*/ 840105 h 1057275"/>
                <a:gd name="connsiteX43" fmla="*/ 351480 w 1534488"/>
                <a:gd name="connsiteY43" fmla="*/ 848678 h 1057275"/>
                <a:gd name="connsiteX44" fmla="*/ 365767 w 1534488"/>
                <a:gd name="connsiteY44" fmla="*/ 868680 h 1057275"/>
                <a:gd name="connsiteX45" fmla="*/ 382912 w 1534488"/>
                <a:gd name="connsiteY45" fmla="*/ 880110 h 1057275"/>
                <a:gd name="connsiteX46" fmla="*/ 402915 w 1534488"/>
                <a:gd name="connsiteY46" fmla="*/ 900113 h 1057275"/>
                <a:gd name="connsiteX47" fmla="*/ 411487 w 1534488"/>
                <a:gd name="connsiteY47" fmla="*/ 905828 h 1057275"/>
                <a:gd name="connsiteX48" fmla="*/ 428632 w 1534488"/>
                <a:gd name="connsiteY48" fmla="*/ 920115 h 1057275"/>
                <a:gd name="connsiteX49" fmla="*/ 440062 w 1534488"/>
                <a:gd name="connsiteY49" fmla="*/ 940118 h 1057275"/>
                <a:gd name="connsiteX50" fmla="*/ 454350 w 1534488"/>
                <a:gd name="connsiteY50" fmla="*/ 962978 h 1057275"/>
                <a:gd name="connsiteX51" fmla="*/ 460065 w 1534488"/>
                <a:gd name="connsiteY51" fmla="*/ 971550 h 1057275"/>
                <a:gd name="connsiteX52" fmla="*/ 474352 w 1534488"/>
                <a:gd name="connsiteY52" fmla="*/ 980123 h 1057275"/>
                <a:gd name="connsiteX53" fmla="*/ 745815 w 1534488"/>
                <a:gd name="connsiteY53" fmla="*/ 888683 h 1057275"/>
                <a:gd name="connsiteX54" fmla="*/ 1000132 w 1534488"/>
                <a:gd name="connsiteY54" fmla="*/ 871538 h 1057275"/>
                <a:gd name="connsiteX55" fmla="*/ 1060140 w 1534488"/>
                <a:gd name="connsiteY55" fmla="*/ 1000125 h 1057275"/>
                <a:gd name="connsiteX56" fmla="*/ 1134435 w 1534488"/>
                <a:gd name="connsiteY56" fmla="*/ 1057275 h 1057275"/>
                <a:gd name="connsiteX57" fmla="*/ 1160152 w 1534488"/>
                <a:gd name="connsiteY57" fmla="*/ 1040130 h 1057275"/>
                <a:gd name="connsiteX58" fmla="*/ 1188727 w 1534488"/>
                <a:gd name="connsiteY58" fmla="*/ 1037273 h 1057275"/>
                <a:gd name="connsiteX59" fmla="*/ 1205872 w 1534488"/>
                <a:gd name="connsiteY59" fmla="*/ 1042988 h 1057275"/>
                <a:gd name="connsiteX60" fmla="*/ 1214445 w 1534488"/>
                <a:gd name="connsiteY60" fmla="*/ 1040130 h 1057275"/>
                <a:gd name="connsiteX61" fmla="*/ 1217302 w 1534488"/>
                <a:gd name="connsiteY61" fmla="*/ 1031558 h 1057275"/>
                <a:gd name="connsiteX62" fmla="*/ 1220160 w 1534488"/>
                <a:gd name="connsiteY62" fmla="*/ 980123 h 1057275"/>
                <a:gd name="connsiteX63" fmla="*/ 1237305 w 1534488"/>
                <a:gd name="connsiteY63" fmla="*/ 965835 h 1057275"/>
                <a:gd name="connsiteX64" fmla="*/ 1268737 w 1534488"/>
                <a:gd name="connsiteY64" fmla="*/ 971550 h 1057275"/>
                <a:gd name="connsiteX65" fmla="*/ 1274452 w 1534488"/>
                <a:gd name="connsiteY65" fmla="*/ 980123 h 1057275"/>
                <a:gd name="connsiteX66" fmla="*/ 1283025 w 1534488"/>
                <a:gd name="connsiteY66" fmla="*/ 985838 h 1057275"/>
                <a:gd name="connsiteX67" fmla="*/ 1291597 w 1534488"/>
                <a:gd name="connsiteY67" fmla="*/ 994410 h 1057275"/>
                <a:gd name="connsiteX68" fmla="*/ 1317315 w 1534488"/>
                <a:gd name="connsiteY68" fmla="*/ 991553 h 1057275"/>
                <a:gd name="connsiteX69" fmla="*/ 1343032 w 1534488"/>
                <a:gd name="connsiteY69" fmla="*/ 985838 h 1057275"/>
                <a:gd name="connsiteX70" fmla="*/ 1351605 w 1534488"/>
                <a:gd name="connsiteY70" fmla="*/ 980123 h 1057275"/>
                <a:gd name="connsiteX71" fmla="*/ 1351605 w 1534488"/>
                <a:gd name="connsiteY71" fmla="*/ 948690 h 1057275"/>
                <a:gd name="connsiteX72" fmla="*/ 1331602 w 1534488"/>
                <a:gd name="connsiteY72" fmla="*/ 945833 h 1057275"/>
                <a:gd name="connsiteX73" fmla="*/ 1323030 w 1534488"/>
                <a:gd name="connsiteY73" fmla="*/ 942975 h 1057275"/>
                <a:gd name="connsiteX74" fmla="*/ 1317315 w 1534488"/>
                <a:gd name="connsiteY74" fmla="*/ 934403 h 1057275"/>
                <a:gd name="connsiteX75" fmla="*/ 1320172 w 1534488"/>
                <a:gd name="connsiteY75" fmla="*/ 862965 h 1057275"/>
                <a:gd name="connsiteX76" fmla="*/ 1325887 w 1534488"/>
                <a:gd name="connsiteY76" fmla="*/ 845820 h 1057275"/>
                <a:gd name="connsiteX77" fmla="*/ 1334460 w 1534488"/>
                <a:gd name="connsiteY77" fmla="*/ 828675 h 1057275"/>
                <a:gd name="connsiteX78" fmla="*/ 1337317 w 1534488"/>
                <a:gd name="connsiteY78" fmla="*/ 820103 h 1057275"/>
                <a:gd name="connsiteX79" fmla="*/ 1351605 w 1534488"/>
                <a:gd name="connsiteY79" fmla="*/ 802958 h 1057275"/>
                <a:gd name="connsiteX80" fmla="*/ 1357320 w 1534488"/>
                <a:gd name="connsiteY80" fmla="*/ 794385 h 1057275"/>
                <a:gd name="connsiteX81" fmla="*/ 1363035 w 1534488"/>
                <a:gd name="connsiteY81" fmla="*/ 774383 h 1057275"/>
                <a:gd name="connsiteX82" fmla="*/ 1365892 w 1534488"/>
                <a:gd name="connsiteY82" fmla="*/ 765810 h 1057275"/>
                <a:gd name="connsiteX83" fmla="*/ 1368750 w 1534488"/>
                <a:gd name="connsiteY83" fmla="*/ 751523 h 1057275"/>
                <a:gd name="connsiteX84" fmla="*/ 1377322 w 1534488"/>
                <a:gd name="connsiteY84" fmla="*/ 742950 h 1057275"/>
                <a:gd name="connsiteX85" fmla="*/ 1388752 w 1534488"/>
                <a:gd name="connsiteY85" fmla="*/ 700088 h 1057275"/>
                <a:gd name="connsiteX86" fmla="*/ 1391610 w 1534488"/>
                <a:gd name="connsiteY86" fmla="*/ 685800 h 1057275"/>
                <a:gd name="connsiteX87" fmla="*/ 1394467 w 1534488"/>
                <a:gd name="connsiteY87" fmla="*/ 677228 h 1057275"/>
                <a:gd name="connsiteX88" fmla="*/ 1445902 w 1534488"/>
                <a:gd name="connsiteY88" fmla="*/ 568643 h 1057275"/>
                <a:gd name="connsiteX89" fmla="*/ 1420185 w 1534488"/>
                <a:gd name="connsiteY89" fmla="*/ 560070 h 1057275"/>
                <a:gd name="connsiteX90" fmla="*/ 1388752 w 1534488"/>
                <a:gd name="connsiteY90" fmla="*/ 557213 h 1057275"/>
                <a:gd name="connsiteX91" fmla="*/ 1371607 w 1534488"/>
                <a:gd name="connsiteY91" fmla="*/ 554355 h 1057275"/>
                <a:gd name="connsiteX92" fmla="*/ 1363035 w 1534488"/>
                <a:gd name="connsiteY92" fmla="*/ 548640 h 1057275"/>
                <a:gd name="connsiteX93" fmla="*/ 1351605 w 1534488"/>
                <a:gd name="connsiteY93" fmla="*/ 542925 h 1057275"/>
                <a:gd name="connsiteX94" fmla="*/ 1343032 w 1534488"/>
                <a:gd name="connsiteY94" fmla="*/ 534353 h 1057275"/>
                <a:gd name="connsiteX95" fmla="*/ 1343032 w 1534488"/>
                <a:gd name="connsiteY95" fmla="*/ 500063 h 1057275"/>
                <a:gd name="connsiteX96" fmla="*/ 1360177 w 1534488"/>
                <a:gd name="connsiteY96" fmla="*/ 491490 h 1057275"/>
                <a:gd name="connsiteX97" fmla="*/ 1383037 w 1534488"/>
                <a:gd name="connsiteY97" fmla="*/ 497205 h 1057275"/>
                <a:gd name="connsiteX98" fmla="*/ 1400182 w 1534488"/>
                <a:gd name="connsiteY98" fmla="*/ 508635 h 1057275"/>
                <a:gd name="connsiteX99" fmla="*/ 1417327 w 1534488"/>
                <a:gd name="connsiteY99" fmla="*/ 514350 h 1057275"/>
                <a:gd name="connsiteX100" fmla="*/ 1425900 w 1534488"/>
                <a:gd name="connsiteY100" fmla="*/ 517208 h 1057275"/>
                <a:gd name="connsiteX101" fmla="*/ 1443045 w 1534488"/>
                <a:gd name="connsiteY101" fmla="*/ 514350 h 1057275"/>
                <a:gd name="connsiteX102" fmla="*/ 1448760 w 1534488"/>
                <a:gd name="connsiteY102" fmla="*/ 474345 h 1057275"/>
                <a:gd name="connsiteX103" fmla="*/ 1445902 w 1534488"/>
                <a:gd name="connsiteY103" fmla="*/ 465773 h 1057275"/>
                <a:gd name="connsiteX104" fmla="*/ 1428757 w 1534488"/>
                <a:gd name="connsiteY104" fmla="*/ 454343 h 1057275"/>
                <a:gd name="connsiteX105" fmla="*/ 1428757 w 1534488"/>
                <a:gd name="connsiteY105" fmla="*/ 402908 h 1057275"/>
                <a:gd name="connsiteX106" fmla="*/ 1440187 w 1534488"/>
                <a:gd name="connsiteY106" fmla="*/ 397193 h 1057275"/>
                <a:gd name="connsiteX107" fmla="*/ 1443045 w 1534488"/>
                <a:gd name="connsiteY107" fmla="*/ 388620 h 1057275"/>
                <a:gd name="connsiteX108" fmla="*/ 1425900 w 1534488"/>
                <a:gd name="connsiteY108" fmla="*/ 377190 h 1057275"/>
                <a:gd name="connsiteX109" fmla="*/ 1417327 w 1534488"/>
                <a:gd name="connsiteY109" fmla="*/ 368618 h 1057275"/>
                <a:gd name="connsiteX110" fmla="*/ 1417327 w 1534488"/>
                <a:gd name="connsiteY110" fmla="*/ 345758 h 1057275"/>
                <a:gd name="connsiteX111" fmla="*/ 1420185 w 1534488"/>
                <a:gd name="connsiteY111" fmla="*/ 337185 h 1057275"/>
                <a:gd name="connsiteX112" fmla="*/ 1428757 w 1534488"/>
                <a:gd name="connsiteY112" fmla="*/ 334328 h 1057275"/>
                <a:gd name="connsiteX113" fmla="*/ 1445902 w 1534488"/>
                <a:gd name="connsiteY113" fmla="*/ 342900 h 1057275"/>
                <a:gd name="connsiteX114" fmla="*/ 1465905 w 1534488"/>
                <a:gd name="connsiteY114" fmla="*/ 351473 h 1057275"/>
                <a:gd name="connsiteX115" fmla="*/ 1500195 w 1534488"/>
                <a:gd name="connsiteY115" fmla="*/ 348615 h 1057275"/>
                <a:gd name="connsiteX116" fmla="*/ 1505910 w 1534488"/>
                <a:gd name="connsiteY116" fmla="*/ 322898 h 1057275"/>
                <a:gd name="connsiteX117" fmla="*/ 1480192 w 1534488"/>
                <a:gd name="connsiteY117" fmla="*/ 320040 h 1057275"/>
                <a:gd name="connsiteX118" fmla="*/ 1474477 w 1534488"/>
                <a:gd name="connsiteY118" fmla="*/ 311468 h 1057275"/>
                <a:gd name="connsiteX119" fmla="*/ 1480192 w 1534488"/>
                <a:gd name="connsiteY119" fmla="*/ 302895 h 1057275"/>
                <a:gd name="connsiteX120" fmla="*/ 1505910 w 1534488"/>
                <a:gd name="connsiteY120" fmla="*/ 291465 h 1057275"/>
                <a:gd name="connsiteX121" fmla="*/ 1531627 w 1534488"/>
                <a:gd name="connsiteY121" fmla="*/ 271463 h 1057275"/>
                <a:gd name="connsiteX122" fmla="*/ 1534485 w 1534488"/>
                <a:gd name="connsiteY122" fmla="*/ 257175 h 1057275"/>
                <a:gd name="connsiteX123" fmla="*/ 1477335 w 1534488"/>
                <a:gd name="connsiteY123" fmla="*/ 240030 h 1057275"/>
                <a:gd name="connsiteX124" fmla="*/ 1485907 w 1534488"/>
                <a:gd name="connsiteY124" fmla="*/ 131445 h 1057275"/>
                <a:gd name="connsiteX125" fmla="*/ 1431615 w 1534488"/>
                <a:gd name="connsiteY125" fmla="*/ 88583 h 1057275"/>
                <a:gd name="connsiteX126" fmla="*/ 1348747 w 1534488"/>
                <a:gd name="connsiteY126" fmla="*/ 197168 h 1057275"/>
                <a:gd name="connsiteX127" fmla="*/ 1343032 w 1534488"/>
                <a:gd name="connsiteY127" fmla="*/ 340043 h 1057275"/>
                <a:gd name="connsiteX128" fmla="*/ 1188727 w 1534488"/>
                <a:gd name="connsiteY128" fmla="*/ 268605 h 1057275"/>
                <a:gd name="connsiteX129" fmla="*/ 1185870 w 1534488"/>
                <a:gd name="connsiteY129" fmla="*/ 377190 h 1057275"/>
                <a:gd name="connsiteX130" fmla="*/ 1197300 w 1534488"/>
                <a:gd name="connsiteY130" fmla="*/ 405765 h 1057275"/>
                <a:gd name="connsiteX131" fmla="*/ 928695 w 1534488"/>
                <a:gd name="connsiteY131" fmla="*/ 671513 h 1057275"/>
                <a:gd name="connsiteX132" fmla="*/ 708667 w 1534488"/>
                <a:gd name="connsiteY132" fmla="*/ 105728 h 1057275"/>
                <a:gd name="connsiteX133" fmla="*/ 511500 w 1534488"/>
                <a:gd name="connsiteY133" fmla="*/ 0 h 1057275"/>
                <a:gd name="connsiteX134" fmla="*/ 497212 w 1534488"/>
                <a:gd name="connsiteY134" fmla="*/ 6858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534488" h="1057275">
                  <a:moveTo>
                    <a:pt x="497212" y="68580"/>
                  </a:moveTo>
                  <a:lnTo>
                    <a:pt x="462922" y="114300"/>
                  </a:lnTo>
                  <a:lnTo>
                    <a:pt x="440062" y="122873"/>
                  </a:lnTo>
                  <a:cubicBezTo>
                    <a:pt x="437231" y="123902"/>
                    <a:pt x="434184" y="124383"/>
                    <a:pt x="431490" y="125730"/>
                  </a:cubicBezTo>
                  <a:cubicBezTo>
                    <a:pt x="428418" y="127266"/>
                    <a:pt x="425989" y="129909"/>
                    <a:pt x="422917" y="131445"/>
                  </a:cubicBezTo>
                  <a:cubicBezTo>
                    <a:pt x="420223" y="132792"/>
                    <a:pt x="417039" y="132956"/>
                    <a:pt x="414345" y="134303"/>
                  </a:cubicBezTo>
                  <a:cubicBezTo>
                    <a:pt x="392196" y="145378"/>
                    <a:pt x="418738" y="135696"/>
                    <a:pt x="397200" y="142875"/>
                  </a:cubicBezTo>
                  <a:cubicBezTo>
                    <a:pt x="392868" y="145763"/>
                    <a:pt x="385968" y="151448"/>
                    <a:pt x="380055" y="151448"/>
                  </a:cubicBezTo>
                  <a:cubicBezTo>
                    <a:pt x="374261" y="151448"/>
                    <a:pt x="368625" y="149543"/>
                    <a:pt x="362910" y="148590"/>
                  </a:cubicBezTo>
                  <a:cubicBezTo>
                    <a:pt x="343635" y="129315"/>
                    <a:pt x="353433" y="134000"/>
                    <a:pt x="337192" y="128588"/>
                  </a:cubicBezTo>
                  <a:cubicBezTo>
                    <a:pt x="329572" y="129540"/>
                    <a:pt x="321462" y="128593"/>
                    <a:pt x="314332" y="131445"/>
                  </a:cubicBezTo>
                  <a:cubicBezTo>
                    <a:pt x="311143" y="132721"/>
                    <a:pt x="311045" y="137589"/>
                    <a:pt x="308617" y="140018"/>
                  </a:cubicBezTo>
                  <a:cubicBezTo>
                    <a:pt x="306189" y="142446"/>
                    <a:pt x="302902" y="143828"/>
                    <a:pt x="300045" y="145733"/>
                  </a:cubicBezTo>
                  <a:cubicBezTo>
                    <a:pt x="299075" y="161246"/>
                    <a:pt x="305185" y="186312"/>
                    <a:pt x="291472" y="200025"/>
                  </a:cubicBezTo>
                  <a:cubicBezTo>
                    <a:pt x="288104" y="203393"/>
                    <a:pt x="283410" y="205230"/>
                    <a:pt x="280042" y="208598"/>
                  </a:cubicBezTo>
                  <a:cubicBezTo>
                    <a:pt x="277614" y="211026"/>
                    <a:pt x="277009" y="215025"/>
                    <a:pt x="274327" y="217170"/>
                  </a:cubicBezTo>
                  <a:cubicBezTo>
                    <a:pt x="271975" y="219052"/>
                    <a:pt x="268449" y="218681"/>
                    <a:pt x="265755" y="220028"/>
                  </a:cubicBezTo>
                  <a:cubicBezTo>
                    <a:pt x="262683" y="221564"/>
                    <a:pt x="260410" y="224569"/>
                    <a:pt x="257182" y="225743"/>
                  </a:cubicBezTo>
                  <a:cubicBezTo>
                    <a:pt x="249800" y="228427"/>
                    <a:pt x="234322" y="231458"/>
                    <a:pt x="234322" y="231458"/>
                  </a:cubicBezTo>
                  <a:cubicBezTo>
                    <a:pt x="214671" y="244559"/>
                    <a:pt x="223693" y="240716"/>
                    <a:pt x="208605" y="245745"/>
                  </a:cubicBezTo>
                  <a:cubicBezTo>
                    <a:pt x="202890" y="249555"/>
                    <a:pt x="196317" y="252318"/>
                    <a:pt x="191460" y="257175"/>
                  </a:cubicBezTo>
                  <a:cubicBezTo>
                    <a:pt x="184063" y="264572"/>
                    <a:pt x="175996" y="273760"/>
                    <a:pt x="165742" y="277178"/>
                  </a:cubicBezTo>
                  <a:cubicBezTo>
                    <a:pt x="124967" y="290770"/>
                    <a:pt x="167417" y="277107"/>
                    <a:pt x="137167" y="285750"/>
                  </a:cubicBezTo>
                  <a:cubicBezTo>
                    <a:pt x="134271" y="286577"/>
                    <a:pt x="131589" y="288275"/>
                    <a:pt x="128595" y="288608"/>
                  </a:cubicBezTo>
                  <a:cubicBezTo>
                    <a:pt x="114363" y="290189"/>
                    <a:pt x="100020" y="290513"/>
                    <a:pt x="85732" y="291465"/>
                  </a:cubicBezTo>
                  <a:cubicBezTo>
                    <a:pt x="80017" y="293370"/>
                    <a:pt x="72846" y="292920"/>
                    <a:pt x="68587" y="297180"/>
                  </a:cubicBezTo>
                  <a:cubicBezTo>
                    <a:pt x="57885" y="307883"/>
                    <a:pt x="63849" y="304475"/>
                    <a:pt x="51442" y="308610"/>
                  </a:cubicBezTo>
                  <a:cubicBezTo>
                    <a:pt x="48585" y="311468"/>
                    <a:pt x="46060" y="314702"/>
                    <a:pt x="42870" y="317183"/>
                  </a:cubicBezTo>
                  <a:cubicBezTo>
                    <a:pt x="37448" y="321400"/>
                    <a:pt x="25725" y="328613"/>
                    <a:pt x="25725" y="328613"/>
                  </a:cubicBezTo>
                  <a:cubicBezTo>
                    <a:pt x="11536" y="349895"/>
                    <a:pt x="29772" y="323757"/>
                    <a:pt x="11437" y="345758"/>
                  </a:cubicBezTo>
                  <a:cubicBezTo>
                    <a:pt x="9238" y="348396"/>
                    <a:pt x="7627" y="351473"/>
                    <a:pt x="5722" y="354330"/>
                  </a:cubicBezTo>
                  <a:cubicBezTo>
                    <a:pt x="-455" y="379038"/>
                    <a:pt x="7" y="369335"/>
                    <a:pt x="7" y="382905"/>
                  </a:cubicBezTo>
                  <a:lnTo>
                    <a:pt x="25725" y="405765"/>
                  </a:lnTo>
                  <a:lnTo>
                    <a:pt x="14295" y="425768"/>
                  </a:lnTo>
                  <a:lnTo>
                    <a:pt x="94305" y="505778"/>
                  </a:lnTo>
                  <a:lnTo>
                    <a:pt x="74302" y="554355"/>
                  </a:lnTo>
                  <a:cubicBezTo>
                    <a:pt x="83727" y="582629"/>
                    <a:pt x="76485" y="573683"/>
                    <a:pt x="88590" y="585788"/>
                  </a:cubicBezTo>
                  <a:lnTo>
                    <a:pt x="157170" y="625793"/>
                  </a:lnTo>
                  <a:lnTo>
                    <a:pt x="202890" y="854393"/>
                  </a:lnTo>
                  <a:lnTo>
                    <a:pt x="274327" y="848678"/>
                  </a:lnTo>
                  <a:lnTo>
                    <a:pt x="297187" y="840105"/>
                  </a:lnTo>
                  <a:cubicBezTo>
                    <a:pt x="300018" y="839076"/>
                    <a:pt x="302748" y="837248"/>
                    <a:pt x="305760" y="837248"/>
                  </a:cubicBezTo>
                  <a:cubicBezTo>
                    <a:pt x="314385" y="837248"/>
                    <a:pt x="322905" y="839153"/>
                    <a:pt x="331477" y="840105"/>
                  </a:cubicBezTo>
                  <a:cubicBezTo>
                    <a:pt x="338637" y="841895"/>
                    <a:pt x="346287" y="842447"/>
                    <a:pt x="351480" y="848678"/>
                  </a:cubicBezTo>
                  <a:cubicBezTo>
                    <a:pt x="366829" y="867096"/>
                    <a:pt x="346758" y="853896"/>
                    <a:pt x="365767" y="868680"/>
                  </a:cubicBezTo>
                  <a:cubicBezTo>
                    <a:pt x="371189" y="872897"/>
                    <a:pt x="378055" y="875253"/>
                    <a:pt x="382912" y="880110"/>
                  </a:cubicBezTo>
                  <a:cubicBezTo>
                    <a:pt x="389580" y="886778"/>
                    <a:pt x="395069" y="894882"/>
                    <a:pt x="402915" y="900113"/>
                  </a:cubicBezTo>
                  <a:cubicBezTo>
                    <a:pt x="405772" y="902018"/>
                    <a:pt x="408849" y="903630"/>
                    <a:pt x="411487" y="905828"/>
                  </a:cubicBezTo>
                  <a:cubicBezTo>
                    <a:pt x="433489" y="924162"/>
                    <a:pt x="407350" y="905926"/>
                    <a:pt x="428632" y="920115"/>
                  </a:cubicBezTo>
                  <a:cubicBezTo>
                    <a:pt x="433786" y="927847"/>
                    <a:pt x="436437" y="931055"/>
                    <a:pt x="440062" y="940118"/>
                  </a:cubicBezTo>
                  <a:cubicBezTo>
                    <a:pt x="448718" y="961758"/>
                    <a:pt x="439707" y="953217"/>
                    <a:pt x="454350" y="962978"/>
                  </a:cubicBezTo>
                  <a:cubicBezTo>
                    <a:pt x="456255" y="965835"/>
                    <a:pt x="457637" y="969122"/>
                    <a:pt x="460065" y="971550"/>
                  </a:cubicBezTo>
                  <a:cubicBezTo>
                    <a:pt x="463513" y="974998"/>
                    <a:pt x="469843" y="977868"/>
                    <a:pt x="474352" y="980123"/>
                  </a:cubicBezTo>
                  <a:lnTo>
                    <a:pt x="745815" y="888683"/>
                  </a:lnTo>
                  <a:lnTo>
                    <a:pt x="1000132" y="871538"/>
                  </a:lnTo>
                  <a:lnTo>
                    <a:pt x="1060140" y="1000125"/>
                  </a:lnTo>
                  <a:lnTo>
                    <a:pt x="1134435" y="1057275"/>
                  </a:lnTo>
                  <a:lnTo>
                    <a:pt x="1160152" y="1040130"/>
                  </a:lnTo>
                  <a:cubicBezTo>
                    <a:pt x="1169677" y="1039178"/>
                    <a:pt x="1179173" y="1036676"/>
                    <a:pt x="1188727" y="1037273"/>
                  </a:cubicBezTo>
                  <a:cubicBezTo>
                    <a:pt x="1194739" y="1037649"/>
                    <a:pt x="1205872" y="1042988"/>
                    <a:pt x="1205872" y="1042988"/>
                  </a:cubicBezTo>
                  <a:cubicBezTo>
                    <a:pt x="1208730" y="1042035"/>
                    <a:pt x="1212315" y="1042260"/>
                    <a:pt x="1214445" y="1040130"/>
                  </a:cubicBezTo>
                  <a:cubicBezTo>
                    <a:pt x="1216575" y="1038000"/>
                    <a:pt x="1217016" y="1034556"/>
                    <a:pt x="1217302" y="1031558"/>
                  </a:cubicBezTo>
                  <a:cubicBezTo>
                    <a:pt x="1218930" y="1014464"/>
                    <a:pt x="1216947" y="996991"/>
                    <a:pt x="1220160" y="980123"/>
                  </a:cubicBezTo>
                  <a:cubicBezTo>
                    <a:pt x="1220960" y="975921"/>
                    <a:pt x="1234038" y="968013"/>
                    <a:pt x="1237305" y="965835"/>
                  </a:cubicBezTo>
                  <a:cubicBezTo>
                    <a:pt x="1247782" y="967740"/>
                    <a:pt x="1258798" y="967727"/>
                    <a:pt x="1268737" y="971550"/>
                  </a:cubicBezTo>
                  <a:cubicBezTo>
                    <a:pt x="1271942" y="972783"/>
                    <a:pt x="1272023" y="977694"/>
                    <a:pt x="1274452" y="980123"/>
                  </a:cubicBezTo>
                  <a:cubicBezTo>
                    <a:pt x="1276881" y="982552"/>
                    <a:pt x="1280387" y="983639"/>
                    <a:pt x="1283025" y="985838"/>
                  </a:cubicBezTo>
                  <a:cubicBezTo>
                    <a:pt x="1286129" y="988425"/>
                    <a:pt x="1288740" y="991553"/>
                    <a:pt x="1291597" y="994410"/>
                  </a:cubicBezTo>
                  <a:cubicBezTo>
                    <a:pt x="1300170" y="993458"/>
                    <a:pt x="1308776" y="992773"/>
                    <a:pt x="1317315" y="991553"/>
                  </a:cubicBezTo>
                  <a:cubicBezTo>
                    <a:pt x="1325768" y="990345"/>
                    <a:pt x="1334721" y="987915"/>
                    <a:pt x="1343032" y="985838"/>
                  </a:cubicBezTo>
                  <a:cubicBezTo>
                    <a:pt x="1345890" y="983933"/>
                    <a:pt x="1349460" y="982805"/>
                    <a:pt x="1351605" y="980123"/>
                  </a:cubicBezTo>
                  <a:cubicBezTo>
                    <a:pt x="1357117" y="973233"/>
                    <a:pt x="1354258" y="951674"/>
                    <a:pt x="1351605" y="948690"/>
                  </a:cubicBezTo>
                  <a:cubicBezTo>
                    <a:pt x="1347130" y="943656"/>
                    <a:pt x="1338270" y="946785"/>
                    <a:pt x="1331602" y="945833"/>
                  </a:cubicBezTo>
                  <a:cubicBezTo>
                    <a:pt x="1328745" y="944880"/>
                    <a:pt x="1325382" y="944857"/>
                    <a:pt x="1323030" y="942975"/>
                  </a:cubicBezTo>
                  <a:cubicBezTo>
                    <a:pt x="1320348" y="940830"/>
                    <a:pt x="1317438" y="937835"/>
                    <a:pt x="1317315" y="934403"/>
                  </a:cubicBezTo>
                  <a:cubicBezTo>
                    <a:pt x="1316464" y="910586"/>
                    <a:pt x="1317877" y="886686"/>
                    <a:pt x="1320172" y="862965"/>
                  </a:cubicBezTo>
                  <a:cubicBezTo>
                    <a:pt x="1320752" y="856969"/>
                    <a:pt x="1323982" y="851535"/>
                    <a:pt x="1325887" y="845820"/>
                  </a:cubicBezTo>
                  <a:cubicBezTo>
                    <a:pt x="1329830" y="833992"/>
                    <a:pt x="1327076" y="839752"/>
                    <a:pt x="1334460" y="828675"/>
                  </a:cubicBezTo>
                  <a:cubicBezTo>
                    <a:pt x="1335412" y="825818"/>
                    <a:pt x="1335970" y="822797"/>
                    <a:pt x="1337317" y="820103"/>
                  </a:cubicBezTo>
                  <a:cubicBezTo>
                    <a:pt x="1342639" y="809458"/>
                    <a:pt x="1343703" y="812440"/>
                    <a:pt x="1351605" y="802958"/>
                  </a:cubicBezTo>
                  <a:cubicBezTo>
                    <a:pt x="1353804" y="800320"/>
                    <a:pt x="1355415" y="797243"/>
                    <a:pt x="1357320" y="794385"/>
                  </a:cubicBezTo>
                  <a:cubicBezTo>
                    <a:pt x="1364168" y="773839"/>
                    <a:pt x="1355862" y="799491"/>
                    <a:pt x="1363035" y="774383"/>
                  </a:cubicBezTo>
                  <a:cubicBezTo>
                    <a:pt x="1363862" y="771487"/>
                    <a:pt x="1365161" y="768732"/>
                    <a:pt x="1365892" y="765810"/>
                  </a:cubicBezTo>
                  <a:cubicBezTo>
                    <a:pt x="1367070" y="761098"/>
                    <a:pt x="1366578" y="755867"/>
                    <a:pt x="1368750" y="751523"/>
                  </a:cubicBezTo>
                  <a:cubicBezTo>
                    <a:pt x="1370557" y="747909"/>
                    <a:pt x="1374465" y="745808"/>
                    <a:pt x="1377322" y="742950"/>
                  </a:cubicBezTo>
                  <a:cubicBezTo>
                    <a:pt x="1385333" y="718918"/>
                    <a:pt x="1382432" y="729581"/>
                    <a:pt x="1388752" y="700088"/>
                  </a:cubicBezTo>
                  <a:cubicBezTo>
                    <a:pt x="1389770" y="695339"/>
                    <a:pt x="1390432" y="690512"/>
                    <a:pt x="1391610" y="685800"/>
                  </a:cubicBezTo>
                  <a:cubicBezTo>
                    <a:pt x="1392340" y="682878"/>
                    <a:pt x="1394467" y="677228"/>
                    <a:pt x="1394467" y="677228"/>
                  </a:cubicBezTo>
                  <a:lnTo>
                    <a:pt x="1445902" y="568643"/>
                  </a:lnTo>
                  <a:cubicBezTo>
                    <a:pt x="1437330" y="565785"/>
                    <a:pt x="1429046" y="561842"/>
                    <a:pt x="1420185" y="560070"/>
                  </a:cubicBezTo>
                  <a:cubicBezTo>
                    <a:pt x="1409868" y="558007"/>
                    <a:pt x="1399201" y="558442"/>
                    <a:pt x="1388752" y="557213"/>
                  </a:cubicBezTo>
                  <a:cubicBezTo>
                    <a:pt x="1382998" y="556536"/>
                    <a:pt x="1377322" y="555308"/>
                    <a:pt x="1371607" y="554355"/>
                  </a:cubicBezTo>
                  <a:cubicBezTo>
                    <a:pt x="1368750" y="552450"/>
                    <a:pt x="1366017" y="550344"/>
                    <a:pt x="1363035" y="548640"/>
                  </a:cubicBezTo>
                  <a:cubicBezTo>
                    <a:pt x="1359337" y="546527"/>
                    <a:pt x="1355071" y="545401"/>
                    <a:pt x="1351605" y="542925"/>
                  </a:cubicBezTo>
                  <a:cubicBezTo>
                    <a:pt x="1348317" y="540576"/>
                    <a:pt x="1345890" y="537210"/>
                    <a:pt x="1343032" y="534353"/>
                  </a:cubicBezTo>
                  <a:cubicBezTo>
                    <a:pt x="1338659" y="521231"/>
                    <a:pt x="1336375" y="518369"/>
                    <a:pt x="1343032" y="500063"/>
                  </a:cubicBezTo>
                  <a:cubicBezTo>
                    <a:pt x="1344560" y="495862"/>
                    <a:pt x="1356723" y="492641"/>
                    <a:pt x="1360177" y="491490"/>
                  </a:cubicBezTo>
                  <a:cubicBezTo>
                    <a:pt x="1364131" y="492281"/>
                    <a:pt x="1378097" y="494460"/>
                    <a:pt x="1383037" y="497205"/>
                  </a:cubicBezTo>
                  <a:cubicBezTo>
                    <a:pt x="1389041" y="500541"/>
                    <a:pt x="1393666" y="506463"/>
                    <a:pt x="1400182" y="508635"/>
                  </a:cubicBezTo>
                  <a:lnTo>
                    <a:pt x="1417327" y="514350"/>
                  </a:lnTo>
                  <a:lnTo>
                    <a:pt x="1425900" y="517208"/>
                  </a:lnTo>
                  <a:cubicBezTo>
                    <a:pt x="1431615" y="516255"/>
                    <a:pt x="1437751" y="516703"/>
                    <a:pt x="1443045" y="514350"/>
                  </a:cubicBezTo>
                  <a:cubicBezTo>
                    <a:pt x="1459586" y="506998"/>
                    <a:pt x="1450604" y="487256"/>
                    <a:pt x="1448760" y="474345"/>
                  </a:cubicBezTo>
                  <a:cubicBezTo>
                    <a:pt x="1448334" y="471363"/>
                    <a:pt x="1448032" y="467903"/>
                    <a:pt x="1445902" y="465773"/>
                  </a:cubicBezTo>
                  <a:cubicBezTo>
                    <a:pt x="1441045" y="460916"/>
                    <a:pt x="1428757" y="454343"/>
                    <a:pt x="1428757" y="454343"/>
                  </a:cubicBezTo>
                  <a:cubicBezTo>
                    <a:pt x="1413626" y="431647"/>
                    <a:pt x="1409923" y="435867"/>
                    <a:pt x="1428757" y="402908"/>
                  </a:cubicBezTo>
                  <a:cubicBezTo>
                    <a:pt x="1430870" y="399210"/>
                    <a:pt x="1436377" y="399098"/>
                    <a:pt x="1440187" y="397193"/>
                  </a:cubicBezTo>
                  <a:cubicBezTo>
                    <a:pt x="1441140" y="394335"/>
                    <a:pt x="1443540" y="391591"/>
                    <a:pt x="1443045" y="388620"/>
                  </a:cubicBezTo>
                  <a:cubicBezTo>
                    <a:pt x="1441329" y="378325"/>
                    <a:pt x="1433596" y="379114"/>
                    <a:pt x="1425900" y="377190"/>
                  </a:cubicBezTo>
                  <a:cubicBezTo>
                    <a:pt x="1423042" y="374333"/>
                    <a:pt x="1419569" y="371980"/>
                    <a:pt x="1417327" y="368618"/>
                  </a:cubicBezTo>
                  <a:cubicBezTo>
                    <a:pt x="1412125" y="360815"/>
                    <a:pt x="1415184" y="354328"/>
                    <a:pt x="1417327" y="345758"/>
                  </a:cubicBezTo>
                  <a:cubicBezTo>
                    <a:pt x="1418058" y="342836"/>
                    <a:pt x="1418055" y="339315"/>
                    <a:pt x="1420185" y="337185"/>
                  </a:cubicBezTo>
                  <a:cubicBezTo>
                    <a:pt x="1422315" y="335055"/>
                    <a:pt x="1425900" y="335280"/>
                    <a:pt x="1428757" y="334328"/>
                  </a:cubicBezTo>
                  <a:cubicBezTo>
                    <a:pt x="1444474" y="339566"/>
                    <a:pt x="1430393" y="334038"/>
                    <a:pt x="1445902" y="342900"/>
                  </a:cubicBezTo>
                  <a:cubicBezTo>
                    <a:pt x="1455788" y="348549"/>
                    <a:pt x="1456288" y="348267"/>
                    <a:pt x="1465905" y="351473"/>
                  </a:cubicBezTo>
                  <a:cubicBezTo>
                    <a:pt x="1477335" y="350520"/>
                    <a:pt x="1489113" y="351570"/>
                    <a:pt x="1500195" y="348615"/>
                  </a:cubicBezTo>
                  <a:cubicBezTo>
                    <a:pt x="1509007" y="346265"/>
                    <a:pt x="1514961" y="329234"/>
                    <a:pt x="1505910" y="322898"/>
                  </a:cubicBezTo>
                  <a:cubicBezTo>
                    <a:pt x="1498844" y="317952"/>
                    <a:pt x="1488765" y="320993"/>
                    <a:pt x="1480192" y="320040"/>
                  </a:cubicBezTo>
                  <a:cubicBezTo>
                    <a:pt x="1478287" y="317183"/>
                    <a:pt x="1474477" y="314902"/>
                    <a:pt x="1474477" y="311468"/>
                  </a:cubicBezTo>
                  <a:cubicBezTo>
                    <a:pt x="1474477" y="308034"/>
                    <a:pt x="1477763" y="305324"/>
                    <a:pt x="1480192" y="302895"/>
                  </a:cubicBezTo>
                  <a:cubicBezTo>
                    <a:pt x="1491822" y="291265"/>
                    <a:pt x="1488936" y="302781"/>
                    <a:pt x="1505910" y="291465"/>
                  </a:cubicBezTo>
                  <a:cubicBezTo>
                    <a:pt x="1526417" y="277794"/>
                    <a:pt x="1518198" y="284892"/>
                    <a:pt x="1531627" y="271463"/>
                  </a:cubicBezTo>
                  <a:cubicBezTo>
                    <a:pt x="1534716" y="259109"/>
                    <a:pt x="1534485" y="263960"/>
                    <a:pt x="1534485" y="257175"/>
                  </a:cubicBezTo>
                  <a:lnTo>
                    <a:pt x="1477335" y="240030"/>
                  </a:lnTo>
                  <a:lnTo>
                    <a:pt x="1485907" y="131445"/>
                  </a:lnTo>
                  <a:lnTo>
                    <a:pt x="1431615" y="88583"/>
                  </a:lnTo>
                  <a:lnTo>
                    <a:pt x="1348747" y="197168"/>
                  </a:lnTo>
                  <a:lnTo>
                    <a:pt x="1343032" y="340043"/>
                  </a:lnTo>
                  <a:lnTo>
                    <a:pt x="1188727" y="268605"/>
                  </a:lnTo>
                  <a:cubicBezTo>
                    <a:pt x="1187775" y="304800"/>
                    <a:pt x="1186822" y="340995"/>
                    <a:pt x="1185870" y="377190"/>
                  </a:cubicBezTo>
                  <a:lnTo>
                    <a:pt x="1197300" y="405765"/>
                  </a:lnTo>
                  <a:lnTo>
                    <a:pt x="928695" y="671513"/>
                  </a:lnTo>
                  <a:lnTo>
                    <a:pt x="708667" y="105728"/>
                  </a:lnTo>
                  <a:lnTo>
                    <a:pt x="511500" y="0"/>
                  </a:lnTo>
                  <a:lnTo>
                    <a:pt x="497212" y="68580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4835150" y="3200004"/>
              <a:ext cx="1215244" cy="1210579"/>
            </a:xfrm>
            <a:custGeom>
              <a:avLst/>
              <a:gdLst>
                <a:gd name="connsiteX0" fmla="*/ 0 w 1217295"/>
                <a:gd name="connsiteY0" fmla="*/ 471488 h 1211580"/>
                <a:gd name="connsiteX1" fmla="*/ 0 w 1217295"/>
                <a:gd name="connsiteY1" fmla="*/ 471488 h 1211580"/>
                <a:gd name="connsiteX2" fmla="*/ 8573 w 1217295"/>
                <a:gd name="connsiteY2" fmla="*/ 497205 h 1211580"/>
                <a:gd name="connsiteX3" fmla="*/ 14288 w 1217295"/>
                <a:gd name="connsiteY3" fmla="*/ 505778 h 1211580"/>
                <a:gd name="connsiteX4" fmla="*/ 28575 w 1217295"/>
                <a:gd name="connsiteY4" fmla="*/ 531495 h 1211580"/>
                <a:gd name="connsiteX5" fmla="*/ 37148 w 1217295"/>
                <a:gd name="connsiteY5" fmla="*/ 557213 h 1211580"/>
                <a:gd name="connsiteX6" fmla="*/ 48578 w 1217295"/>
                <a:gd name="connsiteY6" fmla="*/ 574358 h 1211580"/>
                <a:gd name="connsiteX7" fmla="*/ 54293 w 1217295"/>
                <a:gd name="connsiteY7" fmla="*/ 582930 h 1211580"/>
                <a:gd name="connsiteX8" fmla="*/ 65723 w 1217295"/>
                <a:gd name="connsiteY8" fmla="*/ 600075 h 1211580"/>
                <a:gd name="connsiteX9" fmla="*/ 74295 w 1217295"/>
                <a:gd name="connsiteY9" fmla="*/ 597218 h 1211580"/>
                <a:gd name="connsiteX10" fmla="*/ 82868 w 1217295"/>
                <a:gd name="connsiteY10" fmla="*/ 571500 h 1211580"/>
                <a:gd name="connsiteX11" fmla="*/ 85725 w 1217295"/>
                <a:gd name="connsiteY11" fmla="*/ 562928 h 1211580"/>
                <a:gd name="connsiteX12" fmla="*/ 88583 w 1217295"/>
                <a:gd name="connsiteY12" fmla="*/ 540068 h 1211580"/>
                <a:gd name="connsiteX13" fmla="*/ 85725 w 1217295"/>
                <a:gd name="connsiteY13" fmla="*/ 531495 h 1211580"/>
                <a:gd name="connsiteX14" fmla="*/ 262890 w 1217295"/>
                <a:gd name="connsiteY14" fmla="*/ 634365 h 1211580"/>
                <a:gd name="connsiteX15" fmla="*/ 502920 w 1217295"/>
                <a:gd name="connsiteY15" fmla="*/ 1211580 h 1211580"/>
                <a:gd name="connsiteX16" fmla="*/ 762953 w 1217295"/>
                <a:gd name="connsiteY16" fmla="*/ 934403 h 1211580"/>
                <a:gd name="connsiteX17" fmla="*/ 820103 w 1217295"/>
                <a:gd name="connsiteY17" fmla="*/ 917258 h 1211580"/>
                <a:gd name="connsiteX18" fmla="*/ 794385 w 1217295"/>
                <a:gd name="connsiteY18" fmla="*/ 900113 h 1211580"/>
                <a:gd name="connsiteX19" fmla="*/ 788670 w 1217295"/>
                <a:gd name="connsiteY19" fmla="*/ 891540 h 1211580"/>
                <a:gd name="connsiteX20" fmla="*/ 780098 w 1217295"/>
                <a:gd name="connsiteY20" fmla="*/ 882968 h 1211580"/>
                <a:gd name="connsiteX21" fmla="*/ 782955 w 1217295"/>
                <a:gd name="connsiteY21" fmla="*/ 848678 h 1211580"/>
                <a:gd name="connsiteX22" fmla="*/ 780098 w 1217295"/>
                <a:gd name="connsiteY22" fmla="*/ 820103 h 1211580"/>
                <a:gd name="connsiteX23" fmla="*/ 780098 w 1217295"/>
                <a:gd name="connsiteY23" fmla="*/ 811530 h 1211580"/>
                <a:gd name="connsiteX24" fmla="*/ 777240 w 1217295"/>
                <a:gd name="connsiteY24" fmla="*/ 797243 h 1211580"/>
                <a:gd name="connsiteX25" fmla="*/ 928688 w 1217295"/>
                <a:gd name="connsiteY25" fmla="*/ 868680 h 1211580"/>
                <a:gd name="connsiteX26" fmla="*/ 940118 w 1217295"/>
                <a:gd name="connsiteY26" fmla="*/ 717233 h 1211580"/>
                <a:gd name="connsiteX27" fmla="*/ 1005840 w 1217295"/>
                <a:gd name="connsiteY27" fmla="*/ 622935 h 1211580"/>
                <a:gd name="connsiteX28" fmla="*/ 1045845 w 1217295"/>
                <a:gd name="connsiteY28" fmla="*/ 660083 h 1211580"/>
                <a:gd name="connsiteX29" fmla="*/ 1042988 w 1217295"/>
                <a:gd name="connsiteY29" fmla="*/ 737235 h 1211580"/>
                <a:gd name="connsiteX30" fmla="*/ 1042988 w 1217295"/>
                <a:gd name="connsiteY30" fmla="*/ 760095 h 1211580"/>
                <a:gd name="connsiteX31" fmla="*/ 1062990 w 1217295"/>
                <a:gd name="connsiteY31" fmla="*/ 774383 h 1211580"/>
                <a:gd name="connsiteX32" fmla="*/ 1100138 w 1217295"/>
                <a:gd name="connsiteY32" fmla="*/ 780098 h 1211580"/>
                <a:gd name="connsiteX33" fmla="*/ 1108710 w 1217295"/>
                <a:gd name="connsiteY33" fmla="*/ 785813 h 1211580"/>
                <a:gd name="connsiteX34" fmla="*/ 1111568 w 1217295"/>
                <a:gd name="connsiteY34" fmla="*/ 794385 h 1211580"/>
                <a:gd name="connsiteX35" fmla="*/ 1131570 w 1217295"/>
                <a:gd name="connsiteY35" fmla="*/ 800100 h 1211580"/>
                <a:gd name="connsiteX36" fmla="*/ 1134428 w 1217295"/>
                <a:gd name="connsiteY36" fmla="*/ 677228 h 1211580"/>
                <a:gd name="connsiteX37" fmla="*/ 1160145 w 1217295"/>
                <a:gd name="connsiteY37" fmla="*/ 565785 h 1211580"/>
                <a:gd name="connsiteX38" fmla="*/ 1177290 w 1217295"/>
                <a:gd name="connsiteY38" fmla="*/ 465773 h 1211580"/>
                <a:gd name="connsiteX39" fmla="*/ 1160145 w 1217295"/>
                <a:gd name="connsiteY39" fmla="*/ 437198 h 1211580"/>
                <a:gd name="connsiteX40" fmla="*/ 1163003 w 1217295"/>
                <a:gd name="connsiteY40" fmla="*/ 417195 h 1211580"/>
                <a:gd name="connsiteX41" fmla="*/ 1171575 w 1217295"/>
                <a:gd name="connsiteY41" fmla="*/ 405765 h 1211580"/>
                <a:gd name="connsiteX42" fmla="*/ 1180148 w 1217295"/>
                <a:gd name="connsiteY42" fmla="*/ 402908 h 1211580"/>
                <a:gd name="connsiteX43" fmla="*/ 1183005 w 1217295"/>
                <a:gd name="connsiteY43" fmla="*/ 345758 h 1211580"/>
                <a:gd name="connsiteX44" fmla="*/ 1177290 w 1217295"/>
                <a:gd name="connsiteY44" fmla="*/ 322898 h 1211580"/>
                <a:gd name="connsiteX45" fmla="*/ 1174433 w 1217295"/>
                <a:gd name="connsiteY45" fmla="*/ 314325 h 1211580"/>
                <a:gd name="connsiteX46" fmla="*/ 1145858 w 1217295"/>
                <a:gd name="connsiteY46" fmla="*/ 311468 h 1211580"/>
                <a:gd name="connsiteX47" fmla="*/ 1134428 w 1217295"/>
                <a:gd name="connsiteY47" fmla="*/ 294323 h 1211580"/>
                <a:gd name="connsiteX48" fmla="*/ 1125855 w 1217295"/>
                <a:gd name="connsiteY48" fmla="*/ 277178 h 1211580"/>
                <a:gd name="connsiteX49" fmla="*/ 1131570 w 1217295"/>
                <a:gd name="connsiteY49" fmla="*/ 251460 h 1211580"/>
                <a:gd name="connsiteX50" fmla="*/ 1137285 w 1217295"/>
                <a:gd name="connsiteY50" fmla="*/ 242888 h 1211580"/>
                <a:gd name="connsiteX51" fmla="*/ 1148715 w 1217295"/>
                <a:gd name="connsiteY51" fmla="*/ 237173 h 1211580"/>
                <a:gd name="connsiteX52" fmla="*/ 1165860 w 1217295"/>
                <a:gd name="connsiteY52" fmla="*/ 225743 h 1211580"/>
                <a:gd name="connsiteX53" fmla="*/ 1180148 w 1217295"/>
                <a:gd name="connsiteY53" fmla="*/ 200025 h 1211580"/>
                <a:gd name="connsiteX54" fmla="*/ 1188720 w 1217295"/>
                <a:gd name="connsiteY54" fmla="*/ 191453 h 1211580"/>
                <a:gd name="connsiteX55" fmla="*/ 1194435 w 1217295"/>
                <a:gd name="connsiteY55" fmla="*/ 182880 h 1211580"/>
                <a:gd name="connsiteX56" fmla="*/ 1203008 w 1217295"/>
                <a:gd name="connsiteY56" fmla="*/ 177165 h 1211580"/>
                <a:gd name="connsiteX57" fmla="*/ 1217295 w 1217295"/>
                <a:gd name="connsiteY57" fmla="*/ 160020 h 1211580"/>
                <a:gd name="connsiteX58" fmla="*/ 1214438 w 1217295"/>
                <a:gd name="connsiteY58" fmla="*/ 134303 h 1211580"/>
                <a:gd name="connsiteX59" fmla="*/ 1211580 w 1217295"/>
                <a:gd name="connsiteY59" fmla="*/ 125730 h 1211580"/>
                <a:gd name="connsiteX60" fmla="*/ 1203008 w 1217295"/>
                <a:gd name="connsiteY60" fmla="*/ 122873 h 1211580"/>
                <a:gd name="connsiteX61" fmla="*/ 1171575 w 1217295"/>
                <a:gd name="connsiteY61" fmla="*/ 125730 h 1211580"/>
                <a:gd name="connsiteX62" fmla="*/ 1143000 w 1217295"/>
                <a:gd name="connsiteY62" fmla="*/ 137160 h 1211580"/>
                <a:gd name="connsiteX63" fmla="*/ 1134428 w 1217295"/>
                <a:gd name="connsiteY63" fmla="*/ 142875 h 1211580"/>
                <a:gd name="connsiteX64" fmla="*/ 1085850 w 1217295"/>
                <a:gd name="connsiteY64" fmla="*/ 151448 h 1211580"/>
                <a:gd name="connsiteX65" fmla="*/ 1068705 w 1217295"/>
                <a:gd name="connsiteY65" fmla="*/ 162878 h 1211580"/>
                <a:gd name="connsiteX66" fmla="*/ 1060133 w 1217295"/>
                <a:gd name="connsiteY66" fmla="*/ 165735 h 1211580"/>
                <a:gd name="connsiteX67" fmla="*/ 1060133 w 1217295"/>
                <a:gd name="connsiteY67" fmla="*/ 71438 h 1211580"/>
                <a:gd name="connsiteX68" fmla="*/ 988695 w 1217295"/>
                <a:gd name="connsiteY68" fmla="*/ 48578 h 1211580"/>
                <a:gd name="connsiteX69" fmla="*/ 962978 w 1217295"/>
                <a:gd name="connsiteY69" fmla="*/ 0 h 1211580"/>
                <a:gd name="connsiteX70" fmla="*/ 840105 w 1217295"/>
                <a:gd name="connsiteY70" fmla="*/ 62865 h 1211580"/>
                <a:gd name="connsiteX71" fmla="*/ 842963 w 1217295"/>
                <a:gd name="connsiteY71" fmla="*/ 142875 h 1211580"/>
                <a:gd name="connsiteX72" fmla="*/ 842963 w 1217295"/>
                <a:gd name="connsiteY72" fmla="*/ 182880 h 1211580"/>
                <a:gd name="connsiteX73" fmla="*/ 797243 w 1217295"/>
                <a:gd name="connsiteY73" fmla="*/ 237173 h 1211580"/>
                <a:gd name="connsiteX74" fmla="*/ 820103 w 1217295"/>
                <a:gd name="connsiteY74" fmla="*/ 288608 h 1211580"/>
                <a:gd name="connsiteX75" fmla="*/ 814388 w 1217295"/>
                <a:gd name="connsiteY75" fmla="*/ 320040 h 1211580"/>
                <a:gd name="connsiteX76" fmla="*/ 762953 w 1217295"/>
                <a:gd name="connsiteY76" fmla="*/ 294323 h 1211580"/>
                <a:gd name="connsiteX77" fmla="*/ 748665 w 1217295"/>
                <a:gd name="connsiteY77" fmla="*/ 237173 h 1211580"/>
                <a:gd name="connsiteX78" fmla="*/ 674370 w 1217295"/>
                <a:gd name="connsiteY78" fmla="*/ 185738 h 1211580"/>
                <a:gd name="connsiteX79" fmla="*/ 551498 w 1217295"/>
                <a:gd name="connsiteY79" fmla="*/ 288608 h 1211580"/>
                <a:gd name="connsiteX80" fmla="*/ 545783 w 1217295"/>
                <a:gd name="connsiteY80" fmla="*/ 325755 h 1211580"/>
                <a:gd name="connsiteX81" fmla="*/ 337185 w 1217295"/>
                <a:gd name="connsiteY81" fmla="*/ 434340 h 1211580"/>
                <a:gd name="connsiteX82" fmla="*/ 277178 w 1217295"/>
                <a:gd name="connsiteY82" fmla="*/ 340043 h 1211580"/>
                <a:gd name="connsiteX83" fmla="*/ 254318 w 1217295"/>
                <a:gd name="connsiteY83" fmla="*/ 360045 h 1211580"/>
                <a:gd name="connsiteX84" fmla="*/ 174308 w 1217295"/>
                <a:gd name="connsiteY84" fmla="*/ 377190 h 1211580"/>
                <a:gd name="connsiteX85" fmla="*/ 140018 w 1217295"/>
                <a:gd name="connsiteY85" fmla="*/ 337185 h 1211580"/>
                <a:gd name="connsiteX86" fmla="*/ 51435 w 1217295"/>
                <a:gd name="connsiteY86" fmla="*/ 337185 h 1211580"/>
                <a:gd name="connsiteX87" fmla="*/ 45720 w 1217295"/>
                <a:gd name="connsiteY87" fmla="*/ 345758 h 1211580"/>
                <a:gd name="connsiteX88" fmla="*/ 42863 w 1217295"/>
                <a:gd name="connsiteY88" fmla="*/ 354330 h 1211580"/>
                <a:gd name="connsiteX89" fmla="*/ 37148 w 1217295"/>
                <a:gd name="connsiteY89" fmla="*/ 394335 h 1211580"/>
                <a:gd name="connsiteX90" fmla="*/ 28575 w 1217295"/>
                <a:gd name="connsiteY90" fmla="*/ 405765 h 1211580"/>
                <a:gd name="connsiteX91" fmla="*/ 25718 w 1217295"/>
                <a:gd name="connsiteY91" fmla="*/ 417195 h 1211580"/>
                <a:gd name="connsiteX92" fmla="*/ 22860 w 1217295"/>
                <a:gd name="connsiteY92" fmla="*/ 465773 h 1211580"/>
                <a:gd name="connsiteX93" fmla="*/ 11430 w 1217295"/>
                <a:gd name="connsiteY93" fmla="*/ 471488 h 1211580"/>
                <a:gd name="connsiteX94" fmla="*/ 0 w 1217295"/>
                <a:gd name="connsiteY94" fmla="*/ 471488 h 121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217295" h="1211580">
                  <a:moveTo>
                    <a:pt x="0" y="471488"/>
                  </a:moveTo>
                  <a:lnTo>
                    <a:pt x="0" y="471488"/>
                  </a:lnTo>
                  <a:cubicBezTo>
                    <a:pt x="2858" y="480060"/>
                    <a:pt x="5097" y="488864"/>
                    <a:pt x="8573" y="497205"/>
                  </a:cubicBezTo>
                  <a:cubicBezTo>
                    <a:pt x="9894" y="500375"/>
                    <a:pt x="12752" y="502706"/>
                    <a:pt x="14288" y="505778"/>
                  </a:cubicBezTo>
                  <a:cubicBezTo>
                    <a:pt x="27384" y="531971"/>
                    <a:pt x="11714" y="509013"/>
                    <a:pt x="28575" y="531495"/>
                  </a:cubicBezTo>
                  <a:cubicBezTo>
                    <a:pt x="31433" y="540068"/>
                    <a:pt x="32135" y="549694"/>
                    <a:pt x="37148" y="557213"/>
                  </a:cubicBezTo>
                  <a:lnTo>
                    <a:pt x="48578" y="574358"/>
                  </a:lnTo>
                  <a:lnTo>
                    <a:pt x="54293" y="582930"/>
                  </a:lnTo>
                  <a:cubicBezTo>
                    <a:pt x="56217" y="590629"/>
                    <a:pt x="55426" y="598359"/>
                    <a:pt x="65723" y="600075"/>
                  </a:cubicBezTo>
                  <a:cubicBezTo>
                    <a:pt x="68694" y="600570"/>
                    <a:pt x="71438" y="598170"/>
                    <a:pt x="74295" y="597218"/>
                  </a:cubicBezTo>
                  <a:lnTo>
                    <a:pt x="82868" y="571500"/>
                  </a:lnTo>
                  <a:lnTo>
                    <a:pt x="85725" y="562928"/>
                  </a:lnTo>
                  <a:cubicBezTo>
                    <a:pt x="86678" y="555308"/>
                    <a:pt x="88583" y="547747"/>
                    <a:pt x="88583" y="540068"/>
                  </a:cubicBezTo>
                  <a:cubicBezTo>
                    <a:pt x="88583" y="537056"/>
                    <a:pt x="85725" y="531495"/>
                    <a:pt x="85725" y="531495"/>
                  </a:cubicBezTo>
                  <a:lnTo>
                    <a:pt x="262890" y="634365"/>
                  </a:lnTo>
                  <a:lnTo>
                    <a:pt x="502920" y="1211580"/>
                  </a:lnTo>
                  <a:lnTo>
                    <a:pt x="762953" y="934403"/>
                  </a:lnTo>
                  <a:lnTo>
                    <a:pt x="820103" y="917258"/>
                  </a:lnTo>
                  <a:cubicBezTo>
                    <a:pt x="811530" y="911543"/>
                    <a:pt x="802359" y="906637"/>
                    <a:pt x="794385" y="900113"/>
                  </a:cubicBezTo>
                  <a:cubicBezTo>
                    <a:pt x="791727" y="897938"/>
                    <a:pt x="790869" y="894178"/>
                    <a:pt x="788670" y="891540"/>
                  </a:cubicBezTo>
                  <a:cubicBezTo>
                    <a:pt x="786083" y="888436"/>
                    <a:pt x="782955" y="885825"/>
                    <a:pt x="780098" y="882968"/>
                  </a:cubicBezTo>
                  <a:cubicBezTo>
                    <a:pt x="781050" y="871538"/>
                    <a:pt x="782955" y="860148"/>
                    <a:pt x="782955" y="848678"/>
                  </a:cubicBezTo>
                  <a:cubicBezTo>
                    <a:pt x="782955" y="839106"/>
                    <a:pt x="780832" y="829647"/>
                    <a:pt x="780098" y="820103"/>
                  </a:cubicBezTo>
                  <a:cubicBezTo>
                    <a:pt x="779879" y="817254"/>
                    <a:pt x="780098" y="814388"/>
                    <a:pt x="780098" y="811530"/>
                  </a:cubicBezTo>
                  <a:lnTo>
                    <a:pt x="777240" y="797243"/>
                  </a:lnTo>
                  <a:lnTo>
                    <a:pt x="928688" y="868680"/>
                  </a:lnTo>
                  <a:lnTo>
                    <a:pt x="940118" y="717233"/>
                  </a:lnTo>
                  <a:lnTo>
                    <a:pt x="1005840" y="622935"/>
                  </a:lnTo>
                  <a:lnTo>
                    <a:pt x="1045845" y="660083"/>
                  </a:lnTo>
                  <a:lnTo>
                    <a:pt x="1042988" y="737235"/>
                  </a:lnTo>
                  <a:lnTo>
                    <a:pt x="1042988" y="760095"/>
                  </a:lnTo>
                  <a:cubicBezTo>
                    <a:pt x="1049655" y="764858"/>
                    <a:pt x="1055797" y="770459"/>
                    <a:pt x="1062990" y="774383"/>
                  </a:cubicBezTo>
                  <a:cubicBezTo>
                    <a:pt x="1069318" y="777835"/>
                    <a:pt x="1100101" y="780094"/>
                    <a:pt x="1100138" y="780098"/>
                  </a:cubicBezTo>
                  <a:cubicBezTo>
                    <a:pt x="1102995" y="782003"/>
                    <a:pt x="1106565" y="783131"/>
                    <a:pt x="1108710" y="785813"/>
                  </a:cubicBezTo>
                  <a:cubicBezTo>
                    <a:pt x="1110592" y="788165"/>
                    <a:pt x="1109117" y="792634"/>
                    <a:pt x="1111568" y="794385"/>
                  </a:cubicBezTo>
                  <a:cubicBezTo>
                    <a:pt x="1119991" y="800401"/>
                    <a:pt x="1124210" y="800100"/>
                    <a:pt x="1131570" y="800100"/>
                  </a:cubicBezTo>
                  <a:cubicBezTo>
                    <a:pt x="1132523" y="759143"/>
                    <a:pt x="1133475" y="718185"/>
                    <a:pt x="1134428" y="677228"/>
                  </a:cubicBezTo>
                  <a:lnTo>
                    <a:pt x="1160145" y="565785"/>
                  </a:lnTo>
                  <a:lnTo>
                    <a:pt x="1177290" y="465773"/>
                  </a:lnTo>
                  <a:cubicBezTo>
                    <a:pt x="1176078" y="464076"/>
                    <a:pt x="1160145" y="445913"/>
                    <a:pt x="1160145" y="437198"/>
                  </a:cubicBezTo>
                  <a:cubicBezTo>
                    <a:pt x="1160145" y="430463"/>
                    <a:pt x="1160701" y="423525"/>
                    <a:pt x="1163003" y="417195"/>
                  </a:cubicBezTo>
                  <a:cubicBezTo>
                    <a:pt x="1164630" y="412719"/>
                    <a:pt x="1167916" y="408814"/>
                    <a:pt x="1171575" y="405765"/>
                  </a:cubicBezTo>
                  <a:cubicBezTo>
                    <a:pt x="1173889" y="403837"/>
                    <a:pt x="1177290" y="403860"/>
                    <a:pt x="1180148" y="402908"/>
                  </a:cubicBezTo>
                  <a:cubicBezTo>
                    <a:pt x="1189135" y="375946"/>
                    <a:pt x="1188413" y="385411"/>
                    <a:pt x="1183005" y="345758"/>
                  </a:cubicBezTo>
                  <a:cubicBezTo>
                    <a:pt x="1181944" y="337976"/>
                    <a:pt x="1179357" y="330476"/>
                    <a:pt x="1177290" y="322898"/>
                  </a:cubicBezTo>
                  <a:cubicBezTo>
                    <a:pt x="1176497" y="319992"/>
                    <a:pt x="1177264" y="315354"/>
                    <a:pt x="1174433" y="314325"/>
                  </a:cubicBezTo>
                  <a:cubicBezTo>
                    <a:pt x="1165437" y="311054"/>
                    <a:pt x="1155383" y="312420"/>
                    <a:pt x="1145858" y="311468"/>
                  </a:cubicBezTo>
                  <a:cubicBezTo>
                    <a:pt x="1140835" y="296401"/>
                    <a:pt x="1146320" y="308593"/>
                    <a:pt x="1134428" y="294323"/>
                  </a:cubicBezTo>
                  <a:cubicBezTo>
                    <a:pt x="1128274" y="286938"/>
                    <a:pt x="1128719" y="285768"/>
                    <a:pt x="1125855" y="277178"/>
                  </a:cubicBezTo>
                  <a:cubicBezTo>
                    <a:pt x="1126952" y="270599"/>
                    <a:pt x="1128054" y="258492"/>
                    <a:pt x="1131570" y="251460"/>
                  </a:cubicBezTo>
                  <a:cubicBezTo>
                    <a:pt x="1133106" y="248388"/>
                    <a:pt x="1134647" y="245086"/>
                    <a:pt x="1137285" y="242888"/>
                  </a:cubicBezTo>
                  <a:cubicBezTo>
                    <a:pt x="1140557" y="240161"/>
                    <a:pt x="1145249" y="239649"/>
                    <a:pt x="1148715" y="237173"/>
                  </a:cubicBezTo>
                  <a:cubicBezTo>
                    <a:pt x="1167444" y="223795"/>
                    <a:pt x="1147473" y="231871"/>
                    <a:pt x="1165860" y="225743"/>
                  </a:cubicBezTo>
                  <a:cubicBezTo>
                    <a:pt x="1169454" y="214963"/>
                    <a:pt x="1170323" y="209850"/>
                    <a:pt x="1180148" y="200025"/>
                  </a:cubicBezTo>
                  <a:cubicBezTo>
                    <a:pt x="1183005" y="197168"/>
                    <a:pt x="1186133" y="194557"/>
                    <a:pt x="1188720" y="191453"/>
                  </a:cubicBezTo>
                  <a:cubicBezTo>
                    <a:pt x="1190919" y="188815"/>
                    <a:pt x="1192006" y="185309"/>
                    <a:pt x="1194435" y="182880"/>
                  </a:cubicBezTo>
                  <a:cubicBezTo>
                    <a:pt x="1196864" y="180451"/>
                    <a:pt x="1200370" y="179364"/>
                    <a:pt x="1203008" y="177165"/>
                  </a:cubicBezTo>
                  <a:cubicBezTo>
                    <a:pt x="1211258" y="170290"/>
                    <a:pt x="1211676" y="168449"/>
                    <a:pt x="1217295" y="160020"/>
                  </a:cubicBezTo>
                  <a:cubicBezTo>
                    <a:pt x="1216343" y="151448"/>
                    <a:pt x="1215856" y="142811"/>
                    <a:pt x="1214438" y="134303"/>
                  </a:cubicBezTo>
                  <a:cubicBezTo>
                    <a:pt x="1213943" y="131332"/>
                    <a:pt x="1213710" y="127860"/>
                    <a:pt x="1211580" y="125730"/>
                  </a:cubicBezTo>
                  <a:cubicBezTo>
                    <a:pt x="1209450" y="123600"/>
                    <a:pt x="1205865" y="123825"/>
                    <a:pt x="1203008" y="122873"/>
                  </a:cubicBezTo>
                  <a:cubicBezTo>
                    <a:pt x="1192530" y="123825"/>
                    <a:pt x="1181936" y="123902"/>
                    <a:pt x="1171575" y="125730"/>
                  </a:cubicBezTo>
                  <a:cubicBezTo>
                    <a:pt x="1163105" y="127225"/>
                    <a:pt x="1150826" y="132688"/>
                    <a:pt x="1143000" y="137160"/>
                  </a:cubicBezTo>
                  <a:cubicBezTo>
                    <a:pt x="1140018" y="138864"/>
                    <a:pt x="1137566" y="141480"/>
                    <a:pt x="1134428" y="142875"/>
                  </a:cubicBezTo>
                  <a:cubicBezTo>
                    <a:pt x="1115828" y="151142"/>
                    <a:pt x="1108392" y="149398"/>
                    <a:pt x="1085850" y="151448"/>
                  </a:cubicBezTo>
                  <a:cubicBezTo>
                    <a:pt x="1080135" y="155258"/>
                    <a:pt x="1075221" y="160706"/>
                    <a:pt x="1068705" y="162878"/>
                  </a:cubicBezTo>
                  <a:lnTo>
                    <a:pt x="1060133" y="165735"/>
                  </a:lnTo>
                  <a:lnTo>
                    <a:pt x="1060133" y="71438"/>
                  </a:lnTo>
                  <a:lnTo>
                    <a:pt x="988695" y="48578"/>
                  </a:lnTo>
                  <a:lnTo>
                    <a:pt x="962978" y="0"/>
                  </a:lnTo>
                  <a:lnTo>
                    <a:pt x="840105" y="62865"/>
                  </a:lnTo>
                  <a:lnTo>
                    <a:pt x="842963" y="142875"/>
                  </a:lnTo>
                  <a:lnTo>
                    <a:pt x="842963" y="182880"/>
                  </a:lnTo>
                  <a:lnTo>
                    <a:pt x="797243" y="237173"/>
                  </a:lnTo>
                  <a:lnTo>
                    <a:pt x="820103" y="288608"/>
                  </a:lnTo>
                  <a:lnTo>
                    <a:pt x="814388" y="320040"/>
                  </a:lnTo>
                  <a:lnTo>
                    <a:pt x="762953" y="294323"/>
                  </a:lnTo>
                  <a:lnTo>
                    <a:pt x="748665" y="237173"/>
                  </a:lnTo>
                  <a:lnTo>
                    <a:pt x="674370" y="185738"/>
                  </a:lnTo>
                  <a:lnTo>
                    <a:pt x="551498" y="288608"/>
                  </a:lnTo>
                  <a:lnTo>
                    <a:pt x="545783" y="325755"/>
                  </a:lnTo>
                  <a:lnTo>
                    <a:pt x="337185" y="434340"/>
                  </a:lnTo>
                  <a:lnTo>
                    <a:pt x="277178" y="340043"/>
                  </a:lnTo>
                  <a:lnTo>
                    <a:pt x="254318" y="360045"/>
                  </a:lnTo>
                  <a:lnTo>
                    <a:pt x="174308" y="377190"/>
                  </a:lnTo>
                  <a:lnTo>
                    <a:pt x="140018" y="337185"/>
                  </a:lnTo>
                  <a:cubicBezTo>
                    <a:pt x="111297" y="335134"/>
                    <a:pt x="80038" y="331163"/>
                    <a:pt x="51435" y="337185"/>
                  </a:cubicBezTo>
                  <a:cubicBezTo>
                    <a:pt x="48074" y="337893"/>
                    <a:pt x="47625" y="342900"/>
                    <a:pt x="45720" y="345758"/>
                  </a:cubicBezTo>
                  <a:cubicBezTo>
                    <a:pt x="44768" y="348615"/>
                    <a:pt x="43289" y="351348"/>
                    <a:pt x="42863" y="354330"/>
                  </a:cubicBezTo>
                  <a:cubicBezTo>
                    <a:pt x="42493" y="356923"/>
                    <a:pt x="42541" y="384897"/>
                    <a:pt x="37148" y="394335"/>
                  </a:cubicBezTo>
                  <a:cubicBezTo>
                    <a:pt x="34785" y="398470"/>
                    <a:pt x="31433" y="401955"/>
                    <a:pt x="28575" y="405765"/>
                  </a:cubicBezTo>
                  <a:cubicBezTo>
                    <a:pt x="27623" y="409575"/>
                    <a:pt x="26090" y="413285"/>
                    <a:pt x="25718" y="417195"/>
                  </a:cubicBezTo>
                  <a:cubicBezTo>
                    <a:pt x="24180" y="433343"/>
                    <a:pt x="26988" y="450086"/>
                    <a:pt x="22860" y="465773"/>
                  </a:cubicBezTo>
                  <a:cubicBezTo>
                    <a:pt x="21776" y="469892"/>
                    <a:pt x="15128" y="469375"/>
                    <a:pt x="11430" y="471488"/>
                  </a:cubicBezTo>
                  <a:cubicBezTo>
                    <a:pt x="1273" y="477292"/>
                    <a:pt x="1905" y="471488"/>
                    <a:pt x="0" y="471488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4563207" y="2715207"/>
              <a:ext cx="1045280" cy="992277"/>
            </a:xfrm>
            <a:custGeom>
              <a:avLst/>
              <a:gdLst>
                <a:gd name="connsiteX0" fmla="*/ 608647 w 1045845"/>
                <a:gd name="connsiteY0" fmla="*/ 945833 h 992673"/>
                <a:gd name="connsiteX1" fmla="*/ 837247 w 1045845"/>
                <a:gd name="connsiteY1" fmla="*/ 822960 h 992673"/>
                <a:gd name="connsiteX2" fmla="*/ 848677 w 1045845"/>
                <a:gd name="connsiteY2" fmla="*/ 785813 h 992673"/>
                <a:gd name="connsiteX3" fmla="*/ 977265 w 1045845"/>
                <a:gd name="connsiteY3" fmla="*/ 677228 h 992673"/>
                <a:gd name="connsiteX4" fmla="*/ 1014412 w 1045845"/>
                <a:gd name="connsiteY4" fmla="*/ 642938 h 992673"/>
                <a:gd name="connsiteX5" fmla="*/ 991552 w 1045845"/>
                <a:gd name="connsiteY5" fmla="*/ 594360 h 992673"/>
                <a:gd name="connsiteX6" fmla="*/ 1045845 w 1045845"/>
                <a:gd name="connsiteY6" fmla="*/ 528638 h 992673"/>
                <a:gd name="connsiteX7" fmla="*/ 1014412 w 1045845"/>
                <a:gd name="connsiteY7" fmla="*/ 500063 h 992673"/>
                <a:gd name="connsiteX8" fmla="*/ 1022985 w 1045845"/>
                <a:gd name="connsiteY8" fmla="*/ 462915 h 992673"/>
                <a:gd name="connsiteX9" fmla="*/ 985837 w 1045845"/>
                <a:gd name="connsiteY9" fmla="*/ 425768 h 992673"/>
                <a:gd name="connsiteX10" fmla="*/ 917257 w 1045845"/>
                <a:gd name="connsiteY10" fmla="*/ 508635 h 992673"/>
                <a:gd name="connsiteX11" fmla="*/ 885825 w 1045845"/>
                <a:gd name="connsiteY11" fmla="*/ 457200 h 992673"/>
                <a:gd name="connsiteX12" fmla="*/ 862965 w 1045845"/>
                <a:gd name="connsiteY12" fmla="*/ 417195 h 992673"/>
                <a:gd name="connsiteX13" fmla="*/ 851535 w 1045845"/>
                <a:gd name="connsiteY13" fmla="*/ 362903 h 992673"/>
                <a:gd name="connsiteX14" fmla="*/ 822960 w 1045845"/>
                <a:gd name="connsiteY14" fmla="*/ 365760 h 992673"/>
                <a:gd name="connsiteX15" fmla="*/ 811530 w 1045845"/>
                <a:gd name="connsiteY15" fmla="*/ 382905 h 992673"/>
                <a:gd name="connsiteX16" fmla="*/ 802957 w 1045845"/>
                <a:gd name="connsiteY16" fmla="*/ 391478 h 992673"/>
                <a:gd name="connsiteX17" fmla="*/ 797242 w 1045845"/>
                <a:gd name="connsiteY17" fmla="*/ 400050 h 992673"/>
                <a:gd name="connsiteX18" fmla="*/ 728662 w 1045845"/>
                <a:gd name="connsiteY18" fmla="*/ 408623 h 992673"/>
                <a:gd name="connsiteX19" fmla="*/ 720090 w 1045845"/>
                <a:gd name="connsiteY19" fmla="*/ 411480 h 992673"/>
                <a:gd name="connsiteX20" fmla="*/ 737235 w 1045845"/>
                <a:gd name="connsiteY20" fmla="*/ 357188 h 992673"/>
                <a:gd name="connsiteX21" fmla="*/ 657225 w 1045845"/>
                <a:gd name="connsiteY21" fmla="*/ 262890 h 992673"/>
                <a:gd name="connsiteX22" fmla="*/ 737235 w 1045845"/>
                <a:gd name="connsiteY22" fmla="*/ 231458 h 992673"/>
                <a:gd name="connsiteX23" fmla="*/ 777240 w 1045845"/>
                <a:gd name="connsiteY23" fmla="*/ 191453 h 992673"/>
                <a:gd name="connsiteX24" fmla="*/ 920115 w 1045845"/>
                <a:gd name="connsiteY24" fmla="*/ 165735 h 992673"/>
                <a:gd name="connsiteX25" fmla="*/ 925830 w 1045845"/>
                <a:gd name="connsiteY25" fmla="*/ 125730 h 992673"/>
                <a:gd name="connsiteX26" fmla="*/ 937260 w 1045845"/>
                <a:gd name="connsiteY26" fmla="*/ 100013 h 992673"/>
                <a:gd name="connsiteX27" fmla="*/ 940117 w 1045845"/>
                <a:gd name="connsiteY27" fmla="*/ 74295 h 992673"/>
                <a:gd name="connsiteX28" fmla="*/ 931545 w 1045845"/>
                <a:gd name="connsiteY28" fmla="*/ 68580 h 992673"/>
                <a:gd name="connsiteX29" fmla="*/ 911542 w 1045845"/>
                <a:gd name="connsiteY29" fmla="*/ 62865 h 992673"/>
                <a:gd name="connsiteX30" fmla="*/ 897255 w 1045845"/>
                <a:gd name="connsiteY30" fmla="*/ 45720 h 992673"/>
                <a:gd name="connsiteX31" fmla="*/ 888682 w 1045845"/>
                <a:gd name="connsiteY31" fmla="*/ 17145 h 992673"/>
                <a:gd name="connsiteX32" fmla="*/ 871537 w 1045845"/>
                <a:gd name="connsiteY32" fmla="*/ 5715 h 992673"/>
                <a:gd name="connsiteX33" fmla="*/ 862965 w 1045845"/>
                <a:gd name="connsiteY33" fmla="*/ 0 h 992673"/>
                <a:gd name="connsiteX34" fmla="*/ 842962 w 1045845"/>
                <a:gd name="connsiteY34" fmla="*/ 5715 h 992673"/>
                <a:gd name="connsiteX35" fmla="*/ 834390 w 1045845"/>
                <a:gd name="connsiteY35" fmla="*/ 14288 h 992673"/>
                <a:gd name="connsiteX36" fmla="*/ 825817 w 1045845"/>
                <a:gd name="connsiteY36" fmla="*/ 31433 h 992673"/>
                <a:gd name="connsiteX37" fmla="*/ 820102 w 1045845"/>
                <a:gd name="connsiteY37" fmla="*/ 48578 h 992673"/>
                <a:gd name="connsiteX38" fmla="*/ 800100 w 1045845"/>
                <a:gd name="connsiteY38" fmla="*/ 62865 h 992673"/>
                <a:gd name="connsiteX39" fmla="*/ 788670 w 1045845"/>
                <a:gd name="connsiteY39" fmla="*/ 65723 h 992673"/>
                <a:gd name="connsiteX40" fmla="*/ 785812 w 1045845"/>
                <a:gd name="connsiteY40" fmla="*/ 100013 h 992673"/>
                <a:gd name="connsiteX41" fmla="*/ 780097 w 1045845"/>
                <a:gd name="connsiteY41" fmla="*/ 108585 h 992673"/>
                <a:gd name="connsiteX42" fmla="*/ 765810 w 1045845"/>
                <a:gd name="connsiteY42" fmla="*/ 111443 h 992673"/>
                <a:gd name="connsiteX43" fmla="*/ 745807 w 1045845"/>
                <a:gd name="connsiteY43" fmla="*/ 120015 h 992673"/>
                <a:gd name="connsiteX44" fmla="*/ 737235 w 1045845"/>
                <a:gd name="connsiteY44" fmla="*/ 125730 h 992673"/>
                <a:gd name="connsiteX45" fmla="*/ 728662 w 1045845"/>
                <a:gd name="connsiteY45" fmla="*/ 128588 h 992673"/>
                <a:gd name="connsiteX46" fmla="*/ 702945 w 1045845"/>
                <a:gd name="connsiteY46" fmla="*/ 145733 h 992673"/>
                <a:gd name="connsiteX47" fmla="*/ 694372 w 1045845"/>
                <a:gd name="connsiteY47" fmla="*/ 151448 h 992673"/>
                <a:gd name="connsiteX48" fmla="*/ 685800 w 1045845"/>
                <a:gd name="connsiteY48" fmla="*/ 154305 h 992673"/>
                <a:gd name="connsiteX49" fmla="*/ 677227 w 1045845"/>
                <a:gd name="connsiteY49" fmla="*/ 160020 h 992673"/>
                <a:gd name="connsiteX50" fmla="*/ 645795 w 1045845"/>
                <a:gd name="connsiteY50" fmla="*/ 168593 h 992673"/>
                <a:gd name="connsiteX51" fmla="*/ 637222 w 1045845"/>
                <a:gd name="connsiteY51" fmla="*/ 174308 h 992673"/>
                <a:gd name="connsiteX52" fmla="*/ 628650 w 1045845"/>
                <a:gd name="connsiteY52" fmla="*/ 177165 h 992673"/>
                <a:gd name="connsiteX53" fmla="*/ 614362 w 1045845"/>
                <a:gd name="connsiteY53" fmla="*/ 197168 h 992673"/>
                <a:gd name="connsiteX54" fmla="*/ 597217 w 1045845"/>
                <a:gd name="connsiteY54" fmla="*/ 200025 h 992673"/>
                <a:gd name="connsiteX55" fmla="*/ 574357 w 1045845"/>
                <a:gd name="connsiteY55" fmla="*/ 202883 h 992673"/>
                <a:gd name="connsiteX56" fmla="*/ 571500 w 1045845"/>
                <a:gd name="connsiteY56" fmla="*/ 211455 h 992673"/>
                <a:gd name="connsiteX57" fmla="*/ 568642 w 1045845"/>
                <a:gd name="connsiteY57" fmla="*/ 248603 h 992673"/>
                <a:gd name="connsiteX58" fmla="*/ 551497 w 1045845"/>
                <a:gd name="connsiteY58" fmla="*/ 245745 h 992673"/>
                <a:gd name="connsiteX59" fmla="*/ 531495 w 1045845"/>
                <a:gd name="connsiteY59" fmla="*/ 234315 h 992673"/>
                <a:gd name="connsiteX60" fmla="*/ 505777 w 1045845"/>
                <a:gd name="connsiteY60" fmla="*/ 237173 h 992673"/>
                <a:gd name="connsiteX61" fmla="*/ 494347 w 1045845"/>
                <a:gd name="connsiteY61" fmla="*/ 248603 h 992673"/>
                <a:gd name="connsiteX62" fmla="*/ 494347 w 1045845"/>
                <a:gd name="connsiteY62" fmla="*/ 311468 h 992673"/>
                <a:gd name="connsiteX63" fmla="*/ 522922 w 1045845"/>
                <a:gd name="connsiteY63" fmla="*/ 320040 h 992673"/>
                <a:gd name="connsiteX64" fmla="*/ 531495 w 1045845"/>
                <a:gd name="connsiteY64" fmla="*/ 325755 h 992673"/>
                <a:gd name="connsiteX65" fmla="*/ 540067 w 1045845"/>
                <a:gd name="connsiteY65" fmla="*/ 328613 h 992673"/>
                <a:gd name="connsiteX66" fmla="*/ 537210 w 1045845"/>
                <a:gd name="connsiteY66" fmla="*/ 422910 h 992673"/>
                <a:gd name="connsiteX67" fmla="*/ 491490 w 1045845"/>
                <a:gd name="connsiteY67" fmla="*/ 462915 h 992673"/>
                <a:gd name="connsiteX68" fmla="*/ 442912 w 1045845"/>
                <a:gd name="connsiteY68" fmla="*/ 571500 h 992673"/>
                <a:gd name="connsiteX69" fmla="*/ 422910 w 1045845"/>
                <a:gd name="connsiteY69" fmla="*/ 585788 h 992673"/>
                <a:gd name="connsiteX70" fmla="*/ 402907 w 1045845"/>
                <a:gd name="connsiteY70" fmla="*/ 588645 h 992673"/>
                <a:gd name="connsiteX71" fmla="*/ 391477 w 1045845"/>
                <a:gd name="connsiteY71" fmla="*/ 591503 h 992673"/>
                <a:gd name="connsiteX72" fmla="*/ 345757 w 1045845"/>
                <a:gd name="connsiteY72" fmla="*/ 594360 h 992673"/>
                <a:gd name="connsiteX73" fmla="*/ 311467 w 1045845"/>
                <a:gd name="connsiteY73" fmla="*/ 511493 h 992673"/>
                <a:gd name="connsiteX74" fmla="*/ 168592 w 1045845"/>
                <a:gd name="connsiteY74" fmla="*/ 520065 h 992673"/>
                <a:gd name="connsiteX75" fmla="*/ 182880 w 1045845"/>
                <a:gd name="connsiteY75" fmla="*/ 577215 h 992673"/>
                <a:gd name="connsiteX76" fmla="*/ 88582 w 1045845"/>
                <a:gd name="connsiteY76" fmla="*/ 608648 h 992673"/>
                <a:gd name="connsiteX77" fmla="*/ 85725 w 1045845"/>
                <a:gd name="connsiteY77" fmla="*/ 680085 h 992673"/>
                <a:gd name="connsiteX78" fmla="*/ 0 w 1045845"/>
                <a:gd name="connsiteY78" fmla="*/ 680085 h 992673"/>
                <a:gd name="connsiteX79" fmla="*/ 5715 w 1045845"/>
                <a:gd name="connsiteY79" fmla="*/ 702945 h 992673"/>
                <a:gd name="connsiteX80" fmla="*/ 20002 w 1045845"/>
                <a:gd name="connsiteY80" fmla="*/ 728663 h 992673"/>
                <a:gd name="connsiteX81" fmla="*/ 25717 w 1045845"/>
                <a:gd name="connsiteY81" fmla="*/ 737235 h 992673"/>
                <a:gd name="connsiteX82" fmla="*/ 42862 w 1045845"/>
                <a:gd name="connsiteY82" fmla="*/ 748665 h 992673"/>
                <a:gd name="connsiteX83" fmla="*/ 60007 w 1045845"/>
                <a:gd name="connsiteY83" fmla="*/ 754380 h 992673"/>
                <a:gd name="connsiteX84" fmla="*/ 68580 w 1045845"/>
                <a:gd name="connsiteY84" fmla="*/ 762953 h 992673"/>
                <a:gd name="connsiteX85" fmla="*/ 85725 w 1045845"/>
                <a:gd name="connsiteY85" fmla="*/ 768668 h 992673"/>
                <a:gd name="connsiteX86" fmla="*/ 94297 w 1045845"/>
                <a:gd name="connsiteY86" fmla="*/ 774383 h 992673"/>
                <a:gd name="connsiteX87" fmla="*/ 105727 w 1045845"/>
                <a:gd name="connsiteY87" fmla="*/ 794385 h 992673"/>
                <a:gd name="connsiteX88" fmla="*/ 117157 w 1045845"/>
                <a:gd name="connsiteY88" fmla="*/ 814388 h 992673"/>
                <a:gd name="connsiteX89" fmla="*/ 125730 w 1045845"/>
                <a:gd name="connsiteY89" fmla="*/ 834390 h 992673"/>
                <a:gd name="connsiteX90" fmla="*/ 128587 w 1045845"/>
                <a:gd name="connsiteY90" fmla="*/ 842963 h 992673"/>
                <a:gd name="connsiteX91" fmla="*/ 131445 w 1045845"/>
                <a:gd name="connsiteY91" fmla="*/ 854393 h 992673"/>
                <a:gd name="connsiteX92" fmla="*/ 140017 w 1045845"/>
                <a:gd name="connsiteY92" fmla="*/ 862965 h 992673"/>
                <a:gd name="connsiteX93" fmla="*/ 148590 w 1045845"/>
                <a:gd name="connsiteY93" fmla="*/ 882968 h 992673"/>
                <a:gd name="connsiteX94" fmla="*/ 157162 w 1045845"/>
                <a:gd name="connsiteY94" fmla="*/ 900113 h 992673"/>
                <a:gd name="connsiteX95" fmla="*/ 177165 w 1045845"/>
                <a:gd name="connsiteY95" fmla="*/ 917258 h 992673"/>
                <a:gd name="connsiteX96" fmla="*/ 185737 w 1045845"/>
                <a:gd name="connsiteY96" fmla="*/ 922973 h 992673"/>
                <a:gd name="connsiteX97" fmla="*/ 194310 w 1045845"/>
                <a:gd name="connsiteY97" fmla="*/ 931545 h 992673"/>
                <a:gd name="connsiteX98" fmla="*/ 211455 w 1045845"/>
                <a:gd name="connsiteY98" fmla="*/ 942975 h 992673"/>
                <a:gd name="connsiteX99" fmla="*/ 245745 w 1045845"/>
                <a:gd name="connsiteY99" fmla="*/ 962978 h 992673"/>
                <a:gd name="connsiteX100" fmla="*/ 254317 w 1045845"/>
                <a:gd name="connsiteY100" fmla="*/ 971550 h 992673"/>
                <a:gd name="connsiteX101" fmla="*/ 271462 w 1045845"/>
                <a:gd name="connsiteY101" fmla="*/ 982980 h 992673"/>
                <a:gd name="connsiteX102" fmla="*/ 277177 w 1045845"/>
                <a:gd name="connsiteY102" fmla="*/ 991553 h 992673"/>
                <a:gd name="connsiteX103" fmla="*/ 308610 w 1045845"/>
                <a:gd name="connsiteY103" fmla="*/ 980123 h 992673"/>
                <a:gd name="connsiteX104" fmla="*/ 314325 w 1045845"/>
                <a:gd name="connsiteY104" fmla="*/ 971550 h 992673"/>
                <a:gd name="connsiteX105" fmla="*/ 317182 w 1045845"/>
                <a:gd name="connsiteY105" fmla="*/ 962978 h 992673"/>
                <a:gd name="connsiteX106" fmla="*/ 320040 w 1045845"/>
                <a:gd name="connsiteY106" fmla="*/ 894398 h 992673"/>
                <a:gd name="connsiteX107" fmla="*/ 331470 w 1045845"/>
                <a:gd name="connsiteY107" fmla="*/ 877253 h 992673"/>
                <a:gd name="connsiteX108" fmla="*/ 337185 w 1045845"/>
                <a:gd name="connsiteY108" fmla="*/ 868680 h 992673"/>
                <a:gd name="connsiteX109" fmla="*/ 340042 w 1045845"/>
                <a:gd name="connsiteY109" fmla="*/ 842963 h 992673"/>
                <a:gd name="connsiteX110" fmla="*/ 357187 w 1045845"/>
                <a:gd name="connsiteY110" fmla="*/ 840105 h 992673"/>
                <a:gd name="connsiteX111" fmla="*/ 405765 w 1045845"/>
                <a:gd name="connsiteY111" fmla="*/ 842963 h 992673"/>
                <a:gd name="connsiteX112" fmla="*/ 414337 w 1045845"/>
                <a:gd name="connsiteY112" fmla="*/ 848678 h 992673"/>
                <a:gd name="connsiteX113" fmla="*/ 420052 w 1045845"/>
                <a:gd name="connsiteY113" fmla="*/ 860108 h 992673"/>
                <a:gd name="connsiteX114" fmla="*/ 425767 w 1045845"/>
                <a:gd name="connsiteY114" fmla="*/ 868680 h 992673"/>
                <a:gd name="connsiteX115" fmla="*/ 428625 w 1045845"/>
                <a:gd name="connsiteY115" fmla="*/ 877253 h 992673"/>
                <a:gd name="connsiteX116" fmla="*/ 440055 w 1045845"/>
                <a:gd name="connsiteY116" fmla="*/ 891540 h 992673"/>
                <a:gd name="connsiteX117" fmla="*/ 534352 w 1045845"/>
                <a:gd name="connsiteY117" fmla="*/ 871538 h 992673"/>
                <a:gd name="connsiteX118" fmla="*/ 551497 w 1045845"/>
                <a:gd name="connsiteY118" fmla="*/ 851535 h 992673"/>
                <a:gd name="connsiteX119" fmla="*/ 608647 w 1045845"/>
                <a:gd name="connsiteY119" fmla="*/ 945833 h 99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45845" h="992673">
                  <a:moveTo>
                    <a:pt x="608647" y="945833"/>
                  </a:moveTo>
                  <a:lnTo>
                    <a:pt x="837247" y="822960"/>
                  </a:lnTo>
                  <a:lnTo>
                    <a:pt x="848677" y="785813"/>
                  </a:lnTo>
                  <a:lnTo>
                    <a:pt x="977265" y="677228"/>
                  </a:lnTo>
                  <a:lnTo>
                    <a:pt x="1014412" y="642938"/>
                  </a:lnTo>
                  <a:lnTo>
                    <a:pt x="991552" y="594360"/>
                  </a:lnTo>
                  <a:lnTo>
                    <a:pt x="1045845" y="528638"/>
                  </a:lnTo>
                  <a:lnTo>
                    <a:pt x="1014412" y="500063"/>
                  </a:lnTo>
                  <a:lnTo>
                    <a:pt x="1022985" y="462915"/>
                  </a:lnTo>
                  <a:lnTo>
                    <a:pt x="985837" y="425768"/>
                  </a:lnTo>
                  <a:lnTo>
                    <a:pt x="917257" y="508635"/>
                  </a:lnTo>
                  <a:lnTo>
                    <a:pt x="885825" y="457200"/>
                  </a:lnTo>
                  <a:lnTo>
                    <a:pt x="862965" y="417195"/>
                  </a:lnTo>
                  <a:cubicBezTo>
                    <a:pt x="862565" y="409997"/>
                    <a:pt x="875937" y="362903"/>
                    <a:pt x="851535" y="362903"/>
                  </a:cubicBezTo>
                  <a:cubicBezTo>
                    <a:pt x="841963" y="362903"/>
                    <a:pt x="832485" y="364808"/>
                    <a:pt x="822960" y="365760"/>
                  </a:cubicBezTo>
                  <a:cubicBezTo>
                    <a:pt x="804416" y="378122"/>
                    <a:pt x="822885" y="363033"/>
                    <a:pt x="811530" y="382905"/>
                  </a:cubicBezTo>
                  <a:cubicBezTo>
                    <a:pt x="809525" y="386414"/>
                    <a:pt x="805544" y="388373"/>
                    <a:pt x="802957" y="391478"/>
                  </a:cubicBezTo>
                  <a:cubicBezTo>
                    <a:pt x="800758" y="394116"/>
                    <a:pt x="800154" y="398230"/>
                    <a:pt x="797242" y="400050"/>
                  </a:cubicBezTo>
                  <a:cubicBezTo>
                    <a:pt x="780932" y="410244"/>
                    <a:pt x="737298" y="408143"/>
                    <a:pt x="728662" y="408623"/>
                  </a:cubicBezTo>
                  <a:lnTo>
                    <a:pt x="720090" y="411480"/>
                  </a:lnTo>
                  <a:lnTo>
                    <a:pt x="737235" y="357188"/>
                  </a:lnTo>
                  <a:lnTo>
                    <a:pt x="657225" y="262890"/>
                  </a:lnTo>
                  <a:lnTo>
                    <a:pt x="737235" y="231458"/>
                  </a:lnTo>
                  <a:lnTo>
                    <a:pt x="777240" y="191453"/>
                  </a:lnTo>
                  <a:lnTo>
                    <a:pt x="920115" y="165735"/>
                  </a:lnTo>
                  <a:lnTo>
                    <a:pt x="925830" y="125730"/>
                  </a:lnTo>
                  <a:cubicBezTo>
                    <a:pt x="929640" y="117158"/>
                    <a:pt x="933065" y="108404"/>
                    <a:pt x="937260" y="100013"/>
                  </a:cubicBezTo>
                  <a:cubicBezTo>
                    <a:pt x="943044" y="88444"/>
                    <a:pt x="948844" y="91749"/>
                    <a:pt x="940117" y="74295"/>
                  </a:cubicBezTo>
                  <a:cubicBezTo>
                    <a:pt x="938581" y="71223"/>
                    <a:pt x="934617" y="70116"/>
                    <a:pt x="931545" y="68580"/>
                  </a:cubicBezTo>
                  <a:cubicBezTo>
                    <a:pt x="927450" y="66533"/>
                    <a:pt x="915198" y="63779"/>
                    <a:pt x="911542" y="62865"/>
                  </a:cubicBezTo>
                  <a:cubicBezTo>
                    <a:pt x="907896" y="59219"/>
                    <a:pt x="898960" y="51404"/>
                    <a:pt x="897255" y="45720"/>
                  </a:cubicBezTo>
                  <a:cubicBezTo>
                    <a:pt x="893638" y="33663"/>
                    <a:pt x="898272" y="25537"/>
                    <a:pt x="888682" y="17145"/>
                  </a:cubicBezTo>
                  <a:cubicBezTo>
                    <a:pt x="883513" y="12622"/>
                    <a:pt x="877252" y="9525"/>
                    <a:pt x="871537" y="5715"/>
                  </a:cubicBezTo>
                  <a:lnTo>
                    <a:pt x="862965" y="0"/>
                  </a:lnTo>
                  <a:cubicBezTo>
                    <a:pt x="861445" y="380"/>
                    <a:pt x="845418" y="4077"/>
                    <a:pt x="842962" y="5715"/>
                  </a:cubicBezTo>
                  <a:cubicBezTo>
                    <a:pt x="839600" y="7957"/>
                    <a:pt x="837247" y="11430"/>
                    <a:pt x="834390" y="14288"/>
                  </a:cubicBezTo>
                  <a:cubicBezTo>
                    <a:pt x="823962" y="45563"/>
                    <a:pt x="840595" y="-1819"/>
                    <a:pt x="825817" y="31433"/>
                  </a:cubicBezTo>
                  <a:cubicBezTo>
                    <a:pt x="823370" y="36938"/>
                    <a:pt x="824921" y="44964"/>
                    <a:pt x="820102" y="48578"/>
                  </a:cubicBezTo>
                  <a:cubicBezTo>
                    <a:pt x="818804" y="49551"/>
                    <a:pt x="803347" y="61473"/>
                    <a:pt x="800100" y="62865"/>
                  </a:cubicBezTo>
                  <a:cubicBezTo>
                    <a:pt x="796490" y="64412"/>
                    <a:pt x="792480" y="64770"/>
                    <a:pt x="788670" y="65723"/>
                  </a:cubicBezTo>
                  <a:cubicBezTo>
                    <a:pt x="787717" y="77153"/>
                    <a:pt x="788062" y="88766"/>
                    <a:pt x="785812" y="100013"/>
                  </a:cubicBezTo>
                  <a:cubicBezTo>
                    <a:pt x="785138" y="103380"/>
                    <a:pt x="783079" y="106881"/>
                    <a:pt x="780097" y="108585"/>
                  </a:cubicBezTo>
                  <a:cubicBezTo>
                    <a:pt x="775880" y="110995"/>
                    <a:pt x="770572" y="110490"/>
                    <a:pt x="765810" y="111443"/>
                  </a:cubicBezTo>
                  <a:cubicBezTo>
                    <a:pt x="744285" y="125792"/>
                    <a:pt x="771643" y="108943"/>
                    <a:pt x="745807" y="120015"/>
                  </a:cubicBezTo>
                  <a:cubicBezTo>
                    <a:pt x="742651" y="121368"/>
                    <a:pt x="740307" y="124194"/>
                    <a:pt x="737235" y="125730"/>
                  </a:cubicBezTo>
                  <a:cubicBezTo>
                    <a:pt x="734541" y="127077"/>
                    <a:pt x="731295" y="127125"/>
                    <a:pt x="728662" y="128588"/>
                  </a:cubicBezTo>
                  <a:cubicBezTo>
                    <a:pt x="728652" y="128594"/>
                    <a:pt x="707236" y="142872"/>
                    <a:pt x="702945" y="145733"/>
                  </a:cubicBezTo>
                  <a:cubicBezTo>
                    <a:pt x="700087" y="147638"/>
                    <a:pt x="697630" y="150362"/>
                    <a:pt x="694372" y="151448"/>
                  </a:cubicBezTo>
                  <a:lnTo>
                    <a:pt x="685800" y="154305"/>
                  </a:lnTo>
                  <a:cubicBezTo>
                    <a:pt x="682942" y="156210"/>
                    <a:pt x="680365" y="158625"/>
                    <a:pt x="677227" y="160020"/>
                  </a:cubicBezTo>
                  <a:cubicBezTo>
                    <a:pt x="665363" y="165293"/>
                    <a:pt x="658017" y="166148"/>
                    <a:pt x="645795" y="168593"/>
                  </a:cubicBezTo>
                  <a:cubicBezTo>
                    <a:pt x="642937" y="170498"/>
                    <a:pt x="640294" y="172772"/>
                    <a:pt x="637222" y="174308"/>
                  </a:cubicBezTo>
                  <a:cubicBezTo>
                    <a:pt x="634528" y="175655"/>
                    <a:pt x="630780" y="175035"/>
                    <a:pt x="628650" y="177165"/>
                  </a:cubicBezTo>
                  <a:cubicBezTo>
                    <a:pt x="613424" y="192391"/>
                    <a:pt x="646996" y="180851"/>
                    <a:pt x="614362" y="197168"/>
                  </a:cubicBezTo>
                  <a:cubicBezTo>
                    <a:pt x="609180" y="199759"/>
                    <a:pt x="602953" y="199206"/>
                    <a:pt x="597217" y="200025"/>
                  </a:cubicBezTo>
                  <a:cubicBezTo>
                    <a:pt x="589615" y="201111"/>
                    <a:pt x="581977" y="201930"/>
                    <a:pt x="574357" y="202883"/>
                  </a:cubicBezTo>
                  <a:cubicBezTo>
                    <a:pt x="573405" y="205740"/>
                    <a:pt x="571874" y="208466"/>
                    <a:pt x="571500" y="211455"/>
                  </a:cubicBezTo>
                  <a:cubicBezTo>
                    <a:pt x="569960" y="223778"/>
                    <a:pt x="574900" y="237876"/>
                    <a:pt x="568642" y="248603"/>
                  </a:cubicBezTo>
                  <a:cubicBezTo>
                    <a:pt x="565723" y="253608"/>
                    <a:pt x="557212" y="246698"/>
                    <a:pt x="551497" y="245745"/>
                  </a:cubicBezTo>
                  <a:cubicBezTo>
                    <a:pt x="547767" y="243258"/>
                    <a:pt x="535594" y="234630"/>
                    <a:pt x="531495" y="234315"/>
                  </a:cubicBezTo>
                  <a:cubicBezTo>
                    <a:pt x="522895" y="233654"/>
                    <a:pt x="514350" y="236220"/>
                    <a:pt x="505777" y="237173"/>
                  </a:cubicBezTo>
                  <a:cubicBezTo>
                    <a:pt x="501967" y="240983"/>
                    <a:pt x="496419" y="243629"/>
                    <a:pt x="494347" y="248603"/>
                  </a:cubicBezTo>
                  <a:cubicBezTo>
                    <a:pt x="489324" y="260658"/>
                    <a:pt x="491827" y="305708"/>
                    <a:pt x="494347" y="311468"/>
                  </a:cubicBezTo>
                  <a:cubicBezTo>
                    <a:pt x="495202" y="313422"/>
                    <a:pt x="518696" y="318984"/>
                    <a:pt x="522922" y="320040"/>
                  </a:cubicBezTo>
                  <a:cubicBezTo>
                    <a:pt x="525780" y="321945"/>
                    <a:pt x="528423" y="324219"/>
                    <a:pt x="531495" y="325755"/>
                  </a:cubicBezTo>
                  <a:cubicBezTo>
                    <a:pt x="534189" y="327102"/>
                    <a:pt x="540067" y="328613"/>
                    <a:pt x="540067" y="328613"/>
                  </a:cubicBezTo>
                  <a:cubicBezTo>
                    <a:pt x="539115" y="360045"/>
                    <a:pt x="538162" y="391478"/>
                    <a:pt x="537210" y="422910"/>
                  </a:cubicBezTo>
                  <a:lnTo>
                    <a:pt x="491490" y="462915"/>
                  </a:lnTo>
                  <a:lnTo>
                    <a:pt x="442912" y="571500"/>
                  </a:lnTo>
                  <a:cubicBezTo>
                    <a:pt x="436245" y="576263"/>
                    <a:pt x="430441" y="582560"/>
                    <a:pt x="422910" y="585788"/>
                  </a:cubicBezTo>
                  <a:cubicBezTo>
                    <a:pt x="416719" y="588441"/>
                    <a:pt x="409534" y="587440"/>
                    <a:pt x="402907" y="588645"/>
                  </a:cubicBezTo>
                  <a:cubicBezTo>
                    <a:pt x="399043" y="589348"/>
                    <a:pt x="395385" y="591112"/>
                    <a:pt x="391477" y="591503"/>
                  </a:cubicBezTo>
                  <a:cubicBezTo>
                    <a:pt x="376283" y="593022"/>
                    <a:pt x="345757" y="594360"/>
                    <a:pt x="345757" y="594360"/>
                  </a:cubicBezTo>
                  <a:lnTo>
                    <a:pt x="311467" y="511493"/>
                  </a:lnTo>
                  <a:lnTo>
                    <a:pt x="168592" y="520065"/>
                  </a:lnTo>
                  <a:lnTo>
                    <a:pt x="182880" y="577215"/>
                  </a:lnTo>
                  <a:lnTo>
                    <a:pt x="88582" y="608648"/>
                  </a:lnTo>
                  <a:lnTo>
                    <a:pt x="85725" y="680085"/>
                  </a:lnTo>
                  <a:lnTo>
                    <a:pt x="0" y="680085"/>
                  </a:lnTo>
                  <a:lnTo>
                    <a:pt x="5715" y="702945"/>
                  </a:lnTo>
                  <a:cubicBezTo>
                    <a:pt x="10477" y="711518"/>
                    <a:pt x="15061" y="720192"/>
                    <a:pt x="20002" y="728663"/>
                  </a:cubicBezTo>
                  <a:cubicBezTo>
                    <a:pt x="21732" y="731629"/>
                    <a:pt x="23133" y="734974"/>
                    <a:pt x="25717" y="737235"/>
                  </a:cubicBezTo>
                  <a:cubicBezTo>
                    <a:pt x="30886" y="741758"/>
                    <a:pt x="36346" y="746493"/>
                    <a:pt x="42862" y="748665"/>
                  </a:cubicBezTo>
                  <a:lnTo>
                    <a:pt x="60007" y="754380"/>
                  </a:lnTo>
                  <a:cubicBezTo>
                    <a:pt x="62865" y="757238"/>
                    <a:pt x="65047" y="760990"/>
                    <a:pt x="68580" y="762953"/>
                  </a:cubicBezTo>
                  <a:cubicBezTo>
                    <a:pt x="73846" y="765879"/>
                    <a:pt x="80713" y="765326"/>
                    <a:pt x="85725" y="768668"/>
                  </a:cubicBezTo>
                  <a:lnTo>
                    <a:pt x="94297" y="774383"/>
                  </a:lnTo>
                  <a:cubicBezTo>
                    <a:pt x="108216" y="795261"/>
                    <a:pt x="91230" y="769015"/>
                    <a:pt x="105727" y="794385"/>
                  </a:cubicBezTo>
                  <a:cubicBezTo>
                    <a:pt x="111756" y="804936"/>
                    <a:pt x="112447" y="801828"/>
                    <a:pt x="117157" y="814388"/>
                  </a:cubicBezTo>
                  <a:cubicBezTo>
                    <a:pt x="125065" y="835474"/>
                    <a:pt x="114149" y="817020"/>
                    <a:pt x="125730" y="834390"/>
                  </a:cubicBezTo>
                  <a:cubicBezTo>
                    <a:pt x="126682" y="837248"/>
                    <a:pt x="127760" y="840067"/>
                    <a:pt x="128587" y="842963"/>
                  </a:cubicBezTo>
                  <a:cubicBezTo>
                    <a:pt x="129666" y="846739"/>
                    <a:pt x="129496" y="850983"/>
                    <a:pt x="131445" y="854393"/>
                  </a:cubicBezTo>
                  <a:cubicBezTo>
                    <a:pt x="133450" y="857901"/>
                    <a:pt x="137160" y="860108"/>
                    <a:pt x="140017" y="862965"/>
                  </a:cubicBezTo>
                  <a:cubicBezTo>
                    <a:pt x="145966" y="886756"/>
                    <a:pt x="138722" y="863232"/>
                    <a:pt x="148590" y="882968"/>
                  </a:cubicBezTo>
                  <a:cubicBezTo>
                    <a:pt x="155032" y="895854"/>
                    <a:pt x="146926" y="887831"/>
                    <a:pt x="157162" y="900113"/>
                  </a:cubicBezTo>
                  <a:cubicBezTo>
                    <a:pt x="163268" y="907440"/>
                    <a:pt x="169378" y="911696"/>
                    <a:pt x="177165" y="917258"/>
                  </a:cubicBezTo>
                  <a:cubicBezTo>
                    <a:pt x="179959" y="919254"/>
                    <a:pt x="183099" y="920775"/>
                    <a:pt x="185737" y="922973"/>
                  </a:cubicBezTo>
                  <a:cubicBezTo>
                    <a:pt x="188842" y="925560"/>
                    <a:pt x="191120" y="929064"/>
                    <a:pt x="194310" y="931545"/>
                  </a:cubicBezTo>
                  <a:cubicBezTo>
                    <a:pt x="199732" y="935762"/>
                    <a:pt x="206598" y="938118"/>
                    <a:pt x="211455" y="942975"/>
                  </a:cubicBezTo>
                  <a:cubicBezTo>
                    <a:pt x="232697" y="964217"/>
                    <a:pt x="220628" y="958791"/>
                    <a:pt x="245745" y="962978"/>
                  </a:cubicBezTo>
                  <a:cubicBezTo>
                    <a:pt x="248602" y="965835"/>
                    <a:pt x="251127" y="969069"/>
                    <a:pt x="254317" y="971550"/>
                  </a:cubicBezTo>
                  <a:cubicBezTo>
                    <a:pt x="259739" y="975767"/>
                    <a:pt x="271462" y="982980"/>
                    <a:pt x="271462" y="982980"/>
                  </a:cubicBezTo>
                  <a:cubicBezTo>
                    <a:pt x="273367" y="985838"/>
                    <a:pt x="273809" y="990879"/>
                    <a:pt x="277177" y="991553"/>
                  </a:cubicBezTo>
                  <a:cubicBezTo>
                    <a:pt x="294006" y="994919"/>
                    <a:pt x="299891" y="990586"/>
                    <a:pt x="308610" y="980123"/>
                  </a:cubicBezTo>
                  <a:cubicBezTo>
                    <a:pt x="310809" y="977485"/>
                    <a:pt x="312420" y="974408"/>
                    <a:pt x="314325" y="971550"/>
                  </a:cubicBezTo>
                  <a:cubicBezTo>
                    <a:pt x="315277" y="968693"/>
                    <a:pt x="316960" y="965982"/>
                    <a:pt x="317182" y="962978"/>
                  </a:cubicBezTo>
                  <a:cubicBezTo>
                    <a:pt x="318872" y="940161"/>
                    <a:pt x="316278" y="916967"/>
                    <a:pt x="320040" y="894398"/>
                  </a:cubicBezTo>
                  <a:cubicBezTo>
                    <a:pt x="321169" y="887623"/>
                    <a:pt x="327660" y="882968"/>
                    <a:pt x="331470" y="877253"/>
                  </a:cubicBezTo>
                  <a:lnTo>
                    <a:pt x="337185" y="868680"/>
                  </a:lnTo>
                  <a:cubicBezTo>
                    <a:pt x="338137" y="860108"/>
                    <a:pt x="335096" y="850029"/>
                    <a:pt x="340042" y="842963"/>
                  </a:cubicBezTo>
                  <a:cubicBezTo>
                    <a:pt x="343365" y="838216"/>
                    <a:pt x="351393" y="840105"/>
                    <a:pt x="357187" y="840105"/>
                  </a:cubicBezTo>
                  <a:cubicBezTo>
                    <a:pt x="373408" y="840105"/>
                    <a:pt x="389572" y="842010"/>
                    <a:pt x="405765" y="842963"/>
                  </a:cubicBezTo>
                  <a:cubicBezTo>
                    <a:pt x="408622" y="844868"/>
                    <a:pt x="412139" y="846040"/>
                    <a:pt x="414337" y="848678"/>
                  </a:cubicBezTo>
                  <a:cubicBezTo>
                    <a:pt x="417064" y="851950"/>
                    <a:pt x="417939" y="856410"/>
                    <a:pt x="420052" y="860108"/>
                  </a:cubicBezTo>
                  <a:cubicBezTo>
                    <a:pt x="421756" y="863090"/>
                    <a:pt x="424231" y="865608"/>
                    <a:pt x="425767" y="868680"/>
                  </a:cubicBezTo>
                  <a:cubicBezTo>
                    <a:pt x="427114" y="871374"/>
                    <a:pt x="426954" y="874747"/>
                    <a:pt x="428625" y="877253"/>
                  </a:cubicBezTo>
                  <a:cubicBezTo>
                    <a:pt x="448788" y="907498"/>
                    <a:pt x="430074" y="871581"/>
                    <a:pt x="440055" y="891540"/>
                  </a:cubicBezTo>
                  <a:lnTo>
                    <a:pt x="534352" y="871538"/>
                  </a:lnTo>
                  <a:lnTo>
                    <a:pt x="551497" y="851535"/>
                  </a:lnTo>
                  <a:lnTo>
                    <a:pt x="608647" y="945833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5209071" y="2808763"/>
              <a:ext cx="863985" cy="870370"/>
            </a:xfrm>
            <a:custGeom>
              <a:avLst/>
              <a:gdLst>
                <a:gd name="connsiteX0" fmla="*/ 280035 w 862965"/>
                <a:gd name="connsiteY0" fmla="*/ 57254 h 868784"/>
                <a:gd name="connsiteX1" fmla="*/ 105727 w 862965"/>
                <a:gd name="connsiteY1" fmla="*/ 80114 h 868784"/>
                <a:gd name="connsiteX2" fmla="*/ 80010 w 862965"/>
                <a:gd name="connsiteY2" fmla="*/ 117261 h 868784"/>
                <a:gd name="connsiteX3" fmla="*/ 0 w 862965"/>
                <a:gd name="connsiteY3" fmla="*/ 162981 h 868784"/>
                <a:gd name="connsiteX4" fmla="*/ 80010 w 862965"/>
                <a:gd name="connsiteY4" fmla="*/ 274424 h 868784"/>
                <a:gd name="connsiteX5" fmla="*/ 45720 w 862965"/>
                <a:gd name="connsiteY5" fmla="*/ 328716 h 868784"/>
                <a:gd name="connsiteX6" fmla="*/ 65722 w 862965"/>
                <a:gd name="connsiteY6" fmla="*/ 345861 h 868784"/>
                <a:gd name="connsiteX7" fmla="*/ 88582 w 862965"/>
                <a:gd name="connsiteY7" fmla="*/ 343004 h 868784"/>
                <a:gd name="connsiteX8" fmla="*/ 91440 w 862965"/>
                <a:gd name="connsiteY8" fmla="*/ 334431 h 868784"/>
                <a:gd name="connsiteX9" fmla="*/ 100012 w 862965"/>
                <a:gd name="connsiteY9" fmla="*/ 328716 h 868784"/>
                <a:gd name="connsiteX10" fmla="*/ 157162 w 862965"/>
                <a:gd name="connsiteY10" fmla="*/ 323001 h 868784"/>
                <a:gd name="connsiteX11" fmla="*/ 174307 w 862965"/>
                <a:gd name="connsiteY11" fmla="*/ 314429 h 868784"/>
                <a:gd name="connsiteX12" fmla="*/ 191452 w 862965"/>
                <a:gd name="connsiteY12" fmla="*/ 300141 h 868784"/>
                <a:gd name="connsiteX13" fmla="*/ 202882 w 862965"/>
                <a:gd name="connsiteY13" fmla="*/ 297284 h 868784"/>
                <a:gd name="connsiteX14" fmla="*/ 211455 w 862965"/>
                <a:gd name="connsiteY14" fmla="*/ 305856 h 868784"/>
                <a:gd name="connsiteX15" fmla="*/ 220027 w 862965"/>
                <a:gd name="connsiteY15" fmla="*/ 374436 h 868784"/>
                <a:gd name="connsiteX16" fmla="*/ 228600 w 862965"/>
                <a:gd name="connsiteY16" fmla="*/ 380151 h 868784"/>
                <a:gd name="connsiteX17" fmla="*/ 234315 w 862965"/>
                <a:gd name="connsiteY17" fmla="*/ 388724 h 868784"/>
                <a:gd name="connsiteX18" fmla="*/ 242887 w 862965"/>
                <a:gd name="connsiteY18" fmla="*/ 397296 h 868784"/>
                <a:gd name="connsiteX19" fmla="*/ 245745 w 862965"/>
                <a:gd name="connsiteY19" fmla="*/ 405869 h 868784"/>
                <a:gd name="connsiteX20" fmla="*/ 251460 w 862965"/>
                <a:gd name="connsiteY20" fmla="*/ 437301 h 868784"/>
                <a:gd name="connsiteX21" fmla="*/ 260032 w 862965"/>
                <a:gd name="connsiteY21" fmla="*/ 443016 h 868784"/>
                <a:gd name="connsiteX22" fmla="*/ 337185 w 862965"/>
                <a:gd name="connsiteY22" fmla="*/ 357291 h 868784"/>
                <a:gd name="connsiteX23" fmla="*/ 365760 w 862965"/>
                <a:gd name="connsiteY23" fmla="*/ 377294 h 868784"/>
                <a:gd name="connsiteX24" fmla="*/ 357187 w 862965"/>
                <a:gd name="connsiteY24" fmla="*/ 420156 h 868784"/>
                <a:gd name="connsiteX25" fmla="*/ 377190 w 862965"/>
                <a:gd name="connsiteY25" fmla="*/ 443016 h 868784"/>
                <a:gd name="connsiteX26" fmla="*/ 322897 w 862965"/>
                <a:gd name="connsiteY26" fmla="*/ 503024 h 868784"/>
                <a:gd name="connsiteX27" fmla="*/ 348615 w 862965"/>
                <a:gd name="connsiteY27" fmla="*/ 548744 h 868784"/>
                <a:gd name="connsiteX28" fmla="*/ 297180 w 862965"/>
                <a:gd name="connsiteY28" fmla="*/ 600179 h 868784"/>
                <a:gd name="connsiteX29" fmla="*/ 368617 w 862965"/>
                <a:gd name="connsiteY29" fmla="*/ 660186 h 868784"/>
                <a:gd name="connsiteX30" fmla="*/ 365760 w 862965"/>
                <a:gd name="connsiteY30" fmla="*/ 697334 h 868784"/>
                <a:gd name="connsiteX31" fmla="*/ 462915 w 862965"/>
                <a:gd name="connsiteY31" fmla="*/ 734481 h 868784"/>
                <a:gd name="connsiteX32" fmla="*/ 465772 w 862965"/>
                <a:gd name="connsiteY32" fmla="*/ 668759 h 868784"/>
                <a:gd name="connsiteX33" fmla="*/ 451485 w 862965"/>
                <a:gd name="connsiteY33" fmla="*/ 628754 h 868784"/>
                <a:gd name="connsiteX34" fmla="*/ 494347 w 862965"/>
                <a:gd name="connsiteY34" fmla="*/ 583034 h 868784"/>
                <a:gd name="connsiteX35" fmla="*/ 480060 w 862965"/>
                <a:gd name="connsiteY35" fmla="*/ 545886 h 868784"/>
                <a:gd name="connsiteX36" fmla="*/ 482917 w 862965"/>
                <a:gd name="connsiteY36" fmla="*/ 505881 h 868784"/>
                <a:gd name="connsiteX37" fmla="*/ 488632 w 862965"/>
                <a:gd name="connsiteY37" fmla="*/ 463019 h 868784"/>
                <a:gd name="connsiteX38" fmla="*/ 594360 w 862965"/>
                <a:gd name="connsiteY38" fmla="*/ 425871 h 868784"/>
                <a:gd name="connsiteX39" fmla="*/ 594360 w 862965"/>
                <a:gd name="connsiteY39" fmla="*/ 463019 h 868784"/>
                <a:gd name="connsiteX40" fmla="*/ 657225 w 862965"/>
                <a:gd name="connsiteY40" fmla="*/ 474449 h 868784"/>
                <a:gd name="connsiteX41" fmla="*/ 668655 w 862965"/>
                <a:gd name="connsiteY41" fmla="*/ 511596 h 868784"/>
                <a:gd name="connsiteX42" fmla="*/ 671512 w 862965"/>
                <a:gd name="connsiteY42" fmla="*/ 537314 h 868784"/>
                <a:gd name="connsiteX43" fmla="*/ 674370 w 862965"/>
                <a:gd name="connsiteY43" fmla="*/ 577319 h 868784"/>
                <a:gd name="connsiteX44" fmla="*/ 680085 w 862965"/>
                <a:gd name="connsiteY44" fmla="*/ 594464 h 868784"/>
                <a:gd name="connsiteX45" fmla="*/ 737235 w 862965"/>
                <a:gd name="connsiteY45" fmla="*/ 574461 h 868784"/>
                <a:gd name="connsiteX46" fmla="*/ 768667 w 862965"/>
                <a:gd name="connsiteY46" fmla="*/ 557316 h 868784"/>
                <a:gd name="connsiteX47" fmla="*/ 780097 w 862965"/>
                <a:gd name="connsiteY47" fmla="*/ 551601 h 868784"/>
                <a:gd name="connsiteX48" fmla="*/ 802957 w 862965"/>
                <a:gd name="connsiteY48" fmla="*/ 545886 h 868784"/>
                <a:gd name="connsiteX49" fmla="*/ 811530 w 862965"/>
                <a:gd name="connsiteY49" fmla="*/ 540171 h 868784"/>
                <a:gd name="connsiteX50" fmla="*/ 831532 w 862965"/>
                <a:gd name="connsiteY50" fmla="*/ 543029 h 868784"/>
                <a:gd name="connsiteX51" fmla="*/ 828675 w 862965"/>
                <a:gd name="connsiteY51" fmla="*/ 557316 h 868784"/>
                <a:gd name="connsiteX52" fmla="*/ 808672 w 862965"/>
                <a:gd name="connsiteY52" fmla="*/ 568746 h 868784"/>
                <a:gd name="connsiteX53" fmla="*/ 797242 w 862965"/>
                <a:gd name="connsiteY53" fmla="*/ 585891 h 868784"/>
                <a:gd name="connsiteX54" fmla="*/ 794385 w 862965"/>
                <a:gd name="connsiteY54" fmla="*/ 594464 h 868784"/>
                <a:gd name="connsiteX55" fmla="*/ 785812 w 862965"/>
                <a:gd name="connsiteY55" fmla="*/ 603036 h 868784"/>
                <a:gd name="connsiteX56" fmla="*/ 780097 w 862965"/>
                <a:gd name="connsiteY56" fmla="*/ 611609 h 868784"/>
                <a:gd name="connsiteX57" fmla="*/ 762952 w 862965"/>
                <a:gd name="connsiteY57" fmla="*/ 623039 h 868784"/>
                <a:gd name="connsiteX58" fmla="*/ 748665 w 862965"/>
                <a:gd name="connsiteY58" fmla="*/ 640184 h 868784"/>
                <a:gd name="connsiteX59" fmla="*/ 742950 w 862965"/>
                <a:gd name="connsiteY59" fmla="*/ 648756 h 868784"/>
                <a:gd name="connsiteX60" fmla="*/ 728662 w 862965"/>
                <a:gd name="connsiteY60" fmla="*/ 651614 h 868784"/>
                <a:gd name="connsiteX61" fmla="*/ 725805 w 862965"/>
                <a:gd name="connsiteY61" fmla="*/ 660186 h 868784"/>
                <a:gd name="connsiteX62" fmla="*/ 737235 w 862965"/>
                <a:gd name="connsiteY62" fmla="*/ 688761 h 868784"/>
                <a:gd name="connsiteX63" fmla="*/ 740092 w 862965"/>
                <a:gd name="connsiteY63" fmla="*/ 700191 h 868784"/>
                <a:gd name="connsiteX64" fmla="*/ 754380 w 862965"/>
                <a:gd name="connsiteY64" fmla="*/ 717336 h 868784"/>
                <a:gd name="connsiteX65" fmla="*/ 765810 w 862965"/>
                <a:gd name="connsiteY65" fmla="*/ 734481 h 868784"/>
                <a:gd name="connsiteX66" fmla="*/ 788670 w 862965"/>
                <a:gd name="connsiteY66" fmla="*/ 737339 h 868784"/>
                <a:gd name="connsiteX67" fmla="*/ 802957 w 862965"/>
                <a:gd name="connsiteY67" fmla="*/ 740196 h 868784"/>
                <a:gd name="connsiteX68" fmla="*/ 800100 w 862965"/>
                <a:gd name="connsiteY68" fmla="*/ 780201 h 868784"/>
                <a:gd name="connsiteX69" fmla="*/ 785812 w 862965"/>
                <a:gd name="connsiteY69" fmla="*/ 794489 h 868784"/>
                <a:gd name="connsiteX70" fmla="*/ 777240 w 862965"/>
                <a:gd name="connsiteY70" fmla="*/ 803061 h 868784"/>
                <a:gd name="connsiteX71" fmla="*/ 777240 w 862965"/>
                <a:gd name="connsiteY71" fmla="*/ 857354 h 868784"/>
                <a:gd name="connsiteX72" fmla="*/ 785812 w 862965"/>
                <a:gd name="connsiteY72" fmla="*/ 863069 h 868784"/>
                <a:gd name="connsiteX73" fmla="*/ 802957 w 862965"/>
                <a:gd name="connsiteY73" fmla="*/ 868784 h 868784"/>
                <a:gd name="connsiteX74" fmla="*/ 820102 w 862965"/>
                <a:gd name="connsiteY74" fmla="*/ 851639 h 868784"/>
                <a:gd name="connsiteX75" fmla="*/ 828675 w 862965"/>
                <a:gd name="connsiteY75" fmla="*/ 811634 h 868784"/>
                <a:gd name="connsiteX76" fmla="*/ 834390 w 862965"/>
                <a:gd name="connsiteY76" fmla="*/ 800204 h 868784"/>
                <a:gd name="connsiteX77" fmla="*/ 837247 w 862965"/>
                <a:gd name="connsiteY77" fmla="*/ 734481 h 868784"/>
                <a:gd name="connsiteX78" fmla="*/ 840105 w 862965"/>
                <a:gd name="connsiteY78" fmla="*/ 725909 h 868784"/>
                <a:gd name="connsiteX79" fmla="*/ 845820 w 862965"/>
                <a:gd name="connsiteY79" fmla="*/ 717336 h 868784"/>
                <a:gd name="connsiteX80" fmla="*/ 848677 w 862965"/>
                <a:gd name="connsiteY80" fmla="*/ 703049 h 868784"/>
                <a:gd name="connsiteX81" fmla="*/ 854392 w 862965"/>
                <a:gd name="connsiteY81" fmla="*/ 648756 h 868784"/>
                <a:gd name="connsiteX82" fmla="*/ 857250 w 862965"/>
                <a:gd name="connsiteY82" fmla="*/ 628754 h 868784"/>
                <a:gd name="connsiteX83" fmla="*/ 862965 w 862965"/>
                <a:gd name="connsiteY83" fmla="*/ 583034 h 868784"/>
                <a:gd name="connsiteX84" fmla="*/ 860107 w 862965"/>
                <a:gd name="connsiteY84" fmla="*/ 537314 h 868784"/>
                <a:gd name="connsiteX85" fmla="*/ 854392 w 862965"/>
                <a:gd name="connsiteY85" fmla="*/ 520169 h 868784"/>
                <a:gd name="connsiteX86" fmla="*/ 851535 w 862965"/>
                <a:gd name="connsiteY86" fmla="*/ 491594 h 868784"/>
                <a:gd name="connsiteX87" fmla="*/ 842962 w 862965"/>
                <a:gd name="connsiteY87" fmla="*/ 488736 h 868784"/>
                <a:gd name="connsiteX88" fmla="*/ 837247 w 862965"/>
                <a:gd name="connsiteY88" fmla="*/ 480164 h 868784"/>
                <a:gd name="connsiteX89" fmla="*/ 828675 w 862965"/>
                <a:gd name="connsiteY89" fmla="*/ 477306 h 868784"/>
                <a:gd name="connsiteX90" fmla="*/ 820102 w 862965"/>
                <a:gd name="connsiteY90" fmla="*/ 471591 h 868784"/>
                <a:gd name="connsiteX91" fmla="*/ 797242 w 862965"/>
                <a:gd name="connsiteY91" fmla="*/ 451589 h 868784"/>
                <a:gd name="connsiteX92" fmla="*/ 785812 w 862965"/>
                <a:gd name="connsiteY92" fmla="*/ 443016 h 868784"/>
                <a:gd name="connsiteX93" fmla="*/ 762952 w 862965"/>
                <a:gd name="connsiteY93" fmla="*/ 437301 h 868784"/>
                <a:gd name="connsiteX94" fmla="*/ 705802 w 862965"/>
                <a:gd name="connsiteY94" fmla="*/ 428729 h 868784"/>
                <a:gd name="connsiteX95" fmla="*/ 688657 w 862965"/>
                <a:gd name="connsiteY95" fmla="*/ 417299 h 868784"/>
                <a:gd name="connsiteX96" fmla="*/ 671512 w 862965"/>
                <a:gd name="connsiteY96" fmla="*/ 411584 h 868784"/>
                <a:gd name="connsiteX97" fmla="*/ 662940 w 862965"/>
                <a:gd name="connsiteY97" fmla="*/ 408726 h 868784"/>
                <a:gd name="connsiteX98" fmla="*/ 640080 w 862965"/>
                <a:gd name="connsiteY98" fmla="*/ 403011 h 868784"/>
                <a:gd name="connsiteX99" fmla="*/ 628650 w 862965"/>
                <a:gd name="connsiteY99" fmla="*/ 397296 h 868784"/>
                <a:gd name="connsiteX100" fmla="*/ 608647 w 862965"/>
                <a:gd name="connsiteY100" fmla="*/ 391581 h 868784"/>
                <a:gd name="connsiteX101" fmla="*/ 600075 w 862965"/>
                <a:gd name="connsiteY101" fmla="*/ 383009 h 868784"/>
                <a:gd name="connsiteX102" fmla="*/ 591502 w 862965"/>
                <a:gd name="connsiteY102" fmla="*/ 380151 h 868784"/>
                <a:gd name="connsiteX103" fmla="*/ 588645 w 862965"/>
                <a:gd name="connsiteY103" fmla="*/ 371579 h 868784"/>
                <a:gd name="connsiteX104" fmla="*/ 580072 w 862965"/>
                <a:gd name="connsiteY104" fmla="*/ 363006 h 868784"/>
                <a:gd name="connsiteX105" fmla="*/ 562927 w 862965"/>
                <a:gd name="connsiteY105" fmla="*/ 374436 h 868784"/>
                <a:gd name="connsiteX106" fmla="*/ 540067 w 862965"/>
                <a:gd name="connsiteY106" fmla="*/ 368721 h 868784"/>
                <a:gd name="connsiteX107" fmla="*/ 522922 w 862965"/>
                <a:gd name="connsiteY107" fmla="*/ 360149 h 868784"/>
                <a:gd name="connsiteX108" fmla="*/ 511492 w 862965"/>
                <a:gd name="connsiteY108" fmla="*/ 363006 h 868784"/>
                <a:gd name="connsiteX109" fmla="*/ 505777 w 862965"/>
                <a:gd name="connsiteY109" fmla="*/ 374436 h 868784"/>
                <a:gd name="connsiteX110" fmla="*/ 494347 w 862965"/>
                <a:gd name="connsiteY110" fmla="*/ 391581 h 868784"/>
                <a:gd name="connsiteX111" fmla="*/ 474345 w 862965"/>
                <a:gd name="connsiteY111" fmla="*/ 388724 h 868784"/>
                <a:gd name="connsiteX112" fmla="*/ 465772 w 862965"/>
                <a:gd name="connsiteY112" fmla="*/ 383009 h 868784"/>
                <a:gd name="connsiteX113" fmla="*/ 448627 w 862965"/>
                <a:gd name="connsiteY113" fmla="*/ 374436 h 868784"/>
                <a:gd name="connsiteX114" fmla="*/ 425767 w 862965"/>
                <a:gd name="connsiteY114" fmla="*/ 354434 h 868784"/>
                <a:gd name="connsiteX115" fmla="*/ 417195 w 862965"/>
                <a:gd name="connsiteY115" fmla="*/ 348719 h 868784"/>
                <a:gd name="connsiteX116" fmla="*/ 408622 w 862965"/>
                <a:gd name="connsiteY116" fmla="*/ 345861 h 868784"/>
                <a:gd name="connsiteX117" fmla="*/ 388620 w 862965"/>
                <a:gd name="connsiteY117" fmla="*/ 328716 h 868784"/>
                <a:gd name="connsiteX118" fmla="*/ 380047 w 862965"/>
                <a:gd name="connsiteY118" fmla="*/ 323001 h 868784"/>
                <a:gd name="connsiteX119" fmla="*/ 380047 w 862965"/>
                <a:gd name="connsiteY119" fmla="*/ 254421 h 868784"/>
                <a:gd name="connsiteX120" fmla="*/ 385762 w 862965"/>
                <a:gd name="connsiteY120" fmla="*/ 234419 h 868784"/>
                <a:gd name="connsiteX121" fmla="*/ 391477 w 862965"/>
                <a:gd name="connsiteY121" fmla="*/ 225846 h 868784"/>
                <a:gd name="connsiteX122" fmla="*/ 400050 w 862965"/>
                <a:gd name="connsiteY122" fmla="*/ 205844 h 868784"/>
                <a:gd name="connsiteX123" fmla="*/ 402907 w 862965"/>
                <a:gd name="connsiteY123" fmla="*/ 180126 h 868784"/>
                <a:gd name="connsiteX124" fmla="*/ 411480 w 862965"/>
                <a:gd name="connsiteY124" fmla="*/ 171554 h 868784"/>
                <a:gd name="connsiteX125" fmla="*/ 422910 w 862965"/>
                <a:gd name="connsiteY125" fmla="*/ 151551 h 868784"/>
                <a:gd name="connsiteX126" fmla="*/ 431482 w 862965"/>
                <a:gd name="connsiteY126" fmla="*/ 142979 h 868784"/>
                <a:gd name="connsiteX127" fmla="*/ 437197 w 862965"/>
                <a:gd name="connsiteY127" fmla="*/ 134406 h 868784"/>
                <a:gd name="connsiteX128" fmla="*/ 454342 w 862965"/>
                <a:gd name="connsiteY128" fmla="*/ 122976 h 868784"/>
                <a:gd name="connsiteX129" fmla="*/ 460057 w 862965"/>
                <a:gd name="connsiteY129" fmla="*/ 114404 h 868784"/>
                <a:gd name="connsiteX130" fmla="*/ 462915 w 862965"/>
                <a:gd name="connsiteY130" fmla="*/ 105831 h 868784"/>
                <a:gd name="connsiteX131" fmla="*/ 468630 w 862965"/>
                <a:gd name="connsiteY131" fmla="*/ 74399 h 868784"/>
                <a:gd name="connsiteX132" fmla="*/ 465772 w 862965"/>
                <a:gd name="connsiteY132" fmla="*/ 42966 h 868784"/>
                <a:gd name="connsiteX133" fmla="*/ 460057 w 862965"/>
                <a:gd name="connsiteY133" fmla="*/ 34394 h 868784"/>
                <a:gd name="connsiteX134" fmla="*/ 397192 w 862965"/>
                <a:gd name="connsiteY134" fmla="*/ 51539 h 868784"/>
                <a:gd name="connsiteX135" fmla="*/ 351472 w 862965"/>
                <a:gd name="connsiteY135" fmla="*/ 48681 h 868784"/>
                <a:gd name="connsiteX136" fmla="*/ 348615 w 862965"/>
                <a:gd name="connsiteY136" fmla="*/ 37251 h 868784"/>
                <a:gd name="connsiteX137" fmla="*/ 340042 w 862965"/>
                <a:gd name="connsiteY137" fmla="*/ 17249 h 868784"/>
                <a:gd name="connsiteX138" fmla="*/ 334327 w 862965"/>
                <a:gd name="connsiteY138" fmla="*/ 8676 h 868784"/>
                <a:gd name="connsiteX139" fmla="*/ 331470 w 862965"/>
                <a:gd name="connsiteY139" fmla="*/ 104 h 868784"/>
                <a:gd name="connsiteX140" fmla="*/ 322897 w 862965"/>
                <a:gd name="connsiteY140" fmla="*/ 5819 h 868784"/>
                <a:gd name="connsiteX141" fmla="*/ 308610 w 862965"/>
                <a:gd name="connsiteY141" fmla="*/ 22964 h 868784"/>
                <a:gd name="connsiteX142" fmla="*/ 300037 w 862965"/>
                <a:gd name="connsiteY142" fmla="*/ 28679 h 868784"/>
                <a:gd name="connsiteX143" fmla="*/ 291465 w 862965"/>
                <a:gd name="connsiteY143" fmla="*/ 37251 h 868784"/>
                <a:gd name="connsiteX144" fmla="*/ 280035 w 862965"/>
                <a:gd name="connsiteY144" fmla="*/ 40109 h 868784"/>
                <a:gd name="connsiteX145" fmla="*/ 271462 w 862965"/>
                <a:gd name="connsiteY145" fmla="*/ 42966 h 868784"/>
                <a:gd name="connsiteX146" fmla="*/ 280035 w 862965"/>
                <a:gd name="connsiteY146" fmla="*/ 57254 h 86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862965" h="868784">
                  <a:moveTo>
                    <a:pt x="280035" y="57254"/>
                  </a:moveTo>
                  <a:lnTo>
                    <a:pt x="105727" y="80114"/>
                  </a:lnTo>
                  <a:lnTo>
                    <a:pt x="80010" y="117261"/>
                  </a:lnTo>
                  <a:lnTo>
                    <a:pt x="0" y="162981"/>
                  </a:lnTo>
                  <a:lnTo>
                    <a:pt x="80010" y="274424"/>
                  </a:lnTo>
                  <a:lnTo>
                    <a:pt x="45720" y="328716"/>
                  </a:lnTo>
                  <a:cubicBezTo>
                    <a:pt x="52387" y="334431"/>
                    <a:pt x="57391" y="343084"/>
                    <a:pt x="65722" y="345861"/>
                  </a:cubicBezTo>
                  <a:cubicBezTo>
                    <a:pt x="73007" y="348290"/>
                    <a:pt x="81565" y="346123"/>
                    <a:pt x="88582" y="343004"/>
                  </a:cubicBezTo>
                  <a:cubicBezTo>
                    <a:pt x="91335" y="341781"/>
                    <a:pt x="89558" y="336783"/>
                    <a:pt x="91440" y="334431"/>
                  </a:cubicBezTo>
                  <a:cubicBezTo>
                    <a:pt x="93585" y="331749"/>
                    <a:pt x="96940" y="330252"/>
                    <a:pt x="100012" y="328716"/>
                  </a:cubicBezTo>
                  <a:cubicBezTo>
                    <a:pt x="114918" y="321264"/>
                    <a:pt x="154341" y="323167"/>
                    <a:pt x="157162" y="323001"/>
                  </a:cubicBezTo>
                  <a:cubicBezTo>
                    <a:pt x="165755" y="320137"/>
                    <a:pt x="166921" y="320585"/>
                    <a:pt x="174307" y="314429"/>
                  </a:cubicBezTo>
                  <a:cubicBezTo>
                    <a:pt x="181574" y="308373"/>
                    <a:pt x="182690" y="303896"/>
                    <a:pt x="191452" y="300141"/>
                  </a:cubicBezTo>
                  <a:cubicBezTo>
                    <a:pt x="195062" y="298594"/>
                    <a:pt x="199072" y="298236"/>
                    <a:pt x="202882" y="297284"/>
                  </a:cubicBezTo>
                  <a:cubicBezTo>
                    <a:pt x="205740" y="300141"/>
                    <a:pt x="210791" y="301870"/>
                    <a:pt x="211455" y="305856"/>
                  </a:cubicBezTo>
                  <a:cubicBezTo>
                    <a:pt x="213729" y="319499"/>
                    <a:pt x="203332" y="357742"/>
                    <a:pt x="220027" y="374436"/>
                  </a:cubicBezTo>
                  <a:cubicBezTo>
                    <a:pt x="222456" y="376864"/>
                    <a:pt x="225742" y="378246"/>
                    <a:pt x="228600" y="380151"/>
                  </a:cubicBezTo>
                  <a:cubicBezTo>
                    <a:pt x="230505" y="383009"/>
                    <a:pt x="232116" y="386086"/>
                    <a:pt x="234315" y="388724"/>
                  </a:cubicBezTo>
                  <a:cubicBezTo>
                    <a:pt x="236902" y="391828"/>
                    <a:pt x="240646" y="393934"/>
                    <a:pt x="242887" y="397296"/>
                  </a:cubicBezTo>
                  <a:cubicBezTo>
                    <a:pt x="244558" y="399802"/>
                    <a:pt x="245114" y="402924"/>
                    <a:pt x="245745" y="405869"/>
                  </a:cubicBezTo>
                  <a:cubicBezTo>
                    <a:pt x="247976" y="416282"/>
                    <a:pt x="247637" y="427362"/>
                    <a:pt x="251460" y="437301"/>
                  </a:cubicBezTo>
                  <a:cubicBezTo>
                    <a:pt x="252693" y="440506"/>
                    <a:pt x="260032" y="443016"/>
                    <a:pt x="260032" y="443016"/>
                  </a:cubicBezTo>
                  <a:lnTo>
                    <a:pt x="337185" y="357291"/>
                  </a:lnTo>
                  <a:lnTo>
                    <a:pt x="365760" y="377294"/>
                  </a:lnTo>
                  <a:lnTo>
                    <a:pt x="357187" y="420156"/>
                  </a:lnTo>
                  <a:lnTo>
                    <a:pt x="377190" y="443016"/>
                  </a:lnTo>
                  <a:lnTo>
                    <a:pt x="322897" y="503024"/>
                  </a:lnTo>
                  <a:lnTo>
                    <a:pt x="348615" y="548744"/>
                  </a:lnTo>
                  <a:lnTo>
                    <a:pt x="297180" y="600179"/>
                  </a:lnTo>
                  <a:lnTo>
                    <a:pt x="368617" y="660186"/>
                  </a:lnTo>
                  <a:lnTo>
                    <a:pt x="365760" y="697334"/>
                  </a:lnTo>
                  <a:lnTo>
                    <a:pt x="462915" y="734481"/>
                  </a:lnTo>
                  <a:lnTo>
                    <a:pt x="465772" y="668759"/>
                  </a:lnTo>
                  <a:lnTo>
                    <a:pt x="451485" y="628754"/>
                  </a:lnTo>
                  <a:lnTo>
                    <a:pt x="494347" y="583034"/>
                  </a:lnTo>
                  <a:lnTo>
                    <a:pt x="480060" y="545886"/>
                  </a:lnTo>
                  <a:cubicBezTo>
                    <a:pt x="481012" y="532551"/>
                    <a:pt x="480934" y="519102"/>
                    <a:pt x="482917" y="505881"/>
                  </a:cubicBezTo>
                  <a:cubicBezTo>
                    <a:pt x="491343" y="449706"/>
                    <a:pt x="488632" y="538728"/>
                    <a:pt x="488632" y="463019"/>
                  </a:cubicBezTo>
                  <a:lnTo>
                    <a:pt x="594360" y="425871"/>
                  </a:lnTo>
                  <a:lnTo>
                    <a:pt x="594360" y="463019"/>
                  </a:lnTo>
                  <a:lnTo>
                    <a:pt x="657225" y="474449"/>
                  </a:lnTo>
                  <a:cubicBezTo>
                    <a:pt x="664055" y="492664"/>
                    <a:pt x="666258" y="494815"/>
                    <a:pt x="668655" y="511596"/>
                  </a:cubicBezTo>
                  <a:cubicBezTo>
                    <a:pt x="669875" y="520135"/>
                    <a:pt x="670765" y="528721"/>
                    <a:pt x="671512" y="537314"/>
                  </a:cubicBezTo>
                  <a:cubicBezTo>
                    <a:pt x="672670" y="550633"/>
                    <a:pt x="672047" y="564153"/>
                    <a:pt x="674370" y="577319"/>
                  </a:cubicBezTo>
                  <a:cubicBezTo>
                    <a:pt x="681670" y="618684"/>
                    <a:pt x="680085" y="557147"/>
                    <a:pt x="680085" y="594464"/>
                  </a:cubicBezTo>
                  <a:lnTo>
                    <a:pt x="737235" y="574461"/>
                  </a:lnTo>
                  <a:cubicBezTo>
                    <a:pt x="787375" y="543125"/>
                    <a:pt x="743283" y="568196"/>
                    <a:pt x="768667" y="557316"/>
                  </a:cubicBezTo>
                  <a:cubicBezTo>
                    <a:pt x="772582" y="555638"/>
                    <a:pt x="776056" y="552948"/>
                    <a:pt x="780097" y="551601"/>
                  </a:cubicBezTo>
                  <a:cubicBezTo>
                    <a:pt x="789889" y="548337"/>
                    <a:pt x="794397" y="550166"/>
                    <a:pt x="802957" y="545886"/>
                  </a:cubicBezTo>
                  <a:cubicBezTo>
                    <a:pt x="806029" y="544350"/>
                    <a:pt x="808672" y="542076"/>
                    <a:pt x="811530" y="540171"/>
                  </a:cubicBezTo>
                  <a:cubicBezTo>
                    <a:pt x="818197" y="541124"/>
                    <a:pt x="826770" y="538267"/>
                    <a:pt x="831532" y="543029"/>
                  </a:cubicBezTo>
                  <a:cubicBezTo>
                    <a:pt x="834966" y="546463"/>
                    <a:pt x="830847" y="552972"/>
                    <a:pt x="828675" y="557316"/>
                  </a:cubicBezTo>
                  <a:cubicBezTo>
                    <a:pt x="823811" y="567045"/>
                    <a:pt x="817720" y="566484"/>
                    <a:pt x="808672" y="568746"/>
                  </a:cubicBezTo>
                  <a:cubicBezTo>
                    <a:pt x="804862" y="574461"/>
                    <a:pt x="799414" y="579375"/>
                    <a:pt x="797242" y="585891"/>
                  </a:cubicBezTo>
                  <a:cubicBezTo>
                    <a:pt x="796290" y="588749"/>
                    <a:pt x="796056" y="591958"/>
                    <a:pt x="794385" y="594464"/>
                  </a:cubicBezTo>
                  <a:cubicBezTo>
                    <a:pt x="792143" y="597826"/>
                    <a:pt x="788399" y="599932"/>
                    <a:pt x="785812" y="603036"/>
                  </a:cubicBezTo>
                  <a:cubicBezTo>
                    <a:pt x="783613" y="605674"/>
                    <a:pt x="782682" y="609347"/>
                    <a:pt x="780097" y="611609"/>
                  </a:cubicBezTo>
                  <a:cubicBezTo>
                    <a:pt x="774928" y="616132"/>
                    <a:pt x="762952" y="623039"/>
                    <a:pt x="762952" y="623039"/>
                  </a:cubicBezTo>
                  <a:cubicBezTo>
                    <a:pt x="748763" y="644321"/>
                    <a:pt x="766999" y="618182"/>
                    <a:pt x="748665" y="640184"/>
                  </a:cubicBezTo>
                  <a:cubicBezTo>
                    <a:pt x="746467" y="642822"/>
                    <a:pt x="745932" y="647052"/>
                    <a:pt x="742950" y="648756"/>
                  </a:cubicBezTo>
                  <a:cubicBezTo>
                    <a:pt x="738733" y="651166"/>
                    <a:pt x="733425" y="650661"/>
                    <a:pt x="728662" y="651614"/>
                  </a:cubicBezTo>
                  <a:cubicBezTo>
                    <a:pt x="727710" y="654471"/>
                    <a:pt x="725472" y="657193"/>
                    <a:pt x="725805" y="660186"/>
                  </a:cubicBezTo>
                  <a:cubicBezTo>
                    <a:pt x="726814" y="669266"/>
                    <a:pt x="733106" y="680503"/>
                    <a:pt x="737235" y="688761"/>
                  </a:cubicBezTo>
                  <a:cubicBezTo>
                    <a:pt x="738187" y="692571"/>
                    <a:pt x="738545" y="696581"/>
                    <a:pt x="740092" y="700191"/>
                  </a:cubicBezTo>
                  <a:cubicBezTo>
                    <a:pt x="743076" y="707155"/>
                    <a:pt x="749229" y="712186"/>
                    <a:pt x="754380" y="717336"/>
                  </a:cubicBezTo>
                  <a:cubicBezTo>
                    <a:pt x="756590" y="723967"/>
                    <a:pt x="757689" y="731528"/>
                    <a:pt x="765810" y="734481"/>
                  </a:cubicBezTo>
                  <a:cubicBezTo>
                    <a:pt x="773027" y="737105"/>
                    <a:pt x="781080" y="736171"/>
                    <a:pt x="788670" y="737339"/>
                  </a:cubicBezTo>
                  <a:cubicBezTo>
                    <a:pt x="793470" y="738077"/>
                    <a:pt x="798195" y="739244"/>
                    <a:pt x="802957" y="740196"/>
                  </a:cubicBezTo>
                  <a:cubicBezTo>
                    <a:pt x="802005" y="753531"/>
                    <a:pt x="802423" y="767035"/>
                    <a:pt x="800100" y="780201"/>
                  </a:cubicBezTo>
                  <a:cubicBezTo>
                    <a:pt x="798655" y="788391"/>
                    <a:pt x="791068" y="790109"/>
                    <a:pt x="785812" y="794489"/>
                  </a:cubicBezTo>
                  <a:cubicBezTo>
                    <a:pt x="782708" y="797076"/>
                    <a:pt x="780097" y="800204"/>
                    <a:pt x="777240" y="803061"/>
                  </a:cubicBezTo>
                  <a:cubicBezTo>
                    <a:pt x="770474" y="823357"/>
                    <a:pt x="769525" y="822634"/>
                    <a:pt x="777240" y="857354"/>
                  </a:cubicBezTo>
                  <a:cubicBezTo>
                    <a:pt x="777985" y="860706"/>
                    <a:pt x="782674" y="861674"/>
                    <a:pt x="785812" y="863069"/>
                  </a:cubicBezTo>
                  <a:cubicBezTo>
                    <a:pt x="791317" y="865516"/>
                    <a:pt x="802957" y="868784"/>
                    <a:pt x="802957" y="868784"/>
                  </a:cubicBezTo>
                  <a:cubicBezTo>
                    <a:pt x="810774" y="863573"/>
                    <a:pt x="816012" y="861455"/>
                    <a:pt x="820102" y="851639"/>
                  </a:cubicBezTo>
                  <a:cubicBezTo>
                    <a:pt x="831085" y="825279"/>
                    <a:pt x="821676" y="834962"/>
                    <a:pt x="828675" y="811634"/>
                  </a:cubicBezTo>
                  <a:cubicBezTo>
                    <a:pt x="829899" y="807554"/>
                    <a:pt x="832485" y="804014"/>
                    <a:pt x="834390" y="800204"/>
                  </a:cubicBezTo>
                  <a:cubicBezTo>
                    <a:pt x="835342" y="778296"/>
                    <a:pt x="835565" y="756345"/>
                    <a:pt x="837247" y="734481"/>
                  </a:cubicBezTo>
                  <a:cubicBezTo>
                    <a:pt x="837478" y="731478"/>
                    <a:pt x="838758" y="728603"/>
                    <a:pt x="840105" y="725909"/>
                  </a:cubicBezTo>
                  <a:cubicBezTo>
                    <a:pt x="841641" y="722837"/>
                    <a:pt x="843915" y="720194"/>
                    <a:pt x="845820" y="717336"/>
                  </a:cubicBezTo>
                  <a:cubicBezTo>
                    <a:pt x="846772" y="712574"/>
                    <a:pt x="848217" y="707884"/>
                    <a:pt x="848677" y="703049"/>
                  </a:cubicBezTo>
                  <a:cubicBezTo>
                    <a:pt x="853956" y="647623"/>
                    <a:pt x="846267" y="673137"/>
                    <a:pt x="854392" y="648756"/>
                  </a:cubicBezTo>
                  <a:cubicBezTo>
                    <a:pt x="855345" y="642089"/>
                    <a:pt x="856580" y="635456"/>
                    <a:pt x="857250" y="628754"/>
                  </a:cubicBezTo>
                  <a:cubicBezTo>
                    <a:pt x="861662" y="584631"/>
                    <a:pt x="855858" y="604351"/>
                    <a:pt x="862965" y="583034"/>
                  </a:cubicBezTo>
                  <a:cubicBezTo>
                    <a:pt x="862012" y="567794"/>
                    <a:pt x="862170" y="552444"/>
                    <a:pt x="860107" y="537314"/>
                  </a:cubicBezTo>
                  <a:cubicBezTo>
                    <a:pt x="859293" y="531345"/>
                    <a:pt x="854392" y="520169"/>
                    <a:pt x="854392" y="520169"/>
                  </a:cubicBezTo>
                  <a:cubicBezTo>
                    <a:pt x="853440" y="510644"/>
                    <a:pt x="854806" y="500590"/>
                    <a:pt x="851535" y="491594"/>
                  </a:cubicBezTo>
                  <a:cubicBezTo>
                    <a:pt x="850506" y="488763"/>
                    <a:pt x="845314" y="490618"/>
                    <a:pt x="842962" y="488736"/>
                  </a:cubicBezTo>
                  <a:cubicBezTo>
                    <a:pt x="840280" y="486591"/>
                    <a:pt x="839929" y="482309"/>
                    <a:pt x="837247" y="480164"/>
                  </a:cubicBezTo>
                  <a:cubicBezTo>
                    <a:pt x="834895" y="478282"/>
                    <a:pt x="831369" y="478653"/>
                    <a:pt x="828675" y="477306"/>
                  </a:cubicBezTo>
                  <a:cubicBezTo>
                    <a:pt x="825603" y="475770"/>
                    <a:pt x="822960" y="473496"/>
                    <a:pt x="820102" y="471591"/>
                  </a:cubicBezTo>
                  <a:cubicBezTo>
                    <a:pt x="809465" y="455636"/>
                    <a:pt x="819468" y="468260"/>
                    <a:pt x="797242" y="451589"/>
                  </a:cubicBezTo>
                  <a:cubicBezTo>
                    <a:pt x="793432" y="448731"/>
                    <a:pt x="789947" y="445379"/>
                    <a:pt x="785812" y="443016"/>
                  </a:cubicBezTo>
                  <a:cubicBezTo>
                    <a:pt x="781083" y="440314"/>
                    <a:pt x="766565" y="438024"/>
                    <a:pt x="762952" y="437301"/>
                  </a:cubicBezTo>
                  <a:cubicBezTo>
                    <a:pt x="736998" y="419997"/>
                    <a:pt x="776162" y="444024"/>
                    <a:pt x="705802" y="428729"/>
                  </a:cubicBezTo>
                  <a:cubicBezTo>
                    <a:pt x="699090" y="427270"/>
                    <a:pt x="695173" y="419471"/>
                    <a:pt x="688657" y="417299"/>
                  </a:cubicBezTo>
                  <a:lnTo>
                    <a:pt x="671512" y="411584"/>
                  </a:lnTo>
                  <a:cubicBezTo>
                    <a:pt x="668655" y="410631"/>
                    <a:pt x="665862" y="409457"/>
                    <a:pt x="662940" y="408726"/>
                  </a:cubicBezTo>
                  <a:cubicBezTo>
                    <a:pt x="655320" y="406821"/>
                    <a:pt x="647105" y="406524"/>
                    <a:pt x="640080" y="403011"/>
                  </a:cubicBezTo>
                  <a:cubicBezTo>
                    <a:pt x="636270" y="401106"/>
                    <a:pt x="632565" y="398974"/>
                    <a:pt x="628650" y="397296"/>
                  </a:cubicBezTo>
                  <a:cubicBezTo>
                    <a:pt x="622916" y="394839"/>
                    <a:pt x="614439" y="393029"/>
                    <a:pt x="608647" y="391581"/>
                  </a:cubicBezTo>
                  <a:cubicBezTo>
                    <a:pt x="605790" y="388724"/>
                    <a:pt x="603437" y="385250"/>
                    <a:pt x="600075" y="383009"/>
                  </a:cubicBezTo>
                  <a:cubicBezTo>
                    <a:pt x="597569" y="381338"/>
                    <a:pt x="593632" y="382281"/>
                    <a:pt x="591502" y="380151"/>
                  </a:cubicBezTo>
                  <a:cubicBezTo>
                    <a:pt x="589372" y="378021"/>
                    <a:pt x="590316" y="374085"/>
                    <a:pt x="588645" y="371579"/>
                  </a:cubicBezTo>
                  <a:cubicBezTo>
                    <a:pt x="586403" y="368216"/>
                    <a:pt x="582930" y="365864"/>
                    <a:pt x="580072" y="363006"/>
                  </a:cubicBezTo>
                  <a:cubicBezTo>
                    <a:pt x="575841" y="367237"/>
                    <a:pt x="570510" y="375125"/>
                    <a:pt x="562927" y="374436"/>
                  </a:cubicBezTo>
                  <a:cubicBezTo>
                    <a:pt x="555105" y="373725"/>
                    <a:pt x="540067" y="368721"/>
                    <a:pt x="540067" y="368721"/>
                  </a:cubicBezTo>
                  <a:cubicBezTo>
                    <a:pt x="535731" y="365830"/>
                    <a:pt x="528839" y="360149"/>
                    <a:pt x="522922" y="360149"/>
                  </a:cubicBezTo>
                  <a:cubicBezTo>
                    <a:pt x="518995" y="360149"/>
                    <a:pt x="515302" y="362054"/>
                    <a:pt x="511492" y="363006"/>
                  </a:cubicBezTo>
                  <a:cubicBezTo>
                    <a:pt x="509587" y="366816"/>
                    <a:pt x="507969" y="370783"/>
                    <a:pt x="505777" y="374436"/>
                  </a:cubicBezTo>
                  <a:cubicBezTo>
                    <a:pt x="502243" y="380326"/>
                    <a:pt x="494347" y="391581"/>
                    <a:pt x="494347" y="391581"/>
                  </a:cubicBezTo>
                  <a:cubicBezTo>
                    <a:pt x="487680" y="390629"/>
                    <a:pt x="480796" y="390659"/>
                    <a:pt x="474345" y="388724"/>
                  </a:cubicBezTo>
                  <a:cubicBezTo>
                    <a:pt x="471055" y="387737"/>
                    <a:pt x="468844" y="384545"/>
                    <a:pt x="465772" y="383009"/>
                  </a:cubicBezTo>
                  <a:cubicBezTo>
                    <a:pt x="442110" y="371178"/>
                    <a:pt x="473197" y="390815"/>
                    <a:pt x="448627" y="374436"/>
                  </a:cubicBezTo>
                  <a:cubicBezTo>
                    <a:pt x="439102" y="360149"/>
                    <a:pt x="445770" y="367769"/>
                    <a:pt x="425767" y="354434"/>
                  </a:cubicBezTo>
                  <a:cubicBezTo>
                    <a:pt x="422910" y="352529"/>
                    <a:pt x="420453" y="349805"/>
                    <a:pt x="417195" y="348719"/>
                  </a:cubicBezTo>
                  <a:cubicBezTo>
                    <a:pt x="414337" y="347766"/>
                    <a:pt x="411316" y="347208"/>
                    <a:pt x="408622" y="345861"/>
                  </a:cubicBezTo>
                  <a:cubicBezTo>
                    <a:pt x="398126" y="340613"/>
                    <a:pt x="398462" y="337152"/>
                    <a:pt x="388620" y="328716"/>
                  </a:cubicBezTo>
                  <a:cubicBezTo>
                    <a:pt x="386012" y="326481"/>
                    <a:pt x="382905" y="324906"/>
                    <a:pt x="380047" y="323001"/>
                  </a:cubicBezTo>
                  <a:cubicBezTo>
                    <a:pt x="374809" y="291569"/>
                    <a:pt x="375559" y="303784"/>
                    <a:pt x="380047" y="254421"/>
                  </a:cubicBezTo>
                  <a:cubicBezTo>
                    <a:pt x="380250" y="252186"/>
                    <a:pt x="384260" y="237424"/>
                    <a:pt x="385762" y="234419"/>
                  </a:cubicBezTo>
                  <a:cubicBezTo>
                    <a:pt x="387298" y="231347"/>
                    <a:pt x="389773" y="228828"/>
                    <a:pt x="391477" y="225846"/>
                  </a:cubicBezTo>
                  <a:cubicBezTo>
                    <a:pt x="397126" y="215960"/>
                    <a:pt x="396844" y="215460"/>
                    <a:pt x="400050" y="205844"/>
                  </a:cubicBezTo>
                  <a:cubicBezTo>
                    <a:pt x="401002" y="197271"/>
                    <a:pt x="400179" y="188309"/>
                    <a:pt x="402907" y="180126"/>
                  </a:cubicBezTo>
                  <a:cubicBezTo>
                    <a:pt x="404185" y="176292"/>
                    <a:pt x="409131" y="174842"/>
                    <a:pt x="411480" y="171554"/>
                  </a:cubicBezTo>
                  <a:cubicBezTo>
                    <a:pt x="425460" y="151983"/>
                    <a:pt x="409406" y="167756"/>
                    <a:pt x="422910" y="151551"/>
                  </a:cubicBezTo>
                  <a:cubicBezTo>
                    <a:pt x="425497" y="148447"/>
                    <a:pt x="428895" y="146083"/>
                    <a:pt x="431482" y="142979"/>
                  </a:cubicBezTo>
                  <a:cubicBezTo>
                    <a:pt x="433681" y="140341"/>
                    <a:pt x="434612" y="136668"/>
                    <a:pt x="437197" y="134406"/>
                  </a:cubicBezTo>
                  <a:cubicBezTo>
                    <a:pt x="442366" y="129883"/>
                    <a:pt x="454342" y="122976"/>
                    <a:pt x="454342" y="122976"/>
                  </a:cubicBezTo>
                  <a:cubicBezTo>
                    <a:pt x="456247" y="120119"/>
                    <a:pt x="458521" y="117476"/>
                    <a:pt x="460057" y="114404"/>
                  </a:cubicBezTo>
                  <a:cubicBezTo>
                    <a:pt x="461404" y="111710"/>
                    <a:pt x="462087" y="108727"/>
                    <a:pt x="462915" y="105831"/>
                  </a:cubicBezTo>
                  <a:cubicBezTo>
                    <a:pt x="466763" y="92364"/>
                    <a:pt x="466318" y="90577"/>
                    <a:pt x="468630" y="74399"/>
                  </a:cubicBezTo>
                  <a:cubicBezTo>
                    <a:pt x="467677" y="63921"/>
                    <a:pt x="467260" y="53381"/>
                    <a:pt x="465772" y="42966"/>
                  </a:cubicBezTo>
                  <a:cubicBezTo>
                    <a:pt x="464418" y="33490"/>
                    <a:pt x="465356" y="34394"/>
                    <a:pt x="460057" y="34394"/>
                  </a:cubicBezTo>
                  <a:lnTo>
                    <a:pt x="397192" y="51539"/>
                  </a:lnTo>
                  <a:cubicBezTo>
                    <a:pt x="381952" y="50586"/>
                    <a:pt x="366121" y="52990"/>
                    <a:pt x="351472" y="48681"/>
                  </a:cubicBezTo>
                  <a:cubicBezTo>
                    <a:pt x="347704" y="47573"/>
                    <a:pt x="349694" y="41027"/>
                    <a:pt x="348615" y="37251"/>
                  </a:cubicBezTo>
                  <a:cubicBezTo>
                    <a:pt x="346326" y="29240"/>
                    <a:pt x="344394" y="24865"/>
                    <a:pt x="340042" y="17249"/>
                  </a:cubicBezTo>
                  <a:cubicBezTo>
                    <a:pt x="338338" y="14267"/>
                    <a:pt x="336232" y="11534"/>
                    <a:pt x="334327" y="8676"/>
                  </a:cubicBezTo>
                  <a:cubicBezTo>
                    <a:pt x="333375" y="5819"/>
                    <a:pt x="334392" y="834"/>
                    <a:pt x="331470" y="104"/>
                  </a:cubicBezTo>
                  <a:cubicBezTo>
                    <a:pt x="328138" y="-729"/>
                    <a:pt x="325535" y="3620"/>
                    <a:pt x="322897" y="5819"/>
                  </a:cubicBezTo>
                  <a:cubicBezTo>
                    <a:pt x="294813" y="29222"/>
                    <a:pt x="331086" y="488"/>
                    <a:pt x="308610" y="22964"/>
                  </a:cubicBezTo>
                  <a:cubicBezTo>
                    <a:pt x="306181" y="25393"/>
                    <a:pt x="302675" y="26480"/>
                    <a:pt x="300037" y="28679"/>
                  </a:cubicBezTo>
                  <a:cubicBezTo>
                    <a:pt x="296933" y="31266"/>
                    <a:pt x="294973" y="35246"/>
                    <a:pt x="291465" y="37251"/>
                  </a:cubicBezTo>
                  <a:cubicBezTo>
                    <a:pt x="288055" y="39200"/>
                    <a:pt x="283811" y="39030"/>
                    <a:pt x="280035" y="40109"/>
                  </a:cubicBezTo>
                  <a:cubicBezTo>
                    <a:pt x="277139" y="40936"/>
                    <a:pt x="274156" y="41619"/>
                    <a:pt x="271462" y="42966"/>
                  </a:cubicBezTo>
                  <a:cubicBezTo>
                    <a:pt x="270257" y="43568"/>
                    <a:pt x="269557" y="44871"/>
                    <a:pt x="280035" y="57254"/>
                  </a:cubicBez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4152462" y="2145355"/>
              <a:ext cx="1490018" cy="1267280"/>
            </a:xfrm>
            <a:custGeom>
              <a:avLst/>
              <a:gdLst>
                <a:gd name="connsiteX0" fmla="*/ 174348 w 1489784"/>
                <a:gd name="connsiteY0" fmla="*/ 315986 h 1268200"/>
                <a:gd name="connsiteX1" fmla="*/ 174348 w 1489784"/>
                <a:gd name="connsiteY1" fmla="*/ 315986 h 1268200"/>
                <a:gd name="connsiteX2" fmla="*/ 142916 w 1489784"/>
                <a:gd name="connsiteY2" fmla="*/ 318843 h 1268200"/>
                <a:gd name="connsiteX3" fmla="*/ 137201 w 1489784"/>
                <a:gd name="connsiteY3" fmla="*/ 327416 h 1268200"/>
                <a:gd name="connsiteX4" fmla="*/ 120056 w 1489784"/>
                <a:gd name="connsiteY4" fmla="*/ 344561 h 1268200"/>
                <a:gd name="connsiteX5" fmla="*/ 114341 w 1489784"/>
                <a:gd name="connsiteY5" fmla="*/ 353133 h 1268200"/>
                <a:gd name="connsiteX6" fmla="*/ 97196 w 1489784"/>
                <a:gd name="connsiteY6" fmla="*/ 355991 h 1268200"/>
                <a:gd name="connsiteX7" fmla="*/ 88623 w 1489784"/>
                <a:gd name="connsiteY7" fmla="*/ 358848 h 1268200"/>
                <a:gd name="connsiteX8" fmla="*/ 48618 w 1489784"/>
                <a:gd name="connsiteY8" fmla="*/ 361706 h 1268200"/>
                <a:gd name="connsiteX9" fmla="*/ 31473 w 1489784"/>
                <a:gd name="connsiteY9" fmla="*/ 378851 h 1268200"/>
                <a:gd name="connsiteX10" fmla="*/ 20043 w 1489784"/>
                <a:gd name="connsiteY10" fmla="*/ 395996 h 1268200"/>
                <a:gd name="connsiteX11" fmla="*/ 2898 w 1489784"/>
                <a:gd name="connsiteY11" fmla="*/ 413141 h 1268200"/>
                <a:gd name="connsiteX12" fmla="*/ 41 w 1489784"/>
                <a:gd name="connsiteY12" fmla="*/ 421713 h 1268200"/>
                <a:gd name="connsiteX13" fmla="*/ 5756 w 1489784"/>
                <a:gd name="connsiteY13" fmla="*/ 436001 h 1268200"/>
                <a:gd name="connsiteX14" fmla="*/ 17186 w 1489784"/>
                <a:gd name="connsiteY14" fmla="*/ 438858 h 1268200"/>
                <a:gd name="connsiteX15" fmla="*/ 25758 w 1489784"/>
                <a:gd name="connsiteY15" fmla="*/ 441716 h 1268200"/>
                <a:gd name="connsiteX16" fmla="*/ 31473 w 1489784"/>
                <a:gd name="connsiteY16" fmla="*/ 450288 h 1268200"/>
                <a:gd name="connsiteX17" fmla="*/ 28616 w 1489784"/>
                <a:gd name="connsiteY17" fmla="*/ 473148 h 1268200"/>
                <a:gd name="connsiteX18" fmla="*/ 22901 w 1489784"/>
                <a:gd name="connsiteY18" fmla="*/ 481721 h 1268200"/>
                <a:gd name="connsiteX19" fmla="*/ 20043 w 1489784"/>
                <a:gd name="connsiteY19" fmla="*/ 490293 h 1268200"/>
                <a:gd name="connsiteX20" fmla="*/ 17186 w 1489784"/>
                <a:gd name="connsiteY20" fmla="*/ 507438 h 1268200"/>
                <a:gd name="connsiteX21" fmla="*/ 14328 w 1489784"/>
                <a:gd name="connsiteY21" fmla="*/ 516011 h 1268200"/>
                <a:gd name="connsiteX22" fmla="*/ 8613 w 1489784"/>
                <a:gd name="connsiteY22" fmla="*/ 536013 h 1268200"/>
                <a:gd name="connsiteX23" fmla="*/ 14328 w 1489784"/>
                <a:gd name="connsiteY23" fmla="*/ 553158 h 1268200"/>
                <a:gd name="connsiteX24" fmla="*/ 45761 w 1489784"/>
                <a:gd name="connsiteY24" fmla="*/ 564588 h 1268200"/>
                <a:gd name="connsiteX25" fmla="*/ 42903 w 1489784"/>
                <a:gd name="connsiteY25" fmla="*/ 578876 h 1268200"/>
                <a:gd name="connsiteX26" fmla="*/ 34331 w 1489784"/>
                <a:gd name="connsiteY26" fmla="*/ 581733 h 1268200"/>
                <a:gd name="connsiteX27" fmla="*/ 17186 w 1489784"/>
                <a:gd name="connsiteY27" fmla="*/ 593163 h 1268200"/>
                <a:gd name="connsiteX28" fmla="*/ 11471 w 1489784"/>
                <a:gd name="connsiteY28" fmla="*/ 601736 h 1268200"/>
                <a:gd name="connsiteX29" fmla="*/ 2898 w 1489784"/>
                <a:gd name="connsiteY29" fmla="*/ 607451 h 1268200"/>
                <a:gd name="connsiteX30" fmla="*/ 41 w 1489784"/>
                <a:gd name="connsiteY30" fmla="*/ 616023 h 1268200"/>
                <a:gd name="connsiteX31" fmla="*/ 2898 w 1489784"/>
                <a:gd name="connsiteY31" fmla="*/ 627453 h 1268200"/>
                <a:gd name="connsiteX32" fmla="*/ 20043 w 1489784"/>
                <a:gd name="connsiteY32" fmla="*/ 641741 h 1268200"/>
                <a:gd name="connsiteX33" fmla="*/ 17186 w 1489784"/>
                <a:gd name="connsiteY33" fmla="*/ 687461 h 1268200"/>
                <a:gd name="connsiteX34" fmla="*/ 11471 w 1489784"/>
                <a:gd name="connsiteY34" fmla="*/ 704606 h 1268200"/>
                <a:gd name="connsiteX35" fmla="*/ 14328 w 1489784"/>
                <a:gd name="connsiteY35" fmla="*/ 727466 h 1268200"/>
                <a:gd name="connsiteX36" fmla="*/ 22901 w 1489784"/>
                <a:gd name="connsiteY36" fmla="*/ 733181 h 1268200"/>
                <a:gd name="connsiteX37" fmla="*/ 28616 w 1489784"/>
                <a:gd name="connsiteY37" fmla="*/ 750326 h 1268200"/>
                <a:gd name="connsiteX38" fmla="*/ 31473 w 1489784"/>
                <a:gd name="connsiteY38" fmla="*/ 790331 h 1268200"/>
                <a:gd name="connsiteX39" fmla="*/ 40046 w 1489784"/>
                <a:gd name="connsiteY39" fmla="*/ 796046 h 1268200"/>
                <a:gd name="connsiteX40" fmla="*/ 60048 w 1489784"/>
                <a:gd name="connsiteY40" fmla="*/ 801761 h 1268200"/>
                <a:gd name="connsiteX41" fmla="*/ 82908 w 1489784"/>
                <a:gd name="connsiteY41" fmla="*/ 796046 h 1268200"/>
                <a:gd name="connsiteX42" fmla="*/ 91481 w 1489784"/>
                <a:gd name="connsiteY42" fmla="*/ 790331 h 1268200"/>
                <a:gd name="connsiteX43" fmla="*/ 108626 w 1489784"/>
                <a:gd name="connsiteY43" fmla="*/ 784616 h 1268200"/>
                <a:gd name="connsiteX44" fmla="*/ 154346 w 1489784"/>
                <a:gd name="connsiteY44" fmla="*/ 790331 h 1268200"/>
                <a:gd name="connsiteX45" fmla="*/ 171491 w 1489784"/>
                <a:gd name="connsiteY45" fmla="*/ 804618 h 1268200"/>
                <a:gd name="connsiteX46" fmla="*/ 188636 w 1489784"/>
                <a:gd name="connsiteY46" fmla="*/ 813191 h 1268200"/>
                <a:gd name="connsiteX47" fmla="*/ 191493 w 1489784"/>
                <a:gd name="connsiteY47" fmla="*/ 821763 h 1268200"/>
                <a:gd name="connsiteX48" fmla="*/ 202923 w 1489784"/>
                <a:gd name="connsiteY48" fmla="*/ 841766 h 1268200"/>
                <a:gd name="connsiteX49" fmla="*/ 208638 w 1489784"/>
                <a:gd name="connsiteY49" fmla="*/ 858911 h 1268200"/>
                <a:gd name="connsiteX50" fmla="*/ 220068 w 1489784"/>
                <a:gd name="connsiteY50" fmla="*/ 878913 h 1268200"/>
                <a:gd name="connsiteX51" fmla="*/ 225783 w 1489784"/>
                <a:gd name="connsiteY51" fmla="*/ 944636 h 1268200"/>
                <a:gd name="connsiteX52" fmla="*/ 222926 w 1489784"/>
                <a:gd name="connsiteY52" fmla="*/ 970353 h 1268200"/>
                <a:gd name="connsiteX53" fmla="*/ 211496 w 1489784"/>
                <a:gd name="connsiteY53" fmla="*/ 987498 h 1268200"/>
                <a:gd name="connsiteX54" fmla="*/ 202923 w 1489784"/>
                <a:gd name="connsiteY54" fmla="*/ 1004643 h 1268200"/>
                <a:gd name="connsiteX55" fmla="*/ 197208 w 1489784"/>
                <a:gd name="connsiteY55" fmla="*/ 1013216 h 1268200"/>
                <a:gd name="connsiteX56" fmla="*/ 200066 w 1489784"/>
                <a:gd name="connsiteY56" fmla="*/ 1064651 h 1268200"/>
                <a:gd name="connsiteX57" fmla="*/ 208638 w 1489784"/>
                <a:gd name="connsiteY57" fmla="*/ 1073223 h 1268200"/>
                <a:gd name="connsiteX58" fmla="*/ 211496 w 1489784"/>
                <a:gd name="connsiteY58" fmla="*/ 1081796 h 1268200"/>
                <a:gd name="connsiteX59" fmla="*/ 228641 w 1489784"/>
                <a:gd name="connsiteY59" fmla="*/ 1107513 h 1268200"/>
                <a:gd name="connsiteX60" fmla="*/ 240071 w 1489784"/>
                <a:gd name="connsiteY60" fmla="*/ 1124658 h 1268200"/>
                <a:gd name="connsiteX61" fmla="*/ 248643 w 1489784"/>
                <a:gd name="connsiteY61" fmla="*/ 1130373 h 1268200"/>
                <a:gd name="connsiteX62" fmla="*/ 288648 w 1489784"/>
                <a:gd name="connsiteY62" fmla="*/ 1127516 h 1268200"/>
                <a:gd name="connsiteX63" fmla="*/ 300078 w 1489784"/>
                <a:gd name="connsiteY63" fmla="*/ 1124658 h 1268200"/>
                <a:gd name="connsiteX64" fmla="*/ 317223 w 1489784"/>
                <a:gd name="connsiteY64" fmla="*/ 1118943 h 1268200"/>
                <a:gd name="connsiteX65" fmla="*/ 342941 w 1489784"/>
                <a:gd name="connsiteY65" fmla="*/ 1121801 h 1268200"/>
                <a:gd name="connsiteX66" fmla="*/ 360086 w 1489784"/>
                <a:gd name="connsiteY66" fmla="*/ 1138946 h 1268200"/>
                <a:gd name="connsiteX67" fmla="*/ 377231 w 1489784"/>
                <a:gd name="connsiteY67" fmla="*/ 1158948 h 1268200"/>
                <a:gd name="connsiteX68" fmla="*/ 385803 w 1489784"/>
                <a:gd name="connsiteY68" fmla="*/ 1176093 h 1268200"/>
                <a:gd name="connsiteX69" fmla="*/ 394376 w 1489784"/>
                <a:gd name="connsiteY69" fmla="*/ 1193238 h 1268200"/>
                <a:gd name="connsiteX70" fmla="*/ 400091 w 1489784"/>
                <a:gd name="connsiteY70" fmla="*/ 1210383 h 1268200"/>
                <a:gd name="connsiteX71" fmla="*/ 402948 w 1489784"/>
                <a:gd name="connsiteY71" fmla="*/ 1218956 h 1268200"/>
                <a:gd name="connsiteX72" fmla="*/ 414378 w 1489784"/>
                <a:gd name="connsiteY72" fmla="*/ 1267533 h 1268200"/>
                <a:gd name="connsiteX73" fmla="*/ 425808 w 1489784"/>
                <a:gd name="connsiteY73" fmla="*/ 1267533 h 1268200"/>
                <a:gd name="connsiteX74" fmla="*/ 528678 w 1489784"/>
                <a:gd name="connsiteY74" fmla="*/ 1253246 h 1268200"/>
                <a:gd name="connsiteX75" fmla="*/ 514391 w 1489784"/>
                <a:gd name="connsiteY75" fmla="*/ 1193238 h 1268200"/>
                <a:gd name="connsiteX76" fmla="*/ 622976 w 1489784"/>
                <a:gd name="connsiteY76" fmla="*/ 1164663 h 1268200"/>
                <a:gd name="connsiteX77" fmla="*/ 602973 w 1489784"/>
                <a:gd name="connsiteY77" fmla="*/ 1107513 h 1268200"/>
                <a:gd name="connsiteX78" fmla="*/ 711558 w 1489784"/>
                <a:gd name="connsiteY78" fmla="*/ 1098941 h 1268200"/>
                <a:gd name="connsiteX79" fmla="*/ 734418 w 1489784"/>
                <a:gd name="connsiteY79" fmla="*/ 1190381 h 1268200"/>
                <a:gd name="connsiteX80" fmla="*/ 860148 w 1489784"/>
                <a:gd name="connsiteY80" fmla="*/ 1167521 h 1268200"/>
                <a:gd name="connsiteX81" fmla="*/ 888723 w 1489784"/>
                <a:gd name="connsiteY81" fmla="*/ 1170378 h 1268200"/>
                <a:gd name="connsiteX82" fmla="*/ 900153 w 1489784"/>
                <a:gd name="connsiteY82" fmla="*/ 1167521 h 1268200"/>
                <a:gd name="connsiteX83" fmla="*/ 897296 w 1489784"/>
                <a:gd name="connsiteY83" fmla="*/ 1158948 h 1268200"/>
                <a:gd name="connsiteX84" fmla="*/ 888723 w 1489784"/>
                <a:gd name="connsiteY84" fmla="*/ 1153233 h 1268200"/>
                <a:gd name="connsiteX85" fmla="*/ 885866 w 1489784"/>
                <a:gd name="connsiteY85" fmla="*/ 1144661 h 1268200"/>
                <a:gd name="connsiteX86" fmla="*/ 877293 w 1489784"/>
                <a:gd name="connsiteY86" fmla="*/ 1141803 h 1268200"/>
                <a:gd name="connsiteX87" fmla="*/ 877293 w 1489784"/>
                <a:gd name="connsiteY87" fmla="*/ 1130373 h 1268200"/>
                <a:gd name="connsiteX88" fmla="*/ 911583 w 1489784"/>
                <a:gd name="connsiteY88" fmla="*/ 1050363 h 1268200"/>
                <a:gd name="connsiteX89" fmla="*/ 971591 w 1489784"/>
                <a:gd name="connsiteY89" fmla="*/ 998928 h 1268200"/>
                <a:gd name="connsiteX90" fmla="*/ 968733 w 1489784"/>
                <a:gd name="connsiteY90" fmla="*/ 901773 h 1268200"/>
                <a:gd name="connsiteX91" fmla="*/ 963018 w 1489784"/>
                <a:gd name="connsiteY91" fmla="*/ 893201 h 1268200"/>
                <a:gd name="connsiteX92" fmla="*/ 951588 w 1489784"/>
                <a:gd name="connsiteY92" fmla="*/ 873198 h 1268200"/>
                <a:gd name="connsiteX93" fmla="*/ 925871 w 1489784"/>
                <a:gd name="connsiteY93" fmla="*/ 870341 h 1268200"/>
                <a:gd name="connsiteX94" fmla="*/ 928728 w 1489784"/>
                <a:gd name="connsiteY94" fmla="*/ 824621 h 1268200"/>
                <a:gd name="connsiteX95" fmla="*/ 940158 w 1489784"/>
                <a:gd name="connsiteY95" fmla="*/ 821763 h 1268200"/>
                <a:gd name="connsiteX96" fmla="*/ 968733 w 1489784"/>
                <a:gd name="connsiteY96" fmla="*/ 824621 h 1268200"/>
                <a:gd name="connsiteX97" fmla="*/ 974448 w 1489784"/>
                <a:gd name="connsiteY97" fmla="*/ 833193 h 1268200"/>
                <a:gd name="connsiteX98" fmla="*/ 991593 w 1489784"/>
                <a:gd name="connsiteY98" fmla="*/ 841766 h 1268200"/>
                <a:gd name="connsiteX99" fmla="*/ 1014453 w 1489784"/>
                <a:gd name="connsiteY99" fmla="*/ 838908 h 1268200"/>
                <a:gd name="connsiteX100" fmla="*/ 1003023 w 1489784"/>
                <a:gd name="connsiteY100" fmla="*/ 807476 h 1268200"/>
                <a:gd name="connsiteX101" fmla="*/ 1005881 w 1489784"/>
                <a:gd name="connsiteY101" fmla="*/ 784616 h 1268200"/>
                <a:gd name="connsiteX102" fmla="*/ 1014453 w 1489784"/>
                <a:gd name="connsiteY102" fmla="*/ 781758 h 1268200"/>
                <a:gd name="connsiteX103" fmla="*/ 1057316 w 1489784"/>
                <a:gd name="connsiteY103" fmla="*/ 773186 h 1268200"/>
                <a:gd name="connsiteX104" fmla="*/ 1065888 w 1489784"/>
                <a:gd name="connsiteY104" fmla="*/ 770328 h 1268200"/>
                <a:gd name="connsiteX105" fmla="*/ 1085891 w 1489784"/>
                <a:gd name="connsiteY105" fmla="*/ 756041 h 1268200"/>
                <a:gd name="connsiteX106" fmla="*/ 1094463 w 1489784"/>
                <a:gd name="connsiteY106" fmla="*/ 747468 h 1268200"/>
                <a:gd name="connsiteX107" fmla="*/ 1105893 w 1489784"/>
                <a:gd name="connsiteY107" fmla="*/ 744611 h 1268200"/>
                <a:gd name="connsiteX108" fmla="*/ 1114466 w 1489784"/>
                <a:gd name="connsiteY108" fmla="*/ 741753 h 1268200"/>
                <a:gd name="connsiteX109" fmla="*/ 1131611 w 1489784"/>
                <a:gd name="connsiteY109" fmla="*/ 733181 h 1268200"/>
                <a:gd name="connsiteX110" fmla="*/ 1140183 w 1489784"/>
                <a:gd name="connsiteY110" fmla="*/ 724608 h 1268200"/>
                <a:gd name="connsiteX111" fmla="*/ 1151613 w 1489784"/>
                <a:gd name="connsiteY111" fmla="*/ 721751 h 1268200"/>
                <a:gd name="connsiteX112" fmla="*/ 1163043 w 1489784"/>
                <a:gd name="connsiteY112" fmla="*/ 716036 h 1268200"/>
                <a:gd name="connsiteX113" fmla="*/ 1180188 w 1489784"/>
                <a:gd name="connsiteY113" fmla="*/ 704606 h 1268200"/>
                <a:gd name="connsiteX114" fmla="*/ 1188761 w 1489784"/>
                <a:gd name="connsiteY114" fmla="*/ 698891 h 1268200"/>
                <a:gd name="connsiteX115" fmla="*/ 1197333 w 1489784"/>
                <a:gd name="connsiteY115" fmla="*/ 693176 h 1268200"/>
                <a:gd name="connsiteX116" fmla="*/ 1205906 w 1489784"/>
                <a:gd name="connsiteY116" fmla="*/ 684603 h 1268200"/>
                <a:gd name="connsiteX117" fmla="*/ 1220193 w 1489784"/>
                <a:gd name="connsiteY117" fmla="*/ 667458 h 1268200"/>
                <a:gd name="connsiteX118" fmla="*/ 1237338 w 1489784"/>
                <a:gd name="connsiteY118" fmla="*/ 636026 h 1268200"/>
                <a:gd name="connsiteX119" fmla="*/ 1260198 w 1489784"/>
                <a:gd name="connsiteY119" fmla="*/ 616023 h 1268200"/>
                <a:gd name="connsiteX120" fmla="*/ 1263056 w 1489784"/>
                <a:gd name="connsiteY120" fmla="*/ 607451 h 1268200"/>
                <a:gd name="connsiteX121" fmla="*/ 1265913 w 1489784"/>
                <a:gd name="connsiteY121" fmla="*/ 593163 h 1268200"/>
                <a:gd name="connsiteX122" fmla="*/ 1285916 w 1489784"/>
                <a:gd name="connsiteY122" fmla="*/ 598878 h 1268200"/>
                <a:gd name="connsiteX123" fmla="*/ 1297346 w 1489784"/>
                <a:gd name="connsiteY123" fmla="*/ 616023 h 1268200"/>
                <a:gd name="connsiteX124" fmla="*/ 1305918 w 1489784"/>
                <a:gd name="connsiteY124" fmla="*/ 627453 h 1268200"/>
                <a:gd name="connsiteX125" fmla="*/ 1314491 w 1489784"/>
                <a:gd name="connsiteY125" fmla="*/ 653171 h 1268200"/>
                <a:gd name="connsiteX126" fmla="*/ 1317348 w 1489784"/>
                <a:gd name="connsiteY126" fmla="*/ 661743 h 1268200"/>
                <a:gd name="connsiteX127" fmla="*/ 1325921 w 1489784"/>
                <a:gd name="connsiteY127" fmla="*/ 667458 h 1268200"/>
                <a:gd name="connsiteX128" fmla="*/ 1334493 w 1489784"/>
                <a:gd name="connsiteY128" fmla="*/ 684603 h 1268200"/>
                <a:gd name="connsiteX129" fmla="*/ 1323063 w 1489784"/>
                <a:gd name="connsiteY129" fmla="*/ 707463 h 1268200"/>
                <a:gd name="connsiteX130" fmla="*/ 1311633 w 1489784"/>
                <a:gd name="connsiteY130" fmla="*/ 727466 h 1268200"/>
                <a:gd name="connsiteX131" fmla="*/ 1320206 w 1489784"/>
                <a:gd name="connsiteY131" fmla="*/ 733181 h 1268200"/>
                <a:gd name="connsiteX132" fmla="*/ 1348781 w 1489784"/>
                <a:gd name="connsiteY132" fmla="*/ 724608 h 1268200"/>
                <a:gd name="connsiteX133" fmla="*/ 1357353 w 1489784"/>
                <a:gd name="connsiteY133" fmla="*/ 716036 h 1268200"/>
                <a:gd name="connsiteX134" fmla="*/ 1365926 w 1489784"/>
                <a:gd name="connsiteY134" fmla="*/ 713178 h 1268200"/>
                <a:gd name="connsiteX135" fmla="*/ 1394501 w 1489784"/>
                <a:gd name="connsiteY135" fmla="*/ 701748 h 1268200"/>
                <a:gd name="connsiteX136" fmla="*/ 1403073 w 1489784"/>
                <a:gd name="connsiteY136" fmla="*/ 701748 h 1268200"/>
                <a:gd name="connsiteX137" fmla="*/ 1445936 w 1489784"/>
                <a:gd name="connsiteY137" fmla="*/ 578876 h 1268200"/>
                <a:gd name="connsiteX138" fmla="*/ 1454508 w 1489784"/>
                <a:gd name="connsiteY138" fmla="*/ 556016 h 1268200"/>
                <a:gd name="connsiteX139" fmla="*/ 1463081 w 1489784"/>
                <a:gd name="connsiteY139" fmla="*/ 547443 h 1268200"/>
                <a:gd name="connsiteX140" fmla="*/ 1480226 w 1489784"/>
                <a:gd name="connsiteY140" fmla="*/ 538871 h 1268200"/>
                <a:gd name="connsiteX141" fmla="*/ 1488798 w 1489784"/>
                <a:gd name="connsiteY141" fmla="*/ 530298 h 1268200"/>
                <a:gd name="connsiteX142" fmla="*/ 1477368 w 1489784"/>
                <a:gd name="connsiteY142" fmla="*/ 513153 h 1268200"/>
                <a:gd name="connsiteX143" fmla="*/ 1463081 w 1489784"/>
                <a:gd name="connsiteY143" fmla="*/ 510296 h 1268200"/>
                <a:gd name="connsiteX144" fmla="*/ 1454508 w 1489784"/>
                <a:gd name="connsiteY144" fmla="*/ 507438 h 1268200"/>
                <a:gd name="connsiteX145" fmla="*/ 1448793 w 1489784"/>
                <a:gd name="connsiteY145" fmla="*/ 498866 h 1268200"/>
                <a:gd name="connsiteX146" fmla="*/ 1431648 w 1489784"/>
                <a:gd name="connsiteY146" fmla="*/ 493151 h 1268200"/>
                <a:gd name="connsiteX147" fmla="*/ 1423076 w 1489784"/>
                <a:gd name="connsiteY147" fmla="*/ 484578 h 1268200"/>
                <a:gd name="connsiteX148" fmla="*/ 1414503 w 1489784"/>
                <a:gd name="connsiteY148" fmla="*/ 456003 h 1268200"/>
                <a:gd name="connsiteX149" fmla="*/ 1408788 w 1489784"/>
                <a:gd name="connsiteY149" fmla="*/ 441716 h 1268200"/>
                <a:gd name="connsiteX150" fmla="*/ 1405931 w 1489784"/>
                <a:gd name="connsiteY150" fmla="*/ 424571 h 1268200"/>
                <a:gd name="connsiteX151" fmla="*/ 1403073 w 1489784"/>
                <a:gd name="connsiteY151" fmla="*/ 415998 h 1268200"/>
                <a:gd name="connsiteX152" fmla="*/ 1400216 w 1489784"/>
                <a:gd name="connsiteY152" fmla="*/ 404568 h 1268200"/>
                <a:gd name="connsiteX153" fmla="*/ 1391643 w 1489784"/>
                <a:gd name="connsiteY153" fmla="*/ 384566 h 1268200"/>
                <a:gd name="connsiteX154" fmla="*/ 1294488 w 1489784"/>
                <a:gd name="connsiteY154" fmla="*/ 381708 h 1268200"/>
                <a:gd name="connsiteX155" fmla="*/ 1271628 w 1489784"/>
                <a:gd name="connsiteY155" fmla="*/ 438858 h 1268200"/>
                <a:gd name="connsiteX156" fmla="*/ 1183046 w 1489784"/>
                <a:gd name="connsiteY156" fmla="*/ 513153 h 1268200"/>
                <a:gd name="connsiteX157" fmla="*/ 1160186 w 1489784"/>
                <a:gd name="connsiteY157" fmla="*/ 473148 h 1268200"/>
                <a:gd name="connsiteX158" fmla="*/ 1071603 w 1489784"/>
                <a:gd name="connsiteY158" fmla="*/ 507438 h 1268200"/>
                <a:gd name="connsiteX159" fmla="*/ 1003023 w 1489784"/>
                <a:gd name="connsiteY159" fmla="*/ 384566 h 1268200"/>
                <a:gd name="connsiteX160" fmla="*/ 863006 w 1489784"/>
                <a:gd name="connsiteY160" fmla="*/ 418856 h 1268200"/>
                <a:gd name="connsiteX161" fmla="*/ 880151 w 1489784"/>
                <a:gd name="connsiteY161" fmla="*/ 341703 h 1268200"/>
                <a:gd name="connsiteX162" fmla="*/ 888723 w 1489784"/>
                <a:gd name="connsiteY162" fmla="*/ 318843 h 1268200"/>
                <a:gd name="connsiteX163" fmla="*/ 905868 w 1489784"/>
                <a:gd name="connsiteY163" fmla="*/ 301698 h 1268200"/>
                <a:gd name="connsiteX164" fmla="*/ 908726 w 1489784"/>
                <a:gd name="connsiteY164" fmla="*/ 293126 h 1268200"/>
                <a:gd name="connsiteX165" fmla="*/ 917298 w 1489784"/>
                <a:gd name="connsiteY165" fmla="*/ 287411 h 1268200"/>
                <a:gd name="connsiteX166" fmla="*/ 914441 w 1489784"/>
                <a:gd name="connsiteY166" fmla="*/ 267408 h 1268200"/>
                <a:gd name="connsiteX167" fmla="*/ 911583 w 1489784"/>
                <a:gd name="connsiteY167" fmla="*/ 255978 h 1268200"/>
                <a:gd name="connsiteX168" fmla="*/ 903011 w 1489784"/>
                <a:gd name="connsiteY168" fmla="*/ 253121 h 1268200"/>
                <a:gd name="connsiteX169" fmla="*/ 888723 w 1489784"/>
                <a:gd name="connsiteY169" fmla="*/ 233118 h 1268200"/>
                <a:gd name="connsiteX170" fmla="*/ 883008 w 1489784"/>
                <a:gd name="connsiteY170" fmla="*/ 215973 h 1268200"/>
                <a:gd name="connsiteX171" fmla="*/ 937301 w 1489784"/>
                <a:gd name="connsiteY171" fmla="*/ 207401 h 1268200"/>
                <a:gd name="connsiteX172" fmla="*/ 954446 w 1489784"/>
                <a:gd name="connsiteY172" fmla="*/ 190256 h 1268200"/>
                <a:gd name="connsiteX173" fmla="*/ 963018 w 1489784"/>
                <a:gd name="connsiteY173" fmla="*/ 187398 h 1268200"/>
                <a:gd name="connsiteX174" fmla="*/ 1017311 w 1489784"/>
                <a:gd name="connsiteY174" fmla="*/ 178826 h 1268200"/>
                <a:gd name="connsiteX175" fmla="*/ 1034456 w 1489784"/>
                <a:gd name="connsiteY175" fmla="*/ 173111 h 1268200"/>
                <a:gd name="connsiteX176" fmla="*/ 1043028 w 1489784"/>
                <a:gd name="connsiteY176" fmla="*/ 170253 h 1268200"/>
                <a:gd name="connsiteX177" fmla="*/ 1045886 w 1489784"/>
                <a:gd name="connsiteY177" fmla="*/ 161681 h 1268200"/>
                <a:gd name="connsiteX178" fmla="*/ 1045886 w 1489784"/>
                <a:gd name="connsiteY178" fmla="*/ 124533 h 1268200"/>
                <a:gd name="connsiteX179" fmla="*/ 1037313 w 1489784"/>
                <a:gd name="connsiteY179" fmla="*/ 118818 h 1268200"/>
                <a:gd name="connsiteX180" fmla="*/ 1031598 w 1489784"/>
                <a:gd name="connsiteY180" fmla="*/ 110246 h 1268200"/>
                <a:gd name="connsiteX181" fmla="*/ 1025883 w 1489784"/>
                <a:gd name="connsiteY181" fmla="*/ 90243 h 1268200"/>
                <a:gd name="connsiteX182" fmla="*/ 1014453 w 1489784"/>
                <a:gd name="connsiteY182" fmla="*/ 73098 h 1268200"/>
                <a:gd name="connsiteX183" fmla="*/ 1008738 w 1489784"/>
                <a:gd name="connsiteY183" fmla="*/ 64526 h 1268200"/>
                <a:gd name="connsiteX184" fmla="*/ 991593 w 1489784"/>
                <a:gd name="connsiteY184" fmla="*/ 55953 h 1268200"/>
                <a:gd name="connsiteX185" fmla="*/ 940158 w 1489784"/>
                <a:gd name="connsiteY185" fmla="*/ 53096 h 1268200"/>
                <a:gd name="connsiteX186" fmla="*/ 934443 w 1489784"/>
                <a:gd name="connsiteY186" fmla="*/ 35951 h 1268200"/>
                <a:gd name="connsiteX187" fmla="*/ 925871 w 1489784"/>
                <a:gd name="connsiteY187" fmla="*/ 15948 h 1268200"/>
                <a:gd name="connsiteX188" fmla="*/ 917298 w 1489784"/>
                <a:gd name="connsiteY188" fmla="*/ 10233 h 1268200"/>
                <a:gd name="connsiteX189" fmla="*/ 911583 w 1489784"/>
                <a:gd name="connsiteY189" fmla="*/ 1661 h 1268200"/>
                <a:gd name="connsiteX190" fmla="*/ 851576 w 1489784"/>
                <a:gd name="connsiteY190" fmla="*/ 7376 h 1268200"/>
                <a:gd name="connsiteX191" fmla="*/ 848718 w 1489784"/>
                <a:gd name="connsiteY191" fmla="*/ 38808 h 1268200"/>
                <a:gd name="connsiteX192" fmla="*/ 840146 w 1489784"/>
                <a:gd name="connsiteY192" fmla="*/ 41666 h 1268200"/>
                <a:gd name="connsiteX193" fmla="*/ 834431 w 1489784"/>
                <a:gd name="connsiteY193" fmla="*/ 50238 h 1268200"/>
                <a:gd name="connsiteX194" fmla="*/ 817286 w 1489784"/>
                <a:gd name="connsiteY194" fmla="*/ 55953 h 1268200"/>
                <a:gd name="connsiteX195" fmla="*/ 811571 w 1489784"/>
                <a:gd name="connsiteY195" fmla="*/ 64526 h 1268200"/>
                <a:gd name="connsiteX196" fmla="*/ 794426 w 1489784"/>
                <a:gd name="connsiteY196" fmla="*/ 70241 h 1268200"/>
                <a:gd name="connsiteX197" fmla="*/ 751563 w 1489784"/>
                <a:gd name="connsiteY197" fmla="*/ 67383 h 1268200"/>
                <a:gd name="connsiteX198" fmla="*/ 731561 w 1489784"/>
                <a:gd name="connsiteY198" fmla="*/ 58811 h 1268200"/>
                <a:gd name="connsiteX199" fmla="*/ 722988 w 1489784"/>
                <a:gd name="connsiteY199" fmla="*/ 53096 h 1268200"/>
                <a:gd name="connsiteX200" fmla="*/ 708701 w 1489784"/>
                <a:gd name="connsiteY200" fmla="*/ 47381 h 1268200"/>
                <a:gd name="connsiteX201" fmla="*/ 668696 w 1489784"/>
                <a:gd name="connsiteY201" fmla="*/ 50238 h 1268200"/>
                <a:gd name="connsiteX202" fmla="*/ 642978 w 1489784"/>
                <a:gd name="connsiteY202" fmla="*/ 70241 h 1268200"/>
                <a:gd name="connsiteX203" fmla="*/ 617261 w 1489784"/>
                <a:gd name="connsiteY203" fmla="*/ 84528 h 1268200"/>
                <a:gd name="connsiteX204" fmla="*/ 611546 w 1489784"/>
                <a:gd name="connsiteY204" fmla="*/ 93101 h 1268200"/>
                <a:gd name="connsiteX205" fmla="*/ 602973 w 1489784"/>
                <a:gd name="connsiteY205" fmla="*/ 95958 h 1268200"/>
                <a:gd name="connsiteX206" fmla="*/ 551538 w 1489784"/>
                <a:gd name="connsiteY206" fmla="*/ 267408 h 1268200"/>
                <a:gd name="connsiteX207" fmla="*/ 454383 w 1489784"/>
                <a:gd name="connsiteY207" fmla="*/ 327416 h 1268200"/>
                <a:gd name="connsiteX208" fmla="*/ 340083 w 1489784"/>
                <a:gd name="connsiteY208" fmla="*/ 470291 h 1268200"/>
                <a:gd name="connsiteX209" fmla="*/ 262931 w 1489784"/>
                <a:gd name="connsiteY209" fmla="*/ 367421 h 1268200"/>
                <a:gd name="connsiteX210" fmla="*/ 174348 w 1489784"/>
                <a:gd name="connsiteY210" fmla="*/ 315986 h 126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9784" h="1268200">
                  <a:moveTo>
                    <a:pt x="174348" y="315986"/>
                  </a:moveTo>
                  <a:lnTo>
                    <a:pt x="174348" y="315986"/>
                  </a:lnTo>
                  <a:cubicBezTo>
                    <a:pt x="163871" y="316938"/>
                    <a:pt x="152971" y="315749"/>
                    <a:pt x="142916" y="318843"/>
                  </a:cubicBezTo>
                  <a:cubicBezTo>
                    <a:pt x="139633" y="319853"/>
                    <a:pt x="139197" y="324621"/>
                    <a:pt x="137201" y="327416"/>
                  </a:cubicBezTo>
                  <a:cubicBezTo>
                    <a:pt x="127535" y="340948"/>
                    <a:pt x="131893" y="336669"/>
                    <a:pt x="120056" y="344561"/>
                  </a:cubicBezTo>
                  <a:cubicBezTo>
                    <a:pt x="118151" y="347418"/>
                    <a:pt x="117413" y="351597"/>
                    <a:pt x="114341" y="353133"/>
                  </a:cubicBezTo>
                  <a:cubicBezTo>
                    <a:pt x="109159" y="355724"/>
                    <a:pt x="102852" y="354734"/>
                    <a:pt x="97196" y="355991"/>
                  </a:cubicBezTo>
                  <a:cubicBezTo>
                    <a:pt x="94256" y="356644"/>
                    <a:pt x="91615" y="358496"/>
                    <a:pt x="88623" y="358848"/>
                  </a:cubicBezTo>
                  <a:cubicBezTo>
                    <a:pt x="75346" y="360410"/>
                    <a:pt x="61953" y="360753"/>
                    <a:pt x="48618" y="361706"/>
                  </a:cubicBezTo>
                  <a:cubicBezTo>
                    <a:pt x="42903" y="367421"/>
                    <a:pt x="35956" y="372126"/>
                    <a:pt x="31473" y="378851"/>
                  </a:cubicBezTo>
                  <a:cubicBezTo>
                    <a:pt x="27663" y="384566"/>
                    <a:pt x="24900" y="391139"/>
                    <a:pt x="20043" y="395996"/>
                  </a:cubicBezTo>
                  <a:lnTo>
                    <a:pt x="2898" y="413141"/>
                  </a:lnTo>
                  <a:cubicBezTo>
                    <a:pt x="1946" y="415998"/>
                    <a:pt x="-333" y="418724"/>
                    <a:pt x="41" y="421713"/>
                  </a:cubicBezTo>
                  <a:cubicBezTo>
                    <a:pt x="677" y="426803"/>
                    <a:pt x="2129" y="432374"/>
                    <a:pt x="5756" y="436001"/>
                  </a:cubicBezTo>
                  <a:cubicBezTo>
                    <a:pt x="8533" y="438778"/>
                    <a:pt x="13410" y="437779"/>
                    <a:pt x="17186" y="438858"/>
                  </a:cubicBezTo>
                  <a:cubicBezTo>
                    <a:pt x="20082" y="439685"/>
                    <a:pt x="22901" y="440763"/>
                    <a:pt x="25758" y="441716"/>
                  </a:cubicBezTo>
                  <a:cubicBezTo>
                    <a:pt x="27663" y="444573"/>
                    <a:pt x="31162" y="446868"/>
                    <a:pt x="31473" y="450288"/>
                  </a:cubicBezTo>
                  <a:cubicBezTo>
                    <a:pt x="32168" y="457936"/>
                    <a:pt x="30636" y="465739"/>
                    <a:pt x="28616" y="473148"/>
                  </a:cubicBezTo>
                  <a:cubicBezTo>
                    <a:pt x="27712" y="476461"/>
                    <a:pt x="24437" y="478649"/>
                    <a:pt x="22901" y="481721"/>
                  </a:cubicBezTo>
                  <a:cubicBezTo>
                    <a:pt x="21554" y="484415"/>
                    <a:pt x="20996" y="487436"/>
                    <a:pt x="20043" y="490293"/>
                  </a:cubicBezTo>
                  <a:cubicBezTo>
                    <a:pt x="19091" y="496008"/>
                    <a:pt x="18443" y="501782"/>
                    <a:pt x="17186" y="507438"/>
                  </a:cubicBezTo>
                  <a:cubicBezTo>
                    <a:pt x="16533" y="510379"/>
                    <a:pt x="15156" y="513115"/>
                    <a:pt x="14328" y="516011"/>
                  </a:cubicBezTo>
                  <a:cubicBezTo>
                    <a:pt x="7154" y="541119"/>
                    <a:pt x="15464" y="515466"/>
                    <a:pt x="8613" y="536013"/>
                  </a:cubicBezTo>
                  <a:cubicBezTo>
                    <a:pt x="10518" y="541728"/>
                    <a:pt x="9125" y="550123"/>
                    <a:pt x="14328" y="553158"/>
                  </a:cubicBezTo>
                  <a:cubicBezTo>
                    <a:pt x="52216" y="575260"/>
                    <a:pt x="37888" y="540974"/>
                    <a:pt x="45761" y="564588"/>
                  </a:cubicBezTo>
                  <a:cubicBezTo>
                    <a:pt x="44808" y="569351"/>
                    <a:pt x="45597" y="574835"/>
                    <a:pt x="42903" y="578876"/>
                  </a:cubicBezTo>
                  <a:cubicBezTo>
                    <a:pt x="41232" y="581382"/>
                    <a:pt x="36837" y="580062"/>
                    <a:pt x="34331" y="581733"/>
                  </a:cubicBezTo>
                  <a:cubicBezTo>
                    <a:pt x="12927" y="596002"/>
                    <a:pt x="37567" y="586370"/>
                    <a:pt x="17186" y="593163"/>
                  </a:cubicBezTo>
                  <a:cubicBezTo>
                    <a:pt x="15281" y="596021"/>
                    <a:pt x="13900" y="599307"/>
                    <a:pt x="11471" y="601736"/>
                  </a:cubicBezTo>
                  <a:cubicBezTo>
                    <a:pt x="9042" y="604165"/>
                    <a:pt x="5044" y="604769"/>
                    <a:pt x="2898" y="607451"/>
                  </a:cubicBezTo>
                  <a:cubicBezTo>
                    <a:pt x="1016" y="609803"/>
                    <a:pt x="993" y="613166"/>
                    <a:pt x="41" y="616023"/>
                  </a:cubicBezTo>
                  <a:cubicBezTo>
                    <a:pt x="993" y="619833"/>
                    <a:pt x="950" y="624043"/>
                    <a:pt x="2898" y="627453"/>
                  </a:cubicBezTo>
                  <a:cubicBezTo>
                    <a:pt x="6283" y="633376"/>
                    <a:pt x="14581" y="638099"/>
                    <a:pt x="20043" y="641741"/>
                  </a:cubicBezTo>
                  <a:cubicBezTo>
                    <a:pt x="19091" y="656981"/>
                    <a:pt x="19249" y="672331"/>
                    <a:pt x="17186" y="687461"/>
                  </a:cubicBezTo>
                  <a:cubicBezTo>
                    <a:pt x="16372" y="693430"/>
                    <a:pt x="11471" y="704606"/>
                    <a:pt x="11471" y="704606"/>
                  </a:cubicBezTo>
                  <a:cubicBezTo>
                    <a:pt x="12423" y="712226"/>
                    <a:pt x="11476" y="720336"/>
                    <a:pt x="14328" y="727466"/>
                  </a:cubicBezTo>
                  <a:cubicBezTo>
                    <a:pt x="15604" y="730655"/>
                    <a:pt x="21081" y="730269"/>
                    <a:pt x="22901" y="733181"/>
                  </a:cubicBezTo>
                  <a:cubicBezTo>
                    <a:pt x="26094" y="738289"/>
                    <a:pt x="28616" y="750326"/>
                    <a:pt x="28616" y="750326"/>
                  </a:cubicBezTo>
                  <a:cubicBezTo>
                    <a:pt x="29568" y="763661"/>
                    <a:pt x="28231" y="777361"/>
                    <a:pt x="31473" y="790331"/>
                  </a:cubicBezTo>
                  <a:cubicBezTo>
                    <a:pt x="32306" y="793663"/>
                    <a:pt x="36974" y="794510"/>
                    <a:pt x="40046" y="796046"/>
                  </a:cubicBezTo>
                  <a:cubicBezTo>
                    <a:pt x="44142" y="798094"/>
                    <a:pt x="56390" y="800846"/>
                    <a:pt x="60048" y="801761"/>
                  </a:cubicBezTo>
                  <a:cubicBezTo>
                    <a:pt x="65479" y="800675"/>
                    <a:pt x="77052" y="798974"/>
                    <a:pt x="82908" y="796046"/>
                  </a:cubicBezTo>
                  <a:cubicBezTo>
                    <a:pt x="85980" y="794510"/>
                    <a:pt x="88343" y="791726"/>
                    <a:pt x="91481" y="790331"/>
                  </a:cubicBezTo>
                  <a:cubicBezTo>
                    <a:pt x="96986" y="787884"/>
                    <a:pt x="108626" y="784616"/>
                    <a:pt x="108626" y="784616"/>
                  </a:cubicBezTo>
                  <a:cubicBezTo>
                    <a:pt x="123866" y="786521"/>
                    <a:pt x="139286" y="787319"/>
                    <a:pt x="154346" y="790331"/>
                  </a:cubicBezTo>
                  <a:cubicBezTo>
                    <a:pt x="169671" y="793396"/>
                    <a:pt x="162749" y="795876"/>
                    <a:pt x="171491" y="804618"/>
                  </a:cubicBezTo>
                  <a:cubicBezTo>
                    <a:pt x="177030" y="810157"/>
                    <a:pt x="181664" y="810867"/>
                    <a:pt x="188636" y="813191"/>
                  </a:cubicBezTo>
                  <a:cubicBezTo>
                    <a:pt x="189588" y="816048"/>
                    <a:pt x="190146" y="819069"/>
                    <a:pt x="191493" y="821763"/>
                  </a:cubicBezTo>
                  <a:cubicBezTo>
                    <a:pt x="201803" y="842385"/>
                    <a:pt x="192903" y="816716"/>
                    <a:pt x="202923" y="841766"/>
                  </a:cubicBezTo>
                  <a:cubicBezTo>
                    <a:pt x="205160" y="847359"/>
                    <a:pt x="205944" y="853523"/>
                    <a:pt x="208638" y="858911"/>
                  </a:cubicBezTo>
                  <a:cubicBezTo>
                    <a:pt x="215889" y="873413"/>
                    <a:pt x="211990" y="866797"/>
                    <a:pt x="220068" y="878913"/>
                  </a:cubicBezTo>
                  <a:cubicBezTo>
                    <a:pt x="222896" y="901536"/>
                    <a:pt x="225783" y="921048"/>
                    <a:pt x="225783" y="944636"/>
                  </a:cubicBezTo>
                  <a:cubicBezTo>
                    <a:pt x="225783" y="953261"/>
                    <a:pt x="225653" y="962171"/>
                    <a:pt x="222926" y="970353"/>
                  </a:cubicBezTo>
                  <a:cubicBezTo>
                    <a:pt x="220754" y="976869"/>
                    <a:pt x="215306" y="981783"/>
                    <a:pt x="211496" y="987498"/>
                  </a:cubicBezTo>
                  <a:cubicBezTo>
                    <a:pt x="195119" y="1012064"/>
                    <a:pt x="214753" y="980985"/>
                    <a:pt x="202923" y="1004643"/>
                  </a:cubicBezTo>
                  <a:cubicBezTo>
                    <a:pt x="201387" y="1007715"/>
                    <a:pt x="199113" y="1010358"/>
                    <a:pt x="197208" y="1013216"/>
                  </a:cubicBezTo>
                  <a:cubicBezTo>
                    <a:pt x="198161" y="1030361"/>
                    <a:pt x="196853" y="1047783"/>
                    <a:pt x="200066" y="1064651"/>
                  </a:cubicBezTo>
                  <a:cubicBezTo>
                    <a:pt x="200822" y="1068621"/>
                    <a:pt x="206397" y="1069861"/>
                    <a:pt x="208638" y="1073223"/>
                  </a:cubicBezTo>
                  <a:cubicBezTo>
                    <a:pt x="210309" y="1075729"/>
                    <a:pt x="210033" y="1079163"/>
                    <a:pt x="211496" y="1081796"/>
                  </a:cubicBezTo>
                  <a:cubicBezTo>
                    <a:pt x="211502" y="1081806"/>
                    <a:pt x="225780" y="1103222"/>
                    <a:pt x="228641" y="1107513"/>
                  </a:cubicBezTo>
                  <a:cubicBezTo>
                    <a:pt x="228642" y="1107514"/>
                    <a:pt x="240069" y="1124657"/>
                    <a:pt x="240071" y="1124658"/>
                  </a:cubicBezTo>
                  <a:lnTo>
                    <a:pt x="248643" y="1130373"/>
                  </a:lnTo>
                  <a:cubicBezTo>
                    <a:pt x="261978" y="1129421"/>
                    <a:pt x="275361" y="1128992"/>
                    <a:pt x="288648" y="1127516"/>
                  </a:cubicBezTo>
                  <a:cubicBezTo>
                    <a:pt x="292551" y="1127082"/>
                    <a:pt x="296316" y="1125787"/>
                    <a:pt x="300078" y="1124658"/>
                  </a:cubicBezTo>
                  <a:cubicBezTo>
                    <a:pt x="305848" y="1122927"/>
                    <a:pt x="317223" y="1118943"/>
                    <a:pt x="317223" y="1118943"/>
                  </a:cubicBezTo>
                  <a:cubicBezTo>
                    <a:pt x="325796" y="1119896"/>
                    <a:pt x="334697" y="1119264"/>
                    <a:pt x="342941" y="1121801"/>
                  </a:cubicBezTo>
                  <a:cubicBezTo>
                    <a:pt x="353988" y="1125200"/>
                    <a:pt x="353987" y="1131627"/>
                    <a:pt x="360086" y="1138946"/>
                  </a:cubicBezTo>
                  <a:cubicBezTo>
                    <a:pt x="389955" y="1174790"/>
                    <a:pt x="345102" y="1116111"/>
                    <a:pt x="377231" y="1158948"/>
                  </a:cubicBezTo>
                  <a:cubicBezTo>
                    <a:pt x="384410" y="1180490"/>
                    <a:pt x="374727" y="1153943"/>
                    <a:pt x="385803" y="1176093"/>
                  </a:cubicBezTo>
                  <a:cubicBezTo>
                    <a:pt x="397634" y="1199753"/>
                    <a:pt x="377999" y="1168673"/>
                    <a:pt x="394376" y="1193238"/>
                  </a:cubicBezTo>
                  <a:lnTo>
                    <a:pt x="400091" y="1210383"/>
                  </a:lnTo>
                  <a:lnTo>
                    <a:pt x="402948" y="1218956"/>
                  </a:lnTo>
                  <a:cubicBezTo>
                    <a:pt x="403582" y="1227837"/>
                    <a:pt x="397112" y="1260133"/>
                    <a:pt x="414378" y="1267533"/>
                  </a:cubicBezTo>
                  <a:cubicBezTo>
                    <a:pt x="417880" y="1269034"/>
                    <a:pt x="421998" y="1267533"/>
                    <a:pt x="425808" y="1267533"/>
                  </a:cubicBezTo>
                  <a:lnTo>
                    <a:pt x="528678" y="1253246"/>
                  </a:lnTo>
                  <a:lnTo>
                    <a:pt x="514391" y="1193238"/>
                  </a:lnTo>
                  <a:lnTo>
                    <a:pt x="622976" y="1164663"/>
                  </a:lnTo>
                  <a:lnTo>
                    <a:pt x="602973" y="1107513"/>
                  </a:lnTo>
                  <a:lnTo>
                    <a:pt x="711558" y="1098941"/>
                  </a:lnTo>
                  <a:lnTo>
                    <a:pt x="734418" y="1190381"/>
                  </a:lnTo>
                  <a:lnTo>
                    <a:pt x="860148" y="1167521"/>
                  </a:lnTo>
                  <a:cubicBezTo>
                    <a:pt x="869673" y="1168473"/>
                    <a:pt x="879151" y="1170378"/>
                    <a:pt x="888723" y="1170378"/>
                  </a:cubicBezTo>
                  <a:cubicBezTo>
                    <a:pt x="892650" y="1170378"/>
                    <a:pt x="897797" y="1170663"/>
                    <a:pt x="900153" y="1167521"/>
                  </a:cubicBezTo>
                  <a:cubicBezTo>
                    <a:pt x="901960" y="1165111"/>
                    <a:pt x="899178" y="1161300"/>
                    <a:pt x="897296" y="1158948"/>
                  </a:cubicBezTo>
                  <a:cubicBezTo>
                    <a:pt x="895151" y="1156266"/>
                    <a:pt x="891581" y="1155138"/>
                    <a:pt x="888723" y="1153233"/>
                  </a:cubicBezTo>
                  <a:cubicBezTo>
                    <a:pt x="887771" y="1150376"/>
                    <a:pt x="887996" y="1146791"/>
                    <a:pt x="885866" y="1144661"/>
                  </a:cubicBezTo>
                  <a:cubicBezTo>
                    <a:pt x="883736" y="1142531"/>
                    <a:pt x="878843" y="1144386"/>
                    <a:pt x="877293" y="1141803"/>
                  </a:cubicBezTo>
                  <a:cubicBezTo>
                    <a:pt x="875333" y="1138536"/>
                    <a:pt x="877293" y="1134183"/>
                    <a:pt x="877293" y="1130373"/>
                  </a:cubicBezTo>
                  <a:lnTo>
                    <a:pt x="911583" y="1050363"/>
                  </a:lnTo>
                  <a:lnTo>
                    <a:pt x="971591" y="998928"/>
                  </a:lnTo>
                  <a:cubicBezTo>
                    <a:pt x="970638" y="966543"/>
                    <a:pt x="971352" y="934066"/>
                    <a:pt x="968733" y="901773"/>
                  </a:cubicBezTo>
                  <a:cubicBezTo>
                    <a:pt x="968455" y="898350"/>
                    <a:pt x="964554" y="896273"/>
                    <a:pt x="963018" y="893201"/>
                  </a:cubicBezTo>
                  <a:cubicBezTo>
                    <a:pt x="959699" y="886562"/>
                    <a:pt x="960318" y="876836"/>
                    <a:pt x="951588" y="873198"/>
                  </a:cubicBezTo>
                  <a:cubicBezTo>
                    <a:pt x="943626" y="869881"/>
                    <a:pt x="934443" y="871293"/>
                    <a:pt x="925871" y="870341"/>
                  </a:cubicBezTo>
                  <a:cubicBezTo>
                    <a:pt x="926823" y="855101"/>
                    <a:pt x="924420" y="839270"/>
                    <a:pt x="928728" y="824621"/>
                  </a:cubicBezTo>
                  <a:cubicBezTo>
                    <a:pt x="929836" y="820853"/>
                    <a:pt x="936231" y="821763"/>
                    <a:pt x="940158" y="821763"/>
                  </a:cubicBezTo>
                  <a:cubicBezTo>
                    <a:pt x="949731" y="821763"/>
                    <a:pt x="959208" y="823668"/>
                    <a:pt x="968733" y="824621"/>
                  </a:cubicBezTo>
                  <a:cubicBezTo>
                    <a:pt x="970638" y="827478"/>
                    <a:pt x="972020" y="830765"/>
                    <a:pt x="974448" y="833193"/>
                  </a:cubicBezTo>
                  <a:cubicBezTo>
                    <a:pt x="979987" y="838731"/>
                    <a:pt x="984622" y="839442"/>
                    <a:pt x="991593" y="841766"/>
                  </a:cubicBezTo>
                  <a:cubicBezTo>
                    <a:pt x="999213" y="840813"/>
                    <a:pt x="1009396" y="844687"/>
                    <a:pt x="1014453" y="838908"/>
                  </a:cubicBezTo>
                  <a:cubicBezTo>
                    <a:pt x="1022534" y="829673"/>
                    <a:pt x="1007426" y="813346"/>
                    <a:pt x="1003023" y="807476"/>
                  </a:cubicBezTo>
                  <a:cubicBezTo>
                    <a:pt x="1003976" y="799856"/>
                    <a:pt x="1002762" y="791633"/>
                    <a:pt x="1005881" y="784616"/>
                  </a:cubicBezTo>
                  <a:cubicBezTo>
                    <a:pt x="1007104" y="781864"/>
                    <a:pt x="1011557" y="782585"/>
                    <a:pt x="1014453" y="781758"/>
                  </a:cubicBezTo>
                  <a:cubicBezTo>
                    <a:pt x="1028485" y="777749"/>
                    <a:pt x="1042952" y="775580"/>
                    <a:pt x="1057316" y="773186"/>
                  </a:cubicBezTo>
                  <a:cubicBezTo>
                    <a:pt x="1060173" y="772233"/>
                    <a:pt x="1063194" y="771675"/>
                    <a:pt x="1065888" y="770328"/>
                  </a:cubicBezTo>
                  <a:cubicBezTo>
                    <a:pt x="1069507" y="768519"/>
                    <a:pt x="1084078" y="757595"/>
                    <a:pt x="1085891" y="756041"/>
                  </a:cubicBezTo>
                  <a:cubicBezTo>
                    <a:pt x="1088959" y="753411"/>
                    <a:pt x="1090954" y="749473"/>
                    <a:pt x="1094463" y="747468"/>
                  </a:cubicBezTo>
                  <a:cubicBezTo>
                    <a:pt x="1097873" y="745520"/>
                    <a:pt x="1102117" y="745690"/>
                    <a:pt x="1105893" y="744611"/>
                  </a:cubicBezTo>
                  <a:cubicBezTo>
                    <a:pt x="1108789" y="743783"/>
                    <a:pt x="1111772" y="743100"/>
                    <a:pt x="1114466" y="741753"/>
                  </a:cubicBezTo>
                  <a:cubicBezTo>
                    <a:pt x="1136616" y="730677"/>
                    <a:pt x="1110069" y="740360"/>
                    <a:pt x="1131611" y="733181"/>
                  </a:cubicBezTo>
                  <a:cubicBezTo>
                    <a:pt x="1134468" y="730323"/>
                    <a:pt x="1136674" y="726613"/>
                    <a:pt x="1140183" y="724608"/>
                  </a:cubicBezTo>
                  <a:cubicBezTo>
                    <a:pt x="1143593" y="722660"/>
                    <a:pt x="1147936" y="723130"/>
                    <a:pt x="1151613" y="721751"/>
                  </a:cubicBezTo>
                  <a:cubicBezTo>
                    <a:pt x="1155602" y="720255"/>
                    <a:pt x="1159390" y="718228"/>
                    <a:pt x="1163043" y="716036"/>
                  </a:cubicBezTo>
                  <a:cubicBezTo>
                    <a:pt x="1168933" y="712502"/>
                    <a:pt x="1174473" y="708416"/>
                    <a:pt x="1180188" y="704606"/>
                  </a:cubicBezTo>
                  <a:lnTo>
                    <a:pt x="1188761" y="698891"/>
                  </a:lnTo>
                  <a:cubicBezTo>
                    <a:pt x="1191618" y="696986"/>
                    <a:pt x="1194905" y="695604"/>
                    <a:pt x="1197333" y="693176"/>
                  </a:cubicBezTo>
                  <a:cubicBezTo>
                    <a:pt x="1200191" y="690318"/>
                    <a:pt x="1203319" y="687708"/>
                    <a:pt x="1205906" y="684603"/>
                  </a:cubicBezTo>
                  <a:cubicBezTo>
                    <a:pt x="1225805" y="660725"/>
                    <a:pt x="1195139" y="692515"/>
                    <a:pt x="1220193" y="667458"/>
                  </a:cubicBezTo>
                  <a:cubicBezTo>
                    <a:pt x="1226678" y="635032"/>
                    <a:pt x="1216484" y="641239"/>
                    <a:pt x="1237338" y="636026"/>
                  </a:cubicBezTo>
                  <a:cubicBezTo>
                    <a:pt x="1250200" y="627452"/>
                    <a:pt x="1254244" y="627931"/>
                    <a:pt x="1260198" y="616023"/>
                  </a:cubicBezTo>
                  <a:cubicBezTo>
                    <a:pt x="1261545" y="613329"/>
                    <a:pt x="1262325" y="610373"/>
                    <a:pt x="1263056" y="607451"/>
                  </a:cubicBezTo>
                  <a:cubicBezTo>
                    <a:pt x="1264234" y="602739"/>
                    <a:pt x="1264961" y="597926"/>
                    <a:pt x="1265913" y="593163"/>
                  </a:cubicBezTo>
                  <a:cubicBezTo>
                    <a:pt x="1272581" y="595068"/>
                    <a:pt x="1280308" y="594799"/>
                    <a:pt x="1285916" y="598878"/>
                  </a:cubicBezTo>
                  <a:cubicBezTo>
                    <a:pt x="1291471" y="602918"/>
                    <a:pt x="1293225" y="610528"/>
                    <a:pt x="1297346" y="616023"/>
                  </a:cubicBezTo>
                  <a:lnTo>
                    <a:pt x="1305918" y="627453"/>
                  </a:lnTo>
                  <a:lnTo>
                    <a:pt x="1314491" y="653171"/>
                  </a:lnTo>
                  <a:cubicBezTo>
                    <a:pt x="1315443" y="656028"/>
                    <a:pt x="1314842" y="660072"/>
                    <a:pt x="1317348" y="661743"/>
                  </a:cubicBezTo>
                  <a:lnTo>
                    <a:pt x="1325921" y="667458"/>
                  </a:lnTo>
                  <a:cubicBezTo>
                    <a:pt x="1328810" y="671792"/>
                    <a:pt x="1334493" y="678688"/>
                    <a:pt x="1334493" y="684603"/>
                  </a:cubicBezTo>
                  <a:cubicBezTo>
                    <a:pt x="1334493" y="695638"/>
                    <a:pt x="1329127" y="698973"/>
                    <a:pt x="1323063" y="707463"/>
                  </a:cubicBezTo>
                  <a:cubicBezTo>
                    <a:pt x="1316333" y="716885"/>
                    <a:pt x="1317212" y="716307"/>
                    <a:pt x="1311633" y="727466"/>
                  </a:cubicBezTo>
                  <a:cubicBezTo>
                    <a:pt x="1314491" y="729371"/>
                    <a:pt x="1316789" y="732839"/>
                    <a:pt x="1320206" y="733181"/>
                  </a:cubicBezTo>
                  <a:cubicBezTo>
                    <a:pt x="1332553" y="734415"/>
                    <a:pt x="1340241" y="731724"/>
                    <a:pt x="1348781" y="724608"/>
                  </a:cubicBezTo>
                  <a:cubicBezTo>
                    <a:pt x="1351885" y="722021"/>
                    <a:pt x="1353991" y="718277"/>
                    <a:pt x="1357353" y="716036"/>
                  </a:cubicBezTo>
                  <a:cubicBezTo>
                    <a:pt x="1359859" y="714365"/>
                    <a:pt x="1363157" y="714365"/>
                    <a:pt x="1365926" y="713178"/>
                  </a:cubicBezTo>
                  <a:cubicBezTo>
                    <a:pt x="1373895" y="709763"/>
                    <a:pt x="1385829" y="701748"/>
                    <a:pt x="1394501" y="701748"/>
                  </a:cubicBezTo>
                  <a:lnTo>
                    <a:pt x="1403073" y="701748"/>
                  </a:lnTo>
                  <a:lnTo>
                    <a:pt x="1445936" y="578876"/>
                  </a:lnTo>
                  <a:cubicBezTo>
                    <a:pt x="1448793" y="571256"/>
                    <a:pt x="1450611" y="563160"/>
                    <a:pt x="1454508" y="556016"/>
                  </a:cubicBezTo>
                  <a:cubicBezTo>
                    <a:pt x="1456443" y="552468"/>
                    <a:pt x="1459976" y="550030"/>
                    <a:pt x="1463081" y="547443"/>
                  </a:cubicBezTo>
                  <a:cubicBezTo>
                    <a:pt x="1470467" y="541287"/>
                    <a:pt x="1471633" y="541735"/>
                    <a:pt x="1480226" y="538871"/>
                  </a:cubicBezTo>
                  <a:cubicBezTo>
                    <a:pt x="1483083" y="536013"/>
                    <a:pt x="1487818" y="534218"/>
                    <a:pt x="1488798" y="530298"/>
                  </a:cubicBezTo>
                  <a:cubicBezTo>
                    <a:pt x="1492235" y="516550"/>
                    <a:pt x="1486278" y="515381"/>
                    <a:pt x="1477368" y="513153"/>
                  </a:cubicBezTo>
                  <a:cubicBezTo>
                    <a:pt x="1472656" y="511975"/>
                    <a:pt x="1467793" y="511474"/>
                    <a:pt x="1463081" y="510296"/>
                  </a:cubicBezTo>
                  <a:cubicBezTo>
                    <a:pt x="1460159" y="509565"/>
                    <a:pt x="1457366" y="508391"/>
                    <a:pt x="1454508" y="507438"/>
                  </a:cubicBezTo>
                  <a:cubicBezTo>
                    <a:pt x="1452603" y="504581"/>
                    <a:pt x="1451705" y="500686"/>
                    <a:pt x="1448793" y="498866"/>
                  </a:cubicBezTo>
                  <a:cubicBezTo>
                    <a:pt x="1443684" y="495673"/>
                    <a:pt x="1431648" y="493151"/>
                    <a:pt x="1431648" y="493151"/>
                  </a:cubicBezTo>
                  <a:cubicBezTo>
                    <a:pt x="1428791" y="490293"/>
                    <a:pt x="1425038" y="488111"/>
                    <a:pt x="1423076" y="484578"/>
                  </a:cubicBezTo>
                  <a:cubicBezTo>
                    <a:pt x="1417557" y="474644"/>
                    <a:pt x="1417885" y="466147"/>
                    <a:pt x="1414503" y="456003"/>
                  </a:cubicBezTo>
                  <a:cubicBezTo>
                    <a:pt x="1412881" y="451137"/>
                    <a:pt x="1410693" y="446478"/>
                    <a:pt x="1408788" y="441716"/>
                  </a:cubicBezTo>
                  <a:cubicBezTo>
                    <a:pt x="1407836" y="436001"/>
                    <a:pt x="1407188" y="430227"/>
                    <a:pt x="1405931" y="424571"/>
                  </a:cubicBezTo>
                  <a:cubicBezTo>
                    <a:pt x="1405278" y="421630"/>
                    <a:pt x="1403901" y="418894"/>
                    <a:pt x="1403073" y="415998"/>
                  </a:cubicBezTo>
                  <a:cubicBezTo>
                    <a:pt x="1401994" y="412222"/>
                    <a:pt x="1401458" y="408294"/>
                    <a:pt x="1400216" y="404568"/>
                  </a:cubicBezTo>
                  <a:cubicBezTo>
                    <a:pt x="1396963" y="394808"/>
                    <a:pt x="1395444" y="392168"/>
                    <a:pt x="1391643" y="384566"/>
                  </a:cubicBezTo>
                  <a:lnTo>
                    <a:pt x="1294488" y="381708"/>
                  </a:lnTo>
                  <a:lnTo>
                    <a:pt x="1271628" y="438858"/>
                  </a:lnTo>
                  <a:lnTo>
                    <a:pt x="1183046" y="513153"/>
                  </a:lnTo>
                  <a:lnTo>
                    <a:pt x="1160186" y="473148"/>
                  </a:lnTo>
                  <a:lnTo>
                    <a:pt x="1071603" y="507438"/>
                  </a:lnTo>
                  <a:lnTo>
                    <a:pt x="1003023" y="384566"/>
                  </a:lnTo>
                  <a:lnTo>
                    <a:pt x="863006" y="418856"/>
                  </a:lnTo>
                  <a:lnTo>
                    <a:pt x="880151" y="341703"/>
                  </a:lnTo>
                  <a:cubicBezTo>
                    <a:pt x="883008" y="334083"/>
                    <a:pt x="884322" y="325689"/>
                    <a:pt x="888723" y="318843"/>
                  </a:cubicBezTo>
                  <a:cubicBezTo>
                    <a:pt x="893093" y="312044"/>
                    <a:pt x="905868" y="301698"/>
                    <a:pt x="905868" y="301698"/>
                  </a:cubicBezTo>
                  <a:cubicBezTo>
                    <a:pt x="906821" y="298841"/>
                    <a:pt x="906844" y="295478"/>
                    <a:pt x="908726" y="293126"/>
                  </a:cubicBezTo>
                  <a:cubicBezTo>
                    <a:pt x="910871" y="290444"/>
                    <a:pt x="916553" y="290763"/>
                    <a:pt x="917298" y="287411"/>
                  </a:cubicBezTo>
                  <a:cubicBezTo>
                    <a:pt x="918759" y="280836"/>
                    <a:pt x="915646" y="274035"/>
                    <a:pt x="914441" y="267408"/>
                  </a:cubicBezTo>
                  <a:cubicBezTo>
                    <a:pt x="913738" y="263544"/>
                    <a:pt x="914036" y="259045"/>
                    <a:pt x="911583" y="255978"/>
                  </a:cubicBezTo>
                  <a:cubicBezTo>
                    <a:pt x="909701" y="253626"/>
                    <a:pt x="905868" y="254073"/>
                    <a:pt x="903011" y="253121"/>
                  </a:cubicBezTo>
                  <a:cubicBezTo>
                    <a:pt x="893805" y="243915"/>
                    <a:pt x="893738" y="245655"/>
                    <a:pt x="888723" y="233118"/>
                  </a:cubicBezTo>
                  <a:cubicBezTo>
                    <a:pt x="886486" y="227525"/>
                    <a:pt x="883008" y="215973"/>
                    <a:pt x="883008" y="215973"/>
                  </a:cubicBezTo>
                  <a:cubicBezTo>
                    <a:pt x="906359" y="200406"/>
                    <a:pt x="878937" y="216616"/>
                    <a:pt x="937301" y="207401"/>
                  </a:cubicBezTo>
                  <a:cubicBezTo>
                    <a:pt x="946068" y="206017"/>
                    <a:pt x="949037" y="194763"/>
                    <a:pt x="954446" y="190256"/>
                  </a:cubicBezTo>
                  <a:cubicBezTo>
                    <a:pt x="956760" y="188328"/>
                    <a:pt x="960096" y="188129"/>
                    <a:pt x="963018" y="187398"/>
                  </a:cubicBezTo>
                  <a:cubicBezTo>
                    <a:pt x="977672" y="183734"/>
                    <a:pt x="1008116" y="180140"/>
                    <a:pt x="1017311" y="178826"/>
                  </a:cubicBezTo>
                  <a:lnTo>
                    <a:pt x="1034456" y="173111"/>
                  </a:lnTo>
                  <a:lnTo>
                    <a:pt x="1043028" y="170253"/>
                  </a:lnTo>
                  <a:cubicBezTo>
                    <a:pt x="1043981" y="167396"/>
                    <a:pt x="1045155" y="164603"/>
                    <a:pt x="1045886" y="161681"/>
                  </a:cubicBezTo>
                  <a:cubicBezTo>
                    <a:pt x="1049069" y="148950"/>
                    <a:pt x="1051211" y="137845"/>
                    <a:pt x="1045886" y="124533"/>
                  </a:cubicBezTo>
                  <a:cubicBezTo>
                    <a:pt x="1044610" y="121344"/>
                    <a:pt x="1040171" y="120723"/>
                    <a:pt x="1037313" y="118818"/>
                  </a:cubicBezTo>
                  <a:cubicBezTo>
                    <a:pt x="1035408" y="115961"/>
                    <a:pt x="1032951" y="113402"/>
                    <a:pt x="1031598" y="110246"/>
                  </a:cubicBezTo>
                  <a:cubicBezTo>
                    <a:pt x="1028819" y="103762"/>
                    <a:pt x="1029363" y="96507"/>
                    <a:pt x="1025883" y="90243"/>
                  </a:cubicBezTo>
                  <a:cubicBezTo>
                    <a:pt x="1022547" y="84239"/>
                    <a:pt x="1018263" y="78813"/>
                    <a:pt x="1014453" y="73098"/>
                  </a:cubicBezTo>
                  <a:cubicBezTo>
                    <a:pt x="1012548" y="70241"/>
                    <a:pt x="1011595" y="66431"/>
                    <a:pt x="1008738" y="64526"/>
                  </a:cubicBezTo>
                  <a:cubicBezTo>
                    <a:pt x="1003280" y="60887"/>
                    <a:pt x="998494" y="56610"/>
                    <a:pt x="991593" y="55953"/>
                  </a:cubicBezTo>
                  <a:cubicBezTo>
                    <a:pt x="974499" y="54325"/>
                    <a:pt x="957303" y="54048"/>
                    <a:pt x="940158" y="53096"/>
                  </a:cubicBezTo>
                  <a:cubicBezTo>
                    <a:pt x="938253" y="47381"/>
                    <a:pt x="936174" y="41721"/>
                    <a:pt x="934443" y="35951"/>
                  </a:cubicBezTo>
                  <a:cubicBezTo>
                    <a:pt x="931633" y="26582"/>
                    <a:pt x="932995" y="23072"/>
                    <a:pt x="925871" y="15948"/>
                  </a:cubicBezTo>
                  <a:cubicBezTo>
                    <a:pt x="923442" y="13519"/>
                    <a:pt x="920156" y="12138"/>
                    <a:pt x="917298" y="10233"/>
                  </a:cubicBezTo>
                  <a:cubicBezTo>
                    <a:pt x="915393" y="7376"/>
                    <a:pt x="915000" y="2003"/>
                    <a:pt x="911583" y="1661"/>
                  </a:cubicBezTo>
                  <a:cubicBezTo>
                    <a:pt x="876679" y="-1829"/>
                    <a:pt x="873011" y="229"/>
                    <a:pt x="851576" y="7376"/>
                  </a:cubicBezTo>
                  <a:cubicBezTo>
                    <a:pt x="850623" y="17853"/>
                    <a:pt x="852045" y="28827"/>
                    <a:pt x="848718" y="38808"/>
                  </a:cubicBezTo>
                  <a:cubicBezTo>
                    <a:pt x="847766" y="41665"/>
                    <a:pt x="842498" y="39784"/>
                    <a:pt x="840146" y="41666"/>
                  </a:cubicBezTo>
                  <a:cubicBezTo>
                    <a:pt x="837464" y="43811"/>
                    <a:pt x="837343" y="48418"/>
                    <a:pt x="834431" y="50238"/>
                  </a:cubicBezTo>
                  <a:cubicBezTo>
                    <a:pt x="829322" y="53431"/>
                    <a:pt x="817286" y="55953"/>
                    <a:pt x="817286" y="55953"/>
                  </a:cubicBezTo>
                  <a:cubicBezTo>
                    <a:pt x="815381" y="58811"/>
                    <a:pt x="814483" y="62706"/>
                    <a:pt x="811571" y="64526"/>
                  </a:cubicBezTo>
                  <a:cubicBezTo>
                    <a:pt x="806463" y="67719"/>
                    <a:pt x="794426" y="70241"/>
                    <a:pt x="794426" y="70241"/>
                  </a:cubicBezTo>
                  <a:cubicBezTo>
                    <a:pt x="780138" y="69288"/>
                    <a:pt x="765795" y="68964"/>
                    <a:pt x="751563" y="67383"/>
                  </a:cubicBezTo>
                  <a:cubicBezTo>
                    <a:pt x="746587" y="66830"/>
                    <a:pt x="734883" y="60709"/>
                    <a:pt x="731561" y="58811"/>
                  </a:cubicBezTo>
                  <a:cubicBezTo>
                    <a:pt x="728579" y="57107"/>
                    <a:pt x="726060" y="54632"/>
                    <a:pt x="722988" y="53096"/>
                  </a:cubicBezTo>
                  <a:cubicBezTo>
                    <a:pt x="718400" y="50802"/>
                    <a:pt x="713463" y="49286"/>
                    <a:pt x="708701" y="47381"/>
                  </a:cubicBezTo>
                  <a:cubicBezTo>
                    <a:pt x="695366" y="48333"/>
                    <a:pt x="681666" y="46996"/>
                    <a:pt x="668696" y="50238"/>
                  </a:cubicBezTo>
                  <a:cubicBezTo>
                    <a:pt x="654768" y="53720"/>
                    <a:pt x="652536" y="62807"/>
                    <a:pt x="642978" y="70241"/>
                  </a:cubicBezTo>
                  <a:cubicBezTo>
                    <a:pt x="628239" y="81704"/>
                    <a:pt x="630195" y="80217"/>
                    <a:pt x="617261" y="84528"/>
                  </a:cubicBezTo>
                  <a:cubicBezTo>
                    <a:pt x="615356" y="87386"/>
                    <a:pt x="614228" y="90956"/>
                    <a:pt x="611546" y="93101"/>
                  </a:cubicBezTo>
                  <a:cubicBezTo>
                    <a:pt x="609194" y="94983"/>
                    <a:pt x="602973" y="95958"/>
                    <a:pt x="602973" y="95958"/>
                  </a:cubicBezTo>
                  <a:lnTo>
                    <a:pt x="551538" y="267408"/>
                  </a:lnTo>
                  <a:lnTo>
                    <a:pt x="454383" y="327416"/>
                  </a:lnTo>
                  <a:lnTo>
                    <a:pt x="340083" y="470291"/>
                  </a:lnTo>
                  <a:lnTo>
                    <a:pt x="262931" y="367421"/>
                  </a:lnTo>
                  <a:lnTo>
                    <a:pt x="174348" y="315986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4245941" y="1303338"/>
              <a:ext cx="1926259" cy="1346661"/>
            </a:xfrm>
            <a:custGeom>
              <a:avLst/>
              <a:gdLst>
                <a:gd name="connsiteX0" fmla="*/ 1889009 w 1926156"/>
                <a:gd name="connsiteY0" fmla="*/ 937260 h 1348740"/>
                <a:gd name="connsiteX1" fmla="*/ 1926156 w 1926156"/>
                <a:gd name="connsiteY1" fmla="*/ 745808 h 1348740"/>
                <a:gd name="connsiteX2" fmla="*/ 697431 w 1926156"/>
                <a:gd name="connsiteY2" fmla="*/ 0 h 1348740"/>
                <a:gd name="connsiteX3" fmla="*/ 657426 w 1926156"/>
                <a:gd name="connsiteY3" fmla="*/ 22860 h 1348740"/>
                <a:gd name="connsiteX4" fmla="*/ 631709 w 1926156"/>
                <a:gd name="connsiteY4" fmla="*/ 28575 h 1348740"/>
                <a:gd name="connsiteX5" fmla="*/ 620279 w 1926156"/>
                <a:gd name="connsiteY5" fmla="*/ 31433 h 1348740"/>
                <a:gd name="connsiteX6" fmla="*/ 600276 w 1926156"/>
                <a:gd name="connsiteY6" fmla="*/ 34290 h 1348740"/>
                <a:gd name="connsiteX7" fmla="*/ 574559 w 1926156"/>
                <a:gd name="connsiteY7" fmla="*/ 48578 h 1348740"/>
                <a:gd name="connsiteX8" fmla="*/ 571701 w 1926156"/>
                <a:gd name="connsiteY8" fmla="*/ 57150 h 1348740"/>
                <a:gd name="connsiteX9" fmla="*/ 537411 w 1926156"/>
                <a:gd name="connsiteY9" fmla="*/ 85725 h 1348740"/>
                <a:gd name="connsiteX10" fmla="*/ 528839 w 1926156"/>
                <a:gd name="connsiteY10" fmla="*/ 94298 h 1348740"/>
                <a:gd name="connsiteX11" fmla="*/ 523124 w 1926156"/>
                <a:gd name="connsiteY11" fmla="*/ 111443 h 1348740"/>
                <a:gd name="connsiteX12" fmla="*/ 520266 w 1926156"/>
                <a:gd name="connsiteY12" fmla="*/ 120015 h 1348740"/>
                <a:gd name="connsiteX13" fmla="*/ 505979 w 1926156"/>
                <a:gd name="connsiteY13" fmla="*/ 137160 h 1348740"/>
                <a:gd name="connsiteX14" fmla="*/ 488834 w 1926156"/>
                <a:gd name="connsiteY14" fmla="*/ 148590 h 1348740"/>
                <a:gd name="connsiteX15" fmla="*/ 480261 w 1926156"/>
                <a:gd name="connsiteY15" fmla="*/ 154305 h 1348740"/>
                <a:gd name="connsiteX16" fmla="*/ 474546 w 1926156"/>
                <a:gd name="connsiteY16" fmla="*/ 162878 h 1348740"/>
                <a:gd name="connsiteX17" fmla="*/ 471689 w 1926156"/>
                <a:gd name="connsiteY17" fmla="*/ 171450 h 1348740"/>
                <a:gd name="connsiteX18" fmla="*/ 463116 w 1926156"/>
                <a:gd name="connsiteY18" fmla="*/ 180023 h 1348740"/>
                <a:gd name="connsiteX19" fmla="*/ 451686 w 1926156"/>
                <a:gd name="connsiteY19" fmla="*/ 197168 h 1348740"/>
                <a:gd name="connsiteX20" fmla="*/ 445971 w 1926156"/>
                <a:gd name="connsiteY20" fmla="*/ 217170 h 1348740"/>
                <a:gd name="connsiteX21" fmla="*/ 440256 w 1926156"/>
                <a:gd name="connsiteY21" fmla="*/ 228600 h 1348740"/>
                <a:gd name="connsiteX22" fmla="*/ 437399 w 1926156"/>
                <a:gd name="connsiteY22" fmla="*/ 240030 h 1348740"/>
                <a:gd name="connsiteX23" fmla="*/ 434541 w 1926156"/>
                <a:gd name="connsiteY23" fmla="*/ 248603 h 1348740"/>
                <a:gd name="connsiteX24" fmla="*/ 437399 w 1926156"/>
                <a:gd name="connsiteY24" fmla="*/ 280035 h 1348740"/>
                <a:gd name="connsiteX25" fmla="*/ 425969 w 1926156"/>
                <a:gd name="connsiteY25" fmla="*/ 334328 h 1348740"/>
                <a:gd name="connsiteX26" fmla="*/ 417396 w 1926156"/>
                <a:gd name="connsiteY26" fmla="*/ 337185 h 1348740"/>
                <a:gd name="connsiteX27" fmla="*/ 405966 w 1926156"/>
                <a:gd name="connsiteY27" fmla="*/ 357188 h 1348740"/>
                <a:gd name="connsiteX28" fmla="*/ 397394 w 1926156"/>
                <a:gd name="connsiteY28" fmla="*/ 371475 h 1348740"/>
                <a:gd name="connsiteX29" fmla="*/ 380249 w 1926156"/>
                <a:gd name="connsiteY29" fmla="*/ 391478 h 1348740"/>
                <a:gd name="connsiteX30" fmla="*/ 368819 w 1926156"/>
                <a:gd name="connsiteY30" fmla="*/ 420053 h 1348740"/>
                <a:gd name="connsiteX31" fmla="*/ 357389 w 1926156"/>
                <a:gd name="connsiteY31" fmla="*/ 440055 h 1348740"/>
                <a:gd name="connsiteX32" fmla="*/ 348816 w 1926156"/>
                <a:gd name="connsiteY32" fmla="*/ 457200 h 1348740"/>
                <a:gd name="connsiteX33" fmla="*/ 325956 w 1926156"/>
                <a:gd name="connsiteY33" fmla="*/ 468630 h 1348740"/>
                <a:gd name="connsiteX34" fmla="*/ 314526 w 1926156"/>
                <a:gd name="connsiteY34" fmla="*/ 474345 h 1348740"/>
                <a:gd name="connsiteX35" fmla="*/ 297381 w 1926156"/>
                <a:gd name="connsiteY35" fmla="*/ 485775 h 1348740"/>
                <a:gd name="connsiteX36" fmla="*/ 291666 w 1926156"/>
                <a:gd name="connsiteY36" fmla="*/ 494348 h 1348740"/>
                <a:gd name="connsiteX37" fmla="*/ 271664 w 1926156"/>
                <a:gd name="connsiteY37" fmla="*/ 511493 h 1348740"/>
                <a:gd name="connsiteX38" fmla="*/ 265949 w 1926156"/>
                <a:gd name="connsiteY38" fmla="*/ 520065 h 1348740"/>
                <a:gd name="connsiteX39" fmla="*/ 245946 w 1926156"/>
                <a:gd name="connsiteY39" fmla="*/ 525780 h 1348740"/>
                <a:gd name="connsiteX40" fmla="*/ 237374 w 1926156"/>
                <a:gd name="connsiteY40" fmla="*/ 534353 h 1348740"/>
                <a:gd name="connsiteX41" fmla="*/ 265949 w 1926156"/>
                <a:gd name="connsiteY41" fmla="*/ 551498 h 1348740"/>
                <a:gd name="connsiteX42" fmla="*/ 268806 w 1926156"/>
                <a:gd name="connsiteY42" fmla="*/ 591503 h 1348740"/>
                <a:gd name="connsiteX43" fmla="*/ 245946 w 1926156"/>
                <a:gd name="connsiteY43" fmla="*/ 594360 h 1348740"/>
                <a:gd name="connsiteX44" fmla="*/ 223086 w 1926156"/>
                <a:gd name="connsiteY44" fmla="*/ 600075 h 1348740"/>
                <a:gd name="connsiteX45" fmla="*/ 214514 w 1926156"/>
                <a:gd name="connsiteY45" fmla="*/ 602933 h 1348740"/>
                <a:gd name="connsiteX46" fmla="*/ 205941 w 1926156"/>
                <a:gd name="connsiteY46" fmla="*/ 608648 h 1348740"/>
                <a:gd name="connsiteX47" fmla="*/ 197369 w 1926156"/>
                <a:gd name="connsiteY47" fmla="*/ 617220 h 1348740"/>
                <a:gd name="connsiteX48" fmla="*/ 185939 w 1926156"/>
                <a:gd name="connsiteY48" fmla="*/ 631508 h 1348740"/>
                <a:gd name="connsiteX49" fmla="*/ 183081 w 1926156"/>
                <a:gd name="connsiteY49" fmla="*/ 640080 h 1348740"/>
                <a:gd name="connsiteX50" fmla="*/ 177366 w 1926156"/>
                <a:gd name="connsiteY50" fmla="*/ 648653 h 1348740"/>
                <a:gd name="connsiteX51" fmla="*/ 160221 w 1926156"/>
                <a:gd name="connsiteY51" fmla="*/ 665798 h 1348740"/>
                <a:gd name="connsiteX52" fmla="*/ 157364 w 1926156"/>
                <a:gd name="connsiteY52" fmla="*/ 674370 h 1348740"/>
                <a:gd name="connsiteX53" fmla="*/ 140219 w 1926156"/>
                <a:gd name="connsiteY53" fmla="*/ 688658 h 1348740"/>
                <a:gd name="connsiteX54" fmla="*/ 131646 w 1926156"/>
                <a:gd name="connsiteY54" fmla="*/ 691515 h 1348740"/>
                <a:gd name="connsiteX55" fmla="*/ 120216 w 1926156"/>
                <a:gd name="connsiteY55" fmla="*/ 700088 h 1348740"/>
                <a:gd name="connsiteX56" fmla="*/ 103071 w 1926156"/>
                <a:gd name="connsiteY56" fmla="*/ 705803 h 1348740"/>
                <a:gd name="connsiteX57" fmla="*/ 94499 w 1926156"/>
                <a:gd name="connsiteY57" fmla="*/ 708660 h 1348740"/>
                <a:gd name="connsiteX58" fmla="*/ 83069 w 1926156"/>
                <a:gd name="connsiteY58" fmla="*/ 714375 h 1348740"/>
                <a:gd name="connsiteX59" fmla="*/ 68781 w 1926156"/>
                <a:gd name="connsiteY59" fmla="*/ 725805 h 1348740"/>
                <a:gd name="connsiteX60" fmla="*/ 57351 w 1926156"/>
                <a:gd name="connsiteY60" fmla="*/ 734378 h 1348740"/>
                <a:gd name="connsiteX61" fmla="*/ 31634 w 1926156"/>
                <a:gd name="connsiteY61" fmla="*/ 742950 h 1348740"/>
                <a:gd name="connsiteX62" fmla="*/ 14489 w 1926156"/>
                <a:gd name="connsiteY62" fmla="*/ 754380 h 1348740"/>
                <a:gd name="connsiteX63" fmla="*/ 5916 w 1926156"/>
                <a:gd name="connsiteY63" fmla="*/ 760095 h 1348740"/>
                <a:gd name="connsiteX64" fmla="*/ 201 w 1926156"/>
                <a:gd name="connsiteY64" fmla="*/ 768668 h 1348740"/>
                <a:gd name="connsiteX65" fmla="*/ 20204 w 1926156"/>
                <a:gd name="connsiteY65" fmla="*/ 805815 h 1348740"/>
                <a:gd name="connsiteX66" fmla="*/ 28776 w 1926156"/>
                <a:gd name="connsiteY66" fmla="*/ 811530 h 1348740"/>
                <a:gd name="connsiteX67" fmla="*/ 45921 w 1926156"/>
                <a:gd name="connsiteY67" fmla="*/ 831533 h 1348740"/>
                <a:gd name="connsiteX68" fmla="*/ 51636 w 1926156"/>
                <a:gd name="connsiteY68" fmla="*/ 842963 h 1348740"/>
                <a:gd name="connsiteX69" fmla="*/ 54494 w 1926156"/>
                <a:gd name="connsiteY69" fmla="*/ 854393 h 1348740"/>
                <a:gd name="connsiteX70" fmla="*/ 65924 w 1926156"/>
                <a:gd name="connsiteY70" fmla="*/ 871538 h 1348740"/>
                <a:gd name="connsiteX71" fmla="*/ 68781 w 1926156"/>
                <a:gd name="connsiteY71" fmla="*/ 882968 h 1348740"/>
                <a:gd name="connsiteX72" fmla="*/ 74496 w 1926156"/>
                <a:gd name="connsiteY72" fmla="*/ 891540 h 1348740"/>
                <a:gd name="connsiteX73" fmla="*/ 88784 w 1926156"/>
                <a:gd name="connsiteY73" fmla="*/ 911543 h 1348740"/>
                <a:gd name="connsiteX74" fmla="*/ 100214 w 1926156"/>
                <a:gd name="connsiteY74" fmla="*/ 931545 h 1348740"/>
                <a:gd name="connsiteX75" fmla="*/ 103071 w 1926156"/>
                <a:gd name="connsiteY75" fmla="*/ 940118 h 1348740"/>
                <a:gd name="connsiteX76" fmla="*/ 123074 w 1926156"/>
                <a:gd name="connsiteY76" fmla="*/ 968693 h 1348740"/>
                <a:gd name="connsiteX77" fmla="*/ 128789 w 1926156"/>
                <a:gd name="connsiteY77" fmla="*/ 977265 h 1348740"/>
                <a:gd name="connsiteX78" fmla="*/ 131646 w 1926156"/>
                <a:gd name="connsiteY78" fmla="*/ 985838 h 1348740"/>
                <a:gd name="connsiteX79" fmla="*/ 137361 w 1926156"/>
                <a:gd name="connsiteY79" fmla="*/ 1014413 h 1348740"/>
                <a:gd name="connsiteX80" fmla="*/ 134504 w 1926156"/>
                <a:gd name="connsiteY80" fmla="*/ 1028700 h 1348740"/>
                <a:gd name="connsiteX81" fmla="*/ 125931 w 1926156"/>
                <a:gd name="connsiteY81" fmla="*/ 1037273 h 1348740"/>
                <a:gd name="connsiteX82" fmla="*/ 108786 w 1926156"/>
                <a:gd name="connsiteY82" fmla="*/ 1045845 h 1348740"/>
                <a:gd name="connsiteX83" fmla="*/ 100214 w 1926156"/>
                <a:gd name="connsiteY83" fmla="*/ 1051560 h 1348740"/>
                <a:gd name="connsiteX84" fmla="*/ 91641 w 1926156"/>
                <a:gd name="connsiteY84" fmla="*/ 1054418 h 1348740"/>
                <a:gd name="connsiteX85" fmla="*/ 85926 w 1926156"/>
                <a:gd name="connsiteY85" fmla="*/ 1062990 h 1348740"/>
                <a:gd name="connsiteX86" fmla="*/ 71639 w 1926156"/>
                <a:gd name="connsiteY86" fmla="*/ 1143000 h 1348740"/>
                <a:gd name="connsiteX87" fmla="*/ 63066 w 1926156"/>
                <a:gd name="connsiteY87" fmla="*/ 1148715 h 1348740"/>
                <a:gd name="connsiteX88" fmla="*/ 54494 w 1926156"/>
                <a:gd name="connsiteY88" fmla="*/ 1183005 h 1348740"/>
                <a:gd name="connsiteX89" fmla="*/ 54494 w 1926156"/>
                <a:gd name="connsiteY89" fmla="*/ 1191578 h 1348740"/>
                <a:gd name="connsiteX90" fmla="*/ 143076 w 1926156"/>
                <a:gd name="connsiteY90" fmla="*/ 1217295 h 1348740"/>
                <a:gd name="connsiteX91" fmla="*/ 243089 w 1926156"/>
                <a:gd name="connsiteY91" fmla="*/ 1348740 h 1348740"/>
                <a:gd name="connsiteX92" fmla="*/ 374534 w 1926156"/>
                <a:gd name="connsiteY92" fmla="*/ 1185863 h 1348740"/>
                <a:gd name="connsiteX93" fmla="*/ 480261 w 1926156"/>
                <a:gd name="connsiteY93" fmla="*/ 1105853 h 1348740"/>
                <a:gd name="connsiteX94" fmla="*/ 525981 w 1926156"/>
                <a:gd name="connsiteY94" fmla="*/ 982980 h 1348740"/>
                <a:gd name="connsiteX95" fmla="*/ 537411 w 1926156"/>
                <a:gd name="connsiteY95" fmla="*/ 960120 h 1348740"/>
                <a:gd name="connsiteX96" fmla="*/ 543126 w 1926156"/>
                <a:gd name="connsiteY96" fmla="*/ 951548 h 1348740"/>
                <a:gd name="connsiteX97" fmla="*/ 560271 w 1926156"/>
                <a:gd name="connsiteY97" fmla="*/ 940118 h 1348740"/>
                <a:gd name="connsiteX98" fmla="*/ 565986 w 1926156"/>
                <a:gd name="connsiteY98" fmla="*/ 931545 h 1348740"/>
                <a:gd name="connsiteX99" fmla="*/ 574559 w 1926156"/>
                <a:gd name="connsiteY99" fmla="*/ 922973 h 1348740"/>
                <a:gd name="connsiteX100" fmla="*/ 577416 w 1926156"/>
                <a:gd name="connsiteY100" fmla="*/ 905828 h 1348740"/>
                <a:gd name="connsiteX101" fmla="*/ 565986 w 1926156"/>
                <a:gd name="connsiteY101" fmla="*/ 874395 h 1348740"/>
                <a:gd name="connsiteX102" fmla="*/ 714576 w 1926156"/>
                <a:gd name="connsiteY102" fmla="*/ 725805 h 1348740"/>
                <a:gd name="connsiteX103" fmla="*/ 703146 w 1926156"/>
                <a:gd name="connsiteY103" fmla="*/ 640080 h 1348740"/>
                <a:gd name="connsiteX104" fmla="*/ 748866 w 1926156"/>
                <a:gd name="connsiteY104" fmla="*/ 548640 h 1348740"/>
                <a:gd name="connsiteX105" fmla="*/ 786014 w 1926156"/>
                <a:gd name="connsiteY105" fmla="*/ 522923 h 1348740"/>
                <a:gd name="connsiteX106" fmla="*/ 820304 w 1926156"/>
                <a:gd name="connsiteY106" fmla="*/ 560070 h 1348740"/>
                <a:gd name="connsiteX107" fmla="*/ 943176 w 1926156"/>
                <a:gd name="connsiteY107" fmla="*/ 648653 h 1348740"/>
                <a:gd name="connsiteX108" fmla="*/ 963179 w 1926156"/>
                <a:gd name="connsiteY108" fmla="*/ 600075 h 1348740"/>
                <a:gd name="connsiteX109" fmla="*/ 983181 w 1926156"/>
                <a:gd name="connsiteY109" fmla="*/ 614363 h 1348740"/>
                <a:gd name="connsiteX110" fmla="*/ 971751 w 1926156"/>
                <a:gd name="connsiteY110" fmla="*/ 640080 h 1348740"/>
                <a:gd name="connsiteX111" fmla="*/ 968894 w 1926156"/>
                <a:gd name="connsiteY111" fmla="*/ 671513 h 1348740"/>
                <a:gd name="connsiteX112" fmla="*/ 977466 w 1926156"/>
                <a:gd name="connsiteY112" fmla="*/ 677228 h 1348740"/>
                <a:gd name="connsiteX113" fmla="*/ 991754 w 1926156"/>
                <a:gd name="connsiteY113" fmla="*/ 697230 h 1348740"/>
                <a:gd name="connsiteX114" fmla="*/ 997469 w 1926156"/>
                <a:gd name="connsiteY114" fmla="*/ 688658 h 1348740"/>
                <a:gd name="connsiteX115" fmla="*/ 1006041 w 1926156"/>
                <a:gd name="connsiteY115" fmla="*/ 677228 h 1348740"/>
                <a:gd name="connsiteX116" fmla="*/ 1020329 w 1926156"/>
                <a:gd name="connsiteY116" fmla="*/ 657225 h 1348740"/>
                <a:gd name="connsiteX117" fmla="*/ 1060334 w 1926156"/>
                <a:gd name="connsiteY117" fmla="*/ 660083 h 1348740"/>
                <a:gd name="connsiteX118" fmla="*/ 1063191 w 1926156"/>
                <a:gd name="connsiteY118" fmla="*/ 668655 h 1348740"/>
                <a:gd name="connsiteX119" fmla="*/ 1068906 w 1926156"/>
                <a:gd name="connsiteY119" fmla="*/ 680085 h 1348740"/>
                <a:gd name="connsiteX120" fmla="*/ 1086051 w 1926156"/>
                <a:gd name="connsiteY120" fmla="*/ 691515 h 1348740"/>
                <a:gd name="connsiteX121" fmla="*/ 1094624 w 1926156"/>
                <a:gd name="connsiteY121" fmla="*/ 697230 h 1348740"/>
                <a:gd name="connsiteX122" fmla="*/ 1117484 w 1926156"/>
                <a:gd name="connsiteY122" fmla="*/ 705803 h 1348740"/>
                <a:gd name="connsiteX123" fmla="*/ 1128914 w 1926156"/>
                <a:gd name="connsiteY123" fmla="*/ 708660 h 1348740"/>
                <a:gd name="connsiteX124" fmla="*/ 1137486 w 1926156"/>
                <a:gd name="connsiteY124" fmla="*/ 714375 h 1348740"/>
                <a:gd name="connsiteX125" fmla="*/ 1148916 w 1926156"/>
                <a:gd name="connsiteY125" fmla="*/ 720090 h 1348740"/>
                <a:gd name="connsiteX126" fmla="*/ 1157489 w 1926156"/>
                <a:gd name="connsiteY126" fmla="*/ 728663 h 1348740"/>
                <a:gd name="connsiteX127" fmla="*/ 1183206 w 1926156"/>
                <a:gd name="connsiteY127" fmla="*/ 734378 h 1348740"/>
                <a:gd name="connsiteX128" fmla="*/ 1203209 w 1926156"/>
                <a:gd name="connsiteY128" fmla="*/ 740093 h 1348740"/>
                <a:gd name="connsiteX129" fmla="*/ 1220354 w 1926156"/>
                <a:gd name="connsiteY129" fmla="*/ 745808 h 1348740"/>
                <a:gd name="connsiteX130" fmla="*/ 1234641 w 1926156"/>
                <a:gd name="connsiteY130" fmla="*/ 651510 h 1348740"/>
                <a:gd name="connsiteX131" fmla="*/ 1291791 w 1926156"/>
                <a:gd name="connsiteY131" fmla="*/ 620078 h 1348740"/>
                <a:gd name="connsiteX132" fmla="*/ 1346084 w 1926156"/>
                <a:gd name="connsiteY132" fmla="*/ 634365 h 1348740"/>
                <a:gd name="connsiteX133" fmla="*/ 1323224 w 1926156"/>
                <a:gd name="connsiteY133" fmla="*/ 725805 h 1348740"/>
                <a:gd name="connsiteX134" fmla="*/ 1411806 w 1926156"/>
                <a:gd name="connsiteY134" fmla="*/ 811530 h 1348740"/>
                <a:gd name="connsiteX135" fmla="*/ 1526106 w 1926156"/>
                <a:gd name="connsiteY135" fmla="*/ 805815 h 1348740"/>
                <a:gd name="connsiteX136" fmla="*/ 1520391 w 1926156"/>
                <a:gd name="connsiteY136" fmla="*/ 911543 h 1348740"/>
                <a:gd name="connsiteX137" fmla="*/ 1568969 w 1926156"/>
                <a:gd name="connsiteY137" fmla="*/ 937260 h 1348740"/>
                <a:gd name="connsiteX138" fmla="*/ 1617546 w 1926156"/>
                <a:gd name="connsiteY138" fmla="*/ 928688 h 1348740"/>
                <a:gd name="connsiteX139" fmla="*/ 1628976 w 1926156"/>
                <a:gd name="connsiteY139" fmla="*/ 948690 h 1348740"/>
                <a:gd name="connsiteX140" fmla="*/ 1591829 w 1926156"/>
                <a:gd name="connsiteY140" fmla="*/ 991553 h 1348740"/>
                <a:gd name="connsiteX141" fmla="*/ 1626119 w 1926156"/>
                <a:gd name="connsiteY141" fmla="*/ 1025843 h 1348740"/>
                <a:gd name="connsiteX142" fmla="*/ 1743276 w 1926156"/>
                <a:gd name="connsiteY142" fmla="*/ 1042988 h 1348740"/>
                <a:gd name="connsiteX143" fmla="*/ 1763279 w 1926156"/>
                <a:gd name="connsiteY143" fmla="*/ 994410 h 1348740"/>
                <a:gd name="connsiteX144" fmla="*/ 1820429 w 1926156"/>
                <a:gd name="connsiteY144" fmla="*/ 934403 h 1348740"/>
                <a:gd name="connsiteX145" fmla="*/ 1817571 w 1926156"/>
                <a:gd name="connsiteY145" fmla="*/ 865823 h 1348740"/>
                <a:gd name="connsiteX146" fmla="*/ 1840431 w 1926156"/>
                <a:gd name="connsiteY146" fmla="*/ 871538 h 1348740"/>
                <a:gd name="connsiteX147" fmla="*/ 1834716 w 1926156"/>
                <a:gd name="connsiteY147" fmla="*/ 911543 h 1348740"/>
                <a:gd name="connsiteX148" fmla="*/ 1889009 w 1926156"/>
                <a:gd name="connsiteY148" fmla="*/ 93726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926156" h="1348740">
                  <a:moveTo>
                    <a:pt x="1889009" y="937260"/>
                  </a:moveTo>
                  <a:lnTo>
                    <a:pt x="1926156" y="745808"/>
                  </a:lnTo>
                  <a:lnTo>
                    <a:pt x="697431" y="0"/>
                  </a:lnTo>
                  <a:lnTo>
                    <a:pt x="657426" y="22860"/>
                  </a:lnTo>
                  <a:lnTo>
                    <a:pt x="631709" y="28575"/>
                  </a:lnTo>
                  <a:cubicBezTo>
                    <a:pt x="627882" y="29458"/>
                    <a:pt x="624143" y="30730"/>
                    <a:pt x="620279" y="31433"/>
                  </a:cubicBezTo>
                  <a:cubicBezTo>
                    <a:pt x="613652" y="32638"/>
                    <a:pt x="606944" y="33338"/>
                    <a:pt x="600276" y="34290"/>
                  </a:cubicBezTo>
                  <a:cubicBezTo>
                    <a:pt x="580625" y="47391"/>
                    <a:pt x="589647" y="43548"/>
                    <a:pt x="574559" y="48578"/>
                  </a:cubicBezTo>
                  <a:cubicBezTo>
                    <a:pt x="573606" y="51435"/>
                    <a:pt x="573550" y="54773"/>
                    <a:pt x="571701" y="57150"/>
                  </a:cubicBezTo>
                  <a:cubicBezTo>
                    <a:pt x="538910" y="99308"/>
                    <a:pt x="570450" y="52682"/>
                    <a:pt x="537411" y="85725"/>
                  </a:cubicBezTo>
                  <a:lnTo>
                    <a:pt x="528839" y="94298"/>
                  </a:lnTo>
                  <a:lnTo>
                    <a:pt x="523124" y="111443"/>
                  </a:lnTo>
                  <a:cubicBezTo>
                    <a:pt x="522171" y="114300"/>
                    <a:pt x="521937" y="117509"/>
                    <a:pt x="520266" y="120015"/>
                  </a:cubicBezTo>
                  <a:cubicBezTo>
                    <a:pt x="515186" y="127635"/>
                    <a:pt x="513595" y="131236"/>
                    <a:pt x="505979" y="137160"/>
                  </a:cubicBezTo>
                  <a:cubicBezTo>
                    <a:pt x="500557" y="141377"/>
                    <a:pt x="494549" y="144780"/>
                    <a:pt x="488834" y="148590"/>
                  </a:cubicBezTo>
                  <a:lnTo>
                    <a:pt x="480261" y="154305"/>
                  </a:lnTo>
                  <a:cubicBezTo>
                    <a:pt x="478356" y="157163"/>
                    <a:pt x="476082" y="159806"/>
                    <a:pt x="474546" y="162878"/>
                  </a:cubicBezTo>
                  <a:cubicBezTo>
                    <a:pt x="473199" y="165572"/>
                    <a:pt x="473360" y="168944"/>
                    <a:pt x="471689" y="171450"/>
                  </a:cubicBezTo>
                  <a:cubicBezTo>
                    <a:pt x="469447" y="174813"/>
                    <a:pt x="465597" y="176833"/>
                    <a:pt x="463116" y="180023"/>
                  </a:cubicBezTo>
                  <a:cubicBezTo>
                    <a:pt x="458899" y="185445"/>
                    <a:pt x="451686" y="197168"/>
                    <a:pt x="451686" y="197168"/>
                  </a:cubicBezTo>
                  <a:cubicBezTo>
                    <a:pt x="450234" y="202976"/>
                    <a:pt x="448433" y="211425"/>
                    <a:pt x="445971" y="217170"/>
                  </a:cubicBezTo>
                  <a:cubicBezTo>
                    <a:pt x="444293" y="221085"/>
                    <a:pt x="442161" y="224790"/>
                    <a:pt x="440256" y="228600"/>
                  </a:cubicBezTo>
                  <a:cubicBezTo>
                    <a:pt x="439304" y="232410"/>
                    <a:pt x="438478" y="236254"/>
                    <a:pt x="437399" y="240030"/>
                  </a:cubicBezTo>
                  <a:cubicBezTo>
                    <a:pt x="436571" y="242926"/>
                    <a:pt x="434541" y="245591"/>
                    <a:pt x="434541" y="248603"/>
                  </a:cubicBezTo>
                  <a:cubicBezTo>
                    <a:pt x="434541" y="259124"/>
                    <a:pt x="436446" y="269558"/>
                    <a:pt x="437399" y="280035"/>
                  </a:cubicBezTo>
                  <a:cubicBezTo>
                    <a:pt x="435881" y="304323"/>
                    <a:pt x="444916" y="321696"/>
                    <a:pt x="425969" y="334328"/>
                  </a:cubicBezTo>
                  <a:cubicBezTo>
                    <a:pt x="423463" y="335999"/>
                    <a:pt x="420254" y="336233"/>
                    <a:pt x="417396" y="337185"/>
                  </a:cubicBezTo>
                  <a:cubicBezTo>
                    <a:pt x="412304" y="352465"/>
                    <a:pt x="417500" y="339888"/>
                    <a:pt x="405966" y="357188"/>
                  </a:cubicBezTo>
                  <a:cubicBezTo>
                    <a:pt x="402885" y="361809"/>
                    <a:pt x="400475" y="366854"/>
                    <a:pt x="397394" y="371475"/>
                  </a:cubicBezTo>
                  <a:cubicBezTo>
                    <a:pt x="390064" y="382469"/>
                    <a:pt x="389076" y="382650"/>
                    <a:pt x="380249" y="391478"/>
                  </a:cubicBezTo>
                  <a:cubicBezTo>
                    <a:pt x="373024" y="434818"/>
                    <a:pt x="383813" y="386318"/>
                    <a:pt x="368819" y="420053"/>
                  </a:cubicBezTo>
                  <a:cubicBezTo>
                    <a:pt x="359155" y="441796"/>
                    <a:pt x="374338" y="428755"/>
                    <a:pt x="357389" y="440055"/>
                  </a:cubicBezTo>
                  <a:cubicBezTo>
                    <a:pt x="355698" y="445126"/>
                    <a:pt x="353633" y="453828"/>
                    <a:pt x="348816" y="457200"/>
                  </a:cubicBezTo>
                  <a:cubicBezTo>
                    <a:pt x="341837" y="462085"/>
                    <a:pt x="333576" y="464820"/>
                    <a:pt x="325956" y="468630"/>
                  </a:cubicBezTo>
                  <a:cubicBezTo>
                    <a:pt x="322146" y="470535"/>
                    <a:pt x="318070" y="471982"/>
                    <a:pt x="314526" y="474345"/>
                  </a:cubicBezTo>
                  <a:lnTo>
                    <a:pt x="297381" y="485775"/>
                  </a:lnTo>
                  <a:cubicBezTo>
                    <a:pt x="295476" y="488633"/>
                    <a:pt x="293901" y="491740"/>
                    <a:pt x="291666" y="494348"/>
                  </a:cubicBezTo>
                  <a:cubicBezTo>
                    <a:pt x="282428" y="505126"/>
                    <a:pt x="281774" y="504752"/>
                    <a:pt x="271664" y="511493"/>
                  </a:cubicBezTo>
                  <a:cubicBezTo>
                    <a:pt x="269759" y="514350"/>
                    <a:pt x="268631" y="517920"/>
                    <a:pt x="265949" y="520065"/>
                  </a:cubicBezTo>
                  <a:cubicBezTo>
                    <a:pt x="264084" y="521557"/>
                    <a:pt x="246696" y="525593"/>
                    <a:pt x="245946" y="525780"/>
                  </a:cubicBezTo>
                  <a:cubicBezTo>
                    <a:pt x="243089" y="528638"/>
                    <a:pt x="237875" y="530343"/>
                    <a:pt x="237374" y="534353"/>
                  </a:cubicBezTo>
                  <a:cubicBezTo>
                    <a:pt x="234870" y="554386"/>
                    <a:pt x="254574" y="550076"/>
                    <a:pt x="265949" y="551498"/>
                  </a:cubicBezTo>
                  <a:cubicBezTo>
                    <a:pt x="266922" y="555389"/>
                    <a:pt x="277490" y="584749"/>
                    <a:pt x="268806" y="591503"/>
                  </a:cubicBezTo>
                  <a:cubicBezTo>
                    <a:pt x="262744" y="596217"/>
                    <a:pt x="253566" y="593408"/>
                    <a:pt x="245946" y="594360"/>
                  </a:cubicBezTo>
                  <a:cubicBezTo>
                    <a:pt x="238326" y="596265"/>
                    <a:pt x="230664" y="598008"/>
                    <a:pt x="223086" y="600075"/>
                  </a:cubicBezTo>
                  <a:cubicBezTo>
                    <a:pt x="220180" y="600868"/>
                    <a:pt x="217208" y="601586"/>
                    <a:pt x="214514" y="602933"/>
                  </a:cubicBezTo>
                  <a:cubicBezTo>
                    <a:pt x="211442" y="604469"/>
                    <a:pt x="208579" y="606449"/>
                    <a:pt x="205941" y="608648"/>
                  </a:cubicBezTo>
                  <a:cubicBezTo>
                    <a:pt x="202837" y="611235"/>
                    <a:pt x="200226" y="614363"/>
                    <a:pt x="197369" y="617220"/>
                  </a:cubicBezTo>
                  <a:cubicBezTo>
                    <a:pt x="190217" y="645824"/>
                    <a:pt x="200970" y="616477"/>
                    <a:pt x="185939" y="631508"/>
                  </a:cubicBezTo>
                  <a:cubicBezTo>
                    <a:pt x="183809" y="633638"/>
                    <a:pt x="184428" y="637386"/>
                    <a:pt x="183081" y="640080"/>
                  </a:cubicBezTo>
                  <a:cubicBezTo>
                    <a:pt x="181545" y="643152"/>
                    <a:pt x="179648" y="646086"/>
                    <a:pt x="177366" y="648653"/>
                  </a:cubicBezTo>
                  <a:cubicBezTo>
                    <a:pt x="171997" y="654694"/>
                    <a:pt x="160221" y="665798"/>
                    <a:pt x="160221" y="665798"/>
                  </a:cubicBezTo>
                  <a:cubicBezTo>
                    <a:pt x="159269" y="668655"/>
                    <a:pt x="159035" y="671864"/>
                    <a:pt x="157364" y="674370"/>
                  </a:cubicBezTo>
                  <a:cubicBezTo>
                    <a:pt x="154205" y="679109"/>
                    <a:pt x="145490" y="686023"/>
                    <a:pt x="140219" y="688658"/>
                  </a:cubicBezTo>
                  <a:cubicBezTo>
                    <a:pt x="137525" y="690005"/>
                    <a:pt x="134504" y="690563"/>
                    <a:pt x="131646" y="691515"/>
                  </a:cubicBezTo>
                  <a:cubicBezTo>
                    <a:pt x="127836" y="694373"/>
                    <a:pt x="124476" y="697958"/>
                    <a:pt x="120216" y="700088"/>
                  </a:cubicBezTo>
                  <a:cubicBezTo>
                    <a:pt x="114828" y="702782"/>
                    <a:pt x="108786" y="703898"/>
                    <a:pt x="103071" y="705803"/>
                  </a:cubicBezTo>
                  <a:cubicBezTo>
                    <a:pt x="100214" y="706755"/>
                    <a:pt x="97193" y="707313"/>
                    <a:pt x="94499" y="708660"/>
                  </a:cubicBezTo>
                  <a:lnTo>
                    <a:pt x="83069" y="714375"/>
                  </a:lnTo>
                  <a:cubicBezTo>
                    <a:pt x="72224" y="730644"/>
                    <a:pt x="83646" y="717311"/>
                    <a:pt x="68781" y="725805"/>
                  </a:cubicBezTo>
                  <a:cubicBezTo>
                    <a:pt x="64646" y="728168"/>
                    <a:pt x="61514" y="732065"/>
                    <a:pt x="57351" y="734378"/>
                  </a:cubicBezTo>
                  <a:cubicBezTo>
                    <a:pt x="48546" y="739270"/>
                    <a:pt x="41051" y="740596"/>
                    <a:pt x="31634" y="742950"/>
                  </a:cubicBezTo>
                  <a:lnTo>
                    <a:pt x="14489" y="754380"/>
                  </a:lnTo>
                  <a:lnTo>
                    <a:pt x="5916" y="760095"/>
                  </a:lnTo>
                  <a:cubicBezTo>
                    <a:pt x="4011" y="762953"/>
                    <a:pt x="580" y="765255"/>
                    <a:pt x="201" y="768668"/>
                  </a:cubicBezTo>
                  <a:cubicBezTo>
                    <a:pt x="-1607" y="784946"/>
                    <a:pt x="9023" y="796231"/>
                    <a:pt x="20204" y="805815"/>
                  </a:cubicBezTo>
                  <a:cubicBezTo>
                    <a:pt x="22811" y="808050"/>
                    <a:pt x="26169" y="809295"/>
                    <a:pt x="28776" y="811530"/>
                  </a:cubicBezTo>
                  <a:cubicBezTo>
                    <a:pt x="36595" y="818232"/>
                    <a:pt x="41067" y="823038"/>
                    <a:pt x="45921" y="831533"/>
                  </a:cubicBezTo>
                  <a:cubicBezTo>
                    <a:pt x="48034" y="835231"/>
                    <a:pt x="50140" y="838975"/>
                    <a:pt x="51636" y="842963"/>
                  </a:cubicBezTo>
                  <a:cubicBezTo>
                    <a:pt x="53015" y="846640"/>
                    <a:pt x="52738" y="850880"/>
                    <a:pt x="54494" y="854393"/>
                  </a:cubicBezTo>
                  <a:cubicBezTo>
                    <a:pt x="57566" y="860536"/>
                    <a:pt x="65924" y="871538"/>
                    <a:pt x="65924" y="871538"/>
                  </a:cubicBezTo>
                  <a:cubicBezTo>
                    <a:pt x="66876" y="875348"/>
                    <a:pt x="67234" y="879358"/>
                    <a:pt x="68781" y="882968"/>
                  </a:cubicBezTo>
                  <a:cubicBezTo>
                    <a:pt x="70134" y="886124"/>
                    <a:pt x="72500" y="888746"/>
                    <a:pt x="74496" y="891540"/>
                  </a:cubicBezTo>
                  <a:cubicBezTo>
                    <a:pt x="78881" y="897679"/>
                    <a:pt x="84933" y="904804"/>
                    <a:pt x="88784" y="911543"/>
                  </a:cubicBezTo>
                  <a:cubicBezTo>
                    <a:pt x="103281" y="936913"/>
                    <a:pt x="86295" y="910667"/>
                    <a:pt x="100214" y="931545"/>
                  </a:cubicBezTo>
                  <a:cubicBezTo>
                    <a:pt x="101166" y="934403"/>
                    <a:pt x="101608" y="937485"/>
                    <a:pt x="103071" y="940118"/>
                  </a:cubicBezTo>
                  <a:cubicBezTo>
                    <a:pt x="109640" y="951943"/>
                    <a:pt x="115582" y="958205"/>
                    <a:pt x="123074" y="968693"/>
                  </a:cubicBezTo>
                  <a:cubicBezTo>
                    <a:pt x="125070" y="971487"/>
                    <a:pt x="126884" y="974408"/>
                    <a:pt x="128789" y="977265"/>
                  </a:cubicBezTo>
                  <a:cubicBezTo>
                    <a:pt x="129741" y="980123"/>
                    <a:pt x="131055" y="982884"/>
                    <a:pt x="131646" y="985838"/>
                  </a:cubicBezTo>
                  <a:cubicBezTo>
                    <a:pt x="138213" y="1018673"/>
                    <a:pt x="130906" y="995045"/>
                    <a:pt x="137361" y="1014413"/>
                  </a:cubicBezTo>
                  <a:cubicBezTo>
                    <a:pt x="136409" y="1019175"/>
                    <a:pt x="136676" y="1024356"/>
                    <a:pt x="134504" y="1028700"/>
                  </a:cubicBezTo>
                  <a:cubicBezTo>
                    <a:pt x="132697" y="1032315"/>
                    <a:pt x="129036" y="1034686"/>
                    <a:pt x="125931" y="1037273"/>
                  </a:cubicBezTo>
                  <a:cubicBezTo>
                    <a:pt x="118545" y="1043429"/>
                    <a:pt x="117379" y="1042981"/>
                    <a:pt x="108786" y="1045845"/>
                  </a:cubicBezTo>
                  <a:cubicBezTo>
                    <a:pt x="105929" y="1047750"/>
                    <a:pt x="103286" y="1050024"/>
                    <a:pt x="100214" y="1051560"/>
                  </a:cubicBezTo>
                  <a:cubicBezTo>
                    <a:pt x="97520" y="1052907"/>
                    <a:pt x="93993" y="1052536"/>
                    <a:pt x="91641" y="1054418"/>
                  </a:cubicBezTo>
                  <a:cubicBezTo>
                    <a:pt x="88959" y="1056563"/>
                    <a:pt x="87831" y="1060133"/>
                    <a:pt x="85926" y="1062990"/>
                  </a:cubicBezTo>
                  <a:cubicBezTo>
                    <a:pt x="83076" y="1097186"/>
                    <a:pt x="93297" y="1121342"/>
                    <a:pt x="71639" y="1143000"/>
                  </a:cubicBezTo>
                  <a:cubicBezTo>
                    <a:pt x="69210" y="1145429"/>
                    <a:pt x="65924" y="1146810"/>
                    <a:pt x="63066" y="1148715"/>
                  </a:cubicBezTo>
                  <a:cubicBezTo>
                    <a:pt x="57519" y="1165357"/>
                    <a:pt x="56418" y="1165688"/>
                    <a:pt x="54494" y="1183005"/>
                  </a:cubicBezTo>
                  <a:cubicBezTo>
                    <a:pt x="54178" y="1185845"/>
                    <a:pt x="54494" y="1188720"/>
                    <a:pt x="54494" y="1191578"/>
                  </a:cubicBezTo>
                  <a:lnTo>
                    <a:pt x="143076" y="1217295"/>
                  </a:lnTo>
                  <a:lnTo>
                    <a:pt x="243089" y="1348740"/>
                  </a:lnTo>
                  <a:lnTo>
                    <a:pt x="374534" y="1185863"/>
                  </a:lnTo>
                  <a:lnTo>
                    <a:pt x="480261" y="1105853"/>
                  </a:lnTo>
                  <a:lnTo>
                    <a:pt x="525981" y="982980"/>
                  </a:lnTo>
                  <a:cubicBezTo>
                    <a:pt x="529791" y="975360"/>
                    <a:pt x="533331" y="967599"/>
                    <a:pt x="537411" y="960120"/>
                  </a:cubicBezTo>
                  <a:cubicBezTo>
                    <a:pt x="539055" y="957105"/>
                    <a:pt x="540542" y="953809"/>
                    <a:pt x="543126" y="951548"/>
                  </a:cubicBezTo>
                  <a:cubicBezTo>
                    <a:pt x="548295" y="947025"/>
                    <a:pt x="560271" y="940118"/>
                    <a:pt x="560271" y="940118"/>
                  </a:cubicBezTo>
                  <a:cubicBezTo>
                    <a:pt x="562176" y="937260"/>
                    <a:pt x="563787" y="934183"/>
                    <a:pt x="565986" y="931545"/>
                  </a:cubicBezTo>
                  <a:cubicBezTo>
                    <a:pt x="568573" y="928441"/>
                    <a:pt x="572317" y="926335"/>
                    <a:pt x="574559" y="922973"/>
                  </a:cubicBezTo>
                  <a:cubicBezTo>
                    <a:pt x="578319" y="917332"/>
                    <a:pt x="577416" y="912059"/>
                    <a:pt x="577416" y="905828"/>
                  </a:cubicBezTo>
                  <a:lnTo>
                    <a:pt x="565986" y="874395"/>
                  </a:lnTo>
                  <a:lnTo>
                    <a:pt x="714576" y="725805"/>
                  </a:lnTo>
                  <a:lnTo>
                    <a:pt x="703146" y="640080"/>
                  </a:lnTo>
                  <a:lnTo>
                    <a:pt x="748866" y="548640"/>
                  </a:lnTo>
                  <a:lnTo>
                    <a:pt x="786014" y="522923"/>
                  </a:lnTo>
                  <a:lnTo>
                    <a:pt x="820304" y="560070"/>
                  </a:lnTo>
                  <a:lnTo>
                    <a:pt x="943176" y="648653"/>
                  </a:lnTo>
                  <a:lnTo>
                    <a:pt x="963179" y="600075"/>
                  </a:lnTo>
                  <a:cubicBezTo>
                    <a:pt x="969846" y="604838"/>
                    <a:pt x="978965" y="607337"/>
                    <a:pt x="983181" y="614363"/>
                  </a:cubicBezTo>
                  <a:cubicBezTo>
                    <a:pt x="987815" y="622087"/>
                    <a:pt x="974976" y="635780"/>
                    <a:pt x="971751" y="640080"/>
                  </a:cubicBezTo>
                  <a:cubicBezTo>
                    <a:pt x="967927" y="651551"/>
                    <a:pt x="962091" y="659608"/>
                    <a:pt x="968894" y="671513"/>
                  </a:cubicBezTo>
                  <a:cubicBezTo>
                    <a:pt x="970598" y="674495"/>
                    <a:pt x="974609" y="675323"/>
                    <a:pt x="977466" y="677228"/>
                  </a:cubicBezTo>
                  <a:cubicBezTo>
                    <a:pt x="984134" y="697231"/>
                    <a:pt x="977466" y="692468"/>
                    <a:pt x="991754" y="697230"/>
                  </a:cubicBezTo>
                  <a:cubicBezTo>
                    <a:pt x="993659" y="694373"/>
                    <a:pt x="995473" y="691452"/>
                    <a:pt x="997469" y="688658"/>
                  </a:cubicBezTo>
                  <a:cubicBezTo>
                    <a:pt x="1000237" y="684783"/>
                    <a:pt x="1003911" y="681488"/>
                    <a:pt x="1006041" y="677228"/>
                  </a:cubicBezTo>
                  <a:cubicBezTo>
                    <a:pt x="1016709" y="655892"/>
                    <a:pt x="1004041" y="662655"/>
                    <a:pt x="1020329" y="657225"/>
                  </a:cubicBezTo>
                  <a:cubicBezTo>
                    <a:pt x="1033664" y="658178"/>
                    <a:pt x="1047416" y="656638"/>
                    <a:pt x="1060334" y="660083"/>
                  </a:cubicBezTo>
                  <a:cubicBezTo>
                    <a:pt x="1063244" y="660859"/>
                    <a:pt x="1062005" y="665887"/>
                    <a:pt x="1063191" y="668655"/>
                  </a:cubicBezTo>
                  <a:cubicBezTo>
                    <a:pt x="1064869" y="672570"/>
                    <a:pt x="1065894" y="677073"/>
                    <a:pt x="1068906" y="680085"/>
                  </a:cubicBezTo>
                  <a:cubicBezTo>
                    <a:pt x="1073763" y="684942"/>
                    <a:pt x="1080336" y="687705"/>
                    <a:pt x="1086051" y="691515"/>
                  </a:cubicBezTo>
                  <a:cubicBezTo>
                    <a:pt x="1088909" y="693420"/>
                    <a:pt x="1091435" y="695954"/>
                    <a:pt x="1094624" y="697230"/>
                  </a:cubicBezTo>
                  <a:cubicBezTo>
                    <a:pt x="1102166" y="700247"/>
                    <a:pt x="1109649" y="703564"/>
                    <a:pt x="1117484" y="705803"/>
                  </a:cubicBezTo>
                  <a:cubicBezTo>
                    <a:pt x="1121260" y="706882"/>
                    <a:pt x="1125104" y="707708"/>
                    <a:pt x="1128914" y="708660"/>
                  </a:cubicBezTo>
                  <a:cubicBezTo>
                    <a:pt x="1131771" y="710565"/>
                    <a:pt x="1134504" y="712671"/>
                    <a:pt x="1137486" y="714375"/>
                  </a:cubicBezTo>
                  <a:cubicBezTo>
                    <a:pt x="1141184" y="716488"/>
                    <a:pt x="1145450" y="717614"/>
                    <a:pt x="1148916" y="720090"/>
                  </a:cubicBezTo>
                  <a:cubicBezTo>
                    <a:pt x="1152205" y="722439"/>
                    <a:pt x="1154126" y="726421"/>
                    <a:pt x="1157489" y="728663"/>
                  </a:cubicBezTo>
                  <a:cubicBezTo>
                    <a:pt x="1162254" y="731839"/>
                    <a:pt x="1180988" y="733934"/>
                    <a:pt x="1183206" y="734378"/>
                  </a:cubicBezTo>
                  <a:cubicBezTo>
                    <a:pt x="1198110" y="737359"/>
                    <a:pt x="1190487" y="736458"/>
                    <a:pt x="1203209" y="740093"/>
                  </a:cubicBezTo>
                  <a:cubicBezTo>
                    <a:pt x="1218956" y="744592"/>
                    <a:pt x="1209906" y="740583"/>
                    <a:pt x="1220354" y="745808"/>
                  </a:cubicBezTo>
                  <a:lnTo>
                    <a:pt x="1234641" y="651510"/>
                  </a:lnTo>
                  <a:lnTo>
                    <a:pt x="1291791" y="620078"/>
                  </a:lnTo>
                  <a:lnTo>
                    <a:pt x="1346084" y="634365"/>
                  </a:lnTo>
                  <a:lnTo>
                    <a:pt x="1323224" y="725805"/>
                  </a:lnTo>
                  <a:lnTo>
                    <a:pt x="1411806" y="811530"/>
                  </a:lnTo>
                  <a:lnTo>
                    <a:pt x="1526106" y="805815"/>
                  </a:lnTo>
                  <a:lnTo>
                    <a:pt x="1520391" y="911543"/>
                  </a:lnTo>
                  <a:lnTo>
                    <a:pt x="1568969" y="937260"/>
                  </a:lnTo>
                  <a:lnTo>
                    <a:pt x="1617546" y="928688"/>
                  </a:lnTo>
                  <a:lnTo>
                    <a:pt x="1628976" y="948690"/>
                  </a:lnTo>
                  <a:lnTo>
                    <a:pt x="1591829" y="991553"/>
                  </a:lnTo>
                  <a:lnTo>
                    <a:pt x="1626119" y="1025843"/>
                  </a:lnTo>
                  <a:lnTo>
                    <a:pt x="1743276" y="1042988"/>
                  </a:lnTo>
                  <a:lnTo>
                    <a:pt x="1763279" y="994410"/>
                  </a:lnTo>
                  <a:lnTo>
                    <a:pt x="1820429" y="934403"/>
                  </a:lnTo>
                  <a:lnTo>
                    <a:pt x="1817571" y="865823"/>
                  </a:lnTo>
                  <a:lnTo>
                    <a:pt x="1840431" y="871538"/>
                  </a:lnTo>
                  <a:lnTo>
                    <a:pt x="1834716" y="911543"/>
                  </a:lnTo>
                  <a:lnTo>
                    <a:pt x="1889009" y="937260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5534836" y="2372161"/>
              <a:ext cx="322932" cy="515984"/>
            </a:xfrm>
            <a:custGeom>
              <a:avLst/>
              <a:gdLst>
                <a:gd name="connsiteX0" fmla="*/ 2857 w 322897"/>
                <a:gd name="connsiteY0" fmla="*/ 145733 h 516184"/>
                <a:gd name="connsiteX1" fmla="*/ 2857 w 322897"/>
                <a:gd name="connsiteY1" fmla="*/ 145733 h 516184"/>
                <a:gd name="connsiteX2" fmla="*/ 0 w 322897"/>
                <a:gd name="connsiteY2" fmla="*/ 171450 h 516184"/>
                <a:gd name="connsiteX3" fmla="*/ 5715 w 322897"/>
                <a:gd name="connsiteY3" fmla="*/ 194310 h 516184"/>
                <a:gd name="connsiteX4" fmla="*/ 8572 w 322897"/>
                <a:gd name="connsiteY4" fmla="*/ 208598 h 516184"/>
                <a:gd name="connsiteX5" fmla="*/ 14287 w 322897"/>
                <a:gd name="connsiteY5" fmla="*/ 217170 h 516184"/>
                <a:gd name="connsiteX6" fmla="*/ 22860 w 322897"/>
                <a:gd name="connsiteY6" fmla="*/ 234315 h 516184"/>
                <a:gd name="connsiteX7" fmla="*/ 37147 w 322897"/>
                <a:gd name="connsiteY7" fmla="*/ 285750 h 516184"/>
                <a:gd name="connsiteX8" fmla="*/ 48577 w 322897"/>
                <a:gd name="connsiteY8" fmla="*/ 288608 h 516184"/>
                <a:gd name="connsiteX9" fmla="*/ 65722 w 322897"/>
                <a:gd name="connsiteY9" fmla="*/ 297180 h 516184"/>
                <a:gd name="connsiteX10" fmla="*/ 82867 w 322897"/>
                <a:gd name="connsiteY10" fmla="*/ 305753 h 516184"/>
                <a:gd name="connsiteX11" fmla="*/ 85725 w 322897"/>
                <a:gd name="connsiteY11" fmla="*/ 314325 h 516184"/>
                <a:gd name="connsiteX12" fmla="*/ 68580 w 322897"/>
                <a:gd name="connsiteY12" fmla="*/ 322898 h 516184"/>
                <a:gd name="connsiteX13" fmla="*/ 60007 w 322897"/>
                <a:gd name="connsiteY13" fmla="*/ 331470 h 516184"/>
                <a:gd name="connsiteX14" fmla="*/ 51435 w 322897"/>
                <a:gd name="connsiteY14" fmla="*/ 334328 h 516184"/>
                <a:gd name="connsiteX15" fmla="*/ 48577 w 322897"/>
                <a:gd name="connsiteY15" fmla="*/ 342900 h 516184"/>
                <a:gd name="connsiteX16" fmla="*/ 40005 w 322897"/>
                <a:gd name="connsiteY16" fmla="*/ 348615 h 516184"/>
                <a:gd name="connsiteX17" fmla="*/ 25717 w 322897"/>
                <a:gd name="connsiteY17" fmla="*/ 405765 h 516184"/>
                <a:gd name="connsiteX18" fmla="*/ 22860 w 322897"/>
                <a:gd name="connsiteY18" fmla="*/ 420053 h 516184"/>
                <a:gd name="connsiteX19" fmla="*/ 17145 w 322897"/>
                <a:gd name="connsiteY19" fmla="*/ 437198 h 516184"/>
                <a:gd name="connsiteX20" fmla="*/ 11430 w 322897"/>
                <a:gd name="connsiteY20" fmla="*/ 477203 h 516184"/>
                <a:gd name="connsiteX21" fmla="*/ 8572 w 322897"/>
                <a:gd name="connsiteY21" fmla="*/ 485775 h 516184"/>
                <a:gd name="connsiteX22" fmla="*/ 5715 w 322897"/>
                <a:gd name="connsiteY22" fmla="*/ 497205 h 516184"/>
                <a:gd name="connsiteX23" fmla="*/ 8572 w 322897"/>
                <a:gd name="connsiteY23" fmla="*/ 514350 h 516184"/>
                <a:gd name="connsiteX24" fmla="*/ 91440 w 322897"/>
                <a:gd name="connsiteY24" fmla="*/ 511493 h 516184"/>
                <a:gd name="connsiteX25" fmla="*/ 108585 w 322897"/>
                <a:gd name="connsiteY25" fmla="*/ 505778 h 516184"/>
                <a:gd name="connsiteX26" fmla="*/ 137160 w 322897"/>
                <a:gd name="connsiteY26" fmla="*/ 500063 h 516184"/>
                <a:gd name="connsiteX27" fmla="*/ 145732 w 322897"/>
                <a:gd name="connsiteY27" fmla="*/ 494348 h 516184"/>
                <a:gd name="connsiteX28" fmla="*/ 154305 w 322897"/>
                <a:gd name="connsiteY28" fmla="*/ 477203 h 516184"/>
                <a:gd name="connsiteX29" fmla="*/ 160020 w 322897"/>
                <a:gd name="connsiteY29" fmla="*/ 448628 h 516184"/>
                <a:gd name="connsiteX30" fmla="*/ 165735 w 322897"/>
                <a:gd name="connsiteY30" fmla="*/ 425768 h 516184"/>
                <a:gd name="connsiteX31" fmla="*/ 171450 w 322897"/>
                <a:gd name="connsiteY31" fmla="*/ 405765 h 516184"/>
                <a:gd name="connsiteX32" fmla="*/ 151447 w 322897"/>
                <a:gd name="connsiteY32" fmla="*/ 385763 h 516184"/>
                <a:gd name="connsiteX33" fmla="*/ 142875 w 322897"/>
                <a:gd name="connsiteY33" fmla="*/ 380048 h 516184"/>
                <a:gd name="connsiteX34" fmla="*/ 137160 w 322897"/>
                <a:gd name="connsiteY34" fmla="*/ 371475 h 516184"/>
                <a:gd name="connsiteX35" fmla="*/ 137160 w 322897"/>
                <a:gd name="connsiteY35" fmla="*/ 351473 h 516184"/>
                <a:gd name="connsiteX36" fmla="*/ 145732 w 322897"/>
                <a:gd name="connsiteY36" fmla="*/ 348615 h 516184"/>
                <a:gd name="connsiteX37" fmla="*/ 154305 w 322897"/>
                <a:gd name="connsiteY37" fmla="*/ 342900 h 516184"/>
                <a:gd name="connsiteX38" fmla="*/ 208597 w 322897"/>
                <a:gd name="connsiteY38" fmla="*/ 340043 h 516184"/>
                <a:gd name="connsiteX39" fmla="*/ 222885 w 322897"/>
                <a:gd name="connsiteY39" fmla="*/ 342900 h 516184"/>
                <a:gd name="connsiteX40" fmla="*/ 228600 w 322897"/>
                <a:gd name="connsiteY40" fmla="*/ 351473 h 516184"/>
                <a:gd name="connsiteX41" fmla="*/ 237172 w 322897"/>
                <a:gd name="connsiteY41" fmla="*/ 357188 h 516184"/>
                <a:gd name="connsiteX42" fmla="*/ 274320 w 322897"/>
                <a:gd name="connsiteY42" fmla="*/ 354330 h 516184"/>
                <a:gd name="connsiteX43" fmla="*/ 280035 w 322897"/>
                <a:gd name="connsiteY43" fmla="*/ 345758 h 516184"/>
                <a:gd name="connsiteX44" fmla="*/ 288607 w 322897"/>
                <a:gd name="connsiteY44" fmla="*/ 337185 h 516184"/>
                <a:gd name="connsiteX45" fmla="*/ 291465 w 322897"/>
                <a:gd name="connsiteY45" fmla="*/ 322898 h 516184"/>
                <a:gd name="connsiteX46" fmla="*/ 308610 w 322897"/>
                <a:gd name="connsiteY46" fmla="*/ 305753 h 516184"/>
                <a:gd name="connsiteX47" fmla="*/ 314325 w 322897"/>
                <a:gd name="connsiteY47" fmla="*/ 297180 h 516184"/>
                <a:gd name="connsiteX48" fmla="*/ 317182 w 322897"/>
                <a:gd name="connsiteY48" fmla="*/ 288608 h 516184"/>
                <a:gd name="connsiteX49" fmla="*/ 322897 w 322897"/>
                <a:gd name="connsiteY49" fmla="*/ 262890 h 516184"/>
                <a:gd name="connsiteX50" fmla="*/ 320040 w 322897"/>
                <a:gd name="connsiteY50" fmla="*/ 237173 h 516184"/>
                <a:gd name="connsiteX51" fmla="*/ 314325 w 322897"/>
                <a:gd name="connsiteY51" fmla="*/ 228600 h 516184"/>
                <a:gd name="connsiteX52" fmla="*/ 297180 w 322897"/>
                <a:gd name="connsiteY52" fmla="*/ 211455 h 516184"/>
                <a:gd name="connsiteX53" fmla="*/ 280035 w 322897"/>
                <a:gd name="connsiteY53" fmla="*/ 197168 h 516184"/>
                <a:gd name="connsiteX54" fmla="*/ 254317 w 322897"/>
                <a:gd name="connsiteY54" fmla="*/ 200025 h 516184"/>
                <a:gd name="connsiteX55" fmla="*/ 228600 w 322897"/>
                <a:gd name="connsiteY55" fmla="*/ 205740 h 516184"/>
                <a:gd name="connsiteX56" fmla="*/ 214312 w 322897"/>
                <a:gd name="connsiteY56" fmla="*/ 185738 h 516184"/>
                <a:gd name="connsiteX57" fmla="*/ 211455 w 322897"/>
                <a:gd name="connsiteY57" fmla="*/ 177165 h 516184"/>
                <a:gd name="connsiteX58" fmla="*/ 200025 w 322897"/>
                <a:gd name="connsiteY58" fmla="*/ 174308 h 516184"/>
                <a:gd name="connsiteX59" fmla="*/ 191452 w 322897"/>
                <a:gd name="connsiteY59" fmla="*/ 168593 h 516184"/>
                <a:gd name="connsiteX60" fmla="*/ 197167 w 322897"/>
                <a:gd name="connsiteY60" fmla="*/ 94298 h 516184"/>
                <a:gd name="connsiteX61" fmla="*/ 194310 w 322897"/>
                <a:gd name="connsiteY61" fmla="*/ 42863 h 516184"/>
                <a:gd name="connsiteX62" fmla="*/ 188595 w 322897"/>
                <a:gd name="connsiteY62" fmla="*/ 25718 h 516184"/>
                <a:gd name="connsiteX63" fmla="*/ 180022 w 322897"/>
                <a:gd name="connsiteY63" fmla="*/ 17145 h 516184"/>
                <a:gd name="connsiteX64" fmla="*/ 177165 w 322897"/>
                <a:gd name="connsiteY64" fmla="*/ 2858 h 516184"/>
                <a:gd name="connsiteX65" fmla="*/ 168592 w 322897"/>
                <a:gd name="connsiteY65" fmla="*/ 0 h 516184"/>
                <a:gd name="connsiteX66" fmla="*/ 128587 w 322897"/>
                <a:gd name="connsiteY66" fmla="*/ 2858 h 516184"/>
                <a:gd name="connsiteX67" fmla="*/ 102870 w 322897"/>
                <a:gd name="connsiteY67" fmla="*/ 22860 h 516184"/>
                <a:gd name="connsiteX68" fmla="*/ 80010 w 322897"/>
                <a:gd name="connsiteY68" fmla="*/ 45720 h 516184"/>
                <a:gd name="connsiteX69" fmla="*/ 74295 w 322897"/>
                <a:gd name="connsiteY69" fmla="*/ 148590 h 516184"/>
                <a:gd name="connsiteX70" fmla="*/ 2857 w 322897"/>
                <a:gd name="connsiteY70" fmla="*/ 145733 h 5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2897" h="516184">
                  <a:moveTo>
                    <a:pt x="2857" y="145733"/>
                  </a:moveTo>
                  <a:lnTo>
                    <a:pt x="2857" y="145733"/>
                  </a:lnTo>
                  <a:cubicBezTo>
                    <a:pt x="1905" y="154305"/>
                    <a:pt x="0" y="162825"/>
                    <a:pt x="0" y="171450"/>
                  </a:cubicBezTo>
                  <a:cubicBezTo>
                    <a:pt x="0" y="181992"/>
                    <a:pt x="3459" y="185285"/>
                    <a:pt x="5715" y="194310"/>
                  </a:cubicBezTo>
                  <a:cubicBezTo>
                    <a:pt x="6893" y="199022"/>
                    <a:pt x="6867" y="204050"/>
                    <a:pt x="8572" y="208598"/>
                  </a:cubicBezTo>
                  <a:cubicBezTo>
                    <a:pt x="9778" y="211814"/>
                    <a:pt x="12751" y="214098"/>
                    <a:pt x="14287" y="217170"/>
                  </a:cubicBezTo>
                  <a:cubicBezTo>
                    <a:pt x="26118" y="240830"/>
                    <a:pt x="6483" y="209750"/>
                    <a:pt x="22860" y="234315"/>
                  </a:cubicBezTo>
                  <a:cubicBezTo>
                    <a:pt x="25263" y="272777"/>
                    <a:pt x="12260" y="276417"/>
                    <a:pt x="37147" y="285750"/>
                  </a:cubicBezTo>
                  <a:cubicBezTo>
                    <a:pt x="40824" y="287129"/>
                    <a:pt x="44767" y="287655"/>
                    <a:pt x="48577" y="288608"/>
                  </a:cubicBezTo>
                  <a:cubicBezTo>
                    <a:pt x="73148" y="304987"/>
                    <a:pt x="42060" y="285350"/>
                    <a:pt x="65722" y="297180"/>
                  </a:cubicBezTo>
                  <a:cubicBezTo>
                    <a:pt x="87887" y="308262"/>
                    <a:pt x="61315" y="298567"/>
                    <a:pt x="82867" y="305753"/>
                  </a:cubicBezTo>
                  <a:cubicBezTo>
                    <a:pt x="83820" y="308610"/>
                    <a:pt x="86844" y="311528"/>
                    <a:pt x="85725" y="314325"/>
                  </a:cubicBezTo>
                  <a:cubicBezTo>
                    <a:pt x="84021" y="318585"/>
                    <a:pt x="72188" y="321695"/>
                    <a:pt x="68580" y="322898"/>
                  </a:cubicBezTo>
                  <a:cubicBezTo>
                    <a:pt x="65722" y="325755"/>
                    <a:pt x="63369" y="329228"/>
                    <a:pt x="60007" y="331470"/>
                  </a:cubicBezTo>
                  <a:cubicBezTo>
                    <a:pt x="57501" y="333141"/>
                    <a:pt x="53565" y="332198"/>
                    <a:pt x="51435" y="334328"/>
                  </a:cubicBezTo>
                  <a:cubicBezTo>
                    <a:pt x="49305" y="336458"/>
                    <a:pt x="50459" y="340548"/>
                    <a:pt x="48577" y="342900"/>
                  </a:cubicBezTo>
                  <a:cubicBezTo>
                    <a:pt x="46432" y="345582"/>
                    <a:pt x="42862" y="346710"/>
                    <a:pt x="40005" y="348615"/>
                  </a:cubicBezTo>
                  <a:cubicBezTo>
                    <a:pt x="20192" y="378334"/>
                    <a:pt x="30946" y="356086"/>
                    <a:pt x="25717" y="405765"/>
                  </a:cubicBezTo>
                  <a:cubicBezTo>
                    <a:pt x="25209" y="410595"/>
                    <a:pt x="24138" y="415367"/>
                    <a:pt x="22860" y="420053"/>
                  </a:cubicBezTo>
                  <a:cubicBezTo>
                    <a:pt x="21275" y="425865"/>
                    <a:pt x="17145" y="437198"/>
                    <a:pt x="17145" y="437198"/>
                  </a:cubicBezTo>
                  <a:cubicBezTo>
                    <a:pt x="15368" y="453186"/>
                    <a:pt x="15067" y="462654"/>
                    <a:pt x="11430" y="477203"/>
                  </a:cubicBezTo>
                  <a:cubicBezTo>
                    <a:pt x="10699" y="480125"/>
                    <a:pt x="9399" y="482879"/>
                    <a:pt x="8572" y="485775"/>
                  </a:cubicBezTo>
                  <a:cubicBezTo>
                    <a:pt x="7493" y="489551"/>
                    <a:pt x="6667" y="493395"/>
                    <a:pt x="5715" y="497205"/>
                  </a:cubicBezTo>
                  <a:cubicBezTo>
                    <a:pt x="6667" y="502920"/>
                    <a:pt x="2857" y="513397"/>
                    <a:pt x="8572" y="514350"/>
                  </a:cubicBezTo>
                  <a:cubicBezTo>
                    <a:pt x="35835" y="518894"/>
                    <a:pt x="63902" y="513853"/>
                    <a:pt x="91440" y="511493"/>
                  </a:cubicBezTo>
                  <a:cubicBezTo>
                    <a:pt x="97442" y="510979"/>
                    <a:pt x="102741" y="507239"/>
                    <a:pt x="108585" y="505778"/>
                  </a:cubicBezTo>
                  <a:cubicBezTo>
                    <a:pt x="125636" y="501515"/>
                    <a:pt x="116141" y="503566"/>
                    <a:pt x="137160" y="500063"/>
                  </a:cubicBezTo>
                  <a:cubicBezTo>
                    <a:pt x="140017" y="498158"/>
                    <a:pt x="143304" y="496776"/>
                    <a:pt x="145732" y="494348"/>
                  </a:cubicBezTo>
                  <a:cubicBezTo>
                    <a:pt x="150740" y="489340"/>
                    <a:pt x="152446" y="483709"/>
                    <a:pt x="154305" y="477203"/>
                  </a:cubicBezTo>
                  <a:cubicBezTo>
                    <a:pt x="158092" y="463948"/>
                    <a:pt x="157217" y="464047"/>
                    <a:pt x="160020" y="448628"/>
                  </a:cubicBezTo>
                  <a:cubicBezTo>
                    <a:pt x="164381" y="424643"/>
                    <a:pt x="160774" y="443130"/>
                    <a:pt x="165735" y="425768"/>
                  </a:cubicBezTo>
                  <a:cubicBezTo>
                    <a:pt x="172914" y="400643"/>
                    <a:pt x="164595" y="426326"/>
                    <a:pt x="171450" y="405765"/>
                  </a:cubicBezTo>
                  <a:cubicBezTo>
                    <a:pt x="166419" y="390677"/>
                    <a:pt x="171098" y="398864"/>
                    <a:pt x="151447" y="385763"/>
                  </a:cubicBezTo>
                  <a:lnTo>
                    <a:pt x="142875" y="380048"/>
                  </a:lnTo>
                  <a:cubicBezTo>
                    <a:pt x="140970" y="377190"/>
                    <a:pt x="138696" y="374547"/>
                    <a:pt x="137160" y="371475"/>
                  </a:cubicBezTo>
                  <a:cubicBezTo>
                    <a:pt x="134127" y="365410"/>
                    <a:pt x="132180" y="357699"/>
                    <a:pt x="137160" y="351473"/>
                  </a:cubicBezTo>
                  <a:cubicBezTo>
                    <a:pt x="139042" y="349121"/>
                    <a:pt x="143038" y="349962"/>
                    <a:pt x="145732" y="348615"/>
                  </a:cubicBezTo>
                  <a:cubicBezTo>
                    <a:pt x="148804" y="347079"/>
                    <a:pt x="150902" y="343364"/>
                    <a:pt x="154305" y="342900"/>
                  </a:cubicBezTo>
                  <a:cubicBezTo>
                    <a:pt x="172261" y="340452"/>
                    <a:pt x="190500" y="340995"/>
                    <a:pt x="208597" y="340043"/>
                  </a:cubicBezTo>
                  <a:cubicBezTo>
                    <a:pt x="213360" y="340995"/>
                    <a:pt x="218668" y="340490"/>
                    <a:pt x="222885" y="342900"/>
                  </a:cubicBezTo>
                  <a:cubicBezTo>
                    <a:pt x="225867" y="344604"/>
                    <a:pt x="226172" y="349044"/>
                    <a:pt x="228600" y="351473"/>
                  </a:cubicBezTo>
                  <a:cubicBezTo>
                    <a:pt x="231028" y="353901"/>
                    <a:pt x="234315" y="355283"/>
                    <a:pt x="237172" y="357188"/>
                  </a:cubicBezTo>
                  <a:cubicBezTo>
                    <a:pt x="249555" y="356235"/>
                    <a:pt x="262320" y="357530"/>
                    <a:pt x="274320" y="354330"/>
                  </a:cubicBezTo>
                  <a:cubicBezTo>
                    <a:pt x="277638" y="353445"/>
                    <a:pt x="277837" y="348396"/>
                    <a:pt x="280035" y="345758"/>
                  </a:cubicBezTo>
                  <a:cubicBezTo>
                    <a:pt x="282622" y="342653"/>
                    <a:pt x="285750" y="340043"/>
                    <a:pt x="288607" y="337185"/>
                  </a:cubicBezTo>
                  <a:cubicBezTo>
                    <a:pt x="289560" y="332423"/>
                    <a:pt x="288857" y="326995"/>
                    <a:pt x="291465" y="322898"/>
                  </a:cubicBezTo>
                  <a:cubicBezTo>
                    <a:pt x="295804" y="316079"/>
                    <a:pt x="304127" y="312478"/>
                    <a:pt x="308610" y="305753"/>
                  </a:cubicBezTo>
                  <a:lnTo>
                    <a:pt x="314325" y="297180"/>
                  </a:lnTo>
                  <a:cubicBezTo>
                    <a:pt x="315277" y="294323"/>
                    <a:pt x="316355" y="291504"/>
                    <a:pt x="317182" y="288608"/>
                  </a:cubicBezTo>
                  <a:cubicBezTo>
                    <a:pt x="319875" y="279181"/>
                    <a:pt x="320931" y="272724"/>
                    <a:pt x="322897" y="262890"/>
                  </a:cubicBezTo>
                  <a:cubicBezTo>
                    <a:pt x="321945" y="254318"/>
                    <a:pt x="322132" y="245541"/>
                    <a:pt x="320040" y="237173"/>
                  </a:cubicBezTo>
                  <a:cubicBezTo>
                    <a:pt x="319207" y="233841"/>
                    <a:pt x="316607" y="231167"/>
                    <a:pt x="314325" y="228600"/>
                  </a:cubicBezTo>
                  <a:cubicBezTo>
                    <a:pt x="308956" y="222559"/>
                    <a:pt x="302895" y="217170"/>
                    <a:pt x="297180" y="211455"/>
                  </a:cubicBezTo>
                  <a:cubicBezTo>
                    <a:pt x="286181" y="200457"/>
                    <a:pt x="291967" y="205123"/>
                    <a:pt x="280035" y="197168"/>
                  </a:cubicBezTo>
                  <a:cubicBezTo>
                    <a:pt x="271462" y="198120"/>
                    <a:pt x="262611" y="197655"/>
                    <a:pt x="254317" y="200025"/>
                  </a:cubicBezTo>
                  <a:cubicBezTo>
                    <a:pt x="226304" y="208029"/>
                    <a:pt x="252743" y="211777"/>
                    <a:pt x="228600" y="205740"/>
                  </a:cubicBezTo>
                  <a:cubicBezTo>
                    <a:pt x="221932" y="185737"/>
                    <a:pt x="228600" y="190500"/>
                    <a:pt x="214312" y="185738"/>
                  </a:cubicBezTo>
                  <a:cubicBezTo>
                    <a:pt x="213360" y="182880"/>
                    <a:pt x="213807" y="179047"/>
                    <a:pt x="211455" y="177165"/>
                  </a:cubicBezTo>
                  <a:cubicBezTo>
                    <a:pt x="208388" y="174712"/>
                    <a:pt x="203635" y="175855"/>
                    <a:pt x="200025" y="174308"/>
                  </a:cubicBezTo>
                  <a:cubicBezTo>
                    <a:pt x="196868" y="172955"/>
                    <a:pt x="194310" y="170498"/>
                    <a:pt x="191452" y="168593"/>
                  </a:cubicBezTo>
                  <a:cubicBezTo>
                    <a:pt x="192268" y="158798"/>
                    <a:pt x="197167" y="101663"/>
                    <a:pt x="197167" y="94298"/>
                  </a:cubicBezTo>
                  <a:cubicBezTo>
                    <a:pt x="197167" y="77127"/>
                    <a:pt x="196440" y="59902"/>
                    <a:pt x="194310" y="42863"/>
                  </a:cubicBezTo>
                  <a:cubicBezTo>
                    <a:pt x="193563" y="36885"/>
                    <a:pt x="192855" y="29978"/>
                    <a:pt x="188595" y="25718"/>
                  </a:cubicBezTo>
                  <a:lnTo>
                    <a:pt x="180022" y="17145"/>
                  </a:lnTo>
                  <a:cubicBezTo>
                    <a:pt x="179070" y="12383"/>
                    <a:pt x="179859" y="6899"/>
                    <a:pt x="177165" y="2858"/>
                  </a:cubicBezTo>
                  <a:cubicBezTo>
                    <a:pt x="175494" y="352"/>
                    <a:pt x="171604" y="0"/>
                    <a:pt x="168592" y="0"/>
                  </a:cubicBezTo>
                  <a:cubicBezTo>
                    <a:pt x="155223" y="0"/>
                    <a:pt x="141922" y="1905"/>
                    <a:pt x="128587" y="2858"/>
                  </a:cubicBezTo>
                  <a:cubicBezTo>
                    <a:pt x="109312" y="22133"/>
                    <a:pt x="119110" y="17447"/>
                    <a:pt x="102870" y="22860"/>
                  </a:cubicBezTo>
                  <a:lnTo>
                    <a:pt x="80010" y="45720"/>
                  </a:lnTo>
                  <a:lnTo>
                    <a:pt x="74295" y="148590"/>
                  </a:lnTo>
                  <a:lnTo>
                    <a:pt x="2857" y="145733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4789826" y="1802312"/>
              <a:ext cx="1045280" cy="887378"/>
            </a:xfrm>
            <a:custGeom>
              <a:avLst/>
              <a:gdLst>
                <a:gd name="connsiteX0" fmla="*/ 980123 w 1045845"/>
                <a:gd name="connsiteY0" fmla="*/ 291465 h 885825"/>
                <a:gd name="connsiteX1" fmla="*/ 880110 w 1045845"/>
                <a:gd name="connsiteY1" fmla="*/ 288607 h 885825"/>
                <a:gd name="connsiteX2" fmla="*/ 794385 w 1045845"/>
                <a:gd name="connsiteY2" fmla="*/ 214312 h 885825"/>
                <a:gd name="connsiteX3" fmla="*/ 822960 w 1045845"/>
                <a:gd name="connsiteY3" fmla="*/ 117157 h 885825"/>
                <a:gd name="connsiteX4" fmla="*/ 780098 w 1045845"/>
                <a:gd name="connsiteY4" fmla="*/ 102870 h 885825"/>
                <a:gd name="connsiteX5" fmla="*/ 745808 w 1045845"/>
                <a:gd name="connsiteY5" fmla="*/ 94297 h 885825"/>
                <a:gd name="connsiteX6" fmla="*/ 680085 w 1045845"/>
                <a:gd name="connsiteY6" fmla="*/ 128587 h 885825"/>
                <a:gd name="connsiteX7" fmla="*/ 662940 w 1045845"/>
                <a:gd name="connsiteY7" fmla="*/ 222885 h 885825"/>
                <a:gd name="connsiteX8" fmla="*/ 605790 w 1045845"/>
                <a:gd name="connsiteY8" fmla="*/ 205740 h 885825"/>
                <a:gd name="connsiteX9" fmla="*/ 574358 w 1045845"/>
                <a:gd name="connsiteY9" fmla="*/ 185737 h 885825"/>
                <a:gd name="connsiteX10" fmla="*/ 565785 w 1045845"/>
                <a:gd name="connsiteY10" fmla="*/ 177165 h 885825"/>
                <a:gd name="connsiteX11" fmla="*/ 542925 w 1045845"/>
                <a:gd name="connsiteY11" fmla="*/ 171450 h 885825"/>
                <a:gd name="connsiteX12" fmla="*/ 528638 w 1045845"/>
                <a:gd name="connsiteY12" fmla="*/ 157162 h 885825"/>
                <a:gd name="connsiteX13" fmla="*/ 520065 w 1045845"/>
                <a:gd name="connsiteY13" fmla="*/ 151447 h 885825"/>
                <a:gd name="connsiteX14" fmla="*/ 517208 w 1045845"/>
                <a:gd name="connsiteY14" fmla="*/ 140017 h 885825"/>
                <a:gd name="connsiteX15" fmla="*/ 508635 w 1045845"/>
                <a:gd name="connsiteY15" fmla="*/ 137160 h 885825"/>
                <a:gd name="connsiteX16" fmla="*/ 485775 w 1045845"/>
                <a:gd name="connsiteY16" fmla="*/ 140017 h 885825"/>
                <a:gd name="connsiteX17" fmla="*/ 477203 w 1045845"/>
                <a:gd name="connsiteY17" fmla="*/ 148590 h 885825"/>
                <a:gd name="connsiteX18" fmla="*/ 468630 w 1045845"/>
                <a:gd name="connsiteY18" fmla="*/ 151447 h 885825"/>
                <a:gd name="connsiteX19" fmla="*/ 454343 w 1045845"/>
                <a:gd name="connsiteY19" fmla="*/ 162877 h 885825"/>
                <a:gd name="connsiteX20" fmla="*/ 445770 w 1045845"/>
                <a:gd name="connsiteY20" fmla="*/ 171450 h 885825"/>
                <a:gd name="connsiteX21" fmla="*/ 442913 w 1045845"/>
                <a:gd name="connsiteY21" fmla="*/ 162877 h 885825"/>
                <a:gd name="connsiteX22" fmla="*/ 445770 w 1045845"/>
                <a:gd name="connsiteY22" fmla="*/ 117157 h 885825"/>
                <a:gd name="connsiteX23" fmla="*/ 462915 w 1045845"/>
                <a:gd name="connsiteY23" fmla="*/ 100012 h 885825"/>
                <a:gd name="connsiteX24" fmla="*/ 460058 w 1045845"/>
                <a:gd name="connsiteY24" fmla="*/ 80010 h 885825"/>
                <a:gd name="connsiteX25" fmla="*/ 428625 w 1045845"/>
                <a:gd name="connsiteY25" fmla="*/ 77152 h 885825"/>
                <a:gd name="connsiteX26" fmla="*/ 420053 w 1045845"/>
                <a:gd name="connsiteY26" fmla="*/ 80010 h 885825"/>
                <a:gd name="connsiteX27" fmla="*/ 411480 w 1045845"/>
                <a:gd name="connsiteY27" fmla="*/ 88582 h 885825"/>
                <a:gd name="connsiteX28" fmla="*/ 402908 w 1045845"/>
                <a:gd name="connsiteY28" fmla="*/ 94297 h 885825"/>
                <a:gd name="connsiteX29" fmla="*/ 391478 w 1045845"/>
                <a:gd name="connsiteY29" fmla="*/ 117157 h 885825"/>
                <a:gd name="connsiteX30" fmla="*/ 291465 w 1045845"/>
                <a:gd name="connsiteY30" fmla="*/ 57150 h 885825"/>
                <a:gd name="connsiteX31" fmla="*/ 245745 w 1045845"/>
                <a:gd name="connsiteY31" fmla="*/ 0 h 885825"/>
                <a:gd name="connsiteX32" fmla="*/ 194310 w 1045845"/>
                <a:gd name="connsiteY32" fmla="*/ 40005 h 885825"/>
                <a:gd name="connsiteX33" fmla="*/ 148590 w 1045845"/>
                <a:gd name="connsiteY33" fmla="*/ 140017 h 885825"/>
                <a:gd name="connsiteX34" fmla="*/ 157163 w 1045845"/>
                <a:gd name="connsiteY34" fmla="*/ 222885 h 885825"/>
                <a:gd name="connsiteX35" fmla="*/ 0 w 1045845"/>
                <a:gd name="connsiteY35" fmla="*/ 377190 h 885825"/>
                <a:gd name="connsiteX36" fmla="*/ 34290 w 1045845"/>
                <a:gd name="connsiteY36" fmla="*/ 431482 h 885825"/>
                <a:gd name="connsiteX37" fmla="*/ 77153 w 1045845"/>
                <a:gd name="connsiteY37" fmla="*/ 411480 h 885825"/>
                <a:gd name="connsiteX38" fmla="*/ 102870 w 1045845"/>
                <a:gd name="connsiteY38" fmla="*/ 417195 h 885825"/>
                <a:gd name="connsiteX39" fmla="*/ 111443 w 1045845"/>
                <a:gd name="connsiteY39" fmla="*/ 420052 h 885825"/>
                <a:gd name="connsiteX40" fmla="*/ 128588 w 1045845"/>
                <a:gd name="connsiteY40" fmla="*/ 431482 h 885825"/>
                <a:gd name="connsiteX41" fmla="*/ 137160 w 1045845"/>
                <a:gd name="connsiteY41" fmla="*/ 437197 h 885825"/>
                <a:gd name="connsiteX42" fmla="*/ 165735 w 1045845"/>
                <a:gd name="connsiteY42" fmla="*/ 437197 h 885825"/>
                <a:gd name="connsiteX43" fmla="*/ 182880 w 1045845"/>
                <a:gd name="connsiteY43" fmla="*/ 425767 h 885825"/>
                <a:gd name="connsiteX44" fmla="*/ 191453 w 1045845"/>
                <a:gd name="connsiteY44" fmla="*/ 420052 h 885825"/>
                <a:gd name="connsiteX45" fmla="*/ 202883 w 1045845"/>
                <a:gd name="connsiteY45" fmla="*/ 411480 h 885825"/>
                <a:gd name="connsiteX46" fmla="*/ 214313 w 1045845"/>
                <a:gd name="connsiteY46" fmla="*/ 405765 h 885825"/>
                <a:gd name="connsiteX47" fmla="*/ 228600 w 1045845"/>
                <a:gd name="connsiteY47" fmla="*/ 388620 h 885825"/>
                <a:gd name="connsiteX48" fmla="*/ 237173 w 1045845"/>
                <a:gd name="connsiteY48" fmla="*/ 368617 h 885825"/>
                <a:gd name="connsiteX49" fmla="*/ 245745 w 1045845"/>
                <a:gd name="connsiteY49" fmla="*/ 362902 h 885825"/>
                <a:gd name="connsiteX50" fmla="*/ 268605 w 1045845"/>
                <a:gd name="connsiteY50" fmla="*/ 357187 h 885825"/>
                <a:gd name="connsiteX51" fmla="*/ 277178 w 1045845"/>
                <a:gd name="connsiteY51" fmla="*/ 374332 h 885825"/>
                <a:gd name="connsiteX52" fmla="*/ 282893 w 1045845"/>
                <a:gd name="connsiteY52" fmla="*/ 405765 h 885825"/>
                <a:gd name="connsiteX53" fmla="*/ 288608 w 1045845"/>
                <a:gd name="connsiteY53" fmla="*/ 414337 h 885825"/>
                <a:gd name="connsiteX54" fmla="*/ 291465 w 1045845"/>
                <a:gd name="connsiteY54" fmla="*/ 422910 h 885825"/>
                <a:gd name="connsiteX55" fmla="*/ 300038 w 1045845"/>
                <a:gd name="connsiteY55" fmla="*/ 434340 h 885825"/>
                <a:gd name="connsiteX56" fmla="*/ 305753 w 1045845"/>
                <a:gd name="connsiteY56" fmla="*/ 442912 h 885825"/>
                <a:gd name="connsiteX57" fmla="*/ 317183 w 1045845"/>
                <a:gd name="connsiteY57" fmla="*/ 440055 h 885825"/>
                <a:gd name="connsiteX58" fmla="*/ 325755 w 1045845"/>
                <a:gd name="connsiteY58" fmla="*/ 422910 h 885825"/>
                <a:gd name="connsiteX59" fmla="*/ 360045 w 1045845"/>
                <a:gd name="connsiteY59" fmla="*/ 425767 h 885825"/>
                <a:gd name="connsiteX60" fmla="*/ 380048 w 1045845"/>
                <a:gd name="connsiteY60" fmla="*/ 445770 h 885825"/>
                <a:gd name="connsiteX61" fmla="*/ 385763 w 1045845"/>
                <a:gd name="connsiteY61" fmla="*/ 474345 h 885825"/>
                <a:gd name="connsiteX62" fmla="*/ 391478 w 1045845"/>
                <a:gd name="connsiteY62" fmla="*/ 497205 h 885825"/>
                <a:gd name="connsiteX63" fmla="*/ 382905 w 1045845"/>
                <a:gd name="connsiteY63" fmla="*/ 500062 h 885825"/>
                <a:gd name="connsiteX64" fmla="*/ 371475 w 1045845"/>
                <a:gd name="connsiteY64" fmla="*/ 502920 h 885825"/>
                <a:gd name="connsiteX65" fmla="*/ 354330 w 1045845"/>
                <a:gd name="connsiteY65" fmla="*/ 511492 h 885825"/>
                <a:gd name="connsiteX66" fmla="*/ 305753 w 1045845"/>
                <a:gd name="connsiteY66" fmla="*/ 514350 h 885825"/>
                <a:gd name="connsiteX67" fmla="*/ 297180 w 1045845"/>
                <a:gd name="connsiteY67" fmla="*/ 522922 h 885825"/>
                <a:gd name="connsiteX68" fmla="*/ 294323 w 1045845"/>
                <a:gd name="connsiteY68" fmla="*/ 531495 h 885825"/>
                <a:gd name="connsiteX69" fmla="*/ 288608 w 1045845"/>
                <a:gd name="connsiteY69" fmla="*/ 540067 h 885825"/>
                <a:gd name="connsiteX70" fmla="*/ 274320 w 1045845"/>
                <a:gd name="connsiteY70" fmla="*/ 537210 h 885825"/>
                <a:gd name="connsiteX71" fmla="*/ 265748 w 1045845"/>
                <a:gd name="connsiteY71" fmla="*/ 528637 h 885825"/>
                <a:gd name="connsiteX72" fmla="*/ 257175 w 1045845"/>
                <a:gd name="connsiteY72" fmla="*/ 522922 h 885825"/>
                <a:gd name="connsiteX73" fmla="*/ 242888 w 1045845"/>
                <a:gd name="connsiteY73" fmla="*/ 525780 h 885825"/>
                <a:gd name="connsiteX74" fmla="*/ 234315 w 1045845"/>
                <a:gd name="connsiteY74" fmla="*/ 545782 h 885825"/>
                <a:gd name="connsiteX75" fmla="*/ 225743 w 1045845"/>
                <a:gd name="connsiteY75" fmla="*/ 577215 h 885825"/>
                <a:gd name="connsiteX76" fmla="*/ 220028 w 1045845"/>
                <a:gd name="connsiteY76" fmla="*/ 594360 h 885825"/>
                <a:gd name="connsiteX77" fmla="*/ 234315 w 1045845"/>
                <a:gd name="connsiteY77" fmla="*/ 597217 h 885825"/>
                <a:gd name="connsiteX78" fmla="*/ 245745 w 1045845"/>
                <a:gd name="connsiteY78" fmla="*/ 605790 h 885825"/>
                <a:gd name="connsiteX79" fmla="*/ 254318 w 1045845"/>
                <a:gd name="connsiteY79" fmla="*/ 611505 h 885825"/>
                <a:gd name="connsiteX80" fmla="*/ 251460 w 1045845"/>
                <a:gd name="connsiteY80" fmla="*/ 648652 h 885825"/>
                <a:gd name="connsiteX81" fmla="*/ 240030 w 1045845"/>
                <a:gd name="connsiteY81" fmla="*/ 657225 h 885825"/>
                <a:gd name="connsiteX82" fmla="*/ 234315 w 1045845"/>
                <a:gd name="connsiteY82" fmla="*/ 665797 h 885825"/>
                <a:gd name="connsiteX83" fmla="*/ 225743 w 1045845"/>
                <a:gd name="connsiteY83" fmla="*/ 725805 h 885825"/>
                <a:gd name="connsiteX84" fmla="*/ 217170 w 1045845"/>
                <a:gd name="connsiteY84" fmla="*/ 734377 h 885825"/>
                <a:gd name="connsiteX85" fmla="*/ 208598 w 1045845"/>
                <a:gd name="connsiteY85" fmla="*/ 740092 h 885825"/>
                <a:gd name="connsiteX86" fmla="*/ 205740 w 1045845"/>
                <a:gd name="connsiteY86" fmla="*/ 754380 h 885825"/>
                <a:gd name="connsiteX87" fmla="*/ 200025 w 1045845"/>
                <a:gd name="connsiteY87" fmla="*/ 774382 h 885825"/>
                <a:gd name="connsiteX88" fmla="*/ 200025 w 1045845"/>
                <a:gd name="connsiteY88" fmla="*/ 785812 h 885825"/>
                <a:gd name="connsiteX89" fmla="*/ 365760 w 1045845"/>
                <a:gd name="connsiteY89" fmla="*/ 745807 h 885825"/>
                <a:gd name="connsiteX90" fmla="*/ 434340 w 1045845"/>
                <a:gd name="connsiteY90" fmla="*/ 868680 h 885825"/>
                <a:gd name="connsiteX91" fmla="*/ 517208 w 1045845"/>
                <a:gd name="connsiteY91" fmla="*/ 831532 h 885825"/>
                <a:gd name="connsiteX92" fmla="*/ 540068 w 1045845"/>
                <a:gd name="connsiteY92" fmla="*/ 885825 h 885825"/>
                <a:gd name="connsiteX93" fmla="*/ 654368 w 1045845"/>
                <a:gd name="connsiteY93" fmla="*/ 785812 h 885825"/>
                <a:gd name="connsiteX94" fmla="*/ 671513 w 1045845"/>
                <a:gd name="connsiteY94" fmla="*/ 748665 h 885825"/>
                <a:gd name="connsiteX95" fmla="*/ 777240 w 1045845"/>
                <a:gd name="connsiteY95" fmla="*/ 748665 h 885825"/>
                <a:gd name="connsiteX96" fmla="*/ 782955 w 1045845"/>
                <a:gd name="connsiteY96" fmla="*/ 740092 h 885825"/>
                <a:gd name="connsiteX97" fmla="*/ 791528 w 1045845"/>
                <a:gd name="connsiteY97" fmla="*/ 734377 h 885825"/>
                <a:gd name="connsiteX98" fmla="*/ 845820 w 1045845"/>
                <a:gd name="connsiteY98" fmla="*/ 728662 h 885825"/>
                <a:gd name="connsiteX99" fmla="*/ 842963 w 1045845"/>
                <a:gd name="connsiteY99" fmla="*/ 677227 h 885825"/>
                <a:gd name="connsiteX100" fmla="*/ 842963 w 1045845"/>
                <a:gd name="connsiteY100" fmla="*/ 628650 h 885825"/>
                <a:gd name="connsiteX101" fmla="*/ 857250 w 1045845"/>
                <a:gd name="connsiteY101" fmla="*/ 611505 h 885825"/>
                <a:gd name="connsiteX102" fmla="*/ 874395 w 1045845"/>
                <a:gd name="connsiteY102" fmla="*/ 600075 h 885825"/>
                <a:gd name="connsiteX103" fmla="*/ 914400 w 1045845"/>
                <a:gd name="connsiteY103" fmla="*/ 602932 h 885825"/>
                <a:gd name="connsiteX104" fmla="*/ 917258 w 1045845"/>
                <a:gd name="connsiteY104" fmla="*/ 645795 h 885825"/>
                <a:gd name="connsiteX105" fmla="*/ 920115 w 1045845"/>
                <a:gd name="connsiteY105" fmla="*/ 657225 h 885825"/>
                <a:gd name="connsiteX106" fmla="*/ 922973 w 1045845"/>
                <a:gd name="connsiteY106" fmla="*/ 665797 h 885825"/>
                <a:gd name="connsiteX107" fmla="*/ 934403 w 1045845"/>
                <a:gd name="connsiteY107" fmla="*/ 668655 h 885825"/>
                <a:gd name="connsiteX108" fmla="*/ 957263 w 1045845"/>
                <a:gd name="connsiteY108" fmla="*/ 665797 h 885825"/>
                <a:gd name="connsiteX109" fmla="*/ 988695 w 1045845"/>
                <a:gd name="connsiteY109" fmla="*/ 662940 h 885825"/>
                <a:gd name="connsiteX110" fmla="*/ 1000125 w 1045845"/>
                <a:gd name="connsiteY110" fmla="*/ 660082 h 885825"/>
                <a:gd name="connsiteX111" fmla="*/ 1008698 w 1045845"/>
                <a:gd name="connsiteY111" fmla="*/ 657225 h 885825"/>
                <a:gd name="connsiteX112" fmla="*/ 1045845 w 1045845"/>
                <a:gd name="connsiteY112" fmla="*/ 591502 h 885825"/>
                <a:gd name="connsiteX113" fmla="*/ 942975 w 1045845"/>
                <a:gd name="connsiteY113" fmla="*/ 531495 h 885825"/>
                <a:gd name="connsiteX114" fmla="*/ 968693 w 1045845"/>
                <a:gd name="connsiteY114" fmla="*/ 451485 h 885825"/>
                <a:gd name="connsiteX115" fmla="*/ 957263 w 1045845"/>
                <a:gd name="connsiteY115" fmla="*/ 428625 h 885825"/>
                <a:gd name="connsiteX116" fmla="*/ 954405 w 1045845"/>
                <a:gd name="connsiteY116" fmla="*/ 420052 h 885825"/>
                <a:gd name="connsiteX117" fmla="*/ 937260 w 1045845"/>
                <a:gd name="connsiteY117" fmla="*/ 411480 h 885825"/>
                <a:gd name="connsiteX118" fmla="*/ 928688 w 1045845"/>
                <a:gd name="connsiteY118" fmla="*/ 402907 h 885825"/>
                <a:gd name="connsiteX119" fmla="*/ 951548 w 1045845"/>
                <a:gd name="connsiteY119" fmla="*/ 388620 h 885825"/>
                <a:gd name="connsiteX120" fmla="*/ 968693 w 1045845"/>
                <a:gd name="connsiteY120" fmla="*/ 377190 h 885825"/>
                <a:gd name="connsiteX121" fmla="*/ 977265 w 1045845"/>
                <a:gd name="connsiteY121" fmla="*/ 371475 h 885825"/>
                <a:gd name="connsiteX122" fmla="*/ 980123 w 1045845"/>
                <a:gd name="connsiteY122" fmla="*/ 29146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045845" h="885825">
                  <a:moveTo>
                    <a:pt x="980123" y="291465"/>
                  </a:moveTo>
                  <a:lnTo>
                    <a:pt x="880110" y="288607"/>
                  </a:lnTo>
                  <a:lnTo>
                    <a:pt x="794385" y="214312"/>
                  </a:lnTo>
                  <a:lnTo>
                    <a:pt x="822960" y="117157"/>
                  </a:lnTo>
                  <a:lnTo>
                    <a:pt x="780098" y="102870"/>
                  </a:lnTo>
                  <a:lnTo>
                    <a:pt x="745808" y="94297"/>
                  </a:lnTo>
                  <a:lnTo>
                    <a:pt x="680085" y="128587"/>
                  </a:lnTo>
                  <a:lnTo>
                    <a:pt x="662940" y="222885"/>
                  </a:lnTo>
                  <a:lnTo>
                    <a:pt x="605790" y="205740"/>
                  </a:lnTo>
                  <a:cubicBezTo>
                    <a:pt x="595313" y="199072"/>
                    <a:pt x="583140" y="194518"/>
                    <a:pt x="574358" y="185737"/>
                  </a:cubicBezTo>
                  <a:cubicBezTo>
                    <a:pt x="571500" y="182880"/>
                    <a:pt x="569464" y="178837"/>
                    <a:pt x="565785" y="177165"/>
                  </a:cubicBezTo>
                  <a:cubicBezTo>
                    <a:pt x="558634" y="173915"/>
                    <a:pt x="550545" y="173355"/>
                    <a:pt x="542925" y="171450"/>
                  </a:cubicBezTo>
                  <a:cubicBezTo>
                    <a:pt x="520063" y="156208"/>
                    <a:pt x="547691" y="176215"/>
                    <a:pt x="528638" y="157162"/>
                  </a:cubicBezTo>
                  <a:cubicBezTo>
                    <a:pt x="526209" y="154733"/>
                    <a:pt x="522923" y="153352"/>
                    <a:pt x="520065" y="151447"/>
                  </a:cubicBezTo>
                  <a:cubicBezTo>
                    <a:pt x="519113" y="147637"/>
                    <a:pt x="519661" y="143084"/>
                    <a:pt x="517208" y="140017"/>
                  </a:cubicBezTo>
                  <a:cubicBezTo>
                    <a:pt x="515326" y="137665"/>
                    <a:pt x="511647" y="137160"/>
                    <a:pt x="508635" y="137160"/>
                  </a:cubicBezTo>
                  <a:cubicBezTo>
                    <a:pt x="500956" y="137160"/>
                    <a:pt x="493395" y="139065"/>
                    <a:pt x="485775" y="140017"/>
                  </a:cubicBezTo>
                  <a:cubicBezTo>
                    <a:pt x="482918" y="142875"/>
                    <a:pt x="480565" y="146348"/>
                    <a:pt x="477203" y="148590"/>
                  </a:cubicBezTo>
                  <a:cubicBezTo>
                    <a:pt x="474697" y="150261"/>
                    <a:pt x="470982" y="149565"/>
                    <a:pt x="468630" y="151447"/>
                  </a:cubicBezTo>
                  <a:cubicBezTo>
                    <a:pt x="450164" y="166219"/>
                    <a:pt x="475890" y="155696"/>
                    <a:pt x="454343" y="162877"/>
                  </a:cubicBezTo>
                  <a:cubicBezTo>
                    <a:pt x="451485" y="165735"/>
                    <a:pt x="449811" y="171450"/>
                    <a:pt x="445770" y="171450"/>
                  </a:cubicBezTo>
                  <a:cubicBezTo>
                    <a:pt x="442758" y="171450"/>
                    <a:pt x="442913" y="165889"/>
                    <a:pt x="442913" y="162877"/>
                  </a:cubicBezTo>
                  <a:cubicBezTo>
                    <a:pt x="442913" y="147607"/>
                    <a:pt x="441140" y="131708"/>
                    <a:pt x="445770" y="117157"/>
                  </a:cubicBezTo>
                  <a:cubicBezTo>
                    <a:pt x="448221" y="109455"/>
                    <a:pt x="462915" y="100012"/>
                    <a:pt x="462915" y="100012"/>
                  </a:cubicBezTo>
                  <a:cubicBezTo>
                    <a:pt x="461963" y="93345"/>
                    <a:pt x="462793" y="86165"/>
                    <a:pt x="460058" y="80010"/>
                  </a:cubicBezTo>
                  <a:cubicBezTo>
                    <a:pt x="455071" y="68789"/>
                    <a:pt x="432588" y="76657"/>
                    <a:pt x="428625" y="77152"/>
                  </a:cubicBezTo>
                  <a:cubicBezTo>
                    <a:pt x="425768" y="78105"/>
                    <a:pt x="422559" y="78339"/>
                    <a:pt x="420053" y="80010"/>
                  </a:cubicBezTo>
                  <a:cubicBezTo>
                    <a:pt x="416691" y="82252"/>
                    <a:pt x="414585" y="85995"/>
                    <a:pt x="411480" y="88582"/>
                  </a:cubicBezTo>
                  <a:cubicBezTo>
                    <a:pt x="408842" y="90780"/>
                    <a:pt x="405765" y="92392"/>
                    <a:pt x="402908" y="94297"/>
                  </a:cubicBezTo>
                  <a:cubicBezTo>
                    <a:pt x="396341" y="113998"/>
                    <a:pt x="401453" y="107182"/>
                    <a:pt x="391478" y="117157"/>
                  </a:cubicBezTo>
                  <a:lnTo>
                    <a:pt x="291465" y="57150"/>
                  </a:lnTo>
                  <a:lnTo>
                    <a:pt x="245745" y="0"/>
                  </a:lnTo>
                  <a:lnTo>
                    <a:pt x="194310" y="40005"/>
                  </a:lnTo>
                  <a:lnTo>
                    <a:pt x="148590" y="140017"/>
                  </a:lnTo>
                  <a:lnTo>
                    <a:pt x="157163" y="222885"/>
                  </a:lnTo>
                  <a:lnTo>
                    <a:pt x="0" y="377190"/>
                  </a:lnTo>
                  <a:lnTo>
                    <a:pt x="34290" y="431482"/>
                  </a:lnTo>
                  <a:lnTo>
                    <a:pt x="77153" y="411480"/>
                  </a:lnTo>
                  <a:cubicBezTo>
                    <a:pt x="85725" y="413385"/>
                    <a:pt x="94351" y="415065"/>
                    <a:pt x="102870" y="417195"/>
                  </a:cubicBezTo>
                  <a:cubicBezTo>
                    <a:pt x="105792" y="417926"/>
                    <a:pt x="108937" y="418381"/>
                    <a:pt x="111443" y="420052"/>
                  </a:cubicBezTo>
                  <a:cubicBezTo>
                    <a:pt x="132848" y="434322"/>
                    <a:pt x="108203" y="424689"/>
                    <a:pt x="128588" y="431482"/>
                  </a:cubicBezTo>
                  <a:cubicBezTo>
                    <a:pt x="131445" y="433387"/>
                    <a:pt x="134004" y="435844"/>
                    <a:pt x="137160" y="437197"/>
                  </a:cubicBezTo>
                  <a:cubicBezTo>
                    <a:pt x="149096" y="442313"/>
                    <a:pt x="152261" y="439443"/>
                    <a:pt x="165735" y="437197"/>
                  </a:cubicBezTo>
                  <a:lnTo>
                    <a:pt x="182880" y="425767"/>
                  </a:lnTo>
                  <a:cubicBezTo>
                    <a:pt x="185738" y="423862"/>
                    <a:pt x="188705" y="422113"/>
                    <a:pt x="191453" y="420052"/>
                  </a:cubicBezTo>
                  <a:cubicBezTo>
                    <a:pt x="195263" y="417195"/>
                    <a:pt x="198844" y="414004"/>
                    <a:pt x="202883" y="411480"/>
                  </a:cubicBezTo>
                  <a:cubicBezTo>
                    <a:pt x="206495" y="409222"/>
                    <a:pt x="210503" y="407670"/>
                    <a:pt x="214313" y="405765"/>
                  </a:cubicBezTo>
                  <a:cubicBezTo>
                    <a:pt x="219461" y="400617"/>
                    <a:pt x="225617" y="395580"/>
                    <a:pt x="228600" y="388620"/>
                  </a:cubicBezTo>
                  <a:cubicBezTo>
                    <a:pt x="233519" y="377144"/>
                    <a:pt x="228206" y="377585"/>
                    <a:pt x="237173" y="368617"/>
                  </a:cubicBezTo>
                  <a:cubicBezTo>
                    <a:pt x="239601" y="366189"/>
                    <a:pt x="242518" y="364076"/>
                    <a:pt x="245745" y="362902"/>
                  </a:cubicBezTo>
                  <a:cubicBezTo>
                    <a:pt x="253127" y="360218"/>
                    <a:pt x="268605" y="357187"/>
                    <a:pt x="268605" y="357187"/>
                  </a:cubicBezTo>
                  <a:cubicBezTo>
                    <a:pt x="273179" y="364048"/>
                    <a:pt x="275700" y="366201"/>
                    <a:pt x="277178" y="374332"/>
                  </a:cubicBezTo>
                  <a:cubicBezTo>
                    <a:pt x="278868" y="383625"/>
                    <a:pt x="278211" y="396401"/>
                    <a:pt x="282893" y="405765"/>
                  </a:cubicBezTo>
                  <a:cubicBezTo>
                    <a:pt x="284429" y="408837"/>
                    <a:pt x="286703" y="411480"/>
                    <a:pt x="288608" y="414337"/>
                  </a:cubicBezTo>
                  <a:cubicBezTo>
                    <a:pt x="289560" y="417195"/>
                    <a:pt x="289971" y="420295"/>
                    <a:pt x="291465" y="422910"/>
                  </a:cubicBezTo>
                  <a:cubicBezTo>
                    <a:pt x="293828" y="427045"/>
                    <a:pt x="297270" y="430465"/>
                    <a:pt x="300038" y="434340"/>
                  </a:cubicBezTo>
                  <a:cubicBezTo>
                    <a:pt x="302034" y="437134"/>
                    <a:pt x="303848" y="440055"/>
                    <a:pt x="305753" y="442912"/>
                  </a:cubicBezTo>
                  <a:cubicBezTo>
                    <a:pt x="309563" y="441960"/>
                    <a:pt x="313915" y="442233"/>
                    <a:pt x="317183" y="440055"/>
                  </a:cubicBezTo>
                  <a:cubicBezTo>
                    <a:pt x="321931" y="436890"/>
                    <a:pt x="324125" y="427800"/>
                    <a:pt x="325755" y="422910"/>
                  </a:cubicBezTo>
                  <a:cubicBezTo>
                    <a:pt x="337185" y="423862"/>
                    <a:pt x="349474" y="421316"/>
                    <a:pt x="360045" y="425767"/>
                  </a:cubicBezTo>
                  <a:cubicBezTo>
                    <a:pt x="368736" y="429426"/>
                    <a:pt x="380048" y="445770"/>
                    <a:pt x="380048" y="445770"/>
                  </a:cubicBezTo>
                  <a:cubicBezTo>
                    <a:pt x="385524" y="462199"/>
                    <a:pt x="381385" y="448079"/>
                    <a:pt x="385763" y="474345"/>
                  </a:cubicBezTo>
                  <a:cubicBezTo>
                    <a:pt x="388062" y="488141"/>
                    <a:pt x="387796" y="486161"/>
                    <a:pt x="391478" y="497205"/>
                  </a:cubicBezTo>
                  <a:cubicBezTo>
                    <a:pt x="388620" y="498157"/>
                    <a:pt x="385801" y="499235"/>
                    <a:pt x="382905" y="500062"/>
                  </a:cubicBezTo>
                  <a:cubicBezTo>
                    <a:pt x="379129" y="501141"/>
                    <a:pt x="375085" y="501373"/>
                    <a:pt x="371475" y="502920"/>
                  </a:cubicBezTo>
                  <a:cubicBezTo>
                    <a:pt x="361944" y="507005"/>
                    <a:pt x="364804" y="510445"/>
                    <a:pt x="354330" y="511492"/>
                  </a:cubicBezTo>
                  <a:cubicBezTo>
                    <a:pt x="338190" y="513106"/>
                    <a:pt x="321945" y="513397"/>
                    <a:pt x="305753" y="514350"/>
                  </a:cubicBezTo>
                  <a:cubicBezTo>
                    <a:pt x="302895" y="517207"/>
                    <a:pt x="299422" y="519560"/>
                    <a:pt x="297180" y="522922"/>
                  </a:cubicBezTo>
                  <a:cubicBezTo>
                    <a:pt x="295509" y="525428"/>
                    <a:pt x="295670" y="528801"/>
                    <a:pt x="294323" y="531495"/>
                  </a:cubicBezTo>
                  <a:cubicBezTo>
                    <a:pt x="292787" y="534567"/>
                    <a:pt x="290513" y="537210"/>
                    <a:pt x="288608" y="540067"/>
                  </a:cubicBezTo>
                  <a:cubicBezTo>
                    <a:pt x="283845" y="539115"/>
                    <a:pt x="278664" y="539382"/>
                    <a:pt x="274320" y="537210"/>
                  </a:cubicBezTo>
                  <a:cubicBezTo>
                    <a:pt x="270706" y="535403"/>
                    <a:pt x="268852" y="531224"/>
                    <a:pt x="265748" y="528637"/>
                  </a:cubicBezTo>
                  <a:cubicBezTo>
                    <a:pt x="263110" y="526438"/>
                    <a:pt x="260033" y="524827"/>
                    <a:pt x="257175" y="522922"/>
                  </a:cubicBezTo>
                  <a:cubicBezTo>
                    <a:pt x="252413" y="523875"/>
                    <a:pt x="246840" y="522957"/>
                    <a:pt x="242888" y="525780"/>
                  </a:cubicBezTo>
                  <a:cubicBezTo>
                    <a:pt x="239800" y="527986"/>
                    <a:pt x="235711" y="541596"/>
                    <a:pt x="234315" y="545782"/>
                  </a:cubicBezTo>
                  <a:cubicBezTo>
                    <a:pt x="228124" y="595320"/>
                    <a:pt x="237018" y="551845"/>
                    <a:pt x="225743" y="577215"/>
                  </a:cubicBezTo>
                  <a:cubicBezTo>
                    <a:pt x="223296" y="582720"/>
                    <a:pt x="220028" y="594360"/>
                    <a:pt x="220028" y="594360"/>
                  </a:cubicBezTo>
                  <a:cubicBezTo>
                    <a:pt x="224790" y="595312"/>
                    <a:pt x="229877" y="595245"/>
                    <a:pt x="234315" y="597217"/>
                  </a:cubicBezTo>
                  <a:cubicBezTo>
                    <a:pt x="238667" y="599151"/>
                    <a:pt x="241870" y="603022"/>
                    <a:pt x="245745" y="605790"/>
                  </a:cubicBezTo>
                  <a:cubicBezTo>
                    <a:pt x="248540" y="607786"/>
                    <a:pt x="251460" y="609600"/>
                    <a:pt x="254318" y="611505"/>
                  </a:cubicBezTo>
                  <a:cubicBezTo>
                    <a:pt x="259174" y="626076"/>
                    <a:pt x="261223" y="627498"/>
                    <a:pt x="251460" y="648652"/>
                  </a:cubicBezTo>
                  <a:cubicBezTo>
                    <a:pt x="249464" y="652976"/>
                    <a:pt x="243398" y="653857"/>
                    <a:pt x="240030" y="657225"/>
                  </a:cubicBezTo>
                  <a:cubicBezTo>
                    <a:pt x="237602" y="659653"/>
                    <a:pt x="236220" y="662940"/>
                    <a:pt x="234315" y="665797"/>
                  </a:cubicBezTo>
                  <a:cubicBezTo>
                    <a:pt x="232628" y="696160"/>
                    <a:pt x="240710" y="707845"/>
                    <a:pt x="225743" y="725805"/>
                  </a:cubicBezTo>
                  <a:cubicBezTo>
                    <a:pt x="223156" y="728909"/>
                    <a:pt x="220275" y="731790"/>
                    <a:pt x="217170" y="734377"/>
                  </a:cubicBezTo>
                  <a:cubicBezTo>
                    <a:pt x="214532" y="736575"/>
                    <a:pt x="211455" y="738187"/>
                    <a:pt x="208598" y="740092"/>
                  </a:cubicBezTo>
                  <a:cubicBezTo>
                    <a:pt x="207645" y="744855"/>
                    <a:pt x="206918" y="749668"/>
                    <a:pt x="205740" y="754380"/>
                  </a:cubicBezTo>
                  <a:cubicBezTo>
                    <a:pt x="203369" y="763864"/>
                    <a:pt x="201361" y="763700"/>
                    <a:pt x="200025" y="774382"/>
                  </a:cubicBezTo>
                  <a:cubicBezTo>
                    <a:pt x="199552" y="778163"/>
                    <a:pt x="200025" y="782002"/>
                    <a:pt x="200025" y="785812"/>
                  </a:cubicBezTo>
                  <a:lnTo>
                    <a:pt x="365760" y="745807"/>
                  </a:lnTo>
                  <a:lnTo>
                    <a:pt x="434340" y="868680"/>
                  </a:lnTo>
                  <a:lnTo>
                    <a:pt x="517208" y="831532"/>
                  </a:lnTo>
                  <a:lnTo>
                    <a:pt x="540068" y="885825"/>
                  </a:lnTo>
                  <a:lnTo>
                    <a:pt x="654368" y="785812"/>
                  </a:lnTo>
                  <a:lnTo>
                    <a:pt x="671513" y="748665"/>
                  </a:lnTo>
                  <a:cubicBezTo>
                    <a:pt x="709113" y="751350"/>
                    <a:pt x="737982" y="754946"/>
                    <a:pt x="777240" y="748665"/>
                  </a:cubicBezTo>
                  <a:cubicBezTo>
                    <a:pt x="780631" y="748122"/>
                    <a:pt x="780526" y="742521"/>
                    <a:pt x="782955" y="740092"/>
                  </a:cubicBezTo>
                  <a:cubicBezTo>
                    <a:pt x="785384" y="737663"/>
                    <a:pt x="788456" y="735913"/>
                    <a:pt x="791528" y="734377"/>
                  </a:cubicBezTo>
                  <a:cubicBezTo>
                    <a:pt x="805801" y="727241"/>
                    <a:pt x="841635" y="728924"/>
                    <a:pt x="845820" y="728662"/>
                  </a:cubicBezTo>
                  <a:cubicBezTo>
                    <a:pt x="844868" y="711517"/>
                    <a:pt x="844389" y="694339"/>
                    <a:pt x="842963" y="677227"/>
                  </a:cubicBezTo>
                  <a:cubicBezTo>
                    <a:pt x="840735" y="650488"/>
                    <a:pt x="835296" y="664429"/>
                    <a:pt x="842963" y="628650"/>
                  </a:cubicBezTo>
                  <a:cubicBezTo>
                    <a:pt x="843907" y="624247"/>
                    <a:pt x="854501" y="613643"/>
                    <a:pt x="857250" y="611505"/>
                  </a:cubicBezTo>
                  <a:cubicBezTo>
                    <a:pt x="862672" y="607288"/>
                    <a:pt x="874395" y="600075"/>
                    <a:pt x="874395" y="600075"/>
                  </a:cubicBezTo>
                  <a:cubicBezTo>
                    <a:pt x="887730" y="601027"/>
                    <a:pt x="905256" y="593179"/>
                    <a:pt x="914400" y="602932"/>
                  </a:cubicBezTo>
                  <a:cubicBezTo>
                    <a:pt x="924194" y="613378"/>
                    <a:pt x="915759" y="631554"/>
                    <a:pt x="917258" y="645795"/>
                  </a:cubicBezTo>
                  <a:cubicBezTo>
                    <a:pt x="917669" y="649701"/>
                    <a:pt x="919036" y="653449"/>
                    <a:pt x="920115" y="657225"/>
                  </a:cubicBezTo>
                  <a:cubicBezTo>
                    <a:pt x="920942" y="660121"/>
                    <a:pt x="920621" y="663915"/>
                    <a:pt x="922973" y="665797"/>
                  </a:cubicBezTo>
                  <a:cubicBezTo>
                    <a:pt x="926040" y="668250"/>
                    <a:pt x="930593" y="667702"/>
                    <a:pt x="934403" y="668655"/>
                  </a:cubicBezTo>
                  <a:lnTo>
                    <a:pt x="957263" y="665797"/>
                  </a:lnTo>
                  <a:cubicBezTo>
                    <a:pt x="967726" y="664696"/>
                    <a:pt x="978267" y="664330"/>
                    <a:pt x="988695" y="662940"/>
                  </a:cubicBezTo>
                  <a:cubicBezTo>
                    <a:pt x="992588" y="662421"/>
                    <a:pt x="996349" y="661161"/>
                    <a:pt x="1000125" y="660082"/>
                  </a:cubicBezTo>
                  <a:cubicBezTo>
                    <a:pt x="1003021" y="659255"/>
                    <a:pt x="1008698" y="657225"/>
                    <a:pt x="1008698" y="657225"/>
                  </a:cubicBezTo>
                  <a:lnTo>
                    <a:pt x="1045845" y="591502"/>
                  </a:lnTo>
                  <a:lnTo>
                    <a:pt x="942975" y="531495"/>
                  </a:lnTo>
                  <a:lnTo>
                    <a:pt x="968693" y="451485"/>
                  </a:lnTo>
                  <a:cubicBezTo>
                    <a:pt x="964883" y="443865"/>
                    <a:pt x="960788" y="436381"/>
                    <a:pt x="957263" y="428625"/>
                  </a:cubicBezTo>
                  <a:cubicBezTo>
                    <a:pt x="956016" y="425883"/>
                    <a:pt x="956287" y="422404"/>
                    <a:pt x="954405" y="420052"/>
                  </a:cubicBezTo>
                  <a:cubicBezTo>
                    <a:pt x="950376" y="415015"/>
                    <a:pt x="942908" y="413362"/>
                    <a:pt x="937260" y="411480"/>
                  </a:cubicBezTo>
                  <a:cubicBezTo>
                    <a:pt x="934403" y="408622"/>
                    <a:pt x="928024" y="406893"/>
                    <a:pt x="928688" y="402907"/>
                  </a:cubicBezTo>
                  <a:cubicBezTo>
                    <a:pt x="929425" y="398486"/>
                    <a:pt x="948471" y="390466"/>
                    <a:pt x="951548" y="388620"/>
                  </a:cubicBezTo>
                  <a:cubicBezTo>
                    <a:pt x="957438" y="385086"/>
                    <a:pt x="962978" y="381000"/>
                    <a:pt x="968693" y="377190"/>
                  </a:cubicBezTo>
                  <a:lnTo>
                    <a:pt x="977265" y="371475"/>
                  </a:lnTo>
                  <a:cubicBezTo>
                    <a:pt x="974170" y="309568"/>
                    <a:pt x="974408" y="333399"/>
                    <a:pt x="980123" y="291465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5690635" y="2094324"/>
              <a:ext cx="453237" cy="487633"/>
            </a:xfrm>
            <a:custGeom>
              <a:avLst/>
              <a:gdLst>
                <a:gd name="connsiteX0" fmla="*/ 332170 w 455334"/>
                <a:gd name="connsiteY0" fmla="*/ 395634 h 489147"/>
                <a:gd name="connsiteX1" fmla="*/ 455334 w 455334"/>
                <a:gd name="connsiteY1" fmla="*/ 134377 h 489147"/>
                <a:gd name="connsiteX2" fmla="*/ 406814 w 455334"/>
                <a:gd name="connsiteY2" fmla="*/ 100787 h 489147"/>
                <a:gd name="connsiteX3" fmla="*/ 425476 w 455334"/>
                <a:gd name="connsiteY3" fmla="*/ 78394 h 489147"/>
                <a:gd name="connsiteX4" fmla="*/ 358295 w 455334"/>
                <a:gd name="connsiteY4" fmla="*/ 41071 h 489147"/>
                <a:gd name="connsiteX5" fmla="*/ 350831 w 455334"/>
                <a:gd name="connsiteY5" fmla="*/ 145574 h 489147"/>
                <a:gd name="connsiteX6" fmla="*/ 324705 w 455334"/>
                <a:gd name="connsiteY6" fmla="*/ 167967 h 489147"/>
                <a:gd name="connsiteX7" fmla="*/ 317241 w 455334"/>
                <a:gd name="connsiteY7" fmla="*/ 175432 h 489147"/>
                <a:gd name="connsiteX8" fmla="*/ 306044 w 455334"/>
                <a:gd name="connsiteY8" fmla="*/ 179164 h 489147"/>
                <a:gd name="connsiteX9" fmla="*/ 298579 w 455334"/>
                <a:gd name="connsiteY9" fmla="*/ 205290 h 489147"/>
                <a:gd name="connsiteX10" fmla="*/ 294847 w 455334"/>
                <a:gd name="connsiteY10" fmla="*/ 223951 h 489147"/>
                <a:gd name="connsiteX11" fmla="*/ 250060 w 455334"/>
                <a:gd name="connsiteY11" fmla="*/ 235148 h 489147"/>
                <a:gd name="connsiteX12" fmla="*/ 205273 w 455334"/>
                <a:gd name="connsiteY12" fmla="*/ 223951 h 489147"/>
                <a:gd name="connsiteX13" fmla="*/ 194076 w 455334"/>
                <a:gd name="connsiteY13" fmla="*/ 220219 h 489147"/>
                <a:gd name="connsiteX14" fmla="*/ 182880 w 455334"/>
                <a:gd name="connsiteY14" fmla="*/ 212754 h 489147"/>
                <a:gd name="connsiteX15" fmla="*/ 197809 w 455334"/>
                <a:gd name="connsiteY15" fmla="*/ 167967 h 489147"/>
                <a:gd name="connsiteX16" fmla="*/ 201541 w 455334"/>
                <a:gd name="connsiteY16" fmla="*/ 160503 h 489147"/>
                <a:gd name="connsiteX17" fmla="*/ 182880 w 455334"/>
                <a:gd name="connsiteY17" fmla="*/ 123180 h 489147"/>
                <a:gd name="connsiteX18" fmla="*/ 126896 w 455334"/>
                <a:gd name="connsiteY18" fmla="*/ 123180 h 489147"/>
                <a:gd name="connsiteX19" fmla="*/ 100770 w 455334"/>
                <a:gd name="connsiteY19" fmla="*/ 104519 h 489147"/>
                <a:gd name="connsiteX20" fmla="*/ 97038 w 455334"/>
                <a:gd name="connsiteY20" fmla="*/ 93323 h 489147"/>
                <a:gd name="connsiteX21" fmla="*/ 100770 w 455334"/>
                <a:gd name="connsiteY21" fmla="*/ 41071 h 489147"/>
                <a:gd name="connsiteX22" fmla="*/ 78377 w 455334"/>
                <a:gd name="connsiteY22" fmla="*/ 3749 h 489147"/>
                <a:gd name="connsiteX23" fmla="*/ 63448 w 455334"/>
                <a:gd name="connsiteY23" fmla="*/ 7481 h 489147"/>
                <a:gd name="connsiteX24" fmla="*/ 59716 w 455334"/>
                <a:gd name="connsiteY24" fmla="*/ 67197 h 489147"/>
                <a:gd name="connsiteX25" fmla="*/ 41054 w 455334"/>
                <a:gd name="connsiteY25" fmla="*/ 82126 h 489147"/>
                <a:gd name="connsiteX26" fmla="*/ 26125 w 455334"/>
                <a:gd name="connsiteY26" fmla="*/ 85858 h 489147"/>
                <a:gd name="connsiteX27" fmla="*/ 0 w 455334"/>
                <a:gd name="connsiteY27" fmla="*/ 93323 h 489147"/>
                <a:gd name="connsiteX28" fmla="*/ 7464 w 455334"/>
                <a:gd name="connsiteY28" fmla="*/ 115716 h 489147"/>
                <a:gd name="connsiteX29" fmla="*/ 18661 w 455334"/>
                <a:gd name="connsiteY29" fmla="*/ 138109 h 489147"/>
                <a:gd name="connsiteX30" fmla="*/ 37322 w 455334"/>
                <a:gd name="connsiteY30" fmla="*/ 156771 h 489147"/>
                <a:gd name="connsiteX31" fmla="*/ 33590 w 455334"/>
                <a:gd name="connsiteY31" fmla="*/ 220219 h 489147"/>
                <a:gd name="connsiteX32" fmla="*/ 26125 w 455334"/>
                <a:gd name="connsiteY32" fmla="*/ 231416 h 489147"/>
                <a:gd name="connsiteX33" fmla="*/ 22393 w 455334"/>
                <a:gd name="connsiteY33" fmla="*/ 246345 h 489147"/>
                <a:gd name="connsiteX34" fmla="*/ 123164 w 455334"/>
                <a:gd name="connsiteY34" fmla="*/ 317257 h 489147"/>
                <a:gd name="connsiteX35" fmla="*/ 78377 w 455334"/>
                <a:gd name="connsiteY35" fmla="*/ 384438 h 489147"/>
                <a:gd name="connsiteX36" fmla="*/ 70912 w 455334"/>
                <a:gd name="connsiteY36" fmla="*/ 418028 h 489147"/>
                <a:gd name="connsiteX37" fmla="*/ 70912 w 455334"/>
                <a:gd name="connsiteY37" fmla="*/ 444154 h 489147"/>
                <a:gd name="connsiteX38" fmla="*/ 82109 w 455334"/>
                <a:gd name="connsiteY38" fmla="*/ 451618 h 489147"/>
                <a:gd name="connsiteX39" fmla="*/ 123164 w 455334"/>
                <a:gd name="connsiteY39" fmla="*/ 444154 h 489147"/>
                <a:gd name="connsiteX40" fmla="*/ 130628 w 455334"/>
                <a:gd name="connsiteY40" fmla="*/ 432957 h 489147"/>
                <a:gd name="connsiteX41" fmla="*/ 149290 w 455334"/>
                <a:gd name="connsiteY41" fmla="*/ 436689 h 489147"/>
                <a:gd name="connsiteX42" fmla="*/ 160486 w 455334"/>
                <a:gd name="connsiteY42" fmla="*/ 455350 h 489147"/>
                <a:gd name="connsiteX43" fmla="*/ 167951 w 455334"/>
                <a:gd name="connsiteY43" fmla="*/ 462815 h 489147"/>
                <a:gd name="connsiteX44" fmla="*/ 171683 w 455334"/>
                <a:gd name="connsiteY44" fmla="*/ 488940 h 489147"/>
                <a:gd name="connsiteX45" fmla="*/ 212738 w 455334"/>
                <a:gd name="connsiteY45" fmla="*/ 477744 h 489147"/>
                <a:gd name="connsiteX46" fmla="*/ 220202 w 455334"/>
                <a:gd name="connsiteY46" fmla="*/ 466547 h 489147"/>
                <a:gd name="connsiteX47" fmla="*/ 250060 w 455334"/>
                <a:gd name="connsiteY47" fmla="*/ 444154 h 489147"/>
                <a:gd name="connsiteX48" fmla="*/ 261257 w 455334"/>
                <a:gd name="connsiteY48" fmla="*/ 436689 h 489147"/>
                <a:gd name="connsiteX49" fmla="*/ 268721 w 455334"/>
                <a:gd name="connsiteY49" fmla="*/ 425492 h 489147"/>
                <a:gd name="connsiteX50" fmla="*/ 272454 w 455334"/>
                <a:gd name="connsiteY50" fmla="*/ 414296 h 489147"/>
                <a:gd name="connsiteX51" fmla="*/ 279918 w 455334"/>
                <a:gd name="connsiteY51" fmla="*/ 406831 h 489147"/>
                <a:gd name="connsiteX52" fmla="*/ 283650 w 455334"/>
                <a:gd name="connsiteY52" fmla="*/ 391902 h 489147"/>
                <a:gd name="connsiteX53" fmla="*/ 294847 w 455334"/>
                <a:gd name="connsiteY53" fmla="*/ 362044 h 489147"/>
                <a:gd name="connsiteX54" fmla="*/ 306044 w 455334"/>
                <a:gd name="connsiteY54" fmla="*/ 358312 h 489147"/>
                <a:gd name="connsiteX55" fmla="*/ 317241 w 455334"/>
                <a:gd name="connsiteY55" fmla="*/ 362044 h 489147"/>
                <a:gd name="connsiteX56" fmla="*/ 332170 w 455334"/>
                <a:gd name="connsiteY56" fmla="*/ 395634 h 489147"/>
                <a:gd name="connsiteX0" fmla="*/ 332170 w 455334"/>
                <a:gd name="connsiteY0" fmla="*/ 395634 h 489147"/>
                <a:gd name="connsiteX1" fmla="*/ 455334 w 455334"/>
                <a:gd name="connsiteY1" fmla="*/ 134377 h 489147"/>
                <a:gd name="connsiteX2" fmla="*/ 406814 w 455334"/>
                <a:gd name="connsiteY2" fmla="*/ 100787 h 489147"/>
                <a:gd name="connsiteX3" fmla="*/ 425476 w 455334"/>
                <a:gd name="connsiteY3" fmla="*/ 78394 h 489147"/>
                <a:gd name="connsiteX4" fmla="*/ 358295 w 455334"/>
                <a:gd name="connsiteY4" fmla="*/ 41071 h 489147"/>
                <a:gd name="connsiteX5" fmla="*/ 350831 w 455334"/>
                <a:gd name="connsiteY5" fmla="*/ 145574 h 489147"/>
                <a:gd name="connsiteX6" fmla="*/ 324705 w 455334"/>
                <a:gd name="connsiteY6" fmla="*/ 167967 h 489147"/>
                <a:gd name="connsiteX7" fmla="*/ 317241 w 455334"/>
                <a:gd name="connsiteY7" fmla="*/ 175432 h 489147"/>
                <a:gd name="connsiteX8" fmla="*/ 306044 w 455334"/>
                <a:gd name="connsiteY8" fmla="*/ 179164 h 489147"/>
                <a:gd name="connsiteX9" fmla="*/ 298579 w 455334"/>
                <a:gd name="connsiteY9" fmla="*/ 205290 h 489147"/>
                <a:gd name="connsiteX10" fmla="*/ 294847 w 455334"/>
                <a:gd name="connsiteY10" fmla="*/ 223951 h 489147"/>
                <a:gd name="connsiteX11" fmla="*/ 250060 w 455334"/>
                <a:gd name="connsiteY11" fmla="*/ 235148 h 489147"/>
                <a:gd name="connsiteX12" fmla="*/ 205273 w 455334"/>
                <a:gd name="connsiteY12" fmla="*/ 223951 h 489147"/>
                <a:gd name="connsiteX13" fmla="*/ 194076 w 455334"/>
                <a:gd name="connsiteY13" fmla="*/ 220219 h 489147"/>
                <a:gd name="connsiteX14" fmla="*/ 182880 w 455334"/>
                <a:gd name="connsiteY14" fmla="*/ 212754 h 489147"/>
                <a:gd name="connsiteX15" fmla="*/ 197809 w 455334"/>
                <a:gd name="connsiteY15" fmla="*/ 167967 h 489147"/>
                <a:gd name="connsiteX16" fmla="*/ 201541 w 455334"/>
                <a:gd name="connsiteY16" fmla="*/ 160503 h 489147"/>
                <a:gd name="connsiteX17" fmla="*/ 182880 w 455334"/>
                <a:gd name="connsiteY17" fmla="*/ 123180 h 489147"/>
                <a:gd name="connsiteX18" fmla="*/ 126896 w 455334"/>
                <a:gd name="connsiteY18" fmla="*/ 123180 h 489147"/>
                <a:gd name="connsiteX19" fmla="*/ 100770 w 455334"/>
                <a:gd name="connsiteY19" fmla="*/ 104519 h 489147"/>
                <a:gd name="connsiteX20" fmla="*/ 97038 w 455334"/>
                <a:gd name="connsiteY20" fmla="*/ 93323 h 489147"/>
                <a:gd name="connsiteX21" fmla="*/ 100770 w 455334"/>
                <a:gd name="connsiteY21" fmla="*/ 41071 h 489147"/>
                <a:gd name="connsiteX22" fmla="*/ 78377 w 455334"/>
                <a:gd name="connsiteY22" fmla="*/ 3749 h 489147"/>
                <a:gd name="connsiteX23" fmla="*/ 63448 w 455334"/>
                <a:gd name="connsiteY23" fmla="*/ 7481 h 489147"/>
                <a:gd name="connsiteX24" fmla="*/ 59716 w 455334"/>
                <a:gd name="connsiteY24" fmla="*/ 67197 h 489147"/>
                <a:gd name="connsiteX25" fmla="*/ 41054 w 455334"/>
                <a:gd name="connsiteY25" fmla="*/ 82126 h 489147"/>
                <a:gd name="connsiteX26" fmla="*/ 26125 w 455334"/>
                <a:gd name="connsiteY26" fmla="*/ 85858 h 489147"/>
                <a:gd name="connsiteX27" fmla="*/ 0 w 455334"/>
                <a:gd name="connsiteY27" fmla="*/ 93323 h 489147"/>
                <a:gd name="connsiteX28" fmla="*/ 7464 w 455334"/>
                <a:gd name="connsiteY28" fmla="*/ 115716 h 489147"/>
                <a:gd name="connsiteX29" fmla="*/ 18661 w 455334"/>
                <a:gd name="connsiteY29" fmla="*/ 138109 h 489147"/>
                <a:gd name="connsiteX30" fmla="*/ 37322 w 455334"/>
                <a:gd name="connsiteY30" fmla="*/ 156771 h 489147"/>
                <a:gd name="connsiteX31" fmla="*/ 33590 w 455334"/>
                <a:gd name="connsiteY31" fmla="*/ 220219 h 489147"/>
                <a:gd name="connsiteX32" fmla="*/ 26125 w 455334"/>
                <a:gd name="connsiteY32" fmla="*/ 231416 h 489147"/>
                <a:gd name="connsiteX33" fmla="*/ 22393 w 455334"/>
                <a:gd name="connsiteY33" fmla="*/ 246345 h 489147"/>
                <a:gd name="connsiteX34" fmla="*/ 123164 w 455334"/>
                <a:gd name="connsiteY34" fmla="*/ 317257 h 489147"/>
                <a:gd name="connsiteX35" fmla="*/ 78377 w 455334"/>
                <a:gd name="connsiteY35" fmla="*/ 384438 h 489147"/>
                <a:gd name="connsiteX36" fmla="*/ 50910 w 455334"/>
                <a:gd name="connsiteY36" fmla="*/ 415170 h 489147"/>
                <a:gd name="connsiteX37" fmla="*/ 70912 w 455334"/>
                <a:gd name="connsiteY37" fmla="*/ 444154 h 489147"/>
                <a:gd name="connsiteX38" fmla="*/ 82109 w 455334"/>
                <a:gd name="connsiteY38" fmla="*/ 451618 h 489147"/>
                <a:gd name="connsiteX39" fmla="*/ 123164 w 455334"/>
                <a:gd name="connsiteY39" fmla="*/ 444154 h 489147"/>
                <a:gd name="connsiteX40" fmla="*/ 130628 w 455334"/>
                <a:gd name="connsiteY40" fmla="*/ 432957 h 489147"/>
                <a:gd name="connsiteX41" fmla="*/ 149290 w 455334"/>
                <a:gd name="connsiteY41" fmla="*/ 436689 h 489147"/>
                <a:gd name="connsiteX42" fmla="*/ 160486 w 455334"/>
                <a:gd name="connsiteY42" fmla="*/ 455350 h 489147"/>
                <a:gd name="connsiteX43" fmla="*/ 167951 w 455334"/>
                <a:gd name="connsiteY43" fmla="*/ 462815 h 489147"/>
                <a:gd name="connsiteX44" fmla="*/ 171683 w 455334"/>
                <a:gd name="connsiteY44" fmla="*/ 488940 h 489147"/>
                <a:gd name="connsiteX45" fmla="*/ 212738 w 455334"/>
                <a:gd name="connsiteY45" fmla="*/ 477744 h 489147"/>
                <a:gd name="connsiteX46" fmla="*/ 220202 w 455334"/>
                <a:gd name="connsiteY46" fmla="*/ 466547 h 489147"/>
                <a:gd name="connsiteX47" fmla="*/ 250060 w 455334"/>
                <a:gd name="connsiteY47" fmla="*/ 444154 h 489147"/>
                <a:gd name="connsiteX48" fmla="*/ 261257 w 455334"/>
                <a:gd name="connsiteY48" fmla="*/ 436689 h 489147"/>
                <a:gd name="connsiteX49" fmla="*/ 268721 w 455334"/>
                <a:gd name="connsiteY49" fmla="*/ 425492 h 489147"/>
                <a:gd name="connsiteX50" fmla="*/ 272454 w 455334"/>
                <a:gd name="connsiteY50" fmla="*/ 414296 h 489147"/>
                <a:gd name="connsiteX51" fmla="*/ 279918 w 455334"/>
                <a:gd name="connsiteY51" fmla="*/ 406831 h 489147"/>
                <a:gd name="connsiteX52" fmla="*/ 283650 w 455334"/>
                <a:gd name="connsiteY52" fmla="*/ 391902 h 489147"/>
                <a:gd name="connsiteX53" fmla="*/ 294847 w 455334"/>
                <a:gd name="connsiteY53" fmla="*/ 362044 h 489147"/>
                <a:gd name="connsiteX54" fmla="*/ 306044 w 455334"/>
                <a:gd name="connsiteY54" fmla="*/ 358312 h 489147"/>
                <a:gd name="connsiteX55" fmla="*/ 317241 w 455334"/>
                <a:gd name="connsiteY55" fmla="*/ 362044 h 489147"/>
                <a:gd name="connsiteX56" fmla="*/ 332170 w 455334"/>
                <a:gd name="connsiteY56" fmla="*/ 395634 h 489147"/>
                <a:gd name="connsiteX0" fmla="*/ 332170 w 455334"/>
                <a:gd name="connsiteY0" fmla="*/ 395634 h 489147"/>
                <a:gd name="connsiteX1" fmla="*/ 455334 w 455334"/>
                <a:gd name="connsiteY1" fmla="*/ 134377 h 489147"/>
                <a:gd name="connsiteX2" fmla="*/ 406814 w 455334"/>
                <a:gd name="connsiteY2" fmla="*/ 100787 h 489147"/>
                <a:gd name="connsiteX3" fmla="*/ 425476 w 455334"/>
                <a:gd name="connsiteY3" fmla="*/ 78394 h 489147"/>
                <a:gd name="connsiteX4" fmla="*/ 358295 w 455334"/>
                <a:gd name="connsiteY4" fmla="*/ 41071 h 489147"/>
                <a:gd name="connsiteX5" fmla="*/ 350831 w 455334"/>
                <a:gd name="connsiteY5" fmla="*/ 145574 h 489147"/>
                <a:gd name="connsiteX6" fmla="*/ 324705 w 455334"/>
                <a:gd name="connsiteY6" fmla="*/ 167967 h 489147"/>
                <a:gd name="connsiteX7" fmla="*/ 317241 w 455334"/>
                <a:gd name="connsiteY7" fmla="*/ 175432 h 489147"/>
                <a:gd name="connsiteX8" fmla="*/ 306044 w 455334"/>
                <a:gd name="connsiteY8" fmla="*/ 179164 h 489147"/>
                <a:gd name="connsiteX9" fmla="*/ 298579 w 455334"/>
                <a:gd name="connsiteY9" fmla="*/ 205290 h 489147"/>
                <a:gd name="connsiteX10" fmla="*/ 294847 w 455334"/>
                <a:gd name="connsiteY10" fmla="*/ 223951 h 489147"/>
                <a:gd name="connsiteX11" fmla="*/ 250060 w 455334"/>
                <a:gd name="connsiteY11" fmla="*/ 235148 h 489147"/>
                <a:gd name="connsiteX12" fmla="*/ 205273 w 455334"/>
                <a:gd name="connsiteY12" fmla="*/ 223951 h 489147"/>
                <a:gd name="connsiteX13" fmla="*/ 194076 w 455334"/>
                <a:gd name="connsiteY13" fmla="*/ 220219 h 489147"/>
                <a:gd name="connsiteX14" fmla="*/ 182880 w 455334"/>
                <a:gd name="connsiteY14" fmla="*/ 212754 h 489147"/>
                <a:gd name="connsiteX15" fmla="*/ 197809 w 455334"/>
                <a:gd name="connsiteY15" fmla="*/ 167967 h 489147"/>
                <a:gd name="connsiteX16" fmla="*/ 201541 w 455334"/>
                <a:gd name="connsiteY16" fmla="*/ 160503 h 489147"/>
                <a:gd name="connsiteX17" fmla="*/ 182880 w 455334"/>
                <a:gd name="connsiteY17" fmla="*/ 123180 h 489147"/>
                <a:gd name="connsiteX18" fmla="*/ 126896 w 455334"/>
                <a:gd name="connsiteY18" fmla="*/ 123180 h 489147"/>
                <a:gd name="connsiteX19" fmla="*/ 100770 w 455334"/>
                <a:gd name="connsiteY19" fmla="*/ 104519 h 489147"/>
                <a:gd name="connsiteX20" fmla="*/ 97038 w 455334"/>
                <a:gd name="connsiteY20" fmla="*/ 93323 h 489147"/>
                <a:gd name="connsiteX21" fmla="*/ 100770 w 455334"/>
                <a:gd name="connsiteY21" fmla="*/ 41071 h 489147"/>
                <a:gd name="connsiteX22" fmla="*/ 78377 w 455334"/>
                <a:gd name="connsiteY22" fmla="*/ 3749 h 489147"/>
                <a:gd name="connsiteX23" fmla="*/ 63448 w 455334"/>
                <a:gd name="connsiteY23" fmla="*/ 7481 h 489147"/>
                <a:gd name="connsiteX24" fmla="*/ 59716 w 455334"/>
                <a:gd name="connsiteY24" fmla="*/ 67197 h 489147"/>
                <a:gd name="connsiteX25" fmla="*/ 41054 w 455334"/>
                <a:gd name="connsiteY25" fmla="*/ 82126 h 489147"/>
                <a:gd name="connsiteX26" fmla="*/ 26125 w 455334"/>
                <a:gd name="connsiteY26" fmla="*/ 85858 h 489147"/>
                <a:gd name="connsiteX27" fmla="*/ 0 w 455334"/>
                <a:gd name="connsiteY27" fmla="*/ 93323 h 489147"/>
                <a:gd name="connsiteX28" fmla="*/ 7464 w 455334"/>
                <a:gd name="connsiteY28" fmla="*/ 115716 h 489147"/>
                <a:gd name="connsiteX29" fmla="*/ 18661 w 455334"/>
                <a:gd name="connsiteY29" fmla="*/ 138109 h 489147"/>
                <a:gd name="connsiteX30" fmla="*/ 37322 w 455334"/>
                <a:gd name="connsiteY30" fmla="*/ 156771 h 489147"/>
                <a:gd name="connsiteX31" fmla="*/ 33590 w 455334"/>
                <a:gd name="connsiteY31" fmla="*/ 220219 h 489147"/>
                <a:gd name="connsiteX32" fmla="*/ 26125 w 455334"/>
                <a:gd name="connsiteY32" fmla="*/ 231416 h 489147"/>
                <a:gd name="connsiteX33" fmla="*/ 22393 w 455334"/>
                <a:gd name="connsiteY33" fmla="*/ 246345 h 489147"/>
                <a:gd name="connsiteX34" fmla="*/ 123164 w 455334"/>
                <a:gd name="connsiteY34" fmla="*/ 317257 h 489147"/>
                <a:gd name="connsiteX35" fmla="*/ 78377 w 455334"/>
                <a:gd name="connsiteY35" fmla="*/ 384438 h 489147"/>
                <a:gd name="connsiteX36" fmla="*/ 50910 w 455334"/>
                <a:gd name="connsiteY36" fmla="*/ 415170 h 489147"/>
                <a:gd name="connsiteX37" fmla="*/ 70912 w 455334"/>
                <a:gd name="connsiteY37" fmla="*/ 444154 h 489147"/>
                <a:gd name="connsiteX38" fmla="*/ 104969 w 455334"/>
                <a:gd name="connsiteY38" fmla="*/ 474478 h 489147"/>
                <a:gd name="connsiteX39" fmla="*/ 123164 w 455334"/>
                <a:gd name="connsiteY39" fmla="*/ 444154 h 489147"/>
                <a:gd name="connsiteX40" fmla="*/ 130628 w 455334"/>
                <a:gd name="connsiteY40" fmla="*/ 432957 h 489147"/>
                <a:gd name="connsiteX41" fmla="*/ 149290 w 455334"/>
                <a:gd name="connsiteY41" fmla="*/ 436689 h 489147"/>
                <a:gd name="connsiteX42" fmla="*/ 160486 w 455334"/>
                <a:gd name="connsiteY42" fmla="*/ 455350 h 489147"/>
                <a:gd name="connsiteX43" fmla="*/ 167951 w 455334"/>
                <a:gd name="connsiteY43" fmla="*/ 462815 h 489147"/>
                <a:gd name="connsiteX44" fmla="*/ 171683 w 455334"/>
                <a:gd name="connsiteY44" fmla="*/ 488940 h 489147"/>
                <a:gd name="connsiteX45" fmla="*/ 212738 w 455334"/>
                <a:gd name="connsiteY45" fmla="*/ 477744 h 489147"/>
                <a:gd name="connsiteX46" fmla="*/ 220202 w 455334"/>
                <a:gd name="connsiteY46" fmla="*/ 466547 h 489147"/>
                <a:gd name="connsiteX47" fmla="*/ 250060 w 455334"/>
                <a:gd name="connsiteY47" fmla="*/ 444154 h 489147"/>
                <a:gd name="connsiteX48" fmla="*/ 261257 w 455334"/>
                <a:gd name="connsiteY48" fmla="*/ 436689 h 489147"/>
                <a:gd name="connsiteX49" fmla="*/ 268721 w 455334"/>
                <a:gd name="connsiteY49" fmla="*/ 425492 h 489147"/>
                <a:gd name="connsiteX50" fmla="*/ 272454 w 455334"/>
                <a:gd name="connsiteY50" fmla="*/ 414296 h 489147"/>
                <a:gd name="connsiteX51" fmla="*/ 279918 w 455334"/>
                <a:gd name="connsiteY51" fmla="*/ 406831 h 489147"/>
                <a:gd name="connsiteX52" fmla="*/ 283650 w 455334"/>
                <a:gd name="connsiteY52" fmla="*/ 391902 h 489147"/>
                <a:gd name="connsiteX53" fmla="*/ 294847 w 455334"/>
                <a:gd name="connsiteY53" fmla="*/ 362044 h 489147"/>
                <a:gd name="connsiteX54" fmla="*/ 306044 w 455334"/>
                <a:gd name="connsiteY54" fmla="*/ 358312 h 489147"/>
                <a:gd name="connsiteX55" fmla="*/ 317241 w 455334"/>
                <a:gd name="connsiteY55" fmla="*/ 362044 h 489147"/>
                <a:gd name="connsiteX56" fmla="*/ 332170 w 455334"/>
                <a:gd name="connsiteY56" fmla="*/ 395634 h 489147"/>
                <a:gd name="connsiteX0" fmla="*/ 332170 w 455334"/>
                <a:gd name="connsiteY0" fmla="*/ 395634 h 489147"/>
                <a:gd name="connsiteX1" fmla="*/ 455334 w 455334"/>
                <a:gd name="connsiteY1" fmla="*/ 134377 h 489147"/>
                <a:gd name="connsiteX2" fmla="*/ 406814 w 455334"/>
                <a:gd name="connsiteY2" fmla="*/ 100787 h 489147"/>
                <a:gd name="connsiteX3" fmla="*/ 425476 w 455334"/>
                <a:gd name="connsiteY3" fmla="*/ 78394 h 489147"/>
                <a:gd name="connsiteX4" fmla="*/ 358295 w 455334"/>
                <a:gd name="connsiteY4" fmla="*/ 41071 h 489147"/>
                <a:gd name="connsiteX5" fmla="*/ 350831 w 455334"/>
                <a:gd name="connsiteY5" fmla="*/ 145574 h 489147"/>
                <a:gd name="connsiteX6" fmla="*/ 324705 w 455334"/>
                <a:gd name="connsiteY6" fmla="*/ 167967 h 489147"/>
                <a:gd name="connsiteX7" fmla="*/ 317241 w 455334"/>
                <a:gd name="connsiteY7" fmla="*/ 175432 h 489147"/>
                <a:gd name="connsiteX8" fmla="*/ 306044 w 455334"/>
                <a:gd name="connsiteY8" fmla="*/ 179164 h 489147"/>
                <a:gd name="connsiteX9" fmla="*/ 298579 w 455334"/>
                <a:gd name="connsiteY9" fmla="*/ 205290 h 489147"/>
                <a:gd name="connsiteX10" fmla="*/ 294847 w 455334"/>
                <a:gd name="connsiteY10" fmla="*/ 223951 h 489147"/>
                <a:gd name="connsiteX11" fmla="*/ 250060 w 455334"/>
                <a:gd name="connsiteY11" fmla="*/ 235148 h 489147"/>
                <a:gd name="connsiteX12" fmla="*/ 205273 w 455334"/>
                <a:gd name="connsiteY12" fmla="*/ 223951 h 489147"/>
                <a:gd name="connsiteX13" fmla="*/ 194076 w 455334"/>
                <a:gd name="connsiteY13" fmla="*/ 220219 h 489147"/>
                <a:gd name="connsiteX14" fmla="*/ 182880 w 455334"/>
                <a:gd name="connsiteY14" fmla="*/ 212754 h 489147"/>
                <a:gd name="connsiteX15" fmla="*/ 197809 w 455334"/>
                <a:gd name="connsiteY15" fmla="*/ 167967 h 489147"/>
                <a:gd name="connsiteX16" fmla="*/ 201541 w 455334"/>
                <a:gd name="connsiteY16" fmla="*/ 160503 h 489147"/>
                <a:gd name="connsiteX17" fmla="*/ 182880 w 455334"/>
                <a:gd name="connsiteY17" fmla="*/ 123180 h 489147"/>
                <a:gd name="connsiteX18" fmla="*/ 126896 w 455334"/>
                <a:gd name="connsiteY18" fmla="*/ 123180 h 489147"/>
                <a:gd name="connsiteX19" fmla="*/ 100770 w 455334"/>
                <a:gd name="connsiteY19" fmla="*/ 104519 h 489147"/>
                <a:gd name="connsiteX20" fmla="*/ 97038 w 455334"/>
                <a:gd name="connsiteY20" fmla="*/ 93323 h 489147"/>
                <a:gd name="connsiteX21" fmla="*/ 100770 w 455334"/>
                <a:gd name="connsiteY21" fmla="*/ 41071 h 489147"/>
                <a:gd name="connsiteX22" fmla="*/ 78377 w 455334"/>
                <a:gd name="connsiteY22" fmla="*/ 3749 h 489147"/>
                <a:gd name="connsiteX23" fmla="*/ 63448 w 455334"/>
                <a:gd name="connsiteY23" fmla="*/ 7481 h 489147"/>
                <a:gd name="connsiteX24" fmla="*/ 59716 w 455334"/>
                <a:gd name="connsiteY24" fmla="*/ 67197 h 489147"/>
                <a:gd name="connsiteX25" fmla="*/ 41054 w 455334"/>
                <a:gd name="connsiteY25" fmla="*/ 82126 h 489147"/>
                <a:gd name="connsiteX26" fmla="*/ 26125 w 455334"/>
                <a:gd name="connsiteY26" fmla="*/ 85858 h 489147"/>
                <a:gd name="connsiteX27" fmla="*/ 0 w 455334"/>
                <a:gd name="connsiteY27" fmla="*/ 93323 h 489147"/>
                <a:gd name="connsiteX28" fmla="*/ 7464 w 455334"/>
                <a:gd name="connsiteY28" fmla="*/ 115716 h 489147"/>
                <a:gd name="connsiteX29" fmla="*/ 18661 w 455334"/>
                <a:gd name="connsiteY29" fmla="*/ 138109 h 489147"/>
                <a:gd name="connsiteX30" fmla="*/ 37322 w 455334"/>
                <a:gd name="connsiteY30" fmla="*/ 156771 h 489147"/>
                <a:gd name="connsiteX31" fmla="*/ 33590 w 455334"/>
                <a:gd name="connsiteY31" fmla="*/ 220219 h 489147"/>
                <a:gd name="connsiteX32" fmla="*/ 26125 w 455334"/>
                <a:gd name="connsiteY32" fmla="*/ 231416 h 489147"/>
                <a:gd name="connsiteX33" fmla="*/ 22393 w 455334"/>
                <a:gd name="connsiteY33" fmla="*/ 246345 h 489147"/>
                <a:gd name="connsiteX34" fmla="*/ 123164 w 455334"/>
                <a:gd name="connsiteY34" fmla="*/ 317257 h 489147"/>
                <a:gd name="connsiteX35" fmla="*/ 78377 w 455334"/>
                <a:gd name="connsiteY35" fmla="*/ 384438 h 489147"/>
                <a:gd name="connsiteX36" fmla="*/ 50910 w 455334"/>
                <a:gd name="connsiteY36" fmla="*/ 415170 h 489147"/>
                <a:gd name="connsiteX37" fmla="*/ 50910 w 455334"/>
                <a:gd name="connsiteY37" fmla="*/ 455584 h 489147"/>
                <a:gd name="connsiteX38" fmla="*/ 104969 w 455334"/>
                <a:gd name="connsiteY38" fmla="*/ 474478 h 489147"/>
                <a:gd name="connsiteX39" fmla="*/ 123164 w 455334"/>
                <a:gd name="connsiteY39" fmla="*/ 444154 h 489147"/>
                <a:gd name="connsiteX40" fmla="*/ 130628 w 455334"/>
                <a:gd name="connsiteY40" fmla="*/ 432957 h 489147"/>
                <a:gd name="connsiteX41" fmla="*/ 149290 w 455334"/>
                <a:gd name="connsiteY41" fmla="*/ 436689 h 489147"/>
                <a:gd name="connsiteX42" fmla="*/ 160486 w 455334"/>
                <a:gd name="connsiteY42" fmla="*/ 455350 h 489147"/>
                <a:gd name="connsiteX43" fmla="*/ 167951 w 455334"/>
                <a:gd name="connsiteY43" fmla="*/ 462815 h 489147"/>
                <a:gd name="connsiteX44" fmla="*/ 171683 w 455334"/>
                <a:gd name="connsiteY44" fmla="*/ 488940 h 489147"/>
                <a:gd name="connsiteX45" fmla="*/ 212738 w 455334"/>
                <a:gd name="connsiteY45" fmla="*/ 477744 h 489147"/>
                <a:gd name="connsiteX46" fmla="*/ 220202 w 455334"/>
                <a:gd name="connsiteY46" fmla="*/ 466547 h 489147"/>
                <a:gd name="connsiteX47" fmla="*/ 250060 w 455334"/>
                <a:gd name="connsiteY47" fmla="*/ 444154 h 489147"/>
                <a:gd name="connsiteX48" fmla="*/ 261257 w 455334"/>
                <a:gd name="connsiteY48" fmla="*/ 436689 h 489147"/>
                <a:gd name="connsiteX49" fmla="*/ 268721 w 455334"/>
                <a:gd name="connsiteY49" fmla="*/ 425492 h 489147"/>
                <a:gd name="connsiteX50" fmla="*/ 272454 w 455334"/>
                <a:gd name="connsiteY50" fmla="*/ 414296 h 489147"/>
                <a:gd name="connsiteX51" fmla="*/ 279918 w 455334"/>
                <a:gd name="connsiteY51" fmla="*/ 406831 h 489147"/>
                <a:gd name="connsiteX52" fmla="*/ 283650 w 455334"/>
                <a:gd name="connsiteY52" fmla="*/ 391902 h 489147"/>
                <a:gd name="connsiteX53" fmla="*/ 294847 w 455334"/>
                <a:gd name="connsiteY53" fmla="*/ 362044 h 489147"/>
                <a:gd name="connsiteX54" fmla="*/ 306044 w 455334"/>
                <a:gd name="connsiteY54" fmla="*/ 358312 h 489147"/>
                <a:gd name="connsiteX55" fmla="*/ 317241 w 455334"/>
                <a:gd name="connsiteY55" fmla="*/ 362044 h 489147"/>
                <a:gd name="connsiteX56" fmla="*/ 332170 w 455334"/>
                <a:gd name="connsiteY56" fmla="*/ 395634 h 48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5334" h="489147">
                  <a:moveTo>
                    <a:pt x="332170" y="395634"/>
                  </a:moveTo>
                  <a:lnTo>
                    <a:pt x="455334" y="134377"/>
                  </a:lnTo>
                  <a:lnTo>
                    <a:pt x="406814" y="100787"/>
                  </a:lnTo>
                  <a:lnTo>
                    <a:pt x="425476" y="78394"/>
                  </a:lnTo>
                  <a:lnTo>
                    <a:pt x="358295" y="41071"/>
                  </a:lnTo>
                  <a:lnTo>
                    <a:pt x="350831" y="145574"/>
                  </a:lnTo>
                  <a:cubicBezTo>
                    <a:pt x="342122" y="153038"/>
                    <a:pt x="333278" y="160347"/>
                    <a:pt x="324705" y="167967"/>
                  </a:cubicBezTo>
                  <a:cubicBezTo>
                    <a:pt x="322075" y="170305"/>
                    <a:pt x="320258" y="173622"/>
                    <a:pt x="317241" y="175432"/>
                  </a:cubicBezTo>
                  <a:cubicBezTo>
                    <a:pt x="313867" y="177456"/>
                    <a:pt x="309776" y="177920"/>
                    <a:pt x="306044" y="179164"/>
                  </a:cubicBezTo>
                  <a:cubicBezTo>
                    <a:pt x="303556" y="187873"/>
                    <a:pt x="300776" y="196503"/>
                    <a:pt x="298579" y="205290"/>
                  </a:cubicBezTo>
                  <a:cubicBezTo>
                    <a:pt x="297040" y="211444"/>
                    <a:pt x="300249" y="220626"/>
                    <a:pt x="294847" y="223951"/>
                  </a:cubicBezTo>
                  <a:cubicBezTo>
                    <a:pt x="281741" y="232016"/>
                    <a:pt x="250060" y="235148"/>
                    <a:pt x="250060" y="235148"/>
                  </a:cubicBezTo>
                  <a:cubicBezTo>
                    <a:pt x="219903" y="230122"/>
                    <a:pt x="234849" y="233810"/>
                    <a:pt x="205273" y="223951"/>
                  </a:cubicBezTo>
                  <a:lnTo>
                    <a:pt x="194076" y="220219"/>
                  </a:lnTo>
                  <a:cubicBezTo>
                    <a:pt x="190344" y="217731"/>
                    <a:pt x="183682" y="217167"/>
                    <a:pt x="182880" y="212754"/>
                  </a:cubicBezTo>
                  <a:cubicBezTo>
                    <a:pt x="176411" y="177173"/>
                    <a:pt x="183699" y="185605"/>
                    <a:pt x="197809" y="167967"/>
                  </a:cubicBezTo>
                  <a:cubicBezTo>
                    <a:pt x="199547" y="165795"/>
                    <a:pt x="200297" y="162991"/>
                    <a:pt x="201541" y="160503"/>
                  </a:cubicBezTo>
                  <a:lnTo>
                    <a:pt x="182880" y="123180"/>
                  </a:lnTo>
                  <a:lnTo>
                    <a:pt x="126896" y="123180"/>
                  </a:lnTo>
                  <a:cubicBezTo>
                    <a:pt x="118187" y="116960"/>
                    <a:pt x="108338" y="112086"/>
                    <a:pt x="100770" y="104519"/>
                  </a:cubicBezTo>
                  <a:cubicBezTo>
                    <a:pt x="97988" y="101737"/>
                    <a:pt x="97038" y="97257"/>
                    <a:pt x="97038" y="93323"/>
                  </a:cubicBezTo>
                  <a:cubicBezTo>
                    <a:pt x="97038" y="75861"/>
                    <a:pt x="99526" y="58488"/>
                    <a:pt x="100770" y="41071"/>
                  </a:cubicBezTo>
                  <a:cubicBezTo>
                    <a:pt x="96601" y="-4787"/>
                    <a:pt x="110449" y="-3379"/>
                    <a:pt x="78377" y="3749"/>
                  </a:cubicBezTo>
                  <a:cubicBezTo>
                    <a:pt x="73370" y="4862"/>
                    <a:pt x="68424" y="6237"/>
                    <a:pt x="63448" y="7481"/>
                  </a:cubicBezTo>
                  <a:cubicBezTo>
                    <a:pt x="62204" y="27386"/>
                    <a:pt x="62827" y="47497"/>
                    <a:pt x="59716" y="67197"/>
                  </a:cubicBezTo>
                  <a:cubicBezTo>
                    <a:pt x="57918" y="78586"/>
                    <a:pt x="49623" y="79678"/>
                    <a:pt x="41054" y="82126"/>
                  </a:cubicBezTo>
                  <a:cubicBezTo>
                    <a:pt x="36122" y="83535"/>
                    <a:pt x="31057" y="84449"/>
                    <a:pt x="26125" y="85858"/>
                  </a:cubicBezTo>
                  <a:cubicBezTo>
                    <a:pt x="-11395" y="96578"/>
                    <a:pt x="46726" y="81639"/>
                    <a:pt x="0" y="93323"/>
                  </a:cubicBezTo>
                  <a:lnTo>
                    <a:pt x="7464" y="115716"/>
                  </a:lnTo>
                  <a:cubicBezTo>
                    <a:pt x="10988" y="126290"/>
                    <a:pt x="10867" y="129202"/>
                    <a:pt x="18661" y="138109"/>
                  </a:cubicBezTo>
                  <a:cubicBezTo>
                    <a:pt x="24454" y="144729"/>
                    <a:pt x="37322" y="156771"/>
                    <a:pt x="37322" y="156771"/>
                  </a:cubicBezTo>
                  <a:cubicBezTo>
                    <a:pt x="45937" y="182617"/>
                    <a:pt x="44653" y="173201"/>
                    <a:pt x="33590" y="220219"/>
                  </a:cubicBezTo>
                  <a:cubicBezTo>
                    <a:pt x="32563" y="224586"/>
                    <a:pt x="28613" y="227684"/>
                    <a:pt x="26125" y="231416"/>
                  </a:cubicBezTo>
                  <a:lnTo>
                    <a:pt x="22393" y="246345"/>
                  </a:lnTo>
                  <a:lnTo>
                    <a:pt x="123164" y="317257"/>
                  </a:lnTo>
                  <a:lnTo>
                    <a:pt x="78377" y="384438"/>
                  </a:lnTo>
                  <a:cubicBezTo>
                    <a:pt x="75889" y="395635"/>
                    <a:pt x="55488" y="403312"/>
                    <a:pt x="50910" y="415170"/>
                  </a:cubicBezTo>
                  <a:cubicBezTo>
                    <a:pt x="46332" y="427028"/>
                    <a:pt x="41900" y="445699"/>
                    <a:pt x="50910" y="455584"/>
                  </a:cubicBezTo>
                  <a:cubicBezTo>
                    <a:pt x="59920" y="465469"/>
                    <a:pt x="101237" y="471990"/>
                    <a:pt x="104969" y="474478"/>
                  </a:cubicBezTo>
                  <a:cubicBezTo>
                    <a:pt x="105068" y="474461"/>
                    <a:pt x="118888" y="451074"/>
                    <a:pt x="123164" y="444154"/>
                  </a:cubicBezTo>
                  <a:cubicBezTo>
                    <a:pt x="127440" y="437234"/>
                    <a:pt x="128140" y="436689"/>
                    <a:pt x="130628" y="432957"/>
                  </a:cubicBezTo>
                  <a:cubicBezTo>
                    <a:pt x="136849" y="434201"/>
                    <a:pt x="143459" y="434190"/>
                    <a:pt x="149290" y="436689"/>
                  </a:cubicBezTo>
                  <a:cubicBezTo>
                    <a:pt x="159473" y="441053"/>
                    <a:pt x="155711" y="447392"/>
                    <a:pt x="160486" y="455350"/>
                  </a:cubicBezTo>
                  <a:cubicBezTo>
                    <a:pt x="162297" y="458368"/>
                    <a:pt x="165463" y="460327"/>
                    <a:pt x="167951" y="462815"/>
                  </a:cubicBezTo>
                  <a:cubicBezTo>
                    <a:pt x="169195" y="471523"/>
                    <a:pt x="163993" y="484668"/>
                    <a:pt x="171683" y="488940"/>
                  </a:cubicBezTo>
                  <a:cubicBezTo>
                    <a:pt x="174840" y="490694"/>
                    <a:pt x="203512" y="480819"/>
                    <a:pt x="212738" y="477744"/>
                  </a:cubicBezTo>
                  <a:cubicBezTo>
                    <a:pt x="215226" y="474012"/>
                    <a:pt x="217400" y="470050"/>
                    <a:pt x="220202" y="466547"/>
                  </a:cubicBezTo>
                  <a:cubicBezTo>
                    <a:pt x="228090" y="456687"/>
                    <a:pt x="239835" y="450971"/>
                    <a:pt x="250060" y="444154"/>
                  </a:cubicBezTo>
                  <a:lnTo>
                    <a:pt x="261257" y="436689"/>
                  </a:lnTo>
                  <a:cubicBezTo>
                    <a:pt x="263745" y="432957"/>
                    <a:pt x="266715" y="429504"/>
                    <a:pt x="268721" y="425492"/>
                  </a:cubicBezTo>
                  <a:cubicBezTo>
                    <a:pt x="270480" y="421973"/>
                    <a:pt x="270430" y="417669"/>
                    <a:pt x="272454" y="414296"/>
                  </a:cubicBezTo>
                  <a:cubicBezTo>
                    <a:pt x="274264" y="411279"/>
                    <a:pt x="277430" y="409319"/>
                    <a:pt x="279918" y="406831"/>
                  </a:cubicBezTo>
                  <a:cubicBezTo>
                    <a:pt x="281162" y="401855"/>
                    <a:pt x="282644" y="396932"/>
                    <a:pt x="283650" y="391902"/>
                  </a:cubicBezTo>
                  <a:cubicBezTo>
                    <a:pt x="286434" y="377981"/>
                    <a:pt x="282743" y="369307"/>
                    <a:pt x="294847" y="362044"/>
                  </a:cubicBezTo>
                  <a:cubicBezTo>
                    <a:pt x="298221" y="360020"/>
                    <a:pt x="302312" y="359556"/>
                    <a:pt x="306044" y="358312"/>
                  </a:cubicBezTo>
                  <a:cubicBezTo>
                    <a:pt x="309776" y="359556"/>
                    <a:pt x="314040" y="359757"/>
                    <a:pt x="317241" y="362044"/>
                  </a:cubicBezTo>
                  <a:cubicBezTo>
                    <a:pt x="340605" y="378732"/>
                    <a:pt x="322772" y="376973"/>
                    <a:pt x="332170" y="395634"/>
                  </a:cubicBez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5631149" y="2406182"/>
              <a:ext cx="405080" cy="391241"/>
            </a:xfrm>
            <a:custGeom>
              <a:avLst/>
              <a:gdLst>
                <a:gd name="connsiteX0" fmla="*/ 100831 w 403741"/>
                <a:gd name="connsiteY0" fmla="*/ 291115 h 391886"/>
                <a:gd name="connsiteX1" fmla="*/ 100831 w 403741"/>
                <a:gd name="connsiteY1" fmla="*/ 291115 h 391886"/>
                <a:gd name="connsiteX2" fmla="*/ 70973 w 403741"/>
                <a:gd name="connsiteY2" fmla="*/ 279918 h 391886"/>
                <a:gd name="connsiteX3" fmla="*/ 59776 w 403741"/>
                <a:gd name="connsiteY3" fmla="*/ 276186 h 391886"/>
                <a:gd name="connsiteX4" fmla="*/ 37383 w 403741"/>
                <a:gd name="connsiteY4" fmla="*/ 279918 h 391886"/>
                <a:gd name="connsiteX5" fmla="*/ 22454 w 403741"/>
                <a:gd name="connsiteY5" fmla="*/ 294847 h 391886"/>
                <a:gd name="connsiteX6" fmla="*/ 14990 w 403741"/>
                <a:gd name="connsiteY6" fmla="*/ 302312 h 391886"/>
                <a:gd name="connsiteX7" fmla="*/ 3793 w 403741"/>
                <a:gd name="connsiteY7" fmla="*/ 306044 h 391886"/>
                <a:gd name="connsiteX8" fmla="*/ 3793 w 403741"/>
                <a:gd name="connsiteY8" fmla="*/ 332170 h 391886"/>
                <a:gd name="connsiteX9" fmla="*/ 26186 w 403741"/>
                <a:gd name="connsiteY9" fmla="*/ 347099 h 391886"/>
                <a:gd name="connsiteX10" fmla="*/ 48580 w 403741"/>
                <a:gd name="connsiteY10" fmla="*/ 373224 h 391886"/>
                <a:gd name="connsiteX11" fmla="*/ 52312 w 403741"/>
                <a:gd name="connsiteY11" fmla="*/ 384421 h 391886"/>
                <a:gd name="connsiteX12" fmla="*/ 63509 w 403741"/>
                <a:gd name="connsiteY12" fmla="*/ 391886 h 391886"/>
                <a:gd name="connsiteX13" fmla="*/ 168012 w 403741"/>
                <a:gd name="connsiteY13" fmla="*/ 388153 h 391886"/>
                <a:gd name="connsiteX14" fmla="*/ 194137 w 403741"/>
                <a:gd name="connsiteY14" fmla="*/ 380689 h 391886"/>
                <a:gd name="connsiteX15" fmla="*/ 209066 w 403741"/>
                <a:gd name="connsiteY15" fmla="*/ 362028 h 391886"/>
                <a:gd name="connsiteX16" fmla="*/ 216531 w 403741"/>
                <a:gd name="connsiteY16" fmla="*/ 354563 h 391886"/>
                <a:gd name="connsiteX17" fmla="*/ 231460 w 403741"/>
                <a:gd name="connsiteY17" fmla="*/ 343366 h 391886"/>
                <a:gd name="connsiteX18" fmla="*/ 246389 w 403741"/>
                <a:gd name="connsiteY18" fmla="*/ 335902 h 391886"/>
                <a:gd name="connsiteX19" fmla="*/ 257585 w 403741"/>
                <a:gd name="connsiteY19" fmla="*/ 328438 h 391886"/>
                <a:gd name="connsiteX20" fmla="*/ 265050 w 403741"/>
                <a:gd name="connsiteY20" fmla="*/ 317241 h 391886"/>
                <a:gd name="connsiteX21" fmla="*/ 276247 w 403741"/>
                <a:gd name="connsiteY21" fmla="*/ 313509 h 391886"/>
                <a:gd name="connsiteX22" fmla="*/ 279979 w 403741"/>
                <a:gd name="connsiteY22" fmla="*/ 302312 h 391886"/>
                <a:gd name="connsiteX23" fmla="*/ 294908 w 403741"/>
                <a:gd name="connsiteY23" fmla="*/ 287383 h 391886"/>
                <a:gd name="connsiteX24" fmla="*/ 302372 w 403741"/>
                <a:gd name="connsiteY24" fmla="*/ 279918 h 391886"/>
                <a:gd name="connsiteX25" fmla="*/ 309837 w 403741"/>
                <a:gd name="connsiteY25" fmla="*/ 268722 h 391886"/>
                <a:gd name="connsiteX26" fmla="*/ 317301 w 403741"/>
                <a:gd name="connsiteY26" fmla="*/ 261257 h 391886"/>
                <a:gd name="connsiteX27" fmla="*/ 339695 w 403741"/>
                <a:gd name="connsiteY27" fmla="*/ 231399 h 391886"/>
                <a:gd name="connsiteX28" fmla="*/ 343427 w 403741"/>
                <a:gd name="connsiteY28" fmla="*/ 190344 h 391886"/>
                <a:gd name="connsiteX29" fmla="*/ 354624 w 403741"/>
                <a:gd name="connsiteY29" fmla="*/ 182880 h 391886"/>
                <a:gd name="connsiteX30" fmla="*/ 369553 w 403741"/>
                <a:gd name="connsiteY30" fmla="*/ 160486 h 391886"/>
                <a:gd name="connsiteX31" fmla="*/ 373285 w 403741"/>
                <a:gd name="connsiteY31" fmla="*/ 134361 h 391886"/>
                <a:gd name="connsiteX32" fmla="*/ 377017 w 403741"/>
                <a:gd name="connsiteY32" fmla="*/ 123164 h 391886"/>
                <a:gd name="connsiteX33" fmla="*/ 380750 w 403741"/>
                <a:gd name="connsiteY33" fmla="*/ 93306 h 391886"/>
                <a:gd name="connsiteX34" fmla="*/ 391946 w 403741"/>
                <a:gd name="connsiteY34" fmla="*/ 82109 h 391886"/>
                <a:gd name="connsiteX35" fmla="*/ 395679 w 403741"/>
                <a:gd name="connsiteY35" fmla="*/ 67180 h 391886"/>
                <a:gd name="connsiteX36" fmla="*/ 403143 w 403741"/>
                <a:gd name="connsiteY36" fmla="*/ 55984 h 391886"/>
                <a:gd name="connsiteX37" fmla="*/ 373285 w 403741"/>
                <a:gd name="connsiteY37" fmla="*/ 41055 h 391886"/>
                <a:gd name="connsiteX38" fmla="*/ 369553 w 403741"/>
                <a:gd name="connsiteY38" fmla="*/ 29858 h 391886"/>
                <a:gd name="connsiteX39" fmla="*/ 365821 w 403741"/>
                <a:gd name="connsiteY39" fmla="*/ 3732 h 391886"/>
                <a:gd name="connsiteX40" fmla="*/ 354624 w 403741"/>
                <a:gd name="connsiteY40" fmla="*/ 0 h 391886"/>
                <a:gd name="connsiteX41" fmla="*/ 332230 w 403741"/>
                <a:gd name="connsiteY41" fmla="*/ 3732 h 391886"/>
                <a:gd name="connsiteX42" fmla="*/ 324766 w 403741"/>
                <a:gd name="connsiteY42" fmla="*/ 37322 h 391886"/>
                <a:gd name="connsiteX43" fmla="*/ 321034 w 403741"/>
                <a:gd name="connsiteY43" fmla="*/ 48519 h 391886"/>
                <a:gd name="connsiteX44" fmla="*/ 317301 w 403741"/>
                <a:gd name="connsiteY44" fmla="*/ 63448 h 391886"/>
                <a:gd name="connsiteX45" fmla="*/ 302372 w 403741"/>
                <a:gd name="connsiteY45" fmla="*/ 78377 h 391886"/>
                <a:gd name="connsiteX46" fmla="*/ 291176 w 403741"/>
                <a:gd name="connsiteY46" fmla="*/ 89574 h 391886"/>
                <a:gd name="connsiteX47" fmla="*/ 287443 w 403741"/>
                <a:gd name="connsiteY47" fmla="*/ 100771 h 391886"/>
                <a:gd name="connsiteX48" fmla="*/ 272514 w 403741"/>
                <a:gd name="connsiteY48" fmla="*/ 119432 h 391886"/>
                <a:gd name="connsiteX49" fmla="*/ 268782 w 403741"/>
                <a:gd name="connsiteY49" fmla="*/ 134361 h 391886"/>
                <a:gd name="connsiteX50" fmla="*/ 242656 w 403741"/>
                <a:gd name="connsiteY50" fmla="*/ 153022 h 391886"/>
                <a:gd name="connsiteX51" fmla="*/ 231460 w 403741"/>
                <a:gd name="connsiteY51" fmla="*/ 160486 h 391886"/>
                <a:gd name="connsiteX52" fmla="*/ 223995 w 403741"/>
                <a:gd name="connsiteY52" fmla="*/ 149290 h 391886"/>
                <a:gd name="connsiteX53" fmla="*/ 175476 w 403741"/>
                <a:gd name="connsiteY53" fmla="*/ 111967 h 391886"/>
                <a:gd name="connsiteX54" fmla="*/ 145618 w 403741"/>
                <a:gd name="connsiteY54" fmla="*/ 126896 h 391886"/>
                <a:gd name="connsiteX55" fmla="*/ 123225 w 403741"/>
                <a:gd name="connsiteY55" fmla="*/ 119432 h 391886"/>
                <a:gd name="connsiteX56" fmla="*/ 134421 w 403741"/>
                <a:gd name="connsiteY56" fmla="*/ 82109 h 391886"/>
                <a:gd name="connsiteX57" fmla="*/ 145618 w 403741"/>
                <a:gd name="connsiteY57" fmla="*/ 74645 h 391886"/>
                <a:gd name="connsiteX58" fmla="*/ 149350 w 403741"/>
                <a:gd name="connsiteY58" fmla="*/ 63448 h 391886"/>
                <a:gd name="connsiteX59" fmla="*/ 123225 w 403741"/>
                <a:gd name="connsiteY59" fmla="*/ 44787 h 391886"/>
                <a:gd name="connsiteX60" fmla="*/ 112028 w 403741"/>
                <a:gd name="connsiteY60" fmla="*/ 37322 h 391886"/>
                <a:gd name="connsiteX61" fmla="*/ 85902 w 403741"/>
                <a:gd name="connsiteY61" fmla="*/ 55984 h 391886"/>
                <a:gd name="connsiteX62" fmla="*/ 82170 w 403741"/>
                <a:gd name="connsiteY62" fmla="*/ 115700 h 391886"/>
                <a:gd name="connsiteX63" fmla="*/ 74705 w 403741"/>
                <a:gd name="connsiteY63" fmla="*/ 123164 h 391886"/>
                <a:gd name="connsiteX64" fmla="*/ 70973 w 403741"/>
                <a:gd name="connsiteY64" fmla="*/ 138093 h 391886"/>
                <a:gd name="connsiteX65" fmla="*/ 74705 w 403741"/>
                <a:gd name="connsiteY65" fmla="*/ 149290 h 391886"/>
                <a:gd name="connsiteX66" fmla="*/ 97099 w 403741"/>
                <a:gd name="connsiteY66" fmla="*/ 156754 h 391886"/>
                <a:gd name="connsiteX67" fmla="*/ 104563 w 403741"/>
                <a:gd name="connsiteY67" fmla="*/ 167951 h 391886"/>
                <a:gd name="connsiteX68" fmla="*/ 104563 w 403741"/>
                <a:gd name="connsiteY68" fmla="*/ 205273 h 391886"/>
                <a:gd name="connsiteX69" fmla="*/ 115760 w 403741"/>
                <a:gd name="connsiteY69" fmla="*/ 209006 h 391886"/>
                <a:gd name="connsiteX70" fmla="*/ 164279 w 403741"/>
                <a:gd name="connsiteY70" fmla="*/ 197809 h 391886"/>
                <a:gd name="connsiteX71" fmla="*/ 179208 w 403741"/>
                <a:gd name="connsiteY71" fmla="*/ 194077 h 391886"/>
                <a:gd name="connsiteX72" fmla="*/ 190405 w 403741"/>
                <a:gd name="connsiteY72" fmla="*/ 197809 h 391886"/>
                <a:gd name="connsiteX73" fmla="*/ 201602 w 403741"/>
                <a:gd name="connsiteY73" fmla="*/ 220202 h 391886"/>
                <a:gd name="connsiteX74" fmla="*/ 190405 w 403741"/>
                <a:gd name="connsiteY74" fmla="*/ 261257 h 391886"/>
                <a:gd name="connsiteX75" fmla="*/ 179208 w 403741"/>
                <a:gd name="connsiteY75" fmla="*/ 268722 h 391886"/>
                <a:gd name="connsiteX76" fmla="*/ 175476 w 403741"/>
                <a:gd name="connsiteY76" fmla="*/ 279918 h 391886"/>
                <a:gd name="connsiteX77" fmla="*/ 168012 w 403741"/>
                <a:gd name="connsiteY77" fmla="*/ 309776 h 391886"/>
                <a:gd name="connsiteX78" fmla="*/ 156815 w 403741"/>
                <a:gd name="connsiteY78" fmla="*/ 313509 h 391886"/>
                <a:gd name="connsiteX79" fmla="*/ 141886 w 403741"/>
                <a:gd name="connsiteY79" fmla="*/ 309776 h 391886"/>
                <a:gd name="connsiteX80" fmla="*/ 130689 w 403741"/>
                <a:gd name="connsiteY80" fmla="*/ 287383 h 391886"/>
                <a:gd name="connsiteX81" fmla="*/ 123225 w 403741"/>
                <a:gd name="connsiteY81" fmla="*/ 279918 h 391886"/>
                <a:gd name="connsiteX82" fmla="*/ 100831 w 403741"/>
                <a:gd name="connsiteY82" fmla="*/ 291115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3741" h="391886">
                  <a:moveTo>
                    <a:pt x="100831" y="291115"/>
                  </a:moveTo>
                  <a:lnTo>
                    <a:pt x="100831" y="291115"/>
                  </a:lnTo>
                  <a:lnTo>
                    <a:pt x="70973" y="279918"/>
                  </a:lnTo>
                  <a:cubicBezTo>
                    <a:pt x="67276" y="278574"/>
                    <a:pt x="63710" y="276186"/>
                    <a:pt x="59776" y="276186"/>
                  </a:cubicBezTo>
                  <a:cubicBezTo>
                    <a:pt x="52209" y="276186"/>
                    <a:pt x="44847" y="278674"/>
                    <a:pt x="37383" y="279918"/>
                  </a:cubicBezTo>
                  <a:lnTo>
                    <a:pt x="22454" y="294847"/>
                  </a:lnTo>
                  <a:cubicBezTo>
                    <a:pt x="19966" y="297335"/>
                    <a:pt x="18328" y="301199"/>
                    <a:pt x="14990" y="302312"/>
                  </a:cubicBezTo>
                  <a:lnTo>
                    <a:pt x="3793" y="306044"/>
                  </a:lnTo>
                  <a:cubicBezTo>
                    <a:pt x="1899" y="313619"/>
                    <a:pt x="-3703" y="324674"/>
                    <a:pt x="3793" y="332170"/>
                  </a:cubicBezTo>
                  <a:cubicBezTo>
                    <a:pt x="10136" y="338514"/>
                    <a:pt x="19842" y="340755"/>
                    <a:pt x="26186" y="347099"/>
                  </a:cubicBezTo>
                  <a:cubicBezTo>
                    <a:pt x="44287" y="365200"/>
                    <a:pt x="37211" y="356173"/>
                    <a:pt x="48580" y="373224"/>
                  </a:cubicBezTo>
                  <a:cubicBezTo>
                    <a:pt x="49824" y="376956"/>
                    <a:pt x="49854" y="381349"/>
                    <a:pt x="52312" y="384421"/>
                  </a:cubicBezTo>
                  <a:cubicBezTo>
                    <a:pt x="55114" y="387924"/>
                    <a:pt x="59026" y="391741"/>
                    <a:pt x="63509" y="391886"/>
                  </a:cubicBezTo>
                  <a:lnTo>
                    <a:pt x="168012" y="388153"/>
                  </a:lnTo>
                  <a:cubicBezTo>
                    <a:pt x="170801" y="387456"/>
                    <a:pt x="190312" y="382984"/>
                    <a:pt x="194137" y="380689"/>
                  </a:cubicBezTo>
                  <a:cubicBezTo>
                    <a:pt x="201070" y="376529"/>
                    <a:pt x="204371" y="367897"/>
                    <a:pt x="209066" y="362028"/>
                  </a:cubicBezTo>
                  <a:cubicBezTo>
                    <a:pt x="211264" y="359280"/>
                    <a:pt x="213828" y="356816"/>
                    <a:pt x="216531" y="354563"/>
                  </a:cubicBezTo>
                  <a:cubicBezTo>
                    <a:pt x="221310" y="350581"/>
                    <a:pt x="226185" y="346663"/>
                    <a:pt x="231460" y="343366"/>
                  </a:cubicBezTo>
                  <a:cubicBezTo>
                    <a:pt x="236178" y="340417"/>
                    <a:pt x="241558" y="338662"/>
                    <a:pt x="246389" y="335902"/>
                  </a:cubicBezTo>
                  <a:cubicBezTo>
                    <a:pt x="250283" y="333677"/>
                    <a:pt x="253853" y="330926"/>
                    <a:pt x="257585" y="328438"/>
                  </a:cubicBezTo>
                  <a:cubicBezTo>
                    <a:pt x="260073" y="324706"/>
                    <a:pt x="261547" y="320043"/>
                    <a:pt x="265050" y="317241"/>
                  </a:cubicBezTo>
                  <a:cubicBezTo>
                    <a:pt x="268122" y="314783"/>
                    <a:pt x="273465" y="316291"/>
                    <a:pt x="276247" y="313509"/>
                  </a:cubicBezTo>
                  <a:cubicBezTo>
                    <a:pt x="279029" y="310727"/>
                    <a:pt x="277692" y="305513"/>
                    <a:pt x="279979" y="302312"/>
                  </a:cubicBezTo>
                  <a:cubicBezTo>
                    <a:pt x="284069" y="296585"/>
                    <a:pt x="289932" y="292359"/>
                    <a:pt x="294908" y="287383"/>
                  </a:cubicBezTo>
                  <a:cubicBezTo>
                    <a:pt x="297396" y="284895"/>
                    <a:pt x="300420" y="282846"/>
                    <a:pt x="302372" y="279918"/>
                  </a:cubicBezTo>
                  <a:cubicBezTo>
                    <a:pt x="304860" y="276186"/>
                    <a:pt x="307035" y="272225"/>
                    <a:pt x="309837" y="268722"/>
                  </a:cubicBezTo>
                  <a:cubicBezTo>
                    <a:pt x="312035" y="265974"/>
                    <a:pt x="315190" y="264072"/>
                    <a:pt x="317301" y="261257"/>
                  </a:cubicBezTo>
                  <a:cubicBezTo>
                    <a:pt x="342619" y="227499"/>
                    <a:pt x="322577" y="248517"/>
                    <a:pt x="339695" y="231399"/>
                  </a:cubicBezTo>
                  <a:cubicBezTo>
                    <a:pt x="340939" y="217714"/>
                    <a:pt x="339386" y="203478"/>
                    <a:pt x="343427" y="190344"/>
                  </a:cubicBezTo>
                  <a:cubicBezTo>
                    <a:pt x="344746" y="186057"/>
                    <a:pt x="351670" y="186256"/>
                    <a:pt x="354624" y="182880"/>
                  </a:cubicBezTo>
                  <a:cubicBezTo>
                    <a:pt x="360532" y="176128"/>
                    <a:pt x="369553" y="160486"/>
                    <a:pt x="369553" y="160486"/>
                  </a:cubicBezTo>
                  <a:cubicBezTo>
                    <a:pt x="370797" y="151778"/>
                    <a:pt x="371560" y="142987"/>
                    <a:pt x="373285" y="134361"/>
                  </a:cubicBezTo>
                  <a:cubicBezTo>
                    <a:pt x="374057" y="130503"/>
                    <a:pt x="376313" y="127035"/>
                    <a:pt x="377017" y="123164"/>
                  </a:cubicBezTo>
                  <a:cubicBezTo>
                    <a:pt x="378811" y="113296"/>
                    <a:pt x="377322" y="102732"/>
                    <a:pt x="380750" y="93306"/>
                  </a:cubicBezTo>
                  <a:cubicBezTo>
                    <a:pt x="382554" y="88346"/>
                    <a:pt x="388214" y="85841"/>
                    <a:pt x="391946" y="82109"/>
                  </a:cubicBezTo>
                  <a:cubicBezTo>
                    <a:pt x="393190" y="77133"/>
                    <a:pt x="393658" y="71895"/>
                    <a:pt x="395679" y="67180"/>
                  </a:cubicBezTo>
                  <a:cubicBezTo>
                    <a:pt x="397446" y="63057"/>
                    <a:pt x="406062" y="59389"/>
                    <a:pt x="403143" y="55984"/>
                  </a:cubicBezTo>
                  <a:cubicBezTo>
                    <a:pt x="395901" y="47536"/>
                    <a:pt x="373285" y="41055"/>
                    <a:pt x="373285" y="41055"/>
                  </a:cubicBezTo>
                  <a:cubicBezTo>
                    <a:pt x="372041" y="37323"/>
                    <a:pt x="370324" y="33716"/>
                    <a:pt x="369553" y="29858"/>
                  </a:cubicBezTo>
                  <a:cubicBezTo>
                    <a:pt x="367828" y="21232"/>
                    <a:pt x="369755" y="11600"/>
                    <a:pt x="365821" y="3732"/>
                  </a:cubicBezTo>
                  <a:cubicBezTo>
                    <a:pt x="364062" y="213"/>
                    <a:pt x="358356" y="1244"/>
                    <a:pt x="354624" y="0"/>
                  </a:cubicBezTo>
                  <a:cubicBezTo>
                    <a:pt x="347159" y="1244"/>
                    <a:pt x="336957" y="-2177"/>
                    <a:pt x="332230" y="3732"/>
                  </a:cubicBezTo>
                  <a:cubicBezTo>
                    <a:pt x="325065" y="12688"/>
                    <a:pt x="327548" y="26195"/>
                    <a:pt x="324766" y="37322"/>
                  </a:cubicBezTo>
                  <a:cubicBezTo>
                    <a:pt x="323812" y="41139"/>
                    <a:pt x="322115" y="44736"/>
                    <a:pt x="321034" y="48519"/>
                  </a:cubicBezTo>
                  <a:cubicBezTo>
                    <a:pt x="319625" y="53451"/>
                    <a:pt x="320020" y="59098"/>
                    <a:pt x="317301" y="63448"/>
                  </a:cubicBezTo>
                  <a:cubicBezTo>
                    <a:pt x="313571" y="69416"/>
                    <a:pt x="307348" y="73401"/>
                    <a:pt x="302372" y="78377"/>
                  </a:cubicBezTo>
                  <a:lnTo>
                    <a:pt x="291176" y="89574"/>
                  </a:lnTo>
                  <a:cubicBezTo>
                    <a:pt x="289932" y="93306"/>
                    <a:pt x="289203" y="97252"/>
                    <a:pt x="287443" y="100771"/>
                  </a:cubicBezTo>
                  <a:cubicBezTo>
                    <a:pt x="282735" y="110187"/>
                    <a:pt x="279457" y="112489"/>
                    <a:pt x="272514" y="119432"/>
                  </a:cubicBezTo>
                  <a:cubicBezTo>
                    <a:pt x="271270" y="124408"/>
                    <a:pt x="271327" y="129907"/>
                    <a:pt x="268782" y="134361"/>
                  </a:cubicBezTo>
                  <a:cubicBezTo>
                    <a:pt x="262150" y="145968"/>
                    <a:pt x="253348" y="146913"/>
                    <a:pt x="242656" y="153022"/>
                  </a:cubicBezTo>
                  <a:cubicBezTo>
                    <a:pt x="238762" y="155247"/>
                    <a:pt x="235192" y="157998"/>
                    <a:pt x="231460" y="160486"/>
                  </a:cubicBezTo>
                  <a:cubicBezTo>
                    <a:pt x="228972" y="156754"/>
                    <a:pt x="224935" y="153676"/>
                    <a:pt x="223995" y="149290"/>
                  </a:cubicBezTo>
                  <a:cubicBezTo>
                    <a:pt x="212121" y="93881"/>
                    <a:pt x="241354" y="106477"/>
                    <a:pt x="175476" y="111967"/>
                  </a:cubicBezTo>
                  <a:cubicBezTo>
                    <a:pt x="149745" y="120545"/>
                    <a:pt x="158647" y="113869"/>
                    <a:pt x="145618" y="126896"/>
                  </a:cubicBezTo>
                  <a:cubicBezTo>
                    <a:pt x="138154" y="124408"/>
                    <a:pt x="127046" y="126310"/>
                    <a:pt x="123225" y="119432"/>
                  </a:cubicBezTo>
                  <a:cubicBezTo>
                    <a:pt x="118192" y="110372"/>
                    <a:pt x="126870" y="89660"/>
                    <a:pt x="134421" y="82109"/>
                  </a:cubicBezTo>
                  <a:cubicBezTo>
                    <a:pt x="137593" y="78937"/>
                    <a:pt x="141886" y="77133"/>
                    <a:pt x="145618" y="74645"/>
                  </a:cubicBezTo>
                  <a:cubicBezTo>
                    <a:pt x="146862" y="70913"/>
                    <a:pt x="148269" y="67231"/>
                    <a:pt x="149350" y="63448"/>
                  </a:cubicBezTo>
                  <a:cubicBezTo>
                    <a:pt x="156366" y="38895"/>
                    <a:pt x="156512" y="48948"/>
                    <a:pt x="123225" y="44787"/>
                  </a:cubicBezTo>
                  <a:cubicBezTo>
                    <a:pt x="119493" y="42299"/>
                    <a:pt x="116514" y="37322"/>
                    <a:pt x="112028" y="37322"/>
                  </a:cubicBezTo>
                  <a:cubicBezTo>
                    <a:pt x="88805" y="37322"/>
                    <a:pt x="90671" y="41677"/>
                    <a:pt x="85902" y="55984"/>
                  </a:cubicBezTo>
                  <a:cubicBezTo>
                    <a:pt x="84658" y="75889"/>
                    <a:pt x="85449" y="96027"/>
                    <a:pt x="82170" y="115700"/>
                  </a:cubicBezTo>
                  <a:cubicBezTo>
                    <a:pt x="81591" y="119171"/>
                    <a:pt x="76279" y="120017"/>
                    <a:pt x="74705" y="123164"/>
                  </a:cubicBezTo>
                  <a:cubicBezTo>
                    <a:pt x="72411" y="127752"/>
                    <a:pt x="72217" y="133117"/>
                    <a:pt x="70973" y="138093"/>
                  </a:cubicBezTo>
                  <a:cubicBezTo>
                    <a:pt x="72217" y="141825"/>
                    <a:pt x="71504" y="147003"/>
                    <a:pt x="74705" y="149290"/>
                  </a:cubicBezTo>
                  <a:cubicBezTo>
                    <a:pt x="81108" y="153863"/>
                    <a:pt x="97099" y="156754"/>
                    <a:pt x="97099" y="156754"/>
                  </a:cubicBezTo>
                  <a:cubicBezTo>
                    <a:pt x="99587" y="160486"/>
                    <a:pt x="102557" y="163939"/>
                    <a:pt x="104563" y="167951"/>
                  </a:cubicBezTo>
                  <a:cubicBezTo>
                    <a:pt x="111802" y="182429"/>
                    <a:pt x="107234" y="186577"/>
                    <a:pt x="104563" y="205273"/>
                  </a:cubicBezTo>
                  <a:cubicBezTo>
                    <a:pt x="108295" y="206517"/>
                    <a:pt x="111826" y="209006"/>
                    <a:pt x="115760" y="209006"/>
                  </a:cubicBezTo>
                  <a:cubicBezTo>
                    <a:pt x="141747" y="209006"/>
                    <a:pt x="140631" y="203721"/>
                    <a:pt x="164279" y="197809"/>
                  </a:cubicBezTo>
                  <a:lnTo>
                    <a:pt x="179208" y="194077"/>
                  </a:lnTo>
                  <a:cubicBezTo>
                    <a:pt x="182940" y="195321"/>
                    <a:pt x="187333" y="195351"/>
                    <a:pt x="190405" y="197809"/>
                  </a:cubicBezTo>
                  <a:cubicBezTo>
                    <a:pt x="196983" y="203071"/>
                    <a:pt x="199143" y="212826"/>
                    <a:pt x="201602" y="220202"/>
                  </a:cubicBezTo>
                  <a:cubicBezTo>
                    <a:pt x="198686" y="246451"/>
                    <a:pt x="205461" y="249213"/>
                    <a:pt x="190405" y="261257"/>
                  </a:cubicBezTo>
                  <a:cubicBezTo>
                    <a:pt x="186902" y="264059"/>
                    <a:pt x="182940" y="266234"/>
                    <a:pt x="179208" y="268722"/>
                  </a:cubicBezTo>
                  <a:cubicBezTo>
                    <a:pt x="177964" y="272454"/>
                    <a:pt x="176511" y="276123"/>
                    <a:pt x="175476" y="279918"/>
                  </a:cubicBezTo>
                  <a:cubicBezTo>
                    <a:pt x="172777" y="289815"/>
                    <a:pt x="177744" y="306531"/>
                    <a:pt x="168012" y="309776"/>
                  </a:cubicBezTo>
                  <a:lnTo>
                    <a:pt x="156815" y="313509"/>
                  </a:lnTo>
                  <a:cubicBezTo>
                    <a:pt x="151839" y="312265"/>
                    <a:pt x="146154" y="312621"/>
                    <a:pt x="141886" y="309776"/>
                  </a:cubicBezTo>
                  <a:cubicBezTo>
                    <a:pt x="132446" y="303483"/>
                    <a:pt x="135657" y="295664"/>
                    <a:pt x="130689" y="287383"/>
                  </a:cubicBezTo>
                  <a:cubicBezTo>
                    <a:pt x="128879" y="284366"/>
                    <a:pt x="126153" y="281870"/>
                    <a:pt x="123225" y="279918"/>
                  </a:cubicBezTo>
                  <a:cubicBezTo>
                    <a:pt x="122190" y="279228"/>
                    <a:pt x="120736" y="279918"/>
                    <a:pt x="100831" y="291115"/>
                  </a:cubicBez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10310" name="Rectangle 1"/>
          <p:cNvSpPr>
            <a:spLocks noChangeArrowheads="1"/>
          </p:cNvSpPr>
          <p:nvPr/>
        </p:nvSpPr>
        <p:spPr bwMode="auto">
          <a:xfrm>
            <a:off x="6076950" y="4976813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0311" name="Rectangle 36"/>
          <p:cNvSpPr>
            <a:spLocks noChangeArrowheads="1"/>
          </p:cNvSpPr>
          <p:nvPr/>
        </p:nvSpPr>
        <p:spPr bwMode="auto">
          <a:xfrm>
            <a:off x="6229350" y="5437188"/>
            <a:ext cx="29845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0312" name="Rectangle 37"/>
          <p:cNvSpPr>
            <a:spLocks noChangeArrowheads="1"/>
          </p:cNvSpPr>
          <p:nvPr/>
        </p:nvSpPr>
        <p:spPr bwMode="auto">
          <a:xfrm>
            <a:off x="6396038" y="4822825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0313" name="Rectangle 38"/>
          <p:cNvSpPr>
            <a:spLocks noChangeArrowheads="1"/>
          </p:cNvSpPr>
          <p:nvPr/>
        </p:nvSpPr>
        <p:spPr bwMode="auto">
          <a:xfrm>
            <a:off x="6283325" y="4054475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10314" name="Rectangle 39"/>
          <p:cNvSpPr>
            <a:spLocks noChangeArrowheads="1"/>
          </p:cNvSpPr>
          <p:nvPr/>
        </p:nvSpPr>
        <p:spPr bwMode="auto">
          <a:xfrm>
            <a:off x="6677025" y="4581525"/>
            <a:ext cx="29845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0315" name="Rectangle 40"/>
          <p:cNvSpPr>
            <a:spLocks noChangeArrowheads="1"/>
          </p:cNvSpPr>
          <p:nvPr/>
        </p:nvSpPr>
        <p:spPr bwMode="auto">
          <a:xfrm>
            <a:off x="6369050" y="3308350"/>
            <a:ext cx="29845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0316" name="Rectangle 41"/>
          <p:cNvSpPr>
            <a:spLocks noChangeArrowheads="1"/>
          </p:cNvSpPr>
          <p:nvPr/>
        </p:nvSpPr>
        <p:spPr bwMode="auto">
          <a:xfrm>
            <a:off x="6569075" y="3729038"/>
            <a:ext cx="4127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1"/>
                </a:solidFill>
              </a:rPr>
              <a:t>11</a:t>
            </a:r>
          </a:p>
        </p:txBody>
      </p:sp>
      <p:sp>
        <p:nvSpPr>
          <p:cNvPr id="10317" name="Rectangle 42"/>
          <p:cNvSpPr>
            <a:spLocks noChangeArrowheads="1"/>
          </p:cNvSpPr>
          <p:nvPr/>
        </p:nvSpPr>
        <p:spPr bwMode="auto">
          <a:xfrm>
            <a:off x="6494463" y="4362450"/>
            <a:ext cx="3651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100">
                <a:solidFill>
                  <a:schemeClr val="bg1"/>
                </a:solidFill>
              </a:rPr>
              <a:t>12</a:t>
            </a:r>
          </a:p>
        </p:txBody>
      </p:sp>
      <p:sp>
        <p:nvSpPr>
          <p:cNvPr id="10318" name="Rectangle 43"/>
          <p:cNvSpPr>
            <a:spLocks noChangeArrowheads="1"/>
          </p:cNvSpPr>
          <p:nvPr/>
        </p:nvSpPr>
        <p:spPr bwMode="auto">
          <a:xfrm>
            <a:off x="7302500" y="3614738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/>
              <a:t>9</a:t>
            </a:r>
          </a:p>
        </p:txBody>
      </p:sp>
      <p:sp>
        <p:nvSpPr>
          <p:cNvPr id="10319" name="Rectangle 45"/>
          <p:cNvSpPr>
            <a:spLocks noChangeArrowheads="1"/>
          </p:cNvSpPr>
          <p:nvPr/>
        </p:nvSpPr>
        <p:spPr bwMode="auto">
          <a:xfrm>
            <a:off x="7302500" y="4178300"/>
            <a:ext cx="4127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/>
              <a:t>10</a:t>
            </a:r>
          </a:p>
        </p:txBody>
      </p:sp>
      <p:sp>
        <p:nvSpPr>
          <p:cNvPr id="10320" name="Rectangle 46"/>
          <p:cNvSpPr>
            <a:spLocks noChangeArrowheads="1"/>
          </p:cNvSpPr>
          <p:nvPr/>
        </p:nvSpPr>
        <p:spPr bwMode="auto">
          <a:xfrm>
            <a:off x="7323138" y="3900488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/>
              <a:t>8</a:t>
            </a:r>
          </a:p>
        </p:txBody>
      </p:sp>
      <p:sp>
        <p:nvSpPr>
          <p:cNvPr id="10321" name="Rectangle 47"/>
          <p:cNvSpPr>
            <a:spLocks noChangeArrowheads="1"/>
          </p:cNvSpPr>
          <p:nvPr/>
        </p:nvSpPr>
        <p:spPr bwMode="auto">
          <a:xfrm>
            <a:off x="7323138" y="4578350"/>
            <a:ext cx="298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eaLnBrk="1" hangingPunct="1"/>
            <a:r>
              <a:rPr lang="en-US" altLang="en-US" sz="1400"/>
              <a:t>6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 flipV="1">
            <a:off x="7077075" y="4306888"/>
            <a:ext cx="314325" cy="2651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6858000" y="4306888"/>
            <a:ext cx="21907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flipH="1">
            <a:off x="7150100" y="3806825"/>
            <a:ext cx="219075" cy="11906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flipH="1" flipV="1">
            <a:off x="6891338" y="4183063"/>
            <a:ext cx="500062" cy="160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10320" idx="1"/>
          </p:cNvCxnSpPr>
          <p:nvPr/>
        </p:nvCxnSpPr>
        <p:spPr>
          <a:xfrm flipH="1">
            <a:off x="7040563" y="4054475"/>
            <a:ext cx="282575" cy="3492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Text Placeholder 18"/>
          <p:cNvSpPr txBox="1">
            <a:spLocks/>
          </p:cNvSpPr>
          <p:nvPr/>
        </p:nvSpPr>
        <p:spPr bwMode="auto">
          <a:xfrm>
            <a:off x="404813" y="6219825"/>
            <a:ext cx="8247062" cy="192088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5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66" name="Text Placeholder 18"/>
          <p:cNvSpPr txBox="1">
            <a:spLocks/>
          </p:cNvSpPr>
          <p:nvPr/>
        </p:nvSpPr>
        <p:spPr bwMode="auto">
          <a:xfrm>
            <a:off x="404813" y="6423025"/>
            <a:ext cx="7413625" cy="3397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6858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>
              <a:lnSpc>
                <a:spcPct val="110000"/>
              </a:lnSpc>
              <a:buFont typeface="Arial" panose="020B0604020202020204" pitchFamily="34" charset="0"/>
              <a:buNone/>
            </a:pPr>
            <a:r>
              <a:rPr lang="en-US" altLang="en-US" sz="700" dirty="0" smtClean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September 13, </a:t>
            </a:r>
            <a:r>
              <a:rPr lang="en-US" altLang="en-US" sz="700" dirty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2017  </a:t>
            </a:r>
            <a:r>
              <a:rPr lang="en-US" altLang="en-US" sz="800" dirty="0">
                <a:solidFill>
                  <a:srgbClr val="595959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| </a:t>
            </a:r>
            <a:r>
              <a:rPr lang="en-US" altLang="en-US" sz="800" dirty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 </a:t>
            </a:r>
            <a:r>
              <a:rPr lang="en-US" altLang="en-US" sz="700" dirty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Justin C. </a:t>
            </a:r>
            <a:r>
              <a:rPr lang="en-US" altLang="en-US" sz="700" dirty="0" smtClean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Brown and Claire </a:t>
            </a:r>
            <a:r>
              <a:rPr lang="en-US" altLang="en-US" sz="700" dirty="0" err="1" smtClean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Garney</a:t>
            </a:r>
            <a:r>
              <a:rPr lang="en-US" altLang="en-US" sz="700" dirty="0" smtClean="0">
                <a:latin typeface="Georgia" panose="02040502050405020303" pitchFamily="18" charset="0"/>
                <a:ea typeface="ＭＳ Ｐゴシック" panose="020B0600070205080204" pitchFamily="34" charset="-128"/>
                <a:cs typeface="Georgia" panose="02040502050405020303" pitchFamily="18" charset="0"/>
              </a:rPr>
              <a:t> </a:t>
            </a:r>
            <a:endParaRPr lang="en-US" altLang="en-US" sz="700" dirty="0">
              <a:latin typeface="Georgia" panose="02040502050405020303" pitchFamily="18" charset="0"/>
              <a:ea typeface="ＭＳ Ｐゴシック" panose="020B0600070205080204" pitchFamily="34" charset="-128"/>
              <a:cs typeface="Georgia" panose="02040502050405020303" pitchFamily="18" charset="0"/>
            </a:endParaRPr>
          </a:p>
        </p:txBody>
      </p:sp>
      <p:sp>
        <p:nvSpPr>
          <p:cNvPr id="4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46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618578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New Mexico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44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11482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Tom Udall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Martin Heinrich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744310"/>
              </p:ext>
            </p:extLst>
          </p:nvPr>
        </p:nvGraphicFramePr>
        <p:xfrm>
          <a:off x="514349" y="1802751"/>
          <a:ext cx="4535424" cy="1545320"/>
        </p:xfrm>
        <a:graphic>
          <a:graphicData uri="http://schemas.openxmlformats.org/drawingml/2006/table">
            <a:tbl>
              <a:tblPr/>
              <a:tblGrid>
                <a:gridCol w="3859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662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83363666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Albuquerque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Michelle Lujan Grisham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Southern half: Las Cruces, Roswell, Hobbs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Pearce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Santa Fe, Los Alamos, Farmington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Ben R. Lujan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2625" y="3432167"/>
            <a:ext cx="1914310" cy="234716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93843" y="1826105"/>
            <a:ext cx="870857" cy="100584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t="7349" r="4286" b="14689"/>
          <a:stretch/>
        </p:blipFill>
        <p:spPr>
          <a:xfrm>
            <a:off x="6970921" y="1826105"/>
            <a:ext cx="820511" cy="1005840"/>
          </a:xfrm>
          <a:prstGeom prst="rect">
            <a:avLst/>
          </a:prstGeom>
          <a:ln w="76200">
            <a:noFill/>
          </a:ln>
        </p:spPr>
      </p:pic>
      <p:sp>
        <p:nvSpPr>
          <p:cNvPr id="1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383761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New York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45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86796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Charles Schumer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Kirsten Gillibrand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6618129"/>
              </p:ext>
            </p:extLst>
          </p:nvPr>
        </p:nvGraphicFramePr>
        <p:xfrm>
          <a:off x="514349" y="1463558"/>
          <a:ext cx="4535425" cy="4599388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1175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167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4716">
                  <a:extLst>
                    <a:ext uri="{9D8B030D-6E8A-4147-A177-3AD203B41FA5}">
                      <a16:colId xmlns:a16="http://schemas.microsoft.com/office/drawing/2014/main" val="359721817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E. Long Island: Brookhaven, Smithtown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Lee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Zeldin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S. Shore Long Island: Islip, Babylon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Peter King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43.0%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N. Shore Long Island: Huntington, Oyster Bay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Suozzi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45.5%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W. Long Island: Hempstead, Mineola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Kathleen Rice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43.8%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Queens: Jamaica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Gregory Meeks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85.7%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C. Queens: Forest Hills, Flushing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Grace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Meng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Brooklyn and Queens: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Bushwick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Nydia Velazquez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86.9% Clinton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10.4%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Brooklyn: Bedford-Stuyvesant, Canarsie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Hakeem Jeffries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84.6%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Brooklyn: Flatbush,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Sheepshead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Bay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Yvette Clarke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83.5%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Manhattan’s West Side, Brooklyn: Borough Park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Jerrold Nadler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78.3%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83782" y="1880358"/>
            <a:ext cx="749508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26936" y="1834638"/>
            <a:ext cx="776710" cy="1005840"/>
          </a:xfrm>
          <a:prstGeom prst="rect">
            <a:avLst/>
          </a:prstGeom>
          <a:ln w="76200">
            <a:noFill/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86796" y="3272975"/>
            <a:ext cx="3369308" cy="2722334"/>
          </a:xfrm>
          <a:prstGeom prst="rect">
            <a:avLst/>
          </a:prstGeom>
        </p:spPr>
      </p:pic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4043316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New York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0441062"/>
              </p:ext>
            </p:extLst>
          </p:nvPr>
        </p:nvGraphicFramePr>
        <p:xfrm>
          <a:off x="551534" y="1506153"/>
          <a:ext cx="4535425" cy="4599388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329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364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0547">
                  <a:extLst>
                    <a:ext uri="{9D8B030D-6E8A-4147-A177-3AD203B41FA5}">
                      <a16:colId xmlns:a16="http://schemas.microsoft.com/office/drawing/2014/main" val="377388131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Staten Island, Brooklyn: Bay Ridge,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Bensonhurst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Daniel Donovan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43.8%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Manhattan’s East Side, Queens: Astoria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Carolyn Maloney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83.3%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Northern Manhattan: Harlem, parts of the Bronx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Adriano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Espaillat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92.3%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Eastern Bronx, Queens: Jackson Heights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Joe Crowley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Bronx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Jose E. Serrano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93.8%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Northern Bronx, Westchester County: Yonkers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Eliot Engel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Westchester Co.: White Plains, Rockland County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Nita Lowey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Hudson Valley: Poughkeepsie, Newburgh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Sean Patrick Maloney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47.1%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N. Hudson Valley: Kingston, the Catskills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Faso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E. Central: Albany, Schenectady, Troy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Paul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Tonko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</a:tbl>
          </a:graphicData>
        </a:graphic>
      </p:graphicFrame>
      <p:pic>
        <p:nvPicPr>
          <p:cNvPr id="84" name="Picture 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54345" y="3252208"/>
            <a:ext cx="3369308" cy="2722334"/>
          </a:xfrm>
          <a:prstGeom prst="rect">
            <a:avLst/>
          </a:prstGeom>
        </p:spPr>
      </p:pic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28" name="Rectangle 14"/>
          <p:cNvSpPr>
            <a:spLocks noChangeArrowheads="1"/>
          </p:cNvSpPr>
          <p:nvPr/>
        </p:nvSpPr>
        <p:spPr bwMode="auto">
          <a:xfrm>
            <a:off x="5186796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Charles Schumer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Kirsten Gillibrand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3782" y="1880358"/>
            <a:ext cx="749508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26936" y="1834638"/>
            <a:ext cx="776710" cy="1005840"/>
          </a:xfrm>
          <a:prstGeom prst="rect">
            <a:avLst/>
          </a:prstGeom>
          <a:ln w="76200">
            <a:noFill/>
          </a:ln>
        </p:spPr>
      </p:pic>
    </p:spTree>
    <p:extLst>
      <p:ext uri="{BB962C8B-B14F-4D97-AF65-F5344CB8AC3E}">
        <p14:creationId xmlns:p14="http://schemas.microsoft.com/office/powerpoint/2010/main" val="297445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New York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5526068"/>
              </p:ext>
            </p:extLst>
          </p:nvPr>
        </p:nvGraphicFramePr>
        <p:xfrm>
          <a:off x="514349" y="1730840"/>
          <a:ext cx="4535425" cy="3419824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2">
                  <a:extLst>
                    <a:ext uri="{9D8B030D-6E8A-4147-A177-3AD203B41FA5}">
                      <a16:colId xmlns:a16="http://schemas.microsoft.com/office/drawing/2014/main" val="1601394341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N: Plattsburgh, Watertown, Saratoga Springs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Elise Stefanik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Upstate: Utica, Binghamton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Claudia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Tenney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Southern Tier: Jamestown, Elmira, Ithaca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Reed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Syracuse, Oswego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Katko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45.3%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Greater Rochester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Louise Slaughter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Buffalo, Niagara Falls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Brian Higgins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Suburbs of Buffalo, Rochester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Chris Collins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35.7%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</a:tbl>
          </a:graphicData>
        </a:graphic>
      </p:graphicFrame>
      <p:pic>
        <p:nvPicPr>
          <p:cNvPr id="83" name="Picture 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6796" y="3268847"/>
            <a:ext cx="3369308" cy="2722334"/>
          </a:xfrm>
          <a:prstGeom prst="rect">
            <a:avLst/>
          </a:prstGeom>
        </p:spPr>
      </p:pic>
      <p:sp>
        <p:nvSpPr>
          <p:cNvPr id="2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28" name="Rectangle 14"/>
          <p:cNvSpPr>
            <a:spLocks noChangeArrowheads="1"/>
          </p:cNvSpPr>
          <p:nvPr/>
        </p:nvSpPr>
        <p:spPr bwMode="auto">
          <a:xfrm>
            <a:off x="5186796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Charles Schumer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Kirsten Gillibrand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3782" y="1880358"/>
            <a:ext cx="749508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26936" y="1834638"/>
            <a:ext cx="776710" cy="1005840"/>
          </a:xfrm>
          <a:prstGeom prst="rect">
            <a:avLst/>
          </a:prstGeom>
          <a:ln w="76200">
            <a:noFill/>
          </a:ln>
        </p:spPr>
      </p:pic>
    </p:spTree>
    <p:extLst>
      <p:ext uri="{BB962C8B-B14F-4D97-AF65-F5344CB8AC3E}">
        <p14:creationId xmlns:p14="http://schemas.microsoft.com/office/powerpoint/2010/main" val="3041848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North Carolina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48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22058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Font typeface="Arial" panose="020B0604020202020204" pitchFamily="34" charset="0"/>
              <a:buNone/>
              <a:defRPr/>
            </a:pPr>
            <a:r>
              <a:rPr lang="en-US" sz="7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Ballotpedia, 2017; National </a:t>
            </a:r>
            <a:r>
              <a:rPr lang="en-US" sz="700" smtClean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Journal Research. </a:t>
            </a:r>
            <a:endParaRPr lang="en-US" sz="7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14504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Richard Burr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Thom Tillis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689768"/>
              </p:ext>
            </p:extLst>
          </p:nvPr>
        </p:nvGraphicFramePr>
        <p:xfrm>
          <a:off x="456607" y="1122152"/>
          <a:ext cx="4535423" cy="5117368"/>
        </p:xfrm>
        <a:graphic>
          <a:graphicData uri="http://schemas.openxmlformats.org/drawingml/2006/table">
            <a:tbl>
              <a:tblPr/>
              <a:tblGrid>
                <a:gridCol w="3733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56935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181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3415">
                  <a:extLst>
                    <a:ext uri="{9D8B030D-6E8A-4147-A177-3AD203B41FA5}">
                      <a16:colId xmlns:a16="http://schemas.microsoft.com/office/drawing/2014/main" val="1099622961"/>
                    </a:ext>
                  </a:extLst>
                </a:gridCol>
              </a:tblGrid>
              <a:tr h="244429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909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Rocky Mount and Durham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G.K. Butterfield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Cary and Fayetteville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George E.B. Holding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** Data not available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Greenville and the Outer Banks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Walter B. Jones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Raleigh and Chapel Hill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Price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Winston Salem and Mount Airy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Virginia Foxx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Greensboro, Burlington and Saford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Walker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Wilmington and Goldsboro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Rouzer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4204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Concord and Fayetteville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Richard Hudson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Charlotte and Fayetteville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Robert Pittenger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Hickory and  Asheville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Patrick T. McHenry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4084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Hendersonville and Smoky Mountains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Meadows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Charlotte and Greensboro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Alma Adams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570607"/>
                  </a:ext>
                </a:extLst>
              </a:tr>
              <a:tr h="259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 Central: Raleigh and Greensboro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Ted Budd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77886"/>
                  </a:ext>
                </a:extLst>
              </a:tr>
            </a:tbl>
          </a:graphicData>
        </a:graphic>
      </p:graphicFrame>
      <p:pic>
        <p:nvPicPr>
          <p:cNvPr id="2054" name="Picture 6" descr="Image result for richard bur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1021" y="1787737"/>
            <a:ext cx="809244" cy="1012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Image result for thom tillis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9" r="7475"/>
          <a:stretch/>
        </p:blipFill>
        <p:spPr bwMode="auto">
          <a:xfrm>
            <a:off x="6961289" y="1789600"/>
            <a:ext cx="822960" cy="1010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5470128" y="3878653"/>
            <a:ext cx="3174490" cy="1796168"/>
            <a:chOff x="4461849" y="3308156"/>
            <a:chExt cx="4182770" cy="2366666"/>
          </a:xfrm>
        </p:grpSpPr>
        <p:grpSp>
          <p:nvGrpSpPr>
            <p:cNvPr id="21" name="Group 76837"/>
            <p:cNvGrpSpPr>
              <a:grpSpLocks noChangeAspect="1"/>
            </p:cNvGrpSpPr>
            <p:nvPr/>
          </p:nvGrpSpPr>
          <p:grpSpPr bwMode="auto">
            <a:xfrm>
              <a:off x="4461849" y="3660853"/>
              <a:ext cx="4182770" cy="2013969"/>
              <a:chOff x="823163" y="2143062"/>
              <a:chExt cx="7470445" cy="2920896"/>
            </a:xfrm>
          </p:grpSpPr>
          <p:sp>
            <p:nvSpPr>
              <p:cNvPr id="22" name="Freeform 21"/>
              <p:cNvSpPr/>
              <p:nvPr/>
            </p:nvSpPr>
            <p:spPr>
              <a:xfrm>
                <a:off x="6242649" y="2170049"/>
                <a:ext cx="2050959" cy="2236707"/>
              </a:xfrm>
              <a:custGeom>
                <a:avLst/>
                <a:gdLst>
                  <a:gd name="connsiteX0" fmla="*/ 313944 w 2051304"/>
                  <a:gd name="connsiteY0" fmla="*/ 2237232 h 2237232"/>
                  <a:gd name="connsiteX1" fmla="*/ 313944 w 2051304"/>
                  <a:gd name="connsiteY1" fmla="*/ 2237232 h 2237232"/>
                  <a:gd name="connsiteX2" fmla="*/ 301752 w 2051304"/>
                  <a:gd name="connsiteY2" fmla="*/ 2212848 h 2237232"/>
                  <a:gd name="connsiteX3" fmla="*/ 292608 w 2051304"/>
                  <a:gd name="connsiteY3" fmla="*/ 2206752 h 2237232"/>
                  <a:gd name="connsiteX4" fmla="*/ 283464 w 2051304"/>
                  <a:gd name="connsiteY4" fmla="*/ 2191512 h 2237232"/>
                  <a:gd name="connsiteX5" fmla="*/ 262128 w 2051304"/>
                  <a:gd name="connsiteY5" fmla="*/ 2185416 h 2237232"/>
                  <a:gd name="connsiteX6" fmla="*/ 240792 w 2051304"/>
                  <a:gd name="connsiteY6" fmla="*/ 2176272 h 2237232"/>
                  <a:gd name="connsiteX7" fmla="*/ 234696 w 2051304"/>
                  <a:gd name="connsiteY7" fmla="*/ 2157984 h 2237232"/>
                  <a:gd name="connsiteX8" fmla="*/ 231648 w 2051304"/>
                  <a:gd name="connsiteY8" fmla="*/ 2148840 h 2237232"/>
                  <a:gd name="connsiteX9" fmla="*/ 222504 w 2051304"/>
                  <a:gd name="connsiteY9" fmla="*/ 2136648 h 2237232"/>
                  <a:gd name="connsiteX10" fmla="*/ 219456 w 2051304"/>
                  <a:gd name="connsiteY10" fmla="*/ 2121408 h 2237232"/>
                  <a:gd name="connsiteX11" fmla="*/ 213360 w 2051304"/>
                  <a:gd name="connsiteY11" fmla="*/ 2109216 h 2237232"/>
                  <a:gd name="connsiteX12" fmla="*/ 198120 w 2051304"/>
                  <a:gd name="connsiteY12" fmla="*/ 2087880 h 2237232"/>
                  <a:gd name="connsiteX13" fmla="*/ 185928 w 2051304"/>
                  <a:gd name="connsiteY13" fmla="*/ 2069592 h 2237232"/>
                  <a:gd name="connsiteX14" fmla="*/ 182880 w 2051304"/>
                  <a:gd name="connsiteY14" fmla="*/ 2036064 h 2237232"/>
                  <a:gd name="connsiteX15" fmla="*/ 176784 w 2051304"/>
                  <a:gd name="connsiteY15" fmla="*/ 2002536 h 2237232"/>
                  <a:gd name="connsiteX16" fmla="*/ 173736 w 2051304"/>
                  <a:gd name="connsiteY16" fmla="*/ 1981200 h 2237232"/>
                  <a:gd name="connsiteX17" fmla="*/ 170688 w 2051304"/>
                  <a:gd name="connsiteY17" fmla="*/ 1972056 h 2237232"/>
                  <a:gd name="connsiteX18" fmla="*/ 167640 w 2051304"/>
                  <a:gd name="connsiteY18" fmla="*/ 1959864 h 2237232"/>
                  <a:gd name="connsiteX19" fmla="*/ 161544 w 2051304"/>
                  <a:gd name="connsiteY19" fmla="*/ 1941576 h 2237232"/>
                  <a:gd name="connsiteX20" fmla="*/ 155448 w 2051304"/>
                  <a:gd name="connsiteY20" fmla="*/ 1917192 h 2237232"/>
                  <a:gd name="connsiteX21" fmla="*/ 149352 w 2051304"/>
                  <a:gd name="connsiteY21" fmla="*/ 1898904 h 2237232"/>
                  <a:gd name="connsiteX22" fmla="*/ 146304 w 2051304"/>
                  <a:gd name="connsiteY22" fmla="*/ 1889760 h 2237232"/>
                  <a:gd name="connsiteX23" fmla="*/ 143256 w 2051304"/>
                  <a:gd name="connsiteY23" fmla="*/ 1877568 h 2237232"/>
                  <a:gd name="connsiteX24" fmla="*/ 146304 w 2051304"/>
                  <a:gd name="connsiteY24" fmla="*/ 1840992 h 2237232"/>
                  <a:gd name="connsiteX25" fmla="*/ 152400 w 2051304"/>
                  <a:gd name="connsiteY25" fmla="*/ 1831848 h 2237232"/>
                  <a:gd name="connsiteX26" fmla="*/ 155448 w 2051304"/>
                  <a:gd name="connsiteY26" fmla="*/ 1816608 h 2237232"/>
                  <a:gd name="connsiteX27" fmla="*/ 158496 w 2051304"/>
                  <a:gd name="connsiteY27" fmla="*/ 1780032 h 2237232"/>
                  <a:gd name="connsiteX28" fmla="*/ 164592 w 2051304"/>
                  <a:gd name="connsiteY28" fmla="*/ 1758696 h 2237232"/>
                  <a:gd name="connsiteX29" fmla="*/ 170688 w 2051304"/>
                  <a:gd name="connsiteY29" fmla="*/ 1737360 h 2237232"/>
                  <a:gd name="connsiteX30" fmla="*/ 176784 w 2051304"/>
                  <a:gd name="connsiteY30" fmla="*/ 1725168 h 2237232"/>
                  <a:gd name="connsiteX31" fmla="*/ 173736 w 2051304"/>
                  <a:gd name="connsiteY31" fmla="*/ 1688592 h 2237232"/>
                  <a:gd name="connsiteX32" fmla="*/ 170688 w 2051304"/>
                  <a:gd name="connsiteY32" fmla="*/ 1679448 h 2237232"/>
                  <a:gd name="connsiteX33" fmla="*/ 161544 w 2051304"/>
                  <a:gd name="connsiteY33" fmla="*/ 1670304 h 2237232"/>
                  <a:gd name="connsiteX34" fmla="*/ 155448 w 2051304"/>
                  <a:gd name="connsiteY34" fmla="*/ 1661160 h 2237232"/>
                  <a:gd name="connsiteX35" fmla="*/ 137160 w 2051304"/>
                  <a:gd name="connsiteY35" fmla="*/ 1648968 h 2237232"/>
                  <a:gd name="connsiteX36" fmla="*/ 118872 w 2051304"/>
                  <a:gd name="connsiteY36" fmla="*/ 1636776 h 2237232"/>
                  <a:gd name="connsiteX37" fmla="*/ 106680 w 2051304"/>
                  <a:gd name="connsiteY37" fmla="*/ 1627632 h 2237232"/>
                  <a:gd name="connsiteX38" fmla="*/ 88392 w 2051304"/>
                  <a:gd name="connsiteY38" fmla="*/ 1612392 h 2237232"/>
                  <a:gd name="connsiteX39" fmla="*/ 85344 w 2051304"/>
                  <a:gd name="connsiteY39" fmla="*/ 1603248 h 2237232"/>
                  <a:gd name="connsiteX40" fmla="*/ 79248 w 2051304"/>
                  <a:gd name="connsiteY40" fmla="*/ 1594104 h 2237232"/>
                  <a:gd name="connsiteX41" fmla="*/ 73152 w 2051304"/>
                  <a:gd name="connsiteY41" fmla="*/ 1557528 h 2237232"/>
                  <a:gd name="connsiteX42" fmla="*/ 70104 w 2051304"/>
                  <a:gd name="connsiteY42" fmla="*/ 1548384 h 2237232"/>
                  <a:gd name="connsiteX43" fmla="*/ 67056 w 2051304"/>
                  <a:gd name="connsiteY43" fmla="*/ 1484376 h 2237232"/>
                  <a:gd name="connsiteX44" fmla="*/ 60960 w 2051304"/>
                  <a:gd name="connsiteY44" fmla="*/ 1475232 h 2237232"/>
                  <a:gd name="connsiteX45" fmla="*/ 48768 w 2051304"/>
                  <a:gd name="connsiteY45" fmla="*/ 1469136 h 2237232"/>
                  <a:gd name="connsiteX46" fmla="*/ 30480 w 2051304"/>
                  <a:gd name="connsiteY46" fmla="*/ 1456944 h 2237232"/>
                  <a:gd name="connsiteX47" fmla="*/ 12192 w 2051304"/>
                  <a:gd name="connsiteY47" fmla="*/ 1450848 h 2237232"/>
                  <a:gd name="connsiteX48" fmla="*/ 6096 w 2051304"/>
                  <a:gd name="connsiteY48" fmla="*/ 1429512 h 2237232"/>
                  <a:gd name="connsiteX49" fmla="*/ 0 w 2051304"/>
                  <a:gd name="connsiteY49" fmla="*/ 1417320 h 2237232"/>
                  <a:gd name="connsiteX50" fmla="*/ 3048 w 2051304"/>
                  <a:gd name="connsiteY50" fmla="*/ 1338072 h 2237232"/>
                  <a:gd name="connsiteX51" fmla="*/ 9144 w 2051304"/>
                  <a:gd name="connsiteY51" fmla="*/ 1301496 h 2237232"/>
                  <a:gd name="connsiteX52" fmla="*/ 15240 w 2051304"/>
                  <a:gd name="connsiteY52" fmla="*/ 1249680 h 2237232"/>
                  <a:gd name="connsiteX53" fmla="*/ 18288 w 2051304"/>
                  <a:gd name="connsiteY53" fmla="*/ 1240536 h 2237232"/>
                  <a:gd name="connsiteX54" fmla="*/ 18288 w 2051304"/>
                  <a:gd name="connsiteY54" fmla="*/ 1127760 h 2237232"/>
                  <a:gd name="connsiteX55" fmla="*/ 12192 w 2051304"/>
                  <a:gd name="connsiteY55" fmla="*/ 1100328 h 2237232"/>
                  <a:gd name="connsiteX56" fmla="*/ 9144 w 2051304"/>
                  <a:gd name="connsiteY56" fmla="*/ 1085088 h 2237232"/>
                  <a:gd name="connsiteX57" fmla="*/ 12192 w 2051304"/>
                  <a:gd name="connsiteY57" fmla="*/ 1042416 h 2237232"/>
                  <a:gd name="connsiteX58" fmla="*/ 15240 w 2051304"/>
                  <a:gd name="connsiteY58" fmla="*/ 1033272 h 2237232"/>
                  <a:gd name="connsiteX59" fmla="*/ 24384 w 2051304"/>
                  <a:gd name="connsiteY59" fmla="*/ 1024128 h 2237232"/>
                  <a:gd name="connsiteX60" fmla="*/ 33528 w 2051304"/>
                  <a:gd name="connsiteY60" fmla="*/ 1008888 h 2237232"/>
                  <a:gd name="connsiteX61" fmla="*/ 292608 w 2051304"/>
                  <a:gd name="connsiteY61" fmla="*/ 813816 h 2237232"/>
                  <a:gd name="connsiteX62" fmla="*/ 307848 w 2051304"/>
                  <a:gd name="connsiteY62" fmla="*/ 835152 h 2237232"/>
                  <a:gd name="connsiteX63" fmla="*/ 310896 w 2051304"/>
                  <a:gd name="connsiteY63" fmla="*/ 850392 h 2237232"/>
                  <a:gd name="connsiteX64" fmla="*/ 320040 w 2051304"/>
                  <a:gd name="connsiteY64" fmla="*/ 877824 h 2237232"/>
                  <a:gd name="connsiteX65" fmla="*/ 323088 w 2051304"/>
                  <a:gd name="connsiteY65" fmla="*/ 886968 h 2237232"/>
                  <a:gd name="connsiteX66" fmla="*/ 335280 w 2051304"/>
                  <a:gd name="connsiteY66" fmla="*/ 905256 h 2237232"/>
                  <a:gd name="connsiteX67" fmla="*/ 362712 w 2051304"/>
                  <a:gd name="connsiteY67" fmla="*/ 926592 h 2237232"/>
                  <a:gd name="connsiteX68" fmla="*/ 371856 w 2051304"/>
                  <a:gd name="connsiteY68" fmla="*/ 929640 h 2237232"/>
                  <a:gd name="connsiteX69" fmla="*/ 387096 w 2051304"/>
                  <a:gd name="connsiteY69" fmla="*/ 947928 h 2237232"/>
                  <a:gd name="connsiteX70" fmla="*/ 390144 w 2051304"/>
                  <a:gd name="connsiteY70" fmla="*/ 963168 h 2237232"/>
                  <a:gd name="connsiteX71" fmla="*/ 384048 w 2051304"/>
                  <a:gd name="connsiteY71" fmla="*/ 993648 h 2237232"/>
                  <a:gd name="connsiteX72" fmla="*/ 374904 w 2051304"/>
                  <a:gd name="connsiteY72" fmla="*/ 999744 h 2237232"/>
                  <a:gd name="connsiteX73" fmla="*/ 365760 w 2051304"/>
                  <a:gd name="connsiteY73" fmla="*/ 1033272 h 2237232"/>
                  <a:gd name="connsiteX74" fmla="*/ 374904 w 2051304"/>
                  <a:gd name="connsiteY74" fmla="*/ 1036320 h 2237232"/>
                  <a:gd name="connsiteX75" fmla="*/ 381000 w 2051304"/>
                  <a:gd name="connsiteY75" fmla="*/ 1011936 h 2237232"/>
                  <a:gd name="connsiteX76" fmla="*/ 390144 w 2051304"/>
                  <a:gd name="connsiteY76" fmla="*/ 1005840 h 2237232"/>
                  <a:gd name="connsiteX77" fmla="*/ 399288 w 2051304"/>
                  <a:gd name="connsiteY77" fmla="*/ 996696 h 2237232"/>
                  <a:gd name="connsiteX78" fmla="*/ 423672 w 2051304"/>
                  <a:gd name="connsiteY78" fmla="*/ 999744 h 2237232"/>
                  <a:gd name="connsiteX79" fmla="*/ 435864 w 2051304"/>
                  <a:gd name="connsiteY79" fmla="*/ 1002792 h 2237232"/>
                  <a:gd name="connsiteX80" fmla="*/ 487680 w 2051304"/>
                  <a:gd name="connsiteY80" fmla="*/ 999744 h 2237232"/>
                  <a:gd name="connsiteX81" fmla="*/ 490728 w 2051304"/>
                  <a:gd name="connsiteY81" fmla="*/ 990600 h 2237232"/>
                  <a:gd name="connsiteX82" fmla="*/ 524256 w 2051304"/>
                  <a:gd name="connsiteY82" fmla="*/ 987552 h 2237232"/>
                  <a:gd name="connsiteX83" fmla="*/ 548640 w 2051304"/>
                  <a:gd name="connsiteY83" fmla="*/ 993648 h 2237232"/>
                  <a:gd name="connsiteX84" fmla="*/ 566928 w 2051304"/>
                  <a:gd name="connsiteY84" fmla="*/ 1002792 h 2237232"/>
                  <a:gd name="connsiteX85" fmla="*/ 576072 w 2051304"/>
                  <a:gd name="connsiteY85" fmla="*/ 1008888 h 2237232"/>
                  <a:gd name="connsiteX86" fmla="*/ 591312 w 2051304"/>
                  <a:gd name="connsiteY86" fmla="*/ 1011936 h 2237232"/>
                  <a:gd name="connsiteX87" fmla="*/ 609600 w 2051304"/>
                  <a:gd name="connsiteY87" fmla="*/ 1021080 h 2237232"/>
                  <a:gd name="connsiteX88" fmla="*/ 600456 w 2051304"/>
                  <a:gd name="connsiteY88" fmla="*/ 999744 h 2237232"/>
                  <a:gd name="connsiteX89" fmla="*/ 591312 w 2051304"/>
                  <a:gd name="connsiteY89" fmla="*/ 993648 h 2237232"/>
                  <a:gd name="connsiteX90" fmla="*/ 582168 w 2051304"/>
                  <a:gd name="connsiteY90" fmla="*/ 972312 h 2237232"/>
                  <a:gd name="connsiteX91" fmla="*/ 579120 w 2051304"/>
                  <a:gd name="connsiteY91" fmla="*/ 963168 h 2237232"/>
                  <a:gd name="connsiteX92" fmla="*/ 573024 w 2051304"/>
                  <a:gd name="connsiteY92" fmla="*/ 950976 h 2237232"/>
                  <a:gd name="connsiteX93" fmla="*/ 569976 w 2051304"/>
                  <a:gd name="connsiteY93" fmla="*/ 941832 h 2237232"/>
                  <a:gd name="connsiteX94" fmla="*/ 563880 w 2051304"/>
                  <a:gd name="connsiteY94" fmla="*/ 932688 h 2237232"/>
                  <a:gd name="connsiteX95" fmla="*/ 560832 w 2051304"/>
                  <a:gd name="connsiteY95" fmla="*/ 923544 h 2237232"/>
                  <a:gd name="connsiteX96" fmla="*/ 554736 w 2051304"/>
                  <a:gd name="connsiteY96" fmla="*/ 914400 h 2237232"/>
                  <a:gd name="connsiteX97" fmla="*/ 548640 w 2051304"/>
                  <a:gd name="connsiteY97" fmla="*/ 886968 h 2237232"/>
                  <a:gd name="connsiteX98" fmla="*/ 551688 w 2051304"/>
                  <a:gd name="connsiteY98" fmla="*/ 841248 h 2237232"/>
                  <a:gd name="connsiteX99" fmla="*/ 557784 w 2051304"/>
                  <a:gd name="connsiteY99" fmla="*/ 832104 h 2237232"/>
                  <a:gd name="connsiteX100" fmla="*/ 594360 w 2051304"/>
                  <a:gd name="connsiteY100" fmla="*/ 838200 h 2237232"/>
                  <a:gd name="connsiteX101" fmla="*/ 603504 w 2051304"/>
                  <a:gd name="connsiteY101" fmla="*/ 841248 h 2237232"/>
                  <a:gd name="connsiteX102" fmla="*/ 612648 w 2051304"/>
                  <a:gd name="connsiteY102" fmla="*/ 850392 h 2237232"/>
                  <a:gd name="connsiteX103" fmla="*/ 621792 w 2051304"/>
                  <a:gd name="connsiteY103" fmla="*/ 853440 h 2237232"/>
                  <a:gd name="connsiteX104" fmla="*/ 630936 w 2051304"/>
                  <a:gd name="connsiteY104" fmla="*/ 859536 h 2237232"/>
                  <a:gd name="connsiteX105" fmla="*/ 643128 w 2051304"/>
                  <a:gd name="connsiteY105" fmla="*/ 865632 h 2237232"/>
                  <a:gd name="connsiteX106" fmla="*/ 661416 w 2051304"/>
                  <a:gd name="connsiteY106" fmla="*/ 877824 h 2237232"/>
                  <a:gd name="connsiteX107" fmla="*/ 670560 w 2051304"/>
                  <a:gd name="connsiteY107" fmla="*/ 886968 h 2237232"/>
                  <a:gd name="connsiteX108" fmla="*/ 685800 w 2051304"/>
                  <a:gd name="connsiteY108" fmla="*/ 890016 h 2237232"/>
                  <a:gd name="connsiteX109" fmla="*/ 694944 w 2051304"/>
                  <a:gd name="connsiteY109" fmla="*/ 899160 h 2237232"/>
                  <a:gd name="connsiteX110" fmla="*/ 710184 w 2051304"/>
                  <a:gd name="connsiteY110" fmla="*/ 905256 h 2237232"/>
                  <a:gd name="connsiteX111" fmla="*/ 719328 w 2051304"/>
                  <a:gd name="connsiteY111" fmla="*/ 908304 h 2237232"/>
                  <a:gd name="connsiteX112" fmla="*/ 746760 w 2051304"/>
                  <a:gd name="connsiteY112" fmla="*/ 908304 h 2237232"/>
                  <a:gd name="connsiteX113" fmla="*/ 829056 w 2051304"/>
                  <a:gd name="connsiteY113" fmla="*/ 874776 h 2237232"/>
                  <a:gd name="connsiteX114" fmla="*/ 1200912 w 2051304"/>
                  <a:gd name="connsiteY114" fmla="*/ 862584 h 2237232"/>
                  <a:gd name="connsiteX115" fmla="*/ 1200912 w 2051304"/>
                  <a:gd name="connsiteY115" fmla="*/ 798576 h 2237232"/>
                  <a:gd name="connsiteX116" fmla="*/ 1237488 w 2051304"/>
                  <a:gd name="connsiteY116" fmla="*/ 710184 h 2237232"/>
                  <a:gd name="connsiteX117" fmla="*/ 1210056 w 2051304"/>
                  <a:gd name="connsiteY117" fmla="*/ 640080 h 2237232"/>
                  <a:gd name="connsiteX118" fmla="*/ 1216152 w 2051304"/>
                  <a:gd name="connsiteY118" fmla="*/ 612648 h 2237232"/>
                  <a:gd name="connsiteX119" fmla="*/ 1225296 w 2051304"/>
                  <a:gd name="connsiteY119" fmla="*/ 603504 h 2237232"/>
                  <a:gd name="connsiteX120" fmla="*/ 1222248 w 2051304"/>
                  <a:gd name="connsiteY120" fmla="*/ 591312 h 2237232"/>
                  <a:gd name="connsiteX121" fmla="*/ 1200912 w 2051304"/>
                  <a:gd name="connsiteY121" fmla="*/ 588264 h 2237232"/>
                  <a:gd name="connsiteX122" fmla="*/ 1161288 w 2051304"/>
                  <a:gd name="connsiteY122" fmla="*/ 591312 h 2237232"/>
                  <a:gd name="connsiteX123" fmla="*/ 1143000 w 2051304"/>
                  <a:gd name="connsiteY123" fmla="*/ 600456 h 2237232"/>
                  <a:gd name="connsiteX124" fmla="*/ 1121664 w 2051304"/>
                  <a:gd name="connsiteY124" fmla="*/ 606552 h 2237232"/>
                  <a:gd name="connsiteX125" fmla="*/ 1109472 w 2051304"/>
                  <a:gd name="connsiteY125" fmla="*/ 612648 h 2237232"/>
                  <a:gd name="connsiteX126" fmla="*/ 1048512 w 2051304"/>
                  <a:gd name="connsiteY126" fmla="*/ 624840 h 2237232"/>
                  <a:gd name="connsiteX127" fmla="*/ 999744 w 2051304"/>
                  <a:gd name="connsiteY127" fmla="*/ 621792 h 2237232"/>
                  <a:gd name="connsiteX128" fmla="*/ 981456 w 2051304"/>
                  <a:gd name="connsiteY128" fmla="*/ 609600 h 2237232"/>
                  <a:gd name="connsiteX129" fmla="*/ 978408 w 2051304"/>
                  <a:gd name="connsiteY129" fmla="*/ 585216 h 2237232"/>
                  <a:gd name="connsiteX130" fmla="*/ 969264 w 2051304"/>
                  <a:gd name="connsiteY130" fmla="*/ 576072 h 2237232"/>
                  <a:gd name="connsiteX131" fmla="*/ 954024 w 2051304"/>
                  <a:gd name="connsiteY131" fmla="*/ 551688 h 2237232"/>
                  <a:gd name="connsiteX132" fmla="*/ 944880 w 2051304"/>
                  <a:gd name="connsiteY132" fmla="*/ 533400 h 2237232"/>
                  <a:gd name="connsiteX133" fmla="*/ 941832 w 2051304"/>
                  <a:gd name="connsiteY133" fmla="*/ 524256 h 2237232"/>
                  <a:gd name="connsiteX134" fmla="*/ 926592 w 2051304"/>
                  <a:gd name="connsiteY134" fmla="*/ 505968 h 2237232"/>
                  <a:gd name="connsiteX135" fmla="*/ 911352 w 2051304"/>
                  <a:gd name="connsiteY135" fmla="*/ 481584 h 2237232"/>
                  <a:gd name="connsiteX136" fmla="*/ 905256 w 2051304"/>
                  <a:gd name="connsiteY136" fmla="*/ 402336 h 2237232"/>
                  <a:gd name="connsiteX137" fmla="*/ 902208 w 2051304"/>
                  <a:gd name="connsiteY137" fmla="*/ 390144 h 2237232"/>
                  <a:gd name="connsiteX138" fmla="*/ 905256 w 2051304"/>
                  <a:gd name="connsiteY138" fmla="*/ 344424 h 2237232"/>
                  <a:gd name="connsiteX139" fmla="*/ 914400 w 2051304"/>
                  <a:gd name="connsiteY139" fmla="*/ 313944 h 2237232"/>
                  <a:gd name="connsiteX140" fmla="*/ 926592 w 2051304"/>
                  <a:gd name="connsiteY140" fmla="*/ 295656 h 2237232"/>
                  <a:gd name="connsiteX141" fmla="*/ 932688 w 2051304"/>
                  <a:gd name="connsiteY141" fmla="*/ 277368 h 2237232"/>
                  <a:gd name="connsiteX142" fmla="*/ 935736 w 2051304"/>
                  <a:gd name="connsiteY142" fmla="*/ 268224 h 2237232"/>
                  <a:gd name="connsiteX143" fmla="*/ 963168 w 2051304"/>
                  <a:gd name="connsiteY143" fmla="*/ 246888 h 2237232"/>
                  <a:gd name="connsiteX144" fmla="*/ 975360 w 2051304"/>
                  <a:gd name="connsiteY144" fmla="*/ 240792 h 2237232"/>
                  <a:gd name="connsiteX145" fmla="*/ 981456 w 2051304"/>
                  <a:gd name="connsiteY145" fmla="*/ 237744 h 2237232"/>
                  <a:gd name="connsiteX146" fmla="*/ 1133856 w 2051304"/>
                  <a:gd name="connsiteY146" fmla="*/ 179832 h 2237232"/>
                  <a:gd name="connsiteX147" fmla="*/ 1124712 w 2051304"/>
                  <a:gd name="connsiteY147" fmla="*/ 82296 h 2237232"/>
                  <a:gd name="connsiteX148" fmla="*/ 1078992 w 2051304"/>
                  <a:gd name="connsiteY148" fmla="*/ 18288 h 2237232"/>
                  <a:gd name="connsiteX149" fmla="*/ 1697736 w 2051304"/>
                  <a:gd name="connsiteY149" fmla="*/ 0 h 2237232"/>
                  <a:gd name="connsiteX150" fmla="*/ 1776984 w 2051304"/>
                  <a:gd name="connsiteY150" fmla="*/ 310896 h 2237232"/>
                  <a:gd name="connsiteX151" fmla="*/ 1889760 w 2051304"/>
                  <a:gd name="connsiteY151" fmla="*/ 545592 h 2237232"/>
                  <a:gd name="connsiteX152" fmla="*/ 2005584 w 2051304"/>
                  <a:gd name="connsiteY152" fmla="*/ 758952 h 2237232"/>
                  <a:gd name="connsiteX153" fmla="*/ 2051304 w 2051304"/>
                  <a:gd name="connsiteY153" fmla="*/ 896112 h 2237232"/>
                  <a:gd name="connsiteX154" fmla="*/ 2048256 w 2051304"/>
                  <a:gd name="connsiteY154" fmla="*/ 1155192 h 2237232"/>
                  <a:gd name="connsiteX155" fmla="*/ 2045208 w 2051304"/>
                  <a:gd name="connsiteY155" fmla="*/ 1179576 h 2237232"/>
                  <a:gd name="connsiteX156" fmla="*/ 2036064 w 2051304"/>
                  <a:gd name="connsiteY156" fmla="*/ 1203960 h 2237232"/>
                  <a:gd name="connsiteX157" fmla="*/ 2026920 w 2051304"/>
                  <a:gd name="connsiteY157" fmla="*/ 1228344 h 2237232"/>
                  <a:gd name="connsiteX158" fmla="*/ 2023872 w 2051304"/>
                  <a:gd name="connsiteY158" fmla="*/ 1249680 h 2237232"/>
                  <a:gd name="connsiteX159" fmla="*/ 2020824 w 2051304"/>
                  <a:gd name="connsiteY159" fmla="*/ 1258824 h 2237232"/>
                  <a:gd name="connsiteX160" fmla="*/ 2017776 w 2051304"/>
                  <a:gd name="connsiteY160" fmla="*/ 1335024 h 2237232"/>
                  <a:gd name="connsiteX161" fmla="*/ 2008632 w 2051304"/>
                  <a:gd name="connsiteY161" fmla="*/ 1380744 h 2237232"/>
                  <a:gd name="connsiteX162" fmla="*/ 1984248 w 2051304"/>
                  <a:gd name="connsiteY162" fmla="*/ 1395984 h 2237232"/>
                  <a:gd name="connsiteX163" fmla="*/ 1975104 w 2051304"/>
                  <a:gd name="connsiteY163" fmla="*/ 1402080 h 2237232"/>
                  <a:gd name="connsiteX164" fmla="*/ 1956816 w 2051304"/>
                  <a:gd name="connsiteY164" fmla="*/ 1405128 h 2237232"/>
                  <a:gd name="connsiteX165" fmla="*/ 1914144 w 2051304"/>
                  <a:gd name="connsiteY165" fmla="*/ 1399032 h 2237232"/>
                  <a:gd name="connsiteX166" fmla="*/ 1905000 w 2051304"/>
                  <a:gd name="connsiteY166" fmla="*/ 1392936 h 2237232"/>
                  <a:gd name="connsiteX167" fmla="*/ 1856232 w 2051304"/>
                  <a:gd name="connsiteY167" fmla="*/ 1402080 h 2237232"/>
                  <a:gd name="connsiteX168" fmla="*/ 1844040 w 2051304"/>
                  <a:gd name="connsiteY168" fmla="*/ 1420368 h 2237232"/>
                  <a:gd name="connsiteX169" fmla="*/ 1825752 w 2051304"/>
                  <a:gd name="connsiteY169" fmla="*/ 1432560 h 2237232"/>
                  <a:gd name="connsiteX170" fmla="*/ 1816608 w 2051304"/>
                  <a:gd name="connsiteY170" fmla="*/ 1435608 h 2237232"/>
                  <a:gd name="connsiteX171" fmla="*/ 1655064 w 2051304"/>
                  <a:gd name="connsiteY171" fmla="*/ 1499616 h 2237232"/>
                  <a:gd name="connsiteX172" fmla="*/ 1511808 w 2051304"/>
                  <a:gd name="connsiteY172" fmla="*/ 1630680 h 2237232"/>
                  <a:gd name="connsiteX173" fmla="*/ 1289304 w 2051304"/>
                  <a:gd name="connsiteY173" fmla="*/ 1850136 h 2237232"/>
                  <a:gd name="connsiteX174" fmla="*/ 1200912 w 2051304"/>
                  <a:gd name="connsiteY174" fmla="*/ 1987296 h 2237232"/>
                  <a:gd name="connsiteX175" fmla="*/ 1197864 w 2051304"/>
                  <a:gd name="connsiteY175" fmla="*/ 2014728 h 2237232"/>
                  <a:gd name="connsiteX176" fmla="*/ 1194816 w 2051304"/>
                  <a:gd name="connsiteY176" fmla="*/ 2033016 h 2237232"/>
                  <a:gd name="connsiteX177" fmla="*/ 1185672 w 2051304"/>
                  <a:gd name="connsiteY177" fmla="*/ 2042160 h 2237232"/>
                  <a:gd name="connsiteX178" fmla="*/ 1167384 w 2051304"/>
                  <a:gd name="connsiteY178" fmla="*/ 2054352 h 2237232"/>
                  <a:gd name="connsiteX179" fmla="*/ 1149096 w 2051304"/>
                  <a:gd name="connsiteY179" fmla="*/ 2063496 h 2237232"/>
                  <a:gd name="connsiteX180" fmla="*/ 1112520 w 2051304"/>
                  <a:gd name="connsiteY180" fmla="*/ 2060448 h 2237232"/>
                  <a:gd name="connsiteX181" fmla="*/ 1094232 w 2051304"/>
                  <a:gd name="connsiteY181" fmla="*/ 2039112 h 2237232"/>
                  <a:gd name="connsiteX182" fmla="*/ 1085088 w 2051304"/>
                  <a:gd name="connsiteY182" fmla="*/ 2033016 h 2237232"/>
                  <a:gd name="connsiteX183" fmla="*/ 1066800 w 2051304"/>
                  <a:gd name="connsiteY183" fmla="*/ 2017776 h 2237232"/>
                  <a:gd name="connsiteX184" fmla="*/ 1042416 w 2051304"/>
                  <a:gd name="connsiteY184" fmla="*/ 1990344 h 2237232"/>
                  <a:gd name="connsiteX185" fmla="*/ 1033272 w 2051304"/>
                  <a:gd name="connsiteY185" fmla="*/ 1984248 h 2237232"/>
                  <a:gd name="connsiteX186" fmla="*/ 1021080 w 2051304"/>
                  <a:gd name="connsiteY186" fmla="*/ 1984248 h 2237232"/>
                  <a:gd name="connsiteX187" fmla="*/ 917448 w 2051304"/>
                  <a:gd name="connsiteY187" fmla="*/ 1969008 h 2237232"/>
                  <a:gd name="connsiteX188" fmla="*/ 868680 w 2051304"/>
                  <a:gd name="connsiteY188" fmla="*/ 1972056 h 2237232"/>
                  <a:gd name="connsiteX189" fmla="*/ 859536 w 2051304"/>
                  <a:gd name="connsiteY189" fmla="*/ 1975104 h 2237232"/>
                  <a:gd name="connsiteX190" fmla="*/ 829056 w 2051304"/>
                  <a:gd name="connsiteY190" fmla="*/ 1981200 h 2237232"/>
                  <a:gd name="connsiteX191" fmla="*/ 804672 w 2051304"/>
                  <a:gd name="connsiteY191" fmla="*/ 1987296 h 2237232"/>
                  <a:gd name="connsiteX192" fmla="*/ 771144 w 2051304"/>
                  <a:gd name="connsiteY192" fmla="*/ 1993392 h 2237232"/>
                  <a:gd name="connsiteX193" fmla="*/ 762000 w 2051304"/>
                  <a:gd name="connsiteY193" fmla="*/ 1996440 h 2237232"/>
                  <a:gd name="connsiteX194" fmla="*/ 749808 w 2051304"/>
                  <a:gd name="connsiteY194" fmla="*/ 1999488 h 2237232"/>
                  <a:gd name="connsiteX195" fmla="*/ 734568 w 2051304"/>
                  <a:gd name="connsiteY195" fmla="*/ 2008632 h 2237232"/>
                  <a:gd name="connsiteX196" fmla="*/ 704088 w 2051304"/>
                  <a:gd name="connsiteY196" fmla="*/ 2014728 h 2237232"/>
                  <a:gd name="connsiteX197" fmla="*/ 688848 w 2051304"/>
                  <a:gd name="connsiteY197" fmla="*/ 2023872 h 2237232"/>
                  <a:gd name="connsiteX198" fmla="*/ 679704 w 2051304"/>
                  <a:gd name="connsiteY198" fmla="*/ 2026920 h 2237232"/>
                  <a:gd name="connsiteX199" fmla="*/ 661416 w 2051304"/>
                  <a:gd name="connsiteY199" fmla="*/ 2042160 h 2237232"/>
                  <a:gd name="connsiteX200" fmla="*/ 621792 w 2051304"/>
                  <a:gd name="connsiteY200" fmla="*/ 2051304 h 2237232"/>
                  <a:gd name="connsiteX201" fmla="*/ 603504 w 2051304"/>
                  <a:gd name="connsiteY201" fmla="*/ 2057400 h 2237232"/>
                  <a:gd name="connsiteX202" fmla="*/ 313944 w 2051304"/>
                  <a:gd name="connsiteY202" fmla="*/ 2237232 h 223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051304" h="2237232">
                    <a:moveTo>
                      <a:pt x="313944" y="2237232"/>
                    </a:moveTo>
                    <a:lnTo>
                      <a:pt x="313944" y="2237232"/>
                    </a:lnTo>
                    <a:cubicBezTo>
                      <a:pt x="309880" y="2229104"/>
                      <a:pt x="306963" y="2220293"/>
                      <a:pt x="301752" y="2212848"/>
                    </a:cubicBezTo>
                    <a:cubicBezTo>
                      <a:pt x="299651" y="2209847"/>
                      <a:pt x="294992" y="2209533"/>
                      <a:pt x="292608" y="2206752"/>
                    </a:cubicBezTo>
                    <a:cubicBezTo>
                      <a:pt x="288753" y="2202254"/>
                      <a:pt x="287653" y="2195701"/>
                      <a:pt x="283464" y="2191512"/>
                    </a:cubicBezTo>
                    <a:cubicBezTo>
                      <a:pt x="282002" y="2190050"/>
                      <a:pt x="262239" y="2185448"/>
                      <a:pt x="262128" y="2185416"/>
                    </a:cubicBezTo>
                    <a:cubicBezTo>
                      <a:pt x="251663" y="2182426"/>
                      <a:pt x="251629" y="2181691"/>
                      <a:pt x="240792" y="2176272"/>
                    </a:cubicBezTo>
                    <a:lnTo>
                      <a:pt x="234696" y="2157984"/>
                    </a:lnTo>
                    <a:cubicBezTo>
                      <a:pt x="233680" y="2154936"/>
                      <a:pt x="233576" y="2151410"/>
                      <a:pt x="231648" y="2148840"/>
                    </a:cubicBezTo>
                    <a:lnTo>
                      <a:pt x="222504" y="2136648"/>
                    </a:lnTo>
                    <a:cubicBezTo>
                      <a:pt x="221488" y="2131568"/>
                      <a:pt x="221094" y="2126323"/>
                      <a:pt x="219456" y="2121408"/>
                    </a:cubicBezTo>
                    <a:cubicBezTo>
                      <a:pt x="218019" y="2117097"/>
                      <a:pt x="215614" y="2113161"/>
                      <a:pt x="213360" y="2109216"/>
                    </a:cubicBezTo>
                    <a:cubicBezTo>
                      <a:pt x="208956" y="2101509"/>
                      <a:pt x="203208" y="2095149"/>
                      <a:pt x="198120" y="2087880"/>
                    </a:cubicBezTo>
                    <a:cubicBezTo>
                      <a:pt x="193919" y="2081878"/>
                      <a:pt x="185928" y="2069592"/>
                      <a:pt x="185928" y="2069592"/>
                    </a:cubicBezTo>
                    <a:cubicBezTo>
                      <a:pt x="184912" y="2058416"/>
                      <a:pt x="184191" y="2047209"/>
                      <a:pt x="182880" y="2036064"/>
                    </a:cubicBezTo>
                    <a:cubicBezTo>
                      <a:pt x="180847" y="2018786"/>
                      <a:pt x="179479" y="2018706"/>
                      <a:pt x="176784" y="2002536"/>
                    </a:cubicBezTo>
                    <a:cubicBezTo>
                      <a:pt x="175603" y="1995450"/>
                      <a:pt x="175145" y="1988245"/>
                      <a:pt x="173736" y="1981200"/>
                    </a:cubicBezTo>
                    <a:cubicBezTo>
                      <a:pt x="173106" y="1978050"/>
                      <a:pt x="171571" y="1975145"/>
                      <a:pt x="170688" y="1972056"/>
                    </a:cubicBezTo>
                    <a:cubicBezTo>
                      <a:pt x="169537" y="1968028"/>
                      <a:pt x="168844" y="1963876"/>
                      <a:pt x="167640" y="1959864"/>
                    </a:cubicBezTo>
                    <a:cubicBezTo>
                      <a:pt x="165794" y="1953709"/>
                      <a:pt x="163102" y="1947810"/>
                      <a:pt x="161544" y="1941576"/>
                    </a:cubicBezTo>
                    <a:cubicBezTo>
                      <a:pt x="159512" y="1933448"/>
                      <a:pt x="158097" y="1925140"/>
                      <a:pt x="155448" y="1917192"/>
                    </a:cubicBezTo>
                    <a:lnTo>
                      <a:pt x="149352" y="1898904"/>
                    </a:lnTo>
                    <a:cubicBezTo>
                      <a:pt x="148336" y="1895856"/>
                      <a:pt x="147083" y="1892877"/>
                      <a:pt x="146304" y="1889760"/>
                    </a:cubicBezTo>
                    <a:lnTo>
                      <a:pt x="143256" y="1877568"/>
                    </a:lnTo>
                    <a:cubicBezTo>
                      <a:pt x="144272" y="1865376"/>
                      <a:pt x="143905" y="1852989"/>
                      <a:pt x="146304" y="1840992"/>
                    </a:cubicBezTo>
                    <a:cubicBezTo>
                      <a:pt x="147022" y="1837400"/>
                      <a:pt x="151114" y="1835278"/>
                      <a:pt x="152400" y="1831848"/>
                    </a:cubicBezTo>
                    <a:cubicBezTo>
                      <a:pt x="154219" y="1826997"/>
                      <a:pt x="154432" y="1821688"/>
                      <a:pt x="155448" y="1816608"/>
                    </a:cubicBezTo>
                    <a:cubicBezTo>
                      <a:pt x="156464" y="1804416"/>
                      <a:pt x="156979" y="1792172"/>
                      <a:pt x="158496" y="1780032"/>
                    </a:cubicBezTo>
                    <a:cubicBezTo>
                      <a:pt x="159555" y="1771562"/>
                      <a:pt x="162343" y="1766569"/>
                      <a:pt x="164592" y="1758696"/>
                    </a:cubicBezTo>
                    <a:cubicBezTo>
                      <a:pt x="166802" y="1750962"/>
                      <a:pt x="167556" y="1744668"/>
                      <a:pt x="170688" y="1737360"/>
                    </a:cubicBezTo>
                    <a:cubicBezTo>
                      <a:pt x="172478" y="1733184"/>
                      <a:pt x="174752" y="1729232"/>
                      <a:pt x="176784" y="1725168"/>
                    </a:cubicBezTo>
                    <a:cubicBezTo>
                      <a:pt x="175768" y="1712976"/>
                      <a:pt x="175353" y="1700719"/>
                      <a:pt x="173736" y="1688592"/>
                    </a:cubicBezTo>
                    <a:cubicBezTo>
                      <a:pt x="173311" y="1685407"/>
                      <a:pt x="172470" y="1682121"/>
                      <a:pt x="170688" y="1679448"/>
                    </a:cubicBezTo>
                    <a:cubicBezTo>
                      <a:pt x="168297" y="1675861"/>
                      <a:pt x="164304" y="1673615"/>
                      <a:pt x="161544" y="1670304"/>
                    </a:cubicBezTo>
                    <a:cubicBezTo>
                      <a:pt x="159199" y="1667490"/>
                      <a:pt x="158205" y="1663572"/>
                      <a:pt x="155448" y="1661160"/>
                    </a:cubicBezTo>
                    <a:cubicBezTo>
                      <a:pt x="149934" y="1656335"/>
                      <a:pt x="143256" y="1653032"/>
                      <a:pt x="137160" y="1648968"/>
                    </a:cubicBezTo>
                    <a:lnTo>
                      <a:pt x="118872" y="1636776"/>
                    </a:lnTo>
                    <a:cubicBezTo>
                      <a:pt x="114808" y="1633728"/>
                      <a:pt x="110537" y="1630938"/>
                      <a:pt x="106680" y="1627632"/>
                    </a:cubicBezTo>
                    <a:cubicBezTo>
                      <a:pt x="86145" y="1610031"/>
                      <a:pt x="108602" y="1625865"/>
                      <a:pt x="88392" y="1612392"/>
                    </a:cubicBezTo>
                    <a:cubicBezTo>
                      <a:pt x="87376" y="1609344"/>
                      <a:pt x="86781" y="1606122"/>
                      <a:pt x="85344" y="1603248"/>
                    </a:cubicBezTo>
                    <a:cubicBezTo>
                      <a:pt x="83706" y="1599971"/>
                      <a:pt x="80192" y="1597644"/>
                      <a:pt x="79248" y="1594104"/>
                    </a:cubicBezTo>
                    <a:cubicBezTo>
                      <a:pt x="76063" y="1582161"/>
                      <a:pt x="77061" y="1569254"/>
                      <a:pt x="73152" y="1557528"/>
                    </a:cubicBezTo>
                    <a:lnTo>
                      <a:pt x="70104" y="1548384"/>
                    </a:lnTo>
                    <a:cubicBezTo>
                      <a:pt x="69088" y="1527048"/>
                      <a:pt x="69705" y="1505571"/>
                      <a:pt x="67056" y="1484376"/>
                    </a:cubicBezTo>
                    <a:cubicBezTo>
                      <a:pt x="66602" y="1480741"/>
                      <a:pt x="63774" y="1477577"/>
                      <a:pt x="60960" y="1475232"/>
                    </a:cubicBezTo>
                    <a:cubicBezTo>
                      <a:pt x="57469" y="1472323"/>
                      <a:pt x="52664" y="1471474"/>
                      <a:pt x="48768" y="1469136"/>
                    </a:cubicBezTo>
                    <a:cubicBezTo>
                      <a:pt x="42486" y="1465367"/>
                      <a:pt x="37431" y="1459261"/>
                      <a:pt x="30480" y="1456944"/>
                    </a:cubicBezTo>
                    <a:lnTo>
                      <a:pt x="12192" y="1450848"/>
                    </a:lnTo>
                    <a:cubicBezTo>
                      <a:pt x="10645" y="1444661"/>
                      <a:pt x="8720" y="1435634"/>
                      <a:pt x="6096" y="1429512"/>
                    </a:cubicBezTo>
                    <a:cubicBezTo>
                      <a:pt x="4306" y="1425336"/>
                      <a:pt x="2032" y="1421384"/>
                      <a:pt x="0" y="1417320"/>
                    </a:cubicBezTo>
                    <a:cubicBezTo>
                      <a:pt x="1016" y="1390904"/>
                      <a:pt x="967" y="1364426"/>
                      <a:pt x="3048" y="1338072"/>
                    </a:cubicBezTo>
                    <a:cubicBezTo>
                      <a:pt x="4021" y="1325750"/>
                      <a:pt x="8025" y="1313805"/>
                      <a:pt x="9144" y="1301496"/>
                    </a:cubicBezTo>
                    <a:cubicBezTo>
                      <a:pt x="10701" y="1284367"/>
                      <a:pt x="11476" y="1266617"/>
                      <a:pt x="15240" y="1249680"/>
                    </a:cubicBezTo>
                    <a:cubicBezTo>
                      <a:pt x="15937" y="1246544"/>
                      <a:pt x="17272" y="1243584"/>
                      <a:pt x="18288" y="1240536"/>
                    </a:cubicBezTo>
                    <a:cubicBezTo>
                      <a:pt x="23199" y="1191430"/>
                      <a:pt x="24050" y="1196901"/>
                      <a:pt x="18288" y="1127760"/>
                    </a:cubicBezTo>
                    <a:cubicBezTo>
                      <a:pt x="17510" y="1118425"/>
                      <a:pt x="14155" y="1109487"/>
                      <a:pt x="12192" y="1100328"/>
                    </a:cubicBezTo>
                    <a:cubicBezTo>
                      <a:pt x="11107" y="1095262"/>
                      <a:pt x="10160" y="1090168"/>
                      <a:pt x="9144" y="1085088"/>
                    </a:cubicBezTo>
                    <a:cubicBezTo>
                      <a:pt x="10160" y="1070864"/>
                      <a:pt x="10526" y="1056579"/>
                      <a:pt x="12192" y="1042416"/>
                    </a:cubicBezTo>
                    <a:cubicBezTo>
                      <a:pt x="12567" y="1039225"/>
                      <a:pt x="13458" y="1035945"/>
                      <a:pt x="15240" y="1033272"/>
                    </a:cubicBezTo>
                    <a:cubicBezTo>
                      <a:pt x="17631" y="1029685"/>
                      <a:pt x="21336" y="1027176"/>
                      <a:pt x="24384" y="1024128"/>
                    </a:cubicBezTo>
                    <a:cubicBezTo>
                      <a:pt x="28341" y="1012258"/>
                      <a:pt x="25160" y="1017256"/>
                      <a:pt x="33528" y="1008888"/>
                    </a:cubicBezTo>
                    <a:lnTo>
                      <a:pt x="292608" y="813816"/>
                    </a:lnTo>
                    <a:cubicBezTo>
                      <a:pt x="297688" y="820928"/>
                      <a:pt x="303939" y="827335"/>
                      <a:pt x="307848" y="835152"/>
                    </a:cubicBezTo>
                    <a:cubicBezTo>
                      <a:pt x="310165" y="839786"/>
                      <a:pt x="309533" y="845394"/>
                      <a:pt x="310896" y="850392"/>
                    </a:cubicBezTo>
                    <a:lnTo>
                      <a:pt x="320040" y="877824"/>
                    </a:lnTo>
                    <a:cubicBezTo>
                      <a:pt x="321056" y="880872"/>
                      <a:pt x="321306" y="884295"/>
                      <a:pt x="323088" y="886968"/>
                    </a:cubicBezTo>
                    <a:cubicBezTo>
                      <a:pt x="327152" y="893064"/>
                      <a:pt x="330099" y="900075"/>
                      <a:pt x="335280" y="905256"/>
                    </a:cubicBezTo>
                    <a:cubicBezTo>
                      <a:pt x="343170" y="913146"/>
                      <a:pt x="351775" y="922946"/>
                      <a:pt x="362712" y="926592"/>
                    </a:cubicBezTo>
                    <a:lnTo>
                      <a:pt x="371856" y="929640"/>
                    </a:lnTo>
                    <a:cubicBezTo>
                      <a:pt x="376600" y="934384"/>
                      <a:pt x="384550" y="941138"/>
                      <a:pt x="387096" y="947928"/>
                    </a:cubicBezTo>
                    <a:cubicBezTo>
                      <a:pt x="388915" y="952779"/>
                      <a:pt x="389128" y="958088"/>
                      <a:pt x="390144" y="963168"/>
                    </a:cubicBezTo>
                    <a:cubicBezTo>
                      <a:pt x="390134" y="963228"/>
                      <a:pt x="386069" y="990617"/>
                      <a:pt x="384048" y="993648"/>
                    </a:cubicBezTo>
                    <a:cubicBezTo>
                      <a:pt x="382016" y="996696"/>
                      <a:pt x="377952" y="997712"/>
                      <a:pt x="374904" y="999744"/>
                    </a:cubicBezTo>
                    <a:cubicBezTo>
                      <a:pt x="367238" y="1011243"/>
                      <a:pt x="356043" y="1018696"/>
                      <a:pt x="365760" y="1033272"/>
                    </a:cubicBezTo>
                    <a:cubicBezTo>
                      <a:pt x="367542" y="1035945"/>
                      <a:pt x="371856" y="1035304"/>
                      <a:pt x="374904" y="1036320"/>
                    </a:cubicBezTo>
                    <a:cubicBezTo>
                      <a:pt x="375056" y="1035561"/>
                      <a:pt x="378501" y="1015060"/>
                      <a:pt x="381000" y="1011936"/>
                    </a:cubicBezTo>
                    <a:cubicBezTo>
                      <a:pt x="383288" y="1009075"/>
                      <a:pt x="387330" y="1008185"/>
                      <a:pt x="390144" y="1005840"/>
                    </a:cubicBezTo>
                    <a:cubicBezTo>
                      <a:pt x="393455" y="1003080"/>
                      <a:pt x="396240" y="999744"/>
                      <a:pt x="399288" y="996696"/>
                    </a:cubicBezTo>
                    <a:cubicBezTo>
                      <a:pt x="407416" y="997712"/>
                      <a:pt x="415592" y="998397"/>
                      <a:pt x="423672" y="999744"/>
                    </a:cubicBezTo>
                    <a:cubicBezTo>
                      <a:pt x="427804" y="1000433"/>
                      <a:pt x="431675" y="1002792"/>
                      <a:pt x="435864" y="1002792"/>
                    </a:cubicBezTo>
                    <a:cubicBezTo>
                      <a:pt x="453166" y="1002792"/>
                      <a:pt x="470408" y="1000760"/>
                      <a:pt x="487680" y="999744"/>
                    </a:cubicBezTo>
                    <a:cubicBezTo>
                      <a:pt x="488696" y="996696"/>
                      <a:pt x="488721" y="993109"/>
                      <a:pt x="490728" y="990600"/>
                    </a:cubicBezTo>
                    <a:cubicBezTo>
                      <a:pt x="499666" y="979427"/>
                      <a:pt x="511937" y="985242"/>
                      <a:pt x="524256" y="987552"/>
                    </a:cubicBezTo>
                    <a:cubicBezTo>
                      <a:pt x="532491" y="989096"/>
                      <a:pt x="548640" y="993648"/>
                      <a:pt x="548640" y="993648"/>
                    </a:cubicBezTo>
                    <a:cubicBezTo>
                      <a:pt x="574845" y="1011118"/>
                      <a:pt x="541689" y="990173"/>
                      <a:pt x="566928" y="1002792"/>
                    </a:cubicBezTo>
                    <a:cubicBezTo>
                      <a:pt x="570205" y="1004430"/>
                      <a:pt x="572642" y="1007602"/>
                      <a:pt x="576072" y="1008888"/>
                    </a:cubicBezTo>
                    <a:cubicBezTo>
                      <a:pt x="580923" y="1010707"/>
                      <a:pt x="586286" y="1010680"/>
                      <a:pt x="591312" y="1011936"/>
                    </a:cubicBezTo>
                    <a:cubicBezTo>
                      <a:pt x="601407" y="1014460"/>
                      <a:pt x="600660" y="1015120"/>
                      <a:pt x="609600" y="1021080"/>
                    </a:cubicBezTo>
                    <a:cubicBezTo>
                      <a:pt x="607268" y="1011753"/>
                      <a:pt x="607472" y="1006760"/>
                      <a:pt x="600456" y="999744"/>
                    </a:cubicBezTo>
                    <a:cubicBezTo>
                      <a:pt x="597866" y="997154"/>
                      <a:pt x="594360" y="995680"/>
                      <a:pt x="591312" y="993648"/>
                    </a:cubicBezTo>
                    <a:cubicBezTo>
                      <a:pt x="584968" y="968274"/>
                      <a:pt x="592693" y="993361"/>
                      <a:pt x="582168" y="972312"/>
                    </a:cubicBezTo>
                    <a:cubicBezTo>
                      <a:pt x="580731" y="969438"/>
                      <a:pt x="580386" y="966121"/>
                      <a:pt x="579120" y="963168"/>
                    </a:cubicBezTo>
                    <a:cubicBezTo>
                      <a:pt x="577330" y="958992"/>
                      <a:pt x="574814" y="955152"/>
                      <a:pt x="573024" y="950976"/>
                    </a:cubicBezTo>
                    <a:cubicBezTo>
                      <a:pt x="571758" y="948023"/>
                      <a:pt x="571413" y="944706"/>
                      <a:pt x="569976" y="941832"/>
                    </a:cubicBezTo>
                    <a:cubicBezTo>
                      <a:pt x="568338" y="938555"/>
                      <a:pt x="565518" y="935965"/>
                      <a:pt x="563880" y="932688"/>
                    </a:cubicBezTo>
                    <a:cubicBezTo>
                      <a:pt x="562443" y="929814"/>
                      <a:pt x="562269" y="926418"/>
                      <a:pt x="560832" y="923544"/>
                    </a:cubicBezTo>
                    <a:cubicBezTo>
                      <a:pt x="559194" y="920267"/>
                      <a:pt x="556374" y="917677"/>
                      <a:pt x="554736" y="914400"/>
                    </a:cubicBezTo>
                    <a:cubicBezTo>
                      <a:pt x="550984" y="906897"/>
                      <a:pt x="549811" y="893992"/>
                      <a:pt x="548640" y="886968"/>
                    </a:cubicBezTo>
                    <a:cubicBezTo>
                      <a:pt x="549656" y="871728"/>
                      <a:pt x="549177" y="856314"/>
                      <a:pt x="551688" y="841248"/>
                    </a:cubicBezTo>
                    <a:cubicBezTo>
                      <a:pt x="552290" y="837635"/>
                      <a:pt x="554130" y="832365"/>
                      <a:pt x="557784" y="832104"/>
                    </a:cubicBezTo>
                    <a:cubicBezTo>
                      <a:pt x="570113" y="831223"/>
                      <a:pt x="582240" y="835776"/>
                      <a:pt x="594360" y="838200"/>
                    </a:cubicBezTo>
                    <a:cubicBezTo>
                      <a:pt x="597510" y="838830"/>
                      <a:pt x="600456" y="840232"/>
                      <a:pt x="603504" y="841248"/>
                    </a:cubicBezTo>
                    <a:cubicBezTo>
                      <a:pt x="606552" y="844296"/>
                      <a:pt x="609061" y="848001"/>
                      <a:pt x="612648" y="850392"/>
                    </a:cubicBezTo>
                    <a:cubicBezTo>
                      <a:pt x="615321" y="852174"/>
                      <a:pt x="618918" y="852003"/>
                      <a:pt x="621792" y="853440"/>
                    </a:cubicBezTo>
                    <a:cubicBezTo>
                      <a:pt x="625069" y="855078"/>
                      <a:pt x="627755" y="857719"/>
                      <a:pt x="630936" y="859536"/>
                    </a:cubicBezTo>
                    <a:cubicBezTo>
                      <a:pt x="634881" y="861790"/>
                      <a:pt x="639232" y="863294"/>
                      <a:pt x="643128" y="865632"/>
                    </a:cubicBezTo>
                    <a:cubicBezTo>
                      <a:pt x="649410" y="869401"/>
                      <a:pt x="656235" y="872643"/>
                      <a:pt x="661416" y="877824"/>
                    </a:cubicBezTo>
                    <a:cubicBezTo>
                      <a:pt x="664464" y="880872"/>
                      <a:pt x="666705" y="885040"/>
                      <a:pt x="670560" y="886968"/>
                    </a:cubicBezTo>
                    <a:cubicBezTo>
                      <a:pt x="675194" y="889285"/>
                      <a:pt x="680720" y="889000"/>
                      <a:pt x="685800" y="890016"/>
                    </a:cubicBezTo>
                    <a:cubicBezTo>
                      <a:pt x="688848" y="893064"/>
                      <a:pt x="691289" y="896875"/>
                      <a:pt x="694944" y="899160"/>
                    </a:cubicBezTo>
                    <a:cubicBezTo>
                      <a:pt x="699584" y="902060"/>
                      <a:pt x="705061" y="903335"/>
                      <a:pt x="710184" y="905256"/>
                    </a:cubicBezTo>
                    <a:cubicBezTo>
                      <a:pt x="713192" y="906384"/>
                      <a:pt x="716126" y="908037"/>
                      <a:pt x="719328" y="908304"/>
                    </a:cubicBezTo>
                    <a:cubicBezTo>
                      <a:pt x="728440" y="909063"/>
                      <a:pt x="737616" y="908304"/>
                      <a:pt x="746760" y="908304"/>
                    </a:cubicBezTo>
                    <a:lnTo>
                      <a:pt x="829056" y="874776"/>
                    </a:lnTo>
                    <a:lnTo>
                      <a:pt x="1200912" y="862584"/>
                    </a:lnTo>
                    <a:lnTo>
                      <a:pt x="1200912" y="798576"/>
                    </a:lnTo>
                    <a:lnTo>
                      <a:pt x="1237488" y="710184"/>
                    </a:lnTo>
                    <a:lnTo>
                      <a:pt x="1210056" y="640080"/>
                    </a:lnTo>
                    <a:cubicBezTo>
                      <a:pt x="1212088" y="630936"/>
                      <a:pt x="1212549" y="621295"/>
                      <a:pt x="1216152" y="612648"/>
                    </a:cubicBezTo>
                    <a:cubicBezTo>
                      <a:pt x="1217810" y="608669"/>
                      <a:pt x="1224112" y="607649"/>
                      <a:pt x="1225296" y="603504"/>
                    </a:cubicBezTo>
                    <a:cubicBezTo>
                      <a:pt x="1226447" y="599476"/>
                      <a:pt x="1225800" y="593532"/>
                      <a:pt x="1222248" y="591312"/>
                    </a:cubicBezTo>
                    <a:cubicBezTo>
                      <a:pt x="1216156" y="587504"/>
                      <a:pt x="1208024" y="589280"/>
                      <a:pt x="1200912" y="588264"/>
                    </a:cubicBezTo>
                    <a:cubicBezTo>
                      <a:pt x="1187704" y="589280"/>
                      <a:pt x="1174433" y="589669"/>
                      <a:pt x="1161288" y="591312"/>
                    </a:cubicBezTo>
                    <a:cubicBezTo>
                      <a:pt x="1151073" y="592589"/>
                      <a:pt x="1152076" y="595918"/>
                      <a:pt x="1143000" y="600456"/>
                    </a:cubicBezTo>
                    <a:cubicBezTo>
                      <a:pt x="1135631" y="604140"/>
                      <a:pt x="1129477" y="603622"/>
                      <a:pt x="1121664" y="606552"/>
                    </a:cubicBezTo>
                    <a:cubicBezTo>
                      <a:pt x="1117410" y="608147"/>
                      <a:pt x="1113783" y="611211"/>
                      <a:pt x="1109472" y="612648"/>
                    </a:cubicBezTo>
                    <a:cubicBezTo>
                      <a:pt x="1091284" y="618711"/>
                      <a:pt x="1066520" y="621839"/>
                      <a:pt x="1048512" y="624840"/>
                    </a:cubicBezTo>
                    <a:cubicBezTo>
                      <a:pt x="1032256" y="623824"/>
                      <a:pt x="1015627" y="625402"/>
                      <a:pt x="999744" y="621792"/>
                    </a:cubicBezTo>
                    <a:cubicBezTo>
                      <a:pt x="992600" y="620168"/>
                      <a:pt x="981456" y="609600"/>
                      <a:pt x="981456" y="609600"/>
                    </a:cubicBezTo>
                    <a:cubicBezTo>
                      <a:pt x="980440" y="601472"/>
                      <a:pt x="981207" y="592914"/>
                      <a:pt x="978408" y="585216"/>
                    </a:cubicBezTo>
                    <a:cubicBezTo>
                      <a:pt x="976935" y="581165"/>
                      <a:pt x="971357" y="579840"/>
                      <a:pt x="969264" y="576072"/>
                    </a:cubicBezTo>
                    <a:cubicBezTo>
                      <a:pt x="954328" y="549188"/>
                      <a:pt x="972893" y="564268"/>
                      <a:pt x="954024" y="551688"/>
                    </a:cubicBezTo>
                    <a:cubicBezTo>
                      <a:pt x="946363" y="528704"/>
                      <a:pt x="956697" y="557035"/>
                      <a:pt x="944880" y="533400"/>
                    </a:cubicBezTo>
                    <a:cubicBezTo>
                      <a:pt x="943443" y="530526"/>
                      <a:pt x="943269" y="527130"/>
                      <a:pt x="941832" y="524256"/>
                    </a:cubicBezTo>
                    <a:cubicBezTo>
                      <a:pt x="937588" y="515769"/>
                      <a:pt x="933333" y="512709"/>
                      <a:pt x="926592" y="505968"/>
                    </a:cubicBezTo>
                    <a:cubicBezTo>
                      <a:pt x="919338" y="484205"/>
                      <a:pt x="925843" y="491244"/>
                      <a:pt x="911352" y="481584"/>
                    </a:cubicBezTo>
                    <a:cubicBezTo>
                      <a:pt x="909320" y="455168"/>
                      <a:pt x="907892" y="428699"/>
                      <a:pt x="905256" y="402336"/>
                    </a:cubicBezTo>
                    <a:cubicBezTo>
                      <a:pt x="904839" y="398168"/>
                      <a:pt x="902208" y="394333"/>
                      <a:pt x="902208" y="390144"/>
                    </a:cubicBezTo>
                    <a:cubicBezTo>
                      <a:pt x="902208" y="374870"/>
                      <a:pt x="903657" y="359614"/>
                      <a:pt x="905256" y="344424"/>
                    </a:cubicBezTo>
                    <a:cubicBezTo>
                      <a:pt x="905788" y="339366"/>
                      <a:pt x="913229" y="315701"/>
                      <a:pt x="914400" y="313944"/>
                    </a:cubicBezTo>
                    <a:cubicBezTo>
                      <a:pt x="918464" y="307848"/>
                      <a:pt x="924275" y="302607"/>
                      <a:pt x="926592" y="295656"/>
                    </a:cubicBezTo>
                    <a:lnTo>
                      <a:pt x="932688" y="277368"/>
                    </a:lnTo>
                    <a:cubicBezTo>
                      <a:pt x="933704" y="274320"/>
                      <a:pt x="932981" y="269877"/>
                      <a:pt x="935736" y="268224"/>
                    </a:cubicBezTo>
                    <a:cubicBezTo>
                      <a:pt x="984046" y="239238"/>
                      <a:pt x="919485" y="279650"/>
                      <a:pt x="963168" y="246888"/>
                    </a:cubicBezTo>
                    <a:cubicBezTo>
                      <a:pt x="966803" y="244162"/>
                      <a:pt x="971296" y="242824"/>
                      <a:pt x="975360" y="240792"/>
                    </a:cubicBezTo>
                    <a:lnTo>
                      <a:pt x="981456" y="237744"/>
                    </a:lnTo>
                    <a:lnTo>
                      <a:pt x="1133856" y="179832"/>
                    </a:lnTo>
                    <a:lnTo>
                      <a:pt x="1124712" y="82296"/>
                    </a:lnTo>
                    <a:lnTo>
                      <a:pt x="1078992" y="18288"/>
                    </a:lnTo>
                    <a:lnTo>
                      <a:pt x="1697736" y="0"/>
                    </a:lnTo>
                    <a:lnTo>
                      <a:pt x="1776984" y="310896"/>
                    </a:lnTo>
                    <a:lnTo>
                      <a:pt x="1889760" y="545592"/>
                    </a:lnTo>
                    <a:lnTo>
                      <a:pt x="2005584" y="758952"/>
                    </a:lnTo>
                    <a:lnTo>
                      <a:pt x="2051304" y="896112"/>
                    </a:lnTo>
                    <a:cubicBezTo>
                      <a:pt x="2050288" y="982472"/>
                      <a:pt x="2050113" y="1068846"/>
                      <a:pt x="2048256" y="1155192"/>
                    </a:cubicBezTo>
                    <a:cubicBezTo>
                      <a:pt x="2048080" y="1163381"/>
                      <a:pt x="2046673" y="1171517"/>
                      <a:pt x="2045208" y="1179576"/>
                    </a:cubicBezTo>
                    <a:cubicBezTo>
                      <a:pt x="2044297" y="1184588"/>
                      <a:pt x="2036768" y="1201613"/>
                      <a:pt x="2036064" y="1203960"/>
                    </a:cubicBezTo>
                    <a:cubicBezTo>
                      <a:pt x="2028874" y="1227928"/>
                      <a:pt x="2038311" y="1211258"/>
                      <a:pt x="2026920" y="1228344"/>
                    </a:cubicBezTo>
                    <a:cubicBezTo>
                      <a:pt x="2025904" y="1235456"/>
                      <a:pt x="2025281" y="1242635"/>
                      <a:pt x="2023872" y="1249680"/>
                    </a:cubicBezTo>
                    <a:cubicBezTo>
                      <a:pt x="2023242" y="1252830"/>
                      <a:pt x="2021053" y="1255619"/>
                      <a:pt x="2020824" y="1258824"/>
                    </a:cubicBezTo>
                    <a:cubicBezTo>
                      <a:pt x="2019013" y="1284180"/>
                      <a:pt x="2019226" y="1309645"/>
                      <a:pt x="2017776" y="1335024"/>
                    </a:cubicBezTo>
                    <a:cubicBezTo>
                      <a:pt x="2017182" y="1345421"/>
                      <a:pt x="2016914" y="1369702"/>
                      <a:pt x="2008632" y="1380744"/>
                    </a:cubicBezTo>
                    <a:cubicBezTo>
                      <a:pt x="2003168" y="1388029"/>
                      <a:pt x="1991714" y="1391717"/>
                      <a:pt x="1984248" y="1395984"/>
                    </a:cubicBezTo>
                    <a:cubicBezTo>
                      <a:pt x="1981067" y="1397801"/>
                      <a:pt x="1978579" y="1400922"/>
                      <a:pt x="1975104" y="1402080"/>
                    </a:cubicBezTo>
                    <a:cubicBezTo>
                      <a:pt x="1969241" y="1404034"/>
                      <a:pt x="1962912" y="1404112"/>
                      <a:pt x="1956816" y="1405128"/>
                    </a:cubicBezTo>
                    <a:cubicBezTo>
                      <a:pt x="1951441" y="1404590"/>
                      <a:pt x="1924232" y="1403355"/>
                      <a:pt x="1914144" y="1399032"/>
                    </a:cubicBezTo>
                    <a:cubicBezTo>
                      <a:pt x="1910777" y="1397589"/>
                      <a:pt x="1908048" y="1394968"/>
                      <a:pt x="1905000" y="1392936"/>
                    </a:cubicBezTo>
                    <a:cubicBezTo>
                      <a:pt x="1894302" y="1393759"/>
                      <a:pt x="1867389" y="1389329"/>
                      <a:pt x="1856232" y="1402080"/>
                    </a:cubicBezTo>
                    <a:cubicBezTo>
                      <a:pt x="1851407" y="1407594"/>
                      <a:pt x="1850136" y="1416304"/>
                      <a:pt x="1844040" y="1420368"/>
                    </a:cubicBezTo>
                    <a:cubicBezTo>
                      <a:pt x="1837944" y="1424432"/>
                      <a:pt x="1832703" y="1430243"/>
                      <a:pt x="1825752" y="1432560"/>
                    </a:cubicBezTo>
                    <a:lnTo>
                      <a:pt x="1816608" y="1435608"/>
                    </a:lnTo>
                    <a:lnTo>
                      <a:pt x="1655064" y="1499616"/>
                    </a:lnTo>
                    <a:lnTo>
                      <a:pt x="1511808" y="1630680"/>
                    </a:lnTo>
                    <a:lnTo>
                      <a:pt x="1289304" y="1850136"/>
                    </a:lnTo>
                    <a:lnTo>
                      <a:pt x="1200912" y="1987296"/>
                    </a:lnTo>
                    <a:cubicBezTo>
                      <a:pt x="1199896" y="1996440"/>
                      <a:pt x="1199080" y="2005608"/>
                      <a:pt x="1197864" y="2014728"/>
                    </a:cubicBezTo>
                    <a:cubicBezTo>
                      <a:pt x="1197047" y="2020854"/>
                      <a:pt x="1197326" y="2027369"/>
                      <a:pt x="1194816" y="2033016"/>
                    </a:cubicBezTo>
                    <a:cubicBezTo>
                      <a:pt x="1193065" y="2036955"/>
                      <a:pt x="1189075" y="2039514"/>
                      <a:pt x="1185672" y="2042160"/>
                    </a:cubicBezTo>
                    <a:cubicBezTo>
                      <a:pt x="1179889" y="2046658"/>
                      <a:pt x="1174335" y="2052035"/>
                      <a:pt x="1167384" y="2054352"/>
                    </a:cubicBezTo>
                    <a:cubicBezTo>
                      <a:pt x="1154765" y="2058558"/>
                      <a:pt x="1160913" y="2055618"/>
                      <a:pt x="1149096" y="2063496"/>
                    </a:cubicBezTo>
                    <a:cubicBezTo>
                      <a:pt x="1136904" y="2062480"/>
                      <a:pt x="1124197" y="2064097"/>
                      <a:pt x="1112520" y="2060448"/>
                    </a:cubicBezTo>
                    <a:cubicBezTo>
                      <a:pt x="1101927" y="2057138"/>
                      <a:pt x="1100846" y="2045726"/>
                      <a:pt x="1094232" y="2039112"/>
                    </a:cubicBezTo>
                    <a:cubicBezTo>
                      <a:pt x="1091642" y="2036522"/>
                      <a:pt x="1087902" y="2035361"/>
                      <a:pt x="1085088" y="2033016"/>
                    </a:cubicBezTo>
                    <a:cubicBezTo>
                      <a:pt x="1061619" y="2013459"/>
                      <a:pt x="1089503" y="2032911"/>
                      <a:pt x="1066800" y="2017776"/>
                    </a:cubicBezTo>
                    <a:cubicBezTo>
                      <a:pt x="1059471" y="2006782"/>
                      <a:pt x="1054943" y="1998695"/>
                      <a:pt x="1042416" y="1990344"/>
                    </a:cubicBezTo>
                    <a:cubicBezTo>
                      <a:pt x="1039368" y="1988312"/>
                      <a:pt x="1036794" y="1985254"/>
                      <a:pt x="1033272" y="1984248"/>
                    </a:cubicBezTo>
                    <a:cubicBezTo>
                      <a:pt x="1029364" y="1983132"/>
                      <a:pt x="1025144" y="1984248"/>
                      <a:pt x="1021080" y="1984248"/>
                    </a:cubicBezTo>
                    <a:lnTo>
                      <a:pt x="917448" y="1969008"/>
                    </a:lnTo>
                    <a:cubicBezTo>
                      <a:pt x="901192" y="1970024"/>
                      <a:pt x="884878" y="1970351"/>
                      <a:pt x="868680" y="1972056"/>
                    </a:cubicBezTo>
                    <a:cubicBezTo>
                      <a:pt x="865485" y="1972392"/>
                      <a:pt x="862667" y="1974382"/>
                      <a:pt x="859536" y="1975104"/>
                    </a:cubicBezTo>
                    <a:cubicBezTo>
                      <a:pt x="849440" y="1977434"/>
                      <a:pt x="839170" y="1978952"/>
                      <a:pt x="829056" y="1981200"/>
                    </a:cubicBezTo>
                    <a:cubicBezTo>
                      <a:pt x="820877" y="1983017"/>
                      <a:pt x="812936" y="1985919"/>
                      <a:pt x="804672" y="1987296"/>
                    </a:cubicBezTo>
                    <a:cubicBezTo>
                      <a:pt x="796520" y="1988655"/>
                      <a:pt x="779664" y="1991262"/>
                      <a:pt x="771144" y="1993392"/>
                    </a:cubicBezTo>
                    <a:cubicBezTo>
                      <a:pt x="768027" y="1994171"/>
                      <a:pt x="765089" y="1995557"/>
                      <a:pt x="762000" y="1996440"/>
                    </a:cubicBezTo>
                    <a:cubicBezTo>
                      <a:pt x="757972" y="1997591"/>
                      <a:pt x="753872" y="1998472"/>
                      <a:pt x="749808" y="1999488"/>
                    </a:cubicBezTo>
                    <a:cubicBezTo>
                      <a:pt x="744728" y="2002536"/>
                      <a:pt x="739867" y="2005983"/>
                      <a:pt x="734568" y="2008632"/>
                    </a:cubicBezTo>
                    <a:cubicBezTo>
                      <a:pt x="726056" y="2012888"/>
                      <a:pt x="711951" y="2013605"/>
                      <a:pt x="704088" y="2014728"/>
                    </a:cubicBezTo>
                    <a:cubicBezTo>
                      <a:pt x="699008" y="2017776"/>
                      <a:pt x="694147" y="2021223"/>
                      <a:pt x="688848" y="2023872"/>
                    </a:cubicBezTo>
                    <a:cubicBezTo>
                      <a:pt x="685974" y="2025309"/>
                      <a:pt x="682377" y="2025138"/>
                      <a:pt x="679704" y="2026920"/>
                    </a:cubicBezTo>
                    <a:cubicBezTo>
                      <a:pt x="665348" y="2036490"/>
                      <a:pt x="676374" y="2035512"/>
                      <a:pt x="661416" y="2042160"/>
                    </a:cubicBezTo>
                    <a:cubicBezTo>
                      <a:pt x="645561" y="2049207"/>
                      <a:pt x="639149" y="2048824"/>
                      <a:pt x="621792" y="2051304"/>
                    </a:cubicBezTo>
                    <a:lnTo>
                      <a:pt x="603504" y="2057400"/>
                    </a:lnTo>
                    <a:lnTo>
                      <a:pt x="313944" y="2237232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5218757" y="3160614"/>
                <a:ext cx="1352490" cy="1903344"/>
              </a:xfrm>
              <a:custGeom>
                <a:avLst/>
                <a:gdLst>
                  <a:gd name="connsiteX0" fmla="*/ 1066800 w 1352884"/>
                  <a:gd name="connsiteY0" fmla="*/ 0 h 1903663"/>
                  <a:gd name="connsiteX1" fmla="*/ 1058779 w 1352884"/>
                  <a:gd name="connsiteY1" fmla="*/ 189831 h 1903663"/>
                  <a:gd name="connsiteX2" fmla="*/ 1069473 w 1352884"/>
                  <a:gd name="connsiteY2" fmla="*/ 219242 h 1903663"/>
                  <a:gd name="connsiteX3" fmla="*/ 1072147 w 1352884"/>
                  <a:gd name="connsiteY3" fmla="*/ 251326 h 1903663"/>
                  <a:gd name="connsiteX4" fmla="*/ 1066800 w 1352884"/>
                  <a:gd name="connsiteY4" fmla="*/ 259347 h 1903663"/>
                  <a:gd name="connsiteX5" fmla="*/ 1064126 w 1352884"/>
                  <a:gd name="connsiteY5" fmla="*/ 299452 h 1903663"/>
                  <a:gd name="connsiteX6" fmla="*/ 1058779 w 1352884"/>
                  <a:gd name="connsiteY6" fmla="*/ 315494 h 1903663"/>
                  <a:gd name="connsiteX7" fmla="*/ 1056105 w 1352884"/>
                  <a:gd name="connsiteY7" fmla="*/ 334210 h 1903663"/>
                  <a:gd name="connsiteX8" fmla="*/ 1050757 w 1352884"/>
                  <a:gd name="connsiteY8" fmla="*/ 350252 h 1903663"/>
                  <a:gd name="connsiteX9" fmla="*/ 1048084 w 1352884"/>
                  <a:gd name="connsiteY9" fmla="*/ 451852 h 1903663"/>
                  <a:gd name="connsiteX10" fmla="*/ 1104231 w 1352884"/>
                  <a:gd name="connsiteY10" fmla="*/ 465221 h 1903663"/>
                  <a:gd name="connsiteX11" fmla="*/ 1120273 w 1352884"/>
                  <a:gd name="connsiteY11" fmla="*/ 524042 h 1903663"/>
                  <a:gd name="connsiteX12" fmla="*/ 1125621 w 1352884"/>
                  <a:gd name="connsiteY12" fmla="*/ 545431 h 1903663"/>
                  <a:gd name="connsiteX13" fmla="*/ 1128294 w 1352884"/>
                  <a:gd name="connsiteY13" fmla="*/ 612273 h 1903663"/>
                  <a:gd name="connsiteX14" fmla="*/ 1133642 w 1352884"/>
                  <a:gd name="connsiteY14" fmla="*/ 617621 h 1903663"/>
                  <a:gd name="connsiteX15" fmla="*/ 1141663 w 1352884"/>
                  <a:gd name="connsiteY15" fmla="*/ 620294 h 1903663"/>
                  <a:gd name="connsiteX16" fmla="*/ 1165726 w 1352884"/>
                  <a:gd name="connsiteY16" fmla="*/ 636337 h 1903663"/>
                  <a:gd name="connsiteX17" fmla="*/ 1189789 w 1352884"/>
                  <a:gd name="connsiteY17" fmla="*/ 660400 h 1903663"/>
                  <a:gd name="connsiteX18" fmla="*/ 1197810 w 1352884"/>
                  <a:gd name="connsiteY18" fmla="*/ 668421 h 1903663"/>
                  <a:gd name="connsiteX19" fmla="*/ 1205831 w 1352884"/>
                  <a:gd name="connsiteY19" fmla="*/ 676442 h 1903663"/>
                  <a:gd name="connsiteX20" fmla="*/ 1213852 w 1352884"/>
                  <a:gd name="connsiteY20" fmla="*/ 812800 h 1903663"/>
                  <a:gd name="connsiteX21" fmla="*/ 1203157 w 1352884"/>
                  <a:gd name="connsiteY21" fmla="*/ 828842 h 1903663"/>
                  <a:gd name="connsiteX22" fmla="*/ 1200484 w 1352884"/>
                  <a:gd name="connsiteY22" fmla="*/ 836863 h 1903663"/>
                  <a:gd name="connsiteX23" fmla="*/ 1195136 w 1352884"/>
                  <a:gd name="connsiteY23" fmla="*/ 868947 h 1903663"/>
                  <a:gd name="connsiteX24" fmla="*/ 1192463 w 1352884"/>
                  <a:gd name="connsiteY24" fmla="*/ 909052 h 1903663"/>
                  <a:gd name="connsiteX25" fmla="*/ 1275347 w 1352884"/>
                  <a:gd name="connsiteY25" fmla="*/ 1163052 h 1903663"/>
                  <a:gd name="connsiteX26" fmla="*/ 1328821 w 1352884"/>
                  <a:gd name="connsiteY26" fmla="*/ 1192463 h 1903663"/>
                  <a:gd name="connsiteX27" fmla="*/ 1347536 w 1352884"/>
                  <a:gd name="connsiteY27" fmla="*/ 1235242 h 1903663"/>
                  <a:gd name="connsiteX28" fmla="*/ 1350210 w 1352884"/>
                  <a:gd name="connsiteY28" fmla="*/ 1243263 h 1903663"/>
                  <a:gd name="connsiteX29" fmla="*/ 1352884 w 1352884"/>
                  <a:gd name="connsiteY29" fmla="*/ 1253958 h 1903663"/>
                  <a:gd name="connsiteX30" fmla="*/ 1299410 w 1352884"/>
                  <a:gd name="connsiteY30" fmla="*/ 1278021 h 1903663"/>
                  <a:gd name="connsiteX31" fmla="*/ 1280694 w 1352884"/>
                  <a:gd name="connsiteY31" fmla="*/ 1296737 h 1903663"/>
                  <a:gd name="connsiteX32" fmla="*/ 1270000 w 1352884"/>
                  <a:gd name="connsiteY32" fmla="*/ 1312779 h 1903663"/>
                  <a:gd name="connsiteX33" fmla="*/ 1245936 w 1352884"/>
                  <a:gd name="connsiteY33" fmla="*/ 1331494 h 1903663"/>
                  <a:gd name="connsiteX34" fmla="*/ 1240589 w 1352884"/>
                  <a:gd name="connsiteY34" fmla="*/ 1336842 h 1903663"/>
                  <a:gd name="connsiteX35" fmla="*/ 1216526 w 1352884"/>
                  <a:gd name="connsiteY35" fmla="*/ 1350210 h 1903663"/>
                  <a:gd name="connsiteX36" fmla="*/ 1192463 w 1352884"/>
                  <a:gd name="connsiteY36" fmla="*/ 1371600 h 1903663"/>
                  <a:gd name="connsiteX37" fmla="*/ 1181768 w 1352884"/>
                  <a:gd name="connsiteY37" fmla="*/ 1384968 h 1903663"/>
                  <a:gd name="connsiteX38" fmla="*/ 1176421 w 1352884"/>
                  <a:gd name="connsiteY38" fmla="*/ 1395663 h 1903663"/>
                  <a:gd name="connsiteX39" fmla="*/ 1168400 w 1352884"/>
                  <a:gd name="connsiteY39" fmla="*/ 1401010 h 1903663"/>
                  <a:gd name="connsiteX40" fmla="*/ 1157705 w 1352884"/>
                  <a:gd name="connsiteY40" fmla="*/ 1422400 h 1903663"/>
                  <a:gd name="connsiteX41" fmla="*/ 1147010 w 1352884"/>
                  <a:gd name="connsiteY41" fmla="*/ 1438442 h 1903663"/>
                  <a:gd name="connsiteX42" fmla="*/ 1144336 w 1352884"/>
                  <a:gd name="connsiteY42" fmla="*/ 1446463 h 1903663"/>
                  <a:gd name="connsiteX43" fmla="*/ 1136315 w 1352884"/>
                  <a:gd name="connsiteY43" fmla="*/ 1454484 h 1903663"/>
                  <a:gd name="connsiteX44" fmla="*/ 1128294 w 1352884"/>
                  <a:gd name="connsiteY44" fmla="*/ 1473200 h 1903663"/>
                  <a:gd name="connsiteX45" fmla="*/ 1122947 w 1352884"/>
                  <a:gd name="connsiteY45" fmla="*/ 1486568 h 1903663"/>
                  <a:gd name="connsiteX46" fmla="*/ 1117600 w 1352884"/>
                  <a:gd name="connsiteY46" fmla="*/ 1494589 h 1903663"/>
                  <a:gd name="connsiteX47" fmla="*/ 1106905 w 1352884"/>
                  <a:gd name="connsiteY47" fmla="*/ 1515979 h 1903663"/>
                  <a:gd name="connsiteX48" fmla="*/ 1101557 w 1352884"/>
                  <a:gd name="connsiteY48" fmla="*/ 1532021 h 1903663"/>
                  <a:gd name="connsiteX49" fmla="*/ 1098884 w 1352884"/>
                  <a:gd name="connsiteY49" fmla="*/ 1540042 h 1903663"/>
                  <a:gd name="connsiteX50" fmla="*/ 1088189 w 1352884"/>
                  <a:gd name="connsiteY50" fmla="*/ 1558758 h 1903663"/>
                  <a:gd name="connsiteX51" fmla="*/ 1082842 w 1352884"/>
                  <a:gd name="connsiteY51" fmla="*/ 1566779 h 1903663"/>
                  <a:gd name="connsiteX52" fmla="*/ 1077494 w 1352884"/>
                  <a:gd name="connsiteY52" fmla="*/ 1582821 h 1903663"/>
                  <a:gd name="connsiteX53" fmla="*/ 1072147 w 1352884"/>
                  <a:gd name="connsiteY53" fmla="*/ 1590842 h 1903663"/>
                  <a:gd name="connsiteX54" fmla="*/ 1066800 w 1352884"/>
                  <a:gd name="connsiteY54" fmla="*/ 1601537 h 1903663"/>
                  <a:gd name="connsiteX55" fmla="*/ 1061452 w 1352884"/>
                  <a:gd name="connsiteY55" fmla="*/ 1606884 h 1903663"/>
                  <a:gd name="connsiteX56" fmla="*/ 1058779 w 1352884"/>
                  <a:gd name="connsiteY56" fmla="*/ 1614905 h 1903663"/>
                  <a:gd name="connsiteX57" fmla="*/ 1053431 w 1352884"/>
                  <a:gd name="connsiteY57" fmla="*/ 1622926 h 1903663"/>
                  <a:gd name="connsiteX58" fmla="*/ 1048084 w 1352884"/>
                  <a:gd name="connsiteY58" fmla="*/ 1644316 h 1903663"/>
                  <a:gd name="connsiteX59" fmla="*/ 1045410 w 1352884"/>
                  <a:gd name="connsiteY59" fmla="*/ 1708484 h 1903663"/>
                  <a:gd name="connsiteX60" fmla="*/ 1037389 w 1352884"/>
                  <a:gd name="connsiteY60" fmla="*/ 1735221 h 1903663"/>
                  <a:gd name="connsiteX61" fmla="*/ 1034715 w 1352884"/>
                  <a:gd name="connsiteY61" fmla="*/ 1743242 h 1903663"/>
                  <a:gd name="connsiteX62" fmla="*/ 1032042 w 1352884"/>
                  <a:gd name="connsiteY62" fmla="*/ 1759284 h 1903663"/>
                  <a:gd name="connsiteX63" fmla="*/ 1029368 w 1352884"/>
                  <a:gd name="connsiteY63" fmla="*/ 1778000 h 1903663"/>
                  <a:gd name="connsiteX64" fmla="*/ 1018673 w 1352884"/>
                  <a:gd name="connsiteY64" fmla="*/ 1804737 h 1903663"/>
                  <a:gd name="connsiteX65" fmla="*/ 1021347 w 1352884"/>
                  <a:gd name="connsiteY65" fmla="*/ 1828800 h 1903663"/>
                  <a:gd name="connsiteX66" fmla="*/ 1029368 w 1352884"/>
                  <a:gd name="connsiteY66" fmla="*/ 1879600 h 1903663"/>
                  <a:gd name="connsiteX67" fmla="*/ 1005305 w 1352884"/>
                  <a:gd name="connsiteY67" fmla="*/ 1884947 h 1903663"/>
                  <a:gd name="connsiteX68" fmla="*/ 994610 w 1352884"/>
                  <a:gd name="connsiteY68" fmla="*/ 1895642 h 1903663"/>
                  <a:gd name="connsiteX69" fmla="*/ 986589 w 1352884"/>
                  <a:gd name="connsiteY69" fmla="*/ 1903663 h 1903663"/>
                  <a:gd name="connsiteX70" fmla="*/ 938463 w 1352884"/>
                  <a:gd name="connsiteY70" fmla="*/ 1900989 h 1903663"/>
                  <a:gd name="connsiteX71" fmla="*/ 933115 w 1352884"/>
                  <a:gd name="connsiteY71" fmla="*/ 1895642 h 1903663"/>
                  <a:gd name="connsiteX72" fmla="*/ 925094 w 1352884"/>
                  <a:gd name="connsiteY72" fmla="*/ 1892968 h 1903663"/>
                  <a:gd name="connsiteX73" fmla="*/ 917073 w 1352884"/>
                  <a:gd name="connsiteY73" fmla="*/ 1884947 h 1903663"/>
                  <a:gd name="connsiteX74" fmla="*/ 911726 w 1352884"/>
                  <a:gd name="connsiteY74" fmla="*/ 1855537 h 1903663"/>
                  <a:gd name="connsiteX75" fmla="*/ 898357 w 1352884"/>
                  <a:gd name="connsiteY75" fmla="*/ 1844842 h 1903663"/>
                  <a:gd name="connsiteX76" fmla="*/ 884989 w 1352884"/>
                  <a:gd name="connsiteY76" fmla="*/ 1826126 h 1903663"/>
                  <a:gd name="connsiteX77" fmla="*/ 874294 w 1352884"/>
                  <a:gd name="connsiteY77" fmla="*/ 1812758 h 1903663"/>
                  <a:gd name="connsiteX78" fmla="*/ 863600 w 1352884"/>
                  <a:gd name="connsiteY78" fmla="*/ 1807410 h 1903663"/>
                  <a:gd name="connsiteX79" fmla="*/ 855579 w 1352884"/>
                  <a:gd name="connsiteY79" fmla="*/ 1802063 h 1903663"/>
                  <a:gd name="connsiteX80" fmla="*/ 839536 w 1352884"/>
                  <a:gd name="connsiteY80" fmla="*/ 1796716 h 1903663"/>
                  <a:gd name="connsiteX81" fmla="*/ 783389 w 1352884"/>
                  <a:gd name="connsiteY81" fmla="*/ 1788694 h 1903663"/>
                  <a:gd name="connsiteX82" fmla="*/ 756652 w 1352884"/>
                  <a:gd name="connsiteY82" fmla="*/ 1786021 h 1903663"/>
                  <a:gd name="connsiteX83" fmla="*/ 719221 w 1352884"/>
                  <a:gd name="connsiteY83" fmla="*/ 1788694 h 1903663"/>
                  <a:gd name="connsiteX84" fmla="*/ 708526 w 1352884"/>
                  <a:gd name="connsiteY84" fmla="*/ 1791368 h 1903663"/>
                  <a:gd name="connsiteX85" fmla="*/ 692484 w 1352884"/>
                  <a:gd name="connsiteY85" fmla="*/ 1794042 h 1903663"/>
                  <a:gd name="connsiteX86" fmla="*/ 671094 w 1352884"/>
                  <a:gd name="connsiteY86" fmla="*/ 1799389 h 1903663"/>
                  <a:gd name="connsiteX87" fmla="*/ 612273 w 1352884"/>
                  <a:gd name="connsiteY87" fmla="*/ 1804737 h 1903663"/>
                  <a:gd name="connsiteX88" fmla="*/ 601579 w 1352884"/>
                  <a:gd name="connsiteY88" fmla="*/ 1807410 h 1903663"/>
                  <a:gd name="connsiteX89" fmla="*/ 596231 w 1352884"/>
                  <a:gd name="connsiteY89" fmla="*/ 1812758 h 1903663"/>
                  <a:gd name="connsiteX90" fmla="*/ 577515 w 1352884"/>
                  <a:gd name="connsiteY90" fmla="*/ 1815431 h 1903663"/>
                  <a:gd name="connsiteX91" fmla="*/ 564147 w 1352884"/>
                  <a:gd name="connsiteY91" fmla="*/ 1818105 h 1903663"/>
                  <a:gd name="connsiteX92" fmla="*/ 553452 w 1352884"/>
                  <a:gd name="connsiteY92" fmla="*/ 1823452 h 1903663"/>
                  <a:gd name="connsiteX93" fmla="*/ 540084 w 1352884"/>
                  <a:gd name="connsiteY93" fmla="*/ 1826126 h 1903663"/>
                  <a:gd name="connsiteX94" fmla="*/ 529389 w 1352884"/>
                  <a:gd name="connsiteY94" fmla="*/ 1828800 h 1903663"/>
                  <a:gd name="connsiteX95" fmla="*/ 521368 w 1352884"/>
                  <a:gd name="connsiteY95" fmla="*/ 1831473 h 1903663"/>
                  <a:gd name="connsiteX96" fmla="*/ 499979 w 1352884"/>
                  <a:gd name="connsiteY96" fmla="*/ 1836821 h 1903663"/>
                  <a:gd name="connsiteX97" fmla="*/ 494631 w 1352884"/>
                  <a:gd name="connsiteY97" fmla="*/ 1844842 h 1903663"/>
                  <a:gd name="connsiteX98" fmla="*/ 0 w 1352884"/>
                  <a:gd name="connsiteY98" fmla="*/ 1336842 h 1903663"/>
                  <a:gd name="connsiteX99" fmla="*/ 24063 w 1352884"/>
                  <a:gd name="connsiteY99" fmla="*/ 1310105 h 1903663"/>
                  <a:gd name="connsiteX100" fmla="*/ 40105 w 1352884"/>
                  <a:gd name="connsiteY100" fmla="*/ 1288716 h 1903663"/>
                  <a:gd name="connsiteX101" fmla="*/ 42779 w 1352884"/>
                  <a:gd name="connsiteY101" fmla="*/ 1280694 h 1903663"/>
                  <a:gd name="connsiteX102" fmla="*/ 45452 w 1352884"/>
                  <a:gd name="connsiteY102" fmla="*/ 1270000 h 1903663"/>
                  <a:gd name="connsiteX103" fmla="*/ 61494 w 1352884"/>
                  <a:gd name="connsiteY103" fmla="*/ 1261979 h 1903663"/>
                  <a:gd name="connsiteX104" fmla="*/ 66842 w 1352884"/>
                  <a:gd name="connsiteY104" fmla="*/ 1256631 h 1903663"/>
                  <a:gd name="connsiteX105" fmla="*/ 74863 w 1352884"/>
                  <a:gd name="connsiteY105" fmla="*/ 1251284 h 1903663"/>
                  <a:gd name="connsiteX106" fmla="*/ 82884 w 1352884"/>
                  <a:gd name="connsiteY106" fmla="*/ 1235242 h 1903663"/>
                  <a:gd name="connsiteX107" fmla="*/ 77536 w 1352884"/>
                  <a:gd name="connsiteY107" fmla="*/ 1213852 h 1903663"/>
                  <a:gd name="connsiteX108" fmla="*/ 72189 w 1352884"/>
                  <a:gd name="connsiteY108" fmla="*/ 1197810 h 1903663"/>
                  <a:gd name="connsiteX109" fmla="*/ 82884 w 1352884"/>
                  <a:gd name="connsiteY109" fmla="*/ 1192463 h 1903663"/>
                  <a:gd name="connsiteX110" fmla="*/ 90905 w 1352884"/>
                  <a:gd name="connsiteY110" fmla="*/ 1187116 h 1903663"/>
                  <a:gd name="connsiteX111" fmla="*/ 106947 w 1352884"/>
                  <a:gd name="connsiteY111" fmla="*/ 1184442 h 1903663"/>
                  <a:gd name="connsiteX112" fmla="*/ 120315 w 1352884"/>
                  <a:gd name="connsiteY112" fmla="*/ 1171073 h 1903663"/>
                  <a:gd name="connsiteX113" fmla="*/ 136357 w 1352884"/>
                  <a:gd name="connsiteY113" fmla="*/ 1165726 h 1903663"/>
                  <a:gd name="connsiteX114" fmla="*/ 157747 w 1352884"/>
                  <a:gd name="connsiteY114" fmla="*/ 1157705 h 1903663"/>
                  <a:gd name="connsiteX115" fmla="*/ 163094 w 1352884"/>
                  <a:gd name="connsiteY115" fmla="*/ 1149684 h 1903663"/>
                  <a:gd name="connsiteX116" fmla="*/ 176463 w 1352884"/>
                  <a:gd name="connsiteY116" fmla="*/ 1147010 h 1903663"/>
                  <a:gd name="connsiteX117" fmla="*/ 205873 w 1352884"/>
                  <a:gd name="connsiteY117" fmla="*/ 1144337 h 1903663"/>
                  <a:gd name="connsiteX118" fmla="*/ 235284 w 1352884"/>
                  <a:gd name="connsiteY118" fmla="*/ 1149684 h 1903663"/>
                  <a:gd name="connsiteX119" fmla="*/ 251326 w 1352884"/>
                  <a:gd name="connsiteY119" fmla="*/ 1157705 h 1903663"/>
                  <a:gd name="connsiteX120" fmla="*/ 278063 w 1352884"/>
                  <a:gd name="connsiteY120" fmla="*/ 1160379 h 1903663"/>
                  <a:gd name="connsiteX121" fmla="*/ 342231 w 1352884"/>
                  <a:gd name="connsiteY121" fmla="*/ 1163052 h 1903663"/>
                  <a:gd name="connsiteX122" fmla="*/ 336884 w 1352884"/>
                  <a:gd name="connsiteY122" fmla="*/ 1152358 h 1903663"/>
                  <a:gd name="connsiteX123" fmla="*/ 331536 w 1352884"/>
                  <a:gd name="connsiteY123" fmla="*/ 1136316 h 1903663"/>
                  <a:gd name="connsiteX124" fmla="*/ 328863 w 1352884"/>
                  <a:gd name="connsiteY124" fmla="*/ 1128294 h 1903663"/>
                  <a:gd name="connsiteX125" fmla="*/ 331536 w 1352884"/>
                  <a:gd name="connsiteY125" fmla="*/ 1109579 h 1903663"/>
                  <a:gd name="connsiteX126" fmla="*/ 339557 w 1352884"/>
                  <a:gd name="connsiteY126" fmla="*/ 1104231 h 1903663"/>
                  <a:gd name="connsiteX127" fmla="*/ 344905 w 1352884"/>
                  <a:gd name="connsiteY127" fmla="*/ 1096210 h 1903663"/>
                  <a:gd name="connsiteX128" fmla="*/ 358273 w 1352884"/>
                  <a:gd name="connsiteY128" fmla="*/ 1080168 h 1903663"/>
                  <a:gd name="connsiteX129" fmla="*/ 363621 w 1352884"/>
                  <a:gd name="connsiteY129" fmla="*/ 1064126 h 1903663"/>
                  <a:gd name="connsiteX130" fmla="*/ 368968 w 1352884"/>
                  <a:gd name="connsiteY130" fmla="*/ 1053431 h 1903663"/>
                  <a:gd name="connsiteX131" fmla="*/ 379663 w 1352884"/>
                  <a:gd name="connsiteY131" fmla="*/ 1016000 h 1903663"/>
                  <a:gd name="connsiteX132" fmla="*/ 390357 w 1352884"/>
                  <a:gd name="connsiteY132" fmla="*/ 1002631 h 1903663"/>
                  <a:gd name="connsiteX133" fmla="*/ 411747 w 1352884"/>
                  <a:gd name="connsiteY133" fmla="*/ 999958 h 1903663"/>
                  <a:gd name="connsiteX134" fmla="*/ 441157 w 1352884"/>
                  <a:gd name="connsiteY134" fmla="*/ 1002631 h 1903663"/>
                  <a:gd name="connsiteX135" fmla="*/ 459873 w 1352884"/>
                  <a:gd name="connsiteY135" fmla="*/ 1013326 h 1903663"/>
                  <a:gd name="connsiteX136" fmla="*/ 470568 w 1352884"/>
                  <a:gd name="connsiteY136" fmla="*/ 1016000 h 1903663"/>
                  <a:gd name="connsiteX137" fmla="*/ 505326 w 1352884"/>
                  <a:gd name="connsiteY137" fmla="*/ 1037389 h 1903663"/>
                  <a:gd name="connsiteX138" fmla="*/ 513347 w 1352884"/>
                  <a:gd name="connsiteY138" fmla="*/ 1040063 h 1903663"/>
                  <a:gd name="connsiteX139" fmla="*/ 521368 w 1352884"/>
                  <a:gd name="connsiteY139" fmla="*/ 1045410 h 1903663"/>
                  <a:gd name="connsiteX140" fmla="*/ 537410 w 1352884"/>
                  <a:gd name="connsiteY140" fmla="*/ 1050758 h 1903663"/>
                  <a:gd name="connsiteX141" fmla="*/ 545431 w 1352884"/>
                  <a:gd name="connsiteY141" fmla="*/ 1005305 h 1903663"/>
                  <a:gd name="connsiteX142" fmla="*/ 540084 w 1352884"/>
                  <a:gd name="connsiteY142" fmla="*/ 981242 h 1903663"/>
                  <a:gd name="connsiteX143" fmla="*/ 542757 w 1352884"/>
                  <a:gd name="connsiteY143" fmla="*/ 962526 h 1903663"/>
                  <a:gd name="connsiteX144" fmla="*/ 540084 w 1352884"/>
                  <a:gd name="connsiteY144" fmla="*/ 919747 h 1903663"/>
                  <a:gd name="connsiteX145" fmla="*/ 545431 w 1352884"/>
                  <a:gd name="connsiteY145" fmla="*/ 879642 h 1903663"/>
                  <a:gd name="connsiteX146" fmla="*/ 548105 w 1352884"/>
                  <a:gd name="connsiteY146" fmla="*/ 863600 h 1903663"/>
                  <a:gd name="connsiteX147" fmla="*/ 529389 w 1352884"/>
                  <a:gd name="connsiteY147" fmla="*/ 844884 h 1903663"/>
                  <a:gd name="connsiteX148" fmla="*/ 518694 w 1352884"/>
                  <a:gd name="connsiteY148" fmla="*/ 836863 h 1903663"/>
                  <a:gd name="connsiteX149" fmla="*/ 510673 w 1352884"/>
                  <a:gd name="connsiteY149" fmla="*/ 831516 h 1903663"/>
                  <a:gd name="connsiteX150" fmla="*/ 505326 w 1352884"/>
                  <a:gd name="connsiteY150" fmla="*/ 826168 h 1903663"/>
                  <a:gd name="connsiteX151" fmla="*/ 499979 w 1352884"/>
                  <a:gd name="connsiteY151" fmla="*/ 818147 h 1903663"/>
                  <a:gd name="connsiteX152" fmla="*/ 491957 w 1352884"/>
                  <a:gd name="connsiteY152" fmla="*/ 815473 h 1903663"/>
                  <a:gd name="connsiteX153" fmla="*/ 481263 w 1352884"/>
                  <a:gd name="connsiteY153" fmla="*/ 807452 h 1903663"/>
                  <a:gd name="connsiteX154" fmla="*/ 470568 w 1352884"/>
                  <a:gd name="connsiteY154" fmla="*/ 802105 h 1903663"/>
                  <a:gd name="connsiteX155" fmla="*/ 446505 w 1352884"/>
                  <a:gd name="connsiteY155" fmla="*/ 783389 h 1903663"/>
                  <a:gd name="connsiteX156" fmla="*/ 441157 w 1352884"/>
                  <a:gd name="connsiteY156" fmla="*/ 775368 h 1903663"/>
                  <a:gd name="connsiteX157" fmla="*/ 433136 w 1352884"/>
                  <a:gd name="connsiteY157" fmla="*/ 764673 h 1903663"/>
                  <a:gd name="connsiteX158" fmla="*/ 427789 w 1352884"/>
                  <a:gd name="connsiteY158" fmla="*/ 756652 h 1903663"/>
                  <a:gd name="connsiteX159" fmla="*/ 419768 w 1352884"/>
                  <a:gd name="connsiteY159" fmla="*/ 745958 h 1903663"/>
                  <a:gd name="connsiteX160" fmla="*/ 409073 w 1352884"/>
                  <a:gd name="connsiteY160" fmla="*/ 729916 h 1903663"/>
                  <a:gd name="connsiteX161" fmla="*/ 401052 w 1352884"/>
                  <a:gd name="connsiteY161" fmla="*/ 713873 h 1903663"/>
                  <a:gd name="connsiteX162" fmla="*/ 393031 w 1352884"/>
                  <a:gd name="connsiteY162" fmla="*/ 700505 h 1903663"/>
                  <a:gd name="connsiteX163" fmla="*/ 382336 w 1352884"/>
                  <a:gd name="connsiteY163" fmla="*/ 679116 h 1903663"/>
                  <a:gd name="connsiteX164" fmla="*/ 379663 w 1352884"/>
                  <a:gd name="connsiteY164" fmla="*/ 668421 h 1903663"/>
                  <a:gd name="connsiteX165" fmla="*/ 371642 w 1352884"/>
                  <a:gd name="connsiteY165" fmla="*/ 660400 h 1903663"/>
                  <a:gd name="connsiteX166" fmla="*/ 366294 w 1352884"/>
                  <a:gd name="connsiteY166" fmla="*/ 649705 h 1903663"/>
                  <a:gd name="connsiteX167" fmla="*/ 355600 w 1352884"/>
                  <a:gd name="connsiteY167" fmla="*/ 630989 h 1903663"/>
                  <a:gd name="connsiteX168" fmla="*/ 350252 w 1352884"/>
                  <a:gd name="connsiteY168" fmla="*/ 614947 h 1903663"/>
                  <a:gd name="connsiteX169" fmla="*/ 344905 w 1352884"/>
                  <a:gd name="connsiteY169" fmla="*/ 606926 h 1903663"/>
                  <a:gd name="connsiteX170" fmla="*/ 339557 w 1352884"/>
                  <a:gd name="connsiteY170" fmla="*/ 596231 h 1903663"/>
                  <a:gd name="connsiteX171" fmla="*/ 331536 w 1352884"/>
                  <a:gd name="connsiteY171" fmla="*/ 582863 h 1903663"/>
                  <a:gd name="connsiteX172" fmla="*/ 328863 w 1352884"/>
                  <a:gd name="connsiteY172" fmla="*/ 569494 h 1903663"/>
                  <a:gd name="connsiteX173" fmla="*/ 323515 w 1352884"/>
                  <a:gd name="connsiteY173" fmla="*/ 548105 h 1903663"/>
                  <a:gd name="connsiteX174" fmla="*/ 326189 w 1352884"/>
                  <a:gd name="connsiteY174" fmla="*/ 491958 h 1903663"/>
                  <a:gd name="connsiteX175" fmla="*/ 328863 w 1352884"/>
                  <a:gd name="connsiteY175" fmla="*/ 483937 h 1903663"/>
                  <a:gd name="connsiteX176" fmla="*/ 336884 w 1352884"/>
                  <a:gd name="connsiteY176" fmla="*/ 473242 h 1903663"/>
                  <a:gd name="connsiteX177" fmla="*/ 347579 w 1352884"/>
                  <a:gd name="connsiteY177" fmla="*/ 451852 h 1903663"/>
                  <a:gd name="connsiteX178" fmla="*/ 366294 w 1352884"/>
                  <a:gd name="connsiteY178" fmla="*/ 395705 h 1903663"/>
                  <a:gd name="connsiteX179" fmla="*/ 368968 w 1352884"/>
                  <a:gd name="connsiteY179" fmla="*/ 387684 h 1903663"/>
                  <a:gd name="connsiteX180" fmla="*/ 379663 w 1352884"/>
                  <a:gd name="connsiteY180" fmla="*/ 366294 h 1903663"/>
                  <a:gd name="connsiteX181" fmla="*/ 387684 w 1352884"/>
                  <a:gd name="connsiteY181" fmla="*/ 350252 h 1903663"/>
                  <a:gd name="connsiteX182" fmla="*/ 390357 w 1352884"/>
                  <a:gd name="connsiteY182" fmla="*/ 342231 h 1903663"/>
                  <a:gd name="connsiteX183" fmla="*/ 398379 w 1352884"/>
                  <a:gd name="connsiteY183" fmla="*/ 331537 h 1903663"/>
                  <a:gd name="connsiteX184" fmla="*/ 409073 w 1352884"/>
                  <a:gd name="connsiteY184" fmla="*/ 307473 h 1903663"/>
                  <a:gd name="connsiteX185" fmla="*/ 425115 w 1352884"/>
                  <a:gd name="connsiteY185" fmla="*/ 283410 h 1903663"/>
                  <a:gd name="connsiteX186" fmla="*/ 430463 w 1352884"/>
                  <a:gd name="connsiteY186" fmla="*/ 278063 h 1903663"/>
                  <a:gd name="connsiteX187" fmla="*/ 393031 w 1352884"/>
                  <a:gd name="connsiteY187" fmla="*/ 229937 h 1903663"/>
                  <a:gd name="connsiteX188" fmla="*/ 376989 w 1352884"/>
                  <a:gd name="connsiteY188" fmla="*/ 213894 h 1903663"/>
                  <a:gd name="connsiteX189" fmla="*/ 368968 w 1352884"/>
                  <a:gd name="connsiteY189" fmla="*/ 197852 h 1903663"/>
                  <a:gd name="connsiteX190" fmla="*/ 350252 w 1352884"/>
                  <a:gd name="connsiteY190" fmla="*/ 176463 h 1903663"/>
                  <a:gd name="connsiteX191" fmla="*/ 342231 w 1352884"/>
                  <a:gd name="connsiteY191" fmla="*/ 168442 h 1903663"/>
                  <a:gd name="connsiteX192" fmla="*/ 326189 w 1352884"/>
                  <a:gd name="connsiteY192" fmla="*/ 160421 h 1903663"/>
                  <a:gd name="connsiteX193" fmla="*/ 315494 w 1352884"/>
                  <a:gd name="connsiteY193" fmla="*/ 149726 h 1903663"/>
                  <a:gd name="connsiteX194" fmla="*/ 307473 w 1352884"/>
                  <a:gd name="connsiteY194" fmla="*/ 128337 h 1903663"/>
                  <a:gd name="connsiteX195" fmla="*/ 302126 w 1352884"/>
                  <a:gd name="connsiteY195" fmla="*/ 112294 h 1903663"/>
                  <a:gd name="connsiteX196" fmla="*/ 288757 w 1352884"/>
                  <a:gd name="connsiteY196" fmla="*/ 74863 h 1903663"/>
                  <a:gd name="connsiteX197" fmla="*/ 403726 w 1352884"/>
                  <a:gd name="connsiteY197" fmla="*/ 18716 h 1903663"/>
                  <a:gd name="connsiteX198" fmla="*/ 459873 w 1352884"/>
                  <a:gd name="connsiteY198" fmla="*/ 48126 h 1903663"/>
                  <a:gd name="connsiteX199" fmla="*/ 502652 w 1352884"/>
                  <a:gd name="connsiteY199" fmla="*/ 72189 h 1903663"/>
                  <a:gd name="connsiteX200" fmla="*/ 526715 w 1352884"/>
                  <a:gd name="connsiteY200" fmla="*/ 80210 h 1903663"/>
                  <a:gd name="connsiteX201" fmla="*/ 537410 w 1352884"/>
                  <a:gd name="connsiteY201" fmla="*/ 88231 h 1903663"/>
                  <a:gd name="connsiteX202" fmla="*/ 545431 w 1352884"/>
                  <a:gd name="connsiteY202" fmla="*/ 90905 h 1903663"/>
                  <a:gd name="connsiteX203" fmla="*/ 566821 w 1352884"/>
                  <a:gd name="connsiteY203" fmla="*/ 98926 h 1903663"/>
                  <a:gd name="connsiteX204" fmla="*/ 569494 w 1352884"/>
                  <a:gd name="connsiteY204" fmla="*/ 122989 h 1903663"/>
                  <a:gd name="connsiteX205" fmla="*/ 574842 w 1352884"/>
                  <a:gd name="connsiteY205" fmla="*/ 128337 h 1903663"/>
                  <a:gd name="connsiteX206" fmla="*/ 606926 w 1352884"/>
                  <a:gd name="connsiteY206" fmla="*/ 125663 h 1903663"/>
                  <a:gd name="connsiteX207" fmla="*/ 622968 w 1352884"/>
                  <a:gd name="connsiteY207" fmla="*/ 106947 h 1903663"/>
                  <a:gd name="connsiteX208" fmla="*/ 633663 w 1352884"/>
                  <a:gd name="connsiteY208" fmla="*/ 104273 h 1903663"/>
                  <a:gd name="connsiteX209" fmla="*/ 663073 w 1352884"/>
                  <a:gd name="connsiteY209" fmla="*/ 93579 h 1903663"/>
                  <a:gd name="connsiteX210" fmla="*/ 665747 w 1352884"/>
                  <a:gd name="connsiteY210" fmla="*/ 85558 h 1903663"/>
                  <a:gd name="connsiteX211" fmla="*/ 671094 w 1352884"/>
                  <a:gd name="connsiteY211" fmla="*/ 74863 h 1903663"/>
                  <a:gd name="connsiteX212" fmla="*/ 673768 w 1352884"/>
                  <a:gd name="connsiteY212" fmla="*/ 64168 h 1903663"/>
                  <a:gd name="connsiteX213" fmla="*/ 689810 w 1352884"/>
                  <a:gd name="connsiteY213" fmla="*/ 56147 h 1903663"/>
                  <a:gd name="connsiteX214" fmla="*/ 740610 w 1352884"/>
                  <a:gd name="connsiteY214" fmla="*/ 58821 h 1903663"/>
                  <a:gd name="connsiteX215" fmla="*/ 748631 w 1352884"/>
                  <a:gd name="connsiteY215" fmla="*/ 61494 h 1903663"/>
                  <a:gd name="connsiteX216" fmla="*/ 756652 w 1352884"/>
                  <a:gd name="connsiteY216" fmla="*/ 66842 h 1903663"/>
                  <a:gd name="connsiteX217" fmla="*/ 756652 w 1352884"/>
                  <a:gd name="connsiteY217" fmla="*/ 42779 h 1903663"/>
                  <a:gd name="connsiteX218" fmla="*/ 762000 w 1352884"/>
                  <a:gd name="connsiteY218" fmla="*/ 21389 h 1903663"/>
                  <a:gd name="connsiteX219" fmla="*/ 767347 w 1352884"/>
                  <a:gd name="connsiteY219" fmla="*/ 13368 h 1903663"/>
                  <a:gd name="connsiteX220" fmla="*/ 783389 w 1352884"/>
                  <a:gd name="connsiteY220" fmla="*/ 8021 h 1903663"/>
                  <a:gd name="connsiteX221" fmla="*/ 852905 w 1352884"/>
                  <a:gd name="connsiteY221" fmla="*/ 10694 h 1903663"/>
                  <a:gd name="connsiteX222" fmla="*/ 882315 w 1352884"/>
                  <a:gd name="connsiteY222" fmla="*/ 13368 h 1903663"/>
                  <a:gd name="connsiteX223" fmla="*/ 911726 w 1352884"/>
                  <a:gd name="connsiteY223" fmla="*/ 18716 h 1903663"/>
                  <a:gd name="connsiteX224" fmla="*/ 1066800 w 1352884"/>
                  <a:gd name="connsiteY224" fmla="*/ 0 h 190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</a:cxnLst>
                <a:rect l="l" t="t" r="r" b="b"/>
                <a:pathLst>
                  <a:path w="1352884" h="1903663">
                    <a:moveTo>
                      <a:pt x="1066800" y="0"/>
                    </a:moveTo>
                    <a:lnTo>
                      <a:pt x="1058779" y="189831"/>
                    </a:lnTo>
                    <a:lnTo>
                      <a:pt x="1069473" y="219242"/>
                    </a:lnTo>
                    <a:cubicBezTo>
                      <a:pt x="1073068" y="235418"/>
                      <a:pt x="1078231" y="239159"/>
                      <a:pt x="1072147" y="251326"/>
                    </a:cubicBezTo>
                    <a:cubicBezTo>
                      <a:pt x="1070710" y="254200"/>
                      <a:pt x="1068582" y="256673"/>
                      <a:pt x="1066800" y="259347"/>
                    </a:cubicBezTo>
                    <a:cubicBezTo>
                      <a:pt x="1065909" y="272715"/>
                      <a:pt x="1066021" y="286189"/>
                      <a:pt x="1064126" y="299452"/>
                    </a:cubicBezTo>
                    <a:cubicBezTo>
                      <a:pt x="1063329" y="305032"/>
                      <a:pt x="1058779" y="315494"/>
                      <a:pt x="1058779" y="315494"/>
                    </a:cubicBezTo>
                    <a:cubicBezTo>
                      <a:pt x="1057888" y="321733"/>
                      <a:pt x="1057522" y="328069"/>
                      <a:pt x="1056105" y="334210"/>
                    </a:cubicBezTo>
                    <a:cubicBezTo>
                      <a:pt x="1054837" y="339702"/>
                      <a:pt x="1050757" y="350252"/>
                      <a:pt x="1050757" y="350252"/>
                    </a:cubicBezTo>
                    <a:cubicBezTo>
                      <a:pt x="1045906" y="403627"/>
                      <a:pt x="1048084" y="369819"/>
                      <a:pt x="1048084" y="451852"/>
                    </a:cubicBezTo>
                    <a:lnTo>
                      <a:pt x="1104231" y="465221"/>
                    </a:lnTo>
                    <a:cubicBezTo>
                      <a:pt x="1122319" y="501394"/>
                      <a:pt x="1111023" y="473167"/>
                      <a:pt x="1120273" y="524042"/>
                    </a:cubicBezTo>
                    <a:cubicBezTo>
                      <a:pt x="1121588" y="531273"/>
                      <a:pt x="1125621" y="545431"/>
                      <a:pt x="1125621" y="545431"/>
                    </a:cubicBezTo>
                    <a:cubicBezTo>
                      <a:pt x="1126512" y="567712"/>
                      <a:pt x="1125832" y="590111"/>
                      <a:pt x="1128294" y="612273"/>
                    </a:cubicBezTo>
                    <a:cubicBezTo>
                      <a:pt x="1128572" y="614779"/>
                      <a:pt x="1131480" y="616324"/>
                      <a:pt x="1133642" y="617621"/>
                    </a:cubicBezTo>
                    <a:cubicBezTo>
                      <a:pt x="1136059" y="619071"/>
                      <a:pt x="1138989" y="619403"/>
                      <a:pt x="1141663" y="620294"/>
                    </a:cubicBezTo>
                    <a:cubicBezTo>
                      <a:pt x="1157629" y="636262"/>
                      <a:pt x="1148917" y="632134"/>
                      <a:pt x="1165726" y="636337"/>
                    </a:cubicBezTo>
                    <a:lnTo>
                      <a:pt x="1189789" y="660400"/>
                    </a:lnTo>
                    <a:lnTo>
                      <a:pt x="1197810" y="668421"/>
                    </a:lnTo>
                    <a:lnTo>
                      <a:pt x="1205831" y="676442"/>
                    </a:lnTo>
                    <a:cubicBezTo>
                      <a:pt x="1220057" y="736902"/>
                      <a:pt x="1223630" y="734581"/>
                      <a:pt x="1213852" y="812800"/>
                    </a:cubicBezTo>
                    <a:cubicBezTo>
                      <a:pt x="1213055" y="819177"/>
                      <a:pt x="1203157" y="828842"/>
                      <a:pt x="1203157" y="828842"/>
                    </a:cubicBezTo>
                    <a:cubicBezTo>
                      <a:pt x="1202266" y="831516"/>
                      <a:pt x="1201167" y="834129"/>
                      <a:pt x="1200484" y="836863"/>
                    </a:cubicBezTo>
                    <a:cubicBezTo>
                      <a:pt x="1197876" y="847294"/>
                      <a:pt x="1196646" y="858376"/>
                      <a:pt x="1195136" y="868947"/>
                    </a:cubicBezTo>
                    <a:lnTo>
                      <a:pt x="1192463" y="909052"/>
                    </a:lnTo>
                    <a:lnTo>
                      <a:pt x="1275347" y="1163052"/>
                    </a:lnTo>
                    <a:lnTo>
                      <a:pt x="1328821" y="1192463"/>
                    </a:lnTo>
                    <a:cubicBezTo>
                      <a:pt x="1348223" y="1219627"/>
                      <a:pt x="1339177" y="1201806"/>
                      <a:pt x="1347536" y="1235242"/>
                    </a:cubicBezTo>
                    <a:cubicBezTo>
                      <a:pt x="1348220" y="1237976"/>
                      <a:pt x="1349436" y="1240553"/>
                      <a:pt x="1350210" y="1243263"/>
                    </a:cubicBezTo>
                    <a:cubicBezTo>
                      <a:pt x="1351220" y="1246796"/>
                      <a:pt x="1352884" y="1253958"/>
                      <a:pt x="1352884" y="1253958"/>
                    </a:cubicBezTo>
                    <a:lnTo>
                      <a:pt x="1299410" y="1278021"/>
                    </a:lnTo>
                    <a:cubicBezTo>
                      <a:pt x="1293171" y="1284260"/>
                      <a:pt x="1286393" y="1290002"/>
                      <a:pt x="1280694" y="1296737"/>
                    </a:cubicBezTo>
                    <a:cubicBezTo>
                      <a:pt x="1276543" y="1301643"/>
                      <a:pt x="1274544" y="1308235"/>
                      <a:pt x="1270000" y="1312779"/>
                    </a:cubicBezTo>
                    <a:cubicBezTo>
                      <a:pt x="1253813" y="1328965"/>
                      <a:pt x="1262268" y="1323329"/>
                      <a:pt x="1245936" y="1331494"/>
                    </a:cubicBezTo>
                    <a:cubicBezTo>
                      <a:pt x="1244154" y="1333277"/>
                      <a:pt x="1242751" y="1335545"/>
                      <a:pt x="1240589" y="1336842"/>
                    </a:cubicBezTo>
                    <a:cubicBezTo>
                      <a:pt x="1223778" y="1346930"/>
                      <a:pt x="1241055" y="1325681"/>
                      <a:pt x="1216526" y="1350210"/>
                    </a:cubicBezTo>
                    <a:cubicBezTo>
                      <a:pt x="1188889" y="1377847"/>
                      <a:pt x="1216059" y="1351937"/>
                      <a:pt x="1192463" y="1371600"/>
                    </a:cubicBezTo>
                    <a:cubicBezTo>
                      <a:pt x="1187670" y="1375594"/>
                      <a:pt x="1184910" y="1379470"/>
                      <a:pt x="1181768" y="1384968"/>
                    </a:cubicBezTo>
                    <a:cubicBezTo>
                      <a:pt x="1179791" y="1388429"/>
                      <a:pt x="1178973" y="1392601"/>
                      <a:pt x="1176421" y="1395663"/>
                    </a:cubicBezTo>
                    <a:cubicBezTo>
                      <a:pt x="1174364" y="1398132"/>
                      <a:pt x="1171074" y="1399228"/>
                      <a:pt x="1168400" y="1401010"/>
                    </a:cubicBezTo>
                    <a:cubicBezTo>
                      <a:pt x="1163055" y="1427731"/>
                      <a:pt x="1170544" y="1403141"/>
                      <a:pt x="1157705" y="1422400"/>
                    </a:cubicBezTo>
                    <a:cubicBezTo>
                      <a:pt x="1142227" y="1445616"/>
                      <a:pt x="1172598" y="1412854"/>
                      <a:pt x="1147010" y="1438442"/>
                    </a:cubicBezTo>
                    <a:cubicBezTo>
                      <a:pt x="1146119" y="1441116"/>
                      <a:pt x="1145899" y="1444118"/>
                      <a:pt x="1144336" y="1446463"/>
                    </a:cubicBezTo>
                    <a:cubicBezTo>
                      <a:pt x="1142239" y="1449609"/>
                      <a:pt x="1138006" y="1451102"/>
                      <a:pt x="1136315" y="1454484"/>
                    </a:cubicBezTo>
                    <a:cubicBezTo>
                      <a:pt x="1123643" y="1479828"/>
                      <a:pt x="1142128" y="1459366"/>
                      <a:pt x="1128294" y="1473200"/>
                    </a:cubicBezTo>
                    <a:cubicBezTo>
                      <a:pt x="1126512" y="1477656"/>
                      <a:pt x="1125093" y="1482275"/>
                      <a:pt x="1122947" y="1486568"/>
                    </a:cubicBezTo>
                    <a:cubicBezTo>
                      <a:pt x="1121510" y="1489442"/>
                      <a:pt x="1118905" y="1491653"/>
                      <a:pt x="1117600" y="1494589"/>
                    </a:cubicBezTo>
                    <a:cubicBezTo>
                      <a:pt x="1107768" y="1516710"/>
                      <a:pt x="1117886" y="1504996"/>
                      <a:pt x="1106905" y="1515979"/>
                    </a:cubicBezTo>
                    <a:lnTo>
                      <a:pt x="1101557" y="1532021"/>
                    </a:lnTo>
                    <a:cubicBezTo>
                      <a:pt x="1100666" y="1534695"/>
                      <a:pt x="1100447" y="1537697"/>
                      <a:pt x="1098884" y="1540042"/>
                    </a:cubicBezTo>
                    <a:cubicBezTo>
                      <a:pt x="1085861" y="1559573"/>
                      <a:pt x="1101749" y="1535025"/>
                      <a:pt x="1088189" y="1558758"/>
                    </a:cubicBezTo>
                    <a:cubicBezTo>
                      <a:pt x="1086595" y="1561548"/>
                      <a:pt x="1084147" y="1563843"/>
                      <a:pt x="1082842" y="1566779"/>
                    </a:cubicBezTo>
                    <a:cubicBezTo>
                      <a:pt x="1080553" y="1571930"/>
                      <a:pt x="1080621" y="1578131"/>
                      <a:pt x="1077494" y="1582821"/>
                    </a:cubicBezTo>
                    <a:cubicBezTo>
                      <a:pt x="1075712" y="1585495"/>
                      <a:pt x="1073741" y="1588052"/>
                      <a:pt x="1072147" y="1590842"/>
                    </a:cubicBezTo>
                    <a:cubicBezTo>
                      <a:pt x="1070170" y="1594303"/>
                      <a:pt x="1069011" y="1598221"/>
                      <a:pt x="1066800" y="1601537"/>
                    </a:cubicBezTo>
                    <a:cubicBezTo>
                      <a:pt x="1065402" y="1603634"/>
                      <a:pt x="1063235" y="1605102"/>
                      <a:pt x="1061452" y="1606884"/>
                    </a:cubicBezTo>
                    <a:cubicBezTo>
                      <a:pt x="1060561" y="1609558"/>
                      <a:pt x="1060039" y="1612384"/>
                      <a:pt x="1058779" y="1614905"/>
                    </a:cubicBezTo>
                    <a:cubicBezTo>
                      <a:pt x="1057342" y="1617779"/>
                      <a:pt x="1054529" y="1619906"/>
                      <a:pt x="1053431" y="1622926"/>
                    </a:cubicBezTo>
                    <a:cubicBezTo>
                      <a:pt x="1050919" y="1629833"/>
                      <a:pt x="1048084" y="1644316"/>
                      <a:pt x="1048084" y="1644316"/>
                    </a:cubicBezTo>
                    <a:cubicBezTo>
                      <a:pt x="1047193" y="1665705"/>
                      <a:pt x="1046935" y="1687131"/>
                      <a:pt x="1045410" y="1708484"/>
                    </a:cubicBezTo>
                    <a:cubicBezTo>
                      <a:pt x="1045043" y="1713625"/>
                      <a:pt x="1038263" y="1732600"/>
                      <a:pt x="1037389" y="1735221"/>
                    </a:cubicBezTo>
                    <a:lnTo>
                      <a:pt x="1034715" y="1743242"/>
                    </a:lnTo>
                    <a:cubicBezTo>
                      <a:pt x="1033824" y="1748589"/>
                      <a:pt x="1032866" y="1753926"/>
                      <a:pt x="1032042" y="1759284"/>
                    </a:cubicBezTo>
                    <a:cubicBezTo>
                      <a:pt x="1031084" y="1765513"/>
                      <a:pt x="1030785" y="1771859"/>
                      <a:pt x="1029368" y="1778000"/>
                    </a:cubicBezTo>
                    <a:cubicBezTo>
                      <a:pt x="1026535" y="1790274"/>
                      <a:pt x="1023873" y="1794339"/>
                      <a:pt x="1018673" y="1804737"/>
                    </a:cubicBezTo>
                    <a:cubicBezTo>
                      <a:pt x="1021599" y="1825217"/>
                      <a:pt x="1021347" y="1817150"/>
                      <a:pt x="1021347" y="1828800"/>
                    </a:cubicBezTo>
                    <a:lnTo>
                      <a:pt x="1029368" y="1879600"/>
                    </a:lnTo>
                    <a:cubicBezTo>
                      <a:pt x="1021347" y="1881382"/>
                      <a:pt x="1012765" y="1881504"/>
                      <a:pt x="1005305" y="1884947"/>
                    </a:cubicBezTo>
                    <a:cubicBezTo>
                      <a:pt x="1000727" y="1887060"/>
                      <a:pt x="998175" y="1892077"/>
                      <a:pt x="994610" y="1895642"/>
                    </a:cubicBezTo>
                    <a:lnTo>
                      <a:pt x="986589" y="1903663"/>
                    </a:lnTo>
                    <a:cubicBezTo>
                      <a:pt x="970547" y="1902772"/>
                      <a:pt x="954352" y="1903372"/>
                      <a:pt x="938463" y="1900989"/>
                    </a:cubicBezTo>
                    <a:cubicBezTo>
                      <a:pt x="935970" y="1900615"/>
                      <a:pt x="935277" y="1896939"/>
                      <a:pt x="933115" y="1895642"/>
                    </a:cubicBezTo>
                    <a:cubicBezTo>
                      <a:pt x="930698" y="1894192"/>
                      <a:pt x="927768" y="1893859"/>
                      <a:pt x="925094" y="1892968"/>
                    </a:cubicBezTo>
                    <a:cubicBezTo>
                      <a:pt x="922420" y="1890294"/>
                      <a:pt x="918365" y="1888501"/>
                      <a:pt x="917073" y="1884947"/>
                    </a:cubicBezTo>
                    <a:cubicBezTo>
                      <a:pt x="914913" y="1879008"/>
                      <a:pt x="916334" y="1863217"/>
                      <a:pt x="911726" y="1855537"/>
                    </a:cubicBezTo>
                    <a:cubicBezTo>
                      <a:pt x="909184" y="1851301"/>
                      <a:pt x="902004" y="1847273"/>
                      <a:pt x="898357" y="1844842"/>
                    </a:cubicBezTo>
                    <a:cubicBezTo>
                      <a:pt x="888463" y="1825052"/>
                      <a:pt x="898538" y="1842385"/>
                      <a:pt x="884989" y="1826126"/>
                    </a:cubicBezTo>
                    <a:cubicBezTo>
                      <a:pt x="880516" y="1820758"/>
                      <a:pt x="880132" y="1816650"/>
                      <a:pt x="874294" y="1812758"/>
                    </a:cubicBezTo>
                    <a:cubicBezTo>
                      <a:pt x="870978" y="1810547"/>
                      <a:pt x="867060" y="1809387"/>
                      <a:pt x="863600" y="1807410"/>
                    </a:cubicBezTo>
                    <a:cubicBezTo>
                      <a:pt x="860810" y="1805816"/>
                      <a:pt x="858515" y="1803368"/>
                      <a:pt x="855579" y="1802063"/>
                    </a:cubicBezTo>
                    <a:cubicBezTo>
                      <a:pt x="850428" y="1799774"/>
                      <a:pt x="839536" y="1796716"/>
                      <a:pt x="839536" y="1796716"/>
                    </a:cubicBezTo>
                    <a:cubicBezTo>
                      <a:pt x="817874" y="1782273"/>
                      <a:pt x="836091" y="1792458"/>
                      <a:pt x="783389" y="1788694"/>
                    </a:cubicBezTo>
                    <a:cubicBezTo>
                      <a:pt x="774455" y="1788056"/>
                      <a:pt x="765564" y="1786912"/>
                      <a:pt x="756652" y="1786021"/>
                    </a:cubicBezTo>
                    <a:cubicBezTo>
                      <a:pt x="744175" y="1786912"/>
                      <a:pt x="731653" y="1787313"/>
                      <a:pt x="719221" y="1788694"/>
                    </a:cubicBezTo>
                    <a:cubicBezTo>
                      <a:pt x="715569" y="1789100"/>
                      <a:pt x="712129" y="1790647"/>
                      <a:pt x="708526" y="1791368"/>
                    </a:cubicBezTo>
                    <a:cubicBezTo>
                      <a:pt x="703210" y="1792431"/>
                      <a:pt x="697785" y="1792906"/>
                      <a:pt x="692484" y="1794042"/>
                    </a:cubicBezTo>
                    <a:cubicBezTo>
                      <a:pt x="685298" y="1795582"/>
                      <a:pt x="678379" y="1798418"/>
                      <a:pt x="671094" y="1799389"/>
                    </a:cubicBezTo>
                    <a:cubicBezTo>
                      <a:pt x="651579" y="1801991"/>
                      <a:pt x="612273" y="1804737"/>
                      <a:pt x="612273" y="1804737"/>
                    </a:cubicBezTo>
                    <a:cubicBezTo>
                      <a:pt x="608708" y="1805628"/>
                      <a:pt x="604865" y="1805767"/>
                      <a:pt x="601579" y="1807410"/>
                    </a:cubicBezTo>
                    <a:cubicBezTo>
                      <a:pt x="599324" y="1808537"/>
                      <a:pt x="598623" y="1811961"/>
                      <a:pt x="596231" y="1812758"/>
                    </a:cubicBezTo>
                    <a:cubicBezTo>
                      <a:pt x="590252" y="1814751"/>
                      <a:pt x="583731" y="1814395"/>
                      <a:pt x="577515" y="1815431"/>
                    </a:cubicBezTo>
                    <a:cubicBezTo>
                      <a:pt x="573033" y="1816178"/>
                      <a:pt x="568603" y="1817214"/>
                      <a:pt x="564147" y="1818105"/>
                    </a:cubicBezTo>
                    <a:cubicBezTo>
                      <a:pt x="560582" y="1819887"/>
                      <a:pt x="557233" y="1822192"/>
                      <a:pt x="553452" y="1823452"/>
                    </a:cubicBezTo>
                    <a:cubicBezTo>
                      <a:pt x="549141" y="1824889"/>
                      <a:pt x="544520" y="1825140"/>
                      <a:pt x="540084" y="1826126"/>
                    </a:cubicBezTo>
                    <a:cubicBezTo>
                      <a:pt x="536497" y="1826923"/>
                      <a:pt x="532922" y="1827791"/>
                      <a:pt x="529389" y="1828800"/>
                    </a:cubicBezTo>
                    <a:cubicBezTo>
                      <a:pt x="526679" y="1829574"/>
                      <a:pt x="524102" y="1830790"/>
                      <a:pt x="521368" y="1831473"/>
                    </a:cubicBezTo>
                    <a:lnTo>
                      <a:pt x="499979" y="1836821"/>
                    </a:lnTo>
                    <a:cubicBezTo>
                      <a:pt x="494001" y="1842798"/>
                      <a:pt x="494631" y="1839647"/>
                      <a:pt x="494631" y="1844842"/>
                    </a:cubicBezTo>
                    <a:lnTo>
                      <a:pt x="0" y="1336842"/>
                    </a:lnTo>
                    <a:lnTo>
                      <a:pt x="24063" y="1310105"/>
                    </a:lnTo>
                    <a:cubicBezTo>
                      <a:pt x="29410" y="1302975"/>
                      <a:pt x="35320" y="1296235"/>
                      <a:pt x="40105" y="1288716"/>
                    </a:cubicBezTo>
                    <a:cubicBezTo>
                      <a:pt x="41618" y="1286338"/>
                      <a:pt x="42005" y="1283404"/>
                      <a:pt x="42779" y="1280694"/>
                    </a:cubicBezTo>
                    <a:cubicBezTo>
                      <a:pt x="43788" y="1277161"/>
                      <a:pt x="43414" y="1273057"/>
                      <a:pt x="45452" y="1270000"/>
                    </a:cubicBezTo>
                    <a:cubicBezTo>
                      <a:pt x="48415" y="1265556"/>
                      <a:pt x="56917" y="1263504"/>
                      <a:pt x="61494" y="1261979"/>
                    </a:cubicBezTo>
                    <a:cubicBezTo>
                      <a:pt x="63277" y="1260196"/>
                      <a:pt x="64873" y="1258206"/>
                      <a:pt x="66842" y="1256631"/>
                    </a:cubicBezTo>
                    <a:cubicBezTo>
                      <a:pt x="69351" y="1254624"/>
                      <a:pt x="72591" y="1253556"/>
                      <a:pt x="74863" y="1251284"/>
                    </a:cubicBezTo>
                    <a:cubicBezTo>
                      <a:pt x="80045" y="1246102"/>
                      <a:pt x="80710" y="1241765"/>
                      <a:pt x="82884" y="1235242"/>
                    </a:cubicBezTo>
                    <a:cubicBezTo>
                      <a:pt x="81101" y="1228112"/>
                      <a:pt x="79860" y="1220824"/>
                      <a:pt x="77536" y="1213852"/>
                    </a:cubicBezTo>
                    <a:lnTo>
                      <a:pt x="72189" y="1197810"/>
                    </a:lnTo>
                    <a:cubicBezTo>
                      <a:pt x="75754" y="1196028"/>
                      <a:pt x="79423" y="1194440"/>
                      <a:pt x="82884" y="1192463"/>
                    </a:cubicBezTo>
                    <a:cubicBezTo>
                      <a:pt x="85674" y="1190869"/>
                      <a:pt x="87857" y="1188132"/>
                      <a:pt x="90905" y="1187116"/>
                    </a:cubicBezTo>
                    <a:cubicBezTo>
                      <a:pt x="96048" y="1185402"/>
                      <a:pt x="101600" y="1185333"/>
                      <a:pt x="106947" y="1184442"/>
                    </a:cubicBezTo>
                    <a:cubicBezTo>
                      <a:pt x="111403" y="1179986"/>
                      <a:pt x="114336" y="1173066"/>
                      <a:pt x="120315" y="1171073"/>
                    </a:cubicBezTo>
                    <a:cubicBezTo>
                      <a:pt x="125662" y="1169291"/>
                      <a:pt x="131315" y="1168247"/>
                      <a:pt x="136357" y="1165726"/>
                    </a:cubicBezTo>
                    <a:cubicBezTo>
                      <a:pt x="150339" y="1158736"/>
                      <a:pt x="143185" y="1161346"/>
                      <a:pt x="157747" y="1157705"/>
                    </a:cubicBezTo>
                    <a:cubicBezTo>
                      <a:pt x="159529" y="1155031"/>
                      <a:pt x="160304" y="1151278"/>
                      <a:pt x="163094" y="1149684"/>
                    </a:cubicBezTo>
                    <a:cubicBezTo>
                      <a:pt x="167040" y="1147429"/>
                      <a:pt x="171953" y="1147574"/>
                      <a:pt x="176463" y="1147010"/>
                    </a:cubicBezTo>
                    <a:cubicBezTo>
                      <a:pt x="186231" y="1145789"/>
                      <a:pt x="196070" y="1145228"/>
                      <a:pt x="205873" y="1144337"/>
                    </a:cubicBezTo>
                    <a:cubicBezTo>
                      <a:pt x="215677" y="1146119"/>
                      <a:pt x="225703" y="1146947"/>
                      <a:pt x="235284" y="1149684"/>
                    </a:cubicBezTo>
                    <a:cubicBezTo>
                      <a:pt x="258418" y="1156293"/>
                      <a:pt x="229058" y="1154279"/>
                      <a:pt x="251326" y="1157705"/>
                    </a:cubicBezTo>
                    <a:cubicBezTo>
                      <a:pt x="260179" y="1159067"/>
                      <a:pt x="269151" y="1159488"/>
                      <a:pt x="278063" y="1160379"/>
                    </a:cubicBezTo>
                    <a:cubicBezTo>
                      <a:pt x="300963" y="1171829"/>
                      <a:pt x="301601" y="1174337"/>
                      <a:pt x="342231" y="1163052"/>
                    </a:cubicBezTo>
                    <a:cubicBezTo>
                      <a:pt x="346071" y="1161985"/>
                      <a:pt x="338364" y="1156058"/>
                      <a:pt x="336884" y="1152358"/>
                    </a:cubicBezTo>
                    <a:cubicBezTo>
                      <a:pt x="334790" y="1147125"/>
                      <a:pt x="333318" y="1141663"/>
                      <a:pt x="331536" y="1136316"/>
                    </a:cubicBezTo>
                    <a:lnTo>
                      <a:pt x="328863" y="1128294"/>
                    </a:lnTo>
                    <a:cubicBezTo>
                      <a:pt x="329754" y="1122056"/>
                      <a:pt x="328977" y="1115338"/>
                      <a:pt x="331536" y="1109579"/>
                    </a:cubicBezTo>
                    <a:cubicBezTo>
                      <a:pt x="332841" y="1106642"/>
                      <a:pt x="337285" y="1106503"/>
                      <a:pt x="339557" y="1104231"/>
                    </a:cubicBezTo>
                    <a:cubicBezTo>
                      <a:pt x="341829" y="1101959"/>
                      <a:pt x="342848" y="1098679"/>
                      <a:pt x="344905" y="1096210"/>
                    </a:cubicBezTo>
                    <a:cubicBezTo>
                      <a:pt x="350902" y="1089013"/>
                      <a:pt x="354479" y="1088704"/>
                      <a:pt x="358273" y="1080168"/>
                    </a:cubicBezTo>
                    <a:cubicBezTo>
                      <a:pt x="360562" y="1075017"/>
                      <a:pt x="361100" y="1069168"/>
                      <a:pt x="363621" y="1064126"/>
                    </a:cubicBezTo>
                    <a:lnTo>
                      <a:pt x="368968" y="1053431"/>
                    </a:lnTo>
                    <a:cubicBezTo>
                      <a:pt x="372781" y="1011498"/>
                      <a:pt x="364376" y="1034345"/>
                      <a:pt x="379663" y="1016000"/>
                    </a:cubicBezTo>
                    <a:cubicBezTo>
                      <a:pt x="381102" y="1014274"/>
                      <a:pt x="386901" y="1003668"/>
                      <a:pt x="390357" y="1002631"/>
                    </a:cubicBezTo>
                    <a:cubicBezTo>
                      <a:pt x="397239" y="1000566"/>
                      <a:pt x="404617" y="1000849"/>
                      <a:pt x="411747" y="999958"/>
                    </a:cubicBezTo>
                    <a:cubicBezTo>
                      <a:pt x="421550" y="1000849"/>
                      <a:pt x="431412" y="1001239"/>
                      <a:pt x="441157" y="1002631"/>
                    </a:cubicBezTo>
                    <a:cubicBezTo>
                      <a:pt x="452607" y="1004267"/>
                      <a:pt x="448187" y="1007483"/>
                      <a:pt x="459873" y="1013326"/>
                    </a:cubicBezTo>
                    <a:cubicBezTo>
                      <a:pt x="463160" y="1014969"/>
                      <a:pt x="467003" y="1015109"/>
                      <a:pt x="470568" y="1016000"/>
                    </a:cubicBezTo>
                    <a:cubicBezTo>
                      <a:pt x="483939" y="1024914"/>
                      <a:pt x="491800" y="1031592"/>
                      <a:pt x="505326" y="1037389"/>
                    </a:cubicBezTo>
                    <a:cubicBezTo>
                      <a:pt x="507916" y="1038499"/>
                      <a:pt x="510826" y="1038803"/>
                      <a:pt x="513347" y="1040063"/>
                    </a:cubicBezTo>
                    <a:cubicBezTo>
                      <a:pt x="516221" y="1041500"/>
                      <a:pt x="518432" y="1044105"/>
                      <a:pt x="521368" y="1045410"/>
                    </a:cubicBezTo>
                    <a:cubicBezTo>
                      <a:pt x="526519" y="1047699"/>
                      <a:pt x="534736" y="1070365"/>
                      <a:pt x="537410" y="1050758"/>
                    </a:cubicBezTo>
                    <a:lnTo>
                      <a:pt x="545431" y="1005305"/>
                    </a:lnTo>
                    <a:cubicBezTo>
                      <a:pt x="543649" y="997284"/>
                      <a:pt x="540597" y="989443"/>
                      <a:pt x="540084" y="981242"/>
                    </a:cubicBezTo>
                    <a:cubicBezTo>
                      <a:pt x="539691" y="974952"/>
                      <a:pt x="542757" y="968828"/>
                      <a:pt x="542757" y="962526"/>
                    </a:cubicBezTo>
                    <a:cubicBezTo>
                      <a:pt x="542757" y="948239"/>
                      <a:pt x="540975" y="934007"/>
                      <a:pt x="540084" y="919747"/>
                    </a:cubicBezTo>
                    <a:cubicBezTo>
                      <a:pt x="546285" y="882531"/>
                      <a:pt x="538881" y="928764"/>
                      <a:pt x="545431" y="879642"/>
                    </a:cubicBezTo>
                    <a:cubicBezTo>
                      <a:pt x="546148" y="874268"/>
                      <a:pt x="547214" y="868947"/>
                      <a:pt x="548105" y="863600"/>
                    </a:cubicBezTo>
                    <a:cubicBezTo>
                      <a:pt x="541866" y="857361"/>
                      <a:pt x="536447" y="850178"/>
                      <a:pt x="529389" y="844884"/>
                    </a:cubicBezTo>
                    <a:cubicBezTo>
                      <a:pt x="525824" y="842210"/>
                      <a:pt x="522320" y="839453"/>
                      <a:pt x="518694" y="836863"/>
                    </a:cubicBezTo>
                    <a:cubicBezTo>
                      <a:pt x="516079" y="834995"/>
                      <a:pt x="513182" y="833523"/>
                      <a:pt x="510673" y="831516"/>
                    </a:cubicBezTo>
                    <a:cubicBezTo>
                      <a:pt x="508705" y="829941"/>
                      <a:pt x="506901" y="828137"/>
                      <a:pt x="505326" y="826168"/>
                    </a:cubicBezTo>
                    <a:cubicBezTo>
                      <a:pt x="503319" y="823659"/>
                      <a:pt x="502488" y="820154"/>
                      <a:pt x="499979" y="818147"/>
                    </a:cubicBezTo>
                    <a:cubicBezTo>
                      <a:pt x="497778" y="816386"/>
                      <a:pt x="494631" y="816364"/>
                      <a:pt x="491957" y="815473"/>
                    </a:cubicBezTo>
                    <a:cubicBezTo>
                      <a:pt x="488392" y="812799"/>
                      <a:pt x="485042" y="809814"/>
                      <a:pt x="481263" y="807452"/>
                    </a:cubicBezTo>
                    <a:cubicBezTo>
                      <a:pt x="477883" y="805340"/>
                      <a:pt x="473986" y="804156"/>
                      <a:pt x="470568" y="802105"/>
                    </a:cubicBezTo>
                    <a:cubicBezTo>
                      <a:pt x="460631" y="796143"/>
                      <a:pt x="453628" y="791936"/>
                      <a:pt x="446505" y="783389"/>
                    </a:cubicBezTo>
                    <a:cubicBezTo>
                      <a:pt x="444448" y="780920"/>
                      <a:pt x="443025" y="777983"/>
                      <a:pt x="441157" y="775368"/>
                    </a:cubicBezTo>
                    <a:cubicBezTo>
                      <a:pt x="438567" y="771742"/>
                      <a:pt x="435726" y="768299"/>
                      <a:pt x="433136" y="764673"/>
                    </a:cubicBezTo>
                    <a:cubicBezTo>
                      <a:pt x="431268" y="762058"/>
                      <a:pt x="429657" y="759267"/>
                      <a:pt x="427789" y="756652"/>
                    </a:cubicBezTo>
                    <a:cubicBezTo>
                      <a:pt x="425199" y="753026"/>
                      <a:pt x="422130" y="749737"/>
                      <a:pt x="419768" y="745958"/>
                    </a:cubicBezTo>
                    <a:cubicBezTo>
                      <a:pt x="408977" y="728692"/>
                      <a:pt x="419970" y="740811"/>
                      <a:pt x="409073" y="729916"/>
                    </a:cubicBezTo>
                    <a:cubicBezTo>
                      <a:pt x="402480" y="703539"/>
                      <a:pt x="411268" y="730901"/>
                      <a:pt x="401052" y="713873"/>
                    </a:cubicBezTo>
                    <a:cubicBezTo>
                      <a:pt x="390641" y="696521"/>
                      <a:pt x="406580" y="714052"/>
                      <a:pt x="393031" y="700505"/>
                    </a:cubicBezTo>
                    <a:cubicBezTo>
                      <a:pt x="386464" y="674238"/>
                      <a:pt x="395972" y="706390"/>
                      <a:pt x="382336" y="679116"/>
                    </a:cubicBezTo>
                    <a:cubicBezTo>
                      <a:pt x="380693" y="675829"/>
                      <a:pt x="381486" y="671612"/>
                      <a:pt x="379663" y="668421"/>
                    </a:cubicBezTo>
                    <a:cubicBezTo>
                      <a:pt x="377787" y="665138"/>
                      <a:pt x="373840" y="663477"/>
                      <a:pt x="371642" y="660400"/>
                    </a:cubicBezTo>
                    <a:cubicBezTo>
                      <a:pt x="369325" y="657157"/>
                      <a:pt x="368272" y="653166"/>
                      <a:pt x="366294" y="649705"/>
                    </a:cubicBezTo>
                    <a:cubicBezTo>
                      <a:pt x="359863" y="638450"/>
                      <a:pt x="360987" y="644456"/>
                      <a:pt x="355600" y="630989"/>
                    </a:cubicBezTo>
                    <a:cubicBezTo>
                      <a:pt x="353507" y="625756"/>
                      <a:pt x="352541" y="620098"/>
                      <a:pt x="350252" y="614947"/>
                    </a:cubicBezTo>
                    <a:cubicBezTo>
                      <a:pt x="348947" y="612011"/>
                      <a:pt x="346499" y="609716"/>
                      <a:pt x="344905" y="606926"/>
                    </a:cubicBezTo>
                    <a:cubicBezTo>
                      <a:pt x="342927" y="603465"/>
                      <a:pt x="341127" y="599895"/>
                      <a:pt x="339557" y="596231"/>
                    </a:cubicBezTo>
                    <a:cubicBezTo>
                      <a:pt x="334350" y="584082"/>
                      <a:pt x="340430" y="591756"/>
                      <a:pt x="331536" y="582863"/>
                    </a:cubicBezTo>
                    <a:cubicBezTo>
                      <a:pt x="330645" y="578407"/>
                      <a:pt x="329885" y="573922"/>
                      <a:pt x="328863" y="569494"/>
                    </a:cubicBezTo>
                    <a:cubicBezTo>
                      <a:pt x="327210" y="562333"/>
                      <a:pt x="323515" y="548105"/>
                      <a:pt x="323515" y="548105"/>
                    </a:cubicBezTo>
                    <a:cubicBezTo>
                      <a:pt x="324406" y="529389"/>
                      <a:pt x="324633" y="510630"/>
                      <a:pt x="326189" y="491958"/>
                    </a:cubicBezTo>
                    <a:cubicBezTo>
                      <a:pt x="326423" y="489149"/>
                      <a:pt x="327465" y="486384"/>
                      <a:pt x="328863" y="483937"/>
                    </a:cubicBezTo>
                    <a:cubicBezTo>
                      <a:pt x="331074" y="480068"/>
                      <a:pt x="334210" y="476807"/>
                      <a:pt x="336884" y="473242"/>
                    </a:cubicBezTo>
                    <a:cubicBezTo>
                      <a:pt x="343028" y="454808"/>
                      <a:pt x="338245" y="461186"/>
                      <a:pt x="347579" y="451852"/>
                    </a:cubicBezTo>
                    <a:lnTo>
                      <a:pt x="366294" y="395705"/>
                    </a:lnTo>
                    <a:cubicBezTo>
                      <a:pt x="367185" y="393031"/>
                      <a:pt x="367708" y="390205"/>
                      <a:pt x="368968" y="387684"/>
                    </a:cubicBezTo>
                    <a:lnTo>
                      <a:pt x="379663" y="366294"/>
                    </a:lnTo>
                    <a:cubicBezTo>
                      <a:pt x="386256" y="339918"/>
                      <a:pt x="377468" y="367280"/>
                      <a:pt x="387684" y="350252"/>
                    </a:cubicBezTo>
                    <a:cubicBezTo>
                      <a:pt x="389134" y="347835"/>
                      <a:pt x="388959" y="344678"/>
                      <a:pt x="390357" y="342231"/>
                    </a:cubicBezTo>
                    <a:cubicBezTo>
                      <a:pt x="392568" y="338362"/>
                      <a:pt x="395705" y="335102"/>
                      <a:pt x="398379" y="331537"/>
                    </a:cubicBezTo>
                    <a:cubicBezTo>
                      <a:pt x="404742" y="312446"/>
                      <a:pt x="400599" y="320184"/>
                      <a:pt x="409073" y="307473"/>
                    </a:cubicBezTo>
                    <a:cubicBezTo>
                      <a:pt x="413275" y="290666"/>
                      <a:pt x="409149" y="299376"/>
                      <a:pt x="425115" y="283410"/>
                    </a:cubicBezTo>
                    <a:lnTo>
                      <a:pt x="430463" y="278063"/>
                    </a:lnTo>
                    <a:lnTo>
                      <a:pt x="393031" y="229937"/>
                    </a:lnTo>
                    <a:cubicBezTo>
                      <a:pt x="387684" y="224589"/>
                      <a:pt x="382013" y="219546"/>
                      <a:pt x="376989" y="213894"/>
                    </a:cubicBezTo>
                    <a:cubicBezTo>
                      <a:pt x="368234" y="204044"/>
                      <a:pt x="374276" y="208469"/>
                      <a:pt x="368968" y="197852"/>
                    </a:cubicBezTo>
                    <a:cubicBezTo>
                      <a:pt x="364545" y="189007"/>
                      <a:pt x="357225" y="183435"/>
                      <a:pt x="350252" y="176463"/>
                    </a:cubicBezTo>
                    <a:cubicBezTo>
                      <a:pt x="347578" y="173789"/>
                      <a:pt x="345818" y="169638"/>
                      <a:pt x="342231" y="168442"/>
                    </a:cubicBezTo>
                    <a:cubicBezTo>
                      <a:pt x="334469" y="165854"/>
                      <a:pt x="332785" y="166074"/>
                      <a:pt x="326189" y="160421"/>
                    </a:cubicBezTo>
                    <a:cubicBezTo>
                      <a:pt x="322361" y="157140"/>
                      <a:pt x="315494" y="149726"/>
                      <a:pt x="315494" y="149726"/>
                    </a:cubicBezTo>
                    <a:cubicBezTo>
                      <a:pt x="306531" y="131799"/>
                      <a:pt x="312932" y="146535"/>
                      <a:pt x="307473" y="128337"/>
                    </a:cubicBezTo>
                    <a:cubicBezTo>
                      <a:pt x="305853" y="122938"/>
                      <a:pt x="302126" y="112294"/>
                      <a:pt x="302126" y="112294"/>
                    </a:cubicBezTo>
                    <a:lnTo>
                      <a:pt x="288757" y="74863"/>
                    </a:lnTo>
                    <a:lnTo>
                      <a:pt x="403726" y="18716"/>
                    </a:lnTo>
                    <a:lnTo>
                      <a:pt x="459873" y="48126"/>
                    </a:lnTo>
                    <a:cubicBezTo>
                      <a:pt x="469711" y="54029"/>
                      <a:pt x="489983" y="67122"/>
                      <a:pt x="502652" y="72189"/>
                    </a:cubicBezTo>
                    <a:cubicBezTo>
                      <a:pt x="510502" y="75329"/>
                      <a:pt x="526715" y="80210"/>
                      <a:pt x="526715" y="80210"/>
                    </a:cubicBezTo>
                    <a:cubicBezTo>
                      <a:pt x="530280" y="82884"/>
                      <a:pt x="533541" y="86020"/>
                      <a:pt x="537410" y="88231"/>
                    </a:cubicBezTo>
                    <a:cubicBezTo>
                      <a:pt x="539857" y="89629"/>
                      <a:pt x="542792" y="89915"/>
                      <a:pt x="545431" y="90905"/>
                    </a:cubicBezTo>
                    <a:cubicBezTo>
                      <a:pt x="571008" y="100496"/>
                      <a:pt x="548615" y="92857"/>
                      <a:pt x="566821" y="98926"/>
                    </a:cubicBezTo>
                    <a:cubicBezTo>
                      <a:pt x="567712" y="106947"/>
                      <a:pt x="567371" y="115203"/>
                      <a:pt x="569494" y="122989"/>
                    </a:cubicBezTo>
                    <a:cubicBezTo>
                      <a:pt x="570157" y="125421"/>
                      <a:pt x="572327" y="128157"/>
                      <a:pt x="574842" y="128337"/>
                    </a:cubicBezTo>
                    <a:cubicBezTo>
                      <a:pt x="585546" y="129102"/>
                      <a:pt x="596231" y="126554"/>
                      <a:pt x="606926" y="125663"/>
                    </a:cubicBezTo>
                    <a:cubicBezTo>
                      <a:pt x="609810" y="121818"/>
                      <a:pt x="618080" y="109740"/>
                      <a:pt x="622968" y="106947"/>
                    </a:cubicBezTo>
                    <a:cubicBezTo>
                      <a:pt x="626159" y="105124"/>
                      <a:pt x="630098" y="105164"/>
                      <a:pt x="633663" y="104273"/>
                    </a:cubicBezTo>
                    <a:cubicBezTo>
                      <a:pt x="654372" y="83564"/>
                      <a:pt x="623477" y="111176"/>
                      <a:pt x="663073" y="93579"/>
                    </a:cubicBezTo>
                    <a:cubicBezTo>
                      <a:pt x="665648" y="92434"/>
                      <a:pt x="664637" y="88148"/>
                      <a:pt x="665747" y="85558"/>
                    </a:cubicBezTo>
                    <a:cubicBezTo>
                      <a:pt x="667317" y="81895"/>
                      <a:pt x="669695" y="78595"/>
                      <a:pt x="671094" y="74863"/>
                    </a:cubicBezTo>
                    <a:cubicBezTo>
                      <a:pt x="672384" y="71422"/>
                      <a:pt x="671730" y="67226"/>
                      <a:pt x="673768" y="64168"/>
                    </a:cubicBezTo>
                    <a:cubicBezTo>
                      <a:pt x="676729" y="59726"/>
                      <a:pt x="685235" y="57672"/>
                      <a:pt x="689810" y="56147"/>
                    </a:cubicBezTo>
                    <a:cubicBezTo>
                      <a:pt x="706743" y="57038"/>
                      <a:pt x="723723" y="57286"/>
                      <a:pt x="740610" y="58821"/>
                    </a:cubicBezTo>
                    <a:cubicBezTo>
                      <a:pt x="743417" y="59076"/>
                      <a:pt x="746110" y="60234"/>
                      <a:pt x="748631" y="61494"/>
                    </a:cubicBezTo>
                    <a:cubicBezTo>
                      <a:pt x="751505" y="62931"/>
                      <a:pt x="753978" y="65059"/>
                      <a:pt x="756652" y="66842"/>
                    </a:cubicBezTo>
                    <a:cubicBezTo>
                      <a:pt x="764006" y="44783"/>
                      <a:pt x="754085" y="78712"/>
                      <a:pt x="756652" y="42779"/>
                    </a:cubicBezTo>
                    <a:cubicBezTo>
                      <a:pt x="757176" y="35448"/>
                      <a:pt x="759488" y="28296"/>
                      <a:pt x="762000" y="21389"/>
                    </a:cubicBezTo>
                    <a:cubicBezTo>
                      <a:pt x="763098" y="18369"/>
                      <a:pt x="764622" y="15071"/>
                      <a:pt x="767347" y="13368"/>
                    </a:cubicBezTo>
                    <a:cubicBezTo>
                      <a:pt x="772127" y="10381"/>
                      <a:pt x="783389" y="8021"/>
                      <a:pt x="783389" y="8021"/>
                    </a:cubicBezTo>
                    <a:lnTo>
                      <a:pt x="852905" y="10694"/>
                    </a:lnTo>
                    <a:cubicBezTo>
                      <a:pt x="862734" y="11225"/>
                      <a:pt x="872662" y="11437"/>
                      <a:pt x="882315" y="13368"/>
                    </a:cubicBezTo>
                    <a:cubicBezTo>
                      <a:pt x="923001" y="21506"/>
                      <a:pt x="850816" y="18716"/>
                      <a:pt x="911726" y="18716"/>
                    </a:cubicBezTo>
                    <a:lnTo>
                      <a:pt x="1066800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5267967" y="2189098"/>
                <a:ext cx="2230339" cy="1038188"/>
              </a:xfrm>
              <a:custGeom>
                <a:avLst/>
                <a:gdLst>
                  <a:gd name="connsiteX0" fmla="*/ 186581 w 2230296"/>
                  <a:gd name="connsiteY0" fmla="*/ 30412 h 1038077"/>
                  <a:gd name="connsiteX1" fmla="*/ 2064041 w 2230296"/>
                  <a:gd name="connsiteY1" fmla="*/ 0 h 1038077"/>
                  <a:gd name="connsiteX2" fmla="*/ 2108646 w 2230296"/>
                  <a:gd name="connsiteY2" fmla="*/ 40550 h 1038077"/>
                  <a:gd name="connsiteX3" fmla="*/ 2130948 w 2230296"/>
                  <a:gd name="connsiteY3" fmla="*/ 172337 h 1038077"/>
                  <a:gd name="connsiteX4" fmla="*/ 2045794 w 2230296"/>
                  <a:gd name="connsiteY4" fmla="*/ 200722 h 1038077"/>
                  <a:gd name="connsiteX5" fmla="*/ 2033629 w 2230296"/>
                  <a:gd name="connsiteY5" fmla="*/ 214914 h 1038077"/>
                  <a:gd name="connsiteX6" fmla="*/ 2029574 w 2230296"/>
                  <a:gd name="connsiteY6" fmla="*/ 220997 h 1038077"/>
                  <a:gd name="connsiteX7" fmla="*/ 2017409 w 2230296"/>
                  <a:gd name="connsiteY7" fmla="*/ 227079 h 1038077"/>
                  <a:gd name="connsiteX8" fmla="*/ 1978886 w 2230296"/>
                  <a:gd name="connsiteY8" fmla="*/ 229107 h 1038077"/>
                  <a:gd name="connsiteX9" fmla="*/ 1974831 w 2230296"/>
                  <a:gd name="connsiteY9" fmla="*/ 235189 h 1038077"/>
                  <a:gd name="connsiteX10" fmla="*/ 1962666 w 2230296"/>
                  <a:gd name="connsiteY10" fmla="*/ 245327 h 1038077"/>
                  <a:gd name="connsiteX11" fmla="*/ 1956584 w 2230296"/>
                  <a:gd name="connsiteY11" fmla="*/ 247354 h 1038077"/>
                  <a:gd name="connsiteX12" fmla="*/ 1944419 w 2230296"/>
                  <a:gd name="connsiteY12" fmla="*/ 253437 h 1038077"/>
                  <a:gd name="connsiteX13" fmla="*/ 1938336 w 2230296"/>
                  <a:gd name="connsiteY13" fmla="*/ 257492 h 1038077"/>
                  <a:gd name="connsiteX14" fmla="*/ 1936309 w 2230296"/>
                  <a:gd name="connsiteY14" fmla="*/ 263574 h 1038077"/>
                  <a:gd name="connsiteX15" fmla="*/ 1938336 w 2230296"/>
                  <a:gd name="connsiteY15" fmla="*/ 298042 h 1038077"/>
                  <a:gd name="connsiteX16" fmla="*/ 1930226 w 2230296"/>
                  <a:gd name="connsiteY16" fmla="*/ 314262 h 1038077"/>
                  <a:gd name="connsiteX17" fmla="*/ 1926171 w 2230296"/>
                  <a:gd name="connsiteY17" fmla="*/ 320344 h 1038077"/>
                  <a:gd name="connsiteX18" fmla="*/ 1924144 w 2230296"/>
                  <a:gd name="connsiteY18" fmla="*/ 326427 h 1038077"/>
                  <a:gd name="connsiteX19" fmla="*/ 1920089 w 2230296"/>
                  <a:gd name="connsiteY19" fmla="*/ 334537 h 1038077"/>
                  <a:gd name="connsiteX20" fmla="*/ 1918061 w 2230296"/>
                  <a:gd name="connsiteY20" fmla="*/ 340619 h 1038077"/>
                  <a:gd name="connsiteX21" fmla="*/ 1911979 w 2230296"/>
                  <a:gd name="connsiteY21" fmla="*/ 346702 h 1038077"/>
                  <a:gd name="connsiteX22" fmla="*/ 1907924 w 2230296"/>
                  <a:gd name="connsiteY22" fmla="*/ 356839 h 1038077"/>
                  <a:gd name="connsiteX23" fmla="*/ 1907924 w 2230296"/>
                  <a:gd name="connsiteY23" fmla="*/ 439966 h 1038077"/>
                  <a:gd name="connsiteX24" fmla="*/ 1911979 w 2230296"/>
                  <a:gd name="connsiteY24" fmla="*/ 452131 h 1038077"/>
                  <a:gd name="connsiteX25" fmla="*/ 1916034 w 2230296"/>
                  <a:gd name="connsiteY25" fmla="*/ 468351 h 1038077"/>
                  <a:gd name="connsiteX26" fmla="*/ 1918061 w 2230296"/>
                  <a:gd name="connsiteY26" fmla="*/ 474434 h 1038077"/>
                  <a:gd name="connsiteX27" fmla="*/ 1920089 w 2230296"/>
                  <a:gd name="connsiteY27" fmla="*/ 482544 h 1038077"/>
                  <a:gd name="connsiteX28" fmla="*/ 1928199 w 2230296"/>
                  <a:gd name="connsiteY28" fmla="*/ 486599 h 1038077"/>
                  <a:gd name="connsiteX29" fmla="*/ 1934281 w 2230296"/>
                  <a:gd name="connsiteY29" fmla="*/ 490654 h 1038077"/>
                  <a:gd name="connsiteX30" fmla="*/ 1948474 w 2230296"/>
                  <a:gd name="connsiteY30" fmla="*/ 508901 h 1038077"/>
                  <a:gd name="connsiteX31" fmla="*/ 1952529 w 2230296"/>
                  <a:gd name="connsiteY31" fmla="*/ 517011 h 1038077"/>
                  <a:gd name="connsiteX32" fmla="*/ 1958611 w 2230296"/>
                  <a:gd name="connsiteY32" fmla="*/ 529176 h 1038077"/>
                  <a:gd name="connsiteX33" fmla="*/ 1972804 w 2230296"/>
                  <a:gd name="connsiteY33" fmla="*/ 539314 h 1038077"/>
                  <a:gd name="connsiteX34" fmla="*/ 1980914 w 2230296"/>
                  <a:gd name="connsiteY34" fmla="*/ 551479 h 1038077"/>
                  <a:gd name="connsiteX35" fmla="*/ 1999161 w 2230296"/>
                  <a:gd name="connsiteY35" fmla="*/ 567698 h 1038077"/>
                  <a:gd name="connsiteX36" fmla="*/ 2007271 w 2230296"/>
                  <a:gd name="connsiteY36" fmla="*/ 569726 h 1038077"/>
                  <a:gd name="connsiteX37" fmla="*/ 2029574 w 2230296"/>
                  <a:gd name="connsiteY37" fmla="*/ 577836 h 1038077"/>
                  <a:gd name="connsiteX38" fmla="*/ 2041739 w 2230296"/>
                  <a:gd name="connsiteY38" fmla="*/ 581891 h 1038077"/>
                  <a:gd name="connsiteX39" fmla="*/ 2068096 w 2230296"/>
                  <a:gd name="connsiteY39" fmla="*/ 579863 h 1038077"/>
                  <a:gd name="connsiteX40" fmla="*/ 2080261 w 2230296"/>
                  <a:gd name="connsiteY40" fmla="*/ 571753 h 1038077"/>
                  <a:gd name="connsiteX41" fmla="*/ 2086343 w 2230296"/>
                  <a:gd name="connsiteY41" fmla="*/ 567698 h 1038077"/>
                  <a:gd name="connsiteX42" fmla="*/ 2118783 w 2230296"/>
                  <a:gd name="connsiteY42" fmla="*/ 565671 h 1038077"/>
                  <a:gd name="connsiteX43" fmla="*/ 2159333 w 2230296"/>
                  <a:gd name="connsiteY43" fmla="*/ 561616 h 1038077"/>
                  <a:gd name="connsiteX44" fmla="*/ 2165416 w 2230296"/>
                  <a:gd name="connsiteY44" fmla="*/ 559588 h 1038077"/>
                  <a:gd name="connsiteX45" fmla="*/ 2177581 w 2230296"/>
                  <a:gd name="connsiteY45" fmla="*/ 539314 h 1038077"/>
                  <a:gd name="connsiteX46" fmla="*/ 2181636 w 2230296"/>
                  <a:gd name="connsiteY46" fmla="*/ 533231 h 1038077"/>
                  <a:gd name="connsiteX47" fmla="*/ 2218131 w 2230296"/>
                  <a:gd name="connsiteY47" fmla="*/ 541341 h 1038077"/>
                  <a:gd name="connsiteX48" fmla="*/ 2222186 w 2230296"/>
                  <a:gd name="connsiteY48" fmla="*/ 549451 h 1038077"/>
                  <a:gd name="connsiteX49" fmla="*/ 2220158 w 2230296"/>
                  <a:gd name="connsiteY49" fmla="*/ 581891 h 1038077"/>
                  <a:gd name="connsiteX50" fmla="*/ 2205966 w 2230296"/>
                  <a:gd name="connsiteY50" fmla="*/ 608248 h 1038077"/>
                  <a:gd name="connsiteX51" fmla="*/ 2203938 w 2230296"/>
                  <a:gd name="connsiteY51" fmla="*/ 614331 h 1038077"/>
                  <a:gd name="connsiteX52" fmla="*/ 2207993 w 2230296"/>
                  <a:gd name="connsiteY52" fmla="*/ 644743 h 1038077"/>
                  <a:gd name="connsiteX53" fmla="*/ 2212048 w 2230296"/>
                  <a:gd name="connsiteY53" fmla="*/ 652853 h 1038077"/>
                  <a:gd name="connsiteX54" fmla="*/ 2220158 w 2230296"/>
                  <a:gd name="connsiteY54" fmla="*/ 665018 h 1038077"/>
                  <a:gd name="connsiteX55" fmla="*/ 2222186 w 2230296"/>
                  <a:gd name="connsiteY55" fmla="*/ 673128 h 1038077"/>
                  <a:gd name="connsiteX56" fmla="*/ 2224213 w 2230296"/>
                  <a:gd name="connsiteY56" fmla="*/ 693403 h 1038077"/>
                  <a:gd name="connsiteX57" fmla="*/ 2230296 w 2230296"/>
                  <a:gd name="connsiteY57" fmla="*/ 697458 h 1038077"/>
                  <a:gd name="connsiteX58" fmla="*/ 2183663 w 2230296"/>
                  <a:gd name="connsiteY58" fmla="*/ 776530 h 1038077"/>
                  <a:gd name="connsiteX59" fmla="*/ 2201911 w 2230296"/>
                  <a:gd name="connsiteY59" fmla="*/ 859658 h 1038077"/>
                  <a:gd name="connsiteX60" fmla="*/ 1822769 w 2230296"/>
                  <a:gd name="connsiteY60" fmla="*/ 867768 h 1038077"/>
                  <a:gd name="connsiteX61" fmla="*/ 1711257 w 2230296"/>
                  <a:gd name="connsiteY61" fmla="*/ 918455 h 1038077"/>
                  <a:gd name="connsiteX62" fmla="*/ 1551085 w 2230296"/>
                  <a:gd name="connsiteY62" fmla="*/ 829245 h 1038077"/>
                  <a:gd name="connsiteX63" fmla="*/ 1547030 w 2230296"/>
                  <a:gd name="connsiteY63" fmla="*/ 847493 h 1038077"/>
                  <a:gd name="connsiteX64" fmla="*/ 1540947 w 2230296"/>
                  <a:gd name="connsiteY64" fmla="*/ 867768 h 1038077"/>
                  <a:gd name="connsiteX65" fmla="*/ 1542975 w 2230296"/>
                  <a:gd name="connsiteY65" fmla="*/ 902235 h 1038077"/>
                  <a:gd name="connsiteX66" fmla="*/ 1549057 w 2230296"/>
                  <a:gd name="connsiteY66" fmla="*/ 910345 h 1038077"/>
                  <a:gd name="connsiteX67" fmla="*/ 1553112 w 2230296"/>
                  <a:gd name="connsiteY67" fmla="*/ 922510 h 1038077"/>
                  <a:gd name="connsiteX68" fmla="*/ 1567305 w 2230296"/>
                  <a:gd name="connsiteY68" fmla="*/ 942785 h 1038077"/>
                  <a:gd name="connsiteX69" fmla="*/ 1573387 w 2230296"/>
                  <a:gd name="connsiteY69" fmla="*/ 946840 h 1038077"/>
                  <a:gd name="connsiteX70" fmla="*/ 1581497 w 2230296"/>
                  <a:gd name="connsiteY70" fmla="*/ 956977 h 1038077"/>
                  <a:gd name="connsiteX71" fmla="*/ 1583525 w 2230296"/>
                  <a:gd name="connsiteY71" fmla="*/ 963060 h 1038077"/>
                  <a:gd name="connsiteX72" fmla="*/ 1595690 w 2230296"/>
                  <a:gd name="connsiteY72" fmla="*/ 973197 h 1038077"/>
                  <a:gd name="connsiteX73" fmla="*/ 1603800 w 2230296"/>
                  <a:gd name="connsiteY73" fmla="*/ 985362 h 1038077"/>
                  <a:gd name="connsiteX74" fmla="*/ 1605827 w 2230296"/>
                  <a:gd name="connsiteY74" fmla="*/ 991445 h 1038077"/>
                  <a:gd name="connsiteX75" fmla="*/ 1611910 w 2230296"/>
                  <a:gd name="connsiteY75" fmla="*/ 999555 h 1038077"/>
                  <a:gd name="connsiteX76" fmla="*/ 1613937 w 2230296"/>
                  <a:gd name="connsiteY76" fmla="*/ 1005637 h 1038077"/>
                  <a:gd name="connsiteX77" fmla="*/ 1609882 w 2230296"/>
                  <a:gd name="connsiteY77" fmla="*/ 1023885 h 1038077"/>
                  <a:gd name="connsiteX78" fmla="*/ 1585552 w 2230296"/>
                  <a:gd name="connsiteY78" fmla="*/ 1019830 h 1038077"/>
                  <a:gd name="connsiteX79" fmla="*/ 1573387 w 2230296"/>
                  <a:gd name="connsiteY79" fmla="*/ 1011720 h 1038077"/>
                  <a:gd name="connsiteX80" fmla="*/ 1561222 w 2230296"/>
                  <a:gd name="connsiteY80" fmla="*/ 1003610 h 1038077"/>
                  <a:gd name="connsiteX81" fmla="*/ 1555140 w 2230296"/>
                  <a:gd name="connsiteY81" fmla="*/ 999555 h 1038077"/>
                  <a:gd name="connsiteX82" fmla="*/ 1540947 w 2230296"/>
                  <a:gd name="connsiteY82" fmla="*/ 997527 h 1038077"/>
                  <a:gd name="connsiteX83" fmla="*/ 1520672 w 2230296"/>
                  <a:gd name="connsiteY83" fmla="*/ 985362 h 1038077"/>
                  <a:gd name="connsiteX84" fmla="*/ 1514590 w 2230296"/>
                  <a:gd name="connsiteY84" fmla="*/ 981307 h 1038077"/>
                  <a:gd name="connsiteX85" fmla="*/ 1506480 w 2230296"/>
                  <a:gd name="connsiteY85" fmla="*/ 977252 h 1038077"/>
                  <a:gd name="connsiteX86" fmla="*/ 1494315 w 2230296"/>
                  <a:gd name="connsiteY86" fmla="*/ 973197 h 1038077"/>
                  <a:gd name="connsiteX87" fmla="*/ 1474040 w 2230296"/>
                  <a:gd name="connsiteY87" fmla="*/ 977252 h 1038077"/>
                  <a:gd name="connsiteX88" fmla="*/ 1467958 w 2230296"/>
                  <a:gd name="connsiteY88" fmla="*/ 981307 h 1038077"/>
                  <a:gd name="connsiteX89" fmla="*/ 1463903 w 2230296"/>
                  <a:gd name="connsiteY89" fmla="*/ 987390 h 1038077"/>
                  <a:gd name="connsiteX90" fmla="*/ 1423353 w 2230296"/>
                  <a:gd name="connsiteY90" fmla="*/ 997527 h 1038077"/>
                  <a:gd name="connsiteX91" fmla="*/ 1401050 w 2230296"/>
                  <a:gd name="connsiteY91" fmla="*/ 995500 h 1038077"/>
                  <a:gd name="connsiteX92" fmla="*/ 1394968 w 2230296"/>
                  <a:gd name="connsiteY92" fmla="*/ 989417 h 1038077"/>
                  <a:gd name="connsiteX93" fmla="*/ 1388885 w 2230296"/>
                  <a:gd name="connsiteY93" fmla="*/ 987390 h 1038077"/>
                  <a:gd name="connsiteX94" fmla="*/ 1382803 w 2230296"/>
                  <a:gd name="connsiteY94" fmla="*/ 991445 h 1038077"/>
                  <a:gd name="connsiteX95" fmla="*/ 1368610 w 2230296"/>
                  <a:gd name="connsiteY95" fmla="*/ 1013747 h 1038077"/>
                  <a:gd name="connsiteX96" fmla="*/ 1362528 w 2230296"/>
                  <a:gd name="connsiteY96" fmla="*/ 1034022 h 1038077"/>
                  <a:gd name="connsiteX97" fmla="*/ 1356445 w 2230296"/>
                  <a:gd name="connsiteY97" fmla="*/ 1038077 h 1038077"/>
                  <a:gd name="connsiteX98" fmla="*/ 1315896 w 2230296"/>
                  <a:gd name="connsiteY98" fmla="*/ 1034022 h 1038077"/>
                  <a:gd name="connsiteX99" fmla="*/ 1309813 w 2230296"/>
                  <a:gd name="connsiteY99" fmla="*/ 1029967 h 1038077"/>
                  <a:gd name="connsiteX100" fmla="*/ 1311841 w 2230296"/>
                  <a:gd name="connsiteY100" fmla="*/ 1019830 h 1038077"/>
                  <a:gd name="connsiteX101" fmla="*/ 1317923 w 2230296"/>
                  <a:gd name="connsiteY101" fmla="*/ 1015775 h 1038077"/>
                  <a:gd name="connsiteX102" fmla="*/ 1321978 w 2230296"/>
                  <a:gd name="connsiteY102" fmla="*/ 1003610 h 1038077"/>
                  <a:gd name="connsiteX103" fmla="*/ 1324005 w 2230296"/>
                  <a:gd name="connsiteY103" fmla="*/ 997527 h 1038077"/>
                  <a:gd name="connsiteX104" fmla="*/ 1326033 w 2230296"/>
                  <a:gd name="connsiteY104" fmla="*/ 991445 h 1038077"/>
                  <a:gd name="connsiteX105" fmla="*/ 1328060 w 2230296"/>
                  <a:gd name="connsiteY105" fmla="*/ 981307 h 1038077"/>
                  <a:gd name="connsiteX106" fmla="*/ 1332115 w 2230296"/>
                  <a:gd name="connsiteY106" fmla="*/ 975225 h 1038077"/>
                  <a:gd name="connsiteX107" fmla="*/ 1336170 w 2230296"/>
                  <a:gd name="connsiteY107" fmla="*/ 967115 h 1038077"/>
                  <a:gd name="connsiteX108" fmla="*/ 1340225 w 2230296"/>
                  <a:gd name="connsiteY108" fmla="*/ 961032 h 1038077"/>
                  <a:gd name="connsiteX109" fmla="*/ 1342253 w 2230296"/>
                  <a:gd name="connsiteY109" fmla="*/ 954950 h 1038077"/>
                  <a:gd name="connsiteX110" fmla="*/ 1348335 w 2230296"/>
                  <a:gd name="connsiteY110" fmla="*/ 948867 h 1038077"/>
                  <a:gd name="connsiteX111" fmla="*/ 1352390 w 2230296"/>
                  <a:gd name="connsiteY111" fmla="*/ 942785 h 1038077"/>
                  <a:gd name="connsiteX112" fmla="*/ 1342253 w 2230296"/>
                  <a:gd name="connsiteY112" fmla="*/ 930620 h 1038077"/>
                  <a:gd name="connsiteX113" fmla="*/ 1317923 w 2230296"/>
                  <a:gd name="connsiteY113" fmla="*/ 924537 h 1038077"/>
                  <a:gd name="connsiteX114" fmla="*/ 1305758 w 2230296"/>
                  <a:gd name="connsiteY114" fmla="*/ 914400 h 1038077"/>
                  <a:gd name="connsiteX115" fmla="*/ 1295621 w 2230296"/>
                  <a:gd name="connsiteY115" fmla="*/ 902235 h 1038077"/>
                  <a:gd name="connsiteX116" fmla="*/ 1285483 w 2230296"/>
                  <a:gd name="connsiteY116" fmla="*/ 883988 h 1038077"/>
                  <a:gd name="connsiteX117" fmla="*/ 1281428 w 2230296"/>
                  <a:gd name="connsiteY117" fmla="*/ 877905 h 1038077"/>
                  <a:gd name="connsiteX118" fmla="*/ 1275346 w 2230296"/>
                  <a:gd name="connsiteY118" fmla="*/ 873850 h 1038077"/>
                  <a:gd name="connsiteX119" fmla="*/ 1271291 w 2230296"/>
                  <a:gd name="connsiteY119" fmla="*/ 865740 h 1038077"/>
                  <a:gd name="connsiteX120" fmla="*/ 1263181 w 2230296"/>
                  <a:gd name="connsiteY120" fmla="*/ 853575 h 1038077"/>
                  <a:gd name="connsiteX121" fmla="*/ 1259126 w 2230296"/>
                  <a:gd name="connsiteY121" fmla="*/ 839383 h 1038077"/>
                  <a:gd name="connsiteX122" fmla="*/ 1257098 w 2230296"/>
                  <a:gd name="connsiteY122" fmla="*/ 833300 h 1038077"/>
                  <a:gd name="connsiteX123" fmla="*/ 1251016 w 2230296"/>
                  <a:gd name="connsiteY123" fmla="*/ 827218 h 1038077"/>
                  <a:gd name="connsiteX124" fmla="*/ 1034074 w 2230296"/>
                  <a:gd name="connsiteY124" fmla="*/ 999555 h 1038077"/>
                  <a:gd name="connsiteX125" fmla="*/ 955001 w 2230296"/>
                  <a:gd name="connsiteY125" fmla="*/ 997527 h 1038077"/>
                  <a:gd name="connsiteX126" fmla="*/ 950946 w 2230296"/>
                  <a:gd name="connsiteY126" fmla="*/ 979280 h 1038077"/>
                  <a:gd name="connsiteX127" fmla="*/ 946892 w 2230296"/>
                  <a:gd name="connsiteY127" fmla="*/ 973197 h 1038077"/>
                  <a:gd name="connsiteX128" fmla="*/ 944864 w 2230296"/>
                  <a:gd name="connsiteY128" fmla="*/ 967115 h 1038077"/>
                  <a:gd name="connsiteX129" fmla="*/ 942837 w 2230296"/>
                  <a:gd name="connsiteY129" fmla="*/ 959005 h 1038077"/>
                  <a:gd name="connsiteX130" fmla="*/ 922562 w 2230296"/>
                  <a:gd name="connsiteY130" fmla="*/ 944812 h 1038077"/>
                  <a:gd name="connsiteX131" fmla="*/ 908369 w 2230296"/>
                  <a:gd name="connsiteY131" fmla="*/ 924537 h 1038077"/>
                  <a:gd name="connsiteX132" fmla="*/ 900259 w 2230296"/>
                  <a:gd name="connsiteY132" fmla="*/ 910345 h 1038077"/>
                  <a:gd name="connsiteX133" fmla="*/ 898232 w 2230296"/>
                  <a:gd name="connsiteY133" fmla="*/ 902235 h 1038077"/>
                  <a:gd name="connsiteX134" fmla="*/ 886067 w 2230296"/>
                  <a:gd name="connsiteY134" fmla="*/ 898180 h 1038077"/>
                  <a:gd name="connsiteX135" fmla="*/ 879984 w 2230296"/>
                  <a:gd name="connsiteY135" fmla="*/ 894125 h 1038077"/>
                  <a:gd name="connsiteX136" fmla="*/ 869847 w 2230296"/>
                  <a:gd name="connsiteY136" fmla="*/ 886015 h 1038077"/>
                  <a:gd name="connsiteX137" fmla="*/ 861737 w 2230296"/>
                  <a:gd name="connsiteY137" fmla="*/ 881960 h 1038077"/>
                  <a:gd name="connsiteX138" fmla="*/ 849572 w 2230296"/>
                  <a:gd name="connsiteY138" fmla="*/ 875878 h 1038077"/>
                  <a:gd name="connsiteX139" fmla="*/ 845517 w 2230296"/>
                  <a:gd name="connsiteY139" fmla="*/ 861685 h 1038077"/>
                  <a:gd name="connsiteX140" fmla="*/ 847544 w 2230296"/>
                  <a:gd name="connsiteY140" fmla="*/ 847493 h 1038077"/>
                  <a:gd name="connsiteX141" fmla="*/ 853627 w 2230296"/>
                  <a:gd name="connsiteY141" fmla="*/ 843438 h 1038077"/>
                  <a:gd name="connsiteX142" fmla="*/ 863764 w 2230296"/>
                  <a:gd name="connsiteY142" fmla="*/ 835328 h 1038077"/>
                  <a:gd name="connsiteX143" fmla="*/ 875929 w 2230296"/>
                  <a:gd name="connsiteY143" fmla="*/ 823163 h 1038077"/>
                  <a:gd name="connsiteX144" fmla="*/ 896204 w 2230296"/>
                  <a:gd name="connsiteY144" fmla="*/ 806943 h 1038077"/>
                  <a:gd name="connsiteX145" fmla="*/ 900259 w 2230296"/>
                  <a:gd name="connsiteY145" fmla="*/ 800860 h 1038077"/>
                  <a:gd name="connsiteX146" fmla="*/ 898232 w 2230296"/>
                  <a:gd name="connsiteY146" fmla="*/ 776530 h 1038077"/>
                  <a:gd name="connsiteX147" fmla="*/ 898232 w 2230296"/>
                  <a:gd name="connsiteY147" fmla="*/ 748145 h 1038077"/>
                  <a:gd name="connsiteX148" fmla="*/ 902287 w 2230296"/>
                  <a:gd name="connsiteY148" fmla="*/ 742063 h 1038077"/>
                  <a:gd name="connsiteX149" fmla="*/ 906342 w 2230296"/>
                  <a:gd name="connsiteY149" fmla="*/ 733953 h 1038077"/>
                  <a:gd name="connsiteX150" fmla="*/ 912424 w 2230296"/>
                  <a:gd name="connsiteY150" fmla="*/ 731926 h 1038077"/>
                  <a:gd name="connsiteX151" fmla="*/ 920534 w 2230296"/>
                  <a:gd name="connsiteY151" fmla="*/ 727871 h 1038077"/>
                  <a:gd name="connsiteX152" fmla="*/ 926617 w 2230296"/>
                  <a:gd name="connsiteY152" fmla="*/ 725843 h 1038077"/>
                  <a:gd name="connsiteX153" fmla="*/ 932699 w 2230296"/>
                  <a:gd name="connsiteY153" fmla="*/ 721788 h 1038077"/>
                  <a:gd name="connsiteX154" fmla="*/ 938782 w 2230296"/>
                  <a:gd name="connsiteY154" fmla="*/ 719761 h 1038077"/>
                  <a:gd name="connsiteX155" fmla="*/ 975276 w 2230296"/>
                  <a:gd name="connsiteY155" fmla="*/ 713678 h 1038077"/>
                  <a:gd name="connsiteX156" fmla="*/ 985414 w 2230296"/>
                  <a:gd name="connsiteY156" fmla="*/ 703541 h 1038077"/>
                  <a:gd name="connsiteX157" fmla="*/ 989469 w 2230296"/>
                  <a:gd name="connsiteY157" fmla="*/ 697458 h 1038077"/>
                  <a:gd name="connsiteX158" fmla="*/ 1078679 w 2230296"/>
                  <a:gd name="connsiteY158" fmla="*/ 452131 h 1038077"/>
                  <a:gd name="connsiteX159" fmla="*/ 1060431 w 2230296"/>
                  <a:gd name="connsiteY159" fmla="*/ 444021 h 1038077"/>
                  <a:gd name="connsiteX160" fmla="*/ 1009744 w 2230296"/>
                  <a:gd name="connsiteY160" fmla="*/ 444021 h 1038077"/>
                  <a:gd name="connsiteX161" fmla="*/ 1003661 w 2230296"/>
                  <a:gd name="connsiteY161" fmla="*/ 446049 h 1038077"/>
                  <a:gd name="connsiteX162" fmla="*/ 924589 w 2230296"/>
                  <a:gd name="connsiteY162" fmla="*/ 444021 h 1038077"/>
                  <a:gd name="connsiteX163" fmla="*/ 918507 w 2230296"/>
                  <a:gd name="connsiteY163" fmla="*/ 441994 h 1038077"/>
                  <a:gd name="connsiteX164" fmla="*/ 908369 w 2230296"/>
                  <a:gd name="connsiteY164" fmla="*/ 439966 h 1038077"/>
                  <a:gd name="connsiteX165" fmla="*/ 902287 w 2230296"/>
                  <a:gd name="connsiteY165" fmla="*/ 435911 h 1038077"/>
                  <a:gd name="connsiteX166" fmla="*/ 896204 w 2230296"/>
                  <a:gd name="connsiteY166" fmla="*/ 433884 h 1038077"/>
                  <a:gd name="connsiteX167" fmla="*/ 890122 w 2230296"/>
                  <a:gd name="connsiteY167" fmla="*/ 427801 h 1038077"/>
                  <a:gd name="connsiteX168" fmla="*/ 882012 w 2230296"/>
                  <a:gd name="connsiteY168" fmla="*/ 423746 h 1038077"/>
                  <a:gd name="connsiteX169" fmla="*/ 877957 w 2230296"/>
                  <a:gd name="connsiteY169" fmla="*/ 417664 h 1038077"/>
                  <a:gd name="connsiteX170" fmla="*/ 871874 w 2230296"/>
                  <a:gd name="connsiteY170" fmla="*/ 415636 h 1038077"/>
                  <a:gd name="connsiteX171" fmla="*/ 865792 w 2230296"/>
                  <a:gd name="connsiteY171" fmla="*/ 411581 h 1038077"/>
                  <a:gd name="connsiteX172" fmla="*/ 847544 w 2230296"/>
                  <a:gd name="connsiteY172" fmla="*/ 409554 h 1038077"/>
                  <a:gd name="connsiteX173" fmla="*/ 833352 w 2230296"/>
                  <a:gd name="connsiteY173" fmla="*/ 405499 h 1038077"/>
                  <a:gd name="connsiteX174" fmla="*/ 821187 w 2230296"/>
                  <a:gd name="connsiteY174" fmla="*/ 401444 h 1038077"/>
                  <a:gd name="connsiteX175" fmla="*/ 815104 w 2230296"/>
                  <a:gd name="connsiteY175" fmla="*/ 399416 h 1038077"/>
                  <a:gd name="connsiteX176" fmla="*/ 802939 w 2230296"/>
                  <a:gd name="connsiteY176" fmla="*/ 397389 h 1038077"/>
                  <a:gd name="connsiteX177" fmla="*/ 790774 w 2230296"/>
                  <a:gd name="connsiteY177" fmla="*/ 393334 h 1038077"/>
                  <a:gd name="connsiteX178" fmla="*/ 782664 w 2230296"/>
                  <a:gd name="connsiteY178" fmla="*/ 389279 h 1038077"/>
                  <a:gd name="connsiteX179" fmla="*/ 770499 w 2230296"/>
                  <a:gd name="connsiteY179" fmla="*/ 385224 h 1038077"/>
                  <a:gd name="connsiteX180" fmla="*/ 758335 w 2230296"/>
                  <a:gd name="connsiteY180" fmla="*/ 381169 h 1038077"/>
                  <a:gd name="connsiteX181" fmla="*/ 748197 w 2230296"/>
                  <a:gd name="connsiteY181" fmla="*/ 379141 h 1038077"/>
                  <a:gd name="connsiteX182" fmla="*/ 736032 w 2230296"/>
                  <a:gd name="connsiteY182" fmla="*/ 375086 h 1038077"/>
                  <a:gd name="connsiteX183" fmla="*/ 725895 w 2230296"/>
                  <a:gd name="connsiteY183" fmla="*/ 362922 h 1038077"/>
                  <a:gd name="connsiteX184" fmla="*/ 717785 w 2230296"/>
                  <a:gd name="connsiteY184" fmla="*/ 350757 h 1038077"/>
                  <a:gd name="connsiteX185" fmla="*/ 711702 w 2230296"/>
                  <a:gd name="connsiteY185" fmla="*/ 346702 h 1038077"/>
                  <a:gd name="connsiteX186" fmla="*/ 687372 w 2230296"/>
                  <a:gd name="connsiteY186" fmla="*/ 342647 h 1038077"/>
                  <a:gd name="connsiteX187" fmla="*/ 646822 w 2230296"/>
                  <a:gd name="connsiteY187" fmla="*/ 340619 h 1038077"/>
                  <a:gd name="connsiteX188" fmla="*/ 628575 w 2230296"/>
                  <a:gd name="connsiteY188" fmla="*/ 336564 h 1038077"/>
                  <a:gd name="connsiteX189" fmla="*/ 620465 w 2230296"/>
                  <a:gd name="connsiteY189" fmla="*/ 332509 h 1038077"/>
                  <a:gd name="connsiteX190" fmla="*/ 604245 w 2230296"/>
                  <a:gd name="connsiteY190" fmla="*/ 348729 h 1038077"/>
                  <a:gd name="connsiteX191" fmla="*/ 559640 w 2230296"/>
                  <a:gd name="connsiteY191" fmla="*/ 366977 h 1038077"/>
                  <a:gd name="connsiteX192" fmla="*/ 549503 w 2230296"/>
                  <a:gd name="connsiteY192" fmla="*/ 395361 h 1038077"/>
                  <a:gd name="connsiteX193" fmla="*/ 545448 w 2230296"/>
                  <a:gd name="connsiteY193" fmla="*/ 433884 h 1038077"/>
                  <a:gd name="connsiteX194" fmla="*/ 541393 w 2230296"/>
                  <a:gd name="connsiteY194" fmla="*/ 439966 h 1038077"/>
                  <a:gd name="connsiteX195" fmla="*/ 533283 w 2230296"/>
                  <a:gd name="connsiteY195" fmla="*/ 441994 h 1038077"/>
                  <a:gd name="connsiteX196" fmla="*/ 448128 w 2230296"/>
                  <a:gd name="connsiteY196" fmla="*/ 431856 h 1038077"/>
                  <a:gd name="connsiteX197" fmla="*/ 413660 w 2230296"/>
                  <a:gd name="connsiteY197" fmla="*/ 510929 h 1038077"/>
                  <a:gd name="connsiteX198" fmla="*/ 433935 w 2230296"/>
                  <a:gd name="connsiteY198" fmla="*/ 567698 h 1038077"/>
                  <a:gd name="connsiteX199" fmla="*/ 375138 w 2230296"/>
                  <a:gd name="connsiteY199" fmla="*/ 579863 h 1038077"/>
                  <a:gd name="connsiteX200" fmla="*/ 296066 w 2230296"/>
                  <a:gd name="connsiteY200" fmla="*/ 523094 h 1038077"/>
                  <a:gd name="connsiteX201" fmla="*/ 277818 w 2230296"/>
                  <a:gd name="connsiteY201" fmla="*/ 527149 h 1038077"/>
                  <a:gd name="connsiteX202" fmla="*/ 275791 w 2230296"/>
                  <a:gd name="connsiteY202" fmla="*/ 533231 h 1038077"/>
                  <a:gd name="connsiteX203" fmla="*/ 294038 w 2230296"/>
                  <a:gd name="connsiteY203" fmla="*/ 551479 h 1038077"/>
                  <a:gd name="connsiteX204" fmla="*/ 300121 w 2230296"/>
                  <a:gd name="connsiteY204" fmla="*/ 567698 h 1038077"/>
                  <a:gd name="connsiteX205" fmla="*/ 302148 w 2230296"/>
                  <a:gd name="connsiteY205" fmla="*/ 573781 h 1038077"/>
                  <a:gd name="connsiteX206" fmla="*/ 306203 w 2230296"/>
                  <a:gd name="connsiteY206" fmla="*/ 579863 h 1038077"/>
                  <a:gd name="connsiteX207" fmla="*/ 308231 w 2230296"/>
                  <a:gd name="connsiteY207" fmla="*/ 587973 h 1038077"/>
                  <a:gd name="connsiteX208" fmla="*/ 312286 w 2230296"/>
                  <a:gd name="connsiteY208" fmla="*/ 598111 h 1038077"/>
                  <a:gd name="connsiteX209" fmla="*/ 310258 w 2230296"/>
                  <a:gd name="connsiteY209" fmla="*/ 620413 h 1038077"/>
                  <a:gd name="connsiteX210" fmla="*/ 308231 w 2230296"/>
                  <a:gd name="connsiteY210" fmla="*/ 628523 h 1038077"/>
                  <a:gd name="connsiteX211" fmla="*/ 296066 w 2230296"/>
                  <a:gd name="connsiteY211" fmla="*/ 638661 h 1038077"/>
                  <a:gd name="connsiteX212" fmla="*/ 283901 w 2230296"/>
                  <a:gd name="connsiteY212" fmla="*/ 650826 h 1038077"/>
                  <a:gd name="connsiteX213" fmla="*/ 271736 w 2230296"/>
                  <a:gd name="connsiteY213" fmla="*/ 658936 h 1038077"/>
                  <a:gd name="connsiteX214" fmla="*/ 261598 w 2230296"/>
                  <a:gd name="connsiteY214" fmla="*/ 667046 h 1038077"/>
                  <a:gd name="connsiteX215" fmla="*/ 251461 w 2230296"/>
                  <a:gd name="connsiteY215" fmla="*/ 677183 h 1038077"/>
                  <a:gd name="connsiteX216" fmla="*/ 200774 w 2230296"/>
                  <a:gd name="connsiteY216" fmla="*/ 681238 h 1038077"/>
                  <a:gd name="connsiteX217" fmla="*/ 186581 w 2230296"/>
                  <a:gd name="connsiteY217" fmla="*/ 685293 h 1038077"/>
                  <a:gd name="connsiteX218" fmla="*/ 180499 w 2230296"/>
                  <a:gd name="connsiteY218" fmla="*/ 687321 h 1038077"/>
                  <a:gd name="connsiteX219" fmla="*/ 164279 w 2230296"/>
                  <a:gd name="connsiteY219" fmla="*/ 691376 h 1038077"/>
                  <a:gd name="connsiteX220" fmla="*/ 148059 w 2230296"/>
                  <a:gd name="connsiteY220" fmla="*/ 695431 h 1038077"/>
                  <a:gd name="connsiteX221" fmla="*/ 141976 w 2230296"/>
                  <a:gd name="connsiteY221" fmla="*/ 697458 h 1038077"/>
                  <a:gd name="connsiteX222" fmla="*/ 93316 w 2230296"/>
                  <a:gd name="connsiteY222" fmla="*/ 703541 h 1038077"/>
                  <a:gd name="connsiteX223" fmla="*/ 50739 w 2230296"/>
                  <a:gd name="connsiteY223" fmla="*/ 705568 h 1038077"/>
                  <a:gd name="connsiteX224" fmla="*/ 30464 w 2230296"/>
                  <a:gd name="connsiteY224" fmla="*/ 709623 h 1038077"/>
                  <a:gd name="connsiteX225" fmla="*/ 52 w 2230296"/>
                  <a:gd name="connsiteY225" fmla="*/ 699486 h 1038077"/>
                  <a:gd name="connsiteX226" fmla="*/ 58849 w 2230296"/>
                  <a:gd name="connsiteY226" fmla="*/ 316289 h 1038077"/>
                  <a:gd name="connsiteX227" fmla="*/ 168334 w 2230296"/>
                  <a:gd name="connsiteY227" fmla="*/ 328454 h 1038077"/>
                  <a:gd name="connsiteX228" fmla="*/ 186581 w 2230296"/>
                  <a:gd name="connsiteY228" fmla="*/ 30412 h 103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2230296" h="1038077">
                    <a:moveTo>
                      <a:pt x="186581" y="30412"/>
                    </a:moveTo>
                    <a:lnTo>
                      <a:pt x="2064041" y="0"/>
                    </a:lnTo>
                    <a:lnTo>
                      <a:pt x="2108646" y="40550"/>
                    </a:lnTo>
                    <a:lnTo>
                      <a:pt x="2130948" y="172337"/>
                    </a:lnTo>
                    <a:lnTo>
                      <a:pt x="2045794" y="200722"/>
                    </a:lnTo>
                    <a:cubicBezTo>
                      <a:pt x="2041739" y="205453"/>
                      <a:pt x="2037521" y="210049"/>
                      <a:pt x="2033629" y="214914"/>
                    </a:cubicBezTo>
                    <a:cubicBezTo>
                      <a:pt x="2032107" y="216817"/>
                      <a:pt x="2031297" y="219274"/>
                      <a:pt x="2029574" y="220997"/>
                    </a:cubicBezTo>
                    <a:cubicBezTo>
                      <a:pt x="2027148" y="223423"/>
                      <a:pt x="2021037" y="226749"/>
                      <a:pt x="2017409" y="227079"/>
                    </a:cubicBezTo>
                    <a:cubicBezTo>
                      <a:pt x="2004603" y="228243"/>
                      <a:pt x="1991727" y="228431"/>
                      <a:pt x="1978886" y="229107"/>
                    </a:cubicBezTo>
                    <a:cubicBezTo>
                      <a:pt x="1977534" y="231134"/>
                      <a:pt x="1976391" y="233317"/>
                      <a:pt x="1974831" y="235189"/>
                    </a:cubicBezTo>
                    <a:cubicBezTo>
                      <a:pt x="1971627" y="239035"/>
                      <a:pt x="1967225" y="243048"/>
                      <a:pt x="1962666" y="245327"/>
                    </a:cubicBezTo>
                    <a:cubicBezTo>
                      <a:pt x="1960755" y="246283"/>
                      <a:pt x="1958611" y="246678"/>
                      <a:pt x="1956584" y="247354"/>
                    </a:cubicBezTo>
                    <a:cubicBezTo>
                      <a:pt x="1939150" y="258976"/>
                      <a:pt x="1961208" y="245042"/>
                      <a:pt x="1944419" y="253437"/>
                    </a:cubicBezTo>
                    <a:cubicBezTo>
                      <a:pt x="1942239" y="254527"/>
                      <a:pt x="1940364" y="256140"/>
                      <a:pt x="1938336" y="257492"/>
                    </a:cubicBezTo>
                    <a:lnTo>
                      <a:pt x="1936309" y="263574"/>
                    </a:lnTo>
                    <a:lnTo>
                      <a:pt x="1938336" y="298042"/>
                    </a:lnTo>
                    <a:cubicBezTo>
                      <a:pt x="1935633" y="303449"/>
                      <a:pt x="1933121" y="308955"/>
                      <a:pt x="1930226" y="314262"/>
                    </a:cubicBezTo>
                    <a:cubicBezTo>
                      <a:pt x="1929059" y="316401"/>
                      <a:pt x="1927261" y="318165"/>
                      <a:pt x="1926171" y="320344"/>
                    </a:cubicBezTo>
                    <a:cubicBezTo>
                      <a:pt x="1925215" y="322256"/>
                      <a:pt x="1924986" y="324462"/>
                      <a:pt x="1924144" y="326427"/>
                    </a:cubicBezTo>
                    <a:cubicBezTo>
                      <a:pt x="1922954" y="329205"/>
                      <a:pt x="1921280" y="331759"/>
                      <a:pt x="1920089" y="334537"/>
                    </a:cubicBezTo>
                    <a:cubicBezTo>
                      <a:pt x="1919247" y="336501"/>
                      <a:pt x="1919246" y="338841"/>
                      <a:pt x="1918061" y="340619"/>
                    </a:cubicBezTo>
                    <a:cubicBezTo>
                      <a:pt x="1916470" y="343005"/>
                      <a:pt x="1914006" y="344674"/>
                      <a:pt x="1911979" y="346702"/>
                    </a:cubicBezTo>
                    <a:cubicBezTo>
                      <a:pt x="1910627" y="350081"/>
                      <a:pt x="1908882" y="353328"/>
                      <a:pt x="1907924" y="356839"/>
                    </a:cubicBezTo>
                    <a:cubicBezTo>
                      <a:pt x="1901667" y="379779"/>
                      <a:pt x="1907724" y="437228"/>
                      <a:pt x="1907924" y="439966"/>
                    </a:cubicBezTo>
                    <a:cubicBezTo>
                      <a:pt x="1908236" y="444229"/>
                      <a:pt x="1910942" y="447984"/>
                      <a:pt x="1911979" y="452131"/>
                    </a:cubicBezTo>
                    <a:cubicBezTo>
                      <a:pt x="1913331" y="457538"/>
                      <a:pt x="1914272" y="463064"/>
                      <a:pt x="1916034" y="468351"/>
                    </a:cubicBezTo>
                    <a:cubicBezTo>
                      <a:pt x="1916710" y="470379"/>
                      <a:pt x="1917474" y="472379"/>
                      <a:pt x="1918061" y="474434"/>
                    </a:cubicBezTo>
                    <a:cubicBezTo>
                      <a:pt x="1918827" y="477113"/>
                      <a:pt x="1918305" y="480403"/>
                      <a:pt x="1920089" y="482544"/>
                    </a:cubicBezTo>
                    <a:cubicBezTo>
                      <a:pt x="1922024" y="484866"/>
                      <a:pt x="1925575" y="485099"/>
                      <a:pt x="1928199" y="486599"/>
                    </a:cubicBezTo>
                    <a:cubicBezTo>
                      <a:pt x="1930315" y="487808"/>
                      <a:pt x="1932254" y="489302"/>
                      <a:pt x="1934281" y="490654"/>
                    </a:cubicBezTo>
                    <a:cubicBezTo>
                      <a:pt x="1943982" y="505205"/>
                      <a:pt x="1938945" y="499373"/>
                      <a:pt x="1948474" y="508901"/>
                    </a:cubicBezTo>
                    <a:cubicBezTo>
                      <a:pt x="1949826" y="511604"/>
                      <a:pt x="1951339" y="514233"/>
                      <a:pt x="1952529" y="517011"/>
                    </a:cubicBezTo>
                    <a:cubicBezTo>
                      <a:pt x="1955003" y="522784"/>
                      <a:pt x="1953739" y="524305"/>
                      <a:pt x="1958611" y="529176"/>
                    </a:cubicBezTo>
                    <a:cubicBezTo>
                      <a:pt x="1969459" y="540023"/>
                      <a:pt x="1960036" y="524949"/>
                      <a:pt x="1972804" y="539314"/>
                    </a:cubicBezTo>
                    <a:cubicBezTo>
                      <a:pt x="1976042" y="542957"/>
                      <a:pt x="1977468" y="548033"/>
                      <a:pt x="1980914" y="551479"/>
                    </a:cubicBezTo>
                    <a:cubicBezTo>
                      <a:pt x="1984157" y="554721"/>
                      <a:pt x="1992831" y="564985"/>
                      <a:pt x="1999161" y="567698"/>
                    </a:cubicBezTo>
                    <a:cubicBezTo>
                      <a:pt x="2001722" y="568796"/>
                      <a:pt x="2004568" y="569050"/>
                      <a:pt x="2007271" y="569726"/>
                    </a:cubicBezTo>
                    <a:cubicBezTo>
                      <a:pt x="2018347" y="580801"/>
                      <a:pt x="2008342" y="573286"/>
                      <a:pt x="2029574" y="577836"/>
                    </a:cubicBezTo>
                    <a:cubicBezTo>
                      <a:pt x="2033753" y="578732"/>
                      <a:pt x="2041739" y="581891"/>
                      <a:pt x="2041739" y="581891"/>
                    </a:cubicBezTo>
                    <a:cubicBezTo>
                      <a:pt x="2050525" y="581215"/>
                      <a:pt x="2059575" y="582106"/>
                      <a:pt x="2068096" y="579863"/>
                    </a:cubicBezTo>
                    <a:cubicBezTo>
                      <a:pt x="2072809" y="578623"/>
                      <a:pt x="2076206" y="574456"/>
                      <a:pt x="2080261" y="571753"/>
                    </a:cubicBezTo>
                    <a:cubicBezTo>
                      <a:pt x="2082288" y="570401"/>
                      <a:pt x="2083911" y="567850"/>
                      <a:pt x="2086343" y="567698"/>
                    </a:cubicBezTo>
                    <a:lnTo>
                      <a:pt x="2118783" y="565671"/>
                    </a:lnTo>
                    <a:cubicBezTo>
                      <a:pt x="2134248" y="564525"/>
                      <a:pt x="2144269" y="563289"/>
                      <a:pt x="2159333" y="561616"/>
                    </a:cubicBezTo>
                    <a:cubicBezTo>
                      <a:pt x="2161361" y="560940"/>
                      <a:pt x="2163905" y="561099"/>
                      <a:pt x="2165416" y="559588"/>
                    </a:cubicBezTo>
                    <a:cubicBezTo>
                      <a:pt x="2172029" y="552975"/>
                      <a:pt x="2173315" y="546780"/>
                      <a:pt x="2177581" y="539314"/>
                    </a:cubicBezTo>
                    <a:cubicBezTo>
                      <a:pt x="2178790" y="537198"/>
                      <a:pt x="2180284" y="535259"/>
                      <a:pt x="2181636" y="533231"/>
                    </a:cubicBezTo>
                    <a:cubicBezTo>
                      <a:pt x="2227175" y="535910"/>
                      <a:pt x="2210803" y="524243"/>
                      <a:pt x="2218131" y="541341"/>
                    </a:cubicBezTo>
                    <a:cubicBezTo>
                      <a:pt x="2219322" y="544119"/>
                      <a:pt x="2220834" y="546748"/>
                      <a:pt x="2222186" y="549451"/>
                    </a:cubicBezTo>
                    <a:cubicBezTo>
                      <a:pt x="2221510" y="560264"/>
                      <a:pt x="2221622" y="571156"/>
                      <a:pt x="2220158" y="581891"/>
                    </a:cubicBezTo>
                    <a:cubicBezTo>
                      <a:pt x="2218651" y="592940"/>
                      <a:pt x="2212340" y="599749"/>
                      <a:pt x="2205966" y="608248"/>
                    </a:cubicBezTo>
                    <a:cubicBezTo>
                      <a:pt x="2205290" y="610276"/>
                      <a:pt x="2203938" y="612194"/>
                      <a:pt x="2203938" y="614331"/>
                    </a:cubicBezTo>
                    <a:cubicBezTo>
                      <a:pt x="2203938" y="623958"/>
                      <a:pt x="2203972" y="635360"/>
                      <a:pt x="2207993" y="644743"/>
                    </a:cubicBezTo>
                    <a:cubicBezTo>
                      <a:pt x="2209184" y="647521"/>
                      <a:pt x="2210493" y="650261"/>
                      <a:pt x="2212048" y="652853"/>
                    </a:cubicBezTo>
                    <a:cubicBezTo>
                      <a:pt x="2214555" y="657032"/>
                      <a:pt x="2220158" y="665018"/>
                      <a:pt x="2220158" y="665018"/>
                    </a:cubicBezTo>
                    <a:cubicBezTo>
                      <a:pt x="2220834" y="667721"/>
                      <a:pt x="2221792" y="670369"/>
                      <a:pt x="2222186" y="673128"/>
                    </a:cubicBezTo>
                    <a:cubicBezTo>
                      <a:pt x="2223147" y="679852"/>
                      <a:pt x="2222065" y="686960"/>
                      <a:pt x="2224213" y="693403"/>
                    </a:cubicBezTo>
                    <a:cubicBezTo>
                      <a:pt x="2224984" y="695715"/>
                      <a:pt x="2230296" y="697458"/>
                      <a:pt x="2230296" y="697458"/>
                    </a:cubicBezTo>
                    <a:lnTo>
                      <a:pt x="2183663" y="776530"/>
                    </a:lnTo>
                    <a:lnTo>
                      <a:pt x="2201911" y="859658"/>
                    </a:lnTo>
                    <a:lnTo>
                      <a:pt x="1822769" y="867768"/>
                    </a:lnTo>
                    <a:lnTo>
                      <a:pt x="1711257" y="918455"/>
                    </a:lnTo>
                    <a:lnTo>
                      <a:pt x="1551085" y="829245"/>
                    </a:lnTo>
                    <a:cubicBezTo>
                      <a:pt x="1549733" y="835328"/>
                      <a:pt x="1548178" y="841369"/>
                      <a:pt x="1547030" y="847493"/>
                    </a:cubicBezTo>
                    <a:cubicBezTo>
                      <a:pt x="1543626" y="865644"/>
                      <a:pt x="1548178" y="856920"/>
                      <a:pt x="1540947" y="867768"/>
                    </a:cubicBezTo>
                    <a:cubicBezTo>
                      <a:pt x="1541623" y="879257"/>
                      <a:pt x="1540822" y="890929"/>
                      <a:pt x="1542975" y="902235"/>
                    </a:cubicBezTo>
                    <a:cubicBezTo>
                      <a:pt x="1543607" y="905554"/>
                      <a:pt x="1547546" y="907323"/>
                      <a:pt x="1549057" y="910345"/>
                    </a:cubicBezTo>
                    <a:cubicBezTo>
                      <a:pt x="1550968" y="914168"/>
                      <a:pt x="1551525" y="918541"/>
                      <a:pt x="1553112" y="922510"/>
                    </a:cubicBezTo>
                    <a:cubicBezTo>
                      <a:pt x="1556211" y="930257"/>
                      <a:pt x="1560866" y="937419"/>
                      <a:pt x="1567305" y="942785"/>
                    </a:cubicBezTo>
                    <a:cubicBezTo>
                      <a:pt x="1569177" y="944345"/>
                      <a:pt x="1571360" y="945488"/>
                      <a:pt x="1573387" y="946840"/>
                    </a:cubicBezTo>
                    <a:cubicBezTo>
                      <a:pt x="1578485" y="962129"/>
                      <a:pt x="1571015" y="943874"/>
                      <a:pt x="1581497" y="956977"/>
                    </a:cubicBezTo>
                    <a:cubicBezTo>
                      <a:pt x="1582832" y="958646"/>
                      <a:pt x="1582339" y="961282"/>
                      <a:pt x="1583525" y="963060"/>
                    </a:cubicBezTo>
                    <a:cubicBezTo>
                      <a:pt x="1586647" y="967744"/>
                      <a:pt x="1591202" y="970205"/>
                      <a:pt x="1595690" y="973197"/>
                    </a:cubicBezTo>
                    <a:cubicBezTo>
                      <a:pt x="1600510" y="987661"/>
                      <a:pt x="1593675" y="970174"/>
                      <a:pt x="1603800" y="985362"/>
                    </a:cubicBezTo>
                    <a:cubicBezTo>
                      <a:pt x="1604986" y="987140"/>
                      <a:pt x="1604767" y="989589"/>
                      <a:pt x="1605827" y="991445"/>
                    </a:cubicBezTo>
                    <a:cubicBezTo>
                      <a:pt x="1607504" y="994379"/>
                      <a:pt x="1609882" y="996852"/>
                      <a:pt x="1611910" y="999555"/>
                    </a:cubicBezTo>
                    <a:cubicBezTo>
                      <a:pt x="1612586" y="1001582"/>
                      <a:pt x="1613937" y="1003500"/>
                      <a:pt x="1613937" y="1005637"/>
                    </a:cubicBezTo>
                    <a:cubicBezTo>
                      <a:pt x="1613937" y="1008217"/>
                      <a:pt x="1610665" y="1020753"/>
                      <a:pt x="1609882" y="1023885"/>
                    </a:cubicBezTo>
                    <a:cubicBezTo>
                      <a:pt x="1608366" y="1023695"/>
                      <a:pt x="1590015" y="1022061"/>
                      <a:pt x="1585552" y="1019830"/>
                    </a:cubicBezTo>
                    <a:cubicBezTo>
                      <a:pt x="1581193" y="1017651"/>
                      <a:pt x="1577442" y="1014423"/>
                      <a:pt x="1573387" y="1011720"/>
                    </a:cubicBezTo>
                    <a:lnTo>
                      <a:pt x="1561222" y="1003610"/>
                    </a:lnTo>
                    <a:cubicBezTo>
                      <a:pt x="1559195" y="1002258"/>
                      <a:pt x="1557552" y="999900"/>
                      <a:pt x="1555140" y="999555"/>
                    </a:cubicBezTo>
                    <a:lnTo>
                      <a:pt x="1540947" y="997527"/>
                    </a:lnTo>
                    <a:cubicBezTo>
                      <a:pt x="1511181" y="977683"/>
                      <a:pt x="1542497" y="997834"/>
                      <a:pt x="1520672" y="985362"/>
                    </a:cubicBezTo>
                    <a:cubicBezTo>
                      <a:pt x="1518556" y="984153"/>
                      <a:pt x="1516706" y="982516"/>
                      <a:pt x="1514590" y="981307"/>
                    </a:cubicBezTo>
                    <a:cubicBezTo>
                      <a:pt x="1511966" y="979807"/>
                      <a:pt x="1509286" y="978374"/>
                      <a:pt x="1506480" y="977252"/>
                    </a:cubicBezTo>
                    <a:cubicBezTo>
                      <a:pt x="1502511" y="975665"/>
                      <a:pt x="1494315" y="973197"/>
                      <a:pt x="1494315" y="973197"/>
                    </a:cubicBezTo>
                    <a:cubicBezTo>
                      <a:pt x="1489092" y="973943"/>
                      <a:pt x="1479699" y="974423"/>
                      <a:pt x="1474040" y="977252"/>
                    </a:cubicBezTo>
                    <a:cubicBezTo>
                      <a:pt x="1471861" y="978342"/>
                      <a:pt x="1469985" y="979955"/>
                      <a:pt x="1467958" y="981307"/>
                    </a:cubicBezTo>
                    <a:cubicBezTo>
                      <a:pt x="1466606" y="983335"/>
                      <a:pt x="1465489" y="985540"/>
                      <a:pt x="1463903" y="987390"/>
                    </a:cubicBezTo>
                    <a:cubicBezTo>
                      <a:pt x="1450513" y="1003012"/>
                      <a:pt x="1452861" y="995683"/>
                      <a:pt x="1423353" y="997527"/>
                    </a:cubicBezTo>
                    <a:cubicBezTo>
                      <a:pt x="1415919" y="996851"/>
                      <a:pt x="1408228" y="997551"/>
                      <a:pt x="1401050" y="995500"/>
                    </a:cubicBezTo>
                    <a:cubicBezTo>
                      <a:pt x="1398293" y="994712"/>
                      <a:pt x="1397354" y="991008"/>
                      <a:pt x="1394968" y="989417"/>
                    </a:cubicBezTo>
                    <a:cubicBezTo>
                      <a:pt x="1393190" y="988231"/>
                      <a:pt x="1390913" y="988066"/>
                      <a:pt x="1388885" y="987390"/>
                    </a:cubicBezTo>
                    <a:cubicBezTo>
                      <a:pt x="1386858" y="988742"/>
                      <a:pt x="1384200" y="989449"/>
                      <a:pt x="1382803" y="991445"/>
                    </a:cubicBezTo>
                    <a:cubicBezTo>
                      <a:pt x="1360895" y="1022743"/>
                      <a:pt x="1384904" y="997455"/>
                      <a:pt x="1368610" y="1013747"/>
                    </a:cubicBezTo>
                    <a:cubicBezTo>
                      <a:pt x="1367798" y="1016994"/>
                      <a:pt x="1364010" y="1033034"/>
                      <a:pt x="1362528" y="1034022"/>
                    </a:cubicBezTo>
                    <a:lnTo>
                      <a:pt x="1356445" y="1038077"/>
                    </a:lnTo>
                    <a:cubicBezTo>
                      <a:pt x="1355552" y="1038013"/>
                      <a:pt x="1323726" y="1036632"/>
                      <a:pt x="1315896" y="1034022"/>
                    </a:cubicBezTo>
                    <a:cubicBezTo>
                      <a:pt x="1313584" y="1033251"/>
                      <a:pt x="1311841" y="1031319"/>
                      <a:pt x="1309813" y="1029967"/>
                    </a:cubicBezTo>
                    <a:cubicBezTo>
                      <a:pt x="1310489" y="1026588"/>
                      <a:pt x="1310131" y="1022822"/>
                      <a:pt x="1311841" y="1019830"/>
                    </a:cubicBezTo>
                    <a:cubicBezTo>
                      <a:pt x="1313050" y="1017714"/>
                      <a:pt x="1316632" y="1017841"/>
                      <a:pt x="1317923" y="1015775"/>
                    </a:cubicBezTo>
                    <a:cubicBezTo>
                      <a:pt x="1320188" y="1012150"/>
                      <a:pt x="1320626" y="1007665"/>
                      <a:pt x="1321978" y="1003610"/>
                    </a:cubicBezTo>
                    <a:lnTo>
                      <a:pt x="1324005" y="997527"/>
                    </a:lnTo>
                    <a:cubicBezTo>
                      <a:pt x="1324681" y="995500"/>
                      <a:pt x="1325614" y="993541"/>
                      <a:pt x="1326033" y="991445"/>
                    </a:cubicBezTo>
                    <a:cubicBezTo>
                      <a:pt x="1326709" y="988066"/>
                      <a:pt x="1326850" y="984534"/>
                      <a:pt x="1328060" y="981307"/>
                    </a:cubicBezTo>
                    <a:cubicBezTo>
                      <a:pt x="1328915" y="979026"/>
                      <a:pt x="1330906" y="977341"/>
                      <a:pt x="1332115" y="975225"/>
                    </a:cubicBezTo>
                    <a:cubicBezTo>
                      <a:pt x="1333615" y="972601"/>
                      <a:pt x="1334671" y="969739"/>
                      <a:pt x="1336170" y="967115"/>
                    </a:cubicBezTo>
                    <a:cubicBezTo>
                      <a:pt x="1337379" y="964999"/>
                      <a:pt x="1339135" y="963212"/>
                      <a:pt x="1340225" y="961032"/>
                    </a:cubicBezTo>
                    <a:cubicBezTo>
                      <a:pt x="1341181" y="959121"/>
                      <a:pt x="1341068" y="956728"/>
                      <a:pt x="1342253" y="954950"/>
                    </a:cubicBezTo>
                    <a:cubicBezTo>
                      <a:pt x="1343844" y="952564"/>
                      <a:pt x="1346499" y="951070"/>
                      <a:pt x="1348335" y="948867"/>
                    </a:cubicBezTo>
                    <a:cubicBezTo>
                      <a:pt x="1349895" y="946995"/>
                      <a:pt x="1351038" y="944812"/>
                      <a:pt x="1352390" y="942785"/>
                    </a:cubicBezTo>
                    <a:cubicBezTo>
                      <a:pt x="1349866" y="938999"/>
                      <a:pt x="1346386" y="932916"/>
                      <a:pt x="1342253" y="930620"/>
                    </a:cubicBezTo>
                    <a:cubicBezTo>
                      <a:pt x="1335369" y="926796"/>
                      <a:pt x="1325474" y="925796"/>
                      <a:pt x="1317923" y="924537"/>
                    </a:cubicBezTo>
                    <a:cubicBezTo>
                      <a:pt x="1313075" y="921305"/>
                      <a:pt x="1309305" y="919365"/>
                      <a:pt x="1305758" y="914400"/>
                    </a:cubicBezTo>
                    <a:cubicBezTo>
                      <a:pt x="1296402" y="901303"/>
                      <a:pt x="1307613" y="910230"/>
                      <a:pt x="1295621" y="902235"/>
                    </a:cubicBezTo>
                    <a:cubicBezTo>
                      <a:pt x="1292051" y="891529"/>
                      <a:pt x="1294779" y="897932"/>
                      <a:pt x="1285483" y="883988"/>
                    </a:cubicBezTo>
                    <a:cubicBezTo>
                      <a:pt x="1284131" y="881960"/>
                      <a:pt x="1283456" y="879257"/>
                      <a:pt x="1281428" y="877905"/>
                    </a:cubicBezTo>
                    <a:lnTo>
                      <a:pt x="1275346" y="873850"/>
                    </a:lnTo>
                    <a:cubicBezTo>
                      <a:pt x="1273994" y="871147"/>
                      <a:pt x="1272846" y="868332"/>
                      <a:pt x="1271291" y="865740"/>
                    </a:cubicBezTo>
                    <a:cubicBezTo>
                      <a:pt x="1268784" y="861561"/>
                      <a:pt x="1263181" y="853575"/>
                      <a:pt x="1263181" y="853575"/>
                    </a:cubicBezTo>
                    <a:cubicBezTo>
                      <a:pt x="1261829" y="848844"/>
                      <a:pt x="1260540" y="844095"/>
                      <a:pt x="1259126" y="839383"/>
                    </a:cubicBezTo>
                    <a:cubicBezTo>
                      <a:pt x="1258512" y="837336"/>
                      <a:pt x="1258433" y="834969"/>
                      <a:pt x="1257098" y="833300"/>
                    </a:cubicBezTo>
                    <a:cubicBezTo>
                      <a:pt x="1250454" y="824994"/>
                      <a:pt x="1251016" y="832756"/>
                      <a:pt x="1251016" y="827218"/>
                    </a:cubicBezTo>
                    <a:lnTo>
                      <a:pt x="1034074" y="999555"/>
                    </a:lnTo>
                    <a:lnTo>
                      <a:pt x="955001" y="997527"/>
                    </a:lnTo>
                    <a:cubicBezTo>
                      <a:pt x="953649" y="991445"/>
                      <a:pt x="952916" y="985191"/>
                      <a:pt x="950946" y="979280"/>
                    </a:cubicBezTo>
                    <a:cubicBezTo>
                      <a:pt x="950176" y="976968"/>
                      <a:pt x="947982" y="975376"/>
                      <a:pt x="946892" y="973197"/>
                    </a:cubicBezTo>
                    <a:cubicBezTo>
                      <a:pt x="945936" y="971286"/>
                      <a:pt x="945451" y="969170"/>
                      <a:pt x="944864" y="967115"/>
                    </a:cubicBezTo>
                    <a:cubicBezTo>
                      <a:pt x="944098" y="964436"/>
                      <a:pt x="944457" y="961273"/>
                      <a:pt x="942837" y="959005"/>
                    </a:cubicBezTo>
                    <a:cubicBezTo>
                      <a:pt x="938042" y="952292"/>
                      <a:pt x="927512" y="951412"/>
                      <a:pt x="922562" y="944812"/>
                    </a:cubicBezTo>
                    <a:cubicBezTo>
                      <a:pt x="918746" y="939724"/>
                      <a:pt x="910867" y="929533"/>
                      <a:pt x="908369" y="924537"/>
                    </a:cubicBezTo>
                    <a:cubicBezTo>
                      <a:pt x="903224" y="914248"/>
                      <a:pt x="905990" y="918943"/>
                      <a:pt x="900259" y="910345"/>
                    </a:cubicBezTo>
                    <a:cubicBezTo>
                      <a:pt x="899583" y="907642"/>
                      <a:pt x="900348" y="904048"/>
                      <a:pt x="898232" y="902235"/>
                    </a:cubicBezTo>
                    <a:cubicBezTo>
                      <a:pt x="894987" y="899453"/>
                      <a:pt x="889624" y="900551"/>
                      <a:pt x="886067" y="898180"/>
                    </a:cubicBezTo>
                    <a:cubicBezTo>
                      <a:pt x="884039" y="896828"/>
                      <a:pt x="881934" y="895587"/>
                      <a:pt x="879984" y="894125"/>
                    </a:cubicBezTo>
                    <a:cubicBezTo>
                      <a:pt x="876522" y="891529"/>
                      <a:pt x="873448" y="888415"/>
                      <a:pt x="869847" y="886015"/>
                    </a:cubicBezTo>
                    <a:cubicBezTo>
                      <a:pt x="867332" y="884338"/>
                      <a:pt x="864361" y="883459"/>
                      <a:pt x="861737" y="881960"/>
                    </a:cubicBezTo>
                    <a:cubicBezTo>
                      <a:pt x="850733" y="875672"/>
                      <a:pt x="860722" y="879594"/>
                      <a:pt x="849572" y="875878"/>
                    </a:cubicBezTo>
                    <a:cubicBezTo>
                      <a:pt x="848615" y="873008"/>
                      <a:pt x="845517" y="864234"/>
                      <a:pt x="845517" y="861685"/>
                    </a:cubicBezTo>
                    <a:cubicBezTo>
                      <a:pt x="845517" y="856906"/>
                      <a:pt x="845603" y="851860"/>
                      <a:pt x="847544" y="847493"/>
                    </a:cubicBezTo>
                    <a:cubicBezTo>
                      <a:pt x="848534" y="845266"/>
                      <a:pt x="851599" y="844790"/>
                      <a:pt x="853627" y="843438"/>
                    </a:cubicBezTo>
                    <a:cubicBezTo>
                      <a:pt x="864757" y="826741"/>
                      <a:pt x="850205" y="845874"/>
                      <a:pt x="863764" y="835328"/>
                    </a:cubicBezTo>
                    <a:cubicBezTo>
                      <a:pt x="868291" y="831807"/>
                      <a:pt x="871157" y="826344"/>
                      <a:pt x="875929" y="823163"/>
                    </a:cubicBezTo>
                    <a:cubicBezTo>
                      <a:pt x="883135" y="818359"/>
                      <a:pt x="890590" y="813680"/>
                      <a:pt x="896204" y="806943"/>
                    </a:cubicBezTo>
                    <a:cubicBezTo>
                      <a:pt x="897764" y="805071"/>
                      <a:pt x="898907" y="802888"/>
                      <a:pt x="900259" y="800860"/>
                    </a:cubicBezTo>
                    <a:cubicBezTo>
                      <a:pt x="899583" y="792750"/>
                      <a:pt x="899183" y="784612"/>
                      <a:pt x="898232" y="776530"/>
                    </a:cubicBezTo>
                    <a:cubicBezTo>
                      <a:pt x="896450" y="761384"/>
                      <a:pt x="893254" y="768055"/>
                      <a:pt x="898232" y="748145"/>
                    </a:cubicBezTo>
                    <a:cubicBezTo>
                      <a:pt x="898823" y="745781"/>
                      <a:pt x="901078" y="744179"/>
                      <a:pt x="902287" y="742063"/>
                    </a:cubicBezTo>
                    <a:cubicBezTo>
                      <a:pt x="903787" y="739439"/>
                      <a:pt x="904205" y="736090"/>
                      <a:pt x="906342" y="733953"/>
                    </a:cubicBezTo>
                    <a:cubicBezTo>
                      <a:pt x="907853" y="732442"/>
                      <a:pt x="910460" y="732768"/>
                      <a:pt x="912424" y="731926"/>
                    </a:cubicBezTo>
                    <a:cubicBezTo>
                      <a:pt x="915202" y="730735"/>
                      <a:pt x="917756" y="729062"/>
                      <a:pt x="920534" y="727871"/>
                    </a:cubicBezTo>
                    <a:cubicBezTo>
                      <a:pt x="922499" y="727029"/>
                      <a:pt x="924705" y="726799"/>
                      <a:pt x="926617" y="725843"/>
                    </a:cubicBezTo>
                    <a:cubicBezTo>
                      <a:pt x="928796" y="724753"/>
                      <a:pt x="930520" y="722878"/>
                      <a:pt x="932699" y="721788"/>
                    </a:cubicBezTo>
                    <a:cubicBezTo>
                      <a:pt x="934611" y="720832"/>
                      <a:pt x="936727" y="720348"/>
                      <a:pt x="938782" y="719761"/>
                    </a:cubicBezTo>
                    <a:cubicBezTo>
                      <a:pt x="951827" y="716034"/>
                      <a:pt x="959009" y="716002"/>
                      <a:pt x="975276" y="713678"/>
                    </a:cubicBezTo>
                    <a:cubicBezTo>
                      <a:pt x="981358" y="709624"/>
                      <a:pt x="982036" y="710298"/>
                      <a:pt x="985414" y="703541"/>
                    </a:cubicBezTo>
                    <a:cubicBezTo>
                      <a:pt x="988776" y="696817"/>
                      <a:pt x="984949" y="697458"/>
                      <a:pt x="989469" y="697458"/>
                    </a:cubicBezTo>
                    <a:lnTo>
                      <a:pt x="1078679" y="452131"/>
                    </a:lnTo>
                    <a:cubicBezTo>
                      <a:pt x="1072596" y="449428"/>
                      <a:pt x="1066746" y="446126"/>
                      <a:pt x="1060431" y="444021"/>
                    </a:cubicBezTo>
                    <a:cubicBezTo>
                      <a:pt x="1046315" y="439316"/>
                      <a:pt x="1018802" y="443544"/>
                      <a:pt x="1009744" y="444021"/>
                    </a:cubicBezTo>
                    <a:cubicBezTo>
                      <a:pt x="1007716" y="444697"/>
                      <a:pt x="1005735" y="445531"/>
                      <a:pt x="1003661" y="446049"/>
                    </a:cubicBezTo>
                    <a:cubicBezTo>
                      <a:pt x="976253" y="452901"/>
                      <a:pt x="961562" y="446196"/>
                      <a:pt x="924589" y="444021"/>
                    </a:cubicBezTo>
                    <a:cubicBezTo>
                      <a:pt x="922562" y="443345"/>
                      <a:pt x="920580" y="442512"/>
                      <a:pt x="918507" y="441994"/>
                    </a:cubicBezTo>
                    <a:cubicBezTo>
                      <a:pt x="915164" y="441158"/>
                      <a:pt x="911596" y="441176"/>
                      <a:pt x="908369" y="439966"/>
                    </a:cubicBezTo>
                    <a:cubicBezTo>
                      <a:pt x="906088" y="439110"/>
                      <a:pt x="904466" y="437001"/>
                      <a:pt x="902287" y="435911"/>
                    </a:cubicBezTo>
                    <a:cubicBezTo>
                      <a:pt x="900375" y="434955"/>
                      <a:pt x="898232" y="434560"/>
                      <a:pt x="896204" y="433884"/>
                    </a:cubicBezTo>
                    <a:cubicBezTo>
                      <a:pt x="894177" y="431856"/>
                      <a:pt x="892455" y="429468"/>
                      <a:pt x="890122" y="427801"/>
                    </a:cubicBezTo>
                    <a:cubicBezTo>
                      <a:pt x="887663" y="426044"/>
                      <a:pt x="884334" y="425681"/>
                      <a:pt x="882012" y="423746"/>
                    </a:cubicBezTo>
                    <a:cubicBezTo>
                      <a:pt x="880140" y="422186"/>
                      <a:pt x="879860" y="419186"/>
                      <a:pt x="877957" y="417664"/>
                    </a:cubicBezTo>
                    <a:cubicBezTo>
                      <a:pt x="876288" y="416329"/>
                      <a:pt x="873786" y="416592"/>
                      <a:pt x="871874" y="415636"/>
                    </a:cubicBezTo>
                    <a:cubicBezTo>
                      <a:pt x="869695" y="414546"/>
                      <a:pt x="868156" y="412172"/>
                      <a:pt x="865792" y="411581"/>
                    </a:cubicBezTo>
                    <a:cubicBezTo>
                      <a:pt x="859855" y="410097"/>
                      <a:pt x="853627" y="410230"/>
                      <a:pt x="847544" y="409554"/>
                    </a:cubicBezTo>
                    <a:cubicBezTo>
                      <a:pt x="827142" y="402751"/>
                      <a:pt x="858760" y="413121"/>
                      <a:pt x="833352" y="405499"/>
                    </a:cubicBezTo>
                    <a:cubicBezTo>
                      <a:pt x="829258" y="404271"/>
                      <a:pt x="825242" y="402796"/>
                      <a:pt x="821187" y="401444"/>
                    </a:cubicBezTo>
                    <a:cubicBezTo>
                      <a:pt x="819159" y="400768"/>
                      <a:pt x="817212" y="399767"/>
                      <a:pt x="815104" y="399416"/>
                    </a:cubicBezTo>
                    <a:lnTo>
                      <a:pt x="802939" y="397389"/>
                    </a:lnTo>
                    <a:cubicBezTo>
                      <a:pt x="798884" y="396037"/>
                      <a:pt x="794597" y="395246"/>
                      <a:pt x="790774" y="393334"/>
                    </a:cubicBezTo>
                    <a:cubicBezTo>
                      <a:pt x="788071" y="391982"/>
                      <a:pt x="785470" y="390401"/>
                      <a:pt x="782664" y="389279"/>
                    </a:cubicBezTo>
                    <a:cubicBezTo>
                      <a:pt x="778695" y="387692"/>
                      <a:pt x="774554" y="386576"/>
                      <a:pt x="770499" y="385224"/>
                    </a:cubicBezTo>
                    <a:lnTo>
                      <a:pt x="758335" y="381169"/>
                    </a:lnTo>
                    <a:cubicBezTo>
                      <a:pt x="754956" y="380493"/>
                      <a:pt x="751522" y="380048"/>
                      <a:pt x="748197" y="379141"/>
                    </a:cubicBezTo>
                    <a:cubicBezTo>
                      <a:pt x="744073" y="378016"/>
                      <a:pt x="736032" y="375086"/>
                      <a:pt x="736032" y="375086"/>
                    </a:cubicBezTo>
                    <a:cubicBezTo>
                      <a:pt x="732877" y="371931"/>
                      <a:pt x="727588" y="367437"/>
                      <a:pt x="725895" y="362922"/>
                    </a:cubicBezTo>
                    <a:cubicBezTo>
                      <a:pt x="721001" y="349873"/>
                      <a:pt x="728654" y="354379"/>
                      <a:pt x="717785" y="350757"/>
                    </a:cubicBezTo>
                    <a:cubicBezTo>
                      <a:pt x="715757" y="349405"/>
                      <a:pt x="713942" y="347662"/>
                      <a:pt x="711702" y="346702"/>
                    </a:cubicBezTo>
                    <a:cubicBezTo>
                      <a:pt x="706458" y="344454"/>
                      <a:pt x="690418" y="342865"/>
                      <a:pt x="687372" y="342647"/>
                    </a:cubicBezTo>
                    <a:cubicBezTo>
                      <a:pt x="673873" y="341683"/>
                      <a:pt x="660339" y="341295"/>
                      <a:pt x="646822" y="340619"/>
                    </a:cubicBezTo>
                    <a:cubicBezTo>
                      <a:pt x="642143" y="339839"/>
                      <a:pt x="633569" y="339061"/>
                      <a:pt x="628575" y="336564"/>
                    </a:cubicBezTo>
                    <a:cubicBezTo>
                      <a:pt x="619716" y="332134"/>
                      <a:pt x="625543" y="332509"/>
                      <a:pt x="620465" y="332509"/>
                    </a:cubicBezTo>
                    <a:lnTo>
                      <a:pt x="604245" y="348729"/>
                    </a:lnTo>
                    <a:lnTo>
                      <a:pt x="559640" y="366977"/>
                    </a:lnTo>
                    <a:cubicBezTo>
                      <a:pt x="554420" y="378721"/>
                      <a:pt x="550614" y="383694"/>
                      <a:pt x="549503" y="395361"/>
                    </a:cubicBezTo>
                    <a:cubicBezTo>
                      <a:pt x="549198" y="398559"/>
                      <a:pt x="550534" y="423711"/>
                      <a:pt x="545448" y="433884"/>
                    </a:cubicBezTo>
                    <a:cubicBezTo>
                      <a:pt x="544358" y="436063"/>
                      <a:pt x="543296" y="438444"/>
                      <a:pt x="541393" y="439966"/>
                    </a:cubicBezTo>
                    <a:cubicBezTo>
                      <a:pt x="538591" y="442208"/>
                      <a:pt x="536208" y="441994"/>
                      <a:pt x="533283" y="441994"/>
                    </a:cubicBezTo>
                    <a:lnTo>
                      <a:pt x="448128" y="431856"/>
                    </a:lnTo>
                    <a:lnTo>
                      <a:pt x="413660" y="510929"/>
                    </a:lnTo>
                    <a:lnTo>
                      <a:pt x="433935" y="567698"/>
                    </a:lnTo>
                    <a:lnTo>
                      <a:pt x="375138" y="579863"/>
                    </a:lnTo>
                    <a:lnTo>
                      <a:pt x="296066" y="523094"/>
                    </a:lnTo>
                    <a:cubicBezTo>
                      <a:pt x="289983" y="524446"/>
                      <a:pt x="283391" y="524363"/>
                      <a:pt x="277818" y="527149"/>
                    </a:cubicBezTo>
                    <a:cubicBezTo>
                      <a:pt x="275907" y="528105"/>
                      <a:pt x="267005" y="526135"/>
                      <a:pt x="275791" y="533231"/>
                    </a:cubicBezTo>
                    <a:lnTo>
                      <a:pt x="294038" y="551479"/>
                    </a:lnTo>
                    <a:cubicBezTo>
                      <a:pt x="296066" y="556885"/>
                      <a:pt x="298148" y="562272"/>
                      <a:pt x="300121" y="567698"/>
                    </a:cubicBezTo>
                    <a:cubicBezTo>
                      <a:pt x="300851" y="569707"/>
                      <a:pt x="301192" y="571869"/>
                      <a:pt x="302148" y="573781"/>
                    </a:cubicBezTo>
                    <a:cubicBezTo>
                      <a:pt x="303238" y="575960"/>
                      <a:pt x="304851" y="577836"/>
                      <a:pt x="306203" y="579863"/>
                    </a:cubicBezTo>
                    <a:cubicBezTo>
                      <a:pt x="306879" y="582566"/>
                      <a:pt x="307350" y="585329"/>
                      <a:pt x="308231" y="587973"/>
                    </a:cubicBezTo>
                    <a:cubicBezTo>
                      <a:pt x="309382" y="591426"/>
                      <a:pt x="312059" y="594478"/>
                      <a:pt x="312286" y="598111"/>
                    </a:cubicBezTo>
                    <a:cubicBezTo>
                      <a:pt x="312752" y="605561"/>
                      <a:pt x="311245" y="613014"/>
                      <a:pt x="310258" y="620413"/>
                    </a:cubicBezTo>
                    <a:cubicBezTo>
                      <a:pt x="309890" y="623175"/>
                      <a:pt x="309613" y="626104"/>
                      <a:pt x="308231" y="628523"/>
                    </a:cubicBezTo>
                    <a:cubicBezTo>
                      <a:pt x="305830" y="632726"/>
                      <a:pt x="299942" y="636077"/>
                      <a:pt x="296066" y="638661"/>
                    </a:cubicBezTo>
                    <a:cubicBezTo>
                      <a:pt x="290590" y="646874"/>
                      <a:pt x="293331" y="644225"/>
                      <a:pt x="283901" y="650826"/>
                    </a:cubicBezTo>
                    <a:cubicBezTo>
                      <a:pt x="279909" y="653621"/>
                      <a:pt x="271736" y="658936"/>
                      <a:pt x="271736" y="658936"/>
                    </a:cubicBezTo>
                    <a:cubicBezTo>
                      <a:pt x="260116" y="676365"/>
                      <a:pt x="275588" y="655854"/>
                      <a:pt x="261598" y="667046"/>
                    </a:cubicBezTo>
                    <a:cubicBezTo>
                      <a:pt x="255994" y="671529"/>
                      <a:pt x="259767" y="675403"/>
                      <a:pt x="251461" y="677183"/>
                    </a:cubicBezTo>
                    <a:cubicBezTo>
                      <a:pt x="247125" y="678112"/>
                      <a:pt x="201772" y="681167"/>
                      <a:pt x="200774" y="681238"/>
                    </a:cubicBezTo>
                    <a:cubicBezTo>
                      <a:pt x="186183" y="686103"/>
                      <a:pt x="204410" y="680199"/>
                      <a:pt x="186581" y="685293"/>
                    </a:cubicBezTo>
                    <a:cubicBezTo>
                      <a:pt x="184526" y="685880"/>
                      <a:pt x="182561" y="686759"/>
                      <a:pt x="180499" y="687321"/>
                    </a:cubicBezTo>
                    <a:cubicBezTo>
                      <a:pt x="175122" y="688788"/>
                      <a:pt x="169686" y="690024"/>
                      <a:pt x="164279" y="691376"/>
                    </a:cubicBezTo>
                    <a:lnTo>
                      <a:pt x="148059" y="695431"/>
                    </a:lnTo>
                    <a:lnTo>
                      <a:pt x="141976" y="697458"/>
                    </a:lnTo>
                    <a:cubicBezTo>
                      <a:pt x="119674" y="712326"/>
                      <a:pt x="134677" y="705838"/>
                      <a:pt x="93316" y="703541"/>
                    </a:cubicBezTo>
                    <a:cubicBezTo>
                      <a:pt x="79124" y="704217"/>
                      <a:pt x="64881" y="704199"/>
                      <a:pt x="50739" y="705568"/>
                    </a:cubicBezTo>
                    <a:cubicBezTo>
                      <a:pt x="43879" y="706232"/>
                      <a:pt x="30464" y="709623"/>
                      <a:pt x="30464" y="709623"/>
                    </a:cubicBezTo>
                    <a:cubicBezTo>
                      <a:pt x="-2645" y="707416"/>
                      <a:pt x="52" y="717756"/>
                      <a:pt x="52" y="699486"/>
                    </a:cubicBezTo>
                    <a:lnTo>
                      <a:pt x="58849" y="316289"/>
                    </a:lnTo>
                    <a:lnTo>
                      <a:pt x="168334" y="328454"/>
                    </a:lnTo>
                    <a:lnTo>
                      <a:pt x="186581" y="30412"/>
                    </a:lnTo>
                    <a:close/>
                  </a:path>
                </a:pathLst>
              </a:custGeom>
              <a:solidFill>
                <a:srgbClr val="6E88A9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4386944" y="2209735"/>
                <a:ext cx="1082627" cy="1287417"/>
              </a:xfrm>
              <a:custGeom>
                <a:avLst/>
                <a:gdLst>
                  <a:gd name="connsiteX0" fmla="*/ 22302 w 1082682"/>
                  <a:gd name="connsiteY0" fmla="*/ 0 h 1287459"/>
                  <a:gd name="connsiteX1" fmla="*/ 1082682 w 1082682"/>
                  <a:gd name="connsiteY1" fmla="*/ 10137 h 1287459"/>
                  <a:gd name="connsiteX2" fmla="*/ 1072545 w 1082682"/>
                  <a:gd name="connsiteY2" fmla="*/ 328454 h 1287459"/>
                  <a:gd name="connsiteX3" fmla="*/ 713678 w 1082682"/>
                  <a:gd name="connsiteY3" fmla="*/ 326427 h 1287459"/>
                  <a:gd name="connsiteX4" fmla="*/ 717733 w 1082682"/>
                  <a:gd name="connsiteY4" fmla="*/ 669073 h 1287459"/>
                  <a:gd name="connsiteX5" fmla="*/ 1011720 w 1082682"/>
                  <a:gd name="connsiteY5" fmla="*/ 693403 h 1287459"/>
                  <a:gd name="connsiteX6" fmla="*/ 920482 w 1082682"/>
                  <a:gd name="connsiteY6" fmla="*/ 952922 h 1287459"/>
                  <a:gd name="connsiteX7" fmla="*/ 1017802 w 1082682"/>
                  <a:gd name="connsiteY7" fmla="*/ 987390 h 1287459"/>
                  <a:gd name="connsiteX8" fmla="*/ 748145 w 1082682"/>
                  <a:gd name="connsiteY8" fmla="*/ 1287459 h 1287459"/>
                  <a:gd name="connsiteX9" fmla="*/ 701513 w 1082682"/>
                  <a:gd name="connsiteY9" fmla="*/ 1267184 h 1287459"/>
                  <a:gd name="connsiteX10" fmla="*/ 687321 w 1082682"/>
                  <a:gd name="connsiteY10" fmla="*/ 1252992 h 1287459"/>
                  <a:gd name="connsiteX11" fmla="*/ 671101 w 1082682"/>
                  <a:gd name="connsiteY11" fmla="*/ 1242854 h 1287459"/>
                  <a:gd name="connsiteX12" fmla="*/ 665018 w 1082682"/>
                  <a:gd name="connsiteY12" fmla="*/ 1236772 h 1287459"/>
                  <a:gd name="connsiteX13" fmla="*/ 654881 w 1082682"/>
                  <a:gd name="connsiteY13" fmla="*/ 1222579 h 1287459"/>
                  <a:gd name="connsiteX14" fmla="*/ 650826 w 1082682"/>
                  <a:gd name="connsiteY14" fmla="*/ 1214469 h 1287459"/>
                  <a:gd name="connsiteX15" fmla="*/ 648798 w 1082682"/>
                  <a:gd name="connsiteY15" fmla="*/ 1206359 h 1287459"/>
                  <a:gd name="connsiteX16" fmla="*/ 640688 w 1082682"/>
                  <a:gd name="connsiteY16" fmla="*/ 1194194 h 1287459"/>
                  <a:gd name="connsiteX17" fmla="*/ 632578 w 1082682"/>
                  <a:gd name="connsiteY17" fmla="*/ 1182029 h 1287459"/>
                  <a:gd name="connsiteX18" fmla="*/ 628523 w 1082682"/>
                  <a:gd name="connsiteY18" fmla="*/ 1175947 h 1287459"/>
                  <a:gd name="connsiteX19" fmla="*/ 606221 w 1082682"/>
                  <a:gd name="connsiteY19" fmla="*/ 1153644 h 1287459"/>
                  <a:gd name="connsiteX20" fmla="*/ 600138 w 1082682"/>
                  <a:gd name="connsiteY20" fmla="*/ 1147562 h 1287459"/>
                  <a:gd name="connsiteX21" fmla="*/ 596083 w 1082682"/>
                  <a:gd name="connsiteY21" fmla="*/ 1141479 h 1287459"/>
                  <a:gd name="connsiteX22" fmla="*/ 587973 w 1082682"/>
                  <a:gd name="connsiteY22" fmla="*/ 1131342 h 1287459"/>
                  <a:gd name="connsiteX23" fmla="*/ 585946 w 1082682"/>
                  <a:gd name="connsiteY23" fmla="*/ 1123232 h 1287459"/>
                  <a:gd name="connsiteX24" fmla="*/ 583918 w 1082682"/>
                  <a:gd name="connsiteY24" fmla="*/ 1117149 h 1287459"/>
                  <a:gd name="connsiteX25" fmla="*/ 581891 w 1082682"/>
                  <a:gd name="connsiteY25" fmla="*/ 1100929 h 1287459"/>
                  <a:gd name="connsiteX26" fmla="*/ 579863 w 1082682"/>
                  <a:gd name="connsiteY26" fmla="*/ 1092819 h 1287459"/>
                  <a:gd name="connsiteX27" fmla="*/ 579863 w 1082682"/>
                  <a:gd name="connsiteY27" fmla="*/ 1072545 h 1287459"/>
                  <a:gd name="connsiteX28" fmla="*/ 0 w 1082682"/>
                  <a:gd name="connsiteY28" fmla="*/ 1078627 h 1287459"/>
                  <a:gd name="connsiteX29" fmla="*/ 22302 w 1082682"/>
                  <a:gd name="connsiteY29" fmla="*/ 606221 h 1287459"/>
                  <a:gd name="connsiteX30" fmla="*/ 296014 w 1082682"/>
                  <a:gd name="connsiteY30" fmla="*/ 628523 h 1287459"/>
                  <a:gd name="connsiteX31" fmla="*/ 296014 w 1082682"/>
                  <a:gd name="connsiteY31" fmla="*/ 592028 h 1287459"/>
                  <a:gd name="connsiteX32" fmla="*/ 306152 w 1082682"/>
                  <a:gd name="connsiteY32" fmla="*/ 563643 h 1287459"/>
                  <a:gd name="connsiteX33" fmla="*/ 304124 w 1082682"/>
                  <a:gd name="connsiteY33" fmla="*/ 541341 h 1287459"/>
                  <a:gd name="connsiteX34" fmla="*/ 298042 w 1082682"/>
                  <a:gd name="connsiteY34" fmla="*/ 537286 h 1287459"/>
                  <a:gd name="connsiteX35" fmla="*/ 277767 w 1082682"/>
                  <a:gd name="connsiteY35" fmla="*/ 531204 h 1287459"/>
                  <a:gd name="connsiteX36" fmla="*/ 263574 w 1082682"/>
                  <a:gd name="connsiteY36" fmla="*/ 517011 h 1287459"/>
                  <a:gd name="connsiteX37" fmla="*/ 251409 w 1082682"/>
                  <a:gd name="connsiteY37" fmla="*/ 504846 h 1287459"/>
                  <a:gd name="connsiteX38" fmla="*/ 247354 w 1082682"/>
                  <a:gd name="connsiteY38" fmla="*/ 488626 h 1287459"/>
                  <a:gd name="connsiteX39" fmla="*/ 237217 w 1082682"/>
                  <a:gd name="connsiteY39" fmla="*/ 476461 h 1287459"/>
                  <a:gd name="connsiteX40" fmla="*/ 231134 w 1082682"/>
                  <a:gd name="connsiteY40" fmla="*/ 460241 h 1287459"/>
                  <a:gd name="connsiteX41" fmla="*/ 225052 w 1082682"/>
                  <a:gd name="connsiteY41" fmla="*/ 446049 h 1287459"/>
                  <a:gd name="connsiteX42" fmla="*/ 202749 w 1082682"/>
                  <a:gd name="connsiteY42" fmla="*/ 437939 h 1287459"/>
                  <a:gd name="connsiteX43" fmla="*/ 194639 w 1082682"/>
                  <a:gd name="connsiteY43" fmla="*/ 433884 h 1287459"/>
                  <a:gd name="connsiteX44" fmla="*/ 174365 w 1082682"/>
                  <a:gd name="connsiteY44" fmla="*/ 429829 h 1287459"/>
                  <a:gd name="connsiteX45" fmla="*/ 58797 w 1082682"/>
                  <a:gd name="connsiteY45" fmla="*/ 427801 h 1287459"/>
                  <a:gd name="connsiteX46" fmla="*/ 34467 w 1082682"/>
                  <a:gd name="connsiteY46" fmla="*/ 427801 h 1287459"/>
                  <a:gd name="connsiteX47" fmla="*/ 22302 w 1082682"/>
                  <a:gd name="connsiteY47" fmla="*/ 0 h 128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82682" h="1287459">
                    <a:moveTo>
                      <a:pt x="22302" y="0"/>
                    </a:moveTo>
                    <a:lnTo>
                      <a:pt x="1082682" y="10137"/>
                    </a:lnTo>
                    <a:lnTo>
                      <a:pt x="1072545" y="328454"/>
                    </a:lnTo>
                    <a:lnTo>
                      <a:pt x="713678" y="326427"/>
                    </a:lnTo>
                    <a:cubicBezTo>
                      <a:pt x="715030" y="440642"/>
                      <a:pt x="716381" y="554858"/>
                      <a:pt x="717733" y="669073"/>
                    </a:cubicBezTo>
                    <a:lnTo>
                      <a:pt x="1011720" y="693403"/>
                    </a:lnTo>
                    <a:lnTo>
                      <a:pt x="920482" y="952922"/>
                    </a:lnTo>
                    <a:lnTo>
                      <a:pt x="1017802" y="987390"/>
                    </a:lnTo>
                    <a:lnTo>
                      <a:pt x="748145" y="1287459"/>
                    </a:lnTo>
                    <a:lnTo>
                      <a:pt x="701513" y="1267184"/>
                    </a:lnTo>
                    <a:cubicBezTo>
                      <a:pt x="696782" y="1262453"/>
                      <a:pt x="692271" y="1257492"/>
                      <a:pt x="687321" y="1252992"/>
                    </a:cubicBezTo>
                    <a:cubicBezTo>
                      <a:pt x="671703" y="1238794"/>
                      <a:pt x="686786" y="1254057"/>
                      <a:pt x="671101" y="1242854"/>
                    </a:cubicBezTo>
                    <a:cubicBezTo>
                      <a:pt x="668768" y="1241187"/>
                      <a:pt x="666884" y="1238949"/>
                      <a:pt x="665018" y="1236772"/>
                    </a:cubicBezTo>
                    <a:cubicBezTo>
                      <a:pt x="663153" y="1234596"/>
                      <a:pt x="656715" y="1225788"/>
                      <a:pt x="654881" y="1222579"/>
                    </a:cubicBezTo>
                    <a:cubicBezTo>
                      <a:pt x="653382" y="1219955"/>
                      <a:pt x="651887" y="1217299"/>
                      <a:pt x="650826" y="1214469"/>
                    </a:cubicBezTo>
                    <a:cubicBezTo>
                      <a:pt x="649847" y="1211860"/>
                      <a:pt x="650044" y="1208851"/>
                      <a:pt x="648798" y="1206359"/>
                    </a:cubicBezTo>
                    <a:cubicBezTo>
                      <a:pt x="646618" y="1202000"/>
                      <a:pt x="640688" y="1194194"/>
                      <a:pt x="640688" y="1194194"/>
                    </a:cubicBezTo>
                    <a:cubicBezTo>
                      <a:pt x="637126" y="1183506"/>
                      <a:pt x="641015" y="1192153"/>
                      <a:pt x="632578" y="1182029"/>
                    </a:cubicBezTo>
                    <a:cubicBezTo>
                      <a:pt x="631018" y="1180157"/>
                      <a:pt x="630153" y="1177758"/>
                      <a:pt x="628523" y="1175947"/>
                    </a:cubicBezTo>
                    <a:cubicBezTo>
                      <a:pt x="628516" y="1175939"/>
                      <a:pt x="609412" y="1156834"/>
                      <a:pt x="606221" y="1153644"/>
                    </a:cubicBezTo>
                    <a:cubicBezTo>
                      <a:pt x="604193" y="1151617"/>
                      <a:pt x="601728" y="1149948"/>
                      <a:pt x="600138" y="1147562"/>
                    </a:cubicBezTo>
                    <a:lnTo>
                      <a:pt x="596083" y="1141479"/>
                    </a:lnTo>
                    <a:cubicBezTo>
                      <a:pt x="589457" y="1121597"/>
                      <a:pt x="600200" y="1149683"/>
                      <a:pt x="587973" y="1131342"/>
                    </a:cubicBezTo>
                    <a:cubicBezTo>
                      <a:pt x="586427" y="1129023"/>
                      <a:pt x="586711" y="1125911"/>
                      <a:pt x="585946" y="1123232"/>
                    </a:cubicBezTo>
                    <a:cubicBezTo>
                      <a:pt x="585359" y="1121177"/>
                      <a:pt x="584594" y="1119177"/>
                      <a:pt x="583918" y="1117149"/>
                    </a:cubicBezTo>
                    <a:cubicBezTo>
                      <a:pt x="583242" y="1111742"/>
                      <a:pt x="582787" y="1106304"/>
                      <a:pt x="581891" y="1100929"/>
                    </a:cubicBezTo>
                    <a:cubicBezTo>
                      <a:pt x="581433" y="1098180"/>
                      <a:pt x="580062" y="1095598"/>
                      <a:pt x="579863" y="1092819"/>
                    </a:cubicBezTo>
                    <a:cubicBezTo>
                      <a:pt x="579381" y="1086078"/>
                      <a:pt x="579863" y="1079303"/>
                      <a:pt x="579863" y="1072545"/>
                    </a:cubicBezTo>
                    <a:lnTo>
                      <a:pt x="0" y="1078627"/>
                    </a:lnTo>
                    <a:lnTo>
                      <a:pt x="22302" y="606221"/>
                    </a:lnTo>
                    <a:lnTo>
                      <a:pt x="296014" y="628523"/>
                    </a:lnTo>
                    <a:lnTo>
                      <a:pt x="296014" y="592028"/>
                    </a:lnTo>
                    <a:lnTo>
                      <a:pt x="306152" y="563643"/>
                    </a:lnTo>
                    <a:cubicBezTo>
                      <a:pt x="305476" y="556209"/>
                      <a:pt x="306319" y="548476"/>
                      <a:pt x="304124" y="541341"/>
                    </a:cubicBezTo>
                    <a:cubicBezTo>
                      <a:pt x="303407" y="539012"/>
                      <a:pt x="300269" y="538276"/>
                      <a:pt x="298042" y="537286"/>
                    </a:cubicBezTo>
                    <a:cubicBezTo>
                      <a:pt x="291693" y="534464"/>
                      <a:pt x="284509" y="532889"/>
                      <a:pt x="277767" y="531204"/>
                    </a:cubicBezTo>
                    <a:cubicBezTo>
                      <a:pt x="261963" y="519350"/>
                      <a:pt x="276675" y="531568"/>
                      <a:pt x="263574" y="517011"/>
                    </a:cubicBezTo>
                    <a:cubicBezTo>
                      <a:pt x="259738" y="512749"/>
                      <a:pt x="251409" y="504846"/>
                      <a:pt x="251409" y="504846"/>
                    </a:cubicBezTo>
                    <a:cubicBezTo>
                      <a:pt x="250057" y="499439"/>
                      <a:pt x="249259" y="493864"/>
                      <a:pt x="247354" y="488626"/>
                    </a:cubicBezTo>
                    <a:cubicBezTo>
                      <a:pt x="245742" y="484192"/>
                      <a:pt x="240276" y="479520"/>
                      <a:pt x="237217" y="476461"/>
                    </a:cubicBezTo>
                    <a:cubicBezTo>
                      <a:pt x="232072" y="450745"/>
                      <a:pt x="238966" y="478519"/>
                      <a:pt x="231134" y="460241"/>
                    </a:cubicBezTo>
                    <a:cubicBezTo>
                      <a:pt x="227644" y="452098"/>
                      <a:pt x="231415" y="452411"/>
                      <a:pt x="225052" y="446049"/>
                    </a:cubicBezTo>
                    <a:cubicBezTo>
                      <a:pt x="219246" y="440243"/>
                      <a:pt x="210252" y="439439"/>
                      <a:pt x="202749" y="437939"/>
                    </a:cubicBezTo>
                    <a:cubicBezTo>
                      <a:pt x="200046" y="436587"/>
                      <a:pt x="197545" y="434714"/>
                      <a:pt x="194639" y="433884"/>
                    </a:cubicBezTo>
                    <a:cubicBezTo>
                      <a:pt x="188012" y="431991"/>
                      <a:pt x="174365" y="429829"/>
                      <a:pt x="174365" y="429829"/>
                    </a:cubicBezTo>
                    <a:cubicBezTo>
                      <a:pt x="134149" y="409721"/>
                      <a:pt x="170023" y="426090"/>
                      <a:pt x="58797" y="427801"/>
                    </a:cubicBezTo>
                    <a:cubicBezTo>
                      <a:pt x="50688" y="427926"/>
                      <a:pt x="42577" y="427801"/>
                      <a:pt x="34467" y="427801"/>
                    </a:cubicBezTo>
                    <a:lnTo>
                      <a:pt x="22302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2732842" y="2143062"/>
                <a:ext cx="1711249" cy="871507"/>
              </a:xfrm>
              <a:custGeom>
                <a:avLst/>
                <a:gdLst>
                  <a:gd name="connsiteX0" fmla="*/ 1703095 w 1711205"/>
                  <a:gd name="connsiteY0" fmla="*/ 480516 h 871822"/>
                  <a:gd name="connsiteX1" fmla="*/ 1711205 w 1711205"/>
                  <a:gd name="connsiteY1" fmla="*/ 68934 h 871822"/>
                  <a:gd name="connsiteX2" fmla="*/ 1163781 w 1711205"/>
                  <a:gd name="connsiteY2" fmla="*/ 44605 h 871822"/>
                  <a:gd name="connsiteX3" fmla="*/ 725843 w 1711205"/>
                  <a:gd name="connsiteY3" fmla="*/ 26357 h 871822"/>
                  <a:gd name="connsiteX4" fmla="*/ 350756 w 1711205"/>
                  <a:gd name="connsiteY4" fmla="*/ 0 h 871822"/>
                  <a:gd name="connsiteX5" fmla="*/ 324399 w 1711205"/>
                  <a:gd name="connsiteY5" fmla="*/ 20275 h 871822"/>
                  <a:gd name="connsiteX6" fmla="*/ 322371 w 1711205"/>
                  <a:gd name="connsiteY6" fmla="*/ 26357 h 871822"/>
                  <a:gd name="connsiteX7" fmla="*/ 326426 w 1711205"/>
                  <a:gd name="connsiteY7" fmla="*/ 62852 h 871822"/>
                  <a:gd name="connsiteX8" fmla="*/ 330481 w 1711205"/>
                  <a:gd name="connsiteY8" fmla="*/ 70962 h 871822"/>
                  <a:gd name="connsiteX9" fmla="*/ 336564 w 1711205"/>
                  <a:gd name="connsiteY9" fmla="*/ 72989 h 871822"/>
                  <a:gd name="connsiteX10" fmla="*/ 340619 w 1711205"/>
                  <a:gd name="connsiteY10" fmla="*/ 81099 h 871822"/>
                  <a:gd name="connsiteX11" fmla="*/ 340619 w 1711205"/>
                  <a:gd name="connsiteY11" fmla="*/ 111512 h 871822"/>
                  <a:gd name="connsiteX12" fmla="*/ 334536 w 1711205"/>
                  <a:gd name="connsiteY12" fmla="*/ 119622 h 871822"/>
                  <a:gd name="connsiteX13" fmla="*/ 330481 w 1711205"/>
                  <a:gd name="connsiteY13" fmla="*/ 127732 h 871822"/>
                  <a:gd name="connsiteX14" fmla="*/ 318316 w 1711205"/>
                  <a:gd name="connsiteY14" fmla="*/ 139897 h 871822"/>
                  <a:gd name="connsiteX15" fmla="*/ 310206 w 1711205"/>
                  <a:gd name="connsiteY15" fmla="*/ 154089 h 871822"/>
                  <a:gd name="connsiteX16" fmla="*/ 308179 w 1711205"/>
                  <a:gd name="connsiteY16" fmla="*/ 160172 h 871822"/>
                  <a:gd name="connsiteX17" fmla="*/ 304124 w 1711205"/>
                  <a:gd name="connsiteY17" fmla="*/ 184502 h 871822"/>
                  <a:gd name="connsiteX18" fmla="*/ 306151 w 1711205"/>
                  <a:gd name="connsiteY18" fmla="*/ 208832 h 871822"/>
                  <a:gd name="connsiteX19" fmla="*/ 310206 w 1711205"/>
                  <a:gd name="connsiteY19" fmla="*/ 214914 h 871822"/>
                  <a:gd name="connsiteX20" fmla="*/ 316289 w 1711205"/>
                  <a:gd name="connsiteY20" fmla="*/ 227079 h 871822"/>
                  <a:gd name="connsiteX21" fmla="*/ 316289 w 1711205"/>
                  <a:gd name="connsiteY21" fmla="*/ 255464 h 871822"/>
                  <a:gd name="connsiteX22" fmla="*/ 310206 w 1711205"/>
                  <a:gd name="connsiteY22" fmla="*/ 257491 h 871822"/>
                  <a:gd name="connsiteX23" fmla="*/ 281821 w 1711205"/>
                  <a:gd name="connsiteY23" fmla="*/ 255464 h 871822"/>
                  <a:gd name="connsiteX24" fmla="*/ 275739 w 1711205"/>
                  <a:gd name="connsiteY24" fmla="*/ 251409 h 871822"/>
                  <a:gd name="connsiteX25" fmla="*/ 261546 w 1711205"/>
                  <a:gd name="connsiteY25" fmla="*/ 245326 h 871822"/>
                  <a:gd name="connsiteX26" fmla="*/ 253436 w 1711205"/>
                  <a:gd name="connsiteY26" fmla="*/ 239244 h 871822"/>
                  <a:gd name="connsiteX27" fmla="*/ 247354 w 1711205"/>
                  <a:gd name="connsiteY27" fmla="*/ 235189 h 871822"/>
                  <a:gd name="connsiteX28" fmla="*/ 235189 w 1711205"/>
                  <a:gd name="connsiteY28" fmla="*/ 237216 h 871822"/>
                  <a:gd name="connsiteX29" fmla="*/ 229106 w 1711205"/>
                  <a:gd name="connsiteY29" fmla="*/ 239244 h 871822"/>
                  <a:gd name="connsiteX30" fmla="*/ 210859 w 1711205"/>
                  <a:gd name="connsiteY30" fmla="*/ 259519 h 871822"/>
                  <a:gd name="connsiteX31" fmla="*/ 206804 w 1711205"/>
                  <a:gd name="connsiteY31" fmla="*/ 265601 h 871822"/>
                  <a:gd name="connsiteX32" fmla="*/ 200721 w 1711205"/>
                  <a:gd name="connsiteY32" fmla="*/ 267629 h 871822"/>
                  <a:gd name="connsiteX33" fmla="*/ 188557 w 1711205"/>
                  <a:gd name="connsiteY33" fmla="*/ 275739 h 871822"/>
                  <a:gd name="connsiteX34" fmla="*/ 182474 w 1711205"/>
                  <a:gd name="connsiteY34" fmla="*/ 279794 h 871822"/>
                  <a:gd name="connsiteX35" fmla="*/ 176392 w 1711205"/>
                  <a:gd name="connsiteY35" fmla="*/ 287904 h 871822"/>
                  <a:gd name="connsiteX36" fmla="*/ 170309 w 1711205"/>
                  <a:gd name="connsiteY36" fmla="*/ 291959 h 871822"/>
                  <a:gd name="connsiteX37" fmla="*/ 166254 w 1711205"/>
                  <a:gd name="connsiteY37" fmla="*/ 298041 h 871822"/>
                  <a:gd name="connsiteX38" fmla="*/ 148007 w 1711205"/>
                  <a:gd name="connsiteY38" fmla="*/ 312234 h 871822"/>
                  <a:gd name="connsiteX39" fmla="*/ 135842 w 1711205"/>
                  <a:gd name="connsiteY39" fmla="*/ 332509 h 871822"/>
                  <a:gd name="connsiteX40" fmla="*/ 127732 w 1711205"/>
                  <a:gd name="connsiteY40" fmla="*/ 344674 h 871822"/>
                  <a:gd name="connsiteX41" fmla="*/ 121649 w 1711205"/>
                  <a:gd name="connsiteY41" fmla="*/ 356839 h 871822"/>
                  <a:gd name="connsiteX42" fmla="*/ 115567 w 1711205"/>
                  <a:gd name="connsiteY42" fmla="*/ 358866 h 871822"/>
                  <a:gd name="connsiteX43" fmla="*/ 107457 w 1711205"/>
                  <a:gd name="connsiteY43" fmla="*/ 371031 h 871822"/>
                  <a:gd name="connsiteX44" fmla="*/ 105429 w 1711205"/>
                  <a:gd name="connsiteY44" fmla="*/ 379141 h 871822"/>
                  <a:gd name="connsiteX45" fmla="*/ 103402 w 1711205"/>
                  <a:gd name="connsiteY45" fmla="*/ 389279 h 871822"/>
                  <a:gd name="connsiteX46" fmla="*/ 97319 w 1711205"/>
                  <a:gd name="connsiteY46" fmla="*/ 395361 h 871822"/>
                  <a:gd name="connsiteX47" fmla="*/ 87182 w 1711205"/>
                  <a:gd name="connsiteY47" fmla="*/ 403471 h 871822"/>
                  <a:gd name="connsiteX48" fmla="*/ 81099 w 1711205"/>
                  <a:gd name="connsiteY48" fmla="*/ 415636 h 871822"/>
                  <a:gd name="connsiteX49" fmla="*/ 75017 w 1711205"/>
                  <a:gd name="connsiteY49" fmla="*/ 427801 h 871822"/>
                  <a:gd name="connsiteX50" fmla="*/ 66907 w 1711205"/>
                  <a:gd name="connsiteY50" fmla="*/ 450103 h 871822"/>
                  <a:gd name="connsiteX51" fmla="*/ 56769 w 1711205"/>
                  <a:gd name="connsiteY51" fmla="*/ 466323 h 871822"/>
                  <a:gd name="connsiteX52" fmla="*/ 26357 w 1711205"/>
                  <a:gd name="connsiteY52" fmla="*/ 468351 h 871822"/>
                  <a:gd name="connsiteX53" fmla="*/ 18247 w 1711205"/>
                  <a:gd name="connsiteY53" fmla="*/ 488626 h 871822"/>
                  <a:gd name="connsiteX54" fmla="*/ 16219 w 1711205"/>
                  <a:gd name="connsiteY54" fmla="*/ 494708 h 871822"/>
                  <a:gd name="connsiteX55" fmla="*/ 10137 w 1711205"/>
                  <a:gd name="connsiteY55" fmla="*/ 498763 h 871822"/>
                  <a:gd name="connsiteX56" fmla="*/ 0 w 1711205"/>
                  <a:gd name="connsiteY56" fmla="*/ 506873 h 871822"/>
                  <a:gd name="connsiteX57" fmla="*/ 26357 w 1711205"/>
                  <a:gd name="connsiteY57" fmla="*/ 585946 h 871822"/>
                  <a:gd name="connsiteX58" fmla="*/ 10137 w 1711205"/>
                  <a:gd name="connsiteY58" fmla="*/ 626495 h 871822"/>
                  <a:gd name="connsiteX59" fmla="*/ 14192 w 1711205"/>
                  <a:gd name="connsiteY59" fmla="*/ 660963 h 871822"/>
                  <a:gd name="connsiteX60" fmla="*/ 20274 w 1711205"/>
                  <a:gd name="connsiteY60" fmla="*/ 677183 h 871822"/>
                  <a:gd name="connsiteX61" fmla="*/ 32439 w 1711205"/>
                  <a:gd name="connsiteY61" fmla="*/ 689348 h 871822"/>
                  <a:gd name="connsiteX62" fmla="*/ 40549 w 1711205"/>
                  <a:gd name="connsiteY62" fmla="*/ 691375 h 871822"/>
                  <a:gd name="connsiteX63" fmla="*/ 58797 w 1711205"/>
                  <a:gd name="connsiteY63" fmla="*/ 697458 h 871822"/>
                  <a:gd name="connsiteX64" fmla="*/ 75017 w 1711205"/>
                  <a:gd name="connsiteY64" fmla="*/ 703540 h 871822"/>
                  <a:gd name="connsiteX65" fmla="*/ 83127 w 1711205"/>
                  <a:gd name="connsiteY65" fmla="*/ 705568 h 871822"/>
                  <a:gd name="connsiteX66" fmla="*/ 95292 w 1711205"/>
                  <a:gd name="connsiteY66" fmla="*/ 703540 h 871822"/>
                  <a:gd name="connsiteX67" fmla="*/ 101374 w 1711205"/>
                  <a:gd name="connsiteY67" fmla="*/ 697458 h 871822"/>
                  <a:gd name="connsiteX68" fmla="*/ 107457 w 1711205"/>
                  <a:gd name="connsiteY68" fmla="*/ 693403 h 871822"/>
                  <a:gd name="connsiteX69" fmla="*/ 111512 w 1711205"/>
                  <a:gd name="connsiteY69" fmla="*/ 687320 h 871822"/>
                  <a:gd name="connsiteX70" fmla="*/ 117594 w 1711205"/>
                  <a:gd name="connsiteY70" fmla="*/ 681238 h 871822"/>
                  <a:gd name="connsiteX71" fmla="*/ 123677 w 1711205"/>
                  <a:gd name="connsiteY71" fmla="*/ 667045 h 871822"/>
                  <a:gd name="connsiteX72" fmla="*/ 125704 w 1711205"/>
                  <a:gd name="connsiteY72" fmla="*/ 654880 h 871822"/>
                  <a:gd name="connsiteX73" fmla="*/ 137869 w 1711205"/>
                  <a:gd name="connsiteY73" fmla="*/ 646770 h 871822"/>
                  <a:gd name="connsiteX74" fmla="*/ 143952 w 1711205"/>
                  <a:gd name="connsiteY74" fmla="*/ 642715 h 871822"/>
                  <a:gd name="connsiteX75" fmla="*/ 150034 w 1711205"/>
                  <a:gd name="connsiteY75" fmla="*/ 636633 h 871822"/>
                  <a:gd name="connsiteX76" fmla="*/ 168282 w 1711205"/>
                  <a:gd name="connsiteY76" fmla="*/ 626495 h 871822"/>
                  <a:gd name="connsiteX77" fmla="*/ 176392 w 1711205"/>
                  <a:gd name="connsiteY77" fmla="*/ 624468 h 871822"/>
                  <a:gd name="connsiteX78" fmla="*/ 192612 w 1711205"/>
                  <a:gd name="connsiteY78" fmla="*/ 626495 h 871822"/>
                  <a:gd name="connsiteX79" fmla="*/ 233161 w 1711205"/>
                  <a:gd name="connsiteY79" fmla="*/ 654880 h 871822"/>
                  <a:gd name="connsiteX80" fmla="*/ 310206 w 1711205"/>
                  <a:gd name="connsiteY80" fmla="*/ 529176 h 871822"/>
                  <a:gd name="connsiteX81" fmla="*/ 300069 w 1711205"/>
                  <a:gd name="connsiteY81" fmla="*/ 506873 h 871822"/>
                  <a:gd name="connsiteX82" fmla="*/ 293986 w 1711205"/>
                  <a:gd name="connsiteY82" fmla="*/ 502818 h 871822"/>
                  <a:gd name="connsiteX83" fmla="*/ 348729 w 1711205"/>
                  <a:gd name="connsiteY83" fmla="*/ 500791 h 871822"/>
                  <a:gd name="connsiteX84" fmla="*/ 354811 w 1711205"/>
                  <a:gd name="connsiteY84" fmla="*/ 498763 h 871822"/>
                  <a:gd name="connsiteX85" fmla="*/ 441993 w 1711205"/>
                  <a:gd name="connsiteY85" fmla="*/ 496736 h 871822"/>
                  <a:gd name="connsiteX86" fmla="*/ 450103 w 1711205"/>
                  <a:gd name="connsiteY86" fmla="*/ 494708 h 871822"/>
                  <a:gd name="connsiteX87" fmla="*/ 456186 w 1711205"/>
                  <a:gd name="connsiteY87" fmla="*/ 492681 h 871822"/>
                  <a:gd name="connsiteX88" fmla="*/ 468351 w 1711205"/>
                  <a:gd name="connsiteY88" fmla="*/ 494708 h 871822"/>
                  <a:gd name="connsiteX89" fmla="*/ 470378 w 1711205"/>
                  <a:gd name="connsiteY89" fmla="*/ 500791 h 871822"/>
                  <a:gd name="connsiteX90" fmla="*/ 474433 w 1711205"/>
                  <a:gd name="connsiteY90" fmla="*/ 506873 h 871822"/>
                  <a:gd name="connsiteX91" fmla="*/ 476461 w 1711205"/>
                  <a:gd name="connsiteY91" fmla="*/ 519038 h 871822"/>
                  <a:gd name="connsiteX92" fmla="*/ 486598 w 1711205"/>
                  <a:gd name="connsiteY92" fmla="*/ 529176 h 871822"/>
                  <a:gd name="connsiteX93" fmla="*/ 514983 w 1711205"/>
                  <a:gd name="connsiteY93" fmla="*/ 531203 h 871822"/>
                  <a:gd name="connsiteX94" fmla="*/ 549451 w 1711205"/>
                  <a:gd name="connsiteY94" fmla="*/ 533231 h 871822"/>
                  <a:gd name="connsiteX95" fmla="*/ 563643 w 1711205"/>
                  <a:gd name="connsiteY95" fmla="*/ 543368 h 871822"/>
                  <a:gd name="connsiteX96" fmla="*/ 565670 w 1711205"/>
                  <a:gd name="connsiteY96" fmla="*/ 549451 h 871822"/>
                  <a:gd name="connsiteX97" fmla="*/ 573780 w 1711205"/>
                  <a:gd name="connsiteY97" fmla="*/ 563643 h 871822"/>
                  <a:gd name="connsiteX98" fmla="*/ 585945 w 1711205"/>
                  <a:gd name="connsiteY98" fmla="*/ 571753 h 871822"/>
                  <a:gd name="connsiteX99" fmla="*/ 600138 w 1711205"/>
                  <a:gd name="connsiteY99" fmla="*/ 590001 h 871822"/>
                  <a:gd name="connsiteX100" fmla="*/ 604193 w 1711205"/>
                  <a:gd name="connsiteY100" fmla="*/ 596083 h 871822"/>
                  <a:gd name="connsiteX101" fmla="*/ 608248 w 1711205"/>
                  <a:gd name="connsiteY101" fmla="*/ 810997 h 871822"/>
                  <a:gd name="connsiteX102" fmla="*/ 600138 w 1711205"/>
                  <a:gd name="connsiteY102" fmla="*/ 827217 h 871822"/>
                  <a:gd name="connsiteX103" fmla="*/ 594055 w 1711205"/>
                  <a:gd name="connsiteY103" fmla="*/ 849520 h 871822"/>
                  <a:gd name="connsiteX104" fmla="*/ 592028 w 1711205"/>
                  <a:gd name="connsiteY104" fmla="*/ 857630 h 871822"/>
                  <a:gd name="connsiteX105" fmla="*/ 660963 w 1711205"/>
                  <a:gd name="connsiteY105" fmla="*/ 863712 h 871822"/>
                  <a:gd name="connsiteX106" fmla="*/ 667045 w 1711205"/>
                  <a:gd name="connsiteY106" fmla="*/ 867767 h 871822"/>
                  <a:gd name="connsiteX107" fmla="*/ 675155 w 1711205"/>
                  <a:gd name="connsiteY107" fmla="*/ 871822 h 871822"/>
                  <a:gd name="connsiteX108" fmla="*/ 687320 w 1711205"/>
                  <a:gd name="connsiteY108" fmla="*/ 867767 h 871822"/>
                  <a:gd name="connsiteX109" fmla="*/ 689348 w 1711205"/>
                  <a:gd name="connsiteY109" fmla="*/ 861685 h 871822"/>
                  <a:gd name="connsiteX110" fmla="*/ 693403 w 1711205"/>
                  <a:gd name="connsiteY110" fmla="*/ 855602 h 871822"/>
                  <a:gd name="connsiteX111" fmla="*/ 697458 w 1711205"/>
                  <a:gd name="connsiteY111" fmla="*/ 843437 h 871822"/>
                  <a:gd name="connsiteX112" fmla="*/ 699485 w 1711205"/>
                  <a:gd name="connsiteY112" fmla="*/ 837355 h 871822"/>
                  <a:gd name="connsiteX113" fmla="*/ 699485 w 1711205"/>
                  <a:gd name="connsiteY113" fmla="*/ 819107 h 871822"/>
                  <a:gd name="connsiteX114" fmla="*/ 774502 w 1711205"/>
                  <a:gd name="connsiteY114" fmla="*/ 798832 h 871822"/>
                  <a:gd name="connsiteX115" fmla="*/ 806942 w 1711205"/>
                  <a:gd name="connsiteY115" fmla="*/ 853575 h 871822"/>
                  <a:gd name="connsiteX116" fmla="*/ 859657 w 1711205"/>
                  <a:gd name="connsiteY116" fmla="*/ 802887 h 871822"/>
                  <a:gd name="connsiteX117" fmla="*/ 863712 w 1711205"/>
                  <a:gd name="connsiteY117" fmla="*/ 784640 h 871822"/>
                  <a:gd name="connsiteX118" fmla="*/ 875877 w 1711205"/>
                  <a:gd name="connsiteY118" fmla="*/ 764365 h 871822"/>
                  <a:gd name="connsiteX119" fmla="*/ 881960 w 1711205"/>
                  <a:gd name="connsiteY119" fmla="*/ 752200 h 871822"/>
                  <a:gd name="connsiteX120" fmla="*/ 886015 w 1711205"/>
                  <a:gd name="connsiteY120" fmla="*/ 735980 h 871822"/>
                  <a:gd name="connsiteX121" fmla="*/ 890070 w 1711205"/>
                  <a:gd name="connsiteY121" fmla="*/ 719760 h 871822"/>
                  <a:gd name="connsiteX122" fmla="*/ 892097 w 1711205"/>
                  <a:gd name="connsiteY122" fmla="*/ 713678 h 871822"/>
                  <a:gd name="connsiteX123" fmla="*/ 898180 w 1711205"/>
                  <a:gd name="connsiteY123" fmla="*/ 705568 h 871822"/>
                  <a:gd name="connsiteX124" fmla="*/ 908317 w 1711205"/>
                  <a:gd name="connsiteY124" fmla="*/ 693403 h 871822"/>
                  <a:gd name="connsiteX125" fmla="*/ 912372 w 1711205"/>
                  <a:gd name="connsiteY125" fmla="*/ 677183 h 871822"/>
                  <a:gd name="connsiteX126" fmla="*/ 914400 w 1711205"/>
                  <a:gd name="connsiteY126" fmla="*/ 671100 h 871822"/>
                  <a:gd name="connsiteX127" fmla="*/ 914400 w 1711205"/>
                  <a:gd name="connsiteY127" fmla="*/ 610275 h 871822"/>
                  <a:gd name="connsiteX128" fmla="*/ 908317 w 1711205"/>
                  <a:gd name="connsiteY128" fmla="*/ 596083 h 871822"/>
                  <a:gd name="connsiteX129" fmla="*/ 904262 w 1711205"/>
                  <a:gd name="connsiteY129" fmla="*/ 583918 h 871822"/>
                  <a:gd name="connsiteX130" fmla="*/ 898180 w 1711205"/>
                  <a:gd name="connsiteY130" fmla="*/ 575808 h 871822"/>
                  <a:gd name="connsiteX131" fmla="*/ 1321926 w 1711205"/>
                  <a:gd name="connsiteY131" fmla="*/ 602165 h 871822"/>
                  <a:gd name="connsiteX132" fmla="*/ 1340173 w 1711205"/>
                  <a:gd name="connsiteY132" fmla="*/ 604193 h 871822"/>
                  <a:gd name="connsiteX133" fmla="*/ 1350311 w 1711205"/>
                  <a:gd name="connsiteY133" fmla="*/ 587973 h 871822"/>
                  <a:gd name="connsiteX134" fmla="*/ 1356393 w 1711205"/>
                  <a:gd name="connsiteY134" fmla="*/ 592028 h 871822"/>
                  <a:gd name="connsiteX135" fmla="*/ 1364503 w 1711205"/>
                  <a:gd name="connsiteY135" fmla="*/ 610275 h 871822"/>
                  <a:gd name="connsiteX136" fmla="*/ 1368558 w 1711205"/>
                  <a:gd name="connsiteY136" fmla="*/ 616358 h 871822"/>
                  <a:gd name="connsiteX137" fmla="*/ 1370586 w 1711205"/>
                  <a:gd name="connsiteY137" fmla="*/ 626495 h 871822"/>
                  <a:gd name="connsiteX138" fmla="*/ 1372613 w 1711205"/>
                  <a:gd name="connsiteY138" fmla="*/ 632578 h 871822"/>
                  <a:gd name="connsiteX139" fmla="*/ 1374641 w 1711205"/>
                  <a:gd name="connsiteY139" fmla="*/ 656908 h 871822"/>
                  <a:gd name="connsiteX140" fmla="*/ 1386806 w 1711205"/>
                  <a:gd name="connsiteY140" fmla="*/ 660963 h 871822"/>
                  <a:gd name="connsiteX141" fmla="*/ 1394916 w 1711205"/>
                  <a:gd name="connsiteY141" fmla="*/ 665018 h 871822"/>
                  <a:gd name="connsiteX142" fmla="*/ 1415191 w 1711205"/>
                  <a:gd name="connsiteY142" fmla="*/ 656908 h 871822"/>
                  <a:gd name="connsiteX143" fmla="*/ 1423301 w 1711205"/>
                  <a:gd name="connsiteY143" fmla="*/ 654880 h 871822"/>
                  <a:gd name="connsiteX144" fmla="*/ 1435466 w 1711205"/>
                  <a:gd name="connsiteY144" fmla="*/ 650825 h 871822"/>
                  <a:gd name="connsiteX145" fmla="*/ 1445603 w 1711205"/>
                  <a:gd name="connsiteY145" fmla="*/ 648798 h 871822"/>
                  <a:gd name="connsiteX146" fmla="*/ 1451686 w 1711205"/>
                  <a:gd name="connsiteY146" fmla="*/ 646770 h 871822"/>
                  <a:gd name="connsiteX147" fmla="*/ 1459796 w 1711205"/>
                  <a:gd name="connsiteY147" fmla="*/ 644743 h 871822"/>
                  <a:gd name="connsiteX148" fmla="*/ 1490208 w 1711205"/>
                  <a:gd name="connsiteY148" fmla="*/ 642715 h 871822"/>
                  <a:gd name="connsiteX149" fmla="*/ 1496290 w 1711205"/>
                  <a:gd name="connsiteY149" fmla="*/ 646770 h 871822"/>
                  <a:gd name="connsiteX150" fmla="*/ 1526703 w 1711205"/>
                  <a:gd name="connsiteY150" fmla="*/ 648798 h 871822"/>
                  <a:gd name="connsiteX151" fmla="*/ 1551033 w 1711205"/>
                  <a:gd name="connsiteY151" fmla="*/ 650825 h 871822"/>
                  <a:gd name="connsiteX152" fmla="*/ 1579418 w 1711205"/>
                  <a:gd name="connsiteY152" fmla="*/ 620413 h 871822"/>
                  <a:gd name="connsiteX153" fmla="*/ 1707150 w 1711205"/>
                  <a:gd name="connsiteY153" fmla="*/ 646770 h 871822"/>
                  <a:gd name="connsiteX154" fmla="*/ 1703095 w 1711205"/>
                  <a:gd name="connsiteY154" fmla="*/ 480516 h 87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1711205" h="871822">
                    <a:moveTo>
                      <a:pt x="1703095" y="480516"/>
                    </a:moveTo>
                    <a:lnTo>
                      <a:pt x="1711205" y="68934"/>
                    </a:lnTo>
                    <a:lnTo>
                      <a:pt x="1163781" y="44605"/>
                    </a:lnTo>
                    <a:lnTo>
                      <a:pt x="725843" y="26357"/>
                    </a:lnTo>
                    <a:lnTo>
                      <a:pt x="350756" y="0"/>
                    </a:lnTo>
                    <a:cubicBezTo>
                      <a:pt x="343176" y="5053"/>
                      <a:pt x="330436" y="11824"/>
                      <a:pt x="324399" y="20275"/>
                    </a:cubicBezTo>
                    <a:cubicBezTo>
                      <a:pt x="323157" y="22014"/>
                      <a:pt x="323047" y="24330"/>
                      <a:pt x="322371" y="26357"/>
                    </a:cubicBezTo>
                    <a:cubicBezTo>
                      <a:pt x="323229" y="39218"/>
                      <a:pt x="321463" y="51271"/>
                      <a:pt x="326426" y="62852"/>
                    </a:cubicBezTo>
                    <a:cubicBezTo>
                      <a:pt x="327616" y="65630"/>
                      <a:pt x="328344" y="68825"/>
                      <a:pt x="330481" y="70962"/>
                    </a:cubicBezTo>
                    <a:cubicBezTo>
                      <a:pt x="331992" y="72473"/>
                      <a:pt x="334536" y="72313"/>
                      <a:pt x="336564" y="72989"/>
                    </a:cubicBezTo>
                    <a:cubicBezTo>
                      <a:pt x="337916" y="75692"/>
                      <a:pt x="339558" y="78269"/>
                      <a:pt x="340619" y="81099"/>
                    </a:cubicBezTo>
                    <a:cubicBezTo>
                      <a:pt x="344292" y="90895"/>
                      <a:pt x="343337" y="101319"/>
                      <a:pt x="340619" y="111512"/>
                    </a:cubicBezTo>
                    <a:cubicBezTo>
                      <a:pt x="339748" y="114777"/>
                      <a:pt x="336327" y="116756"/>
                      <a:pt x="334536" y="119622"/>
                    </a:cubicBezTo>
                    <a:cubicBezTo>
                      <a:pt x="332934" y="122185"/>
                      <a:pt x="332369" y="125372"/>
                      <a:pt x="330481" y="127732"/>
                    </a:cubicBezTo>
                    <a:cubicBezTo>
                      <a:pt x="326899" y="132210"/>
                      <a:pt x="318316" y="139897"/>
                      <a:pt x="318316" y="139897"/>
                    </a:cubicBezTo>
                    <a:cubicBezTo>
                      <a:pt x="313668" y="153844"/>
                      <a:pt x="320026" y="136903"/>
                      <a:pt x="310206" y="154089"/>
                    </a:cubicBezTo>
                    <a:cubicBezTo>
                      <a:pt x="309146" y="155945"/>
                      <a:pt x="308697" y="158099"/>
                      <a:pt x="308179" y="160172"/>
                    </a:cubicBezTo>
                    <a:cubicBezTo>
                      <a:pt x="306200" y="168088"/>
                      <a:pt x="305270" y="176476"/>
                      <a:pt x="304124" y="184502"/>
                    </a:cubicBezTo>
                    <a:cubicBezTo>
                      <a:pt x="304800" y="192612"/>
                      <a:pt x="304555" y="200852"/>
                      <a:pt x="306151" y="208832"/>
                    </a:cubicBezTo>
                    <a:cubicBezTo>
                      <a:pt x="306629" y="211221"/>
                      <a:pt x="309116" y="212735"/>
                      <a:pt x="310206" y="214914"/>
                    </a:cubicBezTo>
                    <a:cubicBezTo>
                      <a:pt x="318601" y="231702"/>
                      <a:pt x="304669" y="209650"/>
                      <a:pt x="316289" y="227079"/>
                    </a:cubicBezTo>
                    <a:cubicBezTo>
                      <a:pt x="319828" y="237699"/>
                      <a:pt x="321471" y="239920"/>
                      <a:pt x="316289" y="255464"/>
                    </a:cubicBezTo>
                    <a:cubicBezTo>
                      <a:pt x="315613" y="257492"/>
                      <a:pt x="312234" y="256815"/>
                      <a:pt x="310206" y="257491"/>
                    </a:cubicBezTo>
                    <a:cubicBezTo>
                      <a:pt x="300744" y="256815"/>
                      <a:pt x="291162" y="257112"/>
                      <a:pt x="281821" y="255464"/>
                    </a:cubicBezTo>
                    <a:cubicBezTo>
                      <a:pt x="279421" y="255041"/>
                      <a:pt x="277855" y="252618"/>
                      <a:pt x="275739" y="251409"/>
                    </a:cubicBezTo>
                    <a:cubicBezTo>
                      <a:pt x="268725" y="247401"/>
                      <a:pt x="268369" y="247601"/>
                      <a:pt x="261546" y="245326"/>
                    </a:cubicBezTo>
                    <a:cubicBezTo>
                      <a:pt x="258843" y="243299"/>
                      <a:pt x="256186" y="241208"/>
                      <a:pt x="253436" y="239244"/>
                    </a:cubicBezTo>
                    <a:cubicBezTo>
                      <a:pt x="251453" y="237828"/>
                      <a:pt x="249776" y="235458"/>
                      <a:pt x="247354" y="235189"/>
                    </a:cubicBezTo>
                    <a:cubicBezTo>
                      <a:pt x="243268" y="234735"/>
                      <a:pt x="239244" y="236540"/>
                      <a:pt x="235189" y="237216"/>
                    </a:cubicBezTo>
                    <a:cubicBezTo>
                      <a:pt x="233161" y="237892"/>
                      <a:pt x="230793" y="237932"/>
                      <a:pt x="229106" y="239244"/>
                    </a:cubicBezTo>
                    <a:cubicBezTo>
                      <a:pt x="221479" y="245177"/>
                      <a:pt x="216300" y="251901"/>
                      <a:pt x="210859" y="259519"/>
                    </a:cubicBezTo>
                    <a:cubicBezTo>
                      <a:pt x="209443" y="261502"/>
                      <a:pt x="208707" y="264079"/>
                      <a:pt x="206804" y="265601"/>
                    </a:cubicBezTo>
                    <a:cubicBezTo>
                      <a:pt x="205135" y="266936"/>
                      <a:pt x="202589" y="266591"/>
                      <a:pt x="200721" y="267629"/>
                    </a:cubicBezTo>
                    <a:cubicBezTo>
                      <a:pt x="196461" y="269996"/>
                      <a:pt x="192612" y="273036"/>
                      <a:pt x="188557" y="275739"/>
                    </a:cubicBezTo>
                    <a:lnTo>
                      <a:pt x="182474" y="279794"/>
                    </a:lnTo>
                    <a:cubicBezTo>
                      <a:pt x="180447" y="282497"/>
                      <a:pt x="178781" y="285515"/>
                      <a:pt x="176392" y="287904"/>
                    </a:cubicBezTo>
                    <a:cubicBezTo>
                      <a:pt x="174669" y="289627"/>
                      <a:pt x="172032" y="290236"/>
                      <a:pt x="170309" y="291959"/>
                    </a:cubicBezTo>
                    <a:cubicBezTo>
                      <a:pt x="168586" y="293682"/>
                      <a:pt x="167873" y="296220"/>
                      <a:pt x="166254" y="298041"/>
                    </a:cubicBezTo>
                    <a:cubicBezTo>
                      <a:pt x="154737" y="310997"/>
                      <a:pt x="158725" y="308660"/>
                      <a:pt x="148007" y="312234"/>
                    </a:cubicBezTo>
                    <a:cubicBezTo>
                      <a:pt x="122750" y="337491"/>
                      <a:pt x="156898" y="300925"/>
                      <a:pt x="135842" y="332509"/>
                    </a:cubicBezTo>
                    <a:cubicBezTo>
                      <a:pt x="133139" y="336564"/>
                      <a:pt x="129274" y="340051"/>
                      <a:pt x="127732" y="344674"/>
                    </a:cubicBezTo>
                    <a:cubicBezTo>
                      <a:pt x="126396" y="348680"/>
                      <a:pt x="125221" y="353981"/>
                      <a:pt x="121649" y="356839"/>
                    </a:cubicBezTo>
                    <a:cubicBezTo>
                      <a:pt x="119980" y="358174"/>
                      <a:pt x="117594" y="358190"/>
                      <a:pt x="115567" y="358866"/>
                    </a:cubicBezTo>
                    <a:cubicBezTo>
                      <a:pt x="112864" y="362921"/>
                      <a:pt x="108639" y="366303"/>
                      <a:pt x="107457" y="371031"/>
                    </a:cubicBezTo>
                    <a:cubicBezTo>
                      <a:pt x="106781" y="373734"/>
                      <a:pt x="106033" y="376421"/>
                      <a:pt x="105429" y="379141"/>
                    </a:cubicBezTo>
                    <a:cubicBezTo>
                      <a:pt x="104681" y="382505"/>
                      <a:pt x="104943" y="386197"/>
                      <a:pt x="103402" y="389279"/>
                    </a:cubicBezTo>
                    <a:cubicBezTo>
                      <a:pt x="102120" y="391844"/>
                      <a:pt x="99155" y="393158"/>
                      <a:pt x="97319" y="395361"/>
                    </a:cubicBezTo>
                    <a:cubicBezTo>
                      <a:pt x="90264" y="403827"/>
                      <a:pt x="97168" y="400143"/>
                      <a:pt x="87182" y="403471"/>
                    </a:cubicBezTo>
                    <a:cubicBezTo>
                      <a:pt x="82083" y="418765"/>
                      <a:pt x="88962" y="399910"/>
                      <a:pt x="81099" y="415636"/>
                    </a:cubicBezTo>
                    <a:cubicBezTo>
                      <a:pt x="72702" y="432429"/>
                      <a:pt x="86642" y="410362"/>
                      <a:pt x="75017" y="427801"/>
                    </a:cubicBezTo>
                    <a:cubicBezTo>
                      <a:pt x="70823" y="457152"/>
                      <a:pt x="77050" y="429816"/>
                      <a:pt x="66907" y="450103"/>
                    </a:cubicBezTo>
                    <a:cubicBezTo>
                      <a:pt x="64060" y="455797"/>
                      <a:pt x="65280" y="464904"/>
                      <a:pt x="56769" y="466323"/>
                    </a:cubicBezTo>
                    <a:cubicBezTo>
                      <a:pt x="46747" y="467993"/>
                      <a:pt x="36494" y="467675"/>
                      <a:pt x="26357" y="468351"/>
                    </a:cubicBezTo>
                    <a:cubicBezTo>
                      <a:pt x="22793" y="486166"/>
                      <a:pt x="26974" y="471171"/>
                      <a:pt x="18247" y="488626"/>
                    </a:cubicBezTo>
                    <a:cubicBezTo>
                      <a:pt x="17291" y="490537"/>
                      <a:pt x="17554" y="493039"/>
                      <a:pt x="16219" y="494708"/>
                    </a:cubicBezTo>
                    <a:cubicBezTo>
                      <a:pt x="14697" y="496611"/>
                      <a:pt x="12009" y="497203"/>
                      <a:pt x="10137" y="498763"/>
                    </a:cubicBezTo>
                    <a:cubicBezTo>
                      <a:pt x="-587" y="507701"/>
                      <a:pt x="8503" y="502622"/>
                      <a:pt x="0" y="506873"/>
                    </a:cubicBezTo>
                    <a:lnTo>
                      <a:pt x="26357" y="585946"/>
                    </a:lnTo>
                    <a:lnTo>
                      <a:pt x="10137" y="626495"/>
                    </a:lnTo>
                    <a:cubicBezTo>
                      <a:pt x="11580" y="640926"/>
                      <a:pt x="11949" y="647504"/>
                      <a:pt x="14192" y="660963"/>
                    </a:cubicBezTo>
                    <a:cubicBezTo>
                      <a:pt x="15534" y="669017"/>
                      <a:pt x="15130" y="671396"/>
                      <a:pt x="20274" y="677183"/>
                    </a:cubicBezTo>
                    <a:cubicBezTo>
                      <a:pt x="24084" y="681469"/>
                      <a:pt x="26876" y="687957"/>
                      <a:pt x="32439" y="689348"/>
                    </a:cubicBezTo>
                    <a:lnTo>
                      <a:pt x="40549" y="691375"/>
                    </a:lnTo>
                    <a:cubicBezTo>
                      <a:pt x="54038" y="698119"/>
                      <a:pt x="43077" y="693528"/>
                      <a:pt x="58797" y="697458"/>
                    </a:cubicBezTo>
                    <a:cubicBezTo>
                      <a:pt x="64495" y="698882"/>
                      <a:pt x="69430" y="701678"/>
                      <a:pt x="75017" y="703540"/>
                    </a:cubicBezTo>
                    <a:cubicBezTo>
                      <a:pt x="77661" y="704421"/>
                      <a:pt x="80424" y="704892"/>
                      <a:pt x="83127" y="705568"/>
                    </a:cubicBezTo>
                    <a:cubicBezTo>
                      <a:pt x="87182" y="704892"/>
                      <a:pt x="91535" y="705210"/>
                      <a:pt x="95292" y="703540"/>
                    </a:cubicBezTo>
                    <a:cubicBezTo>
                      <a:pt x="97912" y="702376"/>
                      <a:pt x="99171" y="699293"/>
                      <a:pt x="101374" y="697458"/>
                    </a:cubicBezTo>
                    <a:cubicBezTo>
                      <a:pt x="103246" y="695898"/>
                      <a:pt x="105429" y="694755"/>
                      <a:pt x="107457" y="693403"/>
                    </a:cubicBezTo>
                    <a:cubicBezTo>
                      <a:pt x="108809" y="691375"/>
                      <a:pt x="109952" y="689192"/>
                      <a:pt x="111512" y="687320"/>
                    </a:cubicBezTo>
                    <a:cubicBezTo>
                      <a:pt x="113347" y="685117"/>
                      <a:pt x="115928" y="683571"/>
                      <a:pt x="117594" y="681238"/>
                    </a:cubicBezTo>
                    <a:cubicBezTo>
                      <a:pt x="120725" y="676854"/>
                      <a:pt x="122022" y="672008"/>
                      <a:pt x="123677" y="667045"/>
                    </a:cubicBezTo>
                    <a:cubicBezTo>
                      <a:pt x="124353" y="662990"/>
                      <a:pt x="124034" y="658637"/>
                      <a:pt x="125704" y="654880"/>
                    </a:cubicBezTo>
                    <a:cubicBezTo>
                      <a:pt x="128997" y="647470"/>
                      <a:pt x="132272" y="649569"/>
                      <a:pt x="137869" y="646770"/>
                    </a:cubicBezTo>
                    <a:cubicBezTo>
                      <a:pt x="140049" y="645680"/>
                      <a:pt x="142080" y="644275"/>
                      <a:pt x="143952" y="642715"/>
                    </a:cubicBezTo>
                    <a:cubicBezTo>
                      <a:pt x="146155" y="640880"/>
                      <a:pt x="147771" y="638393"/>
                      <a:pt x="150034" y="636633"/>
                    </a:cubicBezTo>
                    <a:cubicBezTo>
                      <a:pt x="158463" y="630077"/>
                      <a:pt x="159994" y="628863"/>
                      <a:pt x="168282" y="626495"/>
                    </a:cubicBezTo>
                    <a:cubicBezTo>
                      <a:pt x="170961" y="625730"/>
                      <a:pt x="173689" y="625144"/>
                      <a:pt x="176392" y="624468"/>
                    </a:cubicBezTo>
                    <a:lnTo>
                      <a:pt x="192612" y="626495"/>
                    </a:lnTo>
                    <a:lnTo>
                      <a:pt x="233161" y="654880"/>
                    </a:lnTo>
                    <a:lnTo>
                      <a:pt x="310206" y="529176"/>
                    </a:lnTo>
                    <a:cubicBezTo>
                      <a:pt x="308428" y="524435"/>
                      <a:pt x="305149" y="511953"/>
                      <a:pt x="300069" y="506873"/>
                    </a:cubicBezTo>
                    <a:cubicBezTo>
                      <a:pt x="298346" y="505150"/>
                      <a:pt x="296014" y="504170"/>
                      <a:pt x="293986" y="502818"/>
                    </a:cubicBezTo>
                    <a:cubicBezTo>
                      <a:pt x="312234" y="502142"/>
                      <a:pt x="330509" y="502006"/>
                      <a:pt x="348729" y="500791"/>
                    </a:cubicBezTo>
                    <a:cubicBezTo>
                      <a:pt x="350861" y="500649"/>
                      <a:pt x="352676" y="498856"/>
                      <a:pt x="354811" y="498763"/>
                    </a:cubicBezTo>
                    <a:cubicBezTo>
                      <a:pt x="383852" y="497500"/>
                      <a:pt x="412932" y="497412"/>
                      <a:pt x="441993" y="496736"/>
                    </a:cubicBezTo>
                    <a:cubicBezTo>
                      <a:pt x="444696" y="496060"/>
                      <a:pt x="447424" y="495474"/>
                      <a:pt x="450103" y="494708"/>
                    </a:cubicBezTo>
                    <a:cubicBezTo>
                      <a:pt x="452158" y="494121"/>
                      <a:pt x="454049" y="492681"/>
                      <a:pt x="456186" y="492681"/>
                    </a:cubicBezTo>
                    <a:cubicBezTo>
                      <a:pt x="460297" y="492681"/>
                      <a:pt x="464296" y="494032"/>
                      <a:pt x="468351" y="494708"/>
                    </a:cubicBezTo>
                    <a:cubicBezTo>
                      <a:pt x="469027" y="496736"/>
                      <a:pt x="469422" y="498879"/>
                      <a:pt x="470378" y="500791"/>
                    </a:cubicBezTo>
                    <a:cubicBezTo>
                      <a:pt x="471468" y="502970"/>
                      <a:pt x="473662" y="504561"/>
                      <a:pt x="474433" y="506873"/>
                    </a:cubicBezTo>
                    <a:cubicBezTo>
                      <a:pt x="475733" y="510773"/>
                      <a:pt x="475161" y="515138"/>
                      <a:pt x="476461" y="519038"/>
                    </a:cubicBezTo>
                    <a:cubicBezTo>
                      <a:pt x="477587" y="522417"/>
                      <a:pt x="482768" y="528500"/>
                      <a:pt x="486598" y="529176"/>
                    </a:cubicBezTo>
                    <a:cubicBezTo>
                      <a:pt x="495939" y="530824"/>
                      <a:pt x="505517" y="530592"/>
                      <a:pt x="514983" y="531203"/>
                    </a:cubicBezTo>
                    <a:lnTo>
                      <a:pt x="549451" y="533231"/>
                    </a:lnTo>
                    <a:cubicBezTo>
                      <a:pt x="552223" y="535079"/>
                      <a:pt x="562073" y="541484"/>
                      <a:pt x="563643" y="543368"/>
                    </a:cubicBezTo>
                    <a:cubicBezTo>
                      <a:pt x="565011" y="545010"/>
                      <a:pt x="564828" y="547486"/>
                      <a:pt x="565670" y="549451"/>
                    </a:cubicBezTo>
                    <a:cubicBezTo>
                      <a:pt x="566592" y="551603"/>
                      <a:pt x="571452" y="561607"/>
                      <a:pt x="573780" y="563643"/>
                    </a:cubicBezTo>
                    <a:cubicBezTo>
                      <a:pt x="577448" y="566852"/>
                      <a:pt x="582499" y="568307"/>
                      <a:pt x="585945" y="571753"/>
                    </a:cubicBezTo>
                    <a:cubicBezTo>
                      <a:pt x="595475" y="581283"/>
                      <a:pt x="590437" y="575449"/>
                      <a:pt x="600138" y="590001"/>
                    </a:cubicBezTo>
                    <a:lnTo>
                      <a:pt x="604193" y="596083"/>
                    </a:lnTo>
                    <a:cubicBezTo>
                      <a:pt x="605545" y="667721"/>
                      <a:pt x="606896" y="739359"/>
                      <a:pt x="608248" y="810997"/>
                    </a:cubicBezTo>
                    <a:cubicBezTo>
                      <a:pt x="605545" y="816404"/>
                      <a:pt x="602519" y="821661"/>
                      <a:pt x="600138" y="827217"/>
                    </a:cubicBezTo>
                    <a:cubicBezTo>
                      <a:pt x="595758" y="837438"/>
                      <a:pt x="596305" y="839394"/>
                      <a:pt x="594055" y="849520"/>
                    </a:cubicBezTo>
                    <a:cubicBezTo>
                      <a:pt x="593451" y="852240"/>
                      <a:pt x="592704" y="854927"/>
                      <a:pt x="592028" y="857630"/>
                    </a:cubicBezTo>
                    <a:cubicBezTo>
                      <a:pt x="616285" y="873803"/>
                      <a:pt x="589357" y="857394"/>
                      <a:pt x="660963" y="863712"/>
                    </a:cubicBezTo>
                    <a:cubicBezTo>
                      <a:pt x="663390" y="863926"/>
                      <a:pt x="664929" y="866558"/>
                      <a:pt x="667045" y="867767"/>
                    </a:cubicBezTo>
                    <a:cubicBezTo>
                      <a:pt x="669669" y="869267"/>
                      <a:pt x="672452" y="870470"/>
                      <a:pt x="675155" y="871822"/>
                    </a:cubicBezTo>
                    <a:cubicBezTo>
                      <a:pt x="679210" y="870470"/>
                      <a:pt x="683842" y="870251"/>
                      <a:pt x="687320" y="867767"/>
                    </a:cubicBezTo>
                    <a:cubicBezTo>
                      <a:pt x="689059" y="866525"/>
                      <a:pt x="688392" y="863596"/>
                      <a:pt x="689348" y="861685"/>
                    </a:cubicBezTo>
                    <a:cubicBezTo>
                      <a:pt x="690438" y="859505"/>
                      <a:pt x="692051" y="857630"/>
                      <a:pt x="693403" y="855602"/>
                    </a:cubicBezTo>
                    <a:lnTo>
                      <a:pt x="697458" y="843437"/>
                    </a:lnTo>
                    <a:cubicBezTo>
                      <a:pt x="698134" y="841410"/>
                      <a:pt x="699485" y="839492"/>
                      <a:pt x="699485" y="837355"/>
                    </a:cubicBezTo>
                    <a:lnTo>
                      <a:pt x="699485" y="819107"/>
                    </a:lnTo>
                    <a:lnTo>
                      <a:pt x="774502" y="798832"/>
                    </a:lnTo>
                    <a:lnTo>
                      <a:pt x="806942" y="853575"/>
                    </a:lnTo>
                    <a:lnTo>
                      <a:pt x="859657" y="802887"/>
                    </a:lnTo>
                    <a:cubicBezTo>
                      <a:pt x="861009" y="796805"/>
                      <a:pt x="861294" y="790382"/>
                      <a:pt x="863712" y="784640"/>
                    </a:cubicBezTo>
                    <a:cubicBezTo>
                      <a:pt x="866771" y="777376"/>
                      <a:pt x="873384" y="771842"/>
                      <a:pt x="875877" y="764365"/>
                    </a:cubicBezTo>
                    <a:cubicBezTo>
                      <a:pt x="878676" y="755971"/>
                      <a:pt x="876720" y="760061"/>
                      <a:pt x="881960" y="752200"/>
                    </a:cubicBezTo>
                    <a:cubicBezTo>
                      <a:pt x="885835" y="740573"/>
                      <a:pt x="882345" y="751883"/>
                      <a:pt x="886015" y="735980"/>
                    </a:cubicBezTo>
                    <a:cubicBezTo>
                      <a:pt x="887268" y="730550"/>
                      <a:pt x="888604" y="725137"/>
                      <a:pt x="890070" y="719760"/>
                    </a:cubicBezTo>
                    <a:cubicBezTo>
                      <a:pt x="890632" y="717698"/>
                      <a:pt x="891037" y="715533"/>
                      <a:pt x="892097" y="713678"/>
                    </a:cubicBezTo>
                    <a:cubicBezTo>
                      <a:pt x="893774" y="710744"/>
                      <a:pt x="896216" y="708318"/>
                      <a:pt x="898180" y="705568"/>
                    </a:cubicBezTo>
                    <a:cubicBezTo>
                      <a:pt x="905239" y="695686"/>
                      <a:pt x="898849" y="702871"/>
                      <a:pt x="908317" y="693403"/>
                    </a:cubicBezTo>
                    <a:cubicBezTo>
                      <a:pt x="912953" y="679498"/>
                      <a:pt x="907479" y="696757"/>
                      <a:pt x="912372" y="677183"/>
                    </a:cubicBezTo>
                    <a:cubicBezTo>
                      <a:pt x="912890" y="675109"/>
                      <a:pt x="913724" y="673128"/>
                      <a:pt x="914400" y="671100"/>
                    </a:cubicBezTo>
                    <a:cubicBezTo>
                      <a:pt x="917887" y="643200"/>
                      <a:pt x="917729" y="651885"/>
                      <a:pt x="914400" y="610275"/>
                    </a:cubicBezTo>
                    <a:cubicBezTo>
                      <a:pt x="914074" y="606199"/>
                      <a:pt x="909569" y="599212"/>
                      <a:pt x="908317" y="596083"/>
                    </a:cubicBezTo>
                    <a:cubicBezTo>
                      <a:pt x="906730" y="592114"/>
                      <a:pt x="907818" y="586289"/>
                      <a:pt x="904262" y="583918"/>
                    </a:cubicBezTo>
                    <a:cubicBezTo>
                      <a:pt x="897055" y="579113"/>
                      <a:pt x="898180" y="582300"/>
                      <a:pt x="898180" y="575808"/>
                    </a:cubicBezTo>
                    <a:lnTo>
                      <a:pt x="1321926" y="602165"/>
                    </a:lnTo>
                    <a:lnTo>
                      <a:pt x="1340173" y="604193"/>
                    </a:lnTo>
                    <a:cubicBezTo>
                      <a:pt x="1343552" y="598786"/>
                      <a:pt x="1345210" y="591799"/>
                      <a:pt x="1350311" y="587973"/>
                    </a:cubicBezTo>
                    <a:cubicBezTo>
                      <a:pt x="1352260" y="586511"/>
                      <a:pt x="1354670" y="590305"/>
                      <a:pt x="1356393" y="592028"/>
                    </a:cubicBezTo>
                    <a:cubicBezTo>
                      <a:pt x="1364645" y="600281"/>
                      <a:pt x="1356475" y="598231"/>
                      <a:pt x="1364503" y="610275"/>
                    </a:cubicBezTo>
                    <a:lnTo>
                      <a:pt x="1368558" y="616358"/>
                    </a:lnTo>
                    <a:cubicBezTo>
                      <a:pt x="1369234" y="619737"/>
                      <a:pt x="1369750" y="623152"/>
                      <a:pt x="1370586" y="626495"/>
                    </a:cubicBezTo>
                    <a:cubicBezTo>
                      <a:pt x="1371104" y="628568"/>
                      <a:pt x="1372331" y="630459"/>
                      <a:pt x="1372613" y="632578"/>
                    </a:cubicBezTo>
                    <a:cubicBezTo>
                      <a:pt x="1373689" y="640645"/>
                      <a:pt x="1371001" y="649629"/>
                      <a:pt x="1374641" y="656908"/>
                    </a:cubicBezTo>
                    <a:cubicBezTo>
                      <a:pt x="1376553" y="660731"/>
                      <a:pt x="1382983" y="659051"/>
                      <a:pt x="1386806" y="660963"/>
                    </a:cubicBezTo>
                    <a:lnTo>
                      <a:pt x="1394916" y="665018"/>
                    </a:lnTo>
                    <a:cubicBezTo>
                      <a:pt x="1427714" y="660331"/>
                      <a:pt x="1396268" y="667721"/>
                      <a:pt x="1415191" y="656908"/>
                    </a:cubicBezTo>
                    <a:cubicBezTo>
                      <a:pt x="1417610" y="655526"/>
                      <a:pt x="1420632" y="655681"/>
                      <a:pt x="1423301" y="654880"/>
                    </a:cubicBezTo>
                    <a:cubicBezTo>
                      <a:pt x="1427395" y="653652"/>
                      <a:pt x="1431275" y="651663"/>
                      <a:pt x="1435466" y="650825"/>
                    </a:cubicBezTo>
                    <a:cubicBezTo>
                      <a:pt x="1438845" y="650149"/>
                      <a:pt x="1442260" y="649634"/>
                      <a:pt x="1445603" y="648798"/>
                    </a:cubicBezTo>
                    <a:cubicBezTo>
                      <a:pt x="1447677" y="648280"/>
                      <a:pt x="1449631" y="647357"/>
                      <a:pt x="1451686" y="646770"/>
                    </a:cubicBezTo>
                    <a:cubicBezTo>
                      <a:pt x="1454365" y="646005"/>
                      <a:pt x="1457093" y="645419"/>
                      <a:pt x="1459796" y="644743"/>
                    </a:cubicBezTo>
                    <a:cubicBezTo>
                      <a:pt x="1471571" y="636893"/>
                      <a:pt x="1467052" y="638084"/>
                      <a:pt x="1490208" y="642715"/>
                    </a:cubicBezTo>
                    <a:cubicBezTo>
                      <a:pt x="1492597" y="643193"/>
                      <a:pt x="1493887" y="646369"/>
                      <a:pt x="1496290" y="646770"/>
                    </a:cubicBezTo>
                    <a:cubicBezTo>
                      <a:pt x="1506312" y="648440"/>
                      <a:pt x="1516565" y="648122"/>
                      <a:pt x="1526703" y="648798"/>
                    </a:cubicBezTo>
                    <a:cubicBezTo>
                      <a:pt x="1538556" y="652748"/>
                      <a:pt x="1530648" y="650825"/>
                      <a:pt x="1551033" y="650825"/>
                    </a:cubicBezTo>
                    <a:lnTo>
                      <a:pt x="1579418" y="620413"/>
                    </a:lnTo>
                    <a:lnTo>
                      <a:pt x="1707150" y="646770"/>
                    </a:lnTo>
                    <a:cubicBezTo>
                      <a:pt x="1707826" y="606220"/>
                      <a:pt x="1708501" y="565671"/>
                      <a:pt x="1703095" y="480516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823163" y="2568497"/>
                <a:ext cx="2531951" cy="1155659"/>
              </a:xfrm>
              <a:custGeom>
                <a:avLst/>
                <a:gdLst>
                  <a:gd name="connsiteX0" fmla="*/ 1672683 w 2532340"/>
                  <a:gd name="connsiteY0" fmla="*/ 975225 h 1155672"/>
                  <a:gd name="connsiteX1" fmla="*/ 1672683 w 2532340"/>
                  <a:gd name="connsiteY1" fmla="*/ 975225 h 1155672"/>
                  <a:gd name="connsiteX2" fmla="*/ 1658490 w 2532340"/>
                  <a:gd name="connsiteY2" fmla="*/ 985363 h 1155672"/>
                  <a:gd name="connsiteX3" fmla="*/ 1654435 w 2532340"/>
                  <a:gd name="connsiteY3" fmla="*/ 991445 h 1155672"/>
                  <a:gd name="connsiteX4" fmla="*/ 1648353 w 2532340"/>
                  <a:gd name="connsiteY4" fmla="*/ 989418 h 1155672"/>
                  <a:gd name="connsiteX5" fmla="*/ 1640243 w 2532340"/>
                  <a:gd name="connsiteY5" fmla="*/ 975225 h 1155672"/>
                  <a:gd name="connsiteX6" fmla="*/ 1634160 w 2532340"/>
                  <a:gd name="connsiteY6" fmla="*/ 963060 h 1155672"/>
                  <a:gd name="connsiteX7" fmla="*/ 1628078 w 2532340"/>
                  <a:gd name="connsiteY7" fmla="*/ 959005 h 1155672"/>
                  <a:gd name="connsiteX8" fmla="*/ 1613885 w 2532340"/>
                  <a:gd name="connsiteY8" fmla="*/ 973198 h 1155672"/>
                  <a:gd name="connsiteX9" fmla="*/ 1609830 w 2532340"/>
                  <a:gd name="connsiteY9" fmla="*/ 979280 h 1155672"/>
                  <a:gd name="connsiteX10" fmla="*/ 1597665 w 2532340"/>
                  <a:gd name="connsiteY10" fmla="*/ 997528 h 1155672"/>
                  <a:gd name="connsiteX11" fmla="*/ 1591583 w 2532340"/>
                  <a:gd name="connsiteY11" fmla="*/ 1001583 h 1155672"/>
                  <a:gd name="connsiteX12" fmla="*/ 1563198 w 2532340"/>
                  <a:gd name="connsiteY12" fmla="*/ 999555 h 1155672"/>
                  <a:gd name="connsiteX13" fmla="*/ 1551033 w 2532340"/>
                  <a:gd name="connsiteY13" fmla="*/ 995500 h 1155672"/>
                  <a:gd name="connsiteX14" fmla="*/ 1536841 w 2532340"/>
                  <a:gd name="connsiteY14" fmla="*/ 997528 h 1155672"/>
                  <a:gd name="connsiteX15" fmla="*/ 1524676 w 2532340"/>
                  <a:gd name="connsiteY15" fmla="*/ 1005638 h 1155672"/>
                  <a:gd name="connsiteX16" fmla="*/ 1518593 w 2532340"/>
                  <a:gd name="connsiteY16" fmla="*/ 1007665 h 1155672"/>
                  <a:gd name="connsiteX17" fmla="*/ 1506428 w 2532340"/>
                  <a:gd name="connsiteY17" fmla="*/ 1017803 h 1155672"/>
                  <a:gd name="connsiteX18" fmla="*/ 1494263 w 2532340"/>
                  <a:gd name="connsiteY18" fmla="*/ 1021858 h 1155672"/>
                  <a:gd name="connsiteX19" fmla="*/ 1488181 w 2532340"/>
                  <a:gd name="connsiteY19" fmla="*/ 1023885 h 1155672"/>
                  <a:gd name="connsiteX20" fmla="*/ 1467906 w 2532340"/>
                  <a:gd name="connsiteY20" fmla="*/ 1027940 h 1155672"/>
                  <a:gd name="connsiteX21" fmla="*/ 1455741 w 2532340"/>
                  <a:gd name="connsiteY21" fmla="*/ 1034023 h 1155672"/>
                  <a:gd name="connsiteX22" fmla="*/ 1449658 w 2532340"/>
                  <a:gd name="connsiteY22" fmla="*/ 1038078 h 1155672"/>
                  <a:gd name="connsiteX23" fmla="*/ 1437493 w 2532340"/>
                  <a:gd name="connsiteY23" fmla="*/ 1042133 h 1155672"/>
                  <a:gd name="connsiteX24" fmla="*/ 1431411 w 2532340"/>
                  <a:gd name="connsiteY24" fmla="*/ 1044160 h 1155672"/>
                  <a:gd name="connsiteX25" fmla="*/ 1411136 w 2532340"/>
                  <a:gd name="connsiteY25" fmla="*/ 1050243 h 1155672"/>
                  <a:gd name="connsiteX26" fmla="*/ 1394916 w 2532340"/>
                  <a:gd name="connsiteY26" fmla="*/ 1054298 h 1155672"/>
                  <a:gd name="connsiteX27" fmla="*/ 1384778 w 2532340"/>
                  <a:gd name="connsiteY27" fmla="*/ 1056325 h 1155672"/>
                  <a:gd name="connsiteX28" fmla="*/ 1378696 w 2532340"/>
                  <a:gd name="connsiteY28" fmla="*/ 1062408 h 1155672"/>
                  <a:gd name="connsiteX29" fmla="*/ 1372613 w 2532340"/>
                  <a:gd name="connsiteY29" fmla="*/ 1064435 h 1155672"/>
                  <a:gd name="connsiteX30" fmla="*/ 1364504 w 2532340"/>
                  <a:gd name="connsiteY30" fmla="*/ 1068490 h 1155672"/>
                  <a:gd name="connsiteX31" fmla="*/ 1360449 w 2532340"/>
                  <a:gd name="connsiteY31" fmla="*/ 1074573 h 1155672"/>
                  <a:gd name="connsiteX32" fmla="*/ 1354366 w 2532340"/>
                  <a:gd name="connsiteY32" fmla="*/ 1076600 h 1155672"/>
                  <a:gd name="connsiteX33" fmla="*/ 1352339 w 2532340"/>
                  <a:gd name="connsiteY33" fmla="*/ 1082683 h 1155672"/>
                  <a:gd name="connsiteX34" fmla="*/ 1325981 w 2532340"/>
                  <a:gd name="connsiteY34" fmla="*/ 1090792 h 1155672"/>
                  <a:gd name="connsiteX35" fmla="*/ 1319899 w 2532340"/>
                  <a:gd name="connsiteY35" fmla="*/ 1094847 h 1155672"/>
                  <a:gd name="connsiteX36" fmla="*/ 1309761 w 2532340"/>
                  <a:gd name="connsiteY36" fmla="*/ 1096875 h 1155672"/>
                  <a:gd name="connsiteX37" fmla="*/ 1301651 w 2532340"/>
                  <a:gd name="connsiteY37" fmla="*/ 1098902 h 1155672"/>
                  <a:gd name="connsiteX38" fmla="*/ 1295569 w 2532340"/>
                  <a:gd name="connsiteY38" fmla="*/ 1102957 h 1155672"/>
                  <a:gd name="connsiteX39" fmla="*/ 1289486 w 2532340"/>
                  <a:gd name="connsiteY39" fmla="*/ 1076600 h 1155672"/>
                  <a:gd name="connsiteX40" fmla="*/ 1009692 w 2532340"/>
                  <a:gd name="connsiteY40" fmla="*/ 1155672 h 1155672"/>
                  <a:gd name="connsiteX41" fmla="*/ 0 w 2532340"/>
                  <a:gd name="connsiteY41" fmla="*/ 1123232 h 1155672"/>
                  <a:gd name="connsiteX42" fmla="*/ 38522 w 2532340"/>
                  <a:gd name="connsiteY42" fmla="*/ 875878 h 1155672"/>
                  <a:gd name="connsiteX43" fmla="*/ 97319 w 2532340"/>
                  <a:gd name="connsiteY43" fmla="*/ 837356 h 1155672"/>
                  <a:gd name="connsiteX44" fmla="*/ 117594 w 2532340"/>
                  <a:gd name="connsiteY44" fmla="*/ 855603 h 1155672"/>
                  <a:gd name="connsiteX45" fmla="*/ 135842 w 2532340"/>
                  <a:gd name="connsiteY45" fmla="*/ 863713 h 1155672"/>
                  <a:gd name="connsiteX46" fmla="*/ 148007 w 2532340"/>
                  <a:gd name="connsiteY46" fmla="*/ 869796 h 1155672"/>
                  <a:gd name="connsiteX47" fmla="*/ 168282 w 2532340"/>
                  <a:gd name="connsiteY47" fmla="*/ 863713 h 1155672"/>
                  <a:gd name="connsiteX48" fmla="*/ 174364 w 2532340"/>
                  <a:gd name="connsiteY48" fmla="*/ 861686 h 1155672"/>
                  <a:gd name="connsiteX49" fmla="*/ 188557 w 2532340"/>
                  <a:gd name="connsiteY49" fmla="*/ 857631 h 1155672"/>
                  <a:gd name="connsiteX50" fmla="*/ 194639 w 2532340"/>
                  <a:gd name="connsiteY50" fmla="*/ 853576 h 1155672"/>
                  <a:gd name="connsiteX51" fmla="*/ 218969 w 2532340"/>
                  <a:gd name="connsiteY51" fmla="*/ 849521 h 1155672"/>
                  <a:gd name="connsiteX52" fmla="*/ 227079 w 2532340"/>
                  <a:gd name="connsiteY52" fmla="*/ 847493 h 1155672"/>
                  <a:gd name="connsiteX53" fmla="*/ 231134 w 2532340"/>
                  <a:gd name="connsiteY53" fmla="*/ 841411 h 1155672"/>
                  <a:gd name="connsiteX54" fmla="*/ 233162 w 2532340"/>
                  <a:gd name="connsiteY54" fmla="*/ 835328 h 1155672"/>
                  <a:gd name="connsiteX55" fmla="*/ 245327 w 2532340"/>
                  <a:gd name="connsiteY55" fmla="*/ 827218 h 1155672"/>
                  <a:gd name="connsiteX56" fmla="*/ 257492 w 2532340"/>
                  <a:gd name="connsiteY56" fmla="*/ 817081 h 1155672"/>
                  <a:gd name="connsiteX57" fmla="*/ 261547 w 2532340"/>
                  <a:gd name="connsiteY57" fmla="*/ 810998 h 1155672"/>
                  <a:gd name="connsiteX58" fmla="*/ 257492 w 2532340"/>
                  <a:gd name="connsiteY58" fmla="*/ 792751 h 1155672"/>
                  <a:gd name="connsiteX59" fmla="*/ 251409 w 2532340"/>
                  <a:gd name="connsiteY59" fmla="*/ 788696 h 1155672"/>
                  <a:gd name="connsiteX60" fmla="*/ 263574 w 2532340"/>
                  <a:gd name="connsiteY60" fmla="*/ 760311 h 1155672"/>
                  <a:gd name="connsiteX61" fmla="*/ 269657 w 2532340"/>
                  <a:gd name="connsiteY61" fmla="*/ 758283 h 1155672"/>
                  <a:gd name="connsiteX62" fmla="*/ 279794 w 2532340"/>
                  <a:gd name="connsiteY62" fmla="*/ 738008 h 1155672"/>
                  <a:gd name="connsiteX63" fmla="*/ 279794 w 2532340"/>
                  <a:gd name="connsiteY63" fmla="*/ 683266 h 1155672"/>
                  <a:gd name="connsiteX64" fmla="*/ 281821 w 2532340"/>
                  <a:gd name="connsiteY64" fmla="*/ 677184 h 1155672"/>
                  <a:gd name="connsiteX65" fmla="*/ 287904 w 2532340"/>
                  <a:gd name="connsiteY65" fmla="*/ 673129 h 1155672"/>
                  <a:gd name="connsiteX66" fmla="*/ 304124 w 2532340"/>
                  <a:gd name="connsiteY66" fmla="*/ 660964 h 1155672"/>
                  <a:gd name="connsiteX67" fmla="*/ 318316 w 2532340"/>
                  <a:gd name="connsiteY67" fmla="*/ 652854 h 1155672"/>
                  <a:gd name="connsiteX68" fmla="*/ 324399 w 2532340"/>
                  <a:gd name="connsiteY68" fmla="*/ 648799 h 1155672"/>
                  <a:gd name="connsiteX69" fmla="*/ 346701 w 2532340"/>
                  <a:gd name="connsiteY69" fmla="*/ 644744 h 1155672"/>
                  <a:gd name="connsiteX70" fmla="*/ 358866 w 2532340"/>
                  <a:gd name="connsiteY70" fmla="*/ 640689 h 1155672"/>
                  <a:gd name="connsiteX71" fmla="*/ 364949 w 2532340"/>
                  <a:gd name="connsiteY71" fmla="*/ 628524 h 1155672"/>
                  <a:gd name="connsiteX72" fmla="*/ 369004 w 2532340"/>
                  <a:gd name="connsiteY72" fmla="*/ 620414 h 1155672"/>
                  <a:gd name="connsiteX73" fmla="*/ 373059 w 2532340"/>
                  <a:gd name="connsiteY73" fmla="*/ 608249 h 1155672"/>
                  <a:gd name="connsiteX74" fmla="*/ 377114 w 2532340"/>
                  <a:gd name="connsiteY74" fmla="*/ 602166 h 1155672"/>
                  <a:gd name="connsiteX75" fmla="*/ 439966 w 2532340"/>
                  <a:gd name="connsiteY75" fmla="*/ 596084 h 1155672"/>
                  <a:gd name="connsiteX76" fmla="*/ 452131 w 2532340"/>
                  <a:gd name="connsiteY76" fmla="*/ 583919 h 1155672"/>
                  <a:gd name="connsiteX77" fmla="*/ 458213 w 2532340"/>
                  <a:gd name="connsiteY77" fmla="*/ 577836 h 1155672"/>
                  <a:gd name="connsiteX78" fmla="*/ 464296 w 2532340"/>
                  <a:gd name="connsiteY78" fmla="*/ 575809 h 1155672"/>
                  <a:gd name="connsiteX79" fmla="*/ 480516 w 2532340"/>
                  <a:gd name="connsiteY79" fmla="*/ 569726 h 1155672"/>
                  <a:gd name="connsiteX80" fmla="*/ 486598 w 2532340"/>
                  <a:gd name="connsiteY80" fmla="*/ 565671 h 1155672"/>
                  <a:gd name="connsiteX81" fmla="*/ 523093 w 2532340"/>
                  <a:gd name="connsiteY81" fmla="*/ 561616 h 1155672"/>
                  <a:gd name="connsiteX82" fmla="*/ 579863 w 2532340"/>
                  <a:gd name="connsiteY82" fmla="*/ 559589 h 1155672"/>
                  <a:gd name="connsiteX83" fmla="*/ 585946 w 2532340"/>
                  <a:gd name="connsiteY83" fmla="*/ 557561 h 1155672"/>
                  <a:gd name="connsiteX84" fmla="*/ 685293 w 2532340"/>
                  <a:gd name="connsiteY84" fmla="*/ 561616 h 1155672"/>
                  <a:gd name="connsiteX85" fmla="*/ 701513 w 2532340"/>
                  <a:gd name="connsiteY85" fmla="*/ 563644 h 1155672"/>
                  <a:gd name="connsiteX86" fmla="*/ 707595 w 2532340"/>
                  <a:gd name="connsiteY86" fmla="*/ 559589 h 1155672"/>
                  <a:gd name="connsiteX87" fmla="*/ 742063 w 2532340"/>
                  <a:gd name="connsiteY87" fmla="*/ 557561 h 1155672"/>
                  <a:gd name="connsiteX88" fmla="*/ 750173 w 2532340"/>
                  <a:gd name="connsiteY88" fmla="*/ 543369 h 1155672"/>
                  <a:gd name="connsiteX89" fmla="*/ 756255 w 2532340"/>
                  <a:gd name="connsiteY89" fmla="*/ 537287 h 1155672"/>
                  <a:gd name="connsiteX90" fmla="*/ 764365 w 2532340"/>
                  <a:gd name="connsiteY90" fmla="*/ 523094 h 1155672"/>
                  <a:gd name="connsiteX91" fmla="*/ 770448 w 2532340"/>
                  <a:gd name="connsiteY91" fmla="*/ 517012 h 1155672"/>
                  <a:gd name="connsiteX92" fmla="*/ 786668 w 2532340"/>
                  <a:gd name="connsiteY92" fmla="*/ 512957 h 1155672"/>
                  <a:gd name="connsiteX93" fmla="*/ 800860 w 2532340"/>
                  <a:gd name="connsiteY93" fmla="*/ 506874 h 1155672"/>
                  <a:gd name="connsiteX94" fmla="*/ 806943 w 2532340"/>
                  <a:gd name="connsiteY94" fmla="*/ 502819 h 1155672"/>
                  <a:gd name="connsiteX95" fmla="*/ 831272 w 2532340"/>
                  <a:gd name="connsiteY95" fmla="*/ 498764 h 1155672"/>
                  <a:gd name="connsiteX96" fmla="*/ 845465 w 2532340"/>
                  <a:gd name="connsiteY96" fmla="*/ 490654 h 1155672"/>
                  <a:gd name="connsiteX97" fmla="*/ 853575 w 2532340"/>
                  <a:gd name="connsiteY97" fmla="*/ 470379 h 1155672"/>
                  <a:gd name="connsiteX98" fmla="*/ 875877 w 2532340"/>
                  <a:gd name="connsiteY98" fmla="*/ 472407 h 1155672"/>
                  <a:gd name="connsiteX99" fmla="*/ 883987 w 2532340"/>
                  <a:gd name="connsiteY99" fmla="*/ 470379 h 1155672"/>
                  <a:gd name="connsiteX100" fmla="*/ 904262 w 2532340"/>
                  <a:gd name="connsiteY100" fmla="*/ 462269 h 1155672"/>
                  <a:gd name="connsiteX101" fmla="*/ 906290 w 2532340"/>
                  <a:gd name="connsiteY101" fmla="*/ 456187 h 1155672"/>
                  <a:gd name="connsiteX102" fmla="*/ 918455 w 2532340"/>
                  <a:gd name="connsiteY102" fmla="*/ 448077 h 1155672"/>
                  <a:gd name="connsiteX103" fmla="*/ 928592 w 2532340"/>
                  <a:gd name="connsiteY103" fmla="*/ 441994 h 1155672"/>
                  <a:gd name="connsiteX104" fmla="*/ 926565 w 2532340"/>
                  <a:gd name="connsiteY104" fmla="*/ 407527 h 1155672"/>
                  <a:gd name="connsiteX105" fmla="*/ 995500 w 2532340"/>
                  <a:gd name="connsiteY105" fmla="*/ 405499 h 1155672"/>
                  <a:gd name="connsiteX106" fmla="*/ 997527 w 2532340"/>
                  <a:gd name="connsiteY106" fmla="*/ 385224 h 1155672"/>
                  <a:gd name="connsiteX107" fmla="*/ 1009692 w 2532340"/>
                  <a:gd name="connsiteY107" fmla="*/ 381169 h 1155672"/>
                  <a:gd name="connsiteX108" fmla="*/ 1040104 w 2532340"/>
                  <a:gd name="connsiteY108" fmla="*/ 373059 h 1155672"/>
                  <a:gd name="connsiteX109" fmla="*/ 1046187 w 2532340"/>
                  <a:gd name="connsiteY109" fmla="*/ 369004 h 1155672"/>
                  <a:gd name="connsiteX110" fmla="*/ 1066462 w 2532340"/>
                  <a:gd name="connsiteY110" fmla="*/ 366977 h 1155672"/>
                  <a:gd name="connsiteX111" fmla="*/ 1076599 w 2532340"/>
                  <a:gd name="connsiteY111" fmla="*/ 358867 h 1155672"/>
                  <a:gd name="connsiteX112" fmla="*/ 1084709 w 2532340"/>
                  <a:gd name="connsiteY112" fmla="*/ 354812 h 1155672"/>
                  <a:gd name="connsiteX113" fmla="*/ 1090792 w 2532340"/>
                  <a:gd name="connsiteY113" fmla="*/ 350757 h 1155672"/>
                  <a:gd name="connsiteX114" fmla="*/ 1092819 w 2532340"/>
                  <a:gd name="connsiteY114" fmla="*/ 344675 h 1155672"/>
                  <a:gd name="connsiteX115" fmla="*/ 1098902 w 2532340"/>
                  <a:gd name="connsiteY115" fmla="*/ 342647 h 1155672"/>
                  <a:gd name="connsiteX116" fmla="*/ 1117149 w 2532340"/>
                  <a:gd name="connsiteY116" fmla="*/ 344675 h 1155672"/>
                  <a:gd name="connsiteX117" fmla="*/ 1129314 w 2532340"/>
                  <a:gd name="connsiteY117" fmla="*/ 350757 h 1155672"/>
                  <a:gd name="connsiteX118" fmla="*/ 1135397 w 2532340"/>
                  <a:gd name="connsiteY118" fmla="*/ 356840 h 1155672"/>
                  <a:gd name="connsiteX119" fmla="*/ 1143507 w 2532340"/>
                  <a:gd name="connsiteY119" fmla="*/ 358867 h 1155672"/>
                  <a:gd name="connsiteX120" fmla="*/ 1149589 w 2532340"/>
                  <a:gd name="connsiteY120" fmla="*/ 360894 h 1155672"/>
                  <a:gd name="connsiteX121" fmla="*/ 1169864 w 2532340"/>
                  <a:gd name="connsiteY121" fmla="*/ 358867 h 1155672"/>
                  <a:gd name="connsiteX122" fmla="*/ 1175947 w 2532340"/>
                  <a:gd name="connsiteY122" fmla="*/ 350757 h 1155672"/>
                  <a:gd name="connsiteX123" fmla="*/ 1177974 w 2532340"/>
                  <a:gd name="connsiteY123" fmla="*/ 344675 h 1155672"/>
                  <a:gd name="connsiteX124" fmla="*/ 1182029 w 2532340"/>
                  <a:gd name="connsiteY124" fmla="*/ 328455 h 1155672"/>
                  <a:gd name="connsiteX125" fmla="*/ 1184057 w 2532340"/>
                  <a:gd name="connsiteY125" fmla="*/ 320345 h 1155672"/>
                  <a:gd name="connsiteX126" fmla="*/ 1192166 w 2532340"/>
                  <a:gd name="connsiteY126" fmla="*/ 318317 h 1155672"/>
                  <a:gd name="connsiteX127" fmla="*/ 1210414 w 2532340"/>
                  <a:gd name="connsiteY127" fmla="*/ 310207 h 1155672"/>
                  <a:gd name="connsiteX128" fmla="*/ 1216496 w 2532340"/>
                  <a:gd name="connsiteY128" fmla="*/ 308180 h 1155672"/>
                  <a:gd name="connsiteX129" fmla="*/ 1222579 w 2532340"/>
                  <a:gd name="connsiteY129" fmla="*/ 296015 h 1155672"/>
                  <a:gd name="connsiteX130" fmla="*/ 1224606 w 2532340"/>
                  <a:gd name="connsiteY130" fmla="*/ 289932 h 1155672"/>
                  <a:gd name="connsiteX131" fmla="*/ 1226634 w 2532340"/>
                  <a:gd name="connsiteY131" fmla="*/ 265602 h 1155672"/>
                  <a:gd name="connsiteX132" fmla="*/ 1224606 w 2532340"/>
                  <a:gd name="connsiteY132" fmla="*/ 243300 h 1155672"/>
                  <a:gd name="connsiteX133" fmla="*/ 1222579 w 2532340"/>
                  <a:gd name="connsiteY133" fmla="*/ 237217 h 1155672"/>
                  <a:gd name="connsiteX134" fmla="*/ 1220551 w 2532340"/>
                  <a:gd name="connsiteY134" fmla="*/ 229107 h 1155672"/>
                  <a:gd name="connsiteX135" fmla="*/ 1224606 w 2532340"/>
                  <a:gd name="connsiteY135" fmla="*/ 212887 h 1155672"/>
                  <a:gd name="connsiteX136" fmla="*/ 1230689 w 2532340"/>
                  <a:gd name="connsiteY136" fmla="*/ 208832 h 1155672"/>
                  <a:gd name="connsiteX137" fmla="*/ 1234744 w 2532340"/>
                  <a:gd name="connsiteY137" fmla="*/ 202750 h 1155672"/>
                  <a:gd name="connsiteX138" fmla="*/ 1240826 w 2532340"/>
                  <a:gd name="connsiteY138" fmla="*/ 200722 h 1155672"/>
                  <a:gd name="connsiteX139" fmla="*/ 1255019 w 2532340"/>
                  <a:gd name="connsiteY139" fmla="*/ 198695 h 1155672"/>
                  <a:gd name="connsiteX140" fmla="*/ 1261101 w 2532340"/>
                  <a:gd name="connsiteY140" fmla="*/ 196667 h 1155672"/>
                  <a:gd name="connsiteX141" fmla="*/ 1283404 w 2532340"/>
                  <a:gd name="connsiteY141" fmla="*/ 198695 h 1155672"/>
                  <a:gd name="connsiteX142" fmla="*/ 1295569 w 2532340"/>
                  <a:gd name="connsiteY142" fmla="*/ 212887 h 1155672"/>
                  <a:gd name="connsiteX143" fmla="*/ 1303679 w 2532340"/>
                  <a:gd name="connsiteY143" fmla="*/ 227080 h 1155672"/>
                  <a:gd name="connsiteX144" fmla="*/ 1309761 w 2532340"/>
                  <a:gd name="connsiteY144" fmla="*/ 231135 h 1155672"/>
                  <a:gd name="connsiteX145" fmla="*/ 1319899 w 2532340"/>
                  <a:gd name="connsiteY145" fmla="*/ 227080 h 1155672"/>
                  <a:gd name="connsiteX146" fmla="*/ 1315844 w 2532340"/>
                  <a:gd name="connsiteY146" fmla="*/ 210860 h 1155672"/>
                  <a:gd name="connsiteX147" fmla="*/ 1317871 w 2532340"/>
                  <a:gd name="connsiteY147" fmla="*/ 184502 h 1155672"/>
                  <a:gd name="connsiteX148" fmla="*/ 1319899 w 2532340"/>
                  <a:gd name="connsiteY148" fmla="*/ 178420 h 1155672"/>
                  <a:gd name="connsiteX149" fmla="*/ 1334091 w 2532340"/>
                  <a:gd name="connsiteY149" fmla="*/ 160173 h 1155672"/>
                  <a:gd name="connsiteX150" fmla="*/ 1336119 w 2532340"/>
                  <a:gd name="connsiteY150" fmla="*/ 154090 h 1155672"/>
                  <a:gd name="connsiteX151" fmla="*/ 1340174 w 2532340"/>
                  <a:gd name="connsiteY151" fmla="*/ 148008 h 1155672"/>
                  <a:gd name="connsiteX152" fmla="*/ 1342201 w 2532340"/>
                  <a:gd name="connsiteY152" fmla="*/ 139898 h 1155672"/>
                  <a:gd name="connsiteX153" fmla="*/ 1346256 w 2532340"/>
                  <a:gd name="connsiteY153" fmla="*/ 139898 h 1155672"/>
                  <a:gd name="connsiteX154" fmla="*/ 1453713 w 2532340"/>
                  <a:gd name="connsiteY154" fmla="*/ 87183 h 1155672"/>
                  <a:gd name="connsiteX155" fmla="*/ 1469933 w 2532340"/>
                  <a:gd name="connsiteY155" fmla="*/ 99348 h 1155672"/>
                  <a:gd name="connsiteX156" fmla="*/ 1480071 w 2532340"/>
                  <a:gd name="connsiteY156" fmla="*/ 105430 h 1155672"/>
                  <a:gd name="connsiteX157" fmla="*/ 1482098 w 2532340"/>
                  <a:gd name="connsiteY157" fmla="*/ 111513 h 1155672"/>
                  <a:gd name="connsiteX158" fmla="*/ 1488181 w 2532340"/>
                  <a:gd name="connsiteY158" fmla="*/ 117595 h 1155672"/>
                  <a:gd name="connsiteX159" fmla="*/ 1490208 w 2532340"/>
                  <a:gd name="connsiteY159" fmla="*/ 123678 h 1155672"/>
                  <a:gd name="connsiteX160" fmla="*/ 1482098 w 2532340"/>
                  <a:gd name="connsiteY160" fmla="*/ 133815 h 1155672"/>
                  <a:gd name="connsiteX161" fmla="*/ 1478043 w 2532340"/>
                  <a:gd name="connsiteY161" fmla="*/ 139898 h 1155672"/>
                  <a:gd name="connsiteX162" fmla="*/ 1478043 w 2532340"/>
                  <a:gd name="connsiteY162" fmla="*/ 166255 h 1155672"/>
                  <a:gd name="connsiteX163" fmla="*/ 1480071 w 2532340"/>
                  <a:gd name="connsiteY163" fmla="*/ 172338 h 1155672"/>
                  <a:gd name="connsiteX164" fmla="*/ 1490208 w 2532340"/>
                  <a:gd name="connsiteY164" fmla="*/ 184502 h 1155672"/>
                  <a:gd name="connsiteX165" fmla="*/ 1502373 w 2532340"/>
                  <a:gd name="connsiteY165" fmla="*/ 196667 h 1155672"/>
                  <a:gd name="connsiteX166" fmla="*/ 1546978 w 2532340"/>
                  <a:gd name="connsiteY166" fmla="*/ 194640 h 1155672"/>
                  <a:gd name="connsiteX167" fmla="*/ 1561170 w 2532340"/>
                  <a:gd name="connsiteY167" fmla="*/ 186530 h 1155672"/>
                  <a:gd name="connsiteX168" fmla="*/ 1575363 w 2532340"/>
                  <a:gd name="connsiteY168" fmla="*/ 168283 h 1155672"/>
                  <a:gd name="connsiteX169" fmla="*/ 1579418 w 2532340"/>
                  <a:gd name="connsiteY169" fmla="*/ 162200 h 1155672"/>
                  <a:gd name="connsiteX170" fmla="*/ 1587528 w 2532340"/>
                  <a:gd name="connsiteY170" fmla="*/ 156118 h 1155672"/>
                  <a:gd name="connsiteX171" fmla="*/ 1597665 w 2532340"/>
                  <a:gd name="connsiteY171" fmla="*/ 143953 h 1155672"/>
                  <a:gd name="connsiteX172" fmla="*/ 1601720 w 2532340"/>
                  <a:gd name="connsiteY172" fmla="*/ 137870 h 1155672"/>
                  <a:gd name="connsiteX173" fmla="*/ 1609830 w 2532340"/>
                  <a:gd name="connsiteY173" fmla="*/ 135843 h 1155672"/>
                  <a:gd name="connsiteX174" fmla="*/ 1613885 w 2532340"/>
                  <a:gd name="connsiteY174" fmla="*/ 129760 h 1155672"/>
                  <a:gd name="connsiteX175" fmla="*/ 1619968 w 2532340"/>
                  <a:gd name="connsiteY175" fmla="*/ 117595 h 1155672"/>
                  <a:gd name="connsiteX176" fmla="*/ 1626050 w 2532340"/>
                  <a:gd name="connsiteY176" fmla="*/ 113540 h 1155672"/>
                  <a:gd name="connsiteX177" fmla="*/ 1628078 w 2532340"/>
                  <a:gd name="connsiteY177" fmla="*/ 101375 h 1155672"/>
                  <a:gd name="connsiteX178" fmla="*/ 1632133 w 2532340"/>
                  <a:gd name="connsiteY178" fmla="*/ 89210 h 1155672"/>
                  <a:gd name="connsiteX179" fmla="*/ 1634160 w 2532340"/>
                  <a:gd name="connsiteY179" fmla="*/ 83128 h 1155672"/>
                  <a:gd name="connsiteX180" fmla="*/ 1636188 w 2532340"/>
                  <a:gd name="connsiteY180" fmla="*/ 70963 h 1155672"/>
                  <a:gd name="connsiteX181" fmla="*/ 1642270 w 2532340"/>
                  <a:gd name="connsiteY181" fmla="*/ 64880 h 1155672"/>
                  <a:gd name="connsiteX182" fmla="*/ 1658490 w 2532340"/>
                  <a:gd name="connsiteY182" fmla="*/ 58798 h 1155672"/>
                  <a:gd name="connsiteX183" fmla="*/ 1672683 w 2532340"/>
                  <a:gd name="connsiteY183" fmla="*/ 50688 h 1155672"/>
                  <a:gd name="connsiteX184" fmla="*/ 1678765 w 2532340"/>
                  <a:gd name="connsiteY184" fmla="*/ 46633 h 1155672"/>
                  <a:gd name="connsiteX185" fmla="*/ 1686875 w 2532340"/>
                  <a:gd name="connsiteY185" fmla="*/ 42578 h 1155672"/>
                  <a:gd name="connsiteX186" fmla="*/ 1705123 w 2532340"/>
                  <a:gd name="connsiteY186" fmla="*/ 34468 h 1155672"/>
                  <a:gd name="connsiteX187" fmla="*/ 1757837 w 2532340"/>
                  <a:gd name="connsiteY187" fmla="*/ 32440 h 1155672"/>
                  <a:gd name="connsiteX188" fmla="*/ 1770002 w 2532340"/>
                  <a:gd name="connsiteY188" fmla="*/ 24330 h 1155672"/>
                  <a:gd name="connsiteX189" fmla="*/ 1780140 w 2532340"/>
                  <a:gd name="connsiteY189" fmla="*/ 12165 h 1155672"/>
                  <a:gd name="connsiteX190" fmla="*/ 1786222 w 2532340"/>
                  <a:gd name="connsiteY190" fmla="*/ 6083 h 1155672"/>
                  <a:gd name="connsiteX191" fmla="*/ 1798387 w 2532340"/>
                  <a:gd name="connsiteY191" fmla="*/ 0 h 1155672"/>
                  <a:gd name="connsiteX192" fmla="*/ 1836910 w 2532340"/>
                  <a:gd name="connsiteY192" fmla="*/ 2028 h 1155672"/>
                  <a:gd name="connsiteX193" fmla="*/ 1840965 w 2532340"/>
                  <a:gd name="connsiteY193" fmla="*/ 8110 h 1155672"/>
                  <a:gd name="connsiteX194" fmla="*/ 1847047 w 2532340"/>
                  <a:gd name="connsiteY194" fmla="*/ 10138 h 1155672"/>
                  <a:gd name="connsiteX195" fmla="*/ 1865295 w 2532340"/>
                  <a:gd name="connsiteY195" fmla="*/ 12165 h 1155672"/>
                  <a:gd name="connsiteX196" fmla="*/ 1873405 w 2532340"/>
                  <a:gd name="connsiteY196" fmla="*/ 16220 h 1155672"/>
                  <a:gd name="connsiteX197" fmla="*/ 1885570 w 2532340"/>
                  <a:gd name="connsiteY197" fmla="*/ 20275 h 1155672"/>
                  <a:gd name="connsiteX198" fmla="*/ 1889625 w 2532340"/>
                  <a:gd name="connsiteY198" fmla="*/ 26358 h 1155672"/>
                  <a:gd name="connsiteX199" fmla="*/ 1885570 w 2532340"/>
                  <a:gd name="connsiteY199" fmla="*/ 40550 h 1155672"/>
                  <a:gd name="connsiteX200" fmla="*/ 1877460 w 2532340"/>
                  <a:gd name="connsiteY200" fmla="*/ 56770 h 1155672"/>
                  <a:gd name="connsiteX201" fmla="*/ 1879487 w 2532340"/>
                  <a:gd name="connsiteY201" fmla="*/ 64880 h 1155672"/>
                  <a:gd name="connsiteX202" fmla="*/ 1913955 w 2532340"/>
                  <a:gd name="connsiteY202" fmla="*/ 70963 h 1155672"/>
                  <a:gd name="connsiteX203" fmla="*/ 1950449 w 2532340"/>
                  <a:gd name="connsiteY203" fmla="*/ 160173 h 1155672"/>
                  <a:gd name="connsiteX204" fmla="*/ 1942339 w 2532340"/>
                  <a:gd name="connsiteY204" fmla="*/ 178420 h 1155672"/>
                  <a:gd name="connsiteX205" fmla="*/ 1938284 w 2532340"/>
                  <a:gd name="connsiteY205" fmla="*/ 192612 h 1155672"/>
                  <a:gd name="connsiteX206" fmla="*/ 1940312 w 2532340"/>
                  <a:gd name="connsiteY206" fmla="*/ 216942 h 1155672"/>
                  <a:gd name="connsiteX207" fmla="*/ 1944367 w 2532340"/>
                  <a:gd name="connsiteY207" fmla="*/ 223025 h 1155672"/>
                  <a:gd name="connsiteX208" fmla="*/ 1950449 w 2532340"/>
                  <a:gd name="connsiteY208" fmla="*/ 231135 h 1155672"/>
                  <a:gd name="connsiteX209" fmla="*/ 1964642 w 2532340"/>
                  <a:gd name="connsiteY209" fmla="*/ 247355 h 1155672"/>
                  <a:gd name="connsiteX210" fmla="*/ 1970724 w 2532340"/>
                  <a:gd name="connsiteY210" fmla="*/ 249382 h 1155672"/>
                  <a:gd name="connsiteX211" fmla="*/ 1993027 w 2532340"/>
                  <a:gd name="connsiteY211" fmla="*/ 251410 h 1155672"/>
                  <a:gd name="connsiteX212" fmla="*/ 2005192 w 2532340"/>
                  <a:gd name="connsiteY212" fmla="*/ 243300 h 1155672"/>
                  <a:gd name="connsiteX213" fmla="*/ 2015329 w 2532340"/>
                  <a:gd name="connsiteY213" fmla="*/ 231135 h 1155672"/>
                  <a:gd name="connsiteX214" fmla="*/ 2019384 w 2532340"/>
                  <a:gd name="connsiteY214" fmla="*/ 216942 h 1155672"/>
                  <a:gd name="connsiteX215" fmla="*/ 2029522 w 2532340"/>
                  <a:gd name="connsiteY215" fmla="*/ 206805 h 1155672"/>
                  <a:gd name="connsiteX216" fmla="*/ 2037632 w 2532340"/>
                  <a:gd name="connsiteY216" fmla="*/ 192612 h 1155672"/>
                  <a:gd name="connsiteX217" fmla="*/ 2045742 w 2532340"/>
                  <a:gd name="connsiteY217" fmla="*/ 186530 h 1155672"/>
                  <a:gd name="connsiteX218" fmla="*/ 2051824 w 2532340"/>
                  <a:gd name="connsiteY218" fmla="*/ 180447 h 1155672"/>
                  <a:gd name="connsiteX219" fmla="*/ 2059934 w 2532340"/>
                  <a:gd name="connsiteY219" fmla="*/ 174365 h 1155672"/>
                  <a:gd name="connsiteX220" fmla="*/ 2066017 w 2532340"/>
                  <a:gd name="connsiteY220" fmla="*/ 170310 h 1155672"/>
                  <a:gd name="connsiteX221" fmla="*/ 2143061 w 2532340"/>
                  <a:gd name="connsiteY221" fmla="*/ 212887 h 1155672"/>
                  <a:gd name="connsiteX222" fmla="*/ 2161309 w 2532340"/>
                  <a:gd name="connsiteY222" fmla="*/ 190585 h 1155672"/>
                  <a:gd name="connsiteX223" fmla="*/ 2163336 w 2532340"/>
                  <a:gd name="connsiteY223" fmla="*/ 184502 h 1155672"/>
                  <a:gd name="connsiteX224" fmla="*/ 2177529 w 2532340"/>
                  <a:gd name="connsiteY224" fmla="*/ 166255 h 1155672"/>
                  <a:gd name="connsiteX225" fmla="*/ 2185639 w 2532340"/>
                  <a:gd name="connsiteY225" fmla="*/ 145980 h 1155672"/>
                  <a:gd name="connsiteX226" fmla="*/ 2189694 w 2532340"/>
                  <a:gd name="connsiteY226" fmla="*/ 133815 h 1155672"/>
                  <a:gd name="connsiteX227" fmla="*/ 2197804 w 2532340"/>
                  <a:gd name="connsiteY227" fmla="*/ 121650 h 1155672"/>
                  <a:gd name="connsiteX228" fmla="*/ 2203886 w 2532340"/>
                  <a:gd name="connsiteY228" fmla="*/ 109485 h 1155672"/>
                  <a:gd name="connsiteX229" fmla="*/ 2205914 w 2532340"/>
                  <a:gd name="connsiteY229" fmla="*/ 103403 h 1155672"/>
                  <a:gd name="connsiteX230" fmla="*/ 2205914 w 2532340"/>
                  <a:gd name="connsiteY230" fmla="*/ 103403 h 1155672"/>
                  <a:gd name="connsiteX231" fmla="*/ 2189694 w 2532340"/>
                  <a:gd name="connsiteY231" fmla="*/ 97320 h 1155672"/>
                  <a:gd name="connsiteX232" fmla="*/ 2187666 w 2532340"/>
                  <a:gd name="connsiteY232" fmla="*/ 91238 h 1155672"/>
                  <a:gd name="connsiteX233" fmla="*/ 2181584 w 2532340"/>
                  <a:gd name="connsiteY233" fmla="*/ 89210 h 1155672"/>
                  <a:gd name="connsiteX234" fmla="*/ 2175501 w 2532340"/>
                  <a:gd name="connsiteY234" fmla="*/ 83128 h 1155672"/>
                  <a:gd name="connsiteX235" fmla="*/ 2167391 w 2532340"/>
                  <a:gd name="connsiteY235" fmla="*/ 81100 h 1155672"/>
                  <a:gd name="connsiteX236" fmla="*/ 2159281 w 2532340"/>
                  <a:gd name="connsiteY236" fmla="*/ 77045 h 1155672"/>
                  <a:gd name="connsiteX237" fmla="*/ 2157254 w 2532340"/>
                  <a:gd name="connsiteY237" fmla="*/ 70963 h 1155672"/>
                  <a:gd name="connsiteX238" fmla="*/ 2163336 w 2532340"/>
                  <a:gd name="connsiteY238" fmla="*/ 66908 h 1155672"/>
                  <a:gd name="connsiteX239" fmla="*/ 2207941 w 2532340"/>
                  <a:gd name="connsiteY239" fmla="*/ 64880 h 1155672"/>
                  <a:gd name="connsiteX240" fmla="*/ 2220106 w 2532340"/>
                  <a:gd name="connsiteY240" fmla="*/ 62853 h 1155672"/>
                  <a:gd name="connsiteX241" fmla="*/ 2242409 w 2532340"/>
                  <a:gd name="connsiteY241" fmla="*/ 58798 h 1155672"/>
                  <a:gd name="connsiteX242" fmla="*/ 2289041 w 2532340"/>
                  <a:gd name="connsiteY242" fmla="*/ 56770 h 1155672"/>
                  <a:gd name="connsiteX243" fmla="*/ 2313371 w 2532340"/>
                  <a:gd name="connsiteY243" fmla="*/ 52715 h 1155672"/>
                  <a:gd name="connsiteX244" fmla="*/ 2370141 w 2532340"/>
                  <a:gd name="connsiteY244" fmla="*/ 56770 h 1155672"/>
                  <a:gd name="connsiteX245" fmla="*/ 2384333 w 2532340"/>
                  <a:gd name="connsiteY245" fmla="*/ 68935 h 1155672"/>
                  <a:gd name="connsiteX246" fmla="*/ 2392443 w 2532340"/>
                  <a:gd name="connsiteY246" fmla="*/ 72990 h 1155672"/>
                  <a:gd name="connsiteX247" fmla="*/ 2398526 w 2532340"/>
                  <a:gd name="connsiteY247" fmla="*/ 79073 h 1155672"/>
                  <a:gd name="connsiteX248" fmla="*/ 2416773 w 2532340"/>
                  <a:gd name="connsiteY248" fmla="*/ 83128 h 1155672"/>
                  <a:gd name="connsiteX249" fmla="*/ 2424883 w 2532340"/>
                  <a:gd name="connsiteY249" fmla="*/ 87183 h 1155672"/>
                  <a:gd name="connsiteX250" fmla="*/ 2430966 w 2532340"/>
                  <a:gd name="connsiteY250" fmla="*/ 89210 h 1155672"/>
                  <a:gd name="connsiteX251" fmla="*/ 2437048 w 2532340"/>
                  <a:gd name="connsiteY251" fmla="*/ 95293 h 1155672"/>
                  <a:gd name="connsiteX252" fmla="*/ 2449213 w 2532340"/>
                  <a:gd name="connsiteY252" fmla="*/ 103403 h 1155672"/>
                  <a:gd name="connsiteX253" fmla="*/ 2455296 w 2532340"/>
                  <a:gd name="connsiteY253" fmla="*/ 107458 h 1155672"/>
                  <a:gd name="connsiteX254" fmla="*/ 2463406 w 2532340"/>
                  <a:gd name="connsiteY254" fmla="*/ 109485 h 1155672"/>
                  <a:gd name="connsiteX255" fmla="*/ 2475570 w 2532340"/>
                  <a:gd name="connsiteY255" fmla="*/ 115568 h 1155672"/>
                  <a:gd name="connsiteX256" fmla="*/ 2487735 w 2532340"/>
                  <a:gd name="connsiteY256" fmla="*/ 121650 h 1155672"/>
                  <a:gd name="connsiteX257" fmla="*/ 2489763 w 2532340"/>
                  <a:gd name="connsiteY257" fmla="*/ 127733 h 1155672"/>
                  <a:gd name="connsiteX258" fmla="*/ 2495845 w 2532340"/>
                  <a:gd name="connsiteY258" fmla="*/ 131788 h 1155672"/>
                  <a:gd name="connsiteX259" fmla="*/ 2503955 w 2532340"/>
                  <a:gd name="connsiteY259" fmla="*/ 137870 h 1155672"/>
                  <a:gd name="connsiteX260" fmla="*/ 2514093 w 2532340"/>
                  <a:gd name="connsiteY260" fmla="*/ 152063 h 1155672"/>
                  <a:gd name="connsiteX261" fmla="*/ 2526258 w 2532340"/>
                  <a:gd name="connsiteY261" fmla="*/ 160173 h 1155672"/>
                  <a:gd name="connsiteX262" fmla="*/ 2530313 w 2532340"/>
                  <a:gd name="connsiteY262" fmla="*/ 225052 h 1155672"/>
                  <a:gd name="connsiteX263" fmla="*/ 2532340 w 2532340"/>
                  <a:gd name="connsiteY263" fmla="*/ 231135 h 1155672"/>
                  <a:gd name="connsiteX264" fmla="*/ 2530313 w 2532340"/>
                  <a:gd name="connsiteY264" fmla="*/ 391307 h 1155672"/>
                  <a:gd name="connsiteX265" fmla="*/ 2526258 w 2532340"/>
                  <a:gd name="connsiteY265" fmla="*/ 397389 h 1155672"/>
                  <a:gd name="connsiteX266" fmla="*/ 2520175 w 2532340"/>
                  <a:gd name="connsiteY266" fmla="*/ 403472 h 1155672"/>
                  <a:gd name="connsiteX267" fmla="*/ 2518148 w 2532340"/>
                  <a:gd name="connsiteY267" fmla="*/ 419692 h 1155672"/>
                  <a:gd name="connsiteX268" fmla="*/ 2351893 w 2532340"/>
                  <a:gd name="connsiteY268" fmla="*/ 646771 h 1155672"/>
                  <a:gd name="connsiteX269" fmla="*/ 2248491 w 2532340"/>
                  <a:gd name="connsiteY269" fmla="*/ 640689 h 1155672"/>
                  <a:gd name="connsiteX270" fmla="*/ 2232271 w 2532340"/>
                  <a:gd name="connsiteY270" fmla="*/ 634606 h 1155672"/>
                  <a:gd name="connsiteX271" fmla="*/ 2222134 w 2532340"/>
                  <a:gd name="connsiteY271" fmla="*/ 624469 h 1155672"/>
                  <a:gd name="connsiteX272" fmla="*/ 2209969 w 2532340"/>
                  <a:gd name="connsiteY272" fmla="*/ 618386 h 1155672"/>
                  <a:gd name="connsiteX273" fmla="*/ 2197804 w 2532340"/>
                  <a:gd name="connsiteY273" fmla="*/ 610276 h 1155672"/>
                  <a:gd name="connsiteX274" fmla="*/ 2191721 w 2532340"/>
                  <a:gd name="connsiteY274" fmla="*/ 606221 h 1155672"/>
                  <a:gd name="connsiteX275" fmla="*/ 2183611 w 2532340"/>
                  <a:gd name="connsiteY275" fmla="*/ 604194 h 1155672"/>
                  <a:gd name="connsiteX276" fmla="*/ 2165364 w 2532340"/>
                  <a:gd name="connsiteY276" fmla="*/ 606221 h 1155672"/>
                  <a:gd name="connsiteX277" fmla="*/ 2147116 w 2532340"/>
                  <a:gd name="connsiteY277" fmla="*/ 610276 h 1155672"/>
                  <a:gd name="connsiteX278" fmla="*/ 2124814 w 2532340"/>
                  <a:gd name="connsiteY278" fmla="*/ 614331 h 1155672"/>
                  <a:gd name="connsiteX279" fmla="*/ 2122786 w 2532340"/>
                  <a:gd name="connsiteY279" fmla="*/ 622441 h 1155672"/>
                  <a:gd name="connsiteX280" fmla="*/ 2118731 w 2532340"/>
                  <a:gd name="connsiteY280" fmla="*/ 628524 h 1155672"/>
                  <a:gd name="connsiteX281" fmla="*/ 2114676 w 2532340"/>
                  <a:gd name="connsiteY281" fmla="*/ 644744 h 1155672"/>
                  <a:gd name="connsiteX282" fmla="*/ 2112649 w 2532340"/>
                  <a:gd name="connsiteY282" fmla="*/ 650826 h 1155672"/>
                  <a:gd name="connsiteX283" fmla="*/ 2108594 w 2532340"/>
                  <a:gd name="connsiteY283" fmla="*/ 656909 h 1155672"/>
                  <a:gd name="connsiteX284" fmla="*/ 2100484 w 2532340"/>
                  <a:gd name="connsiteY284" fmla="*/ 660964 h 1155672"/>
                  <a:gd name="connsiteX285" fmla="*/ 2086292 w 2532340"/>
                  <a:gd name="connsiteY285" fmla="*/ 665019 h 1155672"/>
                  <a:gd name="connsiteX286" fmla="*/ 2074127 w 2532340"/>
                  <a:gd name="connsiteY286" fmla="*/ 669074 h 1155672"/>
                  <a:gd name="connsiteX287" fmla="*/ 2023439 w 2532340"/>
                  <a:gd name="connsiteY287" fmla="*/ 673129 h 1155672"/>
                  <a:gd name="connsiteX288" fmla="*/ 2017357 w 2532340"/>
                  <a:gd name="connsiteY288" fmla="*/ 675156 h 1155672"/>
                  <a:gd name="connsiteX289" fmla="*/ 2009247 w 2532340"/>
                  <a:gd name="connsiteY289" fmla="*/ 679211 h 1155672"/>
                  <a:gd name="connsiteX290" fmla="*/ 1982889 w 2532340"/>
                  <a:gd name="connsiteY290" fmla="*/ 677184 h 1155672"/>
                  <a:gd name="connsiteX291" fmla="*/ 1972752 w 2532340"/>
                  <a:gd name="connsiteY291" fmla="*/ 669074 h 1155672"/>
                  <a:gd name="connsiteX292" fmla="*/ 1950449 w 2532340"/>
                  <a:gd name="connsiteY292" fmla="*/ 662991 h 1155672"/>
                  <a:gd name="connsiteX293" fmla="*/ 1934229 w 2532340"/>
                  <a:gd name="connsiteY293" fmla="*/ 658936 h 1155672"/>
                  <a:gd name="connsiteX294" fmla="*/ 1863267 w 2532340"/>
                  <a:gd name="connsiteY294" fmla="*/ 656909 h 1155672"/>
                  <a:gd name="connsiteX295" fmla="*/ 1826772 w 2532340"/>
                  <a:gd name="connsiteY295" fmla="*/ 662991 h 1155672"/>
                  <a:gd name="connsiteX296" fmla="*/ 1812580 w 2532340"/>
                  <a:gd name="connsiteY296" fmla="*/ 660964 h 1155672"/>
                  <a:gd name="connsiteX297" fmla="*/ 1802442 w 2532340"/>
                  <a:gd name="connsiteY297" fmla="*/ 654881 h 1155672"/>
                  <a:gd name="connsiteX298" fmla="*/ 1792305 w 2532340"/>
                  <a:gd name="connsiteY298" fmla="*/ 650826 h 1155672"/>
                  <a:gd name="connsiteX299" fmla="*/ 1780140 w 2532340"/>
                  <a:gd name="connsiteY299" fmla="*/ 642716 h 1155672"/>
                  <a:gd name="connsiteX300" fmla="*/ 1774057 w 2532340"/>
                  <a:gd name="connsiteY300" fmla="*/ 638661 h 1155672"/>
                  <a:gd name="connsiteX301" fmla="*/ 1765947 w 2532340"/>
                  <a:gd name="connsiteY301" fmla="*/ 634606 h 1155672"/>
                  <a:gd name="connsiteX302" fmla="*/ 1753782 w 2532340"/>
                  <a:gd name="connsiteY302" fmla="*/ 630551 h 1155672"/>
                  <a:gd name="connsiteX303" fmla="*/ 1739590 w 2532340"/>
                  <a:gd name="connsiteY303" fmla="*/ 622441 h 1155672"/>
                  <a:gd name="connsiteX304" fmla="*/ 1727425 w 2532340"/>
                  <a:gd name="connsiteY304" fmla="*/ 616359 h 1155672"/>
                  <a:gd name="connsiteX305" fmla="*/ 1715260 w 2532340"/>
                  <a:gd name="connsiteY305" fmla="*/ 606221 h 1155672"/>
                  <a:gd name="connsiteX306" fmla="*/ 1707150 w 2532340"/>
                  <a:gd name="connsiteY306" fmla="*/ 594056 h 1155672"/>
                  <a:gd name="connsiteX307" fmla="*/ 1699040 w 2532340"/>
                  <a:gd name="connsiteY307" fmla="*/ 575809 h 1155672"/>
                  <a:gd name="connsiteX308" fmla="*/ 1701068 w 2532340"/>
                  <a:gd name="connsiteY308" fmla="*/ 545396 h 1155672"/>
                  <a:gd name="connsiteX309" fmla="*/ 1703095 w 2532340"/>
                  <a:gd name="connsiteY309" fmla="*/ 539314 h 1155672"/>
                  <a:gd name="connsiteX310" fmla="*/ 1711205 w 2532340"/>
                  <a:gd name="connsiteY310" fmla="*/ 535259 h 1155672"/>
                  <a:gd name="connsiteX311" fmla="*/ 1725398 w 2532340"/>
                  <a:gd name="connsiteY311" fmla="*/ 519039 h 1155672"/>
                  <a:gd name="connsiteX312" fmla="*/ 1729453 w 2532340"/>
                  <a:gd name="connsiteY312" fmla="*/ 512957 h 1155672"/>
                  <a:gd name="connsiteX313" fmla="*/ 1723370 w 2532340"/>
                  <a:gd name="connsiteY313" fmla="*/ 506874 h 1155672"/>
                  <a:gd name="connsiteX314" fmla="*/ 1713233 w 2532340"/>
                  <a:gd name="connsiteY314" fmla="*/ 494709 h 1155672"/>
                  <a:gd name="connsiteX315" fmla="*/ 1711205 w 2532340"/>
                  <a:gd name="connsiteY315" fmla="*/ 484572 h 1155672"/>
                  <a:gd name="connsiteX316" fmla="*/ 1707150 w 2532340"/>
                  <a:gd name="connsiteY316" fmla="*/ 478489 h 1155672"/>
                  <a:gd name="connsiteX317" fmla="*/ 1697013 w 2532340"/>
                  <a:gd name="connsiteY317" fmla="*/ 444022 h 1155672"/>
                  <a:gd name="connsiteX318" fmla="*/ 1684848 w 2532340"/>
                  <a:gd name="connsiteY318" fmla="*/ 456187 h 1155672"/>
                  <a:gd name="connsiteX319" fmla="*/ 1680793 w 2532340"/>
                  <a:gd name="connsiteY319" fmla="*/ 462269 h 1155672"/>
                  <a:gd name="connsiteX320" fmla="*/ 1676738 w 2532340"/>
                  <a:gd name="connsiteY320" fmla="*/ 470379 h 1155672"/>
                  <a:gd name="connsiteX321" fmla="*/ 1670655 w 2532340"/>
                  <a:gd name="connsiteY321" fmla="*/ 474434 h 1155672"/>
                  <a:gd name="connsiteX322" fmla="*/ 1664573 w 2532340"/>
                  <a:gd name="connsiteY322" fmla="*/ 486599 h 1155672"/>
                  <a:gd name="connsiteX323" fmla="*/ 1652408 w 2532340"/>
                  <a:gd name="connsiteY323" fmla="*/ 492682 h 1155672"/>
                  <a:gd name="connsiteX324" fmla="*/ 1646325 w 2532340"/>
                  <a:gd name="connsiteY324" fmla="*/ 496737 h 1155672"/>
                  <a:gd name="connsiteX325" fmla="*/ 1636188 w 2532340"/>
                  <a:gd name="connsiteY325" fmla="*/ 508902 h 1155672"/>
                  <a:gd name="connsiteX326" fmla="*/ 1626050 w 2532340"/>
                  <a:gd name="connsiteY326" fmla="*/ 510929 h 1155672"/>
                  <a:gd name="connsiteX327" fmla="*/ 1593610 w 2532340"/>
                  <a:gd name="connsiteY327" fmla="*/ 512957 h 1155672"/>
                  <a:gd name="connsiteX328" fmla="*/ 1583473 w 2532340"/>
                  <a:gd name="connsiteY328" fmla="*/ 514984 h 1155672"/>
                  <a:gd name="connsiteX329" fmla="*/ 1579418 w 2532340"/>
                  <a:gd name="connsiteY329" fmla="*/ 521067 h 1155672"/>
                  <a:gd name="connsiteX330" fmla="*/ 1573335 w 2532340"/>
                  <a:gd name="connsiteY330" fmla="*/ 525122 h 1155672"/>
                  <a:gd name="connsiteX331" fmla="*/ 1542923 w 2532340"/>
                  <a:gd name="connsiteY331" fmla="*/ 531204 h 1155672"/>
                  <a:gd name="connsiteX332" fmla="*/ 1540896 w 2532340"/>
                  <a:gd name="connsiteY332" fmla="*/ 537287 h 1155672"/>
                  <a:gd name="connsiteX333" fmla="*/ 1532786 w 2532340"/>
                  <a:gd name="connsiteY333" fmla="*/ 549451 h 1155672"/>
                  <a:gd name="connsiteX334" fmla="*/ 1530758 w 2532340"/>
                  <a:gd name="connsiteY334" fmla="*/ 557561 h 1155672"/>
                  <a:gd name="connsiteX335" fmla="*/ 1506428 w 2532340"/>
                  <a:gd name="connsiteY335" fmla="*/ 563644 h 1155672"/>
                  <a:gd name="connsiteX336" fmla="*/ 1508456 w 2532340"/>
                  <a:gd name="connsiteY336" fmla="*/ 592029 h 1155672"/>
                  <a:gd name="connsiteX337" fmla="*/ 1510483 w 2532340"/>
                  <a:gd name="connsiteY337" fmla="*/ 598111 h 1155672"/>
                  <a:gd name="connsiteX338" fmla="*/ 1518593 w 2532340"/>
                  <a:gd name="connsiteY338" fmla="*/ 602166 h 1155672"/>
                  <a:gd name="connsiteX339" fmla="*/ 1524676 w 2532340"/>
                  <a:gd name="connsiteY339" fmla="*/ 608249 h 1155672"/>
                  <a:gd name="connsiteX340" fmla="*/ 1536841 w 2532340"/>
                  <a:gd name="connsiteY340" fmla="*/ 618386 h 1155672"/>
                  <a:gd name="connsiteX341" fmla="*/ 1538868 w 2532340"/>
                  <a:gd name="connsiteY341" fmla="*/ 624469 h 1155672"/>
                  <a:gd name="connsiteX342" fmla="*/ 1544951 w 2532340"/>
                  <a:gd name="connsiteY342" fmla="*/ 648799 h 1155672"/>
                  <a:gd name="connsiteX343" fmla="*/ 1542923 w 2532340"/>
                  <a:gd name="connsiteY343" fmla="*/ 677184 h 1155672"/>
                  <a:gd name="connsiteX344" fmla="*/ 1540896 w 2532340"/>
                  <a:gd name="connsiteY344" fmla="*/ 683266 h 1155672"/>
                  <a:gd name="connsiteX345" fmla="*/ 1561170 w 2532340"/>
                  <a:gd name="connsiteY345" fmla="*/ 689349 h 1155672"/>
                  <a:gd name="connsiteX346" fmla="*/ 1573335 w 2532340"/>
                  <a:gd name="connsiteY346" fmla="*/ 691376 h 1155672"/>
                  <a:gd name="connsiteX347" fmla="*/ 1595638 w 2532340"/>
                  <a:gd name="connsiteY347" fmla="*/ 687321 h 1155672"/>
                  <a:gd name="connsiteX348" fmla="*/ 1603748 w 2532340"/>
                  <a:gd name="connsiteY348" fmla="*/ 683266 h 1155672"/>
                  <a:gd name="connsiteX349" fmla="*/ 1613885 w 2532340"/>
                  <a:gd name="connsiteY349" fmla="*/ 679211 h 1155672"/>
                  <a:gd name="connsiteX350" fmla="*/ 1621995 w 2532340"/>
                  <a:gd name="connsiteY350" fmla="*/ 675156 h 1155672"/>
                  <a:gd name="connsiteX351" fmla="*/ 1628078 w 2532340"/>
                  <a:gd name="connsiteY351" fmla="*/ 673129 h 1155672"/>
                  <a:gd name="connsiteX352" fmla="*/ 1636188 w 2532340"/>
                  <a:gd name="connsiteY352" fmla="*/ 669074 h 1155672"/>
                  <a:gd name="connsiteX353" fmla="*/ 1656463 w 2532340"/>
                  <a:gd name="connsiteY353" fmla="*/ 667046 h 1155672"/>
                  <a:gd name="connsiteX354" fmla="*/ 1672683 w 2532340"/>
                  <a:gd name="connsiteY354" fmla="*/ 665019 h 1155672"/>
                  <a:gd name="connsiteX355" fmla="*/ 1678765 w 2532340"/>
                  <a:gd name="connsiteY355" fmla="*/ 662991 h 1155672"/>
                  <a:gd name="connsiteX356" fmla="*/ 1707150 w 2532340"/>
                  <a:gd name="connsiteY356" fmla="*/ 667046 h 1155672"/>
                  <a:gd name="connsiteX357" fmla="*/ 1719315 w 2532340"/>
                  <a:gd name="connsiteY357" fmla="*/ 673129 h 1155672"/>
                  <a:gd name="connsiteX358" fmla="*/ 1731480 w 2532340"/>
                  <a:gd name="connsiteY358" fmla="*/ 679211 h 1155672"/>
                  <a:gd name="connsiteX359" fmla="*/ 1741617 w 2532340"/>
                  <a:gd name="connsiteY359" fmla="*/ 689349 h 1155672"/>
                  <a:gd name="connsiteX360" fmla="*/ 1747700 w 2532340"/>
                  <a:gd name="connsiteY360" fmla="*/ 693404 h 1155672"/>
                  <a:gd name="connsiteX361" fmla="*/ 1759865 w 2532340"/>
                  <a:gd name="connsiteY361" fmla="*/ 713679 h 1155672"/>
                  <a:gd name="connsiteX362" fmla="*/ 1755810 w 2532340"/>
                  <a:gd name="connsiteY362" fmla="*/ 853576 h 1155672"/>
                  <a:gd name="connsiteX363" fmla="*/ 1747700 w 2532340"/>
                  <a:gd name="connsiteY363" fmla="*/ 867768 h 1155672"/>
                  <a:gd name="connsiteX364" fmla="*/ 1741617 w 2532340"/>
                  <a:gd name="connsiteY364" fmla="*/ 873851 h 1155672"/>
                  <a:gd name="connsiteX365" fmla="*/ 1729453 w 2532340"/>
                  <a:gd name="connsiteY365" fmla="*/ 881961 h 1155672"/>
                  <a:gd name="connsiteX366" fmla="*/ 1727425 w 2532340"/>
                  <a:gd name="connsiteY366" fmla="*/ 894126 h 1155672"/>
                  <a:gd name="connsiteX367" fmla="*/ 1723370 w 2532340"/>
                  <a:gd name="connsiteY367" fmla="*/ 900208 h 1155672"/>
                  <a:gd name="connsiteX368" fmla="*/ 1721343 w 2532340"/>
                  <a:gd name="connsiteY368" fmla="*/ 906290 h 1155672"/>
                  <a:gd name="connsiteX369" fmla="*/ 1717288 w 2532340"/>
                  <a:gd name="connsiteY369" fmla="*/ 912373 h 1155672"/>
                  <a:gd name="connsiteX370" fmla="*/ 1715260 w 2532340"/>
                  <a:gd name="connsiteY370" fmla="*/ 918455 h 1155672"/>
                  <a:gd name="connsiteX371" fmla="*/ 1707150 w 2532340"/>
                  <a:gd name="connsiteY371" fmla="*/ 930620 h 1155672"/>
                  <a:gd name="connsiteX372" fmla="*/ 1703095 w 2532340"/>
                  <a:gd name="connsiteY372" fmla="*/ 936703 h 1155672"/>
                  <a:gd name="connsiteX373" fmla="*/ 1694985 w 2532340"/>
                  <a:gd name="connsiteY373" fmla="*/ 944813 h 1155672"/>
                  <a:gd name="connsiteX374" fmla="*/ 1684848 w 2532340"/>
                  <a:gd name="connsiteY374" fmla="*/ 956978 h 1155672"/>
                  <a:gd name="connsiteX375" fmla="*/ 1678765 w 2532340"/>
                  <a:gd name="connsiteY375" fmla="*/ 961033 h 1155672"/>
                  <a:gd name="connsiteX376" fmla="*/ 1672683 w 2532340"/>
                  <a:gd name="connsiteY376" fmla="*/ 967115 h 1155672"/>
                  <a:gd name="connsiteX377" fmla="*/ 1664573 w 2532340"/>
                  <a:gd name="connsiteY377" fmla="*/ 973198 h 1155672"/>
                  <a:gd name="connsiteX378" fmla="*/ 1672683 w 2532340"/>
                  <a:gd name="connsiteY378" fmla="*/ 975225 h 11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2532340" h="1155672">
                    <a:moveTo>
                      <a:pt x="1672683" y="975225"/>
                    </a:moveTo>
                    <a:lnTo>
                      <a:pt x="1672683" y="975225"/>
                    </a:lnTo>
                    <a:cubicBezTo>
                      <a:pt x="1667952" y="978604"/>
                      <a:pt x="1662835" y="981500"/>
                      <a:pt x="1658490" y="985363"/>
                    </a:cubicBezTo>
                    <a:cubicBezTo>
                      <a:pt x="1656669" y="986982"/>
                      <a:pt x="1656697" y="990540"/>
                      <a:pt x="1654435" y="991445"/>
                    </a:cubicBezTo>
                    <a:cubicBezTo>
                      <a:pt x="1652451" y="992239"/>
                      <a:pt x="1650380" y="990094"/>
                      <a:pt x="1648353" y="989418"/>
                    </a:cubicBezTo>
                    <a:cubicBezTo>
                      <a:pt x="1644280" y="983308"/>
                      <a:pt x="1643331" y="982429"/>
                      <a:pt x="1640243" y="975225"/>
                    </a:cubicBezTo>
                    <a:cubicBezTo>
                      <a:pt x="1637770" y="969455"/>
                      <a:pt x="1639029" y="967930"/>
                      <a:pt x="1634160" y="963060"/>
                    </a:cubicBezTo>
                    <a:cubicBezTo>
                      <a:pt x="1632437" y="961337"/>
                      <a:pt x="1630105" y="960357"/>
                      <a:pt x="1628078" y="959005"/>
                    </a:cubicBezTo>
                    <a:cubicBezTo>
                      <a:pt x="1617372" y="962574"/>
                      <a:pt x="1623181" y="959254"/>
                      <a:pt x="1613885" y="973198"/>
                    </a:cubicBezTo>
                    <a:lnTo>
                      <a:pt x="1609830" y="979280"/>
                    </a:lnTo>
                    <a:cubicBezTo>
                      <a:pt x="1604934" y="993967"/>
                      <a:pt x="1609014" y="989421"/>
                      <a:pt x="1597665" y="997528"/>
                    </a:cubicBezTo>
                    <a:cubicBezTo>
                      <a:pt x="1595682" y="998944"/>
                      <a:pt x="1593610" y="1000231"/>
                      <a:pt x="1591583" y="1001583"/>
                    </a:cubicBezTo>
                    <a:cubicBezTo>
                      <a:pt x="1582121" y="1000907"/>
                      <a:pt x="1572579" y="1000962"/>
                      <a:pt x="1563198" y="999555"/>
                    </a:cubicBezTo>
                    <a:cubicBezTo>
                      <a:pt x="1558971" y="998921"/>
                      <a:pt x="1551033" y="995500"/>
                      <a:pt x="1551033" y="995500"/>
                    </a:cubicBezTo>
                    <a:cubicBezTo>
                      <a:pt x="1546302" y="996176"/>
                      <a:pt x="1541301" y="995812"/>
                      <a:pt x="1536841" y="997528"/>
                    </a:cubicBezTo>
                    <a:cubicBezTo>
                      <a:pt x="1532292" y="999278"/>
                      <a:pt x="1529300" y="1004097"/>
                      <a:pt x="1524676" y="1005638"/>
                    </a:cubicBezTo>
                    <a:lnTo>
                      <a:pt x="1518593" y="1007665"/>
                    </a:lnTo>
                    <a:cubicBezTo>
                      <a:pt x="1514772" y="1011487"/>
                      <a:pt x="1511511" y="1015544"/>
                      <a:pt x="1506428" y="1017803"/>
                    </a:cubicBezTo>
                    <a:cubicBezTo>
                      <a:pt x="1502522" y="1019539"/>
                      <a:pt x="1498318" y="1020506"/>
                      <a:pt x="1494263" y="1021858"/>
                    </a:cubicBezTo>
                    <a:cubicBezTo>
                      <a:pt x="1492236" y="1022534"/>
                      <a:pt x="1490289" y="1023534"/>
                      <a:pt x="1488181" y="1023885"/>
                    </a:cubicBezTo>
                    <a:cubicBezTo>
                      <a:pt x="1473267" y="1026371"/>
                      <a:pt x="1480004" y="1024916"/>
                      <a:pt x="1467906" y="1027940"/>
                    </a:cubicBezTo>
                    <a:cubicBezTo>
                      <a:pt x="1450472" y="1039562"/>
                      <a:pt x="1472530" y="1025628"/>
                      <a:pt x="1455741" y="1034023"/>
                    </a:cubicBezTo>
                    <a:cubicBezTo>
                      <a:pt x="1453561" y="1035113"/>
                      <a:pt x="1451885" y="1037088"/>
                      <a:pt x="1449658" y="1038078"/>
                    </a:cubicBezTo>
                    <a:cubicBezTo>
                      <a:pt x="1445752" y="1039814"/>
                      <a:pt x="1441548" y="1040781"/>
                      <a:pt x="1437493" y="1042133"/>
                    </a:cubicBezTo>
                    <a:lnTo>
                      <a:pt x="1431411" y="1044160"/>
                    </a:lnTo>
                    <a:cubicBezTo>
                      <a:pt x="1420315" y="1051557"/>
                      <a:pt x="1429773" y="1046515"/>
                      <a:pt x="1411136" y="1050243"/>
                    </a:cubicBezTo>
                    <a:cubicBezTo>
                      <a:pt x="1405671" y="1051336"/>
                      <a:pt x="1400346" y="1053045"/>
                      <a:pt x="1394916" y="1054298"/>
                    </a:cubicBezTo>
                    <a:cubicBezTo>
                      <a:pt x="1391558" y="1055073"/>
                      <a:pt x="1388157" y="1055649"/>
                      <a:pt x="1384778" y="1056325"/>
                    </a:cubicBezTo>
                    <a:cubicBezTo>
                      <a:pt x="1382751" y="1058353"/>
                      <a:pt x="1381082" y="1060817"/>
                      <a:pt x="1378696" y="1062408"/>
                    </a:cubicBezTo>
                    <a:cubicBezTo>
                      <a:pt x="1376918" y="1063594"/>
                      <a:pt x="1374577" y="1063593"/>
                      <a:pt x="1372613" y="1064435"/>
                    </a:cubicBezTo>
                    <a:cubicBezTo>
                      <a:pt x="1369835" y="1065625"/>
                      <a:pt x="1367207" y="1067138"/>
                      <a:pt x="1364504" y="1068490"/>
                    </a:cubicBezTo>
                    <a:cubicBezTo>
                      <a:pt x="1363152" y="1070518"/>
                      <a:pt x="1362352" y="1073051"/>
                      <a:pt x="1360449" y="1074573"/>
                    </a:cubicBezTo>
                    <a:cubicBezTo>
                      <a:pt x="1358780" y="1075908"/>
                      <a:pt x="1355877" y="1075089"/>
                      <a:pt x="1354366" y="1076600"/>
                    </a:cubicBezTo>
                    <a:cubicBezTo>
                      <a:pt x="1352855" y="1078111"/>
                      <a:pt x="1354172" y="1081583"/>
                      <a:pt x="1352339" y="1082683"/>
                    </a:cubicBezTo>
                    <a:cubicBezTo>
                      <a:pt x="1347364" y="1085668"/>
                      <a:pt x="1333394" y="1088939"/>
                      <a:pt x="1325981" y="1090792"/>
                    </a:cubicBezTo>
                    <a:cubicBezTo>
                      <a:pt x="1323954" y="1092144"/>
                      <a:pt x="1322180" y="1093991"/>
                      <a:pt x="1319899" y="1094847"/>
                    </a:cubicBezTo>
                    <a:cubicBezTo>
                      <a:pt x="1316672" y="1096057"/>
                      <a:pt x="1313125" y="1096127"/>
                      <a:pt x="1309761" y="1096875"/>
                    </a:cubicBezTo>
                    <a:cubicBezTo>
                      <a:pt x="1307041" y="1097479"/>
                      <a:pt x="1304354" y="1098226"/>
                      <a:pt x="1301651" y="1098902"/>
                    </a:cubicBezTo>
                    <a:cubicBezTo>
                      <a:pt x="1299624" y="1100254"/>
                      <a:pt x="1297972" y="1102556"/>
                      <a:pt x="1295569" y="1102957"/>
                    </a:cubicBezTo>
                    <a:cubicBezTo>
                      <a:pt x="1281792" y="1105254"/>
                      <a:pt x="1289486" y="1076932"/>
                      <a:pt x="1289486" y="1076600"/>
                    </a:cubicBezTo>
                    <a:lnTo>
                      <a:pt x="1009692" y="1155672"/>
                    </a:lnTo>
                    <a:lnTo>
                      <a:pt x="0" y="1123232"/>
                    </a:lnTo>
                    <a:lnTo>
                      <a:pt x="38522" y="875878"/>
                    </a:lnTo>
                    <a:lnTo>
                      <a:pt x="97319" y="837356"/>
                    </a:lnTo>
                    <a:lnTo>
                      <a:pt x="117594" y="855603"/>
                    </a:lnTo>
                    <a:cubicBezTo>
                      <a:pt x="123677" y="858306"/>
                      <a:pt x="129888" y="860736"/>
                      <a:pt x="135842" y="863713"/>
                    </a:cubicBezTo>
                    <a:cubicBezTo>
                      <a:pt x="151568" y="871576"/>
                      <a:pt x="132713" y="864697"/>
                      <a:pt x="148007" y="869796"/>
                    </a:cubicBezTo>
                    <a:lnTo>
                      <a:pt x="168282" y="863713"/>
                    </a:lnTo>
                    <a:cubicBezTo>
                      <a:pt x="170324" y="863085"/>
                      <a:pt x="172317" y="862300"/>
                      <a:pt x="174364" y="861686"/>
                    </a:cubicBezTo>
                    <a:cubicBezTo>
                      <a:pt x="179077" y="860272"/>
                      <a:pt x="183826" y="858983"/>
                      <a:pt x="188557" y="857631"/>
                    </a:cubicBezTo>
                    <a:cubicBezTo>
                      <a:pt x="190584" y="856279"/>
                      <a:pt x="192285" y="854204"/>
                      <a:pt x="194639" y="853576"/>
                    </a:cubicBezTo>
                    <a:cubicBezTo>
                      <a:pt x="202583" y="851457"/>
                      <a:pt x="210888" y="851036"/>
                      <a:pt x="218969" y="849521"/>
                    </a:cubicBezTo>
                    <a:cubicBezTo>
                      <a:pt x="221708" y="849007"/>
                      <a:pt x="224376" y="848169"/>
                      <a:pt x="227079" y="847493"/>
                    </a:cubicBezTo>
                    <a:cubicBezTo>
                      <a:pt x="228431" y="845466"/>
                      <a:pt x="230044" y="843590"/>
                      <a:pt x="231134" y="841411"/>
                    </a:cubicBezTo>
                    <a:cubicBezTo>
                      <a:pt x="232090" y="839499"/>
                      <a:pt x="231651" y="836839"/>
                      <a:pt x="233162" y="835328"/>
                    </a:cubicBezTo>
                    <a:cubicBezTo>
                      <a:pt x="236608" y="831882"/>
                      <a:pt x="245327" y="827218"/>
                      <a:pt x="245327" y="827218"/>
                    </a:cubicBezTo>
                    <a:cubicBezTo>
                      <a:pt x="255208" y="812398"/>
                      <a:pt x="242056" y="829945"/>
                      <a:pt x="257492" y="817081"/>
                    </a:cubicBezTo>
                    <a:cubicBezTo>
                      <a:pt x="259364" y="815521"/>
                      <a:pt x="260195" y="813026"/>
                      <a:pt x="261547" y="810998"/>
                    </a:cubicBezTo>
                    <a:cubicBezTo>
                      <a:pt x="261527" y="810878"/>
                      <a:pt x="259592" y="795376"/>
                      <a:pt x="257492" y="792751"/>
                    </a:cubicBezTo>
                    <a:cubicBezTo>
                      <a:pt x="255970" y="790848"/>
                      <a:pt x="253437" y="790048"/>
                      <a:pt x="251409" y="788696"/>
                    </a:cubicBezTo>
                    <a:cubicBezTo>
                      <a:pt x="254803" y="776253"/>
                      <a:pt x="253324" y="767144"/>
                      <a:pt x="263574" y="760311"/>
                    </a:cubicBezTo>
                    <a:cubicBezTo>
                      <a:pt x="265352" y="759125"/>
                      <a:pt x="267629" y="758959"/>
                      <a:pt x="269657" y="758283"/>
                    </a:cubicBezTo>
                    <a:cubicBezTo>
                      <a:pt x="279312" y="743799"/>
                      <a:pt x="276584" y="750846"/>
                      <a:pt x="279794" y="738008"/>
                    </a:cubicBezTo>
                    <a:cubicBezTo>
                      <a:pt x="277510" y="710605"/>
                      <a:pt x="276491" y="712995"/>
                      <a:pt x="279794" y="683266"/>
                    </a:cubicBezTo>
                    <a:cubicBezTo>
                      <a:pt x="280030" y="681142"/>
                      <a:pt x="280486" y="678853"/>
                      <a:pt x="281821" y="677184"/>
                    </a:cubicBezTo>
                    <a:cubicBezTo>
                      <a:pt x="283343" y="675281"/>
                      <a:pt x="285933" y="674562"/>
                      <a:pt x="287904" y="673129"/>
                    </a:cubicBezTo>
                    <a:cubicBezTo>
                      <a:pt x="293370" y="669154"/>
                      <a:pt x="299346" y="665743"/>
                      <a:pt x="304124" y="660964"/>
                    </a:cubicBezTo>
                    <a:cubicBezTo>
                      <a:pt x="312176" y="652910"/>
                      <a:pt x="307424" y="655576"/>
                      <a:pt x="318316" y="652854"/>
                    </a:cubicBezTo>
                    <a:cubicBezTo>
                      <a:pt x="320344" y="651502"/>
                      <a:pt x="322117" y="649655"/>
                      <a:pt x="324399" y="648799"/>
                    </a:cubicBezTo>
                    <a:cubicBezTo>
                      <a:pt x="326672" y="647947"/>
                      <a:pt x="345327" y="644973"/>
                      <a:pt x="346701" y="644744"/>
                    </a:cubicBezTo>
                    <a:cubicBezTo>
                      <a:pt x="350756" y="643392"/>
                      <a:pt x="356495" y="644246"/>
                      <a:pt x="358866" y="640689"/>
                    </a:cubicBezTo>
                    <a:cubicBezTo>
                      <a:pt x="366658" y="629000"/>
                      <a:pt x="359912" y="640275"/>
                      <a:pt x="364949" y="628524"/>
                    </a:cubicBezTo>
                    <a:cubicBezTo>
                      <a:pt x="366140" y="625746"/>
                      <a:pt x="367882" y="623220"/>
                      <a:pt x="369004" y="620414"/>
                    </a:cubicBezTo>
                    <a:cubicBezTo>
                      <a:pt x="370591" y="616445"/>
                      <a:pt x="370688" y="611806"/>
                      <a:pt x="373059" y="608249"/>
                    </a:cubicBezTo>
                    <a:cubicBezTo>
                      <a:pt x="374411" y="606221"/>
                      <a:pt x="374819" y="602986"/>
                      <a:pt x="377114" y="602166"/>
                    </a:cubicBezTo>
                    <a:cubicBezTo>
                      <a:pt x="390975" y="597215"/>
                      <a:pt x="429442" y="596638"/>
                      <a:pt x="439966" y="596084"/>
                    </a:cubicBezTo>
                    <a:cubicBezTo>
                      <a:pt x="451626" y="580539"/>
                      <a:pt x="440271" y="593804"/>
                      <a:pt x="452131" y="583919"/>
                    </a:cubicBezTo>
                    <a:cubicBezTo>
                      <a:pt x="454334" y="582083"/>
                      <a:pt x="455827" y="579427"/>
                      <a:pt x="458213" y="577836"/>
                    </a:cubicBezTo>
                    <a:cubicBezTo>
                      <a:pt x="459991" y="576650"/>
                      <a:pt x="462331" y="576651"/>
                      <a:pt x="464296" y="575809"/>
                    </a:cubicBezTo>
                    <a:cubicBezTo>
                      <a:pt x="479145" y="569446"/>
                      <a:pt x="465559" y="573466"/>
                      <a:pt x="480516" y="569726"/>
                    </a:cubicBezTo>
                    <a:cubicBezTo>
                      <a:pt x="482543" y="568374"/>
                      <a:pt x="484419" y="566761"/>
                      <a:pt x="486598" y="565671"/>
                    </a:cubicBezTo>
                    <a:cubicBezTo>
                      <a:pt x="496234" y="560853"/>
                      <a:pt x="519477" y="561784"/>
                      <a:pt x="523093" y="561616"/>
                    </a:cubicBezTo>
                    <a:cubicBezTo>
                      <a:pt x="542008" y="560736"/>
                      <a:pt x="560940" y="560265"/>
                      <a:pt x="579863" y="559589"/>
                    </a:cubicBezTo>
                    <a:cubicBezTo>
                      <a:pt x="581891" y="558913"/>
                      <a:pt x="583809" y="557561"/>
                      <a:pt x="585946" y="557561"/>
                    </a:cubicBezTo>
                    <a:cubicBezTo>
                      <a:pt x="671607" y="557561"/>
                      <a:pt x="648437" y="552404"/>
                      <a:pt x="685293" y="561616"/>
                    </a:cubicBezTo>
                    <a:cubicBezTo>
                      <a:pt x="692754" y="566590"/>
                      <a:pt x="691091" y="567552"/>
                      <a:pt x="701513" y="563644"/>
                    </a:cubicBezTo>
                    <a:cubicBezTo>
                      <a:pt x="703794" y="562789"/>
                      <a:pt x="705185" y="559950"/>
                      <a:pt x="707595" y="559589"/>
                    </a:cubicBezTo>
                    <a:cubicBezTo>
                      <a:pt x="718977" y="557882"/>
                      <a:pt x="730574" y="558237"/>
                      <a:pt x="742063" y="557561"/>
                    </a:cubicBezTo>
                    <a:cubicBezTo>
                      <a:pt x="754998" y="548937"/>
                      <a:pt x="742030" y="559653"/>
                      <a:pt x="750173" y="543369"/>
                    </a:cubicBezTo>
                    <a:cubicBezTo>
                      <a:pt x="751455" y="540805"/>
                      <a:pt x="754228" y="539314"/>
                      <a:pt x="756255" y="537287"/>
                    </a:cubicBezTo>
                    <a:cubicBezTo>
                      <a:pt x="758928" y="529270"/>
                      <a:pt x="757671" y="530904"/>
                      <a:pt x="764365" y="523094"/>
                    </a:cubicBezTo>
                    <a:cubicBezTo>
                      <a:pt x="766231" y="520917"/>
                      <a:pt x="767838" y="518198"/>
                      <a:pt x="770448" y="517012"/>
                    </a:cubicBezTo>
                    <a:cubicBezTo>
                      <a:pt x="775522" y="514706"/>
                      <a:pt x="786668" y="512957"/>
                      <a:pt x="786668" y="512957"/>
                    </a:cubicBezTo>
                    <a:cubicBezTo>
                      <a:pt x="801935" y="502778"/>
                      <a:pt x="782534" y="514728"/>
                      <a:pt x="800860" y="506874"/>
                    </a:cubicBezTo>
                    <a:cubicBezTo>
                      <a:pt x="803100" y="505914"/>
                      <a:pt x="804661" y="503675"/>
                      <a:pt x="806943" y="502819"/>
                    </a:cubicBezTo>
                    <a:cubicBezTo>
                      <a:pt x="810588" y="501452"/>
                      <a:pt x="829171" y="499064"/>
                      <a:pt x="831272" y="498764"/>
                    </a:cubicBezTo>
                    <a:cubicBezTo>
                      <a:pt x="831688" y="498556"/>
                      <a:pt x="844828" y="492405"/>
                      <a:pt x="845465" y="490654"/>
                    </a:cubicBezTo>
                    <a:cubicBezTo>
                      <a:pt x="853583" y="468331"/>
                      <a:pt x="839642" y="475024"/>
                      <a:pt x="853575" y="470379"/>
                    </a:cubicBezTo>
                    <a:cubicBezTo>
                      <a:pt x="861009" y="471055"/>
                      <a:pt x="868412" y="472407"/>
                      <a:pt x="875877" y="472407"/>
                    </a:cubicBezTo>
                    <a:cubicBezTo>
                      <a:pt x="878664" y="472407"/>
                      <a:pt x="881318" y="471180"/>
                      <a:pt x="883987" y="470379"/>
                    </a:cubicBezTo>
                    <a:cubicBezTo>
                      <a:pt x="896515" y="466620"/>
                      <a:pt x="894099" y="467350"/>
                      <a:pt x="904262" y="462269"/>
                    </a:cubicBezTo>
                    <a:cubicBezTo>
                      <a:pt x="904938" y="460242"/>
                      <a:pt x="904779" y="457698"/>
                      <a:pt x="906290" y="456187"/>
                    </a:cubicBezTo>
                    <a:cubicBezTo>
                      <a:pt x="909736" y="452741"/>
                      <a:pt x="914400" y="450780"/>
                      <a:pt x="918455" y="448077"/>
                    </a:cubicBezTo>
                    <a:cubicBezTo>
                      <a:pt x="925796" y="443183"/>
                      <a:pt x="922357" y="445112"/>
                      <a:pt x="928592" y="441994"/>
                    </a:cubicBezTo>
                    <a:lnTo>
                      <a:pt x="926565" y="407527"/>
                    </a:lnTo>
                    <a:cubicBezTo>
                      <a:pt x="949543" y="406851"/>
                      <a:pt x="973569" y="412392"/>
                      <a:pt x="995500" y="405499"/>
                    </a:cubicBezTo>
                    <a:cubicBezTo>
                      <a:pt x="1001980" y="403463"/>
                      <a:pt x="994105" y="391091"/>
                      <a:pt x="997527" y="385224"/>
                    </a:cubicBezTo>
                    <a:cubicBezTo>
                      <a:pt x="999681" y="381532"/>
                      <a:pt x="1009692" y="381169"/>
                      <a:pt x="1009692" y="381169"/>
                    </a:cubicBezTo>
                    <a:cubicBezTo>
                      <a:pt x="1019306" y="366750"/>
                      <a:pt x="1008892" y="378912"/>
                      <a:pt x="1040104" y="373059"/>
                    </a:cubicBezTo>
                    <a:cubicBezTo>
                      <a:pt x="1042499" y="372610"/>
                      <a:pt x="1043813" y="369552"/>
                      <a:pt x="1046187" y="369004"/>
                    </a:cubicBezTo>
                    <a:cubicBezTo>
                      <a:pt x="1052805" y="367477"/>
                      <a:pt x="1059704" y="367653"/>
                      <a:pt x="1066462" y="366977"/>
                    </a:cubicBezTo>
                    <a:cubicBezTo>
                      <a:pt x="1080985" y="362134"/>
                      <a:pt x="1064370" y="369057"/>
                      <a:pt x="1076599" y="358867"/>
                    </a:cubicBezTo>
                    <a:cubicBezTo>
                      <a:pt x="1078921" y="356932"/>
                      <a:pt x="1082085" y="356311"/>
                      <a:pt x="1084709" y="354812"/>
                    </a:cubicBezTo>
                    <a:cubicBezTo>
                      <a:pt x="1086825" y="353603"/>
                      <a:pt x="1088764" y="352109"/>
                      <a:pt x="1090792" y="350757"/>
                    </a:cubicBezTo>
                    <a:cubicBezTo>
                      <a:pt x="1091468" y="348730"/>
                      <a:pt x="1091308" y="346186"/>
                      <a:pt x="1092819" y="344675"/>
                    </a:cubicBezTo>
                    <a:cubicBezTo>
                      <a:pt x="1094330" y="343164"/>
                      <a:pt x="1096765" y="342647"/>
                      <a:pt x="1098902" y="342647"/>
                    </a:cubicBezTo>
                    <a:cubicBezTo>
                      <a:pt x="1105022" y="342647"/>
                      <a:pt x="1111067" y="343999"/>
                      <a:pt x="1117149" y="344675"/>
                    </a:cubicBezTo>
                    <a:cubicBezTo>
                      <a:pt x="1123246" y="346707"/>
                      <a:pt x="1124073" y="346389"/>
                      <a:pt x="1129314" y="350757"/>
                    </a:cubicBezTo>
                    <a:cubicBezTo>
                      <a:pt x="1131517" y="352593"/>
                      <a:pt x="1132907" y="355417"/>
                      <a:pt x="1135397" y="356840"/>
                    </a:cubicBezTo>
                    <a:cubicBezTo>
                      <a:pt x="1137816" y="358222"/>
                      <a:pt x="1140828" y="358102"/>
                      <a:pt x="1143507" y="358867"/>
                    </a:cubicBezTo>
                    <a:cubicBezTo>
                      <a:pt x="1145562" y="359454"/>
                      <a:pt x="1147562" y="360218"/>
                      <a:pt x="1149589" y="360894"/>
                    </a:cubicBezTo>
                    <a:cubicBezTo>
                      <a:pt x="1156347" y="360218"/>
                      <a:pt x="1163525" y="361305"/>
                      <a:pt x="1169864" y="358867"/>
                    </a:cubicBezTo>
                    <a:cubicBezTo>
                      <a:pt x="1173018" y="357654"/>
                      <a:pt x="1174270" y="353691"/>
                      <a:pt x="1175947" y="350757"/>
                    </a:cubicBezTo>
                    <a:cubicBezTo>
                      <a:pt x="1177007" y="348902"/>
                      <a:pt x="1177412" y="346737"/>
                      <a:pt x="1177974" y="344675"/>
                    </a:cubicBezTo>
                    <a:cubicBezTo>
                      <a:pt x="1179440" y="339298"/>
                      <a:pt x="1180677" y="333862"/>
                      <a:pt x="1182029" y="328455"/>
                    </a:cubicBezTo>
                    <a:cubicBezTo>
                      <a:pt x="1182705" y="325752"/>
                      <a:pt x="1181354" y="321021"/>
                      <a:pt x="1184057" y="320345"/>
                    </a:cubicBezTo>
                    <a:lnTo>
                      <a:pt x="1192166" y="318317"/>
                    </a:lnTo>
                    <a:cubicBezTo>
                      <a:pt x="1201805" y="311891"/>
                      <a:pt x="1195938" y="315032"/>
                      <a:pt x="1210414" y="310207"/>
                    </a:cubicBezTo>
                    <a:lnTo>
                      <a:pt x="1216496" y="308180"/>
                    </a:lnTo>
                    <a:cubicBezTo>
                      <a:pt x="1221596" y="292882"/>
                      <a:pt x="1214715" y="311745"/>
                      <a:pt x="1222579" y="296015"/>
                    </a:cubicBezTo>
                    <a:cubicBezTo>
                      <a:pt x="1223535" y="294103"/>
                      <a:pt x="1223930" y="291960"/>
                      <a:pt x="1224606" y="289932"/>
                    </a:cubicBezTo>
                    <a:cubicBezTo>
                      <a:pt x="1225282" y="281822"/>
                      <a:pt x="1226634" y="273740"/>
                      <a:pt x="1226634" y="265602"/>
                    </a:cubicBezTo>
                    <a:cubicBezTo>
                      <a:pt x="1226634" y="258137"/>
                      <a:pt x="1225662" y="250690"/>
                      <a:pt x="1224606" y="243300"/>
                    </a:cubicBezTo>
                    <a:cubicBezTo>
                      <a:pt x="1224304" y="241184"/>
                      <a:pt x="1223166" y="239272"/>
                      <a:pt x="1222579" y="237217"/>
                    </a:cubicBezTo>
                    <a:cubicBezTo>
                      <a:pt x="1221813" y="234538"/>
                      <a:pt x="1221227" y="231810"/>
                      <a:pt x="1220551" y="229107"/>
                    </a:cubicBezTo>
                    <a:cubicBezTo>
                      <a:pt x="1221903" y="223700"/>
                      <a:pt x="1222114" y="217872"/>
                      <a:pt x="1224606" y="212887"/>
                    </a:cubicBezTo>
                    <a:cubicBezTo>
                      <a:pt x="1225696" y="210707"/>
                      <a:pt x="1228966" y="210555"/>
                      <a:pt x="1230689" y="208832"/>
                    </a:cubicBezTo>
                    <a:cubicBezTo>
                      <a:pt x="1232412" y="207109"/>
                      <a:pt x="1232841" y="204272"/>
                      <a:pt x="1234744" y="202750"/>
                    </a:cubicBezTo>
                    <a:cubicBezTo>
                      <a:pt x="1236413" y="201415"/>
                      <a:pt x="1238730" y="201141"/>
                      <a:pt x="1240826" y="200722"/>
                    </a:cubicBezTo>
                    <a:cubicBezTo>
                      <a:pt x="1245512" y="199785"/>
                      <a:pt x="1250288" y="199371"/>
                      <a:pt x="1255019" y="198695"/>
                    </a:cubicBezTo>
                    <a:cubicBezTo>
                      <a:pt x="1257046" y="198019"/>
                      <a:pt x="1258964" y="196667"/>
                      <a:pt x="1261101" y="196667"/>
                    </a:cubicBezTo>
                    <a:cubicBezTo>
                      <a:pt x="1268566" y="196667"/>
                      <a:pt x="1276226" y="196644"/>
                      <a:pt x="1283404" y="198695"/>
                    </a:cubicBezTo>
                    <a:cubicBezTo>
                      <a:pt x="1286099" y="199465"/>
                      <a:pt x="1294574" y="211561"/>
                      <a:pt x="1295569" y="212887"/>
                    </a:cubicBezTo>
                    <a:cubicBezTo>
                      <a:pt x="1297889" y="219848"/>
                      <a:pt x="1297540" y="220941"/>
                      <a:pt x="1303679" y="227080"/>
                    </a:cubicBezTo>
                    <a:cubicBezTo>
                      <a:pt x="1305402" y="228803"/>
                      <a:pt x="1307734" y="229783"/>
                      <a:pt x="1309761" y="231135"/>
                    </a:cubicBezTo>
                    <a:cubicBezTo>
                      <a:pt x="1313140" y="229783"/>
                      <a:pt x="1318093" y="230240"/>
                      <a:pt x="1319899" y="227080"/>
                    </a:cubicBezTo>
                    <a:cubicBezTo>
                      <a:pt x="1320929" y="225278"/>
                      <a:pt x="1316805" y="213743"/>
                      <a:pt x="1315844" y="210860"/>
                    </a:cubicBezTo>
                    <a:cubicBezTo>
                      <a:pt x="1316520" y="202074"/>
                      <a:pt x="1316778" y="193246"/>
                      <a:pt x="1317871" y="184502"/>
                    </a:cubicBezTo>
                    <a:cubicBezTo>
                      <a:pt x="1318136" y="182381"/>
                      <a:pt x="1318861" y="180288"/>
                      <a:pt x="1319899" y="178420"/>
                    </a:cubicBezTo>
                    <a:cubicBezTo>
                      <a:pt x="1325963" y="167506"/>
                      <a:pt x="1326702" y="167562"/>
                      <a:pt x="1334091" y="160173"/>
                    </a:cubicBezTo>
                    <a:cubicBezTo>
                      <a:pt x="1334767" y="158145"/>
                      <a:pt x="1335163" y="156002"/>
                      <a:pt x="1336119" y="154090"/>
                    </a:cubicBezTo>
                    <a:cubicBezTo>
                      <a:pt x="1337209" y="151911"/>
                      <a:pt x="1339214" y="150248"/>
                      <a:pt x="1340174" y="148008"/>
                    </a:cubicBezTo>
                    <a:cubicBezTo>
                      <a:pt x="1341272" y="145447"/>
                      <a:pt x="1340529" y="142127"/>
                      <a:pt x="1342201" y="139898"/>
                    </a:cubicBezTo>
                    <a:cubicBezTo>
                      <a:pt x="1343012" y="138817"/>
                      <a:pt x="1344904" y="139898"/>
                      <a:pt x="1346256" y="139898"/>
                    </a:cubicBezTo>
                    <a:lnTo>
                      <a:pt x="1453713" y="87183"/>
                    </a:lnTo>
                    <a:cubicBezTo>
                      <a:pt x="1459120" y="91238"/>
                      <a:pt x="1464376" y="95501"/>
                      <a:pt x="1469933" y="99348"/>
                    </a:cubicBezTo>
                    <a:cubicBezTo>
                      <a:pt x="1473173" y="101591"/>
                      <a:pt x="1477284" y="102643"/>
                      <a:pt x="1480071" y="105430"/>
                    </a:cubicBezTo>
                    <a:cubicBezTo>
                      <a:pt x="1481582" y="106941"/>
                      <a:pt x="1480912" y="109735"/>
                      <a:pt x="1482098" y="111513"/>
                    </a:cubicBezTo>
                    <a:cubicBezTo>
                      <a:pt x="1483689" y="113899"/>
                      <a:pt x="1486153" y="115568"/>
                      <a:pt x="1488181" y="117595"/>
                    </a:cubicBezTo>
                    <a:cubicBezTo>
                      <a:pt x="1488857" y="119623"/>
                      <a:pt x="1490208" y="121541"/>
                      <a:pt x="1490208" y="123678"/>
                    </a:cubicBezTo>
                    <a:cubicBezTo>
                      <a:pt x="1490208" y="130207"/>
                      <a:pt x="1486769" y="130701"/>
                      <a:pt x="1482098" y="133815"/>
                    </a:cubicBezTo>
                    <a:cubicBezTo>
                      <a:pt x="1480746" y="135843"/>
                      <a:pt x="1479133" y="137718"/>
                      <a:pt x="1478043" y="139898"/>
                    </a:cubicBezTo>
                    <a:cubicBezTo>
                      <a:pt x="1473668" y="148650"/>
                      <a:pt x="1476442" y="155849"/>
                      <a:pt x="1478043" y="166255"/>
                    </a:cubicBezTo>
                    <a:cubicBezTo>
                      <a:pt x="1478368" y="168368"/>
                      <a:pt x="1479115" y="170426"/>
                      <a:pt x="1480071" y="172338"/>
                    </a:cubicBezTo>
                    <a:cubicBezTo>
                      <a:pt x="1483655" y="179506"/>
                      <a:pt x="1484828" y="178226"/>
                      <a:pt x="1490208" y="184502"/>
                    </a:cubicBezTo>
                    <a:cubicBezTo>
                      <a:pt x="1500268" y="196238"/>
                      <a:pt x="1491666" y="189529"/>
                      <a:pt x="1502373" y="196667"/>
                    </a:cubicBezTo>
                    <a:cubicBezTo>
                      <a:pt x="1517241" y="195991"/>
                      <a:pt x="1532142" y="195827"/>
                      <a:pt x="1546978" y="194640"/>
                    </a:cubicBezTo>
                    <a:cubicBezTo>
                      <a:pt x="1552382" y="194208"/>
                      <a:pt x="1557492" y="189683"/>
                      <a:pt x="1561170" y="186530"/>
                    </a:cubicBezTo>
                    <a:cubicBezTo>
                      <a:pt x="1568581" y="180178"/>
                      <a:pt x="1569262" y="177435"/>
                      <a:pt x="1575363" y="168283"/>
                    </a:cubicBezTo>
                    <a:cubicBezTo>
                      <a:pt x="1576715" y="166255"/>
                      <a:pt x="1577468" y="163662"/>
                      <a:pt x="1579418" y="162200"/>
                    </a:cubicBezTo>
                    <a:lnTo>
                      <a:pt x="1587528" y="156118"/>
                    </a:lnTo>
                    <a:cubicBezTo>
                      <a:pt x="1597596" y="141014"/>
                      <a:pt x="1584656" y="159565"/>
                      <a:pt x="1597665" y="143953"/>
                    </a:cubicBezTo>
                    <a:cubicBezTo>
                      <a:pt x="1599225" y="142081"/>
                      <a:pt x="1599692" y="139222"/>
                      <a:pt x="1601720" y="137870"/>
                    </a:cubicBezTo>
                    <a:cubicBezTo>
                      <a:pt x="1604039" y="136324"/>
                      <a:pt x="1607127" y="136519"/>
                      <a:pt x="1609830" y="135843"/>
                    </a:cubicBezTo>
                    <a:cubicBezTo>
                      <a:pt x="1611182" y="133815"/>
                      <a:pt x="1612795" y="131940"/>
                      <a:pt x="1613885" y="129760"/>
                    </a:cubicBezTo>
                    <a:cubicBezTo>
                      <a:pt x="1617183" y="123165"/>
                      <a:pt x="1614159" y="123405"/>
                      <a:pt x="1619968" y="117595"/>
                    </a:cubicBezTo>
                    <a:cubicBezTo>
                      <a:pt x="1621691" y="115872"/>
                      <a:pt x="1624023" y="114892"/>
                      <a:pt x="1626050" y="113540"/>
                    </a:cubicBezTo>
                    <a:cubicBezTo>
                      <a:pt x="1626726" y="109485"/>
                      <a:pt x="1627081" y="105363"/>
                      <a:pt x="1628078" y="101375"/>
                    </a:cubicBezTo>
                    <a:cubicBezTo>
                      <a:pt x="1629115" y="97228"/>
                      <a:pt x="1630781" y="93265"/>
                      <a:pt x="1632133" y="89210"/>
                    </a:cubicBezTo>
                    <a:cubicBezTo>
                      <a:pt x="1632809" y="87183"/>
                      <a:pt x="1633809" y="85236"/>
                      <a:pt x="1634160" y="83128"/>
                    </a:cubicBezTo>
                    <a:cubicBezTo>
                      <a:pt x="1634836" y="79073"/>
                      <a:pt x="1634518" y="74720"/>
                      <a:pt x="1636188" y="70963"/>
                    </a:cubicBezTo>
                    <a:cubicBezTo>
                      <a:pt x="1637353" y="68343"/>
                      <a:pt x="1640067" y="66716"/>
                      <a:pt x="1642270" y="64880"/>
                    </a:cubicBezTo>
                    <a:cubicBezTo>
                      <a:pt x="1648864" y="59385"/>
                      <a:pt x="1649295" y="60637"/>
                      <a:pt x="1658490" y="58798"/>
                    </a:cubicBezTo>
                    <a:cubicBezTo>
                      <a:pt x="1670047" y="47241"/>
                      <a:pt x="1658387" y="56815"/>
                      <a:pt x="1672683" y="50688"/>
                    </a:cubicBezTo>
                    <a:cubicBezTo>
                      <a:pt x="1674923" y="49728"/>
                      <a:pt x="1676649" y="47842"/>
                      <a:pt x="1678765" y="46633"/>
                    </a:cubicBezTo>
                    <a:cubicBezTo>
                      <a:pt x="1681389" y="45133"/>
                      <a:pt x="1684233" y="44046"/>
                      <a:pt x="1686875" y="42578"/>
                    </a:cubicBezTo>
                    <a:cubicBezTo>
                      <a:pt x="1694215" y="38500"/>
                      <a:pt x="1696858" y="35019"/>
                      <a:pt x="1705123" y="34468"/>
                    </a:cubicBezTo>
                    <a:cubicBezTo>
                      <a:pt x="1722668" y="33298"/>
                      <a:pt x="1740266" y="33116"/>
                      <a:pt x="1757837" y="32440"/>
                    </a:cubicBezTo>
                    <a:cubicBezTo>
                      <a:pt x="1761892" y="29737"/>
                      <a:pt x="1768460" y="28953"/>
                      <a:pt x="1770002" y="24330"/>
                    </a:cubicBezTo>
                    <a:cubicBezTo>
                      <a:pt x="1773409" y="14111"/>
                      <a:pt x="1769829" y="21003"/>
                      <a:pt x="1780140" y="12165"/>
                    </a:cubicBezTo>
                    <a:cubicBezTo>
                      <a:pt x="1782317" y="10299"/>
                      <a:pt x="1784019" y="7918"/>
                      <a:pt x="1786222" y="6083"/>
                    </a:cubicBezTo>
                    <a:cubicBezTo>
                      <a:pt x="1791462" y="1717"/>
                      <a:pt x="1792292" y="2032"/>
                      <a:pt x="1798387" y="0"/>
                    </a:cubicBezTo>
                    <a:cubicBezTo>
                      <a:pt x="1811228" y="676"/>
                      <a:pt x="1824278" y="-378"/>
                      <a:pt x="1836910" y="2028"/>
                    </a:cubicBezTo>
                    <a:cubicBezTo>
                      <a:pt x="1839304" y="2484"/>
                      <a:pt x="1839062" y="6588"/>
                      <a:pt x="1840965" y="8110"/>
                    </a:cubicBezTo>
                    <a:cubicBezTo>
                      <a:pt x="1842634" y="9445"/>
                      <a:pt x="1844939" y="9787"/>
                      <a:pt x="1847047" y="10138"/>
                    </a:cubicBezTo>
                    <a:cubicBezTo>
                      <a:pt x="1853084" y="11144"/>
                      <a:pt x="1859212" y="11489"/>
                      <a:pt x="1865295" y="12165"/>
                    </a:cubicBezTo>
                    <a:cubicBezTo>
                      <a:pt x="1867998" y="13517"/>
                      <a:pt x="1870599" y="15098"/>
                      <a:pt x="1873405" y="16220"/>
                    </a:cubicBezTo>
                    <a:cubicBezTo>
                      <a:pt x="1877374" y="17807"/>
                      <a:pt x="1881945" y="18010"/>
                      <a:pt x="1885570" y="20275"/>
                    </a:cubicBezTo>
                    <a:cubicBezTo>
                      <a:pt x="1887636" y="21567"/>
                      <a:pt x="1888273" y="24330"/>
                      <a:pt x="1889625" y="26358"/>
                    </a:cubicBezTo>
                    <a:cubicBezTo>
                      <a:pt x="1888977" y="28951"/>
                      <a:pt x="1887023" y="37645"/>
                      <a:pt x="1885570" y="40550"/>
                    </a:cubicBezTo>
                    <a:cubicBezTo>
                      <a:pt x="1875994" y="59702"/>
                      <a:pt x="1882031" y="43055"/>
                      <a:pt x="1877460" y="56770"/>
                    </a:cubicBezTo>
                    <a:cubicBezTo>
                      <a:pt x="1878136" y="59473"/>
                      <a:pt x="1876814" y="64094"/>
                      <a:pt x="1879487" y="64880"/>
                    </a:cubicBezTo>
                    <a:cubicBezTo>
                      <a:pt x="1918046" y="76222"/>
                      <a:pt x="1906438" y="55932"/>
                      <a:pt x="1913955" y="70963"/>
                    </a:cubicBezTo>
                    <a:lnTo>
                      <a:pt x="1950449" y="160173"/>
                    </a:lnTo>
                    <a:cubicBezTo>
                      <a:pt x="1947746" y="166255"/>
                      <a:pt x="1944899" y="172276"/>
                      <a:pt x="1942339" y="178420"/>
                    </a:cubicBezTo>
                    <a:cubicBezTo>
                      <a:pt x="1940523" y="182778"/>
                      <a:pt x="1939406" y="188124"/>
                      <a:pt x="1938284" y="192612"/>
                    </a:cubicBezTo>
                    <a:cubicBezTo>
                      <a:pt x="1938960" y="200722"/>
                      <a:pt x="1938716" y="208962"/>
                      <a:pt x="1940312" y="216942"/>
                    </a:cubicBezTo>
                    <a:cubicBezTo>
                      <a:pt x="1940790" y="219332"/>
                      <a:pt x="1942951" y="221042"/>
                      <a:pt x="1944367" y="223025"/>
                    </a:cubicBezTo>
                    <a:cubicBezTo>
                      <a:pt x="1946331" y="225775"/>
                      <a:pt x="1948511" y="228367"/>
                      <a:pt x="1950449" y="231135"/>
                    </a:cubicBezTo>
                    <a:cubicBezTo>
                      <a:pt x="1957000" y="240493"/>
                      <a:pt x="1955960" y="243014"/>
                      <a:pt x="1964642" y="247355"/>
                    </a:cubicBezTo>
                    <a:cubicBezTo>
                      <a:pt x="1966553" y="248311"/>
                      <a:pt x="1968697" y="248706"/>
                      <a:pt x="1970724" y="249382"/>
                    </a:cubicBezTo>
                    <a:cubicBezTo>
                      <a:pt x="1979450" y="255199"/>
                      <a:pt x="1978616" y="256557"/>
                      <a:pt x="1993027" y="251410"/>
                    </a:cubicBezTo>
                    <a:cubicBezTo>
                      <a:pt x="1997617" y="249771"/>
                      <a:pt x="2005192" y="243300"/>
                      <a:pt x="2005192" y="243300"/>
                    </a:cubicBezTo>
                    <a:cubicBezTo>
                      <a:pt x="2009839" y="229354"/>
                      <a:pt x="2003056" y="245862"/>
                      <a:pt x="2015329" y="231135"/>
                    </a:cubicBezTo>
                    <a:cubicBezTo>
                      <a:pt x="2016492" y="229740"/>
                      <a:pt x="2019116" y="217568"/>
                      <a:pt x="2019384" y="216942"/>
                    </a:cubicBezTo>
                    <a:cubicBezTo>
                      <a:pt x="2022087" y="210635"/>
                      <a:pt x="2024116" y="210409"/>
                      <a:pt x="2029522" y="206805"/>
                    </a:cubicBezTo>
                    <a:cubicBezTo>
                      <a:pt x="2031112" y="203626"/>
                      <a:pt x="2034767" y="195477"/>
                      <a:pt x="2037632" y="192612"/>
                    </a:cubicBezTo>
                    <a:cubicBezTo>
                      <a:pt x="2040021" y="190223"/>
                      <a:pt x="2043176" y="188729"/>
                      <a:pt x="2045742" y="186530"/>
                    </a:cubicBezTo>
                    <a:cubicBezTo>
                      <a:pt x="2047919" y="184664"/>
                      <a:pt x="2049647" y="182313"/>
                      <a:pt x="2051824" y="180447"/>
                    </a:cubicBezTo>
                    <a:cubicBezTo>
                      <a:pt x="2054390" y="178248"/>
                      <a:pt x="2057184" y="176329"/>
                      <a:pt x="2059934" y="174365"/>
                    </a:cubicBezTo>
                    <a:cubicBezTo>
                      <a:pt x="2061917" y="172949"/>
                      <a:pt x="2066017" y="170310"/>
                      <a:pt x="2066017" y="170310"/>
                    </a:cubicBezTo>
                    <a:lnTo>
                      <a:pt x="2143061" y="212887"/>
                    </a:lnTo>
                    <a:cubicBezTo>
                      <a:pt x="2145025" y="210643"/>
                      <a:pt x="2157960" y="197283"/>
                      <a:pt x="2161309" y="190585"/>
                    </a:cubicBezTo>
                    <a:cubicBezTo>
                      <a:pt x="2162265" y="188673"/>
                      <a:pt x="2162298" y="186370"/>
                      <a:pt x="2163336" y="184502"/>
                    </a:cubicBezTo>
                    <a:cubicBezTo>
                      <a:pt x="2169397" y="173592"/>
                      <a:pt x="2170142" y="173642"/>
                      <a:pt x="2177529" y="166255"/>
                    </a:cubicBezTo>
                    <a:cubicBezTo>
                      <a:pt x="2180232" y="159497"/>
                      <a:pt x="2183337" y="152885"/>
                      <a:pt x="2185639" y="145980"/>
                    </a:cubicBezTo>
                    <a:cubicBezTo>
                      <a:pt x="2186991" y="141925"/>
                      <a:pt x="2187782" y="137638"/>
                      <a:pt x="2189694" y="133815"/>
                    </a:cubicBezTo>
                    <a:cubicBezTo>
                      <a:pt x="2191873" y="129456"/>
                      <a:pt x="2197804" y="121650"/>
                      <a:pt x="2197804" y="121650"/>
                    </a:cubicBezTo>
                    <a:cubicBezTo>
                      <a:pt x="2202896" y="106370"/>
                      <a:pt x="2196029" y="125198"/>
                      <a:pt x="2203886" y="109485"/>
                    </a:cubicBezTo>
                    <a:cubicBezTo>
                      <a:pt x="2204842" y="107574"/>
                      <a:pt x="2205914" y="103403"/>
                      <a:pt x="2205914" y="103403"/>
                    </a:cubicBezTo>
                    <a:lnTo>
                      <a:pt x="2205914" y="103403"/>
                    </a:lnTo>
                    <a:cubicBezTo>
                      <a:pt x="2200507" y="101375"/>
                      <a:pt x="2194499" y="100523"/>
                      <a:pt x="2189694" y="97320"/>
                    </a:cubicBezTo>
                    <a:cubicBezTo>
                      <a:pt x="2187916" y="96135"/>
                      <a:pt x="2189177" y="92749"/>
                      <a:pt x="2187666" y="91238"/>
                    </a:cubicBezTo>
                    <a:cubicBezTo>
                      <a:pt x="2186155" y="89727"/>
                      <a:pt x="2183611" y="89886"/>
                      <a:pt x="2181584" y="89210"/>
                    </a:cubicBezTo>
                    <a:cubicBezTo>
                      <a:pt x="2179556" y="87183"/>
                      <a:pt x="2177991" y="84551"/>
                      <a:pt x="2175501" y="83128"/>
                    </a:cubicBezTo>
                    <a:cubicBezTo>
                      <a:pt x="2173082" y="81746"/>
                      <a:pt x="2170000" y="82079"/>
                      <a:pt x="2167391" y="81100"/>
                    </a:cubicBezTo>
                    <a:cubicBezTo>
                      <a:pt x="2164561" y="80039"/>
                      <a:pt x="2161984" y="78397"/>
                      <a:pt x="2159281" y="77045"/>
                    </a:cubicBezTo>
                    <a:cubicBezTo>
                      <a:pt x="2158605" y="75018"/>
                      <a:pt x="2156460" y="72947"/>
                      <a:pt x="2157254" y="70963"/>
                    </a:cubicBezTo>
                    <a:cubicBezTo>
                      <a:pt x="2158159" y="68701"/>
                      <a:pt x="2160917" y="67198"/>
                      <a:pt x="2163336" y="66908"/>
                    </a:cubicBezTo>
                    <a:cubicBezTo>
                      <a:pt x="2178114" y="65135"/>
                      <a:pt x="2193073" y="65556"/>
                      <a:pt x="2207941" y="64880"/>
                    </a:cubicBezTo>
                    <a:cubicBezTo>
                      <a:pt x="2211996" y="64204"/>
                      <a:pt x="2216075" y="63659"/>
                      <a:pt x="2220106" y="62853"/>
                    </a:cubicBezTo>
                    <a:cubicBezTo>
                      <a:pt x="2231993" y="60476"/>
                      <a:pt x="2226931" y="59830"/>
                      <a:pt x="2242409" y="58798"/>
                    </a:cubicBezTo>
                    <a:cubicBezTo>
                      <a:pt x="2257933" y="57763"/>
                      <a:pt x="2273497" y="57446"/>
                      <a:pt x="2289041" y="56770"/>
                    </a:cubicBezTo>
                    <a:cubicBezTo>
                      <a:pt x="2297151" y="55418"/>
                      <a:pt x="2305152" y="52943"/>
                      <a:pt x="2313371" y="52715"/>
                    </a:cubicBezTo>
                    <a:cubicBezTo>
                      <a:pt x="2351950" y="51644"/>
                      <a:pt x="2348490" y="51358"/>
                      <a:pt x="2370141" y="56770"/>
                    </a:cubicBezTo>
                    <a:cubicBezTo>
                      <a:pt x="2375672" y="62302"/>
                      <a:pt x="2377394" y="64599"/>
                      <a:pt x="2384333" y="68935"/>
                    </a:cubicBezTo>
                    <a:cubicBezTo>
                      <a:pt x="2386896" y="70537"/>
                      <a:pt x="2389984" y="71233"/>
                      <a:pt x="2392443" y="72990"/>
                    </a:cubicBezTo>
                    <a:cubicBezTo>
                      <a:pt x="2394776" y="74657"/>
                      <a:pt x="2396140" y="77482"/>
                      <a:pt x="2398526" y="79073"/>
                    </a:cubicBezTo>
                    <a:cubicBezTo>
                      <a:pt x="2401852" y="81290"/>
                      <a:pt x="2415305" y="82883"/>
                      <a:pt x="2416773" y="83128"/>
                    </a:cubicBezTo>
                    <a:cubicBezTo>
                      <a:pt x="2419476" y="84480"/>
                      <a:pt x="2422105" y="85993"/>
                      <a:pt x="2424883" y="87183"/>
                    </a:cubicBezTo>
                    <a:cubicBezTo>
                      <a:pt x="2426848" y="88025"/>
                      <a:pt x="2429188" y="88024"/>
                      <a:pt x="2430966" y="89210"/>
                    </a:cubicBezTo>
                    <a:cubicBezTo>
                      <a:pt x="2433352" y="90801"/>
                      <a:pt x="2434785" y="93533"/>
                      <a:pt x="2437048" y="95293"/>
                    </a:cubicBezTo>
                    <a:cubicBezTo>
                      <a:pt x="2440895" y="98285"/>
                      <a:pt x="2445158" y="100700"/>
                      <a:pt x="2449213" y="103403"/>
                    </a:cubicBezTo>
                    <a:cubicBezTo>
                      <a:pt x="2451241" y="104755"/>
                      <a:pt x="2452932" y="106867"/>
                      <a:pt x="2455296" y="107458"/>
                    </a:cubicBezTo>
                    <a:lnTo>
                      <a:pt x="2463406" y="109485"/>
                    </a:lnTo>
                    <a:cubicBezTo>
                      <a:pt x="2480831" y="121103"/>
                      <a:pt x="2458787" y="107176"/>
                      <a:pt x="2475570" y="115568"/>
                    </a:cubicBezTo>
                    <a:cubicBezTo>
                      <a:pt x="2491283" y="123425"/>
                      <a:pt x="2472455" y="116558"/>
                      <a:pt x="2487735" y="121650"/>
                    </a:cubicBezTo>
                    <a:cubicBezTo>
                      <a:pt x="2488411" y="123678"/>
                      <a:pt x="2488428" y="126064"/>
                      <a:pt x="2489763" y="127733"/>
                    </a:cubicBezTo>
                    <a:cubicBezTo>
                      <a:pt x="2491285" y="129636"/>
                      <a:pt x="2493862" y="130372"/>
                      <a:pt x="2495845" y="131788"/>
                    </a:cubicBezTo>
                    <a:cubicBezTo>
                      <a:pt x="2498595" y="133752"/>
                      <a:pt x="2501252" y="135843"/>
                      <a:pt x="2503955" y="137870"/>
                    </a:cubicBezTo>
                    <a:cubicBezTo>
                      <a:pt x="2505929" y="140831"/>
                      <a:pt x="2512033" y="150232"/>
                      <a:pt x="2514093" y="152063"/>
                    </a:cubicBezTo>
                    <a:cubicBezTo>
                      <a:pt x="2517736" y="155301"/>
                      <a:pt x="2526258" y="160173"/>
                      <a:pt x="2526258" y="160173"/>
                    </a:cubicBezTo>
                    <a:cubicBezTo>
                      <a:pt x="2534714" y="185546"/>
                      <a:pt x="2526111" y="157817"/>
                      <a:pt x="2530313" y="225052"/>
                    </a:cubicBezTo>
                    <a:cubicBezTo>
                      <a:pt x="2530446" y="227185"/>
                      <a:pt x="2531664" y="229107"/>
                      <a:pt x="2532340" y="231135"/>
                    </a:cubicBezTo>
                    <a:cubicBezTo>
                      <a:pt x="2531664" y="284526"/>
                      <a:pt x="2532265" y="337948"/>
                      <a:pt x="2530313" y="391307"/>
                    </a:cubicBezTo>
                    <a:cubicBezTo>
                      <a:pt x="2530224" y="393742"/>
                      <a:pt x="2527818" y="395517"/>
                      <a:pt x="2526258" y="397389"/>
                    </a:cubicBezTo>
                    <a:cubicBezTo>
                      <a:pt x="2524422" y="399592"/>
                      <a:pt x="2522203" y="401444"/>
                      <a:pt x="2520175" y="403472"/>
                    </a:cubicBezTo>
                    <a:cubicBezTo>
                      <a:pt x="2517492" y="414205"/>
                      <a:pt x="2518148" y="408796"/>
                      <a:pt x="2518148" y="419692"/>
                    </a:cubicBezTo>
                    <a:lnTo>
                      <a:pt x="2351893" y="646771"/>
                    </a:lnTo>
                    <a:lnTo>
                      <a:pt x="2248491" y="640689"/>
                    </a:lnTo>
                    <a:cubicBezTo>
                      <a:pt x="2243084" y="638661"/>
                      <a:pt x="2237528" y="636996"/>
                      <a:pt x="2232271" y="634606"/>
                    </a:cubicBezTo>
                    <a:cubicBezTo>
                      <a:pt x="2222359" y="630100"/>
                      <a:pt x="2229343" y="631677"/>
                      <a:pt x="2222134" y="624469"/>
                    </a:cubicBezTo>
                    <a:cubicBezTo>
                      <a:pt x="2215384" y="617720"/>
                      <a:pt x="2217388" y="622508"/>
                      <a:pt x="2209969" y="618386"/>
                    </a:cubicBezTo>
                    <a:cubicBezTo>
                      <a:pt x="2205709" y="616019"/>
                      <a:pt x="2201859" y="612979"/>
                      <a:pt x="2197804" y="610276"/>
                    </a:cubicBezTo>
                    <a:cubicBezTo>
                      <a:pt x="2195776" y="608924"/>
                      <a:pt x="2194085" y="606812"/>
                      <a:pt x="2191721" y="606221"/>
                    </a:cubicBezTo>
                    <a:lnTo>
                      <a:pt x="2183611" y="604194"/>
                    </a:lnTo>
                    <a:cubicBezTo>
                      <a:pt x="2177529" y="604870"/>
                      <a:pt x="2171422" y="605356"/>
                      <a:pt x="2165364" y="606221"/>
                    </a:cubicBezTo>
                    <a:cubicBezTo>
                      <a:pt x="2152990" y="607989"/>
                      <a:pt x="2158168" y="608066"/>
                      <a:pt x="2147116" y="610276"/>
                    </a:cubicBezTo>
                    <a:cubicBezTo>
                      <a:pt x="2139707" y="611758"/>
                      <a:pt x="2132248" y="612979"/>
                      <a:pt x="2124814" y="614331"/>
                    </a:cubicBezTo>
                    <a:cubicBezTo>
                      <a:pt x="2124138" y="617034"/>
                      <a:pt x="2123884" y="619880"/>
                      <a:pt x="2122786" y="622441"/>
                    </a:cubicBezTo>
                    <a:cubicBezTo>
                      <a:pt x="2121826" y="624681"/>
                      <a:pt x="2119564" y="626234"/>
                      <a:pt x="2118731" y="628524"/>
                    </a:cubicBezTo>
                    <a:cubicBezTo>
                      <a:pt x="2116826" y="633762"/>
                      <a:pt x="2116438" y="639457"/>
                      <a:pt x="2114676" y="644744"/>
                    </a:cubicBezTo>
                    <a:cubicBezTo>
                      <a:pt x="2114000" y="646771"/>
                      <a:pt x="2113605" y="648915"/>
                      <a:pt x="2112649" y="650826"/>
                    </a:cubicBezTo>
                    <a:cubicBezTo>
                      <a:pt x="2111559" y="653006"/>
                      <a:pt x="2110466" y="655349"/>
                      <a:pt x="2108594" y="656909"/>
                    </a:cubicBezTo>
                    <a:cubicBezTo>
                      <a:pt x="2106272" y="658844"/>
                      <a:pt x="2103262" y="659773"/>
                      <a:pt x="2100484" y="660964"/>
                    </a:cubicBezTo>
                    <a:cubicBezTo>
                      <a:pt x="2095191" y="663232"/>
                      <a:pt x="2091999" y="663307"/>
                      <a:pt x="2086292" y="665019"/>
                    </a:cubicBezTo>
                    <a:cubicBezTo>
                      <a:pt x="2082198" y="666247"/>
                      <a:pt x="2078390" y="668770"/>
                      <a:pt x="2074127" y="669074"/>
                    </a:cubicBezTo>
                    <a:cubicBezTo>
                      <a:pt x="2038296" y="671633"/>
                      <a:pt x="2055189" y="670242"/>
                      <a:pt x="2023439" y="673129"/>
                    </a:cubicBezTo>
                    <a:cubicBezTo>
                      <a:pt x="2021412" y="673805"/>
                      <a:pt x="2019321" y="674314"/>
                      <a:pt x="2017357" y="675156"/>
                    </a:cubicBezTo>
                    <a:cubicBezTo>
                      <a:pt x="2014579" y="676347"/>
                      <a:pt x="2012264" y="679033"/>
                      <a:pt x="2009247" y="679211"/>
                    </a:cubicBezTo>
                    <a:cubicBezTo>
                      <a:pt x="2000450" y="679729"/>
                      <a:pt x="1991675" y="677860"/>
                      <a:pt x="1982889" y="677184"/>
                    </a:cubicBezTo>
                    <a:cubicBezTo>
                      <a:pt x="1965012" y="671223"/>
                      <a:pt x="1988805" y="680539"/>
                      <a:pt x="1972752" y="669074"/>
                    </a:cubicBezTo>
                    <a:cubicBezTo>
                      <a:pt x="1966241" y="664424"/>
                      <a:pt x="1957796" y="664566"/>
                      <a:pt x="1950449" y="662991"/>
                    </a:cubicBezTo>
                    <a:cubicBezTo>
                      <a:pt x="1945000" y="661823"/>
                      <a:pt x="1934229" y="658936"/>
                      <a:pt x="1934229" y="658936"/>
                    </a:cubicBezTo>
                    <a:cubicBezTo>
                      <a:pt x="1910639" y="643208"/>
                      <a:pt x="1926188" y="651875"/>
                      <a:pt x="1863267" y="656909"/>
                    </a:cubicBezTo>
                    <a:cubicBezTo>
                      <a:pt x="1850974" y="657892"/>
                      <a:pt x="1826772" y="662991"/>
                      <a:pt x="1826772" y="662991"/>
                    </a:cubicBezTo>
                    <a:cubicBezTo>
                      <a:pt x="1822041" y="662315"/>
                      <a:pt x="1817113" y="662475"/>
                      <a:pt x="1812580" y="660964"/>
                    </a:cubicBezTo>
                    <a:cubicBezTo>
                      <a:pt x="1808841" y="659718"/>
                      <a:pt x="1805967" y="656644"/>
                      <a:pt x="1802442" y="654881"/>
                    </a:cubicBezTo>
                    <a:cubicBezTo>
                      <a:pt x="1799187" y="653253"/>
                      <a:pt x="1795500" y="652569"/>
                      <a:pt x="1792305" y="650826"/>
                    </a:cubicBezTo>
                    <a:cubicBezTo>
                      <a:pt x="1788027" y="648492"/>
                      <a:pt x="1784195" y="645419"/>
                      <a:pt x="1780140" y="642716"/>
                    </a:cubicBezTo>
                    <a:cubicBezTo>
                      <a:pt x="1778112" y="641364"/>
                      <a:pt x="1776237" y="639751"/>
                      <a:pt x="1774057" y="638661"/>
                    </a:cubicBezTo>
                    <a:cubicBezTo>
                      <a:pt x="1771354" y="637309"/>
                      <a:pt x="1768753" y="635728"/>
                      <a:pt x="1765947" y="634606"/>
                    </a:cubicBezTo>
                    <a:cubicBezTo>
                      <a:pt x="1761978" y="633019"/>
                      <a:pt x="1757338" y="632922"/>
                      <a:pt x="1753782" y="630551"/>
                    </a:cubicBezTo>
                    <a:cubicBezTo>
                      <a:pt x="1738964" y="620672"/>
                      <a:pt x="1757596" y="632730"/>
                      <a:pt x="1739590" y="622441"/>
                    </a:cubicBezTo>
                    <a:cubicBezTo>
                      <a:pt x="1728586" y="616153"/>
                      <a:pt x="1738577" y="620075"/>
                      <a:pt x="1727425" y="616359"/>
                    </a:cubicBezTo>
                    <a:cubicBezTo>
                      <a:pt x="1722019" y="612754"/>
                      <a:pt x="1719463" y="611625"/>
                      <a:pt x="1715260" y="606221"/>
                    </a:cubicBezTo>
                    <a:cubicBezTo>
                      <a:pt x="1712268" y="602374"/>
                      <a:pt x="1707150" y="594056"/>
                      <a:pt x="1707150" y="594056"/>
                    </a:cubicBezTo>
                    <a:cubicBezTo>
                      <a:pt x="1702324" y="579579"/>
                      <a:pt x="1705466" y="585447"/>
                      <a:pt x="1699040" y="575809"/>
                    </a:cubicBezTo>
                    <a:cubicBezTo>
                      <a:pt x="1699716" y="565671"/>
                      <a:pt x="1699946" y="555494"/>
                      <a:pt x="1701068" y="545396"/>
                    </a:cubicBezTo>
                    <a:cubicBezTo>
                      <a:pt x="1701304" y="543272"/>
                      <a:pt x="1701584" y="540825"/>
                      <a:pt x="1703095" y="539314"/>
                    </a:cubicBezTo>
                    <a:cubicBezTo>
                      <a:pt x="1705232" y="537177"/>
                      <a:pt x="1708502" y="536611"/>
                      <a:pt x="1711205" y="535259"/>
                    </a:cubicBezTo>
                    <a:cubicBezTo>
                      <a:pt x="1720667" y="521066"/>
                      <a:pt x="1715260" y="525797"/>
                      <a:pt x="1725398" y="519039"/>
                    </a:cubicBezTo>
                    <a:cubicBezTo>
                      <a:pt x="1726750" y="517012"/>
                      <a:pt x="1729854" y="515360"/>
                      <a:pt x="1729453" y="512957"/>
                    </a:cubicBezTo>
                    <a:cubicBezTo>
                      <a:pt x="1728981" y="510128"/>
                      <a:pt x="1725206" y="509077"/>
                      <a:pt x="1723370" y="506874"/>
                    </a:cubicBezTo>
                    <a:cubicBezTo>
                      <a:pt x="1709248" y="489929"/>
                      <a:pt x="1731012" y="512491"/>
                      <a:pt x="1713233" y="494709"/>
                    </a:cubicBezTo>
                    <a:cubicBezTo>
                      <a:pt x="1712557" y="491330"/>
                      <a:pt x="1712415" y="487799"/>
                      <a:pt x="1711205" y="484572"/>
                    </a:cubicBezTo>
                    <a:cubicBezTo>
                      <a:pt x="1710349" y="482290"/>
                      <a:pt x="1707551" y="480893"/>
                      <a:pt x="1707150" y="478489"/>
                    </a:cubicBezTo>
                    <a:cubicBezTo>
                      <a:pt x="1701275" y="443238"/>
                      <a:pt x="1715295" y="453163"/>
                      <a:pt x="1697013" y="444022"/>
                    </a:cubicBezTo>
                    <a:cubicBezTo>
                      <a:pt x="1692958" y="448077"/>
                      <a:pt x="1688029" y="451416"/>
                      <a:pt x="1684848" y="456187"/>
                    </a:cubicBezTo>
                    <a:cubicBezTo>
                      <a:pt x="1683496" y="458214"/>
                      <a:pt x="1682002" y="460153"/>
                      <a:pt x="1680793" y="462269"/>
                    </a:cubicBezTo>
                    <a:cubicBezTo>
                      <a:pt x="1679293" y="464893"/>
                      <a:pt x="1678673" y="468057"/>
                      <a:pt x="1676738" y="470379"/>
                    </a:cubicBezTo>
                    <a:cubicBezTo>
                      <a:pt x="1675178" y="472251"/>
                      <a:pt x="1672683" y="473082"/>
                      <a:pt x="1670655" y="474434"/>
                    </a:cubicBezTo>
                    <a:cubicBezTo>
                      <a:pt x="1669006" y="479382"/>
                      <a:pt x="1668504" y="482668"/>
                      <a:pt x="1664573" y="486599"/>
                    </a:cubicBezTo>
                    <a:cubicBezTo>
                      <a:pt x="1658763" y="492408"/>
                      <a:pt x="1659003" y="489384"/>
                      <a:pt x="1652408" y="492682"/>
                    </a:cubicBezTo>
                    <a:cubicBezTo>
                      <a:pt x="1650228" y="493772"/>
                      <a:pt x="1648353" y="495385"/>
                      <a:pt x="1646325" y="496737"/>
                    </a:cubicBezTo>
                    <a:cubicBezTo>
                      <a:pt x="1643997" y="500229"/>
                      <a:pt x="1640089" y="506952"/>
                      <a:pt x="1636188" y="508902"/>
                    </a:cubicBezTo>
                    <a:cubicBezTo>
                      <a:pt x="1633106" y="510443"/>
                      <a:pt x="1629481" y="510602"/>
                      <a:pt x="1626050" y="510929"/>
                    </a:cubicBezTo>
                    <a:cubicBezTo>
                      <a:pt x="1615264" y="511956"/>
                      <a:pt x="1604423" y="512281"/>
                      <a:pt x="1593610" y="512957"/>
                    </a:cubicBezTo>
                    <a:cubicBezTo>
                      <a:pt x="1590231" y="513633"/>
                      <a:pt x="1586465" y="513274"/>
                      <a:pt x="1583473" y="514984"/>
                    </a:cubicBezTo>
                    <a:cubicBezTo>
                      <a:pt x="1581357" y="516193"/>
                      <a:pt x="1581141" y="519344"/>
                      <a:pt x="1579418" y="521067"/>
                    </a:cubicBezTo>
                    <a:cubicBezTo>
                      <a:pt x="1577695" y="522790"/>
                      <a:pt x="1575562" y="524132"/>
                      <a:pt x="1573335" y="525122"/>
                    </a:cubicBezTo>
                    <a:cubicBezTo>
                      <a:pt x="1561354" y="530447"/>
                      <a:pt x="1556843" y="529658"/>
                      <a:pt x="1542923" y="531204"/>
                    </a:cubicBezTo>
                    <a:cubicBezTo>
                      <a:pt x="1542247" y="533232"/>
                      <a:pt x="1541934" y="535419"/>
                      <a:pt x="1540896" y="537287"/>
                    </a:cubicBezTo>
                    <a:cubicBezTo>
                      <a:pt x="1538529" y="541547"/>
                      <a:pt x="1532786" y="549451"/>
                      <a:pt x="1532786" y="549451"/>
                    </a:cubicBezTo>
                    <a:cubicBezTo>
                      <a:pt x="1532110" y="552154"/>
                      <a:pt x="1532874" y="555748"/>
                      <a:pt x="1530758" y="557561"/>
                    </a:cubicBezTo>
                    <a:cubicBezTo>
                      <a:pt x="1526881" y="560884"/>
                      <a:pt x="1511087" y="562867"/>
                      <a:pt x="1506428" y="563644"/>
                    </a:cubicBezTo>
                    <a:cubicBezTo>
                      <a:pt x="1507104" y="573106"/>
                      <a:pt x="1507348" y="582608"/>
                      <a:pt x="1508456" y="592029"/>
                    </a:cubicBezTo>
                    <a:cubicBezTo>
                      <a:pt x="1508706" y="594151"/>
                      <a:pt x="1508972" y="596600"/>
                      <a:pt x="1510483" y="598111"/>
                    </a:cubicBezTo>
                    <a:cubicBezTo>
                      <a:pt x="1512620" y="600248"/>
                      <a:pt x="1516134" y="600409"/>
                      <a:pt x="1518593" y="602166"/>
                    </a:cubicBezTo>
                    <a:cubicBezTo>
                      <a:pt x="1520926" y="603833"/>
                      <a:pt x="1522473" y="606413"/>
                      <a:pt x="1524676" y="608249"/>
                    </a:cubicBezTo>
                    <a:cubicBezTo>
                      <a:pt x="1541621" y="622371"/>
                      <a:pt x="1519059" y="600607"/>
                      <a:pt x="1536841" y="618386"/>
                    </a:cubicBezTo>
                    <a:cubicBezTo>
                      <a:pt x="1537517" y="620414"/>
                      <a:pt x="1538317" y="622404"/>
                      <a:pt x="1538868" y="624469"/>
                    </a:cubicBezTo>
                    <a:cubicBezTo>
                      <a:pt x="1541022" y="632546"/>
                      <a:pt x="1544951" y="648799"/>
                      <a:pt x="1544951" y="648799"/>
                    </a:cubicBezTo>
                    <a:cubicBezTo>
                      <a:pt x="1544275" y="658261"/>
                      <a:pt x="1544031" y="667763"/>
                      <a:pt x="1542923" y="677184"/>
                    </a:cubicBezTo>
                    <a:cubicBezTo>
                      <a:pt x="1542673" y="679306"/>
                      <a:pt x="1540102" y="681282"/>
                      <a:pt x="1540896" y="683266"/>
                    </a:cubicBezTo>
                    <a:cubicBezTo>
                      <a:pt x="1543134" y="688862"/>
                      <a:pt x="1559902" y="689154"/>
                      <a:pt x="1561170" y="689349"/>
                    </a:cubicBezTo>
                    <a:cubicBezTo>
                      <a:pt x="1565233" y="689974"/>
                      <a:pt x="1569280" y="690700"/>
                      <a:pt x="1573335" y="691376"/>
                    </a:cubicBezTo>
                    <a:cubicBezTo>
                      <a:pt x="1580769" y="690024"/>
                      <a:pt x="1588337" y="689268"/>
                      <a:pt x="1595638" y="687321"/>
                    </a:cubicBezTo>
                    <a:cubicBezTo>
                      <a:pt x="1598558" y="686542"/>
                      <a:pt x="1600986" y="684494"/>
                      <a:pt x="1603748" y="683266"/>
                    </a:cubicBezTo>
                    <a:cubicBezTo>
                      <a:pt x="1607074" y="681788"/>
                      <a:pt x="1610559" y="680689"/>
                      <a:pt x="1613885" y="679211"/>
                    </a:cubicBezTo>
                    <a:cubicBezTo>
                      <a:pt x="1616647" y="677983"/>
                      <a:pt x="1619217" y="676346"/>
                      <a:pt x="1621995" y="675156"/>
                    </a:cubicBezTo>
                    <a:cubicBezTo>
                      <a:pt x="1623960" y="674314"/>
                      <a:pt x="1626113" y="673971"/>
                      <a:pt x="1628078" y="673129"/>
                    </a:cubicBezTo>
                    <a:cubicBezTo>
                      <a:pt x="1630856" y="671939"/>
                      <a:pt x="1633233" y="669707"/>
                      <a:pt x="1636188" y="669074"/>
                    </a:cubicBezTo>
                    <a:cubicBezTo>
                      <a:pt x="1642829" y="667651"/>
                      <a:pt x="1649712" y="667796"/>
                      <a:pt x="1656463" y="667046"/>
                    </a:cubicBezTo>
                    <a:cubicBezTo>
                      <a:pt x="1661878" y="666444"/>
                      <a:pt x="1667276" y="665695"/>
                      <a:pt x="1672683" y="665019"/>
                    </a:cubicBezTo>
                    <a:cubicBezTo>
                      <a:pt x="1674710" y="664343"/>
                      <a:pt x="1676628" y="662991"/>
                      <a:pt x="1678765" y="662991"/>
                    </a:cubicBezTo>
                    <a:cubicBezTo>
                      <a:pt x="1696531" y="662991"/>
                      <a:pt x="1695894" y="663295"/>
                      <a:pt x="1707150" y="667046"/>
                    </a:cubicBezTo>
                    <a:cubicBezTo>
                      <a:pt x="1724584" y="678668"/>
                      <a:pt x="1702526" y="664734"/>
                      <a:pt x="1719315" y="673129"/>
                    </a:cubicBezTo>
                    <a:cubicBezTo>
                      <a:pt x="1735028" y="680986"/>
                      <a:pt x="1716200" y="674119"/>
                      <a:pt x="1731480" y="679211"/>
                    </a:cubicBezTo>
                    <a:cubicBezTo>
                      <a:pt x="1747702" y="690026"/>
                      <a:pt x="1728097" y="675829"/>
                      <a:pt x="1741617" y="689349"/>
                    </a:cubicBezTo>
                    <a:cubicBezTo>
                      <a:pt x="1743340" y="691072"/>
                      <a:pt x="1745672" y="692052"/>
                      <a:pt x="1747700" y="693404"/>
                    </a:cubicBezTo>
                    <a:cubicBezTo>
                      <a:pt x="1757487" y="708084"/>
                      <a:pt x="1753631" y="701210"/>
                      <a:pt x="1759865" y="713679"/>
                    </a:cubicBezTo>
                    <a:cubicBezTo>
                      <a:pt x="1759541" y="726944"/>
                      <a:pt x="1757346" y="829766"/>
                      <a:pt x="1755810" y="853576"/>
                    </a:cubicBezTo>
                    <a:cubicBezTo>
                      <a:pt x="1755468" y="858873"/>
                      <a:pt x="1750708" y="864259"/>
                      <a:pt x="1747700" y="867768"/>
                    </a:cubicBezTo>
                    <a:cubicBezTo>
                      <a:pt x="1745834" y="869945"/>
                      <a:pt x="1743880" y="872090"/>
                      <a:pt x="1741617" y="873851"/>
                    </a:cubicBezTo>
                    <a:cubicBezTo>
                      <a:pt x="1737770" y="876843"/>
                      <a:pt x="1729453" y="881961"/>
                      <a:pt x="1729453" y="881961"/>
                    </a:cubicBezTo>
                    <a:cubicBezTo>
                      <a:pt x="1728777" y="886016"/>
                      <a:pt x="1728725" y="890226"/>
                      <a:pt x="1727425" y="894126"/>
                    </a:cubicBezTo>
                    <a:cubicBezTo>
                      <a:pt x="1726654" y="896438"/>
                      <a:pt x="1724460" y="898029"/>
                      <a:pt x="1723370" y="900208"/>
                    </a:cubicBezTo>
                    <a:cubicBezTo>
                      <a:pt x="1722414" y="902119"/>
                      <a:pt x="1722299" y="904379"/>
                      <a:pt x="1721343" y="906290"/>
                    </a:cubicBezTo>
                    <a:cubicBezTo>
                      <a:pt x="1720253" y="908470"/>
                      <a:pt x="1718378" y="910193"/>
                      <a:pt x="1717288" y="912373"/>
                    </a:cubicBezTo>
                    <a:cubicBezTo>
                      <a:pt x="1716332" y="914284"/>
                      <a:pt x="1716298" y="916587"/>
                      <a:pt x="1715260" y="918455"/>
                    </a:cubicBezTo>
                    <a:cubicBezTo>
                      <a:pt x="1712893" y="922715"/>
                      <a:pt x="1709853" y="926565"/>
                      <a:pt x="1707150" y="930620"/>
                    </a:cubicBezTo>
                    <a:cubicBezTo>
                      <a:pt x="1705798" y="932648"/>
                      <a:pt x="1704818" y="934980"/>
                      <a:pt x="1703095" y="936703"/>
                    </a:cubicBezTo>
                    <a:cubicBezTo>
                      <a:pt x="1700392" y="939406"/>
                      <a:pt x="1697473" y="941910"/>
                      <a:pt x="1694985" y="944813"/>
                    </a:cubicBezTo>
                    <a:cubicBezTo>
                      <a:pt x="1687013" y="954113"/>
                      <a:pt x="1695390" y="948193"/>
                      <a:pt x="1684848" y="956978"/>
                    </a:cubicBezTo>
                    <a:cubicBezTo>
                      <a:pt x="1682976" y="958538"/>
                      <a:pt x="1680637" y="959473"/>
                      <a:pt x="1678765" y="961033"/>
                    </a:cubicBezTo>
                    <a:cubicBezTo>
                      <a:pt x="1676562" y="962868"/>
                      <a:pt x="1674860" y="965249"/>
                      <a:pt x="1672683" y="967115"/>
                    </a:cubicBezTo>
                    <a:cubicBezTo>
                      <a:pt x="1670117" y="969314"/>
                      <a:pt x="1667116" y="970973"/>
                      <a:pt x="1664573" y="973198"/>
                    </a:cubicBezTo>
                    <a:cubicBezTo>
                      <a:pt x="1655507" y="981131"/>
                      <a:pt x="1671331" y="974887"/>
                      <a:pt x="1672683" y="975225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529731" y="2616120"/>
                <a:ext cx="1206447" cy="692125"/>
              </a:xfrm>
              <a:custGeom>
                <a:avLst/>
                <a:gdLst>
                  <a:gd name="connsiteX0" fmla="*/ 875877 w 1206581"/>
                  <a:gd name="connsiteY0" fmla="*/ 681238 h 693403"/>
                  <a:gd name="connsiteX1" fmla="*/ 894125 w 1206581"/>
                  <a:gd name="connsiteY1" fmla="*/ 233162 h 693403"/>
                  <a:gd name="connsiteX2" fmla="*/ 1175947 w 1206581"/>
                  <a:gd name="connsiteY2" fmla="*/ 253437 h 693403"/>
                  <a:gd name="connsiteX3" fmla="*/ 1177974 w 1206581"/>
                  <a:gd name="connsiteY3" fmla="*/ 235189 h 693403"/>
                  <a:gd name="connsiteX4" fmla="*/ 1186084 w 1206581"/>
                  <a:gd name="connsiteY4" fmla="*/ 194639 h 693403"/>
                  <a:gd name="connsiteX5" fmla="*/ 1192167 w 1206581"/>
                  <a:gd name="connsiteY5" fmla="*/ 180447 h 693403"/>
                  <a:gd name="connsiteX6" fmla="*/ 1194194 w 1206581"/>
                  <a:gd name="connsiteY6" fmla="*/ 168282 h 693403"/>
                  <a:gd name="connsiteX7" fmla="*/ 1202304 w 1206581"/>
                  <a:gd name="connsiteY7" fmla="*/ 156117 h 693403"/>
                  <a:gd name="connsiteX8" fmla="*/ 1204332 w 1206581"/>
                  <a:gd name="connsiteY8" fmla="*/ 148007 h 693403"/>
                  <a:gd name="connsiteX9" fmla="*/ 1206359 w 1206581"/>
                  <a:gd name="connsiteY9" fmla="*/ 141924 h 693403"/>
                  <a:gd name="connsiteX10" fmla="*/ 1200277 w 1206581"/>
                  <a:gd name="connsiteY10" fmla="*/ 139897 h 693403"/>
                  <a:gd name="connsiteX11" fmla="*/ 1186084 w 1206581"/>
                  <a:gd name="connsiteY11" fmla="*/ 129759 h 693403"/>
                  <a:gd name="connsiteX12" fmla="*/ 1173919 w 1206581"/>
                  <a:gd name="connsiteY12" fmla="*/ 125705 h 693403"/>
                  <a:gd name="connsiteX13" fmla="*/ 1167837 w 1206581"/>
                  <a:gd name="connsiteY13" fmla="*/ 123677 h 693403"/>
                  <a:gd name="connsiteX14" fmla="*/ 1159727 w 1206581"/>
                  <a:gd name="connsiteY14" fmla="*/ 117595 h 693403"/>
                  <a:gd name="connsiteX15" fmla="*/ 1143507 w 1206581"/>
                  <a:gd name="connsiteY15" fmla="*/ 113540 h 693403"/>
                  <a:gd name="connsiteX16" fmla="*/ 1137424 w 1206581"/>
                  <a:gd name="connsiteY16" fmla="*/ 107457 h 693403"/>
                  <a:gd name="connsiteX17" fmla="*/ 1129314 w 1206581"/>
                  <a:gd name="connsiteY17" fmla="*/ 95292 h 693403"/>
                  <a:gd name="connsiteX18" fmla="*/ 1121204 w 1206581"/>
                  <a:gd name="connsiteY18" fmla="*/ 87182 h 693403"/>
                  <a:gd name="connsiteX19" fmla="*/ 1119177 w 1206581"/>
                  <a:gd name="connsiteY19" fmla="*/ 30412 h 693403"/>
                  <a:gd name="connsiteX20" fmla="*/ 1113094 w 1206581"/>
                  <a:gd name="connsiteY20" fmla="*/ 26357 h 693403"/>
                  <a:gd name="connsiteX21" fmla="*/ 1107012 w 1206581"/>
                  <a:gd name="connsiteY21" fmla="*/ 20275 h 693403"/>
                  <a:gd name="connsiteX22" fmla="*/ 1058352 w 1206581"/>
                  <a:gd name="connsiteY22" fmla="*/ 14192 h 693403"/>
                  <a:gd name="connsiteX23" fmla="*/ 1042132 w 1206581"/>
                  <a:gd name="connsiteY23" fmla="*/ 10137 h 693403"/>
                  <a:gd name="connsiteX24" fmla="*/ 1031995 w 1206581"/>
                  <a:gd name="connsiteY24" fmla="*/ 8110 h 693403"/>
                  <a:gd name="connsiteX25" fmla="*/ 1019830 w 1206581"/>
                  <a:gd name="connsiteY25" fmla="*/ 4055 h 693403"/>
                  <a:gd name="connsiteX26" fmla="*/ 1003610 w 1206581"/>
                  <a:gd name="connsiteY26" fmla="*/ 0 h 693403"/>
                  <a:gd name="connsiteX27" fmla="*/ 940757 w 1206581"/>
                  <a:gd name="connsiteY27" fmla="*/ 2027 h 693403"/>
                  <a:gd name="connsiteX28" fmla="*/ 934675 w 1206581"/>
                  <a:gd name="connsiteY28" fmla="*/ 8110 h 693403"/>
                  <a:gd name="connsiteX29" fmla="*/ 924537 w 1206581"/>
                  <a:gd name="connsiteY29" fmla="*/ 10137 h 693403"/>
                  <a:gd name="connsiteX30" fmla="*/ 916427 w 1206581"/>
                  <a:gd name="connsiteY30" fmla="*/ 8110 h 693403"/>
                  <a:gd name="connsiteX31" fmla="*/ 910345 w 1206581"/>
                  <a:gd name="connsiteY31" fmla="*/ 6082 h 693403"/>
                  <a:gd name="connsiteX32" fmla="*/ 904262 w 1206581"/>
                  <a:gd name="connsiteY32" fmla="*/ 8110 h 693403"/>
                  <a:gd name="connsiteX33" fmla="*/ 900207 w 1206581"/>
                  <a:gd name="connsiteY33" fmla="*/ 24330 h 693403"/>
                  <a:gd name="connsiteX34" fmla="*/ 898180 w 1206581"/>
                  <a:gd name="connsiteY34" fmla="*/ 32440 h 693403"/>
                  <a:gd name="connsiteX35" fmla="*/ 896152 w 1206581"/>
                  <a:gd name="connsiteY35" fmla="*/ 38522 h 693403"/>
                  <a:gd name="connsiteX36" fmla="*/ 900207 w 1206581"/>
                  <a:gd name="connsiteY36" fmla="*/ 148007 h 693403"/>
                  <a:gd name="connsiteX37" fmla="*/ 762338 w 1206581"/>
                  <a:gd name="connsiteY37" fmla="*/ 119622 h 693403"/>
                  <a:gd name="connsiteX38" fmla="*/ 756255 w 1206581"/>
                  <a:gd name="connsiteY38" fmla="*/ 162199 h 693403"/>
                  <a:gd name="connsiteX39" fmla="*/ 669073 w 1206581"/>
                  <a:gd name="connsiteY39" fmla="*/ 150034 h 693403"/>
                  <a:gd name="connsiteX40" fmla="*/ 618386 w 1206581"/>
                  <a:gd name="connsiteY40" fmla="*/ 176392 h 693403"/>
                  <a:gd name="connsiteX41" fmla="*/ 600138 w 1206581"/>
                  <a:gd name="connsiteY41" fmla="*/ 168282 h 693403"/>
                  <a:gd name="connsiteX42" fmla="*/ 594056 w 1206581"/>
                  <a:gd name="connsiteY42" fmla="*/ 166254 h 693403"/>
                  <a:gd name="connsiteX43" fmla="*/ 592028 w 1206581"/>
                  <a:gd name="connsiteY43" fmla="*/ 160172 h 693403"/>
                  <a:gd name="connsiteX44" fmla="*/ 587973 w 1206581"/>
                  <a:gd name="connsiteY44" fmla="*/ 154089 h 693403"/>
                  <a:gd name="connsiteX45" fmla="*/ 579863 w 1206581"/>
                  <a:gd name="connsiteY45" fmla="*/ 119622 h 693403"/>
                  <a:gd name="connsiteX46" fmla="*/ 571753 w 1206581"/>
                  <a:gd name="connsiteY46" fmla="*/ 115567 h 693403"/>
                  <a:gd name="connsiteX47" fmla="*/ 559588 w 1206581"/>
                  <a:gd name="connsiteY47" fmla="*/ 103402 h 693403"/>
                  <a:gd name="connsiteX48" fmla="*/ 553506 w 1206581"/>
                  <a:gd name="connsiteY48" fmla="*/ 97320 h 693403"/>
                  <a:gd name="connsiteX49" fmla="*/ 543368 w 1206581"/>
                  <a:gd name="connsiteY49" fmla="*/ 85155 h 693403"/>
                  <a:gd name="connsiteX50" fmla="*/ 537286 w 1206581"/>
                  <a:gd name="connsiteY50" fmla="*/ 89210 h 693403"/>
                  <a:gd name="connsiteX51" fmla="*/ 535258 w 1206581"/>
                  <a:gd name="connsiteY51" fmla="*/ 99347 h 693403"/>
                  <a:gd name="connsiteX52" fmla="*/ 531203 w 1206581"/>
                  <a:gd name="connsiteY52" fmla="*/ 111512 h 693403"/>
                  <a:gd name="connsiteX53" fmla="*/ 131787 w 1206581"/>
                  <a:gd name="connsiteY53" fmla="*/ 83127 h 693403"/>
                  <a:gd name="connsiteX54" fmla="*/ 85155 w 1206581"/>
                  <a:gd name="connsiteY54" fmla="*/ 89210 h 693403"/>
                  <a:gd name="connsiteX55" fmla="*/ 99347 w 1206581"/>
                  <a:gd name="connsiteY55" fmla="*/ 143952 h 693403"/>
                  <a:gd name="connsiteX56" fmla="*/ 101375 w 1206581"/>
                  <a:gd name="connsiteY56" fmla="*/ 200722 h 693403"/>
                  <a:gd name="connsiteX57" fmla="*/ 99347 w 1206581"/>
                  <a:gd name="connsiteY57" fmla="*/ 206804 h 693403"/>
                  <a:gd name="connsiteX58" fmla="*/ 95292 w 1206581"/>
                  <a:gd name="connsiteY58" fmla="*/ 212887 h 693403"/>
                  <a:gd name="connsiteX59" fmla="*/ 93265 w 1206581"/>
                  <a:gd name="connsiteY59" fmla="*/ 218969 h 693403"/>
                  <a:gd name="connsiteX60" fmla="*/ 87182 w 1206581"/>
                  <a:gd name="connsiteY60" fmla="*/ 235189 h 693403"/>
                  <a:gd name="connsiteX61" fmla="*/ 81100 w 1206581"/>
                  <a:gd name="connsiteY61" fmla="*/ 255464 h 693403"/>
                  <a:gd name="connsiteX62" fmla="*/ 79072 w 1206581"/>
                  <a:gd name="connsiteY62" fmla="*/ 261547 h 693403"/>
                  <a:gd name="connsiteX63" fmla="*/ 77045 w 1206581"/>
                  <a:gd name="connsiteY63" fmla="*/ 267629 h 693403"/>
                  <a:gd name="connsiteX64" fmla="*/ 72990 w 1206581"/>
                  <a:gd name="connsiteY64" fmla="*/ 275739 h 693403"/>
                  <a:gd name="connsiteX65" fmla="*/ 66907 w 1206581"/>
                  <a:gd name="connsiteY65" fmla="*/ 289932 h 693403"/>
                  <a:gd name="connsiteX66" fmla="*/ 58797 w 1206581"/>
                  <a:gd name="connsiteY66" fmla="*/ 302097 h 693403"/>
                  <a:gd name="connsiteX67" fmla="*/ 50687 w 1206581"/>
                  <a:gd name="connsiteY67" fmla="*/ 314261 h 693403"/>
                  <a:gd name="connsiteX68" fmla="*/ 42577 w 1206581"/>
                  <a:gd name="connsiteY68" fmla="*/ 326426 h 693403"/>
                  <a:gd name="connsiteX69" fmla="*/ 36495 w 1206581"/>
                  <a:gd name="connsiteY69" fmla="*/ 332509 h 693403"/>
                  <a:gd name="connsiteX70" fmla="*/ 32440 w 1206581"/>
                  <a:gd name="connsiteY70" fmla="*/ 338591 h 693403"/>
                  <a:gd name="connsiteX71" fmla="*/ 26357 w 1206581"/>
                  <a:gd name="connsiteY71" fmla="*/ 350756 h 693403"/>
                  <a:gd name="connsiteX72" fmla="*/ 14192 w 1206581"/>
                  <a:gd name="connsiteY72" fmla="*/ 360894 h 693403"/>
                  <a:gd name="connsiteX73" fmla="*/ 0 w 1206581"/>
                  <a:gd name="connsiteY73" fmla="*/ 375086 h 693403"/>
                  <a:gd name="connsiteX74" fmla="*/ 32440 w 1206581"/>
                  <a:gd name="connsiteY74" fmla="*/ 409554 h 693403"/>
                  <a:gd name="connsiteX75" fmla="*/ 30412 w 1206581"/>
                  <a:gd name="connsiteY75" fmla="*/ 456186 h 693403"/>
                  <a:gd name="connsiteX76" fmla="*/ 40550 w 1206581"/>
                  <a:gd name="connsiteY76" fmla="*/ 470379 h 693403"/>
                  <a:gd name="connsiteX77" fmla="*/ 60825 w 1206581"/>
                  <a:gd name="connsiteY77" fmla="*/ 470379 h 693403"/>
                  <a:gd name="connsiteX78" fmla="*/ 66907 w 1206581"/>
                  <a:gd name="connsiteY78" fmla="*/ 464296 h 693403"/>
                  <a:gd name="connsiteX79" fmla="*/ 83127 w 1206581"/>
                  <a:gd name="connsiteY79" fmla="*/ 460241 h 693403"/>
                  <a:gd name="connsiteX80" fmla="*/ 95292 w 1206581"/>
                  <a:gd name="connsiteY80" fmla="*/ 454159 h 693403"/>
                  <a:gd name="connsiteX81" fmla="*/ 101375 w 1206581"/>
                  <a:gd name="connsiteY81" fmla="*/ 450104 h 693403"/>
                  <a:gd name="connsiteX82" fmla="*/ 115567 w 1206581"/>
                  <a:gd name="connsiteY82" fmla="*/ 446049 h 693403"/>
                  <a:gd name="connsiteX83" fmla="*/ 121650 w 1206581"/>
                  <a:gd name="connsiteY83" fmla="*/ 444021 h 693403"/>
                  <a:gd name="connsiteX84" fmla="*/ 143952 w 1206581"/>
                  <a:gd name="connsiteY84" fmla="*/ 446049 h 693403"/>
                  <a:gd name="connsiteX85" fmla="*/ 148007 w 1206581"/>
                  <a:gd name="connsiteY85" fmla="*/ 454159 h 693403"/>
                  <a:gd name="connsiteX86" fmla="*/ 152062 w 1206581"/>
                  <a:gd name="connsiteY86" fmla="*/ 470379 h 693403"/>
                  <a:gd name="connsiteX87" fmla="*/ 162199 w 1206581"/>
                  <a:gd name="connsiteY87" fmla="*/ 488626 h 693403"/>
                  <a:gd name="connsiteX88" fmla="*/ 170309 w 1206581"/>
                  <a:gd name="connsiteY88" fmla="*/ 492681 h 693403"/>
                  <a:gd name="connsiteX89" fmla="*/ 174364 w 1206581"/>
                  <a:gd name="connsiteY89" fmla="*/ 498763 h 693403"/>
                  <a:gd name="connsiteX90" fmla="*/ 168282 w 1206581"/>
                  <a:gd name="connsiteY90" fmla="*/ 500791 h 693403"/>
                  <a:gd name="connsiteX91" fmla="*/ 156117 w 1206581"/>
                  <a:gd name="connsiteY91" fmla="*/ 510928 h 693403"/>
                  <a:gd name="connsiteX92" fmla="*/ 150034 w 1206581"/>
                  <a:gd name="connsiteY92" fmla="*/ 514983 h 693403"/>
                  <a:gd name="connsiteX93" fmla="*/ 145979 w 1206581"/>
                  <a:gd name="connsiteY93" fmla="*/ 521066 h 693403"/>
                  <a:gd name="connsiteX94" fmla="*/ 131787 w 1206581"/>
                  <a:gd name="connsiteY94" fmla="*/ 539313 h 693403"/>
                  <a:gd name="connsiteX95" fmla="*/ 127732 w 1206581"/>
                  <a:gd name="connsiteY95" fmla="*/ 555533 h 693403"/>
                  <a:gd name="connsiteX96" fmla="*/ 125705 w 1206581"/>
                  <a:gd name="connsiteY96" fmla="*/ 561616 h 693403"/>
                  <a:gd name="connsiteX97" fmla="*/ 123677 w 1206581"/>
                  <a:gd name="connsiteY97" fmla="*/ 569726 h 693403"/>
                  <a:gd name="connsiteX98" fmla="*/ 117595 w 1206581"/>
                  <a:gd name="connsiteY98" fmla="*/ 585946 h 693403"/>
                  <a:gd name="connsiteX99" fmla="*/ 121650 w 1206581"/>
                  <a:gd name="connsiteY99" fmla="*/ 642716 h 693403"/>
                  <a:gd name="connsiteX100" fmla="*/ 123677 w 1206581"/>
                  <a:gd name="connsiteY100" fmla="*/ 648798 h 693403"/>
                  <a:gd name="connsiteX101" fmla="*/ 127732 w 1206581"/>
                  <a:gd name="connsiteY101" fmla="*/ 665018 h 693403"/>
                  <a:gd name="connsiteX102" fmla="*/ 133814 w 1206581"/>
                  <a:gd name="connsiteY102" fmla="*/ 675156 h 693403"/>
                  <a:gd name="connsiteX103" fmla="*/ 137869 w 1206581"/>
                  <a:gd name="connsiteY103" fmla="*/ 683265 h 693403"/>
                  <a:gd name="connsiteX104" fmla="*/ 150034 w 1206581"/>
                  <a:gd name="connsiteY104" fmla="*/ 693403 h 693403"/>
                  <a:gd name="connsiteX105" fmla="*/ 158144 w 1206581"/>
                  <a:gd name="connsiteY105" fmla="*/ 691375 h 693403"/>
                  <a:gd name="connsiteX106" fmla="*/ 160172 w 1206581"/>
                  <a:gd name="connsiteY106" fmla="*/ 685293 h 693403"/>
                  <a:gd name="connsiteX107" fmla="*/ 172337 w 1206581"/>
                  <a:gd name="connsiteY107" fmla="*/ 675156 h 693403"/>
                  <a:gd name="connsiteX108" fmla="*/ 174364 w 1206581"/>
                  <a:gd name="connsiteY108" fmla="*/ 665018 h 693403"/>
                  <a:gd name="connsiteX109" fmla="*/ 178419 w 1206581"/>
                  <a:gd name="connsiteY109" fmla="*/ 658936 h 693403"/>
                  <a:gd name="connsiteX110" fmla="*/ 192612 w 1206581"/>
                  <a:gd name="connsiteY110" fmla="*/ 652853 h 693403"/>
                  <a:gd name="connsiteX111" fmla="*/ 208832 w 1206581"/>
                  <a:gd name="connsiteY111" fmla="*/ 654881 h 693403"/>
                  <a:gd name="connsiteX112" fmla="*/ 220997 w 1206581"/>
                  <a:gd name="connsiteY112" fmla="*/ 660963 h 693403"/>
                  <a:gd name="connsiteX113" fmla="*/ 227079 w 1206581"/>
                  <a:gd name="connsiteY113" fmla="*/ 662991 h 693403"/>
                  <a:gd name="connsiteX114" fmla="*/ 249382 w 1206581"/>
                  <a:gd name="connsiteY114" fmla="*/ 677183 h 693403"/>
                  <a:gd name="connsiteX115" fmla="*/ 304124 w 1206581"/>
                  <a:gd name="connsiteY115" fmla="*/ 675156 h 693403"/>
                  <a:gd name="connsiteX116" fmla="*/ 310207 w 1206581"/>
                  <a:gd name="connsiteY116" fmla="*/ 673128 h 693403"/>
                  <a:gd name="connsiteX117" fmla="*/ 318316 w 1206581"/>
                  <a:gd name="connsiteY117" fmla="*/ 667046 h 693403"/>
                  <a:gd name="connsiteX118" fmla="*/ 324399 w 1206581"/>
                  <a:gd name="connsiteY118" fmla="*/ 658936 h 693403"/>
                  <a:gd name="connsiteX119" fmla="*/ 328454 w 1206581"/>
                  <a:gd name="connsiteY119" fmla="*/ 650826 h 693403"/>
                  <a:gd name="connsiteX120" fmla="*/ 316289 w 1206581"/>
                  <a:gd name="connsiteY120" fmla="*/ 563643 h 693403"/>
                  <a:gd name="connsiteX121" fmla="*/ 389279 w 1206581"/>
                  <a:gd name="connsiteY121" fmla="*/ 539313 h 693403"/>
                  <a:gd name="connsiteX122" fmla="*/ 411581 w 1206581"/>
                  <a:gd name="connsiteY122" fmla="*/ 537286 h 693403"/>
                  <a:gd name="connsiteX123" fmla="*/ 423746 w 1206581"/>
                  <a:gd name="connsiteY123" fmla="*/ 533231 h 693403"/>
                  <a:gd name="connsiteX124" fmla="*/ 429829 w 1206581"/>
                  <a:gd name="connsiteY124" fmla="*/ 529176 h 693403"/>
                  <a:gd name="connsiteX125" fmla="*/ 466324 w 1206581"/>
                  <a:gd name="connsiteY125" fmla="*/ 525121 h 693403"/>
                  <a:gd name="connsiteX126" fmla="*/ 478489 w 1206581"/>
                  <a:gd name="connsiteY126" fmla="*/ 529176 h 693403"/>
                  <a:gd name="connsiteX127" fmla="*/ 504846 w 1206581"/>
                  <a:gd name="connsiteY127" fmla="*/ 545396 h 693403"/>
                  <a:gd name="connsiteX128" fmla="*/ 514983 w 1206581"/>
                  <a:gd name="connsiteY128" fmla="*/ 547423 h 693403"/>
                  <a:gd name="connsiteX129" fmla="*/ 521066 w 1206581"/>
                  <a:gd name="connsiteY129" fmla="*/ 549451 h 693403"/>
                  <a:gd name="connsiteX130" fmla="*/ 529176 w 1206581"/>
                  <a:gd name="connsiteY130" fmla="*/ 551478 h 693403"/>
                  <a:gd name="connsiteX131" fmla="*/ 577836 w 1206581"/>
                  <a:gd name="connsiteY131" fmla="*/ 549451 h 693403"/>
                  <a:gd name="connsiteX132" fmla="*/ 581891 w 1206581"/>
                  <a:gd name="connsiteY132" fmla="*/ 543368 h 693403"/>
                  <a:gd name="connsiteX133" fmla="*/ 590001 w 1206581"/>
                  <a:gd name="connsiteY133" fmla="*/ 541341 h 693403"/>
                  <a:gd name="connsiteX134" fmla="*/ 596083 w 1206581"/>
                  <a:gd name="connsiteY134" fmla="*/ 537286 h 693403"/>
                  <a:gd name="connsiteX135" fmla="*/ 598111 w 1206581"/>
                  <a:gd name="connsiteY135" fmla="*/ 531203 h 693403"/>
                  <a:gd name="connsiteX136" fmla="*/ 594056 w 1206581"/>
                  <a:gd name="connsiteY136" fmla="*/ 492681 h 693403"/>
                  <a:gd name="connsiteX137" fmla="*/ 590001 w 1206581"/>
                  <a:gd name="connsiteY137" fmla="*/ 454159 h 693403"/>
                  <a:gd name="connsiteX138" fmla="*/ 602166 w 1206581"/>
                  <a:gd name="connsiteY138" fmla="*/ 439966 h 693403"/>
                  <a:gd name="connsiteX139" fmla="*/ 634606 w 1206581"/>
                  <a:gd name="connsiteY139" fmla="*/ 441994 h 693403"/>
                  <a:gd name="connsiteX140" fmla="*/ 638661 w 1206581"/>
                  <a:gd name="connsiteY140" fmla="*/ 448076 h 693403"/>
                  <a:gd name="connsiteX141" fmla="*/ 642716 w 1206581"/>
                  <a:gd name="connsiteY141" fmla="*/ 460241 h 693403"/>
                  <a:gd name="connsiteX142" fmla="*/ 644743 w 1206581"/>
                  <a:gd name="connsiteY142" fmla="*/ 466324 h 693403"/>
                  <a:gd name="connsiteX143" fmla="*/ 652853 w 1206581"/>
                  <a:gd name="connsiteY143" fmla="*/ 486599 h 693403"/>
                  <a:gd name="connsiteX144" fmla="*/ 656908 w 1206581"/>
                  <a:gd name="connsiteY144" fmla="*/ 498763 h 693403"/>
                  <a:gd name="connsiteX145" fmla="*/ 665018 w 1206581"/>
                  <a:gd name="connsiteY145" fmla="*/ 529176 h 693403"/>
                  <a:gd name="connsiteX146" fmla="*/ 671101 w 1206581"/>
                  <a:gd name="connsiteY146" fmla="*/ 533231 h 693403"/>
                  <a:gd name="connsiteX147" fmla="*/ 675156 w 1206581"/>
                  <a:gd name="connsiteY147" fmla="*/ 539313 h 693403"/>
                  <a:gd name="connsiteX148" fmla="*/ 681238 w 1206581"/>
                  <a:gd name="connsiteY148" fmla="*/ 543368 h 693403"/>
                  <a:gd name="connsiteX149" fmla="*/ 687320 w 1206581"/>
                  <a:gd name="connsiteY149" fmla="*/ 549451 h 693403"/>
                  <a:gd name="connsiteX150" fmla="*/ 689348 w 1206581"/>
                  <a:gd name="connsiteY150" fmla="*/ 555533 h 693403"/>
                  <a:gd name="connsiteX151" fmla="*/ 705568 w 1206581"/>
                  <a:gd name="connsiteY151" fmla="*/ 573781 h 693403"/>
                  <a:gd name="connsiteX152" fmla="*/ 711650 w 1206581"/>
                  <a:gd name="connsiteY152" fmla="*/ 579863 h 693403"/>
                  <a:gd name="connsiteX153" fmla="*/ 713678 w 1206581"/>
                  <a:gd name="connsiteY153" fmla="*/ 585946 h 693403"/>
                  <a:gd name="connsiteX154" fmla="*/ 719760 w 1206581"/>
                  <a:gd name="connsiteY154" fmla="*/ 590001 h 693403"/>
                  <a:gd name="connsiteX155" fmla="*/ 727870 w 1206581"/>
                  <a:gd name="connsiteY155" fmla="*/ 606221 h 693403"/>
                  <a:gd name="connsiteX156" fmla="*/ 735980 w 1206581"/>
                  <a:gd name="connsiteY156" fmla="*/ 618386 h 693403"/>
                  <a:gd name="connsiteX157" fmla="*/ 738008 w 1206581"/>
                  <a:gd name="connsiteY157" fmla="*/ 626496 h 693403"/>
                  <a:gd name="connsiteX158" fmla="*/ 746118 w 1206581"/>
                  <a:gd name="connsiteY158" fmla="*/ 638661 h 693403"/>
                  <a:gd name="connsiteX159" fmla="*/ 750173 w 1206581"/>
                  <a:gd name="connsiteY159" fmla="*/ 644743 h 693403"/>
                  <a:gd name="connsiteX160" fmla="*/ 756255 w 1206581"/>
                  <a:gd name="connsiteY160" fmla="*/ 650826 h 693403"/>
                  <a:gd name="connsiteX161" fmla="*/ 762338 w 1206581"/>
                  <a:gd name="connsiteY161" fmla="*/ 662991 h 693403"/>
                  <a:gd name="connsiteX162" fmla="*/ 768420 w 1206581"/>
                  <a:gd name="connsiteY162" fmla="*/ 669073 h 693403"/>
                  <a:gd name="connsiteX163" fmla="*/ 774503 w 1206581"/>
                  <a:gd name="connsiteY163" fmla="*/ 677183 h 693403"/>
                  <a:gd name="connsiteX164" fmla="*/ 875877 w 1206581"/>
                  <a:gd name="connsiteY164" fmla="*/ 681238 h 6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1206581" h="693403">
                    <a:moveTo>
                      <a:pt x="875877" y="681238"/>
                    </a:moveTo>
                    <a:lnTo>
                      <a:pt x="894125" y="233162"/>
                    </a:lnTo>
                    <a:lnTo>
                      <a:pt x="1175947" y="253437"/>
                    </a:lnTo>
                    <a:cubicBezTo>
                      <a:pt x="1176623" y="247354"/>
                      <a:pt x="1177522" y="241292"/>
                      <a:pt x="1177974" y="235189"/>
                    </a:cubicBezTo>
                    <a:cubicBezTo>
                      <a:pt x="1180895" y="195756"/>
                      <a:pt x="1169713" y="205554"/>
                      <a:pt x="1186084" y="194639"/>
                    </a:cubicBezTo>
                    <a:cubicBezTo>
                      <a:pt x="1188561" y="189685"/>
                      <a:pt x="1190974" y="185813"/>
                      <a:pt x="1192167" y="180447"/>
                    </a:cubicBezTo>
                    <a:cubicBezTo>
                      <a:pt x="1193059" y="176434"/>
                      <a:pt x="1192613" y="172077"/>
                      <a:pt x="1194194" y="168282"/>
                    </a:cubicBezTo>
                    <a:cubicBezTo>
                      <a:pt x="1196068" y="163783"/>
                      <a:pt x="1202304" y="156117"/>
                      <a:pt x="1202304" y="156117"/>
                    </a:cubicBezTo>
                    <a:cubicBezTo>
                      <a:pt x="1202980" y="153414"/>
                      <a:pt x="1203566" y="150686"/>
                      <a:pt x="1204332" y="148007"/>
                    </a:cubicBezTo>
                    <a:cubicBezTo>
                      <a:pt x="1204919" y="145952"/>
                      <a:pt x="1207315" y="143836"/>
                      <a:pt x="1206359" y="141924"/>
                    </a:cubicBezTo>
                    <a:cubicBezTo>
                      <a:pt x="1205403" y="140013"/>
                      <a:pt x="1202304" y="140573"/>
                      <a:pt x="1200277" y="139897"/>
                    </a:cubicBezTo>
                    <a:cubicBezTo>
                      <a:pt x="1193745" y="133365"/>
                      <a:pt x="1194979" y="133317"/>
                      <a:pt x="1186084" y="129759"/>
                    </a:cubicBezTo>
                    <a:cubicBezTo>
                      <a:pt x="1182115" y="128172"/>
                      <a:pt x="1177974" y="127057"/>
                      <a:pt x="1173919" y="125705"/>
                    </a:cubicBezTo>
                    <a:lnTo>
                      <a:pt x="1167837" y="123677"/>
                    </a:lnTo>
                    <a:cubicBezTo>
                      <a:pt x="1165134" y="121650"/>
                      <a:pt x="1162846" y="118895"/>
                      <a:pt x="1159727" y="117595"/>
                    </a:cubicBezTo>
                    <a:cubicBezTo>
                      <a:pt x="1154583" y="115452"/>
                      <a:pt x="1143507" y="113540"/>
                      <a:pt x="1143507" y="113540"/>
                    </a:cubicBezTo>
                    <a:cubicBezTo>
                      <a:pt x="1141479" y="111512"/>
                      <a:pt x="1139185" y="109721"/>
                      <a:pt x="1137424" y="107457"/>
                    </a:cubicBezTo>
                    <a:cubicBezTo>
                      <a:pt x="1134432" y="103610"/>
                      <a:pt x="1132760" y="98738"/>
                      <a:pt x="1129314" y="95292"/>
                    </a:cubicBezTo>
                    <a:lnTo>
                      <a:pt x="1121204" y="87182"/>
                    </a:lnTo>
                    <a:cubicBezTo>
                      <a:pt x="1120528" y="68259"/>
                      <a:pt x="1121680" y="49181"/>
                      <a:pt x="1119177" y="30412"/>
                    </a:cubicBezTo>
                    <a:cubicBezTo>
                      <a:pt x="1118855" y="27996"/>
                      <a:pt x="1114966" y="27917"/>
                      <a:pt x="1113094" y="26357"/>
                    </a:cubicBezTo>
                    <a:cubicBezTo>
                      <a:pt x="1110891" y="24522"/>
                      <a:pt x="1109215" y="22110"/>
                      <a:pt x="1107012" y="20275"/>
                    </a:cubicBezTo>
                    <a:cubicBezTo>
                      <a:pt x="1092905" y="8520"/>
                      <a:pt x="1081215" y="15281"/>
                      <a:pt x="1058352" y="14192"/>
                    </a:cubicBezTo>
                    <a:cubicBezTo>
                      <a:pt x="1052945" y="12840"/>
                      <a:pt x="1047597" y="11230"/>
                      <a:pt x="1042132" y="10137"/>
                    </a:cubicBezTo>
                    <a:cubicBezTo>
                      <a:pt x="1038753" y="9461"/>
                      <a:pt x="1035319" y="9017"/>
                      <a:pt x="1031995" y="8110"/>
                    </a:cubicBezTo>
                    <a:cubicBezTo>
                      <a:pt x="1027871" y="6985"/>
                      <a:pt x="1023977" y="5092"/>
                      <a:pt x="1019830" y="4055"/>
                    </a:cubicBezTo>
                    <a:lnTo>
                      <a:pt x="1003610" y="0"/>
                    </a:lnTo>
                    <a:cubicBezTo>
                      <a:pt x="982659" y="676"/>
                      <a:pt x="961575" y="-422"/>
                      <a:pt x="940757" y="2027"/>
                    </a:cubicBezTo>
                    <a:cubicBezTo>
                      <a:pt x="937909" y="2362"/>
                      <a:pt x="937240" y="6828"/>
                      <a:pt x="934675" y="8110"/>
                    </a:cubicBezTo>
                    <a:cubicBezTo>
                      <a:pt x="931593" y="9651"/>
                      <a:pt x="927916" y="9461"/>
                      <a:pt x="924537" y="10137"/>
                    </a:cubicBezTo>
                    <a:cubicBezTo>
                      <a:pt x="921834" y="9461"/>
                      <a:pt x="919106" y="8876"/>
                      <a:pt x="916427" y="8110"/>
                    </a:cubicBezTo>
                    <a:cubicBezTo>
                      <a:pt x="914372" y="7523"/>
                      <a:pt x="912482" y="6082"/>
                      <a:pt x="910345" y="6082"/>
                    </a:cubicBezTo>
                    <a:cubicBezTo>
                      <a:pt x="908208" y="6082"/>
                      <a:pt x="906290" y="7434"/>
                      <a:pt x="904262" y="8110"/>
                    </a:cubicBezTo>
                    <a:cubicBezTo>
                      <a:pt x="900641" y="18976"/>
                      <a:pt x="903468" y="9654"/>
                      <a:pt x="900207" y="24330"/>
                    </a:cubicBezTo>
                    <a:cubicBezTo>
                      <a:pt x="899603" y="27050"/>
                      <a:pt x="898946" y="29761"/>
                      <a:pt x="898180" y="32440"/>
                    </a:cubicBezTo>
                    <a:cubicBezTo>
                      <a:pt x="897593" y="34495"/>
                      <a:pt x="896152" y="38522"/>
                      <a:pt x="896152" y="38522"/>
                    </a:cubicBezTo>
                    <a:lnTo>
                      <a:pt x="900207" y="148007"/>
                    </a:lnTo>
                    <a:lnTo>
                      <a:pt x="762338" y="119622"/>
                    </a:lnTo>
                    <a:lnTo>
                      <a:pt x="756255" y="162199"/>
                    </a:lnTo>
                    <a:lnTo>
                      <a:pt x="669073" y="150034"/>
                    </a:lnTo>
                    <a:lnTo>
                      <a:pt x="618386" y="176392"/>
                    </a:lnTo>
                    <a:cubicBezTo>
                      <a:pt x="612303" y="173689"/>
                      <a:pt x="606282" y="170842"/>
                      <a:pt x="600138" y="168282"/>
                    </a:cubicBezTo>
                    <a:cubicBezTo>
                      <a:pt x="598165" y="167460"/>
                      <a:pt x="595567" y="167765"/>
                      <a:pt x="594056" y="166254"/>
                    </a:cubicBezTo>
                    <a:cubicBezTo>
                      <a:pt x="592545" y="164743"/>
                      <a:pt x="592984" y="162083"/>
                      <a:pt x="592028" y="160172"/>
                    </a:cubicBezTo>
                    <a:cubicBezTo>
                      <a:pt x="590938" y="157992"/>
                      <a:pt x="589325" y="156117"/>
                      <a:pt x="587973" y="154089"/>
                    </a:cubicBezTo>
                    <a:cubicBezTo>
                      <a:pt x="586651" y="135582"/>
                      <a:pt x="592378" y="128562"/>
                      <a:pt x="579863" y="119622"/>
                    </a:cubicBezTo>
                    <a:cubicBezTo>
                      <a:pt x="577404" y="117865"/>
                      <a:pt x="574113" y="117455"/>
                      <a:pt x="571753" y="115567"/>
                    </a:cubicBezTo>
                    <a:cubicBezTo>
                      <a:pt x="567275" y="111985"/>
                      <a:pt x="563643" y="107457"/>
                      <a:pt x="559588" y="103402"/>
                    </a:cubicBezTo>
                    <a:lnTo>
                      <a:pt x="553506" y="97320"/>
                    </a:lnTo>
                    <a:cubicBezTo>
                      <a:pt x="551729" y="91991"/>
                      <a:pt x="551101" y="86259"/>
                      <a:pt x="543368" y="85155"/>
                    </a:cubicBezTo>
                    <a:cubicBezTo>
                      <a:pt x="540956" y="84810"/>
                      <a:pt x="539313" y="87858"/>
                      <a:pt x="537286" y="89210"/>
                    </a:cubicBezTo>
                    <a:cubicBezTo>
                      <a:pt x="536610" y="92589"/>
                      <a:pt x="536468" y="96120"/>
                      <a:pt x="535258" y="99347"/>
                    </a:cubicBezTo>
                    <a:cubicBezTo>
                      <a:pt x="530079" y="113158"/>
                      <a:pt x="531203" y="97967"/>
                      <a:pt x="531203" y="111512"/>
                    </a:cubicBezTo>
                    <a:lnTo>
                      <a:pt x="131787" y="83127"/>
                    </a:lnTo>
                    <a:lnTo>
                      <a:pt x="85155" y="89210"/>
                    </a:lnTo>
                    <a:lnTo>
                      <a:pt x="99347" y="143952"/>
                    </a:lnTo>
                    <a:cubicBezTo>
                      <a:pt x="104060" y="174584"/>
                      <a:pt x="105007" y="168031"/>
                      <a:pt x="101375" y="200722"/>
                    </a:cubicBezTo>
                    <a:cubicBezTo>
                      <a:pt x="101139" y="202846"/>
                      <a:pt x="100303" y="204893"/>
                      <a:pt x="99347" y="206804"/>
                    </a:cubicBezTo>
                    <a:cubicBezTo>
                      <a:pt x="98257" y="208984"/>
                      <a:pt x="96644" y="210859"/>
                      <a:pt x="95292" y="212887"/>
                    </a:cubicBezTo>
                    <a:cubicBezTo>
                      <a:pt x="94616" y="214914"/>
                      <a:pt x="94015" y="216968"/>
                      <a:pt x="93265" y="218969"/>
                    </a:cubicBezTo>
                    <a:cubicBezTo>
                      <a:pt x="90701" y="225806"/>
                      <a:pt x="89020" y="228758"/>
                      <a:pt x="87182" y="235189"/>
                    </a:cubicBezTo>
                    <a:cubicBezTo>
                      <a:pt x="81050" y="256652"/>
                      <a:pt x="90744" y="226534"/>
                      <a:pt x="81100" y="255464"/>
                    </a:cubicBezTo>
                    <a:lnTo>
                      <a:pt x="79072" y="261547"/>
                    </a:lnTo>
                    <a:cubicBezTo>
                      <a:pt x="78396" y="263574"/>
                      <a:pt x="78001" y="265718"/>
                      <a:pt x="77045" y="267629"/>
                    </a:cubicBezTo>
                    <a:cubicBezTo>
                      <a:pt x="75693" y="270332"/>
                      <a:pt x="74181" y="272961"/>
                      <a:pt x="72990" y="275739"/>
                    </a:cubicBezTo>
                    <a:cubicBezTo>
                      <a:pt x="68795" y="285526"/>
                      <a:pt x="73630" y="278727"/>
                      <a:pt x="66907" y="289932"/>
                    </a:cubicBezTo>
                    <a:cubicBezTo>
                      <a:pt x="64400" y="294111"/>
                      <a:pt x="58797" y="302097"/>
                      <a:pt x="58797" y="302097"/>
                    </a:cubicBezTo>
                    <a:cubicBezTo>
                      <a:pt x="54920" y="313729"/>
                      <a:pt x="59547" y="302871"/>
                      <a:pt x="50687" y="314261"/>
                    </a:cubicBezTo>
                    <a:cubicBezTo>
                      <a:pt x="47695" y="318108"/>
                      <a:pt x="45280" y="322371"/>
                      <a:pt x="42577" y="326426"/>
                    </a:cubicBezTo>
                    <a:cubicBezTo>
                      <a:pt x="40986" y="328812"/>
                      <a:pt x="38331" y="330306"/>
                      <a:pt x="36495" y="332509"/>
                    </a:cubicBezTo>
                    <a:cubicBezTo>
                      <a:pt x="34935" y="334381"/>
                      <a:pt x="33530" y="336412"/>
                      <a:pt x="32440" y="338591"/>
                    </a:cubicBezTo>
                    <a:cubicBezTo>
                      <a:pt x="27867" y="347737"/>
                      <a:pt x="33621" y="342039"/>
                      <a:pt x="26357" y="350756"/>
                    </a:cubicBezTo>
                    <a:cubicBezTo>
                      <a:pt x="16449" y="362646"/>
                      <a:pt x="24448" y="351778"/>
                      <a:pt x="14192" y="360894"/>
                    </a:cubicBezTo>
                    <a:lnTo>
                      <a:pt x="0" y="375086"/>
                    </a:lnTo>
                    <a:lnTo>
                      <a:pt x="32440" y="409554"/>
                    </a:lnTo>
                    <a:lnTo>
                      <a:pt x="30412" y="456186"/>
                    </a:lnTo>
                    <a:cubicBezTo>
                      <a:pt x="33791" y="460917"/>
                      <a:pt x="36205" y="466516"/>
                      <a:pt x="40550" y="470379"/>
                    </a:cubicBezTo>
                    <a:cubicBezTo>
                      <a:pt x="45325" y="474623"/>
                      <a:pt x="56716" y="471064"/>
                      <a:pt x="60825" y="470379"/>
                    </a:cubicBezTo>
                    <a:cubicBezTo>
                      <a:pt x="62852" y="468351"/>
                      <a:pt x="64521" y="465887"/>
                      <a:pt x="66907" y="464296"/>
                    </a:cubicBezTo>
                    <a:cubicBezTo>
                      <a:pt x="69576" y="462517"/>
                      <a:pt x="81670" y="460533"/>
                      <a:pt x="83127" y="460241"/>
                    </a:cubicBezTo>
                    <a:cubicBezTo>
                      <a:pt x="100562" y="448619"/>
                      <a:pt x="78503" y="462553"/>
                      <a:pt x="95292" y="454159"/>
                    </a:cubicBezTo>
                    <a:cubicBezTo>
                      <a:pt x="97472" y="453069"/>
                      <a:pt x="99195" y="451194"/>
                      <a:pt x="101375" y="450104"/>
                    </a:cubicBezTo>
                    <a:cubicBezTo>
                      <a:pt x="104622" y="448481"/>
                      <a:pt x="112527" y="446917"/>
                      <a:pt x="115567" y="446049"/>
                    </a:cubicBezTo>
                    <a:cubicBezTo>
                      <a:pt x="117622" y="445462"/>
                      <a:pt x="119622" y="444697"/>
                      <a:pt x="121650" y="444021"/>
                    </a:cubicBezTo>
                    <a:cubicBezTo>
                      <a:pt x="129084" y="444697"/>
                      <a:pt x="136985" y="443369"/>
                      <a:pt x="143952" y="446049"/>
                    </a:cubicBezTo>
                    <a:cubicBezTo>
                      <a:pt x="146773" y="447134"/>
                      <a:pt x="146816" y="451381"/>
                      <a:pt x="148007" y="454159"/>
                    </a:cubicBezTo>
                    <a:cubicBezTo>
                      <a:pt x="150786" y="460643"/>
                      <a:pt x="150160" y="462770"/>
                      <a:pt x="152062" y="470379"/>
                    </a:cubicBezTo>
                    <a:cubicBezTo>
                      <a:pt x="153446" y="475917"/>
                      <a:pt x="157883" y="486468"/>
                      <a:pt x="162199" y="488626"/>
                    </a:cubicBezTo>
                    <a:lnTo>
                      <a:pt x="170309" y="492681"/>
                    </a:lnTo>
                    <a:cubicBezTo>
                      <a:pt x="171661" y="494708"/>
                      <a:pt x="174955" y="496399"/>
                      <a:pt x="174364" y="498763"/>
                    </a:cubicBezTo>
                    <a:cubicBezTo>
                      <a:pt x="173846" y="500836"/>
                      <a:pt x="170193" y="499835"/>
                      <a:pt x="168282" y="500791"/>
                    </a:cubicBezTo>
                    <a:cubicBezTo>
                      <a:pt x="160728" y="504568"/>
                      <a:pt x="162846" y="505320"/>
                      <a:pt x="156117" y="510928"/>
                    </a:cubicBezTo>
                    <a:cubicBezTo>
                      <a:pt x="154245" y="512488"/>
                      <a:pt x="152062" y="513631"/>
                      <a:pt x="150034" y="514983"/>
                    </a:cubicBezTo>
                    <a:cubicBezTo>
                      <a:pt x="148682" y="517011"/>
                      <a:pt x="147539" y="519194"/>
                      <a:pt x="145979" y="521066"/>
                    </a:cubicBezTo>
                    <a:cubicBezTo>
                      <a:pt x="140147" y="528065"/>
                      <a:pt x="135205" y="529062"/>
                      <a:pt x="131787" y="539313"/>
                    </a:cubicBezTo>
                    <a:cubicBezTo>
                      <a:pt x="127154" y="553209"/>
                      <a:pt x="132621" y="535974"/>
                      <a:pt x="127732" y="555533"/>
                    </a:cubicBezTo>
                    <a:cubicBezTo>
                      <a:pt x="127214" y="557606"/>
                      <a:pt x="126292" y="559561"/>
                      <a:pt x="125705" y="561616"/>
                    </a:cubicBezTo>
                    <a:cubicBezTo>
                      <a:pt x="124939" y="564295"/>
                      <a:pt x="124282" y="567006"/>
                      <a:pt x="123677" y="569726"/>
                    </a:cubicBezTo>
                    <a:cubicBezTo>
                      <a:pt x="120754" y="582880"/>
                      <a:pt x="123857" y="576552"/>
                      <a:pt x="117595" y="585946"/>
                    </a:cubicBezTo>
                    <a:cubicBezTo>
                      <a:pt x="118566" y="608288"/>
                      <a:pt x="116837" y="623465"/>
                      <a:pt x="121650" y="642716"/>
                    </a:cubicBezTo>
                    <a:cubicBezTo>
                      <a:pt x="122168" y="644789"/>
                      <a:pt x="123115" y="646736"/>
                      <a:pt x="123677" y="648798"/>
                    </a:cubicBezTo>
                    <a:cubicBezTo>
                      <a:pt x="125143" y="654175"/>
                      <a:pt x="124865" y="660239"/>
                      <a:pt x="127732" y="665018"/>
                    </a:cubicBezTo>
                    <a:cubicBezTo>
                      <a:pt x="129759" y="668397"/>
                      <a:pt x="131900" y="671711"/>
                      <a:pt x="133814" y="675156"/>
                    </a:cubicBezTo>
                    <a:cubicBezTo>
                      <a:pt x="135282" y="677798"/>
                      <a:pt x="136112" y="680806"/>
                      <a:pt x="137869" y="683265"/>
                    </a:cubicBezTo>
                    <a:cubicBezTo>
                      <a:pt x="141417" y="688232"/>
                      <a:pt x="145184" y="690169"/>
                      <a:pt x="150034" y="693403"/>
                    </a:cubicBezTo>
                    <a:cubicBezTo>
                      <a:pt x="152737" y="692727"/>
                      <a:pt x="155968" y="693116"/>
                      <a:pt x="158144" y="691375"/>
                    </a:cubicBezTo>
                    <a:cubicBezTo>
                      <a:pt x="159813" y="690040"/>
                      <a:pt x="158987" y="687071"/>
                      <a:pt x="160172" y="685293"/>
                    </a:cubicBezTo>
                    <a:cubicBezTo>
                      <a:pt x="163297" y="680606"/>
                      <a:pt x="167845" y="678149"/>
                      <a:pt x="172337" y="675156"/>
                    </a:cubicBezTo>
                    <a:cubicBezTo>
                      <a:pt x="173013" y="671777"/>
                      <a:pt x="173154" y="668245"/>
                      <a:pt x="174364" y="665018"/>
                    </a:cubicBezTo>
                    <a:cubicBezTo>
                      <a:pt x="175219" y="662737"/>
                      <a:pt x="176547" y="660496"/>
                      <a:pt x="178419" y="658936"/>
                    </a:cubicBezTo>
                    <a:cubicBezTo>
                      <a:pt x="181759" y="656153"/>
                      <a:pt x="188387" y="654262"/>
                      <a:pt x="192612" y="652853"/>
                    </a:cubicBezTo>
                    <a:cubicBezTo>
                      <a:pt x="198019" y="653529"/>
                      <a:pt x="203471" y="653906"/>
                      <a:pt x="208832" y="654881"/>
                    </a:cubicBezTo>
                    <a:cubicBezTo>
                      <a:pt x="216839" y="656337"/>
                      <a:pt x="213577" y="657253"/>
                      <a:pt x="220997" y="660963"/>
                    </a:cubicBezTo>
                    <a:cubicBezTo>
                      <a:pt x="222908" y="661919"/>
                      <a:pt x="225052" y="662315"/>
                      <a:pt x="227079" y="662991"/>
                    </a:cubicBezTo>
                    <a:cubicBezTo>
                      <a:pt x="241681" y="677593"/>
                      <a:pt x="233621" y="674032"/>
                      <a:pt x="249382" y="677183"/>
                    </a:cubicBezTo>
                    <a:cubicBezTo>
                      <a:pt x="267629" y="676507"/>
                      <a:pt x="285905" y="676371"/>
                      <a:pt x="304124" y="675156"/>
                    </a:cubicBezTo>
                    <a:cubicBezTo>
                      <a:pt x="306257" y="675014"/>
                      <a:pt x="308351" y="674188"/>
                      <a:pt x="310207" y="673128"/>
                    </a:cubicBezTo>
                    <a:cubicBezTo>
                      <a:pt x="313141" y="671452"/>
                      <a:pt x="315927" y="669435"/>
                      <a:pt x="318316" y="667046"/>
                    </a:cubicBezTo>
                    <a:cubicBezTo>
                      <a:pt x="320706" y="664656"/>
                      <a:pt x="322371" y="661639"/>
                      <a:pt x="324399" y="658936"/>
                    </a:cubicBezTo>
                    <a:cubicBezTo>
                      <a:pt x="326728" y="651946"/>
                      <a:pt x="324914" y="654364"/>
                      <a:pt x="328454" y="650826"/>
                    </a:cubicBezTo>
                    <a:lnTo>
                      <a:pt x="316289" y="563643"/>
                    </a:lnTo>
                    <a:lnTo>
                      <a:pt x="389279" y="539313"/>
                    </a:lnTo>
                    <a:cubicBezTo>
                      <a:pt x="396713" y="538637"/>
                      <a:pt x="404230" y="538583"/>
                      <a:pt x="411581" y="537286"/>
                    </a:cubicBezTo>
                    <a:cubicBezTo>
                      <a:pt x="415790" y="536543"/>
                      <a:pt x="423746" y="533231"/>
                      <a:pt x="423746" y="533231"/>
                    </a:cubicBezTo>
                    <a:cubicBezTo>
                      <a:pt x="425774" y="531879"/>
                      <a:pt x="427589" y="530136"/>
                      <a:pt x="429829" y="529176"/>
                    </a:cubicBezTo>
                    <a:cubicBezTo>
                      <a:pt x="438488" y="525465"/>
                      <a:pt x="464616" y="525243"/>
                      <a:pt x="466324" y="525121"/>
                    </a:cubicBezTo>
                    <a:cubicBezTo>
                      <a:pt x="470379" y="526473"/>
                      <a:pt x="474666" y="527264"/>
                      <a:pt x="478489" y="529176"/>
                    </a:cubicBezTo>
                    <a:cubicBezTo>
                      <a:pt x="487612" y="533737"/>
                      <a:pt x="494953" y="542099"/>
                      <a:pt x="504846" y="545396"/>
                    </a:cubicBezTo>
                    <a:cubicBezTo>
                      <a:pt x="508115" y="546486"/>
                      <a:pt x="511640" y="546587"/>
                      <a:pt x="514983" y="547423"/>
                    </a:cubicBezTo>
                    <a:cubicBezTo>
                      <a:pt x="517057" y="547941"/>
                      <a:pt x="519011" y="548864"/>
                      <a:pt x="521066" y="549451"/>
                    </a:cubicBezTo>
                    <a:cubicBezTo>
                      <a:pt x="523745" y="550216"/>
                      <a:pt x="526473" y="550802"/>
                      <a:pt x="529176" y="551478"/>
                    </a:cubicBezTo>
                    <a:cubicBezTo>
                      <a:pt x="545396" y="550802"/>
                      <a:pt x="561791" y="551920"/>
                      <a:pt x="577836" y="549451"/>
                    </a:cubicBezTo>
                    <a:cubicBezTo>
                      <a:pt x="580245" y="549080"/>
                      <a:pt x="579863" y="544720"/>
                      <a:pt x="581891" y="543368"/>
                    </a:cubicBezTo>
                    <a:cubicBezTo>
                      <a:pt x="584210" y="541822"/>
                      <a:pt x="587298" y="542017"/>
                      <a:pt x="590001" y="541341"/>
                    </a:cubicBezTo>
                    <a:cubicBezTo>
                      <a:pt x="592028" y="539989"/>
                      <a:pt x="594561" y="539189"/>
                      <a:pt x="596083" y="537286"/>
                    </a:cubicBezTo>
                    <a:cubicBezTo>
                      <a:pt x="597418" y="535617"/>
                      <a:pt x="598111" y="533340"/>
                      <a:pt x="598111" y="531203"/>
                    </a:cubicBezTo>
                    <a:cubicBezTo>
                      <a:pt x="598111" y="495835"/>
                      <a:pt x="604535" y="503160"/>
                      <a:pt x="594056" y="492681"/>
                    </a:cubicBezTo>
                    <a:lnTo>
                      <a:pt x="590001" y="454159"/>
                    </a:lnTo>
                    <a:lnTo>
                      <a:pt x="602166" y="439966"/>
                    </a:lnTo>
                    <a:cubicBezTo>
                      <a:pt x="612979" y="440642"/>
                      <a:pt x="624030" y="439644"/>
                      <a:pt x="634606" y="441994"/>
                    </a:cubicBezTo>
                    <a:cubicBezTo>
                      <a:pt x="636985" y="442523"/>
                      <a:pt x="637671" y="445849"/>
                      <a:pt x="638661" y="448076"/>
                    </a:cubicBezTo>
                    <a:cubicBezTo>
                      <a:pt x="640397" y="451982"/>
                      <a:pt x="641364" y="456186"/>
                      <a:pt x="642716" y="460241"/>
                    </a:cubicBezTo>
                    <a:cubicBezTo>
                      <a:pt x="643392" y="462269"/>
                      <a:pt x="643787" y="464412"/>
                      <a:pt x="644743" y="466324"/>
                    </a:cubicBezTo>
                    <a:cubicBezTo>
                      <a:pt x="650711" y="478259"/>
                      <a:pt x="647841" y="471563"/>
                      <a:pt x="652853" y="486599"/>
                    </a:cubicBezTo>
                    <a:cubicBezTo>
                      <a:pt x="652855" y="486606"/>
                      <a:pt x="656907" y="498755"/>
                      <a:pt x="656908" y="498763"/>
                    </a:cubicBezTo>
                    <a:cubicBezTo>
                      <a:pt x="657919" y="504826"/>
                      <a:pt x="660867" y="526409"/>
                      <a:pt x="665018" y="529176"/>
                    </a:cubicBezTo>
                    <a:lnTo>
                      <a:pt x="671101" y="533231"/>
                    </a:lnTo>
                    <a:cubicBezTo>
                      <a:pt x="672453" y="535258"/>
                      <a:pt x="673433" y="537590"/>
                      <a:pt x="675156" y="539313"/>
                    </a:cubicBezTo>
                    <a:cubicBezTo>
                      <a:pt x="676879" y="541036"/>
                      <a:pt x="679366" y="541808"/>
                      <a:pt x="681238" y="543368"/>
                    </a:cubicBezTo>
                    <a:cubicBezTo>
                      <a:pt x="683441" y="545204"/>
                      <a:pt x="685293" y="547423"/>
                      <a:pt x="687320" y="549451"/>
                    </a:cubicBezTo>
                    <a:cubicBezTo>
                      <a:pt x="687996" y="551478"/>
                      <a:pt x="688392" y="553622"/>
                      <a:pt x="689348" y="555533"/>
                    </a:cubicBezTo>
                    <a:cubicBezTo>
                      <a:pt x="692967" y="562771"/>
                      <a:pt x="700190" y="568403"/>
                      <a:pt x="705568" y="573781"/>
                    </a:cubicBezTo>
                    <a:lnTo>
                      <a:pt x="711650" y="579863"/>
                    </a:lnTo>
                    <a:cubicBezTo>
                      <a:pt x="712326" y="581891"/>
                      <a:pt x="712343" y="584277"/>
                      <a:pt x="713678" y="585946"/>
                    </a:cubicBezTo>
                    <a:cubicBezTo>
                      <a:pt x="715200" y="587849"/>
                      <a:pt x="718551" y="587885"/>
                      <a:pt x="719760" y="590001"/>
                    </a:cubicBezTo>
                    <a:cubicBezTo>
                      <a:pt x="733574" y="614175"/>
                      <a:pt x="710012" y="588360"/>
                      <a:pt x="727870" y="606221"/>
                    </a:cubicBezTo>
                    <a:cubicBezTo>
                      <a:pt x="733693" y="629505"/>
                      <a:pt x="724778" y="601584"/>
                      <a:pt x="735980" y="618386"/>
                    </a:cubicBezTo>
                    <a:cubicBezTo>
                      <a:pt x="737526" y="620705"/>
                      <a:pt x="736762" y="624004"/>
                      <a:pt x="738008" y="626496"/>
                    </a:cubicBezTo>
                    <a:cubicBezTo>
                      <a:pt x="740188" y="630855"/>
                      <a:pt x="743415" y="634606"/>
                      <a:pt x="746118" y="638661"/>
                    </a:cubicBezTo>
                    <a:cubicBezTo>
                      <a:pt x="747470" y="640688"/>
                      <a:pt x="748450" y="643020"/>
                      <a:pt x="750173" y="644743"/>
                    </a:cubicBezTo>
                    <a:cubicBezTo>
                      <a:pt x="752200" y="646771"/>
                      <a:pt x="754419" y="648623"/>
                      <a:pt x="756255" y="650826"/>
                    </a:cubicBezTo>
                    <a:cubicBezTo>
                      <a:pt x="772207" y="669970"/>
                      <a:pt x="750143" y="644699"/>
                      <a:pt x="762338" y="662991"/>
                    </a:cubicBezTo>
                    <a:cubicBezTo>
                      <a:pt x="763928" y="665377"/>
                      <a:pt x="766393" y="667046"/>
                      <a:pt x="768420" y="669073"/>
                    </a:cubicBezTo>
                    <a:cubicBezTo>
                      <a:pt x="770926" y="676590"/>
                      <a:pt x="768536" y="674200"/>
                      <a:pt x="774503" y="677183"/>
                    </a:cubicBezTo>
                    <a:lnTo>
                      <a:pt x="875877" y="681238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777371" y="3036793"/>
                <a:ext cx="1838244" cy="955641"/>
              </a:xfrm>
              <a:custGeom>
                <a:avLst/>
                <a:gdLst>
                  <a:gd name="connsiteX0" fmla="*/ 1774058 w 1838938"/>
                  <a:gd name="connsiteY0" fmla="*/ 683265 h 954950"/>
                  <a:gd name="connsiteX1" fmla="*/ 1774058 w 1838938"/>
                  <a:gd name="connsiteY1" fmla="*/ 683265 h 954950"/>
                  <a:gd name="connsiteX2" fmla="*/ 1780140 w 1838938"/>
                  <a:gd name="connsiteY2" fmla="*/ 665018 h 954950"/>
                  <a:gd name="connsiteX3" fmla="*/ 1788250 w 1838938"/>
                  <a:gd name="connsiteY3" fmla="*/ 660963 h 954950"/>
                  <a:gd name="connsiteX4" fmla="*/ 1804470 w 1838938"/>
                  <a:gd name="connsiteY4" fmla="*/ 650825 h 954950"/>
                  <a:gd name="connsiteX5" fmla="*/ 1808525 w 1838938"/>
                  <a:gd name="connsiteY5" fmla="*/ 636633 h 954950"/>
                  <a:gd name="connsiteX6" fmla="*/ 1810553 w 1838938"/>
                  <a:gd name="connsiteY6" fmla="*/ 630550 h 954950"/>
                  <a:gd name="connsiteX7" fmla="*/ 1818663 w 1838938"/>
                  <a:gd name="connsiteY7" fmla="*/ 618386 h 954950"/>
                  <a:gd name="connsiteX8" fmla="*/ 1822718 w 1838938"/>
                  <a:gd name="connsiteY8" fmla="*/ 612303 h 954950"/>
                  <a:gd name="connsiteX9" fmla="*/ 1824745 w 1838938"/>
                  <a:gd name="connsiteY9" fmla="*/ 606221 h 954950"/>
                  <a:gd name="connsiteX10" fmla="*/ 1828800 w 1838938"/>
                  <a:gd name="connsiteY10" fmla="*/ 600138 h 954950"/>
                  <a:gd name="connsiteX11" fmla="*/ 1832855 w 1838938"/>
                  <a:gd name="connsiteY11" fmla="*/ 555533 h 954950"/>
                  <a:gd name="connsiteX12" fmla="*/ 1834883 w 1838938"/>
                  <a:gd name="connsiteY12" fmla="*/ 545396 h 954950"/>
                  <a:gd name="connsiteX13" fmla="*/ 1838938 w 1838938"/>
                  <a:gd name="connsiteY13" fmla="*/ 531203 h 954950"/>
                  <a:gd name="connsiteX14" fmla="*/ 1834883 w 1838938"/>
                  <a:gd name="connsiteY14" fmla="*/ 478488 h 954950"/>
                  <a:gd name="connsiteX15" fmla="*/ 1830828 w 1838938"/>
                  <a:gd name="connsiteY15" fmla="*/ 472406 h 954950"/>
                  <a:gd name="connsiteX16" fmla="*/ 1798388 w 1838938"/>
                  <a:gd name="connsiteY16" fmla="*/ 474433 h 954950"/>
                  <a:gd name="connsiteX17" fmla="*/ 1792305 w 1838938"/>
                  <a:gd name="connsiteY17" fmla="*/ 476461 h 954950"/>
                  <a:gd name="connsiteX18" fmla="*/ 1784195 w 1838938"/>
                  <a:gd name="connsiteY18" fmla="*/ 478488 h 954950"/>
                  <a:gd name="connsiteX19" fmla="*/ 1765948 w 1838938"/>
                  <a:gd name="connsiteY19" fmla="*/ 476461 h 954950"/>
                  <a:gd name="connsiteX20" fmla="*/ 1759865 w 1838938"/>
                  <a:gd name="connsiteY20" fmla="*/ 474433 h 954950"/>
                  <a:gd name="connsiteX21" fmla="*/ 1755810 w 1838938"/>
                  <a:gd name="connsiteY21" fmla="*/ 468351 h 954950"/>
                  <a:gd name="connsiteX22" fmla="*/ 1735535 w 1838938"/>
                  <a:gd name="connsiteY22" fmla="*/ 456186 h 954950"/>
                  <a:gd name="connsiteX23" fmla="*/ 1721343 w 1838938"/>
                  <a:gd name="connsiteY23" fmla="*/ 452131 h 954950"/>
                  <a:gd name="connsiteX24" fmla="*/ 1668628 w 1838938"/>
                  <a:gd name="connsiteY24" fmla="*/ 454158 h 954950"/>
                  <a:gd name="connsiteX25" fmla="*/ 1662546 w 1838938"/>
                  <a:gd name="connsiteY25" fmla="*/ 456186 h 954950"/>
                  <a:gd name="connsiteX26" fmla="*/ 1652408 w 1838938"/>
                  <a:gd name="connsiteY26" fmla="*/ 468351 h 954950"/>
                  <a:gd name="connsiteX27" fmla="*/ 1640243 w 1838938"/>
                  <a:gd name="connsiteY27" fmla="*/ 476461 h 954950"/>
                  <a:gd name="connsiteX28" fmla="*/ 1636188 w 1838938"/>
                  <a:gd name="connsiteY28" fmla="*/ 482543 h 954950"/>
                  <a:gd name="connsiteX29" fmla="*/ 1607803 w 1838938"/>
                  <a:gd name="connsiteY29" fmla="*/ 486598 h 954950"/>
                  <a:gd name="connsiteX30" fmla="*/ 1597666 w 1838938"/>
                  <a:gd name="connsiteY30" fmla="*/ 490653 h 954950"/>
                  <a:gd name="connsiteX31" fmla="*/ 1581446 w 1838938"/>
                  <a:gd name="connsiteY31" fmla="*/ 494708 h 954950"/>
                  <a:gd name="connsiteX32" fmla="*/ 1565226 w 1838938"/>
                  <a:gd name="connsiteY32" fmla="*/ 502818 h 954950"/>
                  <a:gd name="connsiteX33" fmla="*/ 1557116 w 1838938"/>
                  <a:gd name="connsiteY33" fmla="*/ 506873 h 954950"/>
                  <a:gd name="connsiteX34" fmla="*/ 1540896 w 1838938"/>
                  <a:gd name="connsiteY34" fmla="*/ 517011 h 954950"/>
                  <a:gd name="connsiteX35" fmla="*/ 1520621 w 1838938"/>
                  <a:gd name="connsiteY35" fmla="*/ 523093 h 954950"/>
                  <a:gd name="connsiteX36" fmla="*/ 1512511 w 1838938"/>
                  <a:gd name="connsiteY36" fmla="*/ 525121 h 954950"/>
                  <a:gd name="connsiteX37" fmla="*/ 1500346 w 1838938"/>
                  <a:gd name="connsiteY37" fmla="*/ 527148 h 954950"/>
                  <a:gd name="connsiteX38" fmla="*/ 1413164 w 1838938"/>
                  <a:gd name="connsiteY38" fmla="*/ 525121 h 954950"/>
                  <a:gd name="connsiteX39" fmla="*/ 1403026 w 1838938"/>
                  <a:gd name="connsiteY39" fmla="*/ 523093 h 954950"/>
                  <a:gd name="connsiteX40" fmla="*/ 1390861 w 1838938"/>
                  <a:gd name="connsiteY40" fmla="*/ 512956 h 954950"/>
                  <a:gd name="connsiteX41" fmla="*/ 1374641 w 1838938"/>
                  <a:gd name="connsiteY41" fmla="*/ 504846 h 954950"/>
                  <a:gd name="connsiteX42" fmla="*/ 1356394 w 1838938"/>
                  <a:gd name="connsiteY42" fmla="*/ 498763 h 954950"/>
                  <a:gd name="connsiteX43" fmla="*/ 1350311 w 1838938"/>
                  <a:gd name="connsiteY43" fmla="*/ 496736 h 954950"/>
                  <a:gd name="connsiteX44" fmla="*/ 1352339 w 1838938"/>
                  <a:gd name="connsiteY44" fmla="*/ 474433 h 954950"/>
                  <a:gd name="connsiteX45" fmla="*/ 1360449 w 1838938"/>
                  <a:gd name="connsiteY45" fmla="*/ 468351 h 954950"/>
                  <a:gd name="connsiteX46" fmla="*/ 1364504 w 1838938"/>
                  <a:gd name="connsiteY46" fmla="*/ 462268 h 954950"/>
                  <a:gd name="connsiteX47" fmla="*/ 1364504 w 1838938"/>
                  <a:gd name="connsiteY47" fmla="*/ 441993 h 954950"/>
                  <a:gd name="connsiteX48" fmla="*/ 1352339 w 1838938"/>
                  <a:gd name="connsiteY48" fmla="*/ 437938 h 954950"/>
                  <a:gd name="connsiteX49" fmla="*/ 1344229 w 1838938"/>
                  <a:gd name="connsiteY49" fmla="*/ 433884 h 954950"/>
                  <a:gd name="connsiteX50" fmla="*/ 1338147 w 1838938"/>
                  <a:gd name="connsiteY50" fmla="*/ 431856 h 954950"/>
                  <a:gd name="connsiteX51" fmla="*/ 1319899 w 1838938"/>
                  <a:gd name="connsiteY51" fmla="*/ 421719 h 954950"/>
                  <a:gd name="connsiteX52" fmla="*/ 1305707 w 1838938"/>
                  <a:gd name="connsiteY52" fmla="*/ 411581 h 954950"/>
                  <a:gd name="connsiteX53" fmla="*/ 1299624 w 1838938"/>
                  <a:gd name="connsiteY53" fmla="*/ 407526 h 954950"/>
                  <a:gd name="connsiteX54" fmla="*/ 1291514 w 1838938"/>
                  <a:gd name="connsiteY54" fmla="*/ 405499 h 954950"/>
                  <a:gd name="connsiteX55" fmla="*/ 1289487 w 1838938"/>
                  <a:gd name="connsiteY55" fmla="*/ 399416 h 954950"/>
                  <a:gd name="connsiteX56" fmla="*/ 1285432 w 1838938"/>
                  <a:gd name="connsiteY56" fmla="*/ 393334 h 954950"/>
                  <a:gd name="connsiteX57" fmla="*/ 1283404 w 1838938"/>
                  <a:gd name="connsiteY57" fmla="*/ 385224 h 954950"/>
                  <a:gd name="connsiteX58" fmla="*/ 1281377 w 1838938"/>
                  <a:gd name="connsiteY58" fmla="*/ 366976 h 954950"/>
                  <a:gd name="connsiteX59" fmla="*/ 1279349 w 1838938"/>
                  <a:gd name="connsiteY59" fmla="*/ 358866 h 954950"/>
                  <a:gd name="connsiteX60" fmla="*/ 1273267 w 1838938"/>
                  <a:gd name="connsiteY60" fmla="*/ 352784 h 954950"/>
                  <a:gd name="connsiteX61" fmla="*/ 1267184 w 1838938"/>
                  <a:gd name="connsiteY61" fmla="*/ 350756 h 954950"/>
                  <a:gd name="connsiteX62" fmla="*/ 1257047 w 1838938"/>
                  <a:gd name="connsiteY62" fmla="*/ 340619 h 954950"/>
                  <a:gd name="connsiteX63" fmla="*/ 1252992 w 1838938"/>
                  <a:gd name="connsiteY63" fmla="*/ 334536 h 954950"/>
                  <a:gd name="connsiteX64" fmla="*/ 1238799 w 1838938"/>
                  <a:gd name="connsiteY64" fmla="*/ 316289 h 954950"/>
                  <a:gd name="connsiteX65" fmla="*/ 1234744 w 1838938"/>
                  <a:gd name="connsiteY65" fmla="*/ 310206 h 954950"/>
                  <a:gd name="connsiteX66" fmla="*/ 1230689 w 1838938"/>
                  <a:gd name="connsiteY66" fmla="*/ 304124 h 954950"/>
                  <a:gd name="connsiteX67" fmla="*/ 1226634 w 1838938"/>
                  <a:gd name="connsiteY67" fmla="*/ 285876 h 954950"/>
                  <a:gd name="connsiteX68" fmla="*/ 1220552 w 1838938"/>
                  <a:gd name="connsiteY68" fmla="*/ 277766 h 954950"/>
                  <a:gd name="connsiteX69" fmla="*/ 1220552 w 1838938"/>
                  <a:gd name="connsiteY69" fmla="*/ 249382 h 954950"/>
                  <a:gd name="connsiteX70" fmla="*/ 1224607 w 1838938"/>
                  <a:gd name="connsiteY70" fmla="*/ 237217 h 954950"/>
                  <a:gd name="connsiteX71" fmla="*/ 1216497 w 1838938"/>
                  <a:gd name="connsiteY71" fmla="*/ 225052 h 954950"/>
                  <a:gd name="connsiteX72" fmla="*/ 1214469 w 1838938"/>
                  <a:gd name="connsiteY72" fmla="*/ 225052 h 954950"/>
                  <a:gd name="connsiteX73" fmla="*/ 869795 w 1838938"/>
                  <a:gd name="connsiteY73" fmla="*/ 233162 h 954950"/>
                  <a:gd name="connsiteX74" fmla="*/ 525121 w 1838938"/>
                  <a:gd name="connsiteY74" fmla="*/ 235189 h 954950"/>
                  <a:gd name="connsiteX75" fmla="*/ 519039 w 1838938"/>
                  <a:gd name="connsiteY75" fmla="*/ 218969 h 954950"/>
                  <a:gd name="connsiteX76" fmla="*/ 514984 w 1838938"/>
                  <a:gd name="connsiteY76" fmla="*/ 200722 h 954950"/>
                  <a:gd name="connsiteX77" fmla="*/ 506874 w 1838938"/>
                  <a:gd name="connsiteY77" fmla="*/ 188557 h 954950"/>
                  <a:gd name="connsiteX78" fmla="*/ 500791 w 1838938"/>
                  <a:gd name="connsiteY78" fmla="*/ 176392 h 954950"/>
                  <a:gd name="connsiteX79" fmla="*/ 498764 w 1838938"/>
                  <a:gd name="connsiteY79" fmla="*/ 168282 h 954950"/>
                  <a:gd name="connsiteX80" fmla="*/ 492681 w 1838938"/>
                  <a:gd name="connsiteY80" fmla="*/ 162199 h 954950"/>
                  <a:gd name="connsiteX81" fmla="*/ 488626 w 1838938"/>
                  <a:gd name="connsiteY81" fmla="*/ 156117 h 954950"/>
                  <a:gd name="connsiteX82" fmla="*/ 484571 w 1838938"/>
                  <a:gd name="connsiteY82" fmla="*/ 139897 h 954950"/>
                  <a:gd name="connsiteX83" fmla="*/ 474434 w 1838938"/>
                  <a:gd name="connsiteY83" fmla="*/ 127732 h 954950"/>
                  <a:gd name="connsiteX84" fmla="*/ 470379 w 1838938"/>
                  <a:gd name="connsiteY84" fmla="*/ 121649 h 954950"/>
                  <a:gd name="connsiteX85" fmla="*/ 458214 w 1838938"/>
                  <a:gd name="connsiteY85" fmla="*/ 113539 h 954950"/>
                  <a:gd name="connsiteX86" fmla="*/ 452131 w 1838938"/>
                  <a:gd name="connsiteY86" fmla="*/ 107457 h 954950"/>
                  <a:gd name="connsiteX87" fmla="*/ 439966 w 1838938"/>
                  <a:gd name="connsiteY87" fmla="*/ 99347 h 954950"/>
                  <a:gd name="connsiteX88" fmla="*/ 425774 w 1838938"/>
                  <a:gd name="connsiteY88" fmla="*/ 85154 h 954950"/>
                  <a:gd name="connsiteX89" fmla="*/ 417664 w 1838938"/>
                  <a:gd name="connsiteY89" fmla="*/ 60825 h 954950"/>
                  <a:gd name="connsiteX90" fmla="*/ 409554 w 1838938"/>
                  <a:gd name="connsiteY90" fmla="*/ 42577 h 954950"/>
                  <a:gd name="connsiteX91" fmla="*/ 399417 w 1838938"/>
                  <a:gd name="connsiteY91" fmla="*/ 2027 h 954950"/>
                  <a:gd name="connsiteX92" fmla="*/ 391307 w 1838938"/>
                  <a:gd name="connsiteY92" fmla="*/ 0 h 954950"/>
                  <a:gd name="connsiteX93" fmla="*/ 369004 w 1838938"/>
                  <a:gd name="connsiteY93" fmla="*/ 4055 h 954950"/>
                  <a:gd name="connsiteX94" fmla="*/ 350757 w 1838938"/>
                  <a:gd name="connsiteY94" fmla="*/ 12165 h 954950"/>
                  <a:gd name="connsiteX95" fmla="*/ 322372 w 1838938"/>
                  <a:gd name="connsiteY95" fmla="*/ 18247 h 954950"/>
                  <a:gd name="connsiteX96" fmla="*/ 326427 w 1838938"/>
                  <a:gd name="connsiteY96" fmla="*/ 85154 h 954950"/>
                  <a:gd name="connsiteX97" fmla="*/ 316289 w 1838938"/>
                  <a:gd name="connsiteY97" fmla="*/ 107457 h 954950"/>
                  <a:gd name="connsiteX98" fmla="*/ 306152 w 1838938"/>
                  <a:gd name="connsiteY98" fmla="*/ 109484 h 954950"/>
                  <a:gd name="connsiteX99" fmla="*/ 273712 w 1838938"/>
                  <a:gd name="connsiteY99" fmla="*/ 107457 h 954950"/>
                  <a:gd name="connsiteX100" fmla="*/ 259519 w 1838938"/>
                  <a:gd name="connsiteY100" fmla="*/ 105429 h 954950"/>
                  <a:gd name="connsiteX101" fmla="*/ 255464 w 1838938"/>
                  <a:gd name="connsiteY101" fmla="*/ 99347 h 954950"/>
                  <a:gd name="connsiteX102" fmla="*/ 249382 w 1838938"/>
                  <a:gd name="connsiteY102" fmla="*/ 97319 h 954950"/>
                  <a:gd name="connsiteX103" fmla="*/ 237217 w 1838938"/>
                  <a:gd name="connsiteY103" fmla="*/ 85154 h 954950"/>
                  <a:gd name="connsiteX104" fmla="*/ 225052 w 1838938"/>
                  <a:gd name="connsiteY104" fmla="*/ 75017 h 954950"/>
                  <a:gd name="connsiteX105" fmla="*/ 208832 w 1838938"/>
                  <a:gd name="connsiteY105" fmla="*/ 79072 h 954950"/>
                  <a:gd name="connsiteX106" fmla="*/ 204777 w 1838938"/>
                  <a:gd name="connsiteY106" fmla="*/ 85154 h 954950"/>
                  <a:gd name="connsiteX107" fmla="*/ 198695 w 1838938"/>
                  <a:gd name="connsiteY107" fmla="*/ 87182 h 954950"/>
                  <a:gd name="connsiteX108" fmla="*/ 186530 w 1838938"/>
                  <a:gd name="connsiteY108" fmla="*/ 93264 h 954950"/>
                  <a:gd name="connsiteX109" fmla="*/ 139897 w 1838938"/>
                  <a:gd name="connsiteY109" fmla="*/ 95292 h 954950"/>
                  <a:gd name="connsiteX110" fmla="*/ 119622 w 1838938"/>
                  <a:gd name="connsiteY110" fmla="*/ 111512 h 954950"/>
                  <a:gd name="connsiteX111" fmla="*/ 103402 w 1838938"/>
                  <a:gd name="connsiteY111" fmla="*/ 119622 h 954950"/>
                  <a:gd name="connsiteX112" fmla="*/ 97320 w 1838938"/>
                  <a:gd name="connsiteY112" fmla="*/ 123677 h 954950"/>
                  <a:gd name="connsiteX113" fmla="*/ 79072 w 1838938"/>
                  <a:gd name="connsiteY113" fmla="*/ 125704 h 954950"/>
                  <a:gd name="connsiteX114" fmla="*/ 70962 w 1838938"/>
                  <a:gd name="connsiteY114" fmla="*/ 127732 h 954950"/>
                  <a:gd name="connsiteX115" fmla="*/ 64880 w 1838938"/>
                  <a:gd name="connsiteY115" fmla="*/ 131787 h 954950"/>
                  <a:gd name="connsiteX116" fmla="*/ 54743 w 1838938"/>
                  <a:gd name="connsiteY116" fmla="*/ 131787 h 954950"/>
                  <a:gd name="connsiteX117" fmla="*/ 60825 w 1838938"/>
                  <a:gd name="connsiteY117" fmla="*/ 229107 h 954950"/>
                  <a:gd name="connsiteX118" fmla="*/ 0 w 1838938"/>
                  <a:gd name="connsiteY118" fmla="*/ 241272 h 954950"/>
                  <a:gd name="connsiteX119" fmla="*/ 16220 w 1838938"/>
                  <a:gd name="connsiteY119" fmla="*/ 285876 h 954950"/>
                  <a:gd name="connsiteX120" fmla="*/ 24330 w 1838938"/>
                  <a:gd name="connsiteY120" fmla="*/ 304124 h 954950"/>
                  <a:gd name="connsiteX121" fmla="*/ 30413 w 1838938"/>
                  <a:gd name="connsiteY121" fmla="*/ 316289 h 954950"/>
                  <a:gd name="connsiteX122" fmla="*/ 32440 w 1838938"/>
                  <a:gd name="connsiteY122" fmla="*/ 338591 h 954950"/>
                  <a:gd name="connsiteX123" fmla="*/ 34468 w 1838938"/>
                  <a:gd name="connsiteY123" fmla="*/ 344674 h 954950"/>
                  <a:gd name="connsiteX124" fmla="*/ 40550 w 1838938"/>
                  <a:gd name="connsiteY124" fmla="*/ 350756 h 954950"/>
                  <a:gd name="connsiteX125" fmla="*/ 46633 w 1838938"/>
                  <a:gd name="connsiteY125" fmla="*/ 358866 h 954950"/>
                  <a:gd name="connsiteX126" fmla="*/ 50688 w 1838938"/>
                  <a:gd name="connsiteY126" fmla="*/ 364949 h 954950"/>
                  <a:gd name="connsiteX127" fmla="*/ 56770 w 1838938"/>
                  <a:gd name="connsiteY127" fmla="*/ 369004 h 954950"/>
                  <a:gd name="connsiteX128" fmla="*/ 62853 w 1838938"/>
                  <a:gd name="connsiteY128" fmla="*/ 381169 h 954950"/>
                  <a:gd name="connsiteX129" fmla="*/ 72990 w 1838938"/>
                  <a:gd name="connsiteY129" fmla="*/ 399416 h 954950"/>
                  <a:gd name="connsiteX130" fmla="*/ 85155 w 1838938"/>
                  <a:gd name="connsiteY130" fmla="*/ 411581 h 954950"/>
                  <a:gd name="connsiteX131" fmla="*/ 93265 w 1838938"/>
                  <a:gd name="connsiteY131" fmla="*/ 413609 h 954950"/>
                  <a:gd name="connsiteX132" fmla="*/ 99347 w 1838938"/>
                  <a:gd name="connsiteY132" fmla="*/ 417664 h 954950"/>
                  <a:gd name="connsiteX133" fmla="*/ 105430 w 1838938"/>
                  <a:gd name="connsiteY133" fmla="*/ 431856 h 954950"/>
                  <a:gd name="connsiteX134" fmla="*/ 109485 w 1838938"/>
                  <a:gd name="connsiteY134" fmla="*/ 437938 h 954950"/>
                  <a:gd name="connsiteX135" fmla="*/ 115567 w 1838938"/>
                  <a:gd name="connsiteY135" fmla="*/ 484571 h 954950"/>
                  <a:gd name="connsiteX136" fmla="*/ 121650 w 1838938"/>
                  <a:gd name="connsiteY136" fmla="*/ 498763 h 954950"/>
                  <a:gd name="connsiteX137" fmla="*/ 127732 w 1838938"/>
                  <a:gd name="connsiteY137" fmla="*/ 502818 h 954950"/>
                  <a:gd name="connsiteX138" fmla="*/ 131787 w 1838938"/>
                  <a:gd name="connsiteY138" fmla="*/ 508901 h 954950"/>
                  <a:gd name="connsiteX139" fmla="*/ 143952 w 1838938"/>
                  <a:gd name="connsiteY139" fmla="*/ 519038 h 954950"/>
                  <a:gd name="connsiteX140" fmla="*/ 152062 w 1838938"/>
                  <a:gd name="connsiteY140" fmla="*/ 531203 h 954950"/>
                  <a:gd name="connsiteX141" fmla="*/ 162200 w 1838938"/>
                  <a:gd name="connsiteY141" fmla="*/ 543368 h 954950"/>
                  <a:gd name="connsiteX142" fmla="*/ 170310 w 1838938"/>
                  <a:gd name="connsiteY142" fmla="*/ 551478 h 954950"/>
                  <a:gd name="connsiteX143" fmla="*/ 172337 w 1838938"/>
                  <a:gd name="connsiteY143" fmla="*/ 557561 h 954950"/>
                  <a:gd name="connsiteX144" fmla="*/ 180447 w 1838938"/>
                  <a:gd name="connsiteY144" fmla="*/ 559588 h 954950"/>
                  <a:gd name="connsiteX145" fmla="*/ 186530 w 1838938"/>
                  <a:gd name="connsiteY145" fmla="*/ 561616 h 954950"/>
                  <a:gd name="connsiteX146" fmla="*/ 192612 w 1838938"/>
                  <a:gd name="connsiteY146" fmla="*/ 565671 h 954950"/>
                  <a:gd name="connsiteX147" fmla="*/ 216942 w 1838938"/>
                  <a:gd name="connsiteY147" fmla="*/ 571753 h 954950"/>
                  <a:gd name="connsiteX148" fmla="*/ 223025 w 1838938"/>
                  <a:gd name="connsiteY148" fmla="*/ 573781 h 954950"/>
                  <a:gd name="connsiteX149" fmla="*/ 247354 w 1838938"/>
                  <a:gd name="connsiteY149" fmla="*/ 583918 h 954950"/>
                  <a:gd name="connsiteX150" fmla="*/ 253437 w 1838938"/>
                  <a:gd name="connsiteY150" fmla="*/ 587973 h 954950"/>
                  <a:gd name="connsiteX151" fmla="*/ 263574 w 1838938"/>
                  <a:gd name="connsiteY151" fmla="*/ 590001 h 954950"/>
                  <a:gd name="connsiteX152" fmla="*/ 269657 w 1838938"/>
                  <a:gd name="connsiteY152" fmla="*/ 592028 h 954950"/>
                  <a:gd name="connsiteX153" fmla="*/ 285877 w 1838938"/>
                  <a:gd name="connsiteY153" fmla="*/ 598111 h 954950"/>
                  <a:gd name="connsiteX154" fmla="*/ 302097 w 1838938"/>
                  <a:gd name="connsiteY154" fmla="*/ 602166 h 954950"/>
                  <a:gd name="connsiteX155" fmla="*/ 308179 w 1838938"/>
                  <a:gd name="connsiteY155" fmla="*/ 604193 h 954950"/>
                  <a:gd name="connsiteX156" fmla="*/ 324399 w 1838938"/>
                  <a:gd name="connsiteY156" fmla="*/ 608248 h 954950"/>
                  <a:gd name="connsiteX157" fmla="*/ 381169 w 1838938"/>
                  <a:gd name="connsiteY157" fmla="*/ 602166 h 954950"/>
                  <a:gd name="connsiteX158" fmla="*/ 391307 w 1838938"/>
                  <a:gd name="connsiteY158" fmla="*/ 600138 h 954950"/>
                  <a:gd name="connsiteX159" fmla="*/ 397389 w 1838938"/>
                  <a:gd name="connsiteY159" fmla="*/ 594056 h 954950"/>
                  <a:gd name="connsiteX160" fmla="*/ 405499 w 1838938"/>
                  <a:gd name="connsiteY160" fmla="*/ 590001 h 954950"/>
                  <a:gd name="connsiteX161" fmla="*/ 411582 w 1838938"/>
                  <a:gd name="connsiteY161" fmla="*/ 585946 h 954950"/>
                  <a:gd name="connsiteX162" fmla="*/ 423747 w 1838938"/>
                  <a:gd name="connsiteY162" fmla="*/ 581891 h 954950"/>
                  <a:gd name="connsiteX163" fmla="*/ 429829 w 1838938"/>
                  <a:gd name="connsiteY163" fmla="*/ 579863 h 954950"/>
                  <a:gd name="connsiteX164" fmla="*/ 441994 w 1838938"/>
                  <a:gd name="connsiteY164" fmla="*/ 575808 h 954950"/>
                  <a:gd name="connsiteX165" fmla="*/ 448076 w 1838938"/>
                  <a:gd name="connsiteY165" fmla="*/ 573781 h 954950"/>
                  <a:gd name="connsiteX166" fmla="*/ 472406 w 1838938"/>
                  <a:gd name="connsiteY166" fmla="*/ 575808 h 954950"/>
                  <a:gd name="connsiteX167" fmla="*/ 476461 w 1838938"/>
                  <a:gd name="connsiteY167" fmla="*/ 581891 h 954950"/>
                  <a:gd name="connsiteX168" fmla="*/ 482544 w 1838938"/>
                  <a:gd name="connsiteY168" fmla="*/ 596083 h 954950"/>
                  <a:gd name="connsiteX169" fmla="*/ 488626 w 1838938"/>
                  <a:gd name="connsiteY169" fmla="*/ 602166 h 954950"/>
                  <a:gd name="connsiteX170" fmla="*/ 492681 w 1838938"/>
                  <a:gd name="connsiteY170" fmla="*/ 608248 h 954950"/>
                  <a:gd name="connsiteX171" fmla="*/ 498764 w 1838938"/>
                  <a:gd name="connsiteY171" fmla="*/ 614331 h 954950"/>
                  <a:gd name="connsiteX172" fmla="*/ 502819 w 1838938"/>
                  <a:gd name="connsiteY172" fmla="*/ 620413 h 954950"/>
                  <a:gd name="connsiteX173" fmla="*/ 521066 w 1838938"/>
                  <a:gd name="connsiteY173" fmla="*/ 628523 h 954950"/>
                  <a:gd name="connsiteX174" fmla="*/ 549451 w 1838938"/>
                  <a:gd name="connsiteY174" fmla="*/ 626495 h 954950"/>
                  <a:gd name="connsiteX175" fmla="*/ 555534 w 1838938"/>
                  <a:gd name="connsiteY175" fmla="*/ 624468 h 954950"/>
                  <a:gd name="connsiteX176" fmla="*/ 557561 w 1838938"/>
                  <a:gd name="connsiteY176" fmla="*/ 618386 h 954950"/>
                  <a:gd name="connsiteX177" fmla="*/ 561616 w 1838938"/>
                  <a:gd name="connsiteY177" fmla="*/ 610276 h 954950"/>
                  <a:gd name="connsiteX178" fmla="*/ 567699 w 1838938"/>
                  <a:gd name="connsiteY178" fmla="*/ 608248 h 954950"/>
                  <a:gd name="connsiteX179" fmla="*/ 573781 w 1838938"/>
                  <a:gd name="connsiteY179" fmla="*/ 604193 h 954950"/>
                  <a:gd name="connsiteX180" fmla="*/ 581891 w 1838938"/>
                  <a:gd name="connsiteY180" fmla="*/ 602166 h 954950"/>
                  <a:gd name="connsiteX181" fmla="*/ 587974 w 1838938"/>
                  <a:gd name="connsiteY181" fmla="*/ 600138 h 954950"/>
                  <a:gd name="connsiteX182" fmla="*/ 598111 w 1838938"/>
                  <a:gd name="connsiteY182" fmla="*/ 602166 h 954950"/>
                  <a:gd name="connsiteX183" fmla="*/ 604194 w 1838938"/>
                  <a:gd name="connsiteY183" fmla="*/ 608248 h 954950"/>
                  <a:gd name="connsiteX184" fmla="*/ 622441 w 1838938"/>
                  <a:gd name="connsiteY184" fmla="*/ 622440 h 954950"/>
                  <a:gd name="connsiteX185" fmla="*/ 626496 w 1838938"/>
                  <a:gd name="connsiteY185" fmla="*/ 630550 h 954950"/>
                  <a:gd name="connsiteX186" fmla="*/ 632578 w 1838938"/>
                  <a:gd name="connsiteY186" fmla="*/ 632578 h 954950"/>
                  <a:gd name="connsiteX187" fmla="*/ 658936 w 1838938"/>
                  <a:gd name="connsiteY187" fmla="*/ 630550 h 954950"/>
                  <a:gd name="connsiteX188" fmla="*/ 669073 w 1838938"/>
                  <a:gd name="connsiteY188" fmla="*/ 618386 h 954950"/>
                  <a:gd name="connsiteX189" fmla="*/ 677183 w 1838938"/>
                  <a:gd name="connsiteY189" fmla="*/ 612303 h 954950"/>
                  <a:gd name="connsiteX190" fmla="*/ 691376 w 1838938"/>
                  <a:gd name="connsiteY190" fmla="*/ 606221 h 954950"/>
                  <a:gd name="connsiteX191" fmla="*/ 786668 w 1838938"/>
                  <a:gd name="connsiteY191" fmla="*/ 608248 h 954950"/>
                  <a:gd name="connsiteX192" fmla="*/ 815053 w 1838938"/>
                  <a:gd name="connsiteY192" fmla="*/ 606221 h 954950"/>
                  <a:gd name="connsiteX193" fmla="*/ 867768 w 1838938"/>
                  <a:gd name="connsiteY193" fmla="*/ 604193 h 954950"/>
                  <a:gd name="connsiteX194" fmla="*/ 883988 w 1838938"/>
                  <a:gd name="connsiteY194" fmla="*/ 600138 h 954950"/>
                  <a:gd name="connsiteX195" fmla="*/ 896153 w 1838938"/>
                  <a:gd name="connsiteY195" fmla="*/ 596083 h 954950"/>
                  <a:gd name="connsiteX196" fmla="*/ 985362 w 1838938"/>
                  <a:gd name="connsiteY196" fmla="*/ 600138 h 954950"/>
                  <a:gd name="connsiteX197" fmla="*/ 995500 w 1838938"/>
                  <a:gd name="connsiteY197" fmla="*/ 602166 h 954950"/>
                  <a:gd name="connsiteX198" fmla="*/ 997527 w 1838938"/>
                  <a:gd name="connsiteY198" fmla="*/ 612303 h 954950"/>
                  <a:gd name="connsiteX199" fmla="*/ 1003610 w 1838938"/>
                  <a:gd name="connsiteY199" fmla="*/ 616358 h 954950"/>
                  <a:gd name="connsiteX200" fmla="*/ 1007665 w 1838938"/>
                  <a:gd name="connsiteY200" fmla="*/ 628523 h 954950"/>
                  <a:gd name="connsiteX201" fmla="*/ 1005637 w 1838938"/>
                  <a:gd name="connsiteY201" fmla="*/ 642715 h 954950"/>
                  <a:gd name="connsiteX202" fmla="*/ 1001582 w 1838938"/>
                  <a:gd name="connsiteY202" fmla="*/ 660963 h 954950"/>
                  <a:gd name="connsiteX203" fmla="*/ 1003610 w 1838938"/>
                  <a:gd name="connsiteY203" fmla="*/ 677183 h 954950"/>
                  <a:gd name="connsiteX204" fmla="*/ 1005637 w 1838938"/>
                  <a:gd name="connsiteY204" fmla="*/ 683265 h 954950"/>
                  <a:gd name="connsiteX205" fmla="*/ 1011720 w 1838938"/>
                  <a:gd name="connsiteY205" fmla="*/ 687320 h 954950"/>
                  <a:gd name="connsiteX206" fmla="*/ 1023885 w 1838938"/>
                  <a:gd name="connsiteY206" fmla="*/ 695430 h 954950"/>
                  <a:gd name="connsiteX207" fmla="*/ 1029967 w 1838938"/>
                  <a:gd name="connsiteY207" fmla="*/ 699485 h 954950"/>
                  <a:gd name="connsiteX208" fmla="*/ 1086737 w 1838938"/>
                  <a:gd name="connsiteY208" fmla="*/ 707595 h 954950"/>
                  <a:gd name="connsiteX209" fmla="*/ 1094847 w 1838938"/>
                  <a:gd name="connsiteY209" fmla="*/ 711650 h 954950"/>
                  <a:gd name="connsiteX210" fmla="*/ 1109040 w 1838938"/>
                  <a:gd name="connsiteY210" fmla="*/ 713678 h 954950"/>
                  <a:gd name="connsiteX211" fmla="*/ 1121205 w 1838938"/>
                  <a:gd name="connsiteY211" fmla="*/ 721788 h 954950"/>
                  <a:gd name="connsiteX212" fmla="*/ 1131342 w 1838938"/>
                  <a:gd name="connsiteY212" fmla="*/ 731925 h 954950"/>
                  <a:gd name="connsiteX213" fmla="*/ 1145535 w 1838938"/>
                  <a:gd name="connsiteY213" fmla="*/ 746118 h 954950"/>
                  <a:gd name="connsiteX214" fmla="*/ 1157700 w 1838938"/>
                  <a:gd name="connsiteY214" fmla="*/ 756255 h 954950"/>
                  <a:gd name="connsiteX215" fmla="*/ 1161754 w 1838938"/>
                  <a:gd name="connsiteY215" fmla="*/ 768420 h 954950"/>
                  <a:gd name="connsiteX216" fmla="*/ 1167837 w 1838938"/>
                  <a:gd name="connsiteY216" fmla="*/ 782613 h 954950"/>
                  <a:gd name="connsiteX217" fmla="*/ 1180002 w 1838938"/>
                  <a:gd name="connsiteY217" fmla="*/ 794778 h 954950"/>
                  <a:gd name="connsiteX218" fmla="*/ 1184057 w 1838938"/>
                  <a:gd name="connsiteY218" fmla="*/ 817080 h 954950"/>
                  <a:gd name="connsiteX219" fmla="*/ 1186084 w 1838938"/>
                  <a:gd name="connsiteY219" fmla="*/ 825190 h 954950"/>
                  <a:gd name="connsiteX220" fmla="*/ 1190139 w 1838938"/>
                  <a:gd name="connsiteY220" fmla="*/ 831272 h 954950"/>
                  <a:gd name="connsiteX221" fmla="*/ 1198249 w 1838938"/>
                  <a:gd name="connsiteY221" fmla="*/ 845465 h 954950"/>
                  <a:gd name="connsiteX222" fmla="*/ 1200277 w 1838938"/>
                  <a:gd name="connsiteY222" fmla="*/ 857630 h 954950"/>
                  <a:gd name="connsiteX223" fmla="*/ 1204332 w 1838938"/>
                  <a:gd name="connsiteY223" fmla="*/ 888042 h 954950"/>
                  <a:gd name="connsiteX224" fmla="*/ 1206359 w 1838938"/>
                  <a:gd name="connsiteY224" fmla="*/ 908317 h 954950"/>
                  <a:gd name="connsiteX225" fmla="*/ 1208387 w 1838938"/>
                  <a:gd name="connsiteY225" fmla="*/ 914400 h 954950"/>
                  <a:gd name="connsiteX226" fmla="*/ 1210414 w 1838938"/>
                  <a:gd name="connsiteY226" fmla="*/ 938730 h 954950"/>
                  <a:gd name="connsiteX227" fmla="*/ 1374641 w 1838938"/>
                  <a:gd name="connsiteY227" fmla="*/ 954950 h 954950"/>
                  <a:gd name="connsiteX228" fmla="*/ 1496291 w 1838938"/>
                  <a:gd name="connsiteY228" fmla="*/ 817080 h 954950"/>
                  <a:gd name="connsiteX229" fmla="*/ 1555088 w 1838938"/>
                  <a:gd name="connsiteY229" fmla="*/ 813025 h 954950"/>
                  <a:gd name="connsiteX230" fmla="*/ 1573336 w 1838938"/>
                  <a:gd name="connsiteY230" fmla="*/ 815052 h 954950"/>
                  <a:gd name="connsiteX231" fmla="*/ 1575363 w 1838938"/>
                  <a:gd name="connsiteY231" fmla="*/ 808970 h 954950"/>
                  <a:gd name="connsiteX232" fmla="*/ 1581446 w 1838938"/>
                  <a:gd name="connsiteY232" fmla="*/ 804915 h 954950"/>
                  <a:gd name="connsiteX233" fmla="*/ 1583473 w 1838938"/>
                  <a:gd name="connsiteY233" fmla="*/ 770448 h 954950"/>
                  <a:gd name="connsiteX234" fmla="*/ 1589556 w 1838938"/>
                  <a:gd name="connsiteY234" fmla="*/ 764365 h 954950"/>
                  <a:gd name="connsiteX235" fmla="*/ 1597666 w 1838938"/>
                  <a:gd name="connsiteY235" fmla="*/ 752200 h 954950"/>
                  <a:gd name="connsiteX236" fmla="*/ 1603748 w 1838938"/>
                  <a:gd name="connsiteY236" fmla="*/ 748145 h 954950"/>
                  <a:gd name="connsiteX237" fmla="*/ 1617941 w 1838938"/>
                  <a:gd name="connsiteY237" fmla="*/ 735980 h 954950"/>
                  <a:gd name="connsiteX238" fmla="*/ 1624023 w 1838938"/>
                  <a:gd name="connsiteY238" fmla="*/ 733953 h 954950"/>
                  <a:gd name="connsiteX239" fmla="*/ 1636188 w 1838938"/>
                  <a:gd name="connsiteY239" fmla="*/ 723815 h 954950"/>
                  <a:gd name="connsiteX240" fmla="*/ 1648353 w 1838938"/>
                  <a:gd name="connsiteY240" fmla="*/ 715705 h 954950"/>
                  <a:gd name="connsiteX241" fmla="*/ 1648353 w 1838938"/>
                  <a:gd name="connsiteY241" fmla="*/ 687320 h 954950"/>
                  <a:gd name="connsiteX242" fmla="*/ 1642271 w 1838938"/>
                  <a:gd name="connsiteY242" fmla="*/ 681238 h 954950"/>
                  <a:gd name="connsiteX243" fmla="*/ 1646326 w 1838938"/>
                  <a:gd name="connsiteY243" fmla="*/ 673128 h 954950"/>
                  <a:gd name="connsiteX244" fmla="*/ 1654436 w 1838938"/>
                  <a:gd name="connsiteY244" fmla="*/ 660963 h 954950"/>
                  <a:gd name="connsiteX245" fmla="*/ 1656463 w 1838938"/>
                  <a:gd name="connsiteY245" fmla="*/ 652853 h 954950"/>
                  <a:gd name="connsiteX246" fmla="*/ 1658491 w 1838938"/>
                  <a:gd name="connsiteY246" fmla="*/ 624468 h 954950"/>
                  <a:gd name="connsiteX247" fmla="*/ 1664573 w 1838938"/>
                  <a:gd name="connsiteY247" fmla="*/ 620413 h 954950"/>
                  <a:gd name="connsiteX248" fmla="*/ 1690931 w 1838938"/>
                  <a:gd name="connsiteY248" fmla="*/ 622440 h 954950"/>
                  <a:gd name="connsiteX249" fmla="*/ 1703096 w 1838938"/>
                  <a:gd name="connsiteY249" fmla="*/ 634605 h 954950"/>
                  <a:gd name="connsiteX250" fmla="*/ 1707151 w 1838938"/>
                  <a:gd name="connsiteY250" fmla="*/ 640688 h 954950"/>
                  <a:gd name="connsiteX251" fmla="*/ 1723370 w 1838938"/>
                  <a:gd name="connsiteY251" fmla="*/ 644743 h 954950"/>
                  <a:gd name="connsiteX252" fmla="*/ 1731480 w 1838938"/>
                  <a:gd name="connsiteY252" fmla="*/ 650825 h 954950"/>
                  <a:gd name="connsiteX253" fmla="*/ 1737563 w 1838938"/>
                  <a:gd name="connsiteY253" fmla="*/ 652853 h 954950"/>
                  <a:gd name="connsiteX254" fmla="*/ 1747700 w 1838938"/>
                  <a:gd name="connsiteY254" fmla="*/ 665018 h 954950"/>
                  <a:gd name="connsiteX255" fmla="*/ 1753783 w 1838938"/>
                  <a:gd name="connsiteY255" fmla="*/ 669073 h 954950"/>
                  <a:gd name="connsiteX256" fmla="*/ 1759865 w 1838938"/>
                  <a:gd name="connsiteY256" fmla="*/ 675155 h 954950"/>
                  <a:gd name="connsiteX257" fmla="*/ 1774058 w 1838938"/>
                  <a:gd name="connsiteY257" fmla="*/ 683265 h 95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838938" h="954950">
                    <a:moveTo>
                      <a:pt x="1774058" y="683265"/>
                    </a:moveTo>
                    <a:lnTo>
                      <a:pt x="1774058" y="683265"/>
                    </a:lnTo>
                    <a:cubicBezTo>
                      <a:pt x="1776085" y="677183"/>
                      <a:pt x="1776698" y="670427"/>
                      <a:pt x="1780140" y="665018"/>
                    </a:cubicBezTo>
                    <a:cubicBezTo>
                      <a:pt x="1781763" y="662468"/>
                      <a:pt x="1785608" y="662431"/>
                      <a:pt x="1788250" y="660963"/>
                    </a:cubicBezTo>
                    <a:cubicBezTo>
                      <a:pt x="1795587" y="656887"/>
                      <a:pt x="1798132" y="655050"/>
                      <a:pt x="1804470" y="650825"/>
                    </a:cubicBezTo>
                    <a:cubicBezTo>
                      <a:pt x="1809330" y="636248"/>
                      <a:pt x="1803436" y="654446"/>
                      <a:pt x="1808525" y="636633"/>
                    </a:cubicBezTo>
                    <a:cubicBezTo>
                      <a:pt x="1809112" y="634578"/>
                      <a:pt x="1809515" y="632418"/>
                      <a:pt x="1810553" y="630550"/>
                    </a:cubicBezTo>
                    <a:cubicBezTo>
                      <a:pt x="1812920" y="626290"/>
                      <a:pt x="1815960" y="622441"/>
                      <a:pt x="1818663" y="618386"/>
                    </a:cubicBezTo>
                    <a:lnTo>
                      <a:pt x="1822718" y="612303"/>
                    </a:lnTo>
                    <a:cubicBezTo>
                      <a:pt x="1823394" y="610276"/>
                      <a:pt x="1823789" y="608132"/>
                      <a:pt x="1824745" y="606221"/>
                    </a:cubicBezTo>
                    <a:cubicBezTo>
                      <a:pt x="1825835" y="604041"/>
                      <a:pt x="1828209" y="602502"/>
                      <a:pt x="1828800" y="600138"/>
                    </a:cubicBezTo>
                    <a:cubicBezTo>
                      <a:pt x="1830189" y="594581"/>
                      <a:pt x="1832680" y="557110"/>
                      <a:pt x="1832855" y="555533"/>
                    </a:cubicBezTo>
                    <a:cubicBezTo>
                      <a:pt x="1833236" y="552108"/>
                      <a:pt x="1834135" y="548760"/>
                      <a:pt x="1834883" y="545396"/>
                    </a:cubicBezTo>
                    <a:cubicBezTo>
                      <a:pt x="1836582" y="537751"/>
                      <a:pt x="1836678" y="537982"/>
                      <a:pt x="1838938" y="531203"/>
                    </a:cubicBezTo>
                    <a:cubicBezTo>
                      <a:pt x="1838937" y="531194"/>
                      <a:pt x="1836911" y="486602"/>
                      <a:pt x="1834883" y="478488"/>
                    </a:cubicBezTo>
                    <a:cubicBezTo>
                      <a:pt x="1834292" y="476124"/>
                      <a:pt x="1832180" y="474433"/>
                      <a:pt x="1830828" y="472406"/>
                    </a:cubicBezTo>
                    <a:cubicBezTo>
                      <a:pt x="1820015" y="473082"/>
                      <a:pt x="1809163" y="473299"/>
                      <a:pt x="1798388" y="474433"/>
                    </a:cubicBezTo>
                    <a:cubicBezTo>
                      <a:pt x="1796262" y="474657"/>
                      <a:pt x="1794360" y="475874"/>
                      <a:pt x="1792305" y="476461"/>
                    </a:cubicBezTo>
                    <a:cubicBezTo>
                      <a:pt x="1789626" y="477226"/>
                      <a:pt x="1786898" y="477812"/>
                      <a:pt x="1784195" y="478488"/>
                    </a:cubicBezTo>
                    <a:cubicBezTo>
                      <a:pt x="1778113" y="477812"/>
                      <a:pt x="1771984" y="477467"/>
                      <a:pt x="1765948" y="476461"/>
                    </a:cubicBezTo>
                    <a:cubicBezTo>
                      <a:pt x="1763840" y="476110"/>
                      <a:pt x="1761534" y="475768"/>
                      <a:pt x="1759865" y="474433"/>
                    </a:cubicBezTo>
                    <a:cubicBezTo>
                      <a:pt x="1757962" y="472911"/>
                      <a:pt x="1757644" y="469955"/>
                      <a:pt x="1755810" y="468351"/>
                    </a:cubicBezTo>
                    <a:cubicBezTo>
                      <a:pt x="1751196" y="464314"/>
                      <a:pt x="1741761" y="458855"/>
                      <a:pt x="1735535" y="456186"/>
                    </a:cubicBezTo>
                    <a:cubicBezTo>
                      <a:pt x="1731457" y="454438"/>
                      <a:pt x="1725466" y="453162"/>
                      <a:pt x="1721343" y="452131"/>
                    </a:cubicBezTo>
                    <a:cubicBezTo>
                      <a:pt x="1703771" y="452807"/>
                      <a:pt x="1686171" y="452948"/>
                      <a:pt x="1668628" y="454158"/>
                    </a:cubicBezTo>
                    <a:cubicBezTo>
                      <a:pt x="1666496" y="454305"/>
                      <a:pt x="1664324" y="455001"/>
                      <a:pt x="1662546" y="456186"/>
                    </a:cubicBezTo>
                    <a:cubicBezTo>
                      <a:pt x="1647294" y="466354"/>
                      <a:pt x="1664381" y="457874"/>
                      <a:pt x="1652408" y="468351"/>
                    </a:cubicBezTo>
                    <a:cubicBezTo>
                      <a:pt x="1648740" y="471560"/>
                      <a:pt x="1640243" y="476461"/>
                      <a:pt x="1640243" y="476461"/>
                    </a:cubicBezTo>
                    <a:cubicBezTo>
                      <a:pt x="1638891" y="478488"/>
                      <a:pt x="1638514" y="481816"/>
                      <a:pt x="1636188" y="482543"/>
                    </a:cubicBezTo>
                    <a:cubicBezTo>
                      <a:pt x="1627065" y="485394"/>
                      <a:pt x="1607803" y="486598"/>
                      <a:pt x="1607803" y="486598"/>
                    </a:cubicBezTo>
                    <a:cubicBezTo>
                      <a:pt x="1604424" y="487950"/>
                      <a:pt x="1601144" y="489583"/>
                      <a:pt x="1597666" y="490653"/>
                    </a:cubicBezTo>
                    <a:cubicBezTo>
                      <a:pt x="1592339" y="492292"/>
                      <a:pt x="1581446" y="494708"/>
                      <a:pt x="1581446" y="494708"/>
                    </a:cubicBezTo>
                    <a:lnTo>
                      <a:pt x="1565226" y="502818"/>
                    </a:lnTo>
                    <a:cubicBezTo>
                      <a:pt x="1562523" y="504170"/>
                      <a:pt x="1559679" y="505271"/>
                      <a:pt x="1557116" y="506873"/>
                    </a:cubicBezTo>
                    <a:cubicBezTo>
                      <a:pt x="1551709" y="510252"/>
                      <a:pt x="1546945" y="514995"/>
                      <a:pt x="1540896" y="517011"/>
                    </a:cubicBezTo>
                    <a:cubicBezTo>
                      <a:pt x="1531659" y="520089"/>
                      <a:pt x="1533384" y="519612"/>
                      <a:pt x="1520621" y="523093"/>
                    </a:cubicBezTo>
                    <a:cubicBezTo>
                      <a:pt x="1517933" y="523826"/>
                      <a:pt x="1515243" y="524575"/>
                      <a:pt x="1512511" y="525121"/>
                    </a:cubicBezTo>
                    <a:cubicBezTo>
                      <a:pt x="1508480" y="525927"/>
                      <a:pt x="1504401" y="526472"/>
                      <a:pt x="1500346" y="527148"/>
                    </a:cubicBezTo>
                    <a:lnTo>
                      <a:pt x="1413164" y="525121"/>
                    </a:lnTo>
                    <a:cubicBezTo>
                      <a:pt x="1409721" y="524978"/>
                      <a:pt x="1406253" y="524303"/>
                      <a:pt x="1403026" y="523093"/>
                    </a:cubicBezTo>
                    <a:cubicBezTo>
                      <a:pt x="1397718" y="521102"/>
                      <a:pt x="1394949" y="516460"/>
                      <a:pt x="1390861" y="512956"/>
                    </a:cubicBezTo>
                    <a:cubicBezTo>
                      <a:pt x="1381268" y="504734"/>
                      <a:pt x="1385414" y="508078"/>
                      <a:pt x="1374641" y="504846"/>
                    </a:cubicBezTo>
                    <a:cubicBezTo>
                      <a:pt x="1374574" y="504826"/>
                      <a:pt x="1359468" y="499788"/>
                      <a:pt x="1356394" y="498763"/>
                    </a:cubicBezTo>
                    <a:lnTo>
                      <a:pt x="1350311" y="496736"/>
                    </a:lnTo>
                    <a:cubicBezTo>
                      <a:pt x="1350987" y="489302"/>
                      <a:pt x="1349828" y="481463"/>
                      <a:pt x="1352339" y="474433"/>
                    </a:cubicBezTo>
                    <a:cubicBezTo>
                      <a:pt x="1353476" y="471251"/>
                      <a:pt x="1358060" y="470740"/>
                      <a:pt x="1360449" y="468351"/>
                    </a:cubicBezTo>
                    <a:cubicBezTo>
                      <a:pt x="1362172" y="466628"/>
                      <a:pt x="1363152" y="464296"/>
                      <a:pt x="1364504" y="462268"/>
                    </a:cubicBezTo>
                    <a:cubicBezTo>
                      <a:pt x="1366653" y="455820"/>
                      <a:pt x="1369939" y="448982"/>
                      <a:pt x="1364504" y="441993"/>
                    </a:cubicBezTo>
                    <a:cubicBezTo>
                      <a:pt x="1361880" y="438619"/>
                      <a:pt x="1356162" y="439849"/>
                      <a:pt x="1352339" y="437938"/>
                    </a:cubicBezTo>
                    <a:cubicBezTo>
                      <a:pt x="1349636" y="436587"/>
                      <a:pt x="1347007" y="435074"/>
                      <a:pt x="1344229" y="433884"/>
                    </a:cubicBezTo>
                    <a:cubicBezTo>
                      <a:pt x="1342265" y="433042"/>
                      <a:pt x="1340015" y="432894"/>
                      <a:pt x="1338147" y="431856"/>
                    </a:cubicBezTo>
                    <a:cubicBezTo>
                      <a:pt x="1317239" y="420240"/>
                      <a:pt x="1333660" y="426304"/>
                      <a:pt x="1319899" y="421719"/>
                    </a:cubicBezTo>
                    <a:cubicBezTo>
                      <a:pt x="1309993" y="411812"/>
                      <a:pt x="1318159" y="418696"/>
                      <a:pt x="1305707" y="411581"/>
                    </a:cubicBezTo>
                    <a:cubicBezTo>
                      <a:pt x="1303591" y="410372"/>
                      <a:pt x="1301864" y="408486"/>
                      <a:pt x="1299624" y="407526"/>
                    </a:cubicBezTo>
                    <a:cubicBezTo>
                      <a:pt x="1297063" y="406428"/>
                      <a:pt x="1294217" y="406175"/>
                      <a:pt x="1291514" y="405499"/>
                    </a:cubicBezTo>
                    <a:cubicBezTo>
                      <a:pt x="1290838" y="403471"/>
                      <a:pt x="1290443" y="401328"/>
                      <a:pt x="1289487" y="399416"/>
                    </a:cubicBezTo>
                    <a:cubicBezTo>
                      <a:pt x="1288397" y="397237"/>
                      <a:pt x="1286392" y="395574"/>
                      <a:pt x="1285432" y="393334"/>
                    </a:cubicBezTo>
                    <a:cubicBezTo>
                      <a:pt x="1284334" y="390773"/>
                      <a:pt x="1284080" y="387927"/>
                      <a:pt x="1283404" y="385224"/>
                    </a:cubicBezTo>
                    <a:cubicBezTo>
                      <a:pt x="1282728" y="379141"/>
                      <a:pt x="1282308" y="373025"/>
                      <a:pt x="1281377" y="366976"/>
                    </a:cubicBezTo>
                    <a:cubicBezTo>
                      <a:pt x="1280953" y="364222"/>
                      <a:pt x="1280732" y="361285"/>
                      <a:pt x="1279349" y="358866"/>
                    </a:cubicBezTo>
                    <a:cubicBezTo>
                      <a:pt x="1277926" y="356377"/>
                      <a:pt x="1275653" y="354374"/>
                      <a:pt x="1273267" y="352784"/>
                    </a:cubicBezTo>
                    <a:cubicBezTo>
                      <a:pt x="1271489" y="351598"/>
                      <a:pt x="1269212" y="351432"/>
                      <a:pt x="1267184" y="350756"/>
                    </a:cubicBezTo>
                    <a:cubicBezTo>
                      <a:pt x="1256368" y="334533"/>
                      <a:pt x="1270566" y="354139"/>
                      <a:pt x="1257047" y="340619"/>
                    </a:cubicBezTo>
                    <a:cubicBezTo>
                      <a:pt x="1255324" y="338896"/>
                      <a:pt x="1254552" y="336408"/>
                      <a:pt x="1252992" y="334536"/>
                    </a:cubicBezTo>
                    <a:cubicBezTo>
                      <a:pt x="1237109" y="315478"/>
                      <a:pt x="1259298" y="347039"/>
                      <a:pt x="1238799" y="316289"/>
                    </a:cubicBezTo>
                    <a:lnTo>
                      <a:pt x="1234744" y="310206"/>
                    </a:lnTo>
                    <a:lnTo>
                      <a:pt x="1230689" y="304124"/>
                    </a:lnTo>
                    <a:cubicBezTo>
                      <a:pt x="1230192" y="301141"/>
                      <a:pt x="1228984" y="289989"/>
                      <a:pt x="1226634" y="285876"/>
                    </a:cubicBezTo>
                    <a:cubicBezTo>
                      <a:pt x="1224958" y="282942"/>
                      <a:pt x="1222579" y="280469"/>
                      <a:pt x="1220552" y="277766"/>
                    </a:cubicBezTo>
                    <a:cubicBezTo>
                      <a:pt x="1217349" y="264958"/>
                      <a:pt x="1217094" y="267821"/>
                      <a:pt x="1220552" y="249382"/>
                    </a:cubicBezTo>
                    <a:cubicBezTo>
                      <a:pt x="1221340" y="245181"/>
                      <a:pt x="1224607" y="237217"/>
                      <a:pt x="1224607" y="237217"/>
                    </a:cubicBezTo>
                    <a:cubicBezTo>
                      <a:pt x="1222424" y="226307"/>
                      <a:pt x="1225684" y="227348"/>
                      <a:pt x="1216497" y="225052"/>
                    </a:cubicBezTo>
                    <a:cubicBezTo>
                      <a:pt x="1215841" y="224888"/>
                      <a:pt x="1215145" y="225052"/>
                      <a:pt x="1214469" y="225052"/>
                    </a:cubicBezTo>
                    <a:lnTo>
                      <a:pt x="869795" y="233162"/>
                    </a:lnTo>
                    <a:lnTo>
                      <a:pt x="525121" y="235189"/>
                    </a:lnTo>
                    <a:cubicBezTo>
                      <a:pt x="523094" y="229782"/>
                      <a:pt x="520625" y="224521"/>
                      <a:pt x="519039" y="218969"/>
                    </a:cubicBezTo>
                    <a:cubicBezTo>
                      <a:pt x="517682" y="214219"/>
                      <a:pt x="517779" y="205754"/>
                      <a:pt x="514984" y="200722"/>
                    </a:cubicBezTo>
                    <a:cubicBezTo>
                      <a:pt x="512617" y="196462"/>
                      <a:pt x="508415" y="193180"/>
                      <a:pt x="506874" y="188557"/>
                    </a:cubicBezTo>
                    <a:cubicBezTo>
                      <a:pt x="504075" y="180162"/>
                      <a:pt x="506032" y="184252"/>
                      <a:pt x="500791" y="176392"/>
                    </a:cubicBezTo>
                    <a:cubicBezTo>
                      <a:pt x="500115" y="173689"/>
                      <a:pt x="500146" y="170701"/>
                      <a:pt x="498764" y="168282"/>
                    </a:cubicBezTo>
                    <a:cubicBezTo>
                      <a:pt x="497341" y="165792"/>
                      <a:pt x="494517" y="164402"/>
                      <a:pt x="492681" y="162199"/>
                    </a:cubicBezTo>
                    <a:cubicBezTo>
                      <a:pt x="491121" y="160327"/>
                      <a:pt x="489978" y="158144"/>
                      <a:pt x="488626" y="156117"/>
                    </a:cubicBezTo>
                    <a:cubicBezTo>
                      <a:pt x="487274" y="150710"/>
                      <a:pt x="487662" y="144534"/>
                      <a:pt x="484571" y="139897"/>
                    </a:cubicBezTo>
                    <a:cubicBezTo>
                      <a:pt x="474503" y="124793"/>
                      <a:pt x="487443" y="143344"/>
                      <a:pt x="474434" y="127732"/>
                    </a:cubicBezTo>
                    <a:cubicBezTo>
                      <a:pt x="472874" y="125860"/>
                      <a:pt x="472213" y="123254"/>
                      <a:pt x="470379" y="121649"/>
                    </a:cubicBezTo>
                    <a:cubicBezTo>
                      <a:pt x="466711" y="118440"/>
                      <a:pt x="461660" y="116985"/>
                      <a:pt x="458214" y="113539"/>
                    </a:cubicBezTo>
                    <a:cubicBezTo>
                      <a:pt x="456186" y="111512"/>
                      <a:pt x="454394" y="109217"/>
                      <a:pt x="452131" y="107457"/>
                    </a:cubicBezTo>
                    <a:cubicBezTo>
                      <a:pt x="448284" y="104465"/>
                      <a:pt x="443412" y="102793"/>
                      <a:pt x="439966" y="99347"/>
                    </a:cubicBezTo>
                    <a:lnTo>
                      <a:pt x="425774" y="85154"/>
                    </a:lnTo>
                    <a:cubicBezTo>
                      <a:pt x="416961" y="49906"/>
                      <a:pt x="426394" y="82650"/>
                      <a:pt x="417664" y="60825"/>
                    </a:cubicBezTo>
                    <a:cubicBezTo>
                      <a:pt x="410425" y="42728"/>
                      <a:pt x="417356" y="54280"/>
                      <a:pt x="409554" y="42577"/>
                    </a:cubicBezTo>
                    <a:cubicBezTo>
                      <a:pt x="408539" y="34455"/>
                      <a:pt x="410965" y="10275"/>
                      <a:pt x="399417" y="2027"/>
                    </a:cubicBezTo>
                    <a:cubicBezTo>
                      <a:pt x="397150" y="407"/>
                      <a:pt x="394010" y="676"/>
                      <a:pt x="391307" y="0"/>
                    </a:cubicBezTo>
                    <a:cubicBezTo>
                      <a:pt x="385711" y="699"/>
                      <a:pt x="375256" y="928"/>
                      <a:pt x="369004" y="4055"/>
                    </a:cubicBezTo>
                    <a:cubicBezTo>
                      <a:pt x="360660" y="8227"/>
                      <a:pt x="362962" y="11293"/>
                      <a:pt x="350757" y="12165"/>
                    </a:cubicBezTo>
                    <a:cubicBezTo>
                      <a:pt x="321024" y="14288"/>
                      <a:pt x="322372" y="4706"/>
                      <a:pt x="322372" y="18247"/>
                    </a:cubicBezTo>
                    <a:lnTo>
                      <a:pt x="326427" y="85154"/>
                    </a:lnTo>
                    <a:cubicBezTo>
                      <a:pt x="323880" y="96615"/>
                      <a:pt x="326760" y="103531"/>
                      <a:pt x="316289" y="107457"/>
                    </a:cubicBezTo>
                    <a:cubicBezTo>
                      <a:pt x="313062" y="108667"/>
                      <a:pt x="309531" y="108808"/>
                      <a:pt x="306152" y="109484"/>
                    </a:cubicBezTo>
                    <a:cubicBezTo>
                      <a:pt x="295339" y="108808"/>
                      <a:pt x="284506" y="108396"/>
                      <a:pt x="273712" y="107457"/>
                    </a:cubicBezTo>
                    <a:cubicBezTo>
                      <a:pt x="268951" y="107043"/>
                      <a:pt x="263886" y="107370"/>
                      <a:pt x="259519" y="105429"/>
                    </a:cubicBezTo>
                    <a:cubicBezTo>
                      <a:pt x="257292" y="104439"/>
                      <a:pt x="257367" y="100869"/>
                      <a:pt x="255464" y="99347"/>
                    </a:cubicBezTo>
                    <a:cubicBezTo>
                      <a:pt x="253795" y="98012"/>
                      <a:pt x="251409" y="97995"/>
                      <a:pt x="249382" y="97319"/>
                    </a:cubicBezTo>
                    <a:cubicBezTo>
                      <a:pt x="245327" y="93264"/>
                      <a:pt x="241988" y="88335"/>
                      <a:pt x="237217" y="85154"/>
                    </a:cubicBezTo>
                    <a:cubicBezTo>
                      <a:pt x="228749" y="79508"/>
                      <a:pt x="232858" y="82822"/>
                      <a:pt x="225052" y="75017"/>
                    </a:cubicBezTo>
                    <a:cubicBezTo>
                      <a:pt x="224544" y="75119"/>
                      <a:pt x="210912" y="77408"/>
                      <a:pt x="208832" y="79072"/>
                    </a:cubicBezTo>
                    <a:cubicBezTo>
                      <a:pt x="206929" y="80594"/>
                      <a:pt x="206680" y="83632"/>
                      <a:pt x="204777" y="85154"/>
                    </a:cubicBezTo>
                    <a:cubicBezTo>
                      <a:pt x="203108" y="86489"/>
                      <a:pt x="200606" y="86226"/>
                      <a:pt x="198695" y="87182"/>
                    </a:cubicBezTo>
                    <a:cubicBezTo>
                      <a:pt x="193539" y="89760"/>
                      <a:pt x="192552" y="92801"/>
                      <a:pt x="186530" y="93264"/>
                    </a:cubicBezTo>
                    <a:cubicBezTo>
                      <a:pt x="171017" y="94457"/>
                      <a:pt x="155441" y="94616"/>
                      <a:pt x="139897" y="95292"/>
                    </a:cubicBezTo>
                    <a:cubicBezTo>
                      <a:pt x="125595" y="109594"/>
                      <a:pt x="132861" y="104892"/>
                      <a:pt x="119622" y="111512"/>
                    </a:cubicBezTo>
                    <a:cubicBezTo>
                      <a:pt x="112053" y="122865"/>
                      <a:pt x="120052" y="114071"/>
                      <a:pt x="103402" y="119622"/>
                    </a:cubicBezTo>
                    <a:cubicBezTo>
                      <a:pt x="101090" y="120393"/>
                      <a:pt x="99684" y="123086"/>
                      <a:pt x="97320" y="123677"/>
                    </a:cubicBezTo>
                    <a:cubicBezTo>
                      <a:pt x="91383" y="125161"/>
                      <a:pt x="85155" y="125028"/>
                      <a:pt x="79072" y="125704"/>
                    </a:cubicBezTo>
                    <a:cubicBezTo>
                      <a:pt x="76369" y="126380"/>
                      <a:pt x="73523" y="126634"/>
                      <a:pt x="70962" y="127732"/>
                    </a:cubicBezTo>
                    <a:cubicBezTo>
                      <a:pt x="68722" y="128692"/>
                      <a:pt x="67244" y="131196"/>
                      <a:pt x="64880" y="131787"/>
                    </a:cubicBezTo>
                    <a:cubicBezTo>
                      <a:pt x="61602" y="132607"/>
                      <a:pt x="58122" y="131787"/>
                      <a:pt x="54743" y="131787"/>
                    </a:cubicBezTo>
                    <a:lnTo>
                      <a:pt x="60825" y="229107"/>
                    </a:lnTo>
                    <a:lnTo>
                      <a:pt x="0" y="241272"/>
                    </a:lnTo>
                    <a:lnTo>
                      <a:pt x="16220" y="285876"/>
                    </a:lnTo>
                    <a:cubicBezTo>
                      <a:pt x="18923" y="291959"/>
                      <a:pt x="21770" y="297980"/>
                      <a:pt x="24330" y="304124"/>
                    </a:cubicBezTo>
                    <a:cubicBezTo>
                      <a:pt x="28993" y="315314"/>
                      <a:pt x="23047" y="305240"/>
                      <a:pt x="30413" y="316289"/>
                    </a:cubicBezTo>
                    <a:cubicBezTo>
                      <a:pt x="31089" y="323723"/>
                      <a:pt x="31384" y="331201"/>
                      <a:pt x="32440" y="338591"/>
                    </a:cubicBezTo>
                    <a:cubicBezTo>
                      <a:pt x="32742" y="340707"/>
                      <a:pt x="33282" y="342896"/>
                      <a:pt x="34468" y="344674"/>
                    </a:cubicBezTo>
                    <a:cubicBezTo>
                      <a:pt x="36058" y="347060"/>
                      <a:pt x="38684" y="348579"/>
                      <a:pt x="40550" y="350756"/>
                    </a:cubicBezTo>
                    <a:cubicBezTo>
                      <a:pt x="42749" y="353322"/>
                      <a:pt x="44669" y="356116"/>
                      <a:pt x="46633" y="358866"/>
                    </a:cubicBezTo>
                    <a:cubicBezTo>
                      <a:pt x="48049" y="360849"/>
                      <a:pt x="48965" y="363226"/>
                      <a:pt x="50688" y="364949"/>
                    </a:cubicBezTo>
                    <a:cubicBezTo>
                      <a:pt x="52411" y="366672"/>
                      <a:pt x="54743" y="367652"/>
                      <a:pt x="56770" y="369004"/>
                    </a:cubicBezTo>
                    <a:cubicBezTo>
                      <a:pt x="60719" y="380847"/>
                      <a:pt x="56301" y="369375"/>
                      <a:pt x="62853" y="381169"/>
                    </a:cubicBezTo>
                    <a:cubicBezTo>
                      <a:pt x="65362" y="385685"/>
                      <a:pt x="68926" y="394844"/>
                      <a:pt x="72990" y="399416"/>
                    </a:cubicBezTo>
                    <a:cubicBezTo>
                      <a:pt x="76800" y="403702"/>
                      <a:pt x="79592" y="410190"/>
                      <a:pt x="85155" y="411581"/>
                    </a:cubicBezTo>
                    <a:lnTo>
                      <a:pt x="93265" y="413609"/>
                    </a:lnTo>
                    <a:cubicBezTo>
                      <a:pt x="95292" y="414961"/>
                      <a:pt x="97624" y="415941"/>
                      <a:pt x="99347" y="417664"/>
                    </a:cubicBezTo>
                    <a:cubicBezTo>
                      <a:pt x="105710" y="424027"/>
                      <a:pt x="101940" y="423713"/>
                      <a:pt x="105430" y="431856"/>
                    </a:cubicBezTo>
                    <a:cubicBezTo>
                      <a:pt x="106390" y="434096"/>
                      <a:pt x="108133" y="435911"/>
                      <a:pt x="109485" y="437938"/>
                    </a:cubicBezTo>
                    <a:cubicBezTo>
                      <a:pt x="111512" y="453482"/>
                      <a:pt x="111764" y="469363"/>
                      <a:pt x="115567" y="484571"/>
                    </a:cubicBezTo>
                    <a:cubicBezTo>
                      <a:pt x="117118" y="490775"/>
                      <a:pt x="116983" y="494096"/>
                      <a:pt x="121650" y="498763"/>
                    </a:cubicBezTo>
                    <a:cubicBezTo>
                      <a:pt x="123373" y="500486"/>
                      <a:pt x="125705" y="501466"/>
                      <a:pt x="127732" y="502818"/>
                    </a:cubicBezTo>
                    <a:cubicBezTo>
                      <a:pt x="129084" y="504846"/>
                      <a:pt x="130064" y="507178"/>
                      <a:pt x="131787" y="508901"/>
                    </a:cubicBezTo>
                    <a:cubicBezTo>
                      <a:pt x="143503" y="520617"/>
                      <a:pt x="132326" y="504091"/>
                      <a:pt x="143952" y="519038"/>
                    </a:cubicBezTo>
                    <a:cubicBezTo>
                      <a:pt x="146944" y="522885"/>
                      <a:pt x="148616" y="527757"/>
                      <a:pt x="152062" y="531203"/>
                    </a:cubicBezTo>
                    <a:cubicBezTo>
                      <a:pt x="173156" y="552297"/>
                      <a:pt x="145263" y="523609"/>
                      <a:pt x="162200" y="543368"/>
                    </a:cubicBezTo>
                    <a:cubicBezTo>
                      <a:pt x="164688" y="546271"/>
                      <a:pt x="167607" y="548775"/>
                      <a:pt x="170310" y="551478"/>
                    </a:cubicBezTo>
                    <a:cubicBezTo>
                      <a:pt x="170986" y="553506"/>
                      <a:pt x="170668" y="556226"/>
                      <a:pt x="172337" y="557561"/>
                    </a:cubicBezTo>
                    <a:cubicBezTo>
                      <a:pt x="174513" y="559302"/>
                      <a:pt x="177768" y="558823"/>
                      <a:pt x="180447" y="559588"/>
                    </a:cubicBezTo>
                    <a:cubicBezTo>
                      <a:pt x="182502" y="560175"/>
                      <a:pt x="184618" y="560660"/>
                      <a:pt x="186530" y="561616"/>
                    </a:cubicBezTo>
                    <a:cubicBezTo>
                      <a:pt x="188709" y="562706"/>
                      <a:pt x="190322" y="564838"/>
                      <a:pt x="192612" y="565671"/>
                    </a:cubicBezTo>
                    <a:cubicBezTo>
                      <a:pt x="215020" y="573820"/>
                      <a:pt x="201683" y="566666"/>
                      <a:pt x="216942" y="571753"/>
                    </a:cubicBezTo>
                    <a:cubicBezTo>
                      <a:pt x="218970" y="572429"/>
                      <a:pt x="221157" y="572743"/>
                      <a:pt x="223025" y="573781"/>
                    </a:cubicBezTo>
                    <a:cubicBezTo>
                      <a:pt x="243062" y="584913"/>
                      <a:pt x="226628" y="580464"/>
                      <a:pt x="247354" y="583918"/>
                    </a:cubicBezTo>
                    <a:cubicBezTo>
                      <a:pt x="249382" y="585270"/>
                      <a:pt x="251155" y="587117"/>
                      <a:pt x="253437" y="587973"/>
                    </a:cubicBezTo>
                    <a:cubicBezTo>
                      <a:pt x="256664" y="589183"/>
                      <a:pt x="260231" y="589165"/>
                      <a:pt x="263574" y="590001"/>
                    </a:cubicBezTo>
                    <a:cubicBezTo>
                      <a:pt x="265647" y="590519"/>
                      <a:pt x="267629" y="591352"/>
                      <a:pt x="269657" y="592028"/>
                    </a:cubicBezTo>
                    <a:cubicBezTo>
                      <a:pt x="279231" y="598411"/>
                      <a:pt x="272466" y="595016"/>
                      <a:pt x="285877" y="598111"/>
                    </a:cubicBezTo>
                    <a:cubicBezTo>
                      <a:pt x="291307" y="599364"/>
                      <a:pt x="296720" y="600700"/>
                      <a:pt x="302097" y="602166"/>
                    </a:cubicBezTo>
                    <a:cubicBezTo>
                      <a:pt x="304159" y="602728"/>
                      <a:pt x="306106" y="603675"/>
                      <a:pt x="308179" y="604193"/>
                    </a:cubicBezTo>
                    <a:lnTo>
                      <a:pt x="324399" y="608248"/>
                    </a:lnTo>
                    <a:cubicBezTo>
                      <a:pt x="343549" y="606424"/>
                      <a:pt x="362310" y="605309"/>
                      <a:pt x="381169" y="602166"/>
                    </a:cubicBezTo>
                    <a:cubicBezTo>
                      <a:pt x="384568" y="601599"/>
                      <a:pt x="387928" y="600814"/>
                      <a:pt x="391307" y="600138"/>
                    </a:cubicBezTo>
                    <a:cubicBezTo>
                      <a:pt x="393334" y="598111"/>
                      <a:pt x="395056" y="595722"/>
                      <a:pt x="397389" y="594056"/>
                    </a:cubicBezTo>
                    <a:cubicBezTo>
                      <a:pt x="399848" y="592299"/>
                      <a:pt x="402875" y="591500"/>
                      <a:pt x="405499" y="590001"/>
                    </a:cubicBezTo>
                    <a:cubicBezTo>
                      <a:pt x="407615" y="588792"/>
                      <a:pt x="409355" y="586936"/>
                      <a:pt x="411582" y="585946"/>
                    </a:cubicBezTo>
                    <a:cubicBezTo>
                      <a:pt x="415488" y="584210"/>
                      <a:pt x="419692" y="583243"/>
                      <a:pt x="423747" y="581891"/>
                    </a:cubicBezTo>
                    <a:lnTo>
                      <a:pt x="429829" y="579863"/>
                    </a:lnTo>
                    <a:lnTo>
                      <a:pt x="441994" y="575808"/>
                    </a:lnTo>
                    <a:lnTo>
                      <a:pt x="448076" y="573781"/>
                    </a:lnTo>
                    <a:cubicBezTo>
                      <a:pt x="456186" y="574457"/>
                      <a:pt x="464581" y="573572"/>
                      <a:pt x="472406" y="575808"/>
                    </a:cubicBezTo>
                    <a:cubicBezTo>
                      <a:pt x="474749" y="576477"/>
                      <a:pt x="475371" y="579711"/>
                      <a:pt x="476461" y="581891"/>
                    </a:cubicBezTo>
                    <a:cubicBezTo>
                      <a:pt x="480873" y="590714"/>
                      <a:pt x="475514" y="586240"/>
                      <a:pt x="482544" y="596083"/>
                    </a:cubicBezTo>
                    <a:cubicBezTo>
                      <a:pt x="484211" y="598416"/>
                      <a:pt x="486790" y="599963"/>
                      <a:pt x="488626" y="602166"/>
                    </a:cubicBezTo>
                    <a:cubicBezTo>
                      <a:pt x="490186" y="604038"/>
                      <a:pt x="491121" y="606376"/>
                      <a:pt x="492681" y="608248"/>
                    </a:cubicBezTo>
                    <a:cubicBezTo>
                      <a:pt x="494517" y="610451"/>
                      <a:pt x="496928" y="612128"/>
                      <a:pt x="498764" y="614331"/>
                    </a:cubicBezTo>
                    <a:cubicBezTo>
                      <a:pt x="500324" y="616203"/>
                      <a:pt x="500870" y="618951"/>
                      <a:pt x="502819" y="620413"/>
                    </a:cubicBezTo>
                    <a:cubicBezTo>
                      <a:pt x="508447" y="624634"/>
                      <a:pt x="514666" y="626389"/>
                      <a:pt x="521066" y="628523"/>
                    </a:cubicBezTo>
                    <a:cubicBezTo>
                      <a:pt x="530528" y="627847"/>
                      <a:pt x="540030" y="627603"/>
                      <a:pt x="549451" y="626495"/>
                    </a:cubicBezTo>
                    <a:cubicBezTo>
                      <a:pt x="551574" y="626245"/>
                      <a:pt x="554023" y="625979"/>
                      <a:pt x="555534" y="624468"/>
                    </a:cubicBezTo>
                    <a:cubicBezTo>
                      <a:pt x="557045" y="622957"/>
                      <a:pt x="556719" y="620350"/>
                      <a:pt x="557561" y="618386"/>
                    </a:cubicBezTo>
                    <a:cubicBezTo>
                      <a:pt x="558752" y="615608"/>
                      <a:pt x="559479" y="612413"/>
                      <a:pt x="561616" y="610276"/>
                    </a:cubicBezTo>
                    <a:cubicBezTo>
                      <a:pt x="563127" y="608765"/>
                      <a:pt x="565787" y="609204"/>
                      <a:pt x="567699" y="608248"/>
                    </a:cubicBezTo>
                    <a:cubicBezTo>
                      <a:pt x="569878" y="607158"/>
                      <a:pt x="571541" y="605153"/>
                      <a:pt x="573781" y="604193"/>
                    </a:cubicBezTo>
                    <a:cubicBezTo>
                      <a:pt x="576342" y="603095"/>
                      <a:pt x="579212" y="602931"/>
                      <a:pt x="581891" y="602166"/>
                    </a:cubicBezTo>
                    <a:cubicBezTo>
                      <a:pt x="583946" y="601579"/>
                      <a:pt x="585946" y="600814"/>
                      <a:pt x="587974" y="600138"/>
                    </a:cubicBezTo>
                    <a:cubicBezTo>
                      <a:pt x="591353" y="600814"/>
                      <a:pt x="595029" y="600625"/>
                      <a:pt x="598111" y="602166"/>
                    </a:cubicBezTo>
                    <a:cubicBezTo>
                      <a:pt x="600676" y="603448"/>
                      <a:pt x="601931" y="606488"/>
                      <a:pt x="604194" y="608248"/>
                    </a:cubicBezTo>
                    <a:cubicBezTo>
                      <a:pt x="626020" y="625223"/>
                      <a:pt x="608631" y="608632"/>
                      <a:pt x="622441" y="622440"/>
                    </a:cubicBezTo>
                    <a:cubicBezTo>
                      <a:pt x="623793" y="625143"/>
                      <a:pt x="624359" y="628413"/>
                      <a:pt x="626496" y="630550"/>
                    </a:cubicBezTo>
                    <a:cubicBezTo>
                      <a:pt x="628007" y="632061"/>
                      <a:pt x="630441" y="632578"/>
                      <a:pt x="632578" y="632578"/>
                    </a:cubicBezTo>
                    <a:cubicBezTo>
                      <a:pt x="641390" y="632578"/>
                      <a:pt x="650150" y="631226"/>
                      <a:pt x="658936" y="630550"/>
                    </a:cubicBezTo>
                    <a:cubicBezTo>
                      <a:pt x="674446" y="620209"/>
                      <a:pt x="655354" y="634391"/>
                      <a:pt x="669073" y="618386"/>
                    </a:cubicBezTo>
                    <a:cubicBezTo>
                      <a:pt x="671272" y="615820"/>
                      <a:pt x="674317" y="614094"/>
                      <a:pt x="677183" y="612303"/>
                    </a:cubicBezTo>
                    <a:cubicBezTo>
                      <a:pt x="682911" y="608723"/>
                      <a:pt x="685462" y="608192"/>
                      <a:pt x="691376" y="606221"/>
                    </a:cubicBezTo>
                    <a:cubicBezTo>
                      <a:pt x="723140" y="606897"/>
                      <a:pt x="754897" y="608248"/>
                      <a:pt x="786668" y="608248"/>
                    </a:cubicBezTo>
                    <a:cubicBezTo>
                      <a:pt x="796154" y="608248"/>
                      <a:pt x="805579" y="606695"/>
                      <a:pt x="815053" y="606221"/>
                    </a:cubicBezTo>
                    <a:cubicBezTo>
                      <a:pt x="832616" y="605343"/>
                      <a:pt x="850196" y="604869"/>
                      <a:pt x="867768" y="604193"/>
                    </a:cubicBezTo>
                    <a:cubicBezTo>
                      <a:pt x="886230" y="598040"/>
                      <a:pt x="857062" y="607482"/>
                      <a:pt x="883988" y="600138"/>
                    </a:cubicBezTo>
                    <a:cubicBezTo>
                      <a:pt x="888112" y="599013"/>
                      <a:pt x="896153" y="596083"/>
                      <a:pt x="896153" y="596083"/>
                    </a:cubicBezTo>
                    <a:cubicBezTo>
                      <a:pt x="924999" y="596932"/>
                      <a:pt x="956064" y="596231"/>
                      <a:pt x="985362" y="600138"/>
                    </a:cubicBezTo>
                    <a:cubicBezTo>
                      <a:pt x="988778" y="600593"/>
                      <a:pt x="992121" y="601490"/>
                      <a:pt x="995500" y="602166"/>
                    </a:cubicBezTo>
                    <a:cubicBezTo>
                      <a:pt x="996176" y="605545"/>
                      <a:pt x="995817" y="609311"/>
                      <a:pt x="997527" y="612303"/>
                    </a:cubicBezTo>
                    <a:cubicBezTo>
                      <a:pt x="998736" y="614419"/>
                      <a:pt x="1002318" y="614292"/>
                      <a:pt x="1003610" y="616358"/>
                    </a:cubicBezTo>
                    <a:cubicBezTo>
                      <a:pt x="1005875" y="619983"/>
                      <a:pt x="1007665" y="628523"/>
                      <a:pt x="1007665" y="628523"/>
                    </a:cubicBezTo>
                    <a:cubicBezTo>
                      <a:pt x="1006989" y="633254"/>
                      <a:pt x="1006518" y="638018"/>
                      <a:pt x="1005637" y="642715"/>
                    </a:cubicBezTo>
                    <a:cubicBezTo>
                      <a:pt x="1004489" y="648839"/>
                      <a:pt x="1001948" y="654743"/>
                      <a:pt x="1001582" y="660963"/>
                    </a:cubicBezTo>
                    <a:cubicBezTo>
                      <a:pt x="1001262" y="666402"/>
                      <a:pt x="1002635" y="671822"/>
                      <a:pt x="1003610" y="677183"/>
                    </a:cubicBezTo>
                    <a:cubicBezTo>
                      <a:pt x="1003992" y="679285"/>
                      <a:pt x="1004302" y="681596"/>
                      <a:pt x="1005637" y="683265"/>
                    </a:cubicBezTo>
                    <a:cubicBezTo>
                      <a:pt x="1007159" y="685168"/>
                      <a:pt x="1009848" y="685760"/>
                      <a:pt x="1011720" y="687320"/>
                    </a:cubicBezTo>
                    <a:cubicBezTo>
                      <a:pt x="1021845" y="695758"/>
                      <a:pt x="1013194" y="691868"/>
                      <a:pt x="1023885" y="695430"/>
                    </a:cubicBezTo>
                    <a:cubicBezTo>
                      <a:pt x="1025912" y="696782"/>
                      <a:pt x="1028095" y="697925"/>
                      <a:pt x="1029967" y="699485"/>
                    </a:cubicBezTo>
                    <a:cubicBezTo>
                      <a:pt x="1051795" y="717676"/>
                      <a:pt x="1010844" y="704560"/>
                      <a:pt x="1086737" y="707595"/>
                    </a:cubicBezTo>
                    <a:cubicBezTo>
                      <a:pt x="1089440" y="708947"/>
                      <a:pt x="1091931" y="710855"/>
                      <a:pt x="1094847" y="711650"/>
                    </a:cubicBezTo>
                    <a:cubicBezTo>
                      <a:pt x="1099458" y="712908"/>
                      <a:pt x="1104580" y="711962"/>
                      <a:pt x="1109040" y="713678"/>
                    </a:cubicBezTo>
                    <a:cubicBezTo>
                      <a:pt x="1113589" y="715428"/>
                      <a:pt x="1121205" y="721788"/>
                      <a:pt x="1121205" y="721788"/>
                    </a:cubicBezTo>
                    <a:cubicBezTo>
                      <a:pt x="1129766" y="734628"/>
                      <a:pt x="1120079" y="721788"/>
                      <a:pt x="1131342" y="731925"/>
                    </a:cubicBezTo>
                    <a:cubicBezTo>
                      <a:pt x="1136315" y="736401"/>
                      <a:pt x="1139968" y="742406"/>
                      <a:pt x="1145535" y="746118"/>
                    </a:cubicBezTo>
                    <a:cubicBezTo>
                      <a:pt x="1154003" y="751764"/>
                      <a:pt x="1149894" y="748450"/>
                      <a:pt x="1157700" y="756255"/>
                    </a:cubicBezTo>
                    <a:cubicBezTo>
                      <a:pt x="1159051" y="760310"/>
                      <a:pt x="1160717" y="764273"/>
                      <a:pt x="1161754" y="768420"/>
                    </a:cubicBezTo>
                    <a:cubicBezTo>
                      <a:pt x="1163537" y="775552"/>
                      <a:pt x="1162967" y="777134"/>
                      <a:pt x="1167837" y="782613"/>
                    </a:cubicBezTo>
                    <a:cubicBezTo>
                      <a:pt x="1171647" y="786899"/>
                      <a:pt x="1180002" y="794778"/>
                      <a:pt x="1180002" y="794778"/>
                    </a:cubicBezTo>
                    <a:cubicBezTo>
                      <a:pt x="1181472" y="803598"/>
                      <a:pt x="1182165" y="808565"/>
                      <a:pt x="1184057" y="817080"/>
                    </a:cubicBezTo>
                    <a:cubicBezTo>
                      <a:pt x="1184661" y="819800"/>
                      <a:pt x="1184986" y="822629"/>
                      <a:pt x="1186084" y="825190"/>
                    </a:cubicBezTo>
                    <a:cubicBezTo>
                      <a:pt x="1187044" y="827430"/>
                      <a:pt x="1189049" y="829093"/>
                      <a:pt x="1190139" y="831272"/>
                    </a:cubicBezTo>
                    <a:cubicBezTo>
                      <a:pt x="1197881" y="846755"/>
                      <a:pt x="1183540" y="825852"/>
                      <a:pt x="1198249" y="845465"/>
                    </a:cubicBezTo>
                    <a:cubicBezTo>
                      <a:pt x="1198925" y="849520"/>
                      <a:pt x="1199797" y="853547"/>
                      <a:pt x="1200277" y="857630"/>
                    </a:cubicBezTo>
                    <a:cubicBezTo>
                      <a:pt x="1203824" y="887775"/>
                      <a:pt x="1200020" y="870798"/>
                      <a:pt x="1204332" y="888042"/>
                    </a:cubicBezTo>
                    <a:cubicBezTo>
                      <a:pt x="1205008" y="894800"/>
                      <a:pt x="1205326" y="901604"/>
                      <a:pt x="1206359" y="908317"/>
                    </a:cubicBezTo>
                    <a:cubicBezTo>
                      <a:pt x="1206684" y="910430"/>
                      <a:pt x="1207923" y="912314"/>
                      <a:pt x="1208387" y="914400"/>
                    </a:cubicBezTo>
                    <a:cubicBezTo>
                      <a:pt x="1211080" y="926521"/>
                      <a:pt x="1210414" y="926443"/>
                      <a:pt x="1210414" y="938730"/>
                    </a:cubicBezTo>
                    <a:lnTo>
                      <a:pt x="1374641" y="954950"/>
                    </a:lnTo>
                    <a:lnTo>
                      <a:pt x="1496291" y="817080"/>
                    </a:lnTo>
                    <a:lnTo>
                      <a:pt x="1555088" y="813025"/>
                    </a:lnTo>
                    <a:cubicBezTo>
                      <a:pt x="1561171" y="813701"/>
                      <a:pt x="1567335" y="816252"/>
                      <a:pt x="1573336" y="815052"/>
                    </a:cubicBezTo>
                    <a:cubicBezTo>
                      <a:pt x="1575431" y="814633"/>
                      <a:pt x="1574028" y="810639"/>
                      <a:pt x="1575363" y="808970"/>
                    </a:cubicBezTo>
                    <a:cubicBezTo>
                      <a:pt x="1576885" y="807067"/>
                      <a:pt x="1579418" y="806267"/>
                      <a:pt x="1581446" y="804915"/>
                    </a:cubicBezTo>
                    <a:cubicBezTo>
                      <a:pt x="1582122" y="793426"/>
                      <a:pt x="1581216" y="781733"/>
                      <a:pt x="1583473" y="770448"/>
                    </a:cubicBezTo>
                    <a:cubicBezTo>
                      <a:pt x="1584035" y="767636"/>
                      <a:pt x="1587795" y="766629"/>
                      <a:pt x="1589556" y="764365"/>
                    </a:cubicBezTo>
                    <a:cubicBezTo>
                      <a:pt x="1592548" y="760518"/>
                      <a:pt x="1593611" y="754903"/>
                      <a:pt x="1597666" y="752200"/>
                    </a:cubicBezTo>
                    <a:cubicBezTo>
                      <a:pt x="1599693" y="750848"/>
                      <a:pt x="1601876" y="749705"/>
                      <a:pt x="1603748" y="748145"/>
                    </a:cubicBezTo>
                    <a:cubicBezTo>
                      <a:pt x="1611588" y="741612"/>
                      <a:pt x="1608283" y="741499"/>
                      <a:pt x="1617941" y="735980"/>
                    </a:cubicBezTo>
                    <a:cubicBezTo>
                      <a:pt x="1619796" y="734920"/>
                      <a:pt x="1621996" y="734629"/>
                      <a:pt x="1624023" y="733953"/>
                    </a:cubicBezTo>
                    <a:cubicBezTo>
                      <a:pt x="1645753" y="719467"/>
                      <a:pt x="1612779" y="742023"/>
                      <a:pt x="1636188" y="723815"/>
                    </a:cubicBezTo>
                    <a:cubicBezTo>
                      <a:pt x="1640035" y="720823"/>
                      <a:pt x="1648353" y="715705"/>
                      <a:pt x="1648353" y="715705"/>
                    </a:cubicBezTo>
                    <a:cubicBezTo>
                      <a:pt x="1652009" y="704742"/>
                      <a:pt x="1653137" y="704065"/>
                      <a:pt x="1648353" y="687320"/>
                    </a:cubicBezTo>
                    <a:cubicBezTo>
                      <a:pt x="1647565" y="684563"/>
                      <a:pt x="1644298" y="683265"/>
                      <a:pt x="1642271" y="681238"/>
                    </a:cubicBezTo>
                    <a:cubicBezTo>
                      <a:pt x="1643623" y="678535"/>
                      <a:pt x="1644771" y="675720"/>
                      <a:pt x="1646326" y="673128"/>
                    </a:cubicBezTo>
                    <a:cubicBezTo>
                      <a:pt x="1648833" y="668949"/>
                      <a:pt x="1654436" y="660963"/>
                      <a:pt x="1654436" y="660963"/>
                    </a:cubicBezTo>
                    <a:cubicBezTo>
                      <a:pt x="1655112" y="658260"/>
                      <a:pt x="1656155" y="655622"/>
                      <a:pt x="1656463" y="652853"/>
                    </a:cubicBezTo>
                    <a:cubicBezTo>
                      <a:pt x="1657511" y="643425"/>
                      <a:pt x="1656190" y="633671"/>
                      <a:pt x="1658491" y="624468"/>
                    </a:cubicBezTo>
                    <a:cubicBezTo>
                      <a:pt x="1659082" y="622104"/>
                      <a:pt x="1662546" y="621765"/>
                      <a:pt x="1664573" y="620413"/>
                    </a:cubicBezTo>
                    <a:cubicBezTo>
                      <a:pt x="1673359" y="621089"/>
                      <a:pt x="1682662" y="619394"/>
                      <a:pt x="1690931" y="622440"/>
                    </a:cubicBezTo>
                    <a:cubicBezTo>
                      <a:pt x="1696312" y="624422"/>
                      <a:pt x="1699915" y="629833"/>
                      <a:pt x="1703096" y="634605"/>
                    </a:cubicBezTo>
                    <a:cubicBezTo>
                      <a:pt x="1704448" y="636633"/>
                      <a:pt x="1704971" y="639598"/>
                      <a:pt x="1707151" y="640688"/>
                    </a:cubicBezTo>
                    <a:cubicBezTo>
                      <a:pt x="1712135" y="643180"/>
                      <a:pt x="1723370" y="644743"/>
                      <a:pt x="1723370" y="644743"/>
                    </a:cubicBezTo>
                    <a:cubicBezTo>
                      <a:pt x="1726073" y="646770"/>
                      <a:pt x="1728546" y="649149"/>
                      <a:pt x="1731480" y="650825"/>
                    </a:cubicBezTo>
                    <a:cubicBezTo>
                      <a:pt x="1733336" y="651885"/>
                      <a:pt x="1735785" y="651667"/>
                      <a:pt x="1737563" y="652853"/>
                    </a:cubicBezTo>
                    <a:cubicBezTo>
                      <a:pt x="1747528" y="659496"/>
                      <a:pt x="1740219" y="657537"/>
                      <a:pt x="1747700" y="665018"/>
                    </a:cubicBezTo>
                    <a:cubicBezTo>
                      <a:pt x="1749423" y="666741"/>
                      <a:pt x="1751911" y="667513"/>
                      <a:pt x="1753783" y="669073"/>
                    </a:cubicBezTo>
                    <a:cubicBezTo>
                      <a:pt x="1755986" y="670908"/>
                      <a:pt x="1757301" y="673873"/>
                      <a:pt x="1759865" y="675155"/>
                    </a:cubicBezTo>
                    <a:cubicBezTo>
                      <a:pt x="1764186" y="677316"/>
                      <a:pt x="1771693" y="681913"/>
                      <a:pt x="1774058" y="683265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717048" y="3533662"/>
                <a:ext cx="2103344" cy="976278"/>
              </a:xfrm>
              <a:custGeom>
                <a:avLst/>
                <a:gdLst>
                  <a:gd name="connsiteX0" fmla="*/ 12165 w 2104540"/>
                  <a:gd name="connsiteY0" fmla="*/ 227079 h 975225"/>
                  <a:gd name="connsiteX1" fmla="*/ 75018 w 2104540"/>
                  <a:gd name="connsiteY1" fmla="*/ 310206 h 975225"/>
                  <a:gd name="connsiteX2" fmla="*/ 60825 w 2104540"/>
                  <a:gd name="connsiteY2" fmla="*/ 427801 h 975225"/>
                  <a:gd name="connsiteX3" fmla="*/ 1013748 w 2104540"/>
                  <a:gd name="connsiteY3" fmla="*/ 456186 h 975225"/>
                  <a:gd name="connsiteX4" fmla="*/ 1514539 w 2104540"/>
                  <a:gd name="connsiteY4" fmla="*/ 975225 h 975225"/>
                  <a:gd name="connsiteX5" fmla="*/ 1528731 w 2104540"/>
                  <a:gd name="connsiteY5" fmla="*/ 963060 h 975225"/>
                  <a:gd name="connsiteX6" fmla="*/ 1536841 w 2104540"/>
                  <a:gd name="connsiteY6" fmla="*/ 950895 h 975225"/>
                  <a:gd name="connsiteX7" fmla="*/ 1555089 w 2104540"/>
                  <a:gd name="connsiteY7" fmla="*/ 946840 h 975225"/>
                  <a:gd name="connsiteX8" fmla="*/ 1561171 w 2104540"/>
                  <a:gd name="connsiteY8" fmla="*/ 942785 h 975225"/>
                  <a:gd name="connsiteX9" fmla="*/ 1567254 w 2104540"/>
                  <a:gd name="connsiteY9" fmla="*/ 930620 h 975225"/>
                  <a:gd name="connsiteX10" fmla="*/ 1573336 w 2104540"/>
                  <a:gd name="connsiteY10" fmla="*/ 922510 h 975225"/>
                  <a:gd name="connsiteX11" fmla="*/ 1581446 w 2104540"/>
                  <a:gd name="connsiteY11" fmla="*/ 890070 h 975225"/>
                  <a:gd name="connsiteX12" fmla="*/ 1591583 w 2104540"/>
                  <a:gd name="connsiteY12" fmla="*/ 888042 h 975225"/>
                  <a:gd name="connsiteX13" fmla="*/ 1597666 w 2104540"/>
                  <a:gd name="connsiteY13" fmla="*/ 883987 h 975225"/>
                  <a:gd name="connsiteX14" fmla="*/ 1605776 w 2104540"/>
                  <a:gd name="connsiteY14" fmla="*/ 881960 h 975225"/>
                  <a:gd name="connsiteX15" fmla="*/ 1611858 w 2104540"/>
                  <a:gd name="connsiteY15" fmla="*/ 879932 h 975225"/>
                  <a:gd name="connsiteX16" fmla="*/ 1613886 w 2104540"/>
                  <a:gd name="connsiteY16" fmla="*/ 873850 h 975225"/>
                  <a:gd name="connsiteX17" fmla="*/ 1607803 w 2104540"/>
                  <a:gd name="connsiteY17" fmla="*/ 855602 h 975225"/>
                  <a:gd name="connsiteX18" fmla="*/ 1605776 w 2104540"/>
                  <a:gd name="connsiteY18" fmla="*/ 849520 h 975225"/>
                  <a:gd name="connsiteX19" fmla="*/ 1615913 w 2104540"/>
                  <a:gd name="connsiteY19" fmla="*/ 823163 h 975225"/>
                  <a:gd name="connsiteX20" fmla="*/ 1624023 w 2104540"/>
                  <a:gd name="connsiteY20" fmla="*/ 821135 h 975225"/>
                  <a:gd name="connsiteX21" fmla="*/ 1646326 w 2104540"/>
                  <a:gd name="connsiteY21" fmla="*/ 808970 h 975225"/>
                  <a:gd name="connsiteX22" fmla="*/ 1660518 w 2104540"/>
                  <a:gd name="connsiteY22" fmla="*/ 804915 h 975225"/>
                  <a:gd name="connsiteX23" fmla="*/ 1676738 w 2104540"/>
                  <a:gd name="connsiteY23" fmla="*/ 796805 h 975225"/>
                  <a:gd name="connsiteX24" fmla="*/ 1688903 w 2104540"/>
                  <a:gd name="connsiteY24" fmla="*/ 788695 h 975225"/>
                  <a:gd name="connsiteX25" fmla="*/ 1703096 w 2104540"/>
                  <a:gd name="connsiteY25" fmla="*/ 790723 h 975225"/>
                  <a:gd name="connsiteX26" fmla="*/ 1709178 w 2104540"/>
                  <a:gd name="connsiteY26" fmla="*/ 792750 h 975225"/>
                  <a:gd name="connsiteX27" fmla="*/ 1719316 w 2104540"/>
                  <a:gd name="connsiteY27" fmla="*/ 800860 h 975225"/>
                  <a:gd name="connsiteX28" fmla="*/ 1725398 w 2104540"/>
                  <a:gd name="connsiteY28" fmla="*/ 804915 h 975225"/>
                  <a:gd name="connsiteX29" fmla="*/ 1731481 w 2104540"/>
                  <a:gd name="connsiteY29" fmla="*/ 806943 h 975225"/>
                  <a:gd name="connsiteX30" fmla="*/ 1867323 w 2104540"/>
                  <a:gd name="connsiteY30" fmla="*/ 804915 h 975225"/>
                  <a:gd name="connsiteX31" fmla="*/ 1887598 w 2104540"/>
                  <a:gd name="connsiteY31" fmla="*/ 798833 h 975225"/>
                  <a:gd name="connsiteX32" fmla="*/ 1889625 w 2104540"/>
                  <a:gd name="connsiteY32" fmla="*/ 792750 h 975225"/>
                  <a:gd name="connsiteX33" fmla="*/ 1883543 w 2104540"/>
                  <a:gd name="connsiteY33" fmla="*/ 778558 h 975225"/>
                  <a:gd name="connsiteX34" fmla="*/ 1877460 w 2104540"/>
                  <a:gd name="connsiteY34" fmla="*/ 776530 h 975225"/>
                  <a:gd name="connsiteX35" fmla="*/ 1869350 w 2104540"/>
                  <a:gd name="connsiteY35" fmla="*/ 772475 h 975225"/>
                  <a:gd name="connsiteX36" fmla="*/ 1861240 w 2104540"/>
                  <a:gd name="connsiteY36" fmla="*/ 764365 h 975225"/>
                  <a:gd name="connsiteX37" fmla="*/ 1863268 w 2104540"/>
                  <a:gd name="connsiteY37" fmla="*/ 746118 h 975225"/>
                  <a:gd name="connsiteX38" fmla="*/ 1875433 w 2104540"/>
                  <a:gd name="connsiteY38" fmla="*/ 735980 h 975225"/>
                  <a:gd name="connsiteX39" fmla="*/ 1879488 w 2104540"/>
                  <a:gd name="connsiteY39" fmla="*/ 729898 h 975225"/>
                  <a:gd name="connsiteX40" fmla="*/ 1891653 w 2104540"/>
                  <a:gd name="connsiteY40" fmla="*/ 717733 h 975225"/>
                  <a:gd name="connsiteX41" fmla="*/ 1897735 w 2104540"/>
                  <a:gd name="connsiteY41" fmla="*/ 693403 h 975225"/>
                  <a:gd name="connsiteX42" fmla="*/ 1901790 w 2104540"/>
                  <a:gd name="connsiteY42" fmla="*/ 660963 h 975225"/>
                  <a:gd name="connsiteX43" fmla="*/ 1915983 w 2104540"/>
                  <a:gd name="connsiteY43" fmla="*/ 642716 h 975225"/>
                  <a:gd name="connsiteX44" fmla="*/ 1948423 w 2104540"/>
                  <a:gd name="connsiteY44" fmla="*/ 644743 h 975225"/>
                  <a:gd name="connsiteX45" fmla="*/ 1958560 w 2104540"/>
                  <a:gd name="connsiteY45" fmla="*/ 654881 h 975225"/>
                  <a:gd name="connsiteX46" fmla="*/ 1964642 w 2104540"/>
                  <a:gd name="connsiteY46" fmla="*/ 658936 h 975225"/>
                  <a:gd name="connsiteX47" fmla="*/ 1968697 w 2104540"/>
                  <a:gd name="connsiteY47" fmla="*/ 665018 h 975225"/>
                  <a:gd name="connsiteX48" fmla="*/ 1974780 w 2104540"/>
                  <a:gd name="connsiteY48" fmla="*/ 671101 h 975225"/>
                  <a:gd name="connsiteX49" fmla="*/ 1976807 w 2104540"/>
                  <a:gd name="connsiteY49" fmla="*/ 677183 h 975225"/>
                  <a:gd name="connsiteX50" fmla="*/ 1984917 w 2104540"/>
                  <a:gd name="connsiteY50" fmla="*/ 683265 h 975225"/>
                  <a:gd name="connsiteX51" fmla="*/ 1991000 w 2104540"/>
                  <a:gd name="connsiteY51" fmla="*/ 689348 h 975225"/>
                  <a:gd name="connsiteX52" fmla="*/ 2005192 w 2104540"/>
                  <a:gd name="connsiteY52" fmla="*/ 699485 h 975225"/>
                  <a:gd name="connsiteX53" fmla="*/ 2011275 w 2104540"/>
                  <a:gd name="connsiteY53" fmla="*/ 701513 h 975225"/>
                  <a:gd name="connsiteX54" fmla="*/ 2017357 w 2104540"/>
                  <a:gd name="connsiteY54" fmla="*/ 705568 h 975225"/>
                  <a:gd name="connsiteX55" fmla="*/ 2047770 w 2104540"/>
                  <a:gd name="connsiteY55" fmla="*/ 713678 h 975225"/>
                  <a:gd name="connsiteX56" fmla="*/ 2055880 w 2104540"/>
                  <a:gd name="connsiteY56" fmla="*/ 715705 h 975225"/>
                  <a:gd name="connsiteX57" fmla="*/ 2061962 w 2104540"/>
                  <a:gd name="connsiteY57" fmla="*/ 717733 h 975225"/>
                  <a:gd name="connsiteX58" fmla="*/ 2072100 w 2104540"/>
                  <a:gd name="connsiteY58" fmla="*/ 719760 h 975225"/>
                  <a:gd name="connsiteX59" fmla="*/ 2102512 w 2104540"/>
                  <a:gd name="connsiteY59" fmla="*/ 709623 h 975225"/>
                  <a:gd name="connsiteX60" fmla="*/ 2104540 w 2104540"/>
                  <a:gd name="connsiteY60" fmla="*/ 701513 h 975225"/>
                  <a:gd name="connsiteX61" fmla="*/ 2098457 w 2104540"/>
                  <a:gd name="connsiteY61" fmla="*/ 697458 h 975225"/>
                  <a:gd name="connsiteX62" fmla="*/ 2092375 w 2104540"/>
                  <a:gd name="connsiteY62" fmla="*/ 691375 h 975225"/>
                  <a:gd name="connsiteX63" fmla="*/ 2084265 w 2104540"/>
                  <a:gd name="connsiteY63" fmla="*/ 689348 h 975225"/>
                  <a:gd name="connsiteX64" fmla="*/ 2078182 w 2104540"/>
                  <a:gd name="connsiteY64" fmla="*/ 687320 h 975225"/>
                  <a:gd name="connsiteX65" fmla="*/ 2072100 w 2104540"/>
                  <a:gd name="connsiteY65" fmla="*/ 681238 h 975225"/>
                  <a:gd name="connsiteX66" fmla="*/ 2059935 w 2104540"/>
                  <a:gd name="connsiteY66" fmla="*/ 673128 h 975225"/>
                  <a:gd name="connsiteX67" fmla="*/ 2059935 w 2104540"/>
                  <a:gd name="connsiteY67" fmla="*/ 634606 h 975225"/>
                  <a:gd name="connsiteX68" fmla="*/ 2063990 w 2104540"/>
                  <a:gd name="connsiteY68" fmla="*/ 622441 h 975225"/>
                  <a:gd name="connsiteX69" fmla="*/ 2066017 w 2104540"/>
                  <a:gd name="connsiteY69" fmla="*/ 614331 h 975225"/>
                  <a:gd name="connsiteX70" fmla="*/ 2070072 w 2104540"/>
                  <a:gd name="connsiteY70" fmla="*/ 602166 h 975225"/>
                  <a:gd name="connsiteX71" fmla="*/ 2072100 w 2104540"/>
                  <a:gd name="connsiteY71" fmla="*/ 596083 h 975225"/>
                  <a:gd name="connsiteX72" fmla="*/ 2074127 w 2104540"/>
                  <a:gd name="connsiteY72" fmla="*/ 587973 h 975225"/>
                  <a:gd name="connsiteX73" fmla="*/ 2072100 w 2104540"/>
                  <a:gd name="connsiteY73" fmla="*/ 567698 h 975225"/>
                  <a:gd name="connsiteX74" fmla="*/ 2070072 w 2104540"/>
                  <a:gd name="connsiteY74" fmla="*/ 561616 h 975225"/>
                  <a:gd name="connsiteX75" fmla="*/ 2072100 w 2104540"/>
                  <a:gd name="connsiteY75" fmla="*/ 531203 h 975225"/>
                  <a:gd name="connsiteX76" fmla="*/ 2074127 w 2104540"/>
                  <a:gd name="connsiteY76" fmla="*/ 525121 h 975225"/>
                  <a:gd name="connsiteX77" fmla="*/ 2080210 w 2104540"/>
                  <a:gd name="connsiteY77" fmla="*/ 521066 h 975225"/>
                  <a:gd name="connsiteX78" fmla="*/ 2084265 w 2104540"/>
                  <a:gd name="connsiteY78" fmla="*/ 510928 h 975225"/>
                  <a:gd name="connsiteX79" fmla="*/ 2076155 w 2104540"/>
                  <a:gd name="connsiteY79" fmla="*/ 494708 h 975225"/>
                  <a:gd name="connsiteX80" fmla="*/ 2068045 w 2104540"/>
                  <a:gd name="connsiteY80" fmla="*/ 480516 h 975225"/>
                  <a:gd name="connsiteX81" fmla="*/ 2061962 w 2104540"/>
                  <a:gd name="connsiteY81" fmla="*/ 476461 h 975225"/>
                  <a:gd name="connsiteX82" fmla="*/ 2047770 w 2104540"/>
                  <a:gd name="connsiteY82" fmla="*/ 468351 h 975225"/>
                  <a:gd name="connsiteX83" fmla="*/ 2037632 w 2104540"/>
                  <a:gd name="connsiteY83" fmla="*/ 456186 h 975225"/>
                  <a:gd name="connsiteX84" fmla="*/ 2033577 w 2104540"/>
                  <a:gd name="connsiteY84" fmla="*/ 450104 h 975225"/>
                  <a:gd name="connsiteX85" fmla="*/ 2027495 w 2104540"/>
                  <a:gd name="connsiteY85" fmla="*/ 441994 h 975225"/>
                  <a:gd name="connsiteX86" fmla="*/ 2023440 w 2104540"/>
                  <a:gd name="connsiteY86" fmla="*/ 435911 h 975225"/>
                  <a:gd name="connsiteX87" fmla="*/ 2017357 w 2104540"/>
                  <a:gd name="connsiteY87" fmla="*/ 429829 h 975225"/>
                  <a:gd name="connsiteX88" fmla="*/ 2013302 w 2104540"/>
                  <a:gd name="connsiteY88" fmla="*/ 423746 h 975225"/>
                  <a:gd name="connsiteX89" fmla="*/ 2007220 w 2104540"/>
                  <a:gd name="connsiteY89" fmla="*/ 415636 h 975225"/>
                  <a:gd name="connsiteX90" fmla="*/ 2003165 w 2104540"/>
                  <a:gd name="connsiteY90" fmla="*/ 409554 h 975225"/>
                  <a:gd name="connsiteX91" fmla="*/ 1997082 w 2104540"/>
                  <a:gd name="connsiteY91" fmla="*/ 401444 h 975225"/>
                  <a:gd name="connsiteX92" fmla="*/ 1993027 w 2104540"/>
                  <a:gd name="connsiteY92" fmla="*/ 395361 h 975225"/>
                  <a:gd name="connsiteX93" fmla="*/ 1986945 w 2104540"/>
                  <a:gd name="connsiteY93" fmla="*/ 389279 h 975225"/>
                  <a:gd name="connsiteX94" fmla="*/ 1978835 w 2104540"/>
                  <a:gd name="connsiteY94" fmla="*/ 375086 h 975225"/>
                  <a:gd name="connsiteX95" fmla="*/ 1966670 w 2104540"/>
                  <a:gd name="connsiteY95" fmla="*/ 360894 h 975225"/>
                  <a:gd name="connsiteX96" fmla="*/ 1964642 w 2104540"/>
                  <a:gd name="connsiteY96" fmla="*/ 354811 h 975225"/>
                  <a:gd name="connsiteX97" fmla="*/ 1954505 w 2104540"/>
                  <a:gd name="connsiteY97" fmla="*/ 342646 h 975225"/>
                  <a:gd name="connsiteX98" fmla="*/ 1948423 w 2104540"/>
                  <a:gd name="connsiteY98" fmla="*/ 340619 h 975225"/>
                  <a:gd name="connsiteX99" fmla="*/ 1944368 w 2104540"/>
                  <a:gd name="connsiteY99" fmla="*/ 334536 h 975225"/>
                  <a:gd name="connsiteX100" fmla="*/ 1928148 w 2104540"/>
                  <a:gd name="connsiteY100" fmla="*/ 318316 h 975225"/>
                  <a:gd name="connsiteX101" fmla="*/ 1920038 w 2104540"/>
                  <a:gd name="connsiteY101" fmla="*/ 306152 h 975225"/>
                  <a:gd name="connsiteX102" fmla="*/ 1918010 w 2104540"/>
                  <a:gd name="connsiteY102" fmla="*/ 300069 h 975225"/>
                  <a:gd name="connsiteX103" fmla="*/ 1897735 w 2104540"/>
                  <a:gd name="connsiteY103" fmla="*/ 281822 h 975225"/>
                  <a:gd name="connsiteX104" fmla="*/ 1881515 w 2104540"/>
                  <a:gd name="connsiteY104" fmla="*/ 263574 h 975225"/>
                  <a:gd name="connsiteX105" fmla="*/ 1875433 w 2104540"/>
                  <a:gd name="connsiteY105" fmla="*/ 257492 h 975225"/>
                  <a:gd name="connsiteX106" fmla="*/ 1871378 w 2104540"/>
                  <a:gd name="connsiteY106" fmla="*/ 245327 h 975225"/>
                  <a:gd name="connsiteX107" fmla="*/ 1869350 w 2104540"/>
                  <a:gd name="connsiteY107" fmla="*/ 206804 h 975225"/>
                  <a:gd name="connsiteX108" fmla="*/ 1867323 w 2104540"/>
                  <a:gd name="connsiteY108" fmla="*/ 200722 h 975225"/>
                  <a:gd name="connsiteX109" fmla="*/ 1857185 w 2104540"/>
                  <a:gd name="connsiteY109" fmla="*/ 188557 h 975225"/>
                  <a:gd name="connsiteX110" fmla="*/ 1853130 w 2104540"/>
                  <a:gd name="connsiteY110" fmla="*/ 172337 h 975225"/>
                  <a:gd name="connsiteX111" fmla="*/ 1851103 w 2104540"/>
                  <a:gd name="connsiteY111" fmla="*/ 166254 h 975225"/>
                  <a:gd name="connsiteX112" fmla="*/ 1828800 w 2104540"/>
                  <a:gd name="connsiteY112" fmla="*/ 156117 h 975225"/>
                  <a:gd name="connsiteX113" fmla="*/ 1826773 w 2104540"/>
                  <a:gd name="connsiteY113" fmla="*/ 150034 h 975225"/>
                  <a:gd name="connsiteX114" fmla="*/ 1804470 w 2104540"/>
                  <a:gd name="connsiteY114" fmla="*/ 143952 h 975225"/>
                  <a:gd name="connsiteX115" fmla="*/ 1788250 w 2104540"/>
                  <a:gd name="connsiteY115" fmla="*/ 133814 h 975225"/>
                  <a:gd name="connsiteX116" fmla="*/ 1778113 w 2104540"/>
                  <a:gd name="connsiteY116" fmla="*/ 125704 h 975225"/>
                  <a:gd name="connsiteX117" fmla="*/ 1765948 w 2104540"/>
                  <a:gd name="connsiteY117" fmla="*/ 113540 h 975225"/>
                  <a:gd name="connsiteX118" fmla="*/ 1761893 w 2104540"/>
                  <a:gd name="connsiteY118" fmla="*/ 105430 h 975225"/>
                  <a:gd name="connsiteX119" fmla="*/ 1755811 w 2104540"/>
                  <a:gd name="connsiteY119" fmla="*/ 103402 h 975225"/>
                  <a:gd name="connsiteX120" fmla="*/ 1723371 w 2104540"/>
                  <a:gd name="connsiteY120" fmla="*/ 105430 h 975225"/>
                  <a:gd name="connsiteX121" fmla="*/ 1705123 w 2104540"/>
                  <a:gd name="connsiteY121" fmla="*/ 109485 h 975225"/>
                  <a:gd name="connsiteX122" fmla="*/ 1699041 w 2104540"/>
                  <a:gd name="connsiteY122" fmla="*/ 145979 h 975225"/>
                  <a:gd name="connsiteX123" fmla="*/ 1694986 w 2104540"/>
                  <a:gd name="connsiteY123" fmla="*/ 158144 h 975225"/>
                  <a:gd name="connsiteX124" fmla="*/ 1690931 w 2104540"/>
                  <a:gd name="connsiteY124" fmla="*/ 164227 h 975225"/>
                  <a:gd name="connsiteX125" fmla="*/ 1672683 w 2104540"/>
                  <a:gd name="connsiteY125" fmla="*/ 166254 h 975225"/>
                  <a:gd name="connsiteX126" fmla="*/ 1666601 w 2104540"/>
                  <a:gd name="connsiteY126" fmla="*/ 172337 h 975225"/>
                  <a:gd name="connsiteX127" fmla="*/ 1668628 w 2104540"/>
                  <a:gd name="connsiteY127" fmla="*/ 190584 h 975225"/>
                  <a:gd name="connsiteX128" fmla="*/ 1690931 w 2104540"/>
                  <a:gd name="connsiteY128" fmla="*/ 202749 h 975225"/>
                  <a:gd name="connsiteX129" fmla="*/ 1692958 w 2104540"/>
                  <a:gd name="connsiteY129" fmla="*/ 208832 h 975225"/>
                  <a:gd name="connsiteX130" fmla="*/ 1682821 w 2104540"/>
                  <a:gd name="connsiteY130" fmla="*/ 218969 h 975225"/>
                  <a:gd name="connsiteX131" fmla="*/ 1666601 w 2104540"/>
                  <a:gd name="connsiteY131" fmla="*/ 227079 h 975225"/>
                  <a:gd name="connsiteX132" fmla="*/ 1654436 w 2104540"/>
                  <a:gd name="connsiteY132" fmla="*/ 235189 h 975225"/>
                  <a:gd name="connsiteX133" fmla="*/ 1648353 w 2104540"/>
                  <a:gd name="connsiteY133" fmla="*/ 239244 h 975225"/>
                  <a:gd name="connsiteX134" fmla="*/ 1636188 w 2104540"/>
                  <a:gd name="connsiteY134" fmla="*/ 251409 h 975225"/>
                  <a:gd name="connsiteX135" fmla="*/ 1628078 w 2104540"/>
                  <a:gd name="connsiteY135" fmla="*/ 269657 h 975225"/>
                  <a:gd name="connsiteX136" fmla="*/ 1615913 w 2104540"/>
                  <a:gd name="connsiteY136" fmla="*/ 298042 h 975225"/>
                  <a:gd name="connsiteX137" fmla="*/ 1605776 w 2104540"/>
                  <a:gd name="connsiteY137" fmla="*/ 302097 h 975225"/>
                  <a:gd name="connsiteX138" fmla="*/ 1591583 w 2104540"/>
                  <a:gd name="connsiteY138" fmla="*/ 304124 h 975225"/>
                  <a:gd name="connsiteX139" fmla="*/ 1585501 w 2104540"/>
                  <a:gd name="connsiteY139" fmla="*/ 306152 h 975225"/>
                  <a:gd name="connsiteX140" fmla="*/ 1557116 w 2104540"/>
                  <a:gd name="connsiteY140" fmla="*/ 304124 h 975225"/>
                  <a:gd name="connsiteX141" fmla="*/ 1551034 w 2104540"/>
                  <a:gd name="connsiteY141" fmla="*/ 304124 h 975225"/>
                  <a:gd name="connsiteX142" fmla="*/ 1421274 w 2104540"/>
                  <a:gd name="connsiteY142" fmla="*/ 435911 h 975225"/>
                  <a:gd name="connsiteX143" fmla="*/ 1281377 w 2104540"/>
                  <a:gd name="connsiteY143" fmla="*/ 427801 h 975225"/>
                  <a:gd name="connsiteX144" fmla="*/ 1283404 w 2104540"/>
                  <a:gd name="connsiteY144" fmla="*/ 375086 h 975225"/>
                  <a:gd name="connsiteX145" fmla="*/ 1273267 w 2104540"/>
                  <a:gd name="connsiteY145" fmla="*/ 360894 h 975225"/>
                  <a:gd name="connsiteX146" fmla="*/ 1271239 w 2104540"/>
                  <a:gd name="connsiteY146" fmla="*/ 352784 h 975225"/>
                  <a:gd name="connsiteX147" fmla="*/ 1267184 w 2104540"/>
                  <a:gd name="connsiteY147" fmla="*/ 346701 h 975225"/>
                  <a:gd name="connsiteX148" fmla="*/ 1269212 w 2104540"/>
                  <a:gd name="connsiteY148" fmla="*/ 326426 h 975225"/>
                  <a:gd name="connsiteX149" fmla="*/ 1269212 w 2104540"/>
                  <a:gd name="connsiteY149" fmla="*/ 306152 h 975225"/>
                  <a:gd name="connsiteX150" fmla="*/ 1263129 w 2104540"/>
                  <a:gd name="connsiteY150" fmla="*/ 302097 h 975225"/>
                  <a:gd name="connsiteX151" fmla="*/ 1255019 w 2104540"/>
                  <a:gd name="connsiteY151" fmla="*/ 289932 h 975225"/>
                  <a:gd name="connsiteX152" fmla="*/ 1244882 w 2104540"/>
                  <a:gd name="connsiteY152" fmla="*/ 277767 h 975225"/>
                  <a:gd name="connsiteX153" fmla="*/ 1236772 w 2104540"/>
                  <a:gd name="connsiteY153" fmla="*/ 261547 h 975225"/>
                  <a:gd name="connsiteX154" fmla="*/ 1228662 w 2104540"/>
                  <a:gd name="connsiteY154" fmla="*/ 253437 h 975225"/>
                  <a:gd name="connsiteX155" fmla="*/ 1218525 w 2104540"/>
                  <a:gd name="connsiteY155" fmla="*/ 239244 h 975225"/>
                  <a:gd name="connsiteX156" fmla="*/ 1210415 w 2104540"/>
                  <a:gd name="connsiteY156" fmla="*/ 225052 h 975225"/>
                  <a:gd name="connsiteX157" fmla="*/ 1202305 w 2104540"/>
                  <a:gd name="connsiteY157" fmla="*/ 210859 h 975225"/>
                  <a:gd name="connsiteX158" fmla="*/ 1182030 w 2104540"/>
                  <a:gd name="connsiteY158" fmla="*/ 202749 h 975225"/>
                  <a:gd name="connsiteX159" fmla="*/ 1163782 w 2104540"/>
                  <a:gd name="connsiteY159" fmla="*/ 196667 h 975225"/>
                  <a:gd name="connsiteX160" fmla="*/ 1157700 w 2104540"/>
                  <a:gd name="connsiteY160" fmla="*/ 194639 h 975225"/>
                  <a:gd name="connsiteX161" fmla="*/ 1098902 w 2104540"/>
                  <a:gd name="connsiteY161" fmla="*/ 192612 h 975225"/>
                  <a:gd name="connsiteX162" fmla="*/ 1080655 w 2104540"/>
                  <a:gd name="connsiteY162" fmla="*/ 166254 h 975225"/>
                  <a:gd name="connsiteX163" fmla="*/ 1082682 w 2104540"/>
                  <a:gd name="connsiteY163" fmla="*/ 139897 h 975225"/>
                  <a:gd name="connsiteX164" fmla="*/ 1082682 w 2104540"/>
                  <a:gd name="connsiteY164" fmla="*/ 101375 h 975225"/>
                  <a:gd name="connsiteX165" fmla="*/ 1076600 w 2104540"/>
                  <a:gd name="connsiteY165" fmla="*/ 99347 h 975225"/>
                  <a:gd name="connsiteX166" fmla="*/ 1060380 w 2104540"/>
                  <a:gd name="connsiteY166" fmla="*/ 93265 h 975225"/>
                  <a:gd name="connsiteX167" fmla="*/ 1052270 w 2104540"/>
                  <a:gd name="connsiteY167" fmla="*/ 87182 h 975225"/>
                  <a:gd name="connsiteX168" fmla="*/ 1040105 w 2104540"/>
                  <a:gd name="connsiteY168" fmla="*/ 83127 h 975225"/>
                  <a:gd name="connsiteX169" fmla="*/ 910345 w 2104540"/>
                  <a:gd name="connsiteY169" fmla="*/ 81100 h 975225"/>
                  <a:gd name="connsiteX170" fmla="*/ 894125 w 2104540"/>
                  <a:gd name="connsiteY170" fmla="*/ 77045 h 975225"/>
                  <a:gd name="connsiteX171" fmla="*/ 873850 w 2104540"/>
                  <a:gd name="connsiteY171" fmla="*/ 79072 h 975225"/>
                  <a:gd name="connsiteX172" fmla="*/ 853576 w 2104540"/>
                  <a:gd name="connsiteY172" fmla="*/ 85155 h 975225"/>
                  <a:gd name="connsiteX173" fmla="*/ 831273 w 2104540"/>
                  <a:gd name="connsiteY173" fmla="*/ 89210 h 975225"/>
                  <a:gd name="connsiteX174" fmla="*/ 825191 w 2104540"/>
                  <a:gd name="connsiteY174" fmla="*/ 91237 h 975225"/>
                  <a:gd name="connsiteX175" fmla="*/ 813026 w 2104540"/>
                  <a:gd name="connsiteY175" fmla="*/ 93265 h 975225"/>
                  <a:gd name="connsiteX176" fmla="*/ 802888 w 2104540"/>
                  <a:gd name="connsiteY176" fmla="*/ 95292 h 975225"/>
                  <a:gd name="connsiteX177" fmla="*/ 723816 w 2104540"/>
                  <a:gd name="connsiteY177" fmla="*/ 95292 h 975225"/>
                  <a:gd name="connsiteX178" fmla="*/ 721788 w 2104540"/>
                  <a:gd name="connsiteY178" fmla="*/ 101375 h 975225"/>
                  <a:gd name="connsiteX179" fmla="*/ 717733 w 2104540"/>
                  <a:gd name="connsiteY179" fmla="*/ 107457 h 975225"/>
                  <a:gd name="connsiteX180" fmla="*/ 703541 w 2104540"/>
                  <a:gd name="connsiteY180" fmla="*/ 115567 h 975225"/>
                  <a:gd name="connsiteX181" fmla="*/ 687321 w 2104540"/>
                  <a:gd name="connsiteY181" fmla="*/ 113540 h 975225"/>
                  <a:gd name="connsiteX182" fmla="*/ 679211 w 2104540"/>
                  <a:gd name="connsiteY182" fmla="*/ 99347 h 975225"/>
                  <a:gd name="connsiteX183" fmla="*/ 673128 w 2104540"/>
                  <a:gd name="connsiteY183" fmla="*/ 95292 h 975225"/>
                  <a:gd name="connsiteX184" fmla="*/ 658936 w 2104540"/>
                  <a:gd name="connsiteY184" fmla="*/ 77045 h 975225"/>
                  <a:gd name="connsiteX185" fmla="*/ 656909 w 2104540"/>
                  <a:gd name="connsiteY185" fmla="*/ 68935 h 975225"/>
                  <a:gd name="connsiteX186" fmla="*/ 644744 w 2104540"/>
                  <a:gd name="connsiteY186" fmla="*/ 60825 h 975225"/>
                  <a:gd name="connsiteX187" fmla="*/ 638661 w 2104540"/>
                  <a:gd name="connsiteY187" fmla="*/ 62852 h 975225"/>
                  <a:gd name="connsiteX188" fmla="*/ 636634 w 2104540"/>
                  <a:gd name="connsiteY188" fmla="*/ 79072 h 975225"/>
                  <a:gd name="connsiteX189" fmla="*/ 634606 w 2104540"/>
                  <a:gd name="connsiteY189" fmla="*/ 87182 h 975225"/>
                  <a:gd name="connsiteX190" fmla="*/ 626496 w 2104540"/>
                  <a:gd name="connsiteY190" fmla="*/ 89210 h 975225"/>
                  <a:gd name="connsiteX191" fmla="*/ 616359 w 2104540"/>
                  <a:gd name="connsiteY191" fmla="*/ 91237 h 975225"/>
                  <a:gd name="connsiteX192" fmla="*/ 610276 w 2104540"/>
                  <a:gd name="connsiteY192" fmla="*/ 97320 h 975225"/>
                  <a:gd name="connsiteX193" fmla="*/ 579864 w 2104540"/>
                  <a:gd name="connsiteY193" fmla="*/ 101375 h 975225"/>
                  <a:gd name="connsiteX194" fmla="*/ 565671 w 2104540"/>
                  <a:gd name="connsiteY194" fmla="*/ 93265 h 975225"/>
                  <a:gd name="connsiteX195" fmla="*/ 553506 w 2104540"/>
                  <a:gd name="connsiteY195" fmla="*/ 89210 h 975225"/>
                  <a:gd name="connsiteX196" fmla="*/ 545396 w 2104540"/>
                  <a:gd name="connsiteY196" fmla="*/ 75017 h 975225"/>
                  <a:gd name="connsiteX197" fmla="*/ 543369 w 2104540"/>
                  <a:gd name="connsiteY197" fmla="*/ 66907 h 975225"/>
                  <a:gd name="connsiteX198" fmla="*/ 539314 w 2104540"/>
                  <a:gd name="connsiteY198" fmla="*/ 60825 h 975225"/>
                  <a:gd name="connsiteX199" fmla="*/ 537286 w 2104540"/>
                  <a:gd name="connsiteY199" fmla="*/ 54742 h 975225"/>
                  <a:gd name="connsiteX200" fmla="*/ 527149 w 2104540"/>
                  <a:gd name="connsiteY200" fmla="*/ 40550 h 975225"/>
                  <a:gd name="connsiteX201" fmla="*/ 521066 w 2104540"/>
                  <a:gd name="connsiteY201" fmla="*/ 38522 h 975225"/>
                  <a:gd name="connsiteX202" fmla="*/ 510929 w 2104540"/>
                  <a:gd name="connsiteY202" fmla="*/ 50687 h 975225"/>
                  <a:gd name="connsiteX203" fmla="*/ 506874 w 2104540"/>
                  <a:gd name="connsiteY203" fmla="*/ 56770 h 975225"/>
                  <a:gd name="connsiteX204" fmla="*/ 498764 w 2104540"/>
                  <a:gd name="connsiteY204" fmla="*/ 58797 h 975225"/>
                  <a:gd name="connsiteX205" fmla="*/ 492681 w 2104540"/>
                  <a:gd name="connsiteY205" fmla="*/ 62852 h 975225"/>
                  <a:gd name="connsiteX206" fmla="*/ 484572 w 2104540"/>
                  <a:gd name="connsiteY206" fmla="*/ 64880 h 975225"/>
                  <a:gd name="connsiteX207" fmla="*/ 478489 w 2104540"/>
                  <a:gd name="connsiteY207" fmla="*/ 66907 h 975225"/>
                  <a:gd name="connsiteX208" fmla="*/ 468352 w 2104540"/>
                  <a:gd name="connsiteY208" fmla="*/ 68935 h 975225"/>
                  <a:gd name="connsiteX209" fmla="*/ 462269 w 2104540"/>
                  <a:gd name="connsiteY209" fmla="*/ 70962 h 975225"/>
                  <a:gd name="connsiteX210" fmla="*/ 444022 w 2104540"/>
                  <a:gd name="connsiteY210" fmla="*/ 72990 h 975225"/>
                  <a:gd name="connsiteX211" fmla="*/ 437939 w 2104540"/>
                  <a:gd name="connsiteY211" fmla="*/ 75017 h 975225"/>
                  <a:gd name="connsiteX212" fmla="*/ 431857 w 2104540"/>
                  <a:gd name="connsiteY212" fmla="*/ 79072 h 975225"/>
                  <a:gd name="connsiteX213" fmla="*/ 419692 w 2104540"/>
                  <a:gd name="connsiteY213" fmla="*/ 81100 h 975225"/>
                  <a:gd name="connsiteX214" fmla="*/ 405499 w 2104540"/>
                  <a:gd name="connsiteY214" fmla="*/ 87182 h 975225"/>
                  <a:gd name="connsiteX215" fmla="*/ 399417 w 2104540"/>
                  <a:gd name="connsiteY215" fmla="*/ 89210 h 975225"/>
                  <a:gd name="connsiteX216" fmla="*/ 364949 w 2104540"/>
                  <a:gd name="connsiteY216" fmla="*/ 87182 h 975225"/>
                  <a:gd name="connsiteX217" fmla="*/ 342647 w 2104540"/>
                  <a:gd name="connsiteY217" fmla="*/ 81100 h 975225"/>
                  <a:gd name="connsiteX218" fmla="*/ 336564 w 2104540"/>
                  <a:gd name="connsiteY218" fmla="*/ 79072 h 975225"/>
                  <a:gd name="connsiteX219" fmla="*/ 320344 w 2104540"/>
                  <a:gd name="connsiteY219" fmla="*/ 75017 h 975225"/>
                  <a:gd name="connsiteX220" fmla="*/ 310207 w 2104540"/>
                  <a:gd name="connsiteY220" fmla="*/ 68935 h 975225"/>
                  <a:gd name="connsiteX221" fmla="*/ 198695 w 2104540"/>
                  <a:gd name="connsiteY221" fmla="*/ 0 h 975225"/>
                  <a:gd name="connsiteX222" fmla="*/ 186530 w 2104540"/>
                  <a:gd name="connsiteY222" fmla="*/ 14192 h 975225"/>
                  <a:gd name="connsiteX223" fmla="*/ 143952 w 2104540"/>
                  <a:gd name="connsiteY223" fmla="*/ 22302 h 975225"/>
                  <a:gd name="connsiteX224" fmla="*/ 139897 w 2104540"/>
                  <a:gd name="connsiteY224" fmla="*/ 28385 h 975225"/>
                  <a:gd name="connsiteX225" fmla="*/ 137870 w 2104540"/>
                  <a:gd name="connsiteY225" fmla="*/ 34467 h 975225"/>
                  <a:gd name="connsiteX226" fmla="*/ 133815 w 2104540"/>
                  <a:gd name="connsiteY226" fmla="*/ 40550 h 975225"/>
                  <a:gd name="connsiteX227" fmla="*/ 131787 w 2104540"/>
                  <a:gd name="connsiteY227" fmla="*/ 48660 h 975225"/>
                  <a:gd name="connsiteX228" fmla="*/ 127732 w 2104540"/>
                  <a:gd name="connsiteY228" fmla="*/ 60825 h 975225"/>
                  <a:gd name="connsiteX229" fmla="*/ 121650 w 2104540"/>
                  <a:gd name="connsiteY229" fmla="*/ 75017 h 975225"/>
                  <a:gd name="connsiteX230" fmla="*/ 117595 w 2104540"/>
                  <a:gd name="connsiteY230" fmla="*/ 81100 h 975225"/>
                  <a:gd name="connsiteX231" fmla="*/ 115568 w 2104540"/>
                  <a:gd name="connsiteY231" fmla="*/ 87182 h 975225"/>
                  <a:gd name="connsiteX232" fmla="*/ 109485 w 2104540"/>
                  <a:gd name="connsiteY232" fmla="*/ 89210 h 975225"/>
                  <a:gd name="connsiteX233" fmla="*/ 85155 w 2104540"/>
                  <a:gd name="connsiteY233" fmla="*/ 87182 h 975225"/>
                  <a:gd name="connsiteX234" fmla="*/ 75018 w 2104540"/>
                  <a:gd name="connsiteY234" fmla="*/ 68935 h 975225"/>
                  <a:gd name="connsiteX235" fmla="*/ 70963 w 2104540"/>
                  <a:gd name="connsiteY235" fmla="*/ 62852 h 975225"/>
                  <a:gd name="connsiteX236" fmla="*/ 66908 w 2104540"/>
                  <a:gd name="connsiteY236" fmla="*/ 50687 h 975225"/>
                  <a:gd name="connsiteX237" fmla="*/ 62853 w 2104540"/>
                  <a:gd name="connsiteY237" fmla="*/ 44605 h 975225"/>
                  <a:gd name="connsiteX238" fmla="*/ 60825 w 2104540"/>
                  <a:gd name="connsiteY238" fmla="*/ 38522 h 975225"/>
                  <a:gd name="connsiteX239" fmla="*/ 56770 w 2104540"/>
                  <a:gd name="connsiteY239" fmla="*/ 32440 h 975225"/>
                  <a:gd name="connsiteX240" fmla="*/ 44605 w 2104540"/>
                  <a:gd name="connsiteY240" fmla="*/ 26357 h 975225"/>
                  <a:gd name="connsiteX241" fmla="*/ 26358 w 2104540"/>
                  <a:gd name="connsiteY241" fmla="*/ 28385 h 975225"/>
                  <a:gd name="connsiteX242" fmla="*/ 16220 w 2104540"/>
                  <a:gd name="connsiteY242" fmla="*/ 38522 h 975225"/>
                  <a:gd name="connsiteX243" fmla="*/ 8110 w 2104540"/>
                  <a:gd name="connsiteY243" fmla="*/ 42577 h 975225"/>
                  <a:gd name="connsiteX244" fmla="*/ 4055 w 2104540"/>
                  <a:gd name="connsiteY244" fmla="*/ 83127 h 975225"/>
                  <a:gd name="connsiteX245" fmla="*/ 2028 w 2104540"/>
                  <a:gd name="connsiteY245" fmla="*/ 89210 h 975225"/>
                  <a:gd name="connsiteX246" fmla="*/ 0 w 2104540"/>
                  <a:gd name="connsiteY246" fmla="*/ 97320 h 975225"/>
                  <a:gd name="connsiteX247" fmla="*/ 2028 w 2104540"/>
                  <a:gd name="connsiteY247" fmla="*/ 164227 h 975225"/>
                  <a:gd name="connsiteX248" fmla="*/ 6083 w 2104540"/>
                  <a:gd name="connsiteY248" fmla="*/ 170309 h 975225"/>
                  <a:gd name="connsiteX249" fmla="*/ 12165 w 2104540"/>
                  <a:gd name="connsiteY249" fmla="*/ 186529 h 975225"/>
                  <a:gd name="connsiteX250" fmla="*/ 22303 w 2104540"/>
                  <a:gd name="connsiteY250" fmla="*/ 210859 h 975225"/>
                  <a:gd name="connsiteX251" fmla="*/ 28385 w 2104540"/>
                  <a:gd name="connsiteY251" fmla="*/ 233162 h 975225"/>
                  <a:gd name="connsiteX252" fmla="*/ 12165 w 2104540"/>
                  <a:gd name="connsiteY252" fmla="*/ 227079 h 97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</a:cxnLst>
                <a:rect l="l" t="t" r="r" b="b"/>
                <a:pathLst>
                  <a:path w="2104540" h="975225">
                    <a:moveTo>
                      <a:pt x="12165" y="227079"/>
                    </a:moveTo>
                    <a:lnTo>
                      <a:pt x="75018" y="310206"/>
                    </a:lnTo>
                    <a:lnTo>
                      <a:pt x="60825" y="427801"/>
                    </a:lnTo>
                    <a:lnTo>
                      <a:pt x="1013748" y="456186"/>
                    </a:lnTo>
                    <a:lnTo>
                      <a:pt x="1514539" y="975225"/>
                    </a:lnTo>
                    <a:cubicBezTo>
                      <a:pt x="1519270" y="971170"/>
                      <a:pt x="1524521" y="967653"/>
                      <a:pt x="1528731" y="963060"/>
                    </a:cubicBezTo>
                    <a:cubicBezTo>
                      <a:pt x="1532024" y="959467"/>
                      <a:pt x="1532218" y="952436"/>
                      <a:pt x="1536841" y="950895"/>
                    </a:cubicBezTo>
                    <a:cubicBezTo>
                      <a:pt x="1546824" y="947567"/>
                      <a:pt x="1540816" y="949218"/>
                      <a:pt x="1555089" y="946840"/>
                    </a:cubicBezTo>
                    <a:cubicBezTo>
                      <a:pt x="1557116" y="945488"/>
                      <a:pt x="1559448" y="944508"/>
                      <a:pt x="1561171" y="942785"/>
                    </a:cubicBezTo>
                    <a:cubicBezTo>
                      <a:pt x="1568233" y="935722"/>
                      <a:pt x="1562857" y="938314"/>
                      <a:pt x="1567254" y="930620"/>
                    </a:cubicBezTo>
                    <a:cubicBezTo>
                      <a:pt x="1568931" y="927686"/>
                      <a:pt x="1571309" y="925213"/>
                      <a:pt x="1573336" y="922510"/>
                    </a:cubicBezTo>
                    <a:cubicBezTo>
                      <a:pt x="1574070" y="912971"/>
                      <a:pt x="1569626" y="895981"/>
                      <a:pt x="1581446" y="890070"/>
                    </a:cubicBezTo>
                    <a:cubicBezTo>
                      <a:pt x="1584528" y="888529"/>
                      <a:pt x="1588204" y="888718"/>
                      <a:pt x="1591583" y="888042"/>
                    </a:cubicBezTo>
                    <a:cubicBezTo>
                      <a:pt x="1593611" y="886690"/>
                      <a:pt x="1595426" y="884947"/>
                      <a:pt x="1597666" y="883987"/>
                    </a:cubicBezTo>
                    <a:cubicBezTo>
                      <a:pt x="1600227" y="882889"/>
                      <a:pt x="1603097" y="882726"/>
                      <a:pt x="1605776" y="881960"/>
                    </a:cubicBezTo>
                    <a:cubicBezTo>
                      <a:pt x="1607831" y="881373"/>
                      <a:pt x="1609831" y="880608"/>
                      <a:pt x="1611858" y="879932"/>
                    </a:cubicBezTo>
                    <a:cubicBezTo>
                      <a:pt x="1612534" y="877905"/>
                      <a:pt x="1613886" y="875987"/>
                      <a:pt x="1613886" y="873850"/>
                    </a:cubicBezTo>
                    <a:cubicBezTo>
                      <a:pt x="1613886" y="862925"/>
                      <a:pt x="1612699" y="862946"/>
                      <a:pt x="1607803" y="855602"/>
                    </a:cubicBezTo>
                    <a:cubicBezTo>
                      <a:pt x="1607127" y="853575"/>
                      <a:pt x="1605612" y="851651"/>
                      <a:pt x="1605776" y="849520"/>
                    </a:cubicBezTo>
                    <a:cubicBezTo>
                      <a:pt x="1606513" y="839937"/>
                      <a:pt x="1606572" y="828501"/>
                      <a:pt x="1615913" y="823163"/>
                    </a:cubicBezTo>
                    <a:cubicBezTo>
                      <a:pt x="1618332" y="821780"/>
                      <a:pt x="1621320" y="821811"/>
                      <a:pt x="1624023" y="821135"/>
                    </a:cubicBezTo>
                    <a:cubicBezTo>
                      <a:pt x="1635289" y="813624"/>
                      <a:pt x="1634596" y="812880"/>
                      <a:pt x="1646326" y="808970"/>
                    </a:cubicBezTo>
                    <a:cubicBezTo>
                      <a:pt x="1652145" y="807030"/>
                      <a:pt x="1655140" y="807360"/>
                      <a:pt x="1660518" y="804915"/>
                    </a:cubicBezTo>
                    <a:cubicBezTo>
                      <a:pt x="1666021" y="802413"/>
                      <a:pt x="1672463" y="801079"/>
                      <a:pt x="1676738" y="796805"/>
                    </a:cubicBezTo>
                    <a:cubicBezTo>
                      <a:pt x="1684332" y="789212"/>
                      <a:pt x="1680101" y="791630"/>
                      <a:pt x="1688903" y="788695"/>
                    </a:cubicBezTo>
                    <a:cubicBezTo>
                      <a:pt x="1693634" y="789371"/>
                      <a:pt x="1698410" y="789786"/>
                      <a:pt x="1703096" y="790723"/>
                    </a:cubicBezTo>
                    <a:cubicBezTo>
                      <a:pt x="1705191" y="791142"/>
                      <a:pt x="1707509" y="791415"/>
                      <a:pt x="1709178" y="792750"/>
                    </a:cubicBezTo>
                    <a:cubicBezTo>
                      <a:pt x="1722278" y="803230"/>
                      <a:pt x="1704028" y="795766"/>
                      <a:pt x="1719316" y="800860"/>
                    </a:cubicBezTo>
                    <a:cubicBezTo>
                      <a:pt x="1721343" y="802212"/>
                      <a:pt x="1723219" y="803825"/>
                      <a:pt x="1725398" y="804915"/>
                    </a:cubicBezTo>
                    <a:cubicBezTo>
                      <a:pt x="1727310" y="805871"/>
                      <a:pt x="1729344" y="806943"/>
                      <a:pt x="1731481" y="806943"/>
                    </a:cubicBezTo>
                    <a:cubicBezTo>
                      <a:pt x="1776767" y="806943"/>
                      <a:pt x="1822042" y="805591"/>
                      <a:pt x="1867323" y="804915"/>
                    </a:cubicBezTo>
                    <a:cubicBezTo>
                      <a:pt x="1882131" y="799979"/>
                      <a:pt x="1875341" y="801896"/>
                      <a:pt x="1887598" y="798833"/>
                    </a:cubicBezTo>
                    <a:cubicBezTo>
                      <a:pt x="1888274" y="796805"/>
                      <a:pt x="1890044" y="794846"/>
                      <a:pt x="1889625" y="792750"/>
                    </a:cubicBezTo>
                    <a:cubicBezTo>
                      <a:pt x="1888616" y="787703"/>
                      <a:pt x="1886631" y="782675"/>
                      <a:pt x="1883543" y="778558"/>
                    </a:cubicBezTo>
                    <a:cubicBezTo>
                      <a:pt x="1882261" y="776848"/>
                      <a:pt x="1879425" y="777372"/>
                      <a:pt x="1877460" y="776530"/>
                    </a:cubicBezTo>
                    <a:cubicBezTo>
                      <a:pt x="1874682" y="775339"/>
                      <a:pt x="1871768" y="774288"/>
                      <a:pt x="1869350" y="772475"/>
                    </a:cubicBezTo>
                    <a:cubicBezTo>
                      <a:pt x="1866292" y="770181"/>
                      <a:pt x="1863943" y="767068"/>
                      <a:pt x="1861240" y="764365"/>
                    </a:cubicBezTo>
                    <a:cubicBezTo>
                      <a:pt x="1861916" y="758283"/>
                      <a:pt x="1861333" y="751924"/>
                      <a:pt x="1863268" y="746118"/>
                    </a:cubicBezTo>
                    <a:cubicBezTo>
                      <a:pt x="1864384" y="742771"/>
                      <a:pt x="1872649" y="737836"/>
                      <a:pt x="1875433" y="735980"/>
                    </a:cubicBezTo>
                    <a:cubicBezTo>
                      <a:pt x="1876785" y="733953"/>
                      <a:pt x="1877869" y="731719"/>
                      <a:pt x="1879488" y="729898"/>
                    </a:cubicBezTo>
                    <a:cubicBezTo>
                      <a:pt x="1883298" y="725612"/>
                      <a:pt x="1891653" y="717733"/>
                      <a:pt x="1891653" y="717733"/>
                    </a:cubicBezTo>
                    <a:cubicBezTo>
                      <a:pt x="1894636" y="708781"/>
                      <a:pt x="1896171" y="704868"/>
                      <a:pt x="1897735" y="693403"/>
                    </a:cubicBezTo>
                    <a:cubicBezTo>
                      <a:pt x="1897864" y="692455"/>
                      <a:pt x="1897478" y="668726"/>
                      <a:pt x="1901790" y="660963"/>
                    </a:cubicBezTo>
                    <a:cubicBezTo>
                      <a:pt x="1907853" y="650050"/>
                      <a:pt x="1908594" y="650104"/>
                      <a:pt x="1915983" y="642716"/>
                    </a:cubicBezTo>
                    <a:cubicBezTo>
                      <a:pt x="1926796" y="643392"/>
                      <a:pt x="1937721" y="643053"/>
                      <a:pt x="1948423" y="644743"/>
                    </a:cubicBezTo>
                    <a:cubicBezTo>
                      <a:pt x="1954843" y="645757"/>
                      <a:pt x="1954844" y="651164"/>
                      <a:pt x="1958560" y="654881"/>
                    </a:cubicBezTo>
                    <a:cubicBezTo>
                      <a:pt x="1960283" y="656604"/>
                      <a:pt x="1962615" y="657584"/>
                      <a:pt x="1964642" y="658936"/>
                    </a:cubicBezTo>
                    <a:cubicBezTo>
                      <a:pt x="1965994" y="660963"/>
                      <a:pt x="1967137" y="663146"/>
                      <a:pt x="1968697" y="665018"/>
                    </a:cubicBezTo>
                    <a:cubicBezTo>
                      <a:pt x="1970533" y="667221"/>
                      <a:pt x="1973189" y="668715"/>
                      <a:pt x="1974780" y="671101"/>
                    </a:cubicBezTo>
                    <a:cubicBezTo>
                      <a:pt x="1975965" y="672879"/>
                      <a:pt x="1975439" y="675541"/>
                      <a:pt x="1976807" y="677183"/>
                    </a:cubicBezTo>
                    <a:cubicBezTo>
                      <a:pt x="1978970" y="679779"/>
                      <a:pt x="1982351" y="681066"/>
                      <a:pt x="1984917" y="683265"/>
                    </a:cubicBezTo>
                    <a:cubicBezTo>
                      <a:pt x="1987094" y="685131"/>
                      <a:pt x="1988823" y="687482"/>
                      <a:pt x="1991000" y="689348"/>
                    </a:cubicBezTo>
                    <a:cubicBezTo>
                      <a:pt x="1992283" y="690448"/>
                      <a:pt x="2002627" y="698202"/>
                      <a:pt x="2005192" y="699485"/>
                    </a:cubicBezTo>
                    <a:cubicBezTo>
                      <a:pt x="2007104" y="700441"/>
                      <a:pt x="2009363" y="700557"/>
                      <a:pt x="2011275" y="701513"/>
                    </a:cubicBezTo>
                    <a:cubicBezTo>
                      <a:pt x="2013454" y="702603"/>
                      <a:pt x="2015130" y="704578"/>
                      <a:pt x="2017357" y="705568"/>
                    </a:cubicBezTo>
                    <a:cubicBezTo>
                      <a:pt x="2026648" y="709697"/>
                      <a:pt x="2038156" y="711460"/>
                      <a:pt x="2047770" y="713678"/>
                    </a:cubicBezTo>
                    <a:cubicBezTo>
                      <a:pt x="2050485" y="714305"/>
                      <a:pt x="2053201" y="714939"/>
                      <a:pt x="2055880" y="715705"/>
                    </a:cubicBezTo>
                    <a:cubicBezTo>
                      <a:pt x="2057935" y="716292"/>
                      <a:pt x="2059889" y="717215"/>
                      <a:pt x="2061962" y="717733"/>
                    </a:cubicBezTo>
                    <a:cubicBezTo>
                      <a:pt x="2065305" y="718569"/>
                      <a:pt x="2068721" y="719084"/>
                      <a:pt x="2072100" y="719760"/>
                    </a:cubicBezTo>
                    <a:cubicBezTo>
                      <a:pt x="2095471" y="717963"/>
                      <a:pt x="2096574" y="725456"/>
                      <a:pt x="2102512" y="709623"/>
                    </a:cubicBezTo>
                    <a:cubicBezTo>
                      <a:pt x="2103491" y="707014"/>
                      <a:pt x="2103864" y="704216"/>
                      <a:pt x="2104540" y="701513"/>
                    </a:cubicBezTo>
                    <a:cubicBezTo>
                      <a:pt x="2102512" y="700161"/>
                      <a:pt x="2100329" y="699018"/>
                      <a:pt x="2098457" y="697458"/>
                    </a:cubicBezTo>
                    <a:cubicBezTo>
                      <a:pt x="2096254" y="695622"/>
                      <a:pt x="2094865" y="692798"/>
                      <a:pt x="2092375" y="691375"/>
                    </a:cubicBezTo>
                    <a:cubicBezTo>
                      <a:pt x="2089956" y="689992"/>
                      <a:pt x="2086944" y="690113"/>
                      <a:pt x="2084265" y="689348"/>
                    </a:cubicBezTo>
                    <a:cubicBezTo>
                      <a:pt x="2082210" y="688761"/>
                      <a:pt x="2080210" y="687996"/>
                      <a:pt x="2078182" y="687320"/>
                    </a:cubicBezTo>
                    <a:cubicBezTo>
                      <a:pt x="2076155" y="685293"/>
                      <a:pt x="2074486" y="682828"/>
                      <a:pt x="2072100" y="681238"/>
                    </a:cubicBezTo>
                    <a:cubicBezTo>
                      <a:pt x="2054496" y="669502"/>
                      <a:pt x="2079335" y="692528"/>
                      <a:pt x="2059935" y="673128"/>
                    </a:cubicBezTo>
                    <a:cubicBezTo>
                      <a:pt x="2054837" y="657840"/>
                      <a:pt x="2055961" y="663744"/>
                      <a:pt x="2059935" y="634606"/>
                    </a:cubicBezTo>
                    <a:cubicBezTo>
                      <a:pt x="2060513" y="630371"/>
                      <a:pt x="2062954" y="626588"/>
                      <a:pt x="2063990" y="622441"/>
                    </a:cubicBezTo>
                    <a:cubicBezTo>
                      <a:pt x="2064666" y="619738"/>
                      <a:pt x="2065216" y="617000"/>
                      <a:pt x="2066017" y="614331"/>
                    </a:cubicBezTo>
                    <a:cubicBezTo>
                      <a:pt x="2067245" y="610237"/>
                      <a:pt x="2068720" y="606221"/>
                      <a:pt x="2070072" y="602166"/>
                    </a:cubicBezTo>
                    <a:cubicBezTo>
                      <a:pt x="2070748" y="600138"/>
                      <a:pt x="2071582" y="598157"/>
                      <a:pt x="2072100" y="596083"/>
                    </a:cubicBezTo>
                    <a:lnTo>
                      <a:pt x="2074127" y="587973"/>
                    </a:lnTo>
                    <a:cubicBezTo>
                      <a:pt x="2073451" y="581215"/>
                      <a:pt x="2073133" y="574411"/>
                      <a:pt x="2072100" y="567698"/>
                    </a:cubicBezTo>
                    <a:cubicBezTo>
                      <a:pt x="2071775" y="565586"/>
                      <a:pt x="2070072" y="563753"/>
                      <a:pt x="2070072" y="561616"/>
                    </a:cubicBezTo>
                    <a:cubicBezTo>
                      <a:pt x="2070072" y="551456"/>
                      <a:pt x="2070978" y="541301"/>
                      <a:pt x="2072100" y="531203"/>
                    </a:cubicBezTo>
                    <a:cubicBezTo>
                      <a:pt x="2072336" y="529079"/>
                      <a:pt x="2072792" y="526790"/>
                      <a:pt x="2074127" y="525121"/>
                    </a:cubicBezTo>
                    <a:cubicBezTo>
                      <a:pt x="2075649" y="523218"/>
                      <a:pt x="2078182" y="522418"/>
                      <a:pt x="2080210" y="521066"/>
                    </a:cubicBezTo>
                    <a:cubicBezTo>
                      <a:pt x="2081562" y="517687"/>
                      <a:pt x="2083863" y="514545"/>
                      <a:pt x="2084265" y="510928"/>
                    </a:cubicBezTo>
                    <a:cubicBezTo>
                      <a:pt x="2084999" y="504316"/>
                      <a:pt x="2079565" y="499255"/>
                      <a:pt x="2076155" y="494708"/>
                    </a:cubicBezTo>
                    <a:cubicBezTo>
                      <a:pt x="2073835" y="487750"/>
                      <a:pt x="2074181" y="486652"/>
                      <a:pt x="2068045" y="480516"/>
                    </a:cubicBezTo>
                    <a:cubicBezTo>
                      <a:pt x="2066322" y="478793"/>
                      <a:pt x="2063945" y="477877"/>
                      <a:pt x="2061962" y="476461"/>
                    </a:cubicBezTo>
                    <a:cubicBezTo>
                      <a:pt x="2051221" y="468790"/>
                      <a:pt x="2057640" y="471642"/>
                      <a:pt x="2047770" y="468351"/>
                    </a:cubicBezTo>
                    <a:cubicBezTo>
                      <a:pt x="2037703" y="453251"/>
                      <a:pt x="2050641" y="471797"/>
                      <a:pt x="2037632" y="456186"/>
                    </a:cubicBezTo>
                    <a:cubicBezTo>
                      <a:pt x="2036072" y="454314"/>
                      <a:pt x="2034993" y="452087"/>
                      <a:pt x="2033577" y="450104"/>
                    </a:cubicBezTo>
                    <a:cubicBezTo>
                      <a:pt x="2031613" y="447354"/>
                      <a:pt x="2029459" y="444744"/>
                      <a:pt x="2027495" y="441994"/>
                    </a:cubicBezTo>
                    <a:cubicBezTo>
                      <a:pt x="2026079" y="440011"/>
                      <a:pt x="2025000" y="437783"/>
                      <a:pt x="2023440" y="435911"/>
                    </a:cubicBezTo>
                    <a:cubicBezTo>
                      <a:pt x="2021604" y="433708"/>
                      <a:pt x="2019193" y="432032"/>
                      <a:pt x="2017357" y="429829"/>
                    </a:cubicBezTo>
                    <a:cubicBezTo>
                      <a:pt x="2015797" y="427957"/>
                      <a:pt x="2014718" y="425729"/>
                      <a:pt x="2013302" y="423746"/>
                    </a:cubicBezTo>
                    <a:cubicBezTo>
                      <a:pt x="2011338" y="420996"/>
                      <a:pt x="2009184" y="418386"/>
                      <a:pt x="2007220" y="415636"/>
                    </a:cubicBezTo>
                    <a:cubicBezTo>
                      <a:pt x="2005804" y="413653"/>
                      <a:pt x="2004581" y="411537"/>
                      <a:pt x="2003165" y="409554"/>
                    </a:cubicBezTo>
                    <a:cubicBezTo>
                      <a:pt x="2001201" y="406804"/>
                      <a:pt x="1999046" y="404194"/>
                      <a:pt x="1997082" y="401444"/>
                    </a:cubicBezTo>
                    <a:cubicBezTo>
                      <a:pt x="1995666" y="399461"/>
                      <a:pt x="1994587" y="397233"/>
                      <a:pt x="1993027" y="395361"/>
                    </a:cubicBezTo>
                    <a:cubicBezTo>
                      <a:pt x="1991192" y="393158"/>
                      <a:pt x="1988780" y="391482"/>
                      <a:pt x="1986945" y="389279"/>
                    </a:cubicBezTo>
                    <a:cubicBezTo>
                      <a:pt x="1982455" y="383890"/>
                      <a:pt x="1982440" y="381395"/>
                      <a:pt x="1978835" y="375086"/>
                    </a:cubicBezTo>
                    <a:cubicBezTo>
                      <a:pt x="1974718" y="367882"/>
                      <a:pt x="1973272" y="367496"/>
                      <a:pt x="1966670" y="360894"/>
                    </a:cubicBezTo>
                    <a:cubicBezTo>
                      <a:pt x="1965994" y="358866"/>
                      <a:pt x="1965598" y="356723"/>
                      <a:pt x="1964642" y="354811"/>
                    </a:cubicBezTo>
                    <a:cubicBezTo>
                      <a:pt x="1962773" y="351073"/>
                      <a:pt x="1957866" y="344887"/>
                      <a:pt x="1954505" y="342646"/>
                    </a:cubicBezTo>
                    <a:cubicBezTo>
                      <a:pt x="1952727" y="341461"/>
                      <a:pt x="1950450" y="341295"/>
                      <a:pt x="1948423" y="340619"/>
                    </a:cubicBezTo>
                    <a:cubicBezTo>
                      <a:pt x="1947071" y="338591"/>
                      <a:pt x="1946007" y="336339"/>
                      <a:pt x="1944368" y="334536"/>
                    </a:cubicBezTo>
                    <a:cubicBezTo>
                      <a:pt x="1939225" y="328878"/>
                      <a:pt x="1928148" y="318316"/>
                      <a:pt x="1928148" y="318316"/>
                    </a:cubicBezTo>
                    <a:cubicBezTo>
                      <a:pt x="1923325" y="303852"/>
                      <a:pt x="1930164" y="321341"/>
                      <a:pt x="1920038" y="306152"/>
                    </a:cubicBezTo>
                    <a:cubicBezTo>
                      <a:pt x="1918852" y="304374"/>
                      <a:pt x="1919345" y="301738"/>
                      <a:pt x="1918010" y="300069"/>
                    </a:cubicBezTo>
                    <a:cubicBezTo>
                      <a:pt x="1908915" y="288700"/>
                      <a:pt x="1906900" y="287932"/>
                      <a:pt x="1897735" y="281822"/>
                    </a:cubicBezTo>
                    <a:cubicBezTo>
                      <a:pt x="1890499" y="270967"/>
                      <a:pt x="1895403" y="277462"/>
                      <a:pt x="1881515" y="263574"/>
                    </a:cubicBezTo>
                    <a:lnTo>
                      <a:pt x="1875433" y="257492"/>
                    </a:lnTo>
                    <a:cubicBezTo>
                      <a:pt x="1874081" y="253437"/>
                      <a:pt x="1871603" y="249595"/>
                      <a:pt x="1871378" y="245327"/>
                    </a:cubicBezTo>
                    <a:cubicBezTo>
                      <a:pt x="1870702" y="232486"/>
                      <a:pt x="1870514" y="219610"/>
                      <a:pt x="1869350" y="206804"/>
                    </a:cubicBezTo>
                    <a:cubicBezTo>
                      <a:pt x="1869157" y="204676"/>
                      <a:pt x="1868279" y="202633"/>
                      <a:pt x="1867323" y="200722"/>
                    </a:cubicBezTo>
                    <a:cubicBezTo>
                      <a:pt x="1864500" y="195075"/>
                      <a:pt x="1861671" y="193042"/>
                      <a:pt x="1857185" y="188557"/>
                    </a:cubicBezTo>
                    <a:cubicBezTo>
                      <a:pt x="1852551" y="174652"/>
                      <a:pt x="1858023" y="191910"/>
                      <a:pt x="1853130" y="172337"/>
                    </a:cubicBezTo>
                    <a:cubicBezTo>
                      <a:pt x="1852612" y="170264"/>
                      <a:pt x="1852614" y="167765"/>
                      <a:pt x="1851103" y="166254"/>
                    </a:cubicBezTo>
                    <a:cubicBezTo>
                      <a:pt x="1842334" y="157485"/>
                      <a:pt x="1839288" y="158214"/>
                      <a:pt x="1828800" y="156117"/>
                    </a:cubicBezTo>
                    <a:cubicBezTo>
                      <a:pt x="1828124" y="154089"/>
                      <a:pt x="1828512" y="151276"/>
                      <a:pt x="1826773" y="150034"/>
                    </a:cubicBezTo>
                    <a:cubicBezTo>
                      <a:pt x="1822771" y="147175"/>
                      <a:pt x="1809582" y="144974"/>
                      <a:pt x="1804470" y="143952"/>
                    </a:cubicBezTo>
                    <a:cubicBezTo>
                      <a:pt x="1784732" y="124211"/>
                      <a:pt x="1815118" y="153004"/>
                      <a:pt x="1788250" y="133814"/>
                    </a:cubicBezTo>
                    <a:cubicBezTo>
                      <a:pt x="1772197" y="122349"/>
                      <a:pt x="1795990" y="131665"/>
                      <a:pt x="1778113" y="125704"/>
                    </a:cubicBezTo>
                    <a:cubicBezTo>
                      <a:pt x="1774058" y="121649"/>
                      <a:pt x="1768513" y="118669"/>
                      <a:pt x="1765948" y="113540"/>
                    </a:cubicBezTo>
                    <a:cubicBezTo>
                      <a:pt x="1764596" y="110837"/>
                      <a:pt x="1764030" y="107567"/>
                      <a:pt x="1761893" y="105430"/>
                    </a:cubicBezTo>
                    <a:cubicBezTo>
                      <a:pt x="1760382" y="103919"/>
                      <a:pt x="1757838" y="104078"/>
                      <a:pt x="1755811" y="103402"/>
                    </a:cubicBezTo>
                    <a:cubicBezTo>
                      <a:pt x="1744998" y="104078"/>
                      <a:pt x="1734157" y="104403"/>
                      <a:pt x="1723371" y="105430"/>
                    </a:cubicBezTo>
                    <a:cubicBezTo>
                      <a:pt x="1719204" y="105827"/>
                      <a:pt x="1709538" y="108381"/>
                      <a:pt x="1705123" y="109485"/>
                    </a:cubicBezTo>
                    <a:cubicBezTo>
                      <a:pt x="1696139" y="131945"/>
                      <a:pt x="1705359" y="105965"/>
                      <a:pt x="1699041" y="145979"/>
                    </a:cubicBezTo>
                    <a:cubicBezTo>
                      <a:pt x="1698374" y="150201"/>
                      <a:pt x="1697357" y="154587"/>
                      <a:pt x="1694986" y="158144"/>
                    </a:cubicBezTo>
                    <a:cubicBezTo>
                      <a:pt x="1693634" y="160172"/>
                      <a:pt x="1693221" y="163394"/>
                      <a:pt x="1690931" y="164227"/>
                    </a:cubicBezTo>
                    <a:cubicBezTo>
                      <a:pt x="1685179" y="166318"/>
                      <a:pt x="1678766" y="165578"/>
                      <a:pt x="1672683" y="166254"/>
                    </a:cubicBezTo>
                    <a:cubicBezTo>
                      <a:pt x="1670656" y="168282"/>
                      <a:pt x="1667072" y="169509"/>
                      <a:pt x="1666601" y="172337"/>
                    </a:cubicBezTo>
                    <a:cubicBezTo>
                      <a:pt x="1665595" y="178373"/>
                      <a:pt x="1665319" y="185436"/>
                      <a:pt x="1668628" y="190584"/>
                    </a:cubicBezTo>
                    <a:cubicBezTo>
                      <a:pt x="1672933" y="197280"/>
                      <a:pt x="1683401" y="200240"/>
                      <a:pt x="1690931" y="202749"/>
                    </a:cubicBezTo>
                    <a:cubicBezTo>
                      <a:pt x="1691607" y="204777"/>
                      <a:pt x="1693309" y="206724"/>
                      <a:pt x="1692958" y="208832"/>
                    </a:cubicBezTo>
                    <a:cubicBezTo>
                      <a:pt x="1692081" y="214092"/>
                      <a:pt x="1686400" y="216412"/>
                      <a:pt x="1682821" y="218969"/>
                    </a:cubicBezTo>
                    <a:cubicBezTo>
                      <a:pt x="1671687" y="226923"/>
                      <a:pt x="1678645" y="224069"/>
                      <a:pt x="1666601" y="227079"/>
                    </a:cubicBezTo>
                    <a:lnTo>
                      <a:pt x="1654436" y="235189"/>
                    </a:lnTo>
                    <a:cubicBezTo>
                      <a:pt x="1652408" y="236541"/>
                      <a:pt x="1650076" y="237521"/>
                      <a:pt x="1648353" y="239244"/>
                    </a:cubicBezTo>
                    <a:lnTo>
                      <a:pt x="1636188" y="251409"/>
                    </a:lnTo>
                    <a:cubicBezTo>
                      <a:pt x="1629665" y="277507"/>
                      <a:pt x="1640602" y="237096"/>
                      <a:pt x="1628078" y="269657"/>
                    </a:cubicBezTo>
                    <a:cubicBezTo>
                      <a:pt x="1625913" y="275286"/>
                      <a:pt x="1624428" y="294636"/>
                      <a:pt x="1615913" y="298042"/>
                    </a:cubicBezTo>
                    <a:cubicBezTo>
                      <a:pt x="1612534" y="299394"/>
                      <a:pt x="1609307" y="301214"/>
                      <a:pt x="1605776" y="302097"/>
                    </a:cubicBezTo>
                    <a:cubicBezTo>
                      <a:pt x="1601140" y="303256"/>
                      <a:pt x="1596314" y="303448"/>
                      <a:pt x="1591583" y="304124"/>
                    </a:cubicBezTo>
                    <a:cubicBezTo>
                      <a:pt x="1589556" y="304800"/>
                      <a:pt x="1587638" y="306152"/>
                      <a:pt x="1585501" y="306152"/>
                    </a:cubicBezTo>
                    <a:cubicBezTo>
                      <a:pt x="1576015" y="306152"/>
                      <a:pt x="1566585" y="304681"/>
                      <a:pt x="1557116" y="304124"/>
                    </a:cubicBezTo>
                    <a:cubicBezTo>
                      <a:pt x="1555092" y="304005"/>
                      <a:pt x="1553061" y="304124"/>
                      <a:pt x="1551034" y="304124"/>
                    </a:cubicBezTo>
                    <a:lnTo>
                      <a:pt x="1421274" y="435911"/>
                    </a:lnTo>
                    <a:lnTo>
                      <a:pt x="1281377" y="427801"/>
                    </a:lnTo>
                    <a:cubicBezTo>
                      <a:pt x="1282053" y="410229"/>
                      <a:pt x="1282728" y="392658"/>
                      <a:pt x="1283404" y="375086"/>
                    </a:cubicBezTo>
                    <a:cubicBezTo>
                      <a:pt x="1280025" y="370355"/>
                      <a:pt x="1276051" y="365998"/>
                      <a:pt x="1273267" y="360894"/>
                    </a:cubicBezTo>
                    <a:cubicBezTo>
                      <a:pt x="1271933" y="358448"/>
                      <a:pt x="1272337" y="355345"/>
                      <a:pt x="1271239" y="352784"/>
                    </a:cubicBezTo>
                    <a:cubicBezTo>
                      <a:pt x="1270279" y="350544"/>
                      <a:pt x="1268536" y="348729"/>
                      <a:pt x="1267184" y="346701"/>
                    </a:cubicBezTo>
                    <a:cubicBezTo>
                      <a:pt x="1267860" y="339943"/>
                      <a:pt x="1268179" y="333139"/>
                      <a:pt x="1269212" y="326426"/>
                    </a:cubicBezTo>
                    <a:cubicBezTo>
                      <a:pt x="1270769" y="316303"/>
                      <a:pt x="1275970" y="321357"/>
                      <a:pt x="1269212" y="306152"/>
                    </a:cubicBezTo>
                    <a:cubicBezTo>
                      <a:pt x="1268222" y="303925"/>
                      <a:pt x="1265157" y="303449"/>
                      <a:pt x="1263129" y="302097"/>
                    </a:cubicBezTo>
                    <a:cubicBezTo>
                      <a:pt x="1260426" y="298042"/>
                      <a:pt x="1258465" y="293378"/>
                      <a:pt x="1255019" y="289932"/>
                    </a:cubicBezTo>
                    <a:cubicBezTo>
                      <a:pt x="1249873" y="284785"/>
                      <a:pt x="1248268" y="283975"/>
                      <a:pt x="1244882" y="277767"/>
                    </a:cubicBezTo>
                    <a:cubicBezTo>
                      <a:pt x="1241987" y="272460"/>
                      <a:pt x="1241046" y="265821"/>
                      <a:pt x="1236772" y="261547"/>
                    </a:cubicBezTo>
                    <a:cubicBezTo>
                      <a:pt x="1234069" y="258844"/>
                      <a:pt x="1230956" y="256495"/>
                      <a:pt x="1228662" y="253437"/>
                    </a:cubicBezTo>
                    <a:cubicBezTo>
                      <a:pt x="1212645" y="232081"/>
                      <a:pt x="1236876" y="257598"/>
                      <a:pt x="1218525" y="239244"/>
                    </a:cubicBezTo>
                    <a:cubicBezTo>
                      <a:pt x="1214236" y="222091"/>
                      <a:pt x="1220079" y="239547"/>
                      <a:pt x="1210415" y="225052"/>
                    </a:cubicBezTo>
                    <a:cubicBezTo>
                      <a:pt x="1201138" y="211136"/>
                      <a:pt x="1219440" y="227994"/>
                      <a:pt x="1202305" y="210859"/>
                    </a:cubicBezTo>
                    <a:cubicBezTo>
                      <a:pt x="1196819" y="205373"/>
                      <a:pt x="1189002" y="204841"/>
                      <a:pt x="1182030" y="202749"/>
                    </a:cubicBezTo>
                    <a:cubicBezTo>
                      <a:pt x="1175889" y="200906"/>
                      <a:pt x="1169865" y="198695"/>
                      <a:pt x="1163782" y="196667"/>
                    </a:cubicBezTo>
                    <a:cubicBezTo>
                      <a:pt x="1161755" y="195991"/>
                      <a:pt x="1159834" y="194746"/>
                      <a:pt x="1157700" y="194639"/>
                    </a:cubicBezTo>
                    <a:cubicBezTo>
                      <a:pt x="1111075" y="192308"/>
                      <a:pt x="1130684" y="192612"/>
                      <a:pt x="1098902" y="192612"/>
                    </a:cubicBezTo>
                    <a:lnTo>
                      <a:pt x="1080655" y="166254"/>
                    </a:lnTo>
                    <a:cubicBezTo>
                      <a:pt x="1081331" y="157468"/>
                      <a:pt x="1081709" y="148655"/>
                      <a:pt x="1082682" y="139897"/>
                    </a:cubicBezTo>
                    <a:cubicBezTo>
                      <a:pt x="1084687" y="121856"/>
                      <a:pt x="1090141" y="129347"/>
                      <a:pt x="1082682" y="101375"/>
                    </a:cubicBezTo>
                    <a:cubicBezTo>
                      <a:pt x="1082131" y="99310"/>
                      <a:pt x="1078511" y="100303"/>
                      <a:pt x="1076600" y="99347"/>
                    </a:cubicBezTo>
                    <a:cubicBezTo>
                      <a:pt x="1062682" y="92387"/>
                      <a:pt x="1079932" y="97175"/>
                      <a:pt x="1060380" y="93265"/>
                    </a:cubicBezTo>
                    <a:cubicBezTo>
                      <a:pt x="1057677" y="91237"/>
                      <a:pt x="1055292" y="88693"/>
                      <a:pt x="1052270" y="87182"/>
                    </a:cubicBezTo>
                    <a:cubicBezTo>
                      <a:pt x="1048447" y="85270"/>
                      <a:pt x="1044379" y="83194"/>
                      <a:pt x="1040105" y="83127"/>
                    </a:cubicBezTo>
                    <a:lnTo>
                      <a:pt x="910345" y="81100"/>
                    </a:lnTo>
                    <a:cubicBezTo>
                      <a:pt x="905543" y="79499"/>
                      <a:pt x="899023" y="77045"/>
                      <a:pt x="894125" y="77045"/>
                    </a:cubicBezTo>
                    <a:cubicBezTo>
                      <a:pt x="887333" y="77045"/>
                      <a:pt x="880608" y="78396"/>
                      <a:pt x="873850" y="79072"/>
                    </a:cubicBezTo>
                    <a:cubicBezTo>
                      <a:pt x="866878" y="81397"/>
                      <a:pt x="861126" y="83413"/>
                      <a:pt x="853576" y="85155"/>
                    </a:cubicBezTo>
                    <a:cubicBezTo>
                      <a:pt x="830024" y="90590"/>
                      <a:pt x="852138" y="83994"/>
                      <a:pt x="831273" y="89210"/>
                    </a:cubicBezTo>
                    <a:cubicBezTo>
                      <a:pt x="829200" y="89728"/>
                      <a:pt x="827277" y="90773"/>
                      <a:pt x="825191" y="91237"/>
                    </a:cubicBezTo>
                    <a:cubicBezTo>
                      <a:pt x="821178" y="92129"/>
                      <a:pt x="817071" y="92530"/>
                      <a:pt x="813026" y="93265"/>
                    </a:cubicBezTo>
                    <a:cubicBezTo>
                      <a:pt x="809635" y="93881"/>
                      <a:pt x="806267" y="94616"/>
                      <a:pt x="802888" y="95292"/>
                    </a:cubicBezTo>
                    <a:cubicBezTo>
                      <a:pt x="774024" y="93072"/>
                      <a:pt x="755350" y="90620"/>
                      <a:pt x="723816" y="95292"/>
                    </a:cubicBezTo>
                    <a:cubicBezTo>
                      <a:pt x="721702" y="95605"/>
                      <a:pt x="722744" y="99463"/>
                      <a:pt x="721788" y="101375"/>
                    </a:cubicBezTo>
                    <a:cubicBezTo>
                      <a:pt x="720698" y="103554"/>
                      <a:pt x="719456" y="105734"/>
                      <a:pt x="717733" y="107457"/>
                    </a:cubicBezTo>
                    <a:cubicBezTo>
                      <a:pt x="711595" y="113595"/>
                      <a:pt x="710501" y="113247"/>
                      <a:pt x="703541" y="115567"/>
                    </a:cubicBezTo>
                    <a:cubicBezTo>
                      <a:pt x="698134" y="114891"/>
                      <a:pt x="692442" y="115402"/>
                      <a:pt x="687321" y="113540"/>
                    </a:cubicBezTo>
                    <a:cubicBezTo>
                      <a:pt x="677612" y="110009"/>
                      <a:pt x="683542" y="105844"/>
                      <a:pt x="679211" y="99347"/>
                    </a:cubicBezTo>
                    <a:cubicBezTo>
                      <a:pt x="677859" y="97319"/>
                      <a:pt x="675156" y="96644"/>
                      <a:pt x="673128" y="95292"/>
                    </a:cubicBezTo>
                    <a:cubicBezTo>
                      <a:pt x="663429" y="80741"/>
                      <a:pt x="668465" y="86573"/>
                      <a:pt x="658936" y="77045"/>
                    </a:cubicBezTo>
                    <a:cubicBezTo>
                      <a:pt x="658260" y="74342"/>
                      <a:pt x="658744" y="71032"/>
                      <a:pt x="656909" y="68935"/>
                    </a:cubicBezTo>
                    <a:cubicBezTo>
                      <a:pt x="653700" y="65267"/>
                      <a:pt x="644744" y="60825"/>
                      <a:pt x="644744" y="60825"/>
                    </a:cubicBezTo>
                    <a:cubicBezTo>
                      <a:pt x="642716" y="61501"/>
                      <a:pt x="639529" y="60899"/>
                      <a:pt x="638661" y="62852"/>
                    </a:cubicBezTo>
                    <a:cubicBezTo>
                      <a:pt x="636448" y="67831"/>
                      <a:pt x="637530" y="73697"/>
                      <a:pt x="636634" y="79072"/>
                    </a:cubicBezTo>
                    <a:cubicBezTo>
                      <a:pt x="636176" y="81821"/>
                      <a:pt x="636576" y="85212"/>
                      <a:pt x="634606" y="87182"/>
                    </a:cubicBezTo>
                    <a:cubicBezTo>
                      <a:pt x="632636" y="89152"/>
                      <a:pt x="629216" y="88605"/>
                      <a:pt x="626496" y="89210"/>
                    </a:cubicBezTo>
                    <a:cubicBezTo>
                      <a:pt x="623132" y="89958"/>
                      <a:pt x="619738" y="90561"/>
                      <a:pt x="616359" y="91237"/>
                    </a:cubicBezTo>
                    <a:cubicBezTo>
                      <a:pt x="614331" y="93265"/>
                      <a:pt x="611867" y="94934"/>
                      <a:pt x="610276" y="97320"/>
                    </a:cubicBezTo>
                    <a:cubicBezTo>
                      <a:pt x="600450" y="112058"/>
                      <a:pt x="631685" y="105076"/>
                      <a:pt x="579864" y="101375"/>
                    </a:cubicBezTo>
                    <a:cubicBezTo>
                      <a:pt x="557587" y="95804"/>
                      <a:pt x="585440" y="104247"/>
                      <a:pt x="565671" y="93265"/>
                    </a:cubicBezTo>
                    <a:cubicBezTo>
                      <a:pt x="561934" y="91189"/>
                      <a:pt x="553506" y="89210"/>
                      <a:pt x="553506" y="89210"/>
                    </a:cubicBezTo>
                    <a:cubicBezTo>
                      <a:pt x="547308" y="70609"/>
                      <a:pt x="557668" y="99560"/>
                      <a:pt x="545396" y="75017"/>
                    </a:cubicBezTo>
                    <a:cubicBezTo>
                      <a:pt x="544150" y="72525"/>
                      <a:pt x="544467" y="69468"/>
                      <a:pt x="543369" y="66907"/>
                    </a:cubicBezTo>
                    <a:cubicBezTo>
                      <a:pt x="542409" y="64667"/>
                      <a:pt x="540404" y="63004"/>
                      <a:pt x="539314" y="60825"/>
                    </a:cubicBezTo>
                    <a:cubicBezTo>
                      <a:pt x="538358" y="58913"/>
                      <a:pt x="538128" y="56707"/>
                      <a:pt x="537286" y="54742"/>
                    </a:cubicBezTo>
                    <a:cubicBezTo>
                      <a:pt x="534749" y="48823"/>
                      <a:pt x="532712" y="44259"/>
                      <a:pt x="527149" y="40550"/>
                    </a:cubicBezTo>
                    <a:cubicBezTo>
                      <a:pt x="525371" y="39364"/>
                      <a:pt x="523094" y="39198"/>
                      <a:pt x="521066" y="38522"/>
                    </a:cubicBezTo>
                    <a:cubicBezTo>
                      <a:pt x="510998" y="53626"/>
                      <a:pt x="523938" y="35075"/>
                      <a:pt x="510929" y="50687"/>
                    </a:cubicBezTo>
                    <a:cubicBezTo>
                      <a:pt x="509369" y="52559"/>
                      <a:pt x="508902" y="55418"/>
                      <a:pt x="506874" y="56770"/>
                    </a:cubicBezTo>
                    <a:cubicBezTo>
                      <a:pt x="504555" y="58316"/>
                      <a:pt x="501467" y="58121"/>
                      <a:pt x="498764" y="58797"/>
                    </a:cubicBezTo>
                    <a:cubicBezTo>
                      <a:pt x="496736" y="60149"/>
                      <a:pt x="494921" y="61892"/>
                      <a:pt x="492681" y="62852"/>
                    </a:cubicBezTo>
                    <a:cubicBezTo>
                      <a:pt x="490120" y="63950"/>
                      <a:pt x="487251" y="64115"/>
                      <a:pt x="484572" y="64880"/>
                    </a:cubicBezTo>
                    <a:cubicBezTo>
                      <a:pt x="482517" y="65467"/>
                      <a:pt x="480562" y="66389"/>
                      <a:pt x="478489" y="66907"/>
                    </a:cubicBezTo>
                    <a:cubicBezTo>
                      <a:pt x="475146" y="67743"/>
                      <a:pt x="471695" y="68099"/>
                      <a:pt x="468352" y="68935"/>
                    </a:cubicBezTo>
                    <a:cubicBezTo>
                      <a:pt x="466279" y="69453"/>
                      <a:pt x="464377" y="70611"/>
                      <a:pt x="462269" y="70962"/>
                    </a:cubicBezTo>
                    <a:cubicBezTo>
                      <a:pt x="456232" y="71968"/>
                      <a:pt x="450104" y="72314"/>
                      <a:pt x="444022" y="72990"/>
                    </a:cubicBezTo>
                    <a:cubicBezTo>
                      <a:pt x="441994" y="73666"/>
                      <a:pt x="439851" y="74061"/>
                      <a:pt x="437939" y="75017"/>
                    </a:cubicBezTo>
                    <a:cubicBezTo>
                      <a:pt x="435760" y="76107"/>
                      <a:pt x="434169" y="78301"/>
                      <a:pt x="431857" y="79072"/>
                    </a:cubicBezTo>
                    <a:cubicBezTo>
                      <a:pt x="427957" y="80372"/>
                      <a:pt x="423705" y="80208"/>
                      <a:pt x="419692" y="81100"/>
                    </a:cubicBezTo>
                    <a:cubicBezTo>
                      <a:pt x="413105" y="82564"/>
                      <a:pt x="412179" y="84319"/>
                      <a:pt x="405499" y="87182"/>
                    </a:cubicBezTo>
                    <a:cubicBezTo>
                      <a:pt x="403535" y="88024"/>
                      <a:pt x="401444" y="88534"/>
                      <a:pt x="399417" y="89210"/>
                    </a:cubicBezTo>
                    <a:cubicBezTo>
                      <a:pt x="387928" y="88534"/>
                      <a:pt x="376411" y="88224"/>
                      <a:pt x="364949" y="87182"/>
                    </a:cubicBezTo>
                    <a:cubicBezTo>
                      <a:pt x="357067" y="86465"/>
                      <a:pt x="350085" y="83580"/>
                      <a:pt x="342647" y="81100"/>
                    </a:cubicBezTo>
                    <a:cubicBezTo>
                      <a:pt x="340619" y="80424"/>
                      <a:pt x="338660" y="79491"/>
                      <a:pt x="336564" y="79072"/>
                    </a:cubicBezTo>
                    <a:cubicBezTo>
                      <a:pt x="324331" y="76626"/>
                      <a:pt x="329696" y="78135"/>
                      <a:pt x="320344" y="75017"/>
                    </a:cubicBezTo>
                    <a:cubicBezTo>
                      <a:pt x="313306" y="67979"/>
                      <a:pt x="317129" y="68935"/>
                      <a:pt x="310207" y="68935"/>
                    </a:cubicBezTo>
                    <a:lnTo>
                      <a:pt x="198695" y="0"/>
                    </a:lnTo>
                    <a:cubicBezTo>
                      <a:pt x="194640" y="4731"/>
                      <a:pt x="192441" y="12222"/>
                      <a:pt x="186530" y="14192"/>
                    </a:cubicBezTo>
                    <a:cubicBezTo>
                      <a:pt x="148979" y="26709"/>
                      <a:pt x="158226" y="5174"/>
                      <a:pt x="143952" y="22302"/>
                    </a:cubicBezTo>
                    <a:cubicBezTo>
                      <a:pt x="142392" y="24174"/>
                      <a:pt x="141249" y="26357"/>
                      <a:pt x="139897" y="28385"/>
                    </a:cubicBezTo>
                    <a:cubicBezTo>
                      <a:pt x="139221" y="30412"/>
                      <a:pt x="138826" y="32556"/>
                      <a:pt x="137870" y="34467"/>
                    </a:cubicBezTo>
                    <a:cubicBezTo>
                      <a:pt x="136780" y="36647"/>
                      <a:pt x="134775" y="38310"/>
                      <a:pt x="133815" y="40550"/>
                    </a:cubicBezTo>
                    <a:cubicBezTo>
                      <a:pt x="132717" y="43111"/>
                      <a:pt x="132588" y="45991"/>
                      <a:pt x="131787" y="48660"/>
                    </a:cubicBezTo>
                    <a:cubicBezTo>
                      <a:pt x="130559" y="52754"/>
                      <a:pt x="129084" y="56770"/>
                      <a:pt x="127732" y="60825"/>
                    </a:cubicBezTo>
                    <a:cubicBezTo>
                      <a:pt x="125457" y="67651"/>
                      <a:pt x="125660" y="67999"/>
                      <a:pt x="121650" y="75017"/>
                    </a:cubicBezTo>
                    <a:cubicBezTo>
                      <a:pt x="120441" y="77133"/>
                      <a:pt x="118947" y="79072"/>
                      <a:pt x="117595" y="81100"/>
                    </a:cubicBezTo>
                    <a:cubicBezTo>
                      <a:pt x="116919" y="83127"/>
                      <a:pt x="117079" y="85671"/>
                      <a:pt x="115568" y="87182"/>
                    </a:cubicBezTo>
                    <a:cubicBezTo>
                      <a:pt x="114057" y="88693"/>
                      <a:pt x="111622" y="89210"/>
                      <a:pt x="109485" y="89210"/>
                    </a:cubicBezTo>
                    <a:cubicBezTo>
                      <a:pt x="101347" y="89210"/>
                      <a:pt x="93265" y="87858"/>
                      <a:pt x="85155" y="87182"/>
                    </a:cubicBezTo>
                    <a:cubicBezTo>
                      <a:pt x="66070" y="68097"/>
                      <a:pt x="94860" y="98700"/>
                      <a:pt x="75018" y="68935"/>
                    </a:cubicBezTo>
                    <a:cubicBezTo>
                      <a:pt x="73666" y="66907"/>
                      <a:pt x="71953" y="65079"/>
                      <a:pt x="70963" y="62852"/>
                    </a:cubicBezTo>
                    <a:cubicBezTo>
                      <a:pt x="69227" y="58946"/>
                      <a:pt x="69279" y="54243"/>
                      <a:pt x="66908" y="50687"/>
                    </a:cubicBezTo>
                    <a:cubicBezTo>
                      <a:pt x="65556" y="48660"/>
                      <a:pt x="63943" y="46784"/>
                      <a:pt x="62853" y="44605"/>
                    </a:cubicBezTo>
                    <a:cubicBezTo>
                      <a:pt x="61897" y="42693"/>
                      <a:pt x="61781" y="40434"/>
                      <a:pt x="60825" y="38522"/>
                    </a:cubicBezTo>
                    <a:cubicBezTo>
                      <a:pt x="59735" y="36343"/>
                      <a:pt x="58493" y="34163"/>
                      <a:pt x="56770" y="32440"/>
                    </a:cubicBezTo>
                    <a:cubicBezTo>
                      <a:pt x="52839" y="28509"/>
                      <a:pt x="49552" y="28006"/>
                      <a:pt x="44605" y="26357"/>
                    </a:cubicBezTo>
                    <a:cubicBezTo>
                      <a:pt x="38523" y="27033"/>
                      <a:pt x="32295" y="26901"/>
                      <a:pt x="26358" y="28385"/>
                    </a:cubicBezTo>
                    <a:cubicBezTo>
                      <a:pt x="17860" y="30510"/>
                      <a:pt x="22014" y="33694"/>
                      <a:pt x="16220" y="38522"/>
                    </a:cubicBezTo>
                    <a:cubicBezTo>
                      <a:pt x="13898" y="40457"/>
                      <a:pt x="10813" y="41225"/>
                      <a:pt x="8110" y="42577"/>
                    </a:cubicBezTo>
                    <a:cubicBezTo>
                      <a:pt x="2045" y="60778"/>
                      <a:pt x="8361" y="40067"/>
                      <a:pt x="4055" y="83127"/>
                    </a:cubicBezTo>
                    <a:cubicBezTo>
                      <a:pt x="3842" y="85254"/>
                      <a:pt x="2615" y="87155"/>
                      <a:pt x="2028" y="89210"/>
                    </a:cubicBezTo>
                    <a:cubicBezTo>
                      <a:pt x="1262" y="91889"/>
                      <a:pt x="676" y="94617"/>
                      <a:pt x="0" y="97320"/>
                    </a:cubicBezTo>
                    <a:cubicBezTo>
                      <a:pt x="676" y="119622"/>
                      <a:pt x="175" y="141992"/>
                      <a:pt x="2028" y="164227"/>
                    </a:cubicBezTo>
                    <a:cubicBezTo>
                      <a:pt x="2230" y="166655"/>
                      <a:pt x="5228" y="168028"/>
                      <a:pt x="6083" y="170309"/>
                    </a:cubicBezTo>
                    <a:cubicBezTo>
                      <a:pt x="13598" y="190352"/>
                      <a:pt x="2656" y="172266"/>
                      <a:pt x="12165" y="186529"/>
                    </a:cubicBezTo>
                    <a:cubicBezTo>
                      <a:pt x="20169" y="210540"/>
                      <a:pt x="11641" y="186868"/>
                      <a:pt x="22303" y="210859"/>
                    </a:cubicBezTo>
                    <a:cubicBezTo>
                      <a:pt x="24338" y="215438"/>
                      <a:pt x="28385" y="232578"/>
                      <a:pt x="28385" y="233162"/>
                    </a:cubicBezTo>
                    <a:lnTo>
                      <a:pt x="12165" y="227079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5109224" y="2500237"/>
                <a:ext cx="1257244" cy="1092161"/>
              </a:xfrm>
              <a:custGeom>
                <a:avLst/>
                <a:gdLst>
                  <a:gd name="connsiteX0" fmla="*/ 381169 w 1257047"/>
                  <a:gd name="connsiteY0" fmla="*/ 364949 h 1092914"/>
                  <a:gd name="connsiteX1" fmla="*/ 381169 w 1257047"/>
                  <a:gd name="connsiteY1" fmla="*/ 364949 h 1092914"/>
                  <a:gd name="connsiteX2" fmla="*/ 395361 w 1257047"/>
                  <a:gd name="connsiteY2" fmla="*/ 352784 h 1092914"/>
                  <a:gd name="connsiteX3" fmla="*/ 403471 w 1257047"/>
                  <a:gd name="connsiteY3" fmla="*/ 350756 h 1092914"/>
                  <a:gd name="connsiteX4" fmla="*/ 409554 w 1257047"/>
                  <a:gd name="connsiteY4" fmla="*/ 346701 h 1092914"/>
                  <a:gd name="connsiteX5" fmla="*/ 413609 w 1257047"/>
                  <a:gd name="connsiteY5" fmla="*/ 340619 h 1092914"/>
                  <a:gd name="connsiteX6" fmla="*/ 415636 w 1257047"/>
                  <a:gd name="connsiteY6" fmla="*/ 332509 h 1092914"/>
                  <a:gd name="connsiteX7" fmla="*/ 421719 w 1257047"/>
                  <a:gd name="connsiteY7" fmla="*/ 326426 h 1092914"/>
                  <a:gd name="connsiteX8" fmla="*/ 435911 w 1257047"/>
                  <a:gd name="connsiteY8" fmla="*/ 308179 h 1092914"/>
                  <a:gd name="connsiteX9" fmla="*/ 433884 w 1257047"/>
                  <a:gd name="connsiteY9" fmla="*/ 267629 h 1092914"/>
                  <a:gd name="connsiteX10" fmla="*/ 429829 w 1257047"/>
                  <a:gd name="connsiteY10" fmla="*/ 253436 h 1092914"/>
                  <a:gd name="connsiteX11" fmla="*/ 409554 w 1257047"/>
                  <a:gd name="connsiteY11" fmla="*/ 239244 h 1092914"/>
                  <a:gd name="connsiteX12" fmla="*/ 397389 w 1257047"/>
                  <a:gd name="connsiteY12" fmla="*/ 233162 h 1092914"/>
                  <a:gd name="connsiteX13" fmla="*/ 393334 w 1257047"/>
                  <a:gd name="connsiteY13" fmla="*/ 208832 h 1092914"/>
                  <a:gd name="connsiteX14" fmla="*/ 399416 w 1257047"/>
                  <a:gd name="connsiteY14" fmla="*/ 206804 h 1092914"/>
                  <a:gd name="connsiteX15" fmla="*/ 419691 w 1257047"/>
                  <a:gd name="connsiteY15" fmla="*/ 196667 h 1092914"/>
                  <a:gd name="connsiteX16" fmla="*/ 427801 w 1257047"/>
                  <a:gd name="connsiteY16" fmla="*/ 192612 h 1092914"/>
                  <a:gd name="connsiteX17" fmla="*/ 468351 w 1257047"/>
                  <a:gd name="connsiteY17" fmla="*/ 196667 h 1092914"/>
                  <a:gd name="connsiteX18" fmla="*/ 484571 w 1257047"/>
                  <a:gd name="connsiteY18" fmla="*/ 204777 h 1092914"/>
                  <a:gd name="connsiteX19" fmla="*/ 498764 w 1257047"/>
                  <a:gd name="connsiteY19" fmla="*/ 212887 h 1092914"/>
                  <a:gd name="connsiteX20" fmla="*/ 517011 w 1257047"/>
                  <a:gd name="connsiteY20" fmla="*/ 223024 h 1092914"/>
                  <a:gd name="connsiteX21" fmla="*/ 529176 w 1257047"/>
                  <a:gd name="connsiteY21" fmla="*/ 231134 h 1092914"/>
                  <a:gd name="connsiteX22" fmla="*/ 535259 w 1257047"/>
                  <a:gd name="connsiteY22" fmla="*/ 235189 h 1092914"/>
                  <a:gd name="connsiteX23" fmla="*/ 541341 w 1257047"/>
                  <a:gd name="connsiteY23" fmla="*/ 237217 h 1092914"/>
                  <a:gd name="connsiteX24" fmla="*/ 547424 w 1257047"/>
                  <a:gd name="connsiteY24" fmla="*/ 241272 h 1092914"/>
                  <a:gd name="connsiteX25" fmla="*/ 565671 w 1257047"/>
                  <a:gd name="connsiteY25" fmla="*/ 245326 h 1092914"/>
                  <a:gd name="connsiteX26" fmla="*/ 551479 w 1257047"/>
                  <a:gd name="connsiteY26" fmla="*/ 200722 h 1092914"/>
                  <a:gd name="connsiteX27" fmla="*/ 604193 w 1257047"/>
                  <a:gd name="connsiteY27" fmla="*/ 95292 h 1092914"/>
                  <a:gd name="connsiteX28" fmla="*/ 675156 w 1257047"/>
                  <a:gd name="connsiteY28" fmla="*/ 107457 h 1092914"/>
                  <a:gd name="connsiteX29" fmla="*/ 683266 w 1257047"/>
                  <a:gd name="connsiteY29" fmla="*/ 91237 h 1092914"/>
                  <a:gd name="connsiteX30" fmla="*/ 689348 w 1257047"/>
                  <a:gd name="connsiteY30" fmla="*/ 50687 h 1092914"/>
                  <a:gd name="connsiteX31" fmla="*/ 691376 w 1257047"/>
                  <a:gd name="connsiteY31" fmla="*/ 42577 h 1092914"/>
                  <a:gd name="connsiteX32" fmla="*/ 703541 w 1257047"/>
                  <a:gd name="connsiteY32" fmla="*/ 30412 h 1092914"/>
                  <a:gd name="connsiteX33" fmla="*/ 746118 w 1257047"/>
                  <a:gd name="connsiteY33" fmla="*/ 32440 h 1092914"/>
                  <a:gd name="connsiteX34" fmla="*/ 770448 w 1257047"/>
                  <a:gd name="connsiteY34" fmla="*/ 0 h 1092914"/>
                  <a:gd name="connsiteX35" fmla="*/ 839383 w 1257047"/>
                  <a:gd name="connsiteY35" fmla="*/ 12165 h 1092914"/>
                  <a:gd name="connsiteX36" fmla="*/ 857630 w 1257047"/>
                  <a:gd name="connsiteY36" fmla="*/ 16220 h 1092914"/>
                  <a:gd name="connsiteX37" fmla="*/ 912373 w 1257047"/>
                  <a:gd name="connsiteY37" fmla="*/ 20275 h 1092914"/>
                  <a:gd name="connsiteX38" fmla="*/ 918455 w 1257047"/>
                  <a:gd name="connsiteY38" fmla="*/ 24330 h 1092914"/>
                  <a:gd name="connsiteX39" fmla="*/ 924538 w 1257047"/>
                  <a:gd name="connsiteY39" fmla="*/ 26357 h 1092914"/>
                  <a:gd name="connsiteX40" fmla="*/ 928592 w 1257047"/>
                  <a:gd name="connsiteY40" fmla="*/ 52715 h 1092914"/>
                  <a:gd name="connsiteX41" fmla="*/ 936702 w 1257047"/>
                  <a:gd name="connsiteY41" fmla="*/ 56770 h 1092914"/>
                  <a:gd name="connsiteX42" fmla="*/ 950895 w 1257047"/>
                  <a:gd name="connsiteY42" fmla="*/ 64879 h 1092914"/>
                  <a:gd name="connsiteX43" fmla="*/ 977252 w 1257047"/>
                  <a:gd name="connsiteY43" fmla="*/ 62852 h 1092914"/>
                  <a:gd name="connsiteX44" fmla="*/ 1007665 w 1257047"/>
                  <a:gd name="connsiteY44" fmla="*/ 66907 h 1092914"/>
                  <a:gd name="connsiteX45" fmla="*/ 1013747 w 1257047"/>
                  <a:gd name="connsiteY45" fmla="*/ 68934 h 1092914"/>
                  <a:gd name="connsiteX46" fmla="*/ 1027940 w 1257047"/>
                  <a:gd name="connsiteY46" fmla="*/ 75017 h 1092914"/>
                  <a:gd name="connsiteX47" fmla="*/ 1034022 w 1257047"/>
                  <a:gd name="connsiteY47" fmla="*/ 79072 h 1092914"/>
                  <a:gd name="connsiteX48" fmla="*/ 1070517 w 1257047"/>
                  <a:gd name="connsiteY48" fmla="*/ 85154 h 1092914"/>
                  <a:gd name="connsiteX49" fmla="*/ 1088765 w 1257047"/>
                  <a:gd name="connsiteY49" fmla="*/ 101374 h 1092914"/>
                  <a:gd name="connsiteX50" fmla="*/ 1094847 w 1257047"/>
                  <a:gd name="connsiteY50" fmla="*/ 103402 h 1092914"/>
                  <a:gd name="connsiteX51" fmla="*/ 1102957 w 1257047"/>
                  <a:gd name="connsiteY51" fmla="*/ 109484 h 1092914"/>
                  <a:gd name="connsiteX52" fmla="*/ 1111067 w 1257047"/>
                  <a:gd name="connsiteY52" fmla="*/ 111512 h 1092914"/>
                  <a:gd name="connsiteX53" fmla="*/ 1135397 w 1257047"/>
                  <a:gd name="connsiteY53" fmla="*/ 117594 h 1092914"/>
                  <a:gd name="connsiteX54" fmla="*/ 1145534 w 1257047"/>
                  <a:gd name="connsiteY54" fmla="*/ 119622 h 1092914"/>
                  <a:gd name="connsiteX55" fmla="*/ 1151617 w 1257047"/>
                  <a:gd name="connsiteY55" fmla="*/ 121649 h 1092914"/>
                  <a:gd name="connsiteX56" fmla="*/ 1167837 w 1257047"/>
                  <a:gd name="connsiteY56" fmla="*/ 123677 h 1092914"/>
                  <a:gd name="connsiteX57" fmla="*/ 1184057 w 1257047"/>
                  <a:gd name="connsiteY57" fmla="*/ 127732 h 1092914"/>
                  <a:gd name="connsiteX58" fmla="*/ 1210414 w 1257047"/>
                  <a:gd name="connsiteY58" fmla="*/ 125704 h 1092914"/>
                  <a:gd name="connsiteX59" fmla="*/ 1226634 w 1257047"/>
                  <a:gd name="connsiteY59" fmla="*/ 123677 h 1092914"/>
                  <a:gd name="connsiteX60" fmla="*/ 1244882 w 1257047"/>
                  <a:gd name="connsiteY60" fmla="*/ 129759 h 1092914"/>
                  <a:gd name="connsiteX61" fmla="*/ 1250964 w 1257047"/>
                  <a:gd name="connsiteY61" fmla="*/ 131787 h 1092914"/>
                  <a:gd name="connsiteX62" fmla="*/ 1257047 w 1257047"/>
                  <a:gd name="connsiteY62" fmla="*/ 139897 h 1092914"/>
                  <a:gd name="connsiteX63" fmla="*/ 1212442 w 1257047"/>
                  <a:gd name="connsiteY63" fmla="*/ 249381 h 1092914"/>
                  <a:gd name="connsiteX64" fmla="*/ 1151617 w 1257047"/>
                  <a:gd name="connsiteY64" fmla="*/ 437938 h 1092914"/>
                  <a:gd name="connsiteX65" fmla="*/ 1113094 w 1257047"/>
                  <a:gd name="connsiteY65" fmla="*/ 427801 h 1092914"/>
                  <a:gd name="connsiteX66" fmla="*/ 1094847 w 1257047"/>
                  <a:gd name="connsiteY66" fmla="*/ 429828 h 1092914"/>
                  <a:gd name="connsiteX67" fmla="*/ 1082682 w 1257047"/>
                  <a:gd name="connsiteY67" fmla="*/ 433883 h 1092914"/>
                  <a:gd name="connsiteX68" fmla="*/ 1084710 w 1257047"/>
                  <a:gd name="connsiteY68" fmla="*/ 446048 h 1092914"/>
                  <a:gd name="connsiteX69" fmla="*/ 1086737 w 1257047"/>
                  <a:gd name="connsiteY69" fmla="*/ 454158 h 1092914"/>
                  <a:gd name="connsiteX70" fmla="*/ 1090792 w 1257047"/>
                  <a:gd name="connsiteY70" fmla="*/ 472406 h 1092914"/>
                  <a:gd name="connsiteX71" fmla="*/ 1046187 w 1257047"/>
                  <a:gd name="connsiteY71" fmla="*/ 531203 h 1092914"/>
                  <a:gd name="connsiteX72" fmla="*/ 1046187 w 1257047"/>
                  <a:gd name="connsiteY72" fmla="*/ 561616 h 1092914"/>
                  <a:gd name="connsiteX73" fmla="*/ 1058352 w 1257047"/>
                  <a:gd name="connsiteY73" fmla="*/ 569726 h 1092914"/>
                  <a:gd name="connsiteX74" fmla="*/ 1068490 w 1257047"/>
                  <a:gd name="connsiteY74" fmla="*/ 587973 h 1092914"/>
                  <a:gd name="connsiteX75" fmla="*/ 1074572 w 1257047"/>
                  <a:gd name="connsiteY75" fmla="*/ 594056 h 1092914"/>
                  <a:gd name="connsiteX76" fmla="*/ 1082682 w 1257047"/>
                  <a:gd name="connsiteY76" fmla="*/ 608248 h 1092914"/>
                  <a:gd name="connsiteX77" fmla="*/ 1092820 w 1257047"/>
                  <a:gd name="connsiteY77" fmla="*/ 624468 h 1092914"/>
                  <a:gd name="connsiteX78" fmla="*/ 1096875 w 1257047"/>
                  <a:gd name="connsiteY78" fmla="*/ 630550 h 1092914"/>
                  <a:gd name="connsiteX79" fmla="*/ 1113094 w 1257047"/>
                  <a:gd name="connsiteY79" fmla="*/ 634605 h 1092914"/>
                  <a:gd name="connsiteX80" fmla="*/ 1127287 w 1257047"/>
                  <a:gd name="connsiteY80" fmla="*/ 642715 h 1092914"/>
                  <a:gd name="connsiteX81" fmla="*/ 1131342 w 1257047"/>
                  <a:gd name="connsiteY81" fmla="*/ 656908 h 1092914"/>
                  <a:gd name="connsiteX82" fmla="*/ 1133369 w 1257047"/>
                  <a:gd name="connsiteY82" fmla="*/ 669073 h 1092914"/>
                  <a:gd name="connsiteX83" fmla="*/ 1135397 w 1257047"/>
                  <a:gd name="connsiteY83" fmla="*/ 677183 h 1092914"/>
                  <a:gd name="connsiteX84" fmla="*/ 1137424 w 1257047"/>
                  <a:gd name="connsiteY84" fmla="*/ 683265 h 1092914"/>
                  <a:gd name="connsiteX85" fmla="*/ 1137424 w 1257047"/>
                  <a:gd name="connsiteY85" fmla="*/ 693403 h 1092914"/>
                  <a:gd name="connsiteX86" fmla="*/ 1007665 w 1257047"/>
                  <a:gd name="connsiteY86" fmla="*/ 693403 h 1092914"/>
                  <a:gd name="connsiteX87" fmla="*/ 979280 w 1257047"/>
                  <a:gd name="connsiteY87" fmla="*/ 679210 h 1092914"/>
                  <a:gd name="connsiteX88" fmla="*/ 912373 w 1257047"/>
                  <a:gd name="connsiteY88" fmla="*/ 681238 h 1092914"/>
                  <a:gd name="connsiteX89" fmla="*/ 900208 w 1257047"/>
                  <a:gd name="connsiteY89" fmla="*/ 685293 h 1092914"/>
                  <a:gd name="connsiteX90" fmla="*/ 894125 w 1257047"/>
                  <a:gd name="connsiteY90" fmla="*/ 691375 h 1092914"/>
                  <a:gd name="connsiteX91" fmla="*/ 890070 w 1257047"/>
                  <a:gd name="connsiteY91" fmla="*/ 707595 h 1092914"/>
                  <a:gd name="connsiteX92" fmla="*/ 888043 w 1257047"/>
                  <a:gd name="connsiteY92" fmla="*/ 778558 h 1092914"/>
                  <a:gd name="connsiteX93" fmla="*/ 867768 w 1257047"/>
                  <a:gd name="connsiteY93" fmla="*/ 776530 h 1092914"/>
                  <a:gd name="connsiteX94" fmla="*/ 861685 w 1257047"/>
                  <a:gd name="connsiteY94" fmla="*/ 770448 h 1092914"/>
                  <a:gd name="connsiteX95" fmla="*/ 851548 w 1257047"/>
                  <a:gd name="connsiteY95" fmla="*/ 758283 h 1092914"/>
                  <a:gd name="connsiteX96" fmla="*/ 843438 w 1257047"/>
                  <a:gd name="connsiteY96" fmla="*/ 746118 h 1092914"/>
                  <a:gd name="connsiteX97" fmla="*/ 841410 w 1257047"/>
                  <a:gd name="connsiteY97" fmla="*/ 740035 h 1092914"/>
                  <a:gd name="connsiteX98" fmla="*/ 829245 w 1257047"/>
                  <a:gd name="connsiteY98" fmla="*/ 735980 h 1092914"/>
                  <a:gd name="connsiteX99" fmla="*/ 804915 w 1257047"/>
                  <a:gd name="connsiteY99" fmla="*/ 738008 h 1092914"/>
                  <a:gd name="connsiteX100" fmla="*/ 798833 w 1257047"/>
                  <a:gd name="connsiteY100" fmla="*/ 750173 h 1092914"/>
                  <a:gd name="connsiteX101" fmla="*/ 796805 w 1257047"/>
                  <a:gd name="connsiteY101" fmla="*/ 760310 h 1092914"/>
                  <a:gd name="connsiteX102" fmla="*/ 792750 w 1257047"/>
                  <a:gd name="connsiteY102" fmla="*/ 778558 h 1092914"/>
                  <a:gd name="connsiteX103" fmla="*/ 768420 w 1257047"/>
                  <a:gd name="connsiteY103" fmla="*/ 776530 h 1092914"/>
                  <a:gd name="connsiteX104" fmla="*/ 764365 w 1257047"/>
                  <a:gd name="connsiteY104" fmla="*/ 770448 h 1092914"/>
                  <a:gd name="connsiteX105" fmla="*/ 758283 w 1257047"/>
                  <a:gd name="connsiteY105" fmla="*/ 768420 h 1092914"/>
                  <a:gd name="connsiteX106" fmla="*/ 752200 w 1257047"/>
                  <a:gd name="connsiteY106" fmla="*/ 770448 h 1092914"/>
                  <a:gd name="connsiteX107" fmla="*/ 735981 w 1257047"/>
                  <a:gd name="connsiteY107" fmla="*/ 788695 h 1092914"/>
                  <a:gd name="connsiteX108" fmla="*/ 731926 w 1257047"/>
                  <a:gd name="connsiteY108" fmla="*/ 800860 h 1092914"/>
                  <a:gd name="connsiteX109" fmla="*/ 721788 w 1257047"/>
                  <a:gd name="connsiteY109" fmla="*/ 815052 h 1092914"/>
                  <a:gd name="connsiteX110" fmla="*/ 709623 w 1257047"/>
                  <a:gd name="connsiteY110" fmla="*/ 823162 h 1092914"/>
                  <a:gd name="connsiteX111" fmla="*/ 701513 w 1257047"/>
                  <a:gd name="connsiteY111" fmla="*/ 829245 h 1092914"/>
                  <a:gd name="connsiteX112" fmla="*/ 693403 w 1257047"/>
                  <a:gd name="connsiteY112" fmla="*/ 831272 h 1092914"/>
                  <a:gd name="connsiteX113" fmla="*/ 681238 w 1257047"/>
                  <a:gd name="connsiteY113" fmla="*/ 835327 h 1092914"/>
                  <a:gd name="connsiteX114" fmla="*/ 650826 w 1257047"/>
                  <a:gd name="connsiteY114" fmla="*/ 825190 h 1092914"/>
                  <a:gd name="connsiteX115" fmla="*/ 638661 w 1257047"/>
                  <a:gd name="connsiteY115" fmla="*/ 813025 h 1092914"/>
                  <a:gd name="connsiteX116" fmla="*/ 634606 w 1257047"/>
                  <a:gd name="connsiteY116" fmla="*/ 798832 h 1092914"/>
                  <a:gd name="connsiteX117" fmla="*/ 632578 w 1257047"/>
                  <a:gd name="connsiteY117" fmla="*/ 792750 h 1092914"/>
                  <a:gd name="connsiteX118" fmla="*/ 630551 w 1257047"/>
                  <a:gd name="connsiteY118" fmla="*/ 768420 h 1092914"/>
                  <a:gd name="connsiteX119" fmla="*/ 624468 w 1257047"/>
                  <a:gd name="connsiteY119" fmla="*/ 766393 h 1092914"/>
                  <a:gd name="connsiteX120" fmla="*/ 600138 w 1257047"/>
                  <a:gd name="connsiteY120" fmla="*/ 760310 h 1092914"/>
                  <a:gd name="connsiteX121" fmla="*/ 587973 w 1257047"/>
                  <a:gd name="connsiteY121" fmla="*/ 754228 h 1092914"/>
                  <a:gd name="connsiteX122" fmla="*/ 571753 w 1257047"/>
                  <a:gd name="connsiteY122" fmla="*/ 735980 h 1092914"/>
                  <a:gd name="connsiteX123" fmla="*/ 555534 w 1257047"/>
                  <a:gd name="connsiteY123" fmla="*/ 729898 h 1092914"/>
                  <a:gd name="connsiteX124" fmla="*/ 551479 w 1257047"/>
                  <a:gd name="connsiteY124" fmla="*/ 723815 h 1092914"/>
                  <a:gd name="connsiteX125" fmla="*/ 545396 w 1257047"/>
                  <a:gd name="connsiteY125" fmla="*/ 719760 h 1092914"/>
                  <a:gd name="connsiteX126" fmla="*/ 494709 w 1257047"/>
                  <a:gd name="connsiteY126" fmla="*/ 713678 h 1092914"/>
                  <a:gd name="connsiteX127" fmla="*/ 486599 w 1257047"/>
                  <a:gd name="connsiteY127" fmla="*/ 705568 h 1092914"/>
                  <a:gd name="connsiteX128" fmla="*/ 425774 w 1257047"/>
                  <a:gd name="connsiteY128" fmla="*/ 758283 h 1092914"/>
                  <a:gd name="connsiteX129" fmla="*/ 450104 w 1257047"/>
                  <a:gd name="connsiteY129" fmla="*/ 802887 h 1092914"/>
                  <a:gd name="connsiteX130" fmla="*/ 462269 w 1257047"/>
                  <a:gd name="connsiteY130" fmla="*/ 817080 h 1092914"/>
                  <a:gd name="connsiteX131" fmla="*/ 470379 w 1257047"/>
                  <a:gd name="connsiteY131" fmla="*/ 821135 h 1092914"/>
                  <a:gd name="connsiteX132" fmla="*/ 476461 w 1257047"/>
                  <a:gd name="connsiteY132" fmla="*/ 825190 h 1092914"/>
                  <a:gd name="connsiteX133" fmla="*/ 480516 w 1257047"/>
                  <a:gd name="connsiteY133" fmla="*/ 831272 h 1092914"/>
                  <a:gd name="connsiteX134" fmla="*/ 494709 w 1257047"/>
                  <a:gd name="connsiteY134" fmla="*/ 837355 h 1092914"/>
                  <a:gd name="connsiteX135" fmla="*/ 504846 w 1257047"/>
                  <a:gd name="connsiteY135" fmla="*/ 839382 h 1092914"/>
                  <a:gd name="connsiteX136" fmla="*/ 508901 w 1257047"/>
                  <a:gd name="connsiteY136" fmla="*/ 851547 h 1092914"/>
                  <a:gd name="connsiteX137" fmla="*/ 510929 w 1257047"/>
                  <a:gd name="connsiteY137" fmla="*/ 861685 h 1092914"/>
                  <a:gd name="connsiteX138" fmla="*/ 517011 w 1257047"/>
                  <a:gd name="connsiteY138" fmla="*/ 875877 h 1092914"/>
                  <a:gd name="connsiteX139" fmla="*/ 523094 w 1257047"/>
                  <a:gd name="connsiteY139" fmla="*/ 881960 h 1092914"/>
                  <a:gd name="connsiteX140" fmla="*/ 537286 w 1257047"/>
                  <a:gd name="connsiteY140" fmla="*/ 900207 h 1092914"/>
                  <a:gd name="connsiteX141" fmla="*/ 543369 w 1257047"/>
                  <a:gd name="connsiteY141" fmla="*/ 906290 h 1092914"/>
                  <a:gd name="connsiteX142" fmla="*/ 547424 w 1257047"/>
                  <a:gd name="connsiteY142" fmla="*/ 918455 h 1092914"/>
                  <a:gd name="connsiteX143" fmla="*/ 551479 w 1257047"/>
                  <a:gd name="connsiteY143" fmla="*/ 924537 h 1092914"/>
                  <a:gd name="connsiteX144" fmla="*/ 557561 w 1257047"/>
                  <a:gd name="connsiteY144" fmla="*/ 930620 h 1092914"/>
                  <a:gd name="connsiteX145" fmla="*/ 573781 w 1257047"/>
                  <a:gd name="connsiteY145" fmla="*/ 942785 h 1092914"/>
                  <a:gd name="connsiteX146" fmla="*/ 571753 w 1257047"/>
                  <a:gd name="connsiteY146" fmla="*/ 959005 h 1092914"/>
                  <a:gd name="connsiteX147" fmla="*/ 559589 w 1257047"/>
                  <a:gd name="connsiteY147" fmla="*/ 965087 h 1092914"/>
                  <a:gd name="connsiteX148" fmla="*/ 551479 w 1257047"/>
                  <a:gd name="connsiteY148" fmla="*/ 969142 h 1092914"/>
                  <a:gd name="connsiteX149" fmla="*/ 545396 w 1257047"/>
                  <a:gd name="connsiteY149" fmla="*/ 975224 h 1092914"/>
                  <a:gd name="connsiteX150" fmla="*/ 539314 w 1257047"/>
                  <a:gd name="connsiteY150" fmla="*/ 979279 h 1092914"/>
                  <a:gd name="connsiteX151" fmla="*/ 537286 w 1257047"/>
                  <a:gd name="connsiteY151" fmla="*/ 985362 h 1092914"/>
                  <a:gd name="connsiteX152" fmla="*/ 533231 w 1257047"/>
                  <a:gd name="connsiteY152" fmla="*/ 1009692 h 1092914"/>
                  <a:gd name="connsiteX153" fmla="*/ 531204 w 1257047"/>
                  <a:gd name="connsiteY153" fmla="*/ 1015774 h 1092914"/>
                  <a:gd name="connsiteX154" fmla="*/ 527149 w 1257047"/>
                  <a:gd name="connsiteY154" fmla="*/ 1021857 h 1092914"/>
                  <a:gd name="connsiteX155" fmla="*/ 502819 w 1257047"/>
                  <a:gd name="connsiteY155" fmla="*/ 1034022 h 1092914"/>
                  <a:gd name="connsiteX156" fmla="*/ 496736 w 1257047"/>
                  <a:gd name="connsiteY156" fmla="*/ 1036049 h 1092914"/>
                  <a:gd name="connsiteX157" fmla="*/ 490654 w 1257047"/>
                  <a:gd name="connsiteY157" fmla="*/ 1038077 h 1092914"/>
                  <a:gd name="connsiteX158" fmla="*/ 468351 w 1257047"/>
                  <a:gd name="connsiteY158" fmla="*/ 1040104 h 1092914"/>
                  <a:gd name="connsiteX159" fmla="*/ 448076 w 1257047"/>
                  <a:gd name="connsiteY159" fmla="*/ 1042132 h 1092914"/>
                  <a:gd name="connsiteX160" fmla="*/ 439966 w 1257047"/>
                  <a:gd name="connsiteY160" fmla="*/ 1029967 h 1092914"/>
                  <a:gd name="connsiteX161" fmla="*/ 381169 w 1257047"/>
                  <a:gd name="connsiteY161" fmla="*/ 1025912 h 1092914"/>
                  <a:gd name="connsiteX162" fmla="*/ 352784 w 1257047"/>
                  <a:gd name="connsiteY162" fmla="*/ 1023884 h 1092914"/>
                  <a:gd name="connsiteX163" fmla="*/ 326427 w 1257047"/>
                  <a:gd name="connsiteY163" fmla="*/ 1023884 h 1092914"/>
                  <a:gd name="connsiteX164" fmla="*/ 306152 w 1257047"/>
                  <a:gd name="connsiteY164" fmla="*/ 1038077 h 1092914"/>
                  <a:gd name="connsiteX165" fmla="*/ 302097 w 1257047"/>
                  <a:gd name="connsiteY165" fmla="*/ 1044159 h 1092914"/>
                  <a:gd name="connsiteX166" fmla="*/ 289932 w 1257047"/>
                  <a:gd name="connsiteY166" fmla="*/ 1052269 h 1092914"/>
                  <a:gd name="connsiteX167" fmla="*/ 277767 w 1257047"/>
                  <a:gd name="connsiteY167" fmla="*/ 1056324 h 1092914"/>
                  <a:gd name="connsiteX168" fmla="*/ 263574 w 1257047"/>
                  <a:gd name="connsiteY168" fmla="*/ 1064434 h 1092914"/>
                  <a:gd name="connsiteX169" fmla="*/ 249382 w 1257047"/>
                  <a:gd name="connsiteY169" fmla="*/ 1072544 h 1092914"/>
                  <a:gd name="connsiteX170" fmla="*/ 231134 w 1257047"/>
                  <a:gd name="connsiteY170" fmla="*/ 1080654 h 1092914"/>
                  <a:gd name="connsiteX171" fmla="*/ 172337 w 1257047"/>
                  <a:gd name="connsiteY171" fmla="*/ 1084709 h 1092914"/>
                  <a:gd name="connsiteX172" fmla="*/ 133815 w 1257047"/>
                  <a:gd name="connsiteY172" fmla="*/ 1088764 h 1092914"/>
                  <a:gd name="connsiteX173" fmla="*/ 111512 w 1257047"/>
                  <a:gd name="connsiteY173" fmla="*/ 1090792 h 1092914"/>
                  <a:gd name="connsiteX174" fmla="*/ 95292 w 1257047"/>
                  <a:gd name="connsiteY174" fmla="*/ 1090792 h 1092914"/>
                  <a:gd name="connsiteX175" fmla="*/ 91237 w 1257047"/>
                  <a:gd name="connsiteY175" fmla="*/ 1084709 h 1092914"/>
                  <a:gd name="connsiteX176" fmla="*/ 75017 w 1257047"/>
                  <a:gd name="connsiteY176" fmla="*/ 1080654 h 1092914"/>
                  <a:gd name="connsiteX177" fmla="*/ 58797 w 1257047"/>
                  <a:gd name="connsiteY177" fmla="*/ 1074572 h 1092914"/>
                  <a:gd name="connsiteX178" fmla="*/ 42577 w 1257047"/>
                  <a:gd name="connsiteY178" fmla="*/ 1060379 h 1092914"/>
                  <a:gd name="connsiteX179" fmla="*/ 40550 w 1257047"/>
                  <a:gd name="connsiteY179" fmla="*/ 1052269 h 1092914"/>
                  <a:gd name="connsiteX180" fmla="*/ 34467 w 1257047"/>
                  <a:gd name="connsiteY180" fmla="*/ 1048214 h 1092914"/>
                  <a:gd name="connsiteX181" fmla="*/ 24330 w 1257047"/>
                  <a:gd name="connsiteY181" fmla="*/ 1038077 h 1092914"/>
                  <a:gd name="connsiteX182" fmla="*/ 20275 w 1257047"/>
                  <a:gd name="connsiteY182" fmla="*/ 1031994 h 1092914"/>
                  <a:gd name="connsiteX183" fmla="*/ 6083 w 1257047"/>
                  <a:gd name="connsiteY183" fmla="*/ 1027939 h 1092914"/>
                  <a:gd name="connsiteX184" fmla="*/ 0 w 1257047"/>
                  <a:gd name="connsiteY184" fmla="*/ 1023884 h 1092914"/>
                  <a:gd name="connsiteX185" fmla="*/ 261547 w 1257047"/>
                  <a:gd name="connsiteY185" fmla="*/ 699485 h 1092914"/>
                  <a:gd name="connsiteX186" fmla="*/ 188557 w 1257047"/>
                  <a:gd name="connsiteY186" fmla="*/ 673128 h 1092914"/>
                  <a:gd name="connsiteX187" fmla="*/ 259519 w 1257047"/>
                  <a:gd name="connsiteY187" fmla="*/ 476461 h 1092914"/>
                  <a:gd name="connsiteX188" fmla="*/ 277767 w 1257047"/>
                  <a:gd name="connsiteY188" fmla="*/ 478488 h 1092914"/>
                  <a:gd name="connsiteX189" fmla="*/ 291959 w 1257047"/>
                  <a:gd name="connsiteY189" fmla="*/ 486598 h 1092914"/>
                  <a:gd name="connsiteX190" fmla="*/ 298042 w 1257047"/>
                  <a:gd name="connsiteY190" fmla="*/ 488626 h 1092914"/>
                  <a:gd name="connsiteX191" fmla="*/ 304124 w 1257047"/>
                  <a:gd name="connsiteY191" fmla="*/ 494708 h 1092914"/>
                  <a:gd name="connsiteX192" fmla="*/ 310207 w 1257047"/>
                  <a:gd name="connsiteY192" fmla="*/ 496736 h 1092914"/>
                  <a:gd name="connsiteX193" fmla="*/ 316289 w 1257047"/>
                  <a:gd name="connsiteY193" fmla="*/ 500791 h 1092914"/>
                  <a:gd name="connsiteX194" fmla="*/ 320344 w 1257047"/>
                  <a:gd name="connsiteY194" fmla="*/ 514983 h 1092914"/>
                  <a:gd name="connsiteX195" fmla="*/ 326427 w 1257047"/>
                  <a:gd name="connsiteY195" fmla="*/ 517011 h 1092914"/>
                  <a:gd name="connsiteX196" fmla="*/ 346702 w 1257047"/>
                  <a:gd name="connsiteY196" fmla="*/ 510928 h 1092914"/>
                  <a:gd name="connsiteX197" fmla="*/ 358867 w 1257047"/>
                  <a:gd name="connsiteY197" fmla="*/ 504846 h 1092914"/>
                  <a:gd name="connsiteX198" fmla="*/ 364949 w 1257047"/>
                  <a:gd name="connsiteY198" fmla="*/ 500791 h 1092914"/>
                  <a:gd name="connsiteX199" fmla="*/ 397389 w 1257047"/>
                  <a:gd name="connsiteY199" fmla="*/ 504846 h 1092914"/>
                  <a:gd name="connsiteX200" fmla="*/ 403471 w 1257047"/>
                  <a:gd name="connsiteY200" fmla="*/ 508901 h 1092914"/>
                  <a:gd name="connsiteX201" fmla="*/ 411581 w 1257047"/>
                  <a:gd name="connsiteY201" fmla="*/ 514983 h 1092914"/>
                  <a:gd name="connsiteX202" fmla="*/ 470379 w 1257047"/>
                  <a:gd name="connsiteY202" fmla="*/ 521066 h 1092914"/>
                  <a:gd name="connsiteX203" fmla="*/ 486599 w 1257047"/>
                  <a:gd name="connsiteY203" fmla="*/ 523093 h 1092914"/>
                  <a:gd name="connsiteX204" fmla="*/ 490654 w 1257047"/>
                  <a:gd name="connsiteY204" fmla="*/ 529176 h 1092914"/>
                  <a:gd name="connsiteX205" fmla="*/ 496736 w 1257047"/>
                  <a:gd name="connsiteY205" fmla="*/ 533231 h 1092914"/>
                  <a:gd name="connsiteX206" fmla="*/ 504846 w 1257047"/>
                  <a:gd name="connsiteY206" fmla="*/ 545396 h 1092914"/>
                  <a:gd name="connsiteX207" fmla="*/ 506874 w 1257047"/>
                  <a:gd name="connsiteY207" fmla="*/ 551478 h 1092914"/>
                  <a:gd name="connsiteX208" fmla="*/ 519039 w 1257047"/>
                  <a:gd name="connsiteY208" fmla="*/ 555533 h 1092914"/>
                  <a:gd name="connsiteX209" fmla="*/ 539314 w 1257047"/>
                  <a:gd name="connsiteY209" fmla="*/ 547423 h 1092914"/>
                  <a:gd name="connsiteX210" fmla="*/ 551479 w 1257047"/>
                  <a:gd name="connsiteY210" fmla="*/ 543368 h 1092914"/>
                  <a:gd name="connsiteX211" fmla="*/ 557561 w 1257047"/>
                  <a:gd name="connsiteY211" fmla="*/ 537286 h 1092914"/>
                  <a:gd name="connsiteX212" fmla="*/ 561616 w 1257047"/>
                  <a:gd name="connsiteY212" fmla="*/ 525121 h 1092914"/>
                  <a:gd name="connsiteX213" fmla="*/ 569726 w 1257047"/>
                  <a:gd name="connsiteY213" fmla="*/ 510928 h 1092914"/>
                  <a:gd name="connsiteX214" fmla="*/ 571753 w 1257047"/>
                  <a:gd name="connsiteY214" fmla="*/ 504846 h 1092914"/>
                  <a:gd name="connsiteX215" fmla="*/ 577836 w 1257047"/>
                  <a:gd name="connsiteY215" fmla="*/ 500791 h 1092914"/>
                  <a:gd name="connsiteX216" fmla="*/ 581891 w 1257047"/>
                  <a:gd name="connsiteY216" fmla="*/ 494708 h 1092914"/>
                  <a:gd name="connsiteX217" fmla="*/ 590001 w 1257047"/>
                  <a:gd name="connsiteY217" fmla="*/ 492681 h 1092914"/>
                  <a:gd name="connsiteX218" fmla="*/ 596083 w 1257047"/>
                  <a:gd name="connsiteY218" fmla="*/ 490653 h 1092914"/>
                  <a:gd name="connsiteX219" fmla="*/ 602166 w 1257047"/>
                  <a:gd name="connsiteY219" fmla="*/ 478488 h 1092914"/>
                  <a:gd name="connsiteX220" fmla="*/ 604193 w 1257047"/>
                  <a:gd name="connsiteY220" fmla="*/ 468351 h 1092914"/>
                  <a:gd name="connsiteX221" fmla="*/ 606221 w 1257047"/>
                  <a:gd name="connsiteY221" fmla="*/ 462268 h 1092914"/>
                  <a:gd name="connsiteX222" fmla="*/ 614331 w 1257047"/>
                  <a:gd name="connsiteY222" fmla="*/ 458213 h 1092914"/>
                  <a:gd name="connsiteX223" fmla="*/ 622441 w 1257047"/>
                  <a:gd name="connsiteY223" fmla="*/ 446048 h 1092914"/>
                  <a:gd name="connsiteX224" fmla="*/ 620413 w 1257047"/>
                  <a:gd name="connsiteY224" fmla="*/ 429828 h 1092914"/>
                  <a:gd name="connsiteX225" fmla="*/ 616358 w 1257047"/>
                  <a:gd name="connsiteY225" fmla="*/ 423746 h 1092914"/>
                  <a:gd name="connsiteX226" fmla="*/ 610276 w 1257047"/>
                  <a:gd name="connsiteY226" fmla="*/ 417664 h 1092914"/>
                  <a:gd name="connsiteX227" fmla="*/ 559589 w 1257047"/>
                  <a:gd name="connsiteY227" fmla="*/ 411581 h 1092914"/>
                  <a:gd name="connsiteX228" fmla="*/ 547424 w 1257047"/>
                  <a:gd name="connsiteY228" fmla="*/ 405499 h 1092914"/>
                  <a:gd name="connsiteX229" fmla="*/ 541341 w 1257047"/>
                  <a:gd name="connsiteY229" fmla="*/ 419691 h 1092914"/>
                  <a:gd name="connsiteX230" fmla="*/ 539314 w 1257047"/>
                  <a:gd name="connsiteY230" fmla="*/ 427801 h 1092914"/>
                  <a:gd name="connsiteX231" fmla="*/ 533231 w 1257047"/>
                  <a:gd name="connsiteY231" fmla="*/ 429828 h 1092914"/>
                  <a:gd name="connsiteX232" fmla="*/ 527149 w 1257047"/>
                  <a:gd name="connsiteY232" fmla="*/ 435911 h 1092914"/>
                  <a:gd name="connsiteX233" fmla="*/ 486599 w 1257047"/>
                  <a:gd name="connsiteY233" fmla="*/ 425774 h 1092914"/>
                  <a:gd name="connsiteX234" fmla="*/ 476461 w 1257047"/>
                  <a:gd name="connsiteY234" fmla="*/ 415636 h 1092914"/>
                  <a:gd name="connsiteX235" fmla="*/ 456186 w 1257047"/>
                  <a:gd name="connsiteY235" fmla="*/ 399416 h 1092914"/>
                  <a:gd name="connsiteX236" fmla="*/ 444021 w 1257047"/>
                  <a:gd name="connsiteY236" fmla="*/ 391306 h 1092914"/>
                  <a:gd name="connsiteX237" fmla="*/ 437939 w 1257047"/>
                  <a:gd name="connsiteY237" fmla="*/ 387251 h 1092914"/>
                  <a:gd name="connsiteX238" fmla="*/ 431856 w 1257047"/>
                  <a:gd name="connsiteY238" fmla="*/ 385224 h 1092914"/>
                  <a:gd name="connsiteX239" fmla="*/ 403471 w 1257047"/>
                  <a:gd name="connsiteY239" fmla="*/ 369004 h 1092914"/>
                  <a:gd name="connsiteX240" fmla="*/ 381169 w 1257047"/>
                  <a:gd name="connsiteY240" fmla="*/ 364949 h 109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257047" h="1092914">
                    <a:moveTo>
                      <a:pt x="381169" y="364949"/>
                    </a:moveTo>
                    <a:lnTo>
                      <a:pt x="381169" y="364949"/>
                    </a:lnTo>
                    <a:cubicBezTo>
                      <a:pt x="385900" y="360894"/>
                      <a:pt x="390104" y="356129"/>
                      <a:pt x="395361" y="352784"/>
                    </a:cubicBezTo>
                    <a:cubicBezTo>
                      <a:pt x="397712" y="351288"/>
                      <a:pt x="400910" y="351854"/>
                      <a:pt x="403471" y="350756"/>
                    </a:cubicBezTo>
                    <a:cubicBezTo>
                      <a:pt x="405711" y="349796"/>
                      <a:pt x="407526" y="348053"/>
                      <a:pt x="409554" y="346701"/>
                    </a:cubicBezTo>
                    <a:cubicBezTo>
                      <a:pt x="410906" y="344674"/>
                      <a:pt x="412649" y="342859"/>
                      <a:pt x="413609" y="340619"/>
                    </a:cubicBezTo>
                    <a:cubicBezTo>
                      <a:pt x="414707" y="338058"/>
                      <a:pt x="414254" y="334928"/>
                      <a:pt x="415636" y="332509"/>
                    </a:cubicBezTo>
                    <a:cubicBezTo>
                      <a:pt x="417059" y="330019"/>
                      <a:pt x="419958" y="328690"/>
                      <a:pt x="421719" y="326426"/>
                    </a:cubicBezTo>
                    <a:cubicBezTo>
                      <a:pt x="438695" y="304600"/>
                      <a:pt x="422103" y="321987"/>
                      <a:pt x="435911" y="308179"/>
                    </a:cubicBezTo>
                    <a:cubicBezTo>
                      <a:pt x="435235" y="294662"/>
                      <a:pt x="435008" y="281116"/>
                      <a:pt x="433884" y="267629"/>
                    </a:cubicBezTo>
                    <a:cubicBezTo>
                      <a:pt x="433856" y="267296"/>
                      <a:pt x="430805" y="254607"/>
                      <a:pt x="429829" y="253436"/>
                    </a:cubicBezTo>
                    <a:cubicBezTo>
                      <a:pt x="427954" y="251186"/>
                      <a:pt x="409914" y="239484"/>
                      <a:pt x="409554" y="239244"/>
                    </a:cubicBezTo>
                    <a:cubicBezTo>
                      <a:pt x="401694" y="234004"/>
                      <a:pt x="405782" y="235959"/>
                      <a:pt x="397389" y="233162"/>
                    </a:cubicBezTo>
                    <a:cubicBezTo>
                      <a:pt x="387383" y="226492"/>
                      <a:pt x="386247" y="228321"/>
                      <a:pt x="393334" y="208832"/>
                    </a:cubicBezTo>
                    <a:cubicBezTo>
                      <a:pt x="394064" y="206824"/>
                      <a:pt x="397548" y="207842"/>
                      <a:pt x="399416" y="206804"/>
                    </a:cubicBezTo>
                    <a:cubicBezTo>
                      <a:pt x="419162" y="195833"/>
                      <a:pt x="403844" y="200628"/>
                      <a:pt x="419691" y="196667"/>
                    </a:cubicBezTo>
                    <a:cubicBezTo>
                      <a:pt x="422394" y="195315"/>
                      <a:pt x="424782" y="192763"/>
                      <a:pt x="427801" y="192612"/>
                    </a:cubicBezTo>
                    <a:cubicBezTo>
                      <a:pt x="428684" y="192568"/>
                      <a:pt x="458562" y="192588"/>
                      <a:pt x="468351" y="196667"/>
                    </a:cubicBezTo>
                    <a:cubicBezTo>
                      <a:pt x="473931" y="198992"/>
                      <a:pt x="480296" y="200503"/>
                      <a:pt x="484571" y="204777"/>
                    </a:cubicBezTo>
                    <a:cubicBezTo>
                      <a:pt x="492625" y="212829"/>
                      <a:pt x="487872" y="210163"/>
                      <a:pt x="498764" y="212887"/>
                    </a:cubicBezTo>
                    <a:cubicBezTo>
                      <a:pt x="512707" y="222182"/>
                      <a:pt x="506306" y="219456"/>
                      <a:pt x="517011" y="223024"/>
                    </a:cubicBezTo>
                    <a:lnTo>
                      <a:pt x="529176" y="231134"/>
                    </a:lnTo>
                    <a:cubicBezTo>
                      <a:pt x="531204" y="232486"/>
                      <a:pt x="532947" y="234418"/>
                      <a:pt x="535259" y="235189"/>
                    </a:cubicBezTo>
                    <a:cubicBezTo>
                      <a:pt x="537286" y="235865"/>
                      <a:pt x="539430" y="236261"/>
                      <a:pt x="541341" y="237217"/>
                    </a:cubicBezTo>
                    <a:cubicBezTo>
                      <a:pt x="543521" y="238307"/>
                      <a:pt x="545197" y="240282"/>
                      <a:pt x="547424" y="241272"/>
                    </a:cubicBezTo>
                    <a:cubicBezTo>
                      <a:pt x="557989" y="245967"/>
                      <a:pt x="556986" y="245326"/>
                      <a:pt x="565671" y="245326"/>
                    </a:cubicBezTo>
                    <a:lnTo>
                      <a:pt x="551479" y="200722"/>
                    </a:lnTo>
                    <a:lnTo>
                      <a:pt x="604193" y="95292"/>
                    </a:lnTo>
                    <a:lnTo>
                      <a:pt x="675156" y="107457"/>
                    </a:lnTo>
                    <a:cubicBezTo>
                      <a:pt x="677859" y="102050"/>
                      <a:pt x="682081" y="97164"/>
                      <a:pt x="683266" y="91237"/>
                    </a:cubicBezTo>
                    <a:cubicBezTo>
                      <a:pt x="692878" y="43173"/>
                      <a:pt x="677334" y="68710"/>
                      <a:pt x="689348" y="50687"/>
                    </a:cubicBezTo>
                    <a:cubicBezTo>
                      <a:pt x="690024" y="47984"/>
                      <a:pt x="689778" y="44860"/>
                      <a:pt x="691376" y="42577"/>
                    </a:cubicBezTo>
                    <a:cubicBezTo>
                      <a:pt x="694665" y="37879"/>
                      <a:pt x="703541" y="30412"/>
                      <a:pt x="703541" y="30412"/>
                    </a:cubicBezTo>
                    <a:lnTo>
                      <a:pt x="746118" y="32440"/>
                    </a:lnTo>
                    <a:lnTo>
                      <a:pt x="770448" y="0"/>
                    </a:lnTo>
                    <a:lnTo>
                      <a:pt x="839383" y="12165"/>
                    </a:lnTo>
                    <a:cubicBezTo>
                      <a:pt x="845465" y="13517"/>
                      <a:pt x="851426" y="15638"/>
                      <a:pt x="857630" y="16220"/>
                    </a:cubicBezTo>
                    <a:cubicBezTo>
                      <a:pt x="922940" y="22342"/>
                      <a:pt x="886322" y="13761"/>
                      <a:pt x="912373" y="20275"/>
                    </a:cubicBezTo>
                    <a:cubicBezTo>
                      <a:pt x="914400" y="21627"/>
                      <a:pt x="916276" y="23240"/>
                      <a:pt x="918455" y="24330"/>
                    </a:cubicBezTo>
                    <a:cubicBezTo>
                      <a:pt x="920367" y="25286"/>
                      <a:pt x="923478" y="24501"/>
                      <a:pt x="924538" y="26357"/>
                    </a:cubicBezTo>
                    <a:cubicBezTo>
                      <a:pt x="928948" y="34075"/>
                      <a:pt x="924275" y="44944"/>
                      <a:pt x="928592" y="52715"/>
                    </a:cubicBezTo>
                    <a:cubicBezTo>
                      <a:pt x="930060" y="55357"/>
                      <a:pt x="934078" y="55271"/>
                      <a:pt x="936702" y="56770"/>
                    </a:cubicBezTo>
                    <a:cubicBezTo>
                      <a:pt x="956763" y="68232"/>
                      <a:pt x="926387" y="52625"/>
                      <a:pt x="950895" y="64879"/>
                    </a:cubicBezTo>
                    <a:cubicBezTo>
                      <a:pt x="959681" y="64203"/>
                      <a:pt x="968440" y="62852"/>
                      <a:pt x="977252" y="62852"/>
                    </a:cubicBezTo>
                    <a:cubicBezTo>
                      <a:pt x="989220" y="62852"/>
                      <a:pt x="997207" y="63919"/>
                      <a:pt x="1007665" y="66907"/>
                    </a:cubicBezTo>
                    <a:cubicBezTo>
                      <a:pt x="1009720" y="67494"/>
                      <a:pt x="1011720" y="68258"/>
                      <a:pt x="1013747" y="68934"/>
                    </a:cubicBezTo>
                    <a:cubicBezTo>
                      <a:pt x="1029021" y="79116"/>
                      <a:pt x="1009607" y="67159"/>
                      <a:pt x="1027940" y="75017"/>
                    </a:cubicBezTo>
                    <a:cubicBezTo>
                      <a:pt x="1030180" y="75977"/>
                      <a:pt x="1031795" y="78082"/>
                      <a:pt x="1034022" y="79072"/>
                    </a:cubicBezTo>
                    <a:cubicBezTo>
                      <a:pt x="1047789" y="85191"/>
                      <a:pt x="1053577" y="83743"/>
                      <a:pt x="1070517" y="85154"/>
                    </a:cubicBezTo>
                    <a:cubicBezTo>
                      <a:pt x="1075895" y="90532"/>
                      <a:pt x="1081527" y="97755"/>
                      <a:pt x="1088765" y="101374"/>
                    </a:cubicBezTo>
                    <a:cubicBezTo>
                      <a:pt x="1090676" y="102330"/>
                      <a:pt x="1092820" y="102726"/>
                      <a:pt x="1094847" y="103402"/>
                    </a:cubicBezTo>
                    <a:cubicBezTo>
                      <a:pt x="1097550" y="105429"/>
                      <a:pt x="1099935" y="107973"/>
                      <a:pt x="1102957" y="109484"/>
                    </a:cubicBezTo>
                    <a:cubicBezTo>
                      <a:pt x="1105449" y="110730"/>
                      <a:pt x="1108398" y="110711"/>
                      <a:pt x="1111067" y="111512"/>
                    </a:cubicBezTo>
                    <a:cubicBezTo>
                      <a:pt x="1133849" y="118347"/>
                      <a:pt x="1112556" y="113441"/>
                      <a:pt x="1135397" y="117594"/>
                    </a:cubicBezTo>
                    <a:cubicBezTo>
                      <a:pt x="1138787" y="118210"/>
                      <a:pt x="1142191" y="118786"/>
                      <a:pt x="1145534" y="119622"/>
                    </a:cubicBezTo>
                    <a:cubicBezTo>
                      <a:pt x="1147607" y="120140"/>
                      <a:pt x="1149514" y="121267"/>
                      <a:pt x="1151617" y="121649"/>
                    </a:cubicBezTo>
                    <a:cubicBezTo>
                      <a:pt x="1156978" y="122624"/>
                      <a:pt x="1162482" y="122673"/>
                      <a:pt x="1167837" y="123677"/>
                    </a:cubicBezTo>
                    <a:cubicBezTo>
                      <a:pt x="1173315" y="124704"/>
                      <a:pt x="1184057" y="127732"/>
                      <a:pt x="1184057" y="127732"/>
                    </a:cubicBezTo>
                    <a:cubicBezTo>
                      <a:pt x="1192843" y="127056"/>
                      <a:pt x="1201753" y="127328"/>
                      <a:pt x="1210414" y="125704"/>
                    </a:cubicBezTo>
                    <a:cubicBezTo>
                      <a:pt x="1227282" y="122541"/>
                      <a:pt x="1202912" y="117207"/>
                      <a:pt x="1226634" y="123677"/>
                    </a:cubicBezTo>
                    <a:cubicBezTo>
                      <a:pt x="1232820" y="125364"/>
                      <a:pt x="1238799" y="127731"/>
                      <a:pt x="1244882" y="129759"/>
                    </a:cubicBezTo>
                    <a:lnTo>
                      <a:pt x="1250964" y="131787"/>
                    </a:lnTo>
                    <a:lnTo>
                      <a:pt x="1257047" y="139897"/>
                    </a:lnTo>
                    <a:lnTo>
                      <a:pt x="1212442" y="249381"/>
                    </a:lnTo>
                    <a:lnTo>
                      <a:pt x="1151617" y="437938"/>
                    </a:lnTo>
                    <a:lnTo>
                      <a:pt x="1113094" y="427801"/>
                    </a:lnTo>
                    <a:cubicBezTo>
                      <a:pt x="1107012" y="428477"/>
                      <a:pt x="1100848" y="428628"/>
                      <a:pt x="1094847" y="429828"/>
                    </a:cubicBezTo>
                    <a:cubicBezTo>
                      <a:pt x="1090656" y="430666"/>
                      <a:pt x="1082682" y="433883"/>
                      <a:pt x="1082682" y="433883"/>
                    </a:cubicBezTo>
                    <a:cubicBezTo>
                      <a:pt x="1079166" y="444433"/>
                      <a:pt x="1080288" y="435730"/>
                      <a:pt x="1084710" y="446048"/>
                    </a:cubicBezTo>
                    <a:cubicBezTo>
                      <a:pt x="1085808" y="448609"/>
                      <a:pt x="1085936" y="451489"/>
                      <a:pt x="1086737" y="454158"/>
                    </a:cubicBezTo>
                    <a:cubicBezTo>
                      <a:pt x="1091433" y="469813"/>
                      <a:pt x="1090792" y="461305"/>
                      <a:pt x="1090792" y="472406"/>
                    </a:cubicBezTo>
                    <a:lnTo>
                      <a:pt x="1046187" y="531203"/>
                    </a:lnTo>
                    <a:cubicBezTo>
                      <a:pt x="1045686" y="535717"/>
                      <a:pt x="1041825" y="555384"/>
                      <a:pt x="1046187" y="561616"/>
                    </a:cubicBezTo>
                    <a:cubicBezTo>
                      <a:pt x="1048982" y="565609"/>
                      <a:pt x="1058352" y="569726"/>
                      <a:pt x="1058352" y="569726"/>
                    </a:cubicBezTo>
                    <a:cubicBezTo>
                      <a:pt x="1061242" y="575506"/>
                      <a:pt x="1064668" y="582878"/>
                      <a:pt x="1068490" y="587973"/>
                    </a:cubicBezTo>
                    <a:cubicBezTo>
                      <a:pt x="1070210" y="590267"/>
                      <a:pt x="1072545" y="592028"/>
                      <a:pt x="1074572" y="594056"/>
                    </a:cubicBezTo>
                    <a:cubicBezTo>
                      <a:pt x="1080777" y="612665"/>
                      <a:pt x="1070403" y="583689"/>
                      <a:pt x="1082682" y="608248"/>
                    </a:cubicBezTo>
                    <a:cubicBezTo>
                      <a:pt x="1091126" y="625137"/>
                      <a:pt x="1081117" y="616667"/>
                      <a:pt x="1092820" y="624468"/>
                    </a:cubicBezTo>
                    <a:cubicBezTo>
                      <a:pt x="1094172" y="626495"/>
                      <a:pt x="1094696" y="629460"/>
                      <a:pt x="1096875" y="630550"/>
                    </a:cubicBezTo>
                    <a:cubicBezTo>
                      <a:pt x="1101859" y="633042"/>
                      <a:pt x="1113094" y="634605"/>
                      <a:pt x="1113094" y="634605"/>
                    </a:cubicBezTo>
                    <a:cubicBezTo>
                      <a:pt x="1115089" y="635602"/>
                      <a:pt x="1125377" y="640328"/>
                      <a:pt x="1127287" y="642715"/>
                    </a:cubicBezTo>
                    <a:cubicBezTo>
                      <a:pt x="1128316" y="644001"/>
                      <a:pt x="1131246" y="656426"/>
                      <a:pt x="1131342" y="656908"/>
                    </a:cubicBezTo>
                    <a:cubicBezTo>
                      <a:pt x="1132148" y="660939"/>
                      <a:pt x="1132563" y="665042"/>
                      <a:pt x="1133369" y="669073"/>
                    </a:cubicBezTo>
                    <a:cubicBezTo>
                      <a:pt x="1133915" y="671805"/>
                      <a:pt x="1134631" y="674504"/>
                      <a:pt x="1135397" y="677183"/>
                    </a:cubicBezTo>
                    <a:cubicBezTo>
                      <a:pt x="1135984" y="679238"/>
                      <a:pt x="1137159" y="681145"/>
                      <a:pt x="1137424" y="683265"/>
                    </a:cubicBezTo>
                    <a:cubicBezTo>
                      <a:pt x="1137843" y="686618"/>
                      <a:pt x="1137424" y="690024"/>
                      <a:pt x="1137424" y="693403"/>
                    </a:cubicBezTo>
                    <a:lnTo>
                      <a:pt x="1007665" y="693403"/>
                    </a:lnTo>
                    <a:lnTo>
                      <a:pt x="979280" y="679210"/>
                    </a:lnTo>
                    <a:cubicBezTo>
                      <a:pt x="956978" y="679886"/>
                      <a:pt x="934620" y="679527"/>
                      <a:pt x="912373" y="681238"/>
                    </a:cubicBezTo>
                    <a:cubicBezTo>
                      <a:pt x="908111" y="681566"/>
                      <a:pt x="900208" y="685293"/>
                      <a:pt x="900208" y="685293"/>
                    </a:cubicBezTo>
                    <a:cubicBezTo>
                      <a:pt x="898180" y="687320"/>
                      <a:pt x="895716" y="688989"/>
                      <a:pt x="894125" y="691375"/>
                    </a:cubicBezTo>
                    <a:cubicBezTo>
                      <a:pt x="892346" y="694044"/>
                      <a:pt x="890362" y="706138"/>
                      <a:pt x="890070" y="707595"/>
                    </a:cubicBezTo>
                    <a:cubicBezTo>
                      <a:pt x="889394" y="731249"/>
                      <a:pt x="895327" y="756043"/>
                      <a:pt x="888043" y="778558"/>
                    </a:cubicBezTo>
                    <a:cubicBezTo>
                      <a:pt x="885952" y="785020"/>
                      <a:pt x="874260" y="778527"/>
                      <a:pt x="867768" y="776530"/>
                    </a:cubicBezTo>
                    <a:cubicBezTo>
                      <a:pt x="865027" y="775687"/>
                      <a:pt x="863521" y="772651"/>
                      <a:pt x="861685" y="770448"/>
                    </a:cubicBezTo>
                    <a:cubicBezTo>
                      <a:pt x="847564" y="753504"/>
                      <a:pt x="869325" y="776060"/>
                      <a:pt x="851548" y="758283"/>
                    </a:cubicBezTo>
                    <a:cubicBezTo>
                      <a:pt x="846726" y="743818"/>
                      <a:pt x="853563" y="761306"/>
                      <a:pt x="843438" y="746118"/>
                    </a:cubicBezTo>
                    <a:cubicBezTo>
                      <a:pt x="842252" y="744340"/>
                      <a:pt x="843149" y="741277"/>
                      <a:pt x="841410" y="740035"/>
                    </a:cubicBezTo>
                    <a:cubicBezTo>
                      <a:pt x="837932" y="737551"/>
                      <a:pt x="829245" y="735980"/>
                      <a:pt x="829245" y="735980"/>
                    </a:cubicBezTo>
                    <a:cubicBezTo>
                      <a:pt x="821135" y="736656"/>
                      <a:pt x="812740" y="735772"/>
                      <a:pt x="804915" y="738008"/>
                    </a:cubicBezTo>
                    <a:cubicBezTo>
                      <a:pt x="802245" y="738771"/>
                      <a:pt x="799375" y="748004"/>
                      <a:pt x="798833" y="750173"/>
                    </a:cubicBezTo>
                    <a:cubicBezTo>
                      <a:pt x="797997" y="753516"/>
                      <a:pt x="797553" y="756946"/>
                      <a:pt x="796805" y="760310"/>
                    </a:cubicBezTo>
                    <a:cubicBezTo>
                      <a:pt x="791081" y="786067"/>
                      <a:pt x="798863" y="747998"/>
                      <a:pt x="792750" y="778558"/>
                    </a:cubicBezTo>
                    <a:cubicBezTo>
                      <a:pt x="784640" y="777882"/>
                      <a:pt x="776245" y="778766"/>
                      <a:pt x="768420" y="776530"/>
                    </a:cubicBezTo>
                    <a:cubicBezTo>
                      <a:pt x="766077" y="775861"/>
                      <a:pt x="766268" y="771970"/>
                      <a:pt x="764365" y="770448"/>
                    </a:cubicBezTo>
                    <a:cubicBezTo>
                      <a:pt x="762696" y="769113"/>
                      <a:pt x="760310" y="769096"/>
                      <a:pt x="758283" y="768420"/>
                    </a:cubicBezTo>
                    <a:cubicBezTo>
                      <a:pt x="756255" y="769096"/>
                      <a:pt x="753887" y="769136"/>
                      <a:pt x="752200" y="770448"/>
                    </a:cubicBezTo>
                    <a:cubicBezTo>
                      <a:pt x="749087" y="772870"/>
                      <a:pt x="738639" y="782714"/>
                      <a:pt x="735981" y="788695"/>
                    </a:cubicBezTo>
                    <a:cubicBezTo>
                      <a:pt x="734245" y="792601"/>
                      <a:pt x="734297" y="797304"/>
                      <a:pt x="731926" y="800860"/>
                    </a:cubicBezTo>
                    <a:cubicBezTo>
                      <a:pt x="729953" y="803819"/>
                      <a:pt x="723846" y="813223"/>
                      <a:pt x="721788" y="815052"/>
                    </a:cubicBezTo>
                    <a:cubicBezTo>
                      <a:pt x="718145" y="818290"/>
                      <a:pt x="713522" y="820238"/>
                      <a:pt x="709623" y="823162"/>
                    </a:cubicBezTo>
                    <a:cubicBezTo>
                      <a:pt x="706920" y="825190"/>
                      <a:pt x="704536" y="827734"/>
                      <a:pt x="701513" y="829245"/>
                    </a:cubicBezTo>
                    <a:cubicBezTo>
                      <a:pt x="699021" y="830491"/>
                      <a:pt x="696072" y="830471"/>
                      <a:pt x="693403" y="831272"/>
                    </a:cubicBezTo>
                    <a:cubicBezTo>
                      <a:pt x="689309" y="832500"/>
                      <a:pt x="681238" y="835327"/>
                      <a:pt x="681238" y="835327"/>
                    </a:cubicBezTo>
                    <a:cubicBezTo>
                      <a:pt x="666273" y="833665"/>
                      <a:pt x="661612" y="835976"/>
                      <a:pt x="650826" y="825190"/>
                    </a:cubicBezTo>
                    <a:lnTo>
                      <a:pt x="638661" y="813025"/>
                    </a:lnTo>
                    <a:cubicBezTo>
                      <a:pt x="633796" y="798434"/>
                      <a:pt x="639700" y="816661"/>
                      <a:pt x="634606" y="798832"/>
                    </a:cubicBezTo>
                    <a:cubicBezTo>
                      <a:pt x="634019" y="796777"/>
                      <a:pt x="633254" y="794777"/>
                      <a:pt x="632578" y="792750"/>
                    </a:cubicBezTo>
                    <a:cubicBezTo>
                      <a:pt x="631902" y="784640"/>
                      <a:pt x="632944" y="776198"/>
                      <a:pt x="630551" y="768420"/>
                    </a:cubicBezTo>
                    <a:cubicBezTo>
                      <a:pt x="629922" y="766377"/>
                      <a:pt x="626380" y="767349"/>
                      <a:pt x="624468" y="766393"/>
                    </a:cubicBezTo>
                    <a:cubicBezTo>
                      <a:pt x="608501" y="758410"/>
                      <a:pt x="632845" y="763945"/>
                      <a:pt x="600138" y="760310"/>
                    </a:cubicBezTo>
                    <a:cubicBezTo>
                      <a:pt x="595191" y="758661"/>
                      <a:pt x="591903" y="758158"/>
                      <a:pt x="587973" y="754228"/>
                    </a:cubicBezTo>
                    <a:cubicBezTo>
                      <a:pt x="581211" y="747466"/>
                      <a:pt x="584526" y="740237"/>
                      <a:pt x="571753" y="735980"/>
                    </a:cubicBezTo>
                    <a:cubicBezTo>
                      <a:pt x="562218" y="732802"/>
                      <a:pt x="567655" y="734747"/>
                      <a:pt x="555534" y="729898"/>
                    </a:cubicBezTo>
                    <a:cubicBezTo>
                      <a:pt x="554182" y="727870"/>
                      <a:pt x="553202" y="725538"/>
                      <a:pt x="551479" y="723815"/>
                    </a:cubicBezTo>
                    <a:cubicBezTo>
                      <a:pt x="549756" y="722092"/>
                      <a:pt x="547623" y="720750"/>
                      <a:pt x="545396" y="719760"/>
                    </a:cubicBezTo>
                    <a:cubicBezTo>
                      <a:pt x="527941" y="712002"/>
                      <a:pt x="516717" y="714836"/>
                      <a:pt x="494709" y="713678"/>
                    </a:cubicBezTo>
                    <a:cubicBezTo>
                      <a:pt x="489816" y="706338"/>
                      <a:pt x="492834" y="708685"/>
                      <a:pt x="486599" y="705568"/>
                    </a:cubicBezTo>
                    <a:lnTo>
                      <a:pt x="425774" y="758283"/>
                    </a:lnTo>
                    <a:lnTo>
                      <a:pt x="450104" y="802887"/>
                    </a:lnTo>
                    <a:cubicBezTo>
                      <a:pt x="454159" y="807618"/>
                      <a:pt x="457638" y="812912"/>
                      <a:pt x="462269" y="817080"/>
                    </a:cubicBezTo>
                    <a:cubicBezTo>
                      <a:pt x="464516" y="819102"/>
                      <a:pt x="467755" y="819635"/>
                      <a:pt x="470379" y="821135"/>
                    </a:cubicBezTo>
                    <a:cubicBezTo>
                      <a:pt x="472495" y="822344"/>
                      <a:pt x="474434" y="823838"/>
                      <a:pt x="476461" y="825190"/>
                    </a:cubicBezTo>
                    <a:cubicBezTo>
                      <a:pt x="477813" y="827217"/>
                      <a:pt x="478793" y="829549"/>
                      <a:pt x="480516" y="831272"/>
                    </a:cubicBezTo>
                    <a:cubicBezTo>
                      <a:pt x="484989" y="835745"/>
                      <a:pt x="488727" y="836026"/>
                      <a:pt x="494709" y="837355"/>
                    </a:cubicBezTo>
                    <a:cubicBezTo>
                      <a:pt x="498073" y="838103"/>
                      <a:pt x="501467" y="838706"/>
                      <a:pt x="504846" y="839382"/>
                    </a:cubicBezTo>
                    <a:cubicBezTo>
                      <a:pt x="506198" y="843437"/>
                      <a:pt x="508063" y="847356"/>
                      <a:pt x="508901" y="851547"/>
                    </a:cubicBezTo>
                    <a:cubicBezTo>
                      <a:pt x="509577" y="854926"/>
                      <a:pt x="510093" y="858342"/>
                      <a:pt x="510929" y="861685"/>
                    </a:cubicBezTo>
                    <a:cubicBezTo>
                      <a:pt x="511947" y="865759"/>
                      <a:pt x="514778" y="872751"/>
                      <a:pt x="517011" y="875877"/>
                    </a:cubicBezTo>
                    <a:cubicBezTo>
                      <a:pt x="518678" y="878210"/>
                      <a:pt x="521066" y="879932"/>
                      <a:pt x="523094" y="881960"/>
                    </a:cubicBezTo>
                    <a:cubicBezTo>
                      <a:pt x="526934" y="893482"/>
                      <a:pt x="523610" y="886531"/>
                      <a:pt x="537286" y="900207"/>
                    </a:cubicBezTo>
                    <a:lnTo>
                      <a:pt x="543369" y="906290"/>
                    </a:lnTo>
                    <a:cubicBezTo>
                      <a:pt x="544721" y="910345"/>
                      <a:pt x="545053" y="914899"/>
                      <a:pt x="547424" y="918455"/>
                    </a:cubicBezTo>
                    <a:cubicBezTo>
                      <a:pt x="548776" y="920482"/>
                      <a:pt x="549919" y="922665"/>
                      <a:pt x="551479" y="924537"/>
                    </a:cubicBezTo>
                    <a:cubicBezTo>
                      <a:pt x="553315" y="926740"/>
                      <a:pt x="555403" y="928732"/>
                      <a:pt x="557561" y="930620"/>
                    </a:cubicBezTo>
                    <a:cubicBezTo>
                      <a:pt x="565267" y="937363"/>
                      <a:pt x="566538" y="937957"/>
                      <a:pt x="573781" y="942785"/>
                    </a:cubicBezTo>
                    <a:cubicBezTo>
                      <a:pt x="573105" y="948192"/>
                      <a:pt x="573777" y="953946"/>
                      <a:pt x="571753" y="959005"/>
                    </a:cubicBezTo>
                    <a:cubicBezTo>
                      <a:pt x="570409" y="962365"/>
                      <a:pt x="562268" y="963939"/>
                      <a:pt x="559589" y="965087"/>
                    </a:cubicBezTo>
                    <a:cubicBezTo>
                      <a:pt x="556811" y="966278"/>
                      <a:pt x="553939" y="967385"/>
                      <a:pt x="551479" y="969142"/>
                    </a:cubicBezTo>
                    <a:cubicBezTo>
                      <a:pt x="549146" y="970809"/>
                      <a:pt x="547599" y="973388"/>
                      <a:pt x="545396" y="975224"/>
                    </a:cubicBezTo>
                    <a:cubicBezTo>
                      <a:pt x="543524" y="976784"/>
                      <a:pt x="541341" y="977927"/>
                      <a:pt x="539314" y="979279"/>
                    </a:cubicBezTo>
                    <a:cubicBezTo>
                      <a:pt x="538638" y="981307"/>
                      <a:pt x="537705" y="983266"/>
                      <a:pt x="537286" y="985362"/>
                    </a:cubicBezTo>
                    <a:cubicBezTo>
                      <a:pt x="533847" y="1002556"/>
                      <a:pt x="536863" y="995164"/>
                      <a:pt x="533231" y="1009692"/>
                    </a:cubicBezTo>
                    <a:cubicBezTo>
                      <a:pt x="532713" y="1011765"/>
                      <a:pt x="532160" y="1013863"/>
                      <a:pt x="531204" y="1015774"/>
                    </a:cubicBezTo>
                    <a:cubicBezTo>
                      <a:pt x="530114" y="1017954"/>
                      <a:pt x="528983" y="1020252"/>
                      <a:pt x="527149" y="1021857"/>
                    </a:cubicBezTo>
                    <a:cubicBezTo>
                      <a:pt x="517476" y="1030321"/>
                      <a:pt x="514303" y="1030194"/>
                      <a:pt x="502819" y="1034022"/>
                    </a:cubicBezTo>
                    <a:lnTo>
                      <a:pt x="496736" y="1036049"/>
                    </a:lnTo>
                    <a:cubicBezTo>
                      <a:pt x="494709" y="1036725"/>
                      <a:pt x="492782" y="1037884"/>
                      <a:pt x="490654" y="1038077"/>
                    </a:cubicBezTo>
                    <a:lnTo>
                      <a:pt x="468351" y="1040104"/>
                    </a:lnTo>
                    <a:cubicBezTo>
                      <a:pt x="453543" y="1045040"/>
                      <a:pt x="460333" y="1045195"/>
                      <a:pt x="448076" y="1042132"/>
                    </a:cubicBezTo>
                    <a:cubicBezTo>
                      <a:pt x="445373" y="1038077"/>
                      <a:pt x="444790" y="1030656"/>
                      <a:pt x="439966" y="1029967"/>
                    </a:cubicBezTo>
                    <a:cubicBezTo>
                      <a:pt x="409204" y="1025571"/>
                      <a:pt x="436265" y="1028973"/>
                      <a:pt x="381169" y="1025912"/>
                    </a:cubicBezTo>
                    <a:cubicBezTo>
                      <a:pt x="371698" y="1025386"/>
                      <a:pt x="362246" y="1024560"/>
                      <a:pt x="352784" y="1023884"/>
                    </a:cubicBezTo>
                    <a:cubicBezTo>
                      <a:pt x="342578" y="1020482"/>
                      <a:pt x="341456" y="1019188"/>
                      <a:pt x="326427" y="1023884"/>
                    </a:cubicBezTo>
                    <a:cubicBezTo>
                      <a:pt x="325462" y="1024186"/>
                      <a:pt x="308445" y="1035784"/>
                      <a:pt x="306152" y="1038077"/>
                    </a:cubicBezTo>
                    <a:cubicBezTo>
                      <a:pt x="304429" y="1039800"/>
                      <a:pt x="303931" y="1042555"/>
                      <a:pt x="302097" y="1044159"/>
                    </a:cubicBezTo>
                    <a:cubicBezTo>
                      <a:pt x="298429" y="1047368"/>
                      <a:pt x="294555" y="1050728"/>
                      <a:pt x="289932" y="1052269"/>
                    </a:cubicBezTo>
                    <a:lnTo>
                      <a:pt x="277767" y="1056324"/>
                    </a:lnTo>
                    <a:cubicBezTo>
                      <a:pt x="261304" y="1072787"/>
                      <a:pt x="282637" y="1053540"/>
                      <a:pt x="263574" y="1064434"/>
                    </a:cubicBezTo>
                    <a:cubicBezTo>
                      <a:pt x="244785" y="1075171"/>
                      <a:pt x="270708" y="1067214"/>
                      <a:pt x="249382" y="1072544"/>
                    </a:cubicBezTo>
                    <a:cubicBezTo>
                      <a:pt x="243032" y="1082070"/>
                      <a:pt x="247042" y="1079328"/>
                      <a:pt x="231134" y="1080654"/>
                    </a:cubicBezTo>
                    <a:cubicBezTo>
                      <a:pt x="211556" y="1082285"/>
                      <a:pt x="172337" y="1084709"/>
                      <a:pt x="172337" y="1084709"/>
                    </a:cubicBezTo>
                    <a:cubicBezTo>
                      <a:pt x="155672" y="1090266"/>
                      <a:pt x="169933" y="1086089"/>
                      <a:pt x="133815" y="1088764"/>
                    </a:cubicBezTo>
                    <a:cubicBezTo>
                      <a:pt x="126370" y="1089315"/>
                      <a:pt x="118946" y="1090116"/>
                      <a:pt x="111512" y="1090792"/>
                    </a:cubicBezTo>
                    <a:cubicBezTo>
                      <a:pt x="105615" y="1092266"/>
                      <a:pt x="101189" y="1094723"/>
                      <a:pt x="95292" y="1090792"/>
                    </a:cubicBezTo>
                    <a:cubicBezTo>
                      <a:pt x="93264" y="1089440"/>
                      <a:pt x="93417" y="1085799"/>
                      <a:pt x="91237" y="1084709"/>
                    </a:cubicBezTo>
                    <a:cubicBezTo>
                      <a:pt x="86252" y="1082217"/>
                      <a:pt x="80424" y="1082006"/>
                      <a:pt x="75017" y="1080654"/>
                    </a:cubicBezTo>
                    <a:cubicBezTo>
                      <a:pt x="56326" y="1068192"/>
                      <a:pt x="85103" y="1086263"/>
                      <a:pt x="58797" y="1074572"/>
                    </a:cubicBezTo>
                    <a:cubicBezTo>
                      <a:pt x="53773" y="1072339"/>
                      <a:pt x="46126" y="1063928"/>
                      <a:pt x="42577" y="1060379"/>
                    </a:cubicBezTo>
                    <a:cubicBezTo>
                      <a:pt x="41901" y="1057676"/>
                      <a:pt x="42096" y="1054588"/>
                      <a:pt x="40550" y="1052269"/>
                    </a:cubicBezTo>
                    <a:cubicBezTo>
                      <a:pt x="39198" y="1050241"/>
                      <a:pt x="36190" y="1049937"/>
                      <a:pt x="34467" y="1048214"/>
                    </a:cubicBezTo>
                    <a:cubicBezTo>
                      <a:pt x="20947" y="1034695"/>
                      <a:pt x="40553" y="1048893"/>
                      <a:pt x="24330" y="1038077"/>
                    </a:cubicBezTo>
                    <a:cubicBezTo>
                      <a:pt x="22978" y="1036049"/>
                      <a:pt x="22178" y="1033516"/>
                      <a:pt x="20275" y="1031994"/>
                    </a:cubicBezTo>
                    <a:cubicBezTo>
                      <a:pt x="18956" y="1030939"/>
                      <a:pt x="6609" y="1028071"/>
                      <a:pt x="6083" y="1027939"/>
                    </a:cubicBezTo>
                    <a:lnTo>
                      <a:pt x="0" y="1023884"/>
                    </a:lnTo>
                    <a:lnTo>
                      <a:pt x="261547" y="699485"/>
                    </a:lnTo>
                    <a:lnTo>
                      <a:pt x="188557" y="673128"/>
                    </a:lnTo>
                    <a:lnTo>
                      <a:pt x="259519" y="476461"/>
                    </a:lnTo>
                    <a:cubicBezTo>
                      <a:pt x="265602" y="477137"/>
                      <a:pt x="271804" y="477112"/>
                      <a:pt x="277767" y="478488"/>
                    </a:cubicBezTo>
                    <a:cubicBezTo>
                      <a:pt x="284369" y="480011"/>
                      <a:pt x="286335" y="483786"/>
                      <a:pt x="291959" y="486598"/>
                    </a:cubicBezTo>
                    <a:cubicBezTo>
                      <a:pt x="293871" y="487554"/>
                      <a:pt x="296014" y="487950"/>
                      <a:pt x="298042" y="488626"/>
                    </a:cubicBezTo>
                    <a:cubicBezTo>
                      <a:pt x="300069" y="490653"/>
                      <a:pt x="301738" y="493118"/>
                      <a:pt x="304124" y="494708"/>
                    </a:cubicBezTo>
                    <a:cubicBezTo>
                      <a:pt x="305902" y="495894"/>
                      <a:pt x="308295" y="495780"/>
                      <a:pt x="310207" y="496736"/>
                    </a:cubicBezTo>
                    <a:cubicBezTo>
                      <a:pt x="312386" y="497826"/>
                      <a:pt x="314262" y="499439"/>
                      <a:pt x="316289" y="500791"/>
                    </a:cubicBezTo>
                    <a:cubicBezTo>
                      <a:pt x="316306" y="500859"/>
                      <a:pt x="319376" y="514015"/>
                      <a:pt x="320344" y="514983"/>
                    </a:cubicBezTo>
                    <a:cubicBezTo>
                      <a:pt x="321855" y="516494"/>
                      <a:pt x="324399" y="516335"/>
                      <a:pt x="326427" y="517011"/>
                    </a:cubicBezTo>
                    <a:cubicBezTo>
                      <a:pt x="330959" y="515878"/>
                      <a:pt x="343742" y="512901"/>
                      <a:pt x="346702" y="510928"/>
                    </a:cubicBezTo>
                    <a:cubicBezTo>
                      <a:pt x="354562" y="505687"/>
                      <a:pt x="350472" y="507643"/>
                      <a:pt x="358867" y="504846"/>
                    </a:cubicBezTo>
                    <a:cubicBezTo>
                      <a:pt x="360894" y="503494"/>
                      <a:pt x="362520" y="500978"/>
                      <a:pt x="364949" y="500791"/>
                    </a:cubicBezTo>
                    <a:cubicBezTo>
                      <a:pt x="371622" y="500278"/>
                      <a:pt x="389233" y="503486"/>
                      <a:pt x="397389" y="504846"/>
                    </a:cubicBezTo>
                    <a:cubicBezTo>
                      <a:pt x="399416" y="506198"/>
                      <a:pt x="401488" y="507485"/>
                      <a:pt x="403471" y="508901"/>
                    </a:cubicBezTo>
                    <a:cubicBezTo>
                      <a:pt x="406221" y="510865"/>
                      <a:pt x="408399" y="513847"/>
                      <a:pt x="411581" y="514983"/>
                    </a:cubicBezTo>
                    <a:cubicBezTo>
                      <a:pt x="427496" y="520666"/>
                      <a:pt x="456634" y="520342"/>
                      <a:pt x="470379" y="521066"/>
                    </a:cubicBezTo>
                    <a:cubicBezTo>
                      <a:pt x="475786" y="521742"/>
                      <a:pt x="481540" y="521069"/>
                      <a:pt x="486599" y="523093"/>
                    </a:cubicBezTo>
                    <a:cubicBezTo>
                      <a:pt x="488862" y="523998"/>
                      <a:pt x="488931" y="527453"/>
                      <a:pt x="490654" y="529176"/>
                    </a:cubicBezTo>
                    <a:cubicBezTo>
                      <a:pt x="492377" y="530899"/>
                      <a:pt x="494709" y="531879"/>
                      <a:pt x="496736" y="533231"/>
                    </a:cubicBezTo>
                    <a:cubicBezTo>
                      <a:pt x="501558" y="547692"/>
                      <a:pt x="494721" y="530209"/>
                      <a:pt x="504846" y="545396"/>
                    </a:cubicBezTo>
                    <a:cubicBezTo>
                      <a:pt x="506031" y="547174"/>
                      <a:pt x="505135" y="550236"/>
                      <a:pt x="506874" y="551478"/>
                    </a:cubicBezTo>
                    <a:cubicBezTo>
                      <a:pt x="510352" y="553962"/>
                      <a:pt x="519039" y="555533"/>
                      <a:pt x="519039" y="555533"/>
                    </a:cubicBezTo>
                    <a:cubicBezTo>
                      <a:pt x="553049" y="550676"/>
                      <a:pt x="519663" y="558340"/>
                      <a:pt x="539314" y="547423"/>
                    </a:cubicBezTo>
                    <a:cubicBezTo>
                      <a:pt x="543050" y="545347"/>
                      <a:pt x="551479" y="543368"/>
                      <a:pt x="551479" y="543368"/>
                    </a:cubicBezTo>
                    <a:cubicBezTo>
                      <a:pt x="553506" y="541341"/>
                      <a:pt x="556169" y="539792"/>
                      <a:pt x="557561" y="537286"/>
                    </a:cubicBezTo>
                    <a:cubicBezTo>
                      <a:pt x="559637" y="533550"/>
                      <a:pt x="559245" y="528678"/>
                      <a:pt x="561616" y="525121"/>
                    </a:cubicBezTo>
                    <a:cubicBezTo>
                      <a:pt x="565688" y="519013"/>
                      <a:pt x="566640" y="518129"/>
                      <a:pt x="569726" y="510928"/>
                    </a:cubicBezTo>
                    <a:cubicBezTo>
                      <a:pt x="570568" y="508964"/>
                      <a:pt x="570418" y="506515"/>
                      <a:pt x="571753" y="504846"/>
                    </a:cubicBezTo>
                    <a:cubicBezTo>
                      <a:pt x="573275" y="502943"/>
                      <a:pt x="575808" y="502143"/>
                      <a:pt x="577836" y="500791"/>
                    </a:cubicBezTo>
                    <a:cubicBezTo>
                      <a:pt x="579188" y="498763"/>
                      <a:pt x="579863" y="496060"/>
                      <a:pt x="581891" y="494708"/>
                    </a:cubicBezTo>
                    <a:cubicBezTo>
                      <a:pt x="584210" y="493162"/>
                      <a:pt x="587322" y="493447"/>
                      <a:pt x="590001" y="492681"/>
                    </a:cubicBezTo>
                    <a:cubicBezTo>
                      <a:pt x="592056" y="492094"/>
                      <a:pt x="594056" y="491329"/>
                      <a:pt x="596083" y="490653"/>
                    </a:cubicBezTo>
                    <a:cubicBezTo>
                      <a:pt x="600047" y="484708"/>
                      <a:pt x="600487" y="485203"/>
                      <a:pt x="602166" y="478488"/>
                    </a:cubicBezTo>
                    <a:cubicBezTo>
                      <a:pt x="603002" y="475145"/>
                      <a:pt x="603357" y="471694"/>
                      <a:pt x="604193" y="468351"/>
                    </a:cubicBezTo>
                    <a:cubicBezTo>
                      <a:pt x="604711" y="466277"/>
                      <a:pt x="604710" y="463779"/>
                      <a:pt x="606221" y="462268"/>
                    </a:cubicBezTo>
                    <a:cubicBezTo>
                      <a:pt x="608358" y="460131"/>
                      <a:pt x="611628" y="459565"/>
                      <a:pt x="614331" y="458213"/>
                    </a:cubicBezTo>
                    <a:cubicBezTo>
                      <a:pt x="617034" y="454158"/>
                      <a:pt x="623046" y="450884"/>
                      <a:pt x="622441" y="446048"/>
                    </a:cubicBezTo>
                    <a:cubicBezTo>
                      <a:pt x="621765" y="440641"/>
                      <a:pt x="621847" y="435085"/>
                      <a:pt x="620413" y="429828"/>
                    </a:cubicBezTo>
                    <a:cubicBezTo>
                      <a:pt x="619772" y="427477"/>
                      <a:pt x="617918" y="425618"/>
                      <a:pt x="616358" y="423746"/>
                    </a:cubicBezTo>
                    <a:cubicBezTo>
                      <a:pt x="614523" y="421543"/>
                      <a:pt x="612479" y="419499"/>
                      <a:pt x="610276" y="417664"/>
                    </a:cubicBezTo>
                    <a:cubicBezTo>
                      <a:pt x="595716" y="405531"/>
                      <a:pt x="582765" y="412635"/>
                      <a:pt x="559589" y="411581"/>
                    </a:cubicBezTo>
                    <a:cubicBezTo>
                      <a:pt x="558781" y="411042"/>
                      <a:pt x="549633" y="404174"/>
                      <a:pt x="547424" y="405499"/>
                    </a:cubicBezTo>
                    <a:cubicBezTo>
                      <a:pt x="545561" y="406617"/>
                      <a:pt x="542099" y="417037"/>
                      <a:pt x="541341" y="419691"/>
                    </a:cubicBezTo>
                    <a:cubicBezTo>
                      <a:pt x="540575" y="422370"/>
                      <a:pt x="541055" y="425625"/>
                      <a:pt x="539314" y="427801"/>
                    </a:cubicBezTo>
                    <a:cubicBezTo>
                      <a:pt x="537979" y="429470"/>
                      <a:pt x="535259" y="429152"/>
                      <a:pt x="533231" y="429828"/>
                    </a:cubicBezTo>
                    <a:cubicBezTo>
                      <a:pt x="531204" y="431856"/>
                      <a:pt x="530012" y="435752"/>
                      <a:pt x="527149" y="435911"/>
                    </a:cubicBezTo>
                    <a:cubicBezTo>
                      <a:pt x="502719" y="437269"/>
                      <a:pt x="501696" y="434832"/>
                      <a:pt x="486599" y="425774"/>
                    </a:cubicBezTo>
                    <a:cubicBezTo>
                      <a:pt x="478243" y="413239"/>
                      <a:pt x="487521" y="425467"/>
                      <a:pt x="476461" y="415636"/>
                    </a:cubicBezTo>
                    <a:cubicBezTo>
                      <a:pt x="447960" y="390303"/>
                      <a:pt x="476908" y="411849"/>
                      <a:pt x="456186" y="399416"/>
                    </a:cubicBezTo>
                    <a:cubicBezTo>
                      <a:pt x="452007" y="396909"/>
                      <a:pt x="448076" y="394009"/>
                      <a:pt x="444021" y="391306"/>
                    </a:cubicBezTo>
                    <a:cubicBezTo>
                      <a:pt x="441994" y="389954"/>
                      <a:pt x="440251" y="388021"/>
                      <a:pt x="437939" y="387251"/>
                    </a:cubicBezTo>
                    <a:lnTo>
                      <a:pt x="431856" y="385224"/>
                    </a:lnTo>
                    <a:cubicBezTo>
                      <a:pt x="415228" y="372753"/>
                      <a:pt x="420143" y="373767"/>
                      <a:pt x="403471" y="369004"/>
                    </a:cubicBezTo>
                    <a:cubicBezTo>
                      <a:pt x="402821" y="368818"/>
                      <a:pt x="384886" y="365625"/>
                      <a:pt x="381169" y="364949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2297886" y="2930434"/>
                <a:ext cx="1435037" cy="711175"/>
              </a:xfrm>
              <a:custGeom>
                <a:avLst/>
                <a:gdLst>
                  <a:gd name="connsiteX0" fmla="*/ 1287461 w 1435641"/>
                  <a:gd name="connsiteY0" fmla="*/ 703541 h 711103"/>
                  <a:gd name="connsiteX1" fmla="*/ 253439 w 1435641"/>
                  <a:gd name="connsiteY1" fmla="*/ 614331 h 711103"/>
                  <a:gd name="connsiteX2" fmla="*/ 225054 w 1435641"/>
                  <a:gd name="connsiteY2" fmla="*/ 630551 h 711103"/>
                  <a:gd name="connsiteX3" fmla="*/ 206807 w 1435641"/>
                  <a:gd name="connsiteY3" fmla="*/ 628524 h 711103"/>
                  <a:gd name="connsiteX4" fmla="*/ 186532 w 1435641"/>
                  <a:gd name="connsiteY4" fmla="*/ 624469 h 711103"/>
                  <a:gd name="connsiteX5" fmla="*/ 182477 w 1435641"/>
                  <a:gd name="connsiteY5" fmla="*/ 618386 h 711103"/>
                  <a:gd name="connsiteX6" fmla="*/ 176394 w 1435641"/>
                  <a:gd name="connsiteY6" fmla="*/ 614331 h 711103"/>
                  <a:gd name="connsiteX7" fmla="*/ 174367 w 1435641"/>
                  <a:gd name="connsiteY7" fmla="*/ 608249 h 711103"/>
                  <a:gd name="connsiteX8" fmla="*/ 176394 w 1435641"/>
                  <a:gd name="connsiteY8" fmla="*/ 585946 h 711103"/>
                  <a:gd name="connsiteX9" fmla="*/ 178422 w 1435641"/>
                  <a:gd name="connsiteY9" fmla="*/ 579864 h 711103"/>
                  <a:gd name="connsiteX10" fmla="*/ 180449 w 1435641"/>
                  <a:gd name="connsiteY10" fmla="*/ 571754 h 711103"/>
                  <a:gd name="connsiteX11" fmla="*/ 184504 w 1435641"/>
                  <a:gd name="connsiteY11" fmla="*/ 565671 h 711103"/>
                  <a:gd name="connsiteX12" fmla="*/ 190587 w 1435641"/>
                  <a:gd name="connsiteY12" fmla="*/ 553506 h 711103"/>
                  <a:gd name="connsiteX13" fmla="*/ 198697 w 1435641"/>
                  <a:gd name="connsiteY13" fmla="*/ 541342 h 711103"/>
                  <a:gd name="connsiteX14" fmla="*/ 206807 w 1435641"/>
                  <a:gd name="connsiteY14" fmla="*/ 529177 h 711103"/>
                  <a:gd name="connsiteX15" fmla="*/ 212889 w 1435641"/>
                  <a:gd name="connsiteY15" fmla="*/ 517012 h 711103"/>
                  <a:gd name="connsiteX16" fmla="*/ 220999 w 1435641"/>
                  <a:gd name="connsiteY16" fmla="*/ 502819 h 711103"/>
                  <a:gd name="connsiteX17" fmla="*/ 225054 w 1435641"/>
                  <a:gd name="connsiteY17" fmla="*/ 488627 h 711103"/>
                  <a:gd name="connsiteX18" fmla="*/ 229109 w 1435641"/>
                  <a:gd name="connsiteY18" fmla="*/ 476462 h 711103"/>
                  <a:gd name="connsiteX19" fmla="*/ 235192 w 1435641"/>
                  <a:gd name="connsiteY19" fmla="*/ 472407 h 711103"/>
                  <a:gd name="connsiteX20" fmla="*/ 241274 w 1435641"/>
                  <a:gd name="connsiteY20" fmla="*/ 466324 h 711103"/>
                  <a:gd name="connsiteX21" fmla="*/ 247357 w 1435641"/>
                  <a:gd name="connsiteY21" fmla="*/ 464297 h 711103"/>
                  <a:gd name="connsiteX22" fmla="*/ 253439 w 1435641"/>
                  <a:gd name="connsiteY22" fmla="*/ 458214 h 711103"/>
                  <a:gd name="connsiteX23" fmla="*/ 255467 w 1435641"/>
                  <a:gd name="connsiteY23" fmla="*/ 452132 h 711103"/>
                  <a:gd name="connsiteX24" fmla="*/ 259522 w 1435641"/>
                  <a:gd name="connsiteY24" fmla="*/ 437939 h 711103"/>
                  <a:gd name="connsiteX25" fmla="*/ 263576 w 1435641"/>
                  <a:gd name="connsiteY25" fmla="*/ 421719 h 711103"/>
                  <a:gd name="connsiteX26" fmla="*/ 261549 w 1435641"/>
                  <a:gd name="connsiteY26" fmla="*/ 389279 h 711103"/>
                  <a:gd name="connsiteX27" fmla="*/ 257494 w 1435641"/>
                  <a:gd name="connsiteY27" fmla="*/ 383197 h 711103"/>
                  <a:gd name="connsiteX28" fmla="*/ 255467 w 1435641"/>
                  <a:gd name="connsiteY28" fmla="*/ 340620 h 711103"/>
                  <a:gd name="connsiteX29" fmla="*/ 247357 w 1435641"/>
                  <a:gd name="connsiteY29" fmla="*/ 338592 h 711103"/>
                  <a:gd name="connsiteX30" fmla="*/ 241274 w 1435641"/>
                  <a:gd name="connsiteY30" fmla="*/ 334537 h 711103"/>
                  <a:gd name="connsiteX31" fmla="*/ 229109 w 1435641"/>
                  <a:gd name="connsiteY31" fmla="*/ 330482 h 711103"/>
                  <a:gd name="connsiteX32" fmla="*/ 225054 w 1435641"/>
                  <a:gd name="connsiteY32" fmla="*/ 324400 h 711103"/>
                  <a:gd name="connsiteX33" fmla="*/ 214917 w 1435641"/>
                  <a:gd name="connsiteY33" fmla="*/ 322372 h 711103"/>
                  <a:gd name="connsiteX34" fmla="*/ 176394 w 1435641"/>
                  <a:gd name="connsiteY34" fmla="*/ 324400 h 711103"/>
                  <a:gd name="connsiteX35" fmla="*/ 174367 w 1435641"/>
                  <a:gd name="connsiteY35" fmla="*/ 330482 h 711103"/>
                  <a:gd name="connsiteX36" fmla="*/ 172339 w 1435641"/>
                  <a:gd name="connsiteY36" fmla="*/ 340620 h 711103"/>
                  <a:gd name="connsiteX37" fmla="*/ 160174 w 1435641"/>
                  <a:gd name="connsiteY37" fmla="*/ 338592 h 711103"/>
                  <a:gd name="connsiteX38" fmla="*/ 129762 w 1435641"/>
                  <a:gd name="connsiteY38" fmla="*/ 342647 h 711103"/>
                  <a:gd name="connsiteX39" fmla="*/ 115569 w 1435641"/>
                  <a:gd name="connsiteY39" fmla="*/ 352785 h 711103"/>
                  <a:gd name="connsiteX40" fmla="*/ 109487 w 1435641"/>
                  <a:gd name="connsiteY40" fmla="*/ 354812 h 711103"/>
                  <a:gd name="connsiteX41" fmla="*/ 103404 w 1435641"/>
                  <a:gd name="connsiteY41" fmla="*/ 358867 h 711103"/>
                  <a:gd name="connsiteX42" fmla="*/ 60827 w 1435641"/>
                  <a:gd name="connsiteY42" fmla="*/ 354812 h 711103"/>
                  <a:gd name="connsiteX43" fmla="*/ 52717 w 1435641"/>
                  <a:gd name="connsiteY43" fmla="*/ 348730 h 711103"/>
                  <a:gd name="connsiteX44" fmla="*/ 50690 w 1435641"/>
                  <a:gd name="connsiteY44" fmla="*/ 318317 h 711103"/>
                  <a:gd name="connsiteX45" fmla="*/ 52717 w 1435641"/>
                  <a:gd name="connsiteY45" fmla="*/ 312235 h 711103"/>
                  <a:gd name="connsiteX46" fmla="*/ 46635 w 1435641"/>
                  <a:gd name="connsiteY46" fmla="*/ 263575 h 711103"/>
                  <a:gd name="connsiteX47" fmla="*/ 40552 w 1435641"/>
                  <a:gd name="connsiteY47" fmla="*/ 259520 h 711103"/>
                  <a:gd name="connsiteX48" fmla="*/ 30415 w 1435641"/>
                  <a:gd name="connsiteY48" fmla="*/ 249382 h 711103"/>
                  <a:gd name="connsiteX49" fmla="*/ 10140 w 1435641"/>
                  <a:gd name="connsiteY49" fmla="*/ 235190 h 711103"/>
                  <a:gd name="connsiteX50" fmla="*/ 2 w 1435641"/>
                  <a:gd name="connsiteY50" fmla="*/ 223025 h 711103"/>
                  <a:gd name="connsiteX51" fmla="*/ 4057 w 1435641"/>
                  <a:gd name="connsiteY51" fmla="*/ 200722 h 711103"/>
                  <a:gd name="connsiteX52" fmla="*/ 12167 w 1435641"/>
                  <a:gd name="connsiteY52" fmla="*/ 188557 h 711103"/>
                  <a:gd name="connsiteX53" fmla="*/ 16222 w 1435641"/>
                  <a:gd name="connsiteY53" fmla="*/ 182475 h 711103"/>
                  <a:gd name="connsiteX54" fmla="*/ 36497 w 1435641"/>
                  <a:gd name="connsiteY54" fmla="*/ 180447 h 711103"/>
                  <a:gd name="connsiteX55" fmla="*/ 38525 w 1435641"/>
                  <a:gd name="connsiteY55" fmla="*/ 174365 h 711103"/>
                  <a:gd name="connsiteX56" fmla="*/ 42580 w 1435641"/>
                  <a:gd name="connsiteY56" fmla="*/ 168283 h 711103"/>
                  <a:gd name="connsiteX57" fmla="*/ 44607 w 1435641"/>
                  <a:gd name="connsiteY57" fmla="*/ 152063 h 711103"/>
                  <a:gd name="connsiteX58" fmla="*/ 56772 w 1435641"/>
                  <a:gd name="connsiteY58" fmla="*/ 145980 h 711103"/>
                  <a:gd name="connsiteX59" fmla="*/ 64882 w 1435641"/>
                  <a:gd name="connsiteY59" fmla="*/ 143953 h 711103"/>
                  <a:gd name="connsiteX60" fmla="*/ 70965 w 1435641"/>
                  <a:gd name="connsiteY60" fmla="*/ 141925 h 711103"/>
                  <a:gd name="connsiteX61" fmla="*/ 83129 w 1435641"/>
                  <a:gd name="connsiteY61" fmla="*/ 139898 h 711103"/>
                  <a:gd name="connsiteX62" fmla="*/ 105432 w 1435641"/>
                  <a:gd name="connsiteY62" fmla="*/ 135843 h 711103"/>
                  <a:gd name="connsiteX63" fmla="*/ 115569 w 1435641"/>
                  <a:gd name="connsiteY63" fmla="*/ 131788 h 711103"/>
                  <a:gd name="connsiteX64" fmla="*/ 123679 w 1435641"/>
                  <a:gd name="connsiteY64" fmla="*/ 129760 h 711103"/>
                  <a:gd name="connsiteX65" fmla="*/ 154092 w 1435641"/>
                  <a:gd name="connsiteY65" fmla="*/ 125705 h 711103"/>
                  <a:gd name="connsiteX66" fmla="*/ 172339 w 1435641"/>
                  <a:gd name="connsiteY66" fmla="*/ 119623 h 711103"/>
                  <a:gd name="connsiteX67" fmla="*/ 178422 w 1435641"/>
                  <a:gd name="connsiteY67" fmla="*/ 115568 h 711103"/>
                  <a:gd name="connsiteX68" fmla="*/ 186532 w 1435641"/>
                  <a:gd name="connsiteY68" fmla="*/ 111513 h 711103"/>
                  <a:gd name="connsiteX69" fmla="*/ 198697 w 1435641"/>
                  <a:gd name="connsiteY69" fmla="*/ 99348 h 711103"/>
                  <a:gd name="connsiteX70" fmla="*/ 200724 w 1435641"/>
                  <a:gd name="connsiteY70" fmla="*/ 93265 h 711103"/>
                  <a:gd name="connsiteX71" fmla="*/ 204779 w 1435641"/>
                  <a:gd name="connsiteY71" fmla="*/ 77045 h 711103"/>
                  <a:gd name="connsiteX72" fmla="*/ 210862 w 1435641"/>
                  <a:gd name="connsiteY72" fmla="*/ 72990 h 711103"/>
                  <a:gd name="connsiteX73" fmla="*/ 218972 w 1435641"/>
                  <a:gd name="connsiteY73" fmla="*/ 60825 h 711103"/>
                  <a:gd name="connsiteX74" fmla="*/ 225054 w 1435641"/>
                  <a:gd name="connsiteY74" fmla="*/ 58798 h 711103"/>
                  <a:gd name="connsiteX75" fmla="*/ 241274 w 1435641"/>
                  <a:gd name="connsiteY75" fmla="*/ 60825 h 711103"/>
                  <a:gd name="connsiteX76" fmla="*/ 247357 w 1435641"/>
                  <a:gd name="connsiteY76" fmla="*/ 66908 h 711103"/>
                  <a:gd name="connsiteX77" fmla="*/ 253439 w 1435641"/>
                  <a:gd name="connsiteY77" fmla="*/ 70963 h 711103"/>
                  <a:gd name="connsiteX78" fmla="*/ 261549 w 1435641"/>
                  <a:gd name="connsiteY78" fmla="*/ 83128 h 711103"/>
                  <a:gd name="connsiteX79" fmla="*/ 259522 w 1435641"/>
                  <a:gd name="connsiteY79" fmla="*/ 91238 h 711103"/>
                  <a:gd name="connsiteX80" fmla="*/ 257494 w 1435641"/>
                  <a:gd name="connsiteY80" fmla="*/ 101375 h 711103"/>
                  <a:gd name="connsiteX81" fmla="*/ 255467 w 1435641"/>
                  <a:gd name="connsiteY81" fmla="*/ 107458 h 711103"/>
                  <a:gd name="connsiteX82" fmla="*/ 257494 w 1435641"/>
                  <a:gd name="connsiteY82" fmla="*/ 123678 h 711103"/>
                  <a:gd name="connsiteX83" fmla="*/ 263576 w 1435641"/>
                  <a:gd name="connsiteY83" fmla="*/ 129760 h 711103"/>
                  <a:gd name="connsiteX84" fmla="*/ 273714 w 1435641"/>
                  <a:gd name="connsiteY84" fmla="*/ 141925 h 711103"/>
                  <a:gd name="connsiteX85" fmla="*/ 259522 w 1435641"/>
                  <a:gd name="connsiteY85" fmla="*/ 198695 h 711103"/>
                  <a:gd name="connsiteX86" fmla="*/ 253439 w 1435641"/>
                  <a:gd name="connsiteY86" fmla="*/ 200722 h 711103"/>
                  <a:gd name="connsiteX87" fmla="*/ 249384 w 1435641"/>
                  <a:gd name="connsiteY87" fmla="*/ 206805 h 711103"/>
                  <a:gd name="connsiteX88" fmla="*/ 247357 w 1435641"/>
                  <a:gd name="connsiteY88" fmla="*/ 212887 h 711103"/>
                  <a:gd name="connsiteX89" fmla="*/ 255467 w 1435641"/>
                  <a:gd name="connsiteY89" fmla="*/ 223025 h 711103"/>
                  <a:gd name="connsiteX90" fmla="*/ 263576 w 1435641"/>
                  <a:gd name="connsiteY90" fmla="*/ 229107 h 711103"/>
                  <a:gd name="connsiteX91" fmla="*/ 275741 w 1435641"/>
                  <a:gd name="connsiteY91" fmla="*/ 237217 h 711103"/>
                  <a:gd name="connsiteX92" fmla="*/ 296016 w 1435641"/>
                  <a:gd name="connsiteY92" fmla="*/ 241272 h 711103"/>
                  <a:gd name="connsiteX93" fmla="*/ 302099 w 1435641"/>
                  <a:gd name="connsiteY93" fmla="*/ 243300 h 711103"/>
                  <a:gd name="connsiteX94" fmla="*/ 308181 w 1435641"/>
                  <a:gd name="connsiteY94" fmla="*/ 247355 h 711103"/>
                  <a:gd name="connsiteX95" fmla="*/ 312236 w 1435641"/>
                  <a:gd name="connsiteY95" fmla="*/ 253437 h 711103"/>
                  <a:gd name="connsiteX96" fmla="*/ 318319 w 1435641"/>
                  <a:gd name="connsiteY96" fmla="*/ 257492 h 711103"/>
                  <a:gd name="connsiteX97" fmla="*/ 326429 w 1435641"/>
                  <a:gd name="connsiteY97" fmla="*/ 269657 h 711103"/>
                  <a:gd name="connsiteX98" fmla="*/ 338594 w 1435641"/>
                  <a:gd name="connsiteY98" fmla="*/ 275740 h 711103"/>
                  <a:gd name="connsiteX99" fmla="*/ 344676 w 1435641"/>
                  <a:gd name="connsiteY99" fmla="*/ 277767 h 711103"/>
                  <a:gd name="connsiteX100" fmla="*/ 360896 w 1435641"/>
                  <a:gd name="connsiteY100" fmla="*/ 285877 h 711103"/>
                  <a:gd name="connsiteX101" fmla="*/ 373061 w 1435641"/>
                  <a:gd name="connsiteY101" fmla="*/ 289932 h 711103"/>
                  <a:gd name="connsiteX102" fmla="*/ 411584 w 1435641"/>
                  <a:gd name="connsiteY102" fmla="*/ 287905 h 711103"/>
                  <a:gd name="connsiteX103" fmla="*/ 417666 w 1435641"/>
                  <a:gd name="connsiteY103" fmla="*/ 283850 h 711103"/>
                  <a:gd name="connsiteX104" fmla="*/ 423749 w 1435641"/>
                  <a:gd name="connsiteY104" fmla="*/ 281822 h 711103"/>
                  <a:gd name="connsiteX105" fmla="*/ 427804 w 1435641"/>
                  <a:gd name="connsiteY105" fmla="*/ 275740 h 711103"/>
                  <a:gd name="connsiteX106" fmla="*/ 439969 w 1435641"/>
                  <a:gd name="connsiteY106" fmla="*/ 271685 h 711103"/>
                  <a:gd name="connsiteX107" fmla="*/ 490656 w 1435641"/>
                  <a:gd name="connsiteY107" fmla="*/ 269657 h 711103"/>
                  <a:gd name="connsiteX108" fmla="*/ 496738 w 1435641"/>
                  <a:gd name="connsiteY108" fmla="*/ 267630 h 711103"/>
                  <a:gd name="connsiteX109" fmla="*/ 506876 w 1435641"/>
                  <a:gd name="connsiteY109" fmla="*/ 283850 h 711103"/>
                  <a:gd name="connsiteX110" fmla="*/ 514986 w 1435641"/>
                  <a:gd name="connsiteY110" fmla="*/ 289932 h 711103"/>
                  <a:gd name="connsiteX111" fmla="*/ 529178 w 1435641"/>
                  <a:gd name="connsiteY111" fmla="*/ 298042 h 711103"/>
                  <a:gd name="connsiteX112" fmla="*/ 535261 w 1435641"/>
                  <a:gd name="connsiteY112" fmla="*/ 300070 h 711103"/>
                  <a:gd name="connsiteX113" fmla="*/ 555536 w 1435641"/>
                  <a:gd name="connsiteY113" fmla="*/ 298042 h 711103"/>
                  <a:gd name="connsiteX114" fmla="*/ 565673 w 1435641"/>
                  <a:gd name="connsiteY114" fmla="*/ 287905 h 711103"/>
                  <a:gd name="connsiteX115" fmla="*/ 571756 w 1435641"/>
                  <a:gd name="connsiteY115" fmla="*/ 283850 h 711103"/>
                  <a:gd name="connsiteX116" fmla="*/ 620416 w 1435641"/>
                  <a:gd name="connsiteY116" fmla="*/ 281822 h 711103"/>
                  <a:gd name="connsiteX117" fmla="*/ 624471 w 1435641"/>
                  <a:gd name="connsiteY117" fmla="*/ 265602 h 711103"/>
                  <a:gd name="connsiteX118" fmla="*/ 626498 w 1435641"/>
                  <a:gd name="connsiteY118" fmla="*/ 247355 h 711103"/>
                  <a:gd name="connsiteX119" fmla="*/ 642718 w 1435641"/>
                  <a:gd name="connsiteY119" fmla="*/ 239245 h 711103"/>
                  <a:gd name="connsiteX120" fmla="*/ 654883 w 1435641"/>
                  <a:gd name="connsiteY120" fmla="*/ 235190 h 711103"/>
                  <a:gd name="connsiteX121" fmla="*/ 660965 w 1435641"/>
                  <a:gd name="connsiteY121" fmla="*/ 231135 h 711103"/>
                  <a:gd name="connsiteX122" fmla="*/ 667048 w 1435641"/>
                  <a:gd name="connsiteY122" fmla="*/ 229107 h 711103"/>
                  <a:gd name="connsiteX123" fmla="*/ 671103 w 1435641"/>
                  <a:gd name="connsiteY123" fmla="*/ 223025 h 711103"/>
                  <a:gd name="connsiteX124" fmla="*/ 677185 w 1435641"/>
                  <a:gd name="connsiteY124" fmla="*/ 220997 h 711103"/>
                  <a:gd name="connsiteX125" fmla="*/ 683268 w 1435641"/>
                  <a:gd name="connsiteY125" fmla="*/ 216942 h 711103"/>
                  <a:gd name="connsiteX126" fmla="*/ 721790 w 1435641"/>
                  <a:gd name="connsiteY126" fmla="*/ 220997 h 711103"/>
                  <a:gd name="connsiteX127" fmla="*/ 727873 w 1435641"/>
                  <a:gd name="connsiteY127" fmla="*/ 225052 h 711103"/>
                  <a:gd name="connsiteX128" fmla="*/ 735983 w 1435641"/>
                  <a:gd name="connsiteY128" fmla="*/ 239245 h 711103"/>
                  <a:gd name="connsiteX129" fmla="*/ 748148 w 1435641"/>
                  <a:gd name="connsiteY129" fmla="*/ 251410 h 711103"/>
                  <a:gd name="connsiteX130" fmla="*/ 792753 w 1435641"/>
                  <a:gd name="connsiteY130" fmla="*/ 257492 h 711103"/>
                  <a:gd name="connsiteX131" fmla="*/ 825192 w 1435641"/>
                  <a:gd name="connsiteY131" fmla="*/ 261547 h 711103"/>
                  <a:gd name="connsiteX132" fmla="*/ 831275 w 1435641"/>
                  <a:gd name="connsiteY132" fmla="*/ 263575 h 711103"/>
                  <a:gd name="connsiteX133" fmla="*/ 851550 w 1435641"/>
                  <a:gd name="connsiteY133" fmla="*/ 265602 h 711103"/>
                  <a:gd name="connsiteX134" fmla="*/ 873852 w 1435641"/>
                  <a:gd name="connsiteY134" fmla="*/ 263575 h 711103"/>
                  <a:gd name="connsiteX135" fmla="*/ 1040107 w 1435641"/>
                  <a:gd name="connsiteY135" fmla="*/ 54743 h 711103"/>
                  <a:gd name="connsiteX136" fmla="*/ 1098904 w 1435641"/>
                  <a:gd name="connsiteY136" fmla="*/ 62853 h 711103"/>
                  <a:gd name="connsiteX137" fmla="*/ 1111069 w 1435641"/>
                  <a:gd name="connsiteY137" fmla="*/ 60825 h 711103"/>
                  <a:gd name="connsiteX138" fmla="*/ 1117152 w 1435641"/>
                  <a:gd name="connsiteY138" fmla="*/ 48660 h 711103"/>
                  <a:gd name="connsiteX139" fmla="*/ 1119179 w 1435641"/>
                  <a:gd name="connsiteY139" fmla="*/ 24330 h 711103"/>
                  <a:gd name="connsiteX140" fmla="*/ 1127289 w 1435641"/>
                  <a:gd name="connsiteY140" fmla="*/ 22303 h 711103"/>
                  <a:gd name="connsiteX141" fmla="*/ 1143509 w 1435641"/>
                  <a:gd name="connsiteY141" fmla="*/ 14193 h 711103"/>
                  <a:gd name="connsiteX142" fmla="*/ 1151619 w 1435641"/>
                  <a:gd name="connsiteY142" fmla="*/ 14193 h 711103"/>
                  <a:gd name="connsiteX143" fmla="*/ 1212444 w 1435641"/>
                  <a:gd name="connsiteY143" fmla="*/ 0 h 711103"/>
                  <a:gd name="connsiteX144" fmla="*/ 1279351 w 1435641"/>
                  <a:gd name="connsiteY144" fmla="*/ 89210 h 711103"/>
                  <a:gd name="connsiteX145" fmla="*/ 1279351 w 1435641"/>
                  <a:gd name="connsiteY145" fmla="*/ 135843 h 711103"/>
                  <a:gd name="connsiteX146" fmla="*/ 1297599 w 1435641"/>
                  <a:gd name="connsiteY146" fmla="*/ 133815 h 711103"/>
                  <a:gd name="connsiteX147" fmla="*/ 1309764 w 1435641"/>
                  <a:gd name="connsiteY147" fmla="*/ 123678 h 711103"/>
                  <a:gd name="connsiteX148" fmla="*/ 1319901 w 1435641"/>
                  <a:gd name="connsiteY148" fmla="*/ 121650 h 711103"/>
                  <a:gd name="connsiteX149" fmla="*/ 1325984 w 1435641"/>
                  <a:gd name="connsiteY149" fmla="*/ 119623 h 711103"/>
                  <a:gd name="connsiteX150" fmla="*/ 1350314 w 1435641"/>
                  <a:gd name="connsiteY150" fmla="*/ 117595 h 711103"/>
                  <a:gd name="connsiteX151" fmla="*/ 1358424 w 1435641"/>
                  <a:gd name="connsiteY151" fmla="*/ 115568 h 711103"/>
                  <a:gd name="connsiteX152" fmla="*/ 1372616 w 1435641"/>
                  <a:gd name="connsiteY152" fmla="*/ 109485 h 711103"/>
                  <a:gd name="connsiteX153" fmla="*/ 1392891 w 1435641"/>
                  <a:gd name="connsiteY153" fmla="*/ 115568 h 711103"/>
                  <a:gd name="connsiteX154" fmla="*/ 1396946 w 1435641"/>
                  <a:gd name="connsiteY154" fmla="*/ 121650 h 711103"/>
                  <a:gd name="connsiteX155" fmla="*/ 1398973 w 1435641"/>
                  <a:gd name="connsiteY155" fmla="*/ 131788 h 711103"/>
                  <a:gd name="connsiteX156" fmla="*/ 1407083 w 1435641"/>
                  <a:gd name="connsiteY156" fmla="*/ 164228 h 711103"/>
                  <a:gd name="connsiteX157" fmla="*/ 1413166 w 1435641"/>
                  <a:gd name="connsiteY157" fmla="*/ 166255 h 711103"/>
                  <a:gd name="connsiteX158" fmla="*/ 1419248 w 1435641"/>
                  <a:gd name="connsiteY158" fmla="*/ 172338 h 711103"/>
                  <a:gd name="connsiteX159" fmla="*/ 1427358 w 1435641"/>
                  <a:gd name="connsiteY159" fmla="*/ 184502 h 711103"/>
                  <a:gd name="connsiteX160" fmla="*/ 1433441 w 1435641"/>
                  <a:gd name="connsiteY160" fmla="*/ 186530 h 711103"/>
                  <a:gd name="connsiteX161" fmla="*/ 1435468 w 1435641"/>
                  <a:gd name="connsiteY161" fmla="*/ 192612 h 711103"/>
                  <a:gd name="connsiteX162" fmla="*/ 1429386 w 1435641"/>
                  <a:gd name="connsiteY162" fmla="*/ 196667 h 711103"/>
                  <a:gd name="connsiteX163" fmla="*/ 1417221 w 1435641"/>
                  <a:gd name="connsiteY163" fmla="*/ 198695 h 711103"/>
                  <a:gd name="connsiteX164" fmla="*/ 1407083 w 1435641"/>
                  <a:gd name="connsiteY164" fmla="*/ 200722 h 711103"/>
                  <a:gd name="connsiteX165" fmla="*/ 1396946 w 1435641"/>
                  <a:gd name="connsiteY165" fmla="*/ 212887 h 711103"/>
                  <a:gd name="connsiteX166" fmla="*/ 1394918 w 1435641"/>
                  <a:gd name="connsiteY166" fmla="*/ 218970 h 711103"/>
                  <a:gd name="connsiteX167" fmla="*/ 1388836 w 1435641"/>
                  <a:gd name="connsiteY167" fmla="*/ 241272 h 711103"/>
                  <a:gd name="connsiteX168" fmla="*/ 1380726 w 1435641"/>
                  <a:gd name="connsiteY168" fmla="*/ 247355 h 711103"/>
                  <a:gd name="connsiteX169" fmla="*/ 1368561 w 1435641"/>
                  <a:gd name="connsiteY169" fmla="*/ 255465 h 711103"/>
                  <a:gd name="connsiteX170" fmla="*/ 1366533 w 1435641"/>
                  <a:gd name="connsiteY170" fmla="*/ 265602 h 711103"/>
                  <a:gd name="connsiteX171" fmla="*/ 1364506 w 1435641"/>
                  <a:gd name="connsiteY171" fmla="*/ 271685 h 711103"/>
                  <a:gd name="connsiteX172" fmla="*/ 1372616 w 1435641"/>
                  <a:gd name="connsiteY172" fmla="*/ 312235 h 711103"/>
                  <a:gd name="connsiteX173" fmla="*/ 1374643 w 1435641"/>
                  <a:gd name="connsiteY173" fmla="*/ 320345 h 711103"/>
                  <a:gd name="connsiteX174" fmla="*/ 1376671 w 1435641"/>
                  <a:gd name="connsiteY174" fmla="*/ 326427 h 711103"/>
                  <a:gd name="connsiteX175" fmla="*/ 1384781 w 1435641"/>
                  <a:gd name="connsiteY175" fmla="*/ 364949 h 711103"/>
                  <a:gd name="connsiteX176" fmla="*/ 1386808 w 1435641"/>
                  <a:gd name="connsiteY176" fmla="*/ 371032 h 711103"/>
                  <a:gd name="connsiteX177" fmla="*/ 1384781 w 1435641"/>
                  <a:gd name="connsiteY177" fmla="*/ 389279 h 711103"/>
                  <a:gd name="connsiteX178" fmla="*/ 1382753 w 1435641"/>
                  <a:gd name="connsiteY178" fmla="*/ 395362 h 711103"/>
                  <a:gd name="connsiteX179" fmla="*/ 1380726 w 1435641"/>
                  <a:gd name="connsiteY179" fmla="*/ 405499 h 711103"/>
                  <a:gd name="connsiteX180" fmla="*/ 1378698 w 1435641"/>
                  <a:gd name="connsiteY180" fmla="*/ 435912 h 711103"/>
                  <a:gd name="connsiteX181" fmla="*/ 1372616 w 1435641"/>
                  <a:gd name="connsiteY181" fmla="*/ 437939 h 711103"/>
                  <a:gd name="connsiteX182" fmla="*/ 1364506 w 1435641"/>
                  <a:gd name="connsiteY182" fmla="*/ 450104 h 711103"/>
                  <a:gd name="connsiteX183" fmla="*/ 1362478 w 1435641"/>
                  <a:gd name="connsiteY183" fmla="*/ 458214 h 711103"/>
                  <a:gd name="connsiteX184" fmla="*/ 1368561 w 1435641"/>
                  <a:gd name="connsiteY184" fmla="*/ 462269 h 711103"/>
                  <a:gd name="connsiteX185" fmla="*/ 1380726 w 1435641"/>
                  <a:gd name="connsiteY185" fmla="*/ 466324 h 711103"/>
                  <a:gd name="connsiteX186" fmla="*/ 1388836 w 1435641"/>
                  <a:gd name="connsiteY186" fmla="*/ 470379 h 711103"/>
                  <a:gd name="connsiteX187" fmla="*/ 1388836 w 1435641"/>
                  <a:gd name="connsiteY187" fmla="*/ 486599 h 711103"/>
                  <a:gd name="connsiteX188" fmla="*/ 1386808 w 1435641"/>
                  <a:gd name="connsiteY188" fmla="*/ 494709 h 711103"/>
                  <a:gd name="connsiteX189" fmla="*/ 1380726 w 1435641"/>
                  <a:gd name="connsiteY189" fmla="*/ 500792 h 711103"/>
                  <a:gd name="connsiteX190" fmla="*/ 1368561 w 1435641"/>
                  <a:gd name="connsiteY190" fmla="*/ 506874 h 711103"/>
                  <a:gd name="connsiteX191" fmla="*/ 1362478 w 1435641"/>
                  <a:gd name="connsiteY191" fmla="*/ 512957 h 711103"/>
                  <a:gd name="connsiteX192" fmla="*/ 1356396 w 1435641"/>
                  <a:gd name="connsiteY192" fmla="*/ 517012 h 711103"/>
                  <a:gd name="connsiteX193" fmla="*/ 1350314 w 1435641"/>
                  <a:gd name="connsiteY193" fmla="*/ 525122 h 711103"/>
                  <a:gd name="connsiteX194" fmla="*/ 1348286 w 1435641"/>
                  <a:gd name="connsiteY194" fmla="*/ 531204 h 711103"/>
                  <a:gd name="connsiteX195" fmla="*/ 1338149 w 1435641"/>
                  <a:gd name="connsiteY195" fmla="*/ 543369 h 711103"/>
                  <a:gd name="connsiteX196" fmla="*/ 1336121 w 1435641"/>
                  <a:gd name="connsiteY196" fmla="*/ 614331 h 711103"/>
                  <a:gd name="connsiteX197" fmla="*/ 1332066 w 1435641"/>
                  <a:gd name="connsiteY197" fmla="*/ 667046 h 711103"/>
                  <a:gd name="connsiteX198" fmla="*/ 1328011 w 1435641"/>
                  <a:gd name="connsiteY198" fmla="*/ 679211 h 711103"/>
                  <a:gd name="connsiteX199" fmla="*/ 1325984 w 1435641"/>
                  <a:gd name="connsiteY199" fmla="*/ 687321 h 711103"/>
                  <a:gd name="connsiteX200" fmla="*/ 1321929 w 1435641"/>
                  <a:gd name="connsiteY200" fmla="*/ 699486 h 711103"/>
                  <a:gd name="connsiteX201" fmla="*/ 1313819 w 1435641"/>
                  <a:gd name="connsiteY201" fmla="*/ 703541 h 711103"/>
                  <a:gd name="connsiteX202" fmla="*/ 1307736 w 1435641"/>
                  <a:gd name="connsiteY202" fmla="*/ 705569 h 711103"/>
                  <a:gd name="connsiteX203" fmla="*/ 1301654 w 1435641"/>
                  <a:gd name="connsiteY203" fmla="*/ 709624 h 711103"/>
                  <a:gd name="connsiteX204" fmla="*/ 1287461 w 1435641"/>
                  <a:gd name="connsiteY204" fmla="*/ 703541 h 71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</a:cxnLst>
                <a:rect l="l" t="t" r="r" b="b"/>
                <a:pathLst>
                  <a:path w="1435641" h="711103">
                    <a:moveTo>
                      <a:pt x="1287461" y="703541"/>
                    </a:moveTo>
                    <a:lnTo>
                      <a:pt x="253439" y="614331"/>
                    </a:lnTo>
                    <a:lnTo>
                      <a:pt x="225054" y="630551"/>
                    </a:lnTo>
                    <a:cubicBezTo>
                      <a:pt x="218972" y="629875"/>
                      <a:pt x="212852" y="629478"/>
                      <a:pt x="206807" y="628524"/>
                    </a:cubicBezTo>
                    <a:cubicBezTo>
                      <a:pt x="199999" y="627449"/>
                      <a:pt x="186532" y="624469"/>
                      <a:pt x="186532" y="624469"/>
                    </a:cubicBezTo>
                    <a:cubicBezTo>
                      <a:pt x="185180" y="622441"/>
                      <a:pt x="184200" y="620109"/>
                      <a:pt x="182477" y="618386"/>
                    </a:cubicBezTo>
                    <a:cubicBezTo>
                      <a:pt x="180754" y="616663"/>
                      <a:pt x="177916" y="616234"/>
                      <a:pt x="176394" y="614331"/>
                    </a:cubicBezTo>
                    <a:cubicBezTo>
                      <a:pt x="175059" y="612662"/>
                      <a:pt x="175043" y="610276"/>
                      <a:pt x="174367" y="608249"/>
                    </a:cubicBezTo>
                    <a:cubicBezTo>
                      <a:pt x="175043" y="600815"/>
                      <a:pt x="175338" y="593336"/>
                      <a:pt x="176394" y="585946"/>
                    </a:cubicBezTo>
                    <a:cubicBezTo>
                      <a:pt x="176696" y="583830"/>
                      <a:pt x="177835" y="581919"/>
                      <a:pt x="178422" y="579864"/>
                    </a:cubicBezTo>
                    <a:cubicBezTo>
                      <a:pt x="179188" y="577185"/>
                      <a:pt x="179351" y="574315"/>
                      <a:pt x="180449" y="571754"/>
                    </a:cubicBezTo>
                    <a:cubicBezTo>
                      <a:pt x="181409" y="569514"/>
                      <a:pt x="183414" y="567851"/>
                      <a:pt x="184504" y="565671"/>
                    </a:cubicBezTo>
                    <a:cubicBezTo>
                      <a:pt x="192899" y="548882"/>
                      <a:pt x="178965" y="570940"/>
                      <a:pt x="190587" y="553506"/>
                    </a:cubicBezTo>
                    <a:cubicBezTo>
                      <a:pt x="194464" y="541874"/>
                      <a:pt x="189837" y="552732"/>
                      <a:pt x="198697" y="541342"/>
                    </a:cubicBezTo>
                    <a:cubicBezTo>
                      <a:pt x="201689" y="537495"/>
                      <a:pt x="206807" y="529177"/>
                      <a:pt x="206807" y="529177"/>
                    </a:cubicBezTo>
                    <a:cubicBezTo>
                      <a:pt x="211900" y="513893"/>
                      <a:pt x="205031" y="532726"/>
                      <a:pt x="212889" y="517012"/>
                    </a:cubicBezTo>
                    <a:cubicBezTo>
                      <a:pt x="220631" y="501529"/>
                      <a:pt x="206290" y="522432"/>
                      <a:pt x="220999" y="502819"/>
                    </a:cubicBezTo>
                    <a:cubicBezTo>
                      <a:pt x="227802" y="482417"/>
                      <a:pt x="217432" y="514035"/>
                      <a:pt x="225054" y="488627"/>
                    </a:cubicBezTo>
                    <a:cubicBezTo>
                      <a:pt x="226282" y="484533"/>
                      <a:pt x="225552" y="478833"/>
                      <a:pt x="229109" y="476462"/>
                    </a:cubicBezTo>
                    <a:cubicBezTo>
                      <a:pt x="231137" y="475110"/>
                      <a:pt x="233320" y="473967"/>
                      <a:pt x="235192" y="472407"/>
                    </a:cubicBezTo>
                    <a:cubicBezTo>
                      <a:pt x="237395" y="470571"/>
                      <a:pt x="238888" y="467915"/>
                      <a:pt x="241274" y="466324"/>
                    </a:cubicBezTo>
                    <a:cubicBezTo>
                      <a:pt x="243052" y="465138"/>
                      <a:pt x="245329" y="464973"/>
                      <a:pt x="247357" y="464297"/>
                    </a:cubicBezTo>
                    <a:cubicBezTo>
                      <a:pt x="249384" y="462269"/>
                      <a:pt x="251848" y="460600"/>
                      <a:pt x="253439" y="458214"/>
                    </a:cubicBezTo>
                    <a:cubicBezTo>
                      <a:pt x="254624" y="456436"/>
                      <a:pt x="254853" y="454179"/>
                      <a:pt x="255467" y="452132"/>
                    </a:cubicBezTo>
                    <a:cubicBezTo>
                      <a:pt x="256881" y="447419"/>
                      <a:pt x="258254" y="442693"/>
                      <a:pt x="259522" y="437939"/>
                    </a:cubicBezTo>
                    <a:cubicBezTo>
                      <a:pt x="260958" y="432554"/>
                      <a:pt x="263576" y="421719"/>
                      <a:pt x="263576" y="421719"/>
                    </a:cubicBezTo>
                    <a:cubicBezTo>
                      <a:pt x="262900" y="410906"/>
                      <a:pt x="263239" y="399981"/>
                      <a:pt x="261549" y="389279"/>
                    </a:cubicBezTo>
                    <a:cubicBezTo>
                      <a:pt x="261169" y="386872"/>
                      <a:pt x="257796" y="385615"/>
                      <a:pt x="257494" y="383197"/>
                    </a:cubicBezTo>
                    <a:cubicBezTo>
                      <a:pt x="255732" y="369098"/>
                      <a:pt x="258616" y="354475"/>
                      <a:pt x="255467" y="340620"/>
                    </a:cubicBezTo>
                    <a:cubicBezTo>
                      <a:pt x="254849" y="337903"/>
                      <a:pt x="250060" y="339268"/>
                      <a:pt x="247357" y="338592"/>
                    </a:cubicBezTo>
                    <a:cubicBezTo>
                      <a:pt x="245329" y="337240"/>
                      <a:pt x="243501" y="335527"/>
                      <a:pt x="241274" y="334537"/>
                    </a:cubicBezTo>
                    <a:cubicBezTo>
                      <a:pt x="237368" y="332801"/>
                      <a:pt x="229109" y="330482"/>
                      <a:pt x="229109" y="330482"/>
                    </a:cubicBezTo>
                    <a:cubicBezTo>
                      <a:pt x="227757" y="328455"/>
                      <a:pt x="227170" y="325609"/>
                      <a:pt x="225054" y="324400"/>
                    </a:cubicBezTo>
                    <a:cubicBezTo>
                      <a:pt x="222062" y="322690"/>
                      <a:pt x="218363" y="322372"/>
                      <a:pt x="214917" y="322372"/>
                    </a:cubicBezTo>
                    <a:cubicBezTo>
                      <a:pt x="202058" y="322372"/>
                      <a:pt x="189235" y="323724"/>
                      <a:pt x="176394" y="324400"/>
                    </a:cubicBezTo>
                    <a:cubicBezTo>
                      <a:pt x="175718" y="326427"/>
                      <a:pt x="174885" y="328409"/>
                      <a:pt x="174367" y="330482"/>
                    </a:cubicBezTo>
                    <a:cubicBezTo>
                      <a:pt x="173531" y="333825"/>
                      <a:pt x="175331" y="338910"/>
                      <a:pt x="172339" y="340620"/>
                    </a:cubicBezTo>
                    <a:cubicBezTo>
                      <a:pt x="168770" y="342660"/>
                      <a:pt x="164229" y="339268"/>
                      <a:pt x="160174" y="338592"/>
                    </a:cubicBezTo>
                    <a:cubicBezTo>
                      <a:pt x="159364" y="338660"/>
                      <a:pt x="136830" y="338608"/>
                      <a:pt x="129762" y="342647"/>
                    </a:cubicBezTo>
                    <a:cubicBezTo>
                      <a:pt x="123323" y="346326"/>
                      <a:pt x="121853" y="349643"/>
                      <a:pt x="115569" y="352785"/>
                    </a:cubicBezTo>
                    <a:cubicBezTo>
                      <a:pt x="113658" y="353741"/>
                      <a:pt x="111514" y="354136"/>
                      <a:pt x="109487" y="354812"/>
                    </a:cubicBezTo>
                    <a:cubicBezTo>
                      <a:pt x="107459" y="356164"/>
                      <a:pt x="105838" y="358751"/>
                      <a:pt x="103404" y="358867"/>
                    </a:cubicBezTo>
                    <a:cubicBezTo>
                      <a:pt x="75236" y="360209"/>
                      <a:pt x="76633" y="360082"/>
                      <a:pt x="60827" y="354812"/>
                    </a:cubicBezTo>
                    <a:cubicBezTo>
                      <a:pt x="58124" y="352785"/>
                      <a:pt x="55106" y="351119"/>
                      <a:pt x="52717" y="348730"/>
                    </a:cubicBezTo>
                    <a:cubicBezTo>
                      <a:pt x="43997" y="340010"/>
                      <a:pt x="48963" y="331267"/>
                      <a:pt x="50690" y="318317"/>
                    </a:cubicBezTo>
                    <a:cubicBezTo>
                      <a:pt x="50972" y="316199"/>
                      <a:pt x="52041" y="314262"/>
                      <a:pt x="52717" y="312235"/>
                    </a:cubicBezTo>
                    <a:cubicBezTo>
                      <a:pt x="52314" y="303765"/>
                      <a:pt x="58274" y="275213"/>
                      <a:pt x="46635" y="263575"/>
                    </a:cubicBezTo>
                    <a:cubicBezTo>
                      <a:pt x="44912" y="261852"/>
                      <a:pt x="42580" y="260872"/>
                      <a:pt x="40552" y="259520"/>
                    </a:cubicBezTo>
                    <a:cubicBezTo>
                      <a:pt x="36604" y="247671"/>
                      <a:pt x="41803" y="258492"/>
                      <a:pt x="30415" y="249382"/>
                    </a:cubicBezTo>
                    <a:cubicBezTo>
                      <a:pt x="11140" y="233962"/>
                      <a:pt x="26311" y="239232"/>
                      <a:pt x="10140" y="235190"/>
                    </a:cubicBezTo>
                    <a:cubicBezTo>
                      <a:pt x="8609" y="233659"/>
                      <a:pt x="315" y="226161"/>
                      <a:pt x="2" y="223025"/>
                    </a:cubicBezTo>
                    <a:cubicBezTo>
                      <a:pt x="-96" y="222046"/>
                      <a:pt x="2340" y="204155"/>
                      <a:pt x="4057" y="200722"/>
                    </a:cubicBezTo>
                    <a:cubicBezTo>
                      <a:pt x="6236" y="196363"/>
                      <a:pt x="9464" y="192612"/>
                      <a:pt x="12167" y="188557"/>
                    </a:cubicBezTo>
                    <a:cubicBezTo>
                      <a:pt x="13519" y="186530"/>
                      <a:pt x="13797" y="182718"/>
                      <a:pt x="16222" y="182475"/>
                    </a:cubicBezTo>
                    <a:lnTo>
                      <a:pt x="36497" y="180447"/>
                    </a:lnTo>
                    <a:cubicBezTo>
                      <a:pt x="37173" y="178420"/>
                      <a:pt x="37569" y="176276"/>
                      <a:pt x="38525" y="174365"/>
                    </a:cubicBezTo>
                    <a:cubicBezTo>
                      <a:pt x="39615" y="172186"/>
                      <a:pt x="41939" y="170634"/>
                      <a:pt x="42580" y="168283"/>
                    </a:cubicBezTo>
                    <a:cubicBezTo>
                      <a:pt x="44014" y="163026"/>
                      <a:pt x="42583" y="157122"/>
                      <a:pt x="44607" y="152063"/>
                    </a:cubicBezTo>
                    <a:cubicBezTo>
                      <a:pt x="45753" y="149198"/>
                      <a:pt x="54267" y="146696"/>
                      <a:pt x="56772" y="145980"/>
                    </a:cubicBezTo>
                    <a:cubicBezTo>
                      <a:pt x="59451" y="145214"/>
                      <a:pt x="62203" y="144718"/>
                      <a:pt x="64882" y="143953"/>
                    </a:cubicBezTo>
                    <a:cubicBezTo>
                      <a:pt x="66937" y="143366"/>
                      <a:pt x="68879" y="142389"/>
                      <a:pt x="70965" y="141925"/>
                    </a:cubicBezTo>
                    <a:cubicBezTo>
                      <a:pt x="74978" y="141033"/>
                      <a:pt x="79098" y="140704"/>
                      <a:pt x="83129" y="139898"/>
                    </a:cubicBezTo>
                    <a:cubicBezTo>
                      <a:pt x="107030" y="135118"/>
                      <a:pt x="69350" y="140996"/>
                      <a:pt x="105432" y="135843"/>
                    </a:cubicBezTo>
                    <a:cubicBezTo>
                      <a:pt x="108811" y="134491"/>
                      <a:pt x="112116" y="132939"/>
                      <a:pt x="115569" y="131788"/>
                    </a:cubicBezTo>
                    <a:cubicBezTo>
                      <a:pt x="118213" y="130907"/>
                      <a:pt x="120959" y="130364"/>
                      <a:pt x="123679" y="129760"/>
                    </a:cubicBezTo>
                    <a:cubicBezTo>
                      <a:pt x="137415" y="126708"/>
                      <a:pt x="136423" y="127472"/>
                      <a:pt x="154092" y="125705"/>
                    </a:cubicBezTo>
                    <a:cubicBezTo>
                      <a:pt x="167911" y="116492"/>
                      <a:pt x="150488" y="126906"/>
                      <a:pt x="172339" y="119623"/>
                    </a:cubicBezTo>
                    <a:cubicBezTo>
                      <a:pt x="174651" y="118852"/>
                      <a:pt x="176306" y="116777"/>
                      <a:pt x="178422" y="115568"/>
                    </a:cubicBezTo>
                    <a:cubicBezTo>
                      <a:pt x="181046" y="114069"/>
                      <a:pt x="183829" y="112865"/>
                      <a:pt x="186532" y="111513"/>
                    </a:cubicBezTo>
                    <a:cubicBezTo>
                      <a:pt x="190587" y="107458"/>
                      <a:pt x="196884" y="104789"/>
                      <a:pt x="198697" y="99348"/>
                    </a:cubicBezTo>
                    <a:cubicBezTo>
                      <a:pt x="199373" y="97320"/>
                      <a:pt x="200162" y="95327"/>
                      <a:pt x="200724" y="93265"/>
                    </a:cubicBezTo>
                    <a:cubicBezTo>
                      <a:pt x="202190" y="87888"/>
                      <a:pt x="200142" y="80136"/>
                      <a:pt x="204779" y="77045"/>
                    </a:cubicBezTo>
                    <a:lnTo>
                      <a:pt x="210862" y="72990"/>
                    </a:lnTo>
                    <a:cubicBezTo>
                      <a:pt x="212987" y="66613"/>
                      <a:pt x="212463" y="65165"/>
                      <a:pt x="218972" y="60825"/>
                    </a:cubicBezTo>
                    <a:cubicBezTo>
                      <a:pt x="220750" y="59640"/>
                      <a:pt x="223027" y="59474"/>
                      <a:pt x="225054" y="58798"/>
                    </a:cubicBezTo>
                    <a:cubicBezTo>
                      <a:pt x="230461" y="59474"/>
                      <a:pt x="236153" y="58963"/>
                      <a:pt x="241274" y="60825"/>
                    </a:cubicBezTo>
                    <a:cubicBezTo>
                      <a:pt x="243969" y="61805"/>
                      <a:pt x="245154" y="65072"/>
                      <a:pt x="247357" y="66908"/>
                    </a:cubicBezTo>
                    <a:cubicBezTo>
                      <a:pt x="249229" y="68468"/>
                      <a:pt x="251412" y="69611"/>
                      <a:pt x="253439" y="70963"/>
                    </a:cubicBezTo>
                    <a:cubicBezTo>
                      <a:pt x="256142" y="75018"/>
                      <a:pt x="262731" y="78400"/>
                      <a:pt x="261549" y="83128"/>
                    </a:cubicBezTo>
                    <a:cubicBezTo>
                      <a:pt x="260873" y="85831"/>
                      <a:pt x="260126" y="88518"/>
                      <a:pt x="259522" y="91238"/>
                    </a:cubicBezTo>
                    <a:cubicBezTo>
                      <a:pt x="258774" y="94602"/>
                      <a:pt x="258330" y="98032"/>
                      <a:pt x="257494" y="101375"/>
                    </a:cubicBezTo>
                    <a:cubicBezTo>
                      <a:pt x="256976" y="103448"/>
                      <a:pt x="256143" y="105430"/>
                      <a:pt x="255467" y="107458"/>
                    </a:cubicBezTo>
                    <a:cubicBezTo>
                      <a:pt x="256143" y="112865"/>
                      <a:pt x="255632" y="118557"/>
                      <a:pt x="257494" y="123678"/>
                    </a:cubicBezTo>
                    <a:cubicBezTo>
                      <a:pt x="258474" y="126372"/>
                      <a:pt x="261741" y="127557"/>
                      <a:pt x="263576" y="129760"/>
                    </a:cubicBezTo>
                    <a:cubicBezTo>
                      <a:pt x="277682" y="146688"/>
                      <a:pt x="255953" y="124167"/>
                      <a:pt x="273714" y="141925"/>
                    </a:cubicBezTo>
                    <a:cubicBezTo>
                      <a:pt x="273238" y="152385"/>
                      <a:pt x="281511" y="191368"/>
                      <a:pt x="259522" y="198695"/>
                    </a:cubicBezTo>
                    <a:lnTo>
                      <a:pt x="253439" y="200722"/>
                    </a:lnTo>
                    <a:cubicBezTo>
                      <a:pt x="252087" y="202750"/>
                      <a:pt x="250474" y="204625"/>
                      <a:pt x="249384" y="206805"/>
                    </a:cubicBezTo>
                    <a:cubicBezTo>
                      <a:pt x="248428" y="208716"/>
                      <a:pt x="247357" y="210750"/>
                      <a:pt x="247357" y="212887"/>
                    </a:cubicBezTo>
                    <a:cubicBezTo>
                      <a:pt x="247357" y="219612"/>
                      <a:pt x="250795" y="219688"/>
                      <a:pt x="255467" y="223025"/>
                    </a:cubicBezTo>
                    <a:cubicBezTo>
                      <a:pt x="258216" y="224989"/>
                      <a:pt x="260808" y="227169"/>
                      <a:pt x="263576" y="229107"/>
                    </a:cubicBezTo>
                    <a:cubicBezTo>
                      <a:pt x="267569" y="231902"/>
                      <a:pt x="270934" y="236416"/>
                      <a:pt x="275741" y="237217"/>
                    </a:cubicBezTo>
                    <a:cubicBezTo>
                      <a:pt x="285290" y="238809"/>
                      <a:pt x="287554" y="238854"/>
                      <a:pt x="296016" y="241272"/>
                    </a:cubicBezTo>
                    <a:cubicBezTo>
                      <a:pt x="298071" y="241859"/>
                      <a:pt x="300187" y="242344"/>
                      <a:pt x="302099" y="243300"/>
                    </a:cubicBezTo>
                    <a:cubicBezTo>
                      <a:pt x="304278" y="244390"/>
                      <a:pt x="306154" y="246003"/>
                      <a:pt x="308181" y="247355"/>
                    </a:cubicBezTo>
                    <a:cubicBezTo>
                      <a:pt x="309533" y="249382"/>
                      <a:pt x="310513" y="251714"/>
                      <a:pt x="312236" y="253437"/>
                    </a:cubicBezTo>
                    <a:cubicBezTo>
                      <a:pt x="313959" y="255160"/>
                      <a:pt x="316714" y="255658"/>
                      <a:pt x="318319" y="257492"/>
                    </a:cubicBezTo>
                    <a:cubicBezTo>
                      <a:pt x="321528" y="261160"/>
                      <a:pt x="321806" y="268115"/>
                      <a:pt x="326429" y="269657"/>
                    </a:cubicBezTo>
                    <a:cubicBezTo>
                      <a:pt x="341722" y="274756"/>
                      <a:pt x="322865" y="267876"/>
                      <a:pt x="338594" y="275740"/>
                    </a:cubicBezTo>
                    <a:cubicBezTo>
                      <a:pt x="340505" y="276696"/>
                      <a:pt x="342731" y="276883"/>
                      <a:pt x="344676" y="277767"/>
                    </a:cubicBezTo>
                    <a:cubicBezTo>
                      <a:pt x="350179" y="280268"/>
                      <a:pt x="355161" y="283965"/>
                      <a:pt x="360896" y="285877"/>
                    </a:cubicBezTo>
                    <a:lnTo>
                      <a:pt x="373061" y="289932"/>
                    </a:lnTo>
                    <a:cubicBezTo>
                      <a:pt x="385902" y="289256"/>
                      <a:pt x="398843" y="289642"/>
                      <a:pt x="411584" y="287905"/>
                    </a:cubicBezTo>
                    <a:cubicBezTo>
                      <a:pt x="413998" y="287576"/>
                      <a:pt x="415487" y="284940"/>
                      <a:pt x="417666" y="283850"/>
                    </a:cubicBezTo>
                    <a:cubicBezTo>
                      <a:pt x="419578" y="282894"/>
                      <a:pt x="421721" y="282498"/>
                      <a:pt x="423749" y="281822"/>
                    </a:cubicBezTo>
                    <a:cubicBezTo>
                      <a:pt x="425101" y="279795"/>
                      <a:pt x="425738" y="277031"/>
                      <a:pt x="427804" y="275740"/>
                    </a:cubicBezTo>
                    <a:cubicBezTo>
                      <a:pt x="431429" y="273475"/>
                      <a:pt x="435698" y="271856"/>
                      <a:pt x="439969" y="271685"/>
                    </a:cubicBezTo>
                    <a:lnTo>
                      <a:pt x="490656" y="269657"/>
                    </a:lnTo>
                    <a:cubicBezTo>
                      <a:pt x="492683" y="268981"/>
                      <a:pt x="494827" y="266674"/>
                      <a:pt x="496738" y="267630"/>
                    </a:cubicBezTo>
                    <a:cubicBezTo>
                      <a:pt x="502545" y="270534"/>
                      <a:pt x="503179" y="279536"/>
                      <a:pt x="506876" y="283850"/>
                    </a:cubicBezTo>
                    <a:cubicBezTo>
                      <a:pt x="509075" y="286416"/>
                      <a:pt x="512236" y="287968"/>
                      <a:pt x="514986" y="289932"/>
                    </a:cubicBezTo>
                    <a:cubicBezTo>
                      <a:pt x="520078" y="293569"/>
                      <a:pt x="523236" y="295495"/>
                      <a:pt x="529178" y="298042"/>
                    </a:cubicBezTo>
                    <a:cubicBezTo>
                      <a:pt x="531143" y="298884"/>
                      <a:pt x="533233" y="299394"/>
                      <a:pt x="535261" y="300070"/>
                    </a:cubicBezTo>
                    <a:cubicBezTo>
                      <a:pt x="542019" y="299394"/>
                      <a:pt x="548918" y="299569"/>
                      <a:pt x="555536" y="298042"/>
                    </a:cubicBezTo>
                    <a:cubicBezTo>
                      <a:pt x="562564" y="296420"/>
                      <a:pt x="561348" y="292230"/>
                      <a:pt x="565673" y="287905"/>
                    </a:cubicBezTo>
                    <a:cubicBezTo>
                      <a:pt x="567396" y="286182"/>
                      <a:pt x="569334" y="284119"/>
                      <a:pt x="571756" y="283850"/>
                    </a:cubicBezTo>
                    <a:cubicBezTo>
                      <a:pt x="587891" y="282057"/>
                      <a:pt x="604196" y="282498"/>
                      <a:pt x="620416" y="281822"/>
                    </a:cubicBezTo>
                    <a:cubicBezTo>
                      <a:pt x="622773" y="274748"/>
                      <a:pt x="623248" y="274162"/>
                      <a:pt x="624471" y="265602"/>
                    </a:cubicBezTo>
                    <a:cubicBezTo>
                      <a:pt x="625336" y="259544"/>
                      <a:pt x="624563" y="253161"/>
                      <a:pt x="626498" y="247355"/>
                    </a:cubicBezTo>
                    <a:cubicBezTo>
                      <a:pt x="629057" y="239676"/>
                      <a:pt x="636931" y="240823"/>
                      <a:pt x="642718" y="239245"/>
                    </a:cubicBezTo>
                    <a:cubicBezTo>
                      <a:pt x="646842" y="238120"/>
                      <a:pt x="654883" y="235190"/>
                      <a:pt x="654883" y="235190"/>
                    </a:cubicBezTo>
                    <a:cubicBezTo>
                      <a:pt x="656910" y="233838"/>
                      <a:pt x="658786" y="232225"/>
                      <a:pt x="660965" y="231135"/>
                    </a:cubicBezTo>
                    <a:cubicBezTo>
                      <a:pt x="662877" y="230179"/>
                      <a:pt x="665379" y="230442"/>
                      <a:pt x="667048" y="229107"/>
                    </a:cubicBezTo>
                    <a:cubicBezTo>
                      <a:pt x="668951" y="227585"/>
                      <a:pt x="669200" y="224547"/>
                      <a:pt x="671103" y="223025"/>
                    </a:cubicBezTo>
                    <a:cubicBezTo>
                      <a:pt x="672772" y="221690"/>
                      <a:pt x="675274" y="221953"/>
                      <a:pt x="677185" y="220997"/>
                    </a:cubicBezTo>
                    <a:cubicBezTo>
                      <a:pt x="679365" y="219907"/>
                      <a:pt x="681240" y="218294"/>
                      <a:pt x="683268" y="216942"/>
                    </a:cubicBezTo>
                    <a:cubicBezTo>
                      <a:pt x="684658" y="217049"/>
                      <a:pt x="714494" y="218565"/>
                      <a:pt x="721790" y="220997"/>
                    </a:cubicBezTo>
                    <a:cubicBezTo>
                      <a:pt x="724102" y="221768"/>
                      <a:pt x="725845" y="223700"/>
                      <a:pt x="727873" y="225052"/>
                    </a:cubicBezTo>
                    <a:cubicBezTo>
                      <a:pt x="729970" y="229247"/>
                      <a:pt x="732709" y="235561"/>
                      <a:pt x="735983" y="239245"/>
                    </a:cubicBezTo>
                    <a:cubicBezTo>
                      <a:pt x="739793" y="243531"/>
                      <a:pt x="742708" y="249597"/>
                      <a:pt x="748148" y="251410"/>
                    </a:cubicBezTo>
                    <a:cubicBezTo>
                      <a:pt x="770591" y="258891"/>
                      <a:pt x="756047" y="255198"/>
                      <a:pt x="792753" y="257492"/>
                    </a:cubicBezTo>
                    <a:cubicBezTo>
                      <a:pt x="812735" y="262489"/>
                      <a:pt x="786471" y="256384"/>
                      <a:pt x="825192" y="261547"/>
                    </a:cubicBezTo>
                    <a:cubicBezTo>
                      <a:pt x="827311" y="261829"/>
                      <a:pt x="829162" y="263250"/>
                      <a:pt x="831275" y="263575"/>
                    </a:cubicBezTo>
                    <a:cubicBezTo>
                      <a:pt x="837988" y="264608"/>
                      <a:pt x="844792" y="264926"/>
                      <a:pt x="851550" y="265602"/>
                    </a:cubicBezTo>
                    <a:lnTo>
                      <a:pt x="873852" y="263575"/>
                    </a:lnTo>
                    <a:lnTo>
                      <a:pt x="1040107" y="54743"/>
                    </a:lnTo>
                    <a:cubicBezTo>
                      <a:pt x="1095251" y="58985"/>
                      <a:pt x="1078159" y="49022"/>
                      <a:pt x="1098904" y="62853"/>
                    </a:cubicBezTo>
                    <a:cubicBezTo>
                      <a:pt x="1102959" y="62177"/>
                      <a:pt x="1107392" y="62663"/>
                      <a:pt x="1111069" y="60825"/>
                    </a:cubicBezTo>
                    <a:cubicBezTo>
                      <a:pt x="1114213" y="59253"/>
                      <a:pt x="1116192" y="51539"/>
                      <a:pt x="1117152" y="48660"/>
                    </a:cubicBezTo>
                    <a:cubicBezTo>
                      <a:pt x="1117828" y="40550"/>
                      <a:pt x="1116258" y="31926"/>
                      <a:pt x="1119179" y="24330"/>
                    </a:cubicBezTo>
                    <a:cubicBezTo>
                      <a:pt x="1120179" y="21729"/>
                      <a:pt x="1124728" y="23401"/>
                      <a:pt x="1127289" y="22303"/>
                    </a:cubicBezTo>
                    <a:cubicBezTo>
                      <a:pt x="1139760" y="16959"/>
                      <a:pt x="1126092" y="18064"/>
                      <a:pt x="1143509" y="14193"/>
                    </a:cubicBezTo>
                    <a:cubicBezTo>
                      <a:pt x="1146148" y="13607"/>
                      <a:pt x="1148916" y="14193"/>
                      <a:pt x="1151619" y="14193"/>
                    </a:cubicBezTo>
                    <a:lnTo>
                      <a:pt x="1212444" y="0"/>
                    </a:lnTo>
                    <a:lnTo>
                      <a:pt x="1279351" y="89210"/>
                    </a:lnTo>
                    <a:cubicBezTo>
                      <a:pt x="1278236" y="99246"/>
                      <a:pt x="1273851" y="128693"/>
                      <a:pt x="1279351" y="135843"/>
                    </a:cubicBezTo>
                    <a:cubicBezTo>
                      <a:pt x="1283083" y="140694"/>
                      <a:pt x="1291516" y="134491"/>
                      <a:pt x="1297599" y="133815"/>
                    </a:cubicBezTo>
                    <a:cubicBezTo>
                      <a:pt x="1300756" y="130658"/>
                      <a:pt x="1305246" y="125372"/>
                      <a:pt x="1309764" y="123678"/>
                    </a:cubicBezTo>
                    <a:cubicBezTo>
                      <a:pt x="1312991" y="122468"/>
                      <a:pt x="1316558" y="122486"/>
                      <a:pt x="1319901" y="121650"/>
                    </a:cubicBezTo>
                    <a:cubicBezTo>
                      <a:pt x="1321974" y="121132"/>
                      <a:pt x="1323865" y="119905"/>
                      <a:pt x="1325984" y="119623"/>
                    </a:cubicBezTo>
                    <a:cubicBezTo>
                      <a:pt x="1334051" y="118547"/>
                      <a:pt x="1342204" y="118271"/>
                      <a:pt x="1350314" y="117595"/>
                    </a:cubicBezTo>
                    <a:cubicBezTo>
                      <a:pt x="1353017" y="116919"/>
                      <a:pt x="1355863" y="116666"/>
                      <a:pt x="1358424" y="115568"/>
                    </a:cubicBezTo>
                    <a:cubicBezTo>
                      <a:pt x="1378034" y="107164"/>
                      <a:pt x="1349323" y="115310"/>
                      <a:pt x="1372616" y="109485"/>
                    </a:cubicBezTo>
                    <a:cubicBezTo>
                      <a:pt x="1381549" y="110761"/>
                      <a:pt x="1386744" y="109421"/>
                      <a:pt x="1392891" y="115568"/>
                    </a:cubicBezTo>
                    <a:cubicBezTo>
                      <a:pt x="1394614" y="117291"/>
                      <a:pt x="1395594" y="119623"/>
                      <a:pt x="1396946" y="121650"/>
                    </a:cubicBezTo>
                    <a:cubicBezTo>
                      <a:pt x="1397622" y="125029"/>
                      <a:pt x="1398570" y="128365"/>
                      <a:pt x="1398973" y="131788"/>
                    </a:cubicBezTo>
                    <a:cubicBezTo>
                      <a:pt x="1400612" y="145720"/>
                      <a:pt x="1396396" y="155323"/>
                      <a:pt x="1407083" y="164228"/>
                    </a:cubicBezTo>
                    <a:cubicBezTo>
                      <a:pt x="1408725" y="165596"/>
                      <a:pt x="1411138" y="165579"/>
                      <a:pt x="1413166" y="166255"/>
                    </a:cubicBezTo>
                    <a:cubicBezTo>
                      <a:pt x="1415193" y="168283"/>
                      <a:pt x="1417657" y="169952"/>
                      <a:pt x="1419248" y="172338"/>
                    </a:cubicBezTo>
                    <a:cubicBezTo>
                      <a:pt x="1425198" y="181264"/>
                      <a:pt x="1415719" y="176743"/>
                      <a:pt x="1427358" y="184502"/>
                    </a:cubicBezTo>
                    <a:cubicBezTo>
                      <a:pt x="1429136" y="185688"/>
                      <a:pt x="1431413" y="185854"/>
                      <a:pt x="1433441" y="186530"/>
                    </a:cubicBezTo>
                    <a:cubicBezTo>
                      <a:pt x="1434117" y="188557"/>
                      <a:pt x="1436262" y="190628"/>
                      <a:pt x="1435468" y="192612"/>
                    </a:cubicBezTo>
                    <a:cubicBezTo>
                      <a:pt x="1434563" y="194874"/>
                      <a:pt x="1431698" y="195896"/>
                      <a:pt x="1429386" y="196667"/>
                    </a:cubicBezTo>
                    <a:cubicBezTo>
                      <a:pt x="1425486" y="197967"/>
                      <a:pt x="1421266" y="197960"/>
                      <a:pt x="1417221" y="198695"/>
                    </a:cubicBezTo>
                    <a:cubicBezTo>
                      <a:pt x="1413830" y="199311"/>
                      <a:pt x="1410462" y="200046"/>
                      <a:pt x="1407083" y="200722"/>
                    </a:cubicBezTo>
                    <a:cubicBezTo>
                      <a:pt x="1402601" y="205205"/>
                      <a:pt x="1399768" y="207243"/>
                      <a:pt x="1396946" y="212887"/>
                    </a:cubicBezTo>
                    <a:cubicBezTo>
                      <a:pt x="1395990" y="214799"/>
                      <a:pt x="1395436" y="216896"/>
                      <a:pt x="1394918" y="218970"/>
                    </a:cubicBezTo>
                    <a:cubicBezTo>
                      <a:pt x="1394042" y="222475"/>
                      <a:pt x="1391514" y="239264"/>
                      <a:pt x="1388836" y="241272"/>
                    </a:cubicBezTo>
                    <a:cubicBezTo>
                      <a:pt x="1386133" y="243300"/>
                      <a:pt x="1383494" y="245417"/>
                      <a:pt x="1380726" y="247355"/>
                    </a:cubicBezTo>
                    <a:cubicBezTo>
                      <a:pt x="1376734" y="250150"/>
                      <a:pt x="1368561" y="255465"/>
                      <a:pt x="1368561" y="255465"/>
                    </a:cubicBezTo>
                    <a:cubicBezTo>
                      <a:pt x="1367885" y="258844"/>
                      <a:pt x="1367369" y="262259"/>
                      <a:pt x="1366533" y="265602"/>
                    </a:cubicBezTo>
                    <a:cubicBezTo>
                      <a:pt x="1366015" y="267675"/>
                      <a:pt x="1364399" y="269550"/>
                      <a:pt x="1364506" y="271685"/>
                    </a:cubicBezTo>
                    <a:cubicBezTo>
                      <a:pt x="1366148" y="304526"/>
                      <a:pt x="1362713" y="297379"/>
                      <a:pt x="1372616" y="312235"/>
                    </a:cubicBezTo>
                    <a:cubicBezTo>
                      <a:pt x="1373292" y="314938"/>
                      <a:pt x="1373877" y="317666"/>
                      <a:pt x="1374643" y="320345"/>
                    </a:cubicBezTo>
                    <a:cubicBezTo>
                      <a:pt x="1375230" y="322400"/>
                      <a:pt x="1376435" y="324303"/>
                      <a:pt x="1376671" y="326427"/>
                    </a:cubicBezTo>
                    <a:cubicBezTo>
                      <a:pt x="1380686" y="362562"/>
                      <a:pt x="1372015" y="347931"/>
                      <a:pt x="1384781" y="364949"/>
                    </a:cubicBezTo>
                    <a:cubicBezTo>
                      <a:pt x="1385457" y="366977"/>
                      <a:pt x="1386808" y="368895"/>
                      <a:pt x="1386808" y="371032"/>
                    </a:cubicBezTo>
                    <a:cubicBezTo>
                      <a:pt x="1386808" y="377152"/>
                      <a:pt x="1385787" y="383243"/>
                      <a:pt x="1384781" y="389279"/>
                    </a:cubicBezTo>
                    <a:cubicBezTo>
                      <a:pt x="1384430" y="391387"/>
                      <a:pt x="1383271" y="393288"/>
                      <a:pt x="1382753" y="395362"/>
                    </a:cubicBezTo>
                    <a:cubicBezTo>
                      <a:pt x="1381917" y="398705"/>
                      <a:pt x="1381402" y="402120"/>
                      <a:pt x="1380726" y="405499"/>
                    </a:cubicBezTo>
                    <a:cubicBezTo>
                      <a:pt x="1380050" y="415637"/>
                      <a:pt x="1381162" y="426055"/>
                      <a:pt x="1378698" y="435912"/>
                    </a:cubicBezTo>
                    <a:cubicBezTo>
                      <a:pt x="1378180" y="437985"/>
                      <a:pt x="1374127" y="436428"/>
                      <a:pt x="1372616" y="437939"/>
                    </a:cubicBezTo>
                    <a:cubicBezTo>
                      <a:pt x="1369170" y="441385"/>
                      <a:pt x="1364506" y="450104"/>
                      <a:pt x="1364506" y="450104"/>
                    </a:cubicBezTo>
                    <a:cubicBezTo>
                      <a:pt x="1363830" y="452807"/>
                      <a:pt x="1361597" y="455570"/>
                      <a:pt x="1362478" y="458214"/>
                    </a:cubicBezTo>
                    <a:cubicBezTo>
                      <a:pt x="1363249" y="460526"/>
                      <a:pt x="1366334" y="461279"/>
                      <a:pt x="1368561" y="462269"/>
                    </a:cubicBezTo>
                    <a:cubicBezTo>
                      <a:pt x="1372467" y="464005"/>
                      <a:pt x="1376903" y="464412"/>
                      <a:pt x="1380726" y="466324"/>
                    </a:cubicBezTo>
                    <a:lnTo>
                      <a:pt x="1388836" y="470379"/>
                    </a:lnTo>
                    <a:cubicBezTo>
                      <a:pt x="1391851" y="479427"/>
                      <a:pt x="1391445" y="474857"/>
                      <a:pt x="1388836" y="486599"/>
                    </a:cubicBezTo>
                    <a:cubicBezTo>
                      <a:pt x="1388231" y="489319"/>
                      <a:pt x="1388190" y="492290"/>
                      <a:pt x="1386808" y="494709"/>
                    </a:cubicBezTo>
                    <a:cubicBezTo>
                      <a:pt x="1385385" y="497199"/>
                      <a:pt x="1382929" y="498956"/>
                      <a:pt x="1380726" y="500792"/>
                    </a:cubicBezTo>
                    <a:cubicBezTo>
                      <a:pt x="1375486" y="505159"/>
                      <a:pt x="1374656" y="504843"/>
                      <a:pt x="1368561" y="506874"/>
                    </a:cubicBezTo>
                    <a:cubicBezTo>
                      <a:pt x="1366533" y="508902"/>
                      <a:pt x="1364681" y="511121"/>
                      <a:pt x="1362478" y="512957"/>
                    </a:cubicBezTo>
                    <a:cubicBezTo>
                      <a:pt x="1360606" y="514517"/>
                      <a:pt x="1358119" y="515289"/>
                      <a:pt x="1356396" y="517012"/>
                    </a:cubicBezTo>
                    <a:cubicBezTo>
                      <a:pt x="1354007" y="519401"/>
                      <a:pt x="1352341" y="522419"/>
                      <a:pt x="1350314" y="525122"/>
                    </a:cubicBezTo>
                    <a:cubicBezTo>
                      <a:pt x="1349638" y="527149"/>
                      <a:pt x="1349242" y="529293"/>
                      <a:pt x="1348286" y="531204"/>
                    </a:cubicBezTo>
                    <a:cubicBezTo>
                      <a:pt x="1345462" y="536851"/>
                      <a:pt x="1342635" y="538883"/>
                      <a:pt x="1338149" y="543369"/>
                    </a:cubicBezTo>
                    <a:cubicBezTo>
                      <a:pt x="1337473" y="567023"/>
                      <a:pt x="1336966" y="590682"/>
                      <a:pt x="1336121" y="614331"/>
                    </a:cubicBezTo>
                    <a:cubicBezTo>
                      <a:pt x="1335647" y="627605"/>
                      <a:pt x="1336465" y="650918"/>
                      <a:pt x="1332066" y="667046"/>
                    </a:cubicBezTo>
                    <a:cubicBezTo>
                      <a:pt x="1330941" y="671170"/>
                      <a:pt x="1329047" y="675064"/>
                      <a:pt x="1328011" y="679211"/>
                    </a:cubicBezTo>
                    <a:cubicBezTo>
                      <a:pt x="1327335" y="681914"/>
                      <a:pt x="1326785" y="684652"/>
                      <a:pt x="1325984" y="687321"/>
                    </a:cubicBezTo>
                    <a:cubicBezTo>
                      <a:pt x="1324756" y="691415"/>
                      <a:pt x="1325752" y="697574"/>
                      <a:pt x="1321929" y="699486"/>
                    </a:cubicBezTo>
                    <a:cubicBezTo>
                      <a:pt x="1319226" y="700838"/>
                      <a:pt x="1316597" y="702350"/>
                      <a:pt x="1313819" y="703541"/>
                    </a:cubicBezTo>
                    <a:cubicBezTo>
                      <a:pt x="1311854" y="704383"/>
                      <a:pt x="1309648" y="704613"/>
                      <a:pt x="1307736" y="705569"/>
                    </a:cubicBezTo>
                    <a:cubicBezTo>
                      <a:pt x="1305557" y="706659"/>
                      <a:pt x="1303935" y="708769"/>
                      <a:pt x="1301654" y="709624"/>
                    </a:cubicBezTo>
                    <a:cubicBezTo>
                      <a:pt x="1294128" y="712446"/>
                      <a:pt x="1287210" y="711651"/>
                      <a:pt x="1287461" y="703541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566242" y="3252685"/>
                <a:ext cx="387333" cy="527031"/>
              </a:xfrm>
              <a:custGeom>
                <a:avLst/>
                <a:gdLst>
                  <a:gd name="connsiteX0" fmla="*/ 12988 w 387061"/>
                  <a:gd name="connsiteY0" fmla="*/ 475384 h 527338"/>
                  <a:gd name="connsiteX1" fmla="*/ 106506 w 387061"/>
                  <a:gd name="connsiteY1" fmla="*/ 418234 h 527338"/>
                  <a:gd name="connsiteX2" fmla="*/ 176645 w 387061"/>
                  <a:gd name="connsiteY2" fmla="*/ 527338 h 527338"/>
                  <a:gd name="connsiteX3" fmla="*/ 197427 w 387061"/>
                  <a:gd name="connsiteY3" fmla="*/ 506556 h 527338"/>
                  <a:gd name="connsiteX4" fmla="*/ 184438 w 387061"/>
                  <a:gd name="connsiteY4" fmla="*/ 488372 h 527338"/>
                  <a:gd name="connsiteX5" fmla="*/ 176645 w 387061"/>
                  <a:gd name="connsiteY5" fmla="*/ 464993 h 527338"/>
                  <a:gd name="connsiteX6" fmla="*/ 184438 w 387061"/>
                  <a:gd name="connsiteY6" fmla="*/ 446809 h 527338"/>
                  <a:gd name="connsiteX7" fmla="*/ 179243 w 387061"/>
                  <a:gd name="connsiteY7" fmla="*/ 433820 h 527338"/>
                  <a:gd name="connsiteX8" fmla="*/ 163656 w 387061"/>
                  <a:gd name="connsiteY8" fmla="*/ 431222 h 527338"/>
                  <a:gd name="connsiteX9" fmla="*/ 166254 w 387061"/>
                  <a:gd name="connsiteY9" fmla="*/ 376670 h 527338"/>
                  <a:gd name="connsiteX10" fmla="*/ 168852 w 387061"/>
                  <a:gd name="connsiteY10" fmla="*/ 366279 h 527338"/>
                  <a:gd name="connsiteX11" fmla="*/ 179243 w 387061"/>
                  <a:gd name="connsiteY11" fmla="*/ 342900 h 527338"/>
                  <a:gd name="connsiteX12" fmla="*/ 181840 w 387061"/>
                  <a:gd name="connsiteY12" fmla="*/ 335106 h 527338"/>
                  <a:gd name="connsiteX13" fmla="*/ 197427 w 387061"/>
                  <a:gd name="connsiteY13" fmla="*/ 329911 h 527338"/>
                  <a:gd name="connsiteX14" fmla="*/ 213013 w 387061"/>
                  <a:gd name="connsiteY14" fmla="*/ 348095 h 527338"/>
                  <a:gd name="connsiteX15" fmla="*/ 215611 w 387061"/>
                  <a:gd name="connsiteY15" fmla="*/ 355888 h 527338"/>
                  <a:gd name="connsiteX16" fmla="*/ 218209 w 387061"/>
                  <a:gd name="connsiteY16" fmla="*/ 374072 h 527338"/>
                  <a:gd name="connsiteX17" fmla="*/ 267565 w 387061"/>
                  <a:gd name="connsiteY17" fmla="*/ 387061 h 527338"/>
                  <a:gd name="connsiteX18" fmla="*/ 275359 w 387061"/>
                  <a:gd name="connsiteY18" fmla="*/ 374072 h 527338"/>
                  <a:gd name="connsiteX19" fmla="*/ 280554 w 387061"/>
                  <a:gd name="connsiteY19" fmla="*/ 366279 h 527338"/>
                  <a:gd name="connsiteX20" fmla="*/ 296140 w 387061"/>
                  <a:gd name="connsiteY20" fmla="*/ 340302 h 527338"/>
                  <a:gd name="connsiteX21" fmla="*/ 303934 w 387061"/>
                  <a:gd name="connsiteY21" fmla="*/ 335106 h 527338"/>
                  <a:gd name="connsiteX22" fmla="*/ 309129 w 387061"/>
                  <a:gd name="connsiteY22" fmla="*/ 327313 h 527338"/>
                  <a:gd name="connsiteX23" fmla="*/ 316922 w 387061"/>
                  <a:gd name="connsiteY23" fmla="*/ 322118 h 527338"/>
                  <a:gd name="connsiteX24" fmla="*/ 332509 w 387061"/>
                  <a:gd name="connsiteY24" fmla="*/ 311727 h 527338"/>
                  <a:gd name="connsiteX25" fmla="*/ 384463 w 387061"/>
                  <a:gd name="connsiteY25" fmla="*/ 311727 h 527338"/>
                  <a:gd name="connsiteX26" fmla="*/ 387061 w 387061"/>
                  <a:gd name="connsiteY26" fmla="*/ 306531 h 527338"/>
                  <a:gd name="connsiteX27" fmla="*/ 335106 w 387061"/>
                  <a:gd name="connsiteY27" fmla="*/ 262370 h 527338"/>
                  <a:gd name="connsiteX28" fmla="*/ 327313 w 387061"/>
                  <a:gd name="connsiteY28" fmla="*/ 236393 h 527338"/>
                  <a:gd name="connsiteX29" fmla="*/ 319520 w 387061"/>
                  <a:gd name="connsiteY29" fmla="*/ 187036 h 527338"/>
                  <a:gd name="connsiteX30" fmla="*/ 314325 w 387061"/>
                  <a:gd name="connsiteY30" fmla="*/ 181840 h 527338"/>
                  <a:gd name="connsiteX31" fmla="*/ 303934 w 387061"/>
                  <a:gd name="connsiteY31" fmla="*/ 166254 h 527338"/>
                  <a:gd name="connsiteX32" fmla="*/ 296140 w 387061"/>
                  <a:gd name="connsiteY32" fmla="*/ 163656 h 527338"/>
                  <a:gd name="connsiteX33" fmla="*/ 283152 w 387061"/>
                  <a:gd name="connsiteY33" fmla="*/ 153265 h 527338"/>
                  <a:gd name="connsiteX34" fmla="*/ 270163 w 387061"/>
                  <a:gd name="connsiteY34" fmla="*/ 145472 h 527338"/>
                  <a:gd name="connsiteX35" fmla="*/ 262370 w 387061"/>
                  <a:gd name="connsiteY35" fmla="*/ 137679 h 527338"/>
                  <a:gd name="connsiteX36" fmla="*/ 254577 w 387061"/>
                  <a:gd name="connsiteY36" fmla="*/ 132484 h 527338"/>
                  <a:gd name="connsiteX37" fmla="*/ 251979 w 387061"/>
                  <a:gd name="connsiteY37" fmla="*/ 83127 h 527338"/>
                  <a:gd name="connsiteX38" fmla="*/ 249381 w 387061"/>
                  <a:gd name="connsiteY38" fmla="*/ 70138 h 527338"/>
                  <a:gd name="connsiteX39" fmla="*/ 241588 w 387061"/>
                  <a:gd name="connsiteY39" fmla="*/ 62345 h 527338"/>
                  <a:gd name="connsiteX40" fmla="*/ 233795 w 387061"/>
                  <a:gd name="connsiteY40" fmla="*/ 33770 h 527338"/>
                  <a:gd name="connsiteX41" fmla="*/ 231197 w 387061"/>
                  <a:gd name="connsiteY41" fmla="*/ 23379 h 527338"/>
                  <a:gd name="connsiteX42" fmla="*/ 226002 w 387061"/>
                  <a:gd name="connsiteY42" fmla="*/ 15586 h 527338"/>
                  <a:gd name="connsiteX43" fmla="*/ 137679 w 387061"/>
                  <a:gd name="connsiteY43" fmla="*/ 0 h 527338"/>
                  <a:gd name="connsiteX44" fmla="*/ 119495 w 387061"/>
                  <a:gd name="connsiteY44" fmla="*/ 25977 h 527338"/>
                  <a:gd name="connsiteX45" fmla="*/ 111702 w 387061"/>
                  <a:gd name="connsiteY45" fmla="*/ 33770 h 527338"/>
                  <a:gd name="connsiteX46" fmla="*/ 103909 w 387061"/>
                  <a:gd name="connsiteY46" fmla="*/ 51954 h 527338"/>
                  <a:gd name="connsiteX47" fmla="*/ 98713 w 387061"/>
                  <a:gd name="connsiteY47" fmla="*/ 62345 h 527338"/>
                  <a:gd name="connsiteX48" fmla="*/ 90920 w 387061"/>
                  <a:gd name="connsiteY48" fmla="*/ 122093 h 527338"/>
                  <a:gd name="connsiteX49" fmla="*/ 83127 w 387061"/>
                  <a:gd name="connsiteY49" fmla="*/ 124690 h 527338"/>
                  <a:gd name="connsiteX50" fmla="*/ 80529 w 387061"/>
                  <a:gd name="connsiteY50" fmla="*/ 132484 h 527338"/>
                  <a:gd name="connsiteX51" fmla="*/ 77931 w 387061"/>
                  <a:gd name="connsiteY51" fmla="*/ 153265 h 527338"/>
                  <a:gd name="connsiteX52" fmla="*/ 88322 w 387061"/>
                  <a:gd name="connsiteY52" fmla="*/ 155863 h 527338"/>
                  <a:gd name="connsiteX53" fmla="*/ 103909 w 387061"/>
                  <a:gd name="connsiteY53" fmla="*/ 161059 h 527338"/>
                  <a:gd name="connsiteX54" fmla="*/ 96115 w 387061"/>
                  <a:gd name="connsiteY54" fmla="*/ 168852 h 527338"/>
                  <a:gd name="connsiteX55" fmla="*/ 77931 w 387061"/>
                  <a:gd name="connsiteY55" fmla="*/ 174047 h 527338"/>
                  <a:gd name="connsiteX56" fmla="*/ 64943 w 387061"/>
                  <a:gd name="connsiteY56" fmla="*/ 187036 h 527338"/>
                  <a:gd name="connsiteX57" fmla="*/ 57150 w 387061"/>
                  <a:gd name="connsiteY57" fmla="*/ 192231 h 527338"/>
                  <a:gd name="connsiteX58" fmla="*/ 46759 w 387061"/>
                  <a:gd name="connsiteY58" fmla="*/ 205220 h 527338"/>
                  <a:gd name="connsiteX59" fmla="*/ 44161 w 387061"/>
                  <a:gd name="connsiteY59" fmla="*/ 213013 h 527338"/>
                  <a:gd name="connsiteX60" fmla="*/ 41563 w 387061"/>
                  <a:gd name="connsiteY60" fmla="*/ 368877 h 527338"/>
                  <a:gd name="connsiteX61" fmla="*/ 31172 w 387061"/>
                  <a:gd name="connsiteY61" fmla="*/ 371475 h 527338"/>
                  <a:gd name="connsiteX62" fmla="*/ 15586 w 387061"/>
                  <a:gd name="connsiteY62" fmla="*/ 379268 h 527338"/>
                  <a:gd name="connsiteX63" fmla="*/ 15586 w 387061"/>
                  <a:gd name="connsiteY63" fmla="*/ 405245 h 527338"/>
                  <a:gd name="connsiteX64" fmla="*/ 20781 w 387061"/>
                  <a:gd name="connsiteY64" fmla="*/ 420831 h 527338"/>
                  <a:gd name="connsiteX65" fmla="*/ 15586 w 387061"/>
                  <a:gd name="connsiteY65" fmla="*/ 428625 h 527338"/>
                  <a:gd name="connsiteX66" fmla="*/ 0 w 387061"/>
                  <a:gd name="connsiteY66" fmla="*/ 441613 h 527338"/>
                  <a:gd name="connsiteX67" fmla="*/ 2597 w 387061"/>
                  <a:gd name="connsiteY67" fmla="*/ 459797 h 527338"/>
                  <a:gd name="connsiteX68" fmla="*/ 15586 w 387061"/>
                  <a:gd name="connsiteY68" fmla="*/ 467590 h 527338"/>
                  <a:gd name="connsiteX69" fmla="*/ 12988 w 387061"/>
                  <a:gd name="connsiteY69" fmla="*/ 475384 h 527338"/>
                  <a:gd name="connsiteX0" fmla="*/ 15586 w 387061"/>
                  <a:gd name="connsiteY0" fmla="*/ 467590 h 527338"/>
                  <a:gd name="connsiteX1" fmla="*/ 106506 w 387061"/>
                  <a:gd name="connsiteY1" fmla="*/ 418234 h 527338"/>
                  <a:gd name="connsiteX2" fmla="*/ 176645 w 387061"/>
                  <a:gd name="connsiteY2" fmla="*/ 527338 h 527338"/>
                  <a:gd name="connsiteX3" fmla="*/ 197427 w 387061"/>
                  <a:gd name="connsiteY3" fmla="*/ 506556 h 527338"/>
                  <a:gd name="connsiteX4" fmla="*/ 184438 w 387061"/>
                  <a:gd name="connsiteY4" fmla="*/ 488372 h 527338"/>
                  <a:gd name="connsiteX5" fmla="*/ 176645 w 387061"/>
                  <a:gd name="connsiteY5" fmla="*/ 464993 h 527338"/>
                  <a:gd name="connsiteX6" fmla="*/ 184438 w 387061"/>
                  <a:gd name="connsiteY6" fmla="*/ 446809 h 527338"/>
                  <a:gd name="connsiteX7" fmla="*/ 179243 w 387061"/>
                  <a:gd name="connsiteY7" fmla="*/ 433820 h 527338"/>
                  <a:gd name="connsiteX8" fmla="*/ 163656 w 387061"/>
                  <a:gd name="connsiteY8" fmla="*/ 431222 h 527338"/>
                  <a:gd name="connsiteX9" fmla="*/ 166254 w 387061"/>
                  <a:gd name="connsiteY9" fmla="*/ 376670 h 527338"/>
                  <a:gd name="connsiteX10" fmla="*/ 168852 w 387061"/>
                  <a:gd name="connsiteY10" fmla="*/ 366279 h 527338"/>
                  <a:gd name="connsiteX11" fmla="*/ 179243 w 387061"/>
                  <a:gd name="connsiteY11" fmla="*/ 342900 h 527338"/>
                  <a:gd name="connsiteX12" fmla="*/ 181840 w 387061"/>
                  <a:gd name="connsiteY12" fmla="*/ 335106 h 527338"/>
                  <a:gd name="connsiteX13" fmla="*/ 197427 w 387061"/>
                  <a:gd name="connsiteY13" fmla="*/ 329911 h 527338"/>
                  <a:gd name="connsiteX14" fmla="*/ 213013 w 387061"/>
                  <a:gd name="connsiteY14" fmla="*/ 348095 h 527338"/>
                  <a:gd name="connsiteX15" fmla="*/ 215611 w 387061"/>
                  <a:gd name="connsiteY15" fmla="*/ 355888 h 527338"/>
                  <a:gd name="connsiteX16" fmla="*/ 218209 w 387061"/>
                  <a:gd name="connsiteY16" fmla="*/ 374072 h 527338"/>
                  <a:gd name="connsiteX17" fmla="*/ 267565 w 387061"/>
                  <a:gd name="connsiteY17" fmla="*/ 387061 h 527338"/>
                  <a:gd name="connsiteX18" fmla="*/ 275359 w 387061"/>
                  <a:gd name="connsiteY18" fmla="*/ 374072 h 527338"/>
                  <a:gd name="connsiteX19" fmla="*/ 280554 w 387061"/>
                  <a:gd name="connsiteY19" fmla="*/ 366279 h 527338"/>
                  <a:gd name="connsiteX20" fmla="*/ 296140 w 387061"/>
                  <a:gd name="connsiteY20" fmla="*/ 340302 h 527338"/>
                  <a:gd name="connsiteX21" fmla="*/ 303934 w 387061"/>
                  <a:gd name="connsiteY21" fmla="*/ 335106 h 527338"/>
                  <a:gd name="connsiteX22" fmla="*/ 309129 w 387061"/>
                  <a:gd name="connsiteY22" fmla="*/ 327313 h 527338"/>
                  <a:gd name="connsiteX23" fmla="*/ 316922 w 387061"/>
                  <a:gd name="connsiteY23" fmla="*/ 322118 h 527338"/>
                  <a:gd name="connsiteX24" fmla="*/ 332509 w 387061"/>
                  <a:gd name="connsiteY24" fmla="*/ 311727 h 527338"/>
                  <a:gd name="connsiteX25" fmla="*/ 384463 w 387061"/>
                  <a:gd name="connsiteY25" fmla="*/ 311727 h 527338"/>
                  <a:gd name="connsiteX26" fmla="*/ 387061 w 387061"/>
                  <a:gd name="connsiteY26" fmla="*/ 306531 h 527338"/>
                  <a:gd name="connsiteX27" fmla="*/ 335106 w 387061"/>
                  <a:gd name="connsiteY27" fmla="*/ 262370 h 527338"/>
                  <a:gd name="connsiteX28" fmla="*/ 327313 w 387061"/>
                  <a:gd name="connsiteY28" fmla="*/ 236393 h 527338"/>
                  <a:gd name="connsiteX29" fmla="*/ 319520 w 387061"/>
                  <a:gd name="connsiteY29" fmla="*/ 187036 h 527338"/>
                  <a:gd name="connsiteX30" fmla="*/ 314325 w 387061"/>
                  <a:gd name="connsiteY30" fmla="*/ 181840 h 527338"/>
                  <a:gd name="connsiteX31" fmla="*/ 303934 w 387061"/>
                  <a:gd name="connsiteY31" fmla="*/ 166254 h 527338"/>
                  <a:gd name="connsiteX32" fmla="*/ 296140 w 387061"/>
                  <a:gd name="connsiteY32" fmla="*/ 163656 h 527338"/>
                  <a:gd name="connsiteX33" fmla="*/ 283152 w 387061"/>
                  <a:gd name="connsiteY33" fmla="*/ 153265 h 527338"/>
                  <a:gd name="connsiteX34" fmla="*/ 270163 w 387061"/>
                  <a:gd name="connsiteY34" fmla="*/ 145472 h 527338"/>
                  <a:gd name="connsiteX35" fmla="*/ 262370 w 387061"/>
                  <a:gd name="connsiteY35" fmla="*/ 137679 h 527338"/>
                  <a:gd name="connsiteX36" fmla="*/ 254577 w 387061"/>
                  <a:gd name="connsiteY36" fmla="*/ 132484 h 527338"/>
                  <a:gd name="connsiteX37" fmla="*/ 251979 w 387061"/>
                  <a:gd name="connsiteY37" fmla="*/ 83127 h 527338"/>
                  <a:gd name="connsiteX38" fmla="*/ 249381 w 387061"/>
                  <a:gd name="connsiteY38" fmla="*/ 70138 h 527338"/>
                  <a:gd name="connsiteX39" fmla="*/ 241588 w 387061"/>
                  <a:gd name="connsiteY39" fmla="*/ 62345 h 527338"/>
                  <a:gd name="connsiteX40" fmla="*/ 233795 w 387061"/>
                  <a:gd name="connsiteY40" fmla="*/ 33770 h 527338"/>
                  <a:gd name="connsiteX41" fmla="*/ 231197 w 387061"/>
                  <a:gd name="connsiteY41" fmla="*/ 23379 h 527338"/>
                  <a:gd name="connsiteX42" fmla="*/ 226002 w 387061"/>
                  <a:gd name="connsiteY42" fmla="*/ 15586 h 527338"/>
                  <a:gd name="connsiteX43" fmla="*/ 137679 w 387061"/>
                  <a:gd name="connsiteY43" fmla="*/ 0 h 527338"/>
                  <a:gd name="connsiteX44" fmla="*/ 119495 w 387061"/>
                  <a:gd name="connsiteY44" fmla="*/ 25977 h 527338"/>
                  <a:gd name="connsiteX45" fmla="*/ 111702 w 387061"/>
                  <a:gd name="connsiteY45" fmla="*/ 33770 h 527338"/>
                  <a:gd name="connsiteX46" fmla="*/ 103909 w 387061"/>
                  <a:gd name="connsiteY46" fmla="*/ 51954 h 527338"/>
                  <a:gd name="connsiteX47" fmla="*/ 98713 w 387061"/>
                  <a:gd name="connsiteY47" fmla="*/ 62345 h 527338"/>
                  <a:gd name="connsiteX48" fmla="*/ 90920 w 387061"/>
                  <a:gd name="connsiteY48" fmla="*/ 122093 h 527338"/>
                  <a:gd name="connsiteX49" fmla="*/ 83127 w 387061"/>
                  <a:gd name="connsiteY49" fmla="*/ 124690 h 527338"/>
                  <a:gd name="connsiteX50" fmla="*/ 80529 w 387061"/>
                  <a:gd name="connsiteY50" fmla="*/ 132484 h 527338"/>
                  <a:gd name="connsiteX51" fmla="*/ 77931 w 387061"/>
                  <a:gd name="connsiteY51" fmla="*/ 153265 h 527338"/>
                  <a:gd name="connsiteX52" fmla="*/ 88322 w 387061"/>
                  <a:gd name="connsiteY52" fmla="*/ 155863 h 527338"/>
                  <a:gd name="connsiteX53" fmla="*/ 103909 w 387061"/>
                  <a:gd name="connsiteY53" fmla="*/ 161059 h 527338"/>
                  <a:gd name="connsiteX54" fmla="*/ 96115 w 387061"/>
                  <a:gd name="connsiteY54" fmla="*/ 168852 h 527338"/>
                  <a:gd name="connsiteX55" fmla="*/ 77931 w 387061"/>
                  <a:gd name="connsiteY55" fmla="*/ 174047 h 527338"/>
                  <a:gd name="connsiteX56" fmla="*/ 64943 w 387061"/>
                  <a:gd name="connsiteY56" fmla="*/ 187036 h 527338"/>
                  <a:gd name="connsiteX57" fmla="*/ 57150 w 387061"/>
                  <a:gd name="connsiteY57" fmla="*/ 192231 h 527338"/>
                  <a:gd name="connsiteX58" fmla="*/ 46759 w 387061"/>
                  <a:gd name="connsiteY58" fmla="*/ 205220 h 527338"/>
                  <a:gd name="connsiteX59" fmla="*/ 44161 w 387061"/>
                  <a:gd name="connsiteY59" fmla="*/ 213013 h 527338"/>
                  <a:gd name="connsiteX60" fmla="*/ 41563 w 387061"/>
                  <a:gd name="connsiteY60" fmla="*/ 368877 h 527338"/>
                  <a:gd name="connsiteX61" fmla="*/ 31172 w 387061"/>
                  <a:gd name="connsiteY61" fmla="*/ 371475 h 527338"/>
                  <a:gd name="connsiteX62" fmla="*/ 15586 w 387061"/>
                  <a:gd name="connsiteY62" fmla="*/ 379268 h 527338"/>
                  <a:gd name="connsiteX63" fmla="*/ 15586 w 387061"/>
                  <a:gd name="connsiteY63" fmla="*/ 405245 h 527338"/>
                  <a:gd name="connsiteX64" fmla="*/ 20781 w 387061"/>
                  <a:gd name="connsiteY64" fmla="*/ 420831 h 527338"/>
                  <a:gd name="connsiteX65" fmla="*/ 15586 w 387061"/>
                  <a:gd name="connsiteY65" fmla="*/ 428625 h 527338"/>
                  <a:gd name="connsiteX66" fmla="*/ 0 w 387061"/>
                  <a:gd name="connsiteY66" fmla="*/ 441613 h 527338"/>
                  <a:gd name="connsiteX67" fmla="*/ 2597 w 387061"/>
                  <a:gd name="connsiteY67" fmla="*/ 459797 h 527338"/>
                  <a:gd name="connsiteX68" fmla="*/ 15586 w 387061"/>
                  <a:gd name="connsiteY68" fmla="*/ 467590 h 527338"/>
                  <a:gd name="connsiteX0" fmla="*/ 15586 w 387061"/>
                  <a:gd name="connsiteY0" fmla="*/ 467590 h 527338"/>
                  <a:gd name="connsiteX1" fmla="*/ 106506 w 387061"/>
                  <a:gd name="connsiteY1" fmla="*/ 418234 h 527338"/>
                  <a:gd name="connsiteX2" fmla="*/ 176645 w 387061"/>
                  <a:gd name="connsiteY2" fmla="*/ 527338 h 527338"/>
                  <a:gd name="connsiteX3" fmla="*/ 197427 w 387061"/>
                  <a:gd name="connsiteY3" fmla="*/ 506556 h 527338"/>
                  <a:gd name="connsiteX4" fmla="*/ 184438 w 387061"/>
                  <a:gd name="connsiteY4" fmla="*/ 488372 h 527338"/>
                  <a:gd name="connsiteX5" fmla="*/ 176645 w 387061"/>
                  <a:gd name="connsiteY5" fmla="*/ 464993 h 527338"/>
                  <a:gd name="connsiteX6" fmla="*/ 184438 w 387061"/>
                  <a:gd name="connsiteY6" fmla="*/ 446809 h 527338"/>
                  <a:gd name="connsiteX7" fmla="*/ 179243 w 387061"/>
                  <a:gd name="connsiteY7" fmla="*/ 433820 h 527338"/>
                  <a:gd name="connsiteX8" fmla="*/ 163656 w 387061"/>
                  <a:gd name="connsiteY8" fmla="*/ 431222 h 527338"/>
                  <a:gd name="connsiteX9" fmla="*/ 166254 w 387061"/>
                  <a:gd name="connsiteY9" fmla="*/ 376670 h 527338"/>
                  <a:gd name="connsiteX10" fmla="*/ 168852 w 387061"/>
                  <a:gd name="connsiteY10" fmla="*/ 366279 h 527338"/>
                  <a:gd name="connsiteX11" fmla="*/ 179243 w 387061"/>
                  <a:gd name="connsiteY11" fmla="*/ 342900 h 527338"/>
                  <a:gd name="connsiteX12" fmla="*/ 181840 w 387061"/>
                  <a:gd name="connsiteY12" fmla="*/ 335106 h 527338"/>
                  <a:gd name="connsiteX13" fmla="*/ 197427 w 387061"/>
                  <a:gd name="connsiteY13" fmla="*/ 329911 h 527338"/>
                  <a:gd name="connsiteX14" fmla="*/ 213013 w 387061"/>
                  <a:gd name="connsiteY14" fmla="*/ 348095 h 527338"/>
                  <a:gd name="connsiteX15" fmla="*/ 215611 w 387061"/>
                  <a:gd name="connsiteY15" fmla="*/ 355888 h 527338"/>
                  <a:gd name="connsiteX16" fmla="*/ 218209 w 387061"/>
                  <a:gd name="connsiteY16" fmla="*/ 374072 h 527338"/>
                  <a:gd name="connsiteX17" fmla="*/ 267565 w 387061"/>
                  <a:gd name="connsiteY17" fmla="*/ 387061 h 527338"/>
                  <a:gd name="connsiteX18" fmla="*/ 275359 w 387061"/>
                  <a:gd name="connsiteY18" fmla="*/ 374072 h 527338"/>
                  <a:gd name="connsiteX19" fmla="*/ 280554 w 387061"/>
                  <a:gd name="connsiteY19" fmla="*/ 366279 h 527338"/>
                  <a:gd name="connsiteX20" fmla="*/ 296140 w 387061"/>
                  <a:gd name="connsiteY20" fmla="*/ 340302 h 527338"/>
                  <a:gd name="connsiteX21" fmla="*/ 303934 w 387061"/>
                  <a:gd name="connsiteY21" fmla="*/ 335106 h 527338"/>
                  <a:gd name="connsiteX22" fmla="*/ 309129 w 387061"/>
                  <a:gd name="connsiteY22" fmla="*/ 327313 h 527338"/>
                  <a:gd name="connsiteX23" fmla="*/ 316922 w 387061"/>
                  <a:gd name="connsiteY23" fmla="*/ 322118 h 527338"/>
                  <a:gd name="connsiteX24" fmla="*/ 332509 w 387061"/>
                  <a:gd name="connsiteY24" fmla="*/ 311727 h 527338"/>
                  <a:gd name="connsiteX25" fmla="*/ 384463 w 387061"/>
                  <a:gd name="connsiteY25" fmla="*/ 311727 h 527338"/>
                  <a:gd name="connsiteX26" fmla="*/ 387061 w 387061"/>
                  <a:gd name="connsiteY26" fmla="*/ 306531 h 527338"/>
                  <a:gd name="connsiteX27" fmla="*/ 335106 w 387061"/>
                  <a:gd name="connsiteY27" fmla="*/ 262370 h 527338"/>
                  <a:gd name="connsiteX28" fmla="*/ 327313 w 387061"/>
                  <a:gd name="connsiteY28" fmla="*/ 236393 h 527338"/>
                  <a:gd name="connsiteX29" fmla="*/ 319520 w 387061"/>
                  <a:gd name="connsiteY29" fmla="*/ 187036 h 527338"/>
                  <a:gd name="connsiteX30" fmla="*/ 314325 w 387061"/>
                  <a:gd name="connsiteY30" fmla="*/ 181840 h 527338"/>
                  <a:gd name="connsiteX31" fmla="*/ 303934 w 387061"/>
                  <a:gd name="connsiteY31" fmla="*/ 166254 h 527338"/>
                  <a:gd name="connsiteX32" fmla="*/ 296140 w 387061"/>
                  <a:gd name="connsiteY32" fmla="*/ 163656 h 527338"/>
                  <a:gd name="connsiteX33" fmla="*/ 283152 w 387061"/>
                  <a:gd name="connsiteY33" fmla="*/ 153265 h 527338"/>
                  <a:gd name="connsiteX34" fmla="*/ 270163 w 387061"/>
                  <a:gd name="connsiteY34" fmla="*/ 145472 h 527338"/>
                  <a:gd name="connsiteX35" fmla="*/ 262370 w 387061"/>
                  <a:gd name="connsiteY35" fmla="*/ 137679 h 527338"/>
                  <a:gd name="connsiteX36" fmla="*/ 254577 w 387061"/>
                  <a:gd name="connsiteY36" fmla="*/ 132484 h 527338"/>
                  <a:gd name="connsiteX37" fmla="*/ 251979 w 387061"/>
                  <a:gd name="connsiteY37" fmla="*/ 83127 h 527338"/>
                  <a:gd name="connsiteX38" fmla="*/ 249381 w 387061"/>
                  <a:gd name="connsiteY38" fmla="*/ 70138 h 527338"/>
                  <a:gd name="connsiteX39" fmla="*/ 241588 w 387061"/>
                  <a:gd name="connsiteY39" fmla="*/ 62345 h 527338"/>
                  <a:gd name="connsiteX40" fmla="*/ 233795 w 387061"/>
                  <a:gd name="connsiteY40" fmla="*/ 33770 h 527338"/>
                  <a:gd name="connsiteX41" fmla="*/ 231197 w 387061"/>
                  <a:gd name="connsiteY41" fmla="*/ 23379 h 527338"/>
                  <a:gd name="connsiteX42" fmla="*/ 226002 w 387061"/>
                  <a:gd name="connsiteY42" fmla="*/ 15586 h 527338"/>
                  <a:gd name="connsiteX43" fmla="*/ 137679 w 387061"/>
                  <a:gd name="connsiteY43" fmla="*/ 0 h 527338"/>
                  <a:gd name="connsiteX44" fmla="*/ 119495 w 387061"/>
                  <a:gd name="connsiteY44" fmla="*/ 25977 h 527338"/>
                  <a:gd name="connsiteX45" fmla="*/ 111702 w 387061"/>
                  <a:gd name="connsiteY45" fmla="*/ 33770 h 527338"/>
                  <a:gd name="connsiteX46" fmla="*/ 103909 w 387061"/>
                  <a:gd name="connsiteY46" fmla="*/ 51954 h 527338"/>
                  <a:gd name="connsiteX47" fmla="*/ 98713 w 387061"/>
                  <a:gd name="connsiteY47" fmla="*/ 62345 h 527338"/>
                  <a:gd name="connsiteX48" fmla="*/ 90920 w 387061"/>
                  <a:gd name="connsiteY48" fmla="*/ 122093 h 527338"/>
                  <a:gd name="connsiteX49" fmla="*/ 83127 w 387061"/>
                  <a:gd name="connsiteY49" fmla="*/ 124690 h 527338"/>
                  <a:gd name="connsiteX50" fmla="*/ 80529 w 387061"/>
                  <a:gd name="connsiteY50" fmla="*/ 132484 h 527338"/>
                  <a:gd name="connsiteX51" fmla="*/ 77931 w 387061"/>
                  <a:gd name="connsiteY51" fmla="*/ 153265 h 527338"/>
                  <a:gd name="connsiteX52" fmla="*/ 88322 w 387061"/>
                  <a:gd name="connsiteY52" fmla="*/ 155863 h 527338"/>
                  <a:gd name="connsiteX53" fmla="*/ 103909 w 387061"/>
                  <a:gd name="connsiteY53" fmla="*/ 161059 h 527338"/>
                  <a:gd name="connsiteX54" fmla="*/ 96115 w 387061"/>
                  <a:gd name="connsiteY54" fmla="*/ 168852 h 527338"/>
                  <a:gd name="connsiteX55" fmla="*/ 77931 w 387061"/>
                  <a:gd name="connsiteY55" fmla="*/ 174047 h 527338"/>
                  <a:gd name="connsiteX56" fmla="*/ 64943 w 387061"/>
                  <a:gd name="connsiteY56" fmla="*/ 187036 h 527338"/>
                  <a:gd name="connsiteX57" fmla="*/ 57150 w 387061"/>
                  <a:gd name="connsiteY57" fmla="*/ 192231 h 527338"/>
                  <a:gd name="connsiteX58" fmla="*/ 46759 w 387061"/>
                  <a:gd name="connsiteY58" fmla="*/ 205220 h 527338"/>
                  <a:gd name="connsiteX59" fmla="*/ 44161 w 387061"/>
                  <a:gd name="connsiteY59" fmla="*/ 213013 h 527338"/>
                  <a:gd name="connsiteX60" fmla="*/ 41563 w 387061"/>
                  <a:gd name="connsiteY60" fmla="*/ 368877 h 527338"/>
                  <a:gd name="connsiteX61" fmla="*/ 31172 w 387061"/>
                  <a:gd name="connsiteY61" fmla="*/ 371475 h 527338"/>
                  <a:gd name="connsiteX62" fmla="*/ 15586 w 387061"/>
                  <a:gd name="connsiteY62" fmla="*/ 379268 h 527338"/>
                  <a:gd name="connsiteX63" fmla="*/ 15586 w 387061"/>
                  <a:gd name="connsiteY63" fmla="*/ 405245 h 527338"/>
                  <a:gd name="connsiteX64" fmla="*/ 20781 w 387061"/>
                  <a:gd name="connsiteY64" fmla="*/ 420831 h 527338"/>
                  <a:gd name="connsiteX65" fmla="*/ 15586 w 387061"/>
                  <a:gd name="connsiteY65" fmla="*/ 428625 h 527338"/>
                  <a:gd name="connsiteX66" fmla="*/ 0 w 387061"/>
                  <a:gd name="connsiteY66" fmla="*/ 441613 h 527338"/>
                  <a:gd name="connsiteX67" fmla="*/ 2597 w 387061"/>
                  <a:gd name="connsiteY67" fmla="*/ 459797 h 527338"/>
                  <a:gd name="connsiteX68" fmla="*/ 15586 w 387061"/>
                  <a:gd name="connsiteY68" fmla="*/ 467590 h 527338"/>
                  <a:gd name="connsiteX0" fmla="*/ 21669 w 387061"/>
                  <a:gd name="connsiteY0" fmla="*/ 481782 h 527338"/>
                  <a:gd name="connsiteX1" fmla="*/ 106506 w 387061"/>
                  <a:gd name="connsiteY1" fmla="*/ 418234 h 527338"/>
                  <a:gd name="connsiteX2" fmla="*/ 176645 w 387061"/>
                  <a:gd name="connsiteY2" fmla="*/ 527338 h 527338"/>
                  <a:gd name="connsiteX3" fmla="*/ 197427 w 387061"/>
                  <a:gd name="connsiteY3" fmla="*/ 506556 h 527338"/>
                  <a:gd name="connsiteX4" fmla="*/ 184438 w 387061"/>
                  <a:gd name="connsiteY4" fmla="*/ 488372 h 527338"/>
                  <a:gd name="connsiteX5" fmla="*/ 176645 w 387061"/>
                  <a:gd name="connsiteY5" fmla="*/ 464993 h 527338"/>
                  <a:gd name="connsiteX6" fmla="*/ 184438 w 387061"/>
                  <a:gd name="connsiteY6" fmla="*/ 446809 h 527338"/>
                  <a:gd name="connsiteX7" fmla="*/ 179243 w 387061"/>
                  <a:gd name="connsiteY7" fmla="*/ 433820 h 527338"/>
                  <a:gd name="connsiteX8" fmla="*/ 163656 w 387061"/>
                  <a:gd name="connsiteY8" fmla="*/ 431222 h 527338"/>
                  <a:gd name="connsiteX9" fmla="*/ 166254 w 387061"/>
                  <a:gd name="connsiteY9" fmla="*/ 376670 h 527338"/>
                  <a:gd name="connsiteX10" fmla="*/ 168852 w 387061"/>
                  <a:gd name="connsiteY10" fmla="*/ 366279 h 527338"/>
                  <a:gd name="connsiteX11" fmla="*/ 179243 w 387061"/>
                  <a:gd name="connsiteY11" fmla="*/ 342900 h 527338"/>
                  <a:gd name="connsiteX12" fmla="*/ 181840 w 387061"/>
                  <a:gd name="connsiteY12" fmla="*/ 335106 h 527338"/>
                  <a:gd name="connsiteX13" fmla="*/ 197427 w 387061"/>
                  <a:gd name="connsiteY13" fmla="*/ 329911 h 527338"/>
                  <a:gd name="connsiteX14" fmla="*/ 213013 w 387061"/>
                  <a:gd name="connsiteY14" fmla="*/ 348095 h 527338"/>
                  <a:gd name="connsiteX15" fmla="*/ 215611 w 387061"/>
                  <a:gd name="connsiteY15" fmla="*/ 355888 h 527338"/>
                  <a:gd name="connsiteX16" fmla="*/ 218209 w 387061"/>
                  <a:gd name="connsiteY16" fmla="*/ 374072 h 527338"/>
                  <a:gd name="connsiteX17" fmla="*/ 267565 w 387061"/>
                  <a:gd name="connsiteY17" fmla="*/ 387061 h 527338"/>
                  <a:gd name="connsiteX18" fmla="*/ 275359 w 387061"/>
                  <a:gd name="connsiteY18" fmla="*/ 374072 h 527338"/>
                  <a:gd name="connsiteX19" fmla="*/ 280554 w 387061"/>
                  <a:gd name="connsiteY19" fmla="*/ 366279 h 527338"/>
                  <a:gd name="connsiteX20" fmla="*/ 296140 w 387061"/>
                  <a:gd name="connsiteY20" fmla="*/ 340302 h 527338"/>
                  <a:gd name="connsiteX21" fmla="*/ 303934 w 387061"/>
                  <a:gd name="connsiteY21" fmla="*/ 335106 h 527338"/>
                  <a:gd name="connsiteX22" fmla="*/ 309129 w 387061"/>
                  <a:gd name="connsiteY22" fmla="*/ 327313 h 527338"/>
                  <a:gd name="connsiteX23" fmla="*/ 316922 w 387061"/>
                  <a:gd name="connsiteY23" fmla="*/ 322118 h 527338"/>
                  <a:gd name="connsiteX24" fmla="*/ 332509 w 387061"/>
                  <a:gd name="connsiteY24" fmla="*/ 311727 h 527338"/>
                  <a:gd name="connsiteX25" fmla="*/ 384463 w 387061"/>
                  <a:gd name="connsiteY25" fmla="*/ 311727 h 527338"/>
                  <a:gd name="connsiteX26" fmla="*/ 387061 w 387061"/>
                  <a:gd name="connsiteY26" fmla="*/ 306531 h 527338"/>
                  <a:gd name="connsiteX27" fmla="*/ 335106 w 387061"/>
                  <a:gd name="connsiteY27" fmla="*/ 262370 h 527338"/>
                  <a:gd name="connsiteX28" fmla="*/ 327313 w 387061"/>
                  <a:gd name="connsiteY28" fmla="*/ 236393 h 527338"/>
                  <a:gd name="connsiteX29" fmla="*/ 319520 w 387061"/>
                  <a:gd name="connsiteY29" fmla="*/ 187036 h 527338"/>
                  <a:gd name="connsiteX30" fmla="*/ 314325 w 387061"/>
                  <a:gd name="connsiteY30" fmla="*/ 181840 h 527338"/>
                  <a:gd name="connsiteX31" fmla="*/ 303934 w 387061"/>
                  <a:gd name="connsiteY31" fmla="*/ 166254 h 527338"/>
                  <a:gd name="connsiteX32" fmla="*/ 296140 w 387061"/>
                  <a:gd name="connsiteY32" fmla="*/ 163656 h 527338"/>
                  <a:gd name="connsiteX33" fmla="*/ 283152 w 387061"/>
                  <a:gd name="connsiteY33" fmla="*/ 153265 h 527338"/>
                  <a:gd name="connsiteX34" fmla="*/ 270163 w 387061"/>
                  <a:gd name="connsiteY34" fmla="*/ 145472 h 527338"/>
                  <a:gd name="connsiteX35" fmla="*/ 262370 w 387061"/>
                  <a:gd name="connsiteY35" fmla="*/ 137679 h 527338"/>
                  <a:gd name="connsiteX36" fmla="*/ 254577 w 387061"/>
                  <a:gd name="connsiteY36" fmla="*/ 132484 h 527338"/>
                  <a:gd name="connsiteX37" fmla="*/ 251979 w 387061"/>
                  <a:gd name="connsiteY37" fmla="*/ 83127 h 527338"/>
                  <a:gd name="connsiteX38" fmla="*/ 249381 w 387061"/>
                  <a:gd name="connsiteY38" fmla="*/ 70138 h 527338"/>
                  <a:gd name="connsiteX39" fmla="*/ 241588 w 387061"/>
                  <a:gd name="connsiteY39" fmla="*/ 62345 h 527338"/>
                  <a:gd name="connsiteX40" fmla="*/ 233795 w 387061"/>
                  <a:gd name="connsiteY40" fmla="*/ 33770 h 527338"/>
                  <a:gd name="connsiteX41" fmla="*/ 231197 w 387061"/>
                  <a:gd name="connsiteY41" fmla="*/ 23379 h 527338"/>
                  <a:gd name="connsiteX42" fmla="*/ 226002 w 387061"/>
                  <a:gd name="connsiteY42" fmla="*/ 15586 h 527338"/>
                  <a:gd name="connsiteX43" fmla="*/ 137679 w 387061"/>
                  <a:gd name="connsiteY43" fmla="*/ 0 h 527338"/>
                  <a:gd name="connsiteX44" fmla="*/ 119495 w 387061"/>
                  <a:gd name="connsiteY44" fmla="*/ 25977 h 527338"/>
                  <a:gd name="connsiteX45" fmla="*/ 111702 w 387061"/>
                  <a:gd name="connsiteY45" fmla="*/ 33770 h 527338"/>
                  <a:gd name="connsiteX46" fmla="*/ 103909 w 387061"/>
                  <a:gd name="connsiteY46" fmla="*/ 51954 h 527338"/>
                  <a:gd name="connsiteX47" fmla="*/ 98713 w 387061"/>
                  <a:gd name="connsiteY47" fmla="*/ 62345 h 527338"/>
                  <a:gd name="connsiteX48" fmla="*/ 90920 w 387061"/>
                  <a:gd name="connsiteY48" fmla="*/ 122093 h 527338"/>
                  <a:gd name="connsiteX49" fmla="*/ 83127 w 387061"/>
                  <a:gd name="connsiteY49" fmla="*/ 124690 h 527338"/>
                  <a:gd name="connsiteX50" fmla="*/ 80529 w 387061"/>
                  <a:gd name="connsiteY50" fmla="*/ 132484 h 527338"/>
                  <a:gd name="connsiteX51" fmla="*/ 77931 w 387061"/>
                  <a:gd name="connsiteY51" fmla="*/ 153265 h 527338"/>
                  <a:gd name="connsiteX52" fmla="*/ 88322 w 387061"/>
                  <a:gd name="connsiteY52" fmla="*/ 155863 h 527338"/>
                  <a:gd name="connsiteX53" fmla="*/ 103909 w 387061"/>
                  <a:gd name="connsiteY53" fmla="*/ 161059 h 527338"/>
                  <a:gd name="connsiteX54" fmla="*/ 96115 w 387061"/>
                  <a:gd name="connsiteY54" fmla="*/ 168852 h 527338"/>
                  <a:gd name="connsiteX55" fmla="*/ 77931 w 387061"/>
                  <a:gd name="connsiteY55" fmla="*/ 174047 h 527338"/>
                  <a:gd name="connsiteX56" fmla="*/ 64943 w 387061"/>
                  <a:gd name="connsiteY56" fmla="*/ 187036 h 527338"/>
                  <a:gd name="connsiteX57" fmla="*/ 57150 w 387061"/>
                  <a:gd name="connsiteY57" fmla="*/ 192231 h 527338"/>
                  <a:gd name="connsiteX58" fmla="*/ 46759 w 387061"/>
                  <a:gd name="connsiteY58" fmla="*/ 205220 h 527338"/>
                  <a:gd name="connsiteX59" fmla="*/ 44161 w 387061"/>
                  <a:gd name="connsiteY59" fmla="*/ 213013 h 527338"/>
                  <a:gd name="connsiteX60" fmla="*/ 41563 w 387061"/>
                  <a:gd name="connsiteY60" fmla="*/ 368877 h 527338"/>
                  <a:gd name="connsiteX61" fmla="*/ 31172 w 387061"/>
                  <a:gd name="connsiteY61" fmla="*/ 371475 h 527338"/>
                  <a:gd name="connsiteX62" fmla="*/ 15586 w 387061"/>
                  <a:gd name="connsiteY62" fmla="*/ 379268 h 527338"/>
                  <a:gd name="connsiteX63" fmla="*/ 15586 w 387061"/>
                  <a:gd name="connsiteY63" fmla="*/ 405245 h 527338"/>
                  <a:gd name="connsiteX64" fmla="*/ 20781 w 387061"/>
                  <a:gd name="connsiteY64" fmla="*/ 420831 h 527338"/>
                  <a:gd name="connsiteX65" fmla="*/ 15586 w 387061"/>
                  <a:gd name="connsiteY65" fmla="*/ 428625 h 527338"/>
                  <a:gd name="connsiteX66" fmla="*/ 0 w 387061"/>
                  <a:gd name="connsiteY66" fmla="*/ 441613 h 527338"/>
                  <a:gd name="connsiteX67" fmla="*/ 2597 w 387061"/>
                  <a:gd name="connsiteY67" fmla="*/ 459797 h 527338"/>
                  <a:gd name="connsiteX68" fmla="*/ 21669 w 387061"/>
                  <a:gd name="connsiteY68" fmla="*/ 481782 h 52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387061" h="527338">
                    <a:moveTo>
                      <a:pt x="21669" y="481782"/>
                    </a:moveTo>
                    <a:lnTo>
                      <a:pt x="106506" y="418234"/>
                    </a:lnTo>
                    <a:lnTo>
                      <a:pt x="176645" y="527338"/>
                    </a:lnTo>
                    <a:lnTo>
                      <a:pt x="197427" y="506556"/>
                    </a:lnTo>
                    <a:lnTo>
                      <a:pt x="184438" y="488372"/>
                    </a:lnTo>
                    <a:cubicBezTo>
                      <a:pt x="181840" y="480579"/>
                      <a:pt x="177995" y="473096"/>
                      <a:pt x="176645" y="464993"/>
                    </a:cubicBezTo>
                    <a:cubicBezTo>
                      <a:pt x="176167" y="462128"/>
                      <a:pt x="184100" y="447485"/>
                      <a:pt x="184438" y="446809"/>
                    </a:cubicBezTo>
                    <a:cubicBezTo>
                      <a:pt x="182706" y="442479"/>
                      <a:pt x="182973" y="436618"/>
                      <a:pt x="179243" y="433820"/>
                    </a:cubicBezTo>
                    <a:cubicBezTo>
                      <a:pt x="175029" y="430660"/>
                      <a:pt x="164823" y="436358"/>
                      <a:pt x="163656" y="431222"/>
                    </a:cubicBezTo>
                    <a:cubicBezTo>
                      <a:pt x="159621" y="413470"/>
                      <a:pt x="164802" y="394817"/>
                      <a:pt x="166254" y="376670"/>
                    </a:cubicBezTo>
                    <a:cubicBezTo>
                      <a:pt x="166539" y="373111"/>
                      <a:pt x="167826" y="369699"/>
                      <a:pt x="168852" y="366279"/>
                    </a:cubicBezTo>
                    <a:cubicBezTo>
                      <a:pt x="173911" y="349416"/>
                      <a:pt x="171649" y="354289"/>
                      <a:pt x="179243" y="342900"/>
                    </a:cubicBezTo>
                    <a:cubicBezTo>
                      <a:pt x="180109" y="340302"/>
                      <a:pt x="179612" y="336698"/>
                      <a:pt x="181840" y="335106"/>
                    </a:cubicBezTo>
                    <a:cubicBezTo>
                      <a:pt x="186296" y="331923"/>
                      <a:pt x="197427" y="329911"/>
                      <a:pt x="197427" y="329911"/>
                    </a:cubicBezTo>
                    <a:cubicBezTo>
                      <a:pt x="213131" y="333837"/>
                      <a:pt x="206689" y="329122"/>
                      <a:pt x="213013" y="348095"/>
                    </a:cubicBezTo>
                    <a:lnTo>
                      <a:pt x="215611" y="355888"/>
                    </a:lnTo>
                    <a:cubicBezTo>
                      <a:pt x="216477" y="361949"/>
                      <a:pt x="216832" y="368106"/>
                      <a:pt x="218209" y="374072"/>
                    </a:cubicBezTo>
                    <a:cubicBezTo>
                      <a:pt x="225075" y="403824"/>
                      <a:pt x="225992" y="389507"/>
                      <a:pt x="267565" y="387061"/>
                    </a:cubicBezTo>
                    <a:cubicBezTo>
                      <a:pt x="277713" y="376913"/>
                      <a:pt x="268615" y="387560"/>
                      <a:pt x="275359" y="374072"/>
                    </a:cubicBezTo>
                    <a:cubicBezTo>
                      <a:pt x="276755" y="371280"/>
                      <a:pt x="279005" y="368990"/>
                      <a:pt x="280554" y="366279"/>
                    </a:cubicBezTo>
                    <a:cubicBezTo>
                      <a:pt x="284402" y="359545"/>
                      <a:pt x="290278" y="344210"/>
                      <a:pt x="296140" y="340302"/>
                    </a:cubicBezTo>
                    <a:lnTo>
                      <a:pt x="303934" y="335106"/>
                    </a:lnTo>
                    <a:cubicBezTo>
                      <a:pt x="305666" y="332508"/>
                      <a:pt x="306921" y="329521"/>
                      <a:pt x="309129" y="327313"/>
                    </a:cubicBezTo>
                    <a:cubicBezTo>
                      <a:pt x="311337" y="325105"/>
                      <a:pt x="314484" y="324068"/>
                      <a:pt x="316922" y="322118"/>
                    </a:cubicBezTo>
                    <a:cubicBezTo>
                      <a:pt x="330146" y="311539"/>
                      <a:pt x="311565" y="322198"/>
                      <a:pt x="332509" y="311727"/>
                    </a:cubicBezTo>
                    <a:cubicBezTo>
                      <a:pt x="351094" y="313586"/>
                      <a:pt x="365878" y="316796"/>
                      <a:pt x="384463" y="311727"/>
                    </a:cubicBezTo>
                    <a:cubicBezTo>
                      <a:pt x="386331" y="311217"/>
                      <a:pt x="386195" y="308263"/>
                      <a:pt x="387061" y="306531"/>
                    </a:cubicBezTo>
                    <a:lnTo>
                      <a:pt x="335106" y="262370"/>
                    </a:lnTo>
                    <a:cubicBezTo>
                      <a:pt x="332508" y="253711"/>
                      <a:pt x="329005" y="245274"/>
                      <a:pt x="327313" y="236393"/>
                    </a:cubicBezTo>
                    <a:cubicBezTo>
                      <a:pt x="326785" y="233622"/>
                      <a:pt x="325006" y="192523"/>
                      <a:pt x="319520" y="187036"/>
                    </a:cubicBezTo>
                    <a:lnTo>
                      <a:pt x="314325" y="181840"/>
                    </a:lnTo>
                    <a:cubicBezTo>
                      <a:pt x="311601" y="173670"/>
                      <a:pt x="312273" y="171813"/>
                      <a:pt x="303934" y="166254"/>
                    </a:cubicBezTo>
                    <a:cubicBezTo>
                      <a:pt x="301655" y="164735"/>
                      <a:pt x="298738" y="164522"/>
                      <a:pt x="296140" y="163656"/>
                    </a:cubicBezTo>
                    <a:cubicBezTo>
                      <a:pt x="285795" y="148137"/>
                      <a:pt x="297092" y="161629"/>
                      <a:pt x="283152" y="153265"/>
                    </a:cubicBezTo>
                    <a:cubicBezTo>
                      <a:pt x="265322" y="142568"/>
                      <a:pt x="292239" y="152832"/>
                      <a:pt x="270163" y="145472"/>
                    </a:cubicBezTo>
                    <a:cubicBezTo>
                      <a:pt x="267565" y="142874"/>
                      <a:pt x="265192" y="140031"/>
                      <a:pt x="262370" y="137679"/>
                    </a:cubicBezTo>
                    <a:cubicBezTo>
                      <a:pt x="259972" y="135680"/>
                      <a:pt x="255161" y="135551"/>
                      <a:pt x="254577" y="132484"/>
                    </a:cubicBezTo>
                    <a:cubicBezTo>
                      <a:pt x="251494" y="116300"/>
                      <a:pt x="253347" y="99545"/>
                      <a:pt x="251979" y="83127"/>
                    </a:cubicBezTo>
                    <a:cubicBezTo>
                      <a:pt x="251612" y="78727"/>
                      <a:pt x="251356" y="74087"/>
                      <a:pt x="249381" y="70138"/>
                    </a:cubicBezTo>
                    <a:cubicBezTo>
                      <a:pt x="247738" y="66852"/>
                      <a:pt x="244186" y="64943"/>
                      <a:pt x="241588" y="62345"/>
                    </a:cubicBezTo>
                    <a:cubicBezTo>
                      <a:pt x="236731" y="47776"/>
                      <a:pt x="239656" y="57213"/>
                      <a:pt x="233795" y="33770"/>
                    </a:cubicBezTo>
                    <a:cubicBezTo>
                      <a:pt x="232929" y="30306"/>
                      <a:pt x="233177" y="26350"/>
                      <a:pt x="231197" y="23379"/>
                    </a:cubicBezTo>
                    <a:lnTo>
                      <a:pt x="226002" y="15586"/>
                    </a:lnTo>
                    <a:lnTo>
                      <a:pt x="137679" y="0"/>
                    </a:lnTo>
                    <a:cubicBezTo>
                      <a:pt x="131618" y="8659"/>
                      <a:pt x="126969" y="18503"/>
                      <a:pt x="119495" y="25977"/>
                    </a:cubicBezTo>
                    <a:cubicBezTo>
                      <a:pt x="116897" y="28575"/>
                      <a:pt x="113837" y="30781"/>
                      <a:pt x="111702" y="33770"/>
                    </a:cubicBezTo>
                    <a:cubicBezTo>
                      <a:pt x="105543" y="42392"/>
                      <a:pt x="107545" y="43469"/>
                      <a:pt x="103909" y="51954"/>
                    </a:cubicBezTo>
                    <a:cubicBezTo>
                      <a:pt x="102384" y="55513"/>
                      <a:pt x="100445" y="58881"/>
                      <a:pt x="98713" y="62345"/>
                    </a:cubicBezTo>
                    <a:cubicBezTo>
                      <a:pt x="98633" y="64024"/>
                      <a:pt x="108632" y="111466"/>
                      <a:pt x="90920" y="122093"/>
                    </a:cubicBezTo>
                    <a:cubicBezTo>
                      <a:pt x="88572" y="123502"/>
                      <a:pt x="85725" y="123824"/>
                      <a:pt x="83127" y="124690"/>
                    </a:cubicBezTo>
                    <a:cubicBezTo>
                      <a:pt x="82261" y="127288"/>
                      <a:pt x="81754" y="130035"/>
                      <a:pt x="80529" y="132484"/>
                    </a:cubicBezTo>
                    <a:cubicBezTo>
                      <a:pt x="76775" y="139993"/>
                      <a:pt x="69221" y="142813"/>
                      <a:pt x="77931" y="153265"/>
                    </a:cubicBezTo>
                    <a:cubicBezTo>
                      <a:pt x="80217" y="156008"/>
                      <a:pt x="84902" y="154837"/>
                      <a:pt x="88322" y="155863"/>
                    </a:cubicBezTo>
                    <a:cubicBezTo>
                      <a:pt x="93568" y="157437"/>
                      <a:pt x="103909" y="161059"/>
                      <a:pt x="103909" y="161059"/>
                    </a:cubicBezTo>
                    <a:cubicBezTo>
                      <a:pt x="101311" y="163657"/>
                      <a:pt x="99172" y="166814"/>
                      <a:pt x="96115" y="168852"/>
                    </a:cubicBezTo>
                    <a:cubicBezTo>
                      <a:pt x="93876" y="170344"/>
                      <a:pt x="79321" y="173700"/>
                      <a:pt x="77931" y="174047"/>
                    </a:cubicBezTo>
                    <a:cubicBezTo>
                      <a:pt x="57145" y="187906"/>
                      <a:pt x="82265" y="169714"/>
                      <a:pt x="64943" y="187036"/>
                    </a:cubicBezTo>
                    <a:cubicBezTo>
                      <a:pt x="62735" y="189244"/>
                      <a:pt x="59588" y="190281"/>
                      <a:pt x="57150" y="192231"/>
                    </a:cubicBezTo>
                    <a:cubicBezTo>
                      <a:pt x="53122" y="195453"/>
                      <a:pt x="49010" y="200719"/>
                      <a:pt x="46759" y="205220"/>
                    </a:cubicBezTo>
                    <a:cubicBezTo>
                      <a:pt x="45534" y="207669"/>
                      <a:pt x="45027" y="210415"/>
                      <a:pt x="44161" y="213013"/>
                    </a:cubicBezTo>
                    <a:cubicBezTo>
                      <a:pt x="43295" y="264968"/>
                      <a:pt x="45808" y="317089"/>
                      <a:pt x="41563" y="368877"/>
                    </a:cubicBezTo>
                    <a:cubicBezTo>
                      <a:pt x="41271" y="372435"/>
                      <a:pt x="34454" y="370069"/>
                      <a:pt x="31172" y="371475"/>
                    </a:cubicBezTo>
                    <a:cubicBezTo>
                      <a:pt x="-4088" y="386586"/>
                      <a:pt x="48433" y="368318"/>
                      <a:pt x="15586" y="379268"/>
                    </a:cubicBezTo>
                    <a:cubicBezTo>
                      <a:pt x="12655" y="393922"/>
                      <a:pt x="11589" y="390590"/>
                      <a:pt x="15586" y="405245"/>
                    </a:cubicBezTo>
                    <a:cubicBezTo>
                      <a:pt x="17027" y="410528"/>
                      <a:pt x="20781" y="420831"/>
                      <a:pt x="20781" y="420831"/>
                    </a:cubicBezTo>
                    <a:cubicBezTo>
                      <a:pt x="19049" y="423429"/>
                      <a:pt x="17985" y="426626"/>
                      <a:pt x="15586" y="428625"/>
                    </a:cubicBezTo>
                    <a:cubicBezTo>
                      <a:pt x="-4190" y="445106"/>
                      <a:pt x="12658" y="422624"/>
                      <a:pt x="0" y="441613"/>
                    </a:cubicBezTo>
                    <a:cubicBezTo>
                      <a:pt x="866" y="447674"/>
                      <a:pt x="661" y="453988"/>
                      <a:pt x="2597" y="459797"/>
                    </a:cubicBezTo>
                    <a:cubicBezTo>
                      <a:pt x="5066" y="467203"/>
                      <a:pt x="16765" y="478104"/>
                      <a:pt x="21669" y="481782"/>
                    </a:cubicBezTo>
                    <a:close/>
                  </a:path>
                </a:pathLst>
              </a:custGeom>
              <a:solidFill>
                <a:srgbClr val="6E88A9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085413" y="2522461"/>
                <a:ext cx="690531" cy="584179"/>
              </a:xfrm>
              <a:custGeom>
                <a:avLst/>
                <a:gdLst>
                  <a:gd name="connsiteX0" fmla="*/ 6083 w 691376"/>
                  <a:gd name="connsiteY0" fmla="*/ 373059 h 583919"/>
                  <a:gd name="connsiteX1" fmla="*/ 0 w 691376"/>
                  <a:gd name="connsiteY1" fmla="*/ 0 h 583919"/>
                  <a:gd name="connsiteX2" fmla="*/ 251409 w 691376"/>
                  <a:gd name="connsiteY2" fmla="*/ 8110 h 583919"/>
                  <a:gd name="connsiteX3" fmla="*/ 206805 w 691376"/>
                  <a:gd name="connsiteY3" fmla="*/ 350757 h 583919"/>
                  <a:gd name="connsiteX4" fmla="*/ 225052 w 691376"/>
                  <a:gd name="connsiteY4" fmla="*/ 346702 h 583919"/>
                  <a:gd name="connsiteX5" fmla="*/ 237217 w 691376"/>
                  <a:gd name="connsiteY5" fmla="*/ 336564 h 583919"/>
                  <a:gd name="connsiteX6" fmla="*/ 243299 w 691376"/>
                  <a:gd name="connsiteY6" fmla="*/ 334537 h 583919"/>
                  <a:gd name="connsiteX7" fmla="*/ 251409 w 691376"/>
                  <a:gd name="connsiteY7" fmla="*/ 336564 h 583919"/>
                  <a:gd name="connsiteX8" fmla="*/ 271684 w 691376"/>
                  <a:gd name="connsiteY8" fmla="*/ 354812 h 583919"/>
                  <a:gd name="connsiteX9" fmla="*/ 277767 w 691376"/>
                  <a:gd name="connsiteY9" fmla="*/ 356839 h 583919"/>
                  <a:gd name="connsiteX10" fmla="*/ 304124 w 691376"/>
                  <a:gd name="connsiteY10" fmla="*/ 354812 h 583919"/>
                  <a:gd name="connsiteX11" fmla="*/ 308179 w 691376"/>
                  <a:gd name="connsiteY11" fmla="*/ 348729 h 583919"/>
                  <a:gd name="connsiteX12" fmla="*/ 316289 w 691376"/>
                  <a:gd name="connsiteY12" fmla="*/ 318317 h 583919"/>
                  <a:gd name="connsiteX13" fmla="*/ 348729 w 691376"/>
                  <a:gd name="connsiteY13" fmla="*/ 322372 h 583919"/>
                  <a:gd name="connsiteX14" fmla="*/ 356839 w 691376"/>
                  <a:gd name="connsiteY14" fmla="*/ 324399 h 583919"/>
                  <a:gd name="connsiteX15" fmla="*/ 362922 w 691376"/>
                  <a:gd name="connsiteY15" fmla="*/ 328454 h 583919"/>
                  <a:gd name="connsiteX16" fmla="*/ 375087 w 691376"/>
                  <a:gd name="connsiteY16" fmla="*/ 332509 h 583919"/>
                  <a:gd name="connsiteX17" fmla="*/ 441994 w 691376"/>
                  <a:gd name="connsiteY17" fmla="*/ 332509 h 583919"/>
                  <a:gd name="connsiteX18" fmla="*/ 448076 w 691376"/>
                  <a:gd name="connsiteY18" fmla="*/ 334537 h 583919"/>
                  <a:gd name="connsiteX19" fmla="*/ 454159 w 691376"/>
                  <a:gd name="connsiteY19" fmla="*/ 340619 h 583919"/>
                  <a:gd name="connsiteX20" fmla="*/ 460241 w 691376"/>
                  <a:gd name="connsiteY20" fmla="*/ 342647 h 583919"/>
                  <a:gd name="connsiteX21" fmla="*/ 464296 w 691376"/>
                  <a:gd name="connsiteY21" fmla="*/ 348729 h 583919"/>
                  <a:gd name="connsiteX22" fmla="*/ 476461 w 691376"/>
                  <a:gd name="connsiteY22" fmla="*/ 352784 h 583919"/>
                  <a:gd name="connsiteX23" fmla="*/ 508901 w 691376"/>
                  <a:gd name="connsiteY23" fmla="*/ 358867 h 583919"/>
                  <a:gd name="connsiteX24" fmla="*/ 521066 w 691376"/>
                  <a:gd name="connsiteY24" fmla="*/ 371032 h 583919"/>
                  <a:gd name="connsiteX25" fmla="*/ 529176 w 691376"/>
                  <a:gd name="connsiteY25" fmla="*/ 383197 h 583919"/>
                  <a:gd name="connsiteX26" fmla="*/ 533231 w 691376"/>
                  <a:gd name="connsiteY26" fmla="*/ 389279 h 583919"/>
                  <a:gd name="connsiteX27" fmla="*/ 539314 w 691376"/>
                  <a:gd name="connsiteY27" fmla="*/ 391307 h 583919"/>
                  <a:gd name="connsiteX28" fmla="*/ 551479 w 691376"/>
                  <a:gd name="connsiteY28" fmla="*/ 387252 h 583919"/>
                  <a:gd name="connsiteX29" fmla="*/ 555534 w 691376"/>
                  <a:gd name="connsiteY29" fmla="*/ 379142 h 583919"/>
                  <a:gd name="connsiteX30" fmla="*/ 557561 w 691376"/>
                  <a:gd name="connsiteY30" fmla="*/ 346702 h 583919"/>
                  <a:gd name="connsiteX31" fmla="*/ 579864 w 691376"/>
                  <a:gd name="connsiteY31" fmla="*/ 348729 h 583919"/>
                  <a:gd name="connsiteX32" fmla="*/ 585946 w 691376"/>
                  <a:gd name="connsiteY32" fmla="*/ 350757 h 583919"/>
                  <a:gd name="connsiteX33" fmla="*/ 594056 w 691376"/>
                  <a:gd name="connsiteY33" fmla="*/ 348729 h 583919"/>
                  <a:gd name="connsiteX34" fmla="*/ 616358 w 691376"/>
                  <a:gd name="connsiteY34" fmla="*/ 352784 h 583919"/>
                  <a:gd name="connsiteX35" fmla="*/ 614331 w 691376"/>
                  <a:gd name="connsiteY35" fmla="*/ 362922 h 583919"/>
                  <a:gd name="connsiteX36" fmla="*/ 602166 w 691376"/>
                  <a:gd name="connsiteY36" fmla="*/ 369004 h 583919"/>
                  <a:gd name="connsiteX37" fmla="*/ 600138 w 691376"/>
                  <a:gd name="connsiteY37" fmla="*/ 375087 h 583919"/>
                  <a:gd name="connsiteX38" fmla="*/ 616358 w 691376"/>
                  <a:gd name="connsiteY38" fmla="*/ 377114 h 583919"/>
                  <a:gd name="connsiteX39" fmla="*/ 632578 w 691376"/>
                  <a:gd name="connsiteY39" fmla="*/ 358867 h 583919"/>
                  <a:gd name="connsiteX40" fmla="*/ 638661 w 691376"/>
                  <a:gd name="connsiteY40" fmla="*/ 356839 h 583919"/>
                  <a:gd name="connsiteX41" fmla="*/ 646771 w 691376"/>
                  <a:gd name="connsiteY41" fmla="*/ 358867 h 583919"/>
                  <a:gd name="connsiteX42" fmla="*/ 654881 w 691376"/>
                  <a:gd name="connsiteY42" fmla="*/ 373059 h 583919"/>
                  <a:gd name="connsiteX43" fmla="*/ 656908 w 691376"/>
                  <a:gd name="connsiteY43" fmla="*/ 379142 h 583919"/>
                  <a:gd name="connsiteX44" fmla="*/ 658936 w 691376"/>
                  <a:gd name="connsiteY44" fmla="*/ 389279 h 583919"/>
                  <a:gd name="connsiteX45" fmla="*/ 667046 w 691376"/>
                  <a:gd name="connsiteY45" fmla="*/ 393334 h 583919"/>
                  <a:gd name="connsiteX46" fmla="*/ 679211 w 691376"/>
                  <a:gd name="connsiteY46" fmla="*/ 397389 h 583919"/>
                  <a:gd name="connsiteX47" fmla="*/ 689348 w 691376"/>
                  <a:gd name="connsiteY47" fmla="*/ 401444 h 583919"/>
                  <a:gd name="connsiteX48" fmla="*/ 691376 w 691376"/>
                  <a:gd name="connsiteY48" fmla="*/ 407526 h 583919"/>
                  <a:gd name="connsiteX49" fmla="*/ 681238 w 691376"/>
                  <a:gd name="connsiteY49" fmla="*/ 429829 h 583919"/>
                  <a:gd name="connsiteX50" fmla="*/ 675156 w 691376"/>
                  <a:gd name="connsiteY50" fmla="*/ 431856 h 583919"/>
                  <a:gd name="connsiteX51" fmla="*/ 667046 w 691376"/>
                  <a:gd name="connsiteY51" fmla="*/ 441994 h 583919"/>
                  <a:gd name="connsiteX52" fmla="*/ 658936 w 691376"/>
                  <a:gd name="connsiteY52" fmla="*/ 462269 h 583919"/>
                  <a:gd name="connsiteX53" fmla="*/ 656908 w 691376"/>
                  <a:gd name="connsiteY53" fmla="*/ 488626 h 583919"/>
                  <a:gd name="connsiteX54" fmla="*/ 616358 w 691376"/>
                  <a:gd name="connsiteY54" fmla="*/ 490654 h 583919"/>
                  <a:gd name="connsiteX55" fmla="*/ 608248 w 691376"/>
                  <a:gd name="connsiteY55" fmla="*/ 502819 h 583919"/>
                  <a:gd name="connsiteX56" fmla="*/ 606221 w 691376"/>
                  <a:gd name="connsiteY56" fmla="*/ 535259 h 583919"/>
                  <a:gd name="connsiteX57" fmla="*/ 598111 w 691376"/>
                  <a:gd name="connsiteY57" fmla="*/ 539314 h 583919"/>
                  <a:gd name="connsiteX58" fmla="*/ 585946 w 691376"/>
                  <a:gd name="connsiteY58" fmla="*/ 551479 h 583919"/>
                  <a:gd name="connsiteX59" fmla="*/ 579864 w 691376"/>
                  <a:gd name="connsiteY59" fmla="*/ 555534 h 583919"/>
                  <a:gd name="connsiteX60" fmla="*/ 533231 w 691376"/>
                  <a:gd name="connsiteY60" fmla="*/ 557561 h 583919"/>
                  <a:gd name="connsiteX61" fmla="*/ 531204 w 691376"/>
                  <a:gd name="connsiteY61" fmla="*/ 577836 h 583919"/>
                  <a:gd name="connsiteX62" fmla="*/ 523094 w 691376"/>
                  <a:gd name="connsiteY62" fmla="*/ 579864 h 583919"/>
                  <a:gd name="connsiteX63" fmla="*/ 510929 w 691376"/>
                  <a:gd name="connsiteY63" fmla="*/ 583919 h 583919"/>
                  <a:gd name="connsiteX64" fmla="*/ 508901 w 691376"/>
                  <a:gd name="connsiteY64" fmla="*/ 577836 h 583919"/>
                  <a:gd name="connsiteX65" fmla="*/ 504846 w 691376"/>
                  <a:gd name="connsiteY65" fmla="*/ 537286 h 583919"/>
                  <a:gd name="connsiteX66" fmla="*/ 500791 w 691376"/>
                  <a:gd name="connsiteY66" fmla="*/ 531204 h 583919"/>
                  <a:gd name="connsiteX67" fmla="*/ 498764 w 691376"/>
                  <a:gd name="connsiteY67" fmla="*/ 523094 h 583919"/>
                  <a:gd name="connsiteX68" fmla="*/ 486599 w 691376"/>
                  <a:gd name="connsiteY68" fmla="*/ 514984 h 583919"/>
                  <a:gd name="connsiteX69" fmla="*/ 474434 w 691376"/>
                  <a:gd name="connsiteY69" fmla="*/ 517011 h 583919"/>
                  <a:gd name="connsiteX70" fmla="*/ 470379 w 691376"/>
                  <a:gd name="connsiteY70" fmla="*/ 523094 h 583919"/>
                  <a:gd name="connsiteX71" fmla="*/ 464296 w 691376"/>
                  <a:gd name="connsiteY71" fmla="*/ 525121 h 583919"/>
                  <a:gd name="connsiteX72" fmla="*/ 450104 w 691376"/>
                  <a:gd name="connsiteY72" fmla="*/ 523094 h 583919"/>
                  <a:gd name="connsiteX73" fmla="*/ 444021 w 691376"/>
                  <a:gd name="connsiteY73" fmla="*/ 517011 h 583919"/>
                  <a:gd name="connsiteX74" fmla="*/ 437939 w 691376"/>
                  <a:gd name="connsiteY74" fmla="*/ 512956 h 583919"/>
                  <a:gd name="connsiteX75" fmla="*/ 411581 w 691376"/>
                  <a:gd name="connsiteY75" fmla="*/ 517011 h 583919"/>
                  <a:gd name="connsiteX76" fmla="*/ 409554 w 691376"/>
                  <a:gd name="connsiteY76" fmla="*/ 510929 h 583919"/>
                  <a:gd name="connsiteX77" fmla="*/ 407526 w 691376"/>
                  <a:gd name="connsiteY77" fmla="*/ 502819 h 583919"/>
                  <a:gd name="connsiteX78" fmla="*/ 383197 w 691376"/>
                  <a:gd name="connsiteY78" fmla="*/ 500791 h 583919"/>
                  <a:gd name="connsiteX79" fmla="*/ 366977 w 691376"/>
                  <a:gd name="connsiteY79" fmla="*/ 502819 h 583919"/>
                  <a:gd name="connsiteX80" fmla="*/ 360894 w 691376"/>
                  <a:gd name="connsiteY80" fmla="*/ 510929 h 583919"/>
                  <a:gd name="connsiteX81" fmla="*/ 366977 w 691376"/>
                  <a:gd name="connsiteY81" fmla="*/ 537286 h 583919"/>
                  <a:gd name="connsiteX82" fmla="*/ 369004 w 691376"/>
                  <a:gd name="connsiteY82" fmla="*/ 543369 h 583919"/>
                  <a:gd name="connsiteX83" fmla="*/ 373059 w 691376"/>
                  <a:gd name="connsiteY83" fmla="*/ 549451 h 583919"/>
                  <a:gd name="connsiteX84" fmla="*/ 371032 w 691376"/>
                  <a:gd name="connsiteY84" fmla="*/ 577836 h 583919"/>
                  <a:gd name="connsiteX85" fmla="*/ 362922 w 691376"/>
                  <a:gd name="connsiteY85" fmla="*/ 569726 h 583919"/>
                  <a:gd name="connsiteX86" fmla="*/ 356839 w 691376"/>
                  <a:gd name="connsiteY86" fmla="*/ 563644 h 583919"/>
                  <a:gd name="connsiteX87" fmla="*/ 352784 w 691376"/>
                  <a:gd name="connsiteY87" fmla="*/ 557561 h 583919"/>
                  <a:gd name="connsiteX88" fmla="*/ 346702 w 691376"/>
                  <a:gd name="connsiteY88" fmla="*/ 549451 h 583919"/>
                  <a:gd name="connsiteX89" fmla="*/ 340619 w 691376"/>
                  <a:gd name="connsiteY89" fmla="*/ 533231 h 583919"/>
                  <a:gd name="connsiteX90" fmla="*/ 338592 w 691376"/>
                  <a:gd name="connsiteY90" fmla="*/ 527149 h 583919"/>
                  <a:gd name="connsiteX91" fmla="*/ 336564 w 691376"/>
                  <a:gd name="connsiteY91" fmla="*/ 519039 h 583919"/>
                  <a:gd name="connsiteX92" fmla="*/ 328454 w 691376"/>
                  <a:gd name="connsiteY92" fmla="*/ 504846 h 583919"/>
                  <a:gd name="connsiteX93" fmla="*/ 326427 w 691376"/>
                  <a:gd name="connsiteY93" fmla="*/ 494709 h 583919"/>
                  <a:gd name="connsiteX94" fmla="*/ 324399 w 691376"/>
                  <a:gd name="connsiteY94" fmla="*/ 488626 h 583919"/>
                  <a:gd name="connsiteX95" fmla="*/ 314262 w 691376"/>
                  <a:gd name="connsiteY95" fmla="*/ 486599 h 583919"/>
                  <a:gd name="connsiteX96" fmla="*/ 308179 w 691376"/>
                  <a:gd name="connsiteY96" fmla="*/ 484571 h 583919"/>
                  <a:gd name="connsiteX97" fmla="*/ 279794 w 691376"/>
                  <a:gd name="connsiteY97" fmla="*/ 476461 h 583919"/>
                  <a:gd name="connsiteX98" fmla="*/ 269657 w 691376"/>
                  <a:gd name="connsiteY98" fmla="*/ 472406 h 583919"/>
                  <a:gd name="connsiteX99" fmla="*/ 289932 w 691376"/>
                  <a:gd name="connsiteY99" fmla="*/ 391307 h 583919"/>
                  <a:gd name="connsiteX100" fmla="*/ 6083 w 691376"/>
                  <a:gd name="connsiteY100" fmla="*/ 373059 h 58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691376" h="583919">
                    <a:moveTo>
                      <a:pt x="6083" y="373059"/>
                    </a:moveTo>
                    <a:cubicBezTo>
                      <a:pt x="4055" y="248706"/>
                      <a:pt x="2028" y="124353"/>
                      <a:pt x="0" y="0"/>
                    </a:cubicBezTo>
                    <a:lnTo>
                      <a:pt x="251409" y="8110"/>
                    </a:lnTo>
                    <a:lnTo>
                      <a:pt x="206805" y="350757"/>
                    </a:lnTo>
                    <a:cubicBezTo>
                      <a:pt x="212887" y="349405"/>
                      <a:pt x="219141" y="348672"/>
                      <a:pt x="225052" y="346702"/>
                    </a:cubicBezTo>
                    <a:cubicBezTo>
                      <a:pt x="231684" y="344491"/>
                      <a:pt x="231572" y="340327"/>
                      <a:pt x="237217" y="336564"/>
                    </a:cubicBezTo>
                    <a:cubicBezTo>
                      <a:pt x="238995" y="335379"/>
                      <a:pt x="241272" y="335213"/>
                      <a:pt x="243299" y="334537"/>
                    </a:cubicBezTo>
                    <a:cubicBezTo>
                      <a:pt x="246002" y="335213"/>
                      <a:pt x="249155" y="334925"/>
                      <a:pt x="251409" y="336564"/>
                    </a:cubicBezTo>
                    <a:cubicBezTo>
                      <a:pt x="262956" y="344961"/>
                      <a:pt x="261626" y="349784"/>
                      <a:pt x="271684" y="354812"/>
                    </a:cubicBezTo>
                    <a:cubicBezTo>
                      <a:pt x="273596" y="355768"/>
                      <a:pt x="275739" y="356163"/>
                      <a:pt x="277767" y="356839"/>
                    </a:cubicBezTo>
                    <a:cubicBezTo>
                      <a:pt x="286553" y="356163"/>
                      <a:pt x="295610" y="357082"/>
                      <a:pt x="304124" y="354812"/>
                    </a:cubicBezTo>
                    <a:cubicBezTo>
                      <a:pt x="306479" y="354184"/>
                      <a:pt x="307755" y="351129"/>
                      <a:pt x="308179" y="348729"/>
                    </a:cubicBezTo>
                    <a:cubicBezTo>
                      <a:pt x="313765" y="317077"/>
                      <a:pt x="300441" y="323599"/>
                      <a:pt x="316289" y="318317"/>
                    </a:cubicBezTo>
                    <a:cubicBezTo>
                      <a:pt x="327102" y="319669"/>
                      <a:pt x="337952" y="320756"/>
                      <a:pt x="348729" y="322372"/>
                    </a:cubicBezTo>
                    <a:cubicBezTo>
                      <a:pt x="351485" y="322785"/>
                      <a:pt x="354278" y="323301"/>
                      <a:pt x="356839" y="324399"/>
                    </a:cubicBezTo>
                    <a:cubicBezTo>
                      <a:pt x="359079" y="325359"/>
                      <a:pt x="360695" y="327464"/>
                      <a:pt x="362922" y="328454"/>
                    </a:cubicBezTo>
                    <a:cubicBezTo>
                      <a:pt x="366828" y="330190"/>
                      <a:pt x="375087" y="332509"/>
                      <a:pt x="375087" y="332509"/>
                    </a:cubicBezTo>
                    <a:cubicBezTo>
                      <a:pt x="405854" y="329091"/>
                      <a:pt x="396810" y="329162"/>
                      <a:pt x="441994" y="332509"/>
                    </a:cubicBezTo>
                    <a:cubicBezTo>
                      <a:pt x="444125" y="332667"/>
                      <a:pt x="446049" y="333861"/>
                      <a:pt x="448076" y="334537"/>
                    </a:cubicBezTo>
                    <a:cubicBezTo>
                      <a:pt x="450104" y="336564"/>
                      <a:pt x="451773" y="339028"/>
                      <a:pt x="454159" y="340619"/>
                    </a:cubicBezTo>
                    <a:cubicBezTo>
                      <a:pt x="455937" y="341804"/>
                      <a:pt x="458572" y="341312"/>
                      <a:pt x="460241" y="342647"/>
                    </a:cubicBezTo>
                    <a:cubicBezTo>
                      <a:pt x="462144" y="344169"/>
                      <a:pt x="462230" y="347438"/>
                      <a:pt x="464296" y="348729"/>
                    </a:cubicBezTo>
                    <a:cubicBezTo>
                      <a:pt x="467921" y="350994"/>
                      <a:pt x="472245" y="352081"/>
                      <a:pt x="476461" y="352784"/>
                    </a:cubicBezTo>
                    <a:cubicBezTo>
                      <a:pt x="503540" y="357297"/>
                      <a:pt x="492815" y="354844"/>
                      <a:pt x="508901" y="358867"/>
                    </a:cubicBezTo>
                    <a:cubicBezTo>
                      <a:pt x="517116" y="364343"/>
                      <a:pt x="514464" y="361601"/>
                      <a:pt x="521066" y="371032"/>
                    </a:cubicBezTo>
                    <a:cubicBezTo>
                      <a:pt x="523861" y="375025"/>
                      <a:pt x="526473" y="379142"/>
                      <a:pt x="529176" y="383197"/>
                    </a:cubicBezTo>
                    <a:cubicBezTo>
                      <a:pt x="530528" y="385224"/>
                      <a:pt x="530919" y="388508"/>
                      <a:pt x="533231" y="389279"/>
                    </a:cubicBezTo>
                    <a:lnTo>
                      <a:pt x="539314" y="391307"/>
                    </a:lnTo>
                    <a:cubicBezTo>
                      <a:pt x="543369" y="389955"/>
                      <a:pt x="548060" y="389817"/>
                      <a:pt x="551479" y="387252"/>
                    </a:cubicBezTo>
                    <a:cubicBezTo>
                      <a:pt x="553897" y="385439"/>
                      <a:pt x="555086" y="382131"/>
                      <a:pt x="555534" y="379142"/>
                    </a:cubicBezTo>
                    <a:cubicBezTo>
                      <a:pt x="557141" y="368427"/>
                      <a:pt x="556885" y="357515"/>
                      <a:pt x="557561" y="346702"/>
                    </a:cubicBezTo>
                    <a:cubicBezTo>
                      <a:pt x="564995" y="347378"/>
                      <a:pt x="572474" y="347673"/>
                      <a:pt x="579864" y="348729"/>
                    </a:cubicBezTo>
                    <a:cubicBezTo>
                      <a:pt x="581980" y="349031"/>
                      <a:pt x="583809" y="350757"/>
                      <a:pt x="585946" y="350757"/>
                    </a:cubicBezTo>
                    <a:cubicBezTo>
                      <a:pt x="588733" y="350757"/>
                      <a:pt x="591353" y="349405"/>
                      <a:pt x="594056" y="348729"/>
                    </a:cubicBezTo>
                    <a:cubicBezTo>
                      <a:pt x="601490" y="350081"/>
                      <a:pt x="610168" y="348451"/>
                      <a:pt x="616358" y="352784"/>
                    </a:cubicBezTo>
                    <a:cubicBezTo>
                      <a:pt x="619181" y="354760"/>
                      <a:pt x="616041" y="359930"/>
                      <a:pt x="614331" y="362922"/>
                    </a:cubicBezTo>
                    <a:cubicBezTo>
                      <a:pt x="612481" y="366159"/>
                      <a:pt x="605288" y="367963"/>
                      <a:pt x="602166" y="369004"/>
                    </a:cubicBezTo>
                    <a:cubicBezTo>
                      <a:pt x="601490" y="371032"/>
                      <a:pt x="599344" y="373102"/>
                      <a:pt x="600138" y="375087"/>
                    </a:cubicBezTo>
                    <a:cubicBezTo>
                      <a:pt x="603011" y="382269"/>
                      <a:pt x="612426" y="377901"/>
                      <a:pt x="616358" y="377114"/>
                    </a:cubicBezTo>
                    <a:cubicBezTo>
                      <a:pt x="620222" y="371318"/>
                      <a:pt x="626627" y="360851"/>
                      <a:pt x="632578" y="358867"/>
                    </a:cubicBezTo>
                    <a:lnTo>
                      <a:pt x="638661" y="356839"/>
                    </a:lnTo>
                    <a:cubicBezTo>
                      <a:pt x="641364" y="357515"/>
                      <a:pt x="644352" y="357484"/>
                      <a:pt x="646771" y="358867"/>
                    </a:cubicBezTo>
                    <a:cubicBezTo>
                      <a:pt x="654122" y="363068"/>
                      <a:pt x="652839" y="365911"/>
                      <a:pt x="654881" y="373059"/>
                    </a:cubicBezTo>
                    <a:cubicBezTo>
                      <a:pt x="655468" y="375114"/>
                      <a:pt x="656390" y="377069"/>
                      <a:pt x="656908" y="379142"/>
                    </a:cubicBezTo>
                    <a:cubicBezTo>
                      <a:pt x="657744" y="382485"/>
                      <a:pt x="656933" y="386475"/>
                      <a:pt x="658936" y="389279"/>
                    </a:cubicBezTo>
                    <a:cubicBezTo>
                      <a:pt x="660693" y="391738"/>
                      <a:pt x="664240" y="392212"/>
                      <a:pt x="667046" y="393334"/>
                    </a:cubicBezTo>
                    <a:cubicBezTo>
                      <a:pt x="671015" y="394921"/>
                      <a:pt x="675242" y="395801"/>
                      <a:pt x="679211" y="397389"/>
                    </a:cubicBezTo>
                    <a:lnTo>
                      <a:pt x="689348" y="401444"/>
                    </a:lnTo>
                    <a:cubicBezTo>
                      <a:pt x="690024" y="403471"/>
                      <a:pt x="691376" y="405389"/>
                      <a:pt x="691376" y="407526"/>
                    </a:cubicBezTo>
                    <a:cubicBezTo>
                      <a:pt x="691376" y="413180"/>
                      <a:pt x="687040" y="427895"/>
                      <a:pt x="681238" y="429829"/>
                    </a:cubicBezTo>
                    <a:lnTo>
                      <a:pt x="675156" y="431856"/>
                    </a:lnTo>
                    <a:cubicBezTo>
                      <a:pt x="671208" y="443698"/>
                      <a:pt x="676217" y="432823"/>
                      <a:pt x="667046" y="441994"/>
                    </a:cubicBezTo>
                    <a:cubicBezTo>
                      <a:pt x="661838" y="447202"/>
                      <a:pt x="660626" y="455509"/>
                      <a:pt x="658936" y="462269"/>
                    </a:cubicBezTo>
                    <a:cubicBezTo>
                      <a:pt x="658260" y="471055"/>
                      <a:pt x="664240" y="483738"/>
                      <a:pt x="656908" y="488626"/>
                    </a:cubicBezTo>
                    <a:cubicBezTo>
                      <a:pt x="645647" y="496133"/>
                      <a:pt x="629350" y="486864"/>
                      <a:pt x="616358" y="490654"/>
                    </a:cubicBezTo>
                    <a:cubicBezTo>
                      <a:pt x="611679" y="492019"/>
                      <a:pt x="608248" y="502819"/>
                      <a:pt x="608248" y="502819"/>
                    </a:cubicBezTo>
                    <a:cubicBezTo>
                      <a:pt x="607572" y="513632"/>
                      <a:pt x="609121" y="524820"/>
                      <a:pt x="606221" y="535259"/>
                    </a:cubicBezTo>
                    <a:cubicBezTo>
                      <a:pt x="605412" y="538171"/>
                      <a:pt x="600471" y="537426"/>
                      <a:pt x="598111" y="539314"/>
                    </a:cubicBezTo>
                    <a:cubicBezTo>
                      <a:pt x="593633" y="542896"/>
                      <a:pt x="590717" y="548298"/>
                      <a:pt x="585946" y="551479"/>
                    </a:cubicBezTo>
                    <a:cubicBezTo>
                      <a:pt x="583919" y="552831"/>
                      <a:pt x="582285" y="555255"/>
                      <a:pt x="579864" y="555534"/>
                    </a:cubicBezTo>
                    <a:cubicBezTo>
                      <a:pt x="564408" y="557317"/>
                      <a:pt x="548775" y="556885"/>
                      <a:pt x="533231" y="557561"/>
                    </a:cubicBezTo>
                    <a:cubicBezTo>
                      <a:pt x="532555" y="564319"/>
                      <a:pt x="534014" y="571653"/>
                      <a:pt x="531204" y="577836"/>
                    </a:cubicBezTo>
                    <a:cubicBezTo>
                      <a:pt x="530051" y="580373"/>
                      <a:pt x="525763" y="579063"/>
                      <a:pt x="523094" y="579864"/>
                    </a:cubicBezTo>
                    <a:cubicBezTo>
                      <a:pt x="519000" y="581092"/>
                      <a:pt x="510929" y="583919"/>
                      <a:pt x="510929" y="583919"/>
                    </a:cubicBezTo>
                    <a:cubicBezTo>
                      <a:pt x="510253" y="581891"/>
                      <a:pt x="509151" y="579959"/>
                      <a:pt x="508901" y="577836"/>
                    </a:cubicBezTo>
                    <a:cubicBezTo>
                      <a:pt x="508774" y="576754"/>
                      <a:pt x="507484" y="545198"/>
                      <a:pt x="504846" y="537286"/>
                    </a:cubicBezTo>
                    <a:cubicBezTo>
                      <a:pt x="504075" y="534974"/>
                      <a:pt x="502143" y="533231"/>
                      <a:pt x="500791" y="531204"/>
                    </a:cubicBezTo>
                    <a:cubicBezTo>
                      <a:pt x="500115" y="528501"/>
                      <a:pt x="500146" y="525513"/>
                      <a:pt x="498764" y="523094"/>
                    </a:cubicBezTo>
                    <a:cubicBezTo>
                      <a:pt x="495190" y="516840"/>
                      <a:pt x="492405" y="516919"/>
                      <a:pt x="486599" y="514984"/>
                    </a:cubicBezTo>
                    <a:cubicBezTo>
                      <a:pt x="482544" y="515660"/>
                      <a:pt x="478111" y="515173"/>
                      <a:pt x="474434" y="517011"/>
                    </a:cubicBezTo>
                    <a:cubicBezTo>
                      <a:pt x="472254" y="518101"/>
                      <a:pt x="472282" y="521572"/>
                      <a:pt x="470379" y="523094"/>
                    </a:cubicBezTo>
                    <a:cubicBezTo>
                      <a:pt x="468710" y="524429"/>
                      <a:pt x="466324" y="524445"/>
                      <a:pt x="464296" y="525121"/>
                    </a:cubicBezTo>
                    <a:cubicBezTo>
                      <a:pt x="459565" y="524445"/>
                      <a:pt x="454541" y="524869"/>
                      <a:pt x="450104" y="523094"/>
                    </a:cubicBezTo>
                    <a:cubicBezTo>
                      <a:pt x="447442" y="522029"/>
                      <a:pt x="446224" y="518847"/>
                      <a:pt x="444021" y="517011"/>
                    </a:cubicBezTo>
                    <a:cubicBezTo>
                      <a:pt x="442149" y="515451"/>
                      <a:pt x="439966" y="514308"/>
                      <a:pt x="437939" y="512956"/>
                    </a:cubicBezTo>
                    <a:cubicBezTo>
                      <a:pt x="428941" y="521954"/>
                      <a:pt x="430238" y="523796"/>
                      <a:pt x="411581" y="517011"/>
                    </a:cubicBezTo>
                    <a:cubicBezTo>
                      <a:pt x="409573" y="516281"/>
                      <a:pt x="410141" y="512984"/>
                      <a:pt x="409554" y="510929"/>
                    </a:cubicBezTo>
                    <a:cubicBezTo>
                      <a:pt x="408788" y="508250"/>
                      <a:pt x="410127" y="503819"/>
                      <a:pt x="407526" y="502819"/>
                    </a:cubicBezTo>
                    <a:cubicBezTo>
                      <a:pt x="399931" y="499898"/>
                      <a:pt x="391307" y="501467"/>
                      <a:pt x="383197" y="500791"/>
                    </a:cubicBezTo>
                    <a:cubicBezTo>
                      <a:pt x="377790" y="501467"/>
                      <a:pt x="371937" y="500564"/>
                      <a:pt x="366977" y="502819"/>
                    </a:cubicBezTo>
                    <a:cubicBezTo>
                      <a:pt x="363901" y="504217"/>
                      <a:pt x="361372" y="507584"/>
                      <a:pt x="360894" y="510929"/>
                    </a:cubicBezTo>
                    <a:cubicBezTo>
                      <a:pt x="358624" y="526818"/>
                      <a:pt x="360783" y="527996"/>
                      <a:pt x="366977" y="537286"/>
                    </a:cubicBezTo>
                    <a:cubicBezTo>
                      <a:pt x="367653" y="539314"/>
                      <a:pt x="368048" y="541457"/>
                      <a:pt x="369004" y="543369"/>
                    </a:cubicBezTo>
                    <a:cubicBezTo>
                      <a:pt x="370094" y="545548"/>
                      <a:pt x="372916" y="547019"/>
                      <a:pt x="373059" y="549451"/>
                    </a:cubicBezTo>
                    <a:cubicBezTo>
                      <a:pt x="373616" y="558920"/>
                      <a:pt x="371708" y="568374"/>
                      <a:pt x="371032" y="577836"/>
                    </a:cubicBezTo>
                    <a:cubicBezTo>
                      <a:pt x="359445" y="573975"/>
                      <a:pt x="369101" y="578995"/>
                      <a:pt x="362922" y="569726"/>
                    </a:cubicBezTo>
                    <a:cubicBezTo>
                      <a:pt x="361331" y="567340"/>
                      <a:pt x="358675" y="565847"/>
                      <a:pt x="356839" y="563644"/>
                    </a:cubicBezTo>
                    <a:cubicBezTo>
                      <a:pt x="355279" y="561772"/>
                      <a:pt x="354200" y="559544"/>
                      <a:pt x="352784" y="557561"/>
                    </a:cubicBezTo>
                    <a:cubicBezTo>
                      <a:pt x="350820" y="554811"/>
                      <a:pt x="348729" y="552154"/>
                      <a:pt x="346702" y="549451"/>
                    </a:cubicBezTo>
                    <a:cubicBezTo>
                      <a:pt x="342093" y="535629"/>
                      <a:pt x="347902" y="552654"/>
                      <a:pt x="340619" y="533231"/>
                    </a:cubicBezTo>
                    <a:cubicBezTo>
                      <a:pt x="339869" y="531230"/>
                      <a:pt x="339179" y="529204"/>
                      <a:pt x="338592" y="527149"/>
                    </a:cubicBezTo>
                    <a:cubicBezTo>
                      <a:pt x="337826" y="524470"/>
                      <a:pt x="337543" y="521648"/>
                      <a:pt x="336564" y="519039"/>
                    </a:cubicBezTo>
                    <a:cubicBezTo>
                      <a:pt x="334359" y="513159"/>
                      <a:pt x="331815" y="509888"/>
                      <a:pt x="328454" y="504846"/>
                    </a:cubicBezTo>
                    <a:cubicBezTo>
                      <a:pt x="327778" y="501467"/>
                      <a:pt x="327263" y="498052"/>
                      <a:pt x="326427" y="494709"/>
                    </a:cubicBezTo>
                    <a:cubicBezTo>
                      <a:pt x="325909" y="492635"/>
                      <a:pt x="326177" y="489812"/>
                      <a:pt x="324399" y="488626"/>
                    </a:cubicBezTo>
                    <a:cubicBezTo>
                      <a:pt x="321532" y="486715"/>
                      <a:pt x="317605" y="487435"/>
                      <a:pt x="314262" y="486599"/>
                    </a:cubicBezTo>
                    <a:cubicBezTo>
                      <a:pt x="312188" y="486081"/>
                      <a:pt x="310207" y="485247"/>
                      <a:pt x="308179" y="484571"/>
                    </a:cubicBezTo>
                    <a:cubicBezTo>
                      <a:pt x="299046" y="470872"/>
                      <a:pt x="308435" y="481516"/>
                      <a:pt x="279794" y="476461"/>
                    </a:cubicBezTo>
                    <a:cubicBezTo>
                      <a:pt x="276210" y="475828"/>
                      <a:pt x="269657" y="472406"/>
                      <a:pt x="269657" y="472406"/>
                    </a:cubicBezTo>
                    <a:lnTo>
                      <a:pt x="289932" y="391307"/>
                    </a:lnTo>
                    <a:lnTo>
                      <a:pt x="6083" y="373059"/>
                    </a:lnTo>
                    <a:close/>
                  </a:path>
                </a:pathLst>
              </a:custGeom>
              <a:solidFill>
                <a:srgbClr val="6E88A9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4819255" y="3308156"/>
              <a:ext cx="3522480" cy="1887891"/>
              <a:chOff x="4819255" y="3308156"/>
              <a:chExt cx="3522480" cy="1887891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7647276" y="3797369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 smtClean="0">
                    <a:solidFill>
                      <a:schemeClr val="bg1"/>
                    </a:solidFill>
                  </a:rPr>
                  <a:t>1</a:t>
                </a:r>
                <a:endParaRPr 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7191689" y="4034450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2</a:t>
                </a: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7928256" y="4443246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3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6904485" y="3308156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/>
                  <a:t>4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892219" y="3723797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5</a:t>
                </a: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6584608" y="3710609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6</a:t>
                </a: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7258844" y="4924695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7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6449295" y="4418311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8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6895791" y="4808452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>
                    <a:solidFill>
                      <a:schemeClr val="bg1"/>
                    </a:solidFill>
                  </a:rPr>
                  <a:t>9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595011" y="4366903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 smtClean="0">
                    <a:solidFill>
                      <a:schemeClr val="bg1"/>
                    </a:solidFill>
                  </a:rPr>
                  <a:t>10</a:t>
                </a:r>
                <a:endParaRPr 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5672781" y="4782113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00" dirty="0" smtClean="0"/>
                  <a:t>12</a:t>
                </a:r>
                <a:endParaRPr lang="en-US" sz="1000" dirty="0"/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19255" y="4340078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 smtClean="0">
                    <a:solidFill>
                      <a:schemeClr val="bg1"/>
                    </a:solidFill>
                  </a:rPr>
                  <a:t>11</a:t>
                </a:r>
                <a:endParaRPr 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6051672" y="4020230"/>
                <a:ext cx="413479" cy="2713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dirty="0" smtClean="0">
                    <a:solidFill>
                      <a:schemeClr val="bg1"/>
                    </a:solidFill>
                  </a:rPr>
                  <a:t>13</a:t>
                </a:r>
                <a:endParaRPr lang="en-US" sz="1000" dirty="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6" name="Straight Connector 5"/>
              <p:cNvCxnSpPr>
                <a:endCxn id="38" idx="2"/>
              </p:cNvCxnSpPr>
              <p:nvPr/>
            </p:nvCxnSpPr>
            <p:spPr>
              <a:xfrm flipV="1">
                <a:off x="6948661" y="3615933"/>
                <a:ext cx="162564" cy="432567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>
                <a:endCxn id="45" idx="0"/>
              </p:cNvCxnSpPr>
              <p:nvPr/>
            </p:nvCxnSpPr>
            <p:spPr>
              <a:xfrm flipH="1">
                <a:off x="5879521" y="4588492"/>
                <a:ext cx="227162" cy="19362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8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Alice Johnson, Michael Brady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49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50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029815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https://www.nationaljournal.com/media/almanac/photos/H001069.jpg.2600x3467.tal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36"/>
          <a:stretch/>
        </p:blipFill>
        <p:spPr bwMode="auto">
          <a:xfrm>
            <a:off x="6989006" y="1789601"/>
            <a:ext cx="809244" cy="1007388"/>
          </a:xfrm>
          <a:prstGeom prst="rect">
            <a:avLst/>
          </a:prstGeom>
          <a:noFill/>
          <a:ln w="571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www.nationaljournal.com/media/almanac/photos/H001061.jpg.2600x3467.tall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7565"/>
          <a:stretch/>
        </p:blipFill>
        <p:spPr bwMode="auto">
          <a:xfrm>
            <a:off x="5770404" y="1836095"/>
            <a:ext cx="741922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North Dakota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49</a:t>
            </a:fld>
            <a:endParaRPr lang="en-US"/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66902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Hoeven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Heidi </a:t>
            </a:r>
            <a:r>
              <a:rPr lang="en-US" altLang="en-US" sz="900" b="1" dirty="0" err="1" smtClean="0"/>
              <a:t>Heitkamp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608587"/>
              </p:ext>
            </p:extLst>
          </p:nvPr>
        </p:nvGraphicFramePr>
        <p:xfrm>
          <a:off x="514349" y="1730840"/>
          <a:ext cx="4535425" cy="758944"/>
        </p:xfrm>
        <a:graphic>
          <a:graphicData uri="http://schemas.openxmlformats.org/drawingml/2006/table">
            <a:tbl>
              <a:tblPr/>
              <a:tblGrid>
                <a:gridCol w="3859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7080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25163054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BC7C9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Dakota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BC7C9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Kevin Cramer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BC7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BC7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1" name="Freeform 1127"/>
          <p:cNvSpPr>
            <a:spLocks noChangeAspect="1"/>
          </p:cNvSpPr>
          <p:nvPr/>
        </p:nvSpPr>
        <p:spPr bwMode="auto">
          <a:xfrm>
            <a:off x="5653951" y="4026192"/>
            <a:ext cx="2297258" cy="1412167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C56870"/>
          </a:solidFill>
          <a:ln w="9525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srgbClr val="CC6965"/>
              </a:solidFill>
              <a:latin typeface="Verdana"/>
              <a:ea typeface="Tahoma" panose="020B0604030504040204" pitchFamily="34" charset="0"/>
              <a:cs typeface="Verdana"/>
            </a:endParaRPr>
          </a:p>
        </p:txBody>
      </p:sp>
      <p:sp>
        <p:nvSpPr>
          <p:cNvPr id="22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24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sp>
        <p:nvSpPr>
          <p:cNvPr id="23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880592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Arizona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553636"/>
              </p:ext>
            </p:extLst>
          </p:nvPr>
        </p:nvGraphicFramePr>
        <p:xfrm>
          <a:off x="514349" y="1730840"/>
          <a:ext cx="4535424" cy="3803297"/>
        </p:xfrm>
        <a:graphic>
          <a:graphicData uri="http://schemas.openxmlformats.org/drawingml/2006/table">
            <a:tbl>
              <a:tblPr/>
              <a:tblGrid>
                <a:gridCol w="56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8318">
                  <a:extLst>
                    <a:ext uri="{9D8B030D-6E8A-4147-A177-3AD203B41FA5}">
                      <a16:colId xmlns:a16="http://schemas.microsoft.com/office/drawing/2014/main" val="303080681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- Sedona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O’Halleran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46.6%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- Tucson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Martha McSally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44.7%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Tucson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Raul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Grijalva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 - Prescott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Paul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Gosar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Gilbert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Andy Biggs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Scottsdale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Schweikert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Phoenix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Ruben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Gallego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71.8%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Glendale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Trent Franks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Phoenix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Kyrsten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Sinema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</a:tbl>
          </a:graphicData>
        </a:graphic>
      </p:graphicFrame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8" t="2580" r="9778" b="16976"/>
          <a:stretch/>
        </p:blipFill>
        <p:spPr>
          <a:xfrm>
            <a:off x="7050263" y="1780567"/>
            <a:ext cx="793135" cy="1005840"/>
          </a:xfrm>
          <a:prstGeom prst="rect">
            <a:avLst/>
          </a:prstGeom>
          <a:ln w="85725">
            <a:noFill/>
          </a:ln>
        </p:spPr>
      </p:pic>
      <p:sp>
        <p:nvSpPr>
          <p:cNvPr id="25" name="Rectangle 14"/>
          <p:cNvSpPr>
            <a:spLocks noChangeArrowheads="1"/>
          </p:cNvSpPr>
          <p:nvPr/>
        </p:nvSpPr>
        <p:spPr bwMode="auto">
          <a:xfrm>
            <a:off x="5145455" y="2829064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McCain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B84E54"/>
                </a:solidFill>
              </a:rPr>
              <a:t>Senior Senator</a:t>
            </a:r>
          </a:p>
        </p:txBody>
      </p:sp>
      <p:sp>
        <p:nvSpPr>
          <p:cNvPr id="26" name="Rectangle 14"/>
          <p:cNvSpPr>
            <a:spLocks noChangeArrowheads="1"/>
          </p:cNvSpPr>
          <p:nvPr/>
        </p:nvSpPr>
        <p:spPr bwMode="auto">
          <a:xfrm>
            <a:off x="6797078" y="2829064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Jeff Flake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9245" y="1826287"/>
            <a:ext cx="72103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303514" y="3398788"/>
            <a:ext cx="2877276" cy="2707017"/>
            <a:chOff x="4883390" y="3129296"/>
            <a:chExt cx="3297400" cy="3102281"/>
          </a:xfrm>
        </p:grpSpPr>
        <p:grpSp>
          <p:nvGrpSpPr>
            <p:cNvPr id="29" name="Group 28"/>
            <p:cNvGrpSpPr>
              <a:grpSpLocks noChangeAspect="1"/>
            </p:cNvGrpSpPr>
            <p:nvPr/>
          </p:nvGrpSpPr>
          <p:grpSpPr>
            <a:xfrm>
              <a:off x="5191296" y="3129296"/>
              <a:ext cx="2486261" cy="2947264"/>
              <a:chOff x="5191296" y="3321804"/>
              <a:chExt cx="2486261" cy="2947264"/>
            </a:xfrm>
          </p:grpSpPr>
          <p:sp>
            <p:nvSpPr>
              <p:cNvPr id="30" name="Freeform 29"/>
              <p:cNvSpPr/>
              <p:nvPr/>
            </p:nvSpPr>
            <p:spPr bwMode="auto">
              <a:xfrm>
                <a:off x="5235623" y="3324760"/>
                <a:ext cx="1742550" cy="2304027"/>
              </a:xfrm>
              <a:custGeom>
                <a:avLst/>
                <a:gdLst>
                  <a:gd name="connsiteX0" fmla="*/ 1333500 w 2808515"/>
                  <a:gd name="connsiteY0" fmla="*/ 0 h 3712029"/>
                  <a:gd name="connsiteX1" fmla="*/ 468086 w 2808515"/>
                  <a:gd name="connsiteY1" fmla="*/ 0 h 3712029"/>
                  <a:gd name="connsiteX2" fmla="*/ 468086 w 2808515"/>
                  <a:gd name="connsiteY2" fmla="*/ 642257 h 3712029"/>
                  <a:gd name="connsiteX3" fmla="*/ 451757 w 2808515"/>
                  <a:gd name="connsiteY3" fmla="*/ 658586 h 3712029"/>
                  <a:gd name="connsiteX4" fmla="*/ 429986 w 2808515"/>
                  <a:gd name="connsiteY4" fmla="*/ 707572 h 3712029"/>
                  <a:gd name="connsiteX5" fmla="*/ 424543 w 2808515"/>
                  <a:gd name="connsiteY5" fmla="*/ 740229 h 3712029"/>
                  <a:gd name="connsiteX6" fmla="*/ 402772 w 2808515"/>
                  <a:gd name="connsiteY6" fmla="*/ 772886 h 3712029"/>
                  <a:gd name="connsiteX7" fmla="*/ 397329 w 2808515"/>
                  <a:gd name="connsiteY7" fmla="*/ 789215 h 3712029"/>
                  <a:gd name="connsiteX8" fmla="*/ 381000 w 2808515"/>
                  <a:gd name="connsiteY8" fmla="*/ 800100 h 3712029"/>
                  <a:gd name="connsiteX9" fmla="*/ 326572 w 2808515"/>
                  <a:gd name="connsiteY9" fmla="*/ 794657 h 3712029"/>
                  <a:gd name="connsiteX10" fmla="*/ 299357 w 2808515"/>
                  <a:gd name="connsiteY10" fmla="*/ 756557 h 3712029"/>
                  <a:gd name="connsiteX11" fmla="*/ 283029 w 2808515"/>
                  <a:gd name="connsiteY11" fmla="*/ 751115 h 3712029"/>
                  <a:gd name="connsiteX12" fmla="*/ 261257 w 2808515"/>
                  <a:gd name="connsiteY12" fmla="*/ 740229 h 3712029"/>
                  <a:gd name="connsiteX13" fmla="*/ 234043 w 2808515"/>
                  <a:gd name="connsiteY13" fmla="*/ 696686 h 3712029"/>
                  <a:gd name="connsiteX14" fmla="*/ 201386 w 2808515"/>
                  <a:gd name="connsiteY14" fmla="*/ 718457 h 3712029"/>
                  <a:gd name="connsiteX15" fmla="*/ 185057 w 2808515"/>
                  <a:gd name="connsiteY15" fmla="*/ 729343 h 3712029"/>
                  <a:gd name="connsiteX16" fmla="*/ 141515 w 2808515"/>
                  <a:gd name="connsiteY16" fmla="*/ 723900 h 3712029"/>
                  <a:gd name="connsiteX17" fmla="*/ 125186 w 2808515"/>
                  <a:gd name="connsiteY17" fmla="*/ 718457 h 3712029"/>
                  <a:gd name="connsiteX18" fmla="*/ 43543 w 2808515"/>
                  <a:gd name="connsiteY18" fmla="*/ 723900 h 3712029"/>
                  <a:gd name="connsiteX19" fmla="*/ 27215 w 2808515"/>
                  <a:gd name="connsiteY19" fmla="*/ 734786 h 3712029"/>
                  <a:gd name="connsiteX20" fmla="*/ 0 w 2808515"/>
                  <a:gd name="connsiteY20" fmla="*/ 772886 h 3712029"/>
                  <a:gd name="connsiteX21" fmla="*/ 5443 w 2808515"/>
                  <a:gd name="connsiteY21" fmla="*/ 821872 h 3712029"/>
                  <a:gd name="connsiteX22" fmla="*/ 16329 w 2808515"/>
                  <a:gd name="connsiteY22" fmla="*/ 854529 h 3712029"/>
                  <a:gd name="connsiteX23" fmla="*/ 32657 w 2808515"/>
                  <a:gd name="connsiteY23" fmla="*/ 859972 h 3712029"/>
                  <a:gd name="connsiteX24" fmla="*/ 27215 w 2808515"/>
                  <a:gd name="connsiteY24" fmla="*/ 941615 h 3712029"/>
                  <a:gd name="connsiteX25" fmla="*/ 21772 w 2808515"/>
                  <a:gd name="connsiteY25" fmla="*/ 957943 h 3712029"/>
                  <a:gd name="connsiteX26" fmla="*/ 32657 w 2808515"/>
                  <a:gd name="connsiteY26" fmla="*/ 1104900 h 3712029"/>
                  <a:gd name="connsiteX27" fmla="*/ 38100 w 2808515"/>
                  <a:gd name="connsiteY27" fmla="*/ 1164772 h 3712029"/>
                  <a:gd name="connsiteX28" fmla="*/ 43543 w 2808515"/>
                  <a:gd name="connsiteY28" fmla="*/ 1181100 h 3712029"/>
                  <a:gd name="connsiteX29" fmla="*/ 59872 w 2808515"/>
                  <a:gd name="connsiteY29" fmla="*/ 1317172 h 3712029"/>
                  <a:gd name="connsiteX30" fmla="*/ 76200 w 2808515"/>
                  <a:gd name="connsiteY30" fmla="*/ 1333500 h 3712029"/>
                  <a:gd name="connsiteX31" fmla="*/ 97972 w 2808515"/>
                  <a:gd name="connsiteY31" fmla="*/ 1377043 h 3712029"/>
                  <a:gd name="connsiteX32" fmla="*/ 119743 w 2808515"/>
                  <a:gd name="connsiteY32" fmla="*/ 1415143 h 3712029"/>
                  <a:gd name="connsiteX33" fmla="*/ 125186 w 2808515"/>
                  <a:gd name="connsiteY33" fmla="*/ 1431472 h 3712029"/>
                  <a:gd name="connsiteX34" fmla="*/ 108857 w 2808515"/>
                  <a:gd name="connsiteY34" fmla="*/ 1485900 h 3712029"/>
                  <a:gd name="connsiteX35" fmla="*/ 92529 w 2808515"/>
                  <a:gd name="connsiteY35" fmla="*/ 1524000 h 3712029"/>
                  <a:gd name="connsiteX36" fmla="*/ 76200 w 2808515"/>
                  <a:gd name="connsiteY36" fmla="*/ 1556657 h 3712029"/>
                  <a:gd name="connsiteX37" fmla="*/ 59872 w 2808515"/>
                  <a:gd name="connsiteY37" fmla="*/ 1567543 h 3712029"/>
                  <a:gd name="connsiteX38" fmla="*/ 65315 w 2808515"/>
                  <a:gd name="connsiteY38" fmla="*/ 1649186 h 3712029"/>
                  <a:gd name="connsiteX39" fmla="*/ 76200 w 2808515"/>
                  <a:gd name="connsiteY39" fmla="*/ 1692729 h 3712029"/>
                  <a:gd name="connsiteX40" fmla="*/ 81643 w 2808515"/>
                  <a:gd name="connsiteY40" fmla="*/ 1714500 h 3712029"/>
                  <a:gd name="connsiteX41" fmla="*/ 92529 w 2808515"/>
                  <a:gd name="connsiteY41" fmla="*/ 1747157 h 3712029"/>
                  <a:gd name="connsiteX42" fmla="*/ 114300 w 2808515"/>
                  <a:gd name="connsiteY42" fmla="*/ 1785257 h 3712029"/>
                  <a:gd name="connsiteX43" fmla="*/ 125186 w 2808515"/>
                  <a:gd name="connsiteY43" fmla="*/ 1823357 h 3712029"/>
                  <a:gd name="connsiteX44" fmla="*/ 130629 w 2808515"/>
                  <a:gd name="connsiteY44" fmla="*/ 1839686 h 3712029"/>
                  <a:gd name="connsiteX45" fmla="*/ 146957 w 2808515"/>
                  <a:gd name="connsiteY45" fmla="*/ 1850572 h 3712029"/>
                  <a:gd name="connsiteX46" fmla="*/ 179615 w 2808515"/>
                  <a:gd name="connsiteY46" fmla="*/ 1899557 h 3712029"/>
                  <a:gd name="connsiteX47" fmla="*/ 190500 w 2808515"/>
                  <a:gd name="connsiteY47" fmla="*/ 1915886 h 3712029"/>
                  <a:gd name="connsiteX48" fmla="*/ 206829 w 2808515"/>
                  <a:gd name="connsiteY48" fmla="*/ 1970315 h 3712029"/>
                  <a:gd name="connsiteX49" fmla="*/ 212272 w 2808515"/>
                  <a:gd name="connsiteY49" fmla="*/ 2013857 h 3712029"/>
                  <a:gd name="connsiteX50" fmla="*/ 228600 w 2808515"/>
                  <a:gd name="connsiteY50" fmla="*/ 2035629 h 3712029"/>
                  <a:gd name="connsiteX51" fmla="*/ 239486 w 2808515"/>
                  <a:gd name="connsiteY51" fmla="*/ 2062843 h 3712029"/>
                  <a:gd name="connsiteX52" fmla="*/ 250372 w 2808515"/>
                  <a:gd name="connsiteY52" fmla="*/ 2100943 h 3712029"/>
                  <a:gd name="connsiteX53" fmla="*/ 261257 w 2808515"/>
                  <a:gd name="connsiteY53" fmla="*/ 2117272 h 3712029"/>
                  <a:gd name="connsiteX54" fmla="*/ 293915 w 2808515"/>
                  <a:gd name="connsiteY54" fmla="*/ 2139043 h 3712029"/>
                  <a:gd name="connsiteX55" fmla="*/ 326572 w 2808515"/>
                  <a:gd name="connsiteY55" fmla="*/ 2166257 h 3712029"/>
                  <a:gd name="connsiteX56" fmla="*/ 342900 w 2808515"/>
                  <a:gd name="connsiteY56" fmla="*/ 2182586 h 3712029"/>
                  <a:gd name="connsiteX57" fmla="*/ 359229 w 2808515"/>
                  <a:gd name="connsiteY57" fmla="*/ 2193472 h 3712029"/>
                  <a:gd name="connsiteX58" fmla="*/ 381000 w 2808515"/>
                  <a:gd name="connsiteY58" fmla="*/ 2226129 h 3712029"/>
                  <a:gd name="connsiteX59" fmla="*/ 391886 w 2808515"/>
                  <a:gd name="connsiteY59" fmla="*/ 2258786 h 3712029"/>
                  <a:gd name="connsiteX60" fmla="*/ 386443 w 2808515"/>
                  <a:gd name="connsiteY60" fmla="*/ 2291443 h 3712029"/>
                  <a:gd name="connsiteX61" fmla="*/ 370115 w 2808515"/>
                  <a:gd name="connsiteY61" fmla="*/ 2302329 h 3712029"/>
                  <a:gd name="connsiteX62" fmla="*/ 326572 w 2808515"/>
                  <a:gd name="connsiteY62" fmla="*/ 2318657 h 3712029"/>
                  <a:gd name="connsiteX63" fmla="*/ 310243 w 2808515"/>
                  <a:gd name="connsiteY63" fmla="*/ 2329543 h 3712029"/>
                  <a:gd name="connsiteX64" fmla="*/ 304800 w 2808515"/>
                  <a:gd name="connsiteY64" fmla="*/ 2345872 h 3712029"/>
                  <a:gd name="connsiteX65" fmla="*/ 288472 w 2808515"/>
                  <a:gd name="connsiteY65" fmla="*/ 2351315 h 3712029"/>
                  <a:gd name="connsiteX66" fmla="*/ 255815 w 2808515"/>
                  <a:gd name="connsiteY66" fmla="*/ 2367643 h 3712029"/>
                  <a:gd name="connsiteX67" fmla="*/ 223157 w 2808515"/>
                  <a:gd name="connsiteY67" fmla="*/ 2422072 h 3712029"/>
                  <a:gd name="connsiteX68" fmla="*/ 195943 w 2808515"/>
                  <a:gd name="connsiteY68" fmla="*/ 2481943 h 3712029"/>
                  <a:gd name="connsiteX69" fmla="*/ 185057 w 2808515"/>
                  <a:gd name="connsiteY69" fmla="*/ 2509157 h 3712029"/>
                  <a:gd name="connsiteX70" fmla="*/ 157843 w 2808515"/>
                  <a:gd name="connsiteY70" fmla="*/ 2536372 h 3712029"/>
                  <a:gd name="connsiteX71" fmla="*/ 152400 w 2808515"/>
                  <a:gd name="connsiteY71" fmla="*/ 2552700 h 3712029"/>
                  <a:gd name="connsiteX72" fmla="*/ 136072 w 2808515"/>
                  <a:gd name="connsiteY72" fmla="*/ 2590800 h 3712029"/>
                  <a:gd name="connsiteX73" fmla="*/ 152400 w 2808515"/>
                  <a:gd name="connsiteY73" fmla="*/ 2612572 h 3712029"/>
                  <a:gd name="connsiteX74" fmla="*/ 168729 w 2808515"/>
                  <a:gd name="connsiteY74" fmla="*/ 2667000 h 3712029"/>
                  <a:gd name="connsiteX75" fmla="*/ 174172 w 2808515"/>
                  <a:gd name="connsiteY75" fmla="*/ 2770415 h 3712029"/>
                  <a:gd name="connsiteX76" fmla="*/ 179615 w 2808515"/>
                  <a:gd name="connsiteY76" fmla="*/ 2786743 h 3712029"/>
                  <a:gd name="connsiteX77" fmla="*/ 174172 w 2808515"/>
                  <a:gd name="connsiteY77" fmla="*/ 2862943 h 3712029"/>
                  <a:gd name="connsiteX78" fmla="*/ 168729 w 2808515"/>
                  <a:gd name="connsiteY78" fmla="*/ 2879272 h 3712029"/>
                  <a:gd name="connsiteX79" fmla="*/ 152400 w 2808515"/>
                  <a:gd name="connsiteY79" fmla="*/ 2895600 h 3712029"/>
                  <a:gd name="connsiteX80" fmla="*/ 141515 w 2808515"/>
                  <a:gd name="connsiteY80" fmla="*/ 2917372 h 3712029"/>
                  <a:gd name="connsiteX81" fmla="*/ 125186 w 2808515"/>
                  <a:gd name="connsiteY81" fmla="*/ 2928257 h 3712029"/>
                  <a:gd name="connsiteX82" fmla="*/ 108857 w 2808515"/>
                  <a:gd name="connsiteY82" fmla="*/ 2944586 h 3712029"/>
                  <a:gd name="connsiteX83" fmla="*/ 92529 w 2808515"/>
                  <a:gd name="connsiteY83" fmla="*/ 2955472 h 3712029"/>
                  <a:gd name="connsiteX84" fmla="*/ 76200 w 2808515"/>
                  <a:gd name="connsiteY84" fmla="*/ 2971800 h 3712029"/>
                  <a:gd name="connsiteX85" fmla="*/ 54429 w 2808515"/>
                  <a:gd name="connsiteY85" fmla="*/ 2988129 h 3712029"/>
                  <a:gd name="connsiteX86" fmla="*/ 38100 w 2808515"/>
                  <a:gd name="connsiteY86" fmla="*/ 3020786 h 3712029"/>
                  <a:gd name="connsiteX87" fmla="*/ 32657 w 2808515"/>
                  <a:gd name="connsiteY87" fmla="*/ 3037115 h 3712029"/>
                  <a:gd name="connsiteX88" fmla="*/ 38100 w 2808515"/>
                  <a:gd name="connsiteY88" fmla="*/ 3069772 h 3712029"/>
                  <a:gd name="connsiteX89" fmla="*/ 43543 w 2808515"/>
                  <a:gd name="connsiteY89" fmla="*/ 3096986 h 3712029"/>
                  <a:gd name="connsiteX90" fmla="*/ 32657 w 2808515"/>
                  <a:gd name="connsiteY90" fmla="*/ 3200400 h 3712029"/>
                  <a:gd name="connsiteX91" fmla="*/ 38100 w 2808515"/>
                  <a:gd name="connsiteY91" fmla="*/ 3282043 h 3712029"/>
                  <a:gd name="connsiteX92" fmla="*/ 43543 w 2808515"/>
                  <a:gd name="connsiteY92" fmla="*/ 3336472 h 3712029"/>
                  <a:gd name="connsiteX93" fmla="*/ 81643 w 2808515"/>
                  <a:gd name="connsiteY93" fmla="*/ 3331029 h 3712029"/>
                  <a:gd name="connsiteX94" fmla="*/ 157843 w 2808515"/>
                  <a:gd name="connsiteY94" fmla="*/ 3331029 h 3712029"/>
                  <a:gd name="connsiteX95" fmla="*/ 168729 w 2808515"/>
                  <a:gd name="connsiteY95" fmla="*/ 3347357 h 3712029"/>
                  <a:gd name="connsiteX96" fmla="*/ 179615 w 2808515"/>
                  <a:gd name="connsiteY96" fmla="*/ 3385457 h 3712029"/>
                  <a:gd name="connsiteX97" fmla="*/ 174172 w 2808515"/>
                  <a:gd name="connsiteY97" fmla="*/ 3472543 h 3712029"/>
                  <a:gd name="connsiteX98" fmla="*/ 163286 w 2808515"/>
                  <a:gd name="connsiteY98" fmla="*/ 3516086 h 3712029"/>
                  <a:gd name="connsiteX99" fmla="*/ 152400 w 2808515"/>
                  <a:gd name="connsiteY99" fmla="*/ 3532415 h 3712029"/>
                  <a:gd name="connsiteX100" fmla="*/ 146957 w 2808515"/>
                  <a:gd name="connsiteY100" fmla="*/ 3548743 h 3712029"/>
                  <a:gd name="connsiteX101" fmla="*/ 130629 w 2808515"/>
                  <a:gd name="connsiteY101" fmla="*/ 3565072 h 3712029"/>
                  <a:gd name="connsiteX102" fmla="*/ 103415 w 2808515"/>
                  <a:gd name="connsiteY102" fmla="*/ 3597729 h 3712029"/>
                  <a:gd name="connsiteX103" fmla="*/ 87086 w 2808515"/>
                  <a:gd name="connsiteY103" fmla="*/ 3603172 h 3712029"/>
                  <a:gd name="connsiteX104" fmla="*/ 65315 w 2808515"/>
                  <a:gd name="connsiteY104" fmla="*/ 3608615 h 3712029"/>
                  <a:gd name="connsiteX105" fmla="*/ 65315 w 2808515"/>
                  <a:gd name="connsiteY105" fmla="*/ 3646715 h 3712029"/>
                  <a:gd name="connsiteX106" fmla="*/ 130629 w 2808515"/>
                  <a:gd name="connsiteY106" fmla="*/ 3684815 h 3712029"/>
                  <a:gd name="connsiteX107" fmla="*/ 217715 w 2808515"/>
                  <a:gd name="connsiteY107" fmla="*/ 3668486 h 3712029"/>
                  <a:gd name="connsiteX108" fmla="*/ 244929 w 2808515"/>
                  <a:gd name="connsiteY108" fmla="*/ 3712029 h 3712029"/>
                  <a:gd name="connsiteX109" fmla="*/ 566057 w 2808515"/>
                  <a:gd name="connsiteY109" fmla="*/ 3701143 h 3712029"/>
                  <a:gd name="connsiteX110" fmla="*/ 566057 w 2808515"/>
                  <a:gd name="connsiteY110" fmla="*/ 3630386 h 3712029"/>
                  <a:gd name="connsiteX111" fmla="*/ 783772 w 2808515"/>
                  <a:gd name="connsiteY111" fmla="*/ 3548743 h 3712029"/>
                  <a:gd name="connsiteX112" fmla="*/ 968829 w 2808515"/>
                  <a:gd name="connsiteY112" fmla="*/ 3548743 h 3712029"/>
                  <a:gd name="connsiteX113" fmla="*/ 985157 w 2808515"/>
                  <a:gd name="connsiteY113" fmla="*/ 2884715 h 3712029"/>
                  <a:gd name="connsiteX114" fmla="*/ 1469572 w 2808515"/>
                  <a:gd name="connsiteY114" fmla="*/ 3004457 h 3712029"/>
                  <a:gd name="connsiteX115" fmla="*/ 1572986 w 2808515"/>
                  <a:gd name="connsiteY115" fmla="*/ 2966357 h 3712029"/>
                  <a:gd name="connsiteX116" fmla="*/ 1600200 w 2808515"/>
                  <a:gd name="connsiteY116" fmla="*/ 2775857 h 3712029"/>
                  <a:gd name="connsiteX117" fmla="*/ 1545772 w 2808515"/>
                  <a:gd name="connsiteY117" fmla="*/ 2770415 h 3712029"/>
                  <a:gd name="connsiteX118" fmla="*/ 1572986 w 2808515"/>
                  <a:gd name="connsiteY118" fmla="*/ 2732315 h 3712029"/>
                  <a:gd name="connsiteX119" fmla="*/ 1594757 w 2808515"/>
                  <a:gd name="connsiteY119" fmla="*/ 2737757 h 3712029"/>
                  <a:gd name="connsiteX120" fmla="*/ 1638300 w 2808515"/>
                  <a:gd name="connsiteY120" fmla="*/ 2748643 h 3712029"/>
                  <a:gd name="connsiteX121" fmla="*/ 1714500 w 2808515"/>
                  <a:gd name="connsiteY121" fmla="*/ 2743200 h 3712029"/>
                  <a:gd name="connsiteX122" fmla="*/ 1730829 w 2808515"/>
                  <a:gd name="connsiteY122" fmla="*/ 2737757 h 3712029"/>
                  <a:gd name="connsiteX123" fmla="*/ 1736272 w 2808515"/>
                  <a:gd name="connsiteY123" fmla="*/ 2639786 h 3712029"/>
                  <a:gd name="connsiteX124" fmla="*/ 1774372 w 2808515"/>
                  <a:gd name="connsiteY124" fmla="*/ 2596243 h 3712029"/>
                  <a:gd name="connsiteX125" fmla="*/ 1790700 w 2808515"/>
                  <a:gd name="connsiteY125" fmla="*/ 2590800 h 3712029"/>
                  <a:gd name="connsiteX126" fmla="*/ 1850572 w 2808515"/>
                  <a:gd name="connsiteY126" fmla="*/ 2607129 h 3712029"/>
                  <a:gd name="connsiteX127" fmla="*/ 1845129 w 2808515"/>
                  <a:gd name="connsiteY127" fmla="*/ 2623457 h 3712029"/>
                  <a:gd name="connsiteX128" fmla="*/ 1861457 w 2808515"/>
                  <a:gd name="connsiteY128" fmla="*/ 2628900 h 3712029"/>
                  <a:gd name="connsiteX129" fmla="*/ 1877786 w 2808515"/>
                  <a:gd name="connsiteY129" fmla="*/ 2639786 h 3712029"/>
                  <a:gd name="connsiteX130" fmla="*/ 1905000 w 2808515"/>
                  <a:gd name="connsiteY130" fmla="*/ 2645229 h 3712029"/>
                  <a:gd name="connsiteX131" fmla="*/ 1992086 w 2808515"/>
                  <a:gd name="connsiteY131" fmla="*/ 2650672 h 3712029"/>
                  <a:gd name="connsiteX132" fmla="*/ 2019300 w 2808515"/>
                  <a:gd name="connsiteY132" fmla="*/ 2677886 h 3712029"/>
                  <a:gd name="connsiteX133" fmla="*/ 2035629 w 2808515"/>
                  <a:gd name="connsiteY133" fmla="*/ 2699657 h 3712029"/>
                  <a:gd name="connsiteX134" fmla="*/ 2095500 w 2808515"/>
                  <a:gd name="connsiteY134" fmla="*/ 2715986 h 3712029"/>
                  <a:gd name="connsiteX135" fmla="*/ 2111829 w 2808515"/>
                  <a:gd name="connsiteY135" fmla="*/ 2726872 h 3712029"/>
                  <a:gd name="connsiteX136" fmla="*/ 2117272 w 2808515"/>
                  <a:gd name="connsiteY136" fmla="*/ 2743200 h 3712029"/>
                  <a:gd name="connsiteX137" fmla="*/ 2111829 w 2808515"/>
                  <a:gd name="connsiteY137" fmla="*/ 2824843 h 3712029"/>
                  <a:gd name="connsiteX138" fmla="*/ 2106386 w 2808515"/>
                  <a:gd name="connsiteY138" fmla="*/ 2841172 h 3712029"/>
                  <a:gd name="connsiteX139" fmla="*/ 2090057 w 2808515"/>
                  <a:gd name="connsiteY139" fmla="*/ 2857500 h 3712029"/>
                  <a:gd name="connsiteX140" fmla="*/ 2073729 w 2808515"/>
                  <a:gd name="connsiteY140" fmla="*/ 2890157 h 3712029"/>
                  <a:gd name="connsiteX141" fmla="*/ 2100943 w 2808515"/>
                  <a:gd name="connsiteY141" fmla="*/ 2928257 h 3712029"/>
                  <a:gd name="connsiteX142" fmla="*/ 2117272 w 2808515"/>
                  <a:gd name="connsiteY142" fmla="*/ 2939143 h 3712029"/>
                  <a:gd name="connsiteX143" fmla="*/ 2177143 w 2808515"/>
                  <a:gd name="connsiteY143" fmla="*/ 2982686 h 3712029"/>
                  <a:gd name="connsiteX144" fmla="*/ 2155372 w 2808515"/>
                  <a:gd name="connsiteY144" fmla="*/ 3102429 h 3712029"/>
                  <a:gd name="connsiteX145" fmla="*/ 2155372 w 2808515"/>
                  <a:gd name="connsiteY145" fmla="*/ 3102429 h 3712029"/>
                  <a:gd name="connsiteX146" fmla="*/ 2149929 w 2808515"/>
                  <a:gd name="connsiteY146" fmla="*/ 3124200 h 3712029"/>
                  <a:gd name="connsiteX147" fmla="*/ 2133600 w 2808515"/>
                  <a:gd name="connsiteY147" fmla="*/ 3135086 h 3712029"/>
                  <a:gd name="connsiteX148" fmla="*/ 2100943 w 2808515"/>
                  <a:gd name="connsiteY148" fmla="*/ 3145972 h 3712029"/>
                  <a:gd name="connsiteX149" fmla="*/ 2084615 w 2808515"/>
                  <a:gd name="connsiteY149" fmla="*/ 3162300 h 3712029"/>
                  <a:gd name="connsiteX150" fmla="*/ 2079172 w 2808515"/>
                  <a:gd name="connsiteY150" fmla="*/ 3178629 h 3712029"/>
                  <a:gd name="connsiteX151" fmla="*/ 2084615 w 2808515"/>
                  <a:gd name="connsiteY151" fmla="*/ 3216729 h 3712029"/>
                  <a:gd name="connsiteX152" fmla="*/ 2100943 w 2808515"/>
                  <a:gd name="connsiteY152" fmla="*/ 3249386 h 3712029"/>
                  <a:gd name="connsiteX153" fmla="*/ 2117272 w 2808515"/>
                  <a:gd name="connsiteY153" fmla="*/ 3260272 h 3712029"/>
                  <a:gd name="connsiteX154" fmla="*/ 2177143 w 2808515"/>
                  <a:gd name="connsiteY154" fmla="*/ 3265715 h 3712029"/>
                  <a:gd name="connsiteX155" fmla="*/ 2193472 w 2808515"/>
                  <a:gd name="connsiteY155" fmla="*/ 3282043 h 3712029"/>
                  <a:gd name="connsiteX156" fmla="*/ 2220686 w 2808515"/>
                  <a:gd name="connsiteY156" fmla="*/ 3325586 h 3712029"/>
                  <a:gd name="connsiteX157" fmla="*/ 2231572 w 2808515"/>
                  <a:gd name="connsiteY157" fmla="*/ 3341915 h 3712029"/>
                  <a:gd name="connsiteX158" fmla="*/ 2237015 w 2808515"/>
                  <a:gd name="connsiteY158" fmla="*/ 3358243 h 3712029"/>
                  <a:gd name="connsiteX159" fmla="*/ 2253343 w 2808515"/>
                  <a:gd name="connsiteY159" fmla="*/ 3363686 h 3712029"/>
                  <a:gd name="connsiteX160" fmla="*/ 2269672 w 2808515"/>
                  <a:gd name="connsiteY160" fmla="*/ 3380015 h 3712029"/>
                  <a:gd name="connsiteX161" fmla="*/ 2345872 w 2808515"/>
                  <a:gd name="connsiteY161" fmla="*/ 3374572 h 3712029"/>
                  <a:gd name="connsiteX162" fmla="*/ 2362200 w 2808515"/>
                  <a:gd name="connsiteY162" fmla="*/ 3369129 h 3712029"/>
                  <a:gd name="connsiteX163" fmla="*/ 2394857 w 2808515"/>
                  <a:gd name="connsiteY163" fmla="*/ 3347357 h 3712029"/>
                  <a:gd name="connsiteX164" fmla="*/ 2400300 w 2808515"/>
                  <a:gd name="connsiteY164" fmla="*/ 3331029 h 3712029"/>
                  <a:gd name="connsiteX165" fmla="*/ 2405743 w 2808515"/>
                  <a:gd name="connsiteY165" fmla="*/ 3292929 h 3712029"/>
                  <a:gd name="connsiteX166" fmla="*/ 2427515 w 2808515"/>
                  <a:gd name="connsiteY166" fmla="*/ 3287486 h 3712029"/>
                  <a:gd name="connsiteX167" fmla="*/ 2471057 w 2808515"/>
                  <a:gd name="connsiteY167" fmla="*/ 3276600 h 3712029"/>
                  <a:gd name="connsiteX168" fmla="*/ 2487386 w 2808515"/>
                  <a:gd name="connsiteY168" fmla="*/ 3265715 h 3712029"/>
                  <a:gd name="connsiteX169" fmla="*/ 2498272 w 2808515"/>
                  <a:gd name="connsiteY169" fmla="*/ 3216729 h 3712029"/>
                  <a:gd name="connsiteX170" fmla="*/ 2503715 w 2808515"/>
                  <a:gd name="connsiteY170" fmla="*/ 3200400 h 3712029"/>
                  <a:gd name="connsiteX171" fmla="*/ 2520043 w 2808515"/>
                  <a:gd name="connsiteY171" fmla="*/ 3194957 h 3712029"/>
                  <a:gd name="connsiteX172" fmla="*/ 2536372 w 2808515"/>
                  <a:gd name="connsiteY172" fmla="*/ 3178629 h 3712029"/>
                  <a:gd name="connsiteX173" fmla="*/ 2547257 w 2808515"/>
                  <a:gd name="connsiteY173" fmla="*/ 3162300 h 3712029"/>
                  <a:gd name="connsiteX174" fmla="*/ 2612572 w 2808515"/>
                  <a:gd name="connsiteY174" fmla="*/ 3135086 h 3712029"/>
                  <a:gd name="connsiteX175" fmla="*/ 2628900 w 2808515"/>
                  <a:gd name="connsiteY175" fmla="*/ 3129643 h 3712029"/>
                  <a:gd name="connsiteX176" fmla="*/ 2650672 w 2808515"/>
                  <a:gd name="connsiteY176" fmla="*/ 3124200 h 3712029"/>
                  <a:gd name="connsiteX177" fmla="*/ 2667000 w 2808515"/>
                  <a:gd name="connsiteY177" fmla="*/ 3118757 h 3712029"/>
                  <a:gd name="connsiteX178" fmla="*/ 2509157 w 2808515"/>
                  <a:gd name="connsiteY178" fmla="*/ 2797629 h 3712029"/>
                  <a:gd name="connsiteX179" fmla="*/ 2520043 w 2808515"/>
                  <a:gd name="connsiteY179" fmla="*/ 2748643 h 3712029"/>
                  <a:gd name="connsiteX180" fmla="*/ 2471057 w 2808515"/>
                  <a:gd name="connsiteY180" fmla="*/ 2764972 h 3712029"/>
                  <a:gd name="connsiteX181" fmla="*/ 2454729 w 2808515"/>
                  <a:gd name="connsiteY181" fmla="*/ 2775857 h 3712029"/>
                  <a:gd name="connsiteX182" fmla="*/ 2443843 w 2808515"/>
                  <a:gd name="connsiteY182" fmla="*/ 2759529 h 3712029"/>
                  <a:gd name="connsiteX183" fmla="*/ 2460172 w 2808515"/>
                  <a:gd name="connsiteY183" fmla="*/ 2748643 h 3712029"/>
                  <a:gd name="connsiteX184" fmla="*/ 2492829 w 2808515"/>
                  <a:gd name="connsiteY184" fmla="*/ 2721429 h 3712029"/>
                  <a:gd name="connsiteX185" fmla="*/ 2530929 w 2808515"/>
                  <a:gd name="connsiteY185" fmla="*/ 2726872 h 3712029"/>
                  <a:gd name="connsiteX186" fmla="*/ 2552700 w 2808515"/>
                  <a:gd name="connsiteY186" fmla="*/ 2775857 h 3712029"/>
                  <a:gd name="connsiteX187" fmla="*/ 2563586 w 2808515"/>
                  <a:gd name="connsiteY187" fmla="*/ 2792186 h 3712029"/>
                  <a:gd name="connsiteX188" fmla="*/ 2569029 w 2808515"/>
                  <a:gd name="connsiteY188" fmla="*/ 2808515 h 3712029"/>
                  <a:gd name="connsiteX189" fmla="*/ 2601686 w 2808515"/>
                  <a:gd name="connsiteY189" fmla="*/ 2846615 h 3712029"/>
                  <a:gd name="connsiteX190" fmla="*/ 2808515 w 2808515"/>
                  <a:gd name="connsiteY190" fmla="*/ 2759529 h 3712029"/>
                  <a:gd name="connsiteX191" fmla="*/ 2759529 w 2808515"/>
                  <a:gd name="connsiteY191" fmla="*/ 2694215 h 3712029"/>
                  <a:gd name="connsiteX192" fmla="*/ 2759529 w 2808515"/>
                  <a:gd name="connsiteY192" fmla="*/ 2237015 h 3712029"/>
                  <a:gd name="connsiteX193" fmla="*/ 2694215 w 2808515"/>
                  <a:gd name="connsiteY193" fmla="*/ 2215243 h 3712029"/>
                  <a:gd name="connsiteX194" fmla="*/ 2634343 w 2808515"/>
                  <a:gd name="connsiteY194" fmla="*/ 2166257 h 3712029"/>
                  <a:gd name="connsiteX195" fmla="*/ 2618015 w 2808515"/>
                  <a:gd name="connsiteY195" fmla="*/ 2155372 h 3712029"/>
                  <a:gd name="connsiteX196" fmla="*/ 2579915 w 2808515"/>
                  <a:gd name="connsiteY196" fmla="*/ 2144486 h 3712029"/>
                  <a:gd name="connsiteX197" fmla="*/ 2563586 w 2808515"/>
                  <a:gd name="connsiteY197" fmla="*/ 2139043 h 3712029"/>
                  <a:gd name="connsiteX198" fmla="*/ 2476500 w 2808515"/>
                  <a:gd name="connsiteY198" fmla="*/ 2117272 h 3712029"/>
                  <a:gd name="connsiteX199" fmla="*/ 2454729 w 2808515"/>
                  <a:gd name="connsiteY199" fmla="*/ 2111829 h 3712029"/>
                  <a:gd name="connsiteX200" fmla="*/ 2438400 w 2808515"/>
                  <a:gd name="connsiteY200" fmla="*/ 2106386 h 3712029"/>
                  <a:gd name="connsiteX201" fmla="*/ 2422072 w 2808515"/>
                  <a:gd name="connsiteY201" fmla="*/ 2095500 h 3712029"/>
                  <a:gd name="connsiteX202" fmla="*/ 2400300 w 2808515"/>
                  <a:gd name="connsiteY202" fmla="*/ 2090057 h 3712029"/>
                  <a:gd name="connsiteX203" fmla="*/ 2226129 w 2808515"/>
                  <a:gd name="connsiteY203" fmla="*/ 2095500 h 3712029"/>
                  <a:gd name="connsiteX204" fmla="*/ 2193472 w 2808515"/>
                  <a:gd name="connsiteY204" fmla="*/ 2106386 h 3712029"/>
                  <a:gd name="connsiteX205" fmla="*/ 2177143 w 2808515"/>
                  <a:gd name="connsiteY205" fmla="*/ 2117272 h 3712029"/>
                  <a:gd name="connsiteX206" fmla="*/ 2139043 w 2808515"/>
                  <a:gd name="connsiteY206" fmla="*/ 2122715 h 3712029"/>
                  <a:gd name="connsiteX207" fmla="*/ 2095500 w 2808515"/>
                  <a:gd name="connsiteY207" fmla="*/ 2144486 h 3712029"/>
                  <a:gd name="connsiteX208" fmla="*/ 1926772 w 2808515"/>
                  <a:gd name="connsiteY208" fmla="*/ 1943100 h 3712029"/>
                  <a:gd name="connsiteX209" fmla="*/ 1970315 w 2808515"/>
                  <a:gd name="connsiteY209" fmla="*/ 1905000 h 3712029"/>
                  <a:gd name="connsiteX210" fmla="*/ 1986643 w 2808515"/>
                  <a:gd name="connsiteY210" fmla="*/ 1779815 h 3712029"/>
                  <a:gd name="connsiteX211" fmla="*/ 1970315 w 2808515"/>
                  <a:gd name="connsiteY211" fmla="*/ 1774372 h 3712029"/>
                  <a:gd name="connsiteX212" fmla="*/ 1948543 w 2808515"/>
                  <a:gd name="connsiteY212" fmla="*/ 1768929 h 3712029"/>
                  <a:gd name="connsiteX213" fmla="*/ 1866900 w 2808515"/>
                  <a:gd name="connsiteY213" fmla="*/ 1768929 h 3712029"/>
                  <a:gd name="connsiteX214" fmla="*/ 1872343 w 2808515"/>
                  <a:gd name="connsiteY214" fmla="*/ 1747157 h 3712029"/>
                  <a:gd name="connsiteX215" fmla="*/ 1888672 w 2808515"/>
                  <a:gd name="connsiteY215" fmla="*/ 1714500 h 3712029"/>
                  <a:gd name="connsiteX216" fmla="*/ 1899557 w 2808515"/>
                  <a:gd name="connsiteY216" fmla="*/ 1692729 h 3712029"/>
                  <a:gd name="connsiteX217" fmla="*/ 1894115 w 2808515"/>
                  <a:gd name="connsiteY217" fmla="*/ 1654629 h 3712029"/>
                  <a:gd name="connsiteX218" fmla="*/ 1888672 w 2808515"/>
                  <a:gd name="connsiteY218" fmla="*/ 1632857 h 3712029"/>
                  <a:gd name="connsiteX219" fmla="*/ 1665515 w 2808515"/>
                  <a:gd name="connsiteY219" fmla="*/ 1621972 h 3712029"/>
                  <a:gd name="connsiteX220" fmla="*/ 1649186 w 2808515"/>
                  <a:gd name="connsiteY220" fmla="*/ 1496786 h 3712029"/>
                  <a:gd name="connsiteX221" fmla="*/ 1600200 w 2808515"/>
                  <a:gd name="connsiteY221" fmla="*/ 1502229 h 3712029"/>
                  <a:gd name="connsiteX222" fmla="*/ 1589315 w 2808515"/>
                  <a:gd name="connsiteY222" fmla="*/ 1393372 h 3712029"/>
                  <a:gd name="connsiteX223" fmla="*/ 1572986 w 2808515"/>
                  <a:gd name="connsiteY223" fmla="*/ 1382486 h 3712029"/>
                  <a:gd name="connsiteX224" fmla="*/ 1447800 w 2808515"/>
                  <a:gd name="connsiteY224" fmla="*/ 1382486 h 3712029"/>
                  <a:gd name="connsiteX225" fmla="*/ 1366157 w 2808515"/>
                  <a:gd name="connsiteY225" fmla="*/ 1360715 h 3712029"/>
                  <a:gd name="connsiteX226" fmla="*/ 1317172 w 2808515"/>
                  <a:gd name="connsiteY226" fmla="*/ 1349829 h 3712029"/>
                  <a:gd name="connsiteX227" fmla="*/ 1279072 w 2808515"/>
                  <a:gd name="connsiteY227" fmla="*/ 1338943 h 3712029"/>
                  <a:gd name="connsiteX228" fmla="*/ 1230086 w 2808515"/>
                  <a:gd name="connsiteY228" fmla="*/ 1322615 h 3712029"/>
                  <a:gd name="connsiteX229" fmla="*/ 1208315 w 2808515"/>
                  <a:gd name="connsiteY229" fmla="*/ 1300843 h 3712029"/>
                  <a:gd name="connsiteX230" fmla="*/ 1202872 w 2808515"/>
                  <a:gd name="connsiteY230" fmla="*/ 1284515 h 3712029"/>
                  <a:gd name="connsiteX231" fmla="*/ 1175657 w 2808515"/>
                  <a:gd name="connsiteY231" fmla="*/ 1251857 h 3712029"/>
                  <a:gd name="connsiteX232" fmla="*/ 1159329 w 2808515"/>
                  <a:gd name="connsiteY232" fmla="*/ 1246415 h 3712029"/>
                  <a:gd name="connsiteX233" fmla="*/ 1110343 w 2808515"/>
                  <a:gd name="connsiteY233" fmla="*/ 1219200 h 3712029"/>
                  <a:gd name="connsiteX234" fmla="*/ 1094015 w 2808515"/>
                  <a:gd name="connsiteY234" fmla="*/ 1202872 h 3712029"/>
                  <a:gd name="connsiteX235" fmla="*/ 1061357 w 2808515"/>
                  <a:gd name="connsiteY235" fmla="*/ 1181100 h 3712029"/>
                  <a:gd name="connsiteX236" fmla="*/ 1039586 w 2808515"/>
                  <a:gd name="connsiteY236" fmla="*/ 1159329 h 3712029"/>
                  <a:gd name="connsiteX237" fmla="*/ 1006929 w 2808515"/>
                  <a:gd name="connsiteY237" fmla="*/ 1137557 h 3712029"/>
                  <a:gd name="connsiteX238" fmla="*/ 974272 w 2808515"/>
                  <a:gd name="connsiteY238" fmla="*/ 1159329 h 3712029"/>
                  <a:gd name="connsiteX239" fmla="*/ 957943 w 2808515"/>
                  <a:gd name="connsiteY239" fmla="*/ 1170215 h 3712029"/>
                  <a:gd name="connsiteX240" fmla="*/ 941615 w 2808515"/>
                  <a:gd name="connsiteY240" fmla="*/ 1175657 h 3712029"/>
                  <a:gd name="connsiteX241" fmla="*/ 919843 w 2808515"/>
                  <a:gd name="connsiteY241" fmla="*/ 1181100 h 3712029"/>
                  <a:gd name="connsiteX242" fmla="*/ 870857 w 2808515"/>
                  <a:gd name="connsiteY242" fmla="*/ 1181100 h 3712029"/>
                  <a:gd name="connsiteX243" fmla="*/ 772886 w 2808515"/>
                  <a:gd name="connsiteY243" fmla="*/ 1186543 h 3712029"/>
                  <a:gd name="connsiteX244" fmla="*/ 625929 w 2808515"/>
                  <a:gd name="connsiteY244" fmla="*/ 1066800 h 3712029"/>
                  <a:gd name="connsiteX245" fmla="*/ 582386 w 2808515"/>
                  <a:gd name="connsiteY245" fmla="*/ 1061357 h 3712029"/>
                  <a:gd name="connsiteX246" fmla="*/ 549729 w 2808515"/>
                  <a:gd name="connsiteY246" fmla="*/ 1023257 h 3712029"/>
                  <a:gd name="connsiteX247" fmla="*/ 560615 w 2808515"/>
                  <a:gd name="connsiteY247" fmla="*/ 1006929 h 3712029"/>
                  <a:gd name="connsiteX248" fmla="*/ 582386 w 2808515"/>
                  <a:gd name="connsiteY248" fmla="*/ 1001486 h 3712029"/>
                  <a:gd name="connsiteX249" fmla="*/ 604157 w 2808515"/>
                  <a:gd name="connsiteY249" fmla="*/ 990600 h 3712029"/>
                  <a:gd name="connsiteX250" fmla="*/ 604157 w 2808515"/>
                  <a:gd name="connsiteY250" fmla="*/ 985157 h 3712029"/>
                  <a:gd name="connsiteX251" fmla="*/ 587829 w 2808515"/>
                  <a:gd name="connsiteY251" fmla="*/ 789215 h 3712029"/>
                  <a:gd name="connsiteX252" fmla="*/ 653143 w 2808515"/>
                  <a:gd name="connsiteY252" fmla="*/ 832757 h 3712029"/>
                  <a:gd name="connsiteX253" fmla="*/ 674915 w 2808515"/>
                  <a:gd name="connsiteY253" fmla="*/ 876300 h 3712029"/>
                  <a:gd name="connsiteX254" fmla="*/ 691243 w 2808515"/>
                  <a:gd name="connsiteY254" fmla="*/ 947057 h 3712029"/>
                  <a:gd name="connsiteX255" fmla="*/ 696686 w 2808515"/>
                  <a:gd name="connsiteY255" fmla="*/ 963386 h 3712029"/>
                  <a:gd name="connsiteX256" fmla="*/ 729343 w 2808515"/>
                  <a:gd name="connsiteY256" fmla="*/ 979715 h 3712029"/>
                  <a:gd name="connsiteX257" fmla="*/ 778329 w 2808515"/>
                  <a:gd name="connsiteY257" fmla="*/ 996043 h 3712029"/>
                  <a:gd name="connsiteX258" fmla="*/ 794657 w 2808515"/>
                  <a:gd name="connsiteY258" fmla="*/ 1001486 h 3712029"/>
                  <a:gd name="connsiteX259" fmla="*/ 816429 w 2808515"/>
                  <a:gd name="connsiteY259" fmla="*/ 1006929 h 3712029"/>
                  <a:gd name="connsiteX260" fmla="*/ 827315 w 2808515"/>
                  <a:gd name="connsiteY260" fmla="*/ 1023257 h 3712029"/>
                  <a:gd name="connsiteX261" fmla="*/ 859972 w 2808515"/>
                  <a:gd name="connsiteY261" fmla="*/ 1045029 h 3712029"/>
                  <a:gd name="connsiteX262" fmla="*/ 930729 w 2808515"/>
                  <a:gd name="connsiteY262" fmla="*/ 1039586 h 3712029"/>
                  <a:gd name="connsiteX263" fmla="*/ 974272 w 2808515"/>
                  <a:gd name="connsiteY263" fmla="*/ 1028700 h 3712029"/>
                  <a:gd name="connsiteX264" fmla="*/ 979715 w 2808515"/>
                  <a:gd name="connsiteY264" fmla="*/ 1012372 h 3712029"/>
                  <a:gd name="connsiteX265" fmla="*/ 996043 w 2808515"/>
                  <a:gd name="connsiteY265" fmla="*/ 979715 h 3712029"/>
                  <a:gd name="connsiteX266" fmla="*/ 990600 w 2808515"/>
                  <a:gd name="connsiteY266" fmla="*/ 843643 h 3712029"/>
                  <a:gd name="connsiteX267" fmla="*/ 990600 w 2808515"/>
                  <a:gd name="connsiteY267" fmla="*/ 783772 h 3712029"/>
                  <a:gd name="connsiteX268" fmla="*/ 1023257 w 2808515"/>
                  <a:gd name="connsiteY268" fmla="*/ 767443 h 3712029"/>
                  <a:gd name="connsiteX269" fmla="*/ 1066800 w 2808515"/>
                  <a:gd name="connsiteY269" fmla="*/ 745672 h 3712029"/>
                  <a:gd name="connsiteX270" fmla="*/ 1126672 w 2808515"/>
                  <a:gd name="connsiteY270" fmla="*/ 707572 h 3712029"/>
                  <a:gd name="connsiteX271" fmla="*/ 1148443 w 2808515"/>
                  <a:gd name="connsiteY271" fmla="*/ 691243 h 3712029"/>
                  <a:gd name="connsiteX272" fmla="*/ 1164772 w 2808515"/>
                  <a:gd name="connsiteY272" fmla="*/ 685800 h 3712029"/>
                  <a:gd name="connsiteX273" fmla="*/ 1197429 w 2808515"/>
                  <a:gd name="connsiteY273" fmla="*/ 664029 h 3712029"/>
                  <a:gd name="connsiteX274" fmla="*/ 1213757 w 2808515"/>
                  <a:gd name="connsiteY274" fmla="*/ 653143 h 3712029"/>
                  <a:gd name="connsiteX275" fmla="*/ 1230086 w 2808515"/>
                  <a:gd name="connsiteY275" fmla="*/ 647700 h 3712029"/>
                  <a:gd name="connsiteX276" fmla="*/ 1273629 w 2808515"/>
                  <a:gd name="connsiteY276" fmla="*/ 631372 h 3712029"/>
                  <a:gd name="connsiteX277" fmla="*/ 1328057 w 2808515"/>
                  <a:gd name="connsiteY277" fmla="*/ 625929 h 3712029"/>
                  <a:gd name="connsiteX278" fmla="*/ 1360715 w 2808515"/>
                  <a:gd name="connsiteY278" fmla="*/ 615043 h 3712029"/>
                  <a:gd name="connsiteX279" fmla="*/ 1377043 w 2808515"/>
                  <a:gd name="connsiteY279" fmla="*/ 604157 h 3712029"/>
                  <a:gd name="connsiteX280" fmla="*/ 1398815 w 2808515"/>
                  <a:gd name="connsiteY280" fmla="*/ 587829 h 3712029"/>
                  <a:gd name="connsiteX281" fmla="*/ 1426029 w 2808515"/>
                  <a:gd name="connsiteY281" fmla="*/ 576943 h 3712029"/>
                  <a:gd name="connsiteX282" fmla="*/ 1442357 w 2808515"/>
                  <a:gd name="connsiteY282" fmla="*/ 560615 h 3712029"/>
                  <a:gd name="connsiteX283" fmla="*/ 1469572 w 2808515"/>
                  <a:gd name="connsiteY283" fmla="*/ 533400 h 3712029"/>
                  <a:gd name="connsiteX284" fmla="*/ 1469572 w 2808515"/>
                  <a:gd name="connsiteY284" fmla="*/ 527957 h 3712029"/>
                  <a:gd name="connsiteX285" fmla="*/ 1485900 w 2808515"/>
                  <a:gd name="connsiteY285" fmla="*/ 103415 h 3712029"/>
                  <a:gd name="connsiteX286" fmla="*/ 1333500 w 2808515"/>
                  <a:gd name="connsiteY286" fmla="*/ 76200 h 3712029"/>
                  <a:gd name="connsiteX287" fmla="*/ 1333500 w 2808515"/>
                  <a:gd name="connsiteY287" fmla="*/ 0 h 371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2808515" h="3712029">
                    <a:moveTo>
                      <a:pt x="1333500" y="0"/>
                    </a:moveTo>
                    <a:lnTo>
                      <a:pt x="468086" y="0"/>
                    </a:lnTo>
                    <a:lnTo>
                      <a:pt x="468086" y="642257"/>
                    </a:lnTo>
                    <a:lnTo>
                      <a:pt x="451757" y="658586"/>
                    </a:lnTo>
                    <a:cubicBezTo>
                      <a:pt x="444500" y="674915"/>
                      <a:pt x="435637" y="690620"/>
                      <a:pt x="429986" y="707572"/>
                    </a:cubicBezTo>
                    <a:cubicBezTo>
                      <a:pt x="426496" y="718042"/>
                      <a:pt x="428788" y="730042"/>
                      <a:pt x="424543" y="740229"/>
                    </a:cubicBezTo>
                    <a:cubicBezTo>
                      <a:pt x="419511" y="752306"/>
                      <a:pt x="406909" y="760474"/>
                      <a:pt x="402772" y="772886"/>
                    </a:cubicBezTo>
                    <a:cubicBezTo>
                      <a:pt x="400958" y="778329"/>
                      <a:pt x="400913" y="784735"/>
                      <a:pt x="397329" y="789215"/>
                    </a:cubicBezTo>
                    <a:cubicBezTo>
                      <a:pt x="393242" y="794323"/>
                      <a:pt x="386443" y="796472"/>
                      <a:pt x="381000" y="800100"/>
                    </a:cubicBezTo>
                    <a:cubicBezTo>
                      <a:pt x="362857" y="798286"/>
                      <a:pt x="343743" y="800789"/>
                      <a:pt x="326572" y="794657"/>
                    </a:cubicBezTo>
                    <a:cubicBezTo>
                      <a:pt x="278217" y="777388"/>
                      <a:pt x="320638" y="777838"/>
                      <a:pt x="299357" y="756557"/>
                    </a:cubicBezTo>
                    <a:cubicBezTo>
                      <a:pt x="295300" y="752500"/>
                      <a:pt x="288302" y="753375"/>
                      <a:pt x="283029" y="751115"/>
                    </a:cubicBezTo>
                    <a:cubicBezTo>
                      <a:pt x="275571" y="747919"/>
                      <a:pt x="268514" y="743858"/>
                      <a:pt x="261257" y="740229"/>
                    </a:cubicBezTo>
                    <a:cubicBezTo>
                      <a:pt x="248303" y="701366"/>
                      <a:pt x="259919" y="713937"/>
                      <a:pt x="234043" y="696686"/>
                    </a:cubicBezTo>
                    <a:lnTo>
                      <a:pt x="201386" y="718457"/>
                    </a:lnTo>
                    <a:lnTo>
                      <a:pt x="185057" y="729343"/>
                    </a:lnTo>
                    <a:cubicBezTo>
                      <a:pt x="170543" y="727529"/>
                      <a:pt x="155906" y="726517"/>
                      <a:pt x="141515" y="723900"/>
                    </a:cubicBezTo>
                    <a:cubicBezTo>
                      <a:pt x="135870" y="722874"/>
                      <a:pt x="130923" y="718457"/>
                      <a:pt x="125186" y="718457"/>
                    </a:cubicBezTo>
                    <a:cubicBezTo>
                      <a:pt x="97911" y="718457"/>
                      <a:pt x="70757" y="722086"/>
                      <a:pt x="43543" y="723900"/>
                    </a:cubicBezTo>
                    <a:cubicBezTo>
                      <a:pt x="38100" y="727529"/>
                      <a:pt x="31840" y="730161"/>
                      <a:pt x="27215" y="734786"/>
                    </a:cubicBezTo>
                    <a:cubicBezTo>
                      <a:pt x="20461" y="741540"/>
                      <a:pt x="6182" y="763612"/>
                      <a:pt x="0" y="772886"/>
                    </a:cubicBezTo>
                    <a:cubicBezTo>
                      <a:pt x="1814" y="789215"/>
                      <a:pt x="2221" y="805762"/>
                      <a:pt x="5443" y="821872"/>
                    </a:cubicBezTo>
                    <a:cubicBezTo>
                      <a:pt x="7693" y="833124"/>
                      <a:pt x="5443" y="850900"/>
                      <a:pt x="16329" y="854529"/>
                    </a:cubicBezTo>
                    <a:lnTo>
                      <a:pt x="32657" y="859972"/>
                    </a:lnTo>
                    <a:cubicBezTo>
                      <a:pt x="30843" y="887186"/>
                      <a:pt x="30227" y="914507"/>
                      <a:pt x="27215" y="941615"/>
                    </a:cubicBezTo>
                    <a:cubicBezTo>
                      <a:pt x="26581" y="947317"/>
                      <a:pt x="21772" y="952206"/>
                      <a:pt x="21772" y="957943"/>
                    </a:cubicBezTo>
                    <a:cubicBezTo>
                      <a:pt x="21772" y="1077256"/>
                      <a:pt x="14183" y="1049471"/>
                      <a:pt x="32657" y="1104900"/>
                    </a:cubicBezTo>
                    <a:cubicBezTo>
                      <a:pt x="34471" y="1124857"/>
                      <a:pt x="35266" y="1144934"/>
                      <a:pt x="38100" y="1164772"/>
                    </a:cubicBezTo>
                    <a:cubicBezTo>
                      <a:pt x="38911" y="1170451"/>
                      <a:pt x="43085" y="1175381"/>
                      <a:pt x="43543" y="1181100"/>
                    </a:cubicBezTo>
                    <a:cubicBezTo>
                      <a:pt x="48750" y="1246181"/>
                      <a:pt x="26910" y="1277617"/>
                      <a:pt x="59872" y="1317172"/>
                    </a:cubicBezTo>
                    <a:cubicBezTo>
                      <a:pt x="64800" y="1323085"/>
                      <a:pt x="70757" y="1328057"/>
                      <a:pt x="76200" y="1333500"/>
                    </a:cubicBezTo>
                    <a:cubicBezTo>
                      <a:pt x="88474" y="1370322"/>
                      <a:pt x="72264" y="1325628"/>
                      <a:pt x="97972" y="1377043"/>
                    </a:cubicBezTo>
                    <a:cubicBezTo>
                      <a:pt x="118753" y="1418603"/>
                      <a:pt x="80258" y="1362496"/>
                      <a:pt x="119743" y="1415143"/>
                    </a:cubicBezTo>
                    <a:cubicBezTo>
                      <a:pt x="121557" y="1420586"/>
                      <a:pt x="125186" y="1425735"/>
                      <a:pt x="125186" y="1431472"/>
                    </a:cubicBezTo>
                    <a:cubicBezTo>
                      <a:pt x="125186" y="1458579"/>
                      <a:pt x="119696" y="1464223"/>
                      <a:pt x="108857" y="1485900"/>
                    </a:cubicBezTo>
                    <a:cubicBezTo>
                      <a:pt x="97532" y="1531210"/>
                      <a:pt x="111322" y="1486415"/>
                      <a:pt x="92529" y="1524000"/>
                    </a:cubicBezTo>
                    <a:cubicBezTo>
                      <a:pt x="83674" y="1541710"/>
                      <a:pt x="91800" y="1541057"/>
                      <a:pt x="76200" y="1556657"/>
                    </a:cubicBezTo>
                    <a:cubicBezTo>
                      <a:pt x="71575" y="1561282"/>
                      <a:pt x="65315" y="1563914"/>
                      <a:pt x="59872" y="1567543"/>
                    </a:cubicBezTo>
                    <a:cubicBezTo>
                      <a:pt x="61686" y="1594757"/>
                      <a:pt x="62601" y="1622047"/>
                      <a:pt x="65315" y="1649186"/>
                    </a:cubicBezTo>
                    <a:cubicBezTo>
                      <a:pt x="67869" y="1674725"/>
                      <a:pt x="70321" y="1672152"/>
                      <a:pt x="76200" y="1692729"/>
                    </a:cubicBezTo>
                    <a:cubicBezTo>
                      <a:pt x="78255" y="1699922"/>
                      <a:pt x="79493" y="1707335"/>
                      <a:pt x="81643" y="1714500"/>
                    </a:cubicBezTo>
                    <a:cubicBezTo>
                      <a:pt x="84940" y="1725491"/>
                      <a:pt x="86164" y="1737610"/>
                      <a:pt x="92529" y="1747157"/>
                    </a:cubicBezTo>
                    <a:cubicBezTo>
                      <a:pt x="103462" y="1763557"/>
                      <a:pt x="106013" y="1765920"/>
                      <a:pt x="114300" y="1785257"/>
                    </a:cubicBezTo>
                    <a:cubicBezTo>
                      <a:pt x="119893" y="1798308"/>
                      <a:pt x="121240" y="1809546"/>
                      <a:pt x="125186" y="1823357"/>
                    </a:cubicBezTo>
                    <a:cubicBezTo>
                      <a:pt x="126762" y="1828874"/>
                      <a:pt x="127045" y="1835206"/>
                      <a:pt x="130629" y="1839686"/>
                    </a:cubicBezTo>
                    <a:cubicBezTo>
                      <a:pt x="134715" y="1844794"/>
                      <a:pt x="141514" y="1846943"/>
                      <a:pt x="146957" y="1850572"/>
                    </a:cubicBezTo>
                    <a:lnTo>
                      <a:pt x="179615" y="1899557"/>
                    </a:lnTo>
                    <a:cubicBezTo>
                      <a:pt x="183244" y="1905000"/>
                      <a:pt x="188431" y="1909680"/>
                      <a:pt x="190500" y="1915886"/>
                    </a:cubicBezTo>
                    <a:cubicBezTo>
                      <a:pt x="195340" y="1930407"/>
                      <a:pt x="204087" y="1953862"/>
                      <a:pt x="206829" y="1970315"/>
                    </a:cubicBezTo>
                    <a:cubicBezTo>
                      <a:pt x="209234" y="1984743"/>
                      <a:pt x="207647" y="1999981"/>
                      <a:pt x="212272" y="2013857"/>
                    </a:cubicBezTo>
                    <a:cubicBezTo>
                      <a:pt x="215141" y="2022463"/>
                      <a:pt x="224195" y="2027699"/>
                      <a:pt x="228600" y="2035629"/>
                    </a:cubicBezTo>
                    <a:cubicBezTo>
                      <a:pt x="233345" y="2044170"/>
                      <a:pt x="236396" y="2053574"/>
                      <a:pt x="239486" y="2062843"/>
                    </a:cubicBezTo>
                    <a:cubicBezTo>
                      <a:pt x="242976" y="2073311"/>
                      <a:pt x="245129" y="2090456"/>
                      <a:pt x="250372" y="2100943"/>
                    </a:cubicBezTo>
                    <a:cubicBezTo>
                      <a:pt x="253297" y="2106794"/>
                      <a:pt x="256334" y="2112964"/>
                      <a:pt x="261257" y="2117272"/>
                    </a:cubicBezTo>
                    <a:cubicBezTo>
                      <a:pt x="271103" y="2125887"/>
                      <a:pt x="293915" y="2139043"/>
                      <a:pt x="293915" y="2139043"/>
                    </a:cubicBezTo>
                    <a:cubicBezTo>
                      <a:pt x="333398" y="2191691"/>
                      <a:pt x="289169" y="2141322"/>
                      <a:pt x="326572" y="2166257"/>
                    </a:cubicBezTo>
                    <a:cubicBezTo>
                      <a:pt x="332977" y="2170527"/>
                      <a:pt x="336987" y="2177658"/>
                      <a:pt x="342900" y="2182586"/>
                    </a:cubicBezTo>
                    <a:cubicBezTo>
                      <a:pt x="347925" y="2186774"/>
                      <a:pt x="353786" y="2189843"/>
                      <a:pt x="359229" y="2193472"/>
                    </a:cubicBezTo>
                    <a:cubicBezTo>
                      <a:pt x="366486" y="2204358"/>
                      <a:pt x="376863" y="2213718"/>
                      <a:pt x="381000" y="2226129"/>
                    </a:cubicBezTo>
                    <a:lnTo>
                      <a:pt x="391886" y="2258786"/>
                    </a:lnTo>
                    <a:cubicBezTo>
                      <a:pt x="390072" y="2269672"/>
                      <a:pt x="391378" y="2281572"/>
                      <a:pt x="386443" y="2291443"/>
                    </a:cubicBezTo>
                    <a:cubicBezTo>
                      <a:pt x="383518" y="2297294"/>
                      <a:pt x="375794" y="2299083"/>
                      <a:pt x="370115" y="2302329"/>
                    </a:cubicBezTo>
                    <a:cubicBezTo>
                      <a:pt x="347978" y="2314979"/>
                      <a:pt x="350383" y="2312705"/>
                      <a:pt x="326572" y="2318657"/>
                    </a:cubicBezTo>
                    <a:cubicBezTo>
                      <a:pt x="321129" y="2322286"/>
                      <a:pt x="314330" y="2324435"/>
                      <a:pt x="310243" y="2329543"/>
                    </a:cubicBezTo>
                    <a:cubicBezTo>
                      <a:pt x="306659" y="2334023"/>
                      <a:pt x="308857" y="2341815"/>
                      <a:pt x="304800" y="2345872"/>
                    </a:cubicBezTo>
                    <a:cubicBezTo>
                      <a:pt x="300743" y="2349929"/>
                      <a:pt x="293603" y="2348749"/>
                      <a:pt x="288472" y="2351315"/>
                    </a:cubicBezTo>
                    <a:cubicBezTo>
                      <a:pt x="246268" y="2372416"/>
                      <a:pt x="296855" y="2353962"/>
                      <a:pt x="255815" y="2367643"/>
                    </a:cubicBezTo>
                    <a:cubicBezTo>
                      <a:pt x="229542" y="2407051"/>
                      <a:pt x="239894" y="2388598"/>
                      <a:pt x="223157" y="2422072"/>
                    </a:cubicBezTo>
                    <a:cubicBezTo>
                      <a:pt x="210405" y="2473083"/>
                      <a:pt x="222851" y="2455036"/>
                      <a:pt x="195943" y="2481943"/>
                    </a:cubicBezTo>
                    <a:cubicBezTo>
                      <a:pt x="192314" y="2491014"/>
                      <a:pt x="190736" y="2501207"/>
                      <a:pt x="185057" y="2509157"/>
                    </a:cubicBezTo>
                    <a:cubicBezTo>
                      <a:pt x="148770" y="2559960"/>
                      <a:pt x="186874" y="2478311"/>
                      <a:pt x="157843" y="2536372"/>
                    </a:cubicBezTo>
                    <a:cubicBezTo>
                      <a:pt x="155277" y="2541503"/>
                      <a:pt x="154660" y="2547427"/>
                      <a:pt x="152400" y="2552700"/>
                    </a:cubicBezTo>
                    <a:cubicBezTo>
                      <a:pt x="132224" y="2599780"/>
                      <a:pt x="148837" y="2552508"/>
                      <a:pt x="136072" y="2590800"/>
                    </a:cubicBezTo>
                    <a:cubicBezTo>
                      <a:pt x="141515" y="2598057"/>
                      <a:pt x="148343" y="2604458"/>
                      <a:pt x="152400" y="2612572"/>
                    </a:cubicBezTo>
                    <a:cubicBezTo>
                      <a:pt x="159026" y="2625824"/>
                      <a:pt x="164822" y="2651374"/>
                      <a:pt x="168729" y="2667000"/>
                    </a:cubicBezTo>
                    <a:cubicBezTo>
                      <a:pt x="170543" y="2701472"/>
                      <a:pt x="171047" y="2736037"/>
                      <a:pt x="174172" y="2770415"/>
                    </a:cubicBezTo>
                    <a:cubicBezTo>
                      <a:pt x="174691" y="2776129"/>
                      <a:pt x="179615" y="2781006"/>
                      <a:pt x="179615" y="2786743"/>
                    </a:cubicBezTo>
                    <a:cubicBezTo>
                      <a:pt x="179615" y="2812208"/>
                      <a:pt x="177147" y="2837653"/>
                      <a:pt x="174172" y="2862943"/>
                    </a:cubicBezTo>
                    <a:cubicBezTo>
                      <a:pt x="173502" y="2868641"/>
                      <a:pt x="171912" y="2874498"/>
                      <a:pt x="168729" y="2879272"/>
                    </a:cubicBezTo>
                    <a:cubicBezTo>
                      <a:pt x="164459" y="2885677"/>
                      <a:pt x="157843" y="2890157"/>
                      <a:pt x="152400" y="2895600"/>
                    </a:cubicBezTo>
                    <a:cubicBezTo>
                      <a:pt x="148772" y="2902857"/>
                      <a:pt x="146709" y="2911139"/>
                      <a:pt x="141515" y="2917372"/>
                    </a:cubicBezTo>
                    <a:cubicBezTo>
                      <a:pt x="137327" y="2922397"/>
                      <a:pt x="130211" y="2924069"/>
                      <a:pt x="125186" y="2928257"/>
                    </a:cubicBezTo>
                    <a:cubicBezTo>
                      <a:pt x="119272" y="2933185"/>
                      <a:pt x="114770" y="2939658"/>
                      <a:pt x="108857" y="2944586"/>
                    </a:cubicBezTo>
                    <a:cubicBezTo>
                      <a:pt x="103832" y="2948774"/>
                      <a:pt x="97554" y="2951284"/>
                      <a:pt x="92529" y="2955472"/>
                    </a:cubicBezTo>
                    <a:cubicBezTo>
                      <a:pt x="86616" y="2960400"/>
                      <a:pt x="82044" y="2966791"/>
                      <a:pt x="76200" y="2971800"/>
                    </a:cubicBezTo>
                    <a:cubicBezTo>
                      <a:pt x="69312" y="2977704"/>
                      <a:pt x="61686" y="2982686"/>
                      <a:pt x="54429" y="2988129"/>
                    </a:cubicBezTo>
                    <a:cubicBezTo>
                      <a:pt x="40747" y="3029172"/>
                      <a:pt x="59204" y="2978578"/>
                      <a:pt x="38100" y="3020786"/>
                    </a:cubicBezTo>
                    <a:cubicBezTo>
                      <a:pt x="35534" y="3025918"/>
                      <a:pt x="34471" y="3031672"/>
                      <a:pt x="32657" y="3037115"/>
                    </a:cubicBezTo>
                    <a:cubicBezTo>
                      <a:pt x="34471" y="3048001"/>
                      <a:pt x="36126" y="3058914"/>
                      <a:pt x="38100" y="3069772"/>
                    </a:cubicBezTo>
                    <a:cubicBezTo>
                      <a:pt x="39755" y="3078874"/>
                      <a:pt x="43543" y="3087735"/>
                      <a:pt x="43543" y="3096986"/>
                    </a:cubicBezTo>
                    <a:cubicBezTo>
                      <a:pt x="43543" y="3172396"/>
                      <a:pt x="46154" y="3159912"/>
                      <a:pt x="32657" y="3200400"/>
                    </a:cubicBezTo>
                    <a:cubicBezTo>
                      <a:pt x="34471" y="3227614"/>
                      <a:pt x="35925" y="3254855"/>
                      <a:pt x="38100" y="3282043"/>
                    </a:cubicBezTo>
                    <a:cubicBezTo>
                      <a:pt x="39554" y="3300218"/>
                      <a:pt x="31429" y="3322844"/>
                      <a:pt x="43543" y="3336472"/>
                    </a:cubicBezTo>
                    <a:cubicBezTo>
                      <a:pt x="52066" y="3346060"/>
                      <a:pt x="68943" y="3332843"/>
                      <a:pt x="81643" y="3331029"/>
                    </a:cubicBezTo>
                    <a:cubicBezTo>
                      <a:pt x="110725" y="3311641"/>
                      <a:pt x="104326" y="3310446"/>
                      <a:pt x="157843" y="3331029"/>
                    </a:cubicBezTo>
                    <a:cubicBezTo>
                      <a:pt x="163948" y="3333377"/>
                      <a:pt x="165100" y="3341914"/>
                      <a:pt x="168729" y="3347357"/>
                    </a:cubicBezTo>
                    <a:cubicBezTo>
                      <a:pt x="171295" y="3355056"/>
                      <a:pt x="179615" y="3378624"/>
                      <a:pt x="179615" y="3385457"/>
                    </a:cubicBezTo>
                    <a:cubicBezTo>
                      <a:pt x="179615" y="3414542"/>
                      <a:pt x="177780" y="3443682"/>
                      <a:pt x="174172" y="3472543"/>
                    </a:cubicBezTo>
                    <a:cubicBezTo>
                      <a:pt x="172316" y="3487389"/>
                      <a:pt x="171585" y="3503638"/>
                      <a:pt x="163286" y="3516086"/>
                    </a:cubicBezTo>
                    <a:cubicBezTo>
                      <a:pt x="159657" y="3521529"/>
                      <a:pt x="155326" y="3526564"/>
                      <a:pt x="152400" y="3532415"/>
                    </a:cubicBezTo>
                    <a:cubicBezTo>
                      <a:pt x="149834" y="3537546"/>
                      <a:pt x="150139" y="3543969"/>
                      <a:pt x="146957" y="3548743"/>
                    </a:cubicBezTo>
                    <a:cubicBezTo>
                      <a:pt x="142687" y="3555148"/>
                      <a:pt x="135557" y="3559159"/>
                      <a:pt x="130629" y="3565072"/>
                    </a:cubicBezTo>
                    <a:cubicBezTo>
                      <a:pt x="118081" y="3580129"/>
                      <a:pt x="121299" y="3585806"/>
                      <a:pt x="103415" y="3597729"/>
                    </a:cubicBezTo>
                    <a:cubicBezTo>
                      <a:pt x="98641" y="3600912"/>
                      <a:pt x="92603" y="3601596"/>
                      <a:pt x="87086" y="3603172"/>
                    </a:cubicBezTo>
                    <a:cubicBezTo>
                      <a:pt x="79893" y="3605227"/>
                      <a:pt x="68660" y="3601924"/>
                      <a:pt x="65315" y="3608615"/>
                    </a:cubicBezTo>
                    <a:cubicBezTo>
                      <a:pt x="59635" y="3619974"/>
                      <a:pt x="65315" y="3634015"/>
                      <a:pt x="65315" y="3646715"/>
                    </a:cubicBezTo>
                    <a:lnTo>
                      <a:pt x="130629" y="3684815"/>
                    </a:lnTo>
                    <a:lnTo>
                      <a:pt x="217715" y="3668486"/>
                    </a:lnTo>
                    <a:lnTo>
                      <a:pt x="244929" y="3712029"/>
                    </a:lnTo>
                    <a:lnTo>
                      <a:pt x="566057" y="3701143"/>
                    </a:lnTo>
                    <a:lnTo>
                      <a:pt x="566057" y="3630386"/>
                    </a:lnTo>
                    <a:lnTo>
                      <a:pt x="783772" y="3548743"/>
                    </a:lnTo>
                    <a:lnTo>
                      <a:pt x="968829" y="3548743"/>
                    </a:lnTo>
                    <a:lnTo>
                      <a:pt x="985157" y="2884715"/>
                    </a:lnTo>
                    <a:lnTo>
                      <a:pt x="1469572" y="3004457"/>
                    </a:lnTo>
                    <a:lnTo>
                      <a:pt x="1572986" y="2966357"/>
                    </a:lnTo>
                    <a:lnTo>
                      <a:pt x="1600200" y="2775857"/>
                    </a:lnTo>
                    <a:lnTo>
                      <a:pt x="1545772" y="2770415"/>
                    </a:lnTo>
                    <a:cubicBezTo>
                      <a:pt x="1554843" y="2757715"/>
                      <a:pt x="1560000" y="2740972"/>
                      <a:pt x="1572986" y="2732315"/>
                    </a:cubicBezTo>
                    <a:cubicBezTo>
                      <a:pt x="1579210" y="2728166"/>
                      <a:pt x="1587455" y="2736134"/>
                      <a:pt x="1594757" y="2737757"/>
                    </a:cubicBezTo>
                    <a:cubicBezTo>
                      <a:pt x="1634159" y="2746512"/>
                      <a:pt x="1609127" y="2738918"/>
                      <a:pt x="1638300" y="2748643"/>
                    </a:cubicBezTo>
                    <a:cubicBezTo>
                      <a:pt x="1663700" y="2746829"/>
                      <a:pt x="1689210" y="2746175"/>
                      <a:pt x="1714500" y="2743200"/>
                    </a:cubicBezTo>
                    <a:cubicBezTo>
                      <a:pt x="1720198" y="2742530"/>
                      <a:pt x="1729647" y="2743371"/>
                      <a:pt x="1730829" y="2737757"/>
                    </a:cubicBezTo>
                    <a:cubicBezTo>
                      <a:pt x="1737567" y="2705751"/>
                      <a:pt x="1729601" y="2671806"/>
                      <a:pt x="1736272" y="2639786"/>
                    </a:cubicBezTo>
                    <a:cubicBezTo>
                      <a:pt x="1740070" y="2621558"/>
                      <a:pt x="1757959" y="2604450"/>
                      <a:pt x="1774372" y="2596243"/>
                    </a:cubicBezTo>
                    <a:cubicBezTo>
                      <a:pt x="1779503" y="2593677"/>
                      <a:pt x="1785257" y="2592614"/>
                      <a:pt x="1790700" y="2590800"/>
                    </a:cubicBezTo>
                    <a:cubicBezTo>
                      <a:pt x="1791543" y="2590905"/>
                      <a:pt x="1844072" y="2590879"/>
                      <a:pt x="1850572" y="2607129"/>
                    </a:cubicBezTo>
                    <a:cubicBezTo>
                      <a:pt x="1852703" y="2612456"/>
                      <a:pt x="1846943" y="2618014"/>
                      <a:pt x="1845129" y="2623457"/>
                    </a:cubicBezTo>
                    <a:cubicBezTo>
                      <a:pt x="1850572" y="2625271"/>
                      <a:pt x="1856326" y="2626334"/>
                      <a:pt x="1861457" y="2628900"/>
                    </a:cubicBezTo>
                    <a:cubicBezTo>
                      <a:pt x="1867308" y="2631826"/>
                      <a:pt x="1871661" y="2637489"/>
                      <a:pt x="1877786" y="2639786"/>
                    </a:cubicBezTo>
                    <a:cubicBezTo>
                      <a:pt x="1886448" y="2643034"/>
                      <a:pt x="1895791" y="2644352"/>
                      <a:pt x="1905000" y="2645229"/>
                    </a:cubicBezTo>
                    <a:cubicBezTo>
                      <a:pt x="1933954" y="2647987"/>
                      <a:pt x="1963057" y="2648858"/>
                      <a:pt x="1992086" y="2650672"/>
                    </a:cubicBezTo>
                    <a:cubicBezTo>
                      <a:pt x="2021115" y="2694213"/>
                      <a:pt x="1983015" y="2641601"/>
                      <a:pt x="2019300" y="2677886"/>
                    </a:cubicBezTo>
                    <a:cubicBezTo>
                      <a:pt x="2025714" y="2684300"/>
                      <a:pt x="2028081" y="2694625"/>
                      <a:pt x="2035629" y="2699657"/>
                    </a:cubicBezTo>
                    <a:cubicBezTo>
                      <a:pt x="2047468" y="2707549"/>
                      <a:pt x="2080894" y="2713065"/>
                      <a:pt x="2095500" y="2715986"/>
                    </a:cubicBezTo>
                    <a:cubicBezTo>
                      <a:pt x="2100943" y="2719615"/>
                      <a:pt x="2107742" y="2721764"/>
                      <a:pt x="2111829" y="2726872"/>
                    </a:cubicBezTo>
                    <a:cubicBezTo>
                      <a:pt x="2115413" y="2731352"/>
                      <a:pt x="2117272" y="2737463"/>
                      <a:pt x="2117272" y="2743200"/>
                    </a:cubicBezTo>
                    <a:cubicBezTo>
                      <a:pt x="2117272" y="2770475"/>
                      <a:pt x="2114841" y="2797735"/>
                      <a:pt x="2111829" y="2824843"/>
                    </a:cubicBezTo>
                    <a:cubicBezTo>
                      <a:pt x="2111195" y="2830545"/>
                      <a:pt x="2109569" y="2836398"/>
                      <a:pt x="2106386" y="2841172"/>
                    </a:cubicBezTo>
                    <a:cubicBezTo>
                      <a:pt x="2102116" y="2847577"/>
                      <a:pt x="2094985" y="2851587"/>
                      <a:pt x="2090057" y="2857500"/>
                    </a:cubicBezTo>
                    <a:cubicBezTo>
                      <a:pt x="2078336" y="2871566"/>
                      <a:pt x="2079183" y="2873795"/>
                      <a:pt x="2073729" y="2890157"/>
                    </a:cubicBezTo>
                    <a:cubicBezTo>
                      <a:pt x="2079909" y="2899427"/>
                      <a:pt x="2094193" y="2921507"/>
                      <a:pt x="2100943" y="2928257"/>
                    </a:cubicBezTo>
                    <a:cubicBezTo>
                      <a:pt x="2105569" y="2932883"/>
                      <a:pt x="2112383" y="2934797"/>
                      <a:pt x="2117272" y="2939143"/>
                    </a:cubicBezTo>
                    <a:cubicBezTo>
                      <a:pt x="2165830" y="2982306"/>
                      <a:pt x="2129928" y="2963799"/>
                      <a:pt x="2177143" y="2982686"/>
                    </a:cubicBezTo>
                    <a:cubicBezTo>
                      <a:pt x="2164834" y="3081158"/>
                      <a:pt x="2175508" y="3042018"/>
                      <a:pt x="2155372" y="3102429"/>
                    </a:cubicBezTo>
                    <a:lnTo>
                      <a:pt x="2155372" y="3102429"/>
                    </a:lnTo>
                    <a:cubicBezTo>
                      <a:pt x="2153558" y="3109686"/>
                      <a:pt x="2154078" y="3117976"/>
                      <a:pt x="2149929" y="3124200"/>
                    </a:cubicBezTo>
                    <a:cubicBezTo>
                      <a:pt x="2146300" y="3129643"/>
                      <a:pt x="2139578" y="3132429"/>
                      <a:pt x="2133600" y="3135086"/>
                    </a:cubicBezTo>
                    <a:cubicBezTo>
                      <a:pt x="2123114" y="3139746"/>
                      <a:pt x="2100943" y="3145972"/>
                      <a:pt x="2100943" y="3145972"/>
                    </a:cubicBezTo>
                    <a:cubicBezTo>
                      <a:pt x="2095500" y="3151415"/>
                      <a:pt x="2088885" y="3155896"/>
                      <a:pt x="2084615" y="3162300"/>
                    </a:cubicBezTo>
                    <a:cubicBezTo>
                      <a:pt x="2081432" y="3167074"/>
                      <a:pt x="2079172" y="3172892"/>
                      <a:pt x="2079172" y="3178629"/>
                    </a:cubicBezTo>
                    <a:cubicBezTo>
                      <a:pt x="2079172" y="3191458"/>
                      <a:pt x="2082099" y="3204149"/>
                      <a:pt x="2084615" y="3216729"/>
                    </a:cubicBezTo>
                    <a:cubicBezTo>
                      <a:pt x="2086829" y="3227797"/>
                      <a:pt x="2092915" y="3241358"/>
                      <a:pt x="2100943" y="3249386"/>
                    </a:cubicBezTo>
                    <a:cubicBezTo>
                      <a:pt x="2105569" y="3254012"/>
                      <a:pt x="2110876" y="3258901"/>
                      <a:pt x="2117272" y="3260272"/>
                    </a:cubicBezTo>
                    <a:cubicBezTo>
                      <a:pt x="2136866" y="3264471"/>
                      <a:pt x="2157186" y="3263901"/>
                      <a:pt x="2177143" y="3265715"/>
                    </a:cubicBezTo>
                    <a:cubicBezTo>
                      <a:pt x="2182586" y="3271158"/>
                      <a:pt x="2189734" y="3275314"/>
                      <a:pt x="2193472" y="3282043"/>
                    </a:cubicBezTo>
                    <a:cubicBezTo>
                      <a:pt x="2220143" y="3330051"/>
                      <a:pt x="2186989" y="3303121"/>
                      <a:pt x="2220686" y="3325586"/>
                    </a:cubicBezTo>
                    <a:cubicBezTo>
                      <a:pt x="2224315" y="3331029"/>
                      <a:pt x="2228646" y="3336064"/>
                      <a:pt x="2231572" y="3341915"/>
                    </a:cubicBezTo>
                    <a:cubicBezTo>
                      <a:pt x="2234138" y="3347046"/>
                      <a:pt x="2232958" y="3354186"/>
                      <a:pt x="2237015" y="3358243"/>
                    </a:cubicBezTo>
                    <a:cubicBezTo>
                      <a:pt x="2241072" y="3362300"/>
                      <a:pt x="2247900" y="3361872"/>
                      <a:pt x="2253343" y="3363686"/>
                    </a:cubicBezTo>
                    <a:cubicBezTo>
                      <a:pt x="2258786" y="3369129"/>
                      <a:pt x="2262027" y="3379116"/>
                      <a:pt x="2269672" y="3380015"/>
                    </a:cubicBezTo>
                    <a:cubicBezTo>
                      <a:pt x="2294962" y="3382990"/>
                      <a:pt x="2320582" y="3377547"/>
                      <a:pt x="2345872" y="3374572"/>
                    </a:cubicBezTo>
                    <a:cubicBezTo>
                      <a:pt x="2351570" y="3373902"/>
                      <a:pt x="2357185" y="3371915"/>
                      <a:pt x="2362200" y="3369129"/>
                    </a:cubicBezTo>
                    <a:cubicBezTo>
                      <a:pt x="2373637" y="3362775"/>
                      <a:pt x="2394857" y="3347357"/>
                      <a:pt x="2394857" y="3347357"/>
                    </a:cubicBezTo>
                    <a:cubicBezTo>
                      <a:pt x="2396671" y="3341914"/>
                      <a:pt x="2399175" y="3336655"/>
                      <a:pt x="2400300" y="3331029"/>
                    </a:cubicBezTo>
                    <a:cubicBezTo>
                      <a:pt x="2402816" y="3318449"/>
                      <a:pt x="2398944" y="3303808"/>
                      <a:pt x="2405743" y="3292929"/>
                    </a:cubicBezTo>
                    <a:cubicBezTo>
                      <a:pt x="2409708" y="3286585"/>
                      <a:pt x="2420212" y="3289109"/>
                      <a:pt x="2427515" y="3287486"/>
                    </a:cubicBezTo>
                    <a:cubicBezTo>
                      <a:pt x="2438697" y="3285001"/>
                      <a:pt x="2459384" y="3282436"/>
                      <a:pt x="2471057" y="3276600"/>
                    </a:cubicBezTo>
                    <a:cubicBezTo>
                      <a:pt x="2476908" y="3273675"/>
                      <a:pt x="2481943" y="3269343"/>
                      <a:pt x="2487386" y="3265715"/>
                    </a:cubicBezTo>
                    <a:cubicBezTo>
                      <a:pt x="2491128" y="3247006"/>
                      <a:pt x="2493147" y="3234667"/>
                      <a:pt x="2498272" y="3216729"/>
                    </a:cubicBezTo>
                    <a:cubicBezTo>
                      <a:pt x="2499848" y="3211212"/>
                      <a:pt x="2499658" y="3204457"/>
                      <a:pt x="2503715" y="3200400"/>
                    </a:cubicBezTo>
                    <a:cubicBezTo>
                      <a:pt x="2507772" y="3196343"/>
                      <a:pt x="2514600" y="3196771"/>
                      <a:pt x="2520043" y="3194957"/>
                    </a:cubicBezTo>
                    <a:cubicBezTo>
                      <a:pt x="2525486" y="3189514"/>
                      <a:pt x="2531444" y="3184542"/>
                      <a:pt x="2536372" y="3178629"/>
                    </a:cubicBezTo>
                    <a:cubicBezTo>
                      <a:pt x="2540560" y="3173604"/>
                      <a:pt x="2542631" y="3166926"/>
                      <a:pt x="2547257" y="3162300"/>
                    </a:cubicBezTo>
                    <a:cubicBezTo>
                      <a:pt x="2562579" y="3146978"/>
                      <a:pt x="2597712" y="3140040"/>
                      <a:pt x="2612572" y="3135086"/>
                    </a:cubicBezTo>
                    <a:lnTo>
                      <a:pt x="2628900" y="3129643"/>
                    </a:lnTo>
                    <a:cubicBezTo>
                      <a:pt x="2646950" y="3123626"/>
                      <a:pt x="2639492" y="3124200"/>
                      <a:pt x="2650672" y="3124200"/>
                    </a:cubicBezTo>
                    <a:lnTo>
                      <a:pt x="2667000" y="3118757"/>
                    </a:lnTo>
                    <a:lnTo>
                      <a:pt x="2509157" y="2797629"/>
                    </a:lnTo>
                    <a:lnTo>
                      <a:pt x="2520043" y="2748643"/>
                    </a:lnTo>
                    <a:cubicBezTo>
                      <a:pt x="2503714" y="2754086"/>
                      <a:pt x="2486945" y="2758352"/>
                      <a:pt x="2471057" y="2764972"/>
                    </a:cubicBezTo>
                    <a:cubicBezTo>
                      <a:pt x="2465019" y="2767488"/>
                      <a:pt x="2461143" y="2777140"/>
                      <a:pt x="2454729" y="2775857"/>
                    </a:cubicBezTo>
                    <a:cubicBezTo>
                      <a:pt x="2448315" y="2774574"/>
                      <a:pt x="2447472" y="2764972"/>
                      <a:pt x="2443843" y="2759529"/>
                    </a:cubicBezTo>
                    <a:cubicBezTo>
                      <a:pt x="2449286" y="2755900"/>
                      <a:pt x="2455147" y="2752831"/>
                      <a:pt x="2460172" y="2748643"/>
                    </a:cubicBezTo>
                    <a:cubicBezTo>
                      <a:pt x="2502081" y="2713719"/>
                      <a:pt x="2452286" y="2748457"/>
                      <a:pt x="2492829" y="2721429"/>
                    </a:cubicBezTo>
                    <a:cubicBezTo>
                      <a:pt x="2505529" y="2723243"/>
                      <a:pt x="2519206" y="2721662"/>
                      <a:pt x="2530929" y="2726872"/>
                    </a:cubicBezTo>
                    <a:cubicBezTo>
                      <a:pt x="2541426" y="2731537"/>
                      <a:pt x="2551595" y="2774199"/>
                      <a:pt x="2552700" y="2775857"/>
                    </a:cubicBezTo>
                    <a:cubicBezTo>
                      <a:pt x="2556329" y="2781300"/>
                      <a:pt x="2560660" y="2786335"/>
                      <a:pt x="2563586" y="2792186"/>
                    </a:cubicBezTo>
                    <a:cubicBezTo>
                      <a:pt x="2566152" y="2797318"/>
                      <a:pt x="2566243" y="2803500"/>
                      <a:pt x="2569029" y="2808515"/>
                    </a:cubicBezTo>
                    <a:cubicBezTo>
                      <a:pt x="2587507" y="2841776"/>
                      <a:pt x="2580817" y="2836181"/>
                      <a:pt x="2601686" y="2846615"/>
                    </a:cubicBezTo>
                    <a:lnTo>
                      <a:pt x="2808515" y="2759529"/>
                    </a:lnTo>
                    <a:lnTo>
                      <a:pt x="2759529" y="2694215"/>
                    </a:lnTo>
                    <a:lnTo>
                      <a:pt x="2759529" y="2237015"/>
                    </a:lnTo>
                    <a:lnTo>
                      <a:pt x="2694215" y="2215243"/>
                    </a:lnTo>
                    <a:cubicBezTo>
                      <a:pt x="2665435" y="2190574"/>
                      <a:pt x="2660706" y="2185088"/>
                      <a:pt x="2634343" y="2166257"/>
                    </a:cubicBezTo>
                    <a:cubicBezTo>
                      <a:pt x="2629020" y="2162455"/>
                      <a:pt x="2623866" y="2158297"/>
                      <a:pt x="2618015" y="2155372"/>
                    </a:cubicBezTo>
                    <a:cubicBezTo>
                      <a:pt x="2609315" y="2151022"/>
                      <a:pt x="2588053" y="2146811"/>
                      <a:pt x="2579915" y="2144486"/>
                    </a:cubicBezTo>
                    <a:cubicBezTo>
                      <a:pt x="2574398" y="2142910"/>
                      <a:pt x="2569121" y="2140553"/>
                      <a:pt x="2563586" y="2139043"/>
                    </a:cubicBezTo>
                    <a:cubicBezTo>
                      <a:pt x="2563527" y="2139027"/>
                      <a:pt x="2476559" y="2117287"/>
                      <a:pt x="2476500" y="2117272"/>
                    </a:cubicBezTo>
                    <a:cubicBezTo>
                      <a:pt x="2469243" y="2115458"/>
                      <a:pt x="2461825" y="2114194"/>
                      <a:pt x="2454729" y="2111829"/>
                    </a:cubicBezTo>
                    <a:lnTo>
                      <a:pt x="2438400" y="2106386"/>
                    </a:lnTo>
                    <a:cubicBezTo>
                      <a:pt x="2432957" y="2102757"/>
                      <a:pt x="2428084" y="2098077"/>
                      <a:pt x="2422072" y="2095500"/>
                    </a:cubicBezTo>
                    <a:cubicBezTo>
                      <a:pt x="2415196" y="2092553"/>
                      <a:pt x="2407781" y="2090057"/>
                      <a:pt x="2400300" y="2090057"/>
                    </a:cubicBezTo>
                    <a:cubicBezTo>
                      <a:pt x="2342215" y="2090057"/>
                      <a:pt x="2284186" y="2093686"/>
                      <a:pt x="2226129" y="2095500"/>
                    </a:cubicBezTo>
                    <a:cubicBezTo>
                      <a:pt x="2215243" y="2099129"/>
                      <a:pt x="2203019" y="2100021"/>
                      <a:pt x="2193472" y="2106386"/>
                    </a:cubicBezTo>
                    <a:cubicBezTo>
                      <a:pt x="2188029" y="2110015"/>
                      <a:pt x="2183409" y="2115392"/>
                      <a:pt x="2177143" y="2117272"/>
                    </a:cubicBezTo>
                    <a:cubicBezTo>
                      <a:pt x="2164855" y="2120958"/>
                      <a:pt x="2151743" y="2120901"/>
                      <a:pt x="2139043" y="2122715"/>
                    </a:cubicBezTo>
                    <a:cubicBezTo>
                      <a:pt x="2101518" y="2135223"/>
                      <a:pt x="2114500" y="2125486"/>
                      <a:pt x="2095500" y="2144486"/>
                    </a:cubicBezTo>
                    <a:lnTo>
                      <a:pt x="1926772" y="1943100"/>
                    </a:lnTo>
                    <a:lnTo>
                      <a:pt x="1970315" y="1905000"/>
                    </a:lnTo>
                    <a:cubicBezTo>
                      <a:pt x="1994378" y="1850858"/>
                      <a:pt x="2004832" y="1848024"/>
                      <a:pt x="1986643" y="1779815"/>
                    </a:cubicBezTo>
                    <a:cubicBezTo>
                      <a:pt x="1985165" y="1774272"/>
                      <a:pt x="1975831" y="1775948"/>
                      <a:pt x="1970315" y="1774372"/>
                    </a:cubicBezTo>
                    <a:cubicBezTo>
                      <a:pt x="1963122" y="1772317"/>
                      <a:pt x="1955800" y="1770743"/>
                      <a:pt x="1948543" y="1768929"/>
                    </a:cubicBezTo>
                    <a:cubicBezTo>
                      <a:pt x="1935465" y="1770564"/>
                      <a:pt x="1881596" y="1781176"/>
                      <a:pt x="1866900" y="1768929"/>
                    </a:cubicBezTo>
                    <a:cubicBezTo>
                      <a:pt x="1861153" y="1764140"/>
                      <a:pt x="1870288" y="1754350"/>
                      <a:pt x="1872343" y="1747157"/>
                    </a:cubicBezTo>
                    <a:cubicBezTo>
                      <a:pt x="1879471" y="1722210"/>
                      <a:pt x="1875041" y="1738354"/>
                      <a:pt x="1888672" y="1714500"/>
                    </a:cubicBezTo>
                    <a:cubicBezTo>
                      <a:pt x="1892697" y="1707455"/>
                      <a:pt x="1895929" y="1699986"/>
                      <a:pt x="1899557" y="1692729"/>
                    </a:cubicBezTo>
                    <a:cubicBezTo>
                      <a:pt x="1897743" y="1680029"/>
                      <a:pt x="1896631" y="1667209"/>
                      <a:pt x="1894115" y="1654629"/>
                    </a:cubicBezTo>
                    <a:cubicBezTo>
                      <a:pt x="1888098" y="1624543"/>
                      <a:pt x="1888672" y="1647843"/>
                      <a:pt x="1888672" y="1632857"/>
                    </a:cubicBezTo>
                    <a:lnTo>
                      <a:pt x="1665515" y="1621972"/>
                    </a:lnTo>
                    <a:lnTo>
                      <a:pt x="1649186" y="1496786"/>
                    </a:lnTo>
                    <a:cubicBezTo>
                      <a:pt x="1632857" y="1498600"/>
                      <a:pt x="1611252" y="1514386"/>
                      <a:pt x="1600200" y="1502229"/>
                    </a:cubicBezTo>
                    <a:cubicBezTo>
                      <a:pt x="1597536" y="1499299"/>
                      <a:pt x="1594792" y="1407065"/>
                      <a:pt x="1589315" y="1393372"/>
                    </a:cubicBezTo>
                    <a:cubicBezTo>
                      <a:pt x="1586886" y="1387298"/>
                      <a:pt x="1578429" y="1386115"/>
                      <a:pt x="1572986" y="1382486"/>
                    </a:cubicBezTo>
                    <a:cubicBezTo>
                      <a:pt x="1516374" y="1390574"/>
                      <a:pt x="1524382" y="1392059"/>
                      <a:pt x="1447800" y="1382486"/>
                    </a:cubicBezTo>
                    <a:cubicBezTo>
                      <a:pt x="1433912" y="1380750"/>
                      <a:pt x="1381150" y="1364804"/>
                      <a:pt x="1366157" y="1360715"/>
                    </a:cubicBezTo>
                    <a:cubicBezTo>
                      <a:pt x="1336945" y="1352748"/>
                      <a:pt x="1349824" y="1357085"/>
                      <a:pt x="1317172" y="1349829"/>
                    </a:cubicBezTo>
                    <a:cubicBezTo>
                      <a:pt x="1278879" y="1341319"/>
                      <a:pt x="1310899" y="1348037"/>
                      <a:pt x="1279072" y="1338943"/>
                    </a:cubicBezTo>
                    <a:cubicBezTo>
                      <a:pt x="1238051" y="1327223"/>
                      <a:pt x="1277006" y="1341382"/>
                      <a:pt x="1230086" y="1322615"/>
                    </a:cubicBezTo>
                    <a:cubicBezTo>
                      <a:pt x="1222829" y="1315358"/>
                      <a:pt x="1214280" y="1309195"/>
                      <a:pt x="1208315" y="1300843"/>
                    </a:cubicBezTo>
                    <a:cubicBezTo>
                      <a:pt x="1204980" y="1296175"/>
                      <a:pt x="1205438" y="1289646"/>
                      <a:pt x="1202872" y="1284515"/>
                    </a:cubicBezTo>
                    <a:cubicBezTo>
                      <a:pt x="1197851" y="1274474"/>
                      <a:pt x="1184686" y="1257876"/>
                      <a:pt x="1175657" y="1251857"/>
                    </a:cubicBezTo>
                    <a:cubicBezTo>
                      <a:pt x="1170884" y="1248675"/>
                      <a:pt x="1164772" y="1248229"/>
                      <a:pt x="1159329" y="1246415"/>
                    </a:cubicBezTo>
                    <a:cubicBezTo>
                      <a:pt x="1121898" y="1221460"/>
                      <a:pt x="1139084" y="1228780"/>
                      <a:pt x="1110343" y="1219200"/>
                    </a:cubicBezTo>
                    <a:cubicBezTo>
                      <a:pt x="1104900" y="1213757"/>
                      <a:pt x="1100091" y="1207598"/>
                      <a:pt x="1094015" y="1202872"/>
                    </a:cubicBezTo>
                    <a:cubicBezTo>
                      <a:pt x="1083688" y="1194840"/>
                      <a:pt x="1061357" y="1181100"/>
                      <a:pt x="1061357" y="1181100"/>
                    </a:cubicBezTo>
                    <a:cubicBezTo>
                      <a:pt x="1050991" y="1149999"/>
                      <a:pt x="1064467" y="1175917"/>
                      <a:pt x="1039586" y="1159329"/>
                    </a:cubicBezTo>
                    <a:cubicBezTo>
                      <a:pt x="998813" y="1132147"/>
                      <a:pt x="1045754" y="1150500"/>
                      <a:pt x="1006929" y="1137557"/>
                    </a:cubicBezTo>
                    <a:lnTo>
                      <a:pt x="974272" y="1159329"/>
                    </a:lnTo>
                    <a:cubicBezTo>
                      <a:pt x="968829" y="1162958"/>
                      <a:pt x="964149" y="1168147"/>
                      <a:pt x="957943" y="1170215"/>
                    </a:cubicBezTo>
                    <a:cubicBezTo>
                      <a:pt x="952500" y="1172029"/>
                      <a:pt x="947131" y="1174081"/>
                      <a:pt x="941615" y="1175657"/>
                    </a:cubicBezTo>
                    <a:cubicBezTo>
                      <a:pt x="934422" y="1177712"/>
                      <a:pt x="927302" y="1180526"/>
                      <a:pt x="919843" y="1181100"/>
                    </a:cubicBezTo>
                    <a:cubicBezTo>
                      <a:pt x="903562" y="1182352"/>
                      <a:pt x="887186" y="1181100"/>
                      <a:pt x="870857" y="1181100"/>
                    </a:cubicBezTo>
                    <a:lnTo>
                      <a:pt x="772886" y="1186543"/>
                    </a:lnTo>
                    <a:lnTo>
                      <a:pt x="625929" y="1066800"/>
                    </a:lnTo>
                    <a:lnTo>
                      <a:pt x="582386" y="1061357"/>
                    </a:lnTo>
                    <a:cubicBezTo>
                      <a:pt x="571500" y="1048657"/>
                      <a:pt x="555941" y="1038788"/>
                      <a:pt x="549729" y="1023257"/>
                    </a:cubicBezTo>
                    <a:cubicBezTo>
                      <a:pt x="547300" y="1017183"/>
                      <a:pt x="555172" y="1010557"/>
                      <a:pt x="560615" y="1006929"/>
                    </a:cubicBezTo>
                    <a:cubicBezTo>
                      <a:pt x="566839" y="1002780"/>
                      <a:pt x="575382" y="1004113"/>
                      <a:pt x="582386" y="1001486"/>
                    </a:cubicBezTo>
                    <a:cubicBezTo>
                      <a:pt x="589983" y="998637"/>
                      <a:pt x="597666" y="995468"/>
                      <a:pt x="604157" y="990600"/>
                    </a:cubicBezTo>
                    <a:cubicBezTo>
                      <a:pt x="605608" y="989511"/>
                      <a:pt x="604157" y="986971"/>
                      <a:pt x="604157" y="985157"/>
                    </a:cubicBezTo>
                    <a:lnTo>
                      <a:pt x="587829" y="789215"/>
                    </a:lnTo>
                    <a:lnTo>
                      <a:pt x="653143" y="832757"/>
                    </a:lnTo>
                    <a:cubicBezTo>
                      <a:pt x="660400" y="847271"/>
                      <a:pt x="670572" y="860664"/>
                      <a:pt x="674915" y="876300"/>
                    </a:cubicBezTo>
                    <a:cubicBezTo>
                      <a:pt x="699580" y="965094"/>
                      <a:pt x="663580" y="905565"/>
                      <a:pt x="691243" y="947057"/>
                    </a:cubicBezTo>
                    <a:cubicBezTo>
                      <a:pt x="693057" y="952500"/>
                      <a:pt x="693102" y="958906"/>
                      <a:pt x="696686" y="963386"/>
                    </a:cubicBezTo>
                    <a:cubicBezTo>
                      <a:pt x="707084" y="976384"/>
                      <a:pt x="716197" y="973142"/>
                      <a:pt x="729343" y="979715"/>
                    </a:cubicBezTo>
                    <a:cubicBezTo>
                      <a:pt x="767608" y="998847"/>
                      <a:pt x="717704" y="985939"/>
                      <a:pt x="778329" y="996043"/>
                    </a:cubicBezTo>
                    <a:cubicBezTo>
                      <a:pt x="783772" y="997857"/>
                      <a:pt x="789141" y="999910"/>
                      <a:pt x="794657" y="1001486"/>
                    </a:cubicBezTo>
                    <a:cubicBezTo>
                      <a:pt x="801850" y="1003541"/>
                      <a:pt x="810205" y="1002780"/>
                      <a:pt x="816429" y="1006929"/>
                    </a:cubicBezTo>
                    <a:cubicBezTo>
                      <a:pt x="821872" y="1010557"/>
                      <a:pt x="822392" y="1018949"/>
                      <a:pt x="827315" y="1023257"/>
                    </a:cubicBezTo>
                    <a:cubicBezTo>
                      <a:pt x="837161" y="1031872"/>
                      <a:pt x="859972" y="1045029"/>
                      <a:pt x="859972" y="1045029"/>
                    </a:cubicBezTo>
                    <a:cubicBezTo>
                      <a:pt x="883558" y="1043215"/>
                      <a:pt x="907311" y="1042931"/>
                      <a:pt x="930729" y="1039586"/>
                    </a:cubicBezTo>
                    <a:cubicBezTo>
                      <a:pt x="945540" y="1037470"/>
                      <a:pt x="974272" y="1028700"/>
                      <a:pt x="974272" y="1028700"/>
                    </a:cubicBezTo>
                    <a:cubicBezTo>
                      <a:pt x="976086" y="1023257"/>
                      <a:pt x="977149" y="1017503"/>
                      <a:pt x="979715" y="1012372"/>
                    </a:cubicBezTo>
                    <a:cubicBezTo>
                      <a:pt x="1000816" y="970168"/>
                      <a:pt x="982362" y="1020755"/>
                      <a:pt x="996043" y="979715"/>
                    </a:cubicBezTo>
                    <a:cubicBezTo>
                      <a:pt x="994229" y="934358"/>
                      <a:pt x="993834" y="888921"/>
                      <a:pt x="990600" y="843643"/>
                    </a:cubicBezTo>
                    <a:cubicBezTo>
                      <a:pt x="988048" y="807922"/>
                      <a:pt x="965279" y="847072"/>
                      <a:pt x="990600" y="783772"/>
                    </a:cubicBezTo>
                    <a:cubicBezTo>
                      <a:pt x="994499" y="774023"/>
                      <a:pt x="1015810" y="771166"/>
                      <a:pt x="1023257" y="767443"/>
                    </a:cubicBezTo>
                    <a:cubicBezTo>
                      <a:pt x="1074671" y="741736"/>
                      <a:pt x="1029980" y="757946"/>
                      <a:pt x="1066800" y="745672"/>
                    </a:cubicBezTo>
                    <a:cubicBezTo>
                      <a:pt x="1118532" y="693940"/>
                      <a:pt x="1025800" y="783230"/>
                      <a:pt x="1126672" y="707572"/>
                    </a:cubicBezTo>
                    <a:cubicBezTo>
                      <a:pt x="1133929" y="702129"/>
                      <a:pt x="1140567" y="695744"/>
                      <a:pt x="1148443" y="691243"/>
                    </a:cubicBezTo>
                    <a:cubicBezTo>
                      <a:pt x="1153424" y="688396"/>
                      <a:pt x="1159757" y="688586"/>
                      <a:pt x="1164772" y="685800"/>
                    </a:cubicBezTo>
                    <a:cubicBezTo>
                      <a:pt x="1176209" y="679446"/>
                      <a:pt x="1186543" y="671286"/>
                      <a:pt x="1197429" y="664029"/>
                    </a:cubicBezTo>
                    <a:cubicBezTo>
                      <a:pt x="1202872" y="660400"/>
                      <a:pt x="1207551" y="655212"/>
                      <a:pt x="1213757" y="653143"/>
                    </a:cubicBezTo>
                    <a:cubicBezTo>
                      <a:pt x="1219200" y="651329"/>
                      <a:pt x="1224812" y="649960"/>
                      <a:pt x="1230086" y="647700"/>
                    </a:cubicBezTo>
                    <a:cubicBezTo>
                      <a:pt x="1253606" y="637620"/>
                      <a:pt x="1248542" y="634956"/>
                      <a:pt x="1273629" y="631372"/>
                    </a:cubicBezTo>
                    <a:cubicBezTo>
                      <a:pt x="1291679" y="628793"/>
                      <a:pt x="1309914" y="627743"/>
                      <a:pt x="1328057" y="625929"/>
                    </a:cubicBezTo>
                    <a:cubicBezTo>
                      <a:pt x="1338943" y="622300"/>
                      <a:pt x="1351168" y="621408"/>
                      <a:pt x="1360715" y="615043"/>
                    </a:cubicBezTo>
                    <a:cubicBezTo>
                      <a:pt x="1366158" y="611414"/>
                      <a:pt x="1371720" y="607959"/>
                      <a:pt x="1377043" y="604157"/>
                    </a:cubicBezTo>
                    <a:cubicBezTo>
                      <a:pt x="1384425" y="598884"/>
                      <a:pt x="1390885" y="592234"/>
                      <a:pt x="1398815" y="587829"/>
                    </a:cubicBezTo>
                    <a:cubicBezTo>
                      <a:pt x="1407356" y="583084"/>
                      <a:pt x="1416958" y="580572"/>
                      <a:pt x="1426029" y="576943"/>
                    </a:cubicBezTo>
                    <a:cubicBezTo>
                      <a:pt x="1431472" y="571500"/>
                      <a:pt x="1436444" y="565543"/>
                      <a:pt x="1442357" y="560615"/>
                    </a:cubicBezTo>
                    <a:cubicBezTo>
                      <a:pt x="1461019" y="545064"/>
                      <a:pt x="1458168" y="556209"/>
                      <a:pt x="1469572" y="533400"/>
                    </a:cubicBezTo>
                    <a:cubicBezTo>
                      <a:pt x="1470383" y="531777"/>
                      <a:pt x="1469572" y="529771"/>
                      <a:pt x="1469572" y="527957"/>
                    </a:cubicBezTo>
                    <a:lnTo>
                      <a:pt x="1485900" y="103415"/>
                    </a:lnTo>
                    <a:lnTo>
                      <a:pt x="1333500" y="76200"/>
                    </a:lnTo>
                    <a:lnTo>
                      <a:pt x="1333500" y="0"/>
                    </a:lnTo>
                    <a:close/>
                  </a:path>
                </a:pathLst>
              </a:custGeom>
              <a:solidFill>
                <a:srgbClr val="C3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5551823" y="3321804"/>
                <a:ext cx="2118838" cy="2444890"/>
              </a:xfrm>
              <a:custGeom>
                <a:avLst/>
                <a:gdLst>
                  <a:gd name="connsiteX0" fmla="*/ 3413809 w 3413809"/>
                  <a:gd name="connsiteY0" fmla="*/ 3842658 h 3940629"/>
                  <a:gd name="connsiteX1" fmla="*/ 3413809 w 3413809"/>
                  <a:gd name="connsiteY1" fmla="*/ 0 h 3940629"/>
                  <a:gd name="connsiteX2" fmla="*/ 795795 w 3413809"/>
                  <a:gd name="connsiteY2" fmla="*/ 0 h 3940629"/>
                  <a:gd name="connsiteX3" fmla="*/ 795795 w 3413809"/>
                  <a:gd name="connsiteY3" fmla="*/ 114300 h 3940629"/>
                  <a:gd name="connsiteX4" fmla="*/ 959081 w 3413809"/>
                  <a:gd name="connsiteY4" fmla="*/ 114300 h 3940629"/>
                  <a:gd name="connsiteX5" fmla="*/ 953638 w 3413809"/>
                  <a:gd name="connsiteY5" fmla="*/ 190500 h 3940629"/>
                  <a:gd name="connsiteX6" fmla="*/ 948195 w 3413809"/>
                  <a:gd name="connsiteY6" fmla="*/ 342900 h 3940629"/>
                  <a:gd name="connsiteX7" fmla="*/ 942752 w 3413809"/>
                  <a:gd name="connsiteY7" fmla="*/ 364672 h 3940629"/>
                  <a:gd name="connsiteX8" fmla="*/ 931866 w 3413809"/>
                  <a:gd name="connsiteY8" fmla="*/ 381000 h 3940629"/>
                  <a:gd name="connsiteX9" fmla="*/ 926424 w 3413809"/>
                  <a:gd name="connsiteY9" fmla="*/ 397329 h 3940629"/>
                  <a:gd name="connsiteX10" fmla="*/ 920981 w 3413809"/>
                  <a:gd name="connsiteY10" fmla="*/ 517072 h 3940629"/>
                  <a:gd name="connsiteX11" fmla="*/ 904652 w 3413809"/>
                  <a:gd name="connsiteY11" fmla="*/ 527958 h 3940629"/>
                  <a:gd name="connsiteX12" fmla="*/ 871995 w 3413809"/>
                  <a:gd name="connsiteY12" fmla="*/ 555172 h 3940629"/>
                  <a:gd name="connsiteX13" fmla="*/ 861109 w 3413809"/>
                  <a:gd name="connsiteY13" fmla="*/ 571500 h 3940629"/>
                  <a:gd name="connsiteX14" fmla="*/ 828452 w 3413809"/>
                  <a:gd name="connsiteY14" fmla="*/ 582386 h 3940629"/>
                  <a:gd name="connsiteX15" fmla="*/ 806681 w 3413809"/>
                  <a:gd name="connsiteY15" fmla="*/ 593272 h 3940629"/>
                  <a:gd name="connsiteX16" fmla="*/ 795795 w 3413809"/>
                  <a:gd name="connsiteY16" fmla="*/ 609600 h 3940629"/>
                  <a:gd name="connsiteX17" fmla="*/ 752252 w 3413809"/>
                  <a:gd name="connsiteY17" fmla="*/ 615043 h 3940629"/>
                  <a:gd name="connsiteX18" fmla="*/ 665166 w 3413809"/>
                  <a:gd name="connsiteY18" fmla="*/ 625929 h 3940629"/>
                  <a:gd name="connsiteX19" fmla="*/ 632509 w 3413809"/>
                  <a:gd name="connsiteY19" fmla="*/ 653143 h 3940629"/>
                  <a:gd name="connsiteX20" fmla="*/ 616181 w 3413809"/>
                  <a:gd name="connsiteY20" fmla="*/ 664029 h 3940629"/>
                  <a:gd name="connsiteX21" fmla="*/ 594409 w 3413809"/>
                  <a:gd name="connsiteY21" fmla="*/ 685800 h 3940629"/>
                  <a:gd name="connsiteX22" fmla="*/ 545424 w 3413809"/>
                  <a:gd name="connsiteY22" fmla="*/ 713015 h 3940629"/>
                  <a:gd name="connsiteX23" fmla="*/ 512766 w 3413809"/>
                  <a:gd name="connsiteY23" fmla="*/ 729343 h 3940629"/>
                  <a:gd name="connsiteX24" fmla="*/ 507324 w 3413809"/>
                  <a:gd name="connsiteY24" fmla="*/ 745672 h 3940629"/>
                  <a:gd name="connsiteX25" fmla="*/ 490995 w 3413809"/>
                  <a:gd name="connsiteY25" fmla="*/ 751115 h 3940629"/>
                  <a:gd name="connsiteX26" fmla="*/ 474666 w 3413809"/>
                  <a:gd name="connsiteY26" fmla="*/ 762000 h 3940629"/>
                  <a:gd name="connsiteX27" fmla="*/ 469224 w 3413809"/>
                  <a:gd name="connsiteY27" fmla="*/ 778329 h 3940629"/>
                  <a:gd name="connsiteX28" fmla="*/ 452895 w 3413809"/>
                  <a:gd name="connsiteY28" fmla="*/ 789215 h 3940629"/>
                  <a:gd name="connsiteX29" fmla="*/ 442009 w 3413809"/>
                  <a:gd name="connsiteY29" fmla="*/ 805543 h 3940629"/>
                  <a:gd name="connsiteX30" fmla="*/ 436566 w 3413809"/>
                  <a:gd name="connsiteY30" fmla="*/ 821872 h 3940629"/>
                  <a:gd name="connsiteX31" fmla="*/ 442009 w 3413809"/>
                  <a:gd name="connsiteY31" fmla="*/ 843643 h 3940629"/>
                  <a:gd name="connsiteX32" fmla="*/ 458338 w 3413809"/>
                  <a:gd name="connsiteY32" fmla="*/ 876300 h 3940629"/>
                  <a:gd name="connsiteX33" fmla="*/ 452895 w 3413809"/>
                  <a:gd name="connsiteY33" fmla="*/ 968829 h 3940629"/>
                  <a:gd name="connsiteX34" fmla="*/ 447452 w 3413809"/>
                  <a:gd name="connsiteY34" fmla="*/ 985158 h 3940629"/>
                  <a:gd name="connsiteX35" fmla="*/ 431124 w 3413809"/>
                  <a:gd name="connsiteY35" fmla="*/ 1001486 h 3940629"/>
                  <a:gd name="connsiteX36" fmla="*/ 425681 w 3413809"/>
                  <a:gd name="connsiteY36" fmla="*/ 1023258 h 3940629"/>
                  <a:gd name="connsiteX37" fmla="*/ 338595 w 3413809"/>
                  <a:gd name="connsiteY37" fmla="*/ 1023258 h 3940629"/>
                  <a:gd name="connsiteX38" fmla="*/ 305938 w 3413809"/>
                  <a:gd name="connsiteY38" fmla="*/ 1006929 h 3940629"/>
                  <a:gd name="connsiteX39" fmla="*/ 284166 w 3413809"/>
                  <a:gd name="connsiteY39" fmla="*/ 968829 h 3940629"/>
                  <a:gd name="connsiteX40" fmla="*/ 240624 w 3413809"/>
                  <a:gd name="connsiteY40" fmla="*/ 952500 h 3940629"/>
                  <a:gd name="connsiteX41" fmla="*/ 213409 w 3413809"/>
                  <a:gd name="connsiteY41" fmla="*/ 930729 h 3940629"/>
                  <a:gd name="connsiteX42" fmla="*/ 191638 w 3413809"/>
                  <a:gd name="connsiteY42" fmla="*/ 887186 h 3940629"/>
                  <a:gd name="connsiteX43" fmla="*/ 175309 w 3413809"/>
                  <a:gd name="connsiteY43" fmla="*/ 865415 h 3940629"/>
                  <a:gd name="connsiteX44" fmla="*/ 164424 w 3413809"/>
                  <a:gd name="connsiteY44" fmla="*/ 843643 h 3940629"/>
                  <a:gd name="connsiteX45" fmla="*/ 153538 w 3413809"/>
                  <a:gd name="connsiteY45" fmla="*/ 827315 h 3940629"/>
                  <a:gd name="connsiteX46" fmla="*/ 137209 w 3413809"/>
                  <a:gd name="connsiteY46" fmla="*/ 794658 h 3940629"/>
                  <a:gd name="connsiteX47" fmla="*/ 82781 w 3413809"/>
                  <a:gd name="connsiteY47" fmla="*/ 778329 h 3940629"/>
                  <a:gd name="connsiteX48" fmla="*/ 61009 w 3413809"/>
                  <a:gd name="connsiteY48" fmla="*/ 772886 h 3940629"/>
                  <a:gd name="connsiteX49" fmla="*/ 44681 w 3413809"/>
                  <a:gd name="connsiteY49" fmla="*/ 762000 h 3940629"/>
                  <a:gd name="connsiteX50" fmla="*/ 44681 w 3413809"/>
                  <a:gd name="connsiteY50" fmla="*/ 985158 h 3940629"/>
                  <a:gd name="connsiteX51" fmla="*/ 17466 w 3413809"/>
                  <a:gd name="connsiteY51" fmla="*/ 1006929 h 3940629"/>
                  <a:gd name="connsiteX52" fmla="*/ 6581 w 3413809"/>
                  <a:gd name="connsiteY52" fmla="*/ 1083129 h 3940629"/>
                  <a:gd name="connsiteX53" fmla="*/ 39238 w 3413809"/>
                  <a:gd name="connsiteY53" fmla="*/ 1104900 h 3940629"/>
                  <a:gd name="connsiteX54" fmla="*/ 82781 w 3413809"/>
                  <a:gd name="connsiteY54" fmla="*/ 1094015 h 3940629"/>
                  <a:gd name="connsiteX55" fmla="*/ 99109 w 3413809"/>
                  <a:gd name="connsiteY55" fmla="*/ 1088572 h 3940629"/>
                  <a:gd name="connsiteX56" fmla="*/ 115438 w 3413809"/>
                  <a:gd name="connsiteY56" fmla="*/ 1088572 h 3940629"/>
                  <a:gd name="connsiteX57" fmla="*/ 251509 w 3413809"/>
                  <a:gd name="connsiteY57" fmla="*/ 1224643 h 3940629"/>
                  <a:gd name="connsiteX58" fmla="*/ 442009 w 3413809"/>
                  <a:gd name="connsiteY58" fmla="*/ 1235529 h 3940629"/>
                  <a:gd name="connsiteX59" fmla="*/ 485552 w 3413809"/>
                  <a:gd name="connsiteY59" fmla="*/ 1181100 h 3940629"/>
                  <a:gd name="connsiteX60" fmla="*/ 556309 w 3413809"/>
                  <a:gd name="connsiteY60" fmla="*/ 1202872 h 3940629"/>
                  <a:gd name="connsiteX61" fmla="*/ 567195 w 3413809"/>
                  <a:gd name="connsiteY61" fmla="*/ 1219200 h 3940629"/>
                  <a:gd name="connsiteX62" fmla="*/ 572638 w 3413809"/>
                  <a:gd name="connsiteY62" fmla="*/ 1235529 h 3940629"/>
                  <a:gd name="connsiteX63" fmla="*/ 627066 w 3413809"/>
                  <a:gd name="connsiteY63" fmla="*/ 1279072 h 3940629"/>
                  <a:gd name="connsiteX64" fmla="*/ 659724 w 3413809"/>
                  <a:gd name="connsiteY64" fmla="*/ 1289958 h 3940629"/>
                  <a:gd name="connsiteX65" fmla="*/ 692381 w 3413809"/>
                  <a:gd name="connsiteY65" fmla="*/ 1306286 h 3940629"/>
                  <a:gd name="connsiteX66" fmla="*/ 697824 w 3413809"/>
                  <a:gd name="connsiteY66" fmla="*/ 1322615 h 3940629"/>
                  <a:gd name="connsiteX67" fmla="*/ 752252 w 3413809"/>
                  <a:gd name="connsiteY67" fmla="*/ 1371600 h 3940629"/>
                  <a:gd name="connsiteX68" fmla="*/ 795795 w 3413809"/>
                  <a:gd name="connsiteY68" fmla="*/ 1377043 h 3940629"/>
                  <a:gd name="connsiteX69" fmla="*/ 812124 w 3413809"/>
                  <a:gd name="connsiteY69" fmla="*/ 1387929 h 3940629"/>
                  <a:gd name="connsiteX70" fmla="*/ 833895 w 3413809"/>
                  <a:gd name="connsiteY70" fmla="*/ 1393372 h 3940629"/>
                  <a:gd name="connsiteX71" fmla="*/ 850224 w 3413809"/>
                  <a:gd name="connsiteY71" fmla="*/ 1409700 h 3940629"/>
                  <a:gd name="connsiteX72" fmla="*/ 871995 w 3413809"/>
                  <a:gd name="connsiteY72" fmla="*/ 1415143 h 3940629"/>
                  <a:gd name="connsiteX73" fmla="*/ 937309 w 3413809"/>
                  <a:gd name="connsiteY73" fmla="*/ 1431472 h 3940629"/>
                  <a:gd name="connsiteX74" fmla="*/ 997181 w 3413809"/>
                  <a:gd name="connsiteY74" fmla="*/ 1436915 h 3940629"/>
                  <a:gd name="connsiteX75" fmla="*/ 1002624 w 3413809"/>
                  <a:gd name="connsiteY75" fmla="*/ 1453243 h 3940629"/>
                  <a:gd name="connsiteX76" fmla="*/ 1067938 w 3413809"/>
                  <a:gd name="connsiteY76" fmla="*/ 1442358 h 3940629"/>
                  <a:gd name="connsiteX77" fmla="*/ 1078824 w 3413809"/>
                  <a:gd name="connsiteY77" fmla="*/ 1469572 h 3940629"/>
                  <a:gd name="connsiteX78" fmla="*/ 1084266 w 3413809"/>
                  <a:gd name="connsiteY78" fmla="*/ 1556658 h 3940629"/>
                  <a:gd name="connsiteX79" fmla="*/ 1116924 w 3413809"/>
                  <a:gd name="connsiteY79" fmla="*/ 1551215 h 3940629"/>
                  <a:gd name="connsiteX80" fmla="*/ 1133252 w 3413809"/>
                  <a:gd name="connsiteY80" fmla="*/ 1545772 h 3940629"/>
                  <a:gd name="connsiteX81" fmla="*/ 1144138 w 3413809"/>
                  <a:gd name="connsiteY81" fmla="*/ 1567543 h 3940629"/>
                  <a:gd name="connsiteX82" fmla="*/ 1144138 w 3413809"/>
                  <a:gd name="connsiteY82" fmla="*/ 1670958 h 3940629"/>
                  <a:gd name="connsiteX83" fmla="*/ 1350966 w 3413809"/>
                  <a:gd name="connsiteY83" fmla="*/ 1670958 h 3940629"/>
                  <a:gd name="connsiteX84" fmla="*/ 1345524 w 3413809"/>
                  <a:gd name="connsiteY84" fmla="*/ 1719943 h 3940629"/>
                  <a:gd name="connsiteX85" fmla="*/ 1334638 w 3413809"/>
                  <a:gd name="connsiteY85" fmla="*/ 1828800 h 3940629"/>
                  <a:gd name="connsiteX86" fmla="*/ 1350966 w 3413809"/>
                  <a:gd name="connsiteY86" fmla="*/ 1839686 h 3940629"/>
                  <a:gd name="connsiteX87" fmla="*/ 1399952 w 3413809"/>
                  <a:gd name="connsiteY87" fmla="*/ 1834243 h 3940629"/>
                  <a:gd name="connsiteX88" fmla="*/ 1432609 w 3413809"/>
                  <a:gd name="connsiteY88" fmla="*/ 1801586 h 3940629"/>
                  <a:gd name="connsiteX89" fmla="*/ 1443495 w 3413809"/>
                  <a:gd name="connsiteY89" fmla="*/ 1910443 h 3940629"/>
                  <a:gd name="connsiteX90" fmla="*/ 1421724 w 3413809"/>
                  <a:gd name="connsiteY90" fmla="*/ 1921329 h 3940629"/>
                  <a:gd name="connsiteX91" fmla="*/ 1405395 w 3413809"/>
                  <a:gd name="connsiteY91" fmla="*/ 1932215 h 3940629"/>
                  <a:gd name="connsiteX92" fmla="*/ 1394509 w 3413809"/>
                  <a:gd name="connsiteY92" fmla="*/ 1948543 h 3940629"/>
                  <a:gd name="connsiteX93" fmla="*/ 1421724 w 3413809"/>
                  <a:gd name="connsiteY93" fmla="*/ 2008415 h 3940629"/>
                  <a:gd name="connsiteX94" fmla="*/ 1432609 w 3413809"/>
                  <a:gd name="connsiteY94" fmla="*/ 2024743 h 3940629"/>
                  <a:gd name="connsiteX95" fmla="*/ 1448938 w 3413809"/>
                  <a:gd name="connsiteY95" fmla="*/ 2035629 h 3940629"/>
                  <a:gd name="connsiteX96" fmla="*/ 1459824 w 3413809"/>
                  <a:gd name="connsiteY96" fmla="*/ 2057400 h 3940629"/>
                  <a:gd name="connsiteX97" fmla="*/ 1492481 w 3413809"/>
                  <a:gd name="connsiteY97" fmla="*/ 2073729 h 3940629"/>
                  <a:gd name="connsiteX98" fmla="*/ 1525138 w 3413809"/>
                  <a:gd name="connsiteY98" fmla="*/ 2100943 h 3940629"/>
                  <a:gd name="connsiteX99" fmla="*/ 1536024 w 3413809"/>
                  <a:gd name="connsiteY99" fmla="*/ 2117272 h 3940629"/>
                  <a:gd name="connsiteX100" fmla="*/ 1546909 w 3413809"/>
                  <a:gd name="connsiteY100" fmla="*/ 2149929 h 3940629"/>
                  <a:gd name="connsiteX101" fmla="*/ 1590452 w 3413809"/>
                  <a:gd name="connsiteY101" fmla="*/ 2198915 h 3940629"/>
                  <a:gd name="connsiteX102" fmla="*/ 1595895 w 3413809"/>
                  <a:gd name="connsiteY102" fmla="*/ 2220686 h 3940629"/>
                  <a:gd name="connsiteX103" fmla="*/ 1601338 w 3413809"/>
                  <a:gd name="connsiteY103" fmla="*/ 2193472 h 3940629"/>
                  <a:gd name="connsiteX104" fmla="*/ 1623109 w 3413809"/>
                  <a:gd name="connsiteY104" fmla="*/ 2182586 h 3940629"/>
                  <a:gd name="connsiteX105" fmla="*/ 1655766 w 3413809"/>
                  <a:gd name="connsiteY105" fmla="*/ 2166258 h 3940629"/>
                  <a:gd name="connsiteX106" fmla="*/ 1693866 w 3413809"/>
                  <a:gd name="connsiteY106" fmla="*/ 2144486 h 3940629"/>
                  <a:gd name="connsiteX107" fmla="*/ 1726524 w 3413809"/>
                  <a:gd name="connsiteY107" fmla="*/ 2128158 h 3940629"/>
                  <a:gd name="connsiteX108" fmla="*/ 1770066 w 3413809"/>
                  <a:gd name="connsiteY108" fmla="*/ 2139043 h 3940629"/>
                  <a:gd name="connsiteX109" fmla="*/ 1786395 w 3413809"/>
                  <a:gd name="connsiteY109" fmla="*/ 2144486 h 3940629"/>
                  <a:gd name="connsiteX110" fmla="*/ 1840824 w 3413809"/>
                  <a:gd name="connsiteY110" fmla="*/ 2149929 h 3940629"/>
                  <a:gd name="connsiteX111" fmla="*/ 1846266 w 3413809"/>
                  <a:gd name="connsiteY111" fmla="*/ 2177143 h 3940629"/>
                  <a:gd name="connsiteX112" fmla="*/ 1868038 w 3413809"/>
                  <a:gd name="connsiteY112" fmla="*/ 2149929 h 3940629"/>
                  <a:gd name="connsiteX113" fmla="*/ 1922466 w 3413809"/>
                  <a:gd name="connsiteY113" fmla="*/ 2155372 h 3940629"/>
                  <a:gd name="connsiteX114" fmla="*/ 1944238 w 3413809"/>
                  <a:gd name="connsiteY114" fmla="*/ 2160815 h 3940629"/>
                  <a:gd name="connsiteX115" fmla="*/ 1960566 w 3413809"/>
                  <a:gd name="connsiteY115" fmla="*/ 2177143 h 3940629"/>
                  <a:gd name="connsiteX116" fmla="*/ 1987781 w 3413809"/>
                  <a:gd name="connsiteY116" fmla="*/ 2182586 h 3940629"/>
                  <a:gd name="connsiteX117" fmla="*/ 2031324 w 3413809"/>
                  <a:gd name="connsiteY117" fmla="*/ 2193472 h 3940629"/>
                  <a:gd name="connsiteX118" fmla="*/ 2063981 w 3413809"/>
                  <a:gd name="connsiteY118" fmla="*/ 2209800 h 3940629"/>
                  <a:gd name="connsiteX119" fmla="*/ 2102081 w 3413809"/>
                  <a:gd name="connsiteY119" fmla="*/ 2220686 h 3940629"/>
                  <a:gd name="connsiteX120" fmla="*/ 2140181 w 3413809"/>
                  <a:gd name="connsiteY120" fmla="*/ 2242458 h 3940629"/>
                  <a:gd name="connsiteX121" fmla="*/ 2145624 w 3413809"/>
                  <a:gd name="connsiteY121" fmla="*/ 2258786 h 3940629"/>
                  <a:gd name="connsiteX122" fmla="*/ 2183724 w 3413809"/>
                  <a:gd name="connsiteY122" fmla="*/ 2280558 h 3940629"/>
                  <a:gd name="connsiteX123" fmla="*/ 2227266 w 3413809"/>
                  <a:gd name="connsiteY123" fmla="*/ 2280558 h 3940629"/>
                  <a:gd name="connsiteX124" fmla="*/ 2221824 w 3413809"/>
                  <a:gd name="connsiteY124" fmla="*/ 2672443 h 3940629"/>
                  <a:gd name="connsiteX125" fmla="*/ 2259924 w 3413809"/>
                  <a:gd name="connsiteY125" fmla="*/ 2759529 h 3940629"/>
                  <a:gd name="connsiteX126" fmla="*/ 2123852 w 3413809"/>
                  <a:gd name="connsiteY126" fmla="*/ 2835729 h 3940629"/>
                  <a:gd name="connsiteX127" fmla="*/ 2080309 w 3413809"/>
                  <a:gd name="connsiteY127" fmla="*/ 2841172 h 3940629"/>
                  <a:gd name="connsiteX128" fmla="*/ 2069424 w 3413809"/>
                  <a:gd name="connsiteY128" fmla="*/ 2792186 h 3940629"/>
                  <a:gd name="connsiteX129" fmla="*/ 2063981 w 3413809"/>
                  <a:gd name="connsiteY129" fmla="*/ 2775858 h 3940629"/>
                  <a:gd name="connsiteX130" fmla="*/ 2047652 w 3413809"/>
                  <a:gd name="connsiteY130" fmla="*/ 2759529 h 3940629"/>
                  <a:gd name="connsiteX131" fmla="*/ 2042209 w 3413809"/>
                  <a:gd name="connsiteY131" fmla="*/ 2715986 h 3940629"/>
                  <a:gd name="connsiteX132" fmla="*/ 2009552 w 3413809"/>
                  <a:gd name="connsiteY132" fmla="*/ 2688772 h 3940629"/>
                  <a:gd name="connsiteX133" fmla="*/ 1982338 w 3413809"/>
                  <a:gd name="connsiteY133" fmla="*/ 2715986 h 3940629"/>
                  <a:gd name="connsiteX134" fmla="*/ 1976895 w 3413809"/>
                  <a:gd name="connsiteY134" fmla="*/ 2732315 h 3940629"/>
                  <a:gd name="connsiteX135" fmla="*/ 1949681 w 3413809"/>
                  <a:gd name="connsiteY135" fmla="*/ 2743200 h 3940629"/>
                  <a:gd name="connsiteX136" fmla="*/ 1944238 w 3413809"/>
                  <a:gd name="connsiteY136" fmla="*/ 2759529 h 3940629"/>
                  <a:gd name="connsiteX137" fmla="*/ 1927909 w 3413809"/>
                  <a:gd name="connsiteY137" fmla="*/ 2764972 h 3940629"/>
                  <a:gd name="connsiteX138" fmla="*/ 1895252 w 3413809"/>
                  <a:gd name="connsiteY138" fmla="*/ 2792186 h 3940629"/>
                  <a:gd name="connsiteX139" fmla="*/ 1900695 w 3413809"/>
                  <a:gd name="connsiteY139" fmla="*/ 2835729 h 3940629"/>
                  <a:gd name="connsiteX140" fmla="*/ 1922466 w 3413809"/>
                  <a:gd name="connsiteY140" fmla="*/ 2841172 h 3940629"/>
                  <a:gd name="connsiteX141" fmla="*/ 1938795 w 3413809"/>
                  <a:gd name="connsiteY141" fmla="*/ 2824843 h 3940629"/>
                  <a:gd name="connsiteX142" fmla="*/ 1971452 w 3413809"/>
                  <a:gd name="connsiteY142" fmla="*/ 2813958 h 3940629"/>
                  <a:gd name="connsiteX143" fmla="*/ 2112966 w 3413809"/>
                  <a:gd name="connsiteY143" fmla="*/ 3107872 h 3940629"/>
                  <a:gd name="connsiteX144" fmla="*/ 2058538 w 3413809"/>
                  <a:gd name="connsiteY144" fmla="*/ 3107872 h 3940629"/>
                  <a:gd name="connsiteX145" fmla="*/ 1998666 w 3413809"/>
                  <a:gd name="connsiteY145" fmla="*/ 3140529 h 3940629"/>
                  <a:gd name="connsiteX146" fmla="*/ 2009552 w 3413809"/>
                  <a:gd name="connsiteY146" fmla="*/ 3156858 h 3940629"/>
                  <a:gd name="connsiteX147" fmla="*/ 1982338 w 3413809"/>
                  <a:gd name="connsiteY147" fmla="*/ 3189515 h 3940629"/>
                  <a:gd name="connsiteX148" fmla="*/ 1949681 w 3413809"/>
                  <a:gd name="connsiteY148" fmla="*/ 3211286 h 3940629"/>
                  <a:gd name="connsiteX149" fmla="*/ 1944238 w 3413809"/>
                  <a:gd name="connsiteY149" fmla="*/ 3227615 h 3940629"/>
                  <a:gd name="connsiteX150" fmla="*/ 1878924 w 3413809"/>
                  <a:gd name="connsiteY150" fmla="*/ 3260272 h 3940629"/>
                  <a:gd name="connsiteX151" fmla="*/ 1851709 w 3413809"/>
                  <a:gd name="connsiteY151" fmla="*/ 3303815 h 3940629"/>
                  <a:gd name="connsiteX152" fmla="*/ 1857152 w 3413809"/>
                  <a:gd name="connsiteY152" fmla="*/ 3320143 h 3940629"/>
                  <a:gd name="connsiteX153" fmla="*/ 1851709 w 3413809"/>
                  <a:gd name="connsiteY153" fmla="*/ 3341915 h 3940629"/>
                  <a:gd name="connsiteX154" fmla="*/ 1829938 w 3413809"/>
                  <a:gd name="connsiteY154" fmla="*/ 3347358 h 3940629"/>
                  <a:gd name="connsiteX155" fmla="*/ 1731966 w 3413809"/>
                  <a:gd name="connsiteY155" fmla="*/ 3336472 h 3940629"/>
                  <a:gd name="connsiteX156" fmla="*/ 1710195 w 3413809"/>
                  <a:gd name="connsiteY156" fmla="*/ 3325586 h 3940629"/>
                  <a:gd name="connsiteX157" fmla="*/ 1693866 w 3413809"/>
                  <a:gd name="connsiteY157" fmla="*/ 3287486 h 3940629"/>
                  <a:gd name="connsiteX158" fmla="*/ 1688424 w 3413809"/>
                  <a:gd name="connsiteY158" fmla="*/ 3265715 h 3940629"/>
                  <a:gd name="connsiteX159" fmla="*/ 1672095 w 3413809"/>
                  <a:gd name="connsiteY159" fmla="*/ 3254829 h 3940629"/>
                  <a:gd name="connsiteX160" fmla="*/ 1595895 w 3413809"/>
                  <a:gd name="connsiteY160" fmla="*/ 3249386 h 3940629"/>
                  <a:gd name="connsiteX161" fmla="*/ 1585009 w 3413809"/>
                  <a:gd name="connsiteY161" fmla="*/ 3162300 h 3940629"/>
                  <a:gd name="connsiteX162" fmla="*/ 1470709 w 3413809"/>
                  <a:gd name="connsiteY162" fmla="*/ 3151415 h 3940629"/>
                  <a:gd name="connsiteX163" fmla="*/ 1459824 w 3413809"/>
                  <a:gd name="connsiteY163" fmla="*/ 3086100 h 3940629"/>
                  <a:gd name="connsiteX164" fmla="*/ 1296538 w 3413809"/>
                  <a:gd name="connsiteY164" fmla="*/ 3080658 h 3940629"/>
                  <a:gd name="connsiteX165" fmla="*/ 1214895 w 3413809"/>
                  <a:gd name="connsiteY165" fmla="*/ 3004458 h 3940629"/>
                  <a:gd name="connsiteX166" fmla="*/ 1171352 w 3413809"/>
                  <a:gd name="connsiteY166" fmla="*/ 2999015 h 3940629"/>
                  <a:gd name="connsiteX167" fmla="*/ 1165909 w 3413809"/>
                  <a:gd name="connsiteY167" fmla="*/ 3135086 h 3940629"/>
                  <a:gd name="connsiteX168" fmla="*/ 1187681 w 3413809"/>
                  <a:gd name="connsiteY168" fmla="*/ 3145972 h 3940629"/>
                  <a:gd name="connsiteX169" fmla="*/ 1214895 w 3413809"/>
                  <a:gd name="connsiteY169" fmla="*/ 3151415 h 3940629"/>
                  <a:gd name="connsiteX170" fmla="*/ 1220338 w 3413809"/>
                  <a:gd name="connsiteY170" fmla="*/ 3630386 h 3940629"/>
                  <a:gd name="connsiteX171" fmla="*/ 1280209 w 3413809"/>
                  <a:gd name="connsiteY171" fmla="*/ 3630386 h 3940629"/>
                  <a:gd name="connsiteX172" fmla="*/ 1291095 w 3413809"/>
                  <a:gd name="connsiteY172" fmla="*/ 3597729 h 3940629"/>
                  <a:gd name="connsiteX173" fmla="*/ 1372738 w 3413809"/>
                  <a:gd name="connsiteY173" fmla="*/ 3614058 h 3940629"/>
                  <a:gd name="connsiteX174" fmla="*/ 1361852 w 3413809"/>
                  <a:gd name="connsiteY174" fmla="*/ 3554186 h 3940629"/>
                  <a:gd name="connsiteX175" fmla="*/ 1459824 w 3413809"/>
                  <a:gd name="connsiteY175" fmla="*/ 3554186 h 3940629"/>
                  <a:gd name="connsiteX176" fmla="*/ 1497924 w 3413809"/>
                  <a:gd name="connsiteY176" fmla="*/ 3559629 h 3940629"/>
                  <a:gd name="connsiteX177" fmla="*/ 1487038 w 3413809"/>
                  <a:gd name="connsiteY177" fmla="*/ 3614058 h 3940629"/>
                  <a:gd name="connsiteX178" fmla="*/ 1470709 w 3413809"/>
                  <a:gd name="connsiteY178" fmla="*/ 3624943 h 3940629"/>
                  <a:gd name="connsiteX179" fmla="*/ 1476152 w 3413809"/>
                  <a:gd name="connsiteY179" fmla="*/ 3695700 h 3940629"/>
                  <a:gd name="connsiteX180" fmla="*/ 1497924 w 3413809"/>
                  <a:gd name="connsiteY180" fmla="*/ 3766458 h 3940629"/>
                  <a:gd name="connsiteX181" fmla="*/ 1786395 w 3413809"/>
                  <a:gd name="connsiteY181" fmla="*/ 3777343 h 3940629"/>
                  <a:gd name="connsiteX182" fmla="*/ 1857152 w 3413809"/>
                  <a:gd name="connsiteY182" fmla="*/ 3853543 h 3940629"/>
                  <a:gd name="connsiteX183" fmla="*/ 1933352 w 3413809"/>
                  <a:gd name="connsiteY183" fmla="*/ 3897086 h 3940629"/>
                  <a:gd name="connsiteX184" fmla="*/ 1966009 w 3413809"/>
                  <a:gd name="connsiteY184" fmla="*/ 3924300 h 3940629"/>
                  <a:gd name="connsiteX185" fmla="*/ 1998666 w 3413809"/>
                  <a:gd name="connsiteY185" fmla="*/ 3940629 h 3940629"/>
                  <a:gd name="connsiteX186" fmla="*/ 2058538 w 3413809"/>
                  <a:gd name="connsiteY186" fmla="*/ 3886200 h 3940629"/>
                  <a:gd name="connsiteX187" fmla="*/ 2074866 w 3413809"/>
                  <a:gd name="connsiteY187" fmla="*/ 3891643 h 3940629"/>
                  <a:gd name="connsiteX188" fmla="*/ 2091195 w 3413809"/>
                  <a:gd name="connsiteY188" fmla="*/ 3902529 h 3940629"/>
                  <a:gd name="connsiteX189" fmla="*/ 2140181 w 3413809"/>
                  <a:gd name="connsiteY189" fmla="*/ 3913415 h 3940629"/>
                  <a:gd name="connsiteX190" fmla="*/ 2189166 w 3413809"/>
                  <a:gd name="connsiteY190" fmla="*/ 3902529 h 3940629"/>
                  <a:gd name="connsiteX191" fmla="*/ 2194609 w 3413809"/>
                  <a:gd name="connsiteY191" fmla="*/ 3864429 h 3940629"/>
                  <a:gd name="connsiteX192" fmla="*/ 2205495 w 3413809"/>
                  <a:gd name="connsiteY192" fmla="*/ 3848100 h 3940629"/>
                  <a:gd name="connsiteX193" fmla="*/ 2210938 w 3413809"/>
                  <a:gd name="connsiteY193" fmla="*/ 3831772 h 3940629"/>
                  <a:gd name="connsiteX194" fmla="*/ 2216381 w 3413809"/>
                  <a:gd name="connsiteY194" fmla="*/ 3820886 h 3940629"/>
                  <a:gd name="connsiteX195" fmla="*/ 2434095 w 3413809"/>
                  <a:gd name="connsiteY195" fmla="*/ 3804558 h 3940629"/>
                  <a:gd name="connsiteX196" fmla="*/ 2428652 w 3413809"/>
                  <a:gd name="connsiteY196" fmla="*/ 3864429 h 3940629"/>
                  <a:gd name="connsiteX197" fmla="*/ 3413809 w 3413809"/>
                  <a:gd name="connsiteY197" fmla="*/ 3842658 h 394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3413809" h="3940629">
                    <a:moveTo>
                      <a:pt x="3413809" y="3842658"/>
                    </a:moveTo>
                    <a:lnTo>
                      <a:pt x="3413809" y="0"/>
                    </a:lnTo>
                    <a:lnTo>
                      <a:pt x="795795" y="0"/>
                    </a:lnTo>
                    <a:lnTo>
                      <a:pt x="795795" y="114300"/>
                    </a:lnTo>
                    <a:lnTo>
                      <a:pt x="959081" y="114300"/>
                    </a:lnTo>
                    <a:lnTo>
                      <a:pt x="953638" y="190500"/>
                    </a:lnTo>
                    <a:cubicBezTo>
                      <a:pt x="951824" y="241300"/>
                      <a:pt x="951366" y="292167"/>
                      <a:pt x="948195" y="342900"/>
                    </a:cubicBezTo>
                    <a:cubicBezTo>
                      <a:pt x="947728" y="350366"/>
                      <a:pt x="945699" y="357796"/>
                      <a:pt x="942752" y="364672"/>
                    </a:cubicBezTo>
                    <a:cubicBezTo>
                      <a:pt x="940175" y="370684"/>
                      <a:pt x="935495" y="375557"/>
                      <a:pt x="931866" y="381000"/>
                    </a:cubicBezTo>
                    <a:cubicBezTo>
                      <a:pt x="930052" y="386443"/>
                      <a:pt x="926881" y="391610"/>
                      <a:pt x="926424" y="397329"/>
                    </a:cubicBezTo>
                    <a:cubicBezTo>
                      <a:pt x="923238" y="437157"/>
                      <a:pt x="927550" y="477660"/>
                      <a:pt x="920981" y="517072"/>
                    </a:cubicBezTo>
                    <a:cubicBezTo>
                      <a:pt x="919906" y="523525"/>
                      <a:pt x="909677" y="523770"/>
                      <a:pt x="904652" y="527958"/>
                    </a:cubicBezTo>
                    <a:cubicBezTo>
                      <a:pt x="862743" y="562882"/>
                      <a:pt x="912538" y="528144"/>
                      <a:pt x="871995" y="555172"/>
                    </a:cubicBezTo>
                    <a:cubicBezTo>
                      <a:pt x="868366" y="560615"/>
                      <a:pt x="866656" y="568033"/>
                      <a:pt x="861109" y="571500"/>
                    </a:cubicBezTo>
                    <a:cubicBezTo>
                      <a:pt x="851379" y="577581"/>
                      <a:pt x="838715" y="577254"/>
                      <a:pt x="828452" y="582386"/>
                    </a:cubicBezTo>
                    <a:lnTo>
                      <a:pt x="806681" y="593272"/>
                    </a:lnTo>
                    <a:cubicBezTo>
                      <a:pt x="803052" y="598715"/>
                      <a:pt x="801869" y="607171"/>
                      <a:pt x="795795" y="609600"/>
                    </a:cubicBezTo>
                    <a:cubicBezTo>
                      <a:pt x="782214" y="615032"/>
                      <a:pt x="766709" y="612819"/>
                      <a:pt x="752252" y="615043"/>
                    </a:cubicBezTo>
                    <a:cubicBezTo>
                      <a:pt x="671020" y="627541"/>
                      <a:pt x="808699" y="612880"/>
                      <a:pt x="665166" y="625929"/>
                    </a:cubicBezTo>
                    <a:cubicBezTo>
                      <a:pt x="624627" y="652957"/>
                      <a:pt x="674417" y="618220"/>
                      <a:pt x="632509" y="653143"/>
                    </a:cubicBezTo>
                    <a:cubicBezTo>
                      <a:pt x="627484" y="657331"/>
                      <a:pt x="621148" y="659772"/>
                      <a:pt x="616181" y="664029"/>
                    </a:cubicBezTo>
                    <a:cubicBezTo>
                      <a:pt x="608389" y="670708"/>
                      <a:pt x="602423" y="679389"/>
                      <a:pt x="594409" y="685800"/>
                    </a:cubicBezTo>
                    <a:cubicBezTo>
                      <a:pt x="537209" y="731559"/>
                      <a:pt x="582833" y="694311"/>
                      <a:pt x="545424" y="713015"/>
                    </a:cubicBezTo>
                    <a:cubicBezTo>
                      <a:pt x="503222" y="734115"/>
                      <a:pt x="553806" y="715663"/>
                      <a:pt x="512766" y="729343"/>
                    </a:cubicBezTo>
                    <a:cubicBezTo>
                      <a:pt x="510952" y="734786"/>
                      <a:pt x="511381" y="741615"/>
                      <a:pt x="507324" y="745672"/>
                    </a:cubicBezTo>
                    <a:cubicBezTo>
                      <a:pt x="503267" y="749729"/>
                      <a:pt x="496127" y="748549"/>
                      <a:pt x="490995" y="751115"/>
                    </a:cubicBezTo>
                    <a:cubicBezTo>
                      <a:pt x="485144" y="754040"/>
                      <a:pt x="480109" y="758372"/>
                      <a:pt x="474666" y="762000"/>
                    </a:cubicBezTo>
                    <a:cubicBezTo>
                      <a:pt x="472852" y="767443"/>
                      <a:pt x="472808" y="773849"/>
                      <a:pt x="469224" y="778329"/>
                    </a:cubicBezTo>
                    <a:cubicBezTo>
                      <a:pt x="465138" y="783437"/>
                      <a:pt x="457521" y="784589"/>
                      <a:pt x="452895" y="789215"/>
                    </a:cubicBezTo>
                    <a:cubicBezTo>
                      <a:pt x="448269" y="793840"/>
                      <a:pt x="445638" y="800100"/>
                      <a:pt x="442009" y="805543"/>
                    </a:cubicBezTo>
                    <a:cubicBezTo>
                      <a:pt x="440195" y="810986"/>
                      <a:pt x="436566" y="816135"/>
                      <a:pt x="436566" y="821872"/>
                    </a:cubicBezTo>
                    <a:cubicBezTo>
                      <a:pt x="436566" y="829352"/>
                      <a:pt x="439954" y="836450"/>
                      <a:pt x="442009" y="843643"/>
                    </a:cubicBezTo>
                    <a:cubicBezTo>
                      <a:pt x="447643" y="863362"/>
                      <a:pt x="446410" y="858409"/>
                      <a:pt x="458338" y="876300"/>
                    </a:cubicBezTo>
                    <a:cubicBezTo>
                      <a:pt x="456524" y="907143"/>
                      <a:pt x="455969" y="938086"/>
                      <a:pt x="452895" y="968829"/>
                    </a:cubicBezTo>
                    <a:cubicBezTo>
                      <a:pt x="452324" y="974538"/>
                      <a:pt x="450635" y="980384"/>
                      <a:pt x="447452" y="985158"/>
                    </a:cubicBezTo>
                    <a:cubicBezTo>
                      <a:pt x="443182" y="991562"/>
                      <a:pt x="436567" y="996043"/>
                      <a:pt x="431124" y="1001486"/>
                    </a:cubicBezTo>
                    <a:cubicBezTo>
                      <a:pt x="429310" y="1008743"/>
                      <a:pt x="429831" y="1017034"/>
                      <a:pt x="425681" y="1023258"/>
                    </a:cubicBezTo>
                    <a:cubicBezTo>
                      <a:pt x="407730" y="1050184"/>
                      <a:pt x="349302" y="1024905"/>
                      <a:pt x="338595" y="1023258"/>
                    </a:cubicBezTo>
                    <a:cubicBezTo>
                      <a:pt x="325314" y="1018831"/>
                      <a:pt x="316490" y="1017481"/>
                      <a:pt x="305938" y="1006929"/>
                    </a:cubicBezTo>
                    <a:cubicBezTo>
                      <a:pt x="284477" y="985467"/>
                      <a:pt x="305512" y="994444"/>
                      <a:pt x="284166" y="968829"/>
                    </a:cubicBezTo>
                    <a:cubicBezTo>
                      <a:pt x="272953" y="955374"/>
                      <a:pt x="256132" y="955602"/>
                      <a:pt x="240624" y="952500"/>
                    </a:cubicBezTo>
                    <a:cubicBezTo>
                      <a:pt x="209423" y="905701"/>
                      <a:pt x="250970" y="960779"/>
                      <a:pt x="213409" y="930729"/>
                    </a:cubicBezTo>
                    <a:cubicBezTo>
                      <a:pt x="202280" y="921825"/>
                      <a:pt x="197225" y="897242"/>
                      <a:pt x="191638" y="887186"/>
                    </a:cubicBezTo>
                    <a:cubicBezTo>
                      <a:pt x="187232" y="879256"/>
                      <a:pt x="180117" y="873108"/>
                      <a:pt x="175309" y="865415"/>
                    </a:cubicBezTo>
                    <a:cubicBezTo>
                      <a:pt x="171009" y="858534"/>
                      <a:pt x="168450" y="850688"/>
                      <a:pt x="164424" y="843643"/>
                    </a:cubicBezTo>
                    <a:cubicBezTo>
                      <a:pt x="161179" y="837963"/>
                      <a:pt x="157167" y="832758"/>
                      <a:pt x="153538" y="827315"/>
                    </a:cubicBezTo>
                    <a:cubicBezTo>
                      <a:pt x="149111" y="814033"/>
                      <a:pt x="147761" y="805210"/>
                      <a:pt x="137209" y="794658"/>
                    </a:cubicBezTo>
                    <a:cubicBezTo>
                      <a:pt x="120124" y="777573"/>
                      <a:pt x="107907" y="782897"/>
                      <a:pt x="82781" y="778329"/>
                    </a:cubicBezTo>
                    <a:cubicBezTo>
                      <a:pt x="75421" y="776991"/>
                      <a:pt x="68266" y="774700"/>
                      <a:pt x="61009" y="772886"/>
                    </a:cubicBezTo>
                    <a:lnTo>
                      <a:pt x="44681" y="762000"/>
                    </a:lnTo>
                    <a:lnTo>
                      <a:pt x="44681" y="985158"/>
                    </a:lnTo>
                    <a:lnTo>
                      <a:pt x="17466" y="1006929"/>
                    </a:lnTo>
                    <a:cubicBezTo>
                      <a:pt x="9793" y="1027392"/>
                      <a:pt x="-10331" y="1058970"/>
                      <a:pt x="6581" y="1083129"/>
                    </a:cubicBezTo>
                    <a:cubicBezTo>
                      <a:pt x="14084" y="1093847"/>
                      <a:pt x="39238" y="1104900"/>
                      <a:pt x="39238" y="1104900"/>
                    </a:cubicBezTo>
                    <a:cubicBezTo>
                      <a:pt x="53752" y="1101272"/>
                      <a:pt x="68347" y="1097951"/>
                      <a:pt x="82781" y="1094015"/>
                    </a:cubicBezTo>
                    <a:cubicBezTo>
                      <a:pt x="88316" y="1092506"/>
                      <a:pt x="93450" y="1089515"/>
                      <a:pt x="99109" y="1088572"/>
                    </a:cubicBezTo>
                    <a:cubicBezTo>
                      <a:pt x="104478" y="1087677"/>
                      <a:pt x="109995" y="1088572"/>
                      <a:pt x="115438" y="1088572"/>
                    </a:cubicBezTo>
                    <a:lnTo>
                      <a:pt x="251509" y="1224643"/>
                    </a:lnTo>
                    <a:lnTo>
                      <a:pt x="442009" y="1235529"/>
                    </a:lnTo>
                    <a:lnTo>
                      <a:pt x="485552" y="1181100"/>
                    </a:lnTo>
                    <a:cubicBezTo>
                      <a:pt x="509013" y="1185792"/>
                      <a:pt x="537803" y="1184366"/>
                      <a:pt x="556309" y="1202872"/>
                    </a:cubicBezTo>
                    <a:cubicBezTo>
                      <a:pt x="560934" y="1207497"/>
                      <a:pt x="563566" y="1213757"/>
                      <a:pt x="567195" y="1219200"/>
                    </a:cubicBezTo>
                    <a:cubicBezTo>
                      <a:pt x="569009" y="1224643"/>
                      <a:pt x="569303" y="1230860"/>
                      <a:pt x="572638" y="1235529"/>
                    </a:cubicBezTo>
                    <a:cubicBezTo>
                      <a:pt x="581927" y="1248534"/>
                      <a:pt x="613575" y="1274575"/>
                      <a:pt x="627066" y="1279072"/>
                    </a:cubicBezTo>
                    <a:cubicBezTo>
                      <a:pt x="637952" y="1282701"/>
                      <a:pt x="650176" y="1283593"/>
                      <a:pt x="659724" y="1289958"/>
                    </a:cubicBezTo>
                    <a:cubicBezTo>
                      <a:pt x="680826" y="1304025"/>
                      <a:pt x="669846" y="1298774"/>
                      <a:pt x="692381" y="1306286"/>
                    </a:cubicBezTo>
                    <a:cubicBezTo>
                      <a:pt x="694195" y="1311729"/>
                      <a:pt x="694783" y="1317750"/>
                      <a:pt x="697824" y="1322615"/>
                    </a:cubicBezTo>
                    <a:cubicBezTo>
                      <a:pt x="709976" y="1342059"/>
                      <a:pt x="729965" y="1363641"/>
                      <a:pt x="752252" y="1371600"/>
                    </a:cubicBezTo>
                    <a:cubicBezTo>
                      <a:pt x="766027" y="1376520"/>
                      <a:pt x="781281" y="1375229"/>
                      <a:pt x="795795" y="1377043"/>
                    </a:cubicBezTo>
                    <a:cubicBezTo>
                      <a:pt x="801238" y="1380672"/>
                      <a:pt x="806111" y="1385352"/>
                      <a:pt x="812124" y="1387929"/>
                    </a:cubicBezTo>
                    <a:cubicBezTo>
                      <a:pt x="819000" y="1390876"/>
                      <a:pt x="827400" y="1389661"/>
                      <a:pt x="833895" y="1393372"/>
                    </a:cubicBezTo>
                    <a:cubicBezTo>
                      <a:pt x="840578" y="1397191"/>
                      <a:pt x="843541" y="1405881"/>
                      <a:pt x="850224" y="1409700"/>
                    </a:cubicBezTo>
                    <a:cubicBezTo>
                      <a:pt x="856719" y="1413411"/>
                      <a:pt x="864802" y="1413088"/>
                      <a:pt x="871995" y="1415143"/>
                    </a:cubicBezTo>
                    <a:cubicBezTo>
                      <a:pt x="905523" y="1424723"/>
                      <a:pt x="878843" y="1422702"/>
                      <a:pt x="937309" y="1431472"/>
                    </a:cubicBezTo>
                    <a:cubicBezTo>
                      <a:pt x="957127" y="1434445"/>
                      <a:pt x="977224" y="1435101"/>
                      <a:pt x="997181" y="1436915"/>
                    </a:cubicBezTo>
                    <a:cubicBezTo>
                      <a:pt x="998995" y="1442358"/>
                      <a:pt x="996904" y="1452803"/>
                      <a:pt x="1002624" y="1453243"/>
                    </a:cubicBezTo>
                    <a:cubicBezTo>
                      <a:pt x="1024631" y="1454936"/>
                      <a:pt x="1067938" y="1442358"/>
                      <a:pt x="1067938" y="1442358"/>
                    </a:cubicBezTo>
                    <a:cubicBezTo>
                      <a:pt x="1071567" y="1451429"/>
                      <a:pt x="1077442" y="1459900"/>
                      <a:pt x="1078824" y="1469572"/>
                    </a:cubicBezTo>
                    <a:cubicBezTo>
                      <a:pt x="1082937" y="1498365"/>
                      <a:pt x="1071966" y="1530301"/>
                      <a:pt x="1084266" y="1556658"/>
                    </a:cubicBezTo>
                    <a:cubicBezTo>
                      <a:pt x="1088933" y="1566659"/>
                      <a:pt x="1106038" y="1553029"/>
                      <a:pt x="1116924" y="1551215"/>
                    </a:cubicBezTo>
                    <a:cubicBezTo>
                      <a:pt x="1122367" y="1549401"/>
                      <a:pt x="1128332" y="1542820"/>
                      <a:pt x="1133252" y="1545772"/>
                    </a:cubicBezTo>
                    <a:cubicBezTo>
                      <a:pt x="1140209" y="1549946"/>
                      <a:pt x="1143435" y="1559460"/>
                      <a:pt x="1144138" y="1567543"/>
                    </a:cubicBezTo>
                    <a:cubicBezTo>
                      <a:pt x="1147124" y="1601885"/>
                      <a:pt x="1144138" y="1636486"/>
                      <a:pt x="1144138" y="1670958"/>
                    </a:cubicBezTo>
                    <a:lnTo>
                      <a:pt x="1350966" y="1670958"/>
                    </a:lnTo>
                    <a:lnTo>
                      <a:pt x="1345524" y="1719943"/>
                    </a:lnTo>
                    <a:cubicBezTo>
                      <a:pt x="1328106" y="1766390"/>
                      <a:pt x="1318631" y="1772775"/>
                      <a:pt x="1334638" y="1828800"/>
                    </a:cubicBezTo>
                    <a:cubicBezTo>
                      <a:pt x="1336435" y="1835090"/>
                      <a:pt x="1345523" y="1836057"/>
                      <a:pt x="1350966" y="1839686"/>
                    </a:cubicBezTo>
                    <a:cubicBezTo>
                      <a:pt x="1367295" y="1837872"/>
                      <a:pt x="1385064" y="1841191"/>
                      <a:pt x="1399952" y="1834243"/>
                    </a:cubicBezTo>
                    <a:cubicBezTo>
                      <a:pt x="1413902" y="1827733"/>
                      <a:pt x="1432609" y="1801586"/>
                      <a:pt x="1432609" y="1801586"/>
                    </a:cubicBezTo>
                    <a:cubicBezTo>
                      <a:pt x="1478569" y="1816906"/>
                      <a:pt x="1467993" y="1807551"/>
                      <a:pt x="1443495" y="1910443"/>
                    </a:cubicBezTo>
                    <a:cubicBezTo>
                      <a:pt x="1441616" y="1918336"/>
                      <a:pt x="1428769" y="1917303"/>
                      <a:pt x="1421724" y="1921329"/>
                    </a:cubicBezTo>
                    <a:cubicBezTo>
                      <a:pt x="1416044" y="1924575"/>
                      <a:pt x="1410838" y="1928586"/>
                      <a:pt x="1405395" y="1932215"/>
                    </a:cubicBezTo>
                    <a:cubicBezTo>
                      <a:pt x="1401766" y="1937658"/>
                      <a:pt x="1394509" y="1942002"/>
                      <a:pt x="1394509" y="1948543"/>
                    </a:cubicBezTo>
                    <a:cubicBezTo>
                      <a:pt x="1394509" y="1978991"/>
                      <a:pt x="1406658" y="1987323"/>
                      <a:pt x="1421724" y="2008415"/>
                    </a:cubicBezTo>
                    <a:cubicBezTo>
                      <a:pt x="1425526" y="2013738"/>
                      <a:pt x="1427984" y="2020118"/>
                      <a:pt x="1432609" y="2024743"/>
                    </a:cubicBezTo>
                    <a:cubicBezTo>
                      <a:pt x="1437235" y="2029369"/>
                      <a:pt x="1443495" y="2032000"/>
                      <a:pt x="1448938" y="2035629"/>
                    </a:cubicBezTo>
                    <a:cubicBezTo>
                      <a:pt x="1452567" y="2042886"/>
                      <a:pt x="1454630" y="2051167"/>
                      <a:pt x="1459824" y="2057400"/>
                    </a:cubicBezTo>
                    <a:cubicBezTo>
                      <a:pt x="1467941" y="2067140"/>
                      <a:pt x="1481335" y="2070014"/>
                      <a:pt x="1492481" y="2073729"/>
                    </a:cubicBezTo>
                    <a:cubicBezTo>
                      <a:pt x="1508534" y="2084431"/>
                      <a:pt x="1512043" y="2085230"/>
                      <a:pt x="1525138" y="2100943"/>
                    </a:cubicBezTo>
                    <a:cubicBezTo>
                      <a:pt x="1529326" y="2105968"/>
                      <a:pt x="1532395" y="2111829"/>
                      <a:pt x="1536024" y="2117272"/>
                    </a:cubicBezTo>
                    <a:cubicBezTo>
                      <a:pt x="1539652" y="2128158"/>
                      <a:pt x="1541777" y="2139666"/>
                      <a:pt x="1546909" y="2149929"/>
                    </a:cubicBezTo>
                    <a:cubicBezTo>
                      <a:pt x="1562990" y="2182091"/>
                      <a:pt x="1565650" y="2180312"/>
                      <a:pt x="1590452" y="2198915"/>
                    </a:cubicBezTo>
                    <a:cubicBezTo>
                      <a:pt x="1592266" y="2206172"/>
                      <a:pt x="1589204" y="2224031"/>
                      <a:pt x="1595895" y="2220686"/>
                    </a:cubicBezTo>
                    <a:cubicBezTo>
                      <a:pt x="1604169" y="2216549"/>
                      <a:pt x="1595961" y="2201000"/>
                      <a:pt x="1601338" y="2193472"/>
                    </a:cubicBezTo>
                    <a:cubicBezTo>
                      <a:pt x="1606054" y="2186870"/>
                      <a:pt x="1616064" y="2186612"/>
                      <a:pt x="1623109" y="2182586"/>
                    </a:cubicBezTo>
                    <a:cubicBezTo>
                      <a:pt x="1652649" y="2165705"/>
                      <a:pt x="1625832" y="2176235"/>
                      <a:pt x="1655766" y="2166258"/>
                    </a:cubicBezTo>
                    <a:cubicBezTo>
                      <a:pt x="1695550" y="2139736"/>
                      <a:pt x="1645527" y="2172109"/>
                      <a:pt x="1693866" y="2144486"/>
                    </a:cubicBezTo>
                    <a:cubicBezTo>
                      <a:pt x="1723406" y="2127606"/>
                      <a:pt x="1696589" y="2138134"/>
                      <a:pt x="1726524" y="2128158"/>
                    </a:cubicBezTo>
                    <a:cubicBezTo>
                      <a:pt x="1741038" y="2131786"/>
                      <a:pt x="1755632" y="2135107"/>
                      <a:pt x="1770066" y="2139043"/>
                    </a:cubicBezTo>
                    <a:cubicBezTo>
                      <a:pt x="1775601" y="2140553"/>
                      <a:pt x="1780724" y="2143614"/>
                      <a:pt x="1786395" y="2144486"/>
                    </a:cubicBezTo>
                    <a:cubicBezTo>
                      <a:pt x="1804416" y="2147259"/>
                      <a:pt x="1822681" y="2148115"/>
                      <a:pt x="1840824" y="2149929"/>
                    </a:cubicBezTo>
                    <a:cubicBezTo>
                      <a:pt x="1842638" y="2159000"/>
                      <a:pt x="1838865" y="2171592"/>
                      <a:pt x="1846266" y="2177143"/>
                    </a:cubicBezTo>
                    <a:cubicBezTo>
                      <a:pt x="1859397" y="2186992"/>
                      <a:pt x="1867519" y="2151487"/>
                      <a:pt x="1868038" y="2149929"/>
                    </a:cubicBezTo>
                    <a:cubicBezTo>
                      <a:pt x="1886181" y="2151743"/>
                      <a:pt x="1904416" y="2152793"/>
                      <a:pt x="1922466" y="2155372"/>
                    </a:cubicBezTo>
                    <a:cubicBezTo>
                      <a:pt x="1929871" y="2156430"/>
                      <a:pt x="1937743" y="2157104"/>
                      <a:pt x="1944238" y="2160815"/>
                    </a:cubicBezTo>
                    <a:cubicBezTo>
                      <a:pt x="1950921" y="2164634"/>
                      <a:pt x="1953681" y="2173701"/>
                      <a:pt x="1960566" y="2177143"/>
                    </a:cubicBezTo>
                    <a:cubicBezTo>
                      <a:pt x="1968841" y="2181280"/>
                      <a:pt x="1978767" y="2180506"/>
                      <a:pt x="1987781" y="2182586"/>
                    </a:cubicBezTo>
                    <a:cubicBezTo>
                      <a:pt x="2002359" y="2185950"/>
                      <a:pt x="2016890" y="2189535"/>
                      <a:pt x="2031324" y="2193472"/>
                    </a:cubicBezTo>
                    <a:cubicBezTo>
                      <a:pt x="2061417" y="2201679"/>
                      <a:pt x="2034259" y="2194940"/>
                      <a:pt x="2063981" y="2209800"/>
                    </a:cubicBezTo>
                    <a:cubicBezTo>
                      <a:pt x="2071792" y="2213705"/>
                      <a:pt x="2095103" y="2218941"/>
                      <a:pt x="2102081" y="2220686"/>
                    </a:cubicBezTo>
                    <a:cubicBezTo>
                      <a:pt x="2107438" y="2223365"/>
                      <a:pt x="2135052" y="2236047"/>
                      <a:pt x="2140181" y="2242458"/>
                    </a:cubicBezTo>
                    <a:cubicBezTo>
                      <a:pt x="2143765" y="2246938"/>
                      <a:pt x="2142040" y="2254306"/>
                      <a:pt x="2145624" y="2258786"/>
                    </a:cubicBezTo>
                    <a:cubicBezTo>
                      <a:pt x="2149425" y="2263537"/>
                      <a:pt x="2180014" y="2279940"/>
                      <a:pt x="2183724" y="2280558"/>
                    </a:cubicBezTo>
                    <a:cubicBezTo>
                      <a:pt x="2198041" y="2282944"/>
                      <a:pt x="2212752" y="2280558"/>
                      <a:pt x="2227266" y="2280558"/>
                    </a:cubicBezTo>
                    <a:lnTo>
                      <a:pt x="2221824" y="2672443"/>
                    </a:lnTo>
                    <a:lnTo>
                      <a:pt x="2259924" y="2759529"/>
                    </a:lnTo>
                    <a:lnTo>
                      <a:pt x="2123852" y="2835729"/>
                    </a:lnTo>
                    <a:lnTo>
                      <a:pt x="2080309" y="2841172"/>
                    </a:lnTo>
                    <a:cubicBezTo>
                      <a:pt x="2076681" y="2824843"/>
                      <a:pt x="2073481" y="2808414"/>
                      <a:pt x="2069424" y="2792186"/>
                    </a:cubicBezTo>
                    <a:cubicBezTo>
                      <a:pt x="2068033" y="2786620"/>
                      <a:pt x="2067163" y="2780632"/>
                      <a:pt x="2063981" y="2775858"/>
                    </a:cubicBezTo>
                    <a:cubicBezTo>
                      <a:pt x="2059711" y="2769453"/>
                      <a:pt x="2053095" y="2764972"/>
                      <a:pt x="2047652" y="2759529"/>
                    </a:cubicBezTo>
                    <a:cubicBezTo>
                      <a:pt x="2045838" y="2745015"/>
                      <a:pt x="2047208" y="2729733"/>
                      <a:pt x="2042209" y="2715986"/>
                    </a:cubicBezTo>
                    <a:cubicBezTo>
                      <a:pt x="2038856" y="2706766"/>
                      <a:pt x="2017326" y="2693955"/>
                      <a:pt x="2009552" y="2688772"/>
                    </a:cubicBezTo>
                    <a:cubicBezTo>
                      <a:pt x="1993225" y="2699657"/>
                      <a:pt x="1991409" y="2697845"/>
                      <a:pt x="1982338" y="2715986"/>
                    </a:cubicBezTo>
                    <a:cubicBezTo>
                      <a:pt x="1979772" y="2721118"/>
                      <a:pt x="1981303" y="2728642"/>
                      <a:pt x="1976895" y="2732315"/>
                    </a:cubicBezTo>
                    <a:cubicBezTo>
                      <a:pt x="1969389" y="2738570"/>
                      <a:pt x="1958752" y="2739572"/>
                      <a:pt x="1949681" y="2743200"/>
                    </a:cubicBezTo>
                    <a:cubicBezTo>
                      <a:pt x="1947867" y="2748643"/>
                      <a:pt x="1948295" y="2755472"/>
                      <a:pt x="1944238" y="2759529"/>
                    </a:cubicBezTo>
                    <a:cubicBezTo>
                      <a:pt x="1940181" y="2763586"/>
                      <a:pt x="1933041" y="2762406"/>
                      <a:pt x="1927909" y="2764972"/>
                    </a:cubicBezTo>
                    <a:cubicBezTo>
                      <a:pt x="1912756" y="2772549"/>
                      <a:pt x="1907287" y="2780151"/>
                      <a:pt x="1895252" y="2792186"/>
                    </a:cubicBezTo>
                    <a:cubicBezTo>
                      <a:pt x="1897066" y="2806700"/>
                      <a:pt x="1893591" y="2822942"/>
                      <a:pt x="1900695" y="2835729"/>
                    </a:cubicBezTo>
                    <a:cubicBezTo>
                      <a:pt x="1904328" y="2842268"/>
                      <a:pt x="1915273" y="2843227"/>
                      <a:pt x="1922466" y="2841172"/>
                    </a:cubicBezTo>
                    <a:cubicBezTo>
                      <a:pt x="1929867" y="2839057"/>
                      <a:pt x="1932881" y="2829771"/>
                      <a:pt x="1938795" y="2824843"/>
                    </a:cubicBezTo>
                    <a:cubicBezTo>
                      <a:pt x="1955480" y="2810939"/>
                      <a:pt x="1952054" y="2813958"/>
                      <a:pt x="1971452" y="2813958"/>
                    </a:cubicBezTo>
                    <a:lnTo>
                      <a:pt x="2112966" y="3107872"/>
                    </a:lnTo>
                    <a:lnTo>
                      <a:pt x="2058538" y="3107872"/>
                    </a:lnTo>
                    <a:cubicBezTo>
                      <a:pt x="2003498" y="3112459"/>
                      <a:pt x="1980686" y="3092580"/>
                      <a:pt x="1998666" y="3140529"/>
                    </a:cubicBezTo>
                    <a:cubicBezTo>
                      <a:pt x="2000963" y="3146654"/>
                      <a:pt x="2005923" y="3151415"/>
                      <a:pt x="2009552" y="3156858"/>
                    </a:cubicBezTo>
                    <a:cubicBezTo>
                      <a:pt x="1999877" y="3171369"/>
                      <a:pt x="1996842" y="3178234"/>
                      <a:pt x="1982338" y="3189515"/>
                    </a:cubicBezTo>
                    <a:cubicBezTo>
                      <a:pt x="1972011" y="3197547"/>
                      <a:pt x="1949681" y="3211286"/>
                      <a:pt x="1949681" y="3211286"/>
                    </a:cubicBezTo>
                    <a:cubicBezTo>
                      <a:pt x="1947867" y="3216729"/>
                      <a:pt x="1945630" y="3222049"/>
                      <a:pt x="1944238" y="3227615"/>
                    </a:cubicBezTo>
                    <a:cubicBezTo>
                      <a:pt x="1932467" y="3274697"/>
                      <a:pt x="1953202" y="3253519"/>
                      <a:pt x="1878924" y="3260272"/>
                    </a:cubicBezTo>
                    <a:cubicBezTo>
                      <a:pt x="1841850" y="3284987"/>
                      <a:pt x="1842059" y="3270040"/>
                      <a:pt x="1851709" y="3303815"/>
                    </a:cubicBezTo>
                    <a:cubicBezTo>
                      <a:pt x="1853285" y="3309331"/>
                      <a:pt x="1855338" y="3314700"/>
                      <a:pt x="1857152" y="3320143"/>
                    </a:cubicBezTo>
                    <a:cubicBezTo>
                      <a:pt x="1855338" y="3327400"/>
                      <a:pt x="1856999" y="3336625"/>
                      <a:pt x="1851709" y="3341915"/>
                    </a:cubicBezTo>
                    <a:cubicBezTo>
                      <a:pt x="1846420" y="3347205"/>
                      <a:pt x="1837411" y="3347698"/>
                      <a:pt x="1829938" y="3347358"/>
                    </a:cubicBezTo>
                    <a:cubicBezTo>
                      <a:pt x="1797114" y="3345866"/>
                      <a:pt x="1764623" y="3340101"/>
                      <a:pt x="1731966" y="3336472"/>
                    </a:cubicBezTo>
                    <a:cubicBezTo>
                      <a:pt x="1724709" y="3332843"/>
                      <a:pt x="1715932" y="3331323"/>
                      <a:pt x="1710195" y="3325586"/>
                    </a:cubicBezTo>
                    <a:cubicBezTo>
                      <a:pt x="1704389" y="3319780"/>
                      <a:pt x="1696468" y="3296594"/>
                      <a:pt x="1693866" y="3287486"/>
                    </a:cubicBezTo>
                    <a:cubicBezTo>
                      <a:pt x="1691811" y="3280293"/>
                      <a:pt x="1692573" y="3271939"/>
                      <a:pt x="1688424" y="3265715"/>
                    </a:cubicBezTo>
                    <a:cubicBezTo>
                      <a:pt x="1684795" y="3260272"/>
                      <a:pt x="1672095" y="3254829"/>
                      <a:pt x="1672095" y="3254829"/>
                    </a:cubicBezTo>
                    <a:lnTo>
                      <a:pt x="1595895" y="3249386"/>
                    </a:lnTo>
                    <a:lnTo>
                      <a:pt x="1585009" y="3162300"/>
                    </a:lnTo>
                    <a:lnTo>
                      <a:pt x="1470709" y="3151415"/>
                    </a:lnTo>
                    <a:lnTo>
                      <a:pt x="1459824" y="3086100"/>
                    </a:lnTo>
                    <a:lnTo>
                      <a:pt x="1296538" y="3080658"/>
                    </a:lnTo>
                    <a:lnTo>
                      <a:pt x="1214895" y="3004458"/>
                    </a:lnTo>
                    <a:lnTo>
                      <a:pt x="1171352" y="2999015"/>
                    </a:lnTo>
                    <a:cubicBezTo>
                      <a:pt x="1159867" y="3050696"/>
                      <a:pt x="1149493" y="3075989"/>
                      <a:pt x="1165909" y="3135086"/>
                    </a:cubicBezTo>
                    <a:cubicBezTo>
                      <a:pt x="1168081" y="3142904"/>
                      <a:pt x="1180223" y="3142776"/>
                      <a:pt x="1187681" y="3145972"/>
                    </a:cubicBezTo>
                    <a:cubicBezTo>
                      <a:pt x="1203059" y="3152563"/>
                      <a:pt x="1201050" y="3151415"/>
                      <a:pt x="1214895" y="3151415"/>
                    </a:cubicBezTo>
                    <a:cubicBezTo>
                      <a:pt x="1216709" y="3311072"/>
                      <a:pt x="1218524" y="3470729"/>
                      <a:pt x="1220338" y="3630386"/>
                    </a:cubicBezTo>
                    <a:lnTo>
                      <a:pt x="1280209" y="3630386"/>
                    </a:lnTo>
                    <a:lnTo>
                      <a:pt x="1291095" y="3597729"/>
                    </a:lnTo>
                    <a:lnTo>
                      <a:pt x="1372738" y="3614058"/>
                    </a:lnTo>
                    <a:lnTo>
                      <a:pt x="1361852" y="3554186"/>
                    </a:lnTo>
                    <a:lnTo>
                      <a:pt x="1459824" y="3554186"/>
                    </a:lnTo>
                    <a:lnTo>
                      <a:pt x="1497924" y="3559629"/>
                    </a:lnTo>
                    <a:cubicBezTo>
                      <a:pt x="1505602" y="3628744"/>
                      <a:pt x="1518392" y="3598381"/>
                      <a:pt x="1487038" y="3614058"/>
                    </a:cubicBezTo>
                    <a:cubicBezTo>
                      <a:pt x="1481187" y="3616983"/>
                      <a:pt x="1476152" y="3621315"/>
                      <a:pt x="1470709" y="3624943"/>
                    </a:cubicBezTo>
                    <a:cubicBezTo>
                      <a:pt x="1476480" y="3688428"/>
                      <a:pt x="1476152" y="3664775"/>
                      <a:pt x="1476152" y="3695700"/>
                    </a:cubicBezTo>
                    <a:lnTo>
                      <a:pt x="1497924" y="3766458"/>
                    </a:lnTo>
                    <a:lnTo>
                      <a:pt x="1786395" y="3777343"/>
                    </a:lnTo>
                    <a:lnTo>
                      <a:pt x="1857152" y="3853543"/>
                    </a:lnTo>
                    <a:cubicBezTo>
                      <a:pt x="1921886" y="3918277"/>
                      <a:pt x="1864927" y="3876558"/>
                      <a:pt x="1933352" y="3897086"/>
                    </a:cubicBezTo>
                    <a:cubicBezTo>
                      <a:pt x="1946021" y="3900887"/>
                      <a:pt x="1956897" y="3916707"/>
                      <a:pt x="1966009" y="3924300"/>
                    </a:cubicBezTo>
                    <a:cubicBezTo>
                      <a:pt x="1980077" y="3936023"/>
                      <a:pt x="1982301" y="3935174"/>
                      <a:pt x="1998666" y="3940629"/>
                    </a:cubicBezTo>
                    <a:cubicBezTo>
                      <a:pt x="2115024" y="3930932"/>
                      <a:pt x="2040321" y="3959072"/>
                      <a:pt x="2058538" y="3886200"/>
                    </a:cubicBezTo>
                    <a:cubicBezTo>
                      <a:pt x="2059929" y="3880634"/>
                      <a:pt x="2069735" y="3889077"/>
                      <a:pt x="2074866" y="3891643"/>
                    </a:cubicBezTo>
                    <a:cubicBezTo>
                      <a:pt x="2080717" y="3894569"/>
                      <a:pt x="2085344" y="3899603"/>
                      <a:pt x="2091195" y="3902529"/>
                    </a:cubicBezTo>
                    <a:cubicBezTo>
                      <a:pt x="2104594" y="3909229"/>
                      <a:pt x="2127638" y="3911324"/>
                      <a:pt x="2140181" y="3913415"/>
                    </a:cubicBezTo>
                    <a:cubicBezTo>
                      <a:pt x="2156509" y="3909786"/>
                      <a:pt x="2176733" y="3913719"/>
                      <a:pt x="2189166" y="3902529"/>
                    </a:cubicBezTo>
                    <a:cubicBezTo>
                      <a:pt x="2198702" y="3893947"/>
                      <a:pt x="2190923" y="3876717"/>
                      <a:pt x="2194609" y="3864429"/>
                    </a:cubicBezTo>
                    <a:cubicBezTo>
                      <a:pt x="2196489" y="3858163"/>
                      <a:pt x="2202569" y="3853951"/>
                      <a:pt x="2205495" y="3848100"/>
                    </a:cubicBezTo>
                    <a:cubicBezTo>
                      <a:pt x="2208061" y="3842969"/>
                      <a:pt x="2208807" y="3837099"/>
                      <a:pt x="2210938" y="3831772"/>
                    </a:cubicBezTo>
                    <a:cubicBezTo>
                      <a:pt x="2212445" y="3828005"/>
                      <a:pt x="2214567" y="3824515"/>
                      <a:pt x="2216381" y="3820886"/>
                    </a:cubicBezTo>
                    <a:lnTo>
                      <a:pt x="2434095" y="3804558"/>
                    </a:lnTo>
                    <a:lnTo>
                      <a:pt x="2428652" y="3864429"/>
                    </a:lnTo>
                    <a:lnTo>
                      <a:pt x="3413809" y="3842658"/>
                    </a:lnTo>
                    <a:close/>
                  </a:path>
                </a:pathLst>
              </a:custGeom>
              <a:solidFill>
                <a:srgbClr val="3A608D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 bwMode="auto">
              <a:xfrm>
                <a:off x="5191296" y="5099816"/>
                <a:ext cx="1882427" cy="1169252"/>
              </a:xfrm>
              <a:custGeom>
                <a:avLst/>
                <a:gdLst>
                  <a:gd name="connsiteX0" fmla="*/ 0 w 3033347"/>
                  <a:gd name="connsiteY0" fmla="*/ 905607 h 1884484"/>
                  <a:gd name="connsiteX1" fmla="*/ 2614247 w 3033347"/>
                  <a:gd name="connsiteY1" fmla="*/ 1884484 h 1884484"/>
                  <a:gd name="connsiteX2" fmla="*/ 3033347 w 3033347"/>
                  <a:gd name="connsiteY2" fmla="*/ 1875692 h 1884484"/>
                  <a:gd name="connsiteX3" fmla="*/ 3033347 w 3033347"/>
                  <a:gd name="connsiteY3" fmla="*/ 1541584 h 1884484"/>
                  <a:gd name="connsiteX4" fmla="*/ 2611316 w 3033347"/>
                  <a:gd name="connsiteY4" fmla="*/ 1544515 h 1884484"/>
                  <a:gd name="connsiteX5" fmla="*/ 2596662 w 3033347"/>
                  <a:gd name="connsiteY5" fmla="*/ 1465384 h 1884484"/>
                  <a:gd name="connsiteX6" fmla="*/ 2599593 w 3033347"/>
                  <a:gd name="connsiteY6" fmla="*/ 1389184 h 1884484"/>
                  <a:gd name="connsiteX7" fmla="*/ 2605454 w 3033347"/>
                  <a:gd name="connsiteY7" fmla="*/ 1380392 h 1884484"/>
                  <a:gd name="connsiteX8" fmla="*/ 2614247 w 3033347"/>
                  <a:gd name="connsiteY8" fmla="*/ 1362807 h 1884484"/>
                  <a:gd name="connsiteX9" fmla="*/ 2623039 w 3033347"/>
                  <a:gd name="connsiteY9" fmla="*/ 1359877 h 1884484"/>
                  <a:gd name="connsiteX10" fmla="*/ 2646485 w 3033347"/>
                  <a:gd name="connsiteY10" fmla="*/ 1356946 h 1884484"/>
                  <a:gd name="connsiteX11" fmla="*/ 2658208 w 3033347"/>
                  <a:gd name="connsiteY11" fmla="*/ 1339361 h 1884484"/>
                  <a:gd name="connsiteX12" fmla="*/ 2661139 w 3033347"/>
                  <a:gd name="connsiteY12" fmla="*/ 1324707 h 1884484"/>
                  <a:gd name="connsiteX13" fmla="*/ 2669931 w 3033347"/>
                  <a:gd name="connsiteY13" fmla="*/ 1318846 h 1884484"/>
                  <a:gd name="connsiteX14" fmla="*/ 2690447 w 3033347"/>
                  <a:gd name="connsiteY14" fmla="*/ 1312984 h 1884484"/>
                  <a:gd name="connsiteX15" fmla="*/ 2705100 w 3033347"/>
                  <a:gd name="connsiteY15" fmla="*/ 1298330 h 1884484"/>
                  <a:gd name="connsiteX16" fmla="*/ 2708031 w 3033347"/>
                  <a:gd name="connsiteY16" fmla="*/ 1269023 h 1884484"/>
                  <a:gd name="connsiteX17" fmla="*/ 2710962 w 3033347"/>
                  <a:gd name="connsiteY17" fmla="*/ 1260230 h 1884484"/>
                  <a:gd name="connsiteX18" fmla="*/ 2749062 w 3033347"/>
                  <a:gd name="connsiteY18" fmla="*/ 1257300 h 1884484"/>
                  <a:gd name="connsiteX19" fmla="*/ 2757854 w 3033347"/>
                  <a:gd name="connsiteY19" fmla="*/ 1248507 h 1884484"/>
                  <a:gd name="connsiteX20" fmla="*/ 2749062 w 3033347"/>
                  <a:gd name="connsiteY20" fmla="*/ 1216269 h 1884484"/>
                  <a:gd name="connsiteX21" fmla="*/ 2740270 w 3033347"/>
                  <a:gd name="connsiteY21" fmla="*/ 1198684 h 1884484"/>
                  <a:gd name="connsiteX22" fmla="*/ 2722685 w 3033347"/>
                  <a:gd name="connsiteY22" fmla="*/ 1181100 h 1884484"/>
                  <a:gd name="connsiteX23" fmla="*/ 2713893 w 3033347"/>
                  <a:gd name="connsiteY23" fmla="*/ 1172307 h 1884484"/>
                  <a:gd name="connsiteX24" fmla="*/ 2708031 w 3033347"/>
                  <a:gd name="connsiteY24" fmla="*/ 1163515 h 1884484"/>
                  <a:gd name="connsiteX25" fmla="*/ 2696308 w 3033347"/>
                  <a:gd name="connsiteY25" fmla="*/ 1143000 h 1884484"/>
                  <a:gd name="connsiteX26" fmla="*/ 2690447 w 3033347"/>
                  <a:gd name="connsiteY26" fmla="*/ 1119554 h 1884484"/>
                  <a:gd name="connsiteX27" fmla="*/ 2687516 w 3033347"/>
                  <a:gd name="connsiteY27" fmla="*/ 1107830 h 1884484"/>
                  <a:gd name="connsiteX28" fmla="*/ 2637693 w 3033347"/>
                  <a:gd name="connsiteY28" fmla="*/ 1104900 h 1884484"/>
                  <a:gd name="connsiteX29" fmla="*/ 2628900 w 3033347"/>
                  <a:gd name="connsiteY29" fmla="*/ 1096107 h 1884484"/>
                  <a:gd name="connsiteX30" fmla="*/ 2614247 w 3033347"/>
                  <a:gd name="connsiteY30" fmla="*/ 1058007 h 1884484"/>
                  <a:gd name="connsiteX31" fmla="*/ 2605454 w 3033347"/>
                  <a:gd name="connsiteY31" fmla="*/ 1055077 h 1884484"/>
                  <a:gd name="connsiteX32" fmla="*/ 2596662 w 3033347"/>
                  <a:gd name="connsiteY32" fmla="*/ 1049215 h 1884484"/>
                  <a:gd name="connsiteX33" fmla="*/ 2587870 w 3033347"/>
                  <a:gd name="connsiteY33" fmla="*/ 1046284 h 1884484"/>
                  <a:gd name="connsiteX34" fmla="*/ 2584939 w 3033347"/>
                  <a:gd name="connsiteY34" fmla="*/ 1037492 h 1884484"/>
                  <a:gd name="connsiteX35" fmla="*/ 2576147 w 3033347"/>
                  <a:gd name="connsiteY35" fmla="*/ 1034561 h 1884484"/>
                  <a:gd name="connsiteX36" fmla="*/ 2555631 w 3033347"/>
                  <a:gd name="connsiteY36" fmla="*/ 1031630 h 1884484"/>
                  <a:gd name="connsiteX37" fmla="*/ 2494085 w 3033347"/>
                  <a:gd name="connsiteY37" fmla="*/ 1008184 h 1884484"/>
                  <a:gd name="connsiteX38" fmla="*/ 2488224 w 3033347"/>
                  <a:gd name="connsiteY38" fmla="*/ 984738 h 1884484"/>
                  <a:gd name="connsiteX39" fmla="*/ 2441331 w 3033347"/>
                  <a:gd name="connsiteY39" fmla="*/ 981807 h 1884484"/>
                  <a:gd name="connsiteX40" fmla="*/ 2441331 w 3033347"/>
                  <a:gd name="connsiteY40" fmla="*/ 946638 h 1884484"/>
                  <a:gd name="connsiteX41" fmla="*/ 2438400 w 3033347"/>
                  <a:gd name="connsiteY41" fmla="*/ 937846 h 1884484"/>
                  <a:gd name="connsiteX42" fmla="*/ 2423747 w 3033347"/>
                  <a:gd name="connsiteY42" fmla="*/ 929054 h 1884484"/>
                  <a:gd name="connsiteX43" fmla="*/ 2417885 w 3033347"/>
                  <a:gd name="connsiteY43" fmla="*/ 911469 h 1884484"/>
                  <a:gd name="connsiteX44" fmla="*/ 2414954 w 3033347"/>
                  <a:gd name="connsiteY44" fmla="*/ 902677 h 1884484"/>
                  <a:gd name="connsiteX45" fmla="*/ 2409093 w 3033347"/>
                  <a:gd name="connsiteY45" fmla="*/ 893884 h 1884484"/>
                  <a:gd name="connsiteX46" fmla="*/ 2406162 w 3033347"/>
                  <a:gd name="connsiteY46" fmla="*/ 885092 h 1884484"/>
                  <a:gd name="connsiteX47" fmla="*/ 2104293 w 3033347"/>
                  <a:gd name="connsiteY47" fmla="*/ 888023 h 1884484"/>
                  <a:gd name="connsiteX48" fmla="*/ 2101362 w 3033347"/>
                  <a:gd name="connsiteY48" fmla="*/ 753207 h 1884484"/>
                  <a:gd name="connsiteX49" fmla="*/ 2116016 w 3033347"/>
                  <a:gd name="connsiteY49" fmla="*/ 732692 h 1884484"/>
                  <a:gd name="connsiteX50" fmla="*/ 2130670 w 3033347"/>
                  <a:gd name="connsiteY50" fmla="*/ 712177 h 1884484"/>
                  <a:gd name="connsiteX51" fmla="*/ 2136531 w 3033347"/>
                  <a:gd name="connsiteY51" fmla="*/ 694592 h 1884484"/>
                  <a:gd name="connsiteX52" fmla="*/ 2118947 w 3033347"/>
                  <a:gd name="connsiteY52" fmla="*/ 679938 h 1884484"/>
                  <a:gd name="connsiteX53" fmla="*/ 2110154 w 3033347"/>
                  <a:gd name="connsiteY53" fmla="*/ 671146 h 1884484"/>
                  <a:gd name="connsiteX54" fmla="*/ 2098431 w 3033347"/>
                  <a:gd name="connsiteY54" fmla="*/ 653561 h 1884484"/>
                  <a:gd name="connsiteX55" fmla="*/ 2042747 w 3033347"/>
                  <a:gd name="connsiteY55" fmla="*/ 656492 h 1884484"/>
                  <a:gd name="connsiteX56" fmla="*/ 2039816 w 3033347"/>
                  <a:gd name="connsiteY56" fmla="*/ 665284 h 1884484"/>
                  <a:gd name="connsiteX57" fmla="*/ 2033954 w 3033347"/>
                  <a:gd name="connsiteY57" fmla="*/ 671146 h 1884484"/>
                  <a:gd name="connsiteX58" fmla="*/ 1925516 w 3033347"/>
                  <a:gd name="connsiteY58" fmla="*/ 674077 h 1884484"/>
                  <a:gd name="connsiteX59" fmla="*/ 1919654 w 3033347"/>
                  <a:gd name="connsiteY59" fmla="*/ 712177 h 1884484"/>
                  <a:gd name="connsiteX60" fmla="*/ 1858108 w 3033347"/>
                  <a:gd name="connsiteY60" fmla="*/ 709246 h 1884484"/>
                  <a:gd name="connsiteX61" fmla="*/ 1855177 w 3033347"/>
                  <a:gd name="connsiteY61" fmla="*/ 759069 h 1884484"/>
                  <a:gd name="connsiteX62" fmla="*/ 1814147 w 3033347"/>
                  <a:gd name="connsiteY62" fmla="*/ 759069 h 1884484"/>
                  <a:gd name="connsiteX63" fmla="*/ 1814147 w 3033347"/>
                  <a:gd name="connsiteY63" fmla="*/ 275492 h 1884484"/>
                  <a:gd name="connsiteX64" fmla="*/ 1755531 w 3033347"/>
                  <a:gd name="connsiteY64" fmla="*/ 257907 h 1884484"/>
                  <a:gd name="connsiteX65" fmla="*/ 1746739 w 3033347"/>
                  <a:gd name="connsiteY65" fmla="*/ 149469 h 1884484"/>
                  <a:gd name="connsiteX66" fmla="*/ 1811216 w 3033347"/>
                  <a:gd name="connsiteY66" fmla="*/ 146538 h 1884484"/>
                  <a:gd name="connsiteX67" fmla="*/ 1808285 w 3033347"/>
                  <a:gd name="connsiteY67" fmla="*/ 123092 h 1884484"/>
                  <a:gd name="connsiteX68" fmla="*/ 1802424 w 3033347"/>
                  <a:gd name="connsiteY68" fmla="*/ 105507 h 1884484"/>
                  <a:gd name="connsiteX69" fmla="*/ 1799493 w 3033347"/>
                  <a:gd name="connsiteY69" fmla="*/ 61546 h 1884484"/>
                  <a:gd name="connsiteX70" fmla="*/ 1793631 w 3033347"/>
                  <a:gd name="connsiteY70" fmla="*/ 43961 h 1884484"/>
                  <a:gd name="connsiteX71" fmla="*/ 1746739 w 3033347"/>
                  <a:gd name="connsiteY71" fmla="*/ 29307 h 1884484"/>
                  <a:gd name="connsiteX72" fmla="*/ 1702777 w 3033347"/>
                  <a:gd name="connsiteY72" fmla="*/ 43961 h 1884484"/>
                  <a:gd name="connsiteX73" fmla="*/ 1699847 w 3033347"/>
                  <a:gd name="connsiteY73" fmla="*/ 55684 h 1884484"/>
                  <a:gd name="connsiteX74" fmla="*/ 1699847 w 3033347"/>
                  <a:gd name="connsiteY74" fmla="*/ 96715 h 1884484"/>
                  <a:gd name="connsiteX75" fmla="*/ 1655885 w 3033347"/>
                  <a:gd name="connsiteY75" fmla="*/ 93784 h 1884484"/>
                  <a:gd name="connsiteX76" fmla="*/ 1652954 w 3033347"/>
                  <a:gd name="connsiteY76" fmla="*/ 84992 h 1884484"/>
                  <a:gd name="connsiteX77" fmla="*/ 1535724 w 3033347"/>
                  <a:gd name="connsiteY77" fmla="*/ 111369 h 1884484"/>
                  <a:gd name="connsiteX78" fmla="*/ 1034562 w 3033347"/>
                  <a:gd name="connsiteY78" fmla="*/ 0 h 1884484"/>
                  <a:gd name="connsiteX79" fmla="*/ 1031631 w 3033347"/>
                  <a:gd name="connsiteY79" fmla="*/ 677007 h 1884484"/>
                  <a:gd name="connsiteX80" fmla="*/ 841131 w 3033347"/>
                  <a:gd name="connsiteY80" fmla="*/ 674077 h 1884484"/>
                  <a:gd name="connsiteX81" fmla="*/ 753208 w 3033347"/>
                  <a:gd name="connsiteY81" fmla="*/ 709246 h 1884484"/>
                  <a:gd name="connsiteX82" fmla="*/ 744416 w 3033347"/>
                  <a:gd name="connsiteY82" fmla="*/ 726830 h 1884484"/>
                  <a:gd name="connsiteX83" fmla="*/ 720970 w 3033347"/>
                  <a:gd name="connsiteY83" fmla="*/ 735623 h 1884484"/>
                  <a:gd name="connsiteX84" fmla="*/ 706316 w 3033347"/>
                  <a:gd name="connsiteY84" fmla="*/ 738554 h 1884484"/>
                  <a:gd name="connsiteX85" fmla="*/ 697524 w 3033347"/>
                  <a:gd name="connsiteY85" fmla="*/ 741484 h 1884484"/>
                  <a:gd name="connsiteX86" fmla="*/ 682870 w 3033347"/>
                  <a:gd name="connsiteY86" fmla="*/ 744415 h 1884484"/>
                  <a:gd name="connsiteX87" fmla="*/ 671147 w 3033347"/>
                  <a:gd name="connsiteY87" fmla="*/ 747346 h 1884484"/>
                  <a:gd name="connsiteX88" fmla="*/ 662354 w 3033347"/>
                  <a:gd name="connsiteY88" fmla="*/ 753207 h 1884484"/>
                  <a:gd name="connsiteX89" fmla="*/ 600808 w 3033347"/>
                  <a:gd name="connsiteY89" fmla="*/ 762000 h 1884484"/>
                  <a:gd name="connsiteX90" fmla="*/ 597877 w 3033347"/>
                  <a:gd name="connsiteY90" fmla="*/ 764930 h 1884484"/>
                  <a:gd name="connsiteX91" fmla="*/ 589085 w 3033347"/>
                  <a:gd name="connsiteY91" fmla="*/ 817684 h 1884484"/>
                  <a:gd name="connsiteX92" fmla="*/ 313593 w 3033347"/>
                  <a:gd name="connsiteY92" fmla="*/ 823546 h 1884484"/>
                  <a:gd name="connsiteX93" fmla="*/ 319454 w 3033347"/>
                  <a:gd name="connsiteY93" fmla="*/ 794238 h 1884484"/>
                  <a:gd name="connsiteX94" fmla="*/ 196362 w 3033347"/>
                  <a:gd name="connsiteY94" fmla="*/ 788377 h 1884484"/>
                  <a:gd name="connsiteX95" fmla="*/ 184639 w 3033347"/>
                  <a:gd name="connsiteY95" fmla="*/ 805961 h 1884484"/>
                  <a:gd name="connsiteX96" fmla="*/ 161193 w 3033347"/>
                  <a:gd name="connsiteY96" fmla="*/ 797169 h 1884484"/>
                  <a:gd name="connsiteX97" fmla="*/ 152400 w 3033347"/>
                  <a:gd name="connsiteY97" fmla="*/ 794238 h 1884484"/>
                  <a:gd name="connsiteX98" fmla="*/ 134816 w 3033347"/>
                  <a:gd name="connsiteY98" fmla="*/ 782515 h 1884484"/>
                  <a:gd name="connsiteX99" fmla="*/ 131885 w 3033347"/>
                  <a:gd name="connsiteY99" fmla="*/ 744415 h 1884484"/>
                  <a:gd name="connsiteX100" fmla="*/ 143608 w 3033347"/>
                  <a:gd name="connsiteY100" fmla="*/ 726830 h 1884484"/>
                  <a:gd name="connsiteX101" fmla="*/ 140677 w 3033347"/>
                  <a:gd name="connsiteY101" fmla="*/ 706315 h 1884484"/>
                  <a:gd name="connsiteX102" fmla="*/ 79131 w 3033347"/>
                  <a:gd name="connsiteY102" fmla="*/ 697523 h 1884484"/>
                  <a:gd name="connsiteX103" fmla="*/ 70339 w 3033347"/>
                  <a:gd name="connsiteY103" fmla="*/ 729761 h 1884484"/>
                  <a:gd name="connsiteX104" fmla="*/ 58616 w 3033347"/>
                  <a:gd name="connsiteY104" fmla="*/ 747346 h 1884484"/>
                  <a:gd name="connsiteX105" fmla="*/ 52754 w 3033347"/>
                  <a:gd name="connsiteY105" fmla="*/ 764930 h 1884484"/>
                  <a:gd name="connsiteX106" fmla="*/ 43962 w 3033347"/>
                  <a:gd name="connsiteY106" fmla="*/ 785446 h 1884484"/>
                  <a:gd name="connsiteX107" fmla="*/ 26377 w 3033347"/>
                  <a:gd name="connsiteY107" fmla="*/ 794238 h 1884484"/>
                  <a:gd name="connsiteX108" fmla="*/ 14654 w 3033347"/>
                  <a:gd name="connsiteY108" fmla="*/ 800100 h 1884484"/>
                  <a:gd name="connsiteX109" fmla="*/ 5862 w 3033347"/>
                  <a:gd name="connsiteY109" fmla="*/ 820615 h 1884484"/>
                  <a:gd name="connsiteX110" fmla="*/ 8793 w 3033347"/>
                  <a:gd name="connsiteY110" fmla="*/ 841130 h 1884484"/>
                  <a:gd name="connsiteX111" fmla="*/ 17585 w 3033347"/>
                  <a:gd name="connsiteY111" fmla="*/ 844061 h 1884484"/>
                  <a:gd name="connsiteX112" fmla="*/ 14654 w 3033347"/>
                  <a:gd name="connsiteY112" fmla="*/ 867507 h 1884484"/>
                  <a:gd name="connsiteX113" fmla="*/ 11724 w 3033347"/>
                  <a:gd name="connsiteY113" fmla="*/ 876300 h 1884484"/>
                  <a:gd name="connsiteX114" fmla="*/ 0 w 3033347"/>
                  <a:gd name="connsiteY114" fmla="*/ 905607 h 188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3033347" h="1884484">
                    <a:moveTo>
                      <a:pt x="0" y="905607"/>
                    </a:moveTo>
                    <a:lnTo>
                      <a:pt x="2614247" y="1884484"/>
                    </a:lnTo>
                    <a:lnTo>
                      <a:pt x="3033347" y="1875692"/>
                    </a:lnTo>
                    <a:lnTo>
                      <a:pt x="3033347" y="1541584"/>
                    </a:lnTo>
                    <a:lnTo>
                      <a:pt x="2611316" y="1544515"/>
                    </a:lnTo>
                    <a:lnTo>
                      <a:pt x="2596662" y="1465384"/>
                    </a:lnTo>
                    <a:cubicBezTo>
                      <a:pt x="2597639" y="1439984"/>
                      <a:pt x="2596978" y="1414468"/>
                      <a:pt x="2599593" y="1389184"/>
                    </a:cubicBezTo>
                    <a:cubicBezTo>
                      <a:pt x="2599955" y="1385681"/>
                      <a:pt x="2603879" y="1383542"/>
                      <a:pt x="2605454" y="1380392"/>
                    </a:cubicBezTo>
                    <a:cubicBezTo>
                      <a:pt x="2608993" y="1373313"/>
                      <a:pt x="2607248" y="1368406"/>
                      <a:pt x="2614247" y="1362807"/>
                    </a:cubicBezTo>
                    <a:cubicBezTo>
                      <a:pt x="2616659" y="1360877"/>
                      <a:pt x="2620000" y="1360430"/>
                      <a:pt x="2623039" y="1359877"/>
                    </a:cubicBezTo>
                    <a:cubicBezTo>
                      <a:pt x="2630788" y="1358468"/>
                      <a:pt x="2638670" y="1357923"/>
                      <a:pt x="2646485" y="1356946"/>
                    </a:cubicBezTo>
                    <a:cubicBezTo>
                      <a:pt x="2650393" y="1351084"/>
                      <a:pt x="2656826" y="1346269"/>
                      <a:pt x="2658208" y="1339361"/>
                    </a:cubicBezTo>
                    <a:cubicBezTo>
                      <a:pt x="2659185" y="1334476"/>
                      <a:pt x="2658668" y="1329032"/>
                      <a:pt x="2661139" y="1324707"/>
                    </a:cubicBezTo>
                    <a:cubicBezTo>
                      <a:pt x="2662886" y="1321649"/>
                      <a:pt x="2666781" y="1320421"/>
                      <a:pt x="2669931" y="1318846"/>
                    </a:cubicBezTo>
                    <a:cubicBezTo>
                      <a:pt x="2674136" y="1316744"/>
                      <a:pt x="2686691" y="1313923"/>
                      <a:pt x="2690447" y="1312984"/>
                    </a:cubicBezTo>
                    <a:cubicBezTo>
                      <a:pt x="2696132" y="1309194"/>
                      <a:pt x="2703323" y="1306029"/>
                      <a:pt x="2705100" y="1298330"/>
                    </a:cubicBezTo>
                    <a:cubicBezTo>
                      <a:pt x="2707308" y="1288764"/>
                      <a:pt x="2706538" y="1278727"/>
                      <a:pt x="2708031" y="1269023"/>
                    </a:cubicBezTo>
                    <a:cubicBezTo>
                      <a:pt x="2708501" y="1265969"/>
                      <a:pt x="2707991" y="1261079"/>
                      <a:pt x="2710962" y="1260230"/>
                    </a:cubicBezTo>
                    <a:cubicBezTo>
                      <a:pt x="2723209" y="1256731"/>
                      <a:pt x="2736362" y="1258277"/>
                      <a:pt x="2749062" y="1257300"/>
                    </a:cubicBezTo>
                    <a:cubicBezTo>
                      <a:pt x="2751993" y="1254369"/>
                      <a:pt x="2757041" y="1252571"/>
                      <a:pt x="2757854" y="1248507"/>
                    </a:cubicBezTo>
                    <a:cubicBezTo>
                      <a:pt x="2760756" y="1233998"/>
                      <a:pt x="2753934" y="1227636"/>
                      <a:pt x="2749062" y="1216269"/>
                    </a:cubicBezTo>
                    <a:cubicBezTo>
                      <a:pt x="2744849" y="1206439"/>
                      <a:pt x="2748036" y="1207421"/>
                      <a:pt x="2740270" y="1198684"/>
                    </a:cubicBezTo>
                    <a:cubicBezTo>
                      <a:pt x="2734763" y="1192488"/>
                      <a:pt x="2728547" y="1186962"/>
                      <a:pt x="2722685" y="1181100"/>
                    </a:cubicBezTo>
                    <a:cubicBezTo>
                      <a:pt x="2719754" y="1178169"/>
                      <a:pt x="2716192" y="1175756"/>
                      <a:pt x="2713893" y="1172307"/>
                    </a:cubicBezTo>
                    <a:cubicBezTo>
                      <a:pt x="2711939" y="1169376"/>
                      <a:pt x="2709779" y="1166573"/>
                      <a:pt x="2708031" y="1163515"/>
                    </a:cubicBezTo>
                    <a:cubicBezTo>
                      <a:pt x="2693157" y="1137487"/>
                      <a:pt x="2710590" y="1164420"/>
                      <a:pt x="2696308" y="1143000"/>
                    </a:cubicBezTo>
                    <a:cubicBezTo>
                      <a:pt x="2690350" y="1113210"/>
                      <a:pt x="2696454" y="1140580"/>
                      <a:pt x="2690447" y="1119554"/>
                    </a:cubicBezTo>
                    <a:cubicBezTo>
                      <a:pt x="2689340" y="1115681"/>
                      <a:pt x="2691397" y="1108908"/>
                      <a:pt x="2687516" y="1107830"/>
                    </a:cubicBezTo>
                    <a:cubicBezTo>
                      <a:pt x="2671487" y="1103377"/>
                      <a:pt x="2654301" y="1105877"/>
                      <a:pt x="2637693" y="1104900"/>
                    </a:cubicBezTo>
                    <a:cubicBezTo>
                      <a:pt x="2634762" y="1101969"/>
                      <a:pt x="2631199" y="1099556"/>
                      <a:pt x="2628900" y="1096107"/>
                    </a:cubicBezTo>
                    <a:cubicBezTo>
                      <a:pt x="2621614" y="1085177"/>
                      <a:pt x="2630624" y="1063464"/>
                      <a:pt x="2614247" y="1058007"/>
                    </a:cubicBezTo>
                    <a:lnTo>
                      <a:pt x="2605454" y="1055077"/>
                    </a:lnTo>
                    <a:cubicBezTo>
                      <a:pt x="2602523" y="1053123"/>
                      <a:pt x="2599812" y="1050790"/>
                      <a:pt x="2596662" y="1049215"/>
                    </a:cubicBezTo>
                    <a:cubicBezTo>
                      <a:pt x="2593899" y="1047833"/>
                      <a:pt x="2590054" y="1048468"/>
                      <a:pt x="2587870" y="1046284"/>
                    </a:cubicBezTo>
                    <a:cubicBezTo>
                      <a:pt x="2585686" y="1044100"/>
                      <a:pt x="2587123" y="1039676"/>
                      <a:pt x="2584939" y="1037492"/>
                    </a:cubicBezTo>
                    <a:cubicBezTo>
                      <a:pt x="2582755" y="1035308"/>
                      <a:pt x="2579176" y="1035167"/>
                      <a:pt x="2576147" y="1034561"/>
                    </a:cubicBezTo>
                    <a:cubicBezTo>
                      <a:pt x="2569373" y="1033206"/>
                      <a:pt x="2562470" y="1032607"/>
                      <a:pt x="2555631" y="1031630"/>
                    </a:cubicBezTo>
                    <a:cubicBezTo>
                      <a:pt x="2548223" y="987186"/>
                      <a:pt x="2562739" y="1039391"/>
                      <a:pt x="2494085" y="1008184"/>
                    </a:cubicBezTo>
                    <a:cubicBezTo>
                      <a:pt x="2486751" y="1004850"/>
                      <a:pt x="2495429" y="988341"/>
                      <a:pt x="2488224" y="984738"/>
                    </a:cubicBezTo>
                    <a:cubicBezTo>
                      <a:pt x="2474216" y="977734"/>
                      <a:pt x="2456962" y="982784"/>
                      <a:pt x="2441331" y="981807"/>
                    </a:cubicBezTo>
                    <a:cubicBezTo>
                      <a:pt x="2444681" y="961711"/>
                      <a:pt x="2445797" y="966735"/>
                      <a:pt x="2441331" y="946638"/>
                    </a:cubicBezTo>
                    <a:cubicBezTo>
                      <a:pt x="2440661" y="943622"/>
                      <a:pt x="2440584" y="940030"/>
                      <a:pt x="2438400" y="937846"/>
                    </a:cubicBezTo>
                    <a:cubicBezTo>
                      <a:pt x="2434372" y="933818"/>
                      <a:pt x="2428631" y="931985"/>
                      <a:pt x="2423747" y="929054"/>
                    </a:cubicBezTo>
                    <a:lnTo>
                      <a:pt x="2417885" y="911469"/>
                    </a:lnTo>
                    <a:cubicBezTo>
                      <a:pt x="2416908" y="908538"/>
                      <a:pt x="2416667" y="905248"/>
                      <a:pt x="2414954" y="902677"/>
                    </a:cubicBezTo>
                    <a:cubicBezTo>
                      <a:pt x="2413000" y="899746"/>
                      <a:pt x="2410668" y="897035"/>
                      <a:pt x="2409093" y="893884"/>
                    </a:cubicBezTo>
                    <a:cubicBezTo>
                      <a:pt x="2407712" y="891121"/>
                      <a:pt x="2406162" y="885092"/>
                      <a:pt x="2406162" y="885092"/>
                    </a:cubicBezTo>
                    <a:lnTo>
                      <a:pt x="2104293" y="888023"/>
                    </a:lnTo>
                    <a:lnTo>
                      <a:pt x="2101362" y="753207"/>
                    </a:lnTo>
                    <a:lnTo>
                      <a:pt x="2116016" y="732692"/>
                    </a:lnTo>
                    <a:cubicBezTo>
                      <a:pt x="2120901" y="725854"/>
                      <a:pt x="2126686" y="719576"/>
                      <a:pt x="2130670" y="712177"/>
                    </a:cubicBezTo>
                    <a:cubicBezTo>
                      <a:pt x="2133599" y="706737"/>
                      <a:pt x="2136531" y="694592"/>
                      <a:pt x="2136531" y="694592"/>
                    </a:cubicBezTo>
                    <a:cubicBezTo>
                      <a:pt x="2121758" y="689667"/>
                      <a:pt x="2131723" y="694843"/>
                      <a:pt x="2118947" y="679938"/>
                    </a:cubicBezTo>
                    <a:cubicBezTo>
                      <a:pt x="2116250" y="676791"/>
                      <a:pt x="2112699" y="674418"/>
                      <a:pt x="2110154" y="671146"/>
                    </a:cubicBezTo>
                    <a:cubicBezTo>
                      <a:pt x="2105829" y="665585"/>
                      <a:pt x="2098431" y="653561"/>
                      <a:pt x="2098431" y="653561"/>
                    </a:cubicBezTo>
                    <a:cubicBezTo>
                      <a:pt x="2079870" y="654538"/>
                      <a:pt x="2060973" y="652847"/>
                      <a:pt x="2042747" y="656492"/>
                    </a:cubicBezTo>
                    <a:cubicBezTo>
                      <a:pt x="2039718" y="657098"/>
                      <a:pt x="2041405" y="662635"/>
                      <a:pt x="2039816" y="665284"/>
                    </a:cubicBezTo>
                    <a:cubicBezTo>
                      <a:pt x="2038394" y="667654"/>
                      <a:pt x="2035908" y="669192"/>
                      <a:pt x="2033954" y="671146"/>
                    </a:cubicBezTo>
                    <a:lnTo>
                      <a:pt x="1925516" y="674077"/>
                    </a:lnTo>
                    <a:lnTo>
                      <a:pt x="1919654" y="712177"/>
                    </a:lnTo>
                    <a:lnTo>
                      <a:pt x="1858108" y="709246"/>
                    </a:lnTo>
                    <a:lnTo>
                      <a:pt x="1855177" y="759069"/>
                    </a:lnTo>
                    <a:lnTo>
                      <a:pt x="1814147" y="759069"/>
                    </a:lnTo>
                    <a:lnTo>
                      <a:pt x="1814147" y="275492"/>
                    </a:lnTo>
                    <a:lnTo>
                      <a:pt x="1755531" y="257907"/>
                    </a:lnTo>
                    <a:lnTo>
                      <a:pt x="1746739" y="149469"/>
                    </a:lnTo>
                    <a:cubicBezTo>
                      <a:pt x="1768231" y="148492"/>
                      <a:pt x="1791441" y="155013"/>
                      <a:pt x="1811216" y="146538"/>
                    </a:cubicBezTo>
                    <a:cubicBezTo>
                      <a:pt x="1818455" y="143435"/>
                      <a:pt x="1809935" y="130793"/>
                      <a:pt x="1808285" y="123092"/>
                    </a:cubicBezTo>
                    <a:cubicBezTo>
                      <a:pt x="1806990" y="117050"/>
                      <a:pt x="1802424" y="105507"/>
                      <a:pt x="1802424" y="105507"/>
                    </a:cubicBezTo>
                    <a:cubicBezTo>
                      <a:pt x="1801447" y="90853"/>
                      <a:pt x="1801570" y="76085"/>
                      <a:pt x="1799493" y="61546"/>
                    </a:cubicBezTo>
                    <a:cubicBezTo>
                      <a:pt x="1798619" y="55429"/>
                      <a:pt x="1798772" y="47388"/>
                      <a:pt x="1793631" y="43961"/>
                    </a:cubicBezTo>
                    <a:cubicBezTo>
                      <a:pt x="1767878" y="26792"/>
                      <a:pt x="1783057" y="32939"/>
                      <a:pt x="1746739" y="29307"/>
                    </a:cubicBezTo>
                    <a:cubicBezTo>
                      <a:pt x="1719983" y="31537"/>
                      <a:pt x="1713114" y="23287"/>
                      <a:pt x="1702777" y="43961"/>
                    </a:cubicBezTo>
                    <a:cubicBezTo>
                      <a:pt x="1700976" y="47564"/>
                      <a:pt x="1700824" y="51776"/>
                      <a:pt x="1699847" y="55684"/>
                    </a:cubicBezTo>
                    <a:cubicBezTo>
                      <a:pt x="1700244" y="58464"/>
                      <a:pt x="1707263" y="93934"/>
                      <a:pt x="1699847" y="96715"/>
                    </a:cubicBezTo>
                    <a:cubicBezTo>
                      <a:pt x="1686096" y="101872"/>
                      <a:pt x="1670539" y="94761"/>
                      <a:pt x="1655885" y="93784"/>
                    </a:cubicBezTo>
                    <a:lnTo>
                      <a:pt x="1652954" y="84992"/>
                    </a:lnTo>
                    <a:lnTo>
                      <a:pt x="1535724" y="111369"/>
                    </a:lnTo>
                    <a:lnTo>
                      <a:pt x="1034562" y="0"/>
                    </a:lnTo>
                    <a:lnTo>
                      <a:pt x="1031631" y="677007"/>
                    </a:lnTo>
                    <a:lnTo>
                      <a:pt x="841131" y="674077"/>
                    </a:lnTo>
                    <a:lnTo>
                      <a:pt x="753208" y="709246"/>
                    </a:lnTo>
                    <a:lnTo>
                      <a:pt x="744416" y="726830"/>
                    </a:lnTo>
                    <a:cubicBezTo>
                      <a:pt x="736601" y="729761"/>
                      <a:pt x="728948" y="733168"/>
                      <a:pt x="720970" y="735623"/>
                    </a:cubicBezTo>
                    <a:cubicBezTo>
                      <a:pt x="716209" y="737088"/>
                      <a:pt x="711149" y="737346"/>
                      <a:pt x="706316" y="738554"/>
                    </a:cubicBezTo>
                    <a:cubicBezTo>
                      <a:pt x="703319" y="739303"/>
                      <a:pt x="700521" y="740735"/>
                      <a:pt x="697524" y="741484"/>
                    </a:cubicBezTo>
                    <a:cubicBezTo>
                      <a:pt x="692691" y="742692"/>
                      <a:pt x="687733" y="743334"/>
                      <a:pt x="682870" y="744415"/>
                    </a:cubicBezTo>
                    <a:cubicBezTo>
                      <a:pt x="678938" y="745289"/>
                      <a:pt x="675055" y="746369"/>
                      <a:pt x="671147" y="747346"/>
                    </a:cubicBezTo>
                    <a:cubicBezTo>
                      <a:pt x="668216" y="749300"/>
                      <a:pt x="665841" y="752709"/>
                      <a:pt x="662354" y="753207"/>
                    </a:cubicBezTo>
                    <a:cubicBezTo>
                      <a:pt x="614064" y="760105"/>
                      <a:pt x="622657" y="745614"/>
                      <a:pt x="600808" y="762000"/>
                    </a:cubicBezTo>
                    <a:cubicBezTo>
                      <a:pt x="599703" y="762829"/>
                      <a:pt x="598854" y="763953"/>
                      <a:pt x="597877" y="764930"/>
                    </a:cubicBezTo>
                    <a:lnTo>
                      <a:pt x="589085" y="817684"/>
                    </a:lnTo>
                    <a:lnTo>
                      <a:pt x="313593" y="823546"/>
                    </a:lnTo>
                    <a:lnTo>
                      <a:pt x="319454" y="794238"/>
                    </a:lnTo>
                    <a:lnTo>
                      <a:pt x="196362" y="788377"/>
                    </a:lnTo>
                    <a:lnTo>
                      <a:pt x="184639" y="805961"/>
                    </a:lnTo>
                    <a:lnTo>
                      <a:pt x="161193" y="797169"/>
                    </a:lnTo>
                    <a:cubicBezTo>
                      <a:pt x="158289" y="796113"/>
                      <a:pt x="155101" y="795738"/>
                      <a:pt x="152400" y="794238"/>
                    </a:cubicBezTo>
                    <a:cubicBezTo>
                      <a:pt x="146242" y="790817"/>
                      <a:pt x="134816" y="782515"/>
                      <a:pt x="134816" y="782515"/>
                    </a:cubicBezTo>
                    <a:cubicBezTo>
                      <a:pt x="125211" y="768109"/>
                      <a:pt x="123856" y="770108"/>
                      <a:pt x="131885" y="744415"/>
                    </a:cubicBezTo>
                    <a:cubicBezTo>
                      <a:pt x="133986" y="737691"/>
                      <a:pt x="143608" y="726830"/>
                      <a:pt x="143608" y="726830"/>
                    </a:cubicBezTo>
                    <a:lnTo>
                      <a:pt x="140677" y="706315"/>
                    </a:lnTo>
                    <a:lnTo>
                      <a:pt x="79131" y="697523"/>
                    </a:lnTo>
                    <a:cubicBezTo>
                      <a:pt x="76200" y="708269"/>
                      <a:pt x="74580" y="719461"/>
                      <a:pt x="70339" y="729761"/>
                    </a:cubicBezTo>
                    <a:cubicBezTo>
                      <a:pt x="67657" y="736275"/>
                      <a:pt x="60844" y="740663"/>
                      <a:pt x="58616" y="747346"/>
                    </a:cubicBezTo>
                    <a:lnTo>
                      <a:pt x="52754" y="764930"/>
                    </a:lnTo>
                    <a:cubicBezTo>
                      <a:pt x="50717" y="771042"/>
                      <a:pt x="47990" y="780612"/>
                      <a:pt x="43962" y="785446"/>
                    </a:cubicBezTo>
                    <a:cubicBezTo>
                      <a:pt x="38747" y="791704"/>
                      <a:pt x="33119" y="791349"/>
                      <a:pt x="26377" y="794238"/>
                    </a:cubicBezTo>
                    <a:cubicBezTo>
                      <a:pt x="22361" y="795959"/>
                      <a:pt x="18562" y="798146"/>
                      <a:pt x="14654" y="800100"/>
                    </a:cubicBezTo>
                    <a:cubicBezTo>
                      <a:pt x="13511" y="802387"/>
                      <a:pt x="5862" y="816305"/>
                      <a:pt x="5862" y="820615"/>
                    </a:cubicBezTo>
                    <a:cubicBezTo>
                      <a:pt x="5862" y="827523"/>
                      <a:pt x="5704" y="834951"/>
                      <a:pt x="8793" y="841130"/>
                    </a:cubicBezTo>
                    <a:cubicBezTo>
                      <a:pt x="10175" y="843893"/>
                      <a:pt x="14654" y="843084"/>
                      <a:pt x="17585" y="844061"/>
                    </a:cubicBezTo>
                    <a:cubicBezTo>
                      <a:pt x="16608" y="851876"/>
                      <a:pt x="16063" y="859758"/>
                      <a:pt x="14654" y="867507"/>
                    </a:cubicBezTo>
                    <a:cubicBezTo>
                      <a:pt x="14101" y="870547"/>
                      <a:pt x="12394" y="873284"/>
                      <a:pt x="11724" y="876300"/>
                    </a:cubicBezTo>
                    <a:cubicBezTo>
                      <a:pt x="7990" y="893105"/>
                      <a:pt x="8793" y="892543"/>
                      <a:pt x="0" y="905607"/>
                    </a:cubicBezTo>
                    <a:close/>
                  </a:path>
                </a:pathLst>
              </a:custGeom>
              <a:solidFill>
                <a:srgbClr val="3A608D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 bwMode="auto">
              <a:xfrm>
                <a:off x="6450187" y="5115577"/>
                <a:ext cx="140862" cy="173369"/>
              </a:xfrm>
              <a:custGeom>
                <a:avLst/>
                <a:gdLst>
                  <a:gd name="connsiteX0" fmla="*/ 115368 w 226463"/>
                  <a:gd name="connsiteY0" fmla="*/ 0 h 279874"/>
                  <a:gd name="connsiteX1" fmla="*/ 115368 w 226463"/>
                  <a:gd name="connsiteY1" fmla="*/ 0 h 279874"/>
                  <a:gd name="connsiteX2" fmla="*/ 141005 w 226463"/>
                  <a:gd name="connsiteY2" fmla="*/ 14955 h 279874"/>
                  <a:gd name="connsiteX3" fmla="*/ 147415 w 226463"/>
                  <a:gd name="connsiteY3" fmla="*/ 19228 h 279874"/>
                  <a:gd name="connsiteX4" fmla="*/ 153824 w 226463"/>
                  <a:gd name="connsiteY4" fmla="*/ 25637 h 279874"/>
                  <a:gd name="connsiteX5" fmla="*/ 160233 w 226463"/>
                  <a:gd name="connsiteY5" fmla="*/ 29910 h 279874"/>
                  <a:gd name="connsiteX6" fmla="*/ 175189 w 226463"/>
                  <a:gd name="connsiteY6" fmla="*/ 40592 h 279874"/>
                  <a:gd name="connsiteX7" fmla="*/ 188007 w 226463"/>
                  <a:gd name="connsiteY7" fmla="*/ 42729 h 279874"/>
                  <a:gd name="connsiteX8" fmla="*/ 198689 w 226463"/>
                  <a:gd name="connsiteY8" fmla="*/ 44865 h 279874"/>
                  <a:gd name="connsiteX9" fmla="*/ 207235 w 226463"/>
                  <a:gd name="connsiteY9" fmla="*/ 49138 h 279874"/>
                  <a:gd name="connsiteX10" fmla="*/ 226463 w 226463"/>
                  <a:gd name="connsiteY10" fmla="*/ 70502 h 279874"/>
                  <a:gd name="connsiteX11" fmla="*/ 226463 w 226463"/>
                  <a:gd name="connsiteY11" fmla="*/ 279874 h 279874"/>
                  <a:gd name="connsiteX12" fmla="*/ 8546 w 226463"/>
                  <a:gd name="connsiteY12" fmla="*/ 279874 h 279874"/>
                  <a:gd name="connsiteX13" fmla="*/ 0 w 226463"/>
                  <a:gd name="connsiteY13" fmla="*/ 190144 h 279874"/>
                  <a:gd name="connsiteX14" fmla="*/ 42729 w 226463"/>
                  <a:gd name="connsiteY14" fmla="*/ 188007 h 279874"/>
                  <a:gd name="connsiteX15" fmla="*/ 42729 w 226463"/>
                  <a:gd name="connsiteY15" fmla="*/ 158097 h 279874"/>
                  <a:gd name="connsiteX16" fmla="*/ 40592 w 226463"/>
                  <a:gd name="connsiteY16" fmla="*/ 138869 h 279874"/>
                  <a:gd name="connsiteX17" fmla="*/ 40592 w 226463"/>
                  <a:gd name="connsiteY17" fmla="*/ 98276 h 279874"/>
                  <a:gd name="connsiteX18" fmla="*/ 44865 w 226463"/>
                  <a:gd name="connsiteY18" fmla="*/ 91867 h 279874"/>
                  <a:gd name="connsiteX19" fmla="*/ 42729 w 226463"/>
                  <a:gd name="connsiteY19" fmla="*/ 70502 h 279874"/>
                  <a:gd name="connsiteX20" fmla="*/ 40592 w 226463"/>
                  <a:gd name="connsiteY20" fmla="*/ 61957 h 279874"/>
                  <a:gd name="connsiteX21" fmla="*/ 42729 w 226463"/>
                  <a:gd name="connsiteY21" fmla="*/ 53411 h 279874"/>
                  <a:gd name="connsiteX22" fmla="*/ 61957 w 226463"/>
                  <a:gd name="connsiteY22" fmla="*/ 47001 h 279874"/>
                  <a:gd name="connsiteX23" fmla="*/ 68366 w 226463"/>
                  <a:gd name="connsiteY23" fmla="*/ 42729 h 279874"/>
                  <a:gd name="connsiteX24" fmla="*/ 98276 w 226463"/>
                  <a:gd name="connsiteY24" fmla="*/ 23501 h 279874"/>
                  <a:gd name="connsiteX25" fmla="*/ 115368 w 226463"/>
                  <a:gd name="connsiteY25" fmla="*/ 17091 h 279874"/>
                  <a:gd name="connsiteX26" fmla="*/ 115368 w 226463"/>
                  <a:gd name="connsiteY26" fmla="*/ 0 h 27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26463" h="279874">
                    <a:moveTo>
                      <a:pt x="115368" y="0"/>
                    </a:moveTo>
                    <a:lnTo>
                      <a:pt x="115368" y="0"/>
                    </a:lnTo>
                    <a:cubicBezTo>
                      <a:pt x="139720" y="12174"/>
                      <a:pt x="125087" y="3584"/>
                      <a:pt x="141005" y="14955"/>
                    </a:cubicBezTo>
                    <a:cubicBezTo>
                      <a:pt x="143095" y="16448"/>
                      <a:pt x="145442" y="17584"/>
                      <a:pt x="147415" y="19228"/>
                    </a:cubicBezTo>
                    <a:cubicBezTo>
                      <a:pt x="149736" y="21162"/>
                      <a:pt x="151503" y="23703"/>
                      <a:pt x="153824" y="25637"/>
                    </a:cubicBezTo>
                    <a:cubicBezTo>
                      <a:pt x="155796" y="27281"/>
                      <a:pt x="158260" y="28266"/>
                      <a:pt x="160233" y="29910"/>
                    </a:cubicBezTo>
                    <a:cubicBezTo>
                      <a:pt x="167599" y="36048"/>
                      <a:pt x="165307" y="37627"/>
                      <a:pt x="175189" y="40592"/>
                    </a:cubicBezTo>
                    <a:cubicBezTo>
                      <a:pt x="179338" y="41837"/>
                      <a:pt x="183745" y="41954"/>
                      <a:pt x="188007" y="42729"/>
                    </a:cubicBezTo>
                    <a:cubicBezTo>
                      <a:pt x="191580" y="43379"/>
                      <a:pt x="195166" y="43985"/>
                      <a:pt x="198689" y="44865"/>
                    </a:cubicBezTo>
                    <a:cubicBezTo>
                      <a:pt x="205237" y="46502"/>
                      <a:pt x="203872" y="45774"/>
                      <a:pt x="207235" y="49138"/>
                    </a:cubicBezTo>
                    <a:lnTo>
                      <a:pt x="226463" y="70502"/>
                    </a:lnTo>
                    <a:lnTo>
                      <a:pt x="226463" y="279874"/>
                    </a:lnTo>
                    <a:lnTo>
                      <a:pt x="8546" y="279874"/>
                    </a:lnTo>
                    <a:lnTo>
                      <a:pt x="0" y="190144"/>
                    </a:lnTo>
                    <a:lnTo>
                      <a:pt x="42729" y="188007"/>
                    </a:lnTo>
                    <a:lnTo>
                      <a:pt x="42729" y="158097"/>
                    </a:lnTo>
                    <a:cubicBezTo>
                      <a:pt x="42017" y="151688"/>
                      <a:pt x="41203" y="145289"/>
                      <a:pt x="40592" y="138869"/>
                    </a:cubicBezTo>
                    <a:cubicBezTo>
                      <a:pt x="39272" y="125014"/>
                      <a:pt x="36519" y="111855"/>
                      <a:pt x="40592" y="98276"/>
                    </a:cubicBezTo>
                    <a:cubicBezTo>
                      <a:pt x="41330" y="95817"/>
                      <a:pt x="43441" y="94003"/>
                      <a:pt x="44865" y="91867"/>
                    </a:cubicBezTo>
                    <a:cubicBezTo>
                      <a:pt x="44153" y="84745"/>
                      <a:pt x="43741" y="77587"/>
                      <a:pt x="42729" y="70502"/>
                    </a:cubicBezTo>
                    <a:cubicBezTo>
                      <a:pt x="42314" y="67595"/>
                      <a:pt x="40592" y="64893"/>
                      <a:pt x="40592" y="61957"/>
                    </a:cubicBezTo>
                    <a:cubicBezTo>
                      <a:pt x="40592" y="59021"/>
                      <a:pt x="40500" y="55322"/>
                      <a:pt x="42729" y="53411"/>
                    </a:cubicBezTo>
                    <a:cubicBezTo>
                      <a:pt x="53926" y="43813"/>
                      <a:pt x="53153" y="52869"/>
                      <a:pt x="61957" y="47001"/>
                    </a:cubicBezTo>
                    <a:lnTo>
                      <a:pt x="68366" y="42729"/>
                    </a:lnTo>
                    <a:lnTo>
                      <a:pt x="98276" y="23501"/>
                    </a:lnTo>
                    <a:lnTo>
                      <a:pt x="115368" y="17091"/>
                    </a:lnTo>
                    <a:cubicBezTo>
                      <a:pt x="125050" y="13570"/>
                      <a:pt x="115368" y="2848"/>
                      <a:pt x="115368" y="0"/>
                    </a:cubicBezTo>
                    <a:close/>
                  </a:path>
                </a:pathLst>
              </a:custGeom>
              <a:solidFill>
                <a:srgbClr val="C3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 bwMode="auto">
              <a:xfrm>
                <a:off x="6330997" y="4922507"/>
                <a:ext cx="244292" cy="250202"/>
              </a:xfrm>
              <a:custGeom>
                <a:avLst/>
                <a:gdLst>
                  <a:gd name="connsiteX0" fmla="*/ 74776 w 393143"/>
                  <a:gd name="connsiteY0" fmla="*/ 17092 h 403789"/>
                  <a:gd name="connsiteX1" fmla="*/ 74776 w 393143"/>
                  <a:gd name="connsiteY1" fmla="*/ 17092 h 403789"/>
                  <a:gd name="connsiteX2" fmla="*/ 94004 w 393143"/>
                  <a:gd name="connsiteY2" fmla="*/ 14955 h 403789"/>
                  <a:gd name="connsiteX3" fmla="*/ 126051 w 393143"/>
                  <a:gd name="connsiteY3" fmla="*/ 8546 h 403789"/>
                  <a:gd name="connsiteX4" fmla="*/ 132460 w 393143"/>
                  <a:gd name="connsiteY4" fmla="*/ 6409 h 403789"/>
                  <a:gd name="connsiteX5" fmla="*/ 151688 w 393143"/>
                  <a:gd name="connsiteY5" fmla="*/ 8546 h 403789"/>
                  <a:gd name="connsiteX6" fmla="*/ 160234 w 393143"/>
                  <a:gd name="connsiteY6" fmla="*/ 10682 h 403789"/>
                  <a:gd name="connsiteX7" fmla="*/ 164507 w 393143"/>
                  <a:gd name="connsiteY7" fmla="*/ 17092 h 403789"/>
                  <a:gd name="connsiteX8" fmla="*/ 166643 w 393143"/>
                  <a:gd name="connsiteY8" fmla="*/ 25637 h 403789"/>
                  <a:gd name="connsiteX9" fmla="*/ 168780 w 393143"/>
                  <a:gd name="connsiteY9" fmla="*/ 38456 h 403789"/>
                  <a:gd name="connsiteX10" fmla="*/ 188008 w 393143"/>
                  <a:gd name="connsiteY10" fmla="*/ 36320 h 403789"/>
                  <a:gd name="connsiteX11" fmla="*/ 192281 w 393143"/>
                  <a:gd name="connsiteY11" fmla="*/ 23501 h 403789"/>
                  <a:gd name="connsiteX12" fmla="*/ 194417 w 393143"/>
                  <a:gd name="connsiteY12" fmla="*/ 8546 h 403789"/>
                  <a:gd name="connsiteX13" fmla="*/ 200827 w 393143"/>
                  <a:gd name="connsiteY13" fmla="*/ 4273 h 403789"/>
                  <a:gd name="connsiteX14" fmla="*/ 213645 w 393143"/>
                  <a:gd name="connsiteY14" fmla="*/ 2137 h 403789"/>
                  <a:gd name="connsiteX15" fmla="*/ 224327 w 393143"/>
                  <a:gd name="connsiteY15" fmla="*/ 0 h 403789"/>
                  <a:gd name="connsiteX16" fmla="*/ 232873 w 393143"/>
                  <a:gd name="connsiteY16" fmla="*/ 6409 h 403789"/>
                  <a:gd name="connsiteX17" fmla="*/ 239283 w 393143"/>
                  <a:gd name="connsiteY17" fmla="*/ 10682 h 403789"/>
                  <a:gd name="connsiteX18" fmla="*/ 241419 w 393143"/>
                  <a:gd name="connsiteY18" fmla="*/ 21365 h 403789"/>
                  <a:gd name="connsiteX19" fmla="*/ 243556 w 393143"/>
                  <a:gd name="connsiteY19" fmla="*/ 27774 h 403789"/>
                  <a:gd name="connsiteX20" fmla="*/ 252101 w 393143"/>
                  <a:gd name="connsiteY20" fmla="*/ 81185 h 403789"/>
                  <a:gd name="connsiteX21" fmla="*/ 273466 w 393143"/>
                  <a:gd name="connsiteY21" fmla="*/ 83322 h 403789"/>
                  <a:gd name="connsiteX22" fmla="*/ 279875 w 393143"/>
                  <a:gd name="connsiteY22" fmla="*/ 87594 h 403789"/>
                  <a:gd name="connsiteX23" fmla="*/ 282012 w 393143"/>
                  <a:gd name="connsiteY23" fmla="*/ 96140 h 403789"/>
                  <a:gd name="connsiteX24" fmla="*/ 288421 w 393143"/>
                  <a:gd name="connsiteY24" fmla="*/ 108959 h 403789"/>
                  <a:gd name="connsiteX25" fmla="*/ 290557 w 393143"/>
                  <a:gd name="connsiteY25" fmla="*/ 121778 h 403789"/>
                  <a:gd name="connsiteX26" fmla="*/ 333286 w 393143"/>
                  <a:gd name="connsiteY26" fmla="*/ 126051 h 403789"/>
                  <a:gd name="connsiteX27" fmla="*/ 352514 w 393143"/>
                  <a:gd name="connsiteY27" fmla="*/ 123914 h 403789"/>
                  <a:gd name="connsiteX28" fmla="*/ 354651 w 393143"/>
                  <a:gd name="connsiteY28" fmla="*/ 130323 h 403789"/>
                  <a:gd name="connsiteX29" fmla="*/ 361060 w 393143"/>
                  <a:gd name="connsiteY29" fmla="*/ 136733 h 403789"/>
                  <a:gd name="connsiteX30" fmla="*/ 367470 w 393143"/>
                  <a:gd name="connsiteY30" fmla="*/ 149551 h 403789"/>
                  <a:gd name="connsiteX31" fmla="*/ 373879 w 393143"/>
                  <a:gd name="connsiteY31" fmla="*/ 155961 h 403789"/>
                  <a:gd name="connsiteX32" fmla="*/ 378152 w 393143"/>
                  <a:gd name="connsiteY32" fmla="*/ 164507 h 403789"/>
                  <a:gd name="connsiteX33" fmla="*/ 386698 w 393143"/>
                  <a:gd name="connsiteY33" fmla="*/ 166643 h 403789"/>
                  <a:gd name="connsiteX34" fmla="*/ 390970 w 393143"/>
                  <a:gd name="connsiteY34" fmla="*/ 177325 h 403789"/>
                  <a:gd name="connsiteX35" fmla="*/ 376015 w 393143"/>
                  <a:gd name="connsiteY35" fmla="*/ 299103 h 403789"/>
                  <a:gd name="connsiteX36" fmla="*/ 346105 w 393143"/>
                  <a:gd name="connsiteY36" fmla="*/ 329013 h 403789"/>
                  <a:gd name="connsiteX37" fmla="*/ 329013 w 393143"/>
                  <a:gd name="connsiteY37" fmla="*/ 337559 h 403789"/>
                  <a:gd name="connsiteX38" fmla="*/ 322604 w 393143"/>
                  <a:gd name="connsiteY38" fmla="*/ 343968 h 403789"/>
                  <a:gd name="connsiteX39" fmla="*/ 316195 w 393143"/>
                  <a:gd name="connsiteY39" fmla="*/ 346105 h 403789"/>
                  <a:gd name="connsiteX40" fmla="*/ 309785 w 393143"/>
                  <a:gd name="connsiteY40" fmla="*/ 350378 h 403789"/>
                  <a:gd name="connsiteX41" fmla="*/ 292694 w 393143"/>
                  <a:gd name="connsiteY41" fmla="*/ 352514 h 403789"/>
                  <a:gd name="connsiteX42" fmla="*/ 279875 w 393143"/>
                  <a:gd name="connsiteY42" fmla="*/ 361060 h 403789"/>
                  <a:gd name="connsiteX43" fmla="*/ 267056 w 393143"/>
                  <a:gd name="connsiteY43" fmla="*/ 371742 h 403789"/>
                  <a:gd name="connsiteX44" fmla="*/ 262784 w 393143"/>
                  <a:gd name="connsiteY44" fmla="*/ 378151 h 403789"/>
                  <a:gd name="connsiteX45" fmla="*/ 249965 w 393143"/>
                  <a:gd name="connsiteY45" fmla="*/ 386697 h 403789"/>
                  <a:gd name="connsiteX46" fmla="*/ 237146 w 393143"/>
                  <a:gd name="connsiteY46" fmla="*/ 393107 h 403789"/>
                  <a:gd name="connsiteX47" fmla="*/ 228600 w 393143"/>
                  <a:gd name="connsiteY47" fmla="*/ 401652 h 403789"/>
                  <a:gd name="connsiteX48" fmla="*/ 222191 w 393143"/>
                  <a:gd name="connsiteY48" fmla="*/ 403789 h 403789"/>
                  <a:gd name="connsiteX49" fmla="*/ 194417 w 393143"/>
                  <a:gd name="connsiteY49" fmla="*/ 403789 h 403789"/>
                  <a:gd name="connsiteX50" fmla="*/ 166643 w 393143"/>
                  <a:gd name="connsiteY50" fmla="*/ 363196 h 403789"/>
                  <a:gd name="connsiteX51" fmla="*/ 151688 w 393143"/>
                  <a:gd name="connsiteY51" fmla="*/ 350378 h 403789"/>
                  <a:gd name="connsiteX52" fmla="*/ 138870 w 393143"/>
                  <a:gd name="connsiteY52" fmla="*/ 341832 h 403789"/>
                  <a:gd name="connsiteX53" fmla="*/ 132460 w 393143"/>
                  <a:gd name="connsiteY53" fmla="*/ 337559 h 403789"/>
                  <a:gd name="connsiteX54" fmla="*/ 126051 w 393143"/>
                  <a:gd name="connsiteY54" fmla="*/ 331150 h 403789"/>
                  <a:gd name="connsiteX55" fmla="*/ 113232 w 393143"/>
                  <a:gd name="connsiteY55" fmla="*/ 329013 h 403789"/>
                  <a:gd name="connsiteX56" fmla="*/ 106823 w 393143"/>
                  <a:gd name="connsiteY56" fmla="*/ 324740 h 403789"/>
                  <a:gd name="connsiteX57" fmla="*/ 102550 w 393143"/>
                  <a:gd name="connsiteY57" fmla="*/ 318331 h 403789"/>
                  <a:gd name="connsiteX58" fmla="*/ 89731 w 393143"/>
                  <a:gd name="connsiteY58" fmla="*/ 309785 h 403789"/>
                  <a:gd name="connsiteX59" fmla="*/ 76913 w 393143"/>
                  <a:gd name="connsiteY59" fmla="*/ 290557 h 403789"/>
                  <a:gd name="connsiteX60" fmla="*/ 72640 w 393143"/>
                  <a:gd name="connsiteY60" fmla="*/ 284148 h 403789"/>
                  <a:gd name="connsiteX61" fmla="*/ 64094 w 393143"/>
                  <a:gd name="connsiteY61" fmla="*/ 279875 h 403789"/>
                  <a:gd name="connsiteX62" fmla="*/ 61957 w 393143"/>
                  <a:gd name="connsiteY62" fmla="*/ 299103 h 403789"/>
                  <a:gd name="connsiteX63" fmla="*/ 55548 w 393143"/>
                  <a:gd name="connsiteY63" fmla="*/ 305512 h 403789"/>
                  <a:gd name="connsiteX64" fmla="*/ 42729 w 393143"/>
                  <a:gd name="connsiteY64" fmla="*/ 314058 h 403789"/>
                  <a:gd name="connsiteX65" fmla="*/ 42729 w 393143"/>
                  <a:gd name="connsiteY65" fmla="*/ 316194 h 403789"/>
                  <a:gd name="connsiteX66" fmla="*/ 2137 w 393143"/>
                  <a:gd name="connsiteY66" fmla="*/ 307649 h 403789"/>
                  <a:gd name="connsiteX67" fmla="*/ 0 w 393143"/>
                  <a:gd name="connsiteY67" fmla="*/ 200826 h 403789"/>
                  <a:gd name="connsiteX68" fmla="*/ 0 w 393143"/>
                  <a:gd name="connsiteY68" fmla="*/ 183735 h 403789"/>
                  <a:gd name="connsiteX69" fmla="*/ 14956 w 393143"/>
                  <a:gd name="connsiteY69" fmla="*/ 160234 h 403789"/>
                  <a:gd name="connsiteX70" fmla="*/ 21365 w 393143"/>
                  <a:gd name="connsiteY70" fmla="*/ 158097 h 403789"/>
                  <a:gd name="connsiteX71" fmla="*/ 27774 w 393143"/>
                  <a:gd name="connsiteY71" fmla="*/ 104686 h 403789"/>
                  <a:gd name="connsiteX72" fmla="*/ 36320 w 393143"/>
                  <a:gd name="connsiteY72" fmla="*/ 91867 h 403789"/>
                  <a:gd name="connsiteX73" fmla="*/ 40593 w 393143"/>
                  <a:gd name="connsiteY73" fmla="*/ 85458 h 403789"/>
                  <a:gd name="connsiteX74" fmla="*/ 44866 w 393143"/>
                  <a:gd name="connsiteY74" fmla="*/ 79049 h 403789"/>
                  <a:gd name="connsiteX75" fmla="*/ 53412 w 393143"/>
                  <a:gd name="connsiteY75" fmla="*/ 74776 h 403789"/>
                  <a:gd name="connsiteX76" fmla="*/ 98277 w 393143"/>
                  <a:gd name="connsiteY76" fmla="*/ 74776 h 403789"/>
                  <a:gd name="connsiteX77" fmla="*/ 100413 w 393143"/>
                  <a:gd name="connsiteY77" fmla="*/ 68366 h 403789"/>
                  <a:gd name="connsiteX78" fmla="*/ 96141 w 393143"/>
                  <a:gd name="connsiteY78" fmla="*/ 53411 h 403789"/>
                  <a:gd name="connsiteX79" fmla="*/ 89731 w 393143"/>
                  <a:gd name="connsiteY79" fmla="*/ 44866 h 403789"/>
                  <a:gd name="connsiteX80" fmla="*/ 85458 w 393143"/>
                  <a:gd name="connsiteY80" fmla="*/ 38456 h 403789"/>
                  <a:gd name="connsiteX81" fmla="*/ 74776 w 393143"/>
                  <a:gd name="connsiteY81" fmla="*/ 17092 h 40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393143" h="403789">
                    <a:moveTo>
                      <a:pt x="74776" y="17092"/>
                    </a:moveTo>
                    <a:lnTo>
                      <a:pt x="74776" y="17092"/>
                    </a:lnTo>
                    <a:cubicBezTo>
                      <a:pt x="81185" y="16380"/>
                      <a:pt x="87612" y="15807"/>
                      <a:pt x="94004" y="14955"/>
                    </a:cubicBezTo>
                    <a:cubicBezTo>
                      <a:pt x="104107" y="13608"/>
                      <a:pt x="116526" y="10927"/>
                      <a:pt x="126051" y="8546"/>
                    </a:cubicBezTo>
                    <a:cubicBezTo>
                      <a:pt x="128236" y="8000"/>
                      <a:pt x="130324" y="7121"/>
                      <a:pt x="132460" y="6409"/>
                    </a:cubicBezTo>
                    <a:cubicBezTo>
                      <a:pt x="138869" y="7121"/>
                      <a:pt x="145314" y="7565"/>
                      <a:pt x="151688" y="8546"/>
                    </a:cubicBezTo>
                    <a:cubicBezTo>
                      <a:pt x="154590" y="8992"/>
                      <a:pt x="157791" y="9053"/>
                      <a:pt x="160234" y="10682"/>
                    </a:cubicBezTo>
                    <a:cubicBezTo>
                      <a:pt x="162371" y="12106"/>
                      <a:pt x="163083" y="14955"/>
                      <a:pt x="164507" y="17092"/>
                    </a:cubicBezTo>
                    <a:cubicBezTo>
                      <a:pt x="165219" y="19940"/>
                      <a:pt x="166067" y="22758"/>
                      <a:pt x="166643" y="25637"/>
                    </a:cubicBezTo>
                    <a:cubicBezTo>
                      <a:pt x="167493" y="29885"/>
                      <a:pt x="164905" y="36519"/>
                      <a:pt x="168780" y="38456"/>
                    </a:cubicBezTo>
                    <a:cubicBezTo>
                      <a:pt x="174548" y="41340"/>
                      <a:pt x="181599" y="37032"/>
                      <a:pt x="188008" y="36320"/>
                    </a:cubicBezTo>
                    <a:cubicBezTo>
                      <a:pt x="189432" y="32047"/>
                      <a:pt x="191644" y="27960"/>
                      <a:pt x="192281" y="23501"/>
                    </a:cubicBezTo>
                    <a:cubicBezTo>
                      <a:pt x="192993" y="18516"/>
                      <a:pt x="192372" y="13148"/>
                      <a:pt x="194417" y="8546"/>
                    </a:cubicBezTo>
                    <a:cubicBezTo>
                      <a:pt x="195460" y="6199"/>
                      <a:pt x="198391" y="5085"/>
                      <a:pt x="200827" y="4273"/>
                    </a:cubicBezTo>
                    <a:cubicBezTo>
                      <a:pt x="204936" y="2903"/>
                      <a:pt x="209383" y="2912"/>
                      <a:pt x="213645" y="2137"/>
                    </a:cubicBezTo>
                    <a:cubicBezTo>
                      <a:pt x="217218" y="1487"/>
                      <a:pt x="220766" y="712"/>
                      <a:pt x="224327" y="0"/>
                    </a:cubicBezTo>
                    <a:cubicBezTo>
                      <a:pt x="227176" y="2136"/>
                      <a:pt x="229975" y="4339"/>
                      <a:pt x="232873" y="6409"/>
                    </a:cubicBezTo>
                    <a:cubicBezTo>
                      <a:pt x="234963" y="7901"/>
                      <a:pt x="238009" y="8452"/>
                      <a:pt x="239283" y="10682"/>
                    </a:cubicBezTo>
                    <a:cubicBezTo>
                      <a:pt x="241085" y="13835"/>
                      <a:pt x="240538" y="17842"/>
                      <a:pt x="241419" y="21365"/>
                    </a:cubicBezTo>
                    <a:cubicBezTo>
                      <a:pt x="241965" y="23550"/>
                      <a:pt x="242844" y="25638"/>
                      <a:pt x="243556" y="27774"/>
                    </a:cubicBezTo>
                    <a:cubicBezTo>
                      <a:pt x="244492" y="50243"/>
                      <a:pt x="229633" y="77728"/>
                      <a:pt x="252101" y="81185"/>
                    </a:cubicBezTo>
                    <a:cubicBezTo>
                      <a:pt x="259175" y="82273"/>
                      <a:pt x="266344" y="82610"/>
                      <a:pt x="273466" y="83322"/>
                    </a:cubicBezTo>
                    <a:cubicBezTo>
                      <a:pt x="275602" y="84746"/>
                      <a:pt x="278451" y="85458"/>
                      <a:pt x="279875" y="87594"/>
                    </a:cubicBezTo>
                    <a:cubicBezTo>
                      <a:pt x="281504" y="90037"/>
                      <a:pt x="281205" y="93317"/>
                      <a:pt x="282012" y="96140"/>
                    </a:cubicBezTo>
                    <a:cubicBezTo>
                      <a:pt x="284224" y="103883"/>
                      <a:pt x="283737" y="101934"/>
                      <a:pt x="288421" y="108959"/>
                    </a:cubicBezTo>
                    <a:cubicBezTo>
                      <a:pt x="289133" y="113232"/>
                      <a:pt x="288453" y="117991"/>
                      <a:pt x="290557" y="121778"/>
                    </a:cubicBezTo>
                    <a:cubicBezTo>
                      <a:pt x="298269" y="135659"/>
                      <a:pt x="327508" y="126412"/>
                      <a:pt x="333286" y="126051"/>
                    </a:cubicBezTo>
                    <a:cubicBezTo>
                      <a:pt x="340325" y="121359"/>
                      <a:pt x="342182" y="118010"/>
                      <a:pt x="352514" y="123914"/>
                    </a:cubicBezTo>
                    <a:cubicBezTo>
                      <a:pt x="354469" y="125031"/>
                      <a:pt x="353402" y="128449"/>
                      <a:pt x="354651" y="130323"/>
                    </a:cubicBezTo>
                    <a:cubicBezTo>
                      <a:pt x="356327" y="132837"/>
                      <a:pt x="358924" y="134596"/>
                      <a:pt x="361060" y="136733"/>
                    </a:cubicBezTo>
                    <a:cubicBezTo>
                      <a:pt x="363202" y="143157"/>
                      <a:pt x="362868" y="144028"/>
                      <a:pt x="367470" y="149551"/>
                    </a:cubicBezTo>
                    <a:cubicBezTo>
                      <a:pt x="369404" y="151872"/>
                      <a:pt x="372123" y="153502"/>
                      <a:pt x="373879" y="155961"/>
                    </a:cubicBezTo>
                    <a:cubicBezTo>
                      <a:pt x="375730" y="158553"/>
                      <a:pt x="375705" y="162468"/>
                      <a:pt x="378152" y="164507"/>
                    </a:cubicBezTo>
                    <a:cubicBezTo>
                      <a:pt x="380408" y="166387"/>
                      <a:pt x="383849" y="165931"/>
                      <a:pt x="386698" y="166643"/>
                    </a:cubicBezTo>
                    <a:cubicBezTo>
                      <a:pt x="394233" y="174178"/>
                      <a:pt x="394458" y="170350"/>
                      <a:pt x="390970" y="177325"/>
                    </a:cubicBezTo>
                    <a:lnTo>
                      <a:pt x="376015" y="299103"/>
                    </a:lnTo>
                    <a:lnTo>
                      <a:pt x="346105" y="329013"/>
                    </a:lnTo>
                    <a:cubicBezTo>
                      <a:pt x="340408" y="331862"/>
                      <a:pt x="334387" y="334139"/>
                      <a:pt x="329013" y="337559"/>
                    </a:cubicBezTo>
                    <a:cubicBezTo>
                      <a:pt x="326464" y="339181"/>
                      <a:pt x="325118" y="342292"/>
                      <a:pt x="322604" y="343968"/>
                    </a:cubicBezTo>
                    <a:cubicBezTo>
                      <a:pt x="320730" y="345217"/>
                      <a:pt x="318209" y="345098"/>
                      <a:pt x="316195" y="346105"/>
                    </a:cubicBezTo>
                    <a:cubicBezTo>
                      <a:pt x="313898" y="347253"/>
                      <a:pt x="312262" y="349702"/>
                      <a:pt x="309785" y="350378"/>
                    </a:cubicBezTo>
                    <a:cubicBezTo>
                      <a:pt x="304246" y="351889"/>
                      <a:pt x="298391" y="351802"/>
                      <a:pt x="292694" y="352514"/>
                    </a:cubicBezTo>
                    <a:cubicBezTo>
                      <a:pt x="281430" y="356269"/>
                      <a:pt x="290544" y="352169"/>
                      <a:pt x="279875" y="361060"/>
                    </a:cubicBezTo>
                    <a:cubicBezTo>
                      <a:pt x="270712" y="368696"/>
                      <a:pt x="275564" y="361532"/>
                      <a:pt x="267056" y="371742"/>
                    </a:cubicBezTo>
                    <a:cubicBezTo>
                      <a:pt x="265412" y="373714"/>
                      <a:pt x="264716" y="376460"/>
                      <a:pt x="262784" y="378151"/>
                    </a:cubicBezTo>
                    <a:cubicBezTo>
                      <a:pt x="258919" y="381533"/>
                      <a:pt x="254238" y="383848"/>
                      <a:pt x="249965" y="386697"/>
                    </a:cubicBezTo>
                    <a:cubicBezTo>
                      <a:pt x="241681" y="392220"/>
                      <a:pt x="245993" y="390158"/>
                      <a:pt x="237146" y="393107"/>
                    </a:cubicBezTo>
                    <a:cubicBezTo>
                      <a:pt x="234297" y="395955"/>
                      <a:pt x="231878" y="399311"/>
                      <a:pt x="228600" y="401652"/>
                    </a:cubicBezTo>
                    <a:cubicBezTo>
                      <a:pt x="226767" y="402961"/>
                      <a:pt x="222191" y="403789"/>
                      <a:pt x="222191" y="403789"/>
                    </a:cubicBezTo>
                    <a:lnTo>
                      <a:pt x="194417" y="403789"/>
                    </a:lnTo>
                    <a:lnTo>
                      <a:pt x="166643" y="363196"/>
                    </a:lnTo>
                    <a:cubicBezTo>
                      <a:pt x="161658" y="358923"/>
                      <a:pt x="156892" y="354381"/>
                      <a:pt x="151688" y="350378"/>
                    </a:cubicBezTo>
                    <a:cubicBezTo>
                      <a:pt x="147618" y="347247"/>
                      <a:pt x="143143" y="344681"/>
                      <a:pt x="138870" y="341832"/>
                    </a:cubicBezTo>
                    <a:cubicBezTo>
                      <a:pt x="136733" y="340408"/>
                      <a:pt x="134276" y="339375"/>
                      <a:pt x="132460" y="337559"/>
                    </a:cubicBezTo>
                    <a:cubicBezTo>
                      <a:pt x="130324" y="335423"/>
                      <a:pt x="128812" y="332377"/>
                      <a:pt x="126051" y="331150"/>
                    </a:cubicBezTo>
                    <a:cubicBezTo>
                      <a:pt x="122092" y="329391"/>
                      <a:pt x="117505" y="329725"/>
                      <a:pt x="113232" y="329013"/>
                    </a:cubicBezTo>
                    <a:cubicBezTo>
                      <a:pt x="111096" y="327589"/>
                      <a:pt x="108639" y="326556"/>
                      <a:pt x="106823" y="324740"/>
                    </a:cubicBezTo>
                    <a:cubicBezTo>
                      <a:pt x="105007" y="322924"/>
                      <a:pt x="104482" y="320022"/>
                      <a:pt x="102550" y="318331"/>
                    </a:cubicBezTo>
                    <a:cubicBezTo>
                      <a:pt x="98685" y="314949"/>
                      <a:pt x="89731" y="309785"/>
                      <a:pt x="89731" y="309785"/>
                    </a:cubicBezTo>
                    <a:lnTo>
                      <a:pt x="76913" y="290557"/>
                    </a:lnTo>
                    <a:cubicBezTo>
                      <a:pt x="75489" y="288421"/>
                      <a:pt x="74937" y="285296"/>
                      <a:pt x="72640" y="284148"/>
                    </a:cubicBezTo>
                    <a:lnTo>
                      <a:pt x="64094" y="279875"/>
                    </a:lnTo>
                    <a:cubicBezTo>
                      <a:pt x="63382" y="286284"/>
                      <a:pt x="63996" y="292985"/>
                      <a:pt x="61957" y="299103"/>
                    </a:cubicBezTo>
                    <a:cubicBezTo>
                      <a:pt x="61002" y="301969"/>
                      <a:pt x="57933" y="303657"/>
                      <a:pt x="55548" y="305512"/>
                    </a:cubicBezTo>
                    <a:cubicBezTo>
                      <a:pt x="51494" y="308665"/>
                      <a:pt x="42729" y="308922"/>
                      <a:pt x="42729" y="314058"/>
                    </a:cubicBezTo>
                    <a:lnTo>
                      <a:pt x="42729" y="316194"/>
                    </a:lnTo>
                    <a:lnTo>
                      <a:pt x="2137" y="307649"/>
                    </a:lnTo>
                    <a:cubicBezTo>
                      <a:pt x="1425" y="272041"/>
                      <a:pt x="712" y="236434"/>
                      <a:pt x="0" y="200826"/>
                    </a:cubicBezTo>
                    <a:lnTo>
                      <a:pt x="0" y="183735"/>
                    </a:lnTo>
                    <a:cubicBezTo>
                      <a:pt x="4147" y="175440"/>
                      <a:pt x="6769" y="165692"/>
                      <a:pt x="14956" y="160234"/>
                    </a:cubicBezTo>
                    <a:cubicBezTo>
                      <a:pt x="16830" y="158985"/>
                      <a:pt x="19229" y="158809"/>
                      <a:pt x="21365" y="158097"/>
                    </a:cubicBezTo>
                    <a:cubicBezTo>
                      <a:pt x="34567" y="131693"/>
                      <a:pt x="14989" y="173728"/>
                      <a:pt x="27774" y="104686"/>
                    </a:cubicBezTo>
                    <a:cubicBezTo>
                      <a:pt x="28709" y="99636"/>
                      <a:pt x="33471" y="96140"/>
                      <a:pt x="36320" y="91867"/>
                    </a:cubicBezTo>
                    <a:lnTo>
                      <a:pt x="40593" y="85458"/>
                    </a:lnTo>
                    <a:cubicBezTo>
                      <a:pt x="42017" y="83322"/>
                      <a:pt x="42569" y="80197"/>
                      <a:pt x="44866" y="79049"/>
                    </a:cubicBezTo>
                    <a:lnTo>
                      <a:pt x="53412" y="74776"/>
                    </a:lnTo>
                    <a:cubicBezTo>
                      <a:pt x="68243" y="76424"/>
                      <a:pt x="83393" y="79356"/>
                      <a:pt x="98277" y="74776"/>
                    </a:cubicBezTo>
                    <a:cubicBezTo>
                      <a:pt x="100430" y="74114"/>
                      <a:pt x="99701" y="70503"/>
                      <a:pt x="100413" y="68366"/>
                    </a:cubicBezTo>
                    <a:cubicBezTo>
                      <a:pt x="99951" y="66519"/>
                      <a:pt x="97502" y="55792"/>
                      <a:pt x="96141" y="53411"/>
                    </a:cubicBezTo>
                    <a:cubicBezTo>
                      <a:pt x="94374" y="50320"/>
                      <a:pt x="91801" y="47763"/>
                      <a:pt x="89731" y="44866"/>
                    </a:cubicBezTo>
                    <a:cubicBezTo>
                      <a:pt x="88238" y="42776"/>
                      <a:pt x="86882" y="40593"/>
                      <a:pt x="85458" y="38456"/>
                    </a:cubicBezTo>
                    <a:cubicBezTo>
                      <a:pt x="83097" y="31371"/>
                      <a:pt x="76556" y="20653"/>
                      <a:pt x="74776" y="17092"/>
                    </a:cubicBezTo>
                    <a:close/>
                  </a:path>
                </a:pathLst>
              </a:custGeom>
              <a:solidFill>
                <a:srgbClr val="C3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 bwMode="auto">
              <a:xfrm>
                <a:off x="6142852" y="4886060"/>
                <a:ext cx="253157" cy="287634"/>
              </a:xfrm>
              <a:custGeom>
                <a:avLst/>
                <a:gdLst>
                  <a:gd name="connsiteX0" fmla="*/ 320467 w 408161"/>
                  <a:gd name="connsiteY0" fmla="*/ 376015 h 463609"/>
                  <a:gd name="connsiteX1" fmla="*/ 320467 w 408161"/>
                  <a:gd name="connsiteY1" fmla="*/ 376015 h 463609"/>
                  <a:gd name="connsiteX2" fmla="*/ 316194 w 408161"/>
                  <a:gd name="connsiteY2" fmla="*/ 331150 h 463609"/>
                  <a:gd name="connsiteX3" fmla="*/ 318331 w 408161"/>
                  <a:gd name="connsiteY3" fmla="*/ 262783 h 463609"/>
                  <a:gd name="connsiteX4" fmla="*/ 314058 w 408161"/>
                  <a:gd name="connsiteY4" fmla="*/ 241419 h 463609"/>
                  <a:gd name="connsiteX5" fmla="*/ 318331 w 408161"/>
                  <a:gd name="connsiteY5" fmla="*/ 235009 h 463609"/>
                  <a:gd name="connsiteX6" fmla="*/ 324740 w 408161"/>
                  <a:gd name="connsiteY6" fmla="*/ 232873 h 463609"/>
                  <a:gd name="connsiteX7" fmla="*/ 339695 w 408161"/>
                  <a:gd name="connsiteY7" fmla="*/ 222191 h 463609"/>
                  <a:gd name="connsiteX8" fmla="*/ 341831 w 408161"/>
                  <a:gd name="connsiteY8" fmla="*/ 211508 h 463609"/>
                  <a:gd name="connsiteX9" fmla="*/ 343968 w 408161"/>
                  <a:gd name="connsiteY9" fmla="*/ 179462 h 463609"/>
                  <a:gd name="connsiteX10" fmla="*/ 354650 w 408161"/>
                  <a:gd name="connsiteY10" fmla="*/ 153824 h 463609"/>
                  <a:gd name="connsiteX11" fmla="*/ 378151 w 408161"/>
                  <a:gd name="connsiteY11" fmla="*/ 155961 h 463609"/>
                  <a:gd name="connsiteX12" fmla="*/ 386697 w 408161"/>
                  <a:gd name="connsiteY12" fmla="*/ 158097 h 463609"/>
                  <a:gd name="connsiteX13" fmla="*/ 397379 w 408161"/>
                  <a:gd name="connsiteY13" fmla="*/ 145278 h 463609"/>
                  <a:gd name="connsiteX14" fmla="*/ 403788 w 408161"/>
                  <a:gd name="connsiteY14" fmla="*/ 143142 h 463609"/>
                  <a:gd name="connsiteX15" fmla="*/ 403788 w 408161"/>
                  <a:gd name="connsiteY15" fmla="*/ 81185 h 463609"/>
                  <a:gd name="connsiteX16" fmla="*/ 401652 w 408161"/>
                  <a:gd name="connsiteY16" fmla="*/ 68366 h 463609"/>
                  <a:gd name="connsiteX17" fmla="*/ 393106 w 408161"/>
                  <a:gd name="connsiteY17" fmla="*/ 55548 h 463609"/>
                  <a:gd name="connsiteX18" fmla="*/ 388833 w 408161"/>
                  <a:gd name="connsiteY18" fmla="*/ 49138 h 463609"/>
                  <a:gd name="connsiteX19" fmla="*/ 384560 w 408161"/>
                  <a:gd name="connsiteY19" fmla="*/ 19228 h 463609"/>
                  <a:gd name="connsiteX20" fmla="*/ 380288 w 408161"/>
                  <a:gd name="connsiteY20" fmla="*/ 12819 h 463609"/>
                  <a:gd name="connsiteX21" fmla="*/ 371742 w 408161"/>
                  <a:gd name="connsiteY21" fmla="*/ 0 h 463609"/>
                  <a:gd name="connsiteX22" fmla="*/ 365332 w 408161"/>
                  <a:gd name="connsiteY22" fmla="*/ 2136 h 463609"/>
                  <a:gd name="connsiteX23" fmla="*/ 350377 w 408161"/>
                  <a:gd name="connsiteY23" fmla="*/ 10682 h 463609"/>
                  <a:gd name="connsiteX24" fmla="*/ 343968 w 408161"/>
                  <a:gd name="connsiteY24" fmla="*/ 12819 h 463609"/>
                  <a:gd name="connsiteX25" fmla="*/ 331149 w 408161"/>
                  <a:gd name="connsiteY25" fmla="*/ 19228 h 463609"/>
                  <a:gd name="connsiteX26" fmla="*/ 324740 w 408161"/>
                  <a:gd name="connsiteY26" fmla="*/ 32047 h 463609"/>
                  <a:gd name="connsiteX27" fmla="*/ 322603 w 408161"/>
                  <a:gd name="connsiteY27" fmla="*/ 44865 h 463609"/>
                  <a:gd name="connsiteX28" fmla="*/ 316194 w 408161"/>
                  <a:gd name="connsiteY28" fmla="*/ 47002 h 463609"/>
                  <a:gd name="connsiteX29" fmla="*/ 303375 w 408161"/>
                  <a:gd name="connsiteY29" fmla="*/ 53411 h 463609"/>
                  <a:gd name="connsiteX30" fmla="*/ 294830 w 408161"/>
                  <a:gd name="connsiteY30" fmla="*/ 59821 h 463609"/>
                  <a:gd name="connsiteX31" fmla="*/ 267056 w 408161"/>
                  <a:gd name="connsiteY31" fmla="*/ 64093 h 463609"/>
                  <a:gd name="connsiteX32" fmla="*/ 254237 w 408161"/>
                  <a:gd name="connsiteY32" fmla="*/ 74776 h 463609"/>
                  <a:gd name="connsiteX33" fmla="*/ 252101 w 408161"/>
                  <a:gd name="connsiteY33" fmla="*/ 96140 h 463609"/>
                  <a:gd name="connsiteX34" fmla="*/ 245691 w 408161"/>
                  <a:gd name="connsiteY34" fmla="*/ 108959 h 463609"/>
                  <a:gd name="connsiteX35" fmla="*/ 235009 w 408161"/>
                  <a:gd name="connsiteY35" fmla="*/ 126050 h 463609"/>
                  <a:gd name="connsiteX36" fmla="*/ 232873 w 408161"/>
                  <a:gd name="connsiteY36" fmla="*/ 134596 h 463609"/>
                  <a:gd name="connsiteX37" fmla="*/ 241418 w 408161"/>
                  <a:gd name="connsiteY37" fmla="*/ 168779 h 463609"/>
                  <a:gd name="connsiteX38" fmla="*/ 243555 w 408161"/>
                  <a:gd name="connsiteY38" fmla="*/ 177325 h 463609"/>
                  <a:gd name="connsiteX39" fmla="*/ 241418 w 408161"/>
                  <a:gd name="connsiteY39" fmla="*/ 200826 h 463609"/>
                  <a:gd name="connsiteX40" fmla="*/ 239282 w 408161"/>
                  <a:gd name="connsiteY40" fmla="*/ 207235 h 463609"/>
                  <a:gd name="connsiteX41" fmla="*/ 232873 w 408161"/>
                  <a:gd name="connsiteY41" fmla="*/ 209372 h 463609"/>
                  <a:gd name="connsiteX42" fmla="*/ 209372 w 408161"/>
                  <a:gd name="connsiteY42" fmla="*/ 207235 h 463609"/>
                  <a:gd name="connsiteX43" fmla="*/ 205099 w 408161"/>
                  <a:gd name="connsiteY43" fmla="*/ 198690 h 463609"/>
                  <a:gd name="connsiteX44" fmla="*/ 185871 w 408161"/>
                  <a:gd name="connsiteY44" fmla="*/ 188007 h 463609"/>
                  <a:gd name="connsiteX45" fmla="*/ 158097 w 408161"/>
                  <a:gd name="connsiteY45" fmla="*/ 190144 h 463609"/>
                  <a:gd name="connsiteX46" fmla="*/ 145278 w 408161"/>
                  <a:gd name="connsiteY46" fmla="*/ 181598 h 463609"/>
                  <a:gd name="connsiteX47" fmla="*/ 113231 w 408161"/>
                  <a:gd name="connsiteY47" fmla="*/ 179462 h 463609"/>
                  <a:gd name="connsiteX48" fmla="*/ 108959 w 408161"/>
                  <a:gd name="connsiteY48" fmla="*/ 149551 h 463609"/>
                  <a:gd name="connsiteX49" fmla="*/ 106822 w 408161"/>
                  <a:gd name="connsiteY49" fmla="*/ 143142 h 463609"/>
                  <a:gd name="connsiteX50" fmla="*/ 100413 w 408161"/>
                  <a:gd name="connsiteY50" fmla="*/ 141006 h 463609"/>
                  <a:gd name="connsiteX51" fmla="*/ 79048 w 408161"/>
                  <a:gd name="connsiteY51" fmla="*/ 143142 h 463609"/>
                  <a:gd name="connsiteX52" fmla="*/ 64093 w 408161"/>
                  <a:gd name="connsiteY52" fmla="*/ 147415 h 463609"/>
                  <a:gd name="connsiteX53" fmla="*/ 66230 w 408161"/>
                  <a:gd name="connsiteY53" fmla="*/ 153824 h 463609"/>
                  <a:gd name="connsiteX54" fmla="*/ 74775 w 408161"/>
                  <a:gd name="connsiteY54" fmla="*/ 166643 h 463609"/>
                  <a:gd name="connsiteX55" fmla="*/ 79048 w 408161"/>
                  <a:gd name="connsiteY55" fmla="*/ 173052 h 463609"/>
                  <a:gd name="connsiteX56" fmla="*/ 83321 w 408161"/>
                  <a:gd name="connsiteY56" fmla="*/ 181598 h 463609"/>
                  <a:gd name="connsiteX57" fmla="*/ 87594 w 408161"/>
                  <a:gd name="connsiteY57" fmla="*/ 194417 h 463609"/>
                  <a:gd name="connsiteX58" fmla="*/ 85458 w 408161"/>
                  <a:gd name="connsiteY58" fmla="*/ 205099 h 463609"/>
                  <a:gd name="connsiteX59" fmla="*/ 57684 w 408161"/>
                  <a:gd name="connsiteY59" fmla="*/ 200826 h 463609"/>
                  <a:gd name="connsiteX60" fmla="*/ 42729 w 408161"/>
                  <a:gd name="connsiteY60" fmla="*/ 211508 h 463609"/>
                  <a:gd name="connsiteX61" fmla="*/ 29910 w 408161"/>
                  <a:gd name="connsiteY61" fmla="*/ 222191 h 463609"/>
                  <a:gd name="connsiteX62" fmla="*/ 25637 w 408161"/>
                  <a:gd name="connsiteY62" fmla="*/ 228600 h 463609"/>
                  <a:gd name="connsiteX63" fmla="*/ 21364 w 408161"/>
                  <a:gd name="connsiteY63" fmla="*/ 237146 h 463609"/>
                  <a:gd name="connsiteX64" fmla="*/ 8545 w 408161"/>
                  <a:gd name="connsiteY64" fmla="*/ 245692 h 463609"/>
                  <a:gd name="connsiteX65" fmla="*/ 4273 w 408161"/>
                  <a:gd name="connsiteY65" fmla="*/ 252101 h 463609"/>
                  <a:gd name="connsiteX66" fmla="*/ 0 w 408161"/>
                  <a:gd name="connsiteY66" fmla="*/ 269193 h 463609"/>
                  <a:gd name="connsiteX67" fmla="*/ 2136 w 408161"/>
                  <a:gd name="connsiteY67" fmla="*/ 284148 h 463609"/>
                  <a:gd name="connsiteX68" fmla="*/ 8545 w 408161"/>
                  <a:gd name="connsiteY68" fmla="*/ 286284 h 463609"/>
                  <a:gd name="connsiteX69" fmla="*/ 17091 w 408161"/>
                  <a:gd name="connsiteY69" fmla="*/ 288421 h 463609"/>
                  <a:gd name="connsiteX70" fmla="*/ 51274 w 408161"/>
                  <a:gd name="connsiteY70" fmla="*/ 292693 h 463609"/>
                  <a:gd name="connsiteX71" fmla="*/ 66230 w 408161"/>
                  <a:gd name="connsiteY71" fmla="*/ 296966 h 463609"/>
                  <a:gd name="connsiteX72" fmla="*/ 96140 w 408161"/>
                  <a:gd name="connsiteY72" fmla="*/ 282011 h 463609"/>
                  <a:gd name="connsiteX73" fmla="*/ 111095 w 408161"/>
                  <a:gd name="connsiteY73" fmla="*/ 299103 h 463609"/>
                  <a:gd name="connsiteX74" fmla="*/ 108959 w 408161"/>
                  <a:gd name="connsiteY74" fmla="*/ 320467 h 463609"/>
                  <a:gd name="connsiteX75" fmla="*/ 106822 w 408161"/>
                  <a:gd name="connsiteY75" fmla="*/ 326877 h 463609"/>
                  <a:gd name="connsiteX76" fmla="*/ 108959 w 408161"/>
                  <a:gd name="connsiteY76" fmla="*/ 435835 h 463609"/>
                  <a:gd name="connsiteX77" fmla="*/ 117504 w 408161"/>
                  <a:gd name="connsiteY77" fmla="*/ 448654 h 463609"/>
                  <a:gd name="connsiteX78" fmla="*/ 130323 w 408161"/>
                  <a:gd name="connsiteY78" fmla="*/ 463609 h 463609"/>
                  <a:gd name="connsiteX79" fmla="*/ 166643 w 408161"/>
                  <a:gd name="connsiteY79" fmla="*/ 461473 h 463609"/>
                  <a:gd name="connsiteX80" fmla="*/ 175188 w 408161"/>
                  <a:gd name="connsiteY80" fmla="*/ 459336 h 463609"/>
                  <a:gd name="connsiteX81" fmla="*/ 188007 w 408161"/>
                  <a:gd name="connsiteY81" fmla="*/ 455064 h 463609"/>
                  <a:gd name="connsiteX82" fmla="*/ 196553 w 408161"/>
                  <a:gd name="connsiteY82" fmla="*/ 405925 h 463609"/>
                  <a:gd name="connsiteX83" fmla="*/ 202962 w 408161"/>
                  <a:gd name="connsiteY83" fmla="*/ 403789 h 463609"/>
                  <a:gd name="connsiteX84" fmla="*/ 213645 w 408161"/>
                  <a:gd name="connsiteY84" fmla="*/ 393107 h 463609"/>
                  <a:gd name="connsiteX85" fmla="*/ 228600 w 408161"/>
                  <a:gd name="connsiteY85" fmla="*/ 386697 h 463609"/>
                  <a:gd name="connsiteX86" fmla="*/ 235009 w 408161"/>
                  <a:gd name="connsiteY86" fmla="*/ 388834 h 463609"/>
                  <a:gd name="connsiteX87" fmla="*/ 247828 w 408161"/>
                  <a:gd name="connsiteY87" fmla="*/ 397379 h 463609"/>
                  <a:gd name="connsiteX88" fmla="*/ 260646 w 408161"/>
                  <a:gd name="connsiteY88" fmla="*/ 397379 h 463609"/>
                  <a:gd name="connsiteX89" fmla="*/ 320467 w 408161"/>
                  <a:gd name="connsiteY89" fmla="*/ 376015 h 46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408161" h="463609">
                    <a:moveTo>
                      <a:pt x="320467" y="376015"/>
                    </a:moveTo>
                    <a:lnTo>
                      <a:pt x="320467" y="376015"/>
                    </a:lnTo>
                    <a:cubicBezTo>
                      <a:pt x="319043" y="361060"/>
                      <a:pt x="316477" y="346170"/>
                      <a:pt x="316194" y="331150"/>
                    </a:cubicBezTo>
                    <a:cubicBezTo>
                      <a:pt x="315764" y="308354"/>
                      <a:pt x="318331" y="285583"/>
                      <a:pt x="318331" y="262783"/>
                    </a:cubicBezTo>
                    <a:cubicBezTo>
                      <a:pt x="318331" y="257548"/>
                      <a:pt x="315469" y="247064"/>
                      <a:pt x="314058" y="241419"/>
                    </a:cubicBezTo>
                    <a:cubicBezTo>
                      <a:pt x="315482" y="239282"/>
                      <a:pt x="316326" y="236613"/>
                      <a:pt x="318331" y="235009"/>
                    </a:cubicBezTo>
                    <a:cubicBezTo>
                      <a:pt x="320089" y="233602"/>
                      <a:pt x="322726" y="233880"/>
                      <a:pt x="324740" y="232873"/>
                    </a:cubicBezTo>
                    <a:cubicBezTo>
                      <a:pt x="327860" y="231313"/>
                      <a:pt x="337764" y="223639"/>
                      <a:pt x="339695" y="222191"/>
                    </a:cubicBezTo>
                    <a:cubicBezTo>
                      <a:pt x="340407" y="218630"/>
                      <a:pt x="341470" y="215121"/>
                      <a:pt x="341831" y="211508"/>
                    </a:cubicBezTo>
                    <a:cubicBezTo>
                      <a:pt x="342896" y="200855"/>
                      <a:pt x="342208" y="190022"/>
                      <a:pt x="343968" y="179462"/>
                    </a:cubicBezTo>
                    <a:cubicBezTo>
                      <a:pt x="346375" y="165019"/>
                      <a:pt x="348459" y="163111"/>
                      <a:pt x="354650" y="153824"/>
                    </a:cubicBezTo>
                    <a:cubicBezTo>
                      <a:pt x="362484" y="154536"/>
                      <a:pt x="370354" y="154921"/>
                      <a:pt x="378151" y="155961"/>
                    </a:cubicBezTo>
                    <a:cubicBezTo>
                      <a:pt x="381062" y="156349"/>
                      <a:pt x="383874" y="158904"/>
                      <a:pt x="386697" y="158097"/>
                    </a:cubicBezTo>
                    <a:cubicBezTo>
                      <a:pt x="393026" y="156289"/>
                      <a:pt x="393041" y="148748"/>
                      <a:pt x="397379" y="145278"/>
                    </a:cubicBezTo>
                    <a:cubicBezTo>
                      <a:pt x="399137" y="143871"/>
                      <a:pt x="401652" y="143854"/>
                      <a:pt x="403788" y="143142"/>
                    </a:cubicBezTo>
                    <a:cubicBezTo>
                      <a:pt x="411644" y="119581"/>
                      <a:pt x="407181" y="135475"/>
                      <a:pt x="403788" y="81185"/>
                    </a:cubicBezTo>
                    <a:cubicBezTo>
                      <a:pt x="403518" y="76862"/>
                      <a:pt x="403318" y="72365"/>
                      <a:pt x="401652" y="68366"/>
                    </a:cubicBezTo>
                    <a:cubicBezTo>
                      <a:pt x="399677" y="63626"/>
                      <a:pt x="395955" y="59821"/>
                      <a:pt x="393106" y="55548"/>
                    </a:cubicBezTo>
                    <a:lnTo>
                      <a:pt x="388833" y="49138"/>
                    </a:lnTo>
                    <a:cubicBezTo>
                      <a:pt x="388520" y="46320"/>
                      <a:pt x="386710" y="24961"/>
                      <a:pt x="384560" y="19228"/>
                    </a:cubicBezTo>
                    <a:cubicBezTo>
                      <a:pt x="383659" y="16824"/>
                      <a:pt x="381436" y="15115"/>
                      <a:pt x="380288" y="12819"/>
                    </a:cubicBezTo>
                    <a:cubicBezTo>
                      <a:pt x="374105" y="453"/>
                      <a:pt x="383889" y="12147"/>
                      <a:pt x="371742" y="0"/>
                    </a:cubicBezTo>
                    <a:cubicBezTo>
                      <a:pt x="369605" y="712"/>
                      <a:pt x="367346" y="1129"/>
                      <a:pt x="365332" y="2136"/>
                    </a:cubicBezTo>
                    <a:cubicBezTo>
                      <a:pt x="343844" y="12879"/>
                      <a:pt x="376637" y="-573"/>
                      <a:pt x="350377" y="10682"/>
                    </a:cubicBezTo>
                    <a:cubicBezTo>
                      <a:pt x="348307" y="11569"/>
                      <a:pt x="345982" y="11812"/>
                      <a:pt x="343968" y="12819"/>
                    </a:cubicBezTo>
                    <a:cubicBezTo>
                      <a:pt x="327413" y="21098"/>
                      <a:pt x="347251" y="13862"/>
                      <a:pt x="331149" y="19228"/>
                    </a:cubicBezTo>
                    <a:cubicBezTo>
                      <a:pt x="327306" y="24992"/>
                      <a:pt x="326215" y="25410"/>
                      <a:pt x="324740" y="32047"/>
                    </a:cubicBezTo>
                    <a:cubicBezTo>
                      <a:pt x="323800" y="36275"/>
                      <a:pt x="324752" y="41104"/>
                      <a:pt x="322603" y="44865"/>
                    </a:cubicBezTo>
                    <a:cubicBezTo>
                      <a:pt x="321486" y="46820"/>
                      <a:pt x="318208" y="45995"/>
                      <a:pt x="316194" y="47002"/>
                    </a:cubicBezTo>
                    <a:cubicBezTo>
                      <a:pt x="299639" y="55281"/>
                      <a:pt x="319477" y="48045"/>
                      <a:pt x="303375" y="53411"/>
                    </a:cubicBezTo>
                    <a:cubicBezTo>
                      <a:pt x="300527" y="55548"/>
                      <a:pt x="298015" y="58229"/>
                      <a:pt x="294830" y="59821"/>
                    </a:cubicBezTo>
                    <a:cubicBezTo>
                      <a:pt x="289546" y="62463"/>
                      <a:pt x="268299" y="63955"/>
                      <a:pt x="267056" y="64093"/>
                    </a:cubicBezTo>
                    <a:cubicBezTo>
                      <a:pt x="264220" y="65984"/>
                      <a:pt x="255299" y="71325"/>
                      <a:pt x="254237" y="74776"/>
                    </a:cubicBezTo>
                    <a:cubicBezTo>
                      <a:pt x="252132" y="81616"/>
                      <a:pt x="253189" y="89066"/>
                      <a:pt x="252101" y="96140"/>
                    </a:cubicBezTo>
                    <a:cubicBezTo>
                      <a:pt x="251216" y="101889"/>
                      <a:pt x="248860" y="104206"/>
                      <a:pt x="245691" y="108959"/>
                    </a:cubicBezTo>
                    <a:cubicBezTo>
                      <a:pt x="240606" y="124214"/>
                      <a:pt x="245166" y="119280"/>
                      <a:pt x="235009" y="126050"/>
                    </a:cubicBezTo>
                    <a:cubicBezTo>
                      <a:pt x="234297" y="128899"/>
                      <a:pt x="232873" y="131660"/>
                      <a:pt x="232873" y="134596"/>
                    </a:cubicBezTo>
                    <a:cubicBezTo>
                      <a:pt x="232873" y="149834"/>
                      <a:pt x="237564" y="153367"/>
                      <a:pt x="241418" y="168779"/>
                    </a:cubicBezTo>
                    <a:lnTo>
                      <a:pt x="243555" y="177325"/>
                    </a:lnTo>
                    <a:cubicBezTo>
                      <a:pt x="242843" y="185159"/>
                      <a:pt x="242530" y="193039"/>
                      <a:pt x="241418" y="200826"/>
                    </a:cubicBezTo>
                    <a:cubicBezTo>
                      <a:pt x="241100" y="203055"/>
                      <a:pt x="240874" y="205643"/>
                      <a:pt x="239282" y="207235"/>
                    </a:cubicBezTo>
                    <a:cubicBezTo>
                      <a:pt x="237690" y="208827"/>
                      <a:pt x="235009" y="208660"/>
                      <a:pt x="232873" y="209372"/>
                    </a:cubicBezTo>
                    <a:cubicBezTo>
                      <a:pt x="225039" y="208660"/>
                      <a:pt x="216714" y="210059"/>
                      <a:pt x="209372" y="207235"/>
                    </a:cubicBezTo>
                    <a:cubicBezTo>
                      <a:pt x="206400" y="206092"/>
                      <a:pt x="207351" y="200942"/>
                      <a:pt x="205099" y="198690"/>
                    </a:cubicBezTo>
                    <a:cubicBezTo>
                      <a:pt x="197753" y="191345"/>
                      <a:pt x="193930" y="190694"/>
                      <a:pt x="185871" y="188007"/>
                    </a:cubicBezTo>
                    <a:cubicBezTo>
                      <a:pt x="174123" y="191923"/>
                      <a:pt x="170973" y="195096"/>
                      <a:pt x="158097" y="190144"/>
                    </a:cubicBezTo>
                    <a:cubicBezTo>
                      <a:pt x="153304" y="188301"/>
                      <a:pt x="150402" y="181940"/>
                      <a:pt x="145278" y="181598"/>
                    </a:cubicBezTo>
                    <a:lnTo>
                      <a:pt x="113231" y="179462"/>
                    </a:lnTo>
                    <a:cubicBezTo>
                      <a:pt x="107938" y="163577"/>
                      <a:pt x="113641" y="182323"/>
                      <a:pt x="108959" y="149551"/>
                    </a:cubicBezTo>
                    <a:cubicBezTo>
                      <a:pt x="108641" y="147322"/>
                      <a:pt x="108414" y="144734"/>
                      <a:pt x="106822" y="143142"/>
                    </a:cubicBezTo>
                    <a:cubicBezTo>
                      <a:pt x="105230" y="141550"/>
                      <a:pt x="102549" y="141718"/>
                      <a:pt x="100413" y="141006"/>
                    </a:cubicBezTo>
                    <a:cubicBezTo>
                      <a:pt x="93291" y="141718"/>
                      <a:pt x="86133" y="142130"/>
                      <a:pt x="79048" y="143142"/>
                    </a:cubicBezTo>
                    <a:cubicBezTo>
                      <a:pt x="74348" y="143813"/>
                      <a:pt x="68663" y="145891"/>
                      <a:pt x="64093" y="147415"/>
                    </a:cubicBezTo>
                    <a:cubicBezTo>
                      <a:pt x="64805" y="149551"/>
                      <a:pt x="65136" y="151855"/>
                      <a:pt x="66230" y="153824"/>
                    </a:cubicBezTo>
                    <a:cubicBezTo>
                      <a:pt x="68724" y="158313"/>
                      <a:pt x="71927" y="162370"/>
                      <a:pt x="74775" y="166643"/>
                    </a:cubicBezTo>
                    <a:cubicBezTo>
                      <a:pt x="76199" y="168779"/>
                      <a:pt x="77900" y="170755"/>
                      <a:pt x="79048" y="173052"/>
                    </a:cubicBezTo>
                    <a:cubicBezTo>
                      <a:pt x="80472" y="175901"/>
                      <a:pt x="82138" y="178641"/>
                      <a:pt x="83321" y="181598"/>
                    </a:cubicBezTo>
                    <a:cubicBezTo>
                      <a:pt x="84994" y="185780"/>
                      <a:pt x="87594" y="194417"/>
                      <a:pt x="87594" y="194417"/>
                    </a:cubicBezTo>
                    <a:cubicBezTo>
                      <a:pt x="86882" y="197978"/>
                      <a:pt x="88871" y="203858"/>
                      <a:pt x="85458" y="205099"/>
                    </a:cubicBezTo>
                    <a:cubicBezTo>
                      <a:pt x="77552" y="207974"/>
                      <a:pt x="65943" y="203580"/>
                      <a:pt x="57684" y="200826"/>
                    </a:cubicBezTo>
                    <a:cubicBezTo>
                      <a:pt x="45906" y="204753"/>
                      <a:pt x="55633" y="200448"/>
                      <a:pt x="42729" y="211508"/>
                    </a:cubicBezTo>
                    <a:cubicBezTo>
                      <a:pt x="32922" y="219913"/>
                      <a:pt x="39173" y="211075"/>
                      <a:pt x="29910" y="222191"/>
                    </a:cubicBezTo>
                    <a:cubicBezTo>
                      <a:pt x="28266" y="224164"/>
                      <a:pt x="26911" y="226371"/>
                      <a:pt x="25637" y="228600"/>
                    </a:cubicBezTo>
                    <a:cubicBezTo>
                      <a:pt x="24057" y="231365"/>
                      <a:pt x="23616" y="234894"/>
                      <a:pt x="21364" y="237146"/>
                    </a:cubicBezTo>
                    <a:cubicBezTo>
                      <a:pt x="17733" y="240777"/>
                      <a:pt x="8545" y="245692"/>
                      <a:pt x="8545" y="245692"/>
                    </a:cubicBezTo>
                    <a:cubicBezTo>
                      <a:pt x="7121" y="247828"/>
                      <a:pt x="5421" y="249805"/>
                      <a:pt x="4273" y="252101"/>
                    </a:cubicBezTo>
                    <a:cubicBezTo>
                      <a:pt x="2081" y="256485"/>
                      <a:pt x="814" y="265123"/>
                      <a:pt x="0" y="269193"/>
                    </a:cubicBezTo>
                    <a:cubicBezTo>
                      <a:pt x="712" y="274178"/>
                      <a:pt x="-116" y="279644"/>
                      <a:pt x="2136" y="284148"/>
                    </a:cubicBezTo>
                    <a:cubicBezTo>
                      <a:pt x="3143" y="286162"/>
                      <a:pt x="6380" y="285665"/>
                      <a:pt x="8545" y="286284"/>
                    </a:cubicBezTo>
                    <a:cubicBezTo>
                      <a:pt x="11368" y="287091"/>
                      <a:pt x="14184" y="288006"/>
                      <a:pt x="17091" y="288421"/>
                    </a:cubicBezTo>
                    <a:cubicBezTo>
                      <a:pt x="58225" y="294297"/>
                      <a:pt x="22041" y="287378"/>
                      <a:pt x="51274" y="292693"/>
                    </a:cubicBezTo>
                    <a:cubicBezTo>
                      <a:pt x="62817" y="294792"/>
                      <a:pt x="59016" y="293360"/>
                      <a:pt x="66230" y="296966"/>
                    </a:cubicBezTo>
                    <a:lnTo>
                      <a:pt x="96140" y="282011"/>
                    </a:lnTo>
                    <a:lnTo>
                      <a:pt x="111095" y="299103"/>
                    </a:lnTo>
                    <a:cubicBezTo>
                      <a:pt x="110383" y="306224"/>
                      <a:pt x="110047" y="313393"/>
                      <a:pt x="108959" y="320467"/>
                    </a:cubicBezTo>
                    <a:cubicBezTo>
                      <a:pt x="108617" y="322693"/>
                      <a:pt x="106822" y="324625"/>
                      <a:pt x="106822" y="326877"/>
                    </a:cubicBezTo>
                    <a:cubicBezTo>
                      <a:pt x="106822" y="363203"/>
                      <a:pt x="107614" y="399534"/>
                      <a:pt x="108959" y="435835"/>
                    </a:cubicBezTo>
                    <a:cubicBezTo>
                      <a:pt x="109197" y="442258"/>
                      <a:pt x="113330" y="444480"/>
                      <a:pt x="117504" y="448654"/>
                    </a:cubicBezTo>
                    <a:cubicBezTo>
                      <a:pt x="122706" y="464259"/>
                      <a:pt x="117407" y="460381"/>
                      <a:pt x="130323" y="463609"/>
                    </a:cubicBezTo>
                    <a:cubicBezTo>
                      <a:pt x="142430" y="462897"/>
                      <a:pt x="154570" y="462623"/>
                      <a:pt x="166643" y="461473"/>
                    </a:cubicBezTo>
                    <a:cubicBezTo>
                      <a:pt x="169566" y="461195"/>
                      <a:pt x="172376" y="460180"/>
                      <a:pt x="175188" y="459336"/>
                    </a:cubicBezTo>
                    <a:cubicBezTo>
                      <a:pt x="179502" y="458042"/>
                      <a:pt x="188007" y="455064"/>
                      <a:pt x="188007" y="455064"/>
                    </a:cubicBezTo>
                    <a:cubicBezTo>
                      <a:pt x="188952" y="436167"/>
                      <a:pt x="180345" y="416731"/>
                      <a:pt x="196553" y="405925"/>
                    </a:cubicBezTo>
                    <a:cubicBezTo>
                      <a:pt x="198427" y="404676"/>
                      <a:pt x="200826" y="404501"/>
                      <a:pt x="202962" y="403789"/>
                    </a:cubicBezTo>
                    <a:cubicBezTo>
                      <a:pt x="220052" y="392396"/>
                      <a:pt x="199405" y="407347"/>
                      <a:pt x="213645" y="393107"/>
                    </a:cubicBezTo>
                    <a:cubicBezTo>
                      <a:pt x="218563" y="388189"/>
                      <a:pt x="222062" y="388332"/>
                      <a:pt x="228600" y="386697"/>
                    </a:cubicBezTo>
                    <a:cubicBezTo>
                      <a:pt x="230736" y="387409"/>
                      <a:pt x="233040" y="387740"/>
                      <a:pt x="235009" y="388834"/>
                    </a:cubicBezTo>
                    <a:cubicBezTo>
                      <a:pt x="239498" y="391328"/>
                      <a:pt x="242693" y="397379"/>
                      <a:pt x="247828" y="397379"/>
                    </a:cubicBezTo>
                    <a:lnTo>
                      <a:pt x="260646" y="397379"/>
                    </a:lnTo>
                    <a:lnTo>
                      <a:pt x="320467" y="376015"/>
                    </a:lnTo>
                    <a:close/>
                  </a:path>
                </a:pathLst>
              </a:custGeom>
              <a:solidFill>
                <a:srgbClr val="C3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 bwMode="auto">
              <a:xfrm>
                <a:off x="6296520" y="5103756"/>
                <a:ext cx="131012" cy="137907"/>
              </a:xfrm>
              <a:custGeom>
                <a:avLst/>
                <a:gdLst>
                  <a:gd name="connsiteX0" fmla="*/ 70503 w 211508"/>
                  <a:gd name="connsiteY0" fmla="*/ 4272 h 222264"/>
                  <a:gd name="connsiteX1" fmla="*/ 70503 w 211508"/>
                  <a:gd name="connsiteY1" fmla="*/ 4272 h 222264"/>
                  <a:gd name="connsiteX2" fmla="*/ 87594 w 211508"/>
                  <a:gd name="connsiteY2" fmla="*/ 12818 h 222264"/>
                  <a:gd name="connsiteX3" fmla="*/ 130323 w 211508"/>
                  <a:gd name="connsiteY3" fmla="*/ 19228 h 222264"/>
                  <a:gd name="connsiteX4" fmla="*/ 143142 w 211508"/>
                  <a:gd name="connsiteY4" fmla="*/ 27773 h 222264"/>
                  <a:gd name="connsiteX5" fmla="*/ 153824 w 211508"/>
                  <a:gd name="connsiteY5" fmla="*/ 40592 h 222264"/>
                  <a:gd name="connsiteX6" fmla="*/ 162370 w 211508"/>
                  <a:gd name="connsiteY6" fmla="*/ 51274 h 222264"/>
                  <a:gd name="connsiteX7" fmla="*/ 166643 w 211508"/>
                  <a:gd name="connsiteY7" fmla="*/ 57684 h 222264"/>
                  <a:gd name="connsiteX8" fmla="*/ 188007 w 211508"/>
                  <a:gd name="connsiteY8" fmla="*/ 64093 h 222264"/>
                  <a:gd name="connsiteX9" fmla="*/ 196553 w 211508"/>
                  <a:gd name="connsiteY9" fmla="*/ 79048 h 222264"/>
                  <a:gd name="connsiteX10" fmla="*/ 205099 w 211508"/>
                  <a:gd name="connsiteY10" fmla="*/ 121777 h 222264"/>
                  <a:gd name="connsiteX11" fmla="*/ 209372 w 211508"/>
                  <a:gd name="connsiteY11" fmla="*/ 170915 h 222264"/>
                  <a:gd name="connsiteX12" fmla="*/ 211508 w 211508"/>
                  <a:gd name="connsiteY12" fmla="*/ 177325 h 222264"/>
                  <a:gd name="connsiteX13" fmla="*/ 207235 w 211508"/>
                  <a:gd name="connsiteY13" fmla="*/ 190143 h 222264"/>
                  <a:gd name="connsiteX14" fmla="*/ 194417 w 211508"/>
                  <a:gd name="connsiteY14" fmla="*/ 196553 h 222264"/>
                  <a:gd name="connsiteX15" fmla="*/ 166643 w 211508"/>
                  <a:gd name="connsiteY15" fmla="*/ 207235 h 222264"/>
                  <a:gd name="connsiteX16" fmla="*/ 115368 w 211508"/>
                  <a:gd name="connsiteY16" fmla="*/ 215781 h 222264"/>
                  <a:gd name="connsiteX17" fmla="*/ 108959 w 211508"/>
                  <a:gd name="connsiteY17" fmla="*/ 220054 h 222264"/>
                  <a:gd name="connsiteX18" fmla="*/ 91867 w 211508"/>
                  <a:gd name="connsiteY18" fmla="*/ 222190 h 222264"/>
                  <a:gd name="connsiteX19" fmla="*/ 23501 w 211508"/>
                  <a:gd name="connsiteY19" fmla="*/ 147415 h 222264"/>
                  <a:gd name="connsiteX20" fmla="*/ 21364 w 211508"/>
                  <a:gd name="connsiteY20" fmla="*/ 119641 h 222264"/>
                  <a:gd name="connsiteX21" fmla="*/ 14955 w 211508"/>
                  <a:gd name="connsiteY21" fmla="*/ 117504 h 222264"/>
                  <a:gd name="connsiteX22" fmla="*/ 10682 w 211508"/>
                  <a:gd name="connsiteY22" fmla="*/ 111095 h 222264"/>
                  <a:gd name="connsiteX23" fmla="*/ 4273 w 211508"/>
                  <a:gd name="connsiteY23" fmla="*/ 106822 h 222264"/>
                  <a:gd name="connsiteX24" fmla="*/ 2136 w 211508"/>
                  <a:gd name="connsiteY24" fmla="*/ 100413 h 222264"/>
                  <a:gd name="connsiteX25" fmla="*/ 4273 w 211508"/>
                  <a:gd name="connsiteY25" fmla="*/ 83321 h 222264"/>
                  <a:gd name="connsiteX26" fmla="*/ 8546 w 211508"/>
                  <a:gd name="connsiteY26" fmla="*/ 76912 h 222264"/>
                  <a:gd name="connsiteX27" fmla="*/ 4273 w 211508"/>
                  <a:gd name="connsiteY27" fmla="*/ 47001 h 222264"/>
                  <a:gd name="connsiteX28" fmla="*/ 0 w 211508"/>
                  <a:gd name="connsiteY28" fmla="*/ 40592 h 222264"/>
                  <a:gd name="connsiteX29" fmla="*/ 4273 w 211508"/>
                  <a:gd name="connsiteY29" fmla="*/ 14955 h 222264"/>
                  <a:gd name="connsiteX30" fmla="*/ 8546 w 211508"/>
                  <a:gd name="connsiteY30" fmla="*/ 0 h 222264"/>
                  <a:gd name="connsiteX31" fmla="*/ 70503 w 211508"/>
                  <a:gd name="connsiteY31" fmla="*/ 4272 h 222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11508" h="222264">
                    <a:moveTo>
                      <a:pt x="70503" y="4272"/>
                    </a:moveTo>
                    <a:lnTo>
                      <a:pt x="70503" y="4272"/>
                    </a:lnTo>
                    <a:cubicBezTo>
                      <a:pt x="76200" y="7121"/>
                      <a:pt x="81630" y="10581"/>
                      <a:pt x="87594" y="12818"/>
                    </a:cubicBezTo>
                    <a:cubicBezTo>
                      <a:pt x="102113" y="18263"/>
                      <a:pt x="114738" y="17929"/>
                      <a:pt x="130323" y="19228"/>
                    </a:cubicBezTo>
                    <a:cubicBezTo>
                      <a:pt x="134596" y="22076"/>
                      <a:pt x="140294" y="23500"/>
                      <a:pt x="143142" y="27773"/>
                    </a:cubicBezTo>
                    <a:cubicBezTo>
                      <a:pt x="149091" y="36697"/>
                      <a:pt x="145599" y="32367"/>
                      <a:pt x="153824" y="40592"/>
                    </a:cubicBezTo>
                    <a:cubicBezTo>
                      <a:pt x="157983" y="53070"/>
                      <a:pt x="152706" y="41610"/>
                      <a:pt x="162370" y="51274"/>
                    </a:cubicBezTo>
                    <a:cubicBezTo>
                      <a:pt x="164186" y="53090"/>
                      <a:pt x="164465" y="56323"/>
                      <a:pt x="166643" y="57684"/>
                    </a:cubicBezTo>
                    <a:cubicBezTo>
                      <a:pt x="170113" y="59853"/>
                      <a:pt x="183002" y="62842"/>
                      <a:pt x="188007" y="64093"/>
                    </a:cubicBezTo>
                    <a:cubicBezTo>
                      <a:pt x="197245" y="70251"/>
                      <a:pt x="194186" y="66030"/>
                      <a:pt x="196553" y="79048"/>
                    </a:cubicBezTo>
                    <a:cubicBezTo>
                      <a:pt x="203806" y="118943"/>
                      <a:pt x="198990" y="103457"/>
                      <a:pt x="205099" y="121777"/>
                    </a:cubicBezTo>
                    <a:cubicBezTo>
                      <a:pt x="205918" y="134072"/>
                      <a:pt x="206817" y="156865"/>
                      <a:pt x="209372" y="170915"/>
                    </a:cubicBezTo>
                    <a:cubicBezTo>
                      <a:pt x="209775" y="173131"/>
                      <a:pt x="210796" y="175188"/>
                      <a:pt x="211508" y="177325"/>
                    </a:cubicBezTo>
                    <a:cubicBezTo>
                      <a:pt x="210084" y="181598"/>
                      <a:pt x="209622" y="186324"/>
                      <a:pt x="207235" y="190143"/>
                    </a:cubicBezTo>
                    <a:cubicBezTo>
                      <a:pt x="204634" y="194304"/>
                      <a:pt x="198278" y="194798"/>
                      <a:pt x="194417" y="196553"/>
                    </a:cubicBezTo>
                    <a:cubicBezTo>
                      <a:pt x="170449" y="207448"/>
                      <a:pt x="185640" y="203436"/>
                      <a:pt x="166643" y="207235"/>
                    </a:cubicBezTo>
                    <a:cubicBezTo>
                      <a:pt x="159144" y="229725"/>
                      <a:pt x="168037" y="209703"/>
                      <a:pt x="115368" y="215781"/>
                    </a:cubicBezTo>
                    <a:cubicBezTo>
                      <a:pt x="112817" y="216075"/>
                      <a:pt x="111319" y="219043"/>
                      <a:pt x="108959" y="220054"/>
                    </a:cubicBezTo>
                    <a:cubicBezTo>
                      <a:pt x="102363" y="222881"/>
                      <a:pt x="98776" y="222190"/>
                      <a:pt x="91867" y="222190"/>
                    </a:cubicBezTo>
                    <a:lnTo>
                      <a:pt x="23501" y="147415"/>
                    </a:lnTo>
                    <a:cubicBezTo>
                      <a:pt x="26735" y="131246"/>
                      <a:pt x="33589" y="127791"/>
                      <a:pt x="21364" y="119641"/>
                    </a:cubicBezTo>
                    <a:cubicBezTo>
                      <a:pt x="19490" y="118392"/>
                      <a:pt x="17091" y="118216"/>
                      <a:pt x="14955" y="117504"/>
                    </a:cubicBezTo>
                    <a:cubicBezTo>
                      <a:pt x="13531" y="115368"/>
                      <a:pt x="12498" y="112911"/>
                      <a:pt x="10682" y="111095"/>
                    </a:cubicBezTo>
                    <a:cubicBezTo>
                      <a:pt x="8866" y="109279"/>
                      <a:pt x="5877" y="108827"/>
                      <a:pt x="4273" y="106822"/>
                    </a:cubicBezTo>
                    <a:cubicBezTo>
                      <a:pt x="2866" y="105064"/>
                      <a:pt x="2848" y="102549"/>
                      <a:pt x="2136" y="100413"/>
                    </a:cubicBezTo>
                    <a:cubicBezTo>
                      <a:pt x="2848" y="94716"/>
                      <a:pt x="2762" y="88860"/>
                      <a:pt x="4273" y="83321"/>
                    </a:cubicBezTo>
                    <a:cubicBezTo>
                      <a:pt x="4949" y="80844"/>
                      <a:pt x="8363" y="79473"/>
                      <a:pt x="8546" y="76912"/>
                    </a:cubicBezTo>
                    <a:cubicBezTo>
                      <a:pt x="8852" y="72621"/>
                      <a:pt x="8138" y="54731"/>
                      <a:pt x="4273" y="47001"/>
                    </a:cubicBezTo>
                    <a:cubicBezTo>
                      <a:pt x="3125" y="44704"/>
                      <a:pt x="1424" y="42728"/>
                      <a:pt x="0" y="40592"/>
                    </a:cubicBezTo>
                    <a:cubicBezTo>
                      <a:pt x="485" y="37197"/>
                      <a:pt x="2709" y="19646"/>
                      <a:pt x="4273" y="14955"/>
                    </a:cubicBezTo>
                    <a:cubicBezTo>
                      <a:pt x="9501" y="-729"/>
                      <a:pt x="8546" y="13100"/>
                      <a:pt x="8546" y="0"/>
                    </a:cubicBezTo>
                    <a:lnTo>
                      <a:pt x="70503" y="4272"/>
                    </a:lnTo>
                    <a:close/>
                  </a:path>
                </a:pathLst>
              </a:custGeom>
              <a:solidFill>
                <a:srgbClr val="3A608D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 bwMode="auto">
              <a:xfrm>
                <a:off x="6356608" y="5085040"/>
                <a:ext cx="132981" cy="161548"/>
              </a:xfrm>
              <a:custGeom>
                <a:avLst/>
                <a:gdLst>
                  <a:gd name="connsiteX0" fmla="*/ 0 w 215781"/>
                  <a:gd name="connsiteY0" fmla="*/ 36320 h 260712"/>
                  <a:gd name="connsiteX1" fmla="*/ 0 w 215781"/>
                  <a:gd name="connsiteY1" fmla="*/ 36320 h 260712"/>
                  <a:gd name="connsiteX2" fmla="*/ 6409 w 215781"/>
                  <a:gd name="connsiteY2" fmla="*/ 17092 h 260712"/>
                  <a:gd name="connsiteX3" fmla="*/ 8546 w 215781"/>
                  <a:gd name="connsiteY3" fmla="*/ 6410 h 260712"/>
                  <a:gd name="connsiteX4" fmla="*/ 17091 w 215781"/>
                  <a:gd name="connsiteY4" fmla="*/ 0 h 260712"/>
                  <a:gd name="connsiteX5" fmla="*/ 51275 w 215781"/>
                  <a:gd name="connsiteY5" fmla="*/ 6410 h 260712"/>
                  <a:gd name="connsiteX6" fmla="*/ 55548 w 215781"/>
                  <a:gd name="connsiteY6" fmla="*/ 21365 h 260712"/>
                  <a:gd name="connsiteX7" fmla="*/ 59820 w 215781"/>
                  <a:gd name="connsiteY7" fmla="*/ 29911 h 260712"/>
                  <a:gd name="connsiteX8" fmla="*/ 70503 w 215781"/>
                  <a:gd name="connsiteY8" fmla="*/ 40593 h 260712"/>
                  <a:gd name="connsiteX9" fmla="*/ 83321 w 215781"/>
                  <a:gd name="connsiteY9" fmla="*/ 42729 h 260712"/>
                  <a:gd name="connsiteX10" fmla="*/ 89731 w 215781"/>
                  <a:gd name="connsiteY10" fmla="*/ 44866 h 260712"/>
                  <a:gd name="connsiteX11" fmla="*/ 98277 w 215781"/>
                  <a:gd name="connsiteY11" fmla="*/ 64094 h 260712"/>
                  <a:gd name="connsiteX12" fmla="*/ 104686 w 215781"/>
                  <a:gd name="connsiteY12" fmla="*/ 68367 h 260712"/>
                  <a:gd name="connsiteX13" fmla="*/ 111095 w 215781"/>
                  <a:gd name="connsiteY13" fmla="*/ 74776 h 260712"/>
                  <a:gd name="connsiteX14" fmla="*/ 123914 w 215781"/>
                  <a:gd name="connsiteY14" fmla="*/ 79049 h 260712"/>
                  <a:gd name="connsiteX15" fmla="*/ 126050 w 215781"/>
                  <a:gd name="connsiteY15" fmla="*/ 85458 h 260712"/>
                  <a:gd name="connsiteX16" fmla="*/ 147415 w 215781"/>
                  <a:gd name="connsiteY16" fmla="*/ 96140 h 260712"/>
                  <a:gd name="connsiteX17" fmla="*/ 151688 w 215781"/>
                  <a:gd name="connsiteY17" fmla="*/ 104686 h 260712"/>
                  <a:gd name="connsiteX18" fmla="*/ 153824 w 215781"/>
                  <a:gd name="connsiteY18" fmla="*/ 117505 h 260712"/>
                  <a:gd name="connsiteX19" fmla="*/ 162370 w 215781"/>
                  <a:gd name="connsiteY19" fmla="*/ 121778 h 260712"/>
                  <a:gd name="connsiteX20" fmla="*/ 196553 w 215781"/>
                  <a:gd name="connsiteY20" fmla="*/ 126051 h 260712"/>
                  <a:gd name="connsiteX21" fmla="*/ 205099 w 215781"/>
                  <a:gd name="connsiteY21" fmla="*/ 128187 h 260712"/>
                  <a:gd name="connsiteX22" fmla="*/ 211508 w 215781"/>
                  <a:gd name="connsiteY22" fmla="*/ 143142 h 260712"/>
                  <a:gd name="connsiteX23" fmla="*/ 215781 w 215781"/>
                  <a:gd name="connsiteY23" fmla="*/ 149552 h 260712"/>
                  <a:gd name="connsiteX24" fmla="*/ 213645 w 215781"/>
                  <a:gd name="connsiteY24" fmla="*/ 168780 h 260712"/>
                  <a:gd name="connsiteX25" fmla="*/ 205099 w 215781"/>
                  <a:gd name="connsiteY25" fmla="*/ 181598 h 260712"/>
                  <a:gd name="connsiteX26" fmla="*/ 200826 w 215781"/>
                  <a:gd name="connsiteY26" fmla="*/ 188008 h 260712"/>
                  <a:gd name="connsiteX27" fmla="*/ 205099 w 215781"/>
                  <a:gd name="connsiteY27" fmla="*/ 220054 h 260712"/>
                  <a:gd name="connsiteX28" fmla="*/ 207235 w 215781"/>
                  <a:gd name="connsiteY28" fmla="*/ 230737 h 260712"/>
                  <a:gd name="connsiteX29" fmla="*/ 205099 w 215781"/>
                  <a:gd name="connsiteY29" fmla="*/ 252101 h 260712"/>
                  <a:gd name="connsiteX30" fmla="*/ 198690 w 215781"/>
                  <a:gd name="connsiteY30" fmla="*/ 260647 h 260712"/>
                  <a:gd name="connsiteX31" fmla="*/ 4273 w 215781"/>
                  <a:gd name="connsiteY31" fmla="*/ 260647 h 260712"/>
                  <a:gd name="connsiteX32" fmla="*/ 21364 w 215781"/>
                  <a:gd name="connsiteY32" fmla="*/ 239283 h 260712"/>
                  <a:gd name="connsiteX33" fmla="*/ 51275 w 215781"/>
                  <a:gd name="connsiteY33" fmla="*/ 235010 h 260712"/>
                  <a:gd name="connsiteX34" fmla="*/ 68366 w 215781"/>
                  <a:gd name="connsiteY34" fmla="*/ 230737 h 260712"/>
                  <a:gd name="connsiteX35" fmla="*/ 74776 w 215781"/>
                  <a:gd name="connsiteY35" fmla="*/ 226464 h 260712"/>
                  <a:gd name="connsiteX36" fmla="*/ 81185 w 215781"/>
                  <a:gd name="connsiteY36" fmla="*/ 224327 h 260712"/>
                  <a:gd name="connsiteX37" fmla="*/ 91867 w 215781"/>
                  <a:gd name="connsiteY37" fmla="*/ 211509 h 260712"/>
                  <a:gd name="connsiteX38" fmla="*/ 94004 w 215781"/>
                  <a:gd name="connsiteY38" fmla="*/ 205099 h 260712"/>
                  <a:gd name="connsiteX39" fmla="*/ 96140 w 215781"/>
                  <a:gd name="connsiteY39" fmla="*/ 196554 h 260712"/>
                  <a:gd name="connsiteX40" fmla="*/ 100413 w 215781"/>
                  <a:gd name="connsiteY40" fmla="*/ 188008 h 260712"/>
                  <a:gd name="connsiteX41" fmla="*/ 100413 w 215781"/>
                  <a:gd name="connsiteY41" fmla="*/ 158097 h 260712"/>
                  <a:gd name="connsiteX42" fmla="*/ 91867 w 215781"/>
                  <a:gd name="connsiteY42" fmla="*/ 115368 h 260712"/>
                  <a:gd name="connsiteX43" fmla="*/ 83321 w 215781"/>
                  <a:gd name="connsiteY43" fmla="*/ 106823 h 260712"/>
                  <a:gd name="connsiteX44" fmla="*/ 76912 w 215781"/>
                  <a:gd name="connsiteY44" fmla="*/ 104686 h 260712"/>
                  <a:gd name="connsiteX45" fmla="*/ 59820 w 215781"/>
                  <a:gd name="connsiteY45" fmla="*/ 102550 h 260712"/>
                  <a:gd name="connsiteX46" fmla="*/ 53411 w 215781"/>
                  <a:gd name="connsiteY46" fmla="*/ 98277 h 260712"/>
                  <a:gd name="connsiteX47" fmla="*/ 44865 w 215781"/>
                  <a:gd name="connsiteY47" fmla="*/ 96140 h 260712"/>
                  <a:gd name="connsiteX48" fmla="*/ 38456 w 215781"/>
                  <a:gd name="connsiteY48" fmla="*/ 89731 h 260712"/>
                  <a:gd name="connsiteX49" fmla="*/ 27774 w 215781"/>
                  <a:gd name="connsiteY49" fmla="*/ 74776 h 260712"/>
                  <a:gd name="connsiteX50" fmla="*/ 25637 w 215781"/>
                  <a:gd name="connsiteY50" fmla="*/ 61957 h 260712"/>
                  <a:gd name="connsiteX51" fmla="*/ 12819 w 215781"/>
                  <a:gd name="connsiteY51" fmla="*/ 51275 h 260712"/>
                  <a:gd name="connsiteX52" fmla="*/ 0 w 215781"/>
                  <a:gd name="connsiteY52" fmla="*/ 36320 h 26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15781" h="260712">
                    <a:moveTo>
                      <a:pt x="0" y="36320"/>
                    </a:moveTo>
                    <a:lnTo>
                      <a:pt x="0" y="36320"/>
                    </a:lnTo>
                    <a:cubicBezTo>
                      <a:pt x="2136" y="29911"/>
                      <a:pt x="4553" y="23588"/>
                      <a:pt x="6409" y="17092"/>
                    </a:cubicBezTo>
                    <a:cubicBezTo>
                      <a:pt x="7407" y="13601"/>
                      <a:pt x="6622" y="9489"/>
                      <a:pt x="8546" y="6410"/>
                    </a:cubicBezTo>
                    <a:cubicBezTo>
                      <a:pt x="10433" y="3391"/>
                      <a:pt x="14243" y="2137"/>
                      <a:pt x="17091" y="0"/>
                    </a:cubicBezTo>
                    <a:cubicBezTo>
                      <a:pt x="22086" y="416"/>
                      <a:pt x="43904" y="-961"/>
                      <a:pt x="51275" y="6410"/>
                    </a:cubicBezTo>
                    <a:cubicBezTo>
                      <a:pt x="52306" y="7441"/>
                      <a:pt x="55516" y="21279"/>
                      <a:pt x="55548" y="21365"/>
                    </a:cubicBezTo>
                    <a:cubicBezTo>
                      <a:pt x="56666" y="24347"/>
                      <a:pt x="58240" y="27146"/>
                      <a:pt x="59820" y="29911"/>
                    </a:cubicBezTo>
                    <a:cubicBezTo>
                      <a:pt x="62501" y="34603"/>
                      <a:pt x="64974" y="38750"/>
                      <a:pt x="70503" y="40593"/>
                    </a:cubicBezTo>
                    <a:cubicBezTo>
                      <a:pt x="74612" y="41963"/>
                      <a:pt x="79048" y="42017"/>
                      <a:pt x="83321" y="42729"/>
                    </a:cubicBezTo>
                    <a:cubicBezTo>
                      <a:pt x="85458" y="43441"/>
                      <a:pt x="88422" y="43033"/>
                      <a:pt x="89731" y="44866"/>
                    </a:cubicBezTo>
                    <a:cubicBezTo>
                      <a:pt x="100312" y="59679"/>
                      <a:pt x="88372" y="54188"/>
                      <a:pt x="98277" y="64094"/>
                    </a:cubicBezTo>
                    <a:cubicBezTo>
                      <a:pt x="100092" y="65910"/>
                      <a:pt x="102714" y="66723"/>
                      <a:pt x="104686" y="68367"/>
                    </a:cubicBezTo>
                    <a:cubicBezTo>
                      <a:pt x="107007" y="70301"/>
                      <a:pt x="108454" y="73309"/>
                      <a:pt x="111095" y="74776"/>
                    </a:cubicBezTo>
                    <a:cubicBezTo>
                      <a:pt x="115032" y="76963"/>
                      <a:pt x="123914" y="79049"/>
                      <a:pt x="123914" y="79049"/>
                    </a:cubicBezTo>
                    <a:cubicBezTo>
                      <a:pt x="124626" y="81185"/>
                      <a:pt x="124458" y="83866"/>
                      <a:pt x="126050" y="85458"/>
                    </a:cubicBezTo>
                    <a:cubicBezTo>
                      <a:pt x="134529" y="93937"/>
                      <a:pt x="137765" y="93728"/>
                      <a:pt x="147415" y="96140"/>
                    </a:cubicBezTo>
                    <a:cubicBezTo>
                      <a:pt x="148839" y="98989"/>
                      <a:pt x="150773" y="101635"/>
                      <a:pt x="151688" y="104686"/>
                    </a:cubicBezTo>
                    <a:cubicBezTo>
                      <a:pt x="152933" y="108835"/>
                      <a:pt x="151528" y="113831"/>
                      <a:pt x="153824" y="117505"/>
                    </a:cubicBezTo>
                    <a:cubicBezTo>
                      <a:pt x="155512" y="120206"/>
                      <a:pt x="159388" y="120660"/>
                      <a:pt x="162370" y="121778"/>
                    </a:cubicBezTo>
                    <a:cubicBezTo>
                      <a:pt x="172004" y="125391"/>
                      <a:pt x="189108" y="125430"/>
                      <a:pt x="196553" y="126051"/>
                    </a:cubicBezTo>
                    <a:cubicBezTo>
                      <a:pt x="199402" y="126763"/>
                      <a:pt x="202656" y="126558"/>
                      <a:pt x="205099" y="128187"/>
                    </a:cubicBezTo>
                    <a:cubicBezTo>
                      <a:pt x="210463" y="131763"/>
                      <a:pt x="209364" y="138139"/>
                      <a:pt x="211508" y="143142"/>
                    </a:cubicBezTo>
                    <a:cubicBezTo>
                      <a:pt x="212520" y="145502"/>
                      <a:pt x="214357" y="147415"/>
                      <a:pt x="215781" y="149552"/>
                    </a:cubicBezTo>
                    <a:cubicBezTo>
                      <a:pt x="215069" y="155961"/>
                      <a:pt x="215684" y="162662"/>
                      <a:pt x="213645" y="168780"/>
                    </a:cubicBezTo>
                    <a:cubicBezTo>
                      <a:pt x="212021" y="173652"/>
                      <a:pt x="207948" y="177325"/>
                      <a:pt x="205099" y="181598"/>
                    </a:cubicBezTo>
                    <a:lnTo>
                      <a:pt x="200826" y="188008"/>
                    </a:lnTo>
                    <a:cubicBezTo>
                      <a:pt x="202250" y="198690"/>
                      <a:pt x="203500" y="209397"/>
                      <a:pt x="205099" y="220054"/>
                    </a:cubicBezTo>
                    <a:cubicBezTo>
                      <a:pt x="205638" y="223645"/>
                      <a:pt x="207235" y="227106"/>
                      <a:pt x="207235" y="230737"/>
                    </a:cubicBezTo>
                    <a:cubicBezTo>
                      <a:pt x="207235" y="237894"/>
                      <a:pt x="206111" y="245016"/>
                      <a:pt x="205099" y="252101"/>
                    </a:cubicBezTo>
                    <a:cubicBezTo>
                      <a:pt x="203681" y="262029"/>
                      <a:pt x="205383" y="260647"/>
                      <a:pt x="198690" y="260647"/>
                    </a:cubicBezTo>
                    <a:lnTo>
                      <a:pt x="4273" y="260647"/>
                    </a:lnTo>
                    <a:lnTo>
                      <a:pt x="21364" y="239283"/>
                    </a:lnTo>
                    <a:cubicBezTo>
                      <a:pt x="31334" y="237859"/>
                      <a:pt x="41366" y="236812"/>
                      <a:pt x="51275" y="235010"/>
                    </a:cubicBezTo>
                    <a:cubicBezTo>
                      <a:pt x="57053" y="233959"/>
                      <a:pt x="68366" y="230737"/>
                      <a:pt x="68366" y="230737"/>
                    </a:cubicBezTo>
                    <a:cubicBezTo>
                      <a:pt x="70503" y="229313"/>
                      <a:pt x="72479" y="227612"/>
                      <a:pt x="74776" y="226464"/>
                    </a:cubicBezTo>
                    <a:cubicBezTo>
                      <a:pt x="76790" y="225457"/>
                      <a:pt x="79311" y="225576"/>
                      <a:pt x="81185" y="224327"/>
                    </a:cubicBezTo>
                    <a:cubicBezTo>
                      <a:pt x="84728" y="221965"/>
                      <a:pt x="89896" y="215450"/>
                      <a:pt x="91867" y="211509"/>
                    </a:cubicBezTo>
                    <a:cubicBezTo>
                      <a:pt x="92874" y="209495"/>
                      <a:pt x="93385" y="207265"/>
                      <a:pt x="94004" y="205099"/>
                    </a:cubicBezTo>
                    <a:cubicBezTo>
                      <a:pt x="94811" y="202276"/>
                      <a:pt x="95109" y="199303"/>
                      <a:pt x="96140" y="196554"/>
                    </a:cubicBezTo>
                    <a:cubicBezTo>
                      <a:pt x="97258" y="193572"/>
                      <a:pt x="98989" y="190857"/>
                      <a:pt x="100413" y="188008"/>
                    </a:cubicBezTo>
                    <a:cubicBezTo>
                      <a:pt x="95120" y="172125"/>
                      <a:pt x="100413" y="190863"/>
                      <a:pt x="100413" y="158097"/>
                    </a:cubicBezTo>
                    <a:cubicBezTo>
                      <a:pt x="100413" y="131152"/>
                      <a:pt x="104392" y="129681"/>
                      <a:pt x="91867" y="115368"/>
                    </a:cubicBezTo>
                    <a:cubicBezTo>
                      <a:pt x="89214" y="112336"/>
                      <a:pt x="86599" y="109164"/>
                      <a:pt x="83321" y="106823"/>
                    </a:cubicBezTo>
                    <a:cubicBezTo>
                      <a:pt x="81488" y="105514"/>
                      <a:pt x="79128" y="105089"/>
                      <a:pt x="76912" y="104686"/>
                    </a:cubicBezTo>
                    <a:cubicBezTo>
                      <a:pt x="71263" y="103659"/>
                      <a:pt x="65517" y="103262"/>
                      <a:pt x="59820" y="102550"/>
                    </a:cubicBezTo>
                    <a:cubicBezTo>
                      <a:pt x="57684" y="101126"/>
                      <a:pt x="55771" y="99289"/>
                      <a:pt x="53411" y="98277"/>
                    </a:cubicBezTo>
                    <a:cubicBezTo>
                      <a:pt x="50712" y="97120"/>
                      <a:pt x="47414" y="97597"/>
                      <a:pt x="44865" y="96140"/>
                    </a:cubicBezTo>
                    <a:cubicBezTo>
                      <a:pt x="42242" y="94641"/>
                      <a:pt x="40422" y="92025"/>
                      <a:pt x="38456" y="89731"/>
                    </a:cubicBezTo>
                    <a:cubicBezTo>
                      <a:pt x="34485" y="85097"/>
                      <a:pt x="31154" y="79845"/>
                      <a:pt x="27774" y="74776"/>
                    </a:cubicBezTo>
                    <a:cubicBezTo>
                      <a:pt x="27062" y="70503"/>
                      <a:pt x="27396" y="65916"/>
                      <a:pt x="25637" y="61957"/>
                    </a:cubicBezTo>
                    <a:cubicBezTo>
                      <a:pt x="23906" y="58062"/>
                      <a:pt x="16223" y="53545"/>
                      <a:pt x="12819" y="51275"/>
                    </a:cubicBezTo>
                    <a:cubicBezTo>
                      <a:pt x="7361" y="43088"/>
                      <a:pt x="2137" y="38813"/>
                      <a:pt x="0" y="36320"/>
                    </a:cubicBezTo>
                    <a:close/>
                  </a:path>
                </a:pathLst>
              </a:custGeom>
              <a:solidFill>
                <a:srgbClr val="3A608D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 bwMode="auto">
              <a:xfrm>
                <a:off x="6796924" y="5658338"/>
                <a:ext cx="880633" cy="606790"/>
              </a:xfrm>
              <a:custGeom>
                <a:avLst/>
                <a:gdLst>
                  <a:gd name="connsiteX0" fmla="*/ 422053 w 1418515"/>
                  <a:gd name="connsiteY0" fmla="*/ 978877 h 978877"/>
                  <a:gd name="connsiteX1" fmla="*/ 1418515 w 1418515"/>
                  <a:gd name="connsiteY1" fmla="*/ 978877 h 978877"/>
                  <a:gd name="connsiteX2" fmla="*/ 1418515 w 1418515"/>
                  <a:gd name="connsiteY2" fmla="*/ 76200 h 978877"/>
                  <a:gd name="connsiteX3" fmla="*/ 460153 w 1418515"/>
                  <a:gd name="connsiteY3" fmla="*/ 76200 h 978877"/>
                  <a:gd name="connsiteX4" fmla="*/ 460153 w 1418515"/>
                  <a:gd name="connsiteY4" fmla="*/ 0 h 978877"/>
                  <a:gd name="connsiteX5" fmla="*/ 175869 w 1418515"/>
                  <a:gd name="connsiteY5" fmla="*/ 0 h 978877"/>
                  <a:gd name="connsiteX6" fmla="*/ 155353 w 1418515"/>
                  <a:gd name="connsiteY6" fmla="*/ 32238 h 978877"/>
                  <a:gd name="connsiteX7" fmla="*/ 149492 w 1418515"/>
                  <a:gd name="connsiteY7" fmla="*/ 58615 h 978877"/>
                  <a:gd name="connsiteX8" fmla="*/ 143630 w 1418515"/>
                  <a:gd name="connsiteY8" fmla="*/ 90854 h 978877"/>
                  <a:gd name="connsiteX9" fmla="*/ 134838 w 1418515"/>
                  <a:gd name="connsiteY9" fmla="*/ 99646 h 978877"/>
                  <a:gd name="connsiteX10" fmla="*/ 123115 w 1418515"/>
                  <a:gd name="connsiteY10" fmla="*/ 117231 h 978877"/>
                  <a:gd name="connsiteX11" fmla="*/ 105530 w 1418515"/>
                  <a:gd name="connsiteY11" fmla="*/ 123092 h 978877"/>
                  <a:gd name="connsiteX12" fmla="*/ 87946 w 1418515"/>
                  <a:gd name="connsiteY12" fmla="*/ 131884 h 978877"/>
                  <a:gd name="connsiteX13" fmla="*/ 73292 w 1418515"/>
                  <a:gd name="connsiteY13" fmla="*/ 128954 h 978877"/>
                  <a:gd name="connsiteX14" fmla="*/ 67430 w 1418515"/>
                  <a:gd name="connsiteY14" fmla="*/ 120161 h 978877"/>
                  <a:gd name="connsiteX15" fmla="*/ 64500 w 1418515"/>
                  <a:gd name="connsiteY15" fmla="*/ 105507 h 978877"/>
                  <a:gd name="connsiteX16" fmla="*/ 55707 w 1418515"/>
                  <a:gd name="connsiteY16" fmla="*/ 102577 h 978877"/>
                  <a:gd name="connsiteX17" fmla="*/ 43984 w 1418515"/>
                  <a:gd name="connsiteY17" fmla="*/ 93784 h 978877"/>
                  <a:gd name="connsiteX18" fmla="*/ 35192 w 1418515"/>
                  <a:gd name="connsiteY18" fmla="*/ 90854 h 978877"/>
                  <a:gd name="connsiteX19" fmla="*/ 26400 w 1418515"/>
                  <a:gd name="connsiteY19" fmla="*/ 84992 h 978877"/>
                  <a:gd name="connsiteX20" fmla="*/ 11746 w 1418515"/>
                  <a:gd name="connsiteY20" fmla="*/ 152400 h 978877"/>
                  <a:gd name="connsiteX21" fmla="*/ 8815 w 1418515"/>
                  <a:gd name="connsiteY21" fmla="*/ 164123 h 978877"/>
                  <a:gd name="connsiteX22" fmla="*/ 8815 w 1418515"/>
                  <a:gd name="connsiteY22" fmla="*/ 181707 h 978877"/>
                  <a:gd name="connsiteX23" fmla="*/ 20538 w 1418515"/>
                  <a:gd name="connsiteY23" fmla="*/ 205154 h 978877"/>
                  <a:gd name="connsiteX24" fmla="*/ 23469 w 1418515"/>
                  <a:gd name="connsiteY24" fmla="*/ 216877 h 978877"/>
                  <a:gd name="connsiteX25" fmla="*/ 87946 w 1418515"/>
                  <a:gd name="connsiteY25" fmla="*/ 234461 h 978877"/>
                  <a:gd name="connsiteX26" fmla="*/ 102600 w 1418515"/>
                  <a:gd name="connsiteY26" fmla="*/ 252046 h 978877"/>
                  <a:gd name="connsiteX27" fmla="*/ 114323 w 1418515"/>
                  <a:gd name="connsiteY27" fmla="*/ 293077 h 978877"/>
                  <a:gd name="connsiteX28" fmla="*/ 128977 w 1418515"/>
                  <a:gd name="connsiteY28" fmla="*/ 307731 h 978877"/>
                  <a:gd name="connsiteX29" fmla="*/ 140700 w 1418515"/>
                  <a:gd name="connsiteY29" fmla="*/ 331177 h 978877"/>
                  <a:gd name="connsiteX30" fmla="*/ 146561 w 1418515"/>
                  <a:gd name="connsiteY30" fmla="*/ 348761 h 978877"/>
                  <a:gd name="connsiteX31" fmla="*/ 143630 w 1418515"/>
                  <a:gd name="connsiteY31" fmla="*/ 363415 h 978877"/>
                  <a:gd name="connsiteX32" fmla="*/ 131907 w 1418515"/>
                  <a:gd name="connsiteY32" fmla="*/ 366346 h 978877"/>
                  <a:gd name="connsiteX33" fmla="*/ 108461 w 1418515"/>
                  <a:gd name="connsiteY33" fmla="*/ 369277 h 978877"/>
                  <a:gd name="connsiteX34" fmla="*/ 105530 w 1418515"/>
                  <a:gd name="connsiteY34" fmla="*/ 378069 h 978877"/>
                  <a:gd name="connsiteX35" fmla="*/ 73292 w 1418515"/>
                  <a:gd name="connsiteY35" fmla="*/ 407377 h 978877"/>
                  <a:gd name="connsiteX36" fmla="*/ 64500 w 1418515"/>
                  <a:gd name="connsiteY36" fmla="*/ 413238 h 978877"/>
                  <a:gd name="connsiteX37" fmla="*/ 61569 w 1418515"/>
                  <a:gd name="connsiteY37" fmla="*/ 424961 h 978877"/>
                  <a:gd name="connsiteX38" fmla="*/ 46915 w 1418515"/>
                  <a:gd name="connsiteY38" fmla="*/ 445477 h 978877"/>
                  <a:gd name="connsiteX39" fmla="*/ 29330 w 1418515"/>
                  <a:gd name="connsiteY39" fmla="*/ 451338 h 978877"/>
                  <a:gd name="connsiteX40" fmla="*/ 8815 w 1418515"/>
                  <a:gd name="connsiteY40" fmla="*/ 460131 h 978877"/>
                  <a:gd name="connsiteX41" fmla="*/ 23 w 1418515"/>
                  <a:gd name="connsiteY41" fmla="*/ 465992 h 978877"/>
                  <a:gd name="connsiteX42" fmla="*/ 11746 w 1418515"/>
                  <a:gd name="connsiteY42" fmla="*/ 685800 h 978877"/>
                  <a:gd name="connsiteX43" fmla="*/ 424984 w 1418515"/>
                  <a:gd name="connsiteY43" fmla="*/ 674077 h 978877"/>
                  <a:gd name="connsiteX44" fmla="*/ 422053 w 1418515"/>
                  <a:gd name="connsiteY44" fmla="*/ 978877 h 97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18515" h="978877">
                    <a:moveTo>
                      <a:pt x="422053" y="978877"/>
                    </a:moveTo>
                    <a:lnTo>
                      <a:pt x="1418515" y="978877"/>
                    </a:lnTo>
                    <a:lnTo>
                      <a:pt x="1418515" y="76200"/>
                    </a:lnTo>
                    <a:lnTo>
                      <a:pt x="460153" y="76200"/>
                    </a:lnTo>
                    <a:lnTo>
                      <a:pt x="460153" y="0"/>
                    </a:lnTo>
                    <a:lnTo>
                      <a:pt x="175869" y="0"/>
                    </a:lnTo>
                    <a:lnTo>
                      <a:pt x="155353" y="32238"/>
                    </a:lnTo>
                    <a:cubicBezTo>
                      <a:pt x="153399" y="41030"/>
                      <a:pt x="151152" y="49762"/>
                      <a:pt x="149492" y="58615"/>
                    </a:cubicBezTo>
                    <a:cubicBezTo>
                      <a:pt x="149324" y="59514"/>
                      <a:pt x="146294" y="86193"/>
                      <a:pt x="143630" y="90854"/>
                    </a:cubicBezTo>
                    <a:cubicBezTo>
                      <a:pt x="141574" y="94452"/>
                      <a:pt x="137769" y="96715"/>
                      <a:pt x="134838" y="99646"/>
                    </a:cubicBezTo>
                    <a:cubicBezTo>
                      <a:pt x="131921" y="111313"/>
                      <a:pt x="134499" y="112171"/>
                      <a:pt x="123115" y="117231"/>
                    </a:cubicBezTo>
                    <a:cubicBezTo>
                      <a:pt x="117469" y="119740"/>
                      <a:pt x="105530" y="123092"/>
                      <a:pt x="105530" y="123092"/>
                    </a:cubicBezTo>
                    <a:cubicBezTo>
                      <a:pt x="101083" y="126057"/>
                      <a:pt x="94015" y="131884"/>
                      <a:pt x="87946" y="131884"/>
                    </a:cubicBezTo>
                    <a:cubicBezTo>
                      <a:pt x="82965" y="131884"/>
                      <a:pt x="78177" y="129931"/>
                      <a:pt x="73292" y="128954"/>
                    </a:cubicBezTo>
                    <a:cubicBezTo>
                      <a:pt x="71338" y="126023"/>
                      <a:pt x="68667" y="123459"/>
                      <a:pt x="67430" y="120161"/>
                    </a:cubicBezTo>
                    <a:cubicBezTo>
                      <a:pt x="65681" y="115497"/>
                      <a:pt x="67263" y="109652"/>
                      <a:pt x="64500" y="105507"/>
                    </a:cubicBezTo>
                    <a:cubicBezTo>
                      <a:pt x="62786" y="102936"/>
                      <a:pt x="58638" y="103554"/>
                      <a:pt x="55707" y="102577"/>
                    </a:cubicBezTo>
                    <a:cubicBezTo>
                      <a:pt x="51799" y="99646"/>
                      <a:pt x="48225" y="96208"/>
                      <a:pt x="43984" y="93784"/>
                    </a:cubicBezTo>
                    <a:cubicBezTo>
                      <a:pt x="41302" y="92251"/>
                      <a:pt x="37955" y="92235"/>
                      <a:pt x="35192" y="90854"/>
                    </a:cubicBezTo>
                    <a:cubicBezTo>
                      <a:pt x="32042" y="89279"/>
                      <a:pt x="29331" y="86946"/>
                      <a:pt x="26400" y="84992"/>
                    </a:cubicBezTo>
                    <a:cubicBezTo>
                      <a:pt x="-6647" y="93254"/>
                      <a:pt x="17275" y="83295"/>
                      <a:pt x="11746" y="152400"/>
                    </a:cubicBezTo>
                    <a:cubicBezTo>
                      <a:pt x="8506" y="192897"/>
                      <a:pt x="8815" y="148369"/>
                      <a:pt x="8815" y="164123"/>
                    </a:cubicBezTo>
                    <a:lnTo>
                      <a:pt x="8815" y="181707"/>
                    </a:lnTo>
                    <a:cubicBezTo>
                      <a:pt x="12723" y="189523"/>
                      <a:pt x="17177" y="197088"/>
                      <a:pt x="20538" y="205154"/>
                    </a:cubicBezTo>
                    <a:cubicBezTo>
                      <a:pt x="22087" y="208872"/>
                      <a:pt x="20817" y="213846"/>
                      <a:pt x="23469" y="216877"/>
                    </a:cubicBezTo>
                    <a:cubicBezTo>
                      <a:pt x="39324" y="234998"/>
                      <a:pt x="67194" y="232732"/>
                      <a:pt x="87946" y="234461"/>
                    </a:cubicBezTo>
                    <a:cubicBezTo>
                      <a:pt x="90825" y="237340"/>
                      <a:pt x="101580" y="246948"/>
                      <a:pt x="102600" y="252046"/>
                    </a:cubicBezTo>
                    <a:cubicBezTo>
                      <a:pt x="111030" y="294197"/>
                      <a:pt x="94183" y="279650"/>
                      <a:pt x="114323" y="293077"/>
                    </a:cubicBezTo>
                    <a:cubicBezTo>
                      <a:pt x="129951" y="316521"/>
                      <a:pt x="109439" y="288193"/>
                      <a:pt x="128977" y="307731"/>
                    </a:cubicBezTo>
                    <a:cubicBezTo>
                      <a:pt x="134561" y="313315"/>
                      <a:pt x="138302" y="324583"/>
                      <a:pt x="140700" y="331177"/>
                    </a:cubicBezTo>
                    <a:cubicBezTo>
                      <a:pt x="142811" y="336983"/>
                      <a:pt x="146561" y="348761"/>
                      <a:pt x="146561" y="348761"/>
                    </a:cubicBezTo>
                    <a:cubicBezTo>
                      <a:pt x="145584" y="353646"/>
                      <a:pt x="146819" y="359588"/>
                      <a:pt x="143630" y="363415"/>
                    </a:cubicBezTo>
                    <a:cubicBezTo>
                      <a:pt x="141051" y="366509"/>
                      <a:pt x="135880" y="365684"/>
                      <a:pt x="131907" y="366346"/>
                    </a:cubicBezTo>
                    <a:cubicBezTo>
                      <a:pt x="124138" y="367641"/>
                      <a:pt x="116276" y="368300"/>
                      <a:pt x="108461" y="369277"/>
                    </a:cubicBezTo>
                    <a:cubicBezTo>
                      <a:pt x="107484" y="372208"/>
                      <a:pt x="106038" y="375022"/>
                      <a:pt x="105530" y="378069"/>
                    </a:cubicBezTo>
                    <a:cubicBezTo>
                      <a:pt x="99474" y="414408"/>
                      <a:pt x="113669" y="403339"/>
                      <a:pt x="73292" y="407377"/>
                    </a:cubicBezTo>
                    <a:cubicBezTo>
                      <a:pt x="70361" y="409331"/>
                      <a:pt x="66454" y="410307"/>
                      <a:pt x="64500" y="413238"/>
                    </a:cubicBezTo>
                    <a:cubicBezTo>
                      <a:pt x="62266" y="416589"/>
                      <a:pt x="63156" y="421259"/>
                      <a:pt x="61569" y="424961"/>
                    </a:cubicBezTo>
                    <a:cubicBezTo>
                      <a:pt x="60429" y="427620"/>
                      <a:pt x="47516" y="445077"/>
                      <a:pt x="46915" y="445477"/>
                    </a:cubicBezTo>
                    <a:cubicBezTo>
                      <a:pt x="41774" y="448904"/>
                      <a:pt x="35192" y="449384"/>
                      <a:pt x="29330" y="451338"/>
                    </a:cubicBezTo>
                    <a:cubicBezTo>
                      <a:pt x="8713" y="458210"/>
                      <a:pt x="34163" y="449268"/>
                      <a:pt x="8815" y="460131"/>
                    </a:cubicBezTo>
                    <a:cubicBezTo>
                      <a:pt x="-904" y="464296"/>
                      <a:pt x="23" y="459679"/>
                      <a:pt x="23" y="465992"/>
                    </a:cubicBezTo>
                    <a:lnTo>
                      <a:pt x="11746" y="685800"/>
                    </a:lnTo>
                    <a:lnTo>
                      <a:pt x="424984" y="674077"/>
                    </a:lnTo>
                    <a:lnTo>
                      <a:pt x="422053" y="978877"/>
                    </a:lnTo>
                    <a:close/>
                  </a:path>
                </a:pathLst>
              </a:custGeom>
              <a:solidFill>
                <a:srgbClr val="C3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9" name="TextBox 38"/>
            <p:cNvSpPr txBox="1"/>
            <p:nvPr/>
          </p:nvSpPr>
          <p:spPr>
            <a:xfrm>
              <a:off x="6876532" y="3746685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22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192732" y="5537123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5910901" y="5194942"/>
              <a:ext cx="33250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>
                  <a:solidFill>
                    <a:schemeClr val="bg1"/>
                  </a:solidFill>
                  <a:latin typeface="+mj-lt"/>
                </a:rPr>
                <a:t>3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712516" y="4177572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>
                  <a:solidFill>
                    <a:schemeClr val="bg1"/>
                  </a:solidFill>
                  <a:latin typeface="+mj-lt"/>
                </a:rPr>
                <a:t>4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643664" y="5185680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>
                  <a:latin typeface="+mj-lt"/>
                </a:rPr>
                <a:t>5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786408" y="4794309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>
                  <a:latin typeface="+mj-lt"/>
                </a:rPr>
                <a:t>6</a:t>
              </a:r>
              <a:endParaRPr lang="en-US" sz="2200" dirty="0">
                <a:latin typeface="+mj-lt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4883390" y="4950485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>
                  <a:latin typeface="+mj-lt"/>
                </a:rPr>
                <a:t>7</a:t>
              </a:r>
              <a:endParaRPr lang="en-US" sz="2200" dirty="0">
                <a:latin typeface="+mj-lt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932048" y="4607970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>
                  <a:latin typeface="+mj-lt"/>
                </a:rPr>
                <a:t>8</a:t>
              </a:r>
              <a:endParaRPr lang="en-US" sz="2200" dirty="0">
                <a:latin typeface="+mj-lt"/>
              </a:endParaRPr>
            </a:p>
          </p:txBody>
        </p:sp>
        <p:cxnSp>
          <p:nvCxnSpPr>
            <p:cNvPr id="47" name="Straight Connector 46"/>
            <p:cNvCxnSpPr>
              <a:endCxn id="50" idx="73"/>
            </p:cNvCxnSpPr>
            <p:nvPr/>
          </p:nvCxnSpPr>
          <p:spPr>
            <a:xfrm>
              <a:off x="5174849" y="4823413"/>
              <a:ext cx="1036908" cy="5571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>
              <a:endCxn id="51" idx="20"/>
            </p:cNvCxnSpPr>
            <p:nvPr/>
          </p:nvCxnSpPr>
          <p:spPr>
            <a:xfrm flipV="1">
              <a:off x="5103764" y="4985481"/>
              <a:ext cx="1205989" cy="196048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V="1">
              <a:off x="6243403" y="5009030"/>
              <a:ext cx="236970" cy="892314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>
              <a:stCxn id="48" idx="11"/>
            </p:cNvCxnSpPr>
            <p:nvPr/>
          </p:nvCxnSpPr>
          <p:spPr>
            <a:xfrm>
              <a:off x="6591049" y="5096438"/>
              <a:ext cx="1147499" cy="299258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>
              <a:stCxn id="49" idx="25"/>
            </p:cNvCxnSpPr>
            <p:nvPr/>
          </p:nvCxnSpPr>
          <p:spPr>
            <a:xfrm>
              <a:off x="6511544" y="4805457"/>
              <a:ext cx="1339881" cy="240153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/>
            <p:cNvSpPr txBox="1"/>
            <p:nvPr/>
          </p:nvSpPr>
          <p:spPr>
            <a:xfrm>
              <a:off x="6042015" y="5800690"/>
              <a:ext cx="39438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200" dirty="0" smtClean="0">
                  <a:latin typeface="+mj-lt"/>
                </a:rPr>
                <a:t>9</a:t>
              </a:r>
              <a:endParaRPr lang="en-US" sz="2200" dirty="0">
                <a:latin typeface="+mj-lt"/>
              </a:endParaRPr>
            </a:p>
          </p:txBody>
        </p:sp>
      </p:grpSp>
      <p:sp>
        <p:nvSpPr>
          <p:cNvPr id="53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54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886889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Ohio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Carter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45002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Sherrod Brown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Rob Portman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427961"/>
              </p:ext>
            </p:extLst>
          </p:nvPr>
        </p:nvGraphicFramePr>
        <p:xfrm>
          <a:off x="514349" y="1730840"/>
          <a:ext cx="4535425" cy="3500021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4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365934311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corner, Cincinnati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Chabot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44.6%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Cincinnati east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Brad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Wenstrup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Columbus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Joyce Beatty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Lima, Marion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Jordan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Northwest corner: Findlay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Robert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Latta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Ohio River Valley: Marietta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Johnson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Canton, Ashland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Bob Gibbs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Southwest: Hamilton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Warren Davidson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</a:tbl>
          </a:graphicData>
        </a:graphic>
      </p:graphicFrame>
      <p:pic>
        <p:nvPicPr>
          <p:cNvPr id="3074" name="Picture 2" descr="https://www.nationaljournal.com/media/almanac/photos/B000944.jpg.2600x3467.tall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18" b="4742"/>
          <a:stretch/>
        </p:blipFill>
        <p:spPr bwMode="auto">
          <a:xfrm>
            <a:off x="5748338" y="1805085"/>
            <a:ext cx="806461" cy="1005840"/>
          </a:xfrm>
          <a:prstGeom prst="rect">
            <a:avLst/>
          </a:prstGeom>
          <a:noFill/>
          <a:ln w="2857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https://www.nationaljournal.com/media/almanac/photos/P000449.jpg.2600x3467.tall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31" b="4643"/>
          <a:stretch/>
        </p:blipFill>
        <p:spPr bwMode="auto">
          <a:xfrm>
            <a:off x="6997707" y="1850805"/>
            <a:ext cx="736421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328" y="3335087"/>
            <a:ext cx="2333585" cy="2549809"/>
          </a:xfrm>
          <a:prstGeom prst="rect">
            <a:avLst/>
          </a:prstGeom>
        </p:spPr>
      </p:pic>
      <p:sp>
        <p:nvSpPr>
          <p:cNvPr id="4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24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661277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Ohio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51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Carter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45002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Sherrod Brown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Rob Portman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882190"/>
              </p:ext>
            </p:extLst>
          </p:nvPr>
        </p:nvGraphicFramePr>
        <p:xfrm>
          <a:off x="514349" y="1730840"/>
          <a:ext cx="4535425" cy="3488782"/>
        </p:xfrm>
        <a:graphic>
          <a:graphicData uri="http://schemas.openxmlformats.org/drawingml/2006/table">
            <a:tbl>
              <a:tblPr/>
              <a:tblGrid>
                <a:gridCol w="3859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7080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854532582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Lakefront: parts of Cleveland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Marcy Kaptur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Southwest: Dayton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Michael Turner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44.0%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Cleveland, Akron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Marcia Fudge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80.5%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17.0%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Columbus north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Pat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Tiberi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57060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Youngstown, Warren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Tim Ryan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44.6%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37788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Lake County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Joyce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0449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Columbus west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Stivers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10409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Medina</a:t>
                      </a:r>
                      <a:r>
                        <a:rPr kumimoji="0" lang="en-US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, Wooster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James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Renacci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463071"/>
                  </a:ext>
                </a:extLst>
              </a:tr>
            </a:tbl>
          </a:graphicData>
        </a:graphic>
      </p:graphicFrame>
      <p:pic>
        <p:nvPicPr>
          <p:cNvPr id="3074" name="Picture 2" descr="https://www.nationaljournal.com/media/almanac/photos/B000944.jpg.2600x3467.tall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18" b="4742"/>
          <a:stretch/>
        </p:blipFill>
        <p:spPr bwMode="auto">
          <a:xfrm>
            <a:off x="5748338" y="1805085"/>
            <a:ext cx="806461" cy="1005840"/>
          </a:xfrm>
          <a:prstGeom prst="rect">
            <a:avLst/>
          </a:prstGeom>
          <a:noFill/>
          <a:ln w="2857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https://www.nationaljournal.com/media/almanac/photos/P000449.jpg.2600x3467.tall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31" b="4643"/>
          <a:stretch/>
        </p:blipFill>
        <p:spPr bwMode="auto">
          <a:xfrm>
            <a:off x="6997707" y="1850805"/>
            <a:ext cx="736421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6149" y="3189430"/>
            <a:ext cx="2492966" cy="2723958"/>
          </a:xfrm>
          <a:prstGeom prst="rect">
            <a:avLst/>
          </a:prstGeom>
        </p:spPr>
      </p:pic>
      <p:sp>
        <p:nvSpPr>
          <p:cNvPr id="4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24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65365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Oklahoma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52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5304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Jim Inhofe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James Lankford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527305"/>
              </p:ext>
            </p:extLst>
          </p:nvPr>
        </p:nvGraphicFramePr>
        <p:xfrm>
          <a:off x="514349" y="1730840"/>
          <a:ext cx="4535425" cy="2633448"/>
        </p:xfrm>
        <a:graphic>
          <a:graphicData uri="http://schemas.openxmlformats.org/drawingml/2006/table">
            <a:tbl>
              <a:tblPr/>
              <a:tblGrid>
                <a:gridCol w="414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944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04636259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Northeast: Tulsa and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Bridenstine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Eastern half: Muskogee, McAlester, “Little Dixie”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Markwayne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Mullin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Stillwater, Enid, Panhandle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Frank Lucas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73.6%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20.9%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Southwest: Norman, Lawton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Cole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Oklahoma City and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Russell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/>
          </p:cNvPicPr>
          <p:nvPr/>
        </p:nvPicPr>
        <p:blipFill>
          <a:blip r:embed="rId3"/>
          <a:stretch>
            <a:fillRect/>
          </a:stretch>
        </p:blipFill>
        <p:spPr>
          <a:xfrm>
            <a:off x="5691140" y="1805587"/>
            <a:ext cx="822960" cy="1005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9896" t="947"/>
          <a:stretch/>
        </p:blipFill>
        <p:spPr>
          <a:xfrm>
            <a:off x="6950023" y="1851307"/>
            <a:ext cx="75617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grpSp>
        <p:nvGrpSpPr>
          <p:cNvPr id="21" name="Group 9"/>
          <p:cNvGrpSpPr>
            <a:grpSpLocks noChangeAspect="1"/>
          </p:cNvGrpSpPr>
          <p:nvPr/>
        </p:nvGrpSpPr>
        <p:grpSpPr bwMode="auto">
          <a:xfrm>
            <a:off x="5353043" y="4062536"/>
            <a:ext cx="2964434" cy="1503093"/>
            <a:chOff x="1366838" y="2476501"/>
            <a:chExt cx="6424612" cy="3257561"/>
          </a:xfrm>
        </p:grpSpPr>
        <p:sp>
          <p:nvSpPr>
            <p:cNvPr id="22" name="Freeform 21"/>
            <p:cNvSpPr/>
            <p:nvPr/>
          </p:nvSpPr>
          <p:spPr>
            <a:xfrm>
              <a:off x="1366838" y="2476501"/>
              <a:ext cx="5219699" cy="2581284"/>
            </a:xfrm>
            <a:custGeom>
              <a:avLst/>
              <a:gdLst>
                <a:gd name="connsiteX0" fmla="*/ 5219700 w 5219700"/>
                <a:gd name="connsiteY0" fmla="*/ 95250 h 2581275"/>
                <a:gd name="connsiteX1" fmla="*/ 2228850 w 5219700"/>
                <a:gd name="connsiteY1" fmla="*/ 95250 h 2581275"/>
                <a:gd name="connsiteX2" fmla="*/ 19050 w 5219700"/>
                <a:gd name="connsiteY2" fmla="*/ 0 h 2581275"/>
                <a:gd name="connsiteX3" fmla="*/ 0 w 5219700"/>
                <a:gd name="connsiteY3" fmla="*/ 452438 h 2581275"/>
                <a:gd name="connsiteX4" fmla="*/ 2228850 w 5219700"/>
                <a:gd name="connsiteY4" fmla="*/ 552450 h 2581275"/>
                <a:gd name="connsiteX5" fmla="*/ 2162175 w 5219700"/>
                <a:gd name="connsiteY5" fmla="*/ 2390775 h 2581275"/>
                <a:gd name="connsiteX6" fmla="*/ 2238375 w 5219700"/>
                <a:gd name="connsiteY6" fmla="*/ 2390775 h 2581275"/>
                <a:gd name="connsiteX7" fmla="*/ 2281237 w 5219700"/>
                <a:gd name="connsiteY7" fmla="*/ 2405063 h 2581275"/>
                <a:gd name="connsiteX8" fmla="*/ 2290762 w 5219700"/>
                <a:gd name="connsiteY8" fmla="*/ 2419350 h 2581275"/>
                <a:gd name="connsiteX9" fmla="*/ 2305050 w 5219700"/>
                <a:gd name="connsiteY9" fmla="*/ 2428875 h 2581275"/>
                <a:gd name="connsiteX10" fmla="*/ 2319337 w 5219700"/>
                <a:gd name="connsiteY10" fmla="*/ 2443163 h 2581275"/>
                <a:gd name="connsiteX11" fmla="*/ 2324100 w 5219700"/>
                <a:gd name="connsiteY11" fmla="*/ 2457450 h 2581275"/>
                <a:gd name="connsiteX12" fmla="*/ 2352675 w 5219700"/>
                <a:gd name="connsiteY12" fmla="*/ 2490788 h 2581275"/>
                <a:gd name="connsiteX13" fmla="*/ 2362200 w 5219700"/>
                <a:gd name="connsiteY13" fmla="*/ 2505075 h 2581275"/>
                <a:gd name="connsiteX14" fmla="*/ 2366962 w 5219700"/>
                <a:gd name="connsiteY14" fmla="*/ 2519363 h 2581275"/>
                <a:gd name="connsiteX15" fmla="*/ 2390775 w 5219700"/>
                <a:gd name="connsiteY15" fmla="*/ 2547938 h 2581275"/>
                <a:gd name="connsiteX16" fmla="*/ 2405062 w 5219700"/>
                <a:gd name="connsiteY16" fmla="*/ 2557463 h 2581275"/>
                <a:gd name="connsiteX17" fmla="*/ 2443162 w 5219700"/>
                <a:gd name="connsiteY17" fmla="*/ 2566988 h 2581275"/>
                <a:gd name="connsiteX18" fmla="*/ 2466975 w 5219700"/>
                <a:gd name="connsiteY18" fmla="*/ 2538413 h 2581275"/>
                <a:gd name="connsiteX19" fmla="*/ 2471737 w 5219700"/>
                <a:gd name="connsiteY19" fmla="*/ 2524125 h 2581275"/>
                <a:gd name="connsiteX20" fmla="*/ 2486025 w 5219700"/>
                <a:gd name="connsiteY20" fmla="*/ 2514600 h 2581275"/>
                <a:gd name="connsiteX21" fmla="*/ 2533650 w 5219700"/>
                <a:gd name="connsiteY21" fmla="*/ 2524125 h 2581275"/>
                <a:gd name="connsiteX22" fmla="*/ 2562225 w 5219700"/>
                <a:gd name="connsiteY22" fmla="*/ 2538413 h 2581275"/>
                <a:gd name="connsiteX23" fmla="*/ 2581275 w 5219700"/>
                <a:gd name="connsiteY23" fmla="*/ 2533650 h 2581275"/>
                <a:gd name="connsiteX24" fmla="*/ 2595562 w 5219700"/>
                <a:gd name="connsiteY24" fmla="*/ 2505075 h 2581275"/>
                <a:gd name="connsiteX25" fmla="*/ 2600325 w 5219700"/>
                <a:gd name="connsiteY25" fmla="*/ 2486025 h 2581275"/>
                <a:gd name="connsiteX26" fmla="*/ 2628900 w 5219700"/>
                <a:gd name="connsiteY26" fmla="*/ 2466975 h 2581275"/>
                <a:gd name="connsiteX27" fmla="*/ 2662237 w 5219700"/>
                <a:gd name="connsiteY27" fmla="*/ 2471738 h 2581275"/>
                <a:gd name="connsiteX28" fmla="*/ 2667000 w 5219700"/>
                <a:gd name="connsiteY28" fmla="*/ 2486025 h 2581275"/>
                <a:gd name="connsiteX29" fmla="*/ 2695575 w 5219700"/>
                <a:gd name="connsiteY29" fmla="*/ 2514600 h 2581275"/>
                <a:gd name="connsiteX30" fmla="*/ 2709862 w 5219700"/>
                <a:gd name="connsiteY30" fmla="*/ 2533650 h 2581275"/>
                <a:gd name="connsiteX31" fmla="*/ 2724150 w 5219700"/>
                <a:gd name="connsiteY31" fmla="*/ 2547938 h 2581275"/>
                <a:gd name="connsiteX32" fmla="*/ 2733675 w 5219700"/>
                <a:gd name="connsiteY32" fmla="*/ 2562225 h 2581275"/>
                <a:gd name="connsiteX33" fmla="*/ 2762250 w 5219700"/>
                <a:gd name="connsiteY33" fmla="*/ 2576513 h 2581275"/>
                <a:gd name="connsiteX34" fmla="*/ 2781300 w 5219700"/>
                <a:gd name="connsiteY34" fmla="*/ 2581275 h 2581275"/>
                <a:gd name="connsiteX35" fmla="*/ 2771775 w 5219700"/>
                <a:gd name="connsiteY35" fmla="*/ 2524125 h 2581275"/>
                <a:gd name="connsiteX36" fmla="*/ 2786062 w 5219700"/>
                <a:gd name="connsiteY36" fmla="*/ 2481263 h 2581275"/>
                <a:gd name="connsiteX37" fmla="*/ 2805112 w 5219700"/>
                <a:gd name="connsiteY37" fmla="*/ 2452688 h 2581275"/>
                <a:gd name="connsiteX38" fmla="*/ 2814637 w 5219700"/>
                <a:gd name="connsiteY38" fmla="*/ 2424113 h 2581275"/>
                <a:gd name="connsiteX39" fmla="*/ 2819400 w 5219700"/>
                <a:gd name="connsiteY39" fmla="*/ 2405063 h 2581275"/>
                <a:gd name="connsiteX40" fmla="*/ 2838450 w 5219700"/>
                <a:gd name="connsiteY40" fmla="*/ 2400300 h 2581275"/>
                <a:gd name="connsiteX41" fmla="*/ 2857500 w 5219700"/>
                <a:gd name="connsiteY41" fmla="*/ 2390775 h 2581275"/>
                <a:gd name="connsiteX42" fmla="*/ 2886075 w 5219700"/>
                <a:gd name="connsiteY42" fmla="*/ 2386013 h 2581275"/>
                <a:gd name="connsiteX43" fmla="*/ 3100387 w 5219700"/>
                <a:gd name="connsiteY43" fmla="*/ 2386013 h 2581275"/>
                <a:gd name="connsiteX44" fmla="*/ 3100387 w 5219700"/>
                <a:gd name="connsiteY44" fmla="*/ 2157413 h 2581275"/>
                <a:gd name="connsiteX45" fmla="*/ 3648075 w 5219700"/>
                <a:gd name="connsiteY45" fmla="*/ 2157413 h 2581275"/>
                <a:gd name="connsiteX46" fmla="*/ 3648075 w 5219700"/>
                <a:gd name="connsiteY46" fmla="*/ 1666875 h 2581275"/>
                <a:gd name="connsiteX47" fmla="*/ 3729037 w 5219700"/>
                <a:gd name="connsiteY47" fmla="*/ 1671638 h 2581275"/>
                <a:gd name="connsiteX48" fmla="*/ 3767137 w 5219700"/>
                <a:gd name="connsiteY48" fmla="*/ 1690688 h 2581275"/>
                <a:gd name="connsiteX49" fmla="*/ 3786187 w 5219700"/>
                <a:gd name="connsiteY49" fmla="*/ 1704975 h 2581275"/>
                <a:gd name="connsiteX50" fmla="*/ 3814762 w 5219700"/>
                <a:gd name="connsiteY50" fmla="*/ 1700213 h 2581275"/>
                <a:gd name="connsiteX51" fmla="*/ 3848100 w 5219700"/>
                <a:gd name="connsiteY51" fmla="*/ 1695450 h 2581275"/>
                <a:gd name="connsiteX52" fmla="*/ 3862387 w 5219700"/>
                <a:gd name="connsiteY52" fmla="*/ 1681163 h 2581275"/>
                <a:gd name="connsiteX53" fmla="*/ 3876675 w 5219700"/>
                <a:gd name="connsiteY53" fmla="*/ 1671638 h 2581275"/>
                <a:gd name="connsiteX54" fmla="*/ 3905250 w 5219700"/>
                <a:gd name="connsiteY54" fmla="*/ 1647825 h 2581275"/>
                <a:gd name="connsiteX55" fmla="*/ 3962400 w 5219700"/>
                <a:gd name="connsiteY55" fmla="*/ 1647825 h 2581275"/>
                <a:gd name="connsiteX56" fmla="*/ 3962400 w 5219700"/>
                <a:gd name="connsiteY56" fmla="*/ 1357313 h 2581275"/>
                <a:gd name="connsiteX57" fmla="*/ 4329112 w 5219700"/>
                <a:gd name="connsiteY57" fmla="*/ 1357313 h 2581275"/>
                <a:gd name="connsiteX58" fmla="*/ 4329112 w 5219700"/>
                <a:gd name="connsiteY58" fmla="*/ 1585913 h 2581275"/>
                <a:gd name="connsiteX59" fmla="*/ 4748212 w 5219700"/>
                <a:gd name="connsiteY59" fmla="*/ 1585913 h 2581275"/>
                <a:gd name="connsiteX60" fmla="*/ 4748212 w 5219700"/>
                <a:gd name="connsiteY60" fmla="*/ 1419225 h 2581275"/>
                <a:gd name="connsiteX61" fmla="*/ 5086350 w 5219700"/>
                <a:gd name="connsiteY61" fmla="*/ 1419225 h 2581275"/>
                <a:gd name="connsiteX62" fmla="*/ 5086350 w 5219700"/>
                <a:gd name="connsiteY62" fmla="*/ 1228725 h 2581275"/>
                <a:gd name="connsiteX63" fmla="*/ 5143500 w 5219700"/>
                <a:gd name="connsiteY63" fmla="*/ 1228725 h 2581275"/>
                <a:gd name="connsiteX64" fmla="*/ 5143500 w 5219700"/>
                <a:gd name="connsiteY64" fmla="*/ 1123950 h 2581275"/>
                <a:gd name="connsiteX65" fmla="*/ 5186362 w 5219700"/>
                <a:gd name="connsiteY65" fmla="*/ 1057275 h 2581275"/>
                <a:gd name="connsiteX66" fmla="*/ 5172075 w 5219700"/>
                <a:gd name="connsiteY66" fmla="*/ 966788 h 2581275"/>
                <a:gd name="connsiteX67" fmla="*/ 4995862 w 5219700"/>
                <a:gd name="connsiteY67" fmla="*/ 962025 h 2581275"/>
                <a:gd name="connsiteX68" fmla="*/ 4991100 w 5219700"/>
                <a:gd name="connsiteY68" fmla="*/ 900113 h 2581275"/>
                <a:gd name="connsiteX69" fmla="*/ 5210175 w 5219700"/>
                <a:gd name="connsiteY69" fmla="*/ 900113 h 2581275"/>
                <a:gd name="connsiteX70" fmla="*/ 5219700 w 5219700"/>
                <a:gd name="connsiteY70" fmla="*/ 95250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219700" h="2581275">
                  <a:moveTo>
                    <a:pt x="5219700" y="95250"/>
                  </a:moveTo>
                  <a:lnTo>
                    <a:pt x="2228850" y="95250"/>
                  </a:lnTo>
                  <a:lnTo>
                    <a:pt x="19050" y="0"/>
                  </a:lnTo>
                  <a:lnTo>
                    <a:pt x="0" y="452438"/>
                  </a:lnTo>
                  <a:lnTo>
                    <a:pt x="2228850" y="552450"/>
                  </a:lnTo>
                  <a:lnTo>
                    <a:pt x="2162175" y="2390775"/>
                  </a:lnTo>
                  <a:lnTo>
                    <a:pt x="2238375" y="2390775"/>
                  </a:lnTo>
                  <a:cubicBezTo>
                    <a:pt x="2252662" y="2395538"/>
                    <a:pt x="2268016" y="2397851"/>
                    <a:pt x="2281237" y="2405063"/>
                  </a:cubicBezTo>
                  <a:cubicBezTo>
                    <a:pt x="2286262" y="2407804"/>
                    <a:pt x="2286715" y="2415303"/>
                    <a:pt x="2290762" y="2419350"/>
                  </a:cubicBezTo>
                  <a:cubicBezTo>
                    <a:pt x="2294810" y="2423397"/>
                    <a:pt x="2300653" y="2425211"/>
                    <a:pt x="2305050" y="2428875"/>
                  </a:cubicBezTo>
                  <a:cubicBezTo>
                    <a:pt x="2310224" y="2433187"/>
                    <a:pt x="2314575" y="2438400"/>
                    <a:pt x="2319337" y="2443163"/>
                  </a:cubicBezTo>
                  <a:cubicBezTo>
                    <a:pt x="2320925" y="2447925"/>
                    <a:pt x="2321609" y="2453091"/>
                    <a:pt x="2324100" y="2457450"/>
                  </a:cubicBezTo>
                  <a:cubicBezTo>
                    <a:pt x="2337073" y="2480152"/>
                    <a:pt x="2337319" y="2472361"/>
                    <a:pt x="2352675" y="2490788"/>
                  </a:cubicBezTo>
                  <a:cubicBezTo>
                    <a:pt x="2356339" y="2495185"/>
                    <a:pt x="2359025" y="2500313"/>
                    <a:pt x="2362200" y="2505075"/>
                  </a:cubicBezTo>
                  <a:cubicBezTo>
                    <a:pt x="2363787" y="2509838"/>
                    <a:pt x="2364717" y="2514873"/>
                    <a:pt x="2366962" y="2519363"/>
                  </a:cubicBezTo>
                  <a:cubicBezTo>
                    <a:pt x="2372313" y="2530066"/>
                    <a:pt x="2381748" y="2540415"/>
                    <a:pt x="2390775" y="2547938"/>
                  </a:cubicBezTo>
                  <a:cubicBezTo>
                    <a:pt x="2395172" y="2551602"/>
                    <a:pt x="2399943" y="2554903"/>
                    <a:pt x="2405062" y="2557463"/>
                  </a:cubicBezTo>
                  <a:cubicBezTo>
                    <a:pt x="2414821" y="2562343"/>
                    <a:pt x="2434111" y="2565178"/>
                    <a:pt x="2443162" y="2566988"/>
                  </a:cubicBezTo>
                  <a:cubicBezTo>
                    <a:pt x="2453693" y="2556457"/>
                    <a:pt x="2460346" y="2551672"/>
                    <a:pt x="2466975" y="2538413"/>
                  </a:cubicBezTo>
                  <a:cubicBezTo>
                    <a:pt x="2469220" y="2533923"/>
                    <a:pt x="2468601" y="2528045"/>
                    <a:pt x="2471737" y="2524125"/>
                  </a:cubicBezTo>
                  <a:cubicBezTo>
                    <a:pt x="2475313" y="2519655"/>
                    <a:pt x="2481262" y="2517775"/>
                    <a:pt x="2486025" y="2514600"/>
                  </a:cubicBezTo>
                  <a:cubicBezTo>
                    <a:pt x="2498304" y="2516354"/>
                    <a:pt x="2520353" y="2517477"/>
                    <a:pt x="2533650" y="2524125"/>
                  </a:cubicBezTo>
                  <a:cubicBezTo>
                    <a:pt x="2570587" y="2542593"/>
                    <a:pt x="2526304" y="2526438"/>
                    <a:pt x="2562225" y="2538413"/>
                  </a:cubicBezTo>
                  <a:cubicBezTo>
                    <a:pt x="2568575" y="2536825"/>
                    <a:pt x="2575829" y="2537281"/>
                    <a:pt x="2581275" y="2533650"/>
                  </a:cubicBezTo>
                  <a:cubicBezTo>
                    <a:pt x="2588643" y="2528738"/>
                    <a:pt x="2593324" y="2512907"/>
                    <a:pt x="2595562" y="2505075"/>
                  </a:cubicBezTo>
                  <a:cubicBezTo>
                    <a:pt x="2597360" y="2498781"/>
                    <a:pt x="2596015" y="2490951"/>
                    <a:pt x="2600325" y="2486025"/>
                  </a:cubicBezTo>
                  <a:cubicBezTo>
                    <a:pt x="2607863" y="2477410"/>
                    <a:pt x="2628900" y="2466975"/>
                    <a:pt x="2628900" y="2466975"/>
                  </a:cubicBezTo>
                  <a:cubicBezTo>
                    <a:pt x="2640012" y="2468563"/>
                    <a:pt x="2652197" y="2466718"/>
                    <a:pt x="2662237" y="2471738"/>
                  </a:cubicBezTo>
                  <a:cubicBezTo>
                    <a:pt x="2666727" y="2473983"/>
                    <a:pt x="2663918" y="2482062"/>
                    <a:pt x="2667000" y="2486025"/>
                  </a:cubicBezTo>
                  <a:cubicBezTo>
                    <a:pt x="2675270" y="2496658"/>
                    <a:pt x="2687493" y="2503824"/>
                    <a:pt x="2695575" y="2514600"/>
                  </a:cubicBezTo>
                  <a:cubicBezTo>
                    <a:pt x="2700337" y="2520950"/>
                    <a:pt x="2704696" y="2527623"/>
                    <a:pt x="2709862" y="2533650"/>
                  </a:cubicBezTo>
                  <a:cubicBezTo>
                    <a:pt x="2714245" y="2538764"/>
                    <a:pt x="2719838" y="2542764"/>
                    <a:pt x="2724150" y="2547938"/>
                  </a:cubicBezTo>
                  <a:cubicBezTo>
                    <a:pt x="2727814" y="2552335"/>
                    <a:pt x="2729628" y="2558178"/>
                    <a:pt x="2733675" y="2562225"/>
                  </a:cubicBezTo>
                  <a:cubicBezTo>
                    <a:pt x="2742024" y="2570574"/>
                    <a:pt x="2751405" y="2573414"/>
                    <a:pt x="2762250" y="2576513"/>
                  </a:cubicBezTo>
                  <a:cubicBezTo>
                    <a:pt x="2768544" y="2578311"/>
                    <a:pt x="2781300" y="2581275"/>
                    <a:pt x="2781300" y="2581275"/>
                  </a:cubicBezTo>
                  <a:lnTo>
                    <a:pt x="2771775" y="2524125"/>
                  </a:lnTo>
                  <a:cubicBezTo>
                    <a:pt x="2776537" y="2509838"/>
                    <a:pt x="2779693" y="2494910"/>
                    <a:pt x="2786062" y="2481263"/>
                  </a:cubicBezTo>
                  <a:cubicBezTo>
                    <a:pt x="2790903" y="2470889"/>
                    <a:pt x="2801492" y="2463548"/>
                    <a:pt x="2805112" y="2452688"/>
                  </a:cubicBezTo>
                  <a:cubicBezTo>
                    <a:pt x="2808287" y="2443163"/>
                    <a:pt x="2812202" y="2433853"/>
                    <a:pt x="2814637" y="2424113"/>
                  </a:cubicBezTo>
                  <a:cubicBezTo>
                    <a:pt x="2816225" y="2417763"/>
                    <a:pt x="2814772" y="2409691"/>
                    <a:pt x="2819400" y="2405063"/>
                  </a:cubicBezTo>
                  <a:cubicBezTo>
                    <a:pt x="2824028" y="2400435"/>
                    <a:pt x="2832321" y="2402598"/>
                    <a:pt x="2838450" y="2400300"/>
                  </a:cubicBezTo>
                  <a:cubicBezTo>
                    <a:pt x="2845097" y="2397807"/>
                    <a:pt x="2850852" y="2393268"/>
                    <a:pt x="2857500" y="2390775"/>
                  </a:cubicBezTo>
                  <a:cubicBezTo>
                    <a:pt x="2872252" y="2385243"/>
                    <a:pt x="2873583" y="2386013"/>
                    <a:pt x="2886075" y="2386013"/>
                  </a:cubicBezTo>
                  <a:lnTo>
                    <a:pt x="3100387" y="2386013"/>
                  </a:lnTo>
                  <a:lnTo>
                    <a:pt x="3100387" y="2157413"/>
                  </a:lnTo>
                  <a:lnTo>
                    <a:pt x="3648075" y="2157413"/>
                  </a:lnTo>
                  <a:lnTo>
                    <a:pt x="3648075" y="1666875"/>
                  </a:lnTo>
                  <a:lnTo>
                    <a:pt x="3729037" y="1671638"/>
                  </a:lnTo>
                  <a:cubicBezTo>
                    <a:pt x="3741737" y="1677988"/>
                    <a:pt x="3754872" y="1683534"/>
                    <a:pt x="3767137" y="1690688"/>
                  </a:cubicBezTo>
                  <a:cubicBezTo>
                    <a:pt x="3773993" y="1694687"/>
                    <a:pt x="3778404" y="1703418"/>
                    <a:pt x="3786187" y="1704975"/>
                  </a:cubicBezTo>
                  <a:cubicBezTo>
                    <a:pt x="3795656" y="1706869"/>
                    <a:pt x="3805218" y="1701681"/>
                    <a:pt x="3814762" y="1700213"/>
                  </a:cubicBezTo>
                  <a:cubicBezTo>
                    <a:pt x="3825857" y="1698506"/>
                    <a:pt x="3836987" y="1697038"/>
                    <a:pt x="3848100" y="1695450"/>
                  </a:cubicBezTo>
                  <a:cubicBezTo>
                    <a:pt x="3852862" y="1690688"/>
                    <a:pt x="3857213" y="1685475"/>
                    <a:pt x="3862387" y="1681163"/>
                  </a:cubicBezTo>
                  <a:cubicBezTo>
                    <a:pt x="3866784" y="1677499"/>
                    <a:pt x="3872628" y="1675685"/>
                    <a:pt x="3876675" y="1671638"/>
                  </a:cubicBezTo>
                  <a:cubicBezTo>
                    <a:pt x="3889481" y="1658832"/>
                    <a:pt x="3881896" y="1650744"/>
                    <a:pt x="3905250" y="1647825"/>
                  </a:cubicBezTo>
                  <a:cubicBezTo>
                    <a:pt x="3924153" y="1645462"/>
                    <a:pt x="3943350" y="1647825"/>
                    <a:pt x="3962400" y="1647825"/>
                  </a:cubicBezTo>
                  <a:lnTo>
                    <a:pt x="3962400" y="1357313"/>
                  </a:lnTo>
                  <a:lnTo>
                    <a:pt x="4329112" y="1357313"/>
                  </a:lnTo>
                  <a:lnTo>
                    <a:pt x="4329112" y="1585913"/>
                  </a:lnTo>
                  <a:lnTo>
                    <a:pt x="4748212" y="1585913"/>
                  </a:lnTo>
                  <a:lnTo>
                    <a:pt x="4748212" y="1419225"/>
                  </a:lnTo>
                  <a:lnTo>
                    <a:pt x="5086350" y="1419225"/>
                  </a:lnTo>
                  <a:lnTo>
                    <a:pt x="5086350" y="1228725"/>
                  </a:lnTo>
                  <a:lnTo>
                    <a:pt x="5143500" y="1228725"/>
                  </a:lnTo>
                  <a:lnTo>
                    <a:pt x="5143500" y="1123950"/>
                  </a:lnTo>
                  <a:lnTo>
                    <a:pt x="5186362" y="1057275"/>
                  </a:lnTo>
                  <a:lnTo>
                    <a:pt x="5172075" y="966788"/>
                  </a:lnTo>
                  <a:lnTo>
                    <a:pt x="4995862" y="962025"/>
                  </a:lnTo>
                  <a:lnTo>
                    <a:pt x="4991100" y="900113"/>
                  </a:lnTo>
                  <a:lnTo>
                    <a:pt x="5210175" y="900113"/>
                  </a:lnTo>
                  <a:lnTo>
                    <a:pt x="5219700" y="95250"/>
                  </a:lnTo>
                  <a:close/>
                </a:path>
              </a:pathLst>
            </a:custGeom>
            <a:solidFill>
              <a:srgbClr val="C2535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C25359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6329362" y="2571751"/>
              <a:ext cx="857250" cy="1185867"/>
            </a:xfrm>
            <a:custGeom>
              <a:avLst/>
              <a:gdLst>
                <a:gd name="connsiteX0" fmla="*/ 423862 w 857287"/>
                <a:gd name="connsiteY0" fmla="*/ 0 h 1186396"/>
                <a:gd name="connsiteX1" fmla="*/ 223837 w 857287"/>
                <a:gd name="connsiteY1" fmla="*/ 0 h 1186396"/>
                <a:gd name="connsiteX2" fmla="*/ 223837 w 857287"/>
                <a:gd name="connsiteY2" fmla="*/ 771525 h 1186396"/>
                <a:gd name="connsiteX3" fmla="*/ 0 w 857287"/>
                <a:gd name="connsiteY3" fmla="*/ 771525 h 1186396"/>
                <a:gd name="connsiteX4" fmla="*/ 0 w 857287"/>
                <a:gd name="connsiteY4" fmla="*/ 881063 h 1186396"/>
                <a:gd name="connsiteX5" fmla="*/ 195262 w 857287"/>
                <a:gd name="connsiteY5" fmla="*/ 881063 h 1186396"/>
                <a:gd name="connsiteX6" fmla="*/ 195262 w 857287"/>
                <a:gd name="connsiteY6" fmla="*/ 957263 h 1186396"/>
                <a:gd name="connsiteX7" fmla="*/ 157162 w 857287"/>
                <a:gd name="connsiteY7" fmla="*/ 1009650 h 1186396"/>
                <a:gd name="connsiteX8" fmla="*/ 133350 w 857287"/>
                <a:gd name="connsiteY8" fmla="*/ 1042988 h 1186396"/>
                <a:gd name="connsiteX9" fmla="*/ 142875 w 857287"/>
                <a:gd name="connsiteY9" fmla="*/ 1090613 h 1186396"/>
                <a:gd name="connsiteX10" fmla="*/ 142875 w 857287"/>
                <a:gd name="connsiteY10" fmla="*/ 1123950 h 1186396"/>
                <a:gd name="connsiteX11" fmla="*/ 466725 w 857287"/>
                <a:gd name="connsiteY11" fmla="*/ 1123950 h 1186396"/>
                <a:gd name="connsiteX12" fmla="*/ 514350 w 857287"/>
                <a:gd name="connsiteY12" fmla="*/ 1171575 h 1186396"/>
                <a:gd name="connsiteX13" fmla="*/ 552450 w 857287"/>
                <a:gd name="connsiteY13" fmla="*/ 1185863 h 1186396"/>
                <a:gd name="connsiteX14" fmla="*/ 600075 w 857287"/>
                <a:gd name="connsiteY14" fmla="*/ 1176338 h 1186396"/>
                <a:gd name="connsiteX15" fmla="*/ 619125 w 857287"/>
                <a:gd name="connsiteY15" fmla="*/ 1171575 h 1186396"/>
                <a:gd name="connsiteX16" fmla="*/ 647700 w 857287"/>
                <a:gd name="connsiteY16" fmla="*/ 1157288 h 1186396"/>
                <a:gd name="connsiteX17" fmla="*/ 676275 w 857287"/>
                <a:gd name="connsiteY17" fmla="*/ 1143000 h 1186396"/>
                <a:gd name="connsiteX18" fmla="*/ 690562 w 857287"/>
                <a:gd name="connsiteY18" fmla="*/ 1138238 h 1186396"/>
                <a:gd name="connsiteX19" fmla="*/ 709612 w 857287"/>
                <a:gd name="connsiteY19" fmla="*/ 1128713 h 1186396"/>
                <a:gd name="connsiteX20" fmla="*/ 723900 w 857287"/>
                <a:gd name="connsiteY20" fmla="*/ 1119188 h 1186396"/>
                <a:gd name="connsiteX21" fmla="*/ 800100 w 857287"/>
                <a:gd name="connsiteY21" fmla="*/ 1109663 h 1186396"/>
                <a:gd name="connsiteX22" fmla="*/ 814387 w 857287"/>
                <a:gd name="connsiteY22" fmla="*/ 1104900 h 1186396"/>
                <a:gd name="connsiteX23" fmla="*/ 833437 w 857287"/>
                <a:gd name="connsiteY23" fmla="*/ 1100138 h 1186396"/>
                <a:gd name="connsiteX24" fmla="*/ 842962 w 857287"/>
                <a:gd name="connsiteY24" fmla="*/ 1085850 h 1186396"/>
                <a:gd name="connsiteX25" fmla="*/ 838200 w 857287"/>
                <a:gd name="connsiteY25" fmla="*/ 1071563 h 1186396"/>
                <a:gd name="connsiteX26" fmla="*/ 828675 w 857287"/>
                <a:gd name="connsiteY26" fmla="*/ 1057275 h 1186396"/>
                <a:gd name="connsiteX27" fmla="*/ 819150 w 857287"/>
                <a:gd name="connsiteY27" fmla="*/ 1038225 h 1186396"/>
                <a:gd name="connsiteX28" fmla="*/ 828675 w 857287"/>
                <a:gd name="connsiteY28" fmla="*/ 985838 h 1186396"/>
                <a:gd name="connsiteX29" fmla="*/ 838200 w 857287"/>
                <a:gd name="connsiteY29" fmla="*/ 971550 h 1186396"/>
                <a:gd name="connsiteX30" fmla="*/ 842962 w 857287"/>
                <a:gd name="connsiteY30" fmla="*/ 942975 h 1186396"/>
                <a:gd name="connsiteX31" fmla="*/ 852487 w 857287"/>
                <a:gd name="connsiteY31" fmla="*/ 914400 h 1186396"/>
                <a:gd name="connsiteX32" fmla="*/ 857250 w 857287"/>
                <a:gd name="connsiteY32" fmla="*/ 871538 h 1186396"/>
                <a:gd name="connsiteX33" fmla="*/ 647700 w 857287"/>
                <a:gd name="connsiteY33" fmla="*/ 871538 h 1186396"/>
                <a:gd name="connsiteX34" fmla="*/ 600075 w 857287"/>
                <a:gd name="connsiteY34" fmla="*/ 823913 h 1186396"/>
                <a:gd name="connsiteX35" fmla="*/ 566737 w 857287"/>
                <a:gd name="connsiteY35" fmla="*/ 790575 h 1186396"/>
                <a:gd name="connsiteX36" fmla="*/ 542925 w 857287"/>
                <a:gd name="connsiteY36" fmla="*/ 785813 h 1186396"/>
                <a:gd name="connsiteX37" fmla="*/ 514350 w 857287"/>
                <a:gd name="connsiteY37" fmla="*/ 766763 h 1186396"/>
                <a:gd name="connsiteX38" fmla="*/ 481012 w 857287"/>
                <a:gd name="connsiteY38" fmla="*/ 752475 h 1186396"/>
                <a:gd name="connsiteX39" fmla="*/ 452437 w 857287"/>
                <a:gd name="connsiteY39" fmla="*/ 752475 h 1186396"/>
                <a:gd name="connsiteX40" fmla="*/ 409575 w 857287"/>
                <a:gd name="connsiteY40" fmla="*/ 614363 h 1186396"/>
                <a:gd name="connsiteX41" fmla="*/ 423862 w 857287"/>
                <a:gd name="connsiteY41" fmla="*/ 0 h 118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57287" h="1186396">
                  <a:moveTo>
                    <a:pt x="423862" y="0"/>
                  </a:moveTo>
                  <a:lnTo>
                    <a:pt x="223837" y="0"/>
                  </a:lnTo>
                  <a:lnTo>
                    <a:pt x="223837" y="771525"/>
                  </a:lnTo>
                  <a:lnTo>
                    <a:pt x="0" y="771525"/>
                  </a:lnTo>
                  <a:lnTo>
                    <a:pt x="0" y="881063"/>
                  </a:lnTo>
                  <a:lnTo>
                    <a:pt x="195262" y="881063"/>
                  </a:lnTo>
                  <a:lnTo>
                    <a:pt x="195262" y="957263"/>
                  </a:lnTo>
                  <a:lnTo>
                    <a:pt x="157162" y="1009650"/>
                  </a:lnTo>
                  <a:cubicBezTo>
                    <a:pt x="149225" y="1020763"/>
                    <a:pt x="137102" y="1029857"/>
                    <a:pt x="133350" y="1042988"/>
                  </a:cubicBezTo>
                  <a:cubicBezTo>
                    <a:pt x="124928" y="1072465"/>
                    <a:pt x="140776" y="1069625"/>
                    <a:pt x="142875" y="1090613"/>
                  </a:cubicBezTo>
                  <a:cubicBezTo>
                    <a:pt x="143981" y="1101670"/>
                    <a:pt x="142875" y="1112838"/>
                    <a:pt x="142875" y="1123950"/>
                  </a:cubicBezTo>
                  <a:lnTo>
                    <a:pt x="466725" y="1123950"/>
                  </a:lnTo>
                  <a:lnTo>
                    <a:pt x="514350" y="1171575"/>
                  </a:lnTo>
                  <a:cubicBezTo>
                    <a:pt x="527050" y="1176338"/>
                    <a:pt x="539005" y="1184070"/>
                    <a:pt x="552450" y="1185863"/>
                  </a:cubicBezTo>
                  <a:cubicBezTo>
                    <a:pt x="571838" y="1188448"/>
                    <a:pt x="583599" y="1181045"/>
                    <a:pt x="600075" y="1176338"/>
                  </a:cubicBezTo>
                  <a:cubicBezTo>
                    <a:pt x="606369" y="1174540"/>
                    <a:pt x="612775" y="1173163"/>
                    <a:pt x="619125" y="1171575"/>
                  </a:cubicBezTo>
                  <a:cubicBezTo>
                    <a:pt x="648832" y="1151769"/>
                    <a:pt x="618121" y="1170434"/>
                    <a:pt x="647700" y="1157288"/>
                  </a:cubicBezTo>
                  <a:cubicBezTo>
                    <a:pt x="657432" y="1152963"/>
                    <a:pt x="666544" y="1147325"/>
                    <a:pt x="676275" y="1143000"/>
                  </a:cubicBezTo>
                  <a:cubicBezTo>
                    <a:pt x="680862" y="1140961"/>
                    <a:pt x="685948" y="1140215"/>
                    <a:pt x="690562" y="1138238"/>
                  </a:cubicBezTo>
                  <a:cubicBezTo>
                    <a:pt x="697088" y="1135441"/>
                    <a:pt x="703448" y="1132235"/>
                    <a:pt x="709612" y="1128713"/>
                  </a:cubicBezTo>
                  <a:cubicBezTo>
                    <a:pt x="714582" y="1125873"/>
                    <a:pt x="718639" y="1121443"/>
                    <a:pt x="723900" y="1119188"/>
                  </a:cubicBezTo>
                  <a:cubicBezTo>
                    <a:pt x="742052" y="1111408"/>
                    <a:pt x="793210" y="1110237"/>
                    <a:pt x="800100" y="1109663"/>
                  </a:cubicBezTo>
                  <a:cubicBezTo>
                    <a:pt x="804862" y="1108075"/>
                    <a:pt x="809560" y="1106279"/>
                    <a:pt x="814387" y="1104900"/>
                  </a:cubicBezTo>
                  <a:cubicBezTo>
                    <a:pt x="820681" y="1103102"/>
                    <a:pt x="827991" y="1103769"/>
                    <a:pt x="833437" y="1100138"/>
                  </a:cubicBezTo>
                  <a:cubicBezTo>
                    <a:pt x="838200" y="1096963"/>
                    <a:pt x="839787" y="1090613"/>
                    <a:pt x="842962" y="1085850"/>
                  </a:cubicBezTo>
                  <a:cubicBezTo>
                    <a:pt x="841375" y="1081088"/>
                    <a:pt x="840445" y="1076053"/>
                    <a:pt x="838200" y="1071563"/>
                  </a:cubicBezTo>
                  <a:cubicBezTo>
                    <a:pt x="835640" y="1066443"/>
                    <a:pt x="831515" y="1062245"/>
                    <a:pt x="828675" y="1057275"/>
                  </a:cubicBezTo>
                  <a:cubicBezTo>
                    <a:pt x="825153" y="1051111"/>
                    <a:pt x="822325" y="1044575"/>
                    <a:pt x="819150" y="1038225"/>
                  </a:cubicBezTo>
                  <a:cubicBezTo>
                    <a:pt x="819686" y="1035008"/>
                    <a:pt x="826676" y="991169"/>
                    <a:pt x="828675" y="985838"/>
                  </a:cubicBezTo>
                  <a:cubicBezTo>
                    <a:pt x="830685" y="980479"/>
                    <a:pt x="835025" y="976313"/>
                    <a:pt x="838200" y="971550"/>
                  </a:cubicBezTo>
                  <a:cubicBezTo>
                    <a:pt x="839787" y="962025"/>
                    <a:pt x="840620" y="952343"/>
                    <a:pt x="842962" y="942975"/>
                  </a:cubicBezTo>
                  <a:cubicBezTo>
                    <a:pt x="845397" y="933235"/>
                    <a:pt x="850836" y="924304"/>
                    <a:pt x="852487" y="914400"/>
                  </a:cubicBezTo>
                  <a:cubicBezTo>
                    <a:pt x="858033" y="881127"/>
                    <a:pt x="857250" y="895481"/>
                    <a:pt x="857250" y="871538"/>
                  </a:cubicBezTo>
                  <a:lnTo>
                    <a:pt x="647700" y="871538"/>
                  </a:lnTo>
                  <a:lnTo>
                    <a:pt x="600075" y="823913"/>
                  </a:lnTo>
                  <a:cubicBezTo>
                    <a:pt x="588962" y="812800"/>
                    <a:pt x="579813" y="799292"/>
                    <a:pt x="566737" y="790575"/>
                  </a:cubicBezTo>
                  <a:cubicBezTo>
                    <a:pt x="560002" y="786085"/>
                    <a:pt x="549953" y="789829"/>
                    <a:pt x="542925" y="785813"/>
                  </a:cubicBezTo>
                  <a:cubicBezTo>
                    <a:pt x="491766" y="756579"/>
                    <a:pt x="582410" y="783776"/>
                    <a:pt x="514350" y="766763"/>
                  </a:cubicBezTo>
                  <a:cubicBezTo>
                    <a:pt x="507800" y="763488"/>
                    <a:pt x="490021" y="753476"/>
                    <a:pt x="481012" y="752475"/>
                  </a:cubicBezTo>
                  <a:cubicBezTo>
                    <a:pt x="471545" y="751423"/>
                    <a:pt x="461962" y="752475"/>
                    <a:pt x="452437" y="752475"/>
                  </a:cubicBezTo>
                  <a:lnTo>
                    <a:pt x="409575" y="614363"/>
                  </a:lnTo>
                  <a:lnTo>
                    <a:pt x="423862" y="0"/>
                  </a:lnTo>
                  <a:close/>
                </a:path>
              </a:pathLst>
            </a:custGeom>
            <a:solidFill>
              <a:srgbClr val="C2535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5776912" y="2547939"/>
              <a:ext cx="2014538" cy="3186123"/>
            </a:xfrm>
            <a:custGeom>
              <a:avLst/>
              <a:gdLst>
                <a:gd name="connsiteX0" fmla="*/ 1795462 w 2014537"/>
                <a:gd name="connsiteY0" fmla="*/ 0 h 3186124"/>
                <a:gd name="connsiteX1" fmla="*/ 938212 w 2014537"/>
                <a:gd name="connsiteY1" fmla="*/ 23812 h 3186124"/>
                <a:gd name="connsiteX2" fmla="*/ 938212 w 2014537"/>
                <a:gd name="connsiteY2" fmla="*/ 647700 h 3186124"/>
                <a:gd name="connsiteX3" fmla="*/ 990600 w 2014537"/>
                <a:gd name="connsiteY3" fmla="*/ 790575 h 3186124"/>
                <a:gd name="connsiteX4" fmla="*/ 1123950 w 2014537"/>
                <a:gd name="connsiteY4" fmla="*/ 857250 h 3186124"/>
                <a:gd name="connsiteX5" fmla="*/ 1190625 w 2014537"/>
                <a:gd name="connsiteY5" fmla="*/ 914400 h 3186124"/>
                <a:gd name="connsiteX6" fmla="*/ 1233487 w 2014537"/>
                <a:gd name="connsiteY6" fmla="*/ 914400 h 3186124"/>
                <a:gd name="connsiteX7" fmla="*/ 1381125 w 2014537"/>
                <a:gd name="connsiteY7" fmla="*/ 914400 h 3186124"/>
                <a:gd name="connsiteX8" fmla="*/ 1362075 w 2014537"/>
                <a:gd name="connsiteY8" fmla="*/ 957262 h 3186124"/>
                <a:gd name="connsiteX9" fmla="*/ 1343025 w 2014537"/>
                <a:gd name="connsiteY9" fmla="*/ 995362 h 3186124"/>
                <a:gd name="connsiteX10" fmla="*/ 1333500 w 2014537"/>
                <a:gd name="connsiteY10" fmla="*/ 1009650 h 3186124"/>
                <a:gd name="connsiteX11" fmla="*/ 1338262 w 2014537"/>
                <a:gd name="connsiteY11" fmla="*/ 1062037 h 3186124"/>
                <a:gd name="connsiteX12" fmla="*/ 1347787 w 2014537"/>
                <a:gd name="connsiteY12" fmla="*/ 1076325 h 3186124"/>
                <a:gd name="connsiteX13" fmla="*/ 1357312 w 2014537"/>
                <a:gd name="connsiteY13" fmla="*/ 1104900 h 3186124"/>
                <a:gd name="connsiteX14" fmla="*/ 1352550 w 2014537"/>
                <a:gd name="connsiteY14" fmla="*/ 1119187 h 3186124"/>
                <a:gd name="connsiteX15" fmla="*/ 1257300 w 2014537"/>
                <a:gd name="connsiteY15" fmla="*/ 1123950 h 3186124"/>
                <a:gd name="connsiteX16" fmla="*/ 1243012 w 2014537"/>
                <a:gd name="connsiteY16" fmla="*/ 1128712 h 3186124"/>
                <a:gd name="connsiteX17" fmla="*/ 1209675 w 2014537"/>
                <a:gd name="connsiteY17" fmla="*/ 1152525 h 3186124"/>
                <a:gd name="connsiteX18" fmla="*/ 1176337 w 2014537"/>
                <a:gd name="connsiteY18" fmla="*/ 1157287 h 3186124"/>
                <a:gd name="connsiteX19" fmla="*/ 1157287 w 2014537"/>
                <a:gd name="connsiteY19" fmla="*/ 1162050 h 3186124"/>
                <a:gd name="connsiteX20" fmla="*/ 1090612 w 2014537"/>
                <a:gd name="connsiteY20" fmla="*/ 1176337 h 3186124"/>
                <a:gd name="connsiteX21" fmla="*/ 1062037 w 2014537"/>
                <a:gd name="connsiteY21" fmla="*/ 1171575 h 3186124"/>
                <a:gd name="connsiteX22" fmla="*/ 1057275 w 2014537"/>
                <a:gd name="connsiteY22" fmla="*/ 1157287 h 3186124"/>
                <a:gd name="connsiteX23" fmla="*/ 1047750 w 2014537"/>
                <a:gd name="connsiteY23" fmla="*/ 1119187 h 3186124"/>
                <a:gd name="connsiteX24" fmla="*/ 1047750 w 2014537"/>
                <a:gd name="connsiteY24" fmla="*/ 1104900 h 3186124"/>
                <a:gd name="connsiteX25" fmla="*/ 647700 w 2014537"/>
                <a:gd name="connsiteY25" fmla="*/ 1104900 h 3186124"/>
                <a:gd name="connsiteX26" fmla="*/ 647700 w 2014537"/>
                <a:gd name="connsiteY26" fmla="*/ 1304925 h 3186124"/>
                <a:gd name="connsiteX27" fmla="*/ 295275 w 2014537"/>
                <a:gd name="connsiteY27" fmla="*/ 1304925 h 3186124"/>
                <a:gd name="connsiteX28" fmla="*/ 295275 w 2014537"/>
                <a:gd name="connsiteY28" fmla="*/ 1504950 h 3186124"/>
                <a:gd name="connsiteX29" fmla="*/ 300037 w 2014537"/>
                <a:gd name="connsiteY29" fmla="*/ 1528762 h 3186124"/>
                <a:gd name="connsiteX30" fmla="*/ 304800 w 2014537"/>
                <a:gd name="connsiteY30" fmla="*/ 1581150 h 3186124"/>
                <a:gd name="connsiteX31" fmla="*/ 323850 w 2014537"/>
                <a:gd name="connsiteY31" fmla="*/ 1590675 h 3186124"/>
                <a:gd name="connsiteX32" fmla="*/ 381000 w 2014537"/>
                <a:gd name="connsiteY32" fmla="*/ 1585912 h 3186124"/>
                <a:gd name="connsiteX33" fmla="*/ 395287 w 2014537"/>
                <a:gd name="connsiteY33" fmla="*/ 1581150 h 3186124"/>
                <a:gd name="connsiteX34" fmla="*/ 423862 w 2014537"/>
                <a:gd name="connsiteY34" fmla="*/ 1557337 h 3186124"/>
                <a:gd name="connsiteX35" fmla="*/ 423862 w 2014537"/>
                <a:gd name="connsiteY35" fmla="*/ 1524000 h 3186124"/>
                <a:gd name="connsiteX36" fmla="*/ 466725 w 2014537"/>
                <a:gd name="connsiteY36" fmla="*/ 1533525 h 3186124"/>
                <a:gd name="connsiteX37" fmla="*/ 457200 w 2014537"/>
                <a:gd name="connsiteY37" fmla="*/ 1771650 h 3186124"/>
                <a:gd name="connsiteX38" fmla="*/ 400050 w 2014537"/>
                <a:gd name="connsiteY38" fmla="*/ 1781175 h 3186124"/>
                <a:gd name="connsiteX39" fmla="*/ 409575 w 2014537"/>
                <a:gd name="connsiteY39" fmla="*/ 2043112 h 3186124"/>
                <a:gd name="connsiteX40" fmla="*/ 485775 w 2014537"/>
                <a:gd name="connsiteY40" fmla="*/ 2038350 h 3186124"/>
                <a:gd name="connsiteX41" fmla="*/ 490537 w 2014537"/>
                <a:gd name="connsiteY41" fmla="*/ 2205037 h 3186124"/>
                <a:gd name="connsiteX42" fmla="*/ 400050 w 2014537"/>
                <a:gd name="connsiteY42" fmla="*/ 2195512 h 3186124"/>
                <a:gd name="connsiteX43" fmla="*/ 400050 w 2014537"/>
                <a:gd name="connsiteY43" fmla="*/ 2366962 h 3186124"/>
                <a:gd name="connsiteX44" fmla="*/ 100012 w 2014537"/>
                <a:gd name="connsiteY44" fmla="*/ 2357437 h 3186124"/>
                <a:gd name="connsiteX45" fmla="*/ 104775 w 2014537"/>
                <a:gd name="connsiteY45" fmla="*/ 2519362 h 3186124"/>
                <a:gd name="connsiteX46" fmla="*/ 47625 w 2014537"/>
                <a:gd name="connsiteY46" fmla="*/ 2524125 h 3186124"/>
                <a:gd name="connsiteX47" fmla="*/ 61912 w 2014537"/>
                <a:gd name="connsiteY47" fmla="*/ 2652712 h 3186124"/>
                <a:gd name="connsiteX48" fmla="*/ 0 w 2014537"/>
                <a:gd name="connsiteY48" fmla="*/ 2657475 h 3186124"/>
                <a:gd name="connsiteX49" fmla="*/ 19050 w 2014537"/>
                <a:gd name="connsiteY49" fmla="*/ 2852737 h 3186124"/>
                <a:gd name="connsiteX50" fmla="*/ 104775 w 2014537"/>
                <a:gd name="connsiteY50" fmla="*/ 2890837 h 3186124"/>
                <a:gd name="connsiteX51" fmla="*/ 138112 w 2014537"/>
                <a:gd name="connsiteY51" fmla="*/ 2938462 h 3186124"/>
                <a:gd name="connsiteX52" fmla="*/ 147637 w 2014537"/>
                <a:gd name="connsiteY52" fmla="*/ 2952750 h 3186124"/>
                <a:gd name="connsiteX53" fmla="*/ 180975 w 2014537"/>
                <a:gd name="connsiteY53" fmla="*/ 2981325 h 3186124"/>
                <a:gd name="connsiteX54" fmla="*/ 200025 w 2014537"/>
                <a:gd name="connsiteY54" fmla="*/ 2947987 h 3186124"/>
                <a:gd name="connsiteX55" fmla="*/ 209550 w 2014537"/>
                <a:gd name="connsiteY55" fmla="*/ 2962275 h 3186124"/>
                <a:gd name="connsiteX56" fmla="*/ 233362 w 2014537"/>
                <a:gd name="connsiteY56" fmla="*/ 3000375 h 3186124"/>
                <a:gd name="connsiteX57" fmla="*/ 290512 w 2014537"/>
                <a:gd name="connsiteY57" fmla="*/ 2995612 h 3186124"/>
                <a:gd name="connsiteX58" fmla="*/ 300037 w 2014537"/>
                <a:gd name="connsiteY58" fmla="*/ 2981325 h 3186124"/>
                <a:gd name="connsiteX59" fmla="*/ 304800 w 2014537"/>
                <a:gd name="connsiteY59" fmla="*/ 2967037 h 3186124"/>
                <a:gd name="connsiteX60" fmla="*/ 309562 w 2014537"/>
                <a:gd name="connsiteY60" fmla="*/ 2943225 h 3186124"/>
                <a:gd name="connsiteX61" fmla="*/ 323850 w 2014537"/>
                <a:gd name="connsiteY61" fmla="*/ 2938462 h 3186124"/>
                <a:gd name="connsiteX62" fmla="*/ 361950 w 2014537"/>
                <a:gd name="connsiteY62" fmla="*/ 2957512 h 3186124"/>
                <a:gd name="connsiteX63" fmla="*/ 371475 w 2014537"/>
                <a:gd name="connsiteY63" fmla="*/ 2971800 h 3186124"/>
                <a:gd name="connsiteX64" fmla="*/ 376237 w 2014537"/>
                <a:gd name="connsiteY64" fmla="*/ 2986087 h 3186124"/>
                <a:gd name="connsiteX65" fmla="*/ 366712 w 2014537"/>
                <a:gd name="connsiteY65" fmla="*/ 3019425 h 3186124"/>
                <a:gd name="connsiteX66" fmla="*/ 371475 w 2014537"/>
                <a:gd name="connsiteY66" fmla="*/ 3033712 h 3186124"/>
                <a:gd name="connsiteX67" fmla="*/ 447675 w 2014537"/>
                <a:gd name="connsiteY67" fmla="*/ 3048000 h 3186124"/>
                <a:gd name="connsiteX68" fmla="*/ 457200 w 2014537"/>
                <a:gd name="connsiteY68" fmla="*/ 3067050 h 3186124"/>
                <a:gd name="connsiteX69" fmla="*/ 538162 w 2014537"/>
                <a:gd name="connsiteY69" fmla="*/ 3090862 h 3186124"/>
                <a:gd name="connsiteX70" fmla="*/ 561975 w 2014537"/>
                <a:gd name="connsiteY70" fmla="*/ 3124200 h 3186124"/>
                <a:gd name="connsiteX71" fmla="*/ 581025 w 2014537"/>
                <a:gd name="connsiteY71" fmla="*/ 3143250 h 3186124"/>
                <a:gd name="connsiteX72" fmla="*/ 623887 w 2014537"/>
                <a:gd name="connsiteY72" fmla="*/ 3090862 h 3186124"/>
                <a:gd name="connsiteX73" fmla="*/ 642937 w 2014537"/>
                <a:gd name="connsiteY73" fmla="*/ 3081337 h 3186124"/>
                <a:gd name="connsiteX74" fmla="*/ 709612 w 2014537"/>
                <a:gd name="connsiteY74" fmla="*/ 3062287 h 3186124"/>
                <a:gd name="connsiteX75" fmla="*/ 723900 w 2014537"/>
                <a:gd name="connsiteY75" fmla="*/ 3052762 h 3186124"/>
                <a:gd name="connsiteX76" fmla="*/ 757237 w 2014537"/>
                <a:gd name="connsiteY76" fmla="*/ 3005137 h 3186124"/>
                <a:gd name="connsiteX77" fmla="*/ 800100 w 2014537"/>
                <a:gd name="connsiteY77" fmla="*/ 3000375 h 3186124"/>
                <a:gd name="connsiteX78" fmla="*/ 814387 w 2014537"/>
                <a:gd name="connsiteY78" fmla="*/ 2990850 h 3186124"/>
                <a:gd name="connsiteX79" fmla="*/ 923925 w 2014537"/>
                <a:gd name="connsiteY79" fmla="*/ 2990850 h 3186124"/>
                <a:gd name="connsiteX80" fmla="*/ 976312 w 2014537"/>
                <a:gd name="connsiteY80" fmla="*/ 2995612 h 3186124"/>
                <a:gd name="connsiteX81" fmla="*/ 985837 w 2014537"/>
                <a:gd name="connsiteY81" fmla="*/ 2981325 h 3186124"/>
                <a:gd name="connsiteX82" fmla="*/ 1000125 w 2014537"/>
                <a:gd name="connsiteY82" fmla="*/ 2971800 h 3186124"/>
                <a:gd name="connsiteX83" fmla="*/ 1028700 w 2014537"/>
                <a:gd name="connsiteY83" fmla="*/ 2967037 h 3186124"/>
                <a:gd name="connsiteX84" fmla="*/ 1033462 w 2014537"/>
                <a:gd name="connsiteY84" fmla="*/ 2947987 h 3186124"/>
                <a:gd name="connsiteX85" fmla="*/ 1062037 w 2014537"/>
                <a:gd name="connsiteY85" fmla="*/ 2938462 h 3186124"/>
                <a:gd name="connsiteX86" fmla="*/ 1109662 w 2014537"/>
                <a:gd name="connsiteY86" fmla="*/ 2924175 h 3186124"/>
                <a:gd name="connsiteX87" fmla="*/ 1138237 w 2014537"/>
                <a:gd name="connsiteY87" fmla="*/ 2914650 h 3186124"/>
                <a:gd name="connsiteX88" fmla="*/ 1176337 w 2014537"/>
                <a:gd name="connsiteY88" fmla="*/ 2919412 h 3186124"/>
                <a:gd name="connsiteX89" fmla="*/ 1204912 w 2014537"/>
                <a:gd name="connsiteY89" fmla="*/ 2943225 h 3186124"/>
                <a:gd name="connsiteX90" fmla="*/ 1238250 w 2014537"/>
                <a:gd name="connsiteY90" fmla="*/ 2957512 h 3186124"/>
                <a:gd name="connsiteX91" fmla="*/ 1366837 w 2014537"/>
                <a:gd name="connsiteY91" fmla="*/ 2952750 h 3186124"/>
                <a:gd name="connsiteX92" fmla="*/ 1390650 w 2014537"/>
                <a:gd name="connsiteY92" fmla="*/ 2909887 h 3186124"/>
                <a:gd name="connsiteX93" fmla="*/ 1404937 w 2014537"/>
                <a:gd name="connsiteY93" fmla="*/ 2895600 h 3186124"/>
                <a:gd name="connsiteX94" fmla="*/ 1433512 w 2014537"/>
                <a:gd name="connsiteY94" fmla="*/ 2886075 h 3186124"/>
                <a:gd name="connsiteX95" fmla="*/ 1476375 w 2014537"/>
                <a:gd name="connsiteY95" fmla="*/ 2890837 h 3186124"/>
                <a:gd name="connsiteX96" fmla="*/ 1490662 w 2014537"/>
                <a:gd name="connsiteY96" fmla="*/ 2900362 h 3186124"/>
                <a:gd name="connsiteX97" fmla="*/ 1509712 w 2014537"/>
                <a:gd name="connsiteY97" fmla="*/ 2905125 h 3186124"/>
                <a:gd name="connsiteX98" fmla="*/ 1524000 w 2014537"/>
                <a:gd name="connsiteY98" fmla="*/ 2919412 h 3186124"/>
                <a:gd name="connsiteX99" fmla="*/ 1533525 w 2014537"/>
                <a:gd name="connsiteY99" fmla="*/ 2933700 h 3186124"/>
                <a:gd name="connsiteX100" fmla="*/ 1552575 w 2014537"/>
                <a:gd name="connsiteY100" fmla="*/ 2943225 h 3186124"/>
                <a:gd name="connsiteX101" fmla="*/ 1581150 w 2014537"/>
                <a:gd name="connsiteY101" fmla="*/ 2962275 h 3186124"/>
                <a:gd name="connsiteX102" fmla="*/ 1595437 w 2014537"/>
                <a:gd name="connsiteY102" fmla="*/ 2971800 h 3186124"/>
                <a:gd name="connsiteX103" fmla="*/ 1609725 w 2014537"/>
                <a:gd name="connsiteY103" fmla="*/ 2976562 h 3186124"/>
                <a:gd name="connsiteX104" fmla="*/ 1638300 w 2014537"/>
                <a:gd name="connsiteY104" fmla="*/ 2995612 h 3186124"/>
                <a:gd name="connsiteX105" fmla="*/ 1662112 w 2014537"/>
                <a:gd name="connsiteY105" fmla="*/ 3024187 h 3186124"/>
                <a:gd name="connsiteX106" fmla="*/ 1690687 w 2014537"/>
                <a:gd name="connsiteY106" fmla="*/ 3038475 h 3186124"/>
                <a:gd name="connsiteX107" fmla="*/ 1704975 w 2014537"/>
                <a:gd name="connsiteY107" fmla="*/ 3048000 h 3186124"/>
                <a:gd name="connsiteX108" fmla="*/ 1719262 w 2014537"/>
                <a:gd name="connsiteY108" fmla="*/ 3052762 h 3186124"/>
                <a:gd name="connsiteX109" fmla="*/ 1757362 w 2014537"/>
                <a:gd name="connsiteY109" fmla="*/ 3067050 h 3186124"/>
                <a:gd name="connsiteX110" fmla="*/ 1771650 w 2014537"/>
                <a:gd name="connsiteY110" fmla="*/ 3081337 h 3186124"/>
                <a:gd name="connsiteX111" fmla="*/ 1804987 w 2014537"/>
                <a:gd name="connsiteY111" fmla="*/ 3100387 h 3186124"/>
                <a:gd name="connsiteX112" fmla="*/ 1819275 w 2014537"/>
                <a:gd name="connsiteY112" fmla="*/ 3114675 h 3186124"/>
                <a:gd name="connsiteX113" fmla="*/ 1866900 w 2014537"/>
                <a:gd name="connsiteY113" fmla="*/ 3124200 h 3186124"/>
                <a:gd name="connsiteX114" fmla="*/ 1905000 w 2014537"/>
                <a:gd name="connsiteY114" fmla="*/ 3133725 h 3186124"/>
                <a:gd name="connsiteX115" fmla="*/ 1943100 w 2014537"/>
                <a:gd name="connsiteY115" fmla="*/ 3157537 h 3186124"/>
                <a:gd name="connsiteX116" fmla="*/ 1957387 w 2014537"/>
                <a:gd name="connsiteY116" fmla="*/ 3171825 h 3186124"/>
                <a:gd name="connsiteX117" fmla="*/ 1995487 w 2014537"/>
                <a:gd name="connsiteY117" fmla="*/ 3181350 h 3186124"/>
                <a:gd name="connsiteX118" fmla="*/ 2014537 w 2014537"/>
                <a:gd name="connsiteY118" fmla="*/ 3186112 h 3186124"/>
                <a:gd name="connsiteX119" fmla="*/ 1981200 w 2014537"/>
                <a:gd name="connsiteY119" fmla="*/ 1538287 h 3186124"/>
                <a:gd name="connsiteX120" fmla="*/ 1814512 w 2014537"/>
                <a:gd name="connsiteY120" fmla="*/ 476250 h 3186124"/>
                <a:gd name="connsiteX121" fmla="*/ 1795462 w 2014537"/>
                <a:gd name="connsiteY121" fmla="*/ 0 h 3186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2014537" h="3186124">
                  <a:moveTo>
                    <a:pt x="1795462" y="0"/>
                  </a:moveTo>
                  <a:lnTo>
                    <a:pt x="938212" y="23812"/>
                  </a:lnTo>
                  <a:lnTo>
                    <a:pt x="938212" y="647700"/>
                  </a:lnTo>
                  <a:lnTo>
                    <a:pt x="990600" y="790575"/>
                  </a:lnTo>
                  <a:lnTo>
                    <a:pt x="1123950" y="857250"/>
                  </a:lnTo>
                  <a:cubicBezTo>
                    <a:pt x="1125974" y="859274"/>
                    <a:pt x="1167502" y="910843"/>
                    <a:pt x="1190625" y="914400"/>
                  </a:cubicBezTo>
                  <a:cubicBezTo>
                    <a:pt x="1204746" y="916573"/>
                    <a:pt x="1219200" y="914400"/>
                    <a:pt x="1233487" y="914400"/>
                  </a:cubicBezTo>
                  <a:lnTo>
                    <a:pt x="1381125" y="914400"/>
                  </a:lnTo>
                  <a:lnTo>
                    <a:pt x="1362075" y="957262"/>
                  </a:lnTo>
                  <a:cubicBezTo>
                    <a:pt x="1355725" y="969962"/>
                    <a:pt x="1349824" y="982897"/>
                    <a:pt x="1343025" y="995362"/>
                  </a:cubicBezTo>
                  <a:cubicBezTo>
                    <a:pt x="1340284" y="1000387"/>
                    <a:pt x="1333908" y="1003941"/>
                    <a:pt x="1333500" y="1009650"/>
                  </a:cubicBezTo>
                  <a:cubicBezTo>
                    <a:pt x="1332251" y="1027140"/>
                    <a:pt x="1334588" y="1044892"/>
                    <a:pt x="1338262" y="1062037"/>
                  </a:cubicBezTo>
                  <a:cubicBezTo>
                    <a:pt x="1339461" y="1067634"/>
                    <a:pt x="1345462" y="1071094"/>
                    <a:pt x="1347787" y="1076325"/>
                  </a:cubicBezTo>
                  <a:cubicBezTo>
                    <a:pt x="1351865" y="1085500"/>
                    <a:pt x="1357312" y="1104900"/>
                    <a:pt x="1357312" y="1104900"/>
                  </a:cubicBezTo>
                  <a:cubicBezTo>
                    <a:pt x="1355725" y="1109662"/>
                    <a:pt x="1357481" y="1118248"/>
                    <a:pt x="1352550" y="1119187"/>
                  </a:cubicBezTo>
                  <a:cubicBezTo>
                    <a:pt x="1321322" y="1125135"/>
                    <a:pt x="1288970" y="1121196"/>
                    <a:pt x="1257300" y="1123950"/>
                  </a:cubicBezTo>
                  <a:cubicBezTo>
                    <a:pt x="1252299" y="1124385"/>
                    <a:pt x="1247775" y="1127125"/>
                    <a:pt x="1243012" y="1128712"/>
                  </a:cubicBezTo>
                  <a:cubicBezTo>
                    <a:pt x="1242990" y="1128728"/>
                    <a:pt x="1213544" y="1151364"/>
                    <a:pt x="1209675" y="1152525"/>
                  </a:cubicBezTo>
                  <a:cubicBezTo>
                    <a:pt x="1198923" y="1155751"/>
                    <a:pt x="1187381" y="1155279"/>
                    <a:pt x="1176337" y="1157287"/>
                  </a:cubicBezTo>
                  <a:cubicBezTo>
                    <a:pt x="1169897" y="1158458"/>
                    <a:pt x="1163687" y="1160678"/>
                    <a:pt x="1157287" y="1162050"/>
                  </a:cubicBezTo>
                  <a:cubicBezTo>
                    <a:pt x="1081595" y="1178270"/>
                    <a:pt x="1134121" y="1165461"/>
                    <a:pt x="1090612" y="1176337"/>
                  </a:cubicBezTo>
                  <a:cubicBezTo>
                    <a:pt x="1081087" y="1174750"/>
                    <a:pt x="1070421" y="1176366"/>
                    <a:pt x="1062037" y="1171575"/>
                  </a:cubicBezTo>
                  <a:cubicBezTo>
                    <a:pt x="1057678" y="1169084"/>
                    <a:pt x="1059520" y="1161777"/>
                    <a:pt x="1057275" y="1157287"/>
                  </a:cubicBezTo>
                  <a:cubicBezTo>
                    <a:pt x="1043347" y="1129430"/>
                    <a:pt x="1047750" y="1158384"/>
                    <a:pt x="1047750" y="1119187"/>
                  </a:cubicBezTo>
                  <a:lnTo>
                    <a:pt x="1047750" y="1104900"/>
                  </a:lnTo>
                  <a:lnTo>
                    <a:pt x="647700" y="1104900"/>
                  </a:lnTo>
                  <a:lnTo>
                    <a:pt x="647700" y="1304925"/>
                  </a:lnTo>
                  <a:lnTo>
                    <a:pt x="295275" y="1304925"/>
                  </a:lnTo>
                  <a:lnTo>
                    <a:pt x="295275" y="1504950"/>
                  </a:lnTo>
                  <a:lnTo>
                    <a:pt x="300037" y="1528762"/>
                  </a:lnTo>
                  <a:cubicBezTo>
                    <a:pt x="301625" y="1546225"/>
                    <a:pt x="298505" y="1564784"/>
                    <a:pt x="304800" y="1581150"/>
                  </a:cubicBezTo>
                  <a:cubicBezTo>
                    <a:pt x="307349" y="1587776"/>
                    <a:pt x="316764" y="1590232"/>
                    <a:pt x="323850" y="1590675"/>
                  </a:cubicBezTo>
                  <a:cubicBezTo>
                    <a:pt x="342929" y="1591867"/>
                    <a:pt x="361950" y="1587500"/>
                    <a:pt x="381000" y="1585912"/>
                  </a:cubicBezTo>
                  <a:cubicBezTo>
                    <a:pt x="385762" y="1584325"/>
                    <a:pt x="390929" y="1583641"/>
                    <a:pt x="395287" y="1581150"/>
                  </a:cubicBezTo>
                  <a:cubicBezTo>
                    <a:pt x="408494" y="1573603"/>
                    <a:pt x="414062" y="1567137"/>
                    <a:pt x="423862" y="1557337"/>
                  </a:cubicBezTo>
                  <a:lnTo>
                    <a:pt x="423862" y="1524000"/>
                  </a:lnTo>
                  <a:lnTo>
                    <a:pt x="466725" y="1533525"/>
                  </a:lnTo>
                  <a:lnTo>
                    <a:pt x="457200" y="1771650"/>
                  </a:lnTo>
                  <a:lnTo>
                    <a:pt x="400050" y="1781175"/>
                  </a:lnTo>
                  <a:lnTo>
                    <a:pt x="409575" y="2043112"/>
                  </a:lnTo>
                  <a:lnTo>
                    <a:pt x="485775" y="2038350"/>
                  </a:lnTo>
                  <a:lnTo>
                    <a:pt x="490537" y="2205037"/>
                  </a:lnTo>
                  <a:lnTo>
                    <a:pt x="400050" y="2195512"/>
                  </a:lnTo>
                  <a:lnTo>
                    <a:pt x="400050" y="2366962"/>
                  </a:lnTo>
                  <a:lnTo>
                    <a:pt x="100012" y="2357437"/>
                  </a:lnTo>
                  <a:lnTo>
                    <a:pt x="104775" y="2519362"/>
                  </a:lnTo>
                  <a:lnTo>
                    <a:pt x="47625" y="2524125"/>
                  </a:lnTo>
                  <a:lnTo>
                    <a:pt x="61912" y="2652712"/>
                  </a:lnTo>
                  <a:lnTo>
                    <a:pt x="0" y="2657475"/>
                  </a:lnTo>
                  <a:lnTo>
                    <a:pt x="19050" y="2852737"/>
                  </a:lnTo>
                  <a:lnTo>
                    <a:pt x="104775" y="2890837"/>
                  </a:lnTo>
                  <a:lnTo>
                    <a:pt x="138112" y="2938462"/>
                  </a:lnTo>
                  <a:cubicBezTo>
                    <a:pt x="141370" y="2943168"/>
                    <a:pt x="147637" y="2952750"/>
                    <a:pt x="147637" y="2952750"/>
                  </a:cubicBezTo>
                  <a:cubicBezTo>
                    <a:pt x="159235" y="2999144"/>
                    <a:pt x="145007" y="2995712"/>
                    <a:pt x="180975" y="2981325"/>
                  </a:cubicBezTo>
                  <a:cubicBezTo>
                    <a:pt x="182775" y="2974123"/>
                    <a:pt x="185837" y="2947987"/>
                    <a:pt x="200025" y="2947987"/>
                  </a:cubicBezTo>
                  <a:cubicBezTo>
                    <a:pt x="205749" y="2947987"/>
                    <a:pt x="206375" y="2957512"/>
                    <a:pt x="209550" y="2962275"/>
                  </a:cubicBezTo>
                  <a:cubicBezTo>
                    <a:pt x="220885" y="2996280"/>
                    <a:pt x="210721" y="2985281"/>
                    <a:pt x="233362" y="3000375"/>
                  </a:cubicBezTo>
                  <a:cubicBezTo>
                    <a:pt x="252412" y="2998787"/>
                    <a:pt x="272131" y="3000864"/>
                    <a:pt x="290512" y="2995612"/>
                  </a:cubicBezTo>
                  <a:cubicBezTo>
                    <a:pt x="296015" y="2994040"/>
                    <a:pt x="297477" y="2986444"/>
                    <a:pt x="300037" y="2981325"/>
                  </a:cubicBezTo>
                  <a:cubicBezTo>
                    <a:pt x="302282" y="2976835"/>
                    <a:pt x="303582" y="2971907"/>
                    <a:pt x="304800" y="2967037"/>
                  </a:cubicBezTo>
                  <a:cubicBezTo>
                    <a:pt x="306763" y="2959184"/>
                    <a:pt x="305072" y="2949960"/>
                    <a:pt x="309562" y="2943225"/>
                  </a:cubicBezTo>
                  <a:cubicBezTo>
                    <a:pt x="312347" y="2939048"/>
                    <a:pt x="319087" y="2940050"/>
                    <a:pt x="323850" y="2938462"/>
                  </a:cubicBezTo>
                  <a:cubicBezTo>
                    <a:pt x="335218" y="2943009"/>
                    <a:pt x="352439" y="2948001"/>
                    <a:pt x="361950" y="2957512"/>
                  </a:cubicBezTo>
                  <a:cubicBezTo>
                    <a:pt x="365997" y="2961559"/>
                    <a:pt x="368300" y="2967037"/>
                    <a:pt x="371475" y="2971800"/>
                  </a:cubicBezTo>
                  <a:cubicBezTo>
                    <a:pt x="373062" y="2976562"/>
                    <a:pt x="376237" y="2981067"/>
                    <a:pt x="376237" y="2986087"/>
                  </a:cubicBezTo>
                  <a:cubicBezTo>
                    <a:pt x="376237" y="2992070"/>
                    <a:pt x="368959" y="3012685"/>
                    <a:pt x="366712" y="3019425"/>
                  </a:cubicBezTo>
                  <a:cubicBezTo>
                    <a:pt x="368300" y="3024187"/>
                    <a:pt x="367925" y="3030162"/>
                    <a:pt x="371475" y="3033712"/>
                  </a:cubicBezTo>
                  <a:cubicBezTo>
                    <a:pt x="387906" y="3050143"/>
                    <a:pt x="436538" y="3047072"/>
                    <a:pt x="447675" y="3048000"/>
                  </a:cubicBezTo>
                  <a:cubicBezTo>
                    <a:pt x="450850" y="3054350"/>
                    <a:pt x="452180" y="3062030"/>
                    <a:pt x="457200" y="3067050"/>
                  </a:cubicBezTo>
                  <a:cubicBezTo>
                    <a:pt x="484538" y="3094388"/>
                    <a:pt x="498616" y="3087267"/>
                    <a:pt x="538162" y="3090862"/>
                  </a:cubicBezTo>
                  <a:cubicBezTo>
                    <a:pt x="581259" y="3133959"/>
                    <a:pt x="524363" y="3074051"/>
                    <a:pt x="561975" y="3124200"/>
                  </a:cubicBezTo>
                  <a:cubicBezTo>
                    <a:pt x="567363" y="3131384"/>
                    <a:pt x="574675" y="3136900"/>
                    <a:pt x="581025" y="3143250"/>
                  </a:cubicBezTo>
                  <a:cubicBezTo>
                    <a:pt x="652786" y="3125310"/>
                    <a:pt x="596031" y="3152148"/>
                    <a:pt x="623887" y="3090862"/>
                  </a:cubicBezTo>
                  <a:cubicBezTo>
                    <a:pt x="626825" y="3084399"/>
                    <a:pt x="636202" y="3083582"/>
                    <a:pt x="642937" y="3081337"/>
                  </a:cubicBezTo>
                  <a:cubicBezTo>
                    <a:pt x="649289" y="3079220"/>
                    <a:pt x="700438" y="3068403"/>
                    <a:pt x="709612" y="3062287"/>
                  </a:cubicBezTo>
                  <a:lnTo>
                    <a:pt x="723900" y="3052762"/>
                  </a:lnTo>
                  <a:cubicBezTo>
                    <a:pt x="730092" y="3040378"/>
                    <a:pt x="737351" y="3010108"/>
                    <a:pt x="757237" y="3005137"/>
                  </a:cubicBezTo>
                  <a:cubicBezTo>
                    <a:pt x="771183" y="3001651"/>
                    <a:pt x="785812" y="3001962"/>
                    <a:pt x="800100" y="3000375"/>
                  </a:cubicBezTo>
                  <a:cubicBezTo>
                    <a:pt x="804862" y="2997200"/>
                    <a:pt x="808865" y="2992356"/>
                    <a:pt x="814387" y="2990850"/>
                  </a:cubicBezTo>
                  <a:cubicBezTo>
                    <a:pt x="849278" y="2981334"/>
                    <a:pt x="889857" y="2988579"/>
                    <a:pt x="923925" y="2990850"/>
                  </a:cubicBezTo>
                  <a:cubicBezTo>
                    <a:pt x="943814" y="3004110"/>
                    <a:pt x="943819" y="3008609"/>
                    <a:pt x="976312" y="2995612"/>
                  </a:cubicBezTo>
                  <a:cubicBezTo>
                    <a:pt x="981626" y="2993486"/>
                    <a:pt x="981790" y="2985372"/>
                    <a:pt x="985837" y="2981325"/>
                  </a:cubicBezTo>
                  <a:cubicBezTo>
                    <a:pt x="989885" y="2977278"/>
                    <a:pt x="995362" y="2974975"/>
                    <a:pt x="1000125" y="2971800"/>
                  </a:cubicBezTo>
                  <a:cubicBezTo>
                    <a:pt x="1012481" y="2975918"/>
                    <a:pt x="1018629" y="2982144"/>
                    <a:pt x="1028700" y="2967037"/>
                  </a:cubicBezTo>
                  <a:cubicBezTo>
                    <a:pt x="1032331" y="2961591"/>
                    <a:pt x="1028492" y="2952247"/>
                    <a:pt x="1033462" y="2947987"/>
                  </a:cubicBezTo>
                  <a:cubicBezTo>
                    <a:pt x="1041085" y="2941453"/>
                    <a:pt x="1052512" y="2941637"/>
                    <a:pt x="1062037" y="2938462"/>
                  </a:cubicBezTo>
                  <a:cubicBezTo>
                    <a:pt x="1101477" y="2925316"/>
                    <a:pt x="1038836" y="2945968"/>
                    <a:pt x="1109662" y="2924175"/>
                  </a:cubicBezTo>
                  <a:cubicBezTo>
                    <a:pt x="1119258" y="2921222"/>
                    <a:pt x="1138237" y="2914650"/>
                    <a:pt x="1138237" y="2914650"/>
                  </a:cubicBezTo>
                  <a:cubicBezTo>
                    <a:pt x="1150937" y="2916237"/>
                    <a:pt x="1163989" y="2916045"/>
                    <a:pt x="1176337" y="2919412"/>
                  </a:cubicBezTo>
                  <a:cubicBezTo>
                    <a:pt x="1188567" y="2922747"/>
                    <a:pt x="1195593" y="2936569"/>
                    <a:pt x="1204912" y="2943225"/>
                  </a:cubicBezTo>
                  <a:cubicBezTo>
                    <a:pt x="1215212" y="2950582"/>
                    <a:pt x="1226589" y="2953626"/>
                    <a:pt x="1238250" y="2957512"/>
                  </a:cubicBezTo>
                  <a:cubicBezTo>
                    <a:pt x="1281112" y="2955925"/>
                    <a:pt x="1324999" y="2962197"/>
                    <a:pt x="1366837" y="2952750"/>
                  </a:cubicBezTo>
                  <a:cubicBezTo>
                    <a:pt x="1389337" y="2947669"/>
                    <a:pt x="1381975" y="2922900"/>
                    <a:pt x="1390650" y="2909887"/>
                  </a:cubicBezTo>
                  <a:cubicBezTo>
                    <a:pt x="1394386" y="2904283"/>
                    <a:pt x="1399050" y="2898871"/>
                    <a:pt x="1404937" y="2895600"/>
                  </a:cubicBezTo>
                  <a:cubicBezTo>
                    <a:pt x="1413714" y="2890724"/>
                    <a:pt x="1433512" y="2886075"/>
                    <a:pt x="1433512" y="2886075"/>
                  </a:cubicBezTo>
                  <a:cubicBezTo>
                    <a:pt x="1447800" y="2887662"/>
                    <a:pt x="1462429" y="2887351"/>
                    <a:pt x="1476375" y="2890837"/>
                  </a:cubicBezTo>
                  <a:cubicBezTo>
                    <a:pt x="1481928" y="2892225"/>
                    <a:pt x="1485401" y="2898107"/>
                    <a:pt x="1490662" y="2900362"/>
                  </a:cubicBezTo>
                  <a:cubicBezTo>
                    <a:pt x="1496678" y="2902940"/>
                    <a:pt x="1503362" y="2903537"/>
                    <a:pt x="1509712" y="2905125"/>
                  </a:cubicBezTo>
                  <a:cubicBezTo>
                    <a:pt x="1514475" y="2909887"/>
                    <a:pt x="1519688" y="2914238"/>
                    <a:pt x="1524000" y="2919412"/>
                  </a:cubicBezTo>
                  <a:cubicBezTo>
                    <a:pt x="1527664" y="2923809"/>
                    <a:pt x="1529128" y="2930036"/>
                    <a:pt x="1533525" y="2933700"/>
                  </a:cubicBezTo>
                  <a:cubicBezTo>
                    <a:pt x="1538979" y="2938245"/>
                    <a:pt x="1546225" y="2940050"/>
                    <a:pt x="1552575" y="2943225"/>
                  </a:cubicBezTo>
                  <a:cubicBezTo>
                    <a:pt x="1569317" y="2968337"/>
                    <a:pt x="1552447" y="2949973"/>
                    <a:pt x="1581150" y="2962275"/>
                  </a:cubicBezTo>
                  <a:cubicBezTo>
                    <a:pt x="1586411" y="2964530"/>
                    <a:pt x="1590318" y="2969240"/>
                    <a:pt x="1595437" y="2971800"/>
                  </a:cubicBezTo>
                  <a:cubicBezTo>
                    <a:pt x="1599927" y="2974045"/>
                    <a:pt x="1604962" y="2974975"/>
                    <a:pt x="1609725" y="2976562"/>
                  </a:cubicBezTo>
                  <a:cubicBezTo>
                    <a:pt x="1619250" y="2982912"/>
                    <a:pt x="1631950" y="2986087"/>
                    <a:pt x="1638300" y="2995612"/>
                  </a:cubicBezTo>
                  <a:cubicBezTo>
                    <a:pt x="1647665" y="3009660"/>
                    <a:pt x="1648361" y="3012728"/>
                    <a:pt x="1662112" y="3024187"/>
                  </a:cubicBezTo>
                  <a:cubicBezTo>
                    <a:pt x="1682583" y="3041246"/>
                    <a:pt x="1669210" y="3027736"/>
                    <a:pt x="1690687" y="3038475"/>
                  </a:cubicBezTo>
                  <a:cubicBezTo>
                    <a:pt x="1695807" y="3041035"/>
                    <a:pt x="1699855" y="3045440"/>
                    <a:pt x="1704975" y="3048000"/>
                  </a:cubicBezTo>
                  <a:cubicBezTo>
                    <a:pt x="1709465" y="3050245"/>
                    <a:pt x="1714648" y="3050785"/>
                    <a:pt x="1719262" y="3052762"/>
                  </a:cubicBezTo>
                  <a:cubicBezTo>
                    <a:pt x="1754131" y="3067706"/>
                    <a:pt x="1722237" y="3058268"/>
                    <a:pt x="1757362" y="3067050"/>
                  </a:cubicBezTo>
                  <a:cubicBezTo>
                    <a:pt x="1762125" y="3071812"/>
                    <a:pt x="1766169" y="3077422"/>
                    <a:pt x="1771650" y="3081337"/>
                  </a:cubicBezTo>
                  <a:cubicBezTo>
                    <a:pt x="1804250" y="3104622"/>
                    <a:pt x="1777996" y="3077894"/>
                    <a:pt x="1804987" y="3100387"/>
                  </a:cubicBezTo>
                  <a:cubicBezTo>
                    <a:pt x="1810161" y="3104699"/>
                    <a:pt x="1813671" y="3110939"/>
                    <a:pt x="1819275" y="3114675"/>
                  </a:cubicBezTo>
                  <a:cubicBezTo>
                    <a:pt x="1828401" y="3120759"/>
                    <a:pt x="1863947" y="3123708"/>
                    <a:pt x="1866900" y="3124200"/>
                  </a:cubicBezTo>
                  <a:cubicBezTo>
                    <a:pt x="1889892" y="3128032"/>
                    <a:pt x="1886595" y="3127590"/>
                    <a:pt x="1905000" y="3133725"/>
                  </a:cubicBezTo>
                  <a:cubicBezTo>
                    <a:pt x="1939546" y="3168271"/>
                    <a:pt x="1894992" y="3127469"/>
                    <a:pt x="1943100" y="3157537"/>
                  </a:cubicBezTo>
                  <a:cubicBezTo>
                    <a:pt x="1948811" y="3161107"/>
                    <a:pt x="1951256" y="3169038"/>
                    <a:pt x="1957387" y="3171825"/>
                  </a:cubicBezTo>
                  <a:cubicBezTo>
                    <a:pt x="1969304" y="3177242"/>
                    <a:pt x="1983068" y="3177211"/>
                    <a:pt x="1995487" y="3181350"/>
                  </a:cubicBezTo>
                  <a:cubicBezTo>
                    <a:pt x="2011281" y="3186614"/>
                    <a:pt x="2004755" y="3186112"/>
                    <a:pt x="2014537" y="3186112"/>
                  </a:cubicBezTo>
                  <a:lnTo>
                    <a:pt x="1981200" y="1538287"/>
                  </a:lnTo>
                  <a:lnTo>
                    <a:pt x="1814512" y="476250"/>
                  </a:lnTo>
                  <a:lnTo>
                    <a:pt x="1795462" y="0"/>
                  </a:lnTo>
                  <a:close/>
                </a:path>
              </a:pathLst>
            </a:custGeom>
            <a:solidFill>
              <a:srgbClr val="C2535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4113213" y="3963994"/>
              <a:ext cx="2170113" cy="1700218"/>
            </a:xfrm>
            <a:custGeom>
              <a:avLst/>
              <a:gdLst>
                <a:gd name="connsiteX0" fmla="*/ 871894 w 2170536"/>
                <a:gd name="connsiteY0" fmla="*/ 143483 h 1699909"/>
                <a:gd name="connsiteX1" fmla="*/ 871894 w 2170536"/>
                <a:gd name="connsiteY1" fmla="*/ 642026 h 1699909"/>
                <a:gd name="connsiteX2" fmla="*/ 322281 w 2170536"/>
                <a:gd name="connsiteY2" fmla="*/ 642026 h 1699909"/>
                <a:gd name="connsiteX3" fmla="*/ 322281 w 2170536"/>
                <a:gd name="connsiteY3" fmla="*/ 865762 h 1699909"/>
                <a:gd name="connsiteX4" fmla="*/ 183662 w 2170536"/>
                <a:gd name="connsiteY4" fmla="*/ 865762 h 1699909"/>
                <a:gd name="connsiteX5" fmla="*/ 183662 w 2170536"/>
                <a:gd name="connsiteY5" fmla="*/ 824419 h 1699909"/>
                <a:gd name="connsiteX6" fmla="*/ 108272 w 2170536"/>
                <a:gd name="connsiteY6" fmla="*/ 824419 h 1699909"/>
                <a:gd name="connsiteX7" fmla="*/ 122864 w 2170536"/>
                <a:gd name="connsiteY7" fmla="*/ 865762 h 1699909"/>
                <a:gd name="connsiteX8" fmla="*/ 100977 w 2170536"/>
                <a:gd name="connsiteY8" fmla="*/ 868194 h 1699909"/>
                <a:gd name="connsiteX9" fmla="*/ 69362 w 2170536"/>
                <a:gd name="connsiteY9" fmla="*/ 870626 h 1699909"/>
                <a:gd name="connsiteX10" fmla="*/ 59634 w 2170536"/>
                <a:gd name="connsiteY10" fmla="*/ 885217 h 1699909"/>
                <a:gd name="connsiteX11" fmla="*/ 52338 w 2170536"/>
                <a:gd name="connsiteY11" fmla="*/ 892513 h 1699909"/>
                <a:gd name="connsiteX12" fmla="*/ 47474 w 2170536"/>
                <a:gd name="connsiteY12" fmla="*/ 902241 h 1699909"/>
                <a:gd name="connsiteX13" fmla="*/ 35315 w 2170536"/>
                <a:gd name="connsiteY13" fmla="*/ 919264 h 1699909"/>
                <a:gd name="connsiteX14" fmla="*/ 32883 w 2170536"/>
                <a:gd name="connsiteY14" fmla="*/ 926560 h 1699909"/>
                <a:gd name="connsiteX15" fmla="*/ 28019 w 2170536"/>
                <a:gd name="connsiteY15" fmla="*/ 933856 h 1699909"/>
                <a:gd name="connsiteX16" fmla="*/ 20723 w 2170536"/>
                <a:gd name="connsiteY16" fmla="*/ 984926 h 1699909"/>
                <a:gd name="connsiteX17" fmla="*/ 13428 w 2170536"/>
                <a:gd name="connsiteY17" fmla="*/ 992222 h 1699909"/>
                <a:gd name="connsiteX18" fmla="*/ 6132 w 2170536"/>
                <a:gd name="connsiteY18" fmla="*/ 997085 h 1699909"/>
                <a:gd name="connsiteX19" fmla="*/ 3700 w 2170536"/>
                <a:gd name="connsiteY19" fmla="*/ 1048156 h 1699909"/>
                <a:gd name="connsiteX20" fmla="*/ 8564 w 2170536"/>
                <a:gd name="connsiteY20" fmla="*/ 1057883 h 1699909"/>
                <a:gd name="connsiteX21" fmla="*/ 10996 w 2170536"/>
                <a:gd name="connsiteY21" fmla="*/ 1070043 h 1699909"/>
                <a:gd name="connsiteX22" fmla="*/ 13428 w 2170536"/>
                <a:gd name="connsiteY22" fmla="*/ 1077339 h 1699909"/>
                <a:gd name="connsiteX23" fmla="*/ 10996 w 2170536"/>
                <a:gd name="connsiteY23" fmla="*/ 1121113 h 1699909"/>
                <a:gd name="connsiteX24" fmla="*/ 6132 w 2170536"/>
                <a:gd name="connsiteY24" fmla="*/ 1128409 h 1699909"/>
                <a:gd name="connsiteX25" fmla="*/ 8564 w 2170536"/>
                <a:gd name="connsiteY25" fmla="*/ 1160024 h 1699909"/>
                <a:gd name="connsiteX26" fmla="*/ 13428 w 2170536"/>
                <a:gd name="connsiteY26" fmla="*/ 1191639 h 1699909"/>
                <a:gd name="connsiteX27" fmla="*/ 18291 w 2170536"/>
                <a:gd name="connsiteY27" fmla="*/ 1206230 h 1699909"/>
                <a:gd name="connsiteX28" fmla="*/ 25587 w 2170536"/>
                <a:gd name="connsiteY28" fmla="*/ 1213526 h 1699909"/>
                <a:gd name="connsiteX29" fmla="*/ 28019 w 2170536"/>
                <a:gd name="connsiteY29" fmla="*/ 1223253 h 1699909"/>
                <a:gd name="connsiteX30" fmla="*/ 37747 w 2170536"/>
                <a:gd name="connsiteY30" fmla="*/ 1228117 h 1699909"/>
                <a:gd name="connsiteX31" fmla="*/ 52338 w 2170536"/>
                <a:gd name="connsiteY31" fmla="*/ 1232981 h 1699909"/>
                <a:gd name="connsiteX32" fmla="*/ 59634 w 2170536"/>
                <a:gd name="connsiteY32" fmla="*/ 1235413 h 1699909"/>
                <a:gd name="connsiteX33" fmla="*/ 69362 w 2170536"/>
                <a:gd name="connsiteY33" fmla="*/ 1240277 h 1699909"/>
                <a:gd name="connsiteX34" fmla="*/ 100977 w 2170536"/>
                <a:gd name="connsiteY34" fmla="*/ 1237845 h 1699909"/>
                <a:gd name="connsiteX35" fmla="*/ 108272 w 2170536"/>
                <a:gd name="connsiteY35" fmla="*/ 1235413 h 1699909"/>
                <a:gd name="connsiteX36" fmla="*/ 118000 w 2170536"/>
                <a:gd name="connsiteY36" fmla="*/ 1230549 h 1699909"/>
                <a:gd name="connsiteX37" fmla="*/ 159342 w 2170536"/>
                <a:gd name="connsiteY37" fmla="*/ 1228117 h 1699909"/>
                <a:gd name="connsiteX38" fmla="*/ 193389 w 2170536"/>
                <a:gd name="connsiteY38" fmla="*/ 1230549 h 1699909"/>
                <a:gd name="connsiteX39" fmla="*/ 198253 w 2170536"/>
                <a:gd name="connsiteY39" fmla="*/ 1237845 h 1699909"/>
                <a:gd name="connsiteX40" fmla="*/ 217708 w 2170536"/>
                <a:gd name="connsiteY40" fmla="*/ 1267028 h 1699909"/>
                <a:gd name="connsiteX41" fmla="*/ 227436 w 2170536"/>
                <a:gd name="connsiteY41" fmla="*/ 1281619 h 1699909"/>
                <a:gd name="connsiteX42" fmla="*/ 293098 w 2170536"/>
                <a:gd name="connsiteY42" fmla="*/ 1286483 h 1699909"/>
                <a:gd name="connsiteX43" fmla="*/ 310121 w 2170536"/>
                <a:gd name="connsiteY43" fmla="*/ 1296211 h 1699909"/>
                <a:gd name="connsiteX44" fmla="*/ 317417 w 2170536"/>
                <a:gd name="connsiteY44" fmla="*/ 1301075 h 1699909"/>
                <a:gd name="connsiteX45" fmla="*/ 334440 w 2170536"/>
                <a:gd name="connsiteY45" fmla="*/ 1308370 h 1699909"/>
                <a:gd name="connsiteX46" fmla="*/ 341736 w 2170536"/>
                <a:gd name="connsiteY46" fmla="*/ 1313234 h 1699909"/>
                <a:gd name="connsiteX47" fmla="*/ 414694 w 2170536"/>
                <a:gd name="connsiteY47" fmla="*/ 1315666 h 1699909"/>
                <a:gd name="connsiteX48" fmla="*/ 421989 w 2170536"/>
                <a:gd name="connsiteY48" fmla="*/ 1310802 h 1699909"/>
                <a:gd name="connsiteX49" fmla="*/ 431717 w 2170536"/>
                <a:gd name="connsiteY49" fmla="*/ 1301075 h 1699909"/>
                <a:gd name="connsiteX50" fmla="*/ 446308 w 2170536"/>
                <a:gd name="connsiteY50" fmla="*/ 1298643 h 1699909"/>
                <a:gd name="connsiteX51" fmla="*/ 453604 w 2170536"/>
                <a:gd name="connsiteY51" fmla="*/ 1293779 h 1699909"/>
                <a:gd name="connsiteX52" fmla="*/ 490083 w 2170536"/>
                <a:gd name="connsiteY52" fmla="*/ 1298643 h 1699909"/>
                <a:gd name="connsiteX53" fmla="*/ 497379 w 2170536"/>
                <a:gd name="connsiteY53" fmla="*/ 1303507 h 1699909"/>
                <a:gd name="connsiteX54" fmla="*/ 507106 w 2170536"/>
                <a:gd name="connsiteY54" fmla="*/ 1315666 h 1699909"/>
                <a:gd name="connsiteX55" fmla="*/ 521698 w 2170536"/>
                <a:gd name="connsiteY55" fmla="*/ 1330258 h 1699909"/>
                <a:gd name="connsiteX56" fmla="*/ 538721 w 2170536"/>
                <a:gd name="connsiteY56" fmla="*/ 1342417 h 1699909"/>
                <a:gd name="connsiteX57" fmla="*/ 548449 w 2170536"/>
                <a:gd name="connsiteY57" fmla="*/ 1347281 h 1699909"/>
                <a:gd name="connsiteX58" fmla="*/ 563040 w 2170536"/>
                <a:gd name="connsiteY58" fmla="*/ 1357009 h 1699909"/>
                <a:gd name="connsiteX59" fmla="*/ 570336 w 2170536"/>
                <a:gd name="connsiteY59" fmla="*/ 1361873 h 1699909"/>
                <a:gd name="connsiteX60" fmla="*/ 577632 w 2170536"/>
                <a:gd name="connsiteY60" fmla="*/ 1364305 h 1699909"/>
                <a:gd name="connsiteX61" fmla="*/ 592223 w 2170536"/>
                <a:gd name="connsiteY61" fmla="*/ 1376464 h 1699909"/>
                <a:gd name="connsiteX62" fmla="*/ 599519 w 2170536"/>
                <a:gd name="connsiteY62" fmla="*/ 1378896 h 1699909"/>
                <a:gd name="connsiteX63" fmla="*/ 606815 w 2170536"/>
                <a:gd name="connsiteY63" fmla="*/ 1376464 h 1699909"/>
                <a:gd name="connsiteX64" fmla="*/ 618974 w 2170536"/>
                <a:gd name="connsiteY64" fmla="*/ 1357009 h 1699909"/>
                <a:gd name="connsiteX65" fmla="*/ 628702 w 2170536"/>
                <a:gd name="connsiteY65" fmla="*/ 1339985 h 1699909"/>
                <a:gd name="connsiteX66" fmla="*/ 631134 w 2170536"/>
                <a:gd name="connsiteY66" fmla="*/ 1332690 h 1699909"/>
                <a:gd name="connsiteX67" fmla="*/ 638430 w 2170536"/>
                <a:gd name="connsiteY67" fmla="*/ 1325394 h 1699909"/>
                <a:gd name="connsiteX68" fmla="*/ 643294 w 2170536"/>
                <a:gd name="connsiteY68" fmla="*/ 1318098 h 1699909"/>
                <a:gd name="connsiteX69" fmla="*/ 650589 w 2170536"/>
                <a:gd name="connsiteY69" fmla="*/ 1310802 h 1699909"/>
                <a:gd name="connsiteX70" fmla="*/ 674908 w 2170536"/>
                <a:gd name="connsiteY70" fmla="*/ 1301075 h 1699909"/>
                <a:gd name="connsiteX71" fmla="*/ 682204 w 2170536"/>
                <a:gd name="connsiteY71" fmla="*/ 1298643 h 1699909"/>
                <a:gd name="connsiteX72" fmla="*/ 708955 w 2170536"/>
                <a:gd name="connsiteY72" fmla="*/ 1305939 h 1699909"/>
                <a:gd name="connsiteX73" fmla="*/ 730842 w 2170536"/>
                <a:gd name="connsiteY73" fmla="*/ 1313234 h 1699909"/>
                <a:gd name="connsiteX74" fmla="*/ 818391 w 2170536"/>
                <a:gd name="connsiteY74" fmla="*/ 1310802 h 1699909"/>
                <a:gd name="connsiteX75" fmla="*/ 835415 w 2170536"/>
                <a:gd name="connsiteY75" fmla="*/ 1303507 h 1699909"/>
                <a:gd name="connsiteX76" fmla="*/ 850006 w 2170536"/>
                <a:gd name="connsiteY76" fmla="*/ 1291347 h 1699909"/>
                <a:gd name="connsiteX77" fmla="*/ 876757 w 2170536"/>
                <a:gd name="connsiteY77" fmla="*/ 1293779 h 1699909"/>
                <a:gd name="connsiteX78" fmla="*/ 886485 w 2170536"/>
                <a:gd name="connsiteY78" fmla="*/ 1296211 h 1699909"/>
                <a:gd name="connsiteX79" fmla="*/ 888917 w 2170536"/>
                <a:gd name="connsiteY79" fmla="*/ 1303507 h 1699909"/>
                <a:gd name="connsiteX80" fmla="*/ 881621 w 2170536"/>
                <a:gd name="connsiteY80" fmla="*/ 1318098 h 1699909"/>
                <a:gd name="connsiteX81" fmla="*/ 874325 w 2170536"/>
                <a:gd name="connsiteY81" fmla="*/ 1325394 h 1699909"/>
                <a:gd name="connsiteX82" fmla="*/ 862166 w 2170536"/>
                <a:gd name="connsiteY82" fmla="*/ 1337553 h 1699909"/>
                <a:gd name="connsiteX83" fmla="*/ 862166 w 2170536"/>
                <a:gd name="connsiteY83" fmla="*/ 1371600 h 1699909"/>
                <a:gd name="connsiteX84" fmla="*/ 876757 w 2170536"/>
                <a:gd name="connsiteY84" fmla="*/ 1383760 h 1699909"/>
                <a:gd name="connsiteX85" fmla="*/ 886485 w 2170536"/>
                <a:gd name="connsiteY85" fmla="*/ 1405647 h 1699909"/>
                <a:gd name="connsiteX86" fmla="*/ 888917 w 2170536"/>
                <a:gd name="connsiteY86" fmla="*/ 1412943 h 1699909"/>
                <a:gd name="connsiteX87" fmla="*/ 901077 w 2170536"/>
                <a:gd name="connsiteY87" fmla="*/ 1427534 h 1699909"/>
                <a:gd name="connsiteX88" fmla="*/ 908372 w 2170536"/>
                <a:gd name="connsiteY88" fmla="*/ 1429966 h 1699909"/>
                <a:gd name="connsiteX89" fmla="*/ 922964 w 2170536"/>
                <a:gd name="connsiteY89" fmla="*/ 1437262 h 1699909"/>
                <a:gd name="connsiteX90" fmla="*/ 947283 w 2170536"/>
                <a:gd name="connsiteY90" fmla="*/ 1434830 h 1699909"/>
                <a:gd name="connsiteX91" fmla="*/ 954579 w 2170536"/>
                <a:gd name="connsiteY91" fmla="*/ 1429966 h 1699909"/>
                <a:gd name="connsiteX92" fmla="*/ 981330 w 2170536"/>
                <a:gd name="connsiteY92" fmla="*/ 1434830 h 1699909"/>
                <a:gd name="connsiteX93" fmla="*/ 986194 w 2170536"/>
                <a:gd name="connsiteY93" fmla="*/ 1451853 h 1699909"/>
                <a:gd name="connsiteX94" fmla="*/ 981330 w 2170536"/>
                <a:gd name="connsiteY94" fmla="*/ 1483468 h 1699909"/>
                <a:gd name="connsiteX95" fmla="*/ 976466 w 2170536"/>
                <a:gd name="connsiteY95" fmla="*/ 1490764 h 1699909"/>
                <a:gd name="connsiteX96" fmla="*/ 971602 w 2170536"/>
                <a:gd name="connsiteY96" fmla="*/ 1510219 h 1699909"/>
                <a:gd name="connsiteX97" fmla="*/ 966738 w 2170536"/>
                <a:gd name="connsiteY97" fmla="*/ 1517515 h 1699909"/>
                <a:gd name="connsiteX98" fmla="*/ 969170 w 2170536"/>
                <a:gd name="connsiteY98" fmla="*/ 1536970 h 1699909"/>
                <a:gd name="connsiteX99" fmla="*/ 978898 w 2170536"/>
                <a:gd name="connsiteY99" fmla="*/ 1541834 h 1699909"/>
                <a:gd name="connsiteX100" fmla="*/ 986194 w 2170536"/>
                <a:gd name="connsiteY100" fmla="*/ 1546698 h 1699909"/>
                <a:gd name="connsiteX101" fmla="*/ 1008081 w 2170536"/>
                <a:gd name="connsiteY101" fmla="*/ 1556426 h 1699909"/>
                <a:gd name="connsiteX102" fmla="*/ 1015377 w 2170536"/>
                <a:gd name="connsiteY102" fmla="*/ 1561290 h 1699909"/>
                <a:gd name="connsiteX103" fmla="*/ 1025104 w 2170536"/>
                <a:gd name="connsiteY103" fmla="*/ 1566153 h 1699909"/>
                <a:gd name="connsiteX104" fmla="*/ 1032400 w 2170536"/>
                <a:gd name="connsiteY104" fmla="*/ 1571017 h 1699909"/>
                <a:gd name="connsiteX105" fmla="*/ 1042128 w 2170536"/>
                <a:gd name="connsiteY105" fmla="*/ 1573449 h 1699909"/>
                <a:gd name="connsiteX106" fmla="*/ 1076174 w 2170536"/>
                <a:gd name="connsiteY106" fmla="*/ 1568585 h 1699909"/>
                <a:gd name="connsiteX107" fmla="*/ 1083470 w 2170536"/>
                <a:gd name="connsiteY107" fmla="*/ 1553994 h 1699909"/>
                <a:gd name="connsiteX108" fmla="*/ 1093198 w 2170536"/>
                <a:gd name="connsiteY108" fmla="*/ 1541834 h 1699909"/>
                <a:gd name="connsiteX109" fmla="*/ 1105357 w 2170536"/>
                <a:gd name="connsiteY109" fmla="*/ 1522379 h 1699909"/>
                <a:gd name="connsiteX110" fmla="*/ 1115085 w 2170536"/>
                <a:gd name="connsiteY110" fmla="*/ 1507788 h 1699909"/>
                <a:gd name="connsiteX111" fmla="*/ 1122381 w 2170536"/>
                <a:gd name="connsiteY111" fmla="*/ 1502924 h 1699909"/>
                <a:gd name="connsiteX112" fmla="*/ 1134540 w 2170536"/>
                <a:gd name="connsiteY112" fmla="*/ 1490764 h 1699909"/>
                <a:gd name="connsiteX113" fmla="*/ 1149132 w 2170536"/>
                <a:gd name="connsiteY113" fmla="*/ 1485900 h 1699909"/>
                <a:gd name="connsiteX114" fmla="*/ 1156428 w 2170536"/>
                <a:gd name="connsiteY114" fmla="*/ 1478605 h 1699909"/>
                <a:gd name="connsiteX115" fmla="*/ 1175883 w 2170536"/>
                <a:gd name="connsiteY115" fmla="*/ 1471309 h 1699909"/>
                <a:gd name="connsiteX116" fmla="*/ 1183179 w 2170536"/>
                <a:gd name="connsiteY116" fmla="*/ 1466445 h 1699909"/>
                <a:gd name="connsiteX117" fmla="*/ 1205066 w 2170536"/>
                <a:gd name="connsiteY117" fmla="*/ 1449422 h 1699909"/>
                <a:gd name="connsiteX118" fmla="*/ 1224521 w 2170536"/>
                <a:gd name="connsiteY118" fmla="*/ 1451853 h 1699909"/>
                <a:gd name="connsiteX119" fmla="*/ 1241545 w 2170536"/>
                <a:gd name="connsiteY119" fmla="*/ 1468877 h 1699909"/>
                <a:gd name="connsiteX120" fmla="*/ 1256136 w 2170536"/>
                <a:gd name="connsiteY120" fmla="*/ 1476173 h 1699909"/>
                <a:gd name="connsiteX121" fmla="*/ 1263432 w 2170536"/>
                <a:gd name="connsiteY121" fmla="*/ 1490764 h 1699909"/>
                <a:gd name="connsiteX122" fmla="*/ 1268296 w 2170536"/>
                <a:gd name="connsiteY122" fmla="*/ 1507788 h 1699909"/>
                <a:gd name="connsiteX123" fmla="*/ 1285319 w 2170536"/>
                <a:gd name="connsiteY123" fmla="*/ 1527243 h 1699909"/>
                <a:gd name="connsiteX124" fmla="*/ 1292615 w 2170536"/>
                <a:gd name="connsiteY124" fmla="*/ 1529675 h 1699909"/>
                <a:gd name="connsiteX125" fmla="*/ 1341253 w 2170536"/>
                <a:gd name="connsiteY125" fmla="*/ 1532107 h 1699909"/>
                <a:gd name="connsiteX126" fmla="*/ 1350981 w 2170536"/>
                <a:gd name="connsiteY126" fmla="*/ 1534539 h 1699909"/>
                <a:gd name="connsiteX127" fmla="*/ 1358277 w 2170536"/>
                <a:gd name="connsiteY127" fmla="*/ 1539402 h 1699909"/>
                <a:gd name="connsiteX128" fmla="*/ 1375300 w 2170536"/>
                <a:gd name="connsiteY128" fmla="*/ 1546698 h 1699909"/>
                <a:gd name="connsiteX129" fmla="*/ 1377732 w 2170536"/>
                <a:gd name="connsiteY129" fmla="*/ 1583177 h 1699909"/>
                <a:gd name="connsiteX130" fmla="*/ 1380164 w 2170536"/>
                <a:gd name="connsiteY130" fmla="*/ 1595336 h 1699909"/>
                <a:gd name="connsiteX131" fmla="*/ 1394755 w 2170536"/>
                <a:gd name="connsiteY131" fmla="*/ 1600200 h 1699909"/>
                <a:gd name="connsiteX132" fmla="*/ 1402051 w 2170536"/>
                <a:gd name="connsiteY132" fmla="*/ 1602632 h 1699909"/>
                <a:gd name="connsiteX133" fmla="*/ 1421506 w 2170536"/>
                <a:gd name="connsiteY133" fmla="*/ 1597768 h 1699909"/>
                <a:gd name="connsiteX134" fmla="*/ 1426370 w 2170536"/>
                <a:gd name="connsiteY134" fmla="*/ 1590473 h 1699909"/>
                <a:gd name="connsiteX135" fmla="*/ 1433666 w 2170536"/>
                <a:gd name="connsiteY135" fmla="*/ 1585609 h 1699909"/>
                <a:gd name="connsiteX136" fmla="*/ 1440962 w 2170536"/>
                <a:gd name="connsiteY136" fmla="*/ 1568585 h 1699909"/>
                <a:gd name="connsiteX137" fmla="*/ 1453121 w 2170536"/>
                <a:gd name="connsiteY137" fmla="*/ 1556426 h 1699909"/>
                <a:gd name="connsiteX138" fmla="*/ 1460417 w 2170536"/>
                <a:gd name="connsiteY138" fmla="*/ 1553994 h 1699909"/>
                <a:gd name="connsiteX139" fmla="*/ 1506623 w 2170536"/>
                <a:gd name="connsiteY139" fmla="*/ 1551562 h 1699909"/>
                <a:gd name="connsiteX140" fmla="*/ 1516351 w 2170536"/>
                <a:gd name="connsiteY140" fmla="*/ 1549130 h 1699909"/>
                <a:gd name="connsiteX141" fmla="*/ 1523647 w 2170536"/>
                <a:gd name="connsiteY141" fmla="*/ 1534539 h 1699909"/>
                <a:gd name="connsiteX142" fmla="*/ 1538238 w 2170536"/>
                <a:gd name="connsiteY142" fmla="*/ 1524811 h 1699909"/>
                <a:gd name="connsiteX143" fmla="*/ 1552830 w 2170536"/>
                <a:gd name="connsiteY143" fmla="*/ 1517515 h 1699909"/>
                <a:gd name="connsiteX144" fmla="*/ 1574717 w 2170536"/>
                <a:gd name="connsiteY144" fmla="*/ 1522379 h 1699909"/>
                <a:gd name="connsiteX145" fmla="*/ 1582013 w 2170536"/>
                <a:gd name="connsiteY145" fmla="*/ 1527243 h 1699909"/>
                <a:gd name="connsiteX146" fmla="*/ 1584445 w 2170536"/>
                <a:gd name="connsiteY146" fmla="*/ 1534539 h 1699909"/>
                <a:gd name="connsiteX147" fmla="*/ 1594172 w 2170536"/>
                <a:gd name="connsiteY147" fmla="*/ 1549130 h 1699909"/>
                <a:gd name="connsiteX148" fmla="*/ 1596604 w 2170536"/>
                <a:gd name="connsiteY148" fmla="*/ 1588041 h 1699909"/>
                <a:gd name="connsiteX149" fmla="*/ 1589308 w 2170536"/>
                <a:gd name="connsiteY149" fmla="*/ 1592905 h 1699909"/>
                <a:gd name="connsiteX150" fmla="*/ 1577149 w 2170536"/>
                <a:gd name="connsiteY150" fmla="*/ 1609928 h 1699909"/>
                <a:gd name="connsiteX151" fmla="*/ 1574717 w 2170536"/>
                <a:gd name="connsiteY151" fmla="*/ 1619656 h 1699909"/>
                <a:gd name="connsiteX152" fmla="*/ 1582013 w 2170536"/>
                <a:gd name="connsiteY152" fmla="*/ 1680453 h 1699909"/>
                <a:gd name="connsiteX153" fmla="*/ 1589308 w 2170536"/>
                <a:gd name="connsiteY153" fmla="*/ 1685317 h 1699909"/>
                <a:gd name="connsiteX154" fmla="*/ 1591740 w 2170536"/>
                <a:gd name="connsiteY154" fmla="*/ 1692613 h 1699909"/>
                <a:gd name="connsiteX155" fmla="*/ 1599036 w 2170536"/>
                <a:gd name="connsiteY155" fmla="*/ 1695045 h 1699909"/>
                <a:gd name="connsiteX156" fmla="*/ 1611196 w 2170536"/>
                <a:gd name="connsiteY156" fmla="*/ 1699909 h 1699909"/>
                <a:gd name="connsiteX157" fmla="*/ 1630651 w 2170536"/>
                <a:gd name="connsiteY157" fmla="*/ 1697477 h 1699909"/>
                <a:gd name="connsiteX158" fmla="*/ 1637947 w 2170536"/>
                <a:gd name="connsiteY158" fmla="*/ 1695045 h 1699909"/>
                <a:gd name="connsiteX159" fmla="*/ 1640379 w 2170536"/>
                <a:gd name="connsiteY159" fmla="*/ 1682885 h 1699909"/>
                <a:gd name="connsiteX160" fmla="*/ 1650106 w 2170536"/>
                <a:gd name="connsiteY160" fmla="*/ 1634247 h 1699909"/>
                <a:gd name="connsiteX161" fmla="*/ 1657402 w 2170536"/>
                <a:gd name="connsiteY161" fmla="*/ 1629383 h 1699909"/>
                <a:gd name="connsiteX162" fmla="*/ 1659834 w 2170536"/>
                <a:gd name="connsiteY162" fmla="*/ 1619656 h 1699909"/>
                <a:gd name="connsiteX163" fmla="*/ 1664698 w 2170536"/>
                <a:gd name="connsiteY163" fmla="*/ 1607496 h 1699909"/>
                <a:gd name="connsiteX164" fmla="*/ 1667130 w 2170536"/>
                <a:gd name="connsiteY164" fmla="*/ 1600200 h 1699909"/>
                <a:gd name="connsiteX165" fmla="*/ 1659834 w 2170536"/>
                <a:gd name="connsiteY165" fmla="*/ 1575881 h 1699909"/>
                <a:gd name="connsiteX166" fmla="*/ 1679289 w 2170536"/>
                <a:gd name="connsiteY166" fmla="*/ 1578313 h 1699909"/>
                <a:gd name="connsiteX167" fmla="*/ 1686585 w 2170536"/>
                <a:gd name="connsiteY167" fmla="*/ 1580745 h 1699909"/>
                <a:gd name="connsiteX168" fmla="*/ 1693881 w 2170536"/>
                <a:gd name="connsiteY168" fmla="*/ 1578313 h 1699909"/>
                <a:gd name="connsiteX169" fmla="*/ 1698745 w 2170536"/>
                <a:gd name="connsiteY169" fmla="*/ 1571017 h 1699909"/>
                <a:gd name="connsiteX170" fmla="*/ 1703608 w 2170536"/>
                <a:gd name="connsiteY170" fmla="*/ 1553994 h 1699909"/>
                <a:gd name="connsiteX171" fmla="*/ 1713336 w 2170536"/>
                <a:gd name="connsiteY171" fmla="*/ 1534539 h 1699909"/>
                <a:gd name="connsiteX172" fmla="*/ 1725496 w 2170536"/>
                <a:gd name="connsiteY172" fmla="*/ 1512651 h 1699909"/>
                <a:gd name="connsiteX173" fmla="*/ 1747383 w 2170536"/>
                <a:gd name="connsiteY173" fmla="*/ 1490764 h 1699909"/>
                <a:gd name="connsiteX174" fmla="*/ 1754679 w 2170536"/>
                <a:gd name="connsiteY174" fmla="*/ 1483468 h 1699909"/>
                <a:gd name="connsiteX175" fmla="*/ 1759542 w 2170536"/>
                <a:gd name="connsiteY175" fmla="*/ 1468877 h 1699909"/>
                <a:gd name="connsiteX176" fmla="*/ 1761974 w 2170536"/>
                <a:gd name="connsiteY176" fmla="*/ 1461581 h 1699909"/>
                <a:gd name="connsiteX177" fmla="*/ 1766838 w 2170536"/>
                <a:gd name="connsiteY177" fmla="*/ 1449422 h 1699909"/>
                <a:gd name="connsiteX178" fmla="*/ 1771702 w 2170536"/>
                <a:gd name="connsiteY178" fmla="*/ 1420239 h 1699909"/>
                <a:gd name="connsiteX179" fmla="*/ 1727928 w 2170536"/>
                <a:gd name="connsiteY179" fmla="*/ 1420239 h 1699909"/>
                <a:gd name="connsiteX180" fmla="*/ 1727928 w 2170536"/>
                <a:gd name="connsiteY180" fmla="*/ 1271892 h 1699909"/>
                <a:gd name="connsiteX181" fmla="*/ 1774134 w 2170536"/>
                <a:gd name="connsiteY181" fmla="*/ 1271892 h 1699909"/>
                <a:gd name="connsiteX182" fmla="*/ 1774134 w 2170536"/>
                <a:gd name="connsiteY182" fmla="*/ 1130841 h 1699909"/>
                <a:gd name="connsiteX183" fmla="*/ 1791157 w 2170536"/>
                <a:gd name="connsiteY183" fmla="*/ 1130841 h 1699909"/>
                <a:gd name="connsiteX184" fmla="*/ 1791157 w 2170536"/>
                <a:gd name="connsiteY184" fmla="*/ 970334 h 1699909"/>
                <a:gd name="connsiteX185" fmla="*/ 2095147 w 2170536"/>
                <a:gd name="connsiteY185" fmla="*/ 970334 h 1699909"/>
                <a:gd name="connsiteX186" fmla="*/ 2095147 w 2170536"/>
                <a:gd name="connsiteY186" fmla="*/ 807396 h 1699909"/>
                <a:gd name="connsiteX187" fmla="*/ 2170536 w 2170536"/>
                <a:gd name="connsiteY187" fmla="*/ 807396 h 1699909"/>
                <a:gd name="connsiteX188" fmla="*/ 2170536 w 2170536"/>
                <a:gd name="connsiteY188" fmla="*/ 583660 h 1699909"/>
                <a:gd name="connsiteX189" fmla="*/ 2146217 w 2170536"/>
                <a:gd name="connsiteY189" fmla="*/ 583660 h 1699909"/>
                <a:gd name="connsiteX190" fmla="*/ 2119466 w 2170536"/>
                <a:gd name="connsiteY190" fmla="*/ 586092 h 1699909"/>
                <a:gd name="connsiteX191" fmla="*/ 2112170 w 2170536"/>
                <a:gd name="connsiteY191" fmla="*/ 578796 h 1699909"/>
                <a:gd name="connsiteX192" fmla="*/ 2082987 w 2170536"/>
                <a:gd name="connsiteY192" fmla="*/ 581228 h 1699909"/>
                <a:gd name="connsiteX193" fmla="*/ 2068396 w 2170536"/>
                <a:gd name="connsiteY193" fmla="*/ 590956 h 1699909"/>
                <a:gd name="connsiteX194" fmla="*/ 2056236 w 2170536"/>
                <a:gd name="connsiteY194" fmla="*/ 588524 h 1699909"/>
                <a:gd name="connsiteX195" fmla="*/ 2039213 w 2170536"/>
                <a:gd name="connsiteY195" fmla="*/ 573932 h 1699909"/>
                <a:gd name="connsiteX196" fmla="*/ 2029485 w 2170536"/>
                <a:gd name="connsiteY196" fmla="*/ 564205 h 1699909"/>
                <a:gd name="connsiteX197" fmla="*/ 2014894 w 2170536"/>
                <a:gd name="connsiteY197" fmla="*/ 559341 h 1699909"/>
                <a:gd name="connsiteX198" fmla="*/ 2007598 w 2170536"/>
                <a:gd name="connsiteY198" fmla="*/ 556909 h 1699909"/>
                <a:gd name="connsiteX199" fmla="*/ 1988142 w 2170536"/>
                <a:gd name="connsiteY199" fmla="*/ 559341 h 1699909"/>
                <a:gd name="connsiteX200" fmla="*/ 1973551 w 2170536"/>
                <a:gd name="connsiteY200" fmla="*/ 564205 h 1699909"/>
                <a:gd name="connsiteX201" fmla="*/ 1944368 w 2170536"/>
                <a:gd name="connsiteY201" fmla="*/ 552045 h 1699909"/>
                <a:gd name="connsiteX202" fmla="*/ 1944368 w 2170536"/>
                <a:gd name="connsiteY202" fmla="*/ 552045 h 1699909"/>
                <a:gd name="connsiteX203" fmla="*/ 1929777 w 2170536"/>
                <a:gd name="connsiteY203" fmla="*/ 547181 h 1699909"/>
                <a:gd name="connsiteX204" fmla="*/ 1893298 w 2170536"/>
                <a:gd name="connsiteY204" fmla="*/ 549613 h 1699909"/>
                <a:gd name="connsiteX205" fmla="*/ 1895730 w 2170536"/>
                <a:gd name="connsiteY205" fmla="*/ 566636 h 1699909"/>
                <a:gd name="connsiteX206" fmla="*/ 1898162 w 2170536"/>
                <a:gd name="connsiteY206" fmla="*/ 573932 h 1699909"/>
                <a:gd name="connsiteX207" fmla="*/ 1886002 w 2170536"/>
                <a:gd name="connsiteY207" fmla="*/ 569068 h 1699909"/>
                <a:gd name="connsiteX208" fmla="*/ 1876274 w 2170536"/>
                <a:gd name="connsiteY208" fmla="*/ 559341 h 1699909"/>
                <a:gd name="connsiteX209" fmla="*/ 1868979 w 2170536"/>
                <a:gd name="connsiteY209" fmla="*/ 556909 h 1699909"/>
                <a:gd name="connsiteX210" fmla="*/ 1864115 w 2170536"/>
                <a:gd name="connsiteY210" fmla="*/ 549613 h 1699909"/>
                <a:gd name="connsiteX211" fmla="*/ 1856819 w 2170536"/>
                <a:gd name="connsiteY211" fmla="*/ 542317 h 1699909"/>
                <a:gd name="connsiteX212" fmla="*/ 1849523 w 2170536"/>
                <a:gd name="connsiteY212" fmla="*/ 537453 h 1699909"/>
                <a:gd name="connsiteX213" fmla="*/ 1832500 w 2170536"/>
                <a:gd name="connsiteY213" fmla="*/ 532590 h 1699909"/>
                <a:gd name="connsiteX214" fmla="*/ 1810613 w 2170536"/>
                <a:gd name="connsiteY214" fmla="*/ 535022 h 1699909"/>
                <a:gd name="connsiteX215" fmla="*/ 1796021 w 2170536"/>
                <a:gd name="connsiteY215" fmla="*/ 544749 h 1699909"/>
                <a:gd name="connsiteX216" fmla="*/ 1783862 w 2170536"/>
                <a:gd name="connsiteY216" fmla="*/ 542317 h 1699909"/>
                <a:gd name="connsiteX217" fmla="*/ 1769270 w 2170536"/>
                <a:gd name="connsiteY217" fmla="*/ 530158 h 1699909"/>
                <a:gd name="connsiteX218" fmla="*/ 1761974 w 2170536"/>
                <a:gd name="connsiteY218" fmla="*/ 525294 h 1699909"/>
                <a:gd name="connsiteX219" fmla="*/ 1747383 w 2170536"/>
                <a:gd name="connsiteY219" fmla="*/ 520430 h 1699909"/>
                <a:gd name="connsiteX220" fmla="*/ 1710904 w 2170536"/>
                <a:gd name="connsiteY220" fmla="*/ 522862 h 1699909"/>
                <a:gd name="connsiteX221" fmla="*/ 1701177 w 2170536"/>
                <a:gd name="connsiteY221" fmla="*/ 525294 h 1699909"/>
                <a:gd name="connsiteX222" fmla="*/ 1691449 w 2170536"/>
                <a:gd name="connsiteY222" fmla="*/ 539885 h 1699909"/>
                <a:gd name="connsiteX223" fmla="*/ 1684153 w 2170536"/>
                <a:gd name="connsiteY223" fmla="*/ 544749 h 1699909"/>
                <a:gd name="connsiteX224" fmla="*/ 1659834 w 2170536"/>
                <a:gd name="connsiteY224" fmla="*/ 542317 h 1699909"/>
                <a:gd name="connsiteX225" fmla="*/ 1652538 w 2170536"/>
                <a:gd name="connsiteY225" fmla="*/ 539885 h 1699909"/>
                <a:gd name="connsiteX226" fmla="*/ 1625787 w 2170536"/>
                <a:gd name="connsiteY226" fmla="*/ 537453 h 1699909"/>
                <a:gd name="connsiteX227" fmla="*/ 1625787 w 2170536"/>
                <a:gd name="connsiteY227" fmla="*/ 126460 h 1699909"/>
                <a:gd name="connsiteX228" fmla="*/ 1475008 w 2170536"/>
                <a:gd name="connsiteY228" fmla="*/ 126460 h 1699909"/>
                <a:gd name="connsiteX229" fmla="*/ 1489600 w 2170536"/>
                <a:gd name="connsiteY229" fmla="*/ 111868 h 1699909"/>
                <a:gd name="connsiteX230" fmla="*/ 1540670 w 2170536"/>
                <a:gd name="connsiteY230" fmla="*/ 111868 h 1699909"/>
                <a:gd name="connsiteX231" fmla="*/ 1540670 w 2170536"/>
                <a:gd name="connsiteY231" fmla="*/ 0 h 1699909"/>
                <a:gd name="connsiteX232" fmla="*/ 1353413 w 2170536"/>
                <a:gd name="connsiteY232" fmla="*/ 0 h 1699909"/>
                <a:gd name="connsiteX233" fmla="*/ 1353413 w 2170536"/>
                <a:gd name="connsiteY233" fmla="*/ 124028 h 1699909"/>
                <a:gd name="connsiteX234" fmla="*/ 1209930 w 2170536"/>
                <a:gd name="connsiteY234" fmla="*/ 124028 h 1699909"/>
                <a:gd name="connsiteX235" fmla="*/ 1122381 w 2170536"/>
                <a:gd name="connsiteY235" fmla="*/ 124028 h 1699909"/>
                <a:gd name="connsiteX236" fmla="*/ 1110221 w 2170536"/>
                <a:gd name="connsiteY236" fmla="*/ 136188 h 1699909"/>
                <a:gd name="connsiteX237" fmla="*/ 1081038 w 2170536"/>
                <a:gd name="connsiteY237" fmla="*/ 170234 h 1699909"/>
                <a:gd name="connsiteX238" fmla="*/ 1071311 w 2170536"/>
                <a:gd name="connsiteY238" fmla="*/ 177530 h 1699909"/>
                <a:gd name="connsiteX239" fmla="*/ 1064015 w 2170536"/>
                <a:gd name="connsiteY239" fmla="*/ 179962 h 1699909"/>
                <a:gd name="connsiteX240" fmla="*/ 1044559 w 2170536"/>
                <a:gd name="connsiteY240" fmla="*/ 175098 h 1699909"/>
                <a:gd name="connsiteX241" fmla="*/ 1042128 w 2170536"/>
                <a:gd name="connsiteY241" fmla="*/ 167802 h 1699909"/>
                <a:gd name="connsiteX242" fmla="*/ 1034832 w 2170536"/>
                <a:gd name="connsiteY242" fmla="*/ 162939 h 1699909"/>
                <a:gd name="connsiteX243" fmla="*/ 1012945 w 2170536"/>
                <a:gd name="connsiteY243" fmla="*/ 165370 h 1699909"/>
                <a:gd name="connsiteX244" fmla="*/ 1005649 w 2170536"/>
                <a:gd name="connsiteY244" fmla="*/ 170234 h 1699909"/>
                <a:gd name="connsiteX245" fmla="*/ 998353 w 2170536"/>
                <a:gd name="connsiteY245" fmla="*/ 165370 h 1699909"/>
                <a:gd name="connsiteX246" fmla="*/ 995921 w 2170536"/>
                <a:gd name="connsiteY246" fmla="*/ 153211 h 1699909"/>
                <a:gd name="connsiteX247" fmla="*/ 993489 w 2170536"/>
                <a:gd name="connsiteY247" fmla="*/ 145915 h 1699909"/>
                <a:gd name="connsiteX248" fmla="*/ 986194 w 2170536"/>
                <a:gd name="connsiteY248" fmla="*/ 148347 h 1699909"/>
                <a:gd name="connsiteX249" fmla="*/ 983762 w 2170536"/>
                <a:gd name="connsiteY249" fmla="*/ 158075 h 1699909"/>
                <a:gd name="connsiteX250" fmla="*/ 981330 w 2170536"/>
                <a:gd name="connsiteY250" fmla="*/ 165370 h 1699909"/>
                <a:gd name="connsiteX251" fmla="*/ 969170 w 2170536"/>
                <a:gd name="connsiteY251" fmla="*/ 162939 h 1699909"/>
                <a:gd name="connsiteX252" fmla="*/ 959442 w 2170536"/>
                <a:gd name="connsiteY252" fmla="*/ 158075 h 1699909"/>
                <a:gd name="connsiteX253" fmla="*/ 949715 w 2170536"/>
                <a:gd name="connsiteY253" fmla="*/ 150779 h 1699909"/>
                <a:gd name="connsiteX254" fmla="*/ 942419 w 2170536"/>
                <a:gd name="connsiteY254" fmla="*/ 148347 h 1699909"/>
                <a:gd name="connsiteX255" fmla="*/ 932691 w 2170536"/>
                <a:gd name="connsiteY255" fmla="*/ 143483 h 1699909"/>
                <a:gd name="connsiteX256" fmla="*/ 871894 w 2170536"/>
                <a:gd name="connsiteY256" fmla="*/ 143483 h 169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2170536" h="1699909">
                  <a:moveTo>
                    <a:pt x="871894" y="143483"/>
                  </a:moveTo>
                  <a:lnTo>
                    <a:pt x="871894" y="642026"/>
                  </a:lnTo>
                  <a:lnTo>
                    <a:pt x="322281" y="642026"/>
                  </a:lnTo>
                  <a:lnTo>
                    <a:pt x="322281" y="865762"/>
                  </a:lnTo>
                  <a:lnTo>
                    <a:pt x="183662" y="865762"/>
                  </a:lnTo>
                  <a:lnTo>
                    <a:pt x="183662" y="824419"/>
                  </a:lnTo>
                  <a:lnTo>
                    <a:pt x="108272" y="824419"/>
                  </a:lnTo>
                  <a:lnTo>
                    <a:pt x="122864" y="865762"/>
                  </a:lnTo>
                  <a:cubicBezTo>
                    <a:pt x="115568" y="866573"/>
                    <a:pt x="108287" y="867529"/>
                    <a:pt x="100977" y="868194"/>
                  </a:cubicBezTo>
                  <a:cubicBezTo>
                    <a:pt x="90451" y="869151"/>
                    <a:pt x="79135" y="866602"/>
                    <a:pt x="69362" y="870626"/>
                  </a:cubicBezTo>
                  <a:cubicBezTo>
                    <a:pt x="63957" y="872852"/>
                    <a:pt x="63767" y="881084"/>
                    <a:pt x="59634" y="885217"/>
                  </a:cubicBezTo>
                  <a:cubicBezTo>
                    <a:pt x="57202" y="887649"/>
                    <a:pt x="54337" y="889714"/>
                    <a:pt x="52338" y="892513"/>
                  </a:cubicBezTo>
                  <a:cubicBezTo>
                    <a:pt x="50231" y="895463"/>
                    <a:pt x="49273" y="899093"/>
                    <a:pt x="47474" y="902241"/>
                  </a:cubicBezTo>
                  <a:cubicBezTo>
                    <a:pt x="44628" y="907221"/>
                    <a:pt x="38448" y="915086"/>
                    <a:pt x="35315" y="919264"/>
                  </a:cubicBezTo>
                  <a:cubicBezTo>
                    <a:pt x="34504" y="921696"/>
                    <a:pt x="34029" y="924267"/>
                    <a:pt x="32883" y="926560"/>
                  </a:cubicBezTo>
                  <a:cubicBezTo>
                    <a:pt x="31576" y="929174"/>
                    <a:pt x="28453" y="930965"/>
                    <a:pt x="28019" y="933856"/>
                  </a:cubicBezTo>
                  <a:cubicBezTo>
                    <a:pt x="24972" y="954168"/>
                    <a:pt x="31866" y="969324"/>
                    <a:pt x="20723" y="984926"/>
                  </a:cubicBezTo>
                  <a:cubicBezTo>
                    <a:pt x="18724" y="987725"/>
                    <a:pt x="16070" y="990020"/>
                    <a:pt x="13428" y="992222"/>
                  </a:cubicBezTo>
                  <a:cubicBezTo>
                    <a:pt x="11183" y="994093"/>
                    <a:pt x="8564" y="995464"/>
                    <a:pt x="6132" y="997085"/>
                  </a:cubicBezTo>
                  <a:cubicBezTo>
                    <a:pt x="-1502" y="1019988"/>
                    <a:pt x="-1648" y="1014286"/>
                    <a:pt x="3700" y="1048156"/>
                  </a:cubicBezTo>
                  <a:cubicBezTo>
                    <a:pt x="4265" y="1051737"/>
                    <a:pt x="6943" y="1054641"/>
                    <a:pt x="8564" y="1057883"/>
                  </a:cubicBezTo>
                  <a:cubicBezTo>
                    <a:pt x="9375" y="1061936"/>
                    <a:pt x="9993" y="1066033"/>
                    <a:pt x="10996" y="1070043"/>
                  </a:cubicBezTo>
                  <a:cubicBezTo>
                    <a:pt x="11618" y="1072530"/>
                    <a:pt x="13428" y="1074775"/>
                    <a:pt x="13428" y="1077339"/>
                  </a:cubicBezTo>
                  <a:cubicBezTo>
                    <a:pt x="13428" y="1091953"/>
                    <a:pt x="13063" y="1106646"/>
                    <a:pt x="10996" y="1121113"/>
                  </a:cubicBezTo>
                  <a:cubicBezTo>
                    <a:pt x="10583" y="1124007"/>
                    <a:pt x="7753" y="1125977"/>
                    <a:pt x="6132" y="1128409"/>
                  </a:cubicBezTo>
                  <a:cubicBezTo>
                    <a:pt x="6943" y="1138947"/>
                    <a:pt x="7607" y="1149498"/>
                    <a:pt x="8564" y="1160024"/>
                  </a:cubicBezTo>
                  <a:cubicBezTo>
                    <a:pt x="9830" y="1173952"/>
                    <a:pt x="9915" y="1179926"/>
                    <a:pt x="13428" y="1191639"/>
                  </a:cubicBezTo>
                  <a:cubicBezTo>
                    <a:pt x="14901" y="1196550"/>
                    <a:pt x="14666" y="1202605"/>
                    <a:pt x="18291" y="1206230"/>
                  </a:cubicBezTo>
                  <a:lnTo>
                    <a:pt x="25587" y="1213526"/>
                  </a:lnTo>
                  <a:cubicBezTo>
                    <a:pt x="26398" y="1216768"/>
                    <a:pt x="25879" y="1220686"/>
                    <a:pt x="28019" y="1223253"/>
                  </a:cubicBezTo>
                  <a:cubicBezTo>
                    <a:pt x="30340" y="1226038"/>
                    <a:pt x="34381" y="1226771"/>
                    <a:pt x="37747" y="1228117"/>
                  </a:cubicBezTo>
                  <a:cubicBezTo>
                    <a:pt x="42507" y="1230021"/>
                    <a:pt x="47474" y="1231360"/>
                    <a:pt x="52338" y="1232981"/>
                  </a:cubicBezTo>
                  <a:cubicBezTo>
                    <a:pt x="54770" y="1233792"/>
                    <a:pt x="57341" y="1234267"/>
                    <a:pt x="59634" y="1235413"/>
                  </a:cubicBezTo>
                  <a:lnTo>
                    <a:pt x="69362" y="1240277"/>
                  </a:lnTo>
                  <a:cubicBezTo>
                    <a:pt x="79900" y="1239466"/>
                    <a:pt x="90489" y="1239156"/>
                    <a:pt x="100977" y="1237845"/>
                  </a:cubicBezTo>
                  <a:cubicBezTo>
                    <a:pt x="103520" y="1237527"/>
                    <a:pt x="105916" y="1236423"/>
                    <a:pt x="108272" y="1235413"/>
                  </a:cubicBezTo>
                  <a:cubicBezTo>
                    <a:pt x="111604" y="1233985"/>
                    <a:pt x="114411" y="1231062"/>
                    <a:pt x="118000" y="1230549"/>
                  </a:cubicBezTo>
                  <a:cubicBezTo>
                    <a:pt x="131666" y="1228597"/>
                    <a:pt x="145561" y="1228928"/>
                    <a:pt x="159342" y="1228117"/>
                  </a:cubicBezTo>
                  <a:cubicBezTo>
                    <a:pt x="170691" y="1228928"/>
                    <a:pt x="182351" y="1227789"/>
                    <a:pt x="193389" y="1230549"/>
                  </a:cubicBezTo>
                  <a:cubicBezTo>
                    <a:pt x="196225" y="1231258"/>
                    <a:pt x="196534" y="1235481"/>
                    <a:pt x="198253" y="1237845"/>
                  </a:cubicBezTo>
                  <a:cubicBezTo>
                    <a:pt x="239123" y="1294039"/>
                    <a:pt x="198441" y="1234916"/>
                    <a:pt x="217708" y="1267028"/>
                  </a:cubicBezTo>
                  <a:cubicBezTo>
                    <a:pt x="220715" y="1272041"/>
                    <a:pt x="221890" y="1279770"/>
                    <a:pt x="227436" y="1281619"/>
                  </a:cubicBezTo>
                  <a:cubicBezTo>
                    <a:pt x="253205" y="1290209"/>
                    <a:pt x="232171" y="1283944"/>
                    <a:pt x="293098" y="1286483"/>
                  </a:cubicBezTo>
                  <a:cubicBezTo>
                    <a:pt x="316615" y="1304123"/>
                    <a:pt x="291555" y="1286928"/>
                    <a:pt x="310121" y="1296211"/>
                  </a:cubicBezTo>
                  <a:cubicBezTo>
                    <a:pt x="312735" y="1297518"/>
                    <a:pt x="314879" y="1299625"/>
                    <a:pt x="317417" y="1301075"/>
                  </a:cubicBezTo>
                  <a:cubicBezTo>
                    <a:pt x="325833" y="1305884"/>
                    <a:pt x="326254" y="1305642"/>
                    <a:pt x="334440" y="1308370"/>
                  </a:cubicBezTo>
                  <a:cubicBezTo>
                    <a:pt x="336872" y="1309991"/>
                    <a:pt x="339122" y="1311927"/>
                    <a:pt x="341736" y="1313234"/>
                  </a:cubicBezTo>
                  <a:cubicBezTo>
                    <a:pt x="366988" y="1325860"/>
                    <a:pt x="376198" y="1317206"/>
                    <a:pt x="414694" y="1315666"/>
                  </a:cubicBezTo>
                  <a:cubicBezTo>
                    <a:pt x="417126" y="1314045"/>
                    <a:pt x="419770" y="1312704"/>
                    <a:pt x="421989" y="1310802"/>
                  </a:cubicBezTo>
                  <a:cubicBezTo>
                    <a:pt x="425471" y="1307818"/>
                    <a:pt x="427615" y="1303126"/>
                    <a:pt x="431717" y="1301075"/>
                  </a:cubicBezTo>
                  <a:cubicBezTo>
                    <a:pt x="436127" y="1298870"/>
                    <a:pt x="441444" y="1299454"/>
                    <a:pt x="446308" y="1298643"/>
                  </a:cubicBezTo>
                  <a:cubicBezTo>
                    <a:pt x="448740" y="1297022"/>
                    <a:pt x="450688" y="1293973"/>
                    <a:pt x="453604" y="1293779"/>
                  </a:cubicBezTo>
                  <a:cubicBezTo>
                    <a:pt x="458398" y="1293459"/>
                    <a:pt x="480602" y="1293903"/>
                    <a:pt x="490083" y="1298643"/>
                  </a:cubicBezTo>
                  <a:cubicBezTo>
                    <a:pt x="492697" y="1299950"/>
                    <a:pt x="494947" y="1301886"/>
                    <a:pt x="497379" y="1303507"/>
                  </a:cubicBezTo>
                  <a:cubicBezTo>
                    <a:pt x="501606" y="1316185"/>
                    <a:pt x="496686" y="1306403"/>
                    <a:pt x="507106" y="1315666"/>
                  </a:cubicBezTo>
                  <a:cubicBezTo>
                    <a:pt x="512247" y="1320236"/>
                    <a:pt x="516195" y="1326131"/>
                    <a:pt x="521698" y="1330258"/>
                  </a:cubicBezTo>
                  <a:cubicBezTo>
                    <a:pt x="525873" y="1333389"/>
                    <a:pt x="533743" y="1339573"/>
                    <a:pt x="538721" y="1342417"/>
                  </a:cubicBezTo>
                  <a:cubicBezTo>
                    <a:pt x="541869" y="1344216"/>
                    <a:pt x="545206" y="1345660"/>
                    <a:pt x="548449" y="1347281"/>
                  </a:cubicBezTo>
                  <a:cubicBezTo>
                    <a:pt x="556998" y="1360105"/>
                    <a:pt x="548384" y="1350727"/>
                    <a:pt x="563040" y="1357009"/>
                  </a:cubicBezTo>
                  <a:cubicBezTo>
                    <a:pt x="565727" y="1358160"/>
                    <a:pt x="567722" y="1360566"/>
                    <a:pt x="570336" y="1361873"/>
                  </a:cubicBezTo>
                  <a:cubicBezTo>
                    <a:pt x="572629" y="1363019"/>
                    <a:pt x="575200" y="1363494"/>
                    <a:pt x="577632" y="1364305"/>
                  </a:cubicBezTo>
                  <a:cubicBezTo>
                    <a:pt x="583008" y="1369681"/>
                    <a:pt x="585454" y="1373079"/>
                    <a:pt x="592223" y="1376464"/>
                  </a:cubicBezTo>
                  <a:cubicBezTo>
                    <a:pt x="594516" y="1377611"/>
                    <a:pt x="597087" y="1378085"/>
                    <a:pt x="599519" y="1378896"/>
                  </a:cubicBezTo>
                  <a:cubicBezTo>
                    <a:pt x="601951" y="1378085"/>
                    <a:pt x="604846" y="1378105"/>
                    <a:pt x="606815" y="1376464"/>
                  </a:cubicBezTo>
                  <a:cubicBezTo>
                    <a:pt x="613157" y="1371179"/>
                    <a:pt x="615097" y="1363795"/>
                    <a:pt x="618974" y="1357009"/>
                  </a:cubicBezTo>
                  <a:cubicBezTo>
                    <a:pt x="625955" y="1344793"/>
                    <a:pt x="622400" y="1354689"/>
                    <a:pt x="628702" y="1339985"/>
                  </a:cubicBezTo>
                  <a:cubicBezTo>
                    <a:pt x="629712" y="1337629"/>
                    <a:pt x="629712" y="1334823"/>
                    <a:pt x="631134" y="1332690"/>
                  </a:cubicBezTo>
                  <a:cubicBezTo>
                    <a:pt x="633042" y="1329828"/>
                    <a:pt x="636228" y="1328036"/>
                    <a:pt x="638430" y="1325394"/>
                  </a:cubicBezTo>
                  <a:cubicBezTo>
                    <a:pt x="640301" y="1323149"/>
                    <a:pt x="641423" y="1320344"/>
                    <a:pt x="643294" y="1318098"/>
                  </a:cubicBezTo>
                  <a:cubicBezTo>
                    <a:pt x="645496" y="1315456"/>
                    <a:pt x="647790" y="1312801"/>
                    <a:pt x="650589" y="1310802"/>
                  </a:cubicBezTo>
                  <a:cubicBezTo>
                    <a:pt x="656847" y="1306332"/>
                    <a:pt x="668270" y="1303288"/>
                    <a:pt x="674908" y="1301075"/>
                  </a:cubicBezTo>
                  <a:lnTo>
                    <a:pt x="682204" y="1298643"/>
                  </a:lnTo>
                  <a:cubicBezTo>
                    <a:pt x="685184" y="1299388"/>
                    <a:pt x="702589" y="1303211"/>
                    <a:pt x="708955" y="1305939"/>
                  </a:cubicBezTo>
                  <a:cubicBezTo>
                    <a:pt x="726574" y="1313489"/>
                    <a:pt x="710346" y="1309135"/>
                    <a:pt x="730842" y="1313234"/>
                  </a:cubicBezTo>
                  <a:cubicBezTo>
                    <a:pt x="760025" y="1312423"/>
                    <a:pt x="789233" y="1312260"/>
                    <a:pt x="818391" y="1310802"/>
                  </a:cubicBezTo>
                  <a:cubicBezTo>
                    <a:pt x="825293" y="1310457"/>
                    <a:pt x="830288" y="1307779"/>
                    <a:pt x="835415" y="1303507"/>
                  </a:cubicBezTo>
                  <a:cubicBezTo>
                    <a:pt x="854153" y="1287893"/>
                    <a:pt x="831883" y="1303431"/>
                    <a:pt x="850006" y="1291347"/>
                  </a:cubicBezTo>
                  <a:cubicBezTo>
                    <a:pt x="858923" y="1292158"/>
                    <a:pt x="867882" y="1292596"/>
                    <a:pt x="876757" y="1293779"/>
                  </a:cubicBezTo>
                  <a:cubicBezTo>
                    <a:pt x="880070" y="1294221"/>
                    <a:pt x="883875" y="1294123"/>
                    <a:pt x="886485" y="1296211"/>
                  </a:cubicBezTo>
                  <a:cubicBezTo>
                    <a:pt x="888487" y="1297812"/>
                    <a:pt x="888106" y="1301075"/>
                    <a:pt x="888917" y="1303507"/>
                  </a:cubicBezTo>
                  <a:cubicBezTo>
                    <a:pt x="886480" y="1310818"/>
                    <a:pt x="886859" y="1311812"/>
                    <a:pt x="881621" y="1318098"/>
                  </a:cubicBezTo>
                  <a:cubicBezTo>
                    <a:pt x="879419" y="1320740"/>
                    <a:pt x="876527" y="1322752"/>
                    <a:pt x="874325" y="1325394"/>
                  </a:cubicBezTo>
                  <a:cubicBezTo>
                    <a:pt x="864193" y="1337554"/>
                    <a:pt x="875542" y="1328637"/>
                    <a:pt x="862166" y="1337553"/>
                  </a:cubicBezTo>
                  <a:cubicBezTo>
                    <a:pt x="857783" y="1350703"/>
                    <a:pt x="856428" y="1351518"/>
                    <a:pt x="862166" y="1371600"/>
                  </a:cubicBezTo>
                  <a:cubicBezTo>
                    <a:pt x="863267" y="1375454"/>
                    <a:pt x="873621" y="1381669"/>
                    <a:pt x="876757" y="1383760"/>
                  </a:cubicBezTo>
                  <a:cubicBezTo>
                    <a:pt x="882283" y="1394812"/>
                    <a:pt x="881828" y="1393229"/>
                    <a:pt x="886485" y="1405647"/>
                  </a:cubicBezTo>
                  <a:cubicBezTo>
                    <a:pt x="887385" y="1408047"/>
                    <a:pt x="887771" y="1410650"/>
                    <a:pt x="888917" y="1412943"/>
                  </a:cubicBezTo>
                  <a:cubicBezTo>
                    <a:pt x="891161" y="1417430"/>
                    <a:pt x="897042" y="1424844"/>
                    <a:pt x="901077" y="1427534"/>
                  </a:cubicBezTo>
                  <a:cubicBezTo>
                    <a:pt x="903210" y="1428956"/>
                    <a:pt x="906079" y="1428820"/>
                    <a:pt x="908372" y="1429966"/>
                  </a:cubicBezTo>
                  <a:cubicBezTo>
                    <a:pt x="927226" y="1439394"/>
                    <a:pt x="904629" y="1431150"/>
                    <a:pt x="922964" y="1437262"/>
                  </a:cubicBezTo>
                  <a:cubicBezTo>
                    <a:pt x="931070" y="1436451"/>
                    <a:pt x="939345" y="1436662"/>
                    <a:pt x="947283" y="1434830"/>
                  </a:cubicBezTo>
                  <a:cubicBezTo>
                    <a:pt x="950131" y="1434173"/>
                    <a:pt x="951656" y="1429966"/>
                    <a:pt x="954579" y="1429966"/>
                  </a:cubicBezTo>
                  <a:cubicBezTo>
                    <a:pt x="963642" y="1429966"/>
                    <a:pt x="972413" y="1433209"/>
                    <a:pt x="981330" y="1434830"/>
                  </a:cubicBezTo>
                  <a:cubicBezTo>
                    <a:pt x="982476" y="1438269"/>
                    <a:pt x="986194" y="1448800"/>
                    <a:pt x="986194" y="1451853"/>
                  </a:cubicBezTo>
                  <a:cubicBezTo>
                    <a:pt x="986194" y="1457434"/>
                    <a:pt x="985493" y="1475142"/>
                    <a:pt x="981330" y="1483468"/>
                  </a:cubicBezTo>
                  <a:cubicBezTo>
                    <a:pt x="980023" y="1486082"/>
                    <a:pt x="978087" y="1488332"/>
                    <a:pt x="976466" y="1490764"/>
                  </a:cubicBezTo>
                  <a:cubicBezTo>
                    <a:pt x="975541" y="1495390"/>
                    <a:pt x="974095" y="1505233"/>
                    <a:pt x="971602" y="1510219"/>
                  </a:cubicBezTo>
                  <a:cubicBezTo>
                    <a:pt x="970295" y="1512833"/>
                    <a:pt x="968359" y="1515083"/>
                    <a:pt x="966738" y="1517515"/>
                  </a:cubicBezTo>
                  <a:cubicBezTo>
                    <a:pt x="967549" y="1524000"/>
                    <a:pt x="966247" y="1531125"/>
                    <a:pt x="969170" y="1536970"/>
                  </a:cubicBezTo>
                  <a:cubicBezTo>
                    <a:pt x="970791" y="1540213"/>
                    <a:pt x="975750" y="1540035"/>
                    <a:pt x="978898" y="1541834"/>
                  </a:cubicBezTo>
                  <a:cubicBezTo>
                    <a:pt x="981436" y="1543284"/>
                    <a:pt x="983580" y="1545391"/>
                    <a:pt x="986194" y="1546698"/>
                  </a:cubicBezTo>
                  <a:cubicBezTo>
                    <a:pt x="1007040" y="1557122"/>
                    <a:pt x="990029" y="1546111"/>
                    <a:pt x="1008081" y="1556426"/>
                  </a:cubicBezTo>
                  <a:cubicBezTo>
                    <a:pt x="1010619" y="1557876"/>
                    <a:pt x="1012839" y="1559840"/>
                    <a:pt x="1015377" y="1561290"/>
                  </a:cubicBezTo>
                  <a:cubicBezTo>
                    <a:pt x="1018524" y="1563088"/>
                    <a:pt x="1021957" y="1564355"/>
                    <a:pt x="1025104" y="1566153"/>
                  </a:cubicBezTo>
                  <a:cubicBezTo>
                    <a:pt x="1027642" y="1567603"/>
                    <a:pt x="1029713" y="1569866"/>
                    <a:pt x="1032400" y="1571017"/>
                  </a:cubicBezTo>
                  <a:cubicBezTo>
                    <a:pt x="1035472" y="1572334"/>
                    <a:pt x="1038885" y="1572638"/>
                    <a:pt x="1042128" y="1573449"/>
                  </a:cubicBezTo>
                  <a:cubicBezTo>
                    <a:pt x="1053477" y="1571828"/>
                    <a:pt x="1065232" y="1572004"/>
                    <a:pt x="1076174" y="1568585"/>
                  </a:cubicBezTo>
                  <a:cubicBezTo>
                    <a:pt x="1080824" y="1567132"/>
                    <a:pt x="1081549" y="1557068"/>
                    <a:pt x="1083470" y="1553994"/>
                  </a:cubicBezTo>
                  <a:cubicBezTo>
                    <a:pt x="1086221" y="1549592"/>
                    <a:pt x="1090243" y="1546102"/>
                    <a:pt x="1093198" y="1541834"/>
                  </a:cubicBezTo>
                  <a:cubicBezTo>
                    <a:pt x="1097551" y="1535546"/>
                    <a:pt x="1101251" y="1528831"/>
                    <a:pt x="1105357" y="1522379"/>
                  </a:cubicBezTo>
                  <a:cubicBezTo>
                    <a:pt x="1105358" y="1522378"/>
                    <a:pt x="1115083" y="1507789"/>
                    <a:pt x="1115085" y="1507788"/>
                  </a:cubicBezTo>
                  <a:cubicBezTo>
                    <a:pt x="1117517" y="1506167"/>
                    <a:pt x="1120181" y="1504849"/>
                    <a:pt x="1122381" y="1502924"/>
                  </a:cubicBezTo>
                  <a:cubicBezTo>
                    <a:pt x="1126695" y="1499149"/>
                    <a:pt x="1129704" y="1493841"/>
                    <a:pt x="1134540" y="1490764"/>
                  </a:cubicBezTo>
                  <a:cubicBezTo>
                    <a:pt x="1138865" y="1488011"/>
                    <a:pt x="1149132" y="1485900"/>
                    <a:pt x="1149132" y="1485900"/>
                  </a:cubicBezTo>
                  <a:cubicBezTo>
                    <a:pt x="1151564" y="1483468"/>
                    <a:pt x="1153512" y="1480428"/>
                    <a:pt x="1156428" y="1478605"/>
                  </a:cubicBezTo>
                  <a:cubicBezTo>
                    <a:pt x="1170770" y="1469641"/>
                    <a:pt x="1164561" y="1476970"/>
                    <a:pt x="1175883" y="1471309"/>
                  </a:cubicBezTo>
                  <a:cubicBezTo>
                    <a:pt x="1178497" y="1470002"/>
                    <a:pt x="1180994" y="1468387"/>
                    <a:pt x="1183179" y="1466445"/>
                  </a:cubicBezTo>
                  <a:cubicBezTo>
                    <a:pt x="1202863" y="1448947"/>
                    <a:pt x="1190022" y="1454435"/>
                    <a:pt x="1205066" y="1449422"/>
                  </a:cubicBezTo>
                  <a:cubicBezTo>
                    <a:pt x="1211551" y="1450232"/>
                    <a:pt x="1218216" y="1450134"/>
                    <a:pt x="1224521" y="1451853"/>
                  </a:cubicBezTo>
                  <a:cubicBezTo>
                    <a:pt x="1232080" y="1453914"/>
                    <a:pt x="1237193" y="1464525"/>
                    <a:pt x="1241545" y="1468877"/>
                  </a:cubicBezTo>
                  <a:cubicBezTo>
                    <a:pt x="1246260" y="1473592"/>
                    <a:pt x="1250201" y="1474195"/>
                    <a:pt x="1256136" y="1476173"/>
                  </a:cubicBezTo>
                  <a:cubicBezTo>
                    <a:pt x="1266387" y="1506922"/>
                    <a:pt x="1249284" y="1457752"/>
                    <a:pt x="1263432" y="1490764"/>
                  </a:cubicBezTo>
                  <a:cubicBezTo>
                    <a:pt x="1265794" y="1496275"/>
                    <a:pt x="1265338" y="1502463"/>
                    <a:pt x="1268296" y="1507788"/>
                  </a:cubicBezTo>
                  <a:cubicBezTo>
                    <a:pt x="1273908" y="1517890"/>
                    <a:pt x="1276028" y="1522597"/>
                    <a:pt x="1285319" y="1527243"/>
                  </a:cubicBezTo>
                  <a:cubicBezTo>
                    <a:pt x="1287612" y="1528389"/>
                    <a:pt x="1290061" y="1529453"/>
                    <a:pt x="1292615" y="1529675"/>
                  </a:cubicBezTo>
                  <a:cubicBezTo>
                    <a:pt x="1308787" y="1531081"/>
                    <a:pt x="1325040" y="1531296"/>
                    <a:pt x="1341253" y="1532107"/>
                  </a:cubicBezTo>
                  <a:cubicBezTo>
                    <a:pt x="1344496" y="1532918"/>
                    <a:pt x="1347909" y="1533222"/>
                    <a:pt x="1350981" y="1534539"/>
                  </a:cubicBezTo>
                  <a:cubicBezTo>
                    <a:pt x="1353667" y="1535690"/>
                    <a:pt x="1355739" y="1537952"/>
                    <a:pt x="1358277" y="1539402"/>
                  </a:cubicBezTo>
                  <a:cubicBezTo>
                    <a:pt x="1366694" y="1544212"/>
                    <a:pt x="1367112" y="1543969"/>
                    <a:pt x="1375300" y="1546698"/>
                  </a:cubicBezTo>
                  <a:cubicBezTo>
                    <a:pt x="1382485" y="1568254"/>
                    <a:pt x="1380730" y="1556194"/>
                    <a:pt x="1377732" y="1583177"/>
                  </a:cubicBezTo>
                  <a:cubicBezTo>
                    <a:pt x="1378543" y="1587230"/>
                    <a:pt x="1377241" y="1592413"/>
                    <a:pt x="1380164" y="1595336"/>
                  </a:cubicBezTo>
                  <a:cubicBezTo>
                    <a:pt x="1383789" y="1598961"/>
                    <a:pt x="1389891" y="1598579"/>
                    <a:pt x="1394755" y="1600200"/>
                  </a:cubicBezTo>
                  <a:lnTo>
                    <a:pt x="1402051" y="1602632"/>
                  </a:lnTo>
                  <a:cubicBezTo>
                    <a:pt x="1402657" y="1602511"/>
                    <a:pt x="1419013" y="1599763"/>
                    <a:pt x="1421506" y="1597768"/>
                  </a:cubicBezTo>
                  <a:cubicBezTo>
                    <a:pt x="1423788" y="1595942"/>
                    <a:pt x="1424303" y="1592540"/>
                    <a:pt x="1426370" y="1590473"/>
                  </a:cubicBezTo>
                  <a:cubicBezTo>
                    <a:pt x="1428437" y="1588406"/>
                    <a:pt x="1431234" y="1587230"/>
                    <a:pt x="1433666" y="1585609"/>
                  </a:cubicBezTo>
                  <a:cubicBezTo>
                    <a:pt x="1445876" y="1567295"/>
                    <a:pt x="1431541" y="1590568"/>
                    <a:pt x="1440962" y="1568585"/>
                  </a:cubicBezTo>
                  <a:cubicBezTo>
                    <a:pt x="1443615" y="1562395"/>
                    <a:pt x="1447225" y="1559374"/>
                    <a:pt x="1453121" y="1556426"/>
                  </a:cubicBezTo>
                  <a:cubicBezTo>
                    <a:pt x="1455414" y="1555280"/>
                    <a:pt x="1457864" y="1554226"/>
                    <a:pt x="1460417" y="1553994"/>
                  </a:cubicBezTo>
                  <a:cubicBezTo>
                    <a:pt x="1475777" y="1552598"/>
                    <a:pt x="1491221" y="1552373"/>
                    <a:pt x="1506623" y="1551562"/>
                  </a:cubicBezTo>
                  <a:cubicBezTo>
                    <a:pt x="1509866" y="1550751"/>
                    <a:pt x="1513570" y="1550984"/>
                    <a:pt x="1516351" y="1549130"/>
                  </a:cubicBezTo>
                  <a:cubicBezTo>
                    <a:pt x="1523238" y="1544539"/>
                    <a:pt x="1519763" y="1540365"/>
                    <a:pt x="1523647" y="1534539"/>
                  </a:cubicBezTo>
                  <a:cubicBezTo>
                    <a:pt x="1530563" y="1524165"/>
                    <a:pt x="1529313" y="1529273"/>
                    <a:pt x="1538238" y="1524811"/>
                  </a:cubicBezTo>
                  <a:cubicBezTo>
                    <a:pt x="1557096" y="1515382"/>
                    <a:pt x="1534491" y="1523628"/>
                    <a:pt x="1552830" y="1517515"/>
                  </a:cubicBezTo>
                  <a:cubicBezTo>
                    <a:pt x="1558434" y="1518449"/>
                    <a:pt x="1568730" y="1519386"/>
                    <a:pt x="1574717" y="1522379"/>
                  </a:cubicBezTo>
                  <a:cubicBezTo>
                    <a:pt x="1577331" y="1523686"/>
                    <a:pt x="1579581" y="1525622"/>
                    <a:pt x="1582013" y="1527243"/>
                  </a:cubicBezTo>
                  <a:cubicBezTo>
                    <a:pt x="1582824" y="1529675"/>
                    <a:pt x="1583200" y="1532298"/>
                    <a:pt x="1584445" y="1534539"/>
                  </a:cubicBezTo>
                  <a:cubicBezTo>
                    <a:pt x="1587284" y="1539649"/>
                    <a:pt x="1594172" y="1549130"/>
                    <a:pt x="1594172" y="1549130"/>
                  </a:cubicBezTo>
                  <a:cubicBezTo>
                    <a:pt x="1597799" y="1563637"/>
                    <a:pt x="1602625" y="1572989"/>
                    <a:pt x="1596604" y="1588041"/>
                  </a:cubicBezTo>
                  <a:cubicBezTo>
                    <a:pt x="1595518" y="1590755"/>
                    <a:pt x="1591740" y="1591284"/>
                    <a:pt x="1589308" y="1592905"/>
                  </a:cubicBezTo>
                  <a:cubicBezTo>
                    <a:pt x="1588478" y="1594012"/>
                    <a:pt x="1578334" y="1607163"/>
                    <a:pt x="1577149" y="1609928"/>
                  </a:cubicBezTo>
                  <a:cubicBezTo>
                    <a:pt x="1575832" y="1613000"/>
                    <a:pt x="1575528" y="1616413"/>
                    <a:pt x="1574717" y="1619656"/>
                  </a:cubicBezTo>
                  <a:cubicBezTo>
                    <a:pt x="1575135" y="1628846"/>
                    <a:pt x="1567597" y="1666037"/>
                    <a:pt x="1582013" y="1680453"/>
                  </a:cubicBezTo>
                  <a:cubicBezTo>
                    <a:pt x="1584080" y="1682520"/>
                    <a:pt x="1586876" y="1683696"/>
                    <a:pt x="1589308" y="1685317"/>
                  </a:cubicBezTo>
                  <a:cubicBezTo>
                    <a:pt x="1590119" y="1687749"/>
                    <a:pt x="1589927" y="1690800"/>
                    <a:pt x="1591740" y="1692613"/>
                  </a:cubicBezTo>
                  <a:cubicBezTo>
                    <a:pt x="1593553" y="1694426"/>
                    <a:pt x="1596636" y="1694145"/>
                    <a:pt x="1599036" y="1695045"/>
                  </a:cubicBezTo>
                  <a:cubicBezTo>
                    <a:pt x="1603124" y="1696578"/>
                    <a:pt x="1607143" y="1698288"/>
                    <a:pt x="1611196" y="1699909"/>
                  </a:cubicBezTo>
                  <a:cubicBezTo>
                    <a:pt x="1617681" y="1699098"/>
                    <a:pt x="1624221" y="1698646"/>
                    <a:pt x="1630651" y="1697477"/>
                  </a:cubicBezTo>
                  <a:cubicBezTo>
                    <a:pt x="1633173" y="1697018"/>
                    <a:pt x="1636525" y="1697178"/>
                    <a:pt x="1637947" y="1695045"/>
                  </a:cubicBezTo>
                  <a:cubicBezTo>
                    <a:pt x="1640240" y="1691606"/>
                    <a:pt x="1639794" y="1686977"/>
                    <a:pt x="1640379" y="1682885"/>
                  </a:cubicBezTo>
                  <a:cubicBezTo>
                    <a:pt x="1641283" y="1676557"/>
                    <a:pt x="1640619" y="1645631"/>
                    <a:pt x="1650106" y="1634247"/>
                  </a:cubicBezTo>
                  <a:cubicBezTo>
                    <a:pt x="1651977" y="1632002"/>
                    <a:pt x="1654970" y="1631004"/>
                    <a:pt x="1657402" y="1629383"/>
                  </a:cubicBezTo>
                  <a:cubicBezTo>
                    <a:pt x="1658213" y="1626141"/>
                    <a:pt x="1658777" y="1622827"/>
                    <a:pt x="1659834" y="1619656"/>
                  </a:cubicBezTo>
                  <a:cubicBezTo>
                    <a:pt x="1661215" y="1615514"/>
                    <a:pt x="1663165" y="1611584"/>
                    <a:pt x="1664698" y="1607496"/>
                  </a:cubicBezTo>
                  <a:cubicBezTo>
                    <a:pt x="1665598" y="1605096"/>
                    <a:pt x="1666319" y="1602632"/>
                    <a:pt x="1667130" y="1600200"/>
                  </a:cubicBezTo>
                  <a:cubicBezTo>
                    <a:pt x="1655548" y="1582828"/>
                    <a:pt x="1655984" y="1591280"/>
                    <a:pt x="1659834" y="1575881"/>
                  </a:cubicBezTo>
                  <a:cubicBezTo>
                    <a:pt x="1666319" y="1576692"/>
                    <a:pt x="1672859" y="1577144"/>
                    <a:pt x="1679289" y="1578313"/>
                  </a:cubicBezTo>
                  <a:cubicBezTo>
                    <a:pt x="1681811" y="1578772"/>
                    <a:pt x="1684021" y="1580745"/>
                    <a:pt x="1686585" y="1580745"/>
                  </a:cubicBezTo>
                  <a:cubicBezTo>
                    <a:pt x="1689149" y="1580745"/>
                    <a:pt x="1691449" y="1579124"/>
                    <a:pt x="1693881" y="1578313"/>
                  </a:cubicBezTo>
                  <a:cubicBezTo>
                    <a:pt x="1695502" y="1575881"/>
                    <a:pt x="1697438" y="1573631"/>
                    <a:pt x="1698745" y="1571017"/>
                  </a:cubicBezTo>
                  <a:cubicBezTo>
                    <a:pt x="1701090" y="1566327"/>
                    <a:pt x="1702047" y="1558678"/>
                    <a:pt x="1703608" y="1553994"/>
                  </a:cubicBezTo>
                  <a:cubicBezTo>
                    <a:pt x="1709353" y="1536756"/>
                    <a:pt x="1706187" y="1547049"/>
                    <a:pt x="1713336" y="1534539"/>
                  </a:cubicBezTo>
                  <a:cubicBezTo>
                    <a:pt x="1717703" y="1526897"/>
                    <a:pt x="1719739" y="1519688"/>
                    <a:pt x="1725496" y="1512651"/>
                  </a:cubicBezTo>
                  <a:lnTo>
                    <a:pt x="1747383" y="1490764"/>
                  </a:lnTo>
                  <a:lnTo>
                    <a:pt x="1754679" y="1483468"/>
                  </a:lnTo>
                  <a:lnTo>
                    <a:pt x="1759542" y="1468877"/>
                  </a:lnTo>
                  <a:cubicBezTo>
                    <a:pt x="1760353" y="1466445"/>
                    <a:pt x="1760552" y="1463714"/>
                    <a:pt x="1761974" y="1461581"/>
                  </a:cubicBezTo>
                  <a:cubicBezTo>
                    <a:pt x="1767737" y="1452936"/>
                    <a:pt x="1766838" y="1457208"/>
                    <a:pt x="1766838" y="1449422"/>
                  </a:cubicBezTo>
                  <a:lnTo>
                    <a:pt x="1771702" y="1420239"/>
                  </a:lnTo>
                  <a:lnTo>
                    <a:pt x="1727928" y="1420239"/>
                  </a:lnTo>
                  <a:lnTo>
                    <a:pt x="1727928" y="1271892"/>
                  </a:lnTo>
                  <a:lnTo>
                    <a:pt x="1774134" y="1271892"/>
                  </a:lnTo>
                  <a:lnTo>
                    <a:pt x="1774134" y="1130841"/>
                  </a:lnTo>
                  <a:lnTo>
                    <a:pt x="1791157" y="1130841"/>
                  </a:lnTo>
                  <a:lnTo>
                    <a:pt x="1791157" y="970334"/>
                  </a:lnTo>
                  <a:lnTo>
                    <a:pt x="2095147" y="970334"/>
                  </a:lnTo>
                  <a:lnTo>
                    <a:pt x="2095147" y="807396"/>
                  </a:lnTo>
                  <a:lnTo>
                    <a:pt x="2170536" y="807396"/>
                  </a:lnTo>
                  <a:lnTo>
                    <a:pt x="2170536" y="583660"/>
                  </a:lnTo>
                  <a:lnTo>
                    <a:pt x="2146217" y="583660"/>
                  </a:lnTo>
                  <a:cubicBezTo>
                    <a:pt x="2137300" y="584471"/>
                    <a:pt x="2128330" y="587358"/>
                    <a:pt x="2119466" y="586092"/>
                  </a:cubicBezTo>
                  <a:cubicBezTo>
                    <a:pt x="2116061" y="585606"/>
                    <a:pt x="2115579" y="579251"/>
                    <a:pt x="2112170" y="578796"/>
                  </a:cubicBezTo>
                  <a:cubicBezTo>
                    <a:pt x="2102494" y="577506"/>
                    <a:pt x="2092715" y="580417"/>
                    <a:pt x="2082987" y="581228"/>
                  </a:cubicBezTo>
                  <a:cubicBezTo>
                    <a:pt x="2071208" y="587117"/>
                    <a:pt x="2075822" y="583528"/>
                    <a:pt x="2068396" y="590956"/>
                  </a:cubicBezTo>
                  <a:lnTo>
                    <a:pt x="2056236" y="588524"/>
                  </a:lnTo>
                  <a:cubicBezTo>
                    <a:pt x="2050562" y="583660"/>
                    <a:pt x="2044743" y="578959"/>
                    <a:pt x="2039213" y="573932"/>
                  </a:cubicBezTo>
                  <a:cubicBezTo>
                    <a:pt x="2035820" y="570847"/>
                    <a:pt x="2033417" y="566564"/>
                    <a:pt x="2029485" y="564205"/>
                  </a:cubicBezTo>
                  <a:cubicBezTo>
                    <a:pt x="2025089" y="561567"/>
                    <a:pt x="2019758" y="560962"/>
                    <a:pt x="2014894" y="559341"/>
                  </a:cubicBezTo>
                  <a:lnTo>
                    <a:pt x="2007598" y="556909"/>
                  </a:lnTo>
                  <a:cubicBezTo>
                    <a:pt x="2001113" y="557720"/>
                    <a:pt x="1994533" y="557972"/>
                    <a:pt x="1988142" y="559341"/>
                  </a:cubicBezTo>
                  <a:cubicBezTo>
                    <a:pt x="1983129" y="560415"/>
                    <a:pt x="1973551" y="564205"/>
                    <a:pt x="1973551" y="564205"/>
                  </a:cubicBezTo>
                  <a:cubicBezTo>
                    <a:pt x="1953193" y="560812"/>
                    <a:pt x="1963062" y="564508"/>
                    <a:pt x="1944368" y="552045"/>
                  </a:cubicBezTo>
                  <a:lnTo>
                    <a:pt x="1944368" y="552045"/>
                  </a:lnTo>
                  <a:lnTo>
                    <a:pt x="1929777" y="547181"/>
                  </a:lnTo>
                  <a:cubicBezTo>
                    <a:pt x="1917617" y="547992"/>
                    <a:pt x="1903879" y="543567"/>
                    <a:pt x="1893298" y="549613"/>
                  </a:cubicBezTo>
                  <a:cubicBezTo>
                    <a:pt x="1888321" y="552457"/>
                    <a:pt x="1894606" y="561015"/>
                    <a:pt x="1895730" y="566636"/>
                  </a:cubicBezTo>
                  <a:cubicBezTo>
                    <a:pt x="1896233" y="569150"/>
                    <a:pt x="1900649" y="573310"/>
                    <a:pt x="1898162" y="573932"/>
                  </a:cubicBezTo>
                  <a:cubicBezTo>
                    <a:pt x="1893927" y="574991"/>
                    <a:pt x="1890055" y="570689"/>
                    <a:pt x="1886002" y="569068"/>
                  </a:cubicBezTo>
                  <a:cubicBezTo>
                    <a:pt x="1882759" y="565826"/>
                    <a:pt x="1880005" y="562006"/>
                    <a:pt x="1876274" y="559341"/>
                  </a:cubicBezTo>
                  <a:cubicBezTo>
                    <a:pt x="1874188" y="557851"/>
                    <a:pt x="1870980" y="558510"/>
                    <a:pt x="1868979" y="556909"/>
                  </a:cubicBezTo>
                  <a:cubicBezTo>
                    <a:pt x="1866697" y="555083"/>
                    <a:pt x="1865986" y="551858"/>
                    <a:pt x="1864115" y="549613"/>
                  </a:cubicBezTo>
                  <a:cubicBezTo>
                    <a:pt x="1861913" y="546971"/>
                    <a:pt x="1859461" y="544519"/>
                    <a:pt x="1856819" y="542317"/>
                  </a:cubicBezTo>
                  <a:cubicBezTo>
                    <a:pt x="1854574" y="540446"/>
                    <a:pt x="1852137" y="538760"/>
                    <a:pt x="1849523" y="537453"/>
                  </a:cubicBezTo>
                  <a:cubicBezTo>
                    <a:pt x="1846038" y="535710"/>
                    <a:pt x="1835611" y="533368"/>
                    <a:pt x="1832500" y="532590"/>
                  </a:cubicBezTo>
                  <a:cubicBezTo>
                    <a:pt x="1825204" y="533401"/>
                    <a:pt x="1817577" y="532701"/>
                    <a:pt x="1810613" y="535022"/>
                  </a:cubicBezTo>
                  <a:cubicBezTo>
                    <a:pt x="1805067" y="536870"/>
                    <a:pt x="1796021" y="544749"/>
                    <a:pt x="1796021" y="544749"/>
                  </a:cubicBezTo>
                  <a:cubicBezTo>
                    <a:pt x="1791968" y="543938"/>
                    <a:pt x="1787732" y="543768"/>
                    <a:pt x="1783862" y="542317"/>
                  </a:cubicBezTo>
                  <a:cubicBezTo>
                    <a:pt x="1777276" y="539847"/>
                    <a:pt x="1774430" y="534458"/>
                    <a:pt x="1769270" y="530158"/>
                  </a:cubicBezTo>
                  <a:cubicBezTo>
                    <a:pt x="1767024" y="528287"/>
                    <a:pt x="1764645" y="526481"/>
                    <a:pt x="1761974" y="525294"/>
                  </a:cubicBezTo>
                  <a:cubicBezTo>
                    <a:pt x="1757289" y="523212"/>
                    <a:pt x="1747383" y="520430"/>
                    <a:pt x="1747383" y="520430"/>
                  </a:cubicBezTo>
                  <a:cubicBezTo>
                    <a:pt x="1735223" y="521241"/>
                    <a:pt x="1723024" y="521586"/>
                    <a:pt x="1710904" y="522862"/>
                  </a:cubicBezTo>
                  <a:cubicBezTo>
                    <a:pt x="1707580" y="523212"/>
                    <a:pt x="1703692" y="523093"/>
                    <a:pt x="1701177" y="525294"/>
                  </a:cubicBezTo>
                  <a:cubicBezTo>
                    <a:pt x="1696778" y="529143"/>
                    <a:pt x="1696313" y="536642"/>
                    <a:pt x="1691449" y="539885"/>
                  </a:cubicBezTo>
                  <a:lnTo>
                    <a:pt x="1684153" y="544749"/>
                  </a:lnTo>
                  <a:cubicBezTo>
                    <a:pt x="1676047" y="543938"/>
                    <a:pt x="1667886" y="543556"/>
                    <a:pt x="1659834" y="542317"/>
                  </a:cubicBezTo>
                  <a:cubicBezTo>
                    <a:pt x="1657300" y="541927"/>
                    <a:pt x="1655041" y="540441"/>
                    <a:pt x="1652538" y="539885"/>
                  </a:cubicBezTo>
                  <a:cubicBezTo>
                    <a:pt x="1638596" y="536787"/>
                    <a:pt x="1639058" y="537453"/>
                    <a:pt x="1625787" y="537453"/>
                  </a:cubicBezTo>
                  <a:lnTo>
                    <a:pt x="1625787" y="126460"/>
                  </a:lnTo>
                  <a:lnTo>
                    <a:pt x="1475008" y="126460"/>
                  </a:lnTo>
                  <a:lnTo>
                    <a:pt x="1489600" y="111868"/>
                  </a:lnTo>
                  <a:lnTo>
                    <a:pt x="1540670" y="111868"/>
                  </a:lnTo>
                  <a:lnTo>
                    <a:pt x="1540670" y="0"/>
                  </a:lnTo>
                  <a:lnTo>
                    <a:pt x="1353413" y="0"/>
                  </a:lnTo>
                  <a:lnTo>
                    <a:pt x="1353413" y="124028"/>
                  </a:lnTo>
                  <a:lnTo>
                    <a:pt x="1209930" y="124028"/>
                  </a:lnTo>
                  <a:lnTo>
                    <a:pt x="1122381" y="124028"/>
                  </a:lnTo>
                  <a:lnTo>
                    <a:pt x="1110221" y="136188"/>
                  </a:lnTo>
                  <a:cubicBezTo>
                    <a:pt x="1101763" y="147466"/>
                    <a:pt x="1092656" y="161520"/>
                    <a:pt x="1081038" y="170234"/>
                  </a:cubicBezTo>
                  <a:cubicBezTo>
                    <a:pt x="1077796" y="172666"/>
                    <a:pt x="1074830" y="175519"/>
                    <a:pt x="1071311" y="177530"/>
                  </a:cubicBezTo>
                  <a:cubicBezTo>
                    <a:pt x="1069085" y="178802"/>
                    <a:pt x="1066447" y="179151"/>
                    <a:pt x="1064015" y="179962"/>
                  </a:cubicBezTo>
                  <a:cubicBezTo>
                    <a:pt x="1057530" y="178341"/>
                    <a:pt x="1050403" y="178345"/>
                    <a:pt x="1044559" y="175098"/>
                  </a:cubicBezTo>
                  <a:cubicBezTo>
                    <a:pt x="1042318" y="173853"/>
                    <a:pt x="1043729" y="169804"/>
                    <a:pt x="1042128" y="167802"/>
                  </a:cubicBezTo>
                  <a:cubicBezTo>
                    <a:pt x="1040302" y="165520"/>
                    <a:pt x="1037264" y="164560"/>
                    <a:pt x="1034832" y="162939"/>
                  </a:cubicBezTo>
                  <a:cubicBezTo>
                    <a:pt x="1027536" y="163749"/>
                    <a:pt x="1020066" y="163590"/>
                    <a:pt x="1012945" y="165370"/>
                  </a:cubicBezTo>
                  <a:cubicBezTo>
                    <a:pt x="1010109" y="166079"/>
                    <a:pt x="1008572" y="170234"/>
                    <a:pt x="1005649" y="170234"/>
                  </a:cubicBezTo>
                  <a:cubicBezTo>
                    <a:pt x="1002726" y="170234"/>
                    <a:pt x="1000785" y="166991"/>
                    <a:pt x="998353" y="165370"/>
                  </a:cubicBezTo>
                  <a:cubicBezTo>
                    <a:pt x="997542" y="161317"/>
                    <a:pt x="996924" y="157221"/>
                    <a:pt x="995921" y="153211"/>
                  </a:cubicBezTo>
                  <a:cubicBezTo>
                    <a:pt x="995299" y="150724"/>
                    <a:pt x="995782" y="147062"/>
                    <a:pt x="993489" y="145915"/>
                  </a:cubicBezTo>
                  <a:cubicBezTo>
                    <a:pt x="991196" y="144769"/>
                    <a:pt x="988626" y="147536"/>
                    <a:pt x="986194" y="148347"/>
                  </a:cubicBezTo>
                  <a:cubicBezTo>
                    <a:pt x="985383" y="151590"/>
                    <a:pt x="984680" y="154861"/>
                    <a:pt x="983762" y="158075"/>
                  </a:cubicBezTo>
                  <a:cubicBezTo>
                    <a:pt x="983058" y="160540"/>
                    <a:pt x="983762" y="164559"/>
                    <a:pt x="981330" y="165370"/>
                  </a:cubicBezTo>
                  <a:cubicBezTo>
                    <a:pt x="977409" y="166677"/>
                    <a:pt x="973223" y="163749"/>
                    <a:pt x="969170" y="162939"/>
                  </a:cubicBezTo>
                  <a:cubicBezTo>
                    <a:pt x="965927" y="161318"/>
                    <a:pt x="962516" y="159997"/>
                    <a:pt x="959442" y="158075"/>
                  </a:cubicBezTo>
                  <a:cubicBezTo>
                    <a:pt x="956005" y="155927"/>
                    <a:pt x="953234" y="152790"/>
                    <a:pt x="949715" y="150779"/>
                  </a:cubicBezTo>
                  <a:cubicBezTo>
                    <a:pt x="947489" y="149507"/>
                    <a:pt x="944712" y="149493"/>
                    <a:pt x="942419" y="148347"/>
                  </a:cubicBezTo>
                  <a:cubicBezTo>
                    <a:pt x="931792" y="143033"/>
                    <a:pt x="938783" y="143483"/>
                    <a:pt x="932691" y="143483"/>
                  </a:cubicBezTo>
                  <a:lnTo>
                    <a:pt x="871894" y="143483"/>
                  </a:lnTo>
                  <a:close/>
                </a:path>
              </a:pathLst>
            </a:custGeom>
            <a:solidFill>
              <a:srgbClr val="C2535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5303837" y="3784605"/>
              <a:ext cx="942975" cy="801691"/>
            </a:xfrm>
            <a:custGeom>
              <a:avLst/>
              <a:gdLst>
                <a:gd name="connsiteX0" fmla="*/ 2432 w 943583"/>
                <a:gd name="connsiteY0" fmla="*/ 0 h 802531"/>
                <a:gd name="connsiteX1" fmla="*/ 415858 w 943583"/>
                <a:gd name="connsiteY1" fmla="*/ 0 h 802531"/>
                <a:gd name="connsiteX2" fmla="*/ 415858 w 943583"/>
                <a:gd name="connsiteY2" fmla="*/ 240759 h 802531"/>
                <a:gd name="connsiteX3" fmla="*/ 800100 w 943583"/>
                <a:gd name="connsiteY3" fmla="*/ 240759 h 802531"/>
                <a:gd name="connsiteX4" fmla="*/ 807396 w 943583"/>
                <a:gd name="connsiteY4" fmla="*/ 274806 h 802531"/>
                <a:gd name="connsiteX5" fmla="*/ 797668 w 943583"/>
                <a:gd name="connsiteY5" fmla="*/ 299125 h 802531"/>
                <a:gd name="connsiteX6" fmla="*/ 792805 w 943583"/>
                <a:gd name="connsiteY6" fmla="*/ 313717 h 802531"/>
                <a:gd name="connsiteX7" fmla="*/ 795237 w 943583"/>
                <a:gd name="connsiteY7" fmla="*/ 325876 h 802531"/>
                <a:gd name="connsiteX8" fmla="*/ 817124 w 943583"/>
                <a:gd name="connsiteY8" fmla="*/ 328308 h 802531"/>
                <a:gd name="connsiteX9" fmla="*/ 824420 w 943583"/>
                <a:gd name="connsiteY9" fmla="*/ 323444 h 802531"/>
                <a:gd name="connsiteX10" fmla="*/ 831715 w 943583"/>
                <a:gd name="connsiteY10" fmla="*/ 316149 h 802531"/>
                <a:gd name="connsiteX11" fmla="*/ 839011 w 943583"/>
                <a:gd name="connsiteY11" fmla="*/ 313717 h 802531"/>
                <a:gd name="connsiteX12" fmla="*/ 858466 w 943583"/>
                <a:gd name="connsiteY12" fmla="*/ 308853 h 802531"/>
                <a:gd name="connsiteX13" fmla="*/ 868194 w 943583"/>
                <a:gd name="connsiteY13" fmla="*/ 306421 h 802531"/>
                <a:gd name="connsiteX14" fmla="*/ 875490 w 943583"/>
                <a:gd name="connsiteY14" fmla="*/ 311285 h 802531"/>
                <a:gd name="connsiteX15" fmla="*/ 880354 w 943583"/>
                <a:gd name="connsiteY15" fmla="*/ 318580 h 802531"/>
                <a:gd name="connsiteX16" fmla="*/ 873058 w 943583"/>
                <a:gd name="connsiteY16" fmla="*/ 308853 h 802531"/>
                <a:gd name="connsiteX17" fmla="*/ 865762 w 943583"/>
                <a:gd name="connsiteY17" fmla="*/ 301557 h 802531"/>
                <a:gd name="connsiteX18" fmla="*/ 863330 w 943583"/>
                <a:gd name="connsiteY18" fmla="*/ 294261 h 802531"/>
                <a:gd name="connsiteX19" fmla="*/ 851171 w 943583"/>
                <a:gd name="connsiteY19" fmla="*/ 277238 h 802531"/>
                <a:gd name="connsiteX20" fmla="*/ 851171 w 943583"/>
                <a:gd name="connsiteY20" fmla="*/ 260214 h 802531"/>
                <a:gd name="connsiteX21" fmla="*/ 858466 w 943583"/>
                <a:gd name="connsiteY21" fmla="*/ 257783 h 802531"/>
                <a:gd name="connsiteX22" fmla="*/ 887649 w 943583"/>
                <a:gd name="connsiteY22" fmla="*/ 260214 h 802531"/>
                <a:gd name="connsiteX23" fmla="*/ 894945 w 943583"/>
                <a:gd name="connsiteY23" fmla="*/ 265078 h 802531"/>
                <a:gd name="connsiteX24" fmla="*/ 904673 w 943583"/>
                <a:gd name="connsiteY24" fmla="*/ 269942 h 802531"/>
                <a:gd name="connsiteX25" fmla="*/ 916832 w 943583"/>
                <a:gd name="connsiteY25" fmla="*/ 245623 h 802531"/>
                <a:gd name="connsiteX26" fmla="*/ 924128 w 943583"/>
                <a:gd name="connsiteY26" fmla="*/ 243191 h 802531"/>
                <a:gd name="connsiteX27" fmla="*/ 943583 w 943583"/>
                <a:gd name="connsiteY27" fmla="*/ 243191 h 802531"/>
                <a:gd name="connsiteX28" fmla="*/ 943583 w 943583"/>
                <a:gd name="connsiteY28" fmla="*/ 569068 h 802531"/>
                <a:gd name="connsiteX29" fmla="*/ 902241 w 943583"/>
                <a:gd name="connsiteY29" fmla="*/ 569068 h 802531"/>
                <a:gd name="connsiteX30" fmla="*/ 902241 w 943583"/>
                <a:gd name="connsiteY30" fmla="*/ 753893 h 802531"/>
                <a:gd name="connsiteX31" fmla="*/ 904673 w 943583"/>
                <a:gd name="connsiteY31" fmla="*/ 783076 h 802531"/>
                <a:gd name="connsiteX32" fmla="*/ 880354 w 943583"/>
                <a:gd name="connsiteY32" fmla="*/ 790372 h 802531"/>
                <a:gd name="connsiteX33" fmla="*/ 873058 w 943583"/>
                <a:gd name="connsiteY33" fmla="*/ 792804 h 802531"/>
                <a:gd name="connsiteX34" fmla="*/ 856034 w 943583"/>
                <a:gd name="connsiteY34" fmla="*/ 790372 h 802531"/>
                <a:gd name="connsiteX35" fmla="*/ 843875 w 943583"/>
                <a:gd name="connsiteY35" fmla="*/ 768485 h 802531"/>
                <a:gd name="connsiteX36" fmla="*/ 839011 w 943583"/>
                <a:gd name="connsiteY36" fmla="*/ 761189 h 802531"/>
                <a:gd name="connsiteX37" fmla="*/ 824420 w 943583"/>
                <a:gd name="connsiteY37" fmla="*/ 756325 h 802531"/>
                <a:gd name="connsiteX38" fmla="*/ 804964 w 943583"/>
                <a:gd name="connsiteY38" fmla="*/ 758757 h 802531"/>
                <a:gd name="connsiteX39" fmla="*/ 795237 w 943583"/>
                <a:gd name="connsiteY39" fmla="*/ 763621 h 802531"/>
                <a:gd name="connsiteX40" fmla="*/ 773349 w 943583"/>
                <a:gd name="connsiteY40" fmla="*/ 761189 h 802531"/>
                <a:gd name="connsiteX41" fmla="*/ 766054 w 943583"/>
                <a:gd name="connsiteY41" fmla="*/ 753893 h 802531"/>
                <a:gd name="connsiteX42" fmla="*/ 761190 w 943583"/>
                <a:gd name="connsiteY42" fmla="*/ 746597 h 802531"/>
                <a:gd name="connsiteX43" fmla="*/ 741734 w 943583"/>
                <a:gd name="connsiteY43" fmla="*/ 749029 h 802531"/>
                <a:gd name="connsiteX44" fmla="*/ 734439 w 943583"/>
                <a:gd name="connsiteY44" fmla="*/ 751461 h 802531"/>
                <a:gd name="connsiteX45" fmla="*/ 734439 w 943583"/>
                <a:gd name="connsiteY45" fmla="*/ 770917 h 802531"/>
                <a:gd name="connsiteX46" fmla="*/ 741734 w 943583"/>
                <a:gd name="connsiteY46" fmla="*/ 775780 h 802531"/>
                <a:gd name="connsiteX47" fmla="*/ 744166 w 943583"/>
                <a:gd name="connsiteY47" fmla="*/ 800100 h 802531"/>
                <a:gd name="connsiteX48" fmla="*/ 736871 w 943583"/>
                <a:gd name="connsiteY48" fmla="*/ 802531 h 802531"/>
                <a:gd name="connsiteX49" fmla="*/ 727143 w 943583"/>
                <a:gd name="connsiteY49" fmla="*/ 800100 h 802531"/>
                <a:gd name="connsiteX50" fmla="*/ 710120 w 943583"/>
                <a:gd name="connsiteY50" fmla="*/ 795236 h 802531"/>
                <a:gd name="connsiteX51" fmla="*/ 695528 w 943583"/>
                <a:gd name="connsiteY51" fmla="*/ 783076 h 802531"/>
                <a:gd name="connsiteX52" fmla="*/ 690664 w 943583"/>
                <a:gd name="connsiteY52" fmla="*/ 770917 h 802531"/>
                <a:gd name="connsiteX53" fmla="*/ 680937 w 943583"/>
                <a:gd name="connsiteY53" fmla="*/ 768485 h 802531"/>
                <a:gd name="connsiteX54" fmla="*/ 668777 w 943583"/>
                <a:gd name="connsiteY54" fmla="*/ 763621 h 802531"/>
                <a:gd name="connsiteX55" fmla="*/ 663913 w 943583"/>
                <a:gd name="connsiteY55" fmla="*/ 746597 h 802531"/>
                <a:gd name="connsiteX56" fmla="*/ 661481 w 943583"/>
                <a:gd name="connsiteY56" fmla="*/ 734438 h 802531"/>
                <a:gd name="connsiteX57" fmla="*/ 654185 w 943583"/>
                <a:gd name="connsiteY57" fmla="*/ 732006 h 802531"/>
                <a:gd name="connsiteX58" fmla="*/ 620139 w 943583"/>
                <a:gd name="connsiteY58" fmla="*/ 734438 h 802531"/>
                <a:gd name="connsiteX59" fmla="*/ 617707 w 943583"/>
                <a:gd name="connsiteY59" fmla="*/ 741734 h 802531"/>
                <a:gd name="connsiteX60" fmla="*/ 605547 w 943583"/>
                <a:gd name="connsiteY60" fmla="*/ 751461 h 802531"/>
                <a:gd name="connsiteX61" fmla="*/ 583660 w 943583"/>
                <a:gd name="connsiteY61" fmla="*/ 746597 h 802531"/>
                <a:gd name="connsiteX62" fmla="*/ 576364 w 943583"/>
                <a:gd name="connsiteY62" fmla="*/ 739302 h 802531"/>
                <a:gd name="connsiteX63" fmla="*/ 573932 w 943583"/>
                <a:gd name="connsiteY63" fmla="*/ 729574 h 802531"/>
                <a:gd name="connsiteX64" fmla="*/ 537454 w 943583"/>
                <a:gd name="connsiteY64" fmla="*/ 724710 h 802531"/>
                <a:gd name="connsiteX65" fmla="*/ 535022 w 943583"/>
                <a:gd name="connsiteY65" fmla="*/ 732006 h 802531"/>
                <a:gd name="connsiteX66" fmla="*/ 525294 w 943583"/>
                <a:gd name="connsiteY66" fmla="*/ 753893 h 802531"/>
                <a:gd name="connsiteX67" fmla="*/ 510703 w 943583"/>
                <a:gd name="connsiteY67" fmla="*/ 758757 h 802531"/>
                <a:gd name="connsiteX68" fmla="*/ 503407 w 943583"/>
                <a:gd name="connsiteY68" fmla="*/ 761189 h 802531"/>
                <a:gd name="connsiteX69" fmla="*/ 481520 w 943583"/>
                <a:gd name="connsiteY69" fmla="*/ 758757 h 802531"/>
                <a:gd name="connsiteX70" fmla="*/ 454768 w 943583"/>
                <a:gd name="connsiteY70" fmla="*/ 741734 h 802531"/>
                <a:gd name="connsiteX71" fmla="*/ 410994 w 943583"/>
                <a:gd name="connsiteY71" fmla="*/ 741734 h 802531"/>
                <a:gd name="connsiteX72" fmla="*/ 410994 w 943583"/>
                <a:gd name="connsiteY72" fmla="*/ 325876 h 802531"/>
                <a:gd name="connsiteX73" fmla="*/ 277239 w 943583"/>
                <a:gd name="connsiteY73" fmla="*/ 325876 h 802531"/>
                <a:gd name="connsiteX74" fmla="*/ 277239 w 943583"/>
                <a:gd name="connsiteY74" fmla="*/ 269942 h 802531"/>
                <a:gd name="connsiteX75" fmla="*/ 321013 w 943583"/>
                <a:gd name="connsiteY75" fmla="*/ 269942 h 802531"/>
                <a:gd name="connsiteX76" fmla="*/ 321013 w 943583"/>
                <a:gd name="connsiteY76" fmla="*/ 206712 h 802531"/>
                <a:gd name="connsiteX77" fmla="*/ 192122 w 943583"/>
                <a:gd name="connsiteY77" fmla="*/ 206712 h 802531"/>
                <a:gd name="connsiteX78" fmla="*/ 192122 w 943583"/>
                <a:gd name="connsiteY78" fmla="*/ 318580 h 802531"/>
                <a:gd name="connsiteX79" fmla="*/ 0 w 943583"/>
                <a:gd name="connsiteY79" fmla="*/ 318580 h 802531"/>
                <a:gd name="connsiteX80" fmla="*/ 2432 w 943583"/>
                <a:gd name="connsiteY80" fmla="*/ 0 h 8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943583" h="802531">
                  <a:moveTo>
                    <a:pt x="2432" y="0"/>
                  </a:moveTo>
                  <a:lnTo>
                    <a:pt x="415858" y="0"/>
                  </a:lnTo>
                  <a:lnTo>
                    <a:pt x="415858" y="240759"/>
                  </a:lnTo>
                  <a:lnTo>
                    <a:pt x="800100" y="240759"/>
                  </a:lnTo>
                  <a:lnTo>
                    <a:pt x="807396" y="274806"/>
                  </a:lnTo>
                  <a:cubicBezTo>
                    <a:pt x="804153" y="282912"/>
                    <a:pt x="800733" y="290950"/>
                    <a:pt x="797668" y="299125"/>
                  </a:cubicBezTo>
                  <a:cubicBezTo>
                    <a:pt x="795868" y="303926"/>
                    <a:pt x="792805" y="313717"/>
                    <a:pt x="792805" y="313717"/>
                  </a:cubicBezTo>
                  <a:cubicBezTo>
                    <a:pt x="793616" y="317770"/>
                    <a:pt x="793186" y="322287"/>
                    <a:pt x="795237" y="325876"/>
                  </a:cubicBezTo>
                  <a:cubicBezTo>
                    <a:pt x="800193" y="334549"/>
                    <a:pt x="810518" y="329409"/>
                    <a:pt x="817124" y="328308"/>
                  </a:cubicBezTo>
                  <a:cubicBezTo>
                    <a:pt x="819556" y="326687"/>
                    <a:pt x="822175" y="325315"/>
                    <a:pt x="824420" y="323444"/>
                  </a:cubicBezTo>
                  <a:cubicBezTo>
                    <a:pt x="827062" y="321242"/>
                    <a:pt x="828854" y="318057"/>
                    <a:pt x="831715" y="316149"/>
                  </a:cubicBezTo>
                  <a:cubicBezTo>
                    <a:pt x="833848" y="314727"/>
                    <a:pt x="836538" y="314392"/>
                    <a:pt x="839011" y="313717"/>
                  </a:cubicBezTo>
                  <a:cubicBezTo>
                    <a:pt x="845460" y="311958"/>
                    <a:pt x="851981" y="310474"/>
                    <a:pt x="858466" y="308853"/>
                  </a:cubicBezTo>
                  <a:lnTo>
                    <a:pt x="868194" y="306421"/>
                  </a:lnTo>
                  <a:cubicBezTo>
                    <a:pt x="870626" y="308042"/>
                    <a:pt x="873423" y="309218"/>
                    <a:pt x="875490" y="311285"/>
                  </a:cubicBezTo>
                  <a:cubicBezTo>
                    <a:pt x="877557" y="313352"/>
                    <a:pt x="882421" y="320647"/>
                    <a:pt x="880354" y="318580"/>
                  </a:cubicBezTo>
                  <a:cubicBezTo>
                    <a:pt x="877488" y="315714"/>
                    <a:pt x="875696" y="311930"/>
                    <a:pt x="873058" y="308853"/>
                  </a:cubicBezTo>
                  <a:cubicBezTo>
                    <a:pt x="870820" y="306242"/>
                    <a:pt x="868194" y="303989"/>
                    <a:pt x="865762" y="301557"/>
                  </a:cubicBezTo>
                  <a:cubicBezTo>
                    <a:pt x="864951" y="299125"/>
                    <a:pt x="864477" y="296554"/>
                    <a:pt x="863330" y="294261"/>
                  </a:cubicBezTo>
                  <a:cubicBezTo>
                    <a:pt x="861555" y="290712"/>
                    <a:pt x="852817" y="279433"/>
                    <a:pt x="851171" y="277238"/>
                  </a:cubicBezTo>
                  <a:cubicBezTo>
                    <a:pt x="849197" y="271317"/>
                    <a:pt x="846141" y="266501"/>
                    <a:pt x="851171" y="260214"/>
                  </a:cubicBezTo>
                  <a:cubicBezTo>
                    <a:pt x="852772" y="258213"/>
                    <a:pt x="856034" y="258593"/>
                    <a:pt x="858466" y="257783"/>
                  </a:cubicBezTo>
                  <a:cubicBezTo>
                    <a:pt x="868194" y="258593"/>
                    <a:pt x="878077" y="258300"/>
                    <a:pt x="887649" y="260214"/>
                  </a:cubicBezTo>
                  <a:cubicBezTo>
                    <a:pt x="890515" y="260787"/>
                    <a:pt x="892407" y="263628"/>
                    <a:pt x="894945" y="265078"/>
                  </a:cubicBezTo>
                  <a:cubicBezTo>
                    <a:pt x="898093" y="266877"/>
                    <a:pt x="901430" y="268321"/>
                    <a:pt x="904673" y="269942"/>
                  </a:cubicBezTo>
                  <a:cubicBezTo>
                    <a:pt x="934679" y="239932"/>
                    <a:pt x="895589" y="282796"/>
                    <a:pt x="916832" y="245623"/>
                  </a:cubicBezTo>
                  <a:cubicBezTo>
                    <a:pt x="918104" y="243397"/>
                    <a:pt x="921575" y="243423"/>
                    <a:pt x="924128" y="243191"/>
                  </a:cubicBezTo>
                  <a:cubicBezTo>
                    <a:pt x="930586" y="242604"/>
                    <a:pt x="937098" y="243191"/>
                    <a:pt x="943583" y="243191"/>
                  </a:cubicBezTo>
                  <a:lnTo>
                    <a:pt x="943583" y="569068"/>
                  </a:lnTo>
                  <a:lnTo>
                    <a:pt x="902241" y="569068"/>
                  </a:lnTo>
                  <a:lnTo>
                    <a:pt x="902241" y="753893"/>
                  </a:lnTo>
                  <a:lnTo>
                    <a:pt x="904673" y="783076"/>
                  </a:lnTo>
                  <a:lnTo>
                    <a:pt x="880354" y="790372"/>
                  </a:lnTo>
                  <a:cubicBezTo>
                    <a:pt x="877904" y="791126"/>
                    <a:pt x="875622" y="792804"/>
                    <a:pt x="873058" y="792804"/>
                  </a:cubicBezTo>
                  <a:cubicBezTo>
                    <a:pt x="867326" y="792804"/>
                    <a:pt x="861709" y="791183"/>
                    <a:pt x="856034" y="790372"/>
                  </a:cubicBezTo>
                  <a:cubicBezTo>
                    <a:pt x="848275" y="767090"/>
                    <a:pt x="856010" y="783046"/>
                    <a:pt x="843875" y="768485"/>
                  </a:cubicBezTo>
                  <a:cubicBezTo>
                    <a:pt x="842004" y="766240"/>
                    <a:pt x="841490" y="762738"/>
                    <a:pt x="839011" y="761189"/>
                  </a:cubicBezTo>
                  <a:cubicBezTo>
                    <a:pt x="834664" y="758472"/>
                    <a:pt x="824420" y="756325"/>
                    <a:pt x="824420" y="756325"/>
                  </a:cubicBezTo>
                  <a:cubicBezTo>
                    <a:pt x="817935" y="757136"/>
                    <a:pt x="811305" y="757172"/>
                    <a:pt x="804964" y="758757"/>
                  </a:cubicBezTo>
                  <a:cubicBezTo>
                    <a:pt x="801447" y="759636"/>
                    <a:pt x="798851" y="763343"/>
                    <a:pt x="795237" y="763621"/>
                  </a:cubicBezTo>
                  <a:cubicBezTo>
                    <a:pt x="787918" y="764184"/>
                    <a:pt x="780645" y="762000"/>
                    <a:pt x="773349" y="761189"/>
                  </a:cubicBezTo>
                  <a:cubicBezTo>
                    <a:pt x="770917" y="758757"/>
                    <a:pt x="768256" y="756535"/>
                    <a:pt x="766054" y="753893"/>
                  </a:cubicBezTo>
                  <a:cubicBezTo>
                    <a:pt x="764183" y="751647"/>
                    <a:pt x="764056" y="747170"/>
                    <a:pt x="761190" y="746597"/>
                  </a:cubicBezTo>
                  <a:cubicBezTo>
                    <a:pt x="754781" y="745315"/>
                    <a:pt x="748219" y="748218"/>
                    <a:pt x="741734" y="749029"/>
                  </a:cubicBezTo>
                  <a:cubicBezTo>
                    <a:pt x="739302" y="749840"/>
                    <a:pt x="736040" y="749459"/>
                    <a:pt x="734439" y="751461"/>
                  </a:cubicBezTo>
                  <a:cubicBezTo>
                    <a:pt x="730902" y="755883"/>
                    <a:pt x="731491" y="766495"/>
                    <a:pt x="734439" y="770917"/>
                  </a:cubicBezTo>
                  <a:cubicBezTo>
                    <a:pt x="736060" y="773349"/>
                    <a:pt x="739302" y="774159"/>
                    <a:pt x="741734" y="775780"/>
                  </a:cubicBezTo>
                  <a:cubicBezTo>
                    <a:pt x="747705" y="784737"/>
                    <a:pt x="751076" y="786279"/>
                    <a:pt x="744166" y="800100"/>
                  </a:cubicBezTo>
                  <a:cubicBezTo>
                    <a:pt x="743020" y="802393"/>
                    <a:pt x="739303" y="801721"/>
                    <a:pt x="736871" y="802531"/>
                  </a:cubicBezTo>
                  <a:cubicBezTo>
                    <a:pt x="733628" y="801721"/>
                    <a:pt x="730357" y="801018"/>
                    <a:pt x="727143" y="800100"/>
                  </a:cubicBezTo>
                  <a:cubicBezTo>
                    <a:pt x="702671" y="793109"/>
                    <a:pt x="740594" y="802855"/>
                    <a:pt x="710120" y="795236"/>
                  </a:cubicBezTo>
                  <a:cubicBezTo>
                    <a:pt x="705077" y="791874"/>
                    <a:pt x="698872" y="788426"/>
                    <a:pt x="695528" y="783076"/>
                  </a:cubicBezTo>
                  <a:cubicBezTo>
                    <a:pt x="693214" y="779374"/>
                    <a:pt x="693751" y="774004"/>
                    <a:pt x="690664" y="770917"/>
                  </a:cubicBezTo>
                  <a:cubicBezTo>
                    <a:pt x="688301" y="768554"/>
                    <a:pt x="684108" y="769542"/>
                    <a:pt x="680937" y="768485"/>
                  </a:cubicBezTo>
                  <a:cubicBezTo>
                    <a:pt x="676795" y="767104"/>
                    <a:pt x="672830" y="765242"/>
                    <a:pt x="668777" y="763621"/>
                  </a:cubicBezTo>
                  <a:cubicBezTo>
                    <a:pt x="666069" y="755496"/>
                    <a:pt x="665949" y="755759"/>
                    <a:pt x="663913" y="746597"/>
                  </a:cubicBezTo>
                  <a:cubicBezTo>
                    <a:pt x="663016" y="742562"/>
                    <a:pt x="663774" y="737877"/>
                    <a:pt x="661481" y="734438"/>
                  </a:cubicBezTo>
                  <a:cubicBezTo>
                    <a:pt x="660059" y="732305"/>
                    <a:pt x="656617" y="732817"/>
                    <a:pt x="654185" y="732006"/>
                  </a:cubicBezTo>
                  <a:cubicBezTo>
                    <a:pt x="642836" y="732817"/>
                    <a:pt x="631132" y="731506"/>
                    <a:pt x="620139" y="734438"/>
                  </a:cubicBezTo>
                  <a:cubicBezTo>
                    <a:pt x="617662" y="735099"/>
                    <a:pt x="618854" y="739441"/>
                    <a:pt x="617707" y="741734"/>
                  </a:cubicBezTo>
                  <a:cubicBezTo>
                    <a:pt x="613307" y="750533"/>
                    <a:pt x="613961" y="748656"/>
                    <a:pt x="605547" y="751461"/>
                  </a:cubicBezTo>
                  <a:cubicBezTo>
                    <a:pt x="603780" y="751167"/>
                    <a:pt x="587652" y="749258"/>
                    <a:pt x="583660" y="746597"/>
                  </a:cubicBezTo>
                  <a:cubicBezTo>
                    <a:pt x="580798" y="744689"/>
                    <a:pt x="578796" y="741734"/>
                    <a:pt x="576364" y="739302"/>
                  </a:cubicBezTo>
                  <a:cubicBezTo>
                    <a:pt x="575553" y="736059"/>
                    <a:pt x="575590" y="732476"/>
                    <a:pt x="573932" y="729574"/>
                  </a:cubicBezTo>
                  <a:cubicBezTo>
                    <a:pt x="565543" y="714891"/>
                    <a:pt x="553580" y="723366"/>
                    <a:pt x="537454" y="724710"/>
                  </a:cubicBezTo>
                  <a:cubicBezTo>
                    <a:pt x="536643" y="727142"/>
                    <a:pt x="535578" y="729503"/>
                    <a:pt x="535022" y="732006"/>
                  </a:cubicBezTo>
                  <a:cubicBezTo>
                    <a:pt x="532627" y="742785"/>
                    <a:pt x="535657" y="748136"/>
                    <a:pt x="525294" y="753893"/>
                  </a:cubicBezTo>
                  <a:cubicBezTo>
                    <a:pt x="520812" y="756383"/>
                    <a:pt x="515567" y="757136"/>
                    <a:pt x="510703" y="758757"/>
                  </a:cubicBezTo>
                  <a:lnTo>
                    <a:pt x="503407" y="761189"/>
                  </a:lnTo>
                  <a:cubicBezTo>
                    <a:pt x="496111" y="760378"/>
                    <a:pt x="488308" y="761552"/>
                    <a:pt x="481520" y="758757"/>
                  </a:cubicBezTo>
                  <a:cubicBezTo>
                    <a:pt x="477222" y="756987"/>
                    <a:pt x="464312" y="742189"/>
                    <a:pt x="454768" y="741734"/>
                  </a:cubicBezTo>
                  <a:cubicBezTo>
                    <a:pt x="440193" y="741040"/>
                    <a:pt x="425585" y="741734"/>
                    <a:pt x="410994" y="741734"/>
                  </a:cubicBezTo>
                  <a:lnTo>
                    <a:pt x="410994" y="325876"/>
                  </a:lnTo>
                  <a:lnTo>
                    <a:pt x="277239" y="325876"/>
                  </a:lnTo>
                  <a:lnTo>
                    <a:pt x="277239" y="269942"/>
                  </a:lnTo>
                  <a:lnTo>
                    <a:pt x="321013" y="269942"/>
                  </a:lnTo>
                  <a:lnTo>
                    <a:pt x="321013" y="206712"/>
                  </a:lnTo>
                  <a:lnTo>
                    <a:pt x="192122" y="206712"/>
                  </a:lnTo>
                  <a:lnTo>
                    <a:pt x="192122" y="318580"/>
                  </a:lnTo>
                  <a:lnTo>
                    <a:pt x="0" y="318580"/>
                  </a:lnTo>
                  <a:cubicBezTo>
                    <a:pt x="811" y="212387"/>
                    <a:pt x="1621" y="106193"/>
                    <a:pt x="2432" y="0"/>
                  </a:cubicBezTo>
                  <a:close/>
                </a:path>
              </a:pathLst>
            </a:custGeom>
            <a:solidFill>
              <a:srgbClr val="C2535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28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9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034751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Oregon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53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and Claire Carter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3919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Rob Wyden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Jeff </a:t>
            </a:r>
            <a:r>
              <a:rPr lang="en-US" altLang="en-US" sz="900" b="1" dirty="0" err="1" smtClean="0"/>
              <a:t>Merkley</a:t>
            </a:r>
            <a:r>
              <a:rPr lang="en-US" altLang="en-US" sz="900" b="1" dirty="0" smtClean="0"/>
              <a:t>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3744896"/>
              </p:ext>
            </p:extLst>
          </p:nvPr>
        </p:nvGraphicFramePr>
        <p:xfrm>
          <a:off x="514349" y="1744695"/>
          <a:ext cx="4535424" cy="2482572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2559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3280255980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Northwest corner: Portland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Suzanne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Bonamici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Eastern two thirds: Medford, Bend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Greg Walden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Portland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Earl Blumenauer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Southwest: Eugene, Corvallis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Peter DeFazio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46.0%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Willamette Valley: Salem, Portland suburbs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Kurt Schrader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44.1%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3664" y="3688075"/>
            <a:ext cx="2888437" cy="221910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82421" y="1834856"/>
            <a:ext cx="795130" cy="10058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/>
          <a:srcRect l="27508" t="9358" r="27178" b="46859"/>
          <a:stretch/>
        </p:blipFill>
        <p:spPr>
          <a:xfrm>
            <a:off x="5735782" y="1880576"/>
            <a:ext cx="748144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24980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1" name="Picture 5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4369" y="1834579"/>
            <a:ext cx="721033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Pennsylvania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54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94610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Bob Casey Jr.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Pat Toomey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992450"/>
              </p:ext>
            </p:extLst>
          </p:nvPr>
        </p:nvGraphicFramePr>
        <p:xfrm>
          <a:off x="514349" y="1612302"/>
          <a:ext cx="4535425" cy="3881970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671084210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Philadelphia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Bob Brady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Philadelphia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Dwight Evans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90.4%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7.6%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Erie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Kelly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Harrisburg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Perry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Oil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Glenn Thompson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West Chester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Ryan Costello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47.6%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Philadelphia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Pat Meehan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47.0%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Middletown Township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Brian Fitzpatrick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Altoona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Shuster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33.5%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>
            <a:off x="7934178" y="5868857"/>
            <a:ext cx="316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Georgia" charset="0"/>
                <a:ea typeface="Georgia" charset="0"/>
                <a:cs typeface="Georgia" charset="0"/>
              </a:rPr>
              <a:t>1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8171275" y="5790199"/>
            <a:ext cx="316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Georgia" charset="0"/>
                <a:ea typeface="Georgia" charset="0"/>
                <a:cs typeface="Georgia" charset="0"/>
              </a:rPr>
              <a:t>2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8512265" y="5587986"/>
            <a:ext cx="5157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smtClean="0">
                <a:latin typeface="Georgia" charset="0"/>
                <a:ea typeface="Georgia" charset="0"/>
                <a:cs typeface="Georgia" charset="0"/>
              </a:rPr>
              <a:t>13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51835" y="5874455"/>
            <a:ext cx="316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Georgia" charset="0"/>
                <a:ea typeface="Georgia" charset="0"/>
                <a:cs typeface="Georgia" charset="0"/>
              </a:rPr>
              <a:t>7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050155" y="3825885"/>
            <a:ext cx="3686589" cy="2164550"/>
            <a:chOff x="4260181" y="3362058"/>
            <a:chExt cx="4476564" cy="2628377"/>
          </a:xfrm>
        </p:grpSpPr>
        <p:sp>
          <p:nvSpPr>
            <p:cNvPr id="7" name="TextBox 6"/>
            <p:cNvSpPr txBox="1"/>
            <p:nvPr/>
          </p:nvSpPr>
          <p:spPr>
            <a:xfrm>
              <a:off x="6698582" y="4532375"/>
              <a:ext cx="341352" cy="411100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16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127223" y="4975411"/>
              <a:ext cx="341352" cy="411100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grpSp>
          <p:nvGrpSpPr>
            <p:cNvPr id="26" name="Group 21"/>
            <p:cNvGrpSpPr>
              <a:grpSpLocks/>
            </p:cNvGrpSpPr>
            <p:nvPr/>
          </p:nvGrpSpPr>
          <p:grpSpPr bwMode="auto">
            <a:xfrm>
              <a:off x="4687791" y="3362058"/>
              <a:ext cx="3977481" cy="2529621"/>
              <a:chOff x="439615" y="1060938"/>
              <a:chExt cx="8399585" cy="5341450"/>
            </a:xfrm>
          </p:grpSpPr>
          <p:sp>
            <p:nvSpPr>
              <p:cNvPr id="27" name="Freeform 26"/>
              <p:cNvSpPr/>
              <p:nvPr/>
            </p:nvSpPr>
            <p:spPr>
              <a:xfrm>
                <a:off x="792045" y="1483174"/>
                <a:ext cx="4553017" cy="3916005"/>
              </a:xfrm>
              <a:custGeom>
                <a:avLst/>
                <a:gdLst>
                  <a:gd name="connsiteX0" fmla="*/ 3874477 w 4560277"/>
                  <a:gd name="connsiteY0" fmla="*/ 556846 h 3915508"/>
                  <a:gd name="connsiteX1" fmla="*/ 738554 w 4560277"/>
                  <a:gd name="connsiteY1" fmla="*/ 556846 h 3915508"/>
                  <a:gd name="connsiteX2" fmla="*/ 738554 w 4560277"/>
                  <a:gd name="connsiteY2" fmla="*/ 0 h 3915508"/>
                  <a:gd name="connsiteX3" fmla="*/ 328246 w 4560277"/>
                  <a:gd name="connsiteY3" fmla="*/ 246185 h 3915508"/>
                  <a:gd name="connsiteX4" fmla="*/ 369277 w 4560277"/>
                  <a:gd name="connsiteY4" fmla="*/ 322385 h 3915508"/>
                  <a:gd name="connsiteX5" fmla="*/ 164123 w 4560277"/>
                  <a:gd name="connsiteY5" fmla="*/ 427893 h 3915508"/>
                  <a:gd name="connsiteX6" fmla="*/ 128954 w 4560277"/>
                  <a:gd name="connsiteY6" fmla="*/ 486508 h 3915508"/>
                  <a:gd name="connsiteX7" fmla="*/ 123092 w 4560277"/>
                  <a:gd name="connsiteY7" fmla="*/ 486508 h 3915508"/>
                  <a:gd name="connsiteX8" fmla="*/ 82061 w 4560277"/>
                  <a:gd name="connsiteY8" fmla="*/ 574431 h 3915508"/>
                  <a:gd name="connsiteX9" fmla="*/ 5861 w 4560277"/>
                  <a:gd name="connsiteY9" fmla="*/ 592016 h 3915508"/>
                  <a:gd name="connsiteX10" fmla="*/ 0 w 4560277"/>
                  <a:gd name="connsiteY10" fmla="*/ 779585 h 3915508"/>
                  <a:gd name="connsiteX11" fmla="*/ 87923 w 4560277"/>
                  <a:gd name="connsiteY11" fmla="*/ 779585 h 3915508"/>
                  <a:gd name="connsiteX12" fmla="*/ 87923 w 4560277"/>
                  <a:gd name="connsiteY12" fmla="*/ 849923 h 3915508"/>
                  <a:gd name="connsiteX13" fmla="*/ 943707 w 4560277"/>
                  <a:gd name="connsiteY13" fmla="*/ 849923 h 3915508"/>
                  <a:gd name="connsiteX14" fmla="*/ 943707 w 4560277"/>
                  <a:gd name="connsiteY14" fmla="*/ 1236785 h 3915508"/>
                  <a:gd name="connsiteX15" fmla="*/ 609600 w 4560277"/>
                  <a:gd name="connsiteY15" fmla="*/ 1236785 h 3915508"/>
                  <a:gd name="connsiteX16" fmla="*/ 392723 w 4560277"/>
                  <a:gd name="connsiteY16" fmla="*/ 1518139 h 3915508"/>
                  <a:gd name="connsiteX17" fmla="*/ 392723 w 4560277"/>
                  <a:gd name="connsiteY17" fmla="*/ 2127739 h 3915508"/>
                  <a:gd name="connsiteX18" fmla="*/ 410307 w 4560277"/>
                  <a:gd name="connsiteY18" fmla="*/ 2151185 h 3915508"/>
                  <a:gd name="connsiteX19" fmla="*/ 861646 w 4560277"/>
                  <a:gd name="connsiteY19" fmla="*/ 2151185 h 3915508"/>
                  <a:gd name="connsiteX20" fmla="*/ 861646 w 4560277"/>
                  <a:gd name="connsiteY20" fmla="*/ 2291862 h 3915508"/>
                  <a:gd name="connsiteX21" fmla="*/ 926123 w 4560277"/>
                  <a:gd name="connsiteY21" fmla="*/ 2233246 h 3915508"/>
                  <a:gd name="connsiteX22" fmla="*/ 978877 w 4560277"/>
                  <a:gd name="connsiteY22" fmla="*/ 2256693 h 3915508"/>
                  <a:gd name="connsiteX23" fmla="*/ 1008184 w 4560277"/>
                  <a:gd name="connsiteY23" fmla="*/ 2168769 h 3915508"/>
                  <a:gd name="connsiteX24" fmla="*/ 1066800 w 4560277"/>
                  <a:gd name="connsiteY24" fmla="*/ 2186354 h 3915508"/>
                  <a:gd name="connsiteX25" fmla="*/ 1107830 w 4560277"/>
                  <a:gd name="connsiteY25" fmla="*/ 2256693 h 3915508"/>
                  <a:gd name="connsiteX26" fmla="*/ 1184030 w 4560277"/>
                  <a:gd name="connsiteY26" fmla="*/ 2250831 h 3915508"/>
                  <a:gd name="connsiteX27" fmla="*/ 1207477 w 4560277"/>
                  <a:gd name="connsiteY27" fmla="*/ 2221523 h 3915508"/>
                  <a:gd name="connsiteX28" fmla="*/ 1230923 w 4560277"/>
                  <a:gd name="connsiteY28" fmla="*/ 2186354 h 3915508"/>
                  <a:gd name="connsiteX29" fmla="*/ 1248507 w 4560277"/>
                  <a:gd name="connsiteY29" fmla="*/ 2162908 h 3915508"/>
                  <a:gd name="connsiteX30" fmla="*/ 1260230 w 4560277"/>
                  <a:gd name="connsiteY30" fmla="*/ 2145323 h 3915508"/>
                  <a:gd name="connsiteX31" fmla="*/ 1277815 w 4560277"/>
                  <a:gd name="connsiteY31" fmla="*/ 2133600 h 3915508"/>
                  <a:gd name="connsiteX32" fmla="*/ 1330569 w 4560277"/>
                  <a:gd name="connsiteY32" fmla="*/ 2315308 h 3915508"/>
                  <a:gd name="connsiteX33" fmla="*/ 1524000 w 4560277"/>
                  <a:gd name="connsiteY33" fmla="*/ 2274277 h 3915508"/>
                  <a:gd name="connsiteX34" fmla="*/ 1524000 w 4560277"/>
                  <a:gd name="connsiteY34" fmla="*/ 2649416 h 3915508"/>
                  <a:gd name="connsiteX35" fmla="*/ 2104292 w 4560277"/>
                  <a:gd name="connsiteY35" fmla="*/ 2667000 h 3915508"/>
                  <a:gd name="connsiteX36" fmla="*/ 2098430 w 4560277"/>
                  <a:gd name="connsiteY36" fmla="*/ 3006969 h 3915508"/>
                  <a:gd name="connsiteX37" fmla="*/ 2795954 w 4560277"/>
                  <a:gd name="connsiteY37" fmla="*/ 3012831 h 3915508"/>
                  <a:gd name="connsiteX38" fmla="*/ 3089030 w 4560277"/>
                  <a:gd name="connsiteY38" fmla="*/ 2989385 h 3915508"/>
                  <a:gd name="connsiteX39" fmla="*/ 3030415 w 4560277"/>
                  <a:gd name="connsiteY39" fmla="*/ 3012831 h 3915508"/>
                  <a:gd name="connsiteX40" fmla="*/ 3006969 w 4560277"/>
                  <a:gd name="connsiteY40" fmla="*/ 3018693 h 3915508"/>
                  <a:gd name="connsiteX41" fmla="*/ 2971800 w 4560277"/>
                  <a:gd name="connsiteY41" fmla="*/ 3048000 h 3915508"/>
                  <a:gd name="connsiteX42" fmla="*/ 2936630 w 4560277"/>
                  <a:gd name="connsiteY42" fmla="*/ 3083169 h 3915508"/>
                  <a:gd name="connsiteX43" fmla="*/ 2930769 w 4560277"/>
                  <a:gd name="connsiteY43" fmla="*/ 3100754 h 3915508"/>
                  <a:gd name="connsiteX44" fmla="*/ 2960077 w 4560277"/>
                  <a:gd name="connsiteY44" fmla="*/ 3130062 h 3915508"/>
                  <a:gd name="connsiteX45" fmla="*/ 2977661 w 4560277"/>
                  <a:gd name="connsiteY45" fmla="*/ 3165231 h 3915508"/>
                  <a:gd name="connsiteX46" fmla="*/ 2989384 w 4560277"/>
                  <a:gd name="connsiteY46" fmla="*/ 3200400 h 3915508"/>
                  <a:gd name="connsiteX47" fmla="*/ 3012830 w 4560277"/>
                  <a:gd name="connsiteY47" fmla="*/ 3235569 h 3915508"/>
                  <a:gd name="connsiteX48" fmla="*/ 3024554 w 4560277"/>
                  <a:gd name="connsiteY48" fmla="*/ 3270739 h 3915508"/>
                  <a:gd name="connsiteX49" fmla="*/ 3018692 w 4560277"/>
                  <a:gd name="connsiteY49" fmla="*/ 3288323 h 3915508"/>
                  <a:gd name="connsiteX50" fmla="*/ 3001107 w 4560277"/>
                  <a:gd name="connsiteY50" fmla="*/ 3300046 h 3915508"/>
                  <a:gd name="connsiteX51" fmla="*/ 3006969 w 4560277"/>
                  <a:gd name="connsiteY51" fmla="*/ 3387969 h 3915508"/>
                  <a:gd name="connsiteX52" fmla="*/ 3012830 w 4560277"/>
                  <a:gd name="connsiteY52" fmla="*/ 3405554 h 3915508"/>
                  <a:gd name="connsiteX53" fmla="*/ 3030415 w 4560277"/>
                  <a:gd name="connsiteY53" fmla="*/ 3417277 h 3915508"/>
                  <a:gd name="connsiteX54" fmla="*/ 3048000 w 4560277"/>
                  <a:gd name="connsiteY54" fmla="*/ 3440723 h 3915508"/>
                  <a:gd name="connsiteX55" fmla="*/ 3053861 w 4560277"/>
                  <a:gd name="connsiteY55" fmla="*/ 3458308 h 3915508"/>
                  <a:gd name="connsiteX56" fmla="*/ 3036277 w 4560277"/>
                  <a:gd name="connsiteY56" fmla="*/ 3540369 h 3915508"/>
                  <a:gd name="connsiteX57" fmla="*/ 3012830 w 4560277"/>
                  <a:gd name="connsiteY57" fmla="*/ 3575539 h 3915508"/>
                  <a:gd name="connsiteX58" fmla="*/ 3001107 w 4560277"/>
                  <a:gd name="connsiteY58" fmla="*/ 3593123 h 3915508"/>
                  <a:gd name="connsiteX59" fmla="*/ 2989384 w 4560277"/>
                  <a:gd name="connsiteY59" fmla="*/ 3610708 h 3915508"/>
                  <a:gd name="connsiteX60" fmla="*/ 3018692 w 4560277"/>
                  <a:gd name="connsiteY60" fmla="*/ 3692769 h 3915508"/>
                  <a:gd name="connsiteX61" fmla="*/ 3048000 w 4560277"/>
                  <a:gd name="connsiteY61" fmla="*/ 3722077 h 3915508"/>
                  <a:gd name="connsiteX62" fmla="*/ 3071446 w 4560277"/>
                  <a:gd name="connsiteY62" fmla="*/ 3757246 h 3915508"/>
                  <a:gd name="connsiteX63" fmla="*/ 3083169 w 4560277"/>
                  <a:gd name="connsiteY63" fmla="*/ 3774831 h 3915508"/>
                  <a:gd name="connsiteX64" fmla="*/ 3311769 w 4560277"/>
                  <a:gd name="connsiteY64" fmla="*/ 3780693 h 3915508"/>
                  <a:gd name="connsiteX65" fmla="*/ 3511061 w 4560277"/>
                  <a:gd name="connsiteY65" fmla="*/ 3915508 h 3915508"/>
                  <a:gd name="connsiteX66" fmla="*/ 3657600 w 4560277"/>
                  <a:gd name="connsiteY66" fmla="*/ 3692769 h 3915508"/>
                  <a:gd name="connsiteX67" fmla="*/ 3604846 w 4560277"/>
                  <a:gd name="connsiteY67" fmla="*/ 3628293 h 3915508"/>
                  <a:gd name="connsiteX68" fmla="*/ 3470030 w 4560277"/>
                  <a:gd name="connsiteY68" fmla="*/ 3622431 h 3915508"/>
                  <a:gd name="connsiteX69" fmla="*/ 3452446 w 4560277"/>
                  <a:gd name="connsiteY69" fmla="*/ 3604846 h 3915508"/>
                  <a:gd name="connsiteX70" fmla="*/ 3581400 w 4560277"/>
                  <a:gd name="connsiteY70" fmla="*/ 3429000 h 3915508"/>
                  <a:gd name="connsiteX71" fmla="*/ 3546230 w 4560277"/>
                  <a:gd name="connsiteY71" fmla="*/ 3329354 h 3915508"/>
                  <a:gd name="connsiteX72" fmla="*/ 3640015 w 4560277"/>
                  <a:gd name="connsiteY72" fmla="*/ 3206262 h 3915508"/>
                  <a:gd name="connsiteX73" fmla="*/ 3774830 w 4560277"/>
                  <a:gd name="connsiteY73" fmla="*/ 3118339 h 3915508"/>
                  <a:gd name="connsiteX74" fmla="*/ 3763107 w 4560277"/>
                  <a:gd name="connsiteY74" fmla="*/ 3048000 h 3915508"/>
                  <a:gd name="connsiteX75" fmla="*/ 3792415 w 4560277"/>
                  <a:gd name="connsiteY75" fmla="*/ 3001108 h 3915508"/>
                  <a:gd name="connsiteX76" fmla="*/ 3810000 w 4560277"/>
                  <a:gd name="connsiteY76" fmla="*/ 2989385 h 3915508"/>
                  <a:gd name="connsiteX77" fmla="*/ 3839307 w 4560277"/>
                  <a:gd name="connsiteY77" fmla="*/ 2960077 h 3915508"/>
                  <a:gd name="connsiteX78" fmla="*/ 3856892 w 4560277"/>
                  <a:gd name="connsiteY78" fmla="*/ 2954216 h 3915508"/>
                  <a:gd name="connsiteX79" fmla="*/ 3886200 w 4560277"/>
                  <a:gd name="connsiteY79" fmla="*/ 2948354 h 3915508"/>
                  <a:gd name="connsiteX80" fmla="*/ 4214446 w 4560277"/>
                  <a:gd name="connsiteY80" fmla="*/ 2766646 h 3915508"/>
                  <a:gd name="connsiteX81" fmla="*/ 4560277 w 4560277"/>
                  <a:gd name="connsiteY81" fmla="*/ 2373923 h 3915508"/>
                  <a:gd name="connsiteX82" fmla="*/ 4542692 w 4560277"/>
                  <a:gd name="connsiteY82" fmla="*/ 2297723 h 3915508"/>
                  <a:gd name="connsiteX83" fmla="*/ 4501661 w 4560277"/>
                  <a:gd name="connsiteY83" fmla="*/ 2262554 h 3915508"/>
                  <a:gd name="connsiteX84" fmla="*/ 4478215 w 4560277"/>
                  <a:gd name="connsiteY84" fmla="*/ 2227385 h 3915508"/>
                  <a:gd name="connsiteX85" fmla="*/ 4460630 w 4560277"/>
                  <a:gd name="connsiteY85" fmla="*/ 2198077 h 3915508"/>
                  <a:gd name="connsiteX86" fmla="*/ 4290646 w 4560277"/>
                  <a:gd name="connsiteY86" fmla="*/ 2028093 h 3915508"/>
                  <a:gd name="connsiteX87" fmla="*/ 4243754 w 4560277"/>
                  <a:gd name="connsiteY87" fmla="*/ 2004646 h 3915508"/>
                  <a:gd name="connsiteX88" fmla="*/ 4232030 w 4560277"/>
                  <a:gd name="connsiteY88" fmla="*/ 1992923 h 3915508"/>
                  <a:gd name="connsiteX89" fmla="*/ 4214446 w 4560277"/>
                  <a:gd name="connsiteY89" fmla="*/ 1981200 h 3915508"/>
                  <a:gd name="connsiteX90" fmla="*/ 4191000 w 4560277"/>
                  <a:gd name="connsiteY90" fmla="*/ 1957754 h 3915508"/>
                  <a:gd name="connsiteX91" fmla="*/ 4173415 w 4560277"/>
                  <a:gd name="connsiteY91" fmla="*/ 1946031 h 3915508"/>
                  <a:gd name="connsiteX92" fmla="*/ 4138246 w 4560277"/>
                  <a:gd name="connsiteY92" fmla="*/ 1910862 h 3915508"/>
                  <a:gd name="connsiteX93" fmla="*/ 4103077 w 4560277"/>
                  <a:gd name="connsiteY93" fmla="*/ 1887416 h 3915508"/>
                  <a:gd name="connsiteX94" fmla="*/ 4085492 w 4560277"/>
                  <a:gd name="connsiteY94" fmla="*/ 1869831 h 3915508"/>
                  <a:gd name="connsiteX95" fmla="*/ 4050323 w 4560277"/>
                  <a:gd name="connsiteY95" fmla="*/ 1828800 h 3915508"/>
                  <a:gd name="connsiteX96" fmla="*/ 4026877 w 4560277"/>
                  <a:gd name="connsiteY96" fmla="*/ 1781908 h 3915508"/>
                  <a:gd name="connsiteX97" fmla="*/ 4009292 w 4560277"/>
                  <a:gd name="connsiteY97" fmla="*/ 1740877 h 3915508"/>
                  <a:gd name="connsiteX98" fmla="*/ 3985846 w 4560277"/>
                  <a:gd name="connsiteY98" fmla="*/ 1729154 h 3915508"/>
                  <a:gd name="connsiteX99" fmla="*/ 3950677 w 4560277"/>
                  <a:gd name="connsiteY99" fmla="*/ 1705708 h 3915508"/>
                  <a:gd name="connsiteX100" fmla="*/ 3938954 w 4560277"/>
                  <a:gd name="connsiteY100" fmla="*/ 1682262 h 3915508"/>
                  <a:gd name="connsiteX101" fmla="*/ 3921369 w 4560277"/>
                  <a:gd name="connsiteY101" fmla="*/ 1652954 h 3915508"/>
                  <a:gd name="connsiteX102" fmla="*/ 3886200 w 4560277"/>
                  <a:gd name="connsiteY102" fmla="*/ 1154723 h 3915508"/>
                  <a:gd name="connsiteX103" fmla="*/ 4202723 w 4560277"/>
                  <a:gd name="connsiteY103" fmla="*/ 1166446 h 3915508"/>
                  <a:gd name="connsiteX104" fmla="*/ 4155830 w 4560277"/>
                  <a:gd name="connsiteY104" fmla="*/ 1066800 h 3915508"/>
                  <a:gd name="connsiteX105" fmla="*/ 4161692 w 4560277"/>
                  <a:gd name="connsiteY105" fmla="*/ 1014046 h 3915508"/>
                  <a:gd name="connsiteX106" fmla="*/ 4167554 w 4560277"/>
                  <a:gd name="connsiteY106" fmla="*/ 996462 h 3915508"/>
                  <a:gd name="connsiteX107" fmla="*/ 4185138 w 4560277"/>
                  <a:gd name="connsiteY107" fmla="*/ 990600 h 3915508"/>
                  <a:gd name="connsiteX108" fmla="*/ 4202723 w 4560277"/>
                  <a:gd name="connsiteY108" fmla="*/ 978877 h 3915508"/>
                  <a:gd name="connsiteX109" fmla="*/ 4208584 w 4560277"/>
                  <a:gd name="connsiteY109" fmla="*/ 961293 h 3915508"/>
                  <a:gd name="connsiteX110" fmla="*/ 4202723 w 4560277"/>
                  <a:gd name="connsiteY110" fmla="*/ 896816 h 3915508"/>
                  <a:gd name="connsiteX111" fmla="*/ 4255477 w 4560277"/>
                  <a:gd name="connsiteY111" fmla="*/ 879231 h 3915508"/>
                  <a:gd name="connsiteX112" fmla="*/ 4267200 w 4560277"/>
                  <a:gd name="connsiteY112" fmla="*/ 873369 h 3915508"/>
                  <a:gd name="connsiteX113" fmla="*/ 4214446 w 4560277"/>
                  <a:gd name="connsiteY113" fmla="*/ 679939 h 3915508"/>
                  <a:gd name="connsiteX114" fmla="*/ 4062046 w 4560277"/>
                  <a:gd name="connsiteY114" fmla="*/ 685800 h 3915508"/>
                  <a:gd name="connsiteX115" fmla="*/ 4026877 w 4560277"/>
                  <a:gd name="connsiteY115" fmla="*/ 767862 h 3915508"/>
                  <a:gd name="connsiteX116" fmla="*/ 3862754 w 4560277"/>
                  <a:gd name="connsiteY116" fmla="*/ 750277 h 3915508"/>
                  <a:gd name="connsiteX117" fmla="*/ 3874477 w 4560277"/>
                  <a:gd name="connsiteY117" fmla="*/ 556846 h 3915508"/>
                  <a:gd name="connsiteX0" fmla="*/ 3874477 w 4554415"/>
                  <a:gd name="connsiteY0" fmla="*/ 556846 h 3915508"/>
                  <a:gd name="connsiteX1" fmla="*/ 738554 w 4554415"/>
                  <a:gd name="connsiteY1" fmla="*/ 556846 h 3915508"/>
                  <a:gd name="connsiteX2" fmla="*/ 738554 w 4554415"/>
                  <a:gd name="connsiteY2" fmla="*/ 0 h 3915508"/>
                  <a:gd name="connsiteX3" fmla="*/ 328246 w 4554415"/>
                  <a:gd name="connsiteY3" fmla="*/ 246185 h 3915508"/>
                  <a:gd name="connsiteX4" fmla="*/ 369277 w 4554415"/>
                  <a:gd name="connsiteY4" fmla="*/ 322385 h 3915508"/>
                  <a:gd name="connsiteX5" fmla="*/ 164123 w 4554415"/>
                  <a:gd name="connsiteY5" fmla="*/ 427893 h 3915508"/>
                  <a:gd name="connsiteX6" fmla="*/ 128954 w 4554415"/>
                  <a:gd name="connsiteY6" fmla="*/ 486508 h 3915508"/>
                  <a:gd name="connsiteX7" fmla="*/ 123092 w 4554415"/>
                  <a:gd name="connsiteY7" fmla="*/ 486508 h 3915508"/>
                  <a:gd name="connsiteX8" fmla="*/ 82061 w 4554415"/>
                  <a:gd name="connsiteY8" fmla="*/ 574431 h 3915508"/>
                  <a:gd name="connsiteX9" fmla="*/ 5861 w 4554415"/>
                  <a:gd name="connsiteY9" fmla="*/ 592016 h 3915508"/>
                  <a:gd name="connsiteX10" fmla="*/ 0 w 4554415"/>
                  <a:gd name="connsiteY10" fmla="*/ 779585 h 3915508"/>
                  <a:gd name="connsiteX11" fmla="*/ 87923 w 4554415"/>
                  <a:gd name="connsiteY11" fmla="*/ 779585 h 3915508"/>
                  <a:gd name="connsiteX12" fmla="*/ 87923 w 4554415"/>
                  <a:gd name="connsiteY12" fmla="*/ 849923 h 3915508"/>
                  <a:gd name="connsiteX13" fmla="*/ 943707 w 4554415"/>
                  <a:gd name="connsiteY13" fmla="*/ 849923 h 3915508"/>
                  <a:gd name="connsiteX14" fmla="*/ 943707 w 4554415"/>
                  <a:gd name="connsiteY14" fmla="*/ 1236785 h 3915508"/>
                  <a:gd name="connsiteX15" fmla="*/ 609600 w 4554415"/>
                  <a:gd name="connsiteY15" fmla="*/ 1236785 h 3915508"/>
                  <a:gd name="connsiteX16" fmla="*/ 392723 w 4554415"/>
                  <a:gd name="connsiteY16" fmla="*/ 1518139 h 3915508"/>
                  <a:gd name="connsiteX17" fmla="*/ 392723 w 4554415"/>
                  <a:gd name="connsiteY17" fmla="*/ 2127739 h 3915508"/>
                  <a:gd name="connsiteX18" fmla="*/ 410307 w 4554415"/>
                  <a:gd name="connsiteY18" fmla="*/ 2151185 h 3915508"/>
                  <a:gd name="connsiteX19" fmla="*/ 861646 w 4554415"/>
                  <a:gd name="connsiteY19" fmla="*/ 2151185 h 3915508"/>
                  <a:gd name="connsiteX20" fmla="*/ 861646 w 4554415"/>
                  <a:gd name="connsiteY20" fmla="*/ 2291862 h 3915508"/>
                  <a:gd name="connsiteX21" fmla="*/ 926123 w 4554415"/>
                  <a:gd name="connsiteY21" fmla="*/ 2233246 h 3915508"/>
                  <a:gd name="connsiteX22" fmla="*/ 978877 w 4554415"/>
                  <a:gd name="connsiteY22" fmla="*/ 2256693 h 3915508"/>
                  <a:gd name="connsiteX23" fmla="*/ 1008184 w 4554415"/>
                  <a:gd name="connsiteY23" fmla="*/ 2168769 h 3915508"/>
                  <a:gd name="connsiteX24" fmla="*/ 1066800 w 4554415"/>
                  <a:gd name="connsiteY24" fmla="*/ 2186354 h 3915508"/>
                  <a:gd name="connsiteX25" fmla="*/ 1107830 w 4554415"/>
                  <a:gd name="connsiteY25" fmla="*/ 2256693 h 3915508"/>
                  <a:gd name="connsiteX26" fmla="*/ 1184030 w 4554415"/>
                  <a:gd name="connsiteY26" fmla="*/ 2250831 h 3915508"/>
                  <a:gd name="connsiteX27" fmla="*/ 1207477 w 4554415"/>
                  <a:gd name="connsiteY27" fmla="*/ 2221523 h 3915508"/>
                  <a:gd name="connsiteX28" fmla="*/ 1230923 w 4554415"/>
                  <a:gd name="connsiteY28" fmla="*/ 2186354 h 3915508"/>
                  <a:gd name="connsiteX29" fmla="*/ 1248507 w 4554415"/>
                  <a:gd name="connsiteY29" fmla="*/ 2162908 h 3915508"/>
                  <a:gd name="connsiteX30" fmla="*/ 1260230 w 4554415"/>
                  <a:gd name="connsiteY30" fmla="*/ 2145323 h 3915508"/>
                  <a:gd name="connsiteX31" fmla="*/ 1277815 w 4554415"/>
                  <a:gd name="connsiteY31" fmla="*/ 2133600 h 3915508"/>
                  <a:gd name="connsiteX32" fmla="*/ 1330569 w 4554415"/>
                  <a:gd name="connsiteY32" fmla="*/ 2315308 h 3915508"/>
                  <a:gd name="connsiteX33" fmla="*/ 1524000 w 4554415"/>
                  <a:gd name="connsiteY33" fmla="*/ 2274277 h 3915508"/>
                  <a:gd name="connsiteX34" fmla="*/ 1524000 w 4554415"/>
                  <a:gd name="connsiteY34" fmla="*/ 2649416 h 3915508"/>
                  <a:gd name="connsiteX35" fmla="*/ 2104292 w 4554415"/>
                  <a:gd name="connsiteY35" fmla="*/ 2667000 h 3915508"/>
                  <a:gd name="connsiteX36" fmla="*/ 2098430 w 4554415"/>
                  <a:gd name="connsiteY36" fmla="*/ 3006969 h 3915508"/>
                  <a:gd name="connsiteX37" fmla="*/ 2795954 w 4554415"/>
                  <a:gd name="connsiteY37" fmla="*/ 3012831 h 3915508"/>
                  <a:gd name="connsiteX38" fmla="*/ 3089030 w 4554415"/>
                  <a:gd name="connsiteY38" fmla="*/ 2989385 h 3915508"/>
                  <a:gd name="connsiteX39" fmla="*/ 3030415 w 4554415"/>
                  <a:gd name="connsiteY39" fmla="*/ 3012831 h 3915508"/>
                  <a:gd name="connsiteX40" fmla="*/ 3006969 w 4554415"/>
                  <a:gd name="connsiteY40" fmla="*/ 3018693 h 3915508"/>
                  <a:gd name="connsiteX41" fmla="*/ 2971800 w 4554415"/>
                  <a:gd name="connsiteY41" fmla="*/ 3048000 h 3915508"/>
                  <a:gd name="connsiteX42" fmla="*/ 2936630 w 4554415"/>
                  <a:gd name="connsiteY42" fmla="*/ 3083169 h 3915508"/>
                  <a:gd name="connsiteX43" fmla="*/ 2930769 w 4554415"/>
                  <a:gd name="connsiteY43" fmla="*/ 3100754 h 3915508"/>
                  <a:gd name="connsiteX44" fmla="*/ 2960077 w 4554415"/>
                  <a:gd name="connsiteY44" fmla="*/ 3130062 h 3915508"/>
                  <a:gd name="connsiteX45" fmla="*/ 2977661 w 4554415"/>
                  <a:gd name="connsiteY45" fmla="*/ 3165231 h 3915508"/>
                  <a:gd name="connsiteX46" fmla="*/ 2989384 w 4554415"/>
                  <a:gd name="connsiteY46" fmla="*/ 3200400 h 3915508"/>
                  <a:gd name="connsiteX47" fmla="*/ 3012830 w 4554415"/>
                  <a:gd name="connsiteY47" fmla="*/ 3235569 h 3915508"/>
                  <a:gd name="connsiteX48" fmla="*/ 3024554 w 4554415"/>
                  <a:gd name="connsiteY48" fmla="*/ 3270739 h 3915508"/>
                  <a:gd name="connsiteX49" fmla="*/ 3018692 w 4554415"/>
                  <a:gd name="connsiteY49" fmla="*/ 3288323 h 3915508"/>
                  <a:gd name="connsiteX50" fmla="*/ 3001107 w 4554415"/>
                  <a:gd name="connsiteY50" fmla="*/ 3300046 h 3915508"/>
                  <a:gd name="connsiteX51" fmla="*/ 3006969 w 4554415"/>
                  <a:gd name="connsiteY51" fmla="*/ 3387969 h 3915508"/>
                  <a:gd name="connsiteX52" fmla="*/ 3012830 w 4554415"/>
                  <a:gd name="connsiteY52" fmla="*/ 3405554 h 3915508"/>
                  <a:gd name="connsiteX53" fmla="*/ 3030415 w 4554415"/>
                  <a:gd name="connsiteY53" fmla="*/ 3417277 h 3915508"/>
                  <a:gd name="connsiteX54" fmla="*/ 3048000 w 4554415"/>
                  <a:gd name="connsiteY54" fmla="*/ 3440723 h 3915508"/>
                  <a:gd name="connsiteX55" fmla="*/ 3053861 w 4554415"/>
                  <a:gd name="connsiteY55" fmla="*/ 3458308 h 3915508"/>
                  <a:gd name="connsiteX56" fmla="*/ 3036277 w 4554415"/>
                  <a:gd name="connsiteY56" fmla="*/ 3540369 h 3915508"/>
                  <a:gd name="connsiteX57" fmla="*/ 3012830 w 4554415"/>
                  <a:gd name="connsiteY57" fmla="*/ 3575539 h 3915508"/>
                  <a:gd name="connsiteX58" fmla="*/ 3001107 w 4554415"/>
                  <a:gd name="connsiteY58" fmla="*/ 3593123 h 3915508"/>
                  <a:gd name="connsiteX59" fmla="*/ 2989384 w 4554415"/>
                  <a:gd name="connsiteY59" fmla="*/ 3610708 h 3915508"/>
                  <a:gd name="connsiteX60" fmla="*/ 3018692 w 4554415"/>
                  <a:gd name="connsiteY60" fmla="*/ 3692769 h 3915508"/>
                  <a:gd name="connsiteX61" fmla="*/ 3048000 w 4554415"/>
                  <a:gd name="connsiteY61" fmla="*/ 3722077 h 3915508"/>
                  <a:gd name="connsiteX62" fmla="*/ 3071446 w 4554415"/>
                  <a:gd name="connsiteY62" fmla="*/ 3757246 h 3915508"/>
                  <a:gd name="connsiteX63" fmla="*/ 3083169 w 4554415"/>
                  <a:gd name="connsiteY63" fmla="*/ 3774831 h 3915508"/>
                  <a:gd name="connsiteX64" fmla="*/ 3311769 w 4554415"/>
                  <a:gd name="connsiteY64" fmla="*/ 3780693 h 3915508"/>
                  <a:gd name="connsiteX65" fmla="*/ 3511061 w 4554415"/>
                  <a:gd name="connsiteY65" fmla="*/ 3915508 h 3915508"/>
                  <a:gd name="connsiteX66" fmla="*/ 3657600 w 4554415"/>
                  <a:gd name="connsiteY66" fmla="*/ 3692769 h 3915508"/>
                  <a:gd name="connsiteX67" fmla="*/ 3604846 w 4554415"/>
                  <a:gd name="connsiteY67" fmla="*/ 3628293 h 3915508"/>
                  <a:gd name="connsiteX68" fmla="*/ 3470030 w 4554415"/>
                  <a:gd name="connsiteY68" fmla="*/ 3622431 h 3915508"/>
                  <a:gd name="connsiteX69" fmla="*/ 3452446 w 4554415"/>
                  <a:gd name="connsiteY69" fmla="*/ 3604846 h 3915508"/>
                  <a:gd name="connsiteX70" fmla="*/ 3581400 w 4554415"/>
                  <a:gd name="connsiteY70" fmla="*/ 3429000 h 3915508"/>
                  <a:gd name="connsiteX71" fmla="*/ 3546230 w 4554415"/>
                  <a:gd name="connsiteY71" fmla="*/ 3329354 h 3915508"/>
                  <a:gd name="connsiteX72" fmla="*/ 3640015 w 4554415"/>
                  <a:gd name="connsiteY72" fmla="*/ 3206262 h 3915508"/>
                  <a:gd name="connsiteX73" fmla="*/ 3774830 w 4554415"/>
                  <a:gd name="connsiteY73" fmla="*/ 3118339 h 3915508"/>
                  <a:gd name="connsiteX74" fmla="*/ 3763107 w 4554415"/>
                  <a:gd name="connsiteY74" fmla="*/ 3048000 h 3915508"/>
                  <a:gd name="connsiteX75" fmla="*/ 3792415 w 4554415"/>
                  <a:gd name="connsiteY75" fmla="*/ 3001108 h 3915508"/>
                  <a:gd name="connsiteX76" fmla="*/ 3810000 w 4554415"/>
                  <a:gd name="connsiteY76" fmla="*/ 2989385 h 3915508"/>
                  <a:gd name="connsiteX77" fmla="*/ 3839307 w 4554415"/>
                  <a:gd name="connsiteY77" fmla="*/ 2960077 h 3915508"/>
                  <a:gd name="connsiteX78" fmla="*/ 3856892 w 4554415"/>
                  <a:gd name="connsiteY78" fmla="*/ 2954216 h 3915508"/>
                  <a:gd name="connsiteX79" fmla="*/ 3886200 w 4554415"/>
                  <a:gd name="connsiteY79" fmla="*/ 2948354 h 3915508"/>
                  <a:gd name="connsiteX80" fmla="*/ 4214446 w 4554415"/>
                  <a:gd name="connsiteY80" fmla="*/ 2766646 h 3915508"/>
                  <a:gd name="connsiteX81" fmla="*/ 4554415 w 4554415"/>
                  <a:gd name="connsiteY81" fmla="*/ 2414953 h 3915508"/>
                  <a:gd name="connsiteX82" fmla="*/ 4542692 w 4554415"/>
                  <a:gd name="connsiteY82" fmla="*/ 2297723 h 3915508"/>
                  <a:gd name="connsiteX83" fmla="*/ 4501661 w 4554415"/>
                  <a:gd name="connsiteY83" fmla="*/ 2262554 h 3915508"/>
                  <a:gd name="connsiteX84" fmla="*/ 4478215 w 4554415"/>
                  <a:gd name="connsiteY84" fmla="*/ 2227385 h 3915508"/>
                  <a:gd name="connsiteX85" fmla="*/ 4460630 w 4554415"/>
                  <a:gd name="connsiteY85" fmla="*/ 2198077 h 3915508"/>
                  <a:gd name="connsiteX86" fmla="*/ 4290646 w 4554415"/>
                  <a:gd name="connsiteY86" fmla="*/ 2028093 h 3915508"/>
                  <a:gd name="connsiteX87" fmla="*/ 4243754 w 4554415"/>
                  <a:gd name="connsiteY87" fmla="*/ 2004646 h 3915508"/>
                  <a:gd name="connsiteX88" fmla="*/ 4232030 w 4554415"/>
                  <a:gd name="connsiteY88" fmla="*/ 1992923 h 3915508"/>
                  <a:gd name="connsiteX89" fmla="*/ 4214446 w 4554415"/>
                  <a:gd name="connsiteY89" fmla="*/ 1981200 h 3915508"/>
                  <a:gd name="connsiteX90" fmla="*/ 4191000 w 4554415"/>
                  <a:gd name="connsiteY90" fmla="*/ 1957754 h 3915508"/>
                  <a:gd name="connsiteX91" fmla="*/ 4173415 w 4554415"/>
                  <a:gd name="connsiteY91" fmla="*/ 1946031 h 3915508"/>
                  <a:gd name="connsiteX92" fmla="*/ 4138246 w 4554415"/>
                  <a:gd name="connsiteY92" fmla="*/ 1910862 h 3915508"/>
                  <a:gd name="connsiteX93" fmla="*/ 4103077 w 4554415"/>
                  <a:gd name="connsiteY93" fmla="*/ 1887416 h 3915508"/>
                  <a:gd name="connsiteX94" fmla="*/ 4085492 w 4554415"/>
                  <a:gd name="connsiteY94" fmla="*/ 1869831 h 3915508"/>
                  <a:gd name="connsiteX95" fmla="*/ 4050323 w 4554415"/>
                  <a:gd name="connsiteY95" fmla="*/ 1828800 h 3915508"/>
                  <a:gd name="connsiteX96" fmla="*/ 4026877 w 4554415"/>
                  <a:gd name="connsiteY96" fmla="*/ 1781908 h 3915508"/>
                  <a:gd name="connsiteX97" fmla="*/ 4009292 w 4554415"/>
                  <a:gd name="connsiteY97" fmla="*/ 1740877 h 3915508"/>
                  <a:gd name="connsiteX98" fmla="*/ 3985846 w 4554415"/>
                  <a:gd name="connsiteY98" fmla="*/ 1729154 h 3915508"/>
                  <a:gd name="connsiteX99" fmla="*/ 3950677 w 4554415"/>
                  <a:gd name="connsiteY99" fmla="*/ 1705708 h 3915508"/>
                  <a:gd name="connsiteX100" fmla="*/ 3938954 w 4554415"/>
                  <a:gd name="connsiteY100" fmla="*/ 1682262 h 3915508"/>
                  <a:gd name="connsiteX101" fmla="*/ 3921369 w 4554415"/>
                  <a:gd name="connsiteY101" fmla="*/ 1652954 h 3915508"/>
                  <a:gd name="connsiteX102" fmla="*/ 3886200 w 4554415"/>
                  <a:gd name="connsiteY102" fmla="*/ 1154723 h 3915508"/>
                  <a:gd name="connsiteX103" fmla="*/ 4202723 w 4554415"/>
                  <a:gd name="connsiteY103" fmla="*/ 1166446 h 3915508"/>
                  <a:gd name="connsiteX104" fmla="*/ 4155830 w 4554415"/>
                  <a:gd name="connsiteY104" fmla="*/ 1066800 h 3915508"/>
                  <a:gd name="connsiteX105" fmla="*/ 4161692 w 4554415"/>
                  <a:gd name="connsiteY105" fmla="*/ 1014046 h 3915508"/>
                  <a:gd name="connsiteX106" fmla="*/ 4167554 w 4554415"/>
                  <a:gd name="connsiteY106" fmla="*/ 996462 h 3915508"/>
                  <a:gd name="connsiteX107" fmla="*/ 4185138 w 4554415"/>
                  <a:gd name="connsiteY107" fmla="*/ 990600 h 3915508"/>
                  <a:gd name="connsiteX108" fmla="*/ 4202723 w 4554415"/>
                  <a:gd name="connsiteY108" fmla="*/ 978877 h 3915508"/>
                  <a:gd name="connsiteX109" fmla="*/ 4208584 w 4554415"/>
                  <a:gd name="connsiteY109" fmla="*/ 961293 h 3915508"/>
                  <a:gd name="connsiteX110" fmla="*/ 4202723 w 4554415"/>
                  <a:gd name="connsiteY110" fmla="*/ 896816 h 3915508"/>
                  <a:gd name="connsiteX111" fmla="*/ 4255477 w 4554415"/>
                  <a:gd name="connsiteY111" fmla="*/ 879231 h 3915508"/>
                  <a:gd name="connsiteX112" fmla="*/ 4267200 w 4554415"/>
                  <a:gd name="connsiteY112" fmla="*/ 873369 h 3915508"/>
                  <a:gd name="connsiteX113" fmla="*/ 4214446 w 4554415"/>
                  <a:gd name="connsiteY113" fmla="*/ 679939 h 3915508"/>
                  <a:gd name="connsiteX114" fmla="*/ 4062046 w 4554415"/>
                  <a:gd name="connsiteY114" fmla="*/ 685800 h 3915508"/>
                  <a:gd name="connsiteX115" fmla="*/ 4026877 w 4554415"/>
                  <a:gd name="connsiteY115" fmla="*/ 767862 h 3915508"/>
                  <a:gd name="connsiteX116" fmla="*/ 3862754 w 4554415"/>
                  <a:gd name="connsiteY116" fmla="*/ 750277 h 3915508"/>
                  <a:gd name="connsiteX117" fmla="*/ 3874477 w 4554415"/>
                  <a:gd name="connsiteY117" fmla="*/ 556846 h 3915508"/>
                  <a:gd name="connsiteX0" fmla="*/ 3874477 w 4554415"/>
                  <a:gd name="connsiteY0" fmla="*/ 556846 h 3915508"/>
                  <a:gd name="connsiteX1" fmla="*/ 738554 w 4554415"/>
                  <a:gd name="connsiteY1" fmla="*/ 556846 h 3915508"/>
                  <a:gd name="connsiteX2" fmla="*/ 738554 w 4554415"/>
                  <a:gd name="connsiteY2" fmla="*/ 0 h 3915508"/>
                  <a:gd name="connsiteX3" fmla="*/ 328246 w 4554415"/>
                  <a:gd name="connsiteY3" fmla="*/ 246185 h 3915508"/>
                  <a:gd name="connsiteX4" fmla="*/ 369277 w 4554415"/>
                  <a:gd name="connsiteY4" fmla="*/ 322385 h 3915508"/>
                  <a:gd name="connsiteX5" fmla="*/ 164123 w 4554415"/>
                  <a:gd name="connsiteY5" fmla="*/ 427893 h 3915508"/>
                  <a:gd name="connsiteX6" fmla="*/ 128954 w 4554415"/>
                  <a:gd name="connsiteY6" fmla="*/ 486508 h 3915508"/>
                  <a:gd name="connsiteX7" fmla="*/ 123092 w 4554415"/>
                  <a:gd name="connsiteY7" fmla="*/ 486508 h 3915508"/>
                  <a:gd name="connsiteX8" fmla="*/ 82061 w 4554415"/>
                  <a:gd name="connsiteY8" fmla="*/ 574431 h 3915508"/>
                  <a:gd name="connsiteX9" fmla="*/ 5861 w 4554415"/>
                  <a:gd name="connsiteY9" fmla="*/ 592016 h 3915508"/>
                  <a:gd name="connsiteX10" fmla="*/ 0 w 4554415"/>
                  <a:gd name="connsiteY10" fmla="*/ 779585 h 3915508"/>
                  <a:gd name="connsiteX11" fmla="*/ 87923 w 4554415"/>
                  <a:gd name="connsiteY11" fmla="*/ 779585 h 3915508"/>
                  <a:gd name="connsiteX12" fmla="*/ 87923 w 4554415"/>
                  <a:gd name="connsiteY12" fmla="*/ 849923 h 3915508"/>
                  <a:gd name="connsiteX13" fmla="*/ 943707 w 4554415"/>
                  <a:gd name="connsiteY13" fmla="*/ 849923 h 3915508"/>
                  <a:gd name="connsiteX14" fmla="*/ 943707 w 4554415"/>
                  <a:gd name="connsiteY14" fmla="*/ 1236785 h 3915508"/>
                  <a:gd name="connsiteX15" fmla="*/ 609600 w 4554415"/>
                  <a:gd name="connsiteY15" fmla="*/ 1236785 h 3915508"/>
                  <a:gd name="connsiteX16" fmla="*/ 392723 w 4554415"/>
                  <a:gd name="connsiteY16" fmla="*/ 1518139 h 3915508"/>
                  <a:gd name="connsiteX17" fmla="*/ 392723 w 4554415"/>
                  <a:gd name="connsiteY17" fmla="*/ 2127739 h 3915508"/>
                  <a:gd name="connsiteX18" fmla="*/ 410307 w 4554415"/>
                  <a:gd name="connsiteY18" fmla="*/ 2151185 h 3915508"/>
                  <a:gd name="connsiteX19" fmla="*/ 861646 w 4554415"/>
                  <a:gd name="connsiteY19" fmla="*/ 2151185 h 3915508"/>
                  <a:gd name="connsiteX20" fmla="*/ 861646 w 4554415"/>
                  <a:gd name="connsiteY20" fmla="*/ 2291862 h 3915508"/>
                  <a:gd name="connsiteX21" fmla="*/ 926123 w 4554415"/>
                  <a:gd name="connsiteY21" fmla="*/ 2233246 h 3915508"/>
                  <a:gd name="connsiteX22" fmla="*/ 978877 w 4554415"/>
                  <a:gd name="connsiteY22" fmla="*/ 2256693 h 3915508"/>
                  <a:gd name="connsiteX23" fmla="*/ 1008184 w 4554415"/>
                  <a:gd name="connsiteY23" fmla="*/ 2168769 h 3915508"/>
                  <a:gd name="connsiteX24" fmla="*/ 1066800 w 4554415"/>
                  <a:gd name="connsiteY24" fmla="*/ 2186354 h 3915508"/>
                  <a:gd name="connsiteX25" fmla="*/ 1107830 w 4554415"/>
                  <a:gd name="connsiteY25" fmla="*/ 2256693 h 3915508"/>
                  <a:gd name="connsiteX26" fmla="*/ 1184030 w 4554415"/>
                  <a:gd name="connsiteY26" fmla="*/ 2250831 h 3915508"/>
                  <a:gd name="connsiteX27" fmla="*/ 1207477 w 4554415"/>
                  <a:gd name="connsiteY27" fmla="*/ 2221523 h 3915508"/>
                  <a:gd name="connsiteX28" fmla="*/ 1230923 w 4554415"/>
                  <a:gd name="connsiteY28" fmla="*/ 2186354 h 3915508"/>
                  <a:gd name="connsiteX29" fmla="*/ 1248507 w 4554415"/>
                  <a:gd name="connsiteY29" fmla="*/ 2162908 h 3915508"/>
                  <a:gd name="connsiteX30" fmla="*/ 1260230 w 4554415"/>
                  <a:gd name="connsiteY30" fmla="*/ 2145323 h 3915508"/>
                  <a:gd name="connsiteX31" fmla="*/ 1277815 w 4554415"/>
                  <a:gd name="connsiteY31" fmla="*/ 2133600 h 3915508"/>
                  <a:gd name="connsiteX32" fmla="*/ 1330569 w 4554415"/>
                  <a:gd name="connsiteY32" fmla="*/ 2315308 h 3915508"/>
                  <a:gd name="connsiteX33" fmla="*/ 1524000 w 4554415"/>
                  <a:gd name="connsiteY33" fmla="*/ 2274277 h 3915508"/>
                  <a:gd name="connsiteX34" fmla="*/ 1524000 w 4554415"/>
                  <a:gd name="connsiteY34" fmla="*/ 2649416 h 3915508"/>
                  <a:gd name="connsiteX35" fmla="*/ 2104292 w 4554415"/>
                  <a:gd name="connsiteY35" fmla="*/ 2667000 h 3915508"/>
                  <a:gd name="connsiteX36" fmla="*/ 2098430 w 4554415"/>
                  <a:gd name="connsiteY36" fmla="*/ 3006969 h 3915508"/>
                  <a:gd name="connsiteX37" fmla="*/ 2795954 w 4554415"/>
                  <a:gd name="connsiteY37" fmla="*/ 3012831 h 3915508"/>
                  <a:gd name="connsiteX38" fmla="*/ 3089030 w 4554415"/>
                  <a:gd name="connsiteY38" fmla="*/ 2989385 h 3915508"/>
                  <a:gd name="connsiteX39" fmla="*/ 3030415 w 4554415"/>
                  <a:gd name="connsiteY39" fmla="*/ 3012831 h 3915508"/>
                  <a:gd name="connsiteX40" fmla="*/ 3006969 w 4554415"/>
                  <a:gd name="connsiteY40" fmla="*/ 3018693 h 3915508"/>
                  <a:gd name="connsiteX41" fmla="*/ 2971800 w 4554415"/>
                  <a:gd name="connsiteY41" fmla="*/ 3048000 h 3915508"/>
                  <a:gd name="connsiteX42" fmla="*/ 2936630 w 4554415"/>
                  <a:gd name="connsiteY42" fmla="*/ 3083169 h 3915508"/>
                  <a:gd name="connsiteX43" fmla="*/ 2930769 w 4554415"/>
                  <a:gd name="connsiteY43" fmla="*/ 3100754 h 3915508"/>
                  <a:gd name="connsiteX44" fmla="*/ 2960077 w 4554415"/>
                  <a:gd name="connsiteY44" fmla="*/ 3130062 h 3915508"/>
                  <a:gd name="connsiteX45" fmla="*/ 2977661 w 4554415"/>
                  <a:gd name="connsiteY45" fmla="*/ 3165231 h 3915508"/>
                  <a:gd name="connsiteX46" fmla="*/ 2989384 w 4554415"/>
                  <a:gd name="connsiteY46" fmla="*/ 3200400 h 3915508"/>
                  <a:gd name="connsiteX47" fmla="*/ 3012830 w 4554415"/>
                  <a:gd name="connsiteY47" fmla="*/ 3235569 h 3915508"/>
                  <a:gd name="connsiteX48" fmla="*/ 3024554 w 4554415"/>
                  <a:gd name="connsiteY48" fmla="*/ 3270739 h 3915508"/>
                  <a:gd name="connsiteX49" fmla="*/ 3018692 w 4554415"/>
                  <a:gd name="connsiteY49" fmla="*/ 3288323 h 3915508"/>
                  <a:gd name="connsiteX50" fmla="*/ 3001107 w 4554415"/>
                  <a:gd name="connsiteY50" fmla="*/ 3300046 h 3915508"/>
                  <a:gd name="connsiteX51" fmla="*/ 3006969 w 4554415"/>
                  <a:gd name="connsiteY51" fmla="*/ 3387969 h 3915508"/>
                  <a:gd name="connsiteX52" fmla="*/ 3012830 w 4554415"/>
                  <a:gd name="connsiteY52" fmla="*/ 3405554 h 3915508"/>
                  <a:gd name="connsiteX53" fmla="*/ 3030415 w 4554415"/>
                  <a:gd name="connsiteY53" fmla="*/ 3417277 h 3915508"/>
                  <a:gd name="connsiteX54" fmla="*/ 3048000 w 4554415"/>
                  <a:gd name="connsiteY54" fmla="*/ 3440723 h 3915508"/>
                  <a:gd name="connsiteX55" fmla="*/ 3053861 w 4554415"/>
                  <a:gd name="connsiteY55" fmla="*/ 3458308 h 3915508"/>
                  <a:gd name="connsiteX56" fmla="*/ 3036277 w 4554415"/>
                  <a:gd name="connsiteY56" fmla="*/ 3540369 h 3915508"/>
                  <a:gd name="connsiteX57" fmla="*/ 3012830 w 4554415"/>
                  <a:gd name="connsiteY57" fmla="*/ 3575539 h 3915508"/>
                  <a:gd name="connsiteX58" fmla="*/ 3001107 w 4554415"/>
                  <a:gd name="connsiteY58" fmla="*/ 3593123 h 3915508"/>
                  <a:gd name="connsiteX59" fmla="*/ 2989384 w 4554415"/>
                  <a:gd name="connsiteY59" fmla="*/ 3610708 h 3915508"/>
                  <a:gd name="connsiteX60" fmla="*/ 3018692 w 4554415"/>
                  <a:gd name="connsiteY60" fmla="*/ 3692769 h 3915508"/>
                  <a:gd name="connsiteX61" fmla="*/ 3048000 w 4554415"/>
                  <a:gd name="connsiteY61" fmla="*/ 3722077 h 3915508"/>
                  <a:gd name="connsiteX62" fmla="*/ 3071446 w 4554415"/>
                  <a:gd name="connsiteY62" fmla="*/ 3757246 h 3915508"/>
                  <a:gd name="connsiteX63" fmla="*/ 3083169 w 4554415"/>
                  <a:gd name="connsiteY63" fmla="*/ 3774831 h 3915508"/>
                  <a:gd name="connsiteX64" fmla="*/ 3311769 w 4554415"/>
                  <a:gd name="connsiteY64" fmla="*/ 3780693 h 3915508"/>
                  <a:gd name="connsiteX65" fmla="*/ 3511061 w 4554415"/>
                  <a:gd name="connsiteY65" fmla="*/ 3915508 h 3915508"/>
                  <a:gd name="connsiteX66" fmla="*/ 3657600 w 4554415"/>
                  <a:gd name="connsiteY66" fmla="*/ 3692769 h 3915508"/>
                  <a:gd name="connsiteX67" fmla="*/ 3604846 w 4554415"/>
                  <a:gd name="connsiteY67" fmla="*/ 3628293 h 3915508"/>
                  <a:gd name="connsiteX68" fmla="*/ 3470030 w 4554415"/>
                  <a:gd name="connsiteY68" fmla="*/ 3622431 h 3915508"/>
                  <a:gd name="connsiteX69" fmla="*/ 3452446 w 4554415"/>
                  <a:gd name="connsiteY69" fmla="*/ 3604846 h 3915508"/>
                  <a:gd name="connsiteX70" fmla="*/ 3581400 w 4554415"/>
                  <a:gd name="connsiteY70" fmla="*/ 3429000 h 3915508"/>
                  <a:gd name="connsiteX71" fmla="*/ 3546230 w 4554415"/>
                  <a:gd name="connsiteY71" fmla="*/ 3329354 h 3915508"/>
                  <a:gd name="connsiteX72" fmla="*/ 3640015 w 4554415"/>
                  <a:gd name="connsiteY72" fmla="*/ 3206262 h 3915508"/>
                  <a:gd name="connsiteX73" fmla="*/ 3774830 w 4554415"/>
                  <a:gd name="connsiteY73" fmla="*/ 3118339 h 3915508"/>
                  <a:gd name="connsiteX74" fmla="*/ 3763107 w 4554415"/>
                  <a:gd name="connsiteY74" fmla="*/ 3048000 h 3915508"/>
                  <a:gd name="connsiteX75" fmla="*/ 3792415 w 4554415"/>
                  <a:gd name="connsiteY75" fmla="*/ 3001108 h 3915508"/>
                  <a:gd name="connsiteX76" fmla="*/ 3810000 w 4554415"/>
                  <a:gd name="connsiteY76" fmla="*/ 2989385 h 3915508"/>
                  <a:gd name="connsiteX77" fmla="*/ 3839307 w 4554415"/>
                  <a:gd name="connsiteY77" fmla="*/ 2960077 h 3915508"/>
                  <a:gd name="connsiteX78" fmla="*/ 3856892 w 4554415"/>
                  <a:gd name="connsiteY78" fmla="*/ 2954216 h 3915508"/>
                  <a:gd name="connsiteX79" fmla="*/ 3886200 w 4554415"/>
                  <a:gd name="connsiteY79" fmla="*/ 2948354 h 3915508"/>
                  <a:gd name="connsiteX80" fmla="*/ 4261339 w 4554415"/>
                  <a:gd name="connsiteY80" fmla="*/ 2772507 h 3915508"/>
                  <a:gd name="connsiteX81" fmla="*/ 4554415 w 4554415"/>
                  <a:gd name="connsiteY81" fmla="*/ 2414953 h 3915508"/>
                  <a:gd name="connsiteX82" fmla="*/ 4542692 w 4554415"/>
                  <a:gd name="connsiteY82" fmla="*/ 2297723 h 3915508"/>
                  <a:gd name="connsiteX83" fmla="*/ 4501661 w 4554415"/>
                  <a:gd name="connsiteY83" fmla="*/ 2262554 h 3915508"/>
                  <a:gd name="connsiteX84" fmla="*/ 4478215 w 4554415"/>
                  <a:gd name="connsiteY84" fmla="*/ 2227385 h 3915508"/>
                  <a:gd name="connsiteX85" fmla="*/ 4460630 w 4554415"/>
                  <a:gd name="connsiteY85" fmla="*/ 2198077 h 3915508"/>
                  <a:gd name="connsiteX86" fmla="*/ 4290646 w 4554415"/>
                  <a:gd name="connsiteY86" fmla="*/ 2028093 h 3915508"/>
                  <a:gd name="connsiteX87" fmla="*/ 4243754 w 4554415"/>
                  <a:gd name="connsiteY87" fmla="*/ 2004646 h 3915508"/>
                  <a:gd name="connsiteX88" fmla="*/ 4232030 w 4554415"/>
                  <a:gd name="connsiteY88" fmla="*/ 1992923 h 3915508"/>
                  <a:gd name="connsiteX89" fmla="*/ 4214446 w 4554415"/>
                  <a:gd name="connsiteY89" fmla="*/ 1981200 h 3915508"/>
                  <a:gd name="connsiteX90" fmla="*/ 4191000 w 4554415"/>
                  <a:gd name="connsiteY90" fmla="*/ 1957754 h 3915508"/>
                  <a:gd name="connsiteX91" fmla="*/ 4173415 w 4554415"/>
                  <a:gd name="connsiteY91" fmla="*/ 1946031 h 3915508"/>
                  <a:gd name="connsiteX92" fmla="*/ 4138246 w 4554415"/>
                  <a:gd name="connsiteY92" fmla="*/ 1910862 h 3915508"/>
                  <a:gd name="connsiteX93" fmla="*/ 4103077 w 4554415"/>
                  <a:gd name="connsiteY93" fmla="*/ 1887416 h 3915508"/>
                  <a:gd name="connsiteX94" fmla="*/ 4085492 w 4554415"/>
                  <a:gd name="connsiteY94" fmla="*/ 1869831 h 3915508"/>
                  <a:gd name="connsiteX95" fmla="*/ 4050323 w 4554415"/>
                  <a:gd name="connsiteY95" fmla="*/ 1828800 h 3915508"/>
                  <a:gd name="connsiteX96" fmla="*/ 4026877 w 4554415"/>
                  <a:gd name="connsiteY96" fmla="*/ 1781908 h 3915508"/>
                  <a:gd name="connsiteX97" fmla="*/ 4009292 w 4554415"/>
                  <a:gd name="connsiteY97" fmla="*/ 1740877 h 3915508"/>
                  <a:gd name="connsiteX98" fmla="*/ 3985846 w 4554415"/>
                  <a:gd name="connsiteY98" fmla="*/ 1729154 h 3915508"/>
                  <a:gd name="connsiteX99" fmla="*/ 3950677 w 4554415"/>
                  <a:gd name="connsiteY99" fmla="*/ 1705708 h 3915508"/>
                  <a:gd name="connsiteX100" fmla="*/ 3938954 w 4554415"/>
                  <a:gd name="connsiteY100" fmla="*/ 1682262 h 3915508"/>
                  <a:gd name="connsiteX101" fmla="*/ 3921369 w 4554415"/>
                  <a:gd name="connsiteY101" fmla="*/ 1652954 h 3915508"/>
                  <a:gd name="connsiteX102" fmla="*/ 3886200 w 4554415"/>
                  <a:gd name="connsiteY102" fmla="*/ 1154723 h 3915508"/>
                  <a:gd name="connsiteX103" fmla="*/ 4202723 w 4554415"/>
                  <a:gd name="connsiteY103" fmla="*/ 1166446 h 3915508"/>
                  <a:gd name="connsiteX104" fmla="*/ 4155830 w 4554415"/>
                  <a:gd name="connsiteY104" fmla="*/ 1066800 h 3915508"/>
                  <a:gd name="connsiteX105" fmla="*/ 4161692 w 4554415"/>
                  <a:gd name="connsiteY105" fmla="*/ 1014046 h 3915508"/>
                  <a:gd name="connsiteX106" fmla="*/ 4167554 w 4554415"/>
                  <a:gd name="connsiteY106" fmla="*/ 996462 h 3915508"/>
                  <a:gd name="connsiteX107" fmla="*/ 4185138 w 4554415"/>
                  <a:gd name="connsiteY107" fmla="*/ 990600 h 3915508"/>
                  <a:gd name="connsiteX108" fmla="*/ 4202723 w 4554415"/>
                  <a:gd name="connsiteY108" fmla="*/ 978877 h 3915508"/>
                  <a:gd name="connsiteX109" fmla="*/ 4208584 w 4554415"/>
                  <a:gd name="connsiteY109" fmla="*/ 961293 h 3915508"/>
                  <a:gd name="connsiteX110" fmla="*/ 4202723 w 4554415"/>
                  <a:gd name="connsiteY110" fmla="*/ 896816 h 3915508"/>
                  <a:gd name="connsiteX111" fmla="*/ 4255477 w 4554415"/>
                  <a:gd name="connsiteY111" fmla="*/ 879231 h 3915508"/>
                  <a:gd name="connsiteX112" fmla="*/ 4267200 w 4554415"/>
                  <a:gd name="connsiteY112" fmla="*/ 873369 h 3915508"/>
                  <a:gd name="connsiteX113" fmla="*/ 4214446 w 4554415"/>
                  <a:gd name="connsiteY113" fmla="*/ 679939 h 3915508"/>
                  <a:gd name="connsiteX114" fmla="*/ 4062046 w 4554415"/>
                  <a:gd name="connsiteY114" fmla="*/ 685800 h 3915508"/>
                  <a:gd name="connsiteX115" fmla="*/ 4026877 w 4554415"/>
                  <a:gd name="connsiteY115" fmla="*/ 767862 h 3915508"/>
                  <a:gd name="connsiteX116" fmla="*/ 3862754 w 4554415"/>
                  <a:gd name="connsiteY116" fmla="*/ 750277 h 3915508"/>
                  <a:gd name="connsiteX117" fmla="*/ 3874477 w 4554415"/>
                  <a:gd name="connsiteY117" fmla="*/ 556846 h 391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4554415" h="3915508">
                    <a:moveTo>
                      <a:pt x="3874477" y="556846"/>
                    </a:moveTo>
                    <a:lnTo>
                      <a:pt x="738554" y="556846"/>
                    </a:lnTo>
                    <a:lnTo>
                      <a:pt x="738554" y="0"/>
                    </a:lnTo>
                    <a:lnTo>
                      <a:pt x="328246" y="246185"/>
                    </a:lnTo>
                    <a:lnTo>
                      <a:pt x="369277" y="322385"/>
                    </a:lnTo>
                    <a:lnTo>
                      <a:pt x="164123" y="427893"/>
                    </a:lnTo>
                    <a:cubicBezTo>
                      <a:pt x="147782" y="476914"/>
                      <a:pt x="163056" y="477982"/>
                      <a:pt x="128954" y="486508"/>
                    </a:cubicBezTo>
                    <a:cubicBezTo>
                      <a:pt x="127058" y="486982"/>
                      <a:pt x="125046" y="486508"/>
                      <a:pt x="123092" y="486508"/>
                    </a:cubicBezTo>
                    <a:lnTo>
                      <a:pt x="82061" y="574431"/>
                    </a:lnTo>
                    <a:lnTo>
                      <a:pt x="5861" y="592016"/>
                    </a:lnTo>
                    <a:lnTo>
                      <a:pt x="0" y="779585"/>
                    </a:lnTo>
                    <a:lnTo>
                      <a:pt x="87923" y="779585"/>
                    </a:lnTo>
                    <a:lnTo>
                      <a:pt x="87923" y="849923"/>
                    </a:lnTo>
                    <a:lnTo>
                      <a:pt x="943707" y="849923"/>
                    </a:lnTo>
                    <a:lnTo>
                      <a:pt x="943707" y="1236785"/>
                    </a:lnTo>
                    <a:lnTo>
                      <a:pt x="609600" y="1236785"/>
                    </a:lnTo>
                    <a:lnTo>
                      <a:pt x="392723" y="1518139"/>
                    </a:lnTo>
                    <a:lnTo>
                      <a:pt x="392723" y="2127739"/>
                    </a:lnTo>
                    <a:lnTo>
                      <a:pt x="410307" y="2151185"/>
                    </a:lnTo>
                    <a:lnTo>
                      <a:pt x="861646" y="2151185"/>
                    </a:lnTo>
                    <a:lnTo>
                      <a:pt x="861646" y="2291862"/>
                    </a:lnTo>
                    <a:lnTo>
                      <a:pt x="926123" y="2233246"/>
                    </a:lnTo>
                    <a:lnTo>
                      <a:pt x="978877" y="2256693"/>
                    </a:lnTo>
                    <a:lnTo>
                      <a:pt x="1008184" y="2168769"/>
                    </a:lnTo>
                    <a:lnTo>
                      <a:pt x="1066800" y="2186354"/>
                    </a:lnTo>
                    <a:lnTo>
                      <a:pt x="1107830" y="2256693"/>
                    </a:lnTo>
                    <a:cubicBezTo>
                      <a:pt x="1133230" y="2254739"/>
                      <a:pt x="1158991" y="2255526"/>
                      <a:pt x="1184030" y="2250831"/>
                    </a:cubicBezTo>
                    <a:cubicBezTo>
                      <a:pt x="1206866" y="2246549"/>
                      <a:pt x="1199290" y="2236259"/>
                      <a:pt x="1207477" y="2221523"/>
                    </a:cubicBezTo>
                    <a:cubicBezTo>
                      <a:pt x="1214319" y="2209207"/>
                      <a:pt x="1222470" y="2197626"/>
                      <a:pt x="1230923" y="2186354"/>
                    </a:cubicBezTo>
                    <a:cubicBezTo>
                      <a:pt x="1236784" y="2178539"/>
                      <a:pt x="1242829" y="2170857"/>
                      <a:pt x="1248507" y="2162908"/>
                    </a:cubicBezTo>
                    <a:cubicBezTo>
                      <a:pt x="1252602" y="2157175"/>
                      <a:pt x="1255249" y="2150304"/>
                      <a:pt x="1260230" y="2145323"/>
                    </a:cubicBezTo>
                    <a:cubicBezTo>
                      <a:pt x="1265211" y="2140342"/>
                      <a:pt x="1277815" y="2133600"/>
                      <a:pt x="1277815" y="2133600"/>
                    </a:cubicBezTo>
                    <a:lnTo>
                      <a:pt x="1330569" y="2315308"/>
                    </a:lnTo>
                    <a:lnTo>
                      <a:pt x="1524000" y="2274277"/>
                    </a:lnTo>
                    <a:lnTo>
                      <a:pt x="1524000" y="2649416"/>
                    </a:lnTo>
                    <a:lnTo>
                      <a:pt x="2104292" y="2667000"/>
                    </a:lnTo>
                    <a:lnTo>
                      <a:pt x="2098430" y="3006969"/>
                    </a:lnTo>
                    <a:lnTo>
                      <a:pt x="2795954" y="3012831"/>
                    </a:lnTo>
                    <a:lnTo>
                      <a:pt x="3089030" y="2989385"/>
                    </a:lnTo>
                    <a:cubicBezTo>
                      <a:pt x="3069492" y="2997200"/>
                      <a:pt x="3050232" y="3005753"/>
                      <a:pt x="3030415" y="3012831"/>
                    </a:cubicBezTo>
                    <a:cubicBezTo>
                      <a:pt x="3022828" y="3015541"/>
                      <a:pt x="3014374" y="3015520"/>
                      <a:pt x="3006969" y="3018693"/>
                    </a:cubicBezTo>
                    <a:cubicBezTo>
                      <a:pt x="2988989" y="3026399"/>
                      <a:pt x="2986714" y="3035572"/>
                      <a:pt x="2971800" y="3048000"/>
                    </a:cubicBezTo>
                    <a:cubicBezTo>
                      <a:pt x="2937515" y="3076571"/>
                      <a:pt x="2970329" y="3038238"/>
                      <a:pt x="2936630" y="3083169"/>
                    </a:cubicBezTo>
                    <a:cubicBezTo>
                      <a:pt x="2934676" y="3089031"/>
                      <a:pt x="2929753" y="3094659"/>
                      <a:pt x="2930769" y="3100754"/>
                    </a:cubicBezTo>
                    <a:cubicBezTo>
                      <a:pt x="2933212" y="3115409"/>
                      <a:pt x="2949818" y="3123223"/>
                      <a:pt x="2960077" y="3130062"/>
                    </a:cubicBezTo>
                    <a:cubicBezTo>
                      <a:pt x="2981449" y="3194183"/>
                      <a:pt x="2947364" y="3097063"/>
                      <a:pt x="2977661" y="3165231"/>
                    </a:cubicBezTo>
                    <a:cubicBezTo>
                      <a:pt x="2982680" y="3176523"/>
                      <a:pt x="2982529" y="3190118"/>
                      <a:pt x="2989384" y="3200400"/>
                    </a:cubicBezTo>
                    <a:cubicBezTo>
                      <a:pt x="2997199" y="3212123"/>
                      <a:pt x="3008374" y="3222203"/>
                      <a:pt x="3012830" y="3235569"/>
                    </a:cubicBezTo>
                    <a:lnTo>
                      <a:pt x="3024554" y="3270739"/>
                    </a:lnTo>
                    <a:cubicBezTo>
                      <a:pt x="3022600" y="3276600"/>
                      <a:pt x="3022552" y="3283499"/>
                      <a:pt x="3018692" y="3288323"/>
                    </a:cubicBezTo>
                    <a:cubicBezTo>
                      <a:pt x="3014291" y="3293824"/>
                      <a:pt x="3001930" y="3293049"/>
                      <a:pt x="3001107" y="3300046"/>
                    </a:cubicBezTo>
                    <a:cubicBezTo>
                      <a:pt x="2997675" y="3329218"/>
                      <a:pt x="3003725" y="3358776"/>
                      <a:pt x="3006969" y="3387969"/>
                    </a:cubicBezTo>
                    <a:cubicBezTo>
                      <a:pt x="3007651" y="3394110"/>
                      <a:pt x="3008970" y="3400729"/>
                      <a:pt x="3012830" y="3405554"/>
                    </a:cubicBezTo>
                    <a:cubicBezTo>
                      <a:pt x="3017231" y="3411055"/>
                      <a:pt x="3025434" y="3412296"/>
                      <a:pt x="3030415" y="3417277"/>
                    </a:cubicBezTo>
                    <a:cubicBezTo>
                      <a:pt x="3037323" y="3424185"/>
                      <a:pt x="3042138" y="3432908"/>
                      <a:pt x="3048000" y="3440723"/>
                    </a:cubicBezTo>
                    <a:cubicBezTo>
                      <a:pt x="3049954" y="3446585"/>
                      <a:pt x="3053861" y="3452129"/>
                      <a:pt x="3053861" y="3458308"/>
                    </a:cubicBezTo>
                    <a:cubicBezTo>
                      <a:pt x="3053861" y="3474430"/>
                      <a:pt x="3047181" y="3524013"/>
                      <a:pt x="3036277" y="3540369"/>
                    </a:cubicBezTo>
                    <a:lnTo>
                      <a:pt x="3012830" y="3575539"/>
                    </a:lnTo>
                    <a:lnTo>
                      <a:pt x="3001107" y="3593123"/>
                    </a:lnTo>
                    <a:lnTo>
                      <a:pt x="2989384" y="3610708"/>
                    </a:lnTo>
                    <a:cubicBezTo>
                      <a:pt x="2994423" y="3651019"/>
                      <a:pt x="2988807" y="3662884"/>
                      <a:pt x="3018692" y="3692769"/>
                    </a:cubicBezTo>
                    <a:lnTo>
                      <a:pt x="3048000" y="3722077"/>
                    </a:lnTo>
                    <a:cubicBezTo>
                      <a:pt x="3058300" y="3752981"/>
                      <a:pt x="3047053" y="3727974"/>
                      <a:pt x="3071446" y="3757246"/>
                    </a:cubicBezTo>
                    <a:cubicBezTo>
                      <a:pt x="3075956" y="3762658"/>
                      <a:pt x="3083169" y="3774831"/>
                      <a:pt x="3083169" y="3774831"/>
                    </a:cubicBezTo>
                    <a:lnTo>
                      <a:pt x="3311769" y="3780693"/>
                    </a:lnTo>
                    <a:lnTo>
                      <a:pt x="3511061" y="3915508"/>
                    </a:lnTo>
                    <a:lnTo>
                      <a:pt x="3657600" y="3692769"/>
                    </a:lnTo>
                    <a:lnTo>
                      <a:pt x="3604846" y="3628293"/>
                    </a:lnTo>
                    <a:cubicBezTo>
                      <a:pt x="3559907" y="3626339"/>
                      <a:pt x="3514488" y="3629271"/>
                      <a:pt x="3470030" y="3622431"/>
                    </a:cubicBezTo>
                    <a:cubicBezTo>
                      <a:pt x="3461837" y="3621170"/>
                      <a:pt x="3452446" y="3604846"/>
                      <a:pt x="3452446" y="3604846"/>
                    </a:cubicBezTo>
                    <a:lnTo>
                      <a:pt x="3581400" y="3429000"/>
                    </a:lnTo>
                    <a:lnTo>
                      <a:pt x="3546230" y="3329354"/>
                    </a:lnTo>
                    <a:lnTo>
                      <a:pt x="3640015" y="3206262"/>
                    </a:lnTo>
                    <a:lnTo>
                      <a:pt x="3774830" y="3118339"/>
                    </a:lnTo>
                    <a:lnTo>
                      <a:pt x="3763107" y="3048000"/>
                    </a:lnTo>
                    <a:cubicBezTo>
                      <a:pt x="3772876" y="3032369"/>
                      <a:pt x="3780900" y="3015501"/>
                      <a:pt x="3792415" y="3001108"/>
                    </a:cubicBezTo>
                    <a:cubicBezTo>
                      <a:pt x="3796816" y="2995607"/>
                      <a:pt x="3805019" y="2994366"/>
                      <a:pt x="3810000" y="2989385"/>
                    </a:cubicBezTo>
                    <a:cubicBezTo>
                      <a:pt x="3833445" y="2965940"/>
                      <a:pt x="3808047" y="2975706"/>
                      <a:pt x="3839307" y="2960077"/>
                    </a:cubicBezTo>
                    <a:cubicBezTo>
                      <a:pt x="3844833" y="2957314"/>
                      <a:pt x="3850898" y="2955715"/>
                      <a:pt x="3856892" y="2954216"/>
                    </a:cubicBezTo>
                    <a:cubicBezTo>
                      <a:pt x="3866557" y="2951800"/>
                      <a:pt x="3818792" y="2978639"/>
                      <a:pt x="3886200" y="2948354"/>
                    </a:cubicBezTo>
                    <a:cubicBezTo>
                      <a:pt x="3953608" y="2918069"/>
                      <a:pt x="4136293" y="2831123"/>
                      <a:pt x="4261339" y="2772507"/>
                    </a:cubicBezTo>
                    <a:lnTo>
                      <a:pt x="4554415" y="2414953"/>
                    </a:lnTo>
                    <a:lnTo>
                      <a:pt x="4542692" y="2297723"/>
                    </a:lnTo>
                    <a:cubicBezTo>
                      <a:pt x="4529015" y="2286000"/>
                      <a:pt x="4513833" y="2275833"/>
                      <a:pt x="4501661" y="2262554"/>
                    </a:cubicBezTo>
                    <a:cubicBezTo>
                      <a:pt x="4492140" y="2252168"/>
                      <a:pt x="4484516" y="2239987"/>
                      <a:pt x="4478215" y="2227385"/>
                    </a:cubicBezTo>
                    <a:cubicBezTo>
                      <a:pt x="4465256" y="2201467"/>
                      <a:pt x="4472671" y="2210118"/>
                      <a:pt x="4460630" y="2198077"/>
                    </a:cubicBezTo>
                    <a:lnTo>
                      <a:pt x="4290646" y="2028093"/>
                    </a:lnTo>
                    <a:cubicBezTo>
                      <a:pt x="4275015" y="2020277"/>
                      <a:pt x="4258739" y="2013637"/>
                      <a:pt x="4243754" y="2004646"/>
                    </a:cubicBezTo>
                    <a:cubicBezTo>
                      <a:pt x="4239015" y="2001803"/>
                      <a:pt x="4236346" y="1996375"/>
                      <a:pt x="4232030" y="1992923"/>
                    </a:cubicBezTo>
                    <a:cubicBezTo>
                      <a:pt x="4226529" y="1988522"/>
                      <a:pt x="4219795" y="1985785"/>
                      <a:pt x="4214446" y="1981200"/>
                    </a:cubicBezTo>
                    <a:cubicBezTo>
                      <a:pt x="4206054" y="1974007"/>
                      <a:pt x="4199392" y="1964947"/>
                      <a:pt x="4191000" y="1957754"/>
                    </a:cubicBezTo>
                    <a:cubicBezTo>
                      <a:pt x="4185651" y="1953169"/>
                      <a:pt x="4178680" y="1950711"/>
                      <a:pt x="4173415" y="1946031"/>
                    </a:cubicBezTo>
                    <a:cubicBezTo>
                      <a:pt x="4161024" y="1935017"/>
                      <a:pt x="4152040" y="1920058"/>
                      <a:pt x="4138246" y="1910862"/>
                    </a:cubicBezTo>
                    <a:cubicBezTo>
                      <a:pt x="4126523" y="1903047"/>
                      <a:pt x="4113040" y="1897379"/>
                      <a:pt x="4103077" y="1887416"/>
                    </a:cubicBezTo>
                    <a:cubicBezTo>
                      <a:pt x="4097215" y="1881554"/>
                      <a:pt x="4090887" y="1876125"/>
                      <a:pt x="4085492" y="1869831"/>
                    </a:cubicBezTo>
                    <a:cubicBezTo>
                      <a:pt x="4040367" y="1817186"/>
                      <a:pt x="4093963" y="1872442"/>
                      <a:pt x="4050323" y="1828800"/>
                    </a:cubicBezTo>
                    <a:cubicBezTo>
                      <a:pt x="4035929" y="1771228"/>
                      <a:pt x="4056768" y="1841690"/>
                      <a:pt x="4026877" y="1781908"/>
                    </a:cubicBezTo>
                    <a:cubicBezTo>
                      <a:pt x="4016911" y="1761975"/>
                      <a:pt x="4027578" y="1756116"/>
                      <a:pt x="4009292" y="1740877"/>
                    </a:cubicBezTo>
                    <a:cubicBezTo>
                      <a:pt x="4002579" y="1735283"/>
                      <a:pt x="3993339" y="1733650"/>
                      <a:pt x="3985846" y="1729154"/>
                    </a:cubicBezTo>
                    <a:cubicBezTo>
                      <a:pt x="3973765" y="1721905"/>
                      <a:pt x="3950677" y="1705708"/>
                      <a:pt x="3950677" y="1705708"/>
                    </a:cubicBezTo>
                    <a:cubicBezTo>
                      <a:pt x="3946769" y="1697893"/>
                      <a:pt x="3943289" y="1689848"/>
                      <a:pt x="3938954" y="1682262"/>
                    </a:cubicBezTo>
                    <a:cubicBezTo>
                      <a:pt x="3910670" y="1632766"/>
                      <a:pt x="3939147" y="1688513"/>
                      <a:pt x="3921369" y="1652954"/>
                    </a:cubicBezTo>
                    <a:lnTo>
                      <a:pt x="3886200" y="1154723"/>
                    </a:lnTo>
                    <a:lnTo>
                      <a:pt x="4202723" y="1166446"/>
                    </a:lnTo>
                    <a:lnTo>
                      <a:pt x="4155830" y="1066800"/>
                    </a:lnTo>
                    <a:cubicBezTo>
                      <a:pt x="4157784" y="1049215"/>
                      <a:pt x="4158783" y="1031498"/>
                      <a:pt x="4161692" y="1014046"/>
                    </a:cubicBezTo>
                    <a:cubicBezTo>
                      <a:pt x="4162708" y="1007952"/>
                      <a:pt x="4163185" y="1000831"/>
                      <a:pt x="4167554" y="996462"/>
                    </a:cubicBezTo>
                    <a:cubicBezTo>
                      <a:pt x="4171923" y="992093"/>
                      <a:pt x="4179612" y="993363"/>
                      <a:pt x="4185138" y="990600"/>
                    </a:cubicBezTo>
                    <a:cubicBezTo>
                      <a:pt x="4191439" y="987449"/>
                      <a:pt x="4196861" y="982785"/>
                      <a:pt x="4202723" y="978877"/>
                    </a:cubicBezTo>
                    <a:cubicBezTo>
                      <a:pt x="4204677" y="973016"/>
                      <a:pt x="4208584" y="967471"/>
                      <a:pt x="4208584" y="961293"/>
                    </a:cubicBezTo>
                    <a:cubicBezTo>
                      <a:pt x="4208584" y="939712"/>
                      <a:pt x="4192016" y="915553"/>
                      <a:pt x="4202723" y="896816"/>
                    </a:cubicBezTo>
                    <a:cubicBezTo>
                      <a:pt x="4211919" y="880722"/>
                      <a:pt x="4238898" y="887521"/>
                      <a:pt x="4255477" y="879231"/>
                    </a:cubicBezTo>
                    <a:lnTo>
                      <a:pt x="4267200" y="873369"/>
                    </a:lnTo>
                    <a:lnTo>
                      <a:pt x="4214446" y="679939"/>
                    </a:lnTo>
                    <a:lnTo>
                      <a:pt x="4062046" y="685800"/>
                    </a:lnTo>
                    <a:lnTo>
                      <a:pt x="4026877" y="767862"/>
                    </a:lnTo>
                    <a:lnTo>
                      <a:pt x="3862754" y="750277"/>
                    </a:lnTo>
                    <a:lnTo>
                      <a:pt x="3874477" y="556846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202045" y="2040337"/>
                <a:ext cx="4637155" cy="3452497"/>
              </a:xfrm>
              <a:custGeom>
                <a:avLst/>
                <a:gdLst>
                  <a:gd name="connsiteX0" fmla="*/ 222739 w 4636477"/>
                  <a:gd name="connsiteY0" fmla="*/ 3165231 h 3452447"/>
                  <a:gd name="connsiteX1" fmla="*/ 175846 w 4636477"/>
                  <a:gd name="connsiteY1" fmla="*/ 3112477 h 3452447"/>
                  <a:gd name="connsiteX2" fmla="*/ 123092 w 4636477"/>
                  <a:gd name="connsiteY2" fmla="*/ 3118339 h 3452447"/>
                  <a:gd name="connsiteX3" fmla="*/ 105508 w 4636477"/>
                  <a:gd name="connsiteY3" fmla="*/ 3124200 h 3452447"/>
                  <a:gd name="connsiteX4" fmla="*/ 52754 w 4636477"/>
                  <a:gd name="connsiteY4" fmla="*/ 3112477 h 3452447"/>
                  <a:gd name="connsiteX5" fmla="*/ 41031 w 4636477"/>
                  <a:gd name="connsiteY5" fmla="*/ 3094893 h 3452447"/>
                  <a:gd name="connsiteX6" fmla="*/ 35169 w 4636477"/>
                  <a:gd name="connsiteY6" fmla="*/ 3077308 h 3452447"/>
                  <a:gd name="connsiteX7" fmla="*/ 17585 w 4636477"/>
                  <a:gd name="connsiteY7" fmla="*/ 3065585 h 3452447"/>
                  <a:gd name="connsiteX8" fmla="*/ 0 w 4636477"/>
                  <a:gd name="connsiteY8" fmla="*/ 3048000 h 3452447"/>
                  <a:gd name="connsiteX9" fmla="*/ 140677 w 4636477"/>
                  <a:gd name="connsiteY9" fmla="*/ 2854570 h 3452447"/>
                  <a:gd name="connsiteX10" fmla="*/ 105508 w 4636477"/>
                  <a:gd name="connsiteY10" fmla="*/ 2772508 h 3452447"/>
                  <a:gd name="connsiteX11" fmla="*/ 199292 w 4636477"/>
                  <a:gd name="connsiteY11" fmla="*/ 2631831 h 3452447"/>
                  <a:gd name="connsiteX12" fmla="*/ 246185 w 4636477"/>
                  <a:gd name="connsiteY12" fmla="*/ 2614247 h 3452447"/>
                  <a:gd name="connsiteX13" fmla="*/ 263769 w 4636477"/>
                  <a:gd name="connsiteY13" fmla="*/ 2608385 h 3452447"/>
                  <a:gd name="connsiteX14" fmla="*/ 275492 w 4636477"/>
                  <a:gd name="connsiteY14" fmla="*/ 2590800 h 3452447"/>
                  <a:gd name="connsiteX15" fmla="*/ 298939 w 4636477"/>
                  <a:gd name="connsiteY15" fmla="*/ 2579077 h 3452447"/>
                  <a:gd name="connsiteX16" fmla="*/ 316523 w 4636477"/>
                  <a:gd name="connsiteY16" fmla="*/ 2567354 h 3452447"/>
                  <a:gd name="connsiteX17" fmla="*/ 328246 w 4636477"/>
                  <a:gd name="connsiteY17" fmla="*/ 2549770 h 3452447"/>
                  <a:gd name="connsiteX18" fmla="*/ 310662 w 4636477"/>
                  <a:gd name="connsiteY18" fmla="*/ 2508739 h 3452447"/>
                  <a:gd name="connsiteX19" fmla="*/ 328246 w 4636477"/>
                  <a:gd name="connsiteY19" fmla="*/ 2473570 h 3452447"/>
                  <a:gd name="connsiteX20" fmla="*/ 339969 w 4636477"/>
                  <a:gd name="connsiteY20" fmla="*/ 2450123 h 3452447"/>
                  <a:gd name="connsiteX21" fmla="*/ 351692 w 4636477"/>
                  <a:gd name="connsiteY21" fmla="*/ 2432539 h 3452447"/>
                  <a:gd name="connsiteX22" fmla="*/ 357554 w 4636477"/>
                  <a:gd name="connsiteY22" fmla="*/ 2414954 h 3452447"/>
                  <a:gd name="connsiteX23" fmla="*/ 386862 w 4636477"/>
                  <a:gd name="connsiteY23" fmla="*/ 2385647 h 3452447"/>
                  <a:gd name="connsiteX24" fmla="*/ 410308 w 4636477"/>
                  <a:gd name="connsiteY24" fmla="*/ 2368062 h 3452447"/>
                  <a:gd name="connsiteX25" fmla="*/ 433754 w 4636477"/>
                  <a:gd name="connsiteY25" fmla="*/ 2362200 h 3452447"/>
                  <a:gd name="connsiteX26" fmla="*/ 486508 w 4636477"/>
                  <a:gd name="connsiteY26" fmla="*/ 2350477 h 3452447"/>
                  <a:gd name="connsiteX27" fmla="*/ 509954 w 4636477"/>
                  <a:gd name="connsiteY27" fmla="*/ 2338754 h 3452447"/>
                  <a:gd name="connsiteX28" fmla="*/ 533400 w 4636477"/>
                  <a:gd name="connsiteY28" fmla="*/ 2332893 h 3452447"/>
                  <a:gd name="connsiteX29" fmla="*/ 580292 w 4636477"/>
                  <a:gd name="connsiteY29" fmla="*/ 2309447 h 3452447"/>
                  <a:gd name="connsiteX30" fmla="*/ 592015 w 4636477"/>
                  <a:gd name="connsiteY30" fmla="*/ 2297723 h 3452447"/>
                  <a:gd name="connsiteX31" fmla="*/ 644769 w 4636477"/>
                  <a:gd name="connsiteY31" fmla="*/ 2286000 h 3452447"/>
                  <a:gd name="connsiteX32" fmla="*/ 679939 w 4636477"/>
                  <a:gd name="connsiteY32" fmla="*/ 2262554 h 3452447"/>
                  <a:gd name="connsiteX33" fmla="*/ 697523 w 4636477"/>
                  <a:gd name="connsiteY33" fmla="*/ 2250831 h 3452447"/>
                  <a:gd name="connsiteX34" fmla="*/ 715108 w 4636477"/>
                  <a:gd name="connsiteY34" fmla="*/ 2244970 h 3452447"/>
                  <a:gd name="connsiteX35" fmla="*/ 732692 w 4636477"/>
                  <a:gd name="connsiteY35" fmla="*/ 2233247 h 3452447"/>
                  <a:gd name="connsiteX36" fmla="*/ 744415 w 4636477"/>
                  <a:gd name="connsiteY36" fmla="*/ 2221523 h 3452447"/>
                  <a:gd name="connsiteX37" fmla="*/ 779585 w 4636477"/>
                  <a:gd name="connsiteY37" fmla="*/ 2203939 h 3452447"/>
                  <a:gd name="connsiteX38" fmla="*/ 797169 w 4636477"/>
                  <a:gd name="connsiteY38" fmla="*/ 2203939 h 3452447"/>
                  <a:gd name="connsiteX39" fmla="*/ 955431 w 4636477"/>
                  <a:gd name="connsiteY39" fmla="*/ 2063262 h 3452447"/>
                  <a:gd name="connsiteX40" fmla="*/ 1113692 w 4636477"/>
                  <a:gd name="connsiteY40" fmla="*/ 1828800 h 3452447"/>
                  <a:gd name="connsiteX41" fmla="*/ 1113692 w 4636477"/>
                  <a:gd name="connsiteY41" fmla="*/ 1770185 h 3452447"/>
                  <a:gd name="connsiteX42" fmla="*/ 1072662 w 4636477"/>
                  <a:gd name="connsiteY42" fmla="*/ 1764323 h 3452447"/>
                  <a:gd name="connsiteX43" fmla="*/ 1049215 w 4636477"/>
                  <a:gd name="connsiteY43" fmla="*/ 1717431 h 3452447"/>
                  <a:gd name="connsiteX44" fmla="*/ 1037492 w 4636477"/>
                  <a:gd name="connsiteY44" fmla="*/ 1699847 h 3452447"/>
                  <a:gd name="connsiteX45" fmla="*/ 1031631 w 4636477"/>
                  <a:gd name="connsiteY45" fmla="*/ 1682262 h 3452447"/>
                  <a:gd name="connsiteX46" fmla="*/ 1019908 w 4636477"/>
                  <a:gd name="connsiteY46" fmla="*/ 1664677 h 3452447"/>
                  <a:gd name="connsiteX47" fmla="*/ 1002323 w 4636477"/>
                  <a:gd name="connsiteY47" fmla="*/ 1629508 h 3452447"/>
                  <a:gd name="connsiteX48" fmla="*/ 978877 w 4636477"/>
                  <a:gd name="connsiteY48" fmla="*/ 1606062 h 3452447"/>
                  <a:gd name="connsiteX49" fmla="*/ 967154 w 4636477"/>
                  <a:gd name="connsiteY49" fmla="*/ 1588477 h 3452447"/>
                  <a:gd name="connsiteX50" fmla="*/ 943708 w 4636477"/>
                  <a:gd name="connsiteY50" fmla="*/ 1576754 h 3452447"/>
                  <a:gd name="connsiteX51" fmla="*/ 926123 w 4636477"/>
                  <a:gd name="connsiteY51" fmla="*/ 1559170 h 3452447"/>
                  <a:gd name="connsiteX52" fmla="*/ 890954 w 4636477"/>
                  <a:gd name="connsiteY52" fmla="*/ 1535723 h 3452447"/>
                  <a:gd name="connsiteX53" fmla="*/ 844062 w 4636477"/>
                  <a:gd name="connsiteY53" fmla="*/ 1494693 h 3452447"/>
                  <a:gd name="connsiteX54" fmla="*/ 826477 w 4636477"/>
                  <a:gd name="connsiteY54" fmla="*/ 1482970 h 3452447"/>
                  <a:gd name="connsiteX55" fmla="*/ 791308 w 4636477"/>
                  <a:gd name="connsiteY55" fmla="*/ 1471247 h 3452447"/>
                  <a:gd name="connsiteX56" fmla="*/ 756139 w 4636477"/>
                  <a:gd name="connsiteY56" fmla="*/ 1453662 h 3452447"/>
                  <a:gd name="connsiteX57" fmla="*/ 726831 w 4636477"/>
                  <a:gd name="connsiteY57" fmla="*/ 1424354 h 3452447"/>
                  <a:gd name="connsiteX58" fmla="*/ 709246 w 4636477"/>
                  <a:gd name="connsiteY58" fmla="*/ 1406770 h 3452447"/>
                  <a:gd name="connsiteX59" fmla="*/ 691662 w 4636477"/>
                  <a:gd name="connsiteY59" fmla="*/ 1389185 h 3452447"/>
                  <a:gd name="connsiteX60" fmla="*/ 674077 w 4636477"/>
                  <a:gd name="connsiteY60" fmla="*/ 1371600 h 3452447"/>
                  <a:gd name="connsiteX61" fmla="*/ 668215 w 4636477"/>
                  <a:gd name="connsiteY61" fmla="*/ 1354016 h 3452447"/>
                  <a:gd name="connsiteX62" fmla="*/ 656492 w 4636477"/>
                  <a:gd name="connsiteY62" fmla="*/ 1336431 h 3452447"/>
                  <a:gd name="connsiteX63" fmla="*/ 633046 w 4636477"/>
                  <a:gd name="connsiteY63" fmla="*/ 1283677 h 3452447"/>
                  <a:gd name="connsiteX64" fmla="*/ 627185 w 4636477"/>
                  <a:gd name="connsiteY64" fmla="*/ 1266093 h 3452447"/>
                  <a:gd name="connsiteX65" fmla="*/ 586154 w 4636477"/>
                  <a:gd name="connsiteY65" fmla="*/ 1242647 h 3452447"/>
                  <a:gd name="connsiteX66" fmla="*/ 550985 w 4636477"/>
                  <a:gd name="connsiteY66" fmla="*/ 1225062 h 3452447"/>
                  <a:gd name="connsiteX67" fmla="*/ 545123 w 4636477"/>
                  <a:gd name="connsiteY67" fmla="*/ 1207477 h 3452447"/>
                  <a:gd name="connsiteX68" fmla="*/ 527539 w 4636477"/>
                  <a:gd name="connsiteY68" fmla="*/ 1189893 h 3452447"/>
                  <a:gd name="connsiteX69" fmla="*/ 521677 w 4636477"/>
                  <a:gd name="connsiteY69" fmla="*/ 1160585 h 3452447"/>
                  <a:gd name="connsiteX70" fmla="*/ 498231 w 4636477"/>
                  <a:gd name="connsiteY70" fmla="*/ 1125416 h 3452447"/>
                  <a:gd name="connsiteX71" fmla="*/ 480646 w 4636477"/>
                  <a:gd name="connsiteY71" fmla="*/ 1084385 h 3452447"/>
                  <a:gd name="connsiteX72" fmla="*/ 468923 w 4636477"/>
                  <a:gd name="connsiteY72" fmla="*/ 1055077 h 3452447"/>
                  <a:gd name="connsiteX73" fmla="*/ 457200 w 4636477"/>
                  <a:gd name="connsiteY73" fmla="*/ 597877 h 3452447"/>
                  <a:gd name="connsiteX74" fmla="*/ 756139 w 4636477"/>
                  <a:gd name="connsiteY74" fmla="*/ 597877 h 3452447"/>
                  <a:gd name="connsiteX75" fmla="*/ 744415 w 4636477"/>
                  <a:gd name="connsiteY75" fmla="*/ 550985 h 3452447"/>
                  <a:gd name="connsiteX76" fmla="*/ 709246 w 4636477"/>
                  <a:gd name="connsiteY76" fmla="*/ 504093 h 3452447"/>
                  <a:gd name="connsiteX77" fmla="*/ 715108 w 4636477"/>
                  <a:gd name="connsiteY77" fmla="*/ 480647 h 3452447"/>
                  <a:gd name="connsiteX78" fmla="*/ 738554 w 4636477"/>
                  <a:gd name="connsiteY78" fmla="*/ 445477 h 3452447"/>
                  <a:gd name="connsiteX79" fmla="*/ 744415 w 4636477"/>
                  <a:gd name="connsiteY79" fmla="*/ 427893 h 3452447"/>
                  <a:gd name="connsiteX80" fmla="*/ 756139 w 4636477"/>
                  <a:gd name="connsiteY80" fmla="*/ 416170 h 3452447"/>
                  <a:gd name="connsiteX81" fmla="*/ 762000 w 4636477"/>
                  <a:gd name="connsiteY81" fmla="*/ 298939 h 3452447"/>
                  <a:gd name="connsiteX82" fmla="*/ 814754 w 4636477"/>
                  <a:gd name="connsiteY82" fmla="*/ 304800 h 3452447"/>
                  <a:gd name="connsiteX83" fmla="*/ 797169 w 4636477"/>
                  <a:gd name="connsiteY83" fmla="*/ 175847 h 3452447"/>
                  <a:gd name="connsiteX84" fmla="*/ 638908 w 4636477"/>
                  <a:gd name="connsiteY84" fmla="*/ 169985 h 3452447"/>
                  <a:gd name="connsiteX85" fmla="*/ 638908 w 4636477"/>
                  <a:gd name="connsiteY85" fmla="*/ 234462 h 3452447"/>
                  <a:gd name="connsiteX86" fmla="*/ 433754 w 4636477"/>
                  <a:gd name="connsiteY86" fmla="*/ 216877 h 3452447"/>
                  <a:gd name="connsiteX87" fmla="*/ 433754 w 4636477"/>
                  <a:gd name="connsiteY87" fmla="*/ 0 h 3452447"/>
                  <a:gd name="connsiteX88" fmla="*/ 3710354 w 4636477"/>
                  <a:gd name="connsiteY88" fmla="*/ 0 h 3452447"/>
                  <a:gd name="connsiteX89" fmla="*/ 3716215 w 4636477"/>
                  <a:gd name="connsiteY89" fmla="*/ 52754 h 3452447"/>
                  <a:gd name="connsiteX90" fmla="*/ 3722077 w 4636477"/>
                  <a:gd name="connsiteY90" fmla="*/ 82062 h 3452447"/>
                  <a:gd name="connsiteX91" fmla="*/ 3780692 w 4636477"/>
                  <a:gd name="connsiteY91" fmla="*/ 117231 h 3452447"/>
                  <a:gd name="connsiteX92" fmla="*/ 3786554 w 4636477"/>
                  <a:gd name="connsiteY92" fmla="*/ 134816 h 3452447"/>
                  <a:gd name="connsiteX93" fmla="*/ 3792415 w 4636477"/>
                  <a:gd name="connsiteY93" fmla="*/ 169985 h 3452447"/>
                  <a:gd name="connsiteX94" fmla="*/ 3804139 w 4636477"/>
                  <a:gd name="connsiteY94" fmla="*/ 181708 h 3452447"/>
                  <a:gd name="connsiteX95" fmla="*/ 3839308 w 4636477"/>
                  <a:gd name="connsiteY95" fmla="*/ 252047 h 3452447"/>
                  <a:gd name="connsiteX96" fmla="*/ 3856892 w 4636477"/>
                  <a:gd name="connsiteY96" fmla="*/ 257908 h 3452447"/>
                  <a:gd name="connsiteX97" fmla="*/ 3927231 w 4636477"/>
                  <a:gd name="connsiteY97" fmla="*/ 269631 h 3452447"/>
                  <a:gd name="connsiteX98" fmla="*/ 3968262 w 4636477"/>
                  <a:gd name="connsiteY98" fmla="*/ 275493 h 3452447"/>
                  <a:gd name="connsiteX99" fmla="*/ 3991708 w 4636477"/>
                  <a:gd name="connsiteY99" fmla="*/ 287216 h 3452447"/>
                  <a:gd name="connsiteX100" fmla="*/ 4003431 w 4636477"/>
                  <a:gd name="connsiteY100" fmla="*/ 304800 h 3452447"/>
                  <a:gd name="connsiteX101" fmla="*/ 4026877 w 4636477"/>
                  <a:gd name="connsiteY101" fmla="*/ 310662 h 3452447"/>
                  <a:gd name="connsiteX102" fmla="*/ 4044462 w 4636477"/>
                  <a:gd name="connsiteY102" fmla="*/ 322385 h 3452447"/>
                  <a:gd name="connsiteX103" fmla="*/ 4062046 w 4636477"/>
                  <a:gd name="connsiteY103" fmla="*/ 328247 h 3452447"/>
                  <a:gd name="connsiteX104" fmla="*/ 4067908 w 4636477"/>
                  <a:gd name="connsiteY104" fmla="*/ 363416 h 3452447"/>
                  <a:gd name="connsiteX105" fmla="*/ 4079631 w 4636477"/>
                  <a:gd name="connsiteY105" fmla="*/ 381000 h 3452447"/>
                  <a:gd name="connsiteX106" fmla="*/ 4062046 w 4636477"/>
                  <a:gd name="connsiteY106" fmla="*/ 398585 h 3452447"/>
                  <a:gd name="connsiteX107" fmla="*/ 4097215 w 4636477"/>
                  <a:gd name="connsiteY107" fmla="*/ 445477 h 3452447"/>
                  <a:gd name="connsiteX108" fmla="*/ 4120662 w 4636477"/>
                  <a:gd name="connsiteY108" fmla="*/ 451339 h 3452447"/>
                  <a:gd name="connsiteX109" fmla="*/ 4114800 w 4636477"/>
                  <a:gd name="connsiteY109" fmla="*/ 521677 h 3452447"/>
                  <a:gd name="connsiteX110" fmla="*/ 4103077 w 4636477"/>
                  <a:gd name="connsiteY110" fmla="*/ 556847 h 3452447"/>
                  <a:gd name="connsiteX111" fmla="*/ 4120662 w 4636477"/>
                  <a:gd name="connsiteY111" fmla="*/ 627185 h 3452447"/>
                  <a:gd name="connsiteX112" fmla="*/ 4126523 w 4636477"/>
                  <a:gd name="connsiteY112" fmla="*/ 644770 h 3452447"/>
                  <a:gd name="connsiteX113" fmla="*/ 4097215 w 4636477"/>
                  <a:gd name="connsiteY113" fmla="*/ 726831 h 3452447"/>
                  <a:gd name="connsiteX114" fmla="*/ 4085492 w 4636477"/>
                  <a:gd name="connsiteY114" fmla="*/ 744416 h 3452447"/>
                  <a:gd name="connsiteX115" fmla="*/ 4091354 w 4636477"/>
                  <a:gd name="connsiteY115" fmla="*/ 767862 h 3452447"/>
                  <a:gd name="connsiteX116" fmla="*/ 4103077 w 4636477"/>
                  <a:gd name="connsiteY116" fmla="*/ 791308 h 3452447"/>
                  <a:gd name="connsiteX117" fmla="*/ 4132385 w 4636477"/>
                  <a:gd name="connsiteY117" fmla="*/ 826477 h 3452447"/>
                  <a:gd name="connsiteX118" fmla="*/ 4149969 w 4636477"/>
                  <a:gd name="connsiteY118" fmla="*/ 838200 h 3452447"/>
                  <a:gd name="connsiteX119" fmla="*/ 4185139 w 4636477"/>
                  <a:gd name="connsiteY119" fmla="*/ 885093 h 3452447"/>
                  <a:gd name="connsiteX120" fmla="*/ 4202723 w 4636477"/>
                  <a:gd name="connsiteY120" fmla="*/ 920262 h 3452447"/>
                  <a:gd name="connsiteX121" fmla="*/ 4208585 w 4636477"/>
                  <a:gd name="connsiteY121" fmla="*/ 937847 h 3452447"/>
                  <a:gd name="connsiteX122" fmla="*/ 4220308 w 4636477"/>
                  <a:gd name="connsiteY122" fmla="*/ 978877 h 3452447"/>
                  <a:gd name="connsiteX123" fmla="*/ 4232031 w 4636477"/>
                  <a:gd name="connsiteY123" fmla="*/ 996462 h 3452447"/>
                  <a:gd name="connsiteX124" fmla="*/ 4249615 w 4636477"/>
                  <a:gd name="connsiteY124" fmla="*/ 1008185 h 3452447"/>
                  <a:gd name="connsiteX125" fmla="*/ 4331677 w 4636477"/>
                  <a:gd name="connsiteY125" fmla="*/ 1019908 h 3452447"/>
                  <a:gd name="connsiteX126" fmla="*/ 4355123 w 4636477"/>
                  <a:gd name="connsiteY126" fmla="*/ 1066800 h 3452447"/>
                  <a:gd name="connsiteX127" fmla="*/ 4360985 w 4636477"/>
                  <a:gd name="connsiteY127" fmla="*/ 1084385 h 3452447"/>
                  <a:gd name="connsiteX128" fmla="*/ 4396154 w 4636477"/>
                  <a:gd name="connsiteY128" fmla="*/ 1078523 h 3452447"/>
                  <a:gd name="connsiteX129" fmla="*/ 4448908 w 4636477"/>
                  <a:gd name="connsiteY129" fmla="*/ 1055077 h 3452447"/>
                  <a:gd name="connsiteX130" fmla="*/ 4501662 w 4636477"/>
                  <a:gd name="connsiteY130" fmla="*/ 1078523 h 3452447"/>
                  <a:gd name="connsiteX131" fmla="*/ 4536831 w 4636477"/>
                  <a:gd name="connsiteY131" fmla="*/ 1072662 h 3452447"/>
                  <a:gd name="connsiteX132" fmla="*/ 4566139 w 4636477"/>
                  <a:gd name="connsiteY132" fmla="*/ 1090247 h 3452447"/>
                  <a:gd name="connsiteX133" fmla="*/ 4583723 w 4636477"/>
                  <a:gd name="connsiteY133" fmla="*/ 1096108 h 3452447"/>
                  <a:gd name="connsiteX134" fmla="*/ 4595446 w 4636477"/>
                  <a:gd name="connsiteY134" fmla="*/ 1119554 h 3452447"/>
                  <a:gd name="connsiteX135" fmla="*/ 4601308 w 4636477"/>
                  <a:gd name="connsiteY135" fmla="*/ 1172308 h 3452447"/>
                  <a:gd name="connsiteX136" fmla="*/ 4618892 w 4636477"/>
                  <a:gd name="connsiteY136" fmla="*/ 1189893 h 3452447"/>
                  <a:gd name="connsiteX137" fmla="*/ 4636477 w 4636477"/>
                  <a:gd name="connsiteY137" fmla="*/ 1230923 h 3452447"/>
                  <a:gd name="connsiteX138" fmla="*/ 4630615 w 4636477"/>
                  <a:gd name="connsiteY138" fmla="*/ 1260231 h 3452447"/>
                  <a:gd name="connsiteX139" fmla="*/ 4613031 w 4636477"/>
                  <a:gd name="connsiteY139" fmla="*/ 1266093 h 3452447"/>
                  <a:gd name="connsiteX140" fmla="*/ 4548554 w 4636477"/>
                  <a:gd name="connsiteY140" fmla="*/ 1271954 h 3452447"/>
                  <a:gd name="connsiteX141" fmla="*/ 4501662 w 4636477"/>
                  <a:gd name="connsiteY141" fmla="*/ 1301262 h 3452447"/>
                  <a:gd name="connsiteX142" fmla="*/ 4484077 w 4636477"/>
                  <a:gd name="connsiteY142" fmla="*/ 1312985 h 3452447"/>
                  <a:gd name="connsiteX143" fmla="*/ 4448908 w 4636477"/>
                  <a:gd name="connsiteY143" fmla="*/ 1342293 h 3452447"/>
                  <a:gd name="connsiteX144" fmla="*/ 4443046 w 4636477"/>
                  <a:gd name="connsiteY144" fmla="*/ 1365739 h 3452447"/>
                  <a:gd name="connsiteX145" fmla="*/ 4419600 w 4636477"/>
                  <a:gd name="connsiteY145" fmla="*/ 1400908 h 3452447"/>
                  <a:gd name="connsiteX146" fmla="*/ 4407877 w 4636477"/>
                  <a:gd name="connsiteY146" fmla="*/ 1418493 h 3452447"/>
                  <a:gd name="connsiteX147" fmla="*/ 4402015 w 4636477"/>
                  <a:gd name="connsiteY147" fmla="*/ 1436077 h 3452447"/>
                  <a:gd name="connsiteX148" fmla="*/ 4396154 w 4636477"/>
                  <a:gd name="connsiteY148" fmla="*/ 1465385 h 3452447"/>
                  <a:gd name="connsiteX149" fmla="*/ 4384431 w 4636477"/>
                  <a:gd name="connsiteY149" fmla="*/ 1541585 h 3452447"/>
                  <a:gd name="connsiteX150" fmla="*/ 4372708 w 4636477"/>
                  <a:gd name="connsiteY150" fmla="*/ 1576754 h 3452447"/>
                  <a:gd name="connsiteX151" fmla="*/ 4366846 w 4636477"/>
                  <a:gd name="connsiteY151" fmla="*/ 1594339 h 3452447"/>
                  <a:gd name="connsiteX152" fmla="*/ 4319954 w 4636477"/>
                  <a:gd name="connsiteY152" fmla="*/ 1635370 h 3452447"/>
                  <a:gd name="connsiteX153" fmla="*/ 4273062 w 4636477"/>
                  <a:gd name="connsiteY153" fmla="*/ 1664677 h 3452447"/>
                  <a:gd name="connsiteX154" fmla="*/ 4255477 w 4636477"/>
                  <a:gd name="connsiteY154" fmla="*/ 1670539 h 3452447"/>
                  <a:gd name="connsiteX155" fmla="*/ 4220308 w 4636477"/>
                  <a:gd name="connsiteY155" fmla="*/ 1723293 h 3452447"/>
                  <a:gd name="connsiteX156" fmla="*/ 4220308 w 4636477"/>
                  <a:gd name="connsiteY156" fmla="*/ 1723293 h 3452447"/>
                  <a:gd name="connsiteX157" fmla="*/ 4191000 w 4636477"/>
                  <a:gd name="connsiteY157" fmla="*/ 1752600 h 3452447"/>
                  <a:gd name="connsiteX158" fmla="*/ 4126523 w 4636477"/>
                  <a:gd name="connsiteY158" fmla="*/ 1729154 h 3452447"/>
                  <a:gd name="connsiteX159" fmla="*/ 4073769 w 4636477"/>
                  <a:gd name="connsiteY159" fmla="*/ 1652954 h 3452447"/>
                  <a:gd name="connsiteX160" fmla="*/ 3950677 w 4636477"/>
                  <a:gd name="connsiteY160" fmla="*/ 1629508 h 3452447"/>
                  <a:gd name="connsiteX161" fmla="*/ 3985846 w 4636477"/>
                  <a:gd name="connsiteY161" fmla="*/ 1781908 h 3452447"/>
                  <a:gd name="connsiteX162" fmla="*/ 3933092 w 4636477"/>
                  <a:gd name="connsiteY162" fmla="*/ 1787770 h 3452447"/>
                  <a:gd name="connsiteX163" fmla="*/ 3944815 w 4636477"/>
                  <a:gd name="connsiteY163" fmla="*/ 1846385 h 3452447"/>
                  <a:gd name="connsiteX164" fmla="*/ 3991708 w 4636477"/>
                  <a:gd name="connsiteY164" fmla="*/ 1875693 h 3452447"/>
                  <a:gd name="connsiteX165" fmla="*/ 3979985 w 4636477"/>
                  <a:gd name="connsiteY165" fmla="*/ 1916723 h 3452447"/>
                  <a:gd name="connsiteX166" fmla="*/ 3950677 w 4636477"/>
                  <a:gd name="connsiteY166" fmla="*/ 1957754 h 3452447"/>
                  <a:gd name="connsiteX167" fmla="*/ 3927231 w 4636477"/>
                  <a:gd name="connsiteY167" fmla="*/ 1969477 h 3452447"/>
                  <a:gd name="connsiteX168" fmla="*/ 3909646 w 4636477"/>
                  <a:gd name="connsiteY168" fmla="*/ 1981200 h 3452447"/>
                  <a:gd name="connsiteX169" fmla="*/ 3845169 w 4636477"/>
                  <a:gd name="connsiteY169" fmla="*/ 1957754 h 3452447"/>
                  <a:gd name="connsiteX170" fmla="*/ 3833446 w 4636477"/>
                  <a:gd name="connsiteY170" fmla="*/ 1916723 h 3452447"/>
                  <a:gd name="connsiteX171" fmla="*/ 3704492 w 4636477"/>
                  <a:gd name="connsiteY171" fmla="*/ 2074985 h 3452447"/>
                  <a:gd name="connsiteX172" fmla="*/ 3604846 w 4636477"/>
                  <a:gd name="connsiteY172" fmla="*/ 1875693 h 3452447"/>
                  <a:gd name="connsiteX173" fmla="*/ 3645877 w 4636477"/>
                  <a:gd name="connsiteY173" fmla="*/ 1617785 h 3452447"/>
                  <a:gd name="connsiteX174" fmla="*/ 3704492 w 4636477"/>
                  <a:gd name="connsiteY174" fmla="*/ 1611923 h 3452447"/>
                  <a:gd name="connsiteX175" fmla="*/ 3739662 w 4636477"/>
                  <a:gd name="connsiteY175" fmla="*/ 1477108 h 3452447"/>
                  <a:gd name="connsiteX176" fmla="*/ 3464169 w 4636477"/>
                  <a:gd name="connsiteY176" fmla="*/ 1488831 h 3452447"/>
                  <a:gd name="connsiteX177" fmla="*/ 3423139 w 4636477"/>
                  <a:gd name="connsiteY177" fmla="*/ 1518139 h 3452447"/>
                  <a:gd name="connsiteX178" fmla="*/ 3305908 w 4636477"/>
                  <a:gd name="connsiteY178" fmla="*/ 1395047 h 3452447"/>
                  <a:gd name="connsiteX179" fmla="*/ 3382108 w 4636477"/>
                  <a:gd name="connsiteY179" fmla="*/ 1359877 h 3452447"/>
                  <a:gd name="connsiteX180" fmla="*/ 3387969 w 4636477"/>
                  <a:gd name="connsiteY180" fmla="*/ 1260231 h 3452447"/>
                  <a:gd name="connsiteX181" fmla="*/ 3300046 w 4636477"/>
                  <a:gd name="connsiteY181" fmla="*/ 1266093 h 3452447"/>
                  <a:gd name="connsiteX182" fmla="*/ 3270739 w 4636477"/>
                  <a:gd name="connsiteY182" fmla="*/ 1184031 h 3452447"/>
                  <a:gd name="connsiteX183" fmla="*/ 3346939 w 4636477"/>
                  <a:gd name="connsiteY183" fmla="*/ 1125416 h 3452447"/>
                  <a:gd name="connsiteX184" fmla="*/ 3335215 w 4636477"/>
                  <a:gd name="connsiteY184" fmla="*/ 978877 h 3452447"/>
                  <a:gd name="connsiteX185" fmla="*/ 3387969 w 4636477"/>
                  <a:gd name="connsiteY185" fmla="*/ 984739 h 3452447"/>
                  <a:gd name="connsiteX186" fmla="*/ 3423139 w 4636477"/>
                  <a:gd name="connsiteY186" fmla="*/ 990600 h 3452447"/>
                  <a:gd name="connsiteX187" fmla="*/ 3429000 w 4636477"/>
                  <a:gd name="connsiteY187" fmla="*/ 896816 h 3452447"/>
                  <a:gd name="connsiteX188" fmla="*/ 3434862 w 4636477"/>
                  <a:gd name="connsiteY188" fmla="*/ 879231 h 3452447"/>
                  <a:gd name="connsiteX189" fmla="*/ 3440723 w 4636477"/>
                  <a:gd name="connsiteY189" fmla="*/ 826477 h 3452447"/>
                  <a:gd name="connsiteX190" fmla="*/ 3423139 w 4636477"/>
                  <a:gd name="connsiteY190" fmla="*/ 814754 h 3452447"/>
                  <a:gd name="connsiteX191" fmla="*/ 3399692 w 4636477"/>
                  <a:gd name="connsiteY191" fmla="*/ 879231 h 3452447"/>
                  <a:gd name="connsiteX192" fmla="*/ 3382108 w 4636477"/>
                  <a:gd name="connsiteY192" fmla="*/ 937847 h 3452447"/>
                  <a:gd name="connsiteX193" fmla="*/ 3358662 w 4636477"/>
                  <a:gd name="connsiteY193" fmla="*/ 973016 h 3452447"/>
                  <a:gd name="connsiteX194" fmla="*/ 3335215 w 4636477"/>
                  <a:gd name="connsiteY194" fmla="*/ 1002323 h 3452447"/>
                  <a:gd name="connsiteX195" fmla="*/ 3317631 w 4636477"/>
                  <a:gd name="connsiteY195" fmla="*/ 1008185 h 3452447"/>
                  <a:gd name="connsiteX196" fmla="*/ 3270739 w 4636477"/>
                  <a:gd name="connsiteY196" fmla="*/ 1031631 h 3452447"/>
                  <a:gd name="connsiteX197" fmla="*/ 3235569 w 4636477"/>
                  <a:gd name="connsiteY197" fmla="*/ 1049216 h 3452447"/>
                  <a:gd name="connsiteX198" fmla="*/ 3212123 w 4636477"/>
                  <a:gd name="connsiteY198" fmla="*/ 1084385 h 3452447"/>
                  <a:gd name="connsiteX199" fmla="*/ 3206262 w 4636477"/>
                  <a:gd name="connsiteY199" fmla="*/ 1113693 h 3452447"/>
                  <a:gd name="connsiteX200" fmla="*/ 3188677 w 4636477"/>
                  <a:gd name="connsiteY200" fmla="*/ 1137139 h 3452447"/>
                  <a:gd name="connsiteX201" fmla="*/ 3176954 w 4636477"/>
                  <a:gd name="connsiteY201" fmla="*/ 1154723 h 3452447"/>
                  <a:gd name="connsiteX202" fmla="*/ 3165231 w 4636477"/>
                  <a:gd name="connsiteY202" fmla="*/ 1189893 h 3452447"/>
                  <a:gd name="connsiteX203" fmla="*/ 3153508 w 4636477"/>
                  <a:gd name="connsiteY203" fmla="*/ 1207477 h 3452447"/>
                  <a:gd name="connsiteX204" fmla="*/ 3147646 w 4636477"/>
                  <a:gd name="connsiteY204" fmla="*/ 1225062 h 3452447"/>
                  <a:gd name="connsiteX205" fmla="*/ 3141785 w 4636477"/>
                  <a:gd name="connsiteY205" fmla="*/ 1236785 h 3452447"/>
                  <a:gd name="connsiteX206" fmla="*/ 2989385 w 4636477"/>
                  <a:gd name="connsiteY206" fmla="*/ 1184031 h 3452447"/>
                  <a:gd name="connsiteX207" fmla="*/ 2971800 w 4636477"/>
                  <a:gd name="connsiteY207" fmla="*/ 1090247 h 3452447"/>
                  <a:gd name="connsiteX208" fmla="*/ 3053862 w 4636477"/>
                  <a:gd name="connsiteY208" fmla="*/ 943708 h 3452447"/>
                  <a:gd name="connsiteX209" fmla="*/ 3012831 w 4636477"/>
                  <a:gd name="connsiteY209" fmla="*/ 890954 h 3452447"/>
                  <a:gd name="connsiteX210" fmla="*/ 3130062 w 4636477"/>
                  <a:gd name="connsiteY210" fmla="*/ 697523 h 3452447"/>
                  <a:gd name="connsiteX211" fmla="*/ 2473569 w 4636477"/>
                  <a:gd name="connsiteY211" fmla="*/ 703385 h 3452447"/>
                  <a:gd name="connsiteX212" fmla="*/ 2338754 w 4636477"/>
                  <a:gd name="connsiteY212" fmla="*/ 1318847 h 3452447"/>
                  <a:gd name="connsiteX213" fmla="*/ 2180492 w 4636477"/>
                  <a:gd name="connsiteY213" fmla="*/ 1354016 h 3452447"/>
                  <a:gd name="connsiteX214" fmla="*/ 1940169 w 4636477"/>
                  <a:gd name="connsiteY214" fmla="*/ 1623647 h 3452447"/>
                  <a:gd name="connsiteX215" fmla="*/ 1793631 w 4636477"/>
                  <a:gd name="connsiteY215" fmla="*/ 1647093 h 3452447"/>
                  <a:gd name="connsiteX216" fmla="*/ 1729154 w 4636477"/>
                  <a:gd name="connsiteY216" fmla="*/ 1617785 h 3452447"/>
                  <a:gd name="connsiteX217" fmla="*/ 1740877 w 4636477"/>
                  <a:gd name="connsiteY217" fmla="*/ 1729154 h 3452447"/>
                  <a:gd name="connsiteX218" fmla="*/ 1635369 w 4636477"/>
                  <a:gd name="connsiteY218" fmla="*/ 1981200 h 3452447"/>
                  <a:gd name="connsiteX219" fmla="*/ 1770185 w 4636477"/>
                  <a:gd name="connsiteY219" fmla="*/ 1957754 h 3452447"/>
                  <a:gd name="connsiteX220" fmla="*/ 1846385 w 4636477"/>
                  <a:gd name="connsiteY220" fmla="*/ 1998785 h 3452447"/>
                  <a:gd name="connsiteX221" fmla="*/ 1828800 w 4636477"/>
                  <a:gd name="connsiteY221" fmla="*/ 2016370 h 3452447"/>
                  <a:gd name="connsiteX222" fmla="*/ 1811215 w 4636477"/>
                  <a:gd name="connsiteY222" fmla="*/ 2022231 h 3452447"/>
                  <a:gd name="connsiteX223" fmla="*/ 1776046 w 4636477"/>
                  <a:gd name="connsiteY223" fmla="*/ 2045677 h 3452447"/>
                  <a:gd name="connsiteX224" fmla="*/ 1758462 w 4636477"/>
                  <a:gd name="connsiteY224" fmla="*/ 2057400 h 3452447"/>
                  <a:gd name="connsiteX225" fmla="*/ 1729154 w 4636477"/>
                  <a:gd name="connsiteY225" fmla="*/ 2086708 h 3452447"/>
                  <a:gd name="connsiteX226" fmla="*/ 1717431 w 4636477"/>
                  <a:gd name="connsiteY226" fmla="*/ 2104293 h 3452447"/>
                  <a:gd name="connsiteX227" fmla="*/ 1699846 w 4636477"/>
                  <a:gd name="connsiteY227" fmla="*/ 2110154 h 3452447"/>
                  <a:gd name="connsiteX228" fmla="*/ 1658815 w 4636477"/>
                  <a:gd name="connsiteY228" fmla="*/ 2139462 h 3452447"/>
                  <a:gd name="connsiteX229" fmla="*/ 1635369 w 4636477"/>
                  <a:gd name="connsiteY229" fmla="*/ 2203939 h 3452447"/>
                  <a:gd name="connsiteX230" fmla="*/ 1594339 w 4636477"/>
                  <a:gd name="connsiteY230" fmla="*/ 2256693 h 3452447"/>
                  <a:gd name="connsiteX231" fmla="*/ 1588477 w 4636477"/>
                  <a:gd name="connsiteY231" fmla="*/ 2274277 h 3452447"/>
                  <a:gd name="connsiteX232" fmla="*/ 1582615 w 4636477"/>
                  <a:gd name="connsiteY232" fmla="*/ 2303585 h 3452447"/>
                  <a:gd name="connsiteX233" fmla="*/ 1570892 w 4636477"/>
                  <a:gd name="connsiteY233" fmla="*/ 2321170 h 3452447"/>
                  <a:gd name="connsiteX234" fmla="*/ 1565031 w 4636477"/>
                  <a:gd name="connsiteY234" fmla="*/ 2373923 h 3452447"/>
                  <a:gd name="connsiteX235" fmla="*/ 1547446 w 4636477"/>
                  <a:gd name="connsiteY235" fmla="*/ 2414954 h 3452447"/>
                  <a:gd name="connsiteX236" fmla="*/ 1541585 w 4636477"/>
                  <a:gd name="connsiteY236" fmla="*/ 2502877 h 3452447"/>
                  <a:gd name="connsiteX237" fmla="*/ 1506415 w 4636477"/>
                  <a:gd name="connsiteY237" fmla="*/ 2549770 h 3452447"/>
                  <a:gd name="connsiteX238" fmla="*/ 1488831 w 4636477"/>
                  <a:gd name="connsiteY238" fmla="*/ 2573216 h 3452447"/>
                  <a:gd name="connsiteX239" fmla="*/ 1465385 w 4636477"/>
                  <a:gd name="connsiteY239" fmla="*/ 2608385 h 3452447"/>
                  <a:gd name="connsiteX240" fmla="*/ 1447800 w 4636477"/>
                  <a:gd name="connsiteY240" fmla="*/ 2614247 h 3452447"/>
                  <a:gd name="connsiteX241" fmla="*/ 1430215 w 4636477"/>
                  <a:gd name="connsiteY241" fmla="*/ 2649416 h 3452447"/>
                  <a:gd name="connsiteX242" fmla="*/ 1418492 w 4636477"/>
                  <a:gd name="connsiteY242" fmla="*/ 2667000 h 3452447"/>
                  <a:gd name="connsiteX243" fmla="*/ 1412631 w 4636477"/>
                  <a:gd name="connsiteY243" fmla="*/ 2702170 h 3452447"/>
                  <a:gd name="connsiteX244" fmla="*/ 1377462 w 4636477"/>
                  <a:gd name="connsiteY244" fmla="*/ 2731477 h 3452447"/>
                  <a:gd name="connsiteX245" fmla="*/ 1371600 w 4636477"/>
                  <a:gd name="connsiteY245" fmla="*/ 2754923 h 3452447"/>
                  <a:gd name="connsiteX246" fmla="*/ 1389185 w 4636477"/>
                  <a:gd name="connsiteY246" fmla="*/ 2795954 h 3452447"/>
                  <a:gd name="connsiteX247" fmla="*/ 1395046 w 4636477"/>
                  <a:gd name="connsiteY247" fmla="*/ 2813539 h 3452447"/>
                  <a:gd name="connsiteX248" fmla="*/ 1418492 w 4636477"/>
                  <a:gd name="connsiteY248" fmla="*/ 2842847 h 3452447"/>
                  <a:gd name="connsiteX249" fmla="*/ 1424354 w 4636477"/>
                  <a:gd name="connsiteY249" fmla="*/ 2948354 h 3452447"/>
                  <a:gd name="connsiteX250" fmla="*/ 1406769 w 4636477"/>
                  <a:gd name="connsiteY250" fmla="*/ 2960077 h 3452447"/>
                  <a:gd name="connsiteX251" fmla="*/ 1377462 w 4636477"/>
                  <a:gd name="connsiteY251" fmla="*/ 2983523 h 3452447"/>
                  <a:gd name="connsiteX252" fmla="*/ 1365739 w 4636477"/>
                  <a:gd name="connsiteY252" fmla="*/ 2995247 h 3452447"/>
                  <a:gd name="connsiteX253" fmla="*/ 1330569 w 4636477"/>
                  <a:gd name="connsiteY253" fmla="*/ 3006970 h 3452447"/>
                  <a:gd name="connsiteX254" fmla="*/ 1271954 w 4636477"/>
                  <a:gd name="connsiteY254" fmla="*/ 3001108 h 3452447"/>
                  <a:gd name="connsiteX255" fmla="*/ 1201615 w 4636477"/>
                  <a:gd name="connsiteY255" fmla="*/ 3012831 h 3452447"/>
                  <a:gd name="connsiteX256" fmla="*/ 1184031 w 4636477"/>
                  <a:gd name="connsiteY256" fmla="*/ 3024554 h 3452447"/>
                  <a:gd name="connsiteX257" fmla="*/ 1172308 w 4636477"/>
                  <a:gd name="connsiteY257" fmla="*/ 3042139 h 3452447"/>
                  <a:gd name="connsiteX258" fmla="*/ 1154723 w 4636477"/>
                  <a:gd name="connsiteY258" fmla="*/ 3065585 h 3452447"/>
                  <a:gd name="connsiteX259" fmla="*/ 1143000 w 4636477"/>
                  <a:gd name="connsiteY259" fmla="*/ 3083170 h 3452447"/>
                  <a:gd name="connsiteX260" fmla="*/ 1090246 w 4636477"/>
                  <a:gd name="connsiteY260" fmla="*/ 3112477 h 3452447"/>
                  <a:gd name="connsiteX261" fmla="*/ 1072662 w 4636477"/>
                  <a:gd name="connsiteY261" fmla="*/ 3124200 h 3452447"/>
                  <a:gd name="connsiteX262" fmla="*/ 902677 w 4636477"/>
                  <a:gd name="connsiteY262" fmla="*/ 3130062 h 3452447"/>
                  <a:gd name="connsiteX263" fmla="*/ 926123 w 4636477"/>
                  <a:gd name="connsiteY263" fmla="*/ 3200400 h 3452447"/>
                  <a:gd name="connsiteX264" fmla="*/ 937846 w 4636477"/>
                  <a:gd name="connsiteY264" fmla="*/ 3235570 h 3452447"/>
                  <a:gd name="connsiteX265" fmla="*/ 943708 w 4636477"/>
                  <a:gd name="connsiteY265" fmla="*/ 3264877 h 3452447"/>
                  <a:gd name="connsiteX266" fmla="*/ 943708 w 4636477"/>
                  <a:gd name="connsiteY266" fmla="*/ 3282462 h 3452447"/>
                  <a:gd name="connsiteX267" fmla="*/ 949569 w 4636477"/>
                  <a:gd name="connsiteY267" fmla="*/ 3352800 h 3452447"/>
                  <a:gd name="connsiteX268" fmla="*/ 744415 w 4636477"/>
                  <a:gd name="connsiteY268" fmla="*/ 3346939 h 3452447"/>
                  <a:gd name="connsiteX269" fmla="*/ 750277 w 4636477"/>
                  <a:gd name="connsiteY269" fmla="*/ 3282462 h 3452447"/>
                  <a:gd name="connsiteX270" fmla="*/ 445477 w 4636477"/>
                  <a:gd name="connsiteY270" fmla="*/ 3452447 h 3452447"/>
                  <a:gd name="connsiteX271" fmla="*/ 416169 w 4636477"/>
                  <a:gd name="connsiteY271" fmla="*/ 3411416 h 3452447"/>
                  <a:gd name="connsiteX272" fmla="*/ 363415 w 4636477"/>
                  <a:gd name="connsiteY272" fmla="*/ 3423139 h 3452447"/>
                  <a:gd name="connsiteX273" fmla="*/ 351692 w 4636477"/>
                  <a:gd name="connsiteY273" fmla="*/ 3364523 h 3452447"/>
                  <a:gd name="connsiteX274" fmla="*/ 345831 w 4636477"/>
                  <a:gd name="connsiteY274" fmla="*/ 3335216 h 3452447"/>
                  <a:gd name="connsiteX275" fmla="*/ 316523 w 4636477"/>
                  <a:gd name="connsiteY275" fmla="*/ 3341077 h 3452447"/>
                  <a:gd name="connsiteX276" fmla="*/ 298939 w 4636477"/>
                  <a:gd name="connsiteY276" fmla="*/ 3329354 h 3452447"/>
                  <a:gd name="connsiteX277" fmla="*/ 287215 w 4636477"/>
                  <a:gd name="connsiteY277" fmla="*/ 3294185 h 3452447"/>
                  <a:gd name="connsiteX278" fmla="*/ 281354 w 4636477"/>
                  <a:gd name="connsiteY278" fmla="*/ 3276600 h 3452447"/>
                  <a:gd name="connsiteX279" fmla="*/ 263769 w 4636477"/>
                  <a:gd name="connsiteY279" fmla="*/ 3253154 h 3452447"/>
                  <a:gd name="connsiteX280" fmla="*/ 234462 w 4636477"/>
                  <a:gd name="connsiteY280" fmla="*/ 3176954 h 3452447"/>
                  <a:gd name="connsiteX281" fmla="*/ 222739 w 4636477"/>
                  <a:gd name="connsiteY281" fmla="*/ 3165231 h 345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</a:cxnLst>
                <a:rect l="l" t="t" r="r" b="b"/>
                <a:pathLst>
                  <a:path w="4636477" h="3452447">
                    <a:moveTo>
                      <a:pt x="222739" y="3165231"/>
                    </a:moveTo>
                    <a:cubicBezTo>
                      <a:pt x="212970" y="3154485"/>
                      <a:pt x="191477" y="3130062"/>
                      <a:pt x="175846" y="3112477"/>
                    </a:cubicBezTo>
                    <a:cubicBezTo>
                      <a:pt x="158261" y="3114431"/>
                      <a:pt x="140544" y="3115430"/>
                      <a:pt x="123092" y="3118339"/>
                    </a:cubicBezTo>
                    <a:cubicBezTo>
                      <a:pt x="116998" y="3119355"/>
                      <a:pt x="111665" y="3124713"/>
                      <a:pt x="105508" y="3124200"/>
                    </a:cubicBezTo>
                    <a:cubicBezTo>
                      <a:pt x="87557" y="3122704"/>
                      <a:pt x="70339" y="3116385"/>
                      <a:pt x="52754" y="3112477"/>
                    </a:cubicBezTo>
                    <a:cubicBezTo>
                      <a:pt x="48846" y="3106616"/>
                      <a:pt x="44181" y="3101194"/>
                      <a:pt x="41031" y="3094893"/>
                    </a:cubicBezTo>
                    <a:cubicBezTo>
                      <a:pt x="38268" y="3089367"/>
                      <a:pt x="39029" y="3082133"/>
                      <a:pt x="35169" y="3077308"/>
                    </a:cubicBezTo>
                    <a:cubicBezTo>
                      <a:pt x="30768" y="3071807"/>
                      <a:pt x="22997" y="3070095"/>
                      <a:pt x="17585" y="3065585"/>
                    </a:cubicBezTo>
                    <a:cubicBezTo>
                      <a:pt x="11217" y="3060278"/>
                      <a:pt x="0" y="3048000"/>
                      <a:pt x="0" y="3048000"/>
                    </a:cubicBezTo>
                    <a:lnTo>
                      <a:pt x="140677" y="2854570"/>
                    </a:lnTo>
                    <a:lnTo>
                      <a:pt x="105508" y="2772508"/>
                    </a:lnTo>
                    <a:lnTo>
                      <a:pt x="199292" y="2631831"/>
                    </a:lnTo>
                    <a:lnTo>
                      <a:pt x="246185" y="2614247"/>
                    </a:lnTo>
                    <a:cubicBezTo>
                      <a:pt x="251991" y="2612136"/>
                      <a:pt x="258945" y="2612245"/>
                      <a:pt x="263769" y="2608385"/>
                    </a:cubicBezTo>
                    <a:cubicBezTo>
                      <a:pt x="269270" y="2603984"/>
                      <a:pt x="270080" y="2595310"/>
                      <a:pt x="275492" y="2590800"/>
                    </a:cubicBezTo>
                    <a:cubicBezTo>
                      <a:pt x="282205" y="2585206"/>
                      <a:pt x="291352" y="2583412"/>
                      <a:pt x="298939" y="2579077"/>
                    </a:cubicBezTo>
                    <a:cubicBezTo>
                      <a:pt x="305055" y="2575582"/>
                      <a:pt x="310662" y="2571262"/>
                      <a:pt x="316523" y="2567354"/>
                    </a:cubicBezTo>
                    <a:cubicBezTo>
                      <a:pt x="320431" y="2561493"/>
                      <a:pt x="327250" y="2556744"/>
                      <a:pt x="328246" y="2549770"/>
                    </a:cubicBezTo>
                    <a:cubicBezTo>
                      <a:pt x="330473" y="2534183"/>
                      <a:pt x="318288" y="2520177"/>
                      <a:pt x="310662" y="2508739"/>
                    </a:cubicBezTo>
                    <a:cubicBezTo>
                      <a:pt x="321408" y="2476497"/>
                      <a:pt x="310066" y="2505386"/>
                      <a:pt x="328246" y="2473570"/>
                    </a:cubicBezTo>
                    <a:cubicBezTo>
                      <a:pt x="332581" y="2465983"/>
                      <a:pt x="335634" y="2457710"/>
                      <a:pt x="339969" y="2450123"/>
                    </a:cubicBezTo>
                    <a:cubicBezTo>
                      <a:pt x="343464" y="2444007"/>
                      <a:pt x="348542" y="2438840"/>
                      <a:pt x="351692" y="2432539"/>
                    </a:cubicBezTo>
                    <a:cubicBezTo>
                      <a:pt x="354455" y="2427013"/>
                      <a:pt x="354791" y="2420480"/>
                      <a:pt x="357554" y="2414954"/>
                    </a:cubicBezTo>
                    <a:cubicBezTo>
                      <a:pt x="367975" y="2394113"/>
                      <a:pt x="368626" y="2398673"/>
                      <a:pt x="386862" y="2385647"/>
                    </a:cubicBezTo>
                    <a:cubicBezTo>
                      <a:pt x="394812" y="2379969"/>
                      <a:pt x="401570" y="2372431"/>
                      <a:pt x="410308" y="2368062"/>
                    </a:cubicBezTo>
                    <a:cubicBezTo>
                      <a:pt x="417513" y="2364459"/>
                      <a:pt x="426008" y="2364413"/>
                      <a:pt x="433754" y="2362200"/>
                    </a:cubicBezTo>
                    <a:cubicBezTo>
                      <a:pt x="474151" y="2350658"/>
                      <a:pt x="423052" y="2361054"/>
                      <a:pt x="486508" y="2350477"/>
                    </a:cubicBezTo>
                    <a:cubicBezTo>
                      <a:pt x="494323" y="2346569"/>
                      <a:pt x="501773" y="2341822"/>
                      <a:pt x="509954" y="2338754"/>
                    </a:cubicBezTo>
                    <a:cubicBezTo>
                      <a:pt x="517497" y="2335925"/>
                      <a:pt x="526406" y="2336890"/>
                      <a:pt x="533400" y="2332893"/>
                    </a:cubicBezTo>
                    <a:cubicBezTo>
                      <a:pt x="586448" y="2302580"/>
                      <a:pt x="508703" y="2323764"/>
                      <a:pt x="580292" y="2309447"/>
                    </a:cubicBezTo>
                    <a:cubicBezTo>
                      <a:pt x="584200" y="2305539"/>
                      <a:pt x="586840" y="2299663"/>
                      <a:pt x="592015" y="2297723"/>
                    </a:cubicBezTo>
                    <a:cubicBezTo>
                      <a:pt x="612583" y="2290010"/>
                      <a:pt x="626669" y="2296056"/>
                      <a:pt x="644769" y="2286000"/>
                    </a:cubicBezTo>
                    <a:cubicBezTo>
                      <a:pt x="657085" y="2279157"/>
                      <a:pt x="668216" y="2270369"/>
                      <a:pt x="679939" y="2262554"/>
                    </a:cubicBezTo>
                    <a:cubicBezTo>
                      <a:pt x="685800" y="2258646"/>
                      <a:pt x="690840" y="2253058"/>
                      <a:pt x="697523" y="2250831"/>
                    </a:cubicBezTo>
                    <a:lnTo>
                      <a:pt x="715108" y="2244970"/>
                    </a:lnTo>
                    <a:cubicBezTo>
                      <a:pt x="720969" y="2241062"/>
                      <a:pt x="727191" y="2237648"/>
                      <a:pt x="732692" y="2233247"/>
                    </a:cubicBezTo>
                    <a:cubicBezTo>
                      <a:pt x="737007" y="2229794"/>
                      <a:pt x="740100" y="2224975"/>
                      <a:pt x="744415" y="2221523"/>
                    </a:cubicBezTo>
                    <a:cubicBezTo>
                      <a:pt x="755075" y="2212995"/>
                      <a:pt x="765899" y="2206220"/>
                      <a:pt x="779585" y="2203939"/>
                    </a:cubicBezTo>
                    <a:cubicBezTo>
                      <a:pt x="785367" y="2202975"/>
                      <a:pt x="791308" y="2203939"/>
                      <a:pt x="797169" y="2203939"/>
                    </a:cubicBezTo>
                    <a:lnTo>
                      <a:pt x="955431" y="2063262"/>
                    </a:lnTo>
                    <a:lnTo>
                      <a:pt x="1113692" y="1828800"/>
                    </a:lnTo>
                    <a:lnTo>
                      <a:pt x="1113692" y="1770185"/>
                    </a:lnTo>
                    <a:lnTo>
                      <a:pt x="1072662" y="1764323"/>
                    </a:lnTo>
                    <a:cubicBezTo>
                      <a:pt x="1064846" y="1748692"/>
                      <a:pt x="1057584" y="1732773"/>
                      <a:pt x="1049215" y="1717431"/>
                    </a:cubicBezTo>
                    <a:cubicBezTo>
                      <a:pt x="1045842" y="1711247"/>
                      <a:pt x="1040642" y="1706148"/>
                      <a:pt x="1037492" y="1699847"/>
                    </a:cubicBezTo>
                    <a:cubicBezTo>
                      <a:pt x="1034729" y="1694321"/>
                      <a:pt x="1034394" y="1687788"/>
                      <a:pt x="1031631" y="1682262"/>
                    </a:cubicBezTo>
                    <a:cubicBezTo>
                      <a:pt x="1028481" y="1675961"/>
                      <a:pt x="1023059" y="1670978"/>
                      <a:pt x="1019908" y="1664677"/>
                    </a:cubicBezTo>
                    <a:cubicBezTo>
                      <a:pt x="995639" y="1616141"/>
                      <a:pt x="1035920" y="1679905"/>
                      <a:pt x="1002323" y="1629508"/>
                    </a:cubicBezTo>
                    <a:cubicBezTo>
                      <a:pt x="989535" y="1591141"/>
                      <a:pt x="1007297" y="1628797"/>
                      <a:pt x="978877" y="1606062"/>
                    </a:cubicBezTo>
                    <a:cubicBezTo>
                      <a:pt x="973376" y="1601661"/>
                      <a:pt x="972566" y="1592987"/>
                      <a:pt x="967154" y="1588477"/>
                    </a:cubicBezTo>
                    <a:cubicBezTo>
                      <a:pt x="960441" y="1582883"/>
                      <a:pt x="950818" y="1581833"/>
                      <a:pt x="943708" y="1576754"/>
                    </a:cubicBezTo>
                    <a:cubicBezTo>
                      <a:pt x="936963" y="1571936"/>
                      <a:pt x="932666" y="1564259"/>
                      <a:pt x="926123" y="1559170"/>
                    </a:cubicBezTo>
                    <a:cubicBezTo>
                      <a:pt x="915001" y="1550520"/>
                      <a:pt x="890954" y="1535723"/>
                      <a:pt x="890954" y="1535723"/>
                    </a:cubicBezTo>
                    <a:cubicBezTo>
                      <a:pt x="871416" y="1506416"/>
                      <a:pt x="885092" y="1522046"/>
                      <a:pt x="844062" y="1494693"/>
                    </a:cubicBezTo>
                    <a:cubicBezTo>
                      <a:pt x="838200" y="1490785"/>
                      <a:pt x="833160" y="1485198"/>
                      <a:pt x="826477" y="1482970"/>
                    </a:cubicBezTo>
                    <a:lnTo>
                      <a:pt x="791308" y="1471247"/>
                    </a:lnTo>
                    <a:cubicBezTo>
                      <a:pt x="749191" y="1429127"/>
                      <a:pt x="820947" y="1496867"/>
                      <a:pt x="756139" y="1453662"/>
                    </a:cubicBezTo>
                    <a:cubicBezTo>
                      <a:pt x="744643" y="1445998"/>
                      <a:pt x="736600" y="1434123"/>
                      <a:pt x="726831" y="1424354"/>
                    </a:cubicBezTo>
                    <a:lnTo>
                      <a:pt x="709246" y="1406770"/>
                    </a:lnTo>
                    <a:lnTo>
                      <a:pt x="691662" y="1389185"/>
                    </a:lnTo>
                    <a:lnTo>
                      <a:pt x="674077" y="1371600"/>
                    </a:lnTo>
                    <a:cubicBezTo>
                      <a:pt x="672123" y="1365739"/>
                      <a:pt x="670978" y="1359542"/>
                      <a:pt x="668215" y="1354016"/>
                    </a:cubicBezTo>
                    <a:cubicBezTo>
                      <a:pt x="665064" y="1347715"/>
                      <a:pt x="659353" y="1342869"/>
                      <a:pt x="656492" y="1336431"/>
                    </a:cubicBezTo>
                    <a:cubicBezTo>
                      <a:pt x="628590" y="1273652"/>
                      <a:pt x="659577" y="1323474"/>
                      <a:pt x="633046" y="1283677"/>
                    </a:cubicBezTo>
                    <a:cubicBezTo>
                      <a:pt x="631092" y="1277816"/>
                      <a:pt x="631045" y="1270917"/>
                      <a:pt x="627185" y="1266093"/>
                    </a:cubicBezTo>
                    <a:cubicBezTo>
                      <a:pt x="621172" y="1258577"/>
                      <a:pt x="592530" y="1246291"/>
                      <a:pt x="586154" y="1242647"/>
                    </a:cubicBezTo>
                    <a:cubicBezTo>
                      <a:pt x="554338" y="1224466"/>
                      <a:pt x="583225" y="1235808"/>
                      <a:pt x="550985" y="1225062"/>
                    </a:cubicBezTo>
                    <a:cubicBezTo>
                      <a:pt x="549031" y="1219200"/>
                      <a:pt x="548550" y="1212618"/>
                      <a:pt x="545123" y="1207477"/>
                    </a:cubicBezTo>
                    <a:cubicBezTo>
                      <a:pt x="540525" y="1200580"/>
                      <a:pt x="531246" y="1197307"/>
                      <a:pt x="527539" y="1189893"/>
                    </a:cubicBezTo>
                    <a:cubicBezTo>
                      <a:pt x="523083" y="1180982"/>
                      <a:pt x="525800" y="1169655"/>
                      <a:pt x="521677" y="1160585"/>
                    </a:cubicBezTo>
                    <a:cubicBezTo>
                      <a:pt x="515847" y="1147759"/>
                      <a:pt x="502687" y="1138782"/>
                      <a:pt x="498231" y="1125416"/>
                    </a:cubicBezTo>
                    <a:cubicBezTo>
                      <a:pt x="484480" y="1084167"/>
                      <a:pt x="502380" y="1135100"/>
                      <a:pt x="480646" y="1084385"/>
                    </a:cubicBezTo>
                    <a:cubicBezTo>
                      <a:pt x="458925" y="1033700"/>
                      <a:pt x="487786" y="1092801"/>
                      <a:pt x="468923" y="1055077"/>
                    </a:cubicBezTo>
                    <a:lnTo>
                      <a:pt x="457200" y="597877"/>
                    </a:lnTo>
                    <a:lnTo>
                      <a:pt x="756139" y="597877"/>
                    </a:lnTo>
                    <a:lnTo>
                      <a:pt x="744415" y="550985"/>
                    </a:lnTo>
                    <a:cubicBezTo>
                      <a:pt x="732692" y="535354"/>
                      <a:pt x="716761" y="522128"/>
                      <a:pt x="709246" y="504093"/>
                    </a:cubicBezTo>
                    <a:cubicBezTo>
                      <a:pt x="706148" y="496657"/>
                      <a:pt x="711505" y="487852"/>
                      <a:pt x="715108" y="480647"/>
                    </a:cubicBezTo>
                    <a:cubicBezTo>
                      <a:pt x="721409" y="468045"/>
                      <a:pt x="738554" y="445477"/>
                      <a:pt x="738554" y="445477"/>
                    </a:cubicBezTo>
                    <a:cubicBezTo>
                      <a:pt x="740508" y="439616"/>
                      <a:pt x="741236" y="433191"/>
                      <a:pt x="744415" y="427893"/>
                    </a:cubicBezTo>
                    <a:cubicBezTo>
                      <a:pt x="747258" y="423154"/>
                      <a:pt x="755392" y="421646"/>
                      <a:pt x="756139" y="416170"/>
                    </a:cubicBezTo>
                    <a:cubicBezTo>
                      <a:pt x="761426" y="377403"/>
                      <a:pt x="760046" y="338016"/>
                      <a:pt x="762000" y="298939"/>
                    </a:cubicBezTo>
                    <a:cubicBezTo>
                      <a:pt x="810831" y="305042"/>
                      <a:pt x="793140" y="304800"/>
                      <a:pt x="814754" y="304800"/>
                    </a:cubicBezTo>
                    <a:lnTo>
                      <a:pt x="797169" y="175847"/>
                    </a:lnTo>
                    <a:lnTo>
                      <a:pt x="638908" y="169985"/>
                    </a:lnTo>
                    <a:lnTo>
                      <a:pt x="638908" y="234462"/>
                    </a:lnTo>
                    <a:lnTo>
                      <a:pt x="433754" y="216877"/>
                    </a:lnTo>
                    <a:lnTo>
                      <a:pt x="433754" y="0"/>
                    </a:lnTo>
                    <a:lnTo>
                      <a:pt x="3710354" y="0"/>
                    </a:lnTo>
                    <a:cubicBezTo>
                      <a:pt x="3712308" y="17585"/>
                      <a:pt x="3713713" y="35239"/>
                      <a:pt x="3716215" y="52754"/>
                    </a:cubicBezTo>
                    <a:cubicBezTo>
                      <a:pt x="3717624" y="62617"/>
                      <a:pt x="3715960" y="74198"/>
                      <a:pt x="3722077" y="82062"/>
                    </a:cubicBezTo>
                    <a:cubicBezTo>
                      <a:pt x="3731079" y="93636"/>
                      <a:pt x="3765381" y="109575"/>
                      <a:pt x="3780692" y="117231"/>
                    </a:cubicBezTo>
                    <a:cubicBezTo>
                      <a:pt x="3782646" y="123093"/>
                      <a:pt x="3785214" y="128784"/>
                      <a:pt x="3786554" y="134816"/>
                    </a:cubicBezTo>
                    <a:cubicBezTo>
                      <a:pt x="3789132" y="146418"/>
                      <a:pt x="3788242" y="158857"/>
                      <a:pt x="3792415" y="169985"/>
                    </a:cubicBezTo>
                    <a:cubicBezTo>
                      <a:pt x="3794356" y="175160"/>
                      <a:pt x="3800231" y="177800"/>
                      <a:pt x="3804139" y="181708"/>
                    </a:cubicBezTo>
                    <a:cubicBezTo>
                      <a:pt x="3808691" y="195363"/>
                      <a:pt x="3822265" y="246366"/>
                      <a:pt x="3839308" y="252047"/>
                    </a:cubicBezTo>
                    <a:lnTo>
                      <a:pt x="3856892" y="257908"/>
                    </a:lnTo>
                    <a:cubicBezTo>
                      <a:pt x="3890163" y="291179"/>
                      <a:pt x="3859461" y="269631"/>
                      <a:pt x="3927231" y="269631"/>
                    </a:cubicBezTo>
                    <a:cubicBezTo>
                      <a:pt x="3941047" y="269631"/>
                      <a:pt x="3954585" y="273539"/>
                      <a:pt x="3968262" y="275493"/>
                    </a:cubicBezTo>
                    <a:cubicBezTo>
                      <a:pt x="3976077" y="279401"/>
                      <a:pt x="3984995" y="281622"/>
                      <a:pt x="3991708" y="287216"/>
                    </a:cubicBezTo>
                    <a:cubicBezTo>
                      <a:pt x="3997120" y="291726"/>
                      <a:pt x="3997570" y="300892"/>
                      <a:pt x="4003431" y="304800"/>
                    </a:cubicBezTo>
                    <a:cubicBezTo>
                      <a:pt x="4010134" y="309269"/>
                      <a:pt x="4019062" y="308708"/>
                      <a:pt x="4026877" y="310662"/>
                    </a:cubicBezTo>
                    <a:cubicBezTo>
                      <a:pt x="4032739" y="314570"/>
                      <a:pt x="4038161" y="319234"/>
                      <a:pt x="4044462" y="322385"/>
                    </a:cubicBezTo>
                    <a:cubicBezTo>
                      <a:pt x="4049988" y="325148"/>
                      <a:pt x="4058981" y="322883"/>
                      <a:pt x="4062046" y="328247"/>
                    </a:cubicBezTo>
                    <a:cubicBezTo>
                      <a:pt x="4067942" y="338566"/>
                      <a:pt x="4064150" y="352141"/>
                      <a:pt x="4067908" y="363416"/>
                    </a:cubicBezTo>
                    <a:cubicBezTo>
                      <a:pt x="4070136" y="370099"/>
                      <a:pt x="4075723" y="375139"/>
                      <a:pt x="4079631" y="381000"/>
                    </a:cubicBezTo>
                    <a:cubicBezTo>
                      <a:pt x="4073769" y="386862"/>
                      <a:pt x="4063672" y="390456"/>
                      <a:pt x="4062046" y="398585"/>
                    </a:cubicBezTo>
                    <a:cubicBezTo>
                      <a:pt x="4052357" y="447031"/>
                      <a:pt x="4066590" y="438672"/>
                      <a:pt x="4097215" y="445477"/>
                    </a:cubicBezTo>
                    <a:cubicBezTo>
                      <a:pt x="4105079" y="447225"/>
                      <a:pt x="4112846" y="449385"/>
                      <a:pt x="4120662" y="451339"/>
                    </a:cubicBezTo>
                    <a:cubicBezTo>
                      <a:pt x="4118708" y="474785"/>
                      <a:pt x="4118668" y="498470"/>
                      <a:pt x="4114800" y="521677"/>
                    </a:cubicBezTo>
                    <a:cubicBezTo>
                      <a:pt x="4112768" y="533866"/>
                      <a:pt x="4103077" y="556847"/>
                      <a:pt x="4103077" y="556847"/>
                    </a:cubicBezTo>
                    <a:cubicBezTo>
                      <a:pt x="4110971" y="604208"/>
                      <a:pt x="4105180" y="580738"/>
                      <a:pt x="4120662" y="627185"/>
                    </a:cubicBezTo>
                    <a:lnTo>
                      <a:pt x="4126523" y="644770"/>
                    </a:lnTo>
                    <a:cubicBezTo>
                      <a:pt x="4113642" y="722057"/>
                      <a:pt x="4134578" y="701923"/>
                      <a:pt x="4097215" y="726831"/>
                    </a:cubicBezTo>
                    <a:cubicBezTo>
                      <a:pt x="4093307" y="732693"/>
                      <a:pt x="4086488" y="737442"/>
                      <a:pt x="4085492" y="744416"/>
                    </a:cubicBezTo>
                    <a:cubicBezTo>
                      <a:pt x="4084353" y="752391"/>
                      <a:pt x="4088525" y="760319"/>
                      <a:pt x="4091354" y="767862"/>
                    </a:cubicBezTo>
                    <a:cubicBezTo>
                      <a:pt x="4094422" y="776043"/>
                      <a:pt x="4098742" y="783721"/>
                      <a:pt x="4103077" y="791308"/>
                    </a:cubicBezTo>
                    <a:cubicBezTo>
                      <a:pt x="4111461" y="805981"/>
                      <a:pt x="4119157" y="815454"/>
                      <a:pt x="4132385" y="826477"/>
                    </a:cubicBezTo>
                    <a:cubicBezTo>
                      <a:pt x="4137797" y="830987"/>
                      <a:pt x="4144108" y="834292"/>
                      <a:pt x="4149969" y="838200"/>
                    </a:cubicBezTo>
                    <a:cubicBezTo>
                      <a:pt x="4176480" y="877968"/>
                      <a:pt x="4163452" y="863408"/>
                      <a:pt x="4185139" y="885093"/>
                    </a:cubicBezTo>
                    <a:cubicBezTo>
                      <a:pt x="4199869" y="929286"/>
                      <a:pt x="4180000" y="874816"/>
                      <a:pt x="4202723" y="920262"/>
                    </a:cubicBezTo>
                    <a:cubicBezTo>
                      <a:pt x="4205486" y="925788"/>
                      <a:pt x="4206888" y="931906"/>
                      <a:pt x="4208585" y="937847"/>
                    </a:cubicBezTo>
                    <a:cubicBezTo>
                      <a:pt x="4211091" y="946619"/>
                      <a:pt x="4215620" y="969502"/>
                      <a:pt x="4220308" y="978877"/>
                    </a:cubicBezTo>
                    <a:cubicBezTo>
                      <a:pt x="4223459" y="985178"/>
                      <a:pt x="4227050" y="991480"/>
                      <a:pt x="4232031" y="996462"/>
                    </a:cubicBezTo>
                    <a:cubicBezTo>
                      <a:pt x="4237012" y="1001443"/>
                      <a:pt x="4249615" y="1008185"/>
                      <a:pt x="4249615" y="1008185"/>
                    </a:cubicBezTo>
                    <a:lnTo>
                      <a:pt x="4331677" y="1019908"/>
                    </a:lnTo>
                    <a:cubicBezTo>
                      <a:pt x="4339492" y="1035539"/>
                      <a:pt x="4347891" y="1050891"/>
                      <a:pt x="4355123" y="1066800"/>
                    </a:cubicBezTo>
                    <a:cubicBezTo>
                      <a:pt x="4357680" y="1072425"/>
                      <a:pt x="4355044" y="1082688"/>
                      <a:pt x="4360985" y="1084385"/>
                    </a:cubicBezTo>
                    <a:cubicBezTo>
                      <a:pt x="4372412" y="1087650"/>
                      <a:pt x="4384624" y="1081406"/>
                      <a:pt x="4396154" y="1078523"/>
                    </a:cubicBezTo>
                    <a:cubicBezTo>
                      <a:pt x="4429636" y="1070152"/>
                      <a:pt x="4425813" y="1070473"/>
                      <a:pt x="4448908" y="1055077"/>
                    </a:cubicBezTo>
                    <a:cubicBezTo>
                      <a:pt x="4490760" y="1069028"/>
                      <a:pt x="4473795" y="1059946"/>
                      <a:pt x="4501662" y="1078523"/>
                    </a:cubicBezTo>
                    <a:cubicBezTo>
                      <a:pt x="4513385" y="1076569"/>
                      <a:pt x="4524946" y="1072662"/>
                      <a:pt x="4536831" y="1072662"/>
                    </a:cubicBezTo>
                    <a:cubicBezTo>
                      <a:pt x="4558970" y="1072662"/>
                      <a:pt x="4550662" y="1080960"/>
                      <a:pt x="4566139" y="1090247"/>
                    </a:cubicBezTo>
                    <a:cubicBezTo>
                      <a:pt x="4571437" y="1093426"/>
                      <a:pt x="4577862" y="1094154"/>
                      <a:pt x="4583723" y="1096108"/>
                    </a:cubicBezTo>
                    <a:cubicBezTo>
                      <a:pt x="4587631" y="1103923"/>
                      <a:pt x="4593481" y="1111040"/>
                      <a:pt x="4595446" y="1119554"/>
                    </a:cubicBezTo>
                    <a:cubicBezTo>
                      <a:pt x="4599424" y="1136794"/>
                      <a:pt x="4595713" y="1155523"/>
                      <a:pt x="4601308" y="1172308"/>
                    </a:cubicBezTo>
                    <a:cubicBezTo>
                      <a:pt x="4603929" y="1180172"/>
                      <a:pt x="4614074" y="1183148"/>
                      <a:pt x="4618892" y="1189893"/>
                    </a:cubicBezTo>
                    <a:cubicBezTo>
                      <a:pt x="4627945" y="1202567"/>
                      <a:pt x="4631693" y="1216574"/>
                      <a:pt x="4636477" y="1230923"/>
                    </a:cubicBezTo>
                    <a:cubicBezTo>
                      <a:pt x="4634523" y="1240692"/>
                      <a:pt x="4636141" y="1251941"/>
                      <a:pt x="4630615" y="1260231"/>
                    </a:cubicBezTo>
                    <a:cubicBezTo>
                      <a:pt x="4627188" y="1265372"/>
                      <a:pt x="4619147" y="1265219"/>
                      <a:pt x="4613031" y="1266093"/>
                    </a:cubicBezTo>
                    <a:cubicBezTo>
                      <a:pt x="4591667" y="1269145"/>
                      <a:pt x="4570046" y="1270000"/>
                      <a:pt x="4548554" y="1271954"/>
                    </a:cubicBezTo>
                    <a:cubicBezTo>
                      <a:pt x="4509387" y="1281747"/>
                      <a:pt x="4537662" y="1270405"/>
                      <a:pt x="4501662" y="1301262"/>
                    </a:cubicBezTo>
                    <a:cubicBezTo>
                      <a:pt x="4496313" y="1305847"/>
                      <a:pt x="4489058" y="1308004"/>
                      <a:pt x="4484077" y="1312985"/>
                    </a:cubicBezTo>
                    <a:cubicBezTo>
                      <a:pt x="4452138" y="1344923"/>
                      <a:pt x="4482493" y="1331097"/>
                      <a:pt x="4448908" y="1342293"/>
                    </a:cubicBezTo>
                    <a:cubicBezTo>
                      <a:pt x="4446954" y="1350108"/>
                      <a:pt x="4446649" y="1358534"/>
                      <a:pt x="4443046" y="1365739"/>
                    </a:cubicBezTo>
                    <a:cubicBezTo>
                      <a:pt x="4436745" y="1378341"/>
                      <a:pt x="4427415" y="1389185"/>
                      <a:pt x="4419600" y="1400908"/>
                    </a:cubicBezTo>
                    <a:cubicBezTo>
                      <a:pt x="4415692" y="1406770"/>
                      <a:pt x="4410105" y="1411810"/>
                      <a:pt x="4407877" y="1418493"/>
                    </a:cubicBezTo>
                    <a:cubicBezTo>
                      <a:pt x="4405923" y="1424354"/>
                      <a:pt x="4403513" y="1430083"/>
                      <a:pt x="4402015" y="1436077"/>
                    </a:cubicBezTo>
                    <a:cubicBezTo>
                      <a:pt x="4399599" y="1445742"/>
                      <a:pt x="4397669" y="1455538"/>
                      <a:pt x="4396154" y="1465385"/>
                    </a:cubicBezTo>
                    <a:cubicBezTo>
                      <a:pt x="4391962" y="1492636"/>
                      <a:pt x="4391543" y="1515505"/>
                      <a:pt x="4384431" y="1541585"/>
                    </a:cubicBezTo>
                    <a:cubicBezTo>
                      <a:pt x="4381180" y="1553507"/>
                      <a:pt x="4376616" y="1565031"/>
                      <a:pt x="4372708" y="1576754"/>
                    </a:cubicBezTo>
                    <a:cubicBezTo>
                      <a:pt x="4370754" y="1582616"/>
                      <a:pt x="4371215" y="1589970"/>
                      <a:pt x="4366846" y="1594339"/>
                    </a:cubicBezTo>
                    <a:cubicBezTo>
                      <a:pt x="4332558" y="1628629"/>
                      <a:pt x="4349034" y="1615984"/>
                      <a:pt x="4319954" y="1635370"/>
                    </a:cubicBezTo>
                    <a:cubicBezTo>
                      <a:pt x="4301376" y="1663236"/>
                      <a:pt x="4314914" y="1650726"/>
                      <a:pt x="4273062" y="1664677"/>
                    </a:cubicBezTo>
                    <a:lnTo>
                      <a:pt x="4255477" y="1670539"/>
                    </a:lnTo>
                    <a:cubicBezTo>
                      <a:pt x="4222145" y="1695537"/>
                      <a:pt x="4235120" y="1678855"/>
                      <a:pt x="4220308" y="1723293"/>
                    </a:cubicBezTo>
                    <a:lnTo>
                      <a:pt x="4220308" y="1723293"/>
                    </a:lnTo>
                    <a:lnTo>
                      <a:pt x="4191000" y="1752600"/>
                    </a:lnTo>
                    <a:lnTo>
                      <a:pt x="4126523" y="1729154"/>
                    </a:lnTo>
                    <a:lnTo>
                      <a:pt x="4073769" y="1652954"/>
                    </a:lnTo>
                    <a:lnTo>
                      <a:pt x="3950677" y="1629508"/>
                    </a:lnTo>
                    <a:lnTo>
                      <a:pt x="3985846" y="1781908"/>
                    </a:lnTo>
                    <a:lnTo>
                      <a:pt x="3933092" y="1787770"/>
                    </a:lnTo>
                    <a:lnTo>
                      <a:pt x="3944815" y="1846385"/>
                    </a:lnTo>
                    <a:lnTo>
                      <a:pt x="3991708" y="1875693"/>
                    </a:lnTo>
                    <a:lnTo>
                      <a:pt x="3979985" y="1916723"/>
                    </a:lnTo>
                    <a:cubicBezTo>
                      <a:pt x="3970216" y="1930400"/>
                      <a:pt x="3962562" y="1945869"/>
                      <a:pt x="3950677" y="1957754"/>
                    </a:cubicBezTo>
                    <a:cubicBezTo>
                      <a:pt x="3944498" y="1963933"/>
                      <a:pt x="3934818" y="1965142"/>
                      <a:pt x="3927231" y="1969477"/>
                    </a:cubicBezTo>
                    <a:cubicBezTo>
                      <a:pt x="3921114" y="1972972"/>
                      <a:pt x="3915508" y="1977292"/>
                      <a:pt x="3909646" y="1981200"/>
                    </a:cubicBezTo>
                    <a:cubicBezTo>
                      <a:pt x="3889001" y="1978620"/>
                      <a:pt x="3855751" y="1984210"/>
                      <a:pt x="3845169" y="1957754"/>
                    </a:cubicBezTo>
                    <a:cubicBezTo>
                      <a:pt x="3827983" y="1914789"/>
                      <a:pt x="3854686" y="1916723"/>
                      <a:pt x="3833446" y="1916723"/>
                    </a:cubicBezTo>
                    <a:lnTo>
                      <a:pt x="3704492" y="2074985"/>
                    </a:lnTo>
                    <a:lnTo>
                      <a:pt x="3604846" y="1875693"/>
                    </a:lnTo>
                    <a:lnTo>
                      <a:pt x="3645877" y="1617785"/>
                    </a:lnTo>
                    <a:lnTo>
                      <a:pt x="3704492" y="1611923"/>
                    </a:lnTo>
                    <a:lnTo>
                      <a:pt x="3739662" y="1477108"/>
                    </a:lnTo>
                    <a:lnTo>
                      <a:pt x="3464169" y="1488831"/>
                    </a:lnTo>
                    <a:lnTo>
                      <a:pt x="3423139" y="1518139"/>
                    </a:lnTo>
                    <a:lnTo>
                      <a:pt x="3305908" y="1395047"/>
                    </a:lnTo>
                    <a:lnTo>
                      <a:pt x="3382108" y="1359877"/>
                    </a:lnTo>
                    <a:lnTo>
                      <a:pt x="3387969" y="1260231"/>
                    </a:lnTo>
                    <a:lnTo>
                      <a:pt x="3300046" y="1266093"/>
                    </a:lnTo>
                    <a:lnTo>
                      <a:pt x="3270739" y="1184031"/>
                    </a:lnTo>
                    <a:lnTo>
                      <a:pt x="3346939" y="1125416"/>
                    </a:lnTo>
                    <a:cubicBezTo>
                      <a:pt x="3330061" y="1080409"/>
                      <a:pt x="3303679" y="1029335"/>
                      <a:pt x="3335215" y="978877"/>
                    </a:cubicBezTo>
                    <a:cubicBezTo>
                      <a:pt x="3344592" y="963873"/>
                      <a:pt x="3370384" y="982785"/>
                      <a:pt x="3387969" y="984739"/>
                    </a:cubicBezTo>
                    <a:cubicBezTo>
                      <a:pt x="3422974" y="1019744"/>
                      <a:pt x="3413926" y="1027450"/>
                      <a:pt x="3423139" y="990600"/>
                    </a:cubicBezTo>
                    <a:cubicBezTo>
                      <a:pt x="3425093" y="959339"/>
                      <a:pt x="3425721" y="927966"/>
                      <a:pt x="3429000" y="896816"/>
                    </a:cubicBezTo>
                    <a:cubicBezTo>
                      <a:pt x="3429647" y="890671"/>
                      <a:pt x="3433846" y="885326"/>
                      <a:pt x="3434862" y="879231"/>
                    </a:cubicBezTo>
                    <a:cubicBezTo>
                      <a:pt x="3437771" y="861779"/>
                      <a:pt x="3438769" y="844062"/>
                      <a:pt x="3440723" y="826477"/>
                    </a:cubicBezTo>
                    <a:cubicBezTo>
                      <a:pt x="3434862" y="822569"/>
                      <a:pt x="3430184" y="814754"/>
                      <a:pt x="3423139" y="814754"/>
                    </a:cubicBezTo>
                    <a:cubicBezTo>
                      <a:pt x="3393129" y="814754"/>
                      <a:pt x="3400564" y="873565"/>
                      <a:pt x="3399692" y="879231"/>
                    </a:cubicBezTo>
                    <a:cubicBezTo>
                      <a:pt x="3398053" y="889881"/>
                      <a:pt x="3385304" y="933053"/>
                      <a:pt x="3382108" y="937847"/>
                    </a:cubicBezTo>
                    <a:lnTo>
                      <a:pt x="3358662" y="973016"/>
                    </a:lnTo>
                    <a:cubicBezTo>
                      <a:pt x="3353336" y="981005"/>
                      <a:pt x="3344497" y="996754"/>
                      <a:pt x="3335215" y="1002323"/>
                    </a:cubicBezTo>
                    <a:cubicBezTo>
                      <a:pt x="3329917" y="1005502"/>
                      <a:pt x="3323256" y="1005628"/>
                      <a:pt x="3317631" y="1008185"/>
                    </a:cubicBezTo>
                    <a:cubicBezTo>
                      <a:pt x="3301722" y="1015417"/>
                      <a:pt x="3287318" y="1026104"/>
                      <a:pt x="3270739" y="1031631"/>
                    </a:cubicBezTo>
                    <a:cubicBezTo>
                      <a:pt x="3246471" y="1039721"/>
                      <a:pt x="3258295" y="1034066"/>
                      <a:pt x="3235569" y="1049216"/>
                    </a:cubicBezTo>
                    <a:cubicBezTo>
                      <a:pt x="3227754" y="1060939"/>
                      <a:pt x="3214886" y="1070569"/>
                      <a:pt x="3212123" y="1084385"/>
                    </a:cubicBezTo>
                    <a:cubicBezTo>
                      <a:pt x="3210169" y="1094154"/>
                      <a:pt x="3210308" y="1104589"/>
                      <a:pt x="3206262" y="1113693"/>
                    </a:cubicBezTo>
                    <a:cubicBezTo>
                      <a:pt x="3202294" y="1122620"/>
                      <a:pt x="3194355" y="1129189"/>
                      <a:pt x="3188677" y="1137139"/>
                    </a:cubicBezTo>
                    <a:cubicBezTo>
                      <a:pt x="3184582" y="1142871"/>
                      <a:pt x="3179815" y="1148286"/>
                      <a:pt x="3176954" y="1154723"/>
                    </a:cubicBezTo>
                    <a:cubicBezTo>
                      <a:pt x="3171935" y="1166015"/>
                      <a:pt x="3172086" y="1179611"/>
                      <a:pt x="3165231" y="1189893"/>
                    </a:cubicBezTo>
                    <a:cubicBezTo>
                      <a:pt x="3161323" y="1195754"/>
                      <a:pt x="3156658" y="1201176"/>
                      <a:pt x="3153508" y="1207477"/>
                    </a:cubicBezTo>
                    <a:cubicBezTo>
                      <a:pt x="3150745" y="1213003"/>
                      <a:pt x="3149941" y="1219325"/>
                      <a:pt x="3147646" y="1225062"/>
                    </a:cubicBezTo>
                    <a:cubicBezTo>
                      <a:pt x="3146023" y="1229118"/>
                      <a:pt x="3143739" y="1232877"/>
                      <a:pt x="3141785" y="1236785"/>
                    </a:cubicBezTo>
                    <a:lnTo>
                      <a:pt x="2989385" y="1184031"/>
                    </a:lnTo>
                    <a:lnTo>
                      <a:pt x="2971800" y="1090247"/>
                    </a:lnTo>
                    <a:lnTo>
                      <a:pt x="3053862" y="943708"/>
                    </a:lnTo>
                    <a:lnTo>
                      <a:pt x="3012831" y="890954"/>
                    </a:lnTo>
                    <a:lnTo>
                      <a:pt x="3130062" y="697523"/>
                    </a:lnTo>
                    <a:lnTo>
                      <a:pt x="2473569" y="703385"/>
                    </a:lnTo>
                    <a:lnTo>
                      <a:pt x="2338754" y="1318847"/>
                    </a:lnTo>
                    <a:lnTo>
                      <a:pt x="2180492" y="1354016"/>
                    </a:lnTo>
                    <a:lnTo>
                      <a:pt x="1940169" y="1623647"/>
                    </a:lnTo>
                    <a:lnTo>
                      <a:pt x="1793631" y="1647093"/>
                    </a:lnTo>
                    <a:lnTo>
                      <a:pt x="1729154" y="1617785"/>
                    </a:lnTo>
                    <a:lnTo>
                      <a:pt x="1740877" y="1729154"/>
                    </a:lnTo>
                    <a:lnTo>
                      <a:pt x="1635369" y="1981200"/>
                    </a:lnTo>
                    <a:lnTo>
                      <a:pt x="1770185" y="1957754"/>
                    </a:lnTo>
                    <a:cubicBezTo>
                      <a:pt x="1809817" y="1966247"/>
                      <a:pt x="1873517" y="1951304"/>
                      <a:pt x="1846385" y="1998785"/>
                    </a:cubicBezTo>
                    <a:cubicBezTo>
                      <a:pt x="1842272" y="2005982"/>
                      <a:pt x="1835697" y="2011772"/>
                      <a:pt x="1828800" y="2016370"/>
                    </a:cubicBezTo>
                    <a:cubicBezTo>
                      <a:pt x="1823659" y="2019797"/>
                      <a:pt x="1817077" y="2020277"/>
                      <a:pt x="1811215" y="2022231"/>
                    </a:cubicBezTo>
                    <a:lnTo>
                      <a:pt x="1776046" y="2045677"/>
                    </a:lnTo>
                    <a:lnTo>
                      <a:pt x="1758462" y="2057400"/>
                    </a:lnTo>
                    <a:cubicBezTo>
                      <a:pt x="1727201" y="2104293"/>
                      <a:pt x="1768231" y="2047631"/>
                      <a:pt x="1729154" y="2086708"/>
                    </a:cubicBezTo>
                    <a:cubicBezTo>
                      <a:pt x="1724173" y="2091689"/>
                      <a:pt x="1722932" y="2099892"/>
                      <a:pt x="1717431" y="2104293"/>
                    </a:cubicBezTo>
                    <a:cubicBezTo>
                      <a:pt x="1712606" y="2108153"/>
                      <a:pt x="1705525" y="2107720"/>
                      <a:pt x="1699846" y="2110154"/>
                    </a:cubicBezTo>
                    <a:cubicBezTo>
                      <a:pt x="1672844" y="2121726"/>
                      <a:pt x="1678918" y="2119359"/>
                      <a:pt x="1658815" y="2139462"/>
                    </a:cubicBezTo>
                    <a:cubicBezTo>
                      <a:pt x="1650446" y="2172937"/>
                      <a:pt x="1653815" y="2181803"/>
                      <a:pt x="1635369" y="2203939"/>
                    </a:cubicBezTo>
                    <a:cubicBezTo>
                      <a:pt x="1618509" y="2224172"/>
                      <a:pt x="1604218" y="2227058"/>
                      <a:pt x="1594339" y="2256693"/>
                    </a:cubicBezTo>
                    <a:cubicBezTo>
                      <a:pt x="1592385" y="2262554"/>
                      <a:pt x="1589976" y="2268283"/>
                      <a:pt x="1588477" y="2274277"/>
                    </a:cubicBezTo>
                    <a:cubicBezTo>
                      <a:pt x="1586060" y="2283942"/>
                      <a:pt x="1586113" y="2294257"/>
                      <a:pt x="1582615" y="2303585"/>
                    </a:cubicBezTo>
                    <a:cubicBezTo>
                      <a:pt x="1580141" y="2310181"/>
                      <a:pt x="1574800" y="2315308"/>
                      <a:pt x="1570892" y="2321170"/>
                    </a:cubicBezTo>
                    <a:cubicBezTo>
                      <a:pt x="1568938" y="2338754"/>
                      <a:pt x="1567940" y="2356471"/>
                      <a:pt x="1565031" y="2373923"/>
                    </a:cubicBezTo>
                    <a:cubicBezTo>
                      <a:pt x="1562875" y="2386859"/>
                      <a:pt x="1552784" y="2404279"/>
                      <a:pt x="1547446" y="2414954"/>
                    </a:cubicBezTo>
                    <a:cubicBezTo>
                      <a:pt x="1545492" y="2444262"/>
                      <a:pt x="1544829" y="2473684"/>
                      <a:pt x="1541585" y="2502877"/>
                    </a:cubicBezTo>
                    <a:cubicBezTo>
                      <a:pt x="1538706" y="2528786"/>
                      <a:pt x="1523652" y="2526787"/>
                      <a:pt x="1506415" y="2549770"/>
                    </a:cubicBezTo>
                    <a:cubicBezTo>
                      <a:pt x="1500554" y="2557585"/>
                      <a:pt x="1494433" y="2565213"/>
                      <a:pt x="1488831" y="2573216"/>
                    </a:cubicBezTo>
                    <a:cubicBezTo>
                      <a:pt x="1480751" y="2584758"/>
                      <a:pt x="1478751" y="2603929"/>
                      <a:pt x="1465385" y="2608385"/>
                    </a:cubicBezTo>
                    <a:lnTo>
                      <a:pt x="1447800" y="2614247"/>
                    </a:lnTo>
                    <a:cubicBezTo>
                      <a:pt x="1414205" y="2664639"/>
                      <a:pt x="1454483" y="2600881"/>
                      <a:pt x="1430215" y="2649416"/>
                    </a:cubicBezTo>
                    <a:cubicBezTo>
                      <a:pt x="1427065" y="2655717"/>
                      <a:pt x="1422400" y="2661139"/>
                      <a:pt x="1418492" y="2667000"/>
                    </a:cubicBezTo>
                    <a:cubicBezTo>
                      <a:pt x="1416538" y="2678723"/>
                      <a:pt x="1417458" y="2691309"/>
                      <a:pt x="1412631" y="2702170"/>
                    </a:cubicBezTo>
                    <a:cubicBezTo>
                      <a:pt x="1407881" y="2712857"/>
                      <a:pt x="1386802" y="2725250"/>
                      <a:pt x="1377462" y="2731477"/>
                    </a:cubicBezTo>
                    <a:cubicBezTo>
                      <a:pt x="1375508" y="2739292"/>
                      <a:pt x="1371600" y="2746867"/>
                      <a:pt x="1371600" y="2754923"/>
                    </a:cubicBezTo>
                    <a:cubicBezTo>
                      <a:pt x="1371600" y="2773849"/>
                      <a:pt x="1379613" y="2781596"/>
                      <a:pt x="1389185" y="2795954"/>
                    </a:cubicBezTo>
                    <a:cubicBezTo>
                      <a:pt x="1391139" y="2801816"/>
                      <a:pt x="1392283" y="2808013"/>
                      <a:pt x="1395046" y="2813539"/>
                    </a:cubicBezTo>
                    <a:cubicBezTo>
                      <a:pt x="1402439" y="2828325"/>
                      <a:pt x="1407590" y="2831944"/>
                      <a:pt x="1418492" y="2842847"/>
                    </a:cubicBezTo>
                    <a:cubicBezTo>
                      <a:pt x="1432924" y="2886143"/>
                      <a:pt x="1440248" y="2892723"/>
                      <a:pt x="1424354" y="2948354"/>
                    </a:cubicBezTo>
                    <a:cubicBezTo>
                      <a:pt x="1422419" y="2955128"/>
                      <a:pt x="1412631" y="2956169"/>
                      <a:pt x="1406769" y="2960077"/>
                    </a:cubicBezTo>
                    <a:cubicBezTo>
                      <a:pt x="1383419" y="2995103"/>
                      <a:pt x="1408921" y="2964647"/>
                      <a:pt x="1377462" y="2983523"/>
                    </a:cubicBezTo>
                    <a:cubicBezTo>
                      <a:pt x="1372723" y="2986366"/>
                      <a:pt x="1370682" y="2992775"/>
                      <a:pt x="1365739" y="2995247"/>
                    </a:cubicBezTo>
                    <a:cubicBezTo>
                      <a:pt x="1354686" y="3000774"/>
                      <a:pt x="1330569" y="3006970"/>
                      <a:pt x="1330569" y="3006970"/>
                    </a:cubicBezTo>
                    <a:cubicBezTo>
                      <a:pt x="1311031" y="3005016"/>
                      <a:pt x="1291590" y="3001108"/>
                      <a:pt x="1271954" y="3001108"/>
                    </a:cubicBezTo>
                    <a:cubicBezTo>
                      <a:pt x="1232694" y="3001108"/>
                      <a:pt x="1229128" y="3003661"/>
                      <a:pt x="1201615" y="3012831"/>
                    </a:cubicBezTo>
                    <a:cubicBezTo>
                      <a:pt x="1195754" y="3016739"/>
                      <a:pt x="1189012" y="3019573"/>
                      <a:pt x="1184031" y="3024554"/>
                    </a:cubicBezTo>
                    <a:cubicBezTo>
                      <a:pt x="1179050" y="3029536"/>
                      <a:pt x="1176403" y="3036406"/>
                      <a:pt x="1172308" y="3042139"/>
                    </a:cubicBezTo>
                    <a:cubicBezTo>
                      <a:pt x="1166630" y="3050089"/>
                      <a:pt x="1160401" y="3057635"/>
                      <a:pt x="1154723" y="3065585"/>
                    </a:cubicBezTo>
                    <a:cubicBezTo>
                      <a:pt x="1150628" y="3071318"/>
                      <a:pt x="1148349" y="3078585"/>
                      <a:pt x="1143000" y="3083170"/>
                    </a:cubicBezTo>
                    <a:cubicBezTo>
                      <a:pt x="1128358" y="3095720"/>
                      <a:pt x="1106887" y="3102968"/>
                      <a:pt x="1090246" y="3112477"/>
                    </a:cubicBezTo>
                    <a:cubicBezTo>
                      <a:pt x="1084130" y="3115972"/>
                      <a:pt x="1079676" y="3123542"/>
                      <a:pt x="1072662" y="3124200"/>
                    </a:cubicBezTo>
                    <a:cubicBezTo>
                      <a:pt x="1016214" y="3129492"/>
                      <a:pt x="959339" y="3128108"/>
                      <a:pt x="902677" y="3130062"/>
                    </a:cubicBezTo>
                    <a:lnTo>
                      <a:pt x="926123" y="3200400"/>
                    </a:lnTo>
                    <a:lnTo>
                      <a:pt x="937846" y="3235570"/>
                    </a:lnTo>
                    <a:cubicBezTo>
                      <a:pt x="939800" y="3245339"/>
                      <a:pt x="942472" y="3254991"/>
                      <a:pt x="943708" y="3264877"/>
                    </a:cubicBezTo>
                    <a:cubicBezTo>
                      <a:pt x="944435" y="3270693"/>
                      <a:pt x="943708" y="3276600"/>
                      <a:pt x="943708" y="3282462"/>
                    </a:cubicBezTo>
                    <a:lnTo>
                      <a:pt x="949569" y="3352800"/>
                    </a:lnTo>
                    <a:lnTo>
                      <a:pt x="744415" y="3346939"/>
                    </a:lnTo>
                    <a:lnTo>
                      <a:pt x="750277" y="3282462"/>
                    </a:lnTo>
                    <a:lnTo>
                      <a:pt x="445477" y="3452447"/>
                    </a:lnTo>
                    <a:lnTo>
                      <a:pt x="416169" y="3411416"/>
                    </a:lnTo>
                    <a:cubicBezTo>
                      <a:pt x="398584" y="3415324"/>
                      <a:pt x="377983" y="3433734"/>
                      <a:pt x="363415" y="3423139"/>
                    </a:cubicBezTo>
                    <a:cubicBezTo>
                      <a:pt x="347301" y="3411419"/>
                      <a:pt x="355600" y="3384062"/>
                      <a:pt x="351692" y="3364523"/>
                    </a:cubicBezTo>
                    <a:lnTo>
                      <a:pt x="345831" y="3335216"/>
                    </a:lnTo>
                    <a:cubicBezTo>
                      <a:pt x="336062" y="3337170"/>
                      <a:pt x="326409" y="3342313"/>
                      <a:pt x="316523" y="3341077"/>
                    </a:cubicBezTo>
                    <a:cubicBezTo>
                      <a:pt x="309533" y="3340203"/>
                      <a:pt x="302673" y="3335328"/>
                      <a:pt x="298939" y="3329354"/>
                    </a:cubicBezTo>
                    <a:cubicBezTo>
                      <a:pt x="292390" y="3318875"/>
                      <a:pt x="291123" y="3305908"/>
                      <a:pt x="287215" y="3294185"/>
                    </a:cubicBezTo>
                    <a:cubicBezTo>
                      <a:pt x="285261" y="3288323"/>
                      <a:pt x="285061" y="3281543"/>
                      <a:pt x="281354" y="3276600"/>
                    </a:cubicBezTo>
                    <a:lnTo>
                      <a:pt x="263769" y="3253154"/>
                    </a:lnTo>
                    <a:cubicBezTo>
                      <a:pt x="249283" y="3195209"/>
                      <a:pt x="260335" y="3220078"/>
                      <a:pt x="234462" y="3176954"/>
                    </a:cubicBezTo>
                    <a:cubicBezTo>
                      <a:pt x="227540" y="3149270"/>
                      <a:pt x="232508" y="3175977"/>
                      <a:pt x="222739" y="3165231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439615" y="1060938"/>
                <a:ext cx="1898678" cy="3804890"/>
              </a:xfrm>
              <a:custGeom>
                <a:avLst/>
                <a:gdLst>
                  <a:gd name="connsiteX0" fmla="*/ 0 w 1899139"/>
                  <a:gd name="connsiteY0" fmla="*/ 3077308 h 3804139"/>
                  <a:gd name="connsiteX1" fmla="*/ 0 w 1899139"/>
                  <a:gd name="connsiteY1" fmla="*/ 351693 h 3804139"/>
                  <a:gd name="connsiteX2" fmla="*/ 422031 w 1899139"/>
                  <a:gd name="connsiteY2" fmla="*/ 269631 h 3804139"/>
                  <a:gd name="connsiteX3" fmla="*/ 650631 w 1899139"/>
                  <a:gd name="connsiteY3" fmla="*/ 211016 h 3804139"/>
                  <a:gd name="connsiteX4" fmla="*/ 1101970 w 1899139"/>
                  <a:gd name="connsiteY4" fmla="*/ 0 h 3804139"/>
                  <a:gd name="connsiteX5" fmla="*/ 1101970 w 1899139"/>
                  <a:gd name="connsiteY5" fmla="*/ 445477 h 3804139"/>
                  <a:gd name="connsiteX6" fmla="*/ 697523 w 1899139"/>
                  <a:gd name="connsiteY6" fmla="*/ 679939 h 3804139"/>
                  <a:gd name="connsiteX7" fmla="*/ 750277 w 1899139"/>
                  <a:gd name="connsiteY7" fmla="*/ 750277 h 3804139"/>
                  <a:gd name="connsiteX8" fmla="*/ 597877 w 1899139"/>
                  <a:gd name="connsiteY8" fmla="*/ 838200 h 3804139"/>
                  <a:gd name="connsiteX9" fmla="*/ 562708 w 1899139"/>
                  <a:gd name="connsiteY9" fmla="*/ 855785 h 3804139"/>
                  <a:gd name="connsiteX10" fmla="*/ 533400 w 1899139"/>
                  <a:gd name="connsiteY10" fmla="*/ 902677 h 3804139"/>
                  <a:gd name="connsiteX11" fmla="*/ 521677 w 1899139"/>
                  <a:gd name="connsiteY11" fmla="*/ 920262 h 3804139"/>
                  <a:gd name="connsiteX12" fmla="*/ 468923 w 1899139"/>
                  <a:gd name="connsiteY12" fmla="*/ 943708 h 3804139"/>
                  <a:gd name="connsiteX13" fmla="*/ 468923 w 1899139"/>
                  <a:gd name="connsiteY13" fmla="*/ 1043354 h 3804139"/>
                  <a:gd name="connsiteX14" fmla="*/ 363416 w 1899139"/>
                  <a:gd name="connsiteY14" fmla="*/ 1043354 h 3804139"/>
                  <a:gd name="connsiteX15" fmla="*/ 363416 w 1899139"/>
                  <a:gd name="connsiteY15" fmla="*/ 1189893 h 3804139"/>
                  <a:gd name="connsiteX16" fmla="*/ 451339 w 1899139"/>
                  <a:gd name="connsiteY16" fmla="*/ 1189893 h 3804139"/>
                  <a:gd name="connsiteX17" fmla="*/ 451339 w 1899139"/>
                  <a:gd name="connsiteY17" fmla="*/ 1242647 h 3804139"/>
                  <a:gd name="connsiteX18" fmla="*/ 1312985 w 1899139"/>
                  <a:gd name="connsiteY18" fmla="*/ 1242647 h 3804139"/>
                  <a:gd name="connsiteX19" fmla="*/ 1312985 w 1899139"/>
                  <a:gd name="connsiteY19" fmla="*/ 1693985 h 3804139"/>
                  <a:gd name="connsiteX20" fmla="*/ 984739 w 1899139"/>
                  <a:gd name="connsiteY20" fmla="*/ 1693985 h 3804139"/>
                  <a:gd name="connsiteX21" fmla="*/ 767862 w 1899139"/>
                  <a:gd name="connsiteY21" fmla="*/ 1940170 h 3804139"/>
                  <a:gd name="connsiteX22" fmla="*/ 767862 w 1899139"/>
                  <a:gd name="connsiteY22" fmla="*/ 2543908 h 3804139"/>
                  <a:gd name="connsiteX23" fmla="*/ 1225062 w 1899139"/>
                  <a:gd name="connsiteY23" fmla="*/ 2543908 h 3804139"/>
                  <a:gd name="connsiteX24" fmla="*/ 1219200 w 1899139"/>
                  <a:gd name="connsiteY24" fmla="*/ 2684585 h 3804139"/>
                  <a:gd name="connsiteX25" fmla="*/ 1266093 w 1899139"/>
                  <a:gd name="connsiteY25" fmla="*/ 2602524 h 3804139"/>
                  <a:gd name="connsiteX26" fmla="*/ 1289539 w 1899139"/>
                  <a:gd name="connsiteY26" fmla="*/ 2614247 h 3804139"/>
                  <a:gd name="connsiteX27" fmla="*/ 1324708 w 1899139"/>
                  <a:gd name="connsiteY27" fmla="*/ 2637693 h 3804139"/>
                  <a:gd name="connsiteX28" fmla="*/ 1330570 w 1899139"/>
                  <a:gd name="connsiteY28" fmla="*/ 2620108 h 3804139"/>
                  <a:gd name="connsiteX29" fmla="*/ 1336431 w 1899139"/>
                  <a:gd name="connsiteY29" fmla="*/ 2561493 h 3804139"/>
                  <a:gd name="connsiteX30" fmla="*/ 1354016 w 1899139"/>
                  <a:gd name="connsiteY30" fmla="*/ 2567354 h 3804139"/>
                  <a:gd name="connsiteX31" fmla="*/ 1418493 w 1899139"/>
                  <a:gd name="connsiteY31" fmla="*/ 2573216 h 3804139"/>
                  <a:gd name="connsiteX32" fmla="*/ 1447800 w 1899139"/>
                  <a:gd name="connsiteY32" fmla="*/ 2608385 h 3804139"/>
                  <a:gd name="connsiteX33" fmla="*/ 1488831 w 1899139"/>
                  <a:gd name="connsiteY33" fmla="*/ 2661139 h 3804139"/>
                  <a:gd name="connsiteX34" fmla="*/ 1524000 w 1899139"/>
                  <a:gd name="connsiteY34" fmla="*/ 2655277 h 3804139"/>
                  <a:gd name="connsiteX35" fmla="*/ 1535723 w 1899139"/>
                  <a:gd name="connsiteY35" fmla="*/ 2620108 h 3804139"/>
                  <a:gd name="connsiteX36" fmla="*/ 1541585 w 1899139"/>
                  <a:gd name="connsiteY36" fmla="*/ 2602524 h 3804139"/>
                  <a:gd name="connsiteX37" fmla="*/ 1565031 w 1899139"/>
                  <a:gd name="connsiteY37" fmla="*/ 2573216 h 3804139"/>
                  <a:gd name="connsiteX38" fmla="*/ 1576754 w 1899139"/>
                  <a:gd name="connsiteY38" fmla="*/ 2549770 h 3804139"/>
                  <a:gd name="connsiteX39" fmla="*/ 1594339 w 1899139"/>
                  <a:gd name="connsiteY39" fmla="*/ 2538047 h 3804139"/>
                  <a:gd name="connsiteX40" fmla="*/ 1611923 w 1899139"/>
                  <a:gd name="connsiteY40" fmla="*/ 2497016 h 3804139"/>
                  <a:gd name="connsiteX41" fmla="*/ 1629508 w 1899139"/>
                  <a:gd name="connsiteY41" fmla="*/ 2491154 h 3804139"/>
                  <a:gd name="connsiteX42" fmla="*/ 1658816 w 1899139"/>
                  <a:gd name="connsiteY42" fmla="*/ 2543908 h 3804139"/>
                  <a:gd name="connsiteX43" fmla="*/ 1664677 w 1899139"/>
                  <a:gd name="connsiteY43" fmla="*/ 2608385 h 3804139"/>
                  <a:gd name="connsiteX44" fmla="*/ 1676400 w 1899139"/>
                  <a:gd name="connsiteY44" fmla="*/ 2625970 h 3804139"/>
                  <a:gd name="connsiteX45" fmla="*/ 1688123 w 1899139"/>
                  <a:gd name="connsiteY45" fmla="*/ 2661139 h 3804139"/>
                  <a:gd name="connsiteX46" fmla="*/ 1705708 w 1899139"/>
                  <a:gd name="connsiteY46" fmla="*/ 2713893 h 3804139"/>
                  <a:gd name="connsiteX47" fmla="*/ 1887416 w 1899139"/>
                  <a:gd name="connsiteY47" fmla="*/ 2684585 h 3804139"/>
                  <a:gd name="connsiteX48" fmla="*/ 1899139 w 1899139"/>
                  <a:gd name="connsiteY48" fmla="*/ 3089031 h 3804139"/>
                  <a:gd name="connsiteX49" fmla="*/ 1893277 w 1899139"/>
                  <a:gd name="connsiteY49" fmla="*/ 3335216 h 3804139"/>
                  <a:gd name="connsiteX50" fmla="*/ 1553308 w 1899139"/>
                  <a:gd name="connsiteY50" fmla="*/ 3804139 h 3804139"/>
                  <a:gd name="connsiteX51" fmla="*/ 1465385 w 1899139"/>
                  <a:gd name="connsiteY51" fmla="*/ 3792416 h 3804139"/>
                  <a:gd name="connsiteX52" fmla="*/ 1377462 w 1899139"/>
                  <a:gd name="connsiteY52" fmla="*/ 3786554 h 3804139"/>
                  <a:gd name="connsiteX53" fmla="*/ 1365739 w 1899139"/>
                  <a:gd name="connsiteY53" fmla="*/ 3768970 h 3804139"/>
                  <a:gd name="connsiteX54" fmla="*/ 1354016 w 1899139"/>
                  <a:gd name="connsiteY54" fmla="*/ 3733800 h 3804139"/>
                  <a:gd name="connsiteX55" fmla="*/ 1348154 w 1899139"/>
                  <a:gd name="connsiteY55" fmla="*/ 3716216 h 3804139"/>
                  <a:gd name="connsiteX56" fmla="*/ 1324708 w 1899139"/>
                  <a:gd name="connsiteY56" fmla="*/ 3675185 h 3804139"/>
                  <a:gd name="connsiteX57" fmla="*/ 1312985 w 1899139"/>
                  <a:gd name="connsiteY57" fmla="*/ 3616570 h 3804139"/>
                  <a:gd name="connsiteX58" fmla="*/ 1295400 w 1899139"/>
                  <a:gd name="connsiteY58" fmla="*/ 3598985 h 3804139"/>
                  <a:gd name="connsiteX59" fmla="*/ 1277816 w 1899139"/>
                  <a:gd name="connsiteY59" fmla="*/ 3587262 h 3804139"/>
                  <a:gd name="connsiteX60" fmla="*/ 1266093 w 1899139"/>
                  <a:gd name="connsiteY60" fmla="*/ 3569677 h 3804139"/>
                  <a:gd name="connsiteX61" fmla="*/ 1248508 w 1899139"/>
                  <a:gd name="connsiteY61" fmla="*/ 3557954 h 3804139"/>
                  <a:gd name="connsiteX62" fmla="*/ 1207477 w 1899139"/>
                  <a:gd name="connsiteY62" fmla="*/ 3540370 h 3804139"/>
                  <a:gd name="connsiteX63" fmla="*/ 1195754 w 1899139"/>
                  <a:gd name="connsiteY63" fmla="*/ 3540370 h 3804139"/>
                  <a:gd name="connsiteX64" fmla="*/ 509954 w 1899139"/>
                  <a:gd name="connsiteY64" fmla="*/ 3540370 h 3804139"/>
                  <a:gd name="connsiteX65" fmla="*/ 492370 w 1899139"/>
                  <a:gd name="connsiteY65" fmla="*/ 3053862 h 3804139"/>
                  <a:gd name="connsiteX66" fmla="*/ 375139 w 1899139"/>
                  <a:gd name="connsiteY66" fmla="*/ 3083170 h 3804139"/>
                  <a:gd name="connsiteX67" fmla="*/ 0 w 1899139"/>
                  <a:gd name="connsiteY67" fmla="*/ 3077308 h 380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899139" h="3804139">
                    <a:moveTo>
                      <a:pt x="0" y="3077308"/>
                    </a:moveTo>
                    <a:lnTo>
                      <a:pt x="0" y="351693"/>
                    </a:lnTo>
                    <a:lnTo>
                      <a:pt x="422031" y="269631"/>
                    </a:lnTo>
                    <a:lnTo>
                      <a:pt x="650631" y="211016"/>
                    </a:lnTo>
                    <a:lnTo>
                      <a:pt x="1101970" y="0"/>
                    </a:lnTo>
                    <a:lnTo>
                      <a:pt x="1101970" y="445477"/>
                    </a:lnTo>
                    <a:lnTo>
                      <a:pt x="697523" y="679939"/>
                    </a:lnTo>
                    <a:lnTo>
                      <a:pt x="750277" y="750277"/>
                    </a:lnTo>
                    <a:lnTo>
                      <a:pt x="597877" y="838200"/>
                    </a:lnTo>
                    <a:lnTo>
                      <a:pt x="562708" y="855785"/>
                    </a:lnTo>
                    <a:cubicBezTo>
                      <a:pt x="552939" y="871416"/>
                      <a:pt x="542226" y="886495"/>
                      <a:pt x="533400" y="902677"/>
                    </a:cubicBezTo>
                    <a:cubicBezTo>
                      <a:pt x="522797" y="922116"/>
                      <a:pt x="535022" y="920262"/>
                      <a:pt x="521677" y="920262"/>
                    </a:cubicBezTo>
                    <a:lnTo>
                      <a:pt x="468923" y="943708"/>
                    </a:lnTo>
                    <a:lnTo>
                      <a:pt x="468923" y="1043354"/>
                    </a:lnTo>
                    <a:lnTo>
                      <a:pt x="363416" y="1043354"/>
                    </a:lnTo>
                    <a:lnTo>
                      <a:pt x="363416" y="1189893"/>
                    </a:lnTo>
                    <a:lnTo>
                      <a:pt x="451339" y="1189893"/>
                    </a:lnTo>
                    <a:lnTo>
                      <a:pt x="451339" y="1242647"/>
                    </a:lnTo>
                    <a:lnTo>
                      <a:pt x="1312985" y="1242647"/>
                    </a:lnTo>
                    <a:lnTo>
                      <a:pt x="1312985" y="1693985"/>
                    </a:lnTo>
                    <a:lnTo>
                      <a:pt x="984739" y="1693985"/>
                    </a:lnTo>
                    <a:lnTo>
                      <a:pt x="767862" y="1940170"/>
                    </a:lnTo>
                    <a:lnTo>
                      <a:pt x="767862" y="2543908"/>
                    </a:lnTo>
                    <a:lnTo>
                      <a:pt x="1225062" y="2543908"/>
                    </a:lnTo>
                    <a:lnTo>
                      <a:pt x="1219200" y="2684585"/>
                    </a:lnTo>
                    <a:cubicBezTo>
                      <a:pt x="1263548" y="2614895"/>
                      <a:pt x="1252174" y="2644276"/>
                      <a:pt x="1266093" y="2602524"/>
                    </a:cubicBezTo>
                    <a:cubicBezTo>
                      <a:pt x="1273908" y="2606432"/>
                      <a:pt x="1282429" y="2609168"/>
                      <a:pt x="1289539" y="2614247"/>
                    </a:cubicBezTo>
                    <a:cubicBezTo>
                      <a:pt x="1327958" y="2641689"/>
                      <a:pt x="1286985" y="2625118"/>
                      <a:pt x="1324708" y="2637693"/>
                    </a:cubicBezTo>
                    <a:cubicBezTo>
                      <a:pt x="1326662" y="2631831"/>
                      <a:pt x="1329630" y="2626215"/>
                      <a:pt x="1330570" y="2620108"/>
                    </a:cubicBezTo>
                    <a:cubicBezTo>
                      <a:pt x="1333556" y="2600701"/>
                      <a:pt x="1328456" y="2579436"/>
                      <a:pt x="1336431" y="2561493"/>
                    </a:cubicBezTo>
                    <a:cubicBezTo>
                      <a:pt x="1338940" y="2555847"/>
                      <a:pt x="1347899" y="2566480"/>
                      <a:pt x="1354016" y="2567354"/>
                    </a:cubicBezTo>
                    <a:cubicBezTo>
                      <a:pt x="1375380" y="2570406"/>
                      <a:pt x="1397001" y="2571262"/>
                      <a:pt x="1418493" y="2573216"/>
                    </a:cubicBezTo>
                    <a:cubicBezTo>
                      <a:pt x="1447345" y="2592451"/>
                      <a:pt x="1427968" y="2575332"/>
                      <a:pt x="1447800" y="2608385"/>
                    </a:cubicBezTo>
                    <a:cubicBezTo>
                      <a:pt x="1468832" y="2643438"/>
                      <a:pt x="1465411" y="2637717"/>
                      <a:pt x="1488831" y="2661139"/>
                    </a:cubicBezTo>
                    <a:cubicBezTo>
                      <a:pt x="1500554" y="2659185"/>
                      <a:pt x="1515056" y="2663103"/>
                      <a:pt x="1524000" y="2655277"/>
                    </a:cubicBezTo>
                    <a:cubicBezTo>
                      <a:pt x="1533300" y="2647140"/>
                      <a:pt x="1531815" y="2631831"/>
                      <a:pt x="1535723" y="2620108"/>
                    </a:cubicBezTo>
                    <a:cubicBezTo>
                      <a:pt x="1537677" y="2614247"/>
                      <a:pt x="1537216" y="2606893"/>
                      <a:pt x="1541585" y="2602524"/>
                    </a:cubicBezTo>
                    <a:cubicBezTo>
                      <a:pt x="1554421" y="2589687"/>
                      <a:pt x="1555173" y="2590467"/>
                      <a:pt x="1565031" y="2573216"/>
                    </a:cubicBezTo>
                    <a:cubicBezTo>
                      <a:pt x="1569366" y="2565629"/>
                      <a:pt x="1571160" y="2556483"/>
                      <a:pt x="1576754" y="2549770"/>
                    </a:cubicBezTo>
                    <a:cubicBezTo>
                      <a:pt x="1581264" y="2544358"/>
                      <a:pt x="1588477" y="2541955"/>
                      <a:pt x="1594339" y="2538047"/>
                    </a:cubicBezTo>
                    <a:cubicBezTo>
                      <a:pt x="1597859" y="2523967"/>
                      <a:pt x="1599272" y="2507136"/>
                      <a:pt x="1611923" y="2497016"/>
                    </a:cubicBezTo>
                    <a:cubicBezTo>
                      <a:pt x="1616748" y="2493156"/>
                      <a:pt x="1623646" y="2493108"/>
                      <a:pt x="1629508" y="2491154"/>
                    </a:cubicBezTo>
                    <a:cubicBezTo>
                      <a:pt x="1656381" y="2531465"/>
                      <a:pt x="1648498" y="2512958"/>
                      <a:pt x="1658816" y="2543908"/>
                    </a:cubicBezTo>
                    <a:cubicBezTo>
                      <a:pt x="1660770" y="2565400"/>
                      <a:pt x="1660155" y="2587283"/>
                      <a:pt x="1664677" y="2608385"/>
                    </a:cubicBezTo>
                    <a:cubicBezTo>
                      <a:pt x="1666153" y="2615273"/>
                      <a:pt x="1673539" y="2619532"/>
                      <a:pt x="1676400" y="2625970"/>
                    </a:cubicBezTo>
                    <a:cubicBezTo>
                      <a:pt x="1681419" y="2637262"/>
                      <a:pt x="1685126" y="2649151"/>
                      <a:pt x="1688123" y="2661139"/>
                    </a:cubicBezTo>
                    <a:cubicBezTo>
                      <a:pt x="1700517" y="2710712"/>
                      <a:pt x="1688455" y="2696637"/>
                      <a:pt x="1705708" y="2713893"/>
                    </a:cubicBezTo>
                    <a:lnTo>
                      <a:pt x="1887416" y="2684585"/>
                    </a:lnTo>
                    <a:lnTo>
                      <a:pt x="1899139" y="3089031"/>
                    </a:lnTo>
                    <a:lnTo>
                      <a:pt x="1893277" y="3335216"/>
                    </a:lnTo>
                    <a:lnTo>
                      <a:pt x="1553308" y="3804139"/>
                    </a:lnTo>
                    <a:lnTo>
                      <a:pt x="1465385" y="3792416"/>
                    </a:lnTo>
                    <a:cubicBezTo>
                      <a:pt x="1436077" y="3790462"/>
                      <a:pt x="1406054" y="3793281"/>
                      <a:pt x="1377462" y="3786554"/>
                    </a:cubicBezTo>
                    <a:cubicBezTo>
                      <a:pt x="1370605" y="3784941"/>
                      <a:pt x="1368600" y="3775407"/>
                      <a:pt x="1365739" y="3768970"/>
                    </a:cubicBezTo>
                    <a:cubicBezTo>
                      <a:pt x="1360720" y="3757678"/>
                      <a:pt x="1357924" y="3745523"/>
                      <a:pt x="1354016" y="3733800"/>
                    </a:cubicBezTo>
                    <a:cubicBezTo>
                      <a:pt x="1352062" y="3727939"/>
                      <a:pt x="1350917" y="3721742"/>
                      <a:pt x="1348154" y="3716216"/>
                    </a:cubicBezTo>
                    <a:cubicBezTo>
                      <a:pt x="1333280" y="3686469"/>
                      <a:pt x="1341278" y="3700040"/>
                      <a:pt x="1324708" y="3675185"/>
                    </a:cubicBezTo>
                    <a:cubicBezTo>
                      <a:pt x="1324211" y="3671705"/>
                      <a:pt x="1320427" y="3627732"/>
                      <a:pt x="1312985" y="3616570"/>
                    </a:cubicBezTo>
                    <a:cubicBezTo>
                      <a:pt x="1308387" y="3609673"/>
                      <a:pt x="1301768" y="3604292"/>
                      <a:pt x="1295400" y="3598985"/>
                    </a:cubicBezTo>
                    <a:cubicBezTo>
                      <a:pt x="1289988" y="3594475"/>
                      <a:pt x="1283677" y="3591170"/>
                      <a:pt x="1277816" y="3587262"/>
                    </a:cubicBezTo>
                    <a:cubicBezTo>
                      <a:pt x="1273908" y="3581400"/>
                      <a:pt x="1271074" y="3574658"/>
                      <a:pt x="1266093" y="3569677"/>
                    </a:cubicBezTo>
                    <a:cubicBezTo>
                      <a:pt x="1261112" y="3564696"/>
                      <a:pt x="1254625" y="3561449"/>
                      <a:pt x="1248508" y="3557954"/>
                    </a:cubicBezTo>
                    <a:cubicBezTo>
                      <a:pt x="1238240" y="3552086"/>
                      <a:pt x="1220126" y="3542899"/>
                      <a:pt x="1207477" y="3540370"/>
                    </a:cubicBezTo>
                    <a:cubicBezTo>
                      <a:pt x="1203645" y="3539604"/>
                      <a:pt x="1199662" y="3540370"/>
                      <a:pt x="1195754" y="3540370"/>
                    </a:cubicBezTo>
                    <a:lnTo>
                      <a:pt x="509954" y="3540370"/>
                    </a:lnTo>
                    <a:lnTo>
                      <a:pt x="492370" y="3053862"/>
                    </a:lnTo>
                    <a:lnTo>
                      <a:pt x="375139" y="3083170"/>
                    </a:lnTo>
                    <a:lnTo>
                      <a:pt x="0" y="3077308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4622738" y="2718137"/>
                <a:ext cx="3084558" cy="3233443"/>
              </a:xfrm>
              <a:custGeom>
                <a:avLst/>
                <a:gdLst>
                  <a:gd name="connsiteX0" fmla="*/ 2049597 w 3084176"/>
                  <a:gd name="connsiteY0" fmla="*/ 0 h 3234364"/>
                  <a:gd name="connsiteX1" fmla="*/ 2749767 w 3084176"/>
                  <a:gd name="connsiteY1" fmla="*/ 0 h 3234364"/>
                  <a:gd name="connsiteX2" fmla="*/ 2634813 w 3084176"/>
                  <a:gd name="connsiteY2" fmla="*/ 229907 h 3234364"/>
                  <a:gd name="connsiteX3" fmla="*/ 2671389 w 3084176"/>
                  <a:gd name="connsiteY3" fmla="*/ 266483 h 3234364"/>
                  <a:gd name="connsiteX4" fmla="*/ 2582562 w 3084176"/>
                  <a:gd name="connsiteY4" fmla="*/ 412787 h 3234364"/>
                  <a:gd name="connsiteX5" fmla="*/ 2587787 w 3084176"/>
                  <a:gd name="connsiteY5" fmla="*/ 496389 h 3234364"/>
                  <a:gd name="connsiteX6" fmla="*/ 2650489 w 3084176"/>
                  <a:gd name="connsiteY6" fmla="*/ 522515 h 3234364"/>
                  <a:gd name="connsiteX7" fmla="*/ 2603463 w 3084176"/>
                  <a:gd name="connsiteY7" fmla="*/ 585216 h 3234364"/>
                  <a:gd name="connsiteX8" fmla="*/ 2545986 w 3084176"/>
                  <a:gd name="connsiteY8" fmla="*/ 611342 h 3234364"/>
                  <a:gd name="connsiteX9" fmla="*/ 2593012 w 3084176"/>
                  <a:gd name="connsiteY9" fmla="*/ 668819 h 3234364"/>
                  <a:gd name="connsiteX10" fmla="*/ 2540761 w 3084176"/>
                  <a:gd name="connsiteY10" fmla="*/ 741971 h 3234364"/>
                  <a:gd name="connsiteX11" fmla="*/ 2498960 w 3084176"/>
                  <a:gd name="connsiteY11" fmla="*/ 794222 h 3234364"/>
                  <a:gd name="connsiteX12" fmla="*/ 2608688 w 3084176"/>
                  <a:gd name="connsiteY12" fmla="*/ 726295 h 3234364"/>
                  <a:gd name="connsiteX13" fmla="*/ 2619138 w 3084176"/>
                  <a:gd name="connsiteY13" fmla="*/ 768096 h 3234364"/>
                  <a:gd name="connsiteX14" fmla="*/ 2671389 w 3084176"/>
                  <a:gd name="connsiteY14" fmla="*/ 710620 h 3234364"/>
                  <a:gd name="connsiteX15" fmla="*/ 2854269 w 3084176"/>
                  <a:gd name="connsiteY15" fmla="*/ 736745 h 3234364"/>
                  <a:gd name="connsiteX16" fmla="*/ 2880395 w 3084176"/>
                  <a:gd name="connsiteY16" fmla="*/ 872599 h 3234364"/>
                  <a:gd name="connsiteX17" fmla="*/ 2916971 w 3084176"/>
                  <a:gd name="connsiteY17" fmla="*/ 919625 h 3234364"/>
                  <a:gd name="connsiteX18" fmla="*/ 2880395 w 3084176"/>
                  <a:gd name="connsiteY18" fmla="*/ 992777 h 3234364"/>
                  <a:gd name="connsiteX19" fmla="*/ 3084176 w 3084176"/>
                  <a:gd name="connsiteY19" fmla="*/ 1259260 h 3234364"/>
                  <a:gd name="connsiteX20" fmla="*/ 2984898 w 3084176"/>
                  <a:gd name="connsiteY20" fmla="*/ 1332412 h 3234364"/>
                  <a:gd name="connsiteX21" fmla="*/ 3016249 w 3084176"/>
                  <a:gd name="connsiteY21" fmla="*/ 1363763 h 3234364"/>
                  <a:gd name="connsiteX22" fmla="*/ 2786343 w 3084176"/>
                  <a:gd name="connsiteY22" fmla="*/ 1515292 h 3234364"/>
                  <a:gd name="connsiteX23" fmla="*/ 2754992 w 3084176"/>
                  <a:gd name="connsiteY23" fmla="*/ 1431689 h 3234364"/>
                  <a:gd name="connsiteX24" fmla="*/ 2514635 w 3084176"/>
                  <a:gd name="connsiteY24" fmla="*/ 1520517 h 3234364"/>
                  <a:gd name="connsiteX25" fmla="*/ 2425808 w 3084176"/>
                  <a:gd name="connsiteY25" fmla="*/ 1541417 h 3234364"/>
                  <a:gd name="connsiteX26" fmla="*/ 2347431 w 3084176"/>
                  <a:gd name="connsiteY26" fmla="*/ 1436915 h 3234364"/>
                  <a:gd name="connsiteX27" fmla="*/ 2305629 w 3084176"/>
                  <a:gd name="connsiteY27" fmla="*/ 1457815 h 3234364"/>
                  <a:gd name="connsiteX28" fmla="*/ 2060048 w 3084176"/>
                  <a:gd name="connsiteY28" fmla="*/ 1353312 h 3234364"/>
                  <a:gd name="connsiteX29" fmla="*/ 1945095 w 3084176"/>
                  <a:gd name="connsiteY29" fmla="*/ 1468265 h 3234364"/>
                  <a:gd name="connsiteX30" fmla="*/ 1918969 w 3084176"/>
                  <a:gd name="connsiteY30" fmla="*/ 1625020 h 3234364"/>
                  <a:gd name="connsiteX31" fmla="*/ 1375554 w 3084176"/>
                  <a:gd name="connsiteY31" fmla="*/ 1886277 h 3234364"/>
                  <a:gd name="connsiteX32" fmla="*/ 1589785 w 3084176"/>
                  <a:gd name="connsiteY32" fmla="*/ 2084832 h 3234364"/>
                  <a:gd name="connsiteX33" fmla="*/ 1286727 w 3084176"/>
                  <a:gd name="connsiteY33" fmla="*/ 2314739 h 3234364"/>
                  <a:gd name="connsiteX34" fmla="*/ 1312852 w 3084176"/>
                  <a:gd name="connsiteY34" fmla="*/ 2429692 h 3234364"/>
                  <a:gd name="connsiteX35" fmla="*/ 1255376 w 3084176"/>
                  <a:gd name="connsiteY35" fmla="*/ 2476718 h 3234364"/>
                  <a:gd name="connsiteX36" fmla="*/ 1312852 w 3084176"/>
                  <a:gd name="connsiteY36" fmla="*/ 2696174 h 3234364"/>
                  <a:gd name="connsiteX37" fmla="*/ 1307627 w 3084176"/>
                  <a:gd name="connsiteY37" fmla="*/ 2737975 h 3234364"/>
                  <a:gd name="connsiteX38" fmla="*/ 1297177 w 3084176"/>
                  <a:gd name="connsiteY38" fmla="*/ 2816352 h 3234364"/>
                  <a:gd name="connsiteX39" fmla="*/ 1286727 w 3084176"/>
                  <a:gd name="connsiteY39" fmla="*/ 2826803 h 3234364"/>
                  <a:gd name="connsiteX40" fmla="*/ 1276276 w 3084176"/>
                  <a:gd name="connsiteY40" fmla="*/ 2842478 h 3234364"/>
                  <a:gd name="connsiteX41" fmla="*/ 1229250 w 3084176"/>
                  <a:gd name="connsiteY41" fmla="*/ 2837253 h 3234364"/>
                  <a:gd name="connsiteX42" fmla="*/ 1213575 w 3084176"/>
                  <a:gd name="connsiteY42" fmla="*/ 2821577 h 3234364"/>
                  <a:gd name="connsiteX43" fmla="*/ 1197899 w 3084176"/>
                  <a:gd name="connsiteY43" fmla="*/ 2816352 h 3234364"/>
                  <a:gd name="connsiteX44" fmla="*/ 1187449 w 3084176"/>
                  <a:gd name="connsiteY44" fmla="*/ 2800677 h 3234364"/>
                  <a:gd name="connsiteX45" fmla="*/ 1156098 w 3084176"/>
                  <a:gd name="connsiteY45" fmla="*/ 2790227 h 3234364"/>
                  <a:gd name="connsiteX46" fmla="*/ 1140423 w 3084176"/>
                  <a:gd name="connsiteY46" fmla="*/ 2785001 h 3234364"/>
                  <a:gd name="connsiteX47" fmla="*/ 1088171 w 3084176"/>
                  <a:gd name="connsiteY47" fmla="*/ 2753651 h 3234364"/>
                  <a:gd name="connsiteX48" fmla="*/ 1077721 w 3084176"/>
                  <a:gd name="connsiteY48" fmla="*/ 2743200 h 3234364"/>
                  <a:gd name="connsiteX49" fmla="*/ 1067271 w 3084176"/>
                  <a:gd name="connsiteY49" fmla="*/ 2711849 h 3234364"/>
                  <a:gd name="connsiteX50" fmla="*/ 1056820 w 3084176"/>
                  <a:gd name="connsiteY50" fmla="*/ 2701399 h 3234364"/>
                  <a:gd name="connsiteX51" fmla="*/ 1051595 w 3084176"/>
                  <a:gd name="connsiteY51" fmla="*/ 2680499 h 3234364"/>
                  <a:gd name="connsiteX52" fmla="*/ 1035920 w 3084176"/>
                  <a:gd name="connsiteY52" fmla="*/ 2659598 h 3234364"/>
                  <a:gd name="connsiteX53" fmla="*/ 1067271 w 3084176"/>
                  <a:gd name="connsiteY53" fmla="*/ 2649148 h 3234364"/>
                  <a:gd name="connsiteX54" fmla="*/ 1072496 w 3084176"/>
                  <a:gd name="connsiteY54" fmla="*/ 2633472 h 3234364"/>
                  <a:gd name="connsiteX55" fmla="*/ 1051595 w 3084176"/>
                  <a:gd name="connsiteY55" fmla="*/ 2607347 h 3234364"/>
                  <a:gd name="connsiteX56" fmla="*/ 1046370 w 3084176"/>
                  <a:gd name="connsiteY56" fmla="*/ 2560320 h 3234364"/>
                  <a:gd name="connsiteX57" fmla="*/ 1041145 w 3084176"/>
                  <a:gd name="connsiteY57" fmla="*/ 2544645 h 3234364"/>
                  <a:gd name="connsiteX58" fmla="*/ 1025469 w 3084176"/>
                  <a:gd name="connsiteY58" fmla="*/ 2539420 h 3234364"/>
                  <a:gd name="connsiteX59" fmla="*/ 868715 w 3084176"/>
                  <a:gd name="connsiteY59" fmla="*/ 2612572 h 3234364"/>
                  <a:gd name="connsiteX60" fmla="*/ 800788 w 3084176"/>
                  <a:gd name="connsiteY60" fmla="*/ 2591671 h 3234364"/>
                  <a:gd name="connsiteX61" fmla="*/ 785113 w 3084176"/>
                  <a:gd name="connsiteY61" fmla="*/ 2701399 h 3234364"/>
                  <a:gd name="connsiteX62" fmla="*/ 790338 w 3084176"/>
                  <a:gd name="connsiteY62" fmla="*/ 2722300 h 3234364"/>
                  <a:gd name="connsiteX63" fmla="*/ 806013 w 3084176"/>
                  <a:gd name="connsiteY63" fmla="*/ 2727525 h 3234364"/>
                  <a:gd name="connsiteX64" fmla="*/ 826914 w 3084176"/>
                  <a:gd name="connsiteY64" fmla="*/ 2722300 h 3234364"/>
                  <a:gd name="connsiteX65" fmla="*/ 868715 w 3084176"/>
                  <a:gd name="connsiteY65" fmla="*/ 2706624 h 3234364"/>
                  <a:gd name="connsiteX66" fmla="*/ 941867 w 3084176"/>
                  <a:gd name="connsiteY66" fmla="*/ 2722300 h 3234364"/>
                  <a:gd name="connsiteX67" fmla="*/ 947092 w 3084176"/>
                  <a:gd name="connsiteY67" fmla="*/ 2737975 h 3234364"/>
                  <a:gd name="connsiteX68" fmla="*/ 941867 w 3084176"/>
                  <a:gd name="connsiteY68" fmla="*/ 2795452 h 3234364"/>
                  <a:gd name="connsiteX69" fmla="*/ 910516 w 3084176"/>
                  <a:gd name="connsiteY69" fmla="*/ 2805902 h 3234364"/>
                  <a:gd name="connsiteX70" fmla="*/ 894841 w 3084176"/>
                  <a:gd name="connsiteY70" fmla="*/ 2816352 h 3234364"/>
                  <a:gd name="connsiteX71" fmla="*/ 900066 w 3084176"/>
                  <a:gd name="connsiteY71" fmla="*/ 2832028 h 3234364"/>
                  <a:gd name="connsiteX72" fmla="*/ 894841 w 3084176"/>
                  <a:gd name="connsiteY72" fmla="*/ 2894729 h 3234364"/>
                  <a:gd name="connsiteX73" fmla="*/ 680610 w 3084176"/>
                  <a:gd name="connsiteY73" fmla="*/ 3098510 h 3234364"/>
                  <a:gd name="connsiteX74" fmla="*/ 330525 w 3084176"/>
                  <a:gd name="connsiteY74" fmla="*/ 3182112 h 3234364"/>
                  <a:gd name="connsiteX75" fmla="*/ 252148 w 3084176"/>
                  <a:gd name="connsiteY75" fmla="*/ 3234364 h 3234364"/>
                  <a:gd name="connsiteX76" fmla="*/ 142420 w 3084176"/>
                  <a:gd name="connsiteY76" fmla="*/ 3161212 h 3234364"/>
                  <a:gd name="connsiteX77" fmla="*/ 137195 w 3084176"/>
                  <a:gd name="connsiteY77" fmla="*/ 3098510 h 3234364"/>
                  <a:gd name="connsiteX78" fmla="*/ 126745 w 3084176"/>
                  <a:gd name="connsiteY78" fmla="*/ 3082835 h 3234364"/>
                  <a:gd name="connsiteX79" fmla="*/ 121520 w 3084176"/>
                  <a:gd name="connsiteY79" fmla="*/ 3067159 h 3234364"/>
                  <a:gd name="connsiteX80" fmla="*/ 100619 w 3084176"/>
                  <a:gd name="connsiteY80" fmla="*/ 3030583 h 3234364"/>
                  <a:gd name="connsiteX81" fmla="*/ 84944 w 3084176"/>
                  <a:gd name="connsiteY81" fmla="*/ 2973107 h 3234364"/>
                  <a:gd name="connsiteX82" fmla="*/ 69268 w 3084176"/>
                  <a:gd name="connsiteY82" fmla="*/ 2962656 h 3234364"/>
                  <a:gd name="connsiteX83" fmla="*/ 58818 w 3084176"/>
                  <a:gd name="connsiteY83" fmla="*/ 2946981 h 3234364"/>
                  <a:gd name="connsiteX84" fmla="*/ 37917 w 3084176"/>
                  <a:gd name="connsiteY84" fmla="*/ 2910405 h 3234364"/>
                  <a:gd name="connsiteX85" fmla="*/ 11792 w 3084176"/>
                  <a:gd name="connsiteY85" fmla="*/ 2889504 h 3234364"/>
                  <a:gd name="connsiteX86" fmla="*/ 1341 w 3084176"/>
                  <a:gd name="connsiteY86" fmla="*/ 2873829 h 3234364"/>
                  <a:gd name="connsiteX87" fmla="*/ 1341 w 3084176"/>
                  <a:gd name="connsiteY87" fmla="*/ 2769326 h 3234364"/>
                  <a:gd name="connsiteX88" fmla="*/ 361876 w 3084176"/>
                  <a:gd name="connsiteY88" fmla="*/ 2555095 h 3234364"/>
                  <a:gd name="connsiteX89" fmla="*/ 351426 w 3084176"/>
                  <a:gd name="connsiteY89" fmla="*/ 2602121 h 3234364"/>
                  <a:gd name="connsiteX90" fmla="*/ 340976 w 3084176"/>
                  <a:gd name="connsiteY90" fmla="*/ 2612572 h 3234364"/>
                  <a:gd name="connsiteX91" fmla="*/ 335751 w 3084176"/>
                  <a:gd name="connsiteY91" fmla="*/ 2628247 h 3234364"/>
                  <a:gd name="connsiteX92" fmla="*/ 340976 w 3084176"/>
                  <a:gd name="connsiteY92" fmla="*/ 2643923 h 3234364"/>
                  <a:gd name="connsiteX93" fmla="*/ 419353 w 3084176"/>
                  <a:gd name="connsiteY93" fmla="*/ 2623022 h 3234364"/>
                  <a:gd name="connsiteX94" fmla="*/ 461154 w 3084176"/>
                  <a:gd name="connsiteY94" fmla="*/ 2633472 h 3234364"/>
                  <a:gd name="connsiteX95" fmla="*/ 513405 w 3084176"/>
                  <a:gd name="connsiteY95" fmla="*/ 2628247 h 3234364"/>
                  <a:gd name="connsiteX96" fmla="*/ 455929 w 3084176"/>
                  <a:gd name="connsiteY96" fmla="*/ 2403566 h 3234364"/>
                  <a:gd name="connsiteX97" fmla="*/ 534306 w 3084176"/>
                  <a:gd name="connsiteY97" fmla="*/ 2377440 h 3234364"/>
                  <a:gd name="connsiteX98" fmla="*/ 602233 w 3084176"/>
                  <a:gd name="connsiteY98" fmla="*/ 2429692 h 3234364"/>
                  <a:gd name="connsiteX99" fmla="*/ 633584 w 3084176"/>
                  <a:gd name="connsiteY99" fmla="*/ 2393116 h 3234364"/>
                  <a:gd name="connsiteX100" fmla="*/ 649259 w 3084176"/>
                  <a:gd name="connsiteY100" fmla="*/ 2387891 h 3234364"/>
                  <a:gd name="connsiteX101" fmla="*/ 691060 w 3084176"/>
                  <a:gd name="connsiteY101" fmla="*/ 2351315 h 3234364"/>
                  <a:gd name="connsiteX102" fmla="*/ 701511 w 3084176"/>
                  <a:gd name="connsiteY102" fmla="*/ 2335639 h 3234364"/>
                  <a:gd name="connsiteX103" fmla="*/ 743312 w 3084176"/>
                  <a:gd name="connsiteY103" fmla="*/ 2319964 h 3234364"/>
                  <a:gd name="connsiteX104" fmla="*/ 764212 w 3084176"/>
                  <a:gd name="connsiteY104" fmla="*/ 2309513 h 3234364"/>
                  <a:gd name="connsiteX105" fmla="*/ 790338 w 3084176"/>
                  <a:gd name="connsiteY105" fmla="*/ 2299063 h 3234364"/>
                  <a:gd name="connsiteX106" fmla="*/ 806013 w 3084176"/>
                  <a:gd name="connsiteY106" fmla="*/ 2288613 h 3234364"/>
                  <a:gd name="connsiteX107" fmla="*/ 816464 w 3084176"/>
                  <a:gd name="connsiteY107" fmla="*/ 2278163 h 3234364"/>
                  <a:gd name="connsiteX108" fmla="*/ 832139 w 3084176"/>
                  <a:gd name="connsiteY108" fmla="*/ 2272937 h 3234364"/>
                  <a:gd name="connsiteX109" fmla="*/ 863490 w 3084176"/>
                  <a:gd name="connsiteY109" fmla="*/ 2278163 h 3234364"/>
                  <a:gd name="connsiteX110" fmla="*/ 894841 w 3084176"/>
                  <a:gd name="connsiteY110" fmla="*/ 2288613 h 3234364"/>
                  <a:gd name="connsiteX111" fmla="*/ 947092 w 3084176"/>
                  <a:gd name="connsiteY111" fmla="*/ 2272937 h 3234364"/>
                  <a:gd name="connsiteX112" fmla="*/ 957543 w 3084176"/>
                  <a:gd name="connsiteY112" fmla="*/ 2257262 h 3234364"/>
                  <a:gd name="connsiteX113" fmla="*/ 952317 w 3084176"/>
                  <a:gd name="connsiteY113" fmla="*/ 2178885 h 3234364"/>
                  <a:gd name="connsiteX114" fmla="*/ 941867 w 3084176"/>
                  <a:gd name="connsiteY114" fmla="*/ 2163209 h 3234364"/>
                  <a:gd name="connsiteX115" fmla="*/ 931417 w 3084176"/>
                  <a:gd name="connsiteY115" fmla="*/ 2131859 h 3234364"/>
                  <a:gd name="connsiteX116" fmla="*/ 931417 w 3084176"/>
                  <a:gd name="connsiteY116" fmla="*/ 2022131 h 3234364"/>
                  <a:gd name="connsiteX117" fmla="*/ 941867 w 3084176"/>
                  <a:gd name="connsiteY117" fmla="*/ 2011680 h 3234364"/>
                  <a:gd name="connsiteX118" fmla="*/ 973218 w 3084176"/>
                  <a:gd name="connsiteY118" fmla="*/ 1990780 h 3234364"/>
                  <a:gd name="connsiteX119" fmla="*/ 978443 w 3084176"/>
                  <a:gd name="connsiteY119" fmla="*/ 1928078 h 3234364"/>
                  <a:gd name="connsiteX120" fmla="*/ 1004569 w 3084176"/>
                  <a:gd name="connsiteY120" fmla="*/ 1901952 h 3234364"/>
                  <a:gd name="connsiteX121" fmla="*/ 1030695 w 3084176"/>
                  <a:gd name="connsiteY121" fmla="*/ 1870601 h 3234364"/>
                  <a:gd name="connsiteX122" fmla="*/ 1046370 w 3084176"/>
                  <a:gd name="connsiteY122" fmla="*/ 1860151 h 3234364"/>
                  <a:gd name="connsiteX123" fmla="*/ 1067271 w 3084176"/>
                  <a:gd name="connsiteY123" fmla="*/ 1834025 h 3234364"/>
                  <a:gd name="connsiteX124" fmla="*/ 1103847 w 3084176"/>
                  <a:gd name="connsiteY124" fmla="*/ 1786999 h 3234364"/>
                  <a:gd name="connsiteX125" fmla="*/ 1109072 w 3084176"/>
                  <a:gd name="connsiteY125" fmla="*/ 1687721 h 3234364"/>
                  <a:gd name="connsiteX126" fmla="*/ 1124747 w 3084176"/>
                  <a:gd name="connsiteY126" fmla="*/ 1645920 h 3234364"/>
                  <a:gd name="connsiteX127" fmla="*/ 1129972 w 3084176"/>
                  <a:gd name="connsiteY127" fmla="*/ 1630245 h 3234364"/>
                  <a:gd name="connsiteX128" fmla="*/ 1150873 w 3084176"/>
                  <a:gd name="connsiteY128" fmla="*/ 1588444 h 3234364"/>
                  <a:gd name="connsiteX129" fmla="*/ 1166548 w 3084176"/>
                  <a:gd name="connsiteY129" fmla="*/ 1541417 h 3234364"/>
                  <a:gd name="connsiteX130" fmla="*/ 1171773 w 3084176"/>
                  <a:gd name="connsiteY130" fmla="*/ 1525742 h 3234364"/>
                  <a:gd name="connsiteX131" fmla="*/ 1182224 w 3084176"/>
                  <a:gd name="connsiteY131" fmla="*/ 1515292 h 3234364"/>
                  <a:gd name="connsiteX132" fmla="*/ 1197899 w 3084176"/>
                  <a:gd name="connsiteY132" fmla="*/ 1468265 h 3234364"/>
                  <a:gd name="connsiteX133" fmla="*/ 1203124 w 3084176"/>
                  <a:gd name="connsiteY133" fmla="*/ 1452590 h 3234364"/>
                  <a:gd name="connsiteX134" fmla="*/ 1218800 w 3084176"/>
                  <a:gd name="connsiteY134" fmla="*/ 1442140 h 3234364"/>
                  <a:gd name="connsiteX135" fmla="*/ 1260601 w 3084176"/>
                  <a:gd name="connsiteY135" fmla="*/ 1405564 h 3234364"/>
                  <a:gd name="connsiteX136" fmla="*/ 1291952 w 3084176"/>
                  <a:gd name="connsiteY136" fmla="*/ 1395113 h 3234364"/>
                  <a:gd name="connsiteX137" fmla="*/ 1323303 w 3084176"/>
                  <a:gd name="connsiteY137" fmla="*/ 1374213 h 3234364"/>
                  <a:gd name="connsiteX138" fmla="*/ 1359879 w 3084176"/>
                  <a:gd name="connsiteY138" fmla="*/ 1363763 h 3234364"/>
                  <a:gd name="connsiteX139" fmla="*/ 1375554 w 3084176"/>
                  <a:gd name="connsiteY139" fmla="*/ 1358537 h 3234364"/>
                  <a:gd name="connsiteX140" fmla="*/ 1412130 w 3084176"/>
                  <a:gd name="connsiteY140" fmla="*/ 1306286 h 3234364"/>
                  <a:gd name="connsiteX141" fmla="*/ 1271051 w 3084176"/>
                  <a:gd name="connsiteY141" fmla="*/ 1306286 h 3234364"/>
                  <a:gd name="connsiteX142" fmla="*/ 1218800 w 3084176"/>
                  <a:gd name="connsiteY142" fmla="*/ 1321961 h 3234364"/>
                  <a:gd name="connsiteX143" fmla="*/ 1203124 w 3084176"/>
                  <a:gd name="connsiteY143" fmla="*/ 1327187 h 3234364"/>
                  <a:gd name="connsiteX144" fmla="*/ 1187449 w 3084176"/>
                  <a:gd name="connsiteY144" fmla="*/ 1316736 h 3234364"/>
                  <a:gd name="connsiteX145" fmla="*/ 1197899 w 3084176"/>
                  <a:gd name="connsiteY145" fmla="*/ 1285385 h 3234364"/>
                  <a:gd name="connsiteX146" fmla="*/ 1203124 w 3084176"/>
                  <a:gd name="connsiteY146" fmla="*/ 1264485 h 3234364"/>
                  <a:gd name="connsiteX147" fmla="*/ 1224025 w 3084176"/>
                  <a:gd name="connsiteY147" fmla="*/ 1233134 h 3234364"/>
                  <a:gd name="connsiteX148" fmla="*/ 1234475 w 3084176"/>
                  <a:gd name="connsiteY148" fmla="*/ 1217459 h 3234364"/>
                  <a:gd name="connsiteX149" fmla="*/ 1250151 w 3084176"/>
                  <a:gd name="connsiteY149" fmla="*/ 1186108 h 3234364"/>
                  <a:gd name="connsiteX150" fmla="*/ 1255376 w 3084176"/>
                  <a:gd name="connsiteY150" fmla="*/ 1159982 h 3234364"/>
                  <a:gd name="connsiteX151" fmla="*/ 1260601 w 3084176"/>
                  <a:gd name="connsiteY151" fmla="*/ 1139081 h 3234364"/>
                  <a:gd name="connsiteX152" fmla="*/ 1276276 w 3084176"/>
                  <a:gd name="connsiteY152" fmla="*/ 1081605 h 3234364"/>
                  <a:gd name="connsiteX153" fmla="*/ 1297177 w 3084176"/>
                  <a:gd name="connsiteY153" fmla="*/ 1029353 h 3234364"/>
                  <a:gd name="connsiteX154" fmla="*/ 1291952 w 3084176"/>
                  <a:gd name="connsiteY154" fmla="*/ 914400 h 3234364"/>
                  <a:gd name="connsiteX155" fmla="*/ 1370329 w 3084176"/>
                  <a:gd name="connsiteY155" fmla="*/ 940526 h 3234364"/>
                  <a:gd name="connsiteX156" fmla="*/ 1490507 w 3084176"/>
                  <a:gd name="connsiteY156" fmla="*/ 919625 h 3234364"/>
                  <a:gd name="connsiteX157" fmla="*/ 1751764 w 3084176"/>
                  <a:gd name="connsiteY157" fmla="*/ 642693 h 3234364"/>
                  <a:gd name="connsiteX158" fmla="*/ 1898068 w 3084176"/>
                  <a:gd name="connsiteY158" fmla="*/ 621792 h 3234364"/>
                  <a:gd name="connsiteX159" fmla="*/ 2013021 w 3084176"/>
                  <a:gd name="connsiteY159" fmla="*/ 209006 h 3234364"/>
                  <a:gd name="connsiteX160" fmla="*/ 2049597 w 3084176"/>
                  <a:gd name="connsiteY160" fmla="*/ 0 h 3234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3084176" h="3234364">
                    <a:moveTo>
                      <a:pt x="2049597" y="0"/>
                    </a:moveTo>
                    <a:lnTo>
                      <a:pt x="2749767" y="0"/>
                    </a:lnTo>
                    <a:lnTo>
                      <a:pt x="2634813" y="229907"/>
                    </a:lnTo>
                    <a:lnTo>
                      <a:pt x="2671389" y="266483"/>
                    </a:lnTo>
                    <a:lnTo>
                      <a:pt x="2582562" y="412787"/>
                    </a:lnTo>
                    <a:lnTo>
                      <a:pt x="2587787" y="496389"/>
                    </a:lnTo>
                    <a:lnTo>
                      <a:pt x="2650489" y="522515"/>
                    </a:lnTo>
                    <a:lnTo>
                      <a:pt x="2603463" y="585216"/>
                    </a:lnTo>
                    <a:lnTo>
                      <a:pt x="2545986" y="611342"/>
                    </a:lnTo>
                    <a:lnTo>
                      <a:pt x="2593012" y="668819"/>
                    </a:lnTo>
                    <a:lnTo>
                      <a:pt x="2540761" y="741971"/>
                    </a:lnTo>
                    <a:lnTo>
                      <a:pt x="2498960" y="794222"/>
                    </a:lnTo>
                    <a:lnTo>
                      <a:pt x="2608688" y="726295"/>
                    </a:lnTo>
                    <a:lnTo>
                      <a:pt x="2619138" y="768096"/>
                    </a:lnTo>
                    <a:lnTo>
                      <a:pt x="2671389" y="710620"/>
                    </a:lnTo>
                    <a:lnTo>
                      <a:pt x="2854269" y="736745"/>
                    </a:lnTo>
                    <a:lnTo>
                      <a:pt x="2880395" y="872599"/>
                    </a:lnTo>
                    <a:lnTo>
                      <a:pt x="2916971" y="919625"/>
                    </a:lnTo>
                    <a:lnTo>
                      <a:pt x="2880395" y="992777"/>
                    </a:lnTo>
                    <a:lnTo>
                      <a:pt x="3084176" y="1259260"/>
                    </a:lnTo>
                    <a:lnTo>
                      <a:pt x="2984898" y="1332412"/>
                    </a:lnTo>
                    <a:lnTo>
                      <a:pt x="3016249" y="1363763"/>
                    </a:lnTo>
                    <a:lnTo>
                      <a:pt x="2786343" y="1515292"/>
                    </a:lnTo>
                    <a:lnTo>
                      <a:pt x="2754992" y="1431689"/>
                    </a:lnTo>
                    <a:lnTo>
                      <a:pt x="2514635" y="1520517"/>
                    </a:lnTo>
                    <a:lnTo>
                      <a:pt x="2425808" y="1541417"/>
                    </a:lnTo>
                    <a:lnTo>
                      <a:pt x="2347431" y="1436915"/>
                    </a:lnTo>
                    <a:lnTo>
                      <a:pt x="2305629" y="1457815"/>
                    </a:lnTo>
                    <a:lnTo>
                      <a:pt x="2060048" y="1353312"/>
                    </a:lnTo>
                    <a:lnTo>
                      <a:pt x="1945095" y="1468265"/>
                    </a:lnTo>
                    <a:lnTo>
                      <a:pt x="1918969" y="1625020"/>
                    </a:lnTo>
                    <a:lnTo>
                      <a:pt x="1375554" y="1886277"/>
                    </a:lnTo>
                    <a:lnTo>
                      <a:pt x="1589785" y="2084832"/>
                    </a:lnTo>
                    <a:lnTo>
                      <a:pt x="1286727" y="2314739"/>
                    </a:lnTo>
                    <a:lnTo>
                      <a:pt x="1312852" y="2429692"/>
                    </a:lnTo>
                    <a:lnTo>
                      <a:pt x="1255376" y="2476718"/>
                    </a:lnTo>
                    <a:lnTo>
                      <a:pt x="1312852" y="2696174"/>
                    </a:lnTo>
                    <a:lnTo>
                      <a:pt x="1307627" y="2737975"/>
                    </a:lnTo>
                    <a:cubicBezTo>
                      <a:pt x="1307357" y="2740401"/>
                      <a:pt x="1300880" y="2806477"/>
                      <a:pt x="1297177" y="2816352"/>
                    </a:cubicBezTo>
                    <a:cubicBezTo>
                      <a:pt x="1295447" y="2820965"/>
                      <a:pt x="1289805" y="2822956"/>
                      <a:pt x="1286727" y="2826803"/>
                    </a:cubicBezTo>
                    <a:cubicBezTo>
                      <a:pt x="1282804" y="2831707"/>
                      <a:pt x="1279760" y="2837253"/>
                      <a:pt x="1276276" y="2842478"/>
                    </a:cubicBezTo>
                    <a:cubicBezTo>
                      <a:pt x="1260601" y="2840736"/>
                      <a:pt x="1244212" y="2842241"/>
                      <a:pt x="1229250" y="2837253"/>
                    </a:cubicBezTo>
                    <a:cubicBezTo>
                      <a:pt x="1222240" y="2834916"/>
                      <a:pt x="1219723" y="2825676"/>
                      <a:pt x="1213575" y="2821577"/>
                    </a:cubicBezTo>
                    <a:cubicBezTo>
                      <a:pt x="1208992" y="2818522"/>
                      <a:pt x="1203124" y="2818094"/>
                      <a:pt x="1197899" y="2816352"/>
                    </a:cubicBezTo>
                    <a:cubicBezTo>
                      <a:pt x="1194416" y="2811127"/>
                      <a:pt x="1192774" y="2804005"/>
                      <a:pt x="1187449" y="2800677"/>
                    </a:cubicBezTo>
                    <a:cubicBezTo>
                      <a:pt x="1178108" y="2794839"/>
                      <a:pt x="1166548" y="2793711"/>
                      <a:pt x="1156098" y="2790227"/>
                    </a:cubicBezTo>
                    <a:cubicBezTo>
                      <a:pt x="1150873" y="2788485"/>
                      <a:pt x="1145006" y="2788056"/>
                      <a:pt x="1140423" y="2785001"/>
                    </a:cubicBezTo>
                    <a:cubicBezTo>
                      <a:pt x="1102591" y="2759780"/>
                      <a:pt x="1120306" y="2769718"/>
                      <a:pt x="1088171" y="2753651"/>
                    </a:cubicBezTo>
                    <a:cubicBezTo>
                      <a:pt x="1084688" y="2750167"/>
                      <a:pt x="1079924" y="2747606"/>
                      <a:pt x="1077721" y="2743200"/>
                    </a:cubicBezTo>
                    <a:cubicBezTo>
                      <a:pt x="1072795" y="2733347"/>
                      <a:pt x="1075061" y="2719638"/>
                      <a:pt x="1067271" y="2711849"/>
                    </a:cubicBezTo>
                    <a:lnTo>
                      <a:pt x="1056820" y="2701399"/>
                    </a:lnTo>
                    <a:cubicBezTo>
                      <a:pt x="1055078" y="2694432"/>
                      <a:pt x="1054806" y="2686922"/>
                      <a:pt x="1051595" y="2680499"/>
                    </a:cubicBezTo>
                    <a:cubicBezTo>
                      <a:pt x="1047700" y="2672710"/>
                      <a:pt x="1032025" y="2667387"/>
                      <a:pt x="1035920" y="2659598"/>
                    </a:cubicBezTo>
                    <a:cubicBezTo>
                      <a:pt x="1040846" y="2649745"/>
                      <a:pt x="1067271" y="2649148"/>
                      <a:pt x="1067271" y="2649148"/>
                    </a:cubicBezTo>
                    <a:cubicBezTo>
                      <a:pt x="1069013" y="2643923"/>
                      <a:pt x="1072496" y="2638980"/>
                      <a:pt x="1072496" y="2633472"/>
                    </a:cubicBezTo>
                    <a:cubicBezTo>
                      <a:pt x="1072496" y="2616646"/>
                      <a:pt x="1063632" y="2615371"/>
                      <a:pt x="1051595" y="2607347"/>
                    </a:cubicBezTo>
                    <a:cubicBezTo>
                      <a:pt x="1049853" y="2591671"/>
                      <a:pt x="1048963" y="2575878"/>
                      <a:pt x="1046370" y="2560320"/>
                    </a:cubicBezTo>
                    <a:cubicBezTo>
                      <a:pt x="1045465" y="2554887"/>
                      <a:pt x="1045040" y="2548539"/>
                      <a:pt x="1041145" y="2544645"/>
                    </a:cubicBezTo>
                    <a:cubicBezTo>
                      <a:pt x="1037250" y="2540750"/>
                      <a:pt x="1025469" y="2539420"/>
                      <a:pt x="1025469" y="2539420"/>
                    </a:cubicBezTo>
                    <a:lnTo>
                      <a:pt x="868715" y="2612572"/>
                    </a:lnTo>
                    <a:lnTo>
                      <a:pt x="800788" y="2591671"/>
                    </a:lnTo>
                    <a:cubicBezTo>
                      <a:pt x="789730" y="2691198"/>
                      <a:pt x="800313" y="2655799"/>
                      <a:pt x="785113" y="2701399"/>
                    </a:cubicBezTo>
                    <a:cubicBezTo>
                      <a:pt x="786855" y="2708366"/>
                      <a:pt x="785852" y="2716692"/>
                      <a:pt x="790338" y="2722300"/>
                    </a:cubicBezTo>
                    <a:cubicBezTo>
                      <a:pt x="793779" y="2726601"/>
                      <a:pt x="800505" y="2727525"/>
                      <a:pt x="806013" y="2727525"/>
                    </a:cubicBezTo>
                    <a:cubicBezTo>
                      <a:pt x="813194" y="2727525"/>
                      <a:pt x="820009" y="2724273"/>
                      <a:pt x="826914" y="2722300"/>
                    </a:cubicBezTo>
                    <a:cubicBezTo>
                      <a:pt x="841249" y="2718204"/>
                      <a:pt x="854910" y="2712146"/>
                      <a:pt x="868715" y="2706624"/>
                    </a:cubicBezTo>
                    <a:cubicBezTo>
                      <a:pt x="891016" y="2708482"/>
                      <a:pt x="927231" y="2697905"/>
                      <a:pt x="941867" y="2722300"/>
                    </a:cubicBezTo>
                    <a:cubicBezTo>
                      <a:pt x="944701" y="2727023"/>
                      <a:pt x="945350" y="2732750"/>
                      <a:pt x="947092" y="2737975"/>
                    </a:cubicBezTo>
                    <a:cubicBezTo>
                      <a:pt x="950018" y="2755534"/>
                      <a:pt x="959652" y="2779890"/>
                      <a:pt x="941867" y="2795452"/>
                    </a:cubicBezTo>
                    <a:cubicBezTo>
                      <a:pt x="933577" y="2802706"/>
                      <a:pt x="910516" y="2805902"/>
                      <a:pt x="910516" y="2805902"/>
                    </a:cubicBezTo>
                    <a:cubicBezTo>
                      <a:pt x="905291" y="2809385"/>
                      <a:pt x="897173" y="2810521"/>
                      <a:pt x="894841" y="2816352"/>
                    </a:cubicBezTo>
                    <a:cubicBezTo>
                      <a:pt x="892795" y="2821466"/>
                      <a:pt x="900066" y="2826520"/>
                      <a:pt x="900066" y="2832028"/>
                    </a:cubicBezTo>
                    <a:cubicBezTo>
                      <a:pt x="900066" y="2853001"/>
                      <a:pt x="894841" y="2873756"/>
                      <a:pt x="894841" y="2894729"/>
                    </a:cubicBezTo>
                    <a:lnTo>
                      <a:pt x="680610" y="3098510"/>
                    </a:lnTo>
                    <a:lnTo>
                      <a:pt x="330525" y="3182112"/>
                    </a:lnTo>
                    <a:lnTo>
                      <a:pt x="252148" y="3234364"/>
                    </a:lnTo>
                    <a:lnTo>
                      <a:pt x="142420" y="3161212"/>
                    </a:lnTo>
                    <a:cubicBezTo>
                      <a:pt x="140678" y="3140311"/>
                      <a:pt x="141308" y="3119076"/>
                      <a:pt x="137195" y="3098510"/>
                    </a:cubicBezTo>
                    <a:cubicBezTo>
                      <a:pt x="135963" y="3092352"/>
                      <a:pt x="129553" y="3088452"/>
                      <a:pt x="126745" y="3082835"/>
                    </a:cubicBezTo>
                    <a:cubicBezTo>
                      <a:pt x="124282" y="3077909"/>
                      <a:pt x="123983" y="3072085"/>
                      <a:pt x="121520" y="3067159"/>
                    </a:cubicBezTo>
                    <a:cubicBezTo>
                      <a:pt x="115240" y="3054599"/>
                      <a:pt x="107586" y="3042775"/>
                      <a:pt x="100619" y="3030583"/>
                    </a:cubicBezTo>
                    <a:cubicBezTo>
                      <a:pt x="97528" y="3005856"/>
                      <a:pt x="101880" y="2990043"/>
                      <a:pt x="84944" y="2973107"/>
                    </a:cubicBezTo>
                    <a:cubicBezTo>
                      <a:pt x="80503" y="2968666"/>
                      <a:pt x="74493" y="2966140"/>
                      <a:pt x="69268" y="2962656"/>
                    </a:cubicBezTo>
                    <a:cubicBezTo>
                      <a:pt x="65785" y="2957431"/>
                      <a:pt x="61626" y="2952598"/>
                      <a:pt x="58818" y="2946981"/>
                    </a:cubicBezTo>
                    <a:cubicBezTo>
                      <a:pt x="46861" y="2923066"/>
                      <a:pt x="63188" y="2935675"/>
                      <a:pt x="37917" y="2910405"/>
                    </a:cubicBezTo>
                    <a:cubicBezTo>
                      <a:pt x="10753" y="2883242"/>
                      <a:pt x="32480" y="2915363"/>
                      <a:pt x="11792" y="2889504"/>
                    </a:cubicBezTo>
                    <a:cubicBezTo>
                      <a:pt x="7869" y="2884600"/>
                      <a:pt x="1885" y="2880085"/>
                      <a:pt x="1341" y="2873829"/>
                    </a:cubicBezTo>
                    <a:cubicBezTo>
                      <a:pt x="-1677" y="2839126"/>
                      <a:pt x="1341" y="2804160"/>
                      <a:pt x="1341" y="2769326"/>
                    </a:cubicBezTo>
                    <a:lnTo>
                      <a:pt x="361876" y="2555095"/>
                    </a:lnTo>
                    <a:cubicBezTo>
                      <a:pt x="358393" y="2570770"/>
                      <a:pt x="356913" y="2587030"/>
                      <a:pt x="351426" y="2602121"/>
                    </a:cubicBezTo>
                    <a:cubicBezTo>
                      <a:pt x="349742" y="2606751"/>
                      <a:pt x="343511" y="2608348"/>
                      <a:pt x="340976" y="2612572"/>
                    </a:cubicBezTo>
                    <a:cubicBezTo>
                      <a:pt x="338142" y="2617295"/>
                      <a:pt x="337493" y="2623022"/>
                      <a:pt x="335751" y="2628247"/>
                    </a:cubicBezTo>
                    <a:cubicBezTo>
                      <a:pt x="337493" y="2633472"/>
                      <a:pt x="335468" y="2643923"/>
                      <a:pt x="340976" y="2643923"/>
                    </a:cubicBezTo>
                    <a:cubicBezTo>
                      <a:pt x="357981" y="2643923"/>
                      <a:pt x="396288" y="2630710"/>
                      <a:pt x="419353" y="2623022"/>
                    </a:cubicBezTo>
                    <a:cubicBezTo>
                      <a:pt x="433287" y="2626505"/>
                      <a:pt x="446863" y="2634901"/>
                      <a:pt x="461154" y="2633472"/>
                    </a:cubicBezTo>
                    <a:lnTo>
                      <a:pt x="513405" y="2628247"/>
                    </a:lnTo>
                    <a:lnTo>
                      <a:pt x="455929" y="2403566"/>
                    </a:lnTo>
                    <a:lnTo>
                      <a:pt x="534306" y="2377440"/>
                    </a:lnTo>
                    <a:lnTo>
                      <a:pt x="602233" y="2429692"/>
                    </a:lnTo>
                    <a:cubicBezTo>
                      <a:pt x="612683" y="2417500"/>
                      <a:pt x="621582" y="2403784"/>
                      <a:pt x="633584" y="2393116"/>
                    </a:cubicBezTo>
                    <a:cubicBezTo>
                      <a:pt x="637700" y="2389457"/>
                      <a:pt x="645365" y="2391785"/>
                      <a:pt x="649259" y="2387891"/>
                    </a:cubicBezTo>
                    <a:cubicBezTo>
                      <a:pt x="690732" y="2346418"/>
                      <a:pt x="648491" y="2361957"/>
                      <a:pt x="691060" y="2351315"/>
                    </a:cubicBezTo>
                    <a:cubicBezTo>
                      <a:pt x="694544" y="2346090"/>
                      <a:pt x="696686" y="2339659"/>
                      <a:pt x="701511" y="2335639"/>
                    </a:cubicBezTo>
                    <a:cubicBezTo>
                      <a:pt x="713221" y="2325880"/>
                      <a:pt x="729250" y="2323479"/>
                      <a:pt x="743312" y="2319964"/>
                    </a:cubicBezTo>
                    <a:cubicBezTo>
                      <a:pt x="750279" y="2316480"/>
                      <a:pt x="757094" y="2312677"/>
                      <a:pt x="764212" y="2309513"/>
                    </a:cubicBezTo>
                    <a:cubicBezTo>
                      <a:pt x="772783" y="2305704"/>
                      <a:pt x="781949" y="2303258"/>
                      <a:pt x="790338" y="2299063"/>
                    </a:cubicBezTo>
                    <a:cubicBezTo>
                      <a:pt x="795955" y="2296255"/>
                      <a:pt x="801109" y="2292536"/>
                      <a:pt x="806013" y="2288613"/>
                    </a:cubicBezTo>
                    <a:cubicBezTo>
                      <a:pt x="809860" y="2285536"/>
                      <a:pt x="812240" y="2280698"/>
                      <a:pt x="816464" y="2278163"/>
                    </a:cubicBezTo>
                    <a:cubicBezTo>
                      <a:pt x="821187" y="2275329"/>
                      <a:pt x="826914" y="2274679"/>
                      <a:pt x="832139" y="2272937"/>
                    </a:cubicBezTo>
                    <a:cubicBezTo>
                      <a:pt x="842589" y="2274679"/>
                      <a:pt x="853212" y="2275593"/>
                      <a:pt x="863490" y="2278163"/>
                    </a:cubicBezTo>
                    <a:cubicBezTo>
                      <a:pt x="874177" y="2280835"/>
                      <a:pt x="894841" y="2288613"/>
                      <a:pt x="894841" y="2288613"/>
                    </a:cubicBezTo>
                    <a:cubicBezTo>
                      <a:pt x="913220" y="2285550"/>
                      <a:pt x="931902" y="2285595"/>
                      <a:pt x="947092" y="2272937"/>
                    </a:cubicBezTo>
                    <a:cubicBezTo>
                      <a:pt x="951916" y="2268917"/>
                      <a:pt x="954059" y="2262487"/>
                      <a:pt x="957543" y="2257262"/>
                    </a:cubicBezTo>
                    <a:cubicBezTo>
                      <a:pt x="968485" y="2224437"/>
                      <a:pt x="967458" y="2235665"/>
                      <a:pt x="952317" y="2178885"/>
                    </a:cubicBezTo>
                    <a:cubicBezTo>
                      <a:pt x="950699" y="2172817"/>
                      <a:pt x="944417" y="2168948"/>
                      <a:pt x="941867" y="2163209"/>
                    </a:cubicBezTo>
                    <a:cubicBezTo>
                      <a:pt x="937393" y="2153143"/>
                      <a:pt x="931417" y="2131859"/>
                      <a:pt x="931417" y="2131859"/>
                    </a:cubicBezTo>
                    <a:cubicBezTo>
                      <a:pt x="924895" y="2086205"/>
                      <a:pt x="921026" y="2077550"/>
                      <a:pt x="931417" y="2022131"/>
                    </a:cubicBezTo>
                    <a:cubicBezTo>
                      <a:pt x="932325" y="2017289"/>
                      <a:pt x="937926" y="2014636"/>
                      <a:pt x="941867" y="2011680"/>
                    </a:cubicBezTo>
                    <a:cubicBezTo>
                      <a:pt x="951915" y="2004144"/>
                      <a:pt x="973218" y="1990780"/>
                      <a:pt x="973218" y="1990780"/>
                    </a:cubicBezTo>
                    <a:cubicBezTo>
                      <a:pt x="974960" y="1969879"/>
                      <a:pt x="971463" y="1947855"/>
                      <a:pt x="978443" y="1928078"/>
                    </a:cubicBezTo>
                    <a:cubicBezTo>
                      <a:pt x="982542" y="1916464"/>
                      <a:pt x="997179" y="1911805"/>
                      <a:pt x="1004569" y="1901952"/>
                    </a:cubicBezTo>
                    <a:cubicBezTo>
                      <a:pt x="1012191" y="1891789"/>
                      <a:pt x="1020314" y="1878906"/>
                      <a:pt x="1030695" y="1870601"/>
                    </a:cubicBezTo>
                    <a:cubicBezTo>
                      <a:pt x="1035599" y="1866678"/>
                      <a:pt x="1041145" y="1863634"/>
                      <a:pt x="1046370" y="1860151"/>
                    </a:cubicBezTo>
                    <a:cubicBezTo>
                      <a:pt x="1078537" y="1811901"/>
                      <a:pt x="1037486" y="1871257"/>
                      <a:pt x="1067271" y="1834025"/>
                    </a:cubicBezTo>
                    <a:cubicBezTo>
                      <a:pt x="1111034" y="1779320"/>
                      <a:pt x="1084758" y="1806085"/>
                      <a:pt x="1103847" y="1786999"/>
                    </a:cubicBezTo>
                    <a:lnTo>
                      <a:pt x="1109072" y="1687721"/>
                    </a:lnTo>
                    <a:cubicBezTo>
                      <a:pt x="1114297" y="1673787"/>
                      <a:pt x="1119662" y="1659905"/>
                      <a:pt x="1124747" y="1645920"/>
                    </a:cubicBezTo>
                    <a:cubicBezTo>
                      <a:pt x="1126629" y="1640744"/>
                      <a:pt x="1127509" y="1635171"/>
                      <a:pt x="1129972" y="1630245"/>
                    </a:cubicBezTo>
                    <a:cubicBezTo>
                      <a:pt x="1153207" y="1583777"/>
                      <a:pt x="1126769" y="1654732"/>
                      <a:pt x="1150873" y="1588444"/>
                    </a:cubicBezTo>
                    <a:cubicBezTo>
                      <a:pt x="1150880" y="1588426"/>
                      <a:pt x="1163932" y="1549264"/>
                      <a:pt x="1166548" y="1541417"/>
                    </a:cubicBezTo>
                    <a:cubicBezTo>
                      <a:pt x="1168290" y="1536192"/>
                      <a:pt x="1167878" y="1529636"/>
                      <a:pt x="1171773" y="1525742"/>
                    </a:cubicBezTo>
                    <a:lnTo>
                      <a:pt x="1182224" y="1515292"/>
                    </a:lnTo>
                    <a:cubicBezTo>
                      <a:pt x="1190979" y="1480271"/>
                      <a:pt x="1183143" y="1507616"/>
                      <a:pt x="1197899" y="1468265"/>
                    </a:cubicBezTo>
                    <a:cubicBezTo>
                      <a:pt x="1199833" y="1463108"/>
                      <a:pt x="1199683" y="1456891"/>
                      <a:pt x="1203124" y="1452590"/>
                    </a:cubicBezTo>
                    <a:cubicBezTo>
                      <a:pt x="1207047" y="1447686"/>
                      <a:pt x="1213575" y="1445623"/>
                      <a:pt x="1218800" y="1442140"/>
                    </a:cubicBezTo>
                    <a:cubicBezTo>
                      <a:pt x="1230992" y="1423851"/>
                      <a:pt x="1234473" y="1414274"/>
                      <a:pt x="1260601" y="1405564"/>
                    </a:cubicBezTo>
                    <a:cubicBezTo>
                      <a:pt x="1271051" y="1402080"/>
                      <a:pt x="1282786" y="1401223"/>
                      <a:pt x="1291952" y="1395113"/>
                    </a:cubicBezTo>
                    <a:cubicBezTo>
                      <a:pt x="1302402" y="1388146"/>
                      <a:pt x="1311388" y="1378185"/>
                      <a:pt x="1323303" y="1374213"/>
                    </a:cubicBezTo>
                    <a:cubicBezTo>
                      <a:pt x="1360906" y="1361679"/>
                      <a:pt x="1313926" y="1376893"/>
                      <a:pt x="1359879" y="1363763"/>
                    </a:cubicBezTo>
                    <a:cubicBezTo>
                      <a:pt x="1365175" y="1362250"/>
                      <a:pt x="1370329" y="1360279"/>
                      <a:pt x="1375554" y="1358537"/>
                    </a:cubicBezTo>
                    <a:cubicBezTo>
                      <a:pt x="1411983" y="1322109"/>
                      <a:pt x="1403321" y="1341525"/>
                      <a:pt x="1412130" y="1306286"/>
                    </a:cubicBezTo>
                    <a:cubicBezTo>
                      <a:pt x="1358031" y="1288253"/>
                      <a:pt x="1392333" y="1297623"/>
                      <a:pt x="1271051" y="1306286"/>
                    </a:cubicBezTo>
                    <a:cubicBezTo>
                      <a:pt x="1261002" y="1307004"/>
                      <a:pt x="1223926" y="1320252"/>
                      <a:pt x="1218800" y="1321961"/>
                    </a:cubicBezTo>
                    <a:lnTo>
                      <a:pt x="1203124" y="1327187"/>
                    </a:lnTo>
                    <a:cubicBezTo>
                      <a:pt x="1197899" y="1323703"/>
                      <a:pt x="1188228" y="1322967"/>
                      <a:pt x="1187449" y="1316736"/>
                    </a:cubicBezTo>
                    <a:cubicBezTo>
                      <a:pt x="1186083" y="1305805"/>
                      <a:pt x="1194734" y="1295936"/>
                      <a:pt x="1197899" y="1285385"/>
                    </a:cubicBezTo>
                    <a:cubicBezTo>
                      <a:pt x="1199962" y="1278507"/>
                      <a:pt x="1199912" y="1270908"/>
                      <a:pt x="1203124" y="1264485"/>
                    </a:cubicBezTo>
                    <a:cubicBezTo>
                      <a:pt x="1208741" y="1253251"/>
                      <a:pt x="1217058" y="1243584"/>
                      <a:pt x="1224025" y="1233134"/>
                    </a:cubicBezTo>
                    <a:lnTo>
                      <a:pt x="1234475" y="1217459"/>
                    </a:lnTo>
                    <a:cubicBezTo>
                      <a:pt x="1244689" y="1202138"/>
                      <a:pt x="1245825" y="1203410"/>
                      <a:pt x="1250151" y="1186108"/>
                    </a:cubicBezTo>
                    <a:cubicBezTo>
                      <a:pt x="1252305" y="1177492"/>
                      <a:pt x="1253449" y="1168652"/>
                      <a:pt x="1255376" y="1159982"/>
                    </a:cubicBezTo>
                    <a:cubicBezTo>
                      <a:pt x="1256934" y="1152972"/>
                      <a:pt x="1259420" y="1146165"/>
                      <a:pt x="1260601" y="1139081"/>
                    </a:cubicBezTo>
                    <a:cubicBezTo>
                      <a:pt x="1269273" y="1087046"/>
                      <a:pt x="1256844" y="1110754"/>
                      <a:pt x="1276276" y="1081605"/>
                    </a:cubicBezTo>
                    <a:cubicBezTo>
                      <a:pt x="1287922" y="1035025"/>
                      <a:pt x="1276572" y="1049960"/>
                      <a:pt x="1297177" y="1029353"/>
                    </a:cubicBezTo>
                    <a:cubicBezTo>
                      <a:pt x="1288928" y="963356"/>
                      <a:pt x="1291952" y="1001594"/>
                      <a:pt x="1291952" y="914400"/>
                    </a:cubicBezTo>
                    <a:lnTo>
                      <a:pt x="1370329" y="940526"/>
                    </a:lnTo>
                    <a:lnTo>
                      <a:pt x="1490507" y="919625"/>
                    </a:lnTo>
                    <a:lnTo>
                      <a:pt x="1751764" y="642693"/>
                    </a:lnTo>
                    <a:lnTo>
                      <a:pt x="1898068" y="621792"/>
                    </a:lnTo>
                    <a:lnTo>
                      <a:pt x="2013021" y="209006"/>
                    </a:lnTo>
                    <a:lnTo>
                      <a:pt x="2049597" y="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441202" y="4070563"/>
                <a:ext cx="2859130" cy="2192138"/>
              </a:xfrm>
              <a:custGeom>
                <a:avLst/>
                <a:gdLst>
                  <a:gd name="connsiteX0" fmla="*/ 0 w 2859156"/>
                  <a:gd name="connsiteY0" fmla="*/ 911760 h 2191565"/>
                  <a:gd name="connsiteX1" fmla="*/ 0 w 2859156"/>
                  <a:gd name="connsiteY1" fmla="*/ 63621 h 2191565"/>
                  <a:gd name="connsiteX2" fmla="*/ 351182 w 2859156"/>
                  <a:gd name="connsiteY2" fmla="*/ 63621 h 2191565"/>
                  <a:gd name="connsiteX3" fmla="*/ 470452 w 2859156"/>
                  <a:gd name="connsiteY3" fmla="*/ 33804 h 2191565"/>
                  <a:gd name="connsiteX4" fmla="*/ 490330 w 2859156"/>
                  <a:gd name="connsiteY4" fmla="*/ 673 h 2191565"/>
                  <a:gd name="connsiteX5" fmla="*/ 513522 w 2859156"/>
                  <a:gd name="connsiteY5" fmla="*/ 673 h 2191565"/>
                  <a:gd name="connsiteX6" fmla="*/ 533400 w 2859156"/>
                  <a:gd name="connsiteY6" fmla="*/ 510882 h 2191565"/>
                  <a:gd name="connsiteX7" fmla="*/ 1205948 w 2859156"/>
                  <a:gd name="connsiteY7" fmla="*/ 510882 h 2191565"/>
                  <a:gd name="connsiteX8" fmla="*/ 1222513 w 2859156"/>
                  <a:gd name="connsiteY8" fmla="*/ 494317 h 2191565"/>
                  <a:gd name="connsiteX9" fmla="*/ 1255643 w 2859156"/>
                  <a:gd name="connsiteY9" fmla="*/ 497630 h 2191565"/>
                  <a:gd name="connsiteX10" fmla="*/ 1272208 w 2859156"/>
                  <a:gd name="connsiteY10" fmla="*/ 517508 h 2191565"/>
                  <a:gd name="connsiteX11" fmla="*/ 1275522 w 2859156"/>
                  <a:gd name="connsiteY11" fmla="*/ 527447 h 2191565"/>
                  <a:gd name="connsiteX12" fmla="*/ 1282148 w 2859156"/>
                  <a:gd name="connsiteY12" fmla="*/ 540700 h 2191565"/>
                  <a:gd name="connsiteX13" fmla="*/ 1285461 w 2859156"/>
                  <a:gd name="connsiteY13" fmla="*/ 550639 h 2191565"/>
                  <a:gd name="connsiteX14" fmla="*/ 1295400 w 2859156"/>
                  <a:gd name="connsiteY14" fmla="*/ 560578 h 2191565"/>
                  <a:gd name="connsiteX15" fmla="*/ 1305339 w 2859156"/>
                  <a:gd name="connsiteY15" fmla="*/ 583769 h 2191565"/>
                  <a:gd name="connsiteX16" fmla="*/ 1315278 w 2859156"/>
                  <a:gd name="connsiteY16" fmla="*/ 587082 h 2191565"/>
                  <a:gd name="connsiteX17" fmla="*/ 1338469 w 2859156"/>
                  <a:gd name="connsiteY17" fmla="*/ 600334 h 2191565"/>
                  <a:gd name="connsiteX18" fmla="*/ 1348408 w 2859156"/>
                  <a:gd name="connsiteY18" fmla="*/ 610273 h 2191565"/>
                  <a:gd name="connsiteX19" fmla="*/ 1351722 w 2859156"/>
                  <a:gd name="connsiteY19" fmla="*/ 623526 h 2191565"/>
                  <a:gd name="connsiteX20" fmla="*/ 1355035 w 2859156"/>
                  <a:gd name="connsiteY20" fmla="*/ 633465 h 2191565"/>
                  <a:gd name="connsiteX21" fmla="*/ 1381539 w 2859156"/>
                  <a:gd name="connsiteY21" fmla="*/ 643404 h 2191565"/>
                  <a:gd name="connsiteX22" fmla="*/ 1391478 w 2859156"/>
                  <a:gd name="connsiteY22" fmla="*/ 663282 h 2191565"/>
                  <a:gd name="connsiteX23" fmla="*/ 1388165 w 2859156"/>
                  <a:gd name="connsiteY23" fmla="*/ 683160 h 2191565"/>
                  <a:gd name="connsiteX24" fmla="*/ 1391478 w 2859156"/>
                  <a:gd name="connsiteY24" fmla="*/ 706352 h 2191565"/>
                  <a:gd name="connsiteX25" fmla="*/ 1414669 w 2859156"/>
                  <a:gd name="connsiteY25" fmla="*/ 716291 h 2191565"/>
                  <a:gd name="connsiteX26" fmla="*/ 1417982 w 2859156"/>
                  <a:gd name="connsiteY26" fmla="*/ 729543 h 2191565"/>
                  <a:gd name="connsiteX27" fmla="*/ 1421295 w 2859156"/>
                  <a:gd name="connsiteY27" fmla="*/ 746108 h 2191565"/>
                  <a:gd name="connsiteX28" fmla="*/ 1437861 w 2859156"/>
                  <a:gd name="connsiteY28" fmla="*/ 759360 h 2191565"/>
                  <a:gd name="connsiteX29" fmla="*/ 1447800 w 2859156"/>
                  <a:gd name="connsiteY29" fmla="*/ 769300 h 2191565"/>
                  <a:gd name="connsiteX30" fmla="*/ 1480930 w 2859156"/>
                  <a:gd name="connsiteY30" fmla="*/ 775926 h 2191565"/>
                  <a:gd name="connsiteX31" fmla="*/ 1500808 w 2859156"/>
                  <a:gd name="connsiteY31" fmla="*/ 779239 h 2191565"/>
                  <a:gd name="connsiteX32" fmla="*/ 1570382 w 2859156"/>
                  <a:gd name="connsiteY32" fmla="*/ 789178 h 2191565"/>
                  <a:gd name="connsiteX33" fmla="*/ 1563756 w 2859156"/>
                  <a:gd name="connsiteY33" fmla="*/ 812369 h 2191565"/>
                  <a:gd name="connsiteX34" fmla="*/ 1567069 w 2859156"/>
                  <a:gd name="connsiteY34" fmla="*/ 855439 h 2191565"/>
                  <a:gd name="connsiteX35" fmla="*/ 1570382 w 2859156"/>
                  <a:gd name="connsiteY35" fmla="*/ 865378 h 2191565"/>
                  <a:gd name="connsiteX36" fmla="*/ 1593574 w 2859156"/>
                  <a:gd name="connsiteY36" fmla="*/ 875317 h 2191565"/>
                  <a:gd name="connsiteX37" fmla="*/ 1603513 w 2859156"/>
                  <a:gd name="connsiteY37" fmla="*/ 885256 h 2191565"/>
                  <a:gd name="connsiteX38" fmla="*/ 1616765 w 2859156"/>
                  <a:gd name="connsiteY38" fmla="*/ 888569 h 2191565"/>
                  <a:gd name="connsiteX39" fmla="*/ 1649895 w 2859156"/>
                  <a:gd name="connsiteY39" fmla="*/ 891882 h 2191565"/>
                  <a:gd name="connsiteX40" fmla="*/ 1676400 w 2859156"/>
                  <a:gd name="connsiteY40" fmla="*/ 895195 h 2191565"/>
                  <a:gd name="connsiteX41" fmla="*/ 1706217 w 2859156"/>
                  <a:gd name="connsiteY41" fmla="*/ 911760 h 2191565"/>
                  <a:gd name="connsiteX42" fmla="*/ 1716156 w 2859156"/>
                  <a:gd name="connsiteY42" fmla="*/ 915073 h 2191565"/>
                  <a:gd name="connsiteX43" fmla="*/ 1759226 w 2859156"/>
                  <a:gd name="connsiteY43" fmla="*/ 921700 h 2191565"/>
                  <a:gd name="connsiteX44" fmla="*/ 1779104 w 2859156"/>
                  <a:gd name="connsiteY44" fmla="*/ 934952 h 2191565"/>
                  <a:gd name="connsiteX45" fmla="*/ 1808922 w 2859156"/>
                  <a:gd name="connsiteY45" fmla="*/ 951517 h 2191565"/>
                  <a:gd name="connsiteX46" fmla="*/ 1838739 w 2859156"/>
                  <a:gd name="connsiteY46" fmla="*/ 968082 h 2191565"/>
                  <a:gd name="connsiteX47" fmla="*/ 1865243 w 2859156"/>
                  <a:gd name="connsiteY47" fmla="*/ 978021 h 2191565"/>
                  <a:gd name="connsiteX48" fmla="*/ 2017643 w 2859156"/>
                  <a:gd name="connsiteY48" fmla="*/ 1017778 h 2191565"/>
                  <a:gd name="connsiteX49" fmla="*/ 2024269 w 2859156"/>
                  <a:gd name="connsiteY49" fmla="*/ 1047595 h 2191565"/>
                  <a:gd name="connsiteX50" fmla="*/ 2030895 w 2859156"/>
                  <a:gd name="connsiteY50" fmla="*/ 1080726 h 2191565"/>
                  <a:gd name="connsiteX51" fmla="*/ 2037522 w 2859156"/>
                  <a:gd name="connsiteY51" fmla="*/ 1090665 h 2191565"/>
                  <a:gd name="connsiteX52" fmla="*/ 2077278 w 2859156"/>
                  <a:gd name="connsiteY52" fmla="*/ 1087352 h 2191565"/>
                  <a:gd name="connsiteX53" fmla="*/ 2087217 w 2859156"/>
                  <a:gd name="connsiteY53" fmla="*/ 1084039 h 2191565"/>
                  <a:gd name="connsiteX54" fmla="*/ 2097156 w 2859156"/>
                  <a:gd name="connsiteY54" fmla="*/ 1074100 h 2191565"/>
                  <a:gd name="connsiteX55" fmla="*/ 2107095 w 2859156"/>
                  <a:gd name="connsiteY55" fmla="*/ 1067473 h 2191565"/>
                  <a:gd name="connsiteX56" fmla="*/ 2130287 w 2859156"/>
                  <a:gd name="connsiteY56" fmla="*/ 1040969 h 2191565"/>
                  <a:gd name="connsiteX57" fmla="*/ 2143539 w 2859156"/>
                  <a:gd name="connsiteY57" fmla="*/ 1021091 h 2191565"/>
                  <a:gd name="connsiteX58" fmla="*/ 2153478 w 2859156"/>
                  <a:gd name="connsiteY58" fmla="*/ 997900 h 2191565"/>
                  <a:gd name="connsiteX59" fmla="*/ 2170043 w 2859156"/>
                  <a:gd name="connsiteY59" fmla="*/ 974708 h 2191565"/>
                  <a:gd name="connsiteX60" fmla="*/ 2229678 w 2859156"/>
                  <a:gd name="connsiteY60" fmla="*/ 1004526 h 2191565"/>
                  <a:gd name="connsiteX61" fmla="*/ 2451652 w 2859156"/>
                  <a:gd name="connsiteY61" fmla="*/ 504256 h 2191565"/>
                  <a:gd name="connsiteX62" fmla="*/ 2511287 w 2859156"/>
                  <a:gd name="connsiteY62" fmla="*/ 550639 h 2191565"/>
                  <a:gd name="connsiteX63" fmla="*/ 2551043 w 2859156"/>
                  <a:gd name="connsiteY63" fmla="*/ 563891 h 2191565"/>
                  <a:gd name="connsiteX64" fmla="*/ 2554356 w 2859156"/>
                  <a:gd name="connsiteY64" fmla="*/ 567204 h 2191565"/>
                  <a:gd name="connsiteX65" fmla="*/ 2551043 w 2859156"/>
                  <a:gd name="connsiteY65" fmla="*/ 673221 h 2191565"/>
                  <a:gd name="connsiteX66" fmla="*/ 2590800 w 2859156"/>
                  <a:gd name="connsiteY66" fmla="*/ 626839 h 2191565"/>
                  <a:gd name="connsiteX67" fmla="*/ 2680252 w 2859156"/>
                  <a:gd name="connsiteY67" fmla="*/ 646717 h 2191565"/>
                  <a:gd name="connsiteX68" fmla="*/ 2716695 w 2859156"/>
                  <a:gd name="connsiteY68" fmla="*/ 666595 h 2191565"/>
                  <a:gd name="connsiteX69" fmla="*/ 2723322 w 2859156"/>
                  <a:gd name="connsiteY69" fmla="*/ 676534 h 2191565"/>
                  <a:gd name="connsiteX70" fmla="*/ 2726635 w 2859156"/>
                  <a:gd name="connsiteY70" fmla="*/ 686473 h 2191565"/>
                  <a:gd name="connsiteX71" fmla="*/ 2720008 w 2859156"/>
                  <a:gd name="connsiteY71" fmla="*/ 736169 h 2191565"/>
                  <a:gd name="connsiteX72" fmla="*/ 2706756 w 2859156"/>
                  <a:gd name="connsiteY72" fmla="*/ 756047 h 2191565"/>
                  <a:gd name="connsiteX73" fmla="*/ 2686878 w 2859156"/>
                  <a:gd name="connsiteY73" fmla="*/ 762673 h 2191565"/>
                  <a:gd name="connsiteX74" fmla="*/ 2676939 w 2859156"/>
                  <a:gd name="connsiteY74" fmla="*/ 765986 h 2191565"/>
                  <a:gd name="connsiteX75" fmla="*/ 2670313 w 2859156"/>
                  <a:gd name="connsiteY75" fmla="*/ 775926 h 2191565"/>
                  <a:gd name="connsiteX76" fmla="*/ 2676939 w 2859156"/>
                  <a:gd name="connsiteY76" fmla="*/ 809056 h 2191565"/>
                  <a:gd name="connsiteX77" fmla="*/ 2680252 w 2859156"/>
                  <a:gd name="connsiteY77" fmla="*/ 822308 h 2191565"/>
                  <a:gd name="connsiteX78" fmla="*/ 2686878 w 2859156"/>
                  <a:gd name="connsiteY78" fmla="*/ 832247 h 2191565"/>
                  <a:gd name="connsiteX79" fmla="*/ 2683565 w 2859156"/>
                  <a:gd name="connsiteY79" fmla="*/ 852126 h 2191565"/>
                  <a:gd name="connsiteX80" fmla="*/ 2673626 w 2859156"/>
                  <a:gd name="connsiteY80" fmla="*/ 878630 h 2191565"/>
                  <a:gd name="connsiteX81" fmla="*/ 2670313 w 2859156"/>
                  <a:gd name="connsiteY81" fmla="*/ 888569 h 2191565"/>
                  <a:gd name="connsiteX82" fmla="*/ 2660374 w 2859156"/>
                  <a:gd name="connsiteY82" fmla="*/ 898508 h 2191565"/>
                  <a:gd name="connsiteX83" fmla="*/ 2660374 w 2859156"/>
                  <a:gd name="connsiteY83" fmla="*/ 974708 h 2191565"/>
                  <a:gd name="connsiteX84" fmla="*/ 2683565 w 2859156"/>
                  <a:gd name="connsiteY84" fmla="*/ 968082 h 2191565"/>
                  <a:gd name="connsiteX85" fmla="*/ 2710069 w 2859156"/>
                  <a:gd name="connsiteY85" fmla="*/ 934952 h 2191565"/>
                  <a:gd name="connsiteX86" fmla="*/ 2726635 w 2859156"/>
                  <a:gd name="connsiteY86" fmla="*/ 934952 h 2191565"/>
                  <a:gd name="connsiteX87" fmla="*/ 2819400 w 2859156"/>
                  <a:gd name="connsiteY87" fmla="*/ 978021 h 2191565"/>
                  <a:gd name="connsiteX88" fmla="*/ 2859156 w 2859156"/>
                  <a:gd name="connsiteY88" fmla="*/ 1044282 h 2191565"/>
                  <a:gd name="connsiteX89" fmla="*/ 2845904 w 2859156"/>
                  <a:gd name="connsiteY89" fmla="*/ 1074100 h 2191565"/>
                  <a:gd name="connsiteX90" fmla="*/ 2835965 w 2859156"/>
                  <a:gd name="connsiteY90" fmla="*/ 1080726 h 2191565"/>
                  <a:gd name="connsiteX91" fmla="*/ 2832652 w 2859156"/>
                  <a:gd name="connsiteY91" fmla="*/ 1093978 h 2191565"/>
                  <a:gd name="connsiteX92" fmla="*/ 2826026 w 2859156"/>
                  <a:gd name="connsiteY92" fmla="*/ 1103917 h 2191565"/>
                  <a:gd name="connsiteX93" fmla="*/ 2822713 w 2859156"/>
                  <a:gd name="connsiteY93" fmla="*/ 1110543 h 2191565"/>
                  <a:gd name="connsiteX94" fmla="*/ 2796208 w 2859156"/>
                  <a:gd name="connsiteY94" fmla="*/ 1127108 h 2191565"/>
                  <a:gd name="connsiteX95" fmla="*/ 2720008 w 2859156"/>
                  <a:gd name="connsiteY95" fmla="*/ 1269569 h 2191565"/>
                  <a:gd name="connsiteX96" fmla="*/ 2739887 w 2859156"/>
                  <a:gd name="connsiteY96" fmla="*/ 1312639 h 2191565"/>
                  <a:gd name="connsiteX97" fmla="*/ 2587487 w 2859156"/>
                  <a:gd name="connsiteY97" fmla="*/ 1663821 h 2191565"/>
                  <a:gd name="connsiteX98" fmla="*/ 2501348 w 2859156"/>
                  <a:gd name="connsiteY98" fmla="*/ 1759900 h 2191565"/>
                  <a:gd name="connsiteX99" fmla="*/ 2332382 w 2859156"/>
                  <a:gd name="connsiteY99" fmla="*/ 1660508 h 2191565"/>
                  <a:gd name="connsiteX100" fmla="*/ 2282687 w 2859156"/>
                  <a:gd name="connsiteY100" fmla="*/ 1706891 h 2191565"/>
                  <a:gd name="connsiteX101" fmla="*/ 2269435 w 2859156"/>
                  <a:gd name="connsiteY101" fmla="*/ 1733395 h 2191565"/>
                  <a:gd name="connsiteX102" fmla="*/ 2266122 w 2859156"/>
                  <a:gd name="connsiteY102" fmla="*/ 1743334 h 2191565"/>
                  <a:gd name="connsiteX103" fmla="*/ 2259495 w 2859156"/>
                  <a:gd name="connsiteY103" fmla="*/ 1766526 h 2191565"/>
                  <a:gd name="connsiteX104" fmla="*/ 2256182 w 2859156"/>
                  <a:gd name="connsiteY104" fmla="*/ 1789717 h 2191565"/>
                  <a:gd name="connsiteX105" fmla="*/ 2252869 w 2859156"/>
                  <a:gd name="connsiteY105" fmla="*/ 1802969 h 2191565"/>
                  <a:gd name="connsiteX106" fmla="*/ 2246243 w 2859156"/>
                  <a:gd name="connsiteY106" fmla="*/ 1832786 h 2191565"/>
                  <a:gd name="connsiteX107" fmla="*/ 2236304 w 2859156"/>
                  <a:gd name="connsiteY107" fmla="*/ 1862604 h 2191565"/>
                  <a:gd name="connsiteX108" fmla="*/ 2232991 w 2859156"/>
                  <a:gd name="connsiteY108" fmla="*/ 1872543 h 2191565"/>
                  <a:gd name="connsiteX109" fmla="*/ 2229678 w 2859156"/>
                  <a:gd name="connsiteY109" fmla="*/ 1885795 h 2191565"/>
                  <a:gd name="connsiteX110" fmla="*/ 2209800 w 2859156"/>
                  <a:gd name="connsiteY110" fmla="*/ 1905673 h 2191565"/>
                  <a:gd name="connsiteX111" fmla="*/ 2196548 w 2859156"/>
                  <a:gd name="connsiteY111" fmla="*/ 1902360 h 2191565"/>
                  <a:gd name="connsiteX112" fmla="*/ 2176669 w 2859156"/>
                  <a:gd name="connsiteY112" fmla="*/ 1895734 h 2191565"/>
                  <a:gd name="connsiteX113" fmla="*/ 2163417 w 2859156"/>
                  <a:gd name="connsiteY113" fmla="*/ 1902360 h 2191565"/>
                  <a:gd name="connsiteX114" fmla="*/ 2153478 w 2859156"/>
                  <a:gd name="connsiteY114" fmla="*/ 1948743 h 2191565"/>
                  <a:gd name="connsiteX115" fmla="*/ 2146852 w 2859156"/>
                  <a:gd name="connsiteY115" fmla="*/ 1958682 h 2191565"/>
                  <a:gd name="connsiteX116" fmla="*/ 2140226 w 2859156"/>
                  <a:gd name="connsiteY116" fmla="*/ 1978560 h 2191565"/>
                  <a:gd name="connsiteX117" fmla="*/ 2133600 w 2859156"/>
                  <a:gd name="connsiteY117" fmla="*/ 1988500 h 2191565"/>
                  <a:gd name="connsiteX118" fmla="*/ 2130287 w 2859156"/>
                  <a:gd name="connsiteY118" fmla="*/ 1998439 h 2191565"/>
                  <a:gd name="connsiteX119" fmla="*/ 2120348 w 2859156"/>
                  <a:gd name="connsiteY119" fmla="*/ 2005065 h 2191565"/>
                  <a:gd name="connsiteX120" fmla="*/ 2110408 w 2859156"/>
                  <a:gd name="connsiteY120" fmla="*/ 2021630 h 2191565"/>
                  <a:gd name="connsiteX121" fmla="*/ 2093843 w 2859156"/>
                  <a:gd name="connsiteY121" fmla="*/ 2041508 h 2191565"/>
                  <a:gd name="connsiteX122" fmla="*/ 2080591 w 2859156"/>
                  <a:gd name="connsiteY122" fmla="*/ 2051447 h 2191565"/>
                  <a:gd name="connsiteX123" fmla="*/ 2070652 w 2859156"/>
                  <a:gd name="connsiteY123" fmla="*/ 2054760 h 2191565"/>
                  <a:gd name="connsiteX124" fmla="*/ 1997765 w 2859156"/>
                  <a:gd name="connsiteY124" fmla="*/ 2058073 h 2191565"/>
                  <a:gd name="connsiteX125" fmla="*/ 1991139 w 2859156"/>
                  <a:gd name="connsiteY125" fmla="*/ 2111082 h 2191565"/>
                  <a:gd name="connsiteX126" fmla="*/ 1987826 w 2859156"/>
                  <a:gd name="connsiteY126" fmla="*/ 2121021 h 2191565"/>
                  <a:gd name="connsiteX127" fmla="*/ 1984513 w 2859156"/>
                  <a:gd name="connsiteY127" fmla="*/ 2134273 h 2191565"/>
                  <a:gd name="connsiteX128" fmla="*/ 1964635 w 2859156"/>
                  <a:gd name="connsiteY128" fmla="*/ 2170717 h 2191565"/>
                  <a:gd name="connsiteX129" fmla="*/ 1958008 w 2859156"/>
                  <a:gd name="connsiteY129" fmla="*/ 2177343 h 2191565"/>
                  <a:gd name="connsiteX130" fmla="*/ 1948069 w 2859156"/>
                  <a:gd name="connsiteY130" fmla="*/ 2180656 h 2191565"/>
                  <a:gd name="connsiteX131" fmla="*/ 1938130 w 2859156"/>
                  <a:gd name="connsiteY131" fmla="*/ 2190595 h 2191565"/>
                  <a:gd name="connsiteX132" fmla="*/ 1905000 w 2859156"/>
                  <a:gd name="connsiteY132" fmla="*/ 2167404 h 2191565"/>
                  <a:gd name="connsiteX133" fmla="*/ 1898374 w 2859156"/>
                  <a:gd name="connsiteY133" fmla="*/ 2157465 h 2191565"/>
                  <a:gd name="connsiteX134" fmla="*/ 1891748 w 2859156"/>
                  <a:gd name="connsiteY134" fmla="*/ 2137586 h 2191565"/>
                  <a:gd name="connsiteX135" fmla="*/ 1885122 w 2859156"/>
                  <a:gd name="connsiteY135" fmla="*/ 2127647 h 2191565"/>
                  <a:gd name="connsiteX136" fmla="*/ 1875182 w 2859156"/>
                  <a:gd name="connsiteY136" fmla="*/ 2104456 h 2191565"/>
                  <a:gd name="connsiteX137" fmla="*/ 1865243 w 2859156"/>
                  <a:gd name="connsiteY137" fmla="*/ 2101143 h 2191565"/>
                  <a:gd name="connsiteX138" fmla="*/ 1858617 w 2859156"/>
                  <a:gd name="connsiteY138" fmla="*/ 2121021 h 2191565"/>
                  <a:gd name="connsiteX139" fmla="*/ 1842052 w 2859156"/>
                  <a:gd name="connsiteY139" fmla="*/ 2150839 h 2191565"/>
                  <a:gd name="connsiteX140" fmla="*/ 1828800 w 2859156"/>
                  <a:gd name="connsiteY140" fmla="*/ 2157465 h 2191565"/>
                  <a:gd name="connsiteX141" fmla="*/ 1815548 w 2859156"/>
                  <a:gd name="connsiteY141" fmla="*/ 2160778 h 2191565"/>
                  <a:gd name="connsiteX142" fmla="*/ 1805608 w 2859156"/>
                  <a:gd name="connsiteY142" fmla="*/ 2164091 h 2191565"/>
                  <a:gd name="connsiteX143" fmla="*/ 1795669 w 2859156"/>
                  <a:gd name="connsiteY143" fmla="*/ 2160778 h 2191565"/>
                  <a:gd name="connsiteX144" fmla="*/ 1775791 w 2859156"/>
                  <a:gd name="connsiteY144" fmla="*/ 2147526 h 2191565"/>
                  <a:gd name="connsiteX145" fmla="*/ 1762539 w 2859156"/>
                  <a:gd name="connsiteY145" fmla="*/ 2144213 h 2191565"/>
                  <a:gd name="connsiteX146" fmla="*/ 1732722 w 2859156"/>
                  <a:gd name="connsiteY146" fmla="*/ 2127647 h 2191565"/>
                  <a:gd name="connsiteX147" fmla="*/ 1719469 w 2859156"/>
                  <a:gd name="connsiteY147" fmla="*/ 2107769 h 2191565"/>
                  <a:gd name="connsiteX148" fmla="*/ 1709530 w 2859156"/>
                  <a:gd name="connsiteY148" fmla="*/ 2087891 h 2191565"/>
                  <a:gd name="connsiteX149" fmla="*/ 1702904 w 2859156"/>
                  <a:gd name="connsiteY149" fmla="*/ 2044821 h 2191565"/>
                  <a:gd name="connsiteX150" fmla="*/ 1699591 w 2859156"/>
                  <a:gd name="connsiteY150" fmla="*/ 2011691 h 2191565"/>
                  <a:gd name="connsiteX151" fmla="*/ 1692965 w 2859156"/>
                  <a:gd name="connsiteY151" fmla="*/ 2001752 h 2191565"/>
                  <a:gd name="connsiteX152" fmla="*/ 1686339 w 2859156"/>
                  <a:gd name="connsiteY152" fmla="*/ 1981873 h 2191565"/>
                  <a:gd name="connsiteX153" fmla="*/ 1679713 w 2859156"/>
                  <a:gd name="connsiteY153" fmla="*/ 1971934 h 2191565"/>
                  <a:gd name="connsiteX154" fmla="*/ 1676400 w 2859156"/>
                  <a:gd name="connsiteY154" fmla="*/ 1961995 h 2191565"/>
                  <a:gd name="connsiteX155" fmla="*/ 1673087 w 2859156"/>
                  <a:gd name="connsiteY155" fmla="*/ 1948743 h 2191565"/>
                  <a:gd name="connsiteX156" fmla="*/ 1659835 w 2859156"/>
                  <a:gd name="connsiteY156" fmla="*/ 1928865 h 2191565"/>
                  <a:gd name="connsiteX157" fmla="*/ 1656522 w 2859156"/>
                  <a:gd name="connsiteY157" fmla="*/ 1912300 h 2191565"/>
                  <a:gd name="connsiteX158" fmla="*/ 1649895 w 2859156"/>
                  <a:gd name="connsiteY158" fmla="*/ 1895734 h 2191565"/>
                  <a:gd name="connsiteX159" fmla="*/ 1808922 w 2859156"/>
                  <a:gd name="connsiteY159" fmla="*/ 1634004 h 2191565"/>
                  <a:gd name="connsiteX160" fmla="*/ 1878495 w 2859156"/>
                  <a:gd name="connsiteY160" fmla="*/ 1574369 h 2191565"/>
                  <a:gd name="connsiteX161" fmla="*/ 1931504 w 2859156"/>
                  <a:gd name="connsiteY161" fmla="*/ 1574369 h 2191565"/>
                  <a:gd name="connsiteX162" fmla="*/ 1934817 w 2859156"/>
                  <a:gd name="connsiteY162" fmla="*/ 1561117 h 2191565"/>
                  <a:gd name="connsiteX163" fmla="*/ 1938130 w 2859156"/>
                  <a:gd name="connsiteY163" fmla="*/ 1514734 h 2191565"/>
                  <a:gd name="connsiteX164" fmla="*/ 1948069 w 2859156"/>
                  <a:gd name="connsiteY164" fmla="*/ 1511421 h 2191565"/>
                  <a:gd name="connsiteX165" fmla="*/ 1958008 w 2859156"/>
                  <a:gd name="connsiteY165" fmla="*/ 1504795 h 2191565"/>
                  <a:gd name="connsiteX166" fmla="*/ 1971261 w 2859156"/>
                  <a:gd name="connsiteY166" fmla="*/ 1498169 h 2191565"/>
                  <a:gd name="connsiteX167" fmla="*/ 1981200 w 2859156"/>
                  <a:gd name="connsiteY167" fmla="*/ 1415343 h 2191565"/>
                  <a:gd name="connsiteX168" fmla="*/ 1991139 w 2859156"/>
                  <a:gd name="connsiteY168" fmla="*/ 1408717 h 2191565"/>
                  <a:gd name="connsiteX169" fmla="*/ 2001078 w 2859156"/>
                  <a:gd name="connsiteY169" fmla="*/ 1398778 h 2191565"/>
                  <a:gd name="connsiteX170" fmla="*/ 2017643 w 2859156"/>
                  <a:gd name="connsiteY170" fmla="*/ 1375586 h 2191565"/>
                  <a:gd name="connsiteX171" fmla="*/ 2044148 w 2859156"/>
                  <a:gd name="connsiteY171" fmla="*/ 1322578 h 2191565"/>
                  <a:gd name="connsiteX172" fmla="*/ 1828800 w 2859156"/>
                  <a:gd name="connsiteY172" fmla="*/ 1186743 h 2191565"/>
                  <a:gd name="connsiteX173" fmla="*/ 1798982 w 2859156"/>
                  <a:gd name="connsiteY173" fmla="*/ 1219873 h 2191565"/>
                  <a:gd name="connsiteX174" fmla="*/ 1785730 w 2859156"/>
                  <a:gd name="connsiteY174" fmla="*/ 1256317 h 2191565"/>
                  <a:gd name="connsiteX175" fmla="*/ 1702904 w 2859156"/>
                  <a:gd name="connsiteY175" fmla="*/ 1262943 h 2191565"/>
                  <a:gd name="connsiteX176" fmla="*/ 1676400 w 2859156"/>
                  <a:gd name="connsiteY176" fmla="*/ 1243065 h 2191565"/>
                  <a:gd name="connsiteX177" fmla="*/ 1656522 w 2859156"/>
                  <a:gd name="connsiteY177" fmla="*/ 1236439 h 2191565"/>
                  <a:gd name="connsiteX178" fmla="*/ 1649895 w 2859156"/>
                  <a:gd name="connsiteY178" fmla="*/ 1226500 h 2191565"/>
                  <a:gd name="connsiteX179" fmla="*/ 1633330 w 2859156"/>
                  <a:gd name="connsiteY179" fmla="*/ 1213247 h 2191565"/>
                  <a:gd name="connsiteX180" fmla="*/ 1613452 w 2859156"/>
                  <a:gd name="connsiteY180" fmla="*/ 1206621 h 2191565"/>
                  <a:gd name="connsiteX181" fmla="*/ 1603513 w 2859156"/>
                  <a:gd name="connsiteY181" fmla="*/ 1196682 h 2191565"/>
                  <a:gd name="connsiteX182" fmla="*/ 1593574 w 2859156"/>
                  <a:gd name="connsiteY182" fmla="*/ 1093978 h 2191565"/>
                  <a:gd name="connsiteX183" fmla="*/ 1580322 w 2859156"/>
                  <a:gd name="connsiteY183" fmla="*/ 1100604 h 2191565"/>
                  <a:gd name="connsiteX184" fmla="*/ 1563756 w 2859156"/>
                  <a:gd name="connsiteY184" fmla="*/ 1117169 h 2191565"/>
                  <a:gd name="connsiteX185" fmla="*/ 1530626 w 2859156"/>
                  <a:gd name="connsiteY185" fmla="*/ 1123795 h 2191565"/>
                  <a:gd name="connsiteX186" fmla="*/ 1520687 w 2859156"/>
                  <a:gd name="connsiteY186" fmla="*/ 1130421 h 2191565"/>
                  <a:gd name="connsiteX187" fmla="*/ 1497495 w 2859156"/>
                  <a:gd name="connsiteY187" fmla="*/ 1137047 h 2191565"/>
                  <a:gd name="connsiteX188" fmla="*/ 1474304 w 2859156"/>
                  <a:gd name="connsiteY188" fmla="*/ 1143673 h 2191565"/>
                  <a:gd name="connsiteX189" fmla="*/ 1427922 w 2859156"/>
                  <a:gd name="connsiteY189" fmla="*/ 1140360 h 2191565"/>
                  <a:gd name="connsiteX190" fmla="*/ 1408043 w 2859156"/>
                  <a:gd name="connsiteY190" fmla="*/ 1120482 h 2191565"/>
                  <a:gd name="connsiteX191" fmla="*/ 1391478 w 2859156"/>
                  <a:gd name="connsiteY191" fmla="*/ 1113856 h 2191565"/>
                  <a:gd name="connsiteX192" fmla="*/ 1381539 w 2859156"/>
                  <a:gd name="connsiteY192" fmla="*/ 1103917 h 2191565"/>
                  <a:gd name="connsiteX193" fmla="*/ 1371600 w 2859156"/>
                  <a:gd name="connsiteY193" fmla="*/ 1100604 h 2191565"/>
                  <a:gd name="connsiteX194" fmla="*/ 1338469 w 2859156"/>
                  <a:gd name="connsiteY194" fmla="*/ 1097291 h 2191565"/>
                  <a:gd name="connsiteX195" fmla="*/ 1321904 w 2859156"/>
                  <a:gd name="connsiteY195" fmla="*/ 1067473 h 2191565"/>
                  <a:gd name="connsiteX196" fmla="*/ 1315278 w 2859156"/>
                  <a:gd name="connsiteY196" fmla="*/ 1054221 h 2191565"/>
                  <a:gd name="connsiteX197" fmla="*/ 1305339 w 2859156"/>
                  <a:gd name="connsiteY197" fmla="*/ 1050908 h 2191565"/>
                  <a:gd name="connsiteX198" fmla="*/ 1222513 w 2859156"/>
                  <a:gd name="connsiteY198" fmla="*/ 1050908 h 2191565"/>
                  <a:gd name="connsiteX199" fmla="*/ 1212574 w 2859156"/>
                  <a:gd name="connsiteY199" fmla="*/ 1047595 h 2191565"/>
                  <a:gd name="connsiteX200" fmla="*/ 1199322 w 2859156"/>
                  <a:gd name="connsiteY200" fmla="*/ 1044282 h 2191565"/>
                  <a:gd name="connsiteX201" fmla="*/ 1192695 w 2859156"/>
                  <a:gd name="connsiteY201" fmla="*/ 1037656 h 2191565"/>
                  <a:gd name="connsiteX202" fmla="*/ 1182756 w 2859156"/>
                  <a:gd name="connsiteY202" fmla="*/ 1034343 h 2191565"/>
                  <a:gd name="connsiteX203" fmla="*/ 1166191 w 2859156"/>
                  <a:gd name="connsiteY203" fmla="*/ 1027717 h 2191565"/>
                  <a:gd name="connsiteX204" fmla="*/ 1152939 w 2859156"/>
                  <a:gd name="connsiteY204" fmla="*/ 1024404 h 2191565"/>
                  <a:gd name="connsiteX205" fmla="*/ 1136374 w 2859156"/>
                  <a:gd name="connsiteY205" fmla="*/ 1017778 h 2191565"/>
                  <a:gd name="connsiteX206" fmla="*/ 1119808 w 2859156"/>
                  <a:gd name="connsiteY206" fmla="*/ 1001213 h 2191565"/>
                  <a:gd name="connsiteX207" fmla="*/ 1109869 w 2859156"/>
                  <a:gd name="connsiteY207" fmla="*/ 994586 h 2191565"/>
                  <a:gd name="connsiteX208" fmla="*/ 1086678 w 2859156"/>
                  <a:gd name="connsiteY208" fmla="*/ 981334 h 2191565"/>
                  <a:gd name="connsiteX209" fmla="*/ 1076739 w 2859156"/>
                  <a:gd name="connsiteY209" fmla="*/ 964769 h 2191565"/>
                  <a:gd name="connsiteX210" fmla="*/ 1033669 w 2859156"/>
                  <a:gd name="connsiteY210" fmla="*/ 878630 h 2191565"/>
                  <a:gd name="connsiteX211" fmla="*/ 997226 w 2859156"/>
                  <a:gd name="connsiteY211" fmla="*/ 855439 h 2191565"/>
                  <a:gd name="connsiteX212" fmla="*/ 993913 w 2859156"/>
                  <a:gd name="connsiteY212" fmla="*/ 795804 h 2191565"/>
                  <a:gd name="connsiteX213" fmla="*/ 1046922 w 2859156"/>
                  <a:gd name="connsiteY213" fmla="*/ 765986 h 2191565"/>
                  <a:gd name="connsiteX214" fmla="*/ 1086678 w 2859156"/>
                  <a:gd name="connsiteY214" fmla="*/ 762673 h 2191565"/>
                  <a:gd name="connsiteX215" fmla="*/ 1093304 w 2859156"/>
                  <a:gd name="connsiteY215" fmla="*/ 752734 h 2191565"/>
                  <a:gd name="connsiteX216" fmla="*/ 1113182 w 2859156"/>
                  <a:gd name="connsiteY216" fmla="*/ 739482 h 2191565"/>
                  <a:gd name="connsiteX217" fmla="*/ 1123122 w 2859156"/>
                  <a:gd name="connsiteY217" fmla="*/ 719604 h 2191565"/>
                  <a:gd name="connsiteX218" fmla="*/ 1126435 w 2859156"/>
                  <a:gd name="connsiteY218" fmla="*/ 709665 h 2191565"/>
                  <a:gd name="connsiteX219" fmla="*/ 1123122 w 2859156"/>
                  <a:gd name="connsiteY219" fmla="*/ 689786 h 2191565"/>
                  <a:gd name="connsiteX220" fmla="*/ 1129748 w 2859156"/>
                  <a:gd name="connsiteY220" fmla="*/ 646717 h 2191565"/>
                  <a:gd name="connsiteX221" fmla="*/ 1076739 w 2859156"/>
                  <a:gd name="connsiteY221" fmla="*/ 636778 h 2191565"/>
                  <a:gd name="connsiteX222" fmla="*/ 1080052 w 2859156"/>
                  <a:gd name="connsiteY222" fmla="*/ 673221 h 2191565"/>
                  <a:gd name="connsiteX223" fmla="*/ 1083365 w 2859156"/>
                  <a:gd name="connsiteY223" fmla="*/ 719604 h 2191565"/>
                  <a:gd name="connsiteX224" fmla="*/ 970722 w 2859156"/>
                  <a:gd name="connsiteY224" fmla="*/ 736169 h 2191565"/>
                  <a:gd name="connsiteX225" fmla="*/ 980661 w 2859156"/>
                  <a:gd name="connsiteY225" fmla="*/ 868691 h 2191565"/>
                  <a:gd name="connsiteX226" fmla="*/ 954156 w 2859156"/>
                  <a:gd name="connsiteY226" fmla="*/ 881943 h 2191565"/>
                  <a:gd name="connsiteX227" fmla="*/ 877956 w 2859156"/>
                  <a:gd name="connsiteY227" fmla="*/ 878630 h 2191565"/>
                  <a:gd name="connsiteX228" fmla="*/ 868017 w 2859156"/>
                  <a:gd name="connsiteY228" fmla="*/ 875317 h 2191565"/>
                  <a:gd name="connsiteX229" fmla="*/ 841513 w 2859156"/>
                  <a:gd name="connsiteY229" fmla="*/ 865378 h 2191565"/>
                  <a:gd name="connsiteX230" fmla="*/ 818322 w 2859156"/>
                  <a:gd name="connsiteY230" fmla="*/ 868691 h 2191565"/>
                  <a:gd name="connsiteX231" fmla="*/ 815008 w 2859156"/>
                  <a:gd name="connsiteY231" fmla="*/ 905134 h 2191565"/>
                  <a:gd name="connsiteX232" fmla="*/ 742122 w 2859156"/>
                  <a:gd name="connsiteY232" fmla="*/ 901821 h 2191565"/>
                  <a:gd name="connsiteX233" fmla="*/ 718930 w 2859156"/>
                  <a:gd name="connsiteY233" fmla="*/ 891882 h 2191565"/>
                  <a:gd name="connsiteX234" fmla="*/ 689113 w 2859156"/>
                  <a:gd name="connsiteY234" fmla="*/ 875317 h 2191565"/>
                  <a:gd name="connsiteX235" fmla="*/ 682487 w 2859156"/>
                  <a:gd name="connsiteY235" fmla="*/ 865378 h 2191565"/>
                  <a:gd name="connsiteX236" fmla="*/ 655982 w 2859156"/>
                  <a:gd name="connsiteY236" fmla="*/ 852126 h 2191565"/>
                  <a:gd name="connsiteX237" fmla="*/ 636104 w 2859156"/>
                  <a:gd name="connsiteY237" fmla="*/ 835560 h 2191565"/>
                  <a:gd name="connsiteX238" fmla="*/ 626165 w 2859156"/>
                  <a:gd name="connsiteY238" fmla="*/ 825621 h 2191565"/>
                  <a:gd name="connsiteX239" fmla="*/ 593035 w 2859156"/>
                  <a:gd name="connsiteY239" fmla="*/ 809056 h 2191565"/>
                  <a:gd name="connsiteX240" fmla="*/ 573156 w 2859156"/>
                  <a:gd name="connsiteY240" fmla="*/ 805743 h 2191565"/>
                  <a:gd name="connsiteX241" fmla="*/ 467139 w 2859156"/>
                  <a:gd name="connsiteY241" fmla="*/ 782552 h 2191565"/>
                  <a:gd name="connsiteX242" fmla="*/ 470452 w 2859156"/>
                  <a:gd name="connsiteY242" fmla="*/ 716291 h 2191565"/>
                  <a:gd name="connsiteX243" fmla="*/ 453887 w 2859156"/>
                  <a:gd name="connsiteY243" fmla="*/ 686473 h 2191565"/>
                  <a:gd name="connsiteX244" fmla="*/ 255104 w 2859156"/>
                  <a:gd name="connsiteY244" fmla="*/ 905134 h 2191565"/>
                  <a:gd name="connsiteX245" fmla="*/ 0 w 2859156"/>
                  <a:gd name="connsiteY245" fmla="*/ 911760 h 21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2859156" h="2191565">
                    <a:moveTo>
                      <a:pt x="0" y="911760"/>
                    </a:moveTo>
                    <a:lnTo>
                      <a:pt x="0" y="63621"/>
                    </a:lnTo>
                    <a:lnTo>
                      <a:pt x="351182" y="63621"/>
                    </a:lnTo>
                    <a:lnTo>
                      <a:pt x="470452" y="33804"/>
                    </a:lnTo>
                    <a:cubicBezTo>
                      <a:pt x="473813" y="24842"/>
                      <a:pt x="475907" y="3558"/>
                      <a:pt x="490330" y="673"/>
                    </a:cubicBezTo>
                    <a:cubicBezTo>
                      <a:pt x="497911" y="-843"/>
                      <a:pt x="505791" y="673"/>
                      <a:pt x="513522" y="673"/>
                    </a:cubicBezTo>
                    <a:lnTo>
                      <a:pt x="533400" y="510882"/>
                    </a:lnTo>
                    <a:lnTo>
                      <a:pt x="1205948" y="510882"/>
                    </a:lnTo>
                    <a:lnTo>
                      <a:pt x="1222513" y="494317"/>
                    </a:lnTo>
                    <a:cubicBezTo>
                      <a:pt x="1233556" y="495421"/>
                      <a:pt x="1245035" y="494366"/>
                      <a:pt x="1255643" y="497630"/>
                    </a:cubicBezTo>
                    <a:cubicBezTo>
                      <a:pt x="1259973" y="498962"/>
                      <a:pt x="1270143" y="513378"/>
                      <a:pt x="1272208" y="517508"/>
                    </a:cubicBezTo>
                    <a:cubicBezTo>
                      <a:pt x="1273770" y="520632"/>
                      <a:pt x="1274146" y="524237"/>
                      <a:pt x="1275522" y="527447"/>
                    </a:cubicBezTo>
                    <a:cubicBezTo>
                      <a:pt x="1277468" y="531987"/>
                      <a:pt x="1280202" y="536160"/>
                      <a:pt x="1282148" y="540700"/>
                    </a:cubicBezTo>
                    <a:cubicBezTo>
                      <a:pt x="1283524" y="543910"/>
                      <a:pt x="1283524" y="547733"/>
                      <a:pt x="1285461" y="550639"/>
                    </a:cubicBezTo>
                    <a:cubicBezTo>
                      <a:pt x="1288060" y="554537"/>
                      <a:pt x="1292087" y="557265"/>
                      <a:pt x="1295400" y="560578"/>
                    </a:cubicBezTo>
                    <a:cubicBezTo>
                      <a:pt x="1297389" y="568536"/>
                      <a:pt x="1298189" y="578049"/>
                      <a:pt x="1305339" y="583769"/>
                    </a:cubicBezTo>
                    <a:cubicBezTo>
                      <a:pt x="1308066" y="585951"/>
                      <a:pt x="1311965" y="585978"/>
                      <a:pt x="1315278" y="587082"/>
                    </a:cubicBezTo>
                    <a:cubicBezTo>
                      <a:pt x="1342172" y="613976"/>
                      <a:pt x="1307324" y="582537"/>
                      <a:pt x="1338469" y="600334"/>
                    </a:cubicBezTo>
                    <a:cubicBezTo>
                      <a:pt x="1342537" y="602659"/>
                      <a:pt x="1345095" y="606960"/>
                      <a:pt x="1348408" y="610273"/>
                    </a:cubicBezTo>
                    <a:cubicBezTo>
                      <a:pt x="1349513" y="614691"/>
                      <a:pt x="1350471" y="619148"/>
                      <a:pt x="1351722" y="623526"/>
                    </a:cubicBezTo>
                    <a:cubicBezTo>
                      <a:pt x="1352681" y="626884"/>
                      <a:pt x="1352352" y="631229"/>
                      <a:pt x="1355035" y="633465"/>
                    </a:cubicBezTo>
                    <a:cubicBezTo>
                      <a:pt x="1357676" y="635666"/>
                      <a:pt x="1376039" y="641571"/>
                      <a:pt x="1381539" y="643404"/>
                    </a:cubicBezTo>
                    <a:cubicBezTo>
                      <a:pt x="1384889" y="648429"/>
                      <a:pt x="1391478" y="656424"/>
                      <a:pt x="1391478" y="663282"/>
                    </a:cubicBezTo>
                    <a:cubicBezTo>
                      <a:pt x="1391478" y="669999"/>
                      <a:pt x="1389269" y="676534"/>
                      <a:pt x="1388165" y="683160"/>
                    </a:cubicBezTo>
                    <a:cubicBezTo>
                      <a:pt x="1389269" y="690891"/>
                      <a:pt x="1388306" y="699216"/>
                      <a:pt x="1391478" y="706352"/>
                    </a:cubicBezTo>
                    <a:cubicBezTo>
                      <a:pt x="1394338" y="712787"/>
                      <a:pt x="1409982" y="715119"/>
                      <a:pt x="1414669" y="716291"/>
                    </a:cubicBezTo>
                    <a:cubicBezTo>
                      <a:pt x="1415773" y="720708"/>
                      <a:pt x="1416994" y="725098"/>
                      <a:pt x="1417982" y="729543"/>
                    </a:cubicBezTo>
                    <a:cubicBezTo>
                      <a:pt x="1419204" y="735040"/>
                      <a:pt x="1419077" y="740932"/>
                      <a:pt x="1421295" y="746108"/>
                    </a:cubicBezTo>
                    <a:cubicBezTo>
                      <a:pt x="1423437" y="751105"/>
                      <a:pt x="1434629" y="756667"/>
                      <a:pt x="1437861" y="759360"/>
                    </a:cubicBezTo>
                    <a:cubicBezTo>
                      <a:pt x="1441460" y="762360"/>
                      <a:pt x="1443901" y="766701"/>
                      <a:pt x="1447800" y="769300"/>
                    </a:cubicBezTo>
                    <a:cubicBezTo>
                      <a:pt x="1454126" y="773518"/>
                      <a:pt x="1478925" y="775618"/>
                      <a:pt x="1480930" y="775926"/>
                    </a:cubicBezTo>
                    <a:cubicBezTo>
                      <a:pt x="1487569" y="776947"/>
                      <a:pt x="1494182" y="778135"/>
                      <a:pt x="1500808" y="779239"/>
                    </a:cubicBezTo>
                    <a:cubicBezTo>
                      <a:pt x="1525356" y="803783"/>
                      <a:pt x="1483716" y="765104"/>
                      <a:pt x="1570382" y="789178"/>
                    </a:cubicBezTo>
                    <a:cubicBezTo>
                      <a:pt x="1571651" y="789531"/>
                      <a:pt x="1564345" y="810602"/>
                      <a:pt x="1563756" y="812369"/>
                    </a:cubicBezTo>
                    <a:cubicBezTo>
                      <a:pt x="1564860" y="826726"/>
                      <a:pt x="1565283" y="841151"/>
                      <a:pt x="1567069" y="855439"/>
                    </a:cubicBezTo>
                    <a:cubicBezTo>
                      <a:pt x="1567502" y="858904"/>
                      <a:pt x="1567913" y="862909"/>
                      <a:pt x="1570382" y="865378"/>
                    </a:cubicBezTo>
                    <a:cubicBezTo>
                      <a:pt x="1574476" y="869471"/>
                      <a:pt x="1587634" y="873337"/>
                      <a:pt x="1593574" y="875317"/>
                    </a:cubicBezTo>
                    <a:cubicBezTo>
                      <a:pt x="1596887" y="878630"/>
                      <a:pt x="1599445" y="882931"/>
                      <a:pt x="1603513" y="885256"/>
                    </a:cubicBezTo>
                    <a:cubicBezTo>
                      <a:pt x="1607466" y="887515"/>
                      <a:pt x="1612257" y="887925"/>
                      <a:pt x="1616765" y="888569"/>
                    </a:cubicBezTo>
                    <a:cubicBezTo>
                      <a:pt x="1627752" y="890139"/>
                      <a:pt x="1638864" y="890656"/>
                      <a:pt x="1649895" y="891882"/>
                    </a:cubicBezTo>
                    <a:cubicBezTo>
                      <a:pt x="1658744" y="892865"/>
                      <a:pt x="1667565" y="894091"/>
                      <a:pt x="1676400" y="895195"/>
                    </a:cubicBezTo>
                    <a:cubicBezTo>
                      <a:pt x="1722901" y="910695"/>
                      <a:pt x="1676462" y="891923"/>
                      <a:pt x="1706217" y="911760"/>
                    </a:cubicBezTo>
                    <a:cubicBezTo>
                      <a:pt x="1709123" y="913697"/>
                      <a:pt x="1712768" y="914226"/>
                      <a:pt x="1716156" y="915073"/>
                    </a:cubicBezTo>
                    <a:cubicBezTo>
                      <a:pt x="1731330" y="918866"/>
                      <a:pt x="1743139" y="919689"/>
                      <a:pt x="1759226" y="921700"/>
                    </a:cubicBezTo>
                    <a:cubicBezTo>
                      <a:pt x="1778234" y="928036"/>
                      <a:pt x="1760491" y="920476"/>
                      <a:pt x="1779104" y="934952"/>
                    </a:cubicBezTo>
                    <a:cubicBezTo>
                      <a:pt x="1796192" y="948243"/>
                      <a:pt x="1793925" y="946519"/>
                      <a:pt x="1808922" y="951517"/>
                    </a:cubicBezTo>
                    <a:cubicBezTo>
                      <a:pt x="1831706" y="966706"/>
                      <a:pt x="1821245" y="962251"/>
                      <a:pt x="1838739" y="968082"/>
                    </a:cubicBezTo>
                    <a:cubicBezTo>
                      <a:pt x="1849040" y="983534"/>
                      <a:pt x="1841383" y="978021"/>
                      <a:pt x="1865243" y="978021"/>
                    </a:cubicBezTo>
                    <a:lnTo>
                      <a:pt x="2017643" y="1017778"/>
                    </a:lnTo>
                    <a:cubicBezTo>
                      <a:pt x="2019852" y="1027717"/>
                      <a:pt x="2022393" y="1037588"/>
                      <a:pt x="2024269" y="1047595"/>
                    </a:cubicBezTo>
                    <a:cubicBezTo>
                      <a:pt x="2026099" y="1057357"/>
                      <a:pt x="2025997" y="1070930"/>
                      <a:pt x="2030895" y="1080726"/>
                    </a:cubicBezTo>
                    <a:cubicBezTo>
                      <a:pt x="2032676" y="1084287"/>
                      <a:pt x="2035313" y="1087352"/>
                      <a:pt x="2037522" y="1090665"/>
                    </a:cubicBezTo>
                    <a:cubicBezTo>
                      <a:pt x="2050774" y="1089561"/>
                      <a:pt x="2064097" y="1089110"/>
                      <a:pt x="2077278" y="1087352"/>
                    </a:cubicBezTo>
                    <a:cubicBezTo>
                      <a:pt x="2080740" y="1086890"/>
                      <a:pt x="2084311" y="1085976"/>
                      <a:pt x="2087217" y="1084039"/>
                    </a:cubicBezTo>
                    <a:cubicBezTo>
                      <a:pt x="2091115" y="1081440"/>
                      <a:pt x="2093557" y="1077100"/>
                      <a:pt x="2097156" y="1074100"/>
                    </a:cubicBezTo>
                    <a:cubicBezTo>
                      <a:pt x="2100215" y="1071551"/>
                      <a:pt x="2103782" y="1069682"/>
                      <a:pt x="2107095" y="1067473"/>
                    </a:cubicBezTo>
                    <a:cubicBezTo>
                      <a:pt x="2122557" y="1044282"/>
                      <a:pt x="2113722" y="1052012"/>
                      <a:pt x="2130287" y="1040969"/>
                    </a:cubicBezTo>
                    <a:cubicBezTo>
                      <a:pt x="2134704" y="1034343"/>
                      <a:pt x="2141021" y="1028646"/>
                      <a:pt x="2143539" y="1021091"/>
                    </a:cubicBezTo>
                    <a:cubicBezTo>
                      <a:pt x="2150659" y="999731"/>
                      <a:pt x="2145226" y="1006152"/>
                      <a:pt x="2153478" y="997900"/>
                    </a:cubicBezTo>
                    <a:lnTo>
                      <a:pt x="2170043" y="974708"/>
                    </a:lnTo>
                    <a:lnTo>
                      <a:pt x="2229678" y="1004526"/>
                    </a:lnTo>
                    <a:lnTo>
                      <a:pt x="2451652" y="504256"/>
                    </a:lnTo>
                    <a:lnTo>
                      <a:pt x="2511287" y="550639"/>
                    </a:lnTo>
                    <a:cubicBezTo>
                      <a:pt x="2537558" y="556477"/>
                      <a:pt x="2535539" y="552263"/>
                      <a:pt x="2551043" y="563891"/>
                    </a:cubicBezTo>
                    <a:cubicBezTo>
                      <a:pt x="2552292" y="564828"/>
                      <a:pt x="2553252" y="566100"/>
                      <a:pt x="2554356" y="567204"/>
                    </a:cubicBezTo>
                    <a:lnTo>
                      <a:pt x="2551043" y="673221"/>
                    </a:lnTo>
                    <a:lnTo>
                      <a:pt x="2590800" y="626839"/>
                    </a:lnTo>
                    <a:lnTo>
                      <a:pt x="2680252" y="646717"/>
                    </a:lnTo>
                    <a:cubicBezTo>
                      <a:pt x="2680290" y="646736"/>
                      <a:pt x="2710642" y="660542"/>
                      <a:pt x="2716695" y="666595"/>
                    </a:cubicBezTo>
                    <a:cubicBezTo>
                      <a:pt x="2719511" y="669411"/>
                      <a:pt x="2721113" y="673221"/>
                      <a:pt x="2723322" y="676534"/>
                    </a:cubicBezTo>
                    <a:cubicBezTo>
                      <a:pt x="2724426" y="679847"/>
                      <a:pt x="2726635" y="682981"/>
                      <a:pt x="2726635" y="686473"/>
                    </a:cubicBezTo>
                    <a:cubicBezTo>
                      <a:pt x="2726635" y="688884"/>
                      <a:pt x="2726582" y="724336"/>
                      <a:pt x="2720008" y="736169"/>
                    </a:cubicBezTo>
                    <a:cubicBezTo>
                      <a:pt x="2716140" y="743130"/>
                      <a:pt x="2714311" y="753529"/>
                      <a:pt x="2706756" y="756047"/>
                    </a:cubicBezTo>
                    <a:lnTo>
                      <a:pt x="2686878" y="762673"/>
                    </a:lnTo>
                    <a:lnTo>
                      <a:pt x="2676939" y="765986"/>
                    </a:lnTo>
                    <a:cubicBezTo>
                      <a:pt x="2674730" y="769299"/>
                      <a:pt x="2670709" y="771964"/>
                      <a:pt x="2670313" y="775926"/>
                    </a:cubicBezTo>
                    <a:cubicBezTo>
                      <a:pt x="2668847" y="790585"/>
                      <a:pt x="2673515" y="797071"/>
                      <a:pt x="2676939" y="809056"/>
                    </a:cubicBezTo>
                    <a:cubicBezTo>
                      <a:pt x="2678190" y="813434"/>
                      <a:pt x="2678458" y="818123"/>
                      <a:pt x="2680252" y="822308"/>
                    </a:cubicBezTo>
                    <a:cubicBezTo>
                      <a:pt x="2681820" y="825968"/>
                      <a:pt x="2684669" y="828934"/>
                      <a:pt x="2686878" y="832247"/>
                    </a:cubicBezTo>
                    <a:cubicBezTo>
                      <a:pt x="2685774" y="838873"/>
                      <a:pt x="2685022" y="845568"/>
                      <a:pt x="2683565" y="852126"/>
                    </a:cubicBezTo>
                    <a:cubicBezTo>
                      <a:pt x="2682198" y="858278"/>
                      <a:pt x="2675033" y="874879"/>
                      <a:pt x="2673626" y="878630"/>
                    </a:cubicBezTo>
                    <a:cubicBezTo>
                      <a:pt x="2672400" y="881900"/>
                      <a:pt x="2672250" y="885663"/>
                      <a:pt x="2670313" y="888569"/>
                    </a:cubicBezTo>
                    <a:cubicBezTo>
                      <a:pt x="2667714" y="892467"/>
                      <a:pt x="2663687" y="895195"/>
                      <a:pt x="2660374" y="898508"/>
                    </a:cubicBezTo>
                    <a:cubicBezTo>
                      <a:pt x="2655956" y="925018"/>
                      <a:pt x="2651105" y="945048"/>
                      <a:pt x="2660374" y="974708"/>
                    </a:cubicBezTo>
                    <a:cubicBezTo>
                      <a:pt x="2660766" y="975964"/>
                      <a:pt x="2681768" y="968681"/>
                      <a:pt x="2683565" y="968082"/>
                    </a:cubicBezTo>
                    <a:cubicBezTo>
                      <a:pt x="2688223" y="958766"/>
                      <a:pt x="2698384" y="934952"/>
                      <a:pt x="2710069" y="934952"/>
                    </a:cubicBezTo>
                    <a:lnTo>
                      <a:pt x="2726635" y="934952"/>
                    </a:lnTo>
                    <a:lnTo>
                      <a:pt x="2819400" y="978021"/>
                    </a:lnTo>
                    <a:lnTo>
                      <a:pt x="2859156" y="1044282"/>
                    </a:lnTo>
                    <a:cubicBezTo>
                      <a:pt x="2854739" y="1054221"/>
                      <a:pt x="2851743" y="1064924"/>
                      <a:pt x="2845904" y="1074100"/>
                    </a:cubicBezTo>
                    <a:cubicBezTo>
                      <a:pt x="2843766" y="1077459"/>
                      <a:pt x="2838174" y="1077413"/>
                      <a:pt x="2835965" y="1080726"/>
                    </a:cubicBezTo>
                    <a:cubicBezTo>
                      <a:pt x="2833439" y="1084515"/>
                      <a:pt x="2834446" y="1089793"/>
                      <a:pt x="2832652" y="1093978"/>
                    </a:cubicBezTo>
                    <a:cubicBezTo>
                      <a:pt x="2831084" y="1097638"/>
                      <a:pt x="2828075" y="1100503"/>
                      <a:pt x="2826026" y="1103917"/>
                    </a:cubicBezTo>
                    <a:cubicBezTo>
                      <a:pt x="2824756" y="1106034"/>
                      <a:pt x="2823817" y="1108334"/>
                      <a:pt x="2822713" y="1110543"/>
                    </a:cubicBezTo>
                    <a:lnTo>
                      <a:pt x="2796208" y="1127108"/>
                    </a:lnTo>
                    <a:lnTo>
                      <a:pt x="2720008" y="1269569"/>
                    </a:lnTo>
                    <a:lnTo>
                      <a:pt x="2739887" y="1312639"/>
                    </a:lnTo>
                    <a:lnTo>
                      <a:pt x="2587487" y="1663821"/>
                    </a:lnTo>
                    <a:lnTo>
                      <a:pt x="2501348" y="1759900"/>
                    </a:lnTo>
                    <a:lnTo>
                      <a:pt x="2332382" y="1660508"/>
                    </a:lnTo>
                    <a:lnTo>
                      <a:pt x="2282687" y="1706891"/>
                    </a:lnTo>
                    <a:cubicBezTo>
                      <a:pt x="2278270" y="1715726"/>
                      <a:pt x="2273522" y="1724403"/>
                      <a:pt x="2269435" y="1733395"/>
                    </a:cubicBezTo>
                    <a:cubicBezTo>
                      <a:pt x="2267990" y="1736574"/>
                      <a:pt x="2267126" y="1739989"/>
                      <a:pt x="2266122" y="1743334"/>
                    </a:cubicBezTo>
                    <a:cubicBezTo>
                      <a:pt x="2263812" y="1751035"/>
                      <a:pt x="2261704" y="1758795"/>
                      <a:pt x="2259495" y="1766526"/>
                    </a:cubicBezTo>
                    <a:cubicBezTo>
                      <a:pt x="2258391" y="1774256"/>
                      <a:pt x="2257579" y="1782034"/>
                      <a:pt x="2256182" y="1789717"/>
                    </a:cubicBezTo>
                    <a:cubicBezTo>
                      <a:pt x="2255367" y="1794197"/>
                      <a:pt x="2253893" y="1798532"/>
                      <a:pt x="2252869" y="1802969"/>
                    </a:cubicBezTo>
                    <a:cubicBezTo>
                      <a:pt x="2250580" y="1812890"/>
                      <a:pt x="2248866" y="1822948"/>
                      <a:pt x="2246243" y="1832786"/>
                    </a:cubicBezTo>
                    <a:lnTo>
                      <a:pt x="2236304" y="1862604"/>
                    </a:lnTo>
                    <a:cubicBezTo>
                      <a:pt x="2235200" y="1865917"/>
                      <a:pt x="2233838" y="1869155"/>
                      <a:pt x="2232991" y="1872543"/>
                    </a:cubicBezTo>
                    <a:cubicBezTo>
                      <a:pt x="2231887" y="1876960"/>
                      <a:pt x="2231714" y="1881722"/>
                      <a:pt x="2229678" y="1885795"/>
                    </a:cubicBezTo>
                    <a:cubicBezTo>
                      <a:pt x="2223514" y="1898123"/>
                      <a:pt x="2219888" y="1898947"/>
                      <a:pt x="2209800" y="1905673"/>
                    </a:cubicBezTo>
                    <a:cubicBezTo>
                      <a:pt x="2205383" y="1904569"/>
                      <a:pt x="2200909" y="1903668"/>
                      <a:pt x="2196548" y="1902360"/>
                    </a:cubicBezTo>
                    <a:cubicBezTo>
                      <a:pt x="2189858" y="1900353"/>
                      <a:pt x="2176669" y="1895734"/>
                      <a:pt x="2176669" y="1895734"/>
                    </a:cubicBezTo>
                    <a:cubicBezTo>
                      <a:pt x="2172252" y="1897943"/>
                      <a:pt x="2167211" y="1899198"/>
                      <a:pt x="2163417" y="1902360"/>
                    </a:cubicBezTo>
                    <a:cubicBezTo>
                      <a:pt x="2150373" y="1913230"/>
                      <a:pt x="2156086" y="1936574"/>
                      <a:pt x="2153478" y="1948743"/>
                    </a:cubicBezTo>
                    <a:cubicBezTo>
                      <a:pt x="2152644" y="1952636"/>
                      <a:pt x="2148469" y="1955043"/>
                      <a:pt x="2146852" y="1958682"/>
                    </a:cubicBezTo>
                    <a:cubicBezTo>
                      <a:pt x="2144015" y="1965064"/>
                      <a:pt x="2144100" y="1972748"/>
                      <a:pt x="2140226" y="1978560"/>
                    </a:cubicBezTo>
                    <a:cubicBezTo>
                      <a:pt x="2138017" y="1981873"/>
                      <a:pt x="2135381" y="1984938"/>
                      <a:pt x="2133600" y="1988500"/>
                    </a:cubicBezTo>
                    <a:cubicBezTo>
                      <a:pt x="2132038" y="1991624"/>
                      <a:pt x="2132469" y="1995712"/>
                      <a:pt x="2130287" y="1998439"/>
                    </a:cubicBezTo>
                    <a:cubicBezTo>
                      <a:pt x="2127800" y="2001548"/>
                      <a:pt x="2123661" y="2002856"/>
                      <a:pt x="2120348" y="2005065"/>
                    </a:cubicBezTo>
                    <a:cubicBezTo>
                      <a:pt x="2114594" y="2022327"/>
                      <a:pt x="2120804" y="2008636"/>
                      <a:pt x="2110408" y="2021630"/>
                    </a:cubicBezTo>
                    <a:cubicBezTo>
                      <a:pt x="2099252" y="2035575"/>
                      <a:pt x="2108870" y="2028627"/>
                      <a:pt x="2093843" y="2041508"/>
                    </a:cubicBezTo>
                    <a:cubicBezTo>
                      <a:pt x="2089651" y="2045101"/>
                      <a:pt x="2085385" y="2048707"/>
                      <a:pt x="2080591" y="2051447"/>
                    </a:cubicBezTo>
                    <a:cubicBezTo>
                      <a:pt x="2077559" y="2053180"/>
                      <a:pt x="2074133" y="2054482"/>
                      <a:pt x="2070652" y="2054760"/>
                    </a:cubicBezTo>
                    <a:cubicBezTo>
                      <a:pt x="2046409" y="2056699"/>
                      <a:pt x="2022061" y="2056969"/>
                      <a:pt x="1997765" y="2058073"/>
                    </a:cubicBezTo>
                    <a:cubicBezTo>
                      <a:pt x="1989031" y="2084279"/>
                      <a:pt x="1998301" y="2053786"/>
                      <a:pt x="1991139" y="2111082"/>
                    </a:cubicBezTo>
                    <a:cubicBezTo>
                      <a:pt x="1990706" y="2114547"/>
                      <a:pt x="1988785" y="2117663"/>
                      <a:pt x="1987826" y="2121021"/>
                    </a:cubicBezTo>
                    <a:cubicBezTo>
                      <a:pt x="1986575" y="2125399"/>
                      <a:pt x="1985953" y="2129953"/>
                      <a:pt x="1984513" y="2134273"/>
                    </a:cubicBezTo>
                    <a:cubicBezTo>
                      <a:pt x="1980416" y="2146566"/>
                      <a:pt x="1973840" y="2161513"/>
                      <a:pt x="1964635" y="2170717"/>
                    </a:cubicBezTo>
                    <a:cubicBezTo>
                      <a:pt x="1962426" y="2172926"/>
                      <a:pt x="1960687" y="2175736"/>
                      <a:pt x="1958008" y="2177343"/>
                    </a:cubicBezTo>
                    <a:cubicBezTo>
                      <a:pt x="1955013" y="2179140"/>
                      <a:pt x="1951382" y="2179552"/>
                      <a:pt x="1948069" y="2180656"/>
                    </a:cubicBezTo>
                    <a:cubicBezTo>
                      <a:pt x="1944756" y="2183969"/>
                      <a:pt x="1942704" y="2189579"/>
                      <a:pt x="1938130" y="2190595"/>
                    </a:cubicBezTo>
                    <a:cubicBezTo>
                      <a:pt x="1916659" y="2195366"/>
                      <a:pt x="1914554" y="2181735"/>
                      <a:pt x="1905000" y="2167404"/>
                    </a:cubicBezTo>
                    <a:cubicBezTo>
                      <a:pt x="1902791" y="2164091"/>
                      <a:pt x="1899633" y="2161242"/>
                      <a:pt x="1898374" y="2157465"/>
                    </a:cubicBezTo>
                    <a:cubicBezTo>
                      <a:pt x="1896165" y="2150839"/>
                      <a:pt x="1895622" y="2143398"/>
                      <a:pt x="1891748" y="2137586"/>
                    </a:cubicBezTo>
                    <a:cubicBezTo>
                      <a:pt x="1889539" y="2134273"/>
                      <a:pt x="1886903" y="2131208"/>
                      <a:pt x="1885122" y="2127647"/>
                    </a:cubicBezTo>
                    <a:cubicBezTo>
                      <a:pt x="1881163" y="2119730"/>
                      <a:pt x="1882073" y="2111347"/>
                      <a:pt x="1875182" y="2104456"/>
                    </a:cubicBezTo>
                    <a:cubicBezTo>
                      <a:pt x="1872713" y="2101987"/>
                      <a:pt x="1868556" y="2102247"/>
                      <a:pt x="1865243" y="2101143"/>
                    </a:cubicBezTo>
                    <a:lnTo>
                      <a:pt x="1858617" y="2121021"/>
                    </a:lnTo>
                    <a:cubicBezTo>
                      <a:pt x="1855450" y="2130522"/>
                      <a:pt x="1851165" y="2146283"/>
                      <a:pt x="1842052" y="2150839"/>
                    </a:cubicBezTo>
                    <a:cubicBezTo>
                      <a:pt x="1837635" y="2153048"/>
                      <a:pt x="1833424" y="2155731"/>
                      <a:pt x="1828800" y="2157465"/>
                    </a:cubicBezTo>
                    <a:cubicBezTo>
                      <a:pt x="1824537" y="2159064"/>
                      <a:pt x="1819926" y="2159527"/>
                      <a:pt x="1815548" y="2160778"/>
                    </a:cubicBezTo>
                    <a:cubicBezTo>
                      <a:pt x="1812190" y="2161737"/>
                      <a:pt x="1808921" y="2162987"/>
                      <a:pt x="1805608" y="2164091"/>
                    </a:cubicBezTo>
                    <a:cubicBezTo>
                      <a:pt x="1802295" y="2162987"/>
                      <a:pt x="1798722" y="2162474"/>
                      <a:pt x="1795669" y="2160778"/>
                    </a:cubicBezTo>
                    <a:cubicBezTo>
                      <a:pt x="1788708" y="2156911"/>
                      <a:pt x="1783517" y="2149457"/>
                      <a:pt x="1775791" y="2147526"/>
                    </a:cubicBezTo>
                    <a:lnTo>
                      <a:pt x="1762539" y="2144213"/>
                    </a:lnTo>
                    <a:cubicBezTo>
                      <a:pt x="1739755" y="2129023"/>
                      <a:pt x="1750216" y="2133478"/>
                      <a:pt x="1732722" y="2127647"/>
                    </a:cubicBezTo>
                    <a:lnTo>
                      <a:pt x="1719469" y="2107769"/>
                    </a:lnTo>
                    <a:cubicBezTo>
                      <a:pt x="1712991" y="2098053"/>
                      <a:pt x="1712273" y="2098863"/>
                      <a:pt x="1709530" y="2087891"/>
                    </a:cubicBezTo>
                    <a:cubicBezTo>
                      <a:pt x="1705990" y="2073731"/>
                      <a:pt x="1704513" y="2059306"/>
                      <a:pt x="1702904" y="2044821"/>
                    </a:cubicBezTo>
                    <a:cubicBezTo>
                      <a:pt x="1701678" y="2033790"/>
                      <a:pt x="1702087" y="2022505"/>
                      <a:pt x="1699591" y="2011691"/>
                    </a:cubicBezTo>
                    <a:cubicBezTo>
                      <a:pt x="1698696" y="2007811"/>
                      <a:pt x="1694582" y="2005391"/>
                      <a:pt x="1692965" y="2001752"/>
                    </a:cubicBezTo>
                    <a:cubicBezTo>
                      <a:pt x="1690128" y="1995369"/>
                      <a:pt x="1690213" y="1987685"/>
                      <a:pt x="1686339" y="1981873"/>
                    </a:cubicBezTo>
                    <a:cubicBezTo>
                      <a:pt x="1684130" y="1978560"/>
                      <a:pt x="1681494" y="1975495"/>
                      <a:pt x="1679713" y="1971934"/>
                    </a:cubicBezTo>
                    <a:cubicBezTo>
                      <a:pt x="1678151" y="1968810"/>
                      <a:pt x="1677359" y="1965353"/>
                      <a:pt x="1676400" y="1961995"/>
                    </a:cubicBezTo>
                    <a:cubicBezTo>
                      <a:pt x="1675149" y="1957617"/>
                      <a:pt x="1675123" y="1952816"/>
                      <a:pt x="1673087" y="1948743"/>
                    </a:cubicBezTo>
                    <a:cubicBezTo>
                      <a:pt x="1669526" y="1941620"/>
                      <a:pt x="1659835" y="1928865"/>
                      <a:pt x="1659835" y="1928865"/>
                    </a:cubicBezTo>
                    <a:cubicBezTo>
                      <a:pt x="1658731" y="1923343"/>
                      <a:pt x="1657888" y="1917763"/>
                      <a:pt x="1656522" y="1912300"/>
                    </a:cubicBezTo>
                    <a:cubicBezTo>
                      <a:pt x="1654475" y="1904114"/>
                      <a:pt x="1653322" y="1902588"/>
                      <a:pt x="1649895" y="1895734"/>
                    </a:cubicBezTo>
                    <a:lnTo>
                      <a:pt x="1808922" y="1634004"/>
                    </a:lnTo>
                    <a:lnTo>
                      <a:pt x="1878495" y="1574369"/>
                    </a:lnTo>
                    <a:cubicBezTo>
                      <a:pt x="1888317" y="1575460"/>
                      <a:pt x="1920087" y="1581504"/>
                      <a:pt x="1931504" y="1574369"/>
                    </a:cubicBezTo>
                    <a:cubicBezTo>
                      <a:pt x="1935365" y="1571956"/>
                      <a:pt x="1933713" y="1565534"/>
                      <a:pt x="1934817" y="1561117"/>
                    </a:cubicBezTo>
                    <a:cubicBezTo>
                      <a:pt x="1935921" y="1545656"/>
                      <a:pt x="1934136" y="1529711"/>
                      <a:pt x="1938130" y="1514734"/>
                    </a:cubicBezTo>
                    <a:cubicBezTo>
                      <a:pt x="1939030" y="1511360"/>
                      <a:pt x="1944945" y="1512983"/>
                      <a:pt x="1948069" y="1511421"/>
                    </a:cubicBezTo>
                    <a:cubicBezTo>
                      <a:pt x="1951630" y="1509640"/>
                      <a:pt x="1954551" y="1506770"/>
                      <a:pt x="1958008" y="1504795"/>
                    </a:cubicBezTo>
                    <a:cubicBezTo>
                      <a:pt x="1962296" y="1502345"/>
                      <a:pt x="1966843" y="1500378"/>
                      <a:pt x="1971261" y="1498169"/>
                    </a:cubicBezTo>
                    <a:cubicBezTo>
                      <a:pt x="1993411" y="1464943"/>
                      <a:pt x="1965284" y="1510841"/>
                      <a:pt x="1981200" y="1415343"/>
                    </a:cubicBezTo>
                    <a:cubicBezTo>
                      <a:pt x="1981855" y="1411415"/>
                      <a:pt x="1988080" y="1411266"/>
                      <a:pt x="1991139" y="1408717"/>
                    </a:cubicBezTo>
                    <a:cubicBezTo>
                      <a:pt x="1994738" y="1405718"/>
                      <a:pt x="1998202" y="1402476"/>
                      <a:pt x="2001078" y="1398778"/>
                    </a:cubicBezTo>
                    <a:cubicBezTo>
                      <a:pt x="2025796" y="1366997"/>
                      <a:pt x="2006621" y="1386612"/>
                      <a:pt x="2017643" y="1375586"/>
                    </a:cubicBezTo>
                    <a:lnTo>
                      <a:pt x="2044148" y="1322578"/>
                    </a:lnTo>
                    <a:lnTo>
                      <a:pt x="1828800" y="1186743"/>
                    </a:lnTo>
                    <a:lnTo>
                      <a:pt x="1798982" y="1219873"/>
                    </a:lnTo>
                    <a:cubicBezTo>
                      <a:pt x="1784248" y="1249341"/>
                      <a:pt x="1785730" y="1236500"/>
                      <a:pt x="1785730" y="1256317"/>
                    </a:cubicBezTo>
                    <a:lnTo>
                      <a:pt x="1702904" y="1262943"/>
                    </a:lnTo>
                    <a:cubicBezTo>
                      <a:pt x="1694069" y="1256317"/>
                      <a:pt x="1685988" y="1248544"/>
                      <a:pt x="1676400" y="1243065"/>
                    </a:cubicBezTo>
                    <a:cubicBezTo>
                      <a:pt x="1670336" y="1239600"/>
                      <a:pt x="1656522" y="1236439"/>
                      <a:pt x="1656522" y="1236439"/>
                    </a:cubicBezTo>
                    <a:cubicBezTo>
                      <a:pt x="1654313" y="1233126"/>
                      <a:pt x="1652383" y="1229609"/>
                      <a:pt x="1649895" y="1226500"/>
                    </a:cubicBezTo>
                    <a:cubicBezTo>
                      <a:pt x="1646095" y="1221751"/>
                      <a:pt x="1638677" y="1215623"/>
                      <a:pt x="1633330" y="1213247"/>
                    </a:cubicBezTo>
                    <a:cubicBezTo>
                      <a:pt x="1626948" y="1210410"/>
                      <a:pt x="1613452" y="1206621"/>
                      <a:pt x="1613452" y="1206621"/>
                    </a:cubicBezTo>
                    <a:cubicBezTo>
                      <a:pt x="1610139" y="1203308"/>
                      <a:pt x="1604113" y="1201329"/>
                      <a:pt x="1603513" y="1196682"/>
                    </a:cubicBezTo>
                    <a:cubicBezTo>
                      <a:pt x="1588863" y="1083146"/>
                      <a:pt x="1618804" y="1131823"/>
                      <a:pt x="1593574" y="1093978"/>
                    </a:cubicBezTo>
                    <a:cubicBezTo>
                      <a:pt x="1589157" y="1096187"/>
                      <a:pt x="1584220" y="1097572"/>
                      <a:pt x="1580322" y="1100604"/>
                    </a:cubicBezTo>
                    <a:cubicBezTo>
                      <a:pt x="1574158" y="1105398"/>
                      <a:pt x="1571332" y="1115275"/>
                      <a:pt x="1563756" y="1117169"/>
                    </a:cubicBezTo>
                    <a:cubicBezTo>
                      <a:pt x="1543987" y="1122111"/>
                      <a:pt x="1554995" y="1119733"/>
                      <a:pt x="1530626" y="1123795"/>
                    </a:cubicBezTo>
                    <a:cubicBezTo>
                      <a:pt x="1527313" y="1126004"/>
                      <a:pt x="1524248" y="1128640"/>
                      <a:pt x="1520687" y="1130421"/>
                    </a:cubicBezTo>
                    <a:cubicBezTo>
                      <a:pt x="1515390" y="1133069"/>
                      <a:pt x="1502450" y="1135631"/>
                      <a:pt x="1497495" y="1137047"/>
                    </a:cubicBezTo>
                    <a:cubicBezTo>
                      <a:pt x="1464213" y="1146556"/>
                      <a:pt x="1515747" y="1133312"/>
                      <a:pt x="1474304" y="1143673"/>
                    </a:cubicBezTo>
                    <a:cubicBezTo>
                      <a:pt x="1458843" y="1142569"/>
                      <a:pt x="1442552" y="1145480"/>
                      <a:pt x="1427922" y="1140360"/>
                    </a:cubicBezTo>
                    <a:cubicBezTo>
                      <a:pt x="1419077" y="1137264"/>
                      <a:pt x="1416744" y="1123962"/>
                      <a:pt x="1408043" y="1120482"/>
                    </a:cubicBezTo>
                    <a:lnTo>
                      <a:pt x="1391478" y="1113856"/>
                    </a:lnTo>
                    <a:cubicBezTo>
                      <a:pt x="1388165" y="1110543"/>
                      <a:pt x="1385437" y="1106516"/>
                      <a:pt x="1381539" y="1103917"/>
                    </a:cubicBezTo>
                    <a:cubicBezTo>
                      <a:pt x="1378633" y="1101980"/>
                      <a:pt x="1375052" y="1101135"/>
                      <a:pt x="1371600" y="1100604"/>
                    </a:cubicBezTo>
                    <a:cubicBezTo>
                      <a:pt x="1360630" y="1098916"/>
                      <a:pt x="1349513" y="1098395"/>
                      <a:pt x="1338469" y="1097291"/>
                    </a:cubicBezTo>
                    <a:cubicBezTo>
                      <a:pt x="1329308" y="1069808"/>
                      <a:pt x="1344686" y="1113038"/>
                      <a:pt x="1321904" y="1067473"/>
                    </a:cubicBezTo>
                    <a:cubicBezTo>
                      <a:pt x="1319695" y="1063056"/>
                      <a:pt x="1318770" y="1057713"/>
                      <a:pt x="1315278" y="1054221"/>
                    </a:cubicBezTo>
                    <a:cubicBezTo>
                      <a:pt x="1312809" y="1051752"/>
                      <a:pt x="1308652" y="1052012"/>
                      <a:pt x="1305339" y="1050908"/>
                    </a:cubicBezTo>
                    <a:cubicBezTo>
                      <a:pt x="1264958" y="1055395"/>
                      <a:pt x="1273054" y="1056228"/>
                      <a:pt x="1222513" y="1050908"/>
                    </a:cubicBezTo>
                    <a:cubicBezTo>
                      <a:pt x="1219040" y="1050542"/>
                      <a:pt x="1215932" y="1048554"/>
                      <a:pt x="1212574" y="1047595"/>
                    </a:cubicBezTo>
                    <a:cubicBezTo>
                      <a:pt x="1208196" y="1046344"/>
                      <a:pt x="1203739" y="1045386"/>
                      <a:pt x="1199322" y="1044282"/>
                    </a:cubicBezTo>
                    <a:cubicBezTo>
                      <a:pt x="1197113" y="1042073"/>
                      <a:pt x="1195374" y="1039263"/>
                      <a:pt x="1192695" y="1037656"/>
                    </a:cubicBezTo>
                    <a:cubicBezTo>
                      <a:pt x="1189700" y="1035859"/>
                      <a:pt x="1186026" y="1035569"/>
                      <a:pt x="1182756" y="1034343"/>
                    </a:cubicBezTo>
                    <a:cubicBezTo>
                      <a:pt x="1177188" y="1032255"/>
                      <a:pt x="1171833" y="1029598"/>
                      <a:pt x="1166191" y="1027717"/>
                    </a:cubicBezTo>
                    <a:cubicBezTo>
                      <a:pt x="1161871" y="1026277"/>
                      <a:pt x="1157259" y="1025844"/>
                      <a:pt x="1152939" y="1024404"/>
                    </a:cubicBezTo>
                    <a:cubicBezTo>
                      <a:pt x="1147297" y="1022523"/>
                      <a:pt x="1141896" y="1019987"/>
                      <a:pt x="1136374" y="1017778"/>
                    </a:cubicBezTo>
                    <a:cubicBezTo>
                      <a:pt x="1130852" y="1012256"/>
                      <a:pt x="1126305" y="1005545"/>
                      <a:pt x="1119808" y="1001213"/>
                    </a:cubicBezTo>
                    <a:cubicBezTo>
                      <a:pt x="1116495" y="999004"/>
                      <a:pt x="1113326" y="996562"/>
                      <a:pt x="1109869" y="994586"/>
                    </a:cubicBezTo>
                    <a:cubicBezTo>
                      <a:pt x="1080432" y="977764"/>
                      <a:pt x="1110904" y="997484"/>
                      <a:pt x="1086678" y="981334"/>
                    </a:cubicBezTo>
                    <a:cubicBezTo>
                      <a:pt x="1079354" y="966685"/>
                      <a:pt x="1083544" y="971574"/>
                      <a:pt x="1076739" y="964769"/>
                    </a:cubicBezTo>
                    <a:lnTo>
                      <a:pt x="1033669" y="878630"/>
                    </a:lnTo>
                    <a:lnTo>
                      <a:pt x="997226" y="855439"/>
                    </a:lnTo>
                    <a:lnTo>
                      <a:pt x="993913" y="795804"/>
                    </a:lnTo>
                    <a:cubicBezTo>
                      <a:pt x="1014282" y="782225"/>
                      <a:pt x="1024844" y="768746"/>
                      <a:pt x="1046922" y="765986"/>
                    </a:cubicBezTo>
                    <a:cubicBezTo>
                      <a:pt x="1060117" y="764336"/>
                      <a:pt x="1073426" y="763777"/>
                      <a:pt x="1086678" y="762673"/>
                    </a:cubicBezTo>
                    <a:cubicBezTo>
                      <a:pt x="1088887" y="759360"/>
                      <a:pt x="1090307" y="755356"/>
                      <a:pt x="1093304" y="752734"/>
                    </a:cubicBezTo>
                    <a:cubicBezTo>
                      <a:pt x="1099297" y="747490"/>
                      <a:pt x="1113182" y="739482"/>
                      <a:pt x="1113182" y="739482"/>
                    </a:cubicBezTo>
                    <a:cubicBezTo>
                      <a:pt x="1121509" y="714501"/>
                      <a:pt x="1110276" y="745293"/>
                      <a:pt x="1123122" y="719604"/>
                    </a:cubicBezTo>
                    <a:cubicBezTo>
                      <a:pt x="1124684" y="716481"/>
                      <a:pt x="1125331" y="712978"/>
                      <a:pt x="1126435" y="709665"/>
                    </a:cubicBezTo>
                    <a:cubicBezTo>
                      <a:pt x="1125331" y="703039"/>
                      <a:pt x="1123122" y="696504"/>
                      <a:pt x="1123122" y="689786"/>
                    </a:cubicBezTo>
                    <a:cubicBezTo>
                      <a:pt x="1123122" y="670707"/>
                      <a:pt x="1125747" y="662721"/>
                      <a:pt x="1129748" y="646717"/>
                    </a:cubicBezTo>
                    <a:cubicBezTo>
                      <a:pt x="1124829" y="627042"/>
                      <a:pt x="1122151" y="597854"/>
                      <a:pt x="1076739" y="636778"/>
                    </a:cubicBezTo>
                    <a:cubicBezTo>
                      <a:pt x="1067478" y="644716"/>
                      <a:pt x="1078627" y="661107"/>
                      <a:pt x="1080052" y="673221"/>
                    </a:cubicBezTo>
                    <a:cubicBezTo>
                      <a:pt x="1084817" y="713727"/>
                      <a:pt x="1083365" y="670716"/>
                      <a:pt x="1083365" y="719604"/>
                    </a:cubicBezTo>
                    <a:lnTo>
                      <a:pt x="970722" y="736169"/>
                    </a:lnTo>
                    <a:lnTo>
                      <a:pt x="980661" y="868691"/>
                    </a:lnTo>
                    <a:cubicBezTo>
                      <a:pt x="971826" y="873108"/>
                      <a:pt x="963988" y="880992"/>
                      <a:pt x="954156" y="881943"/>
                    </a:cubicBezTo>
                    <a:cubicBezTo>
                      <a:pt x="928850" y="884392"/>
                      <a:pt x="903305" y="880580"/>
                      <a:pt x="877956" y="878630"/>
                    </a:cubicBezTo>
                    <a:cubicBezTo>
                      <a:pt x="874474" y="878362"/>
                      <a:pt x="871287" y="876543"/>
                      <a:pt x="868017" y="875317"/>
                    </a:cubicBezTo>
                    <a:cubicBezTo>
                      <a:pt x="836325" y="863433"/>
                      <a:pt x="864073" y="872898"/>
                      <a:pt x="841513" y="865378"/>
                    </a:cubicBezTo>
                    <a:cubicBezTo>
                      <a:pt x="833783" y="866482"/>
                      <a:pt x="822654" y="862194"/>
                      <a:pt x="818322" y="868691"/>
                    </a:cubicBezTo>
                    <a:cubicBezTo>
                      <a:pt x="811556" y="878840"/>
                      <a:pt x="826194" y="900270"/>
                      <a:pt x="815008" y="905134"/>
                    </a:cubicBezTo>
                    <a:cubicBezTo>
                      <a:pt x="792704" y="914831"/>
                      <a:pt x="766417" y="902925"/>
                      <a:pt x="742122" y="901821"/>
                    </a:cubicBezTo>
                    <a:cubicBezTo>
                      <a:pt x="714541" y="894926"/>
                      <a:pt x="741809" y="903322"/>
                      <a:pt x="718930" y="891882"/>
                    </a:cubicBezTo>
                    <a:cubicBezTo>
                      <a:pt x="702598" y="883716"/>
                      <a:pt x="702146" y="888350"/>
                      <a:pt x="689113" y="875317"/>
                    </a:cubicBezTo>
                    <a:cubicBezTo>
                      <a:pt x="686297" y="872501"/>
                      <a:pt x="685303" y="868194"/>
                      <a:pt x="682487" y="865378"/>
                    </a:cubicBezTo>
                    <a:cubicBezTo>
                      <a:pt x="671224" y="854115"/>
                      <a:pt x="669948" y="855617"/>
                      <a:pt x="655982" y="852126"/>
                    </a:cubicBezTo>
                    <a:cubicBezTo>
                      <a:pt x="626954" y="823095"/>
                      <a:pt x="663771" y="858616"/>
                      <a:pt x="636104" y="835560"/>
                    </a:cubicBezTo>
                    <a:cubicBezTo>
                      <a:pt x="632505" y="832561"/>
                      <a:pt x="629863" y="828497"/>
                      <a:pt x="626165" y="825621"/>
                    </a:cubicBezTo>
                    <a:cubicBezTo>
                      <a:pt x="610225" y="813223"/>
                      <a:pt x="609595" y="812368"/>
                      <a:pt x="593035" y="809056"/>
                    </a:cubicBezTo>
                    <a:cubicBezTo>
                      <a:pt x="586448" y="807739"/>
                      <a:pt x="579864" y="806096"/>
                      <a:pt x="573156" y="805743"/>
                    </a:cubicBezTo>
                    <a:cubicBezTo>
                      <a:pt x="460516" y="799815"/>
                      <a:pt x="467139" y="838238"/>
                      <a:pt x="467139" y="782552"/>
                    </a:cubicBezTo>
                    <a:lnTo>
                      <a:pt x="470452" y="716291"/>
                    </a:lnTo>
                    <a:lnTo>
                      <a:pt x="453887" y="686473"/>
                    </a:lnTo>
                    <a:lnTo>
                      <a:pt x="255104" y="905134"/>
                    </a:lnTo>
                    <a:lnTo>
                      <a:pt x="0" y="91176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887297" y="4684870"/>
                <a:ext cx="719148" cy="660340"/>
              </a:xfrm>
              <a:custGeom>
                <a:avLst/>
                <a:gdLst>
                  <a:gd name="connsiteX0" fmla="*/ 899 w 718411"/>
                  <a:gd name="connsiteY0" fmla="*/ 174171 h 660400"/>
                  <a:gd name="connsiteX1" fmla="*/ 899 w 718411"/>
                  <a:gd name="connsiteY1" fmla="*/ 174171 h 660400"/>
                  <a:gd name="connsiteX2" fmla="*/ 37185 w 718411"/>
                  <a:gd name="connsiteY2" fmla="*/ 170543 h 660400"/>
                  <a:gd name="connsiteX3" fmla="*/ 66213 w 718411"/>
                  <a:gd name="connsiteY3" fmla="*/ 177800 h 660400"/>
                  <a:gd name="connsiteX4" fmla="*/ 80728 w 718411"/>
                  <a:gd name="connsiteY4" fmla="*/ 181428 h 660400"/>
                  <a:gd name="connsiteX5" fmla="*/ 193213 w 718411"/>
                  <a:gd name="connsiteY5" fmla="*/ 185057 h 660400"/>
                  <a:gd name="connsiteX6" fmla="*/ 225870 w 718411"/>
                  <a:gd name="connsiteY6" fmla="*/ 214085 h 660400"/>
                  <a:gd name="connsiteX7" fmla="*/ 233128 w 718411"/>
                  <a:gd name="connsiteY7" fmla="*/ 221343 h 660400"/>
                  <a:gd name="connsiteX8" fmla="*/ 258528 w 718411"/>
                  <a:gd name="connsiteY8" fmla="*/ 228600 h 660400"/>
                  <a:gd name="connsiteX9" fmla="*/ 280299 w 718411"/>
                  <a:gd name="connsiteY9" fmla="*/ 239485 h 660400"/>
                  <a:gd name="connsiteX10" fmla="*/ 298442 w 718411"/>
                  <a:gd name="connsiteY10" fmla="*/ 254000 h 660400"/>
                  <a:gd name="connsiteX11" fmla="*/ 309328 w 718411"/>
                  <a:gd name="connsiteY11" fmla="*/ 264885 h 660400"/>
                  <a:gd name="connsiteX12" fmla="*/ 334728 w 718411"/>
                  <a:gd name="connsiteY12" fmla="*/ 268514 h 660400"/>
                  <a:gd name="connsiteX13" fmla="*/ 345613 w 718411"/>
                  <a:gd name="connsiteY13" fmla="*/ 275771 h 660400"/>
                  <a:gd name="connsiteX14" fmla="*/ 363756 w 718411"/>
                  <a:gd name="connsiteY14" fmla="*/ 272143 h 660400"/>
                  <a:gd name="connsiteX15" fmla="*/ 367385 w 718411"/>
                  <a:gd name="connsiteY15" fmla="*/ 261257 h 660400"/>
                  <a:gd name="connsiteX16" fmla="*/ 371013 w 718411"/>
                  <a:gd name="connsiteY16" fmla="*/ 243114 h 660400"/>
                  <a:gd name="connsiteX17" fmla="*/ 389156 w 718411"/>
                  <a:gd name="connsiteY17" fmla="*/ 228600 h 660400"/>
                  <a:gd name="connsiteX18" fmla="*/ 432699 w 718411"/>
                  <a:gd name="connsiteY18" fmla="*/ 232228 h 660400"/>
                  <a:gd name="connsiteX19" fmla="*/ 443585 w 718411"/>
                  <a:gd name="connsiteY19" fmla="*/ 239485 h 660400"/>
                  <a:gd name="connsiteX20" fmla="*/ 465356 w 718411"/>
                  <a:gd name="connsiteY20" fmla="*/ 246743 h 660400"/>
                  <a:gd name="connsiteX21" fmla="*/ 516156 w 718411"/>
                  <a:gd name="connsiteY21" fmla="*/ 243114 h 660400"/>
                  <a:gd name="connsiteX22" fmla="*/ 527042 w 718411"/>
                  <a:gd name="connsiteY22" fmla="*/ 235857 h 660400"/>
                  <a:gd name="connsiteX23" fmla="*/ 523413 w 718411"/>
                  <a:gd name="connsiteY23" fmla="*/ 206828 h 660400"/>
                  <a:gd name="connsiteX24" fmla="*/ 512528 w 718411"/>
                  <a:gd name="connsiteY24" fmla="*/ 188685 h 660400"/>
                  <a:gd name="connsiteX25" fmla="*/ 505270 w 718411"/>
                  <a:gd name="connsiteY25" fmla="*/ 148771 h 660400"/>
                  <a:gd name="connsiteX26" fmla="*/ 501642 w 718411"/>
                  <a:gd name="connsiteY26" fmla="*/ 137885 h 660400"/>
                  <a:gd name="connsiteX27" fmla="*/ 494385 w 718411"/>
                  <a:gd name="connsiteY27" fmla="*/ 127000 h 660400"/>
                  <a:gd name="connsiteX28" fmla="*/ 494385 w 718411"/>
                  <a:gd name="connsiteY28" fmla="*/ 108857 h 660400"/>
                  <a:gd name="connsiteX29" fmla="*/ 621385 w 718411"/>
                  <a:gd name="connsiteY29" fmla="*/ 108857 h 660400"/>
                  <a:gd name="connsiteX30" fmla="*/ 606870 w 718411"/>
                  <a:gd name="connsiteY30" fmla="*/ 65314 h 660400"/>
                  <a:gd name="connsiteX31" fmla="*/ 610499 w 718411"/>
                  <a:gd name="connsiteY31" fmla="*/ 25400 h 660400"/>
                  <a:gd name="connsiteX32" fmla="*/ 614128 w 718411"/>
                  <a:gd name="connsiteY32" fmla="*/ 14514 h 660400"/>
                  <a:gd name="connsiteX33" fmla="*/ 625013 w 718411"/>
                  <a:gd name="connsiteY33" fmla="*/ 7257 h 660400"/>
                  <a:gd name="connsiteX34" fmla="*/ 639528 w 718411"/>
                  <a:gd name="connsiteY34" fmla="*/ 0 h 660400"/>
                  <a:gd name="connsiteX35" fmla="*/ 661299 w 718411"/>
                  <a:gd name="connsiteY35" fmla="*/ 3628 h 660400"/>
                  <a:gd name="connsiteX36" fmla="*/ 715728 w 718411"/>
                  <a:gd name="connsiteY36" fmla="*/ 7257 h 660400"/>
                  <a:gd name="connsiteX37" fmla="*/ 712099 w 718411"/>
                  <a:gd name="connsiteY37" fmla="*/ 29028 h 660400"/>
                  <a:gd name="connsiteX38" fmla="*/ 701213 w 718411"/>
                  <a:gd name="connsiteY38" fmla="*/ 39914 h 660400"/>
                  <a:gd name="connsiteX39" fmla="*/ 686699 w 718411"/>
                  <a:gd name="connsiteY39" fmla="*/ 68943 h 660400"/>
                  <a:gd name="connsiteX40" fmla="*/ 683070 w 718411"/>
                  <a:gd name="connsiteY40" fmla="*/ 141514 h 660400"/>
                  <a:gd name="connsiteX41" fmla="*/ 664928 w 718411"/>
                  <a:gd name="connsiteY41" fmla="*/ 159657 h 660400"/>
                  <a:gd name="connsiteX42" fmla="*/ 657670 w 718411"/>
                  <a:gd name="connsiteY42" fmla="*/ 166914 h 660400"/>
                  <a:gd name="connsiteX43" fmla="*/ 646785 w 718411"/>
                  <a:gd name="connsiteY43" fmla="*/ 170543 h 660400"/>
                  <a:gd name="connsiteX44" fmla="*/ 577842 w 718411"/>
                  <a:gd name="connsiteY44" fmla="*/ 177800 h 660400"/>
                  <a:gd name="connsiteX45" fmla="*/ 563328 w 718411"/>
                  <a:gd name="connsiteY45" fmla="*/ 188685 h 660400"/>
                  <a:gd name="connsiteX46" fmla="*/ 559699 w 718411"/>
                  <a:gd name="connsiteY46" fmla="*/ 228600 h 660400"/>
                  <a:gd name="connsiteX47" fmla="*/ 570585 w 718411"/>
                  <a:gd name="connsiteY47" fmla="*/ 239485 h 660400"/>
                  <a:gd name="connsiteX48" fmla="*/ 592356 w 718411"/>
                  <a:gd name="connsiteY48" fmla="*/ 243114 h 660400"/>
                  <a:gd name="connsiteX49" fmla="*/ 603242 w 718411"/>
                  <a:gd name="connsiteY49" fmla="*/ 250371 h 660400"/>
                  <a:gd name="connsiteX50" fmla="*/ 614128 w 718411"/>
                  <a:gd name="connsiteY50" fmla="*/ 264885 h 660400"/>
                  <a:gd name="connsiteX51" fmla="*/ 621385 w 718411"/>
                  <a:gd name="connsiteY51" fmla="*/ 272143 h 660400"/>
                  <a:gd name="connsiteX52" fmla="*/ 625013 w 718411"/>
                  <a:gd name="connsiteY52" fmla="*/ 283028 h 660400"/>
                  <a:gd name="connsiteX53" fmla="*/ 632270 w 718411"/>
                  <a:gd name="connsiteY53" fmla="*/ 293914 h 660400"/>
                  <a:gd name="connsiteX54" fmla="*/ 639528 w 718411"/>
                  <a:gd name="connsiteY54" fmla="*/ 308428 h 660400"/>
                  <a:gd name="connsiteX55" fmla="*/ 646785 w 718411"/>
                  <a:gd name="connsiteY55" fmla="*/ 333828 h 660400"/>
                  <a:gd name="connsiteX56" fmla="*/ 654042 w 718411"/>
                  <a:gd name="connsiteY56" fmla="*/ 344714 h 660400"/>
                  <a:gd name="connsiteX57" fmla="*/ 657670 w 718411"/>
                  <a:gd name="connsiteY57" fmla="*/ 359228 h 660400"/>
                  <a:gd name="connsiteX58" fmla="*/ 661299 w 718411"/>
                  <a:gd name="connsiteY58" fmla="*/ 377371 h 660400"/>
                  <a:gd name="connsiteX59" fmla="*/ 668556 w 718411"/>
                  <a:gd name="connsiteY59" fmla="*/ 391885 h 660400"/>
                  <a:gd name="connsiteX60" fmla="*/ 672185 w 718411"/>
                  <a:gd name="connsiteY60" fmla="*/ 402771 h 660400"/>
                  <a:gd name="connsiteX61" fmla="*/ 675813 w 718411"/>
                  <a:gd name="connsiteY61" fmla="*/ 417285 h 660400"/>
                  <a:gd name="connsiteX62" fmla="*/ 686699 w 718411"/>
                  <a:gd name="connsiteY62" fmla="*/ 424543 h 660400"/>
                  <a:gd name="connsiteX63" fmla="*/ 683070 w 718411"/>
                  <a:gd name="connsiteY63" fmla="*/ 449943 h 660400"/>
                  <a:gd name="connsiteX64" fmla="*/ 672185 w 718411"/>
                  <a:gd name="connsiteY64" fmla="*/ 478971 h 660400"/>
                  <a:gd name="connsiteX65" fmla="*/ 664928 w 718411"/>
                  <a:gd name="connsiteY65" fmla="*/ 504371 h 660400"/>
                  <a:gd name="connsiteX66" fmla="*/ 654042 w 718411"/>
                  <a:gd name="connsiteY66" fmla="*/ 566057 h 660400"/>
                  <a:gd name="connsiteX67" fmla="*/ 643156 w 718411"/>
                  <a:gd name="connsiteY67" fmla="*/ 569685 h 660400"/>
                  <a:gd name="connsiteX68" fmla="*/ 635899 w 718411"/>
                  <a:gd name="connsiteY68" fmla="*/ 580571 h 660400"/>
                  <a:gd name="connsiteX69" fmla="*/ 610499 w 718411"/>
                  <a:gd name="connsiteY69" fmla="*/ 591457 h 660400"/>
                  <a:gd name="connsiteX70" fmla="*/ 599613 w 718411"/>
                  <a:gd name="connsiteY70" fmla="*/ 605971 h 660400"/>
                  <a:gd name="connsiteX71" fmla="*/ 577842 w 718411"/>
                  <a:gd name="connsiteY71" fmla="*/ 627743 h 660400"/>
                  <a:gd name="connsiteX72" fmla="*/ 566956 w 718411"/>
                  <a:gd name="connsiteY72" fmla="*/ 649514 h 660400"/>
                  <a:gd name="connsiteX73" fmla="*/ 556070 w 718411"/>
                  <a:gd name="connsiteY73" fmla="*/ 653143 h 660400"/>
                  <a:gd name="connsiteX74" fmla="*/ 530670 w 718411"/>
                  <a:gd name="connsiteY74" fmla="*/ 660400 h 660400"/>
                  <a:gd name="connsiteX75" fmla="*/ 487128 w 718411"/>
                  <a:gd name="connsiteY75" fmla="*/ 656771 h 660400"/>
                  <a:gd name="connsiteX76" fmla="*/ 479870 w 718411"/>
                  <a:gd name="connsiteY76" fmla="*/ 649514 h 660400"/>
                  <a:gd name="connsiteX77" fmla="*/ 468985 w 718411"/>
                  <a:gd name="connsiteY77" fmla="*/ 642257 h 660400"/>
                  <a:gd name="connsiteX78" fmla="*/ 450842 w 718411"/>
                  <a:gd name="connsiteY78" fmla="*/ 627743 h 660400"/>
                  <a:gd name="connsiteX79" fmla="*/ 443585 w 718411"/>
                  <a:gd name="connsiteY79" fmla="*/ 620485 h 660400"/>
                  <a:gd name="connsiteX80" fmla="*/ 421813 w 718411"/>
                  <a:gd name="connsiteY80" fmla="*/ 602343 h 660400"/>
                  <a:gd name="connsiteX81" fmla="*/ 414556 w 718411"/>
                  <a:gd name="connsiteY81" fmla="*/ 591457 h 660400"/>
                  <a:gd name="connsiteX82" fmla="*/ 403670 w 718411"/>
                  <a:gd name="connsiteY82" fmla="*/ 576943 h 660400"/>
                  <a:gd name="connsiteX83" fmla="*/ 396413 w 718411"/>
                  <a:gd name="connsiteY83" fmla="*/ 566057 h 660400"/>
                  <a:gd name="connsiteX84" fmla="*/ 385528 w 718411"/>
                  <a:gd name="connsiteY84" fmla="*/ 562428 h 660400"/>
                  <a:gd name="connsiteX85" fmla="*/ 338356 w 718411"/>
                  <a:gd name="connsiteY85" fmla="*/ 558800 h 660400"/>
                  <a:gd name="connsiteX86" fmla="*/ 305699 w 718411"/>
                  <a:gd name="connsiteY86" fmla="*/ 551543 h 660400"/>
                  <a:gd name="connsiteX87" fmla="*/ 298442 w 718411"/>
                  <a:gd name="connsiteY87" fmla="*/ 540657 h 660400"/>
                  <a:gd name="connsiteX88" fmla="*/ 302070 w 718411"/>
                  <a:gd name="connsiteY88" fmla="*/ 522514 h 660400"/>
                  <a:gd name="connsiteX89" fmla="*/ 309328 w 718411"/>
                  <a:gd name="connsiteY89" fmla="*/ 511628 h 660400"/>
                  <a:gd name="connsiteX90" fmla="*/ 320213 w 718411"/>
                  <a:gd name="connsiteY90" fmla="*/ 489857 h 660400"/>
                  <a:gd name="connsiteX91" fmla="*/ 276670 w 718411"/>
                  <a:gd name="connsiteY91" fmla="*/ 478971 h 660400"/>
                  <a:gd name="connsiteX92" fmla="*/ 265785 w 718411"/>
                  <a:gd name="connsiteY92" fmla="*/ 475343 h 660400"/>
                  <a:gd name="connsiteX93" fmla="*/ 251270 w 718411"/>
                  <a:gd name="connsiteY93" fmla="*/ 471714 h 660400"/>
                  <a:gd name="connsiteX94" fmla="*/ 225870 w 718411"/>
                  <a:gd name="connsiteY94" fmla="*/ 457200 h 660400"/>
                  <a:gd name="connsiteX95" fmla="*/ 214985 w 718411"/>
                  <a:gd name="connsiteY95" fmla="*/ 449943 h 660400"/>
                  <a:gd name="connsiteX96" fmla="*/ 200470 w 718411"/>
                  <a:gd name="connsiteY96" fmla="*/ 446314 h 660400"/>
                  <a:gd name="connsiteX97" fmla="*/ 178699 w 718411"/>
                  <a:gd name="connsiteY97" fmla="*/ 439057 h 660400"/>
                  <a:gd name="connsiteX98" fmla="*/ 160556 w 718411"/>
                  <a:gd name="connsiteY98" fmla="*/ 417285 h 660400"/>
                  <a:gd name="connsiteX99" fmla="*/ 156928 w 718411"/>
                  <a:gd name="connsiteY99" fmla="*/ 355600 h 660400"/>
                  <a:gd name="connsiteX100" fmla="*/ 153299 w 718411"/>
                  <a:gd name="connsiteY100" fmla="*/ 344714 h 660400"/>
                  <a:gd name="connsiteX101" fmla="*/ 142413 w 718411"/>
                  <a:gd name="connsiteY101" fmla="*/ 337457 h 660400"/>
                  <a:gd name="connsiteX102" fmla="*/ 131528 w 718411"/>
                  <a:gd name="connsiteY102" fmla="*/ 315685 h 660400"/>
                  <a:gd name="connsiteX103" fmla="*/ 124270 w 718411"/>
                  <a:gd name="connsiteY103" fmla="*/ 301171 h 660400"/>
                  <a:gd name="connsiteX104" fmla="*/ 113385 w 718411"/>
                  <a:gd name="connsiteY104" fmla="*/ 293914 h 660400"/>
                  <a:gd name="connsiteX105" fmla="*/ 87985 w 718411"/>
                  <a:gd name="connsiteY105" fmla="*/ 264885 h 660400"/>
                  <a:gd name="connsiteX106" fmla="*/ 73470 w 718411"/>
                  <a:gd name="connsiteY106" fmla="*/ 250371 h 660400"/>
                  <a:gd name="connsiteX107" fmla="*/ 66213 w 718411"/>
                  <a:gd name="connsiteY107" fmla="*/ 239485 h 660400"/>
                  <a:gd name="connsiteX108" fmla="*/ 33556 w 718411"/>
                  <a:gd name="connsiteY108" fmla="*/ 221343 h 660400"/>
                  <a:gd name="connsiteX109" fmla="*/ 4528 w 718411"/>
                  <a:gd name="connsiteY109" fmla="*/ 192314 h 660400"/>
                  <a:gd name="connsiteX110" fmla="*/ 899 w 718411"/>
                  <a:gd name="connsiteY110" fmla="*/ 174171 h 6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718411" h="660400">
                    <a:moveTo>
                      <a:pt x="899" y="174171"/>
                    </a:moveTo>
                    <a:lnTo>
                      <a:pt x="899" y="174171"/>
                    </a:lnTo>
                    <a:cubicBezTo>
                      <a:pt x="12994" y="172962"/>
                      <a:pt x="25048" y="169869"/>
                      <a:pt x="37185" y="170543"/>
                    </a:cubicBezTo>
                    <a:cubicBezTo>
                      <a:pt x="47143" y="171096"/>
                      <a:pt x="56537" y="175381"/>
                      <a:pt x="66213" y="177800"/>
                    </a:cubicBezTo>
                    <a:cubicBezTo>
                      <a:pt x="71051" y="179009"/>
                      <a:pt x="75743" y="181267"/>
                      <a:pt x="80728" y="181428"/>
                    </a:cubicBezTo>
                    <a:lnTo>
                      <a:pt x="193213" y="185057"/>
                    </a:lnTo>
                    <a:cubicBezTo>
                      <a:pt x="212638" y="198007"/>
                      <a:pt x="201015" y="189230"/>
                      <a:pt x="225870" y="214085"/>
                    </a:cubicBezTo>
                    <a:cubicBezTo>
                      <a:pt x="228289" y="216504"/>
                      <a:pt x="229809" y="220513"/>
                      <a:pt x="233128" y="221343"/>
                    </a:cubicBezTo>
                    <a:cubicBezTo>
                      <a:pt x="237783" y="222507"/>
                      <a:pt x="253319" y="225996"/>
                      <a:pt x="258528" y="228600"/>
                    </a:cubicBezTo>
                    <a:cubicBezTo>
                      <a:pt x="286656" y="242665"/>
                      <a:pt x="252943" y="230368"/>
                      <a:pt x="280299" y="239485"/>
                    </a:cubicBezTo>
                    <a:cubicBezTo>
                      <a:pt x="301398" y="260587"/>
                      <a:pt x="270996" y="231130"/>
                      <a:pt x="298442" y="254000"/>
                    </a:cubicBezTo>
                    <a:cubicBezTo>
                      <a:pt x="302384" y="257285"/>
                      <a:pt x="304564" y="262979"/>
                      <a:pt x="309328" y="264885"/>
                    </a:cubicBezTo>
                    <a:cubicBezTo>
                      <a:pt x="317269" y="268061"/>
                      <a:pt x="326261" y="267304"/>
                      <a:pt x="334728" y="268514"/>
                    </a:cubicBezTo>
                    <a:cubicBezTo>
                      <a:pt x="338356" y="270933"/>
                      <a:pt x="341286" y="275230"/>
                      <a:pt x="345613" y="275771"/>
                    </a:cubicBezTo>
                    <a:cubicBezTo>
                      <a:pt x="351733" y="276536"/>
                      <a:pt x="358624" y="275564"/>
                      <a:pt x="363756" y="272143"/>
                    </a:cubicBezTo>
                    <a:cubicBezTo>
                      <a:pt x="366939" y="270021"/>
                      <a:pt x="366457" y="264968"/>
                      <a:pt x="367385" y="261257"/>
                    </a:cubicBezTo>
                    <a:cubicBezTo>
                      <a:pt x="368881" y="255274"/>
                      <a:pt x="368848" y="248889"/>
                      <a:pt x="371013" y="243114"/>
                    </a:cubicBezTo>
                    <a:cubicBezTo>
                      <a:pt x="375702" y="230608"/>
                      <a:pt x="378245" y="232236"/>
                      <a:pt x="389156" y="228600"/>
                    </a:cubicBezTo>
                    <a:cubicBezTo>
                      <a:pt x="403670" y="229809"/>
                      <a:pt x="418417" y="229372"/>
                      <a:pt x="432699" y="232228"/>
                    </a:cubicBezTo>
                    <a:cubicBezTo>
                      <a:pt x="436975" y="233083"/>
                      <a:pt x="439600" y="237714"/>
                      <a:pt x="443585" y="239485"/>
                    </a:cubicBezTo>
                    <a:cubicBezTo>
                      <a:pt x="450575" y="242592"/>
                      <a:pt x="465356" y="246743"/>
                      <a:pt x="465356" y="246743"/>
                    </a:cubicBezTo>
                    <a:cubicBezTo>
                      <a:pt x="482289" y="245533"/>
                      <a:pt x="499438" y="246064"/>
                      <a:pt x="516156" y="243114"/>
                    </a:cubicBezTo>
                    <a:cubicBezTo>
                      <a:pt x="520451" y="242356"/>
                      <a:pt x="526187" y="240133"/>
                      <a:pt x="527042" y="235857"/>
                    </a:cubicBezTo>
                    <a:cubicBezTo>
                      <a:pt x="528954" y="226295"/>
                      <a:pt x="525157" y="216422"/>
                      <a:pt x="523413" y="206828"/>
                    </a:cubicBezTo>
                    <a:cubicBezTo>
                      <a:pt x="521320" y="195314"/>
                      <a:pt x="520149" y="196307"/>
                      <a:pt x="512528" y="188685"/>
                    </a:cubicBezTo>
                    <a:cubicBezTo>
                      <a:pt x="501776" y="145682"/>
                      <a:pt x="518263" y="213737"/>
                      <a:pt x="505270" y="148771"/>
                    </a:cubicBezTo>
                    <a:cubicBezTo>
                      <a:pt x="504520" y="145020"/>
                      <a:pt x="503352" y="141306"/>
                      <a:pt x="501642" y="137885"/>
                    </a:cubicBezTo>
                    <a:cubicBezTo>
                      <a:pt x="499692" y="133985"/>
                      <a:pt x="495443" y="131231"/>
                      <a:pt x="494385" y="127000"/>
                    </a:cubicBezTo>
                    <a:cubicBezTo>
                      <a:pt x="492918" y="121133"/>
                      <a:pt x="494385" y="114905"/>
                      <a:pt x="494385" y="108857"/>
                    </a:cubicBezTo>
                    <a:lnTo>
                      <a:pt x="621385" y="108857"/>
                    </a:lnTo>
                    <a:lnTo>
                      <a:pt x="606870" y="65314"/>
                    </a:lnTo>
                    <a:cubicBezTo>
                      <a:pt x="608080" y="52009"/>
                      <a:pt x="608609" y="38625"/>
                      <a:pt x="610499" y="25400"/>
                    </a:cubicBezTo>
                    <a:cubicBezTo>
                      <a:pt x="611040" y="21613"/>
                      <a:pt x="611739" y="17501"/>
                      <a:pt x="614128" y="14514"/>
                    </a:cubicBezTo>
                    <a:cubicBezTo>
                      <a:pt x="616852" y="11109"/>
                      <a:pt x="621227" y="9421"/>
                      <a:pt x="625013" y="7257"/>
                    </a:cubicBezTo>
                    <a:cubicBezTo>
                      <a:pt x="629710" y="4573"/>
                      <a:pt x="634690" y="2419"/>
                      <a:pt x="639528" y="0"/>
                    </a:cubicBezTo>
                    <a:cubicBezTo>
                      <a:pt x="646785" y="1209"/>
                      <a:pt x="653975" y="2930"/>
                      <a:pt x="661299" y="3628"/>
                    </a:cubicBezTo>
                    <a:cubicBezTo>
                      <a:pt x="679400" y="5352"/>
                      <a:pt x="699464" y="-875"/>
                      <a:pt x="715728" y="7257"/>
                    </a:cubicBezTo>
                    <a:cubicBezTo>
                      <a:pt x="722308" y="10547"/>
                      <a:pt x="715087" y="22305"/>
                      <a:pt x="712099" y="29028"/>
                    </a:cubicBezTo>
                    <a:cubicBezTo>
                      <a:pt x="710015" y="33717"/>
                      <a:pt x="704498" y="35972"/>
                      <a:pt x="701213" y="39914"/>
                    </a:cubicBezTo>
                    <a:cubicBezTo>
                      <a:pt x="692852" y="49948"/>
                      <a:pt x="691829" y="56119"/>
                      <a:pt x="686699" y="68943"/>
                    </a:cubicBezTo>
                    <a:cubicBezTo>
                      <a:pt x="685489" y="93133"/>
                      <a:pt x="685168" y="117384"/>
                      <a:pt x="683070" y="141514"/>
                    </a:cubicBezTo>
                    <a:cubicBezTo>
                      <a:pt x="681725" y="156983"/>
                      <a:pt x="677216" y="151465"/>
                      <a:pt x="664928" y="159657"/>
                    </a:cubicBezTo>
                    <a:cubicBezTo>
                      <a:pt x="662081" y="161555"/>
                      <a:pt x="660604" y="165154"/>
                      <a:pt x="657670" y="166914"/>
                    </a:cubicBezTo>
                    <a:cubicBezTo>
                      <a:pt x="654390" y="168882"/>
                      <a:pt x="650463" y="169492"/>
                      <a:pt x="646785" y="170543"/>
                    </a:cubicBezTo>
                    <a:cubicBezTo>
                      <a:pt x="619880" y="178230"/>
                      <a:pt x="618106" y="175115"/>
                      <a:pt x="577842" y="177800"/>
                    </a:cubicBezTo>
                    <a:cubicBezTo>
                      <a:pt x="573004" y="181428"/>
                      <a:pt x="567604" y="184409"/>
                      <a:pt x="563328" y="188685"/>
                    </a:cubicBezTo>
                    <a:cubicBezTo>
                      <a:pt x="551582" y="200430"/>
                      <a:pt x="553468" y="211464"/>
                      <a:pt x="559699" y="228600"/>
                    </a:cubicBezTo>
                    <a:cubicBezTo>
                      <a:pt x="561453" y="233422"/>
                      <a:pt x="565896" y="237401"/>
                      <a:pt x="570585" y="239485"/>
                    </a:cubicBezTo>
                    <a:cubicBezTo>
                      <a:pt x="577308" y="242473"/>
                      <a:pt x="585099" y="241904"/>
                      <a:pt x="592356" y="243114"/>
                    </a:cubicBezTo>
                    <a:cubicBezTo>
                      <a:pt x="595985" y="245533"/>
                      <a:pt x="600158" y="247287"/>
                      <a:pt x="603242" y="250371"/>
                    </a:cubicBezTo>
                    <a:cubicBezTo>
                      <a:pt x="607518" y="254647"/>
                      <a:pt x="610256" y="260239"/>
                      <a:pt x="614128" y="264885"/>
                    </a:cubicBezTo>
                    <a:cubicBezTo>
                      <a:pt x="616318" y="267513"/>
                      <a:pt x="618966" y="269724"/>
                      <a:pt x="621385" y="272143"/>
                    </a:cubicBezTo>
                    <a:cubicBezTo>
                      <a:pt x="622594" y="275771"/>
                      <a:pt x="623303" y="279607"/>
                      <a:pt x="625013" y="283028"/>
                    </a:cubicBezTo>
                    <a:cubicBezTo>
                      <a:pt x="626963" y="286929"/>
                      <a:pt x="630106" y="290128"/>
                      <a:pt x="632270" y="293914"/>
                    </a:cubicBezTo>
                    <a:cubicBezTo>
                      <a:pt x="634954" y="298610"/>
                      <a:pt x="637109" y="303590"/>
                      <a:pt x="639528" y="308428"/>
                    </a:cubicBezTo>
                    <a:cubicBezTo>
                      <a:pt x="640692" y="313086"/>
                      <a:pt x="644179" y="328617"/>
                      <a:pt x="646785" y="333828"/>
                    </a:cubicBezTo>
                    <a:cubicBezTo>
                      <a:pt x="648735" y="337729"/>
                      <a:pt x="651623" y="341085"/>
                      <a:pt x="654042" y="344714"/>
                    </a:cubicBezTo>
                    <a:cubicBezTo>
                      <a:pt x="655251" y="349552"/>
                      <a:pt x="656588" y="354360"/>
                      <a:pt x="657670" y="359228"/>
                    </a:cubicBezTo>
                    <a:cubicBezTo>
                      <a:pt x="659008" y="365249"/>
                      <a:pt x="659349" y="371520"/>
                      <a:pt x="661299" y="377371"/>
                    </a:cubicBezTo>
                    <a:cubicBezTo>
                      <a:pt x="663010" y="382502"/>
                      <a:pt x="666425" y="386913"/>
                      <a:pt x="668556" y="391885"/>
                    </a:cubicBezTo>
                    <a:cubicBezTo>
                      <a:pt x="670063" y="395401"/>
                      <a:pt x="671134" y="399093"/>
                      <a:pt x="672185" y="402771"/>
                    </a:cubicBezTo>
                    <a:cubicBezTo>
                      <a:pt x="673555" y="407566"/>
                      <a:pt x="673047" y="413136"/>
                      <a:pt x="675813" y="417285"/>
                    </a:cubicBezTo>
                    <a:cubicBezTo>
                      <a:pt x="678232" y="420914"/>
                      <a:pt x="683070" y="422124"/>
                      <a:pt x="686699" y="424543"/>
                    </a:cubicBezTo>
                    <a:cubicBezTo>
                      <a:pt x="685489" y="433010"/>
                      <a:pt x="684747" y="441556"/>
                      <a:pt x="683070" y="449943"/>
                    </a:cubicBezTo>
                    <a:cubicBezTo>
                      <a:pt x="681893" y="455828"/>
                      <a:pt x="673180" y="476316"/>
                      <a:pt x="672185" y="478971"/>
                    </a:cubicBezTo>
                    <a:cubicBezTo>
                      <a:pt x="668279" y="489387"/>
                      <a:pt x="667789" y="492927"/>
                      <a:pt x="664928" y="504371"/>
                    </a:cubicBezTo>
                    <a:cubicBezTo>
                      <a:pt x="664431" y="511327"/>
                      <a:pt x="669831" y="553426"/>
                      <a:pt x="654042" y="566057"/>
                    </a:cubicBezTo>
                    <a:cubicBezTo>
                      <a:pt x="651055" y="568446"/>
                      <a:pt x="646785" y="568476"/>
                      <a:pt x="643156" y="569685"/>
                    </a:cubicBezTo>
                    <a:cubicBezTo>
                      <a:pt x="640737" y="573314"/>
                      <a:pt x="638983" y="577487"/>
                      <a:pt x="635899" y="580571"/>
                    </a:cubicBezTo>
                    <a:cubicBezTo>
                      <a:pt x="627547" y="588923"/>
                      <a:pt x="621601" y="588681"/>
                      <a:pt x="610499" y="591457"/>
                    </a:cubicBezTo>
                    <a:cubicBezTo>
                      <a:pt x="606870" y="596295"/>
                      <a:pt x="603659" y="601476"/>
                      <a:pt x="599613" y="605971"/>
                    </a:cubicBezTo>
                    <a:cubicBezTo>
                      <a:pt x="592747" y="613600"/>
                      <a:pt x="577842" y="627743"/>
                      <a:pt x="577842" y="627743"/>
                    </a:cubicBezTo>
                    <a:cubicBezTo>
                      <a:pt x="575452" y="634913"/>
                      <a:pt x="573349" y="644399"/>
                      <a:pt x="566956" y="649514"/>
                    </a:cubicBezTo>
                    <a:cubicBezTo>
                      <a:pt x="563969" y="651904"/>
                      <a:pt x="559748" y="652092"/>
                      <a:pt x="556070" y="653143"/>
                    </a:cubicBezTo>
                    <a:cubicBezTo>
                      <a:pt x="524176" y="662255"/>
                      <a:pt x="556771" y="651699"/>
                      <a:pt x="530670" y="660400"/>
                    </a:cubicBezTo>
                    <a:cubicBezTo>
                      <a:pt x="516156" y="659190"/>
                      <a:pt x="501369" y="659823"/>
                      <a:pt x="487128" y="656771"/>
                    </a:cubicBezTo>
                    <a:cubicBezTo>
                      <a:pt x="483783" y="656054"/>
                      <a:pt x="482542" y="651651"/>
                      <a:pt x="479870" y="649514"/>
                    </a:cubicBezTo>
                    <a:cubicBezTo>
                      <a:pt x="476465" y="646790"/>
                      <a:pt x="472613" y="644676"/>
                      <a:pt x="468985" y="642257"/>
                    </a:cubicBezTo>
                    <a:cubicBezTo>
                      <a:pt x="454530" y="620574"/>
                      <a:pt x="470318" y="639429"/>
                      <a:pt x="450842" y="627743"/>
                    </a:cubicBezTo>
                    <a:cubicBezTo>
                      <a:pt x="447908" y="625983"/>
                      <a:pt x="446256" y="622622"/>
                      <a:pt x="443585" y="620485"/>
                    </a:cubicBezTo>
                    <a:cubicBezTo>
                      <a:pt x="429313" y="609067"/>
                      <a:pt x="434743" y="617858"/>
                      <a:pt x="421813" y="602343"/>
                    </a:cubicBezTo>
                    <a:cubicBezTo>
                      <a:pt x="419021" y="598993"/>
                      <a:pt x="417091" y="595006"/>
                      <a:pt x="414556" y="591457"/>
                    </a:cubicBezTo>
                    <a:cubicBezTo>
                      <a:pt x="411041" y="586536"/>
                      <a:pt x="407185" y="581864"/>
                      <a:pt x="403670" y="576943"/>
                    </a:cubicBezTo>
                    <a:cubicBezTo>
                      <a:pt x="401135" y="573394"/>
                      <a:pt x="399818" y="568781"/>
                      <a:pt x="396413" y="566057"/>
                    </a:cubicBezTo>
                    <a:cubicBezTo>
                      <a:pt x="393427" y="563668"/>
                      <a:pt x="389323" y="562902"/>
                      <a:pt x="385528" y="562428"/>
                    </a:cubicBezTo>
                    <a:cubicBezTo>
                      <a:pt x="369879" y="560472"/>
                      <a:pt x="354080" y="560009"/>
                      <a:pt x="338356" y="558800"/>
                    </a:cubicBezTo>
                    <a:cubicBezTo>
                      <a:pt x="338137" y="558764"/>
                      <a:pt x="310398" y="555302"/>
                      <a:pt x="305699" y="551543"/>
                    </a:cubicBezTo>
                    <a:cubicBezTo>
                      <a:pt x="302294" y="548819"/>
                      <a:pt x="300861" y="544286"/>
                      <a:pt x="298442" y="540657"/>
                    </a:cubicBezTo>
                    <a:cubicBezTo>
                      <a:pt x="299651" y="534609"/>
                      <a:pt x="299904" y="528289"/>
                      <a:pt x="302070" y="522514"/>
                    </a:cubicBezTo>
                    <a:cubicBezTo>
                      <a:pt x="303601" y="518430"/>
                      <a:pt x="307378" y="515529"/>
                      <a:pt x="309328" y="511628"/>
                    </a:cubicBezTo>
                    <a:cubicBezTo>
                      <a:pt x="324356" y="481574"/>
                      <a:pt x="299408" y="521066"/>
                      <a:pt x="320213" y="489857"/>
                    </a:cubicBezTo>
                    <a:cubicBezTo>
                      <a:pt x="293571" y="476536"/>
                      <a:pt x="317207" y="486341"/>
                      <a:pt x="276670" y="478971"/>
                    </a:cubicBezTo>
                    <a:cubicBezTo>
                      <a:pt x="272907" y="478287"/>
                      <a:pt x="269462" y="476394"/>
                      <a:pt x="265785" y="475343"/>
                    </a:cubicBezTo>
                    <a:cubicBezTo>
                      <a:pt x="260990" y="473973"/>
                      <a:pt x="256108" y="472924"/>
                      <a:pt x="251270" y="471714"/>
                    </a:cubicBezTo>
                    <a:cubicBezTo>
                      <a:pt x="216174" y="445391"/>
                      <a:pt x="253576" y="471052"/>
                      <a:pt x="225870" y="457200"/>
                    </a:cubicBezTo>
                    <a:cubicBezTo>
                      <a:pt x="221970" y="455250"/>
                      <a:pt x="218993" y="451661"/>
                      <a:pt x="214985" y="449943"/>
                    </a:cubicBezTo>
                    <a:cubicBezTo>
                      <a:pt x="210401" y="447978"/>
                      <a:pt x="205247" y="447747"/>
                      <a:pt x="200470" y="446314"/>
                    </a:cubicBezTo>
                    <a:cubicBezTo>
                      <a:pt x="193143" y="444116"/>
                      <a:pt x="178699" y="439057"/>
                      <a:pt x="178699" y="439057"/>
                    </a:cubicBezTo>
                    <a:cubicBezTo>
                      <a:pt x="175569" y="435927"/>
                      <a:pt x="161448" y="423229"/>
                      <a:pt x="160556" y="417285"/>
                    </a:cubicBezTo>
                    <a:cubicBezTo>
                      <a:pt x="157501" y="396916"/>
                      <a:pt x="158977" y="376095"/>
                      <a:pt x="156928" y="355600"/>
                    </a:cubicBezTo>
                    <a:cubicBezTo>
                      <a:pt x="156547" y="351794"/>
                      <a:pt x="155689" y="347701"/>
                      <a:pt x="153299" y="344714"/>
                    </a:cubicBezTo>
                    <a:cubicBezTo>
                      <a:pt x="150575" y="341309"/>
                      <a:pt x="146042" y="339876"/>
                      <a:pt x="142413" y="337457"/>
                    </a:cubicBezTo>
                    <a:cubicBezTo>
                      <a:pt x="135763" y="317503"/>
                      <a:pt x="142780" y="335375"/>
                      <a:pt x="131528" y="315685"/>
                    </a:cubicBezTo>
                    <a:cubicBezTo>
                      <a:pt x="128844" y="310989"/>
                      <a:pt x="127733" y="305326"/>
                      <a:pt x="124270" y="301171"/>
                    </a:cubicBezTo>
                    <a:cubicBezTo>
                      <a:pt x="121478" y="297821"/>
                      <a:pt x="117013" y="296333"/>
                      <a:pt x="113385" y="293914"/>
                    </a:cubicBezTo>
                    <a:cubicBezTo>
                      <a:pt x="101385" y="275913"/>
                      <a:pt x="109210" y="286110"/>
                      <a:pt x="87985" y="264885"/>
                    </a:cubicBezTo>
                    <a:cubicBezTo>
                      <a:pt x="83147" y="260047"/>
                      <a:pt x="77265" y="256064"/>
                      <a:pt x="73470" y="250371"/>
                    </a:cubicBezTo>
                    <a:cubicBezTo>
                      <a:pt x="71051" y="246742"/>
                      <a:pt x="69495" y="242357"/>
                      <a:pt x="66213" y="239485"/>
                    </a:cubicBezTo>
                    <a:cubicBezTo>
                      <a:pt x="50856" y="226048"/>
                      <a:pt x="48508" y="226326"/>
                      <a:pt x="33556" y="221343"/>
                    </a:cubicBezTo>
                    <a:cubicBezTo>
                      <a:pt x="17606" y="209380"/>
                      <a:pt x="16724" y="210607"/>
                      <a:pt x="4528" y="192314"/>
                    </a:cubicBezTo>
                    <a:cubicBezTo>
                      <a:pt x="-3271" y="180616"/>
                      <a:pt x="1504" y="177195"/>
                      <a:pt x="899" y="174171"/>
                    </a:cubicBez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439615" y="4735665"/>
                <a:ext cx="2066955" cy="1665135"/>
              </a:xfrm>
              <a:custGeom>
                <a:avLst/>
                <a:gdLst>
                  <a:gd name="connsiteX0" fmla="*/ 754743 w 2068286"/>
                  <a:gd name="connsiteY0" fmla="*/ 1665514 h 1665514"/>
                  <a:gd name="connsiteX1" fmla="*/ 0 w 2068286"/>
                  <a:gd name="connsiteY1" fmla="*/ 1665514 h 1665514"/>
                  <a:gd name="connsiteX2" fmla="*/ 0 w 2068286"/>
                  <a:gd name="connsiteY2" fmla="*/ 228600 h 1665514"/>
                  <a:gd name="connsiteX3" fmla="*/ 235857 w 2068286"/>
                  <a:gd name="connsiteY3" fmla="*/ 228600 h 1665514"/>
                  <a:gd name="connsiteX4" fmla="*/ 453572 w 2068286"/>
                  <a:gd name="connsiteY4" fmla="*/ 0 h 1665514"/>
                  <a:gd name="connsiteX5" fmla="*/ 504372 w 2068286"/>
                  <a:gd name="connsiteY5" fmla="*/ 58057 h 1665514"/>
                  <a:gd name="connsiteX6" fmla="*/ 486229 w 2068286"/>
                  <a:gd name="connsiteY6" fmla="*/ 83457 h 1665514"/>
                  <a:gd name="connsiteX7" fmla="*/ 482600 w 2068286"/>
                  <a:gd name="connsiteY7" fmla="*/ 97971 h 1665514"/>
                  <a:gd name="connsiteX8" fmla="*/ 478972 w 2068286"/>
                  <a:gd name="connsiteY8" fmla="*/ 108857 h 1665514"/>
                  <a:gd name="connsiteX9" fmla="*/ 482600 w 2068286"/>
                  <a:gd name="connsiteY9" fmla="*/ 130628 h 1665514"/>
                  <a:gd name="connsiteX10" fmla="*/ 504372 w 2068286"/>
                  <a:gd name="connsiteY10" fmla="*/ 152400 h 1665514"/>
                  <a:gd name="connsiteX11" fmla="*/ 518886 w 2068286"/>
                  <a:gd name="connsiteY11" fmla="*/ 166914 h 1665514"/>
                  <a:gd name="connsiteX12" fmla="*/ 526143 w 2068286"/>
                  <a:gd name="connsiteY12" fmla="*/ 177800 h 1665514"/>
                  <a:gd name="connsiteX13" fmla="*/ 537029 w 2068286"/>
                  <a:gd name="connsiteY13" fmla="*/ 181428 h 1665514"/>
                  <a:gd name="connsiteX14" fmla="*/ 544286 w 2068286"/>
                  <a:gd name="connsiteY14" fmla="*/ 192314 h 1665514"/>
                  <a:gd name="connsiteX15" fmla="*/ 555172 w 2068286"/>
                  <a:gd name="connsiteY15" fmla="*/ 210457 h 1665514"/>
                  <a:gd name="connsiteX16" fmla="*/ 573314 w 2068286"/>
                  <a:gd name="connsiteY16" fmla="*/ 217714 h 1665514"/>
                  <a:gd name="connsiteX17" fmla="*/ 602343 w 2068286"/>
                  <a:gd name="connsiteY17" fmla="*/ 250371 h 1665514"/>
                  <a:gd name="connsiteX18" fmla="*/ 609600 w 2068286"/>
                  <a:gd name="connsiteY18" fmla="*/ 272143 h 1665514"/>
                  <a:gd name="connsiteX19" fmla="*/ 620486 w 2068286"/>
                  <a:gd name="connsiteY19" fmla="*/ 293914 h 1665514"/>
                  <a:gd name="connsiteX20" fmla="*/ 631372 w 2068286"/>
                  <a:gd name="connsiteY20" fmla="*/ 301171 h 1665514"/>
                  <a:gd name="connsiteX21" fmla="*/ 642257 w 2068286"/>
                  <a:gd name="connsiteY21" fmla="*/ 322943 h 1665514"/>
                  <a:gd name="connsiteX22" fmla="*/ 653143 w 2068286"/>
                  <a:gd name="connsiteY22" fmla="*/ 362857 h 1665514"/>
                  <a:gd name="connsiteX23" fmla="*/ 693057 w 2068286"/>
                  <a:gd name="connsiteY23" fmla="*/ 381000 h 1665514"/>
                  <a:gd name="connsiteX24" fmla="*/ 725714 w 2068286"/>
                  <a:gd name="connsiteY24" fmla="*/ 399143 h 1665514"/>
                  <a:gd name="connsiteX25" fmla="*/ 732972 w 2068286"/>
                  <a:gd name="connsiteY25" fmla="*/ 410028 h 1665514"/>
                  <a:gd name="connsiteX26" fmla="*/ 758372 w 2068286"/>
                  <a:gd name="connsiteY26" fmla="*/ 420914 h 1665514"/>
                  <a:gd name="connsiteX27" fmla="*/ 794657 w 2068286"/>
                  <a:gd name="connsiteY27" fmla="*/ 439057 h 1665514"/>
                  <a:gd name="connsiteX28" fmla="*/ 798286 w 2068286"/>
                  <a:gd name="connsiteY28" fmla="*/ 449943 h 1665514"/>
                  <a:gd name="connsiteX29" fmla="*/ 780143 w 2068286"/>
                  <a:gd name="connsiteY29" fmla="*/ 471714 h 1665514"/>
                  <a:gd name="connsiteX30" fmla="*/ 776514 w 2068286"/>
                  <a:gd name="connsiteY30" fmla="*/ 482600 h 1665514"/>
                  <a:gd name="connsiteX31" fmla="*/ 783772 w 2068286"/>
                  <a:gd name="connsiteY31" fmla="*/ 489857 h 1665514"/>
                  <a:gd name="connsiteX32" fmla="*/ 856343 w 2068286"/>
                  <a:gd name="connsiteY32" fmla="*/ 493485 h 1665514"/>
                  <a:gd name="connsiteX33" fmla="*/ 878114 w 2068286"/>
                  <a:gd name="connsiteY33" fmla="*/ 508000 h 1665514"/>
                  <a:gd name="connsiteX34" fmla="*/ 892629 w 2068286"/>
                  <a:gd name="connsiteY34" fmla="*/ 529771 h 1665514"/>
                  <a:gd name="connsiteX35" fmla="*/ 918029 w 2068286"/>
                  <a:gd name="connsiteY35" fmla="*/ 547914 h 1665514"/>
                  <a:gd name="connsiteX36" fmla="*/ 925286 w 2068286"/>
                  <a:gd name="connsiteY36" fmla="*/ 558800 h 1665514"/>
                  <a:gd name="connsiteX37" fmla="*/ 928914 w 2068286"/>
                  <a:gd name="connsiteY37" fmla="*/ 569685 h 1665514"/>
                  <a:gd name="connsiteX38" fmla="*/ 947057 w 2068286"/>
                  <a:gd name="connsiteY38" fmla="*/ 587828 h 1665514"/>
                  <a:gd name="connsiteX39" fmla="*/ 957943 w 2068286"/>
                  <a:gd name="connsiteY39" fmla="*/ 598714 h 1665514"/>
                  <a:gd name="connsiteX40" fmla="*/ 986972 w 2068286"/>
                  <a:gd name="connsiteY40" fmla="*/ 595085 h 1665514"/>
                  <a:gd name="connsiteX41" fmla="*/ 1001486 w 2068286"/>
                  <a:gd name="connsiteY41" fmla="*/ 573314 h 1665514"/>
                  <a:gd name="connsiteX42" fmla="*/ 1005114 w 2068286"/>
                  <a:gd name="connsiteY42" fmla="*/ 562428 h 1665514"/>
                  <a:gd name="connsiteX43" fmla="*/ 1008743 w 2068286"/>
                  <a:gd name="connsiteY43" fmla="*/ 547914 h 1665514"/>
                  <a:gd name="connsiteX44" fmla="*/ 1019629 w 2068286"/>
                  <a:gd name="connsiteY44" fmla="*/ 544285 h 1665514"/>
                  <a:gd name="connsiteX45" fmla="*/ 1030514 w 2068286"/>
                  <a:gd name="connsiteY45" fmla="*/ 537028 h 1665514"/>
                  <a:gd name="connsiteX46" fmla="*/ 1048657 w 2068286"/>
                  <a:gd name="connsiteY46" fmla="*/ 529771 h 1665514"/>
                  <a:gd name="connsiteX47" fmla="*/ 1070429 w 2068286"/>
                  <a:gd name="connsiteY47" fmla="*/ 522514 h 1665514"/>
                  <a:gd name="connsiteX48" fmla="*/ 1077686 w 2068286"/>
                  <a:gd name="connsiteY48" fmla="*/ 500743 h 1665514"/>
                  <a:gd name="connsiteX49" fmla="*/ 1084943 w 2068286"/>
                  <a:gd name="connsiteY49" fmla="*/ 489857 h 1665514"/>
                  <a:gd name="connsiteX50" fmla="*/ 1095829 w 2068286"/>
                  <a:gd name="connsiteY50" fmla="*/ 468085 h 1665514"/>
                  <a:gd name="connsiteX51" fmla="*/ 1099457 w 2068286"/>
                  <a:gd name="connsiteY51" fmla="*/ 446314 h 1665514"/>
                  <a:gd name="connsiteX52" fmla="*/ 1103086 w 2068286"/>
                  <a:gd name="connsiteY52" fmla="*/ 435428 h 1665514"/>
                  <a:gd name="connsiteX53" fmla="*/ 1106714 w 2068286"/>
                  <a:gd name="connsiteY53" fmla="*/ 381000 h 1665514"/>
                  <a:gd name="connsiteX54" fmla="*/ 1113972 w 2068286"/>
                  <a:gd name="connsiteY54" fmla="*/ 373743 h 1665514"/>
                  <a:gd name="connsiteX55" fmla="*/ 1121229 w 2068286"/>
                  <a:gd name="connsiteY55" fmla="*/ 362857 h 1665514"/>
                  <a:gd name="connsiteX56" fmla="*/ 1124857 w 2068286"/>
                  <a:gd name="connsiteY56" fmla="*/ 351971 h 1665514"/>
                  <a:gd name="connsiteX57" fmla="*/ 1117600 w 2068286"/>
                  <a:gd name="connsiteY57" fmla="*/ 319314 h 1665514"/>
                  <a:gd name="connsiteX58" fmla="*/ 1110343 w 2068286"/>
                  <a:gd name="connsiteY58" fmla="*/ 308428 h 1665514"/>
                  <a:gd name="connsiteX59" fmla="*/ 1124857 w 2068286"/>
                  <a:gd name="connsiteY59" fmla="*/ 312057 h 1665514"/>
                  <a:gd name="connsiteX60" fmla="*/ 1153886 w 2068286"/>
                  <a:gd name="connsiteY60" fmla="*/ 348343 h 1665514"/>
                  <a:gd name="connsiteX61" fmla="*/ 1175657 w 2068286"/>
                  <a:gd name="connsiteY61" fmla="*/ 355600 h 1665514"/>
                  <a:gd name="connsiteX62" fmla="*/ 1186543 w 2068286"/>
                  <a:gd name="connsiteY62" fmla="*/ 359228 h 1665514"/>
                  <a:gd name="connsiteX63" fmla="*/ 1222829 w 2068286"/>
                  <a:gd name="connsiteY63" fmla="*/ 370114 h 1665514"/>
                  <a:gd name="connsiteX64" fmla="*/ 1233714 w 2068286"/>
                  <a:gd name="connsiteY64" fmla="*/ 377371 h 1665514"/>
                  <a:gd name="connsiteX65" fmla="*/ 1331686 w 2068286"/>
                  <a:gd name="connsiteY65" fmla="*/ 377371 h 1665514"/>
                  <a:gd name="connsiteX66" fmla="*/ 1338943 w 2068286"/>
                  <a:gd name="connsiteY66" fmla="*/ 388257 h 1665514"/>
                  <a:gd name="connsiteX67" fmla="*/ 1349829 w 2068286"/>
                  <a:gd name="connsiteY67" fmla="*/ 399143 h 1665514"/>
                  <a:gd name="connsiteX68" fmla="*/ 1357086 w 2068286"/>
                  <a:gd name="connsiteY68" fmla="*/ 410028 h 1665514"/>
                  <a:gd name="connsiteX69" fmla="*/ 1367972 w 2068286"/>
                  <a:gd name="connsiteY69" fmla="*/ 413657 h 1665514"/>
                  <a:gd name="connsiteX70" fmla="*/ 1389743 w 2068286"/>
                  <a:gd name="connsiteY70" fmla="*/ 428171 h 1665514"/>
                  <a:gd name="connsiteX71" fmla="*/ 1400629 w 2068286"/>
                  <a:gd name="connsiteY71" fmla="*/ 435428 h 1665514"/>
                  <a:gd name="connsiteX72" fmla="*/ 1407886 w 2068286"/>
                  <a:gd name="connsiteY72" fmla="*/ 446314 h 1665514"/>
                  <a:gd name="connsiteX73" fmla="*/ 1429657 w 2068286"/>
                  <a:gd name="connsiteY73" fmla="*/ 453571 h 1665514"/>
                  <a:gd name="connsiteX74" fmla="*/ 1436914 w 2068286"/>
                  <a:gd name="connsiteY74" fmla="*/ 464457 h 1665514"/>
                  <a:gd name="connsiteX75" fmla="*/ 1494972 w 2068286"/>
                  <a:gd name="connsiteY75" fmla="*/ 453571 h 1665514"/>
                  <a:gd name="connsiteX76" fmla="*/ 1520372 w 2068286"/>
                  <a:gd name="connsiteY76" fmla="*/ 446314 h 1665514"/>
                  <a:gd name="connsiteX77" fmla="*/ 1542143 w 2068286"/>
                  <a:gd name="connsiteY77" fmla="*/ 439057 h 1665514"/>
                  <a:gd name="connsiteX78" fmla="*/ 1553029 w 2068286"/>
                  <a:gd name="connsiteY78" fmla="*/ 428171 h 1665514"/>
                  <a:gd name="connsiteX79" fmla="*/ 1574800 w 2068286"/>
                  <a:gd name="connsiteY79" fmla="*/ 424543 h 1665514"/>
                  <a:gd name="connsiteX80" fmla="*/ 1592943 w 2068286"/>
                  <a:gd name="connsiteY80" fmla="*/ 417285 h 1665514"/>
                  <a:gd name="connsiteX81" fmla="*/ 1621972 w 2068286"/>
                  <a:gd name="connsiteY81" fmla="*/ 428171 h 1665514"/>
                  <a:gd name="connsiteX82" fmla="*/ 1629229 w 2068286"/>
                  <a:gd name="connsiteY82" fmla="*/ 446314 h 1665514"/>
                  <a:gd name="connsiteX83" fmla="*/ 1632857 w 2068286"/>
                  <a:gd name="connsiteY83" fmla="*/ 504371 h 1665514"/>
                  <a:gd name="connsiteX84" fmla="*/ 1640114 w 2068286"/>
                  <a:gd name="connsiteY84" fmla="*/ 526143 h 1665514"/>
                  <a:gd name="connsiteX85" fmla="*/ 1665514 w 2068286"/>
                  <a:gd name="connsiteY85" fmla="*/ 537028 h 1665514"/>
                  <a:gd name="connsiteX86" fmla="*/ 1672772 w 2068286"/>
                  <a:gd name="connsiteY86" fmla="*/ 544285 h 1665514"/>
                  <a:gd name="connsiteX87" fmla="*/ 1680029 w 2068286"/>
                  <a:gd name="connsiteY87" fmla="*/ 566057 h 1665514"/>
                  <a:gd name="connsiteX88" fmla="*/ 1690914 w 2068286"/>
                  <a:gd name="connsiteY88" fmla="*/ 573314 h 1665514"/>
                  <a:gd name="connsiteX89" fmla="*/ 1698172 w 2068286"/>
                  <a:gd name="connsiteY89" fmla="*/ 580571 h 1665514"/>
                  <a:gd name="connsiteX90" fmla="*/ 1709057 w 2068286"/>
                  <a:gd name="connsiteY90" fmla="*/ 584200 h 1665514"/>
                  <a:gd name="connsiteX91" fmla="*/ 1770743 w 2068286"/>
                  <a:gd name="connsiteY91" fmla="*/ 580571 h 1665514"/>
                  <a:gd name="connsiteX92" fmla="*/ 1778000 w 2068286"/>
                  <a:gd name="connsiteY92" fmla="*/ 569685 h 1665514"/>
                  <a:gd name="connsiteX93" fmla="*/ 1796143 w 2068286"/>
                  <a:gd name="connsiteY93" fmla="*/ 540657 h 1665514"/>
                  <a:gd name="connsiteX94" fmla="*/ 1803400 w 2068286"/>
                  <a:gd name="connsiteY94" fmla="*/ 537028 h 1665514"/>
                  <a:gd name="connsiteX95" fmla="*/ 1828800 w 2068286"/>
                  <a:gd name="connsiteY95" fmla="*/ 500743 h 1665514"/>
                  <a:gd name="connsiteX96" fmla="*/ 2068286 w 2068286"/>
                  <a:gd name="connsiteY96" fmla="*/ 660400 h 1665514"/>
                  <a:gd name="connsiteX97" fmla="*/ 2057400 w 2068286"/>
                  <a:gd name="connsiteY97" fmla="*/ 678543 h 1665514"/>
                  <a:gd name="connsiteX98" fmla="*/ 2042886 w 2068286"/>
                  <a:gd name="connsiteY98" fmla="*/ 714828 h 1665514"/>
                  <a:gd name="connsiteX99" fmla="*/ 2024743 w 2068286"/>
                  <a:gd name="connsiteY99" fmla="*/ 751114 h 1665514"/>
                  <a:gd name="connsiteX100" fmla="*/ 2002972 w 2068286"/>
                  <a:gd name="connsiteY100" fmla="*/ 769257 h 1665514"/>
                  <a:gd name="connsiteX101" fmla="*/ 1995714 w 2068286"/>
                  <a:gd name="connsiteY101" fmla="*/ 827314 h 1665514"/>
                  <a:gd name="connsiteX102" fmla="*/ 1992086 w 2068286"/>
                  <a:gd name="connsiteY102" fmla="*/ 841828 h 1665514"/>
                  <a:gd name="connsiteX103" fmla="*/ 1959429 w 2068286"/>
                  <a:gd name="connsiteY103" fmla="*/ 870857 h 1665514"/>
                  <a:gd name="connsiteX104" fmla="*/ 1948543 w 2068286"/>
                  <a:gd name="connsiteY104" fmla="*/ 925285 h 1665514"/>
                  <a:gd name="connsiteX105" fmla="*/ 1937657 w 2068286"/>
                  <a:gd name="connsiteY105" fmla="*/ 932543 h 1665514"/>
                  <a:gd name="connsiteX106" fmla="*/ 1908629 w 2068286"/>
                  <a:gd name="connsiteY106" fmla="*/ 939800 h 1665514"/>
                  <a:gd name="connsiteX107" fmla="*/ 1886857 w 2068286"/>
                  <a:gd name="connsiteY107" fmla="*/ 932543 h 1665514"/>
                  <a:gd name="connsiteX108" fmla="*/ 1872343 w 2068286"/>
                  <a:gd name="connsiteY108" fmla="*/ 928914 h 1665514"/>
                  <a:gd name="connsiteX109" fmla="*/ 1865086 w 2068286"/>
                  <a:gd name="connsiteY109" fmla="*/ 947057 h 1665514"/>
                  <a:gd name="connsiteX110" fmla="*/ 1846943 w 2068286"/>
                  <a:gd name="connsiteY110" fmla="*/ 976085 h 1665514"/>
                  <a:gd name="connsiteX111" fmla="*/ 1817914 w 2068286"/>
                  <a:gd name="connsiteY111" fmla="*/ 997857 h 1665514"/>
                  <a:gd name="connsiteX112" fmla="*/ 1807029 w 2068286"/>
                  <a:gd name="connsiteY112" fmla="*/ 1005114 h 1665514"/>
                  <a:gd name="connsiteX113" fmla="*/ 1799772 w 2068286"/>
                  <a:gd name="connsiteY113" fmla="*/ 1016000 h 1665514"/>
                  <a:gd name="connsiteX114" fmla="*/ 1792514 w 2068286"/>
                  <a:gd name="connsiteY114" fmla="*/ 1041400 h 1665514"/>
                  <a:gd name="connsiteX115" fmla="*/ 1785257 w 2068286"/>
                  <a:gd name="connsiteY115" fmla="*/ 1052285 h 1665514"/>
                  <a:gd name="connsiteX116" fmla="*/ 1763486 w 2068286"/>
                  <a:gd name="connsiteY116" fmla="*/ 1063171 h 1665514"/>
                  <a:gd name="connsiteX117" fmla="*/ 1741714 w 2068286"/>
                  <a:gd name="connsiteY117" fmla="*/ 1099457 h 1665514"/>
                  <a:gd name="connsiteX118" fmla="*/ 1680029 w 2068286"/>
                  <a:gd name="connsiteY118" fmla="*/ 1052285 h 1665514"/>
                  <a:gd name="connsiteX119" fmla="*/ 1665514 w 2068286"/>
                  <a:gd name="connsiteY119" fmla="*/ 1023257 h 1665514"/>
                  <a:gd name="connsiteX120" fmla="*/ 1672772 w 2068286"/>
                  <a:gd name="connsiteY120" fmla="*/ 990600 h 1665514"/>
                  <a:gd name="connsiteX121" fmla="*/ 1676400 w 2068286"/>
                  <a:gd name="connsiteY121" fmla="*/ 986971 h 1665514"/>
                  <a:gd name="connsiteX122" fmla="*/ 1520372 w 2068286"/>
                  <a:gd name="connsiteY122" fmla="*/ 903514 h 1665514"/>
                  <a:gd name="connsiteX123" fmla="*/ 1491343 w 2068286"/>
                  <a:gd name="connsiteY123" fmla="*/ 892628 h 1665514"/>
                  <a:gd name="connsiteX124" fmla="*/ 1451429 w 2068286"/>
                  <a:gd name="connsiteY124" fmla="*/ 918028 h 1665514"/>
                  <a:gd name="connsiteX125" fmla="*/ 1440543 w 2068286"/>
                  <a:gd name="connsiteY125" fmla="*/ 928914 h 1665514"/>
                  <a:gd name="connsiteX126" fmla="*/ 1426029 w 2068286"/>
                  <a:gd name="connsiteY126" fmla="*/ 932543 h 1665514"/>
                  <a:gd name="connsiteX127" fmla="*/ 1415143 w 2068286"/>
                  <a:gd name="connsiteY127" fmla="*/ 936171 h 1665514"/>
                  <a:gd name="connsiteX128" fmla="*/ 1404257 w 2068286"/>
                  <a:gd name="connsiteY128" fmla="*/ 943428 h 1665514"/>
                  <a:gd name="connsiteX129" fmla="*/ 1393372 w 2068286"/>
                  <a:gd name="connsiteY129" fmla="*/ 947057 h 1665514"/>
                  <a:gd name="connsiteX130" fmla="*/ 1371600 w 2068286"/>
                  <a:gd name="connsiteY130" fmla="*/ 957943 h 1665514"/>
                  <a:gd name="connsiteX131" fmla="*/ 1353457 w 2068286"/>
                  <a:gd name="connsiteY131" fmla="*/ 979714 h 1665514"/>
                  <a:gd name="connsiteX132" fmla="*/ 1313543 w 2068286"/>
                  <a:gd name="connsiteY132" fmla="*/ 990600 h 1665514"/>
                  <a:gd name="connsiteX133" fmla="*/ 1284514 w 2068286"/>
                  <a:gd name="connsiteY133" fmla="*/ 994228 h 1665514"/>
                  <a:gd name="connsiteX134" fmla="*/ 1172029 w 2068286"/>
                  <a:gd name="connsiteY134" fmla="*/ 943428 h 1665514"/>
                  <a:gd name="connsiteX135" fmla="*/ 1132114 w 2068286"/>
                  <a:gd name="connsiteY135" fmla="*/ 932543 h 1665514"/>
                  <a:gd name="connsiteX136" fmla="*/ 1088572 w 2068286"/>
                  <a:gd name="connsiteY136" fmla="*/ 918028 h 1665514"/>
                  <a:gd name="connsiteX137" fmla="*/ 1041400 w 2068286"/>
                  <a:gd name="connsiteY137" fmla="*/ 910771 h 1665514"/>
                  <a:gd name="connsiteX138" fmla="*/ 1026886 w 2068286"/>
                  <a:gd name="connsiteY138" fmla="*/ 907143 h 1665514"/>
                  <a:gd name="connsiteX139" fmla="*/ 1016000 w 2068286"/>
                  <a:gd name="connsiteY139" fmla="*/ 903514 h 1665514"/>
                  <a:gd name="connsiteX140" fmla="*/ 976086 w 2068286"/>
                  <a:gd name="connsiteY140" fmla="*/ 899885 h 1665514"/>
                  <a:gd name="connsiteX141" fmla="*/ 961572 w 2068286"/>
                  <a:gd name="connsiteY141" fmla="*/ 896257 h 1665514"/>
                  <a:gd name="connsiteX142" fmla="*/ 950686 w 2068286"/>
                  <a:gd name="connsiteY142" fmla="*/ 892628 h 1665514"/>
                  <a:gd name="connsiteX143" fmla="*/ 910772 w 2068286"/>
                  <a:gd name="connsiteY143" fmla="*/ 885371 h 1665514"/>
                  <a:gd name="connsiteX144" fmla="*/ 907143 w 2068286"/>
                  <a:gd name="connsiteY144" fmla="*/ 874485 h 1665514"/>
                  <a:gd name="connsiteX145" fmla="*/ 918029 w 2068286"/>
                  <a:gd name="connsiteY145" fmla="*/ 849085 h 1665514"/>
                  <a:gd name="connsiteX146" fmla="*/ 928914 w 2068286"/>
                  <a:gd name="connsiteY146" fmla="*/ 845457 h 1665514"/>
                  <a:gd name="connsiteX147" fmla="*/ 932543 w 2068286"/>
                  <a:gd name="connsiteY147" fmla="*/ 834571 h 1665514"/>
                  <a:gd name="connsiteX148" fmla="*/ 939800 w 2068286"/>
                  <a:gd name="connsiteY148" fmla="*/ 794657 h 1665514"/>
                  <a:gd name="connsiteX149" fmla="*/ 885372 w 2068286"/>
                  <a:gd name="connsiteY149" fmla="*/ 791028 h 1665514"/>
                  <a:gd name="connsiteX150" fmla="*/ 852714 w 2068286"/>
                  <a:gd name="connsiteY150" fmla="*/ 787400 h 1665514"/>
                  <a:gd name="connsiteX151" fmla="*/ 830943 w 2068286"/>
                  <a:gd name="connsiteY151" fmla="*/ 772885 h 1665514"/>
                  <a:gd name="connsiteX152" fmla="*/ 820057 w 2068286"/>
                  <a:gd name="connsiteY152" fmla="*/ 769257 h 1665514"/>
                  <a:gd name="connsiteX153" fmla="*/ 816429 w 2068286"/>
                  <a:gd name="connsiteY153" fmla="*/ 754743 h 1665514"/>
                  <a:gd name="connsiteX154" fmla="*/ 805543 w 2068286"/>
                  <a:gd name="connsiteY154" fmla="*/ 751114 h 1665514"/>
                  <a:gd name="connsiteX155" fmla="*/ 772886 w 2068286"/>
                  <a:gd name="connsiteY155" fmla="*/ 754743 h 1665514"/>
                  <a:gd name="connsiteX156" fmla="*/ 769257 w 2068286"/>
                  <a:gd name="connsiteY156" fmla="*/ 805543 h 1665514"/>
                  <a:gd name="connsiteX157" fmla="*/ 783772 w 2068286"/>
                  <a:gd name="connsiteY157" fmla="*/ 816428 h 1665514"/>
                  <a:gd name="connsiteX158" fmla="*/ 794657 w 2068286"/>
                  <a:gd name="connsiteY158" fmla="*/ 834571 h 1665514"/>
                  <a:gd name="connsiteX159" fmla="*/ 780143 w 2068286"/>
                  <a:gd name="connsiteY159" fmla="*/ 852714 h 1665514"/>
                  <a:gd name="connsiteX160" fmla="*/ 751114 w 2068286"/>
                  <a:gd name="connsiteY160" fmla="*/ 874485 h 1665514"/>
                  <a:gd name="connsiteX161" fmla="*/ 751114 w 2068286"/>
                  <a:gd name="connsiteY161" fmla="*/ 907143 h 1665514"/>
                  <a:gd name="connsiteX162" fmla="*/ 769257 w 2068286"/>
                  <a:gd name="connsiteY162" fmla="*/ 932543 h 1665514"/>
                  <a:gd name="connsiteX163" fmla="*/ 827314 w 2068286"/>
                  <a:gd name="connsiteY163" fmla="*/ 936171 h 1665514"/>
                  <a:gd name="connsiteX164" fmla="*/ 852714 w 2068286"/>
                  <a:gd name="connsiteY164" fmla="*/ 965200 h 1665514"/>
                  <a:gd name="connsiteX165" fmla="*/ 856343 w 2068286"/>
                  <a:gd name="connsiteY165" fmla="*/ 986971 h 1665514"/>
                  <a:gd name="connsiteX166" fmla="*/ 863600 w 2068286"/>
                  <a:gd name="connsiteY166" fmla="*/ 1001485 h 1665514"/>
                  <a:gd name="connsiteX167" fmla="*/ 867229 w 2068286"/>
                  <a:gd name="connsiteY167" fmla="*/ 1012371 h 1665514"/>
                  <a:gd name="connsiteX168" fmla="*/ 859972 w 2068286"/>
                  <a:gd name="connsiteY168" fmla="*/ 1055914 h 1665514"/>
                  <a:gd name="connsiteX169" fmla="*/ 852714 w 2068286"/>
                  <a:gd name="connsiteY169" fmla="*/ 1063171 h 1665514"/>
                  <a:gd name="connsiteX170" fmla="*/ 838200 w 2068286"/>
                  <a:gd name="connsiteY170" fmla="*/ 1095828 h 1665514"/>
                  <a:gd name="connsiteX171" fmla="*/ 823686 w 2068286"/>
                  <a:gd name="connsiteY171" fmla="*/ 1081314 h 1665514"/>
                  <a:gd name="connsiteX172" fmla="*/ 791029 w 2068286"/>
                  <a:gd name="connsiteY172" fmla="*/ 1041400 h 1665514"/>
                  <a:gd name="connsiteX173" fmla="*/ 780143 w 2068286"/>
                  <a:gd name="connsiteY173" fmla="*/ 1037771 h 1665514"/>
                  <a:gd name="connsiteX174" fmla="*/ 776514 w 2068286"/>
                  <a:gd name="connsiteY174" fmla="*/ 1110343 h 1665514"/>
                  <a:gd name="connsiteX175" fmla="*/ 765629 w 2068286"/>
                  <a:gd name="connsiteY175" fmla="*/ 1117600 h 1665514"/>
                  <a:gd name="connsiteX176" fmla="*/ 736600 w 2068286"/>
                  <a:gd name="connsiteY176" fmla="*/ 1150257 h 1665514"/>
                  <a:gd name="connsiteX177" fmla="*/ 711200 w 2068286"/>
                  <a:gd name="connsiteY177" fmla="*/ 1164771 h 1665514"/>
                  <a:gd name="connsiteX178" fmla="*/ 700314 w 2068286"/>
                  <a:gd name="connsiteY178" fmla="*/ 1175657 h 1665514"/>
                  <a:gd name="connsiteX179" fmla="*/ 642257 w 2068286"/>
                  <a:gd name="connsiteY179" fmla="*/ 1175657 h 1665514"/>
                  <a:gd name="connsiteX180" fmla="*/ 638629 w 2068286"/>
                  <a:gd name="connsiteY180" fmla="*/ 1190171 h 1665514"/>
                  <a:gd name="connsiteX181" fmla="*/ 642257 w 2068286"/>
                  <a:gd name="connsiteY181" fmla="*/ 1233714 h 1665514"/>
                  <a:gd name="connsiteX182" fmla="*/ 642257 w 2068286"/>
                  <a:gd name="connsiteY182" fmla="*/ 1273628 h 1665514"/>
                  <a:gd name="connsiteX183" fmla="*/ 627743 w 2068286"/>
                  <a:gd name="connsiteY183" fmla="*/ 1299028 h 1665514"/>
                  <a:gd name="connsiteX184" fmla="*/ 624114 w 2068286"/>
                  <a:gd name="connsiteY184" fmla="*/ 1320800 h 1665514"/>
                  <a:gd name="connsiteX185" fmla="*/ 624114 w 2068286"/>
                  <a:gd name="connsiteY185" fmla="*/ 1378857 h 1665514"/>
                  <a:gd name="connsiteX186" fmla="*/ 645886 w 2068286"/>
                  <a:gd name="connsiteY186" fmla="*/ 1393371 h 1665514"/>
                  <a:gd name="connsiteX187" fmla="*/ 664029 w 2068286"/>
                  <a:gd name="connsiteY187" fmla="*/ 1415143 h 1665514"/>
                  <a:gd name="connsiteX188" fmla="*/ 667657 w 2068286"/>
                  <a:gd name="connsiteY188" fmla="*/ 1426028 h 1665514"/>
                  <a:gd name="connsiteX189" fmla="*/ 678543 w 2068286"/>
                  <a:gd name="connsiteY189" fmla="*/ 1433285 h 1665514"/>
                  <a:gd name="connsiteX190" fmla="*/ 685800 w 2068286"/>
                  <a:gd name="connsiteY190" fmla="*/ 1444171 h 1665514"/>
                  <a:gd name="connsiteX191" fmla="*/ 693057 w 2068286"/>
                  <a:gd name="connsiteY191" fmla="*/ 1480457 h 1665514"/>
                  <a:gd name="connsiteX192" fmla="*/ 685800 w 2068286"/>
                  <a:gd name="connsiteY192" fmla="*/ 1527628 h 1665514"/>
                  <a:gd name="connsiteX193" fmla="*/ 689429 w 2068286"/>
                  <a:gd name="connsiteY193" fmla="*/ 1549400 h 1665514"/>
                  <a:gd name="connsiteX194" fmla="*/ 703943 w 2068286"/>
                  <a:gd name="connsiteY194" fmla="*/ 1567543 h 1665514"/>
                  <a:gd name="connsiteX195" fmla="*/ 714829 w 2068286"/>
                  <a:gd name="connsiteY195" fmla="*/ 1582057 h 1665514"/>
                  <a:gd name="connsiteX196" fmla="*/ 725714 w 2068286"/>
                  <a:gd name="connsiteY196" fmla="*/ 1607457 h 1665514"/>
                  <a:gd name="connsiteX197" fmla="*/ 722086 w 2068286"/>
                  <a:gd name="connsiteY197" fmla="*/ 1643743 h 1665514"/>
                  <a:gd name="connsiteX198" fmla="*/ 754743 w 2068286"/>
                  <a:gd name="connsiteY198" fmla="*/ 1665514 h 166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2068286" h="1665514">
                    <a:moveTo>
                      <a:pt x="754743" y="1665514"/>
                    </a:moveTo>
                    <a:lnTo>
                      <a:pt x="0" y="1665514"/>
                    </a:lnTo>
                    <a:lnTo>
                      <a:pt x="0" y="228600"/>
                    </a:lnTo>
                    <a:lnTo>
                      <a:pt x="235857" y="228600"/>
                    </a:lnTo>
                    <a:lnTo>
                      <a:pt x="453572" y="0"/>
                    </a:lnTo>
                    <a:lnTo>
                      <a:pt x="504372" y="58057"/>
                    </a:lnTo>
                    <a:cubicBezTo>
                      <a:pt x="498324" y="66524"/>
                      <a:pt x="491211" y="74323"/>
                      <a:pt x="486229" y="83457"/>
                    </a:cubicBezTo>
                    <a:cubicBezTo>
                      <a:pt x="483841" y="87835"/>
                      <a:pt x="483970" y="93176"/>
                      <a:pt x="482600" y="97971"/>
                    </a:cubicBezTo>
                    <a:cubicBezTo>
                      <a:pt x="481549" y="101649"/>
                      <a:pt x="480181" y="105228"/>
                      <a:pt x="478972" y="108857"/>
                    </a:cubicBezTo>
                    <a:cubicBezTo>
                      <a:pt x="480181" y="116114"/>
                      <a:pt x="478893" y="124273"/>
                      <a:pt x="482600" y="130628"/>
                    </a:cubicBezTo>
                    <a:cubicBezTo>
                      <a:pt x="487771" y="139493"/>
                      <a:pt x="497115" y="145143"/>
                      <a:pt x="504372" y="152400"/>
                    </a:cubicBezTo>
                    <a:cubicBezTo>
                      <a:pt x="509210" y="157238"/>
                      <a:pt x="515091" y="161221"/>
                      <a:pt x="518886" y="166914"/>
                    </a:cubicBezTo>
                    <a:cubicBezTo>
                      <a:pt x="521305" y="170543"/>
                      <a:pt x="522738" y="175076"/>
                      <a:pt x="526143" y="177800"/>
                    </a:cubicBezTo>
                    <a:cubicBezTo>
                      <a:pt x="529130" y="180189"/>
                      <a:pt x="533400" y="180219"/>
                      <a:pt x="537029" y="181428"/>
                    </a:cubicBezTo>
                    <a:cubicBezTo>
                      <a:pt x="539448" y="185057"/>
                      <a:pt x="541975" y="188616"/>
                      <a:pt x="544286" y="192314"/>
                    </a:cubicBezTo>
                    <a:cubicBezTo>
                      <a:pt x="548024" y="198295"/>
                      <a:pt x="549864" y="205813"/>
                      <a:pt x="555172" y="210457"/>
                    </a:cubicBezTo>
                    <a:cubicBezTo>
                      <a:pt x="560074" y="214746"/>
                      <a:pt x="567267" y="215295"/>
                      <a:pt x="573314" y="217714"/>
                    </a:cubicBezTo>
                    <a:cubicBezTo>
                      <a:pt x="579886" y="224285"/>
                      <a:pt x="597163" y="238714"/>
                      <a:pt x="602343" y="250371"/>
                    </a:cubicBezTo>
                    <a:cubicBezTo>
                      <a:pt x="605450" y="257362"/>
                      <a:pt x="607181" y="264886"/>
                      <a:pt x="609600" y="272143"/>
                    </a:cubicBezTo>
                    <a:cubicBezTo>
                      <a:pt x="612551" y="280994"/>
                      <a:pt x="613454" y="286882"/>
                      <a:pt x="620486" y="293914"/>
                    </a:cubicBezTo>
                    <a:cubicBezTo>
                      <a:pt x="623570" y="296998"/>
                      <a:pt x="627743" y="298752"/>
                      <a:pt x="631372" y="301171"/>
                    </a:cubicBezTo>
                    <a:cubicBezTo>
                      <a:pt x="637489" y="310347"/>
                      <a:pt x="640111" y="312210"/>
                      <a:pt x="642257" y="322943"/>
                    </a:cubicBezTo>
                    <a:cubicBezTo>
                      <a:pt x="643736" y="330339"/>
                      <a:pt x="643905" y="355467"/>
                      <a:pt x="653143" y="362857"/>
                    </a:cubicBezTo>
                    <a:cubicBezTo>
                      <a:pt x="700138" y="400452"/>
                      <a:pt x="666767" y="366394"/>
                      <a:pt x="693057" y="381000"/>
                    </a:cubicBezTo>
                    <a:cubicBezTo>
                      <a:pt x="730487" y="401795"/>
                      <a:pt x="701084" y="390931"/>
                      <a:pt x="725714" y="399143"/>
                    </a:cubicBezTo>
                    <a:cubicBezTo>
                      <a:pt x="728133" y="402771"/>
                      <a:pt x="729622" y="407236"/>
                      <a:pt x="732972" y="410028"/>
                    </a:cubicBezTo>
                    <a:cubicBezTo>
                      <a:pt x="747507" y="422139"/>
                      <a:pt x="744759" y="413351"/>
                      <a:pt x="758372" y="420914"/>
                    </a:cubicBezTo>
                    <a:cubicBezTo>
                      <a:pt x="793718" y="440551"/>
                      <a:pt x="766292" y="431965"/>
                      <a:pt x="794657" y="439057"/>
                    </a:cubicBezTo>
                    <a:cubicBezTo>
                      <a:pt x="795867" y="442686"/>
                      <a:pt x="798915" y="446170"/>
                      <a:pt x="798286" y="449943"/>
                    </a:cubicBezTo>
                    <a:cubicBezTo>
                      <a:pt x="797276" y="456004"/>
                      <a:pt x="783411" y="468446"/>
                      <a:pt x="780143" y="471714"/>
                    </a:cubicBezTo>
                    <a:cubicBezTo>
                      <a:pt x="778933" y="475343"/>
                      <a:pt x="775764" y="478849"/>
                      <a:pt x="776514" y="482600"/>
                    </a:cubicBezTo>
                    <a:cubicBezTo>
                      <a:pt x="777185" y="485955"/>
                      <a:pt x="780382" y="489395"/>
                      <a:pt x="783772" y="489857"/>
                    </a:cubicBezTo>
                    <a:cubicBezTo>
                      <a:pt x="807770" y="493129"/>
                      <a:pt x="832153" y="492276"/>
                      <a:pt x="856343" y="493485"/>
                    </a:cubicBezTo>
                    <a:cubicBezTo>
                      <a:pt x="863600" y="498323"/>
                      <a:pt x="873276" y="500743"/>
                      <a:pt x="878114" y="508000"/>
                    </a:cubicBezTo>
                    <a:cubicBezTo>
                      <a:pt x="882952" y="515257"/>
                      <a:pt x="885652" y="524538"/>
                      <a:pt x="892629" y="529771"/>
                    </a:cubicBezTo>
                    <a:cubicBezTo>
                      <a:pt x="910632" y="543274"/>
                      <a:pt x="902111" y="537303"/>
                      <a:pt x="918029" y="547914"/>
                    </a:cubicBezTo>
                    <a:cubicBezTo>
                      <a:pt x="920448" y="551543"/>
                      <a:pt x="923336" y="554899"/>
                      <a:pt x="925286" y="558800"/>
                    </a:cubicBezTo>
                    <a:cubicBezTo>
                      <a:pt x="926996" y="562221"/>
                      <a:pt x="926619" y="566625"/>
                      <a:pt x="928914" y="569685"/>
                    </a:cubicBezTo>
                    <a:cubicBezTo>
                      <a:pt x="934046" y="576527"/>
                      <a:pt x="941009" y="581780"/>
                      <a:pt x="947057" y="587828"/>
                    </a:cubicBezTo>
                    <a:lnTo>
                      <a:pt x="957943" y="598714"/>
                    </a:lnTo>
                    <a:cubicBezTo>
                      <a:pt x="967619" y="597504"/>
                      <a:pt x="978549" y="599999"/>
                      <a:pt x="986972" y="595085"/>
                    </a:cubicBezTo>
                    <a:cubicBezTo>
                      <a:pt x="994506" y="590690"/>
                      <a:pt x="1001486" y="573314"/>
                      <a:pt x="1001486" y="573314"/>
                    </a:cubicBezTo>
                    <a:cubicBezTo>
                      <a:pt x="1002695" y="569685"/>
                      <a:pt x="1004063" y="566106"/>
                      <a:pt x="1005114" y="562428"/>
                    </a:cubicBezTo>
                    <a:cubicBezTo>
                      <a:pt x="1006484" y="557633"/>
                      <a:pt x="1005628" y="551808"/>
                      <a:pt x="1008743" y="547914"/>
                    </a:cubicBezTo>
                    <a:cubicBezTo>
                      <a:pt x="1011133" y="544927"/>
                      <a:pt x="1016208" y="545996"/>
                      <a:pt x="1019629" y="544285"/>
                    </a:cubicBezTo>
                    <a:cubicBezTo>
                      <a:pt x="1023529" y="542335"/>
                      <a:pt x="1026614" y="538978"/>
                      <a:pt x="1030514" y="537028"/>
                    </a:cubicBezTo>
                    <a:cubicBezTo>
                      <a:pt x="1036340" y="534115"/>
                      <a:pt x="1042536" y="531997"/>
                      <a:pt x="1048657" y="529771"/>
                    </a:cubicBezTo>
                    <a:cubicBezTo>
                      <a:pt x="1055846" y="527157"/>
                      <a:pt x="1070429" y="522514"/>
                      <a:pt x="1070429" y="522514"/>
                    </a:cubicBezTo>
                    <a:cubicBezTo>
                      <a:pt x="1072848" y="515257"/>
                      <a:pt x="1073443" y="507108"/>
                      <a:pt x="1077686" y="500743"/>
                    </a:cubicBezTo>
                    <a:cubicBezTo>
                      <a:pt x="1080105" y="497114"/>
                      <a:pt x="1082993" y="493758"/>
                      <a:pt x="1084943" y="489857"/>
                    </a:cubicBezTo>
                    <a:cubicBezTo>
                      <a:pt x="1099966" y="459811"/>
                      <a:pt x="1075032" y="499282"/>
                      <a:pt x="1095829" y="468085"/>
                    </a:cubicBezTo>
                    <a:cubicBezTo>
                      <a:pt x="1097038" y="460828"/>
                      <a:pt x="1097861" y="453496"/>
                      <a:pt x="1099457" y="446314"/>
                    </a:cubicBezTo>
                    <a:cubicBezTo>
                      <a:pt x="1100287" y="442580"/>
                      <a:pt x="1102664" y="439230"/>
                      <a:pt x="1103086" y="435428"/>
                    </a:cubicBezTo>
                    <a:cubicBezTo>
                      <a:pt x="1105094" y="417356"/>
                      <a:pt x="1103554" y="398906"/>
                      <a:pt x="1106714" y="381000"/>
                    </a:cubicBezTo>
                    <a:cubicBezTo>
                      <a:pt x="1107309" y="377631"/>
                      <a:pt x="1111835" y="376414"/>
                      <a:pt x="1113972" y="373743"/>
                    </a:cubicBezTo>
                    <a:cubicBezTo>
                      <a:pt x="1116696" y="370338"/>
                      <a:pt x="1118810" y="366486"/>
                      <a:pt x="1121229" y="362857"/>
                    </a:cubicBezTo>
                    <a:cubicBezTo>
                      <a:pt x="1122438" y="359228"/>
                      <a:pt x="1124857" y="355796"/>
                      <a:pt x="1124857" y="351971"/>
                    </a:cubicBezTo>
                    <a:cubicBezTo>
                      <a:pt x="1124857" y="346393"/>
                      <a:pt x="1121343" y="326799"/>
                      <a:pt x="1117600" y="319314"/>
                    </a:cubicBezTo>
                    <a:cubicBezTo>
                      <a:pt x="1115650" y="315413"/>
                      <a:pt x="1107259" y="311512"/>
                      <a:pt x="1110343" y="308428"/>
                    </a:cubicBezTo>
                    <a:cubicBezTo>
                      <a:pt x="1113869" y="304902"/>
                      <a:pt x="1120019" y="310847"/>
                      <a:pt x="1124857" y="312057"/>
                    </a:cubicBezTo>
                    <a:cubicBezTo>
                      <a:pt x="1131308" y="324959"/>
                      <a:pt x="1138528" y="343224"/>
                      <a:pt x="1153886" y="348343"/>
                    </a:cubicBezTo>
                    <a:lnTo>
                      <a:pt x="1175657" y="355600"/>
                    </a:lnTo>
                    <a:cubicBezTo>
                      <a:pt x="1179286" y="356809"/>
                      <a:pt x="1182832" y="358300"/>
                      <a:pt x="1186543" y="359228"/>
                    </a:cubicBezTo>
                    <a:cubicBezTo>
                      <a:pt x="1194655" y="361256"/>
                      <a:pt x="1217532" y="366582"/>
                      <a:pt x="1222829" y="370114"/>
                    </a:cubicBezTo>
                    <a:lnTo>
                      <a:pt x="1233714" y="377371"/>
                    </a:lnTo>
                    <a:cubicBezTo>
                      <a:pt x="1250282" y="376397"/>
                      <a:pt x="1308692" y="369707"/>
                      <a:pt x="1331686" y="377371"/>
                    </a:cubicBezTo>
                    <a:cubicBezTo>
                      <a:pt x="1335823" y="378750"/>
                      <a:pt x="1336151" y="384907"/>
                      <a:pt x="1338943" y="388257"/>
                    </a:cubicBezTo>
                    <a:cubicBezTo>
                      <a:pt x="1342228" y="392199"/>
                      <a:pt x="1346544" y="395201"/>
                      <a:pt x="1349829" y="399143"/>
                    </a:cubicBezTo>
                    <a:cubicBezTo>
                      <a:pt x="1352621" y="402493"/>
                      <a:pt x="1353681" y="407304"/>
                      <a:pt x="1357086" y="410028"/>
                    </a:cubicBezTo>
                    <a:cubicBezTo>
                      <a:pt x="1360073" y="412417"/>
                      <a:pt x="1364628" y="411799"/>
                      <a:pt x="1367972" y="413657"/>
                    </a:cubicBezTo>
                    <a:cubicBezTo>
                      <a:pt x="1375596" y="417893"/>
                      <a:pt x="1382486" y="423333"/>
                      <a:pt x="1389743" y="428171"/>
                    </a:cubicBezTo>
                    <a:lnTo>
                      <a:pt x="1400629" y="435428"/>
                    </a:lnTo>
                    <a:cubicBezTo>
                      <a:pt x="1403048" y="439057"/>
                      <a:pt x="1404188" y="444003"/>
                      <a:pt x="1407886" y="446314"/>
                    </a:cubicBezTo>
                    <a:cubicBezTo>
                      <a:pt x="1414373" y="450368"/>
                      <a:pt x="1429657" y="453571"/>
                      <a:pt x="1429657" y="453571"/>
                    </a:cubicBezTo>
                    <a:cubicBezTo>
                      <a:pt x="1432076" y="457200"/>
                      <a:pt x="1432591" y="463881"/>
                      <a:pt x="1436914" y="464457"/>
                    </a:cubicBezTo>
                    <a:cubicBezTo>
                      <a:pt x="1511529" y="474405"/>
                      <a:pt x="1464577" y="465728"/>
                      <a:pt x="1494972" y="453571"/>
                    </a:cubicBezTo>
                    <a:cubicBezTo>
                      <a:pt x="1503148" y="450301"/>
                      <a:pt x="1511956" y="448904"/>
                      <a:pt x="1520372" y="446314"/>
                    </a:cubicBezTo>
                    <a:cubicBezTo>
                      <a:pt x="1527683" y="444064"/>
                      <a:pt x="1542143" y="439057"/>
                      <a:pt x="1542143" y="439057"/>
                    </a:cubicBezTo>
                    <a:cubicBezTo>
                      <a:pt x="1545772" y="435428"/>
                      <a:pt x="1548340" y="430255"/>
                      <a:pt x="1553029" y="428171"/>
                    </a:cubicBezTo>
                    <a:cubicBezTo>
                      <a:pt x="1559752" y="425183"/>
                      <a:pt x="1567702" y="426479"/>
                      <a:pt x="1574800" y="424543"/>
                    </a:cubicBezTo>
                    <a:cubicBezTo>
                      <a:pt x="1581084" y="422829"/>
                      <a:pt x="1586895" y="419704"/>
                      <a:pt x="1592943" y="417285"/>
                    </a:cubicBezTo>
                    <a:cubicBezTo>
                      <a:pt x="1601518" y="419000"/>
                      <a:pt x="1615743" y="419451"/>
                      <a:pt x="1621972" y="428171"/>
                    </a:cubicBezTo>
                    <a:cubicBezTo>
                      <a:pt x="1625758" y="433471"/>
                      <a:pt x="1626810" y="440266"/>
                      <a:pt x="1629229" y="446314"/>
                    </a:cubicBezTo>
                    <a:cubicBezTo>
                      <a:pt x="1630438" y="465666"/>
                      <a:pt x="1630237" y="485159"/>
                      <a:pt x="1632857" y="504371"/>
                    </a:cubicBezTo>
                    <a:cubicBezTo>
                      <a:pt x="1633891" y="511951"/>
                      <a:pt x="1632857" y="523724"/>
                      <a:pt x="1640114" y="526143"/>
                    </a:cubicBezTo>
                    <a:cubicBezTo>
                      <a:pt x="1649792" y="529368"/>
                      <a:pt x="1656544" y="531048"/>
                      <a:pt x="1665514" y="537028"/>
                    </a:cubicBezTo>
                    <a:cubicBezTo>
                      <a:pt x="1668361" y="538926"/>
                      <a:pt x="1670353" y="541866"/>
                      <a:pt x="1672772" y="544285"/>
                    </a:cubicBezTo>
                    <a:cubicBezTo>
                      <a:pt x="1675191" y="551542"/>
                      <a:pt x="1673664" y="561813"/>
                      <a:pt x="1680029" y="566057"/>
                    </a:cubicBezTo>
                    <a:cubicBezTo>
                      <a:pt x="1683657" y="568476"/>
                      <a:pt x="1687509" y="570590"/>
                      <a:pt x="1690914" y="573314"/>
                    </a:cubicBezTo>
                    <a:cubicBezTo>
                      <a:pt x="1693586" y="575451"/>
                      <a:pt x="1695238" y="578811"/>
                      <a:pt x="1698172" y="580571"/>
                    </a:cubicBezTo>
                    <a:cubicBezTo>
                      <a:pt x="1701452" y="582539"/>
                      <a:pt x="1705429" y="582990"/>
                      <a:pt x="1709057" y="584200"/>
                    </a:cubicBezTo>
                    <a:cubicBezTo>
                      <a:pt x="1729619" y="582990"/>
                      <a:pt x="1750587" y="584815"/>
                      <a:pt x="1770743" y="580571"/>
                    </a:cubicBezTo>
                    <a:cubicBezTo>
                      <a:pt x="1775010" y="579673"/>
                      <a:pt x="1775836" y="573471"/>
                      <a:pt x="1778000" y="569685"/>
                    </a:cubicBezTo>
                    <a:cubicBezTo>
                      <a:pt x="1785665" y="556271"/>
                      <a:pt x="1784579" y="552221"/>
                      <a:pt x="1796143" y="540657"/>
                    </a:cubicBezTo>
                    <a:cubicBezTo>
                      <a:pt x="1798055" y="538745"/>
                      <a:pt x="1800981" y="538238"/>
                      <a:pt x="1803400" y="537028"/>
                    </a:cubicBezTo>
                    <a:lnTo>
                      <a:pt x="1828800" y="500743"/>
                    </a:lnTo>
                    <a:lnTo>
                      <a:pt x="2068286" y="660400"/>
                    </a:lnTo>
                    <a:lnTo>
                      <a:pt x="2057400" y="678543"/>
                    </a:lnTo>
                    <a:cubicBezTo>
                      <a:pt x="2052562" y="690638"/>
                      <a:pt x="2047267" y="702560"/>
                      <a:pt x="2042886" y="714828"/>
                    </a:cubicBezTo>
                    <a:cubicBezTo>
                      <a:pt x="2037771" y="729150"/>
                      <a:pt x="2040923" y="740328"/>
                      <a:pt x="2024743" y="751114"/>
                    </a:cubicBezTo>
                    <a:cubicBezTo>
                      <a:pt x="2009587" y="761217"/>
                      <a:pt x="2016941" y="755287"/>
                      <a:pt x="2002972" y="769257"/>
                    </a:cubicBezTo>
                    <a:cubicBezTo>
                      <a:pt x="1994426" y="803434"/>
                      <a:pt x="2003798" y="762640"/>
                      <a:pt x="1995714" y="827314"/>
                    </a:cubicBezTo>
                    <a:cubicBezTo>
                      <a:pt x="1995095" y="832262"/>
                      <a:pt x="1994946" y="837743"/>
                      <a:pt x="1992086" y="841828"/>
                    </a:cubicBezTo>
                    <a:cubicBezTo>
                      <a:pt x="1981212" y="857362"/>
                      <a:pt x="1972913" y="861867"/>
                      <a:pt x="1959429" y="870857"/>
                    </a:cubicBezTo>
                    <a:cubicBezTo>
                      <a:pt x="1939014" y="901480"/>
                      <a:pt x="1969496" y="851953"/>
                      <a:pt x="1948543" y="925285"/>
                    </a:cubicBezTo>
                    <a:cubicBezTo>
                      <a:pt x="1947345" y="929478"/>
                      <a:pt x="1941756" y="931053"/>
                      <a:pt x="1937657" y="932543"/>
                    </a:cubicBezTo>
                    <a:cubicBezTo>
                      <a:pt x="1928284" y="935952"/>
                      <a:pt x="1908629" y="939800"/>
                      <a:pt x="1908629" y="939800"/>
                    </a:cubicBezTo>
                    <a:cubicBezTo>
                      <a:pt x="1901372" y="937381"/>
                      <a:pt x="1894184" y="934741"/>
                      <a:pt x="1886857" y="932543"/>
                    </a:cubicBezTo>
                    <a:cubicBezTo>
                      <a:pt x="1882080" y="931110"/>
                      <a:pt x="1876492" y="926148"/>
                      <a:pt x="1872343" y="928914"/>
                    </a:cubicBezTo>
                    <a:cubicBezTo>
                      <a:pt x="1866923" y="932527"/>
                      <a:pt x="1867731" y="941105"/>
                      <a:pt x="1865086" y="947057"/>
                    </a:cubicBezTo>
                    <a:cubicBezTo>
                      <a:pt x="1859101" y="960525"/>
                      <a:pt x="1856629" y="964462"/>
                      <a:pt x="1846943" y="976085"/>
                    </a:cubicBezTo>
                    <a:cubicBezTo>
                      <a:pt x="1838549" y="986158"/>
                      <a:pt x="1829708" y="989994"/>
                      <a:pt x="1817914" y="997857"/>
                    </a:cubicBezTo>
                    <a:lnTo>
                      <a:pt x="1807029" y="1005114"/>
                    </a:lnTo>
                    <a:cubicBezTo>
                      <a:pt x="1804610" y="1008743"/>
                      <a:pt x="1801722" y="1012099"/>
                      <a:pt x="1799772" y="1016000"/>
                    </a:cubicBezTo>
                    <a:cubicBezTo>
                      <a:pt x="1792708" y="1030128"/>
                      <a:pt x="1799493" y="1025115"/>
                      <a:pt x="1792514" y="1041400"/>
                    </a:cubicBezTo>
                    <a:cubicBezTo>
                      <a:pt x="1790796" y="1045408"/>
                      <a:pt x="1787676" y="1048657"/>
                      <a:pt x="1785257" y="1052285"/>
                    </a:cubicBezTo>
                    <a:cubicBezTo>
                      <a:pt x="1779717" y="1068908"/>
                      <a:pt x="1785454" y="1063171"/>
                      <a:pt x="1763486" y="1063171"/>
                    </a:cubicBezTo>
                    <a:lnTo>
                      <a:pt x="1741714" y="1099457"/>
                    </a:lnTo>
                    <a:lnTo>
                      <a:pt x="1680029" y="1052285"/>
                    </a:lnTo>
                    <a:cubicBezTo>
                      <a:pt x="1675191" y="1042609"/>
                      <a:pt x="1667781" y="1033835"/>
                      <a:pt x="1665514" y="1023257"/>
                    </a:cubicBezTo>
                    <a:cubicBezTo>
                      <a:pt x="1664677" y="1019353"/>
                      <a:pt x="1669464" y="997215"/>
                      <a:pt x="1672772" y="990600"/>
                    </a:cubicBezTo>
                    <a:cubicBezTo>
                      <a:pt x="1673537" y="989070"/>
                      <a:pt x="1675191" y="988181"/>
                      <a:pt x="1676400" y="986971"/>
                    </a:cubicBezTo>
                    <a:lnTo>
                      <a:pt x="1520372" y="903514"/>
                    </a:lnTo>
                    <a:lnTo>
                      <a:pt x="1491343" y="892628"/>
                    </a:lnTo>
                    <a:cubicBezTo>
                      <a:pt x="1478038" y="901095"/>
                      <a:pt x="1462580" y="906877"/>
                      <a:pt x="1451429" y="918028"/>
                    </a:cubicBezTo>
                    <a:cubicBezTo>
                      <a:pt x="1447800" y="921657"/>
                      <a:pt x="1444999" y="926368"/>
                      <a:pt x="1440543" y="928914"/>
                    </a:cubicBezTo>
                    <a:cubicBezTo>
                      <a:pt x="1436213" y="931388"/>
                      <a:pt x="1430824" y="931173"/>
                      <a:pt x="1426029" y="932543"/>
                    </a:cubicBezTo>
                    <a:cubicBezTo>
                      <a:pt x="1422351" y="933594"/>
                      <a:pt x="1418772" y="934962"/>
                      <a:pt x="1415143" y="936171"/>
                    </a:cubicBezTo>
                    <a:cubicBezTo>
                      <a:pt x="1411514" y="938590"/>
                      <a:pt x="1408158" y="941478"/>
                      <a:pt x="1404257" y="943428"/>
                    </a:cubicBezTo>
                    <a:cubicBezTo>
                      <a:pt x="1400836" y="945139"/>
                      <a:pt x="1396652" y="945089"/>
                      <a:pt x="1393372" y="947057"/>
                    </a:cubicBezTo>
                    <a:cubicBezTo>
                      <a:pt x="1370266" y="960921"/>
                      <a:pt x="1407393" y="948993"/>
                      <a:pt x="1371600" y="957943"/>
                    </a:cubicBezTo>
                    <a:cubicBezTo>
                      <a:pt x="1367083" y="964718"/>
                      <a:pt x="1360852" y="975606"/>
                      <a:pt x="1353457" y="979714"/>
                    </a:cubicBezTo>
                    <a:cubicBezTo>
                      <a:pt x="1340722" y="986789"/>
                      <a:pt x="1327184" y="987190"/>
                      <a:pt x="1313543" y="990600"/>
                    </a:cubicBezTo>
                    <a:cubicBezTo>
                      <a:pt x="1291382" y="996140"/>
                      <a:pt x="1315238" y="994228"/>
                      <a:pt x="1284514" y="994228"/>
                    </a:cubicBezTo>
                    <a:lnTo>
                      <a:pt x="1172029" y="943428"/>
                    </a:lnTo>
                    <a:cubicBezTo>
                      <a:pt x="1158724" y="939800"/>
                      <a:pt x="1145277" y="936657"/>
                      <a:pt x="1132114" y="932543"/>
                    </a:cubicBezTo>
                    <a:cubicBezTo>
                      <a:pt x="1082321" y="916982"/>
                      <a:pt x="1151972" y="933877"/>
                      <a:pt x="1088572" y="918028"/>
                    </a:cubicBezTo>
                    <a:cubicBezTo>
                      <a:pt x="1066386" y="912482"/>
                      <a:pt x="1067822" y="915175"/>
                      <a:pt x="1041400" y="910771"/>
                    </a:cubicBezTo>
                    <a:cubicBezTo>
                      <a:pt x="1036481" y="909951"/>
                      <a:pt x="1031681" y="908513"/>
                      <a:pt x="1026886" y="907143"/>
                    </a:cubicBezTo>
                    <a:cubicBezTo>
                      <a:pt x="1023208" y="906092"/>
                      <a:pt x="1019787" y="904055"/>
                      <a:pt x="1016000" y="903514"/>
                    </a:cubicBezTo>
                    <a:cubicBezTo>
                      <a:pt x="1002775" y="901624"/>
                      <a:pt x="989391" y="901095"/>
                      <a:pt x="976086" y="899885"/>
                    </a:cubicBezTo>
                    <a:cubicBezTo>
                      <a:pt x="971248" y="898676"/>
                      <a:pt x="966367" y="897627"/>
                      <a:pt x="961572" y="896257"/>
                    </a:cubicBezTo>
                    <a:cubicBezTo>
                      <a:pt x="957894" y="895206"/>
                      <a:pt x="954397" y="893556"/>
                      <a:pt x="950686" y="892628"/>
                    </a:cubicBezTo>
                    <a:cubicBezTo>
                      <a:pt x="940556" y="890096"/>
                      <a:pt x="920461" y="886986"/>
                      <a:pt x="910772" y="885371"/>
                    </a:cubicBezTo>
                    <a:cubicBezTo>
                      <a:pt x="909562" y="881742"/>
                      <a:pt x="907143" y="878310"/>
                      <a:pt x="907143" y="874485"/>
                    </a:cubicBezTo>
                    <a:cubicBezTo>
                      <a:pt x="907143" y="867513"/>
                      <a:pt x="912104" y="853825"/>
                      <a:pt x="918029" y="849085"/>
                    </a:cubicBezTo>
                    <a:cubicBezTo>
                      <a:pt x="921015" y="846696"/>
                      <a:pt x="925286" y="846666"/>
                      <a:pt x="928914" y="845457"/>
                    </a:cubicBezTo>
                    <a:cubicBezTo>
                      <a:pt x="930124" y="841828"/>
                      <a:pt x="931859" y="838334"/>
                      <a:pt x="932543" y="834571"/>
                    </a:cubicBezTo>
                    <a:cubicBezTo>
                      <a:pt x="940751" y="789431"/>
                      <a:pt x="931479" y="819625"/>
                      <a:pt x="939800" y="794657"/>
                    </a:cubicBezTo>
                    <a:lnTo>
                      <a:pt x="885372" y="791028"/>
                    </a:lnTo>
                    <a:cubicBezTo>
                      <a:pt x="874457" y="790118"/>
                      <a:pt x="863105" y="790864"/>
                      <a:pt x="852714" y="787400"/>
                    </a:cubicBezTo>
                    <a:cubicBezTo>
                      <a:pt x="844440" y="784642"/>
                      <a:pt x="839218" y="775643"/>
                      <a:pt x="830943" y="772885"/>
                    </a:cubicBezTo>
                    <a:lnTo>
                      <a:pt x="820057" y="769257"/>
                    </a:lnTo>
                    <a:cubicBezTo>
                      <a:pt x="818848" y="764419"/>
                      <a:pt x="819544" y="758637"/>
                      <a:pt x="816429" y="754743"/>
                    </a:cubicBezTo>
                    <a:cubicBezTo>
                      <a:pt x="814040" y="751756"/>
                      <a:pt x="809368" y="751114"/>
                      <a:pt x="805543" y="751114"/>
                    </a:cubicBezTo>
                    <a:cubicBezTo>
                      <a:pt x="794590" y="751114"/>
                      <a:pt x="783772" y="753533"/>
                      <a:pt x="772886" y="754743"/>
                    </a:cubicBezTo>
                    <a:cubicBezTo>
                      <a:pt x="760723" y="772987"/>
                      <a:pt x="757561" y="772794"/>
                      <a:pt x="769257" y="805543"/>
                    </a:cubicBezTo>
                    <a:cubicBezTo>
                      <a:pt x="771291" y="811238"/>
                      <a:pt x="778934" y="812800"/>
                      <a:pt x="783772" y="816428"/>
                    </a:cubicBezTo>
                    <a:cubicBezTo>
                      <a:pt x="787400" y="822476"/>
                      <a:pt x="793127" y="827686"/>
                      <a:pt x="794657" y="834571"/>
                    </a:cubicBezTo>
                    <a:cubicBezTo>
                      <a:pt x="798656" y="852567"/>
                      <a:pt x="789198" y="847683"/>
                      <a:pt x="780143" y="852714"/>
                    </a:cubicBezTo>
                    <a:cubicBezTo>
                      <a:pt x="761681" y="862971"/>
                      <a:pt x="762125" y="863476"/>
                      <a:pt x="751114" y="874485"/>
                    </a:cubicBezTo>
                    <a:cubicBezTo>
                      <a:pt x="745792" y="890453"/>
                      <a:pt x="745640" y="885249"/>
                      <a:pt x="751114" y="907143"/>
                    </a:cubicBezTo>
                    <a:cubicBezTo>
                      <a:pt x="755281" y="923812"/>
                      <a:pt x="753265" y="930860"/>
                      <a:pt x="769257" y="932543"/>
                    </a:cubicBezTo>
                    <a:cubicBezTo>
                      <a:pt x="788541" y="934573"/>
                      <a:pt x="807962" y="934962"/>
                      <a:pt x="827314" y="936171"/>
                    </a:cubicBezTo>
                    <a:cubicBezTo>
                      <a:pt x="844248" y="961571"/>
                      <a:pt x="834572" y="953105"/>
                      <a:pt x="852714" y="965200"/>
                    </a:cubicBezTo>
                    <a:cubicBezTo>
                      <a:pt x="853924" y="972457"/>
                      <a:pt x="854229" y="979924"/>
                      <a:pt x="856343" y="986971"/>
                    </a:cubicBezTo>
                    <a:cubicBezTo>
                      <a:pt x="857897" y="992152"/>
                      <a:pt x="861469" y="996513"/>
                      <a:pt x="863600" y="1001485"/>
                    </a:cubicBezTo>
                    <a:cubicBezTo>
                      <a:pt x="865107" y="1005001"/>
                      <a:pt x="866019" y="1008742"/>
                      <a:pt x="867229" y="1012371"/>
                    </a:cubicBezTo>
                    <a:cubicBezTo>
                      <a:pt x="866872" y="1015587"/>
                      <a:pt x="865773" y="1046246"/>
                      <a:pt x="859972" y="1055914"/>
                    </a:cubicBezTo>
                    <a:cubicBezTo>
                      <a:pt x="858212" y="1058848"/>
                      <a:pt x="855133" y="1060752"/>
                      <a:pt x="852714" y="1063171"/>
                    </a:cubicBezTo>
                    <a:cubicBezTo>
                      <a:pt x="844078" y="1089080"/>
                      <a:pt x="849701" y="1078578"/>
                      <a:pt x="838200" y="1095828"/>
                    </a:cubicBezTo>
                    <a:cubicBezTo>
                      <a:pt x="818102" y="1089130"/>
                      <a:pt x="834107" y="1097689"/>
                      <a:pt x="823686" y="1081314"/>
                    </a:cubicBezTo>
                    <a:cubicBezTo>
                      <a:pt x="822256" y="1079067"/>
                      <a:pt x="800531" y="1047735"/>
                      <a:pt x="791029" y="1041400"/>
                    </a:cubicBezTo>
                    <a:cubicBezTo>
                      <a:pt x="787846" y="1039278"/>
                      <a:pt x="783772" y="1038981"/>
                      <a:pt x="780143" y="1037771"/>
                    </a:cubicBezTo>
                    <a:cubicBezTo>
                      <a:pt x="778933" y="1061962"/>
                      <a:pt x="780847" y="1086513"/>
                      <a:pt x="776514" y="1110343"/>
                    </a:cubicBezTo>
                    <a:cubicBezTo>
                      <a:pt x="775734" y="1114633"/>
                      <a:pt x="768911" y="1114728"/>
                      <a:pt x="765629" y="1117600"/>
                    </a:cubicBezTo>
                    <a:cubicBezTo>
                      <a:pt x="705202" y="1170475"/>
                      <a:pt x="779493" y="1107366"/>
                      <a:pt x="736600" y="1150257"/>
                    </a:cubicBezTo>
                    <a:cubicBezTo>
                      <a:pt x="728029" y="1158827"/>
                      <a:pt x="721161" y="1157656"/>
                      <a:pt x="711200" y="1164771"/>
                    </a:cubicBezTo>
                    <a:cubicBezTo>
                      <a:pt x="707024" y="1167754"/>
                      <a:pt x="703943" y="1172028"/>
                      <a:pt x="700314" y="1175657"/>
                    </a:cubicBezTo>
                    <a:cubicBezTo>
                      <a:pt x="689555" y="1174461"/>
                      <a:pt x="654762" y="1167841"/>
                      <a:pt x="642257" y="1175657"/>
                    </a:cubicBezTo>
                    <a:cubicBezTo>
                      <a:pt x="638028" y="1178300"/>
                      <a:pt x="639838" y="1185333"/>
                      <a:pt x="638629" y="1190171"/>
                    </a:cubicBezTo>
                    <a:cubicBezTo>
                      <a:pt x="639838" y="1204685"/>
                      <a:pt x="640332" y="1219277"/>
                      <a:pt x="642257" y="1233714"/>
                    </a:cubicBezTo>
                    <a:cubicBezTo>
                      <a:pt x="645783" y="1260161"/>
                      <a:pt x="654485" y="1224718"/>
                      <a:pt x="642257" y="1273628"/>
                    </a:cubicBezTo>
                    <a:cubicBezTo>
                      <a:pt x="640415" y="1280997"/>
                      <a:pt x="632063" y="1292548"/>
                      <a:pt x="627743" y="1299028"/>
                    </a:cubicBezTo>
                    <a:cubicBezTo>
                      <a:pt x="626533" y="1306285"/>
                      <a:pt x="625710" y="1313618"/>
                      <a:pt x="624114" y="1320800"/>
                    </a:cubicBezTo>
                    <a:cubicBezTo>
                      <a:pt x="618815" y="1344644"/>
                      <a:pt x="606519" y="1336127"/>
                      <a:pt x="624114" y="1378857"/>
                    </a:cubicBezTo>
                    <a:cubicBezTo>
                      <a:pt x="627435" y="1386922"/>
                      <a:pt x="640653" y="1386393"/>
                      <a:pt x="645886" y="1393371"/>
                    </a:cubicBezTo>
                    <a:cubicBezTo>
                      <a:pt x="658825" y="1410622"/>
                      <a:pt x="652496" y="1403608"/>
                      <a:pt x="664029" y="1415143"/>
                    </a:cubicBezTo>
                    <a:cubicBezTo>
                      <a:pt x="665238" y="1418771"/>
                      <a:pt x="665268" y="1423042"/>
                      <a:pt x="667657" y="1426028"/>
                    </a:cubicBezTo>
                    <a:cubicBezTo>
                      <a:pt x="670381" y="1429433"/>
                      <a:pt x="675459" y="1430201"/>
                      <a:pt x="678543" y="1433285"/>
                    </a:cubicBezTo>
                    <a:cubicBezTo>
                      <a:pt x="681627" y="1436369"/>
                      <a:pt x="683381" y="1440542"/>
                      <a:pt x="685800" y="1444171"/>
                    </a:cubicBezTo>
                    <a:cubicBezTo>
                      <a:pt x="688199" y="1453766"/>
                      <a:pt x="693057" y="1471554"/>
                      <a:pt x="693057" y="1480457"/>
                    </a:cubicBezTo>
                    <a:cubicBezTo>
                      <a:pt x="693057" y="1501358"/>
                      <a:pt x="690183" y="1510098"/>
                      <a:pt x="685800" y="1527628"/>
                    </a:cubicBezTo>
                    <a:cubicBezTo>
                      <a:pt x="687010" y="1534885"/>
                      <a:pt x="687102" y="1542420"/>
                      <a:pt x="689429" y="1549400"/>
                    </a:cubicBezTo>
                    <a:cubicBezTo>
                      <a:pt x="692418" y="1558367"/>
                      <a:pt x="698440" y="1560939"/>
                      <a:pt x="703943" y="1567543"/>
                    </a:cubicBezTo>
                    <a:cubicBezTo>
                      <a:pt x="707815" y="1572189"/>
                      <a:pt x="711624" y="1576929"/>
                      <a:pt x="714829" y="1582057"/>
                    </a:cubicBezTo>
                    <a:cubicBezTo>
                      <a:pt x="721235" y="1592307"/>
                      <a:pt x="722187" y="1596874"/>
                      <a:pt x="725714" y="1607457"/>
                    </a:cubicBezTo>
                    <a:cubicBezTo>
                      <a:pt x="724505" y="1619552"/>
                      <a:pt x="724470" y="1631823"/>
                      <a:pt x="722086" y="1643743"/>
                    </a:cubicBezTo>
                    <a:cubicBezTo>
                      <a:pt x="720709" y="1650626"/>
                      <a:pt x="714882" y="1661778"/>
                      <a:pt x="754743" y="1665514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1038111" y="4126121"/>
                <a:ext cx="3841806" cy="2274679"/>
              </a:xfrm>
              <a:custGeom>
                <a:avLst/>
                <a:gdLst>
                  <a:gd name="connsiteX0" fmla="*/ 3839029 w 3842658"/>
                  <a:gd name="connsiteY0" fmla="*/ 2275114 h 2275114"/>
                  <a:gd name="connsiteX1" fmla="*/ 105229 w 3842658"/>
                  <a:gd name="connsiteY1" fmla="*/ 2275114 h 2275114"/>
                  <a:gd name="connsiteX2" fmla="*/ 76200 w 3842658"/>
                  <a:gd name="connsiteY2" fmla="*/ 2209800 h 2275114"/>
                  <a:gd name="connsiteX3" fmla="*/ 65315 w 3842658"/>
                  <a:gd name="connsiteY3" fmla="*/ 2180772 h 2275114"/>
                  <a:gd name="connsiteX4" fmla="*/ 43543 w 3842658"/>
                  <a:gd name="connsiteY4" fmla="*/ 2162629 h 2275114"/>
                  <a:gd name="connsiteX5" fmla="*/ 39915 w 3842658"/>
                  <a:gd name="connsiteY5" fmla="*/ 2151743 h 2275114"/>
                  <a:gd name="connsiteX6" fmla="*/ 47172 w 3842658"/>
                  <a:gd name="connsiteY6" fmla="*/ 2126343 h 2275114"/>
                  <a:gd name="connsiteX7" fmla="*/ 61686 w 3842658"/>
                  <a:gd name="connsiteY7" fmla="*/ 2104572 h 2275114"/>
                  <a:gd name="connsiteX8" fmla="*/ 68943 w 3842658"/>
                  <a:gd name="connsiteY8" fmla="*/ 2082800 h 2275114"/>
                  <a:gd name="connsiteX9" fmla="*/ 58058 w 3842658"/>
                  <a:gd name="connsiteY9" fmla="*/ 2068286 h 2275114"/>
                  <a:gd name="connsiteX10" fmla="*/ 50800 w 3842658"/>
                  <a:gd name="connsiteY10" fmla="*/ 2061029 h 2275114"/>
                  <a:gd name="connsiteX11" fmla="*/ 47172 w 3842658"/>
                  <a:gd name="connsiteY11" fmla="*/ 2046514 h 2275114"/>
                  <a:gd name="connsiteX12" fmla="*/ 39915 w 3842658"/>
                  <a:gd name="connsiteY12" fmla="*/ 2035629 h 2275114"/>
                  <a:gd name="connsiteX13" fmla="*/ 29029 w 3842658"/>
                  <a:gd name="connsiteY13" fmla="*/ 2013857 h 2275114"/>
                  <a:gd name="connsiteX14" fmla="*/ 10886 w 3842658"/>
                  <a:gd name="connsiteY14" fmla="*/ 1995714 h 2275114"/>
                  <a:gd name="connsiteX15" fmla="*/ 0 w 3842658"/>
                  <a:gd name="connsiteY15" fmla="*/ 1984829 h 2275114"/>
                  <a:gd name="connsiteX16" fmla="*/ 3629 w 3842658"/>
                  <a:gd name="connsiteY16" fmla="*/ 1912257 h 2275114"/>
                  <a:gd name="connsiteX17" fmla="*/ 10886 w 3842658"/>
                  <a:gd name="connsiteY17" fmla="*/ 1897743 h 2275114"/>
                  <a:gd name="connsiteX18" fmla="*/ 25400 w 3842658"/>
                  <a:gd name="connsiteY18" fmla="*/ 1865086 h 2275114"/>
                  <a:gd name="connsiteX19" fmla="*/ 32658 w 3842658"/>
                  <a:gd name="connsiteY19" fmla="*/ 1857829 h 2275114"/>
                  <a:gd name="connsiteX20" fmla="*/ 36286 w 3842658"/>
                  <a:gd name="connsiteY20" fmla="*/ 1778000 h 2275114"/>
                  <a:gd name="connsiteX21" fmla="*/ 43543 w 3842658"/>
                  <a:gd name="connsiteY21" fmla="*/ 1767114 h 2275114"/>
                  <a:gd name="connsiteX22" fmla="*/ 47172 w 3842658"/>
                  <a:gd name="connsiteY22" fmla="*/ 1741714 h 2275114"/>
                  <a:gd name="connsiteX23" fmla="*/ 58058 w 3842658"/>
                  <a:gd name="connsiteY23" fmla="*/ 1738086 h 2275114"/>
                  <a:gd name="connsiteX24" fmla="*/ 94343 w 3842658"/>
                  <a:gd name="connsiteY24" fmla="*/ 1745343 h 2275114"/>
                  <a:gd name="connsiteX25" fmla="*/ 105229 w 3842658"/>
                  <a:gd name="connsiteY25" fmla="*/ 1752600 h 2275114"/>
                  <a:gd name="connsiteX26" fmla="*/ 123372 w 3842658"/>
                  <a:gd name="connsiteY26" fmla="*/ 1748972 h 2275114"/>
                  <a:gd name="connsiteX27" fmla="*/ 137886 w 3842658"/>
                  <a:gd name="connsiteY27" fmla="*/ 1727200 h 2275114"/>
                  <a:gd name="connsiteX28" fmla="*/ 148772 w 3842658"/>
                  <a:gd name="connsiteY28" fmla="*/ 1719943 h 2275114"/>
                  <a:gd name="connsiteX29" fmla="*/ 156029 w 3842658"/>
                  <a:gd name="connsiteY29" fmla="*/ 1709057 h 2275114"/>
                  <a:gd name="connsiteX30" fmla="*/ 145143 w 3842658"/>
                  <a:gd name="connsiteY30" fmla="*/ 1687286 h 2275114"/>
                  <a:gd name="connsiteX31" fmla="*/ 137886 w 3842658"/>
                  <a:gd name="connsiteY31" fmla="*/ 1665514 h 2275114"/>
                  <a:gd name="connsiteX32" fmla="*/ 148772 w 3842658"/>
                  <a:gd name="connsiteY32" fmla="*/ 1625600 h 2275114"/>
                  <a:gd name="connsiteX33" fmla="*/ 156029 w 3842658"/>
                  <a:gd name="connsiteY33" fmla="*/ 1614714 h 2275114"/>
                  <a:gd name="connsiteX34" fmla="*/ 166915 w 3842658"/>
                  <a:gd name="connsiteY34" fmla="*/ 1611086 h 2275114"/>
                  <a:gd name="connsiteX35" fmla="*/ 188686 w 3842658"/>
                  <a:gd name="connsiteY35" fmla="*/ 1614714 h 2275114"/>
                  <a:gd name="connsiteX36" fmla="*/ 206829 w 3842658"/>
                  <a:gd name="connsiteY36" fmla="*/ 1632857 h 2275114"/>
                  <a:gd name="connsiteX37" fmla="*/ 221343 w 3842658"/>
                  <a:gd name="connsiteY37" fmla="*/ 1658257 h 2275114"/>
                  <a:gd name="connsiteX38" fmla="*/ 224972 w 3842658"/>
                  <a:gd name="connsiteY38" fmla="*/ 1669143 h 2275114"/>
                  <a:gd name="connsiteX39" fmla="*/ 243115 w 3842658"/>
                  <a:gd name="connsiteY39" fmla="*/ 1643743 h 2275114"/>
                  <a:gd name="connsiteX40" fmla="*/ 239486 w 3842658"/>
                  <a:gd name="connsiteY40" fmla="*/ 1578429 h 2275114"/>
                  <a:gd name="connsiteX41" fmla="*/ 232229 w 3842658"/>
                  <a:gd name="connsiteY41" fmla="*/ 1567543 h 2275114"/>
                  <a:gd name="connsiteX42" fmla="*/ 210458 w 3842658"/>
                  <a:gd name="connsiteY42" fmla="*/ 1549400 h 2275114"/>
                  <a:gd name="connsiteX43" fmla="*/ 203200 w 3842658"/>
                  <a:gd name="connsiteY43" fmla="*/ 1542143 h 2275114"/>
                  <a:gd name="connsiteX44" fmla="*/ 177800 w 3842658"/>
                  <a:gd name="connsiteY44" fmla="*/ 1545772 h 2275114"/>
                  <a:gd name="connsiteX45" fmla="*/ 166915 w 3842658"/>
                  <a:gd name="connsiteY45" fmla="*/ 1553029 h 2275114"/>
                  <a:gd name="connsiteX46" fmla="*/ 137886 w 3842658"/>
                  <a:gd name="connsiteY46" fmla="*/ 1549400 h 2275114"/>
                  <a:gd name="connsiteX47" fmla="*/ 130629 w 3842658"/>
                  <a:gd name="connsiteY47" fmla="*/ 1534886 h 2275114"/>
                  <a:gd name="connsiteX48" fmla="*/ 127000 w 3842658"/>
                  <a:gd name="connsiteY48" fmla="*/ 1487714 h 2275114"/>
                  <a:gd name="connsiteX49" fmla="*/ 148772 w 3842658"/>
                  <a:gd name="connsiteY49" fmla="*/ 1473200 h 2275114"/>
                  <a:gd name="connsiteX50" fmla="*/ 152400 w 3842658"/>
                  <a:gd name="connsiteY50" fmla="*/ 1397000 h 2275114"/>
                  <a:gd name="connsiteX51" fmla="*/ 141515 w 3842658"/>
                  <a:gd name="connsiteY51" fmla="*/ 1393372 h 2275114"/>
                  <a:gd name="connsiteX52" fmla="*/ 134258 w 3842658"/>
                  <a:gd name="connsiteY52" fmla="*/ 1386114 h 2275114"/>
                  <a:gd name="connsiteX53" fmla="*/ 148772 w 3842658"/>
                  <a:gd name="connsiteY53" fmla="*/ 1360714 h 2275114"/>
                  <a:gd name="connsiteX54" fmla="*/ 170543 w 3842658"/>
                  <a:gd name="connsiteY54" fmla="*/ 1353457 h 2275114"/>
                  <a:gd name="connsiteX55" fmla="*/ 203200 w 3842658"/>
                  <a:gd name="connsiteY55" fmla="*/ 1346200 h 2275114"/>
                  <a:gd name="connsiteX56" fmla="*/ 272143 w 3842658"/>
                  <a:gd name="connsiteY56" fmla="*/ 1349829 h 2275114"/>
                  <a:gd name="connsiteX57" fmla="*/ 283029 w 3842658"/>
                  <a:gd name="connsiteY57" fmla="*/ 1360714 h 2275114"/>
                  <a:gd name="connsiteX58" fmla="*/ 293915 w 3842658"/>
                  <a:gd name="connsiteY58" fmla="*/ 1367972 h 2275114"/>
                  <a:gd name="connsiteX59" fmla="*/ 315686 w 3842658"/>
                  <a:gd name="connsiteY59" fmla="*/ 1375229 h 2275114"/>
                  <a:gd name="connsiteX60" fmla="*/ 326572 w 3842658"/>
                  <a:gd name="connsiteY60" fmla="*/ 1378857 h 2275114"/>
                  <a:gd name="connsiteX61" fmla="*/ 362858 w 3842658"/>
                  <a:gd name="connsiteY61" fmla="*/ 1382486 h 2275114"/>
                  <a:gd name="connsiteX62" fmla="*/ 373743 w 3842658"/>
                  <a:gd name="connsiteY62" fmla="*/ 1389743 h 2275114"/>
                  <a:gd name="connsiteX63" fmla="*/ 359229 w 3842658"/>
                  <a:gd name="connsiteY63" fmla="*/ 1426029 h 2275114"/>
                  <a:gd name="connsiteX64" fmla="*/ 351972 w 3842658"/>
                  <a:gd name="connsiteY64" fmla="*/ 1436914 h 2275114"/>
                  <a:gd name="connsiteX65" fmla="*/ 348343 w 3842658"/>
                  <a:gd name="connsiteY65" fmla="*/ 1480457 h 2275114"/>
                  <a:gd name="connsiteX66" fmla="*/ 337458 w 3842658"/>
                  <a:gd name="connsiteY66" fmla="*/ 1484086 h 2275114"/>
                  <a:gd name="connsiteX67" fmla="*/ 333829 w 3842658"/>
                  <a:gd name="connsiteY67" fmla="*/ 1494972 h 2275114"/>
                  <a:gd name="connsiteX68" fmla="*/ 344715 w 3842658"/>
                  <a:gd name="connsiteY68" fmla="*/ 1502229 h 2275114"/>
                  <a:gd name="connsiteX69" fmla="*/ 435429 w 3842658"/>
                  <a:gd name="connsiteY69" fmla="*/ 1502229 h 2275114"/>
                  <a:gd name="connsiteX70" fmla="*/ 500743 w 3842658"/>
                  <a:gd name="connsiteY70" fmla="*/ 1505857 h 2275114"/>
                  <a:gd name="connsiteX71" fmla="*/ 511629 w 3842658"/>
                  <a:gd name="connsiteY71" fmla="*/ 1509486 h 2275114"/>
                  <a:gd name="connsiteX72" fmla="*/ 526143 w 3842658"/>
                  <a:gd name="connsiteY72" fmla="*/ 1513114 h 2275114"/>
                  <a:gd name="connsiteX73" fmla="*/ 544286 w 3842658"/>
                  <a:gd name="connsiteY73" fmla="*/ 1516743 h 2275114"/>
                  <a:gd name="connsiteX74" fmla="*/ 562429 w 3842658"/>
                  <a:gd name="connsiteY74" fmla="*/ 1524000 h 2275114"/>
                  <a:gd name="connsiteX75" fmla="*/ 573315 w 3842658"/>
                  <a:gd name="connsiteY75" fmla="*/ 1534886 h 2275114"/>
                  <a:gd name="connsiteX76" fmla="*/ 587829 w 3842658"/>
                  <a:gd name="connsiteY76" fmla="*/ 1542143 h 2275114"/>
                  <a:gd name="connsiteX77" fmla="*/ 598715 w 3842658"/>
                  <a:gd name="connsiteY77" fmla="*/ 1549400 h 2275114"/>
                  <a:gd name="connsiteX78" fmla="*/ 624115 w 3842658"/>
                  <a:gd name="connsiteY78" fmla="*/ 1556657 h 2275114"/>
                  <a:gd name="connsiteX79" fmla="*/ 635000 w 3842658"/>
                  <a:gd name="connsiteY79" fmla="*/ 1563914 h 2275114"/>
                  <a:gd name="connsiteX80" fmla="*/ 664029 w 3842658"/>
                  <a:gd name="connsiteY80" fmla="*/ 1571172 h 2275114"/>
                  <a:gd name="connsiteX81" fmla="*/ 685800 w 3842658"/>
                  <a:gd name="connsiteY81" fmla="*/ 1582057 h 2275114"/>
                  <a:gd name="connsiteX82" fmla="*/ 696686 w 3842658"/>
                  <a:gd name="connsiteY82" fmla="*/ 1589314 h 2275114"/>
                  <a:gd name="connsiteX83" fmla="*/ 729343 w 3842658"/>
                  <a:gd name="connsiteY83" fmla="*/ 1585686 h 2275114"/>
                  <a:gd name="connsiteX84" fmla="*/ 747486 w 3842658"/>
                  <a:gd name="connsiteY84" fmla="*/ 1567543 h 2275114"/>
                  <a:gd name="connsiteX85" fmla="*/ 758372 w 3842658"/>
                  <a:gd name="connsiteY85" fmla="*/ 1556657 h 2275114"/>
                  <a:gd name="connsiteX86" fmla="*/ 765629 w 3842658"/>
                  <a:gd name="connsiteY86" fmla="*/ 1545772 h 2275114"/>
                  <a:gd name="connsiteX87" fmla="*/ 776515 w 3842658"/>
                  <a:gd name="connsiteY87" fmla="*/ 1542143 h 2275114"/>
                  <a:gd name="connsiteX88" fmla="*/ 801915 w 3842658"/>
                  <a:gd name="connsiteY88" fmla="*/ 1531257 h 2275114"/>
                  <a:gd name="connsiteX89" fmla="*/ 823686 w 3842658"/>
                  <a:gd name="connsiteY89" fmla="*/ 1520372 h 2275114"/>
                  <a:gd name="connsiteX90" fmla="*/ 834572 w 3842658"/>
                  <a:gd name="connsiteY90" fmla="*/ 1513114 h 2275114"/>
                  <a:gd name="connsiteX91" fmla="*/ 841829 w 3842658"/>
                  <a:gd name="connsiteY91" fmla="*/ 1502229 h 2275114"/>
                  <a:gd name="connsiteX92" fmla="*/ 867229 w 3842658"/>
                  <a:gd name="connsiteY92" fmla="*/ 1487714 h 2275114"/>
                  <a:gd name="connsiteX93" fmla="*/ 928915 w 3842658"/>
                  <a:gd name="connsiteY93" fmla="*/ 1491343 h 2275114"/>
                  <a:gd name="connsiteX94" fmla="*/ 950686 w 3842658"/>
                  <a:gd name="connsiteY94" fmla="*/ 1505857 h 2275114"/>
                  <a:gd name="connsiteX95" fmla="*/ 961572 w 3842658"/>
                  <a:gd name="connsiteY95" fmla="*/ 1516743 h 2275114"/>
                  <a:gd name="connsiteX96" fmla="*/ 1099458 w 3842658"/>
                  <a:gd name="connsiteY96" fmla="*/ 1603829 h 2275114"/>
                  <a:gd name="connsiteX97" fmla="*/ 1106715 w 3842658"/>
                  <a:gd name="connsiteY97" fmla="*/ 1651000 h 2275114"/>
                  <a:gd name="connsiteX98" fmla="*/ 1117600 w 3842658"/>
                  <a:gd name="connsiteY98" fmla="*/ 1665514 h 2275114"/>
                  <a:gd name="connsiteX99" fmla="*/ 1124858 w 3842658"/>
                  <a:gd name="connsiteY99" fmla="*/ 1672772 h 2275114"/>
                  <a:gd name="connsiteX100" fmla="*/ 1153886 w 3842658"/>
                  <a:gd name="connsiteY100" fmla="*/ 1680029 h 2275114"/>
                  <a:gd name="connsiteX101" fmla="*/ 1190172 w 3842658"/>
                  <a:gd name="connsiteY101" fmla="*/ 1676400 h 2275114"/>
                  <a:gd name="connsiteX102" fmla="*/ 1077686 w 3842658"/>
                  <a:gd name="connsiteY102" fmla="*/ 1846943 h 2275114"/>
                  <a:gd name="connsiteX103" fmla="*/ 1121229 w 3842658"/>
                  <a:gd name="connsiteY103" fmla="*/ 1919514 h 2275114"/>
                  <a:gd name="connsiteX104" fmla="*/ 1128486 w 3842658"/>
                  <a:gd name="connsiteY104" fmla="*/ 1973943 h 2275114"/>
                  <a:gd name="connsiteX105" fmla="*/ 1135743 w 3842658"/>
                  <a:gd name="connsiteY105" fmla="*/ 1995714 h 2275114"/>
                  <a:gd name="connsiteX106" fmla="*/ 1143000 w 3842658"/>
                  <a:gd name="connsiteY106" fmla="*/ 2010229 h 2275114"/>
                  <a:gd name="connsiteX107" fmla="*/ 1153886 w 3842658"/>
                  <a:gd name="connsiteY107" fmla="*/ 2017486 h 2275114"/>
                  <a:gd name="connsiteX108" fmla="*/ 1157515 w 3842658"/>
                  <a:gd name="connsiteY108" fmla="*/ 2028372 h 2275114"/>
                  <a:gd name="connsiteX109" fmla="*/ 1168400 w 3842658"/>
                  <a:gd name="connsiteY109" fmla="*/ 2053772 h 2275114"/>
                  <a:gd name="connsiteX110" fmla="*/ 1186543 w 3842658"/>
                  <a:gd name="connsiteY110" fmla="*/ 2071914 h 2275114"/>
                  <a:gd name="connsiteX111" fmla="*/ 1201058 w 3842658"/>
                  <a:gd name="connsiteY111" fmla="*/ 2090057 h 2275114"/>
                  <a:gd name="connsiteX112" fmla="*/ 1211943 w 3842658"/>
                  <a:gd name="connsiteY112" fmla="*/ 2093686 h 2275114"/>
                  <a:gd name="connsiteX113" fmla="*/ 1226458 w 3842658"/>
                  <a:gd name="connsiteY113" fmla="*/ 2090057 h 2275114"/>
                  <a:gd name="connsiteX114" fmla="*/ 1240972 w 3842658"/>
                  <a:gd name="connsiteY114" fmla="*/ 2068286 h 2275114"/>
                  <a:gd name="connsiteX115" fmla="*/ 1251858 w 3842658"/>
                  <a:gd name="connsiteY115" fmla="*/ 2053772 h 2275114"/>
                  <a:gd name="connsiteX116" fmla="*/ 1255486 w 3842658"/>
                  <a:gd name="connsiteY116" fmla="*/ 2042886 h 2275114"/>
                  <a:gd name="connsiteX117" fmla="*/ 1266372 w 3842658"/>
                  <a:gd name="connsiteY117" fmla="*/ 2021114 h 2275114"/>
                  <a:gd name="connsiteX118" fmla="*/ 1277258 w 3842658"/>
                  <a:gd name="connsiteY118" fmla="*/ 2017486 h 2275114"/>
                  <a:gd name="connsiteX119" fmla="*/ 1302658 w 3842658"/>
                  <a:gd name="connsiteY119" fmla="*/ 2021114 h 2275114"/>
                  <a:gd name="connsiteX120" fmla="*/ 1309915 w 3842658"/>
                  <a:gd name="connsiteY120" fmla="*/ 2042886 h 2275114"/>
                  <a:gd name="connsiteX121" fmla="*/ 1317172 w 3842658"/>
                  <a:gd name="connsiteY121" fmla="*/ 2064657 h 2275114"/>
                  <a:gd name="connsiteX122" fmla="*/ 1320800 w 3842658"/>
                  <a:gd name="connsiteY122" fmla="*/ 2075543 h 2275114"/>
                  <a:gd name="connsiteX123" fmla="*/ 1324429 w 3842658"/>
                  <a:gd name="connsiteY123" fmla="*/ 2090057 h 2275114"/>
                  <a:gd name="connsiteX124" fmla="*/ 1331686 w 3842658"/>
                  <a:gd name="connsiteY124" fmla="*/ 2100943 h 2275114"/>
                  <a:gd name="connsiteX125" fmla="*/ 1335315 w 3842658"/>
                  <a:gd name="connsiteY125" fmla="*/ 2111829 h 2275114"/>
                  <a:gd name="connsiteX126" fmla="*/ 1346200 w 3842658"/>
                  <a:gd name="connsiteY126" fmla="*/ 2119086 h 2275114"/>
                  <a:gd name="connsiteX127" fmla="*/ 1357086 w 3842658"/>
                  <a:gd name="connsiteY127" fmla="*/ 2111829 h 2275114"/>
                  <a:gd name="connsiteX128" fmla="*/ 1367972 w 3842658"/>
                  <a:gd name="connsiteY128" fmla="*/ 2090057 h 2275114"/>
                  <a:gd name="connsiteX129" fmla="*/ 1375229 w 3842658"/>
                  <a:gd name="connsiteY129" fmla="*/ 2079172 h 2275114"/>
                  <a:gd name="connsiteX130" fmla="*/ 1382486 w 3842658"/>
                  <a:gd name="connsiteY130" fmla="*/ 2050143 h 2275114"/>
                  <a:gd name="connsiteX131" fmla="*/ 1386115 w 3842658"/>
                  <a:gd name="connsiteY131" fmla="*/ 2039257 h 2275114"/>
                  <a:gd name="connsiteX132" fmla="*/ 1393372 w 3842658"/>
                  <a:gd name="connsiteY132" fmla="*/ 2010229 h 2275114"/>
                  <a:gd name="connsiteX133" fmla="*/ 1400629 w 3842658"/>
                  <a:gd name="connsiteY133" fmla="*/ 1995714 h 2275114"/>
                  <a:gd name="connsiteX134" fmla="*/ 1407886 w 3842658"/>
                  <a:gd name="connsiteY134" fmla="*/ 1973943 h 2275114"/>
                  <a:gd name="connsiteX135" fmla="*/ 1411515 w 3842658"/>
                  <a:gd name="connsiteY135" fmla="*/ 1963057 h 2275114"/>
                  <a:gd name="connsiteX136" fmla="*/ 1426029 w 3842658"/>
                  <a:gd name="connsiteY136" fmla="*/ 1959429 h 2275114"/>
                  <a:gd name="connsiteX137" fmla="*/ 1447800 w 3842658"/>
                  <a:gd name="connsiteY137" fmla="*/ 1970314 h 2275114"/>
                  <a:gd name="connsiteX138" fmla="*/ 1455058 w 3842658"/>
                  <a:gd name="connsiteY138" fmla="*/ 1977572 h 2275114"/>
                  <a:gd name="connsiteX139" fmla="*/ 1469572 w 3842658"/>
                  <a:gd name="connsiteY139" fmla="*/ 1981200 h 2275114"/>
                  <a:gd name="connsiteX140" fmla="*/ 1502229 w 3842658"/>
                  <a:gd name="connsiteY140" fmla="*/ 1959429 h 2275114"/>
                  <a:gd name="connsiteX141" fmla="*/ 1513115 w 3842658"/>
                  <a:gd name="connsiteY141" fmla="*/ 1937657 h 2275114"/>
                  <a:gd name="connsiteX142" fmla="*/ 1520372 w 3842658"/>
                  <a:gd name="connsiteY142" fmla="*/ 1926772 h 2275114"/>
                  <a:gd name="connsiteX143" fmla="*/ 1527629 w 3842658"/>
                  <a:gd name="connsiteY143" fmla="*/ 1894114 h 2275114"/>
                  <a:gd name="connsiteX144" fmla="*/ 1531258 w 3842658"/>
                  <a:gd name="connsiteY144" fmla="*/ 1883229 h 2275114"/>
                  <a:gd name="connsiteX145" fmla="*/ 1534886 w 3842658"/>
                  <a:gd name="connsiteY145" fmla="*/ 1868714 h 2275114"/>
                  <a:gd name="connsiteX146" fmla="*/ 1542143 w 3842658"/>
                  <a:gd name="connsiteY146" fmla="*/ 1857829 h 2275114"/>
                  <a:gd name="connsiteX147" fmla="*/ 1556658 w 3842658"/>
                  <a:gd name="connsiteY147" fmla="*/ 1836057 h 2275114"/>
                  <a:gd name="connsiteX148" fmla="*/ 1611086 w 3842658"/>
                  <a:gd name="connsiteY148" fmla="*/ 1817914 h 2275114"/>
                  <a:gd name="connsiteX149" fmla="*/ 1621972 w 3842658"/>
                  <a:gd name="connsiteY149" fmla="*/ 1807029 h 2275114"/>
                  <a:gd name="connsiteX150" fmla="*/ 1632858 w 3842658"/>
                  <a:gd name="connsiteY150" fmla="*/ 1792514 h 2275114"/>
                  <a:gd name="connsiteX151" fmla="*/ 1658258 w 3842658"/>
                  <a:gd name="connsiteY151" fmla="*/ 1690914 h 2275114"/>
                  <a:gd name="connsiteX152" fmla="*/ 1661886 w 3842658"/>
                  <a:gd name="connsiteY152" fmla="*/ 1658257 h 2275114"/>
                  <a:gd name="connsiteX153" fmla="*/ 1672772 w 3842658"/>
                  <a:gd name="connsiteY153" fmla="*/ 1640114 h 2275114"/>
                  <a:gd name="connsiteX154" fmla="*/ 1709058 w 3842658"/>
                  <a:gd name="connsiteY154" fmla="*/ 1600200 h 2275114"/>
                  <a:gd name="connsiteX155" fmla="*/ 1719943 w 3842658"/>
                  <a:gd name="connsiteY155" fmla="*/ 1596572 h 2275114"/>
                  <a:gd name="connsiteX156" fmla="*/ 1734458 w 3842658"/>
                  <a:gd name="connsiteY156" fmla="*/ 1585686 h 2275114"/>
                  <a:gd name="connsiteX157" fmla="*/ 1912258 w 3842658"/>
                  <a:gd name="connsiteY157" fmla="*/ 1676400 h 2275114"/>
                  <a:gd name="connsiteX158" fmla="*/ 1970315 w 3842658"/>
                  <a:gd name="connsiteY158" fmla="*/ 1596572 h 2275114"/>
                  <a:gd name="connsiteX159" fmla="*/ 2122715 w 3842658"/>
                  <a:gd name="connsiteY159" fmla="*/ 1244600 h 2275114"/>
                  <a:gd name="connsiteX160" fmla="*/ 2108200 w 3842658"/>
                  <a:gd name="connsiteY160" fmla="*/ 1211943 h 2275114"/>
                  <a:gd name="connsiteX161" fmla="*/ 2191658 w 3842658"/>
                  <a:gd name="connsiteY161" fmla="*/ 1052286 h 2275114"/>
                  <a:gd name="connsiteX162" fmla="*/ 2220686 w 3842658"/>
                  <a:gd name="connsiteY162" fmla="*/ 1041400 h 2275114"/>
                  <a:gd name="connsiteX163" fmla="*/ 2224315 w 3842658"/>
                  <a:gd name="connsiteY163" fmla="*/ 1023257 h 2275114"/>
                  <a:gd name="connsiteX164" fmla="*/ 2235200 w 3842658"/>
                  <a:gd name="connsiteY164" fmla="*/ 1008743 h 2275114"/>
                  <a:gd name="connsiteX165" fmla="*/ 2238829 w 3842658"/>
                  <a:gd name="connsiteY165" fmla="*/ 997857 h 2275114"/>
                  <a:gd name="connsiteX166" fmla="*/ 2246086 w 3842658"/>
                  <a:gd name="connsiteY166" fmla="*/ 986972 h 2275114"/>
                  <a:gd name="connsiteX167" fmla="*/ 2235200 w 3842658"/>
                  <a:gd name="connsiteY167" fmla="*/ 965200 h 2275114"/>
                  <a:gd name="connsiteX168" fmla="*/ 2224315 w 3842658"/>
                  <a:gd name="connsiteY168" fmla="*/ 961572 h 2275114"/>
                  <a:gd name="connsiteX169" fmla="*/ 2198915 w 3842658"/>
                  <a:gd name="connsiteY169" fmla="*/ 939800 h 2275114"/>
                  <a:gd name="connsiteX170" fmla="*/ 2195286 w 3842658"/>
                  <a:gd name="connsiteY170" fmla="*/ 928914 h 2275114"/>
                  <a:gd name="connsiteX171" fmla="*/ 2184400 w 3842658"/>
                  <a:gd name="connsiteY171" fmla="*/ 921657 h 2275114"/>
                  <a:gd name="connsiteX172" fmla="*/ 2159000 w 3842658"/>
                  <a:gd name="connsiteY172" fmla="*/ 903514 h 2275114"/>
                  <a:gd name="connsiteX173" fmla="*/ 2148115 w 3842658"/>
                  <a:gd name="connsiteY173" fmla="*/ 899886 h 2275114"/>
                  <a:gd name="connsiteX174" fmla="*/ 2133600 w 3842658"/>
                  <a:gd name="connsiteY174" fmla="*/ 896257 h 2275114"/>
                  <a:gd name="connsiteX175" fmla="*/ 2068286 w 3842658"/>
                  <a:gd name="connsiteY175" fmla="*/ 939800 h 2275114"/>
                  <a:gd name="connsiteX176" fmla="*/ 2042886 w 3842658"/>
                  <a:gd name="connsiteY176" fmla="*/ 939800 h 2275114"/>
                  <a:gd name="connsiteX177" fmla="*/ 2039258 w 3842658"/>
                  <a:gd name="connsiteY177" fmla="*/ 907143 h 2275114"/>
                  <a:gd name="connsiteX178" fmla="*/ 2050143 w 3842658"/>
                  <a:gd name="connsiteY178" fmla="*/ 859972 h 2275114"/>
                  <a:gd name="connsiteX179" fmla="*/ 2061029 w 3842658"/>
                  <a:gd name="connsiteY179" fmla="*/ 838200 h 2275114"/>
                  <a:gd name="connsiteX180" fmla="*/ 2064658 w 3842658"/>
                  <a:gd name="connsiteY180" fmla="*/ 816429 h 2275114"/>
                  <a:gd name="connsiteX181" fmla="*/ 2057400 w 3842658"/>
                  <a:gd name="connsiteY181" fmla="*/ 736600 h 2275114"/>
                  <a:gd name="connsiteX182" fmla="*/ 2075543 w 3842658"/>
                  <a:gd name="connsiteY182" fmla="*/ 693057 h 2275114"/>
                  <a:gd name="connsiteX183" fmla="*/ 2086429 w 3842658"/>
                  <a:gd name="connsiteY183" fmla="*/ 689429 h 2275114"/>
                  <a:gd name="connsiteX184" fmla="*/ 2090058 w 3842658"/>
                  <a:gd name="connsiteY184" fmla="*/ 678543 h 2275114"/>
                  <a:gd name="connsiteX185" fmla="*/ 2100943 w 3842658"/>
                  <a:gd name="connsiteY185" fmla="*/ 671286 h 2275114"/>
                  <a:gd name="connsiteX186" fmla="*/ 2104572 w 3842658"/>
                  <a:gd name="connsiteY186" fmla="*/ 653143 h 2275114"/>
                  <a:gd name="connsiteX187" fmla="*/ 2111829 w 3842658"/>
                  <a:gd name="connsiteY187" fmla="*/ 642257 h 2275114"/>
                  <a:gd name="connsiteX188" fmla="*/ 2108200 w 3842658"/>
                  <a:gd name="connsiteY188" fmla="*/ 613229 h 2275114"/>
                  <a:gd name="connsiteX189" fmla="*/ 2090058 w 3842658"/>
                  <a:gd name="connsiteY189" fmla="*/ 609600 h 2275114"/>
                  <a:gd name="connsiteX190" fmla="*/ 2053772 w 3842658"/>
                  <a:gd name="connsiteY190" fmla="*/ 602343 h 2275114"/>
                  <a:gd name="connsiteX191" fmla="*/ 2042886 w 3842658"/>
                  <a:gd name="connsiteY191" fmla="*/ 595086 h 2275114"/>
                  <a:gd name="connsiteX192" fmla="*/ 1995715 w 3842658"/>
                  <a:gd name="connsiteY192" fmla="*/ 595086 h 2275114"/>
                  <a:gd name="connsiteX193" fmla="*/ 1988458 w 3842658"/>
                  <a:gd name="connsiteY193" fmla="*/ 605972 h 2275114"/>
                  <a:gd name="connsiteX194" fmla="*/ 1981200 w 3842658"/>
                  <a:gd name="connsiteY194" fmla="*/ 613229 h 2275114"/>
                  <a:gd name="connsiteX195" fmla="*/ 1966686 w 3842658"/>
                  <a:gd name="connsiteY195" fmla="*/ 635000 h 2275114"/>
                  <a:gd name="connsiteX196" fmla="*/ 1955800 w 3842658"/>
                  <a:gd name="connsiteY196" fmla="*/ 645886 h 2275114"/>
                  <a:gd name="connsiteX197" fmla="*/ 1937658 w 3842658"/>
                  <a:gd name="connsiteY197" fmla="*/ 660400 h 2275114"/>
                  <a:gd name="connsiteX198" fmla="*/ 1952172 w 3842658"/>
                  <a:gd name="connsiteY198" fmla="*/ 522514 h 2275114"/>
                  <a:gd name="connsiteX199" fmla="*/ 1905000 w 3842658"/>
                  <a:gd name="connsiteY199" fmla="*/ 511629 h 2275114"/>
                  <a:gd name="connsiteX200" fmla="*/ 1879600 w 3842658"/>
                  <a:gd name="connsiteY200" fmla="*/ 493486 h 2275114"/>
                  <a:gd name="connsiteX201" fmla="*/ 1857829 w 3842658"/>
                  <a:gd name="connsiteY201" fmla="*/ 478972 h 2275114"/>
                  <a:gd name="connsiteX202" fmla="*/ 1640115 w 3842658"/>
                  <a:gd name="connsiteY202" fmla="*/ 976086 h 2275114"/>
                  <a:gd name="connsiteX203" fmla="*/ 1571172 w 3842658"/>
                  <a:gd name="connsiteY203" fmla="*/ 943429 h 2275114"/>
                  <a:gd name="connsiteX204" fmla="*/ 1553029 w 3842658"/>
                  <a:gd name="connsiteY204" fmla="*/ 997857 h 2275114"/>
                  <a:gd name="connsiteX205" fmla="*/ 1527629 w 3842658"/>
                  <a:gd name="connsiteY205" fmla="*/ 1019629 h 2275114"/>
                  <a:gd name="connsiteX206" fmla="*/ 1516743 w 3842658"/>
                  <a:gd name="connsiteY206" fmla="*/ 1023257 h 2275114"/>
                  <a:gd name="connsiteX207" fmla="*/ 1491343 w 3842658"/>
                  <a:gd name="connsiteY207" fmla="*/ 1037772 h 2275114"/>
                  <a:gd name="connsiteX208" fmla="*/ 1480458 w 3842658"/>
                  <a:gd name="connsiteY208" fmla="*/ 1045029 h 2275114"/>
                  <a:gd name="connsiteX209" fmla="*/ 1451429 w 3842658"/>
                  <a:gd name="connsiteY209" fmla="*/ 1052286 h 2275114"/>
                  <a:gd name="connsiteX210" fmla="*/ 1429658 w 3842658"/>
                  <a:gd name="connsiteY210" fmla="*/ 1045029 h 2275114"/>
                  <a:gd name="connsiteX211" fmla="*/ 1426029 w 3842658"/>
                  <a:gd name="connsiteY211" fmla="*/ 1030514 h 2275114"/>
                  <a:gd name="connsiteX212" fmla="*/ 1422400 w 3842658"/>
                  <a:gd name="connsiteY212" fmla="*/ 1019629 h 2275114"/>
                  <a:gd name="connsiteX213" fmla="*/ 1415143 w 3842658"/>
                  <a:gd name="connsiteY213" fmla="*/ 990600 h 2275114"/>
                  <a:gd name="connsiteX214" fmla="*/ 1397000 w 3842658"/>
                  <a:gd name="connsiteY214" fmla="*/ 972457 h 2275114"/>
                  <a:gd name="connsiteX215" fmla="*/ 1382486 w 3842658"/>
                  <a:gd name="connsiteY215" fmla="*/ 968829 h 2275114"/>
                  <a:gd name="connsiteX216" fmla="*/ 1371600 w 3842658"/>
                  <a:gd name="connsiteY216" fmla="*/ 965200 h 2275114"/>
                  <a:gd name="connsiteX217" fmla="*/ 1349829 w 3842658"/>
                  <a:gd name="connsiteY217" fmla="*/ 961572 h 2275114"/>
                  <a:gd name="connsiteX218" fmla="*/ 1320800 w 3842658"/>
                  <a:gd name="connsiteY218" fmla="*/ 954314 h 2275114"/>
                  <a:gd name="connsiteX219" fmla="*/ 1309915 w 3842658"/>
                  <a:gd name="connsiteY219" fmla="*/ 950686 h 2275114"/>
                  <a:gd name="connsiteX220" fmla="*/ 1255486 w 3842658"/>
                  <a:gd name="connsiteY220" fmla="*/ 947057 h 2275114"/>
                  <a:gd name="connsiteX221" fmla="*/ 1233715 w 3842658"/>
                  <a:gd name="connsiteY221" fmla="*/ 932543 h 2275114"/>
                  <a:gd name="connsiteX222" fmla="*/ 1222829 w 3842658"/>
                  <a:gd name="connsiteY222" fmla="*/ 921657 h 2275114"/>
                  <a:gd name="connsiteX223" fmla="*/ 1201058 w 3842658"/>
                  <a:gd name="connsiteY223" fmla="*/ 907143 h 2275114"/>
                  <a:gd name="connsiteX224" fmla="*/ 1201058 w 3842658"/>
                  <a:gd name="connsiteY224" fmla="*/ 907143 h 2275114"/>
                  <a:gd name="connsiteX225" fmla="*/ 1186543 w 3842658"/>
                  <a:gd name="connsiteY225" fmla="*/ 899886 h 2275114"/>
                  <a:gd name="connsiteX226" fmla="*/ 1164772 w 3842658"/>
                  <a:gd name="connsiteY226" fmla="*/ 892629 h 2275114"/>
                  <a:gd name="connsiteX227" fmla="*/ 1153886 w 3842658"/>
                  <a:gd name="connsiteY227" fmla="*/ 878114 h 2275114"/>
                  <a:gd name="connsiteX228" fmla="*/ 1095829 w 3842658"/>
                  <a:gd name="connsiteY228" fmla="*/ 867229 h 2275114"/>
                  <a:gd name="connsiteX229" fmla="*/ 1074058 w 3842658"/>
                  <a:gd name="connsiteY229" fmla="*/ 859972 h 2275114"/>
                  <a:gd name="connsiteX230" fmla="*/ 1055915 w 3842658"/>
                  <a:gd name="connsiteY230" fmla="*/ 845457 h 2275114"/>
                  <a:gd name="connsiteX231" fmla="*/ 1016000 w 3842658"/>
                  <a:gd name="connsiteY231" fmla="*/ 838200 h 2275114"/>
                  <a:gd name="connsiteX232" fmla="*/ 1005115 w 3842658"/>
                  <a:gd name="connsiteY232" fmla="*/ 834572 h 2275114"/>
                  <a:gd name="connsiteX233" fmla="*/ 990600 w 3842658"/>
                  <a:gd name="connsiteY233" fmla="*/ 827314 h 2275114"/>
                  <a:gd name="connsiteX234" fmla="*/ 965200 w 3842658"/>
                  <a:gd name="connsiteY234" fmla="*/ 820057 h 2275114"/>
                  <a:gd name="connsiteX235" fmla="*/ 954315 w 3842658"/>
                  <a:gd name="connsiteY235" fmla="*/ 812800 h 2275114"/>
                  <a:gd name="connsiteX236" fmla="*/ 950686 w 3842658"/>
                  <a:gd name="connsiteY236" fmla="*/ 801914 h 2275114"/>
                  <a:gd name="connsiteX237" fmla="*/ 939800 w 3842658"/>
                  <a:gd name="connsiteY237" fmla="*/ 780143 h 2275114"/>
                  <a:gd name="connsiteX238" fmla="*/ 950686 w 3842658"/>
                  <a:gd name="connsiteY238" fmla="*/ 729343 h 2275114"/>
                  <a:gd name="connsiteX239" fmla="*/ 954315 w 3842658"/>
                  <a:gd name="connsiteY239" fmla="*/ 725714 h 2275114"/>
                  <a:gd name="connsiteX240" fmla="*/ 1295400 w 3842658"/>
                  <a:gd name="connsiteY240" fmla="*/ 254000 h 2275114"/>
                  <a:gd name="connsiteX241" fmla="*/ 1295400 w 3842658"/>
                  <a:gd name="connsiteY241" fmla="*/ 0 h 2275114"/>
                  <a:gd name="connsiteX242" fmla="*/ 1875972 w 3842658"/>
                  <a:gd name="connsiteY242" fmla="*/ 0 h 2275114"/>
                  <a:gd name="connsiteX243" fmla="*/ 1875972 w 3842658"/>
                  <a:gd name="connsiteY243" fmla="*/ 351972 h 2275114"/>
                  <a:gd name="connsiteX244" fmla="*/ 2510972 w 3842658"/>
                  <a:gd name="connsiteY244" fmla="*/ 351972 h 2275114"/>
                  <a:gd name="connsiteX245" fmla="*/ 2656115 w 3842658"/>
                  <a:gd name="connsiteY245" fmla="*/ 344714 h 2275114"/>
                  <a:gd name="connsiteX246" fmla="*/ 2746829 w 3842658"/>
                  <a:gd name="connsiteY246" fmla="*/ 337457 h 2275114"/>
                  <a:gd name="connsiteX247" fmla="*/ 2768600 w 3842658"/>
                  <a:gd name="connsiteY247" fmla="*/ 330200 h 2275114"/>
                  <a:gd name="connsiteX248" fmla="*/ 2859315 w 3842658"/>
                  <a:gd name="connsiteY248" fmla="*/ 330200 h 2275114"/>
                  <a:gd name="connsiteX249" fmla="*/ 2873829 w 3842658"/>
                  <a:gd name="connsiteY249" fmla="*/ 337457 h 2275114"/>
                  <a:gd name="connsiteX250" fmla="*/ 2848429 w 3842658"/>
                  <a:gd name="connsiteY250" fmla="*/ 362857 h 2275114"/>
                  <a:gd name="connsiteX251" fmla="*/ 2837543 w 3842658"/>
                  <a:gd name="connsiteY251" fmla="*/ 366486 h 2275114"/>
                  <a:gd name="connsiteX252" fmla="*/ 2804886 w 3842658"/>
                  <a:gd name="connsiteY252" fmla="*/ 384629 h 2275114"/>
                  <a:gd name="connsiteX253" fmla="*/ 2775858 w 3842658"/>
                  <a:gd name="connsiteY253" fmla="*/ 399143 h 2275114"/>
                  <a:gd name="connsiteX254" fmla="*/ 2757715 w 3842658"/>
                  <a:gd name="connsiteY254" fmla="*/ 420914 h 2275114"/>
                  <a:gd name="connsiteX255" fmla="*/ 2746829 w 3842658"/>
                  <a:gd name="connsiteY255" fmla="*/ 428172 h 2275114"/>
                  <a:gd name="connsiteX256" fmla="*/ 2732315 w 3842658"/>
                  <a:gd name="connsiteY256" fmla="*/ 449943 h 2275114"/>
                  <a:gd name="connsiteX257" fmla="*/ 2739572 w 3842658"/>
                  <a:gd name="connsiteY257" fmla="*/ 478972 h 2275114"/>
                  <a:gd name="connsiteX258" fmla="*/ 2746829 w 3842658"/>
                  <a:gd name="connsiteY258" fmla="*/ 489857 h 2275114"/>
                  <a:gd name="connsiteX259" fmla="*/ 2750458 w 3842658"/>
                  <a:gd name="connsiteY259" fmla="*/ 526143 h 2275114"/>
                  <a:gd name="connsiteX260" fmla="*/ 2761343 w 3842658"/>
                  <a:gd name="connsiteY260" fmla="*/ 533400 h 2275114"/>
                  <a:gd name="connsiteX261" fmla="*/ 2764972 w 3842658"/>
                  <a:gd name="connsiteY261" fmla="*/ 544286 h 2275114"/>
                  <a:gd name="connsiteX262" fmla="*/ 2790372 w 3842658"/>
                  <a:gd name="connsiteY262" fmla="*/ 558800 h 2275114"/>
                  <a:gd name="connsiteX263" fmla="*/ 2804886 w 3842658"/>
                  <a:gd name="connsiteY263" fmla="*/ 566057 h 2275114"/>
                  <a:gd name="connsiteX264" fmla="*/ 2808515 w 3842658"/>
                  <a:gd name="connsiteY264" fmla="*/ 580572 h 2275114"/>
                  <a:gd name="connsiteX265" fmla="*/ 2804886 w 3842658"/>
                  <a:gd name="connsiteY265" fmla="*/ 609600 h 2275114"/>
                  <a:gd name="connsiteX266" fmla="*/ 2786743 w 3842658"/>
                  <a:gd name="connsiteY266" fmla="*/ 631372 h 2275114"/>
                  <a:gd name="connsiteX267" fmla="*/ 2779486 w 3842658"/>
                  <a:gd name="connsiteY267" fmla="*/ 656772 h 2275114"/>
                  <a:gd name="connsiteX268" fmla="*/ 2772229 w 3842658"/>
                  <a:gd name="connsiteY268" fmla="*/ 667657 h 2275114"/>
                  <a:gd name="connsiteX269" fmla="*/ 2764972 w 3842658"/>
                  <a:gd name="connsiteY269" fmla="*/ 696686 h 2275114"/>
                  <a:gd name="connsiteX270" fmla="*/ 2768600 w 3842658"/>
                  <a:gd name="connsiteY270" fmla="*/ 725714 h 2275114"/>
                  <a:gd name="connsiteX271" fmla="*/ 2775858 w 3842658"/>
                  <a:gd name="connsiteY271" fmla="*/ 736600 h 2275114"/>
                  <a:gd name="connsiteX272" fmla="*/ 2801258 w 3842658"/>
                  <a:gd name="connsiteY272" fmla="*/ 751114 h 2275114"/>
                  <a:gd name="connsiteX273" fmla="*/ 2815772 w 3842658"/>
                  <a:gd name="connsiteY273" fmla="*/ 747486 h 2275114"/>
                  <a:gd name="connsiteX274" fmla="*/ 2819400 w 3842658"/>
                  <a:gd name="connsiteY274" fmla="*/ 732972 h 2275114"/>
                  <a:gd name="connsiteX275" fmla="*/ 2823029 w 3842658"/>
                  <a:gd name="connsiteY275" fmla="*/ 696686 h 2275114"/>
                  <a:gd name="connsiteX276" fmla="*/ 2833915 w 3842658"/>
                  <a:gd name="connsiteY276" fmla="*/ 685800 h 2275114"/>
                  <a:gd name="connsiteX277" fmla="*/ 2830286 w 3842658"/>
                  <a:gd name="connsiteY277" fmla="*/ 801914 h 2275114"/>
                  <a:gd name="connsiteX278" fmla="*/ 2837543 w 3842658"/>
                  <a:gd name="connsiteY278" fmla="*/ 834572 h 2275114"/>
                  <a:gd name="connsiteX279" fmla="*/ 2848429 w 3842658"/>
                  <a:gd name="connsiteY279" fmla="*/ 838200 h 2275114"/>
                  <a:gd name="connsiteX280" fmla="*/ 2844800 w 3842658"/>
                  <a:gd name="connsiteY280" fmla="*/ 852714 h 2275114"/>
                  <a:gd name="connsiteX281" fmla="*/ 2830286 w 3842658"/>
                  <a:gd name="connsiteY281" fmla="*/ 885372 h 2275114"/>
                  <a:gd name="connsiteX282" fmla="*/ 2815772 w 3842658"/>
                  <a:gd name="connsiteY282" fmla="*/ 907143 h 2275114"/>
                  <a:gd name="connsiteX283" fmla="*/ 2812143 w 3842658"/>
                  <a:gd name="connsiteY283" fmla="*/ 918029 h 2275114"/>
                  <a:gd name="connsiteX284" fmla="*/ 2797629 w 3842658"/>
                  <a:gd name="connsiteY284" fmla="*/ 939800 h 2275114"/>
                  <a:gd name="connsiteX285" fmla="*/ 2783115 w 3842658"/>
                  <a:gd name="connsiteY285" fmla="*/ 961572 h 2275114"/>
                  <a:gd name="connsiteX286" fmla="*/ 2775858 w 3842658"/>
                  <a:gd name="connsiteY286" fmla="*/ 972457 h 2275114"/>
                  <a:gd name="connsiteX287" fmla="*/ 2772229 w 3842658"/>
                  <a:gd name="connsiteY287" fmla="*/ 1016000 h 2275114"/>
                  <a:gd name="connsiteX288" fmla="*/ 2786743 w 3842658"/>
                  <a:gd name="connsiteY288" fmla="*/ 1023257 h 2275114"/>
                  <a:gd name="connsiteX289" fmla="*/ 2815772 w 3842658"/>
                  <a:gd name="connsiteY289" fmla="*/ 1026886 h 2275114"/>
                  <a:gd name="connsiteX290" fmla="*/ 2826658 w 3842658"/>
                  <a:gd name="connsiteY290" fmla="*/ 1074057 h 2275114"/>
                  <a:gd name="connsiteX291" fmla="*/ 2833915 w 3842658"/>
                  <a:gd name="connsiteY291" fmla="*/ 1088572 h 2275114"/>
                  <a:gd name="connsiteX292" fmla="*/ 2837543 w 3842658"/>
                  <a:gd name="connsiteY292" fmla="*/ 1103086 h 2275114"/>
                  <a:gd name="connsiteX293" fmla="*/ 2848429 w 3842658"/>
                  <a:gd name="connsiteY293" fmla="*/ 1106714 h 2275114"/>
                  <a:gd name="connsiteX294" fmla="*/ 2924629 w 3842658"/>
                  <a:gd name="connsiteY294" fmla="*/ 1095829 h 2275114"/>
                  <a:gd name="connsiteX295" fmla="*/ 3077029 w 3842658"/>
                  <a:gd name="connsiteY295" fmla="*/ 1113972 h 2275114"/>
                  <a:gd name="connsiteX296" fmla="*/ 3254829 w 3842658"/>
                  <a:gd name="connsiteY296" fmla="*/ 1244600 h 2275114"/>
                  <a:gd name="connsiteX297" fmla="*/ 3396343 w 3842658"/>
                  <a:gd name="connsiteY297" fmla="*/ 1026886 h 2275114"/>
                  <a:gd name="connsiteX298" fmla="*/ 3479800 w 3842658"/>
                  <a:gd name="connsiteY298" fmla="*/ 1255486 h 2275114"/>
                  <a:gd name="connsiteX299" fmla="*/ 3530600 w 3842658"/>
                  <a:gd name="connsiteY299" fmla="*/ 1197429 h 2275114"/>
                  <a:gd name="connsiteX300" fmla="*/ 3545115 w 3842658"/>
                  <a:gd name="connsiteY300" fmla="*/ 1255486 h 2275114"/>
                  <a:gd name="connsiteX301" fmla="*/ 3548743 w 3842658"/>
                  <a:gd name="connsiteY301" fmla="*/ 1288143 h 2275114"/>
                  <a:gd name="connsiteX302" fmla="*/ 3556000 w 3842658"/>
                  <a:gd name="connsiteY302" fmla="*/ 1335314 h 2275114"/>
                  <a:gd name="connsiteX303" fmla="*/ 3606800 w 3842658"/>
                  <a:gd name="connsiteY303" fmla="*/ 1328057 h 2275114"/>
                  <a:gd name="connsiteX304" fmla="*/ 3610429 w 3842658"/>
                  <a:gd name="connsiteY304" fmla="*/ 1338943 h 2275114"/>
                  <a:gd name="connsiteX305" fmla="*/ 3606800 w 3842658"/>
                  <a:gd name="connsiteY305" fmla="*/ 1375229 h 2275114"/>
                  <a:gd name="connsiteX306" fmla="*/ 3595915 w 3842658"/>
                  <a:gd name="connsiteY306" fmla="*/ 1389743 h 2275114"/>
                  <a:gd name="connsiteX307" fmla="*/ 3592286 w 3842658"/>
                  <a:gd name="connsiteY307" fmla="*/ 1400629 h 2275114"/>
                  <a:gd name="connsiteX308" fmla="*/ 3603172 w 3842658"/>
                  <a:gd name="connsiteY308" fmla="*/ 1436914 h 2275114"/>
                  <a:gd name="connsiteX309" fmla="*/ 3621315 w 3842658"/>
                  <a:gd name="connsiteY309" fmla="*/ 1465943 h 2275114"/>
                  <a:gd name="connsiteX310" fmla="*/ 3635829 w 3842658"/>
                  <a:gd name="connsiteY310" fmla="*/ 1487714 h 2275114"/>
                  <a:gd name="connsiteX311" fmla="*/ 3639458 w 3842658"/>
                  <a:gd name="connsiteY311" fmla="*/ 1498600 h 2275114"/>
                  <a:gd name="connsiteX312" fmla="*/ 3650343 w 3842658"/>
                  <a:gd name="connsiteY312" fmla="*/ 1509486 h 2275114"/>
                  <a:gd name="connsiteX313" fmla="*/ 3668486 w 3842658"/>
                  <a:gd name="connsiteY313" fmla="*/ 1524000 h 2275114"/>
                  <a:gd name="connsiteX314" fmla="*/ 3690258 w 3842658"/>
                  <a:gd name="connsiteY314" fmla="*/ 1545772 h 2275114"/>
                  <a:gd name="connsiteX315" fmla="*/ 3704772 w 3842658"/>
                  <a:gd name="connsiteY315" fmla="*/ 1578429 h 2275114"/>
                  <a:gd name="connsiteX316" fmla="*/ 3715658 w 3842658"/>
                  <a:gd name="connsiteY316" fmla="*/ 1603829 h 2275114"/>
                  <a:gd name="connsiteX317" fmla="*/ 3719286 w 3842658"/>
                  <a:gd name="connsiteY317" fmla="*/ 1618343 h 2275114"/>
                  <a:gd name="connsiteX318" fmla="*/ 3730172 w 3842658"/>
                  <a:gd name="connsiteY318" fmla="*/ 1643743 h 2275114"/>
                  <a:gd name="connsiteX319" fmla="*/ 3741058 w 3842658"/>
                  <a:gd name="connsiteY319" fmla="*/ 1661886 h 2275114"/>
                  <a:gd name="connsiteX320" fmla="*/ 3744686 w 3842658"/>
                  <a:gd name="connsiteY320" fmla="*/ 1672772 h 2275114"/>
                  <a:gd name="connsiteX321" fmla="*/ 3751943 w 3842658"/>
                  <a:gd name="connsiteY321" fmla="*/ 1701800 h 2275114"/>
                  <a:gd name="connsiteX322" fmla="*/ 3762829 w 3842658"/>
                  <a:gd name="connsiteY322" fmla="*/ 1723572 h 2275114"/>
                  <a:gd name="connsiteX323" fmla="*/ 3770086 w 3842658"/>
                  <a:gd name="connsiteY323" fmla="*/ 1734457 h 2275114"/>
                  <a:gd name="connsiteX324" fmla="*/ 3773715 w 3842658"/>
                  <a:gd name="connsiteY324" fmla="*/ 1748972 h 2275114"/>
                  <a:gd name="connsiteX325" fmla="*/ 3791858 w 3842658"/>
                  <a:gd name="connsiteY325" fmla="*/ 1767114 h 2275114"/>
                  <a:gd name="connsiteX326" fmla="*/ 3799115 w 3842658"/>
                  <a:gd name="connsiteY326" fmla="*/ 1778000 h 2275114"/>
                  <a:gd name="connsiteX327" fmla="*/ 3806372 w 3842658"/>
                  <a:gd name="connsiteY327" fmla="*/ 1792514 h 2275114"/>
                  <a:gd name="connsiteX328" fmla="*/ 3817258 w 3842658"/>
                  <a:gd name="connsiteY328" fmla="*/ 1796143 h 2275114"/>
                  <a:gd name="connsiteX329" fmla="*/ 3842658 w 3842658"/>
                  <a:gd name="connsiteY329" fmla="*/ 1810657 h 2275114"/>
                  <a:gd name="connsiteX330" fmla="*/ 3839029 w 3842658"/>
                  <a:gd name="connsiteY330" fmla="*/ 2275114 h 227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3842658" h="2275114">
                    <a:moveTo>
                      <a:pt x="3839029" y="2275114"/>
                    </a:moveTo>
                    <a:lnTo>
                      <a:pt x="105229" y="2275114"/>
                    </a:lnTo>
                    <a:lnTo>
                      <a:pt x="76200" y="2209800"/>
                    </a:lnTo>
                    <a:cubicBezTo>
                      <a:pt x="72572" y="2200124"/>
                      <a:pt x="70263" y="2189844"/>
                      <a:pt x="65315" y="2180772"/>
                    </a:cubicBezTo>
                    <a:cubicBezTo>
                      <a:pt x="61323" y="2173454"/>
                      <a:pt x="50219" y="2167080"/>
                      <a:pt x="43543" y="2162629"/>
                    </a:cubicBezTo>
                    <a:cubicBezTo>
                      <a:pt x="42334" y="2159000"/>
                      <a:pt x="39915" y="2155568"/>
                      <a:pt x="39915" y="2151743"/>
                    </a:cubicBezTo>
                    <a:cubicBezTo>
                      <a:pt x="39915" y="2149861"/>
                      <a:pt x="45460" y="2129424"/>
                      <a:pt x="47172" y="2126343"/>
                    </a:cubicBezTo>
                    <a:cubicBezTo>
                      <a:pt x="51408" y="2118719"/>
                      <a:pt x="58928" y="2112846"/>
                      <a:pt x="61686" y="2104572"/>
                    </a:cubicBezTo>
                    <a:lnTo>
                      <a:pt x="68943" y="2082800"/>
                    </a:lnTo>
                    <a:cubicBezTo>
                      <a:pt x="65315" y="2077962"/>
                      <a:pt x="61930" y="2072932"/>
                      <a:pt x="58058" y="2068286"/>
                    </a:cubicBezTo>
                    <a:cubicBezTo>
                      <a:pt x="55868" y="2065658"/>
                      <a:pt x="52330" y="2064089"/>
                      <a:pt x="50800" y="2061029"/>
                    </a:cubicBezTo>
                    <a:cubicBezTo>
                      <a:pt x="48570" y="2056568"/>
                      <a:pt x="49136" y="2051098"/>
                      <a:pt x="47172" y="2046514"/>
                    </a:cubicBezTo>
                    <a:cubicBezTo>
                      <a:pt x="45454" y="2042506"/>
                      <a:pt x="41865" y="2039529"/>
                      <a:pt x="39915" y="2035629"/>
                    </a:cubicBezTo>
                    <a:cubicBezTo>
                      <a:pt x="32493" y="2020785"/>
                      <a:pt x="41160" y="2027721"/>
                      <a:pt x="29029" y="2013857"/>
                    </a:cubicBezTo>
                    <a:cubicBezTo>
                      <a:pt x="23397" y="2007420"/>
                      <a:pt x="16934" y="2001762"/>
                      <a:pt x="10886" y="1995714"/>
                    </a:cubicBezTo>
                    <a:lnTo>
                      <a:pt x="0" y="1984829"/>
                    </a:lnTo>
                    <a:cubicBezTo>
                      <a:pt x="1210" y="1960638"/>
                      <a:pt x="625" y="1936291"/>
                      <a:pt x="3629" y="1912257"/>
                    </a:cubicBezTo>
                    <a:cubicBezTo>
                      <a:pt x="4300" y="1906890"/>
                      <a:pt x="8877" y="1902765"/>
                      <a:pt x="10886" y="1897743"/>
                    </a:cubicBezTo>
                    <a:cubicBezTo>
                      <a:pt x="18940" y="1877607"/>
                      <a:pt x="14232" y="1879046"/>
                      <a:pt x="25400" y="1865086"/>
                    </a:cubicBezTo>
                    <a:cubicBezTo>
                      <a:pt x="27537" y="1862415"/>
                      <a:pt x="30239" y="1860248"/>
                      <a:pt x="32658" y="1857829"/>
                    </a:cubicBezTo>
                    <a:cubicBezTo>
                      <a:pt x="33867" y="1831219"/>
                      <a:pt x="33113" y="1804447"/>
                      <a:pt x="36286" y="1778000"/>
                    </a:cubicBezTo>
                    <a:cubicBezTo>
                      <a:pt x="36806" y="1773670"/>
                      <a:pt x="42290" y="1771291"/>
                      <a:pt x="43543" y="1767114"/>
                    </a:cubicBezTo>
                    <a:cubicBezTo>
                      <a:pt x="46001" y="1758922"/>
                      <a:pt x="43347" y="1749364"/>
                      <a:pt x="47172" y="1741714"/>
                    </a:cubicBezTo>
                    <a:cubicBezTo>
                      <a:pt x="48883" y="1738293"/>
                      <a:pt x="54429" y="1739295"/>
                      <a:pt x="58058" y="1738086"/>
                    </a:cubicBezTo>
                    <a:cubicBezTo>
                      <a:pt x="67425" y="1739424"/>
                      <a:pt x="84207" y="1740275"/>
                      <a:pt x="94343" y="1745343"/>
                    </a:cubicBezTo>
                    <a:cubicBezTo>
                      <a:pt x="98244" y="1747293"/>
                      <a:pt x="101600" y="1750181"/>
                      <a:pt x="105229" y="1752600"/>
                    </a:cubicBezTo>
                    <a:cubicBezTo>
                      <a:pt x="111277" y="1751391"/>
                      <a:pt x="118504" y="1752758"/>
                      <a:pt x="123372" y="1748972"/>
                    </a:cubicBezTo>
                    <a:cubicBezTo>
                      <a:pt x="130257" y="1743617"/>
                      <a:pt x="130629" y="1732038"/>
                      <a:pt x="137886" y="1727200"/>
                    </a:cubicBezTo>
                    <a:lnTo>
                      <a:pt x="148772" y="1719943"/>
                    </a:lnTo>
                    <a:cubicBezTo>
                      <a:pt x="151191" y="1716314"/>
                      <a:pt x="155312" y="1713359"/>
                      <a:pt x="156029" y="1709057"/>
                    </a:cubicBezTo>
                    <a:cubicBezTo>
                      <a:pt x="157232" y="1701841"/>
                      <a:pt x="147440" y="1692454"/>
                      <a:pt x="145143" y="1687286"/>
                    </a:cubicBezTo>
                    <a:cubicBezTo>
                      <a:pt x="142036" y="1680295"/>
                      <a:pt x="140305" y="1672771"/>
                      <a:pt x="137886" y="1665514"/>
                    </a:cubicBezTo>
                    <a:cubicBezTo>
                      <a:pt x="141446" y="1640600"/>
                      <a:pt x="138218" y="1644070"/>
                      <a:pt x="148772" y="1625600"/>
                    </a:cubicBezTo>
                    <a:cubicBezTo>
                      <a:pt x="150936" y="1621814"/>
                      <a:pt x="152624" y="1617438"/>
                      <a:pt x="156029" y="1614714"/>
                    </a:cubicBezTo>
                    <a:cubicBezTo>
                      <a:pt x="159016" y="1612325"/>
                      <a:pt x="163286" y="1612295"/>
                      <a:pt x="166915" y="1611086"/>
                    </a:cubicBezTo>
                    <a:cubicBezTo>
                      <a:pt x="174172" y="1612295"/>
                      <a:pt x="182227" y="1611191"/>
                      <a:pt x="188686" y="1614714"/>
                    </a:cubicBezTo>
                    <a:cubicBezTo>
                      <a:pt x="196194" y="1618809"/>
                      <a:pt x="206829" y="1632857"/>
                      <a:pt x="206829" y="1632857"/>
                    </a:cubicBezTo>
                    <a:cubicBezTo>
                      <a:pt x="215150" y="1657817"/>
                      <a:pt x="203769" y="1627502"/>
                      <a:pt x="221343" y="1658257"/>
                    </a:cubicBezTo>
                    <a:cubicBezTo>
                      <a:pt x="223241" y="1661578"/>
                      <a:pt x="223762" y="1665514"/>
                      <a:pt x="224972" y="1669143"/>
                    </a:cubicBezTo>
                    <a:cubicBezTo>
                      <a:pt x="243608" y="1664483"/>
                      <a:pt x="243115" y="1669321"/>
                      <a:pt x="243115" y="1643743"/>
                    </a:cubicBezTo>
                    <a:cubicBezTo>
                      <a:pt x="243115" y="1621938"/>
                      <a:pt x="242570" y="1600015"/>
                      <a:pt x="239486" y="1578429"/>
                    </a:cubicBezTo>
                    <a:cubicBezTo>
                      <a:pt x="238869" y="1574112"/>
                      <a:pt x="235021" y="1570893"/>
                      <a:pt x="232229" y="1567543"/>
                    </a:cubicBezTo>
                    <a:cubicBezTo>
                      <a:pt x="219303" y="1552031"/>
                      <a:pt x="224726" y="1560814"/>
                      <a:pt x="210458" y="1549400"/>
                    </a:cubicBezTo>
                    <a:cubicBezTo>
                      <a:pt x="207786" y="1547263"/>
                      <a:pt x="205619" y="1544562"/>
                      <a:pt x="203200" y="1542143"/>
                    </a:cubicBezTo>
                    <a:cubicBezTo>
                      <a:pt x="194733" y="1543353"/>
                      <a:pt x="185992" y="1543314"/>
                      <a:pt x="177800" y="1545772"/>
                    </a:cubicBezTo>
                    <a:cubicBezTo>
                      <a:pt x="173623" y="1547025"/>
                      <a:pt x="171258" y="1552634"/>
                      <a:pt x="166915" y="1553029"/>
                    </a:cubicBezTo>
                    <a:cubicBezTo>
                      <a:pt x="157203" y="1553912"/>
                      <a:pt x="147562" y="1550610"/>
                      <a:pt x="137886" y="1549400"/>
                    </a:cubicBezTo>
                    <a:cubicBezTo>
                      <a:pt x="135467" y="1544562"/>
                      <a:pt x="133313" y="1539582"/>
                      <a:pt x="130629" y="1534886"/>
                    </a:cubicBezTo>
                    <a:cubicBezTo>
                      <a:pt x="120672" y="1517461"/>
                      <a:pt x="111670" y="1518374"/>
                      <a:pt x="127000" y="1487714"/>
                    </a:cubicBezTo>
                    <a:cubicBezTo>
                      <a:pt x="130901" y="1479913"/>
                      <a:pt x="148772" y="1473200"/>
                      <a:pt x="148772" y="1473200"/>
                    </a:cubicBezTo>
                    <a:cubicBezTo>
                      <a:pt x="166483" y="1446633"/>
                      <a:pt x="164476" y="1454360"/>
                      <a:pt x="152400" y="1397000"/>
                    </a:cubicBezTo>
                    <a:cubicBezTo>
                      <a:pt x="151612" y="1393257"/>
                      <a:pt x="145143" y="1394581"/>
                      <a:pt x="141515" y="1393372"/>
                    </a:cubicBezTo>
                    <a:cubicBezTo>
                      <a:pt x="139096" y="1390953"/>
                      <a:pt x="134742" y="1389501"/>
                      <a:pt x="134258" y="1386114"/>
                    </a:cubicBezTo>
                    <a:cubicBezTo>
                      <a:pt x="132190" y="1371641"/>
                      <a:pt x="137388" y="1365774"/>
                      <a:pt x="148772" y="1360714"/>
                    </a:cubicBezTo>
                    <a:cubicBezTo>
                      <a:pt x="155762" y="1357607"/>
                      <a:pt x="163286" y="1355876"/>
                      <a:pt x="170543" y="1353457"/>
                    </a:cubicBezTo>
                    <a:cubicBezTo>
                      <a:pt x="188404" y="1347504"/>
                      <a:pt x="177665" y="1350456"/>
                      <a:pt x="203200" y="1346200"/>
                    </a:cubicBezTo>
                    <a:cubicBezTo>
                      <a:pt x="226181" y="1347410"/>
                      <a:pt x="249501" y="1345712"/>
                      <a:pt x="272143" y="1349829"/>
                    </a:cubicBezTo>
                    <a:cubicBezTo>
                      <a:pt x="277192" y="1350747"/>
                      <a:pt x="279087" y="1357429"/>
                      <a:pt x="283029" y="1360714"/>
                    </a:cubicBezTo>
                    <a:cubicBezTo>
                      <a:pt x="286379" y="1363506"/>
                      <a:pt x="289930" y="1366201"/>
                      <a:pt x="293915" y="1367972"/>
                    </a:cubicBezTo>
                    <a:cubicBezTo>
                      <a:pt x="300905" y="1371079"/>
                      <a:pt x="308429" y="1372810"/>
                      <a:pt x="315686" y="1375229"/>
                    </a:cubicBezTo>
                    <a:cubicBezTo>
                      <a:pt x="319315" y="1376438"/>
                      <a:pt x="322766" y="1378476"/>
                      <a:pt x="326572" y="1378857"/>
                    </a:cubicBezTo>
                    <a:lnTo>
                      <a:pt x="362858" y="1382486"/>
                    </a:lnTo>
                    <a:cubicBezTo>
                      <a:pt x="366486" y="1384905"/>
                      <a:pt x="372797" y="1385486"/>
                      <a:pt x="373743" y="1389743"/>
                    </a:cubicBezTo>
                    <a:cubicBezTo>
                      <a:pt x="379164" y="1414137"/>
                      <a:pt x="370298" y="1412747"/>
                      <a:pt x="359229" y="1426029"/>
                    </a:cubicBezTo>
                    <a:cubicBezTo>
                      <a:pt x="356437" y="1429379"/>
                      <a:pt x="354391" y="1433286"/>
                      <a:pt x="351972" y="1436914"/>
                    </a:cubicBezTo>
                    <a:cubicBezTo>
                      <a:pt x="350762" y="1451428"/>
                      <a:pt x="352626" y="1466536"/>
                      <a:pt x="348343" y="1480457"/>
                    </a:cubicBezTo>
                    <a:cubicBezTo>
                      <a:pt x="347218" y="1484113"/>
                      <a:pt x="340162" y="1481381"/>
                      <a:pt x="337458" y="1484086"/>
                    </a:cubicBezTo>
                    <a:cubicBezTo>
                      <a:pt x="334753" y="1486791"/>
                      <a:pt x="335039" y="1491343"/>
                      <a:pt x="333829" y="1494972"/>
                    </a:cubicBezTo>
                    <a:cubicBezTo>
                      <a:pt x="337458" y="1497391"/>
                      <a:pt x="340814" y="1500279"/>
                      <a:pt x="344715" y="1502229"/>
                    </a:cubicBezTo>
                    <a:cubicBezTo>
                      <a:pt x="369822" y="1514782"/>
                      <a:pt x="428730" y="1502533"/>
                      <a:pt x="435429" y="1502229"/>
                    </a:cubicBezTo>
                    <a:cubicBezTo>
                      <a:pt x="457200" y="1503438"/>
                      <a:pt x="479036" y="1503790"/>
                      <a:pt x="500743" y="1505857"/>
                    </a:cubicBezTo>
                    <a:cubicBezTo>
                      <a:pt x="504551" y="1506220"/>
                      <a:pt x="507951" y="1508435"/>
                      <a:pt x="511629" y="1509486"/>
                    </a:cubicBezTo>
                    <a:cubicBezTo>
                      <a:pt x="516424" y="1510856"/>
                      <a:pt x="521275" y="1512032"/>
                      <a:pt x="526143" y="1513114"/>
                    </a:cubicBezTo>
                    <a:cubicBezTo>
                      <a:pt x="532164" y="1514452"/>
                      <a:pt x="538379" y="1514971"/>
                      <a:pt x="544286" y="1516743"/>
                    </a:cubicBezTo>
                    <a:cubicBezTo>
                      <a:pt x="550525" y="1518615"/>
                      <a:pt x="556381" y="1521581"/>
                      <a:pt x="562429" y="1524000"/>
                    </a:cubicBezTo>
                    <a:cubicBezTo>
                      <a:pt x="566058" y="1527629"/>
                      <a:pt x="569139" y="1531903"/>
                      <a:pt x="573315" y="1534886"/>
                    </a:cubicBezTo>
                    <a:cubicBezTo>
                      <a:pt x="577717" y="1538030"/>
                      <a:pt x="583133" y="1539459"/>
                      <a:pt x="587829" y="1542143"/>
                    </a:cubicBezTo>
                    <a:cubicBezTo>
                      <a:pt x="591615" y="1544307"/>
                      <a:pt x="594814" y="1547450"/>
                      <a:pt x="598715" y="1549400"/>
                    </a:cubicBezTo>
                    <a:cubicBezTo>
                      <a:pt x="603926" y="1552006"/>
                      <a:pt x="619457" y="1555493"/>
                      <a:pt x="624115" y="1556657"/>
                    </a:cubicBezTo>
                    <a:cubicBezTo>
                      <a:pt x="627743" y="1559076"/>
                      <a:pt x="631100" y="1561964"/>
                      <a:pt x="635000" y="1563914"/>
                    </a:cubicBezTo>
                    <a:cubicBezTo>
                      <a:pt x="642439" y="1567634"/>
                      <a:pt x="657127" y="1569791"/>
                      <a:pt x="664029" y="1571172"/>
                    </a:cubicBezTo>
                    <a:cubicBezTo>
                      <a:pt x="695228" y="1591971"/>
                      <a:pt x="655754" y="1567035"/>
                      <a:pt x="685800" y="1582057"/>
                    </a:cubicBezTo>
                    <a:cubicBezTo>
                      <a:pt x="689701" y="1584007"/>
                      <a:pt x="693057" y="1586895"/>
                      <a:pt x="696686" y="1589314"/>
                    </a:cubicBezTo>
                    <a:cubicBezTo>
                      <a:pt x="707572" y="1588105"/>
                      <a:pt x="718717" y="1588342"/>
                      <a:pt x="729343" y="1585686"/>
                    </a:cubicBezTo>
                    <a:cubicBezTo>
                      <a:pt x="740548" y="1582885"/>
                      <a:pt x="741120" y="1575183"/>
                      <a:pt x="747486" y="1567543"/>
                    </a:cubicBezTo>
                    <a:cubicBezTo>
                      <a:pt x="750771" y="1563601"/>
                      <a:pt x="755087" y="1560599"/>
                      <a:pt x="758372" y="1556657"/>
                    </a:cubicBezTo>
                    <a:cubicBezTo>
                      <a:pt x="761164" y="1553307"/>
                      <a:pt x="762224" y="1548496"/>
                      <a:pt x="765629" y="1545772"/>
                    </a:cubicBezTo>
                    <a:cubicBezTo>
                      <a:pt x="768616" y="1543383"/>
                      <a:pt x="773094" y="1543854"/>
                      <a:pt x="776515" y="1542143"/>
                    </a:cubicBezTo>
                    <a:cubicBezTo>
                      <a:pt x="801573" y="1529613"/>
                      <a:pt x="771706" y="1538810"/>
                      <a:pt x="801915" y="1531257"/>
                    </a:cubicBezTo>
                    <a:cubicBezTo>
                      <a:pt x="833114" y="1510457"/>
                      <a:pt x="793637" y="1535396"/>
                      <a:pt x="823686" y="1520372"/>
                    </a:cubicBezTo>
                    <a:cubicBezTo>
                      <a:pt x="827587" y="1518422"/>
                      <a:pt x="830943" y="1515533"/>
                      <a:pt x="834572" y="1513114"/>
                    </a:cubicBezTo>
                    <a:cubicBezTo>
                      <a:pt x="836991" y="1509486"/>
                      <a:pt x="838745" y="1505312"/>
                      <a:pt x="841829" y="1502229"/>
                    </a:cubicBezTo>
                    <a:cubicBezTo>
                      <a:pt x="846956" y="1497102"/>
                      <a:pt x="861540" y="1490559"/>
                      <a:pt x="867229" y="1487714"/>
                    </a:cubicBezTo>
                    <a:cubicBezTo>
                      <a:pt x="887791" y="1488924"/>
                      <a:pt x="908788" y="1486967"/>
                      <a:pt x="928915" y="1491343"/>
                    </a:cubicBezTo>
                    <a:cubicBezTo>
                      <a:pt x="937438" y="1493196"/>
                      <a:pt x="944519" y="1499690"/>
                      <a:pt x="950686" y="1505857"/>
                    </a:cubicBezTo>
                    <a:lnTo>
                      <a:pt x="961572" y="1516743"/>
                    </a:lnTo>
                    <a:lnTo>
                      <a:pt x="1099458" y="1603829"/>
                    </a:lnTo>
                    <a:cubicBezTo>
                      <a:pt x="1099694" y="1605955"/>
                      <a:pt x="1102224" y="1642019"/>
                      <a:pt x="1106715" y="1651000"/>
                    </a:cubicBezTo>
                    <a:cubicBezTo>
                      <a:pt x="1109419" y="1656409"/>
                      <a:pt x="1113729" y="1660868"/>
                      <a:pt x="1117600" y="1665514"/>
                    </a:cubicBezTo>
                    <a:cubicBezTo>
                      <a:pt x="1119790" y="1668142"/>
                      <a:pt x="1121924" y="1671012"/>
                      <a:pt x="1124858" y="1672772"/>
                    </a:cubicBezTo>
                    <a:cubicBezTo>
                      <a:pt x="1130435" y="1676118"/>
                      <a:pt x="1149988" y="1679249"/>
                      <a:pt x="1153886" y="1680029"/>
                    </a:cubicBezTo>
                    <a:lnTo>
                      <a:pt x="1190172" y="1676400"/>
                    </a:lnTo>
                    <a:lnTo>
                      <a:pt x="1077686" y="1846943"/>
                    </a:lnTo>
                    <a:lnTo>
                      <a:pt x="1121229" y="1919514"/>
                    </a:lnTo>
                    <a:cubicBezTo>
                      <a:pt x="1122436" y="1930377"/>
                      <a:pt x="1125230" y="1960919"/>
                      <a:pt x="1128486" y="1973943"/>
                    </a:cubicBezTo>
                    <a:cubicBezTo>
                      <a:pt x="1130341" y="1981364"/>
                      <a:pt x="1132322" y="1988872"/>
                      <a:pt x="1135743" y="1995714"/>
                    </a:cubicBezTo>
                    <a:cubicBezTo>
                      <a:pt x="1138162" y="2000552"/>
                      <a:pt x="1139537" y="2006073"/>
                      <a:pt x="1143000" y="2010229"/>
                    </a:cubicBezTo>
                    <a:cubicBezTo>
                      <a:pt x="1145792" y="2013579"/>
                      <a:pt x="1150257" y="2015067"/>
                      <a:pt x="1153886" y="2017486"/>
                    </a:cubicBezTo>
                    <a:cubicBezTo>
                      <a:pt x="1155096" y="2021115"/>
                      <a:pt x="1156464" y="2024694"/>
                      <a:pt x="1157515" y="2028372"/>
                    </a:cubicBezTo>
                    <a:cubicBezTo>
                      <a:pt x="1161458" y="2042174"/>
                      <a:pt x="1159026" y="2043059"/>
                      <a:pt x="1168400" y="2053772"/>
                    </a:cubicBezTo>
                    <a:cubicBezTo>
                      <a:pt x="1174032" y="2060208"/>
                      <a:pt x="1181799" y="2064798"/>
                      <a:pt x="1186543" y="2071914"/>
                    </a:cubicBezTo>
                    <a:cubicBezTo>
                      <a:pt x="1189841" y="2076861"/>
                      <a:pt x="1195310" y="2086608"/>
                      <a:pt x="1201058" y="2090057"/>
                    </a:cubicBezTo>
                    <a:cubicBezTo>
                      <a:pt x="1204338" y="2092025"/>
                      <a:pt x="1208315" y="2092476"/>
                      <a:pt x="1211943" y="2093686"/>
                    </a:cubicBezTo>
                    <a:cubicBezTo>
                      <a:pt x="1216781" y="2092476"/>
                      <a:pt x="1222128" y="2092531"/>
                      <a:pt x="1226458" y="2090057"/>
                    </a:cubicBezTo>
                    <a:cubicBezTo>
                      <a:pt x="1242577" y="2080846"/>
                      <a:pt x="1233835" y="2080776"/>
                      <a:pt x="1240972" y="2068286"/>
                    </a:cubicBezTo>
                    <a:cubicBezTo>
                      <a:pt x="1243973" y="2063035"/>
                      <a:pt x="1248229" y="2058610"/>
                      <a:pt x="1251858" y="2053772"/>
                    </a:cubicBezTo>
                    <a:cubicBezTo>
                      <a:pt x="1253067" y="2050143"/>
                      <a:pt x="1254435" y="2046564"/>
                      <a:pt x="1255486" y="2042886"/>
                    </a:cubicBezTo>
                    <a:cubicBezTo>
                      <a:pt x="1258544" y="2032183"/>
                      <a:pt x="1256550" y="2027007"/>
                      <a:pt x="1266372" y="2021114"/>
                    </a:cubicBezTo>
                    <a:cubicBezTo>
                      <a:pt x="1269652" y="2019146"/>
                      <a:pt x="1273629" y="2018695"/>
                      <a:pt x="1277258" y="2017486"/>
                    </a:cubicBezTo>
                    <a:cubicBezTo>
                      <a:pt x="1285725" y="2018695"/>
                      <a:pt x="1295907" y="2015863"/>
                      <a:pt x="1302658" y="2021114"/>
                    </a:cubicBezTo>
                    <a:cubicBezTo>
                      <a:pt x="1308696" y="2025811"/>
                      <a:pt x="1307496" y="2035629"/>
                      <a:pt x="1309915" y="2042886"/>
                    </a:cubicBezTo>
                    <a:lnTo>
                      <a:pt x="1317172" y="2064657"/>
                    </a:lnTo>
                    <a:cubicBezTo>
                      <a:pt x="1318382" y="2068286"/>
                      <a:pt x="1319872" y="2071832"/>
                      <a:pt x="1320800" y="2075543"/>
                    </a:cubicBezTo>
                    <a:cubicBezTo>
                      <a:pt x="1322010" y="2080381"/>
                      <a:pt x="1322465" y="2085473"/>
                      <a:pt x="1324429" y="2090057"/>
                    </a:cubicBezTo>
                    <a:cubicBezTo>
                      <a:pt x="1326147" y="2094065"/>
                      <a:pt x="1329736" y="2097042"/>
                      <a:pt x="1331686" y="2100943"/>
                    </a:cubicBezTo>
                    <a:cubicBezTo>
                      <a:pt x="1333397" y="2104364"/>
                      <a:pt x="1332926" y="2108842"/>
                      <a:pt x="1335315" y="2111829"/>
                    </a:cubicBezTo>
                    <a:cubicBezTo>
                      <a:pt x="1338039" y="2115234"/>
                      <a:pt x="1342572" y="2116667"/>
                      <a:pt x="1346200" y="2119086"/>
                    </a:cubicBezTo>
                    <a:cubicBezTo>
                      <a:pt x="1349829" y="2116667"/>
                      <a:pt x="1354002" y="2114913"/>
                      <a:pt x="1357086" y="2111829"/>
                    </a:cubicBezTo>
                    <a:cubicBezTo>
                      <a:pt x="1367484" y="2101431"/>
                      <a:pt x="1362070" y="2101861"/>
                      <a:pt x="1367972" y="2090057"/>
                    </a:cubicBezTo>
                    <a:cubicBezTo>
                      <a:pt x="1369922" y="2086157"/>
                      <a:pt x="1373279" y="2083072"/>
                      <a:pt x="1375229" y="2079172"/>
                    </a:cubicBezTo>
                    <a:cubicBezTo>
                      <a:pt x="1379378" y="2070874"/>
                      <a:pt x="1380415" y="2058429"/>
                      <a:pt x="1382486" y="2050143"/>
                    </a:cubicBezTo>
                    <a:cubicBezTo>
                      <a:pt x="1383414" y="2046432"/>
                      <a:pt x="1385109" y="2042947"/>
                      <a:pt x="1386115" y="2039257"/>
                    </a:cubicBezTo>
                    <a:cubicBezTo>
                      <a:pt x="1388739" y="2029635"/>
                      <a:pt x="1388912" y="2019150"/>
                      <a:pt x="1393372" y="2010229"/>
                    </a:cubicBezTo>
                    <a:cubicBezTo>
                      <a:pt x="1395791" y="2005391"/>
                      <a:pt x="1398620" y="2000736"/>
                      <a:pt x="1400629" y="1995714"/>
                    </a:cubicBezTo>
                    <a:cubicBezTo>
                      <a:pt x="1403470" y="1988612"/>
                      <a:pt x="1405467" y="1981200"/>
                      <a:pt x="1407886" y="1973943"/>
                    </a:cubicBezTo>
                    <a:cubicBezTo>
                      <a:pt x="1409096" y="1970314"/>
                      <a:pt x="1407804" y="1963985"/>
                      <a:pt x="1411515" y="1963057"/>
                    </a:cubicBezTo>
                    <a:lnTo>
                      <a:pt x="1426029" y="1959429"/>
                    </a:lnTo>
                    <a:cubicBezTo>
                      <a:pt x="1437527" y="1963261"/>
                      <a:pt x="1437751" y="1962275"/>
                      <a:pt x="1447800" y="1970314"/>
                    </a:cubicBezTo>
                    <a:cubicBezTo>
                      <a:pt x="1450472" y="1972451"/>
                      <a:pt x="1451998" y="1976042"/>
                      <a:pt x="1455058" y="1977572"/>
                    </a:cubicBezTo>
                    <a:cubicBezTo>
                      <a:pt x="1459518" y="1979802"/>
                      <a:pt x="1464734" y="1979991"/>
                      <a:pt x="1469572" y="1981200"/>
                    </a:cubicBezTo>
                    <a:cubicBezTo>
                      <a:pt x="1478206" y="1976019"/>
                      <a:pt x="1494672" y="1966986"/>
                      <a:pt x="1502229" y="1959429"/>
                    </a:cubicBezTo>
                    <a:cubicBezTo>
                      <a:pt x="1512627" y="1949031"/>
                      <a:pt x="1507213" y="1949461"/>
                      <a:pt x="1513115" y="1937657"/>
                    </a:cubicBezTo>
                    <a:cubicBezTo>
                      <a:pt x="1515065" y="1933757"/>
                      <a:pt x="1517953" y="1930400"/>
                      <a:pt x="1520372" y="1926772"/>
                    </a:cubicBezTo>
                    <a:cubicBezTo>
                      <a:pt x="1522867" y="1914297"/>
                      <a:pt x="1524211" y="1906074"/>
                      <a:pt x="1527629" y="1894114"/>
                    </a:cubicBezTo>
                    <a:cubicBezTo>
                      <a:pt x="1528680" y="1890437"/>
                      <a:pt x="1530207" y="1886907"/>
                      <a:pt x="1531258" y="1883229"/>
                    </a:cubicBezTo>
                    <a:cubicBezTo>
                      <a:pt x="1532628" y="1878434"/>
                      <a:pt x="1532922" y="1873298"/>
                      <a:pt x="1534886" y="1868714"/>
                    </a:cubicBezTo>
                    <a:cubicBezTo>
                      <a:pt x="1536604" y="1864706"/>
                      <a:pt x="1539979" y="1861615"/>
                      <a:pt x="1542143" y="1857829"/>
                    </a:cubicBezTo>
                    <a:cubicBezTo>
                      <a:pt x="1553859" y="1837325"/>
                      <a:pt x="1543722" y="1848991"/>
                      <a:pt x="1556658" y="1836057"/>
                    </a:cubicBezTo>
                    <a:cubicBezTo>
                      <a:pt x="1572751" y="1803872"/>
                      <a:pt x="1553324" y="1832354"/>
                      <a:pt x="1611086" y="1817914"/>
                    </a:cubicBezTo>
                    <a:cubicBezTo>
                      <a:pt x="1616064" y="1816669"/>
                      <a:pt x="1618687" y="1810971"/>
                      <a:pt x="1621972" y="1807029"/>
                    </a:cubicBezTo>
                    <a:cubicBezTo>
                      <a:pt x="1642493" y="1782404"/>
                      <a:pt x="1621314" y="1804058"/>
                      <a:pt x="1632858" y="1792514"/>
                    </a:cubicBezTo>
                    <a:lnTo>
                      <a:pt x="1658258" y="1690914"/>
                    </a:lnTo>
                    <a:cubicBezTo>
                      <a:pt x="1659467" y="1680028"/>
                      <a:pt x="1658877" y="1668788"/>
                      <a:pt x="1661886" y="1658257"/>
                    </a:cubicBezTo>
                    <a:cubicBezTo>
                      <a:pt x="1663824" y="1651476"/>
                      <a:pt x="1669034" y="1646095"/>
                      <a:pt x="1672772" y="1640114"/>
                    </a:cubicBezTo>
                    <a:cubicBezTo>
                      <a:pt x="1681061" y="1626852"/>
                      <a:pt x="1697527" y="1604043"/>
                      <a:pt x="1709058" y="1600200"/>
                    </a:cubicBezTo>
                    <a:lnTo>
                      <a:pt x="1719943" y="1596572"/>
                    </a:lnTo>
                    <a:cubicBezTo>
                      <a:pt x="1732252" y="1588365"/>
                      <a:pt x="1727745" y="1592397"/>
                      <a:pt x="1734458" y="1585686"/>
                    </a:cubicBezTo>
                    <a:lnTo>
                      <a:pt x="1912258" y="1676400"/>
                    </a:lnTo>
                    <a:lnTo>
                      <a:pt x="1970315" y="1596572"/>
                    </a:lnTo>
                    <a:lnTo>
                      <a:pt x="2122715" y="1244600"/>
                    </a:lnTo>
                    <a:lnTo>
                      <a:pt x="2108200" y="1211943"/>
                    </a:lnTo>
                    <a:lnTo>
                      <a:pt x="2191658" y="1052286"/>
                    </a:lnTo>
                    <a:cubicBezTo>
                      <a:pt x="2201334" y="1048657"/>
                      <a:pt x="2212962" y="1048266"/>
                      <a:pt x="2220686" y="1041400"/>
                    </a:cubicBezTo>
                    <a:cubicBezTo>
                      <a:pt x="2225296" y="1037303"/>
                      <a:pt x="2221810" y="1028893"/>
                      <a:pt x="2224315" y="1023257"/>
                    </a:cubicBezTo>
                    <a:cubicBezTo>
                      <a:pt x="2226771" y="1017731"/>
                      <a:pt x="2231572" y="1013581"/>
                      <a:pt x="2235200" y="1008743"/>
                    </a:cubicBezTo>
                    <a:cubicBezTo>
                      <a:pt x="2236410" y="1005114"/>
                      <a:pt x="2237118" y="1001278"/>
                      <a:pt x="2238829" y="997857"/>
                    </a:cubicBezTo>
                    <a:cubicBezTo>
                      <a:pt x="2240779" y="993957"/>
                      <a:pt x="2245469" y="991289"/>
                      <a:pt x="2246086" y="986972"/>
                    </a:cubicBezTo>
                    <a:cubicBezTo>
                      <a:pt x="2247254" y="978800"/>
                      <a:pt x="2242126" y="969355"/>
                      <a:pt x="2235200" y="965200"/>
                    </a:cubicBezTo>
                    <a:cubicBezTo>
                      <a:pt x="2231920" y="963232"/>
                      <a:pt x="2227943" y="962781"/>
                      <a:pt x="2224315" y="961572"/>
                    </a:cubicBezTo>
                    <a:cubicBezTo>
                      <a:pt x="2206716" y="943973"/>
                      <a:pt x="2215493" y="950853"/>
                      <a:pt x="2198915" y="939800"/>
                    </a:cubicBezTo>
                    <a:cubicBezTo>
                      <a:pt x="2197705" y="936171"/>
                      <a:pt x="2197676" y="931901"/>
                      <a:pt x="2195286" y="928914"/>
                    </a:cubicBezTo>
                    <a:cubicBezTo>
                      <a:pt x="2192562" y="925509"/>
                      <a:pt x="2187750" y="924449"/>
                      <a:pt x="2184400" y="921657"/>
                    </a:cubicBezTo>
                    <a:cubicBezTo>
                      <a:pt x="2166831" y="907016"/>
                      <a:pt x="2181119" y="912994"/>
                      <a:pt x="2159000" y="903514"/>
                    </a:cubicBezTo>
                    <a:cubicBezTo>
                      <a:pt x="2155485" y="902007"/>
                      <a:pt x="2151792" y="900937"/>
                      <a:pt x="2148115" y="899886"/>
                    </a:cubicBezTo>
                    <a:cubicBezTo>
                      <a:pt x="2143320" y="898516"/>
                      <a:pt x="2133600" y="896257"/>
                      <a:pt x="2133600" y="896257"/>
                    </a:cubicBezTo>
                    <a:lnTo>
                      <a:pt x="2068286" y="939800"/>
                    </a:lnTo>
                    <a:lnTo>
                      <a:pt x="2042886" y="939800"/>
                    </a:lnTo>
                    <a:cubicBezTo>
                      <a:pt x="2041677" y="928914"/>
                      <a:pt x="2039258" y="918096"/>
                      <a:pt x="2039258" y="907143"/>
                    </a:cubicBezTo>
                    <a:cubicBezTo>
                      <a:pt x="2039258" y="870766"/>
                      <a:pt x="2040075" y="883465"/>
                      <a:pt x="2050143" y="859972"/>
                    </a:cubicBezTo>
                    <a:cubicBezTo>
                      <a:pt x="2059157" y="838940"/>
                      <a:pt x="2047083" y="859120"/>
                      <a:pt x="2061029" y="838200"/>
                    </a:cubicBezTo>
                    <a:cubicBezTo>
                      <a:pt x="2062239" y="830943"/>
                      <a:pt x="2064658" y="823786"/>
                      <a:pt x="2064658" y="816429"/>
                    </a:cubicBezTo>
                    <a:cubicBezTo>
                      <a:pt x="2064658" y="755155"/>
                      <a:pt x="2067670" y="767408"/>
                      <a:pt x="2057400" y="736600"/>
                    </a:cubicBezTo>
                    <a:cubicBezTo>
                      <a:pt x="2060803" y="705972"/>
                      <a:pt x="2052760" y="706075"/>
                      <a:pt x="2075543" y="693057"/>
                    </a:cubicBezTo>
                    <a:cubicBezTo>
                      <a:pt x="2078864" y="691159"/>
                      <a:pt x="2082800" y="690638"/>
                      <a:pt x="2086429" y="689429"/>
                    </a:cubicBezTo>
                    <a:cubicBezTo>
                      <a:pt x="2087639" y="685800"/>
                      <a:pt x="2087669" y="681530"/>
                      <a:pt x="2090058" y="678543"/>
                    </a:cubicBezTo>
                    <a:cubicBezTo>
                      <a:pt x="2092782" y="675138"/>
                      <a:pt x="2098779" y="675072"/>
                      <a:pt x="2100943" y="671286"/>
                    </a:cubicBezTo>
                    <a:cubicBezTo>
                      <a:pt x="2104003" y="665931"/>
                      <a:pt x="2102406" y="658918"/>
                      <a:pt x="2104572" y="653143"/>
                    </a:cubicBezTo>
                    <a:cubicBezTo>
                      <a:pt x="2106103" y="649060"/>
                      <a:pt x="2109410" y="645886"/>
                      <a:pt x="2111829" y="642257"/>
                    </a:cubicBezTo>
                    <a:cubicBezTo>
                      <a:pt x="2110619" y="632581"/>
                      <a:pt x="2113609" y="621343"/>
                      <a:pt x="2108200" y="613229"/>
                    </a:cubicBezTo>
                    <a:cubicBezTo>
                      <a:pt x="2104779" y="608098"/>
                      <a:pt x="2096126" y="610703"/>
                      <a:pt x="2090058" y="609600"/>
                    </a:cubicBezTo>
                    <a:cubicBezTo>
                      <a:pt x="2057428" y="603667"/>
                      <a:pt x="2079449" y="608763"/>
                      <a:pt x="2053772" y="602343"/>
                    </a:cubicBezTo>
                    <a:cubicBezTo>
                      <a:pt x="2050143" y="599924"/>
                      <a:pt x="2047063" y="596339"/>
                      <a:pt x="2042886" y="595086"/>
                    </a:cubicBezTo>
                    <a:cubicBezTo>
                      <a:pt x="2021207" y="588582"/>
                      <a:pt x="2016456" y="591629"/>
                      <a:pt x="1995715" y="595086"/>
                    </a:cubicBezTo>
                    <a:cubicBezTo>
                      <a:pt x="1993296" y="598715"/>
                      <a:pt x="1991182" y="602567"/>
                      <a:pt x="1988458" y="605972"/>
                    </a:cubicBezTo>
                    <a:cubicBezTo>
                      <a:pt x="1986321" y="608643"/>
                      <a:pt x="1983253" y="610492"/>
                      <a:pt x="1981200" y="613229"/>
                    </a:cubicBezTo>
                    <a:cubicBezTo>
                      <a:pt x="1975967" y="620206"/>
                      <a:pt x="1972853" y="628833"/>
                      <a:pt x="1966686" y="635000"/>
                    </a:cubicBezTo>
                    <a:cubicBezTo>
                      <a:pt x="1963057" y="638629"/>
                      <a:pt x="1959742" y="642601"/>
                      <a:pt x="1955800" y="645886"/>
                    </a:cubicBezTo>
                    <a:cubicBezTo>
                      <a:pt x="1928336" y="668773"/>
                      <a:pt x="1958772" y="639286"/>
                      <a:pt x="1937658" y="660400"/>
                    </a:cubicBezTo>
                    <a:lnTo>
                      <a:pt x="1952172" y="522514"/>
                    </a:lnTo>
                    <a:lnTo>
                      <a:pt x="1905000" y="511629"/>
                    </a:lnTo>
                    <a:cubicBezTo>
                      <a:pt x="1896533" y="505581"/>
                      <a:pt x="1886957" y="500843"/>
                      <a:pt x="1879600" y="493486"/>
                    </a:cubicBezTo>
                    <a:cubicBezTo>
                      <a:pt x="1860759" y="474645"/>
                      <a:pt x="1886178" y="478972"/>
                      <a:pt x="1857829" y="478972"/>
                    </a:cubicBezTo>
                    <a:lnTo>
                      <a:pt x="1640115" y="976086"/>
                    </a:lnTo>
                    <a:lnTo>
                      <a:pt x="1571172" y="943429"/>
                    </a:lnTo>
                    <a:lnTo>
                      <a:pt x="1553029" y="997857"/>
                    </a:lnTo>
                    <a:cubicBezTo>
                      <a:pt x="1544562" y="1005114"/>
                      <a:pt x="1536765" y="1013234"/>
                      <a:pt x="1527629" y="1019629"/>
                    </a:cubicBezTo>
                    <a:cubicBezTo>
                      <a:pt x="1524496" y="1021822"/>
                      <a:pt x="1519730" y="1020868"/>
                      <a:pt x="1516743" y="1023257"/>
                    </a:cubicBezTo>
                    <a:cubicBezTo>
                      <a:pt x="1493605" y="1041767"/>
                      <a:pt x="1531384" y="1029763"/>
                      <a:pt x="1491343" y="1037772"/>
                    </a:cubicBezTo>
                    <a:cubicBezTo>
                      <a:pt x="1487715" y="1040191"/>
                      <a:pt x="1484556" y="1043539"/>
                      <a:pt x="1480458" y="1045029"/>
                    </a:cubicBezTo>
                    <a:cubicBezTo>
                      <a:pt x="1471084" y="1048438"/>
                      <a:pt x="1451429" y="1052286"/>
                      <a:pt x="1451429" y="1052286"/>
                    </a:cubicBezTo>
                    <a:cubicBezTo>
                      <a:pt x="1444172" y="1049867"/>
                      <a:pt x="1435466" y="1050007"/>
                      <a:pt x="1429658" y="1045029"/>
                    </a:cubicBezTo>
                    <a:cubicBezTo>
                      <a:pt x="1425871" y="1041783"/>
                      <a:pt x="1427399" y="1035309"/>
                      <a:pt x="1426029" y="1030514"/>
                    </a:cubicBezTo>
                    <a:cubicBezTo>
                      <a:pt x="1424978" y="1026837"/>
                      <a:pt x="1423406" y="1023319"/>
                      <a:pt x="1422400" y="1019629"/>
                    </a:cubicBezTo>
                    <a:cubicBezTo>
                      <a:pt x="1419776" y="1010006"/>
                      <a:pt x="1422196" y="997653"/>
                      <a:pt x="1415143" y="990600"/>
                    </a:cubicBezTo>
                    <a:cubicBezTo>
                      <a:pt x="1409095" y="984552"/>
                      <a:pt x="1405297" y="974531"/>
                      <a:pt x="1397000" y="972457"/>
                    </a:cubicBezTo>
                    <a:cubicBezTo>
                      <a:pt x="1392162" y="971248"/>
                      <a:pt x="1387281" y="970199"/>
                      <a:pt x="1382486" y="968829"/>
                    </a:cubicBezTo>
                    <a:cubicBezTo>
                      <a:pt x="1378808" y="967778"/>
                      <a:pt x="1375334" y="966030"/>
                      <a:pt x="1371600" y="965200"/>
                    </a:cubicBezTo>
                    <a:cubicBezTo>
                      <a:pt x="1364418" y="963604"/>
                      <a:pt x="1357086" y="962781"/>
                      <a:pt x="1349829" y="961572"/>
                    </a:cubicBezTo>
                    <a:cubicBezTo>
                      <a:pt x="1324952" y="953279"/>
                      <a:pt x="1355819" y="963069"/>
                      <a:pt x="1320800" y="954314"/>
                    </a:cubicBezTo>
                    <a:cubicBezTo>
                      <a:pt x="1317090" y="953386"/>
                      <a:pt x="1313716" y="951108"/>
                      <a:pt x="1309915" y="950686"/>
                    </a:cubicBezTo>
                    <a:cubicBezTo>
                      <a:pt x="1291843" y="948678"/>
                      <a:pt x="1273629" y="948267"/>
                      <a:pt x="1255486" y="947057"/>
                    </a:cubicBezTo>
                    <a:cubicBezTo>
                      <a:pt x="1220752" y="912326"/>
                      <a:pt x="1265227" y="953552"/>
                      <a:pt x="1233715" y="932543"/>
                    </a:cubicBezTo>
                    <a:cubicBezTo>
                      <a:pt x="1229445" y="929696"/>
                      <a:pt x="1226880" y="924808"/>
                      <a:pt x="1222829" y="921657"/>
                    </a:cubicBezTo>
                    <a:cubicBezTo>
                      <a:pt x="1215944" y="916302"/>
                      <a:pt x="1208315" y="911981"/>
                      <a:pt x="1201058" y="907143"/>
                    </a:cubicBezTo>
                    <a:lnTo>
                      <a:pt x="1201058" y="907143"/>
                    </a:lnTo>
                    <a:cubicBezTo>
                      <a:pt x="1196220" y="904724"/>
                      <a:pt x="1191565" y="901895"/>
                      <a:pt x="1186543" y="899886"/>
                    </a:cubicBezTo>
                    <a:cubicBezTo>
                      <a:pt x="1179441" y="897045"/>
                      <a:pt x="1164772" y="892629"/>
                      <a:pt x="1164772" y="892629"/>
                    </a:cubicBezTo>
                    <a:cubicBezTo>
                      <a:pt x="1161143" y="887791"/>
                      <a:pt x="1158918" y="881469"/>
                      <a:pt x="1153886" y="878114"/>
                    </a:cubicBezTo>
                    <a:cubicBezTo>
                      <a:pt x="1140173" y="868972"/>
                      <a:pt x="1108597" y="868506"/>
                      <a:pt x="1095829" y="867229"/>
                    </a:cubicBezTo>
                    <a:cubicBezTo>
                      <a:pt x="1088572" y="864810"/>
                      <a:pt x="1079467" y="865381"/>
                      <a:pt x="1074058" y="859972"/>
                    </a:cubicBezTo>
                    <a:cubicBezTo>
                      <a:pt x="1067309" y="853223"/>
                      <a:pt x="1065068" y="850033"/>
                      <a:pt x="1055915" y="845457"/>
                    </a:cubicBezTo>
                    <a:cubicBezTo>
                      <a:pt x="1044730" y="839865"/>
                      <a:pt x="1025999" y="839450"/>
                      <a:pt x="1016000" y="838200"/>
                    </a:cubicBezTo>
                    <a:cubicBezTo>
                      <a:pt x="1012372" y="836991"/>
                      <a:pt x="1008630" y="836079"/>
                      <a:pt x="1005115" y="834572"/>
                    </a:cubicBezTo>
                    <a:cubicBezTo>
                      <a:pt x="1000143" y="832441"/>
                      <a:pt x="995665" y="829213"/>
                      <a:pt x="990600" y="827314"/>
                    </a:cubicBezTo>
                    <a:cubicBezTo>
                      <a:pt x="981290" y="823823"/>
                      <a:pt x="973979" y="824447"/>
                      <a:pt x="965200" y="820057"/>
                    </a:cubicBezTo>
                    <a:cubicBezTo>
                      <a:pt x="961300" y="818107"/>
                      <a:pt x="957943" y="815219"/>
                      <a:pt x="954315" y="812800"/>
                    </a:cubicBezTo>
                    <a:cubicBezTo>
                      <a:pt x="953105" y="809171"/>
                      <a:pt x="952397" y="805335"/>
                      <a:pt x="950686" y="801914"/>
                    </a:cubicBezTo>
                    <a:cubicBezTo>
                      <a:pt x="936617" y="773778"/>
                      <a:pt x="948922" y="807506"/>
                      <a:pt x="939800" y="780143"/>
                    </a:cubicBezTo>
                    <a:cubicBezTo>
                      <a:pt x="943049" y="744409"/>
                      <a:pt x="936272" y="748563"/>
                      <a:pt x="950686" y="729343"/>
                    </a:cubicBezTo>
                    <a:cubicBezTo>
                      <a:pt x="951712" y="727974"/>
                      <a:pt x="953105" y="726924"/>
                      <a:pt x="954315" y="725714"/>
                    </a:cubicBezTo>
                    <a:lnTo>
                      <a:pt x="1295400" y="254000"/>
                    </a:lnTo>
                    <a:lnTo>
                      <a:pt x="1295400" y="0"/>
                    </a:lnTo>
                    <a:lnTo>
                      <a:pt x="1875972" y="0"/>
                    </a:lnTo>
                    <a:lnTo>
                      <a:pt x="1875972" y="351972"/>
                    </a:lnTo>
                    <a:lnTo>
                      <a:pt x="2510972" y="351972"/>
                    </a:lnTo>
                    <a:lnTo>
                      <a:pt x="2656115" y="344714"/>
                    </a:lnTo>
                    <a:cubicBezTo>
                      <a:pt x="2663780" y="344203"/>
                      <a:pt x="2731821" y="340271"/>
                      <a:pt x="2746829" y="337457"/>
                    </a:cubicBezTo>
                    <a:cubicBezTo>
                      <a:pt x="2754348" y="336047"/>
                      <a:pt x="2760950" y="330200"/>
                      <a:pt x="2768600" y="330200"/>
                    </a:cubicBezTo>
                    <a:lnTo>
                      <a:pt x="2859315" y="330200"/>
                    </a:lnTo>
                    <a:lnTo>
                      <a:pt x="2873829" y="337457"/>
                    </a:lnTo>
                    <a:cubicBezTo>
                      <a:pt x="2865362" y="345924"/>
                      <a:pt x="2857779" y="355377"/>
                      <a:pt x="2848429" y="362857"/>
                    </a:cubicBezTo>
                    <a:cubicBezTo>
                      <a:pt x="2845442" y="365246"/>
                      <a:pt x="2841059" y="364979"/>
                      <a:pt x="2837543" y="366486"/>
                    </a:cubicBezTo>
                    <a:cubicBezTo>
                      <a:pt x="2820468" y="373804"/>
                      <a:pt x="2822781" y="374993"/>
                      <a:pt x="2804886" y="384629"/>
                    </a:cubicBezTo>
                    <a:cubicBezTo>
                      <a:pt x="2795361" y="389758"/>
                      <a:pt x="2775858" y="399143"/>
                      <a:pt x="2775858" y="399143"/>
                    </a:cubicBezTo>
                    <a:cubicBezTo>
                      <a:pt x="2768722" y="409846"/>
                      <a:pt x="2768191" y="412184"/>
                      <a:pt x="2757715" y="420914"/>
                    </a:cubicBezTo>
                    <a:cubicBezTo>
                      <a:pt x="2754365" y="423706"/>
                      <a:pt x="2750458" y="425753"/>
                      <a:pt x="2746829" y="428172"/>
                    </a:cubicBezTo>
                    <a:cubicBezTo>
                      <a:pt x="2741991" y="435429"/>
                      <a:pt x="2730605" y="441390"/>
                      <a:pt x="2732315" y="449943"/>
                    </a:cubicBezTo>
                    <a:cubicBezTo>
                      <a:pt x="2733696" y="456848"/>
                      <a:pt x="2735851" y="471531"/>
                      <a:pt x="2739572" y="478972"/>
                    </a:cubicBezTo>
                    <a:cubicBezTo>
                      <a:pt x="2741522" y="482872"/>
                      <a:pt x="2744410" y="486229"/>
                      <a:pt x="2746829" y="489857"/>
                    </a:cubicBezTo>
                    <a:cubicBezTo>
                      <a:pt x="2748039" y="501952"/>
                      <a:pt x="2746614" y="514611"/>
                      <a:pt x="2750458" y="526143"/>
                    </a:cubicBezTo>
                    <a:cubicBezTo>
                      <a:pt x="2751837" y="530280"/>
                      <a:pt x="2758619" y="529995"/>
                      <a:pt x="2761343" y="533400"/>
                    </a:cubicBezTo>
                    <a:cubicBezTo>
                      <a:pt x="2763732" y="536387"/>
                      <a:pt x="2762523" y="541348"/>
                      <a:pt x="2764972" y="544286"/>
                    </a:cubicBezTo>
                    <a:cubicBezTo>
                      <a:pt x="2775541" y="556969"/>
                      <a:pt x="2778179" y="553575"/>
                      <a:pt x="2790372" y="558800"/>
                    </a:cubicBezTo>
                    <a:cubicBezTo>
                      <a:pt x="2795344" y="560931"/>
                      <a:pt x="2800048" y="563638"/>
                      <a:pt x="2804886" y="566057"/>
                    </a:cubicBezTo>
                    <a:cubicBezTo>
                      <a:pt x="2806096" y="570895"/>
                      <a:pt x="2808515" y="575585"/>
                      <a:pt x="2808515" y="580572"/>
                    </a:cubicBezTo>
                    <a:cubicBezTo>
                      <a:pt x="2808515" y="590323"/>
                      <a:pt x="2807452" y="600192"/>
                      <a:pt x="2804886" y="609600"/>
                    </a:cubicBezTo>
                    <a:cubicBezTo>
                      <a:pt x="2802991" y="616547"/>
                      <a:pt x="2791053" y="627062"/>
                      <a:pt x="2786743" y="631372"/>
                    </a:cubicBezTo>
                    <a:cubicBezTo>
                      <a:pt x="2785579" y="636027"/>
                      <a:pt x="2782090" y="651563"/>
                      <a:pt x="2779486" y="656772"/>
                    </a:cubicBezTo>
                    <a:cubicBezTo>
                      <a:pt x="2777536" y="660672"/>
                      <a:pt x="2774179" y="663757"/>
                      <a:pt x="2772229" y="667657"/>
                    </a:cubicBezTo>
                    <a:cubicBezTo>
                      <a:pt x="2768508" y="675098"/>
                      <a:pt x="2766353" y="689781"/>
                      <a:pt x="2764972" y="696686"/>
                    </a:cubicBezTo>
                    <a:cubicBezTo>
                      <a:pt x="2766181" y="706362"/>
                      <a:pt x="2766034" y="716306"/>
                      <a:pt x="2768600" y="725714"/>
                    </a:cubicBezTo>
                    <a:cubicBezTo>
                      <a:pt x="2769748" y="729922"/>
                      <a:pt x="2772774" y="733516"/>
                      <a:pt x="2775858" y="736600"/>
                    </a:cubicBezTo>
                    <a:cubicBezTo>
                      <a:pt x="2786843" y="747585"/>
                      <a:pt x="2788802" y="746963"/>
                      <a:pt x="2801258" y="751114"/>
                    </a:cubicBezTo>
                    <a:cubicBezTo>
                      <a:pt x="2806096" y="749905"/>
                      <a:pt x="2812246" y="751012"/>
                      <a:pt x="2815772" y="747486"/>
                    </a:cubicBezTo>
                    <a:cubicBezTo>
                      <a:pt x="2819298" y="743960"/>
                      <a:pt x="2818695" y="737909"/>
                      <a:pt x="2819400" y="732972"/>
                    </a:cubicBezTo>
                    <a:cubicBezTo>
                      <a:pt x="2821119" y="720938"/>
                      <a:pt x="2819454" y="708304"/>
                      <a:pt x="2823029" y="696686"/>
                    </a:cubicBezTo>
                    <a:cubicBezTo>
                      <a:pt x="2824538" y="691781"/>
                      <a:pt x="2833915" y="685800"/>
                      <a:pt x="2833915" y="685800"/>
                    </a:cubicBezTo>
                    <a:lnTo>
                      <a:pt x="2830286" y="801914"/>
                    </a:lnTo>
                    <a:cubicBezTo>
                      <a:pt x="2832705" y="812800"/>
                      <a:pt x="2832556" y="824598"/>
                      <a:pt x="2837543" y="834572"/>
                    </a:cubicBezTo>
                    <a:cubicBezTo>
                      <a:pt x="2839254" y="837993"/>
                      <a:pt x="2847008" y="834649"/>
                      <a:pt x="2848429" y="838200"/>
                    </a:cubicBezTo>
                    <a:cubicBezTo>
                      <a:pt x="2850281" y="842830"/>
                      <a:pt x="2846233" y="847937"/>
                      <a:pt x="2844800" y="852714"/>
                    </a:cubicBezTo>
                    <a:cubicBezTo>
                      <a:pt x="2837733" y="876269"/>
                      <a:pt x="2840892" y="869463"/>
                      <a:pt x="2830286" y="885372"/>
                    </a:cubicBezTo>
                    <a:cubicBezTo>
                      <a:pt x="2821660" y="911252"/>
                      <a:pt x="2833891" y="879965"/>
                      <a:pt x="2815772" y="907143"/>
                    </a:cubicBezTo>
                    <a:cubicBezTo>
                      <a:pt x="2813650" y="910326"/>
                      <a:pt x="2814001" y="914685"/>
                      <a:pt x="2812143" y="918029"/>
                    </a:cubicBezTo>
                    <a:cubicBezTo>
                      <a:pt x="2807907" y="925653"/>
                      <a:pt x="2802467" y="932543"/>
                      <a:pt x="2797629" y="939800"/>
                    </a:cubicBezTo>
                    <a:lnTo>
                      <a:pt x="2783115" y="961572"/>
                    </a:lnTo>
                    <a:lnTo>
                      <a:pt x="2775858" y="972457"/>
                    </a:lnTo>
                    <a:cubicBezTo>
                      <a:pt x="2773904" y="980274"/>
                      <a:pt x="2762924" y="1004834"/>
                      <a:pt x="2772229" y="1016000"/>
                    </a:cubicBezTo>
                    <a:cubicBezTo>
                      <a:pt x="2775692" y="1020155"/>
                      <a:pt x="2781495" y="1021945"/>
                      <a:pt x="2786743" y="1023257"/>
                    </a:cubicBezTo>
                    <a:cubicBezTo>
                      <a:pt x="2796203" y="1025622"/>
                      <a:pt x="2806096" y="1025676"/>
                      <a:pt x="2815772" y="1026886"/>
                    </a:cubicBezTo>
                    <a:cubicBezTo>
                      <a:pt x="2817749" y="1036773"/>
                      <a:pt x="2823737" y="1068214"/>
                      <a:pt x="2826658" y="1074057"/>
                    </a:cubicBezTo>
                    <a:lnTo>
                      <a:pt x="2833915" y="1088572"/>
                    </a:lnTo>
                    <a:cubicBezTo>
                      <a:pt x="2835124" y="1093410"/>
                      <a:pt x="2834428" y="1099192"/>
                      <a:pt x="2837543" y="1103086"/>
                    </a:cubicBezTo>
                    <a:cubicBezTo>
                      <a:pt x="2839932" y="1106073"/>
                      <a:pt x="2848429" y="1106714"/>
                      <a:pt x="2848429" y="1106714"/>
                    </a:cubicBezTo>
                    <a:lnTo>
                      <a:pt x="2924629" y="1095829"/>
                    </a:lnTo>
                    <a:lnTo>
                      <a:pt x="3077029" y="1113972"/>
                    </a:lnTo>
                    <a:lnTo>
                      <a:pt x="3254829" y="1244600"/>
                    </a:lnTo>
                    <a:lnTo>
                      <a:pt x="3396343" y="1026886"/>
                    </a:lnTo>
                    <a:lnTo>
                      <a:pt x="3479800" y="1255486"/>
                    </a:lnTo>
                    <a:lnTo>
                      <a:pt x="3530600" y="1197429"/>
                    </a:lnTo>
                    <a:lnTo>
                      <a:pt x="3545115" y="1255486"/>
                    </a:lnTo>
                    <a:cubicBezTo>
                      <a:pt x="3546324" y="1266372"/>
                      <a:pt x="3547385" y="1277275"/>
                      <a:pt x="3548743" y="1288143"/>
                    </a:cubicBezTo>
                    <a:cubicBezTo>
                      <a:pt x="3551075" y="1306797"/>
                      <a:pt x="3552977" y="1317175"/>
                      <a:pt x="3556000" y="1335314"/>
                    </a:cubicBezTo>
                    <a:cubicBezTo>
                      <a:pt x="3563173" y="1333162"/>
                      <a:pt x="3593418" y="1317352"/>
                      <a:pt x="3606800" y="1328057"/>
                    </a:cubicBezTo>
                    <a:cubicBezTo>
                      <a:pt x="3609787" y="1330446"/>
                      <a:pt x="3609219" y="1335314"/>
                      <a:pt x="3610429" y="1338943"/>
                    </a:cubicBezTo>
                    <a:cubicBezTo>
                      <a:pt x="3609219" y="1351038"/>
                      <a:pt x="3610139" y="1363541"/>
                      <a:pt x="3606800" y="1375229"/>
                    </a:cubicBezTo>
                    <a:cubicBezTo>
                      <a:pt x="3605139" y="1381044"/>
                      <a:pt x="3598915" y="1384492"/>
                      <a:pt x="3595915" y="1389743"/>
                    </a:cubicBezTo>
                    <a:cubicBezTo>
                      <a:pt x="3594017" y="1393064"/>
                      <a:pt x="3593496" y="1397000"/>
                      <a:pt x="3592286" y="1400629"/>
                    </a:cubicBezTo>
                    <a:cubicBezTo>
                      <a:pt x="3598855" y="1440035"/>
                      <a:pt x="3591117" y="1406777"/>
                      <a:pt x="3603172" y="1436914"/>
                    </a:cubicBezTo>
                    <a:cubicBezTo>
                      <a:pt x="3614164" y="1464394"/>
                      <a:pt x="3602721" y="1453548"/>
                      <a:pt x="3621315" y="1465943"/>
                    </a:cubicBezTo>
                    <a:cubicBezTo>
                      <a:pt x="3629941" y="1491825"/>
                      <a:pt x="3617710" y="1460538"/>
                      <a:pt x="3635829" y="1487714"/>
                    </a:cubicBezTo>
                    <a:cubicBezTo>
                      <a:pt x="3637951" y="1490897"/>
                      <a:pt x="3637336" y="1495417"/>
                      <a:pt x="3639458" y="1498600"/>
                    </a:cubicBezTo>
                    <a:cubicBezTo>
                      <a:pt x="3642304" y="1502870"/>
                      <a:pt x="3647058" y="1505544"/>
                      <a:pt x="3650343" y="1509486"/>
                    </a:cubicBezTo>
                    <a:cubicBezTo>
                      <a:pt x="3662967" y="1524636"/>
                      <a:pt x="3650616" y="1518044"/>
                      <a:pt x="3668486" y="1524000"/>
                    </a:cubicBezTo>
                    <a:cubicBezTo>
                      <a:pt x="3678208" y="1530481"/>
                      <a:pt x="3685348" y="1533496"/>
                      <a:pt x="3690258" y="1545772"/>
                    </a:cubicBezTo>
                    <a:cubicBezTo>
                      <a:pt x="3705165" y="1583040"/>
                      <a:pt x="3681405" y="1555062"/>
                      <a:pt x="3704772" y="1578429"/>
                    </a:cubicBezTo>
                    <a:cubicBezTo>
                      <a:pt x="3715187" y="1620096"/>
                      <a:pt x="3700623" y="1568748"/>
                      <a:pt x="3715658" y="1603829"/>
                    </a:cubicBezTo>
                    <a:cubicBezTo>
                      <a:pt x="3717622" y="1608413"/>
                      <a:pt x="3717916" y="1613548"/>
                      <a:pt x="3719286" y="1618343"/>
                    </a:cubicBezTo>
                    <a:cubicBezTo>
                      <a:pt x="3724148" y="1635361"/>
                      <a:pt x="3721879" y="1624393"/>
                      <a:pt x="3730172" y="1643743"/>
                    </a:cubicBezTo>
                    <a:cubicBezTo>
                      <a:pt x="3737237" y="1660230"/>
                      <a:pt x="3728988" y="1649818"/>
                      <a:pt x="3741058" y="1661886"/>
                    </a:cubicBezTo>
                    <a:cubicBezTo>
                      <a:pt x="3742267" y="1665515"/>
                      <a:pt x="3743680" y="1669082"/>
                      <a:pt x="3744686" y="1672772"/>
                    </a:cubicBezTo>
                    <a:cubicBezTo>
                      <a:pt x="3747310" y="1682394"/>
                      <a:pt x="3746411" y="1693501"/>
                      <a:pt x="3751943" y="1701800"/>
                    </a:cubicBezTo>
                    <a:cubicBezTo>
                      <a:pt x="3772743" y="1733002"/>
                      <a:pt x="3747803" y="1693521"/>
                      <a:pt x="3762829" y="1723572"/>
                    </a:cubicBezTo>
                    <a:cubicBezTo>
                      <a:pt x="3764779" y="1727472"/>
                      <a:pt x="3767667" y="1730829"/>
                      <a:pt x="3770086" y="1734457"/>
                    </a:cubicBezTo>
                    <a:cubicBezTo>
                      <a:pt x="3771296" y="1739295"/>
                      <a:pt x="3770949" y="1744822"/>
                      <a:pt x="3773715" y="1748972"/>
                    </a:cubicBezTo>
                    <a:cubicBezTo>
                      <a:pt x="3778459" y="1756088"/>
                      <a:pt x="3787114" y="1759998"/>
                      <a:pt x="3791858" y="1767114"/>
                    </a:cubicBezTo>
                    <a:cubicBezTo>
                      <a:pt x="3794277" y="1770743"/>
                      <a:pt x="3796951" y="1774214"/>
                      <a:pt x="3799115" y="1778000"/>
                    </a:cubicBezTo>
                    <a:cubicBezTo>
                      <a:pt x="3801799" y="1782696"/>
                      <a:pt x="3802547" y="1788689"/>
                      <a:pt x="3806372" y="1792514"/>
                    </a:cubicBezTo>
                    <a:cubicBezTo>
                      <a:pt x="3809077" y="1795219"/>
                      <a:pt x="3813914" y="1794285"/>
                      <a:pt x="3817258" y="1796143"/>
                    </a:cubicBezTo>
                    <a:cubicBezTo>
                      <a:pt x="3844591" y="1811328"/>
                      <a:pt x="3829675" y="1810657"/>
                      <a:pt x="3842658" y="1810657"/>
                    </a:cubicBezTo>
                    <a:cubicBezTo>
                      <a:pt x="3841448" y="1969105"/>
                      <a:pt x="3840239" y="2127552"/>
                      <a:pt x="3839029" y="2275114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956258" y="2832426"/>
                <a:ext cx="2505112" cy="2096896"/>
              </a:xfrm>
              <a:custGeom>
                <a:avLst/>
                <a:gdLst>
                  <a:gd name="connsiteX0" fmla="*/ 394252 w 2505295"/>
                  <a:gd name="connsiteY0" fmla="*/ 2097157 h 2097157"/>
                  <a:gd name="connsiteX1" fmla="*/ 0 w 2505295"/>
                  <a:gd name="connsiteY1" fmla="*/ 1775791 h 2097157"/>
                  <a:gd name="connsiteX2" fmla="*/ 566531 w 2505295"/>
                  <a:gd name="connsiteY2" fmla="*/ 1487557 h 2097157"/>
                  <a:gd name="connsiteX3" fmla="*/ 596348 w 2505295"/>
                  <a:gd name="connsiteY3" fmla="*/ 1351722 h 2097157"/>
                  <a:gd name="connsiteX4" fmla="*/ 708991 w 2505295"/>
                  <a:gd name="connsiteY4" fmla="*/ 1215887 h 2097157"/>
                  <a:gd name="connsiteX5" fmla="*/ 977348 w 2505295"/>
                  <a:gd name="connsiteY5" fmla="*/ 1311965 h 2097157"/>
                  <a:gd name="connsiteX6" fmla="*/ 1020418 w 2505295"/>
                  <a:gd name="connsiteY6" fmla="*/ 1292087 h 2097157"/>
                  <a:gd name="connsiteX7" fmla="*/ 1113183 w 2505295"/>
                  <a:gd name="connsiteY7" fmla="*/ 1408044 h 2097157"/>
                  <a:gd name="connsiteX8" fmla="*/ 1315278 w 2505295"/>
                  <a:gd name="connsiteY8" fmla="*/ 1311965 h 2097157"/>
                  <a:gd name="connsiteX9" fmla="*/ 1345096 w 2505295"/>
                  <a:gd name="connsiteY9" fmla="*/ 1328531 h 2097157"/>
                  <a:gd name="connsiteX10" fmla="*/ 1394791 w 2505295"/>
                  <a:gd name="connsiteY10" fmla="*/ 1321905 h 2097157"/>
                  <a:gd name="connsiteX11" fmla="*/ 1381539 w 2505295"/>
                  <a:gd name="connsiteY11" fmla="*/ 1295400 h 2097157"/>
                  <a:gd name="connsiteX12" fmla="*/ 1437861 w 2505295"/>
                  <a:gd name="connsiteY12" fmla="*/ 1282148 h 2097157"/>
                  <a:gd name="connsiteX13" fmla="*/ 1457739 w 2505295"/>
                  <a:gd name="connsiteY13" fmla="*/ 1374913 h 2097157"/>
                  <a:gd name="connsiteX14" fmla="*/ 1656522 w 2505295"/>
                  <a:gd name="connsiteY14" fmla="*/ 1252331 h 2097157"/>
                  <a:gd name="connsiteX15" fmla="*/ 1626705 w 2505295"/>
                  <a:gd name="connsiteY15" fmla="*/ 1219200 h 2097157"/>
                  <a:gd name="connsiteX16" fmla="*/ 1732722 w 2505295"/>
                  <a:gd name="connsiteY16" fmla="*/ 1143000 h 2097157"/>
                  <a:gd name="connsiteX17" fmla="*/ 1550505 w 2505295"/>
                  <a:gd name="connsiteY17" fmla="*/ 907774 h 2097157"/>
                  <a:gd name="connsiteX18" fmla="*/ 1514061 w 2505295"/>
                  <a:gd name="connsiteY18" fmla="*/ 894522 h 2097157"/>
                  <a:gd name="connsiteX19" fmla="*/ 1533939 w 2505295"/>
                  <a:gd name="connsiteY19" fmla="*/ 868018 h 2097157"/>
                  <a:gd name="connsiteX20" fmla="*/ 1583635 w 2505295"/>
                  <a:gd name="connsiteY20" fmla="*/ 821635 h 2097157"/>
                  <a:gd name="connsiteX21" fmla="*/ 1533939 w 2505295"/>
                  <a:gd name="connsiteY21" fmla="*/ 795131 h 2097157"/>
                  <a:gd name="connsiteX22" fmla="*/ 1507435 w 2505295"/>
                  <a:gd name="connsiteY22" fmla="*/ 636105 h 2097157"/>
                  <a:gd name="connsiteX23" fmla="*/ 1325218 w 2505295"/>
                  <a:gd name="connsiteY23" fmla="*/ 632791 h 2097157"/>
                  <a:gd name="connsiteX24" fmla="*/ 1285461 w 2505295"/>
                  <a:gd name="connsiteY24" fmla="*/ 689113 h 2097157"/>
                  <a:gd name="connsiteX25" fmla="*/ 1245705 w 2505295"/>
                  <a:gd name="connsiteY25" fmla="*/ 652670 h 2097157"/>
                  <a:gd name="connsiteX26" fmla="*/ 1166191 w 2505295"/>
                  <a:gd name="connsiteY26" fmla="*/ 702365 h 2097157"/>
                  <a:gd name="connsiteX27" fmla="*/ 1123122 w 2505295"/>
                  <a:gd name="connsiteY27" fmla="*/ 665922 h 2097157"/>
                  <a:gd name="connsiteX28" fmla="*/ 1192696 w 2505295"/>
                  <a:gd name="connsiteY28" fmla="*/ 619539 h 2097157"/>
                  <a:gd name="connsiteX29" fmla="*/ 1212574 w 2505295"/>
                  <a:gd name="connsiteY29" fmla="*/ 573157 h 2097157"/>
                  <a:gd name="connsiteX30" fmla="*/ 1239078 w 2505295"/>
                  <a:gd name="connsiteY30" fmla="*/ 556591 h 2097157"/>
                  <a:gd name="connsiteX31" fmla="*/ 1225826 w 2505295"/>
                  <a:gd name="connsiteY31" fmla="*/ 546652 h 2097157"/>
                  <a:gd name="connsiteX32" fmla="*/ 1186070 w 2505295"/>
                  <a:gd name="connsiteY32" fmla="*/ 500270 h 2097157"/>
                  <a:gd name="connsiteX33" fmla="*/ 1205948 w 2505295"/>
                  <a:gd name="connsiteY33" fmla="*/ 463826 h 2097157"/>
                  <a:gd name="connsiteX34" fmla="*/ 1242391 w 2505295"/>
                  <a:gd name="connsiteY34" fmla="*/ 460513 h 2097157"/>
                  <a:gd name="connsiteX35" fmla="*/ 1265583 w 2505295"/>
                  <a:gd name="connsiteY35" fmla="*/ 450574 h 2097157"/>
                  <a:gd name="connsiteX36" fmla="*/ 1275522 w 2505295"/>
                  <a:gd name="connsiteY36" fmla="*/ 440635 h 2097157"/>
                  <a:gd name="connsiteX37" fmla="*/ 1288774 w 2505295"/>
                  <a:gd name="connsiteY37" fmla="*/ 420757 h 2097157"/>
                  <a:gd name="connsiteX38" fmla="*/ 1295400 w 2505295"/>
                  <a:gd name="connsiteY38" fmla="*/ 410818 h 2097157"/>
                  <a:gd name="connsiteX39" fmla="*/ 1311965 w 2505295"/>
                  <a:gd name="connsiteY39" fmla="*/ 397565 h 2097157"/>
                  <a:gd name="connsiteX40" fmla="*/ 1355035 w 2505295"/>
                  <a:gd name="connsiteY40" fmla="*/ 430696 h 2097157"/>
                  <a:gd name="connsiteX41" fmla="*/ 1477618 w 2505295"/>
                  <a:gd name="connsiteY41" fmla="*/ 215348 h 2097157"/>
                  <a:gd name="connsiteX42" fmla="*/ 1567070 w 2505295"/>
                  <a:gd name="connsiteY42" fmla="*/ 172278 h 2097157"/>
                  <a:gd name="connsiteX43" fmla="*/ 1626705 w 2505295"/>
                  <a:gd name="connsiteY43" fmla="*/ 96078 h 2097157"/>
                  <a:gd name="connsiteX44" fmla="*/ 1649896 w 2505295"/>
                  <a:gd name="connsiteY44" fmla="*/ 9939 h 2097157"/>
                  <a:gd name="connsiteX45" fmla="*/ 1769165 w 2505295"/>
                  <a:gd name="connsiteY45" fmla="*/ 0 h 2097157"/>
                  <a:gd name="connsiteX46" fmla="*/ 1759226 w 2505295"/>
                  <a:gd name="connsiteY46" fmla="*/ 49696 h 2097157"/>
                  <a:gd name="connsiteX47" fmla="*/ 1702905 w 2505295"/>
                  <a:gd name="connsiteY47" fmla="*/ 59635 h 2097157"/>
                  <a:gd name="connsiteX48" fmla="*/ 1699591 w 2505295"/>
                  <a:gd name="connsiteY48" fmla="*/ 69574 h 2097157"/>
                  <a:gd name="connsiteX49" fmla="*/ 1702905 w 2505295"/>
                  <a:gd name="connsiteY49" fmla="*/ 86139 h 2097157"/>
                  <a:gd name="connsiteX50" fmla="*/ 1722783 w 2505295"/>
                  <a:gd name="connsiteY50" fmla="*/ 89452 h 2097157"/>
                  <a:gd name="connsiteX51" fmla="*/ 1719470 w 2505295"/>
                  <a:gd name="connsiteY51" fmla="*/ 106018 h 2097157"/>
                  <a:gd name="connsiteX52" fmla="*/ 1709531 w 2505295"/>
                  <a:gd name="connsiteY52" fmla="*/ 112644 h 2097157"/>
                  <a:gd name="connsiteX53" fmla="*/ 1679713 w 2505295"/>
                  <a:gd name="connsiteY53" fmla="*/ 125896 h 2097157"/>
                  <a:gd name="connsiteX54" fmla="*/ 1669774 w 2505295"/>
                  <a:gd name="connsiteY54" fmla="*/ 162339 h 2097157"/>
                  <a:gd name="connsiteX55" fmla="*/ 1673087 w 2505295"/>
                  <a:gd name="connsiteY55" fmla="*/ 195470 h 2097157"/>
                  <a:gd name="connsiteX56" fmla="*/ 1676400 w 2505295"/>
                  <a:gd name="connsiteY56" fmla="*/ 205409 h 2097157"/>
                  <a:gd name="connsiteX57" fmla="*/ 1686339 w 2505295"/>
                  <a:gd name="connsiteY57" fmla="*/ 215348 h 2097157"/>
                  <a:gd name="connsiteX58" fmla="*/ 1692965 w 2505295"/>
                  <a:gd name="connsiteY58" fmla="*/ 235226 h 2097157"/>
                  <a:gd name="connsiteX59" fmla="*/ 1699591 w 2505295"/>
                  <a:gd name="connsiteY59" fmla="*/ 261731 h 2097157"/>
                  <a:gd name="connsiteX60" fmla="*/ 1696278 w 2505295"/>
                  <a:gd name="connsiteY60" fmla="*/ 278296 h 2097157"/>
                  <a:gd name="connsiteX61" fmla="*/ 1683026 w 2505295"/>
                  <a:gd name="connsiteY61" fmla="*/ 274983 h 2097157"/>
                  <a:gd name="connsiteX62" fmla="*/ 1673087 w 2505295"/>
                  <a:gd name="connsiteY62" fmla="*/ 271670 h 2097157"/>
                  <a:gd name="connsiteX63" fmla="*/ 1653209 w 2505295"/>
                  <a:gd name="connsiteY63" fmla="*/ 258418 h 2097157"/>
                  <a:gd name="connsiteX64" fmla="*/ 1643270 w 2505295"/>
                  <a:gd name="connsiteY64" fmla="*/ 255105 h 2097157"/>
                  <a:gd name="connsiteX65" fmla="*/ 1623391 w 2505295"/>
                  <a:gd name="connsiteY65" fmla="*/ 228600 h 2097157"/>
                  <a:gd name="connsiteX66" fmla="*/ 1616765 w 2505295"/>
                  <a:gd name="connsiteY66" fmla="*/ 212035 h 2097157"/>
                  <a:gd name="connsiteX67" fmla="*/ 1593574 w 2505295"/>
                  <a:gd name="connsiteY67" fmla="*/ 212035 h 2097157"/>
                  <a:gd name="connsiteX68" fmla="*/ 1586948 w 2505295"/>
                  <a:gd name="connsiteY68" fmla="*/ 221974 h 2097157"/>
                  <a:gd name="connsiteX69" fmla="*/ 1586948 w 2505295"/>
                  <a:gd name="connsiteY69" fmla="*/ 288235 h 2097157"/>
                  <a:gd name="connsiteX70" fmla="*/ 1596887 w 2505295"/>
                  <a:gd name="connsiteY70" fmla="*/ 294861 h 2097157"/>
                  <a:gd name="connsiteX71" fmla="*/ 1600200 w 2505295"/>
                  <a:gd name="connsiteY71" fmla="*/ 308113 h 2097157"/>
                  <a:gd name="connsiteX72" fmla="*/ 1613452 w 2505295"/>
                  <a:gd name="connsiteY72" fmla="*/ 314739 h 2097157"/>
                  <a:gd name="connsiteX73" fmla="*/ 1620078 w 2505295"/>
                  <a:gd name="connsiteY73" fmla="*/ 324678 h 2097157"/>
                  <a:gd name="connsiteX74" fmla="*/ 1620078 w 2505295"/>
                  <a:gd name="connsiteY74" fmla="*/ 351183 h 2097157"/>
                  <a:gd name="connsiteX75" fmla="*/ 1610139 w 2505295"/>
                  <a:gd name="connsiteY75" fmla="*/ 357809 h 2097157"/>
                  <a:gd name="connsiteX76" fmla="*/ 1596887 w 2505295"/>
                  <a:gd name="connsiteY76" fmla="*/ 367748 h 2097157"/>
                  <a:gd name="connsiteX77" fmla="*/ 1577009 w 2505295"/>
                  <a:gd name="connsiteY77" fmla="*/ 374374 h 2097157"/>
                  <a:gd name="connsiteX78" fmla="*/ 1547191 w 2505295"/>
                  <a:gd name="connsiteY78" fmla="*/ 390939 h 2097157"/>
                  <a:gd name="connsiteX79" fmla="*/ 1533939 w 2505295"/>
                  <a:gd name="connsiteY79" fmla="*/ 400878 h 2097157"/>
                  <a:gd name="connsiteX80" fmla="*/ 1527313 w 2505295"/>
                  <a:gd name="connsiteY80" fmla="*/ 407505 h 2097157"/>
                  <a:gd name="connsiteX81" fmla="*/ 1573696 w 2505295"/>
                  <a:gd name="connsiteY81" fmla="*/ 467139 h 2097157"/>
                  <a:gd name="connsiteX82" fmla="*/ 1633331 w 2505295"/>
                  <a:gd name="connsiteY82" fmla="*/ 460513 h 2097157"/>
                  <a:gd name="connsiteX83" fmla="*/ 1646583 w 2505295"/>
                  <a:gd name="connsiteY83" fmla="*/ 606287 h 2097157"/>
                  <a:gd name="connsiteX84" fmla="*/ 1557131 w 2505295"/>
                  <a:gd name="connsiteY84" fmla="*/ 599661 h 2097157"/>
                  <a:gd name="connsiteX85" fmla="*/ 1653209 w 2505295"/>
                  <a:gd name="connsiteY85" fmla="*/ 718931 h 2097157"/>
                  <a:gd name="connsiteX86" fmla="*/ 1699591 w 2505295"/>
                  <a:gd name="connsiteY86" fmla="*/ 689113 h 2097157"/>
                  <a:gd name="connsiteX87" fmla="*/ 1755913 w 2505295"/>
                  <a:gd name="connsiteY87" fmla="*/ 685800 h 2097157"/>
                  <a:gd name="connsiteX88" fmla="*/ 1779105 w 2505295"/>
                  <a:gd name="connsiteY88" fmla="*/ 675861 h 2097157"/>
                  <a:gd name="connsiteX89" fmla="*/ 1782418 w 2505295"/>
                  <a:gd name="connsiteY89" fmla="*/ 675861 h 2097157"/>
                  <a:gd name="connsiteX90" fmla="*/ 2007705 w 2505295"/>
                  <a:gd name="connsiteY90" fmla="*/ 665922 h 2097157"/>
                  <a:gd name="connsiteX91" fmla="*/ 1958009 w 2505295"/>
                  <a:gd name="connsiteY91" fmla="*/ 868018 h 2097157"/>
                  <a:gd name="connsiteX92" fmla="*/ 1911626 w 2505295"/>
                  <a:gd name="connsiteY92" fmla="*/ 871331 h 2097157"/>
                  <a:gd name="connsiteX93" fmla="*/ 1858618 w 2505295"/>
                  <a:gd name="connsiteY93" fmla="*/ 1066800 h 2097157"/>
                  <a:gd name="connsiteX94" fmla="*/ 1948070 w 2505295"/>
                  <a:gd name="connsiteY94" fmla="*/ 1245705 h 2097157"/>
                  <a:gd name="connsiteX95" fmla="*/ 2090531 w 2505295"/>
                  <a:gd name="connsiteY95" fmla="*/ 1073426 h 2097157"/>
                  <a:gd name="connsiteX96" fmla="*/ 2136913 w 2505295"/>
                  <a:gd name="connsiteY96" fmla="*/ 1159565 h 2097157"/>
                  <a:gd name="connsiteX97" fmla="*/ 2196548 w 2505295"/>
                  <a:gd name="connsiteY97" fmla="*/ 1159565 h 2097157"/>
                  <a:gd name="connsiteX98" fmla="*/ 2199861 w 2505295"/>
                  <a:gd name="connsiteY98" fmla="*/ 1149626 h 2097157"/>
                  <a:gd name="connsiteX99" fmla="*/ 2216426 w 2505295"/>
                  <a:gd name="connsiteY99" fmla="*/ 1129748 h 2097157"/>
                  <a:gd name="connsiteX100" fmla="*/ 2213113 w 2505295"/>
                  <a:gd name="connsiteY100" fmla="*/ 1086678 h 2097157"/>
                  <a:gd name="connsiteX101" fmla="*/ 2203174 w 2505295"/>
                  <a:gd name="connsiteY101" fmla="*/ 1083365 h 2097157"/>
                  <a:gd name="connsiteX102" fmla="*/ 2179983 w 2505295"/>
                  <a:gd name="connsiteY102" fmla="*/ 1076739 h 2097157"/>
                  <a:gd name="connsiteX103" fmla="*/ 2170044 w 2505295"/>
                  <a:gd name="connsiteY103" fmla="*/ 1070113 h 2097157"/>
                  <a:gd name="connsiteX104" fmla="*/ 2160105 w 2505295"/>
                  <a:gd name="connsiteY104" fmla="*/ 1036983 h 2097157"/>
                  <a:gd name="connsiteX105" fmla="*/ 2160105 w 2505295"/>
                  <a:gd name="connsiteY105" fmla="*/ 1023731 h 2097157"/>
                  <a:gd name="connsiteX106" fmla="*/ 2153478 w 2505295"/>
                  <a:gd name="connsiteY106" fmla="*/ 987287 h 2097157"/>
                  <a:gd name="connsiteX107" fmla="*/ 2199861 w 2505295"/>
                  <a:gd name="connsiteY107" fmla="*/ 990600 h 2097157"/>
                  <a:gd name="connsiteX108" fmla="*/ 2186609 w 2505295"/>
                  <a:gd name="connsiteY108" fmla="*/ 818322 h 2097157"/>
                  <a:gd name="connsiteX109" fmla="*/ 2335696 w 2505295"/>
                  <a:gd name="connsiteY109" fmla="*/ 854765 h 2097157"/>
                  <a:gd name="connsiteX110" fmla="*/ 2408583 w 2505295"/>
                  <a:gd name="connsiteY110" fmla="*/ 954157 h 2097157"/>
                  <a:gd name="connsiteX111" fmla="*/ 2478157 w 2505295"/>
                  <a:gd name="connsiteY111" fmla="*/ 937591 h 2097157"/>
                  <a:gd name="connsiteX112" fmla="*/ 2504661 w 2505295"/>
                  <a:gd name="connsiteY112" fmla="*/ 947531 h 2097157"/>
                  <a:gd name="connsiteX113" fmla="*/ 2491409 w 2505295"/>
                  <a:gd name="connsiteY113" fmla="*/ 967409 h 2097157"/>
                  <a:gd name="connsiteX114" fmla="*/ 2461591 w 2505295"/>
                  <a:gd name="connsiteY114" fmla="*/ 983974 h 2097157"/>
                  <a:gd name="connsiteX115" fmla="*/ 2448339 w 2505295"/>
                  <a:gd name="connsiteY115" fmla="*/ 987287 h 2097157"/>
                  <a:gd name="connsiteX116" fmla="*/ 2428461 w 2505295"/>
                  <a:gd name="connsiteY116" fmla="*/ 1003852 h 2097157"/>
                  <a:gd name="connsiteX117" fmla="*/ 2425148 w 2505295"/>
                  <a:gd name="connsiteY117" fmla="*/ 1013791 h 2097157"/>
                  <a:gd name="connsiteX118" fmla="*/ 2421835 w 2505295"/>
                  <a:gd name="connsiteY118" fmla="*/ 1036983 h 2097157"/>
                  <a:gd name="connsiteX119" fmla="*/ 2411896 w 2505295"/>
                  <a:gd name="connsiteY119" fmla="*/ 1046922 h 2097157"/>
                  <a:gd name="connsiteX120" fmla="*/ 2392018 w 2505295"/>
                  <a:gd name="connsiteY120" fmla="*/ 1060174 h 2097157"/>
                  <a:gd name="connsiteX121" fmla="*/ 2368826 w 2505295"/>
                  <a:gd name="connsiteY121" fmla="*/ 1070113 h 2097157"/>
                  <a:gd name="connsiteX122" fmla="*/ 2358887 w 2505295"/>
                  <a:gd name="connsiteY122" fmla="*/ 1076739 h 2097157"/>
                  <a:gd name="connsiteX123" fmla="*/ 2339009 w 2505295"/>
                  <a:gd name="connsiteY123" fmla="*/ 1083365 h 2097157"/>
                  <a:gd name="connsiteX124" fmla="*/ 2322444 w 2505295"/>
                  <a:gd name="connsiteY124" fmla="*/ 1096618 h 2097157"/>
                  <a:gd name="connsiteX125" fmla="*/ 2312505 w 2505295"/>
                  <a:gd name="connsiteY125" fmla="*/ 1103244 h 2097157"/>
                  <a:gd name="connsiteX126" fmla="*/ 2305878 w 2505295"/>
                  <a:gd name="connsiteY126" fmla="*/ 1109870 h 2097157"/>
                  <a:gd name="connsiteX127" fmla="*/ 2286000 w 2505295"/>
                  <a:gd name="connsiteY127" fmla="*/ 1123122 h 2097157"/>
                  <a:gd name="connsiteX128" fmla="*/ 2282687 w 2505295"/>
                  <a:gd name="connsiteY128" fmla="*/ 1136374 h 2097157"/>
                  <a:gd name="connsiteX129" fmla="*/ 2269435 w 2505295"/>
                  <a:gd name="connsiteY129" fmla="*/ 1156252 h 2097157"/>
                  <a:gd name="connsiteX130" fmla="*/ 2279374 w 2505295"/>
                  <a:gd name="connsiteY130" fmla="*/ 1176131 h 2097157"/>
                  <a:gd name="connsiteX131" fmla="*/ 2286000 w 2505295"/>
                  <a:gd name="connsiteY131" fmla="*/ 1189383 h 2097157"/>
                  <a:gd name="connsiteX132" fmla="*/ 2299252 w 2505295"/>
                  <a:gd name="connsiteY132" fmla="*/ 1209261 h 2097157"/>
                  <a:gd name="connsiteX133" fmla="*/ 2305878 w 2505295"/>
                  <a:gd name="connsiteY133" fmla="*/ 1242391 h 2097157"/>
                  <a:gd name="connsiteX134" fmla="*/ 2312505 w 2505295"/>
                  <a:gd name="connsiteY134" fmla="*/ 1249018 h 2097157"/>
                  <a:gd name="connsiteX135" fmla="*/ 2319131 w 2505295"/>
                  <a:gd name="connsiteY135" fmla="*/ 1262270 h 2097157"/>
                  <a:gd name="connsiteX136" fmla="*/ 2322444 w 2505295"/>
                  <a:gd name="connsiteY136" fmla="*/ 1272209 h 2097157"/>
                  <a:gd name="connsiteX137" fmla="*/ 2339009 w 2505295"/>
                  <a:gd name="connsiteY137" fmla="*/ 1292087 h 2097157"/>
                  <a:gd name="connsiteX138" fmla="*/ 2348948 w 2505295"/>
                  <a:gd name="connsiteY138" fmla="*/ 1311965 h 2097157"/>
                  <a:gd name="connsiteX139" fmla="*/ 2362200 w 2505295"/>
                  <a:gd name="connsiteY139" fmla="*/ 1335157 h 2097157"/>
                  <a:gd name="connsiteX140" fmla="*/ 2365513 w 2505295"/>
                  <a:gd name="connsiteY140" fmla="*/ 1348409 h 2097157"/>
                  <a:gd name="connsiteX141" fmla="*/ 2382078 w 2505295"/>
                  <a:gd name="connsiteY141" fmla="*/ 1378226 h 2097157"/>
                  <a:gd name="connsiteX142" fmla="*/ 2378765 w 2505295"/>
                  <a:gd name="connsiteY142" fmla="*/ 1401418 h 2097157"/>
                  <a:gd name="connsiteX143" fmla="*/ 2368826 w 2505295"/>
                  <a:gd name="connsiteY143" fmla="*/ 1408044 h 2097157"/>
                  <a:gd name="connsiteX144" fmla="*/ 2355574 w 2505295"/>
                  <a:gd name="connsiteY144" fmla="*/ 1411357 h 2097157"/>
                  <a:gd name="connsiteX145" fmla="*/ 2322444 w 2505295"/>
                  <a:gd name="connsiteY145" fmla="*/ 1417983 h 2097157"/>
                  <a:gd name="connsiteX146" fmla="*/ 2312505 w 2505295"/>
                  <a:gd name="connsiteY146" fmla="*/ 1421296 h 2097157"/>
                  <a:gd name="connsiteX147" fmla="*/ 2309191 w 2505295"/>
                  <a:gd name="connsiteY147" fmla="*/ 1431235 h 2097157"/>
                  <a:gd name="connsiteX148" fmla="*/ 2319131 w 2505295"/>
                  <a:gd name="connsiteY148" fmla="*/ 1474305 h 2097157"/>
                  <a:gd name="connsiteX149" fmla="*/ 2305878 w 2505295"/>
                  <a:gd name="connsiteY149" fmla="*/ 1494183 h 2097157"/>
                  <a:gd name="connsiteX150" fmla="*/ 2299252 w 2505295"/>
                  <a:gd name="connsiteY150" fmla="*/ 1504122 h 2097157"/>
                  <a:gd name="connsiteX151" fmla="*/ 2289313 w 2505295"/>
                  <a:gd name="connsiteY151" fmla="*/ 1510748 h 2097157"/>
                  <a:gd name="connsiteX152" fmla="*/ 2276061 w 2505295"/>
                  <a:gd name="connsiteY152" fmla="*/ 1530626 h 2097157"/>
                  <a:gd name="connsiteX153" fmla="*/ 2272748 w 2505295"/>
                  <a:gd name="connsiteY153" fmla="*/ 1540565 h 2097157"/>
                  <a:gd name="connsiteX154" fmla="*/ 2262809 w 2505295"/>
                  <a:gd name="connsiteY154" fmla="*/ 1550505 h 2097157"/>
                  <a:gd name="connsiteX155" fmla="*/ 2226365 w 2505295"/>
                  <a:gd name="connsiteY155" fmla="*/ 1557131 h 2097157"/>
                  <a:gd name="connsiteX156" fmla="*/ 2199861 w 2505295"/>
                  <a:gd name="connsiteY156" fmla="*/ 1573696 h 2097157"/>
                  <a:gd name="connsiteX157" fmla="*/ 2193235 w 2505295"/>
                  <a:gd name="connsiteY157" fmla="*/ 1600200 h 2097157"/>
                  <a:gd name="connsiteX158" fmla="*/ 2186609 w 2505295"/>
                  <a:gd name="connsiteY158" fmla="*/ 1610139 h 2097157"/>
                  <a:gd name="connsiteX159" fmla="*/ 2179983 w 2505295"/>
                  <a:gd name="connsiteY159" fmla="*/ 1666461 h 2097157"/>
                  <a:gd name="connsiteX160" fmla="*/ 2176670 w 2505295"/>
                  <a:gd name="connsiteY160" fmla="*/ 1686339 h 2097157"/>
                  <a:gd name="connsiteX161" fmla="*/ 2170044 w 2505295"/>
                  <a:gd name="connsiteY161" fmla="*/ 1706218 h 2097157"/>
                  <a:gd name="connsiteX162" fmla="*/ 2173357 w 2505295"/>
                  <a:gd name="connsiteY162" fmla="*/ 1716157 h 2097157"/>
                  <a:gd name="connsiteX163" fmla="*/ 2170044 w 2505295"/>
                  <a:gd name="connsiteY163" fmla="*/ 1759226 h 2097157"/>
                  <a:gd name="connsiteX164" fmla="*/ 2170044 w 2505295"/>
                  <a:gd name="connsiteY164" fmla="*/ 1769165 h 2097157"/>
                  <a:gd name="connsiteX165" fmla="*/ 2133600 w 2505295"/>
                  <a:gd name="connsiteY165" fmla="*/ 1769165 h 2097157"/>
                  <a:gd name="connsiteX166" fmla="*/ 2110409 w 2505295"/>
                  <a:gd name="connsiteY166" fmla="*/ 1818861 h 2097157"/>
                  <a:gd name="connsiteX167" fmla="*/ 2067339 w 2505295"/>
                  <a:gd name="connsiteY167" fmla="*/ 1825487 h 2097157"/>
                  <a:gd name="connsiteX168" fmla="*/ 2057400 w 2505295"/>
                  <a:gd name="connsiteY168" fmla="*/ 1828800 h 2097157"/>
                  <a:gd name="connsiteX169" fmla="*/ 2007705 w 2505295"/>
                  <a:gd name="connsiteY169" fmla="*/ 1838739 h 2097157"/>
                  <a:gd name="connsiteX170" fmla="*/ 1991139 w 2505295"/>
                  <a:gd name="connsiteY170" fmla="*/ 1851991 h 2097157"/>
                  <a:gd name="connsiteX171" fmla="*/ 1967948 w 2505295"/>
                  <a:gd name="connsiteY171" fmla="*/ 1858618 h 2097157"/>
                  <a:gd name="connsiteX172" fmla="*/ 1951383 w 2505295"/>
                  <a:gd name="connsiteY172" fmla="*/ 1871870 h 2097157"/>
                  <a:gd name="connsiteX173" fmla="*/ 1944757 w 2505295"/>
                  <a:gd name="connsiteY173" fmla="*/ 1881809 h 2097157"/>
                  <a:gd name="connsiteX174" fmla="*/ 1924878 w 2505295"/>
                  <a:gd name="connsiteY174" fmla="*/ 1888435 h 2097157"/>
                  <a:gd name="connsiteX175" fmla="*/ 1895061 w 2505295"/>
                  <a:gd name="connsiteY175" fmla="*/ 1885122 h 2097157"/>
                  <a:gd name="connsiteX176" fmla="*/ 1891748 w 2505295"/>
                  <a:gd name="connsiteY176" fmla="*/ 1875183 h 2097157"/>
                  <a:gd name="connsiteX177" fmla="*/ 1895061 w 2505295"/>
                  <a:gd name="connsiteY177" fmla="*/ 1851991 h 2097157"/>
                  <a:gd name="connsiteX178" fmla="*/ 1908313 w 2505295"/>
                  <a:gd name="connsiteY178" fmla="*/ 1832113 h 2097157"/>
                  <a:gd name="connsiteX179" fmla="*/ 1921565 w 2505295"/>
                  <a:gd name="connsiteY179" fmla="*/ 1812235 h 2097157"/>
                  <a:gd name="connsiteX180" fmla="*/ 1928191 w 2505295"/>
                  <a:gd name="connsiteY180" fmla="*/ 1802296 h 2097157"/>
                  <a:gd name="connsiteX181" fmla="*/ 1931505 w 2505295"/>
                  <a:gd name="connsiteY181" fmla="*/ 1792357 h 2097157"/>
                  <a:gd name="connsiteX182" fmla="*/ 1924878 w 2505295"/>
                  <a:gd name="connsiteY182" fmla="*/ 1779105 h 2097157"/>
                  <a:gd name="connsiteX183" fmla="*/ 1918252 w 2505295"/>
                  <a:gd name="connsiteY183" fmla="*/ 1772478 h 2097157"/>
                  <a:gd name="connsiteX184" fmla="*/ 1911626 w 2505295"/>
                  <a:gd name="connsiteY184" fmla="*/ 1762539 h 2097157"/>
                  <a:gd name="connsiteX185" fmla="*/ 1895061 w 2505295"/>
                  <a:gd name="connsiteY185" fmla="*/ 1742661 h 2097157"/>
                  <a:gd name="connsiteX186" fmla="*/ 1914939 w 2505295"/>
                  <a:gd name="connsiteY186" fmla="*/ 1706218 h 2097157"/>
                  <a:gd name="connsiteX187" fmla="*/ 2020957 w 2505295"/>
                  <a:gd name="connsiteY187" fmla="*/ 1689652 h 2097157"/>
                  <a:gd name="connsiteX188" fmla="*/ 2020957 w 2505295"/>
                  <a:gd name="connsiteY188" fmla="*/ 1643270 h 2097157"/>
                  <a:gd name="connsiteX189" fmla="*/ 1954696 w 2505295"/>
                  <a:gd name="connsiteY189" fmla="*/ 1639957 h 2097157"/>
                  <a:gd name="connsiteX190" fmla="*/ 1974574 w 2505295"/>
                  <a:gd name="connsiteY190" fmla="*/ 1560444 h 2097157"/>
                  <a:gd name="connsiteX191" fmla="*/ 2080591 w 2505295"/>
                  <a:gd name="connsiteY191" fmla="*/ 1547191 h 2097157"/>
                  <a:gd name="connsiteX192" fmla="*/ 2100470 w 2505295"/>
                  <a:gd name="connsiteY192" fmla="*/ 1527313 h 2097157"/>
                  <a:gd name="connsiteX193" fmla="*/ 2103783 w 2505295"/>
                  <a:gd name="connsiteY193" fmla="*/ 1514061 h 2097157"/>
                  <a:gd name="connsiteX194" fmla="*/ 2100470 w 2505295"/>
                  <a:gd name="connsiteY194" fmla="*/ 1457739 h 2097157"/>
                  <a:gd name="connsiteX195" fmla="*/ 2073965 w 2505295"/>
                  <a:gd name="connsiteY195" fmla="*/ 1454426 h 2097157"/>
                  <a:gd name="connsiteX196" fmla="*/ 2054087 w 2505295"/>
                  <a:gd name="connsiteY196" fmla="*/ 1447800 h 2097157"/>
                  <a:gd name="connsiteX197" fmla="*/ 2044148 w 2505295"/>
                  <a:gd name="connsiteY197" fmla="*/ 1444487 h 2097157"/>
                  <a:gd name="connsiteX198" fmla="*/ 2030896 w 2505295"/>
                  <a:gd name="connsiteY198" fmla="*/ 1441174 h 2097157"/>
                  <a:gd name="connsiteX199" fmla="*/ 2007705 w 2505295"/>
                  <a:gd name="connsiteY199" fmla="*/ 1434548 h 2097157"/>
                  <a:gd name="connsiteX200" fmla="*/ 1987826 w 2505295"/>
                  <a:gd name="connsiteY200" fmla="*/ 1431235 h 2097157"/>
                  <a:gd name="connsiteX201" fmla="*/ 1981200 w 2505295"/>
                  <a:gd name="connsiteY201" fmla="*/ 1417983 h 2097157"/>
                  <a:gd name="connsiteX202" fmla="*/ 1898374 w 2505295"/>
                  <a:gd name="connsiteY202" fmla="*/ 1454426 h 2097157"/>
                  <a:gd name="connsiteX203" fmla="*/ 1699591 w 2505295"/>
                  <a:gd name="connsiteY203" fmla="*/ 1507435 h 2097157"/>
                  <a:gd name="connsiteX204" fmla="*/ 1527313 w 2505295"/>
                  <a:gd name="connsiteY204" fmla="*/ 1560444 h 2097157"/>
                  <a:gd name="connsiteX205" fmla="*/ 1434548 w 2505295"/>
                  <a:gd name="connsiteY205" fmla="*/ 1583635 h 2097157"/>
                  <a:gd name="connsiteX206" fmla="*/ 1315278 w 2505295"/>
                  <a:gd name="connsiteY206" fmla="*/ 1669774 h 2097157"/>
                  <a:gd name="connsiteX207" fmla="*/ 1179444 w 2505295"/>
                  <a:gd name="connsiteY207" fmla="*/ 1745974 h 2097157"/>
                  <a:gd name="connsiteX208" fmla="*/ 1027044 w 2505295"/>
                  <a:gd name="connsiteY208" fmla="*/ 1812235 h 2097157"/>
                  <a:gd name="connsiteX209" fmla="*/ 1010478 w 2505295"/>
                  <a:gd name="connsiteY209" fmla="*/ 1944757 h 2097157"/>
                  <a:gd name="connsiteX210" fmla="*/ 924339 w 2505295"/>
                  <a:gd name="connsiteY210" fmla="*/ 1941444 h 2097157"/>
                  <a:gd name="connsiteX211" fmla="*/ 785191 w 2505295"/>
                  <a:gd name="connsiteY211" fmla="*/ 2011018 h 2097157"/>
                  <a:gd name="connsiteX212" fmla="*/ 745435 w 2505295"/>
                  <a:gd name="connsiteY212" fmla="*/ 2024270 h 2097157"/>
                  <a:gd name="connsiteX213" fmla="*/ 708991 w 2505295"/>
                  <a:gd name="connsiteY213" fmla="*/ 2037522 h 2097157"/>
                  <a:gd name="connsiteX214" fmla="*/ 672548 w 2505295"/>
                  <a:gd name="connsiteY214" fmla="*/ 2044148 h 2097157"/>
                  <a:gd name="connsiteX215" fmla="*/ 662609 w 2505295"/>
                  <a:gd name="connsiteY215" fmla="*/ 2047461 h 2097157"/>
                  <a:gd name="connsiteX216" fmla="*/ 652670 w 2505295"/>
                  <a:gd name="connsiteY216" fmla="*/ 2054087 h 2097157"/>
                  <a:gd name="connsiteX217" fmla="*/ 642731 w 2505295"/>
                  <a:gd name="connsiteY217" fmla="*/ 2057400 h 2097157"/>
                  <a:gd name="connsiteX218" fmla="*/ 622852 w 2505295"/>
                  <a:gd name="connsiteY218" fmla="*/ 2067339 h 2097157"/>
                  <a:gd name="connsiteX219" fmla="*/ 520148 w 2505295"/>
                  <a:gd name="connsiteY219" fmla="*/ 2070652 h 2097157"/>
                  <a:gd name="connsiteX220" fmla="*/ 394252 w 2505295"/>
                  <a:gd name="connsiteY220" fmla="*/ 2097157 h 209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2505295" h="2097157">
                    <a:moveTo>
                      <a:pt x="394252" y="2097157"/>
                    </a:moveTo>
                    <a:lnTo>
                      <a:pt x="0" y="1775791"/>
                    </a:lnTo>
                    <a:lnTo>
                      <a:pt x="566531" y="1487557"/>
                    </a:lnTo>
                    <a:lnTo>
                      <a:pt x="596348" y="1351722"/>
                    </a:lnTo>
                    <a:lnTo>
                      <a:pt x="708991" y="1215887"/>
                    </a:lnTo>
                    <a:lnTo>
                      <a:pt x="977348" y="1311965"/>
                    </a:lnTo>
                    <a:lnTo>
                      <a:pt x="1020418" y="1292087"/>
                    </a:lnTo>
                    <a:lnTo>
                      <a:pt x="1113183" y="1408044"/>
                    </a:lnTo>
                    <a:lnTo>
                      <a:pt x="1315278" y="1311965"/>
                    </a:lnTo>
                    <a:lnTo>
                      <a:pt x="1345096" y="1328531"/>
                    </a:lnTo>
                    <a:lnTo>
                      <a:pt x="1394791" y="1321905"/>
                    </a:lnTo>
                    <a:lnTo>
                      <a:pt x="1381539" y="1295400"/>
                    </a:lnTo>
                    <a:lnTo>
                      <a:pt x="1437861" y="1282148"/>
                    </a:lnTo>
                    <a:lnTo>
                      <a:pt x="1457739" y="1374913"/>
                    </a:lnTo>
                    <a:lnTo>
                      <a:pt x="1656522" y="1252331"/>
                    </a:lnTo>
                    <a:lnTo>
                      <a:pt x="1626705" y="1219200"/>
                    </a:lnTo>
                    <a:lnTo>
                      <a:pt x="1732722" y="1143000"/>
                    </a:lnTo>
                    <a:lnTo>
                      <a:pt x="1550505" y="907774"/>
                    </a:lnTo>
                    <a:lnTo>
                      <a:pt x="1514061" y="894522"/>
                    </a:lnTo>
                    <a:cubicBezTo>
                      <a:pt x="1534658" y="870493"/>
                      <a:pt x="1533939" y="881512"/>
                      <a:pt x="1533939" y="868018"/>
                    </a:cubicBezTo>
                    <a:lnTo>
                      <a:pt x="1583635" y="821635"/>
                    </a:lnTo>
                    <a:lnTo>
                      <a:pt x="1533939" y="795131"/>
                    </a:lnTo>
                    <a:lnTo>
                      <a:pt x="1507435" y="636105"/>
                    </a:lnTo>
                    <a:lnTo>
                      <a:pt x="1325218" y="632791"/>
                    </a:lnTo>
                    <a:lnTo>
                      <a:pt x="1285461" y="689113"/>
                    </a:lnTo>
                    <a:lnTo>
                      <a:pt x="1245705" y="652670"/>
                    </a:lnTo>
                    <a:lnTo>
                      <a:pt x="1166191" y="702365"/>
                    </a:lnTo>
                    <a:lnTo>
                      <a:pt x="1123122" y="665922"/>
                    </a:lnTo>
                    <a:lnTo>
                      <a:pt x="1192696" y="619539"/>
                    </a:lnTo>
                    <a:lnTo>
                      <a:pt x="1212574" y="573157"/>
                    </a:lnTo>
                    <a:cubicBezTo>
                      <a:pt x="1221409" y="567635"/>
                      <a:pt x="1232827" y="564926"/>
                      <a:pt x="1239078" y="556591"/>
                    </a:cubicBezTo>
                    <a:cubicBezTo>
                      <a:pt x="1247910" y="544814"/>
                      <a:pt x="1227179" y="546652"/>
                      <a:pt x="1225826" y="546652"/>
                    </a:cubicBezTo>
                    <a:lnTo>
                      <a:pt x="1186070" y="500270"/>
                    </a:lnTo>
                    <a:lnTo>
                      <a:pt x="1205948" y="463826"/>
                    </a:lnTo>
                    <a:cubicBezTo>
                      <a:pt x="1218096" y="462722"/>
                      <a:pt x="1230316" y="462238"/>
                      <a:pt x="1242391" y="460513"/>
                    </a:cubicBezTo>
                    <a:cubicBezTo>
                      <a:pt x="1247799" y="459740"/>
                      <a:pt x="1262241" y="452961"/>
                      <a:pt x="1265583" y="450574"/>
                    </a:cubicBezTo>
                    <a:cubicBezTo>
                      <a:pt x="1269396" y="447851"/>
                      <a:pt x="1272209" y="443948"/>
                      <a:pt x="1275522" y="440635"/>
                    </a:cubicBezTo>
                    <a:cubicBezTo>
                      <a:pt x="1281344" y="423168"/>
                      <a:pt x="1274987" y="437301"/>
                      <a:pt x="1288774" y="420757"/>
                    </a:cubicBezTo>
                    <a:cubicBezTo>
                      <a:pt x="1291323" y="417698"/>
                      <a:pt x="1292851" y="413877"/>
                      <a:pt x="1295400" y="410818"/>
                    </a:cubicBezTo>
                    <a:cubicBezTo>
                      <a:pt x="1303747" y="400801"/>
                      <a:pt x="1302907" y="402094"/>
                      <a:pt x="1311965" y="397565"/>
                    </a:cubicBezTo>
                    <a:lnTo>
                      <a:pt x="1355035" y="430696"/>
                    </a:lnTo>
                    <a:lnTo>
                      <a:pt x="1477618" y="215348"/>
                    </a:lnTo>
                    <a:lnTo>
                      <a:pt x="1567070" y="172278"/>
                    </a:lnTo>
                    <a:lnTo>
                      <a:pt x="1626705" y="96078"/>
                    </a:lnTo>
                    <a:lnTo>
                      <a:pt x="1649896" y="9939"/>
                    </a:lnTo>
                    <a:lnTo>
                      <a:pt x="1769165" y="0"/>
                    </a:lnTo>
                    <a:lnTo>
                      <a:pt x="1759226" y="49696"/>
                    </a:lnTo>
                    <a:cubicBezTo>
                      <a:pt x="1748305" y="50788"/>
                      <a:pt x="1714884" y="52148"/>
                      <a:pt x="1702905" y="59635"/>
                    </a:cubicBezTo>
                    <a:cubicBezTo>
                      <a:pt x="1699943" y="61486"/>
                      <a:pt x="1700696" y="66261"/>
                      <a:pt x="1699591" y="69574"/>
                    </a:cubicBezTo>
                    <a:cubicBezTo>
                      <a:pt x="1700696" y="75096"/>
                      <a:pt x="1698629" y="82474"/>
                      <a:pt x="1702905" y="86139"/>
                    </a:cubicBezTo>
                    <a:cubicBezTo>
                      <a:pt x="1708005" y="90511"/>
                      <a:pt x="1718483" y="84291"/>
                      <a:pt x="1722783" y="89452"/>
                    </a:cubicBezTo>
                    <a:cubicBezTo>
                      <a:pt x="1726388" y="93778"/>
                      <a:pt x="1722264" y="101129"/>
                      <a:pt x="1719470" y="106018"/>
                    </a:cubicBezTo>
                    <a:cubicBezTo>
                      <a:pt x="1717495" y="109475"/>
                      <a:pt x="1713170" y="111027"/>
                      <a:pt x="1709531" y="112644"/>
                    </a:cubicBezTo>
                    <a:cubicBezTo>
                      <a:pt x="1674047" y="128414"/>
                      <a:pt x="1702206" y="110901"/>
                      <a:pt x="1679713" y="125896"/>
                    </a:cubicBezTo>
                    <a:cubicBezTo>
                      <a:pt x="1671306" y="151116"/>
                      <a:pt x="1674457" y="138925"/>
                      <a:pt x="1669774" y="162339"/>
                    </a:cubicBezTo>
                    <a:cubicBezTo>
                      <a:pt x="1670878" y="173383"/>
                      <a:pt x="1671399" y="184500"/>
                      <a:pt x="1673087" y="195470"/>
                    </a:cubicBezTo>
                    <a:cubicBezTo>
                      <a:pt x="1673618" y="198922"/>
                      <a:pt x="1674463" y="202503"/>
                      <a:pt x="1676400" y="205409"/>
                    </a:cubicBezTo>
                    <a:cubicBezTo>
                      <a:pt x="1678999" y="209307"/>
                      <a:pt x="1683026" y="212035"/>
                      <a:pt x="1686339" y="215348"/>
                    </a:cubicBezTo>
                    <a:cubicBezTo>
                      <a:pt x="1688548" y="221974"/>
                      <a:pt x="1691271" y="228450"/>
                      <a:pt x="1692965" y="235226"/>
                    </a:cubicBezTo>
                    <a:lnTo>
                      <a:pt x="1699591" y="261731"/>
                    </a:lnTo>
                    <a:cubicBezTo>
                      <a:pt x="1698487" y="267253"/>
                      <a:pt x="1700675" y="274778"/>
                      <a:pt x="1696278" y="278296"/>
                    </a:cubicBezTo>
                    <a:cubicBezTo>
                      <a:pt x="1692722" y="281140"/>
                      <a:pt x="1687404" y="276234"/>
                      <a:pt x="1683026" y="274983"/>
                    </a:cubicBezTo>
                    <a:cubicBezTo>
                      <a:pt x="1679668" y="274024"/>
                      <a:pt x="1676140" y="273366"/>
                      <a:pt x="1673087" y="271670"/>
                    </a:cubicBezTo>
                    <a:cubicBezTo>
                      <a:pt x="1666126" y="267803"/>
                      <a:pt x="1660764" y="260936"/>
                      <a:pt x="1653209" y="258418"/>
                    </a:cubicBezTo>
                    <a:lnTo>
                      <a:pt x="1643270" y="255105"/>
                    </a:lnTo>
                    <a:cubicBezTo>
                      <a:pt x="1628285" y="232627"/>
                      <a:pt x="1635650" y="240857"/>
                      <a:pt x="1623391" y="228600"/>
                    </a:cubicBezTo>
                    <a:cubicBezTo>
                      <a:pt x="1621182" y="223078"/>
                      <a:pt x="1620572" y="216604"/>
                      <a:pt x="1616765" y="212035"/>
                    </a:cubicBezTo>
                    <a:cubicBezTo>
                      <a:pt x="1611029" y="205152"/>
                      <a:pt x="1599102" y="210653"/>
                      <a:pt x="1593574" y="212035"/>
                    </a:cubicBezTo>
                    <a:cubicBezTo>
                      <a:pt x="1591365" y="215348"/>
                      <a:pt x="1588516" y="218314"/>
                      <a:pt x="1586948" y="221974"/>
                    </a:cubicBezTo>
                    <a:cubicBezTo>
                      <a:pt x="1579043" y="240420"/>
                      <a:pt x="1584511" y="277270"/>
                      <a:pt x="1586948" y="288235"/>
                    </a:cubicBezTo>
                    <a:cubicBezTo>
                      <a:pt x="1587812" y="292122"/>
                      <a:pt x="1593574" y="292652"/>
                      <a:pt x="1596887" y="294861"/>
                    </a:cubicBezTo>
                    <a:cubicBezTo>
                      <a:pt x="1597991" y="299278"/>
                      <a:pt x="1597285" y="304615"/>
                      <a:pt x="1600200" y="308113"/>
                    </a:cubicBezTo>
                    <a:cubicBezTo>
                      <a:pt x="1603362" y="311907"/>
                      <a:pt x="1609658" y="311577"/>
                      <a:pt x="1613452" y="314739"/>
                    </a:cubicBezTo>
                    <a:cubicBezTo>
                      <a:pt x="1616511" y="317288"/>
                      <a:pt x="1617869" y="321365"/>
                      <a:pt x="1620078" y="324678"/>
                    </a:cubicBezTo>
                    <a:cubicBezTo>
                      <a:pt x="1623475" y="334870"/>
                      <a:pt x="1626811" y="339400"/>
                      <a:pt x="1620078" y="351183"/>
                    </a:cubicBezTo>
                    <a:cubicBezTo>
                      <a:pt x="1618103" y="354640"/>
                      <a:pt x="1613379" y="355495"/>
                      <a:pt x="1610139" y="357809"/>
                    </a:cubicBezTo>
                    <a:cubicBezTo>
                      <a:pt x="1605646" y="361018"/>
                      <a:pt x="1601826" y="365279"/>
                      <a:pt x="1596887" y="367748"/>
                    </a:cubicBezTo>
                    <a:cubicBezTo>
                      <a:pt x="1590640" y="370872"/>
                      <a:pt x="1582820" y="370500"/>
                      <a:pt x="1577009" y="374374"/>
                    </a:cubicBezTo>
                    <a:cubicBezTo>
                      <a:pt x="1554225" y="389563"/>
                      <a:pt x="1564686" y="385108"/>
                      <a:pt x="1547191" y="390939"/>
                    </a:cubicBezTo>
                    <a:cubicBezTo>
                      <a:pt x="1542774" y="394252"/>
                      <a:pt x="1538181" y="397343"/>
                      <a:pt x="1533939" y="400878"/>
                    </a:cubicBezTo>
                    <a:cubicBezTo>
                      <a:pt x="1531539" y="402878"/>
                      <a:pt x="1527313" y="407505"/>
                      <a:pt x="1527313" y="407505"/>
                    </a:cubicBezTo>
                    <a:lnTo>
                      <a:pt x="1573696" y="467139"/>
                    </a:lnTo>
                    <a:lnTo>
                      <a:pt x="1633331" y="460513"/>
                    </a:lnTo>
                    <a:lnTo>
                      <a:pt x="1646583" y="606287"/>
                    </a:lnTo>
                    <a:lnTo>
                      <a:pt x="1557131" y="599661"/>
                    </a:lnTo>
                    <a:lnTo>
                      <a:pt x="1653209" y="718931"/>
                    </a:lnTo>
                    <a:lnTo>
                      <a:pt x="1699591" y="689113"/>
                    </a:lnTo>
                    <a:cubicBezTo>
                      <a:pt x="1718365" y="688009"/>
                      <a:pt x="1737200" y="687671"/>
                      <a:pt x="1755913" y="685800"/>
                    </a:cubicBezTo>
                    <a:cubicBezTo>
                      <a:pt x="1763022" y="685089"/>
                      <a:pt x="1773358" y="678160"/>
                      <a:pt x="1779105" y="675861"/>
                    </a:cubicBezTo>
                    <a:cubicBezTo>
                      <a:pt x="1780130" y="675451"/>
                      <a:pt x="1781314" y="675861"/>
                      <a:pt x="1782418" y="675861"/>
                    </a:cubicBezTo>
                    <a:lnTo>
                      <a:pt x="2007705" y="665922"/>
                    </a:lnTo>
                    <a:lnTo>
                      <a:pt x="1958009" y="868018"/>
                    </a:lnTo>
                    <a:lnTo>
                      <a:pt x="1911626" y="871331"/>
                    </a:lnTo>
                    <a:lnTo>
                      <a:pt x="1858618" y="1066800"/>
                    </a:lnTo>
                    <a:lnTo>
                      <a:pt x="1948070" y="1245705"/>
                    </a:lnTo>
                    <a:lnTo>
                      <a:pt x="2090531" y="1073426"/>
                    </a:lnTo>
                    <a:lnTo>
                      <a:pt x="2136913" y="1159565"/>
                    </a:lnTo>
                    <a:cubicBezTo>
                      <a:pt x="2151463" y="1161020"/>
                      <a:pt x="2181044" y="1166456"/>
                      <a:pt x="2196548" y="1159565"/>
                    </a:cubicBezTo>
                    <a:cubicBezTo>
                      <a:pt x="2199739" y="1158147"/>
                      <a:pt x="2198299" y="1152750"/>
                      <a:pt x="2199861" y="1149626"/>
                    </a:cubicBezTo>
                    <a:cubicBezTo>
                      <a:pt x="2204473" y="1140401"/>
                      <a:pt x="2209099" y="1137075"/>
                      <a:pt x="2216426" y="1129748"/>
                    </a:cubicBezTo>
                    <a:cubicBezTo>
                      <a:pt x="2215322" y="1115391"/>
                      <a:pt x="2217069" y="1100523"/>
                      <a:pt x="2213113" y="1086678"/>
                    </a:cubicBezTo>
                    <a:cubicBezTo>
                      <a:pt x="2212154" y="1083320"/>
                      <a:pt x="2206532" y="1084324"/>
                      <a:pt x="2203174" y="1083365"/>
                    </a:cubicBezTo>
                    <a:cubicBezTo>
                      <a:pt x="2198220" y="1081950"/>
                      <a:pt x="2185279" y="1079387"/>
                      <a:pt x="2179983" y="1076739"/>
                    </a:cubicBezTo>
                    <a:cubicBezTo>
                      <a:pt x="2176422" y="1074958"/>
                      <a:pt x="2173357" y="1072322"/>
                      <a:pt x="2170044" y="1070113"/>
                    </a:cubicBezTo>
                    <a:cubicBezTo>
                      <a:pt x="2168122" y="1064348"/>
                      <a:pt x="2161106" y="1044994"/>
                      <a:pt x="2160105" y="1036983"/>
                    </a:cubicBezTo>
                    <a:cubicBezTo>
                      <a:pt x="2159557" y="1032600"/>
                      <a:pt x="2160105" y="1028148"/>
                      <a:pt x="2160105" y="1023731"/>
                    </a:cubicBezTo>
                    <a:lnTo>
                      <a:pt x="2153478" y="987287"/>
                    </a:lnTo>
                    <a:lnTo>
                      <a:pt x="2199861" y="990600"/>
                    </a:lnTo>
                    <a:lnTo>
                      <a:pt x="2186609" y="818322"/>
                    </a:lnTo>
                    <a:lnTo>
                      <a:pt x="2335696" y="854765"/>
                    </a:lnTo>
                    <a:lnTo>
                      <a:pt x="2408583" y="954157"/>
                    </a:lnTo>
                    <a:lnTo>
                      <a:pt x="2478157" y="937591"/>
                    </a:lnTo>
                    <a:cubicBezTo>
                      <a:pt x="2486992" y="940904"/>
                      <a:pt x="2500829" y="938909"/>
                      <a:pt x="2504661" y="947531"/>
                    </a:cubicBezTo>
                    <a:cubicBezTo>
                      <a:pt x="2507895" y="954808"/>
                      <a:pt x="2498035" y="962992"/>
                      <a:pt x="2491409" y="967409"/>
                    </a:cubicBezTo>
                    <a:cubicBezTo>
                      <a:pt x="2473609" y="979276"/>
                      <a:pt x="2476900" y="979600"/>
                      <a:pt x="2461591" y="983974"/>
                    </a:cubicBezTo>
                    <a:cubicBezTo>
                      <a:pt x="2457213" y="985225"/>
                      <a:pt x="2452756" y="986183"/>
                      <a:pt x="2448339" y="987287"/>
                    </a:cubicBezTo>
                    <a:cubicBezTo>
                      <a:pt x="2441005" y="992176"/>
                      <a:pt x="2433563" y="996199"/>
                      <a:pt x="2428461" y="1003852"/>
                    </a:cubicBezTo>
                    <a:cubicBezTo>
                      <a:pt x="2426524" y="1006758"/>
                      <a:pt x="2426252" y="1010478"/>
                      <a:pt x="2425148" y="1013791"/>
                    </a:cubicBezTo>
                    <a:cubicBezTo>
                      <a:pt x="2424044" y="1021522"/>
                      <a:pt x="2424735" y="1029732"/>
                      <a:pt x="2421835" y="1036983"/>
                    </a:cubicBezTo>
                    <a:cubicBezTo>
                      <a:pt x="2420095" y="1041333"/>
                      <a:pt x="2415594" y="1044046"/>
                      <a:pt x="2411896" y="1046922"/>
                    </a:cubicBezTo>
                    <a:cubicBezTo>
                      <a:pt x="2405610" y="1051811"/>
                      <a:pt x="2399573" y="1057656"/>
                      <a:pt x="2392018" y="1060174"/>
                    </a:cubicBezTo>
                    <a:cubicBezTo>
                      <a:pt x="2380866" y="1063891"/>
                      <a:pt x="2380290" y="1063562"/>
                      <a:pt x="2368826" y="1070113"/>
                    </a:cubicBezTo>
                    <a:cubicBezTo>
                      <a:pt x="2365369" y="1072088"/>
                      <a:pt x="2362526" y="1075122"/>
                      <a:pt x="2358887" y="1076739"/>
                    </a:cubicBezTo>
                    <a:cubicBezTo>
                      <a:pt x="2352505" y="1079576"/>
                      <a:pt x="2344820" y="1079491"/>
                      <a:pt x="2339009" y="1083365"/>
                    </a:cubicBezTo>
                    <a:cubicBezTo>
                      <a:pt x="2308419" y="1103758"/>
                      <a:pt x="2346047" y="1077734"/>
                      <a:pt x="2322444" y="1096618"/>
                    </a:cubicBezTo>
                    <a:cubicBezTo>
                      <a:pt x="2319335" y="1099105"/>
                      <a:pt x="2315614" y="1100757"/>
                      <a:pt x="2312505" y="1103244"/>
                    </a:cubicBezTo>
                    <a:cubicBezTo>
                      <a:pt x="2310066" y="1105195"/>
                      <a:pt x="2308377" y="1107996"/>
                      <a:pt x="2305878" y="1109870"/>
                    </a:cubicBezTo>
                    <a:cubicBezTo>
                      <a:pt x="2299507" y="1114648"/>
                      <a:pt x="2286000" y="1123122"/>
                      <a:pt x="2286000" y="1123122"/>
                    </a:cubicBezTo>
                    <a:cubicBezTo>
                      <a:pt x="2284896" y="1127539"/>
                      <a:pt x="2284946" y="1132421"/>
                      <a:pt x="2282687" y="1136374"/>
                    </a:cubicBezTo>
                    <a:cubicBezTo>
                      <a:pt x="2262834" y="1171117"/>
                      <a:pt x="2279779" y="1125221"/>
                      <a:pt x="2269435" y="1156252"/>
                    </a:cubicBezTo>
                    <a:cubicBezTo>
                      <a:pt x="2275509" y="1174473"/>
                      <a:pt x="2269099" y="1158149"/>
                      <a:pt x="2279374" y="1176131"/>
                    </a:cubicBezTo>
                    <a:cubicBezTo>
                      <a:pt x="2281824" y="1180419"/>
                      <a:pt x="2283459" y="1185148"/>
                      <a:pt x="2286000" y="1189383"/>
                    </a:cubicBezTo>
                    <a:cubicBezTo>
                      <a:pt x="2290097" y="1196212"/>
                      <a:pt x="2299252" y="1209261"/>
                      <a:pt x="2299252" y="1209261"/>
                    </a:cubicBezTo>
                    <a:cubicBezTo>
                      <a:pt x="2299668" y="1211756"/>
                      <a:pt x="2303407" y="1237449"/>
                      <a:pt x="2305878" y="1242391"/>
                    </a:cubicBezTo>
                    <a:cubicBezTo>
                      <a:pt x="2307275" y="1245185"/>
                      <a:pt x="2310772" y="1246419"/>
                      <a:pt x="2312505" y="1249018"/>
                    </a:cubicBezTo>
                    <a:cubicBezTo>
                      <a:pt x="2315245" y="1253127"/>
                      <a:pt x="2317186" y="1257731"/>
                      <a:pt x="2319131" y="1262270"/>
                    </a:cubicBezTo>
                    <a:cubicBezTo>
                      <a:pt x="2320507" y="1265480"/>
                      <a:pt x="2320507" y="1269303"/>
                      <a:pt x="2322444" y="1272209"/>
                    </a:cubicBezTo>
                    <a:cubicBezTo>
                      <a:pt x="2337098" y="1294190"/>
                      <a:pt x="2328170" y="1270409"/>
                      <a:pt x="2339009" y="1292087"/>
                    </a:cubicBezTo>
                    <a:cubicBezTo>
                      <a:pt x="2352725" y="1319520"/>
                      <a:pt x="2329959" y="1283481"/>
                      <a:pt x="2348948" y="1311965"/>
                    </a:cubicBezTo>
                    <a:cubicBezTo>
                      <a:pt x="2357966" y="1357058"/>
                      <a:pt x="2344094" y="1307998"/>
                      <a:pt x="2362200" y="1335157"/>
                    </a:cubicBezTo>
                    <a:cubicBezTo>
                      <a:pt x="2364726" y="1338946"/>
                      <a:pt x="2363477" y="1344336"/>
                      <a:pt x="2365513" y="1348409"/>
                    </a:cubicBezTo>
                    <a:cubicBezTo>
                      <a:pt x="2388297" y="1393976"/>
                      <a:pt x="2372916" y="1350741"/>
                      <a:pt x="2382078" y="1378226"/>
                    </a:cubicBezTo>
                    <a:cubicBezTo>
                      <a:pt x="2380974" y="1385957"/>
                      <a:pt x="2381937" y="1394282"/>
                      <a:pt x="2378765" y="1401418"/>
                    </a:cubicBezTo>
                    <a:cubicBezTo>
                      <a:pt x="2377148" y="1405057"/>
                      <a:pt x="2372486" y="1406476"/>
                      <a:pt x="2368826" y="1408044"/>
                    </a:cubicBezTo>
                    <a:cubicBezTo>
                      <a:pt x="2364641" y="1409838"/>
                      <a:pt x="2359952" y="1410106"/>
                      <a:pt x="2355574" y="1411357"/>
                    </a:cubicBezTo>
                    <a:cubicBezTo>
                      <a:pt x="2332445" y="1417965"/>
                      <a:pt x="2362022" y="1412329"/>
                      <a:pt x="2322444" y="1417983"/>
                    </a:cubicBezTo>
                    <a:cubicBezTo>
                      <a:pt x="2319131" y="1419087"/>
                      <a:pt x="2314974" y="1418827"/>
                      <a:pt x="2312505" y="1421296"/>
                    </a:cubicBezTo>
                    <a:cubicBezTo>
                      <a:pt x="2310035" y="1423765"/>
                      <a:pt x="2309191" y="1427743"/>
                      <a:pt x="2309191" y="1431235"/>
                    </a:cubicBezTo>
                    <a:cubicBezTo>
                      <a:pt x="2309191" y="1462761"/>
                      <a:pt x="2307680" y="1457127"/>
                      <a:pt x="2319131" y="1474305"/>
                    </a:cubicBezTo>
                    <a:lnTo>
                      <a:pt x="2305878" y="1494183"/>
                    </a:lnTo>
                    <a:cubicBezTo>
                      <a:pt x="2303669" y="1497496"/>
                      <a:pt x="2302565" y="1501913"/>
                      <a:pt x="2299252" y="1504122"/>
                    </a:cubicBezTo>
                    <a:lnTo>
                      <a:pt x="2289313" y="1510748"/>
                    </a:lnTo>
                    <a:cubicBezTo>
                      <a:pt x="2281435" y="1534381"/>
                      <a:pt x="2292605" y="1505809"/>
                      <a:pt x="2276061" y="1530626"/>
                    </a:cubicBezTo>
                    <a:cubicBezTo>
                      <a:pt x="2274124" y="1533532"/>
                      <a:pt x="2274685" y="1537659"/>
                      <a:pt x="2272748" y="1540565"/>
                    </a:cubicBezTo>
                    <a:cubicBezTo>
                      <a:pt x="2270149" y="1544464"/>
                      <a:pt x="2266708" y="1547906"/>
                      <a:pt x="2262809" y="1550505"/>
                    </a:cubicBezTo>
                    <a:cubicBezTo>
                      <a:pt x="2255738" y="1555219"/>
                      <a:pt x="2227487" y="1556991"/>
                      <a:pt x="2226365" y="1557131"/>
                    </a:cubicBezTo>
                    <a:cubicBezTo>
                      <a:pt x="2202710" y="1565016"/>
                      <a:pt x="2210361" y="1557946"/>
                      <a:pt x="2199861" y="1573696"/>
                    </a:cubicBezTo>
                    <a:cubicBezTo>
                      <a:pt x="2198601" y="1579997"/>
                      <a:pt x="2196631" y="1593408"/>
                      <a:pt x="2193235" y="1600200"/>
                    </a:cubicBezTo>
                    <a:cubicBezTo>
                      <a:pt x="2191454" y="1603761"/>
                      <a:pt x="2188818" y="1606826"/>
                      <a:pt x="2186609" y="1610139"/>
                    </a:cubicBezTo>
                    <a:cubicBezTo>
                      <a:pt x="2179131" y="1655009"/>
                      <a:pt x="2187826" y="1599797"/>
                      <a:pt x="2179983" y="1666461"/>
                    </a:cubicBezTo>
                    <a:cubicBezTo>
                      <a:pt x="2179198" y="1673132"/>
                      <a:pt x="2178299" y="1679822"/>
                      <a:pt x="2176670" y="1686339"/>
                    </a:cubicBezTo>
                    <a:cubicBezTo>
                      <a:pt x="2174976" y="1693115"/>
                      <a:pt x="2170044" y="1706218"/>
                      <a:pt x="2170044" y="1706218"/>
                    </a:cubicBezTo>
                    <a:cubicBezTo>
                      <a:pt x="2171148" y="1709531"/>
                      <a:pt x="2173357" y="1712665"/>
                      <a:pt x="2173357" y="1716157"/>
                    </a:cubicBezTo>
                    <a:cubicBezTo>
                      <a:pt x="2173357" y="1730556"/>
                      <a:pt x="2170942" y="1744855"/>
                      <a:pt x="2170044" y="1759226"/>
                    </a:cubicBezTo>
                    <a:cubicBezTo>
                      <a:pt x="2169837" y="1762533"/>
                      <a:pt x="2170044" y="1765852"/>
                      <a:pt x="2170044" y="1769165"/>
                    </a:cubicBezTo>
                    <a:lnTo>
                      <a:pt x="2133600" y="1769165"/>
                    </a:lnTo>
                    <a:lnTo>
                      <a:pt x="2110409" y="1818861"/>
                    </a:lnTo>
                    <a:cubicBezTo>
                      <a:pt x="2096052" y="1821070"/>
                      <a:pt x="2081616" y="1822810"/>
                      <a:pt x="2067339" y="1825487"/>
                    </a:cubicBezTo>
                    <a:cubicBezTo>
                      <a:pt x="2063907" y="1826131"/>
                      <a:pt x="2060809" y="1828042"/>
                      <a:pt x="2057400" y="1828800"/>
                    </a:cubicBezTo>
                    <a:cubicBezTo>
                      <a:pt x="2040909" y="1832465"/>
                      <a:pt x="2007705" y="1838739"/>
                      <a:pt x="2007705" y="1838739"/>
                    </a:cubicBezTo>
                    <a:cubicBezTo>
                      <a:pt x="2001541" y="1844902"/>
                      <a:pt x="1999497" y="1847811"/>
                      <a:pt x="1991139" y="1851991"/>
                    </a:cubicBezTo>
                    <a:cubicBezTo>
                      <a:pt x="1986381" y="1854370"/>
                      <a:pt x="1972201" y="1857555"/>
                      <a:pt x="1967948" y="1858618"/>
                    </a:cubicBezTo>
                    <a:cubicBezTo>
                      <a:pt x="1948959" y="1887102"/>
                      <a:pt x="1974244" y="1853581"/>
                      <a:pt x="1951383" y="1871870"/>
                    </a:cubicBezTo>
                    <a:cubicBezTo>
                      <a:pt x="1948274" y="1874357"/>
                      <a:pt x="1948134" y="1879699"/>
                      <a:pt x="1944757" y="1881809"/>
                    </a:cubicBezTo>
                    <a:cubicBezTo>
                      <a:pt x="1938834" y="1885511"/>
                      <a:pt x="1924878" y="1888435"/>
                      <a:pt x="1924878" y="1888435"/>
                    </a:cubicBezTo>
                    <a:cubicBezTo>
                      <a:pt x="1914939" y="1887331"/>
                      <a:pt x="1904346" y="1888836"/>
                      <a:pt x="1895061" y="1885122"/>
                    </a:cubicBezTo>
                    <a:cubicBezTo>
                      <a:pt x="1891819" y="1883825"/>
                      <a:pt x="1891748" y="1878675"/>
                      <a:pt x="1891748" y="1875183"/>
                    </a:cubicBezTo>
                    <a:cubicBezTo>
                      <a:pt x="1891748" y="1867374"/>
                      <a:pt x="1892258" y="1859280"/>
                      <a:pt x="1895061" y="1851991"/>
                    </a:cubicBezTo>
                    <a:cubicBezTo>
                      <a:pt x="1897920" y="1844558"/>
                      <a:pt x="1903896" y="1838739"/>
                      <a:pt x="1908313" y="1832113"/>
                    </a:cubicBezTo>
                    <a:lnTo>
                      <a:pt x="1921565" y="1812235"/>
                    </a:lnTo>
                    <a:cubicBezTo>
                      <a:pt x="1923774" y="1808922"/>
                      <a:pt x="1926932" y="1806073"/>
                      <a:pt x="1928191" y="1802296"/>
                    </a:cubicBezTo>
                    <a:lnTo>
                      <a:pt x="1931505" y="1792357"/>
                    </a:lnTo>
                    <a:cubicBezTo>
                      <a:pt x="1929296" y="1787940"/>
                      <a:pt x="1927618" y="1783214"/>
                      <a:pt x="1924878" y="1779105"/>
                    </a:cubicBezTo>
                    <a:cubicBezTo>
                      <a:pt x="1923145" y="1776506"/>
                      <a:pt x="1920203" y="1774917"/>
                      <a:pt x="1918252" y="1772478"/>
                    </a:cubicBezTo>
                    <a:cubicBezTo>
                      <a:pt x="1915765" y="1769369"/>
                      <a:pt x="1914175" y="1765598"/>
                      <a:pt x="1911626" y="1762539"/>
                    </a:cubicBezTo>
                    <a:cubicBezTo>
                      <a:pt x="1890368" y="1737030"/>
                      <a:pt x="1911512" y="1767338"/>
                      <a:pt x="1895061" y="1742661"/>
                    </a:cubicBezTo>
                    <a:cubicBezTo>
                      <a:pt x="1898874" y="1700719"/>
                      <a:pt x="1886176" y="1706218"/>
                      <a:pt x="1914939" y="1706218"/>
                    </a:cubicBezTo>
                    <a:lnTo>
                      <a:pt x="2020957" y="1689652"/>
                    </a:lnTo>
                    <a:lnTo>
                      <a:pt x="2020957" y="1643270"/>
                    </a:lnTo>
                    <a:lnTo>
                      <a:pt x="1954696" y="1639957"/>
                    </a:lnTo>
                    <a:lnTo>
                      <a:pt x="1974574" y="1560444"/>
                    </a:lnTo>
                    <a:lnTo>
                      <a:pt x="2080591" y="1547191"/>
                    </a:lnTo>
                    <a:cubicBezTo>
                      <a:pt x="2087217" y="1540565"/>
                      <a:pt x="2095096" y="1534990"/>
                      <a:pt x="2100470" y="1527313"/>
                    </a:cubicBezTo>
                    <a:cubicBezTo>
                      <a:pt x="2103081" y="1523583"/>
                      <a:pt x="2103783" y="1518614"/>
                      <a:pt x="2103783" y="1514061"/>
                    </a:cubicBezTo>
                    <a:cubicBezTo>
                      <a:pt x="2103783" y="1495255"/>
                      <a:pt x="2108881" y="1474560"/>
                      <a:pt x="2100470" y="1457739"/>
                    </a:cubicBezTo>
                    <a:cubicBezTo>
                      <a:pt x="2096488" y="1449775"/>
                      <a:pt x="2082800" y="1455530"/>
                      <a:pt x="2073965" y="1454426"/>
                    </a:cubicBezTo>
                    <a:lnTo>
                      <a:pt x="2054087" y="1447800"/>
                    </a:lnTo>
                    <a:cubicBezTo>
                      <a:pt x="2050774" y="1446696"/>
                      <a:pt x="2047536" y="1445334"/>
                      <a:pt x="2044148" y="1444487"/>
                    </a:cubicBezTo>
                    <a:cubicBezTo>
                      <a:pt x="2039731" y="1443383"/>
                      <a:pt x="2035274" y="1442425"/>
                      <a:pt x="2030896" y="1441174"/>
                    </a:cubicBezTo>
                    <a:cubicBezTo>
                      <a:pt x="2016161" y="1436964"/>
                      <a:pt x="2024965" y="1438000"/>
                      <a:pt x="2007705" y="1434548"/>
                    </a:cubicBezTo>
                    <a:cubicBezTo>
                      <a:pt x="2001118" y="1433231"/>
                      <a:pt x="1994452" y="1432339"/>
                      <a:pt x="1987826" y="1431235"/>
                    </a:cubicBezTo>
                    <a:cubicBezTo>
                      <a:pt x="1980587" y="1420377"/>
                      <a:pt x="1981200" y="1425278"/>
                      <a:pt x="1981200" y="1417983"/>
                    </a:cubicBezTo>
                    <a:lnTo>
                      <a:pt x="1898374" y="1454426"/>
                    </a:lnTo>
                    <a:lnTo>
                      <a:pt x="1699591" y="1507435"/>
                    </a:lnTo>
                    <a:lnTo>
                      <a:pt x="1527313" y="1560444"/>
                    </a:lnTo>
                    <a:lnTo>
                      <a:pt x="1434548" y="1583635"/>
                    </a:lnTo>
                    <a:lnTo>
                      <a:pt x="1315278" y="1669774"/>
                    </a:lnTo>
                    <a:lnTo>
                      <a:pt x="1179444" y="1745974"/>
                    </a:lnTo>
                    <a:lnTo>
                      <a:pt x="1027044" y="1812235"/>
                    </a:lnTo>
                    <a:lnTo>
                      <a:pt x="1010478" y="1944757"/>
                    </a:lnTo>
                    <a:lnTo>
                      <a:pt x="924339" y="1941444"/>
                    </a:lnTo>
                    <a:lnTo>
                      <a:pt x="785191" y="2011018"/>
                    </a:lnTo>
                    <a:cubicBezTo>
                      <a:pt x="771939" y="2015435"/>
                      <a:pt x="757058" y="2016521"/>
                      <a:pt x="745435" y="2024270"/>
                    </a:cubicBezTo>
                    <a:cubicBezTo>
                      <a:pt x="729341" y="2034999"/>
                      <a:pt x="736106" y="2032099"/>
                      <a:pt x="708991" y="2037522"/>
                    </a:cubicBezTo>
                    <a:cubicBezTo>
                      <a:pt x="677711" y="2043778"/>
                      <a:pt x="695464" y="2037601"/>
                      <a:pt x="672548" y="2044148"/>
                    </a:cubicBezTo>
                    <a:cubicBezTo>
                      <a:pt x="669190" y="2045107"/>
                      <a:pt x="665733" y="2045899"/>
                      <a:pt x="662609" y="2047461"/>
                    </a:cubicBezTo>
                    <a:cubicBezTo>
                      <a:pt x="659048" y="2049242"/>
                      <a:pt x="656231" y="2052306"/>
                      <a:pt x="652670" y="2054087"/>
                    </a:cubicBezTo>
                    <a:cubicBezTo>
                      <a:pt x="649546" y="2055649"/>
                      <a:pt x="645855" y="2055838"/>
                      <a:pt x="642731" y="2057400"/>
                    </a:cubicBezTo>
                    <a:cubicBezTo>
                      <a:pt x="629702" y="2063914"/>
                      <a:pt x="636730" y="2064563"/>
                      <a:pt x="622852" y="2067339"/>
                    </a:cubicBezTo>
                    <a:cubicBezTo>
                      <a:pt x="587546" y="2074400"/>
                      <a:pt x="559536" y="2070652"/>
                      <a:pt x="520148" y="2070652"/>
                    </a:cubicBezTo>
                    <a:lnTo>
                      <a:pt x="394252" y="2097157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4840229" y="5242031"/>
                <a:ext cx="1817714" cy="1158769"/>
              </a:xfrm>
              <a:custGeom>
                <a:avLst/>
                <a:gdLst>
                  <a:gd name="connsiteX0" fmla="*/ 1817511 w 1817511"/>
                  <a:gd name="connsiteY0" fmla="*/ 1158240 h 1158240"/>
                  <a:gd name="connsiteX1" fmla="*/ 15804 w 1817511"/>
                  <a:gd name="connsiteY1" fmla="*/ 1158240 h 1158240"/>
                  <a:gd name="connsiteX2" fmla="*/ 0 w 1817511"/>
                  <a:gd name="connsiteY2" fmla="*/ 724747 h 1158240"/>
                  <a:gd name="connsiteX3" fmla="*/ 97084 w 1817511"/>
                  <a:gd name="connsiteY3" fmla="*/ 634436 h 1158240"/>
                  <a:gd name="connsiteX4" fmla="*/ 295768 w 1817511"/>
                  <a:gd name="connsiteY4" fmla="*/ 598311 h 1158240"/>
                  <a:gd name="connsiteX5" fmla="*/ 377048 w 1817511"/>
                  <a:gd name="connsiteY5" fmla="*/ 571218 h 1158240"/>
                  <a:gd name="connsiteX6" fmla="*/ 419946 w 1817511"/>
                  <a:gd name="connsiteY6" fmla="*/ 571218 h 1158240"/>
                  <a:gd name="connsiteX7" fmla="*/ 632177 w 1817511"/>
                  <a:gd name="connsiteY7" fmla="*/ 349956 h 1158240"/>
                  <a:gd name="connsiteX8" fmla="*/ 650240 w 1817511"/>
                  <a:gd name="connsiteY8" fmla="*/ 347698 h 1158240"/>
                  <a:gd name="connsiteX9" fmla="*/ 661528 w 1817511"/>
                  <a:gd name="connsiteY9" fmla="*/ 329636 h 1158240"/>
                  <a:gd name="connsiteX10" fmla="*/ 657013 w 1817511"/>
                  <a:gd name="connsiteY10" fmla="*/ 307058 h 1158240"/>
                  <a:gd name="connsiteX11" fmla="*/ 659271 w 1817511"/>
                  <a:gd name="connsiteY11" fmla="*/ 288996 h 1158240"/>
                  <a:gd name="connsiteX12" fmla="*/ 686364 w 1817511"/>
                  <a:gd name="connsiteY12" fmla="*/ 277707 h 1158240"/>
                  <a:gd name="connsiteX13" fmla="*/ 708942 w 1817511"/>
                  <a:gd name="connsiteY13" fmla="*/ 264160 h 1158240"/>
                  <a:gd name="connsiteX14" fmla="*/ 717973 w 1817511"/>
                  <a:gd name="connsiteY14" fmla="*/ 250613 h 1158240"/>
                  <a:gd name="connsiteX15" fmla="*/ 720231 w 1817511"/>
                  <a:gd name="connsiteY15" fmla="*/ 243840 h 1158240"/>
                  <a:gd name="connsiteX16" fmla="*/ 717973 w 1817511"/>
                  <a:gd name="connsiteY16" fmla="*/ 232551 h 1158240"/>
                  <a:gd name="connsiteX17" fmla="*/ 711200 w 1817511"/>
                  <a:gd name="connsiteY17" fmla="*/ 228036 h 1158240"/>
                  <a:gd name="connsiteX18" fmla="*/ 695395 w 1817511"/>
                  <a:gd name="connsiteY18" fmla="*/ 223520 h 1158240"/>
                  <a:gd name="connsiteX19" fmla="*/ 681848 w 1817511"/>
                  <a:gd name="connsiteY19" fmla="*/ 212231 h 1158240"/>
                  <a:gd name="connsiteX20" fmla="*/ 668302 w 1817511"/>
                  <a:gd name="connsiteY20" fmla="*/ 207716 h 1158240"/>
                  <a:gd name="connsiteX21" fmla="*/ 654755 w 1817511"/>
                  <a:gd name="connsiteY21" fmla="*/ 219004 h 1158240"/>
                  <a:gd name="connsiteX22" fmla="*/ 647982 w 1817511"/>
                  <a:gd name="connsiteY22" fmla="*/ 228036 h 1158240"/>
                  <a:gd name="connsiteX23" fmla="*/ 634435 w 1817511"/>
                  <a:gd name="connsiteY23" fmla="*/ 232551 h 1158240"/>
                  <a:gd name="connsiteX24" fmla="*/ 614115 w 1817511"/>
                  <a:gd name="connsiteY24" fmla="*/ 241582 h 1158240"/>
                  <a:gd name="connsiteX25" fmla="*/ 600568 w 1817511"/>
                  <a:gd name="connsiteY25" fmla="*/ 246098 h 1158240"/>
                  <a:gd name="connsiteX26" fmla="*/ 580248 w 1817511"/>
                  <a:gd name="connsiteY26" fmla="*/ 248356 h 1158240"/>
                  <a:gd name="connsiteX27" fmla="*/ 555413 w 1817511"/>
                  <a:gd name="connsiteY27" fmla="*/ 252871 h 1158240"/>
                  <a:gd name="connsiteX28" fmla="*/ 523804 w 1817511"/>
                  <a:gd name="connsiteY28" fmla="*/ 243840 h 1158240"/>
                  <a:gd name="connsiteX29" fmla="*/ 528320 w 1817511"/>
                  <a:gd name="connsiteY29" fmla="*/ 191911 h 1158240"/>
                  <a:gd name="connsiteX30" fmla="*/ 535093 w 1817511"/>
                  <a:gd name="connsiteY30" fmla="*/ 171591 h 1158240"/>
                  <a:gd name="connsiteX31" fmla="*/ 537351 w 1817511"/>
                  <a:gd name="connsiteY31" fmla="*/ 164818 h 1158240"/>
                  <a:gd name="connsiteX32" fmla="*/ 539608 w 1817511"/>
                  <a:gd name="connsiteY32" fmla="*/ 158044 h 1158240"/>
                  <a:gd name="connsiteX33" fmla="*/ 544124 w 1817511"/>
                  <a:gd name="connsiteY33" fmla="*/ 92569 h 1158240"/>
                  <a:gd name="connsiteX34" fmla="*/ 546382 w 1817511"/>
                  <a:gd name="connsiteY34" fmla="*/ 85796 h 1158240"/>
                  <a:gd name="connsiteX35" fmla="*/ 555413 w 1817511"/>
                  <a:gd name="connsiteY35" fmla="*/ 60960 h 1158240"/>
                  <a:gd name="connsiteX36" fmla="*/ 562186 w 1817511"/>
                  <a:gd name="connsiteY36" fmla="*/ 56444 h 1158240"/>
                  <a:gd name="connsiteX37" fmla="*/ 566702 w 1817511"/>
                  <a:gd name="connsiteY37" fmla="*/ 49671 h 1158240"/>
                  <a:gd name="connsiteX38" fmla="*/ 573475 w 1817511"/>
                  <a:gd name="connsiteY38" fmla="*/ 47413 h 1158240"/>
                  <a:gd name="connsiteX39" fmla="*/ 605084 w 1817511"/>
                  <a:gd name="connsiteY39" fmla="*/ 49671 h 1158240"/>
                  <a:gd name="connsiteX40" fmla="*/ 611857 w 1817511"/>
                  <a:gd name="connsiteY40" fmla="*/ 51929 h 1158240"/>
                  <a:gd name="connsiteX41" fmla="*/ 638951 w 1817511"/>
                  <a:gd name="connsiteY41" fmla="*/ 54187 h 1158240"/>
                  <a:gd name="connsiteX42" fmla="*/ 801511 w 1817511"/>
                  <a:gd name="connsiteY42" fmla="*/ 0 h 1158240"/>
                  <a:gd name="connsiteX43" fmla="*/ 851182 w 1817511"/>
                  <a:gd name="connsiteY43" fmla="*/ 2258 h 1158240"/>
                  <a:gd name="connsiteX44" fmla="*/ 862471 w 1817511"/>
                  <a:gd name="connsiteY44" fmla="*/ 20320 h 1158240"/>
                  <a:gd name="connsiteX45" fmla="*/ 864728 w 1817511"/>
                  <a:gd name="connsiteY45" fmla="*/ 27093 h 1158240"/>
                  <a:gd name="connsiteX46" fmla="*/ 866986 w 1817511"/>
                  <a:gd name="connsiteY46" fmla="*/ 92569 h 1158240"/>
                  <a:gd name="connsiteX47" fmla="*/ 873760 w 1817511"/>
                  <a:gd name="connsiteY47" fmla="*/ 94827 h 1158240"/>
                  <a:gd name="connsiteX48" fmla="*/ 900853 w 1817511"/>
                  <a:gd name="connsiteY48" fmla="*/ 97084 h 1158240"/>
                  <a:gd name="connsiteX49" fmla="*/ 903111 w 1817511"/>
                  <a:gd name="connsiteY49" fmla="*/ 133209 h 1158240"/>
                  <a:gd name="connsiteX50" fmla="*/ 862471 w 1817511"/>
                  <a:gd name="connsiteY50" fmla="*/ 135467 h 1158240"/>
                  <a:gd name="connsiteX51" fmla="*/ 855697 w 1817511"/>
                  <a:gd name="connsiteY51" fmla="*/ 137724 h 1158240"/>
                  <a:gd name="connsiteX52" fmla="*/ 853440 w 1817511"/>
                  <a:gd name="connsiteY52" fmla="*/ 144498 h 1158240"/>
                  <a:gd name="connsiteX53" fmla="*/ 855697 w 1817511"/>
                  <a:gd name="connsiteY53" fmla="*/ 169333 h 1158240"/>
                  <a:gd name="connsiteX54" fmla="*/ 862471 w 1817511"/>
                  <a:gd name="connsiteY54" fmla="*/ 171591 h 1158240"/>
                  <a:gd name="connsiteX55" fmla="*/ 882791 w 1817511"/>
                  <a:gd name="connsiteY55" fmla="*/ 187396 h 1158240"/>
                  <a:gd name="connsiteX56" fmla="*/ 889564 w 1817511"/>
                  <a:gd name="connsiteY56" fmla="*/ 194169 h 1158240"/>
                  <a:gd name="connsiteX57" fmla="*/ 909884 w 1817511"/>
                  <a:gd name="connsiteY57" fmla="*/ 207716 h 1158240"/>
                  <a:gd name="connsiteX58" fmla="*/ 916657 w 1817511"/>
                  <a:gd name="connsiteY58" fmla="*/ 209973 h 1158240"/>
                  <a:gd name="connsiteX59" fmla="*/ 930204 w 1817511"/>
                  <a:gd name="connsiteY59" fmla="*/ 221262 h 1158240"/>
                  <a:gd name="connsiteX60" fmla="*/ 932462 w 1817511"/>
                  <a:gd name="connsiteY60" fmla="*/ 228036 h 1158240"/>
                  <a:gd name="connsiteX61" fmla="*/ 943751 w 1817511"/>
                  <a:gd name="connsiteY61" fmla="*/ 239324 h 1158240"/>
                  <a:gd name="connsiteX62" fmla="*/ 948266 w 1817511"/>
                  <a:gd name="connsiteY62" fmla="*/ 246098 h 1158240"/>
                  <a:gd name="connsiteX63" fmla="*/ 955040 w 1817511"/>
                  <a:gd name="connsiteY63" fmla="*/ 248356 h 1158240"/>
                  <a:gd name="connsiteX64" fmla="*/ 979875 w 1817511"/>
                  <a:gd name="connsiteY64" fmla="*/ 250613 h 1158240"/>
                  <a:gd name="connsiteX65" fmla="*/ 993422 w 1817511"/>
                  <a:gd name="connsiteY65" fmla="*/ 257387 h 1158240"/>
                  <a:gd name="connsiteX66" fmla="*/ 1002453 w 1817511"/>
                  <a:gd name="connsiteY66" fmla="*/ 268676 h 1158240"/>
                  <a:gd name="connsiteX67" fmla="*/ 1018257 w 1817511"/>
                  <a:gd name="connsiteY67" fmla="*/ 284480 h 1158240"/>
                  <a:gd name="connsiteX68" fmla="*/ 1036320 w 1817511"/>
                  <a:gd name="connsiteY68" fmla="*/ 288996 h 1158240"/>
                  <a:gd name="connsiteX69" fmla="*/ 1045351 w 1817511"/>
                  <a:gd name="connsiteY69" fmla="*/ 291253 h 1158240"/>
                  <a:gd name="connsiteX70" fmla="*/ 1063413 w 1817511"/>
                  <a:gd name="connsiteY70" fmla="*/ 307058 h 1158240"/>
                  <a:gd name="connsiteX71" fmla="*/ 1065671 w 1817511"/>
                  <a:gd name="connsiteY71" fmla="*/ 347698 h 1158240"/>
                  <a:gd name="connsiteX72" fmla="*/ 1070186 w 1817511"/>
                  <a:gd name="connsiteY72" fmla="*/ 361244 h 1158240"/>
                  <a:gd name="connsiteX73" fmla="*/ 1081475 w 1817511"/>
                  <a:gd name="connsiteY73" fmla="*/ 381564 h 1158240"/>
                  <a:gd name="connsiteX74" fmla="*/ 1088248 w 1817511"/>
                  <a:gd name="connsiteY74" fmla="*/ 388338 h 1158240"/>
                  <a:gd name="connsiteX75" fmla="*/ 1092764 w 1817511"/>
                  <a:gd name="connsiteY75" fmla="*/ 395111 h 1158240"/>
                  <a:gd name="connsiteX76" fmla="*/ 1099537 w 1817511"/>
                  <a:gd name="connsiteY76" fmla="*/ 397369 h 1158240"/>
                  <a:gd name="connsiteX77" fmla="*/ 1106311 w 1817511"/>
                  <a:gd name="connsiteY77" fmla="*/ 401884 h 1158240"/>
                  <a:gd name="connsiteX78" fmla="*/ 1113084 w 1817511"/>
                  <a:gd name="connsiteY78" fmla="*/ 410916 h 1158240"/>
                  <a:gd name="connsiteX79" fmla="*/ 1117600 w 1817511"/>
                  <a:gd name="connsiteY79" fmla="*/ 417689 h 1158240"/>
                  <a:gd name="connsiteX80" fmla="*/ 1124373 w 1817511"/>
                  <a:gd name="connsiteY80" fmla="*/ 424462 h 1158240"/>
                  <a:gd name="connsiteX81" fmla="*/ 1131146 w 1817511"/>
                  <a:gd name="connsiteY81" fmla="*/ 438009 h 1158240"/>
                  <a:gd name="connsiteX82" fmla="*/ 1137920 w 1817511"/>
                  <a:gd name="connsiteY82" fmla="*/ 442524 h 1158240"/>
                  <a:gd name="connsiteX83" fmla="*/ 1146951 w 1817511"/>
                  <a:gd name="connsiteY83" fmla="*/ 458329 h 1158240"/>
                  <a:gd name="connsiteX84" fmla="*/ 1153724 w 1817511"/>
                  <a:gd name="connsiteY84" fmla="*/ 474133 h 1158240"/>
                  <a:gd name="connsiteX85" fmla="*/ 1155982 w 1817511"/>
                  <a:gd name="connsiteY85" fmla="*/ 480907 h 1158240"/>
                  <a:gd name="connsiteX86" fmla="*/ 1176302 w 1817511"/>
                  <a:gd name="connsiteY86" fmla="*/ 496711 h 1158240"/>
                  <a:gd name="connsiteX87" fmla="*/ 1237262 w 1817511"/>
                  <a:gd name="connsiteY87" fmla="*/ 496711 h 1158240"/>
                  <a:gd name="connsiteX88" fmla="*/ 1257582 w 1817511"/>
                  <a:gd name="connsiteY88" fmla="*/ 505742 h 1158240"/>
                  <a:gd name="connsiteX89" fmla="*/ 1264355 w 1817511"/>
                  <a:gd name="connsiteY89" fmla="*/ 508000 h 1158240"/>
                  <a:gd name="connsiteX90" fmla="*/ 1271128 w 1817511"/>
                  <a:gd name="connsiteY90" fmla="*/ 512516 h 1158240"/>
                  <a:gd name="connsiteX91" fmla="*/ 1289191 w 1817511"/>
                  <a:gd name="connsiteY91" fmla="*/ 517031 h 1158240"/>
                  <a:gd name="connsiteX92" fmla="*/ 1295964 w 1817511"/>
                  <a:gd name="connsiteY92" fmla="*/ 521547 h 1158240"/>
                  <a:gd name="connsiteX93" fmla="*/ 1309511 w 1817511"/>
                  <a:gd name="connsiteY93" fmla="*/ 523804 h 1158240"/>
                  <a:gd name="connsiteX94" fmla="*/ 1363697 w 1817511"/>
                  <a:gd name="connsiteY94" fmla="*/ 523804 h 1158240"/>
                  <a:gd name="connsiteX95" fmla="*/ 1417884 w 1817511"/>
                  <a:gd name="connsiteY95" fmla="*/ 636693 h 1158240"/>
                  <a:gd name="connsiteX96" fmla="*/ 1422400 w 1817511"/>
                  <a:gd name="connsiteY96" fmla="*/ 677333 h 1158240"/>
                  <a:gd name="connsiteX97" fmla="*/ 1426915 w 1817511"/>
                  <a:gd name="connsiteY97" fmla="*/ 684107 h 1158240"/>
                  <a:gd name="connsiteX98" fmla="*/ 1433688 w 1817511"/>
                  <a:gd name="connsiteY98" fmla="*/ 702169 h 1158240"/>
                  <a:gd name="connsiteX99" fmla="*/ 1442720 w 1817511"/>
                  <a:gd name="connsiteY99" fmla="*/ 706684 h 1158240"/>
                  <a:gd name="connsiteX100" fmla="*/ 1449493 w 1817511"/>
                  <a:gd name="connsiteY100" fmla="*/ 711200 h 1158240"/>
                  <a:gd name="connsiteX101" fmla="*/ 1454008 w 1817511"/>
                  <a:gd name="connsiteY101" fmla="*/ 717973 h 1158240"/>
                  <a:gd name="connsiteX102" fmla="*/ 1458524 w 1817511"/>
                  <a:gd name="connsiteY102" fmla="*/ 727004 h 1158240"/>
                  <a:gd name="connsiteX103" fmla="*/ 1474328 w 1817511"/>
                  <a:gd name="connsiteY103" fmla="*/ 733778 h 1158240"/>
                  <a:gd name="connsiteX104" fmla="*/ 1487875 w 1817511"/>
                  <a:gd name="connsiteY104" fmla="*/ 738293 h 1158240"/>
                  <a:gd name="connsiteX105" fmla="*/ 1494648 w 1817511"/>
                  <a:gd name="connsiteY105" fmla="*/ 740551 h 1158240"/>
                  <a:gd name="connsiteX106" fmla="*/ 1501422 w 1817511"/>
                  <a:gd name="connsiteY106" fmla="*/ 745067 h 1158240"/>
                  <a:gd name="connsiteX107" fmla="*/ 1517226 w 1817511"/>
                  <a:gd name="connsiteY107" fmla="*/ 749582 h 1158240"/>
                  <a:gd name="connsiteX108" fmla="*/ 1524000 w 1817511"/>
                  <a:gd name="connsiteY108" fmla="*/ 754098 h 1158240"/>
                  <a:gd name="connsiteX109" fmla="*/ 1537546 w 1817511"/>
                  <a:gd name="connsiteY109" fmla="*/ 758613 h 1158240"/>
                  <a:gd name="connsiteX110" fmla="*/ 1551093 w 1817511"/>
                  <a:gd name="connsiteY110" fmla="*/ 767644 h 1158240"/>
                  <a:gd name="connsiteX111" fmla="*/ 1562382 w 1817511"/>
                  <a:gd name="connsiteY111" fmla="*/ 772160 h 1158240"/>
                  <a:gd name="connsiteX112" fmla="*/ 1578186 w 1817511"/>
                  <a:gd name="connsiteY112" fmla="*/ 776676 h 1158240"/>
                  <a:gd name="connsiteX113" fmla="*/ 1584960 w 1817511"/>
                  <a:gd name="connsiteY113" fmla="*/ 781191 h 1158240"/>
                  <a:gd name="connsiteX114" fmla="*/ 1589475 w 1817511"/>
                  <a:gd name="connsiteY114" fmla="*/ 787964 h 1158240"/>
                  <a:gd name="connsiteX115" fmla="*/ 1587217 w 1817511"/>
                  <a:gd name="connsiteY115" fmla="*/ 878276 h 1158240"/>
                  <a:gd name="connsiteX116" fmla="*/ 1634631 w 1817511"/>
                  <a:gd name="connsiteY116" fmla="*/ 912142 h 1158240"/>
                  <a:gd name="connsiteX117" fmla="*/ 1636888 w 1817511"/>
                  <a:gd name="connsiteY117" fmla="*/ 950524 h 1158240"/>
                  <a:gd name="connsiteX118" fmla="*/ 1641404 w 1817511"/>
                  <a:gd name="connsiteY118" fmla="*/ 957298 h 1158240"/>
                  <a:gd name="connsiteX119" fmla="*/ 1650435 w 1817511"/>
                  <a:gd name="connsiteY119" fmla="*/ 959556 h 1158240"/>
                  <a:gd name="connsiteX120" fmla="*/ 1657208 w 1817511"/>
                  <a:gd name="connsiteY120" fmla="*/ 961813 h 1158240"/>
                  <a:gd name="connsiteX121" fmla="*/ 1663982 w 1817511"/>
                  <a:gd name="connsiteY121" fmla="*/ 966329 h 1158240"/>
                  <a:gd name="connsiteX122" fmla="*/ 1670755 w 1817511"/>
                  <a:gd name="connsiteY122" fmla="*/ 968587 h 1158240"/>
                  <a:gd name="connsiteX123" fmla="*/ 1675271 w 1817511"/>
                  <a:gd name="connsiteY123" fmla="*/ 975360 h 1158240"/>
                  <a:gd name="connsiteX124" fmla="*/ 1682044 w 1817511"/>
                  <a:gd name="connsiteY124" fmla="*/ 982133 h 1158240"/>
                  <a:gd name="connsiteX125" fmla="*/ 1684302 w 1817511"/>
                  <a:gd name="connsiteY125" fmla="*/ 988907 h 1158240"/>
                  <a:gd name="connsiteX126" fmla="*/ 1686560 w 1817511"/>
                  <a:gd name="connsiteY126" fmla="*/ 1004711 h 1158240"/>
                  <a:gd name="connsiteX127" fmla="*/ 1691075 w 1817511"/>
                  <a:gd name="connsiteY127" fmla="*/ 1011484 h 1158240"/>
                  <a:gd name="connsiteX128" fmla="*/ 1693333 w 1817511"/>
                  <a:gd name="connsiteY128" fmla="*/ 1018258 h 1158240"/>
                  <a:gd name="connsiteX129" fmla="*/ 1700106 w 1817511"/>
                  <a:gd name="connsiteY129" fmla="*/ 1020516 h 1158240"/>
                  <a:gd name="connsiteX130" fmla="*/ 1720426 w 1817511"/>
                  <a:gd name="connsiteY130" fmla="*/ 1025031 h 1158240"/>
                  <a:gd name="connsiteX131" fmla="*/ 1727200 w 1817511"/>
                  <a:gd name="connsiteY131" fmla="*/ 1027289 h 1158240"/>
                  <a:gd name="connsiteX132" fmla="*/ 1733973 w 1817511"/>
                  <a:gd name="connsiteY132" fmla="*/ 1031804 h 1158240"/>
                  <a:gd name="connsiteX133" fmla="*/ 1743004 w 1817511"/>
                  <a:gd name="connsiteY133" fmla="*/ 1049867 h 1158240"/>
                  <a:gd name="connsiteX134" fmla="*/ 1745262 w 1817511"/>
                  <a:gd name="connsiteY134" fmla="*/ 1056640 h 1158240"/>
                  <a:gd name="connsiteX135" fmla="*/ 1752035 w 1817511"/>
                  <a:gd name="connsiteY135" fmla="*/ 1063413 h 1158240"/>
                  <a:gd name="connsiteX136" fmla="*/ 1817511 w 1817511"/>
                  <a:gd name="connsiteY136" fmla="*/ 1158240 h 115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817511" h="1158240">
                    <a:moveTo>
                      <a:pt x="1817511" y="1158240"/>
                    </a:moveTo>
                    <a:lnTo>
                      <a:pt x="15804" y="1158240"/>
                    </a:lnTo>
                    <a:lnTo>
                      <a:pt x="0" y="724747"/>
                    </a:lnTo>
                    <a:lnTo>
                      <a:pt x="97084" y="634436"/>
                    </a:lnTo>
                    <a:lnTo>
                      <a:pt x="295768" y="598311"/>
                    </a:lnTo>
                    <a:lnTo>
                      <a:pt x="377048" y="571218"/>
                    </a:lnTo>
                    <a:lnTo>
                      <a:pt x="419946" y="571218"/>
                    </a:lnTo>
                    <a:lnTo>
                      <a:pt x="632177" y="349956"/>
                    </a:lnTo>
                    <a:lnTo>
                      <a:pt x="650240" y="347698"/>
                    </a:lnTo>
                    <a:cubicBezTo>
                      <a:pt x="654003" y="341677"/>
                      <a:pt x="659578" y="336463"/>
                      <a:pt x="661528" y="329636"/>
                    </a:cubicBezTo>
                    <a:cubicBezTo>
                      <a:pt x="662267" y="327050"/>
                      <a:pt x="658005" y="311026"/>
                      <a:pt x="657013" y="307058"/>
                    </a:cubicBezTo>
                    <a:cubicBezTo>
                      <a:pt x="657766" y="301037"/>
                      <a:pt x="656214" y="294237"/>
                      <a:pt x="659271" y="288996"/>
                    </a:cubicBezTo>
                    <a:cubicBezTo>
                      <a:pt x="664879" y="279381"/>
                      <a:pt x="677373" y="279205"/>
                      <a:pt x="686364" y="277707"/>
                    </a:cubicBezTo>
                    <a:cubicBezTo>
                      <a:pt x="703950" y="271845"/>
                      <a:pt x="696545" y="276557"/>
                      <a:pt x="708942" y="264160"/>
                    </a:cubicBezTo>
                    <a:cubicBezTo>
                      <a:pt x="714311" y="248056"/>
                      <a:pt x="706698" y="267526"/>
                      <a:pt x="717973" y="250613"/>
                    </a:cubicBezTo>
                    <a:cubicBezTo>
                      <a:pt x="719293" y="248633"/>
                      <a:pt x="719478" y="246098"/>
                      <a:pt x="720231" y="243840"/>
                    </a:cubicBezTo>
                    <a:cubicBezTo>
                      <a:pt x="719478" y="240077"/>
                      <a:pt x="719877" y="235883"/>
                      <a:pt x="717973" y="232551"/>
                    </a:cubicBezTo>
                    <a:cubicBezTo>
                      <a:pt x="716627" y="230195"/>
                      <a:pt x="713627" y="229249"/>
                      <a:pt x="711200" y="228036"/>
                    </a:cubicBezTo>
                    <a:cubicBezTo>
                      <a:pt x="707961" y="226417"/>
                      <a:pt x="698289" y="224244"/>
                      <a:pt x="695395" y="223520"/>
                    </a:cubicBezTo>
                    <a:cubicBezTo>
                      <a:pt x="691141" y="219266"/>
                      <a:pt x="687506" y="214746"/>
                      <a:pt x="681848" y="212231"/>
                    </a:cubicBezTo>
                    <a:cubicBezTo>
                      <a:pt x="677499" y="210298"/>
                      <a:pt x="668302" y="207716"/>
                      <a:pt x="668302" y="207716"/>
                    </a:cubicBezTo>
                    <a:cubicBezTo>
                      <a:pt x="661334" y="212360"/>
                      <a:pt x="660549" y="212243"/>
                      <a:pt x="654755" y="219004"/>
                    </a:cubicBezTo>
                    <a:cubicBezTo>
                      <a:pt x="652306" y="221861"/>
                      <a:pt x="651113" y="225949"/>
                      <a:pt x="647982" y="228036"/>
                    </a:cubicBezTo>
                    <a:cubicBezTo>
                      <a:pt x="644022" y="230676"/>
                      <a:pt x="638395" y="229910"/>
                      <a:pt x="634435" y="232551"/>
                    </a:cubicBezTo>
                    <a:cubicBezTo>
                      <a:pt x="623701" y="239708"/>
                      <a:pt x="630238" y="236208"/>
                      <a:pt x="614115" y="241582"/>
                    </a:cubicBezTo>
                    <a:cubicBezTo>
                      <a:pt x="614113" y="241583"/>
                      <a:pt x="600570" y="246098"/>
                      <a:pt x="600568" y="246098"/>
                    </a:cubicBezTo>
                    <a:cubicBezTo>
                      <a:pt x="593795" y="246851"/>
                      <a:pt x="587003" y="247455"/>
                      <a:pt x="580248" y="248356"/>
                    </a:cubicBezTo>
                    <a:cubicBezTo>
                      <a:pt x="571569" y="249513"/>
                      <a:pt x="563937" y="251166"/>
                      <a:pt x="555413" y="252871"/>
                    </a:cubicBezTo>
                    <a:cubicBezTo>
                      <a:pt x="545796" y="252131"/>
                      <a:pt x="523804" y="259509"/>
                      <a:pt x="523804" y="243840"/>
                    </a:cubicBezTo>
                    <a:cubicBezTo>
                      <a:pt x="523804" y="223529"/>
                      <a:pt x="523113" y="209267"/>
                      <a:pt x="528320" y="191911"/>
                    </a:cubicBezTo>
                    <a:cubicBezTo>
                      <a:pt x="528334" y="191864"/>
                      <a:pt x="533956" y="175001"/>
                      <a:pt x="535093" y="171591"/>
                    </a:cubicBezTo>
                    <a:lnTo>
                      <a:pt x="537351" y="164818"/>
                    </a:lnTo>
                    <a:lnTo>
                      <a:pt x="539608" y="158044"/>
                    </a:lnTo>
                    <a:cubicBezTo>
                      <a:pt x="540379" y="141846"/>
                      <a:pt x="540584" y="112036"/>
                      <a:pt x="544124" y="92569"/>
                    </a:cubicBezTo>
                    <a:cubicBezTo>
                      <a:pt x="544550" y="90228"/>
                      <a:pt x="545805" y="88105"/>
                      <a:pt x="546382" y="85796"/>
                    </a:cubicBezTo>
                    <a:cubicBezTo>
                      <a:pt x="548522" y="77238"/>
                      <a:pt x="548700" y="67673"/>
                      <a:pt x="555413" y="60960"/>
                    </a:cubicBezTo>
                    <a:cubicBezTo>
                      <a:pt x="557332" y="59041"/>
                      <a:pt x="559928" y="57949"/>
                      <a:pt x="562186" y="56444"/>
                    </a:cubicBezTo>
                    <a:cubicBezTo>
                      <a:pt x="563691" y="54186"/>
                      <a:pt x="564583" y="51366"/>
                      <a:pt x="566702" y="49671"/>
                    </a:cubicBezTo>
                    <a:cubicBezTo>
                      <a:pt x="568560" y="48184"/>
                      <a:pt x="571095" y="47413"/>
                      <a:pt x="573475" y="47413"/>
                    </a:cubicBezTo>
                    <a:cubicBezTo>
                      <a:pt x="584038" y="47413"/>
                      <a:pt x="594548" y="48918"/>
                      <a:pt x="605084" y="49671"/>
                    </a:cubicBezTo>
                    <a:cubicBezTo>
                      <a:pt x="607342" y="50424"/>
                      <a:pt x="609498" y="51614"/>
                      <a:pt x="611857" y="51929"/>
                    </a:cubicBezTo>
                    <a:cubicBezTo>
                      <a:pt x="620840" y="53127"/>
                      <a:pt x="638951" y="54187"/>
                      <a:pt x="638951" y="54187"/>
                    </a:cubicBezTo>
                    <a:lnTo>
                      <a:pt x="801511" y="0"/>
                    </a:lnTo>
                    <a:lnTo>
                      <a:pt x="851182" y="2258"/>
                    </a:lnTo>
                    <a:cubicBezTo>
                      <a:pt x="854945" y="8279"/>
                      <a:pt x="859071" y="14087"/>
                      <a:pt x="862471" y="20320"/>
                    </a:cubicBezTo>
                    <a:cubicBezTo>
                      <a:pt x="863611" y="22409"/>
                      <a:pt x="864580" y="24718"/>
                      <a:pt x="864728" y="27093"/>
                    </a:cubicBezTo>
                    <a:cubicBezTo>
                      <a:pt x="866090" y="48889"/>
                      <a:pt x="864100" y="70922"/>
                      <a:pt x="866986" y="92569"/>
                    </a:cubicBezTo>
                    <a:cubicBezTo>
                      <a:pt x="867301" y="94928"/>
                      <a:pt x="871401" y="94512"/>
                      <a:pt x="873760" y="94827"/>
                    </a:cubicBezTo>
                    <a:cubicBezTo>
                      <a:pt x="882743" y="96025"/>
                      <a:pt x="891822" y="96332"/>
                      <a:pt x="900853" y="97084"/>
                    </a:cubicBezTo>
                    <a:cubicBezTo>
                      <a:pt x="901630" y="100193"/>
                      <a:pt x="911230" y="129363"/>
                      <a:pt x="903111" y="133209"/>
                    </a:cubicBezTo>
                    <a:cubicBezTo>
                      <a:pt x="890850" y="139017"/>
                      <a:pt x="876018" y="134714"/>
                      <a:pt x="862471" y="135467"/>
                    </a:cubicBezTo>
                    <a:cubicBezTo>
                      <a:pt x="860213" y="136219"/>
                      <a:pt x="857380" y="136041"/>
                      <a:pt x="855697" y="137724"/>
                    </a:cubicBezTo>
                    <a:cubicBezTo>
                      <a:pt x="854014" y="139407"/>
                      <a:pt x="853440" y="142118"/>
                      <a:pt x="853440" y="144498"/>
                    </a:cubicBezTo>
                    <a:cubicBezTo>
                      <a:pt x="853440" y="152810"/>
                      <a:pt x="853068" y="161447"/>
                      <a:pt x="855697" y="169333"/>
                    </a:cubicBezTo>
                    <a:cubicBezTo>
                      <a:pt x="856450" y="171591"/>
                      <a:pt x="860213" y="170838"/>
                      <a:pt x="862471" y="171591"/>
                    </a:cubicBezTo>
                    <a:cubicBezTo>
                      <a:pt x="877700" y="186821"/>
                      <a:pt x="869959" y="183119"/>
                      <a:pt x="882791" y="187396"/>
                    </a:cubicBezTo>
                    <a:cubicBezTo>
                      <a:pt x="885049" y="189654"/>
                      <a:pt x="887140" y="192091"/>
                      <a:pt x="889564" y="194169"/>
                    </a:cubicBezTo>
                    <a:cubicBezTo>
                      <a:pt x="894856" y="198705"/>
                      <a:pt x="903824" y="204686"/>
                      <a:pt x="909884" y="207716"/>
                    </a:cubicBezTo>
                    <a:cubicBezTo>
                      <a:pt x="912012" y="208780"/>
                      <a:pt x="914399" y="209221"/>
                      <a:pt x="916657" y="209973"/>
                    </a:cubicBezTo>
                    <a:cubicBezTo>
                      <a:pt x="921655" y="213305"/>
                      <a:pt x="926727" y="216047"/>
                      <a:pt x="930204" y="221262"/>
                    </a:cubicBezTo>
                    <a:cubicBezTo>
                      <a:pt x="931524" y="223242"/>
                      <a:pt x="931398" y="225907"/>
                      <a:pt x="932462" y="228036"/>
                    </a:cubicBezTo>
                    <a:cubicBezTo>
                      <a:pt x="936225" y="235562"/>
                      <a:pt x="936977" y="234809"/>
                      <a:pt x="943751" y="239324"/>
                    </a:cubicBezTo>
                    <a:cubicBezTo>
                      <a:pt x="945256" y="241582"/>
                      <a:pt x="946147" y="244403"/>
                      <a:pt x="948266" y="246098"/>
                    </a:cubicBezTo>
                    <a:cubicBezTo>
                      <a:pt x="950125" y="247585"/>
                      <a:pt x="952684" y="248019"/>
                      <a:pt x="955040" y="248356"/>
                    </a:cubicBezTo>
                    <a:cubicBezTo>
                      <a:pt x="963269" y="249531"/>
                      <a:pt x="971597" y="249861"/>
                      <a:pt x="979875" y="250613"/>
                    </a:cubicBezTo>
                    <a:cubicBezTo>
                      <a:pt x="984337" y="252101"/>
                      <a:pt x="990239" y="253408"/>
                      <a:pt x="993422" y="257387"/>
                    </a:cubicBezTo>
                    <a:cubicBezTo>
                      <a:pt x="1005888" y="272969"/>
                      <a:pt x="983039" y="255731"/>
                      <a:pt x="1002453" y="268676"/>
                    </a:cubicBezTo>
                    <a:cubicBezTo>
                      <a:pt x="1011461" y="282187"/>
                      <a:pt x="1006925" y="281389"/>
                      <a:pt x="1018257" y="284480"/>
                    </a:cubicBezTo>
                    <a:cubicBezTo>
                      <a:pt x="1024245" y="286113"/>
                      <a:pt x="1030299" y="287491"/>
                      <a:pt x="1036320" y="288996"/>
                    </a:cubicBezTo>
                    <a:lnTo>
                      <a:pt x="1045351" y="291253"/>
                    </a:lnTo>
                    <a:cubicBezTo>
                      <a:pt x="1061155" y="301789"/>
                      <a:pt x="1055887" y="295769"/>
                      <a:pt x="1063413" y="307058"/>
                    </a:cubicBezTo>
                    <a:cubicBezTo>
                      <a:pt x="1064166" y="320605"/>
                      <a:pt x="1063988" y="334235"/>
                      <a:pt x="1065671" y="347698"/>
                    </a:cubicBezTo>
                    <a:cubicBezTo>
                      <a:pt x="1066261" y="352421"/>
                      <a:pt x="1068681" y="356729"/>
                      <a:pt x="1070186" y="361244"/>
                    </a:cubicBezTo>
                    <a:cubicBezTo>
                      <a:pt x="1073025" y="369762"/>
                      <a:pt x="1073711" y="373799"/>
                      <a:pt x="1081475" y="381564"/>
                    </a:cubicBezTo>
                    <a:cubicBezTo>
                      <a:pt x="1083733" y="383822"/>
                      <a:pt x="1086204" y="385885"/>
                      <a:pt x="1088248" y="388338"/>
                    </a:cubicBezTo>
                    <a:cubicBezTo>
                      <a:pt x="1089985" y="390423"/>
                      <a:pt x="1090645" y="393416"/>
                      <a:pt x="1092764" y="395111"/>
                    </a:cubicBezTo>
                    <a:cubicBezTo>
                      <a:pt x="1094622" y="396598"/>
                      <a:pt x="1097408" y="396305"/>
                      <a:pt x="1099537" y="397369"/>
                    </a:cubicBezTo>
                    <a:cubicBezTo>
                      <a:pt x="1101964" y="398582"/>
                      <a:pt x="1104053" y="400379"/>
                      <a:pt x="1106311" y="401884"/>
                    </a:cubicBezTo>
                    <a:cubicBezTo>
                      <a:pt x="1108569" y="404895"/>
                      <a:pt x="1110897" y="407854"/>
                      <a:pt x="1113084" y="410916"/>
                    </a:cubicBezTo>
                    <a:cubicBezTo>
                      <a:pt x="1114661" y="413124"/>
                      <a:pt x="1115863" y="415604"/>
                      <a:pt x="1117600" y="417689"/>
                    </a:cubicBezTo>
                    <a:cubicBezTo>
                      <a:pt x="1119644" y="420142"/>
                      <a:pt x="1122115" y="422204"/>
                      <a:pt x="1124373" y="424462"/>
                    </a:cubicBezTo>
                    <a:cubicBezTo>
                      <a:pt x="1126209" y="429970"/>
                      <a:pt x="1126770" y="433634"/>
                      <a:pt x="1131146" y="438009"/>
                    </a:cubicBezTo>
                    <a:cubicBezTo>
                      <a:pt x="1133065" y="439928"/>
                      <a:pt x="1135662" y="441019"/>
                      <a:pt x="1137920" y="442524"/>
                    </a:cubicBezTo>
                    <a:cubicBezTo>
                      <a:pt x="1141660" y="448136"/>
                      <a:pt x="1144498" y="451787"/>
                      <a:pt x="1146951" y="458329"/>
                    </a:cubicBezTo>
                    <a:cubicBezTo>
                      <a:pt x="1153199" y="474992"/>
                      <a:pt x="1144571" y="460406"/>
                      <a:pt x="1153724" y="474133"/>
                    </a:cubicBezTo>
                    <a:cubicBezTo>
                      <a:pt x="1154477" y="476391"/>
                      <a:pt x="1154826" y="478826"/>
                      <a:pt x="1155982" y="480907"/>
                    </a:cubicBezTo>
                    <a:cubicBezTo>
                      <a:pt x="1165049" y="497227"/>
                      <a:pt x="1161171" y="493685"/>
                      <a:pt x="1176302" y="496711"/>
                    </a:cubicBezTo>
                    <a:cubicBezTo>
                      <a:pt x="1202539" y="494837"/>
                      <a:pt x="1211462" y="492637"/>
                      <a:pt x="1237262" y="496711"/>
                    </a:cubicBezTo>
                    <a:cubicBezTo>
                      <a:pt x="1254281" y="499399"/>
                      <a:pt x="1246335" y="500119"/>
                      <a:pt x="1257582" y="505742"/>
                    </a:cubicBezTo>
                    <a:cubicBezTo>
                      <a:pt x="1259711" y="506806"/>
                      <a:pt x="1262226" y="506936"/>
                      <a:pt x="1264355" y="508000"/>
                    </a:cubicBezTo>
                    <a:cubicBezTo>
                      <a:pt x="1266782" y="509214"/>
                      <a:pt x="1268701" y="511303"/>
                      <a:pt x="1271128" y="512516"/>
                    </a:cubicBezTo>
                    <a:cubicBezTo>
                      <a:pt x="1275752" y="514828"/>
                      <a:pt x="1284905" y="516174"/>
                      <a:pt x="1289191" y="517031"/>
                    </a:cubicBezTo>
                    <a:cubicBezTo>
                      <a:pt x="1291449" y="518536"/>
                      <a:pt x="1293390" y="520689"/>
                      <a:pt x="1295964" y="521547"/>
                    </a:cubicBezTo>
                    <a:cubicBezTo>
                      <a:pt x="1300307" y="522995"/>
                      <a:pt x="1304936" y="523652"/>
                      <a:pt x="1309511" y="523804"/>
                    </a:cubicBezTo>
                    <a:cubicBezTo>
                      <a:pt x="1327563" y="524406"/>
                      <a:pt x="1345635" y="523804"/>
                      <a:pt x="1363697" y="523804"/>
                    </a:cubicBezTo>
                    <a:lnTo>
                      <a:pt x="1417884" y="636693"/>
                    </a:lnTo>
                    <a:cubicBezTo>
                      <a:pt x="1418059" y="638616"/>
                      <a:pt x="1420608" y="671360"/>
                      <a:pt x="1422400" y="677333"/>
                    </a:cubicBezTo>
                    <a:cubicBezTo>
                      <a:pt x="1423180" y="679932"/>
                      <a:pt x="1425702" y="681680"/>
                      <a:pt x="1426915" y="684107"/>
                    </a:cubicBezTo>
                    <a:cubicBezTo>
                      <a:pt x="1429626" y="689530"/>
                      <a:pt x="1429700" y="697516"/>
                      <a:pt x="1433688" y="702169"/>
                    </a:cubicBezTo>
                    <a:cubicBezTo>
                      <a:pt x="1435879" y="704725"/>
                      <a:pt x="1439798" y="705014"/>
                      <a:pt x="1442720" y="706684"/>
                    </a:cubicBezTo>
                    <a:cubicBezTo>
                      <a:pt x="1445076" y="708030"/>
                      <a:pt x="1447235" y="709695"/>
                      <a:pt x="1449493" y="711200"/>
                    </a:cubicBezTo>
                    <a:cubicBezTo>
                      <a:pt x="1450998" y="713458"/>
                      <a:pt x="1452662" y="715617"/>
                      <a:pt x="1454008" y="717973"/>
                    </a:cubicBezTo>
                    <a:cubicBezTo>
                      <a:pt x="1455678" y="720895"/>
                      <a:pt x="1456369" y="724418"/>
                      <a:pt x="1458524" y="727004"/>
                    </a:cubicBezTo>
                    <a:cubicBezTo>
                      <a:pt x="1462902" y="732258"/>
                      <a:pt x="1468355" y="731986"/>
                      <a:pt x="1474328" y="733778"/>
                    </a:cubicBezTo>
                    <a:cubicBezTo>
                      <a:pt x="1478887" y="735146"/>
                      <a:pt x="1483359" y="736788"/>
                      <a:pt x="1487875" y="738293"/>
                    </a:cubicBezTo>
                    <a:cubicBezTo>
                      <a:pt x="1490133" y="739046"/>
                      <a:pt x="1492668" y="739231"/>
                      <a:pt x="1494648" y="740551"/>
                    </a:cubicBezTo>
                    <a:cubicBezTo>
                      <a:pt x="1496906" y="742056"/>
                      <a:pt x="1498995" y="743853"/>
                      <a:pt x="1501422" y="745067"/>
                    </a:cubicBezTo>
                    <a:cubicBezTo>
                      <a:pt x="1504657" y="746684"/>
                      <a:pt x="1514338" y="748860"/>
                      <a:pt x="1517226" y="749582"/>
                    </a:cubicBezTo>
                    <a:cubicBezTo>
                      <a:pt x="1519484" y="751087"/>
                      <a:pt x="1521520" y="752996"/>
                      <a:pt x="1524000" y="754098"/>
                    </a:cubicBezTo>
                    <a:cubicBezTo>
                      <a:pt x="1528349" y="756031"/>
                      <a:pt x="1537546" y="758613"/>
                      <a:pt x="1537546" y="758613"/>
                    </a:cubicBezTo>
                    <a:cubicBezTo>
                      <a:pt x="1542062" y="761623"/>
                      <a:pt x="1546054" y="765628"/>
                      <a:pt x="1551093" y="767644"/>
                    </a:cubicBezTo>
                    <a:cubicBezTo>
                      <a:pt x="1554856" y="769149"/>
                      <a:pt x="1558537" y="770878"/>
                      <a:pt x="1562382" y="772160"/>
                    </a:cubicBezTo>
                    <a:cubicBezTo>
                      <a:pt x="1566726" y="773608"/>
                      <a:pt x="1573834" y="774500"/>
                      <a:pt x="1578186" y="776676"/>
                    </a:cubicBezTo>
                    <a:cubicBezTo>
                      <a:pt x="1580613" y="777889"/>
                      <a:pt x="1582702" y="779686"/>
                      <a:pt x="1584960" y="781191"/>
                    </a:cubicBezTo>
                    <a:lnTo>
                      <a:pt x="1589475" y="787964"/>
                    </a:lnTo>
                    <a:cubicBezTo>
                      <a:pt x="1588722" y="818068"/>
                      <a:pt x="1587970" y="848172"/>
                      <a:pt x="1587217" y="878276"/>
                    </a:cubicBezTo>
                    <a:lnTo>
                      <a:pt x="1634631" y="912142"/>
                    </a:lnTo>
                    <a:cubicBezTo>
                      <a:pt x="1635383" y="924936"/>
                      <a:pt x="1634987" y="937850"/>
                      <a:pt x="1636888" y="950524"/>
                    </a:cubicBezTo>
                    <a:cubicBezTo>
                      <a:pt x="1637291" y="953208"/>
                      <a:pt x="1639146" y="955793"/>
                      <a:pt x="1641404" y="957298"/>
                    </a:cubicBezTo>
                    <a:cubicBezTo>
                      <a:pt x="1643986" y="959019"/>
                      <a:pt x="1647451" y="958704"/>
                      <a:pt x="1650435" y="959556"/>
                    </a:cubicBezTo>
                    <a:cubicBezTo>
                      <a:pt x="1652723" y="960210"/>
                      <a:pt x="1654950" y="961061"/>
                      <a:pt x="1657208" y="961813"/>
                    </a:cubicBezTo>
                    <a:cubicBezTo>
                      <a:pt x="1659466" y="963318"/>
                      <a:pt x="1661555" y="965115"/>
                      <a:pt x="1663982" y="966329"/>
                    </a:cubicBezTo>
                    <a:cubicBezTo>
                      <a:pt x="1666111" y="967393"/>
                      <a:pt x="1668897" y="967100"/>
                      <a:pt x="1670755" y="968587"/>
                    </a:cubicBezTo>
                    <a:cubicBezTo>
                      <a:pt x="1672874" y="970282"/>
                      <a:pt x="1673534" y="973275"/>
                      <a:pt x="1675271" y="975360"/>
                    </a:cubicBezTo>
                    <a:cubicBezTo>
                      <a:pt x="1677315" y="977813"/>
                      <a:pt x="1679786" y="979875"/>
                      <a:pt x="1682044" y="982133"/>
                    </a:cubicBezTo>
                    <a:cubicBezTo>
                      <a:pt x="1682797" y="984391"/>
                      <a:pt x="1683835" y="986573"/>
                      <a:pt x="1684302" y="988907"/>
                    </a:cubicBezTo>
                    <a:cubicBezTo>
                      <a:pt x="1685346" y="994125"/>
                      <a:pt x="1685031" y="999614"/>
                      <a:pt x="1686560" y="1004711"/>
                    </a:cubicBezTo>
                    <a:cubicBezTo>
                      <a:pt x="1687340" y="1007310"/>
                      <a:pt x="1689862" y="1009057"/>
                      <a:pt x="1691075" y="1011484"/>
                    </a:cubicBezTo>
                    <a:cubicBezTo>
                      <a:pt x="1692139" y="1013613"/>
                      <a:pt x="1691650" y="1016575"/>
                      <a:pt x="1693333" y="1018258"/>
                    </a:cubicBezTo>
                    <a:cubicBezTo>
                      <a:pt x="1695016" y="1019941"/>
                      <a:pt x="1697797" y="1019939"/>
                      <a:pt x="1700106" y="1020516"/>
                    </a:cubicBezTo>
                    <a:cubicBezTo>
                      <a:pt x="1706837" y="1022199"/>
                      <a:pt x="1713695" y="1023348"/>
                      <a:pt x="1720426" y="1025031"/>
                    </a:cubicBezTo>
                    <a:cubicBezTo>
                      <a:pt x="1722735" y="1025608"/>
                      <a:pt x="1725071" y="1026225"/>
                      <a:pt x="1727200" y="1027289"/>
                    </a:cubicBezTo>
                    <a:cubicBezTo>
                      <a:pt x="1729627" y="1028502"/>
                      <a:pt x="1731715" y="1030299"/>
                      <a:pt x="1733973" y="1031804"/>
                    </a:cubicBezTo>
                    <a:cubicBezTo>
                      <a:pt x="1736983" y="1037825"/>
                      <a:pt x="1740875" y="1043481"/>
                      <a:pt x="1743004" y="1049867"/>
                    </a:cubicBezTo>
                    <a:cubicBezTo>
                      <a:pt x="1743757" y="1052125"/>
                      <a:pt x="1743942" y="1054660"/>
                      <a:pt x="1745262" y="1056640"/>
                    </a:cubicBezTo>
                    <a:cubicBezTo>
                      <a:pt x="1747033" y="1059297"/>
                      <a:pt x="1752035" y="1063413"/>
                      <a:pt x="1752035" y="1063413"/>
                    </a:cubicBezTo>
                    <a:lnTo>
                      <a:pt x="1817511" y="115824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5845131" y="4222949"/>
                <a:ext cx="2293972" cy="1417508"/>
              </a:xfrm>
              <a:custGeom>
                <a:avLst/>
                <a:gdLst>
                  <a:gd name="connsiteX0" fmla="*/ 2282613 w 2293902"/>
                  <a:gd name="connsiteY0" fmla="*/ 501227 h 1418495"/>
                  <a:gd name="connsiteX1" fmla="*/ 2282613 w 2293902"/>
                  <a:gd name="connsiteY1" fmla="*/ 501227 h 1418495"/>
                  <a:gd name="connsiteX2" fmla="*/ 2271324 w 2293902"/>
                  <a:gd name="connsiteY2" fmla="*/ 485423 h 1418495"/>
                  <a:gd name="connsiteX3" fmla="*/ 2282613 w 2293902"/>
                  <a:gd name="connsiteY3" fmla="*/ 451556 h 1418495"/>
                  <a:gd name="connsiteX4" fmla="*/ 2284871 w 2293902"/>
                  <a:gd name="connsiteY4" fmla="*/ 444783 h 1418495"/>
                  <a:gd name="connsiteX5" fmla="*/ 2284871 w 2293902"/>
                  <a:gd name="connsiteY5" fmla="*/ 381565 h 1418495"/>
                  <a:gd name="connsiteX6" fmla="*/ 2287129 w 2293902"/>
                  <a:gd name="connsiteY6" fmla="*/ 374792 h 1418495"/>
                  <a:gd name="connsiteX7" fmla="*/ 2289386 w 2293902"/>
                  <a:gd name="connsiteY7" fmla="*/ 365760 h 1418495"/>
                  <a:gd name="connsiteX8" fmla="*/ 2293902 w 2293902"/>
                  <a:gd name="connsiteY8" fmla="*/ 349956 h 1418495"/>
                  <a:gd name="connsiteX9" fmla="*/ 2287129 w 2293902"/>
                  <a:gd name="connsiteY9" fmla="*/ 338667 h 1418495"/>
                  <a:gd name="connsiteX10" fmla="*/ 2237457 w 2293902"/>
                  <a:gd name="connsiteY10" fmla="*/ 365760 h 1418495"/>
                  <a:gd name="connsiteX11" fmla="*/ 2228426 w 2293902"/>
                  <a:gd name="connsiteY11" fmla="*/ 399627 h 1418495"/>
                  <a:gd name="connsiteX12" fmla="*/ 2210364 w 2293902"/>
                  <a:gd name="connsiteY12" fmla="*/ 408658 h 1418495"/>
                  <a:gd name="connsiteX13" fmla="*/ 2196817 w 2293902"/>
                  <a:gd name="connsiteY13" fmla="*/ 410916 h 1418495"/>
                  <a:gd name="connsiteX14" fmla="*/ 2165209 w 2293902"/>
                  <a:gd name="connsiteY14" fmla="*/ 413174 h 1418495"/>
                  <a:gd name="connsiteX15" fmla="*/ 2158435 w 2293902"/>
                  <a:gd name="connsiteY15" fmla="*/ 415432 h 1418495"/>
                  <a:gd name="connsiteX16" fmla="*/ 2151662 w 2293902"/>
                  <a:gd name="connsiteY16" fmla="*/ 419947 h 1418495"/>
                  <a:gd name="connsiteX17" fmla="*/ 2142631 w 2293902"/>
                  <a:gd name="connsiteY17" fmla="*/ 422205 h 1418495"/>
                  <a:gd name="connsiteX18" fmla="*/ 2135857 w 2293902"/>
                  <a:gd name="connsiteY18" fmla="*/ 428978 h 1418495"/>
                  <a:gd name="connsiteX19" fmla="*/ 2124569 w 2293902"/>
                  <a:gd name="connsiteY19" fmla="*/ 431236 h 1418495"/>
                  <a:gd name="connsiteX20" fmla="*/ 2104249 w 2293902"/>
                  <a:gd name="connsiteY20" fmla="*/ 433494 h 1418495"/>
                  <a:gd name="connsiteX21" fmla="*/ 2095217 w 2293902"/>
                  <a:gd name="connsiteY21" fmla="*/ 438009 h 1418495"/>
                  <a:gd name="connsiteX22" fmla="*/ 2088444 w 2293902"/>
                  <a:gd name="connsiteY22" fmla="*/ 440267 h 1418495"/>
                  <a:gd name="connsiteX23" fmla="*/ 2086186 w 2293902"/>
                  <a:gd name="connsiteY23" fmla="*/ 447040 h 1418495"/>
                  <a:gd name="connsiteX24" fmla="*/ 2077155 w 2293902"/>
                  <a:gd name="connsiteY24" fmla="*/ 460587 h 1418495"/>
                  <a:gd name="connsiteX25" fmla="*/ 2074897 w 2293902"/>
                  <a:gd name="connsiteY25" fmla="*/ 467360 h 1418495"/>
                  <a:gd name="connsiteX26" fmla="*/ 2061351 w 2293902"/>
                  <a:gd name="connsiteY26" fmla="*/ 476392 h 1418495"/>
                  <a:gd name="connsiteX27" fmla="*/ 2054577 w 2293902"/>
                  <a:gd name="connsiteY27" fmla="*/ 480907 h 1418495"/>
                  <a:gd name="connsiteX28" fmla="*/ 2045546 w 2293902"/>
                  <a:gd name="connsiteY28" fmla="*/ 478649 h 1418495"/>
                  <a:gd name="connsiteX29" fmla="*/ 2043289 w 2293902"/>
                  <a:gd name="connsiteY29" fmla="*/ 453814 h 1418495"/>
                  <a:gd name="connsiteX30" fmla="*/ 2052320 w 2293902"/>
                  <a:gd name="connsiteY30" fmla="*/ 444783 h 1418495"/>
                  <a:gd name="connsiteX31" fmla="*/ 2056835 w 2293902"/>
                  <a:gd name="connsiteY31" fmla="*/ 438009 h 1418495"/>
                  <a:gd name="connsiteX32" fmla="*/ 2061351 w 2293902"/>
                  <a:gd name="connsiteY32" fmla="*/ 424463 h 1418495"/>
                  <a:gd name="connsiteX33" fmla="*/ 2065866 w 2293902"/>
                  <a:gd name="connsiteY33" fmla="*/ 417689 h 1418495"/>
                  <a:gd name="connsiteX34" fmla="*/ 2070382 w 2293902"/>
                  <a:gd name="connsiteY34" fmla="*/ 404143 h 1418495"/>
                  <a:gd name="connsiteX35" fmla="*/ 2061351 w 2293902"/>
                  <a:gd name="connsiteY35" fmla="*/ 379307 h 1418495"/>
                  <a:gd name="connsiteX36" fmla="*/ 2047804 w 2293902"/>
                  <a:gd name="connsiteY36" fmla="*/ 374792 h 1418495"/>
                  <a:gd name="connsiteX37" fmla="*/ 2041031 w 2293902"/>
                  <a:gd name="connsiteY37" fmla="*/ 368018 h 1418495"/>
                  <a:gd name="connsiteX38" fmla="*/ 2027484 w 2293902"/>
                  <a:gd name="connsiteY38" fmla="*/ 358987 h 1418495"/>
                  <a:gd name="connsiteX39" fmla="*/ 2029742 w 2293902"/>
                  <a:gd name="connsiteY39" fmla="*/ 338667 h 1418495"/>
                  <a:gd name="connsiteX40" fmla="*/ 2036515 w 2293902"/>
                  <a:gd name="connsiteY40" fmla="*/ 334152 h 1418495"/>
                  <a:gd name="connsiteX41" fmla="*/ 2054577 w 2293902"/>
                  <a:gd name="connsiteY41" fmla="*/ 329636 h 1418495"/>
                  <a:gd name="connsiteX42" fmla="*/ 2158435 w 2293902"/>
                  <a:gd name="connsiteY42" fmla="*/ 320605 h 1418495"/>
                  <a:gd name="connsiteX43" fmla="*/ 2149404 w 2293902"/>
                  <a:gd name="connsiteY43" fmla="*/ 243840 h 1418495"/>
                  <a:gd name="connsiteX44" fmla="*/ 2088444 w 2293902"/>
                  <a:gd name="connsiteY44" fmla="*/ 241583 h 1418495"/>
                  <a:gd name="connsiteX45" fmla="*/ 2101991 w 2293902"/>
                  <a:gd name="connsiteY45" fmla="*/ 185138 h 1418495"/>
                  <a:gd name="connsiteX46" fmla="*/ 2199075 w 2293902"/>
                  <a:gd name="connsiteY46" fmla="*/ 182880 h 1418495"/>
                  <a:gd name="connsiteX47" fmla="*/ 2212622 w 2293902"/>
                  <a:gd name="connsiteY47" fmla="*/ 176107 h 1418495"/>
                  <a:gd name="connsiteX48" fmla="*/ 2219395 w 2293902"/>
                  <a:gd name="connsiteY48" fmla="*/ 173849 h 1418495"/>
                  <a:gd name="connsiteX49" fmla="*/ 2235200 w 2293902"/>
                  <a:gd name="connsiteY49" fmla="*/ 160303 h 1418495"/>
                  <a:gd name="connsiteX50" fmla="*/ 2241973 w 2293902"/>
                  <a:gd name="connsiteY50" fmla="*/ 153529 h 1418495"/>
                  <a:gd name="connsiteX51" fmla="*/ 2237457 w 2293902"/>
                  <a:gd name="connsiteY51" fmla="*/ 92569 h 1418495"/>
                  <a:gd name="connsiteX52" fmla="*/ 2232942 w 2293902"/>
                  <a:gd name="connsiteY52" fmla="*/ 83538 h 1418495"/>
                  <a:gd name="connsiteX53" fmla="*/ 2230684 w 2293902"/>
                  <a:gd name="connsiteY53" fmla="*/ 67734 h 1418495"/>
                  <a:gd name="connsiteX54" fmla="*/ 2223911 w 2293902"/>
                  <a:gd name="connsiteY54" fmla="*/ 65476 h 1418495"/>
                  <a:gd name="connsiteX55" fmla="*/ 2190044 w 2293902"/>
                  <a:gd name="connsiteY55" fmla="*/ 63218 h 1418495"/>
                  <a:gd name="connsiteX56" fmla="*/ 2183271 w 2293902"/>
                  <a:gd name="connsiteY56" fmla="*/ 47414 h 1418495"/>
                  <a:gd name="connsiteX57" fmla="*/ 2181013 w 2293902"/>
                  <a:gd name="connsiteY57" fmla="*/ 40640 h 1418495"/>
                  <a:gd name="connsiteX58" fmla="*/ 2167466 w 2293902"/>
                  <a:gd name="connsiteY58" fmla="*/ 31609 h 1418495"/>
                  <a:gd name="connsiteX59" fmla="*/ 2144889 w 2293902"/>
                  <a:gd name="connsiteY59" fmla="*/ 33867 h 1418495"/>
                  <a:gd name="connsiteX60" fmla="*/ 2138115 w 2293902"/>
                  <a:gd name="connsiteY60" fmla="*/ 36125 h 1418495"/>
                  <a:gd name="connsiteX61" fmla="*/ 2131342 w 2293902"/>
                  <a:gd name="connsiteY61" fmla="*/ 33867 h 1418495"/>
                  <a:gd name="connsiteX62" fmla="*/ 2129084 w 2293902"/>
                  <a:gd name="connsiteY62" fmla="*/ 0 h 1418495"/>
                  <a:gd name="connsiteX63" fmla="*/ 2002649 w 2293902"/>
                  <a:gd name="connsiteY63" fmla="*/ 58703 h 1418495"/>
                  <a:gd name="connsiteX64" fmla="*/ 1982329 w 2293902"/>
                  <a:gd name="connsiteY64" fmla="*/ 63218 h 1418495"/>
                  <a:gd name="connsiteX65" fmla="*/ 1968782 w 2293902"/>
                  <a:gd name="connsiteY65" fmla="*/ 74507 h 1418495"/>
                  <a:gd name="connsiteX66" fmla="*/ 1898791 w 2293902"/>
                  <a:gd name="connsiteY66" fmla="*/ 85796 h 1418495"/>
                  <a:gd name="connsiteX67" fmla="*/ 1851377 w 2293902"/>
                  <a:gd name="connsiteY67" fmla="*/ 92569 h 1418495"/>
                  <a:gd name="connsiteX68" fmla="*/ 1801706 w 2293902"/>
                  <a:gd name="connsiteY68" fmla="*/ 97085 h 1418495"/>
                  <a:gd name="connsiteX69" fmla="*/ 1794933 w 2293902"/>
                  <a:gd name="connsiteY69" fmla="*/ 101600 h 1418495"/>
                  <a:gd name="connsiteX70" fmla="*/ 1772355 w 2293902"/>
                  <a:gd name="connsiteY70" fmla="*/ 108374 h 1418495"/>
                  <a:gd name="connsiteX71" fmla="*/ 1749777 w 2293902"/>
                  <a:gd name="connsiteY71" fmla="*/ 112889 h 1418495"/>
                  <a:gd name="connsiteX72" fmla="*/ 1736231 w 2293902"/>
                  <a:gd name="connsiteY72" fmla="*/ 119663 h 1418495"/>
                  <a:gd name="connsiteX73" fmla="*/ 1731715 w 2293902"/>
                  <a:gd name="connsiteY73" fmla="*/ 126436 h 1418495"/>
                  <a:gd name="connsiteX74" fmla="*/ 1711395 w 2293902"/>
                  <a:gd name="connsiteY74" fmla="*/ 133209 h 1418495"/>
                  <a:gd name="connsiteX75" fmla="*/ 1691075 w 2293902"/>
                  <a:gd name="connsiteY75" fmla="*/ 139983 h 1418495"/>
                  <a:gd name="connsiteX76" fmla="*/ 1684302 w 2293902"/>
                  <a:gd name="connsiteY76" fmla="*/ 142240 h 1418495"/>
                  <a:gd name="connsiteX77" fmla="*/ 1673013 w 2293902"/>
                  <a:gd name="connsiteY77" fmla="*/ 144498 h 1418495"/>
                  <a:gd name="connsiteX78" fmla="*/ 1659466 w 2293902"/>
                  <a:gd name="connsiteY78" fmla="*/ 149014 h 1418495"/>
                  <a:gd name="connsiteX79" fmla="*/ 1618826 w 2293902"/>
                  <a:gd name="connsiteY79" fmla="*/ 151272 h 1418495"/>
                  <a:gd name="connsiteX80" fmla="*/ 1612053 w 2293902"/>
                  <a:gd name="connsiteY80" fmla="*/ 155787 h 1418495"/>
                  <a:gd name="connsiteX81" fmla="*/ 1605280 w 2293902"/>
                  <a:gd name="connsiteY81" fmla="*/ 162560 h 1418495"/>
                  <a:gd name="connsiteX82" fmla="*/ 1596249 w 2293902"/>
                  <a:gd name="connsiteY82" fmla="*/ 164818 h 1418495"/>
                  <a:gd name="connsiteX83" fmla="*/ 1589475 w 2293902"/>
                  <a:gd name="connsiteY83" fmla="*/ 167076 h 1418495"/>
                  <a:gd name="connsiteX84" fmla="*/ 1582702 w 2293902"/>
                  <a:gd name="connsiteY84" fmla="*/ 171592 h 1418495"/>
                  <a:gd name="connsiteX85" fmla="*/ 1575929 w 2293902"/>
                  <a:gd name="connsiteY85" fmla="*/ 173849 h 1418495"/>
                  <a:gd name="connsiteX86" fmla="*/ 1546577 w 2293902"/>
                  <a:gd name="connsiteY86" fmla="*/ 178365 h 1418495"/>
                  <a:gd name="connsiteX87" fmla="*/ 1533031 w 2293902"/>
                  <a:gd name="connsiteY87" fmla="*/ 189654 h 1418495"/>
                  <a:gd name="connsiteX88" fmla="*/ 1521742 w 2293902"/>
                  <a:gd name="connsiteY88" fmla="*/ 203200 h 1418495"/>
                  <a:gd name="connsiteX89" fmla="*/ 1512711 w 2293902"/>
                  <a:gd name="connsiteY89" fmla="*/ 209974 h 1418495"/>
                  <a:gd name="connsiteX90" fmla="*/ 1503680 w 2293902"/>
                  <a:gd name="connsiteY90" fmla="*/ 219005 h 1418495"/>
                  <a:gd name="connsiteX91" fmla="*/ 1496906 w 2293902"/>
                  <a:gd name="connsiteY91" fmla="*/ 223520 h 1418495"/>
                  <a:gd name="connsiteX92" fmla="*/ 1490133 w 2293902"/>
                  <a:gd name="connsiteY92" fmla="*/ 230294 h 1418495"/>
                  <a:gd name="connsiteX93" fmla="*/ 1483360 w 2293902"/>
                  <a:gd name="connsiteY93" fmla="*/ 234809 h 1418495"/>
                  <a:gd name="connsiteX94" fmla="*/ 1474329 w 2293902"/>
                  <a:gd name="connsiteY94" fmla="*/ 241583 h 1418495"/>
                  <a:gd name="connsiteX95" fmla="*/ 1463040 w 2293902"/>
                  <a:gd name="connsiteY95" fmla="*/ 246098 h 1418495"/>
                  <a:gd name="connsiteX96" fmla="*/ 1456266 w 2293902"/>
                  <a:gd name="connsiteY96" fmla="*/ 252872 h 1418495"/>
                  <a:gd name="connsiteX97" fmla="*/ 1440462 w 2293902"/>
                  <a:gd name="connsiteY97" fmla="*/ 257387 h 1418495"/>
                  <a:gd name="connsiteX98" fmla="*/ 1415626 w 2293902"/>
                  <a:gd name="connsiteY98" fmla="*/ 264160 h 1418495"/>
                  <a:gd name="connsiteX99" fmla="*/ 1406595 w 2293902"/>
                  <a:gd name="connsiteY99" fmla="*/ 270934 h 1418495"/>
                  <a:gd name="connsiteX100" fmla="*/ 1399822 w 2293902"/>
                  <a:gd name="connsiteY100" fmla="*/ 273192 h 1418495"/>
                  <a:gd name="connsiteX101" fmla="*/ 1390791 w 2293902"/>
                  <a:gd name="connsiteY101" fmla="*/ 286738 h 1418495"/>
                  <a:gd name="connsiteX102" fmla="*/ 1374986 w 2293902"/>
                  <a:gd name="connsiteY102" fmla="*/ 304800 h 1418495"/>
                  <a:gd name="connsiteX103" fmla="*/ 1361440 w 2293902"/>
                  <a:gd name="connsiteY103" fmla="*/ 309316 h 1418495"/>
                  <a:gd name="connsiteX104" fmla="*/ 1354666 w 2293902"/>
                  <a:gd name="connsiteY104" fmla="*/ 311574 h 1418495"/>
                  <a:gd name="connsiteX105" fmla="*/ 1347893 w 2293902"/>
                  <a:gd name="connsiteY105" fmla="*/ 313832 h 1418495"/>
                  <a:gd name="connsiteX106" fmla="*/ 1338862 w 2293902"/>
                  <a:gd name="connsiteY106" fmla="*/ 316089 h 1418495"/>
                  <a:gd name="connsiteX107" fmla="*/ 1325315 w 2293902"/>
                  <a:gd name="connsiteY107" fmla="*/ 325120 h 1418495"/>
                  <a:gd name="connsiteX108" fmla="*/ 1304995 w 2293902"/>
                  <a:gd name="connsiteY108" fmla="*/ 331894 h 1418495"/>
                  <a:gd name="connsiteX109" fmla="*/ 1300480 w 2293902"/>
                  <a:gd name="connsiteY109" fmla="*/ 338667 h 1418495"/>
                  <a:gd name="connsiteX110" fmla="*/ 1293706 w 2293902"/>
                  <a:gd name="connsiteY110" fmla="*/ 340925 h 1418495"/>
                  <a:gd name="connsiteX111" fmla="*/ 1286933 w 2293902"/>
                  <a:gd name="connsiteY111" fmla="*/ 345440 h 1418495"/>
                  <a:gd name="connsiteX112" fmla="*/ 1277902 w 2293902"/>
                  <a:gd name="connsiteY112" fmla="*/ 352214 h 1418495"/>
                  <a:gd name="connsiteX113" fmla="*/ 1253066 w 2293902"/>
                  <a:gd name="connsiteY113" fmla="*/ 363503 h 1418495"/>
                  <a:gd name="connsiteX114" fmla="*/ 1244035 w 2293902"/>
                  <a:gd name="connsiteY114" fmla="*/ 370276 h 1418495"/>
                  <a:gd name="connsiteX115" fmla="*/ 1237262 w 2293902"/>
                  <a:gd name="connsiteY115" fmla="*/ 374792 h 1418495"/>
                  <a:gd name="connsiteX116" fmla="*/ 1230489 w 2293902"/>
                  <a:gd name="connsiteY116" fmla="*/ 381565 h 1418495"/>
                  <a:gd name="connsiteX117" fmla="*/ 1216942 w 2293902"/>
                  <a:gd name="connsiteY117" fmla="*/ 386080 h 1418495"/>
                  <a:gd name="connsiteX118" fmla="*/ 1207911 w 2293902"/>
                  <a:gd name="connsiteY118" fmla="*/ 390596 h 1418495"/>
                  <a:gd name="connsiteX119" fmla="*/ 1196622 w 2293902"/>
                  <a:gd name="connsiteY119" fmla="*/ 392854 h 1418495"/>
                  <a:gd name="connsiteX120" fmla="*/ 1187591 w 2293902"/>
                  <a:gd name="connsiteY120" fmla="*/ 395112 h 1418495"/>
                  <a:gd name="connsiteX121" fmla="*/ 1180817 w 2293902"/>
                  <a:gd name="connsiteY121" fmla="*/ 399627 h 1418495"/>
                  <a:gd name="connsiteX122" fmla="*/ 1162755 w 2293902"/>
                  <a:gd name="connsiteY122" fmla="*/ 404143 h 1418495"/>
                  <a:gd name="connsiteX123" fmla="*/ 1144693 w 2293902"/>
                  <a:gd name="connsiteY123" fmla="*/ 410916 h 1418495"/>
                  <a:gd name="connsiteX124" fmla="*/ 1137920 w 2293902"/>
                  <a:gd name="connsiteY124" fmla="*/ 415432 h 1418495"/>
                  <a:gd name="connsiteX125" fmla="*/ 1124373 w 2293902"/>
                  <a:gd name="connsiteY125" fmla="*/ 428978 h 1418495"/>
                  <a:gd name="connsiteX126" fmla="*/ 1101795 w 2293902"/>
                  <a:gd name="connsiteY126" fmla="*/ 548640 h 1418495"/>
                  <a:gd name="connsiteX127" fmla="*/ 1054382 w 2293902"/>
                  <a:gd name="connsiteY127" fmla="*/ 535094 h 1418495"/>
                  <a:gd name="connsiteX128" fmla="*/ 1002453 w 2293902"/>
                  <a:gd name="connsiteY128" fmla="*/ 553156 h 1418495"/>
                  <a:gd name="connsiteX129" fmla="*/ 986649 w 2293902"/>
                  <a:gd name="connsiteY129" fmla="*/ 566703 h 1418495"/>
                  <a:gd name="connsiteX130" fmla="*/ 918915 w 2293902"/>
                  <a:gd name="connsiteY130" fmla="*/ 589280 h 1418495"/>
                  <a:gd name="connsiteX131" fmla="*/ 880533 w 2293902"/>
                  <a:gd name="connsiteY131" fmla="*/ 616374 h 1418495"/>
                  <a:gd name="connsiteX132" fmla="*/ 806026 w 2293902"/>
                  <a:gd name="connsiteY132" fmla="*/ 634436 h 1418495"/>
                  <a:gd name="connsiteX133" fmla="*/ 751840 w 2293902"/>
                  <a:gd name="connsiteY133" fmla="*/ 661529 h 1418495"/>
                  <a:gd name="connsiteX134" fmla="*/ 659271 w 2293902"/>
                  <a:gd name="connsiteY134" fmla="*/ 659272 h 1418495"/>
                  <a:gd name="connsiteX135" fmla="*/ 571217 w 2293902"/>
                  <a:gd name="connsiteY135" fmla="*/ 675076 h 1418495"/>
                  <a:gd name="connsiteX136" fmla="*/ 494453 w 2293902"/>
                  <a:gd name="connsiteY136" fmla="*/ 697654 h 1418495"/>
                  <a:gd name="connsiteX137" fmla="*/ 343182 w 2293902"/>
                  <a:gd name="connsiteY137" fmla="*/ 582507 h 1418495"/>
                  <a:gd name="connsiteX138" fmla="*/ 51929 w 2293902"/>
                  <a:gd name="connsiteY138" fmla="*/ 794738 h 1418495"/>
                  <a:gd name="connsiteX139" fmla="*/ 51929 w 2293902"/>
                  <a:gd name="connsiteY139" fmla="*/ 853440 h 1418495"/>
                  <a:gd name="connsiteX140" fmla="*/ 60960 w 2293902"/>
                  <a:gd name="connsiteY140" fmla="*/ 873760 h 1418495"/>
                  <a:gd name="connsiteX141" fmla="*/ 63217 w 2293902"/>
                  <a:gd name="connsiteY141" fmla="*/ 880534 h 1418495"/>
                  <a:gd name="connsiteX142" fmla="*/ 69991 w 2293902"/>
                  <a:gd name="connsiteY142" fmla="*/ 885049 h 1418495"/>
                  <a:gd name="connsiteX143" fmla="*/ 72249 w 2293902"/>
                  <a:gd name="connsiteY143" fmla="*/ 898596 h 1418495"/>
                  <a:gd name="connsiteX144" fmla="*/ 74506 w 2293902"/>
                  <a:gd name="connsiteY144" fmla="*/ 905369 h 1418495"/>
                  <a:gd name="connsiteX145" fmla="*/ 79022 w 2293902"/>
                  <a:gd name="connsiteY145" fmla="*/ 921174 h 1418495"/>
                  <a:gd name="connsiteX146" fmla="*/ 76764 w 2293902"/>
                  <a:gd name="connsiteY146" fmla="*/ 932463 h 1418495"/>
                  <a:gd name="connsiteX147" fmla="*/ 69991 w 2293902"/>
                  <a:gd name="connsiteY147" fmla="*/ 934720 h 1418495"/>
                  <a:gd name="connsiteX148" fmla="*/ 63217 w 2293902"/>
                  <a:gd name="connsiteY148" fmla="*/ 939236 h 1418495"/>
                  <a:gd name="connsiteX149" fmla="*/ 45155 w 2293902"/>
                  <a:gd name="connsiteY149" fmla="*/ 943752 h 1418495"/>
                  <a:gd name="connsiteX150" fmla="*/ 24835 w 2293902"/>
                  <a:gd name="connsiteY150" fmla="*/ 941494 h 1418495"/>
                  <a:gd name="connsiteX151" fmla="*/ 11289 w 2293902"/>
                  <a:gd name="connsiteY151" fmla="*/ 932463 h 1418495"/>
                  <a:gd name="connsiteX152" fmla="*/ 2257 w 2293902"/>
                  <a:gd name="connsiteY152" fmla="*/ 934720 h 1418495"/>
                  <a:gd name="connsiteX153" fmla="*/ 0 w 2293902"/>
                  <a:gd name="connsiteY153" fmla="*/ 941494 h 1418495"/>
                  <a:gd name="connsiteX154" fmla="*/ 4515 w 2293902"/>
                  <a:gd name="connsiteY154" fmla="*/ 975360 h 1418495"/>
                  <a:gd name="connsiteX155" fmla="*/ 9031 w 2293902"/>
                  <a:gd name="connsiteY155" fmla="*/ 982134 h 1418495"/>
                  <a:gd name="connsiteX156" fmla="*/ 11289 w 2293902"/>
                  <a:gd name="connsiteY156" fmla="*/ 991165 h 1418495"/>
                  <a:gd name="connsiteX157" fmla="*/ 15804 w 2293902"/>
                  <a:gd name="connsiteY157" fmla="*/ 1013743 h 1418495"/>
                  <a:gd name="connsiteX158" fmla="*/ 20320 w 2293902"/>
                  <a:gd name="connsiteY158" fmla="*/ 1027289 h 1418495"/>
                  <a:gd name="connsiteX159" fmla="*/ 22577 w 2293902"/>
                  <a:gd name="connsiteY159" fmla="*/ 1052125 h 1418495"/>
                  <a:gd name="connsiteX160" fmla="*/ 27093 w 2293902"/>
                  <a:gd name="connsiteY160" fmla="*/ 1070187 h 1418495"/>
                  <a:gd name="connsiteX161" fmla="*/ 29351 w 2293902"/>
                  <a:gd name="connsiteY161" fmla="*/ 1079218 h 1418495"/>
                  <a:gd name="connsiteX162" fmla="*/ 38382 w 2293902"/>
                  <a:gd name="connsiteY162" fmla="*/ 1092765 h 1418495"/>
                  <a:gd name="connsiteX163" fmla="*/ 40640 w 2293902"/>
                  <a:gd name="connsiteY163" fmla="*/ 1099538 h 1418495"/>
                  <a:gd name="connsiteX164" fmla="*/ 51929 w 2293902"/>
                  <a:gd name="connsiteY164" fmla="*/ 1115343 h 1418495"/>
                  <a:gd name="connsiteX165" fmla="*/ 54186 w 2293902"/>
                  <a:gd name="connsiteY165" fmla="*/ 1142436 h 1418495"/>
                  <a:gd name="connsiteX166" fmla="*/ 60960 w 2293902"/>
                  <a:gd name="connsiteY166" fmla="*/ 1151467 h 1418495"/>
                  <a:gd name="connsiteX167" fmla="*/ 69991 w 2293902"/>
                  <a:gd name="connsiteY167" fmla="*/ 1165014 h 1418495"/>
                  <a:gd name="connsiteX168" fmla="*/ 69991 w 2293902"/>
                  <a:gd name="connsiteY168" fmla="*/ 1203396 h 1418495"/>
                  <a:gd name="connsiteX169" fmla="*/ 65475 w 2293902"/>
                  <a:gd name="connsiteY169" fmla="*/ 1244036 h 1418495"/>
                  <a:gd name="connsiteX170" fmla="*/ 60960 w 2293902"/>
                  <a:gd name="connsiteY170" fmla="*/ 1250809 h 1418495"/>
                  <a:gd name="connsiteX171" fmla="*/ 54186 w 2293902"/>
                  <a:gd name="connsiteY171" fmla="*/ 1264356 h 1418495"/>
                  <a:gd name="connsiteX172" fmla="*/ 51929 w 2293902"/>
                  <a:gd name="connsiteY172" fmla="*/ 1280160 h 1418495"/>
                  <a:gd name="connsiteX173" fmla="*/ 47413 w 2293902"/>
                  <a:gd name="connsiteY173" fmla="*/ 1293707 h 1418495"/>
                  <a:gd name="connsiteX174" fmla="*/ 45155 w 2293902"/>
                  <a:gd name="connsiteY174" fmla="*/ 1374987 h 1418495"/>
                  <a:gd name="connsiteX175" fmla="*/ 49671 w 2293902"/>
                  <a:gd name="connsiteY175" fmla="*/ 1402080 h 1418495"/>
                  <a:gd name="connsiteX176" fmla="*/ 54186 w 2293902"/>
                  <a:gd name="connsiteY176" fmla="*/ 1408854 h 1418495"/>
                  <a:gd name="connsiteX177" fmla="*/ 60960 w 2293902"/>
                  <a:gd name="connsiteY177" fmla="*/ 1415627 h 1418495"/>
                  <a:gd name="connsiteX178" fmla="*/ 90311 w 2293902"/>
                  <a:gd name="connsiteY178" fmla="*/ 1417885 h 1418495"/>
                  <a:gd name="connsiteX179" fmla="*/ 121920 w 2293902"/>
                  <a:gd name="connsiteY179" fmla="*/ 1386276 h 1418495"/>
                  <a:gd name="connsiteX180" fmla="*/ 133209 w 2293902"/>
                  <a:gd name="connsiteY180" fmla="*/ 1370472 h 1418495"/>
                  <a:gd name="connsiteX181" fmla="*/ 158044 w 2293902"/>
                  <a:gd name="connsiteY181" fmla="*/ 1365956 h 1418495"/>
                  <a:gd name="connsiteX182" fmla="*/ 173849 w 2293902"/>
                  <a:gd name="connsiteY182" fmla="*/ 1352409 h 1418495"/>
                  <a:gd name="connsiteX183" fmla="*/ 180622 w 2293902"/>
                  <a:gd name="connsiteY183" fmla="*/ 1338863 h 1418495"/>
                  <a:gd name="connsiteX184" fmla="*/ 196426 w 2293902"/>
                  <a:gd name="connsiteY184" fmla="*/ 1334347 h 1418495"/>
                  <a:gd name="connsiteX185" fmla="*/ 203200 w 2293902"/>
                  <a:gd name="connsiteY185" fmla="*/ 1332089 h 1418495"/>
                  <a:gd name="connsiteX186" fmla="*/ 209973 w 2293902"/>
                  <a:gd name="connsiteY186" fmla="*/ 1327574 h 1418495"/>
                  <a:gd name="connsiteX187" fmla="*/ 228035 w 2293902"/>
                  <a:gd name="connsiteY187" fmla="*/ 1325316 h 1418495"/>
                  <a:gd name="connsiteX188" fmla="*/ 241582 w 2293902"/>
                  <a:gd name="connsiteY188" fmla="*/ 1320800 h 1418495"/>
                  <a:gd name="connsiteX189" fmla="*/ 248355 w 2293902"/>
                  <a:gd name="connsiteY189" fmla="*/ 1318543 h 1418495"/>
                  <a:gd name="connsiteX190" fmla="*/ 266417 w 2293902"/>
                  <a:gd name="connsiteY190" fmla="*/ 1314027 h 1418495"/>
                  <a:gd name="connsiteX191" fmla="*/ 275449 w 2293902"/>
                  <a:gd name="connsiteY191" fmla="*/ 1302738 h 1418495"/>
                  <a:gd name="connsiteX192" fmla="*/ 282222 w 2293902"/>
                  <a:gd name="connsiteY192" fmla="*/ 1295965 h 1418495"/>
                  <a:gd name="connsiteX193" fmla="*/ 286737 w 2293902"/>
                  <a:gd name="connsiteY193" fmla="*/ 1291449 h 1418495"/>
                  <a:gd name="connsiteX194" fmla="*/ 474133 w 2293902"/>
                  <a:gd name="connsiteY194" fmla="*/ 1205654 h 1418495"/>
                  <a:gd name="connsiteX195" fmla="*/ 444782 w 2293902"/>
                  <a:gd name="connsiteY195" fmla="*/ 1113085 h 1418495"/>
                  <a:gd name="connsiteX196" fmla="*/ 517031 w 2293902"/>
                  <a:gd name="connsiteY196" fmla="*/ 1031805 h 1418495"/>
                  <a:gd name="connsiteX197" fmla="*/ 510257 w 2293902"/>
                  <a:gd name="connsiteY197" fmla="*/ 997938 h 1418495"/>
                  <a:gd name="connsiteX198" fmla="*/ 528320 w 2293902"/>
                  <a:gd name="connsiteY198" fmla="*/ 991165 h 1418495"/>
                  <a:gd name="connsiteX199" fmla="*/ 535093 w 2293902"/>
                  <a:gd name="connsiteY199" fmla="*/ 995680 h 1418495"/>
                  <a:gd name="connsiteX200" fmla="*/ 559929 w 2293902"/>
                  <a:gd name="connsiteY200" fmla="*/ 1002454 h 1418495"/>
                  <a:gd name="connsiteX201" fmla="*/ 614115 w 2293902"/>
                  <a:gd name="connsiteY201" fmla="*/ 975360 h 1418495"/>
                  <a:gd name="connsiteX202" fmla="*/ 623146 w 2293902"/>
                  <a:gd name="connsiteY202" fmla="*/ 950525 h 1418495"/>
                  <a:gd name="connsiteX203" fmla="*/ 627662 w 2293902"/>
                  <a:gd name="connsiteY203" fmla="*/ 934720 h 1418495"/>
                  <a:gd name="connsiteX204" fmla="*/ 625404 w 2293902"/>
                  <a:gd name="connsiteY204" fmla="*/ 889565 h 1418495"/>
                  <a:gd name="connsiteX205" fmla="*/ 638951 w 2293902"/>
                  <a:gd name="connsiteY205" fmla="*/ 837636 h 1418495"/>
                  <a:gd name="connsiteX206" fmla="*/ 668302 w 2293902"/>
                  <a:gd name="connsiteY206" fmla="*/ 862472 h 1418495"/>
                  <a:gd name="connsiteX207" fmla="*/ 862471 w 2293902"/>
                  <a:gd name="connsiteY207" fmla="*/ 880534 h 1418495"/>
                  <a:gd name="connsiteX208" fmla="*/ 907626 w 2293902"/>
                  <a:gd name="connsiteY208" fmla="*/ 864729 h 1418495"/>
                  <a:gd name="connsiteX209" fmla="*/ 948266 w 2293902"/>
                  <a:gd name="connsiteY209" fmla="*/ 864729 h 1418495"/>
                  <a:gd name="connsiteX210" fmla="*/ 970844 w 2293902"/>
                  <a:gd name="connsiteY210" fmla="*/ 835378 h 1418495"/>
                  <a:gd name="connsiteX211" fmla="*/ 982133 w 2293902"/>
                  <a:gd name="connsiteY211" fmla="*/ 742809 h 1418495"/>
                  <a:gd name="connsiteX212" fmla="*/ 984391 w 2293902"/>
                  <a:gd name="connsiteY212" fmla="*/ 742809 h 1418495"/>
                  <a:gd name="connsiteX213" fmla="*/ 1011484 w 2293902"/>
                  <a:gd name="connsiteY213" fmla="*/ 742809 h 1418495"/>
                  <a:gd name="connsiteX214" fmla="*/ 1049866 w 2293902"/>
                  <a:gd name="connsiteY214" fmla="*/ 844409 h 1418495"/>
                  <a:gd name="connsiteX215" fmla="*/ 1158240 w 2293902"/>
                  <a:gd name="connsiteY215" fmla="*/ 803769 h 1418495"/>
                  <a:gd name="connsiteX216" fmla="*/ 1169529 w 2293902"/>
                  <a:gd name="connsiteY216" fmla="*/ 760872 h 1418495"/>
                  <a:gd name="connsiteX217" fmla="*/ 1302737 w 2293902"/>
                  <a:gd name="connsiteY217" fmla="*/ 697654 h 1418495"/>
                  <a:gd name="connsiteX218" fmla="*/ 1309511 w 2293902"/>
                  <a:gd name="connsiteY218" fmla="*/ 661529 h 1418495"/>
                  <a:gd name="connsiteX219" fmla="*/ 1363697 w 2293902"/>
                  <a:gd name="connsiteY219" fmla="*/ 636694 h 1418495"/>
                  <a:gd name="connsiteX220" fmla="*/ 1372729 w 2293902"/>
                  <a:gd name="connsiteY220" fmla="*/ 663787 h 1418495"/>
                  <a:gd name="connsiteX221" fmla="*/ 1481102 w 2293902"/>
                  <a:gd name="connsiteY221" fmla="*/ 765387 h 1418495"/>
                  <a:gd name="connsiteX222" fmla="*/ 1519484 w 2293902"/>
                  <a:gd name="connsiteY222" fmla="*/ 722489 h 1418495"/>
                  <a:gd name="connsiteX223" fmla="*/ 1557866 w 2293902"/>
                  <a:gd name="connsiteY223" fmla="*/ 783449 h 1418495"/>
                  <a:gd name="connsiteX224" fmla="*/ 1645920 w 2293902"/>
                  <a:gd name="connsiteY224" fmla="*/ 778934 h 1418495"/>
                  <a:gd name="connsiteX225" fmla="*/ 1627857 w 2293902"/>
                  <a:gd name="connsiteY225" fmla="*/ 824089 h 1418495"/>
                  <a:gd name="connsiteX226" fmla="*/ 1639146 w 2293902"/>
                  <a:gd name="connsiteY226" fmla="*/ 851183 h 1418495"/>
                  <a:gd name="connsiteX227" fmla="*/ 1715911 w 2293902"/>
                  <a:gd name="connsiteY227" fmla="*/ 835378 h 1418495"/>
                  <a:gd name="connsiteX228" fmla="*/ 1749777 w 2293902"/>
                  <a:gd name="connsiteY228" fmla="*/ 774418 h 1418495"/>
                  <a:gd name="connsiteX229" fmla="*/ 1849120 w 2293902"/>
                  <a:gd name="connsiteY229" fmla="*/ 837636 h 1418495"/>
                  <a:gd name="connsiteX230" fmla="*/ 2282613 w 2293902"/>
                  <a:gd name="connsiteY230" fmla="*/ 501227 h 14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2293902" h="1418495">
                    <a:moveTo>
                      <a:pt x="2282613" y="501227"/>
                    </a:moveTo>
                    <a:lnTo>
                      <a:pt x="2282613" y="501227"/>
                    </a:lnTo>
                    <a:cubicBezTo>
                      <a:pt x="2278850" y="495959"/>
                      <a:pt x="2272894" y="491704"/>
                      <a:pt x="2271324" y="485423"/>
                    </a:cubicBezTo>
                    <a:cubicBezTo>
                      <a:pt x="2265428" y="461841"/>
                      <a:pt x="2276772" y="469076"/>
                      <a:pt x="2282613" y="451556"/>
                    </a:cubicBezTo>
                    <a:lnTo>
                      <a:pt x="2284871" y="444783"/>
                    </a:lnTo>
                    <a:cubicBezTo>
                      <a:pt x="2281530" y="414714"/>
                      <a:pt x="2281208" y="421851"/>
                      <a:pt x="2284871" y="381565"/>
                    </a:cubicBezTo>
                    <a:cubicBezTo>
                      <a:pt x="2285086" y="379195"/>
                      <a:pt x="2286475" y="377080"/>
                      <a:pt x="2287129" y="374792"/>
                    </a:cubicBezTo>
                    <a:cubicBezTo>
                      <a:pt x="2287981" y="371808"/>
                      <a:pt x="2288534" y="368744"/>
                      <a:pt x="2289386" y="365760"/>
                    </a:cubicBezTo>
                    <a:cubicBezTo>
                      <a:pt x="2295878" y="343035"/>
                      <a:pt x="2286826" y="378256"/>
                      <a:pt x="2293902" y="349956"/>
                    </a:cubicBezTo>
                    <a:cubicBezTo>
                      <a:pt x="2288452" y="341783"/>
                      <a:pt x="2290599" y="345610"/>
                      <a:pt x="2287129" y="338667"/>
                    </a:cubicBezTo>
                    <a:lnTo>
                      <a:pt x="2237457" y="365760"/>
                    </a:lnTo>
                    <a:lnTo>
                      <a:pt x="2228426" y="399627"/>
                    </a:lnTo>
                    <a:cubicBezTo>
                      <a:pt x="2222405" y="402637"/>
                      <a:pt x="2216703" y="406394"/>
                      <a:pt x="2210364" y="408658"/>
                    </a:cubicBezTo>
                    <a:cubicBezTo>
                      <a:pt x="2206053" y="410198"/>
                      <a:pt x="2201372" y="410460"/>
                      <a:pt x="2196817" y="410916"/>
                    </a:cubicBezTo>
                    <a:cubicBezTo>
                      <a:pt x="2186307" y="411967"/>
                      <a:pt x="2175745" y="412421"/>
                      <a:pt x="2165209" y="413174"/>
                    </a:cubicBezTo>
                    <a:cubicBezTo>
                      <a:pt x="2162951" y="413927"/>
                      <a:pt x="2160564" y="414368"/>
                      <a:pt x="2158435" y="415432"/>
                    </a:cubicBezTo>
                    <a:cubicBezTo>
                      <a:pt x="2156008" y="416645"/>
                      <a:pt x="2154156" y="418878"/>
                      <a:pt x="2151662" y="419947"/>
                    </a:cubicBezTo>
                    <a:cubicBezTo>
                      <a:pt x="2148810" y="421169"/>
                      <a:pt x="2145641" y="421452"/>
                      <a:pt x="2142631" y="422205"/>
                    </a:cubicBezTo>
                    <a:cubicBezTo>
                      <a:pt x="2140373" y="424463"/>
                      <a:pt x="2138713" y="427550"/>
                      <a:pt x="2135857" y="428978"/>
                    </a:cubicBezTo>
                    <a:cubicBezTo>
                      <a:pt x="2132425" y="430694"/>
                      <a:pt x="2128368" y="430693"/>
                      <a:pt x="2124569" y="431236"/>
                    </a:cubicBezTo>
                    <a:cubicBezTo>
                      <a:pt x="2117822" y="432200"/>
                      <a:pt x="2111022" y="432741"/>
                      <a:pt x="2104249" y="433494"/>
                    </a:cubicBezTo>
                    <a:cubicBezTo>
                      <a:pt x="2101238" y="434999"/>
                      <a:pt x="2098311" y="436683"/>
                      <a:pt x="2095217" y="438009"/>
                    </a:cubicBezTo>
                    <a:cubicBezTo>
                      <a:pt x="2093030" y="438946"/>
                      <a:pt x="2090127" y="438584"/>
                      <a:pt x="2088444" y="440267"/>
                    </a:cubicBezTo>
                    <a:cubicBezTo>
                      <a:pt x="2086761" y="441950"/>
                      <a:pt x="2087342" y="444960"/>
                      <a:pt x="2086186" y="447040"/>
                    </a:cubicBezTo>
                    <a:cubicBezTo>
                      <a:pt x="2083550" y="451784"/>
                      <a:pt x="2078871" y="455438"/>
                      <a:pt x="2077155" y="460587"/>
                    </a:cubicBezTo>
                    <a:cubicBezTo>
                      <a:pt x="2076402" y="462845"/>
                      <a:pt x="2076217" y="465380"/>
                      <a:pt x="2074897" y="467360"/>
                    </a:cubicBezTo>
                    <a:cubicBezTo>
                      <a:pt x="2068477" y="476990"/>
                      <a:pt x="2069636" y="472250"/>
                      <a:pt x="2061351" y="476392"/>
                    </a:cubicBezTo>
                    <a:cubicBezTo>
                      <a:pt x="2058924" y="477605"/>
                      <a:pt x="2056835" y="479402"/>
                      <a:pt x="2054577" y="480907"/>
                    </a:cubicBezTo>
                    <a:cubicBezTo>
                      <a:pt x="2051567" y="480154"/>
                      <a:pt x="2048128" y="480370"/>
                      <a:pt x="2045546" y="478649"/>
                    </a:cubicBezTo>
                    <a:cubicBezTo>
                      <a:pt x="2037642" y="473380"/>
                      <a:pt x="2040746" y="459916"/>
                      <a:pt x="2043289" y="453814"/>
                    </a:cubicBezTo>
                    <a:cubicBezTo>
                      <a:pt x="2044926" y="449884"/>
                      <a:pt x="2049550" y="448015"/>
                      <a:pt x="2052320" y="444783"/>
                    </a:cubicBezTo>
                    <a:cubicBezTo>
                      <a:pt x="2054086" y="442723"/>
                      <a:pt x="2055733" y="440489"/>
                      <a:pt x="2056835" y="438009"/>
                    </a:cubicBezTo>
                    <a:cubicBezTo>
                      <a:pt x="2058768" y="433660"/>
                      <a:pt x="2058711" y="428424"/>
                      <a:pt x="2061351" y="424463"/>
                    </a:cubicBezTo>
                    <a:cubicBezTo>
                      <a:pt x="2062856" y="422205"/>
                      <a:pt x="2064764" y="420169"/>
                      <a:pt x="2065866" y="417689"/>
                    </a:cubicBezTo>
                    <a:cubicBezTo>
                      <a:pt x="2067799" y="413340"/>
                      <a:pt x="2070382" y="404143"/>
                      <a:pt x="2070382" y="404143"/>
                    </a:cubicBezTo>
                    <a:cubicBezTo>
                      <a:pt x="2068983" y="392955"/>
                      <a:pt x="2071754" y="385086"/>
                      <a:pt x="2061351" y="379307"/>
                    </a:cubicBezTo>
                    <a:cubicBezTo>
                      <a:pt x="2057190" y="376996"/>
                      <a:pt x="2047804" y="374792"/>
                      <a:pt x="2047804" y="374792"/>
                    </a:cubicBezTo>
                    <a:cubicBezTo>
                      <a:pt x="2045546" y="372534"/>
                      <a:pt x="2043688" y="369789"/>
                      <a:pt x="2041031" y="368018"/>
                    </a:cubicBezTo>
                    <a:cubicBezTo>
                      <a:pt x="2021422" y="354944"/>
                      <a:pt x="2049094" y="380597"/>
                      <a:pt x="2027484" y="358987"/>
                    </a:cubicBezTo>
                    <a:cubicBezTo>
                      <a:pt x="2028237" y="352214"/>
                      <a:pt x="2027413" y="345072"/>
                      <a:pt x="2029742" y="338667"/>
                    </a:cubicBezTo>
                    <a:cubicBezTo>
                      <a:pt x="2030669" y="336117"/>
                      <a:pt x="2034036" y="335254"/>
                      <a:pt x="2036515" y="334152"/>
                    </a:cubicBezTo>
                    <a:cubicBezTo>
                      <a:pt x="2047747" y="329160"/>
                      <a:pt x="2046485" y="329636"/>
                      <a:pt x="2054577" y="329636"/>
                    </a:cubicBezTo>
                    <a:lnTo>
                      <a:pt x="2158435" y="320605"/>
                    </a:lnTo>
                    <a:lnTo>
                      <a:pt x="2149404" y="243840"/>
                    </a:lnTo>
                    <a:lnTo>
                      <a:pt x="2088444" y="241583"/>
                    </a:lnTo>
                    <a:lnTo>
                      <a:pt x="2101991" y="185138"/>
                    </a:lnTo>
                    <a:cubicBezTo>
                      <a:pt x="2134352" y="184385"/>
                      <a:pt x="2166735" y="184286"/>
                      <a:pt x="2199075" y="182880"/>
                    </a:cubicBezTo>
                    <a:cubicBezTo>
                      <a:pt x="2205295" y="182610"/>
                      <a:pt x="2207436" y="178700"/>
                      <a:pt x="2212622" y="176107"/>
                    </a:cubicBezTo>
                    <a:cubicBezTo>
                      <a:pt x="2214751" y="175043"/>
                      <a:pt x="2217137" y="174602"/>
                      <a:pt x="2219395" y="173849"/>
                    </a:cubicBezTo>
                    <a:cubicBezTo>
                      <a:pt x="2236218" y="157028"/>
                      <a:pt x="2214908" y="177697"/>
                      <a:pt x="2235200" y="160303"/>
                    </a:cubicBezTo>
                    <a:cubicBezTo>
                      <a:pt x="2237624" y="158225"/>
                      <a:pt x="2239715" y="155787"/>
                      <a:pt x="2241973" y="153529"/>
                    </a:cubicBezTo>
                    <a:cubicBezTo>
                      <a:pt x="2241935" y="152799"/>
                      <a:pt x="2240415" y="104403"/>
                      <a:pt x="2237457" y="92569"/>
                    </a:cubicBezTo>
                    <a:cubicBezTo>
                      <a:pt x="2236641" y="89304"/>
                      <a:pt x="2234447" y="86548"/>
                      <a:pt x="2232942" y="83538"/>
                    </a:cubicBezTo>
                    <a:cubicBezTo>
                      <a:pt x="2232189" y="78270"/>
                      <a:pt x="2233064" y="72494"/>
                      <a:pt x="2230684" y="67734"/>
                    </a:cubicBezTo>
                    <a:cubicBezTo>
                      <a:pt x="2229620" y="65605"/>
                      <a:pt x="2226276" y="65739"/>
                      <a:pt x="2223911" y="65476"/>
                    </a:cubicBezTo>
                    <a:cubicBezTo>
                      <a:pt x="2212666" y="64226"/>
                      <a:pt x="2201333" y="63971"/>
                      <a:pt x="2190044" y="63218"/>
                    </a:cubicBezTo>
                    <a:cubicBezTo>
                      <a:pt x="2185344" y="44421"/>
                      <a:pt x="2191067" y="63007"/>
                      <a:pt x="2183271" y="47414"/>
                    </a:cubicBezTo>
                    <a:cubicBezTo>
                      <a:pt x="2182207" y="45285"/>
                      <a:pt x="2182333" y="42620"/>
                      <a:pt x="2181013" y="40640"/>
                    </a:cubicBezTo>
                    <a:cubicBezTo>
                      <a:pt x="2176181" y="33392"/>
                      <a:pt x="2174567" y="33976"/>
                      <a:pt x="2167466" y="31609"/>
                    </a:cubicBezTo>
                    <a:cubicBezTo>
                      <a:pt x="2159940" y="32362"/>
                      <a:pt x="2152364" y="32717"/>
                      <a:pt x="2144889" y="33867"/>
                    </a:cubicBezTo>
                    <a:cubicBezTo>
                      <a:pt x="2142537" y="34229"/>
                      <a:pt x="2140495" y="36125"/>
                      <a:pt x="2138115" y="36125"/>
                    </a:cubicBezTo>
                    <a:cubicBezTo>
                      <a:pt x="2135735" y="36125"/>
                      <a:pt x="2133600" y="34620"/>
                      <a:pt x="2131342" y="33867"/>
                    </a:cubicBezTo>
                    <a:lnTo>
                      <a:pt x="2129084" y="0"/>
                    </a:lnTo>
                    <a:lnTo>
                      <a:pt x="2002649" y="58703"/>
                    </a:lnTo>
                    <a:cubicBezTo>
                      <a:pt x="1995876" y="60208"/>
                      <a:pt x="1988734" y="60549"/>
                      <a:pt x="1982329" y="63218"/>
                    </a:cubicBezTo>
                    <a:cubicBezTo>
                      <a:pt x="1963659" y="70997"/>
                      <a:pt x="1986690" y="68997"/>
                      <a:pt x="1968782" y="74507"/>
                    </a:cubicBezTo>
                    <a:cubicBezTo>
                      <a:pt x="1955523" y="78587"/>
                      <a:pt x="1901855" y="85358"/>
                      <a:pt x="1898791" y="85796"/>
                    </a:cubicBezTo>
                    <a:lnTo>
                      <a:pt x="1851377" y="92569"/>
                    </a:lnTo>
                    <a:cubicBezTo>
                      <a:pt x="1813717" y="95259"/>
                      <a:pt x="1830250" y="93517"/>
                      <a:pt x="1801706" y="97085"/>
                    </a:cubicBezTo>
                    <a:cubicBezTo>
                      <a:pt x="1799448" y="98590"/>
                      <a:pt x="1797412" y="100498"/>
                      <a:pt x="1794933" y="101600"/>
                    </a:cubicBezTo>
                    <a:cubicBezTo>
                      <a:pt x="1785272" y="105894"/>
                      <a:pt x="1781551" y="105746"/>
                      <a:pt x="1772355" y="108374"/>
                    </a:cubicBezTo>
                    <a:cubicBezTo>
                      <a:pt x="1756594" y="112878"/>
                      <a:pt x="1776747" y="109038"/>
                      <a:pt x="1749777" y="112889"/>
                    </a:cubicBezTo>
                    <a:cubicBezTo>
                      <a:pt x="1744267" y="114726"/>
                      <a:pt x="1740608" y="115286"/>
                      <a:pt x="1736231" y="119663"/>
                    </a:cubicBezTo>
                    <a:cubicBezTo>
                      <a:pt x="1734312" y="121582"/>
                      <a:pt x="1734016" y="124998"/>
                      <a:pt x="1731715" y="126436"/>
                    </a:cubicBezTo>
                    <a:cubicBezTo>
                      <a:pt x="1722645" y="132105"/>
                      <a:pt x="1719317" y="129247"/>
                      <a:pt x="1711395" y="133209"/>
                    </a:cubicBezTo>
                    <a:cubicBezTo>
                      <a:pt x="1696376" y="140719"/>
                      <a:pt x="1708579" y="135608"/>
                      <a:pt x="1691075" y="139983"/>
                    </a:cubicBezTo>
                    <a:cubicBezTo>
                      <a:pt x="1688766" y="140560"/>
                      <a:pt x="1686611" y="141663"/>
                      <a:pt x="1684302" y="142240"/>
                    </a:cubicBezTo>
                    <a:cubicBezTo>
                      <a:pt x="1680579" y="143171"/>
                      <a:pt x="1676715" y="143488"/>
                      <a:pt x="1673013" y="144498"/>
                    </a:cubicBezTo>
                    <a:cubicBezTo>
                      <a:pt x="1668421" y="145751"/>
                      <a:pt x="1664219" y="148750"/>
                      <a:pt x="1659466" y="149014"/>
                    </a:cubicBezTo>
                    <a:lnTo>
                      <a:pt x="1618826" y="151272"/>
                    </a:lnTo>
                    <a:cubicBezTo>
                      <a:pt x="1616568" y="152777"/>
                      <a:pt x="1614137" y="154050"/>
                      <a:pt x="1612053" y="155787"/>
                    </a:cubicBezTo>
                    <a:cubicBezTo>
                      <a:pt x="1609600" y="157831"/>
                      <a:pt x="1608052" y="160976"/>
                      <a:pt x="1605280" y="162560"/>
                    </a:cubicBezTo>
                    <a:cubicBezTo>
                      <a:pt x="1602586" y="164100"/>
                      <a:pt x="1599233" y="163965"/>
                      <a:pt x="1596249" y="164818"/>
                    </a:cubicBezTo>
                    <a:cubicBezTo>
                      <a:pt x="1593960" y="165472"/>
                      <a:pt x="1591733" y="166323"/>
                      <a:pt x="1589475" y="167076"/>
                    </a:cubicBezTo>
                    <a:cubicBezTo>
                      <a:pt x="1587217" y="168581"/>
                      <a:pt x="1585129" y="170378"/>
                      <a:pt x="1582702" y="171592"/>
                    </a:cubicBezTo>
                    <a:cubicBezTo>
                      <a:pt x="1580574" y="172656"/>
                      <a:pt x="1578238" y="173272"/>
                      <a:pt x="1575929" y="173849"/>
                    </a:cubicBezTo>
                    <a:cubicBezTo>
                      <a:pt x="1565581" y="176436"/>
                      <a:pt x="1557552" y="176993"/>
                      <a:pt x="1546577" y="178365"/>
                    </a:cubicBezTo>
                    <a:cubicBezTo>
                      <a:pt x="1539915" y="182806"/>
                      <a:pt x="1538466" y="183132"/>
                      <a:pt x="1533031" y="189654"/>
                    </a:cubicBezTo>
                    <a:cubicBezTo>
                      <a:pt x="1524324" y="200103"/>
                      <a:pt x="1533282" y="193308"/>
                      <a:pt x="1521742" y="203200"/>
                    </a:cubicBezTo>
                    <a:cubicBezTo>
                      <a:pt x="1518885" y="205649"/>
                      <a:pt x="1515543" y="207496"/>
                      <a:pt x="1512711" y="209974"/>
                    </a:cubicBezTo>
                    <a:cubicBezTo>
                      <a:pt x="1509507" y="212777"/>
                      <a:pt x="1506912" y="216235"/>
                      <a:pt x="1503680" y="219005"/>
                    </a:cubicBezTo>
                    <a:cubicBezTo>
                      <a:pt x="1501620" y="220771"/>
                      <a:pt x="1498991" y="221783"/>
                      <a:pt x="1496906" y="223520"/>
                    </a:cubicBezTo>
                    <a:cubicBezTo>
                      <a:pt x="1494453" y="225564"/>
                      <a:pt x="1492586" y="228250"/>
                      <a:pt x="1490133" y="230294"/>
                    </a:cubicBezTo>
                    <a:cubicBezTo>
                      <a:pt x="1488049" y="232031"/>
                      <a:pt x="1485568" y="233232"/>
                      <a:pt x="1483360" y="234809"/>
                    </a:cubicBezTo>
                    <a:cubicBezTo>
                      <a:pt x="1480298" y="236996"/>
                      <a:pt x="1477619" y="239755"/>
                      <a:pt x="1474329" y="241583"/>
                    </a:cubicBezTo>
                    <a:cubicBezTo>
                      <a:pt x="1470786" y="243551"/>
                      <a:pt x="1466803" y="244593"/>
                      <a:pt x="1463040" y="246098"/>
                    </a:cubicBezTo>
                    <a:cubicBezTo>
                      <a:pt x="1460782" y="248356"/>
                      <a:pt x="1458923" y="251101"/>
                      <a:pt x="1456266" y="252872"/>
                    </a:cubicBezTo>
                    <a:cubicBezTo>
                      <a:pt x="1454200" y="254249"/>
                      <a:pt x="1441826" y="256978"/>
                      <a:pt x="1440462" y="257387"/>
                    </a:cubicBezTo>
                    <a:cubicBezTo>
                      <a:pt x="1417551" y="264261"/>
                      <a:pt x="1436197" y="260047"/>
                      <a:pt x="1415626" y="264160"/>
                    </a:cubicBezTo>
                    <a:cubicBezTo>
                      <a:pt x="1412616" y="266418"/>
                      <a:pt x="1409862" y="269067"/>
                      <a:pt x="1406595" y="270934"/>
                    </a:cubicBezTo>
                    <a:cubicBezTo>
                      <a:pt x="1404529" y="272115"/>
                      <a:pt x="1401505" y="271509"/>
                      <a:pt x="1399822" y="273192"/>
                    </a:cubicBezTo>
                    <a:cubicBezTo>
                      <a:pt x="1395985" y="277029"/>
                      <a:pt x="1394047" y="282397"/>
                      <a:pt x="1390791" y="286738"/>
                    </a:cubicBezTo>
                    <a:cubicBezTo>
                      <a:pt x="1387100" y="291658"/>
                      <a:pt x="1380299" y="301612"/>
                      <a:pt x="1374986" y="304800"/>
                    </a:cubicBezTo>
                    <a:cubicBezTo>
                      <a:pt x="1370905" y="307249"/>
                      <a:pt x="1365955" y="307811"/>
                      <a:pt x="1361440" y="309316"/>
                    </a:cubicBezTo>
                    <a:lnTo>
                      <a:pt x="1354666" y="311574"/>
                    </a:lnTo>
                    <a:cubicBezTo>
                      <a:pt x="1352408" y="312327"/>
                      <a:pt x="1350202" y="313255"/>
                      <a:pt x="1347893" y="313832"/>
                    </a:cubicBezTo>
                    <a:lnTo>
                      <a:pt x="1338862" y="316089"/>
                    </a:lnTo>
                    <a:cubicBezTo>
                      <a:pt x="1334346" y="319099"/>
                      <a:pt x="1330464" y="323404"/>
                      <a:pt x="1325315" y="325120"/>
                    </a:cubicBezTo>
                    <a:lnTo>
                      <a:pt x="1304995" y="331894"/>
                    </a:lnTo>
                    <a:cubicBezTo>
                      <a:pt x="1303490" y="334152"/>
                      <a:pt x="1302599" y="336972"/>
                      <a:pt x="1300480" y="338667"/>
                    </a:cubicBezTo>
                    <a:cubicBezTo>
                      <a:pt x="1298621" y="340154"/>
                      <a:pt x="1295835" y="339861"/>
                      <a:pt x="1293706" y="340925"/>
                    </a:cubicBezTo>
                    <a:cubicBezTo>
                      <a:pt x="1291279" y="342138"/>
                      <a:pt x="1289141" y="343863"/>
                      <a:pt x="1286933" y="345440"/>
                    </a:cubicBezTo>
                    <a:cubicBezTo>
                      <a:pt x="1283871" y="347627"/>
                      <a:pt x="1281152" y="350318"/>
                      <a:pt x="1277902" y="352214"/>
                    </a:cubicBezTo>
                    <a:cubicBezTo>
                      <a:pt x="1264443" y="360066"/>
                      <a:pt x="1263846" y="359910"/>
                      <a:pt x="1253066" y="363503"/>
                    </a:cubicBezTo>
                    <a:cubicBezTo>
                      <a:pt x="1250056" y="365761"/>
                      <a:pt x="1247097" y="368089"/>
                      <a:pt x="1244035" y="370276"/>
                    </a:cubicBezTo>
                    <a:cubicBezTo>
                      <a:pt x="1241827" y="371853"/>
                      <a:pt x="1239347" y="373055"/>
                      <a:pt x="1237262" y="374792"/>
                    </a:cubicBezTo>
                    <a:cubicBezTo>
                      <a:pt x="1234809" y="376836"/>
                      <a:pt x="1233280" y="380015"/>
                      <a:pt x="1230489" y="381565"/>
                    </a:cubicBezTo>
                    <a:cubicBezTo>
                      <a:pt x="1226328" y="383876"/>
                      <a:pt x="1221199" y="383951"/>
                      <a:pt x="1216942" y="386080"/>
                    </a:cubicBezTo>
                    <a:cubicBezTo>
                      <a:pt x="1213932" y="387585"/>
                      <a:pt x="1211104" y="389532"/>
                      <a:pt x="1207911" y="390596"/>
                    </a:cubicBezTo>
                    <a:cubicBezTo>
                      <a:pt x="1204270" y="391810"/>
                      <a:pt x="1200368" y="392021"/>
                      <a:pt x="1196622" y="392854"/>
                    </a:cubicBezTo>
                    <a:cubicBezTo>
                      <a:pt x="1193593" y="393527"/>
                      <a:pt x="1190601" y="394359"/>
                      <a:pt x="1187591" y="395112"/>
                    </a:cubicBezTo>
                    <a:cubicBezTo>
                      <a:pt x="1185333" y="396617"/>
                      <a:pt x="1183358" y="398674"/>
                      <a:pt x="1180817" y="399627"/>
                    </a:cubicBezTo>
                    <a:cubicBezTo>
                      <a:pt x="1170512" y="403491"/>
                      <a:pt x="1171112" y="399965"/>
                      <a:pt x="1162755" y="404143"/>
                    </a:cubicBezTo>
                    <a:cubicBezTo>
                      <a:pt x="1147252" y="411894"/>
                      <a:pt x="1166474" y="406559"/>
                      <a:pt x="1144693" y="410916"/>
                    </a:cubicBezTo>
                    <a:cubicBezTo>
                      <a:pt x="1142435" y="412421"/>
                      <a:pt x="1139948" y="413629"/>
                      <a:pt x="1137920" y="415432"/>
                    </a:cubicBezTo>
                    <a:cubicBezTo>
                      <a:pt x="1133147" y="419675"/>
                      <a:pt x="1124373" y="428978"/>
                      <a:pt x="1124373" y="428978"/>
                    </a:cubicBezTo>
                    <a:lnTo>
                      <a:pt x="1101795" y="548640"/>
                    </a:lnTo>
                    <a:lnTo>
                      <a:pt x="1054382" y="535094"/>
                    </a:lnTo>
                    <a:lnTo>
                      <a:pt x="1002453" y="553156"/>
                    </a:lnTo>
                    <a:lnTo>
                      <a:pt x="986649" y="566703"/>
                    </a:lnTo>
                    <a:lnTo>
                      <a:pt x="918915" y="589280"/>
                    </a:lnTo>
                    <a:lnTo>
                      <a:pt x="880533" y="616374"/>
                    </a:lnTo>
                    <a:lnTo>
                      <a:pt x="806026" y="634436"/>
                    </a:lnTo>
                    <a:lnTo>
                      <a:pt x="751840" y="661529"/>
                    </a:lnTo>
                    <a:lnTo>
                      <a:pt x="659271" y="659272"/>
                    </a:lnTo>
                    <a:lnTo>
                      <a:pt x="571217" y="675076"/>
                    </a:lnTo>
                    <a:lnTo>
                      <a:pt x="494453" y="697654"/>
                    </a:lnTo>
                    <a:lnTo>
                      <a:pt x="343182" y="582507"/>
                    </a:lnTo>
                    <a:lnTo>
                      <a:pt x="51929" y="794738"/>
                    </a:lnTo>
                    <a:lnTo>
                      <a:pt x="51929" y="853440"/>
                    </a:lnTo>
                    <a:cubicBezTo>
                      <a:pt x="54939" y="860213"/>
                      <a:pt x="58109" y="866918"/>
                      <a:pt x="60960" y="873760"/>
                    </a:cubicBezTo>
                    <a:cubicBezTo>
                      <a:pt x="61875" y="875957"/>
                      <a:pt x="61730" y="878675"/>
                      <a:pt x="63217" y="880534"/>
                    </a:cubicBezTo>
                    <a:cubicBezTo>
                      <a:pt x="64912" y="882653"/>
                      <a:pt x="67733" y="883544"/>
                      <a:pt x="69991" y="885049"/>
                    </a:cubicBezTo>
                    <a:cubicBezTo>
                      <a:pt x="70744" y="889565"/>
                      <a:pt x="71256" y="894127"/>
                      <a:pt x="72249" y="898596"/>
                    </a:cubicBezTo>
                    <a:cubicBezTo>
                      <a:pt x="72765" y="900919"/>
                      <a:pt x="73822" y="903090"/>
                      <a:pt x="74506" y="905369"/>
                    </a:cubicBezTo>
                    <a:cubicBezTo>
                      <a:pt x="76080" y="910617"/>
                      <a:pt x="77517" y="915906"/>
                      <a:pt x="79022" y="921174"/>
                    </a:cubicBezTo>
                    <a:cubicBezTo>
                      <a:pt x="78269" y="924937"/>
                      <a:pt x="78893" y="929270"/>
                      <a:pt x="76764" y="932463"/>
                    </a:cubicBezTo>
                    <a:cubicBezTo>
                      <a:pt x="75444" y="934443"/>
                      <a:pt x="72120" y="933656"/>
                      <a:pt x="69991" y="934720"/>
                    </a:cubicBezTo>
                    <a:cubicBezTo>
                      <a:pt x="67564" y="935934"/>
                      <a:pt x="65644" y="938022"/>
                      <a:pt x="63217" y="939236"/>
                    </a:cubicBezTo>
                    <a:cubicBezTo>
                      <a:pt x="58588" y="941551"/>
                      <a:pt x="49450" y="942893"/>
                      <a:pt x="45155" y="943752"/>
                    </a:cubicBezTo>
                    <a:cubicBezTo>
                      <a:pt x="38382" y="942999"/>
                      <a:pt x="31300" y="943649"/>
                      <a:pt x="24835" y="941494"/>
                    </a:cubicBezTo>
                    <a:cubicBezTo>
                      <a:pt x="19687" y="939778"/>
                      <a:pt x="11289" y="932463"/>
                      <a:pt x="11289" y="932463"/>
                    </a:cubicBezTo>
                    <a:cubicBezTo>
                      <a:pt x="8278" y="933215"/>
                      <a:pt x="4680" y="932781"/>
                      <a:pt x="2257" y="934720"/>
                    </a:cubicBezTo>
                    <a:cubicBezTo>
                      <a:pt x="398" y="936207"/>
                      <a:pt x="0" y="939114"/>
                      <a:pt x="0" y="941494"/>
                    </a:cubicBezTo>
                    <a:cubicBezTo>
                      <a:pt x="0" y="946543"/>
                      <a:pt x="35" y="966402"/>
                      <a:pt x="4515" y="975360"/>
                    </a:cubicBezTo>
                    <a:cubicBezTo>
                      <a:pt x="5729" y="977787"/>
                      <a:pt x="7526" y="979876"/>
                      <a:pt x="9031" y="982134"/>
                    </a:cubicBezTo>
                    <a:cubicBezTo>
                      <a:pt x="9784" y="985144"/>
                      <a:pt x="10639" y="988131"/>
                      <a:pt x="11289" y="991165"/>
                    </a:cubicBezTo>
                    <a:cubicBezTo>
                      <a:pt x="12897" y="998670"/>
                      <a:pt x="13377" y="1006462"/>
                      <a:pt x="15804" y="1013743"/>
                    </a:cubicBezTo>
                    <a:lnTo>
                      <a:pt x="20320" y="1027289"/>
                    </a:lnTo>
                    <a:cubicBezTo>
                      <a:pt x="21072" y="1035568"/>
                      <a:pt x="21546" y="1043876"/>
                      <a:pt x="22577" y="1052125"/>
                    </a:cubicBezTo>
                    <a:cubicBezTo>
                      <a:pt x="24107" y="1064365"/>
                      <a:pt x="24362" y="1060631"/>
                      <a:pt x="27093" y="1070187"/>
                    </a:cubicBezTo>
                    <a:cubicBezTo>
                      <a:pt x="27946" y="1073171"/>
                      <a:pt x="27963" y="1076443"/>
                      <a:pt x="29351" y="1079218"/>
                    </a:cubicBezTo>
                    <a:cubicBezTo>
                      <a:pt x="31778" y="1084072"/>
                      <a:pt x="36666" y="1087616"/>
                      <a:pt x="38382" y="1092765"/>
                    </a:cubicBezTo>
                    <a:cubicBezTo>
                      <a:pt x="39135" y="1095023"/>
                      <a:pt x="39320" y="1097558"/>
                      <a:pt x="40640" y="1099538"/>
                    </a:cubicBezTo>
                    <a:cubicBezTo>
                      <a:pt x="58949" y="1127002"/>
                      <a:pt x="36334" y="1084156"/>
                      <a:pt x="51929" y="1115343"/>
                    </a:cubicBezTo>
                    <a:cubicBezTo>
                      <a:pt x="52681" y="1124374"/>
                      <a:pt x="51988" y="1133644"/>
                      <a:pt x="54186" y="1142436"/>
                    </a:cubicBezTo>
                    <a:cubicBezTo>
                      <a:pt x="55099" y="1146087"/>
                      <a:pt x="58802" y="1148384"/>
                      <a:pt x="60960" y="1151467"/>
                    </a:cubicBezTo>
                    <a:cubicBezTo>
                      <a:pt x="64072" y="1155913"/>
                      <a:pt x="69991" y="1165014"/>
                      <a:pt x="69991" y="1165014"/>
                    </a:cubicBezTo>
                    <a:cubicBezTo>
                      <a:pt x="74482" y="1182977"/>
                      <a:pt x="72951" y="1172808"/>
                      <a:pt x="69991" y="1203396"/>
                    </a:cubicBezTo>
                    <a:cubicBezTo>
                      <a:pt x="68678" y="1216963"/>
                      <a:pt x="73035" y="1232695"/>
                      <a:pt x="65475" y="1244036"/>
                    </a:cubicBezTo>
                    <a:cubicBezTo>
                      <a:pt x="63970" y="1246294"/>
                      <a:pt x="62173" y="1248382"/>
                      <a:pt x="60960" y="1250809"/>
                    </a:cubicBezTo>
                    <a:cubicBezTo>
                      <a:pt x="51617" y="1269496"/>
                      <a:pt x="67121" y="1244956"/>
                      <a:pt x="54186" y="1264356"/>
                    </a:cubicBezTo>
                    <a:cubicBezTo>
                      <a:pt x="53434" y="1269624"/>
                      <a:pt x="53126" y="1274975"/>
                      <a:pt x="51929" y="1280160"/>
                    </a:cubicBezTo>
                    <a:cubicBezTo>
                      <a:pt x="50859" y="1284798"/>
                      <a:pt x="47413" y="1293707"/>
                      <a:pt x="47413" y="1293707"/>
                    </a:cubicBezTo>
                    <a:cubicBezTo>
                      <a:pt x="46660" y="1320800"/>
                      <a:pt x="45155" y="1347883"/>
                      <a:pt x="45155" y="1374987"/>
                    </a:cubicBezTo>
                    <a:cubicBezTo>
                      <a:pt x="45155" y="1379999"/>
                      <a:pt x="46138" y="1395013"/>
                      <a:pt x="49671" y="1402080"/>
                    </a:cubicBezTo>
                    <a:cubicBezTo>
                      <a:pt x="50884" y="1404507"/>
                      <a:pt x="52449" y="1406769"/>
                      <a:pt x="54186" y="1408854"/>
                    </a:cubicBezTo>
                    <a:cubicBezTo>
                      <a:pt x="56230" y="1411307"/>
                      <a:pt x="58303" y="1413856"/>
                      <a:pt x="60960" y="1415627"/>
                    </a:cubicBezTo>
                    <a:cubicBezTo>
                      <a:pt x="67918" y="1420265"/>
                      <a:pt x="87348" y="1417885"/>
                      <a:pt x="90311" y="1417885"/>
                    </a:cubicBezTo>
                    <a:lnTo>
                      <a:pt x="121920" y="1386276"/>
                    </a:lnTo>
                    <a:cubicBezTo>
                      <a:pt x="125683" y="1381008"/>
                      <a:pt x="127566" y="1373646"/>
                      <a:pt x="133209" y="1370472"/>
                    </a:cubicBezTo>
                    <a:cubicBezTo>
                      <a:pt x="140542" y="1366347"/>
                      <a:pt x="149954" y="1368268"/>
                      <a:pt x="158044" y="1365956"/>
                    </a:cubicBezTo>
                    <a:cubicBezTo>
                      <a:pt x="162856" y="1364581"/>
                      <a:pt x="171533" y="1354725"/>
                      <a:pt x="173849" y="1352409"/>
                    </a:cubicBezTo>
                    <a:cubicBezTo>
                      <a:pt x="175336" y="1347945"/>
                      <a:pt x="176641" y="1342047"/>
                      <a:pt x="180622" y="1338863"/>
                    </a:cubicBezTo>
                    <a:cubicBezTo>
                      <a:pt x="182126" y="1337660"/>
                      <a:pt x="195794" y="1334527"/>
                      <a:pt x="196426" y="1334347"/>
                    </a:cubicBezTo>
                    <a:cubicBezTo>
                      <a:pt x="198715" y="1333693"/>
                      <a:pt x="201071" y="1333153"/>
                      <a:pt x="203200" y="1332089"/>
                    </a:cubicBezTo>
                    <a:cubicBezTo>
                      <a:pt x="205627" y="1330876"/>
                      <a:pt x="207355" y="1328288"/>
                      <a:pt x="209973" y="1327574"/>
                    </a:cubicBezTo>
                    <a:cubicBezTo>
                      <a:pt x="215827" y="1325978"/>
                      <a:pt x="222014" y="1326069"/>
                      <a:pt x="228035" y="1325316"/>
                    </a:cubicBezTo>
                    <a:lnTo>
                      <a:pt x="241582" y="1320800"/>
                    </a:lnTo>
                    <a:cubicBezTo>
                      <a:pt x="243840" y="1320047"/>
                      <a:pt x="246046" y="1319120"/>
                      <a:pt x="248355" y="1318543"/>
                    </a:cubicBezTo>
                    <a:lnTo>
                      <a:pt x="266417" y="1314027"/>
                    </a:lnTo>
                    <a:cubicBezTo>
                      <a:pt x="281565" y="1303931"/>
                      <a:pt x="266725" y="1315824"/>
                      <a:pt x="275449" y="1302738"/>
                    </a:cubicBezTo>
                    <a:cubicBezTo>
                      <a:pt x="277220" y="1300081"/>
                      <a:pt x="279964" y="1298223"/>
                      <a:pt x="282222" y="1295965"/>
                    </a:cubicBezTo>
                    <a:lnTo>
                      <a:pt x="286737" y="1291449"/>
                    </a:lnTo>
                    <a:lnTo>
                      <a:pt x="474133" y="1205654"/>
                    </a:lnTo>
                    <a:lnTo>
                      <a:pt x="444782" y="1113085"/>
                    </a:lnTo>
                    <a:lnTo>
                      <a:pt x="517031" y="1031805"/>
                    </a:lnTo>
                    <a:lnTo>
                      <a:pt x="510257" y="997938"/>
                    </a:lnTo>
                    <a:cubicBezTo>
                      <a:pt x="516278" y="995680"/>
                      <a:pt x="521916" y="991747"/>
                      <a:pt x="528320" y="991165"/>
                    </a:cubicBezTo>
                    <a:cubicBezTo>
                      <a:pt x="531022" y="990919"/>
                      <a:pt x="532588" y="994636"/>
                      <a:pt x="535093" y="995680"/>
                    </a:cubicBezTo>
                    <a:cubicBezTo>
                      <a:pt x="552493" y="1002930"/>
                      <a:pt x="549190" y="1002454"/>
                      <a:pt x="559929" y="1002454"/>
                    </a:cubicBezTo>
                    <a:lnTo>
                      <a:pt x="614115" y="975360"/>
                    </a:lnTo>
                    <a:cubicBezTo>
                      <a:pt x="614783" y="973580"/>
                      <a:pt x="621425" y="956548"/>
                      <a:pt x="623146" y="950525"/>
                    </a:cubicBezTo>
                    <a:cubicBezTo>
                      <a:pt x="628810" y="930698"/>
                      <a:pt x="622253" y="950948"/>
                      <a:pt x="627662" y="934720"/>
                    </a:cubicBezTo>
                    <a:lnTo>
                      <a:pt x="625404" y="889565"/>
                    </a:lnTo>
                    <a:lnTo>
                      <a:pt x="638951" y="837636"/>
                    </a:lnTo>
                    <a:lnTo>
                      <a:pt x="668302" y="862472"/>
                    </a:lnTo>
                    <a:lnTo>
                      <a:pt x="862471" y="880534"/>
                    </a:lnTo>
                    <a:lnTo>
                      <a:pt x="907626" y="864729"/>
                    </a:lnTo>
                    <a:lnTo>
                      <a:pt x="948266" y="864729"/>
                    </a:lnTo>
                    <a:lnTo>
                      <a:pt x="970844" y="835378"/>
                    </a:lnTo>
                    <a:cubicBezTo>
                      <a:pt x="972713" y="760619"/>
                      <a:pt x="943936" y="750449"/>
                      <a:pt x="982133" y="742809"/>
                    </a:cubicBezTo>
                    <a:cubicBezTo>
                      <a:pt x="982871" y="742661"/>
                      <a:pt x="983638" y="742809"/>
                      <a:pt x="984391" y="742809"/>
                    </a:cubicBezTo>
                    <a:lnTo>
                      <a:pt x="1011484" y="742809"/>
                    </a:lnTo>
                    <a:lnTo>
                      <a:pt x="1049866" y="844409"/>
                    </a:lnTo>
                    <a:lnTo>
                      <a:pt x="1158240" y="803769"/>
                    </a:lnTo>
                    <a:lnTo>
                      <a:pt x="1169529" y="760872"/>
                    </a:lnTo>
                    <a:lnTo>
                      <a:pt x="1302737" y="697654"/>
                    </a:lnTo>
                    <a:lnTo>
                      <a:pt x="1309511" y="661529"/>
                    </a:lnTo>
                    <a:lnTo>
                      <a:pt x="1363697" y="636694"/>
                    </a:lnTo>
                    <a:lnTo>
                      <a:pt x="1372729" y="663787"/>
                    </a:lnTo>
                    <a:lnTo>
                      <a:pt x="1481102" y="765387"/>
                    </a:lnTo>
                    <a:lnTo>
                      <a:pt x="1519484" y="722489"/>
                    </a:lnTo>
                    <a:lnTo>
                      <a:pt x="1557866" y="783449"/>
                    </a:lnTo>
                    <a:lnTo>
                      <a:pt x="1645920" y="778934"/>
                    </a:lnTo>
                    <a:lnTo>
                      <a:pt x="1627857" y="824089"/>
                    </a:lnTo>
                    <a:lnTo>
                      <a:pt x="1639146" y="851183"/>
                    </a:lnTo>
                    <a:lnTo>
                      <a:pt x="1715911" y="835378"/>
                    </a:lnTo>
                    <a:lnTo>
                      <a:pt x="1749777" y="774418"/>
                    </a:lnTo>
                    <a:lnTo>
                      <a:pt x="1849120" y="837636"/>
                    </a:lnTo>
                    <a:lnTo>
                      <a:pt x="2282613" y="50122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5918157" y="5100757"/>
                <a:ext cx="1595461" cy="1301631"/>
              </a:xfrm>
              <a:custGeom>
                <a:avLst/>
                <a:gdLst>
                  <a:gd name="connsiteX0" fmla="*/ 1325315 w 1596248"/>
                  <a:gd name="connsiteY0" fmla="*/ 1302738 h 1302738"/>
                  <a:gd name="connsiteX1" fmla="*/ 699911 w 1596248"/>
                  <a:gd name="connsiteY1" fmla="*/ 1302738 h 1302738"/>
                  <a:gd name="connsiteX2" fmla="*/ 654755 w 1596248"/>
                  <a:gd name="connsiteY2" fmla="*/ 1205653 h 1302738"/>
                  <a:gd name="connsiteX3" fmla="*/ 625404 w 1596248"/>
                  <a:gd name="connsiteY3" fmla="*/ 1171787 h 1302738"/>
                  <a:gd name="connsiteX4" fmla="*/ 616373 w 1596248"/>
                  <a:gd name="connsiteY4" fmla="*/ 1169529 h 1302738"/>
                  <a:gd name="connsiteX5" fmla="*/ 607342 w 1596248"/>
                  <a:gd name="connsiteY5" fmla="*/ 1162756 h 1302738"/>
                  <a:gd name="connsiteX6" fmla="*/ 602826 w 1596248"/>
                  <a:gd name="connsiteY6" fmla="*/ 1155982 h 1302738"/>
                  <a:gd name="connsiteX7" fmla="*/ 593795 w 1596248"/>
                  <a:gd name="connsiteY7" fmla="*/ 1140178 h 1302738"/>
                  <a:gd name="connsiteX8" fmla="*/ 582506 w 1596248"/>
                  <a:gd name="connsiteY8" fmla="*/ 1128889 h 1302738"/>
                  <a:gd name="connsiteX9" fmla="*/ 568960 w 1596248"/>
                  <a:gd name="connsiteY9" fmla="*/ 1115342 h 1302738"/>
                  <a:gd name="connsiteX10" fmla="*/ 550897 w 1596248"/>
                  <a:gd name="connsiteY10" fmla="*/ 1108569 h 1302738"/>
                  <a:gd name="connsiteX11" fmla="*/ 548640 w 1596248"/>
                  <a:gd name="connsiteY11" fmla="*/ 1101796 h 1302738"/>
                  <a:gd name="connsiteX12" fmla="*/ 544124 w 1596248"/>
                  <a:gd name="connsiteY12" fmla="*/ 1095022 h 1302738"/>
                  <a:gd name="connsiteX13" fmla="*/ 539608 w 1596248"/>
                  <a:gd name="connsiteY13" fmla="*/ 1054382 h 1302738"/>
                  <a:gd name="connsiteX14" fmla="*/ 528320 w 1596248"/>
                  <a:gd name="connsiteY14" fmla="*/ 1045351 h 1302738"/>
                  <a:gd name="connsiteX15" fmla="*/ 519288 w 1596248"/>
                  <a:gd name="connsiteY15" fmla="*/ 1040836 h 1302738"/>
                  <a:gd name="connsiteX16" fmla="*/ 505742 w 1596248"/>
                  <a:gd name="connsiteY16" fmla="*/ 1029547 h 1302738"/>
                  <a:gd name="connsiteX17" fmla="*/ 498968 w 1596248"/>
                  <a:gd name="connsiteY17" fmla="*/ 1027289 h 1302738"/>
                  <a:gd name="connsiteX18" fmla="*/ 496711 w 1596248"/>
                  <a:gd name="connsiteY18" fmla="*/ 1020516 h 1302738"/>
                  <a:gd name="connsiteX19" fmla="*/ 492195 w 1596248"/>
                  <a:gd name="connsiteY19" fmla="*/ 941493 h 1302738"/>
                  <a:gd name="connsiteX20" fmla="*/ 489937 w 1596248"/>
                  <a:gd name="connsiteY20" fmla="*/ 936978 h 1302738"/>
                  <a:gd name="connsiteX21" fmla="*/ 363502 w 1596248"/>
                  <a:gd name="connsiteY21" fmla="*/ 878276 h 1302738"/>
                  <a:gd name="connsiteX22" fmla="*/ 345440 w 1596248"/>
                  <a:gd name="connsiteY22" fmla="*/ 851182 h 1302738"/>
                  <a:gd name="connsiteX23" fmla="*/ 340924 w 1596248"/>
                  <a:gd name="connsiteY23" fmla="*/ 844409 h 1302738"/>
                  <a:gd name="connsiteX24" fmla="*/ 336408 w 1596248"/>
                  <a:gd name="connsiteY24" fmla="*/ 830862 h 1302738"/>
                  <a:gd name="connsiteX25" fmla="*/ 331893 w 1596248"/>
                  <a:gd name="connsiteY25" fmla="*/ 812800 h 1302738"/>
                  <a:gd name="connsiteX26" fmla="*/ 327377 w 1596248"/>
                  <a:gd name="connsiteY26" fmla="*/ 769902 h 1302738"/>
                  <a:gd name="connsiteX27" fmla="*/ 316088 w 1596248"/>
                  <a:gd name="connsiteY27" fmla="*/ 756356 h 1302738"/>
                  <a:gd name="connsiteX28" fmla="*/ 311573 w 1596248"/>
                  <a:gd name="connsiteY28" fmla="*/ 749582 h 1302738"/>
                  <a:gd name="connsiteX29" fmla="*/ 309315 w 1596248"/>
                  <a:gd name="connsiteY29" fmla="*/ 742809 h 1302738"/>
                  <a:gd name="connsiteX30" fmla="*/ 300284 w 1596248"/>
                  <a:gd name="connsiteY30" fmla="*/ 729262 h 1302738"/>
                  <a:gd name="connsiteX31" fmla="*/ 298026 w 1596248"/>
                  <a:gd name="connsiteY31" fmla="*/ 722489 h 1302738"/>
                  <a:gd name="connsiteX32" fmla="*/ 293511 w 1596248"/>
                  <a:gd name="connsiteY32" fmla="*/ 715716 h 1302738"/>
                  <a:gd name="connsiteX33" fmla="*/ 288995 w 1596248"/>
                  <a:gd name="connsiteY33" fmla="*/ 702169 h 1302738"/>
                  <a:gd name="connsiteX34" fmla="*/ 279964 w 1596248"/>
                  <a:gd name="connsiteY34" fmla="*/ 686364 h 1302738"/>
                  <a:gd name="connsiteX35" fmla="*/ 275448 w 1596248"/>
                  <a:gd name="connsiteY35" fmla="*/ 675076 h 1302738"/>
                  <a:gd name="connsiteX36" fmla="*/ 232551 w 1596248"/>
                  <a:gd name="connsiteY36" fmla="*/ 681849 h 1302738"/>
                  <a:gd name="connsiteX37" fmla="*/ 200942 w 1596248"/>
                  <a:gd name="connsiteY37" fmla="*/ 670560 h 1302738"/>
                  <a:gd name="connsiteX38" fmla="*/ 194168 w 1596248"/>
                  <a:gd name="connsiteY38" fmla="*/ 668302 h 1302738"/>
                  <a:gd name="connsiteX39" fmla="*/ 176106 w 1596248"/>
                  <a:gd name="connsiteY39" fmla="*/ 661529 h 1302738"/>
                  <a:gd name="connsiteX40" fmla="*/ 169333 w 1596248"/>
                  <a:gd name="connsiteY40" fmla="*/ 659271 h 1302738"/>
                  <a:gd name="connsiteX41" fmla="*/ 160302 w 1596248"/>
                  <a:gd name="connsiteY41" fmla="*/ 654756 h 1302738"/>
                  <a:gd name="connsiteX42" fmla="*/ 103857 w 1596248"/>
                  <a:gd name="connsiteY42" fmla="*/ 652498 h 1302738"/>
                  <a:gd name="connsiteX43" fmla="*/ 94826 w 1596248"/>
                  <a:gd name="connsiteY43" fmla="*/ 650240 h 1302738"/>
                  <a:gd name="connsiteX44" fmla="*/ 83537 w 1596248"/>
                  <a:gd name="connsiteY44" fmla="*/ 645724 h 1302738"/>
                  <a:gd name="connsiteX45" fmla="*/ 69991 w 1596248"/>
                  <a:gd name="connsiteY45" fmla="*/ 643467 h 1302738"/>
                  <a:gd name="connsiteX46" fmla="*/ 33866 w 1596248"/>
                  <a:gd name="connsiteY46" fmla="*/ 564444 h 1302738"/>
                  <a:gd name="connsiteX47" fmla="*/ 18062 w 1596248"/>
                  <a:gd name="connsiteY47" fmla="*/ 550898 h 1302738"/>
                  <a:gd name="connsiteX48" fmla="*/ 11288 w 1596248"/>
                  <a:gd name="connsiteY48" fmla="*/ 541867 h 1302738"/>
                  <a:gd name="connsiteX49" fmla="*/ 0 w 1596248"/>
                  <a:gd name="connsiteY49" fmla="*/ 530578 h 1302738"/>
                  <a:gd name="connsiteX50" fmla="*/ 31608 w 1596248"/>
                  <a:gd name="connsiteY50" fmla="*/ 510258 h 1302738"/>
                  <a:gd name="connsiteX51" fmla="*/ 36124 w 1596248"/>
                  <a:gd name="connsiteY51" fmla="*/ 489938 h 1302738"/>
                  <a:gd name="connsiteX52" fmla="*/ 51928 w 1596248"/>
                  <a:gd name="connsiteY52" fmla="*/ 471876 h 1302738"/>
                  <a:gd name="connsiteX53" fmla="*/ 81280 w 1596248"/>
                  <a:gd name="connsiteY53" fmla="*/ 471876 h 1302738"/>
                  <a:gd name="connsiteX54" fmla="*/ 88053 w 1596248"/>
                  <a:gd name="connsiteY54" fmla="*/ 458329 h 1302738"/>
                  <a:gd name="connsiteX55" fmla="*/ 101600 w 1596248"/>
                  <a:gd name="connsiteY55" fmla="*/ 449298 h 1302738"/>
                  <a:gd name="connsiteX56" fmla="*/ 108373 w 1596248"/>
                  <a:gd name="connsiteY56" fmla="*/ 444782 h 1302738"/>
                  <a:gd name="connsiteX57" fmla="*/ 115146 w 1596248"/>
                  <a:gd name="connsiteY57" fmla="*/ 440267 h 1302738"/>
                  <a:gd name="connsiteX58" fmla="*/ 151271 w 1596248"/>
                  <a:gd name="connsiteY58" fmla="*/ 435751 h 1302738"/>
                  <a:gd name="connsiteX59" fmla="*/ 158044 w 1596248"/>
                  <a:gd name="connsiteY59" fmla="*/ 431236 h 1302738"/>
                  <a:gd name="connsiteX60" fmla="*/ 167075 w 1596248"/>
                  <a:gd name="connsiteY60" fmla="*/ 428978 h 1302738"/>
                  <a:gd name="connsiteX61" fmla="*/ 171591 w 1596248"/>
                  <a:gd name="connsiteY61" fmla="*/ 422204 h 1302738"/>
                  <a:gd name="connsiteX62" fmla="*/ 191911 w 1596248"/>
                  <a:gd name="connsiteY62" fmla="*/ 406400 h 1302738"/>
                  <a:gd name="connsiteX63" fmla="*/ 198684 w 1596248"/>
                  <a:gd name="connsiteY63" fmla="*/ 404142 h 1302738"/>
                  <a:gd name="connsiteX64" fmla="*/ 221262 w 1596248"/>
                  <a:gd name="connsiteY64" fmla="*/ 397369 h 1302738"/>
                  <a:gd name="connsiteX65" fmla="*/ 399626 w 1596248"/>
                  <a:gd name="connsiteY65" fmla="*/ 316089 h 1302738"/>
                  <a:gd name="connsiteX66" fmla="*/ 598311 w 1596248"/>
                  <a:gd name="connsiteY66" fmla="*/ 264160 h 1302738"/>
                  <a:gd name="connsiteX67" fmla="*/ 842151 w 1596248"/>
                  <a:gd name="connsiteY67" fmla="*/ 151271 h 1302738"/>
                  <a:gd name="connsiteX68" fmla="*/ 914400 w 1596248"/>
                  <a:gd name="connsiteY68" fmla="*/ 209973 h 1302738"/>
                  <a:gd name="connsiteX69" fmla="*/ 986648 w 1596248"/>
                  <a:gd name="connsiteY69" fmla="*/ 124178 h 1302738"/>
                  <a:gd name="connsiteX70" fmla="*/ 1031804 w 1596248"/>
                  <a:gd name="connsiteY70" fmla="*/ 92569 h 1302738"/>
                  <a:gd name="connsiteX71" fmla="*/ 1085991 w 1596248"/>
                  <a:gd name="connsiteY71" fmla="*/ 115147 h 1302738"/>
                  <a:gd name="connsiteX72" fmla="*/ 1108568 w 1596248"/>
                  <a:gd name="connsiteY72" fmla="*/ 103858 h 1302738"/>
                  <a:gd name="connsiteX73" fmla="*/ 1104053 w 1596248"/>
                  <a:gd name="connsiteY73" fmla="*/ 63218 h 1302738"/>
                  <a:gd name="connsiteX74" fmla="*/ 1169528 w 1596248"/>
                  <a:gd name="connsiteY74" fmla="*/ 0 h 1302738"/>
                  <a:gd name="connsiteX75" fmla="*/ 1216942 w 1596248"/>
                  <a:gd name="connsiteY75" fmla="*/ 15804 h 1302738"/>
                  <a:gd name="connsiteX76" fmla="*/ 1194364 w 1596248"/>
                  <a:gd name="connsiteY76" fmla="*/ 92569 h 1302738"/>
                  <a:gd name="connsiteX77" fmla="*/ 1257582 w 1596248"/>
                  <a:gd name="connsiteY77" fmla="*/ 146756 h 1302738"/>
                  <a:gd name="connsiteX78" fmla="*/ 1189848 w 1596248"/>
                  <a:gd name="connsiteY78" fmla="*/ 160302 h 1302738"/>
                  <a:gd name="connsiteX79" fmla="*/ 1183075 w 1596248"/>
                  <a:gd name="connsiteY79" fmla="*/ 203200 h 1302738"/>
                  <a:gd name="connsiteX80" fmla="*/ 1126631 w 1596248"/>
                  <a:gd name="connsiteY80" fmla="*/ 187396 h 1302738"/>
                  <a:gd name="connsiteX81" fmla="*/ 1099537 w 1596248"/>
                  <a:gd name="connsiteY81" fmla="*/ 198684 h 1302738"/>
                  <a:gd name="connsiteX82" fmla="*/ 1047608 w 1596248"/>
                  <a:gd name="connsiteY82" fmla="*/ 194169 h 1302738"/>
                  <a:gd name="connsiteX83" fmla="*/ 1018257 w 1596248"/>
                  <a:gd name="connsiteY83" fmla="*/ 194169 h 1302738"/>
                  <a:gd name="connsiteX84" fmla="*/ 1038577 w 1596248"/>
                  <a:gd name="connsiteY84" fmla="*/ 246098 h 1302738"/>
                  <a:gd name="connsiteX85" fmla="*/ 1013742 w 1596248"/>
                  <a:gd name="connsiteY85" fmla="*/ 298027 h 1302738"/>
                  <a:gd name="connsiteX86" fmla="*/ 1244035 w 1596248"/>
                  <a:gd name="connsiteY86" fmla="*/ 512516 h 1302738"/>
                  <a:gd name="connsiteX87" fmla="*/ 1097280 w 1596248"/>
                  <a:gd name="connsiteY87" fmla="*/ 593796 h 1302738"/>
                  <a:gd name="connsiteX88" fmla="*/ 1045351 w 1596248"/>
                  <a:gd name="connsiteY88" fmla="*/ 620889 h 1302738"/>
                  <a:gd name="connsiteX89" fmla="*/ 1027288 w 1596248"/>
                  <a:gd name="connsiteY89" fmla="*/ 638951 h 1302738"/>
                  <a:gd name="connsiteX90" fmla="*/ 1020515 w 1596248"/>
                  <a:gd name="connsiteY90" fmla="*/ 641209 h 1302738"/>
                  <a:gd name="connsiteX91" fmla="*/ 1002453 w 1596248"/>
                  <a:gd name="connsiteY91" fmla="*/ 652498 h 1302738"/>
                  <a:gd name="connsiteX92" fmla="*/ 991164 w 1596248"/>
                  <a:gd name="connsiteY92" fmla="*/ 661529 h 1302738"/>
                  <a:gd name="connsiteX93" fmla="*/ 986648 w 1596248"/>
                  <a:gd name="connsiteY93" fmla="*/ 668302 h 1302738"/>
                  <a:gd name="connsiteX94" fmla="*/ 966328 w 1596248"/>
                  <a:gd name="connsiteY94" fmla="*/ 684107 h 1302738"/>
                  <a:gd name="connsiteX95" fmla="*/ 959555 w 1596248"/>
                  <a:gd name="connsiteY95" fmla="*/ 686364 h 1302738"/>
                  <a:gd name="connsiteX96" fmla="*/ 943751 w 1596248"/>
                  <a:gd name="connsiteY96" fmla="*/ 684107 h 1302738"/>
                  <a:gd name="connsiteX97" fmla="*/ 930204 w 1596248"/>
                  <a:gd name="connsiteY97" fmla="*/ 675076 h 1302738"/>
                  <a:gd name="connsiteX98" fmla="*/ 923431 w 1596248"/>
                  <a:gd name="connsiteY98" fmla="*/ 670560 h 1302738"/>
                  <a:gd name="connsiteX99" fmla="*/ 916657 w 1596248"/>
                  <a:gd name="connsiteY99" fmla="*/ 663787 h 1302738"/>
                  <a:gd name="connsiteX100" fmla="*/ 907626 w 1596248"/>
                  <a:gd name="connsiteY100" fmla="*/ 661529 h 1302738"/>
                  <a:gd name="connsiteX101" fmla="*/ 900853 w 1596248"/>
                  <a:gd name="connsiteY101" fmla="*/ 657013 h 1302738"/>
                  <a:gd name="connsiteX102" fmla="*/ 871502 w 1596248"/>
                  <a:gd name="connsiteY102" fmla="*/ 657013 h 1302738"/>
                  <a:gd name="connsiteX103" fmla="*/ 864728 w 1596248"/>
                  <a:gd name="connsiteY103" fmla="*/ 659271 h 1302738"/>
                  <a:gd name="connsiteX104" fmla="*/ 855697 w 1596248"/>
                  <a:gd name="connsiteY104" fmla="*/ 661529 h 1302738"/>
                  <a:gd name="connsiteX105" fmla="*/ 848924 w 1596248"/>
                  <a:gd name="connsiteY105" fmla="*/ 666044 h 1302738"/>
                  <a:gd name="connsiteX106" fmla="*/ 842151 w 1596248"/>
                  <a:gd name="connsiteY106" fmla="*/ 668302 h 1302738"/>
                  <a:gd name="connsiteX107" fmla="*/ 835377 w 1596248"/>
                  <a:gd name="connsiteY107" fmla="*/ 672818 h 1302738"/>
                  <a:gd name="connsiteX108" fmla="*/ 821831 w 1596248"/>
                  <a:gd name="connsiteY108" fmla="*/ 677333 h 1302738"/>
                  <a:gd name="connsiteX109" fmla="*/ 819573 w 1596248"/>
                  <a:gd name="connsiteY109" fmla="*/ 684107 h 1302738"/>
                  <a:gd name="connsiteX110" fmla="*/ 817315 w 1596248"/>
                  <a:gd name="connsiteY110" fmla="*/ 702169 h 1302738"/>
                  <a:gd name="connsiteX111" fmla="*/ 864728 w 1596248"/>
                  <a:gd name="connsiteY111" fmla="*/ 751840 h 1302738"/>
                  <a:gd name="connsiteX112" fmla="*/ 833120 w 1596248"/>
                  <a:gd name="connsiteY112" fmla="*/ 769902 h 1302738"/>
                  <a:gd name="connsiteX113" fmla="*/ 857955 w 1596248"/>
                  <a:gd name="connsiteY113" fmla="*/ 855698 h 1302738"/>
                  <a:gd name="connsiteX114" fmla="*/ 885048 w 1596248"/>
                  <a:gd name="connsiteY114" fmla="*/ 855698 h 1302738"/>
                  <a:gd name="connsiteX115" fmla="*/ 932462 w 1596248"/>
                  <a:gd name="connsiteY115" fmla="*/ 984391 h 1302738"/>
                  <a:gd name="connsiteX116" fmla="*/ 864728 w 1596248"/>
                  <a:gd name="connsiteY116" fmla="*/ 993422 h 1302738"/>
                  <a:gd name="connsiteX117" fmla="*/ 876017 w 1596248"/>
                  <a:gd name="connsiteY117" fmla="*/ 1018258 h 1302738"/>
                  <a:gd name="connsiteX118" fmla="*/ 894080 w 1596248"/>
                  <a:gd name="connsiteY118" fmla="*/ 1043093 h 1302738"/>
                  <a:gd name="connsiteX119" fmla="*/ 898595 w 1596248"/>
                  <a:gd name="connsiteY119" fmla="*/ 1054382 h 1302738"/>
                  <a:gd name="connsiteX120" fmla="*/ 905368 w 1596248"/>
                  <a:gd name="connsiteY120" fmla="*/ 1067929 h 1302738"/>
                  <a:gd name="connsiteX121" fmla="*/ 918915 w 1596248"/>
                  <a:gd name="connsiteY121" fmla="*/ 1081476 h 1302738"/>
                  <a:gd name="connsiteX122" fmla="*/ 939235 w 1596248"/>
                  <a:gd name="connsiteY122" fmla="*/ 1097280 h 1302738"/>
                  <a:gd name="connsiteX123" fmla="*/ 943751 w 1596248"/>
                  <a:gd name="connsiteY123" fmla="*/ 1104053 h 1302738"/>
                  <a:gd name="connsiteX124" fmla="*/ 957297 w 1596248"/>
                  <a:gd name="connsiteY124" fmla="*/ 1115342 h 1302738"/>
                  <a:gd name="connsiteX125" fmla="*/ 964071 w 1596248"/>
                  <a:gd name="connsiteY125" fmla="*/ 1117600 h 1302738"/>
                  <a:gd name="connsiteX126" fmla="*/ 984391 w 1596248"/>
                  <a:gd name="connsiteY126" fmla="*/ 1119858 h 1302738"/>
                  <a:gd name="connsiteX127" fmla="*/ 986648 w 1596248"/>
                  <a:gd name="connsiteY127" fmla="*/ 1099538 h 1302738"/>
                  <a:gd name="connsiteX128" fmla="*/ 988906 w 1596248"/>
                  <a:gd name="connsiteY128" fmla="*/ 1092764 h 1302738"/>
                  <a:gd name="connsiteX129" fmla="*/ 995680 w 1596248"/>
                  <a:gd name="connsiteY129" fmla="*/ 1088249 h 1302738"/>
                  <a:gd name="connsiteX130" fmla="*/ 1002453 w 1596248"/>
                  <a:gd name="connsiteY130" fmla="*/ 1081476 h 1302738"/>
                  <a:gd name="connsiteX131" fmla="*/ 1009226 w 1596248"/>
                  <a:gd name="connsiteY131" fmla="*/ 1072444 h 1302738"/>
                  <a:gd name="connsiteX132" fmla="*/ 1013742 w 1596248"/>
                  <a:gd name="connsiteY132" fmla="*/ 1065671 h 1302738"/>
                  <a:gd name="connsiteX133" fmla="*/ 1020515 w 1596248"/>
                  <a:gd name="connsiteY133" fmla="*/ 1063413 h 1302738"/>
                  <a:gd name="connsiteX134" fmla="*/ 1027288 w 1596248"/>
                  <a:gd name="connsiteY134" fmla="*/ 1058898 h 1302738"/>
                  <a:gd name="connsiteX135" fmla="*/ 1065671 w 1596248"/>
                  <a:gd name="connsiteY135" fmla="*/ 1063413 h 1302738"/>
                  <a:gd name="connsiteX136" fmla="*/ 1076960 w 1596248"/>
                  <a:gd name="connsiteY136" fmla="*/ 1065671 h 1302738"/>
                  <a:gd name="connsiteX137" fmla="*/ 1090506 w 1596248"/>
                  <a:gd name="connsiteY137" fmla="*/ 1070187 h 1302738"/>
                  <a:gd name="connsiteX138" fmla="*/ 1104053 w 1596248"/>
                  <a:gd name="connsiteY138" fmla="*/ 1076960 h 1302738"/>
                  <a:gd name="connsiteX139" fmla="*/ 1122115 w 1596248"/>
                  <a:gd name="connsiteY139" fmla="*/ 1079218 h 1302738"/>
                  <a:gd name="connsiteX140" fmla="*/ 1144693 w 1596248"/>
                  <a:gd name="connsiteY140" fmla="*/ 1095022 h 1302738"/>
                  <a:gd name="connsiteX141" fmla="*/ 1151466 w 1596248"/>
                  <a:gd name="connsiteY141" fmla="*/ 1101796 h 1302738"/>
                  <a:gd name="connsiteX142" fmla="*/ 1165013 w 1596248"/>
                  <a:gd name="connsiteY142" fmla="*/ 1110827 h 1302738"/>
                  <a:gd name="connsiteX143" fmla="*/ 1180817 w 1596248"/>
                  <a:gd name="connsiteY143" fmla="*/ 1124373 h 1302738"/>
                  <a:gd name="connsiteX144" fmla="*/ 1187591 w 1596248"/>
                  <a:gd name="connsiteY144" fmla="*/ 1131147 h 1302738"/>
                  <a:gd name="connsiteX145" fmla="*/ 1194364 w 1596248"/>
                  <a:gd name="connsiteY145" fmla="*/ 1140178 h 1302738"/>
                  <a:gd name="connsiteX146" fmla="*/ 1257582 w 1596248"/>
                  <a:gd name="connsiteY146" fmla="*/ 1126631 h 1302738"/>
                  <a:gd name="connsiteX147" fmla="*/ 1248551 w 1596248"/>
                  <a:gd name="connsiteY147" fmla="*/ 973102 h 1302738"/>
                  <a:gd name="connsiteX148" fmla="*/ 1266613 w 1596248"/>
                  <a:gd name="connsiteY148" fmla="*/ 955040 h 1302738"/>
                  <a:gd name="connsiteX149" fmla="*/ 1212426 w 1596248"/>
                  <a:gd name="connsiteY149" fmla="*/ 882791 h 1302738"/>
                  <a:gd name="connsiteX150" fmla="*/ 1165013 w 1596248"/>
                  <a:gd name="connsiteY150" fmla="*/ 876018 h 1302738"/>
                  <a:gd name="connsiteX151" fmla="*/ 1135662 w 1596248"/>
                  <a:gd name="connsiteY151" fmla="*/ 876018 h 1302738"/>
                  <a:gd name="connsiteX152" fmla="*/ 1126631 w 1596248"/>
                  <a:gd name="connsiteY152" fmla="*/ 862471 h 1302738"/>
                  <a:gd name="connsiteX153" fmla="*/ 1137920 w 1596248"/>
                  <a:gd name="connsiteY153" fmla="*/ 833120 h 1302738"/>
                  <a:gd name="connsiteX154" fmla="*/ 1144693 w 1596248"/>
                  <a:gd name="connsiteY154" fmla="*/ 830862 h 1302738"/>
                  <a:gd name="connsiteX155" fmla="*/ 1149208 w 1596248"/>
                  <a:gd name="connsiteY155" fmla="*/ 824089 h 1302738"/>
                  <a:gd name="connsiteX156" fmla="*/ 1155982 w 1596248"/>
                  <a:gd name="connsiteY156" fmla="*/ 819573 h 1302738"/>
                  <a:gd name="connsiteX157" fmla="*/ 1189848 w 1596248"/>
                  <a:gd name="connsiteY157" fmla="*/ 817316 h 1302738"/>
                  <a:gd name="connsiteX158" fmla="*/ 1244035 w 1596248"/>
                  <a:gd name="connsiteY158" fmla="*/ 756356 h 1302738"/>
                  <a:gd name="connsiteX159" fmla="*/ 1320800 w 1596248"/>
                  <a:gd name="connsiteY159" fmla="*/ 740551 h 1302738"/>
                  <a:gd name="connsiteX160" fmla="*/ 1361440 w 1596248"/>
                  <a:gd name="connsiteY160" fmla="*/ 747324 h 1302738"/>
                  <a:gd name="connsiteX161" fmla="*/ 1368213 w 1596248"/>
                  <a:gd name="connsiteY161" fmla="*/ 774418 h 1302738"/>
                  <a:gd name="connsiteX162" fmla="*/ 1399822 w 1596248"/>
                  <a:gd name="connsiteY162" fmla="*/ 826347 h 1302738"/>
                  <a:gd name="connsiteX163" fmla="*/ 1384017 w 1596248"/>
                  <a:gd name="connsiteY163" fmla="*/ 855698 h 1302738"/>
                  <a:gd name="connsiteX164" fmla="*/ 1386275 w 1596248"/>
                  <a:gd name="connsiteY164" fmla="*/ 927947 h 1302738"/>
                  <a:gd name="connsiteX165" fmla="*/ 1435946 w 1596248"/>
                  <a:gd name="connsiteY165" fmla="*/ 936978 h 1302738"/>
                  <a:gd name="connsiteX166" fmla="*/ 1519484 w 1596248"/>
                  <a:gd name="connsiteY166" fmla="*/ 961813 h 1302738"/>
                  <a:gd name="connsiteX167" fmla="*/ 1564640 w 1596248"/>
                  <a:gd name="connsiteY167" fmla="*/ 950524 h 1302738"/>
                  <a:gd name="connsiteX168" fmla="*/ 1596248 w 1596248"/>
                  <a:gd name="connsiteY168" fmla="*/ 1022773 h 1302738"/>
                  <a:gd name="connsiteX169" fmla="*/ 1390791 w 1596248"/>
                  <a:gd name="connsiteY169" fmla="*/ 1079218 h 1302738"/>
                  <a:gd name="connsiteX170" fmla="*/ 1386275 w 1596248"/>
                  <a:gd name="connsiteY170" fmla="*/ 1192107 h 1302738"/>
                  <a:gd name="connsiteX171" fmla="*/ 1336604 w 1596248"/>
                  <a:gd name="connsiteY171" fmla="*/ 1216942 h 1302738"/>
                  <a:gd name="connsiteX172" fmla="*/ 1325315 w 1596248"/>
                  <a:gd name="connsiteY172" fmla="*/ 1302738 h 130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596248" h="1302738">
                    <a:moveTo>
                      <a:pt x="1325315" y="1302738"/>
                    </a:moveTo>
                    <a:lnTo>
                      <a:pt x="699911" y="1302738"/>
                    </a:lnTo>
                    <a:lnTo>
                      <a:pt x="654755" y="1205653"/>
                    </a:lnTo>
                    <a:cubicBezTo>
                      <a:pt x="648414" y="1195688"/>
                      <a:pt x="640270" y="1175504"/>
                      <a:pt x="625404" y="1171787"/>
                    </a:cubicBezTo>
                    <a:lnTo>
                      <a:pt x="616373" y="1169529"/>
                    </a:lnTo>
                    <a:cubicBezTo>
                      <a:pt x="613363" y="1167271"/>
                      <a:pt x="610003" y="1165417"/>
                      <a:pt x="607342" y="1162756"/>
                    </a:cubicBezTo>
                    <a:cubicBezTo>
                      <a:pt x="605423" y="1160837"/>
                      <a:pt x="604172" y="1158338"/>
                      <a:pt x="602826" y="1155982"/>
                    </a:cubicBezTo>
                    <a:cubicBezTo>
                      <a:pt x="598807" y="1148948"/>
                      <a:pt x="598800" y="1146184"/>
                      <a:pt x="593795" y="1140178"/>
                    </a:cubicBezTo>
                    <a:cubicBezTo>
                      <a:pt x="593780" y="1140160"/>
                      <a:pt x="583772" y="1130154"/>
                      <a:pt x="582506" y="1128889"/>
                    </a:cubicBezTo>
                    <a:lnTo>
                      <a:pt x="568960" y="1115342"/>
                    </a:lnTo>
                    <a:cubicBezTo>
                      <a:pt x="562939" y="1113084"/>
                      <a:pt x="556247" y="1112136"/>
                      <a:pt x="550897" y="1108569"/>
                    </a:cubicBezTo>
                    <a:cubicBezTo>
                      <a:pt x="548917" y="1107249"/>
                      <a:pt x="549704" y="1103925"/>
                      <a:pt x="548640" y="1101796"/>
                    </a:cubicBezTo>
                    <a:cubicBezTo>
                      <a:pt x="547426" y="1099369"/>
                      <a:pt x="545629" y="1097280"/>
                      <a:pt x="544124" y="1095022"/>
                    </a:cubicBezTo>
                    <a:cubicBezTo>
                      <a:pt x="543988" y="1093663"/>
                      <a:pt x="540617" y="1058084"/>
                      <a:pt x="539608" y="1054382"/>
                    </a:cubicBezTo>
                    <a:cubicBezTo>
                      <a:pt x="537364" y="1046154"/>
                      <a:pt x="534517" y="1048007"/>
                      <a:pt x="528320" y="1045351"/>
                    </a:cubicBezTo>
                    <a:cubicBezTo>
                      <a:pt x="525226" y="1044025"/>
                      <a:pt x="522210" y="1042506"/>
                      <a:pt x="519288" y="1040836"/>
                    </a:cubicBezTo>
                    <a:cubicBezTo>
                      <a:pt x="493445" y="1026069"/>
                      <a:pt x="533747" y="1048216"/>
                      <a:pt x="505742" y="1029547"/>
                    </a:cubicBezTo>
                    <a:cubicBezTo>
                      <a:pt x="503762" y="1028227"/>
                      <a:pt x="501226" y="1028042"/>
                      <a:pt x="498968" y="1027289"/>
                    </a:cubicBezTo>
                    <a:cubicBezTo>
                      <a:pt x="498216" y="1025031"/>
                      <a:pt x="496847" y="1022892"/>
                      <a:pt x="496711" y="1020516"/>
                    </a:cubicBezTo>
                    <a:cubicBezTo>
                      <a:pt x="495459" y="998607"/>
                      <a:pt x="501966" y="965918"/>
                      <a:pt x="492195" y="941493"/>
                    </a:cubicBezTo>
                    <a:cubicBezTo>
                      <a:pt x="491570" y="939931"/>
                      <a:pt x="490690" y="938483"/>
                      <a:pt x="489937" y="936978"/>
                    </a:cubicBezTo>
                    <a:lnTo>
                      <a:pt x="363502" y="878276"/>
                    </a:lnTo>
                    <a:cubicBezTo>
                      <a:pt x="337350" y="843406"/>
                      <a:pt x="358054" y="873256"/>
                      <a:pt x="345440" y="851182"/>
                    </a:cubicBezTo>
                    <a:cubicBezTo>
                      <a:pt x="344094" y="848826"/>
                      <a:pt x="342026" y="846889"/>
                      <a:pt x="340924" y="844409"/>
                    </a:cubicBezTo>
                    <a:cubicBezTo>
                      <a:pt x="338991" y="840059"/>
                      <a:pt x="337562" y="835480"/>
                      <a:pt x="336408" y="830862"/>
                    </a:cubicBezTo>
                    <a:lnTo>
                      <a:pt x="331893" y="812800"/>
                    </a:lnTo>
                    <a:cubicBezTo>
                      <a:pt x="331685" y="809479"/>
                      <a:pt x="333016" y="781182"/>
                      <a:pt x="327377" y="769902"/>
                    </a:cubicBezTo>
                    <a:cubicBezTo>
                      <a:pt x="323171" y="761490"/>
                      <a:pt x="322332" y="763849"/>
                      <a:pt x="316088" y="756356"/>
                    </a:cubicBezTo>
                    <a:cubicBezTo>
                      <a:pt x="314351" y="754271"/>
                      <a:pt x="312786" y="752009"/>
                      <a:pt x="311573" y="749582"/>
                    </a:cubicBezTo>
                    <a:cubicBezTo>
                      <a:pt x="310509" y="747453"/>
                      <a:pt x="310471" y="744889"/>
                      <a:pt x="309315" y="742809"/>
                    </a:cubicBezTo>
                    <a:cubicBezTo>
                      <a:pt x="306679" y="738065"/>
                      <a:pt x="302000" y="734411"/>
                      <a:pt x="300284" y="729262"/>
                    </a:cubicBezTo>
                    <a:cubicBezTo>
                      <a:pt x="299531" y="727004"/>
                      <a:pt x="299090" y="724618"/>
                      <a:pt x="298026" y="722489"/>
                    </a:cubicBezTo>
                    <a:cubicBezTo>
                      <a:pt x="296813" y="720062"/>
                      <a:pt x="294613" y="718195"/>
                      <a:pt x="293511" y="715716"/>
                    </a:cubicBezTo>
                    <a:cubicBezTo>
                      <a:pt x="291578" y="711366"/>
                      <a:pt x="291635" y="706130"/>
                      <a:pt x="288995" y="702169"/>
                    </a:cubicBezTo>
                    <a:cubicBezTo>
                      <a:pt x="277988" y="685658"/>
                      <a:pt x="291430" y="706429"/>
                      <a:pt x="279964" y="686364"/>
                    </a:cubicBezTo>
                    <a:cubicBezTo>
                      <a:pt x="274613" y="677001"/>
                      <a:pt x="275448" y="683047"/>
                      <a:pt x="275448" y="675076"/>
                    </a:cubicBezTo>
                    <a:lnTo>
                      <a:pt x="232551" y="681849"/>
                    </a:lnTo>
                    <a:cubicBezTo>
                      <a:pt x="210042" y="673409"/>
                      <a:pt x="220581" y="677107"/>
                      <a:pt x="200942" y="670560"/>
                    </a:cubicBezTo>
                    <a:cubicBezTo>
                      <a:pt x="198684" y="669807"/>
                      <a:pt x="196148" y="669622"/>
                      <a:pt x="194168" y="668302"/>
                    </a:cubicBezTo>
                    <a:cubicBezTo>
                      <a:pt x="183018" y="660869"/>
                      <a:pt x="191730" y="665435"/>
                      <a:pt x="176106" y="661529"/>
                    </a:cubicBezTo>
                    <a:cubicBezTo>
                      <a:pt x="173797" y="660952"/>
                      <a:pt x="171520" y="660208"/>
                      <a:pt x="169333" y="659271"/>
                    </a:cubicBezTo>
                    <a:cubicBezTo>
                      <a:pt x="166240" y="657945"/>
                      <a:pt x="163650" y="655102"/>
                      <a:pt x="160302" y="654756"/>
                    </a:cubicBezTo>
                    <a:cubicBezTo>
                      <a:pt x="141572" y="652819"/>
                      <a:pt x="122672" y="653251"/>
                      <a:pt x="103857" y="652498"/>
                    </a:cubicBezTo>
                    <a:cubicBezTo>
                      <a:pt x="100847" y="651745"/>
                      <a:pt x="97770" y="651221"/>
                      <a:pt x="94826" y="650240"/>
                    </a:cubicBezTo>
                    <a:cubicBezTo>
                      <a:pt x="90981" y="648958"/>
                      <a:pt x="87447" y="646790"/>
                      <a:pt x="83537" y="645724"/>
                    </a:cubicBezTo>
                    <a:cubicBezTo>
                      <a:pt x="79121" y="644520"/>
                      <a:pt x="69991" y="643467"/>
                      <a:pt x="69991" y="643467"/>
                    </a:cubicBezTo>
                    <a:lnTo>
                      <a:pt x="33866" y="564444"/>
                    </a:lnTo>
                    <a:cubicBezTo>
                      <a:pt x="28598" y="559929"/>
                      <a:pt x="22968" y="555804"/>
                      <a:pt x="18062" y="550898"/>
                    </a:cubicBezTo>
                    <a:cubicBezTo>
                      <a:pt x="15401" y="548237"/>
                      <a:pt x="13737" y="544724"/>
                      <a:pt x="11288" y="541867"/>
                    </a:cubicBezTo>
                    <a:cubicBezTo>
                      <a:pt x="11281" y="541858"/>
                      <a:pt x="1260" y="531838"/>
                      <a:pt x="0" y="530578"/>
                    </a:cubicBezTo>
                    <a:lnTo>
                      <a:pt x="31608" y="510258"/>
                    </a:lnTo>
                    <a:cubicBezTo>
                      <a:pt x="33113" y="503485"/>
                      <a:pt x="33547" y="496380"/>
                      <a:pt x="36124" y="489938"/>
                    </a:cubicBezTo>
                    <a:cubicBezTo>
                      <a:pt x="40914" y="477964"/>
                      <a:pt x="43512" y="477486"/>
                      <a:pt x="51928" y="471876"/>
                    </a:cubicBezTo>
                    <a:cubicBezTo>
                      <a:pt x="53880" y="472071"/>
                      <a:pt x="74566" y="477247"/>
                      <a:pt x="81280" y="471876"/>
                    </a:cubicBezTo>
                    <a:cubicBezTo>
                      <a:pt x="102212" y="455131"/>
                      <a:pt x="71697" y="474684"/>
                      <a:pt x="88053" y="458329"/>
                    </a:cubicBezTo>
                    <a:cubicBezTo>
                      <a:pt x="91891" y="454492"/>
                      <a:pt x="97084" y="452308"/>
                      <a:pt x="101600" y="449298"/>
                    </a:cubicBezTo>
                    <a:lnTo>
                      <a:pt x="108373" y="444782"/>
                    </a:lnTo>
                    <a:cubicBezTo>
                      <a:pt x="110631" y="443277"/>
                      <a:pt x="112514" y="440925"/>
                      <a:pt x="115146" y="440267"/>
                    </a:cubicBezTo>
                    <a:cubicBezTo>
                      <a:pt x="132969" y="435811"/>
                      <a:pt x="121085" y="438267"/>
                      <a:pt x="151271" y="435751"/>
                    </a:cubicBezTo>
                    <a:cubicBezTo>
                      <a:pt x="153529" y="434246"/>
                      <a:pt x="155550" y="432305"/>
                      <a:pt x="158044" y="431236"/>
                    </a:cubicBezTo>
                    <a:cubicBezTo>
                      <a:pt x="160896" y="430014"/>
                      <a:pt x="164493" y="430699"/>
                      <a:pt x="167075" y="428978"/>
                    </a:cubicBezTo>
                    <a:cubicBezTo>
                      <a:pt x="169333" y="427473"/>
                      <a:pt x="169854" y="424289"/>
                      <a:pt x="171591" y="422204"/>
                    </a:cubicBezTo>
                    <a:cubicBezTo>
                      <a:pt x="176087" y="416809"/>
                      <a:pt x="186101" y="408337"/>
                      <a:pt x="191911" y="406400"/>
                    </a:cubicBezTo>
                    <a:cubicBezTo>
                      <a:pt x="194169" y="405647"/>
                      <a:pt x="196388" y="404768"/>
                      <a:pt x="198684" y="404142"/>
                    </a:cubicBezTo>
                    <a:cubicBezTo>
                      <a:pt x="220350" y="398233"/>
                      <a:pt x="210661" y="402670"/>
                      <a:pt x="221262" y="397369"/>
                    </a:cubicBezTo>
                    <a:lnTo>
                      <a:pt x="399626" y="316089"/>
                    </a:lnTo>
                    <a:lnTo>
                      <a:pt x="598311" y="264160"/>
                    </a:lnTo>
                    <a:lnTo>
                      <a:pt x="842151" y="151271"/>
                    </a:lnTo>
                    <a:lnTo>
                      <a:pt x="914400" y="209973"/>
                    </a:lnTo>
                    <a:lnTo>
                      <a:pt x="986648" y="124178"/>
                    </a:lnTo>
                    <a:lnTo>
                      <a:pt x="1031804" y="92569"/>
                    </a:lnTo>
                    <a:lnTo>
                      <a:pt x="1085991" y="115147"/>
                    </a:lnTo>
                    <a:lnTo>
                      <a:pt x="1108568" y="103858"/>
                    </a:lnTo>
                    <a:lnTo>
                      <a:pt x="1104053" y="63218"/>
                    </a:lnTo>
                    <a:lnTo>
                      <a:pt x="1169528" y="0"/>
                    </a:lnTo>
                    <a:lnTo>
                      <a:pt x="1216942" y="15804"/>
                    </a:lnTo>
                    <a:lnTo>
                      <a:pt x="1194364" y="92569"/>
                    </a:lnTo>
                    <a:lnTo>
                      <a:pt x="1257582" y="146756"/>
                    </a:lnTo>
                    <a:lnTo>
                      <a:pt x="1189848" y="160302"/>
                    </a:lnTo>
                    <a:lnTo>
                      <a:pt x="1183075" y="203200"/>
                    </a:lnTo>
                    <a:lnTo>
                      <a:pt x="1126631" y="187396"/>
                    </a:lnTo>
                    <a:lnTo>
                      <a:pt x="1099537" y="198684"/>
                    </a:lnTo>
                    <a:lnTo>
                      <a:pt x="1047608" y="194169"/>
                    </a:lnTo>
                    <a:lnTo>
                      <a:pt x="1018257" y="194169"/>
                    </a:lnTo>
                    <a:lnTo>
                      <a:pt x="1038577" y="246098"/>
                    </a:lnTo>
                    <a:lnTo>
                      <a:pt x="1013742" y="298027"/>
                    </a:lnTo>
                    <a:lnTo>
                      <a:pt x="1244035" y="512516"/>
                    </a:lnTo>
                    <a:lnTo>
                      <a:pt x="1097280" y="593796"/>
                    </a:lnTo>
                    <a:lnTo>
                      <a:pt x="1045351" y="620889"/>
                    </a:lnTo>
                    <a:cubicBezTo>
                      <a:pt x="1039330" y="626910"/>
                      <a:pt x="1033878" y="633559"/>
                      <a:pt x="1027288" y="638951"/>
                    </a:cubicBezTo>
                    <a:cubicBezTo>
                      <a:pt x="1025446" y="640458"/>
                      <a:pt x="1022495" y="639889"/>
                      <a:pt x="1020515" y="641209"/>
                    </a:cubicBezTo>
                    <a:cubicBezTo>
                      <a:pt x="998828" y="655668"/>
                      <a:pt x="1032000" y="640678"/>
                      <a:pt x="1002453" y="652498"/>
                    </a:cubicBezTo>
                    <a:cubicBezTo>
                      <a:pt x="989511" y="671909"/>
                      <a:pt x="1006744" y="649066"/>
                      <a:pt x="991164" y="661529"/>
                    </a:cubicBezTo>
                    <a:cubicBezTo>
                      <a:pt x="989045" y="663224"/>
                      <a:pt x="988385" y="666217"/>
                      <a:pt x="986648" y="668302"/>
                    </a:cubicBezTo>
                    <a:cubicBezTo>
                      <a:pt x="982151" y="673698"/>
                      <a:pt x="972141" y="682170"/>
                      <a:pt x="966328" y="684107"/>
                    </a:cubicBezTo>
                    <a:lnTo>
                      <a:pt x="959555" y="686364"/>
                    </a:lnTo>
                    <a:cubicBezTo>
                      <a:pt x="954287" y="685612"/>
                      <a:pt x="948718" y="686017"/>
                      <a:pt x="943751" y="684107"/>
                    </a:cubicBezTo>
                    <a:cubicBezTo>
                      <a:pt x="938686" y="682159"/>
                      <a:pt x="934720" y="678086"/>
                      <a:pt x="930204" y="675076"/>
                    </a:cubicBezTo>
                    <a:cubicBezTo>
                      <a:pt x="927946" y="673571"/>
                      <a:pt x="925350" y="672479"/>
                      <a:pt x="923431" y="670560"/>
                    </a:cubicBezTo>
                    <a:cubicBezTo>
                      <a:pt x="921173" y="668302"/>
                      <a:pt x="919429" y="665371"/>
                      <a:pt x="916657" y="663787"/>
                    </a:cubicBezTo>
                    <a:cubicBezTo>
                      <a:pt x="913963" y="662248"/>
                      <a:pt x="910636" y="662282"/>
                      <a:pt x="907626" y="661529"/>
                    </a:cubicBezTo>
                    <a:cubicBezTo>
                      <a:pt x="905368" y="660024"/>
                      <a:pt x="903280" y="658227"/>
                      <a:pt x="900853" y="657013"/>
                    </a:cubicBezTo>
                    <a:cubicBezTo>
                      <a:pt x="890782" y="651977"/>
                      <a:pt x="884125" y="655751"/>
                      <a:pt x="871502" y="657013"/>
                    </a:cubicBezTo>
                    <a:cubicBezTo>
                      <a:pt x="869244" y="657766"/>
                      <a:pt x="867017" y="658617"/>
                      <a:pt x="864728" y="659271"/>
                    </a:cubicBezTo>
                    <a:cubicBezTo>
                      <a:pt x="861744" y="660124"/>
                      <a:pt x="858549" y="660307"/>
                      <a:pt x="855697" y="661529"/>
                    </a:cubicBezTo>
                    <a:cubicBezTo>
                      <a:pt x="853203" y="662598"/>
                      <a:pt x="851351" y="664831"/>
                      <a:pt x="848924" y="666044"/>
                    </a:cubicBezTo>
                    <a:cubicBezTo>
                      <a:pt x="846795" y="667108"/>
                      <a:pt x="844280" y="667238"/>
                      <a:pt x="842151" y="668302"/>
                    </a:cubicBezTo>
                    <a:cubicBezTo>
                      <a:pt x="839724" y="669516"/>
                      <a:pt x="837857" y="671716"/>
                      <a:pt x="835377" y="672818"/>
                    </a:cubicBezTo>
                    <a:cubicBezTo>
                      <a:pt x="831028" y="674751"/>
                      <a:pt x="821831" y="677333"/>
                      <a:pt x="821831" y="677333"/>
                    </a:cubicBezTo>
                    <a:cubicBezTo>
                      <a:pt x="821078" y="679591"/>
                      <a:pt x="820089" y="681784"/>
                      <a:pt x="819573" y="684107"/>
                    </a:cubicBezTo>
                    <a:cubicBezTo>
                      <a:pt x="817067" y="695381"/>
                      <a:pt x="817315" y="694311"/>
                      <a:pt x="817315" y="702169"/>
                    </a:cubicBezTo>
                    <a:lnTo>
                      <a:pt x="864728" y="751840"/>
                    </a:lnTo>
                    <a:lnTo>
                      <a:pt x="833120" y="769902"/>
                    </a:lnTo>
                    <a:lnTo>
                      <a:pt x="857955" y="855698"/>
                    </a:lnTo>
                    <a:lnTo>
                      <a:pt x="885048" y="855698"/>
                    </a:lnTo>
                    <a:lnTo>
                      <a:pt x="932462" y="984391"/>
                    </a:lnTo>
                    <a:lnTo>
                      <a:pt x="864728" y="993422"/>
                    </a:lnTo>
                    <a:lnTo>
                      <a:pt x="876017" y="1018258"/>
                    </a:lnTo>
                    <a:cubicBezTo>
                      <a:pt x="882038" y="1026536"/>
                      <a:pt x="890279" y="1033589"/>
                      <a:pt x="894080" y="1043093"/>
                    </a:cubicBezTo>
                    <a:cubicBezTo>
                      <a:pt x="895585" y="1046856"/>
                      <a:pt x="897172" y="1050587"/>
                      <a:pt x="898595" y="1054382"/>
                    </a:cubicBezTo>
                    <a:cubicBezTo>
                      <a:pt x="901139" y="1061166"/>
                      <a:pt x="900185" y="1062098"/>
                      <a:pt x="905368" y="1067929"/>
                    </a:cubicBezTo>
                    <a:cubicBezTo>
                      <a:pt x="909611" y="1072702"/>
                      <a:pt x="913601" y="1077934"/>
                      <a:pt x="918915" y="1081476"/>
                    </a:cubicBezTo>
                    <a:cubicBezTo>
                      <a:pt x="926972" y="1086847"/>
                      <a:pt x="931417" y="1089463"/>
                      <a:pt x="939235" y="1097280"/>
                    </a:cubicBezTo>
                    <a:cubicBezTo>
                      <a:pt x="941154" y="1099199"/>
                      <a:pt x="942014" y="1101968"/>
                      <a:pt x="943751" y="1104053"/>
                    </a:cubicBezTo>
                    <a:cubicBezTo>
                      <a:pt x="947319" y="1108335"/>
                      <a:pt x="952221" y="1112804"/>
                      <a:pt x="957297" y="1115342"/>
                    </a:cubicBezTo>
                    <a:cubicBezTo>
                      <a:pt x="959426" y="1116406"/>
                      <a:pt x="961813" y="1116847"/>
                      <a:pt x="964071" y="1117600"/>
                    </a:cubicBezTo>
                    <a:cubicBezTo>
                      <a:pt x="968862" y="1120794"/>
                      <a:pt x="977938" y="1129077"/>
                      <a:pt x="984391" y="1119858"/>
                    </a:cubicBezTo>
                    <a:cubicBezTo>
                      <a:pt x="988299" y="1114275"/>
                      <a:pt x="985528" y="1106260"/>
                      <a:pt x="986648" y="1099538"/>
                    </a:cubicBezTo>
                    <a:cubicBezTo>
                      <a:pt x="987039" y="1097190"/>
                      <a:pt x="987419" y="1094623"/>
                      <a:pt x="988906" y="1092764"/>
                    </a:cubicBezTo>
                    <a:cubicBezTo>
                      <a:pt x="990601" y="1090645"/>
                      <a:pt x="993595" y="1089986"/>
                      <a:pt x="995680" y="1088249"/>
                    </a:cubicBezTo>
                    <a:cubicBezTo>
                      <a:pt x="998133" y="1086205"/>
                      <a:pt x="1000375" y="1083900"/>
                      <a:pt x="1002453" y="1081476"/>
                    </a:cubicBezTo>
                    <a:cubicBezTo>
                      <a:pt x="1004902" y="1078619"/>
                      <a:pt x="1007039" y="1075506"/>
                      <a:pt x="1009226" y="1072444"/>
                    </a:cubicBezTo>
                    <a:cubicBezTo>
                      <a:pt x="1010803" y="1070236"/>
                      <a:pt x="1011623" y="1067366"/>
                      <a:pt x="1013742" y="1065671"/>
                    </a:cubicBezTo>
                    <a:cubicBezTo>
                      <a:pt x="1015600" y="1064184"/>
                      <a:pt x="1018386" y="1064477"/>
                      <a:pt x="1020515" y="1063413"/>
                    </a:cubicBezTo>
                    <a:cubicBezTo>
                      <a:pt x="1022942" y="1062200"/>
                      <a:pt x="1025030" y="1060403"/>
                      <a:pt x="1027288" y="1058898"/>
                    </a:cubicBezTo>
                    <a:cubicBezTo>
                      <a:pt x="1050084" y="1060970"/>
                      <a:pt x="1047559" y="1060120"/>
                      <a:pt x="1065671" y="1063413"/>
                    </a:cubicBezTo>
                    <a:cubicBezTo>
                      <a:pt x="1069447" y="1064099"/>
                      <a:pt x="1073258" y="1064661"/>
                      <a:pt x="1076960" y="1065671"/>
                    </a:cubicBezTo>
                    <a:cubicBezTo>
                      <a:pt x="1081552" y="1066923"/>
                      <a:pt x="1086545" y="1067547"/>
                      <a:pt x="1090506" y="1070187"/>
                    </a:cubicBezTo>
                    <a:cubicBezTo>
                      <a:pt x="1095928" y="1073801"/>
                      <a:pt x="1097628" y="1075792"/>
                      <a:pt x="1104053" y="1076960"/>
                    </a:cubicBezTo>
                    <a:cubicBezTo>
                      <a:pt x="1110023" y="1078046"/>
                      <a:pt x="1116094" y="1078465"/>
                      <a:pt x="1122115" y="1079218"/>
                    </a:cubicBezTo>
                    <a:cubicBezTo>
                      <a:pt x="1127940" y="1083102"/>
                      <a:pt x="1138845" y="1090009"/>
                      <a:pt x="1144693" y="1095022"/>
                    </a:cubicBezTo>
                    <a:cubicBezTo>
                      <a:pt x="1147117" y="1097100"/>
                      <a:pt x="1148946" y="1099836"/>
                      <a:pt x="1151466" y="1101796"/>
                    </a:cubicBezTo>
                    <a:cubicBezTo>
                      <a:pt x="1155750" y="1105128"/>
                      <a:pt x="1161175" y="1106989"/>
                      <a:pt x="1165013" y="1110827"/>
                    </a:cubicBezTo>
                    <a:cubicBezTo>
                      <a:pt x="1181820" y="1127634"/>
                      <a:pt x="1160542" y="1106994"/>
                      <a:pt x="1180817" y="1124373"/>
                    </a:cubicBezTo>
                    <a:cubicBezTo>
                      <a:pt x="1183242" y="1126451"/>
                      <a:pt x="1185547" y="1128694"/>
                      <a:pt x="1187591" y="1131147"/>
                    </a:cubicBezTo>
                    <a:cubicBezTo>
                      <a:pt x="1200356" y="1146465"/>
                      <a:pt x="1187182" y="1132996"/>
                      <a:pt x="1194364" y="1140178"/>
                    </a:cubicBezTo>
                    <a:lnTo>
                      <a:pt x="1257582" y="1126631"/>
                    </a:lnTo>
                    <a:lnTo>
                      <a:pt x="1248551" y="973102"/>
                    </a:lnTo>
                    <a:lnTo>
                      <a:pt x="1266613" y="955040"/>
                    </a:lnTo>
                    <a:lnTo>
                      <a:pt x="1212426" y="882791"/>
                    </a:lnTo>
                    <a:lnTo>
                      <a:pt x="1165013" y="876018"/>
                    </a:lnTo>
                    <a:cubicBezTo>
                      <a:pt x="1163383" y="876199"/>
                      <a:pt x="1141391" y="881031"/>
                      <a:pt x="1135662" y="876018"/>
                    </a:cubicBezTo>
                    <a:cubicBezTo>
                      <a:pt x="1131578" y="872444"/>
                      <a:pt x="1126631" y="862471"/>
                      <a:pt x="1126631" y="862471"/>
                    </a:cubicBezTo>
                    <a:cubicBezTo>
                      <a:pt x="1127600" y="855686"/>
                      <a:pt x="1128032" y="836416"/>
                      <a:pt x="1137920" y="833120"/>
                    </a:cubicBezTo>
                    <a:lnTo>
                      <a:pt x="1144693" y="830862"/>
                    </a:lnTo>
                    <a:cubicBezTo>
                      <a:pt x="1146198" y="828604"/>
                      <a:pt x="1147289" y="826008"/>
                      <a:pt x="1149208" y="824089"/>
                    </a:cubicBezTo>
                    <a:cubicBezTo>
                      <a:pt x="1151127" y="822170"/>
                      <a:pt x="1153555" y="820787"/>
                      <a:pt x="1155982" y="819573"/>
                    </a:cubicBezTo>
                    <a:cubicBezTo>
                      <a:pt x="1166207" y="814461"/>
                      <a:pt x="1179790" y="817316"/>
                      <a:pt x="1189848" y="817316"/>
                    </a:cubicBezTo>
                    <a:lnTo>
                      <a:pt x="1244035" y="756356"/>
                    </a:lnTo>
                    <a:lnTo>
                      <a:pt x="1320800" y="740551"/>
                    </a:lnTo>
                    <a:lnTo>
                      <a:pt x="1361440" y="747324"/>
                    </a:lnTo>
                    <a:lnTo>
                      <a:pt x="1368213" y="774418"/>
                    </a:lnTo>
                    <a:lnTo>
                      <a:pt x="1399822" y="826347"/>
                    </a:lnTo>
                    <a:lnTo>
                      <a:pt x="1384017" y="855698"/>
                    </a:lnTo>
                    <a:cubicBezTo>
                      <a:pt x="1384770" y="879781"/>
                      <a:pt x="1385522" y="903864"/>
                      <a:pt x="1386275" y="927947"/>
                    </a:cubicBezTo>
                    <a:lnTo>
                      <a:pt x="1435946" y="936978"/>
                    </a:lnTo>
                    <a:lnTo>
                      <a:pt x="1519484" y="961813"/>
                    </a:lnTo>
                    <a:lnTo>
                      <a:pt x="1564640" y="950524"/>
                    </a:lnTo>
                    <a:lnTo>
                      <a:pt x="1596248" y="1022773"/>
                    </a:lnTo>
                    <a:lnTo>
                      <a:pt x="1390791" y="1079218"/>
                    </a:lnTo>
                    <a:lnTo>
                      <a:pt x="1386275" y="1192107"/>
                    </a:lnTo>
                    <a:lnTo>
                      <a:pt x="1336604" y="1216942"/>
                    </a:lnTo>
                    <a:lnTo>
                      <a:pt x="1325315" y="1302738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7586645" y="4707093"/>
                <a:ext cx="1216043" cy="1069877"/>
              </a:xfrm>
              <a:custGeom>
                <a:avLst/>
                <a:gdLst>
                  <a:gd name="connsiteX0" fmla="*/ 81280 w 1216943"/>
                  <a:gd name="connsiteY0" fmla="*/ 354471 h 1070186"/>
                  <a:gd name="connsiteX1" fmla="*/ 225778 w 1216943"/>
                  <a:gd name="connsiteY1" fmla="*/ 225777 h 1070186"/>
                  <a:gd name="connsiteX2" fmla="*/ 435751 w 1216943"/>
                  <a:gd name="connsiteY2" fmla="*/ 63217 h 1070186"/>
                  <a:gd name="connsiteX3" fmla="*/ 535094 w 1216943"/>
                  <a:gd name="connsiteY3" fmla="*/ 0 h 1070186"/>
                  <a:gd name="connsiteX4" fmla="*/ 553156 w 1216943"/>
                  <a:gd name="connsiteY4" fmla="*/ 24835 h 1070186"/>
                  <a:gd name="connsiteX5" fmla="*/ 541867 w 1216943"/>
                  <a:gd name="connsiteY5" fmla="*/ 60960 h 1070186"/>
                  <a:gd name="connsiteX6" fmla="*/ 557671 w 1216943"/>
                  <a:gd name="connsiteY6" fmla="*/ 72249 h 1070186"/>
                  <a:gd name="connsiteX7" fmla="*/ 564445 w 1216943"/>
                  <a:gd name="connsiteY7" fmla="*/ 79022 h 1070186"/>
                  <a:gd name="connsiteX8" fmla="*/ 611858 w 1216943"/>
                  <a:gd name="connsiteY8" fmla="*/ 76764 h 1070186"/>
                  <a:gd name="connsiteX9" fmla="*/ 625405 w 1216943"/>
                  <a:gd name="connsiteY9" fmla="*/ 69991 h 1070186"/>
                  <a:gd name="connsiteX10" fmla="*/ 632178 w 1216943"/>
                  <a:gd name="connsiteY10" fmla="*/ 65475 h 1070186"/>
                  <a:gd name="connsiteX11" fmla="*/ 663787 w 1216943"/>
                  <a:gd name="connsiteY11" fmla="*/ 67733 h 1070186"/>
                  <a:gd name="connsiteX12" fmla="*/ 672818 w 1216943"/>
                  <a:gd name="connsiteY12" fmla="*/ 74506 h 1070186"/>
                  <a:gd name="connsiteX13" fmla="*/ 679591 w 1216943"/>
                  <a:gd name="connsiteY13" fmla="*/ 79022 h 1070186"/>
                  <a:gd name="connsiteX14" fmla="*/ 684107 w 1216943"/>
                  <a:gd name="connsiteY14" fmla="*/ 85795 h 1070186"/>
                  <a:gd name="connsiteX15" fmla="*/ 690880 w 1216943"/>
                  <a:gd name="connsiteY15" fmla="*/ 90311 h 1070186"/>
                  <a:gd name="connsiteX16" fmla="*/ 695396 w 1216943"/>
                  <a:gd name="connsiteY16" fmla="*/ 99342 h 1070186"/>
                  <a:gd name="connsiteX17" fmla="*/ 706685 w 1216943"/>
                  <a:gd name="connsiteY17" fmla="*/ 112889 h 1070186"/>
                  <a:gd name="connsiteX18" fmla="*/ 713458 w 1216943"/>
                  <a:gd name="connsiteY18" fmla="*/ 115146 h 1070186"/>
                  <a:gd name="connsiteX19" fmla="*/ 727005 w 1216943"/>
                  <a:gd name="connsiteY19" fmla="*/ 126435 h 1070186"/>
                  <a:gd name="connsiteX20" fmla="*/ 731520 w 1216943"/>
                  <a:gd name="connsiteY20" fmla="*/ 135466 h 1070186"/>
                  <a:gd name="connsiteX21" fmla="*/ 736036 w 1216943"/>
                  <a:gd name="connsiteY21" fmla="*/ 142240 h 1070186"/>
                  <a:gd name="connsiteX22" fmla="*/ 727005 w 1216943"/>
                  <a:gd name="connsiteY22" fmla="*/ 248355 h 1070186"/>
                  <a:gd name="connsiteX23" fmla="*/ 720231 w 1216943"/>
                  <a:gd name="connsiteY23" fmla="*/ 284480 h 1070186"/>
                  <a:gd name="connsiteX24" fmla="*/ 724747 w 1216943"/>
                  <a:gd name="connsiteY24" fmla="*/ 307057 h 1070186"/>
                  <a:gd name="connsiteX25" fmla="*/ 731520 w 1216943"/>
                  <a:gd name="connsiteY25" fmla="*/ 311573 h 1070186"/>
                  <a:gd name="connsiteX26" fmla="*/ 738294 w 1216943"/>
                  <a:gd name="connsiteY26" fmla="*/ 336409 h 1070186"/>
                  <a:gd name="connsiteX27" fmla="*/ 742809 w 1216943"/>
                  <a:gd name="connsiteY27" fmla="*/ 354471 h 1070186"/>
                  <a:gd name="connsiteX28" fmla="*/ 745067 w 1216943"/>
                  <a:gd name="connsiteY28" fmla="*/ 361244 h 1070186"/>
                  <a:gd name="connsiteX29" fmla="*/ 754098 w 1216943"/>
                  <a:gd name="connsiteY29" fmla="*/ 374791 h 1070186"/>
                  <a:gd name="connsiteX30" fmla="*/ 760871 w 1216943"/>
                  <a:gd name="connsiteY30" fmla="*/ 377049 h 1070186"/>
                  <a:gd name="connsiteX31" fmla="*/ 776676 w 1216943"/>
                  <a:gd name="connsiteY31" fmla="*/ 383822 h 1070186"/>
                  <a:gd name="connsiteX32" fmla="*/ 833120 w 1216943"/>
                  <a:gd name="connsiteY32" fmla="*/ 381564 h 1070186"/>
                  <a:gd name="connsiteX33" fmla="*/ 848925 w 1216943"/>
                  <a:gd name="connsiteY33" fmla="*/ 383822 h 1070186"/>
                  <a:gd name="connsiteX34" fmla="*/ 855698 w 1216943"/>
                  <a:gd name="connsiteY34" fmla="*/ 390595 h 1070186"/>
                  <a:gd name="connsiteX35" fmla="*/ 862471 w 1216943"/>
                  <a:gd name="connsiteY35" fmla="*/ 395111 h 1070186"/>
                  <a:gd name="connsiteX36" fmla="*/ 871503 w 1216943"/>
                  <a:gd name="connsiteY36" fmla="*/ 408657 h 1070186"/>
                  <a:gd name="connsiteX37" fmla="*/ 876018 w 1216943"/>
                  <a:gd name="connsiteY37" fmla="*/ 415431 h 1070186"/>
                  <a:gd name="connsiteX38" fmla="*/ 878276 w 1216943"/>
                  <a:gd name="connsiteY38" fmla="*/ 424462 h 1070186"/>
                  <a:gd name="connsiteX39" fmla="*/ 885049 w 1216943"/>
                  <a:gd name="connsiteY39" fmla="*/ 433493 h 1070186"/>
                  <a:gd name="connsiteX40" fmla="*/ 889565 w 1216943"/>
                  <a:gd name="connsiteY40" fmla="*/ 440266 h 1070186"/>
                  <a:gd name="connsiteX41" fmla="*/ 894080 w 1216943"/>
                  <a:gd name="connsiteY41" fmla="*/ 458329 h 1070186"/>
                  <a:gd name="connsiteX42" fmla="*/ 898596 w 1216943"/>
                  <a:gd name="connsiteY42" fmla="*/ 471875 h 1070186"/>
                  <a:gd name="connsiteX43" fmla="*/ 905369 w 1216943"/>
                  <a:gd name="connsiteY43" fmla="*/ 498969 h 1070186"/>
                  <a:gd name="connsiteX44" fmla="*/ 909885 w 1216943"/>
                  <a:gd name="connsiteY44" fmla="*/ 505742 h 1070186"/>
                  <a:gd name="connsiteX45" fmla="*/ 914400 w 1216943"/>
                  <a:gd name="connsiteY45" fmla="*/ 526062 h 1070186"/>
                  <a:gd name="connsiteX46" fmla="*/ 918916 w 1216943"/>
                  <a:gd name="connsiteY46" fmla="*/ 532835 h 1070186"/>
                  <a:gd name="connsiteX47" fmla="*/ 925689 w 1216943"/>
                  <a:gd name="connsiteY47" fmla="*/ 539609 h 1070186"/>
                  <a:gd name="connsiteX48" fmla="*/ 932463 w 1216943"/>
                  <a:gd name="connsiteY48" fmla="*/ 541866 h 1070186"/>
                  <a:gd name="connsiteX49" fmla="*/ 939236 w 1216943"/>
                  <a:gd name="connsiteY49" fmla="*/ 546382 h 1070186"/>
                  <a:gd name="connsiteX50" fmla="*/ 946009 w 1216943"/>
                  <a:gd name="connsiteY50" fmla="*/ 548640 h 1070186"/>
                  <a:gd name="connsiteX51" fmla="*/ 957298 w 1216943"/>
                  <a:gd name="connsiteY51" fmla="*/ 562186 h 1070186"/>
                  <a:gd name="connsiteX52" fmla="*/ 964071 w 1216943"/>
                  <a:gd name="connsiteY52" fmla="*/ 564444 h 1070186"/>
                  <a:gd name="connsiteX53" fmla="*/ 970845 w 1216943"/>
                  <a:gd name="connsiteY53" fmla="*/ 568960 h 1070186"/>
                  <a:gd name="connsiteX54" fmla="*/ 979876 w 1216943"/>
                  <a:gd name="connsiteY54" fmla="*/ 573475 h 1070186"/>
                  <a:gd name="connsiteX55" fmla="*/ 986649 w 1216943"/>
                  <a:gd name="connsiteY55" fmla="*/ 580249 h 1070186"/>
                  <a:gd name="connsiteX56" fmla="*/ 995680 w 1216943"/>
                  <a:gd name="connsiteY56" fmla="*/ 582506 h 1070186"/>
                  <a:gd name="connsiteX57" fmla="*/ 1002454 w 1216943"/>
                  <a:gd name="connsiteY57" fmla="*/ 587022 h 1070186"/>
                  <a:gd name="connsiteX58" fmla="*/ 1011485 w 1216943"/>
                  <a:gd name="connsiteY58" fmla="*/ 600569 h 1070186"/>
                  <a:gd name="connsiteX59" fmla="*/ 1016000 w 1216943"/>
                  <a:gd name="connsiteY59" fmla="*/ 607342 h 1070186"/>
                  <a:gd name="connsiteX60" fmla="*/ 1022774 w 1216943"/>
                  <a:gd name="connsiteY60" fmla="*/ 614115 h 1070186"/>
                  <a:gd name="connsiteX61" fmla="*/ 1027289 w 1216943"/>
                  <a:gd name="connsiteY61" fmla="*/ 632177 h 1070186"/>
                  <a:gd name="connsiteX62" fmla="*/ 1029547 w 1216943"/>
                  <a:gd name="connsiteY62" fmla="*/ 645724 h 1070186"/>
                  <a:gd name="connsiteX63" fmla="*/ 1038578 w 1216943"/>
                  <a:gd name="connsiteY63" fmla="*/ 666044 h 1070186"/>
                  <a:gd name="connsiteX64" fmla="*/ 1052125 w 1216943"/>
                  <a:gd name="connsiteY64" fmla="*/ 688622 h 1070186"/>
                  <a:gd name="connsiteX65" fmla="*/ 1058898 w 1216943"/>
                  <a:gd name="connsiteY65" fmla="*/ 693137 h 1070186"/>
                  <a:gd name="connsiteX66" fmla="*/ 1061156 w 1216943"/>
                  <a:gd name="connsiteY66" fmla="*/ 699911 h 1070186"/>
                  <a:gd name="connsiteX67" fmla="*/ 1076960 w 1216943"/>
                  <a:gd name="connsiteY67" fmla="*/ 713457 h 1070186"/>
                  <a:gd name="connsiteX68" fmla="*/ 1083734 w 1216943"/>
                  <a:gd name="connsiteY68" fmla="*/ 717973 h 1070186"/>
                  <a:gd name="connsiteX69" fmla="*/ 1090507 w 1216943"/>
                  <a:gd name="connsiteY69" fmla="*/ 724746 h 1070186"/>
                  <a:gd name="connsiteX70" fmla="*/ 1097280 w 1216943"/>
                  <a:gd name="connsiteY70" fmla="*/ 727004 h 1070186"/>
                  <a:gd name="connsiteX71" fmla="*/ 1117600 w 1216943"/>
                  <a:gd name="connsiteY71" fmla="*/ 733777 h 1070186"/>
                  <a:gd name="connsiteX72" fmla="*/ 1137920 w 1216943"/>
                  <a:gd name="connsiteY72" fmla="*/ 740551 h 1070186"/>
                  <a:gd name="connsiteX73" fmla="*/ 1144694 w 1216943"/>
                  <a:gd name="connsiteY73" fmla="*/ 745066 h 1070186"/>
                  <a:gd name="connsiteX74" fmla="*/ 1151467 w 1216943"/>
                  <a:gd name="connsiteY74" fmla="*/ 747324 h 1070186"/>
                  <a:gd name="connsiteX75" fmla="*/ 1155983 w 1216943"/>
                  <a:gd name="connsiteY75" fmla="*/ 754097 h 1070186"/>
                  <a:gd name="connsiteX76" fmla="*/ 1160498 w 1216943"/>
                  <a:gd name="connsiteY76" fmla="*/ 778933 h 1070186"/>
                  <a:gd name="connsiteX77" fmla="*/ 1165014 w 1216943"/>
                  <a:gd name="connsiteY77" fmla="*/ 796995 h 1070186"/>
                  <a:gd name="connsiteX78" fmla="*/ 1176303 w 1216943"/>
                  <a:gd name="connsiteY78" fmla="*/ 808284 h 1070186"/>
                  <a:gd name="connsiteX79" fmla="*/ 1183076 w 1216943"/>
                  <a:gd name="connsiteY79" fmla="*/ 815057 h 1070186"/>
                  <a:gd name="connsiteX80" fmla="*/ 1198880 w 1216943"/>
                  <a:gd name="connsiteY80" fmla="*/ 824089 h 1070186"/>
                  <a:gd name="connsiteX81" fmla="*/ 1210169 w 1216943"/>
                  <a:gd name="connsiteY81" fmla="*/ 837635 h 1070186"/>
                  <a:gd name="connsiteX82" fmla="*/ 1214685 w 1216943"/>
                  <a:gd name="connsiteY82" fmla="*/ 844409 h 1070186"/>
                  <a:gd name="connsiteX83" fmla="*/ 1216943 w 1216943"/>
                  <a:gd name="connsiteY83" fmla="*/ 857955 h 1070186"/>
                  <a:gd name="connsiteX84" fmla="*/ 1214685 w 1216943"/>
                  <a:gd name="connsiteY84" fmla="*/ 885049 h 1070186"/>
                  <a:gd name="connsiteX85" fmla="*/ 1212427 w 1216943"/>
                  <a:gd name="connsiteY85" fmla="*/ 891822 h 1070186"/>
                  <a:gd name="connsiteX86" fmla="*/ 1205654 w 1216943"/>
                  <a:gd name="connsiteY86" fmla="*/ 894080 h 1070186"/>
                  <a:gd name="connsiteX87" fmla="*/ 1180818 w 1216943"/>
                  <a:gd name="connsiteY87" fmla="*/ 896337 h 1070186"/>
                  <a:gd name="connsiteX88" fmla="*/ 1174045 w 1216943"/>
                  <a:gd name="connsiteY88" fmla="*/ 898595 h 1070186"/>
                  <a:gd name="connsiteX89" fmla="*/ 1160498 w 1216943"/>
                  <a:gd name="connsiteY89" fmla="*/ 907626 h 1070186"/>
                  <a:gd name="connsiteX90" fmla="*/ 1153725 w 1216943"/>
                  <a:gd name="connsiteY90" fmla="*/ 912142 h 1070186"/>
                  <a:gd name="connsiteX91" fmla="*/ 1144694 w 1216943"/>
                  <a:gd name="connsiteY91" fmla="*/ 916657 h 1070186"/>
                  <a:gd name="connsiteX92" fmla="*/ 1140178 w 1216943"/>
                  <a:gd name="connsiteY92" fmla="*/ 923431 h 1070186"/>
                  <a:gd name="connsiteX93" fmla="*/ 1126631 w 1216943"/>
                  <a:gd name="connsiteY93" fmla="*/ 927946 h 1070186"/>
                  <a:gd name="connsiteX94" fmla="*/ 1113085 w 1216943"/>
                  <a:gd name="connsiteY94" fmla="*/ 925689 h 1070186"/>
                  <a:gd name="connsiteX95" fmla="*/ 1104054 w 1216943"/>
                  <a:gd name="connsiteY95" fmla="*/ 921173 h 1070186"/>
                  <a:gd name="connsiteX96" fmla="*/ 1074703 w 1216943"/>
                  <a:gd name="connsiteY96" fmla="*/ 923431 h 1070186"/>
                  <a:gd name="connsiteX97" fmla="*/ 1070187 w 1216943"/>
                  <a:gd name="connsiteY97" fmla="*/ 930204 h 1070186"/>
                  <a:gd name="connsiteX98" fmla="*/ 1061156 w 1216943"/>
                  <a:gd name="connsiteY98" fmla="*/ 961813 h 1070186"/>
                  <a:gd name="connsiteX99" fmla="*/ 1054383 w 1216943"/>
                  <a:gd name="connsiteY99" fmla="*/ 964071 h 1070186"/>
                  <a:gd name="connsiteX100" fmla="*/ 1047609 w 1216943"/>
                  <a:gd name="connsiteY100" fmla="*/ 970844 h 1070186"/>
                  <a:gd name="connsiteX101" fmla="*/ 1034063 w 1216943"/>
                  <a:gd name="connsiteY101" fmla="*/ 979875 h 1070186"/>
                  <a:gd name="connsiteX102" fmla="*/ 1020516 w 1216943"/>
                  <a:gd name="connsiteY102" fmla="*/ 991164 h 1070186"/>
                  <a:gd name="connsiteX103" fmla="*/ 1009227 w 1216943"/>
                  <a:gd name="connsiteY103" fmla="*/ 1000195 h 1070186"/>
                  <a:gd name="connsiteX104" fmla="*/ 991165 w 1216943"/>
                  <a:gd name="connsiteY104" fmla="*/ 1016000 h 1070186"/>
                  <a:gd name="connsiteX105" fmla="*/ 975360 w 1216943"/>
                  <a:gd name="connsiteY105" fmla="*/ 1020515 h 1070186"/>
                  <a:gd name="connsiteX106" fmla="*/ 968587 w 1216943"/>
                  <a:gd name="connsiteY106" fmla="*/ 1022773 h 1070186"/>
                  <a:gd name="connsiteX107" fmla="*/ 952783 w 1216943"/>
                  <a:gd name="connsiteY107" fmla="*/ 1025031 h 1070186"/>
                  <a:gd name="connsiteX108" fmla="*/ 943751 w 1216943"/>
                  <a:gd name="connsiteY108" fmla="*/ 1027289 h 1070186"/>
                  <a:gd name="connsiteX109" fmla="*/ 927947 w 1216943"/>
                  <a:gd name="connsiteY109" fmla="*/ 1029546 h 1070186"/>
                  <a:gd name="connsiteX110" fmla="*/ 914400 w 1216943"/>
                  <a:gd name="connsiteY110" fmla="*/ 1031804 h 1070186"/>
                  <a:gd name="connsiteX111" fmla="*/ 907627 w 1216943"/>
                  <a:gd name="connsiteY111" fmla="*/ 1034062 h 1070186"/>
                  <a:gd name="connsiteX112" fmla="*/ 887307 w 1216943"/>
                  <a:gd name="connsiteY112" fmla="*/ 1045351 h 1070186"/>
                  <a:gd name="connsiteX113" fmla="*/ 878276 w 1216943"/>
                  <a:gd name="connsiteY113" fmla="*/ 1052124 h 1070186"/>
                  <a:gd name="connsiteX114" fmla="*/ 869245 w 1216943"/>
                  <a:gd name="connsiteY114" fmla="*/ 1054382 h 1070186"/>
                  <a:gd name="connsiteX115" fmla="*/ 848925 w 1216943"/>
                  <a:gd name="connsiteY115" fmla="*/ 1058897 h 1070186"/>
                  <a:gd name="connsiteX116" fmla="*/ 839894 w 1216943"/>
                  <a:gd name="connsiteY116" fmla="*/ 1065671 h 1070186"/>
                  <a:gd name="connsiteX117" fmla="*/ 826347 w 1216943"/>
                  <a:gd name="connsiteY117" fmla="*/ 1070186 h 1070186"/>
                  <a:gd name="connsiteX118" fmla="*/ 828605 w 1216943"/>
                  <a:gd name="connsiteY118" fmla="*/ 1038577 h 1070186"/>
                  <a:gd name="connsiteX119" fmla="*/ 830863 w 1216943"/>
                  <a:gd name="connsiteY119" fmla="*/ 1006969 h 1070186"/>
                  <a:gd name="connsiteX120" fmla="*/ 851183 w 1216943"/>
                  <a:gd name="connsiteY120" fmla="*/ 1004711 h 1070186"/>
                  <a:gd name="connsiteX121" fmla="*/ 862471 w 1216943"/>
                  <a:gd name="connsiteY121" fmla="*/ 997937 h 1070186"/>
                  <a:gd name="connsiteX122" fmla="*/ 866987 w 1216943"/>
                  <a:gd name="connsiteY122" fmla="*/ 948266 h 1070186"/>
                  <a:gd name="connsiteX123" fmla="*/ 806027 w 1216943"/>
                  <a:gd name="connsiteY123" fmla="*/ 921173 h 1070186"/>
                  <a:gd name="connsiteX124" fmla="*/ 465103 w 1216943"/>
                  <a:gd name="connsiteY124" fmla="*/ 652497 h 1070186"/>
                  <a:gd name="connsiteX125" fmla="*/ 381565 w 1216943"/>
                  <a:gd name="connsiteY125" fmla="*/ 684106 h 1070186"/>
                  <a:gd name="connsiteX126" fmla="*/ 340925 w 1216943"/>
                  <a:gd name="connsiteY126" fmla="*/ 663786 h 1070186"/>
                  <a:gd name="connsiteX127" fmla="*/ 266418 w 1216943"/>
                  <a:gd name="connsiteY127" fmla="*/ 738293 h 1070186"/>
                  <a:gd name="connsiteX128" fmla="*/ 164818 w 1216943"/>
                  <a:gd name="connsiteY128" fmla="*/ 690880 h 1070186"/>
                  <a:gd name="connsiteX129" fmla="*/ 139983 w 1216943"/>
                  <a:gd name="connsiteY129" fmla="*/ 686364 h 1070186"/>
                  <a:gd name="connsiteX130" fmla="*/ 110631 w 1216943"/>
                  <a:gd name="connsiteY130" fmla="*/ 693137 h 1070186"/>
                  <a:gd name="connsiteX131" fmla="*/ 4516 w 1216943"/>
                  <a:gd name="connsiteY131" fmla="*/ 605084 h 1070186"/>
                  <a:gd name="connsiteX132" fmla="*/ 83538 w 1216943"/>
                  <a:gd name="connsiteY132" fmla="*/ 496711 h 1070186"/>
                  <a:gd name="connsiteX133" fmla="*/ 31609 w 1216943"/>
                  <a:gd name="connsiteY133" fmla="*/ 469617 h 1070186"/>
                  <a:gd name="connsiteX134" fmla="*/ 0 w 1216943"/>
                  <a:gd name="connsiteY134" fmla="*/ 419946 h 1070186"/>
                  <a:gd name="connsiteX135" fmla="*/ 27094 w 1216943"/>
                  <a:gd name="connsiteY135" fmla="*/ 363502 h 1070186"/>
                  <a:gd name="connsiteX136" fmla="*/ 81280 w 1216943"/>
                  <a:gd name="connsiteY136" fmla="*/ 354471 h 107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16943" h="1070186">
                    <a:moveTo>
                      <a:pt x="81280" y="354471"/>
                    </a:moveTo>
                    <a:lnTo>
                      <a:pt x="225778" y="225777"/>
                    </a:lnTo>
                    <a:lnTo>
                      <a:pt x="435751" y="63217"/>
                    </a:lnTo>
                    <a:lnTo>
                      <a:pt x="535094" y="0"/>
                    </a:lnTo>
                    <a:lnTo>
                      <a:pt x="553156" y="24835"/>
                    </a:lnTo>
                    <a:lnTo>
                      <a:pt x="541867" y="60960"/>
                    </a:lnTo>
                    <a:cubicBezTo>
                      <a:pt x="547135" y="64723"/>
                      <a:pt x="552616" y="68205"/>
                      <a:pt x="557671" y="72249"/>
                    </a:cubicBezTo>
                    <a:cubicBezTo>
                      <a:pt x="560164" y="74244"/>
                      <a:pt x="561263" y="78757"/>
                      <a:pt x="564445" y="79022"/>
                    </a:cubicBezTo>
                    <a:cubicBezTo>
                      <a:pt x="580213" y="80336"/>
                      <a:pt x="596054" y="77517"/>
                      <a:pt x="611858" y="76764"/>
                    </a:cubicBezTo>
                    <a:cubicBezTo>
                      <a:pt x="631276" y="63820"/>
                      <a:pt x="606702" y="79343"/>
                      <a:pt x="625405" y="69991"/>
                    </a:cubicBezTo>
                    <a:cubicBezTo>
                      <a:pt x="627832" y="68777"/>
                      <a:pt x="629920" y="66980"/>
                      <a:pt x="632178" y="65475"/>
                    </a:cubicBezTo>
                    <a:cubicBezTo>
                      <a:pt x="642714" y="66228"/>
                      <a:pt x="653475" y="65442"/>
                      <a:pt x="663787" y="67733"/>
                    </a:cubicBezTo>
                    <a:cubicBezTo>
                      <a:pt x="667460" y="68549"/>
                      <a:pt x="669756" y="72319"/>
                      <a:pt x="672818" y="74506"/>
                    </a:cubicBezTo>
                    <a:cubicBezTo>
                      <a:pt x="675026" y="76083"/>
                      <a:pt x="677333" y="77517"/>
                      <a:pt x="679591" y="79022"/>
                    </a:cubicBezTo>
                    <a:cubicBezTo>
                      <a:pt x="681096" y="81280"/>
                      <a:pt x="682188" y="83876"/>
                      <a:pt x="684107" y="85795"/>
                    </a:cubicBezTo>
                    <a:cubicBezTo>
                      <a:pt x="686026" y="87714"/>
                      <a:pt x="689143" y="88226"/>
                      <a:pt x="690880" y="90311"/>
                    </a:cubicBezTo>
                    <a:cubicBezTo>
                      <a:pt x="693035" y="92897"/>
                      <a:pt x="693726" y="96420"/>
                      <a:pt x="695396" y="99342"/>
                    </a:cubicBezTo>
                    <a:cubicBezTo>
                      <a:pt x="697960" y="103828"/>
                      <a:pt x="702374" y="110015"/>
                      <a:pt x="706685" y="112889"/>
                    </a:cubicBezTo>
                    <a:cubicBezTo>
                      <a:pt x="708665" y="114209"/>
                      <a:pt x="711200" y="114394"/>
                      <a:pt x="713458" y="115146"/>
                    </a:cubicBezTo>
                    <a:cubicBezTo>
                      <a:pt x="718856" y="118745"/>
                      <a:pt x="723056" y="120906"/>
                      <a:pt x="727005" y="126435"/>
                    </a:cubicBezTo>
                    <a:cubicBezTo>
                      <a:pt x="728961" y="129174"/>
                      <a:pt x="729850" y="132544"/>
                      <a:pt x="731520" y="135466"/>
                    </a:cubicBezTo>
                    <a:cubicBezTo>
                      <a:pt x="732866" y="137822"/>
                      <a:pt x="736036" y="142240"/>
                      <a:pt x="736036" y="142240"/>
                    </a:cubicBezTo>
                    <a:lnTo>
                      <a:pt x="727005" y="248355"/>
                    </a:lnTo>
                    <a:lnTo>
                      <a:pt x="720231" y="284480"/>
                    </a:lnTo>
                    <a:cubicBezTo>
                      <a:pt x="721736" y="292006"/>
                      <a:pt x="721795" y="299973"/>
                      <a:pt x="724747" y="307057"/>
                    </a:cubicBezTo>
                    <a:cubicBezTo>
                      <a:pt x="725791" y="309562"/>
                      <a:pt x="730512" y="309054"/>
                      <a:pt x="731520" y="311573"/>
                    </a:cubicBezTo>
                    <a:cubicBezTo>
                      <a:pt x="748382" y="353729"/>
                      <a:pt x="724031" y="315015"/>
                      <a:pt x="738294" y="336409"/>
                    </a:cubicBezTo>
                    <a:cubicBezTo>
                      <a:pt x="739799" y="342430"/>
                      <a:pt x="740846" y="348584"/>
                      <a:pt x="742809" y="354471"/>
                    </a:cubicBezTo>
                    <a:cubicBezTo>
                      <a:pt x="743562" y="356729"/>
                      <a:pt x="743911" y="359164"/>
                      <a:pt x="745067" y="361244"/>
                    </a:cubicBezTo>
                    <a:cubicBezTo>
                      <a:pt x="747703" y="365988"/>
                      <a:pt x="748949" y="373075"/>
                      <a:pt x="754098" y="374791"/>
                    </a:cubicBezTo>
                    <a:cubicBezTo>
                      <a:pt x="756356" y="375544"/>
                      <a:pt x="758684" y="376112"/>
                      <a:pt x="760871" y="377049"/>
                    </a:cubicBezTo>
                    <a:cubicBezTo>
                      <a:pt x="780401" y="385418"/>
                      <a:pt x="760792" y="378527"/>
                      <a:pt x="776676" y="383822"/>
                    </a:cubicBezTo>
                    <a:cubicBezTo>
                      <a:pt x="795491" y="383069"/>
                      <a:pt x="814290" y="381564"/>
                      <a:pt x="833120" y="381564"/>
                    </a:cubicBezTo>
                    <a:cubicBezTo>
                      <a:pt x="838442" y="381564"/>
                      <a:pt x="843984" y="381846"/>
                      <a:pt x="848925" y="383822"/>
                    </a:cubicBezTo>
                    <a:cubicBezTo>
                      <a:pt x="851889" y="385008"/>
                      <a:pt x="853245" y="388551"/>
                      <a:pt x="855698" y="390595"/>
                    </a:cubicBezTo>
                    <a:cubicBezTo>
                      <a:pt x="857783" y="392332"/>
                      <a:pt x="860213" y="393606"/>
                      <a:pt x="862471" y="395111"/>
                    </a:cubicBezTo>
                    <a:lnTo>
                      <a:pt x="871503" y="408657"/>
                    </a:lnTo>
                    <a:lnTo>
                      <a:pt x="876018" y="415431"/>
                    </a:lnTo>
                    <a:cubicBezTo>
                      <a:pt x="876771" y="418441"/>
                      <a:pt x="876888" y="421687"/>
                      <a:pt x="878276" y="424462"/>
                    </a:cubicBezTo>
                    <a:cubicBezTo>
                      <a:pt x="879959" y="427828"/>
                      <a:pt x="882862" y="430431"/>
                      <a:pt x="885049" y="433493"/>
                    </a:cubicBezTo>
                    <a:cubicBezTo>
                      <a:pt x="886626" y="435701"/>
                      <a:pt x="888060" y="438008"/>
                      <a:pt x="889565" y="440266"/>
                    </a:cubicBezTo>
                    <a:cubicBezTo>
                      <a:pt x="891070" y="446287"/>
                      <a:pt x="892117" y="452441"/>
                      <a:pt x="894080" y="458329"/>
                    </a:cubicBezTo>
                    <a:lnTo>
                      <a:pt x="898596" y="471875"/>
                    </a:lnTo>
                    <a:cubicBezTo>
                      <a:pt x="899724" y="478643"/>
                      <a:pt x="901395" y="493009"/>
                      <a:pt x="905369" y="498969"/>
                    </a:cubicBezTo>
                    <a:lnTo>
                      <a:pt x="909885" y="505742"/>
                    </a:lnTo>
                    <a:cubicBezTo>
                      <a:pt x="910751" y="510937"/>
                      <a:pt x="911623" y="520507"/>
                      <a:pt x="914400" y="526062"/>
                    </a:cubicBezTo>
                    <a:cubicBezTo>
                      <a:pt x="915614" y="528489"/>
                      <a:pt x="917179" y="530750"/>
                      <a:pt x="918916" y="532835"/>
                    </a:cubicBezTo>
                    <a:cubicBezTo>
                      <a:pt x="920960" y="535288"/>
                      <a:pt x="923032" y="537838"/>
                      <a:pt x="925689" y="539609"/>
                    </a:cubicBezTo>
                    <a:cubicBezTo>
                      <a:pt x="927669" y="540929"/>
                      <a:pt x="930205" y="541114"/>
                      <a:pt x="932463" y="541866"/>
                    </a:cubicBezTo>
                    <a:cubicBezTo>
                      <a:pt x="934721" y="543371"/>
                      <a:pt x="936809" y="545168"/>
                      <a:pt x="939236" y="546382"/>
                    </a:cubicBezTo>
                    <a:cubicBezTo>
                      <a:pt x="941365" y="547446"/>
                      <a:pt x="944029" y="547320"/>
                      <a:pt x="946009" y="548640"/>
                    </a:cubicBezTo>
                    <a:cubicBezTo>
                      <a:pt x="971808" y="565839"/>
                      <a:pt x="936476" y="545527"/>
                      <a:pt x="957298" y="562186"/>
                    </a:cubicBezTo>
                    <a:cubicBezTo>
                      <a:pt x="959156" y="563673"/>
                      <a:pt x="961942" y="563380"/>
                      <a:pt x="964071" y="564444"/>
                    </a:cubicBezTo>
                    <a:cubicBezTo>
                      <a:pt x="966498" y="565658"/>
                      <a:pt x="968489" y="567614"/>
                      <a:pt x="970845" y="568960"/>
                    </a:cubicBezTo>
                    <a:cubicBezTo>
                      <a:pt x="973767" y="570630"/>
                      <a:pt x="976866" y="571970"/>
                      <a:pt x="979876" y="573475"/>
                    </a:cubicBezTo>
                    <a:cubicBezTo>
                      <a:pt x="982134" y="575733"/>
                      <a:pt x="983877" y="578665"/>
                      <a:pt x="986649" y="580249"/>
                    </a:cubicBezTo>
                    <a:cubicBezTo>
                      <a:pt x="989343" y="581788"/>
                      <a:pt x="992828" y="581284"/>
                      <a:pt x="995680" y="582506"/>
                    </a:cubicBezTo>
                    <a:cubicBezTo>
                      <a:pt x="998174" y="583575"/>
                      <a:pt x="1000196" y="585517"/>
                      <a:pt x="1002454" y="587022"/>
                    </a:cubicBezTo>
                    <a:lnTo>
                      <a:pt x="1011485" y="600569"/>
                    </a:lnTo>
                    <a:cubicBezTo>
                      <a:pt x="1012990" y="602827"/>
                      <a:pt x="1014081" y="605424"/>
                      <a:pt x="1016000" y="607342"/>
                    </a:cubicBezTo>
                    <a:lnTo>
                      <a:pt x="1022774" y="614115"/>
                    </a:lnTo>
                    <a:cubicBezTo>
                      <a:pt x="1025906" y="623514"/>
                      <a:pt x="1025110" y="620193"/>
                      <a:pt x="1027289" y="632177"/>
                    </a:cubicBezTo>
                    <a:cubicBezTo>
                      <a:pt x="1028108" y="636681"/>
                      <a:pt x="1028437" y="641283"/>
                      <a:pt x="1029547" y="645724"/>
                    </a:cubicBezTo>
                    <a:cubicBezTo>
                      <a:pt x="1033927" y="663241"/>
                      <a:pt x="1031990" y="654515"/>
                      <a:pt x="1038578" y="666044"/>
                    </a:cubicBezTo>
                    <a:cubicBezTo>
                      <a:pt x="1041923" y="671897"/>
                      <a:pt x="1047029" y="685225"/>
                      <a:pt x="1052125" y="688622"/>
                    </a:cubicBezTo>
                    <a:lnTo>
                      <a:pt x="1058898" y="693137"/>
                    </a:lnTo>
                    <a:cubicBezTo>
                      <a:pt x="1059651" y="695395"/>
                      <a:pt x="1059836" y="697931"/>
                      <a:pt x="1061156" y="699911"/>
                    </a:cubicBezTo>
                    <a:cubicBezTo>
                      <a:pt x="1064140" y="704387"/>
                      <a:pt x="1072976" y="710612"/>
                      <a:pt x="1076960" y="713457"/>
                    </a:cubicBezTo>
                    <a:cubicBezTo>
                      <a:pt x="1079168" y="715034"/>
                      <a:pt x="1081649" y="716236"/>
                      <a:pt x="1083734" y="717973"/>
                    </a:cubicBezTo>
                    <a:cubicBezTo>
                      <a:pt x="1086187" y="720017"/>
                      <a:pt x="1087850" y="722975"/>
                      <a:pt x="1090507" y="724746"/>
                    </a:cubicBezTo>
                    <a:cubicBezTo>
                      <a:pt x="1092487" y="726066"/>
                      <a:pt x="1095151" y="725940"/>
                      <a:pt x="1097280" y="727004"/>
                    </a:cubicBezTo>
                    <a:cubicBezTo>
                      <a:pt x="1113152" y="734940"/>
                      <a:pt x="1092456" y="729588"/>
                      <a:pt x="1117600" y="733777"/>
                    </a:cubicBezTo>
                    <a:cubicBezTo>
                      <a:pt x="1132990" y="744037"/>
                      <a:pt x="1113588" y="732441"/>
                      <a:pt x="1137920" y="740551"/>
                    </a:cubicBezTo>
                    <a:cubicBezTo>
                      <a:pt x="1140494" y="741409"/>
                      <a:pt x="1142267" y="743853"/>
                      <a:pt x="1144694" y="745066"/>
                    </a:cubicBezTo>
                    <a:cubicBezTo>
                      <a:pt x="1146823" y="746130"/>
                      <a:pt x="1149209" y="746571"/>
                      <a:pt x="1151467" y="747324"/>
                    </a:cubicBezTo>
                    <a:cubicBezTo>
                      <a:pt x="1152972" y="749582"/>
                      <a:pt x="1154770" y="751670"/>
                      <a:pt x="1155983" y="754097"/>
                    </a:cubicBezTo>
                    <a:cubicBezTo>
                      <a:pt x="1159705" y="761542"/>
                      <a:pt x="1159099" y="771475"/>
                      <a:pt x="1160498" y="778933"/>
                    </a:cubicBezTo>
                    <a:cubicBezTo>
                      <a:pt x="1161642" y="785033"/>
                      <a:pt x="1161572" y="791831"/>
                      <a:pt x="1165014" y="796995"/>
                    </a:cubicBezTo>
                    <a:cubicBezTo>
                      <a:pt x="1173291" y="809414"/>
                      <a:pt x="1165014" y="798877"/>
                      <a:pt x="1176303" y="808284"/>
                    </a:cubicBezTo>
                    <a:cubicBezTo>
                      <a:pt x="1178756" y="810328"/>
                      <a:pt x="1180623" y="813013"/>
                      <a:pt x="1183076" y="815057"/>
                    </a:cubicBezTo>
                    <a:cubicBezTo>
                      <a:pt x="1187864" y="819047"/>
                      <a:pt x="1193358" y="821327"/>
                      <a:pt x="1198880" y="824089"/>
                    </a:cubicBezTo>
                    <a:cubicBezTo>
                      <a:pt x="1210096" y="840911"/>
                      <a:pt x="1195678" y="820245"/>
                      <a:pt x="1210169" y="837635"/>
                    </a:cubicBezTo>
                    <a:cubicBezTo>
                      <a:pt x="1211906" y="839720"/>
                      <a:pt x="1213180" y="842151"/>
                      <a:pt x="1214685" y="844409"/>
                    </a:cubicBezTo>
                    <a:cubicBezTo>
                      <a:pt x="1215438" y="848924"/>
                      <a:pt x="1216943" y="853377"/>
                      <a:pt x="1216943" y="857955"/>
                    </a:cubicBezTo>
                    <a:cubicBezTo>
                      <a:pt x="1216943" y="867018"/>
                      <a:pt x="1215883" y="876066"/>
                      <a:pt x="1214685" y="885049"/>
                    </a:cubicBezTo>
                    <a:cubicBezTo>
                      <a:pt x="1214370" y="887408"/>
                      <a:pt x="1214110" y="890139"/>
                      <a:pt x="1212427" y="891822"/>
                    </a:cubicBezTo>
                    <a:cubicBezTo>
                      <a:pt x="1210744" y="893505"/>
                      <a:pt x="1208010" y="893743"/>
                      <a:pt x="1205654" y="894080"/>
                    </a:cubicBezTo>
                    <a:cubicBezTo>
                      <a:pt x="1197425" y="895255"/>
                      <a:pt x="1189097" y="895585"/>
                      <a:pt x="1180818" y="896337"/>
                    </a:cubicBezTo>
                    <a:cubicBezTo>
                      <a:pt x="1178560" y="897090"/>
                      <a:pt x="1176125" y="897439"/>
                      <a:pt x="1174045" y="898595"/>
                    </a:cubicBezTo>
                    <a:cubicBezTo>
                      <a:pt x="1169301" y="901231"/>
                      <a:pt x="1165014" y="904616"/>
                      <a:pt x="1160498" y="907626"/>
                    </a:cubicBezTo>
                    <a:cubicBezTo>
                      <a:pt x="1158240" y="909131"/>
                      <a:pt x="1156152" y="910929"/>
                      <a:pt x="1153725" y="912142"/>
                    </a:cubicBezTo>
                    <a:lnTo>
                      <a:pt x="1144694" y="916657"/>
                    </a:lnTo>
                    <a:cubicBezTo>
                      <a:pt x="1143189" y="918915"/>
                      <a:pt x="1142479" y="921993"/>
                      <a:pt x="1140178" y="923431"/>
                    </a:cubicBezTo>
                    <a:cubicBezTo>
                      <a:pt x="1136142" y="925954"/>
                      <a:pt x="1126631" y="927946"/>
                      <a:pt x="1126631" y="927946"/>
                    </a:cubicBezTo>
                    <a:cubicBezTo>
                      <a:pt x="1122116" y="927194"/>
                      <a:pt x="1117470" y="927004"/>
                      <a:pt x="1113085" y="925689"/>
                    </a:cubicBezTo>
                    <a:cubicBezTo>
                      <a:pt x="1109861" y="924722"/>
                      <a:pt x="1107414" y="921371"/>
                      <a:pt x="1104054" y="921173"/>
                    </a:cubicBezTo>
                    <a:cubicBezTo>
                      <a:pt x="1094258" y="920597"/>
                      <a:pt x="1084487" y="922678"/>
                      <a:pt x="1074703" y="923431"/>
                    </a:cubicBezTo>
                    <a:cubicBezTo>
                      <a:pt x="1073198" y="925689"/>
                      <a:pt x="1070933" y="927595"/>
                      <a:pt x="1070187" y="930204"/>
                    </a:cubicBezTo>
                    <a:cubicBezTo>
                      <a:pt x="1068865" y="934832"/>
                      <a:pt x="1069152" y="955416"/>
                      <a:pt x="1061156" y="961813"/>
                    </a:cubicBezTo>
                    <a:cubicBezTo>
                      <a:pt x="1059298" y="963300"/>
                      <a:pt x="1056641" y="963318"/>
                      <a:pt x="1054383" y="964071"/>
                    </a:cubicBezTo>
                    <a:cubicBezTo>
                      <a:pt x="1052125" y="966329"/>
                      <a:pt x="1050129" y="968884"/>
                      <a:pt x="1047609" y="970844"/>
                    </a:cubicBezTo>
                    <a:cubicBezTo>
                      <a:pt x="1043325" y="974176"/>
                      <a:pt x="1037900" y="976038"/>
                      <a:pt x="1034063" y="979875"/>
                    </a:cubicBezTo>
                    <a:cubicBezTo>
                      <a:pt x="1025370" y="988568"/>
                      <a:pt x="1029946" y="984878"/>
                      <a:pt x="1020516" y="991164"/>
                    </a:cubicBezTo>
                    <a:cubicBezTo>
                      <a:pt x="1007571" y="1010578"/>
                      <a:pt x="1024809" y="987729"/>
                      <a:pt x="1009227" y="1000195"/>
                    </a:cubicBezTo>
                    <a:cubicBezTo>
                      <a:pt x="996063" y="1010727"/>
                      <a:pt x="1018243" y="1006978"/>
                      <a:pt x="991165" y="1016000"/>
                    </a:cubicBezTo>
                    <a:cubicBezTo>
                      <a:pt x="974897" y="1021420"/>
                      <a:pt x="995240" y="1014834"/>
                      <a:pt x="975360" y="1020515"/>
                    </a:cubicBezTo>
                    <a:cubicBezTo>
                      <a:pt x="973072" y="1021169"/>
                      <a:pt x="970921" y="1022306"/>
                      <a:pt x="968587" y="1022773"/>
                    </a:cubicBezTo>
                    <a:cubicBezTo>
                      <a:pt x="963369" y="1023817"/>
                      <a:pt x="958019" y="1024079"/>
                      <a:pt x="952783" y="1025031"/>
                    </a:cubicBezTo>
                    <a:cubicBezTo>
                      <a:pt x="949730" y="1025586"/>
                      <a:pt x="946804" y="1026734"/>
                      <a:pt x="943751" y="1027289"/>
                    </a:cubicBezTo>
                    <a:cubicBezTo>
                      <a:pt x="938515" y="1028241"/>
                      <a:pt x="933207" y="1028737"/>
                      <a:pt x="927947" y="1029546"/>
                    </a:cubicBezTo>
                    <a:cubicBezTo>
                      <a:pt x="923422" y="1030242"/>
                      <a:pt x="918916" y="1031051"/>
                      <a:pt x="914400" y="1031804"/>
                    </a:cubicBezTo>
                    <a:cubicBezTo>
                      <a:pt x="912142" y="1032557"/>
                      <a:pt x="909707" y="1032906"/>
                      <a:pt x="907627" y="1034062"/>
                    </a:cubicBezTo>
                    <a:cubicBezTo>
                      <a:pt x="884337" y="1047001"/>
                      <a:pt x="902633" y="1040242"/>
                      <a:pt x="887307" y="1045351"/>
                    </a:cubicBezTo>
                    <a:cubicBezTo>
                      <a:pt x="884297" y="1047609"/>
                      <a:pt x="881642" y="1050441"/>
                      <a:pt x="878276" y="1052124"/>
                    </a:cubicBezTo>
                    <a:cubicBezTo>
                      <a:pt x="875501" y="1053512"/>
                      <a:pt x="872229" y="1053529"/>
                      <a:pt x="869245" y="1054382"/>
                    </a:cubicBezTo>
                    <a:cubicBezTo>
                      <a:pt x="853686" y="1058828"/>
                      <a:pt x="873363" y="1054825"/>
                      <a:pt x="848925" y="1058897"/>
                    </a:cubicBezTo>
                    <a:cubicBezTo>
                      <a:pt x="845915" y="1061155"/>
                      <a:pt x="843260" y="1063988"/>
                      <a:pt x="839894" y="1065671"/>
                    </a:cubicBezTo>
                    <a:cubicBezTo>
                      <a:pt x="835637" y="1067800"/>
                      <a:pt x="826347" y="1070186"/>
                      <a:pt x="826347" y="1070186"/>
                    </a:cubicBezTo>
                    <a:lnTo>
                      <a:pt x="828605" y="1038577"/>
                    </a:lnTo>
                    <a:cubicBezTo>
                      <a:pt x="829358" y="1028041"/>
                      <a:pt x="825004" y="1015758"/>
                      <a:pt x="830863" y="1006969"/>
                    </a:cubicBezTo>
                    <a:cubicBezTo>
                      <a:pt x="834643" y="1001299"/>
                      <a:pt x="844461" y="1005832"/>
                      <a:pt x="851183" y="1004711"/>
                    </a:cubicBezTo>
                    <a:cubicBezTo>
                      <a:pt x="858217" y="1003539"/>
                      <a:pt x="857846" y="1002563"/>
                      <a:pt x="862471" y="997937"/>
                    </a:cubicBezTo>
                    <a:lnTo>
                      <a:pt x="866987" y="948266"/>
                    </a:lnTo>
                    <a:lnTo>
                      <a:pt x="806027" y="921173"/>
                    </a:lnTo>
                    <a:lnTo>
                      <a:pt x="465103" y="652497"/>
                    </a:lnTo>
                    <a:lnTo>
                      <a:pt x="381565" y="684106"/>
                    </a:lnTo>
                    <a:lnTo>
                      <a:pt x="340925" y="663786"/>
                    </a:lnTo>
                    <a:lnTo>
                      <a:pt x="266418" y="738293"/>
                    </a:lnTo>
                    <a:lnTo>
                      <a:pt x="164818" y="690880"/>
                    </a:lnTo>
                    <a:lnTo>
                      <a:pt x="139983" y="686364"/>
                    </a:lnTo>
                    <a:lnTo>
                      <a:pt x="110631" y="693137"/>
                    </a:lnTo>
                    <a:lnTo>
                      <a:pt x="4516" y="605084"/>
                    </a:lnTo>
                    <a:lnTo>
                      <a:pt x="83538" y="496711"/>
                    </a:lnTo>
                    <a:lnTo>
                      <a:pt x="31609" y="469617"/>
                    </a:lnTo>
                    <a:lnTo>
                      <a:pt x="0" y="419946"/>
                    </a:lnTo>
                    <a:lnTo>
                      <a:pt x="27094" y="363502"/>
                    </a:lnTo>
                    <a:lnTo>
                      <a:pt x="81280" y="354471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6276937" y="4845192"/>
                <a:ext cx="1609749" cy="1222263"/>
              </a:xfrm>
              <a:custGeom>
                <a:avLst/>
                <a:gdLst>
                  <a:gd name="connsiteX0" fmla="*/ 18062 w 1609796"/>
                  <a:gd name="connsiteY0" fmla="*/ 582507 h 1221458"/>
                  <a:gd name="connsiteX1" fmla="*/ 0 w 1609796"/>
                  <a:gd name="connsiteY1" fmla="*/ 485422 h 1221458"/>
                  <a:gd name="connsiteX2" fmla="*/ 51929 w 1609796"/>
                  <a:gd name="connsiteY2" fmla="*/ 431236 h 1221458"/>
                  <a:gd name="connsiteX3" fmla="*/ 65476 w 1609796"/>
                  <a:gd name="connsiteY3" fmla="*/ 415431 h 1221458"/>
                  <a:gd name="connsiteX4" fmla="*/ 69991 w 1609796"/>
                  <a:gd name="connsiteY4" fmla="*/ 408658 h 1221458"/>
                  <a:gd name="connsiteX5" fmla="*/ 67734 w 1609796"/>
                  <a:gd name="connsiteY5" fmla="*/ 399627 h 1221458"/>
                  <a:gd name="connsiteX6" fmla="*/ 51929 w 1609796"/>
                  <a:gd name="connsiteY6" fmla="*/ 381565 h 1221458"/>
                  <a:gd name="connsiteX7" fmla="*/ 54187 w 1609796"/>
                  <a:gd name="connsiteY7" fmla="*/ 352213 h 1221458"/>
                  <a:gd name="connsiteX8" fmla="*/ 60960 w 1609796"/>
                  <a:gd name="connsiteY8" fmla="*/ 347698 h 1221458"/>
                  <a:gd name="connsiteX9" fmla="*/ 88054 w 1609796"/>
                  <a:gd name="connsiteY9" fmla="*/ 349956 h 1221458"/>
                  <a:gd name="connsiteX10" fmla="*/ 108374 w 1609796"/>
                  <a:gd name="connsiteY10" fmla="*/ 356729 h 1221458"/>
                  <a:gd name="connsiteX11" fmla="*/ 115147 w 1609796"/>
                  <a:gd name="connsiteY11" fmla="*/ 358987 h 1221458"/>
                  <a:gd name="connsiteX12" fmla="*/ 142240 w 1609796"/>
                  <a:gd name="connsiteY12" fmla="*/ 356729 h 1221458"/>
                  <a:gd name="connsiteX13" fmla="*/ 149014 w 1609796"/>
                  <a:gd name="connsiteY13" fmla="*/ 354471 h 1221458"/>
                  <a:gd name="connsiteX14" fmla="*/ 158045 w 1609796"/>
                  <a:gd name="connsiteY14" fmla="*/ 352213 h 1221458"/>
                  <a:gd name="connsiteX15" fmla="*/ 167076 w 1609796"/>
                  <a:gd name="connsiteY15" fmla="*/ 345440 h 1221458"/>
                  <a:gd name="connsiteX16" fmla="*/ 178365 w 1609796"/>
                  <a:gd name="connsiteY16" fmla="*/ 325120 h 1221458"/>
                  <a:gd name="connsiteX17" fmla="*/ 180622 w 1609796"/>
                  <a:gd name="connsiteY17" fmla="*/ 313831 h 1221458"/>
                  <a:gd name="connsiteX18" fmla="*/ 169334 w 1609796"/>
                  <a:gd name="connsiteY18" fmla="*/ 277707 h 1221458"/>
                  <a:gd name="connsiteX19" fmla="*/ 158045 w 1609796"/>
                  <a:gd name="connsiteY19" fmla="*/ 277707 h 1221458"/>
                  <a:gd name="connsiteX20" fmla="*/ 200942 w 1609796"/>
                  <a:gd name="connsiteY20" fmla="*/ 194169 h 1221458"/>
                  <a:gd name="connsiteX21" fmla="*/ 246098 w 1609796"/>
                  <a:gd name="connsiteY21" fmla="*/ 230293 h 1221458"/>
                  <a:gd name="connsiteX22" fmla="*/ 424462 w 1609796"/>
                  <a:gd name="connsiteY22" fmla="*/ 239325 h 1221458"/>
                  <a:gd name="connsiteX23" fmla="*/ 469618 w 1609796"/>
                  <a:gd name="connsiteY23" fmla="*/ 228036 h 1221458"/>
                  <a:gd name="connsiteX24" fmla="*/ 512516 w 1609796"/>
                  <a:gd name="connsiteY24" fmla="*/ 228036 h 1221458"/>
                  <a:gd name="connsiteX25" fmla="*/ 523805 w 1609796"/>
                  <a:gd name="connsiteY25" fmla="*/ 212231 h 1221458"/>
                  <a:gd name="connsiteX26" fmla="*/ 526062 w 1609796"/>
                  <a:gd name="connsiteY26" fmla="*/ 209973 h 1221458"/>
                  <a:gd name="connsiteX27" fmla="*/ 517031 w 1609796"/>
                  <a:gd name="connsiteY27" fmla="*/ 153529 h 1221458"/>
                  <a:gd name="connsiteX28" fmla="*/ 521547 w 1609796"/>
                  <a:gd name="connsiteY28" fmla="*/ 117405 h 1221458"/>
                  <a:gd name="connsiteX29" fmla="*/ 589280 w 1609796"/>
                  <a:gd name="connsiteY29" fmla="*/ 99342 h 1221458"/>
                  <a:gd name="connsiteX30" fmla="*/ 627662 w 1609796"/>
                  <a:gd name="connsiteY30" fmla="*/ 196427 h 1221458"/>
                  <a:gd name="connsiteX31" fmla="*/ 720231 w 1609796"/>
                  <a:gd name="connsiteY31" fmla="*/ 167076 h 1221458"/>
                  <a:gd name="connsiteX32" fmla="*/ 722489 w 1609796"/>
                  <a:gd name="connsiteY32" fmla="*/ 128693 h 1221458"/>
                  <a:gd name="connsiteX33" fmla="*/ 857956 w 1609796"/>
                  <a:gd name="connsiteY33" fmla="*/ 65476 h 1221458"/>
                  <a:gd name="connsiteX34" fmla="*/ 862471 w 1609796"/>
                  <a:gd name="connsiteY34" fmla="*/ 20320 h 1221458"/>
                  <a:gd name="connsiteX35" fmla="*/ 934720 w 1609796"/>
                  <a:gd name="connsiteY35" fmla="*/ 0 h 1221458"/>
                  <a:gd name="connsiteX36" fmla="*/ 946009 w 1609796"/>
                  <a:gd name="connsiteY36" fmla="*/ 18062 h 1221458"/>
                  <a:gd name="connsiteX37" fmla="*/ 948267 w 1609796"/>
                  <a:gd name="connsiteY37" fmla="*/ 27093 h 1221458"/>
                  <a:gd name="connsiteX38" fmla="*/ 952782 w 1609796"/>
                  <a:gd name="connsiteY38" fmla="*/ 33867 h 1221458"/>
                  <a:gd name="connsiteX39" fmla="*/ 955040 w 1609796"/>
                  <a:gd name="connsiteY39" fmla="*/ 47413 h 1221458"/>
                  <a:gd name="connsiteX40" fmla="*/ 1047609 w 1609796"/>
                  <a:gd name="connsiteY40" fmla="*/ 128693 h 1221458"/>
                  <a:gd name="connsiteX41" fmla="*/ 1088249 w 1609796"/>
                  <a:gd name="connsiteY41" fmla="*/ 85796 h 1221458"/>
                  <a:gd name="connsiteX42" fmla="*/ 1131147 w 1609796"/>
                  <a:gd name="connsiteY42" fmla="*/ 146756 h 1221458"/>
                  <a:gd name="connsiteX43" fmla="*/ 1246294 w 1609796"/>
                  <a:gd name="connsiteY43" fmla="*/ 144498 h 1221458"/>
                  <a:gd name="connsiteX44" fmla="*/ 1214685 w 1609796"/>
                  <a:gd name="connsiteY44" fmla="*/ 178365 h 1221458"/>
                  <a:gd name="connsiteX45" fmla="*/ 1223716 w 1609796"/>
                  <a:gd name="connsiteY45" fmla="*/ 216747 h 1221458"/>
                  <a:gd name="connsiteX46" fmla="*/ 1273387 w 1609796"/>
                  <a:gd name="connsiteY46" fmla="*/ 198685 h 1221458"/>
                  <a:gd name="connsiteX47" fmla="*/ 1311769 w 1609796"/>
                  <a:gd name="connsiteY47" fmla="*/ 126436 h 1221458"/>
                  <a:gd name="connsiteX48" fmla="*/ 1417885 w 1609796"/>
                  <a:gd name="connsiteY48" fmla="*/ 207716 h 1221458"/>
                  <a:gd name="connsiteX49" fmla="*/ 1408854 w 1609796"/>
                  <a:gd name="connsiteY49" fmla="*/ 261902 h 1221458"/>
                  <a:gd name="connsiteX50" fmla="*/ 1343378 w 1609796"/>
                  <a:gd name="connsiteY50" fmla="*/ 250613 h 1221458"/>
                  <a:gd name="connsiteX51" fmla="*/ 1334347 w 1609796"/>
                  <a:gd name="connsiteY51" fmla="*/ 284480 h 1221458"/>
                  <a:gd name="connsiteX52" fmla="*/ 1352409 w 1609796"/>
                  <a:gd name="connsiteY52" fmla="*/ 313831 h 1221458"/>
                  <a:gd name="connsiteX53" fmla="*/ 1356925 w 1609796"/>
                  <a:gd name="connsiteY53" fmla="*/ 325120 h 1221458"/>
                  <a:gd name="connsiteX54" fmla="*/ 1359182 w 1609796"/>
                  <a:gd name="connsiteY54" fmla="*/ 331893 h 1221458"/>
                  <a:gd name="connsiteX55" fmla="*/ 1415627 w 1609796"/>
                  <a:gd name="connsiteY55" fmla="*/ 358987 h 1221458"/>
                  <a:gd name="connsiteX56" fmla="*/ 1338862 w 1609796"/>
                  <a:gd name="connsiteY56" fmla="*/ 469618 h 1221458"/>
                  <a:gd name="connsiteX57" fmla="*/ 1435947 w 1609796"/>
                  <a:gd name="connsiteY57" fmla="*/ 541867 h 1221458"/>
                  <a:gd name="connsiteX58" fmla="*/ 1467556 w 1609796"/>
                  <a:gd name="connsiteY58" fmla="*/ 512516 h 1221458"/>
                  <a:gd name="connsiteX59" fmla="*/ 1494649 w 1609796"/>
                  <a:gd name="connsiteY59" fmla="*/ 566702 h 1221458"/>
                  <a:gd name="connsiteX60" fmla="*/ 1505938 w 1609796"/>
                  <a:gd name="connsiteY60" fmla="*/ 638951 h 1221458"/>
                  <a:gd name="connsiteX61" fmla="*/ 1609796 w 1609796"/>
                  <a:gd name="connsiteY61" fmla="*/ 715716 h 1221458"/>
                  <a:gd name="connsiteX62" fmla="*/ 1598507 w 1609796"/>
                  <a:gd name="connsiteY62" fmla="*/ 772160 h 1221458"/>
                  <a:gd name="connsiteX63" fmla="*/ 1589476 w 1609796"/>
                  <a:gd name="connsiteY63" fmla="*/ 790222 h 1221458"/>
                  <a:gd name="connsiteX64" fmla="*/ 1562382 w 1609796"/>
                  <a:gd name="connsiteY64" fmla="*/ 812800 h 1221458"/>
                  <a:gd name="connsiteX65" fmla="*/ 1533031 w 1609796"/>
                  <a:gd name="connsiteY65" fmla="*/ 817316 h 1221458"/>
                  <a:gd name="connsiteX66" fmla="*/ 1512711 w 1609796"/>
                  <a:gd name="connsiteY66" fmla="*/ 824089 h 1221458"/>
                  <a:gd name="connsiteX67" fmla="*/ 1505938 w 1609796"/>
                  <a:gd name="connsiteY67" fmla="*/ 826347 h 1221458"/>
                  <a:gd name="connsiteX68" fmla="*/ 1496907 w 1609796"/>
                  <a:gd name="connsiteY68" fmla="*/ 828605 h 1221458"/>
                  <a:gd name="connsiteX69" fmla="*/ 1501422 w 1609796"/>
                  <a:gd name="connsiteY69" fmla="*/ 839893 h 1221458"/>
                  <a:gd name="connsiteX70" fmla="*/ 1510454 w 1609796"/>
                  <a:gd name="connsiteY70" fmla="*/ 842151 h 1221458"/>
                  <a:gd name="connsiteX71" fmla="*/ 1517227 w 1609796"/>
                  <a:gd name="connsiteY71" fmla="*/ 846667 h 1221458"/>
                  <a:gd name="connsiteX72" fmla="*/ 1526258 w 1609796"/>
                  <a:gd name="connsiteY72" fmla="*/ 848925 h 1221458"/>
                  <a:gd name="connsiteX73" fmla="*/ 1533031 w 1609796"/>
                  <a:gd name="connsiteY73" fmla="*/ 851182 h 1221458"/>
                  <a:gd name="connsiteX74" fmla="*/ 1542062 w 1609796"/>
                  <a:gd name="connsiteY74" fmla="*/ 853440 h 1221458"/>
                  <a:gd name="connsiteX75" fmla="*/ 1548836 w 1609796"/>
                  <a:gd name="connsiteY75" fmla="*/ 855698 h 1221458"/>
                  <a:gd name="connsiteX76" fmla="*/ 1600765 w 1609796"/>
                  <a:gd name="connsiteY76" fmla="*/ 909885 h 1221458"/>
                  <a:gd name="connsiteX77" fmla="*/ 1557867 w 1609796"/>
                  <a:gd name="connsiteY77" fmla="*/ 941493 h 1221458"/>
                  <a:gd name="connsiteX78" fmla="*/ 1557867 w 1609796"/>
                  <a:gd name="connsiteY78" fmla="*/ 970845 h 1221458"/>
                  <a:gd name="connsiteX79" fmla="*/ 1508196 w 1609796"/>
                  <a:gd name="connsiteY79" fmla="*/ 1022773 h 1221458"/>
                  <a:gd name="connsiteX80" fmla="*/ 1519485 w 1609796"/>
                  <a:gd name="connsiteY80" fmla="*/ 1054382 h 1221458"/>
                  <a:gd name="connsiteX81" fmla="*/ 1399822 w 1609796"/>
                  <a:gd name="connsiteY81" fmla="*/ 1131147 h 1221458"/>
                  <a:gd name="connsiteX82" fmla="*/ 1356925 w 1609796"/>
                  <a:gd name="connsiteY82" fmla="*/ 1212427 h 1221458"/>
                  <a:gd name="connsiteX83" fmla="*/ 1253067 w 1609796"/>
                  <a:gd name="connsiteY83" fmla="*/ 1221458 h 1221458"/>
                  <a:gd name="connsiteX84" fmla="*/ 1194365 w 1609796"/>
                  <a:gd name="connsiteY84" fmla="*/ 1119858 h 1221458"/>
                  <a:gd name="connsiteX85" fmla="*/ 1122116 w 1609796"/>
                  <a:gd name="connsiteY85" fmla="*/ 1151467 h 1221458"/>
                  <a:gd name="connsiteX86" fmla="*/ 1101796 w 1609796"/>
                  <a:gd name="connsiteY86" fmla="*/ 1106311 h 1221458"/>
                  <a:gd name="connsiteX87" fmla="*/ 1049867 w 1609796"/>
                  <a:gd name="connsiteY87" fmla="*/ 1104053 h 1221458"/>
                  <a:gd name="connsiteX88" fmla="*/ 1070187 w 1609796"/>
                  <a:gd name="connsiteY88" fmla="*/ 1049867 h 1221458"/>
                  <a:gd name="connsiteX89" fmla="*/ 1029547 w 1609796"/>
                  <a:gd name="connsiteY89" fmla="*/ 1045351 h 1221458"/>
                  <a:gd name="connsiteX90" fmla="*/ 1002454 w 1609796"/>
                  <a:gd name="connsiteY90" fmla="*/ 995680 h 1221458"/>
                  <a:gd name="connsiteX91" fmla="*/ 988907 w 1609796"/>
                  <a:gd name="connsiteY91" fmla="*/ 948267 h 1221458"/>
                  <a:gd name="connsiteX92" fmla="*/ 1020516 w 1609796"/>
                  <a:gd name="connsiteY92" fmla="*/ 887307 h 1221458"/>
                  <a:gd name="connsiteX93" fmla="*/ 1054382 w 1609796"/>
                  <a:gd name="connsiteY93" fmla="*/ 878276 h 1221458"/>
                  <a:gd name="connsiteX94" fmla="*/ 1052125 w 1609796"/>
                  <a:gd name="connsiteY94" fmla="*/ 844409 h 1221458"/>
                  <a:gd name="connsiteX95" fmla="*/ 1025031 w 1609796"/>
                  <a:gd name="connsiteY95" fmla="*/ 808285 h 1221458"/>
                  <a:gd name="connsiteX96" fmla="*/ 961814 w 1609796"/>
                  <a:gd name="connsiteY96" fmla="*/ 785707 h 1221458"/>
                  <a:gd name="connsiteX97" fmla="*/ 952782 w 1609796"/>
                  <a:gd name="connsiteY97" fmla="*/ 704427 h 1221458"/>
                  <a:gd name="connsiteX98" fmla="*/ 1013742 w 1609796"/>
                  <a:gd name="connsiteY98" fmla="*/ 724747 h 1221458"/>
                  <a:gd name="connsiteX99" fmla="*/ 1085991 w 1609796"/>
                  <a:gd name="connsiteY99" fmla="*/ 722489 h 1221458"/>
                  <a:gd name="connsiteX100" fmla="*/ 1108569 w 1609796"/>
                  <a:gd name="connsiteY100" fmla="*/ 713458 h 1221458"/>
                  <a:gd name="connsiteX101" fmla="*/ 1090507 w 1609796"/>
                  <a:gd name="connsiteY101" fmla="*/ 702169 h 1221458"/>
                  <a:gd name="connsiteX102" fmla="*/ 1083734 w 1609796"/>
                  <a:gd name="connsiteY102" fmla="*/ 695396 h 1221458"/>
                  <a:gd name="connsiteX103" fmla="*/ 1083734 w 1609796"/>
                  <a:gd name="connsiteY103" fmla="*/ 684107 h 1221458"/>
                  <a:gd name="connsiteX104" fmla="*/ 1088249 w 1609796"/>
                  <a:gd name="connsiteY104" fmla="*/ 650240 h 1221458"/>
                  <a:gd name="connsiteX105" fmla="*/ 1036320 w 1609796"/>
                  <a:gd name="connsiteY105" fmla="*/ 611858 h 1221458"/>
                  <a:gd name="connsiteX106" fmla="*/ 1119858 w 1609796"/>
                  <a:gd name="connsiteY106" fmla="*/ 544125 h 1221458"/>
                  <a:gd name="connsiteX107" fmla="*/ 1187591 w 1609796"/>
                  <a:gd name="connsiteY107" fmla="*/ 422205 h 1221458"/>
                  <a:gd name="connsiteX108" fmla="*/ 1142436 w 1609796"/>
                  <a:gd name="connsiteY108" fmla="*/ 388338 h 1221458"/>
                  <a:gd name="connsiteX109" fmla="*/ 1144694 w 1609796"/>
                  <a:gd name="connsiteY109" fmla="*/ 327378 h 1221458"/>
                  <a:gd name="connsiteX110" fmla="*/ 1052125 w 1609796"/>
                  <a:gd name="connsiteY110" fmla="*/ 284480 h 1221458"/>
                  <a:gd name="connsiteX111" fmla="*/ 1027289 w 1609796"/>
                  <a:gd name="connsiteY111" fmla="*/ 257387 h 1221458"/>
                  <a:gd name="connsiteX112" fmla="*/ 993422 w 1609796"/>
                  <a:gd name="connsiteY112" fmla="*/ 241582 h 1221458"/>
                  <a:gd name="connsiteX113" fmla="*/ 970845 w 1609796"/>
                  <a:gd name="connsiteY113" fmla="*/ 288996 h 1221458"/>
                  <a:gd name="connsiteX114" fmla="*/ 970845 w 1609796"/>
                  <a:gd name="connsiteY114" fmla="*/ 347698 h 1221458"/>
                  <a:gd name="connsiteX115" fmla="*/ 1022774 w 1609796"/>
                  <a:gd name="connsiteY115" fmla="*/ 390596 h 1221458"/>
                  <a:gd name="connsiteX116" fmla="*/ 993422 w 1609796"/>
                  <a:gd name="connsiteY116" fmla="*/ 557671 h 1221458"/>
                  <a:gd name="connsiteX117" fmla="*/ 941494 w 1609796"/>
                  <a:gd name="connsiteY117" fmla="*/ 541867 h 1221458"/>
                  <a:gd name="connsiteX118" fmla="*/ 925689 w 1609796"/>
                  <a:gd name="connsiteY118" fmla="*/ 512516 h 1221458"/>
                  <a:gd name="connsiteX119" fmla="*/ 853440 w 1609796"/>
                  <a:gd name="connsiteY119" fmla="*/ 489938 h 1221458"/>
                  <a:gd name="connsiteX120" fmla="*/ 794738 w 1609796"/>
                  <a:gd name="connsiteY120" fmla="*/ 550898 h 1221458"/>
                  <a:gd name="connsiteX121" fmla="*/ 749582 w 1609796"/>
                  <a:gd name="connsiteY121" fmla="*/ 535093 h 1221458"/>
                  <a:gd name="connsiteX122" fmla="*/ 751840 w 1609796"/>
                  <a:gd name="connsiteY122" fmla="*/ 478649 h 1221458"/>
                  <a:gd name="connsiteX123" fmla="*/ 704427 w 1609796"/>
                  <a:gd name="connsiteY123" fmla="*/ 456071 h 1221458"/>
                  <a:gd name="connsiteX124" fmla="*/ 769902 w 1609796"/>
                  <a:gd name="connsiteY124" fmla="*/ 422205 h 1221458"/>
                  <a:gd name="connsiteX125" fmla="*/ 806027 w 1609796"/>
                  <a:gd name="connsiteY125" fmla="*/ 444782 h 1221458"/>
                  <a:gd name="connsiteX126" fmla="*/ 817316 w 1609796"/>
                  <a:gd name="connsiteY126" fmla="*/ 401885 h 1221458"/>
                  <a:gd name="connsiteX127" fmla="*/ 871502 w 1609796"/>
                  <a:gd name="connsiteY127" fmla="*/ 397369 h 1221458"/>
                  <a:gd name="connsiteX128" fmla="*/ 819574 w 1609796"/>
                  <a:gd name="connsiteY128" fmla="*/ 354471 h 1221458"/>
                  <a:gd name="connsiteX129" fmla="*/ 839894 w 1609796"/>
                  <a:gd name="connsiteY129" fmla="*/ 286738 h 1221458"/>
                  <a:gd name="connsiteX130" fmla="*/ 810542 w 1609796"/>
                  <a:gd name="connsiteY130" fmla="*/ 275449 h 1221458"/>
                  <a:gd name="connsiteX131" fmla="*/ 758614 w 1609796"/>
                  <a:gd name="connsiteY131" fmla="*/ 336409 h 1221458"/>
                  <a:gd name="connsiteX132" fmla="*/ 763129 w 1609796"/>
                  <a:gd name="connsiteY132" fmla="*/ 377049 h 1221458"/>
                  <a:gd name="connsiteX133" fmla="*/ 724747 w 1609796"/>
                  <a:gd name="connsiteY133" fmla="*/ 390596 h 1221458"/>
                  <a:gd name="connsiteX134" fmla="*/ 675076 w 1609796"/>
                  <a:gd name="connsiteY134" fmla="*/ 365760 h 1221458"/>
                  <a:gd name="connsiteX135" fmla="*/ 632178 w 1609796"/>
                  <a:gd name="connsiteY135" fmla="*/ 397369 h 1221458"/>
                  <a:gd name="connsiteX136" fmla="*/ 559929 w 1609796"/>
                  <a:gd name="connsiteY136" fmla="*/ 485422 h 1221458"/>
                  <a:gd name="connsiteX137" fmla="*/ 474134 w 1609796"/>
                  <a:gd name="connsiteY137" fmla="*/ 424462 h 1221458"/>
                  <a:gd name="connsiteX138" fmla="*/ 243840 w 1609796"/>
                  <a:gd name="connsiteY138" fmla="*/ 541867 h 1221458"/>
                  <a:gd name="connsiteX139" fmla="*/ 18062 w 1609796"/>
                  <a:gd name="connsiteY139" fmla="*/ 582507 h 12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609796" h="1221458">
                    <a:moveTo>
                      <a:pt x="18062" y="582507"/>
                    </a:moveTo>
                    <a:lnTo>
                      <a:pt x="0" y="485422"/>
                    </a:lnTo>
                    <a:lnTo>
                      <a:pt x="51929" y="431236"/>
                    </a:lnTo>
                    <a:cubicBezTo>
                      <a:pt x="56445" y="425968"/>
                      <a:pt x="61141" y="420849"/>
                      <a:pt x="65476" y="415431"/>
                    </a:cubicBezTo>
                    <a:cubicBezTo>
                      <a:pt x="67171" y="413312"/>
                      <a:pt x="69607" y="411344"/>
                      <a:pt x="69991" y="408658"/>
                    </a:cubicBezTo>
                    <a:cubicBezTo>
                      <a:pt x="70430" y="405586"/>
                      <a:pt x="69122" y="402402"/>
                      <a:pt x="67734" y="399627"/>
                    </a:cubicBezTo>
                    <a:cubicBezTo>
                      <a:pt x="61149" y="386457"/>
                      <a:pt x="61242" y="387773"/>
                      <a:pt x="51929" y="381565"/>
                    </a:cubicBezTo>
                    <a:cubicBezTo>
                      <a:pt x="52682" y="371781"/>
                      <a:pt x="51659" y="361695"/>
                      <a:pt x="54187" y="352213"/>
                    </a:cubicBezTo>
                    <a:cubicBezTo>
                      <a:pt x="54886" y="349591"/>
                      <a:pt x="58253" y="347878"/>
                      <a:pt x="60960" y="347698"/>
                    </a:cubicBezTo>
                    <a:cubicBezTo>
                      <a:pt x="70003" y="347095"/>
                      <a:pt x="79023" y="349203"/>
                      <a:pt x="88054" y="349956"/>
                    </a:cubicBezTo>
                    <a:lnTo>
                      <a:pt x="108374" y="356729"/>
                    </a:lnTo>
                    <a:lnTo>
                      <a:pt x="115147" y="358987"/>
                    </a:lnTo>
                    <a:cubicBezTo>
                      <a:pt x="124178" y="358234"/>
                      <a:pt x="133257" y="357927"/>
                      <a:pt x="142240" y="356729"/>
                    </a:cubicBezTo>
                    <a:cubicBezTo>
                      <a:pt x="144599" y="356414"/>
                      <a:pt x="146725" y="355125"/>
                      <a:pt x="149014" y="354471"/>
                    </a:cubicBezTo>
                    <a:cubicBezTo>
                      <a:pt x="151998" y="353618"/>
                      <a:pt x="155035" y="352966"/>
                      <a:pt x="158045" y="352213"/>
                    </a:cubicBezTo>
                    <a:cubicBezTo>
                      <a:pt x="161055" y="349955"/>
                      <a:pt x="164576" y="348252"/>
                      <a:pt x="167076" y="345440"/>
                    </a:cubicBezTo>
                    <a:cubicBezTo>
                      <a:pt x="172922" y="338863"/>
                      <a:pt x="176366" y="333117"/>
                      <a:pt x="178365" y="325120"/>
                    </a:cubicBezTo>
                    <a:cubicBezTo>
                      <a:pt x="179296" y="321397"/>
                      <a:pt x="179870" y="317594"/>
                      <a:pt x="180622" y="313831"/>
                    </a:cubicBezTo>
                    <a:cubicBezTo>
                      <a:pt x="178839" y="287077"/>
                      <a:pt x="189154" y="279909"/>
                      <a:pt x="169334" y="277707"/>
                    </a:cubicBezTo>
                    <a:cubicBezTo>
                      <a:pt x="165594" y="277291"/>
                      <a:pt x="161808" y="277707"/>
                      <a:pt x="158045" y="277707"/>
                    </a:cubicBezTo>
                    <a:lnTo>
                      <a:pt x="200942" y="194169"/>
                    </a:lnTo>
                    <a:lnTo>
                      <a:pt x="246098" y="230293"/>
                    </a:lnTo>
                    <a:lnTo>
                      <a:pt x="424462" y="239325"/>
                    </a:lnTo>
                    <a:lnTo>
                      <a:pt x="469618" y="228036"/>
                    </a:lnTo>
                    <a:cubicBezTo>
                      <a:pt x="483130" y="229387"/>
                      <a:pt x="498958" y="232555"/>
                      <a:pt x="512516" y="228036"/>
                    </a:cubicBezTo>
                    <a:cubicBezTo>
                      <a:pt x="518500" y="226041"/>
                      <a:pt x="521201" y="216571"/>
                      <a:pt x="523805" y="212231"/>
                    </a:cubicBezTo>
                    <a:cubicBezTo>
                      <a:pt x="524353" y="211318"/>
                      <a:pt x="525310" y="210726"/>
                      <a:pt x="526062" y="209973"/>
                    </a:cubicBezTo>
                    <a:lnTo>
                      <a:pt x="517031" y="153529"/>
                    </a:lnTo>
                    <a:lnTo>
                      <a:pt x="521547" y="117405"/>
                    </a:lnTo>
                    <a:lnTo>
                      <a:pt x="589280" y="99342"/>
                    </a:lnTo>
                    <a:lnTo>
                      <a:pt x="627662" y="196427"/>
                    </a:lnTo>
                    <a:lnTo>
                      <a:pt x="720231" y="167076"/>
                    </a:lnTo>
                    <a:lnTo>
                      <a:pt x="722489" y="128693"/>
                    </a:lnTo>
                    <a:lnTo>
                      <a:pt x="857956" y="65476"/>
                    </a:lnTo>
                    <a:lnTo>
                      <a:pt x="862471" y="20320"/>
                    </a:lnTo>
                    <a:lnTo>
                      <a:pt x="934720" y="0"/>
                    </a:lnTo>
                    <a:cubicBezTo>
                      <a:pt x="938483" y="6021"/>
                      <a:pt x="942834" y="11712"/>
                      <a:pt x="946009" y="18062"/>
                    </a:cubicBezTo>
                    <a:cubicBezTo>
                      <a:pt x="947397" y="20837"/>
                      <a:pt x="947045" y="24241"/>
                      <a:pt x="948267" y="27093"/>
                    </a:cubicBezTo>
                    <a:cubicBezTo>
                      <a:pt x="949336" y="29587"/>
                      <a:pt x="951569" y="31440"/>
                      <a:pt x="952782" y="33867"/>
                    </a:cubicBezTo>
                    <a:cubicBezTo>
                      <a:pt x="955754" y="39812"/>
                      <a:pt x="955040" y="41078"/>
                      <a:pt x="955040" y="47413"/>
                    </a:cubicBezTo>
                    <a:lnTo>
                      <a:pt x="1047609" y="128693"/>
                    </a:lnTo>
                    <a:lnTo>
                      <a:pt x="1088249" y="85796"/>
                    </a:lnTo>
                    <a:lnTo>
                      <a:pt x="1131147" y="146756"/>
                    </a:lnTo>
                    <a:lnTo>
                      <a:pt x="1246294" y="144498"/>
                    </a:lnTo>
                    <a:lnTo>
                      <a:pt x="1214685" y="178365"/>
                    </a:lnTo>
                    <a:lnTo>
                      <a:pt x="1223716" y="216747"/>
                    </a:lnTo>
                    <a:lnTo>
                      <a:pt x="1273387" y="198685"/>
                    </a:lnTo>
                    <a:lnTo>
                      <a:pt x="1311769" y="126436"/>
                    </a:lnTo>
                    <a:lnTo>
                      <a:pt x="1417885" y="207716"/>
                    </a:lnTo>
                    <a:lnTo>
                      <a:pt x="1408854" y="261902"/>
                    </a:lnTo>
                    <a:lnTo>
                      <a:pt x="1343378" y="250613"/>
                    </a:lnTo>
                    <a:lnTo>
                      <a:pt x="1334347" y="284480"/>
                    </a:lnTo>
                    <a:cubicBezTo>
                      <a:pt x="1354663" y="308182"/>
                      <a:pt x="1343181" y="290764"/>
                      <a:pt x="1352409" y="313831"/>
                    </a:cubicBezTo>
                    <a:cubicBezTo>
                      <a:pt x="1353914" y="317594"/>
                      <a:pt x="1355502" y="321325"/>
                      <a:pt x="1356925" y="325120"/>
                    </a:cubicBezTo>
                    <a:cubicBezTo>
                      <a:pt x="1357761" y="327348"/>
                      <a:pt x="1359182" y="331893"/>
                      <a:pt x="1359182" y="331893"/>
                    </a:cubicBezTo>
                    <a:lnTo>
                      <a:pt x="1415627" y="358987"/>
                    </a:lnTo>
                    <a:lnTo>
                      <a:pt x="1338862" y="469618"/>
                    </a:lnTo>
                    <a:lnTo>
                      <a:pt x="1435947" y="541867"/>
                    </a:lnTo>
                    <a:lnTo>
                      <a:pt x="1467556" y="512516"/>
                    </a:lnTo>
                    <a:lnTo>
                      <a:pt x="1494649" y="566702"/>
                    </a:lnTo>
                    <a:lnTo>
                      <a:pt x="1505938" y="638951"/>
                    </a:lnTo>
                    <a:lnTo>
                      <a:pt x="1609796" y="715716"/>
                    </a:lnTo>
                    <a:lnTo>
                      <a:pt x="1598507" y="772160"/>
                    </a:lnTo>
                    <a:cubicBezTo>
                      <a:pt x="1595497" y="778181"/>
                      <a:pt x="1593389" y="784745"/>
                      <a:pt x="1589476" y="790222"/>
                    </a:cubicBezTo>
                    <a:cubicBezTo>
                      <a:pt x="1586516" y="794365"/>
                      <a:pt x="1568984" y="811479"/>
                      <a:pt x="1562382" y="812800"/>
                    </a:cubicBezTo>
                    <a:cubicBezTo>
                      <a:pt x="1545144" y="816248"/>
                      <a:pt x="1554902" y="814582"/>
                      <a:pt x="1533031" y="817316"/>
                    </a:cubicBezTo>
                    <a:lnTo>
                      <a:pt x="1512711" y="824089"/>
                    </a:lnTo>
                    <a:cubicBezTo>
                      <a:pt x="1510453" y="824842"/>
                      <a:pt x="1508247" y="825770"/>
                      <a:pt x="1505938" y="826347"/>
                    </a:cubicBezTo>
                    <a:lnTo>
                      <a:pt x="1496907" y="828605"/>
                    </a:lnTo>
                    <a:cubicBezTo>
                      <a:pt x="1498412" y="832368"/>
                      <a:pt x="1498556" y="837028"/>
                      <a:pt x="1501422" y="839893"/>
                    </a:cubicBezTo>
                    <a:cubicBezTo>
                      <a:pt x="1503616" y="842087"/>
                      <a:pt x="1507602" y="840928"/>
                      <a:pt x="1510454" y="842151"/>
                    </a:cubicBezTo>
                    <a:cubicBezTo>
                      <a:pt x="1512948" y="843220"/>
                      <a:pt x="1514733" y="845598"/>
                      <a:pt x="1517227" y="846667"/>
                    </a:cubicBezTo>
                    <a:cubicBezTo>
                      <a:pt x="1520079" y="847889"/>
                      <a:pt x="1523274" y="848073"/>
                      <a:pt x="1526258" y="848925"/>
                    </a:cubicBezTo>
                    <a:cubicBezTo>
                      <a:pt x="1528546" y="849579"/>
                      <a:pt x="1530743" y="850528"/>
                      <a:pt x="1533031" y="851182"/>
                    </a:cubicBezTo>
                    <a:cubicBezTo>
                      <a:pt x="1536015" y="852034"/>
                      <a:pt x="1539078" y="852587"/>
                      <a:pt x="1542062" y="853440"/>
                    </a:cubicBezTo>
                    <a:cubicBezTo>
                      <a:pt x="1544351" y="854094"/>
                      <a:pt x="1548836" y="855698"/>
                      <a:pt x="1548836" y="855698"/>
                    </a:cubicBezTo>
                    <a:lnTo>
                      <a:pt x="1600765" y="909885"/>
                    </a:lnTo>
                    <a:lnTo>
                      <a:pt x="1557867" y="941493"/>
                    </a:lnTo>
                    <a:lnTo>
                      <a:pt x="1557867" y="970845"/>
                    </a:lnTo>
                    <a:lnTo>
                      <a:pt x="1508196" y="1022773"/>
                    </a:lnTo>
                    <a:lnTo>
                      <a:pt x="1519485" y="1054382"/>
                    </a:lnTo>
                    <a:lnTo>
                      <a:pt x="1399822" y="1131147"/>
                    </a:lnTo>
                    <a:lnTo>
                      <a:pt x="1356925" y="1212427"/>
                    </a:lnTo>
                    <a:lnTo>
                      <a:pt x="1253067" y="1221458"/>
                    </a:lnTo>
                    <a:lnTo>
                      <a:pt x="1194365" y="1119858"/>
                    </a:lnTo>
                    <a:lnTo>
                      <a:pt x="1122116" y="1151467"/>
                    </a:lnTo>
                    <a:lnTo>
                      <a:pt x="1101796" y="1106311"/>
                    </a:lnTo>
                    <a:lnTo>
                      <a:pt x="1049867" y="1104053"/>
                    </a:lnTo>
                    <a:lnTo>
                      <a:pt x="1070187" y="1049867"/>
                    </a:lnTo>
                    <a:lnTo>
                      <a:pt x="1029547" y="1045351"/>
                    </a:lnTo>
                    <a:lnTo>
                      <a:pt x="1002454" y="995680"/>
                    </a:lnTo>
                    <a:lnTo>
                      <a:pt x="988907" y="948267"/>
                    </a:lnTo>
                    <a:lnTo>
                      <a:pt x="1020516" y="887307"/>
                    </a:lnTo>
                    <a:lnTo>
                      <a:pt x="1054382" y="878276"/>
                    </a:lnTo>
                    <a:lnTo>
                      <a:pt x="1052125" y="844409"/>
                    </a:lnTo>
                    <a:lnTo>
                      <a:pt x="1025031" y="808285"/>
                    </a:lnTo>
                    <a:lnTo>
                      <a:pt x="961814" y="785707"/>
                    </a:lnTo>
                    <a:lnTo>
                      <a:pt x="952782" y="704427"/>
                    </a:lnTo>
                    <a:lnTo>
                      <a:pt x="1013742" y="724747"/>
                    </a:lnTo>
                    <a:lnTo>
                      <a:pt x="1085991" y="722489"/>
                    </a:lnTo>
                    <a:lnTo>
                      <a:pt x="1108569" y="713458"/>
                    </a:lnTo>
                    <a:cubicBezTo>
                      <a:pt x="1102548" y="709695"/>
                      <a:pt x="1096249" y="706345"/>
                      <a:pt x="1090507" y="702169"/>
                    </a:cubicBezTo>
                    <a:cubicBezTo>
                      <a:pt x="1087925" y="700291"/>
                      <a:pt x="1084855" y="698386"/>
                      <a:pt x="1083734" y="695396"/>
                    </a:cubicBezTo>
                    <a:cubicBezTo>
                      <a:pt x="1082413" y="691873"/>
                      <a:pt x="1083734" y="687870"/>
                      <a:pt x="1083734" y="684107"/>
                    </a:cubicBezTo>
                    <a:lnTo>
                      <a:pt x="1088249" y="650240"/>
                    </a:lnTo>
                    <a:lnTo>
                      <a:pt x="1036320" y="611858"/>
                    </a:lnTo>
                    <a:lnTo>
                      <a:pt x="1119858" y="544125"/>
                    </a:lnTo>
                    <a:lnTo>
                      <a:pt x="1187591" y="422205"/>
                    </a:lnTo>
                    <a:lnTo>
                      <a:pt x="1142436" y="388338"/>
                    </a:lnTo>
                    <a:cubicBezTo>
                      <a:pt x="1143189" y="368018"/>
                      <a:pt x="1143941" y="347698"/>
                      <a:pt x="1144694" y="327378"/>
                    </a:cubicBezTo>
                    <a:lnTo>
                      <a:pt x="1052125" y="284480"/>
                    </a:lnTo>
                    <a:lnTo>
                      <a:pt x="1027289" y="257387"/>
                    </a:lnTo>
                    <a:lnTo>
                      <a:pt x="993422" y="241582"/>
                    </a:lnTo>
                    <a:lnTo>
                      <a:pt x="970845" y="288996"/>
                    </a:lnTo>
                    <a:lnTo>
                      <a:pt x="970845" y="347698"/>
                    </a:lnTo>
                    <a:lnTo>
                      <a:pt x="1022774" y="390596"/>
                    </a:lnTo>
                    <a:lnTo>
                      <a:pt x="993422" y="557671"/>
                    </a:lnTo>
                    <a:lnTo>
                      <a:pt x="941494" y="541867"/>
                    </a:lnTo>
                    <a:lnTo>
                      <a:pt x="925689" y="512516"/>
                    </a:lnTo>
                    <a:lnTo>
                      <a:pt x="853440" y="489938"/>
                    </a:lnTo>
                    <a:lnTo>
                      <a:pt x="794738" y="550898"/>
                    </a:lnTo>
                    <a:lnTo>
                      <a:pt x="749582" y="535093"/>
                    </a:lnTo>
                    <a:cubicBezTo>
                      <a:pt x="750335" y="516278"/>
                      <a:pt x="751087" y="497464"/>
                      <a:pt x="751840" y="478649"/>
                    </a:cubicBezTo>
                    <a:lnTo>
                      <a:pt x="704427" y="456071"/>
                    </a:lnTo>
                    <a:lnTo>
                      <a:pt x="769902" y="422205"/>
                    </a:lnTo>
                    <a:lnTo>
                      <a:pt x="806027" y="444782"/>
                    </a:lnTo>
                    <a:lnTo>
                      <a:pt x="817316" y="401885"/>
                    </a:lnTo>
                    <a:lnTo>
                      <a:pt x="871502" y="397369"/>
                    </a:lnTo>
                    <a:lnTo>
                      <a:pt x="819574" y="354471"/>
                    </a:lnTo>
                    <a:lnTo>
                      <a:pt x="839894" y="286738"/>
                    </a:lnTo>
                    <a:lnTo>
                      <a:pt x="810542" y="275449"/>
                    </a:lnTo>
                    <a:lnTo>
                      <a:pt x="758614" y="336409"/>
                    </a:lnTo>
                    <a:lnTo>
                      <a:pt x="763129" y="377049"/>
                    </a:lnTo>
                    <a:lnTo>
                      <a:pt x="724747" y="390596"/>
                    </a:lnTo>
                    <a:lnTo>
                      <a:pt x="675076" y="365760"/>
                    </a:lnTo>
                    <a:lnTo>
                      <a:pt x="632178" y="397369"/>
                    </a:lnTo>
                    <a:lnTo>
                      <a:pt x="559929" y="485422"/>
                    </a:lnTo>
                    <a:lnTo>
                      <a:pt x="474134" y="424462"/>
                    </a:lnTo>
                    <a:lnTo>
                      <a:pt x="243840" y="541867"/>
                    </a:lnTo>
                    <a:lnTo>
                      <a:pt x="18062" y="58250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7840648" y="5342035"/>
                <a:ext cx="627071" cy="512715"/>
              </a:xfrm>
              <a:custGeom>
                <a:avLst/>
                <a:gdLst>
                  <a:gd name="connsiteX0" fmla="*/ 212231 w 625756"/>
                  <a:gd name="connsiteY0" fmla="*/ 0 h 512523"/>
                  <a:gd name="connsiteX1" fmla="*/ 557671 w 625756"/>
                  <a:gd name="connsiteY1" fmla="*/ 273191 h 512523"/>
                  <a:gd name="connsiteX2" fmla="*/ 623147 w 625756"/>
                  <a:gd name="connsiteY2" fmla="*/ 304800 h 512523"/>
                  <a:gd name="connsiteX3" fmla="*/ 623147 w 625756"/>
                  <a:gd name="connsiteY3" fmla="*/ 368018 h 512523"/>
                  <a:gd name="connsiteX4" fmla="*/ 620889 w 625756"/>
                  <a:gd name="connsiteY4" fmla="*/ 377049 h 512523"/>
                  <a:gd name="connsiteX5" fmla="*/ 607342 w 625756"/>
                  <a:gd name="connsiteY5" fmla="*/ 386080 h 512523"/>
                  <a:gd name="connsiteX6" fmla="*/ 598311 w 625756"/>
                  <a:gd name="connsiteY6" fmla="*/ 392854 h 512523"/>
                  <a:gd name="connsiteX7" fmla="*/ 596054 w 625756"/>
                  <a:gd name="connsiteY7" fmla="*/ 401885 h 512523"/>
                  <a:gd name="connsiteX8" fmla="*/ 591538 w 625756"/>
                  <a:gd name="connsiteY8" fmla="*/ 408658 h 512523"/>
                  <a:gd name="connsiteX9" fmla="*/ 589280 w 625756"/>
                  <a:gd name="connsiteY9" fmla="*/ 415431 h 512523"/>
                  <a:gd name="connsiteX10" fmla="*/ 587022 w 625756"/>
                  <a:gd name="connsiteY10" fmla="*/ 428978 h 512523"/>
                  <a:gd name="connsiteX11" fmla="*/ 582507 w 625756"/>
                  <a:gd name="connsiteY11" fmla="*/ 435751 h 512523"/>
                  <a:gd name="connsiteX12" fmla="*/ 580249 w 625756"/>
                  <a:gd name="connsiteY12" fmla="*/ 440267 h 512523"/>
                  <a:gd name="connsiteX13" fmla="*/ 501227 w 625756"/>
                  <a:gd name="connsiteY13" fmla="*/ 460587 h 512523"/>
                  <a:gd name="connsiteX14" fmla="*/ 480907 w 625756"/>
                  <a:gd name="connsiteY14" fmla="*/ 465102 h 512523"/>
                  <a:gd name="connsiteX15" fmla="*/ 467360 w 625756"/>
                  <a:gd name="connsiteY15" fmla="*/ 469618 h 512523"/>
                  <a:gd name="connsiteX16" fmla="*/ 465102 w 625756"/>
                  <a:gd name="connsiteY16" fmla="*/ 476391 h 512523"/>
                  <a:gd name="connsiteX17" fmla="*/ 456071 w 625756"/>
                  <a:gd name="connsiteY17" fmla="*/ 489938 h 512523"/>
                  <a:gd name="connsiteX18" fmla="*/ 449298 w 625756"/>
                  <a:gd name="connsiteY18" fmla="*/ 503485 h 512523"/>
                  <a:gd name="connsiteX19" fmla="*/ 440267 w 625756"/>
                  <a:gd name="connsiteY19" fmla="*/ 512516 h 512523"/>
                  <a:gd name="connsiteX20" fmla="*/ 338667 w 625756"/>
                  <a:gd name="connsiteY20" fmla="*/ 494454 h 512523"/>
                  <a:gd name="connsiteX21" fmla="*/ 354471 w 625756"/>
                  <a:gd name="connsiteY21" fmla="*/ 422205 h 512523"/>
                  <a:gd name="connsiteX22" fmla="*/ 316089 w 625756"/>
                  <a:gd name="connsiteY22" fmla="*/ 388338 h 512523"/>
                  <a:gd name="connsiteX23" fmla="*/ 266418 w 625756"/>
                  <a:gd name="connsiteY23" fmla="*/ 388338 h 512523"/>
                  <a:gd name="connsiteX24" fmla="*/ 246098 w 625756"/>
                  <a:gd name="connsiteY24" fmla="*/ 392854 h 512523"/>
                  <a:gd name="connsiteX25" fmla="*/ 232551 w 625756"/>
                  <a:gd name="connsiteY25" fmla="*/ 397369 h 512523"/>
                  <a:gd name="connsiteX26" fmla="*/ 223520 w 625756"/>
                  <a:gd name="connsiteY26" fmla="*/ 401885 h 512523"/>
                  <a:gd name="connsiteX27" fmla="*/ 212231 w 625756"/>
                  <a:gd name="connsiteY27" fmla="*/ 404142 h 512523"/>
                  <a:gd name="connsiteX28" fmla="*/ 205458 w 625756"/>
                  <a:gd name="connsiteY28" fmla="*/ 410916 h 512523"/>
                  <a:gd name="connsiteX29" fmla="*/ 189654 w 625756"/>
                  <a:gd name="connsiteY29" fmla="*/ 428978 h 512523"/>
                  <a:gd name="connsiteX30" fmla="*/ 180622 w 625756"/>
                  <a:gd name="connsiteY30" fmla="*/ 431236 h 512523"/>
                  <a:gd name="connsiteX31" fmla="*/ 164818 w 625756"/>
                  <a:gd name="connsiteY31" fmla="*/ 428978 h 512523"/>
                  <a:gd name="connsiteX32" fmla="*/ 153529 w 625756"/>
                  <a:gd name="connsiteY32" fmla="*/ 415431 h 512523"/>
                  <a:gd name="connsiteX33" fmla="*/ 137725 w 625756"/>
                  <a:gd name="connsiteY33" fmla="*/ 410916 h 512523"/>
                  <a:gd name="connsiteX34" fmla="*/ 63218 w 625756"/>
                  <a:gd name="connsiteY34" fmla="*/ 408658 h 512523"/>
                  <a:gd name="connsiteX35" fmla="*/ 49671 w 625756"/>
                  <a:gd name="connsiteY35" fmla="*/ 401885 h 512523"/>
                  <a:gd name="connsiteX36" fmla="*/ 42898 w 625756"/>
                  <a:gd name="connsiteY36" fmla="*/ 399627 h 512523"/>
                  <a:gd name="connsiteX37" fmla="*/ 29351 w 625756"/>
                  <a:gd name="connsiteY37" fmla="*/ 392854 h 512523"/>
                  <a:gd name="connsiteX38" fmla="*/ 22578 w 625756"/>
                  <a:gd name="connsiteY38" fmla="*/ 386080 h 512523"/>
                  <a:gd name="connsiteX39" fmla="*/ 9031 w 625756"/>
                  <a:gd name="connsiteY39" fmla="*/ 377049 h 512523"/>
                  <a:gd name="connsiteX40" fmla="*/ 4516 w 625756"/>
                  <a:gd name="connsiteY40" fmla="*/ 370276 h 512523"/>
                  <a:gd name="connsiteX41" fmla="*/ 0 w 625756"/>
                  <a:gd name="connsiteY41" fmla="*/ 356729 h 512523"/>
                  <a:gd name="connsiteX42" fmla="*/ 2258 w 625756"/>
                  <a:gd name="connsiteY42" fmla="*/ 340925 h 512523"/>
                  <a:gd name="connsiteX43" fmla="*/ 11289 w 625756"/>
                  <a:gd name="connsiteY43" fmla="*/ 327378 h 512523"/>
                  <a:gd name="connsiteX44" fmla="*/ 13547 w 625756"/>
                  <a:gd name="connsiteY44" fmla="*/ 320605 h 512523"/>
                  <a:gd name="connsiteX45" fmla="*/ 20320 w 625756"/>
                  <a:gd name="connsiteY45" fmla="*/ 313831 h 512523"/>
                  <a:gd name="connsiteX46" fmla="*/ 22578 w 625756"/>
                  <a:gd name="connsiteY46" fmla="*/ 307058 h 512523"/>
                  <a:gd name="connsiteX47" fmla="*/ 31609 w 625756"/>
                  <a:gd name="connsiteY47" fmla="*/ 291254 h 512523"/>
                  <a:gd name="connsiteX48" fmla="*/ 38382 w 625756"/>
                  <a:gd name="connsiteY48" fmla="*/ 284480 h 512523"/>
                  <a:gd name="connsiteX49" fmla="*/ 47414 w 625756"/>
                  <a:gd name="connsiteY49" fmla="*/ 270934 h 512523"/>
                  <a:gd name="connsiteX50" fmla="*/ 51929 w 625756"/>
                  <a:gd name="connsiteY50" fmla="*/ 261902 h 512523"/>
                  <a:gd name="connsiteX51" fmla="*/ 56445 w 625756"/>
                  <a:gd name="connsiteY51" fmla="*/ 255129 h 512523"/>
                  <a:gd name="connsiteX52" fmla="*/ 63218 w 625756"/>
                  <a:gd name="connsiteY52" fmla="*/ 237067 h 512523"/>
                  <a:gd name="connsiteX53" fmla="*/ 69991 w 625756"/>
                  <a:gd name="connsiteY53" fmla="*/ 232551 h 512523"/>
                  <a:gd name="connsiteX54" fmla="*/ 88054 w 625756"/>
                  <a:gd name="connsiteY54" fmla="*/ 216747 h 512523"/>
                  <a:gd name="connsiteX55" fmla="*/ 94827 w 625756"/>
                  <a:gd name="connsiteY55" fmla="*/ 212231 h 512523"/>
                  <a:gd name="connsiteX56" fmla="*/ 149014 w 625756"/>
                  <a:gd name="connsiteY56" fmla="*/ 214489 h 512523"/>
                  <a:gd name="connsiteX57" fmla="*/ 155787 w 625756"/>
                  <a:gd name="connsiteY57" fmla="*/ 221262 h 512523"/>
                  <a:gd name="connsiteX58" fmla="*/ 153529 w 625756"/>
                  <a:gd name="connsiteY58" fmla="*/ 255129 h 512523"/>
                  <a:gd name="connsiteX59" fmla="*/ 151271 w 625756"/>
                  <a:gd name="connsiteY59" fmla="*/ 261902 h 512523"/>
                  <a:gd name="connsiteX60" fmla="*/ 144498 w 625756"/>
                  <a:gd name="connsiteY60" fmla="*/ 266418 h 512523"/>
                  <a:gd name="connsiteX61" fmla="*/ 142240 w 625756"/>
                  <a:gd name="connsiteY61" fmla="*/ 273191 h 512523"/>
                  <a:gd name="connsiteX62" fmla="*/ 169334 w 625756"/>
                  <a:gd name="connsiteY62" fmla="*/ 282222 h 512523"/>
                  <a:gd name="connsiteX63" fmla="*/ 178365 w 625756"/>
                  <a:gd name="connsiteY63" fmla="*/ 284480 h 512523"/>
                  <a:gd name="connsiteX64" fmla="*/ 198685 w 625756"/>
                  <a:gd name="connsiteY64" fmla="*/ 300285 h 512523"/>
                  <a:gd name="connsiteX65" fmla="*/ 212231 w 625756"/>
                  <a:gd name="connsiteY65" fmla="*/ 309316 h 512523"/>
                  <a:gd name="connsiteX66" fmla="*/ 221262 w 625756"/>
                  <a:gd name="connsiteY66" fmla="*/ 311574 h 512523"/>
                  <a:gd name="connsiteX67" fmla="*/ 228036 w 625756"/>
                  <a:gd name="connsiteY67" fmla="*/ 318347 h 512523"/>
                  <a:gd name="connsiteX68" fmla="*/ 241582 w 625756"/>
                  <a:gd name="connsiteY68" fmla="*/ 309316 h 512523"/>
                  <a:gd name="connsiteX69" fmla="*/ 248356 w 625756"/>
                  <a:gd name="connsiteY69" fmla="*/ 302542 h 512523"/>
                  <a:gd name="connsiteX70" fmla="*/ 261902 w 625756"/>
                  <a:gd name="connsiteY70" fmla="*/ 298027 h 512523"/>
                  <a:gd name="connsiteX71" fmla="*/ 284480 w 625756"/>
                  <a:gd name="connsiteY71" fmla="*/ 300285 h 512523"/>
                  <a:gd name="connsiteX72" fmla="*/ 298027 w 625756"/>
                  <a:gd name="connsiteY72" fmla="*/ 298027 h 512523"/>
                  <a:gd name="connsiteX73" fmla="*/ 295769 w 625756"/>
                  <a:gd name="connsiteY73" fmla="*/ 284480 h 512523"/>
                  <a:gd name="connsiteX74" fmla="*/ 282222 w 625756"/>
                  <a:gd name="connsiteY74" fmla="*/ 277707 h 512523"/>
                  <a:gd name="connsiteX75" fmla="*/ 266418 w 625756"/>
                  <a:gd name="connsiteY75" fmla="*/ 270934 h 512523"/>
                  <a:gd name="connsiteX76" fmla="*/ 252871 w 625756"/>
                  <a:gd name="connsiteY76" fmla="*/ 261902 h 512523"/>
                  <a:gd name="connsiteX77" fmla="*/ 243840 w 625756"/>
                  <a:gd name="connsiteY77" fmla="*/ 257387 h 512523"/>
                  <a:gd name="connsiteX78" fmla="*/ 228036 w 625756"/>
                  <a:gd name="connsiteY78" fmla="*/ 248356 h 512523"/>
                  <a:gd name="connsiteX79" fmla="*/ 221262 w 625756"/>
                  <a:gd name="connsiteY79" fmla="*/ 246098 h 512523"/>
                  <a:gd name="connsiteX80" fmla="*/ 207716 w 625756"/>
                  <a:gd name="connsiteY80" fmla="*/ 237067 h 512523"/>
                  <a:gd name="connsiteX81" fmla="*/ 200942 w 625756"/>
                  <a:gd name="connsiteY81" fmla="*/ 232551 h 512523"/>
                  <a:gd name="connsiteX82" fmla="*/ 191911 w 625756"/>
                  <a:gd name="connsiteY82" fmla="*/ 219005 h 512523"/>
                  <a:gd name="connsiteX83" fmla="*/ 187396 w 625756"/>
                  <a:gd name="connsiteY83" fmla="*/ 205458 h 512523"/>
                  <a:gd name="connsiteX84" fmla="*/ 196427 w 625756"/>
                  <a:gd name="connsiteY84" fmla="*/ 169334 h 512523"/>
                  <a:gd name="connsiteX85" fmla="*/ 203200 w 625756"/>
                  <a:gd name="connsiteY85" fmla="*/ 167076 h 512523"/>
                  <a:gd name="connsiteX86" fmla="*/ 234809 w 625756"/>
                  <a:gd name="connsiteY86" fmla="*/ 169334 h 512523"/>
                  <a:gd name="connsiteX87" fmla="*/ 248356 w 625756"/>
                  <a:gd name="connsiteY87" fmla="*/ 176107 h 512523"/>
                  <a:gd name="connsiteX88" fmla="*/ 261902 w 625756"/>
                  <a:gd name="connsiteY88" fmla="*/ 180622 h 512523"/>
                  <a:gd name="connsiteX89" fmla="*/ 268676 w 625756"/>
                  <a:gd name="connsiteY89" fmla="*/ 182880 h 512523"/>
                  <a:gd name="connsiteX90" fmla="*/ 275449 w 625756"/>
                  <a:gd name="connsiteY90" fmla="*/ 185138 h 512523"/>
                  <a:gd name="connsiteX91" fmla="*/ 282222 w 625756"/>
                  <a:gd name="connsiteY91" fmla="*/ 187396 h 512523"/>
                  <a:gd name="connsiteX92" fmla="*/ 304800 w 625756"/>
                  <a:gd name="connsiteY92" fmla="*/ 189654 h 512523"/>
                  <a:gd name="connsiteX93" fmla="*/ 327378 w 625756"/>
                  <a:gd name="connsiteY93" fmla="*/ 187396 h 512523"/>
                  <a:gd name="connsiteX94" fmla="*/ 313831 w 625756"/>
                  <a:gd name="connsiteY94" fmla="*/ 176107 h 512523"/>
                  <a:gd name="connsiteX95" fmla="*/ 307058 w 625756"/>
                  <a:gd name="connsiteY95" fmla="*/ 169334 h 512523"/>
                  <a:gd name="connsiteX96" fmla="*/ 300285 w 625756"/>
                  <a:gd name="connsiteY96" fmla="*/ 164818 h 512523"/>
                  <a:gd name="connsiteX97" fmla="*/ 295769 w 625756"/>
                  <a:gd name="connsiteY97" fmla="*/ 151271 h 512523"/>
                  <a:gd name="connsiteX98" fmla="*/ 293511 w 625756"/>
                  <a:gd name="connsiteY98" fmla="*/ 144498 h 512523"/>
                  <a:gd name="connsiteX99" fmla="*/ 288996 w 625756"/>
                  <a:gd name="connsiteY99" fmla="*/ 137725 h 512523"/>
                  <a:gd name="connsiteX100" fmla="*/ 286738 w 625756"/>
                  <a:gd name="connsiteY100" fmla="*/ 128694 h 512523"/>
                  <a:gd name="connsiteX101" fmla="*/ 279965 w 625756"/>
                  <a:gd name="connsiteY101" fmla="*/ 126436 h 512523"/>
                  <a:gd name="connsiteX102" fmla="*/ 259645 w 625756"/>
                  <a:gd name="connsiteY102" fmla="*/ 128694 h 512523"/>
                  <a:gd name="connsiteX103" fmla="*/ 246098 w 625756"/>
                  <a:gd name="connsiteY103" fmla="*/ 133209 h 512523"/>
                  <a:gd name="connsiteX104" fmla="*/ 225778 w 625756"/>
                  <a:gd name="connsiteY104" fmla="*/ 146756 h 512523"/>
                  <a:gd name="connsiteX105" fmla="*/ 219005 w 625756"/>
                  <a:gd name="connsiteY105" fmla="*/ 151271 h 512523"/>
                  <a:gd name="connsiteX106" fmla="*/ 205458 w 625756"/>
                  <a:gd name="connsiteY106" fmla="*/ 155787 h 512523"/>
                  <a:gd name="connsiteX107" fmla="*/ 173849 w 625756"/>
                  <a:gd name="connsiteY107" fmla="*/ 153529 h 512523"/>
                  <a:gd name="connsiteX108" fmla="*/ 164818 w 625756"/>
                  <a:gd name="connsiteY108" fmla="*/ 151271 h 512523"/>
                  <a:gd name="connsiteX109" fmla="*/ 153529 w 625756"/>
                  <a:gd name="connsiteY109" fmla="*/ 149014 h 512523"/>
                  <a:gd name="connsiteX110" fmla="*/ 144498 w 625756"/>
                  <a:gd name="connsiteY110" fmla="*/ 135467 h 512523"/>
                  <a:gd name="connsiteX111" fmla="*/ 139982 w 625756"/>
                  <a:gd name="connsiteY111" fmla="*/ 128694 h 512523"/>
                  <a:gd name="connsiteX112" fmla="*/ 135467 w 625756"/>
                  <a:gd name="connsiteY112" fmla="*/ 119662 h 512523"/>
                  <a:gd name="connsiteX113" fmla="*/ 133209 w 625756"/>
                  <a:gd name="connsiteY113" fmla="*/ 45156 h 512523"/>
                  <a:gd name="connsiteX114" fmla="*/ 212231 w 625756"/>
                  <a:gd name="connsiteY114" fmla="*/ 0 h 51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625756" h="512523">
                    <a:moveTo>
                      <a:pt x="212231" y="0"/>
                    </a:moveTo>
                    <a:lnTo>
                      <a:pt x="557671" y="273191"/>
                    </a:lnTo>
                    <a:lnTo>
                      <a:pt x="623147" y="304800"/>
                    </a:lnTo>
                    <a:cubicBezTo>
                      <a:pt x="626531" y="335252"/>
                      <a:pt x="626720" y="326928"/>
                      <a:pt x="623147" y="368018"/>
                    </a:cubicBezTo>
                    <a:cubicBezTo>
                      <a:pt x="622878" y="371109"/>
                      <a:pt x="622932" y="374714"/>
                      <a:pt x="620889" y="377049"/>
                    </a:cubicBezTo>
                    <a:cubicBezTo>
                      <a:pt x="617315" y="381133"/>
                      <a:pt x="611684" y="382824"/>
                      <a:pt x="607342" y="386080"/>
                    </a:cubicBezTo>
                    <a:lnTo>
                      <a:pt x="598311" y="392854"/>
                    </a:lnTo>
                    <a:cubicBezTo>
                      <a:pt x="597559" y="395864"/>
                      <a:pt x="597276" y="399033"/>
                      <a:pt x="596054" y="401885"/>
                    </a:cubicBezTo>
                    <a:cubicBezTo>
                      <a:pt x="594985" y="404379"/>
                      <a:pt x="592752" y="406231"/>
                      <a:pt x="591538" y="408658"/>
                    </a:cubicBezTo>
                    <a:cubicBezTo>
                      <a:pt x="590474" y="410787"/>
                      <a:pt x="590033" y="413173"/>
                      <a:pt x="589280" y="415431"/>
                    </a:cubicBezTo>
                    <a:cubicBezTo>
                      <a:pt x="588527" y="419947"/>
                      <a:pt x="588470" y="424635"/>
                      <a:pt x="587022" y="428978"/>
                    </a:cubicBezTo>
                    <a:cubicBezTo>
                      <a:pt x="586164" y="431552"/>
                      <a:pt x="583903" y="433424"/>
                      <a:pt x="582507" y="435751"/>
                    </a:cubicBezTo>
                    <a:cubicBezTo>
                      <a:pt x="581641" y="437194"/>
                      <a:pt x="581002" y="438762"/>
                      <a:pt x="580249" y="440267"/>
                    </a:cubicBezTo>
                    <a:lnTo>
                      <a:pt x="501227" y="460587"/>
                    </a:lnTo>
                    <a:cubicBezTo>
                      <a:pt x="494454" y="462092"/>
                      <a:pt x="487611" y="463314"/>
                      <a:pt x="480907" y="465102"/>
                    </a:cubicBezTo>
                    <a:cubicBezTo>
                      <a:pt x="476308" y="466328"/>
                      <a:pt x="467360" y="469618"/>
                      <a:pt x="467360" y="469618"/>
                    </a:cubicBezTo>
                    <a:cubicBezTo>
                      <a:pt x="466607" y="471876"/>
                      <a:pt x="466258" y="474311"/>
                      <a:pt x="465102" y="476391"/>
                    </a:cubicBezTo>
                    <a:cubicBezTo>
                      <a:pt x="462466" y="481135"/>
                      <a:pt x="456071" y="489938"/>
                      <a:pt x="456071" y="489938"/>
                    </a:cubicBezTo>
                    <a:cubicBezTo>
                      <a:pt x="453276" y="498327"/>
                      <a:pt x="454770" y="495825"/>
                      <a:pt x="449298" y="503485"/>
                    </a:cubicBezTo>
                    <a:cubicBezTo>
                      <a:pt x="442417" y="513118"/>
                      <a:pt x="446219" y="512516"/>
                      <a:pt x="440267" y="512516"/>
                    </a:cubicBezTo>
                    <a:lnTo>
                      <a:pt x="338667" y="494454"/>
                    </a:lnTo>
                    <a:lnTo>
                      <a:pt x="354471" y="422205"/>
                    </a:lnTo>
                    <a:lnTo>
                      <a:pt x="316089" y="388338"/>
                    </a:lnTo>
                    <a:lnTo>
                      <a:pt x="266418" y="388338"/>
                    </a:lnTo>
                    <a:cubicBezTo>
                      <a:pt x="259645" y="389843"/>
                      <a:pt x="252802" y="391066"/>
                      <a:pt x="246098" y="392854"/>
                    </a:cubicBezTo>
                    <a:cubicBezTo>
                      <a:pt x="241499" y="394080"/>
                      <a:pt x="236808" y="395240"/>
                      <a:pt x="232551" y="397369"/>
                    </a:cubicBezTo>
                    <a:cubicBezTo>
                      <a:pt x="229541" y="398874"/>
                      <a:pt x="226713" y="400821"/>
                      <a:pt x="223520" y="401885"/>
                    </a:cubicBezTo>
                    <a:cubicBezTo>
                      <a:pt x="219879" y="403098"/>
                      <a:pt x="215994" y="403390"/>
                      <a:pt x="212231" y="404142"/>
                    </a:cubicBezTo>
                    <a:cubicBezTo>
                      <a:pt x="209973" y="406400"/>
                      <a:pt x="207418" y="408396"/>
                      <a:pt x="205458" y="410916"/>
                    </a:cubicBezTo>
                    <a:cubicBezTo>
                      <a:pt x="198562" y="419783"/>
                      <a:pt x="199122" y="424920"/>
                      <a:pt x="189654" y="428978"/>
                    </a:cubicBezTo>
                    <a:cubicBezTo>
                      <a:pt x="186802" y="430201"/>
                      <a:pt x="183633" y="430483"/>
                      <a:pt x="180622" y="431236"/>
                    </a:cubicBezTo>
                    <a:cubicBezTo>
                      <a:pt x="175354" y="430483"/>
                      <a:pt x="169759" y="430954"/>
                      <a:pt x="164818" y="428978"/>
                    </a:cubicBezTo>
                    <a:cubicBezTo>
                      <a:pt x="156219" y="425538"/>
                      <a:pt x="159737" y="420397"/>
                      <a:pt x="153529" y="415431"/>
                    </a:cubicBezTo>
                    <a:cubicBezTo>
                      <a:pt x="152177" y="414349"/>
                      <a:pt x="138157" y="410939"/>
                      <a:pt x="137725" y="410916"/>
                    </a:cubicBezTo>
                    <a:cubicBezTo>
                      <a:pt x="112914" y="409575"/>
                      <a:pt x="88054" y="409411"/>
                      <a:pt x="63218" y="408658"/>
                    </a:cubicBezTo>
                    <a:cubicBezTo>
                      <a:pt x="46194" y="402983"/>
                      <a:pt x="67178" y="410638"/>
                      <a:pt x="49671" y="401885"/>
                    </a:cubicBezTo>
                    <a:cubicBezTo>
                      <a:pt x="47542" y="400821"/>
                      <a:pt x="45027" y="400691"/>
                      <a:pt x="42898" y="399627"/>
                    </a:cubicBezTo>
                    <a:cubicBezTo>
                      <a:pt x="25402" y="390878"/>
                      <a:pt x="46368" y="398524"/>
                      <a:pt x="29351" y="392854"/>
                    </a:cubicBezTo>
                    <a:cubicBezTo>
                      <a:pt x="27093" y="390596"/>
                      <a:pt x="25235" y="387851"/>
                      <a:pt x="22578" y="386080"/>
                    </a:cubicBezTo>
                    <a:cubicBezTo>
                      <a:pt x="9012" y="377035"/>
                      <a:pt x="22538" y="393256"/>
                      <a:pt x="9031" y="377049"/>
                    </a:cubicBezTo>
                    <a:cubicBezTo>
                      <a:pt x="7294" y="374965"/>
                      <a:pt x="5618" y="372755"/>
                      <a:pt x="4516" y="370276"/>
                    </a:cubicBezTo>
                    <a:cubicBezTo>
                      <a:pt x="2583" y="365926"/>
                      <a:pt x="0" y="356729"/>
                      <a:pt x="0" y="356729"/>
                    </a:cubicBezTo>
                    <a:cubicBezTo>
                      <a:pt x="753" y="351461"/>
                      <a:pt x="348" y="345892"/>
                      <a:pt x="2258" y="340925"/>
                    </a:cubicBezTo>
                    <a:cubicBezTo>
                      <a:pt x="4206" y="335860"/>
                      <a:pt x="9573" y="332527"/>
                      <a:pt x="11289" y="327378"/>
                    </a:cubicBezTo>
                    <a:cubicBezTo>
                      <a:pt x="12042" y="325120"/>
                      <a:pt x="12227" y="322585"/>
                      <a:pt x="13547" y="320605"/>
                    </a:cubicBezTo>
                    <a:cubicBezTo>
                      <a:pt x="15318" y="317948"/>
                      <a:pt x="18062" y="316089"/>
                      <a:pt x="20320" y="313831"/>
                    </a:cubicBezTo>
                    <a:cubicBezTo>
                      <a:pt x="21073" y="311573"/>
                      <a:pt x="21640" y="309245"/>
                      <a:pt x="22578" y="307058"/>
                    </a:cubicBezTo>
                    <a:cubicBezTo>
                      <a:pt x="24526" y="302513"/>
                      <a:pt x="28276" y="295254"/>
                      <a:pt x="31609" y="291254"/>
                    </a:cubicBezTo>
                    <a:cubicBezTo>
                      <a:pt x="33653" y="288801"/>
                      <a:pt x="36124" y="286738"/>
                      <a:pt x="38382" y="284480"/>
                    </a:cubicBezTo>
                    <a:cubicBezTo>
                      <a:pt x="43227" y="269948"/>
                      <a:pt x="36841" y="285736"/>
                      <a:pt x="47414" y="270934"/>
                    </a:cubicBezTo>
                    <a:cubicBezTo>
                      <a:pt x="49370" y="268195"/>
                      <a:pt x="50259" y="264824"/>
                      <a:pt x="51929" y="261902"/>
                    </a:cubicBezTo>
                    <a:cubicBezTo>
                      <a:pt x="53275" y="259546"/>
                      <a:pt x="54940" y="257387"/>
                      <a:pt x="56445" y="255129"/>
                    </a:cubicBezTo>
                    <a:cubicBezTo>
                      <a:pt x="58060" y="247049"/>
                      <a:pt x="57403" y="242882"/>
                      <a:pt x="63218" y="237067"/>
                    </a:cubicBezTo>
                    <a:cubicBezTo>
                      <a:pt x="65137" y="235148"/>
                      <a:pt x="67733" y="234056"/>
                      <a:pt x="69991" y="232551"/>
                    </a:cubicBezTo>
                    <a:cubicBezTo>
                      <a:pt x="77518" y="221262"/>
                      <a:pt x="72248" y="227284"/>
                      <a:pt x="88054" y="216747"/>
                    </a:cubicBezTo>
                    <a:lnTo>
                      <a:pt x="94827" y="212231"/>
                    </a:lnTo>
                    <a:cubicBezTo>
                      <a:pt x="112889" y="212984"/>
                      <a:pt x="131131" y="211840"/>
                      <a:pt x="149014" y="214489"/>
                    </a:cubicBezTo>
                    <a:cubicBezTo>
                      <a:pt x="152172" y="214957"/>
                      <a:pt x="155434" y="218089"/>
                      <a:pt x="155787" y="221262"/>
                    </a:cubicBezTo>
                    <a:cubicBezTo>
                      <a:pt x="157036" y="232507"/>
                      <a:pt x="154779" y="243884"/>
                      <a:pt x="153529" y="255129"/>
                    </a:cubicBezTo>
                    <a:cubicBezTo>
                      <a:pt x="153266" y="257494"/>
                      <a:pt x="152758" y="260044"/>
                      <a:pt x="151271" y="261902"/>
                    </a:cubicBezTo>
                    <a:cubicBezTo>
                      <a:pt x="149576" y="264021"/>
                      <a:pt x="146756" y="264913"/>
                      <a:pt x="144498" y="266418"/>
                    </a:cubicBezTo>
                    <a:cubicBezTo>
                      <a:pt x="143745" y="268676"/>
                      <a:pt x="141849" y="270844"/>
                      <a:pt x="142240" y="273191"/>
                    </a:cubicBezTo>
                    <a:cubicBezTo>
                      <a:pt x="144307" y="285594"/>
                      <a:pt x="162573" y="281546"/>
                      <a:pt x="169334" y="282222"/>
                    </a:cubicBezTo>
                    <a:cubicBezTo>
                      <a:pt x="172344" y="282975"/>
                      <a:pt x="175590" y="283092"/>
                      <a:pt x="178365" y="284480"/>
                    </a:cubicBezTo>
                    <a:cubicBezTo>
                      <a:pt x="199271" y="294933"/>
                      <a:pt x="185306" y="289879"/>
                      <a:pt x="198685" y="300285"/>
                    </a:cubicBezTo>
                    <a:cubicBezTo>
                      <a:pt x="202969" y="303617"/>
                      <a:pt x="206966" y="308000"/>
                      <a:pt x="212231" y="309316"/>
                    </a:cubicBezTo>
                    <a:lnTo>
                      <a:pt x="221262" y="311574"/>
                    </a:lnTo>
                    <a:cubicBezTo>
                      <a:pt x="223520" y="313832"/>
                      <a:pt x="224966" y="317470"/>
                      <a:pt x="228036" y="318347"/>
                    </a:cubicBezTo>
                    <a:cubicBezTo>
                      <a:pt x="236934" y="320889"/>
                      <a:pt x="237764" y="313898"/>
                      <a:pt x="241582" y="309316"/>
                    </a:cubicBezTo>
                    <a:cubicBezTo>
                      <a:pt x="243626" y="306863"/>
                      <a:pt x="245565" y="304093"/>
                      <a:pt x="248356" y="302542"/>
                    </a:cubicBezTo>
                    <a:cubicBezTo>
                      <a:pt x="252517" y="300231"/>
                      <a:pt x="261902" y="298027"/>
                      <a:pt x="261902" y="298027"/>
                    </a:cubicBezTo>
                    <a:cubicBezTo>
                      <a:pt x="269428" y="298780"/>
                      <a:pt x="276916" y="300285"/>
                      <a:pt x="284480" y="300285"/>
                    </a:cubicBezTo>
                    <a:cubicBezTo>
                      <a:pt x="289058" y="300285"/>
                      <a:pt x="295366" y="301752"/>
                      <a:pt x="298027" y="298027"/>
                    </a:cubicBezTo>
                    <a:cubicBezTo>
                      <a:pt x="300688" y="294302"/>
                      <a:pt x="297816" y="288575"/>
                      <a:pt x="295769" y="284480"/>
                    </a:cubicBezTo>
                    <a:cubicBezTo>
                      <a:pt x="294019" y="280979"/>
                      <a:pt x="285427" y="278775"/>
                      <a:pt x="282222" y="277707"/>
                    </a:cubicBezTo>
                    <a:cubicBezTo>
                      <a:pt x="257572" y="261271"/>
                      <a:pt x="295572" y="285511"/>
                      <a:pt x="266418" y="270934"/>
                    </a:cubicBezTo>
                    <a:cubicBezTo>
                      <a:pt x="261564" y="268507"/>
                      <a:pt x="257725" y="264329"/>
                      <a:pt x="252871" y="261902"/>
                    </a:cubicBezTo>
                    <a:cubicBezTo>
                      <a:pt x="249861" y="260397"/>
                      <a:pt x="246762" y="259057"/>
                      <a:pt x="243840" y="257387"/>
                    </a:cubicBezTo>
                    <a:cubicBezTo>
                      <a:pt x="232497" y="250905"/>
                      <a:pt x="241689" y="254207"/>
                      <a:pt x="228036" y="248356"/>
                    </a:cubicBezTo>
                    <a:cubicBezTo>
                      <a:pt x="225848" y="247418"/>
                      <a:pt x="223520" y="246851"/>
                      <a:pt x="221262" y="246098"/>
                    </a:cubicBezTo>
                    <a:lnTo>
                      <a:pt x="207716" y="237067"/>
                    </a:lnTo>
                    <a:lnTo>
                      <a:pt x="200942" y="232551"/>
                    </a:lnTo>
                    <a:cubicBezTo>
                      <a:pt x="197932" y="228036"/>
                      <a:pt x="193627" y="224153"/>
                      <a:pt x="191911" y="219005"/>
                    </a:cubicBezTo>
                    <a:lnTo>
                      <a:pt x="187396" y="205458"/>
                    </a:lnTo>
                    <a:cubicBezTo>
                      <a:pt x="188760" y="187729"/>
                      <a:pt x="183086" y="178228"/>
                      <a:pt x="196427" y="169334"/>
                    </a:cubicBezTo>
                    <a:cubicBezTo>
                      <a:pt x="198407" y="168014"/>
                      <a:pt x="200942" y="167829"/>
                      <a:pt x="203200" y="167076"/>
                    </a:cubicBezTo>
                    <a:cubicBezTo>
                      <a:pt x="213736" y="167829"/>
                      <a:pt x="224318" y="168100"/>
                      <a:pt x="234809" y="169334"/>
                    </a:cubicBezTo>
                    <a:cubicBezTo>
                      <a:pt x="243210" y="170322"/>
                      <a:pt x="240682" y="172696"/>
                      <a:pt x="248356" y="176107"/>
                    </a:cubicBezTo>
                    <a:cubicBezTo>
                      <a:pt x="252705" y="178040"/>
                      <a:pt x="257387" y="179117"/>
                      <a:pt x="261902" y="180622"/>
                    </a:cubicBezTo>
                    <a:lnTo>
                      <a:pt x="268676" y="182880"/>
                    </a:lnTo>
                    <a:lnTo>
                      <a:pt x="275449" y="185138"/>
                    </a:lnTo>
                    <a:cubicBezTo>
                      <a:pt x="277707" y="185891"/>
                      <a:pt x="279854" y="187159"/>
                      <a:pt x="282222" y="187396"/>
                    </a:cubicBezTo>
                    <a:lnTo>
                      <a:pt x="304800" y="189654"/>
                    </a:lnTo>
                    <a:cubicBezTo>
                      <a:pt x="312326" y="188901"/>
                      <a:pt x="321223" y="191792"/>
                      <a:pt x="327378" y="187396"/>
                    </a:cubicBezTo>
                    <a:cubicBezTo>
                      <a:pt x="335207" y="181804"/>
                      <a:pt x="314035" y="176175"/>
                      <a:pt x="313831" y="176107"/>
                    </a:cubicBezTo>
                    <a:cubicBezTo>
                      <a:pt x="311573" y="173849"/>
                      <a:pt x="309511" y="171378"/>
                      <a:pt x="307058" y="169334"/>
                    </a:cubicBezTo>
                    <a:cubicBezTo>
                      <a:pt x="304973" y="167597"/>
                      <a:pt x="301723" y="167119"/>
                      <a:pt x="300285" y="164818"/>
                    </a:cubicBezTo>
                    <a:cubicBezTo>
                      <a:pt x="297762" y="160782"/>
                      <a:pt x="297274" y="155787"/>
                      <a:pt x="295769" y="151271"/>
                    </a:cubicBezTo>
                    <a:cubicBezTo>
                      <a:pt x="295016" y="149013"/>
                      <a:pt x="294831" y="146478"/>
                      <a:pt x="293511" y="144498"/>
                    </a:cubicBezTo>
                    <a:lnTo>
                      <a:pt x="288996" y="137725"/>
                    </a:lnTo>
                    <a:cubicBezTo>
                      <a:pt x="288243" y="134715"/>
                      <a:pt x="288676" y="131117"/>
                      <a:pt x="286738" y="128694"/>
                    </a:cubicBezTo>
                    <a:cubicBezTo>
                      <a:pt x="285251" y="126836"/>
                      <a:pt x="282345" y="126436"/>
                      <a:pt x="279965" y="126436"/>
                    </a:cubicBezTo>
                    <a:cubicBezTo>
                      <a:pt x="273150" y="126436"/>
                      <a:pt x="266418" y="127941"/>
                      <a:pt x="259645" y="128694"/>
                    </a:cubicBezTo>
                    <a:cubicBezTo>
                      <a:pt x="255129" y="130199"/>
                      <a:pt x="250058" y="130569"/>
                      <a:pt x="246098" y="133209"/>
                    </a:cubicBezTo>
                    <a:lnTo>
                      <a:pt x="225778" y="146756"/>
                    </a:lnTo>
                    <a:cubicBezTo>
                      <a:pt x="223520" y="148261"/>
                      <a:pt x="221579" y="150413"/>
                      <a:pt x="219005" y="151271"/>
                    </a:cubicBezTo>
                    <a:lnTo>
                      <a:pt x="205458" y="155787"/>
                    </a:lnTo>
                    <a:cubicBezTo>
                      <a:pt x="194922" y="155034"/>
                      <a:pt x="184348" y="154696"/>
                      <a:pt x="173849" y="153529"/>
                    </a:cubicBezTo>
                    <a:cubicBezTo>
                      <a:pt x="170765" y="153186"/>
                      <a:pt x="167847" y="151944"/>
                      <a:pt x="164818" y="151271"/>
                    </a:cubicBezTo>
                    <a:cubicBezTo>
                      <a:pt x="161072" y="150439"/>
                      <a:pt x="157292" y="149766"/>
                      <a:pt x="153529" y="149014"/>
                    </a:cubicBezTo>
                    <a:lnTo>
                      <a:pt x="144498" y="135467"/>
                    </a:lnTo>
                    <a:cubicBezTo>
                      <a:pt x="142993" y="133209"/>
                      <a:pt x="141195" y="131121"/>
                      <a:pt x="139982" y="128694"/>
                    </a:cubicBezTo>
                    <a:lnTo>
                      <a:pt x="135467" y="119662"/>
                    </a:lnTo>
                    <a:cubicBezTo>
                      <a:pt x="134714" y="94827"/>
                      <a:pt x="133209" y="45156"/>
                      <a:pt x="133209" y="45156"/>
                    </a:cubicBezTo>
                    <a:lnTo>
                      <a:pt x="212231" y="0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7781910" y="5759509"/>
                <a:ext cx="660410" cy="473032"/>
              </a:xfrm>
              <a:custGeom>
                <a:avLst/>
                <a:gdLst>
                  <a:gd name="connsiteX0" fmla="*/ 401884 w 659515"/>
                  <a:gd name="connsiteY0" fmla="*/ 63218 h 462845"/>
                  <a:gd name="connsiteX1" fmla="*/ 489938 w 659515"/>
                  <a:gd name="connsiteY1" fmla="*/ 81280 h 462845"/>
                  <a:gd name="connsiteX2" fmla="*/ 510258 w 659515"/>
                  <a:gd name="connsiteY2" fmla="*/ 60960 h 462845"/>
                  <a:gd name="connsiteX3" fmla="*/ 512516 w 659515"/>
                  <a:gd name="connsiteY3" fmla="*/ 54187 h 462845"/>
                  <a:gd name="connsiteX4" fmla="*/ 517031 w 659515"/>
                  <a:gd name="connsiteY4" fmla="*/ 47413 h 462845"/>
                  <a:gd name="connsiteX5" fmla="*/ 521547 w 659515"/>
                  <a:gd name="connsiteY5" fmla="*/ 33867 h 462845"/>
                  <a:gd name="connsiteX6" fmla="*/ 573476 w 659515"/>
                  <a:gd name="connsiteY6" fmla="*/ 27093 h 462845"/>
                  <a:gd name="connsiteX7" fmla="*/ 587022 w 659515"/>
                  <a:gd name="connsiteY7" fmla="*/ 20320 h 462845"/>
                  <a:gd name="connsiteX8" fmla="*/ 596053 w 659515"/>
                  <a:gd name="connsiteY8" fmla="*/ 15805 h 462845"/>
                  <a:gd name="connsiteX9" fmla="*/ 609600 w 659515"/>
                  <a:gd name="connsiteY9" fmla="*/ 11289 h 462845"/>
                  <a:gd name="connsiteX10" fmla="*/ 625404 w 659515"/>
                  <a:gd name="connsiteY10" fmla="*/ 2258 h 462845"/>
                  <a:gd name="connsiteX11" fmla="*/ 632178 w 659515"/>
                  <a:gd name="connsiteY11" fmla="*/ 0 h 462845"/>
                  <a:gd name="connsiteX12" fmla="*/ 654756 w 659515"/>
                  <a:gd name="connsiteY12" fmla="*/ 31609 h 462845"/>
                  <a:gd name="connsiteX13" fmla="*/ 647982 w 659515"/>
                  <a:gd name="connsiteY13" fmla="*/ 38382 h 462845"/>
                  <a:gd name="connsiteX14" fmla="*/ 636693 w 659515"/>
                  <a:gd name="connsiteY14" fmla="*/ 51929 h 462845"/>
                  <a:gd name="connsiteX15" fmla="*/ 623147 w 659515"/>
                  <a:gd name="connsiteY15" fmla="*/ 60960 h 462845"/>
                  <a:gd name="connsiteX16" fmla="*/ 616373 w 659515"/>
                  <a:gd name="connsiteY16" fmla="*/ 65476 h 462845"/>
                  <a:gd name="connsiteX17" fmla="*/ 611858 w 659515"/>
                  <a:gd name="connsiteY17" fmla="*/ 72249 h 462845"/>
                  <a:gd name="connsiteX18" fmla="*/ 596053 w 659515"/>
                  <a:gd name="connsiteY18" fmla="*/ 79022 h 462845"/>
                  <a:gd name="connsiteX19" fmla="*/ 577991 w 659515"/>
                  <a:gd name="connsiteY19" fmla="*/ 85796 h 462845"/>
                  <a:gd name="connsiteX20" fmla="*/ 564444 w 659515"/>
                  <a:gd name="connsiteY20" fmla="*/ 94827 h 462845"/>
                  <a:gd name="connsiteX21" fmla="*/ 557671 w 659515"/>
                  <a:gd name="connsiteY21" fmla="*/ 99342 h 462845"/>
                  <a:gd name="connsiteX22" fmla="*/ 550898 w 659515"/>
                  <a:gd name="connsiteY22" fmla="*/ 101600 h 462845"/>
                  <a:gd name="connsiteX23" fmla="*/ 537351 w 659515"/>
                  <a:gd name="connsiteY23" fmla="*/ 112889 h 462845"/>
                  <a:gd name="connsiteX24" fmla="*/ 535093 w 659515"/>
                  <a:gd name="connsiteY24" fmla="*/ 119662 h 462845"/>
                  <a:gd name="connsiteX25" fmla="*/ 532836 w 659515"/>
                  <a:gd name="connsiteY25" fmla="*/ 128693 h 462845"/>
                  <a:gd name="connsiteX26" fmla="*/ 523804 w 659515"/>
                  <a:gd name="connsiteY26" fmla="*/ 142240 h 462845"/>
                  <a:gd name="connsiteX27" fmla="*/ 519289 w 659515"/>
                  <a:gd name="connsiteY27" fmla="*/ 149013 h 462845"/>
                  <a:gd name="connsiteX28" fmla="*/ 505742 w 659515"/>
                  <a:gd name="connsiteY28" fmla="*/ 151271 h 462845"/>
                  <a:gd name="connsiteX29" fmla="*/ 498969 w 659515"/>
                  <a:gd name="connsiteY29" fmla="*/ 158045 h 462845"/>
                  <a:gd name="connsiteX30" fmla="*/ 492196 w 659515"/>
                  <a:gd name="connsiteY30" fmla="*/ 160302 h 462845"/>
                  <a:gd name="connsiteX31" fmla="*/ 474133 w 659515"/>
                  <a:gd name="connsiteY31" fmla="*/ 164818 h 462845"/>
                  <a:gd name="connsiteX32" fmla="*/ 458329 w 659515"/>
                  <a:gd name="connsiteY32" fmla="*/ 171591 h 462845"/>
                  <a:gd name="connsiteX33" fmla="*/ 451556 w 659515"/>
                  <a:gd name="connsiteY33" fmla="*/ 173849 h 462845"/>
                  <a:gd name="connsiteX34" fmla="*/ 444782 w 659515"/>
                  <a:gd name="connsiteY34" fmla="*/ 182880 h 462845"/>
                  <a:gd name="connsiteX35" fmla="*/ 438009 w 659515"/>
                  <a:gd name="connsiteY35" fmla="*/ 185138 h 462845"/>
                  <a:gd name="connsiteX36" fmla="*/ 428978 w 659515"/>
                  <a:gd name="connsiteY36" fmla="*/ 191911 h 462845"/>
                  <a:gd name="connsiteX37" fmla="*/ 426720 w 659515"/>
                  <a:gd name="connsiteY37" fmla="*/ 198685 h 462845"/>
                  <a:gd name="connsiteX38" fmla="*/ 419947 w 659515"/>
                  <a:gd name="connsiteY38" fmla="*/ 205458 h 462845"/>
                  <a:gd name="connsiteX39" fmla="*/ 422204 w 659515"/>
                  <a:gd name="connsiteY39" fmla="*/ 219005 h 462845"/>
                  <a:gd name="connsiteX40" fmla="*/ 426720 w 659515"/>
                  <a:gd name="connsiteY40" fmla="*/ 255129 h 462845"/>
                  <a:gd name="connsiteX41" fmla="*/ 431236 w 659515"/>
                  <a:gd name="connsiteY41" fmla="*/ 261902 h 462845"/>
                  <a:gd name="connsiteX42" fmla="*/ 433493 w 659515"/>
                  <a:gd name="connsiteY42" fmla="*/ 268676 h 462845"/>
                  <a:gd name="connsiteX43" fmla="*/ 438009 w 659515"/>
                  <a:gd name="connsiteY43" fmla="*/ 275449 h 462845"/>
                  <a:gd name="connsiteX44" fmla="*/ 440267 w 659515"/>
                  <a:gd name="connsiteY44" fmla="*/ 286738 h 462845"/>
                  <a:gd name="connsiteX45" fmla="*/ 444782 w 659515"/>
                  <a:gd name="connsiteY45" fmla="*/ 300285 h 462845"/>
                  <a:gd name="connsiteX46" fmla="*/ 442524 w 659515"/>
                  <a:gd name="connsiteY46" fmla="*/ 320605 h 462845"/>
                  <a:gd name="connsiteX47" fmla="*/ 435751 w 659515"/>
                  <a:gd name="connsiteY47" fmla="*/ 322862 h 462845"/>
                  <a:gd name="connsiteX48" fmla="*/ 428978 w 659515"/>
                  <a:gd name="connsiteY48" fmla="*/ 327378 h 462845"/>
                  <a:gd name="connsiteX49" fmla="*/ 410916 w 659515"/>
                  <a:gd name="connsiteY49" fmla="*/ 331893 h 462845"/>
                  <a:gd name="connsiteX50" fmla="*/ 404142 w 659515"/>
                  <a:gd name="connsiteY50" fmla="*/ 336409 h 462845"/>
                  <a:gd name="connsiteX51" fmla="*/ 372533 w 659515"/>
                  <a:gd name="connsiteY51" fmla="*/ 336409 h 462845"/>
                  <a:gd name="connsiteX52" fmla="*/ 356729 w 659515"/>
                  <a:gd name="connsiteY52" fmla="*/ 338667 h 462845"/>
                  <a:gd name="connsiteX53" fmla="*/ 345440 w 659515"/>
                  <a:gd name="connsiteY53" fmla="*/ 340925 h 462845"/>
                  <a:gd name="connsiteX54" fmla="*/ 340924 w 659515"/>
                  <a:gd name="connsiteY54" fmla="*/ 347698 h 462845"/>
                  <a:gd name="connsiteX55" fmla="*/ 334151 w 659515"/>
                  <a:gd name="connsiteY55" fmla="*/ 349956 h 462845"/>
                  <a:gd name="connsiteX56" fmla="*/ 316089 w 659515"/>
                  <a:gd name="connsiteY56" fmla="*/ 363502 h 462845"/>
                  <a:gd name="connsiteX57" fmla="*/ 302542 w 659515"/>
                  <a:gd name="connsiteY57" fmla="*/ 368018 h 462845"/>
                  <a:gd name="connsiteX58" fmla="*/ 295769 w 659515"/>
                  <a:gd name="connsiteY58" fmla="*/ 370276 h 462845"/>
                  <a:gd name="connsiteX59" fmla="*/ 288996 w 659515"/>
                  <a:gd name="connsiteY59" fmla="*/ 374791 h 462845"/>
                  <a:gd name="connsiteX60" fmla="*/ 273191 w 659515"/>
                  <a:gd name="connsiteY60" fmla="*/ 388338 h 462845"/>
                  <a:gd name="connsiteX61" fmla="*/ 264160 w 659515"/>
                  <a:gd name="connsiteY61" fmla="*/ 390596 h 462845"/>
                  <a:gd name="connsiteX62" fmla="*/ 257387 w 659515"/>
                  <a:gd name="connsiteY62" fmla="*/ 397369 h 462845"/>
                  <a:gd name="connsiteX63" fmla="*/ 246098 w 659515"/>
                  <a:gd name="connsiteY63" fmla="*/ 399627 h 462845"/>
                  <a:gd name="connsiteX64" fmla="*/ 187396 w 659515"/>
                  <a:gd name="connsiteY64" fmla="*/ 401885 h 462845"/>
                  <a:gd name="connsiteX65" fmla="*/ 169333 w 659515"/>
                  <a:gd name="connsiteY65" fmla="*/ 406400 h 462845"/>
                  <a:gd name="connsiteX66" fmla="*/ 155787 w 659515"/>
                  <a:gd name="connsiteY66" fmla="*/ 408658 h 462845"/>
                  <a:gd name="connsiteX67" fmla="*/ 137724 w 659515"/>
                  <a:gd name="connsiteY67" fmla="*/ 413173 h 462845"/>
                  <a:gd name="connsiteX68" fmla="*/ 117404 w 659515"/>
                  <a:gd name="connsiteY68" fmla="*/ 428978 h 462845"/>
                  <a:gd name="connsiteX69" fmla="*/ 110631 w 659515"/>
                  <a:gd name="connsiteY69" fmla="*/ 433493 h 462845"/>
                  <a:gd name="connsiteX70" fmla="*/ 103858 w 659515"/>
                  <a:gd name="connsiteY70" fmla="*/ 438009 h 462845"/>
                  <a:gd name="connsiteX71" fmla="*/ 94827 w 659515"/>
                  <a:gd name="connsiteY71" fmla="*/ 442525 h 462845"/>
                  <a:gd name="connsiteX72" fmla="*/ 83538 w 659515"/>
                  <a:gd name="connsiteY72" fmla="*/ 449298 h 462845"/>
                  <a:gd name="connsiteX73" fmla="*/ 72249 w 659515"/>
                  <a:gd name="connsiteY73" fmla="*/ 451556 h 462845"/>
                  <a:gd name="connsiteX74" fmla="*/ 63218 w 659515"/>
                  <a:gd name="connsiteY74" fmla="*/ 453813 h 462845"/>
                  <a:gd name="connsiteX75" fmla="*/ 56444 w 659515"/>
                  <a:gd name="connsiteY75" fmla="*/ 460587 h 462845"/>
                  <a:gd name="connsiteX76" fmla="*/ 49671 w 659515"/>
                  <a:gd name="connsiteY76" fmla="*/ 462845 h 462845"/>
                  <a:gd name="connsiteX77" fmla="*/ 0 w 659515"/>
                  <a:gd name="connsiteY77" fmla="*/ 370276 h 462845"/>
                  <a:gd name="connsiteX78" fmla="*/ 54187 w 659515"/>
                  <a:gd name="connsiteY78" fmla="*/ 340925 h 462845"/>
                  <a:gd name="connsiteX79" fmla="*/ 40640 w 659515"/>
                  <a:gd name="connsiteY79" fmla="*/ 293511 h 462845"/>
                  <a:gd name="connsiteX80" fmla="*/ 69991 w 659515"/>
                  <a:gd name="connsiteY80" fmla="*/ 232551 h 462845"/>
                  <a:gd name="connsiteX81" fmla="*/ 135467 w 659515"/>
                  <a:gd name="connsiteY81" fmla="*/ 250613 h 462845"/>
                  <a:gd name="connsiteX82" fmla="*/ 149013 w 659515"/>
                  <a:gd name="connsiteY82" fmla="*/ 307058 h 462845"/>
                  <a:gd name="connsiteX83" fmla="*/ 126436 w 659515"/>
                  <a:gd name="connsiteY83" fmla="*/ 340925 h 462845"/>
                  <a:gd name="connsiteX84" fmla="*/ 198684 w 659515"/>
                  <a:gd name="connsiteY84" fmla="*/ 343182 h 462845"/>
                  <a:gd name="connsiteX85" fmla="*/ 176107 w 659515"/>
                  <a:gd name="connsiteY85" fmla="*/ 298027 h 462845"/>
                  <a:gd name="connsiteX86" fmla="*/ 198684 w 659515"/>
                  <a:gd name="connsiteY86" fmla="*/ 241582 h 462845"/>
                  <a:gd name="connsiteX87" fmla="*/ 205458 w 659515"/>
                  <a:gd name="connsiteY87" fmla="*/ 160302 h 462845"/>
                  <a:gd name="connsiteX88" fmla="*/ 234809 w 659515"/>
                  <a:gd name="connsiteY88" fmla="*/ 128693 h 462845"/>
                  <a:gd name="connsiteX89" fmla="*/ 293511 w 659515"/>
                  <a:gd name="connsiteY89" fmla="*/ 119662 h 462845"/>
                  <a:gd name="connsiteX90" fmla="*/ 309316 w 659515"/>
                  <a:gd name="connsiteY90" fmla="*/ 243840 h 462845"/>
                  <a:gd name="connsiteX91" fmla="*/ 372533 w 659515"/>
                  <a:gd name="connsiteY91" fmla="*/ 228036 h 462845"/>
                  <a:gd name="connsiteX92" fmla="*/ 401884 w 659515"/>
                  <a:gd name="connsiteY92" fmla="*/ 63218 h 462845"/>
                  <a:gd name="connsiteX0" fmla="*/ 401884 w 659515"/>
                  <a:gd name="connsiteY0" fmla="*/ 63218 h 469618"/>
                  <a:gd name="connsiteX1" fmla="*/ 489938 w 659515"/>
                  <a:gd name="connsiteY1" fmla="*/ 81280 h 469618"/>
                  <a:gd name="connsiteX2" fmla="*/ 510258 w 659515"/>
                  <a:gd name="connsiteY2" fmla="*/ 60960 h 469618"/>
                  <a:gd name="connsiteX3" fmla="*/ 512516 w 659515"/>
                  <a:gd name="connsiteY3" fmla="*/ 54187 h 469618"/>
                  <a:gd name="connsiteX4" fmla="*/ 517031 w 659515"/>
                  <a:gd name="connsiteY4" fmla="*/ 47413 h 469618"/>
                  <a:gd name="connsiteX5" fmla="*/ 521547 w 659515"/>
                  <a:gd name="connsiteY5" fmla="*/ 33867 h 469618"/>
                  <a:gd name="connsiteX6" fmla="*/ 573476 w 659515"/>
                  <a:gd name="connsiteY6" fmla="*/ 27093 h 469618"/>
                  <a:gd name="connsiteX7" fmla="*/ 587022 w 659515"/>
                  <a:gd name="connsiteY7" fmla="*/ 20320 h 469618"/>
                  <a:gd name="connsiteX8" fmla="*/ 596053 w 659515"/>
                  <a:gd name="connsiteY8" fmla="*/ 15805 h 469618"/>
                  <a:gd name="connsiteX9" fmla="*/ 609600 w 659515"/>
                  <a:gd name="connsiteY9" fmla="*/ 11289 h 469618"/>
                  <a:gd name="connsiteX10" fmla="*/ 625404 w 659515"/>
                  <a:gd name="connsiteY10" fmla="*/ 2258 h 469618"/>
                  <a:gd name="connsiteX11" fmla="*/ 632178 w 659515"/>
                  <a:gd name="connsiteY11" fmla="*/ 0 h 469618"/>
                  <a:gd name="connsiteX12" fmla="*/ 654756 w 659515"/>
                  <a:gd name="connsiteY12" fmla="*/ 31609 h 469618"/>
                  <a:gd name="connsiteX13" fmla="*/ 647982 w 659515"/>
                  <a:gd name="connsiteY13" fmla="*/ 38382 h 469618"/>
                  <a:gd name="connsiteX14" fmla="*/ 636693 w 659515"/>
                  <a:gd name="connsiteY14" fmla="*/ 51929 h 469618"/>
                  <a:gd name="connsiteX15" fmla="*/ 623147 w 659515"/>
                  <a:gd name="connsiteY15" fmla="*/ 60960 h 469618"/>
                  <a:gd name="connsiteX16" fmla="*/ 616373 w 659515"/>
                  <a:gd name="connsiteY16" fmla="*/ 65476 h 469618"/>
                  <a:gd name="connsiteX17" fmla="*/ 611858 w 659515"/>
                  <a:gd name="connsiteY17" fmla="*/ 72249 h 469618"/>
                  <a:gd name="connsiteX18" fmla="*/ 596053 w 659515"/>
                  <a:gd name="connsiteY18" fmla="*/ 79022 h 469618"/>
                  <a:gd name="connsiteX19" fmla="*/ 577991 w 659515"/>
                  <a:gd name="connsiteY19" fmla="*/ 85796 h 469618"/>
                  <a:gd name="connsiteX20" fmla="*/ 564444 w 659515"/>
                  <a:gd name="connsiteY20" fmla="*/ 94827 h 469618"/>
                  <a:gd name="connsiteX21" fmla="*/ 557671 w 659515"/>
                  <a:gd name="connsiteY21" fmla="*/ 99342 h 469618"/>
                  <a:gd name="connsiteX22" fmla="*/ 550898 w 659515"/>
                  <a:gd name="connsiteY22" fmla="*/ 101600 h 469618"/>
                  <a:gd name="connsiteX23" fmla="*/ 537351 w 659515"/>
                  <a:gd name="connsiteY23" fmla="*/ 112889 h 469618"/>
                  <a:gd name="connsiteX24" fmla="*/ 535093 w 659515"/>
                  <a:gd name="connsiteY24" fmla="*/ 119662 h 469618"/>
                  <a:gd name="connsiteX25" fmla="*/ 532836 w 659515"/>
                  <a:gd name="connsiteY25" fmla="*/ 128693 h 469618"/>
                  <a:gd name="connsiteX26" fmla="*/ 523804 w 659515"/>
                  <a:gd name="connsiteY26" fmla="*/ 142240 h 469618"/>
                  <a:gd name="connsiteX27" fmla="*/ 519289 w 659515"/>
                  <a:gd name="connsiteY27" fmla="*/ 149013 h 469618"/>
                  <a:gd name="connsiteX28" fmla="*/ 505742 w 659515"/>
                  <a:gd name="connsiteY28" fmla="*/ 151271 h 469618"/>
                  <a:gd name="connsiteX29" fmla="*/ 498969 w 659515"/>
                  <a:gd name="connsiteY29" fmla="*/ 158045 h 469618"/>
                  <a:gd name="connsiteX30" fmla="*/ 492196 w 659515"/>
                  <a:gd name="connsiteY30" fmla="*/ 160302 h 469618"/>
                  <a:gd name="connsiteX31" fmla="*/ 474133 w 659515"/>
                  <a:gd name="connsiteY31" fmla="*/ 164818 h 469618"/>
                  <a:gd name="connsiteX32" fmla="*/ 458329 w 659515"/>
                  <a:gd name="connsiteY32" fmla="*/ 171591 h 469618"/>
                  <a:gd name="connsiteX33" fmla="*/ 451556 w 659515"/>
                  <a:gd name="connsiteY33" fmla="*/ 173849 h 469618"/>
                  <a:gd name="connsiteX34" fmla="*/ 444782 w 659515"/>
                  <a:gd name="connsiteY34" fmla="*/ 182880 h 469618"/>
                  <a:gd name="connsiteX35" fmla="*/ 438009 w 659515"/>
                  <a:gd name="connsiteY35" fmla="*/ 185138 h 469618"/>
                  <a:gd name="connsiteX36" fmla="*/ 428978 w 659515"/>
                  <a:gd name="connsiteY36" fmla="*/ 191911 h 469618"/>
                  <a:gd name="connsiteX37" fmla="*/ 426720 w 659515"/>
                  <a:gd name="connsiteY37" fmla="*/ 198685 h 469618"/>
                  <a:gd name="connsiteX38" fmla="*/ 419947 w 659515"/>
                  <a:gd name="connsiteY38" fmla="*/ 205458 h 469618"/>
                  <a:gd name="connsiteX39" fmla="*/ 422204 w 659515"/>
                  <a:gd name="connsiteY39" fmla="*/ 219005 h 469618"/>
                  <a:gd name="connsiteX40" fmla="*/ 426720 w 659515"/>
                  <a:gd name="connsiteY40" fmla="*/ 255129 h 469618"/>
                  <a:gd name="connsiteX41" fmla="*/ 431236 w 659515"/>
                  <a:gd name="connsiteY41" fmla="*/ 261902 h 469618"/>
                  <a:gd name="connsiteX42" fmla="*/ 433493 w 659515"/>
                  <a:gd name="connsiteY42" fmla="*/ 268676 h 469618"/>
                  <a:gd name="connsiteX43" fmla="*/ 438009 w 659515"/>
                  <a:gd name="connsiteY43" fmla="*/ 275449 h 469618"/>
                  <a:gd name="connsiteX44" fmla="*/ 440267 w 659515"/>
                  <a:gd name="connsiteY44" fmla="*/ 286738 h 469618"/>
                  <a:gd name="connsiteX45" fmla="*/ 444782 w 659515"/>
                  <a:gd name="connsiteY45" fmla="*/ 300285 h 469618"/>
                  <a:gd name="connsiteX46" fmla="*/ 442524 w 659515"/>
                  <a:gd name="connsiteY46" fmla="*/ 320605 h 469618"/>
                  <a:gd name="connsiteX47" fmla="*/ 435751 w 659515"/>
                  <a:gd name="connsiteY47" fmla="*/ 322862 h 469618"/>
                  <a:gd name="connsiteX48" fmla="*/ 428978 w 659515"/>
                  <a:gd name="connsiteY48" fmla="*/ 327378 h 469618"/>
                  <a:gd name="connsiteX49" fmla="*/ 410916 w 659515"/>
                  <a:gd name="connsiteY49" fmla="*/ 331893 h 469618"/>
                  <a:gd name="connsiteX50" fmla="*/ 404142 w 659515"/>
                  <a:gd name="connsiteY50" fmla="*/ 336409 h 469618"/>
                  <a:gd name="connsiteX51" fmla="*/ 372533 w 659515"/>
                  <a:gd name="connsiteY51" fmla="*/ 336409 h 469618"/>
                  <a:gd name="connsiteX52" fmla="*/ 356729 w 659515"/>
                  <a:gd name="connsiteY52" fmla="*/ 338667 h 469618"/>
                  <a:gd name="connsiteX53" fmla="*/ 345440 w 659515"/>
                  <a:gd name="connsiteY53" fmla="*/ 340925 h 469618"/>
                  <a:gd name="connsiteX54" fmla="*/ 340924 w 659515"/>
                  <a:gd name="connsiteY54" fmla="*/ 347698 h 469618"/>
                  <a:gd name="connsiteX55" fmla="*/ 334151 w 659515"/>
                  <a:gd name="connsiteY55" fmla="*/ 349956 h 469618"/>
                  <a:gd name="connsiteX56" fmla="*/ 316089 w 659515"/>
                  <a:gd name="connsiteY56" fmla="*/ 363502 h 469618"/>
                  <a:gd name="connsiteX57" fmla="*/ 302542 w 659515"/>
                  <a:gd name="connsiteY57" fmla="*/ 368018 h 469618"/>
                  <a:gd name="connsiteX58" fmla="*/ 295769 w 659515"/>
                  <a:gd name="connsiteY58" fmla="*/ 370276 h 469618"/>
                  <a:gd name="connsiteX59" fmla="*/ 288996 w 659515"/>
                  <a:gd name="connsiteY59" fmla="*/ 374791 h 469618"/>
                  <a:gd name="connsiteX60" fmla="*/ 273191 w 659515"/>
                  <a:gd name="connsiteY60" fmla="*/ 388338 h 469618"/>
                  <a:gd name="connsiteX61" fmla="*/ 264160 w 659515"/>
                  <a:gd name="connsiteY61" fmla="*/ 390596 h 469618"/>
                  <a:gd name="connsiteX62" fmla="*/ 257387 w 659515"/>
                  <a:gd name="connsiteY62" fmla="*/ 397369 h 469618"/>
                  <a:gd name="connsiteX63" fmla="*/ 246098 w 659515"/>
                  <a:gd name="connsiteY63" fmla="*/ 399627 h 469618"/>
                  <a:gd name="connsiteX64" fmla="*/ 187396 w 659515"/>
                  <a:gd name="connsiteY64" fmla="*/ 401885 h 469618"/>
                  <a:gd name="connsiteX65" fmla="*/ 169333 w 659515"/>
                  <a:gd name="connsiteY65" fmla="*/ 406400 h 469618"/>
                  <a:gd name="connsiteX66" fmla="*/ 155787 w 659515"/>
                  <a:gd name="connsiteY66" fmla="*/ 408658 h 469618"/>
                  <a:gd name="connsiteX67" fmla="*/ 137724 w 659515"/>
                  <a:gd name="connsiteY67" fmla="*/ 413173 h 469618"/>
                  <a:gd name="connsiteX68" fmla="*/ 117404 w 659515"/>
                  <a:gd name="connsiteY68" fmla="*/ 428978 h 469618"/>
                  <a:gd name="connsiteX69" fmla="*/ 110631 w 659515"/>
                  <a:gd name="connsiteY69" fmla="*/ 433493 h 469618"/>
                  <a:gd name="connsiteX70" fmla="*/ 103858 w 659515"/>
                  <a:gd name="connsiteY70" fmla="*/ 438009 h 469618"/>
                  <a:gd name="connsiteX71" fmla="*/ 94827 w 659515"/>
                  <a:gd name="connsiteY71" fmla="*/ 442525 h 469618"/>
                  <a:gd name="connsiteX72" fmla="*/ 83538 w 659515"/>
                  <a:gd name="connsiteY72" fmla="*/ 449298 h 469618"/>
                  <a:gd name="connsiteX73" fmla="*/ 72249 w 659515"/>
                  <a:gd name="connsiteY73" fmla="*/ 451556 h 469618"/>
                  <a:gd name="connsiteX74" fmla="*/ 63218 w 659515"/>
                  <a:gd name="connsiteY74" fmla="*/ 453813 h 469618"/>
                  <a:gd name="connsiteX75" fmla="*/ 56444 w 659515"/>
                  <a:gd name="connsiteY75" fmla="*/ 460587 h 469618"/>
                  <a:gd name="connsiteX76" fmla="*/ 51928 w 659515"/>
                  <a:gd name="connsiteY76" fmla="*/ 469618 h 469618"/>
                  <a:gd name="connsiteX77" fmla="*/ 0 w 659515"/>
                  <a:gd name="connsiteY77" fmla="*/ 370276 h 469618"/>
                  <a:gd name="connsiteX78" fmla="*/ 54187 w 659515"/>
                  <a:gd name="connsiteY78" fmla="*/ 340925 h 469618"/>
                  <a:gd name="connsiteX79" fmla="*/ 40640 w 659515"/>
                  <a:gd name="connsiteY79" fmla="*/ 293511 h 469618"/>
                  <a:gd name="connsiteX80" fmla="*/ 69991 w 659515"/>
                  <a:gd name="connsiteY80" fmla="*/ 232551 h 469618"/>
                  <a:gd name="connsiteX81" fmla="*/ 135467 w 659515"/>
                  <a:gd name="connsiteY81" fmla="*/ 250613 h 469618"/>
                  <a:gd name="connsiteX82" fmla="*/ 149013 w 659515"/>
                  <a:gd name="connsiteY82" fmla="*/ 307058 h 469618"/>
                  <a:gd name="connsiteX83" fmla="*/ 126436 w 659515"/>
                  <a:gd name="connsiteY83" fmla="*/ 340925 h 469618"/>
                  <a:gd name="connsiteX84" fmla="*/ 198684 w 659515"/>
                  <a:gd name="connsiteY84" fmla="*/ 343182 h 469618"/>
                  <a:gd name="connsiteX85" fmla="*/ 176107 w 659515"/>
                  <a:gd name="connsiteY85" fmla="*/ 298027 h 469618"/>
                  <a:gd name="connsiteX86" fmla="*/ 198684 w 659515"/>
                  <a:gd name="connsiteY86" fmla="*/ 241582 h 469618"/>
                  <a:gd name="connsiteX87" fmla="*/ 205458 w 659515"/>
                  <a:gd name="connsiteY87" fmla="*/ 160302 h 469618"/>
                  <a:gd name="connsiteX88" fmla="*/ 234809 w 659515"/>
                  <a:gd name="connsiteY88" fmla="*/ 128693 h 469618"/>
                  <a:gd name="connsiteX89" fmla="*/ 293511 w 659515"/>
                  <a:gd name="connsiteY89" fmla="*/ 119662 h 469618"/>
                  <a:gd name="connsiteX90" fmla="*/ 309316 w 659515"/>
                  <a:gd name="connsiteY90" fmla="*/ 243840 h 469618"/>
                  <a:gd name="connsiteX91" fmla="*/ 372533 w 659515"/>
                  <a:gd name="connsiteY91" fmla="*/ 228036 h 469618"/>
                  <a:gd name="connsiteX92" fmla="*/ 401884 w 659515"/>
                  <a:gd name="connsiteY92" fmla="*/ 63218 h 469618"/>
                  <a:gd name="connsiteX0" fmla="*/ 401884 w 659515"/>
                  <a:gd name="connsiteY0" fmla="*/ 63218 h 465742"/>
                  <a:gd name="connsiteX1" fmla="*/ 489938 w 659515"/>
                  <a:gd name="connsiteY1" fmla="*/ 81280 h 465742"/>
                  <a:gd name="connsiteX2" fmla="*/ 510258 w 659515"/>
                  <a:gd name="connsiteY2" fmla="*/ 60960 h 465742"/>
                  <a:gd name="connsiteX3" fmla="*/ 512516 w 659515"/>
                  <a:gd name="connsiteY3" fmla="*/ 54187 h 465742"/>
                  <a:gd name="connsiteX4" fmla="*/ 517031 w 659515"/>
                  <a:gd name="connsiteY4" fmla="*/ 47413 h 465742"/>
                  <a:gd name="connsiteX5" fmla="*/ 521547 w 659515"/>
                  <a:gd name="connsiteY5" fmla="*/ 33867 h 465742"/>
                  <a:gd name="connsiteX6" fmla="*/ 573476 w 659515"/>
                  <a:gd name="connsiteY6" fmla="*/ 27093 h 465742"/>
                  <a:gd name="connsiteX7" fmla="*/ 587022 w 659515"/>
                  <a:gd name="connsiteY7" fmla="*/ 20320 h 465742"/>
                  <a:gd name="connsiteX8" fmla="*/ 596053 w 659515"/>
                  <a:gd name="connsiteY8" fmla="*/ 15805 h 465742"/>
                  <a:gd name="connsiteX9" fmla="*/ 609600 w 659515"/>
                  <a:gd name="connsiteY9" fmla="*/ 11289 h 465742"/>
                  <a:gd name="connsiteX10" fmla="*/ 625404 w 659515"/>
                  <a:gd name="connsiteY10" fmla="*/ 2258 h 465742"/>
                  <a:gd name="connsiteX11" fmla="*/ 632178 w 659515"/>
                  <a:gd name="connsiteY11" fmla="*/ 0 h 465742"/>
                  <a:gd name="connsiteX12" fmla="*/ 654756 w 659515"/>
                  <a:gd name="connsiteY12" fmla="*/ 31609 h 465742"/>
                  <a:gd name="connsiteX13" fmla="*/ 647982 w 659515"/>
                  <a:gd name="connsiteY13" fmla="*/ 38382 h 465742"/>
                  <a:gd name="connsiteX14" fmla="*/ 636693 w 659515"/>
                  <a:gd name="connsiteY14" fmla="*/ 51929 h 465742"/>
                  <a:gd name="connsiteX15" fmla="*/ 623147 w 659515"/>
                  <a:gd name="connsiteY15" fmla="*/ 60960 h 465742"/>
                  <a:gd name="connsiteX16" fmla="*/ 616373 w 659515"/>
                  <a:gd name="connsiteY16" fmla="*/ 65476 h 465742"/>
                  <a:gd name="connsiteX17" fmla="*/ 611858 w 659515"/>
                  <a:gd name="connsiteY17" fmla="*/ 72249 h 465742"/>
                  <a:gd name="connsiteX18" fmla="*/ 596053 w 659515"/>
                  <a:gd name="connsiteY18" fmla="*/ 79022 h 465742"/>
                  <a:gd name="connsiteX19" fmla="*/ 577991 w 659515"/>
                  <a:gd name="connsiteY19" fmla="*/ 85796 h 465742"/>
                  <a:gd name="connsiteX20" fmla="*/ 564444 w 659515"/>
                  <a:gd name="connsiteY20" fmla="*/ 94827 h 465742"/>
                  <a:gd name="connsiteX21" fmla="*/ 557671 w 659515"/>
                  <a:gd name="connsiteY21" fmla="*/ 99342 h 465742"/>
                  <a:gd name="connsiteX22" fmla="*/ 550898 w 659515"/>
                  <a:gd name="connsiteY22" fmla="*/ 101600 h 465742"/>
                  <a:gd name="connsiteX23" fmla="*/ 537351 w 659515"/>
                  <a:gd name="connsiteY23" fmla="*/ 112889 h 465742"/>
                  <a:gd name="connsiteX24" fmla="*/ 535093 w 659515"/>
                  <a:gd name="connsiteY24" fmla="*/ 119662 h 465742"/>
                  <a:gd name="connsiteX25" fmla="*/ 532836 w 659515"/>
                  <a:gd name="connsiteY25" fmla="*/ 128693 h 465742"/>
                  <a:gd name="connsiteX26" fmla="*/ 523804 w 659515"/>
                  <a:gd name="connsiteY26" fmla="*/ 142240 h 465742"/>
                  <a:gd name="connsiteX27" fmla="*/ 519289 w 659515"/>
                  <a:gd name="connsiteY27" fmla="*/ 149013 h 465742"/>
                  <a:gd name="connsiteX28" fmla="*/ 505742 w 659515"/>
                  <a:gd name="connsiteY28" fmla="*/ 151271 h 465742"/>
                  <a:gd name="connsiteX29" fmla="*/ 498969 w 659515"/>
                  <a:gd name="connsiteY29" fmla="*/ 158045 h 465742"/>
                  <a:gd name="connsiteX30" fmla="*/ 492196 w 659515"/>
                  <a:gd name="connsiteY30" fmla="*/ 160302 h 465742"/>
                  <a:gd name="connsiteX31" fmla="*/ 474133 w 659515"/>
                  <a:gd name="connsiteY31" fmla="*/ 164818 h 465742"/>
                  <a:gd name="connsiteX32" fmla="*/ 458329 w 659515"/>
                  <a:gd name="connsiteY32" fmla="*/ 171591 h 465742"/>
                  <a:gd name="connsiteX33" fmla="*/ 451556 w 659515"/>
                  <a:gd name="connsiteY33" fmla="*/ 173849 h 465742"/>
                  <a:gd name="connsiteX34" fmla="*/ 444782 w 659515"/>
                  <a:gd name="connsiteY34" fmla="*/ 182880 h 465742"/>
                  <a:gd name="connsiteX35" fmla="*/ 438009 w 659515"/>
                  <a:gd name="connsiteY35" fmla="*/ 185138 h 465742"/>
                  <a:gd name="connsiteX36" fmla="*/ 428978 w 659515"/>
                  <a:gd name="connsiteY36" fmla="*/ 191911 h 465742"/>
                  <a:gd name="connsiteX37" fmla="*/ 426720 w 659515"/>
                  <a:gd name="connsiteY37" fmla="*/ 198685 h 465742"/>
                  <a:gd name="connsiteX38" fmla="*/ 419947 w 659515"/>
                  <a:gd name="connsiteY38" fmla="*/ 205458 h 465742"/>
                  <a:gd name="connsiteX39" fmla="*/ 422204 w 659515"/>
                  <a:gd name="connsiteY39" fmla="*/ 219005 h 465742"/>
                  <a:gd name="connsiteX40" fmla="*/ 426720 w 659515"/>
                  <a:gd name="connsiteY40" fmla="*/ 255129 h 465742"/>
                  <a:gd name="connsiteX41" fmla="*/ 431236 w 659515"/>
                  <a:gd name="connsiteY41" fmla="*/ 261902 h 465742"/>
                  <a:gd name="connsiteX42" fmla="*/ 433493 w 659515"/>
                  <a:gd name="connsiteY42" fmla="*/ 268676 h 465742"/>
                  <a:gd name="connsiteX43" fmla="*/ 438009 w 659515"/>
                  <a:gd name="connsiteY43" fmla="*/ 275449 h 465742"/>
                  <a:gd name="connsiteX44" fmla="*/ 440267 w 659515"/>
                  <a:gd name="connsiteY44" fmla="*/ 286738 h 465742"/>
                  <a:gd name="connsiteX45" fmla="*/ 444782 w 659515"/>
                  <a:gd name="connsiteY45" fmla="*/ 300285 h 465742"/>
                  <a:gd name="connsiteX46" fmla="*/ 442524 w 659515"/>
                  <a:gd name="connsiteY46" fmla="*/ 320605 h 465742"/>
                  <a:gd name="connsiteX47" fmla="*/ 435751 w 659515"/>
                  <a:gd name="connsiteY47" fmla="*/ 322862 h 465742"/>
                  <a:gd name="connsiteX48" fmla="*/ 428978 w 659515"/>
                  <a:gd name="connsiteY48" fmla="*/ 327378 h 465742"/>
                  <a:gd name="connsiteX49" fmla="*/ 410916 w 659515"/>
                  <a:gd name="connsiteY49" fmla="*/ 331893 h 465742"/>
                  <a:gd name="connsiteX50" fmla="*/ 404142 w 659515"/>
                  <a:gd name="connsiteY50" fmla="*/ 336409 h 465742"/>
                  <a:gd name="connsiteX51" fmla="*/ 372533 w 659515"/>
                  <a:gd name="connsiteY51" fmla="*/ 336409 h 465742"/>
                  <a:gd name="connsiteX52" fmla="*/ 356729 w 659515"/>
                  <a:gd name="connsiteY52" fmla="*/ 338667 h 465742"/>
                  <a:gd name="connsiteX53" fmla="*/ 345440 w 659515"/>
                  <a:gd name="connsiteY53" fmla="*/ 340925 h 465742"/>
                  <a:gd name="connsiteX54" fmla="*/ 340924 w 659515"/>
                  <a:gd name="connsiteY54" fmla="*/ 347698 h 465742"/>
                  <a:gd name="connsiteX55" fmla="*/ 334151 w 659515"/>
                  <a:gd name="connsiteY55" fmla="*/ 349956 h 465742"/>
                  <a:gd name="connsiteX56" fmla="*/ 316089 w 659515"/>
                  <a:gd name="connsiteY56" fmla="*/ 363502 h 465742"/>
                  <a:gd name="connsiteX57" fmla="*/ 302542 w 659515"/>
                  <a:gd name="connsiteY57" fmla="*/ 368018 h 465742"/>
                  <a:gd name="connsiteX58" fmla="*/ 295769 w 659515"/>
                  <a:gd name="connsiteY58" fmla="*/ 370276 h 465742"/>
                  <a:gd name="connsiteX59" fmla="*/ 288996 w 659515"/>
                  <a:gd name="connsiteY59" fmla="*/ 374791 h 465742"/>
                  <a:gd name="connsiteX60" fmla="*/ 273191 w 659515"/>
                  <a:gd name="connsiteY60" fmla="*/ 388338 h 465742"/>
                  <a:gd name="connsiteX61" fmla="*/ 264160 w 659515"/>
                  <a:gd name="connsiteY61" fmla="*/ 390596 h 465742"/>
                  <a:gd name="connsiteX62" fmla="*/ 257387 w 659515"/>
                  <a:gd name="connsiteY62" fmla="*/ 397369 h 465742"/>
                  <a:gd name="connsiteX63" fmla="*/ 246098 w 659515"/>
                  <a:gd name="connsiteY63" fmla="*/ 399627 h 465742"/>
                  <a:gd name="connsiteX64" fmla="*/ 187396 w 659515"/>
                  <a:gd name="connsiteY64" fmla="*/ 401885 h 465742"/>
                  <a:gd name="connsiteX65" fmla="*/ 169333 w 659515"/>
                  <a:gd name="connsiteY65" fmla="*/ 406400 h 465742"/>
                  <a:gd name="connsiteX66" fmla="*/ 155787 w 659515"/>
                  <a:gd name="connsiteY66" fmla="*/ 408658 h 465742"/>
                  <a:gd name="connsiteX67" fmla="*/ 137724 w 659515"/>
                  <a:gd name="connsiteY67" fmla="*/ 413173 h 465742"/>
                  <a:gd name="connsiteX68" fmla="*/ 117404 w 659515"/>
                  <a:gd name="connsiteY68" fmla="*/ 428978 h 465742"/>
                  <a:gd name="connsiteX69" fmla="*/ 110631 w 659515"/>
                  <a:gd name="connsiteY69" fmla="*/ 433493 h 465742"/>
                  <a:gd name="connsiteX70" fmla="*/ 103858 w 659515"/>
                  <a:gd name="connsiteY70" fmla="*/ 438009 h 465742"/>
                  <a:gd name="connsiteX71" fmla="*/ 94827 w 659515"/>
                  <a:gd name="connsiteY71" fmla="*/ 442525 h 465742"/>
                  <a:gd name="connsiteX72" fmla="*/ 83538 w 659515"/>
                  <a:gd name="connsiteY72" fmla="*/ 449298 h 465742"/>
                  <a:gd name="connsiteX73" fmla="*/ 72249 w 659515"/>
                  <a:gd name="connsiteY73" fmla="*/ 451556 h 465742"/>
                  <a:gd name="connsiteX74" fmla="*/ 63218 w 659515"/>
                  <a:gd name="connsiteY74" fmla="*/ 453813 h 465742"/>
                  <a:gd name="connsiteX75" fmla="*/ 56444 w 659515"/>
                  <a:gd name="connsiteY75" fmla="*/ 460587 h 465742"/>
                  <a:gd name="connsiteX76" fmla="*/ 0 w 659515"/>
                  <a:gd name="connsiteY76" fmla="*/ 370276 h 465742"/>
                  <a:gd name="connsiteX77" fmla="*/ 54187 w 659515"/>
                  <a:gd name="connsiteY77" fmla="*/ 340925 h 465742"/>
                  <a:gd name="connsiteX78" fmla="*/ 40640 w 659515"/>
                  <a:gd name="connsiteY78" fmla="*/ 293511 h 465742"/>
                  <a:gd name="connsiteX79" fmla="*/ 69991 w 659515"/>
                  <a:gd name="connsiteY79" fmla="*/ 232551 h 465742"/>
                  <a:gd name="connsiteX80" fmla="*/ 135467 w 659515"/>
                  <a:gd name="connsiteY80" fmla="*/ 250613 h 465742"/>
                  <a:gd name="connsiteX81" fmla="*/ 149013 w 659515"/>
                  <a:gd name="connsiteY81" fmla="*/ 307058 h 465742"/>
                  <a:gd name="connsiteX82" fmla="*/ 126436 w 659515"/>
                  <a:gd name="connsiteY82" fmla="*/ 340925 h 465742"/>
                  <a:gd name="connsiteX83" fmla="*/ 198684 w 659515"/>
                  <a:gd name="connsiteY83" fmla="*/ 343182 h 465742"/>
                  <a:gd name="connsiteX84" fmla="*/ 176107 w 659515"/>
                  <a:gd name="connsiteY84" fmla="*/ 298027 h 465742"/>
                  <a:gd name="connsiteX85" fmla="*/ 198684 w 659515"/>
                  <a:gd name="connsiteY85" fmla="*/ 241582 h 465742"/>
                  <a:gd name="connsiteX86" fmla="*/ 205458 w 659515"/>
                  <a:gd name="connsiteY86" fmla="*/ 160302 h 465742"/>
                  <a:gd name="connsiteX87" fmla="*/ 234809 w 659515"/>
                  <a:gd name="connsiteY87" fmla="*/ 128693 h 465742"/>
                  <a:gd name="connsiteX88" fmla="*/ 293511 w 659515"/>
                  <a:gd name="connsiteY88" fmla="*/ 119662 h 465742"/>
                  <a:gd name="connsiteX89" fmla="*/ 309316 w 659515"/>
                  <a:gd name="connsiteY89" fmla="*/ 243840 h 465742"/>
                  <a:gd name="connsiteX90" fmla="*/ 372533 w 659515"/>
                  <a:gd name="connsiteY90" fmla="*/ 228036 h 465742"/>
                  <a:gd name="connsiteX91" fmla="*/ 401884 w 659515"/>
                  <a:gd name="connsiteY91" fmla="*/ 63218 h 465742"/>
                  <a:gd name="connsiteX0" fmla="*/ 401884 w 659515"/>
                  <a:gd name="connsiteY0" fmla="*/ 63218 h 471530"/>
                  <a:gd name="connsiteX1" fmla="*/ 489938 w 659515"/>
                  <a:gd name="connsiteY1" fmla="*/ 81280 h 471530"/>
                  <a:gd name="connsiteX2" fmla="*/ 510258 w 659515"/>
                  <a:gd name="connsiteY2" fmla="*/ 60960 h 471530"/>
                  <a:gd name="connsiteX3" fmla="*/ 512516 w 659515"/>
                  <a:gd name="connsiteY3" fmla="*/ 54187 h 471530"/>
                  <a:gd name="connsiteX4" fmla="*/ 517031 w 659515"/>
                  <a:gd name="connsiteY4" fmla="*/ 47413 h 471530"/>
                  <a:gd name="connsiteX5" fmla="*/ 521547 w 659515"/>
                  <a:gd name="connsiteY5" fmla="*/ 33867 h 471530"/>
                  <a:gd name="connsiteX6" fmla="*/ 573476 w 659515"/>
                  <a:gd name="connsiteY6" fmla="*/ 27093 h 471530"/>
                  <a:gd name="connsiteX7" fmla="*/ 587022 w 659515"/>
                  <a:gd name="connsiteY7" fmla="*/ 20320 h 471530"/>
                  <a:gd name="connsiteX8" fmla="*/ 596053 w 659515"/>
                  <a:gd name="connsiteY8" fmla="*/ 15805 h 471530"/>
                  <a:gd name="connsiteX9" fmla="*/ 609600 w 659515"/>
                  <a:gd name="connsiteY9" fmla="*/ 11289 h 471530"/>
                  <a:gd name="connsiteX10" fmla="*/ 625404 w 659515"/>
                  <a:gd name="connsiteY10" fmla="*/ 2258 h 471530"/>
                  <a:gd name="connsiteX11" fmla="*/ 632178 w 659515"/>
                  <a:gd name="connsiteY11" fmla="*/ 0 h 471530"/>
                  <a:gd name="connsiteX12" fmla="*/ 654756 w 659515"/>
                  <a:gd name="connsiteY12" fmla="*/ 31609 h 471530"/>
                  <a:gd name="connsiteX13" fmla="*/ 647982 w 659515"/>
                  <a:gd name="connsiteY13" fmla="*/ 38382 h 471530"/>
                  <a:gd name="connsiteX14" fmla="*/ 636693 w 659515"/>
                  <a:gd name="connsiteY14" fmla="*/ 51929 h 471530"/>
                  <a:gd name="connsiteX15" fmla="*/ 623147 w 659515"/>
                  <a:gd name="connsiteY15" fmla="*/ 60960 h 471530"/>
                  <a:gd name="connsiteX16" fmla="*/ 616373 w 659515"/>
                  <a:gd name="connsiteY16" fmla="*/ 65476 h 471530"/>
                  <a:gd name="connsiteX17" fmla="*/ 611858 w 659515"/>
                  <a:gd name="connsiteY17" fmla="*/ 72249 h 471530"/>
                  <a:gd name="connsiteX18" fmla="*/ 596053 w 659515"/>
                  <a:gd name="connsiteY18" fmla="*/ 79022 h 471530"/>
                  <a:gd name="connsiteX19" fmla="*/ 577991 w 659515"/>
                  <a:gd name="connsiteY19" fmla="*/ 85796 h 471530"/>
                  <a:gd name="connsiteX20" fmla="*/ 564444 w 659515"/>
                  <a:gd name="connsiteY20" fmla="*/ 94827 h 471530"/>
                  <a:gd name="connsiteX21" fmla="*/ 557671 w 659515"/>
                  <a:gd name="connsiteY21" fmla="*/ 99342 h 471530"/>
                  <a:gd name="connsiteX22" fmla="*/ 550898 w 659515"/>
                  <a:gd name="connsiteY22" fmla="*/ 101600 h 471530"/>
                  <a:gd name="connsiteX23" fmla="*/ 537351 w 659515"/>
                  <a:gd name="connsiteY23" fmla="*/ 112889 h 471530"/>
                  <a:gd name="connsiteX24" fmla="*/ 535093 w 659515"/>
                  <a:gd name="connsiteY24" fmla="*/ 119662 h 471530"/>
                  <a:gd name="connsiteX25" fmla="*/ 532836 w 659515"/>
                  <a:gd name="connsiteY25" fmla="*/ 128693 h 471530"/>
                  <a:gd name="connsiteX26" fmla="*/ 523804 w 659515"/>
                  <a:gd name="connsiteY26" fmla="*/ 142240 h 471530"/>
                  <a:gd name="connsiteX27" fmla="*/ 519289 w 659515"/>
                  <a:gd name="connsiteY27" fmla="*/ 149013 h 471530"/>
                  <a:gd name="connsiteX28" fmla="*/ 505742 w 659515"/>
                  <a:gd name="connsiteY28" fmla="*/ 151271 h 471530"/>
                  <a:gd name="connsiteX29" fmla="*/ 498969 w 659515"/>
                  <a:gd name="connsiteY29" fmla="*/ 158045 h 471530"/>
                  <a:gd name="connsiteX30" fmla="*/ 492196 w 659515"/>
                  <a:gd name="connsiteY30" fmla="*/ 160302 h 471530"/>
                  <a:gd name="connsiteX31" fmla="*/ 474133 w 659515"/>
                  <a:gd name="connsiteY31" fmla="*/ 164818 h 471530"/>
                  <a:gd name="connsiteX32" fmla="*/ 458329 w 659515"/>
                  <a:gd name="connsiteY32" fmla="*/ 171591 h 471530"/>
                  <a:gd name="connsiteX33" fmla="*/ 451556 w 659515"/>
                  <a:gd name="connsiteY33" fmla="*/ 173849 h 471530"/>
                  <a:gd name="connsiteX34" fmla="*/ 444782 w 659515"/>
                  <a:gd name="connsiteY34" fmla="*/ 182880 h 471530"/>
                  <a:gd name="connsiteX35" fmla="*/ 438009 w 659515"/>
                  <a:gd name="connsiteY35" fmla="*/ 185138 h 471530"/>
                  <a:gd name="connsiteX36" fmla="*/ 428978 w 659515"/>
                  <a:gd name="connsiteY36" fmla="*/ 191911 h 471530"/>
                  <a:gd name="connsiteX37" fmla="*/ 426720 w 659515"/>
                  <a:gd name="connsiteY37" fmla="*/ 198685 h 471530"/>
                  <a:gd name="connsiteX38" fmla="*/ 419947 w 659515"/>
                  <a:gd name="connsiteY38" fmla="*/ 205458 h 471530"/>
                  <a:gd name="connsiteX39" fmla="*/ 422204 w 659515"/>
                  <a:gd name="connsiteY39" fmla="*/ 219005 h 471530"/>
                  <a:gd name="connsiteX40" fmla="*/ 426720 w 659515"/>
                  <a:gd name="connsiteY40" fmla="*/ 255129 h 471530"/>
                  <a:gd name="connsiteX41" fmla="*/ 431236 w 659515"/>
                  <a:gd name="connsiteY41" fmla="*/ 261902 h 471530"/>
                  <a:gd name="connsiteX42" fmla="*/ 433493 w 659515"/>
                  <a:gd name="connsiteY42" fmla="*/ 268676 h 471530"/>
                  <a:gd name="connsiteX43" fmla="*/ 438009 w 659515"/>
                  <a:gd name="connsiteY43" fmla="*/ 275449 h 471530"/>
                  <a:gd name="connsiteX44" fmla="*/ 440267 w 659515"/>
                  <a:gd name="connsiteY44" fmla="*/ 286738 h 471530"/>
                  <a:gd name="connsiteX45" fmla="*/ 444782 w 659515"/>
                  <a:gd name="connsiteY45" fmla="*/ 300285 h 471530"/>
                  <a:gd name="connsiteX46" fmla="*/ 442524 w 659515"/>
                  <a:gd name="connsiteY46" fmla="*/ 320605 h 471530"/>
                  <a:gd name="connsiteX47" fmla="*/ 435751 w 659515"/>
                  <a:gd name="connsiteY47" fmla="*/ 322862 h 471530"/>
                  <a:gd name="connsiteX48" fmla="*/ 428978 w 659515"/>
                  <a:gd name="connsiteY48" fmla="*/ 327378 h 471530"/>
                  <a:gd name="connsiteX49" fmla="*/ 410916 w 659515"/>
                  <a:gd name="connsiteY49" fmla="*/ 331893 h 471530"/>
                  <a:gd name="connsiteX50" fmla="*/ 404142 w 659515"/>
                  <a:gd name="connsiteY50" fmla="*/ 336409 h 471530"/>
                  <a:gd name="connsiteX51" fmla="*/ 372533 w 659515"/>
                  <a:gd name="connsiteY51" fmla="*/ 336409 h 471530"/>
                  <a:gd name="connsiteX52" fmla="*/ 356729 w 659515"/>
                  <a:gd name="connsiteY52" fmla="*/ 338667 h 471530"/>
                  <a:gd name="connsiteX53" fmla="*/ 345440 w 659515"/>
                  <a:gd name="connsiteY53" fmla="*/ 340925 h 471530"/>
                  <a:gd name="connsiteX54" fmla="*/ 340924 w 659515"/>
                  <a:gd name="connsiteY54" fmla="*/ 347698 h 471530"/>
                  <a:gd name="connsiteX55" fmla="*/ 334151 w 659515"/>
                  <a:gd name="connsiteY55" fmla="*/ 349956 h 471530"/>
                  <a:gd name="connsiteX56" fmla="*/ 316089 w 659515"/>
                  <a:gd name="connsiteY56" fmla="*/ 363502 h 471530"/>
                  <a:gd name="connsiteX57" fmla="*/ 302542 w 659515"/>
                  <a:gd name="connsiteY57" fmla="*/ 368018 h 471530"/>
                  <a:gd name="connsiteX58" fmla="*/ 295769 w 659515"/>
                  <a:gd name="connsiteY58" fmla="*/ 370276 h 471530"/>
                  <a:gd name="connsiteX59" fmla="*/ 288996 w 659515"/>
                  <a:gd name="connsiteY59" fmla="*/ 374791 h 471530"/>
                  <a:gd name="connsiteX60" fmla="*/ 273191 w 659515"/>
                  <a:gd name="connsiteY60" fmla="*/ 388338 h 471530"/>
                  <a:gd name="connsiteX61" fmla="*/ 264160 w 659515"/>
                  <a:gd name="connsiteY61" fmla="*/ 390596 h 471530"/>
                  <a:gd name="connsiteX62" fmla="*/ 257387 w 659515"/>
                  <a:gd name="connsiteY62" fmla="*/ 397369 h 471530"/>
                  <a:gd name="connsiteX63" fmla="*/ 246098 w 659515"/>
                  <a:gd name="connsiteY63" fmla="*/ 399627 h 471530"/>
                  <a:gd name="connsiteX64" fmla="*/ 187396 w 659515"/>
                  <a:gd name="connsiteY64" fmla="*/ 401885 h 471530"/>
                  <a:gd name="connsiteX65" fmla="*/ 169333 w 659515"/>
                  <a:gd name="connsiteY65" fmla="*/ 406400 h 471530"/>
                  <a:gd name="connsiteX66" fmla="*/ 155787 w 659515"/>
                  <a:gd name="connsiteY66" fmla="*/ 408658 h 471530"/>
                  <a:gd name="connsiteX67" fmla="*/ 137724 w 659515"/>
                  <a:gd name="connsiteY67" fmla="*/ 413173 h 471530"/>
                  <a:gd name="connsiteX68" fmla="*/ 117404 w 659515"/>
                  <a:gd name="connsiteY68" fmla="*/ 428978 h 471530"/>
                  <a:gd name="connsiteX69" fmla="*/ 110631 w 659515"/>
                  <a:gd name="connsiteY69" fmla="*/ 433493 h 471530"/>
                  <a:gd name="connsiteX70" fmla="*/ 103858 w 659515"/>
                  <a:gd name="connsiteY70" fmla="*/ 438009 h 471530"/>
                  <a:gd name="connsiteX71" fmla="*/ 94827 w 659515"/>
                  <a:gd name="connsiteY71" fmla="*/ 442525 h 471530"/>
                  <a:gd name="connsiteX72" fmla="*/ 83538 w 659515"/>
                  <a:gd name="connsiteY72" fmla="*/ 449298 h 471530"/>
                  <a:gd name="connsiteX73" fmla="*/ 72249 w 659515"/>
                  <a:gd name="connsiteY73" fmla="*/ 451556 h 471530"/>
                  <a:gd name="connsiteX74" fmla="*/ 63218 w 659515"/>
                  <a:gd name="connsiteY74" fmla="*/ 453813 h 471530"/>
                  <a:gd name="connsiteX75" fmla="*/ 54186 w 659515"/>
                  <a:gd name="connsiteY75" fmla="*/ 467360 h 471530"/>
                  <a:gd name="connsiteX76" fmla="*/ 0 w 659515"/>
                  <a:gd name="connsiteY76" fmla="*/ 370276 h 471530"/>
                  <a:gd name="connsiteX77" fmla="*/ 54187 w 659515"/>
                  <a:gd name="connsiteY77" fmla="*/ 340925 h 471530"/>
                  <a:gd name="connsiteX78" fmla="*/ 40640 w 659515"/>
                  <a:gd name="connsiteY78" fmla="*/ 293511 h 471530"/>
                  <a:gd name="connsiteX79" fmla="*/ 69991 w 659515"/>
                  <a:gd name="connsiteY79" fmla="*/ 232551 h 471530"/>
                  <a:gd name="connsiteX80" fmla="*/ 135467 w 659515"/>
                  <a:gd name="connsiteY80" fmla="*/ 250613 h 471530"/>
                  <a:gd name="connsiteX81" fmla="*/ 149013 w 659515"/>
                  <a:gd name="connsiteY81" fmla="*/ 307058 h 471530"/>
                  <a:gd name="connsiteX82" fmla="*/ 126436 w 659515"/>
                  <a:gd name="connsiteY82" fmla="*/ 340925 h 471530"/>
                  <a:gd name="connsiteX83" fmla="*/ 198684 w 659515"/>
                  <a:gd name="connsiteY83" fmla="*/ 343182 h 471530"/>
                  <a:gd name="connsiteX84" fmla="*/ 176107 w 659515"/>
                  <a:gd name="connsiteY84" fmla="*/ 298027 h 471530"/>
                  <a:gd name="connsiteX85" fmla="*/ 198684 w 659515"/>
                  <a:gd name="connsiteY85" fmla="*/ 241582 h 471530"/>
                  <a:gd name="connsiteX86" fmla="*/ 205458 w 659515"/>
                  <a:gd name="connsiteY86" fmla="*/ 160302 h 471530"/>
                  <a:gd name="connsiteX87" fmla="*/ 234809 w 659515"/>
                  <a:gd name="connsiteY87" fmla="*/ 128693 h 471530"/>
                  <a:gd name="connsiteX88" fmla="*/ 293511 w 659515"/>
                  <a:gd name="connsiteY88" fmla="*/ 119662 h 471530"/>
                  <a:gd name="connsiteX89" fmla="*/ 309316 w 659515"/>
                  <a:gd name="connsiteY89" fmla="*/ 243840 h 471530"/>
                  <a:gd name="connsiteX90" fmla="*/ 372533 w 659515"/>
                  <a:gd name="connsiteY90" fmla="*/ 228036 h 471530"/>
                  <a:gd name="connsiteX91" fmla="*/ 401884 w 659515"/>
                  <a:gd name="connsiteY91" fmla="*/ 63218 h 471530"/>
                  <a:gd name="connsiteX0" fmla="*/ 401884 w 659515"/>
                  <a:gd name="connsiteY0" fmla="*/ 63218 h 453813"/>
                  <a:gd name="connsiteX1" fmla="*/ 489938 w 659515"/>
                  <a:gd name="connsiteY1" fmla="*/ 81280 h 453813"/>
                  <a:gd name="connsiteX2" fmla="*/ 510258 w 659515"/>
                  <a:gd name="connsiteY2" fmla="*/ 60960 h 453813"/>
                  <a:gd name="connsiteX3" fmla="*/ 512516 w 659515"/>
                  <a:gd name="connsiteY3" fmla="*/ 54187 h 453813"/>
                  <a:gd name="connsiteX4" fmla="*/ 517031 w 659515"/>
                  <a:gd name="connsiteY4" fmla="*/ 47413 h 453813"/>
                  <a:gd name="connsiteX5" fmla="*/ 521547 w 659515"/>
                  <a:gd name="connsiteY5" fmla="*/ 33867 h 453813"/>
                  <a:gd name="connsiteX6" fmla="*/ 573476 w 659515"/>
                  <a:gd name="connsiteY6" fmla="*/ 27093 h 453813"/>
                  <a:gd name="connsiteX7" fmla="*/ 587022 w 659515"/>
                  <a:gd name="connsiteY7" fmla="*/ 20320 h 453813"/>
                  <a:gd name="connsiteX8" fmla="*/ 596053 w 659515"/>
                  <a:gd name="connsiteY8" fmla="*/ 15805 h 453813"/>
                  <a:gd name="connsiteX9" fmla="*/ 609600 w 659515"/>
                  <a:gd name="connsiteY9" fmla="*/ 11289 h 453813"/>
                  <a:gd name="connsiteX10" fmla="*/ 625404 w 659515"/>
                  <a:gd name="connsiteY10" fmla="*/ 2258 h 453813"/>
                  <a:gd name="connsiteX11" fmla="*/ 632178 w 659515"/>
                  <a:gd name="connsiteY11" fmla="*/ 0 h 453813"/>
                  <a:gd name="connsiteX12" fmla="*/ 654756 w 659515"/>
                  <a:gd name="connsiteY12" fmla="*/ 31609 h 453813"/>
                  <a:gd name="connsiteX13" fmla="*/ 647982 w 659515"/>
                  <a:gd name="connsiteY13" fmla="*/ 38382 h 453813"/>
                  <a:gd name="connsiteX14" fmla="*/ 636693 w 659515"/>
                  <a:gd name="connsiteY14" fmla="*/ 51929 h 453813"/>
                  <a:gd name="connsiteX15" fmla="*/ 623147 w 659515"/>
                  <a:gd name="connsiteY15" fmla="*/ 60960 h 453813"/>
                  <a:gd name="connsiteX16" fmla="*/ 616373 w 659515"/>
                  <a:gd name="connsiteY16" fmla="*/ 65476 h 453813"/>
                  <a:gd name="connsiteX17" fmla="*/ 611858 w 659515"/>
                  <a:gd name="connsiteY17" fmla="*/ 72249 h 453813"/>
                  <a:gd name="connsiteX18" fmla="*/ 596053 w 659515"/>
                  <a:gd name="connsiteY18" fmla="*/ 79022 h 453813"/>
                  <a:gd name="connsiteX19" fmla="*/ 577991 w 659515"/>
                  <a:gd name="connsiteY19" fmla="*/ 85796 h 453813"/>
                  <a:gd name="connsiteX20" fmla="*/ 564444 w 659515"/>
                  <a:gd name="connsiteY20" fmla="*/ 94827 h 453813"/>
                  <a:gd name="connsiteX21" fmla="*/ 557671 w 659515"/>
                  <a:gd name="connsiteY21" fmla="*/ 99342 h 453813"/>
                  <a:gd name="connsiteX22" fmla="*/ 550898 w 659515"/>
                  <a:gd name="connsiteY22" fmla="*/ 101600 h 453813"/>
                  <a:gd name="connsiteX23" fmla="*/ 537351 w 659515"/>
                  <a:gd name="connsiteY23" fmla="*/ 112889 h 453813"/>
                  <a:gd name="connsiteX24" fmla="*/ 535093 w 659515"/>
                  <a:gd name="connsiteY24" fmla="*/ 119662 h 453813"/>
                  <a:gd name="connsiteX25" fmla="*/ 532836 w 659515"/>
                  <a:gd name="connsiteY25" fmla="*/ 128693 h 453813"/>
                  <a:gd name="connsiteX26" fmla="*/ 523804 w 659515"/>
                  <a:gd name="connsiteY26" fmla="*/ 142240 h 453813"/>
                  <a:gd name="connsiteX27" fmla="*/ 519289 w 659515"/>
                  <a:gd name="connsiteY27" fmla="*/ 149013 h 453813"/>
                  <a:gd name="connsiteX28" fmla="*/ 505742 w 659515"/>
                  <a:gd name="connsiteY28" fmla="*/ 151271 h 453813"/>
                  <a:gd name="connsiteX29" fmla="*/ 498969 w 659515"/>
                  <a:gd name="connsiteY29" fmla="*/ 158045 h 453813"/>
                  <a:gd name="connsiteX30" fmla="*/ 492196 w 659515"/>
                  <a:gd name="connsiteY30" fmla="*/ 160302 h 453813"/>
                  <a:gd name="connsiteX31" fmla="*/ 474133 w 659515"/>
                  <a:gd name="connsiteY31" fmla="*/ 164818 h 453813"/>
                  <a:gd name="connsiteX32" fmla="*/ 458329 w 659515"/>
                  <a:gd name="connsiteY32" fmla="*/ 171591 h 453813"/>
                  <a:gd name="connsiteX33" fmla="*/ 451556 w 659515"/>
                  <a:gd name="connsiteY33" fmla="*/ 173849 h 453813"/>
                  <a:gd name="connsiteX34" fmla="*/ 444782 w 659515"/>
                  <a:gd name="connsiteY34" fmla="*/ 182880 h 453813"/>
                  <a:gd name="connsiteX35" fmla="*/ 438009 w 659515"/>
                  <a:gd name="connsiteY35" fmla="*/ 185138 h 453813"/>
                  <a:gd name="connsiteX36" fmla="*/ 428978 w 659515"/>
                  <a:gd name="connsiteY36" fmla="*/ 191911 h 453813"/>
                  <a:gd name="connsiteX37" fmla="*/ 426720 w 659515"/>
                  <a:gd name="connsiteY37" fmla="*/ 198685 h 453813"/>
                  <a:gd name="connsiteX38" fmla="*/ 419947 w 659515"/>
                  <a:gd name="connsiteY38" fmla="*/ 205458 h 453813"/>
                  <a:gd name="connsiteX39" fmla="*/ 422204 w 659515"/>
                  <a:gd name="connsiteY39" fmla="*/ 219005 h 453813"/>
                  <a:gd name="connsiteX40" fmla="*/ 426720 w 659515"/>
                  <a:gd name="connsiteY40" fmla="*/ 255129 h 453813"/>
                  <a:gd name="connsiteX41" fmla="*/ 431236 w 659515"/>
                  <a:gd name="connsiteY41" fmla="*/ 261902 h 453813"/>
                  <a:gd name="connsiteX42" fmla="*/ 433493 w 659515"/>
                  <a:gd name="connsiteY42" fmla="*/ 268676 h 453813"/>
                  <a:gd name="connsiteX43" fmla="*/ 438009 w 659515"/>
                  <a:gd name="connsiteY43" fmla="*/ 275449 h 453813"/>
                  <a:gd name="connsiteX44" fmla="*/ 440267 w 659515"/>
                  <a:gd name="connsiteY44" fmla="*/ 286738 h 453813"/>
                  <a:gd name="connsiteX45" fmla="*/ 444782 w 659515"/>
                  <a:gd name="connsiteY45" fmla="*/ 300285 h 453813"/>
                  <a:gd name="connsiteX46" fmla="*/ 442524 w 659515"/>
                  <a:gd name="connsiteY46" fmla="*/ 320605 h 453813"/>
                  <a:gd name="connsiteX47" fmla="*/ 435751 w 659515"/>
                  <a:gd name="connsiteY47" fmla="*/ 322862 h 453813"/>
                  <a:gd name="connsiteX48" fmla="*/ 428978 w 659515"/>
                  <a:gd name="connsiteY48" fmla="*/ 327378 h 453813"/>
                  <a:gd name="connsiteX49" fmla="*/ 410916 w 659515"/>
                  <a:gd name="connsiteY49" fmla="*/ 331893 h 453813"/>
                  <a:gd name="connsiteX50" fmla="*/ 404142 w 659515"/>
                  <a:gd name="connsiteY50" fmla="*/ 336409 h 453813"/>
                  <a:gd name="connsiteX51" fmla="*/ 372533 w 659515"/>
                  <a:gd name="connsiteY51" fmla="*/ 336409 h 453813"/>
                  <a:gd name="connsiteX52" fmla="*/ 356729 w 659515"/>
                  <a:gd name="connsiteY52" fmla="*/ 338667 h 453813"/>
                  <a:gd name="connsiteX53" fmla="*/ 345440 w 659515"/>
                  <a:gd name="connsiteY53" fmla="*/ 340925 h 453813"/>
                  <a:gd name="connsiteX54" fmla="*/ 340924 w 659515"/>
                  <a:gd name="connsiteY54" fmla="*/ 347698 h 453813"/>
                  <a:gd name="connsiteX55" fmla="*/ 334151 w 659515"/>
                  <a:gd name="connsiteY55" fmla="*/ 349956 h 453813"/>
                  <a:gd name="connsiteX56" fmla="*/ 316089 w 659515"/>
                  <a:gd name="connsiteY56" fmla="*/ 363502 h 453813"/>
                  <a:gd name="connsiteX57" fmla="*/ 302542 w 659515"/>
                  <a:gd name="connsiteY57" fmla="*/ 368018 h 453813"/>
                  <a:gd name="connsiteX58" fmla="*/ 295769 w 659515"/>
                  <a:gd name="connsiteY58" fmla="*/ 370276 h 453813"/>
                  <a:gd name="connsiteX59" fmla="*/ 288996 w 659515"/>
                  <a:gd name="connsiteY59" fmla="*/ 374791 h 453813"/>
                  <a:gd name="connsiteX60" fmla="*/ 273191 w 659515"/>
                  <a:gd name="connsiteY60" fmla="*/ 388338 h 453813"/>
                  <a:gd name="connsiteX61" fmla="*/ 264160 w 659515"/>
                  <a:gd name="connsiteY61" fmla="*/ 390596 h 453813"/>
                  <a:gd name="connsiteX62" fmla="*/ 257387 w 659515"/>
                  <a:gd name="connsiteY62" fmla="*/ 397369 h 453813"/>
                  <a:gd name="connsiteX63" fmla="*/ 246098 w 659515"/>
                  <a:gd name="connsiteY63" fmla="*/ 399627 h 453813"/>
                  <a:gd name="connsiteX64" fmla="*/ 187396 w 659515"/>
                  <a:gd name="connsiteY64" fmla="*/ 401885 h 453813"/>
                  <a:gd name="connsiteX65" fmla="*/ 169333 w 659515"/>
                  <a:gd name="connsiteY65" fmla="*/ 406400 h 453813"/>
                  <a:gd name="connsiteX66" fmla="*/ 155787 w 659515"/>
                  <a:gd name="connsiteY66" fmla="*/ 408658 h 453813"/>
                  <a:gd name="connsiteX67" fmla="*/ 137724 w 659515"/>
                  <a:gd name="connsiteY67" fmla="*/ 413173 h 453813"/>
                  <a:gd name="connsiteX68" fmla="*/ 117404 w 659515"/>
                  <a:gd name="connsiteY68" fmla="*/ 428978 h 453813"/>
                  <a:gd name="connsiteX69" fmla="*/ 110631 w 659515"/>
                  <a:gd name="connsiteY69" fmla="*/ 433493 h 453813"/>
                  <a:gd name="connsiteX70" fmla="*/ 103858 w 659515"/>
                  <a:gd name="connsiteY70" fmla="*/ 438009 h 453813"/>
                  <a:gd name="connsiteX71" fmla="*/ 94827 w 659515"/>
                  <a:gd name="connsiteY71" fmla="*/ 442525 h 453813"/>
                  <a:gd name="connsiteX72" fmla="*/ 83538 w 659515"/>
                  <a:gd name="connsiteY72" fmla="*/ 449298 h 453813"/>
                  <a:gd name="connsiteX73" fmla="*/ 72249 w 659515"/>
                  <a:gd name="connsiteY73" fmla="*/ 451556 h 453813"/>
                  <a:gd name="connsiteX74" fmla="*/ 63218 w 659515"/>
                  <a:gd name="connsiteY74" fmla="*/ 453813 h 453813"/>
                  <a:gd name="connsiteX75" fmla="*/ 0 w 659515"/>
                  <a:gd name="connsiteY75" fmla="*/ 370276 h 453813"/>
                  <a:gd name="connsiteX76" fmla="*/ 54187 w 659515"/>
                  <a:gd name="connsiteY76" fmla="*/ 340925 h 453813"/>
                  <a:gd name="connsiteX77" fmla="*/ 40640 w 659515"/>
                  <a:gd name="connsiteY77" fmla="*/ 293511 h 453813"/>
                  <a:gd name="connsiteX78" fmla="*/ 69991 w 659515"/>
                  <a:gd name="connsiteY78" fmla="*/ 232551 h 453813"/>
                  <a:gd name="connsiteX79" fmla="*/ 135467 w 659515"/>
                  <a:gd name="connsiteY79" fmla="*/ 250613 h 453813"/>
                  <a:gd name="connsiteX80" fmla="*/ 149013 w 659515"/>
                  <a:gd name="connsiteY80" fmla="*/ 307058 h 453813"/>
                  <a:gd name="connsiteX81" fmla="*/ 126436 w 659515"/>
                  <a:gd name="connsiteY81" fmla="*/ 340925 h 453813"/>
                  <a:gd name="connsiteX82" fmla="*/ 198684 w 659515"/>
                  <a:gd name="connsiteY82" fmla="*/ 343182 h 453813"/>
                  <a:gd name="connsiteX83" fmla="*/ 176107 w 659515"/>
                  <a:gd name="connsiteY83" fmla="*/ 298027 h 453813"/>
                  <a:gd name="connsiteX84" fmla="*/ 198684 w 659515"/>
                  <a:gd name="connsiteY84" fmla="*/ 241582 h 453813"/>
                  <a:gd name="connsiteX85" fmla="*/ 205458 w 659515"/>
                  <a:gd name="connsiteY85" fmla="*/ 160302 h 453813"/>
                  <a:gd name="connsiteX86" fmla="*/ 234809 w 659515"/>
                  <a:gd name="connsiteY86" fmla="*/ 128693 h 453813"/>
                  <a:gd name="connsiteX87" fmla="*/ 293511 w 659515"/>
                  <a:gd name="connsiteY87" fmla="*/ 119662 h 453813"/>
                  <a:gd name="connsiteX88" fmla="*/ 309316 w 659515"/>
                  <a:gd name="connsiteY88" fmla="*/ 243840 h 453813"/>
                  <a:gd name="connsiteX89" fmla="*/ 372533 w 659515"/>
                  <a:gd name="connsiteY89" fmla="*/ 228036 h 453813"/>
                  <a:gd name="connsiteX90" fmla="*/ 401884 w 659515"/>
                  <a:gd name="connsiteY90" fmla="*/ 63218 h 453813"/>
                  <a:gd name="connsiteX0" fmla="*/ 401884 w 659515"/>
                  <a:gd name="connsiteY0" fmla="*/ 63218 h 457155"/>
                  <a:gd name="connsiteX1" fmla="*/ 489938 w 659515"/>
                  <a:gd name="connsiteY1" fmla="*/ 81280 h 457155"/>
                  <a:gd name="connsiteX2" fmla="*/ 510258 w 659515"/>
                  <a:gd name="connsiteY2" fmla="*/ 60960 h 457155"/>
                  <a:gd name="connsiteX3" fmla="*/ 512516 w 659515"/>
                  <a:gd name="connsiteY3" fmla="*/ 54187 h 457155"/>
                  <a:gd name="connsiteX4" fmla="*/ 517031 w 659515"/>
                  <a:gd name="connsiteY4" fmla="*/ 47413 h 457155"/>
                  <a:gd name="connsiteX5" fmla="*/ 521547 w 659515"/>
                  <a:gd name="connsiteY5" fmla="*/ 33867 h 457155"/>
                  <a:gd name="connsiteX6" fmla="*/ 573476 w 659515"/>
                  <a:gd name="connsiteY6" fmla="*/ 27093 h 457155"/>
                  <a:gd name="connsiteX7" fmla="*/ 587022 w 659515"/>
                  <a:gd name="connsiteY7" fmla="*/ 20320 h 457155"/>
                  <a:gd name="connsiteX8" fmla="*/ 596053 w 659515"/>
                  <a:gd name="connsiteY8" fmla="*/ 15805 h 457155"/>
                  <a:gd name="connsiteX9" fmla="*/ 609600 w 659515"/>
                  <a:gd name="connsiteY9" fmla="*/ 11289 h 457155"/>
                  <a:gd name="connsiteX10" fmla="*/ 625404 w 659515"/>
                  <a:gd name="connsiteY10" fmla="*/ 2258 h 457155"/>
                  <a:gd name="connsiteX11" fmla="*/ 632178 w 659515"/>
                  <a:gd name="connsiteY11" fmla="*/ 0 h 457155"/>
                  <a:gd name="connsiteX12" fmla="*/ 654756 w 659515"/>
                  <a:gd name="connsiteY12" fmla="*/ 31609 h 457155"/>
                  <a:gd name="connsiteX13" fmla="*/ 647982 w 659515"/>
                  <a:gd name="connsiteY13" fmla="*/ 38382 h 457155"/>
                  <a:gd name="connsiteX14" fmla="*/ 636693 w 659515"/>
                  <a:gd name="connsiteY14" fmla="*/ 51929 h 457155"/>
                  <a:gd name="connsiteX15" fmla="*/ 623147 w 659515"/>
                  <a:gd name="connsiteY15" fmla="*/ 60960 h 457155"/>
                  <a:gd name="connsiteX16" fmla="*/ 616373 w 659515"/>
                  <a:gd name="connsiteY16" fmla="*/ 65476 h 457155"/>
                  <a:gd name="connsiteX17" fmla="*/ 611858 w 659515"/>
                  <a:gd name="connsiteY17" fmla="*/ 72249 h 457155"/>
                  <a:gd name="connsiteX18" fmla="*/ 596053 w 659515"/>
                  <a:gd name="connsiteY18" fmla="*/ 79022 h 457155"/>
                  <a:gd name="connsiteX19" fmla="*/ 577991 w 659515"/>
                  <a:gd name="connsiteY19" fmla="*/ 85796 h 457155"/>
                  <a:gd name="connsiteX20" fmla="*/ 564444 w 659515"/>
                  <a:gd name="connsiteY20" fmla="*/ 94827 h 457155"/>
                  <a:gd name="connsiteX21" fmla="*/ 557671 w 659515"/>
                  <a:gd name="connsiteY21" fmla="*/ 99342 h 457155"/>
                  <a:gd name="connsiteX22" fmla="*/ 550898 w 659515"/>
                  <a:gd name="connsiteY22" fmla="*/ 101600 h 457155"/>
                  <a:gd name="connsiteX23" fmla="*/ 537351 w 659515"/>
                  <a:gd name="connsiteY23" fmla="*/ 112889 h 457155"/>
                  <a:gd name="connsiteX24" fmla="*/ 535093 w 659515"/>
                  <a:gd name="connsiteY24" fmla="*/ 119662 h 457155"/>
                  <a:gd name="connsiteX25" fmla="*/ 532836 w 659515"/>
                  <a:gd name="connsiteY25" fmla="*/ 128693 h 457155"/>
                  <a:gd name="connsiteX26" fmla="*/ 523804 w 659515"/>
                  <a:gd name="connsiteY26" fmla="*/ 142240 h 457155"/>
                  <a:gd name="connsiteX27" fmla="*/ 519289 w 659515"/>
                  <a:gd name="connsiteY27" fmla="*/ 149013 h 457155"/>
                  <a:gd name="connsiteX28" fmla="*/ 505742 w 659515"/>
                  <a:gd name="connsiteY28" fmla="*/ 151271 h 457155"/>
                  <a:gd name="connsiteX29" fmla="*/ 498969 w 659515"/>
                  <a:gd name="connsiteY29" fmla="*/ 158045 h 457155"/>
                  <a:gd name="connsiteX30" fmla="*/ 492196 w 659515"/>
                  <a:gd name="connsiteY30" fmla="*/ 160302 h 457155"/>
                  <a:gd name="connsiteX31" fmla="*/ 474133 w 659515"/>
                  <a:gd name="connsiteY31" fmla="*/ 164818 h 457155"/>
                  <a:gd name="connsiteX32" fmla="*/ 458329 w 659515"/>
                  <a:gd name="connsiteY32" fmla="*/ 171591 h 457155"/>
                  <a:gd name="connsiteX33" fmla="*/ 451556 w 659515"/>
                  <a:gd name="connsiteY33" fmla="*/ 173849 h 457155"/>
                  <a:gd name="connsiteX34" fmla="*/ 444782 w 659515"/>
                  <a:gd name="connsiteY34" fmla="*/ 182880 h 457155"/>
                  <a:gd name="connsiteX35" fmla="*/ 438009 w 659515"/>
                  <a:gd name="connsiteY35" fmla="*/ 185138 h 457155"/>
                  <a:gd name="connsiteX36" fmla="*/ 428978 w 659515"/>
                  <a:gd name="connsiteY36" fmla="*/ 191911 h 457155"/>
                  <a:gd name="connsiteX37" fmla="*/ 426720 w 659515"/>
                  <a:gd name="connsiteY37" fmla="*/ 198685 h 457155"/>
                  <a:gd name="connsiteX38" fmla="*/ 419947 w 659515"/>
                  <a:gd name="connsiteY38" fmla="*/ 205458 h 457155"/>
                  <a:gd name="connsiteX39" fmla="*/ 422204 w 659515"/>
                  <a:gd name="connsiteY39" fmla="*/ 219005 h 457155"/>
                  <a:gd name="connsiteX40" fmla="*/ 426720 w 659515"/>
                  <a:gd name="connsiteY40" fmla="*/ 255129 h 457155"/>
                  <a:gd name="connsiteX41" fmla="*/ 431236 w 659515"/>
                  <a:gd name="connsiteY41" fmla="*/ 261902 h 457155"/>
                  <a:gd name="connsiteX42" fmla="*/ 433493 w 659515"/>
                  <a:gd name="connsiteY42" fmla="*/ 268676 h 457155"/>
                  <a:gd name="connsiteX43" fmla="*/ 438009 w 659515"/>
                  <a:gd name="connsiteY43" fmla="*/ 275449 h 457155"/>
                  <a:gd name="connsiteX44" fmla="*/ 440267 w 659515"/>
                  <a:gd name="connsiteY44" fmla="*/ 286738 h 457155"/>
                  <a:gd name="connsiteX45" fmla="*/ 444782 w 659515"/>
                  <a:gd name="connsiteY45" fmla="*/ 300285 h 457155"/>
                  <a:gd name="connsiteX46" fmla="*/ 442524 w 659515"/>
                  <a:gd name="connsiteY46" fmla="*/ 320605 h 457155"/>
                  <a:gd name="connsiteX47" fmla="*/ 435751 w 659515"/>
                  <a:gd name="connsiteY47" fmla="*/ 322862 h 457155"/>
                  <a:gd name="connsiteX48" fmla="*/ 428978 w 659515"/>
                  <a:gd name="connsiteY48" fmla="*/ 327378 h 457155"/>
                  <a:gd name="connsiteX49" fmla="*/ 410916 w 659515"/>
                  <a:gd name="connsiteY49" fmla="*/ 331893 h 457155"/>
                  <a:gd name="connsiteX50" fmla="*/ 404142 w 659515"/>
                  <a:gd name="connsiteY50" fmla="*/ 336409 h 457155"/>
                  <a:gd name="connsiteX51" fmla="*/ 372533 w 659515"/>
                  <a:gd name="connsiteY51" fmla="*/ 336409 h 457155"/>
                  <a:gd name="connsiteX52" fmla="*/ 356729 w 659515"/>
                  <a:gd name="connsiteY52" fmla="*/ 338667 h 457155"/>
                  <a:gd name="connsiteX53" fmla="*/ 345440 w 659515"/>
                  <a:gd name="connsiteY53" fmla="*/ 340925 h 457155"/>
                  <a:gd name="connsiteX54" fmla="*/ 340924 w 659515"/>
                  <a:gd name="connsiteY54" fmla="*/ 347698 h 457155"/>
                  <a:gd name="connsiteX55" fmla="*/ 334151 w 659515"/>
                  <a:gd name="connsiteY55" fmla="*/ 349956 h 457155"/>
                  <a:gd name="connsiteX56" fmla="*/ 316089 w 659515"/>
                  <a:gd name="connsiteY56" fmla="*/ 363502 h 457155"/>
                  <a:gd name="connsiteX57" fmla="*/ 302542 w 659515"/>
                  <a:gd name="connsiteY57" fmla="*/ 368018 h 457155"/>
                  <a:gd name="connsiteX58" fmla="*/ 295769 w 659515"/>
                  <a:gd name="connsiteY58" fmla="*/ 370276 h 457155"/>
                  <a:gd name="connsiteX59" fmla="*/ 288996 w 659515"/>
                  <a:gd name="connsiteY59" fmla="*/ 374791 h 457155"/>
                  <a:gd name="connsiteX60" fmla="*/ 273191 w 659515"/>
                  <a:gd name="connsiteY60" fmla="*/ 388338 h 457155"/>
                  <a:gd name="connsiteX61" fmla="*/ 264160 w 659515"/>
                  <a:gd name="connsiteY61" fmla="*/ 390596 h 457155"/>
                  <a:gd name="connsiteX62" fmla="*/ 257387 w 659515"/>
                  <a:gd name="connsiteY62" fmla="*/ 397369 h 457155"/>
                  <a:gd name="connsiteX63" fmla="*/ 246098 w 659515"/>
                  <a:gd name="connsiteY63" fmla="*/ 399627 h 457155"/>
                  <a:gd name="connsiteX64" fmla="*/ 187396 w 659515"/>
                  <a:gd name="connsiteY64" fmla="*/ 401885 h 457155"/>
                  <a:gd name="connsiteX65" fmla="*/ 169333 w 659515"/>
                  <a:gd name="connsiteY65" fmla="*/ 406400 h 457155"/>
                  <a:gd name="connsiteX66" fmla="*/ 155787 w 659515"/>
                  <a:gd name="connsiteY66" fmla="*/ 408658 h 457155"/>
                  <a:gd name="connsiteX67" fmla="*/ 137724 w 659515"/>
                  <a:gd name="connsiteY67" fmla="*/ 413173 h 457155"/>
                  <a:gd name="connsiteX68" fmla="*/ 117404 w 659515"/>
                  <a:gd name="connsiteY68" fmla="*/ 428978 h 457155"/>
                  <a:gd name="connsiteX69" fmla="*/ 110631 w 659515"/>
                  <a:gd name="connsiteY69" fmla="*/ 433493 h 457155"/>
                  <a:gd name="connsiteX70" fmla="*/ 103858 w 659515"/>
                  <a:gd name="connsiteY70" fmla="*/ 438009 h 457155"/>
                  <a:gd name="connsiteX71" fmla="*/ 94827 w 659515"/>
                  <a:gd name="connsiteY71" fmla="*/ 442525 h 457155"/>
                  <a:gd name="connsiteX72" fmla="*/ 83538 w 659515"/>
                  <a:gd name="connsiteY72" fmla="*/ 449298 h 457155"/>
                  <a:gd name="connsiteX73" fmla="*/ 72249 w 659515"/>
                  <a:gd name="connsiteY73" fmla="*/ 451556 h 457155"/>
                  <a:gd name="connsiteX74" fmla="*/ 0 w 659515"/>
                  <a:gd name="connsiteY74" fmla="*/ 370276 h 457155"/>
                  <a:gd name="connsiteX75" fmla="*/ 54187 w 659515"/>
                  <a:gd name="connsiteY75" fmla="*/ 340925 h 457155"/>
                  <a:gd name="connsiteX76" fmla="*/ 40640 w 659515"/>
                  <a:gd name="connsiteY76" fmla="*/ 293511 h 457155"/>
                  <a:gd name="connsiteX77" fmla="*/ 69991 w 659515"/>
                  <a:gd name="connsiteY77" fmla="*/ 232551 h 457155"/>
                  <a:gd name="connsiteX78" fmla="*/ 135467 w 659515"/>
                  <a:gd name="connsiteY78" fmla="*/ 250613 h 457155"/>
                  <a:gd name="connsiteX79" fmla="*/ 149013 w 659515"/>
                  <a:gd name="connsiteY79" fmla="*/ 307058 h 457155"/>
                  <a:gd name="connsiteX80" fmla="*/ 126436 w 659515"/>
                  <a:gd name="connsiteY80" fmla="*/ 340925 h 457155"/>
                  <a:gd name="connsiteX81" fmla="*/ 198684 w 659515"/>
                  <a:gd name="connsiteY81" fmla="*/ 343182 h 457155"/>
                  <a:gd name="connsiteX82" fmla="*/ 176107 w 659515"/>
                  <a:gd name="connsiteY82" fmla="*/ 298027 h 457155"/>
                  <a:gd name="connsiteX83" fmla="*/ 198684 w 659515"/>
                  <a:gd name="connsiteY83" fmla="*/ 241582 h 457155"/>
                  <a:gd name="connsiteX84" fmla="*/ 205458 w 659515"/>
                  <a:gd name="connsiteY84" fmla="*/ 160302 h 457155"/>
                  <a:gd name="connsiteX85" fmla="*/ 234809 w 659515"/>
                  <a:gd name="connsiteY85" fmla="*/ 128693 h 457155"/>
                  <a:gd name="connsiteX86" fmla="*/ 293511 w 659515"/>
                  <a:gd name="connsiteY86" fmla="*/ 119662 h 457155"/>
                  <a:gd name="connsiteX87" fmla="*/ 309316 w 659515"/>
                  <a:gd name="connsiteY87" fmla="*/ 243840 h 457155"/>
                  <a:gd name="connsiteX88" fmla="*/ 372533 w 659515"/>
                  <a:gd name="connsiteY88" fmla="*/ 228036 h 457155"/>
                  <a:gd name="connsiteX89" fmla="*/ 401884 w 659515"/>
                  <a:gd name="connsiteY89" fmla="*/ 63218 h 457155"/>
                  <a:gd name="connsiteX0" fmla="*/ 401884 w 659515"/>
                  <a:gd name="connsiteY0" fmla="*/ 63218 h 473022"/>
                  <a:gd name="connsiteX1" fmla="*/ 489938 w 659515"/>
                  <a:gd name="connsiteY1" fmla="*/ 81280 h 473022"/>
                  <a:gd name="connsiteX2" fmla="*/ 510258 w 659515"/>
                  <a:gd name="connsiteY2" fmla="*/ 60960 h 473022"/>
                  <a:gd name="connsiteX3" fmla="*/ 512516 w 659515"/>
                  <a:gd name="connsiteY3" fmla="*/ 54187 h 473022"/>
                  <a:gd name="connsiteX4" fmla="*/ 517031 w 659515"/>
                  <a:gd name="connsiteY4" fmla="*/ 47413 h 473022"/>
                  <a:gd name="connsiteX5" fmla="*/ 521547 w 659515"/>
                  <a:gd name="connsiteY5" fmla="*/ 33867 h 473022"/>
                  <a:gd name="connsiteX6" fmla="*/ 573476 w 659515"/>
                  <a:gd name="connsiteY6" fmla="*/ 27093 h 473022"/>
                  <a:gd name="connsiteX7" fmla="*/ 587022 w 659515"/>
                  <a:gd name="connsiteY7" fmla="*/ 20320 h 473022"/>
                  <a:gd name="connsiteX8" fmla="*/ 596053 w 659515"/>
                  <a:gd name="connsiteY8" fmla="*/ 15805 h 473022"/>
                  <a:gd name="connsiteX9" fmla="*/ 609600 w 659515"/>
                  <a:gd name="connsiteY9" fmla="*/ 11289 h 473022"/>
                  <a:gd name="connsiteX10" fmla="*/ 625404 w 659515"/>
                  <a:gd name="connsiteY10" fmla="*/ 2258 h 473022"/>
                  <a:gd name="connsiteX11" fmla="*/ 632178 w 659515"/>
                  <a:gd name="connsiteY11" fmla="*/ 0 h 473022"/>
                  <a:gd name="connsiteX12" fmla="*/ 654756 w 659515"/>
                  <a:gd name="connsiteY12" fmla="*/ 31609 h 473022"/>
                  <a:gd name="connsiteX13" fmla="*/ 647982 w 659515"/>
                  <a:gd name="connsiteY13" fmla="*/ 38382 h 473022"/>
                  <a:gd name="connsiteX14" fmla="*/ 636693 w 659515"/>
                  <a:gd name="connsiteY14" fmla="*/ 51929 h 473022"/>
                  <a:gd name="connsiteX15" fmla="*/ 623147 w 659515"/>
                  <a:gd name="connsiteY15" fmla="*/ 60960 h 473022"/>
                  <a:gd name="connsiteX16" fmla="*/ 616373 w 659515"/>
                  <a:gd name="connsiteY16" fmla="*/ 65476 h 473022"/>
                  <a:gd name="connsiteX17" fmla="*/ 611858 w 659515"/>
                  <a:gd name="connsiteY17" fmla="*/ 72249 h 473022"/>
                  <a:gd name="connsiteX18" fmla="*/ 596053 w 659515"/>
                  <a:gd name="connsiteY18" fmla="*/ 79022 h 473022"/>
                  <a:gd name="connsiteX19" fmla="*/ 577991 w 659515"/>
                  <a:gd name="connsiteY19" fmla="*/ 85796 h 473022"/>
                  <a:gd name="connsiteX20" fmla="*/ 564444 w 659515"/>
                  <a:gd name="connsiteY20" fmla="*/ 94827 h 473022"/>
                  <a:gd name="connsiteX21" fmla="*/ 557671 w 659515"/>
                  <a:gd name="connsiteY21" fmla="*/ 99342 h 473022"/>
                  <a:gd name="connsiteX22" fmla="*/ 550898 w 659515"/>
                  <a:gd name="connsiteY22" fmla="*/ 101600 h 473022"/>
                  <a:gd name="connsiteX23" fmla="*/ 537351 w 659515"/>
                  <a:gd name="connsiteY23" fmla="*/ 112889 h 473022"/>
                  <a:gd name="connsiteX24" fmla="*/ 535093 w 659515"/>
                  <a:gd name="connsiteY24" fmla="*/ 119662 h 473022"/>
                  <a:gd name="connsiteX25" fmla="*/ 532836 w 659515"/>
                  <a:gd name="connsiteY25" fmla="*/ 128693 h 473022"/>
                  <a:gd name="connsiteX26" fmla="*/ 523804 w 659515"/>
                  <a:gd name="connsiteY26" fmla="*/ 142240 h 473022"/>
                  <a:gd name="connsiteX27" fmla="*/ 519289 w 659515"/>
                  <a:gd name="connsiteY27" fmla="*/ 149013 h 473022"/>
                  <a:gd name="connsiteX28" fmla="*/ 505742 w 659515"/>
                  <a:gd name="connsiteY28" fmla="*/ 151271 h 473022"/>
                  <a:gd name="connsiteX29" fmla="*/ 498969 w 659515"/>
                  <a:gd name="connsiteY29" fmla="*/ 158045 h 473022"/>
                  <a:gd name="connsiteX30" fmla="*/ 492196 w 659515"/>
                  <a:gd name="connsiteY30" fmla="*/ 160302 h 473022"/>
                  <a:gd name="connsiteX31" fmla="*/ 474133 w 659515"/>
                  <a:gd name="connsiteY31" fmla="*/ 164818 h 473022"/>
                  <a:gd name="connsiteX32" fmla="*/ 458329 w 659515"/>
                  <a:gd name="connsiteY32" fmla="*/ 171591 h 473022"/>
                  <a:gd name="connsiteX33" fmla="*/ 451556 w 659515"/>
                  <a:gd name="connsiteY33" fmla="*/ 173849 h 473022"/>
                  <a:gd name="connsiteX34" fmla="*/ 444782 w 659515"/>
                  <a:gd name="connsiteY34" fmla="*/ 182880 h 473022"/>
                  <a:gd name="connsiteX35" fmla="*/ 438009 w 659515"/>
                  <a:gd name="connsiteY35" fmla="*/ 185138 h 473022"/>
                  <a:gd name="connsiteX36" fmla="*/ 428978 w 659515"/>
                  <a:gd name="connsiteY36" fmla="*/ 191911 h 473022"/>
                  <a:gd name="connsiteX37" fmla="*/ 426720 w 659515"/>
                  <a:gd name="connsiteY37" fmla="*/ 198685 h 473022"/>
                  <a:gd name="connsiteX38" fmla="*/ 419947 w 659515"/>
                  <a:gd name="connsiteY38" fmla="*/ 205458 h 473022"/>
                  <a:gd name="connsiteX39" fmla="*/ 422204 w 659515"/>
                  <a:gd name="connsiteY39" fmla="*/ 219005 h 473022"/>
                  <a:gd name="connsiteX40" fmla="*/ 426720 w 659515"/>
                  <a:gd name="connsiteY40" fmla="*/ 255129 h 473022"/>
                  <a:gd name="connsiteX41" fmla="*/ 431236 w 659515"/>
                  <a:gd name="connsiteY41" fmla="*/ 261902 h 473022"/>
                  <a:gd name="connsiteX42" fmla="*/ 433493 w 659515"/>
                  <a:gd name="connsiteY42" fmla="*/ 268676 h 473022"/>
                  <a:gd name="connsiteX43" fmla="*/ 438009 w 659515"/>
                  <a:gd name="connsiteY43" fmla="*/ 275449 h 473022"/>
                  <a:gd name="connsiteX44" fmla="*/ 440267 w 659515"/>
                  <a:gd name="connsiteY44" fmla="*/ 286738 h 473022"/>
                  <a:gd name="connsiteX45" fmla="*/ 444782 w 659515"/>
                  <a:gd name="connsiteY45" fmla="*/ 300285 h 473022"/>
                  <a:gd name="connsiteX46" fmla="*/ 442524 w 659515"/>
                  <a:gd name="connsiteY46" fmla="*/ 320605 h 473022"/>
                  <a:gd name="connsiteX47" fmla="*/ 435751 w 659515"/>
                  <a:gd name="connsiteY47" fmla="*/ 322862 h 473022"/>
                  <a:gd name="connsiteX48" fmla="*/ 428978 w 659515"/>
                  <a:gd name="connsiteY48" fmla="*/ 327378 h 473022"/>
                  <a:gd name="connsiteX49" fmla="*/ 410916 w 659515"/>
                  <a:gd name="connsiteY49" fmla="*/ 331893 h 473022"/>
                  <a:gd name="connsiteX50" fmla="*/ 404142 w 659515"/>
                  <a:gd name="connsiteY50" fmla="*/ 336409 h 473022"/>
                  <a:gd name="connsiteX51" fmla="*/ 372533 w 659515"/>
                  <a:gd name="connsiteY51" fmla="*/ 336409 h 473022"/>
                  <a:gd name="connsiteX52" fmla="*/ 356729 w 659515"/>
                  <a:gd name="connsiteY52" fmla="*/ 338667 h 473022"/>
                  <a:gd name="connsiteX53" fmla="*/ 345440 w 659515"/>
                  <a:gd name="connsiteY53" fmla="*/ 340925 h 473022"/>
                  <a:gd name="connsiteX54" fmla="*/ 340924 w 659515"/>
                  <a:gd name="connsiteY54" fmla="*/ 347698 h 473022"/>
                  <a:gd name="connsiteX55" fmla="*/ 334151 w 659515"/>
                  <a:gd name="connsiteY55" fmla="*/ 349956 h 473022"/>
                  <a:gd name="connsiteX56" fmla="*/ 316089 w 659515"/>
                  <a:gd name="connsiteY56" fmla="*/ 363502 h 473022"/>
                  <a:gd name="connsiteX57" fmla="*/ 302542 w 659515"/>
                  <a:gd name="connsiteY57" fmla="*/ 368018 h 473022"/>
                  <a:gd name="connsiteX58" fmla="*/ 295769 w 659515"/>
                  <a:gd name="connsiteY58" fmla="*/ 370276 h 473022"/>
                  <a:gd name="connsiteX59" fmla="*/ 288996 w 659515"/>
                  <a:gd name="connsiteY59" fmla="*/ 374791 h 473022"/>
                  <a:gd name="connsiteX60" fmla="*/ 273191 w 659515"/>
                  <a:gd name="connsiteY60" fmla="*/ 388338 h 473022"/>
                  <a:gd name="connsiteX61" fmla="*/ 264160 w 659515"/>
                  <a:gd name="connsiteY61" fmla="*/ 390596 h 473022"/>
                  <a:gd name="connsiteX62" fmla="*/ 257387 w 659515"/>
                  <a:gd name="connsiteY62" fmla="*/ 397369 h 473022"/>
                  <a:gd name="connsiteX63" fmla="*/ 246098 w 659515"/>
                  <a:gd name="connsiteY63" fmla="*/ 399627 h 473022"/>
                  <a:gd name="connsiteX64" fmla="*/ 187396 w 659515"/>
                  <a:gd name="connsiteY64" fmla="*/ 401885 h 473022"/>
                  <a:gd name="connsiteX65" fmla="*/ 169333 w 659515"/>
                  <a:gd name="connsiteY65" fmla="*/ 406400 h 473022"/>
                  <a:gd name="connsiteX66" fmla="*/ 155787 w 659515"/>
                  <a:gd name="connsiteY66" fmla="*/ 408658 h 473022"/>
                  <a:gd name="connsiteX67" fmla="*/ 137724 w 659515"/>
                  <a:gd name="connsiteY67" fmla="*/ 413173 h 473022"/>
                  <a:gd name="connsiteX68" fmla="*/ 117404 w 659515"/>
                  <a:gd name="connsiteY68" fmla="*/ 428978 h 473022"/>
                  <a:gd name="connsiteX69" fmla="*/ 110631 w 659515"/>
                  <a:gd name="connsiteY69" fmla="*/ 433493 h 473022"/>
                  <a:gd name="connsiteX70" fmla="*/ 103858 w 659515"/>
                  <a:gd name="connsiteY70" fmla="*/ 438009 h 473022"/>
                  <a:gd name="connsiteX71" fmla="*/ 94827 w 659515"/>
                  <a:gd name="connsiteY71" fmla="*/ 442525 h 473022"/>
                  <a:gd name="connsiteX72" fmla="*/ 83538 w 659515"/>
                  <a:gd name="connsiteY72" fmla="*/ 449298 h 473022"/>
                  <a:gd name="connsiteX73" fmla="*/ 58702 w 659515"/>
                  <a:gd name="connsiteY73" fmla="*/ 469618 h 473022"/>
                  <a:gd name="connsiteX74" fmla="*/ 0 w 659515"/>
                  <a:gd name="connsiteY74" fmla="*/ 370276 h 473022"/>
                  <a:gd name="connsiteX75" fmla="*/ 54187 w 659515"/>
                  <a:gd name="connsiteY75" fmla="*/ 340925 h 473022"/>
                  <a:gd name="connsiteX76" fmla="*/ 40640 w 659515"/>
                  <a:gd name="connsiteY76" fmla="*/ 293511 h 473022"/>
                  <a:gd name="connsiteX77" fmla="*/ 69991 w 659515"/>
                  <a:gd name="connsiteY77" fmla="*/ 232551 h 473022"/>
                  <a:gd name="connsiteX78" fmla="*/ 135467 w 659515"/>
                  <a:gd name="connsiteY78" fmla="*/ 250613 h 473022"/>
                  <a:gd name="connsiteX79" fmla="*/ 149013 w 659515"/>
                  <a:gd name="connsiteY79" fmla="*/ 307058 h 473022"/>
                  <a:gd name="connsiteX80" fmla="*/ 126436 w 659515"/>
                  <a:gd name="connsiteY80" fmla="*/ 340925 h 473022"/>
                  <a:gd name="connsiteX81" fmla="*/ 198684 w 659515"/>
                  <a:gd name="connsiteY81" fmla="*/ 343182 h 473022"/>
                  <a:gd name="connsiteX82" fmla="*/ 176107 w 659515"/>
                  <a:gd name="connsiteY82" fmla="*/ 298027 h 473022"/>
                  <a:gd name="connsiteX83" fmla="*/ 198684 w 659515"/>
                  <a:gd name="connsiteY83" fmla="*/ 241582 h 473022"/>
                  <a:gd name="connsiteX84" fmla="*/ 205458 w 659515"/>
                  <a:gd name="connsiteY84" fmla="*/ 160302 h 473022"/>
                  <a:gd name="connsiteX85" fmla="*/ 234809 w 659515"/>
                  <a:gd name="connsiteY85" fmla="*/ 128693 h 473022"/>
                  <a:gd name="connsiteX86" fmla="*/ 293511 w 659515"/>
                  <a:gd name="connsiteY86" fmla="*/ 119662 h 473022"/>
                  <a:gd name="connsiteX87" fmla="*/ 309316 w 659515"/>
                  <a:gd name="connsiteY87" fmla="*/ 243840 h 473022"/>
                  <a:gd name="connsiteX88" fmla="*/ 372533 w 659515"/>
                  <a:gd name="connsiteY88" fmla="*/ 228036 h 473022"/>
                  <a:gd name="connsiteX89" fmla="*/ 401884 w 659515"/>
                  <a:gd name="connsiteY89" fmla="*/ 63218 h 47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659515" h="473022">
                    <a:moveTo>
                      <a:pt x="401884" y="63218"/>
                    </a:moveTo>
                    <a:lnTo>
                      <a:pt x="489938" y="81280"/>
                    </a:lnTo>
                    <a:cubicBezTo>
                      <a:pt x="498443" y="73990"/>
                      <a:pt x="505553" y="70368"/>
                      <a:pt x="510258" y="60960"/>
                    </a:cubicBezTo>
                    <a:cubicBezTo>
                      <a:pt x="511322" y="58831"/>
                      <a:pt x="511452" y="56316"/>
                      <a:pt x="512516" y="54187"/>
                    </a:cubicBezTo>
                    <a:cubicBezTo>
                      <a:pt x="513729" y="51760"/>
                      <a:pt x="515929" y="49893"/>
                      <a:pt x="517031" y="47413"/>
                    </a:cubicBezTo>
                    <a:cubicBezTo>
                      <a:pt x="518964" y="43064"/>
                      <a:pt x="517032" y="35372"/>
                      <a:pt x="521547" y="33867"/>
                    </a:cubicBezTo>
                    <a:cubicBezTo>
                      <a:pt x="547252" y="25298"/>
                      <a:pt x="530342" y="29631"/>
                      <a:pt x="573476" y="27093"/>
                    </a:cubicBezTo>
                    <a:cubicBezTo>
                      <a:pt x="586490" y="18418"/>
                      <a:pt x="573938" y="25927"/>
                      <a:pt x="587022" y="20320"/>
                    </a:cubicBezTo>
                    <a:cubicBezTo>
                      <a:pt x="590115" y="18994"/>
                      <a:pt x="592928" y="17055"/>
                      <a:pt x="596053" y="15805"/>
                    </a:cubicBezTo>
                    <a:cubicBezTo>
                      <a:pt x="600473" y="14037"/>
                      <a:pt x="605640" y="13930"/>
                      <a:pt x="609600" y="11289"/>
                    </a:cubicBezTo>
                    <a:cubicBezTo>
                      <a:pt x="616404" y="6752"/>
                      <a:pt x="617380" y="5696"/>
                      <a:pt x="625404" y="2258"/>
                    </a:cubicBezTo>
                    <a:cubicBezTo>
                      <a:pt x="627592" y="1320"/>
                      <a:pt x="629920" y="753"/>
                      <a:pt x="632178" y="0"/>
                    </a:cubicBezTo>
                    <a:cubicBezTo>
                      <a:pt x="661389" y="2656"/>
                      <a:pt x="664021" y="-5451"/>
                      <a:pt x="654756" y="31609"/>
                    </a:cubicBezTo>
                    <a:cubicBezTo>
                      <a:pt x="653982" y="34707"/>
                      <a:pt x="650026" y="35929"/>
                      <a:pt x="647982" y="38382"/>
                    </a:cubicBezTo>
                    <a:cubicBezTo>
                      <a:pt x="641111" y="46627"/>
                      <a:pt x="646074" y="44633"/>
                      <a:pt x="636693" y="51929"/>
                    </a:cubicBezTo>
                    <a:cubicBezTo>
                      <a:pt x="632409" y="55261"/>
                      <a:pt x="627662" y="57950"/>
                      <a:pt x="623147" y="60960"/>
                    </a:cubicBezTo>
                    <a:lnTo>
                      <a:pt x="616373" y="65476"/>
                    </a:lnTo>
                    <a:cubicBezTo>
                      <a:pt x="614868" y="67734"/>
                      <a:pt x="613777" y="70330"/>
                      <a:pt x="611858" y="72249"/>
                    </a:cubicBezTo>
                    <a:cubicBezTo>
                      <a:pt x="606357" y="77750"/>
                      <a:pt x="603309" y="76949"/>
                      <a:pt x="596053" y="79022"/>
                    </a:cubicBezTo>
                    <a:cubicBezTo>
                      <a:pt x="591822" y="80231"/>
                      <a:pt x="580613" y="84366"/>
                      <a:pt x="577991" y="85796"/>
                    </a:cubicBezTo>
                    <a:cubicBezTo>
                      <a:pt x="573227" y="88395"/>
                      <a:pt x="568960" y="91817"/>
                      <a:pt x="564444" y="94827"/>
                    </a:cubicBezTo>
                    <a:cubicBezTo>
                      <a:pt x="562186" y="96332"/>
                      <a:pt x="560245" y="98484"/>
                      <a:pt x="557671" y="99342"/>
                    </a:cubicBezTo>
                    <a:cubicBezTo>
                      <a:pt x="555413" y="100095"/>
                      <a:pt x="553027" y="100536"/>
                      <a:pt x="550898" y="101600"/>
                    </a:cubicBezTo>
                    <a:cubicBezTo>
                      <a:pt x="544610" y="104744"/>
                      <a:pt x="542345" y="107895"/>
                      <a:pt x="537351" y="112889"/>
                    </a:cubicBezTo>
                    <a:cubicBezTo>
                      <a:pt x="536598" y="115147"/>
                      <a:pt x="535747" y="117374"/>
                      <a:pt x="535093" y="119662"/>
                    </a:cubicBezTo>
                    <a:cubicBezTo>
                      <a:pt x="534241" y="122646"/>
                      <a:pt x="534224" y="125918"/>
                      <a:pt x="532836" y="128693"/>
                    </a:cubicBezTo>
                    <a:cubicBezTo>
                      <a:pt x="530409" y="133547"/>
                      <a:pt x="526815" y="137724"/>
                      <a:pt x="523804" y="142240"/>
                    </a:cubicBezTo>
                    <a:cubicBezTo>
                      <a:pt x="522299" y="144498"/>
                      <a:pt x="521965" y="148567"/>
                      <a:pt x="519289" y="149013"/>
                    </a:cubicBezTo>
                    <a:lnTo>
                      <a:pt x="505742" y="151271"/>
                    </a:lnTo>
                    <a:cubicBezTo>
                      <a:pt x="503484" y="153529"/>
                      <a:pt x="501626" y="156274"/>
                      <a:pt x="498969" y="158045"/>
                    </a:cubicBezTo>
                    <a:cubicBezTo>
                      <a:pt x="496989" y="159365"/>
                      <a:pt x="494492" y="159676"/>
                      <a:pt x="492196" y="160302"/>
                    </a:cubicBezTo>
                    <a:cubicBezTo>
                      <a:pt x="486208" y="161935"/>
                      <a:pt x="480021" y="162855"/>
                      <a:pt x="474133" y="164818"/>
                    </a:cubicBezTo>
                    <a:cubicBezTo>
                      <a:pt x="458249" y="170113"/>
                      <a:pt x="477858" y="163222"/>
                      <a:pt x="458329" y="171591"/>
                    </a:cubicBezTo>
                    <a:cubicBezTo>
                      <a:pt x="456142" y="172528"/>
                      <a:pt x="453814" y="173096"/>
                      <a:pt x="451556" y="173849"/>
                    </a:cubicBezTo>
                    <a:cubicBezTo>
                      <a:pt x="449298" y="176859"/>
                      <a:pt x="447673" y="180471"/>
                      <a:pt x="444782" y="182880"/>
                    </a:cubicBezTo>
                    <a:cubicBezTo>
                      <a:pt x="442954" y="184404"/>
                      <a:pt x="440075" y="183957"/>
                      <a:pt x="438009" y="185138"/>
                    </a:cubicBezTo>
                    <a:cubicBezTo>
                      <a:pt x="434742" y="187005"/>
                      <a:pt x="431988" y="189653"/>
                      <a:pt x="428978" y="191911"/>
                    </a:cubicBezTo>
                    <a:cubicBezTo>
                      <a:pt x="428225" y="194169"/>
                      <a:pt x="428040" y="196705"/>
                      <a:pt x="426720" y="198685"/>
                    </a:cubicBezTo>
                    <a:cubicBezTo>
                      <a:pt x="424949" y="201342"/>
                      <a:pt x="420640" y="202341"/>
                      <a:pt x="419947" y="205458"/>
                    </a:cubicBezTo>
                    <a:cubicBezTo>
                      <a:pt x="418954" y="209927"/>
                      <a:pt x="421452" y="214489"/>
                      <a:pt x="422204" y="219005"/>
                    </a:cubicBezTo>
                    <a:cubicBezTo>
                      <a:pt x="422635" y="224607"/>
                      <a:pt x="421846" y="245382"/>
                      <a:pt x="426720" y="255129"/>
                    </a:cubicBezTo>
                    <a:cubicBezTo>
                      <a:pt x="427934" y="257556"/>
                      <a:pt x="429731" y="259644"/>
                      <a:pt x="431236" y="261902"/>
                    </a:cubicBezTo>
                    <a:cubicBezTo>
                      <a:pt x="431988" y="264160"/>
                      <a:pt x="432429" y="266547"/>
                      <a:pt x="433493" y="268676"/>
                    </a:cubicBezTo>
                    <a:cubicBezTo>
                      <a:pt x="434706" y="271103"/>
                      <a:pt x="437056" y="272908"/>
                      <a:pt x="438009" y="275449"/>
                    </a:cubicBezTo>
                    <a:cubicBezTo>
                      <a:pt x="439357" y="279042"/>
                      <a:pt x="439257" y="283036"/>
                      <a:pt x="440267" y="286738"/>
                    </a:cubicBezTo>
                    <a:cubicBezTo>
                      <a:pt x="441519" y="291330"/>
                      <a:pt x="444782" y="300285"/>
                      <a:pt x="444782" y="300285"/>
                    </a:cubicBezTo>
                    <a:cubicBezTo>
                      <a:pt x="444029" y="307058"/>
                      <a:pt x="445055" y="314277"/>
                      <a:pt x="442524" y="320605"/>
                    </a:cubicBezTo>
                    <a:cubicBezTo>
                      <a:pt x="441640" y="322815"/>
                      <a:pt x="437879" y="321798"/>
                      <a:pt x="435751" y="322862"/>
                    </a:cubicBezTo>
                    <a:cubicBezTo>
                      <a:pt x="433324" y="324076"/>
                      <a:pt x="431405" y="326164"/>
                      <a:pt x="428978" y="327378"/>
                    </a:cubicBezTo>
                    <a:cubicBezTo>
                      <a:pt x="424349" y="329693"/>
                      <a:pt x="415211" y="331034"/>
                      <a:pt x="410916" y="331893"/>
                    </a:cubicBezTo>
                    <a:cubicBezTo>
                      <a:pt x="408658" y="333398"/>
                      <a:pt x="406636" y="335340"/>
                      <a:pt x="404142" y="336409"/>
                    </a:cubicBezTo>
                    <a:cubicBezTo>
                      <a:pt x="393303" y="341055"/>
                      <a:pt x="384720" y="337628"/>
                      <a:pt x="372533" y="336409"/>
                    </a:cubicBezTo>
                    <a:cubicBezTo>
                      <a:pt x="367265" y="337162"/>
                      <a:pt x="361978" y="337792"/>
                      <a:pt x="356729" y="338667"/>
                    </a:cubicBezTo>
                    <a:cubicBezTo>
                      <a:pt x="352944" y="339298"/>
                      <a:pt x="348772" y="339021"/>
                      <a:pt x="345440" y="340925"/>
                    </a:cubicBezTo>
                    <a:cubicBezTo>
                      <a:pt x="343084" y="342271"/>
                      <a:pt x="343043" y="346003"/>
                      <a:pt x="340924" y="347698"/>
                    </a:cubicBezTo>
                    <a:cubicBezTo>
                      <a:pt x="339066" y="349185"/>
                      <a:pt x="336409" y="349203"/>
                      <a:pt x="334151" y="349956"/>
                    </a:cubicBezTo>
                    <a:cubicBezTo>
                      <a:pt x="328130" y="354471"/>
                      <a:pt x="323228" y="361122"/>
                      <a:pt x="316089" y="363502"/>
                    </a:cubicBezTo>
                    <a:lnTo>
                      <a:pt x="302542" y="368018"/>
                    </a:lnTo>
                    <a:cubicBezTo>
                      <a:pt x="300284" y="368771"/>
                      <a:pt x="297749" y="368956"/>
                      <a:pt x="295769" y="370276"/>
                    </a:cubicBezTo>
                    <a:cubicBezTo>
                      <a:pt x="293511" y="371781"/>
                      <a:pt x="291080" y="373054"/>
                      <a:pt x="288996" y="374791"/>
                    </a:cubicBezTo>
                    <a:cubicBezTo>
                      <a:pt x="282217" y="380440"/>
                      <a:pt x="281647" y="384110"/>
                      <a:pt x="273191" y="388338"/>
                    </a:cubicBezTo>
                    <a:cubicBezTo>
                      <a:pt x="270416" y="389726"/>
                      <a:pt x="267170" y="389843"/>
                      <a:pt x="264160" y="390596"/>
                    </a:cubicBezTo>
                    <a:cubicBezTo>
                      <a:pt x="261902" y="392854"/>
                      <a:pt x="260243" y="395941"/>
                      <a:pt x="257387" y="397369"/>
                    </a:cubicBezTo>
                    <a:cubicBezTo>
                      <a:pt x="253955" y="399085"/>
                      <a:pt x="249928" y="399380"/>
                      <a:pt x="246098" y="399627"/>
                    </a:cubicBezTo>
                    <a:cubicBezTo>
                      <a:pt x="226557" y="400888"/>
                      <a:pt x="206963" y="401132"/>
                      <a:pt x="187396" y="401885"/>
                    </a:cubicBezTo>
                    <a:cubicBezTo>
                      <a:pt x="181375" y="403390"/>
                      <a:pt x="175455" y="405380"/>
                      <a:pt x="169333" y="406400"/>
                    </a:cubicBezTo>
                    <a:cubicBezTo>
                      <a:pt x="164818" y="407153"/>
                      <a:pt x="160263" y="407699"/>
                      <a:pt x="155787" y="408658"/>
                    </a:cubicBezTo>
                    <a:cubicBezTo>
                      <a:pt x="149719" y="409958"/>
                      <a:pt x="137724" y="413173"/>
                      <a:pt x="137724" y="413173"/>
                    </a:cubicBezTo>
                    <a:cubicBezTo>
                      <a:pt x="127114" y="423785"/>
                      <a:pt x="133607" y="418176"/>
                      <a:pt x="117404" y="428978"/>
                    </a:cubicBezTo>
                    <a:lnTo>
                      <a:pt x="110631" y="433493"/>
                    </a:lnTo>
                    <a:cubicBezTo>
                      <a:pt x="108373" y="434998"/>
                      <a:pt x="106285" y="436795"/>
                      <a:pt x="103858" y="438009"/>
                    </a:cubicBezTo>
                    <a:cubicBezTo>
                      <a:pt x="100848" y="439514"/>
                      <a:pt x="97769" y="440890"/>
                      <a:pt x="94827" y="442525"/>
                    </a:cubicBezTo>
                    <a:cubicBezTo>
                      <a:pt x="90991" y="444656"/>
                      <a:pt x="89559" y="444783"/>
                      <a:pt x="83538" y="449298"/>
                    </a:cubicBezTo>
                    <a:cubicBezTo>
                      <a:pt x="77517" y="453814"/>
                      <a:pt x="72625" y="482788"/>
                      <a:pt x="58702" y="469618"/>
                    </a:cubicBezTo>
                    <a:cubicBezTo>
                      <a:pt x="44779" y="456448"/>
                      <a:pt x="3010" y="388714"/>
                      <a:pt x="0" y="370276"/>
                    </a:cubicBezTo>
                    <a:lnTo>
                      <a:pt x="54187" y="340925"/>
                    </a:lnTo>
                    <a:lnTo>
                      <a:pt x="40640" y="293511"/>
                    </a:lnTo>
                    <a:lnTo>
                      <a:pt x="69991" y="232551"/>
                    </a:lnTo>
                    <a:lnTo>
                      <a:pt x="135467" y="250613"/>
                    </a:lnTo>
                    <a:lnTo>
                      <a:pt x="149013" y="307058"/>
                    </a:lnTo>
                    <a:lnTo>
                      <a:pt x="126436" y="340925"/>
                    </a:lnTo>
                    <a:lnTo>
                      <a:pt x="198684" y="343182"/>
                    </a:lnTo>
                    <a:lnTo>
                      <a:pt x="176107" y="298027"/>
                    </a:lnTo>
                    <a:lnTo>
                      <a:pt x="198684" y="241582"/>
                    </a:lnTo>
                    <a:lnTo>
                      <a:pt x="205458" y="160302"/>
                    </a:lnTo>
                    <a:lnTo>
                      <a:pt x="234809" y="128693"/>
                    </a:lnTo>
                    <a:lnTo>
                      <a:pt x="293511" y="119662"/>
                    </a:lnTo>
                    <a:lnTo>
                      <a:pt x="309316" y="243840"/>
                    </a:lnTo>
                    <a:lnTo>
                      <a:pt x="372533" y="228036"/>
                    </a:lnTo>
                    <a:lnTo>
                      <a:pt x="401884" y="63218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7881924" y="5710301"/>
                <a:ext cx="338142" cy="309534"/>
              </a:xfrm>
              <a:custGeom>
                <a:avLst/>
                <a:gdLst>
                  <a:gd name="connsiteX0" fmla="*/ 0 w 338667"/>
                  <a:gd name="connsiteY0" fmla="*/ 29351 h 309316"/>
                  <a:gd name="connsiteX1" fmla="*/ 121920 w 338667"/>
                  <a:gd name="connsiteY1" fmla="*/ 24836 h 309316"/>
                  <a:gd name="connsiteX2" fmla="*/ 146756 w 338667"/>
                  <a:gd name="connsiteY2" fmla="*/ 51929 h 309316"/>
                  <a:gd name="connsiteX3" fmla="*/ 196427 w 338667"/>
                  <a:gd name="connsiteY3" fmla="*/ 0 h 309316"/>
                  <a:gd name="connsiteX4" fmla="*/ 248356 w 338667"/>
                  <a:gd name="connsiteY4" fmla="*/ 9031 h 309316"/>
                  <a:gd name="connsiteX5" fmla="*/ 286738 w 338667"/>
                  <a:gd name="connsiteY5" fmla="*/ 0 h 309316"/>
                  <a:gd name="connsiteX6" fmla="*/ 338667 w 338667"/>
                  <a:gd name="connsiteY6" fmla="*/ 54187 h 309316"/>
                  <a:gd name="connsiteX7" fmla="*/ 304800 w 338667"/>
                  <a:gd name="connsiteY7" fmla="*/ 207716 h 309316"/>
                  <a:gd name="connsiteX8" fmla="*/ 286738 w 338667"/>
                  <a:gd name="connsiteY8" fmla="*/ 291253 h 309316"/>
                  <a:gd name="connsiteX9" fmla="*/ 191911 w 338667"/>
                  <a:gd name="connsiteY9" fmla="*/ 309316 h 309316"/>
                  <a:gd name="connsiteX10" fmla="*/ 187396 w 338667"/>
                  <a:gd name="connsiteY10" fmla="*/ 257387 h 309316"/>
                  <a:gd name="connsiteX11" fmla="*/ 182880 w 338667"/>
                  <a:gd name="connsiteY11" fmla="*/ 185138 h 309316"/>
                  <a:gd name="connsiteX12" fmla="*/ 169334 w 338667"/>
                  <a:gd name="connsiteY12" fmla="*/ 180622 h 309316"/>
                  <a:gd name="connsiteX13" fmla="*/ 108374 w 338667"/>
                  <a:gd name="connsiteY13" fmla="*/ 209973 h 309316"/>
                  <a:gd name="connsiteX14" fmla="*/ 20320 w 338667"/>
                  <a:gd name="connsiteY14" fmla="*/ 92569 h 309316"/>
                  <a:gd name="connsiteX15" fmla="*/ 0 w 338667"/>
                  <a:gd name="connsiteY15" fmla="*/ 29351 h 30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8667" h="309316">
                    <a:moveTo>
                      <a:pt x="0" y="29351"/>
                    </a:moveTo>
                    <a:lnTo>
                      <a:pt x="121920" y="24836"/>
                    </a:lnTo>
                    <a:lnTo>
                      <a:pt x="146756" y="51929"/>
                    </a:lnTo>
                    <a:lnTo>
                      <a:pt x="196427" y="0"/>
                    </a:lnTo>
                    <a:lnTo>
                      <a:pt x="248356" y="9031"/>
                    </a:lnTo>
                    <a:lnTo>
                      <a:pt x="286738" y="0"/>
                    </a:lnTo>
                    <a:lnTo>
                      <a:pt x="338667" y="54187"/>
                    </a:lnTo>
                    <a:lnTo>
                      <a:pt x="304800" y="207716"/>
                    </a:lnTo>
                    <a:lnTo>
                      <a:pt x="286738" y="291253"/>
                    </a:lnTo>
                    <a:lnTo>
                      <a:pt x="191911" y="309316"/>
                    </a:lnTo>
                    <a:lnTo>
                      <a:pt x="187396" y="257387"/>
                    </a:lnTo>
                    <a:lnTo>
                      <a:pt x="182880" y="185138"/>
                    </a:lnTo>
                    <a:lnTo>
                      <a:pt x="169334" y="180622"/>
                    </a:lnTo>
                    <a:lnTo>
                      <a:pt x="108374" y="209973"/>
                    </a:lnTo>
                    <a:lnTo>
                      <a:pt x="20320" y="92569"/>
                    </a:lnTo>
                    <a:lnTo>
                      <a:pt x="0" y="29351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6700807" y="5069010"/>
                <a:ext cx="1500209" cy="1333378"/>
              </a:xfrm>
              <a:custGeom>
                <a:avLst/>
                <a:gdLst>
                  <a:gd name="connsiteX0" fmla="*/ 255129 w 1499214"/>
                  <a:gd name="connsiteY0" fmla="*/ 196427 h 1334347"/>
                  <a:gd name="connsiteX1" fmla="*/ 329636 w 1499214"/>
                  <a:gd name="connsiteY1" fmla="*/ 246098 h 1334347"/>
                  <a:gd name="connsiteX2" fmla="*/ 345440 w 1499214"/>
                  <a:gd name="connsiteY2" fmla="*/ 237067 h 1334347"/>
                  <a:gd name="connsiteX3" fmla="*/ 338667 w 1499214"/>
                  <a:gd name="connsiteY3" fmla="*/ 295769 h 1334347"/>
                  <a:gd name="connsiteX4" fmla="*/ 372534 w 1499214"/>
                  <a:gd name="connsiteY4" fmla="*/ 309316 h 1334347"/>
                  <a:gd name="connsiteX5" fmla="*/ 426720 w 1499214"/>
                  <a:gd name="connsiteY5" fmla="*/ 243840 h 1334347"/>
                  <a:gd name="connsiteX6" fmla="*/ 512516 w 1499214"/>
                  <a:gd name="connsiteY6" fmla="*/ 277707 h 1334347"/>
                  <a:gd name="connsiteX7" fmla="*/ 528320 w 1499214"/>
                  <a:gd name="connsiteY7" fmla="*/ 307058 h 1334347"/>
                  <a:gd name="connsiteX8" fmla="*/ 559929 w 1499214"/>
                  <a:gd name="connsiteY8" fmla="*/ 316089 h 1334347"/>
                  <a:gd name="connsiteX9" fmla="*/ 587023 w 1499214"/>
                  <a:gd name="connsiteY9" fmla="*/ 173849 h 1334347"/>
                  <a:gd name="connsiteX10" fmla="*/ 528320 w 1499214"/>
                  <a:gd name="connsiteY10" fmla="*/ 128693 h 1334347"/>
                  <a:gd name="connsiteX11" fmla="*/ 528320 w 1499214"/>
                  <a:gd name="connsiteY11" fmla="*/ 85796 h 1334347"/>
                  <a:gd name="connsiteX12" fmla="*/ 523805 w 1499214"/>
                  <a:gd name="connsiteY12" fmla="*/ 63218 h 1334347"/>
                  <a:gd name="connsiteX13" fmla="*/ 559929 w 1499214"/>
                  <a:gd name="connsiteY13" fmla="*/ 0 h 1334347"/>
                  <a:gd name="connsiteX14" fmla="*/ 627663 w 1499214"/>
                  <a:gd name="connsiteY14" fmla="*/ 22578 h 1334347"/>
                  <a:gd name="connsiteX15" fmla="*/ 647983 w 1499214"/>
                  <a:gd name="connsiteY15" fmla="*/ 51929 h 1334347"/>
                  <a:gd name="connsiteX16" fmla="*/ 749583 w 1499214"/>
                  <a:gd name="connsiteY16" fmla="*/ 97085 h 1334347"/>
                  <a:gd name="connsiteX17" fmla="*/ 731520 w 1499214"/>
                  <a:gd name="connsiteY17" fmla="*/ 137725 h 1334347"/>
                  <a:gd name="connsiteX18" fmla="*/ 733778 w 1499214"/>
                  <a:gd name="connsiteY18" fmla="*/ 162560 h 1334347"/>
                  <a:gd name="connsiteX19" fmla="*/ 781192 w 1499214"/>
                  <a:gd name="connsiteY19" fmla="*/ 198685 h 1334347"/>
                  <a:gd name="connsiteX20" fmla="*/ 711200 w 1499214"/>
                  <a:gd name="connsiteY20" fmla="*/ 334151 h 1334347"/>
                  <a:gd name="connsiteX21" fmla="*/ 634436 w 1499214"/>
                  <a:gd name="connsiteY21" fmla="*/ 388338 h 1334347"/>
                  <a:gd name="connsiteX22" fmla="*/ 645725 w 1499214"/>
                  <a:gd name="connsiteY22" fmla="*/ 395111 h 1334347"/>
                  <a:gd name="connsiteX23" fmla="*/ 661529 w 1499214"/>
                  <a:gd name="connsiteY23" fmla="*/ 408658 h 1334347"/>
                  <a:gd name="connsiteX24" fmla="*/ 677334 w 1499214"/>
                  <a:gd name="connsiteY24" fmla="*/ 419947 h 1334347"/>
                  <a:gd name="connsiteX25" fmla="*/ 679592 w 1499214"/>
                  <a:gd name="connsiteY25" fmla="*/ 462845 h 1334347"/>
                  <a:gd name="connsiteX26" fmla="*/ 693138 w 1499214"/>
                  <a:gd name="connsiteY26" fmla="*/ 467360 h 1334347"/>
                  <a:gd name="connsiteX27" fmla="*/ 702169 w 1499214"/>
                  <a:gd name="connsiteY27" fmla="*/ 485422 h 1334347"/>
                  <a:gd name="connsiteX28" fmla="*/ 699912 w 1499214"/>
                  <a:gd name="connsiteY28" fmla="*/ 496711 h 1334347"/>
                  <a:gd name="connsiteX29" fmla="*/ 695396 w 1499214"/>
                  <a:gd name="connsiteY29" fmla="*/ 498969 h 1334347"/>
                  <a:gd name="connsiteX30" fmla="*/ 650240 w 1499214"/>
                  <a:gd name="connsiteY30" fmla="*/ 519289 h 1334347"/>
                  <a:gd name="connsiteX31" fmla="*/ 584765 w 1499214"/>
                  <a:gd name="connsiteY31" fmla="*/ 517031 h 1334347"/>
                  <a:gd name="connsiteX32" fmla="*/ 544125 w 1499214"/>
                  <a:gd name="connsiteY32" fmla="*/ 505742 h 1334347"/>
                  <a:gd name="connsiteX33" fmla="*/ 553156 w 1499214"/>
                  <a:gd name="connsiteY33" fmla="*/ 557671 h 1334347"/>
                  <a:gd name="connsiteX34" fmla="*/ 607343 w 1499214"/>
                  <a:gd name="connsiteY34" fmla="*/ 575733 h 1334347"/>
                  <a:gd name="connsiteX35" fmla="*/ 643467 w 1499214"/>
                  <a:gd name="connsiteY35" fmla="*/ 620889 h 1334347"/>
                  <a:gd name="connsiteX36" fmla="*/ 643467 w 1499214"/>
                  <a:gd name="connsiteY36" fmla="*/ 679591 h 1334347"/>
                  <a:gd name="connsiteX37" fmla="*/ 596054 w 1499214"/>
                  <a:gd name="connsiteY37" fmla="*/ 684107 h 1334347"/>
                  <a:gd name="connsiteX38" fmla="*/ 580249 w 1499214"/>
                  <a:gd name="connsiteY38" fmla="*/ 733778 h 1334347"/>
                  <a:gd name="connsiteX39" fmla="*/ 580249 w 1499214"/>
                  <a:gd name="connsiteY39" fmla="*/ 767645 h 1334347"/>
                  <a:gd name="connsiteX40" fmla="*/ 596054 w 1499214"/>
                  <a:gd name="connsiteY40" fmla="*/ 767645 h 1334347"/>
                  <a:gd name="connsiteX41" fmla="*/ 620889 w 1499214"/>
                  <a:gd name="connsiteY41" fmla="*/ 812800 h 1334347"/>
                  <a:gd name="connsiteX42" fmla="*/ 663787 w 1499214"/>
                  <a:gd name="connsiteY42" fmla="*/ 815058 h 1334347"/>
                  <a:gd name="connsiteX43" fmla="*/ 641209 w 1499214"/>
                  <a:gd name="connsiteY43" fmla="*/ 869245 h 1334347"/>
                  <a:gd name="connsiteX44" fmla="*/ 688623 w 1499214"/>
                  <a:gd name="connsiteY44" fmla="*/ 864729 h 1334347"/>
                  <a:gd name="connsiteX45" fmla="*/ 711200 w 1499214"/>
                  <a:gd name="connsiteY45" fmla="*/ 907627 h 1334347"/>
                  <a:gd name="connsiteX46" fmla="*/ 776676 w 1499214"/>
                  <a:gd name="connsiteY46" fmla="*/ 880533 h 1334347"/>
                  <a:gd name="connsiteX47" fmla="*/ 842152 w 1499214"/>
                  <a:gd name="connsiteY47" fmla="*/ 977618 h 1334347"/>
                  <a:gd name="connsiteX48" fmla="*/ 925689 w 1499214"/>
                  <a:gd name="connsiteY48" fmla="*/ 973102 h 1334347"/>
                  <a:gd name="connsiteX49" fmla="*/ 966329 w 1499214"/>
                  <a:gd name="connsiteY49" fmla="*/ 891822 h 1334347"/>
                  <a:gd name="connsiteX50" fmla="*/ 1076960 w 1499214"/>
                  <a:gd name="connsiteY50" fmla="*/ 833120 h 1334347"/>
                  <a:gd name="connsiteX51" fmla="*/ 1061156 w 1499214"/>
                  <a:gd name="connsiteY51" fmla="*/ 808285 h 1334347"/>
                  <a:gd name="connsiteX52" fmla="*/ 1083734 w 1499214"/>
                  <a:gd name="connsiteY52" fmla="*/ 790222 h 1334347"/>
                  <a:gd name="connsiteX53" fmla="*/ 1095023 w 1499214"/>
                  <a:gd name="connsiteY53" fmla="*/ 785707 h 1334347"/>
                  <a:gd name="connsiteX54" fmla="*/ 1104054 w 1499214"/>
                  <a:gd name="connsiteY54" fmla="*/ 778933 h 1334347"/>
                  <a:gd name="connsiteX55" fmla="*/ 1126632 w 1499214"/>
                  <a:gd name="connsiteY55" fmla="*/ 738293 h 1334347"/>
                  <a:gd name="connsiteX56" fmla="*/ 1119858 w 1499214"/>
                  <a:gd name="connsiteY56" fmla="*/ 720231 h 1334347"/>
                  <a:gd name="connsiteX57" fmla="*/ 1128889 w 1499214"/>
                  <a:gd name="connsiteY57" fmla="*/ 702169 h 1334347"/>
                  <a:gd name="connsiteX58" fmla="*/ 1144694 w 1499214"/>
                  <a:gd name="connsiteY58" fmla="*/ 699911 h 1334347"/>
                  <a:gd name="connsiteX59" fmla="*/ 1155983 w 1499214"/>
                  <a:gd name="connsiteY59" fmla="*/ 688622 h 1334347"/>
                  <a:gd name="connsiteX60" fmla="*/ 1104054 w 1499214"/>
                  <a:gd name="connsiteY60" fmla="*/ 632178 h 1334347"/>
                  <a:gd name="connsiteX61" fmla="*/ 1054383 w 1499214"/>
                  <a:gd name="connsiteY61" fmla="*/ 620889 h 1334347"/>
                  <a:gd name="connsiteX62" fmla="*/ 1049867 w 1499214"/>
                  <a:gd name="connsiteY62" fmla="*/ 600569 h 1334347"/>
                  <a:gd name="connsiteX63" fmla="*/ 1061156 w 1499214"/>
                  <a:gd name="connsiteY63" fmla="*/ 589280 h 1334347"/>
                  <a:gd name="connsiteX64" fmla="*/ 1104054 w 1499214"/>
                  <a:gd name="connsiteY64" fmla="*/ 584765 h 1334347"/>
                  <a:gd name="connsiteX65" fmla="*/ 1117600 w 1499214"/>
                  <a:gd name="connsiteY65" fmla="*/ 577991 h 1334347"/>
                  <a:gd name="connsiteX66" fmla="*/ 1124374 w 1499214"/>
                  <a:gd name="connsiteY66" fmla="*/ 573476 h 1334347"/>
                  <a:gd name="connsiteX67" fmla="*/ 1137920 w 1499214"/>
                  <a:gd name="connsiteY67" fmla="*/ 568960 h 1334347"/>
                  <a:gd name="connsiteX68" fmla="*/ 1144694 w 1499214"/>
                  <a:gd name="connsiteY68" fmla="*/ 562187 h 1334347"/>
                  <a:gd name="connsiteX69" fmla="*/ 1151467 w 1499214"/>
                  <a:gd name="connsiteY69" fmla="*/ 559929 h 1334347"/>
                  <a:gd name="connsiteX70" fmla="*/ 1160498 w 1499214"/>
                  <a:gd name="connsiteY70" fmla="*/ 553156 h 1334347"/>
                  <a:gd name="connsiteX71" fmla="*/ 1162756 w 1499214"/>
                  <a:gd name="connsiteY71" fmla="*/ 546382 h 1334347"/>
                  <a:gd name="connsiteX72" fmla="*/ 1167272 w 1499214"/>
                  <a:gd name="connsiteY72" fmla="*/ 539609 h 1334347"/>
                  <a:gd name="connsiteX73" fmla="*/ 1169529 w 1499214"/>
                  <a:gd name="connsiteY73" fmla="*/ 528320 h 1334347"/>
                  <a:gd name="connsiteX74" fmla="*/ 1167272 w 1499214"/>
                  <a:gd name="connsiteY74" fmla="*/ 501227 h 1334347"/>
                  <a:gd name="connsiteX75" fmla="*/ 1061156 w 1499214"/>
                  <a:gd name="connsiteY75" fmla="*/ 424462 h 1334347"/>
                  <a:gd name="connsiteX76" fmla="*/ 1058898 w 1499214"/>
                  <a:gd name="connsiteY76" fmla="*/ 316089 h 1334347"/>
                  <a:gd name="connsiteX77" fmla="*/ 1142436 w 1499214"/>
                  <a:gd name="connsiteY77" fmla="*/ 363502 h 1334347"/>
                  <a:gd name="connsiteX78" fmla="*/ 1225974 w 1499214"/>
                  <a:gd name="connsiteY78" fmla="*/ 282222 h 1334347"/>
                  <a:gd name="connsiteX79" fmla="*/ 1273387 w 1499214"/>
                  <a:gd name="connsiteY79" fmla="*/ 313831 h 1334347"/>
                  <a:gd name="connsiteX80" fmla="*/ 1289192 w 1499214"/>
                  <a:gd name="connsiteY80" fmla="*/ 331893 h 1334347"/>
                  <a:gd name="connsiteX81" fmla="*/ 1295965 w 1499214"/>
                  <a:gd name="connsiteY81" fmla="*/ 349956 h 1334347"/>
                  <a:gd name="connsiteX82" fmla="*/ 1298223 w 1499214"/>
                  <a:gd name="connsiteY82" fmla="*/ 363502 h 1334347"/>
                  <a:gd name="connsiteX83" fmla="*/ 1302738 w 1499214"/>
                  <a:gd name="connsiteY83" fmla="*/ 399627 h 1334347"/>
                  <a:gd name="connsiteX84" fmla="*/ 1320800 w 1499214"/>
                  <a:gd name="connsiteY84" fmla="*/ 397369 h 1334347"/>
                  <a:gd name="connsiteX85" fmla="*/ 1327574 w 1499214"/>
                  <a:gd name="connsiteY85" fmla="*/ 395111 h 1334347"/>
                  <a:gd name="connsiteX86" fmla="*/ 1334347 w 1499214"/>
                  <a:gd name="connsiteY86" fmla="*/ 397369 h 1334347"/>
                  <a:gd name="connsiteX87" fmla="*/ 1341120 w 1499214"/>
                  <a:gd name="connsiteY87" fmla="*/ 410916 h 1334347"/>
                  <a:gd name="connsiteX88" fmla="*/ 1352409 w 1499214"/>
                  <a:gd name="connsiteY88" fmla="*/ 408658 h 1334347"/>
                  <a:gd name="connsiteX89" fmla="*/ 1388534 w 1499214"/>
                  <a:gd name="connsiteY89" fmla="*/ 392853 h 1334347"/>
                  <a:gd name="connsiteX90" fmla="*/ 1404338 w 1499214"/>
                  <a:gd name="connsiteY90" fmla="*/ 386080 h 1334347"/>
                  <a:gd name="connsiteX91" fmla="*/ 1406596 w 1499214"/>
                  <a:gd name="connsiteY91" fmla="*/ 379307 h 1334347"/>
                  <a:gd name="connsiteX92" fmla="*/ 1413369 w 1499214"/>
                  <a:gd name="connsiteY92" fmla="*/ 372533 h 1334347"/>
                  <a:gd name="connsiteX93" fmla="*/ 1417885 w 1499214"/>
                  <a:gd name="connsiteY93" fmla="*/ 365760 h 1334347"/>
                  <a:gd name="connsiteX94" fmla="*/ 1433689 w 1499214"/>
                  <a:gd name="connsiteY94" fmla="*/ 368018 h 1334347"/>
                  <a:gd name="connsiteX95" fmla="*/ 1435947 w 1499214"/>
                  <a:gd name="connsiteY95" fmla="*/ 377049 h 1334347"/>
                  <a:gd name="connsiteX96" fmla="*/ 1438205 w 1499214"/>
                  <a:gd name="connsiteY96" fmla="*/ 383822 h 1334347"/>
                  <a:gd name="connsiteX97" fmla="*/ 1440463 w 1499214"/>
                  <a:gd name="connsiteY97" fmla="*/ 392853 h 1334347"/>
                  <a:gd name="connsiteX98" fmla="*/ 1447236 w 1499214"/>
                  <a:gd name="connsiteY98" fmla="*/ 406400 h 1334347"/>
                  <a:gd name="connsiteX99" fmla="*/ 1451752 w 1499214"/>
                  <a:gd name="connsiteY99" fmla="*/ 419947 h 1334347"/>
                  <a:gd name="connsiteX100" fmla="*/ 1458525 w 1499214"/>
                  <a:gd name="connsiteY100" fmla="*/ 428978 h 1334347"/>
                  <a:gd name="connsiteX101" fmla="*/ 1474329 w 1499214"/>
                  <a:gd name="connsiteY101" fmla="*/ 440267 h 1334347"/>
                  <a:gd name="connsiteX102" fmla="*/ 1481103 w 1499214"/>
                  <a:gd name="connsiteY102" fmla="*/ 442525 h 1334347"/>
                  <a:gd name="connsiteX103" fmla="*/ 1487876 w 1499214"/>
                  <a:gd name="connsiteY103" fmla="*/ 451556 h 1334347"/>
                  <a:gd name="connsiteX104" fmla="*/ 1492392 w 1499214"/>
                  <a:gd name="connsiteY104" fmla="*/ 476391 h 1334347"/>
                  <a:gd name="connsiteX105" fmla="*/ 1478845 w 1499214"/>
                  <a:gd name="connsiteY105" fmla="*/ 480907 h 1334347"/>
                  <a:gd name="connsiteX106" fmla="*/ 1408854 w 1499214"/>
                  <a:gd name="connsiteY106" fmla="*/ 478649 h 1334347"/>
                  <a:gd name="connsiteX107" fmla="*/ 1402080 w 1499214"/>
                  <a:gd name="connsiteY107" fmla="*/ 474133 h 1334347"/>
                  <a:gd name="connsiteX108" fmla="*/ 1388534 w 1499214"/>
                  <a:gd name="connsiteY108" fmla="*/ 469618 h 1334347"/>
                  <a:gd name="connsiteX109" fmla="*/ 1374987 w 1499214"/>
                  <a:gd name="connsiteY109" fmla="*/ 462845 h 1334347"/>
                  <a:gd name="connsiteX110" fmla="*/ 1352409 w 1499214"/>
                  <a:gd name="connsiteY110" fmla="*/ 465102 h 1334347"/>
                  <a:gd name="connsiteX111" fmla="*/ 1359183 w 1499214"/>
                  <a:gd name="connsiteY111" fmla="*/ 489938 h 1334347"/>
                  <a:gd name="connsiteX112" fmla="*/ 1372729 w 1499214"/>
                  <a:gd name="connsiteY112" fmla="*/ 498969 h 1334347"/>
                  <a:gd name="connsiteX113" fmla="*/ 1379503 w 1499214"/>
                  <a:gd name="connsiteY113" fmla="*/ 510258 h 1334347"/>
                  <a:gd name="connsiteX114" fmla="*/ 1393049 w 1499214"/>
                  <a:gd name="connsiteY114" fmla="*/ 514773 h 1334347"/>
                  <a:gd name="connsiteX115" fmla="*/ 1399823 w 1499214"/>
                  <a:gd name="connsiteY115" fmla="*/ 519289 h 1334347"/>
                  <a:gd name="connsiteX116" fmla="*/ 1415627 w 1499214"/>
                  <a:gd name="connsiteY116" fmla="*/ 523805 h 1334347"/>
                  <a:gd name="connsiteX117" fmla="*/ 1429174 w 1499214"/>
                  <a:gd name="connsiteY117" fmla="*/ 532836 h 1334347"/>
                  <a:gd name="connsiteX118" fmla="*/ 1444978 w 1499214"/>
                  <a:gd name="connsiteY118" fmla="*/ 539609 h 1334347"/>
                  <a:gd name="connsiteX119" fmla="*/ 1451752 w 1499214"/>
                  <a:gd name="connsiteY119" fmla="*/ 571218 h 1334347"/>
                  <a:gd name="connsiteX120" fmla="*/ 1449494 w 1499214"/>
                  <a:gd name="connsiteY120" fmla="*/ 587022 h 1334347"/>
                  <a:gd name="connsiteX121" fmla="*/ 1413369 w 1499214"/>
                  <a:gd name="connsiteY121" fmla="*/ 589280 h 1334347"/>
                  <a:gd name="connsiteX122" fmla="*/ 1399823 w 1499214"/>
                  <a:gd name="connsiteY122" fmla="*/ 593796 h 1334347"/>
                  <a:gd name="connsiteX123" fmla="*/ 1388534 w 1499214"/>
                  <a:gd name="connsiteY123" fmla="*/ 607342 h 1334347"/>
                  <a:gd name="connsiteX124" fmla="*/ 1381760 w 1499214"/>
                  <a:gd name="connsiteY124" fmla="*/ 614116 h 1334347"/>
                  <a:gd name="connsiteX125" fmla="*/ 1347894 w 1499214"/>
                  <a:gd name="connsiteY125" fmla="*/ 611858 h 1334347"/>
                  <a:gd name="connsiteX126" fmla="*/ 1341120 w 1499214"/>
                  <a:gd name="connsiteY126" fmla="*/ 609600 h 1334347"/>
                  <a:gd name="connsiteX127" fmla="*/ 1332089 w 1499214"/>
                  <a:gd name="connsiteY127" fmla="*/ 598311 h 1334347"/>
                  <a:gd name="connsiteX128" fmla="*/ 1323058 w 1499214"/>
                  <a:gd name="connsiteY128" fmla="*/ 584765 h 1334347"/>
                  <a:gd name="connsiteX129" fmla="*/ 1318543 w 1499214"/>
                  <a:gd name="connsiteY129" fmla="*/ 577991 h 1334347"/>
                  <a:gd name="connsiteX130" fmla="*/ 1300480 w 1499214"/>
                  <a:gd name="connsiteY130" fmla="*/ 573476 h 1334347"/>
                  <a:gd name="connsiteX131" fmla="*/ 1264356 w 1499214"/>
                  <a:gd name="connsiteY131" fmla="*/ 571218 h 1334347"/>
                  <a:gd name="connsiteX132" fmla="*/ 1259840 w 1499214"/>
                  <a:gd name="connsiteY132" fmla="*/ 577991 h 1334347"/>
                  <a:gd name="connsiteX133" fmla="*/ 1253067 w 1499214"/>
                  <a:gd name="connsiteY133" fmla="*/ 582507 h 1334347"/>
                  <a:gd name="connsiteX134" fmla="*/ 1257583 w 1499214"/>
                  <a:gd name="connsiteY134" fmla="*/ 546382 h 1334347"/>
                  <a:gd name="connsiteX135" fmla="*/ 1259840 w 1499214"/>
                  <a:gd name="connsiteY135" fmla="*/ 539609 h 1334347"/>
                  <a:gd name="connsiteX136" fmla="*/ 1266614 w 1499214"/>
                  <a:gd name="connsiteY136" fmla="*/ 530578 h 1334347"/>
                  <a:gd name="connsiteX137" fmla="*/ 1273387 w 1499214"/>
                  <a:gd name="connsiteY137" fmla="*/ 523805 h 1334347"/>
                  <a:gd name="connsiteX138" fmla="*/ 1275645 w 1499214"/>
                  <a:gd name="connsiteY138" fmla="*/ 517031 h 1334347"/>
                  <a:gd name="connsiteX139" fmla="*/ 1273387 w 1499214"/>
                  <a:gd name="connsiteY139" fmla="*/ 503485 h 1334347"/>
                  <a:gd name="connsiteX140" fmla="*/ 1259840 w 1499214"/>
                  <a:gd name="connsiteY140" fmla="*/ 496711 h 1334347"/>
                  <a:gd name="connsiteX141" fmla="*/ 1241778 w 1499214"/>
                  <a:gd name="connsiteY141" fmla="*/ 501227 h 1334347"/>
                  <a:gd name="connsiteX142" fmla="*/ 1235005 w 1499214"/>
                  <a:gd name="connsiteY142" fmla="*/ 503485 h 1334347"/>
                  <a:gd name="connsiteX143" fmla="*/ 1221458 w 1499214"/>
                  <a:gd name="connsiteY143" fmla="*/ 510258 h 1334347"/>
                  <a:gd name="connsiteX144" fmla="*/ 1205654 w 1499214"/>
                  <a:gd name="connsiteY144" fmla="*/ 526062 h 1334347"/>
                  <a:gd name="connsiteX145" fmla="*/ 1203396 w 1499214"/>
                  <a:gd name="connsiteY145" fmla="*/ 537351 h 1334347"/>
                  <a:gd name="connsiteX146" fmla="*/ 1201138 w 1499214"/>
                  <a:gd name="connsiteY146" fmla="*/ 555413 h 1334347"/>
                  <a:gd name="connsiteX147" fmla="*/ 1187592 w 1499214"/>
                  <a:gd name="connsiteY147" fmla="*/ 571218 h 1334347"/>
                  <a:gd name="connsiteX148" fmla="*/ 1183076 w 1499214"/>
                  <a:gd name="connsiteY148" fmla="*/ 591538 h 1334347"/>
                  <a:gd name="connsiteX149" fmla="*/ 1169529 w 1499214"/>
                  <a:gd name="connsiteY149" fmla="*/ 602827 h 1334347"/>
                  <a:gd name="connsiteX150" fmla="*/ 1162756 w 1499214"/>
                  <a:gd name="connsiteY150" fmla="*/ 609600 h 1334347"/>
                  <a:gd name="connsiteX151" fmla="*/ 1149209 w 1499214"/>
                  <a:gd name="connsiteY151" fmla="*/ 620889 h 1334347"/>
                  <a:gd name="connsiteX152" fmla="*/ 1165014 w 1499214"/>
                  <a:gd name="connsiteY152" fmla="*/ 645725 h 1334347"/>
                  <a:gd name="connsiteX153" fmla="*/ 1171787 w 1499214"/>
                  <a:gd name="connsiteY153" fmla="*/ 650240 h 1334347"/>
                  <a:gd name="connsiteX154" fmla="*/ 1194365 w 1499214"/>
                  <a:gd name="connsiteY154" fmla="*/ 654756 h 1334347"/>
                  <a:gd name="connsiteX155" fmla="*/ 1207912 w 1499214"/>
                  <a:gd name="connsiteY155" fmla="*/ 659271 h 1334347"/>
                  <a:gd name="connsiteX156" fmla="*/ 1214685 w 1499214"/>
                  <a:gd name="connsiteY156" fmla="*/ 663787 h 1334347"/>
                  <a:gd name="connsiteX157" fmla="*/ 1216943 w 1499214"/>
                  <a:gd name="connsiteY157" fmla="*/ 686365 h 1334347"/>
                  <a:gd name="connsiteX158" fmla="*/ 1210169 w 1499214"/>
                  <a:gd name="connsiteY158" fmla="*/ 693138 h 1334347"/>
                  <a:gd name="connsiteX159" fmla="*/ 1210169 w 1499214"/>
                  <a:gd name="connsiteY159" fmla="*/ 713458 h 1334347"/>
                  <a:gd name="connsiteX160" fmla="*/ 1216943 w 1499214"/>
                  <a:gd name="connsiteY160" fmla="*/ 715716 h 1334347"/>
                  <a:gd name="connsiteX161" fmla="*/ 1219200 w 1499214"/>
                  <a:gd name="connsiteY161" fmla="*/ 722489 h 1334347"/>
                  <a:gd name="connsiteX162" fmla="*/ 1225974 w 1499214"/>
                  <a:gd name="connsiteY162" fmla="*/ 729262 h 1334347"/>
                  <a:gd name="connsiteX163" fmla="*/ 1280160 w 1499214"/>
                  <a:gd name="connsiteY163" fmla="*/ 806027 h 1334347"/>
                  <a:gd name="connsiteX164" fmla="*/ 1307254 w 1499214"/>
                  <a:gd name="connsiteY164" fmla="*/ 848925 h 1334347"/>
                  <a:gd name="connsiteX165" fmla="*/ 1295965 w 1499214"/>
                  <a:gd name="connsiteY165" fmla="*/ 900853 h 1334347"/>
                  <a:gd name="connsiteX166" fmla="*/ 1300480 w 1499214"/>
                  <a:gd name="connsiteY166" fmla="*/ 923431 h 1334347"/>
                  <a:gd name="connsiteX167" fmla="*/ 1295965 w 1499214"/>
                  <a:gd name="connsiteY167" fmla="*/ 948267 h 1334347"/>
                  <a:gd name="connsiteX168" fmla="*/ 1286934 w 1499214"/>
                  <a:gd name="connsiteY168" fmla="*/ 961813 h 1334347"/>
                  <a:gd name="connsiteX169" fmla="*/ 1284676 w 1499214"/>
                  <a:gd name="connsiteY169" fmla="*/ 968587 h 1334347"/>
                  <a:gd name="connsiteX170" fmla="*/ 1277903 w 1499214"/>
                  <a:gd name="connsiteY170" fmla="*/ 973102 h 1334347"/>
                  <a:gd name="connsiteX171" fmla="*/ 1273387 w 1499214"/>
                  <a:gd name="connsiteY171" fmla="*/ 979876 h 1334347"/>
                  <a:gd name="connsiteX172" fmla="*/ 1282418 w 1499214"/>
                  <a:gd name="connsiteY172" fmla="*/ 997938 h 1334347"/>
                  <a:gd name="connsiteX173" fmla="*/ 1291449 w 1499214"/>
                  <a:gd name="connsiteY173" fmla="*/ 1011485 h 1334347"/>
                  <a:gd name="connsiteX174" fmla="*/ 1298223 w 1499214"/>
                  <a:gd name="connsiteY174" fmla="*/ 1025031 h 1334347"/>
                  <a:gd name="connsiteX175" fmla="*/ 1300480 w 1499214"/>
                  <a:gd name="connsiteY175" fmla="*/ 1031805 h 1334347"/>
                  <a:gd name="connsiteX176" fmla="*/ 1289192 w 1499214"/>
                  <a:gd name="connsiteY176" fmla="*/ 1058898 h 1334347"/>
                  <a:gd name="connsiteX177" fmla="*/ 1282418 w 1499214"/>
                  <a:gd name="connsiteY177" fmla="*/ 1061156 h 1334347"/>
                  <a:gd name="connsiteX178" fmla="*/ 1257583 w 1499214"/>
                  <a:gd name="connsiteY178" fmla="*/ 1056640 h 1334347"/>
                  <a:gd name="connsiteX179" fmla="*/ 1253067 w 1499214"/>
                  <a:gd name="connsiteY179" fmla="*/ 1049867 h 1334347"/>
                  <a:gd name="connsiteX180" fmla="*/ 1246294 w 1499214"/>
                  <a:gd name="connsiteY180" fmla="*/ 1045351 h 1334347"/>
                  <a:gd name="connsiteX181" fmla="*/ 1207912 w 1499214"/>
                  <a:gd name="connsiteY181" fmla="*/ 1049867 h 1334347"/>
                  <a:gd name="connsiteX182" fmla="*/ 1201138 w 1499214"/>
                  <a:gd name="connsiteY182" fmla="*/ 1054382 h 1334347"/>
                  <a:gd name="connsiteX183" fmla="*/ 1196623 w 1499214"/>
                  <a:gd name="connsiteY183" fmla="*/ 1011485 h 1334347"/>
                  <a:gd name="connsiteX184" fmla="*/ 1201138 w 1499214"/>
                  <a:gd name="connsiteY184" fmla="*/ 1004711 h 1334347"/>
                  <a:gd name="connsiteX185" fmla="*/ 1214685 w 1499214"/>
                  <a:gd name="connsiteY185" fmla="*/ 995680 h 1334347"/>
                  <a:gd name="connsiteX186" fmla="*/ 1219200 w 1499214"/>
                  <a:gd name="connsiteY186" fmla="*/ 986649 h 1334347"/>
                  <a:gd name="connsiteX187" fmla="*/ 1210169 w 1499214"/>
                  <a:gd name="connsiteY187" fmla="*/ 968587 h 1334347"/>
                  <a:gd name="connsiteX188" fmla="*/ 1201138 w 1499214"/>
                  <a:gd name="connsiteY188" fmla="*/ 961813 h 1334347"/>
                  <a:gd name="connsiteX189" fmla="*/ 1192107 w 1499214"/>
                  <a:gd name="connsiteY189" fmla="*/ 957298 h 1334347"/>
                  <a:gd name="connsiteX190" fmla="*/ 1178560 w 1499214"/>
                  <a:gd name="connsiteY190" fmla="*/ 948267 h 1334347"/>
                  <a:gd name="connsiteX191" fmla="*/ 1151467 w 1499214"/>
                  <a:gd name="connsiteY191" fmla="*/ 959556 h 1334347"/>
                  <a:gd name="connsiteX192" fmla="*/ 1149209 w 1499214"/>
                  <a:gd name="connsiteY192" fmla="*/ 966329 h 1334347"/>
                  <a:gd name="connsiteX193" fmla="*/ 1146952 w 1499214"/>
                  <a:gd name="connsiteY193" fmla="*/ 979876 h 1334347"/>
                  <a:gd name="connsiteX194" fmla="*/ 1142436 w 1499214"/>
                  <a:gd name="connsiteY194" fmla="*/ 988907 h 1334347"/>
                  <a:gd name="connsiteX195" fmla="*/ 1142436 w 1499214"/>
                  <a:gd name="connsiteY195" fmla="*/ 1002453 h 1334347"/>
                  <a:gd name="connsiteX196" fmla="*/ 1155983 w 1499214"/>
                  <a:gd name="connsiteY196" fmla="*/ 1045351 h 1334347"/>
                  <a:gd name="connsiteX197" fmla="*/ 1108569 w 1499214"/>
                  <a:gd name="connsiteY197" fmla="*/ 1072445 h 1334347"/>
                  <a:gd name="connsiteX198" fmla="*/ 1144694 w 1499214"/>
                  <a:gd name="connsiteY198" fmla="*/ 1153725 h 1334347"/>
                  <a:gd name="connsiteX199" fmla="*/ 1108569 w 1499214"/>
                  <a:gd name="connsiteY199" fmla="*/ 1187591 h 1334347"/>
                  <a:gd name="connsiteX200" fmla="*/ 1063414 w 1499214"/>
                  <a:gd name="connsiteY200" fmla="*/ 1153725 h 1334347"/>
                  <a:gd name="connsiteX201" fmla="*/ 1045352 w 1499214"/>
                  <a:gd name="connsiteY201" fmla="*/ 1146951 h 1334347"/>
                  <a:gd name="connsiteX202" fmla="*/ 1038578 w 1499214"/>
                  <a:gd name="connsiteY202" fmla="*/ 1140178 h 1334347"/>
                  <a:gd name="connsiteX203" fmla="*/ 1031805 w 1499214"/>
                  <a:gd name="connsiteY203" fmla="*/ 1137920 h 1334347"/>
                  <a:gd name="connsiteX204" fmla="*/ 1025032 w 1499214"/>
                  <a:gd name="connsiteY204" fmla="*/ 1133405 h 1334347"/>
                  <a:gd name="connsiteX205" fmla="*/ 1002454 w 1499214"/>
                  <a:gd name="connsiteY205" fmla="*/ 1124373 h 1334347"/>
                  <a:gd name="connsiteX206" fmla="*/ 952783 w 1499214"/>
                  <a:gd name="connsiteY206" fmla="*/ 1119858 h 1334347"/>
                  <a:gd name="connsiteX207" fmla="*/ 826347 w 1499214"/>
                  <a:gd name="connsiteY207" fmla="*/ 1119858 h 1334347"/>
                  <a:gd name="connsiteX208" fmla="*/ 806027 w 1499214"/>
                  <a:gd name="connsiteY208" fmla="*/ 1126631 h 1334347"/>
                  <a:gd name="connsiteX209" fmla="*/ 787965 w 1499214"/>
                  <a:gd name="connsiteY209" fmla="*/ 1131147 h 1334347"/>
                  <a:gd name="connsiteX210" fmla="*/ 767645 w 1499214"/>
                  <a:gd name="connsiteY210" fmla="*/ 1137920 h 1334347"/>
                  <a:gd name="connsiteX211" fmla="*/ 754098 w 1499214"/>
                  <a:gd name="connsiteY211" fmla="*/ 1142436 h 1334347"/>
                  <a:gd name="connsiteX212" fmla="*/ 747325 w 1499214"/>
                  <a:gd name="connsiteY212" fmla="*/ 1144693 h 1334347"/>
                  <a:gd name="connsiteX213" fmla="*/ 731520 w 1499214"/>
                  <a:gd name="connsiteY213" fmla="*/ 1151467 h 1334347"/>
                  <a:gd name="connsiteX214" fmla="*/ 722489 w 1499214"/>
                  <a:gd name="connsiteY214" fmla="*/ 1158240 h 1334347"/>
                  <a:gd name="connsiteX215" fmla="*/ 702169 w 1499214"/>
                  <a:gd name="connsiteY215" fmla="*/ 1165013 h 1334347"/>
                  <a:gd name="connsiteX216" fmla="*/ 695396 w 1499214"/>
                  <a:gd name="connsiteY216" fmla="*/ 1167271 h 1334347"/>
                  <a:gd name="connsiteX217" fmla="*/ 688623 w 1499214"/>
                  <a:gd name="connsiteY217" fmla="*/ 1171787 h 1334347"/>
                  <a:gd name="connsiteX218" fmla="*/ 679592 w 1499214"/>
                  <a:gd name="connsiteY218" fmla="*/ 1185333 h 1334347"/>
                  <a:gd name="connsiteX219" fmla="*/ 675076 w 1499214"/>
                  <a:gd name="connsiteY219" fmla="*/ 1192107 h 1334347"/>
                  <a:gd name="connsiteX220" fmla="*/ 663787 w 1499214"/>
                  <a:gd name="connsiteY220" fmla="*/ 1214685 h 1334347"/>
                  <a:gd name="connsiteX221" fmla="*/ 659272 w 1499214"/>
                  <a:gd name="connsiteY221" fmla="*/ 1221458 h 1334347"/>
                  <a:gd name="connsiteX222" fmla="*/ 645725 w 1499214"/>
                  <a:gd name="connsiteY222" fmla="*/ 1230489 h 1334347"/>
                  <a:gd name="connsiteX223" fmla="*/ 636694 w 1499214"/>
                  <a:gd name="connsiteY223" fmla="*/ 1239520 h 1334347"/>
                  <a:gd name="connsiteX224" fmla="*/ 627663 w 1499214"/>
                  <a:gd name="connsiteY224" fmla="*/ 1250809 h 1334347"/>
                  <a:gd name="connsiteX225" fmla="*/ 625405 w 1499214"/>
                  <a:gd name="connsiteY225" fmla="*/ 1257582 h 1334347"/>
                  <a:gd name="connsiteX226" fmla="*/ 614116 w 1499214"/>
                  <a:gd name="connsiteY226" fmla="*/ 1271129 h 1334347"/>
                  <a:gd name="connsiteX227" fmla="*/ 609600 w 1499214"/>
                  <a:gd name="connsiteY227" fmla="*/ 1277902 h 1334347"/>
                  <a:gd name="connsiteX228" fmla="*/ 605085 w 1499214"/>
                  <a:gd name="connsiteY228" fmla="*/ 1295965 h 1334347"/>
                  <a:gd name="connsiteX229" fmla="*/ 598312 w 1499214"/>
                  <a:gd name="connsiteY229" fmla="*/ 1314027 h 1334347"/>
                  <a:gd name="connsiteX230" fmla="*/ 593796 w 1499214"/>
                  <a:gd name="connsiteY230" fmla="*/ 1334347 h 1334347"/>
                  <a:gd name="connsiteX231" fmla="*/ 510258 w 1499214"/>
                  <a:gd name="connsiteY231" fmla="*/ 1334347 h 1334347"/>
                  <a:gd name="connsiteX232" fmla="*/ 541867 w 1499214"/>
                  <a:gd name="connsiteY232" fmla="*/ 1302738 h 1334347"/>
                  <a:gd name="connsiteX233" fmla="*/ 535094 w 1499214"/>
                  <a:gd name="connsiteY233" fmla="*/ 1239520 h 1334347"/>
                  <a:gd name="connsiteX234" fmla="*/ 584765 w 1499214"/>
                  <a:gd name="connsiteY234" fmla="*/ 1214685 h 1334347"/>
                  <a:gd name="connsiteX235" fmla="*/ 593796 w 1499214"/>
                  <a:gd name="connsiteY235" fmla="*/ 1115342 h 1334347"/>
                  <a:gd name="connsiteX236" fmla="*/ 584765 w 1499214"/>
                  <a:gd name="connsiteY236" fmla="*/ 1099538 h 1334347"/>
                  <a:gd name="connsiteX237" fmla="*/ 670560 w 1499214"/>
                  <a:gd name="connsiteY237" fmla="*/ 1079218 h 1334347"/>
                  <a:gd name="connsiteX238" fmla="*/ 792480 w 1499214"/>
                  <a:gd name="connsiteY238" fmla="*/ 1047609 h 1334347"/>
                  <a:gd name="connsiteX239" fmla="*/ 774418 w 1499214"/>
                  <a:gd name="connsiteY239" fmla="*/ 1002453 h 1334347"/>
                  <a:gd name="connsiteX240" fmla="*/ 733778 w 1499214"/>
                  <a:gd name="connsiteY240" fmla="*/ 1011485 h 1334347"/>
                  <a:gd name="connsiteX241" fmla="*/ 634436 w 1499214"/>
                  <a:gd name="connsiteY241" fmla="*/ 977618 h 1334347"/>
                  <a:gd name="connsiteX242" fmla="*/ 584765 w 1499214"/>
                  <a:gd name="connsiteY242" fmla="*/ 970845 h 1334347"/>
                  <a:gd name="connsiteX243" fmla="*/ 587023 w 1499214"/>
                  <a:gd name="connsiteY243" fmla="*/ 889565 h 1334347"/>
                  <a:gd name="connsiteX244" fmla="*/ 598312 w 1499214"/>
                  <a:gd name="connsiteY244" fmla="*/ 855698 h 1334347"/>
                  <a:gd name="connsiteX245" fmla="*/ 568960 w 1499214"/>
                  <a:gd name="connsiteY245" fmla="*/ 824089 h 1334347"/>
                  <a:gd name="connsiteX246" fmla="*/ 564445 w 1499214"/>
                  <a:gd name="connsiteY246" fmla="*/ 794738 h 1334347"/>
                  <a:gd name="connsiteX247" fmla="*/ 505743 w 1499214"/>
                  <a:gd name="connsiteY247" fmla="*/ 794738 h 1334347"/>
                  <a:gd name="connsiteX248" fmla="*/ 458329 w 1499214"/>
                  <a:gd name="connsiteY248" fmla="*/ 815058 h 1334347"/>
                  <a:gd name="connsiteX249" fmla="*/ 431236 w 1499214"/>
                  <a:gd name="connsiteY249" fmla="*/ 839893 h 1334347"/>
                  <a:gd name="connsiteX250" fmla="*/ 422205 w 1499214"/>
                  <a:gd name="connsiteY250" fmla="*/ 864729 h 1334347"/>
                  <a:gd name="connsiteX251" fmla="*/ 379307 w 1499214"/>
                  <a:gd name="connsiteY251" fmla="*/ 866987 h 1334347"/>
                  <a:gd name="connsiteX252" fmla="*/ 365760 w 1499214"/>
                  <a:gd name="connsiteY252" fmla="*/ 882791 h 1334347"/>
                  <a:gd name="connsiteX253" fmla="*/ 372534 w 1499214"/>
                  <a:gd name="connsiteY253" fmla="*/ 889565 h 1334347"/>
                  <a:gd name="connsiteX254" fmla="*/ 388338 w 1499214"/>
                  <a:gd name="connsiteY254" fmla="*/ 896338 h 1334347"/>
                  <a:gd name="connsiteX255" fmla="*/ 431236 w 1499214"/>
                  <a:gd name="connsiteY255" fmla="*/ 898596 h 1334347"/>
                  <a:gd name="connsiteX256" fmla="*/ 438009 w 1499214"/>
                  <a:gd name="connsiteY256" fmla="*/ 903111 h 1334347"/>
                  <a:gd name="connsiteX257" fmla="*/ 444783 w 1499214"/>
                  <a:gd name="connsiteY257" fmla="*/ 909885 h 1334347"/>
                  <a:gd name="connsiteX258" fmla="*/ 505743 w 1499214"/>
                  <a:gd name="connsiteY258" fmla="*/ 995680 h 1334347"/>
                  <a:gd name="connsiteX259" fmla="*/ 478649 w 1499214"/>
                  <a:gd name="connsiteY259" fmla="*/ 1020516 h 1334347"/>
                  <a:gd name="connsiteX260" fmla="*/ 478649 w 1499214"/>
                  <a:gd name="connsiteY260" fmla="*/ 1119858 h 1334347"/>
                  <a:gd name="connsiteX261" fmla="*/ 480907 w 1499214"/>
                  <a:gd name="connsiteY261" fmla="*/ 1126631 h 1334347"/>
                  <a:gd name="connsiteX262" fmla="*/ 485423 w 1499214"/>
                  <a:gd name="connsiteY262" fmla="*/ 1133405 h 1334347"/>
                  <a:gd name="connsiteX263" fmla="*/ 485423 w 1499214"/>
                  <a:gd name="connsiteY263" fmla="*/ 1178560 h 1334347"/>
                  <a:gd name="connsiteX264" fmla="*/ 404143 w 1499214"/>
                  <a:gd name="connsiteY264" fmla="*/ 1194365 h 1334347"/>
                  <a:gd name="connsiteX265" fmla="*/ 383823 w 1499214"/>
                  <a:gd name="connsiteY265" fmla="*/ 1167271 h 1334347"/>
                  <a:gd name="connsiteX266" fmla="*/ 302543 w 1499214"/>
                  <a:gd name="connsiteY266" fmla="*/ 1117600 h 1334347"/>
                  <a:gd name="connsiteX267" fmla="*/ 237067 w 1499214"/>
                  <a:gd name="connsiteY267" fmla="*/ 1119858 h 1334347"/>
                  <a:gd name="connsiteX268" fmla="*/ 216747 w 1499214"/>
                  <a:gd name="connsiteY268" fmla="*/ 1135662 h 1334347"/>
                  <a:gd name="connsiteX269" fmla="*/ 219005 w 1499214"/>
                  <a:gd name="connsiteY269" fmla="*/ 1169529 h 1334347"/>
                  <a:gd name="connsiteX270" fmla="*/ 196427 w 1499214"/>
                  <a:gd name="connsiteY270" fmla="*/ 1174045 h 1334347"/>
                  <a:gd name="connsiteX271" fmla="*/ 137725 w 1499214"/>
                  <a:gd name="connsiteY271" fmla="*/ 1146951 h 1334347"/>
                  <a:gd name="connsiteX272" fmla="*/ 119663 w 1499214"/>
                  <a:gd name="connsiteY272" fmla="*/ 1122116 h 1334347"/>
                  <a:gd name="connsiteX273" fmla="*/ 67734 w 1499214"/>
                  <a:gd name="connsiteY273" fmla="*/ 1056640 h 1334347"/>
                  <a:gd name="connsiteX274" fmla="*/ 49672 w 1499214"/>
                  <a:gd name="connsiteY274" fmla="*/ 1045351 h 1334347"/>
                  <a:gd name="connsiteX275" fmla="*/ 65476 w 1499214"/>
                  <a:gd name="connsiteY275" fmla="*/ 1013742 h 1334347"/>
                  <a:gd name="connsiteX276" fmla="*/ 124178 w 1499214"/>
                  <a:gd name="connsiteY276" fmla="*/ 1004711 h 1334347"/>
                  <a:gd name="connsiteX277" fmla="*/ 92569 w 1499214"/>
                  <a:gd name="connsiteY277" fmla="*/ 903111 h 1334347"/>
                  <a:gd name="connsiteX278" fmla="*/ 63218 w 1499214"/>
                  <a:gd name="connsiteY278" fmla="*/ 905369 h 1334347"/>
                  <a:gd name="connsiteX279" fmla="*/ 33867 w 1499214"/>
                  <a:gd name="connsiteY279" fmla="*/ 783449 h 1334347"/>
                  <a:gd name="connsiteX280" fmla="*/ 58703 w 1499214"/>
                  <a:gd name="connsiteY280" fmla="*/ 781191 h 1334347"/>
                  <a:gd name="connsiteX281" fmla="*/ 0 w 1499214"/>
                  <a:gd name="connsiteY281" fmla="*/ 720231 h 1334347"/>
                  <a:gd name="connsiteX282" fmla="*/ 36125 w 1499214"/>
                  <a:gd name="connsiteY282" fmla="*/ 690880 h 1334347"/>
                  <a:gd name="connsiteX283" fmla="*/ 60960 w 1499214"/>
                  <a:gd name="connsiteY283" fmla="*/ 675076 h 1334347"/>
                  <a:gd name="connsiteX284" fmla="*/ 81280 w 1499214"/>
                  <a:gd name="connsiteY284" fmla="*/ 672818 h 1334347"/>
                  <a:gd name="connsiteX285" fmla="*/ 88054 w 1499214"/>
                  <a:gd name="connsiteY285" fmla="*/ 670560 h 1334347"/>
                  <a:gd name="connsiteX286" fmla="*/ 101600 w 1499214"/>
                  <a:gd name="connsiteY286" fmla="*/ 668302 h 1334347"/>
                  <a:gd name="connsiteX287" fmla="*/ 144498 w 1499214"/>
                  <a:gd name="connsiteY287" fmla="*/ 684107 h 1334347"/>
                  <a:gd name="connsiteX288" fmla="*/ 151272 w 1499214"/>
                  <a:gd name="connsiteY288" fmla="*/ 690880 h 1334347"/>
                  <a:gd name="connsiteX289" fmla="*/ 164818 w 1499214"/>
                  <a:gd name="connsiteY289" fmla="*/ 695396 h 1334347"/>
                  <a:gd name="connsiteX290" fmla="*/ 189654 w 1499214"/>
                  <a:gd name="connsiteY290" fmla="*/ 693138 h 1334347"/>
                  <a:gd name="connsiteX291" fmla="*/ 196427 w 1499214"/>
                  <a:gd name="connsiteY291" fmla="*/ 686365 h 1334347"/>
                  <a:gd name="connsiteX292" fmla="*/ 203200 w 1499214"/>
                  <a:gd name="connsiteY292" fmla="*/ 684107 h 1334347"/>
                  <a:gd name="connsiteX293" fmla="*/ 216747 w 1499214"/>
                  <a:gd name="connsiteY293" fmla="*/ 670560 h 1334347"/>
                  <a:gd name="connsiteX294" fmla="*/ 221263 w 1499214"/>
                  <a:gd name="connsiteY294" fmla="*/ 663787 h 1334347"/>
                  <a:gd name="connsiteX295" fmla="*/ 230294 w 1499214"/>
                  <a:gd name="connsiteY295" fmla="*/ 661529 h 1334347"/>
                  <a:gd name="connsiteX296" fmla="*/ 243840 w 1499214"/>
                  <a:gd name="connsiteY296" fmla="*/ 657013 h 1334347"/>
                  <a:gd name="connsiteX297" fmla="*/ 257387 w 1499214"/>
                  <a:gd name="connsiteY297" fmla="*/ 650240 h 1334347"/>
                  <a:gd name="connsiteX298" fmla="*/ 264160 w 1499214"/>
                  <a:gd name="connsiteY298" fmla="*/ 643467 h 1334347"/>
                  <a:gd name="connsiteX299" fmla="*/ 273192 w 1499214"/>
                  <a:gd name="connsiteY299" fmla="*/ 636693 h 1334347"/>
                  <a:gd name="connsiteX300" fmla="*/ 277707 w 1499214"/>
                  <a:gd name="connsiteY300" fmla="*/ 629920 h 1334347"/>
                  <a:gd name="connsiteX301" fmla="*/ 291254 w 1499214"/>
                  <a:gd name="connsiteY301" fmla="*/ 623147 h 1334347"/>
                  <a:gd name="connsiteX302" fmla="*/ 302543 w 1499214"/>
                  <a:gd name="connsiteY302" fmla="*/ 611858 h 1334347"/>
                  <a:gd name="connsiteX303" fmla="*/ 309316 w 1499214"/>
                  <a:gd name="connsiteY303" fmla="*/ 609600 h 1334347"/>
                  <a:gd name="connsiteX304" fmla="*/ 327378 w 1499214"/>
                  <a:gd name="connsiteY304" fmla="*/ 600569 h 1334347"/>
                  <a:gd name="connsiteX305" fmla="*/ 440267 w 1499214"/>
                  <a:gd name="connsiteY305" fmla="*/ 544125 h 1334347"/>
                  <a:gd name="connsiteX306" fmla="*/ 205458 w 1499214"/>
                  <a:gd name="connsiteY306" fmla="*/ 331893 h 1334347"/>
                  <a:gd name="connsiteX307" fmla="*/ 234809 w 1499214"/>
                  <a:gd name="connsiteY307" fmla="*/ 259645 h 1334347"/>
                  <a:gd name="connsiteX308" fmla="*/ 203200 w 1499214"/>
                  <a:gd name="connsiteY308" fmla="*/ 225778 h 1334347"/>
                  <a:gd name="connsiteX309" fmla="*/ 255129 w 1499214"/>
                  <a:gd name="connsiteY309" fmla="*/ 196427 h 1334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</a:cxnLst>
                <a:rect l="l" t="t" r="r" b="b"/>
                <a:pathLst>
                  <a:path w="1499214" h="1334347">
                    <a:moveTo>
                      <a:pt x="255129" y="196427"/>
                    </a:moveTo>
                    <a:lnTo>
                      <a:pt x="329636" y="246098"/>
                    </a:lnTo>
                    <a:lnTo>
                      <a:pt x="345440" y="237067"/>
                    </a:lnTo>
                    <a:lnTo>
                      <a:pt x="338667" y="295769"/>
                    </a:lnTo>
                    <a:lnTo>
                      <a:pt x="372534" y="309316"/>
                    </a:lnTo>
                    <a:lnTo>
                      <a:pt x="426720" y="243840"/>
                    </a:lnTo>
                    <a:lnTo>
                      <a:pt x="512516" y="277707"/>
                    </a:lnTo>
                    <a:lnTo>
                      <a:pt x="528320" y="307058"/>
                    </a:lnTo>
                    <a:lnTo>
                      <a:pt x="559929" y="316089"/>
                    </a:lnTo>
                    <a:lnTo>
                      <a:pt x="587023" y="173849"/>
                    </a:lnTo>
                    <a:lnTo>
                      <a:pt x="528320" y="128693"/>
                    </a:lnTo>
                    <a:lnTo>
                      <a:pt x="528320" y="85796"/>
                    </a:lnTo>
                    <a:lnTo>
                      <a:pt x="523805" y="63218"/>
                    </a:lnTo>
                    <a:lnTo>
                      <a:pt x="559929" y="0"/>
                    </a:lnTo>
                    <a:lnTo>
                      <a:pt x="627663" y="22578"/>
                    </a:lnTo>
                    <a:lnTo>
                      <a:pt x="647983" y="51929"/>
                    </a:lnTo>
                    <a:lnTo>
                      <a:pt x="749583" y="97085"/>
                    </a:lnTo>
                    <a:lnTo>
                      <a:pt x="731520" y="137725"/>
                    </a:lnTo>
                    <a:lnTo>
                      <a:pt x="733778" y="162560"/>
                    </a:lnTo>
                    <a:lnTo>
                      <a:pt x="781192" y="198685"/>
                    </a:lnTo>
                    <a:lnTo>
                      <a:pt x="711200" y="334151"/>
                    </a:lnTo>
                    <a:lnTo>
                      <a:pt x="634436" y="388338"/>
                    </a:lnTo>
                    <a:lnTo>
                      <a:pt x="645725" y="395111"/>
                    </a:lnTo>
                    <a:cubicBezTo>
                      <a:pt x="650993" y="399627"/>
                      <a:pt x="655918" y="404577"/>
                      <a:pt x="661529" y="408658"/>
                    </a:cubicBezTo>
                    <a:cubicBezTo>
                      <a:pt x="683325" y="424510"/>
                      <a:pt x="658778" y="401391"/>
                      <a:pt x="677334" y="419947"/>
                    </a:cubicBezTo>
                    <a:cubicBezTo>
                      <a:pt x="678087" y="434246"/>
                      <a:pt x="675064" y="449261"/>
                      <a:pt x="679592" y="462845"/>
                    </a:cubicBezTo>
                    <a:cubicBezTo>
                      <a:pt x="681097" y="467360"/>
                      <a:pt x="693138" y="467360"/>
                      <a:pt x="693138" y="467360"/>
                    </a:cubicBezTo>
                    <a:cubicBezTo>
                      <a:pt x="696640" y="472612"/>
                      <a:pt x="701519" y="478921"/>
                      <a:pt x="702169" y="485422"/>
                    </a:cubicBezTo>
                    <a:cubicBezTo>
                      <a:pt x="702551" y="489240"/>
                      <a:pt x="701628" y="493279"/>
                      <a:pt x="699912" y="496711"/>
                    </a:cubicBezTo>
                    <a:cubicBezTo>
                      <a:pt x="699159" y="498216"/>
                      <a:pt x="696901" y="498216"/>
                      <a:pt x="695396" y="498969"/>
                    </a:cubicBezTo>
                    <a:lnTo>
                      <a:pt x="650240" y="519289"/>
                    </a:lnTo>
                    <a:lnTo>
                      <a:pt x="584765" y="517031"/>
                    </a:lnTo>
                    <a:lnTo>
                      <a:pt x="544125" y="505742"/>
                    </a:lnTo>
                    <a:lnTo>
                      <a:pt x="553156" y="557671"/>
                    </a:lnTo>
                    <a:lnTo>
                      <a:pt x="607343" y="575733"/>
                    </a:lnTo>
                    <a:lnTo>
                      <a:pt x="643467" y="620889"/>
                    </a:lnTo>
                    <a:lnTo>
                      <a:pt x="643467" y="679591"/>
                    </a:lnTo>
                    <a:lnTo>
                      <a:pt x="596054" y="684107"/>
                    </a:lnTo>
                    <a:lnTo>
                      <a:pt x="580249" y="733778"/>
                    </a:lnTo>
                    <a:lnTo>
                      <a:pt x="580249" y="767645"/>
                    </a:lnTo>
                    <a:lnTo>
                      <a:pt x="596054" y="767645"/>
                    </a:lnTo>
                    <a:lnTo>
                      <a:pt x="620889" y="812800"/>
                    </a:lnTo>
                    <a:cubicBezTo>
                      <a:pt x="648689" y="815889"/>
                      <a:pt x="634394" y="815058"/>
                      <a:pt x="663787" y="815058"/>
                    </a:cubicBezTo>
                    <a:lnTo>
                      <a:pt x="641209" y="869245"/>
                    </a:lnTo>
                    <a:lnTo>
                      <a:pt x="688623" y="864729"/>
                    </a:lnTo>
                    <a:lnTo>
                      <a:pt x="711200" y="907627"/>
                    </a:lnTo>
                    <a:lnTo>
                      <a:pt x="776676" y="880533"/>
                    </a:lnTo>
                    <a:lnTo>
                      <a:pt x="842152" y="977618"/>
                    </a:lnTo>
                    <a:lnTo>
                      <a:pt x="925689" y="973102"/>
                    </a:lnTo>
                    <a:lnTo>
                      <a:pt x="966329" y="891822"/>
                    </a:lnTo>
                    <a:lnTo>
                      <a:pt x="1076960" y="833120"/>
                    </a:lnTo>
                    <a:lnTo>
                      <a:pt x="1061156" y="808285"/>
                    </a:lnTo>
                    <a:cubicBezTo>
                      <a:pt x="1064050" y="805804"/>
                      <a:pt x="1077042" y="793568"/>
                      <a:pt x="1083734" y="790222"/>
                    </a:cubicBezTo>
                    <a:cubicBezTo>
                      <a:pt x="1087359" y="788410"/>
                      <a:pt x="1091480" y="787675"/>
                      <a:pt x="1095023" y="785707"/>
                    </a:cubicBezTo>
                    <a:cubicBezTo>
                      <a:pt x="1098313" y="783879"/>
                      <a:pt x="1104054" y="778933"/>
                      <a:pt x="1104054" y="778933"/>
                    </a:cubicBezTo>
                    <a:lnTo>
                      <a:pt x="1126632" y="738293"/>
                    </a:lnTo>
                    <a:cubicBezTo>
                      <a:pt x="1124374" y="732272"/>
                      <a:pt x="1120836" y="726586"/>
                      <a:pt x="1119858" y="720231"/>
                    </a:cubicBezTo>
                    <a:cubicBezTo>
                      <a:pt x="1118878" y="713863"/>
                      <a:pt x="1122617" y="704956"/>
                      <a:pt x="1128889" y="702169"/>
                    </a:cubicBezTo>
                    <a:cubicBezTo>
                      <a:pt x="1134248" y="699787"/>
                      <a:pt x="1139326" y="699911"/>
                      <a:pt x="1144694" y="699911"/>
                    </a:cubicBezTo>
                    <a:lnTo>
                      <a:pt x="1155983" y="688622"/>
                    </a:lnTo>
                    <a:lnTo>
                      <a:pt x="1104054" y="632178"/>
                    </a:lnTo>
                    <a:lnTo>
                      <a:pt x="1054383" y="620889"/>
                    </a:lnTo>
                    <a:cubicBezTo>
                      <a:pt x="1052878" y="614116"/>
                      <a:pt x="1049867" y="607508"/>
                      <a:pt x="1049867" y="600569"/>
                    </a:cubicBezTo>
                    <a:cubicBezTo>
                      <a:pt x="1049867" y="596556"/>
                      <a:pt x="1058147" y="590283"/>
                      <a:pt x="1061156" y="589280"/>
                    </a:cubicBezTo>
                    <a:cubicBezTo>
                      <a:pt x="1069287" y="586569"/>
                      <a:pt x="1102494" y="584885"/>
                      <a:pt x="1104054" y="584765"/>
                    </a:cubicBezTo>
                    <a:cubicBezTo>
                      <a:pt x="1123451" y="571832"/>
                      <a:pt x="1098918" y="587331"/>
                      <a:pt x="1117600" y="577991"/>
                    </a:cubicBezTo>
                    <a:cubicBezTo>
                      <a:pt x="1120027" y="576778"/>
                      <a:pt x="1121894" y="574578"/>
                      <a:pt x="1124374" y="573476"/>
                    </a:cubicBezTo>
                    <a:cubicBezTo>
                      <a:pt x="1128723" y="571543"/>
                      <a:pt x="1137920" y="568960"/>
                      <a:pt x="1137920" y="568960"/>
                    </a:cubicBezTo>
                    <a:cubicBezTo>
                      <a:pt x="1140178" y="566702"/>
                      <a:pt x="1142037" y="563958"/>
                      <a:pt x="1144694" y="562187"/>
                    </a:cubicBezTo>
                    <a:cubicBezTo>
                      <a:pt x="1146674" y="560867"/>
                      <a:pt x="1149401" y="561110"/>
                      <a:pt x="1151467" y="559929"/>
                    </a:cubicBezTo>
                    <a:cubicBezTo>
                      <a:pt x="1154734" y="558062"/>
                      <a:pt x="1157488" y="555414"/>
                      <a:pt x="1160498" y="553156"/>
                    </a:cubicBezTo>
                    <a:cubicBezTo>
                      <a:pt x="1161251" y="550898"/>
                      <a:pt x="1161692" y="548511"/>
                      <a:pt x="1162756" y="546382"/>
                    </a:cubicBezTo>
                    <a:cubicBezTo>
                      <a:pt x="1163970" y="543955"/>
                      <a:pt x="1166319" y="542150"/>
                      <a:pt x="1167272" y="539609"/>
                    </a:cubicBezTo>
                    <a:cubicBezTo>
                      <a:pt x="1168619" y="536016"/>
                      <a:pt x="1169529" y="528320"/>
                      <a:pt x="1169529" y="528320"/>
                    </a:cubicBezTo>
                    <a:lnTo>
                      <a:pt x="1167272" y="501227"/>
                    </a:lnTo>
                    <a:lnTo>
                      <a:pt x="1061156" y="424462"/>
                    </a:lnTo>
                    <a:cubicBezTo>
                      <a:pt x="1060403" y="388338"/>
                      <a:pt x="1059651" y="352213"/>
                      <a:pt x="1058898" y="316089"/>
                    </a:cubicBezTo>
                    <a:lnTo>
                      <a:pt x="1142436" y="363502"/>
                    </a:lnTo>
                    <a:lnTo>
                      <a:pt x="1225974" y="282222"/>
                    </a:lnTo>
                    <a:lnTo>
                      <a:pt x="1273387" y="313831"/>
                    </a:lnTo>
                    <a:cubicBezTo>
                      <a:pt x="1278655" y="319852"/>
                      <a:pt x="1284392" y="325493"/>
                      <a:pt x="1289192" y="331893"/>
                    </a:cubicBezTo>
                    <a:cubicBezTo>
                      <a:pt x="1293111" y="337118"/>
                      <a:pt x="1294719" y="343728"/>
                      <a:pt x="1295965" y="349956"/>
                    </a:cubicBezTo>
                    <a:cubicBezTo>
                      <a:pt x="1296863" y="354445"/>
                      <a:pt x="1297527" y="358978"/>
                      <a:pt x="1298223" y="363502"/>
                    </a:cubicBezTo>
                    <a:cubicBezTo>
                      <a:pt x="1300796" y="380232"/>
                      <a:pt x="1300721" y="381473"/>
                      <a:pt x="1302738" y="399627"/>
                    </a:cubicBezTo>
                    <a:cubicBezTo>
                      <a:pt x="1308759" y="398874"/>
                      <a:pt x="1314830" y="398454"/>
                      <a:pt x="1320800" y="397369"/>
                    </a:cubicBezTo>
                    <a:cubicBezTo>
                      <a:pt x="1323142" y="396943"/>
                      <a:pt x="1325194" y="395111"/>
                      <a:pt x="1327574" y="395111"/>
                    </a:cubicBezTo>
                    <a:cubicBezTo>
                      <a:pt x="1329954" y="395111"/>
                      <a:pt x="1332089" y="396616"/>
                      <a:pt x="1334347" y="397369"/>
                    </a:cubicBezTo>
                    <a:cubicBezTo>
                      <a:pt x="1335173" y="399847"/>
                      <a:pt x="1337897" y="409995"/>
                      <a:pt x="1341120" y="410916"/>
                    </a:cubicBezTo>
                    <a:cubicBezTo>
                      <a:pt x="1344810" y="411970"/>
                      <a:pt x="1348646" y="409411"/>
                      <a:pt x="1352409" y="408658"/>
                    </a:cubicBezTo>
                    <a:cubicBezTo>
                      <a:pt x="1371304" y="389763"/>
                      <a:pt x="1359602" y="395746"/>
                      <a:pt x="1388534" y="392853"/>
                    </a:cubicBezTo>
                    <a:cubicBezTo>
                      <a:pt x="1393959" y="391497"/>
                      <a:pt x="1400439" y="390954"/>
                      <a:pt x="1404338" y="386080"/>
                    </a:cubicBezTo>
                    <a:cubicBezTo>
                      <a:pt x="1405825" y="384222"/>
                      <a:pt x="1405276" y="381287"/>
                      <a:pt x="1406596" y="379307"/>
                    </a:cubicBezTo>
                    <a:cubicBezTo>
                      <a:pt x="1408367" y="376650"/>
                      <a:pt x="1411325" y="374986"/>
                      <a:pt x="1413369" y="372533"/>
                    </a:cubicBezTo>
                    <a:cubicBezTo>
                      <a:pt x="1415106" y="370448"/>
                      <a:pt x="1416380" y="368018"/>
                      <a:pt x="1417885" y="365760"/>
                    </a:cubicBezTo>
                    <a:cubicBezTo>
                      <a:pt x="1423153" y="366513"/>
                      <a:pt x="1429176" y="365198"/>
                      <a:pt x="1433689" y="368018"/>
                    </a:cubicBezTo>
                    <a:cubicBezTo>
                      <a:pt x="1436320" y="369663"/>
                      <a:pt x="1435094" y="374065"/>
                      <a:pt x="1435947" y="377049"/>
                    </a:cubicBezTo>
                    <a:cubicBezTo>
                      <a:pt x="1436601" y="379337"/>
                      <a:pt x="1437551" y="381534"/>
                      <a:pt x="1438205" y="383822"/>
                    </a:cubicBezTo>
                    <a:cubicBezTo>
                      <a:pt x="1439058" y="386806"/>
                      <a:pt x="1439611" y="389869"/>
                      <a:pt x="1440463" y="392853"/>
                    </a:cubicBezTo>
                    <a:cubicBezTo>
                      <a:pt x="1445404" y="410150"/>
                      <a:pt x="1439317" y="388585"/>
                      <a:pt x="1447236" y="406400"/>
                    </a:cubicBezTo>
                    <a:cubicBezTo>
                      <a:pt x="1449169" y="410750"/>
                      <a:pt x="1448896" y="416139"/>
                      <a:pt x="1451752" y="419947"/>
                    </a:cubicBezTo>
                    <a:cubicBezTo>
                      <a:pt x="1454010" y="422957"/>
                      <a:pt x="1455864" y="426317"/>
                      <a:pt x="1458525" y="428978"/>
                    </a:cubicBezTo>
                    <a:cubicBezTo>
                      <a:pt x="1459545" y="429998"/>
                      <a:pt x="1471768" y="438986"/>
                      <a:pt x="1474329" y="440267"/>
                    </a:cubicBezTo>
                    <a:cubicBezTo>
                      <a:pt x="1476458" y="441331"/>
                      <a:pt x="1478845" y="441772"/>
                      <a:pt x="1481103" y="442525"/>
                    </a:cubicBezTo>
                    <a:cubicBezTo>
                      <a:pt x="1483361" y="445535"/>
                      <a:pt x="1485215" y="448895"/>
                      <a:pt x="1487876" y="451556"/>
                    </a:cubicBezTo>
                    <a:cubicBezTo>
                      <a:pt x="1495765" y="459445"/>
                      <a:pt x="1506389" y="454395"/>
                      <a:pt x="1492392" y="476391"/>
                    </a:cubicBezTo>
                    <a:cubicBezTo>
                      <a:pt x="1489837" y="480407"/>
                      <a:pt x="1483361" y="479402"/>
                      <a:pt x="1478845" y="480907"/>
                    </a:cubicBezTo>
                    <a:cubicBezTo>
                      <a:pt x="1455515" y="480154"/>
                      <a:pt x="1432106" y="480701"/>
                      <a:pt x="1408854" y="478649"/>
                    </a:cubicBezTo>
                    <a:cubicBezTo>
                      <a:pt x="1406151" y="478410"/>
                      <a:pt x="1404560" y="475235"/>
                      <a:pt x="1402080" y="474133"/>
                    </a:cubicBezTo>
                    <a:cubicBezTo>
                      <a:pt x="1397731" y="472200"/>
                      <a:pt x="1392494" y="472258"/>
                      <a:pt x="1388534" y="469618"/>
                    </a:cubicBezTo>
                    <a:cubicBezTo>
                      <a:pt x="1379780" y="463782"/>
                      <a:pt x="1384335" y="465960"/>
                      <a:pt x="1374987" y="462845"/>
                    </a:cubicBezTo>
                    <a:cubicBezTo>
                      <a:pt x="1367461" y="463597"/>
                      <a:pt x="1357757" y="459754"/>
                      <a:pt x="1352409" y="465102"/>
                    </a:cubicBezTo>
                    <a:cubicBezTo>
                      <a:pt x="1348423" y="469088"/>
                      <a:pt x="1354243" y="485616"/>
                      <a:pt x="1359183" y="489938"/>
                    </a:cubicBezTo>
                    <a:cubicBezTo>
                      <a:pt x="1363267" y="493512"/>
                      <a:pt x="1372729" y="498969"/>
                      <a:pt x="1372729" y="498969"/>
                    </a:cubicBezTo>
                    <a:cubicBezTo>
                      <a:pt x="1374987" y="502732"/>
                      <a:pt x="1376039" y="507564"/>
                      <a:pt x="1379503" y="510258"/>
                    </a:cubicBezTo>
                    <a:cubicBezTo>
                      <a:pt x="1383260" y="513180"/>
                      <a:pt x="1393049" y="514773"/>
                      <a:pt x="1393049" y="514773"/>
                    </a:cubicBezTo>
                    <a:cubicBezTo>
                      <a:pt x="1395307" y="516278"/>
                      <a:pt x="1397396" y="518075"/>
                      <a:pt x="1399823" y="519289"/>
                    </a:cubicBezTo>
                    <a:cubicBezTo>
                      <a:pt x="1403063" y="520909"/>
                      <a:pt x="1412733" y="523081"/>
                      <a:pt x="1415627" y="523805"/>
                    </a:cubicBezTo>
                    <a:cubicBezTo>
                      <a:pt x="1423564" y="535709"/>
                      <a:pt x="1415567" y="527004"/>
                      <a:pt x="1429174" y="532836"/>
                    </a:cubicBezTo>
                    <a:cubicBezTo>
                      <a:pt x="1451003" y="542191"/>
                      <a:pt x="1419050" y="533126"/>
                      <a:pt x="1444978" y="539609"/>
                    </a:cubicBezTo>
                    <a:cubicBezTo>
                      <a:pt x="1449178" y="552209"/>
                      <a:pt x="1451752" y="556978"/>
                      <a:pt x="1451752" y="571218"/>
                    </a:cubicBezTo>
                    <a:cubicBezTo>
                      <a:pt x="1451752" y="576539"/>
                      <a:pt x="1454309" y="584756"/>
                      <a:pt x="1449494" y="587022"/>
                    </a:cubicBezTo>
                    <a:cubicBezTo>
                      <a:pt x="1438577" y="592159"/>
                      <a:pt x="1425411" y="588527"/>
                      <a:pt x="1413369" y="589280"/>
                    </a:cubicBezTo>
                    <a:cubicBezTo>
                      <a:pt x="1408854" y="590785"/>
                      <a:pt x="1403984" y="591484"/>
                      <a:pt x="1399823" y="593796"/>
                    </a:cubicBezTo>
                    <a:cubicBezTo>
                      <a:pt x="1393678" y="597210"/>
                      <a:pt x="1392655" y="602397"/>
                      <a:pt x="1388534" y="607342"/>
                    </a:cubicBezTo>
                    <a:cubicBezTo>
                      <a:pt x="1386490" y="609795"/>
                      <a:pt x="1384018" y="611858"/>
                      <a:pt x="1381760" y="614116"/>
                    </a:cubicBezTo>
                    <a:cubicBezTo>
                      <a:pt x="1370471" y="613363"/>
                      <a:pt x="1359139" y="613108"/>
                      <a:pt x="1347894" y="611858"/>
                    </a:cubicBezTo>
                    <a:cubicBezTo>
                      <a:pt x="1345528" y="611595"/>
                      <a:pt x="1342803" y="611283"/>
                      <a:pt x="1341120" y="609600"/>
                    </a:cubicBezTo>
                    <a:cubicBezTo>
                      <a:pt x="1319307" y="587787"/>
                      <a:pt x="1362166" y="618362"/>
                      <a:pt x="1332089" y="598311"/>
                    </a:cubicBezTo>
                    <a:lnTo>
                      <a:pt x="1323058" y="584765"/>
                    </a:lnTo>
                    <a:cubicBezTo>
                      <a:pt x="1321553" y="582507"/>
                      <a:pt x="1321176" y="578649"/>
                      <a:pt x="1318543" y="577991"/>
                    </a:cubicBezTo>
                    <a:lnTo>
                      <a:pt x="1300480" y="573476"/>
                    </a:lnTo>
                    <a:cubicBezTo>
                      <a:pt x="1287345" y="564718"/>
                      <a:pt x="1289897" y="564407"/>
                      <a:pt x="1264356" y="571218"/>
                    </a:cubicBezTo>
                    <a:cubicBezTo>
                      <a:pt x="1261734" y="571917"/>
                      <a:pt x="1261759" y="576072"/>
                      <a:pt x="1259840" y="577991"/>
                    </a:cubicBezTo>
                    <a:cubicBezTo>
                      <a:pt x="1257921" y="579910"/>
                      <a:pt x="1255325" y="581002"/>
                      <a:pt x="1253067" y="582507"/>
                    </a:cubicBezTo>
                    <a:cubicBezTo>
                      <a:pt x="1254572" y="570465"/>
                      <a:pt x="1255690" y="558369"/>
                      <a:pt x="1257583" y="546382"/>
                    </a:cubicBezTo>
                    <a:cubicBezTo>
                      <a:pt x="1257954" y="544031"/>
                      <a:pt x="1258659" y="541675"/>
                      <a:pt x="1259840" y="539609"/>
                    </a:cubicBezTo>
                    <a:cubicBezTo>
                      <a:pt x="1261707" y="536342"/>
                      <a:pt x="1264165" y="533435"/>
                      <a:pt x="1266614" y="530578"/>
                    </a:cubicBezTo>
                    <a:cubicBezTo>
                      <a:pt x="1268692" y="528154"/>
                      <a:pt x="1271129" y="526063"/>
                      <a:pt x="1273387" y="523805"/>
                    </a:cubicBezTo>
                    <a:cubicBezTo>
                      <a:pt x="1274140" y="521547"/>
                      <a:pt x="1275645" y="519411"/>
                      <a:pt x="1275645" y="517031"/>
                    </a:cubicBezTo>
                    <a:cubicBezTo>
                      <a:pt x="1275645" y="512453"/>
                      <a:pt x="1275434" y="507579"/>
                      <a:pt x="1273387" y="503485"/>
                    </a:cubicBezTo>
                    <a:cubicBezTo>
                      <a:pt x="1271636" y="499983"/>
                      <a:pt x="1263046" y="497780"/>
                      <a:pt x="1259840" y="496711"/>
                    </a:cubicBezTo>
                    <a:cubicBezTo>
                      <a:pt x="1253819" y="498216"/>
                      <a:pt x="1247765" y="499594"/>
                      <a:pt x="1241778" y="501227"/>
                    </a:cubicBezTo>
                    <a:cubicBezTo>
                      <a:pt x="1239482" y="501853"/>
                      <a:pt x="1237134" y="502421"/>
                      <a:pt x="1235005" y="503485"/>
                    </a:cubicBezTo>
                    <a:cubicBezTo>
                      <a:pt x="1217501" y="512237"/>
                      <a:pt x="1238482" y="504583"/>
                      <a:pt x="1221458" y="510258"/>
                    </a:cubicBezTo>
                    <a:cubicBezTo>
                      <a:pt x="1216190" y="515526"/>
                      <a:pt x="1207115" y="518757"/>
                      <a:pt x="1205654" y="526062"/>
                    </a:cubicBezTo>
                    <a:cubicBezTo>
                      <a:pt x="1204901" y="529825"/>
                      <a:pt x="1203980" y="533558"/>
                      <a:pt x="1203396" y="537351"/>
                    </a:cubicBezTo>
                    <a:cubicBezTo>
                      <a:pt x="1202473" y="543348"/>
                      <a:pt x="1203057" y="549657"/>
                      <a:pt x="1201138" y="555413"/>
                    </a:cubicBezTo>
                    <a:cubicBezTo>
                      <a:pt x="1199689" y="559760"/>
                      <a:pt x="1190883" y="567927"/>
                      <a:pt x="1187592" y="571218"/>
                    </a:cubicBezTo>
                    <a:cubicBezTo>
                      <a:pt x="1187319" y="572858"/>
                      <a:pt x="1185547" y="587832"/>
                      <a:pt x="1183076" y="591538"/>
                    </a:cubicBezTo>
                    <a:cubicBezTo>
                      <a:pt x="1178129" y="598958"/>
                      <a:pt x="1175777" y="597621"/>
                      <a:pt x="1169529" y="602827"/>
                    </a:cubicBezTo>
                    <a:cubicBezTo>
                      <a:pt x="1167076" y="604871"/>
                      <a:pt x="1165209" y="607556"/>
                      <a:pt x="1162756" y="609600"/>
                    </a:cubicBezTo>
                    <a:cubicBezTo>
                      <a:pt x="1143888" y="625324"/>
                      <a:pt x="1169008" y="601093"/>
                      <a:pt x="1149209" y="620889"/>
                    </a:cubicBezTo>
                    <a:cubicBezTo>
                      <a:pt x="1152235" y="642065"/>
                      <a:pt x="1147039" y="633742"/>
                      <a:pt x="1165014" y="645725"/>
                    </a:cubicBezTo>
                    <a:cubicBezTo>
                      <a:pt x="1167272" y="647230"/>
                      <a:pt x="1169126" y="649708"/>
                      <a:pt x="1171787" y="650240"/>
                    </a:cubicBezTo>
                    <a:cubicBezTo>
                      <a:pt x="1179313" y="651745"/>
                      <a:pt x="1187084" y="652329"/>
                      <a:pt x="1194365" y="654756"/>
                    </a:cubicBezTo>
                    <a:lnTo>
                      <a:pt x="1207912" y="659271"/>
                    </a:lnTo>
                    <a:cubicBezTo>
                      <a:pt x="1210170" y="660776"/>
                      <a:pt x="1212766" y="661868"/>
                      <a:pt x="1214685" y="663787"/>
                    </a:cubicBezTo>
                    <a:cubicBezTo>
                      <a:pt x="1221487" y="670589"/>
                      <a:pt x="1220888" y="676502"/>
                      <a:pt x="1216943" y="686365"/>
                    </a:cubicBezTo>
                    <a:cubicBezTo>
                      <a:pt x="1215757" y="689330"/>
                      <a:pt x="1212427" y="690880"/>
                      <a:pt x="1210169" y="693138"/>
                    </a:cubicBezTo>
                    <a:cubicBezTo>
                      <a:pt x="1207697" y="700557"/>
                      <a:pt x="1205151" y="704676"/>
                      <a:pt x="1210169" y="713458"/>
                    </a:cubicBezTo>
                    <a:cubicBezTo>
                      <a:pt x="1211350" y="715525"/>
                      <a:pt x="1214685" y="714963"/>
                      <a:pt x="1216943" y="715716"/>
                    </a:cubicBezTo>
                    <a:cubicBezTo>
                      <a:pt x="1217695" y="717974"/>
                      <a:pt x="1217713" y="720631"/>
                      <a:pt x="1219200" y="722489"/>
                    </a:cubicBezTo>
                    <a:cubicBezTo>
                      <a:pt x="1226600" y="731739"/>
                      <a:pt x="1225974" y="723094"/>
                      <a:pt x="1225974" y="729262"/>
                    </a:cubicBezTo>
                    <a:lnTo>
                      <a:pt x="1280160" y="806027"/>
                    </a:lnTo>
                    <a:lnTo>
                      <a:pt x="1307254" y="848925"/>
                    </a:lnTo>
                    <a:lnTo>
                      <a:pt x="1295965" y="900853"/>
                    </a:lnTo>
                    <a:cubicBezTo>
                      <a:pt x="1297470" y="908379"/>
                      <a:pt x="1300029" y="915769"/>
                      <a:pt x="1300480" y="923431"/>
                    </a:cubicBezTo>
                    <a:cubicBezTo>
                      <a:pt x="1300935" y="931173"/>
                      <a:pt x="1297677" y="940566"/>
                      <a:pt x="1295965" y="948267"/>
                    </a:cubicBezTo>
                    <a:cubicBezTo>
                      <a:pt x="1292913" y="961998"/>
                      <a:pt x="1297550" y="958275"/>
                      <a:pt x="1286934" y="961813"/>
                    </a:cubicBezTo>
                    <a:cubicBezTo>
                      <a:pt x="1286181" y="964071"/>
                      <a:pt x="1286163" y="966728"/>
                      <a:pt x="1284676" y="968587"/>
                    </a:cubicBezTo>
                    <a:cubicBezTo>
                      <a:pt x="1282981" y="970706"/>
                      <a:pt x="1279822" y="971183"/>
                      <a:pt x="1277903" y="973102"/>
                    </a:cubicBezTo>
                    <a:cubicBezTo>
                      <a:pt x="1275984" y="975021"/>
                      <a:pt x="1274892" y="977618"/>
                      <a:pt x="1273387" y="979876"/>
                    </a:cubicBezTo>
                    <a:cubicBezTo>
                      <a:pt x="1277900" y="1002439"/>
                      <a:pt x="1271576" y="981676"/>
                      <a:pt x="1282418" y="997938"/>
                    </a:cubicBezTo>
                    <a:cubicBezTo>
                      <a:pt x="1295491" y="1017547"/>
                      <a:pt x="1269838" y="989871"/>
                      <a:pt x="1291449" y="1011485"/>
                    </a:cubicBezTo>
                    <a:cubicBezTo>
                      <a:pt x="1297128" y="1028519"/>
                      <a:pt x="1289465" y="1007513"/>
                      <a:pt x="1298223" y="1025031"/>
                    </a:cubicBezTo>
                    <a:cubicBezTo>
                      <a:pt x="1299287" y="1027160"/>
                      <a:pt x="1299728" y="1029547"/>
                      <a:pt x="1300480" y="1031805"/>
                    </a:cubicBezTo>
                    <a:cubicBezTo>
                      <a:pt x="1296812" y="1050148"/>
                      <a:pt x="1301863" y="1052562"/>
                      <a:pt x="1289192" y="1058898"/>
                    </a:cubicBezTo>
                    <a:cubicBezTo>
                      <a:pt x="1287063" y="1059962"/>
                      <a:pt x="1284676" y="1060403"/>
                      <a:pt x="1282418" y="1061156"/>
                    </a:cubicBezTo>
                    <a:cubicBezTo>
                      <a:pt x="1274140" y="1059651"/>
                      <a:pt x="1265436" y="1059661"/>
                      <a:pt x="1257583" y="1056640"/>
                    </a:cubicBezTo>
                    <a:cubicBezTo>
                      <a:pt x="1255050" y="1055666"/>
                      <a:pt x="1254986" y="1051786"/>
                      <a:pt x="1253067" y="1049867"/>
                    </a:cubicBezTo>
                    <a:cubicBezTo>
                      <a:pt x="1251148" y="1047948"/>
                      <a:pt x="1248552" y="1046856"/>
                      <a:pt x="1246294" y="1045351"/>
                    </a:cubicBezTo>
                    <a:cubicBezTo>
                      <a:pt x="1243632" y="1045556"/>
                      <a:pt x="1217045" y="1045953"/>
                      <a:pt x="1207912" y="1049867"/>
                    </a:cubicBezTo>
                    <a:cubicBezTo>
                      <a:pt x="1205418" y="1050936"/>
                      <a:pt x="1203396" y="1052877"/>
                      <a:pt x="1201138" y="1054382"/>
                    </a:cubicBezTo>
                    <a:cubicBezTo>
                      <a:pt x="1182122" y="1048045"/>
                      <a:pt x="1190649" y="1053307"/>
                      <a:pt x="1196623" y="1011485"/>
                    </a:cubicBezTo>
                    <a:cubicBezTo>
                      <a:pt x="1197007" y="1008799"/>
                      <a:pt x="1199096" y="1006498"/>
                      <a:pt x="1201138" y="1004711"/>
                    </a:cubicBezTo>
                    <a:cubicBezTo>
                      <a:pt x="1205222" y="1001137"/>
                      <a:pt x="1214685" y="995680"/>
                      <a:pt x="1214685" y="995680"/>
                    </a:cubicBezTo>
                    <a:cubicBezTo>
                      <a:pt x="1216190" y="992670"/>
                      <a:pt x="1218828" y="989994"/>
                      <a:pt x="1219200" y="986649"/>
                    </a:cubicBezTo>
                    <a:cubicBezTo>
                      <a:pt x="1220247" y="977225"/>
                      <a:pt x="1216386" y="973916"/>
                      <a:pt x="1210169" y="968587"/>
                    </a:cubicBezTo>
                    <a:cubicBezTo>
                      <a:pt x="1207312" y="966138"/>
                      <a:pt x="1204329" y="963807"/>
                      <a:pt x="1201138" y="961813"/>
                    </a:cubicBezTo>
                    <a:cubicBezTo>
                      <a:pt x="1198284" y="960029"/>
                      <a:pt x="1194993" y="959030"/>
                      <a:pt x="1192107" y="957298"/>
                    </a:cubicBezTo>
                    <a:cubicBezTo>
                      <a:pt x="1187453" y="954506"/>
                      <a:pt x="1178560" y="948267"/>
                      <a:pt x="1178560" y="948267"/>
                    </a:cubicBezTo>
                    <a:cubicBezTo>
                      <a:pt x="1159501" y="950385"/>
                      <a:pt x="1159568" y="945380"/>
                      <a:pt x="1151467" y="959556"/>
                    </a:cubicBezTo>
                    <a:cubicBezTo>
                      <a:pt x="1150286" y="961622"/>
                      <a:pt x="1149962" y="964071"/>
                      <a:pt x="1149209" y="966329"/>
                    </a:cubicBezTo>
                    <a:cubicBezTo>
                      <a:pt x="1148457" y="970845"/>
                      <a:pt x="1148267" y="975491"/>
                      <a:pt x="1146952" y="979876"/>
                    </a:cubicBezTo>
                    <a:cubicBezTo>
                      <a:pt x="1145985" y="983100"/>
                      <a:pt x="1143096" y="985607"/>
                      <a:pt x="1142436" y="988907"/>
                    </a:cubicBezTo>
                    <a:cubicBezTo>
                      <a:pt x="1141550" y="993335"/>
                      <a:pt x="1142436" y="997938"/>
                      <a:pt x="1142436" y="1002453"/>
                    </a:cubicBezTo>
                    <a:lnTo>
                      <a:pt x="1155983" y="1045351"/>
                    </a:lnTo>
                    <a:lnTo>
                      <a:pt x="1108569" y="1072445"/>
                    </a:lnTo>
                    <a:lnTo>
                      <a:pt x="1144694" y="1153725"/>
                    </a:lnTo>
                    <a:lnTo>
                      <a:pt x="1108569" y="1187591"/>
                    </a:lnTo>
                    <a:lnTo>
                      <a:pt x="1063414" y="1153725"/>
                    </a:lnTo>
                    <a:cubicBezTo>
                      <a:pt x="1057393" y="1151467"/>
                      <a:pt x="1050997" y="1150030"/>
                      <a:pt x="1045352" y="1146951"/>
                    </a:cubicBezTo>
                    <a:cubicBezTo>
                      <a:pt x="1042549" y="1145422"/>
                      <a:pt x="1041235" y="1141949"/>
                      <a:pt x="1038578" y="1140178"/>
                    </a:cubicBezTo>
                    <a:cubicBezTo>
                      <a:pt x="1036598" y="1138858"/>
                      <a:pt x="1033934" y="1138984"/>
                      <a:pt x="1031805" y="1137920"/>
                    </a:cubicBezTo>
                    <a:cubicBezTo>
                      <a:pt x="1029378" y="1136707"/>
                      <a:pt x="1027388" y="1134751"/>
                      <a:pt x="1025032" y="1133405"/>
                    </a:cubicBezTo>
                    <a:cubicBezTo>
                      <a:pt x="1018550" y="1129701"/>
                      <a:pt x="1009568" y="1125795"/>
                      <a:pt x="1002454" y="1124373"/>
                    </a:cubicBezTo>
                    <a:cubicBezTo>
                      <a:pt x="978598" y="1119603"/>
                      <a:pt x="994996" y="1122341"/>
                      <a:pt x="952783" y="1119858"/>
                    </a:cubicBezTo>
                    <a:cubicBezTo>
                      <a:pt x="907181" y="1108456"/>
                      <a:pt x="929160" y="1113116"/>
                      <a:pt x="826347" y="1119858"/>
                    </a:cubicBezTo>
                    <a:cubicBezTo>
                      <a:pt x="819223" y="1120325"/>
                      <a:pt x="812953" y="1124899"/>
                      <a:pt x="806027" y="1126631"/>
                    </a:cubicBezTo>
                    <a:cubicBezTo>
                      <a:pt x="800006" y="1128136"/>
                      <a:pt x="793853" y="1129185"/>
                      <a:pt x="787965" y="1131147"/>
                    </a:cubicBezTo>
                    <a:lnTo>
                      <a:pt x="767645" y="1137920"/>
                    </a:lnTo>
                    <a:lnTo>
                      <a:pt x="754098" y="1142436"/>
                    </a:lnTo>
                    <a:lnTo>
                      <a:pt x="747325" y="1144693"/>
                    </a:lnTo>
                    <a:cubicBezTo>
                      <a:pt x="722684" y="1161123"/>
                      <a:pt x="760666" y="1136895"/>
                      <a:pt x="731520" y="1151467"/>
                    </a:cubicBezTo>
                    <a:cubicBezTo>
                      <a:pt x="728154" y="1153150"/>
                      <a:pt x="725855" y="1156557"/>
                      <a:pt x="722489" y="1158240"/>
                    </a:cubicBezTo>
                    <a:cubicBezTo>
                      <a:pt x="722466" y="1158251"/>
                      <a:pt x="705567" y="1163880"/>
                      <a:pt x="702169" y="1165013"/>
                    </a:cubicBezTo>
                    <a:cubicBezTo>
                      <a:pt x="699911" y="1165765"/>
                      <a:pt x="697376" y="1165951"/>
                      <a:pt x="695396" y="1167271"/>
                    </a:cubicBezTo>
                    <a:lnTo>
                      <a:pt x="688623" y="1171787"/>
                    </a:lnTo>
                    <a:lnTo>
                      <a:pt x="679592" y="1185333"/>
                    </a:lnTo>
                    <a:cubicBezTo>
                      <a:pt x="678087" y="1187591"/>
                      <a:pt x="675934" y="1189533"/>
                      <a:pt x="675076" y="1192107"/>
                    </a:cubicBezTo>
                    <a:cubicBezTo>
                      <a:pt x="668863" y="1210745"/>
                      <a:pt x="673817" y="1200642"/>
                      <a:pt x="663787" y="1214685"/>
                    </a:cubicBezTo>
                    <a:cubicBezTo>
                      <a:pt x="662210" y="1216893"/>
                      <a:pt x="661314" y="1219671"/>
                      <a:pt x="659272" y="1221458"/>
                    </a:cubicBezTo>
                    <a:cubicBezTo>
                      <a:pt x="655188" y="1225032"/>
                      <a:pt x="649563" y="1226651"/>
                      <a:pt x="645725" y="1230489"/>
                    </a:cubicBezTo>
                    <a:lnTo>
                      <a:pt x="636694" y="1239520"/>
                    </a:lnTo>
                    <a:cubicBezTo>
                      <a:pt x="631019" y="1256544"/>
                      <a:pt x="639334" y="1236220"/>
                      <a:pt x="627663" y="1250809"/>
                    </a:cubicBezTo>
                    <a:cubicBezTo>
                      <a:pt x="626176" y="1252667"/>
                      <a:pt x="626469" y="1255453"/>
                      <a:pt x="625405" y="1257582"/>
                    </a:cubicBezTo>
                    <a:cubicBezTo>
                      <a:pt x="621200" y="1265991"/>
                      <a:pt x="620358" y="1263639"/>
                      <a:pt x="614116" y="1271129"/>
                    </a:cubicBezTo>
                    <a:cubicBezTo>
                      <a:pt x="612379" y="1273214"/>
                      <a:pt x="611105" y="1275644"/>
                      <a:pt x="609600" y="1277902"/>
                    </a:cubicBezTo>
                    <a:cubicBezTo>
                      <a:pt x="608095" y="1283923"/>
                      <a:pt x="607048" y="1290077"/>
                      <a:pt x="605085" y="1295965"/>
                    </a:cubicBezTo>
                    <a:cubicBezTo>
                      <a:pt x="601545" y="1306583"/>
                      <a:pt x="603711" y="1300528"/>
                      <a:pt x="598312" y="1314027"/>
                    </a:cubicBezTo>
                    <a:cubicBezTo>
                      <a:pt x="595922" y="1333145"/>
                      <a:pt x="600344" y="1327799"/>
                      <a:pt x="593796" y="1334347"/>
                    </a:cubicBezTo>
                    <a:lnTo>
                      <a:pt x="510258" y="1334347"/>
                    </a:lnTo>
                    <a:lnTo>
                      <a:pt x="541867" y="1302738"/>
                    </a:lnTo>
                    <a:lnTo>
                      <a:pt x="535094" y="1239520"/>
                    </a:lnTo>
                    <a:lnTo>
                      <a:pt x="584765" y="1214685"/>
                    </a:lnTo>
                    <a:lnTo>
                      <a:pt x="593796" y="1115342"/>
                    </a:lnTo>
                    <a:lnTo>
                      <a:pt x="584765" y="1099538"/>
                    </a:lnTo>
                    <a:lnTo>
                      <a:pt x="670560" y="1079218"/>
                    </a:lnTo>
                    <a:lnTo>
                      <a:pt x="792480" y="1047609"/>
                    </a:lnTo>
                    <a:lnTo>
                      <a:pt x="774418" y="1002453"/>
                    </a:lnTo>
                    <a:lnTo>
                      <a:pt x="733778" y="1011485"/>
                    </a:lnTo>
                    <a:lnTo>
                      <a:pt x="634436" y="977618"/>
                    </a:lnTo>
                    <a:lnTo>
                      <a:pt x="584765" y="970845"/>
                    </a:lnTo>
                    <a:cubicBezTo>
                      <a:pt x="585518" y="943752"/>
                      <a:pt x="586270" y="916658"/>
                      <a:pt x="587023" y="889565"/>
                    </a:cubicBezTo>
                    <a:lnTo>
                      <a:pt x="598312" y="855698"/>
                    </a:lnTo>
                    <a:lnTo>
                      <a:pt x="568960" y="824089"/>
                    </a:lnTo>
                    <a:lnTo>
                      <a:pt x="564445" y="794738"/>
                    </a:lnTo>
                    <a:lnTo>
                      <a:pt x="505743" y="794738"/>
                    </a:lnTo>
                    <a:lnTo>
                      <a:pt x="458329" y="815058"/>
                    </a:lnTo>
                    <a:lnTo>
                      <a:pt x="431236" y="839893"/>
                    </a:lnTo>
                    <a:lnTo>
                      <a:pt x="422205" y="864729"/>
                    </a:lnTo>
                    <a:lnTo>
                      <a:pt x="379307" y="866987"/>
                    </a:lnTo>
                    <a:cubicBezTo>
                      <a:pt x="374791" y="872255"/>
                      <a:pt x="367754" y="876145"/>
                      <a:pt x="365760" y="882791"/>
                    </a:cubicBezTo>
                    <a:cubicBezTo>
                      <a:pt x="364842" y="885850"/>
                      <a:pt x="370081" y="887521"/>
                      <a:pt x="372534" y="889565"/>
                    </a:cubicBezTo>
                    <a:cubicBezTo>
                      <a:pt x="377571" y="893763"/>
                      <a:pt x="381612" y="895753"/>
                      <a:pt x="388338" y="896338"/>
                    </a:cubicBezTo>
                    <a:cubicBezTo>
                      <a:pt x="402603" y="897579"/>
                      <a:pt x="416937" y="897843"/>
                      <a:pt x="431236" y="898596"/>
                    </a:cubicBezTo>
                    <a:cubicBezTo>
                      <a:pt x="433494" y="900101"/>
                      <a:pt x="435925" y="901374"/>
                      <a:pt x="438009" y="903111"/>
                    </a:cubicBezTo>
                    <a:cubicBezTo>
                      <a:pt x="440462" y="905155"/>
                      <a:pt x="444783" y="909885"/>
                      <a:pt x="444783" y="909885"/>
                    </a:cubicBezTo>
                    <a:lnTo>
                      <a:pt x="505743" y="995680"/>
                    </a:lnTo>
                    <a:lnTo>
                      <a:pt x="478649" y="1020516"/>
                    </a:lnTo>
                    <a:cubicBezTo>
                      <a:pt x="476673" y="1067966"/>
                      <a:pt x="474733" y="1074816"/>
                      <a:pt x="478649" y="1119858"/>
                    </a:cubicBezTo>
                    <a:cubicBezTo>
                      <a:pt x="478855" y="1122229"/>
                      <a:pt x="479843" y="1124502"/>
                      <a:pt x="480907" y="1126631"/>
                    </a:cubicBezTo>
                    <a:cubicBezTo>
                      <a:pt x="482121" y="1129058"/>
                      <a:pt x="485188" y="1130701"/>
                      <a:pt x="485423" y="1133405"/>
                    </a:cubicBezTo>
                    <a:cubicBezTo>
                      <a:pt x="486727" y="1148400"/>
                      <a:pt x="485423" y="1163508"/>
                      <a:pt x="485423" y="1178560"/>
                    </a:cubicBezTo>
                    <a:lnTo>
                      <a:pt x="404143" y="1194365"/>
                    </a:lnTo>
                    <a:lnTo>
                      <a:pt x="383823" y="1167271"/>
                    </a:lnTo>
                    <a:lnTo>
                      <a:pt x="302543" y="1117600"/>
                    </a:lnTo>
                    <a:lnTo>
                      <a:pt x="237067" y="1119858"/>
                    </a:lnTo>
                    <a:lnTo>
                      <a:pt x="216747" y="1135662"/>
                    </a:lnTo>
                    <a:lnTo>
                      <a:pt x="219005" y="1169529"/>
                    </a:lnTo>
                    <a:cubicBezTo>
                      <a:pt x="197950" y="1174208"/>
                      <a:pt x="205624" y="1174045"/>
                      <a:pt x="196427" y="1174045"/>
                    </a:cubicBezTo>
                    <a:lnTo>
                      <a:pt x="137725" y="1146951"/>
                    </a:lnTo>
                    <a:lnTo>
                      <a:pt x="119663" y="1122116"/>
                    </a:lnTo>
                    <a:lnTo>
                      <a:pt x="67734" y="1056640"/>
                    </a:lnTo>
                    <a:lnTo>
                      <a:pt x="49672" y="1045351"/>
                    </a:lnTo>
                    <a:lnTo>
                      <a:pt x="65476" y="1013742"/>
                    </a:lnTo>
                    <a:lnTo>
                      <a:pt x="124178" y="1004711"/>
                    </a:lnTo>
                    <a:lnTo>
                      <a:pt x="92569" y="903111"/>
                    </a:lnTo>
                    <a:lnTo>
                      <a:pt x="63218" y="905369"/>
                    </a:lnTo>
                    <a:lnTo>
                      <a:pt x="33867" y="783449"/>
                    </a:lnTo>
                    <a:lnTo>
                      <a:pt x="58703" y="781191"/>
                    </a:lnTo>
                    <a:lnTo>
                      <a:pt x="0" y="720231"/>
                    </a:lnTo>
                    <a:lnTo>
                      <a:pt x="36125" y="690880"/>
                    </a:lnTo>
                    <a:lnTo>
                      <a:pt x="60960" y="675076"/>
                    </a:lnTo>
                    <a:cubicBezTo>
                      <a:pt x="67733" y="674323"/>
                      <a:pt x="74558" y="673938"/>
                      <a:pt x="81280" y="672818"/>
                    </a:cubicBezTo>
                    <a:cubicBezTo>
                      <a:pt x="83628" y="672427"/>
                      <a:pt x="85731" y="671076"/>
                      <a:pt x="88054" y="670560"/>
                    </a:cubicBezTo>
                    <a:cubicBezTo>
                      <a:pt x="92523" y="669567"/>
                      <a:pt x="97085" y="669055"/>
                      <a:pt x="101600" y="668302"/>
                    </a:cubicBezTo>
                    <a:cubicBezTo>
                      <a:pt x="137322" y="671050"/>
                      <a:pt x="124012" y="663621"/>
                      <a:pt x="144498" y="684107"/>
                    </a:cubicBezTo>
                    <a:cubicBezTo>
                      <a:pt x="146756" y="686365"/>
                      <a:pt x="148243" y="689870"/>
                      <a:pt x="151272" y="690880"/>
                    </a:cubicBezTo>
                    <a:lnTo>
                      <a:pt x="164818" y="695396"/>
                    </a:lnTo>
                    <a:cubicBezTo>
                      <a:pt x="173097" y="694643"/>
                      <a:pt x="181661" y="695422"/>
                      <a:pt x="189654" y="693138"/>
                    </a:cubicBezTo>
                    <a:cubicBezTo>
                      <a:pt x="192724" y="692261"/>
                      <a:pt x="193770" y="688136"/>
                      <a:pt x="196427" y="686365"/>
                    </a:cubicBezTo>
                    <a:cubicBezTo>
                      <a:pt x="198407" y="685045"/>
                      <a:pt x="200942" y="684860"/>
                      <a:pt x="203200" y="684107"/>
                    </a:cubicBezTo>
                    <a:cubicBezTo>
                      <a:pt x="207716" y="679591"/>
                      <a:pt x="213204" y="675873"/>
                      <a:pt x="216747" y="670560"/>
                    </a:cubicBezTo>
                    <a:cubicBezTo>
                      <a:pt x="218252" y="668302"/>
                      <a:pt x="219005" y="665292"/>
                      <a:pt x="221263" y="663787"/>
                    </a:cubicBezTo>
                    <a:cubicBezTo>
                      <a:pt x="223845" y="662066"/>
                      <a:pt x="227322" y="662421"/>
                      <a:pt x="230294" y="661529"/>
                    </a:cubicBezTo>
                    <a:cubicBezTo>
                      <a:pt x="234853" y="660161"/>
                      <a:pt x="239879" y="659653"/>
                      <a:pt x="243840" y="657013"/>
                    </a:cubicBezTo>
                    <a:cubicBezTo>
                      <a:pt x="252594" y="651178"/>
                      <a:pt x="248040" y="653356"/>
                      <a:pt x="257387" y="650240"/>
                    </a:cubicBezTo>
                    <a:cubicBezTo>
                      <a:pt x="259645" y="647982"/>
                      <a:pt x="261736" y="645545"/>
                      <a:pt x="264160" y="643467"/>
                    </a:cubicBezTo>
                    <a:cubicBezTo>
                      <a:pt x="267017" y="641018"/>
                      <a:pt x="270531" y="639354"/>
                      <a:pt x="273192" y="636693"/>
                    </a:cubicBezTo>
                    <a:cubicBezTo>
                      <a:pt x="275111" y="634774"/>
                      <a:pt x="275788" y="631839"/>
                      <a:pt x="277707" y="629920"/>
                    </a:cubicBezTo>
                    <a:cubicBezTo>
                      <a:pt x="282083" y="625544"/>
                      <a:pt x="285746" y="624983"/>
                      <a:pt x="291254" y="623147"/>
                    </a:cubicBezTo>
                    <a:cubicBezTo>
                      <a:pt x="295770" y="616371"/>
                      <a:pt x="295015" y="615622"/>
                      <a:pt x="302543" y="611858"/>
                    </a:cubicBezTo>
                    <a:cubicBezTo>
                      <a:pt x="304672" y="610794"/>
                      <a:pt x="307236" y="610756"/>
                      <a:pt x="309316" y="609600"/>
                    </a:cubicBezTo>
                    <a:cubicBezTo>
                      <a:pt x="327074" y="599734"/>
                      <a:pt x="316615" y="600569"/>
                      <a:pt x="327378" y="600569"/>
                    </a:cubicBezTo>
                    <a:lnTo>
                      <a:pt x="440267" y="544125"/>
                    </a:lnTo>
                    <a:lnTo>
                      <a:pt x="205458" y="331893"/>
                    </a:lnTo>
                    <a:lnTo>
                      <a:pt x="234809" y="259645"/>
                    </a:lnTo>
                    <a:lnTo>
                      <a:pt x="203200" y="225778"/>
                    </a:lnTo>
                    <a:lnTo>
                      <a:pt x="255129" y="19642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5917346" y="4097231"/>
              <a:ext cx="202166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5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045316" y="3973961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10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457393" y="4395605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11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495640" y="4769461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17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844312" y="4868948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15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8149688" y="5087510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8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925207" y="5345749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6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347491" y="5314599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16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12398" y="5477531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4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029348" y="5439326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9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599910" y="5189809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12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4640826" y="5314599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18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696715" y="4023790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3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260181" y="5050932"/>
              <a:ext cx="587057" cy="4111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Georgia" charset="0"/>
                  <a:ea typeface="Georgia" charset="0"/>
                  <a:cs typeface="Georgia" charset="0"/>
                </a:rPr>
                <a:t>14</a:t>
              </a:r>
              <a:endParaRPr lang="en-US" sz="1600" b="1" dirty="0">
                <a:latin typeface="Georgia" charset="0"/>
                <a:ea typeface="Georgia" charset="0"/>
                <a:cs typeface="Georgia" charset="0"/>
              </a:endParaRPr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4623897" y="5271708"/>
              <a:ext cx="463185" cy="11916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V="1">
              <a:off x="7849201" y="5780760"/>
              <a:ext cx="269701" cy="209675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 flipV="1">
              <a:off x="8333753" y="5668139"/>
              <a:ext cx="4476" cy="235247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 flipV="1">
              <a:off x="8396631" y="5522505"/>
              <a:ext cx="188006" cy="177999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V="1">
              <a:off x="7639315" y="5583463"/>
              <a:ext cx="202419" cy="39712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522" name="Picture 5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92030" y="1788859"/>
            <a:ext cx="793895" cy="1005840"/>
          </a:xfrm>
          <a:prstGeom prst="rect">
            <a:avLst/>
          </a:prstGeom>
          <a:ln w="38100">
            <a:noFill/>
          </a:ln>
        </p:spPr>
      </p:pic>
      <p:sp>
        <p:nvSpPr>
          <p:cNvPr id="6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6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4180715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1" name="Picture 5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4369" y="1834579"/>
            <a:ext cx="721033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Pennsylvania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55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94610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Bob Casey Jr.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Pat Toomey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1232048"/>
              </p:ext>
            </p:extLst>
          </p:nvPr>
        </p:nvGraphicFramePr>
        <p:xfrm>
          <a:off x="514349" y="1612302"/>
          <a:ext cx="4535425" cy="3893209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671084210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Williamsport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Marino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Harrisburg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Lou Barletta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Oakmont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Keith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Rothfus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Philadelphia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Brendan Boyle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Pittsburgh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Michael Doyle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Allentown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Charlie Dent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West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Lampeter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Township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Lloyd Smucker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44.2%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Scranton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Matthew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Carwright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Brentwood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Tim Murphy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>
            <a:off x="7877906" y="5868857"/>
            <a:ext cx="316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Georgia" charset="0"/>
                <a:ea typeface="Georgia" charset="0"/>
                <a:cs typeface="Georgia" charset="0"/>
              </a:rPr>
              <a:t>1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8512265" y="5587986"/>
            <a:ext cx="5157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smtClean="0">
                <a:latin typeface="Georgia" charset="0"/>
                <a:ea typeface="Georgia" charset="0"/>
                <a:cs typeface="Georgia" charset="0"/>
              </a:rPr>
              <a:t>13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608107" y="5874455"/>
            <a:ext cx="316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Georgia" charset="0"/>
                <a:ea typeface="Georgia" charset="0"/>
                <a:cs typeface="Georgia" charset="0"/>
              </a:rPr>
              <a:t>7</a:t>
            </a:r>
            <a:endParaRPr lang="en-US" sz="1600" b="1" dirty="0">
              <a:latin typeface="Georgia" charset="0"/>
              <a:ea typeface="Georgia" charset="0"/>
              <a:cs typeface="Georgia" charset="0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016637" y="3834779"/>
            <a:ext cx="3720108" cy="2356384"/>
            <a:chOff x="4260181" y="3362058"/>
            <a:chExt cx="4476564" cy="2835537"/>
          </a:xfrm>
        </p:grpSpPr>
        <p:sp>
          <p:nvSpPr>
            <p:cNvPr id="7" name="TextBox 6"/>
            <p:cNvSpPr txBox="1"/>
            <p:nvPr/>
          </p:nvSpPr>
          <p:spPr>
            <a:xfrm>
              <a:off x="6698582" y="4532375"/>
              <a:ext cx="341352" cy="40739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16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127223" y="4975411"/>
              <a:ext cx="341352" cy="40739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grpSp>
          <p:nvGrpSpPr>
            <p:cNvPr id="26" name="Group 21"/>
            <p:cNvGrpSpPr>
              <a:grpSpLocks/>
            </p:cNvGrpSpPr>
            <p:nvPr/>
          </p:nvGrpSpPr>
          <p:grpSpPr bwMode="auto">
            <a:xfrm>
              <a:off x="4687791" y="3362058"/>
              <a:ext cx="3977481" cy="2529621"/>
              <a:chOff x="439615" y="1060938"/>
              <a:chExt cx="8399585" cy="5341450"/>
            </a:xfrm>
          </p:grpSpPr>
          <p:sp>
            <p:nvSpPr>
              <p:cNvPr id="27" name="Freeform 26"/>
              <p:cNvSpPr/>
              <p:nvPr/>
            </p:nvSpPr>
            <p:spPr>
              <a:xfrm>
                <a:off x="792045" y="1483174"/>
                <a:ext cx="4553017" cy="3916005"/>
              </a:xfrm>
              <a:custGeom>
                <a:avLst/>
                <a:gdLst>
                  <a:gd name="connsiteX0" fmla="*/ 3874477 w 4560277"/>
                  <a:gd name="connsiteY0" fmla="*/ 556846 h 3915508"/>
                  <a:gd name="connsiteX1" fmla="*/ 738554 w 4560277"/>
                  <a:gd name="connsiteY1" fmla="*/ 556846 h 3915508"/>
                  <a:gd name="connsiteX2" fmla="*/ 738554 w 4560277"/>
                  <a:gd name="connsiteY2" fmla="*/ 0 h 3915508"/>
                  <a:gd name="connsiteX3" fmla="*/ 328246 w 4560277"/>
                  <a:gd name="connsiteY3" fmla="*/ 246185 h 3915508"/>
                  <a:gd name="connsiteX4" fmla="*/ 369277 w 4560277"/>
                  <a:gd name="connsiteY4" fmla="*/ 322385 h 3915508"/>
                  <a:gd name="connsiteX5" fmla="*/ 164123 w 4560277"/>
                  <a:gd name="connsiteY5" fmla="*/ 427893 h 3915508"/>
                  <a:gd name="connsiteX6" fmla="*/ 128954 w 4560277"/>
                  <a:gd name="connsiteY6" fmla="*/ 486508 h 3915508"/>
                  <a:gd name="connsiteX7" fmla="*/ 123092 w 4560277"/>
                  <a:gd name="connsiteY7" fmla="*/ 486508 h 3915508"/>
                  <a:gd name="connsiteX8" fmla="*/ 82061 w 4560277"/>
                  <a:gd name="connsiteY8" fmla="*/ 574431 h 3915508"/>
                  <a:gd name="connsiteX9" fmla="*/ 5861 w 4560277"/>
                  <a:gd name="connsiteY9" fmla="*/ 592016 h 3915508"/>
                  <a:gd name="connsiteX10" fmla="*/ 0 w 4560277"/>
                  <a:gd name="connsiteY10" fmla="*/ 779585 h 3915508"/>
                  <a:gd name="connsiteX11" fmla="*/ 87923 w 4560277"/>
                  <a:gd name="connsiteY11" fmla="*/ 779585 h 3915508"/>
                  <a:gd name="connsiteX12" fmla="*/ 87923 w 4560277"/>
                  <a:gd name="connsiteY12" fmla="*/ 849923 h 3915508"/>
                  <a:gd name="connsiteX13" fmla="*/ 943707 w 4560277"/>
                  <a:gd name="connsiteY13" fmla="*/ 849923 h 3915508"/>
                  <a:gd name="connsiteX14" fmla="*/ 943707 w 4560277"/>
                  <a:gd name="connsiteY14" fmla="*/ 1236785 h 3915508"/>
                  <a:gd name="connsiteX15" fmla="*/ 609600 w 4560277"/>
                  <a:gd name="connsiteY15" fmla="*/ 1236785 h 3915508"/>
                  <a:gd name="connsiteX16" fmla="*/ 392723 w 4560277"/>
                  <a:gd name="connsiteY16" fmla="*/ 1518139 h 3915508"/>
                  <a:gd name="connsiteX17" fmla="*/ 392723 w 4560277"/>
                  <a:gd name="connsiteY17" fmla="*/ 2127739 h 3915508"/>
                  <a:gd name="connsiteX18" fmla="*/ 410307 w 4560277"/>
                  <a:gd name="connsiteY18" fmla="*/ 2151185 h 3915508"/>
                  <a:gd name="connsiteX19" fmla="*/ 861646 w 4560277"/>
                  <a:gd name="connsiteY19" fmla="*/ 2151185 h 3915508"/>
                  <a:gd name="connsiteX20" fmla="*/ 861646 w 4560277"/>
                  <a:gd name="connsiteY20" fmla="*/ 2291862 h 3915508"/>
                  <a:gd name="connsiteX21" fmla="*/ 926123 w 4560277"/>
                  <a:gd name="connsiteY21" fmla="*/ 2233246 h 3915508"/>
                  <a:gd name="connsiteX22" fmla="*/ 978877 w 4560277"/>
                  <a:gd name="connsiteY22" fmla="*/ 2256693 h 3915508"/>
                  <a:gd name="connsiteX23" fmla="*/ 1008184 w 4560277"/>
                  <a:gd name="connsiteY23" fmla="*/ 2168769 h 3915508"/>
                  <a:gd name="connsiteX24" fmla="*/ 1066800 w 4560277"/>
                  <a:gd name="connsiteY24" fmla="*/ 2186354 h 3915508"/>
                  <a:gd name="connsiteX25" fmla="*/ 1107830 w 4560277"/>
                  <a:gd name="connsiteY25" fmla="*/ 2256693 h 3915508"/>
                  <a:gd name="connsiteX26" fmla="*/ 1184030 w 4560277"/>
                  <a:gd name="connsiteY26" fmla="*/ 2250831 h 3915508"/>
                  <a:gd name="connsiteX27" fmla="*/ 1207477 w 4560277"/>
                  <a:gd name="connsiteY27" fmla="*/ 2221523 h 3915508"/>
                  <a:gd name="connsiteX28" fmla="*/ 1230923 w 4560277"/>
                  <a:gd name="connsiteY28" fmla="*/ 2186354 h 3915508"/>
                  <a:gd name="connsiteX29" fmla="*/ 1248507 w 4560277"/>
                  <a:gd name="connsiteY29" fmla="*/ 2162908 h 3915508"/>
                  <a:gd name="connsiteX30" fmla="*/ 1260230 w 4560277"/>
                  <a:gd name="connsiteY30" fmla="*/ 2145323 h 3915508"/>
                  <a:gd name="connsiteX31" fmla="*/ 1277815 w 4560277"/>
                  <a:gd name="connsiteY31" fmla="*/ 2133600 h 3915508"/>
                  <a:gd name="connsiteX32" fmla="*/ 1330569 w 4560277"/>
                  <a:gd name="connsiteY32" fmla="*/ 2315308 h 3915508"/>
                  <a:gd name="connsiteX33" fmla="*/ 1524000 w 4560277"/>
                  <a:gd name="connsiteY33" fmla="*/ 2274277 h 3915508"/>
                  <a:gd name="connsiteX34" fmla="*/ 1524000 w 4560277"/>
                  <a:gd name="connsiteY34" fmla="*/ 2649416 h 3915508"/>
                  <a:gd name="connsiteX35" fmla="*/ 2104292 w 4560277"/>
                  <a:gd name="connsiteY35" fmla="*/ 2667000 h 3915508"/>
                  <a:gd name="connsiteX36" fmla="*/ 2098430 w 4560277"/>
                  <a:gd name="connsiteY36" fmla="*/ 3006969 h 3915508"/>
                  <a:gd name="connsiteX37" fmla="*/ 2795954 w 4560277"/>
                  <a:gd name="connsiteY37" fmla="*/ 3012831 h 3915508"/>
                  <a:gd name="connsiteX38" fmla="*/ 3089030 w 4560277"/>
                  <a:gd name="connsiteY38" fmla="*/ 2989385 h 3915508"/>
                  <a:gd name="connsiteX39" fmla="*/ 3030415 w 4560277"/>
                  <a:gd name="connsiteY39" fmla="*/ 3012831 h 3915508"/>
                  <a:gd name="connsiteX40" fmla="*/ 3006969 w 4560277"/>
                  <a:gd name="connsiteY40" fmla="*/ 3018693 h 3915508"/>
                  <a:gd name="connsiteX41" fmla="*/ 2971800 w 4560277"/>
                  <a:gd name="connsiteY41" fmla="*/ 3048000 h 3915508"/>
                  <a:gd name="connsiteX42" fmla="*/ 2936630 w 4560277"/>
                  <a:gd name="connsiteY42" fmla="*/ 3083169 h 3915508"/>
                  <a:gd name="connsiteX43" fmla="*/ 2930769 w 4560277"/>
                  <a:gd name="connsiteY43" fmla="*/ 3100754 h 3915508"/>
                  <a:gd name="connsiteX44" fmla="*/ 2960077 w 4560277"/>
                  <a:gd name="connsiteY44" fmla="*/ 3130062 h 3915508"/>
                  <a:gd name="connsiteX45" fmla="*/ 2977661 w 4560277"/>
                  <a:gd name="connsiteY45" fmla="*/ 3165231 h 3915508"/>
                  <a:gd name="connsiteX46" fmla="*/ 2989384 w 4560277"/>
                  <a:gd name="connsiteY46" fmla="*/ 3200400 h 3915508"/>
                  <a:gd name="connsiteX47" fmla="*/ 3012830 w 4560277"/>
                  <a:gd name="connsiteY47" fmla="*/ 3235569 h 3915508"/>
                  <a:gd name="connsiteX48" fmla="*/ 3024554 w 4560277"/>
                  <a:gd name="connsiteY48" fmla="*/ 3270739 h 3915508"/>
                  <a:gd name="connsiteX49" fmla="*/ 3018692 w 4560277"/>
                  <a:gd name="connsiteY49" fmla="*/ 3288323 h 3915508"/>
                  <a:gd name="connsiteX50" fmla="*/ 3001107 w 4560277"/>
                  <a:gd name="connsiteY50" fmla="*/ 3300046 h 3915508"/>
                  <a:gd name="connsiteX51" fmla="*/ 3006969 w 4560277"/>
                  <a:gd name="connsiteY51" fmla="*/ 3387969 h 3915508"/>
                  <a:gd name="connsiteX52" fmla="*/ 3012830 w 4560277"/>
                  <a:gd name="connsiteY52" fmla="*/ 3405554 h 3915508"/>
                  <a:gd name="connsiteX53" fmla="*/ 3030415 w 4560277"/>
                  <a:gd name="connsiteY53" fmla="*/ 3417277 h 3915508"/>
                  <a:gd name="connsiteX54" fmla="*/ 3048000 w 4560277"/>
                  <a:gd name="connsiteY54" fmla="*/ 3440723 h 3915508"/>
                  <a:gd name="connsiteX55" fmla="*/ 3053861 w 4560277"/>
                  <a:gd name="connsiteY55" fmla="*/ 3458308 h 3915508"/>
                  <a:gd name="connsiteX56" fmla="*/ 3036277 w 4560277"/>
                  <a:gd name="connsiteY56" fmla="*/ 3540369 h 3915508"/>
                  <a:gd name="connsiteX57" fmla="*/ 3012830 w 4560277"/>
                  <a:gd name="connsiteY57" fmla="*/ 3575539 h 3915508"/>
                  <a:gd name="connsiteX58" fmla="*/ 3001107 w 4560277"/>
                  <a:gd name="connsiteY58" fmla="*/ 3593123 h 3915508"/>
                  <a:gd name="connsiteX59" fmla="*/ 2989384 w 4560277"/>
                  <a:gd name="connsiteY59" fmla="*/ 3610708 h 3915508"/>
                  <a:gd name="connsiteX60" fmla="*/ 3018692 w 4560277"/>
                  <a:gd name="connsiteY60" fmla="*/ 3692769 h 3915508"/>
                  <a:gd name="connsiteX61" fmla="*/ 3048000 w 4560277"/>
                  <a:gd name="connsiteY61" fmla="*/ 3722077 h 3915508"/>
                  <a:gd name="connsiteX62" fmla="*/ 3071446 w 4560277"/>
                  <a:gd name="connsiteY62" fmla="*/ 3757246 h 3915508"/>
                  <a:gd name="connsiteX63" fmla="*/ 3083169 w 4560277"/>
                  <a:gd name="connsiteY63" fmla="*/ 3774831 h 3915508"/>
                  <a:gd name="connsiteX64" fmla="*/ 3311769 w 4560277"/>
                  <a:gd name="connsiteY64" fmla="*/ 3780693 h 3915508"/>
                  <a:gd name="connsiteX65" fmla="*/ 3511061 w 4560277"/>
                  <a:gd name="connsiteY65" fmla="*/ 3915508 h 3915508"/>
                  <a:gd name="connsiteX66" fmla="*/ 3657600 w 4560277"/>
                  <a:gd name="connsiteY66" fmla="*/ 3692769 h 3915508"/>
                  <a:gd name="connsiteX67" fmla="*/ 3604846 w 4560277"/>
                  <a:gd name="connsiteY67" fmla="*/ 3628293 h 3915508"/>
                  <a:gd name="connsiteX68" fmla="*/ 3470030 w 4560277"/>
                  <a:gd name="connsiteY68" fmla="*/ 3622431 h 3915508"/>
                  <a:gd name="connsiteX69" fmla="*/ 3452446 w 4560277"/>
                  <a:gd name="connsiteY69" fmla="*/ 3604846 h 3915508"/>
                  <a:gd name="connsiteX70" fmla="*/ 3581400 w 4560277"/>
                  <a:gd name="connsiteY70" fmla="*/ 3429000 h 3915508"/>
                  <a:gd name="connsiteX71" fmla="*/ 3546230 w 4560277"/>
                  <a:gd name="connsiteY71" fmla="*/ 3329354 h 3915508"/>
                  <a:gd name="connsiteX72" fmla="*/ 3640015 w 4560277"/>
                  <a:gd name="connsiteY72" fmla="*/ 3206262 h 3915508"/>
                  <a:gd name="connsiteX73" fmla="*/ 3774830 w 4560277"/>
                  <a:gd name="connsiteY73" fmla="*/ 3118339 h 3915508"/>
                  <a:gd name="connsiteX74" fmla="*/ 3763107 w 4560277"/>
                  <a:gd name="connsiteY74" fmla="*/ 3048000 h 3915508"/>
                  <a:gd name="connsiteX75" fmla="*/ 3792415 w 4560277"/>
                  <a:gd name="connsiteY75" fmla="*/ 3001108 h 3915508"/>
                  <a:gd name="connsiteX76" fmla="*/ 3810000 w 4560277"/>
                  <a:gd name="connsiteY76" fmla="*/ 2989385 h 3915508"/>
                  <a:gd name="connsiteX77" fmla="*/ 3839307 w 4560277"/>
                  <a:gd name="connsiteY77" fmla="*/ 2960077 h 3915508"/>
                  <a:gd name="connsiteX78" fmla="*/ 3856892 w 4560277"/>
                  <a:gd name="connsiteY78" fmla="*/ 2954216 h 3915508"/>
                  <a:gd name="connsiteX79" fmla="*/ 3886200 w 4560277"/>
                  <a:gd name="connsiteY79" fmla="*/ 2948354 h 3915508"/>
                  <a:gd name="connsiteX80" fmla="*/ 4214446 w 4560277"/>
                  <a:gd name="connsiteY80" fmla="*/ 2766646 h 3915508"/>
                  <a:gd name="connsiteX81" fmla="*/ 4560277 w 4560277"/>
                  <a:gd name="connsiteY81" fmla="*/ 2373923 h 3915508"/>
                  <a:gd name="connsiteX82" fmla="*/ 4542692 w 4560277"/>
                  <a:gd name="connsiteY82" fmla="*/ 2297723 h 3915508"/>
                  <a:gd name="connsiteX83" fmla="*/ 4501661 w 4560277"/>
                  <a:gd name="connsiteY83" fmla="*/ 2262554 h 3915508"/>
                  <a:gd name="connsiteX84" fmla="*/ 4478215 w 4560277"/>
                  <a:gd name="connsiteY84" fmla="*/ 2227385 h 3915508"/>
                  <a:gd name="connsiteX85" fmla="*/ 4460630 w 4560277"/>
                  <a:gd name="connsiteY85" fmla="*/ 2198077 h 3915508"/>
                  <a:gd name="connsiteX86" fmla="*/ 4290646 w 4560277"/>
                  <a:gd name="connsiteY86" fmla="*/ 2028093 h 3915508"/>
                  <a:gd name="connsiteX87" fmla="*/ 4243754 w 4560277"/>
                  <a:gd name="connsiteY87" fmla="*/ 2004646 h 3915508"/>
                  <a:gd name="connsiteX88" fmla="*/ 4232030 w 4560277"/>
                  <a:gd name="connsiteY88" fmla="*/ 1992923 h 3915508"/>
                  <a:gd name="connsiteX89" fmla="*/ 4214446 w 4560277"/>
                  <a:gd name="connsiteY89" fmla="*/ 1981200 h 3915508"/>
                  <a:gd name="connsiteX90" fmla="*/ 4191000 w 4560277"/>
                  <a:gd name="connsiteY90" fmla="*/ 1957754 h 3915508"/>
                  <a:gd name="connsiteX91" fmla="*/ 4173415 w 4560277"/>
                  <a:gd name="connsiteY91" fmla="*/ 1946031 h 3915508"/>
                  <a:gd name="connsiteX92" fmla="*/ 4138246 w 4560277"/>
                  <a:gd name="connsiteY92" fmla="*/ 1910862 h 3915508"/>
                  <a:gd name="connsiteX93" fmla="*/ 4103077 w 4560277"/>
                  <a:gd name="connsiteY93" fmla="*/ 1887416 h 3915508"/>
                  <a:gd name="connsiteX94" fmla="*/ 4085492 w 4560277"/>
                  <a:gd name="connsiteY94" fmla="*/ 1869831 h 3915508"/>
                  <a:gd name="connsiteX95" fmla="*/ 4050323 w 4560277"/>
                  <a:gd name="connsiteY95" fmla="*/ 1828800 h 3915508"/>
                  <a:gd name="connsiteX96" fmla="*/ 4026877 w 4560277"/>
                  <a:gd name="connsiteY96" fmla="*/ 1781908 h 3915508"/>
                  <a:gd name="connsiteX97" fmla="*/ 4009292 w 4560277"/>
                  <a:gd name="connsiteY97" fmla="*/ 1740877 h 3915508"/>
                  <a:gd name="connsiteX98" fmla="*/ 3985846 w 4560277"/>
                  <a:gd name="connsiteY98" fmla="*/ 1729154 h 3915508"/>
                  <a:gd name="connsiteX99" fmla="*/ 3950677 w 4560277"/>
                  <a:gd name="connsiteY99" fmla="*/ 1705708 h 3915508"/>
                  <a:gd name="connsiteX100" fmla="*/ 3938954 w 4560277"/>
                  <a:gd name="connsiteY100" fmla="*/ 1682262 h 3915508"/>
                  <a:gd name="connsiteX101" fmla="*/ 3921369 w 4560277"/>
                  <a:gd name="connsiteY101" fmla="*/ 1652954 h 3915508"/>
                  <a:gd name="connsiteX102" fmla="*/ 3886200 w 4560277"/>
                  <a:gd name="connsiteY102" fmla="*/ 1154723 h 3915508"/>
                  <a:gd name="connsiteX103" fmla="*/ 4202723 w 4560277"/>
                  <a:gd name="connsiteY103" fmla="*/ 1166446 h 3915508"/>
                  <a:gd name="connsiteX104" fmla="*/ 4155830 w 4560277"/>
                  <a:gd name="connsiteY104" fmla="*/ 1066800 h 3915508"/>
                  <a:gd name="connsiteX105" fmla="*/ 4161692 w 4560277"/>
                  <a:gd name="connsiteY105" fmla="*/ 1014046 h 3915508"/>
                  <a:gd name="connsiteX106" fmla="*/ 4167554 w 4560277"/>
                  <a:gd name="connsiteY106" fmla="*/ 996462 h 3915508"/>
                  <a:gd name="connsiteX107" fmla="*/ 4185138 w 4560277"/>
                  <a:gd name="connsiteY107" fmla="*/ 990600 h 3915508"/>
                  <a:gd name="connsiteX108" fmla="*/ 4202723 w 4560277"/>
                  <a:gd name="connsiteY108" fmla="*/ 978877 h 3915508"/>
                  <a:gd name="connsiteX109" fmla="*/ 4208584 w 4560277"/>
                  <a:gd name="connsiteY109" fmla="*/ 961293 h 3915508"/>
                  <a:gd name="connsiteX110" fmla="*/ 4202723 w 4560277"/>
                  <a:gd name="connsiteY110" fmla="*/ 896816 h 3915508"/>
                  <a:gd name="connsiteX111" fmla="*/ 4255477 w 4560277"/>
                  <a:gd name="connsiteY111" fmla="*/ 879231 h 3915508"/>
                  <a:gd name="connsiteX112" fmla="*/ 4267200 w 4560277"/>
                  <a:gd name="connsiteY112" fmla="*/ 873369 h 3915508"/>
                  <a:gd name="connsiteX113" fmla="*/ 4214446 w 4560277"/>
                  <a:gd name="connsiteY113" fmla="*/ 679939 h 3915508"/>
                  <a:gd name="connsiteX114" fmla="*/ 4062046 w 4560277"/>
                  <a:gd name="connsiteY114" fmla="*/ 685800 h 3915508"/>
                  <a:gd name="connsiteX115" fmla="*/ 4026877 w 4560277"/>
                  <a:gd name="connsiteY115" fmla="*/ 767862 h 3915508"/>
                  <a:gd name="connsiteX116" fmla="*/ 3862754 w 4560277"/>
                  <a:gd name="connsiteY116" fmla="*/ 750277 h 3915508"/>
                  <a:gd name="connsiteX117" fmla="*/ 3874477 w 4560277"/>
                  <a:gd name="connsiteY117" fmla="*/ 556846 h 3915508"/>
                  <a:gd name="connsiteX0" fmla="*/ 3874477 w 4554415"/>
                  <a:gd name="connsiteY0" fmla="*/ 556846 h 3915508"/>
                  <a:gd name="connsiteX1" fmla="*/ 738554 w 4554415"/>
                  <a:gd name="connsiteY1" fmla="*/ 556846 h 3915508"/>
                  <a:gd name="connsiteX2" fmla="*/ 738554 w 4554415"/>
                  <a:gd name="connsiteY2" fmla="*/ 0 h 3915508"/>
                  <a:gd name="connsiteX3" fmla="*/ 328246 w 4554415"/>
                  <a:gd name="connsiteY3" fmla="*/ 246185 h 3915508"/>
                  <a:gd name="connsiteX4" fmla="*/ 369277 w 4554415"/>
                  <a:gd name="connsiteY4" fmla="*/ 322385 h 3915508"/>
                  <a:gd name="connsiteX5" fmla="*/ 164123 w 4554415"/>
                  <a:gd name="connsiteY5" fmla="*/ 427893 h 3915508"/>
                  <a:gd name="connsiteX6" fmla="*/ 128954 w 4554415"/>
                  <a:gd name="connsiteY6" fmla="*/ 486508 h 3915508"/>
                  <a:gd name="connsiteX7" fmla="*/ 123092 w 4554415"/>
                  <a:gd name="connsiteY7" fmla="*/ 486508 h 3915508"/>
                  <a:gd name="connsiteX8" fmla="*/ 82061 w 4554415"/>
                  <a:gd name="connsiteY8" fmla="*/ 574431 h 3915508"/>
                  <a:gd name="connsiteX9" fmla="*/ 5861 w 4554415"/>
                  <a:gd name="connsiteY9" fmla="*/ 592016 h 3915508"/>
                  <a:gd name="connsiteX10" fmla="*/ 0 w 4554415"/>
                  <a:gd name="connsiteY10" fmla="*/ 779585 h 3915508"/>
                  <a:gd name="connsiteX11" fmla="*/ 87923 w 4554415"/>
                  <a:gd name="connsiteY11" fmla="*/ 779585 h 3915508"/>
                  <a:gd name="connsiteX12" fmla="*/ 87923 w 4554415"/>
                  <a:gd name="connsiteY12" fmla="*/ 849923 h 3915508"/>
                  <a:gd name="connsiteX13" fmla="*/ 943707 w 4554415"/>
                  <a:gd name="connsiteY13" fmla="*/ 849923 h 3915508"/>
                  <a:gd name="connsiteX14" fmla="*/ 943707 w 4554415"/>
                  <a:gd name="connsiteY14" fmla="*/ 1236785 h 3915508"/>
                  <a:gd name="connsiteX15" fmla="*/ 609600 w 4554415"/>
                  <a:gd name="connsiteY15" fmla="*/ 1236785 h 3915508"/>
                  <a:gd name="connsiteX16" fmla="*/ 392723 w 4554415"/>
                  <a:gd name="connsiteY16" fmla="*/ 1518139 h 3915508"/>
                  <a:gd name="connsiteX17" fmla="*/ 392723 w 4554415"/>
                  <a:gd name="connsiteY17" fmla="*/ 2127739 h 3915508"/>
                  <a:gd name="connsiteX18" fmla="*/ 410307 w 4554415"/>
                  <a:gd name="connsiteY18" fmla="*/ 2151185 h 3915508"/>
                  <a:gd name="connsiteX19" fmla="*/ 861646 w 4554415"/>
                  <a:gd name="connsiteY19" fmla="*/ 2151185 h 3915508"/>
                  <a:gd name="connsiteX20" fmla="*/ 861646 w 4554415"/>
                  <a:gd name="connsiteY20" fmla="*/ 2291862 h 3915508"/>
                  <a:gd name="connsiteX21" fmla="*/ 926123 w 4554415"/>
                  <a:gd name="connsiteY21" fmla="*/ 2233246 h 3915508"/>
                  <a:gd name="connsiteX22" fmla="*/ 978877 w 4554415"/>
                  <a:gd name="connsiteY22" fmla="*/ 2256693 h 3915508"/>
                  <a:gd name="connsiteX23" fmla="*/ 1008184 w 4554415"/>
                  <a:gd name="connsiteY23" fmla="*/ 2168769 h 3915508"/>
                  <a:gd name="connsiteX24" fmla="*/ 1066800 w 4554415"/>
                  <a:gd name="connsiteY24" fmla="*/ 2186354 h 3915508"/>
                  <a:gd name="connsiteX25" fmla="*/ 1107830 w 4554415"/>
                  <a:gd name="connsiteY25" fmla="*/ 2256693 h 3915508"/>
                  <a:gd name="connsiteX26" fmla="*/ 1184030 w 4554415"/>
                  <a:gd name="connsiteY26" fmla="*/ 2250831 h 3915508"/>
                  <a:gd name="connsiteX27" fmla="*/ 1207477 w 4554415"/>
                  <a:gd name="connsiteY27" fmla="*/ 2221523 h 3915508"/>
                  <a:gd name="connsiteX28" fmla="*/ 1230923 w 4554415"/>
                  <a:gd name="connsiteY28" fmla="*/ 2186354 h 3915508"/>
                  <a:gd name="connsiteX29" fmla="*/ 1248507 w 4554415"/>
                  <a:gd name="connsiteY29" fmla="*/ 2162908 h 3915508"/>
                  <a:gd name="connsiteX30" fmla="*/ 1260230 w 4554415"/>
                  <a:gd name="connsiteY30" fmla="*/ 2145323 h 3915508"/>
                  <a:gd name="connsiteX31" fmla="*/ 1277815 w 4554415"/>
                  <a:gd name="connsiteY31" fmla="*/ 2133600 h 3915508"/>
                  <a:gd name="connsiteX32" fmla="*/ 1330569 w 4554415"/>
                  <a:gd name="connsiteY32" fmla="*/ 2315308 h 3915508"/>
                  <a:gd name="connsiteX33" fmla="*/ 1524000 w 4554415"/>
                  <a:gd name="connsiteY33" fmla="*/ 2274277 h 3915508"/>
                  <a:gd name="connsiteX34" fmla="*/ 1524000 w 4554415"/>
                  <a:gd name="connsiteY34" fmla="*/ 2649416 h 3915508"/>
                  <a:gd name="connsiteX35" fmla="*/ 2104292 w 4554415"/>
                  <a:gd name="connsiteY35" fmla="*/ 2667000 h 3915508"/>
                  <a:gd name="connsiteX36" fmla="*/ 2098430 w 4554415"/>
                  <a:gd name="connsiteY36" fmla="*/ 3006969 h 3915508"/>
                  <a:gd name="connsiteX37" fmla="*/ 2795954 w 4554415"/>
                  <a:gd name="connsiteY37" fmla="*/ 3012831 h 3915508"/>
                  <a:gd name="connsiteX38" fmla="*/ 3089030 w 4554415"/>
                  <a:gd name="connsiteY38" fmla="*/ 2989385 h 3915508"/>
                  <a:gd name="connsiteX39" fmla="*/ 3030415 w 4554415"/>
                  <a:gd name="connsiteY39" fmla="*/ 3012831 h 3915508"/>
                  <a:gd name="connsiteX40" fmla="*/ 3006969 w 4554415"/>
                  <a:gd name="connsiteY40" fmla="*/ 3018693 h 3915508"/>
                  <a:gd name="connsiteX41" fmla="*/ 2971800 w 4554415"/>
                  <a:gd name="connsiteY41" fmla="*/ 3048000 h 3915508"/>
                  <a:gd name="connsiteX42" fmla="*/ 2936630 w 4554415"/>
                  <a:gd name="connsiteY42" fmla="*/ 3083169 h 3915508"/>
                  <a:gd name="connsiteX43" fmla="*/ 2930769 w 4554415"/>
                  <a:gd name="connsiteY43" fmla="*/ 3100754 h 3915508"/>
                  <a:gd name="connsiteX44" fmla="*/ 2960077 w 4554415"/>
                  <a:gd name="connsiteY44" fmla="*/ 3130062 h 3915508"/>
                  <a:gd name="connsiteX45" fmla="*/ 2977661 w 4554415"/>
                  <a:gd name="connsiteY45" fmla="*/ 3165231 h 3915508"/>
                  <a:gd name="connsiteX46" fmla="*/ 2989384 w 4554415"/>
                  <a:gd name="connsiteY46" fmla="*/ 3200400 h 3915508"/>
                  <a:gd name="connsiteX47" fmla="*/ 3012830 w 4554415"/>
                  <a:gd name="connsiteY47" fmla="*/ 3235569 h 3915508"/>
                  <a:gd name="connsiteX48" fmla="*/ 3024554 w 4554415"/>
                  <a:gd name="connsiteY48" fmla="*/ 3270739 h 3915508"/>
                  <a:gd name="connsiteX49" fmla="*/ 3018692 w 4554415"/>
                  <a:gd name="connsiteY49" fmla="*/ 3288323 h 3915508"/>
                  <a:gd name="connsiteX50" fmla="*/ 3001107 w 4554415"/>
                  <a:gd name="connsiteY50" fmla="*/ 3300046 h 3915508"/>
                  <a:gd name="connsiteX51" fmla="*/ 3006969 w 4554415"/>
                  <a:gd name="connsiteY51" fmla="*/ 3387969 h 3915508"/>
                  <a:gd name="connsiteX52" fmla="*/ 3012830 w 4554415"/>
                  <a:gd name="connsiteY52" fmla="*/ 3405554 h 3915508"/>
                  <a:gd name="connsiteX53" fmla="*/ 3030415 w 4554415"/>
                  <a:gd name="connsiteY53" fmla="*/ 3417277 h 3915508"/>
                  <a:gd name="connsiteX54" fmla="*/ 3048000 w 4554415"/>
                  <a:gd name="connsiteY54" fmla="*/ 3440723 h 3915508"/>
                  <a:gd name="connsiteX55" fmla="*/ 3053861 w 4554415"/>
                  <a:gd name="connsiteY55" fmla="*/ 3458308 h 3915508"/>
                  <a:gd name="connsiteX56" fmla="*/ 3036277 w 4554415"/>
                  <a:gd name="connsiteY56" fmla="*/ 3540369 h 3915508"/>
                  <a:gd name="connsiteX57" fmla="*/ 3012830 w 4554415"/>
                  <a:gd name="connsiteY57" fmla="*/ 3575539 h 3915508"/>
                  <a:gd name="connsiteX58" fmla="*/ 3001107 w 4554415"/>
                  <a:gd name="connsiteY58" fmla="*/ 3593123 h 3915508"/>
                  <a:gd name="connsiteX59" fmla="*/ 2989384 w 4554415"/>
                  <a:gd name="connsiteY59" fmla="*/ 3610708 h 3915508"/>
                  <a:gd name="connsiteX60" fmla="*/ 3018692 w 4554415"/>
                  <a:gd name="connsiteY60" fmla="*/ 3692769 h 3915508"/>
                  <a:gd name="connsiteX61" fmla="*/ 3048000 w 4554415"/>
                  <a:gd name="connsiteY61" fmla="*/ 3722077 h 3915508"/>
                  <a:gd name="connsiteX62" fmla="*/ 3071446 w 4554415"/>
                  <a:gd name="connsiteY62" fmla="*/ 3757246 h 3915508"/>
                  <a:gd name="connsiteX63" fmla="*/ 3083169 w 4554415"/>
                  <a:gd name="connsiteY63" fmla="*/ 3774831 h 3915508"/>
                  <a:gd name="connsiteX64" fmla="*/ 3311769 w 4554415"/>
                  <a:gd name="connsiteY64" fmla="*/ 3780693 h 3915508"/>
                  <a:gd name="connsiteX65" fmla="*/ 3511061 w 4554415"/>
                  <a:gd name="connsiteY65" fmla="*/ 3915508 h 3915508"/>
                  <a:gd name="connsiteX66" fmla="*/ 3657600 w 4554415"/>
                  <a:gd name="connsiteY66" fmla="*/ 3692769 h 3915508"/>
                  <a:gd name="connsiteX67" fmla="*/ 3604846 w 4554415"/>
                  <a:gd name="connsiteY67" fmla="*/ 3628293 h 3915508"/>
                  <a:gd name="connsiteX68" fmla="*/ 3470030 w 4554415"/>
                  <a:gd name="connsiteY68" fmla="*/ 3622431 h 3915508"/>
                  <a:gd name="connsiteX69" fmla="*/ 3452446 w 4554415"/>
                  <a:gd name="connsiteY69" fmla="*/ 3604846 h 3915508"/>
                  <a:gd name="connsiteX70" fmla="*/ 3581400 w 4554415"/>
                  <a:gd name="connsiteY70" fmla="*/ 3429000 h 3915508"/>
                  <a:gd name="connsiteX71" fmla="*/ 3546230 w 4554415"/>
                  <a:gd name="connsiteY71" fmla="*/ 3329354 h 3915508"/>
                  <a:gd name="connsiteX72" fmla="*/ 3640015 w 4554415"/>
                  <a:gd name="connsiteY72" fmla="*/ 3206262 h 3915508"/>
                  <a:gd name="connsiteX73" fmla="*/ 3774830 w 4554415"/>
                  <a:gd name="connsiteY73" fmla="*/ 3118339 h 3915508"/>
                  <a:gd name="connsiteX74" fmla="*/ 3763107 w 4554415"/>
                  <a:gd name="connsiteY74" fmla="*/ 3048000 h 3915508"/>
                  <a:gd name="connsiteX75" fmla="*/ 3792415 w 4554415"/>
                  <a:gd name="connsiteY75" fmla="*/ 3001108 h 3915508"/>
                  <a:gd name="connsiteX76" fmla="*/ 3810000 w 4554415"/>
                  <a:gd name="connsiteY76" fmla="*/ 2989385 h 3915508"/>
                  <a:gd name="connsiteX77" fmla="*/ 3839307 w 4554415"/>
                  <a:gd name="connsiteY77" fmla="*/ 2960077 h 3915508"/>
                  <a:gd name="connsiteX78" fmla="*/ 3856892 w 4554415"/>
                  <a:gd name="connsiteY78" fmla="*/ 2954216 h 3915508"/>
                  <a:gd name="connsiteX79" fmla="*/ 3886200 w 4554415"/>
                  <a:gd name="connsiteY79" fmla="*/ 2948354 h 3915508"/>
                  <a:gd name="connsiteX80" fmla="*/ 4214446 w 4554415"/>
                  <a:gd name="connsiteY80" fmla="*/ 2766646 h 3915508"/>
                  <a:gd name="connsiteX81" fmla="*/ 4554415 w 4554415"/>
                  <a:gd name="connsiteY81" fmla="*/ 2414953 h 3915508"/>
                  <a:gd name="connsiteX82" fmla="*/ 4542692 w 4554415"/>
                  <a:gd name="connsiteY82" fmla="*/ 2297723 h 3915508"/>
                  <a:gd name="connsiteX83" fmla="*/ 4501661 w 4554415"/>
                  <a:gd name="connsiteY83" fmla="*/ 2262554 h 3915508"/>
                  <a:gd name="connsiteX84" fmla="*/ 4478215 w 4554415"/>
                  <a:gd name="connsiteY84" fmla="*/ 2227385 h 3915508"/>
                  <a:gd name="connsiteX85" fmla="*/ 4460630 w 4554415"/>
                  <a:gd name="connsiteY85" fmla="*/ 2198077 h 3915508"/>
                  <a:gd name="connsiteX86" fmla="*/ 4290646 w 4554415"/>
                  <a:gd name="connsiteY86" fmla="*/ 2028093 h 3915508"/>
                  <a:gd name="connsiteX87" fmla="*/ 4243754 w 4554415"/>
                  <a:gd name="connsiteY87" fmla="*/ 2004646 h 3915508"/>
                  <a:gd name="connsiteX88" fmla="*/ 4232030 w 4554415"/>
                  <a:gd name="connsiteY88" fmla="*/ 1992923 h 3915508"/>
                  <a:gd name="connsiteX89" fmla="*/ 4214446 w 4554415"/>
                  <a:gd name="connsiteY89" fmla="*/ 1981200 h 3915508"/>
                  <a:gd name="connsiteX90" fmla="*/ 4191000 w 4554415"/>
                  <a:gd name="connsiteY90" fmla="*/ 1957754 h 3915508"/>
                  <a:gd name="connsiteX91" fmla="*/ 4173415 w 4554415"/>
                  <a:gd name="connsiteY91" fmla="*/ 1946031 h 3915508"/>
                  <a:gd name="connsiteX92" fmla="*/ 4138246 w 4554415"/>
                  <a:gd name="connsiteY92" fmla="*/ 1910862 h 3915508"/>
                  <a:gd name="connsiteX93" fmla="*/ 4103077 w 4554415"/>
                  <a:gd name="connsiteY93" fmla="*/ 1887416 h 3915508"/>
                  <a:gd name="connsiteX94" fmla="*/ 4085492 w 4554415"/>
                  <a:gd name="connsiteY94" fmla="*/ 1869831 h 3915508"/>
                  <a:gd name="connsiteX95" fmla="*/ 4050323 w 4554415"/>
                  <a:gd name="connsiteY95" fmla="*/ 1828800 h 3915508"/>
                  <a:gd name="connsiteX96" fmla="*/ 4026877 w 4554415"/>
                  <a:gd name="connsiteY96" fmla="*/ 1781908 h 3915508"/>
                  <a:gd name="connsiteX97" fmla="*/ 4009292 w 4554415"/>
                  <a:gd name="connsiteY97" fmla="*/ 1740877 h 3915508"/>
                  <a:gd name="connsiteX98" fmla="*/ 3985846 w 4554415"/>
                  <a:gd name="connsiteY98" fmla="*/ 1729154 h 3915508"/>
                  <a:gd name="connsiteX99" fmla="*/ 3950677 w 4554415"/>
                  <a:gd name="connsiteY99" fmla="*/ 1705708 h 3915508"/>
                  <a:gd name="connsiteX100" fmla="*/ 3938954 w 4554415"/>
                  <a:gd name="connsiteY100" fmla="*/ 1682262 h 3915508"/>
                  <a:gd name="connsiteX101" fmla="*/ 3921369 w 4554415"/>
                  <a:gd name="connsiteY101" fmla="*/ 1652954 h 3915508"/>
                  <a:gd name="connsiteX102" fmla="*/ 3886200 w 4554415"/>
                  <a:gd name="connsiteY102" fmla="*/ 1154723 h 3915508"/>
                  <a:gd name="connsiteX103" fmla="*/ 4202723 w 4554415"/>
                  <a:gd name="connsiteY103" fmla="*/ 1166446 h 3915508"/>
                  <a:gd name="connsiteX104" fmla="*/ 4155830 w 4554415"/>
                  <a:gd name="connsiteY104" fmla="*/ 1066800 h 3915508"/>
                  <a:gd name="connsiteX105" fmla="*/ 4161692 w 4554415"/>
                  <a:gd name="connsiteY105" fmla="*/ 1014046 h 3915508"/>
                  <a:gd name="connsiteX106" fmla="*/ 4167554 w 4554415"/>
                  <a:gd name="connsiteY106" fmla="*/ 996462 h 3915508"/>
                  <a:gd name="connsiteX107" fmla="*/ 4185138 w 4554415"/>
                  <a:gd name="connsiteY107" fmla="*/ 990600 h 3915508"/>
                  <a:gd name="connsiteX108" fmla="*/ 4202723 w 4554415"/>
                  <a:gd name="connsiteY108" fmla="*/ 978877 h 3915508"/>
                  <a:gd name="connsiteX109" fmla="*/ 4208584 w 4554415"/>
                  <a:gd name="connsiteY109" fmla="*/ 961293 h 3915508"/>
                  <a:gd name="connsiteX110" fmla="*/ 4202723 w 4554415"/>
                  <a:gd name="connsiteY110" fmla="*/ 896816 h 3915508"/>
                  <a:gd name="connsiteX111" fmla="*/ 4255477 w 4554415"/>
                  <a:gd name="connsiteY111" fmla="*/ 879231 h 3915508"/>
                  <a:gd name="connsiteX112" fmla="*/ 4267200 w 4554415"/>
                  <a:gd name="connsiteY112" fmla="*/ 873369 h 3915508"/>
                  <a:gd name="connsiteX113" fmla="*/ 4214446 w 4554415"/>
                  <a:gd name="connsiteY113" fmla="*/ 679939 h 3915508"/>
                  <a:gd name="connsiteX114" fmla="*/ 4062046 w 4554415"/>
                  <a:gd name="connsiteY114" fmla="*/ 685800 h 3915508"/>
                  <a:gd name="connsiteX115" fmla="*/ 4026877 w 4554415"/>
                  <a:gd name="connsiteY115" fmla="*/ 767862 h 3915508"/>
                  <a:gd name="connsiteX116" fmla="*/ 3862754 w 4554415"/>
                  <a:gd name="connsiteY116" fmla="*/ 750277 h 3915508"/>
                  <a:gd name="connsiteX117" fmla="*/ 3874477 w 4554415"/>
                  <a:gd name="connsiteY117" fmla="*/ 556846 h 3915508"/>
                  <a:gd name="connsiteX0" fmla="*/ 3874477 w 4554415"/>
                  <a:gd name="connsiteY0" fmla="*/ 556846 h 3915508"/>
                  <a:gd name="connsiteX1" fmla="*/ 738554 w 4554415"/>
                  <a:gd name="connsiteY1" fmla="*/ 556846 h 3915508"/>
                  <a:gd name="connsiteX2" fmla="*/ 738554 w 4554415"/>
                  <a:gd name="connsiteY2" fmla="*/ 0 h 3915508"/>
                  <a:gd name="connsiteX3" fmla="*/ 328246 w 4554415"/>
                  <a:gd name="connsiteY3" fmla="*/ 246185 h 3915508"/>
                  <a:gd name="connsiteX4" fmla="*/ 369277 w 4554415"/>
                  <a:gd name="connsiteY4" fmla="*/ 322385 h 3915508"/>
                  <a:gd name="connsiteX5" fmla="*/ 164123 w 4554415"/>
                  <a:gd name="connsiteY5" fmla="*/ 427893 h 3915508"/>
                  <a:gd name="connsiteX6" fmla="*/ 128954 w 4554415"/>
                  <a:gd name="connsiteY6" fmla="*/ 486508 h 3915508"/>
                  <a:gd name="connsiteX7" fmla="*/ 123092 w 4554415"/>
                  <a:gd name="connsiteY7" fmla="*/ 486508 h 3915508"/>
                  <a:gd name="connsiteX8" fmla="*/ 82061 w 4554415"/>
                  <a:gd name="connsiteY8" fmla="*/ 574431 h 3915508"/>
                  <a:gd name="connsiteX9" fmla="*/ 5861 w 4554415"/>
                  <a:gd name="connsiteY9" fmla="*/ 592016 h 3915508"/>
                  <a:gd name="connsiteX10" fmla="*/ 0 w 4554415"/>
                  <a:gd name="connsiteY10" fmla="*/ 779585 h 3915508"/>
                  <a:gd name="connsiteX11" fmla="*/ 87923 w 4554415"/>
                  <a:gd name="connsiteY11" fmla="*/ 779585 h 3915508"/>
                  <a:gd name="connsiteX12" fmla="*/ 87923 w 4554415"/>
                  <a:gd name="connsiteY12" fmla="*/ 849923 h 3915508"/>
                  <a:gd name="connsiteX13" fmla="*/ 943707 w 4554415"/>
                  <a:gd name="connsiteY13" fmla="*/ 849923 h 3915508"/>
                  <a:gd name="connsiteX14" fmla="*/ 943707 w 4554415"/>
                  <a:gd name="connsiteY14" fmla="*/ 1236785 h 3915508"/>
                  <a:gd name="connsiteX15" fmla="*/ 609600 w 4554415"/>
                  <a:gd name="connsiteY15" fmla="*/ 1236785 h 3915508"/>
                  <a:gd name="connsiteX16" fmla="*/ 392723 w 4554415"/>
                  <a:gd name="connsiteY16" fmla="*/ 1518139 h 3915508"/>
                  <a:gd name="connsiteX17" fmla="*/ 392723 w 4554415"/>
                  <a:gd name="connsiteY17" fmla="*/ 2127739 h 3915508"/>
                  <a:gd name="connsiteX18" fmla="*/ 410307 w 4554415"/>
                  <a:gd name="connsiteY18" fmla="*/ 2151185 h 3915508"/>
                  <a:gd name="connsiteX19" fmla="*/ 861646 w 4554415"/>
                  <a:gd name="connsiteY19" fmla="*/ 2151185 h 3915508"/>
                  <a:gd name="connsiteX20" fmla="*/ 861646 w 4554415"/>
                  <a:gd name="connsiteY20" fmla="*/ 2291862 h 3915508"/>
                  <a:gd name="connsiteX21" fmla="*/ 926123 w 4554415"/>
                  <a:gd name="connsiteY21" fmla="*/ 2233246 h 3915508"/>
                  <a:gd name="connsiteX22" fmla="*/ 978877 w 4554415"/>
                  <a:gd name="connsiteY22" fmla="*/ 2256693 h 3915508"/>
                  <a:gd name="connsiteX23" fmla="*/ 1008184 w 4554415"/>
                  <a:gd name="connsiteY23" fmla="*/ 2168769 h 3915508"/>
                  <a:gd name="connsiteX24" fmla="*/ 1066800 w 4554415"/>
                  <a:gd name="connsiteY24" fmla="*/ 2186354 h 3915508"/>
                  <a:gd name="connsiteX25" fmla="*/ 1107830 w 4554415"/>
                  <a:gd name="connsiteY25" fmla="*/ 2256693 h 3915508"/>
                  <a:gd name="connsiteX26" fmla="*/ 1184030 w 4554415"/>
                  <a:gd name="connsiteY26" fmla="*/ 2250831 h 3915508"/>
                  <a:gd name="connsiteX27" fmla="*/ 1207477 w 4554415"/>
                  <a:gd name="connsiteY27" fmla="*/ 2221523 h 3915508"/>
                  <a:gd name="connsiteX28" fmla="*/ 1230923 w 4554415"/>
                  <a:gd name="connsiteY28" fmla="*/ 2186354 h 3915508"/>
                  <a:gd name="connsiteX29" fmla="*/ 1248507 w 4554415"/>
                  <a:gd name="connsiteY29" fmla="*/ 2162908 h 3915508"/>
                  <a:gd name="connsiteX30" fmla="*/ 1260230 w 4554415"/>
                  <a:gd name="connsiteY30" fmla="*/ 2145323 h 3915508"/>
                  <a:gd name="connsiteX31" fmla="*/ 1277815 w 4554415"/>
                  <a:gd name="connsiteY31" fmla="*/ 2133600 h 3915508"/>
                  <a:gd name="connsiteX32" fmla="*/ 1330569 w 4554415"/>
                  <a:gd name="connsiteY32" fmla="*/ 2315308 h 3915508"/>
                  <a:gd name="connsiteX33" fmla="*/ 1524000 w 4554415"/>
                  <a:gd name="connsiteY33" fmla="*/ 2274277 h 3915508"/>
                  <a:gd name="connsiteX34" fmla="*/ 1524000 w 4554415"/>
                  <a:gd name="connsiteY34" fmla="*/ 2649416 h 3915508"/>
                  <a:gd name="connsiteX35" fmla="*/ 2104292 w 4554415"/>
                  <a:gd name="connsiteY35" fmla="*/ 2667000 h 3915508"/>
                  <a:gd name="connsiteX36" fmla="*/ 2098430 w 4554415"/>
                  <a:gd name="connsiteY36" fmla="*/ 3006969 h 3915508"/>
                  <a:gd name="connsiteX37" fmla="*/ 2795954 w 4554415"/>
                  <a:gd name="connsiteY37" fmla="*/ 3012831 h 3915508"/>
                  <a:gd name="connsiteX38" fmla="*/ 3089030 w 4554415"/>
                  <a:gd name="connsiteY38" fmla="*/ 2989385 h 3915508"/>
                  <a:gd name="connsiteX39" fmla="*/ 3030415 w 4554415"/>
                  <a:gd name="connsiteY39" fmla="*/ 3012831 h 3915508"/>
                  <a:gd name="connsiteX40" fmla="*/ 3006969 w 4554415"/>
                  <a:gd name="connsiteY40" fmla="*/ 3018693 h 3915508"/>
                  <a:gd name="connsiteX41" fmla="*/ 2971800 w 4554415"/>
                  <a:gd name="connsiteY41" fmla="*/ 3048000 h 3915508"/>
                  <a:gd name="connsiteX42" fmla="*/ 2936630 w 4554415"/>
                  <a:gd name="connsiteY42" fmla="*/ 3083169 h 3915508"/>
                  <a:gd name="connsiteX43" fmla="*/ 2930769 w 4554415"/>
                  <a:gd name="connsiteY43" fmla="*/ 3100754 h 3915508"/>
                  <a:gd name="connsiteX44" fmla="*/ 2960077 w 4554415"/>
                  <a:gd name="connsiteY44" fmla="*/ 3130062 h 3915508"/>
                  <a:gd name="connsiteX45" fmla="*/ 2977661 w 4554415"/>
                  <a:gd name="connsiteY45" fmla="*/ 3165231 h 3915508"/>
                  <a:gd name="connsiteX46" fmla="*/ 2989384 w 4554415"/>
                  <a:gd name="connsiteY46" fmla="*/ 3200400 h 3915508"/>
                  <a:gd name="connsiteX47" fmla="*/ 3012830 w 4554415"/>
                  <a:gd name="connsiteY47" fmla="*/ 3235569 h 3915508"/>
                  <a:gd name="connsiteX48" fmla="*/ 3024554 w 4554415"/>
                  <a:gd name="connsiteY48" fmla="*/ 3270739 h 3915508"/>
                  <a:gd name="connsiteX49" fmla="*/ 3018692 w 4554415"/>
                  <a:gd name="connsiteY49" fmla="*/ 3288323 h 3915508"/>
                  <a:gd name="connsiteX50" fmla="*/ 3001107 w 4554415"/>
                  <a:gd name="connsiteY50" fmla="*/ 3300046 h 3915508"/>
                  <a:gd name="connsiteX51" fmla="*/ 3006969 w 4554415"/>
                  <a:gd name="connsiteY51" fmla="*/ 3387969 h 3915508"/>
                  <a:gd name="connsiteX52" fmla="*/ 3012830 w 4554415"/>
                  <a:gd name="connsiteY52" fmla="*/ 3405554 h 3915508"/>
                  <a:gd name="connsiteX53" fmla="*/ 3030415 w 4554415"/>
                  <a:gd name="connsiteY53" fmla="*/ 3417277 h 3915508"/>
                  <a:gd name="connsiteX54" fmla="*/ 3048000 w 4554415"/>
                  <a:gd name="connsiteY54" fmla="*/ 3440723 h 3915508"/>
                  <a:gd name="connsiteX55" fmla="*/ 3053861 w 4554415"/>
                  <a:gd name="connsiteY55" fmla="*/ 3458308 h 3915508"/>
                  <a:gd name="connsiteX56" fmla="*/ 3036277 w 4554415"/>
                  <a:gd name="connsiteY56" fmla="*/ 3540369 h 3915508"/>
                  <a:gd name="connsiteX57" fmla="*/ 3012830 w 4554415"/>
                  <a:gd name="connsiteY57" fmla="*/ 3575539 h 3915508"/>
                  <a:gd name="connsiteX58" fmla="*/ 3001107 w 4554415"/>
                  <a:gd name="connsiteY58" fmla="*/ 3593123 h 3915508"/>
                  <a:gd name="connsiteX59" fmla="*/ 2989384 w 4554415"/>
                  <a:gd name="connsiteY59" fmla="*/ 3610708 h 3915508"/>
                  <a:gd name="connsiteX60" fmla="*/ 3018692 w 4554415"/>
                  <a:gd name="connsiteY60" fmla="*/ 3692769 h 3915508"/>
                  <a:gd name="connsiteX61" fmla="*/ 3048000 w 4554415"/>
                  <a:gd name="connsiteY61" fmla="*/ 3722077 h 3915508"/>
                  <a:gd name="connsiteX62" fmla="*/ 3071446 w 4554415"/>
                  <a:gd name="connsiteY62" fmla="*/ 3757246 h 3915508"/>
                  <a:gd name="connsiteX63" fmla="*/ 3083169 w 4554415"/>
                  <a:gd name="connsiteY63" fmla="*/ 3774831 h 3915508"/>
                  <a:gd name="connsiteX64" fmla="*/ 3311769 w 4554415"/>
                  <a:gd name="connsiteY64" fmla="*/ 3780693 h 3915508"/>
                  <a:gd name="connsiteX65" fmla="*/ 3511061 w 4554415"/>
                  <a:gd name="connsiteY65" fmla="*/ 3915508 h 3915508"/>
                  <a:gd name="connsiteX66" fmla="*/ 3657600 w 4554415"/>
                  <a:gd name="connsiteY66" fmla="*/ 3692769 h 3915508"/>
                  <a:gd name="connsiteX67" fmla="*/ 3604846 w 4554415"/>
                  <a:gd name="connsiteY67" fmla="*/ 3628293 h 3915508"/>
                  <a:gd name="connsiteX68" fmla="*/ 3470030 w 4554415"/>
                  <a:gd name="connsiteY68" fmla="*/ 3622431 h 3915508"/>
                  <a:gd name="connsiteX69" fmla="*/ 3452446 w 4554415"/>
                  <a:gd name="connsiteY69" fmla="*/ 3604846 h 3915508"/>
                  <a:gd name="connsiteX70" fmla="*/ 3581400 w 4554415"/>
                  <a:gd name="connsiteY70" fmla="*/ 3429000 h 3915508"/>
                  <a:gd name="connsiteX71" fmla="*/ 3546230 w 4554415"/>
                  <a:gd name="connsiteY71" fmla="*/ 3329354 h 3915508"/>
                  <a:gd name="connsiteX72" fmla="*/ 3640015 w 4554415"/>
                  <a:gd name="connsiteY72" fmla="*/ 3206262 h 3915508"/>
                  <a:gd name="connsiteX73" fmla="*/ 3774830 w 4554415"/>
                  <a:gd name="connsiteY73" fmla="*/ 3118339 h 3915508"/>
                  <a:gd name="connsiteX74" fmla="*/ 3763107 w 4554415"/>
                  <a:gd name="connsiteY74" fmla="*/ 3048000 h 3915508"/>
                  <a:gd name="connsiteX75" fmla="*/ 3792415 w 4554415"/>
                  <a:gd name="connsiteY75" fmla="*/ 3001108 h 3915508"/>
                  <a:gd name="connsiteX76" fmla="*/ 3810000 w 4554415"/>
                  <a:gd name="connsiteY76" fmla="*/ 2989385 h 3915508"/>
                  <a:gd name="connsiteX77" fmla="*/ 3839307 w 4554415"/>
                  <a:gd name="connsiteY77" fmla="*/ 2960077 h 3915508"/>
                  <a:gd name="connsiteX78" fmla="*/ 3856892 w 4554415"/>
                  <a:gd name="connsiteY78" fmla="*/ 2954216 h 3915508"/>
                  <a:gd name="connsiteX79" fmla="*/ 3886200 w 4554415"/>
                  <a:gd name="connsiteY79" fmla="*/ 2948354 h 3915508"/>
                  <a:gd name="connsiteX80" fmla="*/ 4261339 w 4554415"/>
                  <a:gd name="connsiteY80" fmla="*/ 2772507 h 3915508"/>
                  <a:gd name="connsiteX81" fmla="*/ 4554415 w 4554415"/>
                  <a:gd name="connsiteY81" fmla="*/ 2414953 h 3915508"/>
                  <a:gd name="connsiteX82" fmla="*/ 4542692 w 4554415"/>
                  <a:gd name="connsiteY82" fmla="*/ 2297723 h 3915508"/>
                  <a:gd name="connsiteX83" fmla="*/ 4501661 w 4554415"/>
                  <a:gd name="connsiteY83" fmla="*/ 2262554 h 3915508"/>
                  <a:gd name="connsiteX84" fmla="*/ 4478215 w 4554415"/>
                  <a:gd name="connsiteY84" fmla="*/ 2227385 h 3915508"/>
                  <a:gd name="connsiteX85" fmla="*/ 4460630 w 4554415"/>
                  <a:gd name="connsiteY85" fmla="*/ 2198077 h 3915508"/>
                  <a:gd name="connsiteX86" fmla="*/ 4290646 w 4554415"/>
                  <a:gd name="connsiteY86" fmla="*/ 2028093 h 3915508"/>
                  <a:gd name="connsiteX87" fmla="*/ 4243754 w 4554415"/>
                  <a:gd name="connsiteY87" fmla="*/ 2004646 h 3915508"/>
                  <a:gd name="connsiteX88" fmla="*/ 4232030 w 4554415"/>
                  <a:gd name="connsiteY88" fmla="*/ 1992923 h 3915508"/>
                  <a:gd name="connsiteX89" fmla="*/ 4214446 w 4554415"/>
                  <a:gd name="connsiteY89" fmla="*/ 1981200 h 3915508"/>
                  <a:gd name="connsiteX90" fmla="*/ 4191000 w 4554415"/>
                  <a:gd name="connsiteY90" fmla="*/ 1957754 h 3915508"/>
                  <a:gd name="connsiteX91" fmla="*/ 4173415 w 4554415"/>
                  <a:gd name="connsiteY91" fmla="*/ 1946031 h 3915508"/>
                  <a:gd name="connsiteX92" fmla="*/ 4138246 w 4554415"/>
                  <a:gd name="connsiteY92" fmla="*/ 1910862 h 3915508"/>
                  <a:gd name="connsiteX93" fmla="*/ 4103077 w 4554415"/>
                  <a:gd name="connsiteY93" fmla="*/ 1887416 h 3915508"/>
                  <a:gd name="connsiteX94" fmla="*/ 4085492 w 4554415"/>
                  <a:gd name="connsiteY94" fmla="*/ 1869831 h 3915508"/>
                  <a:gd name="connsiteX95" fmla="*/ 4050323 w 4554415"/>
                  <a:gd name="connsiteY95" fmla="*/ 1828800 h 3915508"/>
                  <a:gd name="connsiteX96" fmla="*/ 4026877 w 4554415"/>
                  <a:gd name="connsiteY96" fmla="*/ 1781908 h 3915508"/>
                  <a:gd name="connsiteX97" fmla="*/ 4009292 w 4554415"/>
                  <a:gd name="connsiteY97" fmla="*/ 1740877 h 3915508"/>
                  <a:gd name="connsiteX98" fmla="*/ 3985846 w 4554415"/>
                  <a:gd name="connsiteY98" fmla="*/ 1729154 h 3915508"/>
                  <a:gd name="connsiteX99" fmla="*/ 3950677 w 4554415"/>
                  <a:gd name="connsiteY99" fmla="*/ 1705708 h 3915508"/>
                  <a:gd name="connsiteX100" fmla="*/ 3938954 w 4554415"/>
                  <a:gd name="connsiteY100" fmla="*/ 1682262 h 3915508"/>
                  <a:gd name="connsiteX101" fmla="*/ 3921369 w 4554415"/>
                  <a:gd name="connsiteY101" fmla="*/ 1652954 h 3915508"/>
                  <a:gd name="connsiteX102" fmla="*/ 3886200 w 4554415"/>
                  <a:gd name="connsiteY102" fmla="*/ 1154723 h 3915508"/>
                  <a:gd name="connsiteX103" fmla="*/ 4202723 w 4554415"/>
                  <a:gd name="connsiteY103" fmla="*/ 1166446 h 3915508"/>
                  <a:gd name="connsiteX104" fmla="*/ 4155830 w 4554415"/>
                  <a:gd name="connsiteY104" fmla="*/ 1066800 h 3915508"/>
                  <a:gd name="connsiteX105" fmla="*/ 4161692 w 4554415"/>
                  <a:gd name="connsiteY105" fmla="*/ 1014046 h 3915508"/>
                  <a:gd name="connsiteX106" fmla="*/ 4167554 w 4554415"/>
                  <a:gd name="connsiteY106" fmla="*/ 996462 h 3915508"/>
                  <a:gd name="connsiteX107" fmla="*/ 4185138 w 4554415"/>
                  <a:gd name="connsiteY107" fmla="*/ 990600 h 3915508"/>
                  <a:gd name="connsiteX108" fmla="*/ 4202723 w 4554415"/>
                  <a:gd name="connsiteY108" fmla="*/ 978877 h 3915508"/>
                  <a:gd name="connsiteX109" fmla="*/ 4208584 w 4554415"/>
                  <a:gd name="connsiteY109" fmla="*/ 961293 h 3915508"/>
                  <a:gd name="connsiteX110" fmla="*/ 4202723 w 4554415"/>
                  <a:gd name="connsiteY110" fmla="*/ 896816 h 3915508"/>
                  <a:gd name="connsiteX111" fmla="*/ 4255477 w 4554415"/>
                  <a:gd name="connsiteY111" fmla="*/ 879231 h 3915508"/>
                  <a:gd name="connsiteX112" fmla="*/ 4267200 w 4554415"/>
                  <a:gd name="connsiteY112" fmla="*/ 873369 h 3915508"/>
                  <a:gd name="connsiteX113" fmla="*/ 4214446 w 4554415"/>
                  <a:gd name="connsiteY113" fmla="*/ 679939 h 3915508"/>
                  <a:gd name="connsiteX114" fmla="*/ 4062046 w 4554415"/>
                  <a:gd name="connsiteY114" fmla="*/ 685800 h 3915508"/>
                  <a:gd name="connsiteX115" fmla="*/ 4026877 w 4554415"/>
                  <a:gd name="connsiteY115" fmla="*/ 767862 h 3915508"/>
                  <a:gd name="connsiteX116" fmla="*/ 3862754 w 4554415"/>
                  <a:gd name="connsiteY116" fmla="*/ 750277 h 3915508"/>
                  <a:gd name="connsiteX117" fmla="*/ 3874477 w 4554415"/>
                  <a:gd name="connsiteY117" fmla="*/ 556846 h 391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4554415" h="3915508">
                    <a:moveTo>
                      <a:pt x="3874477" y="556846"/>
                    </a:moveTo>
                    <a:lnTo>
                      <a:pt x="738554" y="556846"/>
                    </a:lnTo>
                    <a:lnTo>
                      <a:pt x="738554" y="0"/>
                    </a:lnTo>
                    <a:lnTo>
                      <a:pt x="328246" y="246185"/>
                    </a:lnTo>
                    <a:lnTo>
                      <a:pt x="369277" y="322385"/>
                    </a:lnTo>
                    <a:lnTo>
                      <a:pt x="164123" y="427893"/>
                    </a:lnTo>
                    <a:cubicBezTo>
                      <a:pt x="147782" y="476914"/>
                      <a:pt x="163056" y="477982"/>
                      <a:pt x="128954" y="486508"/>
                    </a:cubicBezTo>
                    <a:cubicBezTo>
                      <a:pt x="127058" y="486982"/>
                      <a:pt x="125046" y="486508"/>
                      <a:pt x="123092" y="486508"/>
                    </a:cubicBezTo>
                    <a:lnTo>
                      <a:pt x="82061" y="574431"/>
                    </a:lnTo>
                    <a:lnTo>
                      <a:pt x="5861" y="592016"/>
                    </a:lnTo>
                    <a:lnTo>
                      <a:pt x="0" y="779585"/>
                    </a:lnTo>
                    <a:lnTo>
                      <a:pt x="87923" y="779585"/>
                    </a:lnTo>
                    <a:lnTo>
                      <a:pt x="87923" y="849923"/>
                    </a:lnTo>
                    <a:lnTo>
                      <a:pt x="943707" y="849923"/>
                    </a:lnTo>
                    <a:lnTo>
                      <a:pt x="943707" y="1236785"/>
                    </a:lnTo>
                    <a:lnTo>
                      <a:pt x="609600" y="1236785"/>
                    </a:lnTo>
                    <a:lnTo>
                      <a:pt x="392723" y="1518139"/>
                    </a:lnTo>
                    <a:lnTo>
                      <a:pt x="392723" y="2127739"/>
                    </a:lnTo>
                    <a:lnTo>
                      <a:pt x="410307" y="2151185"/>
                    </a:lnTo>
                    <a:lnTo>
                      <a:pt x="861646" y="2151185"/>
                    </a:lnTo>
                    <a:lnTo>
                      <a:pt x="861646" y="2291862"/>
                    </a:lnTo>
                    <a:lnTo>
                      <a:pt x="926123" y="2233246"/>
                    </a:lnTo>
                    <a:lnTo>
                      <a:pt x="978877" y="2256693"/>
                    </a:lnTo>
                    <a:lnTo>
                      <a:pt x="1008184" y="2168769"/>
                    </a:lnTo>
                    <a:lnTo>
                      <a:pt x="1066800" y="2186354"/>
                    </a:lnTo>
                    <a:lnTo>
                      <a:pt x="1107830" y="2256693"/>
                    </a:lnTo>
                    <a:cubicBezTo>
                      <a:pt x="1133230" y="2254739"/>
                      <a:pt x="1158991" y="2255526"/>
                      <a:pt x="1184030" y="2250831"/>
                    </a:cubicBezTo>
                    <a:cubicBezTo>
                      <a:pt x="1206866" y="2246549"/>
                      <a:pt x="1199290" y="2236259"/>
                      <a:pt x="1207477" y="2221523"/>
                    </a:cubicBezTo>
                    <a:cubicBezTo>
                      <a:pt x="1214319" y="2209207"/>
                      <a:pt x="1222470" y="2197626"/>
                      <a:pt x="1230923" y="2186354"/>
                    </a:cubicBezTo>
                    <a:cubicBezTo>
                      <a:pt x="1236784" y="2178539"/>
                      <a:pt x="1242829" y="2170857"/>
                      <a:pt x="1248507" y="2162908"/>
                    </a:cubicBezTo>
                    <a:cubicBezTo>
                      <a:pt x="1252602" y="2157175"/>
                      <a:pt x="1255249" y="2150304"/>
                      <a:pt x="1260230" y="2145323"/>
                    </a:cubicBezTo>
                    <a:cubicBezTo>
                      <a:pt x="1265211" y="2140342"/>
                      <a:pt x="1277815" y="2133600"/>
                      <a:pt x="1277815" y="2133600"/>
                    </a:cubicBezTo>
                    <a:lnTo>
                      <a:pt x="1330569" y="2315308"/>
                    </a:lnTo>
                    <a:lnTo>
                      <a:pt x="1524000" y="2274277"/>
                    </a:lnTo>
                    <a:lnTo>
                      <a:pt x="1524000" y="2649416"/>
                    </a:lnTo>
                    <a:lnTo>
                      <a:pt x="2104292" y="2667000"/>
                    </a:lnTo>
                    <a:lnTo>
                      <a:pt x="2098430" y="3006969"/>
                    </a:lnTo>
                    <a:lnTo>
                      <a:pt x="2795954" y="3012831"/>
                    </a:lnTo>
                    <a:lnTo>
                      <a:pt x="3089030" y="2989385"/>
                    </a:lnTo>
                    <a:cubicBezTo>
                      <a:pt x="3069492" y="2997200"/>
                      <a:pt x="3050232" y="3005753"/>
                      <a:pt x="3030415" y="3012831"/>
                    </a:cubicBezTo>
                    <a:cubicBezTo>
                      <a:pt x="3022828" y="3015541"/>
                      <a:pt x="3014374" y="3015520"/>
                      <a:pt x="3006969" y="3018693"/>
                    </a:cubicBezTo>
                    <a:cubicBezTo>
                      <a:pt x="2988989" y="3026399"/>
                      <a:pt x="2986714" y="3035572"/>
                      <a:pt x="2971800" y="3048000"/>
                    </a:cubicBezTo>
                    <a:cubicBezTo>
                      <a:pt x="2937515" y="3076571"/>
                      <a:pt x="2970329" y="3038238"/>
                      <a:pt x="2936630" y="3083169"/>
                    </a:cubicBezTo>
                    <a:cubicBezTo>
                      <a:pt x="2934676" y="3089031"/>
                      <a:pt x="2929753" y="3094659"/>
                      <a:pt x="2930769" y="3100754"/>
                    </a:cubicBezTo>
                    <a:cubicBezTo>
                      <a:pt x="2933212" y="3115409"/>
                      <a:pt x="2949818" y="3123223"/>
                      <a:pt x="2960077" y="3130062"/>
                    </a:cubicBezTo>
                    <a:cubicBezTo>
                      <a:pt x="2981449" y="3194183"/>
                      <a:pt x="2947364" y="3097063"/>
                      <a:pt x="2977661" y="3165231"/>
                    </a:cubicBezTo>
                    <a:cubicBezTo>
                      <a:pt x="2982680" y="3176523"/>
                      <a:pt x="2982529" y="3190118"/>
                      <a:pt x="2989384" y="3200400"/>
                    </a:cubicBezTo>
                    <a:cubicBezTo>
                      <a:pt x="2997199" y="3212123"/>
                      <a:pt x="3008374" y="3222203"/>
                      <a:pt x="3012830" y="3235569"/>
                    </a:cubicBezTo>
                    <a:lnTo>
                      <a:pt x="3024554" y="3270739"/>
                    </a:lnTo>
                    <a:cubicBezTo>
                      <a:pt x="3022600" y="3276600"/>
                      <a:pt x="3022552" y="3283499"/>
                      <a:pt x="3018692" y="3288323"/>
                    </a:cubicBezTo>
                    <a:cubicBezTo>
                      <a:pt x="3014291" y="3293824"/>
                      <a:pt x="3001930" y="3293049"/>
                      <a:pt x="3001107" y="3300046"/>
                    </a:cubicBezTo>
                    <a:cubicBezTo>
                      <a:pt x="2997675" y="3329218"/>
                      <a:pt x="3003725" y="3358776"/>
                      <a:pt x="3006969" y="3387969"/>
                    </a:cubicBezTo>
                    <a:cubicBezTo>
                      <a:pt x="3007651" y="3394110"/>
                      <a:pt x="3008970" y="3400729"/>
                      <a:pt x="3012830" y="3405554"/>
                    </a:cubicBezTo>
                    <a:cubicBezTo>
                      <a:pt x="3017231" y="3411055"/>
                      <a:pt x="3025434" y="3412296"/>
                      <a:pt x="3030415" y="3417277"/>
                    </a:cubicBezTo>
                    <a:cubicBezTo>
                      <a:pt x="3037323" y="3424185"/>
                      <a:pt x="3042138" y="3432908"/>
                      <a:pt x="3048000" y="3440723"/>
                    </a:cubicBezTo>
                    <a:cubicBezTo>
                      <a:pt x="3049954" y="3446585"/>
                      <a:pt x="3053861" y="3452129"/>
                      <a:pt x="3053861" y="3458308"/>
                    </a:cubicBezTo>
                    <a:cubicBezTo>
                      <a:pt x="3053861" y="3474430"/>
                      <a:pt x="3047181" y="3524013"/>
                      <a:pt x="3036277" y="3540369"/>
                    </a:cubicBezTo>
                    <a:lnTo>
                      <a:pt x="3012830" y="3575539"/>
                    </a:lnTo>
                    <a:lnTo>
                      <a:pt x="3001107" y="3593123"/>
                    </a:lnTo>
                    <a:lnTo>
                      <a:pt x="2989384" y="3610708"/>
                    </a:lnTo>
                    <a:cubicBezTo>
                      <a:pt x="2994423" y="3651019"/>
                      <a:pt x="2988807" y="3662884"/>
                      <a:pt x="3018692" y="3692769"/>
                    </a:cubicBezTo>
                    <a:lnTo>
                      <a:pt x="3048000" y="3722077"/>
                    </a:lnTo>
                    <a:cubicBezTo>
                      <a:pt x="3058300" y="3752981"/>
                      <a:pt x="3047053" y="3727974"/>
                      <a:pt x="3071446" y="3757246"/>
                    </a:cubicBezTo>
                    <a:cubicBezTo>
                      <a:pt x="3075956" y="3762658"/>
                      <a:pt x="3083169" y="3774831"/>
                      <a:pt x="3083169" y="3774831"/>
                    </a:cubicBezTo>
                    <a:lnTo>
                      <a:pt x="3311769" y="3780693"/>
                    </a:lnTo>
                    <a:lnTo>
                      <a:pt x="3511061" y="3915508"/>
                    </a:lnTo>
                    <a:lnTo>
                      <a:pt x="3657600" y="3692769"/>
                    </a:lnTo>
                    <a:lnTo>
                      <a:pt x="3604846" y="3628293"/>
                    </a:lnTo>
                    <a:cubicBezTo>
                      <a:pt x="3559907" y="3626339"/>
                      <a:pt x="3514488" y="3629271"/>
                      <a:pt x="3470030" y="3622431"/>
                    </a:cubicBezTo>
                    <a:cubicBezTo>
                      <a:pt x="3461837" y="3621170"/>
                      <a:pt x="3452446" y="3604846"/>
                      <a:pt x="3452446" y="3604846"/>
                    </a:cubicBezTo>
                    <a:lnTo>
                      <a:pt x="3581400" y="3429000"/>
                    </a:lnTo>
                    <a:lnTo>
                      <a:pt x="3546230" y="3329354"/>
                    </a:lnTo>
                    <a:lnTo>
                      <a:pt x="3640015" y="3206262"/>
                    </a:lnTo>
                    <a:lnTo>
                      <a:pt x="3774830" y="3118339"/>
                    </a:lnTo>
                    <a:lnTo>
                      <a:pt x="3763107" y="3048000"/>
                    </a:lnTo>
                    <a:cubicBezTo>
                      <a:pt x="3772876" y="3032369"/>
                      <a:pt x="3780900" y="3015501"/>
                      <a:pt x="3792415" y="3001108"/>
                    </a:cubicBezTo>
                    <a:cubicBezTo>
                      <a:pt x="3796816" y="2995607"/>
                      <a:pt x="3805019" y="2994366"/>
                      <a:pt x="3810000" y="2989385"/>
                    </a:cubicBezTo>
                    <a:cubicBezTo>
                      <a:pt x="3833445" y="2965940"/>
                      <a:pt x="3808047" y="2975706"/>
                      <a:pt x="3839307" y="2960077"/>
                    </a:cubicBezTo>
                    <a:cubicBezTo>
                      <a:pt x="3844833" y="2957314"/>
                      <a:pt x="3850898" y="2955715"/>
                      <a:pt x="3856892" y="2954216"/>
                    </a:cubicBezTo>
                    <a:cubicBezTo>
                      <a:pt x="3866557" y="2951800"/>
                      <a:pt x="3818792" y="2978639"/>
                      <a:pt x="3886200" y="2948354"/>
                    </a:cubicBezTo>
                    <a:cubicBezTo>
                      <a:pt x="3953608" y="2918069"/>
                      <a:pt x="4136293" y="2831123"/>
                      <a:pt x="4261339" y="2772507"/>
                    </a:cubicBezTo>
                    <a:lnTo>
                      <a:pt x="4554415" y="2414953"/>
                    </a:lnTo>
                    <a:lnTo>
                      <a:pt x="4542692" y="2297723"/>
                    </a:lnTo>
                    <a:cubicBezTo>
                      <a:pt x="4529015" y="2286000"/>
                      <a:pt x="4513833" y="2275833"/>
                      <a:pt x="4501661" y="2262554"/>
                    </a:cubicBezTo>
                    <a:cubicBezTo>
                      <a:pt x="4492140" y="2252168"/>
                      <a:pt x="4484516" y="2239987"/>
                      <a:pt x="4478215" y="2227385"/>
                    </a:cubicBezTo>
                    <a:cubicBezTo>
                      <a:pt x="4465256" y="2201467"/>
                      <a:pt x="4472671" y="2210118"/>
                      <a:pt x="4460630" y="2198077"/>
                    </a:cubicBezTo>
                    <a:lnTo>
                      <a:pt x="4290646" y="2028093"/>
                    </a:lnTo>
                    <a:cubicBezTo>
                      <a:pt x="4275015" y="2020277"/>
                      <a:pt x="4258739" y="2013637"/>
                      <a:pt x="4243754" y="2004646"/>
                    </a:cubicBezTo>
                    <a:cubicBezTo>
                      <a:pt x="4239015" y="2001803"/>
                      <a:pt x="4236346" y="1996375"/>
                      <a:pt x="4232030" y="1992923"/>
                    </a:cubicBezTo>
                    <a:cubicBezTo>
                      <a:pt x="4226529" y="1988522"/>
                      <a:pt x="4219795" y="1985785"/>
                      <a:pt x="4214446" y="1981200"/>
                    </a:cubicBezTo>
                    <a:cubicBezTo>
                      <a:pt x="4206054" y="1974007"/>
                      <a:pt x="4199392" y="1964947"/>
                      <a:pt x="4191000" y="1957754"/>
                    </a:cubicBezTo>
                    <a:cubicBezTo>
                      <a:pt x="4185651" y="1953169"/>
                      <a:pt x="4178680" y="1950711"/>
                      <a:pt x="4173415" y="1946031"/>
                    </a:cubicBezTo>
                    <a:cubicBezTo>
                      <a:pt x="4161024" y="1935017"/>
                      <a:pt x="4152040" y="1920058"/>
                      <a:pt x="4138246" y="1910862"/>
                    </a:cubicBezTo>
                    <a:cubicBezTo>
                      <a:pt x="4126523" y="1903047"/>
                      <a:pt x="4113040" y="1897379"/>
                      <a:pt x="4103077" y="1887416"/>
                    </a:cubicBezTo>
                    <a:cubicBezTo>
                      <a:pt x="4097215" y="1881554"/>
                      <a:pt x="4090887" y="1876125"/>
                      <a:pt x="4085492" y="1869831"/>
                    </a:cubicBezTo>
                    <a:cubicBezTo>
                      <a:pt x="4040367" y="1817186"/>
                      <a:pt x="4093963" y="1872442"/>
                      <a:pt x="4050323" y="1828800"/>
                    </a:cubicBezTo>
                    <a:cubicBezTo>
                      <a:pt x="4035929" y="1771228"/>
                      <a:pt x="4056768" y="1841690"/>
                      <a:pt x="4026877" y="1781908"/>
                    </a:cubicBezTo>
                    <a:cubicBezTo>
                      <a:pt x="4016911" y="1761975"/>
                      <a:pt x="4027578" y="1756116"/>
                      <a:pt x="4009292" y="1740877"/>
                    </a:cubicBezTo>
                    <a:cubicBezTo>
                      <a:pt x="4002579" y="1735283"/>
                      <a:pt x="3993339" y="1733650"/>
                      <a:pt x="3985846" y="1729154"/>
                    </a:cubicBezTo>
                    <a:cubicBezTo>
                      <a:pt x="3973765" y="1721905"/>
                      <a:pt x="3950677" y="1705708"/>
                      <a:pt x="3950677" y="1705708"/>
                    </a:cubicBezTo>
                    <a:cubicBezTo>
                      <a:pt x="3946769" y="1697893"/>
                      <a:pt x="3943289" y="1689848"/>
                      <a:pt x="3938954" y="1682262"/>
                    </a:cubicBezTo>
                    <a:cubicBezTo>
                      <a:pt x="3910670" y="1632766"/>
                      <a:pt x="3939147" y="1688513"/>
                      <a:pt x="3921369" y="1652954"/>
                    </a:cubicBezTo>
                    <a:lnTo>
                      <a:pt x="3886200" y="1154723"/>
                    </a:lnTo>
                    <a:lnTo>
                      <a:pt x="4202723" y="1166446"/>
                    </a:lnTo>
                    <a:lnTo>
                      <a:pt x="4155830" y="1066800"/>
                    </a:lnTo>
                    <a:cubicBezTo>
                      <a:pt x="4157784" y="1049215"/>
                      <a:pt x="4158783" y="1031498"/>
                      <a:pt x="4161692" y="1014046"/>
                    </a:cubicBezTo>
                    <a:cubicBezTo>
                      <a:pt x="4162708" y="1007952"/>
                      <a:pt x="4163185" y="1000831"/>
                      <a:pt x="4167554" y="996462"/>
                    </a:cubicBezTo>
                    <a:cubicBezTo>
                      <a:pt x="4171923" y="992093"/>
                      <a:pt x="4179612" y="993363"/>
                      <a:pt x="4185138" y="990600"/>
                    </a:cubicBezTo>
                    <a:cubicBezTo>
                      <a:pt x="4191439" y="987449"/>
                      <a:pt x="4196861" y="982785"/>
                      <a:pt x="4202723" y="978877"/>
                    </a:cubicBezTo>
                    <a:cubicBezTo>
                      <a:pt x="4204677" y="973016"/>
                      <a:pt x="4208584" y="967471"/>
                      <a:pt x="4208584" y="961293"/>
                    </a:cubicBezTo>
                    <a:cubicBezTo>
                      <a:pt x="4208584" y="939712"/>
                      <a:pt x="4192016" y="915553"/>
                      <a:pt x="4202723" y="896816"/>
                    </a:cubicBezTo>
                    <a:cubicBezTo>
                      <a:pt x="4211919" y="880722"/>
                      <a:pt x="4238898" y="887521"/>
                      <a:pt x="4255477" y="879231"/>
                    </a:cubicBezTo>
                    <a:lnTo>
                      <a:pt x="4267200" y="873369"/>
                    </a:lnTo>
                    <a:lnTo>
                      <a:pt x="4214446" y="679939"/>
                    </a:lnTo>
                    <a:lnTo>
                      <a:pt x="4062046" y="685800"/>
                    </a:lnTo>
                    <a:lnTo>
                      <a:pt x="4026877" y="767862"/>
                    </a:lnTo>
                    <a:lnTo>
                      <a:pt x="3862754" y="750277"/>
                    </a:lnTo>
                    <a:lnTo>
                      <a:pt x="3874477" y="556846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202045" y="2040337"/>
                <a:ext cx="4637155" cy="3452497"/>
              </a:xfrm>
              <a:custGeom>
                <a:avLst/>
                <a:gdLst>
                  <a:gd name="connsiteX0" fmla="*/ 222739 w 4636477"/>
                  <a:gd name="connsiteY0" fmla="*/ 3165231 h 3452447"/>
                  <a:gd name="connsiteX1" fmla="*/ 175846 w 4636477"/>
                  <a:gd name="connsiteY1" fmla="*/ 3112477 h 3452447"/>
                  <a:gd name="connsiteX2" fmla="*/ 123092 w 4636477"/>
                  <a:gd name="connsiteY2" fmla="*/ 3118339 h 3452447"/>
                  <a:gd name="connsiteX3" fmla="*/ 105508 w 4636477"/>
                  <a:gd name="connsiteY3" fmla="*/ 3124200 h 3452447"/>
                  <a:gd name="connsiteX4" fmla="*/ 52754 w 4636477"/>
                  <a:gd name="connsiteY4" fmla="*/ 3112477 h 3452447"/>
                  <a:gd name="connsiteX5" fmla="*/ 41031 w 4636477"/>
                  <a:gd name="connsiteY5" fmla="*/ 3094893 h 3452447"/>
                  <a:gd name="connsiteX6" fmla="*/ 35169 w 4636477"/>
                  <a:gd name="connsiteY6" fmla="*/ 3077308 h 3452447"/>
                  <a:gd name="connsiteX7" fmla="*/ 17585 w 4636477"/>
                  <a:gd name="connsiteY7" fmla="*/ 3065585 h 3452447"/>
                  <a:gd name="connsiteX8" fmla="*/ 0 w 4636477"/>
                  <a:gd name="connsiteY8" fmla="*/ 3048000 h 3452447"/>
                  <a:gd name="connsiteX9" fmla="*/ 140677 w 4636477"/>
                  <a:gd name="connsiteY9" fmla="*/ 2854570 h 3452447"/>
                  <a:gd name="connsiteX10" fmla="*/ 105508 w 4636477"/>
                  <a:gd name="connsiteY10" fmla="*/ 2772508 h 3452447"/>
                  <a:gd name="connsiteX11" fmla="*/ 199292 w 4636477"/>
                  <a:gd name="connsiteY11" fmla="*/ 2631831 h 3452447"/>
                  <a:gd name="connsiteX12" fmla="*/ 246185 w 4636477"/>
                  <a:gd name="connsiteY12" fmla="*/ 2614247 h 3452447"/>
                  <a:gd name="connsiteX13" fmla="*/ 263769 w 4636477"/>
                  <a:gd name="connsiteY13" fmla="*/ 2608385 h 3452447"/>
                  <a:gd name="connsiteX14" fmla="*/ 275492 w 4636477"/>
                  <a:gd name="connsiteY14" fmla="*/ 2590800 h 3452447"/>
                  <a:gd name="connsiteX15" fmla="*/ 298939 w 4636477"/>
                  <a:gd name="connsiteY15" fmla="*/ 2579077 h 3452447"/>
                  <a:gd name="connsiteX16" fmla="*/ 316523 w 4636477"/>
                  <a:gd name="connsiteY16" fmla="*/ 2567354 h 3452447"/>
                  <a:gd name="connsiteX17" fmla="*/ 328246 w 4636477"/>
                  <a:gd name="connsiteY17" fmla="*/ 2549770 h 3452447"/>
                  <a:gd name="connsiteX18" fmla="*/ 310662 w 4636477"/>
                  <a:gd name="connsiteY18" fmla="*/ 2508739 h 3452447"/>
                  <a:gd name="connsiteX19" fmla="*/ 328246 w 4636477"/>
                  <a:gd name="connsiteY19" fmla="*/ 2473570 h 3452447"/>
                  <a:gd name="connsiteX20" fmla="*/ 339969 w 4636477"/>
                  <a:gd name="connsiteY20" fmla="*/ 2450123 h 3452447"/>
                  <a:gd name="connsiteX21" fmla="*/ 351692 w 4636477"/>
                  <a:gd name="connsiteY21" fmla="*/ 2432539 h 3452447"/>
                  <a:gd name="connsiteX22" fmla="*/ 357554 w 4636477"/>
                  <a:gd name="connsiteY22" fmla="*/ 2414954 h 3452447"/>
                  <a:gd name="connsiteX23" fmla="*/ 386862 w 4636477"/>
                  <a:gd name="connsiteY23" fmla="*/ 2385647 h 3452447"/>
                  <a:gd name="connsiteX24" fmla="*/ 410308 w 4636477"/>
                  <a:gd name="connsiteY24" fmla="*/ 2368062 h 3452447"/>
                  <a:gd name="connsiteX25" fmla="*/ 433754 w 4636477"/>
                  <a:gd name="connsiteY25" fmla="*/ 2362200 h 3452447"/>
                  <a:gd name="connsiteX26" fmla="*/ 486508 w 4636477"/>
                  <a:gd name="connsiteY26" fmla="*/ 2350477 h 3452447"/>
                  <a:gd name="connsiteX27" fmla="*/ 509954 w 4636477"/>
                  <a:gd name="connsiteY27" fmla="*/ 2338754 h 3452447"/>
                  <a:gd name="connsiteX28" fmla="*/ 533400 w 4636477"/>
                  <a:gd name="connsiteY28" fmla="*/ 2332893 h 3452447"/>
                  <a:gd name="connsiteX29" fmla="*/ 580292 w 4636477"/>
                  <a:gd name="connsiteY29" fmla="*/ 2309447 h 3452447"/>
                  <a:gd name="connsiteX30" fmla="*/ 592015 w 4636477"/>
                  <a:gd name="connsiteY30" fmla="*/ 2297723 h 3452447"/>
                  <a:gd name="connsiteX31" fmla="*/ 644769 w 4636477"/>
                  <a:gd name="connsiteY31" fmla="*/ 2286000 h 3452447"/>
                  <a:gd name="connsiteX32" fmla="*/ 679939 w 4636477"/>
                  <a:gd name="connsiteY32" fmla="*/ 2262554 h 3452447"/>
                  <a:gd name="connsiteX33" fmla="*/ 697523 w 4636477"/>
                  <a:gd name="connsiteY33" fmla="*/ 2250831 h 3452447"/>
                  <a:gd name="connsiteX34" fmla="*/ 715108 w 4636477"/>
                  <a:gd name="connsiteY34" fmla="*/ 2244970 h 3452447"/>
                  <a:gd name="connsiteX35" fmla="*/ 732692 w 4636477"/>
                  <a:gd name="connsiteY35" fmla="*/ 2233247 h 3452447"/>
                  <a:gd name="connsiteX36" fmla="*/ 744415 w 4636477"/>
                  <a:gd name="connsiteY36" fmla="*/ 2221523 h 3452447"/>
                  <a:gd name="connsiteX37" fmla="*/ 779585 w 4636477"/>
                  <a:gd name="connsiteY37" fmla="*/ 2203939 h 3452447"/>
                  <a:gd name="connsiteX38" fmla="*/ 797169 w 4636477"/>
                  <a:gd name="connsiteY38" fmla="*/ 2203939 h 3452447"/>
                  <a:gd name="connsiteX39" fmla="*/ 955431 w 4636477"/>
                  <a:gd name="connsiteY39" fmla="*/ 2063262 h 3452447"/>
                  <a:gd name="connsiteX40" fmla="*/ 1113692 w 4636477"/>
                  <a:gd name="connsiteY40" fmla="*/ 1828800 h 3452447"/>
                  <a:gd name="connsiteX41" fmla="*/ 1113692 w 4636477"/>
                  <a:gd name="connsiteY41" fmla="*/ 1770185 h 3452447"/>
                  <a:gd name="connsiteX42" fmla="*/ 1072662 w 4636477"/>
                  <a:gd name="connsiteY42" fmla="*/ 1764323 h 3452447"/>
                  <a:gd name="connsiteX43" fmla="*/ 1049215 w 4636477"/>
                  <a:gd name="connsiteY43" fmla="*/ 1717431 h 3452447"/>
                  <a:gd name="connsiteX44" fmla="*/ 1037492 w 4636477"/>
                  <a:gd name="connsiteY44" fmla="*/ 1699847 h 3452447"/>
                  <a:gd name="connsiteX45" fmla="*/ 1031631 w 4636477"/>
                  <a:gd name="connsiteY45" fmla="*/ 1682262 h 3452447"/>
                  <a:gd name="connsiteX46" fmla="*/ 1019908 w 4636477"/>
                  <a:gd name="connsiteY46" fmla="*/ 1664677 h 3452447"/>
                  <a:gd name="connsiteX47" fmla="*/ 1002323 w 4636477"/>
                  <a:gd name="connsiteY47" fmla="*/ 1629508 h 3452447"/>
                  <a:gd name="connsiteX48" fmla="*/ 978877 w 4636477"/>
                  <a:gd name="connsiteY48" fmla="*/ 1606062 h 3452447"/>
                  <a:gd name="connsiteX49" fmla="*/ 967154 w 4636477"/>
                  <a:gd name="connsiteY49" fmla="*/ 1588477 h 3452447"/>
                  <a:gd name="connsiteX50" fmla="*/ 943708 w 4636477"/>
                  <a:gd name="connsiteY50" fmla="*/ 1576754 h 3452447"/>
                  <a:gd name="connsiteX51" fmla="*/ 926123 w 4636477"/>
                  <a:gd name="connsiteY51" fmla="*/ 1559170 h 3452447"/>
                  <a:gd name="connsiteX52" fmla="*/ 890954 w 4636477"/>
                  <a:gd name="connsiteY52" fmla="*/ 1535723 h 3452447"/>
                  <a:gd name="connsiteX53" fmla="*/ 844062 w 4636477"/>
                  <a:gd name="connsiteY53" fmla="*/ 1494693 h 3452447"/>
                  <a:gd name="connsiteX54" fmla="*/ 826477 w 4636477"/>
                  <a:gd name="connsiteY54" fmla="*/ 1482970 h 3452447"/>
                  <a:gd name="connsiteX55" fmla="*/ 791308 w 4636477"/>
                  <a:gd name="connsiteY55" fmla="*/ 1471247 h 3452447"/>
                  <a:gd name="connsiteX56" fmla="*/ 756139 w 4636477"/>
                  <a:gd name="connsiteY56" fmla="*/ 1453662 h 3452447"/>
                  <a:gd name="connsiteX57" fmla="*/ 726831 w 4636477"/>
                  <a:gd name="connsiteY57" fmla="*/ 1424354 h 3452447"/>
                  <a:gd name="connsiteX58" fmla="*/ 709246 w 4636477"/>
                  <a:gd name="connsiteY58" fmla="*/ 1406770 h 3452447"/>
                  <a:gd name="connsiteX59" fmla="*/ 691662 w 4636477"/>
                  <a:gd name="connsiteY59" fmla="*/ 1389185 h 3452447"/>
                  <a:gd name="connsiteX60" fmla="*/ 674077 w 4636477"/>
                  <a:gd name="connsiteY60" fmla="*/ 1371600 h 3452447"/>
                  <a:gd name="connsiteX61" fmla="*/ 668215 w 4636477"/>
                  <a:gd name="connsiteY61" fmla="*/ 1354016 h 3452447"/>
                  <a:gd name="connsiteX62" fmla="*/ 656492 w 4636477"/>
                  <a:gd name="connsiteY62" fmla="*/ 1336431 h 3452447"/>
                  <a:gd name="connsiteX63" fmla="*/ 633046 w 4636477"/>
                  <a:gd name="connsiteY63" fmla="*/ 1283677 h 3452447"/>
                  <a:gd name="connsiteX64" fmla="*/ 627185 w 4636477"/>
                  <a:gd name="connsiteY64" fmla="*/ 1266093 h 3452447"/>
                  <a:gd name="connsiteX65" fmla="*/ 586154 w 4636477"/>
                  <a:gd name="connsiteY65" fmla="*/ 1242647 h 3452447"/>
                  <a:gd name="connsiteX66" fmla="*/ 550985 w 4636477"/>
                  <a:gd name="connsiteY66" fmla="*/ 1225062 h 3452447"/>
                  <a:gd name="connsiteX67" fmla="*/ 545123 w 4636477"/>
                  <a:gd name="connsiteY67" fmla="*/ 1207477 h 3452447"/>
                  <a:gd name="connsiteX68" fmla="*/ 527539 w 4636477"/>
                  <a:gd name="connsiteY68" fmla="*/ 1189893 h 3452447"/>
                  <a:gd name="connsiteX69" fmla="*/ 521677 w 4636477"/>
                  <a:gd name="connsiteY69" fmla="*/ 1160585 h 3452447"/>
                  <a:gd name="connsiteX70" fmla="*/ 498231 w 4636477"/>
                  <a:gd name="connsiteY70" fmla="*/ 1125416 h 3452447"/>
                  <a:gd name="connsiteX71" fmla="*/ 480646 w 4636477"/>
                  <a:gd name="connsiteY71" fmla="*/ 1084385 h 3452447"/>
                  <a:gd name="connsiteX72" fmla="*/ 468923 w 4636477"/>
                  <a:gd name="connsiteY72" fmla="*/ 1055077 h 3452447"/>
                  <a:gd name="connsiteX73" fmla="*/ 457200 w 4636477"/>
                  <a:gd name="connsiteY73" fmla="*/ 597877 h 3452447"/>
                  <a:gd name="connsiteX74" fmla="*/ 756139 w 4636477"/>
                  <a:gd name="connsiteY74" fmla="*/ 597877 h 3452447"/>
                  <a:gd name="connsiteX75" fmla="*/ 744415 w 4636477"/>
                  <a:gd name="connsiteY75" fmla="*/ 550985 h 3452447"/>
                  <a:gd name="connsiteX76" fmla="*/ 709246 w 4636477"/>
                  <a:gd name="connsiteY76" fmla="*/ 504093 h 3452447"/>
                  <a:gd name="connsiteX77" fmla="*/ 715108 w 4636477"/>
                  <a:gd name="connsiteY77" fmla="*/ 480647 h 3452447"/>
                  <a:gd name="connsiteX78" fmla="*/ 738554 w 4636477"/>
                  <a:gd name="connsiteY78" fmla="*/ 445477 h 3452447"/>
                  <a:gd name="connsiteX79" fmla="*/ 744415 w 4636477"/>
                  <a:gd name="connsiteY79" fmla="*/ 427893 h 3452447"/>
                  <a:gd name="connsiteX80" fmla="*/ 756139 w 4636477"/>
                  <a:gd name="connsiteY80" fmla="*/ 416170 h 3452447"/>
                  <a:gd name="connsiteX81" fmla="*/ 762000 w 4636477"/>
                  <a:gd name="connsiteY81" fmla="*/ 298939 h 3452447"/>
                  <a:gd name="connsiteX82" fmla="*/ 814754 w 4636477"/>
                  <a:gd name="connsiteY82" fmla="*/ 304800 h 3452447"/>
                  <a:gd name="connsiteX83" fmla="*/ 797169 w 4636477"/>
                  <a:gd name="connsiteY83" fmla="*/ 175847 h 3452447"/>
                  <a:gd name="connsiteX84" fmla="*/ 638908 w 4636477"/>
                  <a:gd name="connsiteY84" fmla="*/ 169985 h 3452447"/>
                  <a:gd name="connsiteX85" fmla="*/ 638908 w 4636477"/>
                  <a:gd name="connsiteY85" fmla="*/ 234462 h 3452447"/>
                  <a:gd name="connsiteX86" fmla="*/ 433754 w 4636477"/>
                  <a:gd name="connsiteY86" fmla="*/ 216877 h 3452447"/>
                  <a:gd name="connsiteX87" fmla="*/ 433754 w 4636477"/>
                  <a:gd name="connsiteY87" fmla="*/ 0 h 3452447"/>
                  <a:gd name="connsiteX88" fmla="*/ 3710354 w 4636477"/>
                  <a:gd name="connsiteY88" fmla="*/ 0 h 3452447"/>
                  <a:gd name="connsiteX89" fmla="*/ 3716215 w 4636477"/>
                  <a:gd name="connsiteY89" fmla="*/ 52754 h 3452447"/>
                  <a:gd name="connsiteX90" fmla="*/ 3722077 w 4636477"/>
                  <a:gd name="connsiteY90" fmla="*/ 82062 h 3452447"/>
                  <a:gd name="connsiteX91" fmla="*/ 3780692 w 4636477"/>
                  <a:gd name="connsiteY91" fmla="*/ 117231 h 3452447"/>
                  <a:gd name="connsiteX92" fmla="*/ 3786554 w 4636477"/>
                  <a:gd name="connsiteY92" fmla="*/ 134816 h 3452447"/>
                  <a:gd name="connsiteX93" fmla="*/ 3792415 w 4636477"/>
                  <a:gd name="connsiteY93" fmla="*/ 169985 h 3452447"/>
                  <a:gd name="connsiteX94" fmla="*/ 3804139 w 4636477"/>
                  <a:gd name="connsiteY94" fmla="*/ 181708 h 3452447"/>
                  <a:gd name="connsiteX95" fmla="*/ 3839308 w 4636477"/>
                  <a:gd name="connsiteY95" fmla="*/ 252047 h 3452447"/>
                  <a:gd name="connsiteX96" fmla="*/ 3856892 w 4636477"/>
                  <a:gd name="connsiteY96" fmla="*/ 257908 h 3452447"/>
                  <a:gd name="connsiteX97" fmla="*/ 3927231 w 4636477"/>
                  <a:gd name="connsiteY97" fmla="*/ 269631 h 3452447"/>
                  <a:gd name="connsiteX98" fmla="*/ 3968262 w 4636477"/>
                  <a:gd name="connsiteY98" fmla="*/ 275493 h 3452447"/>
                  <a:gd name="connsiteX99" fmla="*/ 3991708 w 4636477"/>
                  <a:gd name="connsiteY99" fmla="*/ 287216 h 3452447"/>
                  <a:gd name="connsiteX100" fmla="*/ 4003431 w 4636477"/>
                  <a:gd name="connsiteY100" fmla="*/ 304800 h 3452447"/>
                  <a:gd name="connsiteX101" fmla="*/ 4026877 w 4636477"/>
                  <a:gd name="connsiteY101" fmla="*/ 310662 h 3452447"/>
                  <a:gd name="connsiteX102" fmla="*/ 4044462 w 4636477"/>
                  <a:gd name="connsiteY102" fmla="*/ 322385 h 3452447"/>
                  <a:gd name="connsiteX103" fmla="*/ 4062046 w 4636477"/>
                  <a:gd name="connsiteY103" fmla="*/ 328247 h 3452447"/>
                  <a:gd name="connsiteX104" fmla="*/ 4067908 w 4636477"/>
                  <a:gd name="connsiteY104" fmla="*/ 363416 h 3452447"/>
                  <a:gd name="connsiteX105" fmla="*/ 4079631 w 4636477"/>
                  <a:gd name="connsiteY105" fmla="*/ 381000 h 3452447"/>
                  <a:gd name="connsiteX106" fmla="*/ 4062046 w 4636477"/>
                  <a:gd name="connsiteY106" fmla="*/ 398585 h 3452447"/>
                  <a:gd name="connsiteX107" fmla="*/ 4097215 w 4636477"/>
                  <a:gd name="connsiteY107" fmla="*/ 445477 h 3452447"/>
                  <a:gd name="connsiteX108" fmla="*/ 4120662 w 4636477"/>
                  <a:gd name="connsiteY108" fmla="*/ 451339 h 3452447"/>
                  <a:gd name="connsiteX109" fmla="*/ 4114800 w 4636477"/>
                  <a:gd name="connsiteY109" fmla="*/ 521677 h 3452447"/>
                  <a:gd name="connsiteX110" fmla="*/ 4103077 w 4636477"/>
                  <a:gd name="connsiteY110" fmla="*/ 556847 h 3452447"/>
                  <a:gd name="connsiteX111" fmla="*/ 4120662 w 4636477"/>
                  <a:gd name="connsiteY111" fmla="*/ 627185 h 3452447"/>
                  <a:gd name="connsiteX112" fmla="*/ 4126523 w 4636477"/>
                  <a:gd name="connsiteY112" fmla="*/ 644770 h 3452447"/>
                  <a:gd name="connsiteX113" fmla="*/ 4097215 w 4636477"/>
                  <a:gd name="connsiteY113" fmla="*/ 726831 h 3452447"/>
                  <a:gd name="connsiteX114" fmla="*/ 4085492 w 4636477"/>
                  <a:gd name="connsiteY114" fmla="*/ 744416 h 3452447"/>
                  <a:gd name="connsiteX115" fmla="*/ 4091354 w 4636477"/>
                  <a:gd name="connsiteY115" fmla="*/ 767862 h 3452447"/>
                  <a:gd name="connsiteX116" fmla="*/ 4103077 w 4636477"/>
                  <a:gd name="connsiteY116" fmla="*/ 791308 h 3452447"/>
                  <a:gd name="connsiteX117" fmla="*/ 4132385 w 4636477"/>
                  <a:gd name="connsiteY117" fmla="*/ 826477 h 3452447"/>
                  <a:gd name="connsiteX118" fmla="*/ 4149969 w 4636477"/>
                  <a:gd name="connsiteY118" fmla="*/ 838200 h 3452447"/>
                  <a:gd name="connsiteX119" fmla="*/ 4185139 w 4636477"/>
                  <a:gd name="connsiteY119" fmla="*/ 885093 h 3452447"/>
                  <a:gd name="connsiteX120" fmla="*/ 4202723 w 4636477"/>
                  <a:gd name="connsiteY120" fmla="*/ 920262 h 3452447"/>
                  <a:gd name="connsiteX121" fmla="*/ 4208585 w 4636477"/>
                  <a:gd name="connsiteY121" fmla="*/ 937847 h 3452447"/>
                  <a:gd name="connsiteX122" fmla="*/ 4220308 w 4636477"/>
                  <a:gd name="connsiteY122" fmla="*/ 978877 h 3452447"/>
                  <a:gd name="connsiteX123" fmla="*/ 4232031 w 4636477"/>
                  <a:gd name="connsiteY123" fmla="*/ 996462 h 3452447"/>
                  <a:gd name="connsiteX124" fmla="*/ 4249615 w 4636477"/>
                  <a:gd name="connsiteY124" fmla="*/ 1008185 h 3452447"/>
                  <a:gd name="connsiteX125" fmla="*/ 4331677 w 4636477"/>
                  <a:gd name="connsiteY125" fmla="*/ 1019908 h 3452447"/>
                  <a:gd name="connsiteX126" fmla="*/ 4355123 w 4636477"/>
                  <a:gd name="connsiteY126" fmla="*/ 1066800 h 3452447"/>
                  <a:gd name="connsiteX127" fmla="*/ 4360985 w 4636477"/>
                  <a:gd name="connsiteY127" fmla="*/ 1084385 h 3452447"/>
                  <a:gd name="connsiteX128" fmla="*/ 4396154 w 4636477"/>
                  <a:gd name="connsiteY128" fmla="*/ 1078523 h 3452447"/>
                  <a:gd name="connsiteX129" fmla="*/ 4448908 w 4636477"/>
                  <a:gd name="connsiteY129" fmla="*/ 1055077 h 3452447"/>
                  <a:gd name="connsiteX130" fmla="*/ 4501662 w 4636477"/>
                  <a:gd name="connsiteY130" fmla="*/ 1078523 h 3452447"/>
                  <a:gd name="connsiteX131" fmla="*/ 4536831 w 4636477"/>
                  <a:gd name="connsiteY131" fmla="*/ 1072662 h 3452447"/>
                  <a:gd name="connsiteX132" fmla="*/ 4566139 w 4636477"/>
                  <a:gd name="connsiteY132" fmla="*/ 1090247 h 3452447"/>
                  <a:gd name="connsiteX133" fmla="*/ 4583723 w 4636477"/>
                  <a:gd name="connsiteY133" fmla="*/ 1096108 h 3452447"/>
                  <a:gd name="connsiteX134" fmla="*/ 4595446 w 4636477"/>
                  <a:gd name="connsiteY134" fmla="*/ 1119554 h 3452447"/>
                  <a:gd name="connsiteX135" fmla="*/ 4601308 w 4636477"/>
                  <a:gd name="connsiteY135" fmla="*/ 1172308 h 3452447"/>
                  <a:gd name="connsiteX136" fmla="*/ 4618892 w 4636477"/>
                  <a:gd name="connsiteY136" fmla="*/ 1189893 h 3452447"/>
                  <a:gd name="connsiteX137" fmla="*/ 4636477 w 4636477"/>
                  <a:gd name="connsiteY137" fmla="*/ 1230923 h 3452447"/>
                  <a:gd name="connsiteX138" fmla="*/ 4630615 w 4636477"/>
                  <a:gd name="connsiteY138" fmla="*/ 1260231 h 3452447"/>
                  <a:gd name="connsiteX139" fmla="*/ 4613031 w 4636477"/>
                  <a:gd name="connsiteY139" fmla="*/ 1266093 h 3452447"/>
                  <a:gd name="connsiteX140" fmla="*/ 4548554 w 4636477"/>
                  <a:gd name="connsiteY140" fmla="*/ 1271954 h 3452447"/>
                  <a:gd name="connsiteX141" fmla="*/ 4501662 w 4636477"/>
                  <a:gd name="connsiteY141" fmla="*/ 1301262 h 3452447"/>
                  <a:gd name="connsiteX142" fmla="*/ 4484077 w 4636477"/>
                  <a:gd name="connsiteY142" fmla="*/ 1312985 h 3452447"/>
                  <a:gd name="connsiteX143" fmla="*/ 4448908 w 4636477"/>
                  <a:gd name="connsiteY143" fmla="*/ 1342293 h 3452447"/>
                  <a:gd name="connsiteX144" fmla="*/ 4443046 w 4636477"/>
                  <a:gd name="connsiteY144" fmla="*/ 1365739 h 3452447"/>
                  <a:gd name="connsiteX145" fmla="*/ 4419600 w 4636477"/>
                  <a:gd name="connsiteY145" fmla="*/ 1400908 h 3452447"/>
                  <a:gd name="connsiteX146" fmla="*/ 4407877 w 4636477"/>
                  <a:gd name="connsiteY146" fmla="*/ 1418493 h 3452447"/>
                  <a:gd name="connsiteX147" fmla="*/ 4402015 w 4636477"/>
                  <a:gd name="connsiteY147" fmla="*/ 1436077 h 3452447"/>
                  <a:gd name="connsiteX148" fmla="*/ 4396154 w 4636477"/>
                  <a:gd name="connsiteY148" fmla="*/ 1465385 h 3452447"/>
                  <a:gd name="connsiteX149" fmla="*/ 4384431 w 4636477"/>
                  <a:gd name="connsiteY149" fmla="*/ 1541585 h 3452447"/>
                  <a:gd name="connsiteX150" fmla="*/ 4372708 w 4636477"/>
                  <a:gd name="connsiteY150" fmla="*/ 1576754 h 3452447"/>
                  <a:gd name="connsiteX151" fmla="*/ 4366846 w 4636477"/>
                  <a:gd name="connsiteY151" fmla="*/ 1594339 h 3452447"/>
                  <a:gd name="connsiteX152" fmla="*/ 4319954 w 4636477"/>
                  <a:gd name="connsiteY152" fmla="*/ 1635370 h 3452447"/>
                  <a:gd name="connsiteX153" fmla="*/ 4273062 w 4636477"/>
                  <a:gd name="connsiteY153" fmla="*/ 1664677 h 3452447"/>
                  <a:gd name="connsiteX154" fmla="*/ 4255477 w 4636477"/>
                  <a:gd name="connsiteY154" fmla="*/ 1670539 h 3452447"/>
                  <a:gd name="connsiteX155" fmla="*/ 4220308 w 4636477"/>
                  <a:gd name="connsiteY155" fmla="*/ 1723293 h 3452447"/>
                  <a:gd name="connsiteX156" fmla="*/ 4220308 w 4636477"/>
                  <a:gd name="connsiteY156" fmla="*/ 1723293 h 3452447"/>
                  <a:gd name="connsiteX157" fmla="*/ 4191000 w 4636477"/>
                  <a:gd name="connsiteY157" fmla="*/ 1752600 h 3452447"/>
                  <a:gd name="connsiteX158" fmla="*/ 4126523 w 4636477"/>
                  <a:gd name="connsiteY158" fmla="*/ 1729154 h 3452447"/>
                  <a:gd name="connsiteX159" fmla="*/ 4073769 w 4636477"/>
                  <a:gd name="connsiteY159" fmla="*/ 1652954 h 3452447"/>
                  <a:gd name="connsiteX160" fmla="*/ 3950677 w 4636477"/>
                  <a:gd name="connsiteY160" fmla="*/ 1629508 h 3452447"/>
                  <a:gd name="connsiteX161" fmla="*/ 3985846 w 4636477"/>
                  <a:gd name="connsiteY161" fmla="*/ 1781908 h 3452447"/>
                  <a:gd name="connsiteX162" fmla="*/ 3933092 w 4636477"/>
                  <a:gd name="connsiteY162" fmla="*/ 1787770 h 3452447"/>
                  <a:gd name="connsiteX163" fmla="*/ 3944815 w 4636477"/>
                  <a:gd name="connsiteY163" fmla="*/ 1846385 h 3452447"/>
                  <a:gd name="connsiteX164" fmla="*/ 3991708 w 4636477"/>
                  <a:gd name="connsiteY164" fmla="*/ 1875693 h 3452447"/>
                  <a:gd name="connsiteX165" fmla="*/ 3979985 w 4636477"/>
                  <a:gd name="connsiteY165" fmla="*/ 1916723 h 3452447"/>
                  <a:gd name="connsiteX166" fmla="*/ 3950677 w 4636477"/>
                  <a:gd name="connsiteY166" fmla="*/ 1957754 h 3452447"/>
                  <a:gd name="connsiteX167" fmla="*/ 3927231 w 4636477"/>
                  <a:gd name="connsiteY167" fmla="*/ 1969477 h 3452447"/>
                  <a:gd name="connsiteX168" fmla="*/ 3909646 w 4636477"/>
                  <a:gd name="connsiteY168" fmla="*/ 1981200 h 3452447"/>
                  <a:gd name="connsiteX169" fmla="*/ 3845169 w 4636477"/>
                  <a:gd name="connsiteY169" fmla="*/ 1957754 h 3452447"/>
                  <a:gd name="connsiteX170" fmla="*/ 3833446 w 4636477"/>
                  <a:gd name="connsiteY170" fmla="*/ 1916723 h 3452447"/>
                  <a:gd name="connsiteX171" fmla="*/ 3704492 w 4636477"/>
                  <a:gd name="connsiteY171" fmla="*/ 2074985 h 3452447"/>
                  <a:gd name="connsiteX172" fmla="*/ 3604846 w 4636477"/>
                  <a:gd name="connsiteY172" fmla="*/ 1875693 h 3452447"/>
                  <a:gd name="connsiteX173" fmla="*/ 3645877 w 4636477"/>
                  <a:gd name="connsiteY173" fmla="*/ 1617785 h 3452447"/>
                  <a:gd name="connsiteX174" fmla="*/ 3704492 w 4636477"/>
                  <a:gd name="connsiteY174" fmla="*/ 1611923 h 3452447"/>
                  <a:gd name="connsiteX175" fmla="*/ 3739662 w 4636477"/>
                  <a:gd name="connsiteY175" fmla="*/ 1477108 h 3452447"/>
                  <a:gd name="connsiteX176" fmla="*/ 3464169 w 4636477"/>
                  <a:gd name="connsiteY176" fmla="*/ 1488831 h 3452447"/>
                  <a:gd name="connsiteX177" fmla="*/ 3423139 w 4636477"/>
                  <a:gd name="connsiteY177" fmla="*/ 1518139 h 3452447"/>
                  <a:gd name="connsiteX178" fmla="*/ 3305908 w 4636477"/>
                  <a:gd name="connsiteY178" fmla="*/ 1395047 h 3452447"/>
                  <a:gd name="connsiteX179" fmla="*/ 3382108 w 4636477"/>
                  <a:gd name="connsiteY179" fmla="*/ 1359877 h 3452447"/>
                  <a:gd name="connsiteX180" fmla="*/ 3387969 w 4636477"/>
                  <a:gd name="connsiteY180" fmla="*/ 1260231 h 3452447"/>
                  <a:gd name="connsiteX181" fmla="*/ 3300046 w 4636477"/>
                  <a:gd name="connsiteY181" fmla="*/ 1266093 h 3452447"/>
                  <a:gd name="connsiteX182" fmla="*/ 3270739 w 4636477"/>
                  <a:gd name="connsiteY182" fmla="*/ 1184031 h 3452447"/>
                  <a:gd name="connsiteX183" fmla="*/ 3346939 w 4636477"/>
                  <a:gd name="connsiteY183" fmla="*/ 1125416 h 3452447"/>
                  <a:gd name="connsiteX184" fmla="*/ 3335215 w 4636477"/>
                  <a:gd name="connsiteY184" fmla="*/ 978877 h 3452447"/>
                  <a:gd name="connsiteX185" fmla="*/ 3387969 w 4636477"/>
                  <a:gd name="connsiteY185" fmla="*/ 984739 h 3452447"/>
                  <a:gd name="connsiteX186" fmla="*/ 3423139 w 4636477"/>
                  <a:gd name="connsiteY186" fmla="*/ 990600 h 3452447"/>
                  <a:gd name="connsiteX187" fmla="*/ 3429000 w 4636477"/>
                  <a:gd name="connsiteY187" fmla="*/ 896816 h 3452447"/>
                  <a:gd name="connsiteX188" fmla="*/ 3434862 w 4636477"/>
                  <a:gd name="connsiteY188" fmla="*/ 879231 h 3452447"/>
                  <a:gd name="connsiteX189" fmla="*/ 3440723 w 4636477"/>
                  <a:gd name="connsiteY189" fmla="*/ 826477 h 3452447"/>
                  <a:gd name="connsiteX190" fmla="*/ 3423139 w 4636477"/>
                  <a:gd name="connsiteY190" fmla="*/ 814754 h 3452447"/>
                  <a:gd name="connsiteX191" fmla="*/ 3399692 w 4636477"/>
                  <a:gd name="connsiteY191" fmla="*/ 879231 h 3452447"/>
                  <a:gd name="connsiteX192" fmla="*/ 3382108 w 4636477"/>
                  <a:gd name="connsiteY192" fmla="*/ 937847 h 3452447"/>
                  <a:gd name="connsiteX193" fmla="*/ 3358662 w 4636477"/>
                  <a:gd name="connsiteY193" fmla="*/ 973016 h 3452447"/>
                  <a:gd name="connsiteX194" fmla="*/ 3335215 w 4636477"/>
                  <a:gd name="connsiteY194" fmla="*/ 1002323 h 3452447"/>
                  <a:gd name="connsiteX195" fmla="*/ 3317631 w 4636477"/>
                  <a:gd name="connsiteY195" fmla="*/ 1008185 h 3452447"/>
                  <a:gd name="connsiteX196" fmla="*/ 3270739 w 4636477"/>
                  <a:gd name="connsiteY196" fmla="*/ 1031631 h 3452447"/>
                  <a:gd name="connsiteX197" fmla="*/ 3235569 w 4636477"/>
                  <a:gd name="connsiteY197" fmla="*/ 1049216 h 3452447"/>
                  <a:gd name="connsiteX198" fmla="*/ 3212123 w 4636477"/>
                  <a:gd name="connsiteY198" fmla="*/ 1084385 h 3452447"/>
                  <a:gd name="connsiteX199" fmla="*/ 3206262 w 4636477"/>
                  <a:gd name="connsiteY199" fmla="*/ 1113693 h 3452447"/>
                  <a:gd name="connsiteX200" fmla="*/ 3188677 w 4636477"/>
                  <a:gd name="connsiteY200" fmla="*/ 1137139 h 3452447"/>
                  <a:gd name="connsiteX201" fmla="*/ 3176954 w 4636477"/>
                  <a:gd name="connsiteY201" fmla="*/ 1154723 h 3452447"/>
                  <a:gd name="connsiteX202" fmla="*/ 3165231 w 4636477"/>
                  <a:gd name="connsiteY202" fmla="*/ 1189893 h 3452447"/>
                  <a:gd name="connsiteX203" fmla="*/ 3153508 w 4636477"/>
                  <a:gd name="connsiteY203" fmla="*/ 1207477 h 3452447"/>
                  <a:gd name="connsiteX204" fmla="*/ 3147646 w 4636477"/>
                  <a:gd name="connsiteY204" fmla="*/ 1225062 h 3452447"/>
                  <a:gd name="connsiteX205" fmla="*/ 3141785 w 4636477"/>
                  <a:gd name="connsiteY205" fmla="*/ 1236785 h 3452447"/>
                  <a:gd name="connsiteX206" fmla="*/ 2989385 w 4636477"/>
                  <a:gd name="connsiteY206" fmla="*/ 1184031 h 3452447"/>
                  <a:gd name="connsiteX207" fmla="*/ 2971800 w 4636477"/>
                  <a:gd name="connsiteY207" fmla="*/ 1090247 h 3452447"/>
                  <a:gd name="connsiteX208" fmla="*/ 3053862 w 4636477"/>
                  <a:gd name="connsiteY208" fmla="*/ 943708 h 3452447"/>
                  <a:gd name="connsiteX209" fmla="*/ 3012831 w 4636477"/>
                  <a:gd name="connsiteY209" fmla="*/ 890954 h 3452447"/>
                  <a:gd name="connsiteX210" fmla="*/ 3130062 w 4636477"/>
                  <a:gd name="connsiteY210" fmla="*/ 697523 h 3452447"/>
                  <a:gd name="connsiteX211" fmla="*/ 2473569 w 4636477"/>
                  <a:gd name="connsiteY211" fmla="*/ 703385 h 3452447"/>
                  <a:gd name="connsiteX212" fmla="*/ 2338754 w 4636477"/>
                  <a:gd name="connsiteY212" fmla="*/ 1318847 h 3452447"/>
                  <a:gd name="connsiteX213" fmla="*/ 2180492 w 4636477"/>
                  <a:gd name="connsiteY213" fmla="*/ 1354016 h 3452447"/>
                  <a:gd name="connsiteX214" fmla="*/ 1940169 w 4636477"/>
                  <a:gd name="connsiteY214" fmla="*/ 1623647 h 3452447"/>
                  <a:gd name="connsiteX215" fmla="*/ 1793631 w 4636477"/>
                  <a:gd name="connsiteY215" fmla="*/ 1647093 h 3452447"/>
                  <a:gd name="connsiteX216" fmla="*/ 1729154 w 4636477"/>
                  <a:gd name="connsiteY216" fmla="*/ 1617785 h 3452447"/>
                  <a:gd name="connsiteX217" fmla="*/ 1740877 w 4636477"/>
                  <a:gd name="connsiteY217" fmla="*/ 1729154 h 3452447"/>
                  <a:gd name="connsiteX218" fmla="*/ 1635369 w 4636477"/>
                  <a:gd name="connsiteY218" fmla="*/ 1981200 h 3452447"/>
                  <a:gd name="connsiteX219" fmla="*/ 1770185 w 4636477"/>
                  <a:gd name="connsiteY219" fmla="*/ 1957754 h 3452447"/>
                  <a:gd name="connsiteX220" fmla="*/ 1846385 w 4636477"/>
                  <a:gd name="connsiteY220" fmla="*/ 1998785 h 3452447"/>
                  <a:gd name="connsiteX221" fmla="*/ 1828800 w 4636477"/>
                  <a:gd name="connsiteY221" fmla="*/ 2016370 h 3452447"/>
                  <a:gd name="connsiteX222" fmla="*/ 1811215 w 4636477"/>
                  <a:gd name="connsiteY222" fmla="*/ 2022231 h 3452447"/>
                  <a:gd name="connsiteX223" fmla="*/ 1776046 w 4636477"/>
                  <a:gd name="connsiteY223" fmla="*/ 2045677 h 3452447"/>
                  <a:gd name="connsiteX224" fmla="*/ 1758462 w 4636477"/>
                  <a:gd name="connsiteY224" fmla="*/ 2057400 h 3452447"/>
                  <a:gd name="connsiteX225" fmla="*/ 1729154 w 4636477"/>
                  <a:gd name="connsiteY225" fmla="*/ 2086708 h 3452447"/>
                  <a:gd name="connsiteX226" fmla="*/ 1717431 w 4636477"/>
                  <a:gd name="connsiteY226" fmla="*/ 2104293 h 3452447"/>
                  <a:gd name="connsiteX227" fmla="*/ 1699846 w 4636477"/>
                  <a:gd name="connsiteY227" fmla="*/ 2110154 h 3452447"/>
                  <a:gd name="connsiteX228" fmla="*/ 1658815 w 4636477"/>
                  <a:gd name="connsiteY228" fmla="*/ 2139462 h 3452447"/>
                  <a:gd name="connsiteX229" fmla="*/ 1635369 w 4636477"/>
                  <a:gd name="connsiteY229" fmla="*/ 2203939 h 3452447"/>
                  <a:gd name="connsiteX230" fmla="*/ 1594339 w 4636477"/>
                  <a:gd name="connsiteY230" fmla="*/ 2256693 h 3452447"/>
                  <a:gd name="connsiteX231" fmla="*/ 1588477 w 4636477"/>
                  <a:gd name="connsiteY231" fmla="*/ 2274277 h 3452447"/>
                  <a:gd name="connsiteX232" fmla="*/ 1582615 w 4636477"/>
                  <a:gd name="connsiteY232" fmla="*/ 2303585 h 3452447"/>
                  <a:gd name="connsiteX233" fmla="*/ 1570892 w 4636477"/>
                  <a:gd name="connsiteY233" fmla="*/ 2321170 h 3452447"/>
                  <a:gd name="connsiteX234" fmla="*/ 1565031 w 4636477"/>
                  <a:gd name="connsiteY234" fmla="*/ 2373923 h 3452447"/>
                  <a:gd name="connsiteX235" fmla="*/ 1547446 w 4636477"/>
                  <a:gd name="connsiteY235" fmla="*/ 2414954 h 3452447"/>
                  <a:gd name="connsiteX236" fmla="*/ 1541585 w 4636477"/>
                  <a:gd name="connsiteY236" fmla="*/ 2502877 h 3452447"/>
                  <a:gd name="connsiteX237" fmla="*/ 1506415 w 4636477"/>
                  <a:gd name="connsiteY237" fmla="*/ 2549770 h 3452447"/>
                  <a:gd name="connsiteX238" fmla="*/ 1488831 w 4636477"/>
                  <a:gd name="connsiteY238" fmla="*/ 2573216 h 3452447"/>
                  <a:gd name="connsiteX239" fmla="*/ 1465385 w 4636477"/>
                  <a:gd name="connsiteY239" fmla="*/ 2608385 h 3452447"/>
                  <a:gd name="connsiteX240" fmla="*/ 1447800 w 4636477"/>
                  <a:gd name="connsiteY240" fmla="*/ 2614247 h 3452447"/>
                  <a:gd name="connsiteX241" fmla="*/ 1430215 w 4636477"/>
                  <a:gd name="connsiteY241" fmla="*/ 2649416 h 3452447"/>
                  <a:gd name="connsiteX242" fmla="*/ 1418492 w 4636477"/>
                  <a:gd name="connsiteY242" fmla="*/ 2667000 h 3452447"/>
                  <a:gd name="connsiteX243" fmla="*/ 1412631 w 4636477"/>
                  <a:gd name="connsiteY243" fmla="*/ 2702170 h 3452447"/>
                  <a:gd name="connsiteX244" fmla="*/ 1377462 w 4636477"/>
                  <a:gd name="connsiteY244" fmla="*/ 2731477 h 3452447"/>
                  <a:gd name="connsiteX245" fmla="*/ 1371600 w 4636477"/>
                  <a:gd name="connsiteY245" fmla="*/ 2754923 h 3452447"/>
                  <a:gd name="connsiteX246" fmla="*/ 1389185 w 4636477"/>
                  <a:gd name="connsiteY246" fmla="*/ 2795954 h 3452447"/>
                  <a:gd name="connsiteX247" fmla="*/ 1395046 w 4636477"/>
                  <a:gd name="connsiteY247" fmla="*/ 2813539 h 3452447"/>
                  <a:gd name="connsiteX248" fmla="*/ 1418492 w 4636477"/>
                  <a:gd name="connsiteY248" fmla="*/ 2842847 h 3452447"/>
                  <a:gd name="connsiteX249" fmla="*/ 1424354 w 4636477"/>
                  <a:gd name="connsiteY249" fmla="*/ 2948354 h 3452447"/>
                  <a:gd name="connsiteX250" fmla="*/ 1406769 w 4636477"/>
                  <a:gd name="connsiteY250" fmla="*/ 2960077 h 3452447"/>
                  <a:gd name="connsiteX251" fmla="*/ 1377462 w 4636477"/>
                  <a:gd name="connsiteY251" fmla="*/ 2983523 h 3452447"/>
                  <a:gd name="connsiteX252" fmla="*/ 1365739 w 4636477"/>
                  <a:gd name="connsiteY252" fmla="*/ 2995247 h 3452447"/>
                  <a:gd name="connsiteX253" fmla="*/ 1330569 w 4636477"/>
                  <a:gd name="connsiteY253" fmla="*/ 3006970 h 3452447"/>
                  <a:gd name="connsiteX254" fmla="*/ 1271954 w 4636477"/>
                  <a:gd name="connsiteY254" fmla="*/ 3001108 h 3452447"/>
                  <a:gd name="connsiteX255" fmla="*/ 1201615 w 4636477"/>
                  <a:gd name="connsiteY255" fmla="*/ 3012831 h 3452447"/>
                  <a:gd name="connsiteX256" fmla="*/ 1184031 w 4636477"/>
                  <a:gd name="connsiteY256" fmla="*/ 3024554 h 3452447"/>
                  <a:gd name="connsiteX257" fmla="*/ 1172308 w 4636477"/>
                  <a:gd name="connsiteY257" fmla="*/ 3042139 h 3452447"/>
                  <a:gd name="connsiteX258" fmla="*/ 1154723 w 4636477"/>
                  <a:gd name="connsiteY258" fmla="*/ 3065585 h 3452447"/>
                  <a:gd name="connsiteX259" fmla="*/ 1143000 w 4636477"/>
                  <a:gd name="connsiteY259" fmla="*/ 3083170 h 3452447"/>
                  <a:gd name="connsiteX260" fmla="*/ 1090246 w 4636477"/>
                  <a:gd name="connsiteY260" fmla="*/ 3112477 h 3452447"/>
                  <a:gd name="connsiteX261" fmla="*/ 1072662 w 4636477"/>
                  <a:gd name="connsiteY261" fmla="*/ 3124200 h 3452447"/>
                  <a:gd name="connsiteX262" fmla="*/ 902677 w 4636477"/>
                  <a:gd name="connsiteY262" fmla="*/ 3130062 h 3452447"/>
                  <a:gd name="connsiteX263" fmla="*/ 926123 w 4636477"/>
                  <a:gd name="connsiteY263" fmla="*/ 3200400 h 3452447"/>
                  <a:gd name="connsiteX264" fmla="*/ 937846 w 4636477"/>
                  <a:gd name="connsiteY264" fmla="*/ 3235570 h 3452447"/>
                  <a:gd name="connsiteX265" fmla="*/ 943708 w 4636477"/>
                  <a:gd name="connsiteY265" fmla="*/ 3264877 h 3452447"/>
                  <a:gd name="connsiteX266" fmla="*/ 943708 w 4636477"/>
                  <a:gd name="connsiteY266" fmla="*/ 3282462 h 3452447"/>
                  <a:gd name="connsiteX267" fmla="*/ 949569 w 4636477"/>
                  <a:gd name="connsiteY267" fmla="*/ 3352800 h 3452447"/>
                  <a:gd name="connsiteX268" fmla="*/ 744415 w 4636477"/>
                  <a:gd name="connsiteY268" fmla="*/ 3346939 h 3452447"/>
                  <a:gd name="connsiteX269" fmla="*/ 750277 w 4636477"/>
                  <a:gd name="connsiteY269" fmla="*/ 3282462 h 3452447"/>
                  <a:gd name="connsiteX270" fmla="*/ 445477 w 4636477"/>
                  <a:gd name="connsiteY270" fmla="*/ 3452447 h 3452447"/>
                  <a:gd name="connsiteX271" fmla="*/ 416169 w 4636477"/>
                  <a:gd name="connsiteY271" fmla="*/ 3411416 h 3452447"/>
                  <a:gd name="connsiteX272" fmla="*/ 363415 w 4636477"/>
                  <a:gd name="connsiteY272" fmla="*/ 3423139 h 3452447"/>
                  <a:gd name="connsiteX273" fmla="*/ 351692 w 4636477"/>
                  <a:gd name="connsiteY273" fmla="*/ 3364523 h 3452447"/>
                  <a:gd name="connsiteX274" fmla="*/ 345831 w 4636477"/>
                  <a:gd name="connsiteY274" fmla="*/ 3335216 h 3452447"/>
                  <a:gd name="connsiteX275" fmla="*/ 316523 w 4636477"/>
                  <a:gd name="connsiteY275" fmla="*/ 3341077 h 3452447"/>
                  <a:gd name="connsiteX276" fmla="*/ 298939 w 4636477"/>
                  <a:gd name="connsiteY276" fmla="*/ 3329354 h 3452447"/>
                  <a:gd name="connsiteX277" fmla="*/ 287215 w 4636477"/>
                  <a:gd name="connsiteY277" fmla="*/ 3294185 h 3452447"/>
                  <a:gd name="connsiteX278" fmla="*/ 281354 w 4636477"/>
                  <a:gd name="connsiteY278" fmla="*/ 3276600 h 3452447"/>
                  <a:gd name="connsiteX279" fmla="*/ 263769 w 4636477"/>
                  <a:gd name="connsiteY279" fmla="*/ 3253154 h 3452447"/>
                  <a:gd name="connsiteX280" fmla="*/ 234462 w 4636477"/>
                  <a:gd name="connsiteY280" fmla="*/ 3176954 h 3452447"/>
                  <a:gd name="connsiteX281" fmla="*/ 222739 w 4636477"/>
                  <a:gd name="connsiteY281" fmla="*/ 3165231 h 345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</a:cxnLst>
                <a:rect l="l" t="t" r="r" b="b"/>
                <a:pathLst>
                  <a:path w="4636477" h="3452447">
                    <a:moveTo>
                      <a:pt x="222739" y="3165231"/>
                    </a:moveTo>
                    <a:cubicBezTo>
                      <a:pt x="212970" y="3154485"/>
                      <a:pt x="191477" y="3130062"/>
                      <a:pt x="175846" y="3112477"/>
                    </a:cubicBezTo>
                    <a:cubicBezTo>
                      <a:pt x="158261" y="3114431"/>
                      <a:pt x="140544" y="3115430"/>
                      <a:pt x="123092" y="3118339"/>
                    </a:cubicBezTo>
                    <a:cubicBezTo>
                      <a:pt x="116998" y="3119355"/>
                      <a:pt x="111665" y="3124713"/>
                      <a:pt x="105508" y="3124200"/>
                    </a:cubicBezTo>
                    <a:cubicBezTo>
                      <a:pt x="87557" y="3122704"/>
                      <a:pt x="70339" y="3116385"/>
                      <a:pt x="52754" y="3112477"/>
                    </a:cubicBezTo>
                    <a:cubicBezTo>
                      <a:pt x="48846" y="3106616"/>
                      <a:pt x="44181" y="3101194"/>
                      <a:pt x="41031" y="3094893"/>
                    </a:cubicBezTo>
                    <a:cubicBezTo>
                      <a:pt x="38268" y="3089367"/>
                      <a:pt x="39029" y="3082133"/>
                      <a:pt x="35169" y="3077308"/>
                    </a:cubicBezTo>
                    <a:cubicBezTo>
                      <a:pt x="30768" y="3071807"/>
                      <a:pt x="22997" y="3070095"/>
                      <a:pt x="17585" y="3065585"/>
                    </a:cubicBezTo>
                    <a:cubicBezTo>
                      <a:pt x="11217" y="3060278"/>
                      <a:pt x="0" y="3048000"/>
                      <a:pt x="0" y="3048000"/>
                    </a:cubicBezTo>
                    <a:lnTo>
                      <a:pt x="140677" y="2854570"/>
                    </a:lnTo>
                    <a:lnTo>
                      <a:pt x="105508" y="2772508"/>
                    </a:lnTo>
                    <a:lnTo>
                      <a:pt x="199292" y="2631831"/>
                    </a:lnTo>
                    <a:lnTo>
                      <a:pt x="246185" y="2614247"/>
                    </a:lnTo>
                    <a:cubicBezTo>
                      <a:pt x="251991" y="2612136"/>
                      <a:pt x="258945" y="2612245"/>
                      <a:pt x="263769" y="2608385"/>
                    </a:cubicBezTo>
                    <a:cubicBezTo>
                      <a:pt x="269270" y="2603984"/>
                      <a:pt x="270080" y="2595310"/>
                      <a:pt x="275492" y="2590800"/>
                    </a:cubicBezTo>
                    <a:cubicBezTo>
                      <a:pt x="282205" y="2585206"/>
                      <a:pt x="291352" y="2583412"/>
                      <a:pt x="298939" y="2579077"/>
                    </a:cubicBezTo>
                    <a:cubicBezTo>
                      <a:pt x="305055" y="2575582"/>
                      <a:pt x="310662" y="2571262"/>
                      <a:pt x="316523" y="2567354"/>
                    </a:cubicBezTo>
                    <a:cubicBezTo>
                      <a:pt x="320431" y="2561493"/>
                      <a:pt x="327250" y="2556744"/>
                      <a:pt x="328246" y="2549770"/>
                    </a:cubicBezTo>
                    <a:cubicBezTo>
                      <a:pt x="330473" y="2534183"/>
                      <a:pt x="318288" y="2520177"/>
                      <a:pt x="310662" y="2508739"/>
                    </a:cubicBezTo>
                    <a:cubicBezTo>
                      <a:pt x="321408" y="2476497"/>
                      <a:pt x="310066" y="2505386"/>
                      <a:pt x="328246" y="2473570"/>
                    </a:cubicBezTo>
                    <a:cubicBezTo>
                      <a:pt x="332581" y="2465983"/>
                      <a:pt x="335634" y="2457710"/>
                      <a:pt x="339969" y="2450123"/>
                    </a:cubicBezTo>
                    <a:cubicBezTo>
                      <a:pt x="343464" y="2444007"/>
                      <a:pt x="348542" y="2438840"/>
                      <a:pt x="351692" y="2432539"/>
                    </a:cubicBezTo>
                    <a:cubicBezTo>
                      <a:pt x="354455" y="2427013"/>
                      <a:pt x="354791" y="2420480"/>
                      <a:pt x="357554" y="2414954"/>
                    </a:cubicBezTo>
                    <a:cubicBezTo>
                      <a:pt x="367975" y="2394113"/>
                      <a:pt x="368626" y="2398673"/>
                      <a:pt x="386862" y="2385647"/>
                    </a:cubicBezTo>
                    <a:cubicBezTo>
                      <a:pt x="394812" y="2379969"/>
                      <a:pt x="401570" y="2372431"/>
                      <a:pt x="410308" y="2368062"/>
                    </a:cubicBezTo>
                    <a:cubicBezTo>
                      <a:pt x="417513" y="2364459"/>
                      <a:pt x="426008" y="2364413"/>
                      <a:pt x="433754" y="2362200"/>
                    </a:cubicBezTo>
                    <a:cubicBezTo>
                      <a:pt x="474151" y="2350658"/>
                      <a:pt x="423052" y="2361054"/>
                      <a:pt x="486508" y="2350477"/>
                    </a:cubicBezTo>
                    <a:cubicBezTo>
                      <a:pt x="494323" y="2346569"/>
                      <a:pt x="501773" y="2341822"/>
                      <a:pt x="509954" y="2338754"/>
                    </a:cubicBezTo>
                    <a:cubicBezTo>
                      <a:pt x="517497" y="2335925"/>
                      <a:pt x="526406" y="2336890"/>
                      <a:pt x="533400" y="2332893"/>
                    </a:cubicBezTo>
                    <a:cubicBezTo>
                      <a:pt x="586448" y="2302580"/>
                      <a:pt x="508703" y="2323764"/>
                      <a:pt x="580292" y="2309447"/>
                    </a:cubicBezTo>
                    <a:cubicBezTo>
                      <a:pt x="584200" y="2305539"/>
                      <a:pt x="586840" y="2299663"/>
                      <a:pt x="592015" y="2297723"/>
                    </a:cubicBezTo>
                    <a:cubicBezTo>
                      <a:pt x="612583" y="2290010"/>
                      <a:pt x="626669" y="2296056"/>
                      <a:pt x="644769" y="2286000"/>
                    </a:cubicBezTo>
                    <a:cubicBezTo>
                      <a:pt x="657085" y="2279157"/>
                      <a:pt x="668216" y="2270369"/>
                      <a:pt x="679939" y="2262554"/>
                    </a:cubicBezTo>
                    <a:cubicBezTo>
                      <a:pt x="685800" y="2258646"/>
                      <a:pt x="690840" y="2253058"/>
                      <a:pt x="697523" y="2250831"/>
                    </a:cubicBezTo>
                    <a:lnTo>
                      <a:pt x="715108" y="2244970"/>
                    </a:lnTo>
                    <a:cubicBezTo>
                      <a:pt x="720969" y="2241062"/>
                      <a:pt x="727191" y="2237648"/>
                      <a:pt x="732692" y="2233247"/>
                    </a:cubicBezTo>
                    <a:cubicBezTo>
                      <a:pt x="737007" y="2229794"/>
                      <a:pt x="740100" y="2224975"/>
                      <a:pt x="744415" y="2221523"/>
                    </a:cubicBezTo>
                    <a:cubicBezTo>
                      <a:pt x="755075" y="2212995"/>
                      <a:pt x="765899" y="2206220"/>
                      <a:pt x="779585" y="2203939"/>
                    </a:cubicBezTo>
                    <a:cubicBezTo>
                      <a:pt x="785367" y="2202975"/>
                      <a:pt x="791308" y="2203939"/>
                      <a:pt x="797169" y="2203939"/>
                    </a:cubicBezTo>
                    <a:lnTo>
                      <a:pt x="955431" y="2063262"/>
                    </a:lnTo>
                    <a:lnTo>
                      <a:pt x="1113692" y="1828800"/>
                    </a:lnTo>
                    <a:lnTo>
                      <a:pt x="1113692" y="1770185"/>
                    </a:lnTo>
                    <a:lnTo>
                      <a:pt x="1072662" y="1764323"/>
                    </a:lnTo>
                    <a:cubicBezTo>
                      <a:pt x="1064846" y="1748692"/>
                      <a:pt x="1057584" y="1732773"/>
                      <a:pt x="1049215" y="1717431"/>
                    </a:cubicBezTo>
                    <a:cubicBezTo>
                      <a:pt x="1045842" y="1711247"/>
                      <a:pt x="1040642" y="1706148"/>
                      <a:pt x="1037492" y="1699847"/>
                    </a:cubicBezTo>
                    <a:cubicBezTo>
                      <a:pt x="1034729" y="1694321"/>
                      <a:pt x="1034394" y="1687788"/>
                      <a:pt x="1031631" y="1682262"/>
                    </a:cubicBezTo>
                    <a:cubicBezTo>
                      <a:pt x="1028481" y="1675961"/>
                      <a:pt x="1023059" y="1670978"/>
                      <a:pt x="1019908" y="1664677"/>
                    </a:cubicBezTo>
                    <a:cubicBezTo>
                      <a:pt x="995639" y="1616141"/>
                      <a:pt x="1035920" y="1679905"/>
                      <a:pt x="1002323" y="1629508"/>
                    </a:cubicBezTo>
                    <a:cubicBezTo>
                      <a:pt x="989535" y="1591141"/>
                      <a:pt x="1007297" y="1628797"/>
                      <a:pt x="978877" y="1606062"/>
                    </a:cubicBezTo>
                    <a:cubicBezTo>
                      <a:pt x="973376" y="1601661"/>
                      <a:pt x="972566" y="1592987"/>
                      <a:pt x="967154" y="1588477"/>
                    </a:cubicBezTo>
                    <a:cubicBezTo>
                      <a:pt x="960441" y="1582883"/>
                      <a:pt x="950818" y="1581833"/>
                      <a:pt x="943708" y="1576754"/>
                    </a:cubicBezTo>
                    <a:cubicBezTo>
                      <a:pt x="936963" y="1571936"/>
                      <a:pt x="932666" y="1564259"/>
                      <a:pt x="926123" y="1559170"/>
                    </a:cubicBezTo>
                    <a:cubicBezTo>
                      <a:pt x="915001" y="1550520"/>
                      <a:pt x="890954" y="1535723"/>
                      <a:pt x="890954" y="1535723"/>
                    </a:cubicBezTo>
                    <a:cubicBezTo>
                      <a:pt x="871416" y="1506416"/>
                      <a:pt x="885092" y="1522046"/>
                      <a:pt x="844062" y="1494693"/>
                    </a:cubicBezTo>
                    <a:cubicBezTo>
                      <a:pt x="838200" y="1490785"/>
                      <a:pt x="833160" y="1485198"/>
                      <a:pt x="826477" y="1482970"/>
                    </a:cubicBezTo>
                    <a:lnTo>
                      <a:pt x="791308" y="1471247"/>
                    </a:lnTo>
                    <a:cubicBezTo>
                      <a:pt x="749191" y="1429127"/>
                      <a:pt x="820947" y="1496867"/>
                      <a:pt x="756139" y="1453662"/>
                    </a:cubicBezTo>
                    <a:cubicBezTo>
                      <a:pt x="744643" y="1445998"/>
                      <a:pt x="736600" y="1434123"/>
                      <a:pt x="726831" y="1424354"/>
                    </a:cubicBezTo>
                    <a:lnTo>
                      <a:pt x="709246" y="1406770"/>
                    </a:lnTo>
                    <a:lnTo>
                      <a:pt x="691662" y="1389185"/>
                    </a:lnTo>
                    <a:lnTo>
                      <a:pt x="674077" y="1371600"/>
                    </a:lnTo>
                    <a:cubicBezTo>
                      <a:pt x="672123" y="1365739"/>
                      <a:pt x="670978" y="1359542"/>
                      <a:pt x="668215" y="1354016"/>
                    </a:cubicBezTo>
                    <a:cubicBezTo>
                      <a:pt x="665064" y="1347715"/>
                      <a:pt x="659353" y="1342869"/>
                      <a:pt x="656492" y="1336431"/>
                    </a:cubicBezTo>
                    <a:cubicBezTo>
                      <a:pt x="628590" y="1273652"/>
                      <a:pt x="659577" y="1323474"/>
                      <a:pt x="633046" y="1283677"/>
                    </a:cubicBezTo>
                    <a:cubicBezTo>
                      <a:pt x="631092" y="1277816"/>
                      <a:pt x="631045" y="1270917"/>
                      <a:pt x="627185" y="1266093"/>
                    </a:cubicBezTo>
                    <a:cubicBezTo>
                      <a:pt x="621172" y="1258577"/>
                      <a:pt x="592530" y="1246291"/>
                      <a:pt x="586154" y="1242647"/>
                    </a:cubicBezTo>
                    <a:cubicBezTo>
                      <a:pt x="554338" y="1224466"/>
                      <a:pt x="583225" y="1235808"/>
                      <a:pt x="550985" y="1225062"/>
                    </a:cubicBezTo>
                    <a:cubicBezTo>
                      <a:pt x="549031" y="1219200"/>
                      <a:pt x="548550" y="1212618"/>
                      <a:pt x="545123" y="1207477"/>
                    </a:cubicBezTo>
                    <a:cubicBezTo>
                      <a:pt x="540525" y="1200580"/>
                      <a:pt x="531246" y="1197307"/>
                      <a:pt x="527539" y="1189893"/>
                    </a:cubicBezTo>
                    <a:cubicBezTo>
                      <a:pt x="523083" y="1180982"/>
                      <a:pt x="525800" y="1169655"/>
                      <a:pt x="521677" y="1160585"/>
                    </a:cubicBezTo>
                    <a:cubicBezTo>
                      <a:pt x="515847" y="1147759"/>
                      <a:pt x="502687" y="1138782"/>
                      <a:pt x="498231" y="1125416"/>
                    </a:cubicBezTo>
                    <a:cubicBezTo>
                      <a:pt x="484480" y="1084167"/>
                      <a:pt x="502380" y="1135100"/>
                      <a:pt x="480646" y="1084385"/>
                    </a:cubicBezTo>
                    <a:cubicBezTo>
                      <a:pt x="458925" y="1033700"/>
                      <a:pt x="487786" y="1092801"/>
                      <a:pt x="468923" y="1055077"/>
                    </a:cubicBezTo>
                    <a:lnTo>
                      <a:pt x="457200" y="597877"/>
                    </a:lnTo>
                    <a:lnTo>
                      <a:pt x="756139" y="597877"/>
                    </a:lnTo>
                    <a:lnTo>
                      <a:pt x="744415" y="550985"/>
                    </a:lnTo>
                    <a:cubicBezTo>
                      <a:pt x="732692" y="535354"/>
                      <a:pt x="716761" y="522128"/>
                      <a:pt x="709246" y="504093"/>
                    </a:cubicBezTo>
                    <a:cubicBezTo>
                      <a:pt x="706148" y="496657"/>
                      <a:pt x="711505" y="487852"/>
                      <a:pt x="715108" y="480647"/>
                    </a:cubicBezTo>
                    <a:cubicBezTo>
                      <a:pt x="721409" y="468045"/>
                      <a:pt x="738554" y="445477"/>
                      <a:pt x="738554" y="445477"/>
                    </a:cubicBezTo>
                    <a:cubicBezTo>
                      <a:pt x="740508" y="439616"/>
                      <a:pt x="741236" y="433191"/>
                      <a:pt x="744415" y="427893"/>
                    </a:cubicBezTo>
                    <a:cubicBezTo>
                      <a:pt x="747258" y="423154"/>
                      <a:pt x="755392" y="421646"/>
                      <a:pt x="756139" y="416170"/>
                    </a:cubicBezTo>
                    <a:cubicBezTo>
                      <a:pt x="761426" y="377403"/>
                      <a:pt x="760046" y="338016"/>
                      <a:pt x="762000" y="298939"/>
                    </a:cubicBezTo>
                    <a:cubicBezTo>
                      <a:pt x="810831" y="305042"/>
                      <a:pt x="793140" y="304800"/>
                      <a:pt x="814754" y="304800"/>
                    </a:cubicBezTo>
                    <a:lnTo>
                      <a:pt x="797169" y="175847"/>
                    </a:lnTo>
                    <a:lnTo>
                      <a:pt x="638908" y="169985"/>
                    </a:lnTo>
                    <a:lnTo>
                      <a:pt x="638908" y="234462"/>
                    </a:lnTo>
                    <a:lnTo>
                      <a:pt x="433754" y="216877"/>
                    </a:lnTo>
                    <a:lnTo>
                      <a:pt x="433754" y="0"/>
                    </a:lnTo>
                    <a:lnTo>
                      <a:pt x="3710354" y="0"/>
                    </a:lnTo>
                    <a:cubicBezTo>
                      <a:pt x="3712308" y="17585"/>
                      <a:pt x="3713713" y="35239"/>
                      <a:pt x="3716215" y="52754"/>
                    </a:cubicBezTo>
                    <a:cubicBezTo>
                      <a:pt x="3717624" y="62617"/>
                      <a:pt x="3715960" y="74198"/>
                      <a:pt x="3722077" y="82062"/>
                    </a:cubicBezTo>
                    <a:cubicBezTo>
                      <a:pt x="3731079" y="93636"/>
                      <a:pt x="3765381" y="109575"/>
                      <a:pt x="3780692" y="117231"/>
                    </a:cubicBezTo>
                    <a:cubicBezTo>
                      <a:pt x="3782646" y="123093"/>
                      <a:pt x="3785214" y="128784"/>
                      <a:pt x="3786554" y="134816"/>
                    </a:cubicBezTo>
                    <a:cubicBezTo>
                      <a:pt x="3789132" y="146418"/>
                      <a:pt x="3788242" y="158857"/>
                      <a:pt x="3792415" y="169985"/>
                    </a:cubicBezTo>
                    <a:cubicBezTo>
                      <a:pt x="3794356" y="175160"/>
                      <a:pt x="3800231" y="177800"/>
                      <a:pt x="3804139" y="181708"/>
                    </a:cubicBezTo>
                    <a:cubicBezTo>
                      <a:pt x="3808691" y="195363"/>
                      <a:pt x="3822265" y="246366"/>
                      <a:pt x="3839308" y="252047"/>
                    </a:cubicBezTo>
                    <a:lnTo>
                      <a:pt x="3856892" y="257908"/>
                    </a:lnTo>
                    <a:cubicBezTo>
                      <a:pt x="3890163" y="291179"/>
                      <a:pt x="3859461" y="269631"/>
                      <a:pt x="3927231" y="269631"/>
                    </a:cubicBezTo>
                    <a:cubicBezTo>
                      <a:pt x="3941047" y="269631"/>
                      <a:pt x="3954585" y="273539"/>
                      <a:pt x="3968262" y="275493"/>
                    </a:cubicBezTo>
                    <a:cubicBezTo>
                      <a:pt x="3976077" y="279401"/>
                      <a:pt x="3984995" y="281622"/>
                      <a:pt x="3991708" y="287216"/>
                    </a:cubicBezTo>
                    <a:cubicBezTo>
                      <a:pt x="3997120" y="291726"/>
                      <a:pt x="3997570" y="300892"/>
                      <a:pt x="4003431" y="304800"/>
                    </a:cubicBezTo>
                    <a:cubicBezTo>
                      <a:pt x="4010134" y="309269"/>
                      <a:pt x="4019062" y="308708"/>
                      <a:pt x="4026877" y="310662"/>
                    </a:cubicBezTo>
                    <a:cubicBezTo>
                      <a:pt x="4032739" y="314570"/>
                      <a:pt x="4038161" y="319234"/>
                      <a:pt x="4044462" y="322385"/>
                    </a:cubicBezTo>
                    <a:cubicBezTo>
                      <a:pt x="4049988" y="325148"/>
                      <a:pt x="4058981" y="322883"/>
                      <a:pt x="4062046" y="328247"/>
                    </a:cubicBezTo>
                    <a:cubicBezTo>
                      <a:pt x="4067942" y="338566"/>
                      <a:pt x="4064150" y="352141"/>
                      <a:pt x="4067908" y="363416"/>
                    </a:cubicBezTo>
                    <a:cubicBezTo>
                      <a:pt x="4070136" y="370099"/>
                      <a:pt x="4075723" y="375139"/>
                      <a:pt x="4079631" y="381000"/>
                    </a:cubicBezTo>
                    <a:cubicBezTo>
                      <a:pt x="4073769" y="386862"/>
                      <a:pt x="4063672" y="390456"/>
                      <a:pt x="4062046" y="398585"/>
                    </a:cubicBezTo>
                    <a:cubicBezTo>
                      <a:pt x="4052357" y="447031"/>
                      <a:pt x="4066590" y="438672"/>
                      <a:pt x="4097215" y="445477"/>
                    </a:cubicBezTo>
                    <a:cubicBezTo>
                      <a:pt x="4105079" y="447225"/>
                      <a:pt x="4112846" y="449385"/>
                      <a:pt x="4120662" y="451339"/>
                    </a:cubicBezTo>
                    <a:cubicBezTo>
                      <a:pt x="4118708" y="474785"/>
                      <a:pt x="4118668" y="498470"/>
                      <a:pt x="4114800" y="521677"/>
                    </a:cubicBezTo>
                    <a:cubicBezTo>
                      <a:pt x="4112768" y="533866"/>
                      <a:pt x="4103077" y="556847"/>
                      <a:pt x="4103077" y="556847"/>
                    </a:cubicBezTo>
                    <a:cubicBezTo>
                      <a:pt x="4110971" y="604208"/>
                      <a:pt x="4105180" y="580738"/>
                      <a:pt x="4120662" y="627185"/>
                    </a:cubicBezTo>
                    <a:lnTo>
                      <a:pt x="4126523" y="644770"/>
                    </a:lnTo>
                    <a:cubicBezTo>
                      <a:pt x="4113642" y="722057"/>
                      <a:pt x="4134578" y="701923"/>
                      <a:pt x="4097215" y="726831"/>
                    </a:cubicBezTo>
                    <a:cubicBezTo>
                      <a:pt x="4093307" y="732693"/>
                      <a:pt x="4086488" y="737442"/>
                      <a:pt x="4085492" y="744416"/>
                    </a:cubicBezTo>
                    <a:cubicBezTo>
                      <a:pt x="4084353" y="752391"/>
                      <a:pt x="4088525" y="760319"/>
                      <a:pt x="4091354" y="767862"/>
                    </a:cubicBezTo>
                    <a:cubicBezTo>
                      <a:pt x="4094422" y="776043"/>
                      <a:pt x="4098742" y="783721"/>
                      <a:pt x="4103077" y="791308"/>
                    </a:cubicBezTo>
                    <a:cubicBezTo>
                      <a:pt x="4111461" y="805981"/>
                      <a:pt x="4119157" y="815454"/>
                      <a:pt x="4132385" y="826477"/>
                    </a:cubicBezTo>
                    <a:cubicBezTo>
                      <a:pt x="4137797" y="830987"/>
                      <a:pt x="4144108" y="834292"/>
                      <a:pt x="4149969" y="838200"/>
                    </a:cubicBezTo>
                    <a:cubicBezTo>
                      <a:pt x="4176480" y="877968"/>
                      <a:pt x="4163452" y="863408"/>
                      <a:pt x="4185139" y="885093"/>
                    </a:cubicBezTo>
                    <a:cubicBezTo>
                      <a:pt x="4199869" y="929286"/>
                      <a:pt x="4180000" y="874816"/>
                      <a:pt x="4202723" y="920262"/>
                    </a:cubicBezTo>
                    <a:cubicBezTo>
                      <a:pt x="4205486" y="925788"/>
                      <a:pt x="4206888" y="931906"/>
                      <a:pt x="4208585" y="937847"/>
                    </a:cubicBezTo>
                    <a:cubicBezTo>
                      <a:pt x="4211091" y="946619"/>
                      <a:pt x="4215620" y="969502"/>
                      <a:pt x="4220308" y="978877"/>
                    </a:cubicBezTo>
                    <a:cubicBezTo>
                      <a:pt x="4223459" y="985178"/>
                      <a:pt x="4227050" y="991480"/>
                      <a:pt x="4232031" y="996462"/>
                    </a:cubicBezTo>
                    <a:cubicBezTo>
                      <a:pt x="4237012" y="1001443"/>
                      <a:pt x="4249615" y="1008185"/>
                      <a:pt x="4249615" y="1008185"/>
                    </a:cubicBezTo>
                    <a:lnTo>
                      <a:pt x="4331677" y="1019908"/>
                    </a:lnTo>
                    <a:cubicBezTo>
                      <a:pt x="4339492" y="1035539"/>
                      <a:pt x="4347891" y="1050891"/>
                      <a:pt x="4355123" y="1066800"/>
                    </a:cubicBezTo>
                    <a:cubicBezTo>
                      <a:pt x="4357680" y="1072425"/>
                      <a:pt x="4355044" y="1082688"/>
                      <a:pt x="4360985" y="1084385"/>
                    </a:cubicBezTo>
                    <a:cubicBezTo>
                      <a:pt x="4372412" y="1087650"/>
                      <a:pt x="4384624" y="1081406"/>
                      <a:pt x="4396154" y="1078523"/>
                    </a:cubicBezTo>
                    <a:cubicBezTo>
                      <a:pt x="4429636" y="1070152"/>
                      <a:pt x="4425813" y="1070473"/>
                      <a:pt x="4448908" y="1055077"/>
                    </a:cubicBezTo>
                    <a:cubicBezTo>
                      <a:pt x="4490760" y="1069028"/>
                      <a:pt x="4473795" y="1059946"/>
                      <a:pt x="4501662" y="1078523"/>
                    </a:cubicBezTo>
                    <a:cubicBezTo>
                      <a:pt x="4513385" y="1076569"/>
                      <a:pt x="4524946" y="1072662"/>
                      <a:pt x="4536831" y="1072662"/>
                    </a:cubicBezTo>
                    <a:cubicBezTo>
                      <a:pt x="4558970" y="1072662"/>
                      <a:pt x="4550662" y="1080960"/>
                      <a:pt x="4566139" y="1090247"/>
                    </a:cubicBezTo>
                    <a:cubicBezTo>
                      <a:pt x="4571437" y="1093426"/>
                      <a:pt x="4577862" y="1094154"/>
                      <a:pt x="4583723" y="1096108"/>
                    </a:cubicBezTo>
                    <a:cubicBezTo>
                      <a:pt x="4587631" y="1103923"/>
                      <a:pt x="4593481" y="1111040"/>
                      <a:pt x="4595446" y="1119554"/>
                    </a:cubicBezTo>
                    <a:cubicBezTo>
                      <a:pt x="4599424" y="1136794"/>
                      <a:pt x="4595713" y="1155523"/>
                      <a:pt x="4601308" y="1172308"/>
                    </a:cubicBezTo>
                    <a:cubicBezTo>
                      <a:pt x="4603929" y="1180172"/>
                      <a:pt x="4614074" y="1183148"/>
                      <a:pt x="4618892" y="1189893"/>
                    </a:cubicBezTo>
                    <a:cubicBezTo>
                      <a:pt x="4627945" y="1202567"/>
                      <a:pt x="4631693" y="1216574"/>
                      <a:pt x="4636477" y="1230923"/>
                    </a:cubicBezTo>
                    <a:cubicBezTo>
                      <a:pt x="4634523" y="1240692"/>
                      <a:pt x="4636141" y="1251941"/>
                      <a:pt x="4630615" y="1260231"/>
                    </a:cubicBezTo>
                    <a:cubicBezTo>
                      <a:pt x="4627188" y="1265372"/>
                      <a:pt x="4619147" y="1265219"/>
                      <a:pt x="4613031" y="1266093"/>
                    </a:cubicBezTo>
                    <a:cubicBezTo>
                      <a:pt x="4591667" y="1269145"/>
                      <a:pt x="4570046" y="1270000"/>
                      <a:pt x="4548554" y="1271954"/>
                    </a:cubicBezTo>
                    <a:cubicBezTo>
                      <a:pt x="4509387" y="1281747"/>
                      <a:pt x="4537662" y="1270405"/>
                      <a:pt x="4501662" y="1301262"/>
                    </a:cubicBezTo>
                    <a:cubicBezTo>
                      <a:pt x="4496313" y="1305847"/>
                      <a:pt x="4489058" y="1308004"/>
                      <a:pt x="4484077" y="1312985"/>
                    </a:cubicBezTo>
                    <a:cubicBezTo>
                      <a:pt x="4452138" y="1344923"/>
                      <a:pt x="4482493" y="1331097"/>
                      <a:pt x="4448908" y="1342293"/>
                    </a:cubicBezTo>
                    <a:cubicBezTo>
                      <a:pt x="4446954" y="1350108"/>
                      <a:pt x="4446649" y="1358534"/>
                      <a:pt x="4443046" y="1365739"/>
                    </a:cubicBezTo>
                    <a:cubicBezTo>
                      <a:pt x="4436745" y="1378341"/>
                      <a:pt x="4427415" y="1389185"/>
                      <a:pt x="4419600" y="1400908"/>
                    </a:cubicBezTo>
                    <a:cubicBezTo>
                      <a:pt x="4415692" y="1406770"/>
                      <a:pt x="4410105" y="1411810"/>
                      <a:pt x="4407877" y="1418493"/>
                    </a:cubicBezTo>
                    <a:cubicBezTo>
                      <a:pt x="4405923" y="1424354"/>
                      <a:pt x="4403513" y="1430083"/>
                      <a:pt x="4402015" y="1436077"/>
                    </a:cubicBezTo>
                    <a:cubicBezTo>
                      <a:pt x="4399599" y="1445742"/>
                      <a:pt x="4397669" y="1455538"/>
                      <a:pt x="4396154" y="1465385"/>
                    </a:cubicBezTo>
                    <a:cubicBezTo>
                      <a:pt x="4391962" y="1492636"/>
                      <a:pt x="4391543" y="1515505"/>
                      <a:pt x="4384431" y="1541585"/>
                    </a:cubicBezTo>
                    <a:cubicBezTo>
                      <a:pt x="4381180" y="1553507"/>
                      <a:pt x="4376616" y="1565031"/>
                      <a:pt x="4372708" y="1576754"/>
                    </a:cubicBezTo>
                    <a:cubicBezTo>
                      <a:pt x="4370754" y="1582616"/>
                      <a:pt x="4371215" y="1589970"/>
                      <a:pt x="4366846" y="1594339"/>
                    </a:cubicBezTo>
                    <a:cubicBezTo>
                      <a:pt x="4332558" y="1628629"/>
                      <a:pt x="4349034" y="1615984"/>
                      <a:pt x="4319954" y="1635370"/>
                    </a:cubicBezTo>
                    <a:cubicBezTo>
                      <a:pt x="4301376" y="1663236"/>
                      <a:pt x="4314914" y="1650726"/>
                      <a:pt x="4273062" y="1664677"/>
                    </a:cubicBezTo>
                    <a:lnTo>
                      <a:pt x="4255477" y="1670539"/>
                    </a:lnTo>
                    <a:cubicBezTo>
                      <a:pt x="4222145" y="1695537"/>
                      <a:pt x="4235120" y="1678855"/>
                      <a:pt x="4220308" y="1723293"/>
                    </a:cubicBezTo>
                    <a:lnTo>
                      <a:pt x="4220308" y="1723293"/>
                    </a:lnTo>
                    <a:lnTo>
                      <a:pt x="4191000" y="1752600"/>
                    </a:lnTo>
                    <a:lnTo>
                      <a:pt x="4126523" y="1729154"/>
                    </a:lnTo>
                    <a:lnTo>
                      <a:pt x="4073769" y="1652954"/>
                    </a:lnTo>
                    <a:lnTo>
                      <a:pt x="3950677" y="1629508"/>
                    </a:lnTo>
                    <a:lnTo>
                      <a:pt x="3985846" y="1781908"/>
                    </a:lnTo>
                    <a:lnTo>
                      <a:pt x="3933092" y="1787770"/>
                    </a:lnTo>
                    <a:lnTo>
                      <a:pt x="3944815" y="1846385"/>
                    </a:lnTo>
                    <a:lnTo>
                      <a:pt x="3991708" y="1875693"/>
                    </a:lnTo>
                    <a:lnTo>
                      <a:pt x="3979985" y="1916723"/>
                    </a:lnTo>
                    <a:cubicBezTo>
                      <a:pt x="3970216" y="1930400"/>
                      <a:pt x="3962562" y="1945869"/>
                      <a:pt x="3950677" y="1957754"/>
                    </a:cubicBezTo>
                    <a:cubicBezTo>
                      <a:pt x="3944498" y="1963933"/>
                      <a:pt x="3934818" y="1965142"/>
                      <a:pt x="3927231" y="1969477"/>
                    </a:cubicBezTo>
                    <a:cubicBezTo>
                      <a:pt x="3921114" y="1972972"/>
                      <a:pt x="3915508" y="1977292"/>
                      <a:pt x="3909646" y="1981200"/>
                    </a:cubicBezTo>
                    <a:cubicBezTo>
                      <a:pt x="3889001" y="1978620"/>
                      <a:pt x="3855751" y="1984210"/>
                      <a:pt x="3845169" y="1957754"/>
                    </a:cubicBezTo>
                    <a:cubicBezTo>
                      <a:pt x="3827983" y="1914789"/>
                      <a:pt x="3854686" y="1916723"/>
                      <a:pt x="3833446" y="1916723"/>
                    </a:cubicBezTo>
                    <a:lnTo>
                      <a:pt x="3704492" y="2074985"/>
                    </a:lnTo>
                    <a:lnTo>
                      <a:pt x="3604846" y="1875693"/>
                    </a:lnTo>
                    <a:lnTo>
                      <a:pt x="3645877" y="1617785"/>
                    </a:lnTo>
                    <a:lnTo>
                      <a:pt x="3704492" y="1611923"/>
                    </a:lnTo>
                    <a:lnTo>
                      <a:pt x="3739662" y="1477108"/>
                    </a:lnTo>
                    <a:lnTo>
                      <a:pt x="3464169" y="1488831"/>
                    </a:lnTo>
                    <a:lnTo>
                      <a:pt x="3423139" y="1518139"/>
                    </a:lnTo>
                    <a:lnTo>
                      <a:pt x="3305908" y="1395047"/>
                    </a:lnTo>
                    <a:lnTo>
                      <a:pt x="3382108" y="1359877"/>
                    </a:lnTo>
                    <a:lnTo>
                      <a:pt x="3387969" y="1260231"/>
                    </a:lnTo>
                    <a:lnTo>
                      <a:pt x="3300046" y="1266093"/>
                    </a:lnTo>
                    <a:lnTo>
                      <a:pt x="3270739" y="1184031"/>
                    </a:lnTo>
                    <a:lnTo>
                      <a:pt x="3346939" y="1125416"/>
                    </a:lnTo>
                    <a:cubicBezTo>
                      <a:pt x="3330061" y="1080409"/>
                      <a:pt x="3303679" y="1029335"/>
                      <a:pt x="3335215" y="978877"/>
                    </a:cubicBezTo>
                    <a:cubicBezTo>
                      <a:pt x="3344592" y="963873"/>
                      <a:pt x="3370384" y="982785"/>
                      <a:pt x="3387969" y="984739"/>
                    </a:cubicBezTo>
                    <a:cubicBezTo>
                      <a:pt x="3422974" y="1019744"/>
                      <a:pt x="3413926" y="1027450"/>
                      <a:pt x="3423139" y="990600"/>
                    </a:cubicBezTo>
                    <a:cubicBezTo>
                      <a:pt x="3425093" y="959339"/>
                      <a:pt x="3425721" y="927966"/>
                      <a:pt x="3429000" y="896816"/>
                    </a:cubicBezTo>
                    <a:cubicBezTo>
                      <a:pt x="3429647" y="890671"/>
                      <a:pt x="3433846" y="885326"/>
                      <a:pt x="3434862" y="879231"/>
                    </a:cubicBezTo>
                    <a:cubicBezTo>
                      <a:pt x="3437771" y="861779"/>
                      <a:pt x="3438769" y="844062"/>
                      <a:pt x="3440723" y="826477"/>
                    </a:cubicBezTo>
                    <a:cubicBezTo>
                      <a:pt x="3434862" y="822569"/>
                      <a:pt x="3430184" y="814754"/>
                      <a:pt x="3423139" y="814754"/>
                    </a:cubicBezTo>
                    <a:cubicBezTo>
                      <a:pt x="3393129" y="814754"/>
                      <a:pt x="3400564" y="873565"/>
                      <a:pt x="3399692" y="879231"/>
                    </a:cubicBezTo>
                    <a:cubicBezTo>
                      <a:pt x="3398053" y="889881"/>
                      <a:pt x="3385304" y="933053"/>
                      <a:pt x="3382108" y="937847"/>
                    </a:cubicBezTo>
                    <a:lnTo>
                      <a:pt x="3358662" y="973016"/>
                    </a:lnTo>
                    <a:cubicBezTo>
                      <a:pt x="3353336" y="981005"/>
                      <a:pt x="3344497" y="996754"/>
                      <a:pt x="3335215" y="1002323"/>
                    </a:cubicBezTo>
                    <a:cubicBezTo>
                      <a:pt x="3329917" y="1005502"/>
                      <a:pt x="3323256" y="1005628"/>
                      <a:pt x="3317631" y="1008185"/>
                    </a:cubicBezTo>
                    <a:cubicBezTo>
                      <a:pt x="3301722" y="1015417"/>
                      <a:pt x="3287318" y="1026104"/>
                      <a:pt x="3270739" y="1031631"/>
                    </a:cubicBezTo>
                    <a:cubicBezTo>
                      <a:pt x="3246471" y="1039721"/>
                      <a:pt x="3258295" y="1034066"/>
                      <a:pt x="3235569" y="1049216"/>
                    </a:cubicBezTo>
                    <a:cubicBezTo>
                      <a:pt x="3227754" y="1060939"/>
                      <a:pt x="3214886" y="1070569"/>
                      <a:pt x="3212123" y="1084385"/>
                    </a:cubicBezTo>
                    <a:cubicBezTo>
                      <a:pt x="3210169" y="1094154"/>
                      <a:pt x="3210308" y="1104589"/>
                      <a:pt x="3206262" y="1113693"/>
                    </a:cubicBezTo>
                    <a:cubicBezTo>
                      <a:pt x="3202294" y="1122620"/>
                      <a:pt x="3194355" y="1129189"/>
                      <a:pt x="3188677" y="1137139"/>
                    </a:cubicBezTo>
                    <a:cubicBezTo>
                      <a:pt x="3184582" y="1142871"/>
                      <a:pt x="3179815" y="1148286"/>
                      <a:pt x="3176954" y="1154723"/>
                    </a:cubicBezTo>
                    <a:cubicBezTo>
                      <a:pt x="3171935" y="1166015"/>
                      <a:pt x="3172086" y="1179611"/>
                      <a:pt x="3165231" y="1189893"/>
                    </a:cubicBezTo>
                    <a:cubicBezTo>
                      <a:pt x="3161323" y="1195754"/>
                      <a:pt x="3156658" y="1201176"/>
                      <a:pt x="3153508" y="1207477"/>
                    </a:cubicBezTo>
                    <a:cubicBezTo>
                      <a:pt x="3150745" y="1213003"/>
                      <a:pt x="3149941" y="1219325"/>
                      <a:pt x="3147646" y="1225062"/>
                    </a:cubicBezTo>
                    <a:cubicBezTo>
                      <a:pt x="3146023" y="1229118"/>
                      <a:pt x="3143739" y="1232877"/>
                      <a:pt x="3141785" y="1236785"/>
                    </a:cubicBezTo>
                    <a:lnTo>
                      <a:pt x="2989385" y="1184031"/>
                    </a:lnTo>
                    <a:lnTo>
                      <a:pt x="2971800" y="1090247"/>
                    </a:lnTo>
                    <a:lnTo>
                      <a:pt x="3053862" y="943708"/>
                    </a:lnTo>
                    <a:lnTo>
                      <a:pt x="3012831" y="890954"/>
                    </a:lnTo>
                    <a:lnTo>
                      <a:pt x="3130062" y="697523"/>
                    </a:lnTo>
                    <a:lnTo>
                      <a:pt x="2473569" y="703385"/>
                    </a:lnTo>
                    <a:lnTo>
                      <a:pt x="2338754" y="1318847"/>
                    </a:lnTo>
                    <a:lnTo>
                      <a:pt x="2180492" y="1354016"/>
                    </a:lnTo>
                    <a:lnTo>
                      <a:pt x="1940169" y="1623647"/>
                    </a:lnTo>
                    <a:lnTo>
                      <a:pt x="1793631" y="1647093"/>
                    </a:lnTo>
                    <a:lnTo>
                      <a:pt x="1729154" y="1617785"/>
                    </a:lnTo>
                    <a:lnTo>
                      <a:pt x="1740877" y="1729154"/>
                    </a:lnTo>
                    <a:lnTo>
                      <a:pt x="1635369" y="1981200"/>
                    </a:lnTo>
                    <a:lnTo>
                      <a:pt x="1770185" y="1957754"/>
                    </a:lnTo>
                    <a:cubicBezTo>
                      <a:pt x="1809817" y="1966247"/>
                      <a:pt x="1873517" y="1951304"/>
                      <a:pt x="1846385" y="1998785"/>
                    </a:cubicBezTo>
                    <a:cubicBezTo>
                      <a:pt x="1842272" y="2005982"/>
                      <a:pt x="1835697" y="2011772"/>
                      <a:pt x="1828800" y="2016370"/>
                    </a:cubicBezTo>
                    <a:cubicBezTo>
                      <a:pt x="1823659" y="2019797"/>
                      <a:pt x="1817077" y="2020277"/>
                      <a:pt x="1811215" y="2022231"/>
                    </a:cubicBezTo>
                    <a:lnTo>
                      <a:pt x="1776046" y="2045677"/>
                    </a:lnTo>
                    <a:lnTo>
                      <a:pt x="1758462" y="2057400"/>
                    </a:lnTo>
                    <a:cubicBezTo>
                      <a:pt x="1727201" y="2104293"/>
                      <a:pt x="1768231" y="2047631"/>
                      <a:pt x="1729154" y="2086708"/>
                    </a:cubicBezTo>
                    <a:cubicBezTo>
                      <a:pt x="1724173" y="2091689"/>
                      <a:pt x="1722932" y="2099892"/>
                      <a:pt x="1717431" y="2104293"/>
                    </a:cubicBezTo>
                    <a:cubicBezTo>
                      <a:pt x="1712606" y="2108153"/>
                      <a:pt x="1705525" y="2107720"/>
                      <a:pt x="1699846" y="2110154"/>
                    </a:cubicBezTo>
                    <a:cubicBezTo>
                      <a:pt x="1672844" y="2121726"/>
                      <a:pt x="1678918" y="2119359"/>
                      <a:pt x="1658815" y="2139462"/>
                    </a:cubicBezTo>
                    <a:cubicBezTo>
                      <a:pt x="1650446" y="2172937"/>
                      <a:pt x="1653815" y="2181803"/>
                      <a:pt x="1635369" y="2203939"/>
                    </a:cubicBezTo>
                    <a:cubicBezTo>
                      <a:pt x="1618509" y="2224172"/>
                      <a:pt x="1604218" y="2227058"/>
                      <a:pt x="1594339" y="2256693"/>
                    </a:cubicBezTo>
                    <a:cubicBezTo>
                      <a:pt x="1592385" y="2262554"/>
                      <a:pt x="1589976" y="2268283"/>
                      <a:pt x="1588477" y="2274277"/>
                    </a:cubicBezTo>
                    <a:cubicBezTo>
                      <a:pt x="1586060" y="2283942"/>
                      <a:pt x="1586113" y="2294257"/>
                      <a:pt x="1582615" y="2303585"/>
                    </a:cubicBezTo>
                    <a:cubicBezTo>
                      <a:pt x="1580141" y="2310181"/>
                      <a:pt x="1574800" y="2315308"/>
                      <a:pt x="1570892" y="2321170"/>
                    </a:cubicBezTo>
                    <a:cubicBezTo>
                      <a:pt x="1568938" y="2338754"/>
                      <a:pt x="1567940" y="2356471"/>
                      <a:pt x="1565031" y="2373923"/>
                    </a:cubicBezTo>
                    <a:cubicBezTo>
                      <a:pt x="1562875" y="2386859"/>
                      <a:pt x="1552784" y="2404279"/>
                      <a:pt x="1547446" y="2414954"/>
                    </a:cubicBezTo>
                    <a:cubicBezTo>
                      <a:pt x="1545492" y="2444262"/>
                      <a:pt x="1544829" y="2473684"/>
                      <a:pt x="1541585" y="2502877"/>
                    </a:cubicBezTo>
                    <a:cubicBezTo>
                      <a:pt x="1538706" y="2528786"/>
                      <a:pt x="1523652" y="2526787"/>
                      <a:pt x="1506415" y="2549770"/>
                    </a:cubicBezTo>
                    <a:cubicBezTo>
                      <a:pt x="1500554" y="2557585"/>
                      <a:pt x="1494433" y="2565213"/>
                      <a:pt x="1488831" y="2573216"/>
                    </a:cubicBezTo>
                    <a:cubicBezTo>
                      <a:pt x="1480751" y="2584758"/>
                      <a:pt x="1478751" y="2603929"/>
                      <a:pt x="1465385" y="2608385"/>
                    </a:cubicBezTo>
                    <a:lnTo>
                      <a:pt x="1447800" y="2614247"/>
                    </a:lnTo>
                    <a:cubicBezTo>
                      <a:pt x="1414205" y="2664639"/>
                      <a:pt x="1454483" y="2600881"/>
                      <a:pt x="1430215" y="2649416"/>
                    </a:cubicBezTo>
                    <a:cubicBezTo>
                      <a:pt x="1427065" y="2655717"/>
                      <a:pt x="1422400" y="2661139"/>
                      <a:pt x="1418492" y="2667000"/>
                    </a:cubicBezTo>
                    <a:cubicBezTo>
                      <a:pt x="1416538" y="2678723"/>
                      <a:pt x="1417458" y="2691309"/>
                      <a:pt x="1412631" y="2702170"/>
                    </a:cubicBezTo>
                    <a:cubicBezTo>
                      <a:pt x="1407881" y="2712857"/>
                      <a:pt x="1386802" y="2725250"/>
                      <a:pt x="1377462" y="2731477"/>
                    </a:cubicBezTo>
                    <a:cubicBezTo>
                      <a:pt x="1375508" y="2739292"/>
                      <a:pt x="1371600" y="2746867"/>
                      <a:pt x="1371600" y="2754923"/>
                    </a:cubicBezTo>
                    <a:cubicBezTo>
                      <a:pt x="1371600" y="2773849"/>
                      <a:pt x="1379613" y="2781596"/>
                      <a:pt x="1389185" y="2795954"/>
                    </a:cubicBezTo>
                    <a:cubicBezTo>
                      <a:pt x="1391139" y="2801816"/>
                      <a:pt x="1392283" y="2808013"/>
                      <a:pt x="1395046" y="2813539"/>
                    </a:cubicBezTo>
                    <a:cubicBezTo>
                      <a:pt x="1402439" y="2828325"/>
                      <a:pt x="1407590" y="2831944"/>
                      <a:pt x="1418492" y="2842847"/>
                    </a:cubicBezTo>
                    <a:cubicBezTo>
                      <a:pt x="1432924" y="2886143"/>
                      <a:pt x="1440248" y="2892723"/>
                      <a:pt x="1424354" y="2948354"/>
                    </a:cubicBezTo>
                    <a:cubicBezTo>
                      <a:pt x="1422419" y="2955128"/>
                      <a:pt x="1412631" y="2956169"/>
                      <a:pt x="1406769" y="2960077"/>
                    </a:cubicBezTo>
                    <a:cubicBezTo>
                      <a:pt x="1383419" y="2995103"/>
                      <a:pt x="1408921" y="2964647"/>
                      <a:pt x="1377462" y="2983523"/>
                    </a:cubicBezTo>
                    <a:cubicBezTo>
                      <a:pt x="1372723" y="2986366"/>
                      <a:pt x="1370682" y="2992775"/>
                      <a:pt x="1365739" y="2995247"/>
                    </a:cubicBezTo>
                    <a:cubicBezTo>
                      <a:pt x="1354686" y="3000774"/>
                      <a:pt x="1330569" y="3006970"/>
                      <a:pt x="1330569" y="3006970"/>
                    </a:cubicBezTo>
                    <a:cubicBezTo>
                      <a:pt x="1311031" y="3005016"/>
                      <a:pt x="1291590" y="3001108"/>
                      <a:pt x="1271954" y="3001108"/>
                    </a:cubicBezTo>
                    <a:cubicBezTo>
                      <a:pt x="1232694" y="3001108"/>
                      <a:pt x="1229128" y="3003661"/>
                      <a:pt x="1201615" y="3012831"/>
                    </a:cubicBezTo>
                    <a:cubicBezTo>
                      <a:pt x="1195754" y="3016739"/>
                      <a:pt x="1189012" y="3019573"/>
                      <a:pt x="1184031" y="3024554"/>
                    </a:cubicBezTo>
                    <a:cubicBezTo>
                      <a:pt x="1179050" y="3029536"/>
                      <a:pt x="1176403" y="3036406"/>
                      <a:pt x="1172308" y="3042139"/>
                    </a:cubicBezTo>
                    <a:cubicBezTo>
                      <a:pt x="1166630" y="3050089"/>
                      <a:pt x="1160401" y="3057635"/>
                      <a:pt x="1154723" y="3065585"/>
                    </a:cubicBezTo>
                    <a:cubicBezTo>
                      <a:pt x="1150628" y="3071318"/>
                      <a:pt x="1148349" y="3078585"/>
                      <a:pt x="1143000" y="3083170"/>
                    </a:cubicBezTo>
                    <a:cubicBezTo>
                      <a:pt x="1128358" y="3095720"/>
                      <a:pt x="1106887" y="3102968"/>
                      <a:pt x="1090246" y="3112477"/>
                    </a:cubicBezTo>
                    <a:cubicBezTo>
                      <a:pt x="1084130" y="3115972"/>
                      <a:pt x="1079676" y="3123542"/>
                      <a:pt x="1072662" y="3124200"/>
                    </a:cubicBezTo>
                    <a:cubicBezTo>
                      <a:pt x="1016214" y="3129492"/>
                      <a:pt x="959339" y="3128108"/>
                      <a:pt x="902677" y="3130062"/>
                    </a:cubicBezTo>
                    <a:lnTo>
                      <a:pt x="926123" y="3200400"/>
                    </a:lnTo>
                    <a:lnTo>
                      <a:pt x="937846" y="3235570"/>
                    </a:lnTo>
                    <a:cubicBezTo>
                      <a:pt x="939800" y="3245339"/>
                      <a:pt x="942472" y="3254991"/>
                      <a:pt x="943708" y="3264877"/>
                    </a:cubicBezTo>
                    <a:cubicBezTo>
                      <a:pt x="944435" y="3270693"/>
                      <a:pt x="943708" y="3276600"/>
                      <a:pt x="943708" y="3282462"/>
                    </a:cubicBezTo>
                    <a:lnTo>
                      <a:pt x="949569" y="3352800"/>
                    </a:lnTo>
                    <a:lnTo>
                      <a:pt x="744415" y="3346939"/>
                    </a:lnTo>
                    <a:lnTo>
                      <a:pt x="750277" y="3282462"/>
                    </a:lnTo>
                    <a:lnTo>
                      <a:pt x="445477" y="3452447"/>
                    </a:lnTo>
                    <a:lnTo>
                      <a:pt x="416169" y="3411416"/>
                    </a:lnTo>
                    <a:cubicBezTo>
                      <a:pt x="398584" y="3415324"/>
                      <a:pt x="377983" y="3433734"/>
                      <a:pt x="363415" y="3423139"/>
                    </a:cubicBezTo>
                    <a:cubicBezTo>
                      <a:pt x="347301" y="3411419"/>
                      <a:pt x="355600" y="3384062"/>
                      <a:pt x="351692" y="3364523"/>
                    </a:cubicBezTo>
                    <a:lnTo>
                      <a:pt x="345831" y="3335216"/>
                    </a:lnTo>
                    <a:cubicBezTo>
                      <a:pt x="336062" y="3337170"/>
                      <a:pt x="326409" y="3342313"/>
                      <a:pt x="316523" y="3341077"/>
                    </a:cubicBezTo>
                    <a:cubicBezTo>
                      <a:pt x="309533" y="3340203"/>
                      <a:pt x="302673" y="3335328"/>
                      <a:pt x="298939" y="3329354"/>
                    </a:cubicBezTo>
                    <a:cubicBezTo>
                      <a:pt x="292390" y="3318875"/>
                      <a:pt x="291123" y="3305908"/>
                      <a:pt x="287215" y="3294185"/>
                    </a:cubicBezTo>
                    <a:cubicBezTo>
                      <a:pt x="285261" y="3288323"/>
                      <a:pt x="285061" y="3281543"/>
                      <a:pt x="281354" y="3276600"/>
                    </a:cubicBezTo>
                    <a:lnTo>
                      <a:pt x="263769" y="3253154"/>
                    </a:lnTo>
                    <a:cubicBezTo>
                      <a:pt x="249283" y="3195209"/>
                      <a:pt x="260335" y="3220078"/>
                      <a:pt x="234462" y="3176954"/>
                    </a:cubicBezTo>
                    <a:cubicBezTo>
                      <a:pt x="227540" y="3149270"/>
                      <a:pt x="232508" y="3175977"/>
                      <a:pt x="222739" y="3165231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439615" y="1060938"/>
                <a:ext cx="1898678" cy="3804890"/>
              </a:xfrm>
              <a:custGeom>
                <a:avLst/>
                <a:gdLst>
                  <a:gd name="connsiteX0" fmla="*/ 0 w 1899139"/>
                  <a:gd name="connsiteY0" fmla="*/ 3077308 h 3804139"/>
                  <a:gd name="connsiteX1" fmla="*/ 0 w 1899139"/>
                  <a:gd name="connsiteY1" fmla="*/ 351693 h 3804139"/>
                  <a:gd name="connsiteX2" fmla="*/ 422031 w 1899139"/>
                  <a:gd name="connsiteY2" fmla="*/ 269631 h 3804139"/>
                  <a:gd name="connsiteX3" fmla="*/ 650631 w 1899139"/>
                  <a:gd name="connsiteY3" fmla="*/ 211016 h 3804139"/>
                  <a:gd name="connsiteX4" fmla="*/ 1101970 w 1899139"/>
                  <a:gd name="connsiteY4" fmla="*/ 0 h 3804139"/>
                  <a:gd name="connsiteX5" fmla="*/ 1101970 w 1899139"/>
                  <a:gd name="connsiteY5" fmla="*/ 445477 h 3804139"/>
                  <a:gd name="connsiteX6" fmla="*/ 697523 w 1899139"/>
                  <a:gd name="connsiteY6" fmla="*/ 679939 h 3804139"/>
                  <a:gd name="connsiteX7" fmla="*/ 750277 w 1899139"/>
                  <a:gd name="connsiteY7" fmla="*/ 750277 h 3804139"/>
                  <a:gd name="connsiteX8" fmla="*/ 597877 w 1899139"/>
                  <a:gd name="connsiteY8" fmla="*/ 838200 h 3804139"/>
                  <a:gd name="connsiteX9" fmla="*/ 562708 w 1899139"/>
                  <a:gd name="connsiteY9" fmla="*/ 855785 h 3804139"/>
                  <a:gd name="connsiteX10" fmla="*/ 533400 w 1899139"/>
                  <a:gd name="connsiteY10" fmla="*/ 902677 h 3804139"/>
                  <a:gd name="connsiteX11" fmla="*/ 521677 w 1899139"/>
                  <a:gd name="connsiteY11" fmla="*/ 920262 h 3804139"/>
                  <a:gd name="connsiteX12" fmla="*/ 468923 w 1899139"/>
                  <a:gd name="connsiteY12" fmla="*/ 943708 h 3804139"/>
                  <a:gd name="connsiteX13" fmla="*/ 468923 w 1899139"/>
                  <a:gd name="connsiteY13" fmla="*/ 1043354 h 3804139"/>
                  <a:gd name="connsiteX14" fmla="*/ 363416 w 1899139"/>
                  <a:gd name="connsiteY14" fmla="*/ 1043354 h 3804139"/>
                  <a:gd name="connsiteX15" fmla="*/ 363416 w 1899139"/>
                  <a:gd name="connsiteY15" fmla="*/ 1189893 h 3804139"/>
                  <a:gd name="connsiteX16" fmla="*/ 451339 w 1899139"/>
                  <a:gd name="connsiteY16" fmla="*/ 1189893 h 3804139"/>
                  <a:gd name="connsiteX17" fmla="*/ 451339 w 1899139"/>
                  <a:gd name="connsiteY17" fmla="*/ 1242647 h 3804139"/>
                  <a:gd name="connsiteX18" fmla="*/ 1312985 w 1899139"/>
                  <a:gd name="connsiteY18" fmla="*/ 1242647 h 3804139"/>
                  <a:gd name="connsiteX19" fmla="*/ 1312985 w 1899139"/>
                  <a:gd name="connsiteY19" fmla="*/ 1693985 h 3804139"/>
                  <a:gd name="connsiteX20" fmla="*/ 984739 w 1899139"/>
                  <a:gd name="connsiteY20" fmla="*/ 1693985 h 3804139"/>
                  <a:gd name="connsiteX21" fmla="*/ 767862 w 1899139"/>
                  <a:gd name="connsiteY21" fmla="*/ 1940170 h 3804139"/>
                  <a:gd name="connsiteX22" fmla="*/ 767862 w 1899139"/>
                  <a:gd name="connsiteY22" fmla="*/ 2543908 h 3804139"/>
                  <a:gd name="connsiteX23" fmla="*/ 1225062 w 1899139"/>
                  <a:gd name="connsiteY23" fmla="*/ 2543908 h 3804139"/>
                  <a:gd name="connsiteX24" fmla="*/ 1219200 w 1899139"/>
                  <a:gd name="connsiteY24" fmla="*/ 2684585 h 3804139"/>
                  <a:gd name="connsiteX25" fmla="*/ 1266093 w 1899139"/>
                  <a:gd name="connsiteY25" fmla="*/ 2602524 h 3804139"/>
                  <a:gd name="connsiteX26" fmla="*/ 1289539 w 1899139"/>
                  <a:gd name="connsiteY26" fmla="*/ 2614247 h 3804139"/>
                  <a:gd name="connsiteX27" fmla="*/ 1324708 w 1899139"/>
                  <a:gd name="connsiteY27" fmla="*/ 2637693 h 3804139"/>
                  <a:gd name="connsiteX28" fmla="*/ 1330570 w 1899139"/>
                  <a:gd name="connsiteY28" fmla="*/ 2620108 h 3804139"/>
                  <a:gd name="connsiteX29" fmla="*/ 1336431 w 1899139"/>
                  <a:gd name="connsiteY29" fmla="*/ 2561493 h 3804139"/>
                  <a:gd name="connsiteX30" fmla="*/ 1354016 w 1899139"/>
                  <a:gd name="connsiteY30" fmla="*/ 2567354 h 3804139"/>
                  <a:gd name="connsiteX31" fmla="*/ 1418493 w 1899139"/>
                  <a:gd name="connsiteY31" fmla="*/ 2573216 h 3804139"/>
                  <a:gd name="connsiteX32" fmla="*/ 1447800 w 1899139"/>
                  <a:gd name="connsiteY32" fmla="*/ 2608385 h 3804139"/>
                  <a:gd name="connsiteX33" fmla="*/ 1488831 w 1899139"/>
                  <a:gd name="connsiteY33" fmla="*/ 2661139 h 3804139"/>
                  <a:gd name="connsiteX34" fmla="*/ 1524000 w 1899139"/>
                  <a:gd name="connsiteY34" fmla="*/ 2655277 h 3804139"/>
                  <a:gd name="connsiteX35" fmla="*/ 1535723 w 1899139"/>
                  <a:gd name="connsiteY35" fmla="*/ 2620108 h 3804139"/>
                  <a:gd name="connsiteX36" fmla="*/ 1541585 w 1899139"/>
                  <a:gd name="connsiteY36" fmla="*/ 2602524 h 3804139"/>
                  <a:gd name="connsiteX37" fmla="*/ 1565031 w 1899139"/>
                  <a:gd name="connsiteY37" fmla="*/ 2573216 h 3804139"/>
                  <a:gd name="connsiteX38" fmla="*/ 1576754 w 1899139"/>
                  <a:gd name="connsiteY38" fmla="*/ 2549770 h 3804139"/>
                  <a:gd name="connsiteX39" fmla="*/ 1594339 w 1899139"/>
                  <a:gd name="connsiteY39" fmla="*/ 2538047 h 3804139"/>
                  <a:gd name="connsiteX40" fmla="*/ 1611923 w 1899139"/>
                  <a:gd name="connsiteY40" fmla="*/ 2497016 h 3804139"/>
                  <a:gd name="connsiteX41" fmla="*/ 1629508 w 1899139"/>
                  <a:gd name="connsiteY41" fmla="*/ 2491154 h 3804139"/>
                  <a:gd name="connsiteX42" fmla="*/ 1658816 w 1899139"/>
                  <a:gd name="connsiteY42" fmla="*/ 2543908 h 3804139"/>
                  <a:gd name="connsiteX43" fmla="*/ 1664677 w 1899139"/>
                  <a:gd name="connsiteY43" fmla="*/ 2608385 h 3804139"/>
                  <a:gd name="connsiteX44" fmla="*/ 1676400 w 1899139"/>
                  <a:gd name="connsiteY44" fmla="*/ 2625970 h 3804139"/>
                  <a:gd name="connsiteX45" fmla="*/ 1688123 w 1899139"/>
                  <a:gd name="connsiteY45" fmla="*/ 2661139 h 3804139"/>
                  <a:gd name="connsiteX46" fmla="*/ 1705708 w 1899139"/>
                  <a:gd name="connsiteY46" fmla="*/ 2713893 h 3804139"/>
                  <a:gd name="connsiteX47" fmla="*/ 1887416 w 1899139"/>
                  <a:gd name="connsiteY47" fmla="*/ 2684585 h 3804139"/>
                  <a:gd name="connsiteX48" fmla="*/ 1899139 w 1899139"/>
                  <a:gd name="connsiteY48" fmla="*/ 3089031 h 3804139"/>
                  <a:gd name="connsiteX49" fmla="*/ 1893277 w 1899139"/>
                  <a:gd name="connsiteY49" fmla="*/ 3335216 h 3804139"/>
                  <a:gd name="connsiteX50" fmla="*/ 1553308 w 1899139"/>
                  <a:gd name="connsiteY50" fmla="*/ 3804139 h 3804139"/>
                  <a:gd name="connsiteX51" fmla="*/ 1465385 w 1899139"/>
                  <a:gd name="connsiteY51" fmla="*/ 3792416 h 3804139"/>
                  <a:gd name="connsiteX52" fmla="*/ 1377462 w 1899139"/>
                  <a:gd name="connsiteY52" fmla="*/ 3786554 h 3804139"/>
                  <a:gd name="connsiteX53" fmla="*/ 1365739 w 1899139"/>
                  <a:gd name="connsiteY53" fmla="*/ 3768970 h 3804139"/>
                  <a:gd name="connsiteX54" fmla="*/ 1354016 w 1899139"/>
                  <a:gd name="connsiteY54" fmla="*/ 3733800 h 3804139"/>
                  <a:gd name="connsiteX55" fmla="*/ 1348154 w 1899139"/>
                  <a:gd name="connsiteY55" fmla="*/ 3716216 h 3804139"/>
                  <a:gd name="connsiteX56" fmla="*/ 1324708 w 1899139"/>
                  <a:gd name="connsiteY56" fmla="*/ 3675185 h 3804139"/>
                  <a:gd name="connsiteX57" fmla="*/ 1312985 w 1899139"/>
                  <a:gd name="connsiteY57" fmla="*/ 3616570 h 3804139"/>
                  <a:gd name="connsiteX58" fmla="*/ 1295400 w 1899139"/>
                  <a:gd name="connsiteY58" fmla="*/ 3598985 h 3804139"/>
                  <a:gd name="connsiteX59" fmla="*/ 1277816 w 1899139"/>
                  <a:gd name="connsiteY59" fmla="*/ 3587262 h 3804139"/>
                  <a:gd name="connsiteX60" fmla="*/ 1266093 w 1899139"/>
                  <a:gd name="connsiteY60" fmla="*/ 3569677 h 3804139"/>
                  <a:gd name="connsiteX61" fmla="*/ 1248508 w 1899139"/>
                  <a:gd name="connsiteY61" fmla="*/ 3557954 h 3804139"/>
                  <a:gd name="connsiteX62" fmla="*/ 1207477 w 1899139"/>
                  <a:gd name="connsiteY62" fmla="*/ 3540370 h 3804139"/>
                  <a:gd name="connsiteX63" fmla="*/ 1195754 w 1899139"/>
                  <a:gd name="connsiteY63" fmla="*/ 3540370 h 3804139"/>
                  <a:gd name="connsiteX64" fmla="*/ 509954 w 1899139"/>
                  <a:gd name="connsiteY64" fmla="*/ 3540370 h 3804139"/>
                  <a:gd name="connsiteX65" fmla="*/ 492370 w 1899139"/>
                  <a:gd name="connsiteY65" fmla="*/ 3053862 h 3804139"/>
                  <a:gd name="connsiteX66" fmla="*/ 375139 w 1899139"/>
                  <a:gd name="connsiteY66" fmla="*/ 3083170 h 3804139"/>
                  <a:gd name="connsiteX67" fmla="*/ 0 w 1899139"/>
                  <a:gd name="connsiteY67" fmla="*/ 3077308 h 380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899139" h="3804139">
                    <a:moveTo>
                      <a:pt x="0" y="3077308"/>
                    </a:moveTo>
                    <a:lnTo>
                      <a:pt x="0" y="351693"/>
                    </a:lnTo>
                    <a:lnTo>
                      <a:pt x="422031" y="269631"/>
                    </a:lnTo>
                    <a:lnTo>
                      <a:pt x="650631" y="211016"/>
                    </a:lnTo>
                    <a:lnTo>
                      <a:pt x="1101970" y="0"/>
                    </a:lnTo>
                    <a:lnTo>
                      <a:pt x="1101970" y="445477"/>
                    </a:lnTo>
                    <a:lnTo>
                      <a:pt x="697523" y="679939"/>
                    </a:lnTo>
                    <a:lnTo>
                      <a:pt x="750277" y="750277"/>
                    </a:lnTo>
                    <a:lnTo>
                      <a:pt x="597877" y="838200"/>
                    </a:lnTo>
                    <a:lnTo>
                      <a:pt x="562708" y="855785"/>
                    </a:lnTo>
                    <a:cubicBezTo>
                      <a:pt x="552939" y="871416"/>
                      <a:pt x="542226" y="886495"/>
                      <a:pt x="533400" y="902677"/>
                    </a:cubicBezTo>
                    <a:cubicBezTo>
                      <a:pt x="522797" y="922116"/>
                      <a:pt x="535022" y="920262"/>
                      <a:pt x="521677" y="920262"/>
                    </a:cubicBezTo>
                    <a:lnTo>
                      <a:pt x="468923" y="943708"/>
                    </a:lnTo>
                    <a:lnTo>
                      <a:pt x="468923" y="1043354"/>
                    </a:lnTo>
                    <a:lnTo>
                      <a:pt x="363416" y="1043354"/>
                    </a:lnTo>
                    <a:lnTo>
                      <a:pt x="363416" y="1189893"/>
                    </a:lnTo>
                    <a:lnTo>
                      <a:pt x="451339" y="1189893"/>
                    </a:lnTo>
                    <a:lnTo>
                      <a:pt x="451339" y="1242647"/>
                    </a:lnTo>
                    <a:lnTo>
                      <a:pt x="1312985" y="1242647"/>
                    </a:lnTo>
                    <a:lnTo>
                      <a:pt x="1312985" y="1693985"/>
                    </a:lnTo>
                    <a:lnTo>
                      <a:pt x="984739" y="1693985"/>
                    </a:lnTo>
                    <a:lnTo>
                      <a:pt x="767862" y="1940170"/>
                    </a:lnTo>
                    <a:lnTo>
                      <a:pt x="767862" y="2543908"/>
                    </a:lnTo>
                    <a:lnTo>
                      <a:pt x="1225062" y="2543908"/>
                    </a:lnTo>
                    <a:lnTo>
                      <a:pt x="1219200" y="2684585"/>
                    </a:lnTo>
                    <a:cubicBezTo>
                      <a:pt x="1263548" y="2614895"/>
                      <a:pt x="1252174" y="2644276"/>
                      <a:pt x="1266093" y="2602524"/>
                    </a:cubicBezTo>
                    <a:cubicBezTo>
                      <a:pt x="1273908" y="2606432"/>
                      <a:pt x="1282429" y="2609168"/>
                      <a:pt x="1289539" y="2614247"/>
                    </a:cubicBezTo>
                    <a:cubicBezTo>
                      <a:pt x="1327958" y="2641689"/>
                      <a:pt x="1286985" y="2625118"/>
                      <a:pt x="1324708" y="2637693"/>
                    </a:cubicBezTo>
                    <a:cubicBezTo>
                      <a:pt x="1326662" y="2631831"/>
                      <a:pt x="1329630" y="2626215"/>
                      <a:pt x="1330570" y="2620108"/>
                    </a:cubicBezTo>
                    <a:cubicBezTo>
                      <a:pt x="1333556" y="2600701"/>
                      <a:pt x="1328456" y="2579436"/>
                      <a:pt x="1336431" y="2561493"/>
                    </a:cubicBezTo>
                    <a:cubicBezTo>
                      <a:pt x="1338940" y="2555847"/>
                      <a:pt x="1347899" y="2566480"/>
                      <a:pt x="1354016" y="2567354"/>
                    </a:cubicBezTo>
                    <a:cubicBezTo>
                      <a:pt x="1375380" y="2570406"/>
                      <a:pt x="1397001" y="2571262"/>
                      <a:pt x="1418493" y="2573216"/>
                    </a:cubicBezTo>
                    <a:cubicBezTo>
                      <a:pt x="1447345" y="2592451"/>
                      <a:pt x="1427968" y="2575332"/>
                      <a:pt x="1447800" y="2608385"/>
                    </a:cubicBezTo>
                    <a:cubicBezTo>
                      <a:pt x="1468832" y="2643438"/>
                      <a:pt x="1465411" y="2637717"/>
                      <a:pt x="1488831" y="2661139"/>
                    </a:cubicBezTo>
                    <a:cubicBezTo>
                      <a:pt x="1500554" y="2659185"/>
                      <a:pt x="1515056" y="2663103"/>
                      <a:pt x="1524000" y="2655277"/>
                    </a:cubicBezTo>
                    <a:cubicBezTo>
                      <a:pt x="1533300" y="2647140"/>
                      <a:pt x="1531815" y="2631831"/>
                      <a:pt x="1535723" y="2620108"/>
                    </a:cubicBezTo>
                    <a:cubicBezTo>
                      <a:pt x="1537677" y="2614247"/>
                      <a:pt x="1537216" y="2606893"/>
                      <a:pt x="1541585" y="2602524"/>
                    </a:cubicBezTo>
                    <a:cubicBezTo>
                      <a:pt x="1554421" y="2589687"/>
                      <a:pt x="1555173" y="2590467"/>
                      <a:pt x="1565031" y="2573216"/>
                    </a:cubicBezTo>
                    <a:cubicBezTo>
                      <a:pt x="1569366" y="2565629"/>
                      <a:pt x="1571160" y="2556483"/>
                      <a:pt x="1576754" y="2549770"/>
                    </a:cubicBezTo>
                    <a:cubicBezTo>
                      <a:pt x="1581264" y="2544358"/>
                      <a:pt x="1588477" y="2541955"/>
                      <a:pt x="1594339" y="2538047"/>
                    </a:cubicBezTo>
                    <a:cubicBezTo>
                      <a:pt x="1597859" y="2523967"/>
                      <a:pt x="1599272" y="2507136"/>
                      <a:pt x="1611923" y="2497016"/>
                    </a:cubicBezTo>
                    <a:cubicBezTo>
                      <a:pt x="1616748" y="2493156"/>
                      <a:pt x="1623646" y="2493108"/>
                      <a:pt x="1629508" y="2491154"/>
                    </a:cubicBezTo>
                    <a:cubicBezTo>
                      <a:pt x="1656381" y="2531465"/>
                      <a:pt x="1648498" y="2512958"/>
                      <a:pt x="1658816" y="2543908"/>
                    </a:cubicBezTo>
                    <a:cubicBezTo>
                      <a:pt x="1660770" y="2565400"/>
                      <a:pt x="1660155" y="2587283"/>
                      <a:pt x="1664677" y="2608385"/>
                    </a:cubicBezTo>
                    <a:cubicBezTo>
                      <a:pt x="1666153" y="2615273"/>
                      <a:pt x="1673539" y="2619532"/>
                      <a:pt x="1676400" y="2625970"/>
                    </a:cubicBezTo>
                    <a:cubicBezTo>
                      <a:pt x="1681419" y="2637262"/>
                      <a:pt x="1685126" y="2649151"/>
                      <a:pt x="1688123" y="2661139"/>
                    </a:cubicBezTo>
                    <a:cubicBezTo>
                      <a:pt x="1700517" y="2710712"/>
                      <a:pt x="1688455" y="2696637"/>
                      <a:pt x="1705708" y="2713893"/>
                    </a:cubicBezTo>
                    <a:lnTo>
                      <a:pt x="1887416" y="2684585"/>
                    </a:lnTo>
                    <a:lnTo>
                      <a:pt x="1899139" y="3089031"/>
                    </a:lnTo>
                    <a:lnTo>
                      <a:pt x="1893277" y="3335216"/>
                    </a:lnTo>
                    <a:lnTo>
                      <a:pt x="1553308" y="3804139"/>
                    </a:lnTo>
                    <a:lnTo>
                      <a:pt x="1465385" y="3792416"/>
                    </a:lnTo>
                    <a:cubicBezTo>
                      <a:pt x="1436077" y="3790462"/>
                      <a:pt x="1406054" y="3793281"/>
                      <a:pt x="1377462" y="3786554"/>
                    </a:cubicBezTo>
                    <a:cubicBezTo>
                      <a:pt x="1370605" y="3784941"/>
                      <a:pt x="1368600" y="3775407"/>
                      <a:pt x="1365739" y="3768970"/>
                    </a:cubicBezTo>
                    <a:cubicBezTo>
                      <a:pt x="1360720" y="3757678"/>
                      <a:pt x="1357924" y="3745523"/>
                      <a:pt x="1354016" y="3733800"/>
                    </a:cubicBezTo>
                    <a:cubicBezTo>
                      <a:pt x="1352062" y="3727939"/>
                      <a:pt x="1350917" y="3721742"/>
                      <a:pt x="1348154" y="3716216"/>
                    </a:cubicBezTo>
                    <a:cubicBezTo>
                      <a:pt x="1333280" y="3686469"/>
                      <a:pt x="1341278" y="3700040"/>
                      <a:pt x="1324708" y="3675185"/>
                    </a:cubicBezTo>
                    <a:cubicBezTo>
                      <a:pt x="1324211" y="3671705"/>
                      <a:pt x="1320427" y="3627732"/>
                      <a:pt x="1312985" y="3616570"/>
                    </a:cubicBezTo>
                    <a:cubicBezTo>
                      <a:pt x="1308387" y="3609673"/>
                      <a:pt x="1301768" y="3604292"/>
                      <a:pt x="1295400" y="3598985"/>
                    </a:cubicBezTo>
                    <a:cubicBezTo>
                      <a:pt x="1289988" y="3594475"/>
                      <a:pt x="1283677" y="3591170"/>
                      <a:pt x="1277816" y="3587262"/>
                    </a:cubicBezTo>
                    <a:cubicBezTo>
                      <a:pt x="1273908" y="3581400"/>
                      <a:pt x="1271074" y="3574658"/>
                      <a:pt x="1266093" y="3569677"/>
                    </a:cubicBezTo>
                    <a:cubicBezTo>
                      <a:pt x="1261112" y="3564696"/>
                      <a:pt x="1254625" y="3561449"/>
                      <a:pt x="1248508" y="3557954"/>
                    </a:cubicBezTo>
                    <a:cubicBezTo>
                      <a:pt x="1238240" y="3552086"/>
                      <a:pt x="1220126" y="3542899"/>
                      <a:pt x="1207477" y="3540370"/>
                    </a:cubicBezTo>
                    <a:cubicBezTo>
                      <a:pt x="1203645" y="3539604"/>
                      <a:pt x="1199662" y="3540370"/>
                      <a:pt x="1195754" y="3540370"/>
                    </a:cubicBezTo>
                    <a:lnTo>
                      <a:pt x="509954" y="3540370"/>
                    </a:lnTo>
                    <a:lnTo>
                      <a:pt x="492370" y="3053862"/>
                    </a:lnTo>
                    <a:lnTo>
                      <a:pt x="375139" y="3083170"/>
                    </a:lnTo>
                    <a:lnTo>
                      <a:pt x="0" y="3077308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4622738" y="2718137"/>
                <a:ext cx="3084558" cy="3233443"/>
              </a:xfrm>
              <a:custGeom>
                <a:avLst/>
                <a:gdLst>
                  <a:gd name="connsiteX0" fmla="*/ 2049597 w 3084176"/>
                  <a:gd name="connsiteY0" fmla="*/ 0 h 3234364"/>
                  <a:gd name="connsiteX1" fmla="*/ 2749767 w 3084176"/>
                  <a:gd name="connsiteY1" fmla="*/ 0 h 3234364"/>
                  <a:gd name="connsiteX2" fmla="*/ 2634813 w 3084176"/>
                  <a:gd name="connsiteY2" fmla="*/ 229907 h 3234364"/>
                  <a:gd name="connsiteX3" fmla="*/ 2671389 w 3084176"/>
                  <a:gd name="connsiteY3" fmla="*/ 266483 h 3234364"/>
                  <a:gd name="connsiteX4" fmla="*/ 2582562 w 3084176"/>
                  <a:gd name="connsiteY4" fmla="*/ 412787 h 3234364"/>
                  <a:gd name="connsiteX5" fmla="*/ 2587787 w 3084176"/>
                  <a:gd name="connsiteY5" fmla="*/ 496389 h 3234364"/>
                  <a:gd name="connsiteX6" fmla="*/ 2650489 w 3084176"/>
                  <a:gd name="connsiteY6" fmla="*/ 522515 h 3234364"/>
                  <a:gd name="connsiteX7" fmla="*/ 2603463 w 3084176"/>
                  <a:gd name="connsiteY7" fmla="*/ 585216 h 3234364"/>
                  <a:gd name="connsiteX8" fmla="*/ 2545986 w 3084176"/>
                  <a:gd name="connsiteY8" fmla="*/ 611342 h 3234364"/>
                  <a:gd name="connsiteX9" fmla="*/ 2593012 w 3084176"/>
                  <a:gd name="connsiteY9" fmla="*/ 668819 h 3234364"/>
                  <a:gd name="connsiteX10" fmla="*/ 2540761 w 3084176"/>
                  <a:gd name="connsiteY10" fmla="*/ 741971 h 3234364"/>
                  <a:gd name="connsiteX11" fmla="*/ 2498960 w 3084176"/>
                  <a:gd name="connsiteY11" fmla="*/ 794222 h 3234364"/>
                  <a:gd name="connsiteX12" fmla="*/ 2608688 w 3084176"/>
                  <a:gd name="connsiteY12" fmla="*/ 726295 h 3234364"/>
                  <a:gd name="connsiteX13" fmla="*/ 2619138 w 3084176"/>
                  <a:gd name="connsiteY13" fmla="*/ 768096 h 3234364"/>
                  <a:gd name="connsiteX14" fmla="*/ 2671389 w 3084176"/>
                  <a:gd name="connsiteY14" fmla="*/ 710620 h 3234364"/>
                  <a:gd name="connsiteX15" fmla="*/ 2854269 w 3084176"/>
                  <a:gd name="connsiteY15" fmla="*/ 736745 h 3234364"/>
                  <a:gd name="connsiteX16" fmla="*/ 2880395 w 3084176"/>
                  <a:gd name="connsiteY16" fmla="*/ 872599 h 3234364"/>
                  <a:gd name="connsiteX17" fmla="*/ 2916971 w 3084176"/>
                  <a:gd name="connsiteY17" fmla="*/ 919625 h 3234364"/>
                  <a:gd name="connsiteX18" fmla="*/ 2880395 w 3084176"/>
                  <a:gd name="connsiteY18" fmla="*/ 992777 h 3234364"/>
                  <a:gd name="connsiteX19" fmla="*/ 3084176 w 3084176"/>
                  <a:gd name="connsiteY19" fmla="*/ 1259260 h 3234364"/>
                  <a:gd name="connsiteX20" fmla="*/ 2984898 w 3084176"/>
                  <a:gd name="connsiteY20" fmla="*/ 1332412 h 3234364"/>
                  <a:gd name="connsiteX21" fmla="*/ 3016249 w 3084176"/>
                  <a:gd name="connsiteY21" fmla="*/ 1363763 h 3234364"/>
                  <a:gd name="connsiteX22" fmla="*/ 2786343 w 3084176"/>
                  <a:gd name="connsiteY22" fmla="*/ 1515292 h 3234364"/>
                  <a:gd name="connsiteX23" fmla="*/ 2754992 w 3084176"/>
                  <a:gd name="connsiteY23" fmla="*/ 1431689 h 3234364"/>
                  <a:gd name="connsiteX24" fmla="*/ 2514635 w 3084176"/>
                  <a:gd name="connsiteY24" fmla="*/ 1520517 h 3234364"/>
                  <a:gd name="connsiteX25" fmla="*/ 2425808 w 3084176"/>
                  <a:gd name="connsiteY25" fmla="*/ 1541417 h 3234364"/>
                  <a:gd name="connsiteX26" fmla="*/ 2347431 w 3084176"/>
                  <a:gd name="connsiteY26" fmla="*/ 1436915 h 3234364"/>
                  <a:gd name="connsiteX27" fmla="*/ 2305629 w 3084176"/>
                  <a:gd name="connsiteY27" fmla="*/ 1457815 h 3234364"/>
                  <a:gd name="connsiteX28" fmla="*/ 2060048 w 3084176"/>
                  <a:gd name="connsiteY28" fmla="*/ 1353312 h 3234364"/>
                  <a:gd name="connsiteX29" fmla="*/ 1945095 w 3084176"/>
                  <a:gd name="connsiteY29" fmla="*/ 1468265 h 3234364"/>
                  <a:gd name="connsiteX30" fmla="*/ 1918969 w 3084176"/>
                  <a:gd name="connsiteY30" fmla="*/ 1625020 h 3234364"/>
                  <a:gd name="connsiteX31" fmla="*/ 1375554 w 3084176"/>
                  <a:gd name="connsiteY31" fmla="*/ 1886277 h 3234364"/>
                  <a:gd name="connsiteX32" fmla="*/ 1589785 w 3084176"/>
                  <a:gd name="connsiteY32" fmla="*/ 2084832 h 3234364"/>
                  <a:gd name="connsiteX33" fmla="*/ 1286727 w 3084176"/>
                  <a:gd name="connsiteY33" fmla="*/ 2314739 h 3234364"/>
                  <a:gd name="connsiteX34" fmla="*/ 1312852 w 3084176"/>
                  <a:gd name="connsiteY34" fmla="*/ 2429692 h 3234364"/>
                  <a:gd name="connsiteX35" fmla="*/ 1255376 w 3084176"/>
                  <a:gd name="connsiteY35" fmla="*/ 2476718 h 3234364"/>
                  <a:gd name="connsiteX36" fmla="*/ 1312852 w 3084176"/>
                  <a:gd name="connsiteY36" fmla="*/ 2696174 h 3234364"/>
                  <a:gd name="connsiteX37" fmla="*/ 1307627 w 3084176"/>
                  <a:gd name="connsiteY37" fmla="*/ 2737975 h 3234364"/>
                  <a:gd name="connsiteX38" fmla="*/ 1297177 w 3084176"/>
                  <a:gd name="connsiteY38" fmla="*/ 2816352 h 3234364"/>
                  <a:gd name="connsiteX39" fmla="*/ 1286727 w 3084176"/>
                  <a:gd name="connsiteY39" fmla="*/ 2826803 h 3234364"/>
                  <a:gd name="connsiteX40" fmla="*/ 1276276 w 3084176"/>
                  <a:gd name="connsiteY40" fmla="*/ 2842478 h 3234364"/>
                  <a:gd name="connsiteX41" fmla="*/ 1229250 w 3084176"/>
                  <a:gd name="connsiteY41" fmla="*/ 2837253 h 3234364"/>
                  <a:gd name="connsiteX42" fmla="*/ 1213575 w 3084176"/>
                  <a:gd name="connsiteY42" fmla="*/ 2821577 h 3234364"/>
                  <a:gd name="connsiteX43" fmla="*/ 1197899 w 3084176"/>
                  <a:gd name="connsiteY43" fmla="*/ 2816352 h 3234364"/>
                  <a:gd name="connsiteX44" fmla="*/ 1187449 w 3084176"/>
                  <a:gd name="connsiteY44" fmla="*/ 2800677 h 3234364"/>
                  <a:gd name="connsiteX45" fmla="*/ 1156098 w 3084176"/>
                  <a:gd name="connsiteY45" fmla="*/ 2790227 h 3234364"/>
                  <a:gd name="connsiteX46" fmla="*/ 1140423 w 3084176"/>
                  <a:gd name="connsiteY46" fmla="*/ 2785001 h 3234364"/>
                  <a:gd name="connsiteX47" fmla="*/ 1088171 w 3084176"/>
                  <a:gd name="connsiteY47" fmla="*/ 2753651 h 3234364"/>
                  <a:gd name="connsiteX48" fmla="*/ 1077721 w 3084176"/>
                  <a:gd name="connsiteY48" fmla="*/ 2743200 h 3234364"/>
                  <a:gd name="connsiteX49" fmla="*/ 1067271 w 3084176"/>
                  <a:gd name="connsiteY49" fmla="*/ 2711849 h 3234364"/>
                  <a:gd name="connsiteX50" fmla="*/ 1056820 w 3084176"/>
                  <a:gd name="connsiteY50" fmla="*/ 2701399 h 3234364"/>
                  <a:gd name="connsiteX51" fmla="*/ 1051595 w 3084176"/>
                  <a:gd name="connsiteY51" fmla="*/ 2680499 h 3234364"/>
                  <a:gd name="connsiteX52" fmla="*/ 1035920 w 3084176"/>
                  <a:gd name="connsiteY52" fmla="*/ 2659598 h 3234364"/>
                  <a:gd name="connsiteX53" fmla="*/ 1067271 w 3084176"/>
                  <a:gd name="connsiteY53" fmla="*/ 2649148 h 3234364"/>
                  <a:gd name="connsiteX54" fmla="*/ 1072496 w 3084176"/>
                  <a:gd name="connsiteY54" fmla="*/ 2633472 h 3234364"/>
                  <a:gd name="connsiteX55" fmla="*/ 1051595 w 3084176"/>
                  <a:gd name="connsiteY55" fmla="*/ 2607347 h 3234364"/>
                  <a:gd name="connsiteX56" fmla="*/ 1046370 w 3084176"/>
                  <a:gd name="connsiteY56" fmla="*/ 2560320 h 3234364"/>
                  <a:gd name="connsiteX57" fmla="*/ 1041145 w 3084176"/>
                  <a:gd name="connsiteY57" fmla="*/ 2544645 h 3234364"/>
                  <a:gd name="connsiteX58" fmla="*/ 1025469 w 3084176"/>
                  <a:gd name="connsiteY58" fmla="*/ 2539420 h 3234364"/>
                  <a:gd name="connsiteX59" fmla="*/ 868715 w 3084176"/>
                  <a:gd name="connsiteY59" fmla="*/ 2612572 h 3234364"/>
                  <a:gd name="connsiteX60" fmla="*/ 800788 w 3084176"/>
                  <a:gd name="connsiteY60" fmla="*/ 2591671 h 3234364"/>
                  <a:gd name="connsiteX61" fmla="*/ 785113 w 3084176"/>
                  <a:gd name="connsiteY61" fmla="*/ 2701399 h 3234364"/>
                  <a:gd name="connsiteX62" fmla="*/ 790338 w 3084176"/>
                  <a:gd name="connsiteY62" fmla="*/ 2722300 h 3234364"/>
                  <a:gd name="connsiteX63" fmla="*/ 806013 w 3084176"/>
                  <a:gd name="connsiteY63" fmla="*/ 2727525 h 3234364"/>
                  <a:gd name="connsiteX64" fmla="*/ 826914 w 3084176"/>
                  <a:gd name="connsiteY64" fmla="*/ 2722300 h 3234364"/>
                  <a:gd name="connsiteX65" fmla="*/ 868715 w 3084176"/>
                  <a:gd name="connsiteY65" fmla="*/ 2706624 h 3234364"/>
                  <a:gd name="connsiteX66" fmla="*/ 941867 w 3084176"/>
                  <a:gd name="connsiteY66" fmla="*/ 2722300 h 3234364"/>
                  <a:gd name="connsiteX67" fmla="*/ 947092 w 3084176"/>
                  <a:gd name="connsiteY67" fmla="*/ 2737975 h 3234364"/>
                  <a:gd name="connsiteX68" fmla="*/ 941867 w 3084176"/>
                  <a:gd name="connsiteY68" fmla="*/ 2795452 h 3234364"/>
                  <a:gd name="connsiteX69" fmla="*/ 910516 w 3084176"/>
                  <a:gd name="connsiteY69" fmla="*/ 2805902 h 3234364"/>
                  <a:gd name="connsiteX70" fmla="*/ 894841 w 3084176"/>
                  <a:gd name="connsiteY70" fmla="*/ 2816352 h 3234364"/>
                  <a:gd name="connsiteX71" fmla="*/ 900066 w 3084176"/>
                  <a:gd name="connsiteY71" fmla="*/ 2832028 h 3234364"/>
                  <a:gd name="connsiteX72" fmla="*/ 894841 w 3084176"/>
                  <a:gd name="connsiteY72" fmla="*/ 2894729 h 3234364"/>
                  <a:gd name="connsiteX73" fmla="*/ 680610 w 3084176"/>
                  <a:gd name="connsiteY73" fmla="*/ 3098510 h 3234364"/>
                  <a:gd name="connsiteX74" fmla="*/ 330525 w 3084176"/>
                  <a:gd name="connsiteY74" fmla="*/ 3182112 h 3234364"/>
                  <a:gd name="connsiteX75" fmla="*/ 252148 w 3084176"/>
                  <a:gd name="connsiteY75" fmla="*/ 3234364 h 3234364"/>
                  <a:gd name="connsiteX76" fmla="*/ 142420 w 3084176"/>
                  <a:gd name="connsiteY76" fmla="*/ 3161212 h 3234364"/>
                  <a:gd name="connsiteX77" fmla="*/ 137195 w 3084176"/>
                  <a:gd name="connsiteY77" fmla="*/ 3098510 h 3234364"/>
                  <a:gd name="connsiteX78" fmla="*/ 126745 w 3084176"/>
                  <a:gd name="connsiteY78" fmla="*/ 3082835 h 3234364"/>
                  <a:gd name="connsiteX79" fmla="*/ 121520 w 3084176"/>
                  <a:gd name="connsiteY79" fmla="*/ 3067159 h 3234364"/>
                  <a:gd name="connsiteX80" fmla="*/ 100619 w 3084176"/>
                  <a:gd name="connsiteY80" fmla="*/ 3030583 h 3234364"/>
                  <a:gd name="connsiteX81" fmla="*/ 84944 w 3084176"/>
                  <a:gd name="connsiteY81" fmla="*/ 2973107 h 3234364"/>
                  <a:gd name="connsiteX82" fmla="*/ 69268 w 3084176"/>
                  <a:gd name="connsiteY82" fmla="*/ 2962656 h 3234364"/>
                  <a:gd name="connsiteX83" fmla="*/ 58818 w 3084176"/>
                  <a:gd name="connsiteY83" fmla="*/ 2946981 h 3234364"/>
                  <a:gd name="connsiteX84" fmla="*/ 37917 w 3084176"/>
                  <a:gd name="connsiteY84" fmla="*/ 2910405 h 3234364"/>
                  <a:gd name="connsiteX85" fmla="*/ 11792 w 3084176"/>
                  <a:gd name="connsiteY85" fmla="*/ 2889504 h 3234364"/>
                  <a:gd name="connsiteX86" fmla="*/ 1341 w 3084176"/>
                  <a:gd name="connsiteY86" fmla="*/ 2873829 h 3234364"/>
                  <a:gd name="connsiteX87" fmla="*/ 1341 w 3084176"/>
                  <a:gd name="connsiteY87" fmla="*/ 2769326 h 3234364"/>
                  <a:gd name="connsiteX88" fmla="*/ 361876 w 3084176"/>
                  <a:gd name="connsiteY88" fmla="*/ 2555095 h 3234364"/>
                  <a:gd name="connsiteX89" fmla="*/ 351426 w 3084176"/>
                  <a:gd name="connsiteY89" fmla="*/ 2602121 h 3234364"/>
                  <a:gd name="connsiteX90" fmla="*/ 340976 w 3084176"/>
                  <a:gd name="connsiteY90" fmla="*/ 2612572 h 3234364"/>
                  <a:gd name="connsiteX91" fmla="*/ 335751 w 3084176"/>
                  <a:gd name="connsiteY91" fmla="*/ 2628247 h 3234364"/>
                  <a:gd name="connsiteX92" fmla="*/ 340976 w 3084176"/>
                  <a:gd name="connsiteY92" fmla="*/ 2643923 h 3234364"/>
                  <a:gd name="connsiteX93" fmla="*/ 419353 w 3084176"/>
                  <a:gd name="connsiteY93" fmla="*/ 2623022 h 3234364"/>
                  <a:gd name="connsiteX94" fmla="*/ 461154 w 3084176"/>
                  <a:gd name="connsiteY94" fmla="*/ 2633472 h 3234364"/>
                  <a:gd name="connsiteX95" fmla="*/ 513405 w 3084176"/>
                  <a:gd name="connsiteY95" fmla="*/ 2628247 h 3234364"/>
                  <a:gd name="connsiteX96" fmla="*/ 455929 w 3084176"/>
                  <a:gd name="connsiteY96" fmla="*/ 2403566 h 3234364"/>
                  <a:gd name="connsiteX97" fmla="*/ 534306 w 3084176"/>
                  <a:gd name="connsiteY97" fmla="*/ 2377440 h 3234364"/>
                  <a:gd name="connsiteX98" fmla="*/ 602233 w 3084176"/>
                  <a:gd name="connsiteY98" fmla="*/ 2429692 h 3234364"/>
                  <a:gd name="connsiteX99" fmla="*/ 633584 w 3084176"/>
                  <a:gd name="connsiteY99" fmla="*/ 2393116 h 3234364"/>
                  <a:gd name="connsiteX100" fmla="*/ 649259 w 3084176"/>
                  <a:gd name="connsiteY100" fmla="*/ 2387891 h 3234364"/>
                  <a:gd name="connsiteX101" fmla="*/ 691060 w 3084176"/>
                  <a:gd name="connsiteY101" fmla="*/ 2351315 h 3234364"/>
                  <a:gd name="connsiteX102" fmla="*/ 701511 w 3084176"/>
                  <a:gd name="connsiteY102" fmla="*/ 2335639 h 3234364"/>
                  <a:gd name="connsiteX103" fmla="*/ 743312 w 3084176"/>
                  <a:gd name="connsiteY103" fmla="*/ 2319964 h 3234364"/>
                  <a:gd name="connsiteX104" fmla="*/ 764212 w 3084176"/>
                  <a:gd name="connsiteY104" fmla="*/ 2309513 h 3234364"/>
                  <a:gd name="connsiteX105" fmla="*/ 790338 w 3084176"/>
                  <a:gd name="connsiteY105" fmla="*/ 2299063 h 3234364"/>
                  <a:gd name="connsiteX106" fmla="*/ 806013 w 3084176"/>
                  <a:gd name="connsiteY106" fmla="*/ 2288613 h 3234364"/>
                  <a:gd name="connsiteX107" fmla="*/ 816464 w 3084176"/>
                  <a:gd name="connsiteY107" fmla="*/ 2278163 h 3234364"/>
                  <a:gd name="connsiteX108" fmla="*/ 832139 w 3084176"/>
                  <a:gd name="connsiteY108" fmla="*/ 2272937 h 3234364"/>
                  <a:gd name="connsiteX109" fmla="*/ 863490 w 3084176"/>
                  <a:gd name="connsiteY109" fmla="*/ 2278163 h 3234364"/>
                  <a:gd name="connsiteX110" fmla="*/ 894841 w 3084176"/>
                  <a:gd name="connsiteY110" fmla="*/ 2288613 h 3234364"/>
                  <a:gd name="connsiteX111" fmla="*/ 947092 w 3084176"/>
                  <a:gd name="connsiteY111" fmla="*/ 2272937 h 3234364"/>
                  <a:gd name="connsiteX112" fmla="*/ 957543 w 3084176"/>
                  <a:gd name="connsiteY112" fmla="*/ 2257262 h 3234364"/>
                  <a:gd name="connsiteX113" fmla="*/ 952317 w 3084176"/>
                  <a:gd name="connsiteY113" fmla="*/ 2178885 h 3234364"/>
                  <a:gd name="connsiteX114" fmla="*/ 941867 w 3084176"/>
                  <a:gd name="connsiteY114" fmla="*/ 2163209 h 3234364"/>
                  <a:gd name="connsiteX115" fmla="*/ 931417 w 3084176"/>
                  <a:gd name="connsiteY115" fmla="*/ 2131859 h 3234364"/>
                  <a:gd name="connsiteX116" fmla="*/ 931417 w 3084176"/>
                  <a:gd name="connsiteY116" fmla="*/ 2022131 h 3234364"/>
                  <a:gd name="connsiteX117" fmla="*/ 941867 w 3084176"/>
                  <a:gd name="connsiteY117" fmla="*/ 2011680 h 3234364"/>
                  <a:gd name="connsiteX118" fmla="*/ 973218 w 3084176"/>
                  <a:gd name="connsiteY118" fmla="*/ 1990780 h 3234364"/>
                  <a:gd name="connsiteX119" fmla="*/ 978443 w 3084176"/>
                  <a:gd name="connsiteY119" fmla="*/ 1928078 h 3234364"/>
                  <a:gd name="connsiteX120" fmla="*/ 1004569 w 3084176"/>
                  <a:gd name="connsiteY120" fmla="*/ 1901952 h 3234364"/>
                  <a:gd name="connsiteX121" fmla="*/ 1030695 w 3084176"/>
                  <a:gd name="connsiteY121" fmla="*/ 1870601 h 3234364"/>
                  <a:gd name="connsiteX122" fmla="*/ 1046370 w 3084176"/>
                  <a:gd name="connsiteY122" fmla="*/ 1860151 h 3234364"/>
                  <a:gd name="connsiteX123" fmla="*/ 1067271 w 3084176"/>
                  <a:gd name="connsiteY123" fmla="*/ 1834025 h 3234364"/>
                  <a:gd name="connsiteX124" fmla="*/ 1103847 w 3084176"/>
                  <a:gd name="connsiteY124" fmla="*/ 1786999 h 3234364"/>
                  <a:gd name="connsiteX125" fmla="*/ 1109072 w 3084176"/>
                  <a:gd name="connsiteY125" fmla="*/ 1687721 h 3234364"/>
                  <a:gd name="connsiteX126" fmla="*/ 1124747 w 3084176"/>
                  <a:gd name="connsiteY126" fmla="*/ 1645920 h 3234364"/>
                  <a:gd name="connsiteX127" fmla="*/ 1129972 w 3084176"/>
                  <a:gd name="connsiteY127" fmla="*/ 1630245 h 3234364"/>
                  <a:gd name="connsiteX128" fmla="*/ 1150873 w 3084176"/>
                  <a:gd name="connsiteY128" fmla="*/ 1588444 h 3234364"/>
                  <a:gd name="connsiteX129" fmla="*/ 1166548 w 3084176"/>
                  <a:gd name="connsiteY129" fmla="*/ 1541417 h 3234364"/>
                  <a:gd name="connsiteX130" fmla="*/ 1171773 w 3084176"/>
                  <a:gd name="connsiteY130" fmla="*/ 1525742 h 3234364"/>
                  <a:gd name="connsiteX131" fmla="*/ 1182224 w 3084176"/>
                  <a:gd name="connsiteY131" fmla="*/ 1515292 h 3234364"/>
                  <a:gd name="connsiteX132" fmla="*/ 1197899 w 3084176"/>
                  <a:gd name="connsiteY132" fmla="*/ 1468265 h 3234364"/>
                  <a:gd name="connsiteX133" fmla="*/ 1203124 w 3084176"/>
                  <a:gd name="connsiteY133" fmla="*/ 1452590 h 3234364"/>
                  <a:gd name="connsiteX134" fmla="*/ 1218800 w 3084176"/>
                  <a:gd name="connsiteY134" fmla="*/ 1442140 h 3234364"/>
                  <a:gd name="connsiteX135" fmla="*/ 1260601 w 3084176"/>
                  <a:gd name="connsiteY135" fmla="*/ 1405564 h 3234364"/>
                  <a:gd name="connsiteX136" fmla="*/ 1291952 w 3084176"/>
                  <a:gd name="connsiteY136" fmla="*/ 1395113 h 3234364"/>
                  <a:gd name="connsiteX137" fmla="*/ 1323303 w 3084176"/>
                  <a:gd name="connsiteY137" fmla="*/ 1374213 h 3234364"/>
                  <a:gd name="connsiteX138" fmla="*/ 1359879 w 3084176"/>
                  <a:gd name="connsiteY138" fmla="*/ 1363763 h 3234364"/>
                  <a:gd name="connsiteX139" fmla="*/ 1375554 w 3084176"/>
                  <a:gd name="connsiteY139" fmla="*/ 1358537 h 3234364"/>
                  <a:gd name="connsiteX140" fmla="*/ 1412130 w 3084176"/>
                  <a:gd name="connsiteY140" fmla="*/ 1306286 h 3234364"/>
                  <a:gd name="connsiteX141" fmla="*/ 1271051 w 3084176"/>
                  <a:gd name="connsiteY141" fmla="*/ 1306286 h 3234364"/>
                  <a:gd name="connsiteX142" fmla="*/ 1218800 w 3084176"/>
                  <a:gd name="connsiteY142" fmla="*/ 1321961 h 3234364"/>
                  <a:gd name="connsiteX143" fmla="*/ 1203124 w 3084176"/>
                  <a:gd name="connsiteY143" fmla="*/ 1327187 h 3234364"/>
                  <a:gd name="connsiteX144" fmla="*/ 1187449 w 3084176"/>
                  <a:gd name="connsiteY144" fmla="*/ 1316736 h 3234364"/>
                  <a:gd name="connsiteX145" fmla="*/ 1197899 w 3084176"/>
                  <a:gd name="connsiteY145" fmla="*/ 1285385 h 3234364"/>
                  <a:gd name="connsiteX146" fmla="*/ 1203124 w 3084176"/>
                  <a:gd name="connsiteY146" fmla="*/ 1264485 h 3234364"/>
                  <a:gd name="connsiteX147" fmla="*/ 1224025 w 3084176"/>
                  <a:gd name="connsiteY147" fmla="*/ 1233134 h 3234364"/>
                  <a:gd name="connsiteX148" fmla="*/ 1234475 w 3084176"/>
                  <a:gd name="connsiteY148" fmla="*/ 1217459 h 3234364"/>
                  <a:gd name="connsiteX149" fmla="*/ 1250151 w 3084176"/>
                  <a:gd name="connsiteY149" fmla="*/ 1186108 h 3234364"/>
                  <a:gd name="connsiteX150" fmla="*/ 1255376 w 3084176"/>
                  <a:gd name="connsiteY150" fmla="*/ 1159982 h 3234364"/>
                  <a:gd name="connsiteX151" fmla="*/ 1260601 w 3084176"/>
                  <a:gd name="connsiteY151" fmla="*/ 1139081 h 3234364"/>
                  <a:gd name="connsiteX152" fmla="*/ 1276276 w 3084176"/>
                  <a:gd name="connsiteY152" fmla="*/ 1081605 h 3234364"/>
                  <a:gd name="connsiteX153" fmla="*/ 1297177 w 3084176"/>
                  <a:gd name="connsiteY153" fmla="*/ 1029353 h 3234364"/>
                  <a:gd name="connsiteX154" fmla="*/ 1291952 w 3084176"/>
                  <a:gd name="connsiteY154" fmla="*/ 914400 h 3234364"/>
                  <a:gd name="connsiteX155" fmla="*/ 1370329 w 3084176"/>
                  <a:gd name="connsiteY155" fmla="*/ 940526 h 3234364"/>
                  <a:gd name="connsiteX156" fmla="*/ 1490507 w 3084176"/>
                  <a:gd name="connsiteY156" fmla="*/ 919625 h 3234364"/>
                  <a:gd name="connsiteX157" fmla="*/ 1751764 w 3084176"/>
                  <a:gd name="connsiteY157" fmla="*/ 642693 h 3234364"/>
                  <a:gd name="connsiteX158" fmla="*/ 1898068 w 3084176"/>
                  <a:gd name="connsiteY158" fmla="*/ 621792 h 3234364"/>
                  <a:gd name="connsiteX159" fmla="*/ 2013021 w 3084176"/>
                  <a:gd name="connsiteY159" fmla="*/ 209006 h 3234364"/>
                  <a:gd name="connsiteX160" fmla="*/ 2049597 w 3084176"/>
                  <a:gd name="connsiteY160" fmla="*/ 0 h 3234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3084176" h="3234364">
                    <a:moveTo>
                      <a:pt x="2049597" y="0"/>
                    </a:moveTo>
                    <a:lnTo>
                      <a:pt x="2749767" y="0"/>
                    </a:lnTo>
                    <a:lnTo>
                      <a:pt x="2634813" y="229907"/>
                    </a:lnTo>
                    <a:lnTo>
                      <a:pt x="2671389" y="266483"/>
                    </a:lnTo>
                    <a:lnTo>
                      <a:pt x="2582562" y="412787"/>
                    </a:lnTo>
                    <a:lnTo>
                      <a:pt x="2587787" y="496389"/>
                    </a:lnTo>
                    <a:lnTo>
                      <a:pt x="2650489" y="522515"/>
                    </a:lnTo>
                    <a:lnTo>
                      <a:pt x="2603463" y="585216"/>
                    </a:lnTo>
                    <a:lnTo>
                      <a:pt x="2545986" y="611342"/>
                    </a:lnTo>
                    <a:lnTo>
                      <a:pt x="2593012" y="668819"/>
                    </a:lnTo>
                    <a:lnTo>
                      <a:pt x="2540761" y="741971"/>
                    </a:lnTo>
                    <a:lnTo>
                      <a:pt x="2498960" y="794222"/>
                    </a:lnTo>
                    <a:lnTo>
                      <a:pt x="2608688" y="726295"/>
                    </a:lnTo>
                    <a:lnTo>
                      <a:pt x="2619138" y="768096"/>
                    </a:lnTo>
                    <a:lnTo>
                      <a:pt x="2671389" y="710620"/>
                    </a:lnTo>
                    <a:lnTo>
                      <a:pt x="2854269" y="736745"/>
                    </a:lnTo>
                    <a:lnTo>
                      <a:pt x="2880395" y="872599"/>
                    </a:lnTo>
                    <a:lnTo>
                      <a:pt x="2916971" y="919625"/>
                    </a:lnTo>
                    <a:lnTo>
                      <a:pt x="2880395" y="992777"/>
                    </a:lnTo>
                    <a:lnTo>
                      <a:pt x="3084176" y="1259260"/>
                    </a:lnTo>
                    <a:lnTo>
                      <a:pt x="2984898" y="1332412"/>
                    </a:lnTo>
                    <a:lnTo>
                      <a:pt x="3016249" y="1363763"/>
                    </a:lnTo>
                    <a:lnTo>
                      <a:pt x="2786343" y="1515292"/>
                    </a:lnTo>
                    <a:lnTo>
                      <a:pt x="2754992" y="1431689"/>
                    </a:lnTo>
                    <a:lnTo>
                      <a:pt x="2514635" y="1520517"/>
                    </a:lnTo>
                    <a:lnTo>
                      <a:pt x="2425808" y="1541417"/>
                    </a:lnTo>
                    <a:lnTo>
                      <a:pt x="2347431" y="1436915"/>
                    </a:lnTo>
                    <a:lnTo>
                      <a:pt x="2305629" y="1457815"/>
                    </a:lnTo>
                    <a:lnTo>
                      <a:pt x="2060048" y="1353312"/>
                    </a:lnTo>
                    <a:lnTo>
                      <a:pt x="1945095" y="1468265"/>
                    </a:lnTo>
                    <a:lnTo>
                      <a:pt x="1918969" y="1625020"/>
                    </a:lnTo>
                    <a:lnTo>
                      <a:pt x="1375554" y="1886277"/>
                    </a:lnTo>
                    <a:lnTo>
                      <a:pt x="1589785" y="2084832"/>
                    </a:lnTo>
                    <a:lnTo>
                      <a:pt x="1286727" y="2314739"/>
                    </a:lnTo>
                    <a:lnTo>
                      <a:pt x="1312852" y="2429692"/>
                    </a:lnTo>
                    <a:lnTo>
                      <a:pt x="1255376" y="2476718"/>
                    </a:lnTo>
                    <a:lnTo>
                      <a:pt x="1312852" y="2696174"/>
                    </a:lnTo>
                    <a:lnTo>
                      <a:pt x="1307627" y="2737975"/>
                    </a:lnTo>
                    <a:cubicBezTo>
                      <a:pt x="1307357" y="2740401"/>
                      <a:pt x="1300880" y="2806477"/>
                      <a:pt x="1297177" y="2816352"/>
                    </a:cubicBezTo>
                    <a:cubicBezTo>
                      <a:pt x="1295447" y="2820965"/>
                      <a:pt x="1289805" y="2822956"/>
                      <a:pt x="1286727" y="2826803"/>
                    </a:cubicBezTo>
                    <a:cubicBezTo>
                      <a:pt x="1282804" y="2831707"/>
                      <a:pt x="1279760" y="2837253"/>
                      <a:pt x="1276276" y="2842478"/>
                    </a:cubicBezTo>
                    <a:cubicBezTo>
                      <a:pt x="1260601" y="2840736"/>
                      <a:pt x="1244212" y="2842241"/>
                      <a:pt x="1229250" y="2837253"/>
                    </a:cubicBezTo>
                    <a:cubicBezTo>
                      <a:pt x="1222240" y="2834916"/>
                      <a:pt x="1219723" y="2825676"/>
                      <a:pt x="1213575" y="2821577"/>
                    </a:cubicBezTo>
                    <a:cubicBezTo>
                      <a:pt x="1208992" y="2818522"/>
                      <a:pt x="1203124" y="2818094"/>
                      <a:pt x="1197899" y="2816352"/>
                    </a:cubicBezTo>
                    <a:cubicBezTo>
                      <a:pt x="1194416" y="2811127"/>
                      <a:pt x="1192774" y="2804005"/>
                      <a:pt x="1187449" y="2800677"/>
                    </a:cubicBezTo>
                    <a:cubicBezTo>
                      <a:pt x="1178108" y="2794839"/>
                      <a:pt x="1166548" y="2793711"/>
                      <a:pt x="1156098" y="2790227"/>
                    </a:cubicBezTo>
                    <a:cubicBezTo>
                      <a:pt x="1150873" y="2788485"/>
                      <a:pt x="1145006" y="2788056"/>
                      <a:pt x="1140423" y="2785001"/>
                    </a:cubicBezTo>
                    <a:cubicBezTo>
                      <a:pt x="1102591" y="2759780"/>
                      <a:pt x="1120306" y="2769718"/>
                      <a:pt x="1088171" y="2753651"/>
                    </a:cubicBezTo>
                    <a:cubicBezTo>
                      <a:pt x="1084688" y="2750167"/>
                      <a:pt x="1079924" y="2747606"/>
                      <a:pt x="1077721" y="2743200"/>
                    </a:cubicBezTo>
                    <a:cubicBezTo>
                      <a:pt x="1072795" y="2733347"/>
                      <a:pt x="1075061" y="2719638"/>
                      <a:pt x="1067271" y="2711849"/>
                    </a:cubicBezTo>
                    <a:lnTo>
                      <a:pt x="1056820" y="2701399"/>
                    </a:lnTo>
                    <a:cubicBezTo>
                      <a:pt x="1055078" y="2694432"/>
                      <a:pt x="1054806" y="2686922"/>
                      <a:pt x="1051595" y="2680499"/>
                    </a:cubicBezTo>
                    <a:cubicBezTo>
                      <a:pt x="1047700" y="2672710"/>
                      <a:pt x="1032025" y="2667387"/>
                      <a:pt x="1035920" y="2659598"/>
                    </a:cubicBezTo>
                    <a:cubicBezTo>
                      <a:pt x="1040846" y="2649745"/>
                      <a:pt x="1067271" y="2649148"/>
                      <a:pt x="1067271" y="2649148"/>
                    </a:cubicBezTo>
                    <a:cubicBezTo>
                      <a:pt x="1069013" y="2643923"/>
                      <a:pt x="1072496" y="2638980"/>
                      <a:pt x="1072496" y="2633472"/>
                    </a:cubicBezTo>
                    <a:cubicBezTo>
                      <a:pt x="1072496" y="2616646"/>
                      <a:pt x="1063632" y="2615371"/>
                      <a:pt x="1051595" y="2607347"/>
                    </a:cubicBezTo>
                    <a:cubicBezTo>
                      <a:pt x="1049853" y="2591671"/>
                      <a:pt x="1048963" y="2575878"/>
                      <a:pt x="1046370" y="2560320"/>
                    </a:cubicBezTo>
                    <a:cubicBezTo>
                      <a:pt x="1045465" y="2554887"/>
                      <a:pt x="1045040" y="2548539"/>
                      <a:pt x="1041145" y="2544645"/>
                    </a:cubicBezTo>
                    <a:cubicBezTo>
                      <a:pt x="1037250" y="2540750"/>
                      <a:pt x="1025469" y="2539420"/>
                      <a:pt x="1025469" y="2539420"/>
                    </a:cubicBezTo>
                    <a:lnTo>
                      <a:pt x="868715" y="2612572"/>
                    </a:lnTo>
                    <a:lnTo>
                      <a:pt x="800788" y="2591671"/>
                    </a:lnTo>
                    <a:cubicBezTo>
                      <a:pt x="789730" y="2691198"/>
                      <a:pt x="800313" y="2655799"/>
                      <a:pt x="785113" y="2701399"/>
                    </a:cubicBezTo>
                    <a:cubicBezTo>
                      <a:pt x="786855" y="2708366"/>
                      <a:pt x="785852" y="2716692"/>
                      <a:pt x="790338" y="2722300"/>
                    </a:cubicBezTo>
                    <a:cubicBezTo>
                      <a:pt x="793779" y="2726601"/>
                      <a:pt x="800505" y="2727525"/>
                      <a:pt x="806013" y="2727525"/>
                    </a:cubicBezTo>
                    <a:cubicBezTo>
                      <a:pt x="813194" y="2727525"/>
                      <a:pt x="820009" y="2724273"/>
                      <a:pt x="826914" y="2722300"/>
                    </a:cubicBezTo>
                    <a:cubicBezTo>
                      <a:pt x="841249" y="2718204"/>
                      <a:pt x="854910" y="2712146"/>
                      <a:pt x="868715" y="2706624"/>
                    </a:cubicBezTo>
                    <a:cubicBezTo>
                      <a:pt x="891016" y="2708482"/>
                      <a:pt x="927231" y="2697905"/>
                      <a:pt x="941867" y="2722300"/>
                    </a:cubicBezTo>
                    <a:cubicBezTo>
                      <a:pt x="944701" y="2727023"/>
                      <a:pt x="945350" y="2732750"/>
                      <a:pt x="947092" y="2737975"/>
                    </a:cubicBezTo>
                    <a:cubicBezTo>
                      <a:pt x="950018" y="2755534"/>
                      <a:pt x="959652" y="2779890"/>
                      <a:pt x="941867" y="2795452"/>
                    </a:cubicBezTo>
                    <a:cubicBezTo>
                      <a:pt x="933577" y="2802706"/>
                      <a:pt x="910516" y="2805902"/>
                      <a:pt x="910516" y="2805902"/>
                    </a:cubicBezTo>
                    <a:cubicBezTo>
                      <a:pt x="905291" y="2809385"/>
                      <a:pt x="897173" y="2810521"/>
                      <a:pt x="894841" y="2816352"/>
                    </a:cubicBezTo>
                    <a:cubicBezTo>
                      <a:pt x="892795" y="2821466"/>
                      <a:pt x="900066" y="2826520"/>
                      <a:pt x="900066" y="2832028"/>
                    </a:cubicBezTo>
                    <a:cubicBezTo>
                      <a:pt x="900066" y="2853001"/>
                      <a:pt x="894841" y="2873756"/>
                      <a:pt x="894841" y="2894729"/>
                    </a:cubicBezTo>
                    <a:lnTo>
                      <a:pt x="680610" y="3098510"/>
                    </a:lnTo>
                    <a:lnTo>
                      <a:pt x="330525" y="3182112"/>
                    </a:lnTo>
                    <a:lnTo>
                      <a:pt x="252148" y="3234364"/>
                    </a:lnTo>
                    <a:lnTo>
                      <a:pt x="142420" y="3161212"/>
                    </a:lnTo>
                    <a:cubicBezTo>
                      <a:pt x="140678" y="3140311"/>
                      <a:pt x="141308" y="3119076"/>
                      <a:pt x="137195" y="3098510"/>
                    </a:cubicBezTo>
                    <a:cubicBezTo>
                      <a:pt x="135963" y="3092352"/>
                      <a:pt x="129553" y="3088452"/>
                      <a:pt x="126745" y="3082835"/>
                    </a:cubicBezTo>
                    <a:cubicBezTo>
                      <a:pt x="124282" y="3077909"/>
                      <a:pt x="123983" y="3072085"/>
                      <a:pt x="121520" y="3067159"/>
                    </a:cubicBezTo>
                    <a:cubicBezTo>
                      <a:pt x="115240" y="3054599"/>
                      <a:pt x="107586" y="3042775"/>
                      <a:pt x="100619" y="3030583"/>
                    </a:cubicBezTo>
                    <a:cubicBezTo>
                      <a:pt x="97528" y="3005856"/>
                      <a:pt x="101880" y="2990043"/>
                      <a:pt x="84944" y="2973107"/>
                    </a:cubicBezTo>
                    <a:cubicBezTo>
                      <a:pt x="80503" y="2968666"/>
                      <a:pt x="74493" y="2966140"/>
                      <a:pt x="69268" y="2962656"/>
                    </a:cubicBezTo>
                    <a:cubicBezTo>
                      <a:pt x="65785" y="2957431"/>
                      <a:pt x="61626" y="2952598"/>
                      <a:pt x="58818" y="2946981"/>
                    </a:cubicBezTo>
                    <a:cubicBezTo>
                      <a:pt x="46861" y="2923066"/>
                      <a:pt x="63188" y="2935675"/>
                      <a:pt x="37917" y="2910405"/>
                    </a:cubicBezTo>
                    <a:cubicBezTo>
                      <a:pt x="10753" y="2883242"/>
                      <a:pt x="32480" y="2915363"/>
                      <a:pt x="11792" y="2889504"/>
                    </a:cubicBezTo>
                    <a:cubicBezTo>
                      <a:pt x="7869" y="2884600"/>
                      <a:pt x="1885" y="2880085"/>
                      <a:pt x="1341" y="2873829"/>
                    </a:cubicBezTo>
                    <a:cubicBezTo>
                      <a:pt x="-1677" y="2839126"/>
                      <a:pt x="1341" y="2804160"/>
                      <a:pt x="1341" y="2769326"/>
                    </a:cubicBezTo>
                    <a:lnTo>
                      <a:pt x="361876" y="2555095"/>
                    </a:lnTo>
                    <a:cubicBezTo>
                      <a:pt x="358393" y="2570770"/>
                      <a:pt x="356913" y="2587030"/>
                      <a:pt x="351426" y="2602121"/>
                    </a:cubicBezTo>
                    <a:cubicBezTo>
                      <a:pt x="349742" y="2606751"/>
                      <a:pt x="343511" y="2608348"/>
                      <a:pt x="340976" y="2612572"/>
                    </a:cubicBezTo>
                    <a:cubicBezTo>
                      <a:pt x="338142" y="2617295"/>
                      <a:pt x="337493" y="2623022"/>
                      <a:pt x="335751" y="2628247"/>
                    </a:cubicBezTo>
                    <a:cubicBezTo>
                      <a:pt x="337493" y="2633472"/>
                      <a:pt x="335468" y="2643923"/>
                      <a:pt x="340976" y="2643923"/>
                    </a:cubicBezTo>
                    <a:cubicBezTo>
                      <a:pt x="357981" y="2643923"/>
                      <a:pt x="396288" y="2630710"/>
                      <a:pt x="419353" y="2623022"/>
                    </a:cubicBezTo>
                    <a:cubicBezTo>
                      <a:pt x="433287" y="2626505"/>
                      <a:pt x="446863" y="2634901"/>
                      <a:pt x="461154" y="2633472"/>
                    </a:cubicBezTo>
                    <a:lnTo>
                      <a:pt x="513405" y="2628247"/>
                    </a:lnTo>
                    <a:lnTo>
                      <a:pt x="455929" y="2403566"/>
                    </a:lnTo>
                    <a:lnTo>
                      <a:pt x="534306" y="2377440"/>
                    </a:lnTo>
                    <a:lnTo>
                      <a:pt x="602233" y="2429692"/>
                    </a:lnTo>
                    <a:cubicBezTo>
                      <a:pt x="612683" y="2417500"/>
                      <a:pt x="621582" y="2403784"/>
                      <a:pt x="633584" y="2393116"/>
                    </a:cubicBezTo>
                    <a:cubicBezTo>
                      <a:pt x="637700" y="2389457"/>
                      <a:pt x="645365" y="2391785"/>
                      <a:pt x="649259" y="2387891"/>
                    </a:cubicBezTo>
                    <a:cubicBezTo>
                      <a:pt x="690732" y="2346418"/>
                      <a:pt x="648491" y="2361957"/>
                      <a:pt x="691060" y="2351315"/>
                    </a:cubicBezTo>
                    <a:cubicBezTo>
                      <a:pt x="694544" y="2346090"/>
                      <a:pt x="696686" y="2339659"/>
                      <a:pt x="701511" y="2335639"/>
                    </a:cubicBezTo>
                    <a:cubicBezTo>
                      <a:pt x="713221" y="2325880"/>
                      <a:pt x="729250" y="2323479"/>
                      <a:pt x="743312" y="2319964"/>
                    </a:cubicBezTo>
                    <a:cubicBezTo>
                      <a:pt x="750279" y="2316480"/>
                      <a:pt x="757094" y="2312677"/>
                      <a:pt x="764212" y="2309513"/>
                    </a:cubicBezTo>
                    <a:cubicBezTo>
                      <a:pt x="772783" y="2305704"/>
                      <a:pt x="781949" y="2303258"/>
                      <a:pt x="790338" y="2299063"/>
                    </a:cubicBezTo>
                    <a:cubicBezTo>
                      <a:pt x="795955" y="2296255"/>
                      <a:pt x="801109" y="2292536"/>
                      <a:pt x="806013" y="2288613"/>
                    </a:cubicBezTo>
                    <a:cubicBezTo>
                      <a:pt x="809860" y="2285536"/>
                      <a:pt x="812240" y="2280698"/>
                      <a:pt x="816464" y="2278163"/>
                    </a:cubicBezTo>
                    <a:cubicBezTo>
                      <a:pt x="821187" y="2275329"/>
                      <a:pt x="826914" y="2274679"/>
                      <a:pt x="832139" y="2272937"/>
                    </a:cubicBezTo>
                    <a:cubicBezTo>
                      <a:pt x="842589" y="2274679"/>
                      <a:pt x="853212" y="2275593"/>
                      <a:pt x="863490" y="2278163"/>
                    </a:cubicBezTo>
                    <a:cubicBezTo>
                      <a:pt x="874177" y="2280835"/>
                      <a:pt x="894841" y="2288613"/>
                      <a:pt x="894841" y="2288613"/>
                    </a:cubicBezTo>
                    <a:cubicBezTo>
                      <a:pt x="913220" y="2285550"/>
                      <a:pt x="931902" y="2285595"/>
                      <a:pt x="947092" y="2272937"/>
                    </a:cubicBezTo>
                    <a:cubicBezTo>
                      <a:pt x="951916" y="2268917"/>
                      <a:pt x="954059" y="2262487"/>
                      <a:pt x="957543" y="2257262"/>
                    </a:cubicBezTo>
                    <a:cubicBezTo>
                      <a:pt x="968485" y="2224437"/>
                      <a:pt x="967458" y="2235665"/>
                      <a:pt x="952317" y="2178885"/>
                    </a:cubicBezTo>
                    <a:cubicBezTo>
                      <a:pt x="950699" y="2172817"/>
                      <a:pt x="944417" y="2168948"/>
                      <a:pt x="941867" y="2163209"/>
                    </a:cubicBezTo>
                    <a:cubicBezTo>
                      <a:pt x="937393" y="2153143"/>
                      <a:pt x="931417" y="2131859"/>
                      <a:pt x="931417" y="2131859"/>
                    </a:cubicBezTo>
                    <a:cubicBezTo>
                      <a:pt x="924895" y="2086205"/>
                      <a:pt x="921026" y="2077550"/>
                      <a:pt x="931417" y="2022131"/>
                    </a:cubicBezTo>
                    <a:cubicBezTo>
                      <a:pt x="932325" y="2017289"/>
                      <a:pt x="937926" y="2014636"/>
                      <a:pt x="941867" y="2011680"/>
                    </a:cubicBezTo>
                    <a:cubicBezTo>
                      <a:pt x="951915" y="2004144"/>
                      <a:pt x="973218" y="1990780"/>
                      <a:pt x="973218" y="1990780"/>
                    </a:cubicBezTo>
                    <a:cubicBezTo>
                      <a:pt x="974960" y="1969879"/>
                      <a:pt x="971463" y="1947855"/>
                      <a:pt x="978443" y="1928078"/>
                    </a:cubicBezTo>
                    <a:cubicBezTo>
                      <a:pt x="982542" y="1916464"/>
                      <a:pt x="997179" y="1911805"/>
                      <a:pt x="1004569" y="1901952"/>
                    </a:cubicBezTo>
                    <a:cubicBezTo>
                      <a:pt x="1012191" y="1891789"/>
                      <a:pt x="1020314" y="1878906"/>
                      <a:pt x="1030695" y="1870601"/>
                    </a:cubicBezTo>
                    <a:cubicBezTo>
                      <a:pt x="1035599" y="1866678"/>
                      <a:pt x="1041145" y="1863634"/>
                      <a:pt x="1046370" y="1860151"/>
                    </a:cubicBezTo>
                    <a:cubicBezTo>
                      <a:pt x="1078537" y="1811901"/>
                      <a:pt x="1037486" y="1871257"/>
                      <a:pt x="1067271" y="1834025"/>
                    </a:cubicBezTo>
                    <a:cubicBezTo>
                      <a:pt x="1111034" y="1779320"/>
                      <a:pt x="1084758" y="1806085"/>
                      <a:pt x="1103847" y="1786999"/>
                    </a:cubicBezTo>
                    <a:lnTo>
                      <a:pt x="1109072" y="1687721"/>
                    </a:lnTo>
                    <a:cubicBezTo>
                      <a:pt x="1114297" y="1673787"/>
                      <a:pt x="1119662" y="1659905"/>
                      <a:pt x="1124747" y="1645920"/>
                    </a:cubicBezTo>
                    <a:cubicBezTo>
                      <a:pt x="1126629" y="1640744"/>
                      <a:pt x="1127509" y="1635171"/>
                      <a:pt x="1129972" y="1630245"/>
                    </a:cubicBezTo>
                    <a:cubicBezTo>
                      <a:pt x="1153207" y="1583777"/>
                      <a:pt x="1126769" y="1654732"/>
                      <a:pt x="1150873" y="1588444"/>
                    </a:cubicBezTo>
                    <a:cubicBezTo>
                      <a:pt x="1150880" y="1588426"/>
                      <a:pt x="1163932" y="1549264"/>
                      <a:pt x="1166548" y="1541417"/>
                    </a:cubicBezTo>
                    <a:cubicBezTo>
                      <a:pt x="1168290" y="1536192"/>
                      <a:pt x="1167878" y="1529636"/>
                      <a:pt x="1171773" y="1525742"/>
                    </a:cubicBezTo>
                    <a:lnTo>
                      <a:pt x="1182224" y="1515292"/>
                    </a:lnTo>
                    <a:cubicBezTo>
                      <a:pt x="1190979" y="1480271"/>
                      <a:pt x="1183143" y="1507616"/>
                      <a:pt x="1197899" y="1468265"/>
                    </a:cubicBezTo>
                    <a:cubicBezTo>
                      <a:pt x="1199833" y="1463108"/>
                      <a:pt x="1199683" y="1456891"/>
                      <a:pt x="1203124" y="1452590"/>
                    </a:cubicBezTo>
                    <a:cubicBezTo>
                      <a:pt x="1207047" y="1447686"/>
                      <a:pt x="1213575" y="1445623"/>
                      <a:pt x="1218800" y="1442140"/>
                    </a:cubicBezTo>
                    <a:cubicBezTo>
                      <a:pt x="1230992" y="1423851"/>
                      <a:pt x="1234473" y="1414274"/>
                      <a:pt x="1260601" y="1405564"/>
                    </a:cubicBezTo>
                    <a:cubicBezTo>
                      <a:pt x="1271051" y="1402080"/>
                      <a:pt x="1282786" y="1401223"/>
                      <a:pt x="1291952" y="1395113"/>
                    </a:cubicBezTo>
                    <a:cubicBezTo>
                      <a:pt x="1302402" y="1388146"/>
                      <a:pt x="1311388" y="1378185"/>
                      <a:pt x="1323303" y="1374213"/>
                    </a:cubicBezTo>
                    <a:cubicBezTo>
                      <a:pt x="1360906" y="1361679"/>
                      <a:pt x="1313926" y="1376893"/>
                      <a:pt x="1359879" y="1363763"/>
                    </a:cubicBezTo>
                    <a:cubicBezTo>
                      <a:pt x="1365175" y="1362250"/>
                      <a:pt x="1370329" y="1360279"/>
                      <a:pt x="1375554" y="1358537"/>
                    </a:cubicBezTo>
                    <a:cubicBezTo>
                      <a:pt x="1411983" y="1322109"/>
                      <a:pt x="1403321" y="1341525"/>
                      <a:pt x="1412130" y="1306286"/>
                    </a:cubicBezTo>
                    <a:cubicBezTo>
                      <a:pt x="1358031" y="1288253"/>
                      <a:pt x="1392333" y="1297623"/>
                      <a:pt x="1271051" y="1306286"/>
                    </a:cubicBezTo>
                    <a:cubicBezTo>
                      <a:pt x="1261002" y="1307004"/>
                      <a:pt x="1223926" y="1320252"/>
                      <a:pt x="1218800" y="1321961"/>
                    </a:cubicBezTo>
                    <a:lnTo>
                      <a:pt x="1203124" y="1327187"/>
                    </a:lnTo>
                    <a:cubicBezTo>
                      <a:pt x="1197899" y="1323703"/>
                      <a:pt x="1188228" y="1322967"/>
                      <a:pt x="1187449" y="1316736"/>
                    </a:cubicBezTo>
                    <a:cubicBezTo>
                      <a:pt x="1186083" y="1305805"/>
                      <a:pt x="1194734" y="1295936"/>
                      <a:pt x="1197899" y="1285385"/>
                    </a:cubicBezTo>
                    <a:cubicBezTo>
                      <a:pt x="1199962" y="1278507"/>
                      <a:pt x="1199912" y="1270908"/>
                      <a:pt x="1203124" y="1264485"/>
                    </a:cubicBezTo>
                    <a:cubicBezTo>
                      <a:pt x="1208741" y="1253251"/>
                      <a:pt x="1217058" y="1243584"/>
                      <a:pt x="1224025" y="1233134"/>
                    </a:cubicBezTo>
                    <a:lnTo>
                      <a:pt x="1234475" y="1217459"/>
                    </a:lnTo>
                    <a:cubicBezTo>
                      <a:pt x="1244689" y="1202138"/>
                      <a:pt x="1245825" y="1203410"/>
                      <a:pt x="1250151" y="1186108"/>
                    </a:cubicBezTo>
                    <a:cubicBezTo>
                      <a:pt x="1252305" y="1177492"/>
                      <a:pt x="1253449" y="1168652"/>
                      <a:pt x="1255376" y="1159982"/>
                    </a:cubicBezTo>
                    <a:cubicBezTo>
                      <a:pt x="1256934" y="1152972"/>
                      <a:pt x="1259420" y="1146165"/>
                      <a:pt x="1260601" y="1139081"/>
                    </a:cubicBezTo>
                    <a:cubicBezTo>
                      <a:pt x="1269273" y="1087046"/>
                      <a:pt x="1256844" y="1110754"/>
                      <a:pt x="1276276" y="1081605"/>
                    </a:cubicBezTo>
                    <a:cubicBezTo>
                      <a:pt x="1287922" y="1035025"/>
                      <a:pt x="1276572" y="1049960"/>
                      <a:pt x="1297177" y="1029353"/>
                    </a:cubicBezTo>
                    <a:cubicBezTo>
                      <a:pt x="1288928" y="963356"/>
                      <a:pt x="1291952" y="1001594"/>
                      <a:pt x="1291952" y="914400"/>
                    </a:cubicBezTo>
                    <a:lnTo>
                      <a:pt x="1370329" y="940526"/>
                    </a:lnTo>
                    <a:lnTo>
                      <a:pt x="1490507" y="919625"/>
                    </a:lnTo>
                    <a:lnTo>
                      <a:pt x="1751764" y="642693"/>
                    </a:lnTo>
                    <a:lnTo>
                      <a:pt x="1898068" y="621792"/>
                    </a:lnTo>
                    <a:lnTo>
                      <a:pt x="2013021" y="209006"/>
                    </a:lnTo>
                    <a:lnTo>
                      <a:pt x="2049597" y="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441202" y="4070563"/>
                <a:ext cx="2859130" cy="2192138"/>
              </a:xfrm>
              <a:custGeom>
                <a:avLst/>
                <a:gdLst>
                  <a:gd name="connsiteX0" fmla="*/ 0 w 2859156"/>
                  <a:gd name="connsiteY0" fmla="*/ 911760 h 2191565"/>
                  <a:gd name="connsiteX1" fmla="*/ 0 w 2859156"/>
                  <a:gd name="connsiteY1" fmla="*/ 63621 h 2191565"/>
                  <a:gd name="connsiteX2" fmla="*/ 351182 w 2859156"/>
                  <a:gd name="connsiteY2" fmla="*/ 63621 h 2191565"/>
                  <a:gd name="connsiteX3" fmla="*/ 470452 w 2859156"/>
                  <a:gd name="connsiteY3" fmla="*/ 33804 h 2191565"/>
                  <a:gd name="connsiteX4" fmla="*/ 490330 w 2859156"/>
                  <a:gd name="connsiteY4" fmla="*/ 673 h 2191565"/>
                  <a:gd name="connsiteX5" fmla="*/ 513522 w 2859156"/>
                  <a:gd name="connsiteY5" fmla="*/ 673 h 2191565"/>
                  <a:gd name="connsiteX6" fmla="*/ 533400 w 2859156"/>
                  <a:gd name="connsiteY6" fmla="*/ 510882 h 2191565"/>
                  <a:gd name="connsiteX7" fmla="*/ 1205948 w 2859156"/>
                  <a:gd name="connsiteY7" fmla="*/ 510882 h 2191565"/>
                  <a:gd name="connsiteX8" fmla="*/ 1222513 w 2859156"/>
                  <a:gd name="connsiteY8" fmla="*/ 494317 h 2191565"/>
                  <a:gd name="connsiteX9" fmla="*/ 1255643 w 2859156"/>
                  <a:gd name="connsiteY9" fmla="*/ 497630 h 2191565"/>
                  <a:gd name="connsiteX10" fmla="*/ 1272208 w 2859156"/>
                  <a:gd name="connsiteY10" fmla="*/ 517508 h 2191565"/>
                  <a:gd name="connsiteX11" fmla="*/ 1275522 w 2859156"/>
                  <a:gd name="connsiteY11" fmla="*/ 527447 h 2191565"/>
                  <a:gd name="connsiteX12" fmla="*/ 1282148 w 2859156"/>
                  <a:gd name="connsiteY12" fmla="*/ 540700 h 2191565"/>
                  <a:gd name="connsiteX13" fmla="*/ 1285461 w 2859156"/>
                  <a:gd name="connsiteY13" fmla="*/ 550639 h 2191565"/>
                  <a:gd name="connsiteX14" fmla="*/ 1295400 w 2859156"/>
                  <a:gd name="connsiteY14" fmla="*/ 560578 h 2191565"/>
                  <a:gd name="connsiteX15" fmla="*/ 1305339 w 2859156"/>
                  <a:gd name="connsiteY15" fmla="*/ 583769 h 2191565"/>
                  <a:gd name="connsiteX16" fmla="*/ 1315278 w 2859156"/>
                  <a:gd name="connsiteY16" fmla="*/ 587082 h 2191565"/>
                  <a:gd name="connsiteX17" fmla="*/ 1338469 w 2859156"/>
                  <a:gd name="connsiteY17" fmla="*/ 600334 h 2191565"/>
                  <a:gd name="connsiteX18" fmla="*/ 1348408 w 2859156"/>
                  <a:gd name="connsiteY18" fmla="*/ 610273 h 2191565"/>
                  <a:gd name="connsiteX19" fmla="*/ 1351722 w 2859156"/>
                  <a:gd name="connsiteY19" fmla="*/ 623526 h 2191565"/>
                  <a:gd name="connsiteX20" fmla="*/ 1355035 w 2859156"/>
                  <a:gd name="connsiteY20" fmla="*/ 633465 h 2191565"/>
                  <a:gd name="connsiteX21" fmla="*/ 1381539 w 2859156"/>
                  <a:gd name="connsiteY21" fmla="*/ 643404 h 2191565"/>
                  <a:gd name="connsiteX22" fmla="*/ 1391478 w 2859156"/>
                  <a:gd name="connsiteY22" fmla="*/ 663282 h 2191565"/>
                  <a:gd name="connsiteX23" fmla="*/ 1388165 w 2859156"/>
                  <a:gd name="connsiteY23" fmla="*/ 683160 h 2191565"/>
                  <a:gd name="connsiteX24" fmla="*/ 1391478 w 2859156"/>
                  <a:gd name="connsiteY24" fmla="*/ 706352 h 2191565"/>
                  <a:gd name="connsiteX25" fmla="*/ 1414669 w 2859156"/>
                  <a:gd name="connsiteY25" fmla="*/ 716291 h 2191565"/>
                  <a:gd name="connsiteX26" fmla="*/ 1417982 w 2859156"/>
                  <a:gd name="connsiteY26" fmla="*/ 729543 h 2191565"/>
                  <a:gd name="connsiteX27" fmla="*/ 1421295 w 2859156"/>
                  <a:gd name="connsiteY27" fmla="*/ 746108 h 2191565"/>
                  <a:gd name="connsiteX28" fmla="*/ 1437861 w 2859156"/>
                  <a:gd name="connsiteY28" fmla="*/ 759360 h 2191565"/>
                  <a:gd name="connsiteX29" fmla="*/ 1447800 w 2859156"/>
                  <a:gd name="connsiteY29" fmla="*/ 769300 h 2191565"/>
                  <a:gd name="connsiteX30" fmla="*/ 1480930 w 2859156"/>
                  <a:gd name="connsiteY30" fmla="*/ 775926 h 2191565"/>
                  <a:gd name="connsiteX31" fmla="*/ 1500808 w 2859156"/>
                  <a:gd name="connsiteY31" fmla="*/ 779239 h 2191565"/>
                  <a:gd name="connsiteX32" fmla="*/ 1570382 w 2859156"/>
                  <a:gd name="connsiteY32" fmla="*/ 789178 h 2191565"/>
                  <a:gd name="connsiteX33" fmla="*/ 1563756 w 2859156"/>
                  <a:gd name="connsiteY33" fmla="*/ 812369 h 2191565"/>
                  <a:gd name="connsiteX34" fmla="*/ 1567069 w 2859156"/>
                  <a:gd name="connsiteY34" fmla="*/ 855439 h 2191565"/>
                  <a:gd name="connsiteX35" fmla="*/ 1570382 w 2859156"/>
                  <a:gd name="connsiteY35" fmla="*/ 865378 h 2191565"/>
                  <a:gd name="connsiteX36" fmla="*/ 1593574 w 2859156"/>
                  <a:gd name="connsiteY36" fmla="*/ 875317 h 2191565"/>
                  <a:gd name="connsiteX37" fmla="*/ 1603513 w 2859156"/>
                  <a:gd name="connsiteY37" fmla="*/ 885256 h 2191565"/>
                  <a:gd name="connsiteX38" fmla="*/ 1616765 w 2859156"/>
                  <a:gd name="connsiteY38" fmla="*/ 888569 h 2191565"/>
                  <a:gd name="connsiteX39" fmla="*/ 1649895 w 2859156"/>
                  <a:gd name="connsiteY39" fmla="*/ 891882 h 2191565"/>
                  <a:gd name="connsiteX40" fmla="*/ 1676400 w 2859156"/>
                  <a:gd name="connsiteY40" fmla="*/ 895195 h 2191565"/>
                  <a:gd name="connsiteX41" fmla="*/ 1706217 w 2859156"/>
                  <a:gd name="connsiteY41" fmla="*/ 911760 h 2191565"/>
                  <a:gd name="connsiteX42" fmla="*/ 1716156 w 2859156"/>
                  <a:gd name="connsiteY42" fmla="*/ 915073 h 2191565"/>
                  <a:gd name="connsiteX43" fmla="*/ 1759226 w 2859156"/>
                  <a:gd name="connsiteY43" fmla="*/ 921700 h 2191565"/>
                  <a:gd name="connsiteX44" fmla="*/ 1779104 w 2859156"/>
                  <a:gd name="connsiteY44" fmla="*/ 934952 h 2191565"/>
                  <a:gd name="connsiteX45" fmla="*/ 1808922 w 2859156"/>
                  <a:gd name="connsiteY45" fmla="*/ 951517 h 2191565"/>
                  <a:gd name="connsiteX46" fmla="*/ 1838739 w 2859156"/>
                  <a:gd name="connsiteY46" fmla="*/ 968082 h 2191565"/>
                  <a:gd name="connsiteX47" fmla="*/ 1865243 w 2859156"/>
                  <a:gd name="connsiteY47" fmla="*/ 978021 h 2191565"/>
                  <a:gd name="connsiteX48" fmla="*/ 2017643 w 2859156"/>
                  <a:gd name="connsiteY48" fmla="*/ 1017778 h 2191565"/>
                  <a:gd name="connsiteX49" fmla="*/ 2024269 w 2859156"/>
                  <a:gd name="connsiteY49" fmla="*/ 1047595 h 2191565"/>
                  <a:gd name="connsiteX50" fmla="*/ 2030895 w 2859156"/>
                  <a:gd name="connsiteY50" fmla="*/ 1080726 h 2191565"/>
                  <a:gd name="connsiteX51" fmla="*/ 2037522 w 2859156"/>
                  <a:gd name="connsiteY51" fmla="*/ 1090665 h 2191565"/>
                  <a:gd name="connsiteX52" fmla="*/ 2077278 w 2859156"/>
                  <a:gd name="connsiteY52" fmla="*/ 1087352 h 2191565"/>
                  <a:gd name="connsiteX53" fmla="*/ 2087217 w 2859156"/>
                  <a:gd name="connsiteY53" fmla="*/ 1084039 h 2191565"/>
                  <a:gd name="connsiteX54" fmla="*/ 2097156 w 2859156"/>
                  <a:gd name="connsiteY54" fmla="*/ 1074100 h 2191565"/>
                  <a:gd name="connsiteX55" fmla="*/ 2107095 w 2859156"/>
                  <a:gd name="connsiteY55" fmla="*/ 1067473 h 2191565"/>
                  <a:gd name="connsiteX56" fmla="*/ 2130287 w 2859156"/>
                  <a:gd name="connsiteY56" fmla="*/ 1040969 h 2191565"/>
                  <a:gd name="connsiteX57" fmla="*/ 2143539 w 2859156"/>
                  <a:gd name="connsiteY57" fmla="*/ 1021091 h 2191565"/>
                  <a:gd name="connsiteX58" fmla="*/ 2153478 w 2859156"/>
                  <a:gd name="connsiteY58" fmla="*/ 997900 h 2191565"/>
                  <a:gd name="connsiteX59" fmla="*/ 2170043 w 2859156"/>
                  <a:gd name="connsiteY59" fmla="*/ 974708 h 2191565"/>
                  <a:gd name="connsiteX60" fmla="*/ 2229678 w 2859156"/>
                  <a:gd name="connsiteY60" fmla="*/ 1004526 h 2191565"/>
                  <a:gd name="connsiteX61" fmla="*/ 2451652 w 2859156"/>
                  <a:gd name="connsiteY61" fmla="*/ 504256 h 2191565"/>
                  <a:gd name="connsiteX62" fmla="*/ 2511287 w 2859156"/>
                  <a:gd name="connsiteY62" fmla="*/ 550639 h 2191565"/>
                  <a:gd name="connsiteX63" fmla="*/ 2551043 w 2859156"/>
                  <a:gd name="connsiteY63" fmla="*/ 563891 h 2191565"/>
                  <a:gd name="connsiteX64" fmla="*/ 2554356 w 2859156"/>
                  <a:gd name="connsiteY64" fmla="*/ 567204 h 2191565"/>
                  <a:gd name="connsiteX65" fmla="*/ 2551043 w 2859156"/>
                  <a:gd name="connsiteY65" fmla="*/ 673221 h 2191565"/>
                  <a:gd name="connsiteX66" fmla="*/ 2590800 w 2859156"/>
                  <a:gd name="connsiteY66" fmla="*/ 626839 h 2191565"/>
                  <a:gd name="connsiteX67" fmla="*/ 2680252 w 2859156"/>
                  <a:gd name="connsiteY67" fmla="*/ 646717 h 2191565"/>
                  <a:gd name="connsiteX68" fmla="*/ 2716695 w 2859156"/>
                  <a:gd name="connsiteY68" fmla="*/ 666595 h 2191565"/>
                  <a:gd name="connsiteX69" fmla="*/ 2723322 w 2859156"/>
                  <a:gd name="connsiteY69" fmla="*/ 676534 h 2191565"/>
                  <a:gd name="connsiteX70" fmla="*/ 2726635 w 2859156"/>
                  <a:gd name="connsiteY70" fmla="*/ 686473 h 2191565"/>
                  <a:gd name="connsiteX71" fmla="*/ 2720008 w 2859156"/>
                  <a:gd name="connsiteY71" fmla="*/ 736169 h 2191565"/>
                  <a:gd name="connsiteX72" fmla="*/ 2706756 w 2859156"/>
                  <a:gd name="connsiteY72" fmla="*/ 756047 h 2191565"/>
                  <a:gd name="connsiteX73" fmla="*/ 2686878 w 2859156"/>
                  <a:gd name="connsiteY73" fmla="*/ 762673 h 2191565"/>
                  <a:gd name="connsiteX74" fmla="*/ 2676939 w 2859156"/>
                  <a:gd name="connsiteY74" fmla="*/ 765986 h 2191565"/>
                  <a:gd name="connsiteX75" fmla="*/ 2670313 w 2859156"/>
                  <a:gd name="connsiteY75" fmla="*/ 775926 h 2191565"/>
                  <a:gd name="connsiteX76" fmla="*/ 2676939 w 2859156"/>
                  <a:gd name="connsiteY76" fmla="*/ 809056 h 2191565"/>
                  <a:gd name="connsiteX77" fmla="*/ 2680252 w 2859156"/>
                  <a:gd name="connsiteY77" fmla="*/ 822308 h 2191565"/>
                  <a:gd name="connsiteX78" fmla="*/ 2686878 w 2859156"/>
                  <a:gd name="connsiteY78" fmla="*/ 832247 h 2191565"/>
                  <a:gd name="connsiteX79" fmla="*/ 2683565 w 2859156"/>
                  <a:gd name="connsiteY79" fmla="*/ 852126 h 2191565"/>
                  <a:gd name="connsiteX80" fmla="*/ 2673626 w 2859156"/>
                  <a:gd name="connsiteY80" fmla="*/ 878630 h 2191565"/>
                  <a:gd name="connsiteX81" fmla="*/ 2670313 w 2859156"/>
                  <a:gd name="connsiteY81" fmla="*/ 888569 h 2191565"/>
                  <a:gd name="connsiteX82" fmla="*/ 2660374 w 2859156"/>
                  <a:gd name="connsiteY82" fmla="*/ 898508 h 2191565"/>
                  <a:gd name="connsiteX83" fmla="*/ 2660374 w 2859156"/>
                  <a:gd name="connsiteY83" fmla="*/ 974708 h 2191565"/>
                  <a:gd name="connsiteX84" fmla="*/ 2683565 w 2859156"/>
                  <a:gd name="connsiteY84" fmla="*/ 968082 h 2191565"/>
                  <a:gd name="connsiteX85" fmla="*/ 2710069 w 2859156"/>
                  <a:gd name="connsiteY85" fmla="*/ 934952 h 2191565"/>
                  <a:gd name="connsiteX86" fmla="*/ 2726635 w 2859156"/>
                  <a:gd name="connsiteY86" fmla="*/ 934952 h 2191565"/>
                  <a:gd name="connsiteX87" fmla="*/ 2819400 w 2859156"/>
                  <a:gd name="connsiteY87" fmla="*/ 978021 h 2191565"/>
                  <a:gd name="connsiteX88" fmla="*/ 2859156 w 2859156"/>
                  <a:gd name="connsiteY88" fmla="*/ 1044282 h 2191565"/>
                  <a:gd name="connsiteX89" fmla="*/ 2845904 w 2859156"/>
                  <a:gd name="connsiteY89" fmla="*/ 1074100 h 2191565"/>
                  <a:gd name="connsiteX90" fmla="*/ 2835965 w 2859156"/>
                  <a:gd name="connsiteY90" fmla="*/ 1080726 h 2191565"/>
                  <a:gd name="connsiteX91" fmla="*/ 2832652 w 2859156"/>
                  <a:gd name="connsiteY91" fmla="*/ 1093978 h 2191565"/>
                  <a:gd name="connsiteX92" fmla="*/ 2826026 w 2859156"/>
                  <a:gd name="connsiteY92" fmla="*/ 1103917 h 2191565"/>
                  <a:gd name="connsiteX93" fmla="*/ 2822713 w 2859156"/>
                  <a:gd name="connsiteY93" fmla="*/ 1110543 h 2191565"/>
                  <a:gd name="connsiteX94" fmla="*/ 2796208 w 2859156"/>
                  <a:gd name="connsiteY94" fmla="*/ 1127108 h 2191565"/>
                  <a:gd name="connsiteX95" fmla="*/ 2720008 w 2859156"/>
                  <a:gd name="connsiteY95" fmla="*/ 1269569 h 2191565"/>
                  <a:gd name="connsiteX96" fmla="*/ 2739887 w 2859156"/>
                  <a:gd name="connsiteY96" fmla="*/ 1312639 h 2191565"/>
                  <a:gd name="connsiteX97" fmla="*/ 2587487 w 2859156"/>
                  <a:gd name="connsiteY97" fmla="*/ 1663821 h 2191565"/>
                  <a:gd name="connsiteX98" fmla="*/ 2501348 w 2859156"/>
                  <a:gd name="connsiteY98" fmla="*/ 1759900 h 2191565"/>
                  <a:gd name="connsiteX99" fmla="*/ 2332382 w 2859156"/>
                  <a:gd name="connsiteY99" fmla="*/ 1660508 h 2191565"/>
                  <a:gd name="connsiteX100" fmla="*/ 2282687 w 2859156"/>
                  <a:gd name="connsiteY100" fmla="*/ 1706891 h 2191565"/>
                  <a:gd name="connsiteX101" fmla="*/ 2269435 w 2859156"/>
                  <a:gd name="connsiteY101" fmla="*/ 1733395 h 2191565"/>
                  <a:gd name="connsiteX102" fmla="*/ 2266122 w 2859156"/>
                  <a:gd name="connsiteY102" fmla="*/ 1743334 h 2191565"/>
                  <a:gd name="connsiteX103" fmla="*/ 2259495 w 2859156"/>
                  <a:gd name="connsiteY103" fmla="*/ 1766526 h 2191565"/>
                  <a:gd name="connsiteX104" fmla="*/ 2256182 w 2859156"/>
                  <a:gd name="connsiteY104" fmla="*/ 1789717 h 2191565"/>
                  <a:gd name="connsiteX105" fmla="*/ 2252869 w 2859156"/>
                  <a:gd name="connsiteY105" fmla="*/ 1802969 h 2191565"/>
                  <a:gd name="connsiteX106" fmla="*/ 2246243 w 2859156"/>
                  <a:gd name="connsiteY106" fmla="*/ 1832786 h 2191565"/>
                  <a:gd name="connsiteX107" fmla="*/ 2236304 w 2859156"/>
                  <a:gd name="connsiteY107" fmla="*/ 1862604 h 2191565"/>
                  <a:gd name="connsiteX108" fmla="*/ 2232991 w 2859156"/>
                  <a:gd name="connsiteY108" fmla="*/ 1872543 h 2191565"/>
                  <a:gd name="connsiteX109" fmla="*/ 2229678 w 2859156"/>
                  <a:gd name="connsiteY109" fmla="*/ 1885795 h 2191565"/>
                  <a:gd name="connsiteX110" fmla="*/ 2209800 w 2859156"/>
                  <a:gd name="connsiteY110" fmla="*/ 1905673 h 2191565"/>
                  <a:gd name="connsiteX111" fmla="*/ 2196548 w 2859156"/>
                  <a:gd name="connsiteY111" fmla="*/ 1902360 h 2191565"/>
                  <a:gd name="connsiteX112" fmla="*/ 2176669 w 2859156"/>
                  <a:gd name="connsiteY112" fmla="*/ 1895734 h 2191565"/>
                  <a:gd name="connsiteX113" fmla="*/ 2163417 w 2859156"/>
                  <a:gd name="connsiteY113" fmla="*/ 1902360 h 2191565"/>
                  <a:gd name="connsiteX114" fmla="*/ 2153478 w 2859156"/>
                  <a:gd name="connsiteY114" fmla="*/ 1948743 h 2191565"/>
                  <a:gd name="connsiteX115" fmla="*/ 2146852 w 2859156"/>
                  <a:gd name="connsiteY115" fmla="*/ 1958682 h 2191565"/>
                  <a:gd name="connsiteX116" fmla="*/ 2140226 w 2859156"/>
                  <a:gd name="connsiteY116" fmla="*/ 1978560 h 2191565"/>
                  <a:gd name="connsiteX117" fmla="*/ 2133600 w 2859156"/>
                  <a:gd name="connsiteY117" fmla="*/ 1988500 h 2191565"/>
                  <a:gd name="connsiteX118" fmla="*/ 2130287 w 2859156"/>
                  <a:gd name="connsiteY118" fmla="*/ 1998439 h 2191565"/>
                  <a:gd name="connsiteX119" fmla="*/ 2120348 w 2859156"/>
                  <a:gd name="connsiteY119" fmla="*/ 2005065 h 2191565"/>
                  <a:gd name="connsiteX120" fmla="*/ 2110408 w 2859156"/>
                  <a:gd name="connsiteY120" fmla="*/ 2021630 h 2191565"/>
                  <a:gd name="connsiteX121" fmla="*/ 2093843 w 2859156"/>
                  <a:gd name="connsiteY121" fmla="*/ 2041508 h 2191565"/>
                  <a:gd name="connsiteX122" fmla="*/ 2080591 w 2859156"/>
                  <a:gd name="connsiteY122" fmla="*/ 2051447 h 2191565"/>
                  <a:gd name="connsiteX123" fmla="*/ 2070652 w 2859156"/>
                  <a:gd name="connsiteY123" fmla="*/ 2054760 h 2191565"/>
                  <a:gd name="connsiteX124" fmla="*/ 1997765 w 2859156"/>
                  <a:gd name="connsiteY124" fmla="*/ 2058073 h 2191565"/>
                  <a:gd name="connsiteX125" fmla="*/ 1991139 w 2859156"/>
                  <a:gd name="connsiteY125" fmla="*/ 2111082 h 2191565"/>
                  <a:gd name="connsiteX126" fmla="*/ 1987826 w 2859156"/>
                  <a:gd name="connsiteY126" fmla="*/ 2121021 h 2191565"/>
                  <a:gd name="connsiteX127" fmla="*/ 1984513 w 2859156"/>
                  <a:gd name="connsiteY127" fmla="*/ 2134273 h 2191565"/>
                  <a:gd name="connsiteX128" fmla="*/ 1964635 w 2859156"/>
                  <a:gd name="connsiteY128" fmla="*/ 2170717 h 2191565"/>
                  <a:gd name="connsiteX129" fmla="*/ 1958008 w 2859156"/>
                  <a:gd name="connsiteY129" fmla="*/ 2177343 h 2191565"/>
                  <a:gd name="connsiteX130" fmla="*/ 1948069 w 2859156"/>
                  <a:gd name="connsiteY130" fmla="*/ 2180656 h 2191565"/>
                  <a:gd name="connsiteX131" fmla="*/ 1938130 w 2859156"/>
                  <a:gd name="connsiteY131" fmla="*/ 2190595 h 2191565"/>
                  <a:gd name="connsiteX132" fmla="*/ 1905000 w 2859156"/>
                  <a:gd name="connsiteY132" fmla="*/ 2167404 h 2191565"/>
                  <a:gd name="connsiteX133" fmla="*/ 1898374 w 2859156"/>
                  <a:gd name="connsiteY133" fmla="*/ 2157465 h 2191565"/>
                  <a:gd name="connsiteX134" fmla="*/ 1891748 w 2859156"/>
                  <a:gd name="connsiteY134" fmla="*/ 2137586 h 2191565"/>
                  <a:gd name="connsiteX135" fmla="*/ 1885122 w 2859156"/>
                  <a:gd name="connsiteY135" fmla="*/ 2127647 h 2191565"/>
                  <a:gd name="connsiteX136" fmla="*/ 1875182 w 2859156"/>
                  <a:gd name="connsiteY136" fmla="*/ 2104456 h 2191565"/>
                  <a:gd name="connsiteX137" fmla="*/ 1865243 w 2859156"/>
                  <a:gd name="connsiteY137" fmla="*/ 2101143 h 2191565"/>
                  <a:gd name="connsiteX138" fmla="*/ 1858617 w 2859156"/>
                  <a:gd name="connsiteY138" fmla="*/ 2121021 h 2191565"/>
                  <a:gd name="connsiteX139" fmla="*/ 1842052 w 2859156"/>
                  <a:gd name="connsiteY139" fmla="*/ 2150839 h 2191565"/>
                  <a:gd name="connsiteX140" fmla="*/ 1828800 w 2859156"/>
                  <a:gd name="connsiteY140" fmla="*/ 2157465 h 2191565"/>
                  <a:gd name="connsiteX141" fmla="*/ 1815548 w 2859156"/>
                  <a:gd name="connsiteY141" fmla="*/ 2160778 h 2191565"/>
                  <a:gd name="connsiteX142" fmla="*/ 1805608 w 2859156"/>
                  <a:gd name="connsiteY142" fmla="*/ 2164091 h 2191565"/>
                  <a:gd name="connsiteX143" fmla="*/ 1795669 w 2859156"/>
                  <a:gd name="connsiteY143" fmla="*/ 2160778 h 2191565"/>
                  <a:gd name="connsiteX144" fmla="*/ 1775791 w 2859156"/>
                  <a:gd name="connsiteY144" fmla="*/ 2147526 h 2191565"/>
                  <a:gd name="connsiteX145" fmla="*/ 1762539 w 2859156"/>
                  <a:gd name="connsiteY145" fmla="*/ 2144213 h 2191565"/>
                  <a:gd name="connsiteX146" fmla="*/ 1732722 w 2859156"/>
                  <a:gd name="connsiteY146" fmla="*/ 2127647 h 2191565"/>
                  <a:gd name="connsiteX147" fmla="*/ 1719469 w 2859156"/>
                  <a:gd name="connsiteY147" fmla="*/ 2107769 h 2191565"/>
                  <a:gd name="connsiteX148" fmla="*/ 1709530 w 2859156"/>
                  <a:gd name="connsiteY148" fmla="*/ 2087891 h 2191565"/>
                  <a:gd name="connsiteX149" fmla="*/ 1702904 w 2859156"/>
                  <a:gd name="connsiteY149" fmla="*/ 2044821 h 2191565"/>
                  <a:gd name="connsiteX150" fmla="*/ 1699591 w 2859156"/>
                  <a:gd name="connsiteY150" fmla="*/ 2011691 h 2191565"/>
                  <a:gd name="connsiteX151" fmla="*/ 1692965 w 2859156"/>
                  <a:gd name="connsiteY151" fmla="*/ 2001752 h 2191565"/>
                  <a:gd name="connsiteX152" fmla="*/ 1686339 w 2859156"/>
                  <a:gd name="connsiteY152" fmla="*/ 1981873 h 2191565"/>
                  <a:gd name="connsiteX153" fmla="*/ 1679713 w 2859156"/>
                  <a:gd name="connsiteY153" fmla="*/ 1971934 h 2191565"/>
                  <a:gd name="connsiteX154" fmla="*/ 1676400 w 2859156"/>
                  <a:gd name="connsiteY154" fmla="*/ 1961995 h 2191565"/>
                  <a:gd name="connsiteX155" fmla="*/ 1673087 w 2859156"/>
                  <a:gd name="connsiteY155" fmla="*/ 1948743 h 2191565"/>
                  <a:gd name="connsiteX156" fmla="*/ 1659835 w 2859156"/>
                  <a:gd name="connsiteY156" fmla="*/ 1928865 h 2191565"/>
                  <a:gd name="connsiteX157" fmla="*/ 1656522 w 2859156"/>
                  <a:gd name="connsiteY157" fmla="*/ 1912300 h 2191565"/>
                  <a:gd name="connsiteX158" fmla="*/ 1649895 w 2859156"/>
                  <a:gd name="connsiteY158" fmla="*/ 1895734 h 2191565"/>
                  <a:gd name="connsiteX159" fmla="*/ 1808922 w 2859156"/>
                  <a:gd name="connsiteY159" fmla="*/ 1634004 h 2191565"/>
                  <a:gd name="connsiteX160" fmla="*/ 1878495 w 2859156"/>
                  <a:gd name="connsiteY160" fmla="*/ 1574369 h 2191565"/>
                  <a:gd name="connsiteX161" fmla="*/ 1931504 w 2859156"/>
                  <a:gd name="connsiteY161" fmla="*/ 1574369 h 2191565"/>
                  <a:gd name="connsiteX162" fmla="*/ 1934817 w 2859156"/>
                  <a:gd name="connsiteY162" fmla="*/ 1561117 h 2191565"/>
                  <a:gd name="connsiteX163" fmla="*/ 1938130 w 2859156"/>
                  <a:gd name="connsiteY163" fmla="*/ 1514734 h 2191565"/>
                  <a:gd name="connsiteX164" fmla="*/ 1948069 w 2859156"/>
                  <a:gd name="connsiteY164" fmla="*/ 1511421 h 2191565"/>
                  <a:gd name="connsiteX165" fmla="*/ 1958008 w 2859156"/>
                  <a:gd name="connsiteY165" fmla="*/ 1504795 h 2191565"/>
                  <a:gd name="connsiteX166" fmla="*/ 1971261 w 2859156"/>
                  <a:gd name="connsiteY166" fmla="*/ 1498169 h 2191565"/>
                  <a:gd name="connsiteX167" fmla="*/ 1981200 w 2859156"/>
                  <a:gd name="connsiteY167" fmla="*/ 1415343 h 2191565"/>
                  <a:gd name="connsiteX168" fmla="*/ 1991139 w 2859156"/>
                  <a:gd name="connsiteY168" fmla="*/ 1408717 h 2191565"/>
                  <a:gd name="connsiteX169" fmla="*/ 2001078 w 2859156"/>
                  <a:gd name="connsiteY169" fmla="*/ 1398778 h 2191565"/>
                  <a:gd name="connsiteX170" fmla="*/ 2017643 w 2859156"/>
                  <a:gd name="connsiteY170" fmla="*/ 1375586 h 2191565"/>
                  <a:gd name="connsiteX171" fmla="*/ 2044148 w 2859156"/>
                  <a:gd name="connsiteY171" fmla="*/ 1322578 h 2191565"/>
                  <a:gd name="connsiteX172" fmla="*/ 1828800 w 2859156"/>
                  <a:gd name="connsiteY172" fmla="*/ 1186743 h 2191565"/>
                  <a:gd name="connsiteX173" fmla="*/ 1798982 w 2859156"/>
                  <a:gd name="connsiteY173" fmla="*/ 1219873 h 2191565"/>
                  <a:gd name="connsiteX174" fmla="*/ 1785730 w 2859156"/>
                  <a:gd name="connsiteY174" fmla="*/ 1256317 h 2191565"/>
                  <a:gd name="connsiteX175" fmla="*/ 1702904 w 2859156"/>
                  <a:gd name="connsiteY175" fmla="*/ 1262943 h 2191565"/>
                  <a:gd name="connsiteX176" fmla="*/ 1676400 w 2859156"/>
                  <a:gd name="connsiteY176" fmla="*/ 1243065 h 2191565"/>
                  <a:gd name="connsiteX177" fmla="*/ 1656522 w 2859156"/>
                  <a:gd name="connsiteY177" fmla="*/ 1236439 h 2191565"/>
                  <a:gd name="connsiteX178" fmla="*/ 1649895 w 2859156"/>
                  <a:gd name="connsiteY178" fmla="*/ 1226500 h 2191565"/>
                  <a:gd name="connsiteX179" fmla="*/ 1633330 w 2859156"/>
                  <a:gd name="connsiteY179" fmla="*/ 1213247 h 2191565"/>
                  <a:gd name="connsiteX180" fmla="*/ 1613452 w 2859156"/>
                  <a:gd name="connsiteY180" fmla="*/ 1206621 h 2191565"/>
                  <a:gd name="connsiteX181" fmla="*/ 1603513 w 2859156"/>
                  <a:gd name="connsiteY181" fmla="*/ 1196682 h 2191565"/>
                  <a:gd name="connsiteX182" fmla="*/ 1593574 w 2859156"/>
                  <a:gd name="connsiteY182" fmla="*/ 1093978 h 2191565"/>
                  <a:gd name="connsiteX183" fmla="*/ 1580322 w 2859156"/>
                  <a:gd name="connsiteY183" fmla="*/ 1100604 h 2191565"/>
                  <a:gd name="connsiteX184" fmla="*/ 1563756 w 2859156"/>
                  <a:gd name="connsiteY184" fmla="*/ 1117169 h 2191565"/>
                  <a:gd name="connsiteX185" fmla="*/ 1530626 w 2859156"/>
                  <a:gd name="connsiteY185" fmla="*/ 1123795 h 2191565"/>
                  <a:gd name="connsiteX186" fmla="*/ 1520687 w 2859156"/>
                  <a:gd name="connsiteY186" fmla="*/ 1130421 h 2191565"/>
                  <a:gd name="connsiteX187" fmla="*/ 1497495 w 2859156"/>
                  <a:gd name="connsiteY187" fmla="*/ 1137047 h 2191565"/>
                  <a:gd name="connsiteX188" fmla="*/ 1474304 w 2859156"/>
                  <a:gd name="connsiteY188" fmla="*/ 1143673 h 2191565"/>
                  <a:gd name="connsiteX189" fmla="*/ 1427922 w 2859156"/>
                  <a:gd name="connsiteY189" fmla="*/ 1140360 h 2191565"/>
                  <a:gd name="connsiteX190" fmla="*/ 1408043 w 2859156"/>
                  <a:gd name="connsiteY190" fmla="*/ 1120482 h 2191565"/>
                  <a:gd name="connsiteX191" fmla="*/ 1391478 w 2859156"/>
                  <a:gd name="connsiteY191" fmla="*/ 1113856 h 2191565"/>
                  <a:gd name="connsiteX192" fmla="*/ 1381539 w 2859156"/>
                  <a:gd name="connsiteY192" fmla="*/ 1103917 h 2191565"/>
                  <a:gd name="connsiteX193" fmla="*/ 1371600 w 2859156"/>
                  <a:gd name="connsiteY193" fmla="*/ 1100604 h 2191565"/>
                  <a:gd name="connsiteX194" fmla="*/ 1338469 w 2859156"/>
                  <a:gd name="connsiteY194" fmla="*/ 1097291 h 2191565"/>
                  <a:gd name="connsiteX195" fmla="*/ 1321904 w 2859156"/>
                  <a:gd name="connsiteY195" fmla="*/ 1067473 h 2191565"/>
                  <a:gd name="connsiteX196" fmla="*/ 1315278 w 2859156"/>
                  <a:gd name="connsiteY196" fmla="*/ 1054221 h 2191565"/>
                  <a:gd name="connsiteX197" fmla="*/ 1305339 w 2859156"/>
                  <a:gd name="connsiteY197" fmla="*/ 1050908 h 2191565"/>
                  <a:gd name="connsiteX198" fmla="*/ 1222513 w 2859156"/>
                  <a:gd name="connsiteY198" fmla="*/ 1050908 h 2191565"/>
                  <a:gd name="connsiteX199" fmla="*/ 1212574 w 2859156"/>
                  <a:gd name="connsiteY199" fmla="*/ 1047595 h 2191565"/>
                  <a:gd name="connsiteX200" fmla="*/ 1199322 w 2859156"/>
                  <a:gd name="connsiteY200" fmla="*/ 1044282 h 2191565"/>
                  <a:gd name="connsiteX201" fmla="*/ 1192695 w 2859156"/>
                  <a:gd name="connsiteY201" fmla="*/ 1037656 h 2191565"/>
                  <a:gd name="connsiteX202" fmla="*/ 1182756 w 2859156"/>
                  <a:gd name="connsiteY202" fmla="*/ 1034343 h 2191565"/>
                  <a:gd name="connsiteX203" fmla="*/ 1166191 w 2859156"/>
                  <a:gd name="connsiteY203" fmla="*/ 1027717 h 2191565"/>
                  <a:gd name="connsiteX204" fmla="*/ 1152939 w 2859156"/>
                  <a:gd name="connsiteY204" fmla="*/ 1024404 h 2191565"/>
                  <a:gd name="connsiteX205" fmla="*/ 1136374 w 2859156"/>
                  <a:gd name="connsiteY205" fmla="*/ 1017778 h 2191565"/>
                  <a:gd name="connsiteX206" fmla="*/ 1119808 w 2859156"/>
                  <a:gd name="connsiteY206" fmla="*/ 1001213 h 2191565"/>
                  <a:gd name="connsiteX207" fmla="*/ 1109869 w 2859156"/>
                  <a:gd name="connsiteY207" fmla="*/ 994586 h 2191565"/>
                  <a:gd name="connsiteX208" fmla="*/ 1086678 w 2859156"/>
                  <a:gd name="connsiteY208" fmla="*/ 981334 h 2191565"/>
                  <a:gd name="connsiteX209" fmla="*/ 1076739 w 2859156"/>
                  <a:gd name="connsiteY209" fmla="*/ 964769 h 2191565"/>
                  <a:gd name="connsiteX210" fmla="*/ 1033669 w 2859156"/>
                  <a:gd name="connsiteY210" fmla="*/ 878630 h 2191565"/>
                  <a:gd name="connsiteX211" fmla="*/ 997226 w 2859156"/>
                  <a:gd name="connsiteY211" fmla="*/ 855439 h 2191565"/>
                  <a:gd name="connsiteX212" fmla="*/ 993913 w 2859156"/>
                  <a:gd name="connsiteY212" fmla="*/ 795804 h 2191565"/>
                  <a:gd name="connsiteX213" fmla="*/ 1046922 w 2859156"/>
                  <a:gd name="connsiteY213" fmla="*/ 765986 h 2191565"/>
                  <a:gd name="connsiteX214" fmla="*/ 1086678 w 2859156"/>
                  <a:gd name="connsiteY214" fmla="*/ 762673 h 2191565"/>
                  <a:gd name="connsiteX215" fmla="*/ 1093304 w 2859156"/>
                  <a:gd name="connsiteY215" fmla="*/ 752734 h 2191565"/>
                  <a:gd name="connsiteX216" fmla="*/ 1113182 w 2859156"/>
                  <a:gd name="connsiteY216" fmla="*/ 739482 h 2191565"/>
                  <a:gd name="connsiteX217" fmla="*/ 1123122 w 2859156"/>
                  <a:gd name="connsiteY217" fmla="*/ 719604 h 2191565"/>
                  <a:gd name="connsiteX218" fmla="*/ 1126435 w 2859156"/>
                  <a:gd name="connsiteY218" fmla="*/ 709665 h 2191565"/>
                  <a:gd name="connsiteX219" fmla="*/ 1123122 w 2859156"/>
                  <a:gd name="connsiteY219" fmla="*/ 689786 h 2191565"/>
                  <a:gd name="connsiteX220" fmla="*/ 1129748 w 2859156"/>
                  <a:gd name="connsiteY220" fmla="*/ 646717 h 2191565"/>
                  <a:gd name="connsiteX221" fmla="*/ 1076739 w 2859156"/>
                  <a:gd name="connsiteY221" fmla="*/ 636778 h 2191565"/>
                  <a:gd name="connsiteX222" fmla="*/ 1080052 w 2859156"/>
                  <a:gd name="connsiteY222" fmla="*/ 673221 h 2191565"/>
                  <a:gd name="connsiteX223" fmla="*/ 1083365 w 2859156"/>
                  <a:gd name="connsiteY223" fmla="*/ 719604 h 2191565"/>
                  <a:gd name="connsiteX224" fmla="*/ 970722 w 2859156"/>
                  <a:gd name="connsiteY224" fmla="*/ 736169 h 2191565"/>
                  <a:gd name="connsiteX225" fmla="*/ 980661 w 2859156"/>
                  <a:gd name="connsiteY225" fmla="*/ 868691 h 2191565"/>
                  <a:gd name="connsiteX226" fmla="*/ 954156 w 2859156"/>
                  <a:gd name="connsiteY226" fmla="*/ 881943 h 2191565"/>
                  <a:gd name="connsiteX227" fmla="*/ 877956 w 2859156"/>
                  <a:gd name="connsiteY227" fmla="*/ 878630 h 2191565"/>
                  <a:gd name="connsiteX228" fmla="*/ 868017 w 2859156"/>
                  <a:gd name="connsiteY228" fmla="*/ 875317 h 2191565"/>
                  <a:gd name="connsiteX229" fmla="*/ 841513 w 2859156"/>
                  <a:gd name="connsiteY229" fmla="*/ 865378 h 2191565"/>
                  <a:gd name="connsiteX230" fmla="*/ 818322 w 2859156"/>
                  <a:gd name="connsiteY230" fmla="*/ 868691 h 2191565"/>
                  <a:gd name="connsiteX231" fmla="*/ 815008 w 2859156"/>
                  <a:gd name="connsiteY231" fmla="*/ 905134 h 2191565"/>
                  <a:gd name="connsiteX232" fmla="*/ 742122 w 2859156"/>
                  <a:gd name="connsiteY232" fmla="*/ 901821 h 2191565"/>
                  <a:gd name="connsiteX233" fmla="*/ 718930 w 2859156"/>
                  <a:gd name="connsiteY233" fmla="*/ 891882 h 2191565"/>
                  <a:gd name="connsiteX234" fmla="*/ 689113 w 2859156"/>
                  <a:gd name="connsiteY234" fmla="*/ 875317 h 2191565"/>
                  <a:gd name="connsiteX235" fmla="*/ 682487 w 2859156"/>
                  <a:gd name="connsiteY235" fmla="*/ 865378 h 2191565"/>
                  <a:gd name="connsiteX236" fmla="*/ 655982 w 2859156"/>
                  <a:gd name="connsiteY236" fmla="*/ 852126 h 2191565"/>
                  <a:gd name="connsiteX237" fmla="*/ 636104 w 2859156"/>
                  <a:gd name="connsiteY237" fmla="*/ 835560 h 2191565"/>
                  <a:gd name="connsiteX238" fmla="*/ 626165 w 2859156"/>
                  <a:gd name="connsiteY238" fmla="*/ 825621 h 2191565"/>
                  <a:gd name="connsiteX239" fmla="*/ 593035 w 2859156"/>
                  <a:gd name="connsiteY239" fmla="*/ 809056 h 2191565"/>
                  <a:gd name="connsiteX240" fmla="*/ 573156 w 2859156"/>
                  <a:gd name="connsiteY240" fmla="*/ 805743 h 2191565"/>
                  <a:gd name="connsiteX241" fmla="*/ 467139 w 2859156"/>
                  <a:gd name="connsiteY241" fmla="*/ 782552 h 2191565"/>
                  <a:gd name="connsiteX242" fmla="*/ 470452 w 2859156"/>
                  <a:gd name="connsiteY242" fmla="*/ 716291 h 2191565"/>
                  <a:gd name="connsiteX243" fmla="*/ 453887 w 2859156"/>
                  <a:gd name="connsiteY243" fmla="*/ 686473 h 2191565"/>
                  <a:gd name="connsiteX244" fmla="*/ 255104 w 2859156"/>
                  <a:gd name="connsiteY244" fmla="*/ 905134 h 2191565"/>
                  <a:gd name="connsiteX245" fmla="*/ 0 w 2859156"/>
                  <a:gd name="connsiteY245" fmla="*/ 911760 h 21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2859156" h="2191565">
                    <a:moveTo>
                      <a:pt x="0" y="911760"/>
                    </a:moveTo>
                    <a:lnTo>
                      <a:pt x="0" y="63621"/>
                    </a:lnTo>
                    <a:lnTo>
                      <a:pt x="351182" y="63621"/>
                    </a:lnTo>
                    <a:lnTo>
                      <a:pt x="470452" y="33804"/>
                    </a:lnTo>
                    <a:cubicBezTo>
                      <a:pt x="473813" y="24842"/>
                      <a:pt x="475907" y="3558"/>
                      <a:pt x="490330" y="673"/>
                    </a:cubicBezTo>
                    <a:cubicBezTo>
                      <a:pt x="497911" y="-843"/>
                      <a:pt x="505791" y="673"/>
                      <a:pt x="513522" y="673"/>
                    </a:cubicBezTo>
                    <a:lnTo>
                      <a:pt x="533400" y="510882"/>
                    </a:lnTo>
                    <a:lnTo>
                      <a:pt x="1205948" y="510882"/>
                    </a:lnTo>
                    <a:lnTo>
                      <a:pt x="1222513" y="494317"/>
                    </a:lnTo>
                    <a:cubicBezTo>
                      <a:pt x="1233556" y="495421"/>
                      <a:pt x="1245035" y="494366"/>
                      <a:pt x="1255643" y="497630"/>
                    </a:cubicBezTo>
                    <a:cubicBezTo>
                      <a:pt x="1259973" y="498962"/>
                      <a:pt x="1270143" y="513378"/>
                      <a:pt x="1272208" y="517508"/>
                    </a:cubicBezTo>
                    <a:cubicBezTo>
                      <a:pt x="1273770" y="520632"/>
                      <a:pt x="1274146" y="524237"/>
                      <a:pt x="1275522" y="527447"/>
                    </a:cubicBezTo>
                    <a:cubicBezTo>
                      <a:pt x="1277468" y="531987"/>
                      <a:pt x="1280202" y="536160"/>
                      <a:pt x="1282148" y="540700"/>
                    </a:cubicBezTo>
                    <a:cubicBezTo>
                      <a:pt x="1283524" y="543910"/>
                      <a:pt x="1283524" y="547733"/>
                      <a:pt x="1285461" y="550639"/>
                    </a:cubicBezTo>
                    <a:cubicBezTo>
                      <a:pt x="1288060" y="554537"/>
                      <a:pt x="1292087" y="557265"/>
                      <a:pt x="1295400" y="560578"/>
                    </a:cubicBezTo>
                    <a:cubicBezTo>
                      <a:pt x="1297389" y="568536"/>
                      <a:pt x="1298189" y="578049"/>
                      <a:pt x="1305339" y="583769"/>
                    </a:cubicBezTo>
                    <a:cubicBezTo>
                      <a:pt x="1308066" y="585951"/>
                      <a:pt x="1311965" y="585978"/>
                      <a:pt x="1315278" y="587082"/>
                    </a:cubicBezTo>
                    <a:cubicBezTo>
                      <a:pt x="1342172" y="613976"/>
                      <a:pt x="1307324" y="582537"/>
                      <a:pt x="1338469" y="600334"/>
                    </a:cubicBezTo>
                    <a:cubicBezTo>
                      <a:pt x="1342537" y="602659"/>
                      <a:pt x="1345095" y="606960"/>
                      <a:pt x="1348408" y="610273"/>
                    </a:cubicBezTo>
                    <a:cubicBezTo>
                      <a:pt x="1349513" y="614691"/>
                      <a:pt x="1350471" y="619148"/>
                      <a:pt x="1351722" y="623526"/>
                    </a:cubicBezTo>
                    <a:cubicBezTo>
                      <a:pt x="1352681" y="626884"/>
                      <a:pt x="1352352" y="631229"/>
                      <a:pt x="1355035" y="633465"/>
                    </a:cubicBezTo>
                    <a:cubicBezTo>
                      <a:pt x="1357676" y="635666"/>
                      <a:pt x="1376039" y="641571"/>
                      <a:pt x="1381539" y="643404"/>
                    </a:cubicBezTo>
                    <a:cubicBezTo>
                      <a:pt x="1384889" y="648429"/>
                      <a:pt x="1391478" y="656424"/>
                      <a:pt x="1391478" y="663282"/>
                    </a:cubicBezTo>
                    <a:cubicBezTo>
                      <a:pt x="1391478" y="669999"/>
                      <a:pt x="1389269" y="676534"/>
                      <a:pt x="1388165" y="683160"/>
                    </a:cubicBezTo>
                    <a:cubicBezTo>
                      <a:pt x="1389269" y="690891"/>
                      <a:pt x="1388306" y="699216"/>
                      <a:pt x="1391478" y="706352"/>
                    </a:cubicBezTo>
                    <a:cubicBezTo>
                      <a:pt x="1394338" y="712787"/>
                      <a:pt x="1409982" y="715119"/>
                      <a:pt x="1414669" y="716291"/>
                    </a:cubicBezTo>
                    <a:cubicBezTo>
                      <a:pt x="1415773" y="720708"/>
                      <a:pt x="1416994" y="725098"/>
                      <a:pt x="1417982" y="729543"/>
                    </a:cubicBezTo>
                    <a:cubicBezTo>
                      <a:pt x="1419204" y="735040"/>
                      <a:pt x="1419077" y="740932"/>
                      <a:pt x="1421295" y="746108"/>
                    </a:cubicBezTo>
                    <a:cubicBezTo>
                      <a:pt x="1423437" y="751105"/>
                      <a:pt x="1434629" y="756667"/>
                      <a:pt x="1437861" y="759360"/>
                    </a:cubicBezTo>
                    <a:cubicBezTo>
                      <a:pt x="1441460" y="762360"/>
                      <a:pt x="1443901" y="766701"/>
                      <a:pt x="1447800" y="769300"/>
                    </a:cubicBezTo>
                    <a:cubicBezTo>
                      <a:pt x="1454126" y="773518"/>
                      <a:pt x="1478925" y="775618"/>
                      <a:pt x="1480930" y="775926"/>
                    </a:cubicBezTo>
                    <a:cubicBezTo>
                      <a:pt x="1487569" y="776947"/>
                      <a:pt x="1494182" y="778135"/>
                      <a:pt x="1500808" y="779239"/>
                    </a:cubicBezTo>
                    <a:cubicBezTo>
                      <a:pt x="1525356" y="803783"/>
                      <a:pt x="1483716" y="765104"/>
                      <a:pt x="1570382" y="789178"/>
                    </a:cubicBezTo>
                    <a:cubicBezTo>
                      <a:pt x="1571651" y="789531"/>
                      <a:pt x="1564345" y="810602"/>
                      <a:pt x="1563756" y="812369"/>
                    </a:cubicBezTo>
                    <a:cubicBezTo>
                      <a:pt x="1564860" y="826726"/>
                      <a:pt x="1565283" y="841151"/>
                      <a:pt x="1567069" y="855439"/>
                    </a:cubicBezTo>
                    <a:cubicBezTo>
                      <a:pt x="1567502" y="858904"/>
                      <a:pt x="1567913" y="862909"/>
                      <a:pt x="1570382" y="865378"/>
                    </a:cubicBezTo>
                    <a:cubicBezTo>
                      <a:pt x="1574476" y="869471"/>
                      <a:pt x="1587634" y="873337"/>
                      <a:pt x="1593574" y="875317"/>
                    </a:cubicBezTo>
                    <a:cubicBezTo>
                      <a:pt x="1596887" y="878630"/>
                      <a:pt x="1599445" y="882931"/>
                      <a:pt x="1603513" y="885256"/>
                    </a:cubicBezTo>
                    <a:cubicBezTo>
                      <a:pt x="1607466" y="887515"/>
                      <a:pt x="1612257" y="887925"/>
                      <a:pt x="1616765" y="888569"/>
                    </a:cubicBezTo>
                    <a:cubicBezTo>
                      <a:pt x="1627752" y="890139"/>
                      <a:pt x="1638864" y="890656"/>
                      <a:pt x="1649895" y="891882"/>
                    </a:cubicBezTo>
                    <a:cubicBezTo>
                      <a:pt x="1658744" y="892865"/>
                      <a:pt x="1667565" y="894091"/>
                      <a:pt x="1676400" y="895195"/>
                    </a:cubicBezTo>
                    <a:cubicBezTo>
                      <a:pt x="1722901" y="910695"/>
                      <a:pt x="1676462" y="891923"/>
                      <a:pt x="1706217" y="911760"/>
                    </a:cubicBezTo>
                    <a:cubicBezTo>
                      <a:pt x="1709123" y="913697"/>
                      <a:pt x="1712768" y="914226"/>
                      <a:pt x="1716156" y="915073"/>
                    </a:cubicBezTo>
                    <a:cubicBezTo>
                      <a:pt x="1731330" y="918866"/>
                      <a:pt x="1743139" y="919689"/>
                      <a:pt x="1759226" y="921700"/>
                    </a:cubicBezTo>
                    <a:cubicBezTo>
                      <a:pt x="1778234" y="928036"/>
                      <a:pt x="1760491" y="920476"/>
                      <a:pt x="1779104" y="934952"/>
                    </a:cubicBezTo>
                    <a:cubicBezTo>
                      <a:pt x="1796192" y="948243"/>
                      <a:pt x="1793925" y="946519"/>
                      <a:pt x="1808922" y="951517"/>
                    </a:cubicBezTo>
                    <a:cubicBezTo>
                      <a:pt x="1831706" y="966706"/>
                      <a:pt x="1821245" y="962251"/>
                      <a:pt x="1838739" y="968082"/>
                    </a:cubicBezTo>
                    <a:cubicBezTo>
                      <a:pt x="1849040" y="983534"/>
                      <a:pt x="1841383" y="978021"/>
                      <a:pt x="1865243" y="978021"/>
                    </a:cubicBezTo>
                    <a:lnTo>
                      <a:pt x="2017643" y="1017778"/>
                    </a:lnTo>
                    <a:cubicBezTo>
                      <a:pt x="2019852" y="1027717"/>
                      <a:pt x="2022393" y="1037588"/>
                      <a:pt x="2024269" y="1047595"/>
                    </a:cubicBezTo>
                    <a:cubicBezTo>
                      <a:pt x="2026099" y="1057357"/>
                      <a:pt x="2025997" y="1070930"/>
                      <a:pt x="2030895" y="1080726"/>
                    </a:cubicBezTo>
                    <a:cubicBezTo>
                      <a:pt x="2032676" y="1084287"/>
                      <a:pt x="2035313" y="1087352"/>
                      <a:pt x="2037522" y="1090665"/>
                    </a:cubicBezTo>
                    <a:cubicBezTo>
                      <a:pt x="2050774" y="1089561"/>
                      <a:pt x="2064097" y="1089110"/>
                      <a:pt x="2077278" y="1087352"/>
                    </a:cubicBezTo>
                    <a:cubicBezTo>
                      <a:pt x="2080740" y="1086890"/>
                      <a:pt x="2084311" y="1085976"/>
                      <a:pt x="2087217" y="1084039"/>
                    </a:cubicBezTo>
                    <a:cubicBezTo>
                      <a:pt x="2091115" y="1081440"/>
                      <a:pt x="2093557" y="1077100"/>
                      <a:pt x="2097156" y="1074100"/>
                    </a:cubicBezTo>
                    <a:cubicBezTo>
                      <a:pt x="2100215" y="1071551"/>
                      <a:pt x="2103782" y="1069682"/>
                      <a:pt x="2107095" y="1067473"/>
                    </a:cubicBezTo>
                    <a:cubicBezTo>
                      <a:pt x="2122557" y="1044282"/>
                      <a:pt x="2113722" y="1052012"/>
                      <a:pt x="2130287" y="1040969"/>
                    </a:cubicBezTo>
                    <a:cubicBezTo>
                      <a:pt x="2134704" y="1034343"/>
                      <a:pt x="2141021" y="1028646"/>
                      <a:pt x="2143539" y="1021091"/>
                    </a:cubicBezTo>
                    <a:cubicBezTo>
                      <a:pt x="2150659" y="999731"/>
                      <a:pt x="2145226" y="1006152"/>
                      <a:pt x="2153478" y="997900"/>
                    </a:cubicBezTo>
                    <a:lnTo>
                      <a:pt x="2170043" y="974708"/>
                    </a:lnTo>
                    <a:lnTo>
                      <a:pt x="2229678" y="1004526"/>
                    </a:lnTo>
                    <a:lnTo>
                      <a:pt x="2451652" y="504256"/>
                    </a:lnTo>
                    <a:lnTo>
                      <a:pt x="2511287" y="550639"/>
                    </a:lnTo>
                    <a:cubicBezTo>
                      <a:pt x="2537558" y="556477"/>
                      <a:pt x="2535539" y="552263"/>
                      <a:pt x="2551043" y="563891"/>
                    </a:cubicBezTo>
                    <a:cubicBezTo>
                      <a:pt x="2552292" y="564828"/>
                      <a:pt x="2553252" y="566100"/>
                      <a:pt x="2554356" y="567204"/>
                    </a:cubicBezTo>
                    <a:lnTo>
                      <a:pt x="2551043" y="673221"/>
                    </a:lnTo>
                    <a:lnTo>
                      <a:pt x="2590800" y="626839"/>
                    </a:lnTo>
                    <a:lnTo>
                      <a:pt x="2680252" y="646717"/>
                    </a:lnTo>
                    <a:cubicBezTo>
                      <a:pt x="2680290" y="646736"/>
                      <a:pt x="2710642" y="660542"/>
                      <a:pt x="2716695" y="666595"/>
                    </a:cubicBezTo>
                    <a:cubicBezTo>
                      <a:pt x="2719511" y="669411"/>
                      <a:pt x="2721113" y="673221"/>
                      <a:pt x="2723322" y="676534"/>
                    </a:cubicBezTo>
                    <a:cubicBezTo>
                      <a:pt x="2724426" y="679847"/>
                      <a:pt x="2726635" y="682981"/>
                      <a:pt x="2726635" y="686473"/>
                    </a:cubicBezTo>
                    <a:cubicBezTo>
                      <a:pt x="2726635" y="688884"/>
                      <a:pt x="2726582" y="724336"/>
                      <a:pt x="2720008" y="736169"/>
                    </a:cubicBezTo>
                    <a:cubicBezTo>
                      <a:pt x="2716140" y="743130"/>
                      <a:pt x="2714311" y="753529"/>
                      <a:pt x="2706756" y="756047"/>
                    </a:cubicBezTo>
                    <a:lnTo>
                      <a:pt x="2686878" y="762673"/>
                    </a:lnTo>
                    <a:lnTo>
                      <a:pt x="2676939" y="765986"/>
                    </a:lnTo>
                    <a:cubicBezTo>
                      <a:pt x="2674730" y="769299"/>
                      <a:pt x="2670709" y="771964"/>
                      <a:pt x="2670313" y="775926"/>
                    </a:cubicBezTo>
                    <a:cubicBezTo>
                      <a:pt x="2668847" y="790585"/>
                      <a:pt x="2673515" y="797071"/>
                      <a:pt x="2676939" y="809056"/>
                    </a:cubicBezTo>
                    <a:cubicBezTo>
                      <a:pt x="2678190" y="813434"/>
                      <a:pt x="2678458" y="818123"/>
                      <a:pt x="2680252" y="822308"/>
                    </a:cubicBezTo>
                    <a:cubicBezTo>
                      <a:pt x="2681820" y="825968"/>
                      <a:pt x="2684669" y="828934"/>
                      <a:pt x="2686878" y="832247"/>
                    </a:cubicBezTo>
                    <a:cubicBezTo>
                      <a:pt x="2685774" y="838873"/>
                      <a:pt x="2685022" y="845568"/>
                      <a:pt x="2683565" y="852126"/>
                    </a:cubicBezTo>
                    <a:cubicBezTo>
                      <a:pt x="2682198" y="858278"/>
                      <a:pt x="2675033" y="874879"/>
                      <a:pt x="2673626" y="878630"/>
                    </a:cubicBezTo>
                    <a:cubicBezTo>
                      <a:pt x="2672400" y="881900"/>
                      <a:pt x="2672250" y="885663"/>
                      <a:pt x="2670313" y="888569"/>
                    </a:cubicBezTo>
                    <a:cubicBezTo>
                      <a:pt x="2667714" y="892467"/>
                      <a:pt x="2663687" y="895195"/>
                      <a:pt x="2660374" y="898508"/>
                    </a:cubicBezTo>
                    <a:cubicBezTo>
                      <a:pt x="2655956" y="925018"/>
                      <a:pt x="2651105" y="945048"/>
                      <a:pt x="2660374" y="974708"/>
                    </a:cubicBezTo>
                    <a:cubicBezTo>
                      <a:pt x="2660766" y="975964"/>
                      <a:pt x="2681768" y="968681"/>
                      <a:pt x="2683565" y="968082"/>
                    </a:cubicBezTo>
                    <a:cubicBezTo>
                      <a:pt x="2688223" y="958766"/>
                      <a:pt x="2698384" y="934952"/>
                      <a:pt x="2710069" y="934952"/>
                    </a:cubicBezTo>
                    <a:lnTo>
                      <a:pt x="2726635" y="934952"/>
                    </a:lnTo>
                    <a:lnTo>
                      <a:pt x="2819400" y="978021"/>
                    </a:lnTo>
                    <a:lnTo>
                      <a:pt x="2859156" y="1044282"/>
                    </a:lnTo>
                    <a:cubicBezTo>
                      <a:pt x="2854739" y="1054221"/>
                      <a:pt x="2851743" y="1064924"/>
                      <a:pt x="2845904" y="1074100"/>
                    </a:cubicBezTo>
                    <a:cubicBezTo>
                      <a:pt x="2843766" y="1077459"/>
                      <a:pt x="2838174" y="1077413"/>
                      <a:pt x="2835965" y="1080726"/>
                    </a:cubicBezTo>
                    <a:cubicBezTo>
                      <a:pt x="2833439" y="1084515"/>
                      <a:pt x="2834446" y="1089793"/>
                      <a:pt x="2832652" y="1093978"/>
                    </a:cubicBezTo>
                    <a:cubicBezTo>
                      <a:pt x="2831084" y="1097638"/>
                      <a:pt x="2828075" y="1100503"/>
                      <a:pt x="2826026" y="1103917"/>
                    </a:cubicBezTo>
                    <a:cubicBezTo>
                      <a:pt x="2824756" y="1106034"/>
                      <a:pt x="2823817" y="1108334"/>
                      <a:pt x="2822713" y="1110543"/>
                    </a:cubicBezTo>
                    <a:lnTo>
                      <a:pt x="2796208" y="1127108"/>
                    </a:lnTo>
                    <a:lnTo>
                      <a:pt x="2720008" y="1269569"/>
                    </a:lnTo>
                    <a:lnTo>
                      <a:pt x="2739887" y="1312639"/>
                    </a:lnTo>
                    <a:lnTo>
                      <a:pt x="2587487" y="1663821"/>
                    </a:lnTo>
                    <a:lnTo>
                      <a:pt x="2501348" y="1759900"/>
                    </a:lnTo>
                    <a:lnTo>
                      <a:pt x="2332382" y="1660508"/>
                    </a:lnTo>
                    <a:lnTo>
                      <a:pt x="2282687" y="1706891"/>
                    </a:lnTo>
                    <a:cubicBezTo>
                      <a:pt x="2278270" y="1715726"/>
                      <a:pt x="2273522" y="1724403"/>
                      <a:pt x="2269435" y="1733395"/>
                    </a:cubicBezTo>
                    <a:cubicBezTo>
                      <a:pt x="2267990" y="1736574"/>
                      <a:pt x="2267126" y="1739989"/>
                      <a:pt x="2266122" y="1743334"/>
                    </a:cubicBezTo>
                    <a:cubicBezTo>
                      <a:pt x="2263812" y="1751035"/>
                      <a:pt x="2261704" y="1758795"/>
                      <a:pt x="2259495" y="1766526"/>
                    </a:cubicBezTo>
                    <a:cubicBezTo>
                      <a:pt x="2258391" y="1774256"/>
                      <a:pt x="2257579" y="1782034"/>
                      <a:pt x="2256182" y="1789717"/>
                    </a:cubicBezTo>
                    <a:cubicBezTo>
                      <a:pt x="2255367" y="1794197"/>
                      <a:pt x="2253893" y="1798532"/>
                      <a:pt x="2252869" y="1802969"/>
                    </a:cubicBezTo>
                    <a:cubicBezTo>
                      <a:pt x="2250580" y="1812890"/>
                      <a:pt x="2248866" y="1822948"/>
                      <a:pt x="2246243" y="1832786"/>
                    </a:cubicBezTo>
                    <a:lnTo>
                      <a:pt x="2236304" y="1862604"/>
                    </a:lnTo>
                    <a:cubicBezTo>
                      <a:pt x="2235200" y="1865917"/>
                      <a:pt x="2233838" y="1869155"/>
                      <a:pt x="2232991" y="1872543"/>
                    </a:cubicBezTo>
                    <a:cubicBezTo>
                      <a:pt x="2231887" y="1876960"/>
                      <a:pt x="2231714" y="1881722"/>
                      <a:pt x="2229678" y="1885795"/>
                    </a:cubicBezTo>
                    <a:cubicBezTo>
                      <a:pt x="2223514" y="1898123"/>
                      <a:pt x="2219888" y="1898947"/>
                      <a:pt x="2209800" y="1905673"/>
                    </a:cubicBezTo>
                    <a:cubicBezTo>
                      <a:pt x="2205383" y="1904569"/>
                      <a:pt x="2200909" y="1903668"/>
                      <a:pt x="2196548" y="1902360"/>
                    </a:cubicBezTo>
                    <a:cubicBezTo>
                      <a:pt x="2189858" y="1900353"/>
                      <a:pt x="2176669" y="1895734"/>
                      <a:pt x="2176669" y="1895734"/>
                    </a:cubicBezTo>
                    <a:cubicBezTo>
                      <a:pt x="2172252" y="1897943"/>
                      <a:pt x="2167211" y="1899198"/>
                      <a:pt x="2163417" y="1902360"/>
                    </a:cubicBezTo>
                    <a:cubicBezTo>
                      <a:pt x="2150373" y="1913230"/>
                      <a:pt x="2156086" y="1936574"/>
                      <a:pt x="2153478" y="1948743"/>
                    </a:cubicBezTo>
                    <a:cubicBezTo>
                      <a:pt x="2152644" y="1952636"/>
                      <a:pt x="2148469" y="1955043"/>
                      <a:pt x="2146852" y="1958682"/>
                    </a:cubicBezTo>
                    <a:cubicBezTo>
                      <a:pt x="2144015" y="1965064"/>
                      <a:pt x="2144100" y="1972748"/>
                      <a:pt x="2140226" y="1978560"/>
                    </a:cubicBezTo>
                    <a:cubicBezTo>
                      <a:pt x="2138017" y="1981873"/>
                      <a:pt x="2135381" y="1984938"/>
                      <a:pt x="2133600" y="1988500"/>
                    </a:cubicBezTo>
                    <a:cubicBezTo>
                      <a:pt x="2132038" y="1991624"/>
                      <a:pt x="2132469" y="1995712"/>
                      <a:pt x="2130287" y="1998439"/>
                    </a:cubicBezTo>
                    <a:cubicBezTo>
                      <a:pt x="2127800" y="2001548"/>
                      <a:pt x="2123661" y="2002856"/>
                      <a:pt x="2120348" y="2005065"/>
                    </a:cubicBezTo>
                    <a:cubicBezTo>
                      <a:pt x="2114594" y="2022327"/>
                      <a:pt x="2120804" y="2008636"/>
                      <a:pt x="2110408" y="2021630"/>
                    </a:cubicBezTo>
                    <a:cubicBezTo>
                      <a:pt x="2099252" y="2035575"/>
                      <a:pt x="2108870" y="2028627"/>
                      <a:pt x="2093843" y="2041508"/>
                    </a:cubicBezTo>
                    <a:cubicBezTo>
                      <a:pt x="2089651" y="2045101"/>
                      <a:pt x="2085385" y="2048707"/>
                      <a:pt x="2080591" y="2051447"/>
                    </a:cubicBezTo>
                    <a:cubicBezTo>
                      <a:pt x="2077559" y="2053180"/>
                      <a:pt x="2074133" y="2054482"/>
                      <a:pt x="2070652" y="2054760"/>
                    </a:cubicBezTo>
                    <a:cubicBezTo>
                      <a:pt x="2046409" y="2056699"/>
                      <a:pt x="2022061" y="2056969"/>
                      <a:pt x="1997765" y="2058073"/>
                    </a:cubicBezTo>
                    <a:cubicBezTo>
                      <a:pt x="1989031" y="2084279"/>
                      <a:pt x="1998301" y="2053786"/>
                      <a:pt x="1991139" y="2111082"/>
                    </a:cubicBezTo>
                    <a:cubicBezTo>
                      <a:pt x="1990706" y="2114547"/>
                      <a:pt x="1988785" y="2117663"/>
                      <a:pt x="1987826" y="2121021"/>
                    </a:cubicBezTo>
                    <a:cubicBezTo>
                      <a:pt x="1986575" y="2125399"/>
                      <a:pt x="1985953" y="2129953"/>
                      <a:pt x="1984513" y="2134273"/>
                    </a:cubicBezTo>
                    <a:cubicBezTo>
                      <a:pt x="1980416" y="2146566"/>
                      <a:pt x="1973840" y="2161513"/>
                      <a:pt x="1964635" y="2170717"/>
                    </a:cubicBezTo>
                    <a:cubicBezTo>
                      <a:pt x="1962426" y="2172926"/>
                      <a:pt x="1960687" y="2175736"/>
                      <a:pt x="1958008" y="2177343"/>
                    </a:cubicBezTo>
                    <a:cubicBezTo>
                      <a:pt x="1955013" y="2179140"/>
                      <a:pt x="1951382" y="2179552"/>
                      <a:pt x="1948069" y="2180656"/>
                    </a:cubicBezTo>
                    <a:cubicBezTo>
                      <a:pt x="1944756" y="2183969"/>
                      <a:pt x="1942704" y="2189579"/>
                      <a:pt x="1938130" y="2190595"/>
                    </a:cubicBezTo>
                    <a:cubicBezTo>
                      <a:pt x="1916659" y="2195366"/>
                      <a:pt x="1914554" y="2181735"/>
                      <a:pt x="1905000" y="2167404"/>
                    </a:cubicBezTo>
                    <a:cubicBezTo>
                      <a:pt x="1902791" y="2164091"/>
                      <a:pt x="1899633" y="2161242"/>
                      <a:pt x="1898374" y="2157465"/>
                    </a:cubicBezTo>
                    <a:cubicBezTo>
                      <a:pt x="1896165" y="2150839"/>
                      <a:pt x="1895622" y="2143398"/>
                      <a:pt x="1891748" y="2137586"/>
                    </a:cubicBezTo>
                    <a:cubicBezTo>
                      <a:pt x="1889539" y="2134273"/>
                      <a:pt x="1886903" y="2131208"/>
                      <a:pt x="1885122" y="2127647"/>
                    </a:cubicBezTo>
                    <a:cubicBezTo>
                      <a:pt x="1881163" y="2119730"/>
                      <a:pt x="1882073" y="2111347"/>
                      <a:pt x="1875182" y="2104456"/>
                    </a:cubicBezTo>
                    <a:cubicBezTo>
                      <a:pt x="1872713" y="2101987"/>
                      <a:pt x="1868556" y="2102247"/>
                      <a:pt x="1865243" y="2101143"/>
                    </a:cubicBezTo>
                    <a:lnTo>
                      <a:pt x="1858617" y="2121021"/>
                    </a:lnTo>
                    <a:cubicBezTo>
                      <a:pt x="1855450" y="2130522"/>
                      <a:pt x="1851165" y="2146283"/>
                      <a:pt x="1842052" y="2150839"/>
                    </a:cubicBezTo>
                    <a:cubicBezTo>
                      <a:pt x="1837635" y="2153048"/>
                      <a:pt x="1833424" y="2155731"/>
                      <a:pt x="1828800" y="2157465"/>
                    </a:cubicBezTo>
                    <a:cubicBezTo>
                      <a:pt x="1824537" y="2159064"/>
                      <a:pt x="1819926" y="2159527"/>
                      <a:pt x="1815548" y="2160778"/>
                    </a:cubicBezTo>
                    <a:cubicBezTo>
                      <a:pt x="1812190" y="2161737"/>
                      <a:pt x="1808921" y="2162987"/>
                      <a:pt x="1805608" y="2164091"/>
                    </a:cubicBezTo>
                    <a:cubicBezTo>
                      <a:pt x="1802295" y="2162987"/>
                      <a:pt x="1798722" y="2162474"/>
                      <a:pt x="1795669" y="2160778"/>
                    </a:cubicBezTo>
                    <a:cubicBezTo>
                      <a:pt x="1788708" y="2156911"/>
                      <a:pt x="1783517" y="2149457"/>
                      <a:pt x="1775791" y="2147526"/>
                    </a:cubicBezTo>
                    <a:lnTo>
                      <a:pt x="1762539" y="2144213"/>
                    </a:lnTo>
                    <a:cubicBezTo>
                      <a:pt x="1739755" y="2129023"/>
                      <a:pt x="1750216" y="2133478"/>
                      <a:pt x="1732722" y="2127647"/>
                    </a:cubicBezTo>
                    <a:lnTo>
                      <a:pt x="1719469" y="2107769"/>
                    </a:lnTo>
                    <a:cubicBezTo>
                      <a:pt x="1712991" y="2098053"/>
                      <a:pt x="1712273" y="2098863"/>
                      <a:pt x="1709530" y="2087891"/>
                    </a:cubicBezTo>
                    <a:cubicBezTo>
                      <a:pt x="1705990" y="2073731"/>
                      <a:pt x="1704513" y="2059306"/>
                      <a:pt x="1702904" y="2044821"/>
                    </a:cubicBezTo>
                    <a:cubicBezTo>
                      <a:pt x="1701678" y="2033790"/>
                      <a:pt x="1702087" y="2022505"/>
                      <a:pt x="1699591" y="2011691"/>
                    </a:cubicBezTo>
                    <a:cubicBezTo>
                      <a:pt x="1698696" y="2007811"/>
                      <a:pt x="1694582" y="2005391"/>
                      <a:pt x="1692965" y="2001752"/>
                    </a:cubicBezTo>
                    <a:cubicBezTo>
                      <a:pt x="1690128" y="1995369"/>
                      <a:pt x="1690213" y="1987685"/>
                      <a:pt x="1686339" y="1981873"/>
                    </a:cubicBezTo>
                    <a:cubicBezTo>
                      <a:pt x="1684130" y="1978560"/>
                      <a:pt x="1681494" y="1975495"/>
                      <a:pt x="1679713" y="1971934"/>
                    </a:cubicBezTo>
                    <a:cubicBezTo>
                      <a:pt x="1678151" y="1968810"/>
                      <a:pt x="1677359" y="1965353"/>
                      <a:pt x="1676400" y="1961995"/>
                    </a:cubicBezTo>
                    <a:cubicBezTo>
                      <a:pt x="1675149" y="1957617"/>
                      <a:pt x="1675123" y="1952816"/>
                      <a:pt x="1673087" y="1948743"/>
                    </a:cubicBezTo>
                    <a:cubicBezTo>
                      <a:pt x="1669526" y="1941620"/>
                      <a:pt x="1659835" y="1928865"/>
                      <a:pt x="1659835" y="1928865"/>
                    </a:cubicBezTo>
                    <a:cubicBezTo>
                      <a:pt x="1658731" y="1923343"/>
                      <a:pt x="1657888" y="1917763"/>
                      <a:pt x="1656522" y="1912300"/>
                    </a:cubicBezTo>
                    <a:cubicBezTo>
                      <a:pt x="1654475" y="1904114"/>
                      <a:pt x="1653322" y="1902588"/>
                      <a:pt x="1649895" y="1895734"/>
                    </a:cubicBezTo>
                    <a:lnTo>
                      <a:pt x="1808922" y="1634004"/>
                    </a:lnTo>
                    <a:lnTo>
                      <a:pt x="1878495" y="1574369"/>
                    </a:lnTo>
                    <a:cubicBezTo>
                      <a:pt x="1888317" y="1575460"/>
                      <a:pt x="1920087" y="1581504"/>
                      <a:pt x="1931504" y="1574369"/>
                    </a:cubicBezTo>
                    <a:cubicBezTo>
                      <a:pt x="1935365" y="1571956"/>
                      <a:pt x="1933713" y="1565534"/>
                      <a:pt x="1934817" y="1561117"/>
                    </a:cubicBezTo>
                    <a:cubicBezTo>
                      <a:pt x="1935921" y="1545656"/>
                      <a:pt x="1934136" y="1529711"/>
                      <a:pt x="1938130" y="1514734"/>
                    </a:cubicBezTo>
                    <a:cubicBezTo>
                      <a:pt x="1939030" y="1511360"/>
                      <a:pt x="1944945" y="1512983"/>
                      <a:pt x="1948069" y="1511421"/>
                    </a:cubicBezTo>
                    <a:cubicBezTo>
                      <a:pt x="1951630" y="1509640"/>
                      <a:pt x="1954551" y="1506770"/>
                      <a:pt x="1958008" y="1504795"/>
                    </a:cubicBezTo>
                    <a:cubicBezTo>
                      <a:pt x="1962296" y="1502345"/>
                      <a:pt x="1966843" y="1500378"/>
                      <a:pt x="1971261" y="1498169"/>
                    </a:cubicBezTo>
                    <a:cubicBezTo>
                      <a:pt x="1993411" y="1464943"/>
                      <a:pt x="1965284" y="1510841"/>
                      <a:pt x="1981200" y="1415343"/>
                    </a:cubicBezTo>
                    <a:cubicBezTo>
                      <a:pt x="1981855" y="1411415"/>
                      <a:pt x="1988080" y="1411266"/>
                      <a:pt x="1991139" y="1408717"/>
                    </a:cubicBezTo>
                    <a:cubicBezTo>
                      <a:pt x="1994738" y="1405718"/>
                      <a:pt x="1998202" y="1402476"/>
                      <a:pt x="2001078" y="1398778"/>
                    </a:cubicBezTo>
                    <a:cubicBezTo>
                      <a:pt x="2025796" y="1366997"/>
                      <a:pt x="2006621" y="1386612"/>
                      <a:pt x="2017643" y="1375586"/>
                    </a:cubicBezTo>
                    <a:lnTo>
                      <a:pt x="2044148" y="1322578"/>
                    </a:lnTo>
                    <a:lnTo>
                      <a:pt x="1828800" y="1186743"/>
                    </a:lnTo>
                    <a:lnTo>
                      <a:pt x="1798982" y="1219873"/>
                    </a:lnTo>
                    <a:cubicBezTo>
                      <a:pt x="1784248" y="1249341"/>
                      <a:pt x="1785730" y="1236500"/>
                      <a:pt x="1785730" y="1256317"/>
                    </a:cubicBezTo>
                    <a:lnTo>
                      <a:pt x="1702904" y="1262943"/>
                    </a:lnTo>
                    <a:cubicBezTo>
                      <a:pt x="1694069" y="1256317"/>
                      <a:pt x="1685988" y="1248544"/>
                      <a:pt x="1676400" y="1243065"/>
                    </a:cubicBezTo>
                    <a:cubicBezTo>
                      <a:pt x="1670336" y="1239600"/>
                      <a:pt x="1656522" y="1236439"/>
                      <a:pt x="1656522" y="1236439"/>
                    </a:cubicBezTo>
                    <a:cubicBezTo>
                      <a:pt x="1654313" y="1233126"/>
                      <a:pt x="1652383" y="1229609"/>
                      <a:pt x="1649895" y="1226500"/>
                    </a:cubicBezTo>
                    <a:cubicBezTo>
                      <a:pt x="1646095" y="1221751"/>
                      <a:pt x="1638677" y="1215623"/>
                      <a:pt x="1633330" y="1213247"/>
                    </a:cubicBezTo>
                    <a:cubicBezTo>
                      <a:pt x="1626948" y="1210410"/>
                      <a:pt x="1613452" y="1206621"/>
                      <a:pt x="1613452" y="1206621"/>
                    </a:cubicBezTo>
                    <a:cubicBezTo>
                      <a:pt x="1610139" y="1203308"/>
                      <a:pt x="1604113" y="1201329"/>
                      <a:pt x="1603513" y="1196682"/>
                    </a:cubicBezTo>
                    <a:cubicBezTo>
                      <a:pt x="1588863" y="1083146"/>
                      <a:pt x="1618804" y="1131823"/>
                      <a:pt x="1593574" y="1093978"/>
                    </a:cubicBezTo>
                    <a:cubicBezTo>
                      <a:pt x="1589157" y="1096187"/>
                      <a:pt x="1584220" y="1097572"/>
                      <a:pt x="1580322" y="1100604"/>
                    </a:cubicBezTo>
                    <a:cubicBezTo>
                      <a:pt x="1574158" y="1105398"/>
                      <a:pt x="1571332" y="1115275"/>
                      <a:pt x="1563756" y="1117169"/>
                    </a:cubicBezTo>
                    <a:cubicBezTo>
                      <a:pt x="1543987" y="1122111"/>
                      <a:pt x="1554995" y="1119733"/>
                      <a:pt x="1530626" y="1123795"/>
                    </a:cubicBezTo>
                    <a:cubicBezTo>
                      <a:pt x="1527313" y="1126004"/>
                      <a:pt x="1524248" y="1128640"/>
                      <a:pt x="1520687" y="1130421"/>
                    </a:cubicBezTo>
                    <a:cubicBezTo>
                      <a:pt x="1515390" y="1133069"/>
                      <a:pt x="1502450" y="1135631"/>
                      <a:pt x="1497495" y="1137047"/>
                    </a:cubicBezTo>
                    <a:cubicBezTo>
                      <a:pt x="1464213" y="1146556"/>
                      <a:pt x="1515747" y="1133312"/>
                      <a:pt x="1474304" y="1143673"/>
                    </a:cubicBezTo>
                    <a:cubicBezTo>
                      <a:pt x="1458843" y="1142569"/>
                      <a:pt x="1442552" y="1145480"/>
                      <a:pt x="1427922" y="1140360"/>
                    </a:cubicBezTo>
                    <a:cubicBezTo>
                      <a:pt x="1419077" y="1137264"/>
                      <a:pt x="1416744" y="1123962"/>
                      <a:pt x="1408043" y="1120482"/>
                    </a:cubicBezTo>
                    <a:lnTo>
                      <a:pt x="1391478" y="1113856"/>
                    </a:lnTo>
                    <a:cubicBezTo>
                      <a:pt x="1388165" y="1110543"/>
                      <a:pt x="1385437" y="1106516"/>
                      <a:pt x="1381539" y="1103917"/>
                    </a:cubicBezTo>
                    <a:cubicBezTo>
                      <a:pt x="1378633" y="1101980"/>
                      <a:pt x="1375052" y="1101135"/>
                      <a:pt x="1371600" y="1100604"/>
                    </a:cubicBezTo>
                    <a:cubicBezTo>
                      <a:pt x="1360630" y="1098916"/>
                      <a:pt x="1349513" y="1098395"/>
                      <a:pt x="1338469" y="1097291"/>
                    </a:cubicBezTo>
                    <a:cubicBezTo>
                      <a:pt x="1329308" y="1069808"/>
                      <a:pt x="1344686" y="1113038"/>
                      <a:pt x="1321904" y="1067473"/>
                    </a:cubicBezTo>
                    <a:cubicBezTo>
                      <a:pt x="1319695" y="1063056"/>
                      <a:pt x="1318770" y="1057713"/>
                      <a:pt x="1315278" y="1054221"/>
                    </a:cubicBezTo>
                    <a:cubicBezTo>
                      <a:pt x="1312809" y="1051752"/>
                      <a:pt x="1308652" y="1052012"/>
                      <a:pt x="1305339" y="1050908"/>
                    </a:cubicBezTo>
                    <a:cubicBezTo>
                      <a:pt x="1264958" y="1055395"/>
                      <a:pt x="1273054" y="1056228"/>
                      <a:pt x="1222513" y="1050908"/>
                    </a:cubicBezTo>
                    <a:cubicBezTo>
                      <a:pt x="1219040" y="1050542"/>
                      <a:pt x="1215932" y="1048554"/>
                      <a:pt x="1212574" y="1047595"/>
                    </a:cubicBezTo>
                    <a:cubicBezTo>
                      <a:pt x="1208196" y="1046344"/>
                      <a:pt x="1203739" y="1045386"/>
                      <a:pt x="1199322" y="1044282"/>
                    </a:cubicBezTo>
                    <a:cubicBezTo>
                      <a:pt x="1197113" y="1042073"/>
                      <a:pt x="1195374" y="1039263"/>
                      <a:pt x="1192695" y="1037656"/>
                    </a:cubicBezTo>
                    <a:cubicBezTo>
                      <a:pt x="1189700" y="1035859"/>
                      <a:pt x="1186026" y="1035569"/>
                      <a:pt x="1182756" y="1034343"/>
                    </a:cubicBezTo>
                    <a:cubicBezTo>
                      <a:pt x="1177188" y="1032255"/>
                      <a:pt x="1171833" y="1029598"/>
                      <a:pt x="1166191" y="1027717"/>
                    </a:cubicBezTo>
                    <a:cubicBezTo>
                      <a:pt x="1161871" y="1026277"/>
                      <a:pt x="1157259" y="1025844"/>
                      <a:pt x="1152939" y="1024404"/>
                    </a:cubicBezTo>
                    <a:cubicBezTo>
                      <a:pt x="1147297" y="1022523"/>
                      <a:pt x="1141896" y="1019987"/>
                      <a:pt x="1136374" y="1017778"/>
                    </a:cubicBezTo>
                    <a:cubicBezTo>
                      <a:pt x="1130852" y="1012256"/>
                      <a:pt x="1126305" y="1005545"/>
                      <a:pt x="1119808" y="1001213"/>
                    </a:cubicBezTo>
                    <a:cubicBezTo>
                      <a:pt x="1116495" y="999004"/>
                      <a:pt x="1113326" y="996562"/>
                      <a:pt x="1109869" y="994586"/>
                    </a:cubicBezTo>
                    <a:cubicBezTo>
                      <a:pt x="1080432" y="977764"/>
                      <a:pt x="1110904" y="997484"/>
                      <a:pt x="1086678" y="981334"/>
                    </a:cubicBezTo>
                    <a:cubicBezTo>
                      <a:pt x="1079354" y="966685"/>
                      <a:pt x="1083544" y="971574"/>
                      <a:pt x="1076739" y="964769"/>
                    </a:cubicBezTo>
                    <a:lnTo>
                      <a:pt x="1033669" y="878630"/>
                    </a:lnTo>
                    <a:lnTo>
                      <a:pt x="997226" y="855439"/>
                    </a:lnTo>
                    <a:lnTo>
                      <a:pt x="993913" y="795804"/>
                    </a:lnTo>
                    <a:cubicBezTo>
                      <a:pt x="1014282" y="782225"/>
                      <a:pt x="1024844" y="768746"/>
                      <a:pt x="1046922" y="765986"/>
                    </a:cubicBezTo>
                    <a:cubicBezTo>
                      <a:pt x="1060117" y="764336"/>
                      <a:pt x="1073426" y="763777"/>
                      <a:pt x="1086678" y="762673"/>
                    </a:cubicBezTo>
                    <a:cubicBezTo>
                      <a:pt x="1088887" y="759360"/>
                      <a:pt x="1090307" y="755356"/>
                      <a:pt x="1093304" y="752734"/>
                    </a:cubicBezTo>
                    <a:cubicBezTo>
                      <a:pt x="1099297" y="747490"/>
                      <a:pt x="1113182" y="739482"/>
                      <a:pt x="1113182" y="739482"/>
                    </a:cubicBezTo>
                    <a:cubicBezTo>
                      <a:pt x="1121509" y="714501"/>
                      <a:pt x="1110276" y="745293"/>
                      <a:pt x="1123122" y="719604"/>
                    </a:cubicBezTo>
                    <a:cubicBezTo>
                      <a:pt x="1124684" y="716481"/>
                      <a:pt x="1125331" y="712978"/>
                      <a:pt x="1126435" y="709665"/>
                    </a:cubicBezTo>
                    <a:cubicBezTo>
                      <a:pt x="1125331" y="703039"/>
                      <a:pt x="1123122" y="696504"/>
                      <a:pt x="1123122" y="689786"/>
                    </a:cubicBezTo>
                    <a:cubicBezTo>
                      <a:pt x="1123122" y="670707"/>
                      <a:pt x="1125747" y="662721"/>
                      <a:pt x="1129748" y="646717"/>
                    </a:cubicBezTo>
                    <a:cubicBezTo>
                      <a:pt x="1124829" y="627042"/>
                      <a:pt x="1122151" y="597854"/>
                      <a:pt x="1076739" y="636778"/>
                    </a:cubicBezTo>
                    <a:cubicBezTo>
                      <a:pt x="1067478" y="644716"/>
                      <a:pt x="1078627" y="661107"/>
                      <a:pt x="1080052" y="673221"/>
                    </a:cubicBezTo>
                    <a:cubicBezTo>
                      <a:pt x="1084817" y="713727"/>
                      <a:pt x="1083365" y="670716"/>
                      <a:pt x="1083365" y="719604"/>
                    </a:cubicBezTo>
                    <a:lnTo>
                      <a:pt x="970722" y="736169"/>
                    </a:lnTo>
                    <a:lnTo>
                      <a:pt x="980661" y="868691"/>
                    </a:lnTo>
                    <a:cubicBezTo>
                      <a:pt x="971826" y="873108"/>
                      <a:pt x="963988" y="880992"/>
                      <a:pt x="954156" y="881943"/>
                    </a:cubicBezTo>
                    <a:cubicBezTo>
                      <a:pt x="928850" y="884392"/>
                      <a:pt x="903305" y="880580"/>
                      <a:pt x="877956" y="878630"/>
                    </a:cubicBezTo>
                    <a:cubicBezTo>
                      <a:pt x="874474" y="878362"/>
                      <a:pt x="871287" y="876543"/>
                      <a:pt x="868017" y="875317"/>
                    </a:cubicBezTo>
                    <a:cubicBezTo>
                      <a:pt x="836325" y="863433"/>
                      <a:pt x="864073" y="872898"/>
                      <a:pt x="841513" y="865378"/>
                    </a:cubicBezTo>
                    <a:cubicBezTo>
                      <a:pt x="833783" y="866482"/>
                      <a:pt x="822654" y="862194"/>
                      <a:pt x="818322" y="868691"/>
                    </a:cubicBezTo>
                    <a:cubicBezTo>
                      <a:pt x="811556" y="878840"/>
                      <a:pt x="826194" y="900270"/>
                      <a:pt x="815008" y="905134"/>
                    </a:cubicBezTo>
                    <a:cubicBezTo>
                      <a:pt x="792704" y="914831"/>
                      <a:pt x="766417" y="902925"/>
                      <a:pt x="742122" y="901821"/>
                    </a:cubicBezTo>
                    <a:cubicBezTo>
                      <a:pt x="714541" y="894926"/>
                      <a:pt x="741809" y="903322"/>
                      <a:pt x="718930" y="891882"/>
                    </a:cubicBezTo>
                    <a:cubicBezTo>
                      <a:pt x="702598" y="883716"/>
                      <a:pt x="702146" y="888350"/>
                      <a:pt x="689113" y="875317"/>
                    </a:cubicBezTo>
                    <a:cubicBezTo>
                      <a:pt x="686297" y="872501"/>
                      <a:pt x="685303" y="868194"/>
                      <a:pt x="682487" y="865378"/>
                    </a:cubicBezTo>
                    <a:cubicBezTo>
                      <a:pt x="671224" y="854115"/>
                      <a:pt x="669948" y="855617"/>
                      <a:pt x="655982" y="852126"/>
                    </a:cubicBezTo>
                    <a:cubicBezTo>
                      <a:pt x="626954" y="823095"/>
                      <a:pt x="663771" y="858616"/>
                      <a:pt x="636104" y="835560"/>
                    </a:cubicBezTo>
                    <a:cubicBezTo>
                      <a:pt x="632505" y="832561"/>
                      <a:pt x="629863" y="828497"/>
                      <a:pt x="626165" y="825621"/>
                    </a:cubicBezTo>
                    <a:cubicBezTo>
                      <a:pt x="610225" y="813223"/>
                      <a:pt x="609595" y="812368"/>
                      <a:pt x="593035" y="809056"/>
                    </a:cubicBezTo>
                    <a:cubicBezTo>
                      <a:pt x="586448" y="807739"/>
                      <a:pt x="579864" y="806096"/>
                      <a:pt x="573156" y="805743"/>
                    </a:cubicBezTo>
                    <a:cubicBezTo>
                      <a:pt x="460516" y="799815"/>
                      <a:pt x="467139" y="838238"/>
                      <a:pt x="467139" y="782552"/>
                    </a:cubicBezTo>
                    <a:lnTo>
                      <a:pt x="470452" y="716291"/>
                    </a:lnTo>
                    <a:lnTo>
                      <a:pt x="453887" y="686473"/>
                    </a:lnTo>
                    <a:lnTo>
                      <a:pt x="255104" y="905134"/>
                    </a:lnTo>
                    <a:lnTo>
                      <a:pt x="0" y="91176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887297" y="4684870"/>
                <a:ext cx="719148" cy="660340"/>
              </a:xfrm>
              <a:custGeom>
                <a:avLst/>
                <a:gdLst>
                  <a:gd name="connsiteX0" fmla="*/ 899 w 718411"/>
                  <a:gd name="connsiteY0" fmla="*/ 174171 h 660400"/>
                  <a:gd name="connsiteX1" fmla="*/ 899 w 718411"/>
                  <a:gd name="connsiteY1" fmla="*/ 174171 h 660400"/>
                  <a:gd name="connsiteX2" fmla="*/ 37185 w 718411"/>
                  <a:gd name="connsiteY2" fmla="*/ 170543 h 660400"/>
                  <a:gd name="connsiteX3" fmla="*/ 66213 w 718411"/>
                  <a:gd name="connsiteY3" fmla="*/ 177800 h 660400"/>
                  <a:gd name="connsiteX4" fmla="*/ 80728 w 718411"/>
                  <a:gd name="connsiteY4" fmla="*/ 181428 h 660400"/>
                  <a:gd name="connsiteX5" fmla="*/ 193213 w 718411"/>
                  <a:gd name="connsiteY5" fmla="*/ 185057 h 660400"/>
                  <a:gd name="connsiteX6" fmla="*/ 225870 w 718411"/>
                  <a:gd name="connsiteY6" fmla="*/ 214085 h 660400"/>
                  <a:gd name="connsiteX7" fmla="*/ 233128 w 718411"/>
                  <a:gd name="connsiteY7" fmla="*/ 221343 h 660400"/>
                  <a:gd name="connsiteX8" fmla="*/ 258528 w 718411"/>
                  <a:gd name="connsiteY8" fmla="*/ 228600 h 660400"/>
                  <a:gd name="connsiteX9" fmla="*/ 280299 w 718411"/>
                  <a:gd name="connsiteY9" fmla="*/ 239485 h 660400"/>
                  <a:gd name="connsiteX10" fmla="*/ 298442 w 718411"/>
                  <a:gd name="connsiteY10" fmla="*/ 254000 h 660400"/>
                  <a:gd name="connsiteX11" fmla="*/ 309328 w 718411"/>
                  <a:gd name="connsiteY11" fmla="*/ 264885 h 660400"/>
                  <a:gd name="connsiteX12" fmla="*/ 334728 w 718411"/>
                  <a:gd name="connsiteY12" fmla="*/ 268514 h 660400"/>
                  <a:gd name="connsiteX13" fmla="*/ 345613 w 718411"/>
                  <a:gd name="connsiteY13" fmla="*/ 275771 h 660400"/>
                  <a:gd name="connsiteX14" fmla="*/ 363756 w 718411"/>
                  <a:gd name="connsiteY14" fmla="*/ 272143 h 660400"/>
                  <a:gd name="connsiteX15" fmla="*/ 367385 w 718411"/>
                  <a:gd name="connsiteY15" fmla="*/ 261257 h 660400"/>
                  <a:gd name="connsiteX16" fmla="*/ 371013 w 718411"/>
                  <a:gd name="connsiteY16" fmla="*/ 243114 h 660400"/>
                  <a:gd name="connsiteX17" fmla="*/ 389156 w 718411"/>
                  <a:gd name="connsiteY17" fmla="*/ 228600 h 660400"/>
                  <a:gd name="connsiteX18" fmla="*/ 432699 w 718411"/>
                  <a:gd name="connsiteY18" fmla="*/ 232228 h 660400"/>
                  <a:gd name="connsiteX19" fmla="*/ 443585 w 718411"/>
                  <a:gd name="connsiteY19" fmla="*/ 239485 h 660400"/>
                  <a:gd name="connsiteX20" fmla="*/ 465356 w 718411"/>
                  <a:gd name="connsiteY20" fmla="*/ 246743 h 660400"/>
                  <a:gd name="connsiteX21" fmla="*/ 516156 w 718411"/>
                  <a:gd name="connsiteY21" fmla="*/ 243114 h 660400"/>
                  <a:gd name="connsiteX22" fmla="*/ 527042 w 718411"/>
                  <a:gd name="connsiteY22" fmla="*/ 235857 h 660400"/>
                  <a:gd name="connsiteX23" fmla="*/ 523413 w 718411"/>
                  <a:gd name="connsiteY23" fmla="*/ 206828 h 660400"/>
                  <a:gd name="connsiteX24" fmla="*/ 512528 w 718411"/>
                  <a:gd name="connsiteY24" fmla="*/ 188685 h 660400"/>
                  <a:gd name="connsiteX25" fmla="*/ 505270 w 718411"/>
                  <a:gd name="connsiteY25" fmla="*/ 148771 h 660400"/>
                  <a:gd name="connsiteX26" fmla="*/ 501642 w 718411"/>
                  <a:gd name="connsiteY26" fmla="*/ 137885 h 660400"/>
                  <a:gd name="connsiteX27" fmla="*/ 494385 w 718411"/>
                  <a:gd name="connsiteY27" fmla="*/ 127000 h 660400"/>
                  <a:gd name="connsiteX28" fmla="*/ 494385 w 718411"/>
                  <a:gd name="connsiteY28" fmla="*/ 108857 h 660400"/>
                  <a:gd name="connsiteX29" fmla="*/ 621385 w 718411"/>
                  <a:gd name="connsiteY29" fmla="*/ 108857 h 660400"/>
                  <a:gd name="connsiteX30" fmla="*/ 606870 w 718411"/>
                  <a:gd name="connsiteY30" fmla="*/ 65314 h 660400"/>
                  <a:gd name="connsiteX31" fmla="*/ 610499 w 718411"/>
                  <a:gd name="connsiteY31" fmla="*/ 25400 h 660400"/>
                  <a:gd name="connsiteX32" fmla="*/ 614128 w 718411"/>
                  <a:gd name="connsiteY32" fmla="*/ 14514 h 660400"/>
                  <a:gd name="connsiteX33" fmla="*/ 625013 w 718411"/>
                  <a:gd name="connsiteY33" fmla="*/ 7257 h 660400"/>
                  <a:gd name="connsiteX34" fmla="*/ 639528 w 718411"/>
                  <a:gd name="connsiteY34" fmla="*/ 0 h 660400"/>
                  <a:gd name="connsiteX35" fmla="*/ 661299 w 718411"/>
                  <a:gd name="connsiteY35" fmla="*/ 3628 h 660400"/>
                  <a:gd name="connsiteX36" fmla="*/ 715728 w 718411"/>
                  <a:gd name="connsiteY36" fmla="*/ 7257 h 660400"/>
                  <a:gd name="connsiteX37" fmla="*/ 712099 w 718411"/>
                  <a:gd name="connsiteY37" fmla="*/ 29028 h 660400"/>
                  <a:gd name="connsiteX38" fmla="*/ 701213 w 718411"/>
                  <a:gd name="connsiteY38" fmla="*/ 39914 h 660400"/>
                  <a:gd name="connsiteX39" fmla="*/ 686699 w 718411"/>
                  <a:gd name="connsiteY39" fmla="*/ 68943 h 660400"/>
                  <a:gd name="connsiteX40" fmla="*/ 683070 w 718411"/>
                  <a:gd name="connsiteY40" fmla="*/ 141514 h 660400"/>
                  <a:gd name="connsiteX41" fmla="*/ 664928 w 718411"/>
                  <a:gd name="connsiteY41" fmla="*/ 159657 h 660400"/>
                  <a:gd name="connsiteX42" fmla="*/ 657670 w 718411"/>
                  <a:gd name="connsiteY42" fmla="*/ 166914 h 660400"/>
                  <a:gd name="connsiteX43" fmla="*/ 646785 w 718411"/>
                  <a:gd name="connsiteY43" fmla="*/ 170543 h 660400"/>
                  <a:gd name="connsiteX44" fmla="*/ 577842 w 718411"/>
                  <a:gd name="connsiteY44" fmla="*/ 177800 h 660400"/>
                  <a:gd name="connsiteX45" fmla="*/ 563328 w 718411"/>
                  <a:gd name="connsiteY45" fmla="*/ 188685 h 660400"/>
                  <a:gd name="connsiteX46" fmla="*/ 559699 w 718411"/>
                  <a:gd name="connsiteY46" fmla="*/ 228600 h 660400"/>
                  <a:gd name="connsiteX47" fmla="*/ 570585 w 718411"/>
                  <a:gd name="connsiteY47" fmla="*/ 239485 h 660400"/>
                  <a:gd name="connsiteX48" fmla="*/ 592356 w 718411"/>
                  <a:gd name="connsiteY48" fmla="*/ 243114 h 660400"/>
                  <a:gd name="connsiteX49" fmla="*/ 603242 w 718411"/>
                  <a:gd name="connsiteY49" fmla="*/ 250371 h 660400"/>
                  <a:gd name="connsiteX50" fmla="*/ 614128 w 718411"/>
                  <a:gd name="connsiteY50" fmla="*/ 264885 h 660400"/>
                  <a:gd name="connsiteX51" fmla="*/ 621385 w 718411"/>
                  <a:gd name="connsiteY51" fmla="*/ 272143 h 660400"/>
                  <a:gd name="connsiteX52" fmla="*/ 625013 w 718411"/>
                  <a:gd name="connsiteY52" fmla="*/ 283028 h 660400"/>
                  <a:gd name="connsiteX53" fmla="*/ 632270 w 718411"/>
                  <a:gd name="connsiteY53" fmla="*/ 293914 h 660400"/>
                  <a:gd name="connsiteX54" fmla="*/ 639528 w 718411"/>
                  <a:gd name="connsiteY54" fmla="*/ 308428 h 660400"/>
                  <a:gd name="connsiteX55" fmla="*/ 646785 w 718411"/>
                  <a:gd name="connsiteY55" fmla="*/ 333828 h 660400"/>
                  <a:gd name="connsiteX56" fmla="*/ 654042 w 718411"/>
                  <a:gd name="connsiteY56" fmla="*/ 344714 h 660400"/>
                  <a:gd name="connsiteX57" fmla="*/ 657670 w 718411"/>
                  <a:gd name="connsiteY57" fmla="*/ 359228 h 660400"/>
                  <a:gd name="connsiteX58" fmla="*/ 661299 w 718411"/>
                  <a:gd name="connsiteY58" fmla="*/ 377371 h 660400"/>
                  <a:gd name="connsiteX59" fmla="*/ 668556 w 718411"/>
                  <a:gd name="connsiteY59" fmla="*/ 391885 h 660400"/>
                  <a:gd name="connsiteX60" fmla="*/ 672185 w 718411"/>
                  <a:gd name="connsiteY60" fmla="*/ 402771 h 660400"/>
                  <a:gd name="connsiteX61" fmla="*/ 675813 w 718411"/>
                  <a:gd name="connsiteY61" fmla="*/ 417285 h 660400"/>
                  <a:gd name="connsiteX62" fmla="*/ 686699 w 718411"/>
                  <a:gd name="connsiteY62" fmla="*/ 424543 h 660400"/>
                  <a:gd name="connsiteX63" fmla="*/ 683070 w 718411"/>
                  <a:gd name="connsiteY63" fmla="*/ 449943 h 660400"/>
                  <a:gd name="connsiteX64" fmla="*/ 672185 w 718411"/>
                  <a:gd name="connsiteY64" fmla="*/ 478971 h 660400"/>
                  <a:gd name="connsiteX65" fmla="*/ 664928 w 718411"/>
                  <a:gd name="connsiteY65" fmla="*/ 504371 h 660400"/>
                  <a:gd name="connsiteX66" fmla="*/ 654042 w 718411"/>
                  <a:gd name="connsiteY66" fmla="*/ 566057 h 660400"/>
                  <a:gd name="connsiteX67" fmla="*/ 643156 w 718411"/>
                  <a:gd name="connsiteY67" fmla="*/ 569685 h 660400"/>
                  <a:gd name="connsiteX68" fmla="*/ 635899 w 718411"/>
                  <a:gd name="connsiteY68" fmla="*/ 580571 h 660400"/>
                  <a:gd name="connsiteX69" fmla="*/ 610499 w 718411"/>
                  <a:gd name="connsiteY69" fmla="*/ 591457 h 660400"/>
                  <a:gd name="connsiteX70" fmla="*/ 599613 w 718411"/>
                  <a:gd name="connsiteY70" fmla="*/ 605971 h 660400"/>
                  <a:gd name="connsiteX71" fmla="*/ 577842 w 718411"/>
                  <a:gd name="connsiteY71" fmla="*/ 627743 h 660400"/>
                  <a:gd name="connsiteX72" fmla="*/ 566956 w 718411"/>
                  <a:gd name="connsiteY72" fmla="*/ 649514 h 660400"/>
                  <a:gd name="connsiteX73" fmla="*/ 556070 w 718411"/>
                  <a:gd name="connsiteY73" fmla="*/ 653143 h 660400"/>
                  <a:gd name="connsiteX74" fmla="*/ 530670 w 718411"/>
                  <a:gd name="connsiteY74" fmla="*/ 660400 h 660400"/>
                  <a:gd name="connsiteX75" fmla="*/ 487128 w 718411"/>
                  <a:gd name="connsiteY75" fmla="*/ 656771 h 660400"/>
                  <a:gd name="connsiteX76" fmla="*/ 479870 w 718411"/>
                  <a:gd name="connsiteY76" fmla="*/ 649514 h 660400"/>
                  <a:gd name="connsiteX77" fmla="*/ 468985 w 718411"/>
                  <a:gd name="connsiteY77" fmla="*/ 642257 h 660400"/>
                  <a:gd name="connsiteX78" fmla="*/ 450842 w 718411"/>
                  <a:gd name="connsiteY78" fmla="*/ 627743 h 660400"/>
                  <a:gd name="connsiteX79" fmla="*/ 443585 w 718411"/>
                  <a:gd name="connsiteY79" fmla="*/ 620485 h 660400"/>
                  <a:gd name="connsiteX80" fmla="*/ 421813 w 718411"/>
                  <a:gd name="connsiteY80" fmla="*/ 602343 h 660400"/>
                  <a:gd name="connsiteX81" fmla="*/ 414556 w 718411"/>
                  <a:gd name="connsiteY81" fmla="*/ 591457 h 660400"/>
                  <a:gd name="connsiteX82" fmla="*/ 403670 w 718411"/>
                  <a:gd name="connsiteY82" fmla="*/ 576943 h 660400"/>
                  <a:gd name="connsiteX83" fmla="*/ 396413 w 718411"/>
                  <a:gd name="connsiteY83" fmla="*/ 566057 h 660400"/>
                  <a:gd name="connsiteX84" fmla="*/ 385528 w 718411"/>
                  <a:gd name="connsiteY84" fmla="*/ 562428 h 660400"/>
                  <a:gd name="connsiteX85" fmla="*/ 338356 w 718411"/>
                  <a:gd name="connsiteY85" fmla="*/ 558800 h 660400"/>
                  <a:gd name="connsiteX86" fmla="*/ 305699 w 718411"/>
                  <a:gd name="connsiteY86" fmla="*/ 551543 h 660400"/>
                  <a:gd name="connsiteX87" fmla="*/ 298442 w 718411"/>
                  <a:gd name="connsiteY87" fmla="*/ 540657 h 660400"/>
                  <a:gd name="connsiteX88" fmla="*/ 302070 w 718411"/>
                  <a:gd name="connsiteY88" fmla="*/ 522514 h 660400"/>
                  <a:gd name="connsiteX89" fmla="*/ 309328 w 718411"/>
                  <a:gd name="connsiteY89" fmla="*/ 511628 h 660400"/>
                  <a:gd name="connsiteX90" fmla="*/ 320213 w 718411"/>
                  <a:gd name="connsiteY90" fmla="*/ 489857 h 660400"/>
                  <a:gd name="connsiteX91" fmla="*/ 276670 w 718411"/>
                  <a:gd name="connsiteY91" fmla="*/ 478971 h 660400"/>
                  <a:gd name="connsiteX92" fmla="*/ 265785 w 718411"/>
                  <a:gd name="connsiteY92" fmla="*/ 475343 h 660400"/>
                  <a:gd name="connsiteX93" fmla="*/ 251270 w 718411"/>
                  <a:gd name="connsiteY93" fmla="*/ 471714 h 660400"/>
                  <a:gd name="connsiteX94" fmla="*/ 225870 w 718411"/>
                  <a:gd name="connsiteY94" fmla="*/ 457200 h 660400"/>
                  <a:gd name="connsiteX95" fmla="*/ 214985 w 718411"/>
                  <a:gd name="connsiteY95" fmla="*/ 449943 h 660400"/>
                  <a:gd name="connsiteX96" fmla="*/ 200470 w 718411"/>
                  <a:gd name="connsiteY96" fmla="*/ 446314 h 660400"/>
                  <a:gd name="connsiteX97" fmla="*/ 178699 w 718411"/>
                  <a:gd name="connsiteY97" fmla="*/ 439057 h 660400"/>
                  <a:gd name="connsiteX98" fmla="*/ 160556 w 718411"/>
                  <a:gd name="connsiteY98" fmla="*/ 417285 h 660400"/>
                  <a:gd name="connsiteX99" fmla="*/ 156928 w 718411"/>
                  <a:gd name="connsiteY99" fmla="*/ 355600 h 660400"/>
                  <a:gd name="connsiteX100" fmla="*/ 153299 w 718411"/>
                  <a:gd name="connsiteY100" fmla="*/ 344714 h 660400"/>
                  <a:gd name="connsiteX101" fmla="*/ 142413 w 718411"/>
                  <a:gd name="connsiteY101" fmla="*/ 337457 h 660400"/>
                  <a:gd name="connsiteX102" fmla="*/ 131528 w 718411"/>
                  <a:gd name="connsiteY102" fmla="*/ 315685 h 660400"/>
                  <a:gd name="connsiteX103" fmla="*/ 124270 w 718411"/>
                  <a:gd name="connsiteY103" fmla="*/ 301171 h 660400"/>
                  <a:gd name="connsiteX104" fmla="*/ 113385 w 718411"/>
                  <a:gd name="connsiteY104" fmla="*/ 293914 h 660400"/>
                  <a:gd name="connsiteX105" fmla="*/ 87985 w 718411"/>
                  <a:gd name="connsiteY105" fmla="*/ 264885 h 660400"/>
                  <a:gd name="connsiteX106" fmla="*/ 73470 w 718411"/>
                  <a:gd name="connsiteY106" fmla="*/ 250371 h 660400"/>
                  <a:gd name="connsiteX107" fmla="*/ 66213 w 718411"/>
                  <a:gd name="connsiteY107" fmla="*/ 239485 h 660400"/>
                  <a:gd name="connsiteX108" fmla="*/ 33556 w 718411"/>
                  <a:gd name="connsiteY108" fmla="*/ 221343 h 660400"/>
                  <a:gd name="connsiteX109" fmla="*/ 4528 w 718411"/>
                  <a:gd name="connsiteY109" fmla="*/ 192314 h 660400"/>
                  <a:gd name="connsiteX110" fmla="*/ 899 w 718411"/>
                  <a:gd name="connsiteY110" fmla="*/ 174171 h 6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718411" h="660400">
                    <a:moveTo>
                      <a:pt x="899" y="174171"/>
                    </a:moveTo>
                    <a:lnTo>
                      <a:pt x="899" y="174171"/>
                    </a:lnTo>
                    <a:cubicBezTo>
                      <a:pt x="12994" y="172962"/>
                      <a:pt x="25048" y="169869"/>
                      <a:pt x="37185" y="170543"/>
                    </a:cubicBezTo>
                    <a:cubicBezTo>
                      <a:pt x="47143" y="171096"/>
                      <a:pt x="56537" y="175381"/>
                      <a:pt x="66213" y="177800"/>
                    </a:cubicBezTo>
                    <a:cubicBezTo>
                      <a:pt x="71051" y="179009"/>
                      <a:pt x="75743" y="181267"/>
                      <a:pt x="80728" y="181428"/>
                    </a:cubicBezTo>
                    <a:lnTo>
                      <a:pt x="193213" y="185057"/>
                    </a:lnTo>
                    <a:cubicBezTo>
                      <a:pt x="212638" y="198007"/>
                      <a:pt x="201015" y="189230"/>
                      <a:pt x="225870" y="214085"/>
                    </a:cubicBezTo>
                    <a:cubicBezTo>
                      <a:pt x="228289" y="216504"/>
                      <a:pt x="229809" y="220513"/>
                      <a:pt x="233128" y="221343"/>
                    </a:cubicBezTo>
                    <a:cubicBezTo>
                      <a:pt x="237783" y="222507"/>
                      <a:pt x="253319" y="225996"/>
                      <a:pt x="258528" y="228600"/>
                    </a:cubicBezTo>
                    <a:cubicBezTo>
                      <a:pt x="286656" y="242665"/>
                      <a:pt x="252943" y="230368"/>
                      <a:pt x="280299" y="239485"/>
                    </a:cubicBezTo>
                    <a:cubicBezTo>
                      <a:pt x="301398" y="260587"/>
                      <a:pt x="270996" y="231130"/>
                      <a:pt x="298442" y="254000"/>
                    </a:cubicBezTo>
                    <a:cubicBezTo>
                      <a:pt x="302384" y="257285"/>
                      <a:pt x="304564" y="262979"/>
                      <a:pt x="309328" y="264885"/>
                    </a:cubicBezTo>
                    <a:cubicBezTo>
                      <a:pt x="317269" y="268061"/>
                      <a:pt x="326261" y="267304"/>
                      <a:pt x="334728" y="268514"/>
                    </a:cubicBezTo>
                    <a:cubicBezTo>
                      <a:pt x="338356" y="270933"/>
                      <a:pt x="341286" y="275230"/>
                      <a:pt x="345613" y="275771"/>
                    </a:cubicBezTo>
                    <a:cubicBezTo>
                      <a:pt x="351733" y="276536"/>
                      <a:pt x="358624" y="275564"/>
                      <a:pt x="363756" y="272143"/>
                    </a:cubicBezTo>
                    <a:cubicBezTo>
                      <a:pt x="366939" y="270021"/>
                      <a:pt x="366457" y="264968"/>
                      <a:pt x="367385" y="261257"/>
                    </a:cubicBezTo>
                    <a:cubicBezTo>
                      <a:pt x="368881" y="255274"/>
                      <a:pt x="368848" y="248889"/>
                      <a:pt x="371013" y="243114"/>
                    </a:cubicBezTo>
                    <a:cubicBezTo>
                      <a:pt x="375702" y="230608"/>
                      <a:pt x="378245" y="232236"/>
                      <a:pt x="389156" y="228600"/>
                    </a:cubicBezTo>
                    <a:cubicBezTo>
                      <a:pt x="403670" y="229809"/>
                      <a:pt x="418417" y="229372"/>
                      <a:pt x="432699" y="232228"/>
                    </a:cubicBezTo>
                    <a:cubicBezTo>
                      <a:pt x="436975" y="233083"/>
                      <a:pt x="439600" y="237714"/>
                      <a:pt x="443585" y="239485"/>
                    </a:cubicBezTo>
                    <a:cubicBezTo>
                      <a:pt x="450575" y="242592"/>
                      <a:pt x="465356" y="246743"/>
                      <a:pt x="465356" y="246743"/>
                    </a:cubicBezTo>
                    <a:cubicBezTo>
                      <a:pt x="482289" y="245533"/>
                      <a:pt x="499438" y="246064"/>
                      <a:pt x="516156" y="243114"/>
                    </a:cubicBezTo>
                    <a:cubicBezTo>
                      <a:pt x="520451" y="242356"/>
                      <a:pt x="526187" y="240133"/>
                      <a:pt x="527042" y="235857"/>
                    </a:cubicBezTo>
                    <a:cubicBezTo>
                      <a:pt x="528954" y="226295"/>
                      <a:pt x="525157" y="216422"/>
                      <a:pt x="523413" y="206828"/>
                    </a:cubicBezTo>
                    <a:cubicBezTo>
                      <a:pt x="521320" y="195314"/>
                      <a:pt x="520149" y="196307"/>
                      <a:pt x="512528" y="188685"/>
                    </a:cubicBezTo>
                    <a:cubicBezTo>
                      <a:pt x="501776" y="145682"/>
                      <a:pt x="518263" y="213737"/>
                      <a:pt x="505270" y="148771"/>
                    </a:cubicBezTo>
                    <a:cubicBezTo>
                      <a:pt x="504520" y="145020"/>
                      <a:pt x="503352" y="141306"/>
                      <a:pt x="501642" y="137885"/>
                    </a:cubicBezTo>
                    <a:cubicBezTo>
                      <a:pt x="499692" y="133985"/>
                      <a:pt x="495443" y="131231"/>
                      <a:pt x="494385" y="127000"/>
                    </a:cubicBezTo>
                    <a:cubicBezTo>
                      <a:pt x="492918" y="121133"/>
                      <a:pt x="494385" y="114905"/>
                      <a:pt x="494385" y="108857"/>
                    </a:cubicBezTo>
                    <a:lnTo>
                      <a:pt x="621385" y="108857"/>
                    </a:lnTo>
                    <a:lnTo>
                      <a:pt x="606870" y="65314"/>
                    </a:lnTo>
                    <a:cubicBezTo>
                      <a:pt x="608080" y="52009"/>
                      <a:pt x="608609" y="38625"/>
                      <a:pt x="610499" y="25400"/>
                    </a:cubicBezTo>
                    <a:cubicBezTo>
                      <a:pt x="611040" y="21613"/>
                      <a:pt x="611739" y="17501"/>
                      <a:pt x="614128" y="14514"/>
                    </a:cubicBezTo>
                    <a:cubicBezTo>
                      <a:pt x="616852" y="11109"/>
                      <a:pt x="621227" y="9421"/>
                      <a:pt x="625013" y="7257"/>
                    </a:cubicBezTo>
                    <a:cubicBezTo>
                      <a:pt x="629710" y="4573"/>
                      <a:pt x="634690" y="2419"/>
                      <a:pt x="639528" y="0"/>
                    </a:cubicBezTo>
                    <a:cubicBezTo>
                      <a:pt x="646785" y="1209"/>
                      <a:pt x="653975" y="2930"/>
                      <a:pt x="661299" y="3628"/>
                    </a:cubicBezTo>
                    <a:cubicBezTo>
                      <a:pt x="679400" y="5352"/>
                      <a:pt x="699464" y="-875"/>
                      <a:pt x="715728" y="7257"/>
                    </a:cubicBezTo>
                    <a:cubicBezTo>
                      <a:pt x="722308" y="10547"/>
                      <a:pt x="715087" y="22305"/>
                      <a:pt x="712099" y="29028"/>
                    </a:cubicBezTo>
                    <a:cubicBezTo>
                      <a:pt x="710015" y="33717"/>
                      <a:pt x="704498" y="35972"/>
                      <a:pt x="701213" y="39914"/>
                    </a:cubicBezTo>
                    <a:cubicBezTo>
                      <a:pt x="692852" y="49948"/>
                      <a:pt x="691829" y="56119"/>
                      <a:pt x="686699" y="68943"/>
                    </a:cubicBezTo>
                    <a:cubicBezTo>
                      <a:pt x="685489" y="93133"/>
                      <a:pt x="685168" y="117384"/>
                      <a:pt x="683070" y="141514"/>
                    </a:cubicBezTo>
                    <a:cubicBezTo>
                      <a:pt x="681725" y="156983"/>
                      <a:pt x="677216" y="151465"/>
                      <a:pt x="664928" y="159657"/>
                    </a:cubicBezTo>
                    <a:cubicBezTo>
                      <a:pt x="662081" y="161555"/>
                      <a:pt x="660604" y="165154"/>
                      <a:pt x="657670" y="166914"/>
                    </a:cubicBezTo>
                    <a:cubicBezTo>
                      <a:pt x="654390" y="168882"/>
                      <a:pt x="650463" y="169492"/>
                      <a:pt x="646785" y="170543"/>
                    </a:cubicBezTo>
                    <a:cubicBezTo>
                      <a:pt x="619880" y="178230"/>
                      <a:pt x="618106" y="175115"/>
                      <a:pt x="577842" y="177800"/>
                    </a:cubicBezTo>
                    <a:cubicBezTo>
                      <a:pt x="573004" y="181428"/>
                      <a:pt x="567604" y="184409"/>
                      <a:pt x="563328" y="188685"/>
                    </a:cubicBezTo>
                    <a:cubicBezTo>
                      <a:pt x="551582" y="200430"/>
                      <a:pt x="553468" y="211464"/>
                      <a:pt x="559699" y="228600"/>
                    </a:cubicBezTo>
                    <a:cubicBezTo>
                      <a:pt x="561453" y="233422"/>
                      <a:pt x="565896" y="237401"/>
                      <a:pt x="570585" y="239485"/>
                    </a:cubicBezTo>
                    <a:cubicBezTo>
                      <a:pt x="577308" y="242473"/>
                      <a:pt x="585099" y="241904"/>
                      <a:pt x="592356" y="243114"/>
                    </a:cubicBezTo>
                    <a:cubicBezTo>
                      <a:pt x="595985" y="245533"/>
                      <a:pt x="600158" y="247287"/>
                      <a:pt x="603242" y="250371"/>
                    </a:cubicBezTo>
                    <a:cubicBezTo>
                      <a:pt x="607518" y="254647"/>
                      <a:pt x="610256" y="260239"/>
                      <a:pt x="614128" y="264885"/>
                    </a:cubicBezTo>
                    <a:cubicBezTo>
                      <a:pt x="616318" y="267513"/>
                      <a:pt x="618966" y="269724"/>
                      <a:pt x="621385" y="272143"/>
                    </a:cubicBezTo>
                    <a:cubicBezTo>
                      <a:pt x="622594" y="275771"/>
                      <a:pt x="623303" y="279607"/>
                      <a:pt x="625013" y="283028"/>
                    </a:cubicBezTo>
                    <a:cubicBezTo>
                      <a:pt x="626963" y="286929"/>
                      <a:pt x="630106" y="290128"/>
                      <a:pt x="632270" y="293914"/>
                    </a:cubicBezTo>
                    <a:cubicBezTo>
                      <a:pt x="634954" y="298610"/>
                      <a:pt x="637109" y="303590"/>
                      <a:pt x="639528" y="308428"/>
                    </a:cubicBezTo>
                    <a:cubicBezTo>
                      <a:pt x="640692" y="313086"/>
                      <a:pt x="644179" y="328617"/>
                      <a:pt x="646785" y="333828"/>
                    </a:cubicBezTo>
                    <a:cubicBezTo>
                      <a:pt x="648735" y="337729"/>
                      <a:pt x="651623" y="341085"/>
                      <a:pt x="654042" y="344714"/>
                    </a:cubicBezTo>
                    <a:cubicBezTo>
                      <a:pt x="655251" y="349552"/>
                      <a:pt x="656588" y="354360"/>
                      <a:pt x="657670" y="359228"/>
                    </a:cubicBezTo>
                    <a:cubicBezTo>
                      <a:pt x="659008" y="365249"/>
                      <a:pt x="659349" y="371520"/>
                      <a:pt x="661299" y="377371"/>
                    </a:cubicBezTo>
                    <a:cubicBezTo>
                      <a:pt x="663010" y="382502"/>
                      <a:pt x="666425" y="386913"/>
                      <a:pt x="668556" y="391885"/>
                    </a:cubicBezTo>
                    <a:cubicBezTo>
                      <a:pt x="670063" y="395401"/>
                      <a:pt x="671134" y="399093"/>
                      <a:pt x="672185" y="402771"/>
                    </a:cubicBezTo>
                    <a:cubicBezTo>
                      <a:pt x="673555" y="407566"/>
                      <a:pt x="673047" y="413136"/>
                      <a:pt x="675813" y="417285"/>
                    </a:cubicBezTo>
                    <a:cubicBezTo>
                      <a:pt x="678232" y="420914"/>
                      <a:pt x="683070" y="422124"/>
                      <a:pt x="686699" y="424543"/>
                    </a:cubicBezTo>
                    <a:cubicBezTo>
                      <a:pt x="685489" y="433010"/>
                      <a:pt x="684747" y="441556"/>
                      <a:pt x="683070" y="449943"/>
                    </a:cubicBezTo>
                    <a:cubicBezTo>
                      <a:pt x="681893" y="455828"/>
                      <a:pt x="673180" y="476316"/>
                      <a:pt x="672185" y="478971"/>
                    </a:cubicBezTo>
                    <a:cubicBezTo>
                      <a:pt x="668279" y="489387"/>
                      <a:pt x="667789" y="492927"/>
                      <a:pt x="664928" y="504371"/>
                    </a:cubicBezTo>
                    <a:cubicBezTo>
                      <a:pt x="664431" y="511327"/>
                      <a:pt x="669831" y="553426"/>
                      <a:pt x="654042" y="566057"/>
                    </a:cubicBezTo>
                    <a:cubicBezTo>
                      <a:pt x="651055" y="568446"/>
                      <a:pt x="646785" y="568476"/>
                      <a:pt x="643156" y="569685"/>
                    </a:cubicBezTo>
                    <a:cubicBezTo>
                      <a:pt x="640737" y="573314"/>
                      <a:pt x="638983" y="577487"/>
                      <a:pt x="635899" y="580571"/>
                    </a:cubicBezTo>
                    <a:cubicBezTo>
                      <a:pt x="627547" y="588923"/>
                      <a:pt x="621601" y="588681"/>
                      <a:pt x="610499" y="591457"/>
                    </a:cubicBezTo>
                    <a:cubicBezTo>
                      <a:pt x="606870" y="596295"/>
                      <a:pt x="603659" y="601476"/>
                      <a:pt x="599613" y="605971"/>
                    </a:cubicBezTo>
                    <a:cubicBezTo>
                      <a:pt x="592747" y="613600"/>
                      <a:pt x="577842" y="627743"/>
                      <a:pt x="577842" y="627743"/>
                    </a:cubicBezTo>
                    <a:cubicBezTo>
                      <a:pt x="575452" y="634913"/>
                      <a:pt x="573349" y="644399"/>
                      <a:pt x="566956" y="649514"/>
                    </a:cubicBezTo>
                    <a:cubicBezTo>
                      <a:pt x="563969" y="651904"/>
                      <a:pt x="559748" y="652092"/>
                      <a:pt x="556070" y="653143"/>
                    </a:cubicBezTo>
                    <a:cubicBezTo>
                      <a:pt x="524176" y="662255"/>
                      <a:pt x="556771" y="651699"/>
                      <a:pt x="530670" y="660400"/>
                    </a:cubicBezTo>
                    <a:cubicBezTo>
                      <a:pt x="516156" y="659190"/>
                      <a:pt x="501369" y="659823"/>
                      <a:pt x="487128" y="656771"/>
                    </a:cubicBezTo>
                    <a:cubicBezTo>
                      <a:pt x="483783" y="656054"/>
                      <a:pt x="482542" y="651651"/>
                      <a:pt x="479870" y="649514"/>
                    </a:cubicBezTo>
                    <a:cubicBezTo>
                      <a:pt x="476465" y="646790"/>
                      <a:pt x="472613" y="644676"/>
                      <a:pt x="468985" y="642257"/>
                    </a:cubicBezTo>
                    <a:cubicBezTo>
                      <a:pt x="454530" y="620574"/>
                      <a:pt x="470318" y="639429"/>
                      <a:pt x="450842" y="627743"/>
                    </a:cubicBezTo>
                    <a:cubicBezTo>
                      <a:pt x="447908" y="625983"/>
                      <a:pt x="446256" y="622622"/>
                      <a:pt x="443585" y="620485"/>
                    </a:cubicBezTo>
                    <a:cubicBezTo>
                      <a:pt x="429313" y="609067"/>
                      <a:pt x="434743" y="617858"/>
                      <a:pt x="421813" y="602343"/>
                    </a:cubicBezTo>
                    <a:cubicBezTo>
                      <a:pt x="419021" y="598993"/>
                      <a:pt x="417091" y="595006"/>
                      <a:pt x="414556" y="591457"/>
                    </a:cubicBezTo>
                    <a:cubicBezTo>
                      <a:pt x="411041" y="586536"/>
                      <a:pt x="407185" y="581864"/>
                      <a:pt x="403670" y="576943"/>
                    </a:cubicBezTo>
                    <a:cubicBezTo>
                      <a:pt x="401135" y="573394"/>
                      <a:pt x="399818" y="568781"/>
                      <a:pt x="396413" y="566057"/>
                    </a:cubicBezTo>
                    <a:cubicBezTo>
                      <a:pt x="393427" y="563668"/>
                      <a:pt x="389323" y="562902"/>
                      <a:pt x="385528" y="562428"/>
                    </a:cubicBezTo>
                    <a:cubicBezTo>
                      <a:pt x="369879" y="560472"/>
                      <a:pt x="354080" y="560009"/>
                      <a:pt x="338356" y="558800"/>
                    </a:cubicBezTo>
                    <a:cubicBezTo>
                      <a:pt x="338137" y="558764"/>
                      <a:pt x="310398" y="555302"/>
                      <a:pt x="305699" y="551543"/>
                    </a:cubicBezTo>
                    <a:cubicBezTo>
                      <a:pt x="302294" y="548819"/>
                      <a:pt x="300861" y="544286"/>
                      <a:pt x="298442" y="540657"/>
                    </a:cubicBezTo>
                    <a:cubicBezTo>
                      <a:pt x="299651" y="534609"/>
                      <a:pt x="299904" y="528289"/>
                      <a:pt x="302070" y="522514"/>
                    </a:cubicBezTo>
                    <a:cubicBezTo>
                      <a:pt x="303601" y="518430"/>
                      <a:pt x="307378" y="515529"/>
                      <a:pt x="309328" y="511628"/>
                    </a:cubicBezTo>
                    <a:cubicBezTo>
                      <a:pt x="324356" y="481574"/>
                      <a:pt x="299408" y="521066"/>
                      <a:pt x="320213" y="489857"/>
                    </a:cubicBezTo>
                    <a:cubicBezTo>
                      <a:pt x="293571" y="476536"/>
                      <a:pt x="317207" y="486341"/>
                      <a:pt x="276670" y="478971"/>
                    </a:cubicBezTo>
                    <a:cubicBezTo>
                      <a:pt x="272907" y="478287"/>
                      <a:pt x="269462" y="476394"/>
                      <a:pt x="265785" y="475343"/>
                    </a:cubicBezTo>
                    <a:cubicBezTo>
                      <a:pt x="260990" y="473973"/>
                      <a:pt x="256108" y="472924"/>
                      <a:pt x="251270" y="471714"/>
                    </a:cubicBezTo>
                    <a:cubicBezTo>
                      <a:pt x="216174" y="445391"/>
                      <a:pt x="253576" y="471052"/>
                      <a:pt x="225870" y="457200"/>
                    </a:cubicBezTo>
                    <a:cubicBezTo>
                      <a:pt x="221970" y="455250"/>
                      <a:pt x="218993" y="451661"/>
                      <a:pt x="214985" y="449943"/>
                    </a:cubicBezTo>
                    <a:cubicBezTo>
                      <a:pt x="210401" y="447978"/>
                      <a:pt x="205247" y="447747"/>
                      <a:pt x="200470" y="446314"/>
                    </a:cubicBezTo>
                    <a:cubicBezTo>
                      <a:pt x="193143" y="444116"/>
                      <a:pt x="178699" y="439057"/>
                      <a:pt x="178699" y="439057"/>
                    </a:cubicBezTo>
                    <a:cubicBezTo>
                      <a:pt x="175569" y="435927"/>
                      <a:pt x="161448" y="423229"/>
                      <a:pt x="160556" y="417285"/>
                    </a:cubicBezTo>
                    <a:cubicBezTo>
                      <a:pt x="157501" y="396916"/>
                      <a:pt x="158977" y="376095"/>
                      <a:pt x="156928" y="355600"/>
                    </a:cubicBezTo>
                    <a:cubicBezTo>
                      <a:pt x="156547" y="351794"/>
                      <a:pt x="155689" y="347701"/>
                      <a:pt x="153299" y="344714"/>
                    </a:cubicBezTo>
                    <a:cubicBezTo>
                      <a:pt x="150575" y="341309"/>
                      <a:pt x="146042" y="339876"/>
                      <a:pt x="142413" y="337457"/>
                    </a:cubicBezTo>
                    <a:cubicBezTo>
                      <a:pt x="135763" y="317503"/>
                      <a:pt x="142780" y="335375"/>
                      <a:pt x="131528" y="315685"/>
                    </a:cubicBezTo>
                    <a:cubicBezTo>
                      <a:pt x="128844" y="310989"/>
                      <a:pt x="127733" y="305326"/>
                      <a:pt x="124270" y="301171"/>
                    </a:cubicBezTo>
                    <a:cubicBezTo>
                      <a:pt x="121478" y="297821"/>
                      <a:pt x="117013" y="296333"/>
                      <a:pt x="113385" y="293914"/>
                    </a:cubicBezTo>
                    <a:cubicBezTo>
                      <a:pt x="101385" y="275913"/>
                      <a:pt x="109210" y="286110"/>
                      <a:pt x="87985" y="264885"/>
                    </a:cubicBezTo>
                    <a:cubicBezTo>
                      <a:pt x="83147" y="260047"/>
                      <a:pt x="77265" y="256064"/>
                      <a:pt x="73470" y="250371"/>
                    </a:cubicBezTo>
                    <a:cubicBezTo>
                      <a:pt x="71051" y="246742"/>
                      <a:pt x="69495" y="242357"/>
                      <a:pt x="66213" y="239485"/>
                    </a:cubicBezTo>
                    <a:cubicBezTo>
                      <a:pt x="50856" y="226048"/>
                      <a:pt x="48508" y="226326"/>
                      <a:pt x="33556" y="221343"/>
                    </a:cubicBezTo>
                    <a:cubicBezTo>
                      <a:pt x="17606" y="209380"/>
                      <a:pt x="16724" y="210607"/>
                      <a:pt x="4528" y="192314"/>
                    </a:cubicBezTo>
                    <a:cubicBezTo>
                      <a:pt x="-3271" y="180616"/>
                      <a:pt x="1504" y="177195"/>
                      <a:pt x="899" y="174171"/>
                    </a:cubicBez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439615" y="4735665"/>
                <a:ext cx="2066955" cy="1665135"/>
              </a:xfrm>
              <a:custGeom>
                <a:avLst/>
                <a:gdLst>
                  <a:gd name="connsiteX0" fmla="*/ 754743 w 2068286"/>
                  <a:gd name="connsiteY0" fmla="*/ 1665514 h 1665514"/>
                  <a:gd name="connsiteX1" fmla="*/ 0 w 2068286"/>
                  <a:gd name="connsiteY1" fmla="*/ 1665514 h 1665514"/>
                  <a:gd name="connsiteX2" fmla="*/ 0 w 2068286"/>
                  <a:gd name="connsiteY2" fmla="*/ 228600 h 1665514"/>
                  <a:gd name="connsiteX3" fmla="*/ 235857 w 2068286"/>
                  <a:gd name="connsiteY3" fmla="*/ 228600 h 1665514"/>
                  <a:gd name="connsiteX4" fmla="*/ 453572 w 2068286"/>
                  <a:gd name="connsiteY4" fmla="*/ 0 h 1665514"/>
                  <a:gd name="connsiteX5" fmla="*/ 504372 w 2068286"/>
                  <a:gd name="connsiteY5" fmla="*/ 58057 h 1665514"/>
                  <a:gd name="connsiteX6" fmla="*/ 486229 w 2068286"/>
                  <a:gd name="connsiteY6" fmla="*/ 83457 h 1665514"/>
                  <a:gd name="connsiteX7" fmla="*/ 482600 w 2068286"/>
                  <a:gd name="connsiteY7" fmla="*/ 97971 h 1665514"/>
                  <a:gd name="connsiteX8" fmla="*/ 478972 w 2068286"/>
                  <a:gd name="connsiteY8" fmla="*/ 108857 h 1665514"/>
                  <a:gd name="connsiteX9" fmla="*/ 482600 w 2068286"/>
                  <a:gd name="connsiteY9" fmla="*/ 130628 h 1665514"/>
                  <a:gd name="connsiteX10" fmla="*/ 504372 w 2068286"/>
                  <a:gd name="connsiteY10" fmla="*/ 152400 h 1665514"/>
                  <a:gd name="connsiteX11" fmla="*/ 518886 w 2068286"/>
                  <a:gd name="connsiteY11" fmla="*/ 166914 h 1665514"/>
                  <a:gd name="connsiteX12" fmla="*/ 526143 w 2068286"/>
                  <a:gd name="connsiteY12" fmla="*/ 177800 h 1665514"/>
                  <a:gd name="connsiteX13" fmla="*/ 537029 w 2068286"/>
                  <a:gd name="connsiteY13" fmla="*/ 181428 h 1665514"/>
                  <a:gd name="connsiteX14" fmla="*/ 544286 w 2068286"/>
                  <a:gd name="connsiteY14" fmla="*/ 192314 h 1665514"/>
                  <a:gd name="connsiteX15" fmla="*/ 555172 w 2068286"/>
                  <a:gd name="connsiteY15" fmla="*/ 210457 h 1665514"/>
                  <a:gd name="connsiteX16" fmla="*/ 573314 w 2068286"/>
                  <a:gd name="connsiteY16" fmla="*/ 217714 h 1665514"/>
                  <a:gd name="connsiteX17" fmla="*/ 602343 w 2068286"/>
                  <a:gd name="connsiteY17" fmla="*/ 250371 h 1665514"/>
                  <a:gd name="connsiteX18" fmla="*/ 609600 w 2068286"/>
                  <a:gd name="connsiteY18" fmla="*/ 272143 h 1665514"/>
                  <a:gd name="connsiteX19" fmla="*/ 620486 w 2068286"/>
                  <a:gd name="connsiteY19" fmla="*/ 293914 h 1665514"/>
                  <a:gd name="connsiteX20" fmla="*/ 631372 w 2068286"/>
                  <a:gd name="connsiteY20" fmla="*/ 301171 h 1665514"/>
                  <a:gd name="connsiteX21" fmla="*/ 642257 w 2068286"/>
                  <a:gd name="connsiteY21" fmla="*/ 322943 h 1665514"/>
                  <a:gd name="connsiteX22" fmla="*/ 653143 w 2068286"/>
                  <a:gd name="connsiteY22" fmla="*/ 362857 h 1665514"/>
                  <a:gd name="connsiteX23" fmla="*/ 693057 w 2068286"/>
                  <a:gd name="connsiteY23" fmla="*/ 381000 h 1665514"/>
                  <a:gd name="connsiteX24" fmla="*/ 725714 w 2068286"/>
                  <a:gd name="connsiteY24" fmla="*/ 399143 h 1665514"/>
                  <a:gd name="connsiteX25" fmla="*/ 732972 w 2068286"/>
                  <a:gd name="connsiteY25" fmla="*/ 410028 h 1665514"/>
                  <a:gd name="connsiteX26" fmla="*/ 758372 w 2068286"/>
                  <a:gd name="connsiteY26" fmla="*/ 420914 h 1665514"/>
                  <a:gd name="connsiteX27" fmla="*/ 794657 w 2068286"/>
                  <a:gd name="connsiteY27" fmla="*/ 439057 h 1665514"/>
                  <a:gd name="connsiteX28" fmla="*/ 798286 w 2068286"/>
                  <a:gd name="connsiteY28" fmla="*/ 449943 h 1665514"/>
                  <a:gd name="connsiteX29" fmla="*/ 780143 w 2068286"/>
                  <a:gd name="connsiteY29" fmla="*/ 471714 h 1665514"/>
                  <a:gd name="connsiteX30" fmla="*/ 776514 w 2068286"/>
                  <a:gd name="connsiteY30" fmla="*/ 482600 h 1665514"/>
                  <a:gd name="connsiteX31" fmla="*/ 783772 w 2068286"/>
                  <a:gd name="connsiteY31" fmla="*/ 489857 h 1665514"/>
                  <a:gd name="connsiteX32" fmla="*/ 856343 w 2068286"/>
                  <a:gd name="connsiteY32" fmla="*/ 493485 h 1665514"/>
                  <a:gd name="connsiteX33" fmla="*/ 878114 w 2068286"/>
                  <a:gd name="connsiteY33" fmla="*/ 508000 h 1665514"/>
                  <a:gd name="connsiteX34" fmla="*/ 892629 w 2068286"/>
                  <a:gd name="connsiteY34" fmla="*/ 529771 h 1665514"/>
                  <a:gd name="connsiteX35" fmla="*/ 918029 w 2068286"/>
                  <a:gd name="connsiteY35" fmla="*/ 547914 h 1665514"/>
                  <a:gd name="connsiteX36" fmla="*/ 925286 w 2068286"/>
                  <a:gd name="connsiteY36" fmla="*/ 558800 h 1665514"/>
                  <a:gd name="connsiteX37" fmla="*/ 928914 w 2068286"/>
                  <a:gd name="connsiteY37" fmla="*/ 569685 h 1665514"/>
                  <a:gd name="connsiteX38" fmla="*/ 947057 w 2068286"/>
                  <a:gd name="connsiteY38" fmla="*/ 587828 h 1665514"/>
                  <a:gd name="connsiteX39" fmla="*/ 957943 w 2068286"/>
                  <a:gd name="connsiteY39" fmla="*/ 598714 h 1665514"/>
                  <a:gd name="connsiteX40" fmla="*/ 986972 w 2068286"/>
                  <a:gd name="connsiteY40" fmla="*/ 595085 h 1665514"/>
                  <a:gd name="connsiteX41" fmla="*/ 1001486 w 2068286"/>
                  <a:gd name="connsiteY41" fmla="*/ 573314 h 1665514"/>
                  <a:gd name="connsiteX42" fmla="*/ 1005114 w 2068286"/>
                  <a:gd name="connsiteY42" fmla="*/ 562428 h 1665514"/>
                  <a:gd name="connsiteX43" fmla="*/ 1008743 w 2068286"/>
                  <a:gd name="connsiteY43" fmla="*/ 547914 h 1665514"/>
                  <a:gd name="connsiteX44" fmla="*/ 1019629 w 2068286"/>
                  <a:gd name="connsiteY44" fmla="*/ 544285 h 1665514"/>
                  <a:gd name="connsiteX45" fmla="*/ 1030514 w 2068286"/>
                  <a:gd name="connsiteY45" fmla="*/ 537028 h 1665514"/>
                  <a:gd name="connsiteX46" fmla="*/ 1048657 w 2068286"/>
                  <a:gd name="connsiteY46" fmla="*/ 529771 h 1665514"/>
                  <a:gd name="connsiteX47" fmla="*/ 1070429 w 2068286"/>
                  <a:gd name="connsiteY47" fmla="*/ 522514 h 1665514"/>
                  <a:gd name="connsiteX48" fmla="*/ 1077686 w 2068286"/>
                  <a:gd name="connsiteY48" fmla="*/ 500743 h 1665514"/>
                  <a:gd name="connsiteX49" fmla="*/ 1084943 w 2068286"/>
                  <a:gd name="connsiteY49" fmla="*/ 489857 h 1665514"/>
                  <a:gd name="connsiteX50" fmla="*/ 1095829 w 2068286"/>
                  <a:gd name="connsiteY50" fmla="*/ 468085 h 1665514"/>
                  <a:gd name="connsiteX51" fmla="*/ 1099457 w 2068286"/>
                  <a:gd name="connsiteY51" fmla="*/ 446314 h 1665514"/>
                  <a:gd name="connsiteX52" fmla="*/ 1103086 w 2068286"/>
                  <a:gd name="connsiteY52" fmla="*/ 435428 h 1665514"/>
                  <a:gd name="connsiteX53" fmla="*/ 1106714 w 2068286"/>
                  <a:gd name="connsiteY53" fmla="*/ 381000 h 1665514"/>
                  <a:gd name="connsiteX54" fmla="*/ 1113972 w 2068286"/>
                  <a:gd name="connsiteY54" fmla="*/ 373743 h 1665514"/>
                  <a:gd name="connsiteX55" fmla="*/ 1121229 w 2068286"/>
                  <a:gd name="connsiteY55" fmla="*/ 362857 h 1665514"/>
                  <a:gd name="connsiteX56" fmla="*/ 1124857 w 2068286"/>
                  <a:gd name="connsiteY56" fmla="*/ 351971 h 1665514"/>
                  <a:gd name="connsiteX57" fmla="*/ 1117600 w 2068286"/>
                  <a:gd name="connsiteY57" fmla="*/ 319314 h 1665514"/>
                  <a:gd name="connsiteX58" fmla="*/ 1110343 w 2068286"/>
                  <a:gd name="connsiteY58" fmla="*/ 308428 h 1665514"/>
                  <a:gd name="connsiteX59" fmla="*/ 1124857 w 2068286"/>
                  <a:gd name="connsiteY59" fmla="*/ 312057 h 1665514"/>
                  <a:gd name="connsiteX60" fmla="*/ 1153886 w 2068286"/>
                  <a:gd name="connsiteY60" fmla="*/ 348343 h 1665514"/>
                  <a:gd name="connsiteX61" fmla="*/ 1175657 w 2068286"/>
                  <a:gd name="connsiteY61" fmla="*/ 355600 h 1665514"/>
                  <a:gd name="connsiteX62" fmla="*/ 1186543 w 2068286"/>
                  <a:gd name="connsiteY62" fmla="*/ 359228 h 1665514"/>
                  <a:gd name="connsiteX63" fmla="*/ 1222829 w 2068286"/>
                  <a:gd name="connsiteY63" fmla="*/ 370114 h 1665514"/>
                  <a:gd name="connsiteX64" fmla="*/ 1233714 w 2068286"/>
                  <a:gd name="connsiteY64" fmla="*/ 377371 h 1665514"/>
                  <a:gd name="connsiteX65" fmla="*/ 1331686 w 2068286"/>
                  <a:gd name="connsiteY65" fmla="*/ 377371 h 1665514"/>
                  <a:gd name="connsiteX66" fmla="*/ 1338943 w 2068286"/>
                  <a:gd name="connsiteY66" fmla="*/ 388257 h 1665514"/>
                  <a:gd name="connsiteX67" fmla="*/ 1349829 w 2068286"/>
                  <a:gd name="connsiteY67" fmla="*/ 399143 h 1665514"/>
                  <a:gd name="connsiteX68" fmla="*/ 1357086 w 2068286"/>
                  <a:gd name="connsiteY68" fmla="*/ 410028 h 1665514"/>
                  <a:gd name="connsiteX69" fmla="*/ 1367972 w 2068286"/>
                  <a:gd name="connsiteY69" fmla="*/ 413657 h 1665514"/>
                  <a:gd name="connsiteX70" fmla="*/ 1389743 w 2068286"/>
                  <a:gd name="connsiteY70" fmla="*/ 428171 h 1665514"/>
                  <a:gd name="connsiteX71" fmla="*/ 1400629 w 2068286"/>
                  <a:gd name="connsiteY71" fmla="*/ 435428 h 1665514"/>
                  <a:gd name="connsiteX72" fmla="*/ 1407886 w 2068286"/>
                  <a:gd name="connsiteY72" fmla="*/ 446314 h 1665514"/>
                  <a:gd name="connsiteX73" fmla="*/ 1429657 w 2068286"/>
                  <a:gd name="connsiteY73" fmla="*/ 453571 h 1665514"/>
                  <a:gd name="connsiteX74" fmla="*/ 1436914 w 2068286"/>
                  <a:gd name="connsiteY74" fmla="*/ 464457 h 1665514"/>
                  <a:gd name="connsiteX75" fmla="*/ 1494972 w 2068286"/>
                  <a:gd name="connsiteY75" fmla="*/ 453571 h 1665514"/>
                  <a:gd name="connsiteX76" fmla="*/ 1520372 w 2068286"/>
                  <a:gd name="connsiteY76" fmla="*/ 446314 h 1665514"/>
                  <a:gd name="connsiteX77" fmla="*/ 1542143 w 2068286"/>
                  <a:gd name="connsiteY77" fmla="*/ 439057 h 1665514"/>
                  <a:gd name="connsiteX78" fmla="*/ 1553029 w 2068286"/>
                  <a:gd name="connsiteY78" fmla="*/ 428171 h 1665514"/>
                  <a:gd name="connsiteX79" fmla="*/ 1574800 w 2068286"/>
                  <a:gd name="connsiteY79" fmla="*/ 424543 h 1665514"/>
                  <a:gd name="connsiteX80" fmla="*/ 1592943 w 2068286"/>
                  <a:gd name="connsiteY80" fmla="*/ 417285 h 1665514"/>
                  <a:gd name="connsiteX81" fmla="*/ 1621972 w 2068286"/>
                  <a:gd name="connsiteY81" fmla="*/ 428171 h 1665514"/>
                  <a:gd name="connsiteX82" fmla="*/ 1629229 w 2068286"/>
                  <a:gd name="connsiteY82" fmla="*/ 446314 h 1665514"/>
                  <a:gd name="connsiteX83" fmla="*/ 1632857 w 2068286"/>
                  <a:gd name="connsiteY83" fmla="*/ 504371 h 1665514"/>
                  <a:gd name="connsiteX84" fmla="*/ 1640114 w 2068286"/>
                  <a:gd name="connsiteY84" fmla="*/ 526143 h 1665514"/>
                  <a:gd name="connsiteX85" fmla="*/ 1665514 w 2068286"/>
                  <a:gd name="connsiteY85" fmla="*/ 537028 h 1665514"/>
                  <a:gd name="connsiteX86" fmla="*/ 1672772 w 2068286"/>
                  <a:gd name="connsiteY86" fmla="*/ 544285 h 1665514"/>
                  <a:gd name="connsiteX87" fmla="*/ 1680029 w 2068286"/>
                  <a:gd name="connsiteY87" fmla="*/ 566057 h 1665514"/>
                  <a:gd name="connsiteX88" fmla="*/ 1690914 w 2068286"/>
                  <a:gd name="connsiteY88" fmla="*/ 573314 h 1665514"/>
                  <a:gd name="connsiteX89" fmla="*/ 1698172 w 2068286"/>
                  <a:gd name="connsiteY89" fmla="*/ 580571 h 1665514"/>
                  <a:gd name="connsiteX90" fmla="*/ 1709057 w 2068286"/>
                  <a:gd name="connsiteY90" fmla="*/ 584200 h 1665514"/>
                  <a:gd name="connsiteX91" fmla="*/ 1770743 w 2068286"/>
                  <a:gd name="connsiteY91" fmla="*/ 580571 h 1665514"/>
                  <a:gd name="connsiteX92" fmla="*/ 1778000 w 2068286"/>
                  <a:gd name="connsiteY92" fmla="*/ 569685 h 1665514"/>
                  <a:gd name="connsiteX93" fmla="*/ 1796143 w 2068286"/>
                  <a:gd name="connsiteY93" fmla="*/ 540657 h 1665514"/>
                  <a:gd name="connsiteX94" fmla="*/ 1803400 w 2068286"/>
                  <a:gd name="connsiteY94" fmla="*/ 537028 h 1665514"/>
                  <a:gd name="connsiteX95" fmla="*/ 1828800 w 2068286"/>
                  <a:gd name="connsiteY95" fmla="*/ 500743 h 1665514"/>
                  <a:gd name="connsiteX96" fmla="*/ 2068286 w 2068286"/>
                  <a:gd name="connsiteY96" fmla="*/ 660400 h 1665514"/>
                  <a:gd name="connsiteX97" fmla="*/ 2057400 w 2068286"/>
                  <a:gd name="connsiteY97" fmla="*/ 678543 h 1665514"/>
                  <a:gd name="connsiteX98" fmla="*/ 2042886 w 2068286"/>
                  <a:gd name="connsiteY98" fmla="*/ 714828 h 1665514"/>
                  <a:gd name="connsiteX99" fmla="*/ 2024743 w 2068286"/>
                  <a:gd name="connsiteY99" fmla="*/ 751114 h 1665514"/>
                  <a:gd name="connsiteX100" fmla="*/ 2002972 w 2068286"/>
                  <a:gd name="connsiteY100" fmla="*/ 769257 h 1665514"/>
                  <a:gd name="connsiteX101" fmla="*/ 1995714 w 2068286"/>
                  <a:gd name="connsiteY101" fmla="*/ 827314 h 1665514"/>
                  <a:gd name="connsiteX102" fmla="*/ 1992086 w 2068286"/>
                  <a:gd name="connsiteY102" fmla="*/ 841828 h 1665514"/>
                  <a:gd name="connsiteX103" fmla="*/ 1959429 w 2068286"/>
                  <a:gd name="connsiteY103" fmla="*/ 870857 h 1665514"/>
                  <a:gd name="connsiteX104" fmla="*/ 1948543 w 2068286"/>
                  <a:gd name="connsiteY104" fmla="*/ 925285 h 1665514"/>
                  <a:gd name="connsiteX105" fmla="*/ 1937657 w 2068286"/>
                  <a:gd name="connsiteY105" fmla="*/ 932543 h 1665514"/>
                  <a:gd name="connsiteX106" fmla="*/ 1908629 w 2068286"/>
                  <a:gd name="connsiteY106" fmla="*/ 939800 h 1665514"/>
                  <a:gd name="connsiteX107" fmla="*/ 1886857 w 2068286"/>
                  <a:gd name="connsiteY107" fmla="*/ 932543 h 1665514"/>
                  <a:gd name="connsiteX108" fmla="*/ 1872343 w 2068286"/>
                  <a:gd name="connsiteY108" fmla="*/ 928914 h 1665514"/>
                  <a:gd name="connsiteX109" fmla="*/ 1865086 w 2068286"/>
                  <a:gd name="connsiteY109" fmla="*/ 947057 h 1665514"/>
                  <a:gd name="connsiteX110" fmla="*/ 1846943 w 2068286"/>
                  <a:gd name="connsiteY110" fmla="*/ 976085 h 1665514"/>
                  <a:gd name="connsiteX111" fmla="*/ 1817914 w 2068286"/>
                  <a:gd name="connsiteY111" fmla="*/ 997857 h 1665514"/>
                  <a:gd name="connsiteX112" fmla="*/ 1807029 w 2068286"/>
                  <a:gd name="connsiteY112" fmla="*/ 1005114 h 1665514"/>
                  <a:gd name="connsiteX113" fmla="*/ 1799772 w 2068286"/>
                  <a:gd name="connsiteY113" fmla="*/ 1016000 h 1665514"/>
                  <a:gd name="connsiteX114" fmla="*/ 1792514 w 2068286"/>
                  <a:gd name="connsiteY114" fmla="*/ 1041400 h 1665514"/>
                  <a:gd name="connsiteX115" fmla="*/ 1785257 w 2068286"/>
                  <a:gd name="connsiteY115" fmla="*/ 1052285 h 1665514"/>
                  <a:gd name="connsiteX116" fmla="*/ 1763486 w 2068286"/>
                  <a:gd name="connsiteY116" fmla="*/ 1063171 h 1665514"/>
                  <a:gd name="connsiteX117" fmla="*/ 1741714 w 2068286"/>
                  <a:gd name="connsiteY117" fmla="*/ 1099457 h 1665514"/>
                  <a:gd name="connsiteX118" fmla="*/ 1680029 w 2068286"/>
                  <a:gd name="connsiteY118" fmla="*/ 1052285 h 1665514"/>
                  <a:gd name="connsiteX119" fmla="*/ 1665514 w 2068286"/>
                  <a:gd name="connsiteY119" fmla="*/ 1023257 h 1665514"/>
                  <a:gd name="connsiteX120" fmla="*/ 1672772 w 2068286"/>
                  <a:gd name="connsiteY120" fmla="*/ 990600 h 1665514"/>
                  <a:gd name="connsiteX121" fmla="*/ 1676400 w 2068286"/>
                  <a:gd name="connsiteY121" fmla="*/ 986971 h 1665514"/>
                  <a:gd name="connsiteX122" fmla="*/ 1520372 w 2068286"/>
                  <a:gd name="connsiteY122" fmla="*/ 903514 h 1665514"/>
                  <a:gd name="connsiteX123" fmla="*/ 1491343 w 2068286"/>
                  <a:gd name="connsiteY123" fmla="*/ 892628 h 1665514"/>
                  <a:gd name="connsiteX124" fmla="*/ 1451429 w 2068286"/>
                  <a:gd name="connsiteY124" fmla="*/ 918028 h 1665514"/>
                  <a:gd name="connsiteX125" fmla="*/ 1440543 w 2068286"/>
                  <a:gd name="connsiteY125" fmla="*/ 928914 h 1665514"/>
                  <a:gd name="connsiteX126" fmla="*/ 1426029 w 2068286"/>
                  <a:gd name="connsiteY126" fmla="*/ 932543 h 1665514"/>
                  <a:gd name="connsiteX127" fmla="*/ 1415143 w 2068286"/>
                  <a:gd name="connsiteY127" fmla="*/ 936171 h 1665514"/>
                  <a:gd name="connsiteX128" fmla="*/ 1404257 w 2068286"/>
                  <a:gd name="connsiteY128" fmla="*/ 943428 h 1665514"/>
                  <a:gd name="connsiteX129" fmla="*/ 1393372 w 2068286"/>
                  <a:gd name="connsiteY129" fmla="*/ 947057 h 1665514"/>
                  <a:gd name="connsiteX130" fmla="*/ 1371600 w 2068286"/>
                  <a:gd name="connsiteY130" fmla="*/ 957943 h 1665514"/>
                  <a:gd name="connsiteX131" fmla="*/ 1353457 w 2068286"/>
                  <a:gd name="connsiteY131" fmla="*/ 979714 h 1665514"/>
                  <a:gd name="connsiteX132" fmla="*/ 1313543 w 2068286"/>
                  <a:gd name="connsiteY132" fmla="*/ 990600 h 1665514"/>
                  <a:gd name="connsiteX133" fmla="*/ 1284514 w 2068286"/>
                  <a:gd name="connsiteY133" fmla="*/ 994228 h 1665514"/>
                  <a:gd name="connsiteX134" fmla="*/ 1172029 w 2068286"/>
                  <a:gd name="connsiteY134" fmla="*/ 943428 h 1665514"/>
                  <a:gd name="connsiteX135" fmla="*/ 1132114 w 2068286"/>
                  <a:gd name="connsiteY135" fmla="*/ 932543 h 1665514"/>
                  <a:gd name="connsiteX136" fmla="*/ 1088572 w 2068286"/>
                  <a:gd name="connsiteY136" fmla="*/ 918028 h 1665514"/>
                  <a:gd name="connsiteX137" fmla="*/ 1041400 w 2068286"/>
                  <a:gd name="connsiteY137" fmla="*/ 910771 h 1665514"/>
                  <a:gd name="connsiteX138" fmla="*/ 1026886 w 2068286"/>
                  <a:gd name="connsiteY138" fmla="*/ 907143 h 1665514"/>
                  <a:gd name="connsiteX139" fmla="*/ 1016000 w 2068286"/>
                  <a:gd name="connsiteY139" fmla="*/ 903514 h 1665514"/>
                  <a:gd name="connsiteX140" fmla="*/ 976086 w 2068286"/>
                  <a:gd name="connsiteY140" fmla="*/ 899885 h 1665514"/>
                  <a:gd name="connsiteX141" fmla="*/ 961572 w 2068286"/>
                  <a:gd name="connsiteY141" fmla="*/ 896257 h 1665514"/>
                  <a:gd name="connsiteX142" fmla="*/ 950686 w 2068286"/>
                  <a:gd name="connsiteY142" fmla="*/ 892628 h 1665514"/>
                  <a:gd name="connsiteX143" fmla="*/ 910772 w 2068286"/>
                  <a:gd name="connsiteY143" fmla="*/ 885371 h 1665514"/>
                  <a:gd name="connsiteX144" fmla="*/ 907143 w 2068286"/>
                  <a:gd name="connsiteY144" fmla="*/ 874485 h 1665514"/>
                  <a:gd name="connsiteX145" fmla="*/ 918029 w 2068286"/>
                  <a:gd name="connsiteY145" fmla="*/ 849085 h 1665514"/>
                  <a:gd name="connsiteX146" fmla="*/ 928914 w 2068286"/>
                  <a:gd name="connsiteY146" fmla="*/ 845457 h 1665514"/>
                  <a:gd name="connsiteX147" fmla="*/ 932543 w 2068286"/>
                  <a:gd name="connsiteY147" fmla="*/ 834571 h 1665514"/>
                  <a:gd name="connsiteX148" fmla="*/ 939800 w 2068286"/>
                  <a:gd name="connsiteY148" fmla="*/ 794657 h 1665514"/>
                  <a:gd name="connsiteX149" fmla="*/ 885372 w 2068286"/>
                  <a:gd name="connsiteY149" fmla="*/ 791028 h 1665514"/>
                  <a:gd name="connsiteX150" fmla="*/ 852714 w 2068286"/>
                  <a:gd name="connsiteY150" fmla="*/ 787400 h 1665514"/>
                  <a:gd name="connsiteX151" fmla="*/ 830943 w 2068286"/>
                  <a:gd name="connsiteY151" fmla="*/ 772885 h 1665514"/>
                  <a:gd name="connsiteX152" fmla="*/ 820057 w 2068286"/>
                  <a:gd name="connsiteY152" fmla="*/ 769257 h 1665514"/>
                  <a:gd name="connsiteX153" fmla="*/ 816429 w 2068286"/>
                  <a:gd name="connsiteY153" fmla="*/ 754743 h 1665514"/>
                  <a:gd name="connsiteX154" fmla="*/ 805543 w 2068286"/>
                  <a:gd name="connsiteY154" fmla="*/ 751114 h 1665514"/>
                  <a:gd name="connsiteX155" fmla="*/ 772886 w 2068286"/>
                  <a:gd name="connsiteY155" fmla="*/ 754743 h 1665514"/>
                  <a:gd name="connsiteX156" fmla="*/ 769257 w 2068286"/>
                  <a:gd name="connsiteY156" fmla="*/ 805543 h 1665514"/>
                  <a:gd name="connsiteX157" fmla="*/ 783772 w 2068286"/>
                  <a:gd name="connsiteY157" fmla="*/ 816428 h 1665514"/>
                  <a:gd name="connsiteX158" fmla="*/ 794657 w 2068286"/>
                  <a:gd name="connsiteY158" fmla="*/ 834571 h 1665514"/>
                  <a:gd name="connsiteX159" fmla="*/ 780143 w 2068286"/>
                  <a:gd name="connsiteY159" fmla="*/ 852714 h 1665514"/>
                  <a:gd name="connsiteX160" fmla="*/ 751114 w 2068286"/>
                  <a:gd name="connsiteY160" fmla="*/ 874485 h 1665514"/>
                  <a:gd name="connsiteX161" fmla="*/ 751114 w 2068286"/>
                  <a:gd name="connsiteY161" fmla="*/ 907143 h 1665514"/>
                  <a:gd name="connsiteX162" fmla="*/ 769257 w 2068286"/>
                  <a:gd name="connsiteY162" fmla="*/ 932543 h 1665514"/>
                  <a:gd name="connsiteX163" fmla="*/ 827314 w 2068286"/>
                  <a:gd name="connsiteY163" fmla="*/ 936171 h 1665514"/>
                  <a:gd name="connsiteX164" fmla="*/ 852714 w 2068286"/>
                  <a:gd name="connsiteY164" fmla="*/ 965200 h 1665514"/>
                  <a:gd name="connsiteX165" fmla="*/ 856343 w 2068286"/>
                  <a:gd name="connsiteY165" fmla="*/ 986971 h 1665514"/>
                  <a:gd name="connsiteX166" fmla="*/ 863600 w 2068286"/>
                  <a:gd name="connsiteY166" fmla="*/ 1001485 h 1665514"/>
                  <a:gd name="connsiteX167" fmla="*/ 867229 w 2068286"/>
                  <a:gd name="connsiteY167" fmla="*/ 1012371 h 1665514"/>
                  <a:gd name="connsiteX168" fmla="*/ 859972 w 2068286"/>
                  <a:gd name="connsiteY168" fmla="*/ 1055914 h 1665514"/>
                  <a:gd name="connsiteX169" fmla="*/ 852714 w 2068286"/>
                  <a:gd name="connsiteY169" fmla="*/ 1063171 h 1665514"/>
                  <a:gd name="connsiteX170" fmla="*/ 838200 w 2068286"/>
                  <a:gd name="connsiteY170" fmla="*/ 1095828 h 1665514"/>
                  <a:gd name="connsiteX171" fmla="*/ 823686 w 2068286"/>
                  <a:gd name="connsiteY171" fmla="*/ 1081314 h 1665514"/>
                  <a:gd name="connsiteX172" fmla="*/ 791029 w 2068286"/>
                  <a:gd name="connsiteY172" fmla="*/ 1041400 h 1665514"/>
                  <a:gd name="connsiteX173" fmla="*/ 780143 w 2068286"/>
                  <a:gd name="connsiteY173" fmla="*/ 1037771 h 1665514"/>
                  <a:gd name="connsiteX174" fmla="*/ 776514 w 2068286"/>
                  <a:gd name="connsiteY174" fmla="*/ 1110343 h 1665514"/>
                  <a:gd name="connsiteX175" fmla="*/ 765629 w 2068286"/>
                  <a:gd name="connsiteY175" fmla="*/ 1117600 h 1665514"/>
                  <a:gd name="connsiteX176" fmla="*/ 736600 w 2068286"/>
                  <a:gd name="connsiteY176" fmla="*/ 1150257 h 1665514"/>
                  <a:gd name="connsiteX177" fmla="*/ 711200 w 2068286"/>
                  <a:gd name="connsiteY177" fmla="*/ 1164771 h 1665514"/>
                  <a:gd name="connsiteX178" fmla="*/ 700314 w 2068286"/>
                  <a:gd name="connsiteY178" fmla="*/ 1175657 h 1665514"/>
                  <a:gd name="connsiteX179" fmla="*/ 642257 w 2068286"/>
                  <a:gd name="connsiteY179" fmla="*/ 1175657 h 1665514"/>
                  <a:gd name="connsiteX180" fmla="*/ 638629 w 2068286"/>
                  <a:gd name="connsiteY180" fmla="*/ 1190171 h 1665514"/>
                  <a:gd name="connsiteX181" fmla="*/ 642257 w 2068286"/>
                  <a:gd name="connsiteY181" fmla="*/ 1233714 h 1665514"/>
                  <a:gd name="connsiteX182" fmla="*/ 642257 w 2068286"/>
                  <a:gd name="connsiteY182" fmla="*/ 1273628 h 1665514"/>
                  <a:gd name="connsiteX183" fmla="*/ 627743 w 2068286"/>
                  <a:gd name="connsiteY183" fmla="*/ 1299028 h 1665514"/>
                  <a:gd name="connsiteX184" fmla="*/ 624114 w 2068286"/>
                  <a:gd name="connsiteY184" fmla="*/ 1320800 h 1665514"/>
                  <a:gd name="connsiteX185" fmla="*/ 624114 w 2068286"/>
                  <a:gd name="connsiteY185" fmla="*/ 1378857 h 1665514"/>
                  <a:gd name="connsiteX186" fmla="*/ 645886 w 2068286"/>
                  <a:gd name="connsiteY186" fmla="*/ 1393371 h 1665514"/>
                  <a:gd name="connsiteX187" fmla="*/ 664029 w 2068286"/>
                  <a:gd name="connsiteY187" fmla="*/ 1415143 h 1665514"/>
                  <a:gd name="connsiteX188" fmla="*/ 667657 w 2068286"/>
                  <a:gd name="connsiteY188" fmla="*/ 1426028 h 1665514"/>
                  <a:gd name="connsiteX189" fmla="*/ 678543 w 2068286"/>
                  <a:gd name="connsiteY189" fmla="*/ 1433285 h 1665514"/>
                  <a:gd name="connsiteX190" fmla="*/ 685800 w 2068286"/>
                  <a:gd name="connsiteY190" fmla="*/ 1444171 h 1665514"/>
                  <a:gd name="connsiteX191" fmla="*/ 693057 w 2068286"/>
                  <a:gd name="connsiteY191" fmla="*/ 1480457 h 1665514"/>
                  <a:gd name="connsiteX192" fmla="*/ 685800 w 2068286"/>
                  <a:gd name="connsiteY192" fmla="*/ 1527628 h 1665514"/>
                  <a:gd name="connsiteX193" fmla="*/ 689429 w 2068286"/>
                  <a:gd name="connsiteY193" fmla="*/ 1549400 h 1665514"/>
                  <a:gd name="connsiteX194" fmla="*/ 703943 w 2068286"/>
                  <a:gd name="connsiteY194" fmla="*/ 1567543 h 1665514"/>
                  <a:gd name="connsiteX195" fmla="*/ 714829 w 2068286"/>
                  <a:gd name="connsiteY195" fmla="*/ 1582057 h 1665514"/>
                  <a:gd name="connsiteX196" fmla="*/ 725714 w 2068286"/>
                  <a:gd name="connsiteY196" fmla="*/ 1607457 h 1665514"/>
                  <a:gd name="connsiteX197" fmla="*/ 722086 w 2068286"/>
                  <a:gd name="connsiteY197" fmla="*/ 1643743 h 1665514"/>
                  <a:gd name="connsiteX198" fmla="*/ 754743 w 2068286"/>
                  <a:gd name="connsiteY198" fmla="*/ 1665514 h 166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2068286" h="1665514">
                    <a:moveTo>
                      <a:pt x="754743" y="1665514"/>
                    </a:moveTo>
                    <a:lnTo>
                      <a:pt x="0" y="1665514"/>
                    </a:lnTo>
                    <a:lnTo>
                      <a:pt x="0" y="228600"/>
                    </a:lnTo>
                    <a:lnTo>
                      <a:pt x="235857" y="228600"/>
                    </a:lnTo>
                    <a:lnTo>
                      <a:pt x="453572" y="0"/>
                    </a:lnTo>
                    <a:lnTo>
                      <a:pt x="504372" y="58057"/>
                    </a:lnTo>
                    <a:cubicBezTo>
                      <a:pt x="498324" y="66524"/>
                      <a:pt x="491211" y="74323"/>
                      <a:pt x="486229" y="83457"/>
                    </a:cubicBezTo>
                    <a:cubicBezTo>
                      <a:pt x="483841" y="87835"/>
                      <a:pt x="483970" y="93176"/>
                      <a:pt x="482600" y="97971"/>
                    </a:cubicBezTo>
                    <a:cubicBezTo>
                      <a:pt x="481549" y="101649"/>
                      <a:pt x="480181" y="105228"/>
                      <a:pt x="478972" y="108857"/>
                    </a:cubicBezTo>
                    <a:cubicBezTo>
                      <a:pt x="480181" y="116114"/>
                      <a:pt x="478893" y="124273"/>
                      <a:pt x="482600" y="130628"/>
                    </a:cubicBezTo>
                    <a:cubicBezTo>
                      <a:pt x="487771" y="139493"/>
                      <a:pt x="497115" y="145143"/>
                      <a:pt x="504372" y="152400"/>
                    </a:cubicBezTo>
                    <a:cubicBezTo>
                      <a:pt x="509210" y="157238"/>
                      <a:pt x="515091" y="161221"/>
                      <a:pt x="518886" y="166914"/>
                    </a:cubicBezTo>
                    <a:cubicBezTo>
                      <a:pt x="521305" y="170543"/>
                      <a:pt x="522738" y="175076"/>
                      <a:pt x="526143" y="177800"/>
                    </a:cubicBezTo>
                    <a:cubicBezTo>
                      <a:pt x="529130" y="180189"/>
                      <a:pt x="533400" y="180219"/>
                      <a:pt x="537029" y="181428"/>
                    </a:cubicBezTo>
                    <a:cubicBezTo>
                      <a:pt x="539448" y="185057"/>
                      <a:pt x="541975" y="188616"/>
                      <a:pt x="544286" y="192314"/>
                    </a:cubicBezTo>
                    <a:cubicBezTo>
                      <a:pt x="548024" y="198295"/>
                      <a:pt x="549864" y="205813"/>
                      <a:pt x="555172" y="210457"/>
                    </a:cubicBezTo>
                    <a:cubicBezTo>
                      <a:pt x="560074" y="214746"/>
                      <a:pt x="567267" y="215295"/>
                      <a:pt x="573314" y="217714"/>
                    </a:cubicBezTo>
                    <a:cubicBezTo>
                      <a:pt x="579886" y="224285"/>
                      <a:pt x="597163" y="238714"/>
                      <a:pt x="602343" y="250371"/>
                    </a:cubicBezTo>
                    <a:cubicBezTo>
                      <a:pt x="605450" y="257362"/>
                      <a:pt x="607181" y="264886"/>
                      <a:pt x="609600" y="272143"/>
                    </a:cubicBezTo>
                    <a:cubicBezTo>
                      <a:pt x="612551" y="280994"/>
                      <a:pt x="613454" y="286882"/>
                      <a:pt x="620486" y="293914"/>
                    </a:cubicBezTo>
                    <a:cubicBezTo>
                      <a:pt x="623570" y="296998"/>
                      <a:pt x="627743" y="298752"/>
                      <a:pt x="631372" y="301171"/>
                    </a:cubicBezTo>
                    <a:cubicBezTo>
                      <a:pt x="637489" y="310347"/>
                      <a:pt x="640111" y="312210"/>
                      <a:pt x="642257" y="322943"/>
                    </a:cubicBezTo>
                    <a:cubicBezTo>
                      <a:pt x="643736" y="330339"/>
                      <a:pt x="643905" y="355467"/>
                      <a:pt x="653143" y="362857"/>
                    </a:cubicBezTo>
                    <a:cubicBezTo>
                      <a:pt x="700138" y="400452"/>
                      <a:pt x="666767" y="366394"/>
                      <a:pt x="693057" y="381000"/>
                    </a:cubicBezTo>
                    <a:cubicBezTo>
                      <a:pt x="730487" y="401795"/>
                      <a:pt x="701084" y="390931"/>
                      <a:pt x="725714" y="399143"/>
                    </a:cubicBezTo>
                    <a:cubicBezTo>
                      <a:pt x="728133" y="402771"/>
                      <a:pt x="729622" y="407236"/>
                      <a:pt x="732972" y="410028"/>
                    </a:cubicBezTo>
                    <a:cubicBezTo>
                      <a:pt x="747507" y="422139"/>
                      <a:pt x="744759" y="413351"/>
                      <a:pt x="758372" y="420914"/>
                    </a:cubicBezTo>
                    <a:cubicBezTo>
                      <a:pt x="793718" y="440551"/>
                      <a:pt x="766292" y="431965"/>
                      <a:pt x="794657" y="439057"/>
                    </a:cubicBezTo>
                    <a:cubicBezTo>
                      <a:pt x="795867" y="442686"/>
                      <a:pt x="798915" y="446170"/>
                      <a:pt x="798286" y="449943"/>
                    </a:cubicBezTo>
                    <a:cubicBezTo>
                      <a:pt x="797276" y="456004"/>
                      <a:pt x="783411" y="468446"/>
                      <a:pt x="780143" y="471714"/>
                    </a:cubicBezTo>
                    <a:cubicBezTo>
                      <a:pt x="778933" y="475343"/>
                      <a:pt x="775764" y="478849"/>
                      <a:pt x="776514" y="482600"/>
                    </a:cubicBezTo>
                    <a:cubicBezTo>
                      <a:pt x="777185" y="485955"/>
                      <a:pt x="780382" y="489395"/>
                      <a:pt x="783772" y="489857"/>
                    </a:cubicBezTo>
                    <a:cubicBezTo>
                      <a:pt x="807770" y="493129"/>
                      <a:pt x="832153" y="492276"/>
                      <a:pt x="856343" y="493485"/>
                    </a:cubicBezTo>
                    <a:cubicBezTo>
                      <a:pt x="863600" y="498323"/>
                      <a:pt x="873276" y="500743"/>
                      <a:pt x="878114" y="508000"/>
                    </a:cubicBezTo>
                    <a:cubicBezTo>
                      <a:pt x="882952" y="515257"/>
                      <a:pt x="885652" y="524538"/>
                      <a:pt x="892629" y="529771"/>
                    </a:cubicBezTo>
                    <a:cubicBezTo>
                      <a:pt x="910632" y="543274"/>
                      <a:pt x="902111" y="537303"/>
                      <a:pt x="918029" y="547914"/>
                    </a:cubicBezTo>
                    <a:cubicBezTo>
                      <a:pt x="920448" y="551543"/>
                      <a:pt x="923336" y="554899"/>
                      <a:pt x="925286" y="558800"/>
                    </a:cubicBezTo>
                    <a:cubicBezTo>
                      <a:pt x="926996" y="562221"/>
                      <a:pt x="926619" y="566625"/>
                      <a:pt x="928914" y="569685"/>
                    </a:cubicBezTo>
                    <a:cubicBezTo>
                      <a:pt x="934046" y="576527"/>
                      <a:pt x="941009" y="581780"/>
                      <a:pt x="947057" y="587828"/>
                    </a:cubicBezTo>
                    <a:lnTo>
                      <a:pt x="957943" y="598714"/>
                    </a:lnTo>
                    <a:cubicBezTo>
                      <a:pt x="967619" y="597504"/>
                      <a:pt x="978549" y="599999"/>
                      <a:pt x="986972" y="595085"/>
                    </a:cubicBezTo>
                    <a:cubicBezTo>
                      <a:pt x="994506" y="590690"/>
                      <a:pt x="1001486" y="573314"/>
                      <a:pt x="1001486" y="573314"/>
                    </a:cubicBezTo>
                    <a:cubicBezTo>
                      <a:pt x="1002695" y="569685"/>
                      <a:pt x="1004063" y="566106"/>
                      <a:pt x="1005114" y="562428"/>
                    </a:cubicBezTo>
                    <a:cubicBezTo>
                      <a:pt x="1006484" y="557633"/>
                      <a:pt x="1005628" y="551808"/>
                      <a:pt x="1008743" y="547914"/>
                    </a:cubicBezTo>
                    <a:cubicBezTo>
                      <a:pt x="1011133" y="544927"/>
                      <a:pt x="1016208" y="545996"/>
                      <a:pt x="1019629" y="544285"/>
                    </a:cubicBezTo>
                    <a:cubicBezTo>
                      <a:pt x="1023529" y="542335"/>
                      <a:pt x="1026614" y="538978"/>
                      <a:pt x="1030514" y="537028"/>
                    </a:cubicBezTo>
                    <a:cubicBezTo>
                      <a:pt x="1036340" y="534115"/>
                      <a:pt x="1042536" y="531997"/>
                      <a:pt x="1048657" y="529771"/>
                    </a:cubicBezTo>
                    <a:cubicBezTo>
                      <a:pt x="1055846" y="527157"/>
                      <a:pt x="1070429" y="522514"/>
                      <a:pt x="1070429" y="522514"/>
                    </a:cubicBezTo>
                    <a:cubicBezTo>
                      <a:pt x="1072848" y="515257"/>
                      <a:pt x="1073443" y="507108"/>
                      <a:pt x="1077686" y="500743"/>
                    </a:cubicBezTo>
                    <a:cubicBezTo>
                      <a:pt x="1080105" y="497114"/>
                      <a:pt x="1082993" y="493758"/>
                      <a:pt x="1084943" y="489857"/>
                    </a:cubicBezTo>
                    <a:cubicBezTo>
                      <a:pt x="1099966" y="459811"/>
                      <a:pt x="1075032" y="499282"/>
                      <a:pt x="1095829" y="468085"/>
                    </a:cubicBezTo>
                    <a:cubicBezTo>
                      <a:pt x="1097038" y="460828"/>
                      <a:pt x="1097861" y="453496"/>
                      <a:pt x="1099457" y="446314"/>
                    </a:cubicBezTo>
                    <a:cubicBezTo>
                      <a:pt x="1100287" y="442580"/>
                      <a:pt x="1102664" y="439230"/>
                      <a:pt x="1103086" y="435428"/>
                    </a:cubicBezTo>
                    <a:cubicBezTo>
                      <a:pt x="1105094" y="417356"/>
                      <a:pt x="1103554" y="398906"/>
                      <a:pt x="1106714" y="381000"/>
                    </a:cubicBezTo>
                    <a:cubicBezTo>
                      <a:pt x="1107309" y="377631"/>
                      <a:pt x="1111835" y="376414"/>
                      <a:pt x="1113972" y="373743"/>
                    </a:cubicBezTo>
                    <a:cubicBezTo>
                      <a:pt x="1116696" y="370338"/>
                      <a:pt x="1118810" y="366486"/>
                      <a:pt x="1121229" y="362857"/>
                    </a:cubicBezTo>
                    <a:cubicBezTo>
                      <a:pt x="1122438" y="359228"/>
                      <a:pt x="1124857" y="355796"/>
                      <a:pt x="1124857" y="351971"/>
                    </a:cubicBezTo>
                    <a:cubicBezTo>
                      <a:pt x="1124857" y="346393"/>
                      <a:pt x="1121343" y="326799"/>
                      <a:pt x="1117600" y="319314"/>
                    </a:cubicBezTo>
                    <a:cubicBezTo>
                      <a:pt x="1115650" y="315413"/>
                      <a:pt x="1107259" y="311512"/>
                      <a:pt x="1110343" y="308428"/>
                    </a:cubicBezTo>
                    <a:cubicBezTo>
                      <a:pt x="1113869" y="304902"/>
                      <a:pt x="1120019" y="310847"/>
                      <a:pt x="1124857" y="312057"/>
                    </a:cubicBezTo>
                    <a:cubicBezTo>
                      <a:pt x="1131308" y="324959"/>
                      <a:pt x="1138528" y="343224"/>
                      <a:pt x="1153886" y="348343"/>
                    </a:cubicBezTo>
                    <a:lnTo>
                      <a:pt x="1175657" y="355600"/>
                    </a:lnTo>
                    <a:cubicBezTo>
                      <a:pt x="1179286" y="356809"/>
                      <a:pt x="1182832" y="358300"/>
                      <a:pt x="1186543" y="359228"/>
                    </a:cubicBezTo>
                    <a:cubicBezTo>
                      <a:pt x="1194655" y="361256"/>
                      <a:pt x="1217532" y="366582"/>
                      <a:pt x="1222829" y="370114"/>
                    </a:cubicBezTo>
                    <a:lnTo>
                      <a:pt x="1233714" y="377371"/>
                    </a:lnTo>
                    <a:cubicBezTo>
                      <a:pt x="1250282" y="376397"/>
                      <a:pt x="1308692" y="369707"/>
                      <a:pt x="1331686" y="377371"/>
                    </a:cubicBezTo>
                    <a:cubicBezTo>
                      <a:pt x="1335823" y="378750"/>
                      <a:pt x="1336151" y="384907"/>
                      <a:pt x="1338943" y="388257"/>
                    </a:cubicBezTo>
                    <a:cubicBezTo>
                      <a:pt x="1342228" y="392199"/>
                      <a:pt x="1346544" y="395201"/>
                      <a:pt x="1349829" y="399143"/>
                    </a:cubicBezTo>
                    <a:cubicBezTo>
                      <a:pt x="1352621" y="402493"/>
                      <a:pt x="1353681" y="407304"/>
                      <a:pt x="1357086" y="410028"/>
                    </a:cubicBezTo>
                    <a:cubicBezTo>
                      <a:pt x="1360073" y="412417"/>
                      <a:pt x="1364628" y="411799"/>
                      <a:pt x="1367972" y="413657"/>
                    </a:cubicBezTo>
                    <a:cubicBezTo>
                      <a:pt x="1375596" y="417893"/>
                      <a:pt x="1382486" y="423333"/>
                      <a:pt x="1389743" y="428171"/>
                    </a:cubicBezTo>
                    <a:lnTo>
                      <a:pt x="1400629" y="435428"/>
                    </a:lnTo>
                    <a:cubicBezTo>
                      <a:pt x="1403048" y="439057"/>
                      <a:pt x="1404188" y="444003"/>
                      <a:pt x="1407886" y="446314"/>
                    </a:cubicBezTo>
                    <a:cubicBezTo>
                      <a:pt x="1414373" y="450368"/>
                      <a:pt x="1429657" y="453571"/>
                      <a:pt x="1429657" y="453571"/>
                    </a:cubicBezTo>
                    <a:cubicBezTo>
                      <a:pt x="1432076" y="457200"/>
                      <a:pt x="1432591" y="463881"/>
                      <a:pt x="1436914" y="464457"/>
                    </a:cubicBezTo>
                    <a:cubicBezTo>
                      <a:pt x="1511529" y="474405"/>
                      <a:pt x="1464577" y="465728"/>
                      <a:pt x="1494972" y="453571"/>
                    </a:cubicBezTo>
                    <a:cubicBezTo>
                      <a:pt x="1503148" y="450301"/>
                      <a:pt x="1511956" y="448904"/>
                      <a:pt x="1520372" y="446314"/>
                    </a:cubicBezTo>
                    <a:cubicBezTo>
                      <a:pt x="1527683" y="444064"/>
                      <a:pt x="1542143" y="439057"/>
                      <a:pt x="1542143" y="439057"/>
                    </a:cubicBezTo>
                    <a:cubicBezTo>
                      <a:pt x="1545772" y="435428"/>
                      <a:pt x="1548340" y="430255"/>
                      <a:pt x="1553029" y="428171"/>
                    </a:cubicBezTo>
                    <a:cubicBezTo>
                      <a:pt x="1559752" y="425183"/>
                      <a:pt x="1567702" y="426479"/>
                      <a:pt x="1574800" y="424543"/>
                    </a:cubicBezTo>
                    <a:cubicBezTo>
                      <a:pt x="1581084" y="422829"/>
                      <a:pt x="1586895" y="419704"/>
                      <a:pt x="1592943" y="417285"/>
                    </a:cubicBezTo>
                    <a:cubicBezTo>
                      <a:pt x="1601518" y="419000"/>
                      <a:pt x="1615743" y="419451"/>
                      <a:pt x="1621972" y="428171"/>
                    </a:cubicBezTo>
                    <a:cubicBezTo>
                      <a:pt x="1625758" y="433471"/>
                      <a:pt x="1626810" y="440266"/>
                      <a:pt x="1629229" y="446314"/>
                    </a:cubicBezTo>
                    <a:cubicBezTo>
                      <a:pt x="1630438" y="465666"/>
                      <a:pt x="1630237" y="485159"/>
                      <a:pt x="1632857" y="504371"/>
                    </a:cubicBezTo>
                    <a:cubicBezTo>
                      <a:pt x="1633891" y="511951"/>
                      <a:pt x="1632857" y="523724"/>
                      <a:pt x="1640114" y="526143"/>
                    </a:cubicBezTo>
                    <a:cubicBezTo>
                      <a:pt x="1649792" y="529368"/>
                      <a:pt x="1656544" y="531048"/>
                      <a:pt x="1665514" y="537028"/>
                    </a:cubicBezTo>
                    <a:cubicBezTo>
                      <a:pt x="1668361" y="538926"/>
                      <a:pt x="1670353" y="541866"/>
                      <a:pt x="1672772" y="544285"/>
                    </a:cubicBezTo>
                    <a:cubicBezTo>
                      <a:pt x="1675191" y="551542"/>
                      <a:pt x="1673664" y="561813"/>
                      <a:pt x="1680029" y="566057"/>
                    </a:cubicBezTo>
                    <a:cubicBezTo>
                      <a:pt x="1683657" y="568476"/>
                      <a:pt x="1687509" y="570590"/>
                      <a:pt x="1690914" y="573314"/>
                    </a:cubicBezTo>
                    <a:cubicBezTo>
                      <a:pt x="1693586" y="575451"/>
                      <a:pt x="1695238" y="578811"/>
                      <a:pt x="1698172" y="580571"/>
                    </a:cubicBezTo>
                    <a:cubicBezTo>
                      <a:pt x="1701452" y="582539"/>
                      <a:pt x="1705429" y="582990"/>
                      <a:pt x="1709057" y="584200"/>
                    </a:cubicBezTo>
                    <a:cubicBezTo>
                      <a:pt x="1729619" y="582990"/>
                      <a:pt x="1750587" y="584815"/>
                      <a:pt x="1770743" y="580571"/>
                    </a:cubicBezTo>
                    <a:cubicBezTo>
                      <a:pt x="1775010" y="579673"/>
                      <a:pt x="1775836" y="573471"/>
                      <a:pt x="1778000" y="569685"/>
                    </a:cubicBezTo>
                    <a:cubicBezTo>
                      <a:pt x="1785665" y="556271"/>
                      <a:pt x="1784579" y="552221"/>
                      <a:pt x="1796143" y="540657"/>
                    </a:cubicBezTo>
                    <a:cubicBezTo>
                      <a:pt x="1798055" y="538745"/>
                      <a:pt x="1800981" y="538238"/>
                      <a:pt x="1803400" y="537028"/>
                    </a:cubicBezTo>
                    <a:lnTo>
                      <a:pt x="1828800" y="500743"/>
                    </a:lnTo>
                    <a:lnTo>
                      <a:pt x="2068286" y="660400"/>
                    </a:lnTo>
                    <a:lnTo>
                      <a:pt x="2057400" y="678543"/>
                    </a:lnTo>
                    <a:cubicBezTo>
                      <a:pt x="2052562" y="690638"/>
                      <a:pt x="2047267" y="702560"/>
                      <a:pt x="2042886" y="714828"/>
                    </a:cubicBezTo>
                    <a:cubicBezTo>
                      <a:pt x="2037771" y="729150"/>
                      <a:pt x="2040923" y="740328"/>
                      <a:pt x="2024743" y="751114"/>
                    </a:cubicBezTo>
                    <a:cubicBezTo>
                      <a:pt x="2009587" y="761217"/>
                      <a:pt x="2016941" y="755287"/>
                      <a:pt x="2002972" y="769257"/>
                    </a:cubicBezTo>
                    <a:cubicBezTo>
                      <a:pt x="1994426" y="803434"/>
                      <a:pt x="2003798" y="762640"/>
                      <a:pt x="1995714" y="827314"/>
                    </a:cubicBezTo>
                    <a:cubicBezTo>
                      <a:pt x="1995095" y="832262"/>
                      <a:pt x="1994946" y="837743"/>
                      <a:pt x="1992086" y="841828"/>
                    </a:cubicBezTo>
                    <a:cubicBezTo>
                      <a:pt x="1981212" y="857362"/>
                      <a:pt x="1972913" y="861867"/>
                      <a:pt x="1959429" y="870857"/>
                    </a:cubicBezTo>
                    <a:cubicBezTo>
                      <a:pt x="1939014" y="901480"/>
                      <a:pt x="1969496" y="851953"/>
                      <a:pt x="1948543" y="925285"/>
                    </a:cubicBezTo>
                    <a:cubicBezTo>
                      <a:pt x="1947345" y="929478"/>
                      <a:pt x="1941756" y="931053"/>
                      <a:pt x="1937657" y="932543"/>
                    </a:cubicBezTo>
                    <a:cubicBezTo>
                      <a:pt x="1928284" y="935952"/>
                      <a:pt x="1908629" y="939800"/>
                      <a:pt x="1908629" y="939800"/>
                    </a:cubicBezTo>
                    <a:cubicBezTo>
                      <a:pt x="1901372" y="937381"/>
                      <a:pt x="1894184" y="934741"/>
                      <a:pt x="1886857" y="932543"/>
                    </a:cubicBezTo>
                    <a:cubicBezTo>
                      <a:pt x="1882080" y="931110"/>
                      <a:pt x="1876492" y="926148"/>
                      <a:pt x="1872343" y="928914"/>
                    </a:cubicBezTo>
                    <a:cubicBezTo>
                      <a:pt x="1866923" y="932527"/>
                      <a:pt x="1867731" y="941105"/>
                      <a:pt x="1865086" y="947057"/>
                    </a:cubicBezTo>
                    <a:cubicBezTo>
                      <a:pt x="1859101" y="960525"/>
                      <a:pt x="1856629" y="964462"/>
                      <a:pt x="1846943" y="976085"/>
                    </a:cubicBezTo>
                    <a:cubicBezTo>
                      <a:pt x="1838549" y="986158"/>
                      <a:pt x="1829708" y="989994"/>
                      <a:pt x="1817914" y="997857"/>
                    </a:cubicBezTo>
                    <a:lnTo>
                      <a:pt x="1807029" y="1005114"/>
                    </a:lnTo>
                    <a:cubicBezTo>
                      <a:pt x="1804610" y="1008743"/>
                      <a:pt x="1801722" y="1012099"/>
                      <a:pt x="1799772" y="1016000"/>
                    </a:cubicBezTo>
                    <a:cubicBezTo>
                      <a:pt x="1792708" y="1030128"/>
                      <a:pt x="1799493" y="1025115"/>
                      <a:pt x="1792514" y="1041400"/>
                    </a:cubicBezTo>
                    <a:cubicBezTo>
                      <a:pt x="1790796" y="1045408"/>
                      <a:pt x="1787676" y="1048657"/>
                      <a:pt x="1785257" y="1052285"/>
                    </a:cubicBezTo>
                    <a:cubicBezTo>
                      <a:pt x="1779717" y="1068908"/>
                      <a:pt x="1785454" y="1063171"/>
                      <a:pt x="1763486" y="1063171"/>
                    </a:cubicBezTo>
                    <a:lnTo>
                      <a:pt x="1741714" y="1099457"/>
                    </a:lnTo>
                    <a:lnTo>
                      <a:pt x="1680029" y="1052285"/>
                    </a:lnTo>
                    <a:cubicBezTo>
                      <a:pt x="1675191" y="1042609"/>
                      <a:pt x="1667781" y="1033835"/>
                      <a:pt x="1665514" y="1023257"/>
                    </a:cubicBezTo>
                    <a:cubicBezTo>
                      <a:pt x="1664677" y="1019353"/>
                      <a:pt x="1669464" y="997215"/>
                      <a:pt x="1672772" y="990600"/>
                    </a:cubicBezTo>
                    <a:cubicBezTo>
                      <a:pt x="1673537" y="989070"/>
                      <a:pt x="1675191" y="988181"/>
                      <a:pt x="1676400" y="986971"/>
                    </a:cubicBezTo>
                    <a:lnTo>
                      <a:pt x="1520372" y="903514"/>
                    </a:lnTo>
                    <a:lnTo>
                      <a:pt x="1491343" y="892628"/>
                    </a:lnTo>
                    <a:cubicBezTo>
                      <a:pt x="1478038" y="901095"/>
                      <a:pt x="1462580" y="906877"/>
                      <a:pt x="1451429" y="918028"/>
                    </a:cubicBezTo>
                    <a:cubicBezTo>
                      <a:pt x="1447800" y="921657"/>
                      <a:pt x="1444999" y="926368"/>
                      <a:pt x="1440543" y="928914"/>
                    </a:cubicBezTo>
                    <a:cubicBezTo>
                      <a:pt x="1436213" y="931388"/>
                      <a:pt x="1430824" y="931173"/>
                      <a:pt x="1426029" y="932543"/>
                    </a:cubicBezTo>
                    <a:cubicBezTo>
                      <a:pt x="1422351" y="933594"/>
                      <a:pt x="1418772" y="934962"/>
                      <a:pt x="1415143" y="936171"/>
                    </a:cubicBezTo>
                    <a:cubicBezTo>
                      <a:pt x="1411514" y="938590"/>
                      <a:pt x="1408158" y="941478"/>
                      <a:pt x="1404257" y="943428"/>
                    </a:cubicBezTo>
                    <a:cubicBezTo>
                      <a:pt x="1400836" y="945139"/>
                      <a:pt x="1396652" y="945089"/>
                      <a:pt x="1393372" y="947057"/>
                    </a:cubicBezTo>
                    <a:cubicBezTo>
                      <a:pt x="1370266" y="960921"/>
                      <a:pt x="1407393" y="948993"/>
                      <a:pt x="1371600" y="957943"/>
                    </a:cubicBezTo>
                    <a:cubicBezTo>
                      <a:pt x="1367083" y="964718"/>
                      <a:pt x="1360852" y="975606"/>
                      <a:pt x="1353457" y="979714"/>
                    </a:cubicBezTo>
                    <a:cubicBezTo>
                      <a:pt x="1340722" y="986789"/>
                      <a:pt x="1327184" y="987190"/>
                      <a:pt x="1313543" y="990600"/>
                    </a:cubicBezTo>
                    <a:cubicBezTo>
                      <a:pt x="1291382" y="996140"/>
                      <a:pt x="1315238" y="994228"/>
                      <a:pt x="1284514" y="994228"/>
                    </a:cubicBezTo>
                    <a:lnTo>
                      <a:pt x="1172029" y="943428"/>
                    </a:lnTo>
                    <a:cubicBezTo>
                      <a:pt x="1158724" y="939800"/>
                      <a:pt x="1145277" y="936657"/>
                      <a:pt x="1132114" y="932543"/>
                    </a:cubicBezTo>
                    <a:cubicBezTo>
                      <a:pt x="1082321" y="916982"/>
                      <a:pt x="1151972" y="933877"/>
                      <a:pt x="1088572" y="918028"/>
                    </a:cubicBezTo>
                    <a:cubicBezTo>
                      <a:pt x="1066386" y="912482"/>
                      <a:pt x="1067822" y="915175"/>
                      <a:pt x="1041400" y="910771"/>
                    </a:cubicBezTo>
                    <a:cubicBezTo>
                      <a:pt x="1036481" y="909951"/>
                      <a:pt x="1031681" y="908513"/>
                      <a:pt x="1026886" y="907143"/>
                    </a:cubicBezTo>
                    <a:cubicBezTo>
                      <a:pt x="1023208" y="906092"/>
                      <a:pt x="1019787" y="904055"/>
                      <a:pt x="1016000" y="903514"/>
                    </a:cubicBezTo>
                    <a:cubicBezTo>
                      <a:pt x="1002775" y="901624"/>
                      <a:pt x="989391" y="901095"/>
                      <a:pt x="976086" y="899885"/>
                    </a:cubicBezTo>
                    <a:cubicBezTo>
                      <a:pt x="971248" y="898676"/>
                      <a:pt x="966367" y="897627"/>
                      <a:pt x="961572" y="896257"/>
                    </a:cubicBezTo>
                    <a:cubicBezTo>
                      <a:pt x="957894" y="895206"/>
                      <a:pt x="954397" y="893556"/>
                      <a:pt x="950686" y="892628"/>
                    </a:cubicBezTo>
                    <a:cubicBezTo>
                      <a:pt x="940556" y="890096"/>
                      <a:pt x="920461" y="886986"/>
                      <a:pt x="910772" y="885371"/>
                    </a:cubicBezTo>
                    <a:cubicBezTo>
                      <a:pt x="909562" y="881742"/>
                      <a:pt x="907143" y="878310"/>
                      <a:pt x="907143" y="874485"/>
                    </a:cubicBezTo>
                    <a:cubicBezTo>
                      <a:pt x="907143" y="867513"/>
                      <a:pt x="912104" y="853825"/>
                      <a:pt x="918029" y="849085"/>
                    </a:cubicBezTo>
                    <a:cubicBezTo>
                      <a:pt x="921015" y="846696"/>
                      <a:pt x="925286" y="846666"/>
                      <a:pt x="928914" y="845457"/>
                    </a:cubicBezTo>
                    <a:cubicBezTo>
                      <a:pt x="930124" y="841828"/>
                      <a:pt x="931859" y="838334"/>
                      <a:pt x="932543" y="834571"/>
                    </a:cubicBezTo>
                    <a:cubicBezTo>
                      <a:pt x="940751" y="789431"/>
                      <a:pt x="931479" y="819625"/>
                      <a:pt x="939800" y="794657"/>
                    </a:cubicBezTo>
                    <a:lnTo>
                      <a:pt x="885372" y="791028"/>
                    </a:lnTo>
                    <a:cubicBezTo>
                      <a:pt x="874457" y="790118"/>
                      <a:pt x="863105" y="790864"/>
                      <a:pt x="852714" y="787400"/>
                    </a:cubicBezTo>
                    <a:cubicBezTo>
                      <a:pt x="844440" y="784642"/>
                      <a:pt x="839218" y="775643"/>
                      <a:pt x="830943" y="772885"/>
                    </a:cubicBezTo>
                    <a:lnTo>
                      <a:pt x="820057" y="769257"/>
                    </a:lnTo>
                    <a:cubicBezTo>
                      <a:pt x="818848" y="764419"/>
                      <a:pt x="819544" y="758637"/>
                      <a:pt x="816429" y="754743"/>
                    </a:cubicBezTo>
                    <a:cubicBezTo>
                      <a:pt x="814040" y="751756"/>
                      <a:pt x="809368" y="751114"/>
                      <a:pt x="805543" y="751114"/>
                    </a:cubicBezTo>
                    <a:cubicBezTo>
                      <a:pt x="794590" y="751114"/>
                      <a:pt x="783772" y="753533"/>
                      <a:pt x="772886" y="754743"/>
                    </a:cubicBezTo>
                    <a:cubicBezTo>
                      <a:pt x="760723" y="772987"/>
                      <a:pt x="757561" y="772794"/>
                      <a:pt x="769257" y="805543"/>
                    </a:cubicBezTo>
                    <a:cubicBezTo>
                      <a:pt x="771291" y="811238"/>
                      <a:pt x="778934" y="812800"/>
                      <a:pt x="783772" y="816428"/>
                    </a:cubicBezTo>
                    <a:cubicBezTo>
                      <a:pt x="787400" y="822476"/>
                      <a:pt x="793127" y="827686"/>
                      <a:pt x="794657" y="834571"/>
                    </a:cubicBezTo>
                    <a:cubicBezTo>
                      <a:pt x="798656" y="852567"/>
                      <a:pt x="789198" y="847683"/>
                      <a:pt x="780143" y="852714"/>
                    </a:cubicBezTo>
                    <a:cubicBezTo>
                      <a:pt x="761681" y="862971"/>
                      <a:pt x="762125" y="863476"/>
                      <a:pt x="751114" y="874485"/>
                    </a:cubicBezTo>
                    <a:cubicBezTo>
                      <a:pt x="745792" y="890453"/>
                      <a:pt x="745640" y="885249"/>
                      <a:pt x="751114" y="907143"/>
                    </a:cubicBezTo>
                    <a:cubicBezTo>
                      <a:pt x="755281" y="923812"/>
                      <a:pt x="753265" y="930860"/>
                      <a:pt x="769257" y="932543"/>
                    </a:cubicBezTo>
                    <a:cubicBezTo>
                      <a:pt x="788541" y="934573"/>
                      <a:pt x="807962" y="934962"/>
                      <a:pt x="827314" y="936171"/>
                    </a:cubicBezTo>
                    <a:cubicBezTo>
                      <a:pt x="844248" y="961571"/>
                      <a:pt x="834572" y="953105"/>
                      <a:pt x="852714" y="965200"/>
                    </a:cubicBezTo>
                    <a:cubicBezTo>
                      <a:pt x="853924" y="972457"/>
                      <a:pt x="854229" y="979924"/>
                      <a:pt x="856343" y="986971"/>
                    </a:cubicBezTo>
                    <a:cubicBezTo>
                      <a:pt x="857897" y="992152"/>
                      <a:pt x="861469" y="996513"/>
                      <a:pt x="863600" y="1001485"/>
                    </a:cubicBezTo>
                    <a:cubicBezTo>
                      <a:pt x="865107" y="1005001"/>
                      <a:pt x="866019" y="1008742"/>
                      <a:pt x="867229" y="1012371"/>
                    </a:cubicBezTo>
                    <a:cubicBezTo>
                      <a:pt x="866872" y="1015587"/>
                      <a:pt x="865773" y="1046246"/>
                      <a:pt x="859972" y="1055914"/>
                    </a:cubicBezTo>
                    <a:cubicBezTo>
                      <a:pt x="858212" y="1058848"/>
                      <a:pt x="855133" y="1060752"/>
                      <a:pt x="852714" y="1063171"/>
                    </a:cubicBezTo>
                    <a:cubicBezTo>
                      <a:pt x="844078" y="1089080"/>
                      <a:pt x="849701" y="1078578"/>
                      <a:pt x="838200" y="1095828"/>
                    </a:cubicBezTo>
                    <a:cubicBezTo>
                      <a:pt x="818102" y="1089130"/>
                      <a:pt x="834107" y="1097689"/>
                      <a:pt x="823686" y="1081314"/>
                    </a:cubicBezTo>
                    <a:cubicBezTo>
                      <a:pt x="822256" y="1079067"/>
                      <a:pt x="800531" y="1047735"/>
                      <a:pt x="791029" y="1041400"/>
                    </a:cubicBezTo>
                    <a:cubicBezTo>
                      <a:pt x="787846" y="1039278"/>
                      <a:pt x="783772" y="1038981"/>
                      <a:pt x="780143" y="1037771"/>
                    </a:cubicBezTo>
                    <a:cubicBezTo>
                      <a:pt x="778933" y="1061962"/>
                      <a:pt x="780847" y="1086513"/>
                      <a:pt x="776514" y="1110343"/>
                    </a:cubicBezTo>
                    <a:cubicBezTo>
                      <a:pt x="775734" y="1114633"/>
                      <a:pt x="768911" y="1114728"/>
                      <a:pt x="765629" y="1117600"/>
                    </a:cubicBezTo>
                    <a:cubicBezTo>
                      <a:pt x="705202" y="1170475"/>
                      <a:pt x="779493" y="1107366"/>
                      <a:pt x="736600" y="1150257"/>
                    </a:cubicBezTo>
                    <a:cubicBezTo>
                      <a:pt x="728029" y="1158827"/>
                      <a:pt x="721161" y="1157656"/>
                      <a:pt x="711200" y="1164771"/>
                    </a:cubicBezTo>
                    <a:cubicBezTo>
                      <a:pt x="707024" y="1167754"/>
                      <a:pt x="703943" y="1172028"/>
                      <a:pt x="700314" y="1175657"/>
                    </a:cubicBezTo>
                    <a:cubicBezTo>
                      <a:pt x="689555" y="1174461"/>
                      <a:pt x="654762" y="1167841"/>
                      <a:pt x="642257" y="1175657"/>
                    </a:cubicBezTo>
                    <a:cubicBezTo>
                      <a:pt x="638028" y="1178300"/>
                      <a:pt x="639838" y="1185333"/>
                      <a:pt x="638629" y="1190171"/>
                    </a:cubicBezTo>
                    <a:cubicBezTo>
                      <a:pt x="639838" y="1204685"/>
                      <a:pt x="640332" y="1219277"/>
                      <a:pt x="642257" y="1233714"/>
                    </a:cubicBezTo>
                    <a:cubicBezTo>
                      <a:pt x="645783" y="1260161"/>
                      <a:pt x="654485" y="1224718"/>
                      <a:pt x="642257" y="1273628"/>
                    </a:cubicBezTo>
                    <a:cubicBezTo>
                      <a:pt x="640415" y="1280997"/>
                      <a:pt x="632063" y="1292548"/>
                      <a:pt x="627743" y="1299028"/>
                    </a:cubicBezTo>
                    <a:cubicBezTo>
                      <a:pt x="626533" y="1306285"/>
                      <a:pt x="625710" y="1313618"/>
                      <a:pt x="624114" y="1320800"/>
                    </a:cubicBezTo>
                    <a:cubicBezTo>
                      <a:pt x="618815" y="1344644"/>
                      <a:pt x="606519" y="1336127"/>
                      <a:pt x="624114" y="1378857"/>
                    </a:cubicBezTo>
                    <a:cubicBezTo>
                      <a:pt x="627435" y="1386922"/>
                      <a:pt x="640653" y="1386393"/>
                      <a:pt x="645886" y="1393371"/>
                    </a:cubicBezTo>
                    <a:cubicBezTo>
                      <a:pt x="658825" y="1410622"/>
                      <a:pt x="652496" y="1403608"/>
                      <a:pt x="664029" y="1415143"/>
                    </a:cubicBezTo>
                    <a:cubicBezTo>
                      <a:pt x="665238" y="1418771"/>
                      <a:pt x="665268" y="1423042"/>
                      <a:pt x="667657" y="1426028"/>
                    </a:cubicBezTo>
                    <a:cubicBezTo>
                      <a:pt x="670381" y="1429433"/>
                      <a:pt x="675459" y="1430201"/>
                      <a:pt x="678543" y="1433285"/>
                    </a:cubicBezTo>
                    <a:cubicBezTo>
                      <a:pt x="681627" y="1436369"/>
                      <a:pt x="683381" y="1440542"/>
                      <a:pt x="685800" y="1444171"/>
                    </a:cubicBezTo>
                    <a:cubicBezTo>
                      <a:pt x="688199" y="1453766"/>
                      <a:pt x="693057" y="1471554"/>
                      <a:pt x="693057" y="1480457"/>
                    </a:cubicBezTo>
                    <a:cubicBezTo>
                      <a:pt x="693057" y="1501358"/>
                      <a:pt x="690183" y="1510098"/>
                      <a:pt x="685800" y="1527628"/>
                    </a:cubicBezTo>
                    <a:cubicBezTo>
                      <a:pt x="687010" y="1534885"/>
                      <a:pt x="687102" y="1542420"/>
                      <a:pt x="689429" y="1549400"/>
                    </a:cubicBezTo>
                    <a:cubicBezTo>
                      <a:pt x="692418" y="1558367"/>
                      <a:pt x="698440" y="1560939"/>
                      <a:pt x="703943" y="1567543"/>
                    </a:cubicBezTo>
                    <a:cubicBezTo>
                      <a:pt x="707815" y="1572189"/>
                      <a:pt x="711624" y="1576929"/>
                      <a:pt x="714829" y="1582057"/>
                    </a:cubicBezTo>
                    <a:cubicBezTo>
                      <a:pt x="721235" y="1592307"/>
                      <a:pt x="722187" y="1596874"/>
                      <a:pt x="725714" y="1607457"/>
                    </a:cubicBezTo>
                    <a:cubicBezTo>
                      <a:pt x="724505" y="1619552"/>
                      <a:pt x="724470" y="1631823"/>
                      <a:pt x="722086" y="1643743"/>
                    </a:cubicBezTo>
                    <a:cubicBezTo>
                      <a:pt x="720709" y="1650626"/>
                      <a:pt x="714882" y="1661778"/>
                      <a:pt x="754743" y="1665514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1038111" y="4126121"/>
                <a:ext cx="3841806" cy="2274679"/>
              </a:xfrm>
              <a:custGeom>
                <a:avLst/>
                <a:gdLst>
                  <a:gd name="connsiteX0" fmla="*/ 3839029 w 3842658"/>
                  <a:gd name="connsiteY0" fmla="*/ 2275114 h 2275114"/>
                  <a:gd name="connsiteX1" fmla="*/ 105229 w 3842658"/>
                  <a:gd name="connsiteY1" fmla="*/ 2275114 h 2275114"/>
                  <a:gd name="connsiteX2" fmla="*/ 76200 w 3842658"/>
                  <a:gd name="connsiteY2" fmla="*/ 2209800 h 2275114"/>
                  <a:gd name="connsiteX3" fmla="*/ 65315 w 3842658"/>
                  <a:gd name="connsiteY3" fmla="*/ 2180772 h 2275114"/>
                  <a:gd name="connsiteX4" fmla="*/ 43543 w 3842658"/>
                  <a:gd name="connsiteY4" fmla="*/ 2162629 h 2275114"/>
                  <a:gd name="connsiteX5" fmla="*/ 39915 w 3842658"/>
                  <a:gd name="connsiteY5" fmla="*/ 2151743 h 2275114"/>
                  <a:gd name="connsiteX6" fmla="*/ 47172 w 3842658"/>
                  <a:gd name="connsiteY6" fmla="*/ 2126343 h 2275114"/>
                  <a:gd name="connsiteX7" fmla="*/ 61686 w 3842658"/>
                  <a:gd name="connsiteY7" fmla="*/ 2104572 h 2275114"/>
                  <a:gd name="connsiteX8" fmla="*/ 68943 w 3842658"/>
                  <a:gd name="connsiteY8" fmla="*/ 2082800 h 2275114"/>
                  <a:gd name="connsiteX9" fmla="*/ 58058 w 3842658"/>
                  <a:gd name="connsiteY9" fmla="*/ 2068286 h 2275114"/>
                  <a:gd name="connsiteX10" fmla="*/ 50800 w 3842658"/>
                  <a:gd name="connsiteY10" fmla="*/ 2061029 h 2275114"/>
                  <a:gd name="connsiteX11" fmla="*/ 47172 w 3842658"/>
                  <a:gd name="connsiteY11" fmla="*/ 2046514 h 2275114"/>
                  <a:gd name="connsiteX12" fmla="*/ 39915 w 3842658"/>
                  <a:gd name="connsiteY12" fmla="*/ 2035629 h 2275114"/>
                  <a:gd name="connsiteX13" fmla="*/ 29029 w 3842658"/>
                  <a:gd name="connsiteY13" fmla="*/ 2013857 h 2275114"/>
                  <a:gd name="connsiteX14" fmla="*/ 10886 w 3842658"/>
                  <a:gd name="connsiteY14" fmla="*/ 1995714 h 2275114"/>
                  <a:gd name="connsiteX15" fmla="*/ 0 w 3842658"/>
                  <a:gd name="connsiteY15" fmla="*/ 1984829 h 2275114"/>
                  <a:gd name="connsiteX16" fmla="*/ 3629 w 3842658"/>
                  <a:gd name="connsiteY16" fmla="*/ 1912257 h 2275114"/>
                  <a:gd name="connsiteX17" fmla="*/ 10886 w 3842658"/>
                  <a:gd name="connsiteY17" fmla="*/ 1897743 h 2275114"/>
                  <a:gd name="connsiteX18" fmla="*/ 25400 w 3842658"/>
                  <a:gd name="connsiteY18" fmla="*/ 1865086 h 2275114"/>
                  <a:gd name="connsiteX19" fmla="*/ 32658 w 3842658"/>
                  <a:gd name="connsiteY19" fmla="*/ 1857829 h 2275114"/>
                  <a:gd name="connsiteX20" fmla="*/ 36286 w 3842658"/>
                  <a:gd name="connsiteY20" fmla="*/ 1778000 h 2275114"/>
                  <a:gd name="connsiteX21" fmla="*/ 43543 w 3842658"/>
                  <a:gd name="connsiteY21" fmla="*/ 1767114 h 2275114"/>
                  <a:gd name="connsiteX22" fmla="*/ 47172 w 3842658"/>
                  <a:gd name="connsiteY22" fmla="*/ 1741714 h 2275114"/>
                  <a:gd name="connsiteX23" fmla="*/ 58058 w 3842658"/>
                  <a:gd name="connsiteY23" fmla="*/ 1738086 h 2275114"/>
                  <a:gd name="connsiteX24" fmla="*/ 94343 w 3842658"/>
                  <a:gd name="connsiteY24" fmla="*/ 1745343 h 2275114"/>
                  <a:gd name="connsiteX25" fmla="*/ 105229 w 3842658"/>
                  <a:gd name="connsiteY25" fmla="*/ 1752600 h 2275114"/>
                  <a:gd name="connsiteX26" fmla="*/ 123372 w 3842658"/>
                  <a:gd name="connsiteY26" fmla="*/ 1748972 h 2275114"/>
                  <a:gd name="connsiteX27" fmla="*/ 137886 w 3842658"/>
                  <a:gd name="connsiteY27" fmla="*/ 1727200 h 2275114"/>
                  <a:gd name="connsiteX28" fmla="*/ 148772 w 3842658"/>
                  <a:gd name="connsiteY28" fmla="*/ 1719943 h 2275114"/>
                  <a:gd name="connsiteX29" fmla="*/ 156029 w 3842658"/>
                  <a:gd name="connsiteY29" fmla="*/ 1709057 h 2275114"/>
                  <a:gd name="connsiteX30" fmla="*/ 145143 w 3842658"/>
                  <a:gd name="connsiteY30" fmla="*/ 1687286 h 2275114"/>
                  <a:gd name="connsiteX31" fmla="*/ 137886 w 3842658"/>
                  <a:gd name="connsiteY31" fmla="*/ 1665514 h 2275114"/>
                  <a:gd name="connsiteX32" fmla="*/ 148772 w 3842658"/>
                  <a:gd name="connsiteY32" fmla="*/ 1625600 h 2275114"/>
                  <a:gd name="connsiteX33" fmla="*/ 156029 w 3842658"/>
                  <a:gd name="connsiteY33" fmla="*/ 1614714 h 2275114"/>
                  <a:gd name="connsiteX34" fmla="*/ 166915 w 3842658"/>
                  <a:gd name="connsiteY34" fmla="*/ 1611086 h 2275114"/>
                  <a:gd name="connsiteX35" fmla="*/ 188686 w 3842658"/>
                  <a:gd name="connsiteY35" fmla="*/ 1614714 h 2275114"/>
                  <a:gd name="connsiteX36" fmla="*/ 206829 w 3842658"/>
                  <a:gd name="connsiteY36" fmla="*/ 1632857 h 2275114"/>
                  <a:gd name="connsiteX37" fmla="*/ 221343 w 3842658"/>
                  <a:gd name="connsiteY37" fmla="*/ 1658257 h 2275114"/>
                  <a:gd name="connsiteX38" fmla="*/ 224972 w 3842658"/>
                  <a:gd name="connsiteY38" fmla="*/ 1669143 h 2275114"/>
                  <a:gd name="connsiteX39" fmla="*/ 243115 w 3842658"/>
                  <a:gd name="connsiteY39" fmla="*/ 1643743 h 2275114"/>
                  <a:gd name="connsiteX40" fmla="*/ 239486 w 3842658"/>
                  <a:gd name="connsiteY40" fmla="*/ 1578429 h 2275114"/>
                  <a:gd name="connsiteX41" fmla="*/ 232229 w 3842658"/>
                  <a:gd name="connsiteY41" fmla="*/ 1567543 h 2275114"/>
                  <a:gd name="connsiteX42" fmla="*/ 210458 w 3842658"/>
                  <a:gd name="connsiteY42" fmla="*/ 1549400 h 2275114"/>
                  <a:gd name="connsiteX43" fmla="*/ 203200 w 3842658"/>
                  <a:gd name="connsiteY43" fmla="*/ 1542143 h 2275114"/>
                  <a:gd name="connsiteX44" fmla="*/ 177800 w 3842658"/>
                  <a:gd name="connsiteY44" fmla="*/ 1545772 h 2275114"/>
                  <a:gd name="connsiteX45" fmla="*/ 166915 w 3842658"/>
                  <a:gd name="connsiteY45" fmla="*/ 1553029 h 2275114"/>
                  <a:gd name="connsiteX46" fmla="*/ 137886 w 3842658"/>
                  <a:gd name="connsiteY46" fmla="*/ 1549400 h 2275114"/>
                  <a:gd name="connsiteX47" fmla="*/ 130629 w 3842658"/>
                  <a:gd name="connsiteY47" fmla="*/ 1534886 h 2275114"/>
                  <a:gd name="connsiteX48" fmla="*/ 127000 w 3842658"/>
                  <a:gd name="connsiteY48" fmla="*/ 1487714 h 2275114"/>
                  <a:gd name="connsiteX49" fmla="*/ 148772 w 3842658"/>
                  <a:gd name="connsiteY49" fmla="*/ 1473200 h 2275114"/>
                  <a:gd name="connsiteX50" fmla="*/ 152400 w 3842658"/>
                  <a:gd name="connsiteY50" fmla="*/ 1397000 h 2275114"/>
                  <a:gd name="connsiteX51" fmla="*/ 141515 w 3842658"/>
                  <a:gd name="connsiteY51" fmla="*/ 1393372 h 2275114"/>
                  <a:gd name="connsiteX52" fmla="*/ 134258 w 3842658"/>
                  <a:gd name="connsiteY52" fmla="*/ 1386114 h 2275114"/>
                  <a:gd name="connsiteX53" fmla="*/ 148772 w 3842658"/>
                  <a:gd name="connsiteY53" fmla="*/ 1360714 h 2275114"/>
                  <a:gd name="connsiteX54" fmla="*/ 170543 w 3842658"/>
                  <a:gd name="connsiteY54" fmla="*/ 1353457 h 2275114"/>
                  <a:gd name="connsiteX55" fmla="*/ 203200 w 3842658"/>
                  <a:gd name="connsiteY55" fmla="*/ 1346200 h 2275114"/>
                  <a:gd name="connsiteX56" fmla="*/ 272143 w 3842658"/>
                  <a:gd name="connsiteY56" fmla="*/ 1349829 h 2275114"/>
                  <a:gd name="connsiteX57" fmla="*/ 283029 w 3842658"/>
                  <a:gd name="connsiteY57" fmla="*/ 1360714 h 2275114"/>
                  <a:gd name="connsiteX58" fmla="*/ 293915 w 3842658"/>
                  <a:gd name="connsiteY58" fmla="*/ 1367972 h 2275114"/>
                  <a:gd name="connsiteX59" fmla="*/ 315686 w 3842658"/>
                  <a:gd name="connsiteY59" fmla="*/ 1375229 h 2275114"/>
                  <a:gd name="connsiteX60" fmla="*/ 326572 w 3842658"/>
                  <a:gd name="connsiteY60" fmla="*/ 1378857 h 2275114"/>
                  <a:gd name="connsiteX61" fmla="*/ 362858 w 3842658"/>
                  <a:gd name="connsiteY61" fmla="*/ 1382486 h 2275114"/>
                  <a:gd name="connsiteX62" fmla="*/ 373743 w 3842658"/>
                  <a:gd name="connsiteY62" fmla="*/ 1389743 h 2275114"/>
                  <a:gd name="connsiteX63" fmla="*/ 359229 w 3842658"/>
                  <a:gd name="connsiteY63" fmla="*/ 1426029 h 2275114"/>
                  <a:gd name="connsiteX64" fmla="*/ 351972 w 3842658"/>
                  <a:gd name="connsiteY64" fmla="*/ 1436914 h 2275114"/>
                  <a:gd name="connsiteX65" fmla="*/ 348343 w 3842658"/>
                  <a:gd name="connsiteY65" fmla="*/ 1480457 h 2275114"/>
                  <a:gd name="connsiteX66" fmla="*/ 337458 w 3842658"/>
                  <a:gd name="connsiteY66" fmla="*/ 1484086 h 2275114"/>
                  <a:gd name="connsiteX67" fmla="*/ 333829 w 3842658"/>
                  <a:gd name="connsiteY67" fmla="*/ 1494972 h 2275114"/>
                  <a:gd name="connsiteX68" fmla="*/ 344715 w 3842658"/>
                  <a:gd name="connsiteY68" fmla="*/ 1502229 h 2275114"/>
                  <a:gd name="connsiteX69" fmla="*/ 435429 w 3842658"/>
                  <a:gd name="connsiteY69" fmla="*/ 1502229 h 2275114"/>
                  <a:gd name="connsiteX70" fmla="*/ 500743 w 3842658"/>
                  <a:gd name="connsiteY70" fmla="*/ 1505857 h 2275114"/>
                  <a:gd name="connsiteX71" fmla="*/ 511629 w 3842658"/>
                  <a:gd name="connsiteY71" fmla="*/ 1509486 h 2275114"/>
                  <a:gd name="connsiteX72" fmla="*/ 526143 w 3842658"/>
                  <a:gd name="connsiteY72" fmla="*/ 1513114 h 2275114"/>
                  <a:gd name="connsiteX73" fmla="*/ 544286 w 3842658"/>
                  <a:gd name="connsiteY73" fmla="*/ 1516743 h 2275114"/>
                  <a:gd name="connsiteX74" fmla="*/ 562429 w 3842658"/>
                  <a:gd name="connsiteY74" fmla="*/ 1524000 h 2275114"/>
                  <a:gd name="connsiteX75" fmla="*/ 573315 w 3842658"/>
                  <a:gd name="connsiteY75" fmla="*/ 1534886 h 2275114"/>
                  <a:gd name="connsiteX76" fmla="*/ 587829 w 3842658"/>
                  <a:gd name="connsiteY76" fmla="*/ 1542143 h 2275114"/>
                  <a:gd name="connsiteX77" fmla="*/ 598715 w 3842658"/>
                  <a:gd name="connsiteY77" fmla="*/ 1549400 h 2275114"/>
                  <a:gd name="connsiteX78" fmla="*/ 624115 w 3842658"/>
                  <a:gd name="connsiteY78" fmla="*/ 1556657 h 2275114"/>
                  <a:gd name="connsiteX79" fmla="*/ 635000 w 3842658"/>
                  <a:gd name="connsiteY79" fmla="*/ 1563914 h 2275114"/>
                  <a:gd name="connsiteX80" fmla="*/ 664029 w 3842658"/>
                  <a:gd name="connsiteY80" fmla="*/ 1571172 h 2275114"/>
                  <a:gd name="connsiteX81" fmla="*/ 685800 w 3842658"/>
                  <a:gd name="connsiteY81" fmla="*/ 1582057 h 2275114"/>
                  <a:gd name="connsiteX82" fmla="*/ 696686 w 3842658"/>
                  <a:gd name="connsiteY82" fmla="*/ 1589314 h 2275114"/>
                  <a:gd name="connsiteX83" fmla="*/ 729343 w 3842658"/>
                  <a:gd name="connsiteY83" fmla="*/ 1585686 h 2275114"/>
                  <a:gd name="connsiteX84" fmla="*/ 747486 w 3842658"/>
                  <a:gd name="connsiteY84" fmla="*/ 1567543 h 2275114"/>
                  <a:gd name="connsiteX85" fmla="*/ 758372 w 3842658"/>
                  <a:gd name="connsiteY85" fmla="*/ 1556657 h 2275114"/>
                  <a:gd name="connsiteX86" fmla="*/ 765629 w 3842658"/>
                  <a:gd name="connsiteY86" fmla="*/ 1545772 h 2275114"/>
                  <a:gd name="connsiteX87" fmla="*/ 776515 w 3842658"/>
                  <a:gd name="connsiteY87" fmla="*/ 1542143 h 2275114"/>
                  <a:gd name="connsiteX88" fmla="*/ 801915 w 3842658"/>
                  <a:gd name="connsiteY88" fmla="*/ 1531257 h 2275114"/>
                  <a:gd name="connsiteX89" fmla="*/ 823686 w 3842658"/>
                  <a:gd name="connsiteY89" fmla="*/ 1520372 h 2275114"/>
                  <a:gd name="connsiteX90" fmla="*/ 834572 w 3842658"/>
                  <a:gd name="connsiteY90" fmla="*/ 1513114 h 2275114"/>
                  <a:gd name="connsiteX91" fmla="*/ 841829 w 3842658"/>
                  <a:gd name="connsiteY91" fmla="*/ 1502229 h 2275114"/>
                  <a:gd name="connsiteX92" fmla="*/ 867229 w 3842658"/>
                  <a:gd name="connsiteY92" fmla="*/ 1487714 h 2275114"/>
                  <a:gd name="connsiteX93" fmla="*/ 928915 w 3842658"/>
                  <a:gd name="connsiteY93" fmla="*/ 1491343 h 2275114"/>
                  <a:gd name="connsiteX94" fmla="*/ 950686 w 3842658"/>
                  <a:gd name="connsiteY94" fmla="*/ 1505857 h 2275114"/>
                  <a:gd name="connsiteX95" fmla="*/ 961572 w 3842658"/>
                  <a:gd name="connsiteY95" fmla="*/ 1516743 h 2275114"/>
                  <a:gd name="connsiteX96" fmla="*/ 1099458 w 3842658"/>
                  <a:gd name="connsiteY96" fmla="*/ 1603829 h 2275114"/>
                  <a:gd name="connsiteX97" fmla="*/ 1106715 w 3842658"/>
                  <a:gd name="connsiteY97" fmla="*/ 1651000 h 2275114"/>
                  <a:gd name="connsiteX98" fmla="*/ 1117600 w 3842658"/>
                  <a:gd name="connsiteY98" fmla="*/ 1665514 h 2275114"/>
                  <a:gd name="connsiteX99" fmla="*/ 1124858 w 3842658"/>
                  <a:gd name="connsiteY99" fmla="*/ 1672772 h 2275114"/>
                  <a:gd name="connsiteX100" fmla="*/ 1153886 w 3842658"/>
                  <a:gd name="connsiteY100" fmla="*/ 1680029 h 2275114"/>
                  <a:gd name="connsiteX101" fmla="*/ 1190172 w 3842658"/>
                  <a:gd name="connsiteY101" fmla="*/ 1676400 h 2275114"/>
                  <a:gd name="connsiteX102" fmla="*/ 1077686 w 3842658"/>
                  <a:gd name="connsiteY102" fmla="*/ 1846943 h 2275114"/>
                  <a:gd name="connsiteX103" fmla="*/ 1121229 w 3842658"/>
                  <a:gd name="connsiteY103" fmla="*/ 1919514 h 2275114"/>
                  <a:gd name="connsiteX104" fmla="*/ 1128486 w 3842658"/>
                  <a:gd name="connsiteY104" fmla="*/ 1973943 h 2275114"/>
                  <a:gd name="connsiteX105" fmla="*/ 1135743 w 3842658"/>
                  <a:gd name="connsiteY105" fmla="*/ 1995714 h 2275114"/>
                  <a:gd name="connsiteX106" fmla="*/ 1143000 w 3842658"/>
                  <a:gd name="connsiteY106" fmla="*/ 2010229 h 2275114"/>
                  <a:gd name="connsiteX107" fmla="*/ 1153886 w 3842658"/>
                  <a:gd name="connsiteY107" fmla="*/ 2017486 h 2275114"/>
                  <a:gd name="connsiteX108" fmla="*/ 1157515 w 3842658"/>
                  <a:gd name="connsiteY108" fmla="*/ 2028372 h 2275114"/>
                  <a:gd name="connsiteX109" fmla="*/ 1168400 w 3842658"/>
                  <a:gd name="connsiteY109" fmla="*/ 2053772 h 2275114"/>
                  <a:gd name="connsiteX110" fmla="*/ 1186543 w 3842658"/>
                  <a:gd name="connsiteY110" fmla="*/ 2071914 h 2275114"/>
                  <a:gd name="connsiteX111" fmla="*/ 1201058 w 3842658"/>
                  <a:gd name="connsiteY111" fmla="*/ 2090057 h 2275114"/>
                  <a:gd name="connsiteX112" fmla="*/ 1211943 w 3842658"/>
                  <a:gd name="connsiteY112" fmla="*/ 2093686 h 2275114"/>
                  <a:gd name="connsiteX113" fmla="*/ 1226458 w 3842658"/>
                  <a:gd name="connsiteY113" fmla="*/ 2090057 h 2275114"/>
                  <a:gd name="connsiteX114" fmla="*/ 1240972 w 3842658"/>
                  <a:gd name="connsiteY114" fmla="*/ 2068286 h 2275114"/>
                  <a:gd name="connsiteX115" fmla="*/ 1251858 w 3842658"/>
                  <a:gd name="connsiteY115" fmla="*/ 2053772 h 2275114"/>
                  <a:gd name="connsiteX116" fmla="*/ 1255486 w 3842658"/>
                  <a:gd name="connsiteY116" fmla="*/ 2042886 h 2275114"/>
                  <a:gd name="connsiteX117" fmla="*/ 1266372 w 3842658"/>
                  <a:gd name="connsiteY117" fmla="*/ 2021114 h 2275114"/>
                  <a:gd name="connsiteX118" fmla="*/ 1277258 w 3842658"/>
                  <a:gd name="connsiteY118" fmla="*/ 2017486 h 2275114"/>
                  <a:gd name="connsiteX119" fmla="*/ 1302658 w 3842658"/>
                  <a:gd name="connsiteY119" fmla="*/ 2021114 h 2275114"/>
                  <a:gd name="connsiteX120" fmla="*/ 1309915 w 3842658"/>
                  <a:gd name="connsiteY120" fmla="*/ 2042886 h 2275114"/>
                  <a:gd name="connsiteX121" fmla="*/ 1317172 w 3842658"/>
                  <a:gd name="connsiteY121" fmla="*/ 2064657 h 2275114"/>
                  <a:gd name="connsiteX122" fmla="*/ 1320800 w 3842658"/>
                  <a:gd name="connsiteY122" fmla="*/ 2075543 h 2275114"/>
                  <a:gd name="connsiteX123" fmla="*/ 1324429 w 3842658"/>
                  <a:gd name="connsiteY123" fmla="*/ 2090057 h 2275114"/>
                  <a:gd name="connsiteX124" fmla="*/ 1331686 w 3842658"/>
                  <a:gd name="connsiteY124" fmla="*/ 2100943 h 2275114"/>
                  <a:gd name="connsiteX125" fmla="*/ 1335315 w 3842658"/>
                  <a:gd name="connsiteY125" fmla="*/ 2111829 h 2275114"/>
                  <a:gd name="connsiteX126" fmla="*/ 1346200 w 3842658"/>
                  <a:gd name="connsiteY126" fmla="*/ 2119086 h 2275114"/>
                  <a:gd name="connsiteX127" fmla="*/ 1357086 w 3842658"/>
                  <a:gd name="connsiteY127" fmla="*/ 2111829 h 2275114"/>
                  <a:gd name="connsiteX128" fmla="*/ 1367972 w 3842658"/>
                  <a:gd name="connsiteY128" fmla="*/ 2090057 h 2275114"/>
                  <a:gd name="connsiteX129" fmla="*/ 1375229 w 3842658"/>
                  <a:gd name="connsiteY129" fmla="*/ 2079172 h 2275114"/>
                  <a:gd name="connsiteX130" fmla="*/ 1382486 w 3842658"/>
                  <a:gd name="connsiteY130" fmla="*/ 2050143 h 2275114"/>
                  <a:gd name="connsiteX131" fmla="*/ 1386115 w 3842658"/>
                  <a:gd name="connsiteY131" fmla="*/ 2039257 h 2275114"/>
                  <a:gd name="connsiteX132" fmla="*/ 1393372 w 3842658"/>
                  <a:gd name="connsiteY132" fmla="*/ 2010229 h 2275114"/>
                  <a:gd name="connsiteX133" fmla="*/ 1400629 w 3842658"/>
                  <a:gd name="connsiteY133" fmla="*/ 1995714 h 2275114"/>
                  <a:gd name="connsiteX134" fmla="*/ 1407886 w 3842658"/>
                  <a:gd name="connsiteY134" fmla="*/ 1973943 h 2275114"/>
                  <a:gd name="connsiteX135" fmla="*/ 1411515 w 3842658"/>
                  <a:gd name="connsiteY135" fmla="*/ 1963057 h 2275114"/>
                  <a:gd name="connsiteX136" fmla="*/ 1426029 w 3842658"/>
                  <a:gd name="connsiteY136" fmla="*/ 1959429 h 2275114"/>
                  <a:gd name="connsiteX137" fmla="*/ 1447800 w 3842658"/>
                  <a:gd name="connsiteY137" fmla="*/ 1970314 h 2275114"/>
                  <a:gd name="connsiteX138" fmla="*/ 1455058 w 3842658"/>
                  <a:gd name="connsiteY138" fmla="*/ 1977572 h 2275114"/>
                  <a:gd name="connsiteX139" fmla="*/ 1469572 w 3842658"/>
                  <a:gd name="connsiteY139" fmla="*/ 1981200 h 2275114"/>
                  <a:gd name="connsiteX140" fmla="*/ 1502229 w 3842658"/>
                  <a:gd name="connsiteY140" fmla="*/ 1959429 h 2275114"/>
                  <a:gd name="connsiteX141" fmla="*/ 1513115 w 3842658"/>
                  <a:gd name="connsiteY141" fmla="*/ 1937657 h 2275114"/>
                  <a:gd name="connsiteX142" fmla="*/ 1520372 w 3842658"/>
                  <a:gd name="connsiteY142" fmla="*/ 1926772 h 2275114"/>
                  <a:gd name="connsiteX143" fmla="*/ 1527629 w 3842658"/>
                  <a:gd name="connsiteY143" fmla="*/ 1894114 h 2275114"/>
                  <a:gd name="connsiteX144" fmla="*/ 1531258 w 3842658"/>
                  <a:gd name="connsiteY144" fmla="*/ 1883229 h 2275114"/>
                  <a:gd name="connsiteX145" fmla="*/ 1534886 w 3842658"/>
                  <a:gd name="connsiteY145" fmla="*/ 1868714 h 2275114"/>
                  <a:gd name="connsiteX146" fmla="*/ 1542143 w 3842658"/>
                  <a:gd name="connsiteY146" fmla="*/ 1857829 h 2275114"/>
                  <a:gd name="connsiteX147" fmla="*/ 1556658 w 3842658"/>
                  <a:gd name="connsiteY147" fmla="*/ 1836057 h 2275114"/>
                  <a:gd name="connsiteX148" fmla="*/ 1611086 w 3842658"/>
                  <a:gd name="connsiteY148" fmla="*/ 1817914 h 2275114"/>
                  <a:gd name="connsiteX149" fmla="*/ 1621972 w 3842658"/>
                  <a:gd name="connsiteY149" fmla="*/ 1807029 h 2275114"/>
                  <a:gd name="connsiteX150" fmla="*/ 1632858 w 3842658"/>
                  <a:gd name="connsiteY150" fmla="*/ 1792514 h 2275114"/>
                  <a:gd name="connsiteX151" fmla="*/ 1658258 w 3842658"/>
                  <a:gd name="connsiteY151" fmla="*/ 1690914 h 2275114"/>
                  <a:gd name="connsiteX152" fmla="*/ 1661886 w 3842658"/>
                  <a:gd name="connsiteY152" fmla="*/ 1658257 h 2275114"/>
                  <a:gd name="connsiteX153" fmla="*/ 1672772 w 3842658"/>
                  <a:gd name="connsiteY153" fmla="*/ 1640114 h 2275114"/>
                  <a:gd name="connsiteX154" fmla="*/ 1709058 w 3842658"/>
                  <a:gd name="connsiteY154" fmla="*/ 1600200 h 2275114"/>
                  <a:gd name="connsiteX155" fmla="*/ 1719943 w 3842658"/>
                  <a:gd name="connsiteY155" fmla="*/ 1596572 h 2275114"/>
                  <a:gd name="connsiteX156" fmla="*/ 1734458 w 3842658"/>
                  <a:gd name="connsiteY156" fmla="*/ 1585686 h 2275114"/>
                  <a:gd name="connsiteX157" fmla="*/ 1912258 w 3842658"/>
                  <a:gd name="connsiteY157" fmla="*/ 1676400 h 2275114"/>
                  <a:gd name="connsiteX158" fmla="*/ 1970315 w 3842658"/>
                  <a:gd name="connsiteY158" fmla="*/ 1596572 h 2275114"/>
                  <a:gd name="connsiteX159" fmla="*/ 2122715 w 3842658"/>
                  <a:gd name="connsiteY159" fmla="*/ 1244600 h 2275114"/>
                  <a:gd name="connsiteX160" fmla="*/ 2108200 w 3842658"/>
                  <a:gd name="connsiteY160" fmla="*/ 1211943 h 2275114"/>
                  <a:gd name="connsiteX161" fmla="*/ 2191658 w 3842658"/>
                  <a:gd name="connsiteY161" fmla="*/ 1052286 h 2275114"/>
                  <a:gd name="connsiteX162" fmla="*/ 2220686 w 3842658"/>
                  <a:gd name="connsiteY162" fmla="*/ 1041400 h 2275114"/>
                  <a:gd name="connsiteX163" fmla="*/ 2224315 w 3842658"/>
                  <a:gd name="connsiteY163" fmla="*/ 1023257 h 2275114"/>
                  <a:gd name="connsiteX164" fmla="*/ 2235200 w 3842658"/>
                  <a:gd name="connsiteY164" fmla="*/ 1008743 h 2275114"/>
                  <a:gd name="connsiteX165" fmla="*/ 2238829 w 3842658"/>
                  <a:gd name="connsiteY165" fmla="*/ 997857 h 2275114"/>
                  <a:gd name="connsiteX166" fmla="*/ 2246086 w 3842658"/>
                  <a:gd name="connsiteY166" fmla="*/ 986972 h 2275114"/>
                  <a:gd name="connsiteX167" fmla="*/ 2235200 w 3842658"/>
                  <a:gd name="connsiteY167" fmla="*/ 965200 h 2275114"/>
                  <a:gd name="connsiteX168" fmla="*/ 2224315 w 3842658"/>
                  <a:gd name="connsiteY168" fmla="*/ 961572 h 2275114"/>
                  <a:gd name="connsiteX169" fmla="*/ 2198915 w 3842658"/>
                  <a:gd name="connsiteY169" fmla="*/ 939800 h 2275114"/>
                  <a:gd name="connsiteX170" fmla="*/ 2195286 w 3842658"/>
                  <a:gd name="connsiteY170" fmla="*/ 928914 h 2275114"/>
                  <a:gd name="connsiteX171" fmla="*/ 2184400 w 3842658"/>
                  <a:gd name="connsiteY171" fmla="*/ 921657 h 2275114"/>
                  <a:gd name="connsiteX172" fmla="*/ 2159000 w 3842658"/>
                  <a:gd name="connsiteY172" fmla="*/ 903514 h 2275114"/>
                  <a:gd name="connsiteX173" fmla="*/ 2148115 w 3842658"/>
                  <a:gd name="connsiteY173" fmla="*/ 899886 h 2275114"/>
                  <a:gd name="connsiteX174" fmla="*/ 2133600 w 3842658"/>
                  <a:gd name="connsiteY174" fmla="*/ 896257 h 2275114"/>
                  <a:gd name="connsiteX175" fmla="*/ 2068286 w 3842658"/>
                  <a:gd name="connsiteY175" fmla="*/ 939800 h 2275114"/>
                  <a:gd name="connsiteX176" fmla="*/ 2042886 w 3842658"/>
                  <a:gd name="connsiteY176" fmla="*/ 939800 h 2275114"/>
                  <a:gd name="connsiteX177" fmla="*/ 2039258 w 3842658"/>
                  <a:gd name="connsiteY177" fmla="*/ 907143 h 2275114"/>
                  <a:gd name="connsiteX178" fmla="*/ 2050143 w 3842658"/>
                  <a:gd name="connsiteY178" fmla="*/ 859972 h 2275114"/>
                  <a:gd name="connsiteX179" fmla="*/ 2061029 w 3842658"/>
                  <a:gd name="connsiteY179" fmla="*/ 838200 h 2275114"/>
                  <a:gd name="connsiteX180" fmla="*/ 2064658 w 3842658"/>
                  <a:gd name="connsiteY180" fmla="*/ 816429 h 2275114"/>
                  <a:gd name="connsiteX181" fmla="*/ 2057400 w 3842658"/>
                  <a:gd name="connsiteY181" fmla="*/ 736600 h 2275114"/>
                  <a:gd name="connsiteX182" fmla="*/ 2075543 w 3842658"/>
                  <a:gd name="connsiteY182" fmla="*/ 693057 h 2275114"/>
                  <a:gd name="connsiteX183" fmla="*/ 2086429 w 3842658"/>
                  <a:gd name="connsiteY183" fmla="*/ 689429 h 2275114"/>
                  <a:gd name="connsiteX184" fmla="*/ 2090058 w 3842658"/>
                  <a:gd name="connsiteY184" fmla="*/ 678543 h 2275114"/>
                  <a:gd name="connsiteX185" fmla="*/ 2100943 w 3842658"/>
                  <a:gd name="connsiteY185" fmla="*/ 671286 h 2275114"/>
                  <a:gd name="connsiteX186" fmla="*/ 2104572 w 3842658"/>
                  <a:gd name="connsiteY186" fmla="*/ 653143 h 2275114"/>
                  <a:gd name="connsiteX187" fmla="*/ 2111829 w 3842658"/>
                  <a:gd name="connsiteY187" fmla="*/ 642257 h 2275114"/>
                  <a:gd name="connsiteX188" fmla="*/ 2108200 w 3842658"/>
                  <a:gd name="connsiteY188" fmla="*/ 613229 h 2275114"/>
                  <a:gd name="connsiteX189" fmla="*/ 2090058 w 3842658"/>
                  <a:gd name="connsiteY189" fmla="*/ 609600 h 2275114"/>
                  <a:gd name="connsiteX190" fmla="*/ 2053772 w 3842658"/>
                  <a:gd name="connsiteY190" fmla="*/ 602343 h 2275114"/>
                  <a:gd name="connsiteX191" fmla="*/ 2042886 w 3842658"/>
                  <a:gd name="connsiteY191" fmla="*/ 595086 h 2275114"/>
                  <a:gd name="connsiteX192" fmla="*/ 1995715 w 3842658"/>
                  <a:gd name="connsiteY192" fmla="*/ 595086 h 2275114"/>
                  <a:gd name="connsiteX193" fmla="*/ 1988458 w 3842658"/>
                  <a:gd name="connsiteY193" fmla="*/ 605972 h 2275114"/>
                  <a:gd name="connsiteX194" fmla="*/ 1981200 w 3842658"/>
                  <a:gd name="connsiteY194" fmla="*/ 613229 h 2275114"/>
                  <a:gd name="connsiteX195" fmla="*/ 1966686 w 3842658"/>
                  <a:gd name="connsiteY195" fmla="*/ 635000 h 2275114"/>
                  <a:gd name="connsiteX196" fmla="*/ 1955800 w 3842658"/>
                  <a:gd name="connsiteY196" fmla="*/ 645886 h 2275114"/>
                  <a:gd name="connsiteX197" fmla="*/ 1937658 w 3842658"/>
                  <a:gd name="connsiteY197" fmla="*/ 660400 h 2275114"/>
                  <a:gd name="connsiteX198" fmla="*/ 1952172 w 3842658"/>
                  <a:gd name="connsiteY198" fmla="*/ 522514 h 2275114"/>
                  <a:gd name="connsiteX199" fmla="*/ 1905000 w 3842658"/>
                  <a:gd name="connsiteY199" fmla="*/ 511629 h 2275114"/>
                  <a:gd name="connsiteX200" fmla="*/ 1879600 w 3842658"/>
                  <a:gd name="connsiteY200" fmla="*/ 493486 h 2275114"/>
                  <a:gd name="connsiteX201" fmla="*/ 1857829 w 3842658"/>
                  <a:gd name="connsiteY201" fmla="*/ 478972 h 2275114"/>
                  <a:gd name="connsiteX202" fmla="*/ 1640115 w 3842658"/>
                  <a:gd name="connsiteY202" fmla="*/ 976086 h 2275114"/>
                  <a:gd name="connsiteX203" fmla="*/ 1571172 w 3842658"/>
                  <a:gd name="connsiteY203" fmla="*/ 943429 h 2275114"/>
                  <a:gd name="connsiteX204" fmla="*/ 1553029 w 3842658"/>
                  <a:gd name="connsiteY204" fmla="*/ 997857 h 2275114"/>
                  <a:gd name="connsiteX205" fmla="*/ 1527629 w 3842658"/>
                  <a:gd name="connsiteY205" fmla="*/ 1019629 h 2275114"/>
                  <a:gd name="connsiteX206" fmla="*/ 1516743 w 3842658"/>
                  <a:gd name="connsiteY206" fmla="*/ 1023257 h 2275114"/>
                  <a:gd name="connsiteX207" fmla="*/ 1491343 w 3842658"/>
                  <a:gd name="connsiteY207" fmla="*/ 1037772 h 2275114"/>
                  <a:gd name="connsiteX208" fmla="*/ 1480458 w 3842658"/>
                  <a:gd name="connsiteY208" fmla="*/ 1045029 h 2275114"/>
                  <a:gd name="connsiteX209" fmla="*/ 1451429 w 3842658"/>
                  <a:gd name="connsiteY209" fmla="*/ 1052286 h 2275114"/>
                  <a:gd name="connsiteX210" fmla="*/ 1429658 w 3842658"/>
                  <a:gd name="connsiteY210" fmla="*/ 1045029 h 2275114"/>
                  <a:gd name="connsiteX211" fmla="*/ 1426029 w 3842658"/>
                  <a:gd name="connsiteY211" fmla="*/ 1030514 h 2275114"/>
                  <a:gd name="connsiteX212" fmla="*/ 1422400 w 3842658"/>
                  <a:gd name="connsiteY212" fmla="*/ 1019629 h 2275114"/>
                  <a:gd name="connsiteX213" fmla="*/ 1415143 w 3842658"/>
                  <a:gd name="connsiteY213" fmla="*/ 990600 h 2275114"/>
                  <a:gd name="connsiteX214" fmla="*/ 1397000 w 3842658"/>
                  <a:gd name="connsiteY214" fmla="*/ 972457 h 2275114"/>
                  <a:gd name="connsiteX215" fmla="*/ 1382486 w 3842658"/>
                  <a:gd name="connsiteY215" fmla="*/ 968829 h 2275114"/>
                  <a:gd name="connsiteX216" fmla="*/ 1371600 w 3842658"/>
                  <a:gd name="connsiteY216" fmla="*/ 965200 h 2275114"/>
                  <a:gd name="connsiteX217" fmla="*/ 1349829 w 3842658"/>
                  <a:gd name="connsiteY217" fmla="*/ 961572 h 2275114"/>
                  <a:gd name="connsiteX218" fmla="*/ 1320800 w 3842658"/>
                  <a:gd name="connsiteY218" fmla="*/ 954314 h 2275114"/>
                  <a:gd name="connsiteX219" fmla="*/ 1309915 w 3842658"/>
                  <a:gd name="connsiteY219" fmla="*/ 950686 h 2275114"/>
                  <a:gd name="connsiteX220" fmla="*/ 1255486 w 3842658"/>
                  <a:gd name="connsiteY220" fmla="*/ 947057 h 2275114"/>
                  <a:gd name="connsiteX221" fmla="*/ 1233715 w 3842658"/>
                  <a:gd name="connsiteY221" fmla="*/ 932543 h 2275114"/>
                  <a:gd name="connsiteX222" fmla="*/ 1222829 w 3842658"/>
                  <a:gd name="connsiteY222" fmla="*/ 921657 h 2275114"/>
                  <a:gd name="connsiteX223" fmla="*/ 1201058 w 3842658"/>
                  <a:gd name="connsiteY223" fmla="*/ 907143 h 2275114"/>
                  <a:gd name="connsiteX224" fmla="*/ 1201058 w 3842658"/>
                  <a:gd name="connsiteY224" fmla="*/ 907143 h 2275114"/>
                  <a:gd name="connsiteX225" fmla="*/ 1186543 w 3842658"/>
                  <a:gd name="connsiteY225" fmla="*/ 899886 h 2275114"/>
                  <a:gd name="connsiteX226" fmla="*/ 1164772 w 3842658"/>
                  <a:gd name="connsiteY226" fmla="*/ 892629 h 2275114"/>
                  <a:gd name="connsiteX227" fmla="*/ 1153886 w 3842658"/>
                  <a:gd name="connsiteY227" fmla="*/ 878114 h 2275114"/>
                  <a:gd name="connsiteX228" fmla="*/ 1095829 w 3842658"/>
                  <a:gd name="connsiteY228" fmla="*/ 867229 h 2275114"/>
                  <a:gd name="connsiteX229" fmla="*/ 1074058 w 3842658"/>
                  <a:gd name="connsiteY229" fmla="*/ 859972 h 2275114"/>
                  <a:gd name="connsiteX230" fmla="*/ 1055915 w 3842658"/>
                  <a:gd name="connsiteY230" fmla="*/ 845457 h 2275114"/>
                  <a:gd name="connsiteX231" fmla="*/ 1016000 w 3842658"/>
                  <a:gd name="connsiteY231" fmla="*/ 838200 h 2275114"/>
                  <a:gd name="connsiteX232" fmla="*/ 1005115 w 3842658"/>
                  <a:gd name="connsiteY232" fmla="*/ 834572 h 2275114"/>
                  <a:gd name="connsiteX233" fmla="*/ 990600 w 3842658"/>
                  <a:gd name="connsiteY233" fmla="*/ 827314 h 2275114"/>
                  <a:gd name="connsiteX234" fmla="*/ 965200 w 3842658"/>
                  <a:gd name="connsiteY234" fmla="*/ 820057 h 2275114"/>
                  <a:gd name="connsiteX235" fmla="*/ 954315 w 3842658"/>
                  <a:gd name="connsiteY235" fmla="*/ 812800 h 2275114"/>
                  <a:gd name="connsiteX236" fmla="*/ 950686 w 3842658"/>
                  <a:gd name="connsiteY236" fmla="*/ 801914 h 2275114"/>
                  <a:gd name="connsiteX237" fmla="*/ 939800 w 3842658"/>
                  <a:gd name="connsiteY237" fmla="*/ 780143 h 2275114"/>
                  <a:gd name="connsiteX238" fmla="*/ 950686 w 3842658"/>
                  <a:gd name="connsiteY238" fmla="*/ 729343 h 2275114"/>
                  <a:gd name="connsiteX239" fmla="*/ 954315 w 3842658"/>
                  <a:gd name="connsiteY239" fmla="*/ 725714 h 2275114"/>
                  <a:gd name="connsiteX240" fmla="*/ 1295400 w 3842658"/>
                  <a:gd name="connsiteY240" fmla="*/ 254000 h 2275114"/>
                  <a:gd name="connsiteX241" fmla="*/ 1295400 w 3842658"/>
                  <a:gd name="connsiteY241" fmla="*/ 0 h 2275114"/>
                  <a:gd name="connsiteX242" fmla="*/ 1875972 w 3842658"/>
                  <a:gd name="connsiteY242" fmla="*/ 0 h 2275114"/>
                  <a:gd name="connsiteX243" fmla="*/ 1875972 w 3842658"/>
                  <a:gd name="connsiteY243" fmla="*/ 351972 h 2275114"/>
                  <a:gd name="connsiteX244" fmla="*/ 2510972 w 3842658"/>
                  <a:gd name="connsiteY244" fmla="*/ 351972 h 2275114"/>
                  <a:gd name="connsiteX245" fmla="*/ 2656115 w 3842658"/>
                  <a:gd name="connsiteY245" fmla="*/ 344714 h 2275114"/>
                  <a:gd name="connsiteX246" fmla="*/ 2746829 w 3842658"/>
                  <a:gd name="connsiteY246" fmla="*/ 337457 h 2275114"/>
                  <a:gd name="connsiteX247" fmla="*/ 2768600 w 3842658"/>
                  <a:gd name="connsiteY247" fmla="*/ 330200 h 2275114"/>
                  <a:gd name="connsiteX248" fmla="*/ 2859315 w 3842658"/>
                  <a:gd name="connsiteY248" fmla="*/ 330200 h 2275114"/>
                  <a:gd name="connsiteX249" fmla="*/ 2873829 w 3842658"/>
                  <a:gd name="connsiteY249" fmla="*/ 337457 h 2275114"/>
                  <a:gd name="connsiteX250" fmla="*/ 2848429 w 3842658"/>
                  <a:gd name="connsiteY250" fmla="*/ 362857 h 2275114"/>
                  <a:gd name="connsiteX251" fmla="*/ 2837543 w 3842658"/>
                  <a:gd name="connsiteY251" fmla="*/ 366486 h 2275114"/>
                  <a:gd name="connsiteX252" fmla="*/ 2804886 w 3842658"/>
                  <a:gd name="connsiteY252" fmla="*/ 384629 h 2275114"/>
                  <a:gd name="connsiteX253" fmla="*/ 2775858 w 3842658"/>
                  <a:gd name="connsiteY253" fmla="*/ 399143 h 2275114"/>
                  <a:gd name="connsiteX254" fmla="*/ 2757715 w 3842658"/>
                  <a:gd name="connsiteY254" fmla="*/ 420914 h 2275114"/>
                  <a:gd name="connsiteX255" fmla="*/ 2746829 w 3842658"/>
                  <a:gd name="connsiteY255" fmla="*/ 428172 h 2275114"/>
                  <a:gd name="connsiteX256" fmla="*/ 2732315 w 3842658"/>
                  <a:gd name="connsiteY256" fmla="*/ 449943 h 2275114"/>
                  <a:gd name="connsiteX257" fmla="*/ 2739572 w 3842658"/>
                  <a:gd name="connsiteY257" fmla="*/ 478972 h 2275114"/>
                  <a:gd name="connsiteX258" fmla="*/ 2746829 w 3842658"/>
                  <a:gd name="connsiteY258" fmla="*/ 489857 h 2275114"/>
                  <a:gd name="connsiteX259" fmla="*/ 2750458 w 3842658"/>
                  <a:gd name="connsiteY259" fmla="*/ 526143 h 2275114"/>
                  <a:gd name="connsiteX260" fmla="*/ 2761343 w 3842658"/>
                  <a:gd name="connsiteY260" fmla="*/ 533400 h 2275114"/>
                  <a:gd name="connsiteX261" fmla="*/ 2764972 w 3842658"/>
                  <a:gd name="connsiteY261" fmla="*/ 544286 h 2275114"/>
                  <a:gd name="connsiteX262" fmla="*/ 2790372 w 3842658"/>
                  <a:gd name="connsiteY262" fmla="*/ 558800 h 2275114"/>
                  <a:gd name="connsiteX263" fmla="*/ 2804886 w 3842658"/>
                  <a:gd name="connsiteY263" fmla="*/ 566057 h 2275114"/>
                  <a:gd name="connsiteX264" fmla="*/ 2808515 w 3842658"/>
                  <a:gd name="connsiteY264" fmla="*/ 580572 h 2275114"/>
                  <a:gd name="connsiteX265" fmla="*/ 2804886 w 3842658"/>
                  <a:gd name="connsiteY265" fmla="*/ 609600 h 2275114"/>
                  <a:gd name="connsiteX266" fmla="*/ 2786743 w 3842658"/>
                  <a:gd name="connsiteY266" fmla="*/ 631372 h 2275114"/>
                  <a:gd name="connsiteX267" fmla="*/ 2779486 w 3842658"/>
                  <a:gd name="connsiteY267" fmla="*/ 656772 h 2275114"/>
                  <a:gd name="connsiteX268" fmla="*/ 2772229 w 3842658"/>
                  <a:gd name="connsiteY268" fmla="*/ 667657 h 2275114"/>
                  <a:gd name="connsiteX269" fmla="*/ 2764972 w 3842658"/>
                  <a:gd name="connsiteY269" fmla="*/ 696686 h 2275114"/>
                  <a:gd name="connsiteX270" fmla="*/ 2768600 w 3842658"/>
                  <a:gd name="connsiteY270" fmla="*/ 725714 h 2275114"/>
                  <a:gd name="connsiteX271" fmla="*/ 2775858 w 3842658"/>
                  <a:gd name="connsiteY271" fmla="*/ 736600 h 2275114"/>
                  <a:gd name="connsiteX272" fmla="*/ 2801258 w 3842658"/>
                  <a:gd name="connsiteY272" fmla="*/ 751114 h 2275114"/>
                  <a:gd name="connsiteX273" fmla="*/ 2815772 w 3842658"/>
                  <a:gd name="connsiteY273" fmla="*/ 747486 h 2275114"/>
                  <a:gd name="connsiteX274" fmla="*/ 2819400 w 3842658"/>
                  <a:gd name="connsiteY274" fmla="*/ 732972 h 2275114"/>
                  <a:gd name="connsiteX275" fmla="*/ 2823029 w 3842658"/>
                  <a:gd name="connsiteY275" fmla="*/ 696686 h 2275114"/>
                  <a:gd name="connsiteX276" fmla="*/ 2833915 w 3842658"/>
                  <a:gd name="connsiteY276" fmla="*/ 685800 h 2275114"/>
                  <a:gd name="connsiteX277" fmla="*/ 2830286 w 3842658"/>
                  <a:gd name="connsiteY277" fmla="*/ 801914 h 2275114"/>
                  <a:gd name="connsiteX278" fmla="*/ 2837543 w 3842658"/>
                  <a:gd name="connsiteY278" fmla="*/ 834572 h 2275114"/>
                  <a:gd name="connsiteX279" fmla="*/ 2848429 w 3842658"/>
                  <a:gd name="connsiteY279" fmla="*/ 838200 h 2275114"/>
                  <a:gd name="connsiteX280" fmla="*/ 2844800 w 3842658"/>
                  <a:gd name="connsiteY280" fmla="*/ 852714 h 2275114"/>
                  <a:gd name="connsiteX281" fmla="*/ 2830286 w 3842658"/>
                  <a:gd name="connsiteY281" fmla="*/ 885372 h 2275114"/>
                  <a:gd name="connsiteX282" fmla="*/ 2815772 w 3842658"/>
                  <a:gd name="connsiteY282" fmla="*/ 907143 h 2275114"/>
                  <a:gd name="connsiteX283" fmla="*/ 2812143 w 3842658"/>
                  <a:gd name="connsiteY283" fmla="*/ 918029 h 2275114"/>
                  <a:gd name="connsiteX284" fmla="*/ 2797629 w 3842658"/>
                  <a:gd name="connsiteY284" fmla="*/ 939800 h 2275114"/>
                  <a:gd name="connsiteX285" fmla="*/ 2783115 w 3842658"/>
                  <a:gd name="connsiteY285" fmla="*/ 961572 h 2275114"/>
                  <a:gd name="connsiteX286" fmla="*/ 2775858 w 3842658"/>
                  <a:gd name="connsiteY286" fmla="*/ 972457 h 2275114"/>
                  <a:gd name="connsiteX287" fmla="*/ 2772229 w 3842658"/>
                  <a:gd name="connsiteY287" fmla="*/ 1016000 h 2275114"/>
                  <a:gd name="connsiteX288" fmla="*/ 2786743 w 3842658"/>
                  <a:gd name="connsiteY288" fmla="*/ 1023257 h 2275114"/>
                  <a:gd name="connsiteX289" fmla="*/ 2815772 w 3842658"/>
                  <a:gd name="connsiteY289" fmla="*/ 1026886 h 2275114"/>
                  <a:gd name="connsiteX290" fmla="*/ 2826658 w 3842658"/>
                  <a:gd name="connsiteY290" fmla="*/ 1074057 h 2275114"/>
                  <a:gd name="connsiteX291" fmla="*/ 2833915 w 3842658"/>
                  <a:gd name="connsiteY291" fmla="*/ 1088572 h 2275114"/>
                  <a:gd name="connsiteX292" fmla="*/ 2837543 w 3842658"/>
                  <a:gd name="connsiteY292" fmla="*/ 1103086 h 2275114"/>
                  <a:gd name="connsiteX293" fmla="*/ 2848429 w 3842658"/>
                  <a:gd name="connsiteY293" fmla="*/ 1106714 h 2275114"/>
                  <a:gd name="connsiteX294" fmla="*/ 2924629 w 3842658"/>
                  <a:gd name="connsiteY294" fmla="*/ 1095829 h 2275114"/>
                  <a:gd name="connsiteX295" fmla="*/ 3077029 w 3842658"/>
                  <a:gd name="connsiteY295" fmla="*/ 1113972 h 2275114"/>
                  <a:gd name="connsiteX296" fmla="*/ 3254829 w 3842658"/>
                  <a:gd name="connsiteY296" fmla="*/ 1244600 h 2275114"/>
                  <a:gd name="connsiteX297" fmla="*/ 3396343 w 3842658"/>
                  <a:gd name="connsiteY297" fmla="*/ 1026886 h 2275114"/>
                  <a:gd name="connsiteX298" fmla="*/ 3479800 w 3842658"/>
                  <a:gd name="connsiteY298" fmla="*/ 1255486 h 2275114"/>
                  <a:gd name="connsiteX299" fmla="*/ 3530600 w 3842658"/>
                  <a:gd name="connsiteY299" fmla="*/ 1197429 h 2275114"/>
                  <a:gd name="connsiteX300" fmla="*/ 3545115 w 3842658"/>
                  <a:gd name="connsiteY300" fmla="*/ 1255486 h 2275114"/>
                  <a:gd name="connsiteX301" fmla="*/ 3548743 w 3842658"/>
                  <a:gd name="connsiteY301" fmla="*/ 1288143 h 2275114"/>
                  <a:gd name="connsiteX302" fmla="*/ 3556000 w 3842658"/>
                  <a:gd name="connsiteY302" fmla="*/ 1335314 h 2275114"/>
                  <a:gd name="connsiteX303" fmla="*/ 3606800 w 3842658"/>
                  <a:gd name="connsiteY303" fmla="*/ 1328057 h 2275114"/>
                  <a:gd name="connsiteX304" fmla="*/ 3610429 w 3842658"/>
                  <a:gd name="connsiteY304" fmla="*/ 1338943 h 2275114"/>
                  <a:gd name="connsiteX305" fmla="*/ 3606800 w 3842658"/>
                  <a:gd name="connsiteY305" fmla="*/ 1375229 h 2275114"/>
                  <a:gd name="connsiteX306" fmla="*/ 3595915 w 3842658"/>
                  <a:gd name="connsiteY306" fmla="*/ 1389743 h 2275114"/>
                  <a:gd name="connsiteX307" fmla="*/ 3592286 w 3842658"/>
                  <a:gd name="connsiteY307" fmla="*/ 1400629 h 2275114"/>
                  <a:gd name="connsiteX308" fmla="*/ 3603172 w 3842658"/>
                  <a:gd name="connsiteY308" fmla="*/ 1436914 h 2275114"/>
                  <a:gd name="connsiteX309" fmla="*/ 3621315 w 3842658"/>
                  <a:gd name="connsiteY309" fmla="*/ 1465943 h 2275114"/>
                  <a:gd name="connsiteX310" fmla="*/ 3635829 w 3842658"/>
                  <a:gd name="connsiteY310" fmla="*/ 1487714 h 2275114"/>
                  <a:gd name="connsiteX311" fmla="*/ 3639458 w 3842658"/>
                  <a:gd name="connsiteY311" fmla="*/ 1498600 h 2275114"/>
                  <a:gd name="connsiteX312" fmla="*/ 3650343 w 3842658"/>
                  <a:gd name="connsiteY312" fmla="*/ 1509486 h 2275114"/>
                  <a:gd name="connsiteX313" fmla="*/ 3668486 w 3842658"/>
                  <a:gd name="connsiteY313" fmla="*/ 1524000 h 2275114"/>
                  <a:gd name="connsiteX314" fmla="*/ 3690258 w 3842658"/>
                  <a:gd name="connsiteY314" fmla="*/ 1545772 h 2275114"/>
                  <a:gd name="connsiteX315" fmla="*/ 3704772 w 3842658"/>
                  <a:gd name="connsiteY315" fmla="*/ 1578429 h 2275114"/>
                  <a:gd name="connsiteX316" fmla="*/ 3715658 w 3842658"/>
                  <a:gd name="connsiteY316" fmla="*/ 1603829 h 2275114"/>
                  <a:gd name="connsiteX317" fmla="*/ 3719286 w 3842658"/>
                  <a:gd name="connsiteY317" fmla="*/ 1618343 h 2275114"/>
                  <a:gd name="connsiteX318" fmla="*/ 3730172 w 3842658"/>
                  <a:gd name="connsiteY318" fmla="*/ 1643743 h 2275114"/>
                  <a:gd name="connsiteX319" fmla="*/ 3741058 w 3842658"/>
                  <a:gd name="connsiteY319" fmla="*/ 1661886 h 2275114"/>
                  <a:gd name="connsiteX320" fmla="*/ 3744686 w 3842658"/>
                  <a:gd name="connsiteY320" fmla="*/ 1672772 h 2275114"/>
                  <a:gd name="connsiteX321" fmla="*/ 3751943 w 3842658"/>
                  <a:gd name="connsiteY321" fmla="*/ 1701800 h 2275114"/>
                  <a:gd name="connsiteX322" fmla="*/ 3762829 w 3842658"/>
                  <a:gd name="connsiteY322" fmla="*/ 1723572 h 2275114"/>
                  <a:gd name="connsiteX323" fmla="*/ 3770086 w 3842658"/>
                  <a:gd name="connsiteY323" fmla="*/ 1734457 h 2275114"/>
                  <a:gd name="connsiteX324" fmla="*/ 3773715 w 3842658"/>
                  <a:gd name="connsiteY324" fmla="*/ 1748972 h 2275114"/>
                  <a:gd name="connsiteX325" fmla="*/ 3791858 w 3842658"/>
                  <a:gd name="connsiteY325" fmla="*/ 1767114 h 2275114"/>
                  <a:gd name="connsiteX326" fmla="*/ 3799115 w 3842658"/>
                  <a:gd name="connsiteY326" fmla="*/ 1778000 h 2275114"/>
                  <a:gd name="connsiteX327" fmla="*/ 3806372 w 3842658"/>
                  <a:gd name="connsiteY327" fmla="*/ 1792514 h 2275114"/>
                  <a:gd name="connsiteX328" fmla="*/ 3817258 w 3842658"/>
                  <a:gd name="connsiteY328" fmla="*/ 1796143 h 2275114"/>
                  <a:gd name="connsiteX329" fmla="*/ 3842658 w 3842658"/>
                  <a:gd name="connsiteY329" fmla="*/ 1810657 h 2275114"/>
                  <a:gd name="connsiteX330" fmla="*/ 3839029 w 3842658"/>
                  <a:gd name="connsiteY330" fmla="*/ 2275114 h 227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3842658" h="2275114">
                    <a:moveTo>
                      <a:pt x="3839029" y="2275114"/>
                    </a:moveTo>
                    <a:lnTo>
                      <a:pt x="105229" y="2275114"/>
                    </a:lnTo>
                    <a:lnTo>
                      <a:pt x="76200" y="2209800"/>
                    </a:lnTo>
                    <a:cubicBezTo>
                      <a:pt x="72572" y="2200124"/>
                      <a:pt x="70263" y="2189844"/>
                      <a:pt x="65315" y="2180772"/>
                    </a:cubicBezTo>
                    <a:cubicBezTo>
                      <a:pt x="61323" y="2173454"/>
                      <a:pt x="50219" y="2167080"/>
                      <a:pt x="43543" y="2162629"/>
                    </a:cubicBezTo>
                    <a:cubicBezTo>
                      <a:pt x="42334" y="2159000"/>
                      <a:pt x="39915" y="2155568"/>
                      <a:pt x="39915" y="2151743"/>
                    </a:cubicBezTo>
                    <a:cubicBezTo>
                      <a:pt x="39915" y="2149861"/>
                      <a:pt x="45460" y="2129424"/>
                      <a:pt x="47172" y="2126343"/>
                    </a:cubicBezTo>
                    <a:cubicBezTo>
                      <a:pt x="51408" y="2118719"/>
                      <a:pt x="58928" y="2112846"/>
                      <a:pt x="61686" y="2104572"/>
                    </a:cubicBezTo>
                    <a:lnTo>
                      <a:pt x="68943" y="2082800"/>
                    </a:lnTo>
                    <a:cubicBezTo>
                      <a:pt x="65315" y="2077962"/>
                      <a:pt x="61930" y="2072932"/>
                      <a:pt x="58058" y="2068286"/>
                    </a:cubicBezTo>
                    <a:cubicBezTo>
                      <a:pt x="55868" y="2065658"/>
                      <a:pt x="52330" y="2064089"/>
                      <a:pt x="50800" y="2061029"/>
                    </a:cubicBezTo>
                    <a:cubicBezTo>
                      <a:pt x="48570" y="2056568"/>
                      <a:pt x="49136" y="2051098"/>
                      <a:pt x="47172" y="2046514"/>
                    </a:cubicBezTo>
                    <a:cubicBezTo>
                      <a:pt x="45454" y="2042506"/>
                      <a:pt x="41865" y="2039529"/>
                      <a:pt x="39915" y="2035629"/>
                    </a:cubicBezTo>
                    <a:cubicBezTo>
                      <a:pt x="32493" y="2020785"/>
                      <a:pt x="41160" y="2027721"/>
                      <a:pt x="29029" y="2013857"/>
                    </a:cubicBezTo>
                    <a:cubicBezTo>
                      <a:pt x="23397" y="2007420"/>
                      <a:pt x="16934" y="2001762"/>
                      <a:pt x="10886" y="1995714"/>
                    </a:cubicBezTo>
                    <a:lnTo>
                      <a:pt x="0" y="1984829"/>
                    </a:lnTo>
                    <a:cubicBezTo>
                      <a:pt x="1210" y="1960638"/>
                      <a:pt x="625" y="1936291"/>
                      <a:pt x="3629" y="1912257"/>
                    </a:cubicBezTo>
                    <a:cubicBezTo>
                      <a:pt x="4300" y="1906890"/>
                      <a:pt x="8877" y="1902765"/>
                      <a:pt x="10886" y="1897743"/>
                    </a:cubicBezTo>
                    <a:cubicBezTo>
                      <a:pt x="18940" y="1877607"/>
                      <a:pt x="14232" y="1879046"/>
                      <a:pt x="25400" y="1865086"/>
                    </a:cubicBezTo>
                    <a:cubicBezTo>
                      <a:pt x="27537" y="1862415"/>
                      <a:pt x="30239" y="1860248"/>
                      <a:pt x="32658" y="1857829"/>
                    </a:cubicBezTo>
                    <a:cubicBezTo>
                      <a:pt x="33867" y="1831219"/>
                      <a:pt x="33113" y="1804447"/>
                      <a:pt x="36286" y="1778000"/>
                    </a:cubicBezTo>
                    <a:cubicBezTo>
                      <a:pt x="36806" y="1773670"/>
                      <a:pt x="42290" y="1771291"/>
                      <a:pt x="43543" y="1767114"/>
                    </a:cubicBezTo>
                    <a:cubicBezTo>
                      <a:pt x="46001" y="1758922"/>
                      <a:pt x="43347" y="1749364"/>
                      <a:pt x="47172" y="1741714"/>
                    </a:cubicBezTo>
                    <a:cubicBezTo>
                      <a:pt x="48883" y="1738293"/>
                      <a:pt x="54429" y="1739295"/>
                      <a:pt x="58058" y="1738086"/>
                    </a:cubicBezTo>
                    <a:cubicBezTo>
                      <a:pt x="67425" y="1739424"/>
                      <a:pt x="84207" y="1740275"/>
                      <a:pt x="94343" y="1745343"/>
                    </a:cubicBezTo>
                    <a:cubicBezTo>
                      <a:pt x="98244" y="1747293"/>
                      <a:pt x="101600" y="1750181"/>
                      <a:pt x="105229" y="1752600"/>
                    </a:cubicBezTo>
                    <a:cubicBezTo>
                      <a:pt x="111277" y="1751391"/>
                      <a:pt x="118504" y="1752758"/>
                      <a:pt x="123372" y="1748972"/>
                    </a:cubicBezTo>
                    <a:cubicBezTo>
                      <a:pt x="130257" y="1743617"/>
                      <a:pt x="130629" y="1732038"/>
                      <a:pt x="137886" y="1727200"/>
                    </a:cubicBezTo>
                    <a:lnTo>
                      <a:pt x="148772" y="1719943"/>
                    </a:lnTo>
                    <a:cubicBezTo>
                      <a:pt x="151191" y="1716314"/>
                      <a:pt x="155312" y="1713359"/>
                      <a:pt x="156029" y="1709057"/>
                    </a:cubicBezTo>
                    <a:cubicBezTo>
                      <a:pt x="157232" y="1701841"/>
                      <a:pt x="147440" y="1692454"/>
                      <a:pt x="145143" y="1687286"/>
                    </a:cubicBezTo>
                    <a:cubicBezTo>
                      <a:pt x="142036" y="1680295"/>
                      <a:pt x="140305" y="1672771"/>
                      <a:pt x="137886" y="1665514"/>
                    </a:cubicBezTo>
                    <a:cubicBezTo>
                      <a:pt x="141446" y="1640600"/>
                      <a:pt x="138218" y="1644070"/>
                      <a:pt x="148772" y="1625600"/>
                    </a:cubicBezTo>
                    <a:cubicBezTo>
                      <a:pt x="150936" y="1621814"/>
                      <a:pt x="152624" y="1617438"/>
                      <a:pt x="156029" y="1614714"/>
                    </a:cubicBezTo>
                    <a:cubicBezTo>
                      <a:pt x="159016" y="1612325"/>
                      <a:pt x="163286" y="1612295"/>
                      <a:pt x="166915" y="1611086"/>
                    </a:cubicBezTo>
                    <a:cubicBezTo>
                      <a:pt x="174172" y="1612295"/>
                      <a:pt x="182227" y="1611191"/>
                      <a:pt x="188686" y="1614714"/>
                    </a:cubicBezTo>
                    <a:cubicBezTo>
                      <a:pt x="196194" y="1618809"/>
                      <a:pt x="206829" y="1632857"/>
                      <a:pt x="206829" y="1632857"/>
                    </a:cubicBezTo>
                    <a:cubicBezTo>
                      <a:pt x="215150" y="1657817"/>
                      <a:pt x="203769" y="1627502"/>
                      <a:pt x="221343" y="1658257"/>
                    </a:cubicBezTo>
                    <a:cubicBezTo>
                      <a:pt x="223241" y="1661578"/>
                      <a:pt x="223762" y="1665514"/>
                      <a:pt x="224972" y="1669143"/>
                    </a:cubicBezTo>
                    <a:cubicBezTo>
                      <a:pt x="243608" y="1664483"/>
                      <a:pt x="243115" y="1669321"/>
                      <a:pt x="243115" y="1643743"/>
                    </a:cubicBezTo>
                    <a:cubicBezTo>
                      <a:pt x="243115" y="1621938"/>
                      <a:pt x="242570" y="1600015"/>
                      <a:pt x="239486" y="1578429"/>
                    </a:cubicBezTo>
                    <a:cubicBezTo>
                      <a:pt x="238869" y="1574112"/>
                      <a:pt x="235021" y="1570893"/>
                      <a:pt x="232229" y="1567543"/>
                    </a:cubicBezTo>
                    <a:cubicBezTo>
                      <a:pt x="219303" y="1552031"/>
                      <a:pt x="224726" y="1560814"/>
                      <a:pt x="210458" y="1549400"/>
                    </a:cubicBezTo>
                    <a:cubicBezTo>
                      <a:pt x="207786" y="1547263"/>
                      <a:pt x="205619" y="1544562"/>
                      <a:pt x="203200" y="1542143"/>
                    </a:cubicBezTo>
                    <a:cubicBezTo>
                      <a:pt x="194733" y="1543353"/>
                      <a:pt x="185992" y="1543314"/>
                      <a:pt x="177800" y="1545772"/>
                    </a:cubicBezTo>
                    <a:cubicBezTo>
                      <a:pt x="173623" y="1547025"/>
                      <a:pt x="171258" y="1552634"/>
                      <a:pt x="166915" y="1553029"/>
                    </a:cubicBezTo>
                    <a:cubicBezTo>
                      <a:pt x="157203" y="1553912"/>
                      <a:pt x="147562" y="1550610"/>
                      <a:pt x="137886" y="1549400"/>
                    </a:cubicBezTo>
                    <a:cubicBezTo>
                      <a:pt x="135467" y="1544562"/>
                      <a:pt x="133313" y="1539582"/>
                      <a:pt x="130629" y="1534886"/>
                    </a:cubicBezTo>
                    <a:cubicBezTo>
                      <a:pt x="120672" y="1517461"/>
                      <a:pt x="111670" y="1518374"/>
                      <a:pt x="127000" y="1487714"/>
                    </a:cubicBezTo>
                    <a:cubicBezTo>
                      <a:pt x="130901" y="1479913"/>
                      <a:pt x="148772" y="1473200"/>
                      <a:pt x="148772" y="1473200"/>
                    </a:cubicBezTo>
                    <a:cubicBezTo>
                      <a:pt x="166483" y="1446633"/>
                      <a:pt x="164476" y="1454360"/>
                      <a:pt x="152400" y="1397000"/>
                    </a:cubicBezTo>
                    <a:cubicBezTo>
                      <a:pt x="151612" y="1393257"/>
                      <a:pt x="145143" y="1394581"/>
                      <a:pt x="141515" y="1393372"/>
                    </a:cubicBezTo>
                    <a:cubicBezTo>
                      <a:pt x="139096" y="1390953"/>
                      <a:pt x="134742" y="1389501"/>
                      <a:pt x="134258" y="1386114"/>
                    </a:cubicBezTo>
                    <a:cubicBezTo>
                      <a:pt x="132190" y="1371641"/>
                      <a:pt x="137388" y="1365774"/>
                      <a:pt x="148772" y="1360714"/>
                    </a:cubicBezTo>
                    <a:cubicBezTo>
                      <a:pt x="155762" y="1357607"/>
                      <a:pt x="163286" y="1355876"/>
                      <a:pt x="170543" y="1353457"/>
                    </a:cubicBezTo>
                    <a:cubicBezTo>
                      <a:pt x="188404" y="1347504"/>
                      <a:pt x="177665" y="1350456"/>
                      <a:pt x="203200" y="1346200"/>
                    </a:cubicBezTo>
                    <a:cubicBezTo>
                      <a:pt x="226181" y="1347410"/>
                      <a:pt x="249501" y="1345712"/>
                      <a:pt x="272143" y="1349829"/>
                    </a:cubicBezTo>
                    <a:cubicBezTo>
                      <a:pt x="277192" y="1350747"/>
                      <a:pt x="279087" y="1357429"/>
                      <a:pt x="283029" y="1360714"/>
                    </a:cubicBezTo>
                    <a:cubicBezTo>
                      <a:pt x="286379" y="1363506"/>
                      <a:pt x="289930" y="1366201"/>
                      <a:pt x="293915" y="1367972"/>
                    </a:cubicBezTo>
                    <a:cubicBezTo>
                      <a:pt x="300905" y="1371079"/>
                      <a:pt x="308429" y="1372810"/>
                      <a:pt x="315686" y="1375229"/>
                    </a:cubicBezTo>
                    <a:cubicBezTo>
                      <a:pt x="319315" y="1376438"/>
                      <a:pt x="322766" y="1378476"/>
                      <a:pt x="326572" y="1378857"/>
                    </a:cubicBezTo>
                    <a:lnTo>
                      <a:pt x="362858" y="1382486"/>
                    </a:lnTo>
                    <a:cubicBezTo>
                      <a:pt x="366486" y="1384905"/>
                      <a:pt x="372797" y="1385486"/>
                      <a:pt x="373743" y="1389743"/>
                    </a:cubicBezTo>
                    <a:cubicBezTo>
                      <a:pt x="379164" y="1414137"/>
                      <a:pt x="370298" y="1412747"/>
                      <a:pt x="359229" y="1426029"/>
                    </a:cubicBezTo>
                    <a:cubicBezTo>
                      <a:pt x="356437" y="1429379"/>
                      <a:pt x="354391" y="1433286"/>
                      <a:pt x="351972" y="1436914"/>
                    </a:cubicBezTo>
                    <a:cubicBezTo>
                      <a:pt x="350762" y="1451428"/>
                      <a:pt x="352626" y="1466536"/>
                      <a:pt x="348343" y="1480457"/>
                    </a:cubicBezTo>
                    <a:cubicBezTo>
                      <a:pt x="347218" y="1484113"/>
                      <a:pt x="340162" y="1481381"/>
                      <a:pt x="337458" y="1484086"/>
                    </a:cubicBezTo>
                    <a:cubicBezTo>
                      <a:pt x="334753" y="1486791"/>
                      <a:pt x="335039" y="1491343"/>
                      <a:pt x="333829" y="1494972"/>
                    </a:cubicBezTo>
                    <a:cubicBezTo>
                      <a:pt x="337458" y="1497391"/>
                      <a:pt x="340814" y="1500279"/>
                      <a:pt x="344715" y="1502229"/>
                    </a:cubicBezTo>
                    <a:cubicBezTo>
                      <a:pt x="369822" y="1514782"/>
                      <a:pt x="428730" y="1502533"/>
                      <a:pt x="435429" y="1502229"/>
                    </a:cubicBezTo>
                    <a:cubicBezTo>
                      <a:pt x="457200" y="1503438"/>
                      <a:pt x="479036" y="1503790"/>
                      <a:pt x="500743" y="1505857"/>
                    </a:cubicBezTo>
                    <a:cubicBezTo>
                      <a:pt x="504551" y="1506220"/>
                      <a:pt x="507951" y="1508435"/>
                      <a:pt x="511629" y="1509486"/>
                    </a:cubicBezTo>
                    <a:cubicBezTo>
                      <a:pt x="516424" y="1510856"/>
                      <a:pt x="521275" y="1512032"/>
                      <a:pt x="526143" y="1513114"/>
                    </a:cubicBezTo>
                    <a:cubicBezTo>
                      <a:pt x="532164" y="1514452"/>
                      <a:pt x="538379" y="1514971"/>
                      <a:pt x="544286" y="1516743"/>
                    </a:cubicBezTo>
                    <a:cubicBezTo>
                      <a:pt x="550525" y="1518615"/>
                      <a:pt x="556381" y="1521581"/>
                      <a:pt x="562429" y="1524000"/>
                    </a:cubicBezTo>
                    <a:cubicBezTo>
                      <a:pt x="566058" y="1527629"/>
                      <a:pt x="569139" y="1531903"/>
                      <a:pt x="573315" y="1534886"/>
                    </a:cubicBezTo>
                    <a:cubicBezTo>
                      <a:pt x="577717" y="1538030"/>
                      <a:pt x="583133" y="1539459"/>
                      <a:pt x="587829" y="1542143"/>
                    </a:cubicBezTo>
                    <a:cubicBezTo>
                      <a:pt x="591615" y="1544307"/>
                      <a:pt x="594814" y="1547450"/>
                      <a:pt x="598715" y="1549400"/>
                    </a:cubicBezTo>
                    <a:cubicBezTo>
                      <a:pt x="603926" y="1552006"/>
                      <a:pt x="619457" y="1555493"/>
                      <a:pt x="624115" y="1556657"/>
                    </a:cubicBezTo>
                    <a:cubicBezTo>
                      <a:pt x="627743" y="1559076"/>
                      <a:pt x="631100" y="1561964"/>
                      <a:pt x="635000" y="1563914"/>
                    </a:cubicBezTo>
                    <a:cubicBezTo>
                      <a:pt x="642439" y="1567634"/>
                      <a:pt x="657127" y="1569791"/>
                      <a:pt x="664029" y="1571172"/>
                    </a:cubicBezTo>
                    <a:cubicBezTo>
                      <a:pt x="695228" y="1591971"/>
                      <a:pt x="655754" y="1567035"/>
                      <a:pt x="685800" y="1582057"/>
                    </a:cubicBezTo>
                    <a:cubicBezTo>
                      <a:pt x="689701" y="1584007"/>
                      <a:pt x="693057" y="1586895"/>
                      <a:pt x="696686" y="1589314"/>
                    </a:cubicBezTo>
                    <a:cubicBezTo>
                      <a:pt x="707572" y="1588105"/>
                      <a:pt x="718717" y="1588342"/>
                      <a:pt x="729343" y="1585686"/>
                    </a:cubicBezTo>
                    <a:cubicBezTo>
                      <a:pt x="740548" y="1582885"/>
                      <a:pt x="741120" y="1575183"/>
                      <a:pt x="747486" y="1567543"/>
                    </a:cubicBezTo>
                    <a:cubicBezTo>
                      <a:pt x="750771" y="1563601"/>
                      <a:pt x="755087" y="1560599"/>
                      <a:pt x="758372" y="1556657"/>
                    </a:cubicBezTo>
                    <a:cubicBezTo>
                      <a:pt x="761164" y="1553307"/>
                      <a:pt x="762224" y="1548496"/>
                      <a:pt x="765629" y="1545772"/>
                    </a:cubicBezTo>
                    <a:cubicBezTo>
                      <a:pt x="768616" y="1543383"/>
                      <a:pt x="773094" y="1543854"/>
                      <a:pt x="776515" y="1542143"/>
                    </a:cubicBezTo>
                    <a:cubicBezTo>
                      <a:pt x="801573" y="1529613"/>
                      <a:pt x="771706" y="1538810"/>
                      <a:pt x="801915" y="1531257"/>
                    </a:cubicBezTo>
                    <a:cubicBezTo>
                      <a:pt x="833114" y="1510457"/>
                      <a:pt x="793637" y="1535396"/>
                      <a:pt x="823686" y="1520372"/>
                    </a:cubicBezTo>
                    <a:cubicBezTo>
                      <a:pt x="827587" y="1518422"/>
                      <a:pt x="830943" y="1515533"/>
                      <a:pt x="834572" y="1513114"/>
                    </a:cubicBezTo>
                    <a:cubicBezTo>
                      <a:pt x="836991" y="1509486"/>
                      <a:pt x="838745" y="1505312"/>
                      <a:pt x="841829" y="1502229"/>
                    </a:cubicBezTo>
                    <a:cubicBezTo>
                      <a:pt x="846956" y="1497102"/>
                      <a:pt x="861540" y="1490559"/>
                      <a:pt x="867229" y="1487714"/>
                    </a:cubicBezTo>
                    <a:cubicBezTo>
                      <a:pt x="887791" y="1488924"/>
                      <a:pt x="908788" y="1486967"/>
                      <a:pt x="928915" y="1491343"/>
                    </a:cubicBezTo>
                    <a:cubicBezTo>
                      <a:pt x="937438" y="1493196"/>
                      <a:pt x="944519" y="1499690"/>
                      <a:pt x="950686" y="1505857"/>
                    </a:cubicBezTo>
                    <a:lnTo>
                      <a:pt x="961572" y="1516743"/>
                    </a:lnTo>
                    <a:lnTo>
                      <a:pt x="1099458" y="1603829"/>
                    </a:lnTo>
                    <a:cubicBezTo>
                      <a:pt x="1099694" y="1605955"/>
                      <a:pt x="1102224" y="1642019"/>
                      <a:pt x="1106715" y="1651000"/>
                    </a:cubicBezTo>
                    <a:cubicBezTo>
                      <a:pt x="1109419" y="1656409"/>
                      <a:pt x="1113729" y="1660868"/>
                      <a:pt x="1117600" y="1665514"/>
                    </a:cubicBezTo>
                    <a:cubicBezTo>
                      <a:pt x="1119790" y="1668142"/>
                      <a:pt x="1121924" y="1671012"/>
                      <a:pt x="1124858" y="1672772"/>
                    </a:cubicBezTo>
                    <a:cubicBezTo>
                      <a:pt x="1130435" y="1676118"/>
                      <a:pt x="1149988" y="1679249"/>
                      <a:pt x="1153886" y="1680029"/>
                    </a:cubicBezTo>
                    <a:lnTo>
                      <a:pt x="1190172" y="1676400"/>
                    </a:lnTo>
                    <a:lnTo>
                      <a:pt x="1077686" y="1846943"/>
                    </a:lnTo>
                    <a:lnTo>
                      <a:pt x="1121229" y="1919514"/>
                    </a:lnTo>
                    <a:cubicBezTo>
                      <a:pt x="1122436" y="1930377"/>
                      <a:pt x="1125230" y="1960919"/>
                      <a:pt x="1128486" y="1973943"/>
                    </a:cubicBezTo>
                    <a:cubicBezTo>
                      <a:pt x="1130341" y="1981364"/>
                      <a:pt x="1132322" y="1988872"/>
                      <a:pt x="1135743" y="1995714"/>
                    </a:cubicBezTo>
                    <a:cubicBezTo>
                      <a:pt x="1138162" y="2000552"/>
                      <a:pt x="1139537" y="2006073"/>
                      <a:pt x="1143000" y="2010229"/>
                    </a:cubicBezTo>
                    <a:cubicBezTo>
                      <a:pt x="1145792" y="2013579"/>
                      <a:pt x="1150257" y="2015067"/>
                      <a:pt x="1153886" y="2017486"/>
                    </a:cubicBezTo>
                    <a:cubicBezTo>
                      <a:pt x="1155096" y="2021115"/>
                      <a:pt x="1156464" y="2024694"/>
                      <a:pt x="1157515" y="2028372"/>
                    </a:cubicBezTo>
                    <a:cubicBezTo>
                      <a:pt x="1161458" y="2042174"/>
                      <a:pt x="1159026" y="2043059"/>
                      <a:pt x="1168400" y="2053772"/>
                    </a:cubicBezTo>
                    <a:cubicBezTo>
                      <a:pt x="1174032" y="2060208"/>
                      <a:pt x="1181799" y="2064798"/>
                      <a:pt x="1186543" y="2071914"/>
                    </a:cubicBezTo>
                    <a:cubicBezTo>
                      <a:pt x="1189841" y="2076861"/>
                      <a:pt x="1195310" y="2086608"/>
                      <a:pt x="1201058" y="2090057"/>
                    </a:cubicBezTo>
                    <a:cubicBezTo>
                      <a:pt x="1204338" y="2092025"/>
                      <a:pt x="1208315" y="2092476"/>
                      <a:pt x="1211943" y="2093686"/>
                    </a:cubicBezTo>
                    <a:cubicBezTo>
                      <a:pt x="1216781" y="2092476"/>
                      <a:pt x="1222128" y="2092531"/>
                      <a:pt x="1226458" y="2090057"/>
                    </a:cubicBezTo>
                    <a:cubicBezTo>
                      <a:pt x="1242577" y="2080846"/>
                      <a:pt x="1233835" y="2080776"/>
                      <a:pt x="1240972" y="2068286"/>
                    </a:cubicBezTo>
                    <a:cubicBezTo>
                      <a:pt x="1243973" y="2063035"/>
                      <a:pt x="1248229" y="2058610"/>
                      <a:pt x="1251858" y="2053772"/>
                    </a:cubicBezTo>
                    <a:cubicBezTo>
                      <a:pt x="1253067" y="2050143"/>
                      <a:pt x="1254435" y="2046564"/>
                      <a:pt x="1255486" y="2042886"/>
                    </a:cubicBezTo>
                    <a:cubicBezTo>
                      <a:pt x="1258544" y="2032183"/>
                      <a:pt x="1256550" y="2027007"/>
                      <a:pt x="1266372" y="2021114"/>
                    </a:cubicBezTo>
                    <a:cubicBezTo>
                      <a:pt x="1269652" y="2019146"/>
                      <a:pt x="1273629" y="2018695"/>
                      <a:pt x="1277258" y="2017486"/>
                    </a:cubicBezTo>
                    <a:cubicBezTo>
                      <a:pt x="1285725" y="2018695"/>
                      <a:pt x="1295907" y="2015863"/>
                      <a:pt x="1302658" y="2021114"/>
                    </a:cubicBezTo>
                    <a:cubicBezTo>
                      <a:pt x="1308696" y="2025811"/>
                      <a:pt x="1307496" y="2035629"/>
                      <a:pt x="1309915" y="2042886"/>
                    </a:cubicBezTo>
                    <a:lnTo>
                      <a:pt x="1317172" y="2064657"/>
                    </a:lnTo>
                    <a:cubicBezTo>
                      <a:pt x="1318382" y="2068286"/>
                      <a:pt x="1319872" y="2071832"/>
                      <a:pt x="1320800" y="2075543"/>
                    </a:cubicBezTo>
                    <a:cubicBezTo>
                      <a:pt x="1322010" y="2080381"/>
                      <a:pt x="1322465" y="2085473"/>
                      <a:pt x="1324429" y="2090057"/>
                    </a:cubicBezTo>
                    <a:cubicBezTo>
                      <a:pt x="1326147" y="2094065"/>
                      <a:pt x="1329736" y="2097042"/>
                      <a:pt x="1331686" y="2100943"/>
                    </a:cubicBezTo>
                    <a:cubicBezTo>
                      <a:pt x="1333397" y="2104364"/>
                      <a:pt x="1332926" y="2108842"/>
                      <a:pt x="1335315" y="2111829"/>
                    </a:cubicBezTo>
                    <a:cubicBezTo>
                      <a:pt x="1338039" y="2115234"/>
                      <a:pt x="1342572" y="2116667"/>
                      <a:pt x="1346200" y="2119086"/>
                    </a:cubicBezTo>
                    <a:cubicBezTo>
                      <a:pt x="1349829" y="2116667"/>
                      <a:pt x="1354002" y="2114913"/>
                      <a:pt x="1357086" y="2111829"/>
                    </a:cubicBezTo>
                    <a:cubicBezTo>
                      <a:pt x="1367484" y="2101431"/>
                      <a:pt x="1362070" y="2101861"/>
                      <a:pt x="1367972" y="2090057"/>
                    </a:cubicBezTo>
                    <a:cubicBezTo>
                      <a:pt x="1369922" y="2086157"/>
                      <a:pt x="1373279" y="2083072"/>
                      <a:pt x="1375229" y="2079172"/>
                    </a:cubicBezTo>
                    <a:cubicBezTo>
                      <a:pt x="1379378" y="2070874"/>
                      <a:pt x="1380415" y="2058429"/>
                      <a:pt x="1382486" y="2050143"/>
                    </a:cubicBezTo>
                    <a:cubicBezTo>
                      <a:pt x="1383414" y="2046432"/>
                      <a:pt x="1385109" y="2042947"/>
                      <a:pt x="1386115" y="2039257"/>
                    </a:cubicBezTo>
                    <a:cubicBezTo>
                      <a:pt x="1388739" y="2029635"/>
                      <a:pt x="1388912" y="2019150"/>
                      <a:pt x="1393372" y="2010229"/>
                    </a:cubicBezTo>
                    <a:cubicBezTo>
                      <a:pt x="1395791" y="2005391"/>
                      <a:pt x="1398620" y="2000736"/>
                      <a:pt x="1400629" y="1995714"/>
                    </a:cubicBezTo>
                    <a:cubicBezTo>
                      <a:pt x="1403470" y="1988612"/>
                      <a:pt x="1405467" y="1981200"/>
                      <a:pt x="1407886" y="1973943"/>
                    </a:cubicBezTo>
                    <a:cubicBezTo>
                      <a:pt x="1409096" y="1970314"/>
                      <a:pt x="1407804" y="1963985"/>
                      <a:pt x="1411515" y="1963057"/>
                    </a:cubicBezTo>
                    <a:lnTo>
                      <a:pt x="1426029" y="1959429"/>
                    </a:lnTo>
                    <a:cubicBezTo>
                      <a:pt x="1437527" y="1963261"/>
                      <a:pt x="1437751" y="1962275"/>
                      <a:pt x="1447800" y="1970314"/>
                    </a:cubicBezTo>
                    <a:cubicBezTo>
                      <a:pt x="1450472" y="1972451"/>
                      <a:pt x="1451998" y="1976042"/>
                      <a:pt x="1455058" y="1977572"/>
                    </a:cubicBezTo>
                    <a:cubicBezTo>
                      <a:pt x="1459518" y="1979802"/>
                      <a:pt x="1464734" y="1979991"/>
                      <a:pt x="1469572" y="1981200"/>
                    </a:cubicBezTo>
                    <a:cubicBezTo>
                      <a:pt x="1478206" y="1976019"/>
                      <a:pt x="1494672" y="1966986"/>
                      <a:pt x="1502229" y="1959429"/>
                    </a:cubicBezTo>
                    <a:cubicBezTo>
                      <a:pt x="1512627" y="1949031"/>
                      <a:pt x="1507213" y="1949461"/>
                      <a:pt x="1513115" y="1937657"/>
                    </a:cubicBezTo>
                    <a:cubicBezTo>
                      <a:pt x="1515065" y="1933757"/>
                      <a:pt x="1517953" y="1930400"/>
                      <a:pt x="1520372" y="1926772"/>
                    </a:cubicBezTo>
                    <a:cubicBezTo>
                      <a:pt x="1522867" y="1914297"/>
                      <a:pt x="1524211" y="1906074"/>
                      <a:pt x="1527629" y="1894114"/>
                    </a:cubicBezTo>
                    <a:cubicBezTo>
                      <a:pt x="1528680" y="1890437"/>
                      <a:pt x="1530207" y="1886907"/>
                      <a:pt x="1531258" y="1883229"/>
                    </a:cubicBezTo>
                    <a:cubicBezTo>
                      <a:pt x="1532628" y="1878434"/>
                      <a:pt x="1532922" y="1873298"/>
                      <a:pt x="1534886" y="1868714"/>
                    </a:cubicBezTo>
                    <a:cubicBezTo>
                      <a:pt x="1536604" y="1864706"/>
                      <a:pt x="1539979" y="1861615"/>
                      <a:pt x="1542143" y="1857829"/>
                    </a:cubicBezTo>
                    <a:cubicBezTo>
                      <a:pt x="1553859" y="1837325"/>
                      <a:pt x="1543722" y="1848991"/>
                      <a:pt x="1556658" y="1836057"/>
                    </a:cubicBezTo>
                    <a:cubicBezTo>
                      <a:pt x="1572751" y="1803872"/>
                      <a:pt x="1553324" y="1832354"/>
                      <a:pt x="1611086" y="1817914"/>
                    </a:cubicBezTo>
                    <a:cubicBezTo>
                      <a:pt x="1616064" y="1816669"/>
                      <a:pt x="1618687" y="1810971"/>
                      <a:pt x="1621972" y="1807029"/>
                    </a:cubicBezTo>
                    <a:cubicBezTo>
                      <a:pt x="1642493" y="1782404"/>
                      <a:pt x="1621314" y="1804058"/>
                      <a:pt x="1632858" y="1792514"/>
                    </a:cubicBezTo>
                    <a:lnTo>
                      <a:pt x="1658258" y="1690914"/>
                    </a:lnTo>
                    <a:cubicBezTo>
                      <a:pt x="1659467" y="1680028"/>
                      <a:pt x="1658877" y="1668788"/>
                      <a:pt x="1661886" y="1658257"/>
                    </a:cubicBezTo>
                    <a:cubicBezTo>
                      <a:pt x="1663824" y="1651476"/>
                      <a:pt x="1669034" y="1646095"/>
                      <a:pt x="1672772" y="1640114"/>
                    </a:cubicBezTo>
                    <a:cubicBezTo>
                      <a:pt x="1681061" y="1626852"/>
                      <a:pt x="1697527" y="1604043"/>
                      <a:pt x="1709058" y="1600200"/>
                    </a:cubicBezTo>
                    <a:lnTo>
                      <a:pt x="1719943" y="1596572"/>
                    </a:lnTo>
                    <a:cubicBezTo>
                      <a:pt x="1732252" y="1588365"/>
                      <a:pt x="1727745" y="1592397"/>
                      <a:pt x="1734458" y="1585686"/>
                    </a:cubicBezTo>
                    <a:lnTo>
                      <a:pt x="1912258" y="1676400"/>
                    </a:lnTo>
                    <a:lnTo>
                      <a:pt x="1970315" y="1596572"/>
                    </a:lnTo>
                    <a:lnTo>
                      <a:pt x="2122715" y="1244600"/>
                    </a:lnTo>
                    <a:lnTo>
                      <a:pt x="2108200" y="1211943"/>
                    </a:lnTo>
                    <a:lnTo>
                      <a:pt x="2191658" y="1052286"/>
                    </a:lnTo>
                    <a:cubicBezTo>
                      <a:pt x="2201334" y="1048657"/>
                      <a:pt x="2212962" y="1048266"/>
                      <a:pt x="2220686" y="1041400"/>
                    </a:cubicBezTo>
                    <a:cubicBezTo>
                      <a:pt x="2225296" y="1037303"/>
                      <a:pt x="2221810" y="1028893"/>
                      <a:pt x="2224315" y="1023257"/>
                    </a:cubicBezTo>
                    <a:cubicBezTo>
                      <a:pt x="2226771" y="1017731"/>
                      <a:pt x="2231572" y="1013581"/>
                      <a:pt x="2235200" y="1008743"/>
                    </a:cubicBezTo>
                    <a:cubicBezTo>
                      <a:pt x="2236410" y="1005114"/>
                      <a:pt x="2237118" y="1001278"/>
                      <a:pt x="2238829" y="997857"/>
                    </a:cubicBezTo>
                    <a:cubicBezTo>
                      <a:pt x="2240779" y="993957"/>
                      <a:pt x="2245469" y="991289"/>
                      <a:pt x="2246086" y="986972"/>
                    </a:cubicBezTo>
                    <a:cubicBezTo>
                      <a:pt x="2247254" y="978800"/>
                      <a:pt x="2242126" y="969355"/>
                      <a:pt x="2235200" y="965200"/>
                    </a:cubicBezTo>
                    <a:cubicBezTo>
                      <a:pt x="2231920" y="963232"/>
                      <a:pt x="2227943" y="962781"/>
                      <a:pt x="2224315" y="961572"/>
                    </a:cubicBezTo>
                    <a:cubicBezTo>
                      <a:pt x="2206716" y="943973"/>
                      <a:pt x="2215493" y="950853"/>
                      <a:pt x="2198915" y="939800"/>
                    </a:cubicBezTo>
                    <a:cubicBezTo>
                      <a:pt x="2197705" y="936171"/>
                      <a:pt x="2197676" y="931901"/>
                      <a:pt x="2195286" y="928914"/>
                    </a:cubicBezTo>
                    <a:cubicBezTo>
                      <a:pt x="2192562" y="925509"/>
                      <a:pt x="2187750" y="924449"/>
                      <a:pt x="2184400" y="921657"/>
                    </a:cubicBezTo>
                    <a:cubicBezTo>
                      <a:pt x="2166831" y="907016"/>
                      <a:pt x="2181119" y="912994"/>
                      <a:pt x="2159000" y="903514"/>
                    </a:cubicBezTo>
                    <a:cubicBezTo>
                      <a:pt x="2155485" y="902007"/>
                      <a:pt x="2151792" y="900937"/>
                      <a:pt x="2148115" y="899886"/>
                    </a:cubicBezTo>
                    <a:cubicBezTo>
                      <a:pt x="2143320" y="898516"/>
                      <a:pt x="2133600" y="896257"/>
                      <a:pt x="2133600" y="896257"/>
                    </a:cubicBezTo>
                    <a:lnTo>
                      <a:pt x="2068286" y="939800"/>
                    </a:lnTo>
                    <a:lnTo>
                      <a:pt x="2042886" y="939800"/>
                    </a:lnTo>
                    <a:cubicBezTo>
                      <a:pt x="2041677" y="928914"/>
                      <a:pt x="2039258" y="918096"/>
                      <a:pt x="2039258" y="907143"/>
                    </a:cubicBezTo>
                    <a:cubicBezTo>
                      <a:pt x="2039258" y="870766"/>
                      <a:pt x="2040075" y="883465"/>
                      <a:pt x="2050143" y="859972"/>
                    </a:cubicBezTo>
                    <a:cubicBezTo>
                      <a:pt x="2059157" y="838940"/>
                      <a:pt x="2047083" y="859120"/>
                      <a:pt x="2061029" y="838200"/>
                    </a:cubicBezTo>
                    <a:cubicBezTo>
                      <a:pt x="2062239" y="830943"/>
                      <a:pt x="2064658" y="823786"/>
                      <a:pt x="2064658" y="816429"/>
                    </a:cubicBezTo>
                    <a:cubicBezTo>
                      <a:pt x="2064658" y="755155"/>
                      <a:pt x="2067670" y="767408"/>
                      <a:pt x="2057400" y="736600"/>
                    </a:cubicBezTo>
                    <a:cubicBezTo>
                      <a:pt x="2060803" y="705972"/>
                      <a:pt x="2052760" y="706075"/>
                      <a:pt x="2075543" y="693057"/>
                    </a:cubicBezTo>
                    <a:cubicBezTo>
                      <a:pt x="2078864" y="691159"/>
                      <a:pt x="2082800" y="690638"/>
                      <a:pt x="2086429" y="689429"/>
                    </a:cubicBezTo>
                    <a:cubicBezTo>
                      <a:pt x="2087639" y="685800"/>
                      <a:pt x="2087669" y="681530"/>
                      <a:pt x="2090058" y="678543"/>
                    </a:cubicBezTo>
                    <a:cubicBezTo>
                      <a:pt x="2092782" y="675138"/>
                      <a:pt x="2098779" y="675072"/>
                      <a:pt x="2100943" y="671286"/>
                    </a:cubicBezTo>
                    <a:cubicBezTo>
                      <a:pt x="2104003" y="665931"/>
                      <a:pt x="2102406" y="658918"/>
                      <a:pt x="2104572" y="653143"/>
                    </a:cubicBezTo>
                    <a:cubicBezTo>
                      <a:pt x="2106103" y="649060"/>
                      <a:pt x="2109410" y="645886"/>
                      <a:pt x="2111829" y="642257"/>
                    </a:cubicBezTo>
                    <a:cubicBezTo>
                      <a:pt x="2110619" y="632581"/>
                      <a:pt x="2113609" y="621343"/>
                      <a:pt x="2108200" y="613229"/>
                    </a:cubicBezTo>
                    <a:cubicBezTo>
                      <a:pt x="2104779" y="608098"/>
                      <a:pt x="2096126" y="610703"/>
                      <a:pt x="2090058" y="609600"/>
                    </a:cubicBezTo>
                    <a:cubicBezTo>
                      <a:pt x="2057428" y="603667"/>
                      <a:pt x="2079449" y="608763"/>
                      <a:pt x="2053772" y="602343"/>
                    </a:cubicBezTo>
                    <a:cubicBezTo>
                      <a:pt x="2050143" y="599924"/>
                      <a:pt x="2047063" y="596339"/>
                      <a:pt x="2042886" y="595086"/>
                    </a:cubicBezTo>
                    <a:cubicBezTo>
                      <a:pt x="2021207" y="588582"/>
                      <a:pt x="2016456" y="591629"/>
                      <a:pt x="1995715" y="595086"/>
                    </a:cubicBezTo>
                    <a:cubicBezTo>
                      <a:pt x="1993296" y="598715"/>
                      <a:pt x="1991182" y="602567"/>
                      <a:pt x="1988458" y="605972"/>
                    </a:cubicBezTo>
                    <a:cubicBezTo>
                      <a:pt x="1986321" y="608643"/>
                      <a:pt x="1983253" y="610492"/>
                      <a:pt x="1981200" y="613229"/>
                    </a:cubicBezTo>
                    <a:cubicBezTo>
                      <a:pt x="1975967" y="620206"/>
                      <a:pt x="1972853" y="628833"/>
                      <a:pt x="1966686" y="635000"/>
                    </a:cubicBezTo>
                    <a:cubicBezTo>
                      <a:pt x="1963057" y="638629"/>
                      <a:pt x="1959742" y="642601"/>
                      <a:pt x="1955800" y="645886"/>
                    </a:cubicBezTo>
                    <a:cubicBezTo>
                      <a:pt x="1928336" y="668773"/>
                      <a:pt x="1958772" y="639286"/>
                      <a:pt x="1937658" y="660400"/>
                    </a:cubicBezTo>
                    <a:lnTo>
                      <a:pt x="1952172" y="522514"/>
                    </a:lnTo>
                    <a:lnTo>
                      <a:pt x="1905000" y="511629"/>
                    </a:lnTo>
                    <a:cubicBezTo>
                      <a:pt x="1896533" y="505581"/>
                      <a:pt x="1886957" y="500843"/>
                      <a:pt x="1879600" y="493486"/>
                    </a:cubicBezTo>
                    <a:cubicBezTo>
                      <a:pt x="1860759" y="474645"/>
                      <a:pt x="1886178" y="478972"/>
                      <a:pt x="1857829" y="478972"/>
                    </a:cubicBezTo>
                    <a:lnTo>
                      <a:pt x="1640115" y="976086"/>
                    </a:lnTo>
                    <a:lnTo>
                      <a:pt x="1571172" y="943429"/>
                    </a:lnTo>
                    <a:lnTo>
                      <a:pt x="1553029" y="997857"/>
                    </a:lnTo>
                    <a:cubicBezTo>
                      <a:pt x="1544562" y="1005114"/>
                      <a:pt x="1536765" y="1013234"/>
                      <a:pt x="1527629" y="1019629"/>
                    </a:cubicBezTo>
                    <a:cubicBezTo>
                      <a:pt x="1524496" y="1021822"/>
                      <a:pt x="1519730" y="1020868"/>
                      <a:pt x="1516743" y="1023257"/>
                    </a:cubicBezTo>
                    <a:cubicBezTo>
                      <a:pt x="1493605" y="1041767"/>
                      <a:pt x="1531384" y="1029763"/>
                      <a:pt x="1491343" y="1037772"/>
                    </a:cubicBezTo>
                    <a:cubicBezTo>
                      <a:pt x="1487715" y="1040191"/>
                      <a:pt x="1484556" y="1043539"/>
                      <a:pt x="1480458" y="1045029"/>
                    </a:cubicBezTo>
                    <a:cubicBezTo>
                      <a:pt x="1471084" y="1048438"/>
                      <a:pt x="1451429" y="1052286"/>
                      <a:pt x="1451429" y="1052286"/>
                    </a:cubicBezTo>
                    <a:cubicBezTo>
                      <a:pt x="1444172" y="1049867"/>
                      <a:pt x="1435466" y="1050007"/>
                      <a:pt x="1429658" y="1045029"/>
                    </a:cubicBezTo>
                    <a:cubicBezTo>
                      <a:pt x="1425871" y="1041783"/>
                      <a:pt x="1427399" y="1035309"/>
                      <a:pt x="1426029" y="1030514"/>
                    </a:cubicBezTo>
                    <a:cubicBezTo>
                      <a:pt x="1424978" y="1026837"/>
                      <a:pt x="1423406" y="1023319"/>
                      <a:pt x="1422400" y="1019629"/>
                    </a:cubicBezTo>
                    <a:cubicBezTo>
                      <a:pt x="1419776" y="1010006"/>
                      <a:pt x="1422196" y="997653"/>
                      <a:pt x="1415143" y="990600"/>
                    </a:cubicBezTo>
                    <a:cubicBezTo>
                      <a:pt x="1409095" y="984552"/>
                      <a:pt x="1405297" y="974531"/>
                      <a:pt x="1397000" y="972457"/>
                    </a:cubicBezTo>
                    <a:cubicBezTo>
                      <a:pt x="1392162" y="971248"/>
                      <a:pt x="1387281" y="970199"/>
                      <a:pt x="1382486" y="968829"/>
                    </a:cubicBezTo>
                    <a:cubicBezTo>
                      <a:pt x="1378808" y="967778"/>
                      <a:pt x="1375334" y="966030"/>
                      <a:pt x="1371600" y="965200"/>
                    </a:cubicBezTo>
                    <a:cubicBezTo>
                      <a:pt x="1364418" y="963604"/>
                      <a:pt x="1357086" y="962781"/>
                      <a:pt x="1349829" y="961572"/>
                    </a:cubicBezTo>
                    <a:cubicBezTo>
                      <a:pt x="1324952" y="953279"/>
                      <a:pt x="1355819" y="963069"/>
                      <a:pt x="1320800" y="954314"/>
                    </a:cubicBezTo>
                    <a:cubicBezTo>
                      <a:pt x="1317090" y="953386"/>
                      <a:pt x="1313716" y="951108"/>
                      <a:pt x="1309915" y="950686"/>
                    </a:cubicBezTo>
                    <a:cubicBezTo>
                      <a:pt x="1291843" y="948678"/>
                      <a:pt x="1273629" y="948267"/>
                      <a:pt x="1255486" y="947057"/>
                    </a:cubicBezTo>
                    <a:cubicBezTo>
                      <a:pt x="1220752" y="912326"/>
                      <a:pt x="1265227" y="953552"/>
                      <a:pt x="1233715" y="932543"/>
                    </a:cubicBezTo>
                    <a:cubicBezTo>
                      <a:pt x="1229445" y="929696"/>
                      <a:pt x="1226880" y="924808"/>
                      <a:pt x="1222829" y="921657"/>
                    </a:cubicBezTo>
                    <a:cubicBezTo>
                      <a:pt x="1215944" y="916302"/>
                      <a:pt x="1208315" y="911981"/>
                      <a:pt x="1201058" y="907143"/>
                    </a:cubicBezTo>
                    <a:lnTo>
                      <a:pt x="1201058" y="907143"/>
                    </a:lnTo>
                    <a:cubicBezTo>
                      <a:pt x="1196220" y="904724"/>
                      <a:pt x="1191565" y="901895"/>
                      <a:pt x="1186543" y="899886"/>
                    </a:cubicBezTo>
                    <a:cubicBezTo>
                      <a:pt x="1179441" y="897045"/>
                      <a:pt x="1164772" y="892629"/>
                      <a:pt x="1164772" y="892629"/>
                    </a:cubicBezTo>
                    <a:cubicBezTo>
                      <a:pt x="1161143" y="887791"/>
                      <a:pt x="1158918" y="881469"/>
                      <a:pt x="1153886" y="878114"/>
                    </a:cubicBezTo>
                    <a:cubicBezTo>
                      <a:pt x="1140173" y="868972"/>
                      <a:pt x="1108597" y="868506"/>
                      <a:pt x="1095829" y="867229"/>
                    </a:cubicBezTo>
                    <a:cubicBezTo>
                      <a:pt x="1088572" y="864810"/>
                      <a:pt x="1079467" y="865381"/>
                      <a:pt x="1074058" y="859972"/>
                    </a:cubicBezTo>
                    <a:cubicBezTo>
                      <a:pt x="1067309" y="853223"/>
                      <a:pt x="1065068" y="850033"/>
                      <a:pt x="1055915" y="845457"/>
                    </a:cubicBezTo>
                    <a:cubicBezTo>
                      <a:pt x="1044730" y="839865"/>
                      <a:pt x="1025999" y="839450"/>
                      <a:pt x="1016000" y="838200"/>
                    </a:cubicBezTo>
                    <a:cubicBezTo>
                      <a:pt x="1012372" y="836991"/>
                      <a:pt x="1008630" y="836079"/>
                      <a:pt x="1005115" y="834572"/>
                    </a:cubicBezTo>
                    <a:cubicBezTo>
                      <a:pt x="1000143" y="832441"/>
                      <a:pt x="995665" y="829213"/>
                      <a:pt x="990600" y="827314"/>
                    </a:cubicBezTo>
                    <a:cubicBezTo>
                      <a:pt x="981290" y="823823"/>
                      <a:pt x="973979" y="824447"/>
                      <a:pt x="965200" y="820057"/>
                    </a:cubicBezTo>
                    <a:cubicBezTo>
                      <a:pt x="961300" y="818107"/>
                      <a:pt x="957943" y="815219"/>
                      <a:pt x="954315" y="812800"/>
                    </a:cubicBezTo>
                    <a:cubicBezTo>
                      <a:pt x="953105" y="809171"/>
                      <a:pt x="952397" y="805335"/>
                      <a:pt x="950686" y="801914"/>
                    </a:cubicBezTo>
                    <a:cubicBezTo>
                      <a:pt x="936617" y="773778"/>
                      <a:pt x="948922" y="807506"/>
                      <a:pt x="939800" y="780143"/>
                    </a:cubicBezTo>
                    <a:cubicBezTo>
                      <a:pt x="943049" y="744409"/>
                      <a:pt x="936272" y="748563"/>
                      <a:pt x="950686" y="729343"/>
                    </a:cubicBezTo>
                    <a:cubicBezTo>
                      <a:pt x="951712" y="727974"/>
                      <a:pt x="953105" y="726924"/>
                      <a:pt x="954315" y="725714"/>
                    </a:cubicBezTo>
                    <a:lnTo>
                      <a:pt x="1295400" y="254000"/>
                    </a:lnTo>
                    <a:lnTo>
                      <a:pt x="1295400" y="0"/>
                    </a:lnTo>
                    <a:lnTo>
                      <a:pt x="1875972" y="0"/>
                    </a:lnTo>
                    <a:lnTo>
                      <a:pt x="1875972" y="351972"/>
                    </a:lnTo>
                    <a:lnTo>
                      <a:pt x="2510972" y="351972"/>
                    </a:lnTo>
                    <a:lnTo>
                      <a:pt x="2656115" y="344714"/>
                    </a:lnTo>
                    <a:cubicBezTo>
                      <a:pt x="2663780" y="344203"/>
                      <a:pt x="2731821" y="340271"/>
                      <a:pt x="2746829" y="337457"/>
                    </a:cubicBezTo>
                    <a:cubicBezTo>
                      <a:pt x="2754348" y="336047"/>
                      <a:pt x="2760950" y="330200"/>
                      <a:pt x="2768600" y="330200"/>
                    </a:cubicBezTo>
                    <a:lnTo>
                      <a:pt x="2859315" y="330200"/>
                    </a:lnTo>
                    <a:lnTo>
                      <a:pt x="2873829" y="337457"/>
                    </a:lnTo>
                    <a:cubicBezTo>
                      <a:pt x="2865362" y="345924"/>
                      <a:pt x="2857779" y="355377"/>
                      <a:pt x="2848429" y="362857"/>
                    </a:cubicBezTo>
                    <a:cubicBezTo>
                      <a:pt x="2845442" y="365246"/>
                      <a:pt x="2841059" y="364979"/>
                      <a:pt x="2837543" y="366486"/>
                    </a:cubicBezTo>
                    <a:cubicBezTo>
                      <a:pt x="2820468" y="373804"/>
                      <a:pt x="2822781" y="374993"/>
                      <a:pt x="2804886" y="384629"/>
                    </a:cubicBezTo>
                    <a:cubicBezTo>
                      <a:pt x="2795361" y="389758"/>
                      <a:pt x="2775858" y="399143"/>
                      <a:pt x="2775858" y="399143"/>
                    </a:cubicBezTo>
                    <a:cubicBezTo>
                      <a:pt x="2768722" y="409846"/>
                      <a:pt x="2768191" y="412184"/>
                      <a:pt x="2757715" y="420914"/>
                    </a:cubicBezTo>
                    <a:cubicBezTo>
                      <a:pt x="2754365" y="423706"/>
                      <a:pt x="2750458" y="425753"/>
                      <a:pt x="2746829" y="428172"/>
                    </a:cubicBezTo>
                    <a:cubicBezTo>
                      <a:pt x="2741991" y="435429"/>
                      <a:pt x="2730605" y="441390"/>
                      <a:pt x="2732315" y="449943"/>
                    </a:cubicBezTo>
                    <a:cubicBezTo>
                      <a:pt x="2733696" y="456848"/>
                      <a:pt x="2735851" y="471531"/>
                      <a:pt x="2739572" y="478972"/>
                    </a:cubicBezTo>
                    <a:cubicBezTo>
                      <a:pt x="2741522" y="482872"/>
                      <a:pt x="2744410" y="486229"/>
                      <a:pt x="2746829" y="489857"/>
                    </a:cubicBezTo>
                    <a:cubicBezTo>
                      <a:pt x="2748039" y="501952"/>
                      <a:pt x="2746614" y="514611"/>
                      <a:pt x="2750458" y="526143"/>
                    </a:cubicBezTo>
                    <a:cubicBezTo>
                      <a:pt x="2751837" y="530280"/>
                      <a:pt x="2758619" y="529995"/>
                      <a:pt x="2761343" y="533400"/>
                    </a:cubicBezTo>
                    <a:cubicBezTo>
                      <a:pt x="2763732" y="536387"/>
                      <a:pt x="2762523" y="541348"/>
                      <a:pt x="2764972" y="544286"/>
                    </a:cubicBezTo>
                    <a:cubicBezTo>
                      <a:pt x="2775541" y="556969"/>
                      <a:pt x="2778179" y="553575"/>
                      <a:pt x="2790372" y="558800"/>
                    </a:cubicBezTo>
                    <a:cubicBezTo>
                      <a:pt x="2795344" y="560931"/>
                      <a:pt x="2800048" y="563638"/>
                      <a:pt x="2804886" y="566057"/>
                    </a:cubicBezTo>
                    <a:cubicBezTo>
                      <a:pt x="2806096" y="570895"/>
                      <a:pt x="2808515" y="575585"/>
                      <a:pt x="2808515" y="580572"/>
                    </a:cubicBezTo>
                    <a:cubicBezTo>
                      <a:pt x="2808515" y="590323"/>
                      <a:pt x="2807452" y="600192"/>
                      <a:pt x="2804886" y="609600"/>
                    </a:cubicBezTo>
                    <a:cubicBezTo>
                      <a:pt x="2802991" y="616547"/>
                      <a:pt x="2791053" y="627062"/>
                      <a:pt x="2786743" y="631372"/>
                    </a:cubicBezTo>
                    <a:cubicBezTo>
                      <a:pt x="2785579" y="636027"/>
                      <a:pt x="2782090" y="651563"/>
                      <a:pt x="2779486" y="656772"/>
                    </a:cubicBezTo>
                    <a:cubicBezTo>
                      <a:pt x="2777536" y="660672"/>
                      <a:pt x="2774179" y="663757"/>
                      <a:pt x="2772229" y="667657"/>
                    </a:cubicBezTo>
                    <a:cubicBezTo>
                      <a:pt x="2768508" y="675098"/>
                      <a:pt x="2766353" y="689781"/>
                      <a:pt x="2764972" y="696686"/>
                    </a:cubicBezTo>
                    <a:cubicBezTo>
                      <a:pt x="2766181" y="706362"/>
                      <a:pt x="2766034" y="716306"/>
                      <a:pt x="2768600" y="725714"/>
                    </a:cubicBezTo>
                    <a:cubicBezTo>
                      <a:pt x="2769748" y="729922"/>
                      <a:pt x="2772774" y="733516"/>
                      <a:pt x="2775858" y="736600"/>
                    </a:cubicBezTo>
                    <a:cubicBezTo>
                      <a:pt x="2786843" y="747585"/>
                      <a:pt x="2788802" y="746963"/>
                      <a:pt x="2801258" y="751114"/>
                    </a:cubicBezTo>
                    <a:cubicBezTo>
                      <a:pt x="2806096" y="749905"/>
                      <a:pt x="2812246" y="751012"/>
                      <a:pt x="2815772" y="747486"/>
                    </a:cubicBezTo>
                    <a:cubicBezTo>
                      <a:pt x="2819298" y="743960"/>
                      <a:pt x="2818695" y="737909"/>
                      <a:pt x="2819400" y="732972"/>
                    </a:cubicBezTo>
                    <a:cubicBezTo>
                      <a:pt x="2821119" y="720938"/>
                      <a:pt x="2819454" y="708304"/>
                      <a:pt x="2823029" y="696686"/>
                    </a:cubicBezTo>
                    <a:cubicBezTo>
                      <a:pt x="2824538" y="691781"/>
                      <a:pt x="2833915" y="685800"/>
                      <a:pt x="2833915" y="685800"/>
                    </a:cubicBezTo>
                    <a:lnTo>
                      <a:pt x="2830286" y="801914"/>
                    </a:lnTo>
                    <a:cubicBezTo>
                      <a:pt x="2832705" y="812800"/>
                      <a:pt x="2832556" y="824598"/>
                      <a:pt x="2837543" y="834572"/>
                    </a:cubicBezTo>
                    <a:cubicBezTo>
                      <a:pt x="2839254" y="837993"/>
                      <a:pt x="2847008" y="834649"/>
                      <a:pt x="2848429" y="838200"/>
                    </a:cubicBezTo>
                    <a:cubicBezTo>
                      <a:pt x="2850281" y="842830"/>
                      <a:pt x="2846233" y="847937"/>
                      <a:pt x="2844800" y="852714"/>
                    </a:cubicBezTo>
                    <a:cubicBezTo>
                      <a:pt x="2837733" y="876269"/>
                      <a:pt x="2840892" y="869463"/>
                      <a:pt x="2830286" y="885372"/>
                    </a:cubicBezTo>
                    <a:cubicBezTo>
                      <a:pt x="2821660" y="911252"/>
                      <a:pt x="2833891" y="879965"/>
                      <a:pt x="2815772" y="907143"/>
                    </a:cubicBezTo>
                    <a:cubicBezTo>
                      <a:pt x="2813650" y="910326"/>
                      <a:pt x="2814001" y="914685"/>
                      <a:pt x="2812143" y="918029"/>
                    </a:cubicBezTo>
                    <a:cubicBezTo>
                      <a:pt x="2807907" y="925653"/>
                      <a:pt x="2802467" y="932543"/>
                      <a:pt x="2797629" y="939800"/>
                    </a:cubicBezTo>
                    <a:lnTo>
                      <a:pt x="2783115" y="961572"/>
                    </a:lnTo>
                    <a:lnTo>
                      <a:pt x="2775858" y="972457"/>
                    </a:lnTo>
                    <a:cubicBezTo>
                      <a:pt x="2773904" y="980274"/>
                      <a:pt x="2762924" y="1004834"/>
                      <a:pt x="2772229" y="1016000"/>
                    </a:cubicBezTo>
                    <a:cubicBezTo>
                      <a:pt x="2775692" y="1020155"/>
                      <a:pt x="2781495" y="1021945"/>
                      <a:pt x="2786743" y="1023257"/>
                    </a:cubicBezTo>
                    <a:cubicBezTo>
                      <a:pt x="2796203" y="1025622"/>
                      <a:pt x="2806096" y="1025676"/>
                      <a:pt x="2815772" y="1026886"/>
                    </a:cubicBezTo>
                    <a:cubicBezTo>
                      <a:pt x="2817749" y="1036773"/>
                      <a:pt x="2823737" y="1068214"/>
                      <a:pt x="2826658" y="1074057"/>
                    </a:cubicBezTo>
                    <a:lnTo>
                      <a:pt x="2833915" y="1088572"/>
                    </a:lnTo>
                    <a:cubicBezTo>
                      <a:pt x="2835124" y="1093410"/>
                      <a:pt x="2834428" y="1099192"/>
                      <a:pt x="2837543" y="1103086"/>
                    </a:cubicBezTo>
                    <a:cubicBezTo>
                      <a:pt x="2839932" y="1106073"/>
                      <a:pt x="2848429" y="1106714"/>
                      <a:pt x="2848429" y="1106714"/>
                    </a:cubicBezTo>
                    <a:lnTo>
                      <a:pt x="2924629" y="1095829"/>
                    </a:lnTo>
                    <a:lnTo>
                      <a:pt x="3077029" y="1113972"/>
                    </a:lnTo>
                    <a:lnTo>
                      <a:pt x="3254829" y="1244600"/>
                    </a:lnTo>
                    <a:lnTo>
                      <a:pt x="3396343" y="1026886"/>
                    </a:lnTo>
                    <a:lnTo>
                      <a:pt x="3479800" y="1255486"/>
                    </a:lnTo>
                    <a:lnTo>
                      <a:pt x="3530600" y="1197429"/>
                    </a:lnTo>
                    <a:lnTo>
                      <a:pt x="3545115" y="1255486"/>
                    </a:lnTo>
                    <a:cubicBezTo>
                      <a:pt x="3546324" y="1266372"/>
                      <a:pt x="3547385" y="1277275"/>
                      <a:pt x="3548743" y="1288143"/>
                    </a:cubicBezTo>
                    <a:cubicBezTo>
                      <a:pt x="3551075" y="1306797"/>
                      <a:pt x="3552977" y="1317175"/>
                      <a:pt x="3556000" y="1335314"/>
                    </a:cubicBezTo>
                    <a:cubicBezTo>
                      <a:pt x="3563173" y="1333162"/>
                      <a:pt x="3593418" y="1317352"/>
                      <a:pt x="3606800" y="1328057"/>
                    </a:cubicBezTo>
                    <a:cubicBezTo>
                      <a:pt x="3609787" y="1330446"/>
                      <a:pt x="3609219" y="1335314"/>
                      <a:pt x="3610429" y="1338943"/>
                    </a:cubicBezTo>
                    <a:cubicBezTo>
                      <a:pt x="3609219" y="1351038"/>
                      <a:pt x="3610139" y="1363541"/>
                      <a:pt x="3606800" y="1375229"/>
                    </a:cubicBezTo>
                    <a:cubicBezTo>
                      <a:pt x="3605139" y="1381044"/>
                      <a:pt x="3598915" y="1384492"/>
                      <a:pt x="3595915" y="1389743"/>
                    </a:cubicBezTo>
                    <a:cubicBezTo>
                      <a:pt x="3594017" y="1393064"/>
                      <a:pt x="3593496" y="1397000"/>
                      <a:pt x="3592286" y="1400629"/>
                    </a:cubicBezTo>
                    <a:cubicBezTo>
                      <a:pt x="3598855" y="1440035"/>
                      <a:pt x="3591117" y="1406777"/>
                      <a:pt x="3603172" y="1436914"/>
                    </a:cubicBezTo>
                    <a:cubicBezTo>
                      <a:pt x="3614164" y="1464394"/>
                      <a:pt x="3602721" y="1453548"/>
                      <a:pt x="3621315" y="1465943"/>
                    </a:cubicBezTo>
                    <a:cubicBezTo>
                      <a:pt x="3629941" y="1491825"/>
                      <a:pt x="3617710" y="1460538"/>
                      <a:pt x="3635829" y="1487714"/>
                    </a:cubicBezTo>
                    <a:cubicBezTo>
                      <a:pt x="3637951" y="1490897"/>
                      <a:pt x="3637336" y="1495417"/>
                      <a:pt x="3639458" y="1498600"/>
                    </a:cubicBezTo>
                    <a:cubicBezTo>
                      <a:pt x="3642304" y="1502870"/>
                      <a:pt x="3647058" y="1505544"/>
                      <a:pt x="3650343" y="1509486"/>
                    </a:cubicBezTo>
                    <a:cubicBezTo>
                      <a:pt x="3662967" y="1524636"/>
                      <a:pt x="3650616" y="1518044"/>
                      <a:pt x="3668486" y="1524000"/>
                    </a:cubicBezTo>
                    <a:cubicBezTo>
                      <a:pt x="3678208" y="1530481"/>
                      <a:pt x="3685348" y="1533496"/>
                      <a:pt x="3690258" y="1545772"/>
                    </a:cubicBezTo>
                    <a:cubicBezTo>
                      <a:pt x="3705165" y="1583040"/>
                      <a:pt x="3681405" y="1555062"/>
                      <a:pt x="3704772" y="1578429"/>
                    </a:cubicBezTo>
                    <a:cubicBezTo>
                      <a:pt x="3715187" y="1620096"/>
                      <a:pt x="3700623" y="1568748"/>
                      <a:pt x="3715658" y="1603829"/>
                    </a:cubicBezTo>
                    <a:cubicBezTo>
                      <a:pt x="3717622" y="1608413"/>
                      <a:pt x="3717916" y="1613548"/>
                      <a:pt x="3719286" y="1618343"/>
                    </a:cubicBezTo>
                    <a:cubicBezTo>
                      <a:pt x="3724148" y="1635361"/>
                      <a:pt x="3721879" y="1624393"/>
                      <a:pt x="3730172" y="1643743"/>
                    </a:cubicBezTo>
                    <a:cubicBezTo>
                      <a:pt x="3737237" y="1660230"/>
                      <a:pt x="3728988" y="1649818"/>
                      <a:pt x="3741058" y="1661886"/>
                    </a:cubicBezTo>
                    <a:cubicBezTo>
                      <a:pt x="3742267" y="1665515"/>
                      <a:pt x="3743680" y="1669082"/>
                      <a:pt x="3744686" y="1672772"/>
                    </a:cubicBezTo>
                    <a:cubicBezTo>
                      <a:pt x="3747310" y="1682394"/>
                      <a:pt x="3746411" y="1693501"/>
                      <a:pt x="3751943" y="1701800"/>
                    </a:cubicBezTo>
                    <a:cubicBezTo>
                      <a:pt x="3772743" y="1733002"/>
                      <a:pt x="3747803" y="1693521"/>
                      <a:pt x="3762829" y="1723572"/>
                    </a:cubicBezTo>
                    <a:cubicBezTo>
                      <a:pt x="3764779" y="1727472"/>
                      <a:pt x="3767667" y="1730829"/>
                      <a:pt x="3770086" y="1734457"/>
                    </a:cubicBezTo>
                    <a:cubicBezTo>
                      <a:pt x="3771296" y="1739295"/>
                      <a:pt x="3770949" y="1744822"/>
                      <a:pt x="3773715" y="1748972"/>
                    </a:cubicBezTo>
                    <a:cubicBezTo>
                      <a:pt x="3778459" y="1756088"/>
                      <a:pt x="3787114" y="1759998"/>
                      <a:pt x="3791858" y="1767114"/>
                    </a:cubicBezTo>
                    <a:cubicBezTo>
                      <a:pt x="3794277" y="1770743"/>
                      <a:pt x="3796951" y="1774214"/>
                      <a:pt x="3799115" y="1778000"/>
                    </a:cubicBezTo>
                    <a:cubicBezTo>
                      <a:pt x="3801799" y="1782696"/>
                      <a:pt x="3802547" y="1788689"/>
                      <a:pt x="3806372" y="1792514"/>
                    </a:cubicBezTo>
                    <a:cubicBezTo>
                      <a:pt x="3809077" y="1795219"/>
                      <a:pt x="3813914" y="1794285"/>
                      <a:pt x="3817258" y="1796143"/>
                    </a:cubicBezTo>
                    <a:cubicBezTo>
                      <a:pt x="3844591" y="1811328"/>
                      <a:pt x="3829675" y="1810657"/>
                      <a:pt x="3842658" y="1810657"/>
                    </a:cubicBezTo>
                    <a:cubicBezTo>
                      <a:pt x="3841448" y="1969105"/>
                      <a:pt x="3840239" y="2127552"/>
                      <a:pt x="3839029" y="2275114"/>
                    </a:cubicBez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956258" y="2832426"/>
                <a:ext cx="2505112" cy="2096896"/>
              </a:xfrm>
              <a:custGeom>
                <a:avLst/>
                <a:gdLst>
                  <a:gd name="connsiteX0" fmla="*/ 394252 w 2505295"/>
                  <a:gd name="connsiteY0" fmla="*/ 2097157 h 2097157"/>
                  <a:gd name="connsiteX1" fmla="*/ 0 w 2505295"/>
                  <a:gd name="connsiteY1" fmla="*/ 1775791 h 2097157"/>
                  <a:gd name="connsiteX2" fmla="*/ 566531 w 2505295"/>
                  <a:gd name="connsiteY2" fmla="*/ 1487557 h 2097157"/>
                  <a:gd name="connsiteX3" fmla="*/ 596348 w 2505295"/>
                  <a:gd name="connsiteY3" fmla="*/ 1351722 h 2097157"/>
                  <a:gd name="connsiteX4" fmla="*/ 708991 w 2505295"/>
                  <a:gd name="connsiteY4" fmla="*/ 1215887 h 2097157"/>
                  <a:gd name="connsiteX5" fmla="*/ 977348 w 2505295"/>
                  <a:gd name="connsiteY5" fmla="*/ 1311965 h 2097157"/>
                  <a:gd name="connsiteX6" fmla="*/ 1020418 w 2505295"/>
                  <a:gd name="connsiteY6" fmla="*/ 1292087 h 2097157"/>
                  <a:gd name="connsiteX7" fmla="*/ 1113183 w 2505295"/>
                  <a:gd name="connsiteY7" fmla="*/ 1408044 h 2097157"/>
                  <a:gd name="connsiteX8" fmla="*/ 1315278 w 2505295"/>
                  <a:gd name="connsiteY8" fmla="*/ 1311965 h 2097157"/>
                  <a:gd name="connsiteX9" fmla="*/ 1345096 w 2505295"/>
                  <a:gd name="connsiteY9" fmla="*/ 1328531 h 2097157"/>
                  <a:gd name="connsiteX10" fmla="*/ 1394791 w 2505295"/>
                  <a:gd name="connsiteY10" fmla="*/ 1321905 h 2097157"/>
                  <a:gd name="connsiteX11" fmla="*/ 1381539 w 2505295"/>
                  <a:gd name="connsiteY11" fmla="*/ 1295400 h 2097157"/>
                  <a:gd name="connsiteX12" fmla="*/ 1437861 w 2505295"/>
                  <a:gd name="connsiteY12" fmla="*/ 1282148 h 2097157"/>
                  <a:gd name="connsiteX13" fmla="*/ 1457739 w 2505295"/>
                  <a:gd name="connsiteY13" fmla="*/ 1374913 h 2097157"/>
                  <a:gd name="connsiteX14" fmla="*/ 1656522 w 2505295"/>
                  <a:gd name="connsiteY14" fmla="*/ 1252331 h 2097157"/>
                  <a:gd name="connsiteX15" fmla="*/ 1626705 w 2505295"/>
                  <a:gd name="connsiteY15" fmla="*/ 1219200 h 2097157"/>
                  <a:gd name="connsiteX16" fmla="*/ 1732722 w 2505295"/>
                  <a:gd name="connsiteY16" fmla="*/ 1143000 h 2097157"/>
                  <a:gd name="connsiteX17" fmla="*/ 1550505 w 2505295"/>
                  <a:gd name="connsiteY17" fmla="*/ 907774 h 2097157"/>
                  <a:gd name="connsiteX18" fmla="*/ 1514061 w 2505295"/>
                  <a:gd name="connsiteY18" fmla="*/ 894522 h 2097157"/>
                  <a:gd name="connsiteX19" fmla="*/ 1533939 w 2505295"/>
                  <a:gd name="connsiteY19" fmla="*/ 868018 h 2097157"/>
                  <a:gd name="connsiteX20" fmla="*/ 1583635 w 2505295"/>
                  <a:gd name="connsiteY20" fmla="*/ 821635 h 2097157"/>
                  <a:gd name="connsiteX21" fmla="*/ 1533939 w 2505295"/>
                  <a:gd name="connsiteY21" fmla="*/ 795131 h 2097157"/>
                  <a:gd name="connsiteX22" fmla="*/ 1507435 w 2505295"/>
                  <a:gd name="connsiteY22" fmla="*/ 636105 h 2097157"/>
                  <a:gd name="connsiteX23" fmla="*/ 1325218 w 2505295"/>
                  <a:gd name="connsiteY23" fmla="*/ 632791 h 2097157"/>
                  <a:gd name="connsiteX24" fmla="*/ 1285461 w 2505295"/>
                  <a:gd name="connsiteY24" fmla="*/ 689113 h 2097157"/>
                  <a:gd name="connsiteX25" fmla="*/ 1245705 w 2505295"/>
                  <a:gd name="connsiteY25" fmla="*/ 652670 h 2097157"/>
                  <a:gd name="connsiteX26" fmla="*/ 1166191 w 2505295"/>
                  <a:gd name="connsiteY26" fmla="*/ 702365 h 2097157"/>
                  <a:gd name="connsiteX27" fmla="*/ 1123122 w 2505295"/>
                  <a:gd name="connsiteY27" fmla="*/ 665922 h 2097157"/>
                  <a:gd name="connsiteX28" fmla="*/ 1192696 w 2505295"/>
                  <a:gd name="connsiteY28" fmla="*/ 619539 h 2097157"/>
                  <a:gd name="connsiteX29" fmla="*/ 1212574 w 2505295"/>
                  <a:gd name="connsiteY29" fmla="*/ 573157 h 2097157"/>
                  <a:gd name="connsiteX30" fmla="*/ 1239078 w 2505295"/>
                  <a:gd name="connsiteY30" fmla="*/ 556591 h 2097157"/>
                  <a:gd name="connsiteX31" fmla="*/ 1225826 w 2505295"/>
                  <a:gd name="connsiteY31" fmla="*/ 546652 h 2097157"/>
                  <a:gd name="connsiteX32" fmla="*/ 1186070 w 2505295"/>
                  <a:gd name="connsiteY32" fmla="*/ 500270 h 2097157"/>
                  <a:gd name="connsiteX33" fmla="*/ 1205948 w 2505295"/>
                  <a:gd name="connsiteY33" fmla="*/ 463826 h 2097157"/>
                  <a:gd name="connsiteX34" fmla="*/ 1242391 w 2505295"/>
                  <a:gd name="connsiteY34" fmla="*/ 460513 h 2097157"/>
                  <a:gd name="connsiteX35" fmla="*/ 1265583 w 2505295"/>
                  <a:gd name="connsiteY35" fmla="*/ 450574 h 2097157"/>
                  <a:gd name="connsiteX36" fmla="*/ 1275522 w 2505295"/>
                  <a:gd name="connsiteY36" fmla="*/ 440635 h 2097157"/>
                  <a:gd name="connsiteX37" fmla="*/ 1288774 w 2505295"/>
                  <a:gd name="connsiteY37" fmla="*/ 420757 h 2097157"/>
                  <a:gd name="connsiteX38" fmla="*/ 1295400 w 2505295"/>
                  <a:gd name="connsiteY38" fmla="*/ 410818 h 2097157"/>
                  <a:gd name="connsiteX39" fmla="*/ 1311965 w 2505295"/>
                  <a:gd name="connsiteY39" fmla="*/ 397565 h 2097157"/>
                  <a:gd name="connsiteX40" fmla="*/ 1355035 w 2505295"/>
                  <a:gd name="connsiteY40" fmla="*/ 430696 h 2097157"/>
                  <a:gd name="connsiteX41" fmla="*/ 1477618 w 2505295"/>
                  <a:gd name="connsiteY41" fmla="*/ 215348 h 2097157"/>
                  <a:gd name="connsiteX42" fmla="*/ 1567070 w 2505295"/>
                  <a:gd name="connsiteY42" fmla="*/ 172278 h 2097157"/>
                  <a:gd name="connsiteX43" fmla="*/ 1626705 w 2505295"/>
                  <a:gd name="connsiteY43" fmla="*/ 96078 h 2097157"/>
                  <a:gd name="connsiteX44" fmla="*/ 1649896 w 2505295"/>
                  <a:gd name="connsiteY44" fmla="*/ 9939 h 2097157"/>
                  <a:gd name="connsiteX45" fmla="*/ 1769165 w 2505295"/>
                  <a:gd name="connsiteY45" fmla="*/ 0 h 2097157"/>
                  <a:gd name="connsiteX46" fmla="*/ 1759226 w 2505295"/>
                  <a:gd name="connsiteY46" fmla="*/ 49696 h 2097157"/>
                  <a:gd name="connsiteX47" fmla="*/ 1702905 w 2505295"/>
                  <a:gd name="connsiteY47" fmla="*/ 59635 h 2097157"/>
                  <a:gd name="connsiteX48" fmla="*/ 1699591 w 2505295"/>
                  <a:gd name="connsiteY48" fmla="*/ 69574 h 2097157"/>
                  <a:gd name="connsiteX49" fmla="*/ 1702905 w 2505295"/>
                  <a:gd name="connsiteY49" fmla="*/ 86139 h 2097157"/>
                  <a:gd name="connsiteX50" fmla="*/ 1722783 w 2505295"/>
                  <a:gd name="connsiteY50" fmla="*/ 89452 h 2097157"/>
                  <a:gd name="connsiteX51" fmla="*/ 1719470 w 2505295"/>
                  <a:gd name="connsiteY51" fmla="*/ 106018 h 2097157"/>
                  <a:gd name="connsiteX52" fmla="*/ 1709531 w 2505295"/>
                  <a:gd name="connsiteY52" fmla="*/ 112644 h 2097157"/>
                  <a:gd name="connsiteX53" fmla="*/ 1679713 w 2505295"/>
                  <a:gd name="connsiteY53" fmla="*/ 125896 h 2097157"/>
                  <a:gd name="connsiteX54" fmla="*/ 1669774 w 2505295"/>
                  <a:gd name="connsiteY54" fmla="*/ 162339 h 2097157"/>
                  <a:gd name="connsiteX55" fmla="*/ 1673087 w 2505295"/>
                  <a:gd name="connsiteY55" fmla="*/ 195470 h 2097157"/>
                  <a:gd name="connsiteX56" fmla="*/ 1676400 w 2505295"/>
                  <a:gd name="connsiteY56" fmla="*/ 205409 h 2097157"/>
                  <a:gd name="connsiteX57" fmla="*/ 1686339 w 2505295"/>
                  <a:gd name="connsiteY57" fmla="*/ 215348 h 2097157"/>
                  <a:gd name="connsiteX58" fmla="*/ 1692965 w 2505295"/>
                  <a:gd name="connsiteY58" fmla="*/ 235226 h 2097157"/>
                  <a:gd name="connsiteX59" fmla="*/ 1699591 w 2505295"/>
                  <a:gd name="connsiteY59" fmla="*/ 261731 h 2097157"/>
                  <a:gd name="connsiteX60" fmla="*/ 1696278 w 2505295"/>
                  <a:gd name="connsiteY60" fmla="*/ 278296 h 2097157"/>
                  <a:gd name="connsiteX61" fmla="*/ 1683026 w 2505295"/>
                  <a:gd name="connsiteY61" fmla="*/ 274983 h 2097157"/>
                  <a:gd name="connsiteX62" fmla="*/ 1673087 w 2505295"/>
                  <a:gd name="connsiteY62" fmla="*/ 271670 h 2097157"/>
                  <a:gd name="connsiteX63" fmla="*/ 1653209 w 2505295"/>
                  <a:gd name="connsiteY63" fmla="*/ 258418 h 2097157"/>
                  <a:gd name="connsiteX64" fmla="*/ 1643270 w 2505295"/>
                  <a:gd name="connsiteY64" fmla="*/ 255105 h 2097157"/>
                  <a:gd name="connsiteX65" fmla="*/ 1623391 w 2505295"/>
                  <a:gd name="connsiteY65" fmla="*/ 228600 h 2097157"/>
                  <a:gd name="connsiteX66" fmla="*/ 1616765 w 2505295"/>
                  <a:gd name="connsiteY66" fmla="*/ 212035 h 2097157"/>
                  <a:gd name="connsiteX67" fmla="*/ 1593574 w 2505295"/>
                  <a:gd name="connsiteY67" fmla="*/ 212035 h 2097157"/>
                  <a:gd name="connsiteX68" fmla="*/ 1586948 w 2505295"/>
                  <a:gd name="connsiteY68" fmla="*/ 221974 h 2097157"/>
                  <a:gd name="connsiteX69" fmla="*/ 1586948 w 2505295"/>
                  <a:gd name="connsiteY69" fmla="*/ 288235 h 2097157"/>
                  <a:gd name="connsiteX70" fmla="*/ 1596887 w 2505295"/>
                  <a:gd name="connsiteY70" fmla="*/ 294861 h 2097157"/>
                  <a:gd name="connsiteX71" fmla="*/ 1600200 w 2505295"/>
                  <a:gd name="connsiteY71" fmla="*/ 308113 h 2097157"/>
                  <a:gd name="connsiteX72" fmla="*/ 1613452 w 2505295"/>
                  <a:gd name="connsiteY72" fmla="*/ 314739 h 2097157"/>
                  <a:gd name="connsiteX73" fmla="*/ 1620078 w 2505295"/>
                  <a:gd name="connsiteY73" fmla="*/ 324678 h 2097157"/>
                  <a:gd name="connsiteX74" fmla="*/ 1620078 w 2505295"/>
                  <a:gd name="connsiteY74" fmla="*/ 351183 h 2097157"/>
                  <a:gd name="connsiteX75" fmla="*/ 1610139 w 2505295"/>
                  <a:gd name="connsiteY75" fmla="*/ 357809 h 2097157"/>
                  <a:gd name="connsiteX76" fmla="*/ 1596887 w 2505295"/>
                  <a:gd name="connsiteY76" fmla="*/ 367748 h 2097157"/>
                  <a:gd name="connsiteX77" fmla="*/ 1577009 w 2505295"/>
                  <a:gd name="connsiteY77" fmla="*/ 374374 h 2097157"/>
                  <a:gd name="connsiteX78" fmla="*/ 1547191 w 2505295"/>
                  <a:gd name="connsiteY78" fmla="*/ 390939 h 2097157"/>
                  <a:gd name="connsiteX79" fmla="*/ 1533939 w 2505295"/>
                  <a:gd name="connsiteY79" fmla="*/ 400878 h 2097157"/>
                  <a:gd name="connsiteX80" fmla="*/ 1527313 w 2505295"/>
                  <a:gd name="connsiteY80" fmla="*/ 407505 h 2097157"/>
                  <a:gd name="connsiteX81" fmla="*/ 1573696 w 2505295"/>
                  <a:gd name="connsiteY81" fmla="*/ 467139 h 2097157"/>
                  <a:gd name="connsiteX82" fmla="*/ 1633331 w 2505295"/>
                  <a:gd name="connsiteY82" fmla="*/ 460513 h 2097157"/>
                  <a:gd name="connsiteX83" fmla="*/ 1646583 w 2505295"/>
                  <a:gd name="connsiteY83" fmla="*/ 606287 h 2097157"/>
                  <a:gd name="connsiteX84" fmla="*/ 1557131 w 2505295"/>
                  <a:gd name="connsiteY84" fmla="*/ 599661 h 2097157"/>
                  <a:gd name="connsiteX85" fmla="*/ 1653209 w 2505295"/>
                  <a:gd name="connsiteY85" fmla="*/ 718931 h 2097157"/>
                  <a:gd name="connsiteX86" fmla="*/ 1699591 w 2505295"/>
                  <a:gd name="connsiteY86" fmla="*/ 689113 h 2097157"/>
                  <a:gd name="connsiteX87" fmla="*/ 1755913 w 2505295"/>
                  <a:gd name="connsiteY87" fmla="*/ 685800 h 2097157"/>
                  <a:gd name="connsiteX88" fmla="*/ 1779105 w 2505295"/>
                  <a:gd name="connsiteY88" fmla="*/ 675861 h 2097157"/>
                  <a:gd name="connsiteX89" fmla="*/ 1782418 w 2505295"/>
                  <a:gd name="connsiteY89" fmla="*/ 675861 h 2097157"/>
                  <a:gd name="connsiteX90" fmla="*/ 2007705 w 2505295"/>
                  <a:gd name="connsiteY90" fmla="*/ 665922 h 2097157"/>
                  <a:gd name="connsiteX91" fmla="*/ 1958009 w 2505295"/>
                  <a:gd name="connsiteY91" fmla="*/ 868018 h 2097157"/>
                  <a:gd name="connsiteX92" fmla="*/ 1911626 w 2505295"/>
                  <a:gd name="connsiteY92" fmla="*/ 871331 h 2097157"/>
                  <a:gd name="connsiteX93" fmla="*/ 1858618 w 2505295"/>
                  <a:gd name="connsiteY93" fmla="*/ 1066800 h 2097157"/>
                  <a:gd name="connsiteX94" fmla="*/ 1948070 w 2505295"/>
                  <a:gd name="connsiteY94" fmla="*/ 1245705 h 2097157"/>
                  <a:gd name="connsiteX95" fmla="*/ 2090531 w 2505295"/>
                  <a:gd name="connsiteY95" fmla="*/ 1073426 h 2097157"/>
                  <a:gd name="connsiteX96" fmla="*/ 2136913 w 2505295"/>
                  <a:gd name="connsiteY96" fmla="*/ 1159565 h 2097157"/>
                  <a:gd name="connsiteX97" fmla="*/ 2196548 w 2505295"/>
                  <a:gd name="connsiteY97" fmla="*/ 1159565 h 2097157"/>
                  <a:gd name="connsiteX98" fmla="*/ 2199861 w 2505295"/>
                  <a:gd name="connsiteY98" fmla="*/ 1149626 h 2097157"/>
                  <a:gd name="connsiteX99" fmla="*/ 2216426 w 2505295"/>
                  <a:gd name="connsiteY99" fmla="*/ 1129748 h 2097157"/>
                  <a:gd name="connsiteX100" fmla="*/ 2213113 w 2505295"/>
                  <a:gd name="connsiteY100" fmla="*/ 1086678 h 2097157"/>
                  <a:gd name="connsiteX101" fmla="*/ 2203174 w 2505295"/>
                  <a:gd name="connsiteY101" fmla="*/ 1083365 h 2097157"/>
                  <a:gd name="connsiteX102" fmla="*/ 2179983 w 2505295"/>
                  <a:gd name="connsiteY102" fmla="*/ 1076739 h 2097157"/>
                  <a:gd name="connsiteX103" fmla="*/ 2170044 w 2505295"/>
                  <a:gd name="connsiteY103" fmla="*/ 1070113 h 2097157"/>
                  <a:gd name="connsiteX104" fmla="*/ 2160105 w 2505295"/>
                  <a:gd name="connsiteY104" fmla="*/ 1036983 h 2097157"/>
                  <a:gd name="connsiteX105" fmla="*/ 2160105 w 2505295"/>
                  <a:gd name="connsiteY105" fmla="*/ 1023731 h 2097157"/>
                  <a:gd name="connsiteX106" fmla="*/ 2153478 w 2505295"/>
                  <a:gd name="connsiteY106" fmla="*/ 987287 h 2097157"/>
                  <a:gd name="connsiteX107" fmla="*/ 2199861 w 2505295"/>
                  <a:gd name="connsiteY107" fmla="*/ 990600 h 2097157"/>
                  <a:gd name="connsiteX108" fmla="*/ 2186609 w 2505295"/>
                  <a:gd name="connsiteY108" fmla="*/ 818322 h 2097157"/>
                  <a:gd name="connsiteX109" fmla="*/ 2335696 w 2505295"/>
                  <a:gd name="connsiteY109" fmla="*/ 854765 h 2097157"/>
                  <a:gd name="connsiteX110" fmla="*/ 2408583 w 2505295"/>
                  <a:gd name="connsiteY110" fmla="*/ 954157 h 2097157"/>
                  <a:gd name="connsiteX111" fmla="*/ 2478157 w 2505295"/>
                  <a:gd name="connsiteY111" fmla="*/ 937591 h 2097157"/>
                  <a:gd name="connsiteX112" fmla="*/ 2504661 w 2505295"/>
                  <a:gd name="connsiteY112" fmla="*/ 947531 h 2097157"/>
                  <a:gd name="connsiteX113" fmla="*/ 2491409 w 2505295"/>
                  <a:gd name="connsiteY113" fmla="*/ 967409 h 2097157"/>
                  <a:gd name="connsiteX114" fmla="*/ 2461591 w 2505295"/>
                  <a:gd name="connsiteY114" fmla="*/ 983974 h 2097157"/>
                  <a:gd name="connsiteX115" fmla="*/ 2448339 w 2505295"/>
                  <a:gd name="connsiteY115" fmla="*/ 987287 h 2097157"/>
                  <a:gd name="connsiteX116" fmla="*/ 2428461 w 2505295"/>
                  <a:gd name="connsiteY116" fmla="*/ 1003852 h 2097157"/>
                  <a:gd name="connsiteX117" fmla="*/ 2425148 w 2505295"/>
                  <a:gd name="connsiteY117" fmla="*/ 1013791 h 2097157"/>
                  <a:gd name="connsiteX118" fmla="*/ 2421835 w 2505295"/>
                  <a:gd name="connsiteY118" fmla="*/ 1036983 h 2097157"/>
                  <a:gd name="connsiteX119" fmla="*/ 2411896 w 2505295"/>
                  <a:gd name="connsiteY119" fmla="*/ 1046922 h 2097157"/>
                  <a:gd name="connsiteX120" fmla="*/ 2392018 w 2505295"/>
                  <a:gd name="connsiteY120" fmla="*/ 1060174 h 2097157"/>
                  <a:gd name="connsiteX121" fmla="*/ 2368826 w 2505295"/>
                  <a:gd name="connsiteY121" fmla="*/ 1070113 h 2097157"/>
                  <a:gd name="connsiteX122" fmla="*/ 2358887 w 2505295"/>
                  <a:gd name="connsiteY122" fmla="*/ 1076739 h 2097157"/>
                  <a:gd name="connsiteX123" fmla="*/ 2339009 w 2505295"/>
                  <a:gd name="connsiteY123" fmla="*/ 1083365 h 2097157"/>
                  <a:gd name="connsiteX124" fmla="*/ 2322444 w 2505295"/>
                  <a:gd name="connsiteY124" fmla="*/ 1096618 h 2097157"/>
                  <a:gd name="connsiteX125" fmla="*/ 2312505 w 2505295"/>
                  <a:gd name="connsiteY125" fmla="*/ 1103244 h 2097157"/>
                  <a:gd name="connsiteX126" fmla="*/ 2305878 w 2505295"/>
                  <a:gd name="connsiteY126" fmla="*/ 1109870 h 2097157"/>
                  <a:gd name="connsiteX127" fmla="*/ 2286000 w 2505295"/>
                  <a:gd name="connsiteY127" fmla="*/ 1123122 h 2097157"/>
                  <a:gd name="connsiteX128" fmla="*/ 2282687 w 2505295"/>
                  <a:gd name="connsiteY128" fmla="*/ 1136374 h 2097157"/>
                  <a:gd name="connsiteX129" fmla="*/ 2269435 w 2505295"/>
                  <a:gd name="connsiteY129" fmla="*/ 1156252 h 2097157"/>
                  <a:gd name="connsiteX130" fmla="*/ 2279374 w 2505295"/>
                  <a:gd name="connsiteY130" fmla="*/ 1176131 h 2097157"/>
                  <a:gd name="connsiteX131" fmla="*/ 2286000 w 2505295"/>
                  <a:gd name="connsiteY131" fmla="*/ 1189383 h 2097157"/>
                  <a:gd name="connsiteX132" fmla="*/ 2299252 w 2505295"/>
                  <a:gd name="connsiteY132" fmla="*/ 1209261 h 2097157"/>
                  <a:gd name="connsiteX133" fmla="*/ 2305878 w 2505295"/>
                  <a:gd name="connsiteY133" fmla="*/ 1242391 h 2097157"/>
                  <a:gd name="connsiteX134" fmla="*/ 2312505 w 2505295"/>
                  <a:gd name="connsiteY134" fmla="*/ 1249018 h 2097157"/>
                  <a:gd name="connsiteX135" fmla="*/ 2319131 w 2505295"/>
                  <a:gd name="connsiteY135" fmla="*/ 1262270 h 2097157"/>
                  <a:gd name="connsiteX136" fmla="*/ 2322444 w 2505295"/>
                  <a:gd name="connsiteY136" fmla="*/ 1272209 h 2097157"/>
                  <a:gd name="connsiteX137" fmla="*/ 2339009 w 2505295"/>
                  <a:gd name="connsiteY137" fmla="*/ 1292087 h 2097157"/>
                  <a:gd name="connsiteX138" fmla="*/ 2348948 w 2505295"/>
                  <a:gd name="connsiteY138" fmla="*/ 1311965 h 2097157"/>
                  <a:gd name="connsiteX139" fmla="*/ 2362200 w 2505295"/>
                  <a:gd name="connsiteY139" fmla="*/ 1335157 h 2097157"/>
                  <a:gd name="connsiteX140" fmla="*/ 2365513 w 2505295"/>
                  <a:gd name="connsiteY140" fmla="*/ 1348409 h 2097157"/>
                  <a:gd name="connsiteX141" fmla="*/ 2382078 w 2505295"/>
                  <a:gd name="connsiteY141" fmla="*/ 1378226 h 2097157"/>
                  <a:gd name="connsiteX142" fmla="*/ 2378765 w 2505295"/>
                  <a:gd name="connsiteY142" fmla="*/ 1401418 h 2097157"/>
                  <a:gd name="connsiteX143" fmla="*/ 2368826 w 2505295"/>
                  <a:gd name="connsiteY143" fmla="*/ 1408044 h 2097157"/>
                  <a:gd name="connsiteX144" fmla="*/ 2355574 w 2505295"/>
                  <a:gd name="connsiteY144" fmla="*/ 1411357 h 2097157"/>
                  <a:gd name="connsiteX145" fmla="*/ 2322444 w 2505295"/>
                  <a:gd name="connsiteY145" fmla="*/ 1417983 h 2097157"/>
                  <a:gd name="connsiteX146" fmla="*/ 2312505 w 2505295"/>
                  <a:gd name="connsiteY146" fmla="*/ 1421296 h 2097157"/>
                  <a:gd name="connsiteX147" fmla="*/ 2309191 w 2505295"/>
                  <a:gd name="connsiteY147" fmla="*/ 1431235 h 2097157"/>
                  <a:gd name="connsiteX148" fmla="*/ 2319131 w 2505295"/>
                  <a:gd name="connsiteY148" fmla="*/ 1474305 h 2097157"/>
                  <a:gd name="connsiteX149" fmla="*/ 2305878 w 2505295"/>
                  <a:gd name="connsiteY149" fmla="*/ 1494183 h 2097157"/>
                  <a:gd name="connsiteX150" fmla="*/ 2299252 w 2505295"/>
                  <a:gd name="connsiteY150" fmla="*/ 1504122 h 2097157"/>
                  <a:gd name="connsiteX151" fmla="*/ 2289313 w 2505295"/>
                  <a:gd name="connsiteY151" fmla="*/ 1510748 h 2097157"/>
                  <a:gd name="connsiteX152" fmla="*/ 2276061 w 2505295"/>
                  <a:gd name="connsiteY152" fmla="*/ 1530626 h 2097157"/>
                  <a:gd name="connsiteX153" fmla="*/ 2272748 w 2505295"/>
                  <a:gd name="connsiteY153" fmla="*/ 1540565 h 2097157"/>
                  <a:gd name="connsiteX154" fmla="*/ 2262809 w 2505295"/>
                  <a:gd name="connsiteY154" fmla="*/ 1550505 h 2097157"/>
                  <a:gd name="connsiteX155" fmla="*/ 2226365 w 2505295"/>
                  <a:gd name="connsiteY155" fmla="*/ 1557131 h 2097157"/>
                  <a:gd name="connsiteX156" fmla="*/ 2199861 w 2505295"/>
                  <a:gd name="connsiteY156" fmla="*/ 1573696 h 2097157"/>
                  <a:gd name="connsiteX157" fmla="*/ 2193235 w 2505295"/>
                  <a:gd name="connsiteY157" fmla="*/ 1600200 h 2097157"/>
                  <a:gd name="connsiteX158" fmla="*/ 2186609 w 2505295"/>
                  <a:gd name="connsiteY158" fmla="*/ 1610139 h 2097157"/>
                  <a:gd name="connsiteX159" fmla="*/ 2179983 w 2505295"/>
                  <a:gd name="connsiteY159" fmla="*/ 1666461 h 2097157"/>
                  <a:gd name="connsiteX160" fmla="*/ 2176670 w 2505295"/>
                  <a:gd name="connsiteY160" fmla="*/ 1686339 h 2097157"/>
                  <a:gd name="connsiteX161" fmla="*/ 2170044 w 2505295"/>
                  <a:gd name="connsiteY161" fmla="*/ 1706218 h 2097157"/>
                  <a:gd name="connsiteX162" fmla="*/ 2173357 w 2505295"/>
                  <a:gd name="connsiteY162" fmla="*/ 1716157 h 2097157"/>
                  <a:gd name="connsiteX163" fmla="*/ 2170044 w 2505295"/>
                  <a:gd name="connsiteY163" fmla="*/ 1759226 h 2097157"/>
                  <a:gd name="connsiteX164" fmla="*/ 2170044 w 2505295"/>
                  <a:gd name="connsiteY164" fmla="*/ 1769165 h 2097157"/>
                  <a:gd name="connsiteX165" fmla="*/ 2133600 w 2505295"/>
                  <a:gd name="connsiteY165" fmla="*/ 1769165 h 2097157"/>
                  <a:gd name="connsiteX166" fmla="*/ 2110409 w 2505295"/>
                  <a:gd name="connsiteY166" fmla="*/ 1818861 h 2097157"/>
                  <a:gd name="connsiteX167" fmla="*/ 2067339 w 2505295"/>
                  <a:gd name="connsiteY167" fmla="*/ 1825487 h 2097157"/>
                  <a:gd name="connsiteX168" fmla="*/ 2057400 w 2505295"/>
                  <a:gd name="connsiteY168" fmla="*/ 1828800 h 2097157"/>
                  <a:gd name="connsiteX169" fmla="*/ 2007705 w 2505295"/>
                  <a:gd name="connsiteY169" fmla="*/ 1838739 h 2097157"/>
                  <a:gd name="connsiteX170" fmla="*/ 1991139 w 2505295"/>
                  <a:gd name="connsiteY170" fmla="*/ 1851991 h 2097157"/>
                  <a:gd name="connsiteX171" fmla="*/ 1967948 w 2505295"/>
                  <a:gd name="connsiteY171" fmla="*/ 1858618 h 2097157"/>
                  <a:gd name="connsiteX172" fmla="*/ 1951383 w 2505295"/>
                  <a:gd name="connsiteY172" fmla="*/ 1871870 h 2097157"/>
                  <a:gd name="connsiteX173" fmla="*/ 1944757 w 2505295"/>
                  <a:gd name="connsiteY173" fmla="*/ 1881809 h 2097157"/>
                  <a:gd name="connsiteX174" fmla="*/ 1924878 w 2505295"/>
                  <a:gd name="connsiteY174" fmla="*/ 1888435 h 2097157"/>
                  <a:gd name="connsiteX175" fmla="*/ 1895061 w 2505295"/>
                  <a:gd name="connsiteY175" fmla="*/ 1885122 h 2097157"/>
                  <a:gd name="connsiteX176" fmla="*/ 1891748 w 2505295"/>
                  <a:gd name="connsiteY176" fmla="*/ 1875183 h 2097157"/>
                  <a:gd name="connsiteX177" fmla="*/ 1895061 w 2505295"/>
                  <a:gd name="connsiteY177" fmla="*/ 1851991 h 2097157"/>
                  <a:gd name="connsiteX178" fmla="*/ 1908313 w 2505295"/>
                  <a:gd name="connsiteY178" fmla="*/ 1832113 h 2097157"/>
                  <a:gd name="connsiteX179" fmla="*/ 1921565 w 2505295"/>
                  <a:gd name="connsiteY179" fmla="*/ 1812235 h 2097157"/>
                  <a:gd name="connsiteX180" fmla="*/ 1928191 w 2505295"/>
                  <a:gd name="connsiteY180" fmla="*/ 1802296 h 2097157"/>
                  <a:gd name="connsiteX181" fmla="*/ 1931505 w 2505295"/>
                  <a:gd name="connsiteY181" fmla="*/ 1792357 h 2097157"/>
                  <a:gd name="connsiteX182" fmla="*/ 1924878 w 2505295"/>
                  <a:gd name="connsiteY182" fmla="*/ 1779105 h 2097157"/>
                  <a:gd name="connsiteX183" fmla="*/ 1918252 w 2505295"/>
                  <a:gd name="connsiteY183" fmla="*/ 1772478 h 2097157"/>
                  <a:gd name="connsiteX184" fmla="*/ 1911626 w 2505295"/>
                  <a:gd name="connsiteY184" fmla="*/ 1762539 h 2097157"/>
                  <a:gd name="connsiteX185" fmla="*/ 1895061 w 2505295"/>
                  <a:gd name="connsiteY185" fmla="*/ 1742661 h 2097157"/>
                  <a:gd name="connsiteX186" fmla="*/ 1914939 w 2505295"/>
                  <a:gd name="connsiteY186" fmla="*/ 1706218 h 2097157"/>
                  <a:gd name="connsiteX187" fmla="*/ 2020957 w 2505295"/>
                  <a:gd name="connsiteY187" fmla="*/ 1689652 h 2097157"/>
                  <a:gd name="connsiteX188" fmla="*/ 2020957 w 2505295"/>
                  <a:gd name="connsiteY188" fmla="*/ 1643270 h 2097157"/>
                  <a:gd name="connsiteX189" fmla="*/ 1954696 w 2505295"/>
                  <a:gd name="connsiteY189" fmla="*/ 1639957 h 2097157"/>
                  <a:gd name="connsiteX190" fmla="*/ 1974574 w 2505295"/>
                  <a:gd name="connsiteY190" fmla="*/ 1560444 h 2097157"/>
                  <a:gd name="connsiteX191" fmla="*/ 2080591 w 2505295"/>
                  <a:gd name="connsiteY191" fmla="*/ 1547191 h 2097157"/>
                  <a:gd name="connsiteX192" fmla="*/ 2100470 w 2505295"/>
                  <a:gd name="connsiteY192" fmla="*/ 1527313 h 2097157"/>
                  <a:gd name="connsiteX193" fmla="*/ 2103783 w 2505295"/>
                  <a:gd name="connsiteY193" fmla="*/ 1514061 h 2097157"/>
                  <a:gd name="connsiteX194" fmla="*/ 2100470 w 2505295"/>
                  <a:gd name="connsiteY194" fmla="*/ 1457739 h 2097157"/>
                  <a:gd name="connsiteX195" fmla="*/ 2073965 w 2505295"/>
                  <a:gd name="connsiteY195" fmla="*/ 1454426 h 2097157"/>
                  <a:gd name="connsiteX196" fmla="*/ 2054087 w 2505295"/>
                  <a:gd name="connsiteY196" fmla="*/ 1447800 h 2097157"/>
                  <a:gd name="connsiteX197" fmla="*/ 2044148 w 2505295"/>
                  <a:gd name="connsiteY197" fmla="*/ 1444487 h 2097157"/>
                  <a:gd name="connsiteX198" fmla="*/ 2030896 w 2505295"/>
                  <a:gd name="connsiteY198" fmla="*/ 1441174 h 2097157"/>
                  <a:gd name="connsiteX199" fmla="*/ 2007705 w 2505295"/>
                  <a:gd name="connsiteY199" fmla="*/ 1434548 h 2097157"/>
                  <a:gd name="connsiteX200" fmla="*/ 1987826 w 2505295"/>
                  <a:gd name="connsiteY200" fmla="*/ 1431235 h 2097157"/>
                  <a:gd name="connsiteX201" fmla="*/ 1981200 w 2505295"/>
                  <a:gd name="connsiteY201" fmla="*/ 1417983 h 2097157"/>
                  <a:gd name="connsiteX202" fmla="*/ 1898374 w 2505295"/>
                  <a:gd name="connsiteY202" fmla="*/ 1454426 h 2097157"/>
                  <a:gd name="connsiteX203" fmla="*/ 1699591 w 2505295"/>
                  <a:gd name="connsiteY203" fmla="*/ 1507435 h 2097157"/>
                  <a:gd name="connsiteX204" fmla="*/ 1527313 w 2505295"/>
                  <a:gd name="connsiteY204" fmla="*/ 1560444 h 2097157"/>
                  <a:gd name="connsiteX205" fmla="*/ 1434548 w 2505295"/>
                  <a:gd name="connsiteY205" fmla="*/ 1583635 h 2097157"/>
                  <a:gd name="connsiteX206" fmla="*/ 1315278 w 2505295"/>
                  <a:gd name="connsiteY206" fmla="*/ 1669774 h 2097157"/>
                  <a:gd name="connsiteX207" fmla="*/ 1179444 w 2505295"/>
                  <a:gd name="connsiteY207" fmla="*/ 1745974 h 2097157"/>
                  <a:gd name="connsiteX208" fmla="*/ 1027044 w 2505295"/>
                  <a:gd name="connsiteY208" fmla="*/ 1812235 h 2097157"/>
                  <a:gd name="connsiteX209" fmla="*/ 1010478 w 2505295"/>
                  <a:gd name="connsiteY209" fmla="*/ 1944757 h 2097157"/>
                  <a:gd name="connsiteX210" fmla="*/ 924339 w 2505295"/>
                  <a:gd name="connsiteY210" fmla="*/ 1941444 h 2097157"/>
                  <a:gd name="connsiteX211" fmla="*/ 785191 w 2505295"/>
                  <a:gd name="connsiteY211" fmla="*/ 2011018 h 2097157"/>
                  <a:gd name="connsiteX212" fmla="*/ 745435 w 2505295"/>
                  <a:gd name="connsiteY212" fmla="*/ 2024270 h 2097157"/>
                  <a:gd name="connsiteX213" fmla="*/ 708991 w 2505295"/>
                  <a:gd name="connsiteY213" fmla="*/ 2037522 h 2097157"/>
                  <a:gd name="connsiteX214" fmla="*/ 672548 w 2505295"/>
                  <a:gd name="connsiteY214" fmla="*/ 2044148 h 2097157"/>
                  <a:gd name="connsiteX215" fmla="*/ 662609 w 2505295"/>
                  <a:gd name="connsiteY215" fmla="*/ 2047461 h 2097157"/>
                  <a:gd name="connsiteX216" fmla="*/ 652670 w 2505295"/>
                  <a:gd name="connsiteY216" fmla="*/ 2054087 h 2097157"/>
                  <a:gd name="connsiteX217" fmla="*/ 642731 w 2505295"/>
                  <a:gd name="connsiteY217" fmla="*/ 2057400 h 2097157"/>
                  <a:gd name="connsiteX218" fmla="*/ 622852 w 2505295"/>
                  <a:gd name="connsiteY218" fmla="*/ 2067339 h 2097157"/>
                  <a:gd name="connsiteX219" fmla="*/ 520148 w 2505295"/>
                  <a:gd name="connsiteY219" fmla="*/ 2070652 h 2097157"/>
                  <a:gd name="connsiteX220" fmla="*/ 394252 w 2505295"/>
                  <a:gd name="connsiteY220" fmla="*/ 2097157 h 209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2505295" h="2097157">
                    <a:moveTo>
                      <a:pt x="394252" y="2097157"/>
                    </a:moveTo>
                    <a:lnTo>
                      <a:pt x="0" y="1775791"/>
                    </a:lnTo>
                    <a:lnTo>
                      <a:pt x="566531" y="1487557"/>
                    </a:lnTo>
                    <a:lnTo>
                      <a:pt x="596348" y="1351722"/>
                    </a:lnTo>
                    <a:lnTo>
                      <a:pt x="708991" y="1215887"/>
                    </a:lnTo>
                    <a:lnTo>
                      <a:pt x="977348" y="1311965"/>
                    </a:lnTo>
                    <a:lnTo>
                      <a:pt x="1020418" y="1292087"/>
                    </a:lnTo>
                    <a:lnTo>
                      <a:pt x="1113183" y="1408044"/>
                    </a:lnTo>
                    <a:lnTo>
                      <a:pt x="1315278" y="1311965"/>
                    </a:lnTo>
                    <a:lnTo>
                      <a:pt x="1345096" y="1328531"/>
                    </a:lnTo>
                    <a:lnTo>
                      <a:pt x="1394791" y="1321905"/>
                    </a:lnTo>
                    <a:lnTo>
                      <a:pt x="1381539" y="1295400"/>
                    </a:lnTo>
                    <a:lnTo>
                      <a:pt x="1437861" y="1282148"/>
                    </a:lnTo>
                    <a:lnTo>
                      <a:pt x="1457739" y="1374913"/>
                    </a:lnTo>
                    <a:lnTo>
                      <a:pt x="1656522" y="1252331"/>
                    </a:lnTo>
                    <a:lnTo>
                      <a:pt x="1626705" y="1219200"/>
                    </a:lnTo>
                    <a:lnTo>
                      <a:pt x="1732722" y="1143000"/>
                    </a:lnTo>
                    <a:lnTo>
                      <a:pt x="1550505" y="907774"/>
                    </a:lnTo>
                    <a:lnTo>
                      <a:pt x="1514061" y="894522"/>
                    </a:lnTo>
                    <a:cubicBezTo>
                      <a:pt x="1534658" y="870493"/>
                      <a:pt x="1533939" y="881512"/>
                      <a:pt x="1533939" y="868018"/>
                    </a:cubicBezTo>
                    <a:lnTo>
                      <a:pt x="1583635" y="821635"/>
                    </a:lnTo>
                    <a:lnTo>
                      <a:pt x="1533939" y="795131"/>
                    </a:lnTo>
                    <a:lnTo>
                      <a:pt x="1507435" y="636105"/>
                    </a:lnTo>
                    <a:lnTo>
                      <a:pt x="1325218" y="632791"/>
                    </a:lnTo>
                    <a:lnTo>
                      <a:pt x="1285461" y="689113"/>
                    </a:lnTo>
                    <a:lnTo>
                      <a:pt x="1245705" y="652670"/>
                    </a:lnTo>
                    <a:lnTo>
                      <a:pt x="1166191" y="702365"/>
                    </a:lnTo>
                    <a:lnTo>
                      <a:pt x="1123122" y="665922"/>
                    </a:lnTo>
                    <a:lnTo>
                      <a:pt x="1192696" y="619539"/>
                    </a:lnTo>
                    <a:lnTo>
                      <a:pt x="1212574" y="573157"/>
                    </a:lnTo>
                    <a:cubicBezTo>
                      <a:pt x="1221409" y="567635"/>
                      <a:pt x="1232827" y="564926"/>
                      <a:pt x="1239078" y="556591"/>
                    </a:cubicBezTo>
                    <a:cubicBezTo>
                      <a:pt x="1247910" y="544814"/>
                      <a:pt x="1227179" y="546652"/>
                      <a:pt x="1225826" y="546652"/>
                    </a:cubicBezTo>
                    <a:lnTo>
                      <a:pt x="1186070" y="500270"/>
                    </a:lnTo>
                    <a:lnTo>
                      <a:pt x="1205948" y="463826"/>
                    </a:lnTo>
                    <a:cubicBezTo>
                      <a:pt x="1218096" y="462722"/>
                      <a:pt x="1230316" y="462238"/>
                      <a:pt x="1242391" y="460513"/>
                    </a:cubicBezTo>
                    <a:cubicBezTo>
                      <a:pt x="1247799" y="459740"/>
                      <a:pt x="1262241" y="452961"/>
                      <a:pt x="1265583" y="450574"/>
                    </a:cubicBezTo>
                    <a:cubicBezTo>
                      <a:pt x="1269396" y="447851"/>
                      <a:pt x="1272209" y="443948"/>
                      <a:pt x="1275522" y="440635"/>
                    </a:cubicBezTo>
                    <a:cubicBezTo>
                      <a:pt x="1281344" y="423168"/>
                      <a:pt x="1274987" y="437301"/>
                      <a:pt x="1288774" y="420757"/>
                    </a:cubicBezTo>
                    <a:cubicBezTo>
                      <a:pt x="1291323" y="417698"/>
                      <a:pt x="1292851" y="413877"/>
                      <a:pt x="1295400" y="410818"/>
                    </a:cubicBezTo>
                    <a:cubicBezTo>
                      <a:pt x="1303747" y="400801"/>
                      <a:pt x="1302907" y="402094"/>
                      <a:pt x="1311965" y="397565"/>
                    </a:cubicBezTo>
                    <a:lnTo>
                      <a:pt x="1355035" y="430696"/>
                    </a:lnTo>
                    <a:lnTo>
                      <a:pt x="1477618" y="215348"/>
                    </a:lnTo>
                    <a:lnTo>
                      <a:pt x="1567070" y="172278"/>
                    </a:lnTo>
                    <a:lnTo>
                      <a:pt x="1626705" y="96078"/>
                    </a:lnTo>
                    <a:lnTo>
                      <a:pt x="1649896" y="9939"/>
                    </a:lnTo>
                    <a:lnTo>
                      <a:pt x="1769165" y="0"/>
                    </a:lnTo>
                    <a:lnTo>
                      <a:pt x="1759226" y="49696"/>
                    </a:lnTo>
                    <a:cubicBezTo>
                      <a:pt x="1748305" y="50788"/>
                      <a:pt x="1714884" y="52148"/>
                      <a:pt x="1702905" y="59635"/>
                    </a:cubicBezTo>
                    <a:cubicBezTo>
                      <a:pt x="1699943" y="61486"/>
                      <a:pt x="1700696" y="66261"/>
                      <a:pt x="1699591" y="69574"/>
                    </a:cubicBezTo>
                    <a:cubicBezTo>
                      <a:pt x="1700696" y="75096"/>
                      <a:pt x="1698629" y="82474"/>
                      <a:pt x="1702905" y="86139"/>
                    </a:cubicBezTo>
                    <a:cubicBezTo>
                      <a:pt x="1708005" y="90511"/>
                      <a:pt x="1718483" y="84291"/>
                      <a:pt x="1722783" y="89452"/>
                    </a:cubicBezTo>
                    <a:cubicBezTo>
                      <a:pt x="1726388" y="93778"/>
                      <a:pt x="1722264" y="101129"/>
                      <a:pt x="1719470" y="106018"/>
                    </a:cubicBezTo>
                    <a:cubicBezTo>
                      <a:pt x="1717495" y="109475"/>
                      <a:pt x="1713170" y="111027"/>
                      <a:pt x="1709531" y="112644"/>
                    </a:cubicBezTo>
                    <a:cubicBezTo>
                      <a:pt x="1674047" y="128414"/>
                      <a:pt x="1702206" y="110901"/>
                      <a:pt x="1679713" y="125896"/>
                    </a:cubicBezTo>
                    <a:cubicBezTo>
                      <a:pt x="1671306" y="151116"/>
                      <a:pt x="1674457" y="138925"/>
                      <a:pt x="1669774" y="162339"/>
                    </a:cubicBezTo>
                    <a:cubicBezTo>
                      <a:pt x="1670878" y="173383"/>
                      <a:pt x="1671399" y="184500"/>
                      <a:pt x="1673087" y="195470"/>
                    </a:cubicBezTo>
                    <a:cubicBezTo>
                      <a:pt x="1673618" y="198922"/>
                      <a:pt x="1674463" y="202503"/>
                      <a:pt x="1676400" y="205409"/>
                    </a:cubicBezTo>
                    <a:cubicBezTo>
                      <a:pt x="1678999" y="209307"/>
                      <a:pt x="1683026" y="212035"/>
                      <a:pt x="1686339" y="215348"/>
                    </a:cubicBezTo>
                    <a:cubicBezTo>
                      <a:pt x="1688548" y="221974"/>
                      <a:pt x="1691271" y="228450"/>
                      <a:pt x="1692965" y="235226"/>
                    </a:cubicBezTo>
                    <a:lnTo>
                      <a:pt x="1699591" y="261731"/>
                    </a:lnTo>
                    <a:cubicBezTo>
                      <a:pt x="1698487" y="267253"/>
                      <a:pt x="1700675" y="274778"/>
                      <a:pt x="1696278" y="278296"/>
                    </a:cubicBezTo>
                    <a:cubicBezTo>
                      <a:pt x="1692722" y="281140"/>
                      <a:pt x="1687404" y="276234"/>
                      <a:pt x="1683026" y="274983"/>
                    </a:cubicBezTo>
                    <a:cubicBezTo>
                      <a:pt x="1679668" y="274024"/>
                      <a:pt x="1676140" y="273366"/>
                      <a:pt x="1673087" y="271670"/>
                    </a:cubicBezTo>
                    <a:cubicBezTo>
                      <a:pt x="1666126" y="267803"/>
                      <a:pt x="1660764" y="260936"/>
                      <a:pt x="1653209" y="258418"/>
                    </a:cubicBezTo>
                    <a:lnTo>
                      <a:pt x="1643270" y="255105"/>
                    </a:lnTo>
                    <a:cubicBezTo>
                      <a:pt x="1628285" y="232627"/>
                      <a:pt x="1635650" y="240857"/>
                      <a:pt x="1623391" y="228600"/>
                    </a:cubicBezTo>
                    <a:cubicBezTo>
                      <a:pt x="1621182" y="223078"/>
                      <a:pt x="1620572" y="216604"/>
                      <a:pt x="1616765" y="212035"/>
                    </a:cubicBezTo>
                    <a:cubicBezTo>
                      <a:pt x="1611029" y="205152"/>
                      <a:pt x="1599102" y="210653"/>
                      <a:pt x="1593574" y="212035"/>
                    </a:cubicBezTo>
                    <a:cubicBezTo>
                      <a:pt x="1591365" y="215348"/>
                      <a:pt x="1588516" y="218314"/>
                      <a:pt x="1586948" y="221974"/>
                    </a:cubicBezTo>
                    <a:cubicBezTo>
                      <a:pt x="1579043" y="240420"/>
                      <a:pt x="1584511" y="277270"/>
                      <a:pt x="1586948" y="288235"/>
                    </a:cubicBezTo>
                    <a:cubicBezTo>
                      <a:pt x="1587812" y="292122"/>
                      <a:pt x="1593574" y="292652"/>
                      <a:pt x="1596887" y="294861"/>
                    </a:cubicBezTo>
                    <a:cubicBezTo>
                      <a:pt x="1597991" y="299278"/>
                      <a:pt x="1597285" y="304615"/>
                      <a:pt x="1600200" y="308113"/>
                    </a:cubicBezTo>
                    <a:cubicBezTo>
                      <a:pt x="1603362" y="311907"/>
                      <a:pt x="1609658" y="311577"/>
                      <a:pt x="1613452" y="314739"/>
                    </a:cubicBezTo>
                    <a:cubicBezTo>
                      <a:pt x="1616511" y="317288"/>
                      <a:pt x="1617869" y="321365"/>
                      <a:pt x="1620078" y="324678"/>
                    </a:cubicBezTo>
                    <a:cubicBezTo>
                      <a:pt x="1623475" y="334870"/>
                      <a:pt x="1626811" y="339400"/>
                      <a:pt x="1620078" y="351183"/>
                    </a:cubicBezTo>
                    <a:cubicBezTo>
                      <a:pt x="1618103" y="354640"/>
                      <a:pt x="1613379" y="355495"/>
                      <a:pt x="1610139" y="357809"/>
                    </a:cubicBezTo>
                    <a:cubicBezTo>
                      <a:pt x="1605646" y="361018"/>
                      <a:pt x="1601826" y="365279"/>
                      <a:pt x="1596887" y="367748"/>
                    </a:cubicBezTo>
                    <a:cubicBezTo>
                      <a:pt x="1590640" y="370872"/>
                      <a:pt x="1582820" y="370500"/>
                      <a:pt x="1577009" y="374374"/>
                    </a:cubicBezTo>
                    <a:cubicBezTo>
                      <a:pt x="1554225" y="389563"/>
                      <a:pt x="1564686" y="385108"/>
                      <a:pt x="1547191" y="390939"/>
                    </a:cubicBezTo>
                    <a:cubicBezTo>
                      <a:pt x="1542774" y="394252"/>
                      <a:pt x="1538181" y="397343"/>
                      <a:pt x="1533939" y="400878"/>
                    </a:cubicBezTo>
                    <a:cubicBezTo>
                      <a:pt x="1531539" y="402878"/>
                      <a:pt x="1527313" y="407505"/>
                      <a:pt x="1527313" y="407505"/>
                    </a:cubicBezTo>
                    <a:lnTo>
                      <a:pt x="1573696" y="467139"/>
                    </a:lnTo>
                    <a:lnTo>
                      <a:pt x="1633331" y="460513"/>
                    </a:lnTo>
                    <a:lnTo>
                      <a:pt x="1646583" y="606287"/>
                    </a:lnTo>
                    <a:lnTo>
                      <a:pt x="1557131" y="599661"/>
                    </a:lnTo>
                    <a:lnTo>
                      <a:pt x="1653209" y="718931"/>
                    </a:lnTo>
                    <a:lnTo>
                      <a:pt x="1699591" y="689113"/>
                    </a:lnTo>
                    <a:cubicBezTo>
                      <a:pt x="1718365" y="688009"/>
                      <a:pt x="1737200" y="687671"/>
                      <a:pt x="1755913" y="685800"/>
                    </a:cubicBezTo>
                    <a:cubicBezTo>
                      <a:pt x="1763022" y="685089"/>
                      <a:pt x="1773358" y="678160"/>
                      <a:pt x="1779105" y="675861"/>
                    </a:cubicBezTo>
                    <a:cubicBezTo>
                      <a:pt x="1780130" y="675451"/>
                      <a:pt x="1781314" y="675861"/>
                      <a:pt x="1782418" y="675861"/>
                    </a:cubicBezTo>
                    <a:lnTo>
                      <a:pt x="2007705" y="665922"/>
                    </a:lnTo>
                    <a:lnTo>
                      <a:pt x="1958009" y="868018"/>
                    </a:lnTo>
                    <a:lnTo>
                      <a:pt x="1911626" y="871331"/>
                    </a:lnTo>
                    <a:lnTo>
                      <a:pt x="1858618" y="1066800"/>
                    </a:lnTo>
                    <a:lnTo>
                      <a:pt x="1948070" y="1245705"/>
                    </a:lnTo>
                    <a:lnTo>
                      <a:pt x="2090531" y="1073426"/>
                    </a:lnTo>
                    <a:lnTo>
                      <a:pt x="2136913" y="1159565"/>
                    </a:lnTo>
                    <a:cubicBezTo>
                      <a:pt x="2151463" y="1161020"/>
                      <a:pt x="2181044" y="1166456"/>
                      <a:pt x="2196548" y="1159565"/>
                    </a:cubicBezTo>
                    <a:cubicBezTo>
                      <a:pt x="2199739" y="1158147"/>
                      <a:pt x="2198299" y="1152750"/>
                      <a:pt x="2199861" y="1149626"/>
                    </a:cubicBezTo>
                    <a:cubicBezTo>
                      <a:pt x="2204473" y="1140401"/>
                      <a:pt x="2209099" y="1137075"/>
                      <a:pt x="2216426" y="1129748"/>
                    </a:cubicBezTo>
                    <a:cubicBezTo>
                      <a:pt x="2215322" y="1115391"/>
                      <a:pt x="2217069" y="1100523"/>
                      <a:pt x="2213113" y="1086678"/>
                    </a:cubicBezTo>
                    <a:cubicBezTo>
                      <a:pt x="2212154" y="1083320"/>
                      <a:pt x="2206532" y="1084324"/>
                      <a:pt x="2203174" y="1083365"/>
                    </a:cubicBezTo>
                    <a:cubicBezTo>
                      <a:pt x="2198220" y="1081950"/>
                      <a:pt x="2185279" y="1079387"/>
                      <a:pt x="2179983" y="1076739"/>
                    </a:cubicBezTo>
                    <a:cubicBezTo>
                      <a:pt x="2176422" y="1074958"/>
                      <a:pt x="2173357" y="1072322"/>
                      <a:pt x="2170044" y="1070113"/>
                    </a:cubicBezTo>
                    <a:cubicBezTo>
                      <a:pt x="2168122" y="1064348"/>
                      <a:pt x="2161106" y="1044994"/>
                      <a:pt x="2160105" y="1036983"/>
                    </a:cubicBezTo>
                    <a:cubicBezTo>
                      <a:pt x="2159557" y="1032600"/>
                      <a:pt x="2160105" y="1028148"/>
                      <a:pt x="2160105" y="1023731"/>
                    </a:cubicBezTo>
                    <a:lnTo>
                      <a:pt x="2153478" y="987287"/>
                    </a:lnTo>
                    <a:lnTo>
                      <a:pt x="2199861" y="990600"/>
                    </a:lnTo>
                    <a:lnTo>
                      <a:pt x="2186609" y="818322"/>
                    </a:lnTo>
                    <a:lnTo>
                      <a:pt x="2335696" y="854765"/>
                    </a:lnTo>
                    <a:lnTo>
                      <a:pt x="2408583" y="954157"/>
                    </a:lnTo>
                    <a:lnTo>
                      <a:pt x="2478157" y="937591"/>
                    </a:lnTo>
                    <a:cubicBezTo>
                      <a:pt x="2486992" y="940904"/>
                      <a:pt x="2500829" y="938909"/>
                      <a:pt x="2504661" y="947531"/>
                    </a:cubicBezTo>
                    <a:cubicBezTo>
                      <a:pt x="2507895" y="954808"/>
                      <a:pt x="2498035" y="962992"/>
                      <a:pt x="2491409" y="967409"/>
                    </a:cubicBezTo>
                    <a:cubicBezTo>
                      <a:pt x="2473609" y="979276"/>
                      <a:pt x="2476900" y="979600"/>
                      <a:pt x="2461591" y="983974"/>
                    </a:cubicBezTo>
                    <a:cubicBezTo>
                      <a:pt x="2457213" y="985225"/>
                      <a:pt x="2452756" y="986183"/>
                      <a:pt x="2448339" y="987287"/>
                    </a:cubicBezTo>
                    <a:cubicBezTo>
                      <a:pt x="2441005" y="992176"/>
                      <a:pt x="2433563" y="996199"/>
                      <a:pt x="2428461" y="1003852"/>
                    </a:cubicBezTo>
                    <a:cubicBezTo>
                      <a:pt x="2426524" y="1006758"/>
                      <a:pt x="2426252" y="1010478"/>
                      <a:pt x="2425148" y="1013791"/>
                    </a:cubicBezTo>
                    <a:cubicBezTo>
                      <a:pt x="2424044" y="1021522"/>
                      <a:pt x="2424735" y="1029732"/>
                      <a:pt x="2421835" y="1036983"/>
                    </a:cubicBezTo>
                    <a:cubicBezTo>
                      <a:pt x="2420095" y="1041333"/>
                      <a:pt x="2415594" y="1044046"/>
                      <a:pt x="2411896" y="1046922"/>
                    </a:cubicBezTo>
                    <a:cubicBezTo>
                      <a:pt x="2405610" y="1051811"/>
                      <a:pt x="2399573" y="1057656"/>
                      <a:pt x="2392018" y="1060174"/>
                    </a:cubicBezTo>
                    <a:cubicBezTo>
                      <a:pt x="2380866" y="1063891"/>
                      <a:pt x="2380290" y="1063562"/>
                      <a:pt x="2368826" y="1070113"/>
                    </a:cubicBezTo>
                    <a:cubicBezTo>
                      <a:pt x="2365369" y="1072088"/>
                      <a:pt x="2362526" y="1075122"/>
                      <a:pt x="2358887" y="1076739"/>
                    </a:cubicBezTo>
                    <a:cubicBezTo>
                      <a:pt x="2352505" y="1079576"/>
                      <a:pt x="2344820" y="1079491"/>
                      <a:pt x="2339009" y="1083365"/>
                    </a:cubicBezTo>
                    <a:cubicBezTo>
                      <a:pt x="2308419" y="1103758"/>
                      <a:pt x="2346047" y="1077734"/>
                      <a:pt x="2322444" y="1096618"/>
                    </a:cubicBezTo>
                    <a:cubicBezTo>
                      <a:pt x="2319335" y="1099105"/>
                      <a:pt x="2315614" y="1100757"/>
                      <a:pt x="2312505" y="1103244"/>
                    </a:cubicBezTo>
                    <a:cubicBezTo>
                      <a:pt x="2310066" y="1105195"/>
                      <a:pt x="2308377" y="1107996"/>
                      <a:pt x="2305878" y="1109870"/>
                    </a:cubicBezTo>
                    <a:cubicBezTo>
                      <a:pt x="2299507" y="1114648"/>
                      <a:pt x="2286000" y="1123122"/>
                      <a:pt x="2286000" y="1123122"/>
                    </a:cubicBezTo>
                    <a:cubicBezTo>
                      <a:pt x="2284896" y="1127539"/>
                      <a:pt x="2284946" y="1132421"/>
                      <a:pt x="2282687" y="1136374"/>
                    </a:cubicBezTo>
                    <a:cubicBezTo>
                      <a:pt x="2262834" y="1171117"/>
                      <a:pt x="2279779" y="1125221"/>
                      <a:pt x="2269435" y="1156252"/>
                    </a:cubicBezTo>
                    <a:cubicBezTo>
                      <a:pt x="2275509" y="1174473"/>
                      <a:pt x="2269099" y="1158149"/>
                      <a:pt x="2279374" y="1176131"/>
                    </a:cubicBezTo>
                    <a:cubicBezTo>
                      <a:pt x="2281824" y="1180419"/>
                      <a:pt x="2283459" y="1185148"/>
                      <a:pt x="2286000" y="1189383"/>
                    </a:cubicBezTo>
                    <a:cubicBezTo>
                      <a:pt x="2290097" y="1196212"/>
                      <a:pt x="2299252" y="1209261"/>
                      <a:pt x="2299252" y="1209261"/>
                    </a:cubicBezTo>
                    <a:cubicBezTo>
                      <a:pt x="2299668" y="1211756"/>
                      <a:pt x="2303407" y="1237449"/>
                      <a:pt x="2305878" y="1242391"/>
                    </a:cubicBezTo>
                    <a:cubicBezTo>
                      <a:pt x="2307275" y="1245185"/>
                      <a:pt x="2310772" y="1246419"/>
                      <a:pt x="2312505" y="1249018"/>
                    </a:cubicBezTo>
                    <a:cubicBezTo>
                      <a:pt x="2315245" y="1253127"/>
                      <a:pt x="2317186" y="1257731"/>
                      <a:pt x="2319131" y="1262270"/>
                    </a:cubicBezTo>
                    <a:cubicBezTo>
                      <a:pt x="2320507" y="1265480"/>
                      <a:pt x="2320507" y="1269303"/>
                      <a:pt x="2322444" y="1272209"/>
                    </a:cubicBezTo>
                    <a:cubicBezTo>
                      <a:pt x="2337098" y="1294190"/>
                      <a:pt x="2328170" y="1270409"/>
                      <a:pt x="2339009" y="1292087"/>
                    </a:cubicBezTo>
                    <a:cubicBezTo>
                      <a:pt x="2352725" y="1319520"/>
                      <a:pt x="2329959" y="1283481"/>
                      <a:pt x="2348948" y="1311965"/>
                    </a:cubicBezTo>
                    <a:cubicBezTo>
                      <a:pt x="2357966" y="1357058"/>
                      <a:pt x="2344094" y="1307998"/>
                      <a:pt x="2362200" y="1335157"/>
                    </a:cubicBezTo>
                    <a:cubicBezTo>
                      <a:pt x="2364726" y="1338946"/>
                      <a:pt x="2363477" y="1344336"/>
                      <a:pt x="2365513" y="1348409"/>
                    </a:cubicBezTo>
                    <a:cubicBezTo>
                      <a:pt x="2388297" y="1393976"/>
                      <a:pt x="2372916" y="1350741"/>
                      <a:pt x="2382078" y="1378226"/>
                    </a:cubicBezTo>
                    <a:cubicBezTo>
                      <a:pt x="2380974" y="1385957"/>
                      <a:pt x="2381937" y="1394282"/>
                      <a:pt x="2378765" y="1401418"/>
                    </a:cubicBezTo>
                    <a:cubicBezTo>
                      <a:pt x="2377148" y="1405057"/>
                      <a:pt x="2372486" y="1406476"/>
                      <a:pt x="2368826" y="1408044"/>
                    </a:cubicBezTo>
                    <a:cubicBezTo>
                      <a:pt x="2364641" y="1409838"/>
                      <a:pt x="2359952" y="1410106"/>
                      <a:pt x="2355574" y="1411357"/>
                    </a:cubicBezTo>
                    <a:cubicBezTo>
                      <a:pt x="2332445" y="1417965"/>
                      <a:pt x="2362022" y="1412329"/>
                      <a:pt x="2322444" y="1417983"/>
                    </a:cubicBezTo>
                    <a:cubicBezTo>
                      <a:pt x="2319131" y="1419087"/>
                      <a:pt x="2314974" y="1418827"/>
                      <a:pt x="2312505" y="1421296"/>
                    </a:cubicBezTo>
                    <a:cubicBezTo>
                      <a:pt x="2310035" y="1423765"/>
                      <a:pt x="2309191" y="1427743"/>
                      <a:pt x="2309191" y="1431235"/>
                    </a:cubicBezTo>
                    <a:cubicBezTo>
                      <a:pt x="2309191" y="1462761"/>
                      <a:pt x="2307680" y="1457127"/>
                      <a:pt x="2319131" y="1474305"/>
                    </a:cubicBezTo>
                    <a:lnTo>
                      <a:pt x="2305878" y="1494183"/>
                    </a:lnTo>
                    <a:cubicBezTo>
                      <a:pt x="2303669" y="1497496"/>
                      <a:pt x="2302565" y="1501913"/>
                      <a:pt x="2299252" y="1504122"/>
                    </a:cubicBezTo>
                    <a:lnTo>
                      <a:pt x="2289313" y="1510748"/>
                    </a:lnTo>
                    <a:cubicBezTo>
                      <a:pt x="2281435" y="1534381"/>
                      <a:pt x="2292605" y="1505809"/>
                      <a:pt x="2276061" y="1530626"/>
                    </a:cubicBezTo>
                    <a:cubicBezTo>
                      <a:pt x="2274124" y="1533532"/>
                      <a:pt x="2274685" y="1537659"/>
                      <a:pt x="2272748" y="1540565"/>
                    </a:cubicBezTo>
                    <a:cubicBezTo>
                      <a:pt x="2270149" y="1544464"/>
                      <a:pt x="2266708" y="1547906"/>
                      <a:pt x="2262809" y="1550505"/>
                    </a:cubicBezTo>
                    <a:cubicBezTo>
                      <a:pt x="2255738" y="1555219"/>
                      <a:pt x="2227487" y="1556991"/>
                      <a:pt x="2226365" y="1557131"/>
                    </a:cubicBezTo>
                    <a:cubicBezTo>
                      <a:pt x="2202710" y="1565016"/>
                      <a:pt x="2210361" y="1557946"/>
                      <a:pt x="2199861" y="1573696"/>
                    </a:cubicBezTo>
                    <a:cubicBezTo>
                      <a:pt x="2198601" y="1579997"/>
                      <a:pt x="2196631" y="1593408"/>
                      <a:pt x="2193235" y="1600200"/>
                    </a:cubicBezTo>
                    <a:cubicBezTo>
                      <a:pt x="2191454" y="1603761"/>
                      <a:pt x="2188818" y="1606826"/>
                      <a:pt x="2186609" y="1610139"/>
                    </a:cubicBezTo>
                    <a:cubicBezTo>
                      <a:pt x="2179131" y="1655009"/>
                      <a:pt x="2187826" y="1599797"/>
                      <a:pt x="2179983" y="1666461"/>
                    </a:cubicBezTo>
                    <a:cubicBezTo>
                      <a:pt x="2179198" y="1673132"/>
                      <a:pt x="2178299" y="1679822"/>
                      <a:pt x="2176670" y="1686339"/>
                    </a:cubicBezTo>
                    <a:cubicBezTo>
                      <a:pt x="2174976" y="1693115"/>
                      <a:pt x="2170044" y="1706218"/>
                      <a:pt x="2170044" y="1706218"/>
                    </a:cubicBezTo>
                    <a:cubicBezTo>
                      <a:pt x="2171148" y="1709531"/>
                      <a:pt x="2173357" y="1712665"/>
                      <a:pt x="2173357" y="1716157"/>
                    </a:cubicBezTo>
                    <a:cubicBezTo>
                      <a:pt x="2173357" y="1730556"/>
                      <a:pt x="2170942" y="1744855"/>
                      <a:pt x="2170044" y="1759226"/>
                    </a:cubicBezTo>
                    <a:cubicBezTo>
                      <a:pt x="2169837" y="1762533"/>
                      <a:pt x="2170044" y="1765852"/>
                      <a:pt x="2170044" y="1769165"/>
                    </a:cubicBezTo>
                    <a:lnTo>
                      <a:pt x="2133600" y="1769165"/>
                    </a:lnTo>
                    <a:lnTo>
                      <a:pt x="2110409" y="1818861"/>
                    </a:lnTo>
                    <a:cubicBezTo>
                      <a:pt x="2096052" y="1821070"/>
                      <a:pt x="2081616" y="1822810"/>
                      <a:pt x="2067339" y="1825487"/>
                    </a:cubicBezTo>
                    <a:cubicBezTo>
                      <a:pt x="2063907" y="1826131"/>
                      <a:pt x="2060809" y="1828042"/>
                      <a:pt x="2057400" y="1828800"/>
                    </a:cubicBezTo>
                    <a:cubicBezTo>
                      <a:pt x="2040909" y="1832465"/>
                      <a:pt x="2007705" y="1838739"/>
                      <a:pt x="2007705" y="1838739"/>
                    </a:cubicBezTo>
                    <a:cubicBezTo>
                      <a:pt x="2001541" y="1844902"/>
                      <a:pt x="1999497" y="1847811"/>
                      <a:pt x="1991139" y="1851991"/>
                    </a:cubicBezTo>
                    <a:cubicBezTo>
                      <a:pt x="1986381" y="1854370"/>
                      <a:pt x="1972201" y="1857555"/>
                      <a:pt x="1967948" y="1858618"/>
                    </a:cubicBezTo>
                    <a:cubicBezTo>
                      <a:pt x="1948959" y="1887102"/>
                      <a:pt x="1974244" y="1853581"/>
                      <a:pt x="1951383" y="1871870"/>
                    </a:cubicBezTo>
                    <a:cubicBezTo>
                      <a:pt x="1948274" y="1874357"/>
                      <a:pt x="1948134" y="1879699"/>
                      <a:pt x="1944757" y="1881809"/>
                    </a:cubicBezTo>
                    <a:cubicBezTo>
                      <a:pt x="1938834" y="1885511"/>
                      <a:pt x="1924878" y="1888435"/>
                      <a:pt x="1924878" y="1888435"/>
                    </a:cubicBezTo>
                    <a:cubicBezTo>
                      <a:pt x="1914939" y="1887331"/>
                      <a:pt x="1904346" y="1888836"/>
                      <a:pt x="1895061" y="1885122"/>
                    </a:cubicBezTo>
                    <a:cubicBezTo>
                      <a:pt x="1891819" y="1883825"/>
                      <a:pt x="1891748" y="1878675"/>
                      <a:pt x="1891748" y="1875183"/>
                    </a:cubicBezTo>
                    <a:cubicBezTo>
                      <a:pt x="1891748" y="1867374"/>
                      <a:pt x="1892258" y="1859280"/>
                      <a:pt x="1895061" y="1851991"/>
                    </a:cubicBezTo>
                    <a:cubicBezTo>
                      <a:pt x="1897920" y="1844558"/>
                      <a:pt x="1903896" y="1838739"/>
                      <a:pt x="1908313" y="1832113"/>
                    </a:cubicBezTo>
                    <a:lnTo>
                      <a:pt x="1921565" y="1812235"/>
                    </a:lnTo>
                    <a:cubicBezTo>
                      <a:pt x="1923774" y="1808922"/>
                      <a:pt x="1926932" y="1806073"/>
                      <a:pt x="1928191" y="1802296"/>
                    </a:cubicBezTo>
                    <a:lnTo>
                      <a:pt x="1931505" y="1792357"/>
                    </a:lnTo>
                    <a:cubicBezTo>
                      <a:pt x="1929296" y="1787940"/>
                      <a:pt x="1927618" y="1783214"/>
                      <a:pt x="1924878" y="1779105"/>
                    </a:cubicBezTo>
                    <a:cubicBezTo>
                      <a:pt x="1923145" y="1776506"/>
                      <a:pt x="1920203" y="1774917"/>
                      <a:pt x="1918252" y="1772478"/>
                    </a:cubicBezTo>
                    <a:cubicBezTo>
                      <a:pt x="1915765" y="1769369"/>
                      <a:pt x="1914175" y="1765598"/>
                      <a:pt x="1911626" y="1762539"/>
                    </a:cubicBezTo>
                    <a:cubicBezTo>
                      <a:pt x="1890368" y="1737030"/>
                      <a:pt x="1911512" y="1767338"/>
                      <a:pt x="1895061" y="1742661"/>
                    </a:cubicBezTo>
                    <a:cubicBezTo>
                      <a:pt x="1898874" y="1700719"/>
                      <a:pt x="1886176" y="1706218"/>
                      <a:pt x="1914939" y="1706218"/>
                    </a:cubicBezTo>
                    <a:lnTo>
                      <a:pt x="2020957" y="1689652"/>
                    </a:lnTo>
                    <a:lnTo>
                      <a:pt x="2020957" y="1643270"/>
                    </a:lnTo>
                    <a:lnTo>
                      <a:pt x="1954696" y="1639957"/>
                    </a:lnTo>
                    <a:lnTo>
                      <a:pt x="1974574" y="1560444"/>
                    </a:lnTo>
                    <a:lnTo>
                      <a:pt x="2080591" y="1547191"/>
                    </a:lnTo>
                    <a:cubicBezTo>
                      <a:pt x="2087217" y="1540565"/>
                      <a:pt x="2095096" y="1534990"/>
                      <a:pt x="2100470" y="1527313"/>
                    </a:cubicBezTo>
                    <a:cubicBezTo>
                      <a:pt x="2103081" y="1523583"/>
                      <a:pt x="2103783" y="1518614"/>
                      <a:pt x="2103783" y="1514061"/>
                    </a:cubicBezTo>
                    <a:cubicBezTo>
                      <a:pt x="2103783" y="1495255"/>
                      <a:pt x="2108881" y="1474560"/>
                      <a:pt x="2100470" y="1457739"/>
                    </a:cubicBezTo>
                    <a:cubicBezTo>
                      <a:pt x="2096488" y="1449775"/>
                      <a:pt x="2082800" y="1455530"/>
                      <a:pt x="2073965" y="1454426"/>
                    </a:cubicBezTo>
                    <a:lnTo>
                      <a:pt x="2054087" y="1447800"/>
                    </a:lnTo>
                    <a:cubicBezTo>
                      <a:pt x="2050774" y="1446696"/>
                      <a:pt x="2047536" y="1445334"/>
                      <a:pt x="2044148" y="1444487"/>
                    </a:cubicBezTo>
                    <a:cubicBezTo>
                      <a:pt x="2039731" y="1443383"/>
                      <a:pt x="2035274" y="1442425"/>
                      <a:pt x="2030896" y="1441174"/>
                    </a:cubicBezTo>
                    <a:cubicBezTo>
                      <a:pt x="2016161" y="1436964"/>
                      <a:pt x="2024965" y="1438000"/>
                      <a:pt x="2007705" y="1434548"/>
                    </a:cubicBezTo>
                    <a:cubicBezTo>
                      <a:pt x="2001118" y="1433231"/>
                      <a:pt x="1994452" y="1432339"/>
                      <a:pt x="1987826" y="1431235"/>
                    </a:cubicBezTo>
                    <a:cubicBezTo>
                      <a:pt x="1980587" y="1420377"/>
                      <a:pt x="1981200" y="1425278"/>
                      <a:pt x="1981200" y="1417983"/>
                    </a:cubicBezTo>
                    <a:lnTo>
                      <a:pt x="1898374" y="1454426"/>
                    </a:lnTo>
                    <a:lnTo>
                      <a:pt x="1699591" y="1507435"/>
                    </a:lnTo>
                    <a:lnTo>
                      <a:pt x="1527313" y="1560444"/>
                    </a:lnTo>
                    <a:lnTo>
                      <a:pt x="1434548" y="1583635"/>
                    </a:lnTo>
                    <a:lnTo>
                      <a:pt x="1315278" y="1669774"/>
                    </a:lnTo>
                    <a:lnTo>
                      <a:pt x="1179444" y="1745974"/>
                    </a:lnTo>
                    <a:lnTo>
                      <a:pt x="1027044" y="1812235"/>
                    </a:lnTo>
                    <a:lnTo>
                      <a:pt x="1010478" y="1944757"/>
                    </a:lnTo>
                    <a:lnTo>
                      <a:pt x="924339" y="1941444"/>
                    </a:lnTo>
                    <a:lnTo>
                      <a:pt x="785191" y="2011018"/>
                    </a:lnTo>
                    <a:cubicBezTo>
                      <a:pt x="771939" y="2015435"/>
                      <a:pt x="757058" y="2016521"/>
                      <a:pt x="745435" y="2024270"/>
                    </a:cubicBezTo>
                    <a:cubicBezTo>
                      <a:pt x="729341" y="2034999"/>
                      <a:pt x="736106" y="2032099"/>
                      <a:pt x="708991" y="2037522"/>
                    </a:cubicBezTo>
                    <a:cubicBezTo>
                      <a:pt x="677711" y="2043778"/>
                      <a:pt x="695464" y="2037601"/>
                      <a:pt x="672548" y="2044148"/>
                    </a:cubicBezTo>
                    <a:cubicBezTo>
                      <a:pt x="669190" y="2045107"/>
                      <a:pt x="665733" y="2045899"/>
                      <a:pt x="662609" y="2047461"/>
                    </a:cubicBezTo>
                    <a:cubicBezTo>
                      <a:pt x="659048" y="2049242"/>
                      <a:pt x="656231" y="2052306"/>
                      <a:pt x="652670" y="2054087"/>
                    </a:cubicBezTo>
                    <a:cubicBezTo>
                      <a:pt x="649546" y="2055649"/>
                      <a:pt x="645855" y="2055838"/>
                      <a:pt x="642731" y="2057400"/>
                    </a:cubicBezTo>
                    <a:cubicBezTo>
                      <a:pt x="629702" y="2063914"/>
                      <a:pt x="636730" y="2064563"/>
                      <a:pt x="622852" y="2067339"/>
                    </a:cubicBezTo>
                    <a:cubicBezTo>
                      <a:pt x="587546" y="2074400"/>
                      <a:pt x="559536" y="2070652"/>
                      <a:pt x="520148" y="2070652"/>
                    </a:cubicBezTo>
                    <a:lnTo>
                      <a:pt x="394252" y="2097157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4840229" y="5242031"/>
                <a:ext cx="1817714" cy="1158769"/>
              </a:xfrm>
              <a:custGeom>
                <a:avLst/>
                <a:gdLst>
                  <a:gd name="connsiteX0" fmla="*/ 1817511 w 1817511"/>
                  <a:gd name="connsiteY0" fmla="*/ 1158240 h 1158240"/>
                  <a:gd name="connsiteX1" fmla="*/ 15804 w 1817511"/>
                  <a:gd name="connsiteY1" fmla="*/ 1158240 h 1158240"/>
                  <a:gd name="connsiteX2" fmla="*/ 0 w 1817511"/>
                  <a:gd name="connsiteY2" fmla="*/ 724747 h 1158240"/>
                  <a:gd name="connsiteX3" fmla="*/ 97084 w 1817511"/>
                  <a:gd name="connsiteY3" fmla="*/ 634436 h 1158240"/>
                  <a:gd name="connsiteX4" fmla="*/ 295768 w 1817511"/>
                  <a:gd name="connsiteY4" fmla="*/ 598311 h 1158240"/>
                  <a:gd name="connsiteX5" fmla="*/ 377048 w 1817511"/>
                  <a:gd name="connsiteY5" fmla="*/ 571218 h 1158240"/>
                  <a:gd name="connsiteX6" fmla="*/ 419946 w 1817511"/>
                  <a:gd name="connsiteY6" fmla="*/ 571218 h 1158240"/>
                  <a:gd name="connsiteX7" fmla="*/ 632177 w 1817511"/>
                  <a:gd name="connsiteY7" fmla="*/ 349956 h 1158240"/>
                  <a:gd name="connsiteX8" fmla="*/ 650240 w 1817511"/>
                  <a:gd name="connsiteY8" fmla="*/ 347698 h 1158240"/>
                  <a:gd name="connsiteX9" fmla="*/ 661528 w 1817511"/>
                  <a:gd name="connsiteY9" fmla="*/ 329636 h 1158240"/>
                  <a:gd name="connsiteX10" fmla="*/ 657013 w 1817511"/>
                  <a:gd name="connsiteY10" fmla="*/ 307058 h 1158240"/>
                  <a:gd name="connsiteX11" fmla="*/ 659271 w 1817511"/>
                  <a:gd name="connsiteY11" fmla="*/ 288996 h 1158240"/>
                  <a:gd name="connsiteX12" fmla="*/ 686364 w 1817511"/>
                  <a:gd name="connsiteY12" fmla="*/ 277707 h 1158240"/>
                  <a:gd name="connsiteX13" fmla="*/ 708942 w 1817511"/>
                  <a:gd name="connsiteY13" fmla="*/ 264160 h 1158240"/>
                  <a:gd name="connsiteX14" fmla="*/ 717973 w 1817511"/>
                  <a:gd name="connsiteY14" fmla="*/ 250613 h 1158240"/>
                  <a:gd name="connsiteX15" fmla="*/ 720231 w 1817511"/>
                  <a:gd name="connsiteY15" fmla="*/ 243840 h 1158240"/>
                  <a:gd name="connsiteX16" fmla="*/ 717973 w 1817511"/>
                  <a:gd name="connsiteY16" fmla="*/ 232551 h 1158240"/>
                  <a:gd name="connsiteX17" fmla="*/ 711200 w 1817511"/>
                  <a:gd name="connsiteY17" fmla="*/ 228036 h 1158240"/>
                  <a:gd name="connsiteX18" fmla="*/ 695395 w 1817511"/>
                  <a:gd name="connsiteY18" fmla="*/ 223520 h 1158240"/>
                  <a:gd name="connsiteX19" fmla="*/ 681848 w 1817511"/>
                  <a:gd name="connsiteY19" fmla="*/ 212231 h 1158240"/>
                  <a:gd name="connsiteX20" fmla="*/ 668302 w 1817511"/>
                  <a:gd name="connsiteY20" fmla="*/ 207716 h 1158240"/>
                  <a:gd name="connsiteX21" fmla="*/ 654755 w 1817511"/>
                  <a:gd name="connsiteY21" fmla="*/ 219004 h 1158240"/>
                  <a:gd name="connsiteX22" fmla="*/ 647982 w 1817511"/>
                  <a:gd name="connsiteY22" fmla="*/ 228036 h 1158240"/>
                  <a:gd name="connsiteX23" fmla="*/ 634435 w 1817511"/>
                  <a:gd name="connsiteY23" fmla="*/ 232551 h 1158240"/>
                  <a:gd name="connsiteX24" fmla="*/ 614115 w 1817511"/>
                  <a:gd name="connsiteY24" fmla="*/ 241582 h 1158240"/>
                  <a:gd name="connsiteX25" fmla="*/ 600568 w 1817511"/>
                  <a:gd name="connsiteY25" fmla="*/ 246098 h 1158240"/>
                  <a:gd name="connsiteX26" fmla="*/ 580248 w 1817511"/>
                  <a:gd name="connsiteY26" fmla="*/ 248356 h 1158240"/>
                  <a:gd name="connsiteX27" fmla="*/ 555413 w 1817511"/>
                  <a:gd name="connsiteY27" fmla="*/ 252871 h 1158240"/>
                  <a:gd name="connsiteX28" fmla="*/ 523804 w 1817511"/>
                  <a:gd name="connsiteY28" fmla="*/ 243840 h 1158240"/>
                  <a:gd name="connsiteX29" fmla="*/ 528320 w 1817511"/>
                  <a:gd name="connsiteY29" fmla="*/ 191911 h 1158240"/>
                  <a:gd name="connsiteX30" fmla="*/ 535093 w 1817511"/>
                  <a:gd name="connsiteY30" fmla="*/ 171591 h 1158240"/>
                  <a:gd name="connsiteX31" fmla="*/ 537351 w 1817511"/>
                  <a:gd name="connsiteY31" fmla="*/ 164818 h 1158240"/>
                  <a:gd name="connsiteX32" fmla="*/ 539608 w 1817511"/>
                  <a:gd name="connsiteY32" fmla="*/ 158044 h 1158240"/>
                  <a:gd name="connsiteX33" fmla="*/ 544124 w 1817511"/>
                  <a:gd name="connsiteY33" fmla="*/ 92569 h 1158240"/>
                  <a:gd name="connsiteX34" fmla="*/ 546382 w 1817511"/>
                  <a:gd name="connsiteY34" fmla="*/ 85796 h 1158240"/>
                  <a:gd name="connsiteX35" fmla="*/ 555413 w 1817511"/>
                  <a:gd name="connsiteY35" fmla="*/ 60960 h 1158240"/>
                  <a:gd name="connsiteX36" fmla="*/ 562186 w 1817511"/>
                  <a:gd name="connsiteY36" fmla="*/ 56444 h 1158240"/>
                  <a:gd name="connsiteX37" fmla="*/ 566702 w 1817511"/>
                  <a:gd name="connsiteY37" fmla="*/ 49671 h 1158240"/>
                  <a:gd name="connsiteX38" fmla="*/ 573475 w 1817511"/>
                  <a:gd name="connsiteY38" fmla="*/ 47413 h 1158240"/>
                  <a:gd name="connsiteX39" fmla="*/ 605084 w 1817511"/>
                  <a:gd name="connsiteY39" fmla="*/ 49671 h 1158240"/>
                  <a:gd name="connsiteX40" fmla="*/ 611857 w 1817511"/>
                  <a:gd name="connsiteY40" fmla="*/ 51929 h 1158240"/>
                  <a:gd name="connsiteX41" fmla="*/ 638951 w 1817511"/>
                  <a:gd name="connsiteY41" fmla="*/ 54187 h 1158240"/>
                  <a:gd name="connsiteX42" fmla="*/ 801511 w 1817511"/>
                  <a:gd name="connsiteY42" fmla="*/ 0 h 1158240"/>
                  <a:gd name="connsiteX43" fmla="*/ 851182 w 1817511"/>
                  <a:gd name="connsiteY43" fmla="*/ 2258 h 1158240"/>
                  <a:gd name="connsiteX44" fmla="*/ 862471 w 1817511"/>
                  <a:gd name="connsiteY44" fmla="*/ 20320 h 1158240"/>
                  <a:gd name="connsiteX45" fmla="*/ 864728 w 1817511"/>
                  <a:gd name="connsiteY45" fmla="*/ 27093 h 1158240"/>
                  <a:gd name="connsiteX46" fmla="*/ 866986 w 1817511"/>
                  <a:gd name="connsiteY46" fmla="*/ 92569 h 1158240"/>
                  <a:gd name="connsiteX47" fmla="*/ 873760 w 1817511"/>
                  <a:gd name="connsiteY47" fmla="*/ 94827 h 1158240"/>
                  <a:gd name="connsiteX48" fmla="*/ 900853 w 1817511"/>
                  <a:gd name="connsiteY48" fmla="*/ 97084 h 1158240"/>
                  <a:gd name="connsiteX49" fmla="*/ 903111 w 1817511"/>
                  <a:gd name="connsiteY49" fmla="*/ 133209 h 1158240"/>
                  <a:gd name="connsiteX50" fmla="*/ 862471 w 1817511"/>
                  <a:gd name="connsiteY50" fmla="*/ 135467 h 1158240"/>
                  <a:gd name="connsiteX51" fmla="*/ 855697 w 1817511"/>
                  <a:gd name="connsiteY51" fmla="*/ 137724 h 1158240"/>
                  <a:gd name="connsiteX52" fmla="*/ 853440 w 1817511"/>
                  <a:gd name="connsiteY52" fmla="*/ 144498 h 1158240"/>
                  <a:gd name="connsiteX53" fmla="*/ 855697 w 1817511"/>
                  <a:gd name="connsiteY53" fmla="*/ 169333 h 1158240"/>
                  <a:gd name="connsiteX54" fmla="*/ 862471 w 1817511"/>
                  <a:gd name="connsiteY54" fmla="*/ 171591 h 1158240"/>
                  <a:gd name="connsiteX55" fmla="*/ 882791 w 1817511"/>
                  <a:gd name="connsiteY55" fmla="*/ 187396 h 1158240"/>
                  <a:gd name="connsiteX56" fmla="*/ 889564 w 1817511"/>
                  <a:gd name="connsiteY56" fmla="*/ 194169 h 1158240"/>
                  <a:gd name="connsiteX57" fmla="*/ 909884 w 1817511"/>
                  <a:gd name="connsiteY57" fmla="*/ 207716 h 1158240"/>
                  <a:gd name="connsiteX58" fmla="*/ 916657 w 1817511"/>
                  <a:gd name="connsiteY58" fmla="*/ 209973 h 1158240"/>
                  <a:gd name="connsiteX59" fmla="*/ 930204 w 1817511"/>
                  <a:gd name="connsiteY59" fmla="*/ 221262 h 1158240"/>
                  <a:gd name="connsiteX60" fmla="*/ 932462 w 1817511"/>
                  <a:gd name="connsiteY60" fmla="*/ 228036 h 1158240"/>
                  <a:gd name="connsiteX61" fmla="*/ 943751 w 1817511"/>
                  <a:gd name="connsiteY61" fmla="*/ 239324 h 1158240"/>
                  <a:gd name="connsiteX62" fmla="*/ 948266 w 1817511"/>
                  <a:gd name="connsiteY62" fmla="*/ 246098 h 1158240"/>
                  <a:gd name="connsiteX63" fmla="*/ 955040 w 1817511"/>
                  <a:gd name="connsiteY63" fmla="*/ 248356 h 1158240"/>
                  <a:gd name="connsiteX64" fmla="*/ 979875 w 1817511"/>
                  <a:gd name="connsiteY64" fmla="*/ 250613 h 1158240"/>
                  <a:gd name="connsiteX65" fmla="*/ 993422 w 1817511"/>
                  <a:gd name="connsiteY65" fmla="*/ 257387 h 1158240"/>
                  <a:gd name="connsiteX66" fmla="*/ 1002453 w 1817511"/>
                  <a:gd name="connsiteY66" fmla="*/ 268676 h 1158240"/>
                  <a:gd name="connsiteX67" fmla="*/ 1018257 w 1817511"/>
                  <a:gd name="connsiteY67" fmla="*/ 284480 h 1158240"/>
                  <a:gd name="connsiteX68" fmla="*/ 1036320 w 1817511"/>
                  <a:gd name="connsiteY68" fmla="*/ 288996 h 1158240"/>
                  <a:gd name="connsiteX69" fmla="*/ 1045351 w 1817511"/>
                  <a:gd name="connsiteY69" fmla="*/ 291253 h 1158240"/>
                  <a:gd name="connsiteX70" fmla="*/ 1063413 w 1817511"/>
                  <a:gd name="connsiteY70" fmla="*/ 307058 h 1158240"/>
                  <a:gd name="connsiteX71" fmla="*/ 1065671 w 1817511"/>
                  <a:gd name="connsiteY71" fmla="*/ 347698 h 1158240"/>
                  <a:gd name="connsiteX72" fmla="*/ 1070186 w 1817511"/>
                  <a:gd name="connsiteY72" fmla="*/ 361244 h 1158240"/>
                  <a:gd name="connsiteX73" fmla="*/ 1081475 w 1817511"/>
                  <a:gd name="connsiteY73" fmla="*/ 381564 h 1158240"/>
                  <a:gd name="connsiteX74" fmla="*/ 1088248 w 1817511"/>
                  <a:gd name="connsiteY74" fmla="*/ 388338 h 1158240"/>
                  <a:gd name="connsiteX75" fmla="*/ 1092764 w 1817511"/>
                  <a:gd name="connsiteY75" fmla="*/ 395111 h 1158240"/>
                  <a:gd name="connsiteX76" fmla="*/ 1099537 w 1817511"/>
                  <a:gd name="connsiteY76" fmla="*/ 397369 h 1158240"/>
                  <a:gd name="connsiteX77" fmla="*/ 1106311 w 1817511"/>
                  <a:gd name="connsiteY77" fmla="*/ 401884 h 1158240"/>
                  <a:gd name="connsiteX78" fmla="*/ 1113084 w 1817511"/>
                  <a:gd name="connsiteY78" fmla="*/ 410916 h 1158240"/>
                  <a:gd name="connsiteX79" fmla="*/ 1117600 w 1817511"/>
                  <a:gd name="connsiteY79" fmla="*/ 417689 h 1158240"/>
                  <a:gd name="connsiteX80" fmla="*/ 1124373 w 1817511"/>
                  <a:gd name="connsiteY80" fmla="*/ 424462 h 1158240"/>
                  <a:gd name="connsiteX81" fmla="*/ 1131146 w 1817511"/>
                  <a:gd name="connsiteY81" fmla="*/ 438009 h 1158240"/>
                  <a:gd name="connsiteX82" fmla="*/ 1137920 w 1817511"/>
                  <a:gd name="connsiteY82" fmla="*/ 442524 h 1158240"/>
                  <a:gd name="connsiteX83" fmla="*/ 1146951 w 1817511"/>
                  <a:gd name="connsiteY83" fmla="*/ 458329 h 1158240"/>
                  <a:gd name="connsiteX84" fmla="*/ 1153724 w 1817511"/>
                  <a:gd name="connsiteY84" fmla="*/ 474133 h 1158240"/>
                  <a:gd name="connsiteX85" fmla="*/ 1155982 w 1817511"/>
                  <a:gd name="connsiteY85" fmla="*/ 480907 h 1158240"/>
                  <a:gd name="connsiteX86" fmla="*/ 1176302 w 1817511"/>
                  <a:gd name="connsiteY86" fmla="*/ 496711 h 1158240"/>
                  <a:gd name="connsiteX87" fmla="*/ 1237262 w 1817511"/>
                  <a:gd name="connsiteY87" fmla="*/ 496711 h 1158240"/>
                  <a:gd name="connsiteX88" fmla="*/ 1257582 w 1817511"/>
                  <a:gd name="connsiteY88" fmla="*/ 505742 h 1158240"/>
                  <a:gd name="connsiteX89" fmla="*/ 1264355 w 1817511"/>
                  <a:gd name="connsiteY89" fmla="*/ 508000 h 1158240"/>
                  <a:gd name="connsiteX90" fmla="*/ 1271128 w 1817511"/>
                  <a:gd name="connsiteY90" fmla="*/ 512516 h 1158240"/>
                  <a:gd name="connsiteX91" fmla="*/ 1289191 w 1817511"/>
                  <a:gd name="connsiteY91" fmla="*/ 517031 h 1158240"/>
                  <a:gd name="connsiteX92" fmla="*/ 1295964 w 1817511"/>
                  <a:gd name="connsiteY92" fmla="*/ 521547 h 1158240"/>
                  <a:gd name="connsiteX93" fmla="*/ 1309511 w 1817511"/>
                  <a:gd name="connsiteY93" fmla="*/ 523804 h 1158240"/>
                  <a:gd name="connsiteX94" fmla="*/ 1363697 w 1817511"/>
                  <a:gd name="connsiteY94" fmla="*/ 523804 h 1158240"/>
                  <a:gd name="connsiteX95" fmla="*/ 1417884 w 1817511"/>
                  <a:gd name="connsiteY95" fmla="*/ 636693 h 1158240"/>
                  <a:gd name="connsiteX96" fmla="*/ 1422400 w 1817511"/>
                  <a:gd name="connsiteY96" fmla="*/ 677333 h 1158240"/>
                  <a:gd name="connsiteX97" fmla="*/ 1426915 w 1817511"/>
                  <a:gd name="connsiteY97" fmla="*/ 684107 h 1158240"/>
                  <a:gd name="connsiteX98" fmla="*/ 1433688 w 1817511"/>
                  <a:gd name="connsiteY98" fmla="*/ 702169 h 1158240"/>
                  <a:gd name="connsiteX99" fmla="*/ 1442720 w 1817511"/>
                  <a:gd name="connsiteY99" fmla="*/ 706684 h 1158240"/>
                  <a:gd name="connsiteX100" fmla="*/ 1449493 w 1817511"/>
                  <a:gd name="connsiteY100" fmla="*/ 711200 h 1158240"/>
                  <a:gd name="connsiteX101" fmla="*/ 1454008 w 1817511"/>
                  <a:gd name="connsiteY101" fmla="*/ 717973 h 1158240"/>
                  <a:gd name="connsiteX102" fmla="*/ 1458524 w 1817511"/>
                  <a:gd name="connsiteY102" fmla="*/ 727004 h 1158240"/>
                  <a:gd name="connsiteX103" fmla="*/ 1474328 w 1817511"/>
                  <a:gd name="connsiteY103" fmla="*/ 733778 h 1158240"/>
                  <a:gd name="connsiteX104" fmla="*/ 1487875 w 1817511"/>
                  <a:gd name="connsiteY104" fmla="*/ 738293 h 1158240"/>
                  <a:gd name="connsiteX105" fmla="*/ 1494648 w 1817511"/>
                  <a:gd name="connsiteY105" fmla="*/ 740551 h 1158240"/>
                  <a:gd name="connsiteX106" fmla="*/ 1501422 w 1817511"/>
                  <a:gd name="connsiteY106" fmla="*/ 745067 h 1158240"/>
                  <a:gd name="connsiteX107" fmla="*/ 1517226 w 1817511"/>
                  <a:gd name="connsiteY107" fmla="*/ 749582 h 1158240"/>
                  <a:gd name="connsiteX108" fmla="*/ 1524000 w 1817511"/>
                  <a:gd name="connsiteY108" fmla="*/ 754098 h 1158240"/>
                  <a:gd name="connsiteX109" fmla="*/ 1537546 w 1817511"/>
                  <a:gd name="connsiteY109" fmla="*/ 758613 h 1158240"/>
                  <a:gd name="connsiteX110" fmla="*/ 1551093 w 1817511"/>
                  <a:gd name="connsiteY110" fmla="*/ 767644 h 1158240"/>
                  <a:gd name="connsiteX111" fmla="*/ 1562382 w 1817511"/>
                  <a:gd name="connsiteY111" fmla="*/ 772160 h 1158240"/>
                  <a:gd name="connsiteX112" fmla="*/ 1578186 w 1817511"/>
                  <a:gd name="connsiteY112" fmla="*/ 776676 h 1158240"/>
                  <a:gd name="connsiteX113" fmla="*/ 1584960 w 1817511"/>
                  <a:gd name="connsiteY113" fmla="*/ 781191 h 1158240"/>
                  <a:gd name="connsiteX114" fmla="*/ 1589475 w 1817511"/>
                  <a:gd name="connsiteY114" fmla="*/ 787964 h 1158240"/>
                  <a:gd name="connsiteX115" fmla="*/ 1587217 w 1817511"/>
                  <a:gd name="connsiteY115" fmla="*/ 878276 h 1158240"/>
                  <a:gd name="connsiteX116" fmla="*/ 1634631 w 1817511"/>
                  <a:gd name="connsiteY116" fmla="*/ 912142 h 1158240"/>
                  <a:gd name="connsiteX117" fmla="*/ 1636888 w 1817511"/>
                  <a:gd name="connsiteY117" fmla="*/ 950524 h 1158240"/>
                  <a:gd name="connsiteX118" fmla="*/ 1641404 w 1817511"/>
                  <a:gd name="connsiteY118" fmla="*/ 957298 h 1158240"/>
                  <a:gd name="connsiteX119" fmla="*/ 1650435 w 1817511"/>
                  <a:gd name="connsiteY119" fmla="*/ 959556 h 1158240"/>
                  <a:gd name="connsiteX120" fmla="*/ 1657208 w 1817511"/>
                  <a:gd name="connsiteY120" fmla="*/ 961813 h 1158240"/>
                  <a:gd name="connsiteX121" fmla="*/ 1663982 w 1817511"/>
                  <a:gd name="connsiteY121" fmla="*/ 966329 h 1158240"/>
                  <a:gd name="connsiteX122" fmla="*/ 1670755 w 1817511"/>
                  <a:gd name="connsiteY122" fmla="*/ 968587 h 1158240"/>
                  <a:gd name="connsiteX123" fmla="*/ 1675271 w 1817511"/>
                  <a:gd name="connsiteY123" fmla="*/ 975360 h 1158240"/>
                  <a:gd name="connsiteX124" fmla="*/ 1682044 w 1817511"/>
                  <a:gd name="connsiteY124" fmla="*/ 982133 h 1158240"/>
                  <a:gd name="connsiteX125" fmla="*/ 1684302 w 1817511"/>
                  <a:gd name="connsiteY125" fmla="*/ 988907 h 1158240"/>
                  <a:gd name="connsiteX126" fmla="*/ 1686560 w 1817511"/>
                  <a:gd name="connsiteY126" fmla="*/ 1004711 h 1158240"/>
                  <a:gd name="connsiteX127" fmla="*/ 1691075 w 1817511"/>
                  <a:gd name="connsiteY127" fmla="*/ 1011484 h 1158240"/>
                  <a:gd name="connsiteX128" fmla="*/ 1693333 w 1817511"/>
                  <a:gd name="connsiteY128" fmla="*/ 1018258 h 1158240"/>
                  <a:gd name="connsiteX129" fmla="*/ 1700106 w 1817511"/>
                  <a:gd name="connsiteY129" fmla="*/ 1020516 h 1158240"/>
                  <a:gd name="connsiteX130" fmla="*/ 1720426 w 1817511"/>
                  <a:gd name="connsiteY130" fmla="*/ 1025031 h 1158240"/>
                  <a:gd name="connsiteX131" fmla="*/ 1727200 w 1817511"/>
                  <a:gd name="connsiteY131" fmla="*/ 1027289 h 1158240"/>
                  <a:gd name="connsiteX132" fmla="*/ 1733973 w 1817511"/>
                  <a:gd name="connsiteY132" fmla="*/ 1031804 h 1158240"/>
                  <a:gd name="connsiteX133" fmla="*/ 1743004 w 1817511"/>
                  <a:gd name="connsiteY133" fmla="*/ 1049867 h 1158240"/>
                  <a:gd name="connsiteX134" fmla="*/ 1745262 w 1817511"/>
                  <a:gd name="connsiteY134" fmla="*/ 1056640 h 1158240"/>
                  <a:gd name="connsiteX135" fmla="*/ 1752035 w 1817511"/>
                  <a:gd name="connsiteY135" fmla="*/ 1063413 h 1158240"/>
                  <a:gd name="connsiteX136" fmla="*/ 1817511 w 1817511"/>
                  <a:gd name="connsiteY136" fmla="*/ 1158240 h 115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817511" h="1158240">
                    <a:moveTo>
                      <a:pt x="1817511" y="1158240"/>
                    </a:moveTo>
                    <a:lnTo>
                      <a:pt x="15804" y="1158240"/>
                    </a:lnTo>
                    <a:lnTo>
                      <a:pt x="0" y="724747"/>
                    </a:lnTo>
                    <a:lnTo>
                      <a:pt x="97084" y="634436"/>
                    </a:lnTo>
                    <a:lnTo>
                      <a:pt x="295768" y="598311"/>
                    </a:lnTo>
                    <a:lnTo>
                      <a:pt x="377048" y="571218"/>
                    </a:lnTo>
                    <a:lnTo>
                      <a:pt x="419946" y="571218"/>
                    </a:lnTo>
                    <a:lnTo>
                      <a:pt x="632177" y="349956"/>
                    </a:lnTo>
                    <a:lnTo>
                      <a:pt x="650240" y="347698"/>
                    </a:lnTo>
                    <a:cubicBezTo>
                      <a:pt x="654003" y="341677"/>
                      <a:pt x="659578" y="336463"/>
                      <a:pt x="661528" y="329636"/>
                    </a:cubicBezTo>
                    <a:cubicBezTo>
                      <a:pt x="662267" y="327050"/>
                      <a:pt x="658005" y="311026"/>
                      <a:pt x="657013" y="307058"/>
                    </a:cubicBezTo>
                    <a:cubicBezTo>
                      <a:pt x="657766" y="301037"/>
                      <a:pt x="656214" y="294237"/>
                      <a:pt x="659271" y="288996"/>
                    </a:cubicBezTo>
                    <a:cubicBezTo>
                      <a:pt x="664879" y="279381"/>
                      <a:pt x="677373" y="279205"/>
                      <a:pt x="686364" y="277707"/>
                    </a:cubicBezTo>
                    <a:cubicBezTo>
                      <a:pt x="703950" y="271845"/>
                      <a:pt x="696545" y="276557"/>
                      <a:pt x="708942" y="264160"/>
                    </a:cubicBezTo>
                    <a:cubicBezTo>
                      <a:pt x="714311" y="248056"/>
                      <a:pt x="706698" y="267526"/>
                      <a:pt x="717973" y="250613"/>
                    </a:cubicBezTo>
                    <a:cubicBezTo>
                      <a:pt x="719293" y="248633"/>
                      <a:pt x="719478" y="246098"/>
                      <a:pt x="720231" y="243840"/>
                    </a:cubicBezTo>
                    <a:cubicBezTo>
                      <a:pt x="719478" y="240077"/>
                      <a:pt x="719877" y="235883"/>
                      <a:pt x="717973" y="232551"/>
                    </a:cubicBezTo>
                    <a:cubicBezTo>
                      <a:pt x="716627" y="230195"/>
                      <a:pt x="713627" y="229249"/>
                      <a:pt x="711200" y="228036"/>
                    </a:cubicBezTo>
                    <a:cubicBezTo>
                      <a:pt x="707961" y="226417"/>
                      <a:pt x="698289" y="224244"/>
                      <a:pt x="695395" y="223520"/>
                    </a:cubicBezTo>
                    <a:cubicBezTo>
                      <a:pt x="691141" y="219266"/>
                      <a:pt x="687506" y="214746"/>
                      <a:pt x="681848" y="212231"/>
                    </a:cubicBezTo>
                    <a:cubicBezTo>
                      <a:pt x="677499" y="210298"/>
                      <a:pt x="668302" y="207716"/>
                      <a:pt x="668302" y="207716"/>
                    </a:cubicBezTo>
                    <a:cubicBezTo>
                      <a:pt x="661334" y="212360"/>
                      <a:pt x="660549" y="212243"/>
                      <a:pt x="654755" y="219004"/>
                    </a:cubicBezTo>
                    <a:cubicBezTo>
                      <a:pt x="652306" y="221861"/>
                      <a:pt x="651113" y="225949"/>
                      <a:pt x="647982" y="228036"/>
                    </a:cubicBezTo>
                    <a:cubicBezTo>
                      <a:pt x="644022" y="230676"/>
                      <a:pt x="638395" y="229910"/>
                      <a:pt x="634435" y="232551"/>
                    </a:cubicBezTo>
                    <a:cubicBezTo>
                      <a:pt x="623701" y="239708"/>
                      <a:pt x="630238" y="236208"/>
                      <a:pt x="614115" y="241582"/>
                    </a:cubicBezTo>
                    <a:cubicBezTo>
                      <a:pt x="614113" y="241583"/>
                      <a:pt x="600570" y="246098"/>
                      <a:pt x="600568" y="246098"/>
                    </a:cubicBezTo>
                    <a:cubicBezTo>
                      <a:pt x="593795" y="246851"/>
                      <a:pt x="587003" y="247455"/>
                      <a:pt x="580248" y="248356"/>
                    </a:cubicBezTo>
                    <a:cubicBezTo>
                      <a:pt x="571569" y="249513"/>
                      <a:pt x="563937" y="251166"/>
                      <a:pt x="555413" y="252871"/>
                    </a:cubicBezTo>
                    <a:cubicBezTo>
                      <a:pt x="545796" y="252131"/>
                      <a:pt x="523804" y="259509"/>
                      <a:pt x="523804" y="243840"/>
                    </a:cubicBezTo>
                    <a:cubicBezTo>
                      <a:pt x="523804" y="223529"/>
                      <a:pt x="523113" y="209267"/>
                      <a:pt x="528320" y="191911"/>
                    </a:cubicBezTo>
                    <a:cubicBezTo>
                      <a:pt x="528334" y="191864"/>
                      <a:pt x="533956" y="175001"/>
                      <a:pt x="535093" y="171591"/>
                    </a:cubicBezTo>
                    <a:lnTo>
                      <a:pt x="537351" y="164818"/>
                    </a:lnTo>
                    <a:lnTo>
                      <a:pt x="539608" y="158044"/>
                    </a:lnTo>
                    <a:cubicBezTo>
                      <a:pt x="540379" y="141846"/>
                      <a:pt x="540584" y="112036"/>
                      <a:pt x="544124" y="92569"/>
                    </a:cubicBezTo>
                    <a:cubicBezTo>
                      <a:pt x="544550" y="90228"/>
                      <a:pt x="545805" y="88105"/>
                      <a:pt x="546382" y="85796"/>
                    </a:cubicBezTo>
                    <a:cubicBezTo>
                      <a:pt x="548522" y="77238"/>
                      <a:pt x="548700" y="67673"/>
                      <a:pt x="555413" y="60960"/>
                    </a:cubicBezTo>
                    <a:cubicBezTo>
                      <a:pt x="557332" y="59041"/>
                      <a:pt x="559928" y="57949"/>
                      <a:pt x="562186" y="56444"/>
                    </a:cubicBezTo>
                    <a:cubicBezTo>
                      <a:pt x="563691" y="54186"/>
                      <a:pt x="564583" y="51366"/>
                      <a:pt x="566702" y="49671"/>
                    </a:cubicBezTo>
                    <a:cubicBezTo>
                      <a:pt x="568560" y="48184"/>
                      <a:pt x="571095" y="47413"/>
                      <a:pt x="573475" y="47413"/>
                    </a:cubicBezTo>
                    <a:cubicBezTo>
                      <a:pt x="584038" y="47413"/>
                      <a:pt x="594548" y="48918"/>
                      <a:pt x="605084" y="49671"/>
                    </a:cubicBezTo>
                    <a:cubicBezTo>
                      <a:pt x="607342" y="50424"/>
                      <a:pt x="609498" y="51614"/>
                      <a:pt x="611857" y="51929"/>
                    </a:cubicBezTo>
                    <a:cubicBezTo>
                      <a:pt x="620840" y="53127"/>
                      <a:pt x="638951" y="54187"/>
                      <a:pt x="638951" y="54187"/>
                    </a:cubicBezTo>
                    <a:lnTo>
                      <a:pt x="801511" y="0"/>
                    </a:lnTo>
                    <a:lnTo>
                      <a:pt x="851182" y="2258"/>
                    </a:lnTo>
                    <a:cubicBezTo>
                      <a:pt x="854945" y="8279"/>
                      <a:pt x="859071" y="14087"/>
                      <a:pt x="862471" y="20320"/>
                    </a:cubicBezTo>
                    <a:cubicBezTo>
                      <a:pt x="863611" y="22409"/>
                      <a:pt x="864580" y="24718"/>
                      <a:pt x="864728" y="27093"/>
                    </a:cubicBezTo>
                    <a:cubicBezTo>
                      <a:pt x="866090" y="48889"/>
                      <a:pt x="864100" y="70922"/>
                      <a:pt x="866986" y="92569"/>
                    </a:cubicBezTo>
                    <a:cubicBezTo>
                      <a:pt x="867301" y="94928"/>
                      <a:pt x="871401" y="94512"/>
                      <a:pt x="873760" y="94827"/>
                    </a:cubicBezTo>
                    <a:cubicBezTo>
                      <a:pt x="882743" y="96025"/>
                      <a:pt x="891822" y="96332"/>
                      <a:pt x="900853" y="97084"/>
                    </a:cubicBezTo>
                    <a:cubicBezTo>
                      <a:pt x="901630" y="100193"/>
                      <a:pt x="911230" y="129363"/>
                      <a:pt x="903111" y="133209"/>
                    </a:cubicBezTo>
                    <a:cubicBezTo>
                      <a:pt x="890850" y="139017"/>
                      <a:pt x="876018" y="134714"/>
                      <a:pt x="862471" y="135467"/>
                    </a:cubicBezTo>
                    <a:cubicBezTo>
                      <a:pt x="860213" y="136219"/>
                      <a:pt x="857380" y="136041"/>
                      <a:pt x="855697" y="137724"/>
                    </a:cubicBezTo>
                    <a:cubicBezTo>
                      <a:pt x="854014" y="139407"/>
                      <a:pt x="853440" y="142118"/>
                      <a:pt x="853440" y="144498"/>
                    </a:cubicBezTo>
                    <a:cubicBezTo>
                      <a:pt x="853440" y="152810"/>
                      <a:pt x="853068" y="161447"/>
                      <a:pt x="855697" y="169333"/>
                    </a:cubicBezTo>
                    <a:cubicBezTo>
                      <a:pt x="856450" y="171591"/>
                      <a:pt x="860213" y="170838"/>
                      <a:pt x="862471" y="171591"/>
                    </a:cubicBezTo>
                    <a:cubicBezTo>
                      <a:pt x="877700" y="186821"/>
                      <a:pt x="869959" y="183119"/>
                      <a:pt x="882791" y="187396"/>
                    </a:cubicBezTo>
                    <a:cubicBezTo>
                      <a:pt x="885049" y="189654"/>
                      <a:pt x="887140" y="192091"/>
                      <a:pt x="889564" y="194169"/>
                    </a:cubicBezTo>
                    <a:cubicBezTo>
                      <a:pt x="894856" y="198705"/>
                      <a:pt x="903824" y="204686"/>
                      <a:pt x="909884" y="207716"/>
                    </a:cubicBezTo>
                    <a:cubicBezTo>
                      <a:pt x="912012" y="208780"/>
                      <a:pt x="914399" y="209221"/>
                      <a:pt x="916657" y="209973"/>
                    </a:cubicBezTo>
                    <a:cubicBezTo>
                      <a:pt x="921655" y="213305"/>
                      <a:pt x="926727" y="216047"/>
                      <a:pt x="930204" y="221262"/>
                    </a:cubicBezTo>
                    <a:cubicBezTo>
                      <a:pt x="931524" y="223242"/>
                      <a:pt x="931398" y="225907"/>
                      <a:pt x="932462" y="228036"/>
                    </a:cubicBezTo>
                    <a:cubicBezTo>
                      <a:pt x="936225" y="235562"/>
                      <a:pt x="936977" y="234809"/>
                      <a:pt x="943751" y="239324"/>
                    </a:cubicBezTo>
                    <a:cubicBezTo>
                      <a:pt x="945256" y="241582"/>
                      <a:pt x="946147" y="244403"/>
                      <a:pt x="948266" y="246098"/>
                    </a:cubicBezTo>
                    <a:cubicBezTo>
                      <a:pt x="950125" y="247585"/>
                      <a:pt x="952684" y="248019"/>
                      <a:pt x="955040" y="248356"/>
                    </a:cubicBezTo>
                    <a:cubicBezTo>
                      <a:pt x="963269" y="249531"/>
                      <a:pt x="971597" y="249861"/>
                      <a:pt x="979875" y="250613"/>
                    </a:cubicBezTo>
                    <a:cubicBezTo>
                      <a:pt x="984337" y="252101"/>
                      <a:pt x="990239" y="253408"/>
                      <a:pt x="993422" y="257387"/>
                    </a:cubicBezTo>
                    <a:cubicBezTo>
                      <a:pt x="1005888" y="272969"/>
                      <a:pt x="983039" y="255731"/>
                      <a:pt x="1002453" y="268676"/>
                    </a:cubicBezTo>
                    <a:cubicBezTo>
                      <a:pt x="1011461" y="282187"/>
                      <a:pt x="1006925" y="281389"/>
                      <a:pt x="1018257" y="284480"/>
                    </a:cubicBezTo>
                    <a:cubicBezTo>
                      <a:pt x="1024245" y="286113"/>
                      <a:pt x="1030299" y="287491"/>
                      <a:pt x="1036320" y="288996"/>
                    </a:cubicBezTo>
                    <a:lnTo>
                      <a:pt x="1045351" y="291253"/>
                    </a:lnTo>
                    <a:cubicBezTo>
                      <a:pt x="1061155" y="301789"/>
                      <a:pt x="1055887" y="295769"/>
                      <a:pt x="1063413" y="307058"/>
                    </a:cubicBezTo>
                    <a:cubicBezTo>
                      <a:pt x="1064166" y="320605"/>
                      <a:pt x="1063988" y="334235"/>
                      <a:pt x="1065671" y="347698"/>
                    </a:cubicBezTo>
                    <a:cubicBezTo>
                      <a:pt x="1066261" y="352421"/>
                      <a:pt x="1068681" y="356729"/>
                      <a:pt x="1070186" y="361244"/>
                    </a:cubicBezTo>
                    <a:cubicBezTo>
                      <a:pt x="1073025" y="369762"/>
                      <a:pt x="1073711" y="373799"/>
                      <a:pt x="1081475" y="381564"/>
                    </a:cubicBezTo>
                    <a:cubicBezTo>
                      <a:pt x="1083733" y="383822"/>
                      <a:pt x="1086204" y="385885"/>
                      <a:pt x="1088248" y="388338"/>
                    </a:cubicBezTo>
                    <a:cubicBezTo>
                      <a:pt x="1089985" y="390423"/>
                      <a:pt x="1090645" y="393416"/>
                      <a:pt x="1092764" y="395111"/>
                    </a:cubicBezTo>
                    <a:cubicBezTo>
                      <a:pt x="1094622" y="396598"/>
                      <a:pt x="1097408" y="396305"/>
                      <a:pt x="1099537" y="397369"/>
                    </a:cubicBezTo>
                    <a:cubicBezTo>
                      <a:pt x="1101964" y="398582"/>
                      <a:pt x="1104053" y="400379"/>
                      <a:pt x="1106311" y="401884"/>
                    </a:cubicBezTo>
                    <a:cubicBezTo>
                      <a:pt x="1108569" y="404895"/>
                      <a:pt x="1110897" y="407854"/>
                      <a:pt x="1113084" y="410916"/>
                    </a:cubicBezTo>
                    <a:cubicBezTo>
                      <a:pt x="1114661" y="413124"/>
                      <a:pt x="1115863" y="415604"/>
                      <a:pt x="1117600" y="417689"/>
                    </a:cubicBezTo>
                    <a:cubicBezTo>
                      <a:pt x="1119644" y="420142"/>
                      <a:pt x="1122115" y="422204"/>
                      <a:pt x="1124373" y="424462"/>
                    </a:cubicBezTo>
                    <a:cubicBezTo>
                      <a:pt x="1126209" y="429970"/>
                      <a:pt x="1126770" y="433634"/>
                      <a:pt x="1131146" y="438009"/>
                    </a:cubicBezTo>
                    <a:cubicBezTo>
                      <a:pt x="1133065" y="439928"/>
                      <a:pt x="1135662" y="441019"/>
                      <a:pt x="1137920" y="442524"/>
                    </a:cubicBezTo>
                    <a:cubicBezTo>
                      <a:pt x="1141660" y="448136"/>
                      <a:pt x="1144498" y="451787"/>
                      <a:pt x="1146951" y="458329"/>
                    </a:cubicBezTo>
                    <a:cubicBezTo>
                      <a:pt x="1153199" y="474992"/>
                      <a:pt x="1144571" y="460406"/>
                      <a:pt x="1153724" y="474133"/>
                    </a:cubicBezTo>
                    <a:cubicBezTo>
                      <a:pt x="1154477" y="476391"/>
                      <a:pt x="1154826" y="478826"/>
                      <a:pt x="1155982" y="480907"/>
                    </a:cubicBezTo>
                    <a:cubicBezTo>
                      <a:pt x="1165049" y="497227"/>
                      <a:pt x="1161171" y="493685"/>
                      <a:pt x="1176302" y="496711"/>
                    </a:cubicBezTo>
                    <a:cubicBezTo>
                      <a:pt x="1202539" y="494837"/>
                      <a:pt x="1211462" y="492637"/>
                      <a:pt x="1237262" y="496711"/>
                    </a:cubicBezTo>
                    <a:cubicBezTo>
                      <a:pt x="1254281" y="499399"/>
                      <a:pt x="1246335" y="500119"/>
                      <a:pt x="1257582" y="505742"/>
                    </a:cubicBezTo>
                    <a:cubicBezTo>
                      <a:pt x="1259711" y="506806"/>
                      <a:pt x="1262226" y="506936"/>
                      <a:pt x="1264355" y="508000"/>
                    </a:cubicBezTo>
                    <a:cubicBezTo>
                      <a:pt x="1266782" y="509214"/>
                      <a:pt x="1268701" y="511303"/>
                      <a:pt x="1271128" y="512516"/>
                    </a:cubicBezTo>
                    <a:cubicBezTo>
                      <a:pt x="1275752" y="514828"/>
                      <a:pt x="1284905" y="516174"/>
                      <a:pt x="1289191" y="517031"/>
                    </a:cubicBezTo>
                    <a:cubicBezTo>
                      <a:pt x="1291449" y="518536"/>
                      <a:pt x="1293390" y="520689"/>
                      <a:pt x="1295964" y="521547"/>
                    </a:cubicBezTo>
                    <a:cubicBezTo>
                      <a:pt x="1300307" y="522995"/>
                      <a:pt x="1304936" y="523652"/>
                      <a:pt x="1309511" y="523804"/>
                    </a:cubicBezTo>
                    <a:cubicBezTo>
                      <a:pt x="1327563" y="524406"/>
                      <a:pt x="1345635" y="523804"/>
                      <a:pt x="1363697" y="523804"/>
                    </a:cubicBezTo>
                    <a:lnTo>
                      <a:pt x="1417884" y="636693"/>
                    </a:lnTo>
                    <a:cubicBezTo>
                      <a:pt x="1418059" y="638616"/>
                      <a:pt x="1420608" y="671360"/>
                      <a:pt x="1422400" y="677333"/>
                    </a:cubicBezTo>
                    <a:cubicBezTo>
                      <a:pt x="1423180" y="679932"/>
                      <a:pt x="1425702" y="681680"/>
                      <a:pt x="1426915" y="684107"/>
                    </a:cubicBezTo>
                    <a:cubicBezTo>
                      <a:pt x="1429626" y="689530"/>
                      <a:pt x="1429700" y="697516"/>
                      <a:pt x="1433688" y="702169"/>
                    </a:cubicBezTo>
                    <a:cubicBezTo>
                      <a:pt x="1435879" y="704725"/>
                      <a:pt x="1439798" y="705014"/>
                      <a:pt x="1442720" y="706684"/>
                    </a:cubicBezTo>
                    <a:cubicBezTo>
                      <a:pt x="1445076" y="708030"/>
                      <a:pt x="1447235" y="709695"/>
                      <a:pt x="1449493" y="711200"/>
                    </a:cubicBezTo>
                    <a:cubicBezTo>
                      <a:pt x="1450998" y="713458"/>
                      <a:pt x="1452662" y="715617"/>
                      <a:pt x="1454008" y="717973"/>
                    </a:cubicBezTo>
                    <a:cubicBezTo>
                      <a:pt x="1455678" y="720895"/>
                      <a:pt x="1456369" y="724418"/>
                      <a:pt x="1458524" y="727004"/>
                    </a:cubicBezTo>
                    <a:cubicBezTo>
                      <a:pt x="1462902" y="732258"/>
                      <a:pt x="1468355" y="731986"/>
                      <a:pt x="1474328" y="733778"/>
                    </a:cubicBezTo>
                    <a:cubicBezTo>
                      <a:pt x="1478887" y="735146"/>
                      <a:pt x="1483359" y="736788"/>
                      <a:pt x="1487875" y="738293"/>
                    </a:cubicBezTo>
                    <a:cubicBezTo>
                      <a:pt x="1490133" y="739046"/>
                      <a:pt x="1492668" y="739231"/>
                      <a:pt x="1494648" y="740551"/>
                    </a:cubicBezTo>
                    <a:cubicBezTo>
                      <a:pt x="1496906" y="742056"/>
                      <a:pt x="1498995" y="743853"/>
                      <a:pt x="1501422" y="745067"/>
                    </a:cubicBezTo>
                    <a:cubicBezTo>
                      <a:pt x="1504657" y="746684"/>
                      <a:pt x="1514338" y="748860"/>
                      <a:pt x="1517226" y="749582"/>
                    </a:cubicBezTo>
                    <a:cubicBezTo>
                      <a:pt x="1519484" y="751087"/>
                      <a:pt x="1521520" y="752996"/>
                      <a:pt x="1524000" y="754098"/>
                    </a:cubicBezTo>
                    <a:cubicBezTo>
                      <a:pt x="1528349" y="756031"/>
                      <a:pt x="1537546" y="758613"/>
                      <a:pt x="1537546" y="758613"/>
                    </a:cubicBezTo>
                    <a:cubicBezTo>
                      <a:pt x="1542062" y="761623"/>
                      <a:pt x="1546054" y="765628"/>
                      <a:pt x="1551093" y="767644"/>
                    </a:cubicBezTo>
                    <a:cubicBezTo>
                      <a:pt x="1554856" y="769149"/>
                      <a:pt x="1558537" y="770878"/>
                      <a:pt x="1562382" y="772160"/>
                    </a:cubicBezTo>
                    <a:cubicBezTo>
                      <a:pt x="1566726" y="773608"/>
                      <a:pt x="1573834" y="774500"/>
                      <a:pt x="1578186" y="776676"/>
                    </a:cubicBezTo>
                    <a:cubicBezTo>
                      <a:pt x="1580613" y="777889"/>
                      <a:pt x="1582702" y="779686"/>
                      <a:pt x="1584960" y="781191"/>
                    </a:cubicBezTo>
                    <a:lnTo>
                      <a:pt x="1589475" y="787964"/>
                    </a:lnTo>
                    <a:cubicBezTo>
                      <a:pt x="1588722" y="818068"/>
                      <a:pt x="1587970" y="848172"/>
                      <a:pt x="1587217" y="878276"/>
                    </a:cubicBezTo>
                    <a:lnTo>
                      <a:pt x="1634631" y="912142"/>
                    </a:lnTo>
                    <a:cubicBezTo>
                      <a:pt x="1635383" y="924936"/>
                      <a:pt x="1634987" y="937850"/>
                      <a:pt x="1636888" y="950524"/>
                    </a:cubicBezTo>
                    <a:cubicBezTo>
                      <a:pt x="1637291" y="953208"/>
                      <a:pt x="1639146" y="955793"/>
                      <a:pt x="1641404" y="957298"/>
                    </a:cubicBezTo>
                    <a:cubicBezTo>
                      <a:pt x="1643986" y="959019"/>
                      <a:pt x="1647451" y="958704"/>
                      <a:pt x="1650435" y="959556"/>
                    </a:cubicBezTo>
                    <a:cubicBezTo>
                      <a:pt x="1652723" y="960210"/>
                      <a:pt x="1654950" y="961061"/>
                      <a:pt x="1657208" y="961813"/>
                    </a:cubicBezTo>
                    <a:cubicBezTo>
                      <a:pt x="1659466" y="963318"/>
                      <a:pt x="1661555" y="965115"/>
                      <a:pt x="1663982" y="966329"/>
                    </a:cubicBezTo>
                    <a:cubicBezTo>
                      <a:pt x="1666111" y="967393"/>
                      <a:pt x="1668897" y="967100"/>
                      <a:pt x="1670755" y="968587"/>
                    </a:cubicBezTo>
                    <a:cubicBezTo>
                      <a:pt x="1672874" y="970282"/>
                      <a:pt x="1673534" y="973275"/>
                      <a:pt x="1675271" y="975360"/>
                    </a:cubicBezTo>
                    <a:cubicBezTo>
                      <a:pt x="1677315" y="977813"/>
                      <a:pt x="1679786" y="979875"/>
                      <a:pt x="1682044" y="982133"/>
                    </a:cubicBezTo>
                    <a:cubicBezTo>
                      <a:pt x="1682797" y="984391"/>
                      <a:pt x="1683835" y="986573"/>
                      <a:pt x="1684302" y="988907"/>
                    </a:cubicBezTo>
                    <a:cubicBezTo>
                      <a:pt x="1685346" y="994125"/>
                      <a:pt x="1685031" y="999614"/>
                      <a:pt x="1686560" y="1004711"/>
                    </a:cubicBezTo>
                    <a:cubicBezTo>
                      <a:pt x="1687340" y="1007310"/>
                      <a:pt x="1689862" y="1009057"/>
                      <a:pt x="1691075" y="1011484"/>
                    </a:cubicBezTo>
                    <a:cubicBezTo>
                      <a:pt x="1692139" y="1013613"/>
                      <a:pt x="1691650" y="1016575"/>
                      <a:pt x="1693333" y="1018258"/>
                    </a:cubicBezTo>
                    <a:cubicBezTo>
                      <a:pt x="1695016" y="1019941"/>
                      <a:pt x="1697797" y="1019939"/>
                      <a:pt x="1700106" y="1020516"/>
                    </a:cubicBezTo>
                    <a:cubicBezTo>
                      <a:pt x="1706837" y="1022199"/>
                      <a:pt x="1713695" y="1023348"/>
                      <a:pt x="1720426" y="1025031"/>
                    </a:cubicBezTo>
                    <a:cubicBezTo>
                      <a:pt x="1722735" y="1025608"/>
                      <a:pt x="1725071" y="1026225"/>
                      <a:pt x="1727200" y="1027289"/>
                    </a:cubicBezTo>
                    <a:cubicBezTo>
                      <a:pt x="1729627" y="1028502"/>
                      <a:pt x="1731715" y="1030299"/>
                      <a:pt x="1733973" y="1031804"/>
                    </a:cubicBezTo>
                    <a:cubicBezTo>
                      <a:pt x="1736983" y="1037825"/>
                      <a:pt x="1740875" y="1043481"/>
                      <a:pt x="1743004" y="1049867"/>
                    </a:cubicBezTo>
                    <a:cubicBezTo>
                      <a:pt x="1743757" y="1052125"/>
                      <a:pt x="1743942" y="1054660"/>
                      <a:pt x="1745262" y="1056640"/>
                    </a:cubicBezTo>
                    <a:cubicBezTo>
                      <a:pt x="1747033" y="1059297"/>
                      <a:pt x="1752035" y="1063413"/>
                      <a:pt x="1752035" y="1063413"/>
                    </a:cubicBezTo>
                    <a:lnTo>
                      <a:pt x="1817511" y="1158240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5845131" y="4222949"/>
                <a:ext cx="2293972" cy="1417508"/>
              </a:xfrm>
              <a:custGeom>
                <a:avLst/>
                <a:gdLst>
                  <a:gd name="connsiteX0" fmla="*/ 2282613 w 2293902"/>
                  <a:gd name="connsiteY0" fmla="*/ 501227 h 1418495"/>
                  <a:gd name="connsiteX1" fmla="*/ 2282613 w 2293902"/>
                  <a:gd name="connsiteY1" fmla="*/ 501227 h 1418495"/>
                  <a:gd name="connsiteX2" fmla="*/ 2271324 w 2293902"/>
                  <a:gd name="connsiteY2" fmla="*/ 485423 h 1418495"/>
                  <a:gd name="connsiteX3" fmla="*/ 2282613 w 2293902"/>
                  <a:gd name="connsiteY3" fmla="*/ 451556 h 1418495"/>
                  <a:gd name="connsiteX4" fmla="*/ 2284871 w 2293902"/>
                  <a:gd name="connsiteY4" fmla="*/ 444783 h 1418495"/>
                  <a:gd name="connsiteX5" fmla="*/ 2284871 w 2293902"/>
                  <a:gd name="connsiteY5" fmla="*/ 381565 h 1418495"/>
                  <a:gd name="connsiteX6" fmla="*/ 2287129 w 2293902"/>
                  <a:gd name="connsiteY6" fmla="*/ 374792 h 1418495"/>
                  <a:gd name="connsiteX7" fmla="*/ 2289386 w 2293902"/>
                  <a:gd name="connsiteY7" fmla="*/ 365760 h 1418495"/>
                  <a:gd name="connsiteX8" fmla="*/ 2293902 w 2293902"/>
                  <a:gd name="connsiteY8" fmla="*/ 349956 h 1418495"/>
                  <a:gd name="connsiteX9" fmla="*/ 2287129 w 2293902"/>
                  <a:gd name="connsiteY9" fmla="*/ 338667 h 1418495"/>
                  <a:gd name="connsiteX10" fmla="*/ 2237457 w 2293902"/>
                  <a:gd name="connsiteY10" fmla="*/ 365760 h 1418495"/>
                  <a:gd name="connsiteX11" fmla="*/ 2228426 w 2293902"/>
                  <a:gd name="connsiteY11" fmla="*/ 399627 h 1418495"/>
                  <a:gd name="connsiteX12" fmla="*/ 2210364 w 2293902"/>
                  <a:gd name="connsiteY12" fmla="*/ 408658 h 1418495"/>
                  <a:gd name="connsiteX13" fmla="*/ 2196817 w 2293902"/>
                  <a:gd name="connsiteY13" fmla="*/ 410916 h 1418495"/>
                  <a:gd name="connsiteX14" fmla="*/ 2165209 w 2293902"/>
                  <a:gd name="connsiteY14" fmla="*/ 413174 h 1418495"/>
                  <a:gd name="connsiteX15" fmla="*/ 2158435 w 2293902"/>
                  <a:gd name="connsiteY15" fmla="*/ 415432 h 1418495"/>
                  <a:gd name="connsiteX16" fmla="*/ 2151662 w 2293902"/>
                  <a:gd name="connsiteY16" fmla="*/ 419947 h 1418495"/>
                  <a:gd name="connsiteX17" fmla="*/ 2142631 w 2293902"/>
                  <a:gd name="connsiteY17" fmla="*/ 422205 h 1418495"/>
                  <a:gd name="connsiteX18" fmla="*/ 2135857 w 2293902"/>
                  <a:gd name="connsiteY18" fmla="*/ 428978 h 1418495"/>
                  <a:gd name="connsiteX19" fmla="*/ 2124569 w 2293902"/>
                  <a:gd name="connsiteY19" fmla="*/ 431236 h 1418495"/>
                  <a:gd name="connsiteX20" fmla="*/ 2104249 w 2293902"/>
                  <a:gd name="connsiteY20" fmla="*/ 433494 h 1418495"/>
                  <a:gd name="connsiteX21" fmla="*/ 2095217 w 2293902"/>
                  <a:gd name="connsiteY21" fmla="*/ 438009 h 1418495"/>
                  <a:gd name="connsiteX22" fmla="*/ 2088444 w 2293902"/>
                  <a:gd name="connsiteY22" fmla="*/ 440267 h 1418495"/>
                  <a:gd name="connsiteX23" fmla="*/ 2086186 w 2293902"/>
                  <a:gd name="connsiteY23" fmla="*/ 447040 h 1418495"/>
                  <a:gd name="connsiteX24" fmla="*/ 2077155 w 2293902"/>
                  <a:gd name="connsiteY24" fmla="*/ 460587 h 1418495"/>
                  <a:gd name="connsiteX25" fmla="*/ 2074897 w 2293902"/>
                  <a:gd name="connsiteY25" fmla="*/ 467360 h 1418495"/>
                  <a:gd name="connsiteX26" fmla="*/ 2061351 w 2293902"/>
                  <a:gd name="connsiteY26" fmla="*/ 476392 h 1418495"/>
                  <a:gd name="connsiteX27" fmla="*/ 2054577 w 2293902"/>
                  <a:gd name="connsiteY27" fmla="*/ 480907 h 1418495"/>
                  <a:gd name="connsiteX28" fmla="*/ 2045546 w 2293902"/>
                  <a:gd name="connsiteY28" fmla="*/ 478649 h 1418495"/>
                  <a:gd name="connsiteX29" fmla="*/ 2043289 w 2293902"/>
                  <a:gd name="connsiteY29" fmla="*/ 453814 h 1418495"/>
                  <a:gd name="connsiteX30" fmla="*/ 2052320 w 2293902"/>
                  <a:gd name="connsiteY30" fmla="*/ 444783 h 1418495"/>
                  <a:gd name="connsiteX31" fmla="*/ 2056835 w 2293902"/>
                  <a:gd name="connsiteY31" fmla="*/ 438009 h 1418495"/>
                  <a:gd name="connsiteX32" fmla="*/ 2061351 w 2293902"/>
                  <a:gd name="connsiteY32" fmla="*/ 424463 h 1418495"/>
                  <a:gd name="connsiteX33" fmla="*/ 2065866 w 2293902"/>
                  <a:gd name="connsiteY33" fmla="*/ 417689 h 1418495"/>
                  <a:gd name="connsiteX34" fmla="*/ 2070382 w 2293902"/>
                  <a:gd name="connsiteY34" fmla="*/ 404143 h 1418495"/>
                  <a:gd name="connsiteX35" fmla="*/ 2061351 w 2293902"/>
                  <a:gd name="connsiteY35" fmla="*/ 379307 h 1418495"/>
                  <a:gd name="connsiteX36" fmla="*/ 2047804 w 2293902"/>
                  <a:gd name="connsiteY36" fmla="*/ 374792 h 1418495"/>
                  <a:gd name="connsiteX37" fmla="*/ 2041031 w 2293902"/>
                  <a:gd name="connsiteY37" fmla="*/ 368018 h 1418495"/>
                  <a:gd name="connsiteX38" fmla="*/ 2027484 w 2293902"/>
                  <a:gd name="connsiteY38" fmla="*/ 358987 h 1418495"/>
                  <a:gd name="connsiteX39" fmla="*/ 2029742 w 2293902"/>
                  <a:gd name="connsiteY39" fmla="*/ 338667 h 1418495"/>
                  <a:gd name="connsiteX40" fmla="*/ 2036515 w 2293902"/>
                  <a:gd name="connsiteY40" fmla="*/ 334152 h 1418495"/>
                  <a:gd name="connsiteX41" fmla="*/ 2054577 w 2293902"/>
                  <a:gd name="connsiteY41" fmla="*/ 329636 h 1418495"/>
                  <a:gd name="connsiteX42" fmla="*/ 2158435 w 2293902"/>
                  <a:gd name="connsiteY42" fmla="*/ 320605 h 1418495"/>
                  <a:gd name="connsiteX43" fmla="*/ 2149404 w 2293902"/>
                  <a:gd name="connsiteY43" fmla="*/ 243840 h 1418495"/>
                  <a:gd name="connsiteX44" fmla="*/ 2088444 w 2293902"/>
                  <a:gd name="connsiteY44" fmla="*/ 241583 h 1418495"/>
                  <a:gd name="connsiteX45" fmla="*/ 2101991 w 2293902"/>
                  <a:gd name="connsiteY45" fmla="*/ 185138 h 1418495"/>
                  <a:gd name="connsiteX46" fmla="*/ 2199075 w 2293902"/>
                  <a:gd name="connsiteY46" fmla="*/ 182880 h 1418495"/>
                  <a:gd name="connsiteX47" fmla="*/ 2212622 w 2293902"/>
                  <a:gd name="connsiteY47" fmla="*/ 176107 h 1418495"/>
                  <a:gd name="connsiteX48" fmla="*/ 2219395 w 2293902"/>
                  <a:gd name="connsiteY48" fmla="*/ 173849 h 1418495"/>
                  <a:gd name="connsiteX49" fmla="*/ 2235200 w 2293902"/>
                  <a:gd name="connsiteY49" fmla="*/ 160303 h 1418495"/>
                  <a:gd name="connsiteX50" fmla="*/ 2241973 w 2293902"/>
                  <a:gd name="connsiteY50" fmla="*/ 153529 h 1418495"/>
                  <a:gd name="connsiteX51" fmla="*/ 2237457 w 2293902"/>
                  <a:gd name="connsiteY51" fmla="*/ 92569 h 1418495"/>
                  <a:gd name="connsiteX52" fmla="*/ 2232942 w 2293902"/>
                  <a:gd name="connsiteY52" fmla="*/ 83538 h 1418495"/>
                  <a:gd name="connsiteX53" fmla="*/ 2230684 w 2293902"/>
                  <a:gd name="connsiteY53" fmla="*/ 67734 h 1418495"/>
                  <a:gd name="connsiteX54" fmla="*/ 2223911 w 2293902"/>
                  <a:gd name="connsiteY54" fmla="*/ 65476 h 1418495"/>
                  <a:gd name="connsiteX55" fmla="*/ 2190044 w 2293902"/>
                  <a:gd name="connsiteY55" fmla="*/ 63218 h 1418495"/>
                  <a:gd name="connsiteX56" fmla="*/ 2183271 w 2293902"/>
                  <a:gd name="connsiteY56" fmla="*/ 47414 h 1418495"/>
                  <a:gd name="connsiteX57" fmla="*/ 2181013 w 2293902"/>
                  <a:gd name="connsiteY57" fmla="*/ 40640 h 1418495"/>
                  <a:gd name="connsiteX58" fmla="*/ 2167466 w 2293902"/>
                  <a:gd name="connsiteY58" fmla="*/ 31609 h 1418495"/>
                  <a:gd name="connsiteX59" fmla="*/ 2144889 w 2293902"/>
                  <a:gd name="connsiteY59" fmla="*/ 33867 h 1418495"/>
                  <a:gd name="connsiteX60" fmla="*/ 2138115 w 2293902"/>
                  <a:gd name="connsiteY60" fmla="*/ 36125 h 1418495"/>
                  <a:gd name="connsiteX61" fmla="*/ 2131342 w 2293902"/>
                  <a:gd name="connsiteY61" fmla="*/ 33867 h 1418495"/>
                  <a:gd name="connsiteX62" fmla="*/ 2129084 w 2293902"/>
                  <a:gd name="connsiteY62" fmla="*/ 0 h 1418495"/>
                  <a:gd name="connsiteX63" fmla="*/ 2002649 w 2293902"/>
                  <a:gd name="connsiteY63" fmla="*/ 58703 h 1418495"/>
                  <a:gd name="connsiteX64" fmla="*/ 1982329 w 2293902"/>
                  <a:gd name="connsiteY64" fmla="*/ 63218 h 1418495"/>
                  <a:gd name="connsiteX65" fmla="*/ 1968782 w 2293902"/>
                  <a:gd name="connsiteY65" fmla="*/ 74507 h 1418495"/>
                  <a:gd name="connsiteX66" fmla="*/ 1898791 w 2293902"/>
                  <a:gd name="connsiteY66" fmla="*/ 85796 h 1418495"/>
                  <a:gd name="connsiteX67" fmla="*/ 1851377 w 2293902"/>
                  <a:gd name="connsiteY67" fmla="*/ 92569 h 1418495"/>
                  <a:gd name="connsiteX68" fmla="*/ 1801706 w 2293902"/>
                  <a:gd name="connsiteY68" fmla="*/ 97085 h 1418495"/>
                  <a:gd name="connsiteX69" fmla="*/ 1794933 w 2293902"/>
                  <a:gd name="connsiteY69" fmla="*/ 101600 h 1418495"/>
                  <a:gd name="connsiteX70" fmla="*/ 1772355 w 2293902"/>
                  <a:gd name="connsiteY70" fmla="*/ 108374 h 1418495"/>
                  <a:gd name="connsiteX71" fmla="*/ 1749777 w 2293902"/>
                  <a:gd name="connsiteY71" fmla="*/ 112889 h 1418495"/>
                  <a:gd name="connsiteX72" fmla="*/ 1736231 w 2293902"/>
                  <a:gd name="connsiteY72" fmla="*/ 119663 h 1418495"/>
                  <a:gd name="connsiteX73" fmla="*/ 1731715 w 2293902"/>
                  <a:gd name="connsiteY73" fmla="*/ 126436 h 1418495"/>
                  <a:gd name="connsiteX74" fmla="*/ 1711395 w 2293902"/>
                  <a:gd name="connsiteY74" fmla="*/ 133209 h 1418495"/>
                  <a:gd name="connsiteX75" fmla="*/ 1691075 w 2293902"/>
                  <a:gd name="connsiteY75" fmla="*/ 139983 h 1418495"/>
                  <a:gd name="connsiteX76" fmla="*/ 1684302 w 2293902"/>
                  <a:gd name="connsiteY76" fmla="*/ 142240 h 1418495"/>
                  <a:gd name="connsiteX77" fmla="*/ 1673013 w 2293902"/>
                  <a:gd name="connsiteY77" fmla="*/ 144498 h 1418495"/>
                  <a:gd name="connsiteX78" fmla="*/ 1659466 w 2293902"/>
                  <a:gd name="connsiteY78" fmla="*/ 149014 h 1418495"/>
                  <a:gd name="connsiteX79" fmla="*/ 1618826 w 2293902"/>
                  <a:gd name="connsiteY79" fmla="*/ 151272 h 1418495"/>
                  <a:gd name="connsiteX80" fmla="*/ 1612053 w 2293902"/>
                  <a:gd name="connsiteY80" fmla="*/ 155787 h 1418495"/>
                  <a:gd name="connsiteX81" fmla="*/ 1605280 w 2293902"/>
                  <a:gd name="connsiteY81" fmla="*/ 162560 h 1418495"/>
                  <a:gd name="connsiteX82" fmla="*/ 1596249 w 2293902"/>
                  <a:gd name="connsiteY82" fmla="*/ 164818 h 1418495"/>
                  <a:gd name="connsiteX83" fmla="*/ 1589475 w 2293902"/>
                  <a:gd name="connsiteY83" fmla="*/ 167076 h 1418495"/>
                  <a:gd name="connsiteX84" fmla="*/ 1582702 w 2293902"/>
                  <a:gd name="connsiteY84" fmla="*/ 171592 h 1418495"/>
                  <a:gd name="connsiteX85" fmla="*/ 1575929 w 2293902"/>
                  <a:gd name="connsiteY85" fmla="*/ 173849 h 1418495"/>
                  <a:gd name="connsiteX86" fmla="*/ 1546577 w 2293902"/>
                  <a:gd name="connsiteY86" fmla="*/ 178365 h 1418495"/>
                  <a:gd name="connsiteX87" fmla="*/ 1533031 w 2293902"/>
                  <a:gd name="connsiteY87" fmla="*/ 189654 h 1418495"/>
                  <a:gd name="connsiteX88" fmla="*/ 1521742 w 2293902"/>
                  <a:gd name="connsiteY88" fmla="*/ 203200 h 1418495"/>
                  <a:gd name="connsiteX89" fmla="*/ 1512711 w 2293902"/>
                  <a:gd name="connsiteY89" fmla="*/ 209974 h 1418495"/>
                  <a:gd name="connsiteX90" fmla="*/ 1503680 w 2293902"/>
                  <a:gd name="connsiteY90" fmla="*/ 219005 h 1418495"/>
                  <a:gd name="connsiteX91" fmla="*/ 1496906 w 2293902"/>
                  <a:gd name="connsiteY91" fmla="*/ 223520 h 1418495"/>
                  <a:gd name="connsiteX92" fmla="*/ 1490133 w 2293902"/>
                  <a:gd name="connsiteY92" fmla="*/ 230294 h 1418495"/>
                  <a:gd name="connsiteX93" fmla="*/ 1483360 w 2293902"/>
                  <a:gd name="connsiteY93" fmla="*/ 234809 h 1418495"/>
                  <a:gd name="connsiteX94" fmla="*/ 1474329 w 2293902"/>
                  <a:gd name="connsiteY94" fmla="*/ 241583 h 1418495"/>
                  <a:gd name="connsiteX95" fmla="*/ 1463040 w 2293902"/>
                  <a:gd name="connsiteY95" fmla="*/ 246098 h 1418495"/>
                  <a:gd name="connsiteX96" fmla="*/ 1456266 w 2293902"/>
                  <a:gd name="connsiteY96" fmla="*/ 252872 h 1418495"/>
                  <a:gd name="connsiteX97" fmla="*/ 1440462 w 2293902"/>
                  <a:gd name="connsiteY97" fmla="*/ 257387 h 1418495"/>
                  <a:gd name="connsiteX98" fmla="*/ 1415626 w 2293902"/>
                  <a:gd name="connsiteY98" fmla="*/ 264160 h 1418495"/>
                  <a:gd name="connsiteX99" fmla="*/ 1406595 w 2293902"/>
                  <a:gd name="connsiteY99" fmla="*/ 270934 h 1418495"/>
                  <a:gd name="connsiteX100" fmla="*/ 1399822 w 2293902"/>
                  <a:gd name="connsiteY100" fmla="*/ 273192 h 1418495"/>
                  <a:gd name="connsiteX101" fmla="*/ 1390791 w 2293902"/>
                  <a:gd name="connsiteY101" fmla="*/ 286738 h 1418495"/>
                  <a:gd name="connsiteX102" fmla="*/ 1374986 w 2293902"/>
                  <a:gd name="connsiteY102" fmla="*/ 304800 h 1418495"/>
                  <a:gd name="connsiteX103" fmla="*/ 1361440 w 2293902"/>
                  <a:gd name="connsiteY103" fmla="*/ 309316 h 1418495"/>
                  <a:gd name="connsiteX104" fmla="*/ 1354666 w 2293902"/>
                  <a:gd name="connsiteY104" fmla="*/ 311574 h 1418495"/>
                  <a:gd name="connsiteX105" fmla="*/ 1347893 w 2293902"/>
                  <a:gd name="connsiteY105" fmla="*/ 313832 h 1418495"/>
                  <a:gd name="connsiteX106" fmla="*/ 1338862 w 2293902"/>
                  <a:gd name="connsiteY106" fmla="*/ 316089 h 1418495"/>
                  <a:gd name="connsiteX107" fmla="*/ 1325315 w 2293902"/>
                  <a:gd name="connsiteY107" fmla="*/ 325120 h 1418495"/>
                  <a:gd name="connsiteX108" fmla="*/ 1304995 w 2293902"/>
                  <a:gd name="connsiteY108" fmla="*/ 331894 h 1418495"/>
                  <a:gd name="connsiteX109" fmla="*/ 1300480 w 2293902"/>
                  <a:gd name="connsiteY109" fmla="*/ 338667 h 1418495"/>
                  <a:gd name="connsiteX110" fmla="*/ 1293706 w 2293902"/>
                  <a:gd name="connsiteY110" fmla="*/ 340925 h 1418495"/>
                  <a:gd name="connsiteX111" fmla="*/ 1286933 w 2293902"/>
                  <a:gd name="connsiteY111" fmla="*/ 345440 h 1418495"/>
                  <a:gd name="connsiteX112" fmla="*/ 1277902 w 2293902"/>
                  <a:gd name="connsiteY112" fmla="*/ 352214 h 1418495"/>
                  <a:gd name="connsiteX113" fmla="*/ 1253066 w 2293902"/>
                  <a:gd name="connsiteY113" fmla="*/ 363503 h 1418495"/>
                  <a:gd name="connsiteX114" fmla="*/ 1244035 w 2293902"/>
                  <a:gd name="connsiteY114" fmla="*/ 370276 h 1418495"/>
                  <a:gd name="connsiteX115" fmla="*/ 1237262 w 2293902"/>
                  <a:gd name="connsiteY115" fmla="*/ 374792 h 1418495"/>
                  <a:gd name="connsiteX116" fmla="*/ 1230489 w 2293902"/>
                  <a:gd name="connsiteY116" fmla="*/ 381565 h 1418495"/>
                  <a:gd name="connsiteX117" fmla="*/ 1216942 w 2293902"/>
                  <a:gd name="connsiteY117" fmla="*/ 386080 h 1418495"/>
                  <a:gd name="connsiteX118" fmla="*/ 1207911 w 2293902"/>
                  <a:gd name="connsiteY118" fmla="*/ 390596 h 1418495"/>
                  <a:gd name="connsiteX119" fmla="*/ 1196622 w 2293902"/>
                  <a:gd name="connsiteY119" fmla="*/ 392854 h 1418495"/>
                  <a:gd name="connsiteX120" fmla="*/ 1187591 w 2293902"/>
                  <a:gd name="connsiteY120" fmla="*/ 395112 h 1418495"/>
                  <a:gd name="connsiteX121" fmla="*/ 1180817 w 2293902"/>
                  <a:gd name="connsiteY121" fmla="*/ 399627 h 1418495"/>
                  <a:gd name="connsiteX122" fmla="*/ 1162755 w 2293902"/>
                  <a:gd name="connsiteY122" fmla="*/ 404143 h 1418495"/>
                  <a:gd name="connsiteX123" fmla="*/ 1144693 w 2293902"/>
                  <a:gd name="connsiteY123" fmla="*/ 410916 h 1418495"/>
                  <a:gd name="connsiteX124" fmla="*/ 1137920 w 2293902"/>
                  <a:gd name="connsiteY124" fmla="*/ 415432 h 1418495"/>
                  <a:gd name="connsiteX125" fmla="*/ 1124373 w 2293902"/>
                  <a:gd name="connsiteY125" fmla="*/ 428978 h 1418495"/>
                  <a:gd name="connsiteX126" fmla="*/ 1101795 w 2293902"/>
                  <a:gd name="connsiteY126" fmla="*/ 548640 h 1418495"/>
                  <a:gd name="connsiteX127" fmla="*/ 1054382 w 2293902"/>
                  <a:gd name="connsiteY127" fmla="*/ 535094 h 1418495"/>
                  <a:gd name="connsiteX128" fmla="*/ 1002453 w 2293902"/>
                  <a:gd name="connsiteY128" fmla="*/ 553156 h 1418495"/>
                  <a:gd name="connsiteX129" fmla="*/ 986649 w 2293902"/>
                  <a:gd name="connsiteY129" fmla="*/ 566703 h 1418495"/>
                  <a:gd name="connsiteX130" fmla="*/ 918915 w 2293902"/>
                  <a:gd name="connsiteY130" fmla="*/ 589280 h 1418495"/>
                  <a:gd name="connsiteX131" fmla="*/ 880533 w 2293902"/>
                  <a:gd name="connsiteY131" fmla="*/ 616374 h 1418495"/>
                  <a:gd name="connsiteX132" fmla="*/ 806026 w 2293902"/>
                  <a:gd name="connsiteY132" fmla="*/ 634436 h 1418495"/>
                  <a:gd name="connsiteX133" fmla="*/ 751840 w 2293902"/>
                  <a:gd name="connsiteY133" fmla="*/ 661529 h 1418495"/>
                  <a:gd name="connsiteX134" fmla="*/ 659271 w 2293902"/>
                  <a:gd name="connsiteY134" fmla="*/ 659272 h 1418495"/>
                  <a:gd name="connsiteX135" fmla="*/ 571217 w 2293902"/>
                  <a:gd name="connsiteY135" fmla="*/ 675076 h 1418495"/>
                  <a:gd name="connsiteX136" fmla="*/ 494453 w 2293902"/>
                  <a:gd name="connsiteY136" fmla="*/ 697654 h 1418495"/>
                  <a:gd name="connsiteX137" fmla="*/ 343182 w 2293902"/>
                  <a:gd name="connsiteY137" fmla="*/ 582507 h 1418495"/>
                  <a:gd name="connsiteX138" fmla="*/ 51929 w 2293902"/>
                  <a:gd name="connsiteY138" fmla="*/ 794738 h 1418495"/>
                  <a:gd name="connsiteX139" fmla="*/ 51929 w 2293902"/>
                  <a:gd name="connsiteY139" fmla="*/ 853440 h 1418495"/>
                  <a:gd name="connsiteX140" fmla="*/ 60960 w 2293902"/>
                  <a:gd name="connsiteY140" fmla="*/ 873760 h 1418495"/>
                  <a:gd name="connsiteX141" fmla="*/ 63217 w 2293902"/>
                  <a:gd name="connsiteY141" fmla="*/ 880534 h 1418495"/>
                  <a:gd name="connsiteX142" fmla="*/ 69991 w 2293902"/>
                  <a:gd name="connsiteY142" fmla="*/ 885049 h 1418495"/>
                  <a:gd name="connsiteX143" fmla="*/ 72249 w 2293902"/>
                  <a:gd name="connsiteY143" fmla="*/ 898596 h 1418495"/>
                  <a:gd name="connsiteX144" fmla="*/ 74506 w 2293902"/>
                  <a:gd name="connsiteY144" fmla="*/ 905369 h 1418495"/>
                  <a:gd name="connsiteX145" fmla="*/ 79022 w 2293902"/>
                  <a:gd name="connsiteY145" fmla="*/ 921174 h 1418495"/>
                  <a:gd name="connsiteX146" fmla="*/ 76764 w 2293902"/>
                  <a:gd name="connsiteY146" fmla="*/ 932463 h 1418495"/>
                  <a:gd name="connsiteX147" fmla="*/ 69991 w 2293902"/>
                  <a:gd name="connsiteY147" fmla="*/ 934720 h 1418495"/>
                  <a:gd name="connsiteX148" fmla="*/ 63217 w 2293902"/>
                  <a:gd name="connsiteY148" fmla="*/ 939236 h 1418495"/>
                  <a:gd name="connsiteX149" fmla="*/ 45155 w 2293902"/>
                  <a:gd name="connsiteY149" fmla="*/ 943752 h 1418495"/>
                  <a:gd name="connsiteX150" fmla="*/ 24835 w 2293902"/>
                  <a:gd name="connsiteY150" fmla="*/ 941494 h 1418495"/>
                  <a:gd name="connsiteX151" fmla="*/ 11289 w 2293902"/>
                  <a:gd name="connsiteY151" fmla="*/ 932463 h 1418495"/>
                  <a:gd name="connsiteX152" fmla="*/ 2257 w 2293902"/>
                  <a:gd name="connsiteY152" fmla="*/ 934720 h 1418495"/>
                  <a:gd name="connsiteX153" fmla="*/ 0 w 2293902"/>
                  <a:gd name="connsiteY153" fmla="*/ 941494 h 1418495"/>
                  <a:gd name="connsiteX154" fmla="*/ 4515 w 2293902"/>
                  <a:gd name="connsiteY154" fmla="*/ 975360 h 1418495"/>
                  <a:gd name="connsiteX155" fmla="*/ 9031 w 2293902"/>
                  <a:gd name="connsiteY155" fmla="*/ 982134 h 1418495"/>
                  <a:gd name="connsiteX156" fmla="*/ 11289 w 2293902"/>
                  <a:gd name="connsiteY156" fmla="*/ 991165 h 1418495"/>
                  <a:gd name="connsiteX157" fmla="*/ 15804 w 2293902"/>
                  <a:gd name="connsiteY157" fmla="*/ 1013743 h 1418495"/>
                  <a:gd name="connsiteX158" fmla="*/ 20320 w 2293902"/>
                  <a:gd name="connsiteY158" fmla="*/ 1027289 h 1418495"/>
                  <a:gd name="connsiteX159" fmla="*/ 22577 w 2293902"/>
                  <a:gd name="connsiteY159" fmla="*/ 1052125 h 1418495"/>
                  <a:gd name="connsiteX160" fmla="*/ 27093 w 2293902"/>
                  <a:gd name="connsiteY160" fmla="*/ 1070187 h 1418495"/>
                  <a:gd name="connsiteX161" fmla="*/ 29351 w 2293902"/>
                  <a:gd name="connsiteY161" fmla="*/ 1079218 h 1418495"/>
                  <a:gd name="connsiteX162" fmla="*/ 38382 w 2293902"/>
                  <a:gd name="connsiteY162" fmla="*/ 1092765 h 1418495"/>
                  <a:gd name="connsiteX163" fmla="*/ 40640 w 2293902"/>
                  <a:gd name="connsiteY163" fmla="*/ 1099538 h 1418495"/>
                  <a:gd name="connsiteX164" fmla="*/ 51929 w 2293902"/>
                  <a:gd name="connsiteY164" fmla="*/ 1115343 h 1418495"/>
                  <a:gd name="connsiteX165" fmla="*/ 54186 w 2293902"/>
                  <a:gd name="connsiteY165" fmla="*/ 1142436 h 1418495"/>
                  <a:gd name="connsiteX166" fmla="*/ 60960 w 2293902"/>
                  <a:gd name="connsiteY166" fmla="*/ 1151467 h 1418495"/>
                  <a:gd name="connsiteX167" fmla="*/ 69991 w 2293902"/>
                  <a:gd name="connsiteY167" fmla="*/ 1165014 h 1418495"/>
                  <a:gd name="connsiteX168" fmla="*/ 69991 w 2293902"/>
                  <a:gd name="connsiteY168" fmla="*/ 1203396 h 1418495"/>
                  <a:gd name="connsiteX169" fmla="*/ 65475 w 2293902"/>
                  <a:gd name="connsiteY169" fmla="*/ 1244036 h 1418495"/>
                  <a:gd name="connsiteX170" fmla="*/ 60960 w 2293902"/>
                  <a:gd name="connsiteY170" fmla="*/ 1250809 h 1418495"/>
                  <a:gd name="connsiteX171" fmla="*/ 54186 w 2293902"/>
                  <a:gd name="connsiteY171" fmla="*/ 1264356 h 1418495"/>
                  <a:gd name="connsiteX172" fmla="*/ 51929 w 2293902"/>
                  <a:gd name="connsiteY172" fmla="*/ 1280160 h 1418495"/>
                  <a:gd name="connsiteX173" fmla="*/ 47413 w 2293902"/>
                  <a:gd name="connsiteY173" fmla="*/ 1293707 h 1418495"/>
                  <a:gd name="connsiteX174" fmla="*/ 45155 w 2293902"/>
                  <a:gd name="connsiteY174" fmla="*/ 1374987 h 1418495"/>
                  <a:gd name="connsiteX175" fmla="*/ 49671 w 2293902"/>
                  <a:gd name="connsiteY175" fmla="*/ 1402080 h 1418495"/>
                  <a:gd name="connsiteX176" fmla="*/ 54186 w 2293902"/>
                  <a:gd name="connsiteY176" fmla="*/ 1408854 h 1418495"/>
                  <a:gd name="connsiteX177" fmla="*/ 60960 w 2293902"/>
                  <a:gd name="connsiteY177" fmla="*/ 1415627 h 1418495"/>
                  <a:gd name="connsiteX178" fmla="*/ 90311 w 2293902"/>
                  <a:gd name="connsiteY178" fmla="*/ 1417885 h 1418495"/>
                  <a:gd name="connsiteX179" fmla="*/ 121920 w 2293902"/>
                  <a:gd name="connsiteY179" fmla="*/ 1386276 h 1418495"/>
                  <a:gd name="connsiteX180" fmla="*/ 133209 w 2293902"/>
                  <a:gd name="connsiteY180" fmla="*/ 1370472 h 1418495"/>
                  <a:gd name="connsiteX181" fmla="*/ 158044 w 2293902"/>
                  <a:gd name="connsiteY181" fmla="*/ 1365956 h 1418495"/>
                  <a:gd name="connsiteX182" fmla="*/ 173849 w 2293902"/>
                  <a:gd name="connsiteY182" fmla="*/ 1352409 h 1418495"/>
                  <a:gd name="connsiteX183" fmla="*/ 180622 w 2293902"/>
                  <a:gd name="connsiteY183" fmla="*/ 1338863 h 1418495"/>
                  <a:gd name="connsiteX184" fmla="*/ 196426 w 2293902"/>
                  <a:gd name="connsiteY184" fmla="*/ 1334347 h 1418495"/>
                  <a:gd name="connsiteX185" fmla="*/ 203200 w 2293902"/>
                  <a:gd name="connsiteY185" fmla="*/ 1332089 h 1418495"/>
                  <a:gd name="connsiteX186" fmla="*/ 209973 w 2293902"/>
                  <a:gd name="connsiteY186" fmla="*/ 1327574 h 1418495"/>
                  <a:gd name="connsiteX187" fmla="*/ 228035 w 2293902"/>
                  <a:gd name="connsiteY187" fmla="*/ 1325316 h 1418495"/>
                  <a:gd name="connsiteX188" fmla="*/ 241582 w 2293902"/>
                  <a:gd name="connsiteY188" fmla="*/ 1320800 h 1418495"/>
                  <a:gd name="connsiteX189" fmla="*/ 248355 w 2293902"/>
                  <a:gd name="connsiteY189" fmla="*/ 1318543 h 1418495"/>
                  <a:gd name="connsiteX190" fmla="*/ 266417 w 2293902"/>
                  <a:gd name="connsiteY190" fmla="*/ 1314027 h 1418495"/>
                  <a:gd name="connsiteX191" fmla="*/ 275449 w 2293902"/>
                  <a:gd name="connsiteY191" fmla="*/ 1302738 h 1418495"/>
                  <a:gd name="connsiteX192" fmla="*/ 282222 w 2293902"/>
                  <a:gd name="connsiteY192" fmla="*/ 1295965 h 1418495"/>
                  <a:gd name="connsiteX193" fmla="*/ 286737 w 2293902"/>
                  <a:gd name="connsiteY193" fmla="*/ 1291449 h 1418495"/>
                  <a:gd name="connsiteX194" fmla="*/ 474133 w 2293902"/>
                  <a:gd name="connsiteY194" fmla="*/ 1205654 h 1418495"/>
                  <a:gd name="connsiteX195" fmla="*/ 444782 w 2293902"/>
                  <a:gd name="connsiteY195" fmla="*/ 1113085 h 1418495"/>
                  <a:gd name="connsiteX196" fmla="*/ 517031 w 2293902"/>
                  <a:gd name="connsiteY196" fmla="*/ 1031805 h 1418495"/>
                  <a:gd name="connsiteX197" fmla="*/ 510257 w 2293902"/>
                  <a:gd name="connsiteY197" fmla="*/ 997938 h 1418495"/>
                  <a:gd name="connsiteX198" fmla="*/ 528320 w 2293902"/>
                  <a:gd name="connsiteY198" fmla="*/ 991165 h 1418495"/>
                  <a:gd name="connsiteX199" fmla="*/ 535093 w 2293902"/>
                  <a:gd name="connsiteY199" fmla="*/ 995680 h 1418495"/>
                  <a:gd name="connsiteX200" fmla="*/ 559929 w 2293902"/>
                  <a:gd name="connsiteY200" fmla="*/ 1002454 h 1418495"/>
                  <a:gd name="connsiteX201" fmla="*/ 614115 w 2293902"/>
                  <a:gd name="connsiteY201" fmla="*/ 975360 h 1418495"/>
                  <a:gd name="connsiteX202" fmla="*/ 623146 w 2293902"/>
                  <a:gd name="connsiteY202" fmla="*/ 950525 h 1418495"/>
                  <a:gd name="connsiteX203" fmla="*/ 627662 w 2293902"/>
                  <a:gd name="connsiteY203" fmla="*/ 934720 h 1418495"/>
                  <a:gd name="connsiteX204" fmla="*/ 625404 w 2293902"/>
                  <a:gd name="connsiteY204" fmla="*/ 889565 h 1418495"/>
                  <a:gd name="connsiteX205" fmla="*/ 638951 w 2293902"/>
                  <a:gd name="connsiteY205" fmla="*/ 837636 h 1418495"/>
                  <a:gd name="connsiteX206" fmla="*/ 668302 w 2293902"/>
                  <a:gd name="connsiteY206" fmla="*/ 862472 h 1418495"/>
                  <a:gd name="connsiteX207" fmla="*/ 862471 w 2293902"/>
                  <a:gd name="connsiteY207" fmla="*/ 880534 h 1418495"/>
                  <a:gd name="connsiteX208" fmla="*/ 907626 w 2293902"/>
                  <a:gd name="connsiteY208" fmla="*/ 864729 h 1418495"/>
                  <a:gd name="connsiteX209" fmla="*/ 948266 w 2293902"/>
                  <a:gd name="connsiteY209" fmla="*/ 864729 h 1418495"/>
                  <a:gd name="connsiteX210" fmla="*/ 970844 w 2293902"/>
                  <a:gd name="connsiteY210" fmla="*/ 835378 h 1418495"/>
                  <a:gd name="connsiteX211" fmla="*/ 982133 w 2293902"/>
                  <a:gd name="connsiteY211" fmla="*/ 742809 h 1418495"/>
                  <a:gd name="connsiteX212" fmla="*/ 984391 w 2293902"/>
                  <a:gd name="connsiteY212" fmla="*/ 742809 h 1418495"/>
                  <a:gd name="connsiteX213" fmla="*/ 1011484 w 2293902"/>
                  <a:gd name="connsiteY213" fmla="*/ 742809 h 1418495"/>
                  <a:gd name="connsiteX214" fmla="*/ 1049866 w 2293902"/>
                  <a:gd name="connsiteY214" fmla="*/ 844409 h 1418495"/>
                  <a:gd name="connsiteX215" fmla="*/ 1158240 w 2293902"/>
                  <a:gd name="connsiteY215" fmla="*/ 803769 h 1418495"/>
                  <a:gd name="connsiteX216" fmla="*/ 1169529 w 2293902"/>
                  <a:gd name="connsiteY216" fmla="*/ 760872 h 1418495"/>
                  <a:gd name="connsiteX217" fmla="*/ 1302737 w 2293902"/>
                  <a:gd name="connsiteY217" fmla="*/ 697654 h 1418495"/>
                  <a:gd name="connsiteX218" fmla="*/ 1309511 w 2293902"/>
                  <a:gd name="connsiteY218" fmla="*/ 661529 h 1418495"/>
                  <a:gd name="connsiteX219" fmla="*/ 1363697 w 2293902"/>
                  <a:gd name="connsiteY219" fmla="*/ 636694 h 1418495"/>
                  <a:gd name="connsiteX220" fmla="*/ 1372729 w 2293902"/>
                  <a:gd name="connsiteY220" fmla="*/ 663787 h 1418495"/>
                  <a:gd name="connsiteX221" fmla="*/ 1481102 w 2293902"/>
                  <a:gd name="connsiteY221" fmla="*/ 765387 h 1418495"/>
                  <a:gd name="connsiteX222" fmla="*/ 1519484 w 2293902"/>
                  <a:gd name="connsiteY222" fmla="*/ 722489 h 1418495"/>
                  <a:gd name="connsiteX223" fmla="*/ 1557866 w 2293902"/>
                  <a:gd name="connsiteY223" fmla="*/ 783449 h 1418495"/>
                  <a:gd name="connsiteX224" fmla="*/ 1645920 w 2293902"/>
                  <a:gd name="connsiteY224" fmla="*/ 778934 h 1418495"/>
                  <a:gd name="connsiteX225" fmla="*/ 1627857 w 2293902"/>
                  <a:gd name="connsiteY225" fmla="*/ 824089 h 1418495"/>
                  <a:gd name="connsiteX226" fmla="*/ 1639146 w 2293902"/>
                  <a:gd name="connsiteY226" fmla="*/ 851183 h 1418495"/>
                  <a:gd name="connsiteX227" fmla="*/ 1715911 w 2293902"/>
                  <a:gd name="connsiteY227" fmla="*/ 835378 h 1418495"/>
                  <a:gd name="connsiteX228" fmla="*/ 1749777 w 2293902"/>
                  <a:gd name="connsiteY228" fmla="*/ 774418 h 1418495"/>
                  <a:gd name="connsiteX229" fmla="*/ 1849120 w 2293902"/>
                  <a:gd name="connsiteY229" fmla="*/ 837636 h 1418495"/>
                  <a:gd name="connsiteX230" fmla="*/ 2282613 w 2293902"/>
                  <a:gd name="connsiteY230" fmla="*/ 501227 h 14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2293902" h="1418495">
                    <a:moveTo>
                      <a:pt x="2282613" y="501227"/>
                    </a:moveTo>
                    <a:lnTo>
                      <a:pt x="2282613" y="501227"/>
                    </a:lnTo>
                    <a:cubicBezTo>
                      <a:pt x="2278850" y="495959"/>
                      <a:pt x="2272894" y="491704"/>
                      <a:pt x="2271324" y="485423"/>
                    </a:cubicBezTo>
                    <a:cubicBezTo>
                      <a:pt x="2265428" y="461841"/>
                      <a:pt x="2276772" y="469076"/>
                      <a:pt x="2282613" y="451556"/>
                    </a:cubicBezTo>
                    <a:lnTo>
                      <a:pt x="2284871" y="444783"/>
                    </a:lnTo>
                    <a:cubicBezTo>
                      <a:pt x="2281530" y="414714"/>
                      <a:pt x="2281208" y="421851"/>
                      <a:pt x="2284871" y="381565"/>
                    </a:cubicBezTo>
                    <a:cubicBezTo>
                      <a:pt x="2285086" y="379195"/>
                      <a:pt x="2286475" y="377080"/>
                      <a:pt x="2287129" y="374792"/>
                    </a:cubicBezTo>
                    <a:cubicBezTo>
                      <a:pt x="2287981" y="371808"/>
                      <a:pt x="2288534" y="368744"/>
                      <a:pt x="2289386" y="365760"/>
                    </a:cubicBezTo>
                    <a:cubicBezTo>
                      <a:pt x="2295878" y="343035"/>
                      <a:pt x="2286826" y="378256"/>
                      <a:pt x="2293902" y="349956"/>
                    </a:cubicBezTo>
                    <a:cubicBezTo>
                      <a:pt x="2288452" y="341783"/>
                      <a:pt x="2290599" y="345610"/>
                      <a:pt x="2287129" y="338667"/>
                    </a:cubicBezTo>
                    <a:lnTo>
                      <a:pt x="2237457" y="365760"/>
                    </a:lnTo>
                    <a:lnTo>
                      <a:pt x="2228426" y="399627"/>
                    </a:lnTo>
                    <a:cubicBezTo>
                      <a:pt x="2222405" y="402637"/>
                      <a:pt x="2216703" y="406394"/>
                      <a:pt x="2210364" y="408658"/>
                    </a:cubicBezTo>
                    <a:cubicBezTo>
                      <a:pt x="2206053" y="410198"/>
                      <a:pt x="2201372" y="410460"/>
                      <a:pt x="2196817" y="410916"/>
                    </a:cubicBezTo>
                    <a:cubicBezTo>
                      <a:pt x="2186307" y="411967"/>
                      <a:pt x="2175745" y="412421"/>
                      <a:pt x="2165209" y="413174"/>
                    </a:cubicBezTo>
                    <a:cubicBezTo>
                      <a:pt x="2162951" y="413927"/>
                      <a:pt x="2160564" y="414368"/>
                      <a:pt x="2158435" y="415432"/>
                    </a:cubicBezTo>
                    <a:cubicBezTo>
                      <a:pt x="2156008" y="416645"/>
                      <a:pt x="2154156" y="418878"/>
                      <a:pt x="2151662" y="419947"/>
                    </a:cubicBezTo>
                    <a:cubicBezTo>
                      <a:pt x="2148810" y="421169"/>
                      <a:pt x="2145641" y="421452"/>
                      <a:pt x="2142631" y="422205"/>
                    </a:cubicBezTo>
                    <a:cubicBezTo>
                      <a:pt x="2140373" y="424463"/>
                      <a:pt x="2138713" y="427550"/>
                      <a:pt x="2135857" y="428978"/>
                    </a:cubicBezTo>
                    <a:cubicBezTo>
                      <a:pt x="2132425" y="430694"/>
                      <a:pt x="2128368" y="430693"/>
                      <a:pt x="2124569" y="431236"/>
                    </a:cubicBezTo>
                    <a:cubicBezTo>
                      <a:pt x="2117822" y="432200"/>
                      <a:pt x="2111022" y="432741"/>
                      <a:pt x="2104249" y="433494"/>
                    </a:cubicBezTo>
                    <a:cubicBezTo>
                      <a:pt x="2101238" y="434999"/>
                      <a:pt x="2098311" y="436683"/>
                      <a:pt x="2095217" y="438009"/>
                    </a:cubicBezTo>
                    <a:cubicBezTo>
                      <a:pt x="2093030" y="438946"/>
                      <a:pt x="2090127" y="438584"/>
                      <a:pt x="2088444" y="440267"/>
                    </a:cubicBezTo>
                    <a:cubicBezTo>
                      <a:pt x="2086761" y="441950"/>
                      <a:pt x="2087342" y="444960"/>
                      <a:pt x="2086186" y="447040"/>
                    </a:cubicBezTo>
                    <a:cubicBezTo>
                      <a:pt x="2083550" y="451784"/>
                      <a:pt x="2078871" y="455438"/>
                      <a:pt x="2077155" y="460587"/>
                    </a:cubicBezTo>
                    <a:cubicBezTo>
                      <a:pt x="2076402" y="462845"/>
                      <a:pt x="2076217" y="465380"/>
                      <a:pt x="2074897" y="467360"/>
                    </a:cubicBezTo>
                    <a:cubicBezTo>
                      <a:pt x="2068477" y="476990"/>
                      <a:pt x="2069636" y="472250"/>
                      <a:pt x="2061351" y="476392"/>
                    </a:cubicBezTo>
                    <a:cubicBezTo>
                      <a:pt x="2058924" y="477605"/>
                      <a:pt x="2056835" y="479402"/>
                      <a:pt x="2054577" y="480907"/>
                    </a:cubicBezTo>
                    <a:cubicBezTo>
                      <a:pt x="2051567" y="480154"/>
                      <a:pt x="2048128" y="480370"/>
                      <a:pt x="2045546" y="478649"/>
                    </a:cubicBezTo>
                    <a:cubicBezTo>
                      <a:pt x="2037642" y="473380"/>
                      <a:pt x="2040746" y="459916"/>
                      <a:pt x="2043289" y="453814"/>
                    </a:cubicBezTo>
                    <a:cubicBezTo>
                      <a:pt x="2044926" y="449884"/>
                      <a:pt x="2049550" y="448015"/>
                      <a:pt x="2052320" y="444783"/>
                    </a:cubicBezTo>
                    <a:cubicBezTo>
                      <a:pt x="2054086" y="442723"/>
                      <a:pt x="2055733" y="440489"/>
                      <a:pt x="2056835" y="438009"/>
                    </a:cubicBezTo>
                    <a:cubicBezTo>
                      <a:pt x="2058768" y="433660"/>
                      <a:pt x="2058711" y="428424"/>
                      <a:pt x="2061351" y="424463"/>
                    </a:cubicBezTo>
                    <a:cubicBezTo>
                      <a:pt x="2062856" y="422205"/>
                      <a:pt x="2064764" y="420169"/>
                      <a:pt x="2065866" y="417689"/>
                    </a:cubicBezTo>
                    <a:cubicBezTo>
                      <a:pt x="2067799" y="413340"/>
                      <a:pt x="2070382" y="404143"/>
                      <a:pt x="2070382" y="404143"/>
                    </a:cubicBezTo>
                    <a:cubicBezTo>
                      <a:pt x="2068983" y="392955"/>
                      <a:pt x="2071754" y="385086"/>
                      <a:pt x="2061351" y="379307"/>
                    </a:cubicBezTo>
                    <a:cubicBezTo>
                      <a:pt x="2057190" y="376996"/>
                      <a:pt x="2047804" y="374792"/>
                      <a:pt x="2047804" y="374792"/>
                    </a:cubicBezTo>
                    <a:cubicBezTo>
                      <a:pt x="2045546" y="372534"/>
                      <a:pt x="2043688" y="369789"/>
                      <a:pt x="2041031" y="368018"/>
                    </a:cubicBezTo>
                    <a:cubicBezTo>
                      <a:pt x="2021422" y="354944"/>
                      <a:pt x="2049094" y="380597"/>
                      <a:pt x="2027484" y="358987"/>
                    </a:cubicBezTo>
                    <a:cubicBezTo>
                      <a:pt x="2028237" y="352214"/>
                      <a:pt x="2027413" y="345072"/>
                      <a:pt x="2029742" y="338667"/>
                    </a:cubicBezTo>
                    <a:cubicBezTo>
                      <a:pt x="2030669" y="336117"/>
                      <a:pt x="2034036" y="335254"/>
                      <a:pt x="2036515" y="334152"/>
                    </a:cubicBezTo>
                    <a:cubicBezTo>
                      <a:pt x="2047747" y="329160"/>
                      <a:pt x="2046485" y="329636"/>
                      <a:pt x="2054577" y="329636"/>
                    </a:cubicBezTo>
                    <a:lnTo>
                      <a:pt x="2158435" y="320605"/>
                    </a:lnTo>
                    <a:lnTo>
                      <a:pt x="2149404" y="243840"/>
                    </a:lnTo>
                    <a:lnTo>
                      <a:pt x="2088444" y="241583"/>
                    </a:lnTo>
                    <a:lnTo>
                      <a:pt x="2101991" y="185138"/>
                    </a:lnTo>
                    <a:cubicBezTo>
                      <a:pt x="2134352" y="184385"/>
                      <a:pt x="2166735" y="184286"/>
                      <a:pt x="2199075" y="182880"/>
                    </a:cubicBezTo>
                    <a:cubicBezTo>
                      <a:pt x="2205295" y="182610"/>
                      <a:pt x="2207436" y="178700"/>
                      <a:pt x="2212622" y="176107"/>
                    </a:cubicBezTo>
                    <a:cubicBezTo>
                      <a:pt x="2214751" y="175043"/>
                      <a:pt x="2217137" y="174602"/>
                      <a:pt x="2219395" y="173849"/>
                    </a:cubicBezTo>
                    <a:cubicBezTo>
                      <a:pt x="2236218" y="157028"/>
                      <a:pt x="2214908" y="177697"/>
                      <a:pt x="2235200" y="160303"/>
                    </a:cubicBezTo>
                    <a:cubicBezTo>
                      <a:pt x="2237624" y="158225"/>
                      <a:pt x="2239715" y="155787"/>
                      <a:pt x="2241973" y="153529"/>
                    </a:cubicBezTo>
                    <a:cubicBezTo>
                      <a:pt x="2241935" y="152799"/>
                      <a:pt x="2240415" y="104403"/>
                      <a:pt x="2237457" y="92569"/>
                    </a:cubicBezTo>
                    <a:cubicBezTo>
                      <a:pt x="2236641" y="89304"/>
                      <a:pt x="2234447" y="86548"/>
                      <a:pt x="2232942" y="83538"/>
                    </a:cubicBezTo>
                    <a:cubicBezTo>
                      <a:pt x="2232189" y="78270"/>
                      <a:pt x="2233064" y="72494"/>
                      <a:pt x="2230684" y="67734"/>
                    </a:cubicBezTo>
                    <a:cubicBezTo>
                      <a:pt x="2229620" y="65605"/>
                      <a:pt x="2226276" y="65739"/>
                      <a:pt x="2223911" y="65476"/>
                    </a:cubicBezTo>
                    <a:cubicBezTo>
                      <a:pt x="2212666" y="64226"/>
                      <a:pt x="2201333" y="63971"/>
                      <a:pt x="2190044" y="63218"/>
                    </a:cubicBezTo>
                    <a:cubicBezTo>
                      <a:pt x="2185344" y="44421"/>
                      <a:pt x="2191067" y="63007"/>
                      <a:pt x="2183271" y="47414"/>
                    </a:cubicBezTo>
                    <a:cubicBezTo>
                      <a:pt x="2182207" y="45285"/>
                      <a:pt x="2182333" y="42620"/>
                      <a:pt x="2181013" y="40640"/>
                    </a:cubicBezTo>
                    <a:cubicBezTo>
                      <a:pt x="2176181" y="33392"/>
                      <a:pt x="2174567" y="33976"/>
                      <a:pt x="2167466" y="31609"/>
                    </a:cubicBezTo>
                    <a:cubicBezTo>
                      <a:pt x="2159940" y="32362"/>
                      <a:pt x="2152364" y="32717"/>
                      <a:pt x="2144889" y="33867"/>
                    </a:cubicBezTo>
                    <a:cubicBezTo>
                      <a:pt x="2142537" y="34229"/>
                      <a:pt x="2140495" y="36125"/>
                      <a:pt x="2138115" y="36125"/>
                    </a:cubicBezTo>
                    <a:cubicBezTo>
                      <a:pt x="2135735" y="36125"/>
                      <a:pt x="2133600" y="34620"/>
                      <a:pt x="2131342" y="33867"/>
                    </a:cubicBezTo>
                    <a:lnTo>
                      <a:pt x="2129084" y="0"/>
                    </a:lnTo>
                    <a:lnTo>
                      <a:pt x="2002649" y="58703"/>
                    </a:lnTo>
                    <a:cubicBezTo>
                      <a:pt x="1995876" y="60208"/>
                      <a:pt x="1988734" y="60549"/>
                      <a:pt x="1982329" y="63218"/>
                    </a:cubicBezTo>
                    <a:cubicBezTo>
                      <a:pt x="1963659" y="70997"/>
                      <a:pt x="1986690" y="68997"/>
                      <a:pt x="1968782" y="74507"/>
                    </a:cubicBezTo>
                    <a:cubicBezTo>
                      <a:pt x="1955523" y="78587"/>
                      <a:pt x="1901855" y="85358"/>
                      <a:pt x="1898791" y="85796"/>
                    </a:cubicBezTo>
                    <a:lnTo>
                      <a:pt x="1851377" y="92569"/>
                    </a:lnTo>
                    <a:cubicBezTo>
                      <a:pt x="1813717" y="95259"/>
                      <a:pt x="1830250" y="93517"/>
                      <a:pt x="1801706" y="97085"/>
                    </a:cubicBezTo>
                    <a:cubicBezTo>
                      <a:pt x="1799448" y="98590"/>
                      <a:pt x="1797412" y="100498"/>
                      <a:pt x="1794933" y="101600"/>
                    </a:cubicBezTo>
                    <a:cubicBezTo>
                      <a:pt x="1785272" y="105894"/>
                      <a:pt x="1781551" y="105746"/>
                      <a:pt x="1772355" y="108374"/>
                    </a:cubicBezTo>
                    <a:cubicBezTo>
                      <a:pt x="1756594" y="112878"/>
                      <a:pt x="1776747" y="109038"/>
                      <a:pt x="1749777" y="112889"/>
                    </a:cubicBezTo>
                    <a:cubicBezTo>
                      <a:pt x="1744267" y="114726"/>
                      <a:pt x="1740608" y="115286"/>
                      <a:pt x="1736231" y="119663"/>
                    </a:cubicBezTo>
                    <a:cubicBezTo>
                      <a:pt x="1734312" y="121582"/>
                      <a:pt x="1734016" y="124998"/>
                      <a:pt x="1731715" y="126436"/>
                    </a:cubicBezTo>
                    <a:cubicBezTo>
                      <a:pt x="1722645" y="132105"/>
                      <a:pt x="1719317" y="129247"/>
                      <a:pt x="1711395" y="133209"/>
                    </a:cubicBezTo>
                    <a:cubicBezTo>
                      <a:pt x="1696376" y="140719"/>
                      <a:pt x="1708579" y="135608"/>
                      <a:pt x="1691075" y="139983"/>
                    </a:cubicBezTo>
                    <a:cubicBezTo>
                      <a:pt x="1688766" y="140560"/>
                      <a:pt x="1686611" y="141663"/>
                      <a:pt x="1684302" y="142240"/>
                    </a:cubicBezTo>
                    <a:cubicBezTo>
                      <a:pt x="1680579" y="143171"/>
                      <a:pt x="1676715" y="143488"/>
                      <a:pt x="1673013" y="144498"/>
                    </a:cubicBezTo>
                    <a:cubicBezTo>
                      <a:pt x="1668421" y="145751"/>
                      <a:pt x="1664219" y="148750"/>
                      <a:pt x="1659466" y="149014"/>
                    </a:cubicBezTo>
                    <a:lnTo>
                      <a:pt x="1618826" y="151272"/>
                    </a:lnTo>
                    <a:cubicBezTo>
                      <a:pt x="1616568" y="152777"/>
                      <a:pt x="1614137" y="154050"/>
                      <a:pt x="1612053" y="155787"/>
                    </a:cubicBezTo>
                    <a:cubicBezTo>
                      <a:pt x="1609600" y="157831"/>
                      <a:pt x="1608052" y="160976"/>
                      <a:pt x="1605280" y="162560"/>
                    </a:cubicBezTo>
                    <a:cubicBezTo>
                      <a:pt x="1602586" y="164100"/>
                      <a:pt x="1599233" y="163965"/>
                      <a:pt x="1596249" y="164818"/>
                    </a:cubicBezTo>
                    <a:cubicBezTo>
                      <a:pt x="1593960" y="165472"/>
                      <a:pt x="1591733" y="166323"/>
                      <a:pt x="1589475" y="167076"/>
                    </a:cubicBezTo>
                    <a:cubicBezTo>
                      <a:pt x="1587217" y="168581"/>
                      <a:pt x="1585129" y="170378"/>
                      <a:pt x="1582702" y="171592"/>
                    </a:cubicBezTo>
                    <a:cubicBezTo>
                      <a:pt x="1580574" y="172656"/>
                      <a:pt x="1578238" y="173272"/>
                      <a:pt x="1575929" y="173849"/>
                    </a:cubicBezTo>
                    <a:cubicBezTo>
                      <a:pt x="1565581" y="176436"/>
                      <a:pt x="1557552" y="176993"/>
                      <a:pt x="1546577" y="178365"/>
                    </a:cubicBezTo>
                    <a:cubicBezTo>
                      <a:pt x="1539915" y="182806"/>
                      <a:pt x="1538466" y="183132"/>
                      <a:pt x="1533031" y="189654"/>
                    </a:cubicBezTo>
                    <a:cubicBezTo>
                      <a:pt x="1524324" y="200103"/>
                      <a:pt x="1533282" y="193308"/>
                      <a:pt x="1521742" y="203200"/>
                    </a:cubicBezTo>
                    <a:cubicBezTo>
                      <a:pt x="1518885" y="205649"/>
                      <a:pt x="1515543" y="207496"/>
                      <a:pt x="1512711" y="209974"/>
                    </a:cubicBezTo>
                    <a:cubicBezTo>
                      <a:pt x="1509507" y="212777"/>
                      <a:pt x="1506912" y="216235"/>
                      <a:pt x="1503680" y="219005"/>
                    </a:cubicBezTo>
                    <a:cubicBezTo>
                      <a:pt x="1501620" y="220771"/>
                      <a:pt x="1498991" y="221783"/>
                      <a:pt x="1496906" y="223520"/>
                    </a:cubicBezTo>
                    <a:cubicBezTo>
                      <a:pt x="1494453" y="225564"/>
                      <a:pt x="1492586" y="228250"/>
                      <a:pt x="1490133" y="230294"/>
                    </a:cubicBezTo>
                    <a:cubicBezTo>
                      <a:pt x="1488049" y="232031"/>
                      <a:pt x="1485568" y="233232"/>
                      <a:pt x="1483360" y="234809"/>
                    </a:cubicBezTo>
                    <a:cubicBezTo>
                      <a:pt x="1480298" y="236996"/>
                      <a:pt x="1477619" y="239755"/>
                      <a:pt x="1474329" y="241583"/>
                    </a:cubicBezTo>
                    <a:cubicBezTo>
                      <a:pt x="1470786" y="243551"/>
                      <a:pt x="1466803" y="244593"/>
                      <a:pt x="1463040" y="246098"/>
                    </a:cubicBezTo>
                    <a:cubicBezTo>
                      <a:pt x="1460782" y="248356"/>
                      <a:pt x="1458923" y="251101"/>
                      <a:pt x="1456266" y="252872"/>
                    </a:cubicBezTo>
                    <a:cubicBezTo>
                      <a:pt x="1454200" y="254249"/>
                      <a:pt x="1441826" y="256978"/>
                      <a:pt x="1440462" y="257387"/>
                    </a:cubicBezTo>
                    <a:cubicBezTo>
                      <a:pt x="1417551" y="264261"/>
                      <a:pt x="1436197" y="260047"/>
                      <a:pt x="1415626" y="264160"/>
                    </a:cubicBezTo>
                    <a:cubicBezTo>
                      <a:pt x="1412616" y="266418"/>
                      <a:pt x="1409862" y="269067"/>
                      <a:pt x="1406595" y="270934"/>
                    </a:cubicBezTo>
                    <a:cubicBezTo>
                      <a:pt x="1404529" y="272115"/>
                      <a:pt x="1401505" y="271509"/>
                      <a:pt x="1399822" y="273192"/>
                    </a:cubicBezTo>
                    <a:cubicBezTo>
                      <a:pt x="1395985" y="277029"/>
                      <a:pt x="1394047" y="282397"/>
                      <a:pt x="1390791" y="286738"/>
                    </a:cubicBezTo>
                    <a:cubicBezTo>
                      <a:pt x="1387100" y="291658"/>
                      <a:pt x="1380299" y="301612"/>
                      <a:pt x="1374986" y="304800"/>
                    </a:cubicBezTo>
                    <a:cubicBezTo>
                      <a:pt x="1370905" y="307249"/>
                      <a:pt x="1365955" y="307811"/>
                      <a:pt x="1361440" y="309316"/>
                    </a:cubicBezTo>
                    <a:lnTo>
                      <a:pt x="1354666" y="311574"/>
                    </a:lnTo>
                    <a:cubicBezTo>
                      <a:pt x="1352408" y="312327"/>
                      <a:pt x="1350202" y="313255"/>
                      <a:pt x="1347893" y="313832"/>
                    </a:cubicBezTo>
                    <a:lnTo>
                      <a:pt x="1338862" y="316089"/>
                    </a:lnTo>
                    <a:cubicBezTo>
                      <a:pt x="1334346" y="319099"/>
                      <a:pt x="1330464" y="323404"/>
                      <a:pt x="1325315" y="325120"/>
                    </a:cubicBezTo>
                    <a:lnTo>
                      <a:pt x="1304995" y="331894"/>
                    </a:lnTo>
                    <a:cubicBezTo>
                      <a:pt x="1303490" y="334152"/>
                      <a:pt x="1302599" y="336972"/>
                      <a:pt x="1300480" y="338667"/>
                    </a:cubicBezTo>
                    <a:cubicBezTo>
                      <a:pt x="1298621" y="340154"/>
                      <a:pt x="1295835" y="339861"/>
                      <a:pt x="1293706" y="340925"/>
                    </a:cubicBezTo>
                    <a:cubicBezTo>
                      <a:pt x="1291279" y="342138"/>
                      <a:pt x="1289141" y="343863"/>
                      <a:pt x="1286933" y="345440"/>
                    </a:cubicBezTo>
                    <a:cubicBezTo>
                      <a:pt x="1283871" y="347627"/>
                      <a:pt x="1281152" y="350318"/>
                      <a:pt x="1277902" y="352214"/>
                    </a:cubicBezTo>
                    <a:cubicBezTo>
                      <a:pt x="1264443" y="360066"/>
                      <a:pt x="1263846" y="359910"/>
                      <a:pt x="1253066" y="363503"/>
                    </a:cubicBezTo>
                    <a:cubicBezTo>
                      <a:pt x="1250056" y="365761"/>
                      <a:pt x="1247097" y="368089"/>
                      <a:pt x="1244035" y="370276"/>
                    </a:cubicBezTo>
                    <a:cubicBezTo>
                      <a:pt x="1241827" y="371853"/>
                      <a:pt x="1239347" y="373055"/>
                      <a:pt x="1237262" y="374792"/>
                    </a:cubicBezTo>
                    <a:cubicBezTo>
                      <a:pt x="1234809" y="376836"/>
                      <a:pt x="1233280" y="380015"/>
                      <a:pt x="1230489" y="381565"/>
                    </a:cubicBezTo>
                    <a:cubicBezTo>
                      <a:pt x="1226328" y="383876"/>
                      <a:pt x="1221199" y="383951"/>
                      <a:pt x="1216942" y="386080"/>
                    </a:cubicBezTo>
                    <a:cubicBezTo>
                      <a:pt x="1213932" y="387585"/>
                      <a:pt x="1211104" y="389532"/>
                      <a:pt x="1207911" y="390596"/>
                    </a:cubicBezTo>
                    <a:cubicBezTo>
                      <a:pt x="1204270" y="391810"/>
                      <a:pt x="1200368" y="392021"/>
                      <a:pt x="1196622" y="392854"/>
                    </a:cubicBezTo>
                    <a:cubicBezTo>
                      <a:pt x="1193593" y="393527"/>
                      <a:pt x="1190601" y="394359"/>
                      <a:pt x="1187591" y="395112"/>
                    </a:cubicBezTo>
                    <a:cubicBezTo>
                      <a:pt x="1185333" y="396617"/>
                      <a:pt x="1183358" y="398674"/>
                      <a:pt x="1180817" y="399627"/>
                    </a:cubicBezTo>
                    <a:cubicBezTo>
                      <a:pt x="1170512" y="403491"/>
                      <a:pt x="1171112" y="399965"/>
                      <a:pt x="1162755" y="404143"/>
                    </a:cubicBezTo>
                    <a:cubicBezTo>
                      <a:pt x="1147252" y="411894"/>
                      <a:pt x="1166474" y="406559"/>
                      <a:pt x="1144693" y="410916"/>
                    </a:cubicBezTo>
                    <a:cubicBezTo>
                      <a:pt x="1142435" y="412421"/>
                      <a:pt x="1139948" y="413629"/>
                      <a:pt x="1137920" y="415432"/>
                    </a:cubicBezTo>
                    <a:cubicBezTo>
                      <a:pt x="1133147" y="419675"/>
                      <a:pt x="1124373" y="428978"/>
                      <a:pt x="1124373" y="428978"/>
                    </a:cubicBezTo>
                    <a:lnTo>
                      <a:pt x="1101795" y="548640"/>
                    </a:lnTo>
                    <a:lnTo>
                      <a:pt x="1054382" y="535094"/>
                    </a:lnTo>
                    <a:lnTo>
                      <a:pt x="1002453" y="553156"/>
                    </a:lnTo>
                    <a:lnTo>
                      <a:pt x="986649" y="566703"/>
                    </a:lnTo>
                    <a:lnTo>
                      <a:pt x="918915" y="589280"/>
                    </a:lnTo>
                    <a:lnTo>
                      <a:pt x="880533" y="616374"/>
                    </a:lnTo>
                    <a:lnTo>
                      <a:pt x="806026" y="634436"/>
                    </a:lnTo>
                    <a:lnTo>
                      <a:pt x="751840" y="661529"/>
                    </a:lnTo>
                    <a:lnTo>
                      <a:pt x="659271" y="659272"/>
                    </a:lnTo>
                    <a:lnTo>
                      <a:pt x="571217" y="675076"/>
                    </a:lnTo>
                    <a:lnTo>
                      <a:pt x="494453" y="697654"/>
                    </a:lnTo>
                    <a:lnTo>
                      <a:pt x="343182" y="582507"/>
                    </a:lnTo>
                    <a:lnTo>
                      <a:pt x="51929" y="794738"/>
                    </a:lnTo>
                    <a:lnTo>
                      <a:pt x="51929" y="853440"/>
                    </a:lnTo>
                    <a:cubicBezTo>
                      <a:pt x="54939" y="860213"/>
                      <a:pt x="58109" y="866918"/>
                      <a:pt x="60960" y="873760"/>
                    </a:cubicBezTo>
                    <a:cubicBezTo>
                      <a:pt x="61875" y="875957"/>
                      <a:pt x="61730" y="878675"/>
                      <a:pt x="63217" y="880534"/>
                    </a:cubicBezTo>
                    <a:cubicBezTo>
                      <a:pt x="64912" y="882653"/>
                      <a:pt x="67733" y="883544"/>
                      <a:pt x="69991" y="885049"/>
                    </a:cubicBezTo>
                    <a:cubicBezTo>
                      <a:pt x="70744" y="889565"/>
                      <a:pt x="71256" y="894127"/>
                      <a:pt x="72249" y="898596"/>
                    </a:cubicBezTo>
                    <a:cubicBezTo>
                      <a:pt x="72765" y="900919"/>
                      <a:pt x="73822" y="903090"/>
                      <a:pt x="74506" y="905369"/>
                    </a:cubicBezTo>
                    <a:cubicBezTo>
                      <a:pt x="76080" y="910617"/>
                      <a:pt x="77517" y="915906"/>
                      <a:pt x="79022" y="921174"/>
                    </a:cubicBezTo>
                    <a:cubicBezTo>
                      <a:pt x="78269" y="924937"/>
                      <a:pt x="78893" y="929270"/>
                      <a:pt x="76764" y="932463"/>
                    </a:cubicBezTo>
                    <a:cubicBezTo>
                      <a:pt x="75444" y="934443"/>
                      <a:pt x="72120" y="933656"/>
                      <a:pt x="69991" y="934720"/>
                    </a:cubicBezTo>
                    <a:cubicBezTo>
                      <a:pt x="67564" y="935934"/>
                      <a:pt x="65644" y="938022"/>
                      <a:pt x="63217" y="939236"/>
                    </a:cubicBezTo>
                    <a:cubicBezTo>
                      <a:pt x="58588" y="941551"/>
                      <a:pt x="49450" y="942893"/>
                      <a:pt x="45155" y="943752"/>
                    </a:cubicBezTo>
                    <a:cubicBezTo>
                      <a:pt x="38382" y="942999"/>
                      <a:pt x="31300" y="943649"/>
                      <a:pt x="24835" y="941494"/>
                    </a:cubicBezTo>
                    <a:cubicBezTo>
                      <a:pt x="19687" y="939778"/>
                      <a:pt x="11289" y="932463"/>
                      <a:pt x="11289" y="932463"/>
                    </a:cubicBezTo>
                    <a:cubicBezTo>
                      <a:pt x="8278" y="933215"/>
                      <a:pt x="4680" y="932781"/>
                      <a:pt x="2257" y="934720"/>
                    </a:cubicBezTo>
                    <a:cubicBezTo>
                      <a:pt x="398" y="936207"/>
                      <a:pt x="0" y="939114"/>
                      <a:pt x="0" y="941494"/>
                    </a:cubicBezTo>
                    <a:cubicBezTo>
                      <a:pt x="0" y="946543"/>
                      <a:pt x="35" y="966402"/>
                      <a:pt x="4515" y="975360"/>
                    </a:cubicBezTo>
                    <a:cubicBezTo>
                      <a:pt x="5729" y="977787"/>
                      <a:pt x="7526" y="979876"/>
                      <a:pt x="9031" y="982134"/>
                    </a:cubicBezTo>
                    <a:cubicBezTo>
                      <a:pt x="9784" y="985144"/>
                      <a:pt x="10639" y="988131"/>
                      <a:pt x="11289" y="991165"/>
                    </a:cubicBezTo>
                    <a:cubicBezTo>
                      <a:pt x="12897" y="998670"/>
                      <a:pt x="13377" y="1006462"/>
                      <a:pt x="15804" y="1013743"/>
                    </a:cubicBezTo>
                    <a:lnTo>
                      <a:pt x="20320" y="1027289"/>
                    </a:lnTo>
                    <a:cubicBezTo>
                      <a:pt x="21072" y="1035568"/>
                      <a:pt x="21546" y="1043876"/>
                      <a:pt x="22577" y="1052125"/>
                    </a:cubicBezTo>
                    <a:cubicBezTo>
                      <a:pt x="24107" y="1064365"/>
                      <a:pt x="24362" y="1060631"/>
                      <a:pt x="27093" y="1070187"/>
                    </a:cubicBezTo>
                    <a:cubicBezTo>
                      <a:pt x="27946" y="1073171"/>
                      <a:pt x="27963" y="1076443"/>
                      <a:pt x="29351" y="1079218"/>
                    </a:cubicBezTo>
                    <a:cubicBezTo>
                      <a:pt x="31778" y="1084072"/>
                      <a:pt x="36666" y="1087616"/>
                      <a:pt x="38382" y="1092765"/>
                    </a:cubicBezTo>
                    <a:cubicBezTo>
                      <a:pt x="39135" y="1095023"/>
                      <a:pt x="39320" y="1097558"/>
                      <a:pt x="40640" y="1099538"/>
                    </a:cubicBezTo>
                    <a:cubicBezTo>
                      <a:pt x="58949" y="1127002"/>
                      <a:pt x="36334" y="1084156"/>
                      <a:pt x="51929" y="1115343"/>
                    </a:cubicBezTo>
                    <a:cubicBezTo>
                      <a:pt x="52681" y="1124374"/>
                      <a:pt x="51988" y="1133644"/>
                      <a:pt x="54186" y="1142436"/>
                    </a:cubicBezTo>
                    <a:cubicBezTo>
                      <a:pt x="55099" y="1146087"/>
                      <a:pt x="58802" y="1148384"/>
                      <a:pt x="60960" y="1151467"/>
                    </a:cubicBezTo>
                    <a:cubicBezTo>
                      <a:pt x="64072" y="1155913"/>
                      <a:pt x="69991" y="1165014"/>
                      <a:pt x="69991" y="1165014"/>
                    </a:cubicBezTo>
                    <a:cubicBezTo>
                      <a:pt x="74482" y="1182977"/>
                      <a:pt x="72951" y="1172808"/>
                      <a:pt x="69991" y="1203396"/>
                    </a:cubicBezTo>
                    <a:cubicBezTo>
                      <a:pt x="68678" y="1216963"/>
                      <a:pt x="73035" y="1232695"/>
                      <a:pt x="65475" y="1244036"/>
                    </a:cubicBezTo>
                    <a:cubicBezTo>
                      <a:pt x="63970" y="1246294"/>
                      <a:pt x="62173" y="1248382"/>
                      <a:pt x="60960" y="1250809"/>
                    </a:cubicBezTo>
                    <a:cubicBezTo>
                      <a:pt x="51617" y="1269496"/>
                      <a:pt x="67121" y="1244956"/>
                      <a:pt x="54186" y="1264356"/>
                    </a:cubicBezTo>
                    <a:cubicBezTo>
                      <a:pt x="53434" y="1269624"/>
                      <a:pt x="53126" y="1274975"/>
                      <a:pt x="51929" y="1280160"/>
                    </a:cubicBezTo>
                    <a:cubicBezTo>
                      <a:pt x="50859" y="1284798"/>
                      <a:pt x="47413" y="1293707"/>
                      <a:pt x="47413" y="1293707"/>
                    </a:cubicBezTo>
                    <a:cubicBezTo>
                      <a:pt x="46660" y="1320800"/>
                      <a:pt x="45155" y="1347883"/>
                      <a:pt x="45155" y="1374987"/>
                    </a:cubicBezTo>
                    <a:cubicBezTo>
                      <a:pt x="45155" y="1379999"/>
                      <a:pt x="46138" y="1395013"/>
                      <a:pt x="49671" y="1402080"/>
                    </a:cubicBezTo>
                    <a:cubicBezTo>
                      <a:pt x="50884" y="1404507"/>
                      <a:pt x="52449" y="1406769"/>
                      <a:pt x="54186" y="1408854"/>
                    </a:cubicBezTo>
                    <a:cubicBezTo>
                      <a:pt x="56230" y="1411307"/>
                      <a:pt x="58303" y="1413856"/>
                      <a:pt x="60960" y="1415627"/>
                    </a:cubicBezTo>
                    <a:cubicBezTo>
                      <a:pt x="67918" y="1420265"/>
                      <a:pt x="87348" y="1417885"/>
                      <a:pt x="90311" y="1417885"/>
                    </a:cubicBezTo>
                    <a:lnTo>
                      <a:pt x="121920" y="1386276"/>
                    </a:lnTo>
                    <a:cubicBezTo>
                      <a:pt x="125683" y="1381008"/>
                      <a:pt x="127566" y="1373646"/>
                      <a:pt x="133209" y="1370472"/>
                    </a:cubicBezTo>
                    <a:cubicBezTo>
                      <a:pt x="140542" y="1366347"/>
                      <a:pt x="149954" y="1368268"/>
                      <a:pt x="158044" y="1365956"/>
                    </a:cubicBezTo>
                    <a:cubicBezTo>
                      <a:pt x="162856" y="1364581"/>
                      <a:pt x="171533" y="1354725"/>
                      <a:pt x="173849" y="1352409"/>
                    </a:cubicBezTo>
                    <a:cubicBezTo>
                      <a:pt x="175336" y="1347945"/>
                      <a:pt x="176641" y="1342047"/>
                      <a:pt x="180622" y="1338863"/>
                    </a:cubicBezTo>
                    <a:cubicBezTo>
                      <a:pt x="182126" y="1337660"/>
                      <a:pt x="195794" y="1334527"/>
                      <a:pt x="196426" y="1334347"/>
                    </a:cubicBezTo>
                    <a:cubicBezTo>
                      <a:pt x="198715" y="1333693"/>
                      <a:pt x="201071" y="1333153"/>
                      <a:pt x="203200" y="1332089"/>
                    </a:cubicBezTo>
                    <a:cubicBezTo>
                      <a:pt x="205627" y="1330876"/>
                      <a:pt x="207355" y="1328288"/>
                      <a:pt x="209973" y="1327574"/>
                    </a:cubicBezTo>
                    <a:cubicBezTo>
                      <a:pt x="215827" y="1325978"/>
                      <a:pt x="222014" y="1326069"/>
                      <a:pt x="228035" y="1325316"/>
                    </a:cubicBezTo>
                    <a:lnTo>
                      <a:pt x="241582" y="1320800"/>
                    </a:lnTo>
                    <a:cubicBezTo>
                      <a:pt x="243840" y="1320047"/>
                      <a:pt x="246046" y="1319120"/>
                      <a:pt x="248355" y="1318543"/>
                    </a:cubicBezTo>
                    <a:lnTo>
                      <a:pt x="266417" y="1314027"/>
                    </a:lnTo>
                    <a:cubicBezTo>
                      <a:pt x="281565" y="1303931"/>
                      <a:pt x="266725" y="1315824"/>
                      <a:pt x="275449" y="1302738"/>
                    </a:cubicBezTo>
                    <a:cubicBezTo>
                      <a:pt x="277220" y="1300081"/>
                      <a:pt x="279964" y="1298223"/>
                      <a:pt x="282222" y="1295965"/>
                    </a:cubicBezTo>
                    <a:lnTo>
                      <a:pt x="286737" y="1291449"/>
                    </a:lnTo>
                    <a:lnTo>
                      <a:pt x="474133" y="1205654"/>
                    </a:lnTo>
                    <a:lnTo>
                      <a:pt x="444782" y="1113085"/>
                    </a:lnTo>
                    <a:lnTo>
                      <a:pt x="517031" y="1031805"/>
                    </a:lnTo>
                    <a:lnTo>
                      <a:pt x="510257" y="997938"/>
                    </a:lnTo>
                    <a:cubicBezTo>
                      <a:pt x="516278" y="995680"/>
                      <a:pt x="521916" y="991747"/>
                      <a:pt x="528320" y="991165"/>
                    </a:cubicBezTo>
                    <a:cubicBezTo>
                      <a:pt x="531022" y="990919"/>
                      <a:pt x="532588" y="994636"/>
                      <a:pt x="535093" y="995680"/>
                    </a:cubicBezTo>
                    <a:cubicBezTo>
                      <a:pt x="552493" y="1002930"/>
                      <a:pt x="549190" y="1002454"/>
                      <a:pt x="559929" y="1002454"/>
                    </a:cubicBezTo>
                    <a:lnTo>
                      <a:pt x="614115" y="975360"/>
                    </a:lnTo>
                    <a:cubicBezTo>
                      <a:pt x="614783" y="973580"/>
                      <a:pt x="621425" y="956548"/>
                      <a:pt x="623146" y="950525"/>
                    </a:cubicBezTo>
                    <a:cubicBezTo>
                      <a:pt x="628810" y="930698"/>
                      <a:pt x="622253" y="950948"/>
                      <a:pt x="627662" y="934720"/>
                    </a:cubicBezTo>
                    <a:lnTo>
                      <a:pt x="625404" y="889565"/>
                    </a:lnTo>
                    <a:lnTo>
                      <a:pt x="638951" y="837636"/>
                    </a:lnTo>
                    <a:lnTo>
                      <a:pt x="668302" y="862472"/>
                    </a:lnTo>
                    <a:lnTo>
                      <a:pt x="862471" y="880534"/>
                    </a:lnTo>
                    <a:lnTo>
                      <a:pt x="907626" y="864729"/>
                    </a:lnTo>
                    <a:lnTo>
                      <a:pt x="948266" y="864729"/>
                    </a:lnTo>
                    <a:lnTo>
                      <a:pt x="970844" y="835378"/>
                    </a:lnTo>
                    <a:cubicBezTo>
                      <a:pt x="972713" y="760619"/>
                      <a:pt x="943936" y="750449"/>
                      <a:pt x="982133" y="742809"/>
                    </a:cubicBezTo>
                    <a:cubicBezTo>
                      <a:pt x="982871" y="742661"/>
                      <a:pt x="983638" y="742809"/>
                      <a:pt x="984391" y="742809"/>
                    </a:cubicBezTo>
                    <a:lnTo>
                      <a:pt x="1011484" y="742809"/>
                    </a:lnTo>
                    <a:lnTo>
                      <a:pt x="1049866" y="844409"/>
                    </a:lnTo>
                    <a:lnTo>
                      <a:pt x="1158240" y="803769"/>
                    </a:lnTo>
                    <a:lnTo>
                      <a:pt x="1169529" y="760872"/>
                    </a:lnTo>
                    <a:lnTo>
                      <a:pt x="1302737" y="697654"/>
                    </a:lnTo>
                    <a:lnTo>
                      <a:pt x="1309511" y="661529"/>
                    </a:lnTo>
                    <a:lnTo>
                      <a:pt x="1363697" y="636694"/>
                    </a:lnTo>
                    <a:lnTo>
                      <a:pt x="1372729" y="663787"/>
                    </a:lnTo>
                    <a:lnTo>
                      <a:pt x="1481102" y="765387"/>
                    </a:lnTo>
                    <a:lnTo>
                      <a:pt x="1519484" y="722489"/>
                    </a:lnTo>
                    <a:lnTo>
                      <a:pt x="1557866" y="783449"/>
                    </a:lnTo>
                    <a:lnTo>
                      <a:pt x="1645920" y="778934"/>
                    </a:lnTo>
                    <a:lnTo>
                      <a:pt x="1627857" y="824089"/>
                    </a:lnTo>
                    <a:lnTo>
                      <a:pt x="1639146" y="851183"/>
                    </a:lnTo>
                    <a:lnTo>
                      <a:pt x="1715911" y="835378"/>
                    </a:lnTo>
                    <a:lnTo>
                      <a:pt x="1749777" y="774418"/>
                    </a:lnTo>
                    <a:lnTo>
                      <a:pt x="1849120" y="837636"/>
                    </a:lnTo>
                    <a:lnTo>
                      <a:pt x="2282613" y="50122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5918157" y="5100757"/>
                <a:ext cx="1595461" cy="1301631"/>
              </a:xfrm>
              <a:custGeom>
                <a:avLst/>
                <a:gdLst>
                  <a:gd name="connsiteX0" fmla="*/ 1325315 w 1596248"/>
                  <a:gd name="connsiteY0" fmla="*/ 1302738 h 1302738"/>
                  <a:gd name="connsiteX1" fmla="*/ 699911 w 1596248"/>
                  <a:gd name="connsiteY1" fmla="*/ 1302738 h 1302738"/>
                  <a:gd name="connsiteX2" fmla="*/ 654755 w 1596248"/>
                  <a:gd name="connsiteY2" fmla="*/ 1205653 h 1302738"/>
                  <a:gd name="connsiteX3" fmla="*/ 625404 w 1596248"/>
                  <a:gd name="connsiteY3" fmla="*/ 1171787 h 1302738"/>
                  <a:gd name="connsiteX4" fmla="*/ 616373 w 1596248"/>
                  <a:gd name="connsiteY4" fmla="*/ 1169529 h 1302738"/>
                  <a:gd name="connsiteX5" fmla="*/ 607342 w 1596248"/>
                  <a:gd name="connsiteY5" fmla="*/ 1162756 h 1302738"/>
                  <a:gd name="connsiteX6" fmla="*/ 602826 w 1596248"/>
                  <a:gd name="connsiteY6" fmla="*/ 1155982 h 1302738"/>
                  <a:gd name="connsiteX7" fmla="*/ 593795 w 1596248"/>
                  <a:gd name="connsiteY7" fmla="*/ 1140178 h 1302738"/>
                  <a:gd name="connsiteX8" fmla="*/ 582506 w 1596248"/>
                  <a:gd name="connsiteY8" fmla="*/ 1128889 h 1302738"/>
                  <a:gd name="connsiteX9" fmla="*/ 568960 w 1596248"/>
                  <a:gd name="connsiteY9" fmla="*/ 1115342 h 1302738"/>
                  <a:gd name="connsiteX10" fmla="*/ 550897 w 1596248"/>
                  <a:gd name="connsiteY10" fmla="*/ 1108569 h 1302738"/>
                  <a:gd name="connsiteX11" fmla="*/ 548640 w 1596248"/>
                  <a:gd name="connsiteY11" fmla="*/ 1101796 h 1302738"/>
                  <a:gd name="connsiteX12" fmla="*/ 544124 w 1596248"/>
                  <a:gd name="connsiteY12" fmla="*/ 1095022 h 1302738"/>
                  <a:gd name="connsiteX13" fmla="*/ 539608 w 1596248"/>
                  <a:gd name="connsiteY13" fmla="*/ 1054382 h 1302738"/>
                  <a:gd name="connsiteX14" fmla="*/ 528320 w 1596248"/>
                  <a:gd name="connsiteY14" fmla="*/ 1045351 h 1302738"/>
                  <a:gd name="connsiteX15" fmla="*/ 519288 w 1596248"/>
                  <a:gd name="connsiteY15" fmla="*/ 1040836 h 1302738"/>
                  <a:gd name="connsiteX16" fmla="*/ 505742 w 1596248"/>
                  <a:gd name="connsiteY16" fmla="*/ 1029547 h 1302738"/>
                  <a:gd name="connsiteX17" fmla="*/ 498968 w 1596248"/>
                  <a:gd name="connsiteY17" fmla="*/ 1027289 h 1302738"/>
                  <a:gd name="connsiteX18" fmla="*/ 496711 w 1596248"/>
                  <a:gd name="connsiteY18" fmla="*/ 1020516 h 1302738"/>
                  <a:gd name="connsiteX19" fmla="*/ 492195 w 1596248"/>
                  <a:gd name="connsiteY19" fmla="*/ 941493 h 1302738"/>
                  <a:gd name="connsiteX20" fmla="*/ 489937 w 1596248"/>
                  <a:gd name="connsiteY20" fmla="*/ 936978 h 1302738"/>
                  <a:gd name="connsiteX21" fmla="*/ 363502 w 1596248"/>
                  <a:gd name="connsiteY21" fmla="*/ 878276 h 1302738"/>
                  <a:gd name="connsiteX22" fmla="*/ 345440 w 1596248"/>
                  <a:gd name="connsiteY22" fmla="*/ 851182 h 1302738"/>
                  <a:gd name="connsiteX23" fmla="*/ 340924 w 1596248"/>
                  <a:gd name="connsiteY23" fmla="*/ 844409 h 1302738"/>
                  <a:gd name="connsiteX24" fmla="*/ 336408 w 1596248"/>
                  <a:gd name="connsiteY24" fmla="*/ 830862 h 1302738"/>
                  <a:gd name="connsiteX25" fmla="*/ 331893 w 1596248"/>
                  <a:gd name="connsiteY25" fmla="*/ 812800 h 1302738"/>
                  <a:gd name="connsiteX26" fmla="*/ 327377 w 1596248"/>
                  <a:gd name="connsiteY26" fmla="*/ 769902 h 1302738"/>
                  <a:gd name="connsiteX27" fmla="*/ 316088 w 1596248"/>
                  <a:gd name="connsiteY27" fmla="*/ 756356 h 1302738"/>
                  <a:gd name="connsiteX28" fmla="*/ 311573 w 1596248"/>
                  <a:gd name="connsiteY28" fmla="*/ 749582 h 1302738"/>
                  <a:gd name="connsiteX29" fmla="*/ 309315 w 1596248"/>
                  <a:gd name="connsiteY29" fmla="*/ 742809 h 1302738"/>
                  <a:gd name="connsiteX30" fmla="*/ 300284 w 1596248"/>
                  <a:gd name="connsiteY30" fmla="*/ 729262 h 1302738"/>
                  <a:gd name="connsiteX31" fmla="*/ 298026 w 1596248"/>
                  <a:gd name="connsiteY31" fmla="*/ 722489 h 1302738"/>
                  <a:gd name="connsiteX32" fmla="*/ 293511 w 1596248"/>
                  <a:gd name="connsiteY32" fmla="*/ 715716 h 1302738"/>
                  <a:gd name="connsiteX33" fmla="*/ 288995 w 1596248"/>
                  <a:gd name="connsiteY33" fmla="*/ 702169 h 1302738"/>
                  <a:gd name="connsiteX34" fmla="*/ 279964 w 1596248"/>
                  <a:gd name="connsiteY34" fmla="*/ 686364 h 1302738"/>
                  <a:gd name="connsiteX35" fmla="*/ 275448 w 1596248"/>
                  <a:gd name="connsiteY35" fmla="*/ 675076 h 1302738"/>
                  <a:gd name="connsiteX36" fmla="*/ 232551 w 1596248"/>
                  <a:gd name="connsiteY36" fmla="*/ 681849 h 1302738"/>
                  <a:gd name="connsiteX37" fmla="*/ 200942 w 1596248"/>
                  <a:gd name="connsiteY37" fmla="*/ 670560 h 1302738"/>
                  <a:gd name="connsiteX38" fmla="*/ 194168 w 1596248"/>
                  <a:gd name="connsiteY38" fmla="*/ 668302 h 1302738"/>
                  <a:gd name="connsiteX39" fmla="*/ 176106 w 1596248"/>
                  <a:gd name="connsiteY39" fmla="*/ 661529 h 1302738"/>
                  <a:gd name="connsiteX40" fmla="*/ 169333 w 1596248"/>
                  <a:gd name="connsiteY40" fmla="*/ 659271 h 1302738"/>
                  <a:gd name="connsiteX41" fmla="*/ 160302 w 1596248"/>
                  <a:gd name="connsiteY41" fmla="*/ 654756 h 1302738"/>
                  <a:gd name="connsiteX42" fmla="*/ 103857 w 1596248"/>
                  <a:gd name="connsiteY42" fmla="*/ 652498 h 1302738"/>
                  <a:gd name="connsiteX43" fmla="*/ 94826 w 1596248"/>
                  <a:gd name="connsiteY43" fmla="*/ 650240 h 1302738"/>
                  <a:gd name="connsiteX44" fmla="*/ 83537 w 1596248"/>
                  <a:gd name="connsiteY44" fmla="*/ 645724 h 1302738"/>
                  <a:gd name="connsiteX45" fmla="*/ 69991 w 1596248"/>
                  <a:gd name="connsiteY45" fmla="*/ 643467 h 1302738"/>
                  <a:gd name="connsiteX46" fmla="*/ 33866 w 1596248"/>
                  <a:gd name="connsiteY46" fmla="*/ 564444 h 1302738"/>
                  <a:gd name="connsiteX47" fmla="*/ 18062 w 1596248"/>
                  <a:gd name="connsiteY47" fmla="*/ 550898 h 1302738"/>
                  <a:gd name="connsiteX48" fmla="*/ 11288 w 1596248"/>
                  <a:gd name="connsiteY48" fmla="*/ 541867 h 1302738"/>
                  <a:gd name="connsiteX49" fmla="*/ 0 w 1596248"/>
                  <a:gd name="connsiteY49" fmla="*/ 530578 h 1302738"/>
                  <a:gd name="connsiteX50" fmla="*/ 31608 w 1596248"/>
                  <a:gd name="connsiteY50" fmla="*/ 510258 h 1302738"/>
                  <a:gd name="connsiteX51" fmla="*/ 36124 w 1596248"/>
                  <a:gd name="connsiteY51" fmla="*/ 489938 h 1302738"/>
                  <a:gd name="connsiteX52" fmla="*/ 51928 w 1596248"/>
                  <a:gd name="connsiteY52" fmla="*/ 471876 h 1302738"/>
                  <a:gd name="connsiteX53" fmla="*/ 81280 w 1596248"/>
                  <a:gd name="connsiteY53" fmla="*/ 471876 h 1302738"/>
                  <a:gd name="connsiteX54" fmla="*/ 88053 w 1596248"/>
                  <a:gd name="connsiteY54" fmla="*/ 458329 h 1302738"/>
                  <a:gd name="connsiteX55" fmla="*/ 101600 w 1596248"/>
                  <a:gd name="connsiteY55" fmla="*/ 449298 h 1302738"/>
                  <a:gd name="connsiteX56" fmla="*/ 108373 w 1596248"/>
                  <a:gd name="connsiteY56" fmla="*/ 444782 h 1302738"/>
                  <a:gd name="connsiteX57" fmla="*/ 115146 w 1596248"/>
                  <a:gd name="connsiteY57" fmla="*/ 440267 h 1302738"/>
                  <a:gd name="connsiteX58" fmla="*/ 151271 w 1596248"/>
                  <a:gd name="connsiteY58" fmla="*/ 435751 h 1302738"/>
                  <a:gd name="connsiteX59" fmla="*/ 158044 w 1596248"/>
                  <a:gd name="connsiteY59" fmla="*/ 431236 h 1302738"/>
                  <a:gd name="connsiteX60" fmla="*/ 167075 w 1596248"/>
                  <a:gd name="connsiteY60" fmla="*/ 428978 h 1302738"/>
                  <a:gd name="connsiteX61" fmla="*/ 171591 w 1596248"/>
                  <a:gd name="connsiteY61" fmla="*/ 422204 h 1302738"/>
                  <a:gd name="connsiteX62" fmla="*/ 191911 w 1596248"/>
                  <a:gd name="connsiteY62" fmla="*/ 406400 h 1302738"/>
                  <a:gd name="connsiteX63" fmla="*/ 198684 w 1596248"/>
                  <a:gd name="connsiteY63" fmla="*/ 404142 h 1302738"/>
                  <a:gd name="connsiteX64" fmla="*/ 221262 w 1596248"/>
                  <a:gd name="connsiteY64" fmla="*/ 397369 h 1302738"/>
                  <a:gd name="connsiteX65" fmla="*/ 399626 w 1596248"/>
                  <a:gd name="connsiteY65" fmla="*/ 316089 h 1302738"/>
                  <a:gd name="connsiteX66" fmla="*/ 598311 w 1596248"/>
                  <a:gd name="connsiteY66" fmla="*/ 264160 h 1302738"/>
                  <a:gd name="connsiteX67" fmla="*/ 842151 w 1596248"/>
                  <a:gd name="connsiteY67" fmla="*/ 151271 h 1302738"/>
                  <a:gd name="connsiteX68" fmla="*/ 914400 w 1596248"/>
                  <a:gd name="connsiteY68" fmla="*/ 209973 h 1302738"/>
                  <a:gd name="connsiteX69" fmla="*/ 986648 w 1596248"/>
                  <a:gd name="connsiteY69" fmla="*/ 124178 h 1302738"/>
                  <a:gd name="connsiteX70" fmla="*/ 1031804 w 1596248"/>
                  <a:gd name="connsiteY70" fmla="*/ 92569 h 1302738"/>
                  <a:gd name="connsiteX71" fmla="*/ 1085991 w 1596248"/>
                  <a:gd name="connsiteY71" fmla="*/ 115147 h 1302738"/>
                  <a:gd name="connsiteX72" fmla="*/ 1108568 w 1596248"/>
                  <a:gd name="connsiteY72" fmla="*/ 103858 h 1302738"/>
                  <a:gd name="connsiteX73" fmla="*/ 1104053 w 1596248"/>
                  <a:gd name="connsiteY73" fmla="*/ 63218 h 1302738"/>
                  <a:gd name="connsiteX74" fmla="*/ 1169528 w 1596248"/>
                  <a:gd name="connsiteY74" fmla="*/ 0 h 1302738"/>
                  <a:gd name="connsiteX75" fmla="*/ 1216942 w 1596248"/>
                  <a:gd name="connsiteY75" fmla="*/ 15804 h 1302738"/>
                  <a:gd name="connsiteX76" fmla="*/ 1194364 w 1596248"/>
                  <a:gd name="connsiteY76" fmla="*/ 92569 h 1302738"/>
                  <a:gd name="connsiteX77" fmla="*/ 1257582 w 1596248"/>
                  <a:gd name="connsiteY77" fmla="*/ 146756 h 1302738"/>
                  <a:gd name="connsiteX78" fmla="*/ 1189848 w 1596248"/>
                  <a:gd name="connsiteY78" fmla="*/ 160302 h 1302738"/>
                  <a:gd name="connsiteX79" fmla="*/ 1183075 w 1596248"/>
                  <a:gd name="connsiteY79" fmla="*/ 203200 h 1302738"/>
                  <a:gd name="connsiteX80" fmla="*/ 1126631 w 1596248"/>
                  <a:gd name="connsiteY80" fmla="*/ 187396 h 1302738"/>
                  <a:gd name="connsiteX81" fmla="*/ 1099537 w 1596248"/>
                  <a:gd name="connsiteY81" fmla="*/ 198684 h 1302738"/>
                  <a:gd name="connsiteX82" fmla="*/ 1047608 w 1596248"/>
                  <a:gd name="connsiteY82" fmla="*/ 194169 h 1302738"/>
                  <a:gd name="connsiteX83" fmla="*/ 1018257 w 1596248"/>
                  <a:gd name="connsiteY83" fmla="*/ 194169 h 1302738"/>
                  <a:gd name="connsiteX84" fmla="*/ 1038577 w 1596248"/>
                  <a:gd name="connsiteY84" fmla="*/ 246098 h 1302738"/>
                  <a:gd name="connsiteX85" fmla="*/ 1013742 w 1596248"/>
                  <a:gd name="connsiteY85" fmla="*/ 298027 h 1302738"/>
                  <a:gd name="connsiteX86" fmla="*/ 1244035 w 1596248"/>
                  <a:gd name="connsiteY86" fmla="*/ 512516 h 1302738"/>
                  <a:gd name="connsiteX87" fmla="*/ 1097280 w 1596248"/>
                  <a:gd name="connsiteY87" fmla="*/ 593796 h 1302738"/>
                  <a:gd name="connsiteX88" fmla="*/ 1045351 w 1596248"/>
                  <a:gd name="connsiteY88" fmla="*/ 620889 h 1302738"/>
                  <a:gd name="connsiteX89" fmla="*/ 1027288 w 1596248"/>
                  <a:gd name="connsiteY89" fmla="*/ 638951 h 1302738"/>
                  <a:gd name="connsiteX90" fmla="*/ 1020515 w 1596248"/>
                  <a:gd name="connsiteY90" fmla="*/ 641209 h 1302738"/>
                  <a:gd name="connsiteX91" fmla="*/ 1002453 w 1596248"/>
                  <a:gd name="connsiteY91" fmla="*/ 652498 h 1302738"/>
                  <a:gd name="connsiteX92" fmla="*/ 991164 w 1596248"/>
                  <a:gd name="connsiteY92" fmla="*/ 661529 h 1302738"/>
                  <a:gd name="connsiteX93" fmla="*/ 986648 w 1596248"/>
                  <a:gd name="connsiteY93" fmla="*/ 668302 h 1302738"/>
                  <a:gd name="connsiteX94" fmla="*/ 966328 w 1596248"/>
                  <a:gd name="connsiteY94" fmla="*/ 684107 h 1302738"/>
                  <a:gd name="connsiteX95" fmla="*/ 959555 w 1596248"/>
                  <a:gd name="connsiteY95" fmla="*/ 686364 h 1302738"/>
                  <a:gd name="connsiteX96" fmla="*/ 943751 w 1596248"/>
                  <a:gd name="connsiteY96" fmla="*/ 684107 h 1302738"/>
                  <a:gd name="connsiteX97" fmla="*/ 930204 w 1596248"/>
                  <a:gd name="connsiteY97" fmla="*/ 675076 h 1302738"/>
                  <a:gd name="connsiteX98" fmla="*/ 923431 w 1596248"/>
                  <a:gd name="connsiteY98" fmla="*/ 670560 h 1302738"/>
                  <a:gd name="connsiteX99" fmla="*/ 916657 w 1596248"/>
                  <a:gd name="connsiteY99" fmla="*/ 663787 h 1302738"/>
                  <a:gd name="connsiteX100" fmla="*/ 907626 w 1596248"/>
                  <a:gd name="connsiteY100" fmla="*/ 661529 h 1302738"/>
                  <a:gd name="connsiteX101" fmla="*/ 900853 w 1596248"/>
                  <a:gd name="connsiteY101" fmla="*/ 657013 h 1302738"/>
                  <a:gd name="connsiteX102" fmla="*/ 871502 w 1596248"/>
                  <a:gd name="connsiteY102" fmla="*/ 657013 h 1302738"/>
                  <a:gd name="connsiteX103" fmla="*/ 864728 w 1596248"/>
                  <a:gd name="connsiteY103" fmla="*/ 659271 h 1302738"/>
                  <a:gd name="connsiteX104" fmla="*/ 855697 w 1596248"/>
                  <a:gd name="connsiteY104" fmla="*/ 661529 h 1302738"/>
                  <a:gd name="connsiteX105" fmla="*/ 848924 w 1596248"/>
                  <a:gd name="connsiteY105" fmla="*/ 666044 h 1302738"/>
                  <a:gd name="connsiteX106" fmla="*/ 842151 w 1596248"/>
                  <a:gd name="connsiteY106" fmla="*/ 668302 h 1302738"/>
                  <a:gd name="connsiteX107" fmla="*/ 835377 w 1596248"/>
                  <a:gd name="connsiteY107" fmla="*/ 672818 h 1302738"/>
                  <a:gd name="connsiteX108" fmla="*/ 821831 w 1596248"/>
                  <a:gd name="connsiteY108" fmla="*/ 677333 h 1302738"/>
                  <a:gd name="connsiteX109" fmla="*/ 819573 w 1596248"/>
                  <a:gd name="connsiteY109" fmla="*/ 684107 h 1302738"/>
                  <a:gd name="connsiteX110" fmla="*/ 817315 w 1596248"/>
                  <a:gd name="connsiteY110" fmla="*/ 702169 h 1302738"/>
                  <a:gd name="connsiteX111" fmla="*/ 864728 w 1596248"/>
                  <a:gd name="connsiteY111" fmla="*/ 751840 h 1302738"/>
                  <a:gd name="connsiteX112" fmla="*/ 833120 w 1596248"/>
                  <a:gd name="connsiteY112" fmla="*/ 769902 h 1302738"/>
                  <a:gd name="connsiteX113" fmla="*/ 857955 w 1596248"/>
                  <a:gd name="connsiteY113" fmla="*/ 855698 h 1302738"/>
                  <a:gd name="connsiteX114" fmla="*/ 885048 w 1596248"/>
                  <a:gd name="connsiteY114" fmla="*/ 855698 h 1302738"/>
                  <a:gd name="connsiteX115" fmla="*/ 932462 w 1596248"/>
                  <a:gd name="connsiteY115" fmla="*/ 984391 h 1302738"/>
                  <a:gd name="connsiteX116" fmla="*/ 864728 w 1596248"/>
                  <a:gd name="connsiteY116" fmla="*/ 993422 h 1302738"/>
                  <a:gd name="connsiteX117" fmla="*/ 876017 w 1596248"/>
                  <a:gd name="connsiteY117" fmla="*/ 1018258 h 1302738"/>
                  <a:gd name="connsiteX118" fmla="*/ 894080 w 1596248"/>
                  <a:gd name="connsiteY118" fmla="*/ 1043093 h 1302738"/>
                  <a:gd name="connsiteX119" fmla="*/ 898595 w 1596248"/>
                  <a:gd name="connsiteY119" fmla="*/ 1054382 h 1302738"/>
                  <a:gd name="connsiteX120" fmla="*/ 905368 w 1596248"/>
                  <a:gd name="connsiteY120" fmla="*/ 1067929 h 1302738"/>
                  <a:gd name="connsiteX121" fmla="*/ 918915 w 1596248"/>
                  <a:gd name="connsiteY121" fmla="*/ 1081476 h 1302738"/>
                  <a:gd name="connsiteX122" fmla="*/ 939235 w 1596248"/>
                  <a:gd name="connsiteY122" fmla="*/ 1097280 h 1302738"/>
                  <a:gd name="connsiteX123" fmla="*/ 943751 w 1596248"/>
                  <a:gd name="connsiteY123" fmla="*/ 1104053 h 1302738"/>
                  <a:gd name="connsiteX124" fmla="*/ 957297 w 1596248"/>
                  <a:gd name="connsiteY124" fmla="*/ 1115342 h 1302738"/>
                  <a:gd name="connsiteX125" fmla="*/ 964071 w 1596248"/>
                  <a:gd name="connsiteY125" fmla="*/ 1117600 h 1302738"/>
                  <a:gd name="connsiteX126" fmla="*/ 984391 w 1596248"/>
                  <a:gd name="connsiteY126" fmla="*/ 1119858 h 1302738"/>
                  <a:gd name="connsiteX127" fmla="*/ 986648 w 1596248"/>
                  <a:gd name="connsiteY127" fmla="*/ 1099538 h 1302738"/>
                  <a:gd name="connsiteX128" fmla="*/ 988906 w 1596248"/>
                  <a:gd name="connsiteY128" fmla="*/ 1092764 h 1302738"/>
                  <a:gd name="connsiteX129" fmla="*/ 995680 w 1596248"/>
                  <a:gd name="connsiteY129" fmla="*/ 1088249 h 1302738"/>
                  <a:gd name="connsiteX130" fmla="*/ 1002453 w 1596248"/>
                  <a:gd name="connsiteY130" fmla="*/ 1081476 h 1302738"/>
                  <a:gd name="connsiteX131" fmla="*/ 1009226 w 1596248"/>
                  <a:gd name="connsiteY131" fmla="*/ 1072444 h 1302738"/>
                  <a:gd name="connsiteX132" fmla="*/ 1013742 w 1596248"/>
                  <a:gd name="connsiteY132" fmla="*/ 1065671 h 1302738"/>
                  <a:gd name="connsiteX133" fmla="*/ 1020515 w 1596248"/>
                  <a:gd name="connsiteY133" fmla="*/ 1063413 h 1302738"/>
                  <a:gd name="connsiteX134" fmla="*/ 1027288 w 1596248"/>
                  <a:gd name="connsiteY134" fmla="*/ 1058898 h 1302738"/>
                  <a:gd name="connsiteX135" fmla="*/ 1065671 w 1596248"/>
                  <a:gd name="connsiteY135" fmla="*/ 1063413 h 1302738"/>
                  <a:gd name="connsiteX136" fmla="*/ 1076960 w 1596248"/>
                  <a:gd name="connsiteY136" fmla="*/ 1065671 h 1302738"/>
                  <a:gd name="connsiteX137" fmla="*/ 1090506 w 1596248"/>
                  <a:gd name="connsiteY137" fmla="*/ 1070187 h 1302738"/>
                  <a:gd name="connsiteX138" fmla="*/ 1104053 w 1596248"/>
                  <a:gd name="connsiteY138" fmla="*/ 1076960 h 1302738"/>
                  <a:gd name="connsiteX139" fmla="*/ 1122115 w 1596248"/>
                  <a:gd name="connsiteY139" fmla="*/ 1079218 h 1302738"/>
                  <a:gd name="connsiteX140" fmla="*/ 1144693 w 1596248"/>
                  <a:gd name="connsiteY140" fmla="*/ 1095022 h 1302738"/>
                  <a:gd name="connsiteX141" fmla="*/ 1151466 w 1596248"/>
                  <a:gd name="connsiteY141" fmla="*/ 1101796 h 1302738"/>
                  <a:gd name="connsiteX142" fmla="*/ 1165013 w 1596248"/>
                  <a:gd name="connsiteY142" fmla="*/ 1110827 h 1302738"/>
                  <a:gd name="connsiteX143" fmla="*/ 1180817 w 1596248"/>
                  <a:gd name="connsiteY143" fmla="*/ 1124373 h 1302738"/>
                  <a:gd name="connsiteX144" fmla="*/ 1187591 w 1596248"/>
                  <a:gd name="connsiteY144" fmla="*/ 1131147 h 1302738"/>
                  <a:gd name="connsiteX145" fmla="*/ 1194364 w 1596248"/>
                  <a:gd name="connsiteY145" fmla="*/ 1140178 h 1302738"/>
                  <a:gd name="connsiteX146" fmla="*/ 1257582 w 1596248"/>
                  <a:gd name="connsiteY146" fmla="*/ 1126631 h 1302738"/>
                  <a:gd name="connsiteX147" fmla="*/ 1248551 w 1596248"/>
                  <a:gd name="connsiteY147" fmla="*/ 973102 h 1302738"/>
                  <a:gd name="connsiteX148" fmla="*/ 1266613 w 1596248"/>
                  <a:gd name="connsiteY148" fmla="*/ 955040 h 1302738"/>
                  <a:gd name="connsiteX149" fmla="*/ 1212426 w 1596248"/>
                  <a:gd name="connsiteY149" fmla="*/ 882791 h 1302738"/>
                  <a:gd name="connsiteX150" fmla="*/ 1165013 w 1596248"/>
                  <a:gd name="connsiteY150" fmla="*/ 876018 h 1302738"/>
                  <a:gd name="connsiteX151" fmla="*/ 1135662 w 1596248"/>
                  <a:gd name="connsiteY151" fmla="*/ 876018 h 1302738"/>
                  <a:gd name="connsiteX152" fmla="*/ 1126631 w 1596248"/>
                  <a:gd name="connsiteY152" fmla="*/ 862471 h 1302738"/>
                  <a:gd name="connsiteX153" fmla="*/ 1137920 w 1596248"/>
                  <a:gd name="connsiteY153" fmla="*/ 833120 h 1302738"/>
                  <a:gd name="connsiteX154" fmla="*/ 1144693 w 1596248"/>
                  <a:gd name="connsiteY154" fmla="*/ 830862 h 1302738"/>
                  <a:gd name="connsiteX155" fmla="*/ 1149208 w 1596248"/>
                  <a:gd name="connsiteY155" fmla="*/ 824089 h 1302738"/>
                  <a:gd name="connsiteX156" fmla="*/ 1155982 w 1596248"/>
                  <a:gd name="connsiteY156" fmla="*/ 819573 h 1302738"/>
                  <a:gd name="connsiteX157" fmla="*/ 1189848 w 1596248"/>
                  <a:gd name="connsiteY157" fmla="*/ 817316 h 1302738"/>
                  <a:gd name="connsiteX158" fmla="*/ 1244035 w 1596248"/>
                  <a:gd name="connsiteY158" fmla="*/ 756356 h 1302738"/>
                  <a:gd name="connsiteX159" fmla="*/ 1320800 w 1596248"/>
                  <a:gd name="connsiteY159" fmla="*/ 740551 h 1302738"/>
                  <a:gd name="connsiteX160" fmla="*/ 1361440 w 1596248"/>
                  <a:gd name="connsiteY160" fmla="*/ 747324 h 1302738"/>
                  <a:gd name="connsiteX161" fmla="*/ 1368213 w 1596248"/>
                  <a:gd name="connsiteY161" fmla="*/ 774418 h 1302738"/>
                  <a:gd name="connsiteX162" fmla="*/ 1399822 w 1596248"/>
                  <a:gd name="connsiteY162" fmla="*/ 826347 h 1302738"/>
                  <a:gd name="connsiteX163" fmla="*/ 1384017 w 1596248"/>
                  <a:gd name="connsiteY163" fmla="*/ 855698 h 1302738"/>
                  <a:gd name="connsiteX164" fmla="*/ 1386275 w 1596248"/>
                  <a:gd name="connsiteY164" fmla="*/ 927947 h 1302738"/>
                  <a:gd name="connsiteX165" fmla="*/ 1435946 w 1596248"/>
                  <a:gd name="connsiteY165" fmla="*/ 936978 h 1302738"/>
                  <a:gd name="connsiteX166" fmla="*/ 1519484 w 1596248"/>
                  <a:gd name="connsiteY166" fmla="*/ 961813 h 1302738"/>
                  <a:gd name="connsiteX167" fmla="*/ 1564640 w 1596248"/>
                  <a:gd name="connsiteY167" fmla="*/ 950524 h 1302738"/>
                  <a:gd name="connsiteX168" fmla="*/ 1596248 w 1596248"/>
                  <a:gd name="connsiteY168" fmla="*/ 1022773 h 1302738"/>
                  <a:gd name="connsiteX169" fmla="*/ 1390791 w 1596248"/>
                  <a:gd name="connsiteY169" fmla="*/ 1079218 h 1302738"/>
                  <a:gd name="connsiteX170" fmla="*/ 1386275 w 1596248"/>
                  <a:gd name="connsiteY170" fmla="*/ 1192107 h 1302738"/>
                  <a:gd name="connsiteX171" fmla="*/ 1336604 w 1596248"/>
                  <a:gd name="connsiteY171" fmla="*/ 1216942 h 1302738"/>
                  <a:gd name="connsiteX172" fmla="*/ 1325315 w 1596248"/>
                  <a:gd name="connsiteY172" fmla="*/ 1302738 h 130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596248" h="1302738">
                    <a:moveTo>
                      <a:pt x="1325315" y="1302738"/>
                    </a:moveTo>
                    <a:lnTo>
                      <a:pt x="699911" y="1302738"/>
                    </a:lnTo>
                    <a:lnTo>
                      <a:pt x="654755" y="1205653"/>
                    </a:lnTo>
                    <a:cubicBezTo>
                      <a:pt x="648414" y="1195688"/>
                      <a:pt x="640270" y="1175504"/>
                      <a:pt x="625404" y="1171787"/>
                    </a:cubicBezTo>
                    <a:lnTo>
                      <a:pt x="616373" y="1169529"/>
                    </a:lnTo>
                    <a:cubicBezTo>
                      <a:pt x="613363" y="1167271"/>
                      <a:pt x="610003" y="1165417"/>
                      <a:pt x="607342" y="1162756"/>
                    </a:cubicBezTo>
                    <a:cubicBezTo>
                      <a:pt x="605423" y="1160837"/>
                      <a:pt x="604172" y="1158338"/>
                      <a:pt x="602826" y="1155982"/>
                    </a:cubicBezTo>
                    <a:cubicBezTo>
                      <a:pt x="598807" y="1148948"/>
                      <a:pt x="598800" y="1146184"/>
                      <a:pt x="593795" y="1140178"/>
                    </a:cubicBezTo>
                    <a:cubicBezTo>
                      <a:pt x="593780" y="1140160"/>
                      <a:pt x="583772" y="1130154"/>
                      <a:pt x="582506" y="1128889"/>
                    </a:cubicBezTo>
                    <a:lnTo>
                      <a:pt x="568960" y="1115342"/>
                    </a:lnTo>
                    <a:cubicBezTo>
                      <a:pt x="562939" y="1113084"/>
                      <a:pt x="556247" y="1112136"/>
                      <a:pt x="550897" y="1108569"/>
                    </a:cubicBezTo>
                    <a:cubicBezTo>
                      <a:pt x="548917" y="1107249"/>
                      <a:pt x="549704" y="1103925"/>
                      <a:pt x="548640" y="1101796"/>
                    </a:cubicBezTo>
                    <a:cubicBezTo>
                      <a:pt x="547426" y="1099369"/>
                      <a:pt x="545629" y="1097280"/>
                      <a:pt x="544124" y="1095022"/>
                    </a:cubicBezTo>
                    <a:cubicBezTo>
                      <a:pt x="543988" y="1093663"/>
                      <a:pt x="540617" y="1058084"/>
                      <a:pt x="539608" y="1054382"/>
                    </a:cubicBezTo>
                    <a:cubicBezTo>
                      <a:pt x="537364" y="1046154"/>
                      <a:pt x="534517" y="1048007"/>
                      <a:pt x="528320" y="1045351"/>
                    </a:cubicBezTo>
                    <a:cubicBezTo>
                      <a:pt x="525226" y="1044025"/>
                      <a:pt x="522210" y="1042506"/>
                      <a:pt x="519288" y="1040836"/>
                    </a:cubicBezTo>
                    <a:cubicBezTo>
                      <a:pt x="493445" y="1026069"/>
                      <a:pt x="533747" y="1048216"/>
                      <a:pt x="505742" y="1029547"/>
                    </a:cubicBezTo>
                    <a:cubicBezTo>
                      <a:pt x="503762" y="1028227"/>
                      <a:pt x="501226" y="1028042"/>
                      <a:pt x="498968" y="1027289"/>
                    </a:cubicBezTo>
                    <a:cubicBezTo>
                      <a:pt x="498216" y="1025031"/>
                      <a:pt x="496847" y="1022892"/>
                      <a:pt x="496711" y="1020516"/>
                    </a:cubicBezTo>
                    <a:cubicBezTo>
                      <a:pt x="495459" y="998607"/>
                      <a:pt x="501966" y="965918"/>
                      <a:pt x="492195" y="941493"/>
                    </a:cubicBezTo>
                    <a:cubicBezTo>
                      <a:pt x="491570" y="939931"/>
                      <a:pt x="490690" y="938483"/>
                      <a:pt x="489937" y="936978"/>
                    </a:cubicBezTo>
                    <a:lnTo>
                      <a:pt x="363502" y="878276"/>
                    </a:lnTo>
                    <a:cubicBezTo>
                      <a:pt x="337350" y="843406"/>
                      <a:pt x="358054" y="873256"/>
                      <a:pt x="345440" y="851182"/>
                    </a:cubicBezTo>
                    <a:cubicBezTo>
                      <a:pt x="344094" y="848826"/>
                      <a:pt x="342026" y="846889"/>
                      <a:pt x="340924" y="844409"/>
                    </a:cubicBezTo>
                    <a:cubicBezTo>
                      <a:pt x="338991" y="840059"/>
                      <a:pt x="337562" y="835480"/>
                      <a:pt x="336408" y="830862"/>
                    </a:cubicBezTo>
                    <a:lnTo>
                      <a:pt x="331893" y="812800"/>
                    </a:lnTo>
                    <a:cubicBezTo>
                      <a:pt x="331685" y="809479"/>
                      <a:pt x="333016" y="781182"/>
                      <a:pt x="327377" y="769902"/>
                    </a:cubicBezTo>
                    <a:cubicBezTo>
                      <a:pt x="323171" y="761490"/>
                      <a:pt x="322332" y="763849"/>
                      <a:pt x="316088" y="756356"/>
                    </a:cubicBezTo>
                    <a:cubicBezTo>
                      <a:pt x="314351" y="754271"/>
                      <a:pt x="312786" y="752009"/>
                      <a:pt x="311573" y="749582"/>
                    </a:cubicBezTo>
                    <a:cubicBezTo>
                      <a:pt x="310509" y="747453"/>
                      <a:pt x="310471" y="744889"/>
                      <a:pt x="309315" y="742809"/>
                    </a:cubicBezTo>
                    <a:cubicBezTo>
                      <a:pt x="306679" y="738065"/>
                      <a:pt x="302000" y="734411"/>
                      <a:pt x="300284" y="729262"/>
                    </a:cubicBezTo>
                    <a:cubicBezTo>
                      <a:pt x="299531" y="727004"/>
                      <a:pt x="299090" y="724618"/>
                      <a:pt x="298026" y="722489"/>
                    </a:cubicBezTo>
                    <a:cubicBezTo>
                      <a:pt x="296813" y="720062"/>
                      <a:pt x="294613" y="718195"/>
                      <a:pt x="293511" y="715716"/>
                    </a:cubicBezTo>
                    <a:cubicBezTo>
                      <a:pt x="291578" y="711366"/>
                      <a:pt x="291635" y="706130"/>
                      <a:pt x="288995" y="702169"/>
                    </a:cubicBezTo>
                    <a:cubicBezTo>
                      <a:pt x="277988" y="685658"/>
                      <a:pt x="291430" y="706429"/>
                      <a:pt x="279964" y="686364"/>
                    </a:cubicBezTo>
                    <a:cubicBezTo>
                      <a:pt x="274613" y="677001"/>
                      <a:pt x="275448" y="683047"/>
                      <a:pt x="275448" y="675076"/>
                    </a:cubicBezTo>
                    <a:lnTo>
                      <a:pt x="232551" y="681849"/>
                    </a:lnTo>
                    <a:cubicBezTo>
                      <a:pt x="210042" y="673409"/>
                      <a:pt x="220581" y="677107"/>
                      <a:pt x="200942" y="670560"/>
                    </a:cubicBezTo>
                    <a:cubicBezTo>
                      <a:pt x="198684" y="669807"/>
                      <a:pt x="196148" y="669622"/>
                      <a:pt x="194168" y="668302"/>
                    </a:cubicBezTo>
                    <a:cubicBezTo>
                      <a:pt x="183018" y="660869"/>
                      <a:pt x="191730" y="665435"/>
                      <a:pt x="176106" y="661529"/>
                    </a:cubicBezTo>
                    <a:cubicBezTo>
                      <a:pt x="173797" y="660952"/>
                      <a:pt x="171520" y="660208"/>
                      <a:pt x="169333" y="659271"/>
                    </a:cubicBezTo>
                    <a:cubicBezTo>
                      <a:pt x="166240" y="657945"/>
                      <a:pt x="163650" y="655102"/>
                      <a:pt x="160302" y="654756"/>
                    </a:cubicBezTo>
                    <a:cubicBezTo>
                      <a:pt x="141572" y="652819"/>
                      <a:pt x="122672" y="653251"/>
                      <a:pt x="103857" y="652498"/>
                    </a:cubicBezTo>
                    <a:cubicBezTo>
                      <a:pt x="100847" y="651745"/>
                      <a:pt x="97770" y="651221"/>
                      <a:pt x="94826" y="650240"/>
                    </a:cubicBezTo>
                    <a:cubicBezTo>
                      <a:pt x="90981" y="648958"/>
                      <a:pt x="87447" y="646790"/>
                      <a:pt x="83537" y="645724"/>
                    </a:cubicBezTo>
                    <a:cubicBezTo>
                      <a:pt x="79121" y="644520"/>
                      <a:pt x="69991" y="643467"/>
                      <a:pt x="69991" y="643467"/>
                    </a:cubicBezTo>
                    <a:lnTo>
                      <a:pt x="33866" y="564444"/>
                    </a:lnTo>
                    <a:cubicBezTo>
                      <a:pt x="28598" y="559929"/>
                      <a:pt x="22968" y="555804"/>
                      <a:pt x="18062" y="550898"/>
                    </a:cubicBezTo>
                    <a:cubicBezTo>
                      <a:pt x="15401" y="548237"/>
                      <a:pt x="13737" y="544724"/>
                      <a:pt x="11288" y="541867"/>
                    </a:cubicBezTo>
                    <a:cubicBezTo>
                      <a:pt x="11281" y="541858"/>
                      <a:pt x="1260" y="531838"/>
                      <a:pt x="0" y="530578"/>
                    </a:cubicBezTo>
                    <a:lnTo>
                      <a:pt x="31608" y="510258"/>
                    </a:lnTo>
                    <a:cubicBezTo>
                      <a:pt x="33113" y="503485"/>
                      <a:pt x="33547" y="496380"/>
                      <a:pt x="36124" y="489938"/>
                    </a:cubicBezTo>
                    <a:cubicBezTo>
                      <a:pt x="40914" y="477964"/>
                      <a:pt x="43512" y="477486"/>
                      <a:pt x="51928" y="471876"/>
                    </a:cubicBezTo>
                    <a:cubicBezTo>
                      <a:pt x="53880" y="472071"/>
                      <a:pt x="74566" y="477247"/>
                      <a:pt x="81280" y="471876"/>
                    </a:cubicBezTo>
                    <a:cubicBezTo>
                      <a:pt x="102212" y="455131"/>
                      <a:pt x="71697" y="474684"/>
                      <a:pt x="88053" y="458329"/>
                    </a:cubicBezTo>
                    <a:cubicBezTo>
                      <a:pt x="91891" y="454492"/>
                      <a:pt x="97084" y="452308"/>
                      <a:pt x="101600" y="449298"/>
                    </a:cubicBezTo>
                    <a:lnTo>
                      <a:pt x="108373" y="444782"/>
                    </a:lnTo>
                    <a:cubicBezTo>
                      <a:pt x="110631" y="443277"/>
                      <a:pt x="112514" y="440925"/>
                      <a:pt x="115146" y="440267"/>
                    </a:cubicBezTo>
                    <a:cubicBezTo>
                      <a:pt x="132969" y="435811"/>
                      <a:pt x="121085" y="438267"/>
                      <a:pt x="151271" y="435751"/>
                    </a:cubicBezTo>
                    <a:cubicBezTo>
                      <a:pt x="153529" y="434246"/>
                      <a:pt x="155550" y="432305"/>
                      <a:pt x="158044" y="431236"/>
                    </a:cubicBezTo>
                    <a:cubicBezTo>
                      <a:pt x="160896" y="430014"/>
                      <a:pt x="164493" y="430699"/>
                      <a:pt x="167075" y="428978"/>
                    </a:cubicBezTo>
                    <a:cubicBezTo>
                      <a:pt x="169333" y="427473"/>
                      <a:pt x="169854" y="424289"/>
                      <a:pt x="171591" y="422204"/>
                    </a:cubicBezTo>
                    <a:cubicBezTo>
                      <a:pt x="176087" y="416809"/>
                      <a:pt x="186101" y="408337"/>
                      <a:pt x="191911" y="406400"/>
                    </a:cubicBezTo>
                    <a:cubicBezTo>
                      <a:pt x="194169" y="405647"/>
                      <a:pt x="196388" y="404768"/>
                      <a:pt x="198684" y="404142"/>
                    </a:cubicBezTo>
                    <a:cubicBezTo>
                      <a:pt x="220350" y="398233"/>
                      <a:pt x="210661" y="402670"/>
                      <a:pt x="221262" y="397369"/>
                    </a:cubicBezTo>
                    <a:lnTo>
                      <a:pt x="399626" y="316089"/>
                    </a:lnTo>
                    <a:lnTo>
                      <a:pt x="598311" y="264160"/>
                    </a:lnTo>
                    <a:lnTo>
                      <a:pt x="842151" y="151271"/>
                    </a:lnTo>
                    <a:lnTo>
                      <a:pt x="914400" y="209973"/>
                    </a:lnTo>
                    <a:lnTo>
                      <a:pt x="986648" y="124178"/>
                    </a:lnTo>
                    <a:lnTo>
                      <a:pt x="1031804" y="92569"/>
                    </a:lnTo>
                    <a:lnTo>
                      <a:pt x="1085991" y="115147"/>
                    </a:lnTo>
                    <a:lnTo>
                      <a:pt x="1108568" y="103858"/>
                    </a:lnTo>
                    <a:lnTo>
                      <a:pt x="1104053" y="63218"/>
                    </a:lnTo>
                    <a:lnTo>
                      <a:pt x="1169528" y="0"/>
                    </a:lnTo>
                    <a:lnTo>
                      <a:pt x="1216942" y="15804"/>
                    </a:lnTo>
                    <a:lnTo>
                      <a:pt x="1194364" y="92569"/>
                    </a:lnTo>
                    <a:lnTo>
                      <a:pt x="1257582" y="146756"/>
                    </a:lnTo>
                    <a:lnTo>
                      <a:pt x="1189848" y="160302"/>
                    </a:lnTo>
                    <a:lnTo>
                      <a:pt x="1183075" y="203200"/>
                    </a:lnTo>
                    <a:lnTo>
                      <a:pt x="1126631" y="187396"/>
                    </a:lnTo>
                    <a:lnTo>
                      <a:pt x="1099537" y="198684"/>
                    </a:lnTo>
                    <a:lnTo>
                      <a:pt x="1047608" y="194169"/>
                    </a:lnTo>
                    <a:lnTo>
                      <a:pt x="1018257" y="194169"/>
                    </a:lnTo>
                    <a:lnTo>
                      <a:pt x="1038577" y="246098"/>
                    </a:lnTo>
                    <a:lnTo>
                      <a:pt x="1013742" y="298027"/>
                    </a:lnTo>
                    <a:lnTo>
                      <a:pt x="1244035" y="512516"/>
                    </a:lnTo>
                    <a:lnTo>
                      <a:pt x="1097280" y="593796"/>
                    </a:lnTo>
                    <a:lnTo>
                      <a:pt x="1045351" y="620889"/>
                    </a:lnTo>
                    <a:cubicBezTo>
                      <a:pt x="1039330" y="626910"/>
                      <a:pt x="1033878" y="633559"/>
                      <a:pt x="1027288" y="638951"/>
                    </a:cubicBezTo>
                    <a:cubicBezTo>
                      <a:pt x="1025446" y="640458"/>
                      <a:pt x="1022495" y="639889"/>
                      <a:pt x="1020515" y="641209"/>
                    </a:cubicBezTo>
                    <a:cubicBezTo>
                      <a:pt x="998828" y="655668"/>
                      <a:pt x="1032000" y="640678"/>
                      <a:pt x="1002453" y="652498"/>
                    </a:cubicBezTo>
                    <a:cubicBezTo>
                      <a:pt x="989511" y="671909"/>
                      <a:pt x="1006744" y="649066"/>
                      <a:pt x="991164" y="661529"/>
                    </a:cubicBezTo>
                    <a:cubicBezTo>
                      <a:pt x="989045" y="663224"/>
                      <a:pt x="988385" y="666217"/>
                      <a:pt x="986648" y="668302"/>
                    </a:cubicBezTo>
                    <a:cubicBezTo>
                      <a:pt x="982151" y="673698"/>
                      <a:pt x="972141" y="682170"/>
                      <a:pt x="966328" y="684107"/>
                    </a:cubicBezTo>
                    <a:lnTo>
                      <a:pt x="959555" y="686364"/>
                    </a:lnTo>
                    <a:cubicBezTo>
                      <a:pt x="954287" y="685612"/>
                      <a:pt x="948718" y="686017"/>
                      <a:pt x="943751" y="684107"/>
                    </a:cubicBezTo>
                    <a:cubicBezTo>
                      <a:pt x="938686" y="682159"/>
                      <a:pt x="934720" y="678086"/>
                      <a:pt x="930204" y="675076"/>
                    </a:cubicBezTo>
                    <a:cubicBezTo>
                      <a:pt x="927946" y="673571"/>
                      <a:pt x="925350" y="672479"/>
                      <a:pt x="923431" y="670560"/>
                    </a:cubicBezTo>
                    <a:cubicBezTo>
                      <a:pt x="921173" y="668302"/>
                      <a:pt x="919429" y="665371"/>
                      <a:pt x="916657" y="663787"/>
                    </a:cubicBezTo>
                    <a:cubicBezTo>
                      <a:pt x="913963" y="662248"/>
                      <a:pt x="910636" y="662282"/>
                      <a:pt x="907626" y="661529"/>
                    </a:cubicBezTo>
                    <a:cubicBezTo>
                      <a:pt x="905368" y="660024"/>
                      <a:pt x="903280" y="658227"/>
                      <a:pt x="900853" y="657013"/>
                    </a:cubicBezTo>
                    <a:cubicBezTo>
                      <a:pt x="890782" y="651977"/>
                      <a:pt x="884125" y="655751"/>
                      <a:pt x="871502" y="657013"/>
                    </a:cubicBezTo>
                    <a:cubicBezTo>
                      <a:pt x="869244" y="657766"/>
                      <a:pt x="867017" y="658617"/>
                      <a:pt x="864728" y="659271"/>
                    </a:cubicBezTo>
                    <a:cubicBezTo>
                      <a:pt x="861744" y="660124"/>
                      <a:pt x="858549" y="660307"/>
                      <a:pt x="855697" y="661529"/>
                    </a:cubicBezTo>
                    <a:cubicBezTo>
                      <a:pt x="853203" y="662598"/>
                      <a:pt x="851351" y="664831"/>
                      <a:pt x="848924" y="666044"/>
                    </a:cubicBezTo>
                    <a:cubicBezTo>
                      <a:pt x="846795" y="667108"/>
                      <a:pt x="844280" y="667238"/>
                      <a:pt x="842151" y="668302"/>
                    </a:cubicBezTo>
                    <a:cubicBezTo>
                      <a:pt x="839724" y="669516"/>
                      <a:pt x="837857" y="671716"/>
                      <a:pt x="835377" y="672818"/>
                    </a:cubicBezTo>
                    <a:cubicBezTo>
                      <a:pt x="831028" y="674751"/>
                      <a:pt x="821831" y="677333"/>
                      <a:pt x="821831" y="677333"/>
                    </a:cubicBezTo>
                    <a:cubicBezTo>
                      <a:pt x="821078" y="679591"/>
                      <a:pt x="820089" y="681784"/>
                      <a:pt x="819573" y="684107"/>
                    </a:cubicBezTo>
                    <a:cubicBezTo>
                      <a:pt x="817067" y="695381"/>
                      <a:pt x="817315" y="694311"/>
                      <a:pt x="817315" y="702169"/>
                    </a:cubicBezTo>
                    <a:lnTo>
                      <a:pt x="864728" y="751840"/>
                    </a:lnTo>
                    <a:lnTo>
                      <a:pt x="833120" y="769902"/>
                    </a:lnTo>
                    <a:lnTo>
                      <a:pt x="857955" y="855698"/>
                    </a:lnTo>
                    <a:lnTo>
                      <a:pt x="885048" y="855698"/>
                    </a:lnTo>
                    <a:lnTo>
                      <a:pt x="932462" y="984391"/>
                    </a:lnTo>
                    <a:lnTo>
                      <a:pt x="864728" y="993422"/>
                    </a:lnTo>
                    <a:lnTo>
                      <a:pt x="876017" y="1018258"/>
                    </a:lnTo>
                    <a:cubicBezTo>
                      <a:pt x="882038" y="1026536"/>
                      <a:pt x="890279" y="1033589"/>
                      <a:pt x="894080" y="1043093"/>
                    </a:cubicBezTo>
                    <a:cubicBezTo>
                      <a:pt x="895585" y="1046856"/>
                      <a:pt x="897172" y="1050587"/>
                      <a:pt x="898595" y="1054382"/>
                    </a:cubicBezTo>
                    <a:cubicBezTo>
                      <a:pt x="901139" y="1061166"/>
                      <a:pt x="900185" y="1062098"/>
                      <a:pt x="905368" y="1067929"/>
                    </a:cubicBezTo>
                    <a:cubicBezTo>
                      <a:pt x="909611" y="1072702"/>
                      <a:pt x="913601" y="1077934"/>
                      <a:pt x="918915" y="1081476"/>
                    </a:cubicBezTo>
                    <a:cubicBezTo>
                      <a:pt x="926972" y="1086847"/>
                      <a:pt x="931417" y="1089463"/>
                      <a:pt x="939235" y="1097280"/>
                    </a:cubicBezTo>
                    <a:cubicBezTo>
                      <a:pt x="941154" y="1099199"/>
                      <a:pt x="942014" y="1101968"/>
                      <a:pt x="943751" y="1104053"/>
                    </a:cubicBezTo>
                    <a:cubicBezTo>
                      <a:pt x="947319" y="1108335"/>
                      <a:pt x="952221" y="1112804"/>
                      <a:pt x="957297" y="1115342"/>
                    </a:cubicBezTo>
                    <a:cubicBezTo>
                      <a:pt x="959426" y="1116406"/>
                      <a:pt x="961813" y="1116847"/>
                      <a:pt x="964071" y="1117600"/>
                    </a:cubicBezTo>
                    <a:cubicBezTo>
                      <a:pt x="968862" y="1120794"/>
                      <a:pt x="977938" y="1129077"/>
                      <a:pt x="984391" y="1119858"/>
                    </a:cubicBezTo>
                    <a:cubicBezTo>
                      <a:pt x="988299" y="1114275"/>
                      <a:pt x="985528" y="1106260"/>
                      <a:pt x="986648" y="1099538"/>
                    </a:cubicBezTo>
                    <a:cubicBezTo>
                      <a:pt x="987039" y="1097190"/>
                      <a:pt x="987419" y="1094623"/>
                      <a:pt x="988906" y="1092764"/>
                    </a:cubicBezTo>
                    <a:cubicBezTo>
                      <a:pt x="990601" y="1090645"/>
                      <a:pt x="993595" y="1089986"/>
                      <a:pt x="995680" y="1088249"/>
                    </a:cubicBezTo>
                    <a:cubicBezTo>
                      <a:pt x="998133" y="1086205"/>
                      <a:pt x="1000375" y="1083900"/>
                      <a:pt x="1002453" y="1081476"/>
                    </a:cubicBezTo>
                    <a:cubicBezTo>
                      <a:pt x="1004902" y="1078619"/>
                      <a:pt x="1007039" y="1075506"/>
                      <a:pt x="1009226" y="1072444"/>
                    </a:cubicBezTo>
                    <a:cubicBezTo>
                      <a:pt x="1010803" y="1070236"/>
                      <a:pt x="1011623" y="1067366"/>
                      <a:pt x="1013742" y="1065671"/>
                    </a:cubicBezTo>
                    <a:cubicBezTo>
                      <a:pt x="1015600" y="1064184"/>
                      <a:pt x="1018386" y="1064477"/>
                      <a:pt x="1020515" y="1063413"/>
                    </a:cubicBezTo>
                    <a:cubicBezTo>
                      <a:pt x="1022942" y="1062200"/>
                      <a:pt x="1025030" y="1060403"/>
                      <a:pt x="1027288" y="1058898"/>
                    </a:cubicBezTo>
                    <a:cubicBezTo>
                      <a:pt x="1050084" y="1060970"/>
                      <a:pt x="1047559" y="1060120"/>
                      <a:pt x="1065671" y="1063413"/>
                    </a:cubicBezTo>
                    <a:cubicBezTo>
                      <a:pt x="1069447" y="1064099"/>
                      <a:pt x="1073258" y="1064661"/>
                      <a:pt x="1076960" y="1065671"/>
                    </a:cubicBezTo>
                    <a:cubicBezTo>
                      <a:pt x="1081552" y="1066923"/>
                      <a:pt x="1086545" y="1067547"/>
                      <a:pt x="1090506" y="1070187"/>
                    </a:cubicBezTo>
                    <a:cubicBezTo>
                      <a:pt x="1095928" y="1073801"/>
                      <a:pt x="1097628" y="1075792"/>
                      <a:pt x="1104053" y="1076960"/>
                    </a:cubicBezTo>
                    <a:cubicBezTo>
                      <a:pt x="1110023" y="1078046"/>
                      <a:pt x="1116094" y="1078465"/>
                      <a:pt x="1122115" y="1079218"/>
                    </a:cubicBezTo>
                    <a:cubicBezTo>
                      <a:pt x="1127940" y="1083102"/>
                      <a:pt x="1138845" y="1090009"/>
                      <a:pt x="1144693" y="1095022"/>
                    </a:cubicBezTo>
                    <a:cubicBezTo>
                      <a:pt x="1147117" y="1097100"/>
                      <a:pt x="1148946" y="1099836"/>
                      <a:pt x="1151466" y="1101796"/>
                    </a:cubicBezTo>
                    <a:cubicBezTo>
                      <a:pt x="1155750" y="1105128"/>
                      <a:pt x="1161175" y="1106989"/>
                      <a:pt x="1165013" y="1110827"/>
                    </a:cubicBezTo>
                    <a:cubicBezTo>
                      <a:pt x="1181820" y="1127634"/>
                      <a:pt x="1160542" y="1106994"/>
                      <a:pt x="1180817" y="1124373"/>
                    </a:cubicBezTo>
                    <a:cubicBezTo>
                      <a:pt x="1183242" y="1126451"/>
                      <a:pt x="1185547" y="1128694"/>
                      <a:pt x="1187591" y="1131147"/>
                    </a:cubicBezTo>
                    <a:cubicBezTo>
                      <a:pt x="1200356" y="1146465"/>
                      <a:pt x="1187182" y="1132996"/>
                      <a:pt x="1194364" y="1140178"/>
                    </a:cubicBezTo>
                    <a:lnTo>
                      <a:pt x="1257582" y="1126631"/>
                    </a:lnTo>
                    <a:lnTo>
                      <a:pt x="1248551" y="973102"/>
                    </a:lnTo>
                    <a:lnTo>
                      <a:pt x="1266613" y="955040"/>
                    </a:lnTo>
                    <a:lnTo>
                      <a:pt x="1212426" y="882791"/>
                    </a:lnTo>
                    <a:lnTo>
                      <a:pt x="1165013" y="876018"/>
                    </a:lnTo>
                    <a:cubicBezTo>
                      <a:pt x="1163383" y="876199"/>
                      <a:pt x="1141391" y="881031"/>
                      <a:pt x="1135662" y="876018"/>
                    </a:cubicBezTo>
                    <a:cubicBezTo>
                      <a:pt x="1131578" y="872444"/>
                      <a:pt x="1126631" y="862471"/>
                      <a:pt x="1126631" y="862471"/>
                    </a:cubicBezTo>
                    <a:cubicBezTo>
                      <a:pt x="1127600" y="855686"/>
                      <a:pt x="1128032" y="836416"/>
                      <a:pt x="1137920" y="833120"/>
                    </a:cubicBezTo>
                    <a:lnTo>
                      <a:pt x="1144693" y="830862"/>
                    </a:lnTo>
                    <a:cubicBezTo>
                      <a:pt x="1146198" y="828604"/>
                      <a:pt x="1147289" y="826008"/>
                      <a:pt x="1149208" y="824089"/>
                    </a:cubicBezTo>
                    <a:cubicBezTo>
                      <a:pt x="1151127" y="822170"/>
                      <a:pt x="1153555" y="820787"/>
                      <a:pt x="1155982" y="819573"/>
                    </a:cubicBezTo>
                    <a:cubicBezTo>
                      <a:pt x="1166207" y="814461"/>
                      <a:pt x="1179790" y="817316"/>
                      <a:pt x="1189848" y="817316"/>
                    </a:cubicBezTo>
                    <a:lnTo>
                      <a:pt x="1244035" y="756356"/>
                    </a:lnTo>
                    <a:lnTo>
                      <a:pt x="1320800" y="740551"/>
                    </a:lnTo>
                    <a:lnTo>
                      <a:pt x="1361440" y="747324"/>
                    </a:lnTo>
                    <a:lnTo>
                      <a:pt x="1368213" y="774418"/>
                    </a:lnTo>
                    <a:lnTo>
                      <a:pt x="1399822" y="826347"/>
                    </a:lnTo>
                    <a:lnTo>
                      <a:pt x="1384017" y="855698"/>
                    </a:lnTo>
                    <a:cubicBezTo>
                      <a:pt x="1384770" y="879781"/>
                      <a:pt x="1385522" y="903864"/>
                      <a:pt x="1386275" y="927947"/>
                    </a:cubicBezTo>
                    <a:lnTo>
                      <a:pt x="1435946" y="936978"/>
                    </a:lnTo>
                    <a:lnTo>
                      <a:pt x="1519484" y="961813"/>
                    </a:lnTo>
                    <a:lnTo>
                      <a:pt x="1564640" y="950524"/>
                    </a:lnTo>
                    <a:lnTo>
                      <a:pt x="1596248" y="1022773"/>
                    </a:lnTo>
                    <a:lnTo>
                      <a:pt x="1390791" y="1079218"/>
                    </a:lnTo>
                    <a:lnTo>
                      <a:pt x="1386275" y="1192107"/>
                    </a:lnTo>
                    <a:lnTo>
                      <a:pt x="1336604" y="1216942"/>
                    </a:lnTo>
                    <a:lnTo>
                      <a:pt x="1325315" y="1302738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7586645" y="4707093"/>
                <a:ext cx="1216043" cy="1069877"/>
              </a:xfrm>
              <a:custGeom>
                <a:avLst/>
                <a:gdLst>
                  <a:gd name="connsiteX0" fmla="*/ 81280 w 1216943"/>
                  <a:gd name="connsiteY0" fmla="*/ 354471 h 1070186"/>
                  <a:gd name="connsiteX1" fmla="*/ 225778 w 1216943"/>
                  <a:gd name="connsiteY1" fmla="*/ 225777 h 1070186"/>
                  <a:gd name="connsiteX2" fmla="*/ 435751 w 1216943"/>
                  <a:gd name="connsiteY2" fmla="*/ 63217 h 1070186"/>
                  <a:gd name="connsiteX3" fmla="*/ 535094 w 1216943"/>
                  <a:gd name="connsiteY3" fmla="*/ 0 h 1070186"/>
                  <a:gd name="connsiteX4" fmla="*/ 553156 w 1216943"/>
                  <a:gd name="connsiteY4" fmla="*/ 24835 h 1070186"/>
                  <a:gd name="connsiteX5" fmla="*/ 541867 w 1216943"/>
                  <a:gd name="connsiteY5" fmla="*/ 60960 h 1070186"/>
                  <a:gd name="connsiteX6" fmla="*/ 557671 w 1216943"/>
                  <a:gd name="connsiteY6" fmla="*/ 72249 h 1070186"/>
                  <a:gd name="connsiteX7" fmla="*/ 564445 w 1216943"/>
                  <a:gd name="connsiteY7" fmla="*/ 79022 h 1070186"/>
                  <a:gd name="connsiteX8" fmla="*/ 611858 w 1216943"/>
                  <a:gd name="connsiteY8" fmla="*/ 76764 h 1070186"/>
                  <a:gd name="connsiteX9" fmla="*/ 625405 w 1216943"/>
                  <a:gd name="connsiteY9" fmla="*/ 69991 h 1070186"/>
                  <a:gd name="connsiteX10" fmla="*/ 632178 w 1216943"/>
                  <a:gd name="connsiteY10" fmla="*/ 65475 h 1070186"/>
                  <a:gd name="connsiteX11" fmla="*/ 663787 w 1216943"/>
                  <a:gd name="connsiteY11" fmla="*/ 67733 h 1070186"/>
                  <a:gd name="connsiteX12" fmla="*/ 672818 w 1216943"/>
                  <a:gd name="connsiteY12" fmla="*/ 74506 h 1070186"/>
                  <a:gd name="connsiteX13" fmla="*/ 679591 w 1216943"/>
                  <a:gd name="connsiteY13" fmla="*/ 79022 h 1070186"/>
                  <a:gd name="connsiteX14" fmla="*/ 684107 w 1216943"/>
                  <a:gd name="connsiteY14" fmla="*/ 85795 h 1070186"/>
                  <a:gd name="connsiteX15" fmla="*/ 690880 w 1216943"/>
                  <a:gd name="connsiteY15" fmla="*/ 90311 h 1070186"/>
                  <a:gd name="connsiteX16" fmla="*/ 695396 w 1216943"/>
                  <a:gd name="connsiteY16" fmla="*/ 99342 h 1070186"/>
                  <a:gd name="connsiteX17" fmla="*/ 706685 w 1216943"/>
                  <a:gd name="connsiteY17" fmla="*/ 112889 h 1070186"/>
                  <a:gd name="connsiteX18" fmla="*/ 713458 w 1216943"/>
                  <a:gd name="connsiteY18" fmla="*/ 115146 h 1070186"/>
                  <a:gd name="connsiteX19" fmla="*/ 727005 w 1216943"/>
                  <a:gd name="connsiteY19" fmla="*/ 126435 h 1070186"/>
                  <a:gd name="connsiteX20" fmla="*/ 731520 w 1216943"/>
                  <a:gd name="connsiteY20" fmla="*/ 135466 h 1070186"/>
                  <a:gd name="connsiteX21" fmla="*/ 736036 w 1216943"/>
                  <a:gd name="connsiteY21" fmla="*/ 142240 h 1070186"/>
                  <a:gd name="connsiteX22" fmla="*/ 727005 w 1216943"/>
                  <a:gd name="connsiteY22" fmla="*/ 248355 h 1070186"/>
                  <a:gd name="connsiteX23" fmla="*/ 720231 w 1216943"/>
                  <a:gd name="connsiteY23" fmla="*/ 284480 h 1070186"/>
                  <a:gd name="connsiteX24" fmla="*/ 724747 w 1216943"/>
                  <a:gd name="connsiteY24" fmla="*/ 307057 h 1070186"/>
                  <a:gd name="connsiteX25" fmla="*/ 731520 w 1216943"/>
                  <a:gd name="connsiteY25" fmla="*/ 311573 h 1070186"/>
                  <a:gd name="connsiteX26" fmla="*/ 738294 w 1216943"/>
                  <a:gd name="connsiteY26" fmla="*/ 336409 h 1070186"/>
                  <a:gd name="connsiteX27" fmla="*/ 742809 w 1216943"/>
                  <a:gd name="connsiteY27" fmla="*/ 354471 h 1070186"/>
                  <a:gd name="connsiteX28" fmla="*/ 745067 w 1216943"/>
                  <a:gd name="connsiteY28" fmla="*/ 361244 h 1070186"/>
                  <a:gd name="connsiteX29" fmla="*/ 754098 w 1216943"/>
                  <a:gd name="connsiteY29" fmla="*/ 374791 h 1070186"/>
                  <a:gd name="connsiteX30" fmla="*/ 760871 w 1216943"/>
                  <a:gd name="connsiteY30" fmla="*/ 377049 h 1070186"/>
                  <a:gd name="connsiteX31" fmla="*/ 776676 w 1216943"/>
                  <a:gd name="connsiteY31" fmla="*/ 383822 h 1070186"/>
                  <a:gd name="connsiteX32" fmla="*/ 833120 w 1216943"/>
                  <a:gd name="connsiteY32" fmla="*/ 381564 h 1070186"/>
                  <a:gd name="connsiteX33" fmla="*/ 848925 w 1216943"/>
                  <a:gd name="connsiteY33" fmla="*/ 383822 h 1070186"/>
                  <a:gd name="connsiteX34" fmla="*/ 855698 w 1216943"/>
                  <a:gd name="connsiteY34" fmla="*/ 390595 h 1070186"/>
                  <a:gd name="connsiteX35" fmla="*/ 862471 w 1216943"/>
                  <a:gd name="connsiteY35" fmla="*/ 395111 h 1070186"/>
                  <a:gd name="connsiteX36" fmla="*/ 871503 w 1216943"/>
                  <a:gd name="connsiteY36" fmla="*/ 408657 h 1070186"/>
                  <a:gd name="connsiteX37" fmla="*/ 876018 w 1216943"/>
                  <a:gd name="connsiteY37" fmla="*/ 415431 h 1070186"/>
                  <a:gd name="connsiteX38" fmla="*/ 878276 w 1216943"/>
                  <a:gd name="connsiteY38" fmla="*/ 424462 h 1070186"/>
                  <a:gd name="connsiteX39" fmla="*/ 885049 w 1216943"/>
                  <a:gd name="connsiteY39" fmla="*/ 433493 h 1070186"/>
                  <a:gd name="connsiteX40" fmla="*/ 889565 w 1216943"/>
                  <a:gd name="connsiteY40" fmla="*/ 440266 h 1070186"/>
                  <a:gd name="connsiteX41" fmla="*/ 894080 w 1216943"/>
                  <a:gd name="connsiteY41" fmla="*/ 458329 h 1070186"/>
                  <a:gd name="connsiteX42" fmla="*/ 898596 w 1216943"/>
                  <a:gd name="connsiteY42" fmla="*/ 471875 h 1070186"/>
                  <a:gd name="connsiteX43" fmla="*/ 905369 w 1216943"/>
                  <a:gd name="connsiteY43" fmla="*/ 498969 h 1070186"/>
                  <a:gd name="connsiteX44" fmla="*/ 909885 w 1216943"/>
                  <a:gd name="connsiteY44" fmla="*/ 505742 h 1070186"/>
                  <a:gd name="connsiteX45" fmla="*/ 914400 w 1216943"/>
                  <a:gd name="connsiteY45" fmla="*/ 526062 h 1070186"/>
                  <a:gd name="connsiteX46" fmla="*/ 918916 w 1216943"/>
                  <a:gd name="connsiteY46" fmla="*/ 532835 h 1070186"/>
                  <a:gd name="connsiteX47" fmla="*/ 925689 w 1216943"/>
                  <a:gd name="connsiteY47" fmla="*/ 539609 h 1070186"/>
                  <a:gd name="connsiteX48" fmla="*/ 932463 w 1216943"/>
                  <a:gd name="connsiteY48" fmla="*/ 541866 h 1070186"/>
                  <a:gd name="connsiteX49" fmla="*/ 939236 w 1216943"/>
                  <a:gd name="connsiteY49" fmla="*/ 546382 h 1070186"/>
                  <a:gd name="connsiteX50" fmla="*/ 946009 w 1216943"/>
                  <a:gd name="connsiteY50" fmla="*/ 548640 h 1070186"/>
                  <a:gd name="connsiteX51" fmla="*/ 957298 w 1216943"/>
                  <a:gd name="connsiteY51" fmla="*/ 562186 h 1070186"/>
                  <a:gd name="connsiteX52" fmla="*/ 964071 w 1216943"/>
                  <a:gd name="connsiteY52" fmla="*/ 564444 h 1070186"/>
                  <a:gd name="connsiteX53" fmla="*/ 970845 w 1216943"/>
                  <a:gd name="connsiteY53" fmla="*/ 568960 h 1070186"/>
                  <a:gd name="connsiteX54" fmla="*/ 979876 w 1216943"/>
                  <a:gd name="connsiteY54" fmla="*/ 573475 h 1070186"/>
                  <a:gd name="connsiteX55" fmla="*/ 986649 w 1216943"/>
                  <a:gd name="connsiteY55" fmla="*/ 580249 h 1070186"/>
                  <a:gd name="connsiteX56" fmla="*/ 995680 w 1216943"/>
                  <a:gd name="connsiteY56" fmla="*/ 582506 h 1070186"/>
                  <a:gd name="connsiteX57" fmla="*/ 1002454 w 1216943"/>
                  <a:gd name="connsiteY57" fmla="*/ 587022 h 1070186"/>
                  <a:gd name="connsiteX58" fmla="*/ 1011485 w 1216943"/>
                  <a:gd name="connsiteY58" fmla="*/ 600569 h 1070186"/>
                  <a:gd name="connsiteX59" fmla="*/ 1016000 w 1216943"/>
                  <a:gd name="connsiteY59" fmla="*/ 607342 h 1070186"/>
                  <a:gd name="connsiteX60" fmla="*/ 1022774 w 1216943"/>
                  <a:gd name="connsiteY60" fmla="*/ 614115 h 1070186"/>
                  <a:gd name="connsiteX61" fmla="*/ 1027289 w 1216943"/>
                  <a:gd name="connsiteY61" fmla="*/ 632177 h 1070186"/>
                  <a:gd name="connsiteX62" fmla="*/ 1029547 w 1216943"/>
                  <a:gd name="connsiteY62" fmla="*/ 645724 h 1070186"/>
                  <a:gd name="connsiteX63" fmla="*/ 1038578 w 1216943"/>
                  <a:gd name="connsiteY63" fmla="*/ 666044 h 1070186"/>
                  <a:gd name="connsiteX64" fmla="*/ 1052125 w 1216943"/>
                  <a:gd name="connsiteY64" fmla="*/ 688622 h 1070186"/>
                  <a:gd name="connsiteX65" fmla="*/ 1058898 w 1216943"/>
                  <a:gd name="connsiteY65" fmla="*/ 693137 h 1070186"/>
                  <a:gd name="connsiteX66" fmla="*/ 1061156 w 1216943"/>
                  <a:gd name="connsiteY66" fmla="*/ 699911 h 1070186"/>
                  <a:gd name="connsiteX67" fmla="*/ 1076960 w 1216943"/>
                  <a:gd name="connsiteY67" fmla="*/ 713457 h 1070186"/>
                  <a:gd name="connsiteX68" fmla="*/ 1083734 w 1216943"/>
                  <a:gd name="connsiteY68" fmla="*/ 717973 h 1070186"/>
                  <a:gd name="connsiteX69" fmla="*/ 1090507 w 1216943"/>
                  <a:gd name="connsiteY69" fmla="*/ 724746 h 1070186"/>
                  <a:gd name="connsiteX70" fmla="*/ 1097280 w 1216943"/>
                  <a:gd name="connsiteY70" fmla="*/ 727004 h 1070186"/>
                  <a:gd name="connsiteX71" fmla="*/ 1117600 w 1216943"/>
                  <a:gd name="connsiteY71" fmla="*/ 733777 h 1070186"/>
                  <a:gd name="connsiteX72" fmla="*/ 1137920 w 1216943"/>
                  <a:gd name="connsiteY72" fmla="*/ 740551 h 1070186"/>
                  <a:gd name="connsiteX73" fmla="*/ 1144694 w 1216943"/>
                  <a:gd name="connsiteY73" fmla="*/ 745066 h 1070186"/>
                  <a:gd name="connsiteX74" fmla="*/ 1151467 w 1216943"/>
                  <a:gd name="connsiteY74" fmla="*/ 747324 h 1070186"/>
                  <a:gd name="connsiteX75" fmla="*/ 1155983 w 1216943"/>
                  <a:gd name="connsiteY75" fmla="*/ 754097 h 1070186"/>
                  <a:gd name="connsiteX76" fmla="*/ 1160498 w 1216943"/>
                  <a:gd name="connsiteY76" fmla="*/ 778933 h 1070186"/>
                  <a:gd name="connsiteX77" fmla="*/ 1165014 w 1216943"/>
                  <a:gd name="connsiteY77" fmla="*/ 796995 h 1070186"/>
                  <a:gd name="connsiteX78" fmla="*/ 1176303 w 1216943"/>
                  <a:gd name="connsiteY78" fmla="*/ 808284 h 1070186"/>
                  <a:gd name="connsiteX79" fmla="*/ 1183076 w 1216943"/>
                  <a:gd name="connsiteY79" fmla="*/ 815057 h 1070186"/>
                  <a:gd name="connsiteX80" fmla="*/ 1198880 w 1216943"/>
                  <a:gd name="connsiteY80" fmla="*/ 824089 h 1070186"/>
                  <a:gd name="connsiteX81" fmla="*/ 1210169 w 1216943"/>
                  <a:gd name="connsiteY81" fmla="*/ 837635 h 1070186"/>
                  <a:gd name="connsiteX82" fmla="*/ 1214685 w 1216943"/>
                  <a:gd name="connsiteY82" fmla="*/ 844409 h 1070186"/>
                  <a:gd name="connsiteX83" fmla="*/ 1216943 w 1216943"/>
                  <a:gd name="connsiteY83" fmla="*/ 857955 h 1070186"/>
                  <a:gd name="connsiteX84" fmla="*/ 1214685 w 1216943"/>
                  <a:gd name="connsiteY84" fmla="*/ 885049 h 1070186"/>
                  <a:gd name="connsiteX85" fmla="*/ 1212427 w 1216943"/>
                  <a:gd name="connsiteY85" fmla="*/ 891822 h 1070186"/>
                  <a:gd name="connsiteX86" fmla="*/ 1205654 w 1216943"/>
                  <a:gd name="connsiteY86" fmla="*/ 894080 h 1070186"/>
                  <a:gd name="connsiteX87" fmla="*/ 1180818 w 1216943"/>
                  <a:gd name="connsiteY87" fmla="*/ 896337 h 1070186"/>
                  <a:gd name="connsiteX88" fmla="*/ 1174045 w 1216943"/>
                  <a:gd name="connsiteY88" fmla="*/ 898595 h 1070186"/>
                  <a:gd name="connsiteX89" fmla="*/ 1160498 w 1216943"/>
                  <a:gd name="connsiteY89" fmla="*/ 907626 h 1070186"/>
                  <a:gd name="connsiteX90" fmla="*/ 1153725 w 1216943"/>
                  <a:gd name="connsiteY90" fmla="*/ 912142 h 1070186"/>
                  <a:gd name="connsiteX91" fmla="*/ 1144694 w 1216943"/>
                  <a:gd name="connsiteY91" fmla="*/ 916657 h 1070186"/>
                  <a:gd name="connsiteX92" fmla="*/ 1140178 w 1216943"/>
                  <a:gd name="connsiteY92" fmla="*/ 923431 h 1070186"/>
                  <a:gd name="connsiteX93" fmla="*/ 1126631 w 1216943"/>
                  <a:gd name="connsiteY93" fmla="*/ 927946 h 1070186"/>
                  <a:gd name="connsiteX94" fmla="*/ 1113085 w 1216943"/>
                  <a:gd name="connsiteY94" fmla="*/ 925689 h 1070186"/>
                  <a:gd name="connsiteX95" fmla="*/ 1104054 w 1216943"/>
                  <a:gd name="connsiteY95" fmla="*/ 921173 h 1070186"/>
                  <a:gd name="connsiteX96" fmla="*/ 1074703 w 1216943"/>
                  <a:gd name="connsiteY96" fmla="*/ 923431 h 1070186"/>
                  <a:gd name="connsiteX97" fmla="*/ 1070187 w 1216943"/>
                  <a:gd name="connsiteY97" fmla="*/ 930204 h 1070186"/>
                  <a:gd name="connsiteX98" fmla="*/ 1061156 w 1216943"/>
                  <a:gd name="connsiteY98" fmla="*/ 961813 h 1070186"/>
                  <a:gd name="connsiteX99" fmla="*/ 1054383 w 1216943"/>
                  <a:gd name="connsiteY99" fmla="*/ 964071 h 1070186"/>
                  <a:gd name="connsiteX100" fmla="*/ 1047609 w 1216943"/>
                  <a:gd name="connsiteY100" fmla="*/ 970844 h 1070186"/>
                  <a:gd name="connsiteX101" fmla="*/ 1034063 w 1216943"/>
                  <a:gd name="connsiteY101" fmla="*/ 979875 h 1070186"/>
                  <a:gd name="connsiteX102" fmla="*/ 1020516 w 1216943"/>
                  <a:gd name="connsiteY102" fmla="*/ 991164 h 1070186"/>
                  <a:gd name="connsiteX103" fmla="*/ 1009227 w 1216943"/>
                  <a:gd name="connsiteY103" fmla="*/ 1000195 h 1070186"/>
                  <a:gd name="connsiteX104" fmla="*/ 991165 w 1216943"/>
                  <a:gd name="connsiteY104" fmla="*/ 1016000 h 1070186"/>
                  <a:gd name="connsiteX105" fmla="*/ 975360 w 1216943"/>
                  <a:gd name="connsiteY105" fmla="*/ 1020515 h 1070186"/>
                  <a:gd name="connsiteX106" fmla="*/ 968587 w 1216943"/>
                  <a:gd name="connsiteY106" fmla="*/ 1022773 h 1070186"/>
                  <a:gd name="connsiteX107" fmla="*/ 952783 w 1216943"/>
                  <a:gd name="connsiteY107" fmla="*/ 1025031 h 1070186"/>
                  <a:gd name="connsiteX108" fmla="*/ 943751 w 1216943"/>
                  <a:gd name="connsiteY108" fmla="*/ 1027289 h 1070186"/>
                  <a:gd name="connsiteX109" fmla="*/ 927947 w 1216943"/>
                  <a:gd name="connsiteY109" fmla="*/ 1029546 h 1070186"/>
                  <a:gd name="connsiteX110" fmla="*/ 914400 w 1216943"/>
                  <a:gd name="connsiteY110" fmla="*/ 1031804 h 1070186"/>
                  <a:gd name="connsiteX111" fmla="*/ 907627 w 1216943"/>
                  <a:gd name="connsiteY111" fmla="*/ 1034062 h 1070186"/>
                  <a:gd name="connsiteX112" fmla="*/ 887307 w 1216943"/>
                  <a:gd name="connsiteY112" fmla="*/ 1045351 h 1070186"/>
                  <a:gd name="connsiteX113" fmla="*/ 878276 w 1216943"/>
                  <a:gd name="connsiteY113" fmla="*/ 1052124 h 1070186"/>
                  <a:gd name="connsiteX114" fmla="*/ 869245 w 1216943"/>
                  <a:gd name="connsiteY114" fmla="*/ 1054382 h 1070186"/>
                  <a:gd name="connsiteX115" fmla="*/ 848925 w 1216943"/>
                  <a:gd name="connsiteY115" fmla="*/ 1058897 h 1070186"/>
                  <a:gd name="connsiteX116" fmla="*/ 839894 w 1216943"/>
                  <a:gd name="connsiteY116" fmla="*/ 1065671 h 1070186"/>
                  <a:gd name="connsiteX117" fmla="*/ 826347 w 1216943"/>
                  <a:gd name="connsiteY117" fmla="*/ 1070186 h 1070186"/>
                  <a:gd name="connsiteX118" fmla="*/ 828605 w 1216943"/>
                  <a:gd name="connsiteY118" fmla="*/ 1038577 h 1070186"/>
                  <a:gd name="connsiteX119" fmla="*/ 830863 w 1216943"/>
                  <a:gd name="connsiteY119" fmla="*/ 1006969 h 1070186"/>
                  <a:gd name="connsiteX120" fmla="*/ 851183 w 1216943"/>
                  <a:gd name="connsiteY120" fmla="*/ 1004711 h 1070186"/>
                  <a:gd name="connsiteX121" fmla="*/ 862471 w 1216943"/>
                  <a:gd name="connsiteY121" fmla="*/ 997937 h 1070186"/>
                  <a:gd name="connsiteX122" fmla="*/ 866987 w 1216943"/>
                  <a:gd name="connsiteY122" fmla="*/ 948266 h 1070186"/>
                  <a:gd name="connsiteX123" fmla="*/ 806027 w 1216943"/>
                  <a:gd name="connsiteY123" fmla="*/ 921173 h 1070186"/>
                  <a:gd name="connsiteX124" fmla="*/ 465103 w 1216943"/>
                  <a:gd name="connsiteY124" fmla="*/ 652497 h 1070186"/>
                  <a:gd name="connsiteX125" fmla="*/ 381565 w 1216943"/>
                  <a:gd name="connsiteY125" fmla="*/ 684106 h 1070186"/>
                  <a:gd name="connsiteX126" fmla="*/ 340925 w 1216943"/>
                  <a:gd name="connsiteY126" fmla="*/ 663786 h 1070186"/>
                  <a:gd name="connsiteX127" fmla="*/ 266418 w 1216943"/>
                  <a:gd name="connsiteY127" fmla="*/ 738293 h 1070186"/>
                  <a:gd name="connsiteX128" fmla="*/ 164818 w 1216943"/>
                  <a:gd name="connsiteY128" fmla="*/ 690880 h 1070186"/>
                  <a:gd name="connsiteX129" fmla="*/ 139983 w 1216943"/>
                  <a:gd name="connsiteY129" fmla="*/ 686364 h 1070186"/>
                  <a:gd name="connsiteX130" fmla="*/ 110631 w 1216943"/>
                  <a:gd name="connsiteY130" fmla="*/ 693137 h 1070186"/>
                  <a:gd name="connsiteX131" fmla="*/ 4516 w 1216943"/>
                  <a:gd name="connsiteY131" fmla="*/ 605084 h 1070186"/>
                  <a:gd name="connsiteX132" fmla="*/ 83538 w 1216943"/>
                  <a:gd name="connsiteY132" fmla="*/ 496711 h 1070186"/>
                  <a:gd name="connsiteX133" fmla="*/ 31609 w 1216943"/>
                  <a:gd name="connsiteY133" fmla="*/ 469617 h 1070186"/>
                  <a:gd name="connsiteX134" fmla="*/ 0 w 1216943"/>
                  <a:gd name="connsiteY134" fmla="*/ 419946 h 1070186"/>
                  <a:gd name="connsiteX135" fmla="*/ 27094 w 1216943"/>
                  <a:gd name="connsiteY135" fmla="*/ 363502 h 1070186"/>
                  <a:gd name="connsiteX136" fmla="*/ 81280 w 1216943"/>
                  <a:gd name="connsiteY136" fmla="*/ 354471 h 107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216943" h="1070186">
                    <a:moveTo>
                      <a:pt x="81280" y="354471"/>
                    </a:moveTo>
                    <a:lnTo>
                      <a:pt x="225778" y="225777"/>
                    </a:lnTo>
                    <a:lnTo>
                      <a:pt x="435751" y="63217"/>
                    </a:lnTo>
                    <a:lnTo>
                      <a:pt x="535094" y="0"/>
                    </a:lnTo>
                    <a:lnTo>
                      <a:pt x="553156" y="24835"/>
                    </a:lnTo>
                    <a:lnTo>
                      <a:pt x="541867" y="60960"/>
                    </a:lnTo>
                    <a:cubicBezTo>
                      <a:pt x="547135" y="64723"/>
                      <a:pt x="552616" y="68205"/>
                      <a:pt x="557671" y="72249"/>
                    </a:cubicBezTo>
                    <a:cubicBezTo>
                      <a:pt x="560164" y="74244"/>
                      <a:pt x="561263" y="78757"/>
                      <a:pt x="564445" y="79022"/>
                    </a:cubicBezTo>
                    <a:cubicBezTo>
                      <a:pt x="580213" y="80336"/>
                      <a:pt x="596054" y="77517"/>
                      <a:pt x="611858" y="76764"/>
                    </a:cubicBezTo>
                    <a:cubicBezTo>
                      <a:pt x="631276" y="63820"/>
                      <a:pt x="606702" y="79343"/>
                      <a:pt x="625405" y="69991"/>
                    </a:cubicBezTo>
                    <a:cubicBezTo>
                      <a:pt x="627832" y="68777"/>
                      <a:pt x="629920" y="66980"/>
                      <a:pt x="632178" y="65475"/>
                    </a:cubicBezTo>
                    <a:cubicBezTo>
                      <a:pt x="642714" y="66228"/>
                      <a:pt x="653475" y="65442"/>
                      <a:pt x="663787" y="67733"/>
                    </a:cubicBezTo>
                    <a:cubicBezTo>
                      <a:pt x="667460" y="68549"/>
                      <a:pt x="669756" y="72319"/>
                      <a:pt x="672818" y="74506"/>
                    </a:cubicBezTo>
                    <a:cubicBezTo>
                      <a:pt x="675026" y="76083"/>
                      <a:pt x="677333" y="77517"/>
                      <a:pt x="679591" y="79022"/>
                    </a:cubicBezTo>
                    <a:cubicBezTo>
                      <a:pt x="681096" y="81280"/>
                      <a:pt x="682188" y="83876"/>
                      <a:pt x="684107" y="85795"/>
                    </a:cubicBezTo>
                    <a:cubicBezTo>
                      <a:pt x="686026" y="87714"/>
                      <a:pt x="689143" y="88226"/>
                      <a:pt x="690880" y="90311"/>
                    </a:cubicBezTo>
                    <a:cubicBezTo>
                      <a:pt x="693035" y="92897"/>
                      <a:pt x="693726" y="96420"/>
                      <a:pt x="695396" y="99342"/>
                    </a:cubicBezTo>
                    <a:cubicBezTo>
                      <a:pt x="697960" y="103828"/>
                      <a:pt x="702374" y="110015"/>
                      <a:pt x="706685" y="112889"/>
                    </a:cubicBezTo>
                    <a:cubicBezTo>
                      <a:pt x="708665" y="114209"/>
                      <a:pt x="711200" y="114394"/>
                      <a:pt x="713458" y="115146"/>
                    </a:cubicBezTo>
                    <a:cubicBezTo>
                      <a:pt x="718856" y="118745"/>
                      <a:pt x="723056" y="120906"/>
                      <a:pt x="727005" y="126435"/>
                    </a:cubicBezTo>
                    <a:cubicBezTo>
                      <a:pt x="728961" y="129174"/>
                      <a:pt x="729850" y="132544"/>
                      <a:pt x="731520" y="135466"/>
                    </a:cubicBezTo>
                    <a:cubicBezTo>
                      <a:pt x="732866" y="137822"/>
                      <a:pt x="736036" y="142240"/>
                      <a:pt x="736036" y="142240"/>
                    </a:cubicBezTo>
                    <a:lnTo>
                      <a:pt x="727005" y="248355"/>
                    </a:lnTo>
                    <a:lnTo>
                      <a:pt x="720231" y="284480"/>
                    </a:lnTo>
                    <a:cubicBezTo>
                      <a:pt x="721736" y="292006"/>
                      <a:pt x="721795" y="299973"/>
                      <a:pt x="724747" y="307057"/>
                    </a:cubicBezTo>
                    <a:cubicBezTo>
                      <a:pt x="725791" y="309562"/>
                      <a:pt x="730512" y="309054"/>
                      <a:pt x="731520" y="311573"/>
                    </a:cubicBezTo>
                    <a:cubicBezTo>
                      <a:pt x="748382" y="353729"/>
                      <a:pt x="724031" y="315015"/>
                      <a:pt x="738294" y="336409"/>
                    </a:cubicBezTo>
                    <a:cubicBezTo>
                      <a:pt x="739799" y="342430"/>
                      <a:pt x="740846" y="348584"/>
                      <a:pt x="742809" y="354471"/>
                    </a:cubicBezTo>
                    <a:cubicBezTo>
                      <a:pt x="743562" y="356729"/>
                      <a:pt x="743911" y="359164"/>
                      <a:pt x="745067" y="361244"/>
                    </a:cubicBezTo>
                    <a:cubicBezTo>
                      <a:pt x="747703" y="365988"/>
                      <a:pt x="748949" y="373075"/>
                      <a:pt x="754098" y="374791"/>
                    </a:cubicBezTo>
                    <a:cubicBezTo>
                      <a:pt x="756356" y="375544"/>
                      <a:pt x="758684" y="376112"/>
                      <a:pt x="760871" y="377049"/>
                    </a:cubicBezTo>
                    <a:cubicBezTo>
                      <a:pt x="780401" y="385418"/>
                      <a:pt x="760792" y="378527"/>
                      <a:pt x="776676" y="383822"/>
                    </a:cubicBezTo>
                    <a:cubicBezTo>
                      <a:pt x="795491" y="383069"/>
                      <a:pt x="814290" y="381564"/>
                      <a:pt x="833120" y="381564"/>
                    </a:cubicBezTo>
                    <a:cubicBezTo>
                      <a:pt x="838442" y="381564"/>
                      <a:pt x="843984" y="381846"/>
                      <a:pt x="848925" y="383822"/>
                    </a:cubicBezTo>
                    <a:cubicBezTo>
                      <a:pt x="851889" y="385008"/>
                      <a:pt x="853245" y="388551"/>
                      <a:pt x="855698" y="390595"/>
                    </a:cubicBezTo>
                    <a:cubicBezTo>
                      <a:pt x="857783" y="392332"/>
                      <a:pt x="860213" y="393606"/>
                      <a:pt x="862471" y="395111"/>
                    </a:cubicBezTo>
                    <a:lnTo>
                      <a:pt x="871503" y="408657"/>
                    </a:lnTo>
                    <a:lnTo>
                      <a:pt x="876018" y="415431"/>
                    </a:lnTo>
                    <a:cubicBezTo>
                      <a:pt x="876771" y="418441"/>
                      <a:pt x="876888" y="421687"/>
                      <a:pt x="878276" y="424462"/>
                    </a:cubicBezTo>
                    <a:cubicBezTo>
                      <a:pt x="879959" y="427828"/>
                      <a:pt x="882862" y="430431"/>
                      <a:pt x="885049" y="433493"/>
                    </a:cubicBezTo>
                    <a:cubicBezTo>
                      <a:pt x="886626" y="435701"/>
                      <a:pt x="888060" y="438008"/>
                      <a:pt x="889565" y="440266"/>
                    </a:cubicBezTo>
                    <a:cubicBezTo>
                      <a:pt x="891070" y="446287"/>
                      <a:pt x="892117" y="452441"/>
                      <a:pt x="894080" y="458329"/>
                    </a:cubicBezTo>
                    <a:lnTo>
                      <a:pt x="898596" y="471875"/>
                    </a:lnTo>
                    <a:cubicBezTo>
                      <a:pt x="899724" y="478643"/>
                      <a:pt x="901395" y="493009"/>
                      <a:pt x="905369" y="498969"/>
                    </a:cubicBezTo>
                    <a:lnTo>
                      <a:pt x="909885" y="505742"/>
                    </a:lnTo>
                    <a:cubicBezTo>
                      <a:pt x="910751" y="510937"/>
                      <a:pt x="911623" y="520507"/>
                      <a:pt x="914400" y="526062"/>
                    </a:cubicBezTo>
                    <a:cubicBezTo>
                      <a:pt x="915614" y="528489"/>
                      <a:pt x="917179" y="530750"/>
                      <a:pt x="918916" y="532835"/>
                    </a:cubicBezTo>
                    <a:cubicBezTo>
                      <a:pt x="920960" y="535288"/>
                      <a:pt x="923032" y="537838"/>
                      <a:pt x="925689" y="539609"/>
                    </a:cubicBezTo>
                    <a:cubicBezTo>
                      <a:pt x="927669" y="540929"/>
                      <a:pt x="930205" y="541114"/>
                      <a:pt x="932463" y="541866"/>
                    </a:cubicBezTo>
                    <a:cubicBezTo>
                      <a:pt x="934721" y="543371"/>
                      <a:pt x="936809" y="545168"/>
                      <a:pt x="939236" y="546382"/>
                    </a:cubicBezTo>
                    <a:cubicBezTo>
                      <a:pt x="941365" y="547446"/>
                      <a:pt x="944029" y="547320"/>
                      <a:pt x="946009" y="548640"/>
                    </a:cubicBezTo>
                    <a:cubicBezTo>
                      <a:pt x="971808" y="565839"/>
                      <a:pt x="936476" y="545527"/>
                      <a:pt x="957298" y="562186"/>
                    </a:cubicBezTo>
                    <a:cubicBezTo>
                      <a:pt x="959156" y="563673"/>
                      <a:pt x="961942" y="563380"/>
                      <a:pt x="964071" y="564444"/>
                    </a:cubicBezTo>
                    <a:cubicBezTo>
                      <a:pt x="966498" y="565658"/>
                      <a:pt x="968489" y="567614"/>
                      <a:pt x="970845" y="568960"/>
                    </a:cubicBezTo>
                    <a:cubicBezTo>
                      <a:pt x="973767" y="570630"/>
                      <a:pt x="976866" y="571970"/>
                      <a:pt x="979876" y="573475"/>
                    </a:cubicBezTo>
                    <a:cubicBezTo>
                      <a:pt x="982134" y="575733"/>
                      <a:pt x="983877" y="578665"/>
                      <a:pt x="986649" y="580249"/>
                    </a:cubicBezTo>
                    <a:cubicBezTo>
                      <a:pt x="989343" y="581788"/>
                      <a:pt x="992828" y="581284"/>
                      <a:pt x="995680" y="582506"/>
                    </a:cubicBezTo>
                    <a:cubicBezTo>
                      <a:pt x="998174" y="583575"/>
                      <a:pt x="1000196" y="585517"/>
                      <a:pt x="1002454" y="587022"/>
                    </a:cubicBezTo>
                    <a:lnTo>
                      <a:pt x="1011485" y="600569"/>
                    </a:lnTo>
                    <a:cubicBezTo>
                      <a:pt x="1012990" y="602827"/>
                      <a:pt x="1014081" y="605424"/>
                      <a:pt x="1016000" y="607342"/>
                    </a:cubicBezTo>
                    <a:lnTo>
                      <a:pt x="1022774" y="614115"/>
                    </a:lnTo>
                    <a:cubicBezTo>
                      <a:pt x="1025906" y="623514"/>
                      <a:pt x="1025110" y="620193"/>
                      <a:pt x="1027289" y="632177"/>
                    </a:cubicBezTo>
                    <a:cubicBezTo>
                      <a:pt x="1028108" y="636681"/>
                      <a:pt x="1028437" y="641283"/>
                      <a:pt x="1029547" y="645724"/>
                    </a:cubicBezTo>
                    <a:cubicBezTo>
                      <a:pt x="1033927" y="663241"/>
                      <a:pt x="1031990" y="654515"/>
                      <a:pt x="1038578" y="666044"/>
                    </a:cubicBezTo>
                    <a:cubicBezTo>
                      <a:pt x="1041923" y="671897"/>
                      <a:pt x="1047029" y="685225"/>
                      <a:pt x="1052125" y="688622"/>
                    </a:cubicBezTo>
                    <a:lnTo>
                      <a:pt x="1058898" y="693137"/>
                    </a:lnTo>
                    <a:cubicBezTo>
                      <a:pt x="1059651" y="695395"/>
                      <a:pt x="1059836" y="697931"/>
                      <a:pt x="1061156" y="699911"/>
                    </a:cubicBezTo>
                    <a:cubicBezTo>
                      <a:pt x="1064140" y="704387"/>
                      <a:pt x="1072976" y="710612"/>
                      <a:pt x="1076960" y="713457"/>
                    </a:cubicBezTo>
                    <a:cubicBezTo>
                      <a:pt x="1079168" y="715034"/>
                      <a:pt x="1081649" y="716236"/>
                      <a:pt x="1083734" y="717973"/>
                    </a:cubicBezTo>
                    <a:cubicBezTo>
                      <a:pt x="1086187" y="720017"/>
                      <a:pt x="1087850" y="722975"/>
                      <a:pt x="1090507" y="724746"/>
                    </a:cubicBezTo>
                    <a:cubicBezTo>
                      <a:pt x="1092487" y="726066"/>
                      <a:pt x="1095151" y="725940"/>
                      <a:pt x="1097280" y="727004"/>
                    </a:cubicBezTo>
                    <a:cubicBezTo>
                      <a:pt x="1113152" y="734940"/>
                      <a:pt x="1092456" y="729588"/>
                      <a:pt x="1117600" y="733777"/>
                    </a:cubicBezTo>
                    <a:cubicBezTo>
                      <a:pt x="1132990" y="744037"/>
                      <a:pt x="1113588" y="732441"/>
                      <a:pt x="1137920" y="740551"/>
                    </a:cubicBezTo>
                    <a:cubicBezTo>
                      <a:pt x="1140494" y="741409"/>
                      <a:pt x="1142267" y="743853"/>
                      <a:pt x="1144694" y="745066"/>
                    </a:cubicBezTo>
                    <a:cubicBezTo>
                      <a:pt x="1146823" y="746130"/>
                      <a:pt x="1149209" y="746571"/>
                      <a:pt x="1151467" y="747324"/>
                    </a:cubicBezTo>
                    <a:cubicBezTo>
                      <a:pt x="1152972" y="749582"/>
                      <a:pt x="1154770" y="751670"/>
                      <a:pt x="1155983" y="754097"/>
                    </a:cubicBezTo>
                    <a:cubicBezTo>
                      <a:pt x="1159705" y="761542"/>
                      <a:pt x="1159099" y="771475"/>
                      <a:pt x="1160498" y="778933"/>
                    </a:cubicBezTo>
                    <a:cubicBezTo>
                      <a:pt x="1161642" y="785033"/>
                      <a:pt x="1161572" y="791831"/>
                      <a:pt x="1165014" y="796995"/>
                    </a:cubicBezTo>
                    <a:cubicBezTo>
                      <a:pt x="1173291" y="809414"/>
                      <a:pt x="1165014" y="798877"/>
                      <a:pt x="1176303" y="808284"/>
                    </a:cubicBezTo>
                    <a:cubicBezTo>
                      <a:pt x="1178756" y="810328"/>
                      <a:pt x="1180623" y="813013"/>
                      <a:pt x="1183076" y="815057"/>
                    </a:cubicBezTo>
                    <a:cubicBezTo>
                      <a:pt x="1187864" y="819047"/>
                      <a:pt x="1193358" y="821327"/>
                      <a:pt x="1198880" y="824089"/>
                    </a:cubicBezTo>
                    <a:cubicBezTo>
                      <a:pt x="1210096" y="840911"/>
                      <a:pt x="1195678" y="820245"/>
                      <a:pt x="1210169" y="837635"/>
                    </a:cubicBezTo>
                    <a:cubicBezTo>
                      <a:pt x="1211906" y="839720"/>
                      <a:pt x="1213180" y="842151"/>
                      <a:pt x="1214685" y="844409"/>
                    </a:cubicBezTo>
                    <a:cubicBezTo>
                      <a:pt x="1215438" y="848924"/>
                      <a:pt x="1216943" y="853377"/>
                      <a:pt x="1216943" y="857955"/>
                    </a:cubicBezTo>
                    <a:cubicBezTo>
                      <a:pt x="1216943" y="867018"/>
                      <a:pt x="1215883" y="876066"/>
                      <a:pt x="1214685" y="885049"/>
                    </a:cubicBezTo>
                    <a:cubicBezTo>
                      <a:pt x="1214370" y="887408"/>
                      <a:pt x="1214110" y="890139"/>
                      <a:pt x="1212427" y="891822"/>
                    </a:cubicBezTo>
                    <a:cubicBezTo>
                      <a:pt x="1210744" y="893505"/>
                      <a:pt x="1208010" y="893743"/>
                      <a:pt x="1205654" y="894080"/>
                    </a:cubicBezTo>
                    <a:cubicBezTo>
                      <a:pt x="1197425" y="895255"/>
                      <a:pt x="1189097" y="895585"/>
                      <a:pt x="1180818" y="896337"/>
                    </a:cubicBezTo>
                    <a:cubicBezTo>
                      <a:pt x="1178560" y="897090"/>
                      <a:pt x="1176125" y="897439"/>
                      <a:pt x="1174045" y="898595"/>
                    </a:cubicBezTo>
                    <a:cubicBezTo>
                      <a:pt x="1169301" y="901231"/>
                      <a:pt x="1165014" y="904616"/>
                      <a:pt x="1160498" y="907626"/>
                    </a:cubicBezTo>
                    <a:cubicBezTo>
                      <a:pt x="1158240" y="909131"/>
                      <a:pt x="1156152" y="910929"/>
                      <a:pt x="1153725" y="912142"/>
                    </a:cubicBezTo>
                    <a:lnTo>
                      <a:pt x="1144694" y="916657"/>
                    </a:lnTo>
                    <a:cubicBezTo>
                      <a:pt x="1143189" y="918915"/>
                      <a:pt x="1142479" y="921993"/>
                      <a:pt x="1140178" y="923431"/>
                    </a:cubicBezTo>
                    <a:cubicBezTo>
                      <a:pt x="1136142" y="925954"/>
                      <a:pt x="1126631" y="927946"/>
                      <a:pt x="1126631" y="927946"/>
                    </a:cubicBezTo>
                    <a:cubicBezTo>
                      <a:pt x="1122116" y="927194"/>
                      <a:pt x="1117470" y="927004"/>
                      <a:pt x="1113085" y="925689"/>
                    </a:cubicBezTo>
                    <a:cubicBezTo>
                      <a:pt x="1109861" y="924722"/>
                      <a:pt x="1107414" y="921371"/>
                      <a:pt x="1104054" y="921173"/>
                    </a:cubicBezTo>
                    <a:cubicBezTo>
                      <a:pt x="1094258" y="920597"/>
                      <a:pt x="1084487" y="922678"/>
                      <a:pt x="1074703" y="923431"/>
                    </a:cubicBezTo>
                    <a:cubicBezTo>
                      <a:pt x="1073198" y="925689"/>
                      <a:pt x="1070933" y="927595"/>
                      <a:pt x="1070187" y="930204"/>
                    </a:cubicBezTo>
                    <a:cubicBezTo>
                      <a:pt x="1068865" y="934832"/>
                      <a:pt x="1069152" y="955416"/>
                      <a:pt x="1061156" y="961813"/>
                    </a:cubicBezTo>
                    <a:cubicBezTo>
                      <a:pt x="1059298" y="963300"/>
                      <a:pt x="1056641" y="963318"/>
                      <a:pt x="1054383" y="964071"/>
                    </a:cubicBezTo>
                    <a:cubicBezTo>
                      <a:pt x="1052125" y="966329"/>
                      <a:pt x="1050129" y="968884"/>
                      <a:pt x="1047609" y="970844"/>
                    </a:cubicBezTo>
                    <a:cubicBezTo>
                      <a:pt x="1043325" y="974176"/>
                      <a:pt x="1037900" y="976038"/>
                      <a:pt x="1034063" y="979875"/>
                    </a:cubicBezTo>
                    <a:cubicBezTo>
                      <a:pt x="1025370" y="988568"/>
                      <a:pt x="1029946" y="984878"/>
                      <a:pt x="1020516" y="991164"/>
                    </a:cubicBezTo>
                    <a:cubicBezTo>
                      <a:pt x="1007571" y="1010578"/>
                      <a:pt x="1024809" y="987729"/>
                      <a:pt x="1009227" y="1000195"/>
                    </a:cubicBezTo>
                    <a:cubicBezTo>
                      <a:pt x="996063" y="1010727"/>
                      <a:pt x="1018243" y="1006978"/>
                      <a:pt x="991165" y="1016000"/>
                    </a:cubicBezTo>
                    <a:cubicBezTo>
                      <a:pt x="974897" y="1021420"/>
                      <a:pt x="995240" y="1014834"/>
                      <a:pt x="975360" y="1020515"/>
                    </a:cubicBezTo>
                    <a:cubicBezTo>
                      <a:pt x="973072" y="1021169"/>
                      <a:pt x="970921" y="1022306"/>
                      <a:pt x="968587" y="1022773"/>
                    </a:cubicBezTo>
                    <a:cubicBezTo>
                      <a:pt x="963369" y="1023817"/>
                      <a:pt x="958019" y="1024079"/>
                      <a:pt x="952783" y="1025031"/>
                    </a:cubicBezTo>
                    <a:cubicBezTo>
                      <a:pt x="949730" y="1025586"/>
                      <a:pt x="946804" y="1026734"/>
                      <a:pt x="943751" y="1027289"/>
                    </a:cubicBezTo>
                    <a:cubicBezTo>
                      <a:pt x="938515" y="1028241"/>
                      <a:pt x="933207" y="1028737"/>
                      <a:pt x="927947" y="1029546"/>
                    </a:cubicBezTo>
                    <a:cubicBezTo>
                      <a:pt x="923422" y="1030242"/>
                      <a:pt x="918916" y="1031051"/>
                      <a:pt x="914400" y="1031804"/>
                    </a:cubicBezTo>
                    <a:cubicBezTo>
                      <a:pt x="912142" y="1032557"/>
                      <a:pt x="909707" y="1032906"/>
                      <a:pt x="907627" y="1034062"/>
                    </a:cubicBezTo>
                    <a:cubicBezTo>
                      <a:pt x="884337" y="1047001"/>
                      <a:pt x="902633" y="1040242"/>
                      <a:pt x="887307" y="1045351"/>
                    </a:cubicBezTo>
                    <a:cubicBezTo>
                      <a:pt x="884297" y="1047609"/>
                      <a:pt x="881642" y="1050441"/>
                      <a:pt x="878276" y="1052124"/>
                    </a:cubicBezTo>
                    <a:cubicBezTo>
                      <a:pt x="875501" y="1053512"/>
                      <a:pt x="872229" y="1053529"/>
                      <a:pt x="869245" y="1054382"/>
                    </a:cubicBezTo>
                    <a:cubicBezTo>
                      <a:pt x="853686" y="1058828"/>
                      <a:pt x="873363" y="1054825"/>
                      <a:pt x="848925" y="1058897"/>
                    </a:cubicBezTo>
                    <a:cubicBezTo>
                      <a:pt x="845915" y="1061155"/>
                      <a:pt x="843260" y="1063988"/>
                      <a:pt x="839894" y="1065671"/>
                    </a:cubicBezTo>
                    <a:cubicBezTo>
                      <a:pt x="835637" y="1067800"/>
                      <a:pt x="826347" y="1070186"/>
                      <a:pt x="826347" y="1070186"/>
                    </a:cubicBezTo>
                    <a:lnTo>
                      <a:pt x="828605" y="1038577"/>
                    </a:lnTo>
                    <a:cubicBezTo>
                      <a:pt x="829358" y="1028041"/>
                      <a:pt x="825004" y="1015758"/>
                      <a:pt x="830863" y="1006969"/>
                    </a:cubicBezTo>
                    <a:cubicBezTo>
                      <a:pt x="834643" y="1001299"/>
                      <a:pt x="844461" y="1005832"/>
                      <a:pt x="851183" y="1004711"/>
                    </a:cubicBezTo>
                    <a:cubicBezTo>
                      <a:pt x="858217" y="1003539"/>
                      <a:pt x="857846" y="1002563"/>
                      <a:pt x="862471" y="997937"/>
                    </a:cubicBezTo>
                    <a:lnTo>
                      <a:pt x="866987" y="948266"/>
                    </a:lnTo>
                    <a:lnTo>
                      <a:pt x="806027" y="921173"/>
                    </a:lnTo>
                    <a:lnTo>
                      <a:pt x="465103" y="652497"/>
                    </a:lnTo>
                    <a:lnTo>
                      <a:pt x="381565" y="684106"/>
                    </a:lnTo>
                    <a:lnTo>
                      <a:pt x="340925" y="663786"/>
                    </a:lnTo>
                    <a:lnTo>
                      <a:pt x="266418" y="738293"/>
                    </a:lnTo>
                    <a:lnTo>
                      <a:pt x="164818" y="690880"/>
                    </a:lnTo>
                    <a:lnTo>
                      <a:pt x="139983" y="686364"/>
                    </a:lnTo>
                    <a:lnTo>
                      <a:pt x="110631" y="693137"/>
                    </a:lnTo>
                    <a:lnTo>
                      <a:pt x="4516" y="605084"/>
                    </a:lnTo>
                    <a:lnTo>
                      <a:pt x="83538" y="496711"/>
                    </a:lnTo>
                    <a:lnTo>
                      <a:pt x="31609" y="469617"/>
                    </a:lnTo>
                    <a:lnTo>
                      <a:pt x="0" y="419946"/>
                    </a:lnTo>
                    <a:lnTo>
                      <a:pt x="27094" y="363502"/>
                    </a:lnTo>
                    <a:lnTo>
                      <a:pt x="81280" y="354471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6276937" y="4845192"/>
                <a:ext cx="1609749" cy="1222263"/>
              </a:xfrm>
              <a:custGeom>
                <a:avLst/>
                <a:gdLst>
                  <a:gd name="connsiteX0" fmla="*/ 18062 w 1609796"/>
                  <a:gd name="connsiteY0" fmla="*/ 582507 h 1221458"/>
                  <a:gd name="connsiteX1" fmla="*/ 0 w 1609796"/>
                  <a:gd name="connsiteY1" fmla="*/ 485422 h 1221458"/>
                  <a:gd name="connsiteX2" fmla="*/ 51929 w 1609796"/>
                  <a:gd name="connsiteY2" fmla="*/ 431236 h 1221458"/>
                  <a:gd name="connsiteX3" fmla="*/ 65476 w 1609796"/>
                  <a:gd name="connsiteY3" fmla="*/ 415431 h 1221458"/>
                  <a:gd name="connsiteX4" fmla="*/ 69991 w 1609796"/>
                  <a:gd name="connsiteY4" fmla="*/ 408658 h 1221458"/>
                  <a:gd name="connsiteX5" fmla="*/ 67734 w 1609796"/>
                  <a:gd name="connsiteY5" fmla="*/ 399627 h 1221458"/>
                  <a:gd name="connsiteX6" fmla="*/ 51929 w 1609796"/>
                  <a:gd name="connsiteY6" fmla="*/ 381565 h 1221458"/>
                  <a:gd name="connsiteX7" fmla="*/ 54187 w 1609796"/>
                  <a:gd name="connsiteY7" fmla="*/ 352213 h 1221458"/>
                  <a:gd name="connsiteX8" fmla="*/ 60960 w 1609796"/>
                  <a:gd name="connsiteY8" fmla="*/ 347698 h 1221458"/>
                  <a:gd name="connsiteX9" fmla="*/ 88054 w 1609796"/>
                  <a:gd name="connsiteY9" fmla="*/ 349956 h 1221458"/>
                  <a:gd name="connsiteX10" fmla="*/ 108374 w 1609796"/>
                  <a:gd name="connsiteY10" fmla="*/ 356729 h 1221458"/>
                  <a:gd name="connsiteX11" fmla="*/ 115147 w 1609796"/>
                  <a:gd name="connsiteY11" fmla="*/ 358987 h 1221458"/>
                  <a:gd name="connsiteX12" fmla="*/ 142240 w 1609796"/>
                  <a:gd name="connsiteY12" fmla="*/ 356729 h 1221458"/>
                  <a:gd name="connsiteX13" fmla="*/ 149014 w 1609796"/>
                  <a:gd name="connsiteY13" fmla="*/ 354471 h 1221458"/>
                  <a:gd name="connsiteX14" fmla="*/ 158045 w 1609796"/>
                  <a:gd name="connsiteY14" fmla="*/ 352213 h 1221458"/>
                  <a:gd name="connsiteX15" fmla="*/ 167076 w 1609796"/>
                  <a:gd name="connsiteY15" fmla="*/ 345440 h 1221458"/>
                  <a:gd name="connsiteX16" fmla="*/ 178365 w 1609796"/>
                  <a:gd name="connsiteY16" fmla="*/ 325120 h 1221458"/>
                  <a:gd name="connsiteX17" fmla="*/ 180622 w 1609796"/>
                  <a:gd name="connsiteY17" fmla="*/ 313831 h 1221458"/>
                  <a:gd name="connsiteX18" fmla="*/ 169334 w 1609796"/>
                  <a:gd name="connsiteY18" fmla="*/ 277707 h 1221458"/>
                  <a:gd name="connsiteX19" fmla="*/ 158045 w 1609796"/>
                  <a:gd name="connsiteY19" fmla="*/ 277707 h 1221458"/>
                  <a:gd name="connsiteX20" fmla="*/ 200942 w 1609796"/>
                  <a:gd name="connsiteY20" fmla="*/ 194169 h 1221458"/>
                  <a:gd name="connsiteX21" fmla="*/ 246098 w 1609796"/>
                  <a:gd name="connsiteY21" fmla="*/ 230293 h 1221458"/>
                  <a:gd name="connsiteX22" fmla="*/ 424462 w 1609796"/>
                  <a:gd name="connsiteY22" fmla="*/ 239325 h 1221458"/>
                  <a:gd name="connsiteX23" fmla="*/ 469618 w 1609796"/>
                  <a:gd name="connsiteY23" fmla="*/ 228036 h 1221458"/>
                  <a:gd name="connsiteX24" fmla="*/ 512516 w 1609796"/>
                  <a:gd name="connsiteY24" fmla="*/ 228036 h 1221458"/>
                  <a:gd name="connsiteX25" fmla="*/ 523805 w 1609796"/>
                  <a:gd name="connsiteY25" fmla="*/ 212231 h 1221458"/>
                  <a:gd name="connsiteX26" fmla="*/ 526062 w 1609796"/>
                  <a:gd name="connsiteY26" fmla="*/ 209973 h 1221458"/>
                  <a:gd name="connsiteX27" fmla="*/ 517031 w 1609796"/>
                  <a:gd name="connsiteY27" fmla="*/ 153529 h 1221458"/>
                  <a:gd name="connsiteX28" fmla="*/ 521547 w 1609796"/>
                  <a:gd name="connsiteY28" fmla="*/ 117405 h 1221458"/>
                  <a:gd name="connsiteX29" fmla="*/ 589280 w 1609796"/>
                  <a:gd name="connsiteY29" fmla="*/ 99342 h 1221458"/>
                  <a:gd name="connsiteX30" fmla="*/ 627662 w 1609796"/>
                  <a:gd name="connsiteY30" fmla="*/ 196427 h 1221458"/>
                  <a:gd name="connsiteX31" fmla="*/ 720231 w 1609796"/>
                  <a:gd name="connsiteY31" fmla="*/ 167076 h 1221458"/>
                  <a:gd name="connsiteX32" fmla="*/ 722489 w 1609796"/>
                  <a:gd name="connsiteY32" fmla="*/ 128693 h 1221458"/>
                  <a:gd name="connsiteX33" fmla="*/ 857956 w 1609796"/>
                  <a:gd name="connsiteY33" fmla="*/ 65476 h 1221458"/>
                  <a:gd name="connsiteX34" fmla="*/ 862471 w 1609796"/>
                  <a:gd name="connsiteY34" fmla="*/ 20320 h 1221458"/>
                  <a:gd name="connsiteX35" fmla="*/ 934720 w 1609796"/>
                  <a:gd name="connsiteY35" fmla="*/ 0 h 1221458"/>
                  <a:gd name="connsiteX36" fmla="*/ 946009 w 1609796"/>
                  <a:gd name="connsiteY36" fmla="*/ 18062 h 1221458"/>
                  <a:gd name="connsiteX37" fmla="*/ 948267 w 1609796"/>
                  <a:gd name="connsiteY37" fmla="*/ 27093 h 1221458"/>
                  <a:gd name="connsiteX38" fmla="*/ 952782 w 1609796"/>
                  <a:gd name="connsiteY38" fmla="*/ 33867 h 1221458"/>
                  <a:gd name="connsiteX39" fmla="*/ 955040 w 1609796"/>
                  <a:gd name="connsiteY39" fmla="*/ 47413 h 1221458"/>
                  <a:gd name="connsiteX40" fmla="*/ 1047609 w 1609796"/>
                  <a:gd name="connsiteY40" fmla="*/ 128693 h 1221458"/>
                  <a:gd name="connsiteX41" fmla="*/ 1088249 w 1609796"/>
                  <a:gd name="connsiteY41" fmla="*/ 85796 h 1221458"/>
                  <a:gd name="connsiteX42" fmla="*/ 1131147 w 1609796"/>
                  <a:gd name="connsiteY42" fmla="*/ 146756 h 1221458"/>
                  <a:gd name="connsiteX43" fmla="*/ 1246294 w 1609796"/>
                  <a:gd name="connsiteY43" fmla="*/ 144498 h 1221458"/>
                  <a:gd name="connsiteX44" fmla="*/ 1214685 w 1609796"/>
                  <a:gd name="connsiteY44" fmla="*/ 178365 h 1221458"/>
                  <a:gd name="connsiteX45" fmla="*/ 1223716 w 1609796"/>
                  <a:gd name="connsiteY45" fmla="*/ 216747 h 1221458"/>
                  <a:gd name="connsiteX46" fmla="*/ 1273387 w 1609796"/>
                  <a:gd name="connsiteY46" fmla="*/ 198685 h 1221458"/>
                  <a:gd name="connsiteX47" fmla="*/ 1311769 w 1609796"/>
                  <a:gd name="connsiteY47" fmla="*/ 126436 h 1221458"/>
                  <a:gd name="connsiteX48" fmla="*/ 1417885 w 1609796"/>
                  <a:gd name="connsiteY48" fmla="*/ 207716 h 1221458"/>
                  <a:gd name="connsiteX49" fmla="*/ 1408854 w 1609796"/>
                  <a:gd name="connsiteY49" fmla="*/ 261902 h 1221458"/>
                  <a:gd name="connsiteX50" fmla="*/ 1343378 w 1609796"/>
                  <a:gd name="connsiteY50" fmla="*/ 250613 h 1221458"/>
                  <a:gd name="connsiteX51" fmla="*/ 1334347 w 1609796"/>
                  <a:gd name="connsiteY51" fmla="*/ 284480 h 1221458"/>
                  <a:gd name="connsiteX52" fmla="*/ 1352409 w 1609796"/>
                  <a:gd name="connsiteY52" fmla="*/ 313831 h 1221458"/>
                  <a:gd name="connsiteX53" fmla="*/ 1356925 w 1609796"/>
                  <a:gd name="connsiteY53" fmla="*/ 325120 h 1221458"/>
                  <a:gd name="connsiteX54" fmla="*/ 1359182 w 1609796"/>
                  <a:gd name="connsiteY54" fmla="*/ 331893 h 1221458"/>
                  <a:gd name="connsiteX55" fmla="*/ 1415627 w 1609796"/>
                  <a:gd name="connsiteY55" fmla="*/ 358987 h 1221458"/>
                  <a:gd name="connsiteX56" fmla="*/ 1338862 w 1609796"/>
                  <a:gd name="connsiteY56" fmla="*/ 469618 h 1221458"/>
                  <a:gd name="connsiteX57" fmla="*/ 1435947 w 1609796"/>
                  <a:gd name="connsiteY57" fmla="*/ 541867 h 1221458"/>
                  <a:gd name="connsiteX58" fmla="*/ 1467556 w 1609796"/>
                  <a:gd name="connsiteY58" fmla="*/ 512516 h 1221458"/>
                  <a:gd name="connsiteX59" fmla="*/ 1494649 w 1609796"/>
                  <a:gd name="connsiteY59" fmla="*/ 566702 h 1221458"/>
                  <a:gd name="connsiteX60" fmla="*/ 1505938 w 1609796"/>
                  <a:gd name="connsiteY60" fmla="*/ 638951 h 1221458"/>
                  <a:gd name="connsiteX61" fmla="*/ 1609796 w 1609796"/>
                  <a:gd name="connsiteY61" fmla="*/ 715716 h 1221458"/>
                  <a:gd name="connsiteX62" fmla="*/ 1598507 w 1609796"/>
                  <a:gd name="connsiteY62" fmla="*/ 772160 h 1221458"/>
                  <a:gd name="connsiteX63" fmla="*/ 1589476 w 1609796"/>
                  <a:gd name="connsiteY63" fmla="*/ 790222 h 1221458"/>
                  <a:gd name="connsiteX64" fmla="*/ 1562382 w 1609796"/>
                  <a:gd name="connsiteY64" fmla="*/ 812800 h 1221458"/>
                  <a:gd name="connsiteX65" fmla="*/ 1533031 w 1609796"/>
                  <a:gd name="connsiteY65" fmla="*/ 817316 h 1221458"/>
                  <a:gd name="connsiteX66" fmla="*/ 1512711 w 1609796"/>
                  <a:gd name="connsiteY66" fmla="*/ 824089 h 1221458"/>
                  <a:gd name="connsiteX67" fmla="*/ 1505938 w 1609796"/>
                  <a:gd name="connsiteY67" fmla="*/ 826347 h 1221458"/>
                  <a:gd name="connsiteX68" fmla="*/ 1496907 w 1609796"/>
                  <a:gd name="connsiteY68" fmla="*/ 828605 h 1221458"/>
                  <a:gd name="connsiteX69" fmla="*/ 1501422 w 1609796"/>
                  <a:gd name="connsiteY69" fmla="*/ 839893 h 1221458"/>
                  <a:gd name="connsiteX70" fmla="*/ 1510454 w 1609796"/>
                  <a:gd name="connsiteY70" fmla="*/ 842151 h 1221458"/>
                  <a:gd name="connsiteX71" fmla="*/ 1517227 w 1609796"/>
                  <a:gd name="connsiteY71" fmla="*/ 846667 h 1221458"/>
                  <a:gd name="connsiteX72" fmla="*/ 1526258 w 1609796"/>
                  <a:gd name="connsiteY72" fmla="*/ 848925 h 1221458"/>
                  <a:gd name="connsiteX73" fmla="*/ 1533031 w 1609796"/>
                  <a:gd name="connsiteY73" fmla="*/ 851182 h 1221458"/>
                  <a:gd name="connsiteX74" fmla="*/ 1542062 w 1609796"/>
                  <a:gd name="connsiteY74" fmla="*/ 853440 h 1221458"/>
                  <a:gd name="connsiteX75" fmla="*/ 1548836 w 1609796"/>
                  <a:gd name="connsiteY75" fmla="*/ 855698 h 1221458"/>
                  <a:gd name="connsiteX76" fmla="*/ 1600765 w 1609796"/>
                  <a:gd name="connsiteY76" fmla="*/ 909885 h 1221458"/>
                  <a:gd name="connsiteX77" fmla="*/ 1557867 w 1609796"/>
                  <a:gd name="connsiteY77" fmla="*/ 941493 h 1221458"/>
                  <a:gd name="connsiteX78" fmla="*/ 1557867 w 1609796"/>
                  <a:gd name="connsiteY78" fmla="*/ 970845 h 1221458"/>
                  <a:gd name="connsiteX79" fmla="*/ 1508196 w 1609796"/>
                  <a:gd name="connsiteY79" fmla="*/ 1022773 h 1221458"/>
                  <a:gd name="connsiteX80" fmla="*/ 1519485 w 1609796"/>
                  <a:gd name="connsiteY80" fmla="*/ 1054382 h 1221458"/>
                  <a:gd name="connsiteX81" fmla="*/ 1399822 w 1609796"/>
                  <a:gd name="connsiteY81" fmla="*/ 1131147 h 1221458"/>
                  <a:gd name="connsiteX82" fmla="*/ 1356925 w 1609796"/>
                  <a:gd name="connsiteY82" fmla="*/ 1212427 h 1221458"/>
                  <a:gd name="connsiteX83" fmla="*/ 1253067 w 1609796"/>
                  <a:gd name="connsiteY83" fmla="*/ 1221458 h 1221458"/>
                  <a:gd name="connsiteX84" fmla="*/ 1194365 w 1609796"/>
                  <a:gd name="connsiteY84" fmla="*/ 1119858 h 1221458"/>
                  <a:gd name="connsiteX85" fmla="*/ 1122116 w 1609796"/>
                  <a:gd name="connsiteY85" fmla="*/ 1151467 h 1221458"/>
                  <a:gd name="connsiteX86" fmla="*/ 1101796 w 1609796"/>
                  <a:gd name="connsiteY86" fmla="*/ 1106311 h 1221458"/>
                  <a:gd name="connsiteX87" fmla="*/ 1049867 w 1609796"/>
                  <a:gd name="connsiteY87" fmla="*/ 1104053 h 1221458"/>
                  <a:gd name="connsiteX88" fmla="*/ 1070187 w 1609796"/>
                  <a:gd name="connsiteY88" fmla="*/ 1049867 h 1221458"/>
                  <a:gd name="connsiteX89" fmla="*/ 1029547 w 1609796"/>
                  <a:gd name="connsiteY89" fmla="*/ 1045351 h 1221458"/>
                  <a:gd name="connsiteX90" fmla="*/ 1002454 w 1609796"/>
                  <a:gd name="connsiteY90" fmla="*/ 995680 h 1221458"/>
                  <a:gd name="connsiteX91" fmla="*/ 988907 w 1609796"/>
                  <a:gd name="connsiteY91" fmla="*/ 948267 h 1221458"/>
                  <a:gd name="connsiteX92" fmla="*/ 1020516 w 1609796"/>
                  <a:gd name="connsiteY92" fmla="*/ 887307 h 1221458"/>
                  <a:gd name="connsiteX93" fmla="*/ 1054382 w 1609796"/>
                  <a:gd name="connsiteY93" fmla="*/ 878276 h 1221458"/>
                  <a:gd name="connsiteX94" fmla="*/ 1052125 w 1609796"/>
                  <a:gd name="connsiteY94" fmla="*/ 844409 h 1221458"/>
                  <a:gd name="connsiteX95" fmla="*/ 1025031 w 1609796"/>
                  <a:gd name="connsiteY95" fmla="*/ 808285 h 1221458"/>
                  <a:gd name="connsiteX96" fmla="*/ 961814 w 1609796"/>
                  <a:gd name="connsiteY96" fmla="*/ 785707 h 1221458"/>
                  <a:gd name="connsiteX97" fmla="*/ 952782 w 1609796"/>
                  <a:gd name="connsiteY97" fmla="*/ 704427 h 1221458"/>
                  <a:gd name="connsiteX98" fmla="*/ 1013742 w 1609796"/>
                  <a:gd name="connsiteY98" fmla="*/ 724747 h 1221458"/>
                  <a:gd name="connsiteX99" fmla="*/ 1085991 w 1609796"/>
                  <a:gd name="connsiteY99" fmla="*/ 722489 h 1221458"/>
                  <a:gd name="connsiteX100" fmla="*/ 1108569 w 1609796"/>
                  <a:gd name="connsiteY100" fmla="*/ 713458 h 1221458"/>
                  <a:gd name="connsiteX101" fmla="*/ 1090507 w 1609796"/>
                  <a:gd name="connsiteY101" fmla="*/ 702169 h 1221458"/>
                  <a:gd name="connsiteX102" fmla="*/ 1083734 w 1609796"/>
                  <a:gd name="connsiteY102" fmla="*/ 695396 h 1221458"/>
                  <a:gd name="connsiteX103" fmla="*/ 1083734 w 1609796"/>
                  <a:gd name="connsiteY103" fmla="*/ 684107 h 1221458"/>
                  <a:gd name="connsiteX104" fmla="*/ 1088249 w 1609796"/>
                  <a:gd name="connsiteY104" fmla="*/ 650240 h 1221458"/>
                  <a:gd name="connsiteX105" fmla="*/ 1036320 w 1609796"/>
                  <a:gd name="connsiteY105" fmla="*/ 611858 h 1221458"/>
                  <a:gd name="connsiteX106" fmla="*/ 1119858 w 1609796"/>
                  <a:gd name="connsiteY106" fmla="*/ 544125 h 1221458"/>
                  <a:gd name="connsiteX107" fmla="*/ 1187591 w 1609796"/>
                  <a:gd name="connsiteY107" fmla="*/ 422205 h 1221458"/>
                  <a:gd name="connsiteX108" fmla="*/ 1142436 w 1609796"/>
                  <a:gd name="connsiteY108" fmla="*/ 388338 h 1221458"/>
                  <a:gd name="connsiteX109" fmla="*/ 1144694 w 1609796"/>
                  <a:gd name="connsiteY109" fmla="*/ 327378 h 1221458"/>
                  <a:gd name="connsiteX110" fmla="*/ 1052125 w 1609796"/>
                  <a:gd name="connsiteY110" fmla="*/ 284480 h 1221458"/>
                  <a:gd name="connsiteX111" fmla="*/ 1027289 w 1609796"/>
                  <a:gd name="connsiteY111" fmla="*/ 257387 h 1221458"/>
                  <a:gd name="connsiteX112" fmla="*/ 993422 w 1609796"/>
                  <a:gd name="connsiteY112" fmla="*/ 241582 h 1221458"/>
                  <a:gd name="connsiteX113" fmla="*/ 970845 w 1609796"/>
                  <a:gd name="connsiteY113" fmla="*/ 288996 h 1221458"/>
                  <a:gd name="connsiteX114" fmla="*/ 970845 w 1609796"/>
                  <a:gd name="connsiteY114" fmla="*/ 347698 h 1221458"/>
                  <a:gd name="connsiteX115" fmla="*/ 1022774 w 1609796"/>
                  <a:gd name="connsiteY115" fmla="*/ 390596 h 1221458"/>
                  <a:gd name="connsiteX116" fmla="*/ 993422 w 1609796"/>
                  <a:gd name="connsiteY116" fmla="*/ 557671 h 1221458"/>
                  <a:gd name="connsiteX117" fmla="*/ 941494 w 1609796"/>
                  <a:gd name="connsiteY117" fmla="*/ 541867 h 1221458"/>
                  <a:gd name="connsiteX118" fmla="*/ 925689 w 1609796"/>
                  <a:gd name="connsiteY118" fmla="*/ 512516 h 1221458"/>
                  <a:gd name="connsiteX119" fmla="*/ 853440 w 1609796"/>
                  <a:gd name="connsiteY119" fmla="*/ 489938 h 1221458"/>
                  <a:gd name="connsiteX120" fmla="*/ 794738 w 1609796"/>
                  <a:gd name="connsiteY120" fmla="*/ 550898 h 1221458"/>
                  <a:gd name="connsiteX121" fmla="*/ 749582 w 1609796"/>
                  <a:gd name="connsiteY121" fmla="*/ 535093 h 1221458"/>
                  <a:gd name="connsiteX122" fmla="*/ 751840 w 1609796"/>
                  <a:gd name="connsiteY122" fmla="*/ 478649 h 1221458"/>
                  <a:gd name="connsiteX123" fmla="*/ 704427 w 1609796"/>
                  <a:gd name="connsiteY123" fmla="*/ 456071 h 1221458"/>
                  <a:gd name="connsiteX124" fmla="*/ 769902 w 1609796"/>
                  <a:gd name="connsiteY124" fmla="*/ 422205 h 1221458"/>
                  <a:gd name="connsiteX125" fmla="*/ 806027 w 1609796"/>
                  <a:gd name="connsiteY125" fmla="*/ 444782 h 1221458"/>
                  <a:gd name="connsiteX126" fmla="*/ 817316 w 1609796"/>
                  <a:gd name="connsiteY126" fmla="*/ 401885 h 1221458"/>
                  <a:gd name="connsiteX127" fmla="*/ 871502 w 1609796"/>
                  <a:gd name="connsiteY127" fmla="*/ 397369 h 1221458"/>
                  <a:gd name="connsiteX128" fmla="*/ 819574 w 1609796"/>
                  <a:gd name="connsiteY128" fmla="*/ 354471 h 1221458"/>
                  <a:gd name="connsiteX129" fmla="*/ 839894 w 1609796"/>
                  <a:gd name="connsiteY129" fmla="*/ 286738 h 1221458"/>
                  <a:gd name="connsiteX130" fmla="*/ 810542 w 1609796"/>
                  <a:gd name="connsiteY130" fmla="*/ 275449 h 1221458"/>
                  <a:gd name="connsiteX131" fmla="*/ 758614 w 1609796"/>
                  <a:gd name="connsiteY131" fmla="*/ 336409 h 1221458"/>
                  <a:gd name="connsiteX132" fmla="*/ 763129 w 1609796"/>
                  <a:gd name="connsiteY132" fmla="*/ 377049 h 1221458"/>
                  <a:gd name="connsiteX133" fmla="*/ 724747 w 1609796"/>
                  <a:gd name="connsiteY133" fmla="*/ 390596 h 1221458"/>
                  <a:gd name="connsiteX134" fmla="*/ 675076 w 1609796"/>
                  <a:gd name="connsiteY134" fmla="*/ 365760 h 1221458"/>
                  <a:gd name="connsiteX135" fmla="*/ 632178 w 1609796"/>
                  <a:gd name="connsiteY135" fmla="*/ 397369 h 1221458"/>
                  <a:gd name="connsiteX136" fmla="*/ 559929 w 1609796"/>
                  <a:gd name="connsiteY136" fmla="*/ 485422 h 1221458"/>
                  <a:gd name="connsiteX137" fmla="*/ 474134 w 1609796"/>
                  <a:gd name="connsiteY137" fmla="*/ 424462 h 1221458"/>
                  <a:gd name="connsiteX138" fmla="*/ 243840 w 1609796"/>
                  <a:gd name="connsiteY138" fmla="*/ 541867 h 1221458"/>
                  <a:gd name="connsiteX139" fmla="*/ 18062 w 1609796"/>
                  <a:gd name="connsiteY139" fmla="*/ 582507 h 12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609796" h="1221458">
                    <a:moveTo>
                      <a:pt x="18062" y="582507"/>
                    </a:moveTo>
                    <a:lnTo>
                      <a:pt x="0" y="485422"/>
                    </a:lnTo>
                    <a:lnTo>
                      <a:pt x="51929" y="431236"/>
                    </a:lnTo>
                    <a:cubicBezTo>
                      <a:pt x="56445" y="425968"/>
                      <a:pt x="61141" y="420849"/>
                      <a:pt x="65476" y="415431"/>
                    </a:cubicBezTo>
                    <a:cubicBezTo>
                      <a:pt x="67171" y="413312"/>
                      <a:pt x="69607" y="411344"/>
                      <a:pt x="69991" y="408658"/>
                    </a:cubicBezTo>
                    <a:cubicBezTo>
                      <a:pt x="70430" y="405586"/>
                      <a:pt x="69122" y="402402"/>
                      <a:pt x="67734" y="399627"/>
                    </a:cubicBezTo>
                    <a:cubicBezTo>
                      <a:pt x="61149" y="386457"/>
                      <a:pt x="61242" y="387773"/>
                      <a:pt x="51929" y="381565"/>
                    </a:cubicBezTo>
                    <a:cubicBezTo>
                      <a:pt x="52682" y="371781"/>
                      <a:pt x="51659" y="361695"/>
                      <a:pt x="54187" y="352213"/>
                    </a:cubicBezTo>
                    <a:cubicBezTo>
                      <a:pt x="54886" y="349591"/>
                      <a:pt x="58253" y="347878"/>
                      <a:pt x="60960" y="347698"/>
                    </a:cubicBezTo>
                    <a:cubicBezTo>
                      <a:pt x="70003" y="347095"/>
                      <a:pt x="79023" y="349203"/>
                      <a:pt x="88054" y="349956"/>
                    </a:cubicBezTo>
                    <a:lnTo>
                      <a:pt x="108374" y="356729"/>
                    </a:lnTo>
                    <a:lnTo>
                      <a:pt x="115147" y="358987"/>
                    </a:lnTo>
                    <a:cubicBezTo>
                      <a:pt x="124178" y="358234"/>
                      <a:pt x="133257" y="357927"/>
                      <a:pt x="142240" y="356729"/>
                    </a:cubicBezTo>
                    <a:cubicBezTo>
                      <a:pt x="144599" y="356414"/>
                      <a:pt x="146725" y="355125"/>
                      <a:pt x="149014" y="354471"/>
                    </a:cubicBezTo>
                    <a:cubicBezTo>
                      <a:pt x="151998" y="353618"/>
                      <a:pt x="155035" y="352966"/>
                      <a:pt x="158045" y="352213"/>
                    </a:cubicBezTo>
                    <a:cubicBezTo>
                      <a:pt x="161055" y="349955"/>
                      <a:pt x="164576" y="348252"/>
                      <a:pt x="167076" y="345440"/>
                    </a:cubicBezTo>
                    <a:cubicBezTo>
                      <a:pt x="172922" y="338863"/>
                      <a:pt x="176366" y="333117"/>
                      <a:pt x="178365" y="325120"/>
                    </a:cubicBezTo>
                    <a:cubicBezTo>
                      <a:pt x="179296" y="321397"/>
                      <a:pt x="179870" y="317594"/>
                      <a:pt x="180622" y="313831"/>
                    </a:cubicBezTo>
                    <a:cubicBezTo>
                      <a:pt x="178839" y="287077"/>
                      <a:pt x="189154" y="279909"/>
                      <a:pt x="169334" y="277707"/>
                    </a:cubicBezTo>
                    <a:cubicBezTo>
                      <a:pt x="165594" y="277291"/>
                      <a:pt x="161808" y="277707"/>
                      <a:pt x="158045" y="277707"/>
                    </a:cubicBezTo>
                    <a:lnTo>
                      <a:pt x="200942" y="194169"/>
                    </a:lnTo>
                    <a:lnTo>
                      <a:pt x="246098" y="230293"/>
                    </a:lnTo>
                    <a:lnTo>
                      <a:pt x="424462" y="239325"/>
                    </a:lnTo>
                    <a:lnTo>
                      <a:pt x="469618" y="228036"/>
                    </a:lnTo>
                    <a:cubicBezTo>
                      <a:pt x="483130" y="229387"/>
                      <a:pt x="498958" y="232555"/>
                      <a:pt x="512516" y="228036"/>
                    </a:cubicBezTo>
                    <a:cubicBezTo>
                      <a:pt x="518500" y="226041"/>
                      <a:pt x="521201" y="216571"/>
                      <a:pt x="523805" y="212231"/>
                    </a:cubicBezTo>
                    <a:cubicBezTo>
                      <a:pt x="524353" y="211318"/>
                      <a:pt x="525310" y="210726"/>
                      <a:pt x="526062" y="209973"/>
                    </a:cubicBezTo>
                    <a:lnTo>
                      <a:pt x="517031" y="153529"/>
                    </a:lnTo>
                    <a:lnTo>
                      <a:pt x="521547" y="117405"/>
                    </a:lnTo>
                    <a:lnTo>
                      <a:pt x="589280" y="99342"/>
                    </a:lnTo>
                    <a:lnTo>
                      <a:pt x="627662" y="196427"/>
                    </a:lnTo>
                    <a:lnTo>
                      <a:pt x="720231" y="167076"/>
                    </a:lnTo>
                    <a:lnTo>
                      <a:pt x="722489" y="128693"/>
                    </a:lnTo>
                    <a:lnTo>
                      <a:pt x="857956" y="65476"/>
                    </a:lnTo>
                    <a:lnTo>
                      <a:pt x="862471" y="20320"/>
                    </a:lnTo>
                    <a:lnTo>
                      <a:pt x="934720" y="0"/>
                    </a:lnTo>
                    <a:cubicBezTo>
                      <a:pt x="938483" y="6021"/>
                      <a:pt x="942834" y="11712"/>
                      <a:pt x="946009" y="18062"/>
                    </a:cubicBezTo>
                    <a:cubicBezTo>
                      <a:pt x="947397" y="20837"/>
                      <a:pt x="947045" y="24241"/>
                      <a:pt x="948267" y="27093"/>
                    </a:cubicBezTo>
                    <a:cubicBezTo>
                      <a:pt x="949336" y="29587"/>
                      <a:pt x="951569" y="31440"/>
                      <a:pt x="952782" y="33867"/>
                    </a:cubicBezTo>
                    <a:cubicBezTo>
                      <a:pt x="955754" y="39812"/>
                      <a:pt x="955040" y="41078"/>
                      <a:pt x="955040" y="47413"/>
                    </a:cubicBezTo>
                    <a:lnTo>
                      <a:pt x="1047609" y="128693"/>
                    </a:lnTo>
                    <a:lnTo>
                      <a:pt x="1088249" y="85796"/>
                    </a:lnTo>
                    <a:lnTo>
                      <a:pt x="1131147" y="146756"/>
                    </a:lnTo>
                    <a:lnTo>
                      <a:pt x="1246294" y="144498"/>
                    </a:lnTo>
                    <a:lnTo>
                      <a:pt x="1214685" y="178365"/>
                    </a:lnTo>
                    <a:lnTo>
                      <a:pt x="1223716" y="216747"/>
                    </a:lnTo>
                    <a:lnTo>
                      <a:pt x="1273387" y="198685"/>
                    </a:lnTo>
                    <a:lnTo>
                      <a:pt x="1311769" y="126436"/>
                    </a:lnTo>
                    <a:lnTo>
                      <a:pt x="1417885" y="207716"/>
                    </a:lnTo>
                    <a:lnTo>
                      <a:pt x="1408854" y="261902"/>
                    </a:lnTo>
                    <a:lnTo>
                      <a:pt x="1343378" y="250613"/>
                    </a:lnTo>
                    <a:lnTo>
                      <a:pt x="1334347" y="284480"/>
                    </a:lnTo>
                    <a:cubicBezTo>
                      <a:pt x="1354663" y="308182"/>
                      <a:pt x="1343181" y="290764"/>
                      <a:pt x="1352409" y="313831"/>
                    </a:cubicBezTo>
                    <a:cubicBezTo>
                      <a:pt x="1353914" y="317594"/>
                      <a:pt x="1355502" y="321325"/>
                      <a:pt x="1356925" y="325120"/>
                    </a:cubicBezTo>
                    <a:cubicBezTo>
                      <a:pt x="1357761" y="327348"/>
                      <a:pt x="1359182" y="331893"/>
                      <a:pt x="1359182" y="331893"/>
                    </a:cubicBezTo>
                    <a:lnTo>
                      <a:pt x="1415627" y="358987"/>
                    </a:lnTo>
                    <a:lnTo>
                      <a:pt x="1338862" y="469618"/>
                    </a:lnTo>
                    <a:lnTo>
                      <a:pt x="1435947" y="541867"/>
                    </a:lnTo>
                    <a:lnTo>
                      <a:pt x="1467556" y="512516"/>
                    </a:lnTo>
                    <a:lnTo>
                      <a:pt x="1494649" y="566702"/>
                    </a:lnTo>
                    <a:lnTo>
                      <a:pt x="1505938" y="638951"/>
                    </a:lnTo>
                    <a:lnTo>
                      <a:pt x="1609796" y="715716"/>
                    </a:lnTo>
                    <a:lnTo>
                      <a:pt x="1598507" y="772160"/>
                    </a:lnTo>
                    <a:cubicBezTo>
                      <a:pt x="1595497" y="778181"/>
                      <a:pt x="1593389" y="784745"/>
                      <a:pt x="1589476" y="790222"/>
                    </a:cubicBezTo>
                    <a:cubicBezTo>
                      <a:pt x="1586516" y="794365"/>
                      <a:pt x="1568984" y="811479"/>
                      <a:pt x="1562382" y="812800"/>
                    </a:cubicBezTo>
                    <a:cubicBezTo>
                      <a:pt x="1545144" y="816248"/>
                      <a:pt x="1554902" y="814582"/>
                      <a:pt x="1533031" y="817316"/>
                    </a:cubicBezTo>
                    <a:lnTo>
                      <a:pt x="1512711" y="824089"/>
                    </a:lnTo>
                    <a:cubicBezTo>
                      <a:pt x="1510453" y="824842"/>
                      <a:pt x="1508247" y="825770"/>
                      <a:pt x="1505938" y="826347"/>
                    </a:cubicBezTo>
                    <a:lnTo>
                      <a:pt x="1496907" y="828605"/>
                    </a:lnTo>
                    <a:cubicBezTo>
                      <a:pt x="1498412" y="832368"/>
                      <a:pt x="1498556" y="837028"/>
                      <a:pt x="1501422" y="839893"/>
                    </a:cubicBezTo>
                    <a:cubicBezTo>
                      <a:pt x="1503616" y="842087"/>
                      <a:pt x="1507602" y="840928"/>
                      <a:pt x="1510454" y="842151"/>
                    </a:cubicBezTo>
                    <a:cubicBezTo>
                      <a:pt x="1512948" y="843220"/>
                      <a:pt x="1514733" y="845598"/>
                      <a:pt x="1517227" y="846667"/>
                    </a:cubicBezTo>
                    <a:cubicBezTo>
                      <a:pt x="1520079" y="847889"/>
                      <a:pt x="1523274" y="848073"/>
                      <a:pt x="1526258" y="848925"/>
                    </a:cubicBezTo>
                    <a:cubicBezTo>
                      <a:pt x="1528546" y="849579"/>
                      <a:pt x="1530743" y="850528"/>
                      <a:pt x="1533031" y="851182"/>
                    </a:cubicBezTo>
                    <a:cubicBezTo>
                      <a:pt x="1536015" y="852034"/>
                      <a:pt x="1539078" y="852587"/>
                      <a:pt x="1542062" y="853440"/>
                    </a:cubicBezTo>
                    <a:cubicBezTo>
                      <a:pt x="1544351" y="854094"/>
                      <a:pt x="1548836" y="855698"/>
                      <a:pt x="1548836" y="855698"/>
                    </a:cubicBezTo>
                    <a:lnTo>
                      <a:pt x="1600765" y="909885"/>
                    </a:lnTo>
                    <a:lnTo>
                      <a:pt x="1557867" y="941493"/>
                    </a:lnTo>
                    <a:lnTo>
                      <a:pt x="1557867" y="970845"/>
                    </a:lnTo>
                    <a:lnTo>
                      <a:pt x="1508196" y="1022773"/>
                    </a:lnTo>
                    <a:lnTo>
                      <a:pt x="1519485" y="1054382"/>
                    </a:lnTo>
                    <a:lnTo>
                      <a:pt x="1399822" y="1131147"/>
                    </a:lnTo>
                    <a:lnTo>
                      <a:pt x="1356925" y="1212427"/>
                    </a:lnTo>
                    <a:lnTo>
                      <a:pt x="1253067" y="1221458"/>
                    </a:lnTo>
                    <a:lnTo>
                      <a:pt x="1194365" y="1119858"/>
                    </a:lnTo>
                    <a:lnTo>
                      <a:pt x="1122116" y="1151467"/>
                    </a:lnTo>
                    <a:lnTo>
                      <a:pt x="1101796" y="1106311"/>
                    </a:lnTo>
                    <a:lnTo>
                      <a:pt x="1049867" y="1104053"/>
                    </a:lnTo>
                    <a:lnTo>
                      <a:pt x="1070187" y="1049867"/>
                    </a:lnTo>
                    <a:lnTo>
                      <a:pt x="1029547" y="1045351"/>
                    </a:lnTo>
                    <a:lnTo>
                      <a:pt x="1002454" y="995680"/>
                    </a:lnTo>
                    <a:lnTo>
                      <a:pt x="988907" y="948267"/>
                    </a:lnTo>
                    <a:lnTo>
                      <a:pt x="1020516" y="887307"/>
                    </a:lnTo>
                    <a:lnTo>
                      <a:pt x="1054382" y="878276"/>
                    </a:lnTo>
                    <a:lnTo>
                      <a:pt x="1052125" y="844409"/>
                    </a:lnTo>
                    <a:lnTo>
                      <a:pt x="1025031" y="808285"/>
                    </a:lnTo>
                    <a:lnTo>
                      <a:pt x="961814" y="785707"/>
                    </a:lnTo>
                    <a:lnTo>
                      <a:pt x="952782" y="704427"/>
                    </a:lnTo>
                    <a:lnTo>
                      <a:pt x="1013742" y="724747"/>
                    </a:lnTo>
                    <a:lnTo>
                      <a:pt x="1085991" y="722489"/>
                    </a:lnTo>
                    <a:lnTo>
                      <a:pt x="1108569" y="713458"/>
                    </a:lnTo>
                    <a:cubicBezTo>
                      <a:pt x="1102548" y="709695"/>
                      <a:pt x="1096249" y="706345"/>
                      <a:pt x="1090507" y="702169"/>
                    </a:cubicBezTo>
                    <a:cubicBezTo>
                      <a:pt x="1087925" y="700291"/>
                      <a:pt x="1084855" y="698386"/>
                      <a:pt x="1083734" y="695396"/>
                    </a:cubicBezTo>
                    <a:cubicBezTo>
                      <a:pt x="1082413" y="691873"/>
                      <a:pt x="1083734" y="687870"/>
                      <a:pt x="1083734" y="684107"/>
                    </a:cubicBezTo>
                    <a:lnTo>
                      <a:pt x="1088249" y="650240"/>
                    </a:lnTo>
                    <a:lnTo>
                      <a:pt x="1036320" y="611858"/>
                    </a:lnTo>
                    <a:lnTo>
                      <a:pt x="1119858" y="544125"/>
                    </a:lnTo>
                    <a:lnTo>
                      <a:pt x="1187591" y="422205"/>
                    </a:lnTo>
                    <a:lnTo>
                      <a:pt x="1142436" y="388338"/>
                    </a:lnTo>
                    <a:cubicBezTo>
                      <a:pt x="1143189" y="368018"/>
                      <a:pt x="1143941" y="347698"/>
                      <a:pt x="1144694" y="327378"/>
                    </a:cubicBezTo>
                    <a:lnTo>
                      <a:pt x="1052125" y="284480"/>
                    </a:lnTo>
                    <a:lnTo>
                      <a:pt x="1027289" y="257387"/>
                    </a:lnTo>
                    <a:lnTo>
                      <a:pt x="993422" y="241582"/>
                    </a:lnTo>
                    <a:lnTo>
                      <a:pt x="970845" y="288996"/>
                    </a:lnTo>
                    <a:lnTo>
                      <a:pt x="970845" y="347698"/>
                    </a:lnTo>
                    <a:lnTo>
                      <a:pt x="1022774" y="390596"/>
                    </a:lnTo>
                    <a:lnTo>
                      <a:pt x="993422" y="557671"/>
                    </a:lnTo>
                    <a:lnTo>
                      <a:pt x="941494" y="541867"/>
                    </a:lnTo>
                    <a:lnTo>
                      <a:pt x="925689" y="512516"/>
                    </a:lnTo>
                    <a:lnTo>
                      <a:pt x="853440" y="489938"/>
                    </a:lnTo>
                    <a:lnTo>
                      <a:pt x="794738" y="550898"/>
                    </a:lnTo>
                    <a:lnTo>
                      <a:pt x="749582" y="535093"/>
                    </a:lnTo>
                    <a:cubicBezTo>
                      <a:pt x="750335" y="516278"/>
                      <a:pt x="751087" y="497464"/>
                      <a:pt x="751840" y="478649"/>
                    </a:cubicBezTo>
                    <a:lnTo>
                      <a:pt x="704427" y="456071"/>
                    </a:lnTo>
                    <a:lnTo>
                      <a:pt x="769902" y="422205"/>
                    </a:lnTo>
                    <a:lnTo>
                      <a:pt x="806027" y="444782"/>
                    </a:lnTo>
                    <a:lnTo>
                      <a:pt x="817316" y="401885"/>
                    </a:lnTo>
                    <a:lnTo>
                      <a:pt x="871502" y="397369"/>
                    </a:lnTo>
                    <a:lnTo>
                      <a:pt x="819574" y="354471"/>
                    </a:lnTo>
                    <a:lnTo>
                      <a:pt x="839894" y="286738"/>
                    </a:lnTo>
                    <a:lnTo>
                      <a:pt x="810542" y="275449"/>
                    </a:lnTo>
                    <a:lnTo>
                      <a:pt x="758614" y="336409"/>
                    </a:lnTo>
                    <a:lnTo>
                      <a:pt x="763129" y="377049"/>
                    </a:lnTo>
                    <a:lnTo>
                      <a:pt x="724747" y="390596"/>
                    </a:lnTo>
                    <a:lnTo>
                      <a:pt x="675076" y="365760"/>
                    </a:lnTo>
                    <a:lnTo>
                      <a:pt x="632178" y="397369"/>
                    </a:lnTo>
                    <a:lnTo>
                      <a:pt x="559929" y="485422"/>
                    </a:lnTo>
                    <a:lnTo>
                      <a:pt x="474134" y="424462"/>
                    </a:lnTo>
                    <a:lnTo>
                      <a:pt x="243840" y="541867"/>
                    </a:lnTo>
                    <a:lnTo>
                      <a:pt x="18062" y="58250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7840648" y="5342035"/>
                <a:ext cx="627071" cy="512715"/>
              </a:xfrm>
              <a:custGeom>
                <a:avLst/>
                <a:gdLst>
                  <a:gd name="connsiteX0" fmla="*/ 212231 w 625756"/>
                  <a:gd name="connsiteY0" fmla="*/ 0 h 512523"/>
                  <a:gd name="connsiteX1" fmla="*/ 557671 w 625756"/>
                  <a:gd name="connsiteY1" fmla="*/ 273191 h 512523"/>
                  <a:gd name="connsiteX2" fmla="*/ 623147 w 625756"/>
                  <a:gd name="connsiteY2" fmla="*/ 304800 h 512523"/>
                  <a:gd name="connsiteX3" fmla="*/ 623147 w 625756"/>
                  <a:gd name="connsiteY3" fmla="*/ 368018 h 512523"/>
                  <a:gd name="connsiteX4" fmla="*/ 620889 w 625756"/>
                  <a:gd name="connsiteY4" fmla="*/ 377049 h 512523"/>
                  <a:gd name="connsiteX5" fmla="*/ 607342 w 625756"/>
                  <a:gd name="connsiteY5" fmla="*/ 386080 h 512523"/>
                  <a:gd name="connsiteX6" fmla="*/ 598311 w 625756"/>
                  <a:gd name="connsiteY6" fmla="*/ 392854 h 512523"/>
                  <a:gd name="connsiteX7" fmla="*/ 596054 w 625756"/>
                  <a:gd name="connsiteY7" fmla="*/ 401885 h 512523"/>
                  <a:gd name="connsiteX8" fmla="*/ 591538 w 625756"/>
                  <a:gd name="connsiteY8" fmla="*/ 408658 h 512523"/>
                  <a:gd name="connsiteX9" fmla="*/ 589280 w 625756"/>
                  <a:gd name="connsiteY9" fmla="*/ 415431 h 512523"/>
                  <a:gd name="connsiteX10" fmla="*/ 587022 w 625756"/>
                  <a:gd name="connsiteY10" fmla="*/ 428978 h 512523"/>
                  <a:gd name="connsiteX11" fmla="*/ 582507 w 625756"/>
                  <a:gd name="connsiteY11" fmla="*/ 435751 h 512523"/>
                  <a:gd name="connsiteX12" fmla="*/ 580249 w 625756"/>
                  <a:gd name="connsiteY12" fmla="*/ 440267 h 512523"/>
                  <a:gd name="connsiteX13" fmla="*/ 501227 w 625756"/>
                  <a:gd name="connsiteY13" fmla="*/ 460587 h 512523"/>
                  <a:gd name="connsiteX14" fmla="*/ 480907 w 625756"/>
                  <a:gd name="connsiteY14" fmla="*/ 465102 h 512523"/>
                  <a:gd name="connsiteX15" fmla="*/ 467360 w 625756"/>
                  <a:gd name="connsiteY15" fmla="*/ 469618 h 512523"/>
                  <a:gd name="connsiteX16" fmla="*/ 465102 w 625756"/>
                  <a:gd name="connsiteY16" fmla="*/ 476391 h 512523"/>
                  <a:gd name="connsiteX17" fmla="*/ 456071 w 625756"/>
                  <a:gd name="connsiteY17" fmla="*/ 489938 h 512523"/>
                  <a:gd name="connsiteX18" fmla="*/ 449298 w 625756"/>
                  <a:gd name="connsiteY18" fmla="*/ 503485 h 512523"/>
                  <a:gd name="connsiteX19" fmla="*/ 440267 w 625756"/>
                  <a:gd name="connsiteY19" fmla="*/ 512516 h 512523"/>
                  <a:gd name="connsiteX20" fmla="*/ 338667 w 625756"/>
                  <a:gd name="connsiteY20" fmla="*/ 494454 h 512523"/>
                  <a:gd name="connsiteX21" fmla="*/ 354471 w 625756"/>
                  <a:gd name="connsiteY21" fmla="*/ 422205 h 512523"/>
                  <a:gd name="connsiteX22" fmla="*/ 316089 w 625756"/>
                  <a:gd name="connsiteY22" fmla="*/ 388338 h 512523"/>
                  <a:gd name="connsiteX23" fmla="*/ 266418 w 625756"/>
                  <a:gd name="connsiteY23" fmla="*/ 388338 h 512523"/>
                  <a:gd name="connsiteX24" fmla="*/ 246098 w 625756"/>
                  <a:gd name="connsiteY24" fmla="*/ 392854 h 512523"/>
                  <a:gd name="connsiteX25" fmla="*/ 232551 w 625756"/>
                  <a:gd name="connsiteY25" fmla="*/ 397369 h 512523"/>
                  <a:gd name="connsiteX26" fmla="*/ 223520 w 625756"/>
                  <a:gd name="connsiteY26" fmla="*/ 401885 h 512523"/>
                  <a:gd name="connsiteX27" fmla="*/ 212231 w 625756"/>
                  <a:gd name="connsiteY27" fmla="*/ 404142 h 512523"/>
                  <a:gd name="connsiteX28" fmla="*/ 205458 w 625756"/>
                  <a:gd name="connsiteY28" fmla="*/ 410916 h 512523"/>
                  <a:gd name="connsiteX29" fmla="*/ 189654 w 625756"/>
                  <a:gd name="connsiteY29" fmla="*/ 428978 h 512523"/>
                  <a:gd name="connsiteX30" fmla="*/ 180622 w 625756"/>
                  <a:gd name="connsiteY30" fmla="*/ 431236 h 512523"/>
                  <a:gd name="connsiteX31" fmla="*/ 164818 w 625756"/>
                  <a:gd name="connsiteY31" fmla="*/ 428978 h 512523"/>
                  <a:gd name="connsiteX32" fmla="*/ 153529 w 625756"/>
                  <a:gd name="connsiteY32" fmla="*/ 415431 h 512523"/>
                  <a:gd name="connsiteX33" fmla="*/ 137725 w 625756"/>
                  <a:gd name="connsiteY33" fmla="*/ 410916 h 512523"/>
                  <a:gd name="connsiteX34" fmla="*/ 63218 w 625756"/>
                  <a:gd name="connsiteY34" fmla="*/ 408658 h 512523"/>
                  <a:gd name="connsiteX35" fmla="*/ 49671 w 625756"/>
                  <a:gd name="connsiteY35" fmla="*/ 401885 h 512523"/>
                  <a:gd name="connsiteX36" fmla="*/ 42898 w 625756"/>
                  <a:gd name="connsiteY36" fmla="*/ 399627 h 512523"/>
                  <a:gd name="connsiteX37" fmla="*/ 29351 w 625756"/>
                  <a:gd name="connsiteY37" fmla="*/ 392854 h 512523"/>
                  <a:gd name="connsiteX38" fmla="*/ 22578 w 625756"/>
                  <a:gd name="connsiteY38" fmla="*/ 386080 h 512523"/>
                  <a:gd name="connsiteX39" fmla="*/ 9031 w 625756"/>
                  <a:gd name="connsiteY39" fmla="*/ 377049 h 512523"/>
                  <a:gd name="connsiteX40" fmla="*/ 4516 w 625756"/>
                  <a:gd name="connsiteY40" fmla="*/ 370276 h 512523"/>
                  <a:gd name="connsiteX41" fmla="*/ 0 w 625756"/>
                  <a:gd name="connsiteY41" fmla="*/ 356729 h 512523"/>
                  <a:gd name="connsiteX42" fmla="*/ 2258 w 625756"/>
                  <a:gd name="connsiteY42" fmla="*/ 340925 h 512523"/>
                  <a:gd name="connsiteX43" fmla="*/ 11289 w 625756"/>
                  <a:gd name="connsiteY43" fmla="*/ 327378 h 512523"/>
                  <a:gd name="connsiteX44" fmla="*/ 13547 w 625756"/>
                  <a:gd name="connsiteY44" fmla="*/ 320605 h 512523"/>
                  <a:gd name="connsiteX45" fmla="*/ 20320 w 625756"/>
                  <a:gd name="connsiteY45" fmla="*/ 313831 h 512523"/>
                  <a:gd name="connsiteX46" fmla="*/ 22578 w 625756"/>
                  <a:gd name="connsiteY46" fmla="*/ 307058 h 512523"/>
                  <a:gd name="connsiteX47" fmla="*/ 31609 w 625756"/>
                  <a:gd name="connsiteY47" fmla="*/ 291254 h 512523"/>
                  <a:gd name="connsiteX48" fmla="*/ 38382 w 625756"/>
                  <a:gd name="connsiteY48" fmla="*/ 284480 h 512523"/>
                  <a:gd name="connsiteX49" fmla="*/ 47414 w 625756"/>
                  <a:gd name="connsiteY49" fmla="*/ 270934 h 512523"/>
                  <a:gd name="connsiteX50" fmla="*/ 51929 w 625756"/>
                  <a:gd name="connsiteY50" fmla="*/ 261902 h 512523"/>
                  <a:gd name="connsiteX51" fmla="*/ 56445 w 625756"/>
                  <a:gd name="connsiteY51" fmla="*/ 255129 h 512523"/>
                  <a:gd name="connsiteX52" fmla="*/ 63218 w 625756"/>
                  <a:gd name="connsiteY52" fmla="*/ 237067 h 512523"/>
                  <a:gd name="connsiteX53" fmla="*/ 69991 w 625756"/>
                  <a:gd name="connsiteY53" fmla="*/ 232551 h 512523"/>
                  <a:gd name="connsiteX54" fmla="*/ 88054 w 625756"/>
                  <a:gd name="connsiteY54" fmla="*/ 216747 h 512523"/>
                  <a:gd name="connsiteX55" fmla="*/ 94827 w 625756"/>
                  <a:gd name="connsiteY55" fmla="*/ 212231 h 512523"/>
                  <a:gd name="connsiteX56" fmla="*/ 149014 w 625756"/>
                  <a:gd name="connsiteY56" fmla="*/ 214489 h 512523"/>
                  <a:gd name="connsiteX57" fmla="*/ 155787 w 625756"/>
                  <a:gd name="connsiteY57" fmla="*/ 221262 h 512523"/>
                  <a:gd name="connsiteX58" fmla="*/ 153529 w 625756"/>
                  <a:gd name="connsiteY58" fmla="*/ 255129 h 512523"/>
                  <a:gd name="connsiteX59" fmla="*/ 151271 w 625756"/>
                  <a:gd name="connsiteY59" fmla="*/ 261902 h 512523"/>
                  <a:gd name="connsiteX60" fmla="*/ 144498 w 625756"/>
                  <a:gd name="connsiteY60" fmla="*/ 266418 h 512523"/>
                  <a:gd name="connsiteX61" fmla="*/ 142240 w 625756"/>
                  <a:gd name="connsiteY61" fmla="*/ 273191 h 512523"/>
                  <a:gd name="connsiteX62" fmla="*/ 169334 w 625756"/>
                  <a:gd name="connsiteY62" fmla="*/ 282222 h 512523"/>
                  <a:gd name="connsiteX63" fmla="*/ 178365 w 625756"/>
                  <a:gd name="connsiteY63" fmla="*/ 284480 h 512523"/>
                  <a:gd name="connsiteX64" fmla="*/ 198685 w 625756"/>
                  <a:gd name="connsiteY64" fmla="*/ 300285 h 512523"/>
                  <a:gd name="connsiteX65" fmla="*/ 212231 w 625756"/>
                  <a:gd name="connsiteY65" fmla="*/ 309316 h 512523"/>
                  <a:gd name="connsiteX66" fmla="*/ 221262 w 625756"/>
                  <a:gd name="connsiteY66" fmla="*/ 311574 h 512523"/>
                  <a:gd name="connsiteX67" fmla="*/ 228036 w 625756"/>
                  <a:gd name="connsiteY67" fmla="*/ 318347 h 512523"/>
                  <a:gd name="connsiteX68" fmla="*/ 241582 w 625756"/>
                  <a:gd name="connsiteY68" fmla="*/ 309316 h 512523"/>
                  <a:gd name="connsiteX69" fmla="*/ 248356 w 625756"/>
                  <a:gd name="connsiteY69" fmla="*/ 302542 h 512523"/>
                  <a:gd name="connsiteX70" fmla="*/ 261902 w 625756"/>
                  <a:gd name="connsiteY70" fmla="*/ 298027 h 512523"/>
                  <a:gd name="connsiteX71" fmla="*/ 284480 w 625756"/>
                  <a:gd name="connsiteY71" fmla="*/ 300285 h 512523"/>
                  <a:gd name="connsiteX72" fmla="*/ 298027 w 625756"/>
                  <a:gd name="connsiteY72" fmla="*/ 298027 h 512523"/>
                  <a:gd name="connsiteX73" fmla="*/ 295769 w 625756"/>
                  <a:gd name="connsiteY73" fmla="*/ 284480 h 512523"/>
                  <a:gd name="connsiteX74" fmla="*/ 282222 w 625756"/>
                  <a:gd name="connsiteY74" fmla="*/ 277707 h 512523"/>
                  <a:gd name="connsiteX75" fmla="*/ 266418 w 625756"/>
                  <a:gd name="connsiteY75" fmla="*/ 270934 h 512523"/>
                  <a:gd name="connsiteX76" fmla="*/ 252871 w 625756"/>
                  <a:gd name="connsiteY76" fmla="*/ 261902 h 512523"/>
                  <a:gd name="connsiteX77" fmla="*/ 243840 w 625756"/>
                  <a:gd name="connsiteY77" fmla="*/ 257387 h 512523"/>
                  <a:gd name="connsiteX78" fmla="*/ 228036 w 625756"/>
                  <a:gd name="connsiteY78" fmla="*/ 248356 h 512523"/>
                  <a:gd name="connsiteX79" fmla="*/ 221262 w 625756"/>
                  <a:gd name="connsiteY79" fmla="*/ 246098 h 512523"/>
                  <a:gd name="connsiteX80" fmla="*/ 207716 w 625756"/>
                  <a:gd name="connsiteY80" fmla="*/ 237067 h 512523"/>
                  <a:gd name="connsiteX81" fmla="*/ 200942 w 625756"/>
                  <a:gd name="connsiteY81" fmla="*/ 232551 h 512523"/>
                  <a:gd name="connsiteX82" fmla="*/ 191911 w 625756"/>
                  <a:gd name="connsiteY82" fmla="*/ 219005 h 512523"/>
                  <a:gd name="connsiteX83" fmla="*/ 187396 w 625756"/>
                  <a:gd name="connsiteY83" fmla="*/ 205458 h 512523"/>
                  <a:gd name="connsiteX84" fmla="*/ 196427 w 625756"/>
                  <a:gd name="connsiteY84" fmla="*/ 169334 h 512523"/>
                  <a:gd name="connsiteX85" fmla="*/ 203200 w 625756"/>
                  <a:gd name="connsiteY85" fmla="*/ 167076 h 512523"/>
                  <a:gd name="connsiteX86" fmla="*/ 234809 w 625756"/>
                  <a:gd name="connsiteY86" fmla="*/ 169334 h 512523"/>
                  <a:gd name="connsiteX87" fmla="*/ 248356 w 625756"/>
                  <a:gd name="connsiteY87" fmla="*/ 176107 h 512523"/>
                  <a:gd name="connsiteX88" fmla="*/ 261902 w 625756"/>
                  <a:gd name="connsiteY88" fmla="*/ 180622 h 512523"/>
                  <a:gd name="connsiteX89" fmla="*/ 268676 w 625756"/>
                  <a:gd name="connsiteY89" fmla="*/ 182880 h 512523"/>
                  <a:gd name="connsiteX90" fmla="*/ 275449 w 625756"/>
                  <a:gd name="connsiteY90" fmla="*/ 185138 h 512523"/>
                  <a:gd name="connsiteX91" fmla="*/ 282222 w 625756"/>
                  <a:gd name="connsiteY91" fmla="*/ 187396 h 512523"/>
                  <a:gd name="connsiteX92" fmla="*/ 304800 w 625756"/>
                  <a:gd name="connsiteY92" fmla="*/ 189654 h 512523"/>
                  <a:gd name="connsiteX93" fmla="*/ 327378 w 625756"/>
                  <a:gd name="connsiteY93" fmla="*/ 187396 h 512523"/>
                  <a:gd name="connsiteX94" fmla="*/ 313831 w 625756"/>
                  <a:gd name="connsiteY94" fmla="*/ 176107 h 512523"/>
                  <a:gd name="connsiteX95" fmla="*/ 307058 w 625756"/>
                  <a:gd name="connsiteY95" fmla="*/ 169334 h 512523"/>
                  <a:gd name="connsiteX96" fmla="*/ 300285 w 625756"/>
                  <a:gd name="connsiteY96" fmla="*/ 164818 h 512523"/>
                  <a:gd name="connsiteX97" fmla="*/ 295769 w 625756"/>
                  <a:gd name="connsiteY97" fmla="*/ 151271 h 512523"/>
                  <a:gd name="connsiteX98" fmla="*/ 293511 w 625756"/>
                  <a:gd name="connsiteY98" fmla="*/ 144498 h 512523"/>
                  <a:gd name="connsiteX99" fmla="*/ 288996 w 625756"/>
                  <a:gd name="connsiteY99" fmla="*/ 137725 h 512523"/>
                  <a:gd name="connsiteX100" fmla="*/ 286738 w 625756"/>
                  <a:gd name="connsiteY100" fmla="*/ 128694 h 512523"/>
                  <a:gd name="connsiteX101" fmla="*/ 279965 w 625756"/>
                  <a:gd name="connsiteY101" fmla="*/ 126436 h 512523"/>
                  <a:gd name="connsiteX102" fmla="*/ 259645 w 625756"/>
                  <a:gd name="connsiteY102" fmla="*/ 128694 h 512523"/>
                  <a:gd name="connsiteX103" fmla="*/ 246098 w 625756"/>
                  <a:gd name="connsiteY103" fmla="*/ 133209 h 512523"/>
                  <a:gd name="connsiteX104" fmla="*/ 225778 w 625756"/>
                  <a:gd name="connsiteY104" fmla="*/ 146756 h 512523"/>
                  <a:gd name="connsiteX105" fmla="*/ 219005 w 625756"/>
                  <a:gd name="connsiteY105" fmla="*/ 151271 h 512523"/>
                  <a:gd name="connsiteX106" fmla="*/ 205458 w 625756"/>
                  <a:gd name="connsiteY106" fmla="*/ 155787 h 512523"/>
                  <a:gd name="connsiteX107" fmla="*/ 173849 w 625756"/>
                  <a:gd name="connsiteY107" fmla="*/ 153529 h 512523"/>
                  <a:gd name="connsiteX108" fmla="*/ 164818 w 625756"/>
                  <a:gd name="connsiteY108" fmla="*/ 151271 h 512523"/>
                  <a:gd name="connsiteX109" fmla="*/ 153529 w 625756"/>
                  <a:gd name="connsiteY109" fmla="*/ 149014 h 512523"/>
                  <a:gd name="connsiteX110" fmla="*/ 144498 w 625756"/>
                  <a:gd name="connsiteY110" fmla="*/ 135467 h 512523"/>
                  <a:gd name="connsiteX111" fmla="*/ 139982 w 625756"/>
                  <a:gd name="connsiteY111" fmla="*/ 128694 h 512523"/>
                  <a:gd name="connsiteX112" fmla="*/ 135467 w 625756"/>
                  <a:gd name="connsiteY112" fmla="*/ 119662 h 512523"/>
                  <a:gd name="connsiteX113" fmla="*/ 133209 w 625756"/>
                  <a:gd name="connsiteY113" fmla="*/ 45156 h 512523"/>
                  <a:gd name="connsiteX114" fmla="*/ 212231 w 625756"/>
                  <a:gd name="connsiteY114" fmla="*/ 0 h 51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625756" h="512523">
                    <a:moveTo>
                      <a:pt x="212231" y="0"/>
                    </a:moveTo>
                    <a:lnTo>
                      <a:pt x="557671" y="273191"/>
                    </a:lnTo>
                    <a:lnTo>
                      <a:pt x="623147" y="304800"/>
                    </a:lnTo>
                    <a:cubicBezTo>
                      <a:pt x="626531" y="335252"/>
                      <a:pt x="626720" y="326928"/>
                      <a:pt x="623147" y="368018"/>
                    </a:cubicBezTo>
                    <a:cubicBezTo>
                      <a:pt x="622878" y="371109"/>
                      <a:pt x="622932" y="374714"/>
                      <a:pt x="620889" y="377049"/>
                    </a:cubicBezTo>
                    <a:cubicBezTo>
                      <a:pt x="617315" y="381133"/>
                      <a:pt x="611684" y="382824"/>
                      <a:pt x="607342" y="386080"/>
                    </a:cubicBezTo>
                    <a:lnTo>
                      <a:pt x="598311" y="392854"/>
                    </a:lnTo>
                    <a:cubicBezTo>
                      <a:pt x="597559" y="395864"/>
                      <a:pt x="597276" y="399033"/>
                      <a:pt x="596054" y="401885"/>
                    </a:cubicBezTo>
                    <a:cubicBezTo>
                      <a:pt x="594985" y="404379"/>
                      <a:pt x="592752" y="406231"/>
                      <a:pt x="591538" y="408658"/>
                    </a:cubicBezTo>
                    <a:cubicBezTo>
                      <a:pt x="590474" y="410787"/>
                      <a:pt x="590033" y="413173"/>
                      <a:pt x="589280" y="415431"/>
                    </a:cubicBezTo>
                    <a:cubicBezTo>
                      <a:pt x="588527" y="419947"/>
                      <a:pt x="588470" y="424635"/>
                      <a:pt x="587022" y="428978"/>
                    </a:cubicBezTo>
                    <a:cubicBezTo>
                      <a:pt x="586164" y="431552"/>
                      <a:pt x="583903" y="433424"/>
                      <a:pt x="582507" y="435751"/>
                    </a:cubicBezTo>
                    <a:cubicBezTo>
                      <a:pt x="581641" y="437194"/>
                      <a:pt x="581002" y="438762"/>
                      <a:pt x="580249" y="440267"/>
                    </a:cubicBezTo>
                    <a:lnTo>
                      <a:pt x="501227" y="460587"/>
                    </a:lnTo>
                    <a:cubicBezTo>
                      <a:pt x="494454" y="462092"/>
                      <a:pt x="487611" y="463314"/>
                      <a:pt x="480907" y="465102"/>
                    </a:cubicBezTo>
                    <a:cubicBezTo>
                      <a:pt x="476308" y="466328"/>
                      <a:pt x="467360" y="469618"/>
                      <a:pt x="467360" y="469618"/>
                    </a:cubicBezTo>
                    <a:cubicBezTo>
                      <a:pt x="466607" y="471876"/>
                      <a:pt x="466258" y="474311"/>
                      <a:pt x="465102" y="476391"/>
                    </a:cubicBezTo>
                    <a:cubicBezTo>
                      <a:pt x="462466" y="481135"/>
                      <a:pt x="456071" y="489938"/>
                      <a:pt x="456071" y="489938"/>
                    </a:cubicBezTo>
                    <a:cubicBezTo>
                      <a:pt x="453276" y="498327"/>
                      <a:pt x="454770" y="495825"/>
                      <a:pt x="449298" y="503485"/>
                    </a:cubicBezTo>
                    <a:cubicBezTo>
                      <a:pt x="442417" y="513118"/>
                      <a:pt x="446219" y="512516"/>
                      <a:pt x="440267" y="512516"/>
                    </a:cubicBezTo>
                    <a:lnTo>
                      <a:pt x="338667" y="494454"/>
                    </a:lnTo>
                    <a:lnTo>
                      <a:pt x="354471" y="422205"/>
                    </a:lnTo>
                    <a:lnTo>
                      <a:pt x="316089" y="388338"/>
                    </a:lnTo>
                    <a:lnTo>
                      <a:pt x="266418" y="388338"/>
                    </a:lnTo>
                    <a:cubicBezTo>
                      <a:pt x="259645" y="389843"/>
                      <a:pt x="252802" y="391066"/>
                      <a:pt x="246098" y="392854"/>
                    </a:cubicBezTo>
                    <a:cubicBezTo>
                      <a:pt x="241499" y="394080"/>
                      <a:pt x="236808" y="395240"/>
                      <a:pt x="232551" y="397369"/>
                    </a:cubicBezTo>
                    <a:cubicBezTo>
                      <a:pt x="229541" y="398874"/>
                      <a:pt x="226713" y="400821"/>
                      <a:pt x="223520" y="401885"/>
                    </a:cubicBezTo>
                    <a:cubicBezTo>
                      <a:pt x="219879" y="403098"/>
                      <a:pt x="215994" y="403390"/>
                      <a:pt x="212231" y="404142"/>
                    </a:cubicBezTo>
                    <a:cubicBezTo>
                      <a:pt x="209973" y="406400"/>
                      <a:pt x="207418" y="408396"/>
                      <a:pt x="205458" y="410916"/>
                    </a:cubicBezTo>
                    <a:cubicBezTo>
                      <a:pt x="198562" y="419783"/>
                      <a:pt x="199122" y="424920"/>
                      <a:pt x="189654" y="428978"/>
                    </a:cubicBezTo>
                    <a:cubicBezTo>
                      <a:pt x="186802" y="430201"/>
                      <a:pt x="183633" y="430483"/>
                      <a:pt x="180622" y="431236"/>
                    </a:cubicBezTo>
                    <a:cubicBezTo>
                      <a:pt x="175354" y="430483"/>
                      <a:pt x="169759" y="430954"/>
                      <a:pt x="164818" y="428978"/>
                    </a:cubicBezTo>
                    <a:cubicBezTo>
                      <a:pt x="156219" y="425538"/>
                      <a:pt x="159737" y="420397"/>
                      <a:pt x="153529" y="415431"/>
                    </a:cubicBezTo>
                    <a:cubicBezTo>
                      <a:pt x="152177" y="414349"/>
                      <a:pt x="138157" y="410939"/>
                      <a:pt x="137725" y="410916"/>
                    </a:cubicBezTo>
                    <a:cubicBezTo>
                      <a:pt x="112914" y="409575"/>
                      <a:pt x="88054" y="409411"/>
                      <a:pt x="63218" y="408658"/>
                    </a:cubicBezTo>
                    <a:cubicBezTo>
                      <a:pt x="46194" y="402983"/>
                      <a:pt x="67178" y="410638"/>
                      <a:pt x="49671" y="401885"/>
                    </a:cubicBezTo>
                    <a:cubicBezTo>
                      <a:pt x="47542" y="400821"/>
                      <a:pt x="45027" y="400691"/>
                      <a:pt x="42898" y="399627"/>
                    </a:cubicBezTo>
                    <a:cubicBezTo>
                      <a:pt x="25402" y="390878"/>
                      <a:pt x="46368" y="398524"/>
                      <a:pt x="29351" y="392854"/>
                    </a:cubicBezTo>
                    <a:cubicBezTo>
                      <a:pt x="27093" y="390596"/>
                      <a:pt x="25235" y="387851"/>
                      <a:pt x="22578" y="386080"/>
                    </a:cubicBezTo>
                    <a:cubicBezTo>
                      <a:pt x="9012" y="377035"/>
                      <a:pt x="22538" y="393256"/>
                      <a:pt x="9031" y="377049"/>
                    </a:cubicBezTo>
                    <a:cubicBezTo>
                      <a:pt x="7294" y="374965"/>
                      <a:pt x="5618" y="372755"/>
                      <a:pt x="4516" y="370276"/>
                    </a:cubicBezTo>
                    <a:cubicBezTo>
                      <a:pt x="2583" y="365926"/>
                      <a:pt x="0" y="356729"/>
                      <a:pt x="0" y="356729"/>
                    </a:cubicBezTo>
                    <a:cubicBezTo>
                      <a:pt x="753" y="351461"/>
                      <a:pt x="348" y="345892"/>
                      <a:pt x="2258" y="340925"/>
                    </a:cubicBezTo>
                    <a:cubicBezTo>
                      <a:pt x="4206" y="335860"/>
                      <a:pt x="9573" y="332527"/>
                      <a:pt x="11289" y="327378"/>
                    </a:cubicBezTo>
                    <a:cubicBezTo>
                      <a:pt x="12042" y="325120"/>
                      <a:pt x="12227" y="322585"/>
                      <a:pt x="13547" y="320605"/>
                    </a:cubicBezTo>
                    <a:cubicBezTo>
                      <a:pt x="15318" y="317948"/>
                      <a:pt x="18062" y="316089"/>
                      <a:pt x="20320" y="313831"/>
                    </a:cubicBezTo>
                    <a:cubicBezTo>
                      <a:pt x="21073" y="311573"/>
                      <a:pt x="21640" y="309245"/>
                      <a:pt x="22578" y="307058"/>
                    </a:cubicBezTo>
                    <a:cubicBezTo>
                      <a:pt x="24526" y="302513"/>
                      <a:pt x="28276" y="295254"/>
                      <a:pt x="31609" y="291254"/>
                    </a:cubicBezTo>
                    <a:cubicBezTo>
                      <a:pt x="33653" y="288801"/>
                      <a:pt x="36124" y="286738"/>
                      <a:pt x="38382" y="284480"/>
                    </a:cubicBezTo>
                    <a:cubicBezTo>
                      <a:pt x="43227" y="269948"/>
                      <a:pt x="36841" y="285736"/>
                      <a:pt x="47414" y="270934"/>
                    </a:cubicBezTo>
                    <a:cubicBezTo>
                      <a:pt x="49370" y="268195"/>
                      <a:pt x="50259" y="264824"/>
                      <a:pt x="51929" y="261902"/>
                    </a:cubicBezTo>
                    <a:cubicBezTo>
                      <a:pt x="53275" y="259546"/>
                      <a:pt x="54940" y="257387"/>
                      <a:pt x="56445" y="255129"/>
                    </a:cubicBezTo>
                    <a:cubicBezTo>
                      <a:pt x="58060" y="247049"/>
                      <a:pt x="57403" y="242882"/>
                      <a:pt x="63218" y="237067"/>
                    </a:cubicBezTo>
                    <a:cubicBezTo>
                      <a:pt x="65137" y="235148"/>
                      <a:pt x="67733" y="234056"/>
                      <a:pt x="69991" y="232551"/>
                    </a:cubicBezTo>
                    <a:cubicBezTo>
                      <a:pt x="77518" y="221262"/>
                      <a:pt x="72248" y="227284"/>
                      <a:pt x="88054" y="216747"/>
                    </a:cubicBezTo>
                    <a:lnTo>
                      <a:pt x="94827" y="212231"/>
                    </a:lnTo>
                    <a:cubicBezTo>
                      <a:pt x="112889" y="212984"/>
                      <a:pt x="131131" y="211840"/>
                      <a:pt x="149014" y="214489"/>
                    </a:cubicBezTo>
                    <a:cubicBezTo>
                      <a:pt x="152172" y="214957"/>
                      <a:pt x="155434" y="218089"/>
                      <a:pt x="155787" y="221262"/>
                    </a:cubicBezTo>
                    <a:cubicBezTo>
                      <a:pt x="157036" y="232507"/>
                      <a:pt x="154779" y="243884"/>
                      <a:pt x="153529" y="255129"/>
                    </a:cubicBezTo>
                    <a:cubicBezTo>
                      <a:pt x="153266" y="257494"/>
                      <a:pt x="152758" y="260044"/>
                      <a:pt x="151271" y="261902"/>
                    </a:cubicBezTo>
                    <a:cubicBezTo>
                      <a:pt x="149576" y="264021"/>
                      <a:pt x="146756" y="264913"/>
                      <a:pt x="144498" y="266418"/>
                    </a:cubicBezTo>
                    <a:cubicBezTo>
                      <a:pt x="143745" y="268676"/>
                      <a:pt x="141849" y="270844"/>
                      <a:pt x="142240" y="273191"/>
                    </a:cubicBezTo>
                    <a:cubicBezTo>
                      <a:pt x="144307" y="285594"/>
                      <a:pt x="162573" y="281546"/>
                      <a:pt x="169334" y="282222"/>
                    </a:cubicBezTo>
                    <a:cubicBezTo>
                      <a:pt x="172344" y="282975"/>
                      <a:pt x="175590" y="283092"/>
                      <a:pt x="178365" y="284480"/>
                    </a:cubicBezTo>
                    <a:cubicBezTo>
                      <a:pt x="199271" y="294933"/>
                      <a:pt x="185306" y="289879"/>
                      <a:pt x="198685" y="300285"/>
                    </a:cubicBezTo>
                    <a:cubicBezTo>
                      <a:pt x="202969" y="303617"/>
                      <a:pt x="206966" y="308000"/>
                      <a:pt x="212231" y="309316"/>
                    </a:cubicBezTo>
                    <a:lnTo>
                      <a:pt x="221262" y="311574"/>
                    </a:lnTo>
                    <a:cubicBezTo>
                      <a:pt x="223520" y="313832"/>
                      <a:pt x="224966" y="317470"/>
                      <a:pt x="228036" y="318347"/>
                    </a:cubicBezTo>
                    <a:cubicBezTo>
                      <a:pt x="236934" y="320889"/>
                      <a:pt x="237764" y="313898"/>
                      <a:pt x="241582" y="309316"/>
                    </a:cubicBezTo>
                    <a:cubicBezTo>
                      <a:pt x="243626" y="306863"/>
                      <a:pt x="245565" y="304093"/>
                      <a:pt x="248356" y="302542"/>
                    </a:cubicBezTo>
                    <a:cubicBezTo>
                      <a:pt x="252517" y="300231"/>
                      <a:pt x="261902" y="298027"/>
                      <a:pt x="261902" y="298027"/>
                    </a:cubicBezTo>
                    <a:cubicBezTo>
                      <a:pt x="269428" y="298780"/>
                      <a:pt x="276916" y="300285"/>
                      <a:pt x="284480" y="300285"/>
                    </a:cubicBezTo>
                    <a:cubicBezTo>
                      <a:pt x="289058" y="300285"/>
                      <a:pt x="295366" y="301752"/>
                      <a:pt x="298027" y="298027"/>
                    </a:cubicBezTo>
                    <a:cubicBezTo>
                      <a:pt x="300688" y="294302"/>
                      <a:pt x="297816" y="288575"/>
                      <a:pt x="295769" y="284480"/>
                    </a:cubicBezTo>
                    <a:cubicBezTo>
                      <a:pt x="294019" y="280979"/>
                      <a:pt x="285427" y="278775"/>
                      <a:pt x="282222" y="277707"/>
                    </a:cubicBezTo>
                    <a:cubicBezTo>
                      <a:pt x="257572" y="261271"/>
                      <a:pt x="295572" y="285511"/>
                      <a:pt x="266418" y="270934"/>
                    </a:cubicBezTo>
                    <a:cubicBezTo>
                      <a:pt x="261564" y="268507"/>
                      <a:pt x="257725" y="264329"/>
                      <a:pt x="252871" y="261902"/>
                    </a:cubicBezTo>
                    <a:cubicBezTo>
                      <a:pt x="249861" y="260397"/>
                      <a:pt x="246762" y="259057"/>
                      <a:pt x="243840" y="257387"/>
                    </a:cubicBezTo>
                    <a:cubicBezTo>
                      <a:pt x="232497" y="250905"/>
                      <a:pt x="241689" y="254207"/>
                      <a:pt x="228036" y="248356"/>
                    </a:cubicBezTo>
                    <a:cubicBezTo>
                      <a:pt x="225848" y="247418"/>
                      <a:pt x="223520" y="246851"/>
                      <a:pt x="221262" y="246098"/>
                    </a:cubicBezTo>
                    <a:lnTo>
                      <a:pt x="207716" y="237067"/>
                    </a:lnTo>
                    <a:lnTo>
                      <a:pt x="200942" y="232551"/>
                    </a:lnTo>
                    <a:cubicBezTo>
                      <a:pt x="197932" y="228036"/>
                      <a:pt x="193627" y="224153"/>
                      <a:pt x="191911" y="219005"/>
                    </a:cubicBezTo>
                    <a:lnTo>
                      <a:pt x="187396" y="205458"/>
                    </a:lnTo>
                    <a:cubicBezTo>
                      <a:pt x="188760" y="187729"/>
                      <a:pt x="183086" y="178228"/>
                      <a:pt x="196427" y="169334"/>
                    </a:cubicBezTo>
                    <a:cubicBezTo>
                      <a:pt x="198407" y="168014"/>
                      <a:pt x="200942" y="167829"/>
                      <a:pt x="203200" y="167076"/>
                    </a:cubicBezTo>
                    <a:cubicBezTo>
                      <a:pt x="213736" y="167829"/>
                      <a:pt x="224318" y="168100"/>
                      <a:pt x="234809" y="169334"/>
                    </a:cubicBezTo>
                    <a:cubicBezTo>
                      <a:pt x="243210" y="170322"/>
                      <a:pt x="240682" y="172696"/>
                      <a:pt x="248356" y="176107"/>
                    </a:cubicBezTo>
                    <a:cubicBezTo>
                      <a:pt x="252705" y="178040"/>
                      <a:pt x="257387" y="179117"/>
                      <a:pt x="261902" y="180622"/>
                    </a:cubicBezTo>
                    <a:lnTo>
                      <a:pt x="268676" y="182880"/>
                    </a:lnTo>
                    <a:lnTo>
                      <a:pt x="275449" y="185138"/>
                    </a:lnTo>
                    <a:cubicBezTo>
                      <a:pt x="277707" y="185891"/>
                      <a:pt x="279854" y="187159"/>
                      <a:pt x="282222" y="187396"/>
                    </a:cubicBezTo>
                    <a:lnTo>
                      <a:pt x="304800" y="189654"/>
                    </a:lnTo>
                    <a:cubicBezTo>
                      <a:pt x="312326" y="188901"/>
                      <a:pt x="321223" y="191792"/>
                      <a:pt x="327378" y="187396"/>
                    </a:cubicBezTo>
                    <a:cubicBezTo>
                      <a:pt x="335207" y="181804"/>
                      <a:pt x="314035" y="176175"/>
                      <a:pt x="313831" y="176107"/>
                    </a:cubicBezTo>
                    <a:cubicBezTo>
                      <a:pt x="311573" y="173849"/>
                      <a:pt x="309511" y="171378"/>
                      <a:pt x="307058" y="169334"/>
                    </a:cubicBezTo>
                    <a:cubicBezTo>
                      <a:pt x="304973" y="167597"/>
                      <a:pt x="301723" y="167119"/>
                      <a:pt x="300285" y="164818"/>
                    </a:cubicBezTo>
                    <a:cubicBezTo>
                      <a:pt x="297762" y="160782"/>
                      <a:pt x="297274" y="155787"/>
                      <a:pt x="295769" y="151271"/>
                    </a:cubicBezTo>
                    <a:cubicBezTo>
                      <a:pt x="295016" y="149013"/>
                      <a:pt x="294831" y="146478"/>
                      <a:pt x="293511" y="144498"/>
                    </a:cubicBezTo>
                    <a:lnTo>
                      <a:pt x="288996" y="137725"/>
                    </a:lnTo>
                    <a:cubicBezTo>
                      <a:pt x="288243" y="134715"/>
                      <a:pt x="288676" y="131117"/>
                      <a:pt x="286738" y="128694"/>
                    </a:cubicBezTo>
                    <a:cubicBezTo>
                      <a:pt x="285251" y="126836"/>
                      <a:pt x="282345" y="126436"/>
                      <a:pt x="279965" y="126436"/>
                    </a:cubicBezTo>
                    <a:cubicBezTo>
                      <a:pt x="273150" y="126436"/>
                      <a:pt x="266418" y="127941"/>
                      <a:pt x="259645" y="128694"/>
                    </a:cubicBezTo>
                    <a:cubicBezTo>
                      <a:pt x="255129" y="130199"/>
                      <a:pt x="250058" y="130569"/>
                      <a:pt x="246098" y="133209"/>
                    </a:cubicBezTo>
                    <a:lnTo>
                      <a:pt x="225778" y="146756"/>
                    </a:lnTo>
                    <a:cubicBezTo>
                      <a:pt x="223520" y="148261"/>
                      <a:pt x="221579" y="150413"/>
                      <a:pt x="219005" y="151271"/>
                    </a:cubicBezTo>
                    <a:lnTo>
                      <a:pt x="205458" y="155787"/>
                    </a:lnTo>
                    <a:cubicBezTo>
                      <a:pt x="194922" y="155034"/>
                      <a:pt x="184348" y="154696"/>
                      <a:pt x="173849" y="153529"/>
                    </a:cubicBezTo>
                    <a:cubicBezTo>
                      <a:pt x="170765" y="153186"/>
                      <a:pt x="167847" y="151944"/>
                      <a:pt x="164818" y="151271"/>
                    </a:cubicBezTo>
                    <a:cubicBezTo>
                      <a:pt x="161072" y="150439"/>
                      <a:pt x="157292" y="149766"/>
                      <a:pt x="153529" y="149014"/>
                    </a:cubicBezTo>
                    <a:lnTo>
                      <a:pt x="144498" y="135467"/>
                    </a:lnTo>
                    <a:cubicBezTo>
                      <a:pt x="142993" y="133209"/>
                      <a:pt x="141195" y="131121"/>
                      <a:pt x="139982" y="128694"/>
                    </a:cubicBezTo>
                    <a:lnTo>
                      <a:pt x="135467" y="119662"/>
                    </a:lnTo>
                    <a:cubicBezTo>
                      <a:pt x="134714" y="94827"/>
                      <a:pt x="133209" y="45156"/>
                      <a:pt x="133209" y="45156"/>
                    </a:cubicBezTo>
                    <a:lnTo>
                      <a:pt x="212231" y="0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7781910" y="5759509"/>
                <a:ext cx="660410" cy="473032"/>
              </a:xfrm>
              <a:custGeom>
                <a:avLst/>
                <a:gdLst>
                  <a:gd name="connsiteX0" fmla="*/ 401884 w 659515"/>
                  <a:gd name="connsiteY0" fmla="*/ 63218 h 462845"/>
                  <a:gd name="connsiteX1" fmla="*/ 489938 w 659515"/>
                  <a:gd name="connsiteY1" fmla="*/ 81280 h 462845"/>
                  <a:gd name="connsiteX2" fmla="*/ 510258 w 659515"/>
                  <a:gd name="connsiteY2" fmla="*/ 60960 h 462845"/>
                  <a:gd name="connsiteX3" fmla="*/ 512516 w 659515"/>
                  <a:gd name="connsiteY3" fmla="*/ 54187 h 462845"/>
                  <a:gd name="connsiteX4" fmla="*/ 517031 w 659515"/>
                  <a:gd name="connsiteY4" fmla="*/ 47413 h 462845"/>
                  <a:gd name="connsiteX5" fmla="*/ 521547 w 659515"/>
                  <a:gd name="connsiteY5" fmla="*/ 33867 h 462845"/>
                  <a:gd name="connsiteX6" fmla="*/ 573476 w 659515"/>
                  <a:gd name="connsiteY6" fmla="*/ 27093 h 462845"/>
                  <a:gd name="connsiteX7" fmla="*/ 587022 w 659515"/>
                  <a:gd name="connsiteY7" fmla="*/ 20320 h 462845"/>
                  <a:gd name="connsiteX8" fmla="*/ 596053 w 659515"/>
                  <a:gd name="connsiteY8" fmla="*/ 15805 h 462845"/>
                  <a:gd name="connsiteX9" fmla="*/ 609600 w 659515"/>
                  <a:gd name="connsiteY9" fmla="*/ 11289 h 462845"/>
                  <a:gd name="connsiteX10" fmla="*/ 625404 w 659515"/>
                  <a:gd name="connsiteY10" fmla="*/ 2258 h 462845"/>
                  <a:gd name="connsiteX11" fmla="*/ 632178 w 659515"/>
                  <a:gd name="connsiteY11" fmla="*/ 0 h 462845"/>
                  <a:gd name="connsiteX12" fmla="*/ 654756 w 659515"/>
                  <a:gd name="connsiteY12" fmla="*/ 31609 h 462845"/>
                  <a:gd name="connsiteX13" fmla="*/ 647982 w 659515"/>
                  <a:gd name="connsiteY13" fmla="*/ 38382 h 462845"/>
                  <a:gd name="connsiteX14" fmla="*/ 636693 w 659515"/>
                  <a:gd name="connsiteY14" fmla="*/ 51929 h 462845"/>
                  <a:gd name="connsiteX15" fmla="*/ 623147 w 659515"/>
                  <a:gd name="connsiteY15" fmla="*/ 60960 h 462845"/>
                  <a:gd name="connsiteX16" fmla="*/ 616373 w 659515"/>
                  <a:gd name="connsiteY16" fmla="*/ 65476 h 462845"/>
                  <a:gd name="connsiteX17" fmla="*/ 611858 w 659515"/>
                  <a:gd name="connsiteY17" fmla="*/ 72249 h 462845"/>
                  <a:gd name="connsiteX18" fmla="*/ 596053 w 659515"/>
                  <a:gd name="connsiteY18" fmla="*/ 79022 h 462845"/>
                  <a:gd name="connsiteX19" fmla="*/ 577991 w 659515"/>
                  <a:gd name="connsiteY19" fmla="*/ 85796 h 462845"/>
                  <a:gd name="connsiteX20" fmla="*/ 564444 w 659515"/>
                  <a:gd name="connsiteY20" fmla="*/ 94827 h 462845"/>
                  <a:gd name="connsiteX21" fmla="*/ 557671 w 659515"/>
                  <a:gd name="connsiteY21" fmla="*/ 99342 h 462845"/>
                  <a:gd name="connsiteX22" fmla="*/ 550898 w 659515"/>
                  <a:gd name="connsiteY22" fmla="*/ 101600 h 462845"/>
                  <a:gd name="connsiteX23" fmla="*/ 537351 w 659515"/>
                  <a:gd name="connsiteY23" fmla="*/ 112889 h 462845"/>
                  <a:gd name="connsiteX24" fmla="*/ 535093 w 659515"/>
                  <a:gd name="connsiteY24" fmla="*/ 119662 h 462845"/>
                  <a:gd name="connsiteX25" fmla="*/ 532836 w 659515"/>
                  <a:gd name="connsiteY25" fmla="*/ 128693 h 462845"/>
                  <a:gd name="connsiteX26" fmla="*/ 523804 w 659515"/>
                  <a:gd name="connsiteY26" fmla="*/ 142240 h 462845"/>
                  <a:gd name="connsiteX27" fmla="*/ 519289 w 659515"/>
                  <a:gd name="connsiteY27" fmla="*/ 149013 h 462845"/>
                  <a:gd name="connsiteX28" fmla="*/ 505742 w 659515"/>
                  <a:gd name="connsiteY28" fmla="*/ 151271 h 462845"/>
                  <a:gd name="connsiteX29" fmla="*/ 498969 w 659515"/>
                  <a:gd name="connsiteY29" fmla="*/ 158045 h 462845"/>
                  <a:gd name="connsiteX30" fmla="*/ 492196 w 659515"/>
                  <a:gd name="connsiteY30" fmla="*/ 160302 h 462845"/>
                  <a:gd name="connsiteX31" fmla="*/ 474133 w 659515"/>
                  <a:gd name="connsiteY31" fmla="*/ 164818 h 462845"/>
                  <a:gd name="connsiteX32" fmla="*/ 458329 w 659515"/>
                  <a:gd name="connsiteY32" fmla="*/ 171591 h 462845"/>
                  <a:gd name="connsiteX33" fmla="*/ 451556 w 659515"/>
                  <a:gd name="connsiteY33" fmla="*/ 173849 h 462845"/>
                  <a:gd name="connsiteX34" fmla="*/ 444782 w 659515"/>
                  <a:gd name="connsiteY34" fmla="*/ 182880 h 462845"/>
                  <a:gd name="connsiteX35" fmla="*/ 438009 w 659515"/>
                  <a:gd name="connsiteY35" fmla="*/ 185138 h 462845"/>
                  <a:gd name="connsiteX36" fmla="*/ 428978 w 659515"/>
                  <a:gd name="connsiteY36" fmla="*/ 191911 h 462845"/>
                  <a:gd name="connsiteX37" fmla="*/ 426720 w 659515"/>
                  <a:gd name="connsiteY37" fmla="*/ 198685 h 462845"/>
                  <a:gd name="connsiteX38" fmla="*/ 419947 w 659515"/>
                  <a:gd name="connsiteY38" fmla="*/ 205458 h 462845"/>
                  <a:gd name="connsiteX39" fmla="*/ 422204 w 659515"/>
                  <a:gd name="connsiteY39" fmla="*/ 219005 h 462845"/>
                  <a:gd name="connsiteX40" fmla="*/ 426720 w 659515"/>
                  <a:gd name="connsiteY40" fmla="*/ 255129 h 462845"/>
                  <a:gd name="connsiteX41" fmla="*/ 431236 w 659515"/>
                  <a:gd name="connsiteY41" fmla="*/ 261902 h 462845"/>
                  <a:gd name="connsiteX42" fmla="*/ 433493 w 659515"/>
                  <a:gd name="connsiteY42" fmla="*/ 268676 h 462845"/>
                  <a:gd name="connsiteX43" fmla="*/ 438009 w 659515"/>
                  <a:gd name="connsiteY43" fmla="*/ 275449 h 462845"/>
                  <a:gd name="connsiteX44" fmla="*/ 440267 w 659515"/>
                  <a:gd name="connsiteY44" fmla="*/ 286738 h 462845"/>
                  <a:gd name="connsiteX45" fmla="*/ 444782 w 659515"/>
                  <a:gd name="connsiteY45" fmla="*/ 300285 h 462845"/>
                  <a:gd name="connsiteX46" fmla="*/ 442524 w 659515"/>
                  <a:gd name="connsiteY46" fmla="*/ 320605 h 462845"/>
                  <a:gd name="connsiteX47" fmla="*/ 435751 w 659515"/>
                  <a:gd name="connsiteY47" fmla="*/ 322862 h 462845"/>
                  <a:gd name="connsiteX48" fmla="*/ 428978 w 659515"/>
                  <a:gd name="connsiteY48" fmla="*/ 327378 h 462845"/>
                  <a:gd name="connsiteX49" fmla="*/ 410916 w 659515"/>
                  <a:gd name="connsiteY49" fmla="*/ 331893 h 462845"/>
                  <a:gd name="connsiteX50" fmla="*/ 404142 w 659515"/>
                  <a:gd name="connsiteY50" fmla="*/ 336409 h 462845"/>
                  <a:gd name="connsiteX51" fmla="*/ 372533 w 659515"/>
                  <a:gd name="connsiteY51" fmla="*/ 336409 h 462845"/>
                  <a:gd name="connsiteX52" fmla="*/ 356729 w 659515"/>
                  <a:gd name="connsiteY52" fmla="*/ 338667 h 462845"/>
                  <a:gd name="connsiteX53" fmla="*/ 345440 w 659515"/>
                  <a:gd name="connsiteY53" fmla="*/ 340925 h 462845"/>
                  <a:gd name="connsiteX54" fmla="*/ 340924 w 659515"/>
                  <a:gd name="connsiteY54" fmla="*/ 347698 h 462845"/>
                  <a:gd name="connsiteX55" fmla="*/ 334151 w 659515"/>
                  <a:gd name="connsiteY55" fmla="*/ 349956 h 462845"/>
                  <a:gd name="connsiteX56" fmla="*/ 316089 w 659515"/>
                  <a:gd name="connsiteY56" fmla="*/ 363502 h 462845"/>
                  <a:gd name="connsiteX57" fmla="*/ 302542 w 659515"/>
                  <a:gd name="connsiteY57" fmla="*/ 368018 h 462845"/>
                  <a:gd name="connsiteX58" fmla="*/ 295769 w 659515"/>
                  <a:gd name="connsiteY58" fmla="*/ 370276 h 462845"/>
                  <a:gd name="connsiteX59" fmla="*/ 288996 w 659515"/>
                  <a:gd name="connsiteY59" fmla="*/ 374791 h 462845"/>
                  <a:gd name="connsiteX60" fmla="*/ 273191 w 659515"/>
                  <a:gd name="connsiteY60" fmla="*/ 388338 h 462845"/>
                  <a:gd name="connsiteX61" fmla="*/ 264160 w 659515"/>
                  <a:gd name="connsiteY61" fmla="*/ 390596 h 462845"/>
                  <a:gd name="connsiteX62" fmla="*/ 257387 w 659515"/>
                  <a:gd name="connsiteY62" fmla="*/ 397369 h 462845"/>
                  <a:gd name="connsiteX63" fmla="*/ 246098 w 659515"/>
                  <a:gd name="connsiteY63" fmla="*/ 399627 h 462845"/>
                  <a:gd name="connsiteX64" fmla="*/ 187396 w 659515"/>
                  <a:gd name="connsiteY64" fmla="*/ 401885 h 462845"/>
                  <a:gd name="connsiteX65" fmla="*/ 169333 w 659515"/>
                  <a:gd name="connsiteY65" fmla="*/ 406400 h 462845"/>
                  <a:gd name="connsiteX66" fmla="*/ 155787 w 659515"/>
                  <a:gd name="connsiteY66" fmla="*/ 408658 h 462845"/>
                  <a:gd name="connsiteX67" fmla="*/ 137724 w 659515"/>
                  <a:gd name="connsiteY67" fmla="*/ 413173 h 462845"/>
                  <a:gd name="connsiteX68" fmla="*/ 117404 w 659515"/>
                  <a:gd name="connsiteY68" fmla="*/ 428978 h 462845"/>
                  <a:gd name="connsiteX69" fmla="*/ 110631 w 659515"/>
                  <a:gd name="connsiteY69" fmla="*/ 433493 h 462845"/>
                  <a:gd name="connsiteX70" fmla="*/ 103858 w 659515"/>
                  <a:gd name="connsiteY70" fmla="*/ 438009 h 462845"/>
                  <a:gd name="connsiteX71" fmla="*/ 94827 w 659515"/>
                  <a:gd name="connsiteY71" fmla="*/ 442525 h 462845"/>
                  <a:gd name="connsiteX72" fmla="*/ 83538 w 659515"/>
                  <a:gd name="connsiteY72" fmla="*/ 449298 h 462845"/>
                  <a:gd name="connsiteX73" fmla="*/ 72249 w 659515"/>
                  <a:gd name="connsiteY73" fmla="*/ 451556 h 462845"/>
                  <a:gd name="connsiteX74" fmla="*/ 63218 w 659515"/>
                  <a:gd name="connsiteY74" fmla="*/ 453813 h 462845"/>
                  <a:gd name="connsiteX75" fmla="*/ 56444 w 659515"/>
                  <a:gd name="connsiteY75" fmla="*/ 460587 h 462845"/>
                  <a:gd name="connsiteX76" fmla="*/ 49671 w 659515"/>
                  <a:gd name="connsiteY76" fmla="*/ 462845 h 462845"/>
                  <a:gd name="connsiteX77" fmla="*/ 0 w 659515"/>
                  <a:gd name="connsiteY77" fmla="*/ 370276 h 462845"/>
                  <a:gd name="connsiteX78" fmla="*/ 54187 w 659515"/>
                  <a:gd name="connsiteY78" fmla="*/ 340925 h 462845"/>
                  <a:gd name="connsiteX79" fmla="*/ 40640 w 659515"/>
                  <a:gd name="connsiteY79" fmla="*/ 293511 h 462845"/>
                  <a:gd name="connsiteX80" fmla="*/ 69991 w 659515"/>
                  <a:gd name="connsiteY80" fmla="*/ 232551 h 462845"/>
                  <a:gd name="connsiteX81" fmla="*/ 135467 w 659515"/>
                  <a:gd name="connsiteY81" fmla="*/ 250613 h 462845"/>
                  <a:gd name="connsiteX82" fmla="*/ 149013 w 659515"/>
                  <a:gd name="connsiteY82" fmla="*/ 307058 h 462845"/>
                  <a:gd name="connsiteX83" fmla="*/ 126436 w 659515"/>
                  <a:gd name="connsiteY83" fmla="*/ 340925 h 462845"/>
                  <a:gd name="connsiteX84" fmla="*/ 198684 w 659515"/>
                  <a:gd name="connsiteY84" fmla="*/ 343182 h 462845"/>
                  <a:gd name="connsiteX85" fmla="*/ 176107 w 659515"/>
                  <a:gd name="connsiteY85" fmla="*/ 298027 h 462845"/>
                  <a:gd name="connsiteX86" fmla="*/ 198684 w 659515"/>
                  <a:gd name="connsiteY86" fmla="*/ 241582 h 462845"/>
                  <a:gd name="connsiteX87" fmla="*/ 205458 w 659515"/>
                  <a:gd name="connsiteY87" fmla="*/ 160302 h 462845"/>
                  <a:gd name="connsiteX88" fmla="*/ 234809 w 659515"/>
                  <a:gd name="connsiteY88" fmla="*/ 128693 h 462845"/>
                  <a:gd name="connsiteX89" fmla="*/ 293511 w 659515"/>
                  <a:gd name="connsiteY89" fmla="*/ 119662 h 462845"/>
                  <a:gd name="connsiteX90" fmla="*/ 309316 w 659515"/>
                  <a:gd name="connsiteY90" fmla="*/ 243840 h 462845"/>
                  <a:gd name="connsiteX91" fmla="*/ 372533 w 659515"/>
                  <a:gd name="connsiteY91" fmla="*/ 228036 h 462845"/>
                  <a:gd name="connsiteX92" fmla="*/ 401884 w 659515"/>
                  <a:gd name="connsiteY92" fmla="*/ 63218 h 462845"/>
                  <a:gd name="connsiteX0" fmla="*/ 401884 w 659515"/>
                  <a:gd name="connsiteY0" fmla="*/ 63218 h 469618"/>
                  <a:gd name="connsiteX1" fmla="*/ 489938 w 659515"/>
                  <a:gd name="connsiteY1" fmla="*/ 81280 h 469618"/>
                  <a:gd name="connsiteX2" fmla="*/ 510258 w 659515"/>
                  <a:gd name="connsiteY2" fmla="*/ 60960 h 469618"/>
                  <a:gd name="connsiteX3" fmla="*/ 512516 w 659515"/>
                  <a:gd name="connsiteY3" fmla="*/ 54187 h 469618"/>
                  <a:gd name="connsiteX4" fmla="*/ 517031 w 659515"/>
                  <a:gd name="connsiteY4" fmla="*/ 47413 h 469618"/>
                  <a:gd name="connsiteX5" fmla="*/ 521547 w 659515"/>
                  <a:gd name="connsiteY5" fmla="*/ 33867 h 469618"/>
                  <a:gd name="connsiteX6" fmla="*/ 573476 w 659515"/>
                  <a:gd name="connsiteY6" fmla="*/ 27093 h 469618"/>
                  <a:gd name="connsiteX7" fmla="*/ 587022 w 659515"/>
                  <a:gd name="connsiteY7" fmla="*/ 20320 h 469618"/>
                  <a:gd name="connsiteX8" fmla="*/ 596053 w 659515"/>
                  <a:gd name="connsiteY8" fmla="*/ 15805 h 469618"/>
                  <a:gd name="connsiteX9" fmla="*/ 609600 w 659515"/>
                  <a:gd name="connsiteY9" fmla="*/ 11289 h 469618"/>
                  <a:gd name="connsiteX10" fmla="*/ 625404 w 659515"/>
                  <a:gd name="connsiteY10" fmla="*/ 2258 h 469618"/>
                  <a:gd name="connsiteX11" fmla="*/ 632178 w 659515"/>
                  <a:gd name="connsiteY11" fmla="*/ 0 h 469618"/>
                  <a:gd name="connsiteX12" fmla="*/ 654756 w 659515"/>
                  <a:gd name="connsiteY12" fmla="*/ 31609 h 469618"/>
                  <a:gd name="connsiteX13" fmla="*/ 647982 w 659515"/>
                  <a:gd name="connsiteY13" fmla="*/ 38382 h 469618"/>
                  <a:gd name="connsiteX14" fmla="*/ 636693 w 659515"/>
                  <a:gd name="connsiteY14" fmla="*/ 51929 h 469618"/>
                  <a:gd name="connsiteX15" fmla="*/ 623147 w 659515"/>
                  <a:gd name="connsiteY15" fmla="*/ 60960 h 469618"/>
                  <a:gd name="connsiteX16" fmla="*/ 616373 w 659515"/>
                  <a:gd name="connsiteY16" fmla="*/ 65476 h 469618"/>
                  <a:gd name="connsiteX17" fmla="*/ 611858 w 659515"/>
                  <a:gd name="connsiteY17" fmla="*/ 72249 h 469618"/>
                  <a:gd name="connsiteX18" fmla="*/ 596053 w 659515"/>
                  <a:gd name="connsiteY18" fmla="*/ 79022 h 469618"/>
                  <a:gd name="connsiteX19" fmla="*/ 577991 w 659515"/>
                  <a:gd name="connsiteY19" fmla="*/ 85796 h 469618"/>
                  <a:gd name="connsiteX20" fmla="*/ 564444 w 659515"/>
                  <a:gd name="connsiteY20" fmla="*/ 94827 h 469618"/>
                  <a:gd name="connsiteX21" fmla="*/ 557671 w 659515"/>
                  <a:gd name="connsiteY21" fmla="*/ 99342 h 469618"/>
                  <a:gd name="connsiteX22" fmla="*/ 550898 w 659515"/>
                  <a:gd name="connsiteY22" fmla="*/ 101600 h 469618"/>
                  <a:gd name="connsiteX23" fmla="*/ 537351 w 659515"/>
                  <a:gd name="connsiteY23" fmla="*/ 112889 h 469618"/>
                  <a:gd name="connsiteX24" fmla="*/ 535093 w 659515"/>
                  <a:gd name="connsiteY24" fmla="*/ 119662 h 469618"/>
                  <a:gd name="connsiteX25" fmla="*/ 532836 w 659515"/>
                  <a:gd name="connsiteY25" fmla="*/ 128693 h 469618"/>
                  <a:gd name="connsiteX26" fmla="*/ 523804 w 659515"/>
                  <a:gd name="connsiteY26" fmla="*/ 142240 h 469618"/>
                  <a:gd name="connsiteX27" fmla="*/ 519289 w 659515"/>
                  <a:gd name="connsiteY27" fmla="*/ 149013 h 469618"/>
                  <a:gd name="connsiteX28" fmla="*/ 505742 w 659515"/>
                  <a:gd name="connsiteY28" fmla="*/ 151271 h 469618"/>
                  <a:gd name="connsiteX29" fmla="*/ 498969 w 659515"/>
                  <a:gd name="connsiteY29" fmla="*/ 158045 h 469618"/>
                  <a:gd name="connsiteX30" fmla="*/ 492196 w 659515"/>
                  <a:gd name="connsiteY30" fmla="*/ 160302 h 469618"/>
                  <a:gd name="connsiteX31" fmla="*/ 474133 w 659515"/>
                  <a:gd name="connsiteY31" fmla="*/ 164818 h 469618"/>
                  <a:gd name="connsiteX32" fmla="*/ 458329 w 659515"/>
                  <a:gd name="connsiteY32" fmla="*/ 171591 h 469618"/>
                  <a:gd name="connsiteX33" fmla="*/ 451556 w 659515"/>
                  <a:gd name="connsiteY33" fmla="*/ 173849 h 469618"/>
                  <a:gd name="connsiteX34" fmla="*/ 444782 w 659515"/>
                  <a:gd name="connsiteY34" fmla="*/ 182880 h 469618"/>
                  <a:gd name="connsiteX35" fmla="*/ 438009 w 659515"/>
                  <a:gd name="connsiteY35" fmla="*/ 185138 h 469618"/>
                  <a:gd name="connsiteX36" fmla="*/ 428978 w 659515"/>
                  <a:gd name="connsiteY36" fmla="*/ 191911 h 469618"/>
                  <a:gd name="connsiteX37" fmla="*/ 426720 w 659515"/>
                  <a:gd name="connsiteY37" fmla="*/ 198685 h 469618"/>
                  <a:gd name="connsiteX38" fmla="*/ 419947 w 659515"/>
                  <a:gd name="connsiteY38" fmla="*/ 205458 h 469618"/>
                  <a:gd name="connsiteX39" fmla="*/ 422204 w 659515"/>
                  <a:gd name="connsiteY39" fmla="*/ 219005 h 469618"/>
                  <a:gd name="connsiteX40" fmla="*/ 426720 w 659515"/>
                  <a:gd name="connsiteY40" fmla="*/ 255129 h 469618"/>
                  <a:gd name="connsiteX41" fmla="*/ 431236 w 659515"/>
                  <a:gd name="connsiteY41" fmla="*/ 261902 h 469618"/>
                  <a:gd name="connsiteX42" fmla="*/ 433493 w 659515"/>
                  <a:gd name="connsiteY42" fmla="*/ 268676 h 469618"/>
                  <a:gd name="connsiteX43" fmla="*/ 438009 w 659515"/>
                  <a:gd name="connsiteY43" fmla="*/ 275449 h 469618"/>
                  <a:gd name="connsiteX44" fmla="*/ 440267 w 659515"/>
                  <a:gd name="connsiteY44" fmla="*/ 286738 h 469618"/>
                  <a:gd name="connsiteX45" fmla="*/ 444782 w 659515"/>
                  <a:gd name="connsiteY45" fmla="*/ 300285 h 469618"/>
                  <a:gd name="connsiteX46" fmla="*/ 442524 w 659515"/>
                  <a:gd name="connsiteY46" fmla="*/ 320605 h 469618"/>
                  <a:gd name="connsiteX47" fmla="*/ 435751 w 659515"/>
                  <a:gd name="connsiteY47" fmla="*/ 322862 h 469618"/>
                  <a:gd name="connsiteX48" fmla="*/ 428978 w 659515"/>
                  <a:gd name="connsiteY48" fmla="*/ 327378 h 469618"/>
                  <a:gd name="connsiteX49" fmla="*/ 410916 w 659515"/>
                  <a:gd name="connsiteY49" fmla="*/ 331893 h 469618"/>
                  <a:gd name="connsiteX50" fmla="*/ 404142 w 659515"/>
                  <a:gd name="connsiteY50" fmla="*/ 336409 h 469618"/>
                  <a:gd name="connsiteX51" fmla="*/ 372533 w 659515"/>
                  <a:gd name="connsiteY51" fmla="*/ 336409 h 469618"/>
                  <a:gd name="connsiteX52" fmla="*/ 356729 w 659515"/>
                  <a:gd name="connsiteY52" fmla="*/ 338667 h 469618"/>
                  <a:gd name="connsiteX53" fmla="*/ 345440 w 659515"/>
                  <a:gd name="connsiteY53" fmla="*/ 340925 h 469618"/>
                  <a:gd name="connsiteX54" fmla="*/ 340924 w 659515"/>
                  <a:gd name="connsiteY54" fmla="*/ 347698 h 469618"/>
                  <a:gd name="connsiteX55" fmla="*/ 334151 w 659515"/>
                  <a:gd name="connsiteY55" fmla="*/ 349956 h 469618"/>
                  <a:gd name="connsiteX56" fmla="*/ 316089 w 659515"/>
                  <a:gd name="connsiteY56" fmla="*/ 363502 h 469618"/>
                  <a:gd name="connsiteX57" fmla="*/ 302542 w 659515"/>
                  <a:gd name="connsiteY57" fmla="*/ 368018 h 469618"/>
                  <a:gd name="connsiteX58" fmla="*/ 295769 w 659515"/>
                  <a:gd name="connsiteY58" fmla="*/ 370276 h 469618"/>
                  <a:gd name="connsiteX59" fmla="*/ 288996 w 659515"/>
                  <a:gd name="connsiteY59" fmla="*/ 374791 h 469618"/>
                  <a:gd name="connsiteX60" fmla="*/ 273191 w 659515"/>
                  <a:gd name="connsiteY60" fmla="*/ 388338 h 469618"/>
                  <a:gd name="connsiteX61" fmla="*/ 264160 w 659515"/>
                  <a:gd name="connsiteY61" fmla="*/ 390596 h 469618"/>
                  <a:gd name="connsiteX62" fmla="*/ 257387 w 659515"/>
                  <a:gd name="connsiteY62" fmla="*/ 397369 h 469618"/>
                  <a:gd name="connsiteX63" fmla="*/ 246098 w 659515"/>
                  <a:gd name="connsiteY63" fmla="*/ 399627 h 469618"/>
                  <a:gd name="connsiteX64" fmla="*/ 187396 w 659515"/>
                  <a:gd name="connsiteY64" fmla="*/ 401885 h 469618"/>
                  <a:gd name="connsiteX65" fmla="*/ 169333 w 659515"/>
                  <a:gd name="connsiteY65" fmla="*/ 406400 h 469618"/>
                  <a:gd name="connsiteX66" fmla="*/ 155787 w 659515"/>
                  <a:gd name="connsiteY66" fmla="*/ 408658 h 469618"/>
                  <a:gd name="connsiteX67" fmla="*/ 137724 w 659515"/>
                  <a:gd name="connsiteY67" fmla="*/ 413173 h 469618"/>
                  <a:gd name="connsiteX68" fmla="*/ 117404 w 659515"/>
                  <a:gd name="connsiteY68" fmla="*/ 428978 h 469618"/>
                  <a:gd name="connsiteX69" fmla="*/ 110631 w 659515"/>
                  <a:gd name="connsiteY69" fmla="*/ 433493 h 469618"/>
                  <a:gd name="connsiteX70" fmla="*/ 103858 w 659515"/>
                  <a:gd name="connsiteY70" fmla="*/ 438009 h 469618"/>
                  <a:gd name="connsiteX71" fmla="*/ 94827 w 659515"/>
                  <a:gd name="connsiteY71" fmla="*/ 442525 h 469618"/>
                  <a:gd name="connsiteX72" fmla="*/ 83538 w 659515"/>
                  <a:gd name="connsiteY72" fmla="*/ 449298 h 469618"/>
                  <a:gd name="connsiteX73" fmla="*/ 72249 w 659515"/>
                  <a:gd name="connsiteY73" fmla="*/ 451556 h 469618"/>
                  <a:gd name="connsiteX74" fmla="*/ 63218 w 659515"/>
                  <a:gd name="connsiteY74" fmla="*/ 453813 h 469618"/>
                  <a:gd name="connsiteX75" fmla="*/ 56444 w 659515"/>
                  <a:gd name="connsiteY75" fmla="*/ 460587 h 469618"/>
                  <a:gd name="connsiteX76" fmla="*/ 51928 w 659515"/>
                  <a:gd name="connsiteY76" fmla="*/ 469618 h 469618"/>
                  <a:gd name="connsiteX77" fmla="*/ 0 w 659515"/>
                  <a:gd name="connsiteY77" fmla="*/ 370276 h 469618"/>
                  <a:gd name="connsiteX78" fmla="*/ 54187 w 659515"/>
                  <a:gd name="connsiteY78" fmla="*/ 340925 h 469618"/>
                  <a:gd name="connsiteX79" fmla="*/ 40640 w 659515"/>
                  <a:gd name="connsiteY79" fmla="*/ 293511 h 469618"/>
                  <a:gd name="connsiteX80" fmla="*/ 69991 w 659515"/>
                  <a:gd name="connsiteY80" fmla="*/ 232551 h 469618"/>
                  <a:gd name="connsiteX81" fmla="*/ 135467 w 659515"/>
                  <a:gd name="connsiteY81" fmla="*/ 250613 h 469618"/>
                  <a:gd name="connsiteX82" fmla="*/ 149013 w 659515"/>
                  <a:gd name="connsiteY82" fmla="*/ 307058 h 469618"/>
                  <a:gd name="connsiteX83" fmla="*/ 126436 w 659515"/>
                  <a:gd name="connsiteY83" fmla="*/ 340925 h 469618"/>
                  <a:gd name="connsiteX84" fmla="*/ 198684 w 659515"/>
                  <a:gd name="connsiteY84" fmla="*/ 343182 h 469618"/>
                  <a:gd name="connsiteX85" fmla="*/ 176107 w 659515"/>
                  <a:gd name="connsiteY85" fmla="*/ 298027 h 469618"/>
                  <a:gd name="connsiteX86" fmla="*/ 198684 w 659515"/>
                  <a:gd name="connsiteY86" fmla="*/ 241582 h 469618"/>
                  <a:gd name="connsiteX87" fmla="*/ 205458 w 659515"/>
                  <a:gd name="connsiteY87" fmla="*/ 160302 h 469618"/>
                  <a:gd name="connsiteX88" fmla="*/ 234809 w 659515"/>
                  <a:gd name="connsiteY88" fmla="*/ 128693 h 469618"/>
                  <a:gd name="connsiteX89" fmla="*/ 293511 w 659515"/>
                  <a:gd name="connsiteY89" fmla="*/ 119662 h 469618"/>
                  <a:gd name="connsiteX90" fmla="*/ 309316 w 659515"/>
                  <a:gd name="connsiteY90" fmla="*/ 243840 h 469618"/>
                  <a:gd name="connsiteX91" fmla="*/ 372533 w 659515"/>
                  <a:gd name="connsiteY91" fmla="*/ 228036 h 469618"/>
                  <a:gd name="connsiteX92" fmla="*/ 401884 w 659515"/>
                  <a:gd name="connsiteY92" fmla="*/ 63218 h 469618"/>
                  <a:gd name="connsiteX0" fmla="*/ 401884 w 659515"/>
                  <a:gd name="connsiteY0" fmla="*/ 63218 h 465742"/>
                  <a:gd name="connsiteX1" fmla="*/ 489938 w 659515"/>
                  <a:gd name="connsiteY1" fmla="*/ 81280 h 465742"/>
                  <a:gd name="connsiteX2" fmla="*/ 510258 w 659515"/>
                  <a:gd name="connsiteY2" fmla="*/ 60960 h 465742"/>
                  <a:gd name="connsiteX3" fmla="*/ 512516 w 659515"/>
                  <a:gd name="connsiteY3" fmla="*/ 54187 h 465742"/>
                  <a:gd name="connsiteX4" fmla="*/ 517031 w 659515"/>
                  <a:gd name="connsiteY4" fmla="*/ 47413 h 465742"/>
                  <a:gd name="connsiteX5" fmla="*/ 521547 w 659515"/>
                  <a:gd name="connsiteY5" fmla="*/ 33867 h 465742"/>
                  <a:gd name="connsiteX6" fmla="*/ 573476 w 659515"/>
                  <a:gd name="connsiteY6" fmla="*/ 27093 h 465742"/>
                  <a:gd name="connsiteX7" fmla="*/ 587022 w 659515"/>
                  <a:gd name="connsiteY7" fmla="*/ 20320 h 465742"/>
                  <a:gd name="connsiteX8" fmla="*/ 596053 w 659515"/>
                  <a:gd name="connsiteY8" fmla="*/ 15805 h 465742"/>
                  <a:gd name="connsiteX9" fmla="*/ 609600 w 659515"/>
                  <a:gd name="connsiteY9" fmla="*/ 11289 h 465742"/>
                  <a:gd name="connsiteX10" fmla="*/ 625404 w 659515"/>
                  <a:gd name="connsiteY10" fmla="*/ 2258 h 465742"/>
                  <a:gd name="connsiteX11" fmla="*/ 632178 w 659515"/>
                  <a:gd name="connsiteY11" fmla="*/ 0 h 465742"/>
                  <a:gd name="connsiteX12" fmla="*/ 654756 w 659515"/>
                  <a:gd name="connsiteY12" fmla="*/ 31609 h 465742"/>
                  <a:gd name="connsiteX13" fmla="*/ 647982 w 659515"/>
                  <a:gd name="connsiteY13" fmla="*/ 38382 h 465742"/>
                  <a:gd name="connsiteX14" fmla="*/ 636693 w 659515"/>
                  <a:gd name="connsiteY14" fmla="*/ 51929 h 465742"/>
                  <a:gd name="connsiteX15" fmla="*/ 623147 w 659515"/>
                  <a:gd name="connsiteY15" fmla="*/ 60960 h 465742"/>
                  <a:gd name="connsiteX16" fmla="*/ 616373 w 659515"/>
                  <a:gd name="connsiteY16" fmla="*/ 65476 h 465742"/>
                  <a:gd name="connsiteX17" fmla="*/ 611858 w 659515"/>
                  <a:gd name="connsiteY17" fmla="*/ 72249 h 465742"/>
                  <a:gd name="connsiteX18" fmla="*/ 596053 w 659515"/>
                  <a:gd name="connsiteY18" fmla="*/ 79022 h 465742"/>
                  <a:gd name="connsiteX19" fmla="*/ 577991 w 659515"/>
                  <a:gd name="connsiteY19" fmla="*/ 85796 h 465742"/>
                  <a:gd name="connsiteX20" fmla="*/ 564444 w 659515"/>
                  <a:gd name="connsiteY20" fmla="*/ 94827 h 465742"/>
                  <a:gd name="connsiteX21" fmla="*/ 557671 w 659515"/>
                  <a:gd name="connsiteY21" fmla="*/ 99342 h 465742"/>
                  <a:gd name="connsiteX22" fmla="*/ 550898 w 659515"/>
                  <a:gd name="connsiteY22" fmla="*/ 101600 h 465742"/>
                  <a:gd name="connsiteX23" fmla="*/ 537351 w 659515"/>
                  <a:gd name="connsiteY23" fmla="*/ 112889 h 465742"/>
                  <a:gd name="connsiteX24" fmla="*/ 535093 w 659515"/>
                  <a:gd name="connsiteY24" fmla="*/ 119662 h 465742"/>
                  <a:gd name="connsiteX25" fmla="*/ 532836 w 659515"/>
                  <a:gd name="connsiteY25" fmla="*/ 128693 h 465742"/>
                  <a:gd name="connsiteX26" fmla="*/ 523804 w 659515"/>
                  <a:gd name="connsiteY26" fmla="*/ 142240 h 465742"/>
                  <a:gd name="connsiteX27" fmla="*/ 519289 w 659515"/>
                  <a:gd name="connsiteY27" fmla="*/ 149013 h 465742"/>
                  <a:gd name="connsiteX28" fmla="*/ 505742 w 659515"/>
                  <a:gd name="connsiteY28" fmla="*/ 151271 h 465742"/>
                  <a:gd name="connsiteX29" fmla="*/ 498969 w 659515"/>
                  <a:gd name="connsiteY29" fmla="*/ 158045 h 465742"/>
                  <a:gd name="connsiteX30" fmla="*/ 492196 w 659515"/>
                  <a:gd name="connsiteY30" fmla="*/ 160302 h 465742"/>
                  <a:gd name="connsiteX31" fmla="*/ 474133 w 659515"/>
                  <a:gd name="connsiteY31" fmla="*/ 164818 h 465742"/>
                  <a:gd name="connsiteX32" fmla="*/ 458329 w 659515"/>
                  <a:gd name="connsiteY32" fmla="*/ 171591 h 465742"/>
                  <a:gd name="connsiteX33" fmla="*/ 451556 w 659515"/>
                  <a:gd name="connsiteY33" fmla="*/ 173849 h 465742"/>
                  <a:gd name="connsiteX34" fmla="*/ 444782 w 659515"/>
                  <a:gd name="connsiteY34" fmla="*/ 182880 h 465742"/>
                  <a:gd name="connsiteX35" fmla="*/ 438009 w 659515"/>
                  <a:gd name="connsiteY35" fmla="*/ 185138 h 465742"/>
                  <a:gd name="connsiteX36" fmla="*/ 428978 w 659515"/>
                  <a:gd name="connsiteY36" fmla="*/ 191911 h 465742"/>
                  <a:gd name="connsiteX37" fmla="*/ 426720 w 659515"/>
                  <a:gd name="connsiteY37" fmla="*/ 198685 h 465742"/>
                  <a:gd name="connsiteX38" fmla="*/ 419947 w 659515"/>
                  <a:gd name="connsiteY38" fmla="*/ 205458 h 465742"/>
                  <a:gd name="connsiteX39" fmla="*/ 422204 w 659515"/>
                  <a:gd name="connsiteY39" fmla="*/ 219005 h 465742"/>
                  <a:gd name="connsiteX40" fmla="*/ 426720 w 659515"/>
                  <a:gd name="connsiteY40" fmla="*/ 255129 h 465742"/>
                  <a:gd name="connsiteX41" fmla="*/ 431236 w 659515"/>
                  <a:gd name="connsiteY41" fmla="*/ 261902 h 465742"/>
                  <a:gd name="connsiteX42" fmla="*/ 433493 w 659515"/>
                  <a:gd name="connsiteY42" fmla="*/ 268676 h 465742"/>
                  <a:gd name="connsiteX43" fmla="*/ 438009 w 659515"/>
                  <a:gd name="connsiteY43" fmla="*/ 275449 h 465742"/>
                  <a:gd name="connsiteX44" fmla="*/ 440267 w 659515"/>
                  <a:gd name="connsiteY44" fmla="*/ 286738 h 465742"/>
                  <a:gd name="connsiteX45" fmla="*/ 444782 w 659515"/>
                  <a:gd name="connsiteY45" fmla="*/ 300285 h 465742"/>
                  <a:gd name="connsiteX46" fmla="*/ 442524 w 659515"/>
                  <a:gd name="connsiteY46" fmla="*/ 320605 h 465742"/>
                  <a:gd name="connsiteX47" fmla="*/ 435751 w 659515"/>
                  <a:gd name="connsiteY47" fmla="*/ 322862 h 465742"/>
                  <a:gd name="connsiteX48" fmla="*/ 428978 w 659515"/>
                  <a:gd name="connsiteY48" fmla="*/ 327378 h 465742"/>
                  <a:gd name="connsiteX49" fmla="*/ 410916 w 659515"/>
                  <a:gd name="connsiteY49" fmla="*/ 331893 h 465742"/>
                  <a:gd name="connsiteX50" fmla="*/ 404142 w 659515"/>
                  <a:gd name="connsiteY50" fmla="*/ 336409 h 465742"/>
                  <a:gd name="connsiteX51" fmla="*/ 372533 w 659515"/>
                  <a:gd name="connsiteY51" fmla="*/ 336409 h 465742"/>
                  <a:gd name="connsiteX52" fmla="*/ 356729 w 659515"/>
                  <a:gd name="connsiteY52" fmla="*/ 338667 h 465742"/>
                  <a:gd name="connsiteX53" fmla="*/ 345440 w 659515"/>
                  <a:gd name="connsiteY53" fmla="*/ 340925 h 465742"/>
                  <a:gd name="connsiteX54" fmla="*/ 340924 w 659515"/>
                  <a:gd name="connsiteY54" fmla="*/ 347698 h 465742"/>
                  <a:gd name="connsiteX55" fmla="*/ 334151 w 659515"/>
                  <a:gd name="connsiteY55" fmla="*/ 349956 h 465742"/>
                  <a:gd name="connsiteX56" fmla="*/ 316089 w 659515"/>
                  <a:gd name="connsiteY56" fmla="*/ 363502 h 465742"/>
                  <a:gd name="connsiteX57" fmla="*/ 302542 w 659515"/>
                  <a:gd name="connsiteY57" fmla="*/ 368018 h 465742"/>
                  <a:gd name="connsiteX58" fmla="*/ 295769 w 659515"/>
                  <a:gd name="connsiteY58" fmla="*/ 370276 h 465742"/>
                  <a:gd name="connsiteX59" fmla="*/ 288996 w 659515"/>
                  <a:gd name="connsiteY59" fmla="*/ 374791 h 465742"/>
                  <a:gd name="connsiteX60" fmla="*/ 273191 w 659515"/>
                  <a:gd name="connsiteY60" fmla="*/ 388338 h 465742"/>
                  <a:gd name="connsiteX61" fmla="*/ 264160 w 659515"/>
                  <a:gd name="connsiteY61" fmla="*/ 390596 h 465742"/>
                  <a:gd name="connsiteX62" fmla="*/ 257387 w 659515"/>
                  <a:gd name="connsiteY62" fmla="*/ 397369 h 465742"/>
                  <a:gd name="connsiteX63" fmla="*/ 246098 w 659515"/>
                  <a:gd name="connsiteY63" fmla="*/ 399627 h 465742"/>
                  <a:gd name="connsiteX64" fmla="*/ 187396 w 659515"/>
                  <a:gd name="connsiteY64" fmla="*/ 401885 h 465742"/>
                  <a:gd name="connsiteX65" fmla="*/ 169333 w 659515"/>
                  <a:gd name="connsiteY65" fmla="*/ 406400 h 465742"/>
                  <a:gd name="connsiteX66" fmla="*/ 155787 w 659515"/>
                  <a:gd name="connsiteY66" fmla="*/ 408658 h 465742"/>
                  <a:gd name="connsiteX67" fmla="*/ 137724 w 659515"/>
                  <a:gd name="connsiteY67" fmla="*/ 413173 h 465742"/>
                  <a:gd name="connsiteX68" fmla="*/ 117404 w 659515"/>
                  <a:gd name="connsiteY68" fmla="*/ 428978 h 465742"/>
                  <a:gd name="connsiteX69" fmla="*/ 110631 w 659515"/>
                  <a:gd name="connsiteY69" fmla="*/ 433493 h 465742"/>
                  <a:gd name="connsiteX70" fmla="*/ 103858 w 659515"/>
                  <a:gd name="connsiteY70" fmla="*/ 438009 h 465742"/>
                  <a:gd name="connsiteX71" fmla="*/ 94827 w 659515"/>
                  <a:gd name="connsiteY71" fmla="*/ 442525 h 465742"/>
                  <a:gd name="connsiteX72" fmla="*/ 83538 w 659515"/>
                  <a:gd name="connsiteY72" fmla="*/ 449298 h 465742"/>
                  <a:gd name="connsiteX73" fmla="*/ 72249 w 659515"/>
                  <a:gd name="connsiteY73" fmla="*/ 451556 h 465742"/>
                  <a:gd name="connsiteX74" fmla="*/ 63218 w 659515"/>
                  <a:gd name="connsiteY74" fmla="*/ 453813 h 465742"/>
                  <a:gd name="connsiteX75" fmla="*/ 56444 w 659515"/>
                  <a:gd name="connsiteY75" fmla="*/ 460587 h 465742"/>
                  <a:gd name="connsiteX76" fmla="*/ 0 w 659515"/>
                  <a:gd name="connsiteY76" fmla="*/ 370276 h 465742"/>
                  <a:gd name="connsiteX77" fmla="*/ 54187 w 659515"/>
                  <a:gd name="connsiteY77" fmla="*/ 340925 h 465742"/>
                  <a:gd name="connsiteX78" fmla="*/ 40640 w 659515"/>
                  <a:gd name="connsiteY78" fmla="*/ 293511 h 465742"/>
                  <a:gd name="connsiteX79" fmla="*/ 69991 w 659515"/>
                  <a:gd name="connsiteY79" fmla="*/ 232551 h 465742"/>
                  <a:gd name="connsiteX80" fmla="*/ 135467 w 659515"/>
                  <a:gd name="connsiteY80" fmla="*/ 250613 h 465742"/>
                  <a:gd name="connsiteX81" fmla="*/ 149013 w 659515"/>
                  <a:gd name="connsiteY81" fmla="*/ 307058 h 465742"/>
                  <a:gd name="connsiteX82" fmla="*/ 126436 w 659515"/>
                  <a:gd name="connsiteY82" fmla="*/ 340925 h 465742"/>
                  <a:gd name="connsiteX83" fmla="*/ 198684 w 659515"/>
                  <a:gd name="connsiteY83" fmla="*/ 343182 h 465742"/>
                  <a:gd name="connsiteX84" fmla="*/ 176107 w 659515"/>
                  <a:gd name="connsiteY84" fmla="*/ 298027 h 465742"/>
                  <a:gd name="connsiteX85" fmla="*/ 198684 w 659515"/>
                  <a:gd name="connsiteY85" fmla="*/ 241582 h 465742"/>
                  <a:gd name="connsiteX86" fmla="*/ 205458 w 659515"/>
                  <a:gd name="connsiteY86" fmla="*/ 160302 h 465742"/>
                  <a:gd name="connsiteX87" fmla="*/ 234809 w 659515"/>
                  <a:gd name="connsiteY87" fmla="*/ 128693 h 465742"/>
                  <a:gd name="connsiteX88" fmla="*/ 293511 w 659515"/>
                  <a:gd name="connsiteY88" fmla="*/ 119662 h 465742"/>
                  <a:gd name="connsiteX89" fmla="*/ 309316 w 659515"/>
                  <a:gd name="connsiteY89" fmla="*/ 243840 h 465742"/>
                  <a:gd name="connsiteX90" fmla="*/ 372533 w 659515"/>
                  <a:gd name="connsiteY90" fmla="*/ 228036 h 465742"/>
                  <a:gd name="connsiteX91" fmla="*/ 401884 w 659515"/>
                  <a:gd name="connsiteY91" fmla="*/ 63218 h 465742"/>
                  <a:gd name="connsiteX0" fmla="*/ 401884 w 659515"/>
                  <a:gd name="connsiteY0" fmla="*/ 63218 h 471530"/>
                  <a:gd name="connsiteX1" fmla="*/ 489938 w 659515"/>
                  <a:gd name="connsiteY1" fmla="*/ 81280 h 471530"/>
                  <a:gd name="connsiteX2" fmla="*/ 510258 w 659515"/>
                  <a:gd name="connsiteY2" fmla="*/ 60960 h 471530"/>
                  <a:gd name="connsiteX3" fmla="*/ 512516 w 659515"/>
                  <a:gd name="connsiteY3" fmla="*/ 54187 h 471530"/>
                  <a:gd name="connsiteX4" fmla="*/ 517031 w 659515"/>
                  <a:gd name="connsiteY4" fmla="*/ 47413 h 471530"/>
                  <a:gd name="connsiteX5" fmla="*/ 521547 w 659515"/>
                  <a:gd name="connsiteY5" fmla="*/ 33867 h 471530"/>
                  <a:gd name="connsiteX6" fmla="*/ 573476 w 659515"/>
                  <a:gd name="connsiteY6" fmla="*/ 27093 h 471530"/>
                  <a:gd name="connsiteX7" fmla="*/ 587022 w 659515"/>
                  <a:gd name="connsiteY7" fmla="*/ 20320 h 471530"/>
                  <a:gd name="connsiteX8" fmla="*/ 596053 w 659515"/>
                  <a:gd name="connsiteY8" fmla="*/ 15805 h 471530"/>
                  <a:gd name="connsiteX9" fmla="*/ 609600 w 659515"/>
                  <a:gd name="connsiteY9" fmla="*/ 11289 h 471530"/>
                  <a:gd name="connsiteX10" fmla="*/ 625404 w 659515"/>
                  <a:gd name="connsiteY10" fmla="*/ 2258 h 471530"/>
                  <a:gd name="connsiteX11" fmla="*/ 632178 w 659515"/>
                  <a:gd name="connsiteY11" fmla="*/ 0 h 471530"/>
                  <a:gd name="connsiteX12" fmla="*/ 654756 w 659515"/>
                  <a:gd name="connsiteY12" fmla="*/ 31609 h 471530"/>
                  <a:gd name="connsiteX13" fmla="*/ 647982 w 659515"/>
                  <a:gd name="connsiteY13" fmla="*/ 38382 h 471530"/>
                  <a:gd name="connsiteX14" fmla="*/ 636693 w 659515"/>
                  <a:gd name="connsiteY14" fmla="*/ 51929 h 471530"/>
                  <a:gd name="connsiteX15" fmla="*/ 623147 w 659515"/>
                  <a:gd name="connsiteY15" fmla="*/ 60960 h 471530"/>
                  <a:gd name="connsiteX16" fmla="*/ 616373 w 659515"/>
                  <a:gd name="connsiteY16" fmla="*/ 65476 h 471530"/>
                  <a:gd name="connsiteX17" fmla="*/ 611858 w 659515"/>
                  <a:gd name="connsiteY17" fmla="*/ 72249 h 471530"/>
                  <a:gd name="connsiteX18" fmla="*/ 596053 w 659515"/>
                  <a:gd name="connsiteY18" fmla="*/ 79022 h 471530"/>
                  <a:gd name="connsiteX19" fmla="*/ 577991 w 659515"/>
                  <a:gd name="connsiteY19" fmla="*/ 85796 h 471530"/>
                  <a:gd name="connsiteX20" fmla="*/ 564444 w 659515"/>
                  <a:gd name="connsiteY20" fmla="*/ 94827 h 471530"/>
                  <a:gd name="connsiteX21" fmla="*/ 557671 w 659515"/>
                  <a:gd name="connsiteY21" fmla="*/ 99342 h 471530"/>
                  <a:gd name="connsiteX22" fmla="*/ 550898 w 659515"/>
                  <a:gd name="connsiteY22" fmla="*/ 101600 h 471530"/>
                  <a:gd name="connsiteX23" fmla="*/ 537351 w 659515"/>
                  <a:gd name="connsiteY23" fmla="*/ 112889 h 471530"/>
                  <a:gd name="connsiteX24" fmla="*/ 535093 w 659515"/>
                  <a:gd name="connsiteY24" fmla="*/ 119662 h 471530"/>
                  <a:gd name="connsiteX25" fmla="*/ 532836 w 659515"/>
                  <a:gd name="connsiteY25" fmla="*/ 128693 h 471530"/>
                  <a:gd name="connsiteX26" fmla="*/ 523804 w 659515"/>
                  <a:gd name="connsiteY26" fmla="*/ 142240 h 471530"/>
                  <a:gd name="connsiteX27" fmla="*/ 519289 w 659515"/>
                  <a:gd name="connsiteY27" fmla="*/ 149013 h 471530"/>
                  <a:gd name="connsiteX28" fmla="*/ 505742 w 659515"/>
                  <a:gd name="connsiteY28" fmla="*/ 151271 h 471530"/>
                  <a:gd name="connsiteX29" fmla="*/ 498969 w 659515"/>
                  <a:gd name="connsiteY29" fmla="*/ 158045 h 471530"/>
                  <a:gd name="connsiteX30" fmla="*/ 492196 w 659515"/>
                  <a:gd name="connsiteY30" fmla="*/ 160302 h 471530"/>
                  <a:gd name="connsiteX31" fmla="*/ 474133 w 659515"/>
                  <a:gd name="connsiteY31" fmla="*/ 164818 h 471530"/>
                  <a:gd name="connsiteX32" fmla="*/ 458329 w 659515"/>
                  <a:gd name="connsiteY32" fmla="*/ 171591 h 471530"/>
                  <a:gd name="connsiteX33" fmla="*/ 451556 w 659515"/>
                  <a:gd name="connsiteY33" fmla="*/ 173849 h 471530"/>
                  <a:gd name="connsiteX34" fmla="*/ 444782 w 659515"/>
                  <a:gd name="connsiteY34" fmla="*/ 182880 h 471530"/>
                  <a:gd name="connsiteX35" fmla="*/ 438009 w 659515"/>
                  <a:gd name="connsiteY35" fmla="*/ 185138 h 471530"/>
                  <a:gd name="connsiteX36" fmla="*/ 428978 w 659515"/>
                  <a:gd name="connsiteY36" fmla="*/ 191911 h 471530"/>
                  <a:gd name="connsiteX37" fmla="*/ 426720 w 659515"/>
                  <a:gd name="connsiteY37" fmla="*/ 198685 h 471530"/>
                  <a:gd name="connsiteX38" fmla="*/ 419947 w 659515"/>
                  <a:gd name="connsiteY38" fmla="*/ 205458 h 471530"/>
                  <a:gd name="connsiteX39" fmla="*/ 422204 w 659515"/>
                  <a:gd name="connsiteY39" fmla="*/ 219005 h 471530"/>
                  <a:gd name="connsiteX40" fmla="*/ 426720 w 659515"/>
                  <a:gd name="connsiteY40" fmla="*/ 255129 h 471530"/>
                  <a:gd name="connsiteX41" fmla="*/ 431236 w 659515"/>
                  <a:gd name="connsiteY41" fmla="*/ 261902 h 471530"/>
                  <a:gd name="connsiteX42" fmla="*/ 433493 w 659515"/>
                  <a:gd name="connsiteY42" fmla="*/ 268676 h 471530"/>
                  <a:gd name="connsiteX43" fmla="*/ 438009 w 659515"/>
                  <a:gd name="connsiteY43" fmla="*/ 275449 h 471530"/>
                  <a:gd name="connsiteX44" fmla="*/ 440267 w 659515"/>
                  <a:gd name="connsiteY44" fmla="*/ 286738 h 471530"/>
                  <a:gd name="connsiteX45" fmla="*/ 444782 w 659515"/>
                  <a:gd name="connsiteY45" fmla="*/ 300285 h 471530"/>
                  <a:gd name="connsiteX46" fmla="*/ 442524 w 659515"/>
                  <a:gd name="connsiteY46" fmla="*/ 320605 h 471530"/>
                  <a:gd name="connsiteX47" fmla="*/ 435751 w 659515"/>
                  <a:gd name="connsiteY47" fmla="*/ 322862 h 471530"/>
                  <a:gd name="connsiteX48" fmla="*/ 428978 w 659515"/>
                  <a:gd name="connsiteY48" fmla="*/ 327378 h 471530"/>
                  <a:gd name="connsiteX49" fmla="*/ 410916 w 659515"/>
                  <a:gd name="connsiteY49" fmla="*/ 331893 h 471530"/>
                  <a:gd name="connsiteX50" fmla="*/ 404142 w 659515"/>
                  <a:gd name="connsiteY50" fmla="*/ 336409 h 471530"/>
                  <a:gd name="connsiteX51" fmla="*/ 372533 w 659515"/>
                  <a:gd name="connsiteY51" fmla="*/ 336409 h 471530"/>
                  <a:gd name="connsiteX52" fmla="*/ 356729 w 659515"/>
                  <a:gd name="connsiteY52" fmla="*/ 338667 h 471530"/>
                  <a:gd name="connsiteX53" fmla="*/ 345440 w 659515"/>
                  <a:gd name="connsiteY53" fmla="*/ 340925 h 471530"/>
                  <a:gd name="connsiteX54" fmla="*/ 340924 w 659515"/>
                  <a:gd name="connsiteY54" fmla="*/ 347698 h 471530"/>
                  <a:gd name="connsiteX55" fmla="*/ 334151 w 659515"/>
                  <a:gd name="connsiteY55" fmla="*/ 349956 h 471530"/>
                  <a:gd name="connsiteX56" fmla="*/ 316089 w 659515"/>
                  <a:gd name="connsiteY56" fmla="*/ 363502 h 471530"/>
                  <a:gd name="connsiteX57" fmla="*/ 302542 w 659515"/>
                  <a:gd name="connsiteY57" fmla="*/ 368018 h 471530"/>
                  <a:gd name="connsiteX58" fmla="*/ 295769 w 659515"/>
                  <a:gd name="connsiteY58" fmla="*/ 370276 h 471530"/>
                  <a:gd name="connsiteX59" fmla="*/ 288996 w 659515"/>
                  <a:gd name="connsiteY59" fmla="*/ 374791 h 471530"/>
                  <a:gd name="connsiteX60" fmla="*/ 273191 w 659515"/>
                  <a:gd name="connsiteY60" fmla="*/ 388338 h 471530"/>
                  <a:gd name="connsiteX61" fmla="*/ 264160 w 659515"/>
                  <a:gd name="connsiteY61" fmla="*/ 390596 h 471530"/>
                  <a:gd name="connsiteX62" fmla="*/ 257387 w 659515"/>
                  <a:gd name="connsiteY62" fmla="*/ 397369 h 471530"/>
                  <a:gd name="connsiteX63" fmla="*/ 246098 w 659515"/>
                  <a:gd name="connsiteY63" fmla="*/ 399627 h 471530"/>
                  <a:gd name="connsiteX64" fmla="*/ 187396 w 659515"/>
                  <a:gd name="connsiteY64" fmla="*/ 401885 h 471530"/>
                  <a:gd name="connsiteX65" fmla="*/ 169333 w 659515"/>
                  <a:gd name="connsiteY65" fmla="*/ 406400 h 471530"/>
                  <a:gd name="connsiteX66" fmla="*/ 155787 w 659515"/>
                  <a:gd name="connsiteY66" fmla="*/ 408658 h 471530"/>
                  <a:gd name="connsiteX67" fmla="*/ 137724 w 659515"/>
                  <a:gd name="connsiteY67" fmla="*/ 413173 h 471530"/>
                  <a:gd name="connsiteX68" fmla="*/ 117404 w 659515"/>
                  <a:gd name="connsiteY68" fmla="*/ 428978 h 471530"/>
                  <a:gd name="connsiteX69" fmla="*/ 110631 w 659515"/>
                  <a:gd name="connsiteY69" fmla="*/ 433493 h 471530"/>
                  <a:gd name="connsiteX70" fmla="*/ 103858 w 659515"/>
                  <a:gd name="connsiteY70" fmla="*/ 438009 h 471530"/>
                  <a:gd name="connsiteX71" fmla="*/ 94827 w 659515"/>
                  <a:gd name="connsiteY71" fmla="*/ 442525 h 471530"/>
                  <a:gd name="connsiteX72" fmla="*/ 83538 w 659515"/>
                  <a:gd name="connsiteY72" fmla="*/ 449298 h 471530"/>
                  <a:gd name="connsiteX73" fmla="*/ 72249 w 659515"/>
                  <a:gd name="connsiteY73" fmla="*/ 451556 h 471530"/>
                  <a:gd name="connsiteX74" fmla="*/ 63218 w 659515"/>
                  <a:gd name="connsiteY74" fmla="*/ 453813 h 471530"/>
                  <a:gd name="connsiteX75" fmla="*/ 54186 w 659515"/>
                  <a:gd name="connsiteY75" fmla="*/ 467360 h 471530"/>
                  <a:gd name="connsiteX76" fmla="*/ 0 w 659515"/>
                  <a:gd name="connsiteY76" fmla="*/ 370276 h 471530"/>
                  <a:gd name="connsiteX77" fmla="*/ 54187 w 659515"/>
                  <a:gd name="connsiteY77" fmla="*/ 340925 h 471530"/>
                  <a:gd name="connsiteX78" fmla="*/ 40640 w 659515"/>
                  <a:gd name="connsiteY78" fmla="*/ 293511 h 471530"/>
                  <a:gd name="connsiteX79" fmla="*/ 69991 w 659515"/>
                  <a:gd name="connsiteY79" fmla="*/ 232551 h 471530"/>
                  <a:gd name="connsiteX80" fmla="*/ 135467 w 659515"/>
                  <a:gd name="connsiteY80" fmla="*/ 250613 h 471530"/>
                  <a:gd name="connsiteX81" fmla="*/ 149013 w 659515"/>
                  <a:gd name="connsiteY81" fmla="*/ 307058 h 471530"/>
                  <a:gd name="connsiteX82" fmla="*/ 126436 w 659515"/>
                  <a:gd name="connsiteY82" fmla="*/ 340925 h 471530"/>
                  <a:gd name="connsiteX83" fmla="*/ 198684 w 659515"/>
                  <a:gd name="connsiteY83" fmla="*/ 343182 h 471530"/>
                  <a:gd name="connsiteX84" fmla="*/ 176107 w 659515"/>
                  <a:gd name="connsiteY84" fmla="*/ 298027 h 471530"/>
                  <a:gd name="connsiteX85" fmla="*/ 198684 w 659515"/>
                  <a:gd name="connsiteY85" fmla="*/ 241582 h 471530"/>
                  <a:gd name="connsiteX86" fmla="*/ 205458 w 659515"/>
                  <a:gd name="connsiteY86" fmla="*/ 160302 h 471530"/>
                  <a:gd name="connsiteX87" fmla="*/ 234809 w 659515"/>
                  <a:gd name="connsiteY87" fmla="*/ 128693 h 471530"/>
                  <a:gd name="connsiteX88" fmla="*/ 293511 w 659515"/>
                  <a:gd name="connsiteY88" fmla="*/ 119662 h 471530"/>
                  <a:gd name="connsiteX89" fmla="*/ 309316 w 659515"/>
                  <a:gd name="connsiteY89" fmla="*/ 243840 h 471530"/>
                  <a:gd name="connsiteX90" fmla="*/ 372533 w 659515"/>
                  <a:gd name="connsiteY90" fmla="*/ 228036 h 471530"/>
                  <a:gd name="connsiteX91" fmla="*/ 401884 w 659515"/>
                  <a:gd name="connsiteY91" fmla="*/ 63218 h 471530"/>
                  <a:gd name="connsiteX0" fmla="*/ 401884 w 659515"/>
                  <a:gd name="connsiteY0" fmla="*/ 63218 h 453813"/>
                  <a:gd name="connsiteX1" fmla="*/ 489938 w 659515"/>
                  <a:gd name="connsiteY1" fmla="*/ 81280 h 453813"/>
                  <a:gd name="connsiteX2" fmla="*/ 510258 w 659515"/>
                  <a:gd name="connsiteY2" fmla="*/ 60960 h 453813"/>
                  <a:gd name="connsiteX3" fmla="*/ 512516 w 659515"/>
                  <a:gd name="connsiteY3" fmla="*/ 54187 h 453813"/>
                  <a:gd name="connsiteX4" fmla="*/ 517031 w 659515"/>
                  <a:gd name="connsiteY4" fmla="*/ 47413 h 453813"/>
                  <a:gd name="connsiteX5" fmla="*/ 521547 w 659515"/>
                  <a:gd name="connsiteY5" fmla="*/ 33867 h 453813"/>
                  <a:gd name="connsiteX6" fmla="*/ 573476 w 659515"/>
                  <a:gd name="connsiteY6" fmla="*/ 27093 h 453813"/>
                  <a:gd name="connsiteX7" fmla="*/ 587022 w 659515"/>
                  <a:gd name="connsiteY7" fmla="*/ 20320 h 453813"/>
                  <a:gd name="connsiteX8" fmla="*/ 596053 w 659515"/>
                  <a:gd name="connsiteY8" fmla="*/ 15805 h 453813"/>
                  <a:gd name="connsiteX9" fmla="*/ 609600 w 659515"/>
                  <a:gd name="connsiteY9" fmla="*/ 11289 h 453813"/>
                  <a:gd name="connsiteX10" fmla="*/ 625404 w 659515"/>
                  <a:gd name="connsiteY10" fmla="*/ 2258 h 453813"/>
                  <a:gd name="connsiteX11" fmla="*/ 632178 w 659515"/>
                  <a:gd name="connsiteY11" fmla="*/ 0 h 453813"/>
                  <a:gd name="connsiteX12" fmla="*/ 654756 w 659515"/>
                  <a:gd name="connsiteY12" fmla="*/ 31609 h 453813"/>
                  <a:gd name="connsiteX13" fmla="*/ 647982 w 659515"/>
                  <a:gd name="connsiteY13" fmla="*/ 38382 h 453813"/>
                  <a:gd name="connsiteX14" fmla="*/ 636693 w 659515"/>
                  <a:gd name="connsiteY14" fmla="*/ 51929 h 453813"/>
                  <a:gd name="connsiteX15" fmla="*/ 623147 w 659515"/>
                  <a:gd name="connsiteY15" fmla="*/ 60960 h 453813"/>
                  <a:gd name="connsiteX16" fmla="*/ 616373 w 659515"/>
                  <a:gd name="connsiteY16" fmla="*/ 65476 h 453813"/>
                  <a:gd name="connsiteX17" fmla="*/ 611858 w 659515"/>
                  <a:gd name="connsiteY17" fmla="*/ 72249 h 453813"/>
                  <a:gd name="connsiteX18" fmla="*/ 596053 w 659515"/>
                  <a:gd name="connsiteY18" fmla="*/ 79022 h 453813"/>
                  <a:gd name="connsiteX19" fmla="*/ 577991 w 659515"/>
                  <a:gd name="connsiteY19" fmla="*/ 85796 h 453813"/>
                  <a:gd name="connsiteX20" fmla="*/ 564444 w 659515"/>
                  <a:gd name="connsiteY20" fmla="*/ 94827 h 453813"/>
                  <a:gd name="connsiteX21" fmla="*/ 557671 w 659515"/>
                  <a:gd name="connsiteY21" fmla="*/ 99342 h 453813"/>
                  <a:gd name="connsiteX22" fmla="*/ 550898 w 659515"/>
                  <a:gd name="connsiteY22" fmla="*/ 101600 h 453813"/>
                  <a:gd name="connsiteX23" fmla="*/ 537351 w 659515"/>
                  <a:gd name="connsiteY23" fmla="*/ 112889 h 453813"/>
                  <a:gd name="connsiteX24" fmla="*/ 535093 w 659515"/>
                  <a:gd name="connsiteY24" fmla="*/ 119662 h 453813"/>
                  <a:gd name="connsiteX25" fmla="*/ 532836 w 659515"/>
                  <a:gd name="connsiteY25" fmla="*/ 128693 h 453813"/>
                  <a:gd name="connsiteX26" fmla="*/ 523804 w 659515"/>
                  <a:gd name="connsiteY26" fmla="*/ 142240 h 453813"/>
                  <a:gd name="connsiteX27" fmla="*/ 519289 w 659515"/>
                  <a:gd name="connsiteY27" fmla="*/ 149013 h 453813"/>
                  <a:gd name="connsiteX28" fmla="*/ 505742 w 659515"/>
                  <a:gd name="connsiteY28" fmla="*/ 151271 h 453813"/>
                  <a:gd name="connsiteX29" fmla="*/ 498969 w 659515"/>
                  <a:gd name="connsiteY29" fmla="*/ 158045 h 453813"/>
                  <a:gd name="connsiteX30" fmla="*/ 492196 w 659515"/>
                  <a:gd name="connsiteY30" fmla="*/ 160302 h 453813"/>
                  <a:gd name="connsiteX31" fmla="*/ 474133 w 659515"/>
                  <a:gd name="connsiteY31" fmla="*/ 164818 h 453813"/>
                  <a:gd name="connsiteX32" fmla="*/ 458329 w 659515"/>
                  <a:gd name="connsiteY32" fmla="*/ 171591 h 453813"/>
                  <a:gd name="connsiteX33" fmla="*/ 451556 w 659515"/>
                  <a:gd name="connsiteY33" fmla="*/ 173849 h 453813"/>
                  <a:gd name="connsiteX34" fmla="*/ 444782 w 659515"/>
                  <a:gd name="connsiteY34" fmla="*/ 182880 h 453813"/>
                  <a:gd name="connsiteX35" fmla="*/ 438009 w 659515"/>
                  <a:gd name="connsiteY35" fmla="*/ 185138 h 453813"/>
                  <a:gd name="connsiteX36" fmla="*/ 428978 w 659515"/>
                  <a:gd name="connsiteY36" fmla="*/ 191911 h 453813"/>
                  <a:gd name="connsiteX37" fmla="*/ 426720 w 659515"/>
                  <a:gd name="connsiteY37" fmla="*/ 198685 h 453813"/>
                  <a:gd name="connsiteX38" fmla="*/ 419947 w 659515"/>
                  <a:gd name="connsiteY38" fmla="*/ 205458 h 453813"/>
                  <a:gd name="connsiteX39" fmla="*/ 422204 w 659515"/>
                  <a:gd name="connsiteY39" fmla="*/ 219005 h 453813"/>
                  <a:gd name="connsiteX40" fmla="*/ 426720 w 659515"/>
                  <a:gd name="connsiteY40" fmla="*/ 255129 h 453813"/>
                  <a:gd name="connsiteX41" fmla="*/ 431236 w 659515"/>
                  <a:gd name="connsiteY41" fmla="*/ 261902 h 453813"/>
                  <a:gd name="connsiteX42" fmla="*/ 433493 w 659515"/>
                  <a:gd name="connsiteY42" fmla="*/ 268676 h 453813"/>
                  <a:gd name="connsiteX43" fmla="*/ 438009 w 659515"/>
                  <a:gd name="connsiteY43" fmla="*/ 275449 h 453813"/>
                  <a:gd name="connsiteX44" fmla="*/ 440267 w 659515"/>
                  <a:gd name="connsiteY44" fmla="*/ 286738 h 453813"/>
                  <a:gd name="connsiteX45" fmla="*/ 444782 w 659515"/>
                  <a:gd name="connsiteY45" fmla="*/ 300285 h 453813"/>
                  <a:gd name="connsiteX46" fmla="*/ 442524 w 659515"/>
                  <a:gd name="connsiteY46" fmla="*/ 320605 h 453813"/>
                  <a:gd name="connsiteX47" fmla="*/ 435751 w 659515"/>
                  <a:gd name="connsiteY47" fmla="*/ 322862 h 453813"/>
                  <a:gd name="connsiteX48" fmla="*/ 428978 w 659515"/>
                  <a:gd name="connsiteY48" fmla="*/ 327378 h 453813"/>
                  <a:gd name="connsiteX49" fmla="*/ 410916 w 659515"/>
                  <a:gd name="connsiteY49" fmla="*/ 331893 h 453813"/>
                  <a:gd name="connsiteX50" fmla="*/ 404142 w 659515"/>
                  <a:gd name="connsiteY50" fmla="*/ 336409 h 453813"/>
                  <a:gd name="connsiteX51" fmla="*/ 372533 w 659515"/>
                  <a:gd name="connsiteY51" fmla="*/ 336409 h 453813"/>
                  <a:gd name="connsiteX52" fmla="*/ 356729 w 659515"/>
                  <a:gd name="connsiteY52" fmla="*/ 338667 h 453813"/>
                  <a:gd name="connsiteX53" fmla="*/ 345440 w 659515"/>
                  <a:gd name="connsiteY53" fmla="*/ 340925 h 453813"/>
                  <a:gd name="connsiteX54" fmla="*/ 340924 w 659515"/>
                  <a:gd name="connsiteY54" fmla="*/ 347698 h 453813"/>
                  <a:gd name="connsiteX55" fmla="*/ 334151 w 659515"/>
                  <a:gd name="connsiteY55" fmla="*/ 349956 h 453813"/>
                  <a:gd name="connsiteX56" fmla="*/ 316089 w 659515"/>
                  <a:gd name="connsiteY56" fmla="*/ 363502 h 453813"/>
                  <a:gd name="connsiteX57" fmla="*/ 302542 w 659515"/>
                  <a:gd name="connsiteY57" fmla="*/ 368018 h 453813"/>
                  <a:gd name="connsiteX58" fmla="*/ 295769 w 659515"/>
                  <a:gd name="connsiteY58" fmla="*/ 370276 h 453813"/>
                  <a:gd name="connsiteX59" fmla="*/ 288996 w 659515"/>
                  <a:gd name="connsiteY59" fmla="*/ 374791 h 453813"/>
                  <a:gd name="connsiteX60" fmla="*/ 273191 w 659515"/>
                  <a:gd name="connsiteY60" fmla="*/ 388338 h 453813"/>
                  <a:gd name="connsiteX61" fmla="*/ 264160 w 659515"/>
                  <a:gd name="connsiteY61" fmla="*/ 390596 h 453813"/>
                  <a:gd name="connsiteX62" fmla="*/ 257387 w 659515"/>
                  <a:gd name="connsiteY62" fmla="*/ 397369 h 453813"/>
                  <a:gd name="connsiteX63" fmla="*/ 246098 w 659515"/>
                  <a:gd name="connsiteY63" fmla="*/ 399627 h 453813"/>
                  <a:gd name="connsiteX64" fmla="*/ 187396 w 659515"/>
                  <a:gd name="connsiteY64" fmla="*/ 401885 h 453813"/>
                  <a:gd name="connsiteX65" fmla="*/ 169333 w 659515"/>
                  <a:gd name="connsiteY65" fmla="*/ 406400 h 453813"/>
                  <a:gd name="connsiteX66" fmla="*/ 155787 w 659515"/>
                  <a:gd name="connsiteY66" fmla="*/ 408658 h 453813"/>
                  <a:gd name="connsiteX67" fmla="*/ 137724 w 659515"/>
                  <a:gd name="connsiteY67" fmla="*/ 413173 h 453813"/>
                  <a:gd name="connsiteX68" fmla="*/ 117404 w 659515"/>
                  <a:gd name="connsiteY68" fmla="*/ 428978 h 453813"/>
                  <a:gd name="connsiteX69" fmla="*/ 110631 w 659515"/>
                  <a:gd name="connsiteY69" fmla="*/ 433493 h 453813"/>
                  <a:gd name="connsiteX70" fmla="*/ 103858 w 659515"/>
                  <a:gd name="connsiteY70" fmla="*/ 438009 h 453813"/>
                  <a:gd name="connsiteX71" fmla="*/ 94827 w 659515"/>
                  <a:gd name="connsiteY71" fmla="*/ 442525 h 453813"/>
                  <a:gd name="connsiteX72" fmla="*/ 83538 w 659515"/>
                  <a:gd name="connsiteY72" fmla="*/ 449298 h 453813"/>
                  <a:gd name="connsiteX73" fmla="*/ 72249 w 659515"/>
                  <a:gd name="connsiteY73" fmla="*/ 451556 h 453813"/>
                  <a:gd name="connsiteX74" fmla="*/ 63218 w 659515"/>
                  <a:gd name="connsiteY74" fmla="*/ 453813 h 453813"/>
                  <a:gd name="connsiteX75" fmla="*/ 0 w 659515"/>
                  <a:gd name="connsiteY75" fmla="*/ 370276 h 453813"/>
                  <a:gd name="connsiteX76" fmla="*/ 54187 w 659515"/>
                  <a:gd name="connsiteY76" fmla="*/ 340925 h 453813"/>
                  <a:gd name="connsiteX77" fmla="*/ 40640 w 659515"/>
                  <a:gd name="connsiteY77" fmla="*/ 293511 h 453813"/>
                  <a:gd name="connsiteX78" fmla="*/ 69991 w 659515"/>
                  <a:gd name="connsiteY78" fmla="*/ 232551 h 453813"/>
                  <a:gd name="connsiteX79" fmla="*/ 135467 w 659515"/>
                  <a:gd name="connsiteY79" fmla="*/ 250613 h 453813"/>
                  <a:gd name="connsiteX80" fmla="*/ 149013 w 659515"/>
                  <a:gd name="connsiteY80" fmla="*/ 307058 h 453813"/>
                  <a:gd name="connsiteX81" fmla="*/ 126436 w 659515"/>
                  <a:gd name="connsiteY81" fmla="*/ 340925 h 453813"/>
                  <a:gd name="connsiteX82" fmla="*/ 198684 w 659515"/>
                  <a:gd name="connsiteY82" fmla="*/ 343182 h 453813"/>
                  <a:gd name="connsiteX83" fmla="*/ 176107 w 659515"/>
                  <a:gd name="connsiteY83" fmla="*/ 298027 h 453813"/>
                  <a:gd name="connsiteX84" fmla="*/ 198684 w 659515"/>
                  <a:gd name="connsiteY84" fmla="*/ 241582 h 453813"/>
                  <a:gd name="connsiteX85" fmla="*/ 205458 w 659515"/>
                  <a:gd name="connsiteY85" fmla="*/ 160302 h 453813"/>
                  <a:gd name="connsiteX86" fmla="*/ 234809 w 659515"/>
                  <a:gd name="connsiteY86" fmla="*/ 128693 h 453813"/>
                  <a:gd name="connsiteX87" fmla="*/ 293511 w 659515"/>
                  <a:gd name="connsiteY87" fmla="*/ 119662 h 453813"/>
                  <a:gd name="connsiteX88" fmla="*/ 309316 w 659515"/>
                  <a:gd name="connsiteY88" fmla="*/ 243840 h 453813"/>
                  <a:gd name="connsiteX89" fmla="*/ 372533 w 659515"/>
                  <a:gd name="connsiteY89" fmla="*/ 228036 h 453813"/>
                  <a:gd name="connsiteX90" fmla="*/ 401884 w 659515"/>
                  <a:gd name="connsiteY90" fmla="*/ 63218 h 453813"/>
                  <a:gd name="connsiteX0" fmla="*/ 401884 w 659515"/>
                  <a:gd name="connsiteY0" fmla="*/ 63218 h 457155"/>
                  <a:gd name="connsiteX1" fmla="*/ 489938 w 659515"/>
                  <a:gd name="connsiteY1" fmla="*/ 81280 h 457155"/>
                  <a:gd name="connsiteX2" fmla="*/ 510258 w 659515"/>
                  <a:gd name="connsiteY2" fmla="*/ 60960 h 457155"/>
                  <a:gd name="connsiteX3" fmla="*/ 512516 w 659515"/>
                  <a:gd name="connsiteY3" fmla="*/ 54187 h 457155"/>
                  <a:gd name="connsiteX4" fmla="*/ 517031 w 659515"/>
                  <a:gd name="connsiteY4" fmla="*/ 47413 h 457155"/>
                  <a:gd name="connsiteX5" fmla="*/ 521547 w 659515"/>
                  <a:gd name="connsiteY5" fmla="*/ 33867 h 457155"/>
                  <a:gd name="connsiteX6" fmla="*/ 573476 w 659515"/>
                  <a:gd name="connsiteY6" fmla="*/ 27093 h 457155"/>
                  <a:gd name="connsiteX7" fmla="*/ 587022 w 659515"/>
                  <a:gd name="connsiteY7" fmla="*/ 20320 h 457155"/>
                  <a:gd name="connsiteX8" fmla="*/ 596053 w 659515"/>
                  <a:gd name="connsiteY8" fmla="*/ 15805 h 457155"/>
                  <a:gd name="connsiteX9" fmla="*/ 609600 w 659515"/>
                  <a:gd name="connsiteY9" fmla="*/ 11289 h 457155"/>
                  <a:gd name="connsiteX10" fmla="*/ 625404 w 659515"/>
                  <a:gd name="connsiteY10" fmla="*/ 2258 h 457155"/>
                  <a:gd name="connsiteX11" fmla="*/ 632178 w 659515"/>
                  <a:gd name="connsiteY11" fmla="*/ 0 h 457155"/>
                  <a:gd name="connsiteX12" fmla="*/ 654756 w 659515"/>
                  <a:gd name="connsiteY12" fmla="*/ 31609 h 457155"/>
                  <a:gd name="connsiteX13" fmla="*/ 647982 w 659515"/>
                  <a:gd name="connsiteY13" fmla="*/ 38382 h 457155"/>
                  <a:gd name="connsiteX14" fmla="*/ 636693 w 659515"/>
                  <a:gd name="connsiteY14" fmla="*/ 51929 h 457155"/>
                  <a:gd name="connsiteX15" fmla="*/ 623147 w 659515"/>
                  <a:gd name="connsiteY15" fmla="*/ 60960 h 457155"/>
                  <a:gd name="connsiteX16" fmla="*/ 616373 w 659515"/>
                  <a:gd name="connsiteY16" fmla="*/ 65476 h 457155"/>
                  <a:gd name="connsiteX17" fmla="*/ 611858 w 659515"/>
                  <a:gd name="connsiteY17" fmla="*/ 72249 h 457155"/>
                  <a:gd name="connsiteX18" fmla="*/ 596053 w 659515"/>
                  <a:gd name="connsiteY18" fmla="*/ 79022 h 457155"/>
                  <a:gd name="connsiteX19" fmla="*/ 577991 w 659515"/>
                  <a:gd name="connsiteY19" fmla="*/ 85796 h 457155"/>
                  <a:gd name="connsiteX20" fmla="*/ 564444 w 659515"/>
                  <a:gd name="connsiteY20" fmla="*/ 94827 h 457155"/>
                  <a:gd name="connsiteX21" fmla="*/ 557671 w 659515"/>
                  <a:gd name="connsiteY21" fmla="*/ 99342 h 457155"/>
                  <a:gd name="connsiteX22" fmla="*/ 550898 w 659515"/>
                  <a:gd name="connsiteY22" fmla="*/ 101600 h 457155"/>
                  <a:gd name="connsiteX23" fmla="*/ 537351 w 659515"/>
                  <a:gd name="connsiteY23" fmla="*/ 112889 h 457155"/>
                  <a:gd name="connsiteX24" fmla="*/ 535093 w 659515"/>
                  <a:gd name="connsiteY24" fmla="*/ 119662 h 457155"/>
                  <a:gd name="connsiteX25" fmla="*/ 532836 w 659515"/>
                  <a:gd name="connsiteY25" fmla="*/ 128693 h 457155"/>
                  <a:gd name="connsiteX26" fmla="*/ 523804 w 659515"/>
                  <a:gd name="connsiteY26" fmla="*/ 142240 h 457155"/>
                  <a:gd name="connsiteX27" fmla="*/ 519289 w 659515"/>
                  <a:gd name="connsiteY27" fmla="*/ 149013 h 457155"/>
                  <a:gd name="connsiteX28" fmla="*/ 505742 w 659515"/>
                  <a:gd name="connsiteY28" fmla="*/ 151271 h 457155"/>
                  <a:gd name="connsiteX29" fmla="*/ 498969 w 659515"/>
                  <a:gd name="connsiteY29" fmla="*/ 158045 h 457155"/>
                  <a:gd name="connsiteX30" fmla="*/ 492196 w 659515"/>
                  <a:gd name="connsiteY30" fmla="*/ 160302 h 457155"/>
                  <a:gd name="connsiteX31" fmla="*/ 474133 w 659515"/>
                  <a:gd name="connsiteY31" fmla="*/ 164818 h 457155"/>
                  <a:gd name="connsiteX32" fmla="*/ 458329 w 659515"/>
                  <a:gd name="connsiteY32" fmla="*/ 171591 h 457155"/>
                  <a:gd name="connsiteX33" fmla="*/ 451556 w 659515"/>
                  <a:gd name="connsiteY33" fmla="*/ 173849 h 457155"/>
                  <a:gd name="connsiteX34" fmla="*/ 444782 w 659515"/>
                  <a:gd name="connsiteY34" fmla="*/ 182880 h 457155"/>
                  <a:gd name="connsiteX35" fmla="*/ 438009 w 659515"/>
                  <a:gd name="connsiteY35" fmla="*/ 185138 h 457155"/>
                  <a:gd name="connsiteX36" fmla="*/ 428978 w 659515"/>
                  <a:gd name="connsiteY36" fmla="*/ 191911 h 457155"/>
                  <a:gd name="connsiteX37" fmla="*/ 426720 w 659515"/>
                  <a:gd name="connsiteY37" fmla="*/ 198685 h 457155"/>
                  <a:gd name="connsiteX38" fmla="*/ 419947 w 659515"/>
                  <a:gd name="connsiteY38" fmla="*/ 205458 h 457155"/>
                  <a:gd name="connsiteX39" fmla="*/ 422204 w 659515"/>
                  <a:gd name="connsiteY39" fmla="*/ 219005 h 457155"/>
                  <a:gd name="connsiteX40" fmla="*/ 426720 w 659515"/>
                  <a:gd name="connsiteY40" fmla="*/ 255129 h 457155"/>
                  <a:gd name="connsiteX41" fmla="*/ 431236 w 659515"/>
                  <a:gd name="connsiteY41" fmla="*/ 261902 h 457155"/>
                  <a:gd name="connsiteX42" fmla="*/ 433493 w 659515"/>
                  <a:gd name="connsiteY42" fmla="*/ 268676 h 457155"/>
                  <a:gd name="connsiteX43" fmla="*/ 438009 w 659515"/>
                  <a:gd name="connsiteY43" fmla="*/ 275449 h 457155"/>
                  <a:gd name="connsiteX44" fmla="*/ 440267 w 659515"/>
                  <a:gd name="connsiteY44" fmla="*/ 286738 h 457155"/>
                  <a:gd name="connsiteX45" fmla="*/ 444782 w 659515"/>
                  <a:gd name="connsiteY45" fmla="*/ 300285 h 457155"/>
                  <a:gd name="connsiteX46" fmla="*/ 442524 w 659515"/>
                  <a:gd name="connsiteY46" fmla="*/ 320605 h 457155"/>
                  <a:gd name="connsiteX47" fmla="*/ 435751 w 659515"/>
                  <a:gd name="connsiteY47" fmla="*/ 322862 h 457155"/>
                  <a:gd name="connsiteX48" fmla="*/ 428978 w 659515"/>
                  <a:gd name="connsiteY48" fmla="*/ 327378 h 457155"/>
                  <a:gd name="connsiteX49" fmla="*/ 410916 w 659515"/>
                  <a:gd name="connsiteY49" fmla="*/ 331893 h 457155"/>
                  <a:gd name="connsiteX50" fmla="*/ 404142 w 659515"/>
                  <a:gd name="connsiteY50" fmla="*/ 336409 h 457155"/>
                  <a:gd name="connsiteX51" fmla="*/ 372533 w 659515"/>
                  <a:gd name="connsiteY51" fmla="*/ 336409 h 457155"/>
                  <a:gd name="connsiteX52" fmla="*/ 356729 w 659515"/>
                  <a:gd name="connsiteY52" fmla="*/ 338667 h 457155"/>
                  <a:gd name="connsiteX53" fmla="*/ 345440 w 659515"/>
                  <a:gd name="connsiteY53" fmla="*/ 340925 h 457155"/>
                  <a:gd name="connsiteX54" fmla="*/ 340924 w 659515"/>
                  <a:gd name="connsiteY54" fmla="*/ 347698 h 457155"/>
                  <a:gd name="connsiteX55" fmla="*/ 334151 w 659515"/>
                  <a:gd name="connsiteY55" fmla="*/ 349956 h 457155"/>
                  <a:gd name="connsiteX56" fmla="*/ 316089 w 659515"/>
                  <a:gd name="connsiteY56" fmla="*/ 363502 h 457155"/>
                  <a:gd name="connsiteX57" fmla="*/ 302542 w 659515"/>
                  <a:gd name="connsiteY57" fmla="*/ 368018 h 457155"/>
                  <a:gd name="connsiteX58" fmla="*/ 295769 w 659515"/>
                  <a:gd name="connsiteY58" fmla="*/ 370276 h 457155"/>
                  <a:gd name="connsiteX59" fmla="*/ 288996 w 659515"/>
                  <a:gd name="connsiteY59" fmla="*/ 374791 h 457155"/>
                  <a:gd name="connsiteX60" fmla="*/ 273191 w 659515"/>
                  <a:gd name="connsiteY60" fmla="*/ 388338 h 457155"/>
                  <a:gd name="connsiteX61" fmla="*/ 264160 w 659515"/>
                  <a:gd name="connsiteY61" fmla="*/ 390596 h 457155"/>
                  <a:gd name="connsiteX62" fmla="*/ 257387 w 659515"/>
                  <a:gd name="connsiteY62" fmla="*/ 397369 h 457155"/>
                  <a:gd name="connsiteX63" fmla="*/ 246098 w 659515"/>
                  <a:gd name="connsiteY63" fmla="*/ 399627 h 457155"/>
                  <a:gd name="connsiteX64" fmla="*/ 187396 w 659515"/>
                  <a:gd name="connsiteY64" fmla="*/ 401885 h 457155"/>
                  <a:gd name="connsiteX65" fmla="*/ 169333 w 659515"/>
                  <a:gd name="connsiteY65" fmla="*/ 406400 h 457155"/>
                  <a:gd name="connsiteX66" fmla="*/ 155787 w 659515"/>
                  <a:gd name="connsiteY66" fmla="*/ 408658 h 457155"/>
                  <a:gd name="connsiteX67" fmla="*/ 137724 w 659515"/>
                  <a:gd name="connsiteY67" fmla="*/ 413173 h 457155"/>
                  <a:gd name="connsiteX68" fmla="*/ 117404 w 659515"/>
                  <a:gd name="connsiteY68" fmla="*/ 428978 h 457155"/>
                  <a:gd name="connsiteX69" fmla="*/ 110631 w 659515"/>
                  <a:gd name="connsiteY69" fmla="*/ 433493 h 457155"/>
                  <a:gd name="connsiteX70" fmla="*/ 103858 w 659515"/>
                  <a:gd name="connsiteY70" fmla="*/ 438009 h 457155"/>
                  <a:gd name="connsiteX71" fmla="*/ 94827 w 659515"/>
                  <a:gd name="connsiteY71" fmla="*/ 442525 h 457155"/>
                  <a:gd name="connsiteX72" fmla="*/ 83538 w 659515"/>
                  <a:gd name="connsiteY72" fmla="*/ 449298 h 457155"/>
                  <a:gd name="connsiteX73" fmla="*/ 72249 w 659515"/>
                  <a:gd name="connsiteY73" fmla="*/ 451556 h 457155"/>
                  <a:gd name="connsiteX74" fmla="*/ 0 w 659515"/>
                  <a:gd name="connsiteY74" fmla="*/ 370276 h 457155"/>
                  <a:gd name="connsiteX75" fmla="*/ 54187 w 659515"/>
                  <a:gd name="connsiteY75" fmla="*/ 340925 h 457155"/>
                  <a:gd name="connsiteX76" fmla="*/ 40640 w 659515"/>
                  <a:gd name="connsiteY76" fmla="*/ 293511 h 457155"/>
                  <a:gd name="connsiteX77" fmla="*/ 69991 w 659515"/>
                  <a:gd name="connsiteY77" fmla="*/ 232551 h 457155"/>
                  <a:gd name="connsiteX78" fmla="*/ 135467 w 659515"/>
                  <a:gd name="connsiteY78" fmla="*/ 250613 h 457155"/>
                  <a:gd name="connsiteX79" fmla="*/ 149013 w 659515"/>
                  <a:gd name="connsiteY79" fmla="*/ 307058 h 457155"/>
                  <a:gd name="connsiteX80" fmla="*/ 126436 w 659515"/>
                  <a:gd name="connsiteY80" fmla="*/ 340925 h 457155"/>
                  <a:gd name="connsiteX81" fmla="*/ 198684 w 659515"/>
                  <a:gd name="connsiteY81" fmla="*/ 343182 h 457155"/>
                  <a:gd name="connsiteX82" fmla="*/ 176107 w 659515"/>
                  <a:gd name="connsiteY82" fmla="*/ 298027 h 457155"/>
                  <a:gd name="connsiteX83" fmla="*/ 198684 w 659515"/>
                  <a:gd name="connsiteY83" fmla="*/ 241582 h 457155"/>
                  <a:gd name="connsiteX84" fmla="*/ 205458 w 659515"/>
                  <a:gd name="connsiteY84" fmla="*/ 160302 h 457155"/>
                  <a:gd name="connsiteX85" fmla="*/ 234809 w 659515"/>
                  <a:gd name="connsiteY85" fmla="*/ 128693 h 457155"/>
                  <a:gd name="connsiteX86" fmla="*/ 293511 w 659515"/>
                  <a:gd name="connsiteY86" fmla="*/ 119662 h 457155"/>
                  <a:gd name="connsiteX87" fmla="*/ 309316 w 659515"/>
                  <a:gd name="connsiteY87" fmla="*/ 243840 h 457155"/>
                  <a:gd name="connsiteX88" fmla="*/ 372533 w 659515"/>
                  <a:gd name="connsiteY88" fmla="*/ 228036 h 457155"/>
                  <a:gd name="connsiteX89" fmla="*/ 401884 w 659515"/>
                  <a:gd name="connsiteY89" fmla="*/ 63218 h 457155"/>
                  <a:gd name="connsiteX0" fmla="*/ 401884 w 659515"/>
                  <a:gd name="connsiteY0" fmla="*/ 63218 h 473022"/>
                  <a:gd name="connsiteX1" fmla="*/ 489938 w 659515"/>
                  <a:gd name="connsiteY1" fmla="*/ 81280 h 473022"/>
                  <a:gd name="connsiteX2" fmla="*/ 510258 w 659515"/>
                  <a:gd name="connsiteY2" fmla="*/ 60960 h 473022"/>
                  <a:gd name="connsiteX3" fmla="*/ 512516 w 659515"/>
                  <a:gd name="connsiteY3" fmla="*/ 54187 h 473022"/>
                  <a:gd name="connsiteX4" fmla="*/ 517031 w 659515"/>
                  <a:gd name="connsiteY4" fmla="*/ 47413 h 473022"/>
                  <a:gd name="connsiteX5" fmla="*/ 521547 w 659515"/>
                  <a:gd name="connsiteY5" fmla="*/ 33867 h 473022"/>
                  <a:gd name="connsiteX6" fmla="*/ 573476 w 659515"/>
                  <a:gd name="connsiteY6" fmla="*/ 27093 h 473022"/>
                  <a:gd name="connsiteX7" fmla="*/ 587022 w 659515"/>
                  <a:gd name="connsiteY7" fmla="*/ 20320 h 473022"/>
                  <a:gd name="connsiteX8" fmla="*/ 596053 w 659515"/>
                  <a:gd name="connsiteY8" fmla="*/ 15805 h 473022"/>
                  <a:gd name="connsiteX9" fmla="*/ 609600 w 659515"/>
                  <a:gd name="connsiteY9" fmla="*/ 11289 h 473022"/>
                  <a:gd name="connsiteX10" fmla="*/ 625404 w 659515"/>
                  <a:gd name="connsiteY10" fmla="*/ 2258 h 473022"/>
                  <a:gd name="connsiteX11" fmla="*/ 632178 w 659515"/>
                  <a:gd name="connsiteY11" fmla="*/ 0 h 473022"/>
                  <a:gd name="connsiteX12" fmla="*/ 654756 w 659515"/>
                  <a:gd name="connsiteY12" fmla="*/ 31609 h 473022"/>
                  <a:gd name="connsiteX13" fmla="*/ 647982 w 659515"/>
                  <a:gd name="connsiteY13" fmla="*/ 38382 h 473022"/>
                  <a:gd name="connsiteX14" fmla="*/ 636693 w 659515"/>
                  <a:gd name="connsiteY14" fmla="*/ 51929 h 473022"/>
                  <a:gd name="connsiteX15" fmla="*/ 623147 w 659515"/>
                  <a:gd name="connsiteY15" fmla="*/ 60960 h 473022"/>
                  <a:gd name="connsiteX16" fmla="*/ 616373 w 659515"/>
                  <a:gd name="connsiteY16" fmla="*/ 65476 h 473022"/>
                  <a:gd name="connsiteX17" fmla="*/ 611858 w 659515"/>
                  <a:gd name="connsiteY17" fmla="*/ 72249 h 473022"/>
                  <a:gd name="connsiteX18" fmla="*/ 596053 w 659515"/>
                  <a:gd name="connsiteY18" fmla="*/ 79022 h 473022"/>
                  <a:gd name="connsiteX19" fmla="*/ 577991 w 659515"/>
                  <a:gd name="connsiteY19" fmla="*/ 85796 h 473022"/>
                  <a:gd name="connsiteX20" fmla="*/ 564444 w 659515"/>
                  <a:gd name="connsiteY20" fmla="*/ 94827 h 473022"/>
                  <a:gd name="connsiteX21" fmla="*/ 557671 w 659515"/>
                  <a:gd name="connsiteY21" fmla="*/ 99342 h 473022"/>
                  <a:gd name="connsiteX22" fmla="*/ 550898 w 659515"/>
                  <a:gd name="connsiteY22" fmla="*/ 101600 h 473022"/>
                  <a:gd name="connsiteX23" fmla="*/ 537351 w 659515"/>
                  <a:gd name="connsiteY23" fmla="*/ 112889 h 473022"/>
                  <a:gd name="connsiteX24" fmla="*/ 535093 w 659515"/>
                  <a:gd name="connsiteY24" fmla="*/ 119662 h 473022"/>
                  <a:gd name="connsiteX25" fmla="*/ 532836 w 659515"/>
                  <a:gd name="connsiteY25" fmla="*/ 128693 h 473022"/>
                  <a:gd name="connsiteX26" fmla="*/ 523804 w 659515"/>
                  <a:gd name="connsiteY26" fmla="*/ 142240 h 473022"/>
                  <a:gd name="connsiteX27" fmla="*/ 519289 w 659515"/>
                  <a:gd name="connsiteY27" fmla="*/ 149013 h 473022"/>
                  <a:gd name="connsiteX28" fmla="*/ 505742 w 659515"/>
                  <a:gd name="connsiteY28" fmla="*/ 151271 h 473022"/>
                  <a:gd name="connsiteX29" fmla="*/ 498969 w 659515"/>
                  <a:gd name="connsiteY29" fmla="*/ 158045 h 473022"/>
                  <a:gd name="connsiteX30" fmla="*/ 492196 w 659515"/>
                  <a:gd name="connsiteY30" fmla="*/ 160302 h 473022"/>
                  <a:gd name="connsiteX31" fmla="*/ 474133 w 659515"/>
                  <a:gd name="connsiteY31" fmla="*/ 164818 h 473022"/>
                  <a:gd name="connsiteX32" fmla="*/ 458329 w 659515"/>
                  <a:gd name="connsiteY32" fmla="*/ 171591 h 473022"/>
                  <a:gd name="connsiteX33" fmla="*/ 451556 w 659515"/>
                  <a:gd name="connsiteY33" fmla="*/ 173849 h 473022"/>
                  <a:gd name="connsiteX34" fmla="*/ 444782 w 659515"/>
                  <a:gd name="connsiteY34" fmla="*/ 182880 h 473022"/>
                  <a:gd name="connsiteX35" fmla="*/ 438009 w 659515"/>
                  <a:gd name="connsiteY35" fmla="*/ 185138 h 473022"/>
                  <a:gd name="connsiteX36" fmla="*/ 428978 w 659515"/>
                  <a:gd name="connsiteY36" fmla="*/ 191911 h 473022"/>
                  <a:gd name="connsiteX37" fmla="*/ 426720 w 659515"/>
                  <a:gd name="connsiteY37" fmla="*/ 198685 h 473022"/>
                  <a:gd name="connsiteX38" fmla="*/ 419947 w 659515"/>
                  <a:gd name="connsiteY38" fmla="*/ 205458 h 473022"/>
                  <a:gd name="connsiteX39" fmla="*/ 422204 w 659515"/>
                  <a:gd name="connsiteY39" fmla="*/ 219005 h 473022"/>
                  <a:gd name="connsiteX40" fmla="*/ 426720 w 659515"/>
                  <a:gd name="connsiteY40" fmla="*/ 255129 h 473022"/>
                  <a:gd name="connsiteX41" fmla="*/ 431236 w 659515"/>
                  <a:gd name="connsiteY41" fmla="*/ 261902 h 473022"/>
                  <a:gd name="connsiteX42" fmla="*/ 433493 w 659515"/>
                  <a:gd name="connsiteY42" fmla="*/ 268676 h 473022"/>
                  <a:gd name="connsiteX43" fmla="*/ 438009 w 659515"/>
                  <a:gd name="connsiteY43" fmla="*/ 275449 h 473022"/>
                  <a:gd name="connsiteX44" fmla="*/ 440267 w 659515"/>
                  <a:gd name="connsiteY44" fmla="*/ 286738 h 473022"/>
                  <a:gd name="connsiteX45" fmla="*/ 444782 w 659515"/>
                  <a:gd name="connsiteY45" fmla="*/ 300285 h 473022"/>
                  <a:gd name="connsiteX46" fmla="*/ 442524 w 659515"/>
                  <a:gd name="connsiteY46" fmla="*/ 320605 h 473022"/>
                  <a:gd name="connsiteX47" fmla="*/ 435751 w 659515"/>
                  <a:gd name="connsiteY47" fmla="*/ 322862 h 473022"/>
                  <a:gd name="connsiteX48" fmla="*/ 428978 w 659515"/>
                  <a:gd name="connsiteY48" fmla="*/ 327378 h 473022"/>
                  <a:gd name="connsiteX49" fmla="*/ 410916 w 659515"/>
                  <a:gd name="connsiteY49" fmla="*/ 331893 h 473022"/>
                  <a:gd name="connsiteX50" fmla="*/ 404142 w 659515"/>
                  <a:gd name="connsiteY50" fmla="*/ 336409 h 473022"/>
                  <a:gd name="connsiteX51" fmla="*/ 372533 w 659515"/>
                  <a:gd name="connsiteY51" fmla="*/ 336409 h 473022"/>
                  <a:gd name="connsiteX52" fmla="*/ 356729 w 659515"/>
                  <a:gd name="connsiteY52" fmla="*/ 338667 h 473022"/>
                  <a:gd name="connsiteX53" fmla="*/ 345440 w 659515"/>
                  <a:gd name="connsiteY53" fmla="*/ 340925 h 473022"/>
                  <a:gd name="connsiteX54" fmla="*/ 340924 w 659515"/>
                  <a:gd name="connsiteY54" fmla="*/ 347698 h 473022"/>
                  <a:gd name="connsiteX55" fmla="*/ 334151 w 659515"/>
                  <a:gd name="connsiteY55" fmla="*/ 349956 h 473022"/>
                  <a:gd name="connsiteX56" fmla="*/ 316089 w 659515"/>
                  <a:gd name="connsiteY56" fmla="*/ 363502 h 473022"/>
                  <a:gd name="connsiteX57" fmla="*/ 302542 w 659515"/>
                  <a:gd name="connsiteY57" fmla="*/ 368018 h 473022"/>
                  <a:gd name="connsiteX58" fmla="*/ 295769 w 659515"/>
                  <a:gd name="connsiteY58" fmla="*/ 370276 h 473022"/>
                  <a:gd name="connsiteX59" fmla="*/ 288996 w 659515"/>
                  <a:gd name="connsiteY59" fmla="*/ 374791 h 473022"/>
                  <a:gd name="connsiteX60" fmla="*/ 273191 w 659515"/>
                  <a:gd name="connsiteY60" fmla="*/ 388338 h 473022"/>
                  <a:gd name="connsiteX61" fmla="*/ 264160 w 659515"/>
                  <a:gd name="connsiteY61" fmla="*/ 390596 h 473022"/>
                  <a:gd name="connsiteX62" fmla="*/ 257387 w 659515"/>
                  <a:gd name="connsiteY62" fmla="*/ 397369 h 473022"/>
                  <a:gd name="connsiteX63" fmla="*/ 246098 w 659515"/>
                  <a:gd name="connsiteY63" fmla="*/ 399627 h 473022"/>
                  <a:gd name="connsiteX64" fmla="*/ 187396 w 659515"/>
                  <a:gd name="connsiteY64" fmla="*/ 401885 h 473022"/>
                  <a:gd name="connsiteX65" fmla="*/ 169333 w 659515"/>
                  <a:gd name="connsiteY65" fmla="*/ 406400 h 473022"/>
                  <a:gd name="connsiteX66" fmla="*/ 155787 w 659515"/>
                  <a:gd name="connsiteY66" fmla="*/ 408658 h 473022"/>
                  <a:gd name="connsiteX67" fmla="*/ 137724 w 659515"/>
                  <a:gd name="connsiteY67" fmla="*/ 413173 h 473022"/>
                  <a:gd name="connsiteX68" fmla="*/ 117404 w 659515"/>
                  <a:gd name="connsiteY68" fmla="*/ 428978 h 473022"/>
                  <a:gd name="connsiteX69" fmla="*/ 110631 w 659515"/>
                  <a:gd name="connsiteY69" fmla="*/ 433493 h 473022"/>
                  <a:gd name="connsiteX70" fmla="*/ 103858 w 659515"/>
                  <a:gd name="connsiteY70" fmla="*/ 438009 h 473022"/>
                  <a:gd name="connsiteX71" fmla="*/ 94827 w 659515"/>
                  <a:gd name="connsiteY71" fmla="*/ 442525 h 473022"/>
                  <a:gd name="connsiteX72" fmla="*/ 83538 w 659515"/>
                  <a:gd name="connsiteY72" fmla="*/ 449298 h 473022"/>
                  <a:gd name="connsiteX73" fmla="*/ 58702 w 659515"/>
                  <a:gd name="connsiteY73" fmla="*/ 469618 h 473022"/>
                  <a:gd name="connsiteX74" fmla="*/ 0 w 659515"/>
                  <a:gd name="connsiteY74" fmla="*/ 370276 h 473022"/>
                  <a:gd name="connsiteX75" fmla="*/ 54187 w 659515"/>
                  <a:gd name="connsiteY75" fmla="*/ 340925 h 473022"/>
                  <a:gd name="connsiteX76" fmla="*/ 40640 w 659515"/>
                  <a:gd name="connsiteY76" fmla="*/ 293511 h 473022"/>
                  <a:gd name="connsiteX77" fmla="*/ 69991 w 659515"/>
                  <a:gd name="connsiteY77" fmla="*/ 232551 h 473022"/>
                  <a:gd name="connsiteX78" fmla="*/ 135467 w 659515"/>
                  <a:gd name="connsiteY78" fmla="*/ 250613 h 473022"/>
                  <a:gd name="connsiteX79" fmla="*/ 149013 w 659515"/>
                  <a:gd name="connsiteY79" fmla="*/ 307058 h 473022"/>
                  <a:gd name="connsiteX80" fmla="*/ 126436 w 659515"/>
                  <a:gd name="connsiteY80" fmla="*/ 340925 h 473022"/>
                  <a:gd name="connsiteX81" fmla="*/ 198684 w 659515"/>
                  <a:gd name="connsiteY81" fmla="*/ 343182 h 473022"/>
                  <a:gd name="connsiteX82" fmla="*/ 176107 w 659515"/>
                  <a:gd name="connsiteY82" fmla="*/ 298027 h 473022"/>
                  <a:gd name="connsiteX83" fmla="*/ 198684 w 659515"/>
                  <a:gd name="connsiteY83" fmla="*/ 241582 h 473022"/>
                  <a:gd name="connsiteX84" fmla="*/ 205458 w 659515"/>
                  <a:gd name="connsiteY84" fmla="*/ 160302 h 473022"/>
                  <a:gd name="connsiteX85" fmla="*/ 234809 w 659515"/>
                  <a:gd name="connsiteY85" fmla="*/ 128693 h 473022"/>
                  <a:gd name="connsiteX86" fmla="*/ 293511 w 659515"/>
                  <a:gd name="connsiteY86" fmla="*/ 119662 h 473022"/>
                  <a:gd name="connsiteX87" fmla="*/ 309316 w 659515"/>
                  <a:gd name="connsiteY87" fmla="*/ 243840 h 473022"/>
                  <a:gd name="connsiteX88" fmla="*/ 372533 w 659515"/>
                  <a:gd name="connsiteY88" fmla="*/ 228036 h 473022"/>
                  <a:gd name="connsiteX89" fmla="*/ 401884 w 659515"/>
                  <a:gd name="connsiteY89" fmla="*/ 63218 h 47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659515" h="473022">
                    <a:moveTo>
                      <a:pt x="401884" y="63218"/>
                    </a:moveTo>
                    <a:lnTo>
                      <a:pt x="489938" y="81280"/>
                    </a:lnTo>
                    <a:cubicBezTo>
                      <a:pt x="498443" y="73990"/>
                      <a:pt x="505553" y="70368"/>
                      <a:pt x="510258" y="60960"/>
                    </a:cubicBezTo>
                    <a:cubicBezTo>
                      <a:pt x="511322" y="58831"/>
                      <a:pt x="511452" y="56316"/>
                      <a:pt x="512516" y="54187"/>
                    </a:cubicBezTo>
                    <a:cubicBezTo>
                      <a:pt x="513729" y="51760"/>
                      <a:pt x="515929" y="49893"/>
                      <a:pt x="517031" y="47413"/>
                    </a:cubicBezTo>
                    <a:cubicBezTo>
                      <a:pt x="518964" y="43064"/>
                      <a:pt x="517032" y="35372"/>
                      <a:pt x="521547" y="33867"/>
                    </a:cubicBezTo>
                    <a:cubicBezTo>
                      <a:pt x="547252" y="25298"/>
                      <a:pt x="530342" y="29631"/>
                      <a:pt x="573476" y="27093"/>
                    </a:cubicBezTo>
                    <a:cubicBezTo>
                      <a:pt x="586490" y="18418"/>
                      <a:pt x="573938" y="25927"/>
                      <a:pt x="587022" y="20320"/>
                    </a:cubicBezTo>
                    <a:cubicBezTo>
                      <a:pt x="590115" y="18994"/>
                      <a:pt x="592928" y="17055"/>
                      <a:pt x="596053" y="15805"/>
                    </a:cubicBezTo>
                    <a:cubicBezTo>
                      <a:pt x="600473" y="14037"/>
                      <a:pt x="605640" y="13930"/>
                      <a:pt x="609600" y="11289"/>
                    </a:cubicBezTo>
                    <a:cubicBezTo>
                      <a:pt x="616404" y="6752"/>
                      <a:pt x="617380" y="5696"/>
                      <a:pt x="625404" y="2258"/>
                    </a:cubicBezTo>
                    <a:cubicBezTo>
                      <a:pt x="627592" y="1320"/>
                      <a:pt x="629920" y="753"/>
                      <a:pt x="632178" y="0"/>
                    </a:cubicBezTo>
                    <a:cubicBezTo>
                      <a:pt x="661389" y="2656"/>
                      <a:pt x="664021" y="-5451"/>
                      <a:pt x="654756" y="31609"/>
                    </a:cubicBezTo>
                    <a:cubicBezTo>
                      <a:pt x="653982" y="34707"/>
                      <a:pt x="650026" y="35929"/>
                      <a:pt x="647982" y="38382"/>
                    </a:cubicBezTo>
                    <a:cubicBezTo>
                      <a:pt x="641111" y="46627"/>
                      <a:pt x="646074" y="44633"/>
                      <a:pt x="636693" y="51929"/>
                    </a:cubicBezTo>
                    <a:cubicBezTo>
                      <a:pt x="632409" y="55261"/>
                      <a:pt x="627662" y="57950"/>
                      <a:pt x="623147" y="60960"/>
                    </a:cubicBezTo>
                    <a:lnTo>
                      <a:pt x="616373" y="65476"/>
                    </a:lnTo>
                    <a:cubicBezTo>
                      <a:pt x="614868" y="67734"/>
                      <a:pt x="613777" y="70330"/>
                      <a:pt x="611858" y="72249"/>
                    </a:cubicBezTo>
                    <a:cubicBezTo>
                      <a:pt x="606357" y="77750"/>
                      <a:pt x="603309" y="76949"/>
                      <a:pt x="596053" y="79022"/>
                    </a:cubicBezTo>
                    <a:cubicBezTo>
                      <a:pt x="591822" y="80231"/>
                      <a:pt x="580613" y="84366"/>
                      <a:pt x="577991" y="85796"/>
                    </a:cubicBezTo>
                    <a:cubicBezTo>
                      <a:pt x="573227" y="88395"/>
                      <a:pt x="568960" y="91817"/>
                      <a:pt x="564444" y="94827"/>
                    </a:cubicBezTo>
                    <a:cubicBezTo>
                      <a:pt x="562186" y="96332"/>
                      <a:pt x="560245" y="98484"/>
                      <a:pt x="557671" y="99342"/>
                    </a:cubicBezTo>
                    <a:cubicBezTo>
                      <a:pt x="555413" y="100095"/>
                      <a:pt x="553027" y="100536"/>
                      <a:pt x="550898" y="101600"/>
                    </a:cubicBezTo>
                    <a:cubicBezTo>
                      <a:pt x="544610" y="104744"/>
                      <a:pt x="542345" y="107895"/>
                      <a:pt x="537351" y="112889"/>
                    </a:cubicBezTo>
                    <a:cubicBezTo>
                      <a:pt x="536598" y="115147"/>
                      <a:pt x="535747" y="117374"/>
                      <a:pt x="535093" y="119662"/>
                    </a:cubicBezTo>
                    <a:cubicBezTo>
                      <a:pt x="534241" y="122646"/>
                      <a:pt x="534224" y="125918"/>
                      <a:pt x="532836" y="128693"/>
                    </a:cubicBezTo>
                    <a:cubicBezTo>
                      <a:pt x="530409" y="133547"/>
                      <a:pt x="526815" y="137724"/>
                      <a:pt x="523804" y="142240"/>
                    </a:cubicBezTo>
                    <a:cubicBezTo>
                      <a:pt x="522299" y="144498"/>
                      <a:pt x="521965" y="148567"/>
                      <a:pt x="519289" y="149013"/>
                    </a:cubicBezTo>
                    <a:lnTo>
                      <a:pt x="505742" y="151271"/>
                    </a:lnTo>
                    <a:cubicBezTo>
                      <a:pt x="503484" y="153529"/>
                      <a:pt x="501626" y="156274"/>
                      <a:pt x="498969" y="158045"/>
                    </a:cubicBezTo>
                    <a:cubicBezTo>
                      <a:pt x="496989" y="159365"/>
                      <a:pt x="494492" y="159676"/>
                      <a:pt x="492196" y="160302"/>
                    </a:cubicBezTo>
                    <a:cubicBezTo>
                      <a:pt x="486208" y="161935"/>
                      <a:pt x="480021" y="162855"/>
                      <a:pt x="474133" y="164818"/>
                    </a:cubicBezTo>
                    <a:cubicBezTo>
                      <a:pt x="458249" y="170113"/>
                      <a:pt x="477858" y="163222"/>
                      <a:pt x="458329" y="171591"/>
                    </a:cubicBezTo>
                    <a:cubicBezTo>
                      <a:pt x="456142" y="172528"/>
                      <a:pt x="453814" y="173096"/>
                      <a:pt x="451556" y="173849"/>
                    </a:cubicBezTo>
                    <a:cubicBezTo>
                      <a:pt x="449298" y="176859"/>
                      <a:pt x="447673" y="180471"/>
                      <a:pt x="444782" y="182880"/>
                    </a:cubicBezTo>
                    <a:cubicBezTo>
                      <a:pt x="442954" y="184404"/>
                      <a:pt x="440075" y="183957"/>
                      <a:pt x="438009" y="185138"/>
                    </a:cubicBezTo>
                    <a:cubicBezTo>
                      <a:pt x="434742" y="187005"/>
                      <a:pt x="431988" y="189653"/>
                      <a:pt x="428978" y="191911"/>
                    </a:cubicBezTo>
                    <a:cubicBezTo>
                      <a:pt x="428225" y="194169"/>
                      <a:pt x="428040" y="196705"/>
                      <a:pt x="426720" y="198685"/>
                    </a:cubicBezTo>
                    <a:cubicBezTo>
                      <a:pt x="424949" y="201342"/>
                      <a:pt x="420640" y="202341"/>
                      <a:pt x="419947" y="205458"/>
                    </a:cubicBezTo>
                    <a:cubicBezTo>
                      <a:pt x="418954" y="209927"/>
                      <a:pt x="421452" y="214489"/>
                      <a:pt x="422204" y="219005"/>
                    </a:cubicBezTo>
                    <a:cubicBezTo>
                      <a:pt x="422635" y="224607"/>
                      <a:pt x="421846" y="245382"/>
                      <a:pt x="426720" y="255129"/>
                    </a:cubicBezTo>
                    <a:cubicBezTo>
                      <a:pt x="427934" y="257556"/>
                      <a:pt x="429731" y="259644"/>
                      <a:pt x="431236" y="261902"/>
                    </a:cubicBezTo>
                    <a:cubicBezTo>
                      <a:pt x="431988" y="264160"/>
                      <a:pt x="432429" y="266547"/>
                      <a:pt x="433493" y="268676"/>
                    </a:cubicBezTo>
                    <a:cubicBezTo>
                      <a:pt x="434706" y="271103"/>
                      <a:pt x="437056" y="272908"/>
                      <a:pt x="438009" y="275449"/>
                    </a:cubicBezTo>
                    <a:cubicBezTo>
                      <a:pt x="439357" y="279042"/>
                      <a:pt x="439257" y="283036"/>
                      <a:pt x="440267" y="286738"/>
                    </a:cubicBezTo>
                    <a:cubicBezTo>
                      <a:pt x="441519" y="291330"/>
                      <a:pt x="444782" y="300285"/>
                      <a:pt x="444782" y="300285"/>
                    </a:cubicBezTo>
                    <a:cubicBezTo>
                      <a:pt x="444029" y="307058"/>
                      <a:pt x="445055" y="314277"/>
                      <a:pt x="442524" y="320605"/>
                    </a:cubicBezTo>
                    <a:cubicBezTo>
                      <a:pt x="441640" y="322815"/>
                      <a:pt x="437879" y="321798"/>
                      <a:pt x="435751" y="322862"/>
                    </a:cubicBezTo>
                    <a:cubicBezTo>
                      <a:pt x="433324" y="324076"/>
                      <a:pt x="431405" y="326164"/>
                      <a:pt x="428978" y="327378"/>
                    </a:cubicBezTo>
                    <a:cubicBezTo>
                      <a:pt x="424349" y="329693"/>
                      <a:pt x="415211" y="331034"/>
                      <a:pt x="410916" y="331893"/>
                    </a:cubicBezTo>
                    <a:cubicBezTo>
                      <a:pt x="408658" y="333398"/>
                      <a:pt x="406636" y="335340"/>
                      <a:pt x="404142" y="336409"/>
                    </a:cubicBezTo>
                    <a:cubicBezTo>
                      <a:pt x="393303" y="341055"/>
                      <a:pt x="384720" y="337628"/>
                      <a:pt x="372533" y="336409"/>
                    </a:cubicBezTo>
                    <a:cubicBezTo>
                      <a:pt x="367265" y="337162"/>
                      <a:pt x="361978" y="337792"/>
                      <a:pt x="356729" y="338667"/>
                    </a:cubicBezTo>
                    <a:cubicBezTo>
                      <a:pt x="352944" y="339298"/>
                      <a:pt x="348772" y="339021"/>
                      <a:pt x="345440" y="340925"/>
                    </a:cubicBezTo>
                    <a:cubicBezTo>
                      <a:pt x="343084" y="342271"/>
                      <a:pt x="343043" y="346003"/>
                      <a:pt x="340924" y="347698"/>
                    </a:cubicBezTo>
                    <a:cubicBezTo>
                      <a:pt x="339066" y="349185"/>
                      <a:pt x="336409" y="349203"/>
                      <a:pt x="334151" y="349956"/>
                    </a:cubicBezTo>
                    <a:cubicBezTo>
                      <a:pt x="328130" y="354471"/>
                      <a:pt x="323228" y="361122"/>
                      <a:pt x="316089" y="363502"/>
                    </a:cubicBezTo>
                    <a:lnTo>
                      <a:pt x="302542" y="368018"/>
                    </a:lnTo>
                    <a:cubicBezTo>
                      <a:pt x="300284" y="368771"/>
                      <a:pt x="297749" y="368956"/>
                      <a:pt x="295769" y="370276"/>
                    </a:cubicBezTo>
                    <a:cubicBezTo>
                      <a:pt x="293511" y="371781"/>
                      <a:pt x="291080" y="373054"/>
                      <a:pt x="288996" y="374791"/>
                    </a:cubicBezTo>
                    <a:cubicBezTo>
                      <a:pt x="282217" y="380440"/>
                      <a:pt x="281647" y="384110"/>
                      <a:pt x="273191" y="388338"/>
                    </a:cubicBezTo>
                    <a:cubicBezTo>
                      <a:pt x="270416" y="389726"/>
                      <a:pt x="267170" y="389843"/>
                      <a:pt x="264160" y="390596"/>
                    </a:cubicBezTo>
                    <a:cubicBezTo>
                      <a:pt x="261902" y="392854"/>
                      <a:pt x="260243" y="395941"/>
                      <a:pt x="257387" y="397369"/>
                    </a:cubicBezTo>
                    <a:cubicBezTo>
                      <a:pt x="253955" y="399085"/>
                      <a:pt x="249928" y="399380"/>
                      <a:pt x="246098" y="399627"/>
                    </a:cubicBezTo>
                    <a:cubicBezTo>
                      <a:pt x="226557" y="400888"/>
                      <a:pt x="206963" y="401132"/>
                      <a:pt x="187396" y="401885"/>
                    </a:cubicBezTo>
                    <a:cubicBezTo>
                      <a:pt x="181375" y="403390"/>
                      <a:pt x="175455" y="405380"/>
                      <a:pt x="169333" y="406400"/>
                    </a:cubicBezTo>
                    <a:cubicBezTo>
                      <a:pt x="164818" y="407153"/>
                      <a:pt x="160263" y="407699"/>
                      <a:pt x="155787" y="408658"/>
                    </a:cubicBezTo>
                    <a:cubicBezTo>
                      <a:pt x="149719" y="409958"/>
                      <a:pt x="137724" y="413173"/>
                      <a:pt x="137724" y="413173"/>
                    </a:cubicBezTo>
                    <a:cubicBezTo>
                      <a:pt x="127114" y="423785"/>
                      <a:pt x="133607" y="418176"/>
                      <a:pt x="117404" y="428978"/>
                    </a:cubicBezTo>
                    <a:lnTo>
                      <a:pt x="110631" y="433493"/>
                    </a:lnTo>
                    <a:cubicBezTo>
                      <a:pt x="108373" y="434998"/>
                      <a:pt x="106285" y="436795"/>
                      <a:pt x="103858" y="438009"/>
                    </a:cubicBezTo>
                    <a:cubicBezTo>
                      <a:pt x="100848" y="439514"/>
                      <a:pt x="97769" y="440890"/>
                      <a:pt x="94827" y="442525"/>
                    </a:cubicBezTo>
                    <a:cubicBezTo>
                      <a:pt x="90991" y="444656"/>
                      <a:pt x="89559" y="444783"/>
                      <a:pt x="83538" y="449298"/>
                    </a:cubicBezTo>
                    <a:cubicBezTo>
                      <a:pt x="77517" y="453814"/>
                      <a:pt x="72625" y="482788"/>
                      <a:pt x="58702" y="469618"/>
                    </a:cubicBezTo>
                    <a:cubicBezTo>
                      <a:pt x="44779" y="456448"/>
                      <a:pt x="3010" y="388714"/>
                      <a:pt x="0" y="370276"/>
                    </a:cubicBezTo>
                    <a:lnTo>
                      <a:pt x="54187" y="340925"/>
                    </a:lnTo>
                    <a:lnTo>
                      <a:pt x="40640" y="293511"/>
                    </a:lnTo>
                    <a:lnTo>
                      <a:pt x="69991" y="232551"/>
                    </a:lnTo>
                    <a:lnTo>
                      <a:pt x="135467" y="250613"/>
                    </a:lnTo>
                    <a:lnTo>
                      <a:pt x="149013" y="307058"/>
                    </a:lnTo>
                    <a:lnTo>
                      <a:pt x="126436" y="340925"/>
                    </a:lnTo>
                    <a:lnTo>
                      <a:pt x="198684" y="343182"/>
                    </a:lnTo>
                    <a:lnTo>
                      <a:pt x="176107" y="298027"/>
                    </a:lnTo>
                    <a:lnTo>
                      <a:pt x="198684" y="241582"/>
                    </a:lnTo>
                    <a:lnTo>
                      <a:pt x="205458" y="160302"/>
                    </a:lnTo>
                    <a:lnTo>
                      <a:pt x="234809" y="128693"/>
                    </a:lnTo>
                    <a:lnTo>
                      <a:pt x="293511" y="119662"/>
                    </a:lnTo>
                    <a:lnTo>
                      <a:pt x="309316" y="243840"/>
                    </a:lnTo>
                    <a:lnTo>
                      <a:pt x="372533" y="228036"/>
                    </a:lnTo>
                    <a:lnTo>
                      <a:pt x="401884" y="63218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7881924" y="5710301"/>
                <a:ext cx="338142" cy="309534"/>
              </a:xfrm>
              <a:custGeom>
                <a:avLst/>
                <a:gdLst>
                  <a:gd name="connsiteX0" fmla="*/ 0 w 338667"/>
                  <a:gd name="connsiteY0" fmla="*/ 29351 h 309316"/>
                  <a:gd name="connsiteX1" fmla="*/ 121920 w 338667"/>
                  <a:gd name="connsiteY1" fmla="*/ 24836 h 309316"/>
                  <a:gd name="connsiteX2" fmla="*/ 146756 w 338667"/>
                  <a:gd name="connsiteY2" fmla="*/ 51929 h 309316"/>
                  <a:gd name="connsiteX3" fmla="*/ 196427 w 338667"/>
                  <a:gd name="connsiteY3" fmla="*/ 0 h 309316"/>
                  <a:gd name="connsiteX4" fmla="*/ 248356 w 338667"/>
                  <a:gd name="connsiteY4" fmla="*/ 9031 h 309316"/>
                  <a:gd name="connsiteX5" fmla="*/ 286738 w 338667"/>
                  <a:gd name="connsiteY5" fmla="*/ 0 h 309316"/>
                  <a:gd name="connsiteX6" fmla="*/ 338667 w 338667"/>
                  <a:gd name="connsiteY6" fmla="*/ 54187 h 309316"/>
                  <a:gd name="connsiteX7" fmla="*/ 304800 w 338667"/>
                  <a:gd name="connsiteY7" fmla="*/ 207716 h 309316"/>
                  <a:gd name="connsiteX8" fmla="*/ 286738 w 338667"/>
                  <a:gd name="connsiteY8" fmla="*/ 291253 h 309316"/>
                  <a:gd name="connsiteX9" fmla="*/ 191911 w 338667"/>
                  <a:gd name="connsiteY9" fmla="*/ 309316 h 309316"/>
                  <a:gd name="connsiteX10" fmla="*/ 187396 w 338667"/>
                  <a:gd name="connsiteY10" fmla="*/ 257387 h 309316"/>
                  <a:gd name="connsiteX11" fmla="*/ 182880 w 338667"/>
                  <a:gd name="connsiteY11" fmla="*/ 185138 h 309316"/>
                  <a:gd name="connsiteX12" fmla="*/ 169334 w 338667"/>
                  <a:gd name="connsiteY12" fmla="*/ 180622 h 309316"/>
                  <a:gd name="connsiteX13" fmla="*/ 108374 w 338667"/>
                  <a:gd name="connsiteY13" fmla="*/ 209973 h 309316"/>
                  <a:gd name="connsiteX14" fmla="*/ 20320 w 338667"/>
                  <a:gd name="connsiteY14" fmla="*/ 92569 h 309316"/>
                  <a:gd name="connsiteX15" fmla="*/ 0 w 338667"/>
                  <a:gd name="connsiteY15" fmla="*/ 29351 h 30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8667" h="309316">
                    <a:moveTo>
                      <a:pt x="0" y="29351"/>
                    </a:moveTo>
                    <a:lnTo>
                      <a:pt x="121920" y="24836"/>
                    </a:lnTo>
                    <a:lnTo>
                      <a:pt x="146756" y="51929"/>
                    </a:lnTo>
                    <a:lnTo>
                      <a:pt x="196427" y="0"/>
                    </a:lnTo>
                    <a:lnTo>
                      <a:pt x="248356" y="9031"/>
                    </a:lnTo>
                    <a:lnTo>
                      <a:pt x="286738" y="0"/>
                    </a:lnTo>
                    <a:lnTo>
                      <a:pt x="338667" y="54187"/>
                    </a:lnTo>
                    <a:lnTo>
                      <a:pt x="304800" y="207716"/>
                    </a:lnTo>
                    <a:lnTo>
                      <a:pt x="286738" y="291253"/>
                    </a:lnTo>
                    <a:lnTo>
                      <a:pt x="191911" y="309316"/>
                    </a:lnTo>
                    <a:lnTo>
                      <a:pt x="187396" y="257387"/>
                    </a:lnTo>
                    <a:lnTo>
                      <a:pt x="182880" y="185138"/>
                    </a:lnTo>
                    <a:lnTo>
                      <a:pt x="169334" y="180622"/>
                    </a:lnTo>
                    <a:lnTo>
                      <a:pt x="108374" y="209973"/>
                    </a:lnTo>
                    <a:lnTo>
                      <a:pt x="20320" y="92569"/>
                    </a:lnTo>
                    <a:lnTo>
                      <a:pt x="0" y="29351"/>
                    </a:lnTo>
                    <a:close/>
                  </a:path>
                </a:pathLst>
              </a:custGeom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6700807" y="5069010"/>
                <a:ext cx="1500209" cy="1333378"/>
              </a:xfrm>
              <a:custGeom>
                <a:avLst/>
                <a:gdLst>
                  <a:gd name="connsiteX0" fmla="*/ 255129 w 1499214"/>
                  <a:gd name="connsiteY0" fmla="*/ 196427 h 1334347"/>
                  <a:gd name="connsiteX1" fmla="*/ 329636 w 1499214"/>
                  <a:gd name="connsiteY1" fmla="*/ 246098 h 1334347"/>
                  <a:gd name="connsiteX2" fmla="*/ 345440 w 1499214"/>
                  <a:gd name="connsiteY2" fmla="*/ 237067 h 1334347"/>
                  <a:gd name="connsiteX3" fmla="*/ 338667 w 1499214"/>
                  <a:gd name="connsiteY3" fmla="*/ 295769 h 1334347"/>
                  <a:gd name="connsiteX4" fmla="*/ 372534 w 1499214"/>
                  <a:gd name="connsiteY4" fmla="*/ 309316 h 1334347"/>
                  <a:gd name="connsiteX5" fmla="*/ 426720 w 1499214"/>
                  <a:gd name="connsiteY5" fmla="*/ 243840 h 1334347"/>
                  <a:gd name="connsiteX6" fmla="*/ 512516 w 1499214"/>
                  <a:gd name="connsiteY6" fmla="*/ 277707 h 1334347"/>
                  <a:gd name="connsiteX7" fmla="*/ 528320 w 1499214"/>
                  <a:gd name="connsiteY7" fmla="*/ 307058 h 1334347"/>
                  <a:gd name="connsiteX8" fmla="*/ 559929 w 1499214"/>
                  <a:gd name="connsiteY8" fmla="*/ 316089 h 1334347"/>
                  <a:gd name="connsiteX9" fmla="*/ 587023 w 1499214"/>
                  <a:gd name="connsiteY9" fmla="*/ 173849 h 1334347"/>
                  <a:gd name="connsiteX10" fmla="*/ 528320 w 1499214"/>
                  <a:gd name="connsiteY10" fmla="*/ 128693 h 1334347"/>
                  <a:gd name="connsiteX11" fmla="*/ 528320 w 1499214"/>
                  <a:gd name="connsiteY11" fmla="*/ 85796 h 1334347"/>
                  <a:gd name="connsiteX12" fmla="*/ 523805 w 1499214"/>
                  <a:gd name="connsiteY12" fmla="*/ 63218 h 1334347"/>
                  <a:gd name="connsiteX13" fmla="*/ 559929 w 1499214"/>
                  <a:gd name="connsiteY13" fmla="*/ 0 h 1334347"/>
                  <a:gd name="connsiteX14" fmla="*/ 627663 w 1499214"/>
                  <a:gd name="connsiteY14" fmla="*/ 22578 h 1334347"/>
                  <a:gd name="connsiteX15" fmla="*/ 647983 w 1499214"/>
                  <a:gd name="connsiteY15" fmla="*/ 51929 h 1334347"/>
                  <a:gd name="connsiteX16" fmla="*/ 749583 w 1499214"/>
                  <a:gd name="connsiteY16" fmla="*/ 97085 h 1334347"/>
                  <a:gd name="connsiteX17" fmla="*/ 731520 w 1499214"/>
                  <a:gd name="connsiteY17" fmla="*/ 137725 h 1334347"/>
                  <a:gd name="connsiteX18" fmla="*/ 733778 w 1499214"/>
                  <a:gd name="connsiteY18" fmla="*/ 162560 h 1334347"/>
                  <a:gd name="connsiteX19" fmla="*/ 781192 w 1499214"/>
                  <a:gd name="connsiteY19" fmla="*/ 198685 h 1334347"/>
                  <a:gd name="connsiteX20" fmla="*/ 711200 w 1499214"/>
                  <a:gd name="connsiteY20" fmla="*/ 334151 h 1334347"/>
                  <a:gd name="connsiteX21" fmla="*/ 634436 w 1499214"/>
                  <a:gd name="connsiteY21" fmla="*/ 388338 h 1334347"/>
                  <a:gd name="connsiteX22" fmla="*/ 645725 w 1499214"/>
                  <a:gd name="connsiteY22" fmla="*/ 395111 h 1334347"/>
                  <a:gd name="connsiteX23" fmla="*/ 661529 w 1499214"/>
                  <a:gd name="connsiteY23" fmla="*/ 408658 h 1334347"/>
                  <a:gd name="connsiteX24" fmla="*/ 677334 w 1499214"/>
                  <a:gd name="connsiteY24" fmla="*/ 419947 h 1334347"/>
                  <a:gd name="connsiteX25" fmla="*/ 679592 w 1499214"/>
                  <a:gd name="connsiteY25" fmla="*/ 462845 h 1334347"/>
                  <a:gd name="connsiteX26" fmla="*/ 693138 w 1499214"/>
                  <a:gd name="connsiteY26" fmla="*/ 467360 h 1334347"/>
                  <a:gd name="connsiteX27" fmla="*/ 702169 w 1499214"/>
                  <a:gd name="connsiteY27" fmla="*/ 485422 h 1334347"/>
                  <a:gd name="connsiteX28" fmla="*/ 699912 w 1499214"/>
                  <a:gd name="connsiteY28" fmla="*/ 496711 h 1334347"/>
                  <a:gd name="connsiteX29" fmla="*/ 695396 w 1499214"/>
                  <a:gd name="connsiteY29" fmla="*/ 498969 h 1334347"/>
                  <a:gd name="connsiteX30" fmla="*/ 650240 w 1499214"/>
                  <a:gd name="connsiteY30" fmla="*/ 519289 h 1334347"/>
                  <a:gd name="connsiteX31" fmla="*/ 584765 w 1499214"/>
                  <a:gd name="connsiteY31" fmla="*/ 517031 h 1334347"/>
                  <a:gd name="connsiteX32" fmla="*/ 544125 w 1499214"/>
                  <a:gd name="connsiteY32" fmla="*/ 505742 h 1334347"/>
                  <a:gd name="connsiteX33" fmla="*/ 553156 w 1499214"/>
                  <a:gd name="connsiteY33" fmla="*/ 557671 h 1334347"/>
                  <a:gd name="connsiteX34" fmla="*/ 607343 w 1499214"/>
                  <a:gd name="connsiteY34" fmla="*/ 575733 h 1334347"/>
                  <a:gd name="connsiteX35" fmla="*/ 643467 w 1499214"/>
                  <a:gd name="connsiteY35" fmla="*/ 620889 h 1334347"/>
                  <a:gd name="connsiteX36" fmla="*/ 643467 w 1499214"/>
                  <a:gd name="connsiteY36" fmla="*/ 679591 h 1334347"/>
                  <a:gd name="connsiteX37" fmla="*/ 596054 w 1499214"/>
                  <a:gd name="connsiteY37" fmla="*/ 684107 h 1334347"/>
                  <a:gd name="connsiteX38" fmla="*/ 580249 w 1499214"/>
                  <a:gd name="connsiteY38" fmla="*/ 733778 h 1334347"/>
                  <a:gd name="connsiteX39" fmla="*/ 580249 w 1499214"/>
                  <a:gd name="connsiteY39" fmla="*/ 767645 h 1334347"/>
                  <a:gd name="connsiteX40" fmla="*/ 596054 w 1499214"/>
                  <a:gd name="connsiteY40" fmla="*/ 767645 h 1334347"/>
                  <a:gd name="connsiteX41" fmla="*/ 620889 w 1499214"/>
                  <a:gd name="connsiteY41" fmla="*/ 812800 h 1334347"/>
                  <a:gd name="connsiteX42" fmla="*/ 663787 w 1499214"/>
                  <a:gd name="connsiteY42" fmla="*/ 815058 h 1334347"/>
                  <a:gd name="connsiteX43" fmla="*/ 641209 w 1499214"/>
                  <a:gd name="connsiteY43" fmla="*/ 869245 h 1334347"/>
                  <a:gd name="connsiteX44" fmla="*/ 688623 w 1499214"/>
                  <a:gd name="connsiteY44" fmla="*/ 864729 h 1334347"/>
                  <a:gd name="connsiteX45" fmla="*/ 711200 w 1499214"/>
                  <a:gd name="connsiteY45" fmla="*/ 907627 h 1334347"/>
                  <a:gd name="connsiteX46" fmla="*/ 776676 w 1499214"/>
                  <a:gd name="connsiteY46" fmla="*/ 880533 h 1334347"/>
                  <a:gd name="connsiteX47" fmla="*/ 842152 w 1499214"/>
                  <a:gd name="connsiteY47" fmla="*/ 977618 h 1334347"/>
                  <a:gd name="connsiteX48" fmla="*/ 925689 w 1499214"/>
                  <a:gd name="connsiteY48" fmla="*/ 973102 h 1334347"/>
                  <a:gd name="connsiteX49" fmla="*/ 966329 w 1499214"/>
                  <a:gd name="connsiteY49" fmla="*/ 891822 h 1334347"/>
                  <a:gd name="connsiteX50" fmla="*/ 1076960 w 1499214"/>
                  <a:gd name="connsiteY50" fmla="*/ 833120 h 1334347"/>
                  <a:gd name="connsiteX51" fmla="*/ 1061156 w 1499214"/>
                  <a:gd name="connsiteY51" fmla="*/ 808285 h 1334347"/>
                  <a:gd name="connsiteX52" fmla="*/ 1083734 w 1499214"/>
                  <a:gd name="connsiteY52" fmla="*/ 790222 h 1334347"/>
                  <a:gd name="connsiteX53" fmla="*/ 1095023 w 1499214"/>
                  <a:gd name="connsiteY53" fmla="*/ 785707 h 1334347"/>
                  <a:gd name="connsiteX54" fmla="*/ 1104054 w 1499214"/>
                  <a:gd name="connsiteY54" fmla="*/ 778933 h 1334347"/>
                  <a:gd name="connsiteX55" fmla="*/ 1126632 w 1499214"/>
                  <a:gd name="connsiteY55" fmla="*/ 738293 h 1334347"/>
                  <a:gd name="connsiteX56" fmla="*/ 1119858 w 1499214"/>
                  <a:gd name="connsiteY56" fmla="*/ 720231 h 1334347"/>
                  <a:gd name="connsiteX57" fmla="*/ 1128889 w 1499214"/>
                  <a:gd name="connsiteY57" fmla="*/ 702169 h 1334347"/>
                  <a:gd name="connsiteX58" fmla="*/ 1144694 w 1499214"/>
                  <a:gd name="connsiteY58" fmla="*/ 699911 h 1334347"/>
                  <a:gd name="connsiteX59" fmla="*/ 1155983 w 1499214"/>
                  <a:gd name="connsiteY59" fmla="*/ 688622 h 1334347"/>
                  <a:gd name="connsiteX60" fmla="*/ 1104054 w 1499214"/>
                  <a:gd name="connsiteY60" fmla="*/ 632178 h 1334347"/>
                  <a:gd name="connsiteX61" fmla="*/ 1054383 w 1499214"/>
                  <a:gd name="connsiteY61" fmla="*/ 620889 h 1334347"/>
                  <a:gd name="connsiteX62" fmla="*/ 1049867 w 1499214"/>
                  <a:gd name="connsiteY62" fmla="*/ 600569 h 1334347"/>
                  <a:gd name="connsiteX63" fmla="*/ 1061156 w 1499214"/>
                  <a:gd name="connsiteY63" fmla="*/ 589280 h 1334347"/>
                  <a:gd name="connsiteX64" fmla="*/ 1104054 w 1499214"/>
                  <a:gd name="connsiteY64" fmla="*/ 584765 h 1334347"/>
                  <a:gd name="connsiteX65" fmla="*/ 1117600 w 1499214"/>
                  <a:gd name="connsiteY65" fmla="*/ 577991 h 1334347"/>
                  <a:gd name="connsiteX66" fmla="*/ 1124374 w 1499214"/>
                  <a:gd name="connsiteY66" fmla="*/ 573476 h 1334347"/>
                  <a:gd name="connsiteX67" fmla="*/ 1137920 w 1499214"/>
                  <a:gd name="connsiteY67" fmla="*/ 568960 h 1334347"/>
                  <a:gd name="connsiteX68" fmla="*/ 1144694 w 1499214"/>
                  <a:gd name="connsiteY68" fmla="*/ 562187 h 1334347"/>
                  <a:gd name="connsiteX69" fmla="*/ 1151467 w 1499214"/>
                  <a:gd name="connsiteY69" fmla="*/ 559929 h 1334347"/>
                  <a:gd name="connsiteX70" fmla="*/ 1160498 w 1499214"/>
                  <a:gd name="connsiteY70" fmla="*/ 553156 h 1334347"/>
                  <a:gd name="connsiteX71" fmla="*/ 1162756 w 1499214"/>
                  <a:gd name="connsiteY71" fmla="*/ 546382 h 1334347"/>
                  <a:gd name="connsiteX72" fmla="*/ 1167272 w 1499214"/>
                  <a:gd name="connsiteY72" fmla="*/ 539609 h 1334347"/>
                  <a:gd name="connsiteX73" fmla="*/ 1169529 w 1499214"/>
                  <a:gd name="connsiteY73" fmla="*/ 528320 h 1334347"/>
                  <a:gd name="connsiteX74" fmla="*/ 1167272 w 1499214"/>
                  <a:gd name="connsiteY74" fmla="*/ 501227 h 1334347"/>
                  <a:gd name="connsiteX75" fmla="*/ 1061156 w 1499214"/>
                  <a:gd name="connsiteY75" fmla="*/ 424462 h 1334347"/>
                  <a:gd name="connsiteX76" fmla="*/ 1058898 w 1499214"/>
                  <a:gd name="connsiteY76" fmla="*/ 316089 h 1334347"/>
                  <a:gd name="connsiteX77" fmla="*/ 1142436 w 1499214"/>
                  <a:gd name="connsiteY77" fmla="*/ 363502 h 1334347"/>
                  <a:gd name="connsiteX78" fmla="*/ 1225974 w 1499214"/>
                  <a:gd name="connsiteY78" fmla="*/ 282222 h 1334347"/>
                  <a:gd name="connsiteX79" fmla="*/ 1273387 w 1499214"/>
                  <a:gd name="connsiteY79" fmla="*/ 313831 h 1334347"/>
                  <a:gd name="connsiteX80" fmla="*/ 1289192 w 1499214"/>
                  <a:gd name="connsiteY80" fmla="*/ 331893 h 1334347"/>
                  <a:gd name="connsiteX81" fmla="*/ 1295965 w 1499214"/>
                  <a:gd name="connsiteY81" fmla="*/ 349956 h 1334347"/>
                  <a:gd name="connsiteX82" fmla="*/ 1298223 w 1499214"/>
                  <a:gd name="connsiteY82" fmla="*/ 363502 h 1334347"/>
                  <a:gd name="connsiteX83" fmla="*/ 1302738 w 1499214"/>
                  <a:gd name="connsiteY83" fmla="*/ 399627 h 1334347"/>
                  <a:gd name="connsiteX84" fmla="*/ 1320800 w 1499214"/>
                  <a:gd name="connsiteY84" fmla="*/ 397369 h 1334347"/>
                  <a:gd name="connsiteX85" fmla="*/ 1327574 w 1499214"/>
                  <a:gd name="connsiteY85" fmla="*/ 395111 h 1334347"/>
                  <a:gd name="connsiteX86" fmla="*/ 1334347 w 1499214"/>
                  <a:gd name="connsiteY86" fmla="*/ 397369 h 1334347"/>
                  <a:gd name="connsiteX87" fmla="*/ 1341120 w 1499214"/>
                  <a:gd name="connsiteY87" fmla="*/ 410916 h 1334347"/>
                  <a:gd name="connsiteX88" fmla="*/ 1352409 w 1499214"/>
                  <a:gd name="connsiteY88" fmla="*/ 408658 h 1334347"/>
                  <a:gd name="connsiteX89" fmla="*/ 1388534 w 1499214"/>
                  <a:gd name="connsiteY89" fmla="*/ 392853 h 1334347"/>
                  <a:gd name="connsiteX90" fmla="*/ 1404338 w 1499214"/>
                  <a:gd name="connsiteY90" fmla="*/ 386080 h 1334347"/>
                  <a:gd name="connsiteX91" fmla="*/ 1406596 w 1499214"/>
                  <a:gd name="connsiteY91" fmla="*/ 379307 h 1334347"/>
                  <a:gd name="connsiteX92" fmla="*/ 1413369 w 1499214"/>
                  <a:gd name="connsiteY92" fmla="*/ 372533 h 1334347"/>
                  <a:gd name="connsiteX93" fmla="*/ 1417885 w 1499214"/>
                  <a:gd name="connsiteY93" fmla="*/ 365760 h 1334347"/>
                  <a:gd name="connsiteX94" fmla="*/ 1433689 w 1499214"/>
                  <a:gd name="connsiteY94" fmla="*/ 368018 h 1334347"/>
                  <a:gd name="connsiteX95" fmla="*/ 1435947 w 1499214"/>
                  <a:gd name="connsiteY95" fmla="*/ 377049 h 1334347"/>
                  <a:gd name="connsiteX96" fmla="*/ 1438205 w 1499214"/>
                  <a:gd name="connsiteY96" fmla="*/ 383822 h 1334347"/>
                  <a:gd name="connsiteX97" fmla="*/ 1440463 w 1499214"/>
                  <a:gd name="connsiteY97" fmla="*/ 392853 h 1334347"/>
                  <a:gd name="connsiteX98" fmla="*/ 1447236 w 1499214"/>
                  <a:gd name="connsiteY98" fmla="*/ 406400 h 1334347"/>
                  <a:gd name="connsiteX99" fmla="*/ 1451752 w 1499214"/>
                  <a:gd name="connsiteY99" fmla="*/ 419947 h 1334347"/>
                  <a:gd name="connsiteX100" fmla="*/ 1458525 w 1499214"/>
                  <a:gd name="connsiteY100" fmla="*/ 428978 h 1334347"/>
                  <a:gd name="connsiteX101" fmla="*/ 1474329 w 1499214"/>
                  <a:gd name="connsiteY101" fmla="*/ 440267 h 1334347"/>
                  <a:gd name="connsiteX102" fmla="*/ 1481103 w 1499214"/>
                  <a:gd name="connsiteY102" fmla="*/ 442525 h 1334347"/>
                  <a:gd name="connsiteX103" fmla="*/ 1487876 w 1499214"/>
                  <a:gd name="connsiteY103" fmla="*/ 451556 h 1334347"/>
                  <a:gd name="connsiteX104" fmla="*/ 1492392 w 1499214"/>
                  <a:gd name="connsiteY104" fmla="*/ 476391 h 1334347"/>
                  <a:gd name="connsiteX105" fmla="*/ 1478845 w 1499214"/>
                  <a:gd name="connsiteY105" fmla="*/ 480907 h 1334347"/>
                  <a:gd name="connsiteX106" fmla="*/ 1408854 w 1499214"/>
                  <a:gd name="connsiteY106" fmla="*/ 478649 h 1334347"/>
                  <a:gd name="connsiteX107" fmla="*/ 1402080 w 1499214"/>
                  <a:gd name="connsiteY107" fmla="*/ 474133 h 1334347"/>
                  <a:gd name="connsiteX108" fmla="*/ 1388534 w 1499214"/>
                  <a:gd name="connsiteY108" fmla="*/ 469618 h 1334347"/>
                  <a:gd name="connsiteX109" fmla="*/ 1374987 w 1499214"/>
                  <a:gd name="connsiteY109" fmla="*/ 462845 h 1334347"/>
                  <a:gd name="connsiteX110" fmla="*/ 1352409 w 1499214"/>
                  <a:gd name="connsiteY110" fmla="*/ 465102 h 1334347"/>
                  <a:gd name="connsiteX111" fmla="*/ 1359183 w 1499214"/>
                  <a:gd name="connsiteY111" fmla="*/ 489938 h 1334347"/>
                  <a:gd name="connsiteX112" fmla="*/ 1372729 w 1499214"/>
                  <a:gd name="connsiteY112" fmla="*/ 498969 h 1334347"/>
                  <a:gd name="connsiteX113" fmla="*/ 1379503 w 1499214"/>
                  <a:gd name="connsiteY113" fmla="*/ 510258 h 1334347"/>
                  <a:gd name="connsiteX114" fmla="*/ 1393049 w 1499214"/>
                  <a:gd name="connsiteY114" fmla="*/ 514773 h 1334347"/>
                  <a:gd name="connsiteX115" fmla="*/ 1399823 w 1499214"/>
                  <a:gd name="connsiteY115" fmla="*/ 519289 h 1334347"/>
                  <a:gd name="connsiteX116" fmla="*/ 1415627 w 1499214"/>
                  <a:gd name="connsiteY116" fmla="*/ 523805 h 1334347"/>
                  <a:gd name="connsiteX117" fmla="*/ 1429174 w 1499214"/>
                  <a:gd name="connsiteY117" fmla="*/ 532836 h 1334347"/>
                  <a:gd name="connsiteX118" fmla="*/ 1444978 w 1499214"/>
                  <a:gd name="connsiteY118" fmla="*/ 539609 h 1334347"/>
                  <a:gd name="connsiteX119" fmla="*/ 1451752 w 1499214"/>
                  <a:gd name="connsiteY119" fmla="*/ 571218 h 1334347"/>
                  <a:gd name="connsiteX120" fmla="*/ 1449494 w 1499214"/>
                  <a:gd name="connsiteY120" fmla="*/ 587022 h 1334347"/>
                  <a:gd name="connsiteX121" fmla="*/ 1413369 w 1499214"/>
                  <a:gd name="connsiteY121" fmla="*/ 589280 h 1334347"/>
                  <a:gd name="connsiteX122" fmla="*/ 1399823 w 1499214"/>
                  <a:gd name="connsiteY122" fmla="*/ 593796 h 1334347"/>
                  <a:gd name="connsiteX123" fmla="*/ 1388534 w 1499214"/>
                  <a:gd name="connsiteY123" fmla="*/ 607342 h 1334347"/>
                  <a:gd name="connsiteX124" fmla="*/ 1381760 w 1499214"/>
                  <a:gd name="connsiteY124" fmla="*/ 614116 h 1334347"/>
                  <a:gd name="connsiteX125" fmla="*/ 1347894 w 1499214"/>
                  <a:gd name="connsiteY125" fmla="*/ 611858 h 1334347"/>
                  <a:gd name="connsiteX126" fmla="*/ 1341120 w 1499214"/>
                  <a:gd name="connsiteY126" fmla="*/ 609600 h 1334347"/>
                  <a:gd name="connsiteX127" fmla="*/ 1332089 w 1499214"/>
                  <a:gd name="connsiteY127" fmla="*/ 598311 h 1334347"/>
                  <a:gd name="connsiteX128" fmla="*/ 1323058 w 1499214"/>
                  <a:gd name="connsiteY128" fmla="*/ 584765 h 1334347"/>
                  <a:gd name="connsiteX129" fmla="*/ 1318543 w 1499214"/>
                  <a:gd name="connsiteY129" fmla="*/ 577991 h 1334347"/>
                  <a:gd name="connsiteX130" fmla="*/ 1300480 w 1499214"/>
                  <a:gd name="connsiteY130" fmla="*/ 573476 h 1334347"/>
                  <a:gd name="connsiteX131" fmla="*/ 1264356 w 1499214"/>
                  <a:gd name="connsiteY131" fmla="*/ 571218 h 1334347"/>
                  <a:gd name="connsiteX132" fmla="*/ 1259840 w 1499214"/>
                  <a:gd name="connsiteY132" fmla="*/ 577991 h 1334347"/>
                  <a:gd name="connsiteX133" fmla="*/ 1253067 w 1499214"/>
                  <a:gd name="connsiteY133" fmla="*/ 582507 h 1334347"/>
                  <a:gd name="connsiteX134" fmla="*/ 1257583 w 1499214"/>
                  <a:gd name="connsiteY134" fmla="*/ 546382 h 1334347"/>
                  <a:gd name="connsiteX135" fmla="*/ 1259840 w 1499214"/>
                  <a:gd name="connsiteY135" fmla="*/ 539609 h 1334347"/>
                  <a:gd name="connsiteX136" fmla="*/ 1266614 w 1499214"/>
                  <a:gd name="connsiteY136" fmla="*/ 530578 h 1334347"/>
                  <a:gd name="connsiteX137" fmla="*/ 1273387 w 1499214"/>
                  <a:gd name="connsiteY137" fmla="*/ 523805 h 1334347"/>
                  <a:gd name="connsiteX138" fmla="*/ 1275645 w 1499214"/>
                  <a:gd name="connsiteY138" fmla="*/ 517031 h 1334347"/>
                  <a:gd name="connsiteX139" fmla="*/ 1273387 w 1499214"/>
                  <a:gd name="connsiteY139" fmla="*/ 503485 h 1334347"/>
                  <a:gd name="connsiteX140" fmla="*/ 1259840 w 1499214"/>
                  <a:gd name="connsiteY140" fmla="*/ 496711 h 1334347"/>
                  <a:gd name="connsiteX141" fmla="*/ 1241778 w 1499214"/>
                  <a:gd name="connsiteY141" fmla="*/ 501227 h 1334347"/>
                  <a:gd name="connsiteX142" fmla="*/ 1235005 w 1499214"/>
                  <a:gd name="connsiteY142" fmla="*/ 503485 h 1334347"/>
                  <a:gd name="connsiteX143" fmla="*/ 1221458 w 1499214"/>
                  <a:gd name="connsiteY143" fmla="*/ 510258 h 1334347"/>
                  <a:gd name="connsiteX144" fmla="*/ 1205654 w 1499214"/>
                  <a:gd name="connsiteY144" fmla="*/ 526062 h 1334347"/>
                  <a:gd name="connsiteX145" fmla="*/ 1203396 w 1499214"/>
                  <a:gd name="connsiteY145" fmla="*/ 537351 h 1334347"/>
                  <a:gd name="connsiteX146" fmla="*/ 1201138 w 1499214"/>
                  <a:gd name="connsiteY146" fmla="*/ 555413 h 1334347"/>
                  <a:gd name="connsiteX147" fmla="*/ 1187592 w 1499214"/>
                  <a:gd name="connsiteY147" fmla="*/ 571218 h 1334347"/>
                  <a:gd name="connsiteX148" fmla="*/ 1183076 w 1499214"/>
                  <a:gd name="connsiteY148" fmla="*/ 591538 h 1334347"/>
                  <a:gd name="connsiteX149" fmla="*/ 1169529 w 1499214"/>
                  <a:gd name="connsiteY149" fmla="*/ 602827 h 1334347"/>
                  <a:gd name="connsiteX150" fmla="*/ 1162756 w 1499214"/>
                  <a:gd name="connsiteY150" fmla="*/ 609600 h 1334347"/>
                  <a:gd name="connsiteX151" fmla="*/ 1149209 w 1499214"/>
                  <a:gd name="connsiteY151" fmla="*/ 620889 h 1334347"/>
                  <a:gd name="connsiteX152" fmla="*/ 1165014 w 1499214"/>
                  <a:gd name="connsiteY152" fmla="*/ 645725 h 1334347"/>
                  <a:gd name="connsiteX153" fmla="*/ 1171787 w 1499214"/>
                  <a:gd name="connsiteY153" fmla="*/ 650240 h 1334347"/>
                  <a:gd name="connsiteX154" fmla="*/ 1194365 w 1499214"/>
                  <a:gd name="connsiteY154" fmla="*/ 654756 h 1334347"/>
                  <a:gd name="connsiteX155" fmla="*/ 1207912 w 1499214"/>
                  <a:gd name="connsiteY155" fmla="*/ 659271 h 1334347"/>
                  <a:gd name="connsiteX156" fmla="*/ 1214685 w 1499214"/>
                  <a:gd name="connsiteY156" fmla="*/ 663787 h 1334347"/>
                  <a:gd name="connsiteX157" fmla="*/ 1216943 w 1499214"/>
                  <a:gd name="connsiteY157" fmla="*/ 686365 h 1334347"/>
                  <a:gd name="connsiteX158" fmla="*/ 1210169 w 1499214"/>
                  <a:gd name="connsiteY158" fmla="*/ 693138 h 1334347"/>
                  <a:gd name="connsiteX159" fmla="*/ 1210169 w 1499214"/>
                  <a:gd name="connsiteY159" fmla="*/ 713458 h 1334347"/>
                  <a:gd name="connsiteX160" fmla="*/ 1216943 w 1499214"/>
                  <a:gd name="connsiteY160" fmla="*/ 715716 h 1334347"/>
                  <a:gd name="connsiteX161" fmla="*/ 1219200 w 1499214"/>
                  <a:gd name="connsiteY161" fmla="*/ 722489 h 1334347"/>
                  <a:gd name="connsiteX162" fmla="*/ 1225974 w 1499214"/>
                  <a:gd name="connsiteY162" fmla="*/ 729262 h 1334347"/>
                  <a:gd name="connsiteX163" fmla="*/ 1280160 w 1499214"/>
                  <a:gd name="connsiteY163" fmla="*/ 806027 h 1334347"/>
                  <a:gd name="connsiteX164" fmla="*/ 1307254 w 1499214"/>
                  <a:gd name="connsiteY164" fmla="*/ 848925 h 1334347"/>
                  <a:gd name="connsiteX165" fmla="*/ 1295965 w 1499214"/>
                  <a:gd name="connsiteY165" fmla="*/ 900853 h 1334347"/>
                  <a:gd name="connsiteX166" fmla="*/ 1300480 w 1499214"/>
                  <a:gd name="connsiteY166" fmla="*/ 923431 h 1334347"/>
                  <a:gd name="connsiteX167" fmla="*/ 1295965 w 1499214"/>
                  <a:gd name="connsiteY167" fmla="*/ 948267 h 1334347"/>
                  <a:gd name="connsiteX168" fmla="*/ 1286934 w 1499214"/>
                  <a:gd name="connsiteY168" fmla="*/ 961813 h 1334347"/>
                  <a:gd name="connsiteX169" fmla="*/ 1284676 w 1499214"/>
                  <a:gd name="connsiteY169" fmla="*/ 968587 h 1334347"/>
                  <a:gd name="connsiteX170" fmla="*/ 1277903 w 1499214"/>
                  <a:gd name="connsiteY170" fmla="*/ 973102 h 1334347"/>
                  <a:gd name="connsiteX171" fmla="*/ 1273387 w 1499214"/>
                  <a:gd name="connsiteY171" fmla="*/ 979876 h 1334347"/>
                  <a:gd name="connsiteX172" fmla="*/ 1282418 w 1499214"/>
                  <a:gd name="connsiteY172" fmla="*/ 997938 h 1334347"/>
                  <a:gd name="connsiteX173" fmla="*/ 1291449 w 1499214"/>
                  <a:gd name="connsiteY173" fmla="*/ 1011485 h 1334347"/>
                  <a:gd name="connsiteX174" fmla="*/ 1298223 w 1499214"/>
                  <a:gd name="connsiteY174" fmla="*/ 1025031 h 1334347"/>
                  <a:gd name="connsiteX175" fmla="*/ 1300480 w 1499214"/>
                  <a:gd name="connsiteY175" fmla="*/ 1031805 h 1334347"/>
                  <a:gd name="connsiteX176" fmla="*/ 1289192 w 1499214"/>
                  <a:gd name="connsiteY176" fmla="*/ 1058898 h 1334347"/>
                  <a:gd name="connsiteX177" fmla="*/ 1282418 w 1499214"/>
                  <a:gd name="connsiteY177" fmla="*/ 1061156 h 1334347"/>
                  <a:gd name="connsiteX178" fmla="*/ 1257583 w 1499214"/>
                  <a:gd name="connsiteY178" fmla="*/ 1056640 h 1334347"/>
                  <a:gd name="connsiteX179" fmla="*/ 1253067 w 1499214"/>
                  <a:gd name="connsiteY179" fmla="*/ 1049867 h 1334347"/>
                  <a:gd name="connsiteX180" fmla="*/ 1246294 w 1499214"/>
                  <a:gd name="connsiteY180" fmla="*/ 1045351 h 1334347"/>
                  <a:gd name="connsiteX181" fmla="*/ 1207912 w 1499214"/>
                  <a:gd name="connsiteY181" fmla="*/ 1049867 h 1334347"/>
                  <a:gd name="connsiteX182" fmla="*/ 1201138 w 1499214"/>
                  <a:gd name="connsiteY182" fmla="*/ 1054382 h 1334347"/>
                  <a:gd name="connsiteX183" fmla="*/ 1196623 w 1499214"/>
                  <a:gd name="connsiteY183" fmla="*/ 1011485 h 1334347"/>
                  <a:gd name="connsiteX184" fmla="*/ 1201138 w 1499214"/>
                  <a:gd name="connsiteY184" fmla="*/ 1004711 h 1334347"/>
                  <a:gd name="connsiteX185" fmla="*/ 1214685 w 1499214"/>
                  <a:gd name="connsiteY185" fmla="*/ 995680 h 1334347"/>
                  <a:gd name="connsiteX186" fmla="*/ 1219200 w 1499214"/>
                  <a:gd name="connsiteY186" fmla="*/ 986649 h 1334347"/>
                  <a:gd name="connsiteX187" fmla="*/ 1210169 w 1499214"/>
                  <a:gd name="connsiteY187" fmla="*/ 968587 h 1334347"/>
                  <a:gd name="connsiteX188" fmla="*/ 1201138 w 1499214"/>
                  <a:gd name="connsiteY188" fmla="*/ 961813 h 1334347"/>
                  <a:gd name="connsiteX189" fmla="*/ 1192107 w 1499214"/>
                  <a:gd name="connsiteY189" fmla="*/ 957298 h 1334347"/>
                  <a:gd name="connsiteX190" fmla="*/ 1178560 w 1499214"/>
                  <a:gd name="connsiteY190" fmla="*/ 948267 h 1334347"/>
                  <a:gd name="connsiteX191" fmla="*/ 1151467 w 1499214"/>
                  <a:gd name="connsiteY191" fmla="*/ 959556 h 1334347"/>
                  <a:gd name="connsiteX192" fmla="*/ 1149209 w 1499214"/>
                  <a:gd name="connsiteY192" fmla="*/ 966329 h 1334347"/>
                  <a:gd name="connsiteX193" fmla="*/ 1146952 w 1499214"/>
                  <a:gd name="connsiteY193" fmla="*/ 979876 h 1334347"/>
                  <a:gd name="connsiteX194" fmla="*/ 1142436 w 1499214"/>
                  <a:gd name="connsiteY194" fmla="*/ 988907 h 1334347"/>
                  <a:gd name="connsiteX195" fmla="*/ 1142436 w 1499214"/>
                  <a:gd name="connsiteY195" fmla="*/ 1002453 h 1334347"/>
                  <a:gd name="connsiteX196" fmla="*/ 1155983 w 1499214"/>
                  <a:gd name="connsiteY196" fmla="*/ 1045351 h 1334347"/>
                  <a:gd name="connsiteX197" fmla="*/ 1108569 w 1499214"/>
                  <a:gd name="connsiteY197" fmla="*/ 1072445 h 1334347"/>
                  <a:gd name="connsiteX198" fmla="*/ 1144694 w 1499214"/>
                  <a:gd name="connsiteY198" fmla="*/ 1153725 h 1334347"/>
                  <a:gd name="connsiteX199" fmla="*/ 1108569 w 1499214"/>
                  <a:gd name="connsiteY199" fmla="*/ 1187591 h 1334347"/>
                  <a:gd name="connsiteX200" fmla="*/ 1063414 w 1499214"/>
                  <a:gd name="connsiteY200" fmla="*/ 1153725 h 1334347"/>
                  <a:gd name="connsiteX201" fmla="*/ 1045352 w 1499214"/>
                  <a:gd name="connsiteY201" fmla="*/ 1146951 h 1334347"/>
                  <a:gd name="connsiteX202" fmla="*/ 1038578 w 1499214"/>
                  <a:gd name="connsiteY202" fmla="*/ 1140178 h 1334347"/>
                  <a:gd name="connsiteX203" fmla="*/ 1031805 w 1499214"/>
                  <a:gd name="connsiteY203" fmla="*/ 1137920 h 1334347"/>
                  <a:gd name="connsiteX204" fmla="*/ 1025032 w 1499214"/>
                  <a:gd name="connsiteY204" fmla="*/ 1133405 h 1334347"/>
                  <a:gd name="connsiteX205" fmla="*/ 1002454 w 1499214"/>
                  <a:gd name="connsiteY205" fmla="*/ 1124373 h 1334347"/>
                  <a:gd name="connsiteX206" fmla="*/ 952783 w 1499214"/>
                  <a:gd name="connsiteY206" fmla="*/ 1119858 h 1334347"/>
                  <a:gd name="connsiteX207" fmla="*/ 826347 w 1499214"/>
                  <a:gd name="connsiteY207" fmla="*/ 1119858 h 1334347"/>
                  <a:gd name="connsiteX208" fmla="*/ 806027 w 1499214"/>
                  <a:gd name="connsiteY208" fmla="*/ 1126631 h 1334347"/>
                  <a:gd name="connsiteX209" fmla="*/ 787965 w 1499214"/>
                  <a:gd name="connsiteY209" fmla="*/ 1131147 h 1334347"/>
                  <a:gd name="connsiteX210" fmla="*/ 767645 w 1499214"/>
                  <a:gd name="connsiteY210" fmla="*/ 1137920 h 1334347"/>
                  <a:gd name="connsiteX211" fmla="*/ 754098 w 1499214"/>
                  <a:gd name="connsiteY211" fmla="*/ 1142436 h 1334347"/>
                  <a:gd name="connsiteX212" fmla="*/ 747325 w 1499214"/>
                  <a:gd name="connsiteY212" fmla="*/ 1144693 h 1334347"/>
                  <a:gd name="connsiteX213" fmla="*/ 731520 w 1499214"/>
                  <a:gd name="connsiteY213" fmla="*/ 1151467 h 1334347"/>
                  <a:gd name="connsiteX214" fmla="*/ 722489 w 1499214"/>
                  <a:gd name="connsiteY214" fmla="*/ 1158240 h 1334347"/>
                  <a:gd name="connsiteX215" fmla="*/ 702169 w 1499214"/>
                  <a:gd name="connsiteY215" fmla="*/ 1165013 h 1334347"/>
                  <a:gd name="connsiteX216" fmla="*/ 695396 w 1499214"/>
                  <a:gd name="connsiteY216" fmla="*/ 1167271 h 1334347"/>
                  <a:gd name="connsiteX217" fmla="*/ 688623 w 1499214"/>
                  <a:gd name="connsiteY217" fmla="*/ 1171787 h 1334347"/>
                  <a:gd name="connsiteX218" fmla="*/ 679592 w 1499214"/>
                  <a:gd name="connsiteY218" fmla="*/ 1185333 h 1334347"/>
                  <a:gd name="connsiteX219" fmla="*/ 675076 w 1499214"/>
                  <a:gd name="connsiteY219" fmla="*/ 1192107 h 1334347"/>
                  <a:gd name="connsiteX220" fmla="*/ 663787 w 1499214"/>
                  <a:gd name="connsiteY220" fmla="*/ 1214685 h 1334347"/>
                  <a:gd name="connsiteX221" fmla="*/ 659272 w 1499214"/>
                  <a:gd name="connsiteY221" fmla="*/ 1221458 h 1334347"/>
                  <a:gd name="connsiteX222" fmla="*/ 645725 w 1499214"/>
                  <a:gd name="connsiteY222" fmla="*/ 1230489 h 1334347"/>
                  <a:gd name="connsiteX223" fmla="*/ 636694 w 1499214"/>
                  <a:gd name="connsiteY223" fmla="*/ 1239520 h 1334347"/>
                  <a:gd name="connsiteX224" fmla="*/ 627663 w 1499214"/>
                  <a:gd name="connsiteY224" fmla="*/ 1250809 h 1334347"/>
                  <a:gd name="connsiteX225" fmla="*/ 625405 w 1499214"/>
                  <a:gd name="connsiteY225" fmla="*/ 1257582 h 1334347"/>
                  <a:gd name="connsiteX226" fmla="*/ 614116 w 1499214"/>
                  <a:gd name="connsiteY226" fmla="*/ 1271129 h 1334347"/>
                  <a:gd name="connsiteX227" fmla="*/ 609600 w 1499214"/>
                  <a:gd name="connsiteY227" fmla="*/ 1277902 h 1334347"/>
                  <a:gd name="connsiteX228" fmla="*/ 605085 w 1499214"/>
                  <a:gd name="connsiteY228" fmla="*/ 1295965 h 1334347"/>
                  <a:gd name="connsiteX229" fmla="*/ 598312 w 1499214"/>
                  <a:gd name="connsiteY229" fmla="*/ 1314027 h 1334347"/>
                  <a:gd name="connsiteX230" fmla="*/ 593796 w 1499214"/>
                  <a:gd name="connsiteY230" fmla="*/ 1334347 h 1334347"/>
                  <a:gd name="connsiteX231" fmla="*/ 510258 w 1499214"/>
                  <a:gd name="connsiteY231" fmla="*/ 1334347 h 1334347"/>
                  <a:gd name="connsiteX232" fmla="*/ 541867 w 1499214"/>
                  <a:gd name="connsiteY232" fmla="*/ 1302738 h 1334347"/>
                  <a:gd name="connsiteX233" fmla="*/ 535094 w 1499214"/>
                  <a:gd name="connsiteY233" fmla="*/ 1239520 h 1334347"/>
                  <a:gd name="connsiteX234" fmla="*/ 584765 w 1499214"/>
                  <a:gd name="connsiteY234" fmla="*/ 1214685 h 1334347"/>
                  <a:gd name="connsiteX235" fmla="*/ 593796 w 1499214"/>
                  <a:gd name="connsiteY235" fmla="*/ 1115342 h 1334347"/>
                  <a:gd name="connsiteX236" fmla="*/ 584765 w 1499214"/>
                  <a:gd name="connsiteY236" fmla="*/ 1099538 h 1334347"/>
                  <a:gd name="connsiteX237" fmla="*/ 670560 w 1499214"/>
                  <a:gd name="connsiteY237" fmla="*/ 1079218 h 1334347"/>
                  <a:gd name="connsiteX238" fmla="*/ 792480 w 1499214"/>
                  <a:gd name="connsiteY238" fmla="*/ 1047609 h 1334347"/>
                  <a:gd name="connsiteX239" fmla="*/ 774418 w 1499214"/>
                  <a:gd name="connsiteY239" fmla="*/ 1002453 h 1334347"/>
                  <a:gd name="connsiteX240" fmla="*/ 733778 w 1499214"/>
                  <a:gd name="connsiteY240" fmla="*/ 1011485 h 1334347"/>
                  <a:gd name="connsiteX241" fmla="*/ 634436 w 1499214"/>
                  <a:gd name="connsiteY241" fmla="*/ 977618 h 1334347"/>
                  <a:gd name="connsiteX242" fmla="*/ 584765 w 1499214"/>
                  <a:gd name="connsiteY242" fmla="*/ 970845 h 1334347"/>
                  <a:gd name="connsiteX243" fmla="*/ 587023 w 1499214"/>
                  <a:gd name="connsiteY243" fmla="*/ 889565 h 1334347"/>
                  <a:gd name="connsiteX244" fmla="*/ 598312 w 1499214"/>
                  <a:gd name="connsiteY244" fmla="*/ 855698 h 1334347"/>
                  <a:gd name="connsiteX245" fmla="*/ 568960 w 1499214"/>
                  <a:gd name="connsiteY245" fmla="*/ 824089 h 1334347"/>
                  <a:gd name="connsiteX246" fmla="*/ 564445 w 1499214"/>
                  <a:gd name="connsiteY246" fmla="*/ 794738 h 1334347"/>
                  <a:gd name="connsiteX247" fmla="*/ 505743 w 1499214"/>
                  <a:gd name="connsiteY247" fmla="*/ 794738 h 1334347"/>
                  <a:gd name="connsiteX248" fmla="*/ 458329 w 1499214"/>
                  <a:gd name="connsiteY248" fmla="*/ 815058 h 1334347"/>
                  <a:gd name="connsiteX249" fmla="*/ 431236 w 1499214"/>
                  <a:gd name="connsiteY249" fmla="*/ 839893 h 1334347"/>
                  <a:gd name="connsiteX250" fmla="*/ 422205 w 1499214"/>
                  <a:gd name="connsiteY250" fmla="*/ 864729 h 1334347"/>
                  <a:gd name="connsiteX251" fmla="*/ 379307 w 1499214"/>
                  <a:gd name="connsiteY251" fmla="*/ 866987 h 1334347"/>
                  <a:gd name="connsiteX252" fmla="*/ 365760 w 1499214"/>
                  <a:gd name="connsiteY252" fmla="*/ 882791 h 1334347"/>
                  <a:gd name="connsiteX253" fmla="*/ 372534 w 1499214"/>
                  <a:gd name="connsiteY253" fmla="*/ 889565 h 1334347"/>
                  <a:gd name="connsiteX254" fmla="*/ 388338 w 1499214"/>
                  <a:gd name="connsiteY254" fmla="*/ 896338 h 1334347"/>
                  <a:gd name="connsiteX255" fmla="*/ 431236 w 1499214"/>
                  <a:gd name="connsiteY255" fmla="*/ 898596 h 1334347"/>
                  <a:gd name="connsiteX256" fmla="*/ 438009 w 1499214"/>
                  <a:gd name="connsiteY256" fmla="*/ 903111 h 1334347"/>
                  <a:gd name="connsiteX257" fmla="*/ 444783 w 1499214"/>
                  <a:gd name="connsiteY257" fmla="*/ 909885 h 1334347"/>
                  <a:gd name="connsiteX258" fmla="*/ 505743 w 1499214"/>
                  <a:gd name="connsiteY258" fmla="*/ 995680 h 1334347"/>
                  <a:gd name="connsiteX259" fmla="*/ 478649 w 1499214"/>
                  <a:gd name="connsiteY259" fmla="*/ 1020516 h 1334347"/>
                  <a:gd name="connsiteX260" fmla="*/ 478649 w 1499214"/>
                  <a:gd name="connsiteY260" fmla="*/ 1119858 h 1334347"/>
                  <a:gd name="connsiteX261" fmla="*/ 480907 w 1499214"/>
                  <a:gd name="connsiteY261" fmla="*/ 1126631 h 1334347"/>
                  <a:gd name="connsiteX262" fmla="*/ 485423 w 1499214"/>
                  <a:gd name="connsiteY262" fmla="*/ 1133405 h 1334347"/>
                  <a:gd name="connsiteX263" fmla="*/ 485423 w 1499214"/>
                  <a:gd name="connsiteY263" fmla="*/ 1178560 h 1334347"/>
                  <a:gd name="connsiteX264" fmla="*/ 404143 w 1499214"/>
                  <a:gd name="connsiteY264" fmla="*/ 1194365 h 1334347"/>
                  <a:gd name="connsiteX265" fmla="*/ 383823 w 1499214"/>
                  <a:gd name="connsiteY265" fmla="*/ 1167271 h 1334347"/>
                  <a:gd name="connsiteX266" fmla="*/ 302543 w 1499214"/>
                  <a:gd name="connsiteY266" fmla="*/ 1117600 h 1334347"/>
                  <a:gd name="connsiteX267" fmla="*/ 237067 w 1499214"/>
                  <a:gd name="connsiteY267" fmla="*/ 1119858 h 1334347"/>
                  <a:gd name="connsiteX268" fmla="*/ 216747 w 1499214"/>
                  <a:gd name="connsiteY268" fmla="*/ 1135662 h 1334347"/>
                  <a:gd name="connsiteX269" fmla="*/ 219005 w 1499214"/>
                  <a:gd name="connsiteY269" fmla="*/ 1169529 h 1334347"/>
                  <a:gd name="connsiteX270" fmla="*/ 196427 w 1499214"/>
                  <a:gd name="connsiteY270" fmla="*/ 1174045 h 1334347"/>
                  <a:gd name="connsiteX271" fmla="*/ 137725 w 1499214"/>
                  <a:gd name="connsiteY271" fmla="*/ 1146951 h 1334347"/>
                  <a:gd name="connsiteX272" fmla="*/ 119663 w 1499214"/>
                  <a:gd name="connsiteY272" fmla="*/ 1122116 h 1334347"/>
                  <a:gd name="connsiteX273" fmla="*/ 67734 w 1499214"/>
                  <a:gd name="connsiteY273" fmla="*/ 1056640 h 1334347"/>
                  <a:gd name="connsiteX274" fmla="*/ 49672 w 1499214"/>
                  <a:gd name="connsiteY274" fmla="*/ 1045351 h 1334347"/>
                  <a:gd name="connsiteX275" fmla="*/ 65476 w 1499214"/>
                  <a:gd name="connsiteY275" fmla="*/ 1013742 h 1334347"/>
                  <a:gd name="connsiteX276" fmla="*/ 124178 w 1499214"/>
                  <a:gd name="connsiteY276" fmla="*/ 1004711 h 1334347"/>
                  <a:gd name="connsiteX277" fmla="*/ 92569 w 1499214"/>
                  <a:gd name="connsiteY277" fmla="*/ 903111 h 1334347"/>
                  <a:gd name="connsiteX278" fmla="*/ 63218 w 1499214"/>
                  <a:gd name="connsiteY278" fmla="*/ 905369 h 1334347"/>
                  <a:gd name="connsiteX279" fmla="*/ 33867 w 1499214"/>
                  <a:gd name="connsiteY279" fmla="*/ 783449 h 1334347"/>
                  <a:gd name="connsiteX280" fmla="*/ 58703 w 1499214"/>
                  <a:gd name="connsiteY280" fmla="*/ 781191 h 1334347"/>
                  <a:gd name="connsiteX281" fmla="*/ 0 w 1499214"/>
                  <a:gd name="connsiteY281" fmla="*/ 720231 h 1334347"/>
                  <a:gd name="connsiteX282" fmla="*/ 36125 w 1499214"/>
                  <a:gd name="connsiteY282" fmla="*/ 690880 h 1334347"/>
                  <a:gd name="connsiteX283" fmla="*/ 60960 w 1499214"/>
                  <a:gd name="connsiteY283" fmla="*/ 675076 h 1334347"/>
                  <a:gd name="connsiteX284" fmla="*/ 81280 w 1499214"/>
                  <a:gd name="connsiteY284" fmla="*/ 672818 h 1334347"/>
                  <a:gd name="connsiteX285" fmla="*/ 88054 w 1499214"/>
                  <a:gd name="connsiteY285" fmla="*/ 670560 h 1334347"/>
                  <a:gd name="connsiteX286" fmla="*/ 101600 w 1499214"/>
                  <a:gd name="connsiteY286" fmla="*/ 668302 h 1334347"/>
                  <a:gd name="connsiteX287" fmla="*/ 144498 w 1499214"/>
                  <a:gd name="connsiteY287" fmla="*/ 684107 h 1334347"/>
                  <a:gd name="connsiteX288" fmla="*/ 151272 w 1499214"/>
                  <a:gd name="connsiteY288" fmla="*/ 690880 h 1334347"/>
                  <a:gd name="connsiteX289" fmla="*/ 164818 w 1499214"/>
                  <a:gd name="connsiteY289" fmla="*/ 695396 h 1334347"/>
                  <a:gd name="connsiteX290" fmla="*/ 189654 w 1499214"/>
                  <a:gd name="connsiteY290" fmla="*/ 693138 h 1334347"/>
                  <a:gd name="connsiteX291" fmla="*/ 196427 w 1499214"/>
                  <a:gd name="connsiteY291" fmla="*/ 686365 h 1334347"/>
                  <a:gd name="connsiteX292" fmla="*/ 203200 w 1499214"/>
                  <a:gd name="connsiteY292" fmla="*/ 684107 h 1334347"/>
                  <a:gd name="connsiteX293" fmla="*/ 216747 w 1499214"/>
                  <a:gd name="connsiteY293" fmla="*/ 670560 h 1334347"/>
                  <a:gd name="connsiteX294" fmla="*/ 221263 w 1499214"/>
                  <a:gd name="connsiteY294" fmla="*/ 663787 h 1334347"/>
                  <a:gd name="connsiteX295" fmla="*/ 230294 w 1499214"/>
                  <a:gd name="connsiteY295" fmla="*/ 661529 h 1334347"/>
                  <a:gd name="connsiteX296" fmla="*/ 243840 w 1499214"/>
                  <a:gd name="connsiteY296" fmla="*/ 657013 h 1334347"/>
                  <a:gd name="connsiteX297" fmla="*/ 257387 w 1499214"/>
                  <a:gd name="connsiteY297" fmla="*/ 650240 h 1334347"/>
                  <a:gd name="connsiteX298" fmla="*/ 264160 w 1499214"/>
                  <a:gd name="connsiteY298" fmla="*/ 643467 h 1334347"/>
                  <a:gd name="connsiteX299" fmla="*/ 273192 w 1499214"/>
                  <a:gd name="connsiteY299" fmla="*/ 636693 h 1334347"/>
                  <a:gd name="connsiteX300" fmla="*/ 277707 w 1499214"/>
                  <a:gd name="connsiteY300" fmla="*/ 629920 h 1334347"/>
                  <a:gd name="connsiteX301" fmla="*/ 291254 w 1499214"/>
                  <a:gd name="connsiteY301" fmla="*/ 623147 h 1334347"/>
                  <a:gd name="connsiteX302" fmla="*/ 302543 w 1499214"/>
                  <a:gd name="connsiteY302" fmla="*/ 611858 h 1334347"/>
                  <a:gd name="connsiteX303" fmla="*/ 309316 w 1499214"/>
                  <a:gd name="connsiteY303" fmla="*/ 609600 h 1334347"/>
                  <a:gd name="connsiteX304" fmla="*/ 327378 w 1499214"/>
                  <a:gd name="connsiteY304" fmla="*/ 600569 h 1334347"/>
                  <a:gd name="connsiteX305" fmla="*/ 440267 w 1499214"/>
                  <a:gd name="connsiteY305" fmla="*/ 544125 h 1334347"/>
                  <a:gd name="connsiteX306" fmla="*/ 205458 w 1499214"/>
                  <a:gd name="connsiteY306" fmla="*/ 331893 h 1334347"/>
                  <a:gd name="connsiteX307" fmla="*/ 234809 w 1499214"/>
                  <a:gd name="connsiteY307" fmla="*/ 259645 h 1334347"/>
                  <a:gd name="connsiteX308" fmla="*/ 203200 w 1499214"/>
                  <a:gd name="connsiteY308" fmla="*/ 225778 h 1334347"/>
                  <a:gd name="connsiteX309" fmla="*/ 255129 w 1499214"/>
                  <a:gd name="connsiteY309" fmla="*/ 196427 h 1334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</a:cxnLst>
                <a:rect l="l" t="t" r="r" b="b"/>
                <a:pathLst>
                  <a:path w="1499214" h="1334347">
                    <a:moveTo>
                      <a:pt x="255129" y="196427"/>
                    </a:moveTo>
                    <a:lnTo>
                      <a:pt x="329636" y="246098"/>
                    </a:lnTo>
                    <a:lnTo>
                      <a:pt x="345440" y="237067"/>
                    </a:lnTo>
                    <a:lnTo>
                      <a:pt x="338667" y="295769"/>
                    </a:lnTo>
                    <a:lnTo>
                      <a:pt x="372534" y="309316"/>
                    </a:lnTo>
                    <a:lnTo>
                      <a:pt x="426720" y="243840"/>
                    </a:lnTo>
                    <a:lnTo>
                      <a:pt x="512516" y="277707"/>
                    </a:lnTo>
                    <a:lnTo>
                      <a:pt x="528320" y="307058"/>
                    </a:lnTo>
                    <a:lnTo>
                      <a:pt x="559929" y="316089"/>
                    </a:lnTo>
                    <a:lnTo>
                      <a:pt x="587023" y="173849"/>
                    </a:lnTo>
                    <a:lnTo>
                      <a:pt x="528320" y="128693"/>
                    </a:lnTo>
                    <a:lnTo>
                      <a:pt x="528320" y="85796"/>
                    </a:lnTo>
                    <a:lnTo>
                      <a:pt x="523805" y="63218"/>
                    </a:lnTo>
                    <a:lnTo>
                      <a:pt x="559929" y="0"/>
                    </a:lnTo>
                    <a:lnTo>
                      <a:pt x="627663" y="22578"/>
                    </a:lnTo>
                    <a:lnTo>
                      <a:pt x="647983" y="51929"/>
                    </a:lnTo>
                    <a:lnTo>
                      <a:pt x="749583" y="97085"/>
                    </a:lnTo>
                    <a:lnTo>
                      <a:pt x="731520" y="137725"/>
                    </a:lnTo>
                    <a:lnTo>
                      <a:pt x="733778" y="162560"/>
                    </a:lnTo>
                    <a:lnTo>
                      <a:pt x="781192" y="198685"/>
                    </a:lnTo>
                    <a:lnTo>
                      <a:pt x="711200" y="334151"/>
                    </a:lnTo>
                    <a:lnTo>
                      <a:pt x="634436" y="388338"/>
                    </a:lnTo>
                    <a:lnTo>
                      <a:pt x="645725" y="395111"/>
                    </a:lnTo>
                    <a:cubicBezTo>
                      <a:pt x="650993" y="399627"/>
                      <a:pt x="655918" y="404577"/>
                      <a:pt x="661529" y="408658"/>
                    </a:cubicBezTo>
                    <a:cubicBezTo>
                      <a:pt x="683325" y="424510"/>
                      <a:pt x="658778" y="401391"/>
                      <a:pt x="677334" y="419947"/>
                    </a:cubicBezTo>
                    <a:cubicBezTo>
                      <a:pt x="678087" y="434246"/>
                      <a:pt x="675064" y="449261"/>
                      <a:pt x="679592" y="462845"/>
                    </a:cubicBezTo>
                    <a:cubicBezTo>
                      <a:pt x="681097" y="467360"/>
                      <a:pt x="693138" y="467360"/>
                      <a:pt x="693138" y="467360"/>
                    </a:cubicBezTo>
                    <a:cubicBezTo>
                      <a:pt x="696640" y="472612"/>
                      <a:pt x="701519" y="478921"/>
                      <a:pt x="702169" y="485422"/>
                    </a:cubicBezTo>
                    <a:cubicBezTo>
                      <a:pt x="702551" y="489240"/>
                      <a:pt x="701628" y="493279"/>
                      <a:pt x="699912" y="496711"/>
                    </a:cubicBezTo>
                    <a:cubicBezTo>
                      <a:pt x="699159" y="498216"/>
                      <a:pt x="696901" y="498216"/>
                      <a:pt x="695396" y="498969"/>
                    </a:cubicBezTo>
                    <a:lnTo>
                      <a:pt x="650240" y="519289"/>
                    </a:lnTo>
                    <a:lnTo>
                      <a:pt x="584765" y="517031"/>
                    </a:lnTo>
                    <a:lnTo>
                      <a:pt x="544125" y="505742"/>
                    </a:lnTo>
                    <a:lnTo>
                      <a:pt x="553156" y="557671"/>
                    </a:lnTo>
                    <a:lnTo>
                      <a:pt x="607343" y="575733"/>
                    </a:lnTo>
                    <a:lnTo>
                      <a:pt x="643467" y="620889"/>
                    </a:lnTo>
                    <a:lnTo>
                      <a:pt x="643467" y="679591"/>
                    </a:lnTo>
                    <a:lnTo>
                      <a:pt x="596054" y="684107"/>
                    </a:lnTo>
                    <a:lnTo>
                      <a:pt x="580249" y="733778"/>
                    </a:lnTo>
                    <a:lnTo>
                      <a:pt x="580249" y="767645"/>
                    </a:lnTo>
                    <a:lnTo>
                      <a:pt x="596054" y="767645"/>
                    </a:lnTo>
                    <a:lnTo>
                      <a:pt x="620889" y="812800"/>
                    </a:lnTo>
                    <a:cubicBezTo>
                      <a:pt x="648689" y="815889"/>
                      <a:pt x="634394" y="815058"/>
                      <a:pt x="663787" y="815058"/>
                    </a:cubicBezTo>
                    <a:lnTo>
                      <a:pt x="641209" y="869245"/>
                    </a:lnTo>
                    <a:lnTo>
                      <a:pt x="688623" y="864729"/>
                    </a:lnTo>
                    <a:lnTo>
                      <a:pt x="711200" y="907627"/>
                    </a:lnTo>
                    <a:lnTo>
                      <a:pt x="776676" y="880533"/>
                    </a:lnTo>
                    <a:lnTo>
                      <a:pt x="842152" y="977618"/>
                    </a:lnTo>
                    <a:lnTo>
                      <a:pt x="925689" y="973102"/>
                    </a:lnTo>
                    <a:lnTo>
                      <a:pt x="966329" y="891822"/>
                    </a:lnTo>
                    <a:lnTo>
                      <a:pt x="1076960" y="833120"/>
                    </a:lnTo>
                    <a:lnTo>
                      <a:pt x="1061156" y="808285"/>
                    </a:lnTo>
                    <a:cubicBezTo>
                      <a:pt x="1064050" y="805804"/>
                      <a:pt x="1077042" y="793568"/>
                      <a:pt x="1083734" y="790222"/>
                    </a:cubicBezTo>
                    <a:cubicBezTo>
                      <a:pt x="1087359" y="788410"/>
                      <a:pt x="1091480" y="787675"/>
                      <a:pt x="1095023" y="785707"/>
                    </a:cubicBezTo>
                    <a:cubicBezTo>
                      <a:pt x="1098313" y="783879"/>
                      <a:pt x="1104054" y="778933"/>
                      <a:pt x="1104054" y="778933"/>
                    </a:cubicBezTo>
                    <a:lnTo>
                      <a:pt x="1126632" y="738293"/>
                    </a:lnTo>
                    <a:cubicBezTo>
                      <a:pt x="1124374" y="732272"/>
                      <a:pt x="1120836" y="726586"/>
                      <a:pt x="1119858" y="720231"/>
                    </a:cubicBezTo>
                    <a:cubicBezTo>
                      <a:pt x="1118878" y="713863"/>
                      <a:pt x="1122617" y="704956"/>
                      <a:pt x="1128889" y="702169"/>
                    </a:cubicBezTo>
                    <a:cubicBezTo>
                      <a:pt x="1134248" y="699787"/>
                      <a:pt x="1139326" y="699911"/>
                      <a:pt x="1144694" y="699911"/>
                    </a:cubicBezTo>
                    <a:lnTo>
                      <a:pt x="1155983" y="688622"/>
                    </a:lnTo>
                    <a:lnTo>
                      <a:pt x="1104054" y="632178"/>
                    </a:lnTo>
                    <a:lnTo>
                      <a:pt x="1054383" y="620889"/>
                    </a:lnTo>
                    <a:cubicBezTo>
                      <a:pt x="1052878" y="614116"/>
                      <a:pt x="1049867" y="607508"/>
                      <a:pt x="1049867" y="600569"/>
                    </a:cubicBezTo>
                    <a:cubicBezTo>
                      <a:pt x="1049867" y="596556"/>
                      <a:pt x="1058147" y="590283"/>
                      <a:pt x="1061156" y="589280"/>
                    </a:cubicBezTo>
                    <a:cubicBezTo>
                      <a:pt x="1069287" y="586569"/>
                      <a:pt x="1102494" y="584885"/>
                      <a:pt x="1104054" y="584765"/>
                    </a:cubicBezTo>
                    <a:cubicBezTo>
                      <a:pt x="1123451" y="571832"/>
                      <a:pt x="1098918" y="587331"/>
                      <a:pt x="1117600" y="577991"/>
                    </a:cubicBezTo>
                    <a:cubicBezTo>
                      <a:pt x="1120027" y="576778"/>
                      <a:pt x="1121894" y="574578"/>
                      <a:pt x="1124374" y="573476"/>
                    </a:cubicBezTo>
                    <a:cubicBezTo>
                      <a:pt x="1128723" y="571543"/>
                      <a:pt x="1137920" y="568960"/>
                      <a:pt x="1137920" y="568960"/>
                    </a:cubicBezTo>
                    <a:cubicBezTo>
                      <a:pt x="1140178" y="566702"/>
                      <a:pt x="1142037" y="563958"/>
                      <a:pt x="1144694" y="562187"/>
                    </a:cubicBezTo>
                    <a:cubicBezTo>
                      <a:pt x="1146674" y="560867"/>
                      <a:pt x="1149401" y="561110"/>
                      <a:pt x="1151467" y="559929"/>
                    </a:cubicBezTo>
                    <a:cubicBezTo>
                      <a:pt x="1154734" y="558062"/>
                      <a:pt x="1157488" y="555414"/>
                      <a:pt x="1160498" y="553156"/>
                    </a:cubicBezTo>
                    <a:cubicBezTo>
                      <a:pt x="1161251" y="550898"/>
                      <a:pt x="1161692" y="548511"/>
                      <a:pt x="1162756" y="546382"/>
                    </a:cubicBezTo>
                    <a:cubicBezTo>
                      <a:pt x="1163970" y="543955"/>
                      <a:pt x="1166319" y="542150"/>
                      <a:pt x="1167272" y="539609"/>
                    </a:cubicBezTo>
                    <a:cubicBezTo>
                      <a:pt x="1168619" y="536016"/>
                      <a:pt x="1169529" y="528320"/>
                      <a:pt x="1169529" y="528320"/>
                    </a:cubicBezTo>
                    <a:lnTo>
                      <a:pt x="1167272" y="501227"/>
                    </a:lnTo>
                    <a:lnTo>
                      <a:pt x="1061156" y="424462"/>
                    </a:lnTo>
                    <a:cubicBezTo>
                      <a:pt x="1060403" y="388338"/>
                      <a:pt x="1059651" y="352213"/>
                      <a:pt x="1058898" y="316089"/>
                    </a:cubicBezTo>
                    <a:lnTo>
                      <a:pt x="1142436" y="363502"/>
                    </a:lnTo>
                    <a:lnTo>
                      <a:pt x="1225974" y="282222"/>
                    </a:lnTo>
                    <a:lnTo>
                      <a:pt x="1273387" y="313831"/>
                    </a:lnTo>
                    <a:cubicBezTo>
                      <a:pt x="1278655" y="319852"/>
                      <a:pt x="1284392" y="325493"/>
                      <a:pt x="1289192" y="331893"/>
                    </a:cubicBezTo>
                    <a:cubicBezTo>
                      <a:pt x="1293111" y="337118"/>
                      <a:pt x="1294719" y="343728"/>
                      <a:pt x="1295965" y="349956"/>
                    </a:cubicBezTo>
                    <a:cubicBezTo>
                      <a:pt x="1296863" y="354445"/>
                      <a:pt x="1297527" y="358978"/>
                      <a:pt x="1298223" y="363502"/>
                    </a:cubicBezTo>
                    <a:cubicBezTo>
                      <a:pt x="1300796" y="380232"/>
                      <a:pt x="1300721" y="381473"/>
                      <a:pt x="1302738" y="399627"/>
                    </a:cubicBezTo>
                    <a:cubicBezTo>
                      <a:pt x="1308759" y="398874"/>
                      <a:pt x="1314830" y="398454"/>
                      <a:pt x="1320800" y="397369"/>
                    </a:cubicBezTo>
                    <a:cubicBezTo>
                      <a:pt x="1323142" y="396943"/>
                      <a:pt x="1325194" y="395111"/>
                      <a:pt x="1327574" y="395111"/>
                    </a:cubicBezTo>
                    <a:cubicBezTo>
                      <a:pt x="1329954" y="395111"/>
                      <a:pt x="1332089" y="396616"/>
                      <a:pt x="1334347" y="397369"/>
                    </a:cubicBezTo>
                    <a:cubicBezTo>
                      <a:pt x="1335173" y="399847"/>
                      <a:pt x="1337897" y="409995"/>
                      <a:pt x="1341120" y="410916"/>
                    </a:cubicBezTo>
                    <a:cubicBezTo>
                      <a:pt x="1344810" y="411970"/>
                      <a:pt x="1348646" y="409411"/>
                      <a:pt x="1352409" y="408658"/>
                    </a:cubicBezTo>
                    <a:cubicBezTo>
                      <a:pt x="1371304" y="389763"/>
                      <a:pt x="1359602" y="395746"/>
                      <a:pt x="1388534" y="392853"/>
                    </a:cubicBezTo>
                    <a:cubicBezTo>
                      <a:pt x="1393959" y="391497"/>
                      <a:pt x="1400439" y="390954"/>
                      <a:pt x="1404338" y="386080"/>
                    </a:cubicBezTo>
                    <a:cubicBezTo>
                      <a:pt x="1405825" y="384222"/>
                      <a:pt x="1405276" y="381287"/>
                      <a:pt x="1406596" y="379307"/>
                    </a:cubicBezTo>
                    <a:cubicBezTo>
                      <a:pt x="1408367" y="376650"/>
                      <a:pt x="1411325" y="374986"/>
                      <a:pt x="1413369" y="372533"/>
                    </a:cubicBezTo>
                    <a:cubicBezTo>
                      <a:pt x="1415106" y="370448"/>
                      <a:pt x="1416380" y="368018"/>
                      <a:pt x="1417885" y="365760"/>
                    </a:cubicBezTo>
                    <a:cubicBezTo>
                      <a:pt x="1423153" y="366513"/>
                      <a:pt x="1429176" y="365198"/>
                      <a:pt x="1433689" y="368018"/>
                    </a:cubicBezTo>
                    <a:cubicBezTo>
                      <a:pt x="1436320" y="369663"/>
                      <a:pt x="1435094" y="374065"/>
                      <a:pt x="1435947" y="377049"/>
                    </a:cubicBezTo>
                    <a:cubicBezTo>
                      <a:pt x="1436601" y="379337"/>
                      <a:pt x="1437551" y="381534"/>
                      <a:pt x="1438205" y="383822"/>
                    </a:cubicBezTo>
                    <a:cubicBezTo>
                      <a:pt x="1439058" y="386806"/>
                      <a:pt x="1439611" y="389869"/>
                      <a:pt x="1440463" y="392853"/>
                    </a:cubicBezTo>
                    <a:cubicBezTo>
                      <a:pt x="1445404" y="410150"/>
                      <a:pt x="1439317" y="388585"/>
                      <a:pt x="1447236" y="406400"/>
                    </a:cubicBezTo>
                    <a:cubicBezTo>
                      <a:pt x="1449169" y="410750"/>
                      <a:pt x="1448896" y="416139"/>
                      <a:pt x="1451752" y="419947"/>
                    </a:cubicBezTo>
                    <a:cubicBezTo>
                      <a:pt x="1454010" y="422957"/>
                      <a:pt x="1455864" y="426317"/>
                      <a:pt x="1458525" y="428978"/>
                    </a:cubicBezTo>
                    <a:cubicBezTo>
                      <a:pt x="1459545" y="429998"/>
                      <a:pt x="1471768" y="438986"/>
                      <a:pt x="1474329" y="440267"/>
                    </a:cubicBezTo>
                    <a:cubicBezTo>
                      <a:pt x="1476458" y="441331"/>
                      <a:pt x="1478845" y="441772"/>
                      <a:pt x="1481103" y="442525"/>
                    </a:cubicBezTo>
                    <a:cubicBezTo>
                      <a:pt x="1483361" y="445535"/>
                      <a:pt x="1485215" y="448895"/>
                      <a:pt x="1487876" y="451556"/>
                    </a:cubicBezTo>
                    <a:cubicBezTo>
                      <a:pt x="1495765" y="459445"/>
                      <a:pt x="1506389" y="454395"/>
                      <a:pt x="1492392" y="476391"/>
                    </a:cubicBezTo>
                    <a:cubicBezTo>
                      <a:pt x="1489837" y="480407"/>
                      <a:pt x="1483361" y="479402"/>
                      <a:pt x="1478845" y="480907"/>
                    </a:cubicBezTo>
                    <a:cubicBezTo>
                      <a:pt x="1455515" y="480154"/>
                      <a:pt x="1432106" y="480701"/>
                      <a:pt x="1408854" y="478649"/>
                    </a:cubicBezTo>
                    <a:cubicBezTo>
                      <a:pt x="1406151" y="478410"/>
                      <a:pt x="1404560" y="475235"/>
                      <a:pt x="1402080" y="474133"/>
                    </a:cubicBezTo>
                    <a:cubicBezTo>
                      <a:pt x="1397731" y="472200"/>
                      <a:pt x="1392494" y="472258"/>
                      <a:pt x="1388534" y="469618"/>
                    </a:cubicBezTo>
                    <a:cubicBezTo>
                      <a:pt x="1379780" y="463782"/>
                      <a:pt x="1384335" y="465960"/>
                      <a:pt x="1374987" y="462845"/>
                    </a:cubicBezTo>
                    <a:cubicBezTo>
                      <a:pt x="1367461" y="463597"/>
                      <a:pt x="1357757" y="459754"/>
                      <a:pt x="1352409" y="465102"/>
                    </a:cubicBezTo>
                    <a:cubicBezTo>
                      <a:pt x="1348423" y="469088"/>
                      <a:pt x="1354243" y="485616"/>
                      <a:pt x="1359183" y="489938"/>
                    </a:cubicBezTo>
                    <a:cubicBezTo>
                      <a:pt x="1363267" y="493512"/>
                      <a:pt x="1372729" y="498969"/>
                      <a:pt x="1372729" y="498969"/>
                    </a:cubicBezTo>
                    <a:cubicBezTo>
                      <a:pt x="1374987" y="502732"/>
                      <a:pt x="1376039" y="507564"/>
                      <a:pt x="1379503" y="510258"/>
                    </a:cubicBezTo>
                    <a:cubicBezTo>
                      <a:pt x="1383260" y="513180"/>
                      <a:pt x="1393049" y="514773"/>
                      <a:pt x="1393049" y="514773"/>
                    </a:cubicBezTo>
                    <a:cubicBezTo>
                      <a:pt x="1395307" y="516278"/>
                      <a:pt x="1397396" y="518075"/>
                      <a:pt x="1399823" y="519289"/>
                    </a:cubicBezTo>
                    <a:cubicBezTo>
                      <a:pt x="1403063" y="520909"/>
                      <a:pt x="1412733" y="523081"/>
                      <a:pt x="1415627" y="523805"/>
                    </a:cubicBezTo>
                    <a:cubicBezTo>
                      <a:pt x="1423564" y="535709"/>
                      <a:pt x="1415567" y="527004"/>
                      <a:pt x="1429174" y="532836"/>
                    </a:cubicBezTo>
                    <a:cubicBezTo>
                      <a:pt x="1451003" y="542191"/>
                      <a:pt x="1419050" y="533126"/>
                      <a:pt x="1444978" y="539609"/>
                    </a:cubicBezTo>
                    <a:cubicBezTo>
                      <a:pt x="1449178" y="552209"/>
                      <a:pt x="1451752" y="556978"/>
                      <a:pt x="1451752" y="571218"/>
                    </a:cubicBezTo>
                    <a:cubicBezTo>
                      <a:pt x="1451752" y="576539"/>
                      <a:pt x="1454309" y="584756"/>
                      <a:pt x="1449494" y="587022"/>
                    </a:cubicBezTo>
                    <a:cubicBezTo>
                      <a:pt x="1438577" y="592159"/>
                      <a:pt x="1425411" y="588527"/>
                      <a:pt x="1413369" y="589280"/>
                    </a:cubicBezTo>
                    <a:cubicBezTo>
                      <a:pt x="1408854" y="590785"/>
                      <a:pt x="1403984" y="591484"/>
                      <a:pt x="1399823" y="593796"/>
                    </a:cubicBezTo>
                    <a:cubicBezTo>
                      <a:pt x="1393678" y="597210"/>
                      <a:pt x="1392655" y="602397"/>
                      <a:pt x="1388534" y="607342"/>
                    </a:cubicBezTo>
                    <a:cubicBezTo>
                      <a:pt x="1386490" y="609795"/>
                      <a:pt x="1384018" y="611858"/>
                      <a:pt x="1381760" y="614116"/>
                    </a:cubicBezTo>
                    <a:cubicBezTo>
                      <a:pt x="1370471" y="613363"/>
                      <a:pt x="1359139" y="613108"/>
                      <a:pt x="1347894" y="611858"/>
                    </a:cubicBezTo>
                    <a:cubicBezTo>
                      <a:pt x="1345528" y="611595"/>
                      <a:pt x="1342803" y="611283"/>
                      <a:pt x="1341120" y="609600"/>
                    </a:cubicBezTo>
                    <a:cubicBezTo>
                      <a:pt x="1319307" y="587787"/>
                      <a:pt x="1362166" y="618362"/>
                      <a:pt x="1332089" y="598311"/>
                    </a:cubicBezTo>
                    <a:lnTo>
                      <a:pt x="1323058" y="584765"/>
                    </a:lnTo>
                    <a:cubicBezTo>
                      <a:pt x="1321553" y="582507"/>
                      <a:pt x="1321176" y="578649"/>
                      <a:pt x="1318543" y="577991"/>
                    </a:cubicBezTo>
                    <a:lnTo>
                      <a:pt x="1300480" y="573476"/>
                    </a:lnTo>
                    <a:cubicBezTo>
                      <a:pt x="1287345" y="564718"/>
                      <a:pt x="1289897" y="564407"/>
                      <a:pt x="1264356" y="571218"/>
                    </a:cubicBezTo>
                    <a:cubicBezTo>
                      <a:pt x="1261734" y="571917"/>
                      <a:pt x="1261759" y="576072"/>
                      <a:pt x="1259840" y="577991"/>
                    </a:cubicBezTo>
                    <a:cubicBezTo>
                      <a:pt x="1257921" y="579910"/>
                      <a:pt x="1255325" y="581002"/>
                      <a:pt x="1253067" y="582507"/>
                    </a:cubicBezTo>
                    <a:cubicBezTo>
                      <a:pt x="1254572" y="570465"/>
                      <a:pt x="1255690" y="558369"/>
                      <a:pt x="1257583" y="546382"/>
                    </a:cubicBezTo>
                    <a:cubicBezTo>
                      <a:pt x="1257954" y="544031"/>
                      <a:pt x="1258659" y="541675"/>
                      <a:pt x="1259840" y="539609"/>
                    </a:cubicBezTo>
                    <a:cubicBezTo>
                      <a:pt x="1261707" y="536342"/>
                      <a:pt x="1264165" y="533435"/>
                      <a:pt x="1266614" y="530578"/>
                    </a:cubicBezTo>
                    <a:cubicBezTo>
                      <a:pt x="1268692" y="528154"/>
                      <a:pt x="1271129" y="526063"/>
                      <a:pt x="1273387" y="523805"/>
                    </a:cubicBezTo>
                    <a:cubicBezTo>
                      <a:pt x="1274140" y="521547"/>
                      <a:pt x="1275645" y="519411"/>
                      <a:pt x="1275645" y="517031"/>
                    </a:cubicBezTo>
                    <a:cubicBezTo>
                      <a:pt x="1275645" y="512453"/>
                      <a:pt x="1275434" y="507579"/>
                      <a:pt x="1273387" y="503485"/>
                    </a:cubicBezTo>
                    <a:cubicBezTo>
                      <a:pt x="1271636" y="499983"/>
                      <a:pt x="1263046" y="497780"/>
                      <a:pt x="1259840" y="496711"/>
                    </a:cubicBezTo>
                    <a:cubicBezTo>
                      <a:pt x="1253819" y="498216"/>
                      <a:pt x="1247765" y="499594"/>
                      <a:pt x="1241778" y="501227"/>
                    </a:cubicBezTo>
                    <a:cubicBezTo>
                      <a:pt x="1239482" y="501853"/>
                      <a:pt x="1237134" y="502421"/>
                      <a:pt x="1235005" y="503485"/>
                    </a:cubicBezTo>
                    <a:cubicBezTo>
                      <a:pt x="1217501" y="512237"/>
                      <a:pt x="1238482" y="504583"/>
                      <a:pt x="1221458" y="510258"/>
                    </a:cubicBezTo>
                    <a:cubicBezTo>
                      <a:pt x="1216190" y="515526"/>
                      <a:pt x="1207115" y="518757"/>
                      <a:pt x="1205654" y="526062"/>
                    </a:cubicBezTo>
                    <a:cubicBezTo>
                      <a:pt x="1204901" y="529825"/>
                      <a:pt x="1203980" y="533558"/>
                      <a:pt x="1203396" y="537351"/>
                    </a:cubicBezTo>
                    <a:cubicBezTo>
                      <a:pt x="1202473" y="543348"/>
                      <a:pt x="1203057" y="549657"/>
                      <a:pt x="1201138" y="555413"/>
                    </a:cubicBezTo>
                    <a:cubicBezTo>
                      <a:pt x="1199689" y="559760"/>
                      <a:pt x="1190883" y="567927"/>
                      <a:pt x="1187592" y="571218"/>
                    </a:cubicBezTo>
                    <a:cubicBezTo>
                      <a:pt x="1187319" y="572858"/>
                      <a:pt x="1185547" y="587832"/>
                      <a:pt x="1183076" y="591538"/>
                    </a:cubicBezTo>
                    <a:cubicBezTo>
                      <a:pt x="1178129" y="598958"/>
                      <a:pt x="1175777" y="597621"/>
                      <a:pt x="1169529" y="602827"/>
                    </a:cubicBezTo>
                    <a:cubicBezTo>
                      <a:pt x="1167076" y="604871"/>
                      <a:pt x="1165209" y="607556"/>
                      <a:pt x="1162756" y="609600"/>
                    </a:cubicBezTo>
                    <a:cubicBezTo>
                      <a:pt x="1143888" y="625324"/>
                      <a:pt x="1169008" y="601093"/>
                      <a:pt x="1149209" y="620889"/>
                    </a:cubicBezTo>
                    <a:cubicBezTo>
                      <a:pt x="1152235" y="642065"/>
                      <a:pt x="1147039" y="633742"/>
                      <a:pt x="1165014" y="645725"/>
                    </a:cubicBezTo>
                    <a:cubicBezTo>
                      <a:pt x="1167272" y="647230"/>
                      <a:pt x="1169126" y="649708"/>
                      <a:pt x="1171787" y="650240"/>
                    </a:cubicBezTo>
                    <a:cubicBezTo>
                      <a:pt x="1179313" y="651745"/>
                      <a:pt x="1187084" y="652329"/>
                      <a:pt x="1194365" y="654756"/>
                    </a:cubicBezTo>
                    <a:lnTo>
                      <a:pt x="1207912" y="659271"/>
                    </a:lnTo>
                    <a:cubicBezTo>
                      <a:pt x="1210170" y="660776"/>
                      <a:pt x="1212766" y="661868"/>
                      <a:pt x="1214685" y="663787"/>
                    </a:cubicBezTo>
                    <a:cubicBezTo>
                      <a:pt x="1221487" y="670589"/>
                      <a:pt x="1220888" y="676502"/>
                      <a:pt x="1216943" y="686365"/>
                    </a:cubicBezTo>
                    <a:cubicBezTo>
                      <a:pt x="1215757" y="689330"/>
                      <a:pt x="1212427" y="690880"/>
                      <a:pt x="1210169" y="693138"/>
                    </a:cubicBezTo>
                    <a:cubicBezTo>
                      <a:pt x="1207697" y="700557"/>
                      <a:pt x="1205151" y="704676"/>
                      <a:pt x="1210169" y="713458"/>
                    </a:cubicBezTo>
                    <a:cubicBezTo>
                      <a:pt x="1211350" y="715525"/>
                      <a:pt x="1214685" y="714963"/>
                      <a:pt x="1216943" y="715716"/>
                    </a:cubicBezTo>
                    <a:cubicBezTo>
                      <a:pt x="1217695" y="717974"/>
                      <a:pt x="1217713" y="720631"/>
                      <a:pt x="1219200" y="722489"/>
                    </a:cubicBezTo>
                    <a:cubicBezTo>
                      <a:pt x="1226600" y="731739"/>
                      <a:pt x="1225974" y="723094"/>
                      <a:pt x="1225974" y="729262"/>
                    </a:cubicBezTo>
                    <a:lnTo>
                      <a:pt x="1280160" y="806027"/>
                    </a:lnTo>
                    <a:lnTo>
                      <a:pt x="1307254" y="848925"/>
                    </a:lnTo>
                    <a:lnTo>
                      <a:pt x="1295965" y="900853"/>
                    </a:lnTo>
                    <a:cubicBezTo>
                      <a:pt x="1297470" y="908379"/>
                      <a:pt x="1300029" y="915769"/>
                      <a:pt x="1300480" y="923431"/>
                    </a:cubicBezTo>
                    <a:cubicBezTo>
                      <a:pt x="1300935" y="931173"/>
                      <a:pt x="1297677" y="940566"/>
                      <a:pt x="1295965" y="948267"/>
                    </a:cubicBezTo>
                    <a:cubicBezTo>
                      <a:pt x="1292913" y="961998"/>
                      <a:pt x="1297550" y="958275"/>
                      <a:pt x="1286934" y="961813"/>
                    </a:cubicBezTo>
                    <a:cubicBezTo>
                      <a:pt x="1286181" y="964071"/>
                      <a:pt x="1286163" y="966728"/>
                      <a:pt x="1284676" y="968587"/>
                    </a:cubicBezTo>
                    <a:cubicBezTo>
                      <a:pt x="1282981" y="970706"/>
                      <a:pt x="1279822" y="971183"/>
                      <a:pt x="1277903" y="973102"/>
                    </a:cubicBezTo>
                    <a:cubicBezTo>
                      <a:pt x="1275984" y="975021"/>
                      <a:pt x="1274892" y="977618"/>
                      <a:pt x="1273387" y="979876"/>
                    </a:cubicBezTo>
                    <a:cubicBezTo>
                      <a:pt x="1277900" y="1002439"/>
                      <a:pt x="1271576" y="981676"/>
                      <a:pt x="1282418" y="997938"/>
                    </a:cubicBezTo>
                    <a:cubicBezTo>
                      <a:pt x="1295491" y="1017547"/>
                      <a:pt x="1269838" y="989871"/>
                      <a:pt x="1291449" y="1011485"/>
                    </a:cubicBezTo>
                    <a:cubicBezTo>
                      <a:pt x="1297128" y="1028519"/>
                      <a:pt x="1289465" y="1007513"/>
                      <a:pt x="1298223" y="1025031"/>
                    </a:cubicBezTo>
                    <a:cubicBezTo>
                      <a:pt x="1299287" y="1027160"/>
                      <a:pt x="1299728" y="1029547"/>
                      <a:pt x="1300480" y="1031805"/>
                    </a:cubicBezTo>
                    <a:cubicBezTo>
                      <a:pt x="1296812" y="1050148"/>
                      <a:pt x="1301863" y="1052562"/>
                      <a:pt x="1289192" y="1058898"/>
                    </a:cubicBezTo>
                    <a:cubicBezTo>
                      <a:pt x="1287063" y="1059962"/>
                      <a:pt x="1284676" y="1060403"/>
                      <a:pt x="1282418" y="1061156"/>
                    </a:cubicBezTo>
                    <a:cubicBezTo>
                      <a:pt x="1274140" y="1059651"/>
                      <a:pt x="1265436" y="1059661"/>
                      <a:pt x="1257583" y="1056640"/>
                    </a:cubicBezTo>
                    <a:cubicBezTo>
                      <a:pt x="1255050" y="1055666"/>
                      <a:pt x="1254986" y="1051786"/>
                      <a:pt x="1253067" y="1049867"/>
                    </a:cubicBezTo>
                    <a:cubicBezTo>
                      <a:pt x="1251148" y="1047948"/>
                      <a:pt x="1248552" y="1046856"/>
                      <a:pt x="1246294" y="1045351"/>
                    </a:cubicBezTo>
                    <a:cubicBezTo>
                      <a:pt x="1243632" y="1045556"/>
                      <a:pt x="1217045" y="1045953"/>
                      <a:pt x="1207912" y="1049867"/>
                    </a:cubicBezTo>
                    <a:cubicBezTo>
                      <a:pt x="1205418" y="1050936"/>
                      <a:pt x="1203396" y="1052877"/>
                      <a:pt x="1201138" y="1054382"/>
                    </a:cubicBezTo>
                    <a:cubicBezTo>
                      <a:pt x="1182122" y="1048045"/>
                      <a:pt x="1190649" y="1053307"/>
                      <a:pt x="1196623" y="1011485"/>
                    </a:cubicBezTo>
                    <a:cubicBezTo>
                      <a:pt x="1197007" y="1008799"/>
                      <a:pt x="1199096" y="1006498"/>
                      <a:pt x="1201138" y="1004711"/>
                    </a:cubicBezTo>
                    <a:cubicBezTo>
                      <a:pt x="1205222" y="1001137"/>
                      <a:pt x="1214685" y="995680"/>
                      <a:pt x="1214685" y="995680"/>
                    </a:cubicBezTo>
                    <a:cubicBezTo>
                      <a:pt x="1216190" y="992670"/>
                      <a:pt x="1218828" y="989994"/>
                      <a:pt x="1219200" y="986649"/>
                    </a:cubicBezTo>
                    <a:cubicBezTo>
                      <a:pt x="1220247" y="977225"/>
                      <a:pt x="1216386" y="973916"/>
                      <a:pt x="1210169" y="968587"/>
                    </a:cubicBezTo>
                    <a:cubicBezTo>
                      <a:pt x="1207312" y="966138"/>
                      <a:pt x="1204329" y="963807"/>
                      <a:pt x="1201138" y="961813"/>
                    </a:cubicBezTo>
                    <a:cubicBezTo>
                      <a:pt x="1198284" y="960029"/>
                      <a:pt x="1194993" y="959030"/>
                      <a:pt x="1192107" y="957298"/>
                    </a:cubicBezTo>
                    <a:cubicBezTo>
                      <a:pt x="1187453" y="954506"/>
                      <a:pt x="1178560" y="948267"/>
                      <a:pt x="1178560" y="948267"/>
                    </a:cubicBezTo>
                    <a:cubicBezTo>
                      <a:pt x="1159501" y="950385"/>
                      <a:pt x="1159568" y="945380"/>
                      <a:pt x="1151467" y="959556"/>
                    </a:cubicBezTo>
                    <a:cubicBezTo>
                      <a:pt x="1150286" y="961622"/>
                      <a:pt x="1149962" y="964071"/>
                      <a:pt x="1149209" y="966329"/>
                    </a:cubicBezTo>
                    <a:cubicBezTo>
                      <a:pt x="1148457" y="970845"/>
                      <a:pt x="1148267" y="975491"/>
                      <a:pt x="1146952" y="979876"/>
                    </a:cubicBezTo>
                    <a:cubicBezTo>
                      <a:pt x="1145985" y="983100"/>
                      <a:pt x="1143096" y="985607"/>
                      <a:pt x="1142436" y="988907"/>
                    </a:cubicBezTo>
                    <a:cubicBezTo>
                      <a:pt x="1141550" y="993335"/>
                      <a:pt x="1142436" y="997938"/>
                      <a:pt x="1142436" y="1002453"/>
                    </a:cubicBezTo>
                    <a:lnTo>
                      <a:pt x="1155983" y="1045351"/>
                    </a:lnTo>
                    <a:lnTo>
                      <a:pt x="1108569" y="1072445"/>
                    </a:lnTo>
                    <a:lnTo>
                      <a:pt x="1144694" y="1153725"/>
                    </a:lnTo>
                    <a:lnTo>
                      <a:pt x="1108569" y="1187591"/>
                    </a:lnTo>
                    <a:lnTo>
                      <a:pt x="1063414" y="1153725"/>
                    </a:lnTo>
                    <a:cubicBezTo>
                      <a:pt x="1057393" y="1151467"/>
                      <a:pt x="1050997" y="1150030"/>
                      <a:pt x="1045352" y="1146951"/>
                    </a:cubicBezTo>
                    <a:cubicBezTo>
                      <a:pt x="1042549" y="1145422"/>
                      <a:pt x="1041235" y="1141949"/>
                      <a:pt x="1038578" y="1140178"/>
                    </a:cubicBezTo>
                    <a:cubicBezTo>
                      <a:pt x="1036598" y="1138858"/>
                      <a:pt x="1033934" y="1138984"/>
                      <a:pt x="1031805" y="1137920"/>
                    </a:cubicBezTo>
                    <a:cubicBezTo>
                      <a:pt x="1029378" y="1136707"/>
                      <a:pt x="1027388" y="1134751"/>
                      <a:pt x="1025032" y="1133405"/>
                    </a:cubicBezTo>
                    <a:cubicBezTo>
                      <a:pt x="1018550" y="1129701"/>
                      <a:pt x="1009568" y="1125795"/>
                      <a:pt x="1002454" y="1124373"/>
                    </a:cubicBezTo>
                    <a:cubicBezTo>
                      <a:pt x="978598" y="1119603"/>
                      <a:pt x="994996" y="1122341"/>
                      <a:pt x="952783" y="1119858"/>
                    </a:cubicBezTo>
                    <a:cubicBezTo>
                      <a:pt x="907181" y="1108456"/>
                      <a:pt x="929160" y="1113116"/>
                      <a:pt x="826347" y="1119858"/>
                    </a:cubicBezTo>
                    <a:cubicBezTo>
                      <a:pt x="819223" y="1120325"/>
                      <a:pt x="812953" y="1124899"/>
                      <a:pt x="806027" y="1126631"/>
                    </a:cubicBezTo>
                    <a:cubicBezTo>
                      <a:pt x="800006" y="1128136"/>
                      <a:pt x="793853" y="1129185"/>
                      <a:pt x="787965" y="1131147"/>
                    </a:cubicBezTo>
                    <a:lnTo>
                      <a:pt x="767645" y="1137920"/>
                    </a:lnTo>
                    <a:lnTo>
                      <a:pt x="754098" y="1142436"/>
                    </a:lnTo>
                    <a:lnTo>
                      <a:pt x="747325" y="1144693"/>
                    </a:lnTo>
                    <a:cubicBezTo>
                      <a:pt x="722684" y="1161123"/>
                      <a:pt x="760666" y="1136895"/>
                      <a:pt x="731520" y="1151467"/>
                    </a:cubicBezTo>
                    <a:cubicBezTo>
                      <a:pt x="728154" y="1153150"/>
                      <a:pt x="725855" y="1156557"/>
                      <a:pt x="722489" y="1158240"/>
                    </a:cubicBezTo>
                    <a:cubicBezTo>
                      <a:pt x="722466" y="1158251"/>
                      <a:pt x="705567" y="1163880"/>
                      <a:pt x="702169" y="1165013"/>
                    </a:cubicBezTo>
                    <a:cubicBezTo>
                      <a:pt x="699911" y="1165765"/>
                      <a:pt x="697376" y="1165951"/>
                      <a:pt x="695396" y="1167271"/>
                    </a:cubicBezTo>
                    <a:lnTo>
                      <a:pt x="688623" y="1171787"/>
                    </a:lnTo>
                    <a:lnTo>
                      <a:pt x="679592" y="1185333"/>
                    </a:lnTo>
                    <a:cubicBezTo>
                      <a:pt x="678087" y="1187591"/>
                      <a:pt x="675934" y="1189533"/>
                      <a:pt x="675076" y="1192107"/>
                    </a:cubicBezTo>
                    <a:cubicBezTo>
                      <a:pt x="668863" y="1210745"/>
                      <a:pt x="673817" y="1200642"/>
                      <a:pt x="663787" y="1214685"/>
                    </a:cubicBezTo>
                    <a:cubicBezTo>
                      <a:pt x="662210" y="1216893"/>
                      <a:pt x="661314" y="1219671"/>
                      <a:pt x="659272" y="1221458"/>
                    </a:cubicBezTo>
                    <a:cubicBezTo>
                      <a:pt x="655188" y="1225032"/>
                      <a:pt x="649563" y="1226651"/>
                      <a:pt x="645725" y="1230489"/>
                    </a:cubicBezTo>
                    <a:lnTo>
                      <a:pt x="636694" y="1239520"/>
                    </a:lnTo>
                    <a:cubicBezTo>
                      <a:pt x="631019" y="1256544"/>
                      <a:pt x="639334" y="1236220"/>
                      <a:pt x="627663" y="1250809"/>
                    </a:cubicBezTo>
                    <a:cubicBezTo>
                      <a:pt x="626176" y="1252667"/>
                      <a:pt x="626469" y="1255453"/>
                      <a:pt x="625405" y="1257582"/>
                    </a:cubicBezTo>
                    <a:cubicBezTo>
                      <a:pt x="621200" y="1265991"/>
                      <a:pt x="620358" y="1263639"/>
                      <a:pt x="614116" y="1271129"/>
                    </a:cubicBezTo>
                    <a:cubicBezTo>
                      <a:pt x="612379" y="1273214"/>
                      <a:pt x="611105" y="1275644"/>
                      <a:pt x="609600" y="1277902"/>
                    </a:cubicBezTo>
                    <a:cubicBezTo>
                      <a:pt x="608095" y="1283923"/>
                      <a:pt x="607048" y="1290077"/>
                      <a:pt x="605085" y="1295965"/>
                    </a:cubicBezTo>
                    <a:cubicBezTo>
                      <a:pt x="601545" y="1306583"/>
                      <a:pt x="603711" y="1300528"/>
                      <a:pt x="598312" y="1314027"/>
                    </a:cubicBezTo>
                    <a:cubicBezTo>
                      <a:pt x="595922" y="1333145"/>
                      <a:pt x="600344" y="1327799"/>
                      <a:pt x="593796" y="1334347"/>
                    </a:cubicBezTo>
                    <a:lnTo>
                      <a:pt x="510258" y="1334347"/>
                    </a:lnTo>
                    <a:lnTo>
                      <a:pt x="541867" y="1302738"/>
                    </a:lnTo>
                    <a:lnTo>
                      <a:pt x="535094" y="1239520"/>
                    </a:lnTo>
                    <a:lnTo>
                      <a:pt x="584765" y="1214685"/>
                    </a:lnTo>
                    <a:lnTo>
                      <a:pt x="593796" y="1115342"/>
                    </a:lnTo>
                    <a:lnTo>
                      <a:pt x="584765" y="1099538"/>
                    </a:lnTo>
                    <a:lnTo>
                      <a:pt x="670560" y="1079218"/>
                    </a:lnTo>
                    <a:lnTo>
                      <a:pt x="792480" y="1047609"/>
                    </a:lnTo>
                    <a:lnTo>
                      <a:pt x="774418" y="1002453"/>
                    </a:lnTo>
                    <a:lnTo>
                      <a:pt x="733778" y="1011485"/>
                    </a:lnTo>
                    <a:lnTo>
                      <a:pt x="634436" y="977618"/>
                    </a:lnTo>
                    <a:lnTo>
                      <a:pt x="584765" y="970845"/>
                    </a:lnTo>
                    <a:cubicBezTo>
                      <a:pt x="585518" y="943752"/>
                      <a:pt x="586270" y="916658"/>
                      <a:pt x="587023" y="889565"/>
                    </a:cubicBezTo>
                    <a:lnTo>
                      <a:pt x="598312" y="855698"/>
                    </a:lnTo>
                    <a:lnTo>
                      <a:pt x="568960" y="824089"/>
                    </a:lnTo>
                    <a:lnTo>
                      <a:pt x="564445" y="794738"/>
                    </a:lnTo>
                    <a:lnTo>
                      <a:pt x="505743" y="794738"/>
                    </a:lnTo>
                    <a:lnTo>
                      <a:pt x="458329" y="815058"/>
                    </a:lnTo>
                    <a:lnTo>
                      <a:pt x="431236" y="839893"/>
                    </a:lnTo>
                    <a:lnTo>
                      <a:pt x="422205" y="864729"/>
                    </a:lnTo>
                    <a:lnTo>
                      <a:pt x="379307" y="866987"/>
                    </a:lnTo>
                    <a:cubicBezTo>
                      <a:pt x="374791" y="872255"/>
                      <a:pt x="367754" y="876145"/>
                      <a:pt x="365760" y="882791"/>
                    </a:cubicBezTo>
                    <a:cubicBezTo>
                      <a:pt x="364842" y="885850"/>
                      <a:pt x="370081" y="887521"/>
                      <a:pt x="372534" y="889565"/>
                    </a:cubicBezTo>
                    <a:cubicBezTo>
                      <a:pt x="377571" y="893763"/>
                      <a:pt x="381612" y="895753"/>
                      <a:pt x="388338" y="896338"/>
                    </a:cubicBezTo>
                    <a:cubicBezTo>
                      <a:pt x="402603" y="897579"/>
                      <a:pt x="416937" y="897843"/>
                      <a:pt x="431236" y="898596"/>
                    </a:cubicBezTo>
                    <a:cubicBezTo>
                      <a:pt x="433494" y="900101"/>
                      <a:pt x="435925" y="901374"/>
                      <a:pt x="438009" y="903111"/>
                    </a:cubicBezTo>
                    <a:cubicBezTo>
                      <a:pt x="440462" y="905155"/>
                      <a:pt x="444783" y="909885"/>
                      <a:pt x="444783" y="909885"/>
                    </a:cubicBezTo>
                    <a:lnTo>
                      <a:pt x="505743" y="995680"/>
                    </a:lnTo>
                    <a:lnTo>
                      <a:pt x="478649" y="1020516"/>
                    </a:lnTo>
                    <a:cubicBezTo>
                      <a:pt x="476673" y="1067966"/>
                      <a:pt x="474733" y="1074816"/>
                      <a:pt x="478649" y="1119858"/>
                    </a:cubicBezTo>
                    <a:cubicBezTo>
                      <a:pt x="478855" y="1122229"/>
                      <a:pt x="479843" y="1124502"/>
                      <a:pt x="480907" y="1126631"/>
                    </a:cubicBezTo>
                    <a:cubicBezTo>
                      <a:pt x="482121" y="1129058"/>
                      <a:pt x="485188" y="1130701"/>
                      <a:pt x="485423" y="1133405"/>
                    </a:cubicBezTo>
                    <a:cubicBezTo>
                      <a:pt x="486727" y="1148400"/>
                      <a:pt x="485423" y="1163508"/>
                      <a:pt x="485423" y="1178560"/>
                    </a:cubicBezTo>
                    <a:lnTo>
                      <a:pt x="404143" y="1194365"/>
                    </a:lnTo>
                    <a:lnTo>
                      <a:pt x="383823" y="1167271"/>
                    </a:lnTo>
                    <a:lnTo>
                      <a:pt x="302543" y="1117600"/>
                    </a:lnTo>
                    <a:lnTo>
                      <a:pt x="237067" y="1119858"/>
                    </a:lnTo>
                    <a:lnTo>
                      <a:pt x="216747" y="1135662"/>
                    </a:lnTo>
                    <a:lnTo>
                      <a:pt x="219005" y="1169529"/>
                    </a:lnTo>
                    <a:cubicBezTo>
                      <a:pt x="197950" y="1174208"/>
                      <a:pt x="205624" y="1174045"/>
                      <a:pt x="196427" y="1174045"/>
                    </a:cubicBezTo>
                    <a:lnTo>
                      <a:pt x="137725" y="1146951"/>
                    </a:lnTo>
                    <a:lnTo>
                      <a:pt x="119663" y="1122116"/>
                    </a:lnTo>
                    <a:lnTo>
                      <a:pt x="67734" y="1056640"/>
                    </a:lnTo>
                    <a:lnTo>
                      <a:pt x="49672" y="1045351"/>
                    </a:lnTo>
                    <a:lnTo>
                      <a:pt x="65476" y="1013742"/>
                    </a:lnTo>
                    <a:lnTo>
                      <a:pt x="124178" y="1004711"/>
                    </a:lnTo>
                    <a:lnTo>
                      <a:pt x="92569" y="903111"/>
                    </a:lnTo>
                    <a:lnTo>
                      <a:pt x="63218" y="905369"/>
                    </a:lnTo>
                    <a:lnTo>
                      <a:pt x="33867" y="783449"/>
                    </a:lnTo>
                    <a:lnTo>
                      <a:pt x="58703" y="781191"/>
                    </a:lnTo>
                    <a:lnTo>
                      <a:pt x="0" y="720231"/>
                    </a:lnTo>
                    <a:lnTo>
                      <a:pt x="36125" y="690880"/>
                    </a:lnTo>
                    <a:lnTo>
                      <a:pt x="60960" y="675076"/>
                    </a:lnTo>
                    <a:cubicBezTo>
                      <a:pt x="67733" y="674323"/>
                      <a:pt x="74558" y="673938"/>
                      <a:pt x="81280" y="672818"/>
                    </a:cubicBezTo>
                    <a:cubicBezTo>
                      <a:pt x="83628" y="672427"/>
                      <a:pt x="85731" y="671076"/>
                      <a:pt x="88054" y="670560"/>
                    </a:cubicBezTo>
                    <a:cubicBezTo>
                      <a:pt x="92523" y="669567"/>
                      <a:pt x="97085" y="669055"/>
                      <a:pt x="101600" y="668302"/>
                    </a:cubicBezTo>
                    <a:cubicBezTo>
                      <a:pt x="137322" y="671050"/>
                      <a:pt x="124012" y="663621"/>
                      <a:pt x="144498" y="684107"/>
                    </a:cubicBezTo>
                    <a:cubicBezTo>
                      <a:pt x="146756" y="686365"/>
                      <a:pt x="148243" y="689870"/>
                      <a:pt x="151272" y="690880"/>
                    </a:cubicBezTo>
                    <a:lnTo>
                      <a:pt x="164818" y="695396"/>
                    </a:lnTo>
                    <a:cubicBezTo>
                      <a:pt x="173097" y="694643"/>
                      <a:pt x="181661" y="695422"/>
                      <a:pt x="189654" y="693138"/>
                    </a:cubicBezTo>
                    <a:cubicBezTo>
                      <a:pt x="192724" y="692261"/>
                      <a:pt x="193770" y="688136"/>
                      <a:pt x="196427" y="686365"/>
                    </a:cubicBezTo>
                    <a:cubicBezTo>
                      <a:pt x="198407" y="685045"/>
                      <a:pt x="200942" y="684860"/>
                      <a:pt x="203200" y="684107"/>
                    </a:cubicBezTo>
                    <a:cubicBezTo>
                      <a:pt x="207716" y="679591"/>
                      <a:pt x="213204" y="675873"/>
                      <a:pt x="216747" y="670560"/>
                    </a:cubicBezTo>
                    <a:cubicBezTo>
                      <a:pt x="218252" y="668302"/>
                      <a:pt x="219005" y="665292"/>
                      <a:pt x="221263" y="663787"/>
                    </a:cubicBezTo>
                    <a:cubicBezTo>
                      <a:pt x="223845" y="662066"/>
                      <a:pt x="227322" y="662421"/>
                      <a:pt x="230294" y="661529"/>
                    </a:cubicBezTo>
                    <a:cubicBezTo>
                      <a:pt x="234853" y="660161"/>
                      <a:pt x="239879" y="659653"/>
                      <a:pt x="243840" y="657013"/>
                    </a:cubicBezTo>
                    <a:cubicBezTo>
                      <a:pt x="252594" y="651178"/>
                      <a:pt x="248040" y="653356"/>
                      <a:pt x="257387" y="650240"/>
                    </a:cubicBezTo>
                    <a:cubicBezTo>
                      <a:pt x="259645" y="647982"/>
                      <a:pt x="261736" y="645545"/>
                      <a:pt x="264160" y="643467"/>
                    </a:cubicBezTo>
                    <a:cubicBezTo>
                      <a:pt x="267017" y="641018"/>
                      <a:pt x="270531" y="639354"/>
                      <a:pt x="273192" y="636693"/>
                    </a:cubicBezTo>
                    <a:cubicBezTo>
                      <a:pt x="275111" y="634774"/>
                      <a:pt x="275788" y="631839"/>
                      <a:pt x="277707" y="629920"/>
                    </a:cubicBezTo>
                    <a:cubicBezTo>
                      <a:pt x="282083" y="625544"/>
                      <a:pt x="285746" y="624983"/>
                      <a:pt x="291254" y="623147"/>
                    </a:cubicBezTo>
                    <a:cubicBezTo>
                      <a:pt x="295770" y="616371"/>
                      <a:pt x="295015" y="615622"/>
                      <a:pt x="302543" y="611858"/>
                    </a:cubicBezTo>
                    <a:cubicBezTo>
                      <a:pt x="304672" y="610794"/>
                      <a:pt x="307236" y="610756"/>
                      <a:pt x="309316" y="609600"/>
                    </a:cubicBezTo>
                    <a:cubicBezTo>
                      <a:pt x="327074" y="599734"/>
                      <a:pt x="316615" y="600569"/>
                      <a:pt x="327378" y="600569"/>
                    </a:cubicBezTo>
                    <a:lnTo>
                      <a:pt x="440267" y="544125"/>
                    </a:lnTo>
                    <a:lnTo>
                      <a:pt x="205458" y="331893"/>
                    </a:lnTo>
                    <a:lnTo>
                      <a:pt x="234809" y="259645"/>
                    </a:lnTo>
                    <a:lnTo>
                      <a:pt x="203200" y="225778"/>
                    </a:lnTo>
                    <a:lnTo>
                      <a:pt x="255129" y="196427"/>
                    </a:lnTo>
                    <a:close/>
                  </a:path>
                </a:pathLst>
              </a:custGeom>
              <a:solidFill>
                <a:srgbClr val="C25359"/>
              </a:solidFill>
              <a:ln w="952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600"/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5917346" y="4097231"/>
              <a:ext cx="202166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5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045316" y="3973961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10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457393" y="4395605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11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495640" y="4769461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17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844313" y="4868949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15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8149687" y="5087510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8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925207" y="5345749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6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347490" y="5314599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16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12399" y="5477531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4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029348" y="5439326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9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599910" y="5189810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12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4640826" y="5314599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18</a:t>
              </a:r>
              <a:endParaRPr lang="en-US" sz="1600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696715" y="4023791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3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260181" y="5050932"/>
              <a:ext cx="587058" cy="4073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Georgia" charset="0"/>
                  <a:ea typeface="Georgia" charset="0"/>
                  <a:cs typeface="Georgia" charset="0"/>
                </a:rPr>
                <a:t>14</a:t>
              </a:r>
              <a:endParaRPr lang="en-US" sz="1600" b="1" dirty="0">
                <a:latin typeface="Georgia" charset="0"/>
                <a:ea typeface="Georgia" charset="0"/>
                <a:cs typeface="Georgia" charset="0"/>
              </a:endParaRPr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4623897" y="5271708"/>
              <a:ext cx="463185" cy="11916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5" name="TextBox 64"/>
            <p:cNvSpPr txBox="1"/>
            <p:nvPr/>
          </p:nvSpPr>
          <p:spPr>
            <a:xfrm>
              <a:off x="8171275" y="5790199"/>
              <a:ext cx="316450" cy="4073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latin typeface="Georgia" charset="0"/>
                  <a:ea typeface="Georgia" charset="0"/>
                  <a:cs typeface="Georgia" charset="0"/>
                </a:rPr>
                <a:t>2</a:t>
              </a:r>
            </a:p>
          </p:txBody>
        </p:sp>
        <p:cxnSp>
          <p:nvCxnSpPr>
            <p:cNvPr id="68" name="Straight Connector 67"/>
            <p:cNvCxnSpPr>
              <a:endCxn id="42" idx="66"/>
            </p:cNvCxnSpPr>
            <p:nvPr/>
          </p:nvCxnSpPr>
          <p:spPr>
            <a:xfrm flipV="1">
              <a:off x="7968779" y="5780760"/>
              <a:ext cx="269701" cy="209675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 flipV="1">
              <a:off x="8333753" y="5668139"/>
              <a:ext cx="4476" cy="235247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 flipV="1">
              <a:off x="8396631" y="5522505"/>
              <a:ext cx="188006" cy="177999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V="1">
              <a:off x="7673172" y="5583463"/>
              <a:ext cx="202419" cy="39712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522" name="Picture 5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92030" y="1788859"/>
            <a:ext cx="793895" cy="1005840"/>
          </a:xfrm>
          <a:prstGeom prst="rect">
            <a:avLst/>
          </a:prstGeom>
          <a:ln w="38100">
            <a:noFill/>
          </a:ln>
        </p:spPr>
      </p:pic>
      <p:sp>
        <p:nvSpPr>
          <p:cNvPr id="6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6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505005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https://www.nationaljournal.com/media/almanac/photos/W000802.jpg.2600x3467.tal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619"/>
          <a:stretch/>
        </p:blipFill>
        <p:spPr bwMode="auto">
          <a:xfrm>
            <a:off x="6961296" y="1799172"/>
            <a:ext cx="816599" cy="1005840"/>
          </a:xfrm>
          <a:prstGeom prst="rect">
            <a:avLst/>
          </a:prstGeom>
          <a:noFill/>
          <a:ln w="571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Rhode Island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Justin C. Brown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56069" y="286405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Jack Reed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603146" y="2864058"/>
            <a:ext cx="1409104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Sheldon Whitehouse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D5F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0029971"/>
              </p:ext>
            </p:extLst>
          </p:nvPr>
        </p:nvGraphicFramePr>
        <p:xfrm>
          <a:off x="514349" y="1730840"/>
          <a:ext cx="4535425" cy="1140893"/>
        </p:xfrm>
        <a:graphic>
          <a:graphicData uri="http://schemas.openxmlformats.org/drawingml/2006/table">
            <a:tbl>
              <a:tblPr/>
              <a:tblGrid>
                <a:gridCol w="3859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7080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4132362973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Newport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Cicilline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Warwick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James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Langevin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44.0%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</a:tbl>
          </a:graphicData>
        </a:graphic>
      </p:graphicFrame>
      <p:grpSp>
        <p:nvGrpSpPr>
          <p:cNvPr id="24" name="Group 9"/>
          <p:cNvGrpSpPr>
            <a:grpSpLocks/>
          </p:cNvGrpSpPr>
          <p:nvPr/>
        </p:nvGrpSpPr>
        <p:grpSpPr bwMode="auto">
          <a:xfrm>
            <a:off x="6334262" y="3670640"/>
            <a:ext cx="1116126" cy="1737476"/>
            <a:chOff x="4597121" y="1728316"/>
            <a:chExt cx="1933152" cy="3008398"/>
          </a:xfrm>
          <a:solidFill>
            <a:srgbClr val="3D5F8D"/>
          </a:solidFill>
        </p:grpSpPr>
        <p:sp>
          <p:nvSpPr>
            <p:cNvPr id="26" name="Freeform 25"/>
            <p:cNvSpPr/>
            <p:nvPr/>
          </p:nvSpPr>
          <p:spPr>
            <a:xfrm>
              <a:off x="4597507" y="1728316"/>
              <a:ext cx="1472205" cy="1954387"/>
            </a:xfrm>
            <a:custGeom>
              <a:avLst/>
              <a:gdLst>
                <a:gd name="connsiteX0" fmla="*/ 0 w 1472083"/>
                <a:gd name="connsiteY0" fmla="*/ 35170 h 1954773"/>
                <a:gd name="connsiteX1" fmla="*/ 904352 w 1472083"/>
                <a:gd name="connsiteY1" fmla="*/ 0 h 1954773"/>
                <a:gd name="connsiteX2" fmla="*/ 884255 w 1472083"/>
                <a:gd name="connsiteY2" fmla="*/ 683288 h 1954773"/>
                <a:gd name="connsiteX3" fmla="*/ 1075174 w 1472083"/>
                <a:gd name="connsiteY3" fmla="*/ 638071 h 1954773"/>
                <a:gd name="connsiteX4" fmla="*/ 1055077 w 1472083"/>
                <a:gd name="connsiteY4" fmla="*/ 698361 h 1954773"/>
                <a:gd name="connsiteX5" fmla="*/ 1080198 w 1472083"/>
                <a:gd name="connsiteY5" fmla="*/ 808893 h 1954773"/>
                <a:gd name="connsiteX6" fmla="*/ 1075174 w 1472083"/>
                <a:gd name="connsiteY6" fmla="*/ 914400 h 1954773"/>
                <a:gd name="connsiteX7" fmla="*/ 1070149 w 1472083"/>
                <a:gd name="connsiteY7" fmla="*/ 939521 h 1954773"/>
                <a:gd name="connsiteX8" fmla="*/ 1060101 w 1472083"/>
                <a:gd name="connsiteY8" fmla="*/ 959618 h 1954773"/>
                <a:gd name="connsiteX9" fmla="*/ 1055077 w 1472083"/>
                <a:gd name="connsiteY9" fmla="*/ 974691 h 1954773"/>
                <a:gd name="connsiteX10" fmla="*/ 1050053 w 1472083"/>
                <a:gd name="connsiteY10" fmla="*/ 1185706 h 1954773"/>
                <a:gd name="connsiteX11" fmla="*/ 1065125 w 1472083"/>
                <a:gd name="connsiteY11" fmla="*/ 1200779 h 1954773"/>
                <a:gd name="connsiteX12" fmla="*/ 1070149 w 1472083"/>
                <a:gd name="connsiteY12" fmla="*/ 1215851 h 1954773"/>
                <a:gd name="connsiteX13" fmla="*/ 1090246 w 1472083"/>
                <a:gd name="connsiteY13" fmla="*/ 1251020 h 1954773"/>
                <a:gd name="connsiteX14" fmla="*/ 1095270 w 1472083"/>
                <a:gd name="connsiteY14" fmla="*/ 1266093 h 1954773"/>
                <a:gd name="connsiteX15" fmla="*/ 1115367 w 1472083"/>
                <a:gd name="connsiteY15" fmla="*/ 1291214 h 1954773"/>
                <a:gd name="connsiteX16" fmla="*/ 1135464 w 1472083"/>
                <a:gd name="connsiteY16" fmla="*/ 1296238 h 1954773"/>
                <a:gd name="connsiteX17" fmla="*/ 1361552 w 1472083"/>
                <a:gd name="connsiteY17" fmla="*/ 1426866 h 1954773"/>
                <a:gd name="connsiteX18" fmla="*/ 1467059 w 1472083"/>
                <a:gd name="connsiteY18" fmla="*/ 1587640 h 1954773"/>
                <a:gd name="connsiteX19" fmla="*/ 1472083 w 1472083"/>
                <a:gd name="connsiteY19" fmla="*/ 1657979 h 1954773"/>
                <a:gd name="connsiteX20" fmla="*/ 1431890 w 1472083"/>
                <a:gd name="connsiteY20" fmla="*/ 1683099 h 1954773"/>
                <a:gd name="connsiteX21" fmla="*/ 1416817 w 1472083"/>
                <a:gd name="connsiteY21" fmla="*/ 1652954 h 1954773"/>
                <a:gd name="connsiteX22" fmla="*/ 1396721 w 1472083"/>
                <a:gd name="connsiteY22" fmla="*/ 1622809 h 1954773"/>
                <a:gd name="connsiteX23" fmla="*/ 1386672 w 1472083"/>
                <a:gd name="connsiteY23" fmla="*/ 1602713 h 1954773"/>
                <a:gd name="connsiteX24" fmla="*/ 1371600 w 1472083"/>
                <a:gd name="connsiteY24" fmla="*/ 1597688 h 1954773"/>
                <a:gd name="connsiteX25" fmla="*/ 1376624 w 1472083"/>
                <a:gd name="connsiteY25" fmla="*/ 1647930 h 1954773"/>
                <a:gd name="connsiteX26" fmla="*/ 1386672 w 1472083"/>
                <a:gd name="connsiteY26" fmla="*/ 1657979 h 1954773"/>
                <a:gd name="connsiteX27" fmla="*/ 1391697 w 1472083"/>
                <a:gd name="connsiteY27" fmla="*/ 1688124 h 1954773"/>
                <a:gd name="connsiteX28" fmla="*/ 1401745 w 1472083"/>
                <a:gd name="connsiteY28" fmla="*/ 1723293 h 1954773"/>
                <a:gd name="connsiteX29" fmla="*/ 1411793 w 1472083"/>
                <a:gd name="connsiteY29" fmla="*/ 1753438 h 1954773"/>
                <a:gd name="connsiteX30" fmla="*/ 1446963 w 1472083"/>
                <a:gd name="connsiteY30" fmla="*/ 1793631 h 1954773"/>
                <a:gd name="connsiteX31" fmla="*/ 1441938 w 1472083"/>
                <a:gd name="connsiteY31" fmla="*/ 1843873 h 1954773"/>
                <a:gd name="connsiteX32" fmla="*/ 1401745 w 1472083"/>
                <a:gd name="connsiteY32" fmla="*/ 1848897 h 1954773"/>
                <a:gd name="connsiteX33" fmla="*/ 1391697 w 1472083"/>
                <a:gd name="connsiteY33" fmla="*/ 1879042 h 1954773"/>
                <a:gd name="connsiteX34" fmla="*/ 1356527 w 1472083"/>
                <a:gd name="connsiteY34" fmla="*/ 1929284 h 1954773"/>
                <a:gd name="connsiteX35" fmla="*/ 1351503 w 1472083"/>
                <a:gd name="connsiteY35" fmla="*/ 1949381 h 1954773"/>
                <a:gd name="connsiteX36" fmla="*/ 1321358 w 1472083"/>
                <a:gd name="connsiteY36" fmla="*/ 1949381 h 1954773"/>
                <a:gd name="connsiteX37" fmla="*/ 1311310 w 1472083"/>
                <a:gd name="connsiteY37" fmla="*/ 1939332 h 1954773"/>
                <a:gd name="connsiteX38" fmla="*/ 1301261 w 1472083"/>
                <a:gd name="connsiteY38" fmla="*/ 1894115 h 1954773"/>
                <a:gd name="connsiteX39" fmla="*/ 1291213 w 1472083"/>
                <a:gd name="connsiteY39" fmla="*/ 1858946 h 1954773"/>
                <a:gd name="connsiteX40" fmla="*/ 1281165 w 1472083"/>
                <a:gd name="connsiteY40" fmla="*/ 1838849 h 1954773"/>
                <a:gd name="connsiteX41" fmla="*/ 1251020 w 1472083"/>
                <a:gd name="connsiteY41" fmla="*/ 1843873 h 1954773"/>
                <a:gd name="connsiteX42" fmla="*/ 1240971 w 1472083"/>
                <a:gd name="connsiteY42" fmla="*/ 1863970 h 1954773"/>
                <a:gd name="connsiteX43" fmla="*/ 1230923 w 1472083"/>
                <a:gd name="connsiteY43" fmla="*/ 1899139 h 1954773"/>
                <a:gd name="connsiteX44" fmla="*/ 1225899 w 1472083"/>
                <a:gd name="connsiteY44" fmla="*/ 1914211 h 1954773"/>
                <a:gd name="connsiteX45" fmla="*/ 1190730 w 1472083"/>
                <a:gd name="connsiteY45" fmla="*/ 1909187 h 1954773"/>
                <a:gd name="connsiteX46" fmla="*/ 1185705 w 1472083"/>
                <a:gd name="connsiteY46" fmla="*/ 1894115 h 1954773"/>
                <a:gd name="connsiteX47" fmla="*/ 1170633 w 1472083"/>
                <a:gd name="connsiteY47" fmla="*/ 1863970 h 1954773"/>
                <a:gd name="connsiteX48" fmla="*/ 1175657 w 1472083"/>
                <a:gd name="connsiteY48" fmla="*/ 1803680 h 1954773"/>
                <a:gd name="connsiteX49" fmla="*/ 1180681 w 1472083"/>
                <a:gd name="connsiteY49" fmla="*/ 1778559 h 1954773"/>
                <a:gd name="connsiteX50" fmla="*/ 1190730 w 1472083"/>
                <a:gd name="connsiteY50" fmla="*/ 1768510 h 1954773"/>
                <a:gd name="connsiteX51" fmla="*/ 1200778 w 1472083"/>
                <a:gd name="connsiteY51" fmla="*/ 1753438 h 1954773"/>
                <a:gd name="connsiteX52" fmla="*/ 1220875 w 1472083"/>
                <a:gd name="connsiteY52" fmla="*/ 1743389 h 1954773"/>
                <a:gd name="connsiteX53" fmla="*/ 1240971 w 1472083"/>
                <a:gd name="connsiteY53" fmla="*/ 1713244 h 1954773"/>
                <a:gd name="connsiteX54" fmla="*/ 1225899 w 1472083"/>
                <a:gd name="connsiteY54" fmla="*/ 1657979 h 1954773"/>
                <a:gd name="connsiteX55" fmla="*/ 1215850 w 1472083"/>
                <a:gd name="connsiteY55" fmla="*/ 1647930 h 1954773"/>
                <a:gd name="connsiteX56" fmla="*/ 1220875 w 1472083"/>
                <a:gd name="connsiteY56" fmla="*/ 1617785 h 1954773"/>
                <a:gd name="connsiteX57" fmla="*/ 1256044 w 1472083"/>
                <a:gd name="connsiteY57" fmla="*/ 1567543 h 1954773"/>
                <a:gd name="connsiteX58" fmla="*/ 1266092 w 1472083"/>
                <a:gd name="connsiteY58" fmla="*/ 1547447 h 1954773"/>
                <a:gd name="connsiteX59" fmla="*/ 1271116 w 1472083"/>
                <a:gd name="connsiteY59" fmla="*/ 1502229 h 1954773"/>
                <a:gd name="connsiteX60" fmla="*/ 1281165 w 1472083"/>
                <a:gd name="connsiteY60" fmla="*/ 1487157 h 1954773"/>
                <a:gd name="connsiteX61" fmla="*/ 1286189 w 1472083"/>
                <a:gd name="connsiteY61" fmla="*/ 1472084 h 1954773"/>
                <a:gd name="connsiteX62" fmla="*/ 1281165 w 1472083"/>
                <a:gd name="connsiteY62" fmla="*/ 1411794 h 1954773"/>
                <a:gd name="connsiteX63" fmla="*/ 1271116 w 1472083"/>
                <a:gd name="connsiteY63" fmla="*/ 1396721 h 1954773"/>
                <a:gd name="connsiteX64" fmla="*/ 1245995 w 1472083"/>
                <a:gd name="connsiteY64" fmla="*/ 1401746 h 1954773"/>
                <a:gd name="connsiteX65" fmla="*/ 1235947 w 1472083"/>
                <a:gd name="connsiteY65" fmla="*/ 1436915 h 1954773"/>
                <a:gd name="connsiteX66" fmla="*/ 1230923 w 1472083"/>
                <a:gd name="connsiteY66" fmla="*/ 1451987 h 1954773"/>
                <a:gd name="connsiteX67" fmla="*/ 1215850 w 1472083"/>
                <a:gd name="connsiteY67" fmla="*/ 1457011 h 1954773"/>
                <a:gd name="connsiteX68" fmla="*/ 1200778 w 1472083"/>
                <a:gd name="connsiteY68" fmla="*/ 1451987 h 1954773"/>
                <a:gd name="connsiteX69" fmla="*/ 1190730 w 1472083"/>
                <a:gd name="connsiteY69" fmla="*/ 1431891 h 1954773"/>
                <a:gd name="connsiteX70" fmla="*/ 1180681 w 1472083"/>
                <a:gd name="connsiteY70" fmla="*/ 1421842 h 1954773"/>
                <a:gd name="connsiteX71" fmla="*/ 1170633 w 1472083"/>
                <a:gd name="connsiteY71" fmla="*/ 1391697 h 1954773"/>
                <a:gd name="connsiteX72" fmla="*/ 1160584 w 1472083"/>
                <a:gd name="connsiteY72" fmla="*/ 1356528 h 1954773"/>
                <a:gd name="connsiteX73" fmla="*/ 1125415 w 1472083"/>
                <a:gd name="connsiteY73" fmla="*/ 1361552 h 1954773"/>
                <a:gd name="connsiteX74" fmla="*/ 1115367 w 1472083"/>
                <a:gd name="connsiteY74" fmla="*/ 1381649 h 1954773"/>
                <a:gd name="connsiteX75" fmla="*/ 1135464 w 1472083"/>
                <a:gd name="connsiteY75" fmla="*/ 1421842 h 1954773"/>
                <a:gd name="connsiteX76" fmla="*/ 1160584 w 1472083"/>
                <a:gd name="connsiteY76" fmla="*/ 1446963 h 1954773"/>
                <a:gd name="connsiteX77" fmla="*/ 1165609 w 1472083"/>
                <a:gd name="connsiteY77" fmla="*/ 1462036 h 1954773"/>
                <a:gd name="connsiteX78" fmla="*/ 1185705 w 1472083"/>
                <a:gd name="connsiteY78" fmla="*/ 1492181 h 1954773"/>
                <a:gd name="connsiteX79" fmla="*/ 1200778 w 1472083"/>
                <a:gd name="connsiteY79" fmla="*/ 1517302 h 1954773"/>
                <a:gd name="connsiteX80" fmla="*/ 1205802 w 1472083"/>
                <a:gd name="connsiteY80" fmla="*/ 1532374 h 1954773"/>
                <a:gd name="connsiteX81" fmla="*/ 1180681 w 1472083"/>
                <a:gd name="connsiteY81" fmla="*/ 1567543 h 1954773"/>
                <a:gd name="connsiteX82" fmla="*/ 1180681 w 1472083"/>
                <a:gd name="connsiteY82" fmla="*/ 1612761 h 1954773"/>
                <a:gd name="connsiteX83" fmla="*/ 1150536 w 1472083"/>
                <a:gd name="connsiteY83" fmla="*/ 1607737 h 1954773"/>
                <a:gd name="connsiteX84" fmla="*/ 1130439 w 1472083"/>
                <a:gd name="connsiteY84" fmla="*/ 1582616 h 1954773"/>
                <a:gd name="connsiteX85" fmla="*/ 1120391 w 1472083"/>
                <a:gd name="connsiteY85" fmla="*/ 1567543 h 1954773"/>
                <a:gd name="connsiteX86" fmla="*/ 1105319 w 1472083"/>
                <a:gd name="connsiteY86" fmla="*/ 1547447 h 1954773"/>
                <a:gd name="connsiteX87" fmla="*/ 1065125 w 1472083"/>
                <a:gd name="connsiteY87" fmla="*/ 1512277 h 1954773"/>
                <a:gd name="connsiteX88" fmla="*/ 1050053 w 1472083"/>
                <a:gd name="connsiteY88" fmla="*/ 1507253 h 1954773"/>
                <a:gd name="connsiteX89" fmla="*/ 1040004 w 1472083"/>
                <a:gd name="connsiteY89" fmla="*/ 1492181 h 1954773"/>
                <a:gd name="connsiteX90" fmla="*/ 1029956 w 1472083"/>
                <a:gd name="connsiteY90" fmla="*/ 1482132 h 1954773"/>
                <a:gd name="connsiteX91" fmla="*/ 1024932 w 1472083"/>
                <a:gd name="connsiteY91" fmla="*/ 1467060 h 1954773"/>
                <a:gd name="connsiteX92" fmla="*/ 1004835 w 1472083"/>
                <a:gd name="connsiteY92" fmla="*/ 1421842 h 1954773"/>
                <a:gd name="connsiteX93" fmla="*/ 999811 w 1472083"/>
                <a:gd name="connsiteY93" fmla="*/ 1406770 h 1954773"/>
                <a:gd name="connsiteX94" fmla="*/ 979714 w 1472083"/>
                <a:gd name="connsiteY94" fmla="*/ 1386673 h 1954773"/>
                <a:gd name="connsiteX95" fmla="*/ 969666 w 1472083"/>
                <a:gd name="connsiteY95" fmla="*/ 1356528 h 1954773"/>
                <a:gd name="connsiteX96" fmla="*/ 964642 w 1472083"/>
                <a:gd name="connsiteY96" fmla="*/ 1321359 h 1954773"/>
                <a:gd name="connsiteX97" fmla="*/ 954593 w 1472083"/>
                <a:gd name="connsiteY97" fmla="*/ 1311310 h 1954773"/>
                <a:gd name="connsiteX98" fmla="*/ 944545 w 1472083"/>
                <a:gd name="connsiteY98" fmla="*/ 1296238 h 1954773"/>
                <a:gd name="connsiteX99" fmla="*/ 934497 w 1472083"/>
                <a:gd name="connsiteY99" fmla="*/ 1245996 h 1954773"/>
                <a:gd name="connsiteX100" fmla="*/ 929472 w 1472083"/>
                <a:gd name="connsiteY100" fmla="*/ 1205803 h 1954773"/>
                <a:gd name="connsiteX101" fmla="*/ 919424 w 1472083"/>
                <a:gd name="connsiteY101" fmla="*/ 1190730 h 1954773"/>
                <a:gd name="connsiteX102" fmla="*/ 914400 w 1472083"/>
                <a:gd name="connsiteY102" fmla="*/ 1175658 h 1954773"/>
                <a:gd name="connsiteX103" fmla="*/ 909376 w 1472083"/>
                <a:gd name="connsiteY103" fmla="*/ 1120392 h 1954773"/>
                <a:gd name="connsiteX104" fmla="*/ 899327 w 1472083"/>
                <a:gd name="connsiteY104" fmla="*/ 1110343 h 1954773"/>
                <a:gd name="connsiteX105" fmla="*/ 889279 w 1472083"/>
                <a:gd name="connsiteY105" fmla="*/ 1080198 h 1954773"/>
                <a:gd name="connsiteX106" fmla="*/ 894303 w 1472083"/>
                <a:gd name="connsiteY106" fmla="*/ 1065126 h 1954773"/>
                <a:gd name="connsiteX107" fmla="*/ 909376 w 1472083"/>
                <a:gd name="connsiteY107" fmla="*/ 1055077 h 1954773"/>
                <a:gd name="connsiteX108" fmla="*/ 929472 w 1472083"/>
                <a:gd name="connsiteY108" fmla="*/ 1040005 h 1954773"/>
                <a:gd name="connsiteX109" fmla="*/ 944545 w 1472083"/>
                <a:gd name="connsiteY109" fmla="*/ 989763 h 1954773"/>
                <a:gd name="connsiteX110" fmla="*/ 939521 w 1472083"/>
                <a:gd name="connsiteY110" fmla="*/ 874207 h 1954773"/>
                <a:gd name="connsiteX111" fmla="*/ 919424 w 1472083"/>
                <a:gd name="connsiteY111" fmla="*/ 854110 h 1954773"/>
                <a:gd name="connsiteX112" fmla="*/ 899327 w 1472083"/>
                <a:gd name="connsiteY112" fmla="*/ 894304 h 1954773"/>
                <a:gd name="connsiteX113" fmla="*/ 894303 w 1472083"/>
                <a:gd name="connsiteY113" fmla="*/ 909376 h 1954773"/>
                <a:gd name="connsiteX114" fmla="*/ 879231 w 1472083"/>
                <a:gd name="connsiteY114" fmla="*/ 979715 h 1954773"/>
                <a:gd name="connsiteX115" fmla="*/ 864158 w 1472083"/>
                <a:gd name="connsiteY115" fmla="*/ 1014884 h 1954773"/>
                <a:gd name="connsiteX116" fmla="*/ 834013 w 1472083"/>
                <a:gd name="connsiteY116" fmla="*/ 1029957 h 1954773"/>
                <a:gd name="connsiteX117" fmla="*/ 818941 w 1472083"/>
                <a:gd name="connsiteY117" fmla="*/ 1060102 h 1954773"/>
                <a:gd name="connsiteX118" fmla="*/ 834013 w 1472083"/>
                <a:gd name="connsiteY118" fmla="*/ 1110343 h 1954773"/>
                <a:gd name="connsiteX119" fmla="*/ 844061 w 1472083"/>
                <a:gd name="connsiteY119" fmla="*/ 1120392 h 1954773"/>
                <a:gd name="connsiteX120" fmla="*/ 849086 w 1472083"/>
                <a:gd name="connsiteY120" fmla="*/ 1135464 h 1954773"/>
                <a:gd name="connsiteX121" fmla="*/ 859134 w 1472083"/>
                <a:gd name="connsiteY121" fmla="*/ 1145513 h 1954773"/>
                <a:gd name="connsiteX122" fmla="*/ 869182 w 1472083"/>
                <a:gd name="connsiteY122" fmla="*/ 1175658 h 1954773"/>
                <a:gd name="connsiteX123" fmla="*/ 874206 w 1472083"/>
                <a:gd name="connsiteY123" fmla="*/ 1220875 h 1954773"/>
                <a:gd name="connsiteX124" fmla="*/ 879231 w 1472083"/>
                <a:gd name="connsiteY124" fmla="*/ 1235948 h 1954773"/>
                <a:gd name="connsiteX125" fmla="*/ 859134 w 1472083"/>
                <a:gd name="connsiteY125" fmla="*/ 1235948 h 1954773"/>
                <a:gd name="connsiteX126" fmla="*/ 663191 w 1472083"/>
                <a:gd name="connsiteY126" fmla="*/ 1245996 h 1954773"/>
                <a:gd name="connsiteX127" fmla="*/ 638070 w 1472083"/>
                <a:gd name="connsiteY127" fmla="*/ 1060102 h 1954773"/>
                <a:gd name="connsiteX128" fmla="*/ 713433 w 1472083"/>
                <a:gd name="connsiteY128" fmla="*/ 1045029 h 1954773"/>
                <a:gd name="connsiteX129" fmla="*/ 733530 w 1472083"/>
                <a:gd name="connsiteY129" fmla="*/ 984739 h 1954773"/>
                <a:gd name="connsiteX130" fmla="*/ 723481 w 1472083"/>
                <a:gd name="connsiteY130" fmla="*/ 969666 h 1954773"/>
                <a:gd name="connsiteX131" fmla="*/ 718457 w 1472083"/>
                <a:gd name="connsiteY131" fmla="*/ 954594 h 1954773"/>
                <a:gd name="connsiteX132" fmla="*/ 673239 w 1472083"/>
                <a:gd name="connsiteY132" fmla="*/ 939521 h 1954773"/>
                <a:gd name="connsiteX133" fmla="*/ 658167 w 1472083"/>
                <a:gd name="connsiteY133" fmla="*/ 929473 h 1954773"/>
                <a:gd name="connsiteX134" fmla="*/ 648119 w 1472083"/>
                <a:gd name="connsiteY134" fmla="*/ 914400 h 1954773"/>
                <a:gd name="connsiteX135" fmla="*/ 633046 w 1472083"/>
                <a:gd name="connsiteY135" fmla="*/ 909376 h 1954773"/>
                <a:gd name="connsiteX136" fmla="*/ 602901 w 1472083"/>
                <a:gd name="connsiteY136" fmla="*/ 914400 h 1954773"/>
                <a:gd name="connsiteX137" fmla="*/ 577780 w 1472083"/>
                <a:gd name="connsiteY137" fmla="*/ 949570 h 1954773"/>
                <a:gd name="connsiteX138" fmla="*/ 557683 w 1472083"/>
                <a:gd name="connsiteY138" fmla="*/ 979715 h 1954773"/>
                <a:gd name="connsiteX139" fmla="*/ 447152 w 1472083"/>
                <a:gd name="connsiteY139" fmla="*/ 818941 h 1954773"/>
                <a:gd name="connsiteX140" fmla="*/ 105508 w 1472083"/>
                <a:gd name="connsiteY140" fmla="*/ 879231 h 1954773"/>
                <a:gd name="connsiteX141" fmla="*/ 0 w 1472083"/>
                <a:gd name="connsiteY141" fmla="*/ 35170 h 195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1472083" h="1954773">
                  <a:moveTo>
                    <a:pt x="0" y="35170"/>
                  </a:moveTo>
                  <a:lnTo>
                    <a:pt x="904352" y="0"/>
                  </a:lnTo>
                  <a:lnTo>
                    <a:pt x="884255" y="683288"/>
                  </a:lnTo>
                  <a:lnTo>
                    <a:pt x="1075174" y="638071"/>
                  </a:lnTo>
                  <a:lnTo>
                    <a:pt x="1055077" y="698361"/>
                  </a:lnTo>
                  <a:lnTo>
                    <a:pt x="1080198" y="808893"/>
                  </a:lnTo>
                  <a:cubicBezTo>
                    <a:pt x="1078523" y="844062"/>
                    <a:pt x="1077875" y="879295"/>
                    <a:pt x="1075174" y="914400"/>
                  </a:cubicBezTo>
                  <a:cubicBezTo>
                    <a:pt x="1074519" y="922914"/>
                    <a:pt x="1072849" y="931420"/>
                    <a:pt x="1070149" y="939521"/>
                  </a:cubicBezTo>
                  <a:cubicBezTo>
                    <a:pt x="1067781" y="946626"/>
                    <a:pt x="1063051" y="952734"/>
                    <a:pt x="1060101" y="959618"/>
                  </a:cubicBezTo>
                  <a:cubicBezTo>
                    <a:pt x="1058015" y="964486"/>
                    <a:pt x="1056752" y="969667"/>
                    <a:pt x="1055077" y="974691"/>
                  </a:cubicBezTo>
                  <a:cubicBezTo>
                    <a:pt x="1046481" y="1056351"/>
                    <a:pt x="1037024" y="1101016"/>
                    <a:pt x="1050053" y="1185706"/>
                  </a:cubicBezTo>
                  <a:cubicBezTo>
                    <a:pt x="1051133" y="1192729"/>
                    <a:pt x="1060101" y="1195755"/>
                    <a:pt x="1065125" y="1200779"/>
                  </a:cubicBezTo>
                  <a:cubicBezTo>
                    <a:pt x="1066800" y="1205803"/>
                    <a:pt x="1067781" y="1211114"/>
                    <a:pt x="1070149" y="1215851"/>
                  </a:cubicBezTo>
                  <a:cubicBezTo>
                    <a:pt x="1095371" y="1266294"/>
                    <a:pt x="1063831" y="1189383"/>
                    <a:pt x="1090246" y="1251020"/>
                  </a:cubicBezTo>
                  <a:cubicBezTo>
                    <a:pt x="1092332" y="1255888"/>
                    <a:pt x="1092901" y="1261356"/>
                    <a:pt x="1095270" y="1266093"/>
                  </a:cubicBezTo>
                  <a:cubicBezTo>
                    <a:pt x="1098203" y="1271958"/>
                    <a:pt x="1108694" y="1287210"/>
                    <a:pt x="1115367" y="1291214"/>
                  </a:cubicBezTo>
                  <a:cubicBezTo>
                    <a:pt x="1124623" y="1296768"/>
                    <a:pt x="1127486" y="1296238"/>
                    <a:pt x="1135464" y="1296238"/>
                  </a:cubicBezTo>
                  <a:lnTo>
                    <a:pt x="1361552" y="1426866"/>
                  </a:lnTo>
                  <a:lnTo>
                    <a:pt x="1467059" y="1587640"/>
                  </a:lnTo>
                  <a:lnTo>
                    <a:pt x="1472083" y="1657979"/>
                  </a:lnTo>
                  <a:cubicBezTo>
                    <a:pt x="1458685" y="1666352"/>
                    <a:pt x="1447382" y="1680001"/>
                    <a:pt x="1431890" y="1683099"/>
                  </a:cubicBezTo>
                  <a:cubicBezTo>
                    <a:pt x="1425200" y="1684437"/>
                    <a:pt x="1418229" y="1655496"/>
                    <a:pt x="1416817" y="1652954"/>
                  </a:cubicBezTo>
                  <a:cubicBezTo>
                    <a:pt x="1410952" y="1642397"/>
                    <a:pt x="1402122" y="1633610"/>
                    <a:pt x="1396721" y="1622809"/>
                  </a:cubicBezTo>
                  <a:cubicBezTo>
                    <a:pt x="1393371" y="1616110"/>
                    <a:pt x="1391968" y="1608009"/>
                    <a:pt x="1386672" y="1602713"/>
                  </a:cubicBezTo>
                  <a:cubicBezTo>
                    <a:pt x="1382927" y="1598968"/>
                    <a:pt x="1376624" y="1599363"/>
                    <a:pt x="1371600" y="1597688"/>
                  </a:cubicBezTo>
                  <a:cubicBezTo>
                    <a:pt x="1373275" y="1614435"/>
                    <a:pt x="1372542" y="1631602"/>
                    <a:pt x="1376624" y="1647930"/>
                  </a:cubicBezTo>
                  <a:cubicBezTo>
                    <a:pt x="1377773" y="1652525"/>
                    <a:pt x="1385009" y="1653544"/>
                    <a:pt x="1386672" y="1657979"/>
                  </a:cubicBezTo>
                  <a:cubicBezTo>
                    <a:pt x="1390249" y="1667517"/>
                    <a:pt x="1389406" y="1678198"/>
                    <a:pt x="1391697" y="1688124"/>
                  </a:cubicBezTo>
                  <a:cubicBezTo>
                    <a:pt x="1394439" y="1700004"/>
                    <a:pt x="1398160" y="1711640"/>
                    <a:pt x="1401745" y="1723293"/>
                  </a:cubicBezTo>
                  <a:cubicBezTo>
                    <a:pt x="1404860" y="1733416"/>
                    <a:pt x="1404303" y="1745948"/>
                    <a:pt x="1411793" y="1753438"/>
                  </a:cubicBezTo>
                  <a:cubicBezTo>
                    <a:pt x="1437811" y="1779456"/>
                    <a:pt x="1426205" y="1765956"/>
                    <a:pt x="1446963" y="1793631"/>
                  </a:cubicBezTo>
                  <a:cubicBezTo>
                    <a:pt x="1445288" y="1810378"/>
                    <a:pt x="1452596" y="1830847"/>
                    <a:pt x="1441938" y="1843873"/>
                  </a:cubicBezTo>
                  <a:cubicBezTo>
                    <a:pt x="1433388" y="1854323"/>
                    <a:pt x="1412806" y="1841154"/>
                    <a:pt x="1401745" y="1848897"/>
                  </a:cubicBezTo>
                  <a:cubicBezTo>
                    <a:pt x="1393068" y="1854971"/>
                    <a:pt x="1396434" y="1869568"/>
                    <a:pt x="1391697" y="1879042"/>
                  </a:cubicBezTo>
                  <a:cubicBezTo>
                    <a:pt x="1368900" y="1924637"/>
                    <a:pt x="1384064" y="1910927"/>
                    <a:pt x="1356527" y="1929284"/>
                  </a:cubicBezTo>
                  <a:cubicBezTo>
                    <a:pt x="1354852" y="1935983"/>
                    <a:pt x="1355817" y="1943989"/>
                    <a:pt x="1351503" y="1949381"/>
                  </a:cubicBezTo>
                  <a:cubicBezTo>
                    <a:pt x="1343042" y="1959958"/>
                    <a:pt x="1329819" y="1952201"/>
                    <a:pt x="1321358" y="1949381"/>
                  </a:cubicBezTo>
                  <a:cubicBezTo>
                    <a:pt x="1318009" y="1946031"/>
                    <a:pt x="1313747" y="1943394"/>
                    <a:pt x="1311310" y="1939332"/>
                  </a:cubicBezTo>
                  <a:cubicBezTo>
                    <a:pt x="1305444" y="1929555"/>
                    <a:pt x="1302580" y="1900708"/>
                    <a:pt x="1301261" y="1894115"/>
                  </a:cubicBezTo>
                  <a:cubicBezTo>
                    <a:pt x="1299667" y="1886146"/>
                    <a:pt x="1294805" y="1867328"/>
                    <a:pt x="1291213" y="1858946"/>
                  </a:cubicBezTo>
                  <a:cubicBezTo>
                    <a:pt x="1288263" y="1852062"/>
                    <a:pt x="1284514" y="1845548"/>
                    <a:pt x="1281165" y="1838849"/>
                  </a:cubicBezTo>
                  <a:cubicBezTo>
                    <a:pt x="1271117" y="1840524"/>
                    <a:pt x="1259659" y="1838474"/>
                    <a:pt x="1251020" y="1843873"/>
                  </a:cubicBezTo>
                  <a:cubicBezTo>
                    <a:pt x="1244669" y="1847843"/>
                    <a:pt x="1243921" y="1857086"/>
                    <a:pt x="1240971" y="1863970"/>
                  </a:cubicBezTo>
                  <a:cubicBezTo>
                    <a:pt x="1235808" y="1876016"/>
                    <a:pt x="1234565" y="1886392"/>
                    <a:pt x="1230923" y="1899139"/>
                  </a:cubicBezTo>
                  <a:cubicBezTo>
                    <a:pt x="1229468" y="1904231"/>
                    <a:pt x="1227574" y="1909187"/>
                    <a:pt x="1225899" y="1914211"/>
                  </a:cubicBezTo>
                  <a:cubicBezTo>
                    <a:pt x="1214176" y="1912536"/>
                    <a:pt x="1201322" y="1914483"/>
                    <a:pt x="1190730" y="1909187"/>
                  </a:cubicBezTo>
                  <a:cubicBezTo>
                    <a:pt x="1185993" y="1906819"/>
                    <a:pt x="1188073" y="1898852"/>
                    <a:pt x="1185705" y="1894115"/>
                  </a:cubicBezTo>
                  <a:cubicBezTo>
                    <a:pt x="1166229" y="1855165"/>
                    <a:pt x="1183258" y="1901846"/>
                    <a:pt x="1170633" y="1863970"/>
                  </a:cubicBezTo>
                  <a:cubicBezTo>
                    <a:pt x="1172308" y="1843873"/>
                    <a:pt x="1173301" y="1823708"/>
                    <a:pt x="1175657" y="1803680"/>
                  </a:cubicBezTo>
                  <a:cubicBezTo>
                    <a:pt x="1176655" y="1795199"/>
                    <a:pt x="1177317" y="1786408"/>
                    <a:pt x="1180681" y="1778559"/>
                  </a:cubicBezTo>
                  <a:cubicBezTo>
                    <a:pt x="1182547" y="1774205"/>
                    <a:pt x="1187771" y="1772209"/>
                    <a:pt x="1190730" y="1768510"/>
                  </a:cubicBezTo>
                  <a:cubicBezTo>
                    <a:pt x="1194502" y="1763795"/>
                    <a:pt x="1196139" y="1757304"/>
                    <a:pt x="1200778" y="1753438"/>
                  </a:cubicBezTo>
                  <a:cubicBezTo>
                    <a:pt x="1206532" y="1748643"/>
                    <a:pt x="1214176" y="1746739"/>
                    <a:pt x="1220875" y="1743389"/>
                  </a:cubicBezTo>
                  <a:cubicBezTo>
                    <a:pt x="1227574" y="1733341"/>
                    <a:pt x="1243339" y="1725086"/>
                    <a:pt x="1240971" y="1713244"/>
                  </a:cubicBezTo>
                  <a:cubicBezTo>
                    <a:pt x="1239009" y="1703433"/>
                    <a:pt x="1232273" y="1664353"/>
                    <a:pt x="1225899" y="1657979"/>
                  </a:cubicBezTo>
                  <a:lnTo>
                    <a:pt x="1215850" y="1647930"/>
                  </a:lnTo>
                  <a:cubicBezTo>
                    <a:pt x="1217525" y="1637882"/>
                    <a:pt x="1216957" y="1627188"/>
                    <a:pt x="1220875" y="1617785"/>
                  </a:cubicBezTo>
                  <a:cubicBezTo>
                    <a:pt x="1228514" y="1599452"/>
                    <a:pt x="1245584" y="1584279"/>
                    <a:pt x="1256044" y="1567543"/>
                  </a:cubicBezTo>
                  <a:cubicBezTo>
                    <a:pt x="1260013" y="1561192"/>
                    <a:pt x="1262743" y="1554146"/>
                    <a:pt x="1266092" y="1547447"/>
                  </a:cubicBezTo>
                  <a:cubicBezTo>
                    <a:pt x="1267767" y="1532374"/>
                    <a:pt x="1267438" y="1516942"/>
                    <a:pt x="1271116" y="1502229"/>
                  </a:cubicBezTo>
                  <a:cubicBezTo>
                    <a:pt x="1272581" y="1496371"/>
                    <a:pt x="1278465" y="1492558"/>
                    <a:pt x="1281165" y="1487157"/>
                  </a:cubicBezTo>
                  <a:cubicBezTo>
                    <a:pt x="1283534" y="1482420"/>
                    <a:pt x="1284514" y="1477108"/>
                    <a:pt x="1286189" y="1472084"/>
                  </a:cubicBezTo>
                  <a:cubicBezTo>
                    <a:pt x="1284514" y="1451987"/>
                    <a:pt x="1285120" y="1431569"/>
                    <a:pt x="1281165" y="1411794"/>
                  </a:cubicBezTo>
                  <a:cubicBezTo>
                    <a:pt x="1279981" y="1405873"/>
                    <a:pt x="1276922" y="1398380"/>
                    <a:pt x="1271116" y="1396721"/>
                  </a:cubicBezTo>
                  <a:cubicBezTo>
                    <a:pt x="1262905" y="1394375"/>
                    <a:pt x="1254369" y="1400071"/>
                    <a:pt x="1245995" y="1401746"/>
                  </a:cubicBezTo>
                  <a:cubicBezTo>
                    <a:pt x="1233949" y="1437883"/>
                    <a:pt x="1248564" y="1392755"/>
                    <a:pt x="1235947" y="1436915"/>
                  </a:cubicBezTo>
                  <a:cubicBezTo>
                    <a:pt x="1234492" y="1442007"/>
                    <a:pt x="1234668" y="1448242"/>
                    <a:pt x="1230923" y="1451987"/>
                  </a:cubicBezTo>
                  <a:cubicBezTo>
                    <a:pt x="1227178" y="1455732"/>
                    <a:pt x="1220874" y="1455336"/>
                    <a:pt x="1215850" y="1457011"/>
                  </a:cubicBezTo>
                  <a:cubicBezTo>
                    <a:pt x="1210826" y="1455336"/>
                    <a:pt x="1204523" y="1455732"/>
                    <a:pt x="1200778" y="1451987"/>
                  </a:cubicBezTo>
                  <a:cubicBezTo>
                    <a:pt x="1195482" y="1446691"/>
                    <a:pt x="1194884" y="1438122"/>
                    <a:pt x="1190730" y="1431891"/>
                  </a:cubicBezTo>
                  <a:cubicBezTo>
                    <a:pt x="1188102" y="1427949"/>
                    <a:pt x="1184031" y="1425192"/>
                    <a:pt x="1180681" y="1421842"/>
                  </a:cubicBezTo>
                  <a:cubicBezTo>
                    <a:pt x="1177332" y="1411794"/>
                    <a:pt x="1173202" y="1401973"/>
                    <a:pt x="1170633" y="1391697"/>
                  </a:cubicBezTo>
                  <a:cubicBezTo>
                    <a:pt x="1164325" y="1366462"/>
                    <a:pt x="1167793" y="1378151"/>
                    <a:pt x="1160584" y="1356528"/>
                  </a:cubicBezTo>
                  <a:cubicBezTo>
                    <a:pt x="1148861" y="1358203"/>
                    <a:pt x="1135767" y="1355801"/>
                    <a:pt x="1125415" y="1361552"/>
                  </a:cubicBezTo>
                  <a:cubicBezTo>
                    <a:pt x="1118868" y="1365189"/>
                    <a:pt x="1116194" y="1374205"/>
                    <a:pt x="1115367" y="1381649"/>
                  </a:cubicBezTo>
                  <a:cubicBezTo>
                    <a:pt x="1112479" y="1407646"/>
                    <a:pt x="1122095" y="1405800"/>
                    <a:pt x="1135464" y="1421842"/>
                  </a:cubicBezTo>
                  <a:cubicBezTo>
                    <a:pt x="1156400" y="1446965"/>
                    <a:pt x="1132949" y="1428540"/>
                    <a:pt x="1160584" y="1446963"/>
                  </a:cubicBezTo>
                  <a:cubicBezTo>
                    <a:pt x="1162259" y="1451987"/>
                    <a:pt x="1163037" y="1457406"/>
                    <a:pt x="1165609" y="1462036"/>
                  </a:cubicBezTo>
                  <a:cubicBezTo>
                    <a:pt x="1171474" y="1472593"/>
                    <a:pt x="1181885" y="1480724"/>
                    <a:pt x="1185705" y="1492181"/>
                  </a:cubicBezTo>
                  <a:cubicBezTo>
                    <a:pt x="1192228" y="1511747"/>
                    <a:pt x="1186985" y="1503508"/>
                    <a:pt x="1200778" y="1517302"/>
                  </a:cubicBezTo>
                  <a:cubicBezTo>
                    <a:pt x="1202453" y="1522326"/>
                    <a:pt x="1206459" y="1527119"/>
                    <a:pt x="1205802" y="1532374"/>
                  </a:cubicBezTo>
                  <a:cubicBezTo>
                    <a:pt x="1202729" y="1556957"/>
                    <a:pt x="1197086" y="1556607"/>
                    <a:pt x="1180681" y="1567543"/>
                  </a:cubicBezTo>
                  <a:cubicBezTo>
                    <a:pt x="1181287" y="1570571"/>
                    <a:pt x="1192444" y="1607720"/>
                    <a:pt x="1180681" y="1612761"/>
                  </a:cubicBezTo>
                  <a:cubicBezTo>
                    <a:pt x="1171318" y="1616774"/>
                    <a:pt x="1160584" y="1609412"/>
                    <a:pt x="1150536" y="1607737"/>
                  </a:cubicBezTo>
                  <a:cubicBezTo>
                    <a:pt x="1140755" y="1578392"/>
                    <a:pt x="1153165" y="1605342"/>
                    <a:pt x="1130439" y="1582616"/>
                  </a:cubicBezTo>
                  <a:cubicBezTo>
                    <a:pt x="1126169" y="1578346"/>
                    <a:pt x="1123901" y="1572457"/>
                    <a:pt x="1120391" y="1567543"/>
                  </a:cubicBezTo>
                  <a:cubicBezTo>
                    <a:pt x="1115524" y="1560729"/>
                    <a:pt x="1110882" y="1553705"/>
                    <a:pt x="1105319" y="1547447"/>
                  </a:cubicBezTo>
                  <a:cubicBezTo>
                    <a:pt x="1094842" y="1535661"/>
                    <a:pt x="1080406" y="1519918"/>
                    <a:pt x="1065125" y="1512277"/>
                  </a:cubicBezTo>
                  <a:cubicBezTo>
                    <a:pt x="1060388" y="1509909"/>
                    <a:pt x="1055077" y="1508928"/>
                    <a:pt x="1050053" y="1507253"/>
                  </a:cubicBezTo>
                  <a:cubicBezTo>
                    <a:pt x="1046703" y="1502229"/>
                    <a:pt x="1043776" y="1496896"/>
                    <a:pt x="1040004" y="1492181"/>
                  </a:cubicBezTo>
                  <a:cubicBezTo>
                    <a:pt x="1037045" y="1488482"/>
                    <a:pt x="1032393" y="1486194"/>
                    <a:pt x="1029956" y="1482132"/>
                  </a:cubicBezTo>
                  <a:cubicBezTo>
                    <a:pt x="1027231" y="1477591"/>
                    <a:pt x="1026607" y="1472084"/>
                    <a:pt x="1024932" y="1467060"/>
                  </a:cubicBezTo>
                  <a:cubicBezTo>
                    <a:pt x="1014096" y="1391202"/>
                    <a:pt x="1032290" y="1456160"/>
                    <a:pt x="1004835" y="1421842"/>
                  </a:cubicBezTo>
                  <a:cubicBezTo>
                    <a:pt x="1001527" y="1417707"/>
                    <a:pt x="1002889" y="1411079"/>
                    <a:pt x="999811" y="1406770"/>
                  </a:cubicBezTo>
                  <a:cubicBezTo>
                    <a:pt x="994304" y="1399061"/>
                    <a:pt x="979714" y="1386673"/>
                    <a:pt x="979714" y="1386673"/>
                  </a:cubicBezTo>
                  <a:cubicBezTo>
                    <a:pt x="976365" y="1376625"/>
                    <a:pt x="971164" y="1367013"/>
                    <a:pt x="969666" y="1356528"/>
                  </a:cubicBezTo>
                  <a:cubicBezTo>
                    <a:pt x="967991" y="1344805"/>
                    <a:pt x="968387" y="1332593"/>
                    <a:pt x="964642" y="1321359"/>
                  </a:cubicBezTo>
                  <a:cubicBezTo>
                    <a:pt x="963144" y="1316865"/>
                    <a:pt x="957552" y="1315009"/>
                    <a:pt x="954593" y="1311310"/>
                  </a:cubicBezTo>
                  <a:cubicBezTo>
                    <a:pt x="950821" y="1306595"/>
                    <a:pt x="947894" y="1301262"/>
                    <a:pt x="944545" y="1296238"/>
                  </a:cubicBezTo>
                  <a:cubicBezTo>
                    <a:pt x="941196" y="1279491"/>
                    <a:pt x="936616" y="1262943"/>
                    <a:pt x="934497" y="1245996"/>
                  </a:cubicBezTo>
                  <a:cubicBezTo>
                    <a:pt x="932822" y="1232598"/>
                    <a:pt x="933025" y="1218829"/>
                    <a:pt x="929472" y="1205803"/>
                  </a:cubicBezTo>
                  <a:cubicBezTo>
                    <a:pt x="927883" y="1199977"/>
                    <a:pt x="922124" y="1196131"/>
                    <a:pt x="919424" y="1190730"/>
                  </a:cubicBezTo>
                  <a:cubicBezTo>
                    <a:pt x="917056" y="1185993"/>
                    <a:pt x="916075" y="1180682"/>
                    <a:pt x="914400" y="1175658"/>
                  </a:cubicBezTo>
                  <a:cubicBezTo>
                    <a:pt x="912725" y="1157236"/>
                    <a:pt x="913536" y="1138416"/>
                    <a:pt x="909376" y="1120392"/>
                  </a:cubicBezTo>
                  <a:cubicBezTo>
                    <a:pt x="908311" y="1115776"/>
                    <a:pt x="901446" y="1114580"/>
                    <a:pt x="899327" y="1110343"/>
                  </a:cubicBezTo>
                  <a:cubicBezTo>
                    <a:pt x="894590" y="1100869"/>
                    <a:pt x="889279" y="1080198"/>
                    <a:pt x="889279" y="1080198"/>
                  </a:cubicBezTo>
                  <a:cubicBezTo>
                    <a:pt x="890954" y="1075174"/>
                    <a:pt x="890995" y="1069261"/>
                    <a:pt x="894303" y="1065126"/>
                  </a:cubicBezTo>
                  <a:cubicBezTo>
                    <a:pt x="898075" y="1060411"/>
                    <a:pt x="904462" y="1058587"/>
                    <a:pt x="909376" y="1055077"/>
                  </a:cubicBezTo>
                  <a:cubicBezTo>
                    <a:pt x="916190" y="1050210"/>
                    <a:pt x="922773" y="1045029"/>
                    <a:pt x="929472" y="1040005"/>
                  </a:cubicBezTo>
                  <a:cubicBezTo>
                    <a:pt x="941705" y="1003309"/>
                    <a:pt x="936952" y="1020136"/>
                    <a:pt x="944545" y="989763"/>
                  </a:cubicBezTo>
                  <a:cubicBezTo>
                    <a:pt x="942870" y="951244"/>
                    <a:pt x="946541" y="912117"/>
                    <a:pt x="939521" y="874207"/>
                  </a:cubicBezTo>
                  <a:cubicBezTo>
                    <a:pt x="937796" y="864892"/>
                    <a:pt x="919424" y="854110"/>
                    <a:pt x="919424" y="854110"/>
                  </a:cubicBezTo>
                  <a:cubicBezTo>
                    <a:pt x="901887" y="871649"/>
                    <a:pt x="910874" y="859666"/>
                    <a:pt x="899327" y="894304"/>
                  </a:cubicBezTo>
                  <a:lnTo>
                    <a:pt x="894303" y="909376"/>
                  </a:lnTo>
                  <a:cubicBezTo>
                    <a:pt x="883408" y="996542"/>
                    <a:pt x="897124" y="908158"/>
                    <a:pt x="879231" y="979715"/>
                  </a:cubicBezTo>
                  <a:cubicBezTo>
                    <a:pt x="875387" y="995087"/>
                    <a:pt x="875722" y="1003319"/>
                    <a:pt x="864158" y="1014884"/>
                  </a:cubicBezTo>
                  <a:cubicBezTo>
                    <a:pt x="854420" y="1024623"/>
                    <a:pt x="846270" y="1025871"/>
                    <a:pt x="834013" y="1029957"/>
                  </a:cubicBezTo>
                  <a:cubicBezTo>
                    <a:pt x="828932" y="1037579"/>
                    <a:pt x="818941" y="1049701"/>
                    <a:pt x="818941" y="1060102"/>
                  </a:cubicBezTo>
                  <a:cubicBezTo>
                    <a:pt x="818941" y="1078320"/>
                    <a:pt x="824008" y="1095335"/>
                    <a:pt x="834013" y="1110343"/>
                  </a:cubicBezTo>
                  <a:cubicBezTo>
                    <a:pt x="836641" y="1114284"/>
                    <a:pt x="840712" y="1117042"/>
                    <a:pt x="844061" y="1120392"/>
                  </a:cubicBezTo>
                  <a:cubicBezTo>
                    <a:pt x="845736" y="1125416"/>
                    <a:pt x="846361" y="1130923"/>
                    <a:pt x="849086" y="1135464"/>
                  </a:cubicBezTo>
                  <a:cubicBezTo>
                    <a:pt x="851523" y="1139526"/>
                    <a:pt x="857016" y="1141276"/>
                    <a:pt x="859134" y="1145513"/>
                  </a:cubicBezTo>
                  <a:cubicBezTo>
                    <a:pt x="863871" y="1154987"/>
                    <a:pt x="869182" y="1175658"/>
                    <a:pt x="869182" y="1175658"/>
                  </a:cubicBezTo>
                  <a:cubicBezTo>
                    <a:pt x="870857" y="1190730"/>
                    <a:pt x="871713" y="1205916"/>
                    <a:pt x="874206" y="1220875"/>
                  </a:cubicBezTo>
                  <a:cubicBezTo>
                    <a:pt x="875077" y="1226099"/>
                    <a:pt x="882976" y="1232203"/>
                    <a:pt x="879231" y="1235948"/>
                  </a:cubicBezTo>
                  <a:cubicBezTo>
                    <a:pt x="874494" y="1240685"/>
                    <a:pt x="865833" y="1235948"/>
                    <a:pt x="859134" y="1235948"/>
                  </a:cubicBezTo>
                  <a:lnTo>
                    <a:pt x="663191" y="1245996"/>
                  </a:lnTo>
                  <a:lnTo>
                    <a:pt x="638070" y="1060102"/>
                  </a:lnTo>
                  <a:lnTo>
                    <a:pt x="713433" y="1045029"/>
                  </a:lnTo>
                  <a:cubicBezTo>
                    <a:pt x="735919" y="1013549"/>
                    <a:pt x="745883" y="1017681"/>
                    <a:pt x="733530" y="984739"/>
                  </a:cubicBezTo>
                  <a:cubicBezTo>
                    <a:pt x="731410" y="979085"/>
                    <a:pt x="726831" y="974690"/>
                    <a:pt x="723481" y="969666"/>
                  </a:cubicBezTo>
                  <a:cubicBezTo>
                    <a:pt x="721806" y="964642"/>
                    <a:pt x="721765" y="958729"/>
                    <a:pt x="718457" y="954594"/>
                  </a:cubicBezTo>
                  <a:cubicBezTo>
                    <a:pt x="707589" y="941009"/>
                    <a:pt x="687947" y="941973"/>
                    <a:pt x="673239" y="939521"/>
                  </a:cubicBezTo>
                  <a:cubicBezTo>
                    <a:pt x="668215" y="936172"/>
                    <a:pt x="662436" y="933743"/>
                    <a:pt x="658167" y="929473"/>
                  </a:cubicBezTo>
                  <a:cubicBezTo>
                    <a:pt x="653897" y="925203"/>
                    <a:pt x="652834" y="918172"/>
                    <a:pt x="648119" y="914400"/>
                  </a:cubicBezTo>
                  <a:cubicBezTo>
                    <a:pt x="643983" y="911092"/>
                    <a:pt x="638070" y="911051"/>
                    <a:pt x="633046" y="909376"/>
                  </a:cubicBezTo>
                  <a:cubicBezTo>
                    <a:pt x="622998" y="911051"/>
                    <a:pt x="611844" y="909522"/>
                    <a:pt x="602901" y="914400"/>
                  </a:cubicBezTo>
                  <a:cubicBezTo>
                    <a:pt x="575411" y="929394"/>
                    <a:pt x="577780" y="931213"/>
                    <a:pt x="577780" y="949570"/>
                  </a:cubicBezTo>
                  <a:lnTo>
                    <a:pt x="557683" y="979715"/>
                  </a:lnTo>
                  <a:lnTo>
                    <a:pt x="447152" y="818941"/>
                  </a:lnTo>
                  <a:lnTo>
                    <a:pt x="105508" y="879231"/>
                  </a:lnTo>
                  <a:lnTo>
                    <a:pt x="0" y="351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6149119" y="3514413"/>
              <a:ext cx="381154" cy="1197082"/>
            </a:xfrm>
            <a:custGeom>
              <a:avLst/>
              <a:gdLst>
                <a:gd name="connsiteX0" fmla="*/ 82058 w 381464"/>
                <a:gd name="connsiteY0" fmla="*/ 5346 h 1196041"/>
                <a:gd name="connsiteX1" fmla="*/ 82058 w 381464"/>
                <a:gd name="connsiteY1" fmla="*/ 5346 h 1196041"/>
                <a:gd name="connsiteX2" fmla="*/ 25414 w 381464"/>
                <a:gd name="connsiteY2" fmla="*/ 86267 h 1196041"/>
                <a:gd name="connsiteX3" fmla="*/ 9230 w 381464"/>
                <a:gd name="connsiteY3" fmla="*/ 110543 h 1196041"/>
                <a:gd name="connsiteX4" fmla="*/ 17322 w 381464"/>
                <a:gd name="connsiteY4" fmla="*/ 288568 h 1196041"/>
                <a:gd name="connsiteX5" fmla="*/ 9230 w 381464"/>
                <a:gd name="connsiteY5" fmla="*/ 482776 h 1196041"/>
                <a:gd name="connsiteX6" fmla="*/ 17322 w 381464"/>
                <a:gd name="connsiteY6" fmla="*/ 725538 h 1196041"/>
                <a:gd name="connsiteX7" fmla="*/ 33506 w 381464"/>
                <a:gd name="connsiteY7" fmla="*/ 749814 h 1196041"/>
                <a:gd name="connsiteX8" fmla="*/ 41598 w 381464"/>
                <a:gd name="connsiteY8" fmla="*/ 782182 h 1196041"/>
                <a:gd name="connsiteX9" fmla="*/ 49690 w 381464"/>
                <a:gd name="connsiteY9" fmla="*/ 806458 h 1196041"/>
                <a:gd name="connsiteX10" fmla="*/ 57782 w 381464"/>
                <a:gd name="connsiteY10" fmla="*/ 992575 h 1196041"/>
                <a:gd name="connsiteX11" fmla="*/ 82058 w 381464"/>
                <a:gd name="connsiteY11" fmla="*/ 1016851 h 1196041"/>
                <a:gd name="connsiteX12" fmla="*/ 90150 w 381464"/>
                <a:gd name="connsiteY12" fmla="*/ 1041127 h 1196041"/>
                <a:gd name="connsiteX13" fmla="*/ 82058 w 381464"/>
                <a:gd name="connsiteY13" fmla="*/ 1105863 h 1196041"/>
                <a:gd name="connsiteX14" fmla="*/ 49690 w 381464"/>
                <a:gd name="connsiteY14" fmla="*/ 1170599 h 1196041"/>
                <a:gd name="connsiteX15" fmla="*/ 57782 w 381464"/>
                <a:gd name="connsiteY15" fmla="*/ 1194876 h 1196041"/>
                <a:gd name="connsiteX16" fmla="*/ 90150 w 381464"/>
                <a:gd name="connsiteY16" fmla="*/ 1186784 h 1196041"/>
                <a:gd name="connsiteX17" fmla="*/ 138703 w 381464"/>
                <a:gd name="connsiteY17" fmla="*/ 1146323 h 1196041"/>
                <a:gd name="connsiteX18" fmla="*/ 154887 w 381464"/>
                <a:gd name="connsiteY18" fmla="*/ 1122047 h 1196041"/>
                <a:gd name="connsiteX19" fmla="*/ 187255 w 381464"/>
                <a:gd name="connsiteY19" fmla="*/ 1105863 h 1196041"/>
                <a:gd name="connsiteX20" fmla="*/ 235807 w 381464"/>
                <a:gd name="connsiteY20" fmla="*/ 1065403 h 1196041"/>
                <a:gd name="connsiteX21" fmla="*/ 260083 w 381464"/>
                <a:gd name="connsiteY21" fmla="*/ 1016851 h 1196041"/>
                <a:gd name="connsiteX22" fmla="*/ 284359 w 381464"/>
                <a:gd name="connsiteY22" fmla="*/ 1008759 h 1196041"/>
                <a:gd name="connsiteX23" fmla="*/ 300543 w 381464"/>
                <a:gd name="connsiteY23" fmla="*/ 984483 h 1196041"/>
                <a:gd name="connsiteX24" fmla="*/ 349095 w 381464"/>
                <a:gd name="connsiteY24" fmla="*/ 960207 h 1196041"/>
                <a:gd name="connsiteX25" fmla="*/ 381464 w 381464"/>
                <a:gd name="connsiteY25" fmla="*/ 927838 h 1196041"/>
                <a:gd name="connsiteX26" fmla="*/ 316727 w 381464"/>
                <a:gd name="connsiteY26" fmla="*/ 466592 h 1196041"/>
                <a:gd name="connsiteX27" fmla="*/ 276267 w 381464"/>
                <a:gd name="connsiteY27" fmla="*/ 377580 h 1196041"/>
                <a:gd name="connsiteX28" fmla="*/ 292451 w 381464"/>
                <a:gd name="connsiteY28" fmla="*/ 280476 h 1196041"/>
                <a:gd name="connsiteX29" fmla="*/ 308635 w 381464"/>
                <a:gd name="connsiteY29" fmla="*/ 256199 h 1196041"/>
                <a:gd name="connsiteX30" fmla="*/ 316727 w 381464"/>
                <a:gd name="connsiteY30" fmla="*/ 191463 h 1196041"/>
                <a:gd name="connsiteX31" fmla="*/ 308635 w 381464"/>
                <a:gd name="connsiteY31" fmla="*/ 94359 h 1196041"/>
                <a:gd name="connsiteX32" fmla="*/ 260083 w 381464"/>
                <a:gd name="connsiteY32" fmla="*/ 61991 h 1196041"/>
                <a:gd name="connsiteX33" fmla="*/ 195347 w 381464"/>
                <a:gd name="connsiteY33" fmla="*/ 53899 h 1196041"/>
                <a:gd name="connsiteX34" fmla="*/ 171071 w 381464"/>
                <a:gd name="connsiteY34" fmla="*/ 37715 h 1196041"/>
                <a:gd name="connsiteX35" fmla="*/ 138703 w 381464"/>
                <a:gd name="connsiteY35" fmla="*/ 29623 h 1196041"/>
                <a:gd name="connsiteX36" fmla="*/ 114426 w 381464"/>
                <a:gd name="connsiteY36" fmla="*/ 21530 h 1196041"/>
                <a:gd name="connsiteX37" fmla="*/ 82058 w 381464"/>
                <a:gd name="connsiteY37" fmla="*/ 5346 h 119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1464" h="1196041">
                  <a:moveTo>
                    <a:pt x="82058" y="5346"/>
                  </a:moveTo>
                  <a:lnTo>
                    <a:pt x="82058" y="5346"/>
                  </a:lnTo>
                  <a:lnTo>
                    <a:pt x="25414" y="86267"/>
                  </a:lnTo>
                  <a:cubicBezTo>
                    <a:pt x="19878" y="94263"/>
                    <a:pt x="9230" y="110543"/>
                    <a:pt x="9230" y="110543"/>
                  </a:cubicBezTo>
                  <a:cubicBezTo>
                    <a:pt x="-13554" y="201679"/>
                    <a:pt x="12401" y="81892"/>
                    <a:pt x="17322" y="288568"/>
                  </a:cubicBezTo>
                  <a:cubicBezTo>
                    <a:pt x="18864" y="353342"/>
                    <a:pt x="11927" y="418040"/>
                    <a:pt x="9230" y="482776"/>
                  </a:cubicBezTo>
                  <a:cubicBezTo>
                    <a:pt x="11927" y="563697"/>
                    <a:pt x="9992" y="644905"/>
                    <a:pt x="17322" y="725538"/>
                  </a:cubicBezTo>
                  <a:cubicBezTo>
                    <a:pt x="18202" y="735223"/>
                    <a:pt x="29675" y="740875"/>
                    <a:pt x="33506" y="749814"/>
                  </a:cubicBezTo>
                  <a:cubicBezTo>
                    <a:pt x="37887" y="760036"/>
                    <a:pt x="38543" y="771489"/>
                    <a:pt x="41598" y="782182"/>
                  </a:cubicBezTo>
                  <a:cubicBezTo>
                    <a:pt x="43941" y="790384"/>
                    <a:pt x="46993" y="798366"/>
                    <a:pt x="49690" y="806458"/>
                  </a:cubicBezTo>
                  <a:cubicBezTo>
                    <a:pt x="52387" y="868497"/>
                    <a:pt x="48340" y="931199"/>
                    <a:pt x="57782" y="992575"/>
                  </a:cubicBezTo>
                  <a:cubicBezTo>
                    <a:pt x="59522" y="1003886"/>
                    <a:pt x="75710" y="1007329"/>
                    <a:pt x="82058" y="1016851"/>
                  </a:cubicBezTo>
                  <a:cubicBezTo>
                    <a:pt x="86789" y="1023948"/>
                    <a:pt x="87453" y="1033035"/>
                    <a:pt x="90150" y="1041127"/>
                  </a:cubicBezTo>
                  <a:cubicBezTo>
                    <a:pt x="87453" y="1062706"/>
                    <a:pt x="86948" y="1084673"/>
                    <a:pt x="82058" y="1105863"/>
                  </a:cubicBezTo>
                  <a:cubicBezTo>
                    <a:pt x="75071" y="1136139"/>
                    <a:pt x="65355" y="1147101"/>
                    <a:pt x="49690" y="1170599"/>
                  </a:cubicBezTo>
                  <a:cubicBezTo>
                    <a:pt x="52387" y="1178691"/>
                    <a:pt x="49862" y="1191708"/>
                    <a:pt x="57782" y="1194876"/>
                  </a:cubicBezTo>
                  <a:cubicBezTo>
                    <a:pt x="68108" y="1199007"/>
                    <a:pt x="79928" y="1191165"/>
                    <a:pt x="90150" y="1186784"/>
                  </a:cubicBezTo>
                  <a:cubicBezTo>
                    <a:pt x="106650" y="1179712"/>
                    <a:pt x="127903" y="1159282"/>
                    <a:pt x="138703" y="1146323"/>
                  </a:cubicBezTo>
                  <a:cubicBezTo>
                    <a:pt x="144929" y="1138852"/>
                    <a:pt x="147416" y="1128273"/>
                    <a:pt x="154887" y="1122047"/>
                  </a:cubicBezTo>
                  <a:cubicBezTo>
                    <a:pt x="164154" y="1114325"/>
                    <a:pt x="176782" y="1111848"/>
                    <a:pt x="187255" y="1105863"/>
                  </a:cubicBezTo>
                  <a:cubicBezTo>
                    <a:pt x="213542" y="1090842"/>
                    <a:pt x="213492" y="1087718"/>
                    <a:pt x="235807" y="1065403"/>
                  </a:cubicBezTo>
                  <a:cubicBezTo>
                    <a:pt x="241138" y="1049411"/>
                    <a:pt x="245822" y="1028259"/>
                    <a:pt x="260083" y="1016851"/>
                  </a:cubicBezTo>
                  <a:cubicBezTo>
                    <a:pt x="266744" y="1011523"/>
                    <a:pt x="276267" y="1011456"/>
                    <a:pt x="284359" y="1008759"/>
                  </a:cubicBezTo>
                  <a:cubicBezTo>
                    <a:pt x="289754" y="1000667"/>
                    <a:pt x="293666" y="991360"/>
                    <a:pt x="300543" y="984483"/>
                  </a:cubicBezTo>
                  <a:cubicBezTo>
                    <a:pt x="316230" y="968796"/>
                    <a:pt x="329351" y="966788"/>
                    <a:pt x="349095" y="960207"/>
                  </a:cubicBezTo>
                  <a:lnTo>
                    <a:pt x="381464" y="927838"/>
                  </a:lnTo>
                  <a:lnTo>
                    <a:pt x="316727" y="466592"/>
                  </a:lnTo>
                  <a:lnTo>
                    <a:pt x="276267" y="377580"/>
                  </a:lnTo>
                  <a:cubicBezTo>
                    <a:pt x="278831" y="354503"/>
                    <a:pt x="278894" y="307590"/>
                    <a:pt x="292451" y="280476"/>
                  </a:cubicBezTo>
                  <a:cubicBezTo>
                    <a:pt x="296800" y="271777"/>
                    <a:pt x="303240" y="264291"/>
                    <a:pt x="308635" y="256199"/>
                  </a:cubicBezTo>
                  <a:cubicBezTo>
                    <a:pt x="311332" y="234620"/>
                    <a:pt x="316727" y="213210"/>
                    <a:pt x="316727" y="191463"/>
                  </a:cubicBezTo>
                  <a:cubicBezTo>
                    <a:pt x="316727" y="158983"/>
                    <a:pt x="315005" y="126208"/>
                    <a:pt x="308635" y="94359"/>
                  </a:cubicBezTo>
                  <a:cubicBezTo>
                    <a:pt x="303099" y="66679"/>
                    <a:pt x="282655" y="65753"/>
                    <a:pt x="260083" y="61991"/>
                  </a:cubicBezTo>
                  <a:cubicBezTo>
                    <a:pt x="238632" y="58416"/>
                    <a:pt x="216926" y="56596"/>
                    <a:pt x="195347" y="53899"/>
                  </a:cubicBezTo>
                  <a:cubicBezTo>
                    <a:pt x="187255" y="48504"/>
                    <a:pt x="180010" y="41546"/>
                    <a:pt x="171071" y="37715"/>
                  </a:cubicBezTo>
                  <a:cubicBezTo>
                    <a:pt x="160849" y="33334"/>
                    <a:pt x="149396" y="32678"/>
                    <a:pt x="138703" y="29623"/>
                  </a:cubicBezTo>
                  <a:cubicBezTo>
                    <a:pt x="130501" y="27279"/>
                    <a:pt x="122518" y="24228"/>
                    <a:pt x="114426" y="21530"/>
                  </a:cubicBezTo>
                  <a:cubicBezTo>
                    <a:pt x="88243" y="-4653"/>
                    <a:pt x="101594" y="-2746"/>
                    <a:pt x="82058" y="534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5605976" y="3576331"/>
              <a:ext cx="204871" cy="458828"/>
            </a:xfrm>
            <a:custGeom>
              <a:avLst/>
              <a:gdLst>
                <a:gd name="connsiteX0" fmla="*/ 26283 w 204307"/>
                <a:gd name="connsiteY0" fmla="*/ 0 h 458709"/>
                <a:gd name="connsiteX1" fmla="*/ 26283 w 204307"/>
                <a:gd name="connsiteY1" fmla="*/ 0 h 458709"/>
                <a:gd name="connsiteX2" fmla="*/ 18191 w 204307"/>
                <a:gd name="connsiteY2" fmla="*/ 137564 h 458709"/>
                <a:gd name="connsiteX3" fmla="*/ 10099 w 204307"/>
                <a:gd name="connsiteY3" fmla="*/ 186116 h 458709"/>
                <a:gd name="connsiteX4" fmla="*/ 50559 w 204307"/>
                <a:gd name="connsiteY4" fmla="*/ 210393 h 458709"/>
                <a:gd name="connsiteX5" fmla="*/ 74835 w 204307"/>
                <a:gd name="connsiteY5" fmla="*/ 226577 h 458709"/>
                <a:gd name="connsiteX6" fmla="*/ 91019 w 204307"/>
                <a:gd name="connsiteY6" fmla="*/ 283221 h 458709"/>
                <a:gd name="connsiteX7" fmla="*/ 99111 w 204307"/>
                <a:gd name="connsiteY7" fmla="*/ 307497 h 458709"/>
                <a:gd name="connsiteX8" fmla="*/ 91019 w 204307"/>
                <a:gd name="connsiteY8" fmla="*/ 347957 h 458709"/>
                <a:gd name="connsiteX9" fmla="*/ 82927 w 204307"/>
                <a:gd name="connsiteY9" fmla="*/ 372233 h 458709"/>
                <a:gd name="connsiteX10" fmla="*/ 74835 w 204307"/>
                <a:gd name="connsiteY10" fmla="*/ 412693 h 458709"/>
                <a:gd name="connsiteX11" fmla="*/ 131479 w 204307"/>
                <a:gd name="connsiteY11" fmla="*/ 445062 h 458709"/>
                <a:gd name="connsiteX12" fmla="*/ 147663 w 204307"/>
                <a:gd name="connsiteY12" fmla="*/ 420785 h 458709"/>
                <a:gd name="connsiteX13" fmla="*/ 171939 w 204307"/>
                <a:gd name="connsiteY13" fmla="*/ 396509 h 458709"/>
                <a:gd name="connsiteX14" fmla="*/ 204307 w 204307"/>
                <a:gd name="connsiteY14" fmla="*/ 347957 h 458709"/>
                <a:gd name="connsiteX15" fmla="*/ 196215 w 204307"/>
                <a:gd name="connsiteY15" fmla="*/ 275129 h 458709"/>
                <a:gd name="connsiteX16" fmla="*/ 123387 w 204307"/>
                <a:gd name="connsiteY16" fmla="*/ 186116 h 458709"/>
                <a:gd name="connsiteX17" fmla="*/ 82927 w 204307"/>
                <a:gd name="connsiteY17" fmla="*/ 129472 h 458709"/>
                <a:gd name="connsiteX18" fmla="*/ 42467 w 204307"/>
                <a:gd name="connsiteY18" fmla="*/ 16184 h 458709"/>
                <a:gd name="connsiteX19" fmla="*/ 26283 w 204307"/>
                <a:gd name="connsiteY19" fmla="*/ 0 h 45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4307" h="458709">
                  <a:moveTo>
                    <a:pt x="26283" y="0"/>
                  </a:moveTo>
                  <a:lnTo>
                    <a:pt x="26283" y="0"/>
                  </a:lnTo>
                  <a:cubicBezTo>
                    <a:pt x="23586" y="45855"/>
                    <a:pt x="25005" y="92138"/>
                    <a:pt x="18191" y="137564"/>
                  </a:cubicBezTo>
                  <a:cubicBezTo>
                    <a:pt x="12280" y="176969"/>
                    <a:pt x="-14228" y="145569"/>
                    <a:pt x="10099" y="186116"/>
                  </a:cubicBezTo>
                  <a:cubicBezTo>
                    <a:pt x="23647" y="208697"/>
                    <a:pt x="28735" y="199481"/>
                    <a:pt x="50559" y="210393"/>
                  </a:cubicBezTo>
                  <a:cubicBezTo>
                    <a:pt x="59258" y="214742"/>
                    <a:pt x="66743" y="221182"/>
                    <a:pt x="74835" y="226577"/>
                  </a:cubicBezTo>
                  <a:cubicBezTo>
                    <a:pt x="94237" y="284783"/>
                    <a:pt x="70697" y="212096"/>
                    <a:pt x="91019" y="283221"/>
                  </a:cubicBezTo>
                  <a:cubicBezTo>
                    <a:pt x="93362" y="291423"/>
                    <a:pt x="96414" y="299405"/>
                    <a:pt x="99111" y="307497"/>
                  </a:cubicBezTo>
                  <a:cubicBezTo>
                    <a:pt x="96414" y="320984"/>
                    <a:pt x="94355" y="334614"/>
                    <a:pt x="91019" y="347957"/>
                  </a:cubicBezTo>
                  <a:cubicBezTo>
                    <a:pt x="88950" y="356232"/>
                    <a:pt x="84996" y="363958"/>
                    <a:pt x="82927" y="372233"/>
                  </a:cubicBezTo>
                  <a:cubicBezTo>
                    <a:pt x="79591" y="385576"/>
                    <a:pt x="77532" y="399206"/>
                    <a:pt x="74835" y="412693"/>
                  </a:cubicBezTo>
                  <a:cubicBezTo>
                    <a:pt x="82989" y="453462"/>
                    <a:pt x="73125" y="474240"/>
                    <a:pt x="131479" y="445062"/>
                  </a:cubicBezTo>
                  <a:cubicBezTo>
                    <a:pt x="140178" y="440712"/>
                    <a:pt x="141437" y="428257"/>
                    <a:pt x="147663" y="420785"/>
                  </a:cubicBezTo>
                  <a:cubicBezTo>
                    <a:pt x="154989" y="411994"/>
                    <a:pt x="164913" y="405542"/>
                    <a:pt x="171939" y="396509"/>
                  </a:cubicBezTo>
                  <a:cubicBezTo>
                    <a:pt x="183881" y="381156"/>
                    <a:pt x="204307" y="347957"/>
                    <a:pt x="204307" y="347957"/>
                  </a:cubicBezTo>
                  <a:cubicBezTo>
                    <a:pt x="201610" y="323681"/>
                    <a:pt x="203939" y="298301"/>
                    <a:pt x="196215" y="275129"/>
                  </a:cubicBezTo>
                  <a:cubicBezTo>
                    <a:pt x="162404" y="173695"/>
                    <a:pt x="168641" y="276624"/>
                    <a:pt x="123387" y="186116"/>
                  </a:cubicBezTo>
                  <a:cubicBezTo>
                    <a:pt x="102085" y="143512"/>
                    <a:pt x="115733" y="162278"/>
                    <a:pt x="82927" y="129472"/>
                  </a:cubicBezTo>
                  <a:cubicBezTo>
                    <a:pt x="75259" y="37455"/>
                    <a:pt x="103357" y="40540"/>
                    <a:pt x="42467" y="16184"/>
                  </a:cubicBezTo>
                  <a:cubicBezTo>
                    <a:pt x="39963" y="15182"/>
                    <a:pt x="28980" y="2697"/>
                    <a:pt x="26283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5410635" y="4078026"/>
              <a:ext cx="168343" cy="616005"/>
            </a:xfrm>
            <a:custGeom>
              <a:avLst/>
              <a:gdLst>
                <a:gd name="connsiteX0" fmla="*/ 91613 w 167798"/>
                <a:gd name="connsiteY0" fmla="*/ 0 h 615198"/>
                <a:gd name="connsiteX1" fmla="*/ 91613 w 167798"/>
                <a:gd name="connsiteY1" fmla="*/ 0 h 615198"/>
                <a:gd name="connsiteX2" fmla="*/ 83521 w 167798"/>
                <a:gd name="connsiteY2" fmla="*/ 105196 h 615198"/>
                <a:gd name="connsiteX3" fmla="*/ 59245 w 167798"/>
                <a:gd name="connsiteY3" fmla="*/ 121380 h 615198"/>
                <a:gd name="connsiteX4" fmla="*/ 10693 w 167798"/>
                <a:gd name="connsiteY4" fmla="*/ 169933 h 615198"/>
                <a:gd name="connsiteX5" fmla="*/ 2601 w 167798"/>
                <a:gd name="connsiteY5" fmla="*/ 194209 h 615198"/>
                <a:gd name="connsiteX6" fmla="*/ 18785 w 167798"/>
                <a:gd name="connsiteY6" fmla="*/ 291313 h 615198"/>
                <a:gd name="connsiteX7" fmla="*/ 34969 w 167798"/>
                <a:gd name="connsiteY7" fmla="*/ 315589 h 615198"/>
                <a:gd name="connsiteX8" fmla="*/ 43061 w 167798"/>
                <a:gd name="connsiteY8" fmla="*/ 380326 h 615198"/>
                <a:gd name="connsiteX9" fmla="*/ 67337 w 167798"/>
                <a:gd name="connsiteY9" fmla="*/ 404602 h 615198"/>
                <a:gd name="connsiteX10" fmla="*/ 59245 w 167798"/>
                <a:gd name="connsiteY10" fmla="*/ 445062 h 615198"/>
                <a:gd name="connsiteX11" fmla="*/ 10693 w 167798"/>
                <a:gd name="connsiteY11" fmla="*/ 477430 h 615198"/>
                <a:gd name="connsiteX12" fmla="*/ 18785 w 167798"/>
                <a:gd name="connsiteY12" fmla="*/ 574534 h 615198"/>
                <a:gd name="connsiteX13" fmla="*/ 43061 w 167798"/>
                <a:gd name="connsiteY13" fmla="*/ 590718 h 615198"/>
                <a:gd name="connsiteX14" fmla="*/ 59245 w 167798"/>
                <a:gd name="connsiteY14" fmla="*/ 614995 h 615198"/>
                <a:gd name="connsiteX15" fmla="*/ 75429 w 167798"/>
                <a:gd name="connsiteY15" fmla="*/ 598810 h 615198"/>
                <a:gd name="connsiteX16" fmla="*/ 91613 w 167798"/>
                <a:gd name="connsiteY16" fmla="*/ 550258 h 615198"/>
                <a:gd name="connsiteX17" fmla="*/ 132073 w 167798"/>
                <a:gd name="connsiteY17" fmla="*/ 509798 h 615198"/>
                <a:gd name="connsiteX18" fmla="*/ 140165 w 167798"/>
                <a:gd name="connsiteY18" fmla="*/ 485522 h 615198"/>
                <a:gd name="connsiteX19" fmla="*/ 164441 w 167798"/>
                <a:gd name="connsiteY19" fmla="*/ 477430 h 615198"/>
                <a:gd name="connsiteX20" fmla="*/ 132073 w 167798"/>
                <a:gd name="connsiteY20" fmla="*/ 436970 h 615198"/>
                <a:gd name="connsiteX21" fmla="*/ 140165 w 167798"/>
                <a:gd name="connsiteY21" fmla="*/ 388418 h 615198"/>
                <a:gd name="connsiteX22" fmla="*/ 156349 w 167798"/>
                <a:gd name="connsiteY22" fmla="*/ 356049 h 615198"/>
                <a:gd name="connsiteX23" fmla="*/ 164441 w 167798"/>
                <a:gd name="connsiteY23" fmla="*/ 331773 h 615198"/>
                <a:gd name="connsiteX24" fmla="*/ 132073 w 167798"/>
                <a:gd name="connsiteY24" fmla="*/ 307497 h 615198"/>
                <a:gd name="connsiteX25" fmla="*/ 115889 w 167798"/>
                <a:gd name="connsiteY25" fmla="*/ 258945 h 615198"/>
                <a:gd name="connsiteX26" fmla="*/ 123981 w 167798"/>
                <a:gd name="connsiteY26" fmla="*/ 194209 h 615198"/>
                <a:gd name="connsiteX27" fmla="*/ 140165 w 167798"/>
                <a:gd name="connsiteY27" fmla="*/ 169933 h 615198"/>
                <a:gd name="connsiteX28" fmla="*/ 148257 w 167798"/>
                <a:gd name="connsiteY28" fmla="*/ 145656 h 615198"/>
                <a:gd name="connsiteX29" fmla="*/ 156349 w 167798"/>
                <a:gd name="connsiteY29" fmla="*/ 64736 h 615198"/>
                <a:gd name="connsiteX30" fmla="*/ 164441 w 167798"/>
                <a:gd name="connsiteY30" fmla="*/ 40460 h 615198"/>
                <a:gd name="connsiteX31" fmla="*/ 123981 w 167798"/>
                <a:gd name="connsiteY31" fmla="*/ 8092 h 615198"/>
                <a:gd name="connsiteX32" fmla="*/ 91613 w 167798"/>
                <a:gd name="connsiteY32" fmla="*/ 0 h 61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798" h="615198">
                  <a:moveTo>
                    <a:pt x="91613" y="0"/>
                  </a:moveTo>
                  <a:lnTo>
                    <a:pt x="91613" y="0"/>
                  </a:lnTo>
                  <a:cubicBezTo>
                    <a:pt x="88916" y="35065"/>
                    <a:pt x="92583" y="71215"/>
                    <a:pt x="83521" y="105196"/>
                  </a:cubicBezTo>
                  <a:cubicBezTo>
                    <a:pt x="81015" y="114593"/>
                    <a:pt x="66122" y="114503"/>
                    <a:pt x="59245" y="121380"/>
                  </a:cubicBezTo>
                  <a:cubicBezTo>
                    <a:pt x="-977" y="181603"/>
                    <a:pt x="67904" y="131792"/>
                    <a:pt x="10693" y="169933"/>
                  </a:cubicBezTo>
                  <a:cubicBezTo>
                    <a:pt x="7996" y="178025"/>
                    <a:pt x="2601" y="185679"/>
                    <a:pt x="2601" y="194209"/>
                  </a:cubicBezTo>
                  <a:cubicBezTo>
                    <a:pt x="2601" y="204320"/>
                    <a:pt x="10262" y="271427"/>
                    <a:pt x="18785" y="291313"/>
                  </a:cubicBezTo>
                  <a:cubicBezTo>
                    <a:pt x="22616" y="300252"/>
                    <a:pt x="29574" y="307497"/>
                    <a:pt x="34969" y="315589"/>
                  </a:cubicBezTo>
                  <a:cubicBezTo>
                    <a:pt x="37666" y="337168"/>
                    <a:pt x="35629" y="359888"/>
                    <a:pt x="43061" y="380326"/>
                  </a:cubicBezTo>
                  <a:cubicBezTo>
                    <a:pt x="46972" y="391081"/>
                    <a:pt x="64561" y="393500"/>
                    <a:pt x="67337" y="404602"/>
                  </a:cubicBezTo>
                  <a:cubicBezTo>
                    <a:pt x="70673" y="417945"/>
                    <a:pt x="67689" y="434205"/>
                    <a:pt x="59245" y="445062"/>
                  </a:cubicBezTo>
                  <a:cubicBezTo>
                    <a:pt x="47303" y="460415"/>
                    <a:pt x="10693" y="477430"/>
                    <a:pt x="10693" y="477430"/>
                  </a:cubicBezTo>
                  <a:cubicBezTo>
                    <a:pt x="-2527" y="517090"/>
                    <a:pt x="-7226" y="517310"/>
                    <a:pt x="18785" y="574534"/>
                  </a:cubicBezTo>
                  <a:cubicBezTo>
                    <a:pt x="22809" y="583388"/>
                    <a:pt x="34969" y="585323"/>
                    <a:pt x="43061" y="590718"/>
                  </a:cubicBezTo>
                  <a:cubicBezTo>
                    <a:pt x="48456" y="598810"/>
                    <a:pt x="49810" y="612636"/>
                    <a:pt x="59245" y="614995"/>
                  </a:cubicBezTo>
                  <a:cubicBezTo>
                    <a:pt x="66647" y="616845"/>
                    <a:pt x="72017" y="605634"/>
                    <a:pt x="75429" y="598810"/>
                  </a:cubicBezTo>
                  <a:cubicBezTo>
                    <a:pt x="83058" y="583552"/>
                    <a:pt x="82150" y="564452"/>
                    <a:pt x="91613" y="550258"/>
                  </a:cubicBezTo>
                  <a:cubicBezTo>
                    <a:pt x="113192" y="517890"/>
                    <a:pt x="99705" y="531377"/>
                    <a:pt x="132073" y="509798"/>
                  </a:cubicBezTo>
                  <a:cubicBezTo>
                    <a:pt x="134770" y="501706"/>
                    <a:pt x="134134" y="491553"/>
                    <a:pt x="140165" y="485522"/>
                  </a:cubicBezTo>
                  <a:cubicBezTo>
                    <a:pt x="146196" y="479491"/>
                    <a:pt x="161273" y="485350"/>
                    <a:pt x="164441" y="477430"/>
                  </a:cubicBezTo>
                  <a:cubicBezTo>
                    <a:pt x="177590" y="444557"/>
                    <a:pt x="149022" y="442620"/>
                    <a:pt x="132073" y="436970"/>
                  </a:cubicBezTo>
                  <a:cubicBezTo>
                    <a:pt x="134770" y="420786"/>
                    <a:pt x="135450" y="404133"/>
                    <a:pt x="140165" y="388418"/>
                  </a:cubicBezTo>
                  <a:cubicBezTo>
                    <a:pt x="143631" y="376864"/>
                    <a:pt x="151597" y="367137"/>
                    <a:pt x="156349" y="356049"/>
                  </a:cubicBezTo>
                  <a:cubicBezTo>
                    <a:pt x="159709" y="348209"/>
                    <a:pt x="161744" y="339865"/>
                    <a:pt x="164441" y="331773"/>
                  </a:cubicBezTo>
                  <a:cubicBezTo>
                    <a:pt x="153652" y="323681"/>
                    <a:pt x="139554" y="318719"/>
                    <a:pt x="132073" y="307497"/>
                  </a:cubicBezTo>
                  <a:cubicBezTo>
                    <a:pt x="122610" y="293303"/>
                    <a:pt x="115889" y="258945"/>
                    <a:pt x="115889" y="258945"/>
                  </a:cubicBezTo>
                  <a:cubicBezTo>
                    <a:pt x="118586" y="237366"/>
                    <a:pt x="118259" y="215189"/>
                    <a:pt x="123981" y="194209"/>
                  </a:cubicBezTo>
                  <a:cubicBezTo>
                    <a:pt x="126540" y="184826"/>
                    <a:pt x="135816" y="178632"/>
                    <a:pt x="140165" y="169933"/>
                  </a:cubicBezTo>
                  <a:cubicBezTo>
                    <a:pt x="143980" y="162303"/>
                    <a:pt x="145560" y="153748"/>
                    <a:pt x="148257" y="145656"/>
                  </a:cubicBezTo>
                  <a:cubicBezTo>
                    <a:pt x="150954" y="118683"/>
                    <a:pt x="152227" y="91529"/>
                    <a:pt x="156349" y="64736"/>
                  </a:cubicBezTo>
                  <a:cubicBezTo>
                    <a:pt x="157646" y="56305"/>
                    <a:pt x="165843" y="48874"/>
                    <a:pt x="164441" y="40460"/>
                  </a:cubicBezTo>
                  <a:cubicBezTo>
                    <a:pt x="160631" y="17601"/>
                    <a:pt x="142481" y="11792"/>
                    <a:pt x="123981" y="8092"/>
                  </a:cubicBezTo>
                  <a:cubicBezTo>
                    <a:pt x="118691" y="7034"/>
                    <a:pt x="97008" y="1349"/>
                    <a:pt x="91613" y="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5591683" y="3682703"/>
              <a:ext cx="527262" cy="1054194"/>
            </a:xfrm>
            <a:custGeom>
              <a:avLst/>
              <a:gdLst>
                <a:gd name="connsiteX0" fmla="*/ 477431 w 526726"/>
                <a:gd name="connsiteY0" fmla="*/ 0 h 1054838"/>
                <a:gd name="connsiteX1" fmla="*/ 477431 w 526726"/>
                <a:gd name="connsiteY1" fmla="*/ 0 h 1054838"/>
                <a:gd name="connsiteX2" fmla="*/ 420786 w 526726"/>
                <a:gd name="connsiteY2" fmla="*/ 56644 h 1054838"/>
                <a:gd name="connsiteX3" fmla="*/ 388418 w 526726"/>
                <a:gd name="connsiteY3" fmla="*/ 113289 h 1054838"/>
                <a:gd name="connsiteX4" fmla="*/ 364142 w 526726"/>
                <a:gd name="connsiteY4" fmla="*/ 129473 h 1054838"/>
                <a:gd name="connsiteX5" fmla="*/ 339866 w 526726"/>
                <a:gd name="connsiteY5" fmla="*/ 153749 h 1054838"/>
                <a:gd name="connsiteX6" fmla="*/ 315590 w 526726"/>
                <a:gd name="connsiteY6" fmla="*/ 218485 h 1054838"/>
                <a:gd name="connsiteX7" fmla="*/ 299406 w 526726"/>
                <a:gd name="connsiteY7" fmla="*/ 267037 h 1054838"/>
                <a:gd name="connsiteX8" fmla="*/ 291314 w 526726"/>
                <a:gd name="connsiteY8" fmla="*/ 299405 h 1054838"/>
                <a:gd name="connsiteX9" fmla="*/ 234669 w 526726"/>
                <a:gd name="connsiteY9" fmla="*/ 372234 h 1054838"/>
                <a:gd name="connsiteX10" fmla="*/ 210393 w 526726"/>
                <a:gd name="connsiteY10" fmla="*/ 420786 h 1054838"/>
                <a:gd name="connsiteX11" fmla="*/ 202301 w 526726"/>
                <a:gd name="connsiteY11" fmla="*/ 445062 h 1054838"/>
                <a:gd name="connsiteX12" fmla="*/ 194209 w 526726"/>
                <a:gd name="connsiteY12" fmla="*/ 501706 h 1054838"/>
                <a:gd name="connsiteX13" fmla="*/ 178025 w 526726"/>
                <a:gd name="connsiteY13" fmla="*/ 525982 h 1054838"/>
                <a:gd name="connsiteX14" fmla="*/ 161841 w 526726"/>
                <a:gd name="connsiteY14" fmla="*/ 614995 h 1054838"/>
                <a:gd name="connsiteX15" fmla="*/ 137565 w 526726"/>
                <a:gd name="connsiteY15" fmla="*/ 647363 h 1054838"/>
                <a:gd name="connsiteX16" fmla="*/ 129473 w 526726"/>
                <a:gd name="connsiteY16" fmla="*/ 679731 h 1054838"/>
                <a:gd name="connsiteX17" fmla="*/ 145657 w 526726"/>
                <a:gd name="connsiteY17" fmla="*/ 784928 h 1054838"/>
                <a:gd name="connsiteX18" fmla="*/ 137565 w 526726"/>
                <a:gd name="connsiteY18" fmla="*/ 938676 h 1054838"/>
                <a:gd name="connsiteX19" fmla="*/ 121381 w 526726"/>
                <a:gd name="connsiteY19" fmla="*/ 962952 h 1054838"/>
                <a:gd name="connsiteX20" fmla="*/ 97105 w 526726"/>
                <a:gd name="connsiteY20" fmla="*/ 971044 h 1054838"/>
                <a:gd name="connsiteX21" fmla="*/ 24277 w 526726"/>
                <a:gd name="connsiteY21" fmla="*/ 946768 h 1054838"/>
                <a:gd name="connsiteX22" fmla="*/ 8092 w 526726"/>
                <a:gd name="connsiteY22" fmla="*/ 995320 h 1054838"/>
                <a:gd name="connsiteX23" fmla="*/ 0 w 526726"/>
                <a:gd name="connsiteY23" fmla="*/ 1019597 h 1054838"/>
                <a:gd name="connsiteX24" fmla="*/ 105197 w 526726"/>
                <a:gd name="connsiteY24" fmla="*/ 1035781 h 1054838"/>
                <a:gd name="connsiteX25" fmla="*/ 113289 w 526726"/>
                <a:gd name="connsiteY25" fmla="*/ 1011505 h 1054838"/>
                <a:gd name="connsiteX26" fmla="*/ 137565 w 526726"/>
                <a:gd name="connsiteY26" fmla="*/ 1003412 h 1054838"/>
                <a:gd name="connsiteX27" fmla="*/ 210393 w 526726"/>
                <a:gd name="connsiteY27" fmla="*/ 995320 h 1054838"/>
                <a:gd name="connsiteX28" fmla="*/ 226577 w 526726"/>
                <a:gd name="connsiteY28" fmla="*/ 971044 h 1054838"/>
                <a:gd name="connsiteX29" fmla="*/ 250854 w 526726"/>
                <a:gd name="connsiteY29" fmla="*/ 922492 h 1054838"/>
                <a:gd name="connsiteX30" fmla="*/ 258946 w 526726"/>
                <a:gd name="connsiteY30" fmla="*/ 898216 h 1054838"/>
                <a:gd name="connsiteX31" fmla="*/ 283222 w 526726"/>
                <a:gd name="connsiteY31" fmla="*/ 841572 h 1054838"/>
                <a:gd name="connsiteX32" fmla="*/ 315590 w 526726"/>
                <a:gd name="connsiteY32" fmla="*/ 833480 h 1054838"/>
                <a:gd name="connsiteX33" fmla="*/ 388418 w 526726"/>
                <a:gd name="connsiteY33" fmla="*/ 849664 h 1054838"/>
                <a:gd name="connsiteX34" fmla="*/ 396510 w 526726"/>
                <a:gd name="connsiteY34" fmla="*/ 873940 h 1054838"/>
                <a:gd name="connsiteX35" fmla="*/ 445062 w 526726"/>
                <a:gd name="connsiteY35" fmla="*/ 890124 h 1054838"/>
                <a:gd name="connsiteX36" fmla="*/ 461246 w 526726"/>
                <a:gd name="connsiteY36" fmla="*/ 704007 h 1054838"/>
                <a:gd name="connsiteX37" fmla="*/ 477431 w 526726"/>
                <a:gd name="connsiteY37" fmla="*/ 679731 h 1054838"/>
                <a:gd name="connsiteX38" fmla="*/ 485523 w 526726"/>
                <a:gd name="connsiteY38" fmla="*/ 655455 h 1054838"/>
                <a:gd name="connsiteX39" fmla="*/ 469339 w 526726"/>
                <a:gd name="connsiteY39" fmla="*/ 542166 h 1054838"/>
                <a:gd name="connsiteX40" fmla="*/ 461246 w 526726"/>
                <a:gd name="connsiteY40" fmla="*/ 436970 h 1054838"/>
                <a:gd name="connsiteX41" fmla="*/ 453154 w 526726"/>
                <a:gd name="connsiteY41" fmla="*/ 412694 h 1054838"/>
                <a:gd name="connsiteX42" fmla="*/ 445062 w 526726"/>
                <a:gd name="connsiteY42" fmla="*/ 339866 h 1054838"/>
                <a:gd name="connsiteX43" fmla="*/ 477431 w 526726"/>
                <a:gd name="connsiteY43" fmla="*/ 137565 h 1054838"/>
                <a:gd name="connsiteX44" fmla="*/ 509799 w 526726"/>
                <a:gd name="connsiteY44" fmla="*/ 129473 h 1054838"/>
                <a:gd name="connsiteX45" fmla="*/ 517891 w 526726"/>
                <a:gd name="connsiteY45" fmla="*/ 40460 h 1054838"/>
                <a:gd name="connsiteX46" fmla="*/ 477431 w 526726"/>
                <a:gd name="connsiteY46" fmla="*/ 0 h 105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6726" h="1054838">
                  <a:moveTo>
                    <a:pt x="477431" y="0"/>
                  </a:moveTo>
                  <a:lnTo>
                    <a:pt x="477431" y="0"/>
                  </a:lnTo>
                  <a:cubicBezTo>
                    <a:pt x="458549" y="18881"/>
                    <a:pt x="438649" y="36796"/>
                    <a:pt x="420786" y="56644"/>
                  </a:cubicBezTo>
                  <a:cubicBezTo>
                    <a:pt x="349024" y="136379"/>
                    <a:pt x="469590" y="15881"/>
                    <a:pt x="388418" y="113289"/>
                  </a:cubicBezTo>
                  <a:cubicBezTo>
                    <a:pt x="382192" y="120760"/>
                    <a:pt x="371613" y="123247"/>
                    <a:pt x="364142" y="129473"/>
                  </a:cubicBezTo>
                  <a:cubicBezTo>
                    <a:pt x="355351" y="136799"/>
                    <a:pt x="347958" y="145657"/>
                    <a:pt x="339866" y="153749"/>
                  </a:cubicBezTo>
                  <a:cubicBezTo>
                    <a:pt x="320682" y="249669"/>
                    <a:pt x="345898" y="150293"/>
                    <a:pt x="315590" y="218485"/>
                  </a:cubicBezTo>
                  <a:cubicBezTo>
                    <a:pt x="308662" y="234074"/>
                    <a:pt x="303544" y="250487"/>
                    <a:pt x="299406" y="267037"/>
                  </a:cubicBezTo>
                  <a:cubicBezTo>
                    <a:pt x="296709" y="277826"/>
                    <a:pt x="296288" y="289458"/>
                    <a:pt x="291314" y="299405"/>
                  </a:cubicBezTo>
                  <a:cubicBezTo>
                    <a:pt x="271955" y="338124"/>
                    <a:pt x="261312" y="345592"/>
                    <a:pt x="234669" y="372234"/>
                  </a:cubicBezTo>
                  <a:cubicBezTo>
                    <a:pt x="214330" y="433252"/>
                    <a:pt x="241766" y="358040"/>
                    <a:pt x="210393" y="420786"/>
                  </a:cubicBezTo>
                  <a:cubicBezTo>
                    <a:pt x="206578" y="428415"/>
                    <a:pt x="204998" y="436970"/>
                    <a:pt x="202301" y="445062"/>
                  </a:cubicBezTo>
                  <a:cubicBezTo>
                    <a:pt x="199604" y="463943"/>
                    <a:pt x="199690" y="483437"/>
                    <a:pt x="194209" y="501706"/>
                  </a:cubicBezTo>
                  <a:cubicBezTo>
                    <a:pt x="191414" y="511021"/>
                    <a:pt x="180584" y="516599"/>
                    <a:pt x="178025" y="525982"/>
                  </a:cubicBezTo>
                  <a:cubicBezTo>
                    <a:pt x="173077" y="544124"/>
                    <a:pt x="175162" y="591684"/>
                    <a:pt x="161841" y="614995"/>
                  </a:cubicBezTo>
                  <a:cubicBezTo>
                    <a:pt x="155150" y="626705"/>
                    <a:pt x="145657" y="636574"/>
                    <a:pt x="137565" y="647363"/>
                  </a:cubicBezTo>
                  <a:cubicBezTo>
                    <a:pt x="134868" y="658152"/>
                    <a:pt x="129473" y="668610"/>
                    <a:pt x="129473" y="679731"/>
                  </a:cubicBezTo>
                  <a:cubicBezTo>
                    <a:pt x="129473" y="742315"/>
                    <a:pt x="131806" y="743375"/>
                    <a:pt x="145657" y="784928"/>
                  </a:cubicBezTo>
                  <a:cubicBezTo>
                    <a:pt x="142960" y="836177"/>
                    <a:pt x="144499" y="887826"/>
                    <a:pt x="137565" y="938676"/>
                  </a:cubicBezTo>
                  <a:cubicBezTo>
                    <a:pt x="136251" y="948312"/>
                    <a:pt x="128975" y="956877"/>
                    <a:pt x="121381" y="962952"/>
                  </a:cubicBezTo>
                  <a:cubicBezTo>
                    <a:pt x="114720" y="968280"/>
                    <a:pt x="105197" y="968347"/>
                    <a:pt x="97105" y="971044"/>
                  </a:cubicBezTo>
                  <a:cubicBezTo>
                    <a:pt x="41456" y="933945"/>
                    <a:pt x="67006" y="932525"/>
                    <a:pt x="24277" y="946768"/>
                  </a:cubicBezTo>
                  <a:lnTo>
                    <a:pt x="8092" y="995320"/>
                  </a:lnTo>
                  <a:lnTo>
                    <a:pt x="0" y="1019597"/>
                  </a:lnTo>
                  <a:cubicBezTo>
                    <a:pt x="28451" y="1062271"/>
                    <a:pt x="19551" y="1064330"/>
                    <a:pt x="105197" y="1035781"/>
                  </a:cubicBezTo>
                  <a:cubicBezTo>
                    <a:pt x="113289" y="1033084"/>
                    <a:pt x="107258" y="1017537"/>
                    <a:pt x="113289" y="1011505"/>
                  </a:cubicBezTo>
                  <a:cubicBezTo>
                    <a:pt x="119320" y="1005473"/>
                    <a:pt x="129151" y="1004814"/>
                    <a:pt x="137565" y="1003412"/>
                  </a:cubicBezTo>
                  <a:cubicBezTo>
                    <a:pt x="161658" y="999396"/>
                    <a:pt x="186117" y="998017"/>
                    <a:pt x="210393" y="995320"/>
                  </a:cubicBezTo>
                  <a:cubicBezTo>
                    <a:pt x="215788" y="987228"/>
                    <a:pt x="222746" y="979983"/>
                    <a:pt x="226577" y="971044"/>
                  </a:cubicBezTo>
                  <a:cubicBezTo>
                    <a:pt x="248947" y="918848"/>
                    <a:pt x="218279" y="955065"/>
                    <a:pt x="250854" y="922492"/>
                  </a:cubicBezTo>
                  <a:cubicBezTo>
                    <a:pt x="253551" y="914400"/>
                    <a:pt x="256603" y="906418"/>
                    <a:pt x="258946" y="898216"/>
                  </a:cubicBezTo>
                  <a:cubicBezTo>
                    <a:pt x="263723" y="881497"/>
                    <a:pt x="265831" y="853166"/>
                    <a:pt x="283222" y="841572"/>
                  </a:cubicBezTo>
                  <a:cubicBezTo>
                    <a:pt x="292476" y="835403"/>
                    <a:pt x="304801" y="836177"/>
                    <a:pt x="315590" y="833480"/>
                  </a:cubicBezTo>
                  <a:cubicBezTo>
                    <a:pt x="339866" y="838875"/>
                    <a:pt x="366175" y="838543"/>
                    <a:pt x="388418" y="849664"/>
                  </a:cubicBezTo>
                  <a:cubicBezTo>
                    <a:pt x="396047" y="853479"/>
                    <a:pt x="389569" y="868982"/>
                    <a:pt x="396510" y="873940"/>
                  </a:cubicBezTo>
                  <a:cubicBezTo>
                    <a:pt x="410392" y="883856"/>
                    <a:pt x="445062" y="890124"/>
                    <a:pt x="445062" y="890124"/>
                  </a:cubicBezTo>
                  <a:cubicBezTo>
                    <a:pt x="476667" y="984940"/>
                    <a:pt x="441968" y="890350"/>
                    <a:pt x="461246" y="704007"/>
                  </a:cubicBezTo>
                  <a:cubicBezTo>
                    <a:pt x="462247" y="694333"/>
                    <a:pt x="472036" y="687823"/>
                    <a:pt x="477431" y="679731"/>
                  </a:cubicBezTo>
                  <a:cubicBezTo>
                    <a:pt x="480128" y="671639"/>
                    <a:pt x="485523" y="663985"/>
                    <a:pt x="485523" y="655455"/>
                  </a:cubicBezTo>
                  <a:cubicBezTo>
                    <a:pt x="485523" y="617013"/>
                    <a:pt x="476809" y="579518"/>
                    <a:pt x="469339" y="542166"/>
                  </a:cubicBezTo>
                  <a:cubicBezTo>
                    <a:pt x="466641" y="507101"/>
                    <a:pt x="465608" y="471867"/>
                    <a:pt x="461246" y="436970"/>
                  </a:cubicBezTo>
                  <a:cubicBezTo>
                    <a:pt x="460188" y="428506"/>
                    <a:pt x="454556" y="421108"/>
                    <a:pt x="453154" y="412694"/>
                  </a:cubicBezTo>
                  <a:cubicBezTo>
                    <a:pt x="449138" y="388601"/>
                    <a:pt x="447759" y="364142"/>
                    <a:pt x="445062" y="339866"/>
                  </a:cubicBezTo>
                  <a:cubicBezTo>
                    <a:pt x="448462" y="261670"/>
                    <a:pt x="402286" y="169769"/>
                    <a:pt x="477431" y="137565"/>
                  </a:cubicBezTo>
                  <a:cubicBezTo>
                    <a:pt x="487653" y="133184"/>
                    <a:pt x="499010" y="132170"/>
                    <a:pt x="509799" y="129473"/>
                  </a:cubicBezTo>
                  <a:cubicBezTo>
                    <a:pt x="520874" y="96246"/>
                    <a:pt x="536954" y="74773"/>
                    <a:pt x="517891" y="40460"/>
                  </a:cubicBezTo>
                  <a:lnTo>
                    <a:pt x="47743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25" name="Freeform 24"/>
          <p:cNvSpPr/>
          <p:nvPr/>
        </p:nvSpPr>
        <p:spPr bwMode="auto">
          <a:xfrm>
            <a:off x="5755902" y="3686227"/>
            <a:ext cx="1149830" cy="2150201"/>
          </a:xfrm>
          <a:custGeom>
            <a:avLst/>
            <a:gdLst>
              <a:gd name="connsiteX0" fmla="*/ 308882 w 1992025"/>
              <a:gd name="connsiteY0" fmla="*/ 16184 h 3722354"/>
              <a:gd name="connsiteX1" fmla="*/ 341250 w 1992025"/>
              <a:gd name="connsiteY1" fmla="*/ 1561763 h 3722354"/>
              <a:gd name="connsiteX2" fmla="*/ 333158 w 1992025"/>
              <a:gd name="connsiteY2" fmla="*/ 2209125 h 3722354"/>
              <a:gd name="connsiteX3" fmla="*/ 292698 w 1992025"/>
              <a:gd name="connsiteY3" fmla="*/ 3139709 h 3722354"/>
              <a:gd name="connsiteX4" fmla="*/ 195593 w 1992025"/>
              <a:gd name="connsiteY4" fmla="*/ 3115433 h 3722354"/>
              <a:gd name="connsiteX5" fmla="*/ 147041 w 1992025"/>
              <a:gd name="connsiteY5" fmla="*/ 3155893 h 3722354"/>
              <a:gd name="connsiteX6" fmla="*/ 98489 w 1992025"/>
              <a:gd name="connsiteY6" fmla="*/ 3172078 h 3722354"/>
              <a:gd name="connsiteX7" fmla="*/ 106581 w 1992025"/>
              <a:gd name="connsiteY7" fmla="*/ 3228722 h 3722354"/>
              <a:gd name="connsiteX8" fmla="*/ 138949 w 1992025"/>
              <a:gd name="connsiteY8" fmla="*/ 3277274 h 3722354"/>
              <a:gd name="connsiteX9" fmla="*/ 147041 w 1992025"/>
              <a:gd name="connsiteY9" fmla="*/ 3301550 h 3722354"/>
              <a:gd name="connsiteX10" fmla="*/ 147041 w 1992025"/>
              <a:gd name="connsiteY10" fmla="*/ 3536219 h 3722354"/>
              <a:gd name="connsiteX11" fmla="*/ 114673 w 1992025"/>
              <a:gd name="connsiteY11" fmla="*/ 3576679 h 3722354"/>
              <a:gd name="connsiteX12" fmla="*/ 66121 w 1992025"/>
              <a:gd name="connsiteY12" fmla="*/ 3609047 h 3722354"/>
              <a:gd name="connsiteX13" fmla="*/ 33753 w 1992025"/>
              <a:gd name="connsiteY13" fmla="*/ 3681876 h 3722354"/>
              <a:gd name="connsiteX14" fmla="*/ 9477 w 1992025"/>
              <a:gd name="connsiteY14" fmla="*/ 3689968 h 3722354"/>
              <a:gd name="connsiteX15" fmla="*/ 1385 w 1992025"/>
              <a:gd name="connsiteY15" fmla="*/ 3714244 h 3722354"/>
              <a:gd name="connsiteX16" fmla="*/ 33753 w 1992025"/>
              <a:gd name="connsiteY16" fmla="*/ 3722336 h 3722354"/>
              <a:gd name="connsiteX17" fmla="*/ 130857 w 1992025"/>
              <a:gd name="connsiteY17" fmla="*/ 3714244 h 3722354"/>
              <a:gd name="connsiteX18" fmla="*/ 187501 w 1992025"/>
              <a:gd name="connsiteY18" fmla="*/ 3698060 h 3722354"/>
              <a:gd name="connsiteX19" fmla="*/ 211778 w 1992025"/>
              <a:gd name="connsiteY19" fmla="*/ 3681876 h 3722354"/>
              <a:gd name="connsiteX20" fmla="*/ 268422 w 1992025"/>
              <a:gd name="connsiteY20" fmla="*/ 3657600 h 3722354"/>
              <a:gd name="connsiteX21" fmla="*/ 333158 w 1992025"/>
              <a:gd name="connsiteY21" fmla="*/ 3641416 h 3722354"/>
              <a:gd name="connsiteX22" fmla="*/ 478815 w 1992025"/>
              <a:gd name="connsiteY22" fmla="*/ 3617140 h 3722354"/>
              <a:gd name="connsiteX23" fmla="*/ 527367 w 1992025"/>
              <a:gd name="connsiteY23" fmla="*/ 3600955 h 3722354"/>
              <a:gd name="connsiteX24" fmla="*/ 551643 w 1992025"/>
              <a:gd name="connsiteY24" fmla="*/ 3592863 h 3722354"/>
              <a:gd name="connsiteX25" fmla="*/ 616379 w 1992025"/>
              <a:gd name="connsiteY25" fmla="*/ 3584771 h 3722354"/>
              <a:gd name="connsiteX26" fmla="*/ 664932 w 1992025"/>
              <a:gd name="connsiteY26" fmla="*/ 3568587 h 3722354"/>
              <a:gd name="connsiteX27" fmla="*/ 721576 w 1992025"/>
              <a:gd name="connsiteY27" fmla="*/ 3536219 h 3722354"/>
              <a:gd name="connsiteX28" fmla="*/ 737760 w 1992025"/>
              <a:gd name="connsiteY28" fmla="*/ 3511943 h 3722354"/>
              <a:gd name="connsiteX29" fmla="*/ 834864 w 1992025"/>
              <a:gd name="connsiteY29" fmla="*/ 3463391 h 3722354"/>
              <a:gd name="connsiteX30" fmla="*/ 907693 w 1992025"/>
              <a:gd name="connsiteY30" fmla="*/ 3455299 h 3722354"/>
              <a:gd name="connsiteX31" fmla="*/ 931969 w 1992025"/>
              <a:gd name="connsiteY31" fmla="*/ 3447207 h 3722354"/>
              <a:gd name="connsiteX32" fmla="*/ 988613 w 1992025"/>
              <a:gd name="connsiteY32" fmla="*/ 3439115 h 3722354"/>
              <a:gd name="connsiteX33" fmla="*/ 1012889 w 1992025"/>
              <a:gd name="connsiteY33" fmla="*/ 3414839 h 3722354"/>
              <a:gd name="connsiteX34" fmla="*/ 1053349 w 1992025"/>
              <a:gd name="connsiteY34" fmla="*/ 3406747 h 3722354"/>
              <a:gd name="connsiteX35" fmla="*/ 1085717 w 1992025"/>
              <a:gd name="connsiteY35" fmla="*/ 3382470 h 3722354"/>
              <a:gd name="connsiteX36" fmla="*/ 1344663 w 1992025"/>
              <a:gd name="connsiteY36" fmla="*/ 3342010 h 3722354"/>
              <a:gd name="connsiteX37" fmla="*/ 1393215 w 1992025"/>
              <a:gd name="connsiteY37" fmla="*/ 3261090 h 3722354"/>
              <a:gd name="connsiteX38" fmla="*/ 1409399 w 1992025"/>
              <a:gd name="connsiteY38" fmla="*/ 3188262 h 3722354"/>
              <a:gd name="connsiteX39" fmla="*/ 1417491 w 1992025"/>
              <a:gd name="connsiteY39" fmla="*/ 3163986 h 3722354"/>
              <a:gd name="connsiteX40" fmla="*/ 1433675 w 1992025"/>
              <a:gd name="connsiteY40" fmla="*/ 3147801 h 3722354"/>
              <a:gd name="connsiteX41" fmla="*/ 1474135 w 1992025"/>
              <a:gd name="connsiteY41" fmla="*/ 3252998 h 3722354"/>
              <a:gd name="connsiteX42" fmla="*/ 1441767 w 1992025"/>
              <a:gd name="connsiteY42" fmla="*/ 3301550 h 3722354"/>
              <a:gd name="connsiteX43" fmla="*/ 1425583 w 1992025"/>
              <a:gd name="connsiteY43" fmla="*/ 3325826 h 3722354"/>
              <a:gd name="connsiteX44" fmla="*/ 1441767 w 1992025"/>
              <a:gd name="connsiteY44" fmla="*/ 3366286 h 3722354"/>
              <a:gd name="connsiteX45" fmla="*/ 1474135 w 1992025"/>
              <a:gd name="connsiteY45" fmla="*/ 3374378 h 3722354"/>
              <a:gd name="connsiteX46" fmla="*/ 1498411 w 1992025"/>
              <a:gd name="connsiteY46" fmla="*/ 3382470 h 3722354"/>
              <a:gd name="connsiteX47" fmla="*/ 1530779 w 1992025"/>
              <a:gd name="connsiteY47" fmla="*/ 3366286 h 3722354"/>
              <a:gd name="connsiteX48" fmla="*/ 1555055 w 1992025"/>
              <a:gd name="connsiteY48" fmla="*/ 3350102 h 3722354"/>
              <a:gd name="connsiteX49" fmla="*/ 1563147 w 1992025"/>
              <a:gd name="connsiteY49" fmla="*/ 3277274 h 3722354"/>
              <a:gd name="connsiteX50" fmla="*/ 1611700 w 1992025"/>
              <a:gd name="connsiteY50" fmla="*/ 3236814 h 3722354"/>
              <a:gd name="connsiteX51" fmla="*/ 1627884 w 1992025"/>
              <a:gd name="connsiteY51" fmla="*/ 3139709 h 3722354"/>
              <a:gd name="connsiteX52" fmla="*/ 1635976 w 1992025"/>
              <a:gd name="connsiteY52" fmla="*/ 3115433 h 3722354"/>
              <a:gd name="connsiteX53" fmla="*/ 1644068 w 1992025"/>
              <a:gd name="connsiteY53" fmla="*/ 3083065 h 3722354"/>
              <a:gd name="connsiteX54" fmla="*/ 1652160 w 1992025"/>
              <a:gd name="connsiteY54" fmla="*/ 3010237 h 3722354"/>
              <a:gd name="connsiteX55" fmla="*/ 1700712 w 1992025"/>
              <a:gd name="connsiteY55" fmla="*/ 2977869 h 3722354"/>
              <a:gd name="connsiteX56" fmla="*/ 1724988 w 1992025"/>
              <a:gd name="connsiteY56" fmla="*/ 2961685 h 3722354"/>
              <a:gd name="connsiteX57" fmla="*/ 1716896 w 1992025"/>
              <a:gd name="connsiteY57" fmla="*/ 2864580 h 3722354"/>
              <a:gd name="connsiteX58" fmla="*/ 1733080 w 1992025"/>
              <a:gd name="connsiteY58" fmla="*/ 2791752 h 3722354"/>
              <a:gd name="connsiteX59" fmla="*/ 1741172 w 1992025"/>
              <a:gd name="connsiteY59" fmla="*/ 2662279 h 3722354"/>
              <a:gd name="connsiteX60" fmla="*/ 1757356 w 1992025"/>
              <a:gd name="connsiteY60" fmla="*/ 2629911 h 3722354"/>
              <a:gd name="connsiteX61" fmla="*/ 1765448 w 1992025"/>
              <a:gd name="connsiteY61" fmla="*/ 2605635 h 3722354"/>
              <a:gd name="connsiteX62" fmla="*/ 1757356 w 1992025"/>
              <a:gd name="connsiteY62" fmla="*/ 2508531 h 3722354"/>
              <a:gd name="connsiteX63" fmla="*/ 1749264 w 1992025"/>
              <a:gd name="connsiteY63" fmla="*/ 2484255 h 3722354"/>
              <a:gd name="connsiteX64" fmla="*/ 1716896 w 1992025"/>
              <a:gd name="connsiteY64" fmla="*/ 2379058 h 3722354"/>
              <a:gd name="connsiteX65" fmla="*/ 1684528 w 1992025"/>
              <a:gd name="connsiteY65" fmla="*/ 2306230 h 3722354"/>
              <a:gd name="connsiteX66" fmla="*/ 1644068 w 1992025"/>
              <a:gd name="connsiteY66" fmla="*/ 2290046 h 3722354"/>
              <a:gd name="connsiteX67" fmla="*/ 1814001 w 1992025"/>
              <a:gd name="connsiteY67" fmla="*/ 2225309 h 3722354"/>
              <a:gd name="connsiteX68" fmla="*/ 1773540 w 1992025"/>
              <a:gd name="connsiteY68" fmla="*/ 2168665 h 3722354"/>
              <a:gd name="connsiteX69" fmla="*/ 1765448 w 1992025"/>
              <a:gd name="connsiteY69" fmla="*/ 2144389 h 3722354"/>
              <a:gd name="connsiteX70" fmla="*/ 1781632 w 1992025"/>
              <a:gd name="connsiteY70" fmla="*/ 2112021 h 3722354"/>
              <a:gd name="connsiteX71" fmla="*/ 1805909 w 1992025"/>
              <a:gd name="connsiteY71" fmla="*/ 2071561 h 3722354"/>
              <a:gd name="connsiteX72" fmla="*/ 1805909 w 1992025"/>
              <a:gd name="connsiteY72" fmla="*/ 2014916 h 3722354"/>
              <a:gd name="connsiteX73" fmla="*/ 1789724 w 1992025"/>
              <a:gd name="connsiteY73" fmla="*/ 1853076 h 3722354"/>
              <a:gd name="connsiteX74" fmla="*/ 1773540 w 1992025"/>
              <a:gd name="connsiteY74" fmla="*/ 1828800 h 3722354"/>
              <a:gd name="connsiteX75" fmla="*/ 1749264 w 1992025"/>
              <a:gd name="connsiteY75" fmla="*/ 1820708 h 3722354"/>
              <a:gd name="connsiteX76" fmla="*/ 1724988 w 1992025"/>
              <a:gd name="connsiteY76" fmla="*/ 1804524 h 3722354"/>
              <a:gd name="connsiteX77" fmla="*/ 1684528 w 1992025"/>
              <a:gd name="connsiteY77" fmla="*/ 1796432 h 3722354"/>
              <a:gd name="connsiteX78" fmla="*/ 1652160 w 1992025"/>
              <a:gd name="connsiteY78" fmla="*/ 1755971 h 3722354"/>
              <a:gd name="connsiteX79" fmla="*/ 1684528 w 1992025"/>
              <a:gd name="connsiteY79" fmla="*/ 1683143 h 3722354"/>
              <a:gd name="connsiteX80" fmla="*/ 1692620 w 1992025"/>
              <a:gd name="connsiteY80" fmla="*/ 1683143 h 3722354"/>
              <a:gd name="connsiteX81" fmla="*/ 1886829 w 1992025"/>
              <a:gd name="connsiteY81" fmla="*/ 1723603 h 3722354"/>
              <a:gd name="connsiteX82" fmla="*/ 1886829 w 1992025"/>
              <a:gd name="connsiteY82" fmla="*/ 1723603 h 3722354"/>
              <a:gd name="connsiteX83" fmla="*/ 1919197 w 1992025"/>
              <a:gd name="connsiteY83" fmla="*/ 1796432 h 3722354"/>
              <a:gd name="connsiteX84" fmla="*/ 1951565 w 1992025"/>
              <a:gd name="connsiteY84" fmla="*/ 1788340 h 3722354"/>
              <a:gd name="connsiteX85" fmla="*/ 1959657 w 1992025"/>
              <a:gd name="connsiteY85" fmla="*/ 1731695 h 3722354"/>
              <a:gd name="connsiteX86" fmla="*/ 1967749 w 1992025"/>
              <a:gd name="connsiteY86" fmla="*/ 1642683 h 3722354"/>
              <a:gd name="connsiteX87" fmla="*/ 1983933 w 1992025"/>
              <a:gd name="connsiteY87" fmla="*/ 1618407 h 3722354"/>
              <a:gd name="connsiteX88" fmla="*/ 1992025 w 1992025"/>
              <a:gd name="connsiteY88" fmla="*/ 1594131 h 3722354"/>
              <a:gd name="connsiteX89" fmla="*/ 1983933 w 1992025"/>
              <a:gd name="connsiteY89" fmla="*/ 1561763 h 3722354"/>
              <a:gd name="connsiteX90" fmla="*/ 1943473 w 1992025"/>
              <a:gd name="connsiteY90" fmla="*/ 1521302 h 3722354"/>
              <a:gd name="connsiteX91" fmla="*/ 1935381 w 1992025"/>
              <a:gd name="connsiteY91" fmla="*/ 1497026 h 3722354"/>
              <a:gd name="connsiteX92" fmla="*/ 1919197 w 1992025"/>
              <a:gd name="connsiteY92" fmla="*/ 1464658 h 3722354"/>
              <a:gd name="connsiteX93" fmla="*/ 1911105 w 1992025"/>
              <a:gd name="connsiteY93" fmla="*/ 1408014 h 3722354"/>
              <a:gd name="connsiteX94" fmla="*/ 1894921 w 1992025"/>
              <a:gd name="connsiteY94" fmla="*/ 1278541 h 3722354"/>
              <a:gd name="connsiteX95" fmla="*/ 1878737 w 1992025"/>
              <a:gd name="connsiteY95" fmla="*/ 1181437 h 3722354"/>
              <a:gd name="connsiteX96" fmla="*/ 1870645 w 1992025"/>
              <a:gd name="connsiteY96" fmla="*/ 1181437 h 3722354"/>
              <a:gd name="connsiteX97" fmla="*/ 1700712 w 1992025"/>
              <a:gd name="connsiteY97" fmla="*/ 1181437 h 3722354"/>
              <a:gd name="connsiteX98" fmla="*/ 1692620 w 1992025"/>
              <a:gd name="connsiteY98" fmla="*/ 1060056 h 3722354"/>
              <a:gd name="connsiteX99" fmla="*/ 1757356 w 1992025"/>
              <a:gd name="connsiteY99" fmla="*/ 1051964 h 3722354"/>
              <a:gd name="connsiteX100" fmla="*/ 1789724 w 1992025"/>
              <a:gd name="connsiteY100" fmla="*/ 987228 h 3722354"/>
              <a:gd name="connsiteX101" fmla="*/ 1757356 w 1992025"/>
              <a:gd name="connsiteY101" fmla="*/ 914400 h 3722354"/>
              <a:gd name="connsiteX102" fmla="*/ 1724988 w 1992025"/>
              <a:gd name="connsiteY102" fmla="*/ 906308 h 3722354"/>
              <a:gd name="connsiteX103" fmla="*/ 1708804 w 1992025"/>
              <a:gd name="connsiteY103" fmla="*/ 882032 h 3722354"/>
              <a:gd name="connsiteX104" fmla="*/ 1660252 w 1992025"/>
              <a:gd name="connsiteY104" fmla="*/ 849663 h 3722354"/>
              <a:gd name="connsiteX105" fmla="*/ 1652160 w 1992025"/>
              <a:gd name="connsiteY105" fmla="*/ 841571 h 3722354"/>
              <a:gd name="connsiteX106" fmla="*/ 1579332 w 1992025"/>
              <a:gd name="connsiteY106" fmla="*/ 906308 h 3722354"/>
              <a:gd name="connsiteX107" fmla="*/ 1482227 w 1992025"/>
              <a:gd name="connsiteY107" fmla="*/ 760651 h 3722354"/>
              <a:gd name="connsiteX108" fmla="*/ 1182822 w 1992025"/>
              <a:gd name="connsiteY108" fmla="*/ 817295 h 3722354"/>
              <a:gd name="connsiteX109" fmla="*/ 1069533 w 1992025"/>
              <a:gd name="connsiteY109" fmla="*/ 0 h 3722354"/>
              <a:gd name="connsiteX110" fmla="*/ 308882 w 1992025"/>
              <a:gd name="connsiteY110" fmla="*/ 16184 h 372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992025" h="3722354">
                <a:moveTo>
                  <a:pt x="308882" y="16184"/>
                </a:moveTo>
                <a:lnTo>
                  <a:pt x="341250" y="1561763"/>
                </a:lnTo>
                <a:lnTo>
                  <a:pt x="333158" y="2209125"/>
                </a:lnTo>
                <a:lnTo>
                  <a:pt x="292698" y="3139709"/>
                </a:lnTo>
                <a:cubicBezTo>
                  <a:pt x="258305" y="3124423"/>
                  <a:pt x="230228" y="3092343"/>
                  <a:pt x="195593" y="3115433"/>
                </a:cubicBezTo>
                <a:cubicBezTo>
                  <a:pt x="157475" y="3140844"/>
                  <a:pt x="186758" y="3138241"/>
                  <a:pt x="147041" y="3155893"/>
                </a:cubicBezTo>
                <a:cubicBezTo>
                  <a:pt x="131452" y="3162822"/>
                  <a:pt x="98489" y="3172078"/>
                  <a:pt x="98489" y="3172078"/>
                </a:cubicBezTo>
                <a:cubicBezTo>
                  <a:pt x="101186" y="3190959"/>
                  <a:pt x="99734" y="3210920"/>
                  <a:pt x="106581" y="3228722"/>
                </a:cubicBezTo>
                <a:cubicBezTo>
                  <a:pt x="113563" y="3246876"/>
                  <a:pt x="132798" y="3258821"/>
                  <a:pt x="138949" y="3277274"/>
                </a:cubicBezTo>
                <a:lnTo>
                  <a:pt x="147041" y="3301550"/>
                </a:lnTo>
                <a:cubicBezTo>
                  <a:pt x="126414" y="3425313"/>
                  <a:pt x="147041" y="3280882"/>
                  <a:pt x="147041" y="3536219"/>
                </a:cubicBezTo>
                <a:cubicBezTo>
                  <a:pt x="147041" y="3581308"/>
                  <a:pt x="141707" y="3561660"/>
                  <a:pt x="114673" y="3576679"/>
                </a:cubicBezTo>
                <a:cubicBezTo>
                  <a:pt x="97670" y="3586125"/>
                  <a:pt x="66121" y="3609047"/>
                  <a:pt x="66121" y="3609047"/>
                </a:cubicBezTo>
                <a:cubicBezTo>
                  <a:pt x="59363" y="3649598"/>
                  <a:pt x="67389" y="3659452"/>
                  <a:pt x="33753" y="3681876"/>
                </a:cubicBezTo>
                <a:cubicBezTo>
                  <a:pt x="26656" y="3686607"/>
                  <a:pt x="17569" y="3687271"/>
                  <a:pt x="9477" y="3689968"/>
                </a:cubicBezTo>
                <a:cubicBezTo>
                  <a:pt x="6780" y="3698060"/>
                  <a:pt x="-3733" y="3707420"/>
                  <a:pt x="1385" y="3714244"/>
                </a:cubicBezTo>
                <a:cubicBezTo>
                  <a:pt x="8058" y="3723141"/>
                  <a:pt x="22632" y="3722336"/>
                  <a:pt x="33753" y="3722336"/>
                </a:cubicBezTo>
                <a:cubicBezTo>
                  <a:pt x="66233" y="3722336"/>
                  <a:pt x="98489" y="3716941"/>
                  <a:pt x="130857" y="3714244"/>
                </a:cubicBezTo>
                <a:cubicBezTo>
                  <a:pt x="141228" y="3711651"/>
                  <a:pt x="175892" y="3703865"/>
                  <a:pt x="187501" y="3698060"/>
                </a:cubicBezTo>
                <a:cubicBezTo>
                  <a:pt x="196200" y="3693711"/>
                  <a:pt x="203334" y="3686701"/>
                  <a:pt x="211778" y="3681876"/>
                </a:cubicBezTo>
                <a:cubicBezTo>
                  <a:pt x="231962" y="3670343"/>
                  <a:pt x="246712" y="3663521"/>
                  <a:pt x="268422" y="3657600"/>
                </a:cubicBezTo>
                <a:cubicBezTo>
                  <a:pt x="289881" y="3651748"/>
                  <a:pt x="311087" y="3644175"/>
                  <a:pt x="333158" y="3641416"/>
                </a:cubicBezTo>
                <a:cubicBezTo>
                  <a:pt x="392853" y="3633954"/>
                  <a:pt x="417473" y="3632476"/>
                  <a:pt x="478815" y="3617140"/>
                </a:cubicBezTo>
                <a:cubicBezTo>
                  <a:pt x="495365" y="3613002"/>
                  <a:pt x="511183" y="3606350"/>
                  <a:pt x="527367" y="3600955"/>
                </a:cubicBezTo>
                <a:cubicBezTo>
                  <a:pt x="535459" y="3598258"/>
                  <a:pt x="543179" y="3593921"/>
                  <a:pt x="551643" y="3592863"/>
                </a:cubicBezTo>
                <a:lnTo>
                  <a:pt x="616379" y="3584771"/>
                </a:lnTo>
                <a:cubicBezTo>
                  <a:pt x="632563" y="3579376"/>
                  <a:pt x="650737" y="3578050"/>
                  <a:pt x="664932" y="3568587"/>
                </a:cubicBezTo>
                <a:cubicBezTo>
                  <a:pt x="699245" y="3545712"/>
                  <a:pt x="680509" y="3556752"/>
                  <a:pt x="721576" y="3536219"/>
                </a:cubicBezTo>
                <a:cubicBezTo>
                  <a:pt x="726971" y="3528127"/>
                  <a:pt x="730441" y="3518347"/>
                  <a:pt x="737760" y="3511943"/>
                </a:cubicBezTo>
                <a:cubicBezTo>
                  <a:pt x="761169" y="3491460"/>
                  <a:pt x="802360" y="3467002"/>
                  <a:pt x="834864" y="3463391"/>
                </a:cubicBezTo>
                <a:lnTo>
                  <a:pt x="907693" y="3455299"/>
                </a:lnTo>
                <a:cubicBezTo>
                  <a:pt x="915785" y="3452602"/>
                  <a:pt x="923605" y="3448880"/>
                  <a:pt x="931969" y="3447207"/>
                </a:cubicBezTo>
                <a:cubicBezTo>
                  <a:pt x="950672" y="3443466"/>
                  <a:pt x="970904" y="3446199"/>
                  <a:pt x="988613" y="3439115"/>
                </a:cubicBezTo>
                <a:cubicBezTo>
                  <a:pt x="999238" y="3434865"/>
                  <a:pt x="1002653" y="3419957"/>
                  <a:pt x="1012889" y="3414839"/>
                </a:cubicBezTo>
                <a:cubicBezTo>
                  <a:pt x="1025191" y="3408688"/>
                  <a:pt x="1039862" y="3409444"/>
                  <a:pt x="1053349" y="3406747"/>
                </a:cubicBezTo>
                <a:cubicBezTo>
                  <a:pt x="1080799" y="3388447"/>
                  <a:pt x="1070749" y="3397440"/>
                  <a:pt x="1085717" y="3382470"/>
                </a:cubicBezTo>
                <a:lnTo>
                  <a:pt x="1344663" y="3342010"/>
                </a:lnTo>
                <a:cubicBezTo>
                  <a:pt x="1380087" y="3292416"/>
                  <a:pt x="1381459" y="3302235"/>
                  <a:pt x="1393215" y="3261090"/>
                </a:cubicBezTo>
                <a:cubicBezTo>
                  <a:pt x="1409829" y="3202942"/>
                  <a:pt x="1392712" y="3255008"/>
                  <a:pt x="1409399" y="3188262"/>
                </a:cubicBezTo>
                <a:cubicBezTo>
                  <a:pt x="1411468" y="3179987"/>
                  <a:pt x="1413103" y="3171300"/>
                  <a:pt x="1417491" y="3163986"/>
                </a:cubicBezTo>
                <a:cubicBezTo>
                  <a:pt x="1421416" y="3157444"/>
                  <a:pt x="1428280" y="3153196"/>
                  <a:pt x="1433675" y="3147801"/>
                </a:cubicBezTo>
                <a:cubicBezTo>
                  <a:pt x="1503615" y="3159458"/>
                  <a:pt x="1504674" y="3143057"/>
                  <a:pt x="1474135" y="3252998"/>
                </a:cubicBezTo>
                <a:cubicBezTo>
                  <a:pt x="1468929" y="3271739"/>
                  <a:pt x="1452556" y="3285366"/>
                  <a:pt x="1441767" y="3301550"/>
                </a:cubicBezTo>
                <a:lnTo>
                  <a:pt x="1425583" y="3325826"/>
                </a:lnTo>
                <a:cubicBezTo>
                  <a:pt x="1430978" y="3339313"/>
                  <a:pt x="1431496" y="3356015"/>
                  <a:pt x="1441767" y="3366286"/>
                </a:cubicBezTo>
                <a:cubicBezTo>
                  <a:pt x="1449631" y="3374150"/>
                  <a:pt x="1463442" y="3371323"/>
                  <a:pt x="1474135" y="3374378"/>
                </a:cubicBezTo>
                <a:cubicBezTo>
                  <a:pt x="1482337" y="3376721"/>
                  <a:pt x="1490319" y="3379773"/>
                  <a:pt x="1498411" y="3382470"/>
                </a:cubicBezTo>
                <a:cubicBezTo>
                  <a:pt x="1542485" y="3411855"/>
                  <a:pt x="1508270" y="3400051"/>
                  <a:pt x="1530779" y="3366286"/>
                </a:cubicBezTo>
                <a:cubicBezTo>
                  <a:pt x="1536174" y="3358194"/>
                  <a:pt x="1546963" y="3355497"/>
                  <a:pt x="1555055" y="3350102"/>
                </a:cubicBezTo>
                <a:cubicBezTo>
                  <a:pt x="1557752" y="3325826"/>
                  <a:pt x="1555423" y="3300446"/>
                  <a:pt x="1563147" y="3277274"/>
                </a:cubicBezTo>
                <a:cubicBezTo>
                  <a:pt x="1567597" y="3263924"/>
                  <a:pt x="1600595" y="3244217"/>
                  <a:pt x="1611700" y="3236814"/>
                </a:cubicBezTo>
                <a:cubicBezTo>
                  <a:pt x="1630671" y="3179901"/>
                  <a:pt x="1609816" y="3248117"/>
                  <a:pt x="1627884" y="3139709"/>
                </a:cubicBezTo>
                <a:cubicBezTo>
                  <a:pt x="1629286" y="3131295"/>
                  <a:pt x="1633633" y="3123635"/>
                  <a:pt x="1635976" y="3115433"/>
                </a:cubicBezTo>
                <a:cubicBezTo>
                  <a:pt x="1639031" y="3104740"/>
                  <a:pt x="1641371" y="3093854"/>
                  <a:pt x="1644068" y="3083065"/>
                </a:cubicBezTo>
                <a:cubicBezTo>
                  <a:pt x="1646765" y="3058789"/>
                  <a:pt x="1644436" y="3033409"/>
                  <a:pt x="1652160" y="3010237"/>
                </a:cubicBezTo>
                <a:cubicBezTo>
                  <a:pt x="1661364" y="2982625"/>
                  <a:pt x="1681309" y="2987570"/>
                  <a:pt x="1700712" y="2977869"/>
                </a:cubicBezTo>
                <a:cubicBezTo>
                  <a:pt x="1709411" y="2973520"/>
                  <a:pt x="1716896" y="2967080"/>
                  <a:pt x="1724988" y="2961685"/>
                </a:cubicBezTo>
                <a:cubicBezTo>
                  <a:pt x="1722291" y="2929317"/>
                  <a:pt x="1716896" y="2897061"/>
                  <a:pt x="1716896" y="2864580"/>
                </a:cubicBezTo>
                <a:cubicBezTo>
                  <a:pt x="1716896" y="2836097"/>
                  <a:pt x="1724735" y="2816786"/>
                  <a:pt x="1733080" y="2791752"/>
                </a:cubicBezTo>
                <a:cubicBezTo>
                  <a:pt x="1735777" y="2748594"/>
                  <a:pt x="1734758" y="2705042"/>
                  <a:pt x="1741172" y="2662279"/>
                </a:cubicBezTo>
                <a:cubicBezTo>
                  <a:pt x="1742961" y="2650350"/>
                  <a:pt x="1752604" y="2640999"/>
                  <a:pt x="1757356" y="2629911"/>
                </a:cubicBezTo>
                <a:cubicBezTo>
                  <a:pt x="1760716" y="2622071"/>
                  <a:pt x="1762751" y="2613727"/>
                  <a:pt x="1765448" y="2605635"/>
                </a:cubicBezTo>
                <a:cubicBezTo>
                  <a:pt x="1762751" y="2573267"/>
                  <a:pt x="1761649" y="2540726"/>
                  <a:pt x="1757356" y="2508531"/>
                </a:cubicBezTo>
                <a:cubicBezTo>
                  <a:pt x="1756229" y="2500076"/>
                  <a:pt x="1751508" y="2492484"/>
                  <a:pt x="1749264" y="2484255"/>
                </a:cubicBezTo>
                <a:cubicBezTo>
                  <a:pt x="1712182" y="2348288"/>
                  <a:pt x="1752687" y="2477484"/>
                  <a:pt x="1716896" y="2379058"/>
                </a:cubicBezTo>
                <a:cubicBezTo>
                  <a:pt x="1712635" y="2367340"/>
                  <a:pt x="1701624" y="2318442"/>
                  <a:pt x="1684528" y="2306230"/>
                </a:cubicBezTo>
                <a:cubicBezTo>
                  <a:pt x="1672708" y="2297787"/>
                  <a:pt x="1644068" y="2290046"/>
                  <a:pt x="1644068" y="2290046"/>
                </a:cubicBezTo>
                <a:lnTo>
                  <a:pt x="1814001" y="2225309"/>
                </a:lnTo>
                <a:cubicBezTo>
                  <a:pt x="1800514" y="2206428"/>
                  <a:pt x="1785478" y="2188562"/>
                  <a:pt x="1773540" y="2168665"/>
                </a:cubicBezTo>
                <a:cubicBezTo>
                  <a:pt x="1769151" y="2161351"/>
                  <a:pt x="1764242" y="2152833"/>
                  <a:pt x="1765448" y="2144389"/>
                </a:cubicBezTo>
                <a:cubicBezTo>
                  <a:pt x="1767154" y="2132447"/>
                  <a:pt x="1776880" y="2123109"/>
                  <a:pt x="1781632" y="2112021"/>
                </a:cubicBezTo>
                <a:cubicBezTo>
                  <a:pt x="1797389" y="2075255"/>
                  <a:pt x="1778995" y="2098474"/>
                  <a:pt x="1805909" y="2071561"/>
                </a:cubicBezTo>
                <a:cubicBezTo>
                  <a:pt x="1821270" y="2025478"/>
                  <a:pt x="1811178" y="2070236"/>
                  <a:pt x="1805909" y="2014916"/>
                </a:cubicBezTo>
                <a:cubicBezTo>
                  <a:pt x="1805072" y="2006124"/>
                  <a:pt x="1810904" y="1895434"/>
                  <a:pt x="1789724" y="1853076"/>
                </a:cubicBezTo>
                <a:cubicBezTo>
                  <a:pt x="1785375" y="1844377"/>
                  <a:pt x="1781134" y="1834875"/>
                  <a:pt x="1773540" y="1828800"/>
                </a:cubicBezTo>
                <a:cubicBezTo>
                  <a:pt x="1766879" y="1823472"/>
                  <a:pt x="1756893" y="1824523"/>
                  <a:pt x="1749264" y="1820708"/>
                </a:cubicBezTo>
                <a:cubicBezTo>
                  <a:pt x="1740565" y="1816359"/>
                  <a:pt x="1734094" y="1807939"/>
                  <a:pt x="1724988" y="1804524"/>
                </a:cubicBezTo>
                <a:cubicBezTo>
                  <a:pt x="1712110" y="1799695"/>
                  <a:pt x="1698015" y="1799129"/>
                  <a:pt x="1684528" y="1796432"/>
                </a:cubicBezTo>
                <a:cubicBezTo>
                  <a:pt x="1676483" y="1788386"/>
                  <a:pt x="1653436" y="1767454"/>
                  <a:pt x="1652160" y="1755971"/>
                </a:cubicBezTo>
                <a:cubicBezTo>
                  <a:pt x="1648109" y="1719509"/>
                  <a:pt x="1658432" y="1702715"/>
                  <a:pt x="1684528" y="1683143"/>
                </a:cubicBezTo>
                <a:cubicBezTo>
                  <a:pt x="1686686" y="1681525"/>
                  <a:pt x="1689923" y="1683143"/>
                  <a:pt x="1692620" y="1683143"/>
                </a:cubicBezTo>
                <a:lnTo>
                  <a:pt x="1886829" y="1723603"/>
                </a:lnTo>
                <a:lnTo>
                  <a:pt x="1886829" y="1723603"/>
                </a:lnTo>
                <a:cubicBezTo>
                  <a:pt x="1897618" y="1747879"/>
                  <a:pt x="1900412" y="1777647"/>
                  <a:pt x="1919197" y="1796432"/>
                </a:cubicBezTo>
                <a:cubicBezTo>
                  <a:pt x="1927061" y="1804296"/>
                  <a:pt x="1945671" y="1797771"/>
                  <a:pt x="1951565" y="1788340"/>
                </a:cubicBezTo>
                <a:cubicBezTo>
                  <a:pt x="1961674" y="1772166"/>
                  <a:pt x="1957551" y="1750652"/>
                  <a:pt x="1959657" y="1731695"/>
                </a:cubicBezTo>
                <a:cubicBezTo>
                  <a:pt x="1962947" y="1702084"/>
                  <a:pt x="1961506" y="1671815"/>
                  <a:pt x="1967749" y="1642683"/>
                </a:cubicBezTo>
                <a:cubicBezTo>
                  <a:pt x="1969787" y="1633174"/>
                  <a:pt x="1979584" y="1627106"/>
                  <a:pt x="1983933" y="1618407"/>
                </a:cubicBezTo>
                <a:cubicBezTo>
                  <a:pt x="1987748" y="1610778"/>
                  <a:pt x="1989328" y="1602223"/>
                  <a:pt x="1992025" y="1594131"/>
                </a:cubicBezTo>
                <a:cubicBezTo>
                  <a:pt x="1989328" y="1583342"/>
                  <a:pt x="1990102" y="1571017"/>
                  <a:pt x="1983933" y="1561763"/>
                </a:cubicBezTo>
                <a:cubicBezTo>
                  <a:pt x="1973353" y="1545893"/>
                  <a:pt x="1943473" y="1521302"/>
                  <a:pt x="1943473" y="1521302"/>
                </a:cubicBezTo>
                <a:cubicBezTo>
                  <a:pt x="1940776" y="1513210"/>
                  <a:pt x="1938741" y="1504866"/>
                  <a:pt x="1935381" y="1497026"/>
                </a:cubicBezTo>
                <a:cubicBezTo>
                  <a:pt x="1930629" y="1485938"/>
                  <a:pt x="1922371" y="1476296"/>
                  <a:pt x="1919197" y="1464658"/>
                </a:cubicBezTo>
                <a:cubicBezTo>
                  <a:pt x="1914179" y="1446257"/>
                  <a:pt x="1913572" y="1426927"/>
                  <a:pt x="1911105" y="1408014"/>
                </a:cubicBezTo>
                <a:cubicBezTo>
                  <a:pt x="1905480" y="1364886"/>
                  <a:pt x="1901072" y="1321597"/>
                  <a:pt x="1894921" y="1278541"/>
                </a:cubicBezTo>
                <a:cubicBezTo>
                  <a:pt x="1894000" y="1272093"/>
                  <a:pt x="1883996" y="1194584"/>
                  <a:pt x="1878737" y="1181437"/>
                </a:cubicBezTo>
                <a:cubicBezTo>
                  <a:pt x="1877735" y="1178933"/>
                  <a:pt x="1873342" y="1181437"/>
                  <a:pt x="1870645" y="1181437"/>
                </a:cubicBezTo>
                <a:lnTo>
                  <a:pt x="1700712" y="1181437"/>
                </a:lnTo>
                <a:lnTo>
                  <a:pt x="1692620" y="1060056"/>
                </a:lnTo>
                <a:lnTo>
                  <a:pt x="1757356" y="1051964"/>
                </a:lnTo>
                <a:cubicBezTo>
                  <a:pt x="1768145" y="1030385"/>
                  <a:pt x="1784669" y="1010818"/>
                  <a:pt x="1789724" y="987228"/>
                </a:cubicBezTo>
                <a:cubicBezTo>
                  <a:pt x="1795851" y="958633"/>
                  <a:pt x="1782004" y="928484"/>
                  <a:pt x="1757356" y="914400"/>
                </a:cubicBezTo>
                <a:cubicBezTo>
                  <a:pt x="1747700" y="908882"/>
                  <a:pt x="1735777" y="909005"/>
                  <a:pt x="1724988" y="906308"/>
                </a:cubicBezTo>
                <a:cubicBezTo>
                  <a:pt x="1719593" y="898216"/>
                  <a:pt x="1716123" y="888436"/>
                  <a:pt x="1708804" y="882032"/>
                </a:cubicBezTo>
                <a:cubicBezTo>
                  <a:pt x="1694166" y="869223"/>
                  <a:pt x="1674006" y="863417"/>
                  <a:pt x="1660252" y="849663"/>
                </a:cubicBezTo>
                <a:lnTo>
                  <a:pt x="1652160" y="841571"/>
                </a:lnTo>
                <a:lnTo>
                  <a:pt x="1579332" y="906308"/>
                </a:lnTo>
                <a:lnTo>
                  <a:pt x="1482227" y="760651"/>
                </a:lnTo>
                <a:lnTo>
                  <a:pt x="1182822" y="817295"/>
                </a:lnTo>
                <a:lnTo>
                  <a:pt x="1069533" y="0"/>
                </a:lnTo>
                <a:lnTo>
                  <a:pt x="308882" y="16184"/>
                </a:lnTo>
                <a:close/>
              </a:path>
            </a:pathLst>
          </a:custGeom>
          <a:solidFill>
            <a:srgbClr val="3D5F8D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052" name="Picture 4" descr="https://www.nationaljournal.com/media/almanac/photos/R000122.jpg.2600x3467.tall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294"/>
          <a:stretch/>
        </p:blipFill>
        <p:spPr bwMode="auto">
          <a:xfrm>
            <a:off x="5558308" y="1799306"/>
            <a:ext cx="813522" cy="1005573"/>
          </a:xfrm>
          <a:prstGeom prst="rect">
            <a:avLst/>
          </a:prstGeom>
          <a:noFill/>
          <a:ln w="1270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1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190605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South Carolina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Alice Johnson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86795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Lindsey Graham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Tim Scott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7234055"/>
              </p:ext>
            </p:extLst>
          </p:nvPr>
        </p:nvGraphicFramePr>
        <p:xfrm>
          <a:off x="514349" y="1730840"/>
          <a:ext cx="4535425" cy="3118072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4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15261072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Charleston, Hilton Head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Sanford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Aiken, parts of Columbia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Joe Wilson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 corner: Anderson, Greenwood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Jeff Duncan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Greenville, Spartanburg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Trey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Gowdy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Rock Hill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Ralph W. Norman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Low country: parts of Columbia, Charleston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James E. Clyburn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Pee Dee: Myrtle Beach, Florence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Rice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</a:tbl>
          </a:graphicData>
        </a:graphic>
      </p:graphicFrame>
      <p:pic>
        <p:nvPicPr>
          <p:cNvPr id="2050" name="Picture 2" descr="Image result for lindsey graham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294"/>
          <a:stretch/>
        </p:blipFill>
        <p:spPr bwMode="auto">
          <a:xfrm>
            <a:off x="5484168" y="1794150"/>
            <a:ext cx="826322" cy="1006011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Image result for tim scott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48"/>
          <a:stretch/>
        </p:blipFill>
        <p:spPr bwMode="auto">
          <a:xfrm>
            <a:off x="6981072" y="1839955"/>
            <a:ext cx="740877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5289385" y="3847673"/>
            <a:ext cx="3388432" cy="2270045"/>
            <a:chOff x="4528473" y="3337909"/>
            <a:chExt cx="4149344" cy="2779810"/>
          </a:xfrm>
        </p:grpSpPr>
        <p:grpSp>
          <p:nvGrpSpPr>
            <p:cNvPr id="21" name="Group 7"/>
            <p:cNvGrpSpPr>
              <a:grpSpLocks/>
            </p:cNvGrpSpPr>
            <p:nvPr/>
          </p:nvGrpSpPr>
          <p:grpSpPr bwMode="auto">
            <a:xfrm>
              <a:off x="4528473" y="3346833"/>
              <a:ext cx="4149344" cy="2770886"/>
              <a:chOff x="1346200" y="1247775"/>
              <a:chExt cx="6143625" cy="5006975"/>
            </a:xfrm>
          </p:grpSpPr>
          <p:sp>
            <p:nvSpPr>
              <p:cNvPr id="22" name="Freeform 21"/>
              <p:cNvSpPr/>
              <p:nvPr/>
            </p:nvSpPr>
            <p:spPr>
              <a:xfrm>
                <a:off x="4911725" y="1905000"/>
                <a:ext cx="2578100" cy="2660650"/>
              </a:xfrm>
              <a:custGeom>
                <a:avLst/>
                <a:gdLst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95633 w 2578195"/>
                  <a:gd name="connsiteY102" fmla="*/ 47438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26881 w 2578195"/>
                  <a:gd name="connsiteY105" fmla="*/ 350635 h 2660698"/>
                  <a:gd name="connsiteX106" fmla="*/ 206255 w 2578195"/>
                  <a:gd name="connsiteY106" fmla="*/ 323134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68442 w 2578195"/>
                  <a:gd name="connsiteY109" fmla="*/ 233756 h 2660698"/>
                  <a:gd name="connsiteX110" fmla="*/ 123753 w 2578195"/>
                  <a:gd name="connsiteY110" fmla="*/ 19938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95633 w 2578195"/>
                  <a:gd name="connsiteY102" fmla="*/ 47438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26881 w 2578195"/>
                  <a:gd name="connsiteY105" fmla="*/ 350635 h 2660698"/>
                  <a:gd name="connsiteX106" fmla="*/ 206255 w 2578195"/>
                  <a:gd name="connsiteY106" fmla="*/ 323134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68442 w 2578195"/>
                  <a:gd name="connsiteY109" fmla="*/ 233756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95633 w 2578195"/>
                  <a:gd name="connsiteY102" fmla="*/ 47438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26881 w 2578195"/>
                  <a:gd name="connsiteY105" fmla="*/ 350635 h 2660698"/>
                  <a:gd name="connsiteX106" fmla="*/ 206255 w 2578195"/>
                  <a:gd name="connsiteY106" fmla="*/ 323134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95633 w 2578195"/>
                  <a:gd name="connsiteY102" fmla="*/ 47438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26881 w 2578195"/>
                  <a:gd name="connsiteY105" fmla="*/ 350635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95633 w 2578195"/>
                  <a:gd name="connsiteY102" fmla="*/ 47438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57510 w 2578195"/>
                  <a:gd name="connsiteY100" fmla="*/ 666893 h 2660698"/>
                  <a:gd name="connsiteX101" fmla="*/ 302508 w 2578195"/>
                  <a:gd name="connsiteY101" fmla="*/ 605017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302508 w 2578195"/>
                  <a:gd name="connsiteY101" fmla="*/ 605017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409073 w 2578195"/>
                  <a:gd name="connsiteY98" fmla="*/ 77345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43449 w 2578195"/>
                  <a:gd name="connsiteY97" fmla="*/ 759708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46577 w 2578195"/>
                  <a:gd name="connsiteY91" fmla="*/ 85252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25622 w 2578195"/>
                  <a:gd name="connsiteY91" fmla="*/ 85633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60637 w 2578195"/>
                  <a:gd name="connsiteY96" fmla="*/ 732208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25622 w 2578195"/>
                  <a:gd name="connsiteY91" fmla="*/ 85633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64075 w 2578195"/>
                  <a:gd name="connsiteY95" fmla="*/ 697832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25622 w 2578195"/>
                  <a:gd name="connsiteY91" fmla="*/ 856333 h 2660698"/>
                  <a:gd name="connsiteX92" fmla="*/ 495013 w 2578195"/>
                  <a:gd name="connsiteY92" fmla="*/ 77689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74078 w 2578195"/>
                  <a:gd name="connsiteY90" fmla="*/ 921275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80953 w 2578195"/>
                  <a:gd name="connsiteY89" fmla="*/ 979714 h 2660698"/>
                  <a:gd name="connsiteX90" fmla="*/ 543598 w 2578195"/>
                  <a:gd name="connsiteY90" fmla="*/ 925085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43598 w 2578195"/>
                  <a:gd name="connsiteY90" fmla="*/ 925085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2595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60743 w 2578195"/>
                  <a:gd name="connsiteY90" fmla="*/ 904130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632517 w 2578195"/>
                  <a:gd name="connsiteY87" fmla="*/ 1155032 h 2660698"/>
                  <a:gd name="connsiteX88" fmla="*/ 50309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60743 w 2578195"/>
                  <a:gd name="connsiteY90" fmla="*/ 904130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84081 w 2578195"/>
                  <a:gd name="connsiteY86" fmla="*/ 1165344 h 2660698"/>
                  <a:gd name="connsiteX87" fmla="*/ 590607 w 2578195"/>
                  <a:gd name="connsiteY87" fmla="*/ 1170272 h 2660698"/>
                  <a:gd name="connsiteX88" fmla="*/ 50309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60743 w 2578195"/>
                  <a:gd name="connsiteY90" fmla="*/ 904130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59316 w 2578195"/>
                  <a:gd name="connsiteY86" fmla="*/ 1186299 h 2660698"/>
                  <a:gd name="connsiteX87" fmla="*/ 590607 w 2578195"/>
                  <a:gd name="connsiteY87" fmla="*/ 1170272 h 2660698"/>
                  <a:gd name="connsiteX88" fmla="*/ 50309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60743 w 2578195"/>
                  <a:gd name="connsiteY90" fmla="*/ 904130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20625 w 2578195"/>
                  <a:gd name="connsiteY113" fmla="*/ 55002 h 2660698"/>
                  <a:gd name="connsiteX114" fmla="*/ 0 w 2578195"/>
                  <a:gd name="connsiteY114" fmla="*/ 0 h 2660698"/>
                  <a:gd name="connsiteX0" fmla="*/ 0 w 2578195"/>
                  <a:gd name="connsiteY0" fmla="*/ 0 h 2660698"/>
                  <a:gd name="connsiteX1" fmla="*/ 1134406 w 2578195"/>
                  <a:gd name="connsiteY1" fmla="*/ 17188 h 2660698"/>
                  <a:gd name="connsiteX2" fmla="*/ 2561007 w 2578195"/>
                  <a:gd name="connsiteY2" fmla="*/ 1454102 h 2660698"/>
                  <a:gd name="connsiteX3" fmla="*/ 2516319 w 2578195"/>
                  <a:gd name="connsiteY3" fmla="*/ 1474728 h 2660698"/>
                  <a:gd name="connsiteX4" fmla="*/ 2578195 w 2578195"/>
                  <a:gd name="connsiteY4" fmla="*/ 1495353 h 2660698"/>
                  <a:gd name="connsiteX5" fmla="*/ 2502568 w 2578195"/>
                  <a:gd name="connsiteY5" fmla="*/ 1533167 h 2660698"/>
                  <a:gd name="connsiteX6" fmla="*/ 2457880 w 2578195"/>
                  <a:gd name="connsiteY6" fmla="*/ 1553793 h 2660698"/>
                  <a:gd name="connsiteX7" fmla="*/ 2399440 w 2578195"/>
                  <a:gd name="connsiteY7" fmla="*/ 1574418 h 2660698"/>
                  <a:gd name="connsiteX8" fmla="*/ 2371940 w 2578195"/>
                  <a:gd name="connsiteY8" fmla="*/ 1584731 h 2660698"/>
                  <a:gd name="connsiteX9" fmla="*/ 2334126 w 2578195"/>
                  <a:gd name="connsiteY9" fmla="*/ 1605356 h 2660698"/>
                  <a:gd name="connsiteX10" fmla="*/ 2286000 w 2578195"/>
                  <a:gd name="connsiteY10" fmla="*/ 1643170 h 2660698"/>
                  <a:gd name="connsiteX11" fmla="*/ 2241311 w 2578195"/>
                  <a:gd name="connsiteY11" fmla="*/ 1680984 h 2660698"/>
                  <a:gd name="connsiteX12" fmla="*/ 2189747 w 2578195"/>
                  <a:gd name="connsiteY12" fmla="*/ 1739423 h 2660698"/>
                  <a:gd name="connsiteX13" fmla="*/ 2127870 w 2578195"/>
                  <a:gd name="connsiteY13" fmla="*/ 1790987 h 2660698"/>
                  <a:gd name="connsiteX14" fmla="*/ 2100370 w 2578195"/>
                  <a:gd name="connsiteY14" fmla="*/ 1842550 h 2660698"/>
                  <a:gd name="connsiteX15" fmla="*/ 2072869 w 2578195"/>
                  <a:gd name="connsiteY15" fmla="*/ 1890677 h 2660698"/>
                  <a:gd name="connsiteX16" fmla="*/ 2021305 w 2578195"/>
                  <a:gd name="connsiteY16" fmla="*/ 1952553 h 2660698"/>
                  <a:gd name="connsiteX17" fmla="*/ 1980054 w 2578195"/>
                  <a:gd name="connsiteY17" fmla="*/ 2000680 h 2660698"/>
                  <a:gd name="connsiteX18" fmla="*/ 1928490 w 2578195"/>
                  <a:gd name="connsiteY18" fmla="*/ 2072869 h 2660698"/>
                  <a:gd name="connsiteX19" fmla="*/ 1904427 w 2578195"/>
                  <a:gd name="connsiteY19" fmla="*/ 2110683 h 2660698"/>
                  <a:gd name="connsiteX20" fmla="*/ 1887239 w 2578195"/>
                  <a:gd name="connsiteY20" fmla="*/ 2158809 h 2660698"/>
                  <a:gd name="connsiteX21" fmla="*/ 1852863 w 2578195"/>
                  <a:gd name="connsiteY21" fmla="*/ 2200060 h 2660698"/>
                  <a:gd name="connsiteX22" fmla="*/ 1832237 w 2578195"/>
                  <a:gd name="connsiteY22" fmla="*/ 2265375 h 2660698"/>
                  <a:gd name="connsiteX23" fmla="*/ 1811612 w 2578195"/>
                  <a:gd name="connsiteY23" fmla="*/ 2313501 h 2660698"/>
                  <a:gd name="connsiteX24" fmla="*/ 1808174 w 2578195"/>
                  <a:gd name="connsiteY24" fmla="*/ 2389128 h 2660698"/>
                  <a:gd name="connsiteX25" fmla="*/ 1794424 w 2578195"/>
                  <a:gd name="connsiteY25" fmla="*/ 2444129 h 2660698"/>
                  <a:gd name="connsiteX26" fmla="*/ 1801299 w 2578195"/>
                  <a:gd name="connsiteY26" fmla="*/ 2516319 h 2660698"/>
                  <a:gd name="connsiteX27" fmla="*/ 1770361 w 2578195"/>
                  <a:gd name="connsiteY27" fmla="*/ 2447567 h 2660698"/>
                  <a:gd name="connsiteX28" fmla="*/ 1770361 w 2578195"/>
                  <a:gd name="connsiteY28" fmla="*/ 2378815 h 2660698"/>
                  <a:gd name="connsiteX29" fmla="*/ 1749735 w 2578195"/>
                  <a:gd name="connsiteY29" fmla="*/ 2358190 h 2660698"/>
                  <a:gd name="connsiteX30" fmla="*/ 1684421 w 2578195"/>
                  <a:gd name="connsiteY30" fmla="*/ 2375378 h 2660698"/>
                  <a:gd name="connsiteX31" fmla="*/ 1670670 w 2578195"/>
                  <a:gd name="connsiteY31" fmla="*/ 2334126 h 2660698"/>
                  <a:gd name="connsiteX32" fmla="*/ 1701609 w 2578195"/>
                  <a:gd name="connsiteY32" fmla="*/ 2299750 h 2660698"/>
                  <a:gd name="connsiteX33" fmla="*/ 1732547 w 2578195"/>
                  <a:gd name="connsiteY33" fmla="*/ 2251624 h 2660698"/>
                  <a:gd name="connsiteX34" fmla="*/ 1801299 w 2578195"/>
                  <a:gd name="connsiteY34" fmla="*/ 2162247 h 2660698"/>
                  <a:gd name="connsiteX35" fmla="*/ 1770361 w 2578195"/>
                  <a:gd name="connsiteY35" fmla="*/ 2155371 h 2660698"/>
                  <a:gd name="connsiteX36" fmla="*/ 1718797 w 2578195"/>
                  <a:gd name="connsiteY36" fmla="*/ 2220686 h 2660698"/>
                  <a:gd name="connsiteX37" fmla="*/ 1677546 w 2578195"/>
                  <a:gd name="connsiteY37" fmla="*/ 2258499 h 2660698"/>
                  <a:gd name="connsiteX38" fmla="*/ 1646607 w 2578195"/>
                  <a:gd name="connsiteY38" fmla="*/ 2296313 h 2660698"/>
                  <a:gd name="connsiteX39" fmla="*/ 1639732 w 2578195"/>
                  <a:gd name="connsiteY39" fmla="*/ 2385690 h 2660698"/>
                  <a:gd name="connsiteX40" fmla="*/ 1663795 w 2578195"/>
                  <a:gd name="connsiteY40" fmla="*/ 2437254 h 2660698"/>
                  <a:gd name="connsiteX41" fmla="*/ 1687858 w 2578195"/>
                  <a:gd name="connsiteY41" fmla="*/ 2468193 h 2660698"/>
                  <a:gd name="connsiteX42" fmla="*/ 1735985 w 2578195"/>
                  <a:gd name="connsiteY42" fmla="*/ 2475068 h 2660698"/>
                  <a:gd name="connsiteX43" fmla="*/ 1760048 w 2578195"/>
                  <a:gd name="connsiteY43" fmla="*/ 2488818 h 2660698"/>
                  <a:gd name="connsiteX44" fmla="*/ 1770361 w 2578195"/>
                  <a:gd name="connsiteY44" fmla="*/ 2540382 h 2660698"/>
                  <a:gd name="connsiteX45" fmla="*/ 1770361 w 2578195"/>
                  <a:gd name="connsiteY45" fmla="*/ 2564445 h 2660698"/>
                  <a:gd name="connsiteX46" fmla="*/ 1770361 w 2578195"/>
                  <a:gd name="connsiteY46" fmla="*/ 2591946 h 2660698"/>
                  <a:gd name="connsiteX47" fmla="*/ 1732547 w 2578195"/>
                  <a:gd name="connsiteY47" fmla="*/ 2622884 h 2660698"/>
                  <a:gd name="connsiteX48" fmla="*/ 1715359 w 2578195"/>
                  <a:gd name="connsiteY48" fmla="*/ 2588508 h 2660698"/>
                  <a:gd name="connsiteX49" fmla="*/ 1677546 w 2578195"/>
                  <a:gd name="connsiteY49" fmla="*/ 2547257 h 2660698"/>
                  <a:gd name="connsiteX50" fmla="*/ 1656920 w 2578195"/>
                  <a:gd name="connsiteY50" fmla="*/ 2564445 h 2660698"/>
                  <a:gd name="connsiteX51" fmla="*/ 1619107 w 2578195"/>
                  <a:gd name="connsiteY51" fmla="*/ 2571320 h 2660698"/>
                  <a:gd name="connsiteX52" fmla="*/ 1674108 w 2578195"/>
                  <a:gd name="connsiteY52" fmla="*/ 2605696 h 2660698"/>
                  <a:gd name="connsiteX53" fmla="*/ 1701609 w 2578195"/>
                  <a:gd name="connsiteY53" fmla="*/ 2629759 h 2660698"/>
                  <a:gd name="connsiteX54" fmla="*/ 1708484 w 2578195"/>
                  <a:gd name="connsiteY54" fmla="*/ 2660698 h 2660698"/>
                  <a:gd name="connsiteX55" fmla="*/ 1691296 w 2578195"/>
                  <a:gd name="connsiteY55" fmla="*/ 2660698 h 2660698"/>
                  <a:gd name="connsiteX56" fmla="*/ 1660358 w 2578195"/>
                  <a:gd name="connsiteY56" fmla="*/ 2616009 h 2660698"/>
                  <a:gd name="connsiteX57" fmla="*/ 1632857 w 2578195"/>
                  <a:gd name="connsiteY57" fmla="*/ 2609134 h 2660698"/>
                  <a:gd name="connsiteX58" fmla="*/ 1598481 w 2578195"/>
                  <a:gd name="connsiteY58" fmla="*/ 2609134 h 2660698"/>
                  <a:gd name="connsiteX59" fmla="*/ 1557230 w 2578195"/>
                  <a:gd name="connsiteY59" fmla="*/ 2619447 h 2660698"/>
                  <a:gd name="connsiteX60" fmla="*/ 1495353 w 2578195"/>
                  <a:gd name="connsiteY60" fmla="*/ 2578196 h 2660698"/>
                  <a:gd name="connsiteX61" fmla="*/ 1460977 w 2578195"/>
                  <a:gd name="connsiteY61" fmla="*/ 2543820 h 2660698"/>
                  <a:gd name="connsiteX62" fmla="*/ 1412851 w 2578195"/>
                  <a:gd name="connsiteY62" fmla="*/ 2512881 h 2660698"/>
                  <a:gd name="connsiteX63" fmla="*/ 1361287 w 2578195"/>
                  <a:gd name="connsiteY63" fmla="*/ 2502568 h 2660698"/>
                  <a:gd name="connsiteX64" fmla="*/ 1261597 w 2578195"/>
                  <a:gd name="connsiteY64" fmla="*/ 2444129 h 2660698"/>
                  <a:gd name="connsiteX65" fmla="*/ 1165344 w 2578195"/>
                  <a:gd name="connsiteY65" fmla="*/ 2420066 h 2660698"/>
                  <a:gd name="connsiteX66" fmla="*/ 1127531 w 2578195"/>
                  <a:gd name="connsiteY66" fmla="*/ 2399441 h 2660698"/>
                  <a:gd name="connsiteX67" fmla="*/ 1124093 w 2578195"/>
                  <a:gd name="connsiteY67" fmla="*/ 2323814 h 2660698"/>
                  <a:gd name="connsiteX68" fmla="*/ 1285660 w 2578195"/>
                  <a:gd name="connsiteY68" fmla="*/ 2083182 h 2660698"/>
                  <a:gd name="connsiteX69" fmla="*/ 1430039 w 2578195"/>
                  <a:gd name="connsiteY69" fmla="*/ 1949116 h 2660698"/>
                  <a:gd name="connsiteX70" fmla="*/ 1481603 w 2578195"/>
                  <a:gd name="connsiteY70" fmla="*/ 1722235 h 2660698"/>
                  <a:gd name="connsiteX71" fmla="*/ 1584731 w 2578195"/>
                  <a:gd name="connsiteY71" fmla="*/ 1615669 h 2660698"/>
                  <a:gd name="connsiteX72" fmla="*/ 1533167 w 2578195"/>
                  <a:gd name="connsiteY72" fmla="*/ 1577856 h 2660698"/>
                  <a:gd name="connsiteX73" fmla="*/ 1368162 w 2578195"/>
                  <a:gd name="connsiteY73" fmla="*/ 1639732 h 2660698"/>
                  <a:gd name="connsiteX74" fmla="*/ 1175657 w 2578195"/>
                  <a:gd name="connsiteY74" fmla="*/ 1595044 h 2660698"/>
                  <a:gd name="connsiteX75" fmla="*/ 1172219 w 2578195"/>
                  <a:gd name="connsiteY75" fmla="*/ 1560668 h 2660698"/>
                  <a:gd name="connsiteX76" fmla="*/ 1295973 w 2578195"/>
                  <a:gd name="connsiteY76" fmla="*/ 1485041 h 2660698"/>
                  <a:gd name="connsiteX77" fmla="*/ 1295973 w 2578195"/>
                  <a:gd name="connsiteY77" fmla="*/ 1485041 h 2660698"/>
                  <a:gd name="connsiteX78" fmla="*/ 1213470 w 2578195"/>
                  <a:gd name="connsiteY78" fmla="*/ 1471290 h 2660698"/>
                  <a:gd name="connsiteX79" fmla="*/ 1172219 w 2578195"/>
                  <a:gd name="connsiteY79" fmla="*/ 1412851 h 2660698"/>
                  <a:gd name="connsiteX80" fmla="*/ 1048466 w 2578195"/>
                  <a:gd name="connsiteY80" fmla="*/ 1467853 h 2660698"/>
                  <a:gd name="connsiteX81" fmla="*/ 1017528 w 2578195"/>
                  <a:gd name="connsiteY81" fmla="*/ 1450665 h 2660698"/>
                  <a:gd name="connsiteX82" fmla="*/ 979714 w 2578195"/>
                  <a:gd name="connsiteY82" fmla="*/ 1399101 h 2660698"/>
                  <a:gd name="connsiteX83" fmla="*/ 938463 w 2578195"/>
                  <a:gd name="connsiteY83" fmla="*/ 1419726 h 2660698"/>
                  <a:gd name="connsiteX84" fmla="*/ 886899 w 2578195"/>
                  <a:gd name="connsiteY84" fmla="*/ 1333787 h 2660698"/>
                  <a:gd name="connsiteX85" fmla="*/ 728770 w 2578195"/>
                  <a:gd name="connsiteY85" fmla="*/ 1227221 h 2660698"/>
                  <a:gd name="connsiteX86" fmla="*/ 659316 w 2578195"/>
                  <a:gd name="connsiteY86" fmla="*/ 1186299 h 2660698"/>
                  <a:gd name="connsiteX87" fmla="*/ 590607 w 2578195"/>
                  <a:gd name="connsiteY87" fmla="*/ 1170272 h 2660698"/>
                  <a:gd name="connsiteX88" fmla="*/ 503092 w 2578195"/>
                  <a:gd name="connsiteY88" fmla="*/ 1038153 h 2660698"/>
                  <a:gd name="connsiteX89" fmla="*/ 558093 w 2578195"/>
                  <a:gd name="connsiteY89" fmla="*/ 973999 h 2660698"/>
                  <a:gd name="connsiteX90" fmla="*/ 560743 w 2578195"/>
                  <a:gd name="connsiteY90" fmla="*/ 904130 h 2660698"/>
                  <a:gd name="connsiteX91" fmla="*/ 525622 w 2578195"/>
                  <a:gd name="connsiteY91" fmla="*/ 856333 h 2660698"/>
                  <a:gd name="connsiteX92" fmla="*/ 487393 w 2578195"/>
                  <a:gd name="connsiteY92" fmla="*/ 799756 h 2660698"/>
                  <a:gd name="connsiteX93" fmla="*/ 491576 w 2578195"/>
                  <a:gd name="connsiteY93" fmla="*/ 718457 h 2660698"/>
                  <a:gd name="connsiteX94" fmla="*/ 491576 w 2578195"/>
                  <a:gd name="connsiteY94" fmla="*/ 718457 h 2660698"/>
                  <a:gd name="connsiteX95" fmla="*/ 479315 w 2578195"/>
                  <a:gd name="connsiteY95" fmla="*/ 730217 h 2660698"/>
                  <a:gd name="connsiteX96" fmla="*/ 473972 w 2578195"/>
                  <a:gd name="connsiteY96" fmla="*/ 772213 h 2660698"/>
                  <a:gd name="connsiteX97" fmla="*/ 435829 w 2578195"/>
                  <a:gd name="connsiteY97" fmla="*/ 803523 h 2660698"/>
                  <a:gd name="connsiteX98" fmla="*/ 395738 w 2578195"/>
                  <a:gd name="connsiteY98" fmla="*/ 792509 h 2660698"/>
                  <a:gd name="connsiteX99" fmla="*/ 357510 w 2578195"/>
                  <a:gd name="connsiteY99" fmla="*/ 732208 h 2660698"/>
                  <a:gd name="connsiteX100" fmla="*/ 332745 w 2578195"/>
                  <a:gd name="connsiteY100" fmla="*/ 680228 h 2660698"/>
                  <a:gd name="connsiteX101" fmla="*/ 289173 w 2578195"/>
                  <a:gd name="connsiteY101" fmla="*/ 606922 h 2660698"/>
                  <a:gd name="connsiteX102" fmla="*/ 278488 w 2578195"/>
                  <a:gd name="connsiteY102" fmla="*/ 485818 h 2660698"/>
                  <a:gd name="connsiteX103" fmla="*/ 257819 w 2578195"/>
                  <a:gd name="connsiteY103" fmla="*/ 450325 h 2660698"/>
                  <a:gd name="connsiteX104" fmla="*/ 240631 w 2578195"/>
                  <a:gd name="connsiteY104" fmla="*/ 409074 h 2660698"/>
                  <a:gd name="connsiteX105" fmla="*/ 211641 w 2578195"/>
                  <a:gd name="connsiteY105" fmla="*/ 363970 h 2660698"/>
                  <a:gd name="connsiteX106" fmla="*/ 185300 w 2578195"/>
                  <a:gd name="connsiteY106" fmla="*/ 332659 h 2660698"/>
                  <a:gd name="connsiteX107" fmla="*/ 178755 w 2578195"/>
                  <a:gd name="connsiteY107" fmla="*/ 302508 h 2660698"/>
                  <a:gd name="connsiteX108" fmla="*/ 158129 w 2578195"/>
                  <a:gd name="connsiteY108" fmla="*/ 275008 h 2660698"/>
                  <a:gd name="connsiteX109" fmla="*/ 134152 w 2578195"/>
                  <a:gd name="connsiteY109" fmla="*/ 250901 h 2660698"/>
                  <a:gd name="connsiteX110" fmla="*/ 95178 w 2578195"/>
                  <a:gd name="connsiteY110" fmla="*/ 218431 h 2660698"/>
                  <a:gd name="connsiteX111" fmla="*/ 96252 w 2578195"/>
                  <a:gd name="connsiteY111" fmla="*/ 165005 h 2660698"/>
                  <a:gd name="connsiteX112" fmla="*/ 75627 w 2578195"/>
                  <a:gd name="connsiteY112" fmla="*/ 113441 h 2660698"/>
                  <a:gd name="connsiteX113" fmla="*/ 5385 w 2578195"/>
                  <a:gd name="connsiteY113" fmla="*/ 55002 h 2660698"/>
                  <a:gd name="connsiteX114" fmla="*/ 0 w 2578195"/>
                  <a:gd name="connsiteY114" fmla="*/ 0 h 266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2578195" h="2660698">
                    <a:moveTo>
                      <a:pt x="0" y="0"/>
                    </a:moveTo>
                    <a:lnTo>
                      <a:pt x="1134406" y="17188"/>
                    </a:lnTo>
                    <a:lnTo>
                      <a:pt x="2561007" y="1454102"/>
                    </a:lnTo>
                    <a:lnTo>
                      <a:pt x="2516319" y="1474728"/>
                    </a:lnTo>
                    <a:lnTo>
                      <a:pt x="2578195" y="1495353"/>
                    </a:lnTo>
                    <a:lnTo>
                      <a:pt x="2502568" y="1533167"/>
                    </a:lnTo>
                    <a:lnTo>
                      <a:pt x="2457880" y="1553793"/>
                    </a:lnTo>
                    <a:lnTo>
                      <a:pt x="2399440" y="1574418"/>
                    </a:lnTo>
                    <a:lnTo>
                      <a:pt x="2371940" y="1584731"/>
                    </a:lnTo>
                    <a:lnTo>
                      <a:pt x="2334126" y="1605356"/>
                    </a:lnTo>
                    <a:lnTo>
                      <a:pt x="2286000" y="1643170"/>
                    </a:lnTo>
                    <a:lnTo>
                      <a:pt x="2241311" y="1680984"/>
                    </a:lnTo>
                    <a:lnTo>
                      <a:pt x="2189747" y="1739423"/>
                    </a:lnTo>
                    <a:lnTo>
                      <a:pt x="2127870" y="1790987"/>
                    </a:lnTo>
                    <a:lnTo>
                      <a:pt x="2100370" y="1842550"/>
                    </a:lnTo>
                    <a:lnTo>
                      <a:pt x="2072869" y="1890677"/>
                    </a:lnTo>
                    <a:lnTo>
                      <a:pt x="2021305" y="1952553"/>
                    </a:lnTo>
                    <a:lnTo>
                      <a:pt x="1980054" y="2000680"/>
                    </a:lnTo>
                    <a:lnTo>
                      <a:pt x="1928490" y="2072869"/>
                    </a:lnTo>
                    <a:lnTo>
                      <a:pt x="1904427" y="2110683"/>
                    </a:lnTo>
                    <a:lnTo>
                      <a:pt x="1887239" y="2158809"/>
                    </a:lnTo>
                    <a:lnTo>
                      <a:pt x="1852863" y="2200060"/>
                    </a:lnTo>
                    <a:lnTo>
                      <a:pt x="1832237" y="2265375"/>
                    </a:lnTo>
                    <a:lnTo>
                      <a:pt x="1811612" y="2313501"/>
                    </a:lnTo>
                    <a:lnTo>
                      <a:pt x="1808174" y="2389128"/>
                    </a:lnTo>
                    <a:lnTo>
                      <a:pt x="1794424" y="2444129"/>
                    </a:lnTo>
                    <a:lnTo>
                      <a:pt x="1801299" y="2516319"/>
                    </a:lnTo>
                    <a:lnTo>
                      <a:pt x="1770361" y="2447567"/>
                    </a:lnTo>
                    <a:lnTo>
                      <a:pt x="1770361" y="2378815"/>
                    </a:lnTo>
                    <a:lnTo>
                      <a:pt x="1749735" y="2358190"/>
                    </a:lnTo>
                    <a:lnTo>
                      <a:pt x="1684421" y="2375378"/>
                    </a:lnTo>
                    <a:lnTo>
                      <a:pt x="1670670" y="2334126"/>
                    </a:lnTo>
                    <a:lnTo>
                      <a:pt x="1701609" y="2299750"/>
                    </a:lnTo>
                    <a:lnTo>
                      <a:pt x="1732547" y="2251624"/>
                    </a:lnTo>
                    <a:lnTo>
                      <a:pt x="1801299" y="2162247"/>
                    </a:lnTo>
                    <a:lnTo>
                      <a:pt x="1770361" y="2155371"/>
                    </a:lnTo>
                    <a:lnTo>
                      <a:pt x="1718797" y="2220686"/>
                    </a:lnTo>
                    <a:lnTo>
                      <a:pt x="1677546" y="2258499"/>
                    </a:lnTo>
                    <a:lnTo>
                      <a:pt x="1646607" y="2296313"/>
                    </a:lnTo>
                    <a:lnTo>
                      <a:pt x="1639732" y="2385690"/>
                    </a:lnTo>
                    <a:lnTo>
                      <a:pt x="1663795" y="2437254"/>
                    </a:lnTo>
                    <a:lnTo>
                      <a:pt x="1687858" y="2468193"/>
                    </a:lnTo>
                    <a:lnTo>
                      <a:pt x="1735985" y="2475068"/>
                    </a:lnTo>
                    <a:lnTo>
                      <a:pt x="1760048" y="2488818"/>
                    </a:lnTo>
                    <a:lnTo>
                      <a:pt x="1770361" y="2540382"/>
                    </a:lnTo>
                    <a:lnTo>
                      <a:pt x="1770361" y="2564445"/>
                    </a:lnTo>
                    <a:lnTo>
                      <a:pt x="1770361" y="2591946"/>
                    </a:lnTo>
                    <a:lnTo>
                      <a:pt x="1732547" y="2622884"/>
                    </a:lnTo>
                    <a:lnTo>
                      <a:pt x="1715359" y="2588508"/>
                    </a:lnTo>
                    <a:lnTo>
                      <a:pt x="1677546" y="2547257"/>
                    </a:lnTo>
                    <a:lnTo>
                      <a:pt x="1656920" y="2564445"/>
                    </a:lnTo>
                    <a:lnTo>
                      <a:pt x="1619107" y="2571320"/>
                    </a:lnTo>
                    <a:lnTo>
                      <a:pt x="1674108" y="2605696"/>
                    </a:lnTo>
                    <a:lnTo>
                      <a:pt x="1701609" y="2629759"/>
                    </a:lnTo>
                    <a:lnTo>
                      <a:pt x="1708484" y="2660698"/>
                    </a:lnTo>
                    <a:lnTo>
                      <a:pt x="1691296" y="2660698"/>
                    </a:lnTo>
                    <a:lnTo>
                      <a:pt x="1660358" y="2616009"/>
                    </a:lnTo>
                    <a:lnTo>
                      <a:pt x="1632857" y="2609134"/>
                    </a:lnTo>
                    <a:lnTo>
                      <a:pt x="1598481" y="2609134"/>
                    </a:lnTo>
                    <a:lnTo>
                      <a:pt x="1557230" y="2619447"/>
                    </a:lnTo>
                    <a:lnTo>
                      <a:pt x="1495353" y="2578196"/>
                    </a:lnTo>
                    <a:lnTo>
                      <a:pt x="1460977" y="2543820"/>
                    </a:lnTo>
                    <a:lnTo>
                      <a:pt x="1412851" y="2512881"/>
                    </a:lnTo>
                    <a:lnTo>
                      <a:pt x="1361287" y="2502568"/>
                    </a:lnTo>
                    <a:lnTo>
                      <a:pt x="1261597" y="2444129"/>
                    </a:lnTo>
                    <a:lnTo>
                      <a:pt x="1165344" y="2420066"/>
                    </a:lnTo>
                    <a:lnTo>
                      <a:pt x="1127531" y="2399441"/>
                    </a:lnTo>
                    <a:lnTo>
                      <a:pt x="1124093" y="2323814"/>
                    </a:lnTo>
                    <a:lnTo>
                      <a:pt x="1285660" y="2083182"/>
                    </a:lnTo>
                    <a:lnTo>
                      <a:pt x="1430039" y="1949116"/>
                    </a:lnTo>
                    <a:lnTo>
                      <a:pt x="1481603" y="1722235"/>
                    </a:lnTo>
                    <a:lnTo>
                      <a:pt x="1584731" y="1615669"/>
                    </a:lnTo>
                    <a:lnTo>
                      <a:pt x="1533167" y="1577856"/>
                    </a:lnTo>
                    <a:lnTo>
                      <a:pt x="1368162" y="1639732"/>
                    </a:lnTo>
                    <a:lnTo>
                      <a:pt x="1175657" y="1595044"/>
                    </a:lnTo>
                    <a:lnTo>
                      <a:pt x="1172219" y="1560668"/>
                    </a:lnTo>
                    <a:lnTo>
                      <a:pt x="1295973" y="1485041"/>
                    </a:lnTo>
                    <a:lnTo>
                      <a:pt x="1295973" y="1485041"/>
                    </a:lnTo>
                    <a:lnTo>
                      <a:pt x="1213470" y="1471290"/>
                    </a:lnTo>
                    <a:lnTo>
                      <a:pt x="1172219" y="1412851"/>
                    </a:lnTo>
                    <a:lnTo>
                      <a:pt x="1048466" y="1467853"/>
                    </a:lnTo>
                    <a:lnTo>
                      <a:pt x="1017528" y="1450665"/>
                    </a:lnTo>
                    <a:lnTo>
                      <a:pt x="979714" y="1399101"/>
                    </a:lnTo>
                    <a:lnTo>
                      <a:pt x="938463" y="1419726"/>
                    </a:lnTo>
                    <a:lnTo>
                      <a:pt x="886899" y="1333787"/>
                    </a:lnTo>
                    <a:lnTo>
                      <a:pt x="728770" y="1227221"/>
                    </a:lnTo>
                    <a:lnTo>
                      <a:pt x="659316" y="1186299"/>
                    </a:lnTo>
                    <a:lnTo>
                      <a:pt x="590607" y="1170272"/>
                    </a:lnTo>
                    <a:lnTo>
                      <a:pt x="503092" y="1038153"/>
                    </a:lnTo>
                    <a:lnTo>
                      <a:pt x="558093" y="973999"/>
                    </a:lnTo>
                    <a:cubicBezTo>
                      <a:pt x="558976" y="950709"/>
                      <a:pt x="559860" y="927420"/>
                      <a:pt x="560743" y="904130"/>
                    </a:cubicBezTo>
                    <a:lnTo>
                      <a:pt x="525622" y="856333"/>
                    </a:lnTo>
                    <a:lnTo>
                      <a:pt x="487393" y="799756"/>
                    </a:lnTo>
                    <a:lnTo>
                      <a:pt x="491576" y="718457"/>
                    </a:lnTo>
                    <a:lnTo>
                      <a:pt x="491576" y="718457"/>
                    </a:lnTo>
                    <a:lnTo>
                      <a:pt x="479315" y="730217"/>
                    </a:lnTo>
                    <a:lnTo>
                      <a:pt x="473972" y="772213"/>
                    </a:lnTo>
                    <a:lnTo>
                      <a:pt x="435829" y="803523"/>
                    </a:lnTo>
                    <a:lnTo>
                      <a:pt x="395738" y="792509"/>
                    </a:lnTo>
                    <a:lnTo>
                      <a:pt x="357510" y="732208"/>
                    </a:lnTo>
                    <a:lnTo>
                      <a:pt x="332745" y="680228"/>
                    </a:lnTo>
                    <a:lnTo>
                      <a:pt x="289173" y="606922"/>
                    </a:lnTo>
                    <a:lnTo>
                      <a:pt x="278488" y="485818"/>
                    </a:lnTo>
                    <a:lnTo>
                      <a:pt x="257819" y="450325"/>
                    </a:lnTo>
                    <a:lnTo>
                      <a:pt x="240631" y="409074"/>
                    </a:lnTo>
                    <a:lnTo>
                      <a:pt x="211641" y="363970"/>
                    </a:lnTo>
                    <a:lnTo>
                      <a:pt x="185300" y="332659"/>
                    </a:lnTo>
                    <a:lnTo>
                      <a:pt x="178755" y="302508"/>
                    </a:lnTo>
                    <a:lnTo>
                      <a:pt x="158129" y="275008"/>
                    </a:lnTo>
                    <a:lnTo>
                      <a:pt x="134152" y="250901"/>
                    </a:lnTo>
                    <a:lnTo>
                      <a:pt x="95178" y="218431"/>
                    </a:lnTo>
                    <a:lnTo>
                      <a:pt x="96252" y="165005"/>
                    </a:lnTo>
                    <a:lnTo>
                      <a:pt x="75627" y="113441"/>
                    </a:lnTo>
                    <a:lnTo>
                      <a:pt x="5385" y="550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3525838" y="2879725"/>
                <a:ext cx="2994025" cy="3375025"/>
              </a:xfrm>
              <a:custGeom>
                <a:avLst/>
                <a:gdLst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200542 w 2995301"/>
                  <a:gd name="connsiteY75" fmla="*/ 2221906 h 3375588"/>
                  <a:gd name="connsiteX76" fmla="*/ 2166359 w 2995301"/>
                  <a:gd name="connsiteY76" fmla="*/ 2187723 h 3375588"/>
                  <a:gd name="connsiteX77" fmla="*/ 2140722 w 2995301"/>
                  <a:gd name="connsiteY77" fmla="*/ 2132175 h 3375588"/>
                  <a:gd name="connsiteX78" fmla="*/ 2115084 w 2995301"/>
                  <a:gd name="connsiteY78" fmla="*/ 2132175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2021081 w 2995301"/>
                  <a:gd name="connsiteY84" fmla="*/ 1956987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66359 w 2995301"/>
                  <a:gd name="connsiteY76" fmla="*/ 2187723 h 3375588"/>
                  <a:gd name="connsiteX77" fmla="*/ 2140722 w 2995301"/>
                  <a:gd name="connsiteY77" fmla="*/ 2132175 h 3375588"/>
                  <a:gd name="connsiteX78" fmla="*/ 2115084 w 2995301"/>
                  <a:gd name="connsiteY78" fmla="*/ 2132175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2021081 w 2995301"/>
                  <a:gd name="connsiteY84" fmla="*/ 1956987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40722 w 2995301"/>
                  <a:gd name="connsiteY77" fmla="*/ 2132175 h 3375588"/>
                  <a:gd name="connsiteX78" fmla="*/ 2115084 w 2995301"/>
                  <a:gd name="connsiteY78" fmla="*/ 2132175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2021081 w 2995301"/>
                  <a:gd name="connsiteY84" fmla="*/ 1956987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115084 w 2995301"/>
                  <a:gd name="connsiteY78" fmla="*/ 2132175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2021081 w 2995301"/>
                  <a:gd name="connsiteY84" fmla="*/ 1956987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2021081 w 2995301"/>
                  <a:gd name="connsiteY84" fmla="*/ 1956987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1970281 w 2995301"/>
                  <a:gd name="connsiteY84" fmla="*/ 1927576 h 3375588"/>
                  <a:gd name="connsiteX85" fmla="*/ 2102266 w 2995301"/>
                  <a:gd name="connsiteY85" fmla="*/ 2029626 h 3375588"/>
                  <a:gd name="connsiteX86" fmla="*/ 2132176 w 2995301"/>
                  <a:gd name="connsiteY86" fmla="*/ 2033899 h 3375588"/>
                  <a:gd name="connsiteX87" fmla="*/ 2115084 w 2995301"/>
                  <a:gd name="connsiteY87" fmla="*/ 1969805 h 3375588"/>
                  <a:gd name="connsiteX88" fmla="*/ 2106539 w 2995301"/>
                  <a:gd name="connsiteY88" fmla="*/ 1892893 h 3375588"/>
                  <a:gd name="connsiteX89" fmla="*/ 2119357 w 2995301"/>
                  <a:gd name="connsiteY89" fmla="*/ 1828800 h 3375588"/>
                  <a:gd name="connsiteX90" fmla="*/ 2144995 w 2995301"/>
                  <a:gd name="connsiteY90" fmla="*/ 1773252 h 3375588"/>
                  <a:gd name="connsiteX91" fmla="*/ 2179178 w 2995301"/>
                  <a:gd name="connsiteY91" fmla="*/ 1747615 h 3375588"/>
                  <a:gd name="connsiteX92" fmla="*/ 2191996 w 2995301"/>
                  <a:gd name="connsiteY92" fmla="*/ 1734796 h 3375588"/>
                  <a:gd name="connsiteX93" fmla="*/ 2166359 w 2995301"/>
                  <a:gd name="connsiteY93" fmla="*/ 1679248 h 3375588"/>
                  <a:gd name="connsiteX94" fmla="*/ 2119357 w 2995301"/>
                  <a:gd name="connsiteY94" fmla="*/ 1645065 h 3375588"/>
                  <a:gd name="connsiteX95" fmla="*/ 2157813 w 2995301"/>
                  <a:gd name="connsiteY95" fmla="*/ 1572426 h 3375588"/>
                  <a:gd name="connsiteX96" fmla="*/ 2196269 w 2995301"/>
                  <a:gd name="connsiteY96" fmla="*/ 1555334 h 3375588"/>
                  <a:gd name="connsiteX97" fmla="*/ 2247544 w 2995301"/>
                  <a:gd name="connsiteY97" fmla="*/ 1555334 h 3375588"/>
                  <a:gd name="connsiteX98" fmla="*/ 2298819 w 2995301"/>
                  <a:gd name="connsiteY98" fmla="*/ 1538243 h 3375588"/>
                  <a:gd name="connsiteX99" fmla="*/ 2320183 w 2995301"/>
                  <a:gd name="connsiteY99" fmla="*/ 1418602 h 3375588"/>
                  <a:gd name="connsiteX100" fmla="*/ 2294546 w 2995301"/>
                  <a:gd name="connsiteY100" fmla="*/ 1375873 h 3375588"/>
                  <a:gd name="connsiteX101" fmla="*/ 2264636 w 2995301"/>
                  <a:gd name="connsiteY101" fmla="*/ 1341689 h 3375588"/>
                  <a:gd name="connsiteX102" fmla="*/ 2234725 w 2995301"/>
                  <a:gd name="connsiteY102" fmla="*/ 1363054 h 3375588"/>
                  <a:gd name="connsiteX103" fmla="*/ 2217634 w 2995301"/>
                  <a:gd name="connsiteY103" fmla="*/ 1363054 h 3375588"/>
                  <a:gd name="connsiteX104" fmla="*/ 2200542 w 2995301"/>
                  <a:gd name="connsiteY104" fmla="*/ 1328871 h 3375588"/>
                  <a:gd name="connsiteX105" fmla="*/ 2204815 w 2995301"/>
                  <a:gd name="connsiteY105" fmla="*/ 1294688 h 3375588"/>
                  <a:gd name="connsiteX106" fmla="*/ 2157813 w 2995301"/>
                  <a:gd name="connsiteY106" fmla="*/ 1337417 h 3375588"/>
                  <a:gd name="connsiteX107" fmla="*/ 2068082 w 2995301"/>
                  <a:gd name="connsiteY107" fmla="*/ 1367327 h 3375588"/>
                  <a:gd name="connsiteX108" fmla="*/ 2050991 w 2995301"/>
                  <a:gd name="connsiteY108" fmla="*/ 1414329 h 3375588"/>
                  <a:gd name="connsiteX109" fmla="*/ 1909985 w 2995301"/>
                  <a:gd name="connsiteY109" fmla="*/ 1414329 h 3375588"/>
                  <a:gd name="connsiteX110" fmla="*/ 1909985 w 2995301"/>
                  <a:gd name="connsiteY110" fmla="*/ 1495514 h 3375588"/>
                  <a:gd name="connsiteX111" fmla="*/ 1944168 w 2995301"/>
                  <a:gd name="connsiteY111" fmla="*/ 1521151 h 3375588"/>
                  <a:gd name="connsiteX112" fmla="*/ 1905712 w 2995301"/>
                  <a:gd name="connsiteY112" fmla="*/ 1572426 h 3375588"/>
                  <a:gd name="connsiteX113" fmla="*/ 1888621 w 2995301"/>
                  <a:gd name="connsiteY113" fmla="*/ 1508332 h 3375588"/>
                  <a:gd name="connsiteX114" fmla="*/ 1756161 w 2995301"/>
                  <a:gd name="connsiteY114" fmla="*/ 1692067 h 3375588"/>
                  <a:gd name="connsiteX115" fmla="*/ 1807436 w 2995301"/>
                  <a:gd name="connsiteY115" fmla="*/ 1734796 h 3375588"/>
                  <a:gd name="connsiteX116" fmla="*/ 1726251 w 2995301"/>
                  <a:gd name="connsiteY116" fmla="*/ 1781798 h 3375588"/>
                  <a:gd name="connsiteX117" fmla="*/ 1717705 w 2995301"/>
                  <a:gd name="connsiteY117" fmla="*/ 1837346 h 3375588"/>
                  <a:gd name="connsiteX118" fmla="*/ 1747615 w 2995301"/>
                  <a:gd name="connsiteY118" fmla="*/ 1918531 h 3375588"/>
                  <a:gd name="connsiteX119" fmla="*/ 1768980 w 2995301"/>
                  <a:gd name="connsiteY119" fmla="*/ 1961260 h 3375588"/>
                  <a:gd name="connsiteX120" fmla="*/ 1739069 w 2995301"/>
                  <a:gd name="connsiteY120" fmla="*/ 2012534 h 3375588"/>
                  <a:gd name="connsiteX121" fmla="*/ 1743342 w 2995301"/>
                  <a:gd name="connsiteY121" fmla="*/ 2029626 h 3375588"/>
                  <a:gd name="connsiteX122" fmla="*/ 1760434 w 2995301"/>
                  <a:gd name="connsiteY122" fmla="*/ 2029626 h 3375588"/>
                  <a:gd name="connsiteX123" fmla="*/ 1747615 w 2995301"/>
                  <a:gd name="connsiteY123" fmla="*/ 2115084 h 3375588"/>
                  <a:gd name="connsiteX124" fmla="*/ 1927077 w 2995301"/>
                  <a:gd name="connsiteY124" fmla="*/ 2170631 h 3375588"/>
                  <a:gd name="connsiteX125" fmla="*/ 1969806 w 2995301"/>
                  <a:gd name="connsiteY125" fmla="*/ 2243271 h 3375588"/>
                  <a:gd name="connsiteX126" fmla="*/ 1909985 w 2995301"/>
                  <a:gd name="connsiteY126" fmla="*/ 2281727 h 3375588"/>
                  <a:gd name="connsiteX127" fmla="*/ 1901439 w 2995301"/>
                  <a:gd name="connsiteY127" fmla="*/ 2337274 h 3375588"/>
                  <a:gd name="connsiteX128" fmla="*/ 1939896 w 2995301"/>
                  <a:gd name="connsiteY128" fmla="*/ 2354366 h 3375588"/>
                  <a:gd name="connsiteX129" fmla="*/ 1986897 w 2995301"/>
                  <a:gd name="connsiteY129" fmla="*/ 2320183 h 3375588"/>
                  <a:gd name="connsiteX130" fmla="*/ 2025353 w 2995301"/>
                  <a:gd name="connsiteY130" fmla="*/ 2354366 h 3375588"/>
                  <a:gd name="connsiteX131" fmla="*/ 1927077 w 2995301"/>
                  <a:gd name="connsiteY131" fmla="*/ 2422732 h 3375588"/>
                  <a:gd name="connsiteX132" fmla="*/ 1897167 w 2995301"/>
                  <a:gd name="connsiteY132" fmla="*/ 2401368 h 3375588"/>
                  <a:gd name="connsiteX133" fmla="*/ 1837346 w 2995301"/>
                  <a:gd name="connsiteY133" fmla="*/ 2516736 h 3375588"/>
                  <a:gd name="connsiteX134" fmla="*/ 1773253 w 2995301"/>
                  <a:gd name="connsiteY134" fmla="*/ 2465461 h 3375588"/>
                  <a:gd name="connsiteX135" fmla="*/ 1709159 w 2995301"/>
                  <a:gd name="connsiteY135" fmla="*/ 2456916 h 3375588"/>
                  <a:gd name="connsiteX136" fmla="*/ 1709159 w 2995301"/>
                  <a:gd name="connsiteY136" fmla="*/ 2456916 h 3375588"/>
                  <a:gd name="connsiteX137" fmla="*/ 1606610 w 2995301"/>
                  <a:gd name="connsiteY137" fmla="*/ 2405641 h 3375588"/>
                  <a:gd name="connsiteX138" fmla="*/ 1576699 w 2995301"/>
                  <a:gd name="connsiteY138" fmla="*/ 2444097 h 3375588"/>
                  <a:gd name="connsiteX139" fmla="*/ 1555335 w 2995301"/>
                  <a:gd name="connsiteY139" fmla="*/ 2482553 h 3375588"/>
                  <a:gd name="connsiteX140" fmla="*/ 1606610 w 2995301"/>
                  <a:gd name="connsiteY140" fmla="*/ 2546646 h 3375588"/>
                  <a:gd name="connsiteX141" fmla="*/ 1598064 w 2995301"/>
                  <a:gd name="connsiteY141" fmla="*/ 2585103 h 3375588"/>
                  <a:gd name="connsiteX142" fmla="*/ 1555335 w 2995301"/>
                  <a:gd name="connsiteY142" fmla="*/ 2606467 h 3375588"/>
                  <a:gd name="connsiteX143" fmla="*/ 1516879 w 2995301"/>
                  <a:gd name="connsiteY143" fmla="*/ 2623559 h 3375588"/>
                  <a:gd name="connsiteX144" fmla="*/ 1469877 w 2995301"/>
                  <a:gd name="connsiteY144" fmla="*/ 2632104 h 3375588"/>
                  <a:gd name="connsiteX145" fmla="*/ 1469877 w 2995301"/>
                  <a:gd name="connsiteY145" fmla="*/ 2632104 h 3375588"/>
                  <a:gd name="connsiteX146" fmla="*/ 1392965 w 2995301"/>
                  <a:gd name="connsiteY146" fmla="*/ 2589375 h 3375588"/>
                  <a:gd name="connsiteX147" fmla="*/ 1384419 w 2995301"/>
                  <a:gd name="connsiteY147" fmla="*/ 2542374 h 3375588"/>
                  <a:gd name="connsiteX148" fmla="*/ 1320325 w 2995301"/>
                  <a:gd name="connsiteY148" fmla="*/ 2580830 h 3375588"/>
                  <a:gd name="connsiteX149" fmla="*/ 1324598 w 2995301"/>
                  <a:gd name="connsiteY149" fmla="*/ 2636377 h 3375588"/>
                  <a:gd name="connsiteX150" fmla="*/ 1256232 w 2995301"/>
                  <a:gd name="connsiteY150" fmla="*/ 2649196 h 3375588"/>
                  <a:gd name="connsiteX151" fmla="*/ 1209230 w 2995301"/>
                  <a:gd name="connsiteY151" fmla="*/ 2615013 h 3375588"/>
                  <a:gd name="connsiteX152" fmla="*/ 1175047 w 2995301"/>
                  <a:gd name="connsiteY152" fmla="*/ 2597921 h 3375588"/>
                  <a:gd name="connsiteX153" fmla="*/ 1183593 w 2995301"/>
                  <a:gd name="connsiteY153" fmla="*/ 2649196 h 3375588"/>
                  <a:gd name="connsiteX154" fmla="*/ 1183593 w 2995301"/>
                  <a:gd name="connsiteY154" fmla="*/ 2649196 h 3375588"/>
                  <a:gd name="connsiteX155" fmla="*/ 1145137 w 2995301"/>
                  <a:gd name="connsiteY155" fmla="*/ 2670560 h 3375588"/>
                  <a:gd name="connsiteX156" fmla="*/ 1115226 w 2995301"/>
                  <a:gd name="connsiteY156" fmla="*/ 2687652 h 3375588"/>
                  <a:gd name="connsiteX157" fmla="*/ 1068224 w 2995301"/>
                  <a:gd name="connsiteY157" fmla="*/ 2700471 h 3375588"/>
                  <a:gd name="connsiteX158" fmla="*/ 1068224 w 2995301"/>
                  <a:gd name="connsiteY158" fmla="*/ 2730381 h 3375588"/>
                  <a:gd name="connsiteX159" fmla="*/ 1098135 w 2995301"/>
                  <a:gd name="connsiteY159" fmla="*/ 2730381 h 3375588"/>
                  <a:gd name="connsiteX160" fmla="*/ 1119499 w 2995301"/>
                  <a:gd name="connsiteY160" fmla="*/ 2760291 h 3375588"/>
                  <a:gd name="connsiteX161" fmla="*/ 1093862 w 2995301"/>
                  <a:gd name="connsiteY161" fmla="*/ 2811566 h 3375588"/>
                  <a:gd name="connsiteX162" fmla="*/ 1042587 w 2995301"/>
                  <a:gd name="connsiteY162" fmla="*/ 2807293 h 3375588"/>
                  <a:gd name="connsiteX163" fmla="*/ 1025496 w 2995301"/>
                  <a:gd name="connsiteY163" fmla="*/ 2747473 h 3375588"/>
                  <a:gd name="connsiteX164" fmla="*/ 999858 w 2995301"/>
                  <a:gd name="connsiteY164" fmla="*/ 2717562 h 3375588"/>
                  <a:gd name="connsiteX165" fmla="*/ 999858 w 2995301"/>
                  <a:gd name="connsiteY165" fmla="*/ 2717562 h 3375588"/>
                  <a:gd name="connsiteX166" fmla="*/ 991312 w 2995301"/>
                  <a:gd name="connsiteY166" fmla="*/ 2807293 h 3375588"/>
                  <a:gd name="connsiteX167" fmla="*/ 991312 w 2995301"/>
                  <a:gd name="connsiteY167" fmla="*/ 2807293 h 3375588"/>
                  <a:gd name="connsiteX168" fmla="*/ 987039 w 2995301"/>
                  <a:gd name="connsiteY168" fmla="*/ 2850022 h 3375588"/>
                  <a:gd name="connsiteX169" fmla="*/ 944310 w 2995301"/>
                  <a:gd name="connsiteY169" fmla="*/ 2884205 h 3375588"/>
                  <a:gd name="connsiteX170" fmla="*/ 893036 w 2995301"/>
                  <a:gd name="connsiteY170" fmla="*/ 2892751 h 3375588"/>
                  <a:gd name="connsiteX171" fmla="*/ 863125 w 2995301"/>
                  <a:gd name="connsiteY171" fmla="*/ 2982482 h 3375588"/>
                  <a:gd name="connsiteX172" fmla="*/ 790486 w 2995301"/>
                  <a:gd name="connsiteY172" fmla="*/ 2956845 h 3375588"/>
                  <a:gd name="connsiteX173" fmla="*/ 807578 w 2995301"/>
                  <a:gd name="connsiteY173" fmla="*/ 3033757 h 3375588"/>
                  <a:gd name="connsiteX174" fmla="*/ 773395 w 2995301"/>
                  <a:gd name="connsiteY174" fmla="*/ 3072213 h 3375588"/>
                  <a:gd name="connsiteX175" fmla="*/ 781940 w 2995301"/>
                  <a:gd name="connsiteY175" fmla="*/ 3149125 h 3375588"/>
                  <a:gd name="connsiteX176" fmla="*/ 846034 w 2995301"/>
                  <a:gd name="connsiteY176" fmla="*/ 3179035 h 3375588"/>
                  <a:gd name="connsiteX177" fmla="*/ 837488 w 2995301"/>
                  <a:gd name="connsiteY177" fmla="*/ 3247402 h 3375588"/>
                  <a:gd name="connsiteX178" fmla="*/ 880217 w 2995301"/>
                  <a:gd name="connsiteY178" fmla="*/ 3255947 h 3375588"/>
                  <a:gd name="connsiteX179" fmla="*/ 918673 w 2995301"/>
                  <a:gd name="connsiteY179" fmla="*/ 326449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86897 w 2995301"/>
                  <a:gd name="connsiteY83" fmla="*/ 2046717 h 3375588"/>
                  <a:gd name="connsiteX84" fmla="*/ 1970281 w 2995301"/>
                  <a:gd name="connsiteY84" fmla="*/ 1927576 h 3375588"/>
                  <a:gd name="connsiteX85" fmla="*/ 2036123 w 2995301"/>
                  <a:gd name="connsiteY85" fmla="*/ 192735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09985 w 2995301"/>
                  <a:gd name="connsiteY111" fmla="*/ 1495514 h 3375588"/>
                  <a:gd name="connsiteX112" fmla="*/ 1944168 w 2995301"/>
                  <a:gd name="connsiteY112" fmla="*/ 1521151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44118 w 2995301"/>
                  <a:gd name="connsiteY83" fmla="*/ 2022654 h 3375588"/>
                  <a:gd name="connsiteX84" fmla="*/ 1970281 w 2995301"/>
                  <a:gd name="connsiteY84" fmla="*/ 1927576 h 3375588"/>
                  <a:gd name="connsiteX85" fmla="*/ 2036123 w 2995301"/>
                  <a:gd name="connsiteY85" fmla="*/ 192735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09985 w 2995301"/>
                  <a:gd name="connsiteY111" fmla="*/ 1495514 h 3375588"/>
                  <a:gd name="connsiteX112" fmla="*/ 1944168 w 2995301"/>
                  <a:gd name="connsiteY112" fmla="*/ 1521151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44118 w 2995301"/>
                  <a:gd name="connsiteY83" fmla="*/ 2022654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09985 w 2995301"/>
                  <a:gd name="connsiteY111" fmla="*/ 1495514 h 3375588"/>
                  <a:gd name="connsiteX112" fmla="*/ 1944168 w 2995301"/>
                  <a:gd name="connsiteY112" fmla="*/ 1521151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09985 w 2995301"/>
                  <a:gd name="connsiteY111" fmla="*/ 1495514 h 3375588"/>
                  <a:gd name="connsiteX112" fmla="*/ 1944168 w 2995301"/>
                  <a:gd name="connsiteY112" fmla="*/ 1521151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09985 w 2995301"/>
                  <a:gd name="connsiteY111" fmla="*/ 1495514 h 3375588"/>
                  <a:gd name="connsiteX112" fmla="*/ 1986947 w 2995301"/>
                  <a:gd name="connsiteY112" fmla="*/ 1507783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09985 w 2995301"/>
                  <a:gd name="connsiteY110" fmla="*/ 1414329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05712 w 2995301"/>
                  <a:gd name="connsiteY113" fmla="*/ 1572426 h 3375588"/>
                  <a:gd name="connsiteX114" fmla="*/ 1888621 w 2995301"/>
                  <a:gd name="connsiteY114" fmla="*/ 15083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05712 w 2995301"/>
                  <a:gd name="connsiteY113" fmla="*/ 157242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200542 w 2995301"/>
                  <a:gd name="connsiteY105" fmla="*/ 1328871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181826 w 2995301"/>
                  <a:gd name="connsiteY105" fmla="*/ 1376997 h 3375588"/>
                  <a:gd name="connsiteX106" fmla="*/ 2204815 w 2995301"/>
                  <a:gd name="connsiteY106" fmla="*/ 1294688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34725 w 2995301"/>
                  <a:gd name="connsiteY103" fmla="*/ 1363054 h 3375588"/>
                  <a:gd name="connsiteX104" fmla="*/ 2217634 w 2995301"/>
                  <a:gd name="connsiteY104" fmla="*/ 1363054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7634 w 2995301"/>
                  <a:gd name="connsiteY104" fmla="*/ 1363054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397096 w 2995301"/>
                  <a:gd name="connsiteY66" fmla="*/ 1931349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760434 w 2995301"/>
                  <a:gd name="connsiteY123" fmla="*/ 2029626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43342 w 2995301"/>
                  <a:gd name="connsiteY122" fmla="*/ 2029626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12534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068082 w 2995301"/>
                  <a:gd name="connsiteY108" fmla="*/ 1367327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50920 w 2995301"/>
                  <a:gd name="connsiteY63" fmla="*/ 1717704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499645 w 2995301"/>
                  <a:gd name="connsiteY64" fmla="*/ 1790344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31279 w 2995301"/>
                  <a:gd name="connsiteY65" fmla="*/ 1892893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5910 w 2995301"/>
                  <a:gd name="connsiteY69" fmla="*/ 198689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13361 w 2995301"/>
                  <a:gd name="connsiteY70" fmla="*/ 202535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00542 w 2995301"/>
                  <a:gd name="connsiteY71" fmla="*/ 2080901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191996 w 2995301"/>
                  <a:gd name="connsiteY72" fmla="*/ 2106538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96198 w 2995301"/>
                  <a:gd name="connsiteY61" fmla="*/ 1619428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43200 w 2995301"/>
                  <a:gd name="connsiteY59" fmla="*/ 1645065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794475 w 2995301"/>
                  <a:gd name="connsiteY58" fmla="*/ 1555334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392965 w 2995301"/>
                  <a:gd name="connsiteY147" fmla="*/ 2589375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84419 w 2995301"/>
                  <a:gd name="connsiteY148" fmla="*/ 25423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20325 w 2995301"/>
                  <a:gd name="connsiteY149" fmla="*/ 2580830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324598 w 2995301"/>
                  <a:gd name="connsiteY150" fmla="*/ 2636377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56232 w 2995301"/>
                  <a:gd name="connsiteY151" fmla="*/ 2649196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9230 w 2995301"/>
                  <a:gd name="connsiteY152" fmla="*/ 2615013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75047 w 2995301"/>
                  <a:gd name="connsiteY153" fmla="*/ 2597921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83593 w 2995301"/>
                  <a:gd name="connsiteY154" fmla="*/ 2649196 h 3375588"/>
                  <a:gd name="connsiteX155" fmla="*/ 1183593 w 2995301"/>
                  <a:gd name="connsiteY155" fmla="*/ 26491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83593 w 2995301"/>
                  <a:gd name="connsiteY154" fmla="*/ 2649196 h 3375588"/>
                  <a:gd name="connsiteX155" fmla="*/ 1154182 w 2995301"/>
                  <a:gd name="connsiteY155" fmla="*/ 26999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45137 w 2995301"/>
                  <a:gd name="connsiteY156" fmla="*/ 2670560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115084 w 2995301"/>
                  <a:gd name="connsiteY88" fmla="*/ 1969805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32176 w 2995301"/>
                  <a:gd name="connsiteY87" fmla="*/ 203389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102266 w 2995301"/>
                  <a:gd name="connsiteY86" fmla="*/ 2029626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19357 w 2995301"/>
                  <a:gd name="connsiteY90" fmla="*/ 182880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44995 w 2995301"/>
                  <a:gd name="connsiteY91" fmla="*/ 177325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79178 w 2995301"/>
                  <a:gd name="connsiteY92" fmla="*/ 174761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91996 w 2995301"/>
                  <a:gd name="connsiteY93" fmla="*/ 1734796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66359 w 2995301"/>
                  <a:gd name="connsiteY94" fmla="*/ 1679248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119357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57813 w 2995301"/>
                  <a:gd name="connsiteY96" fmla="*/ 1572426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6269 w 2995301"/>
                  <a:gd name="connsiteY97" fmla="*/ 155533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7544 w 2995301"/>
                  <a:gd name="connsiteY98" fmla="*/ 155533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2008262 w 2995301"/>
                  <a:gd name="connsiteY82" fmla="*/ 2046717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21081 w 2995301"/>
                  <a:gd name="connsiteY81" fmla="*/ 209371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50991 w 2995301"/>
                  <a:gd name="connsiteY80" fmla="*/ 2119357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93720 w 2995301"/>
                  <a:gd name="connsiteY79" fmla="*/ 2149267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555335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576699 w 2995301"/>
                  <a:gd name="connsiteY139" fmla="*/ 2444097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06610 w 2995301"/>
                  <a:gd name="connsiteY138" fmla="*/ 2405641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09159 w 2995301"/>
                  <a:gd name="connsiteY137" fmla="*/ 2456916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3253 w 2995301"/>
                  <a:gd name="connsiteY135" fmla="*/ 2465461 h 3375588"/>
                  <a:gd name="connsiteX136" fmla="*/ 1709159 w 2995301"/>
                  <a:gd name="connsiteY136" fmla="*/ 245691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09159 w 2995301"/>
                  <a:gd name="connsiteY136" fmla="*/ 245691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6879 w 2995301"/>
                  <a:gd name="connsiteY144" fmla="*/ 262355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8784 w 2995301"/>
                  <a:gd name="connsiteY144" fmla="*/ 2638799 h 3375588"/>
                  <a:gd name="connsiteX145" fmla="*/ 1469877 w 2995301"/>
                  <a:gd name="connsiteY145" fmla="*/ 2632104 h 3375588"/>
                  <a:gd name="connsiteX146" fmla="*/ 1469877 w 2995301"/>
                  <a:gd name="connsiteY146" fmla="*/ 263210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55335 w 2995301"/>
                  <a:gd name="connsiteY143" fmla="*/ 2606467 h 3375588"/>
                  <a:gd name="connsiteX144" fmla="*/ 1518784 w 2995301"/>
                  <a:gd name="connsiteY144" fmla="*/ 2638799 h 3375588"/>
                  <a:gd name="connsiteX145" fmla="*/ 1469877 w 2995301"/>
                  <a:gd name="connsiteY145" fmla="*/ 263210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469877 w 2995301"/>
                  <a:gd name="connsiteY145" fmla="*/ 263210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598064 w 2995301"/>
                  <a:gd name="connsiteY142" fmla="*/ 2585103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06610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19499 w 2995301"/>
                  <a:gd name="connsiteY161" fmla="*/ 2760291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093862 w 2995301"/>
                  <a:gd name="connsiteY162" fmla="*/ 281156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07293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999858 w 2995301"/>
                  <a:gd name="connsiteY166" fmla="*/ 271756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25496 w 2995301"/>
                  <a:gd name="connsiteY164" fmla="*/ 2747473 h 3375588"/>
                  <a:gd name="connsiteX165" fmla="*/ 999858 w 2995301"/>
                  <a:gd name="connsiteY165" fmla="*/ 2717562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999858 w 2995301"/>
                  <a:gd name="connsiteY165" fmla="*/ 2717562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9913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987039 w 2995301"/>
                  <a:gd name="connsiteY169" fmla="*/ 285002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44310 w 2995301"/>
                  <a:gd name="connsiteY170" fmla="*/ 2884205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893036 w 2995301"/>
                  <a:gd name="connsiteY171" fmla="*/ 2892751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863125 w 2995301"/>
                  <a:gd name="connsiteY172" fmla="*/ 2982482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790486 w 2995301"/>
                  <a:gd name="connsiteY173" fmla="*/ 2956845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07578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77339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781940 w 2995301"/>
                  <a:gd name="connsiteY176" fmla="*/ 3149125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46034 w 2995301"/>
                  <a:gd name="connsiteY177" fmla="*/ 317903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74609 w 2995301"/>
                  <a:gd name="connsiteY177" fmla="*/ 3171415 h 3375588"/>
                  <a:gd name="connsiteX178" fmla="*/ 837488 w 2995301"/>
                  <a:gd name="connsiteY178" fmla="*/ 3247402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74609 w 2995301"/>
                  <a:gd name="connsiteY177" fmla="*/ 3171415 h 3375588"/>
                  <a:gd name="connsiteX178" fmla="*/ 848918 w 2995301"/>
                  <a:gd name="connsiteY178" fmla="*/ 3226447 h 3375588"/>
                  <a:gd name="connsiteX179" fmla="*/ 880217 w 2995301"/>
                  <a:gd name="connsiteY179" fmla="*/ 325594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74609 w 2995301"/>
                  <a:gd name="connsiteY177" fmla="*/ 3171415 h 3375588"/>
                  <a:gd name="connsiteX178" fmla="*/ 848918 w 2995301"/>
                  <a:gd name="connsiteY178" fmla="*/ 3226447 h 3375588"/>
                  <a:gd name="connsiteX179" fmla="*/ 887837 w 2995301"/>
                  <a:gd name="connsiteY179" fmla="*/ 3206417 h 3375588"/>
                  <a:gd name="connsiteX180" fmla="*/ 918673 w 2995301"/>
                  <a:gd name="connsiteY180" fmla="*/ 326449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098135 w 2995301"/>
                  <a:gd name="connsiteY160" fmla="*/ 2730381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74609 w 2995301"/>
                  <a:gd name="connsiteY177" fmla="*/ 3171415 h 3375588"/>
                  <a:gd name="connsiteX178" fmla="*/ 848918 w 2995301"/>
                  <a:gd name="connsiteY178" fmla="*/ 3226447 h 3375588"/>
                  <a:gd name="connsiteX179" fmla="*/ 887837 w 2995301"/>
                  <a:gd name="connsiteY179" fmla="*/ 3206417 h 3375588"/>
                  <a:gd name="connsiteX180" fmla="*/ 926293 w 2995301"/>
                  <a:gd name="connsiteY180" fmla="*/ 324925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068224 w 2995301"/>
                  <a:gd name="connsiteY159" fmla="*/ 2730381 h 3375588"/>
                  <a:gd name="connsiteX160" fmla="*/ 1149570 w 2995301"/>
                  <a:gd name="connsiteY160" fmla="*/ 2728476 h 3375588"/>
                  <a:gd name="connsiteX161" fmla="*/ 1149979 w 2995301"/>
                  <a:gd name="connsiteY161" fmla="*/ 2758386 h 3375588"/>
                  <a:gd name="connsiteX162" fmla="*/ 1114817 w 2995301"/>
                  <a:gd name="connsiteY162" fmla="*/ 2830616 h 3375588"/>
                  <a:gd name="connsiteX163" fmla="*/ 1042587 w 2995301"/>
                  <a:gd name="connsiteY163" fmla="*/ 2828248 h 3375588"/>
                  <a:gd name="connsiteX164" fmla="*/ 1031211 w 2995301"/>
                  <a:gd name="connsiteY164" fmla="*/ 2791288 h 3375588"/>
                  <a:gd name="connsiteX165" fmla="*/ 1015098 w 2995301"/>
                  <a:gd name="connsiteY165" fmla="*/ 2757567 h 3375588"/>
                  <a:gd name="connsiteX166" fmla="*/ 1017003 w 2995301"/>
                  <a:gd name="connsiteY166" fmla="*/ 2782332 h 3375588"/>
                  <a:gd name="connsiteX167" fmla="*/ 991312 w 2995301"/>
                  <a:gd name="connsiteY167" fmla="*/ 2807293 h 3375588"/>
                  <a:gd name="connsiteX168" fmla="*/ 1029412 w 2995301"/>
                  <a:gd name="connsiteY168" fmla="*/ 2807293 h 3375588"/>
                  <a:gd name="connsiteX169" fmla="*/ 1009899 w 2995301"/>
                  <a:gd name="connsiteY169" fmla="*/ 2861452 h 3375588"/>
                  <a:gd name="connsiteX170" fmla="*/ 965265 w 2995301"/>
                  <a:gd name="connsiteY170" fmla="*/ 2908970 h 3375588"/>
                  <a:gd name="connsiteX171" fmla="*/ 912086 w 2995301"/>
                  <a:gd name="connsiteY171" fmla="*/ 2909896 h 3375588"/>
                  <a:gd name="connsiteX172" fmla="*/ 903130 w 2995301"/>
                  <a:gd name="connsiteY172" fmla="*/ 3011057 h 3375588"/>
                  <a:gd name="connsiteX173" fmla="*/ 832396 w 2995301"/>
                  <a:gd name="connsiteY173" fmla="*/ 2973990 h 3375588"/>
                  <a:gd name="connsiteX174" fmla="*/ 828533 w 2995301"/>
                  <a:gd name="connsiteY174" fmla="*/ 3033757 h 3375588"/>
                  <a:gd name="connsiteX175" fmla="*/ 800065 w 2995301"/>
                  <a:gd name="connsiteY175" fmla="*/ 3072213 h 3375588"/>
                  <a:gd name="connsiteX176" fmla="*/ 818135 w 2995301"/>
                  <a:gd name="connsiteY176" fmla="*/ 3128170 h 3375588"/>
                  <a:gd name="connsiteX177" fmla="*/ 874609 w 2995301"/>
                  <a:gd name="connsiteY177" fmla="*/ 3171415 h 3375588"/>
                  <a:gd name="connsiteX178" fmla="*/ 848918 w 2995301"/>
                  <a:gd name="connsiteY178" fmla="*/ 3226447 h 3375588"/>
                  <a:gd name="connsiteX179" fmla="*/ 887837 w 2995301"/>
                  <a:gd name="connsiteY179" fmla="*/ 3206417 h 3375588"/>
                  <a:gd name="connsiteX180" fmla="*/ 926293 w 2995301"/>
                  <a:gd name="connsiteY180" fmla="*/ 3249253 h 3375588"/>
                  <a:gd name="connsiteX181" fmla="*/ 935765 w 2995301"/>
                  <a:gd name="connsiteY181" fmla="*/ 3315768 h 3375588"/>
                  <a:gd name="connsiteX182" fmla="*/ 935765 w 2995301"/>
                  <a:gd name="connsiteY182" fmla="*/ 3367043 h 3375588"/>
                  <a:gd name="connsiteX183" fmla="*/ 888763 w 2995301"/>
                  <a:gd name="connsiteY183" fmla="*/ 3375588 h 3375588"/>
                  <a:gd name="connsiteX184" fmla="*/ 811851 w 2995301"/>
                  <a:gd name="connsiteY184" fmla="*/ 3315768 h 3375588"/>
                  <a:gd name="connsiteX185" fmla="*/ 781940 w 2995301"/>
                  <a:gd name="connsiteY185" fmla="*/ 3294403 h 3375588"/>
                  <a:gd name="connsiteX186" fmla="*/ 709301 w 2995301"/>
                  <a:gd name="connsiteY186" fmla="*/ 3311495 h 3375588"/>
                  <a:gd name="connsiteX187" fmla="*/ 640935 w 2995301"/>
                  <a:gd name="connsiteY187" fmla="*/ 3255947 h 3375588"/>
                  <a:gd name="connsiteX188" fmla="*/ 619570 w 2995301"/>
                  <a:gd name="connsiteY188" fmla="*/ 3196127 h 3375588"/>
                  <a:gd name="connsiteX189" fmla="*/ 619570 w 2995301"/>
                  <a:gd name="connsiteY189" fmla="*/ 3196127 h 3375588"/>
                  <a:gd name="connsiteX190" fmla="*/ 649481 w 2995301"/>
                  <a:gd name="connsiteY190" fmla="*/ 3157671 h 3375588"/>
                  <a:gd name="connsiteX191" fmla="*/ 640935 w 2995301"/>
                  <a:gd name="connsiteY191" fmla="*/ 3127760 h 3375588"/>
                  <a:gd name="connsiteX192" fmla="*/ 615297 w 2995301"/>
                  <a:gd name="connsiteY192" fmla="*/ 3102123 h 3375588"/>
                  <a:gd name="connsiteX193" fmla="*/ 585387 w 2995301"/>
                  <a:gd name="connsiteY193" fmla="*/ 3076486 h 3375588"/>
                  <a:gd name="connsiteX194" fmla="*/ 619570 w 2995301"/>
                  <a:gd name="connsiteY194" fmla="*/ 3033757 h 3375588"/>
                  <a:gd name="connsiteX195" fmla="*/ 636662 w 2995301"/>
                  <a:gd name="connsiteY195" fmla="*/ 2995301 h 3375588"/>
                  <a:gd name="connsiteX196" fmla="*/ 628116 w 2995301"/>
                  <a:gd name="connsiteY196" fmla="*/ 2905570 h 3375588"/>
                  <a:gd name="connsiteX197" fmla="*/ 606752 w 2995301"/>
                  <a:gd name="connsiteY197" fmla="*/ 2884205 h 3375588"/>
                  <a:gd name="connsiteX198" fmla="*/ 606752 w 2995301"/>
                  <a:gd name="connsiteY198" fmla="*/ 2884205 h 3375588"/>
                  <a:gd name="connsiteX199" fmla="*/ 517021 w 2995301"/>
                  <a:gd name="connsiteY199" fmla="*/ 2756018 h 3375588"/>
                  <a:gd name="connsiteX200" fmla="*/ 546931 w 2995301"/>
                  <a:gd name="connsiteY200" fmla="*/ 2709017 h 3375588"/>
                  <a:gd name="connsiteX201" fmla="*/ 427290 w 2995301"/>
                  <a:gd name="connsiteY201" fmla="*/ 2568011 h 3375588"/>
                  <a:gd name="connsiteX202" fmla="*/ 333286 w 2995301"/>
                  <a:gd name="connsiteY202" fmla="*/ 2550919 h 3375588"/>
                  <a:gd name="connsiteX203" fmla="*/ 230737 w 2995301"/>
                  <a:gd name="connsiteY203" fmla="*/ 2461188 h 3375588"/>
                  <a:gd name="connsiteX204" fmla="*/ 290557 w 2995301"/>
                  <a:gd name="connsiteY204" fmla="*/ 2418460 h 3375588"/>
                  <a:gd name="connsiteX205" fmla="*/ 256374 w 2995301"/>
                  <a:gd name="connsiteY205" fmla="*/ 2303091 h 3375588"/>
                  <a:gd name="connsiteX206" fmla="*/ 239282 w 2995301"/>
                  <a:gd name="connsiteY206" fmla="*/ 2157813 h 3375588"/>
                  <a:gd name="connsiteX207" fmla="*/ 230737 w 2995301"/>
                  <a:gd name="connsiteY207" fmla="*/ 2085174 h 3375588"/>
                  <a:gd name="connsiteX208" fmla="*/ 175189 w 2995301"/>
                  <a:gd name="connsiteY208" fmla="*/ 2038172 h 3375588"/>
                  <a:gd name="connsiteX209" fmla="*/ 158097 w 2995301"/>
                  <a:gd name="connsiteY209" fmla="*/ 1939895 h 3375588"/>
                  <a:gd name="connsiteX210" fmla="*/ 145279 w 2995301"/>
                  <a:gd name="connsiteY210" fmla="*/ 1854437 h 3375588"/>
                  <a:gd name="connsiteX211" fmla="*/ 106823 w 2995301"/>
                  <a:gd name="connsiteY211" fmla="*/ 1815981 h 3375588"/>
                  <a:gd name="connsiteX212" fmla="*/ 59821 w 2995301"/>
                  <a:gd name="connsiteY212" fmla="*/ 1764706 h 3375588"/>
                  <a:gd name="connsiteX213" fmla="*/ 17092 w 2995301"/>
                  <a:gd name="connsiteY213" fmla="*/ 1743342 h 3375588"/>
                  <a:gd name="connsiteX214" fmla="*/ 0 w 2995301"/>
                  <a:gd name="connsiteY214" fmla="*/ 1717704 h 3375588"/>
                  <a:gd name="connsiteX215" fmla="*/ 106823 w 2995301"/>
                  <a:gd name="connsiteY215" fmla="*/ 1598063 h 3375588"/>
                  <a:gd name="connsiteX216" fmla="*/ 337559 w 2995301"/>
                  <a:gd name="connsiteY216" fmla="*/ 1687794 h 3375588"/>
                  <a:gd name="connsiteX217" fmla="*/ 529839 w 2995301"/>
                  <a:gd name="connsiteY217" fmla="*/ 1679248 h 3375588"/>
                  <a:gd name="connsiteX218" fmla="*/ 482838 w 2995301"/>
                  <a:gd name="connsiteY218" fmla="*/ 1632246 h 3375588"/>
                  <a:gd name="connsiteX219" fmla="*/ 517021 w 2995301"/>
                  <a:gd name="connsiteY219" fmla="*/ 1157955 h 3375588"/>
                  <a:gd name="connsiteX220" fmla="*/ 679391 w 2995301"/>
                  <a:gd name="connsiteY220" fmla="*/ 1251959 h 3375588"/>
                  <a:gd name="connsiteX221" fmla="*/ 756303 w 2995301"/>
                  <a:gd name="connsiteY221" fmla="*/ 1290415 h 3375588"/>
                  <a:gd name="connsiteX222" fmla="*/ 824669 w 2995301"/>
                  <a:gd name="connsiteY222" fmla="*/ 1350235 h 3375588"/>
                  <a:gd name="connsiteX223" fmla="*/ 931492 w 2995301"/>
                  <a:gd name="connsiteY223" fmla="*/ 1401510 h 3375588"/>
                  <a:gd name="connsiteX224" fmla="*/ 952856 w 2995301"/>
                  <a:gd name="connsiteY224" fmla="*/ 1422874 h 3375588"/>
                  <a:gd name="connsiteX225" fmla="*/ 944310 w 2995301"/>
                  <a:gd name="connsiteY225" fmla="*/ 1333144 h 3375588"/>
                  <a:gd name="connsiteX226" fmla="*/ 982767 w 2995301"/>
                  <a:gd name="connsiteY226" fmla="*/ 1226321 h 3375588"/>
                  <a:gd name="connsiteX227" fmla="*/ 974221 w 2995301"/>
                  <a:gd name="connsiteY227" fmla="*/ 1192138 h 3375588"/>
                  <a:gd name="connsiteX228" fmla="*/ 940038 w 2995301"/>
                  <a:gd name="connsiteY228" fmla="*/ 1200684 h 3375588"/>
                  <a:gd name="connsiteX229" fmla="*/ 888763 w 2995301"/>
                  <a:gd name="connsiteY229" fmla="*/ 1157955 h 3375588"/>
                  <a:gd name="connsiteX230" fmla="*/ 846034 w 2995301"/>
                  <a:gd name="connsiteY230" fmla="*/ 1145136 h 3375588"/>
                  <a:gd name="connsiteX231" fmla="*/ 811851 w 2995301"/>
                  <a:gd name="connsiteY231" fmla="*/ 1123772 h 3375588"/>
                  <a:gd name="connsiteX232" fmla="*/ 841761 w 2995301"/>
                  <a:gd name="connsiteY232" fmla="*/ 1072497 h 3375588"/>
                  <a:gd name="connsiteX233" fmla="*/ 764849 w 2995301"/>
                  <a:gd name="connsiteY233" fmla="*/ 1072497 h 3375588"/>
                  <a:gd name="connsiteX234" fmla="*/ 683664 w 2995301"/>
                  <a:gd name="connsiteY234" fmla="*/ 1072497 h 3375588"/>
                  <a:gd name="connsiteX235" fmla="*/ 734939 w 2995301"/>
                  <a:gd name="connsiteY235" fmla="*/ 918673 h 3375588"/>
                  <a:gd name="connsiteX236" fmla="*/ 799032 w 2995301"/>
                  <a:gd name="connsiteY236" fmla="*/ 957129 h 3375588"/>
                  <a:gd name="connsiteX237" fmla="*/ 824669 w 2995301"/>
                  <a:gd name="connsiteY237" fmla="*/ 880217 h 3375588"/>
                  <a:gd name="connsiteX238" fmla="*/ 747757 w 2995301"/>
                  <a:gd name="connsiteY238" fmla="*/ 769121 h 3375588"/>
                  <a:gd name="connsiteX239" fmla="*/ 893036 w 2995301"/>
                  <a:gd name="connsiteY239" fmla="*/ 687936 h 3375588"/>
                  <a:gd name="connsiteX240" fmla="*/ 833215 w 2995301"/>
                  <a:gd name="connsiteY240" fmla="*/ 670845 h 3375588"/>
                  <a:gd name="connsiteX241" fmla="*/ 786213 w 2995301"/>
                  <a:gd name="connsiteY241" fmla="*/ 679390 h 3375588"/>
                  <a:gd name="connsiteX242" fmla="*/ 790486 w 2995301"/>
                  <a:gd name="connsiteY242" fmla="*/ 717846 h 3375588"/>
                  <a:gd name="connsiteX243" fmla="*/ 726393 w 2995301"/>
                  <a:gd name="connsiteY243" fmla="*/ 730665 h 3375588"/>
                  <a:gd name="connsiteX244" fmla="*/ 760576 w 2995301"/>
                  <a:gd name="connsiteY244" fmla="*/ 491383 h 3375588"/>
                  <a:gd name="connsiteX245" fmla="*/ 790486 w 2995301"/>
                  <a:gd name="connsiteY245" fmla="*/ 478564 h 3375588"/>
                  <a:gd name="connsiteX246" fmla="*/ 734939 w 2995301"/>
                  <a:gd name="connsiteY246" fmla="*/ 311921 h 3375588"/>
                  <a:gd name="connsiteX247" fmla="*/ 679391 w 2995301"/>
                  <a:gd name="connsiteY247" fmla="*/ 307648 h 3375588"/>
                  <a:gd name="connsiteX248" fmla="*/ 632389 w 2995301"/>
                  <a:gd name="connsiteY248" fmla="*/ 200826 h 3375588"/>
                  <a:gd name="connsiteX249" fmla="*/ 653753 w 2995301"/>
                  <a:gd name="connsiteY249" fmla="*/ 141005 h 3375588"/>
                  <a:gd name="connsiteX250" fmla="*/ 602479 w 2995301"/>
                  <a:gd name="connsiteY250" fmla="*/ 81185 h 3375588"/>
                  <a:gd name="connsiteX251" fmla="*/ 705028 w 2995301"/>
                  <a:gd name="connsiteY251" fmla="*/ 72639 h 3375588"/>
                  <a:gd name="connsiteX252" fmla="*/ 722120 w 2995301"/>
                  <a:gd name="connsiteY252" fmla="*/ 42729 h 3375588"/>
                  <a:gd name="connsiteX253" fmla="*/ 790486 w 2995301"/>
                  <a:gd name="connsiteY253" fmla="*/ 55547 h 3375588"/>
                  <a:gd name="connsiteX254" fmla="*/ 927219 w 2995301"/>
                  <a:gd name="connsiteY254" fmla="*/ 0 h 3375588"/>
                  <a:gd name="connsiteX255" fmla="*/ 952856 w 2995301"/>
                  <a:gd name="connsiteY255" fmla="*/ 102549 h 3375588"/>
                  <a:gd name="connsiteX256" fmla="*/ 940038 w 2995301"/>
                  <a:gd name="connsiteY256" fmla="*/ 149551 h 3375588"/>
                  <a:gd name="connsiteX257" fmla="*/ 965675 w 2995301"/>
                  <a:gd name="connsiteY257" fmla="*/ 213645 h 3375588"/>
                  <a:gd name="connsiteX258" fmla="*/ 901581 w 2995301"/>
                  <a:gd name="connsiteY258" fmla="*/ 247828 h 3375588"/>
                  <a:gd name="connsiteX259" fmla="*/ 875944 w 2995301"/>
                  <a:gd name="connsiteY259" fmla="*/ 235009 h 3375588"/>
                  <a:gd name="connsiteX260" fmla="*/ 828942 w 2995301"/>
                  <a:gd name="connsiteY260" fmla="*/ 260646 h 3375588"/>
                  <a:gd name="connsiteX261" fmla="*/ 854580 w 2995301"/>
                  <a:gd name="connsiteY261" fmla="*/ 282011 h 3375588"/>
                  <a:gd name="connsiteX262" fmla="*/ 858853 w 2995301"/>
                  <a:gd name="connsiteY262" fmla="*/ 346104 h 3375588"/>
                  <a:gd name="connsiteX263" fmla="*/ 999858 w 2995301"/>
                  <a:gd name="connsiteY263" fmla="*/ 311921 h 3375588"/>
                  <a:gd name="connsiteX264" fmla="*/ 1145137 w 2995301"/>
                  <a:gd name="connsiteY264" fmla="*/ 273465 h 3375588"/>
                  <a:gd name="connsiteX265" fmla="*/ 1200684 w 2995301"/>
                  <a:gd name="connsiteY265" fmla="*/ 282011 h 3375588"/>
                  <a:gd name="connsiteX266" fmla="*/ 1209230 w 2995301"/>
                  <a:gd name="connsiteY266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68224 w 2995301"/>
                  <a:gd name="connsiteY158" fmla="*/ 2700471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991312 w 2995301"/>
                  <a:gd name="connsiteY166" fmla="*/ 2807293 h 3375588"/>
                  <a:gd name="connsiteX167" fmla="*/ 1029412 w 2995301"/>
                  <a:gd name="connsiteY167" fmla="*/ 2807293 h 3375588"/>
                  <a:gd name="connsiteX168" fmla="*/ 1009899 w 2995301"/>
                  <a:gd name="connsiteY168" fmla="*/ 2861452 h 3375588"/>
                  <a:gd name="connsiteX169" fmla="*/ 965265 w 2995301"/>
                  <a:gd name="connsiteY169" fmla="*/ 2908970 h 3375588"/>
                  <a:gd name="connsiteX170" fmla="*/ 912086 w 2995301"/>
                  <a:gd name="connsiteY170" fmla="*/ 2909896 h 3375588"/>
                  <a:gd name="connsiteX171" fmla="*/ 903130 w 2995301"/>
                  <a:gd name="connsiteY171" fmla="*/ 3011057 h 3375588"/>
                  <a:gd name="connsiteX172" fmla="*/ 832396 w 2995301"/>
                  <a:gd name="connsiteY172" fmla="*/ 2973990 h 3375588"/>
                  <a:gd name="connsiteX173" fmla="*/ 828533 w 2995301"/>
                  <a:gd name="connsiteY173" fmla="*/ 3033757 h 3375588"/>
                  <a:gd name="connsiteX174" fmla="*/ 800065 w 2995301"/>
                  <a:gd name="connsiteY174" fmla="*/ 3072213 h 3375588"/>
                  <a:gd name="connsiteX175" fmla="*/ 818135 w 2995301"/>
                  <a:gd name="connsiteY175" fmla="*/ 3128170 h 3375588"/>
                  <a:gd name="connsiteX176" fmla="*/ 874609 w 2995301"/>
                  <a:gd name="connsiteY176" fmla="*/ 3171415 h 3375588"/>
                  <a:gd name="connsiteX177" fmla="*/ 848918 w 2995301"/>
                  <a:gd name="connsiteY177" fmla="*/ 3226447 h 3375588"/>
                  <a:gd name="connsiteX178" fmla="*/ 887837 w 2995301"/>
                  <a:gd name="connsiteY178" fmla="*/ 3206417 h 3375588"/>
                  <a:gd name="connsiteX179" fmla="*/ 926293 w 2995301"/>
                  <a:gd name="connsiteY179" fmla="*/ 324925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991312 w 2995301"/>
                  <a:gd name="connsiteY166" fmla="*/ 2807293 h 3375588"/>
                  <a:gd name="connsiteX167" fmla="*/ 1029412 w 2995301"/>
                  <a:gd name="connsiteY167" fmla="*/ 2807293 h 3375588"/>
                  <a:gd name="connsiteX168" fmla="*/ 1009899 w 2995301"/>
                  <a:gd name="connsiteY168" fmla="*/ 2861452 h 3375588"/>
                  <a:gd name="connsiteX169" fmla="*/ 965265 w 2995301"/>
                  <a:gd name="connsiteY169" fmla="*/ 2908970 h 3375588"/>
                  <a:gd name="connsiteX170" fmla="*/ 912086 w 2995301"/>
                  <a:gd name="connsiteY170" fmla="*/ 2909896 h 3375588"/>
                  <a:gd name="connsiteX171" fmla="*/ 903130 w 2995301"/>
                  <a:gd name="connsiteY171" fmla="*/ 3011057 h 3375588"/>
                  <a:gd name="connsiteX172" fmla="*/ 832396 w 2995301"/>
                  <a:gd name="connsiteY172" fmla="*/ 2973990 h 3375588"/>
                  <a:gd name="connsiteX173" fmla="*/ 828533 w 2995301"/>
                  <a:gd name="connsiteY173" fmla="*/ 3033757 h 3375588"/>
                  <a:gd name="connsiteX174" fmla="*/ 800065 w 2995301"/>
                  <a:gd name="connsiteY174" fmla="*/ 3072213 h 3375588"/>
                  <a:gd name="connsiteX175" fmla="*/ 818135 w 2995301"/>
                  <a:gd name="connsiteY175" fmla="*/ 3128170 h 3375588"/>
                  <a:gd name="connsiteX176" fmla="*/ 874609 w 2995301"/>
                  <a:gd name="connsiteY176" fmla="*/ 3171415 h 3375588"/>
                  <a:gd name="connsiteX177" fmla="*/ 848918 w 2995301"/>
                  <a:gd name="connsiteY177" fmla="*/ 3226447 h 3375588"/>
                  <a:gd name="connsiteX178" fmla="*/ 887837 w 2995301"/>
                  <a:gd name="connsiteY178" fmla="*/ 3206417 h 3375588"/>
                  <a:gd name="connsiteX179" fmla="*/ 926293 w 2995301"/>
                  <a:gd name="connsiteY179" fmla="*/ 324925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991312 w 2995301"/>
                  <a:gd name="connsiteY166" fmla="*/ 2807293 h 3375588"/>
                  <a:gd name="connsiteX167" fmla="*/ 1029412 w 2995301"/>
                  <a:gd name="connsiteY167" fmla="*/ 2807293 h 3375588"/>
                  <a:gd name="connsiteX168" fmla="*/ 1009899 w 2995301"/>
                  <a:gd name="connsiteY168" fmla="*/ 2861452 h 3375588"/>
                  <a:gd name="connsiteX169" fmla="*/ 965265 w 2995301"/>
                  <a:gd name="connsiteY169" fmla="*/ 2908970 h 3375588"/>
                  <a:gd name="connsiteX170" fmla="*/ 912086 w 2995301"/>
                  <a:gd name="connsiteY170" fmla="*/ 2909896 h 3375588"/>
                  <a:gd name="connsiteX171" fmla="*/ 903130 w 2995301"/>
                  <a:gd name="connsiteY171" fmla="*/ 3011057 h 3375588"/>
                  <a:gd name="connsiteX172" fmla="*/ 832396 w 2995301"/>
                  <a:gd name="connsiteY172" fmla="*/ 2973990 h 3375588"/>
                  <a:gd name="connsiteX173" fmla="*/ 828533 w 2995301"/>
                  <a:gd name="connsiteY173" fmla="*/ 3033757 h 3375588"/>
                  <a:gd name="connsiteX174" fmla="*/ 800065 w 2995301"/>
                  <a:gd name="connsiteY174" fmla="*/ 3072213 h 3375588"/>
                  <a:gd name="connsiteX175" fmla="*/ 818135 w 2995301"/>
                  <a:gd name="connsiteY175" fmla="*/ 3128170 h 3375588"/>
                  <a:gd name="connsiteX176" fmla="*/ 874609 w 2995301"/>
                  <a:gd name="connsiteY176" fmla="*/ 3171415 h 3375588"/>
                  <a:gd name="connsiteX177" fmla="*/ 864158 w 2995301"/>
                  <a:gd name="connsiteY177" fmla="*/ 3211207 h 3375588"/>
                  <a:gd name="connsiteX178" fmla="*/ 887837 w 2995301"/>
                  <a:gd name="connsiteY178" fmla="*/ 3206417 h 3375588"/>
                  <a:gd name="connsiteX179" fmla="*/ 926293 w 2995301"/>
                  <a:gd name="connsiteY179" fmla="*/ 3249253 h 3375588"/>
                  <a:gd name="connsiteX180" fmla="*/ 935765 w 2995301"/>
                  <a:gd name="connsiteY180" fmla="*/ 3315768 h 3375588"/>
                  <a:gd name="connsiteX181" fmla="*/ 935765 w 2995301"/>
                  <a:gd name="connsiteY181" fmla="*/ 3367043 h 3375588"/>
                  <a:gd name="connsiteX182" fmla="*/ 888763 w 2995301"/>
                  <a:gd name="connsiteY182" fmla="*/ 3375588 h 3375588"/>
                  <a:gd name="connsiteX183" fmla="*/ 811851 w 2995301"/>
                  <a:gd name="connsiteY183" fmla="*/ 3315768 h 3375588"/>
                  <a:gd name="connsiteX184" fmla="*/ 781940 w 2995301"/>
                  <a:gd name="connsiteY184" fmla="*/ 3294403 h 3375588"/>
                  <a:gd name="connsiteX185" fmla="*/ 709301 w 2995301"/>
                  <a:gd name="connsiteY185" fmla="*/ 3311495 h 3375588"/>
                  <a:gd name="connsiteX186" fmla="*/ 640935 w 2995301"/>
                  <a:gd name="connsiteY186" fmla="*/ 3255947 h 3375588"/>
                  <a:gd name="connsiteX187" fmla="*/ 619570 w 2995301"/>
                  <a:gd name="connsiteY187" fmla="*/ 3196127 h 3375588"/>
                  <a:gd name="connsiteX188" fmla="*/ 619570 w 2995301"/>
                  <a:gd name="connsiteY188" fmla="*/ 3196127 h 3375588"/>
                  <a:gd name="connsiteX189" fmla="*/ 649481 w 2995301"/>
                  <a:gd name="connsiteY189" fmla="*/ 3157671 h 3375588"/>
                  <a:gd name="connsiteX190" fmla="*/ 640935 w 2995301"/>
                  <a:gd name="connsiteY190" fmla="*/ 3127760 h 3375588"/>
                  <a:gd name="connsiteX191" fmla="*/ 615297 w 2995301"/>
                  <a:gd name="connsiteY191" fmla="*/ 3102123 h 3375588"/>
                  <a:gd name="connsiteX192" fmla="*/ 585387 w 2995301"/>
                  <a:gd name="connsiteY192" fmla="*/ 3076486 h 3375588"/>
                  <a:gd name="connsiteX193" fmla="*/ 619570 w 2995301"/>
                  <a:gd name="connsiteY193" fmla="*/ 3033757 h 3375588"/>
                  <a:gd name="connsiteX194" fmla="*/ 636662 w 2995301"/>
                  <a:gd name="connsiteY194" fmla="*/ 2995301 h 3375588"/>
                  <a:gd name="connsiteX195" fmla="*/ 628116 w 2995301"/>
                  <a:gd name="connsiteY195" fmla="*/ 2905570 h 3375588"/>
                  <a:gd name="connsiteX196" fmla="*/ 606752 w 2995301"/>
                  <a:gd name="connsiteY196" fmla="*/ 2884205 h 3375588"/>
                  <a:gd name="connsiteX197" fmla="*/ 606752 w 2995301"/>
                  <a:gd name="connsiteY197" fmla="*/ 2884205 h 3375588"/>
                  <a:gd name="connsiteX198" fmla="*/ 517021 w 2995301"/>
                  <a:gd name="connsiteY198" fmla="*/ 2756018 h 3375588"/>
                  <a:gd name="connsiteX199" fmla="*/ 546931 w 2995301"/>
                  <a:gd name="connsiteY199" fmla="*/ 2709017 h 3375588"/>
                  <a:gd name="connsiteX200" fmla="*/ 427290 w 2995301"/>
                  <a:gd name="connsiteY200" fmla="*/ 2568011 h 3375588"/>
                  <a:gd name="connsiteX201" fmla="*/ 333286 w 2995301"/>
                  <a:gd name="connsiteY201" fmla="*/ 2550919 h 3375588"/>
                  <a:gd name="connsiteX202" fmla="*/ 230737 w 2995301"/>
                  <a:gd name="connsiteY202" fmla="*/ 2461188 h 3375588"/>
                  <a:gd name="connsiteX203" fmla="*/ 290557 w 2995301"/>
                  <a:gd name="connsiteY203" fmla="*/ 2418460 h 3375588"/>
                  <a:gd name="connsiteX204" fmla="*/ 256374 w 2995301"/>
                  <a:gd name="connsiteY204" fmla="*/ 2303091 h 3375588"/>
                  <a:gd name="connsiteX205" fmla="*/ 239282 w 2995301"/>
                  <a:gd name="connsiteY205" fmla="*/ 2157813 h 3375588"/>
                  <a:gd name="connsiteX206" fmla="*/ 230737 w 2995301"/>
                  <a:gd name="connsiteY206" fmla="*/ 2085174 h 3375588"/>
                  <a:gd name="connsiteX207" fmla="*/ 175189 w 2995301"/>
                  <a:gd name="connsiteY207" fmla="*/ 2038172 h 3375588"/>
                  <a:gd name="connsiteX208" fmla="*/ 158097 w 2995301"/>
                  <a:gd name="connsiteY208" fmla="*/ 1939895 h 3375588"/>
                  <a:gd name="connsiteX209" fmla="*/ 145279 w 2995301"/>
                  <a:gd name="connsiteY209" fmla="*/ 1854437 h 3375588"/>
                  <a:gd name="connsiteX210" fmla="*/ 106823 w 2995301"/>
                  <a:gd name="connsiteY210" fmla="*/ 1815981 h 3375588"/>
                  <a:gd name="connsiteX211" fmla="*/ 59821 w 2995301"/>
                  <a:gd name="connsiteY211" fmla="*/ 1764706 h 3375588"/>
                  <a:gd name="connsiteX212" fmla="*/ 17092 w 2995301"/>
                  <a:gd name="connsiteY212" fmla="*/ 1743342 h 3375588"/>
                  <a:gd name="connsiteX213" fmla="*/ 0 w 2995301"/>
                  <a:gd name="connsiteY213" fmla="*/ 1717704 h 3375588"/>
                  <a:gd name="connsiteX214" fmla="*/ 106823 w 2995301"/>
                  <a:gd name="connsiteY214" fmla="*/ 1598063 h 3375588"/>
                  <a:gd name="connsiteX215" fmla="*/ 337559 w 2995301"/>
                  <a:gd name="connsiteY215" fmla="*/ 1687794 h 3375588"/>
                  <a:gd name="connsiteX216" fmla="*/ 529839 w 2995301"/>
                  <a:gd name="connsiteY216" fmla="*/ 1679248 h 3375588"/>
                  <a:gd name="connsiteX217" fmla="*/ 482838 w 2995301"/>
                  <a:gd name="connsiteY217" fmla="*/ 1632246 h 3375588"/>
                  <a:gd name="connsiteX218" fmla="*/ 517021 w 2995301"/>
                  <a:gd name="connsiteY218" fmla="*/ 1157955 h 3375588"/>
                  <a:gd name="connsiteX219" fmla="*/ 679391 w 2995301"/>
                  <a:gd name="connsiteY219" fmla="*/ 1251959 h 3375588"/>
                  <a:gd name="connsiteX220" fmla="*/ 756303 w 2995301"/>
                  <a:gd name="connsiteY220" fmla="*/ 1290415 h 3375588"/>
                  <a:gd name="connsiteX221" fmla="*/ 824669 w 2995301"/>
                  <a:gd name="connsiteY221" fmla="*/ 1350235 h 3375588"/>
                  <a:gd name="connsiteX222" fmla="*/ 931492 w 2995301"/>
                  <a:gd name="connsiteY222" fmla="*/ 1401510 h 3375588"/>
                  <a:gd name="connsiteX223" fmla="*/ 952856 w 2995301"/>
                  <a:gd name="connsiteY223" fmla="*/ 1422874 h 3375588"/>
                  <a:gd name="connsiteX224" fmla="*/ 944310 w 2995301"/>
                  <a:gd name="connsiteY224" fmla="*/ 1333144 h 3375588"/>
                  <a:gd name="connsiteX225" fmla="*/ 982767 w 2995301"/>
                  <a:gd name="connsiteY225" fmla="*/ 1226321 h 3375588"/>
                  <a:gd name="connsiteX226" fmla="*/ 974221 w 2995301"/>
                  <a:gd name="connsiteY226" fmla="*/ 1192138 h 3375588"/>
                  <a:gd name="connsiteX227" fmla="*/ 940038 w 2995301"/>
                  <a:gd name="connsiteY227" fmla="*/ 1200684 h 3375588"/>
                  <a:gd name="connsiteX228" fmla="*/ 888763 w 2995301"/>
                  <a:gd name="connsiteY228" fmla="*/ 1157955 h 3375588"/>
                  <a:gd name="connsiteX229" fmla="*/ 846034 w 2995301"/>
                  <a:gd name="connsiteY229" fmla="*/ 1145136 h 3375588"/>
                  <a:gd name="connsiteX230" fmla="*/ 811851 w 2995301"/>
                  <a:gd name="connsiteY230" fmla="*/ 1123772 h 3375588"/>
                  <a:gd name="connsiteX231" fmla="*/ 841761 w 2995301"/>
                  <a:gd name="connsiteY231" fmla="*/ 1072497 h 3375588"/>
                  <a:gd name="connsiteX232" fmla="*/ 764849 w 2995301"/>
                  <a:gd name="connsiteY232" fmla="*/ 1072497 h 3375588"/>
                  <a:gd name="connsiteX233" fmla="*/ 683664 w 2995301"/>
                  <a:gd name="connsiteY233" fmla="*/ 1072497 h 3375588"/>
                  <a:gd name="connsiteX234" fmla="*/ 734939 w 2995301"/>
                  <a:gd name="connsiteY234" fmla="*/ 918673 h 3375588"/>
                  <a:gd name="connsiteX235" fmla="*/ 799032 w 2995301"/>
                  <a:gd name="connsiteY235" fmla="*/ 957129 h 3375588"/>
                  <a:gd name="connsiteX236" fmla="*/ 824669 w 2995301"/>
                  <a:gd name="connsiteY236" fmla="*/ 880217 h 3375588"/>
                  <a:gd name="connsiteX237" fmla="*/ 747757 w 2995301"/>
                  <a:gd name="connsiteY237" fmla="*/ 769121 h 3375588"/>
                  <a:gd name="connsiteX238" fmla="*/ 893036 w 2995301"/>
                  <a:gd name="connsiteY238" fmla="*/ 687936 h 3375588"/>
                  <a:gd name="connsiteX239" fmla="*/ 833215 w 2995301"/>
                  <a:gd name="connsiteY239" fmla="*/ 670845 h 3375588"/>
                  <a:gd name="connsiteX240" fmla="*/ 786213 w 2995301"/>
                  <a:gd name="connsiteY240" fmla="*/ 679390 h 3375588"/>
                  <a:gd name="connsiteX241" fmla="*/ 790486 w 2995301"/>
                  <a:gd name="connsiteY241" fmla="*/ 717846 h 3375588"/>
                  <a:gd name="connsiteX242" fmla="*/ 726393 w 2995301"/>
                  <a:gd name="connsiteY242" fmla="*/ 730665 h 3375588"/>
                  <a:gd name="connsiteX243" fmla="*/ 760576 w 2995301"/>
                  <a:gd name="connsiteY243" fmla="*/ 491383 h 3375588"/>
                  <a:gd name="connsiteX244" fmla="*/ 790486 w 2995301"/>
                  <a:gd name="connsiteY244" fmla="*/ 478564 h 3375588"/>
                  <a:gd name="connsiteX245" fmla="*/ 734939 w 2995301"/>
                  <a:gd name="connsiteY245" fmla="*/ 311921 h 3375588"/>
                  <a:gd name="connsiteX246" fmla="*/ 679391 w 2995301"/>
                  <a:gd name="connsiteY246" fmla="*/ 307648 h 3375588"/>
                  <a:gd name="connsiteX247" fmla="*/ 632389 w 2995301"/>
                  <a:gd name="connsiteY247" fmla="*/ 200826 h 3375588"/>
                  <a:gd name="connsiteX248" fmla="*/ 653753 w 2995301"/>
                  <a:gd name="connsiteY248" fmla="*/ 141005 h 3375588"/>
                  <a:gd name="connsiteX249" fmla="*/ 602479 w 2995301"/>
                  <a:gd name="connsiteY249" fmla="*/ 81185 h 3375588"/>
                  <a:gd name="connsiteX250" fmla="*/ 705028 w 2995301"/>
                  <a:gd name="connsiteY250" fmla="*/ 72639 h 3375588"/>
                  <a:gd name="connsiteX251" fmla="*/ 722120 w 2995301"/>
                  <a:gd name="connsiteY251" fmla="*/ 42729 h 3375588"/>
                  <a:gd name="connsiteX252" fmla="*/ 790486 w 2995301"/>
                  <a:gd name="connsiteY252" fmla="*/ 55547 h 3375588"/>
                  <a:gd name="connsiteX253" fmla="*/ 927219 w 2995301"/>
                  <a:gd name="connsiteY253" fmla="*/ 0 h 3375588"/>
                  <a:gd name="connsiteX254" fmla="*/ 952856 w 2995301"/>
                  <a:gd name="connsiteY254" fmla="*/ 102549 h 3375588"/>
                  <a:gd name="connsiteX255" fmla="*/ 940038 w 2995301"/>
                  <a:gd name="connsiteY255" fmla="*/ 149551 h 3375588"/>
                  <a:gd name="connsiteX256" fmla="*/ 965675 w 2995301"/>
                  <a:gd name="connsiteY256" fmla="*/ 213645 h 3375588"/>
                  <a:gd name="connsiteX257" fmla="*/ 901581 w 2995301"/>
                  <a:gd name="connsiteY257" fmla="*/ 247828 h 3375588"/>
                  <a:gd name="connsiteX258" fmla="*/ 875944 w 2995301"/>
                  <a:gd name="connsiteY258" fmla="*/ 235009 h 3375588"/>
                  <a:gd name="connsiteX259" fmla="*/ 828942 w 2995301"/>
                  <a:gd name="connsiteY259" fmla="*/ 260646 h 3375588"/>
                  <a:gd name="connsiteX260" fmla="*/ 854580 w 2995301"/>
                  <a:gd name="connsiteY260" fmla="*/ 282011 h 3375588"/>
                  <a:gd name="connsiteX261" fmla="*/ 858853 w 2995301"/>
                  <a:gd name="connsiteY261" fmla="*/ 346104 h 3375588"/>
                  <a:gd name="connsiteX262" fmla="*/ 999858 w 2995301"/>
                  <a:gd name="connsiteY262" fmla="*/ 311921 h 3375588"/>
                  <a:gd name="connsiteX263" fmla="*/ 1145137 w 2995301"/>
                  <a:gd name="connsiteY263" fmla="*/ 273465 h 3375588"/>
                  <a:gd name="connsiteX264" fmla="*/ 1200684 w 2995301"/>
                  <a:gd name="connsiteY264" fmla="*/ 282011 h 3375588"/>
                  <a:gd name="connsiteX265" fmla="*/ 1209230 w 2995301"/>
                  <a:gd name="connsiteY265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98819 w 2995301"/>
                  <a:gd name="connsiteY99" fmla="*/ 1538243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20183 w 2995301"/>
                  <a:gd name="connsiteY100" fmla="*/ 1418602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94546 w 2995301"/>
                  <a:gd name="connsiteY101" fmla="*/ 137587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4168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57813 w 2995301"/>
                  <a:gd name="connsiteY107" fmla="*/ 133741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07436 w 2995301"/>
                  <a:gd name="connsiteY116" fmla="*/ 1734796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56161 w 2995301"/>
                  <a:gd name="connsiteY115" fmla="*/ 1692067 h 3375588"/>
                  <a:gd name="connsiteX116" fmla="*/ 1828391 w 2995301"/>
                  <a:gd name="connsiteY116" fmla="*/ 1736701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26251 w 2995301"/>
                  <a:gd name="connsiteY117" fmla="*/ 1781798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56731 w 2995301"/>
                  <a:gd name="connsiteY117" fmla="*/ 1783703 h 3375588"/>
                  <a:gd name="connsiteX118" fmla="*/ 171770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56731 w 2995301"/>
                  <a:gd name="connsiteY117" fmla="*/ 1783703 h 3375588"/>
                  <a:gd name="connsiteX118" fmla="*/ 1763425 w 2995301"/>
                  <a:gd name="connsiteY118" fmla="*/ 1835441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56731 w 2995301"/>
                  <a:gd name="connsiteY117" fmla="*/ 1783703 h 3375588"/>
                  <a:gd name="connsiteX118" fmla="*/ 174056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47615 w 2995301"/>
                  <a:gd name="connsiteY119" fmla="*/ 1918531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68980 w 2995301"/>
                  <a:gd name="connsiteY120" fmla="*/ 196126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39069 w 2995301"/>
                  <a:gd name="connsiteY121" fmla="*/ 200718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67405 w 2995301"/>
                  <a:gd name="connsiteY122" fmla="*/ 200288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47615 w 2995301"/>
                  <a:gd name="connsiteY124" fmla="*/ 2115084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27077 w 2995301"/>
                  <a:gd name="connsiteY125" fmla="*/ 2170631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69806 w 2995301"/>
                  <a:gd name="connsiteY126" fmla="*/ 2243271 h 3375588"/>
                  <a:gd name="connsiteX127" fmla="*/ 1909985 w 2995301"/>
                  <a:gd name="connsiteY127" fmla="*/ 228172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6980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01439 w 2995301"/>
                  <a:gd name="connsiteY128" fmla="*/ 2337274 h 3375588"/>
                  <a:gd name="connsiteX129" fmla="*/ 1939896 w 2995301"/>
                  <a:gd name="connsiteY129" fmla="*/ 2354366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01439 w 2995301"/>
                  <a:gd name="connsiteY128" fmla="*/ 2337274 h 3375588"/>
                  <a:gd name="connsiteX129" fmla="*/ 1943706 w 2995301"/>
                  <a:gd name="connsiteY129" fmla="*/ 2318171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86897 w 2995301"/>
                  <a:gd name="connsiteY130" fmla="*/ 2320183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2535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27077 w 2995301"/>
                  <a:gd name="connsiteY132" fmla="*/ 2422732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897167 w 2995301"/>
                  <a:gd name="connsiteY133" fmla="*/ 2401368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07507 w 2995301"/>
                  <a:gd name="connsiteY1" fmla="*/ 153824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286142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37417 w 2995301"/>
                  <a:gd name="connsiteY3" fmla="*/ 243555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277596 w 2995301"/>
                  <a:gd name="connsiteY4" fmla="*/ 303375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11780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290415 w 2995301"/>
                  <a:gd name="connsiteY6" fmla="*/ 440108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298961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33144 w 2995301"/>
                  <a:gd name="connsiteY9" fmla="*/ 615297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28871 w 2995301"/>
                  <a:gd name="connsiteY10" fmla="*/ 696482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294688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10056 w 2995301"/>
                  <a:gd name="connsiteY12" fmla="*/ 871671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95514 w 2995301"/>
                  <a:gd name="connsiteY13" fmla="*/ 764848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33970 w 2995301"/>
                  <a:gd name="connsiteY14" fmla="*/ 764848 h 3375588"/>
                  <a:gd name="connsiteX15" fmla="*/ 1529697 w 2995301"/>
                  <a:gd name="connsiteY15" fmla="*/ 726392 h 3375588"/>
                  <a:gd name="connsiteX16" fmla="*/ 1529697 w 2995301"/>
                  <a:gd name="connsiteY16" fmla="*/ 726392 h 3375588"/>
                  <a:gd name="connsiteX17" fmla="*/ 1563881 w 2995301"/>
                  <a:gd name="connsiteY17" fmla="*/ 760575 h 3375588"/>
                  <a:gd name="connsiteX18" fmla="*/ 1606610 w 2995301"/>
                  <a:gd name="connsiteY18" fmla="*/ 760575 h 3375588"/>
                  <a:gd name="connsiteX19" fmla="*/ 1602337 w 2995301"/>
                  <a:gd name="connsiteY19" fmla="*/ 675117 h 3375588"/>
                  <a:gd name="connsiteX20" fmla="*/ 1768980 w 2995301"/>
                  <a:gd name="connsiteY20" fmla="*/ 640934 h 3375588"/>
                  <a:gd name="connsiteX21" fmla="*/ 1692067 w 2995301"/>
                  <a:gd name="connsiteY21" fmla="*/ 499929 h 3375588"/>
                  <a:gd name="connsiteX22" fmla="*/ 1640793 w 2995301"/>
                  <a:gd name="connsiteY22" fmla="*/ 448654 h 3375588"/>
                  <a:gd name="connsiteX23" fmla="*/ 1649339 w 2995301"/>
                  <a:gd name="connsiteY23" fmla="*/ 384560 h 3375588"/>
                  <a:gd name="connsiteX24" fmla="*/ 1683522 w 2995301"/>
                  <a:gd name="connsiteY24" fmla="*/ 401652 h 3375588"/>
                  <a:gd name="connsiteX25" fmla="*/ 1734796 w 2995301"/>
                  <a:gd name="connsiteY25" fmla="*/ 461473 h 3375588"/>
                  <a:gd name="connsiteX26" fmla="*/ 1751888 w 2995301"/>
                  <a:gd name="connsiteY26" fmla="*/ 491383 h 3375588"/>
                  <a:gd name="connsiteX27" fmla="*/ 1790344 w 2995301"/>
                  <a:gd name="connsiteY27" fmla="*/ 461473 h 3375588"/>
                  <a:gd name="connsiteX28" fmla="*/ 1837346 w 2995301"/>
                  <a:gd name="connsiteY28" fmla="*/ 474291 h 3375588"/>
                  <a:gd name="connsiteX29" fmla="*/ 1850165 w 2995301"/>
                  <a:gd name="connsiteY29" fmla="*/ 427289 h 3375588"/>
                  <a:gd name="connsiteX30" fmla="*/ 1807436 w 2995301"/>
                  <a:gd name="connsiteY30" fmla="*/ 405925 h 3375588"/>
                  <a:gd name="connsiteX31" fmla="*/ 1828800 w 2995301"/>
                  <a:gd name="connsiteY31" fmla="*/ 350377 h 3375588"/>
                  <a:gd name="connsiteX32" fmla="*/ 1815981 w 2995301"/>
                  <a:gd name="connsiteY32" fmla="*/ 311921 h 3375588"/>
                  <a:gd name="connsiteX33" fmla="*/ 1871529 w 2995301"/>
                  <a:gd name="connsiteY33" fmla="*/ 303375 h 3375588"/>
                  <a:gd name="connsiteX34" fmla="*/ 1884348 w 2995301"/>
                  <a:gd name="connsiteY34" fmla="*/ 384560 h 3375588"/>
                  <a:gd name="connsiteX35" fmla="*/ 2029626 w 2995301"/>
                  <a:gd name="connsiteY35" fmla="*/ 286284 h 3375588"/>
                  <a:gd name="connsiteX36" fmla="*/ 2072355 w 2995301"/>
                  <a:gd name="connsiteY36" fmla="*/ 294830 h 3375588"/>
                  <a:gd name="connsiteX37" fmla="*/ 2106539 w 2995301"/>
                  <a:gd name="connsiteY37" fmla="*/ 230736 h 3375588"/>
                  <a:gd name="connsiteX38" fmla="*/ 2281727 w 2995301"/>
                  <a:gd name="connsiteY38" fmla="*/ 350377 h 3375588"/>
                  <a:gd name="connsiteX39" fmla="*/ 2324456 w 2995301"/>
                  <a:gd name="connsiteY39" fmla="*/ 427289 h 3375588"/>
                  <a:gd name="connsiteX40" fmla="*/ 2371458 w 2995301"/>
                  <a:gd name="connsiteY40" fmla="*/ 414471 h 3375588"/>
                  <a:gd name="connsiteX41" fmla="*/ 2431279 w 2995301"/>
                  <a:gd name="connsiteY41" fmla="*/ 482837 h 3375588"/>
                  <a:gd name="connsiteX42" fmla="*/ 2555193 w 2995301"/>
                  <a:gd name="connsiteY42" fmla="*/ 414471 h 3375588"/>
                  <a:gd name="connsiteX43" fmla="*/ 2619286 w 2995301"/>
                  <a:gd name="connsiteY43" fmla="*/ 482837 h 3375588"/>
                  <a:gd name="connsiteX44" fmla="*/ 2696198 w 2995301"/>
                  <a:gd name="connsiteY44" fmla="*/ 482837 h 3375588"/>
                  <a:gd name="connsiteX45" fmla="*/ 2696198 w 2995301"/>
                  <a:gd name="connsiteY45" fmla="*/ 517020 h 3375588"/>
                  <a:gd name="connsiteX46" fmla="*/ 2572284 w 2995301"/>
                  <a:gd name="connsiteY46" fmla="*/ 602478 h 3375588"/>
                  <a:gd name="connsiteX47" fmla="*/ 2760292 w 2995301"/>
                  <a:gd name="connsiteY47" fmla="*/ 653753 h 3375588"/>
                  <a:gd name="connsiteX48" fmla="*/ 2926935 w 2995301"/>
                  <a:gd name="connsiteY48" fmla="*/ 585387 h 3375588"/>
                  <a:gd name="connsiteX49" fmla="*/ 2995301 w 2995301"/>
                  <a:gd name="connsiteY49" fmla="*/ 640934 h 3375588"/>
                  <a:gd name="connsiteX50" fmla="*/ 2879933 w 2995301"/>
                  <a:gd name="connsiteY50" fmla="*/ 760575 h 3375588"/>
                  <a:gd name="connsiteX51" fmla="*/ 2828658 w 2995301"/>
                  <a:gd name="connsiteY51" fmla="*/ 982766 h 3375588"/>
                  <a:gd name="connsiteX52" fmla="*/ 2666288 w 2995301"/>
                  <a:gd name="connsiteY52" fmla="*/ 1149409 h 3375588"/>
                  <a:gd name="connsiteX53" fmla="*/ 2533828 w 2995301"/>
                  <a:gd name="connsiteY53" fmla="*/ 1371600 h 3375588"/>
                  <a:gd name="connsiteX54" fmla="*/ 2546647 w 2995301"/>
                  <a:gd name="connsiteY54" fmla="*/ 1427147 h 3375588"/>
                  <a:gd name="connsiteX55" fmla="*/ 2662015 w 2995301"/>
                  <a:gd name="connsiteY55" fmla="*/ 1448512 h 3375588"/>
                  <a:gd name="connsiteX56" fmla="*/ 2721836 w 2995301"/>
                  <a:gd name="connsiteY56" fmla="*/ 1486968 h 3375588"/>
                  <a:gd name="connsiteX57" fmla="*/ 2828658 w 2995301"/>
                  <a:gd name="connsiteY57" fmla="*/ 1533970 h 3375588"/>
                  <a:gd name="connsiteX58" fmla="*/ 2831907 w 2995301"/>
                  <a:gd name="connsiteY58" fmla="*/ 1592766 h 3375588"/>
                  <a:gd name="connsiteX59" fmla="*/ 2767263 w 2995301"/>
                  <a:gd name="connsiteY59" fmla="*/ 1658434 h 3375588"/>
                  <a:gd name="connsiteX60" fmla="*/ 2713290 w 2995301"/>
                  <a:gd name="connsiteY60" fmla="*/ 1653611 h 3375588"/>
                  <a:gd name="connsiteX61" fmla="*/ 2682830 w 2995301"/>
                  <a:gd name="connsiteY61" fmla="*/ 1662207 h 3375588"/>
                  <a:gd name="connsiteX62" fmla="*/ 2615013 w 2995301"/>
                  <a:gd name="connsiteY62" fmla="*/ 1662157 h 3375588"/>
                  <a:gd name="connsiteX63" fmla="*/ 2585678 w 2995301"/>
                  <a:gd name="connsiteY63" fmla="*/ 1755136 h 3375588"/>
                  <a:gd name="connsiteX64" fmla="*/ 2534403 w 2995301"/>
                  <a:gd name="connsiteY64" fmla="*/ 1809060 h 3375588"/>
                  <a:gd name="connsiteX65" fmla="*/ 2466037 w 2995301"/>
                  <a:gd name="connsiteY65" fmla="*/ 1903588 h 3375588"/>
                  <a:gd name="connsiteX66" fmla="*/ 2455917 w 2995301"/>
                  <a:gd name="connsiteY66" fmla="*/ 1928676 h 3375588"/>
                  <a:gd name="connsiteX67" fmla="*/ 2422733 w 2995301"/>
                  <a:gd name="connsiteY67" fmla="*/ 1982624 h 3375588"/>
                  <a:gd name="connsiteX68" fmla="*/ 2367185 w 2995301"/>
                  <a:gd name="connsiteY68" fmla="*/ 1999716 h 3375588"/>
                  <a:gd name="connsiteX69" fmla="*/ 2310563 w 2995301"/>
                  <a:gd name="connsiteY69" fmla="*/ 2016307 h 3375588"/>
                  <a:gd name="connsiteX70" fmla="*/ 2253467 w 2995301"/>
                  <a:gd name="connsiteY70" fmla="*/ 2054763 h 3375588"/>
                  <a:gd name="connsiteX71" fmla="*/ 2227278 w 2995301"/>
                  <a:gd name="connsiteY71" fmla="*/ 2083575 h 3375588"/>
                  <a:gd name="connsiteX72" fmla="*/ 2226754 w 2995301"/>
                  <a:gd name="connsiteY72" fmla="*/ 2114559 h 3375588"/>
                  <a:gd name="connsiteX73" fmla="*/ 2213361 w 2995301"/>
                  <a:gd name="connsiteY73" fmla="*/ 2136448 h 3375588"/>
                  <a:gd name="connsiteX74" fmla="*/ 2213361 w 2995301"/>
                  <a:gd name="connsiteY74" fmla="*/ 2187723 h 3375588"/>
                  <a:gd name="connsiteX75" fmla="*/ 2189847 w 2995301"/>
                  <a:gd name="connsiteY75" fmla="*/ 2280727 h 3375588"/>
                  <a:gd name="connsiteX76" fmla="*/ 2115559 w 2995301"/>
                  <a:gd name="connsiteY76" fmla="*/ 2225155 h 3375588"/>
                  <a:gd name="connsiteX77" fmla="*/ 2108638 w 2995301"/>
                  <a:gd name="connsiteY77" fmla="*/ 2174954 h 3375588"/>
                  <a:gd name="connsiteX78" fmla="*/ 2091021 w 2995301"/>
                  <a:gd name="connsiteY78" fmla="*/ 2180301 h 3375588"/>
                  <a:gd name="connsiteX79" fmla="*/ 2074670 w 2995301"/>
                  <a:gd name="connsiteY79" fmla="*/ 2162602 h 3375588"/>
                  <a:gd name="connsiteX80" fmla="*/ 2041466 w 2995301"/>
                  <a:gd name="connsiteY80" fmla="*/ 2140312 h 3375588"/>
                  <a:gd name="connsiteX81" fmla="*/ 2009651 w 2995301"/>
                  <a:gd name="connsiteY81" fmla="*/ 2116579 h 3375588"/>
                  <a:gd name="connsiteX82" fmla="*/ 1966352 w 2995301"/>
                  <a:gd name="connsiteY82" fmla="*/ 2079102 h 3375588"/>
                  <a:gd name="connsiteX83" fmla="*/ 1968181 w 2995301"/>
                  <a:gd name="connsiteY83" fmla="*/ 1993243 h 3375588"/>
                  <a:gd name="connsiteX84" fmla="*/ 1970281 w 2995301"/>
                  <a:gd name="connsiteY84" fmla="*/ 1927576 h 3375588"/>
                  <a:gd name="connsiteX85" fmla="*/ 2025428 w 2995301"/>
                  <a:gd name="connsiteY85" fmla="*/ 1956761 h 3375588"/>
                  <a:gd name="connsiteX86" fmla="*/ 2079406 w 2995301"/>
                  <a:gd name="connsiteY86" fmla="*/ 1993431 h 3375588"/>
                  <a:gd name="connsiteX87" fmla="*/ 2105506 w 2995301"/>
                  <a:gd name="connsiteY87" fmla="*/ 2011039 h 3375588"/>
                  <a:gd name="connsiteX88" fmla="*/ 2084604 w 2995301"/>
                  <a:gd name="connsiteY88" fmla="*/ 1956470 h 3375588"/>
                  <a:gd name="connsiteX89" fmla="*/ 2106539 w 2995301"/>
                  <a:gd name="connsiteY89" fmla="*/ 1892893 h 3375588"/>
                  <a:gd name="connsiteX90" fmla="*/ 2107927 w 2995301"/>
                  <a:gd name="connsiteY90" fmla="*/ 1824990 h 3375588"/>
                  <a:gd name="connsiteX91" fmla="*/ 2125945 w 2995301"/>
                  <a:gd name="connsiteY91" fmla="*/ 1758012 h 3375588"/>
                  <a:gd name="connsiteX92" fmla="*/ 2158223 w 2995301"/>
                  <a:gd name="connsiteY92" fmla="*/ 1743805 h 3375588"/>
                  <a:gd name="connsiteX93" fmla="*/ 2155801 w 2995301"/>
                  <a:gd name="connsiteY93" fmla="*/ 1725271 h 3375588"/>
                  <a:gd name="connsiteX94" fmla="*/ 2137784 w 2995301"/>
                  <a:gd name="connsiteY94" fmla="*/ 1684963 h 3375588"/>
                  <a:gd name="connsiteX95" fmla="*/ 2098402 w 2995301"/>
                  <a:gd name="connsiteY95" fmla="*/ 1645065 h 3375588"/>
                  <a:gd name="connsiteX96" fmla="*/ 2140668 w 2995301"/>
                  <a:gd name="connsiteY96" fmla="*/ 1547661 h 3375588"/>
                  <a:gd name="connsiteX97" fmla="*/ 2198174 w 2995301"/>
                  <a:gd name="connsiteY97" fmla="*/ 1543904 h 3375588"/>
                  <a:gd name="connsiteX98" fmla="*/ 2249449 w 2995301"/>
                  <a:gd name="connsiteY98" fmla="*/ 1532474 h 3375588"/>
                  <a:gd name="connsiteX99" fmla="*/ 2272149 w 2995301"/>
                  <a:gd name="connsiteY99" fmla="*/ 1521098 h 3375588"/>
                  <a:gd name="connsiteX100" fmla="*/ 2301133 w 2995301"/>
                  <a:gd name="connsiteY100" fmla="*/ 1428127 h 3375588"/>
                  <a:gd name="connsiteX101" fmla="*/ 2283116 w 2995301"/>
                  <a:gd name="connsiteY101" fmla="*/ 1391113 h 3375588"/>
                  <a:gd name="connsiteX102" fmla="*/ 2264636 w 2995301"/>
                  <a:gd name="connsiteY102" fmla="*/ 1368359 h 3375588"/>
                  <a:gd name="connsiteX103" fmla="*/ 2245420 w 2995301"/>
                  <a:gd name="connsiteY103" fmla="*/ 1379096 h 3375588"/>
                  <a:gd name="connsiteX104" fmla="*/ 2212287 w 2995301"/>
                  <a:gd name="connsiteY104" fmla="*/ 1384443 h 3375588"/>
                  <a:gd name="connsiteX105" fmla="*/ 2181826 w 2995301"/>
                  <a:gd name="connsiteY105" fmla="*/ 1376997 h 3375588"/>
                  <a:gd name="connsiteX106" fmla="*/ 2156689 w 2995301"/>
                  <a:gd name="connsiteY106" fmla="*/ 1369551 h 3375588"/>
                  <a:gd name="connsiteX107" fmla="*/ 2142573 w 2995301"/>
                  <a:gd name="connsiteY107" fmla="*/ 1364087 h 3375588"/>
                  <a:gd name="connsiteX108" fmla="*/ 2102840 w 2995301"/>
                  <a:gd name="connsiteY108" fmla="*/ 1396738 h 3375588"/>
                  <a:gd name="connsiteX109" fmla="*/ 2050991 w 2995301"/>
                  <a:gd name="connsiteY109" fmla="*/ 1414329 h 3375588"/>
                  <a:gd name="connsiteX110" fmla="*/ 1952764 w 2995301"/>
                  <a:gd name="connsiteY110" fmla="*/ 1441066 h 3375588"/>
                  <a:gd name="connsiteX111" fmla="*/ 1947417 w 2995301"/>
                  <a:gd name="connsiteY111" fmla="*/ 1476799 h 3375588"/>
                  <a:gd name="connsiteX112" fmla="*/ 1986947 w 2995301"/>
                  <a:gd name="connsiteY112" fmla="*/ 1507783 h 3375588"/>
                  <a:gd name="connsiteX113" fmla="*/ 1927101 w 2995301"/>
                  <a:gd name="connsiteY113" fmla="*/ 1601836 h 3375588"/>
                  <a:gd name="connsiteX114" fmla="*/ 1869905 w 2995301"/>
                  <a:gd name="connsiteY114" fmla="*/ 1559132 h 3375588"/>
                  <a:gd name="connsiteX115" fmla="*/ 1796166 w 2995301"/>
                  <a:gd name="connsiteY115" fmla="*/ 1695877 h 3375588"/>
                  <a:gd name="connsiteX116" fmla="*/ 1828391 w 2995301"/>
                  <a:gd name="connsiteY116" fmla="*/ 1736701 h 3375588"/>
                  <a:gd name="connsiteX117" fmla="*/ 1747206 w 2995301"/>
                  <a:gd name="connsiteY117" fmla="*/ 1779893 h 3375588"/>
                  <a:gd name="connsiteX118" fmla="*/ 1740565 w 2995301"/>
                  <a:gd name="connsiteY118" fmla="*/ 1837346 h 3375588"/>
                  <a:gd name="connsiteX119" fmla="*/ 1764760 w 2995301"/>
                  <a:gd name="connsiteY119" fmla="*/ 1916626 h 3375588"/>
                  <a:gd name="connsiteX120" fmla="*/ 1784220 w 2995301"/>
                  <a:gd name="connsiteY120" fmla="*/ 1965070 h 3375588"/>
                  <a:gd name="connsiteX121" fmla="*/ 1750499 w 2995301"/>
                  <a:gd name="connsiteY121" fmla="*/ 1991946 h 3375588"/>
                  <a:gd name="connsiteX122" fmla="*/ 1794075 w 2995301"/>
                  <a:gd name="connsiteY122" fmla="*/ 2010509 h 3375588"/>
                  <a:gd name="connsiteX123" fmla="*/ 1829950 w 2995301"/>
                  <a:gd name="connsiteY123" fmla="*/ 2021605 h 3375588"/>
                  <a:gd name="connsiteX124" fmla="*/ 1785715 w 2995301"/>
                  <a:gd name="connsiteY124" fmla="*/ 2101749 h 3375588"/>
                  <a:gd name="connsiteX125" fmla="*/ 1944222 w 2995301"/>
                  <a:gd name="connsiteY125" fmla="*/ 2164916 h 3375588"/>
                  <a:gd name="connsiteX126" fmla="*/ 1981236 w 2995301"/>
                  <a:gd name="connsiteY126" fmla="*/ 2243271 h 3375588"/>
                  <a:gd name="connsiteX127" fmla="*/ 1938560 w 2995301"/>
                  <a:gd name="connsiteY127" fmla="*/ 2293157 h 3375588"/>
                  <a:gd name="connsiteX128" fmla="*/ 1916679 w 2995301"/>
                  <a:gd name="connsiteY128" fmla="*/ 2312509 h 3375588"/>
                  <a:gd name="connsiteX129" fmla="*/ 1943706 w 2995301"/>
                  <a:gd name="connsiteY129" fmla="*/ 2318171 h 3375588"/>
                  <a:gd name="connsiteX130" fmla="*/ 1992612 w 2995301"/>
                  <a:gd name="connsiteY130" fmla="*/ 2306848 h 3375588"/>
                  <a:gd name="connsiteX131" fmla="*/ 2044403 w 2995301"/>
                  <a:gd name="connsiteY131" fmla="*/ 2354366 h 3375588"/>
                  <a:gd name="connsiteX132" fmla="*/ 1940412 w 2995301"/>
                  <a:gd name="connsiteY132" fmla="*/ 2439877 h 3375588"/>
                  <a:gd name="connsiteX133" fmla="*/ 1908597 w 2995301"/>
                  <a:gd name="connsiteY133" fmla="*/ 2452803 h 3375588"/>
                  <a:gd name="connsiteX134" fmla="*/ 1837346 w 2995301"/>
                  <a:gd name="connsiteY134" fmla="*/ 2516736 h 3375588"/>
                  <a:gd name="connsiteX135" fmla="*/ 1771348 w 2995301"/>
                  <a:gd name="connsiteY135" fmla="*/ 2509276 h 3375588"/>
                  <a:gd name="connsiteX136" fmla="*/ 1728209 w 2995301"/>
                  <a:gd name="connsiteY136" fmla="*/ 2487396 h 3375588"/>
                  <a:gd name="connsiteX137" fmla="*/ 1711064 w 2995301"/>
                  <a:gd name="connsiteY137" fmla="*/ 2493111 h 3375588"/>
                  <a:gd name="connsiteX138" fmla="*/ 1652330 w 2995301"/>
                  <a:gd name="connsiteY138" fmla="*/ 2457076 h 3375588"/>
                  <a:gd name="connsiteX139" fmla="*/ 1626229 w 2995301"/>
                  <a:gd name="connsiteY139" fmla="*/ 2453622 h 3375588"/>
                  <a:gd name="connsiteX140" fmla="*/ 1633440 w 2995301"/>
                  <a:gd name="connsiteY140" fmla="*/ 2482553 h 3375588"/>
                  <a:gd name="connsiteX141" fmla="*/ 1619945 w 2995301"/>
                  <a:gd name="connsiteY141" fmla="*/ 2546646 h 3375588"/>
                  <a:gd name="connsiteX142" fmla="*/ 1619019 w 2995301"/>
                  <a:gd name="connsiteY142" fmla="*/ 2590818 h 3375588"/>
                  <a:gd name="connsiteX143" fmla="*/ 1568670 w 2995301"/>
                  <a:gd name="connsiteY143" fmla="*/ 2621707 h 3375588"/>
                  <a:gd name="connsiteX144" fmla="*/ 1518784 w 2995301"/>
                  <a:gd name="connsiteY144" fmla="*/ 2638799 h 3375588"/>
                  <a:gd name="connsiteX145" fmla="*/ 1500357 w 2995301"/>
                  <a:gd name="connsiteY145" fmla="*/ 2651154 h 3375588"/>
                  <a:gd name="connsiteX146" fmla="*/ 1475592 w 2995301"/>
                  <a:gd name="connsiteY146" fmla="*/ 2654964 h 3375588"/>
                  <a:gd name="connsiteX147" fmla="*/ 1409007 w 2995301"/>
                  <a:gd name="connsiteY147" fmla="*/ 2688301 h 3375588"/>
                  <a:gd name="connsiteX148" fmla="*/ 1355009 w 2995301"/>
                  <a:gd name="connsiteY148" fmla="*/ 2694774 h 3375588"/>
                  <a:gd name="connsiteX149" fmla="*/ 1317651 w 2995301"/>
                  <a:gd name="connsiteY149" fmla="*/ 2709167 h 3375588"/>
                  <a:gd name="connsiteX150" fmla="*/ 1268450 w 2995301"/>
                  <a:gd name="connsiteY150" fmla="*/ 2711241 h 3375588"/>
                  <a:gd name="connsiteX151" fmla="*/ 1229495 w 2995301"/>
                  <a:gd name="connsiteY151" fmla="*/ 2686627 h 3375588"/>
                  <a:gd name="connsiteX152" fmla="*/ 1201209 w 2995301"/>
                  <a:gd name="connsiteY152" fmla="*/ 2689876 h 3375588"/>
                  <a:gd name="connsiteX153" fmla="*/ 1185742 w 2995301"/>
                  <a:gd name="connsiteY153" fmla="*/ 2696847 h 3375588"/>
                  <a:gd name="connsiteX154" fmla="*/ 1178246 w 2995301"/>
                  <a:gd name="connsiteY154" fmla="*/ 2697322 h 3375588"/>
                  <a:gd name="connsiteX155" fmla="*/ 1154182 w 2995301"/>
                  <a:gd name="connsiteY155" fmla="*/ 2699996 h 3375588"/>
                  <a:gd name="connsiteX156" fmla="*/ 1126422 w 2995301"/>
                  <a:gd name="connsiteY156" fmla="*/ 2710666 h 3375588"/>
                  <a:gd name="connsiteX157" fmla="*/ 1115226 w 2995301"/>
                  <a:gd name="connsiteY157" fmla="*/ 2687652 h 3375588"/>
                  <a:gd name="connsiteX158" fmla="*/ 1098704 w 2995301"/>
                  <a:gd name="connsiteY158" fmla="*/ 2713806 h 3375588"/>
                  <a:gd name="connsiteX159" fmla="*/ 1149570 w 2995301"/>
                  <a:gd name="connsiteY159" fmla="*/ 2728476 h 3375588"/>
                  <a:gd name="connsiteX160" fmla="*/ 1149979 w 2995301"/>
                  <a:gd name="connsiteY160" fmla="*/ 2758386 h 3375588"/>
                  <a:gd name="connsiteX161" fmla="*/ 1114817 w 2995301"/>
                  <a:gd name="connsiteY161" fmla="*/ 2830616 h 3375588"/>
                  <a:gd name="connsiteX162" fmla="*/ 1042587 w 2995301"/>
                  <a:gd name="connsiteY162" fmla="*/ 2828248 h 3375588"/>
                  <a:gd name="connsiteX163" fmla="*/ 1031211 w 2995301"/>
                  <a:gd name="connsiteY163" fmla="*/ 2791288 h 3375588"/>
                  <a:gd name="connsiteX164" fmla="*/ 1015098 w 2995301"/>
                  <a:gd name="connsiteY164" fmla="*/ 2757567 h 3375588"/>
                  <a:gd name="connsiteX165" fmla="*/ 1017003 w 2995301"/>
                  <a:gd name="connsiteY165" fmla="*/ 2782332 h 3375588"/>
                  <a:gd name="connsiteX166" fmla="*/ 1029412 w 2995301"/>
                  <a:gd name="connsiteY166" fmla="*/ 2807293 h 3375588"/>
                  <a:gd name="connsiteX167" fmla="*/ 1009899 w 2995301"/>
                  <a:gd name="connsiteY167" fmla="*/ 2861452 h 3375588"/>
                  <a:gd name="connsiteX168" fmla="*/ 965265 w 2995301"/>
                  <a:gd name="connsiteY168" fmla="*/ 2908970 h 3375588"/>
                  <a:gd name="connsiteX169" fmla="*/ 912086 w 2995301"/>
                  <a:gd name="connsiteY169" fmla="*/ 2909896 h 3375588"/>
                  <a:gd name="connsiteX170" fmla="*/ 903130 w 2995301"/>
                  <a:gd name="connsiteY170" fmla="*/ 3011057 h 3375588"/>
                  <a:gd name="connsiteX171" fmla="*/ 832396 w 2995301"/>
                  <a:gd name="connsiteY171" fmla="*/ 2973990 h 3375588"/>
                  <a:gd name="connsiteX172" fmla="*/ 828533 w 2995301"/>
                  <a:gd name="connsiteY172" fmla="*/ 3033757 h 3375588"/>
                  <a:gd name="connsiteX173" fmla="*/ 800065 w 2995301"/>
                  <a:gd name="connsiteY173" fmla="*/ 3072213 h 3375588"/>
                  <a:gd name="connsiteX174" fmla="*/ 818135 w 2995301"/>
                  <a:gd name="connsiteY174" fmla="*/ 3128170 h 3375588"/>
                  <a:gd name="connsiteX175" fmla="*/ 874609 w 2995301"/>
                  <a:gd name="connsiteY175" fmla="*/ 3171415 h 3375588"/>
                  <a:gd name="connsiteX176" fmla="*/ 864158 w 2995301"/>
                  <a:gd name="connsiteY176" fmla="*/ 3211207 h 3375588"/>
                  <a:gd name="connsiteX177" fmla="*/ 887837 w 2995301"/>
                  <a:gd name="connsiteY177" fmla="*/ 3206417 h 3375588"/>
                  <a:gd name="connsiteX178" fmla="*/ 926293 w 2995301"/>
                  <a:gd name="connsiteY178" fmla="*/ 3249253 h 3375588"/>
                  <a:gd name="connsiteX179" fmla="*/ 935765 w 2995301"/>
                  <a:gd name="connsiteY179" fmla="*/ 3315768 h 3375588"/>
                  <a:gd name="connsiteX180" fmla="*/ 935765 w 2995301"/>
                  <a:gd name="connsiteY180" fmla="*/ 3367043 h 3375588"/>
                  <a:gd name="connsiteX181" fmla="*/ 888763 w 2995301"/>
                  <a:gd name="connsiteY181" fmla="*/ 3375588 h 3375588"/>
                  <a:gd name="connsiteX182" fmla="*/ 811851 w 2995301"/>
                  <a:gd name="connsiteY182" fmla="*/ 3315768 h 3375588"/>
                  <a:gd name="connsiteX183" fmla="*/ 781940 w 2995301"/>
                  <a:gd name="connsiteY183" fmla="*/ 3294403 h 3375588"/>
                  <a:gd name="connsiteX184" fmla="*/ 709301 w 2995301"/>
                  <a:gd name="connsiteY184" fmla="*/ 3311495 h 3375588"/>
                  <a:gd name="connsiteX185" fmla="*/ 640935 w 2995301"/>
                  <a:gd name="connsiteY185" fmla="*/ 3255947 h 3375588"/>
                  <a:gd name="connsiteX186" fmla="*/ 619570 w 2995301"/>
                  <a:gd name="connsiteY186" fmla="*/ 3196127 h 3375588"/>
                  <a:gd name="connsiteX187" fmla="*/ 619570 w 2995301"/>
                  <a:gd name="connsiteY187" fmla="*/ 3196127 h 3375588"/>
                  <a:gd name="connsiteX188" fmla="*/ 649481 w 2995301"/>
                  <a:gd name="connsiteY188" fmla="*/ 3157671 h 3375588"/>
                  <a:gd name="connsiteX189" fmla="*/ 640935 w 2995301"/>
                  <a:gd name="connsiteY189" fmla="*/ 3127760 h 3375588"/>
                  <a:gd name="connsiteX190" fmla="*/ 615297 w 2995301"/>
                  <a:gd name="connsiteY190" fmla="*/ 3102123 h 3375588"/>
                  <a:gd name="connsiteX191" fmla="*/ 585387 w 2995301"/>
                  <a:gd name="connsiteY191" fmla="*/ 3076486 h 3375588"/>
                  <a:gd name="connsiteX192" fmla="*/ 619570 w 2995301"/>
                  <a:gd name="connsiteY192" fmla="*/ 3033757 h 3375588"/>
                  <a:gd name="connsiteX193" fmla="*/ 636662 w 2995301"/>
                  <a:gd name="connsiteY193" fmla="*/ 2995301 h 3375588"/>
                  <a:gd name="connsiteX194" fmla="*/ 628116 w 2995301"/>
                  <a:gd name="connsiteY194" fmla="*/ 2905570 h 3375588"/>
                  <a:gd name="connsiteX195" fmla="*/ 606752 w 2995301"/>
                  <a:gd name="connsiteY195" fmla="*/ 2884205 h 3375588"/>
                  <a:gd name="connsiteX196" fmla="*/ 606752 w 2995301"/>
                  <a:gd name="connsiteY196" fmla="*/ 2884205 h 3375588"/>
                  <a:gd name="connsiteX197" fmla="*/ 517021 w 2995301"/>
                  <a:gd name="connsiteY197" fmla="*/ 2756018 h 3375588"/>
                  <a:gd name="connsiteX198" fmla="*/ 546931 w 2995301"/>
                  <a:gd name="connsiteY198" fmla="*/ 2709017 h 3375588"/>
                  <a:gd name="connsiteX199" fmla="*/ 427290 w 2995301"/>
                  <a:gd name="connsiteY199" fmla="*/ 2568011 h 3375588"/>
                  <a:gd name="connsiteX200" fmla="*/ 333286 w 2995301"/>
                  <a:gd name="connsiteY200" fmla="*/ 2550919 h 3375588"/>
                  <a:gd name="connsiteX201" fmla="*/ 230737 w 2995301"/>
                  <a:gd name="connsiteY201" fmla="*/ 2461188 h 3375588"/>
                  <a:gd name="connsiteX202" fmla="*/ 290557 w 2995301"/>
                  <a:gd name="connsiteY202" fmla="*/ 2418460 h 3375588"/>
                  <a:gd name="connsiteX203" fmla="*/ 256374 w 2995301"/>
                  <a:gd name="connsiteY203" fmla="*/ 2303091 h 3375588"/>
                  <a:gd name="connsiteX204" fmla="*/ 239282 w 2995301"/>
                  <a:gd name="connsiteY204" fmla="*/ 2157813 h 3375588"/>
                  <a:gd name="connsiteX205" fmla="*/ 230737 w 2995301"/>
                  <a:gd name="connsiteY205" fmla="*/ 2085174 h 3375588"/>
                  <a:gd name="connsiteX206" fmla="*/ 175189 w 2995301"/>
                  <a:gd name="connsiteY206" fmla="*/ 2038172 h 3375588"/>
                  <a:gd name="connsiteX207" fmla="*/ 158097 w 2995301"/>
                  <a:gd name="connsiteY207" fmla="*/ 1939895 h 3375588"/>
                  <a:gd name="connsiteX208" fmla="*/ 145279 w 2995301"/>
                  <a:gd name="connsiteY208" fmla="*/ 1854437 h 3375588"/>
                  <a:gd name="connsiteX209" fmla="*/ 106823 w 2995301"/>
                  <a:gd name="connsiteY209" fmla="*/ 1815981 h 3375588"/>
                  <a:gd name="connsiteX210" fmla="*/ 59821 w 2995301"/>
                  <a:gd name="connsiteY210" fmla="*/ 1764706 h 3375588"/>
                  <a:gd name="connsiteX211" fmla="*/ 17092 w 2995301"/>
                  <a:gd name="connsiteY211" fmla="*/ 1743342 h 3375588"/>
                  <a:gd name="connsiteX212" fmla="*/ 0 w 2995301"/>
                  <a:gd name="connsiteY212" fmla="*/ 1717704 h 3375588"/>
                  <a:gd name="connsiteX213" fmla="*/ 106823 w 2995301"/>
                  <a:gd name="connsiteY213" fmla="*/ 1598063 h 3375588"/>
                  <a:gd name="connsiteX214" fmla="*/ 337559 w 2995301"/>
                  <a:gd name="connsiteY214" fmla="*/ 1687794 h 3375588"/>
                  <a:gd name="connsiteX215" fmla="*/ 529839 w 2995301"/>
                  <a:gd name="connsiteY215" fmla="*/ 1679248 h 3375588"/>
                  <a:gd name="connsiteX216" fmla="*/ 482838 w 2995301"/>
                  <a:gd name="connsiteY216" fmla="*/ 1632246 h 3375588"/>
                  <a:gd name="connsiteX217" fmla="*/ 517021 w 2995301"/>
                  <a:gd name="connsiteY217" fmla="*/ 1157955 h 3375588"/>
                  <a:gd name="connsiteX218" fmla="*/ 679391 w 2995301"/>
                  <a:gd name="connsiteY218" fmla="*/ 1251959 h 3375588"/>
                  <a:gd name="connsiteX219" fmla="*/ 756303 w 2995301"/>
                  <a:gd name="connsiteY219" fmla="*/ 1290415 h 3375588"/>
                  <a:gd name="connsiteX220" fmla="*/ 824669 w 2995301"/>
                  <a:gd name="connsiteY220" fmla="*/ 1350235 h 3375588"/>
                  <a:gd name="connsiteX221" fmla="*/ 931492 w 2995301"/>
                  <a:gd name="connsiteY221" fmla="*/ 1401510 h 3375588"/>
                  <a:gd name="connsiteX222" fmla="*/ 952856 w 2995301"/>
                  <a:gd name="connsiteY222" fmla="*/ 1422874 h 3375588"/>
                  <a:gd name="connsiteX223" fmla="*/ 944310 w 2995301"/>
                  <a:gd name="connsiteY223" fmla="*/ 1333144 h 3375588"/>
                  <a:gd name="connsiteX224" fmla="*/ 982767 w 2995301"/>
                  <a:gd name="connsiteY224" fmla="*/ 1226321 h 3375588"/>
                  <a:gd name="connsiteX225" fmla="*/ 974221 w 2995301"/>
                  <a:gd name="connsiteY225" fmla="*/ 1192138 h 3375588"/>
                  <a:gd name="connsiteX226" fmla="*/ 940038 w 2995301"/>
                  <a:gd name="connsiteY226" fmla="*/ 1200684 h 3375588"/>
                  <a:gd name="connsiteX227" fmla="*/ 888763 w 2995301"/>
                  <a:gd name="connsiteY227" fmla="*/ 1157955 h 3375588"/>
                  <a:gd name="connsiteX228" fmla="*/ 846034 w 2995301"/>
                  <a:gd name="connsiteY228" fmla="*/ 1145136 h 3375588"/>
                  <a:gd name="connsiteX229" fmla="*/ 811851 w 2995301"/>
                  <a:gd name="connsiteY229" fmla="*/ 1123772 h 3375588"/>
                  <a:gd name="connsiteX230" fmla="*/ 841761 w 2995301"/>
                  <a:gd name="connsiteY230" fmla="*/ 1072497 h 3375588"/>
                  <a:gd name="connsiteX231" fmla="*/ 764849 w 2995301"/>
                  <a:gd name="connsiteY231" fmla="*/ 1072497 h 3375588"/>
                  <a:gd name="connsiteX232" fmla="*/ 683664 w 2995301"/>
                  <a:gd name="connsiteY232" fmla="*/ 1072497 h 3375588"/>
                  <a:gd name="connsiteX233" fmla="*/ 734939 w 2995301"/>
                  <a:gd name="connsiteY233" fmla="*/ 918673 h 3375588"/>
                  <a:gd name="connsiteX234" fmla="*/ 799032 w 2995301"/>
                  <a:gd name="connsiteY234" fmla="*/ 957129 h 3375588"/>
                  <a:gd name="connsiteX235" fmla="*/ 824669 w 2995301"/>
                  <a:gd name="connsiteY235" fmla="*/ 880217 h 3375588"/>
                  <a:gd name="connsiteX236" fmla="*/ 747757 w 2995301"/>
                  <a:gd name="connsiteY236" fmla="*/ 769121 h 3375588"/>
                  <a:gd name="connsiteX237" fmla="*/ 893036 w 2995301"/>
                  <a:gd name="connsiteY237" fmla="*/ 687936 h 3375588"/>
                  <a:gd name="connsiteX238" fmla="*/ 833215 w 2995301"/>
                  <a:gd name="connsiteY238" fmla="*/ 670845 h 3375588"/>
                  <a:gd name="connsiteX239" fmla="*/ 786213 w 2995301"/>
                  <a:gd name="connsiteY239" fmla="*/ 679390 h 3375588"/>
                  <a:gd name="connsiteX240" fmla="*/ 790486 w 2995301"/>
                  <a:gd name="connsiteY240" fmla="*/ 717846 h 3375588"/>
                  <a:gd name="connsiteX241" fmla="*/ 726393 w 2995301"/>
                  <a:gd name="connsiteY241" fmla="*/ 730665 h 3375588"/>
                  <a:gd name="connsiteX242" fmla="*/ 760576 w 2995301"/>
                  <a:gd name="connsiteY242" fmla="*/ 491383 h 3375588"/>
                  <a:gd name="connsiteX243" fmla="*/ 790486 w 2995301"/>
                  <a:gd name="connsiteY243" fmla="*/ 478564 h 3375588"/>
                  <a:gd name="connsiteX244" fmla="*/ 734939 w 2995301"/>
                  <a:gd name="connsiteY244" fmla="*/ 311921 h 3375588"/>
                  <a:gd name="connsiteX245" fmla="*/ 679391 w 2995301"/>
                  <a:gd name="connsiteY245" fmla="*/ 307648 h 3375588"/>
                  <a:gd name="connsiteX246" fmla="*/ 632389 w 2995301"/>
                  <a:gd name="connsiteY246" fmla="*/ 200826 h 3375588"/>
                  <a:gd name="connsiteX247" fmla="*/ 653753 w 2995301"/>
                  <a:gd name="connsiteY247" fmla="*/ 141005 h 3375588"/>
                  <a:gd name="connsiteX248" fmla="*/ 602479 w 2995301"/>
                  <a:gd name="connsiteY248" fmla="*/ 81185 h 3375588"/>
                  <a:gd name="connsiteX249" fmla="*/ 705028 w 2995301"/>
                  <a:gd name="connsiteY249" fmla="*/ 72639 h 3375588"/>
                  <a:gd name="connsiteX250" fmla="*/ 722120 w 2995301"/>
                  <a:gd name="connsiteY250" fmla="*/ 42729 h 3375588"/>
                  <a:gd name="connsiteX251" fmla="*/ 790486 w 2995301"/>
                  <a:gd name="connsiteY251" fmla="*/ 55547 h 3375588"/>
                  <a:gd name="connsiteX252" fmla="*/ 927219 w 2995301"/>
                  <a:gd name="connsiteY252" fmla="*/ 0 h 3375588"/>
                  <a:gd name="connsiteX253" fmla="*/ 952856 w 2995301"/>
                  <a:gd name="connsiteY253" fmla="*/ 102549 h 3375588"/>
                  <a:gd name="connsiteX254" fmla="*/ 940038 w 2995301"/>
                  <a:gd name="connsiteY254" fmla="*/ 149551 h 3375588"/>
                  <a:gd name="connsiteX255" fmla="*/ 965675 w 2995301"/>
                  <a:gd name="connsiteY255" fmla="*/ 213645 h 3375588"/>
                  <a:gd name="connsiteX256" fmla="*/ 901581 w 2995301"/>
                  <a:gd name="connsiteY256" fmla="*/ 247828 h 3375588"/>
                  <a:gd name="connsiteX257" fmla="*/ 875944 w 2995301"/>
                  <a:gd name="connsiteY257" fmla="*/ 235009 h 3375588"/>
                  <a:gd name="connsiteX258" fmla="*/ 828942 w 2995301"/>
                  <a:gd name="connsiteY258" fmla="*/ 260646 h 3375588"/>
                  <a:gd name="connsiteX259" fmla="*/ 854580 w 2995301"/>
                  <a:gd name="connsiteY259" fmla="*/ 282011 h 3375588"/>
                  <a:gd name="connsiteX260" fmla="*/ 858853 w 2995301"/>
                  <a:gd name="connsiteY260" fmla="*/ 346104 h 3375588"/>
                  <a:gd name="connsiteX261" fmla="*/ 999858 w 2995301"/>
                  <a:gd name="connsiteY261" fmla="*/ 311921 h 3375588"/>
                  <a:gd name="connsiteX262" fmla="*/ 1145137 w 2995301"/>
                  <a:gd name="connsiteY262" fmla="*/ 273465 h 3375588"/>
                  <a:gd name="connsiteX263" fmla="*/ 1200684 w 2995301"/>
                  <a:gd name="connsiteY263" fmla="*/ 282011 h 3375588"/>
                  <a:gd name="connsiteX264" fmla="*/ 1209230 w 2995301"/>
                  <a:gd name="connsiteY264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9697 w 2995301"/>
                  <a:gd name="connsiteY15" fmla="*/ 726392 h 3375588"/>
                  <a:gd name="connsiteX16" fmla="*/ 1563881 w 2995301"/>
                  <a:gd name="connsiteY16" fmla="*/ 760575 h 3375588"/>
                  <a:gd name="connsiteX17" fmla="*/ 1606610 w 2995301"/>
                  <a:gd name="connsiteY17" fmla="*/ 760575 h 3375588"/>
                  <a:gd name="connsiteX18" fmla="*/ 1602337 w 2995301"/>
                  <a:gd name="connsiteY18" fmla="*/ 675117 h 3375588"/>
                  <a:gd name="connsiteX19" fmla="*/ 1768980 w 2995301"/>
                  <a:gd name="connsiteY19" fmla="*/ 640934 h 3375588"/>
                  <a:gd name="connsiteX20" fmla="*/ 1692067 w 2995301"/>
                  <a:gd name="connsiteY20" fmla="*/ 499929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63881 w 2995301"/>
                  <a:gd name="connsiteY16" fmla="*/ 760575 h 3375588"/>
                  <a:gd name="connsiteX17" fmla="*/ 1606610 w 2995301"/>
                  <a:gd name="connsiteY17" fmla="*/ 760575 h 3375588"/>
                  <a:gd name="connsiteX18" fmla="*/ 1602337 w 2995301"/>
                  <a:gd name="connsiteY18" fmla="*/ 675117 h 3375588"/>
                  <a:gd name="connsiteX19" fmla="*/ 1768980 w 2995301"/>
                  <a:gd name="connsiteY19" fmla="*/ 640934 h 3375588"/>
                  <a:gd name="connsiteX20" fmla="*/ 1692067 w 2995301"/>
                  <a:gd name="connsiteY20" fmla="*/ 499929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606610 w 2995301"/>
                  <a:gd name="connsiteY17" fmla="*/ 760575 h 3375588"/>
                  <a:gd name="connsiteX18" fmla="*/ 1602337 w 2995301"/>
                  <a:gd name="connsiteY18" fmla="*/ 675117 h 3375588"/>
                  <a:gd name="connsiteX19" fmla="*/ 1768980 w 2995301"/>
                  <a:gd name="connsiteY19" fmla="*/ 640934 h 3375588"/>
                  <a:gd name="connsiteX20" fmla="*/ 1692067 w 2995301"/>
                  <a:gd name="connsiteY20" fmla="*/ 499929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68980 w 2995301"/>
                  <a:gd name="connsiteY19" fmla="*/ 640934 h 3375588"/>
                  <a:gd name="connsiteX20" fmla="*/ 1692067 w 2995301"/>
                  <a:gd name="connsiteY20" fmla="*/ 499929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92067 w 2995301"/>
                  <a:gd name="connsiteY20" fmla="*/ 499929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683522 w 2995301"/>
                  <a:gd name="connsiteY23" fmla="*/ 401652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34796 w 2995301"/>
                  <a:gd name="connsiteY24" fmla="*/ 461473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1888 w 2995301"/>
                  <a:gd name="connsiteY25" fmla="*/ 491383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90344 w 2995301"/>
                  <a:gd name="connsiteY26" fmla="*/ 46147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37346 w 2995301"/>
                  <a:gd name="connsiteY27" fmla="*/ 474291 h 3375588"/>
                  <a:gd name="connsiteX28" fmla="*/ 1850165 w 2995301"/>
                  <a:gd name="connsiteY28" fmla="*/ 427289 h 3375588"/>
                  <a:gd name="connsiteX29" fmla="*/ 1807436 w 2995301"/>
                  <a:gd name="connsiteY29" fmla="*/ 405925 h 3375588"/>
                  <a:gd name="connsiteX30" fmla="*/ 1828800 w 2995301"/>
                  <a:gd name="connsiteY30" fmla="*/ 350377 h 3375588"/>
                  <a:gd name="connsiteX31" fmla="*/ 1815981 w 2995301"/>
                  <a:gd name="connsiteY31" fmla="*/ 311921 h 3375588"/>
                  <a:gd name="connsiteX32" fmla="*/ 1871529 w 2995301"/>
                  <a:gd name="connsiteY32" fmla="*/ 303375 h 3375588"/>
                  <a:gd name="connsiteX33" fmla="*/ 1884348 w 2995301"/>
                  <a:gd name="connsiteY33" fmla="*/ 384560 h 3375588"/>
                  <a:gd name="connsiteX34" fmla="*/ 2029626 w 2995301"/>
                  <a:gd name="connsiteY34" fmla="*/ 286284 h 3375588"/>
                  <a:gd name="connsiteX35" fmla="*/ 2072355 w 2995301"/>
                  <a:gd name="connsiteY35" fmla="*/ 294830 h 3375588"/>
                  <a:gd name="connsiteX36" fmla="*/ 2106539 w 2995301"/>
                  <a:gd name="connsiteY36" fmla="*/ 230736 h 3375588"/>
                  <a:gd name="connsiteX37" fmla="*/ 2281727 w 2995301"/>
                  <a:gd name="connsiteY37" fmla="*/ 350377 h 3375588"/>
                  <a:gd name="connsiteX38" fmla="*/ 2324456 w 2995301"/>
                  <a:gd name="connsiteY38" fmla="*/ 427289 h 3375588"/>
                  <a:gd name="connsiteX39" fmla="*/ 2371458 w 2995301"/>
                  <a:gd name="connsiteY39" fmla="*/ 414471 h 3375588"/>
                  <a:gd name="connsiteX40" fmla="*/ 2431279 w 2995301"/>
                  <a:gd name="connsiteY40" fmla="*/ 482837 h 3375588"/>
                  <a:gd name="connsiteX41" fmla="*/ 2555193 w 2995301"/>
                  <a:gd name="connsiteY41" fmla="*/ 414471 h 3375588"/>
                  <a:gd name="connsiteX42" fmla="*/ 2619286 w 2995301"/>
                  <a:gd name="connsiteY42" fmla="*/ 482837 h 3375588"/>
                  <a:gd name="connsiteX43" fmla="*/ 2696198 w 2995301"/>
                  <a:gd name="connsiteY43" fmla="*/ 482837 h 3375588"/>
                  <a:gd name="connsiteX44" fmla="*/ 2696198 w 2995301"/>
                  <a:gd name="connsiteY44" fmla="*/ 517020 h 3375588"/>
                  <a:gd name="connsiteX45" fmla="*/ 2572284 w 2995301"/>
                  <a:gd name="connsiteY45" fmla="*/ 602478 h 3375588"/>
                  <a:gd name="connsiteX46" fmla="*/ 2760292 w 2995301"/>
                  <a:gd name="connsiteY46" fmla="*/ 653753 h 3375588"/>
                  <a:gd name="connsiteX47" fmla="*/ 2926935 w 2995301"/>
                  <a:gd name="connsiteY47" fmla="*/ 585387 h 3375588"/>
                  <a:gd name="connsiteX48" fmla="*/ 2995301 w 2995301"/>
                  <a:gd name="connsiteY48" fmla="*/ 640934 h 3375588"/>
                  <a:gd name="connsiteX49" fmla="*/ 2879933 w 2995301"/>
                  <a:gd name="connsiteY49" fmla="*/ 760575 h 3375588"/>
                  <a:gd name="connsiteX50" fmla="*/ 2828658 w 2995301"/>
                  <a:gd name="connsiteY50" fmla="*/ 982766 h 3375588"/>
                  <a:gd name="connsiteX51" fmla="*/ 2666288 w 2995301"/>
                  <a:gd name="connsiteY51" fmla="*/ 1149409 h 3375588"/>
                  <a:gd name="connsiteX52" fmla="*/ 2533828 w 2995301"/>
                  <a:gd name="connsiteY52" fmla="*/ 1371600 h 3375588"/>
                  <a:gd name="connsiteX53" fmla="*/ 2546647 w 2995301"/>
                  <a:gd name="connsiteY53" fmla="*/ 1427147 h 3375588"/>
                  <a:gd name="connsiteX54" fmla="*/ 2662015 w 2995301"/>
                  <a:gd name="connsiteY54" fmla="*/ 1448512 h 3375588"/>
                  <a:gd name="connsiteX55" fmla="*/ 2721836 w 2995301"/>
                  <a:gd name="connsiteY55" fmla="*/ 1486968 h 3375588"/>
                  <a:gd name="connsiteX56" fmla="*/ 2828658 w 2995301"/>
                  <a:gd name="connsiteY56" fmla="*/ 1533970 h 3375588"/>
                  <a:gd name="connsiteX57" fmla="*/ 2831907 w 2995301"/>
                  <a:gd name="connsiteY57" fmla="*/ 1592766 h 3375588"/>
                  <a:gd name="connsiteX58" fmla="*/ 2767263 w 2995301"/>
                  <a:gd name="connsiteY58" fmla="*/ 1658434 h 3375588"/>
                  <a:gd name="connsiteX59" fmla="*/ 2713290 w 2995301"/>
                  <a:gd name="connsiteY59" fmla="*/ 1653611 h 3375588"/>
                  <a:gd name="connsiteX60" fmla="*/ 2682830 w 2995301"/>
                  <a:gd name="connsiteY60" fmla="*/ 1662207 h 3375588"/>
                  <a:gd name="connsiteX61" fmla="*/ 2615013 w 2995301"/>
                  <a:gd name="connsiteY61" fmla="*/ 1662157 h 3375588"/>
                  <a:gd name="connsiteX62" fmla="*/ 2585678 w 2995301"/>
                  <a:gd name="connsiteY62" fmla="*/ 1755136 h 3375588"/>
                  <a:gd name="connsiteX63" fmla="*/ 2534403 w 2995301"/>
                  <a:gd name="connsiteY63" fmla="*/ 1809060 h 3375588"/>
                  <a:gd name="connsiteX64" fmla="*/ 2466037 w 2995301"/>
                  <a:gd name="connsiteY64" fmla="*/ 1903588 h 3375588"/>
                  <a:gd name="connsiteX65" fmla="*/ 2455917 w 2995301"/>
                  <a:gd name="connsiteY65" fmla="*/ 1928676 h 3375588"/>
                  <a:gd name="connsiteX66" fmla="*/ 2422733 w 2995301"/>
                  <a:gd name="connsiteY66" fmla="*/ 1982624 h 3375588"/>
                  <a:gd name="connsiteX67" fmla="*/ 2367185 w 2995301"/>
                  <a:gd name="connsiteY67" fmla="*/ 1999716 h 3375588"/>
                  <a:gd name="connsiteX68" fmla="*/ 2310563 w 2995301"/>
                  <a:gd name="connsiteY68" fmla="*/ 2016307 h 3375588"/>
                  <a:gd name="connsiteX69" fmla="*/ 2253467 w 2995301"/>
                  <a:gd name="connsiteY69" fmla="*/ 2054763 h 3375588"/>
                  <a:gd name="connsiteX70" fmla="*/ 2227278 w 2995301"/>
                  <a:gd name="connsiteY70" fmla="*/ 2083575 h 3375588"/>
                  <a:gd name="connsiteX71" fmla="*/ 2226754 w 2995301"/>
                  <a:gd name="connsiteY71" fmla="*/ 2114559 h 3375588"/>
                  <a:gd name="connsiteX72" fmla="*/ 2213361 w 2995301"/>
                  <a:gd name="connsiteY72" fmla="*/ 2136448 h 3375588"/>
                  <a:gd name="connsiteX73" fmla="*/ 2213361 w 2995301"/>
                  <a:gd name="connsiteY73" fmla="*/ 2187723 h 3375588"/>
                  <a:gd name="connsiteX74" fmla="*/ 2189847 w 2995301"/>
                  <a:gd name="connsiteY74" fmla="*/ 2280727 h 3375588"/>
                  <a:gd name="connsiteX75" fmla="*/ 2115559 w 2995301"/>
                  <a:gd name="connsiteY75" fmla="*/ 2225155 h 3375588"/>
                  <a:gd name="connsiteX76" fmla="*/ 2108638 w 2995301"/>
                  <a:gd name="connsiteY76" fmla="*/ 2174954 h 3375588"/>
                  <a:gd name="connsiteX77" fmla="*/ 2091021 w 2995301"/>
                  <a:gd name="connsiteY77" fmla="*/ 2180301 h 3375588"/>
                  <a:gd name="connsiteX78" fmla="*/ 2074670 w 2995301"/>
                  <a:gd name="connsiteY78" fmla="*/ 2162602 h 3375588"/>
                  <a:gd name="connsiteX79" fmla="*/ 2041466 w 2995301"/>
                  <a:gd name="connsiteY79" fmla="*/ 2140312 h 3375588"/>
                  <a:gd name="connsiteX80" fmla="*/ 2009651 w 2995301"/>
                  <a:gd name="connsiteY80" fmla="*/ 2116579 h 3375588"/>
                  <a:gd name="connsiteX81" fmla="*/ 1966352 w 2995301"/>
                  <a:gd name="connsiteY81" fmla="*/ 2079102 h 3375588"/>
                  <a:gd name="connsiteX82" fmla="*/ 1968181 w 2995301"/>
                  <a:gd name="connsiteY82" fmla="*/ 1993243 h 3375588"/>
                  <a:gd name="connsiteX83" fmla="*/ 1970281 w 2995301"/>
                  <a:gd name="connsiteY83" fmla="*/ 1927576 h 3375588"/>
                  <a:gd name="connsiteX84" fmla="*/ 2025428 w 2995301"/>
                  <a:gd name="connsiteY84" fmla="*/ 1956761 h 3375588"/>
                  <a:gd name="connsiteX85" fmla="*/ 2079406 w 2995301"/>
                  <a:gd name="connsiteY85" fmla="*/ 1993431 h 3375588"/>
                  <a:gd name="connsiteX86" fmla="*/ 2105506 w 2995301"/>
                  <a:gd name="connsiteY86" fmla="*/ 2011039 h 3375588"/>
                  <a:gd name="connsiteX87" fmla="*/ 2084604 w 2995301"/>
                  <a:gd name="connsiteY87" fmla="*/ 1956470 h 3375588"/>
                  <a:gd name="connsiteX88" fmla="*/ 2106539 w 2995301"/>
                  <a:gd name="connsiteY88" fmla="*/ 1892893 h 3375588"/>
                  <a:gd name="connsiteX89" fmla="*/ 2107927 w 2995301"/>
                  <a:gd name="connsiteY89" fmla="*/ 1824990 h 3375588"/>
                  <a:gd name="connsiteX90" fmla="*/ 2125945 w 2995301"/>
                  <a:gd name="connsiteY90" fmla="*/ 1758012 h 3375588"/>
                  <a:gd name="connsiteX91" fmla="*/ 2158223 w 2995301"/>
                  <a:gd name="connsiteY91" fmla="*/ 1743805 h 3375588"/>
                  <a:gd name="connsiteX92" fmla="*/ 2155801 w 2995301"/>
                  <a:gd name="connsiteY92" fmla="*/ 1725271 h 3375588"/>
                  <a:gd name="connsiteX93" fmla="*/ 2137784 w 2995301"/>
                  <a:gd name="connsiteY93" fmla="*/ 1684963 h 3375588"/>
                  <a:gd name="connsiteX94" fmla="*/ 2098402 w 2995301"/>
                  <a:gd name="connsiteY94" fmla="*/ 1645065 h 3375588"/>
                  <a:gd name="connsiteX95" fmla="*/ 2140668 w 2995301"/>
                  <a:gd name="connsiteY95" fmla="*/ 1547661 h 3375588"/>
                  <a:gd name="connsiteX96" fmla="*/ 2198174 w 2995301"/>
                  <a:gd name="connsiteY96" fmla="*/ 1543904 h 3375588"/>
                  <a:gd name="connsiteX97" fmla="*/ 2249449 w 2995301"/>
                  <a:gd name="connsiteY97" fmla="*/ 1532474 h 3375588"/>
                  <a:gd name="connsiteX98" fmla="*/ 2272149 w 2995301"/>
                  <a:gd name="connsiteY98" fmla="*/ 1521098 h 3375588"/>
                  <a:gd name="connsiteX99" fmla="*/ 2301133 w 2995301"/>
                  <a:gd name="connsiteY99" fmla="*/ 1428127 h 3375588"/>
                  <a:gd name="connsiteX100" fmla="*/ 2283116 w 2995301"/>
                  <a:gd name="connsiteY100" fmla="*/ 1391113 h 3375588"/>
                  <a:gd name="connsiteX101" fmla="*/ 2264636 w 2995301"/>
                  <a:gd name="connsiteY101" fmla="*/ 1368359 h 3375588"/>
                  <a:gd name="connsiteX102" fmla="*/ 2245420 w 2995301"/>
                  <a:gd name="connsiteY102" fmla="*/ 1379096 h 3375588"/>
                  <a:gd name="connsiteX103" fmla="*/ 2212287 w 2995301"/>
                  <a:gd name="connsiteY103" fmla="*/ 1384443 h 3375588"/>
                  <a:gd name="connsiteX104" fmla="*/ 2181826 w 2995301"/>
                  <a:gd name="connsiteY104" fmla="*/ 1376997 h 3375588"/>
                  <a:gd name="connsiteX105" fmla="*/ 2156689 w 2995301"/>
                  <a:gd name="connsiteY105" fmla="*/ 1369551 h 3375588"/>
                  <a:gd name="connsiteX106" fmla="*/ 2142573 w 2995301"/>
                  <a:gd name="connsiteY106" fmla="*/ 1364087 h 3375588"/>
                  <a:gd name="connsiteX107" fmla="*/ 2102840 w 2995301"/>
                  <a:gd name="connsiteY107" fmla="*/ 1396738 h 3375588"/>
                  <a:gd name="connsiteX108" fmla="*/ 2050991 w 2995301"/>
                  <a:gd name="connsiteY108" fmla="*/ 1414329 h 3375588"/>
                  <a:gd name="connsiteX109" fmla="*/ 1952764 w 2995301"/>
                  <a:gd name="connsiteY109" fmla="*/ 1441066 h 3375588"/>
                  <a:gd name="connsiteX110" fmla="*/ 1947417 w 2995301"/>
                  <a:gd name="connsiteY110" fmla="*/ 1476799 h 3375588"/>
                  <a:gd name="connsiteX111" fmla="*/ 1986947 w 2995301"/>
                  <a:gd name="connsiteY111" fmla="*/ 1507783 h 3375588"/>
                  <a:gd name="connsiteX112" fmla="*/ 1927101 w 2995301"/>
                  <a:gd name="connsiteY112" fmla="*/ 1601836 h 3375588"/>
                  <a:gd name="connsiteX113" fmla="*/ 1869905 w 2995301"/>
                  <a:gd name="connsiteY113" fmla="*/ 1559132 h 3375588"/>
                  <a:gd name="connsiteX114" fmla="*/ 1796166 w 2995301"/>
                  <a:gd name="connsiteY114" fmla="*/ 1695877 h 3375588"/>
                  <a:gd name="connsiteX115" fmla="*/ 1828391 w 2995301"/>
                  <a:gd name="connsiteY115" fmla="*/ 1736701 h 3375588"/>
                  <a:gd name="connsiteX116" fmla="*/ 1747206 w 2995301"/>
                  <a:gd name="connsiteY116" fmla="*/ 1779893 h 3375588"/>
                  <a:gd name="connsiteX117" fmla="*/ 1740565 w 2995301"/>
                  <a:gd name="connsiteY117" fmla="*/ 1837346 h 3375588"/>
                  <a:gd name="connsiteX118" fmla="*/ 1764760 w 2995301"/>
                  <a:gd name="connsiteY118" fmla="*/ 1916626 h 3375588"/>
                  <a:gd name="connsiteX119" fmla="*/ 1784220 w 2995301"/>
                  <a:gd name="connsiteY119" fmla="*/ 1965070 h 3375588"/>
                  <a:gd name="connsiteX120" fmla="*/ 1750499 w 2995301"/>
                  <a:gd name="connsiteY120" fmla="*/ 1991946 h 3375588"/>
                  <a:gd name="connsiteX121" fmla="*/ 1794075 w 2995301"/>
                  <a:gd name="connsiteY121" fmla="*/ 2010509 h 3375588"/>
                  <a:gd name="connsiteX122" fmla="*/ 1829950 w 2995301"/>
                  <a:gd name="connsiteY122" fmla="*/ 2021605 h 3375588"/>
                  <a:gd name="connsiteX123" fmla="*/ 1785715 w 2995301"/>
                  <a:gd name="connsiteY123" fmla="*/ 2101749 h 3375588"/>
                  <a:gd name="connsiteX124" fmla="*/ 1944222 w 2995301"/>
                  <a:gd name="connsiteY124" fmla="*/ 2164916 h 3375588"/>
                  <a:gd name="connsiteX125" fmla="*/ 1981236 w 2995301"/>
                  <a:gd name="connsiteY125" fmla="*/ 2243271 h 3375588"/>
                  <a:gd name="connsiteX126" fmla="*/ 1938560 w 2995301"/>
                  <a:gd name="connsiteY126" fmla="*/ 2293157 h 3375588"/>
                  <a:gd name="connsiteX127" fmla="*/ 1916679 w 2995301"/>
                  <a:gd name="connsiteY127" fmla="*/ 2312509 h 3375588"/>
                  <a:gd name="connsiteX128" fmla="*/ 1943706 w 2995301"/>
                  <a:gd name="connsiteY128" fmla="*/ 2318171 h 3375588"/>
                  <a:gd name="connsiteX129" fmla="*/ 1992612 w 2995301"/>
                  <a:gd name="connsiteY129" fmla="*/ 2306848 h 3375588"/>
                  <a:gd name="connsiteX130" fmla="*/ 2044403 w 2995301"/>
                  <a:gd name="connsiteY130" fmla="*/ 2354366 h 3375588"/>
                  <a:gd name="connsiteX131" fmla="*/ 1940412 w 2995301"/>
                  <a:gd name="connsiteY131" fmla="*/ 2439877 h 3375588"/>
                  <a:gd name="connsiteX132" fmla="*/ 1908597 w 2995301"/>
                  <a:gd name="connsiteY132" fmla="*/ 2452803 h 3375588"/>
                  <a:gd name="connsiteX133" fmla="*/ 1837346 w 2995301"/>
                  <a:gd name="connsiteY133" fmla="*/ 2516736 h 3375588"/>
                  <a:gd name="connsiteX134" fmla="*/ 1771348 w 2995301"/>
                  <a:gd name="connsiteY134" fmla="*/ 2509276 h 3375588"/>
                  <a:gd name="connsiteX135" fmla="*/ 1728209 w 2995301"/>
                  <a:gd name="connsiteY135" fmla="*/ 2487396 h 3375588"/>
                  <a:gd name="connsiteX136" fmla="*/ 1711064 w 2995301"/>
                  <a:gd name="connsiteY136" fmla="*/ 2493111 h 3375588"/>
                  <a:gd name="connsiteX137" fmla="*/ 1652330 w 2995301"/>
                  <a:gd name="connsiteY137" fmla="*/ 2457076 h 3375588"/>
                  <a:gd name="connsiteX138" fmla="*/ 1626229 w 2995301"/>
                  <a:gd name="connsiteY138" fmla="*/ 2453622 h 3375588"/>
                  <a:gd name="connsiteX139" fmla="*/ 1633440 w 2995301"/>
                  <a:gd name="connsiteY139" fmla="*/ 2482553 h 3375588"/>
                  <a:gd name="connsiteX140" fmla="*/ 1619945 w 2995301"/>
                  <a:gd name="connsiteY140" fmla="*/ 2546646 h 3375588"/>
                  <a:gd name="connsiteX141" fmla="*/ 1619019 w 2995301"/>
                  <a:gd name="connsiteY141" fmla="*/ 2590818 h 3375588"/>
                  <a:gd name="connsiteX142" fmla="*/ 1568670 w 2995301"/>
                  <a:gd name="connsiteY142" fmla="*/ 2621707 h 3375588"/>
                  <a:gd name="connsiteX143" fmla="*/ 1518784 w 2995301"/>
                  <a:gd name="connsiteY143" fmla="*/ 2638799 h 3375588"/>
                  <a:gd name="connsiteX144" fmla="*/ 1500357 w 2995301"/>
                  <a:gd name="connsiteY144" fmla="*/ 2651154 h 3375588"/>
                  <a:gd name="connsiteX145" fmla="*/ 1475592 w 2995301"/>
                  <a:gd name="connsiteY145" fmla="*/ 2654964 h 3375588"/>
                  <a:gd name="connsiteX146" fmla="*/ 1409007 w 2995301"/>
                  <a:gd name="connsiteY146" fmla="*/ 2688301 h 3375588"/>
                  <a:gd name="connsiteX147" fmla="*/ 1355009 w 2995301"/>
                  <a:gd name="connsiteY147" fmla="*/ 2694774 h 3375588"/>
                  <a:gd name="connsiteX148" fmla="*/ 1317651 w 2995301"/>
                  <a:gd name="connsiteY148" fmla="*/ 2709167 h 3375588"/>
                  <a:gd name="connsiteX149" fmla="*/ 1268450 w 2995301"/>
                  <a:gd name="connsiteY149" fmla="*/ 2711241 h 3375588"/>
                  <a:gd name="connsiteX150" fmla="*/ 1229495 w 2995301"/>
                  <a:gd name="connsiteY150" fmla="*/ 2686627 h 3375588"/>
                  <a:gd name="connsiteX151" fmla="*/ 1201209 w 2995301"/>
                  <a:gd name="connsiteY151" fmla="*/ 2689876 h 3375588"/>
                  <a:gd name="connsiteX152" fmla="*/ 1185742 w 2995301"/>
                  <a:gd name="connsiteY152" fmla="*/ 2696847 h 3375588"/>
                  <a:gd name="connsiteX153" fmla="*/ 1178246 w 2995301"/>
                  <a:gd name="connsiteY153" fmla="*/ 2697322 h 3375588"/>
                  <a:gd name="connsiteX154" fmla="*/ 1154182 w 2995301"/>
                  <a:gd name="connsiteY154" fmla="*/ 2699996 h 3375588"/>
                  <a:gd name="connsiteX155" fmla="*/ 1126422 w 2995301"/>
                  <a:gd name="connsiteY155" fmla="*/ 2710666 h 3375588"/>
                  <a:gd name="connsiteX156" fmla="*/ 1115226 w 2995301"/>
                  <a:gd name="connsiteY156" fmla="*/ 2687652 h 3375588"/>
                  <a:gd name="connsiteX157" fmla="*/ 1098704 w 2995301"/>
                  <a:gd name="connsiteY157" fmla="*/ 2713806 h 3375588"/>
                  <a:gd name="connsiteX158" fmla="*/ 1149570 w 2995301"/>
                  <a:gd name="connsiteY158" fmla="*/ 2728476 h 3375588"/>
                  <a:gd name="connsiteX159" fmla="*/ 1149979 w 2995301"/>
                  <a:gd name="connsiteY159" fmla="*/ 2758386 h 3375588"/>
                  <a:gd name="connsiteX160" fmla="*/ 1114817 w 2995301"/>
                  <a:gd name="connsiteY160" fmla="*/ 2830616 h 3375588"/>
                  <a:gd name="connsiteX161" fmla="*/ 1042587 w 2995301"/>
                  <a:gd name="connsiteY161" fmla="*/ 2828248 h 3375588"/>
                  <a:gd name="connsiteX162" fmla="*/ 1031211 w 2995301"/>
                  <a:gd name="connsiteY162" fmla="*/ 2791288 h 3375588"/>
                  <a:gd name="connsiteX163" fmla="*/ 1015098 w 2995301"/>
                  <a:gd name="connsiteY163" fmla="*/ 2757567 h 3375588"/>
                  <a:gd name="connsiteX164" fmla="*/ 1017003 w 2995301"/>
                  <a:gd name="connsiteY164" fmla="*/ 2782332 h 3375588"/>
                  <a:gd name="connsiteX165" fmla="*/ 1029412 w 2995301"/>
                  <a:gd name="connsiteY165" fmla="*/ 2807293 h 3375588"/>
                  <a:gd name="connsiteX166" fmla="*/ 1009899 w 2995301"/>
                  <a:gd name="connsiteY166" fmla="*/ 2861452 h 3375588"/>
                  <a:gd name="connsiteX167" fmla="*/ 965265 w 2995301"/>
                  <a:gd name="connsiteY167" fmla="*/ 2908970 h 3375588"/>
                  <a:gd name="connsiteX168" fmla="*/ 912086 w 2995301"/>
                  <a:gd name="connsiteY168" fmla="*/ 2909896 h 3375588"/>
                  <a:gd name="connsiteX169" fmla="*/ 903130 w 2995301"/>
                  <a:gd name="connsiteY169" fmla="*/ 3011057 h 3375588"/>
                  <a:gd name="connsiteX170" fmla="*/ 832396 w 2995301"/>
                  <a:gd name="connsiteY170" fmla="*/ 2973990 h 3375588"/>
                  <a:gd name="connsiteX171" fmla="*/ 828533 w 2995301"/>
                  <a:gd name="connsiteY171" fmla="*/ 3033757 h 3375588"/>
                  <a:gd name="connsiteX172" fmla="*/ 800065 w 2995301"/>
                  <a:gd name="connsiteY172" fmla="*/ 3072213 h 3375588"/>
                  <a:gd name="connsiteX173" fmla="*/ 818135 w 2995301"/>
                  <a:gd name="connsiteY173" fmla="*/ 3128170 h 3375588"/>
                  <a:gd name="connsiteX174" fmla="*/ 874609 w 2995301"/>
                  <a:gd name="connsiteY174" fmla="*/ 3171415 h 3375588"/>
                  <a:gd name="connsiteX175" fmla="*/ 864158 w 2995301"/>
                  <a:gd name="connsiteY175" fmla="*/ 3211207 h 3375588"/>
                  <a:gd name="connsiteX176" fmla="*/ 887837 w 2995301"/>
                  <a:gd name="connsiteY176" fmla="*/ 3206417 h 3375588"/>
                  <a:gd name="connsiteX177" fmla="*/ 926293 w 2995301"/>
                  <a:gd name="connsiteY177" fmla="*/ 3249253 h 3375588"/>
                  <a:gd name="connsiteX178" fmla="*/ 935765 w 2995301"/>
                  <a:gd name="connsiteY178" fmla="*/ 3315768 h 3375588"/>
                  <a:gd name="connsiteX179" fmla="*/ 935765 w 2995301"/>
                  <a:gd name="connsiteY179" fmla="*/ 3367043 h 3375588"/>
                  <a:gd name="connsiteX180" fmla="*/ 888763 w 2995301"/>
                  <a:gd name="connsiteY180" fmla="*/ 3375588 h 3375588"/>
                  <a:gd name="connsiteX181" fmla="*/ 811851 w 2995301"/>
                  <a:gd name="connsiteY181" fmla="*/ 3315768 h 3375588"/>
                  <a:gd name="connsiteX182" fmla="*/ 781940 w 2995301"/>
                  <a:gd name="connsiteY182" fmla="*/ 3294403 h 3375588"/>
                  <a:gd name="connsiteX183" fmla="*/ 709301 w 2995301"/>
                  <a:gd name="connsiteY183" fmla="*/ 3311495 h 3375588"/>
                  <a:gd name="connsiteX184" fmla="*/ 640935 w 2995301"/>
                  <a:gd name="connsiteY184" fmla="*/ 3255947 h 3375588"/>
                  <a:gd name="connsiteX185" fmla="*/ 619570 w 2995301"/>
                  <a:gd name="connsiteY185" fmla="*/ 3196127 h 3375588"/>
                  <a:gd name="connsiteX186" fmla="*/ 619570 w 2995301"/>
                  <a:gd name="connsiteY186" fmla="*/ 3196127 h 3375588"/>
                  <a:gd name="connsiteX187" fmla="*/ 649481 w 2995301"/>
                  <a:gd name="connsiteY187" fmla="*/ 3157671 h 3375588"/>
                  <a:gd name="connsiteX188" fmla="*/ 640935 w 2995301"/>
                  <a:gd name="connsiteY188" fmla="*/ 3127760 h 3375588"/>
                  <a:gd name="connsiteX189" fmla="*/ 615297 w 2995301"/>
                  <a:gd name="connsiteY189" fmla="*/ 3102123 h 3375588"/>
                  <a:gd name="connsiteX190" fmla="*/ 585387 w 2995301"/>
                  <a:gd name="connsiteY190" fmla="*/ 3076486 h 3375588"/>
                  <a:gd name="connsiteX191" fmla="*/ 619570 w 2995301"/>
                  <a:gd name="connsiteY191" fmla="*/ 3033757 h 3375588"/>
                  <a:gd name="connsiteX192" fmla="*/ 636662 w 2995301"/>
                  <a:gd name="connsiteY192" fmla="*/ 2995301 h 3375588"/>
                  <a:gd name="connsiteX193" fmla="*/ 628116 w 2995301"/>
                  <a:gd name="connsiteY193" fmla="*/ 2905570 h 3375588"/>
                  <a:gd name="connsiteX194" fmla="*/ 606752 w 2995301"/>
                  <a:gd name="connsiteY194" fmla="*/ 2884205 h 3375588"/>
                  <a:gd name="connsiteX195" fmla="*/ 606752 w 2995301"/>
                  <a:gd name="connsiteY195" fmla="*/ 2884205 h 3375588"/>
                  <a:gd name="connsiteX196" fmla="*/ 517021 w 2995301"/>
                  <a:gd name="connsiteY196" fmla="*/ 2756018 h 3375588"/>
                  <a:gd name="connsiteX197" fmla="*/ 546931 w 2995301"/>
                  <a:gd name="connsiteY197" fmla="*/ 2709017 h 3375588"/>
                  <a:gd name="connsiteX198" fmla="*/ 427290 w 2995301"/>
                  <a:gd name="connsiteY198" fmla="*/ 2568011 h 3375588"/>
                  <a:gd name="connsiteX199" fmla="*/ 333286 w 2995301"/>
                  <a:gd name="connsiteY199" fmla="*/ 2550919 h 3375588"/>
                  <a:gd name="connsiteX200" fmla="*/ 230737 w 2995301"/>
                  <a:gd name="connsiteY200" fmla="*/ 2461188 h 3375588"/>
                  <a:gd name="connsiteX201" fmla="*/ 290557 w 2995301"/>
                  <a:gd name="connsiteY201" fmla="*/ 2418460 h 3375588"/>
                  <a:gd name="connsiteX202" fmla="*/ 256374 w 2995301"/>
                  <a:gd name="connsiteY202" fmla="*/ 2303091 h 3375588"/>
                  <a:gd name="connsiteX203" fmla="*/ 239282 w 2995301"/>
                  <a:gd name="connsiteY203" fmla="*/ 2157813 h 3375588"/>
                  <a:gd name="connsiteX204" fmla="*/ 230737 w 2995301"/>
                  <a:gd name="connsiteY204" fmla="*/ 2085174 h 3375588"/>
                  <a:gd name="connsiteX205" fmla="*/ 175189 w 2995301"/>
                  <a:gd name="connsiteY205" fmla="*/ 2038172 h 3375588"/>
                  <a:gd name="connsiteX206" fmla="*/ 158097 w 2995301"/>
                  <a:gd name="connsiteY206" fmla="*/ 1939895 h 3375588"/>
                  <a:gd name="connsiteX207" fmla="*/ 145279 w 2995301"/>
                  <a:gd name="connsiteY207" fmla="*/ 1854437 h 3375588"/>
                  <a:gd name="connsiteX208" fmla="*/ 106823 w 2995301"/>
                  <a:gd name="connsiteY208" fmla="*/ 1815981 h 3375588"/>
                  <a:gd name="connsiteX209" fmla="*/ 59821 w 2995301"/>
                  <a:gd name="connsiteY209" fmla="*/ 1764706 h 3375588"/>
                  <a:gd name="connsiteX210" fmla="*/ 17092 w 2995301"/>
                  <a:gd name="connsiteY210" fmla="*/ 1743342 h 3375588"/>
                  <a:gd name="connsiteX211" fmla="*/ 0 w 2995301"/>
                  <a:gd name="connsiteY211" fmla="*/ 1717704 h 3375588"/>
                  <a:gd name="connsiteX212" fmla="*/ 106823 w 2995301"/>
                  <a:gd name="connsiteY212" fmla="*/ 1598063 h 3375588"/>
                  <a:gd name="connsiteX213" fmla="*/ 337559 w 2995301"/>
                  <a:gd name="connsiteY213" fmla="*/ 1687794 h 3375588"/>
                  <a:gd name="connsiteX214" fmla="*/ 529839 w 2995301"/>
                  <a:gd name="connsiteY214" fmla="*/ 1679248 h 3375588"/>
                  <a:gd name="connsiteX215" fmla="*/ 482838 w 2995301"/>
                  <a:gd name="connsiteY215" fmla="*/ 1632246 h 3375588"/>
                  <a:gd name="connsiteX216" fmla="*/ 517021 w 2995301"/>
                  <a:gd name="connsiteY216" fmla="*/ 1157955 h 3375588"/>
                  <a:gd name="connsiteX217" fmla="*/ 679391 w 2995301"/>
                  <a:gd name="connsiteY217" fmla="*/ 1251959 h 3375588"/>
                  <a:gd name="connsiteX218" fmla="*/ 756303 w 2995301"/>
                  <a:gd name="connsiteY218" fmla="*/ 1290415 h 3375588"/>
                  <a:gd name="connsiteX219" fmla="*/ 824669 w 2995301"/>
                  <a:gd name="connsiteY219" fmla="*/ 1350235 h 3375588"/>
                  <a:gd name="connsiteX220" fmla="*/ 931492 w 2995301"/>
                  <a:gd name="connsiteY220" fmla="*/ 1401510 h 3375588"/>
                  <a:gd name="connsiteX221" fmla="*/ 952856 w 2995301"/>
                  <a:gd name="connsiteY221" fmla="*/ 1422874 h 3375588"/>
                  <a:gd name="connsiteX222" fmla="*/ 944310 w 2995301"/>
                  <a:gd name="connsiteY222" fmla="*/ 1333144 h 3375588"/>
                  <a:gd name="connsiteX223" fmla="*/ 982767 w 2995301"/>
                  <a:gd name="connsiteY223" fmla="*/ 1226321 h 3375588"/>
                  <a:gd name="connsiteX224" fmla="*/ 974221 w 2995301"/>
                  <a:gd name="connsiteY224" fmla="*/ 1192138 h 3375588"/>
                  <a:gd name="connsiteX225" fmla="*/ 940038 w 2995301"/>
                  <a:gd name="connsiteY225" fmla="*/ 1200684 h 3375588"/>
                  <a:gd name="connsiteX226" fmla="*/ 888763 w 2995301"/>
                  <a:gd name="connsiteY226" fmla="*/ 1157955 h 3375588"/>
                  <a:gd name="connsiteX227" fmla="*/ 846034 w 2995301"/>
                  <a:gd name="connsiteY227" fmla="*/ 1145136 h 3375588"/>
                  <a:gd name="connsiteX228" fmla="*/ 811851 w 2995301"/>
                  <a:gd name="connsiteY228" fmla="*/ 1123772 h 3375588"/>
                  <a:gd name="connsiteX229" fmla="*/ 841761 w 2995301"/>
                  <a:gd name="connsiteY229" fmla="*/ 1072497 h 3375588"/>
                  <a:gd name="connsiteX230" fmla="*/ 764849 w 2995301"/>
                  <a:gd name="connsiteY230" fmla="*/ 1072497 h 3375588"/>
                  <a:gd name="connsiteX231" fmla="*/ 683664 w 2995301"/>
                  <a:gd name="connsiteY231" fmla="*/ 1072497 h 3375588"/>
                  <a:gd name="connsiteX232" fmla="*/ 734939 w 2995301"/>
                  <a:gd name="connsiteY232" fmla="*/ 918673 h 3375588"/>
                  <a:gd name="connsiteX233" fmla="*/ 799032 w 2995301"/>
                  <a:gd name="connsiteY233" fmla="*/ 957129 h 3375588"/>
                  <a:gd name="connsiteX234" fmla="*/ 824669 w 2995301"/>
                  <a:gd name="connsiteY234" fmla="*/ 880217 h 3375588"/>
                  <a:gd name="connsiteX235" fmla="*/ 747757 w 2995301"/>
                  <a:gd name="connsiteY235" fmla="*/ 769121 h 3375588"/>
                  <a:gd name="connsiteX236" fmla="*/ 893036 w 2995301"/>
                  <a:gd name="connsiteY236" fmla="*/ 687936 h 3375588"/>
                  <a:gd name="connsiteX237" fmla="*/ 833215 w 2995301"/>
                  <a:gd name="connsiteY237" fmla="*/ 670845 h 3375588"/>
                  <a:gd name="connsiteX238" fmla="*/ 786213 w 2995301"/>
                  <a:gd name="connsiteY238" fmla="*/ 679390 h 3375588"/>
                  <a:gd name="connsiteX239" fmla="*/ 790486 w 2995301"/>
                  <a:gd name="connsiteY239" fmla="*/ 717846 h 3375588"/>
                  <a:gd name="connsiteX240" fmla="*/ 726393 w 2995301"/>
                  <a:gd name="connsiteY240" fmla="*/ 730665 h 3375588"/>
                  <a:gd name="connsiteX241" fmla="*/ 760576 w 2995301"/>
                  <a:gd name="connsiteY241" fmla="*/ 491383 h 3375588"/>
                  <a:gd name="connsiteX242" fmla="*/ 790486 w 2995301"/>
                  <a:gd name="connsiteY242" fmla="*/ 478564 h 3375588"/>
                  <a:gd name="connsiteX243" fmla="*/ 734939 w 2995301"/>
                  <a:gd name="connsiteY243" fmla="*/ 311921 h 3375588"/>
                  <a:gd name="connsiteX244" fmla="*/ 679391 w 2995301"/>
                  <a:gd name="connsiteY244" fmla="*/ 307648 h 3375588"/>
                  <a:gd name="connsiteX245" fmla="*/ 632389 w 2995301"/>
                  <a:gd name="connsiteY245" fmla="*/ 200826 h 3375588"/>
                  <a:gd name="connsiteX246" fmla="*/ 653753 w 2995301"/>
                  <a:gd name="connsiteY246" fmla="*/ 141005 h 3375588"/>
                  <a:gd name="connsiteX247" fmla="*/ 602479 w 2995301"/>
                  <a:gd name="connsiteY247" fmla="*/ 81185 h 3375588"/>
                  <a:gd name="connsiteX248" fmla="*/ 705028 w 2995301"/>
                  <a:gd name="connsiteY248" fmla="*/ 72639 h 3375588"/>
                  <a:gd name="connsiteX249" fmla="*/ 722120 w 2995301"/>
                  <a:gd name="connsiteY249" fmla="*/ 42729 h 3375588"/>
                  <a:gd name="connsiteX250" fmla="*/ 790486 w 2995301"/>
                  <a:gd name="connsiteY250" fmla="*/ 55547 h 3375588"/>
                  <a:gd name="connsiteX251" fmla="*/ 927219 w 2995301"/>
                  <a:gd name="connsiteY251" fmla="*/ 0 h 3375588"/>
                  <a:gd name="connsiteX252" fmla="*/ 952856 w 2995301"/>
                  <a:gd name="connsiteY252" fmla="*/ 102549 h 3375588"/>
                  <a:gd name="connsiteX253" fmla="*/ 940038 w 2995301"/>
                  <a:gd name="connsiteY253" fmla="*/ 149551 h 3375588"/>
                  <a:gd name="connsiteX254" fmla="*/ 965675 w 2995301"/>
                  <a:gd name="connsiteY254" fmla="*/ 213645 h 3375588"/>
                  <a:gd name="connsiteX255" fmla="*/ 901581 w 2995301"/>
                  <a:gd name="connsiteY255" fmla="*/ 247828 h 3375588"/>
                  <a:gd name="connsiteX256" fmla="*/ 875944 w 2995301"/>
                  <a:gd name="connsiteY256" fmla="*/ 235009 h 3375588"/>
                  <a:gd name="connsiteX257" fmla="*/ 828942 w 2995301"/>
                  <a:gd name="connsiteY257" fmla="*/ 260646 h 3375588"/>
                  <a:gd name="connsiteX258" fmla="*/ 854580 w 2995301"/>
                  <a:gd name="connsiteY258" fmla="*/ 282011 h 3375588"/>
                  <a:gd name="connsiteX259" fmla="*/ 858853 w 2995301"/>
                  <a:gd name="connsiteY259" fmla="*/ 346104 h 3375588"/>
                  <a:gd name="connsiteX260" fmla="*/ 999858 w 2995301"/>
                  <a:gd name="connsiteY260" fmla="*/ 311921 h 3375588"/>
                  <a:gd name="connsiteX261" fmla="*/ 1145137 w 2995301"/>
                  <a:gd name="connsiteY261" fmla="*/ 273465 h 3375588"/>
                  <a:gd name="connsiteX262" fmla="*/ 1200684 w 2995301"/>
                  <a:gd name="connsiteY262" fmla="*/ 282011 h 3375588"/>
                  <a:gd name="connsiteX263" fmla="*/ 1209230 w 2995301"/>
                  <a:gd name="connsiteY263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50165 w 2995301"/>
                  <a:gd name="connsiteY27" fmla="*/ 427289 h 3375588"/>
                  <a:gd name="connsiteX28" fmla="*/ 1807436 w 2995301"/>
                  <a:gd name="connsiteY28" fmla="*/ 405925 h 3375588"/>
                  <a:gd name="connsiteX29" fmla="*/ 1828800 w 2995301"/>
                  <a:gd name="connsiteY29" fmla="*/ 350377 h 3375588"/>
                  <a:gd name="connsiteX30" fmla="*/ 1815981 w 2995301"/>
                  <a:gd name="connsiteY30" fmla="*/ 311921 h 3375588"/>
                  <a:gd name="connsiteX31" fmla="*/ 1871529 w 2995301"/>
                  <a:gd name="connsiteY31" fmla="*/ 303375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807436 w 2995301"/>
                  <a:gd name="connsiteY28" fmla="*/ 405925 h 3375588"/>
                  <a:gd name="connsiteX29" fmla="*/ 1828800 w 2995301"/>
                  <a:gd name="connsiteY29" fmla="*/ 350377 h 3375588"/>
                  <a:gd name="connsiteX30" fmla="*/ 1815981 w 2995301"/>
                  <a:gd name="connsiteY30" fmla="*/ 311921 h 3375588"/>
                  <a:gd name="connsiteX31" fmla="*/ 1871529 w 2995301"/>
                  <a:gd name="connsiteY31" fmla="*/ 303375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828800 w 2995301"/>
                  <a:gd name="connsiteY29" fmla="*/ 350377 h 3375588"/>
                  <a:gd name="connsiteX30" fmla="*/ 1815981 w 2995301"/>
                  <a:gd name="connsiteY30" fmla="*/ 311921 h 3375588"/>
                  <a:gd name="connsiteX31" fmla="*/ 1871529 w 2995301"/>
                  <a:gd name="connsiteY31" fmla="*/ 303375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15981 w 2995301"/>
                  <a:gd name="connsiteY30" fmla="*/ 311921 h 3375588"/>
                  <a:gd name="connsiteX31" fmla="*/ 1871529 w 2995301"/>
                  <a:gd name="connsiteY31" fmla="*/ 303375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71529 w 2995301"/>
                  <a:gd name="connsiteY31" fmla="*/ 303375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68501 w 2995301"/>
                  <a:gd name="connsiteY31" fmla="*/ 279153 h 3375588"/>
                  <a:gd name="connsiteX32" fmla="*/ 1884348 w 2995301"/>
                  <a:gd name="connsiteY32" fmla="*/ 384560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68501 w 2995301"/>
                  <a:gd name="connsiteY31" fmla="*/ 279153 h 3375588"/>
                  <a:gd name="connsiteX32" fmla="*/ 1896459 w 2995301"/>
                  <a:gd name="connsiteY32" fmla="*/ 354282 h 3375588"/>
                  <a:gd name="connsiteX33" fmla="*/ 2029626 w 2995301"/>
                  <a:gd name="connsiteY33" fmla="*/ 286284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68501 w 2995301"/>
                  <a:gd name="connsiteY31" fmla="*/ 279153 h 3375588"/>
                  <a:gd name="connsiteX32" fmla="*/ 1896459 w 2995301"/>
                  <a:gd name="connsiteY32" fmla="*/ 354282 h 3375588"/>
                  <a:gd name="connsiteX33" fmla="*/ 1996320 w 2995301"/>
                  <a:gd name="connsiteY33" fmla="*/ 274173 h 3375588"/>
                  <a:gd name="connsiteX34" fmla="*/ 2072355 w 2995301"/>
                  <a:gd name="connsiteY34" fmla="*/ 294830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68501 w 2995301"/>
                  <a:gd name="connsiteY31" fmla="*/ 279153 h 3375588"/>
                  <a:gd name="connsiteX32" fmla="*/ 1896459 w 2995301"/>
                  <a:gd name="connsiteY32" fmla="*/ 354282 h 3375588"/>
                  <a:gd name="connsiteX33" fmla="*/ 1996320 w 2995301"/>
                  <a:gd name="connsiteY33" fmla="*/ 274173 h 3375588"/>
                  <a:gd name="connsiteX34" fmla="*/ 2039049 w 2995301"/>
                  <a:gd name="connsiteY34" fmla="*/ 264552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2894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  <a:gd name="connsiteX0" fmla="*/ 1209230 w 2995301"/>
                  <a:gd name="connsiteY0" fmla="*/ 188007 h 3375588"/>
                  <a:gd name="connsiteX1" fmla="*/ 1319618 w 2995301"/>
                  <a:gd name="connsiteY1" fmla="*/ 132629 h 3375588"/>
                  <a:gd name="connsiteX2" fmla="*/ 1319447 w 2995301"/>
                  <a:gd name="connsiteY2" fmla="*/ 188007 h 3375588"/>
                  <a:gd name="connsiteX3" fmla="*/ 1370723 w 2995301"/>
                  <a:gd name="connsiteY3" fmla="*/ 246582 h 3375588"/>
                  <a:gd name="connsiteX4" fmla="*/ 1316958 w 2995301"/>
                  <a:gd name="connsiteY4" fmla="*/ 312459 h 3375588"/>
                  <a:gd name="connsiteX5" fmla="*/ 1345086 w 2995301"/>
                  <a:gd name="connsiteY5" fmla="*/ 363196 h 3375588"/>
                  <a:gd name="connsiteX6" fmla="*/ 1338860 w 2995301"/>
                  <a:gd name="connsiteY6" fmla="*/ 437080 h 3375588"/>
                  <a:gd name="connsiteX7" fmla="*/ 1316053 w 2995301"/>
                  <a:gd name="connsiteY7" fmla="*/ 495656 h 3375588"/>
                  <a:gd name="connsiteX8" fmla="*/ 1329240 w 2995301"/>
                  <a:gd name="connsiteY8" fmla="*/ 546931 h 3375588"/>
                  <a:gd name="connsiteX9" fmla="*/ 1369478 w 2995301"/>
                  <a:gd name="connsiteY9" fmla="*/ 609241 h 3375588"/>
                  <a:gd name="connsiteX10" fmla="*/ 1377316 w 2995301"/>
                  <a:gd name="connsiteY10" fmla="*/ 708593 h 3375588"/>
                  <a:gd name="connsiteX11" fmla="*/ 1331022 w 2995301"/>
                  <a:gd name="connsiteY11" fmla="*/ 730665 h 3375588"/>
                  <a:gd name="connsiteX12" fmla="*/ 1425195 w 2995301"/>
                  <a:gd name="connsiteY12" fmla="*/ 811115 h 3375588"/>
                  <a:gd name="connsiteX13" fmla="*/ 1480374 w 2995301"/>
                  <a:gd name="connsiteY13" fmla="*/ 731542 h 3375588"/>
                  <a:gd name="connsiteX14" fmla="*/ 1529697 w 2995301"/>
                  <a:gd name="connsiteY14" fmla="*/ 726392 h 3375588"/>
                  <a:gd name="connsiteX15" fmla="*/ 1520613 w 2995301"/>
                  <a:gd name="connsiteY15" fmla="*/ 705197 h 3375588"/>
                  <a:gd name="connsiteX16" fmla="*/ 1551770 w 2995301"/>
                  <a:gd name="connsiteY16" fmla="*/ 696991 h 3375588"/>
                  <a:gd name="connsiteX17" fmla="*/ 1564220 w 2995301"/>
                  <a:gd name="connsiteY17" fmla="*/ 684880 h 3375588"/>
                  <a:gd name="connsiteX18" fmla="*/ 1602337 w 2995301"/>
                  <a:gd name="connsiteY18" fmla="*/ 675117 h 3375588"/>
                  <a:gd name="connsiteX19" fmla="*/ 1723563 w 2995301"/>
                  <a:gd name="connsiteY19" fmla="*/ 619740 h 3375588"/>
                  <a:gd name="connsiteX20" fmla="*/ 1649678 w 2995301"/>
                  <a:gd name="connsiteY20" fmla="*/ 515068 h 3375588"/>
                  <a:gd name="connsiteX21" fmla="*/ 1640793 w 2995301"/>
                  <a:gd name="connsiteY21" fmla="*/ 448654 h 3375588"/>
                  <a:gd name="connsiteX22" fmla="*/ 1649339 w 2995301"/>
                  <a:gd name="connsiteY22" fmla="*/ 384560 h 3375588"/>
                  <a:gd name="connsiteX23" fmla="*/ 1701689 w 2995301"/>
                  <a:gd name="connsiteY23" fmla="*/ 368346 h 3375588"/>
                  <a:gd name="connsiteX24" fmla="*/ 1740851 w 2995301"/>
                  <a:gd name="connsiteY24" fmla="*/ 388806 h 3375588"/>
                  <a:gd name="connsiteX25" fmla="*/ 1754915 w 2995301"/>
                  <a:gd name="connsiteY25" fmla="*/ 458077 h 3375588"/>
                  <a:gd name="connsiteX26" fmla="*/ 1772177 w 2995301"/>
                  <a:gd name="connsiteY26" fmla="*/ 434223 h 3375588"/>
                  <a:gd name="connsiteX27" fmla="*/ 1810803 w 2995301"/>
                  <a:gd name="connsiteY27" fmla="*/ 439400 h 3375588"/>
                  <a:gd name="connsiteX28" fmla="*/ 1777157 w 2995301"/>
                  <a:gd name="connsiteY28" fmla="*/ 384730 h 3375588"/>
                  <a:gd name="connsiteX29" fmla="*/ 1798522 w 2995301"/>
                  <a:gd name="connsiteY29" fmla="*/ 338266 h 3375588"/>
                  <a:gd name="connsiteX30" fmla="*/ 1806897 w 2995301"/>
                  <a:gd name="connsiteY30" fmla="*/ 278615 h 3375588"/>
                  <a:gd name="connsiteX31" fmla="*/ 1868501 w 2995301"/>
                  <a:gd name="connsiteY31" fmla="*/ 279153 h 3375588"/>
                  <a:gd name="connsiteX32" fmla="*/ 1896459 w 2995301"/>
                  <a:gd name="connsiteY32" fmla="*/ 354282 h 3375588"/>
                  <a:gd name="connsiteX33" fmla="*/ 1996320 w 2995301"/>
                  <a:gd name="connsiteY33" fmla="*/ 274173 h 3375588"/>
                  <a:gd name="connsiteX34" fmla="*/ 2039049 w 2995301"/>
                  <a:gd name="connsiteY34" fmla="*/ 264552 h 3375588"/>
                  <a:gd name="connsiteX35" fmla="*/ 2106539 w 2995301"/>
                  <a:gd name="connsiteY35" fmla="*/ 230736 h 3375588"/>
                  <a:gd name="connsiteX36" fmla="*/ 2281727 w 2995301"/>
                  <a:gd name="connsiteY36" fmla="*/ 350377 h 3375588"/>
                  <a:gd name="connsiteX37" fmla="*/ 2324456 w 2995301"/>
                  <a:gd name="connsiteY37" fmla="*/ 427289 h 3375588"/>
                  <a:gd name="connsiteX38" fmla="*/ 2371458 w 2995301"/>
                  <a:gd name="connsiteY38" fmla="*/ 414471 h 3375588"/>
                  <a:gd name="connsiteX39" fmla="*/ 2431279 w 2995301"/>
                  <a:gd name="connsiteY39" fmla="*/ 482837 h 3375588"/>
                  <a:gd name="connsiteX40" fmla="*/ 2555193 w 2995301"/>
                  <a:gd name="connsiteY40" fmla="*/ 414471 h 3375588"/>
                  <a:gd name="connsiteX41" fmla="*/ 2619286 w 2995301"/>
                  <a:gd name="connsiteY41" fmla="*/ 482837 h 3375588"/>
                  <a:gd name="connsiteX42" fmla="*/ 2696198 w 2995301"/>
                  <a:gd name="connsiteY42" fmla="*/ 482837 h 3375588"/>
                  <a:gd name="connsiteX43" fmla="*/ 2696198 w 2995301"/>
                  <a:gd name="connsiteY43" fmla="*/ 517020 h 3375588"/>
                  <a:gd name="connsiteX44" fmla="*/ 2572284 w 2995301"/>
                  <a:gd name="connsiteY44" fmla="*/ 602478 h 3375588"/>
                  <a:gd name="connsiteX45" fmla="*/ 2760292 w 2995301"/>
                  <a:gd name="connsiteY45" fmla="*/ 653753 h 3375588"/>
                  <a:gd name="connsiteX46" fmla="*/ 2926935 w 2995301"/>
                  <a:gd name="connsiteY46" fmla="*/ 585387 h 3375588"/>
                  <a:gd name="connsiteX47" fmla="*/ 2995301 w 2995301"/>
                  <a:gd name="connsiteY47" fmla="*/ 640934 h 3375588"/>
                  <a:gd name="connsiteX48" fmla="*/ 2879933 w 2995301"/>
                  <a:gd name="connsiteY48" fmla="*/ 760575 h 3375588"/>
                  <a:gd name="connsiteX49" fmla="*/ 2828658 w 2995301"/>
                  <a:gd name="connsiteY49" fmla="*/ 982766 h 3375588"/>
                  <a:gd name="connsiteX50" fmla="*/ 2666288 w 2995301"/>
                  <a:gd name="connsiteY50" fmla="*/ 1149409 h 3375588"/>
                  <a:gd name="connsiteX51" fmla="*/ 2533828 w 2995301"/>
                  <a:gd name="connsiteY51" fmla="*/ 1371600 h 3375588"/>
                  <a:gd name="connsiteX52" fmla="*/ 2546647 w 2995301"/>
                  <a:gd name="connsiteY52" fmla="*/ 1427147 h 3375588"/>
                  <a:gd name="connsiteX53" fmla="*/ 2662015 w 2995301"/>
                  <a:gd name="connsiteY53" fmla="*/ 1448512 h 3375588"/>
                  <a:gd name="connsiteX54" fmla="*/ 2721836 w 2995301"/>
                  <a:gd name="connsiteY54" fmla="*/ 1486968 h 3375588"/>
                  <a:gd name="connsiteX55" fmla="*/ 2828658 w 2995301"/>
                  <a:gd name="connsiteY55" fmla="*/ 1533970 h 3375588"/>
                  <a:gd name="connsiteX56" fmla="*/ 2831907 w 2995301"/>
                  <a:gd name="connsiteY56" fmla="*/ 1592766 h 3375588"/>
                  <a:gd name="connsiteX57" fmla="*/ 2767263 w 2995301"/>
                  <a:gd name="connsiteY57" fmla="*/ 1658434 h 3375588"/>
                  <a:gd name="connsiteX58" fmla="*/ 2713290 w 2995301"/>
                  <a:gd name="connsiteY58" fmla="*/ 1653611 h 3375588"/>
                  <a:gd name="connsiteX59" fmla="*/ 2682830 w 2995301"/>
                  <a:gd name="connsiteY59" fmla="*/ 1662207 h 3375588"/>
                  <a:gd name="connsiteX60" fmla="*/ 2615013 w 2995301"/>
                  <a:gd name="connsiteY60" fmla="*/ 1662157 h 3375588"/>
                  <a:gd name="connsiteX61" fmla="*/ 2585678 w 2995301"/>
                  <a:gd name="connsiteY61" fmla="*/ 1755136 h 3375588"/>
                  <a:gd name="connsiteX62" fmla="*/ 2534403 w 2995301"/>
                  <a:gd name="connsiteY62" fmla="*/ 1809060 h 3375588"/>
                  <a:gd name="connsiteX63" fmla="*/ 2466037 w 2995301"/>
                  <a:gd name="connsiteY63" fmla="*/ 1903588 h 3375588"/>
                  <a:gd name="connsiteX64" fmla="*/ 2455917 w 2995301"/>
                  <a:gd name="connsiteY64" fmla="*/ 1928676 h 3375588"/>
                  <a:gd name="connsiteX65" fmla="*/ 2422733 w 2995301"/>
                  <a:gd name="connsiteY65" fmla="*/ 1982624 h 3375588"/>
                  <a:gd name="connsiteX66" fmla="*/ 2367185 w 2995301"/>
                  <a:gd name="connsiteY66" fmla="*/ 1999716 h 3375588"/>
                  <a:gd name="connsiteX67" fmla="*/ 2310563 w 2995301"/>
                  <a:gd name="connsiteY67" fmla="*/ 2016307 h 3375588"/>
                  <a:gd name="connsiteX68" fmla="*/ 2253467 w 2995301"/>
                  <a:gd name="connsiteY68" fmla="*/ 2054763 h 3375588"/>
                  <a:gd name="connsiteX69" fmla="*/ 2227278 w 2995301"/>
                  <a:gd name="connsiteY69" fmla="*/ 2083575 h 3375588"/>
                  <a:gd name="connsiteX70" fmla="*/ 2226754 w 2995301"/>
                  <a:gd name="connsiteY70" fmla="*/ 2114559 h 3375588"/>
                  <a:gd name="connsiteX71" fmla="*/ 2213361 w 2995301"/>
                  <a:gd name="connsiteY71" fmla="*/ 2136448 h 3375588"/>
                  <a:gd name="connsiteX72" fmla="*/ 2213361 w 2995301"/>
                  <a:gd name="connsiteY72" fmla="*/ 2187723 h 3375588"/>
                  <a:gd name="connsiteX73" fmla="*/ 2189847 w 2995301"/>
                  <a:gd name="connsiteY73" fmla="*/ 2280727 h 3375588"/>
                  <a:gd name="connsiteX74" fmla="*/ 2115559 w 2995301"/>
                  <a:gd name="connsiteY74" fmla="*/ 2225155 h 3375588"/>
                  <a:gd name="connsiteX75" fmla="*/ 2108638 w 2995301"/>
                  <a:gd name="connsiteY75" fmla="*/ 2174954 h 3375588"/>
                  <a:gd name="connsiteX76" fmla="*/ 2091021 w 2995301"/>
                  <a:gd name="connsiteY76" fmla="*/ 2180301 h 3375588"/>
                  <a:gd name="connsiteX77" fmla="*/ 2074670 w 2995301"/>
                  <a:gd name="connsiteY77" fmla="*/ 2162602 h 3375588"/>
                  <a:gd name="connsiteX78" fmla="*/ 2041466 w 2995301"/>
                  <a:gd name="connsiteY78" fmla="*/ 2140312 h 3375588"/>
                  <a:gd name="connsiteX79" fmla="*/ 2009651 w 2995301"/>
                  <a:gd name="connsiteY79" fmla="*/ 2116579 h 3375588"/>
                  <a:gd name="connsiteX80" fmla="*/ 1966352 w 2995301"/>
                  <a:gd name="connsiteY80" fmla="*/ 2079102 h 3375588"/>
                  <a:gd name="connsiteX81" fmla="*/ 1968181 w 2995301"/>
                  <a:gd name="connsiteY81" fmla="*/ 1993243 h 3375588"/>
                  <a:gd name="connsiteX82" fmla="*/ 1970281 w 2995301"/>
                  <a:gd name="connsiteY82" fmla="*/ 1927576 h 3375588"/>
                  <a:gd name="connsiteX83" fmla="*/ 2025428 w 2995301"/>
                  <a:gd name="connsiteY83" fmla="*/ 1956761 h 3375588"/>
                  <a:gd name="connsiteX84" fmla="*/ 2079406 w 2995301"/>
                  <a:gd name="connsiteY84" fmla="*/ 1993431 h 3375588"/>
                  <a:gd name="connsiteX85" fmla="*/ 2105506 w 2995301"/>
                  <a:gd name="connsiteY85" fmla="*/ 2011039 h 3375588"/>
                  <a:gd name="connsiteX86" fmla="*/ 2084604 w 2995301"/>
                  <a:gd name="connsiteY86" fmla="*/ 1956470 h 3375588"/>
                  <a:gd name="connsiteX87" fmla="*/ 2106539 w 2995301"/>
                  <a:gd name="connsiteY87" fmla="*/ 1892893 h 3375588"/>
                  <a:gd name="connsiteX88" fmla="*/ 2107927 w 2995301"/>
                  <a:gd name="connsiteY88" fmla="*/ 1824990 h 3375588"/>
                  <a:gd name="connsiteX89" fmla="*/ 2125945 w 2995301"/>
                  <a:gd name="connsiteY89" fmla="*/ 1758012 h 3375588"/>
                  <a:gd name="connsiteX90" fmla="*/ 2158223 w 2995301"/>
                  <a:gd name="connsiteY90" fmla="*/ 1743805 h 3375588"/>
                  <a:gd name="connsiteX91" fmla="*/ 2155801 w 2995301"/>
                  <a:gd name="connsiteY91" fmla="*/ 1725271 h 3375588"/>
                  <a:gd name="connsiteX92" fmla="*/ 2137784 w 2995301"/>
                  <a:gd name="connsiteY92" fmla="*/ 1684963 h 3375588"/>
                  <a:gd name="connsiteX93" fmla="*/ 2098402 w 2995301"/>
                  <a:gd name="connsiteY93" fmla="*/ 1645065 h 3375588"/>
                  <a:gd name="connsiteX94" fmla="*/ 2140668 w 2995301"/>
                  <a:gd name="connsiteY94" fmla="*/ 1547661 h 3375588"/>
                  <a:gd name="connsiteX95" fmla="*/ 2198174 w 2995301"/>
                  <a:gd name="connsiteY95" fmla="*/ 1543904 h 3375588"/>
                  <a:gd name="connsiteX96" fmla="*/ 2249449 w 2995301"/>
                  <a:gd name="connsiteY96" fmla="*/ 1532474 h 3375588"/>
                  <a:gd name="connsiteX97" fmla="*/ 2272149 w 2995301"/>
                  <a:gd name="connsiteY97" fmla="*/ 1521098 h 3375588"/>
                  <a:gd name="connsiteX98" fmla="*/ 2301133 w 2995301"/>
                  <a:gd name="connsiteY98" fmla="*/ 1428127 h 3375588"/>
                  <a:gd name="connsiteX99" fmla="*/ 2283116 w 2995301"/>
                  <a:gd name="connsiteY99" fmla="*/ 1391113 h 3375588"/>
                  <a:gd name="connsiteX100" fmla="*/ 2264636 w 2995301"/>
                  <a:gd name="connsiteY100" fmla="*/ 1368359 h 3375588"/>
                  <a:gd name="connsiteX101" fmla="*/ 2245420 w 2995301"/>
                  <a:gd name="connsiteY101" fmla="*/ 1379096 h 3375588"/>
                  <a:gd name="connsiteX102" fmla="*/ 2212287 w 2995301"/>
                  <a:gd name="connsiteY102" fmla="*/ 1384443 h 3375588"/>
                  <a:gd name="connsiteX103" fmla="*/ 2181826 w 2995301"/>
                  <a:gd name="connsiteY103" fmla="*/ 1376997 h 3375588"/>
                  <a:gd name="connsiteX104" fmla="*/ 2156689 w 2995301"/>
                  <a:gd name="connsiteY104" fmla="*/ 1369551 h 3375588"/>
                  <a:gd name="connsiteX105" fmla="*/ 2142573 w 2995301"/>
                  <a:gd name="connsiteY105" fmla="*/ 1364087 h 3375588"/>
                  <a:gd name="connsiteX106" fmla="*/ 2102840 w 2995301"/>
                  <a:gd name="connsiteY106" fmla="*/ 1396738 h 3375588"/>
                  <a:gd name="connsiteX107" fmla="*/ 2050991 w 2995301"/>
                  <a:gd name="connsiteY107" fmla="*/ 1414329 h 3375588"/>
                  <a:gd name="connsiteX108" fmla="*/ 1952764 w 2995301"/>
                  <a:gd name="connsiteY108" fmla="*/ 1441066 h 3375588"/>
                  <a:gd name="connsiteX109" fmla="*/ 1947417 w 2995301"/>
                  <a:gd name="connsiteY109" fmla="*/ 1476799 h 3375588"/>
                  <a:gd name="connsiteX110" fmla="*/ 1986947 w 2995301"/>
                  <a:gd name="connsiteY110" fmla="*/ 1507783 h 3375588"/>
                  <a:gd name="connsiteX111" fmla="*/ 1927101 w 2995301"/>
                  <a:gd name="connsiteY111" fmla="*/ 1601836 h 3375588"/>
                  <a:gd name="connsiteX112" fmla="*/ 1869905 w 2995301"/>
                  <a:gd name="connsiteY112" fmla="*/ 1559132 h 3375588"/>
                  <a:gd name="connsiteX113" fmla="*/ 1796166 w 2995301"/>
                  <a:gd name="connsiteY113" fmla="*/ 1695877 h 3375588"/>
                  <a:gd name="connsiteX114" fmla="*/ 1828391 w 2995301"/>
                  <a:gd name="connsiteY114" fmla="*/ 1736701 h 3375588"/>
                  <a:gd name="connsiteX115" fmla="*/ 1747206 w 2995301"/>
                  <a:gd name="connsiteY115" fmla="*/ 1779893 h 3375588"/>
                  <a:gd name="connsiteX116" fmla="*/ 1740565 w 2995301"/>
                  <a:gd name="connsiteY116" fmla="*/ 1837346 h 3375588"/>
                  <a:gd name="connsiteX117" fmla="*/ 1764760 w 2995301"/>
                  <a:gd name="connsiteY117" fmla="*/ 1916626 h 3375588"/>
                  <a:gd name="connsiteX118" fmla="*/ 1784220 w 2995301"/>
                  <a:gd name="connsiteY118" fmla="*/ 1965070 h 3375588"/>
                  <a:gd name="connsiteX119" fmla="*/ 1750499 w 2995301"/>
                  <a:gd name="connsiteY119" fmla="*/ 1991946 h 3375588"/>
                  <a:gd name="connsiteX120" fmla="*/ 1794075 w 2995301"/>
                  <a:gd name="connsiteY120" fmla="*/ 2010509 h 3375588"/>
                  <a:gd name="connsiteX121" fmla="*/ 1829950 w 2995301"/>
                  <a:gd name="connsiteY121" fmla="*/ 2021605 h 3375588"/>
                  <a:gd name="connsiteX122" fmla="*/ 1785715 w 2995301"/>
                  <a:gd name="connsiteY122" fmla="*/ 2101749 h 3375588"/>
                  <a:gd name="connsiteX123" fmla="*/ 1944222 w 2995301"/>
                  <a:gd name="connsiteY123" fmla="*/ 2164916 h 3375588"/>
                  <a:gd name="connsiteX124" fmla="*/ 1981236 w 2995301"/>
                  <a:gd name="connsiteY124" fmla="*/ 2243271 h 3375588"/>
                  <a:gd name="connsiteX125" fmla="*/ 1938560 w 2995301"/>
                  <a:gd name="connsiteY125" fmla="*/ 2293157 h 3375588"/>
                  <a:gd name="connsiteX126" fmla="*/ 1916679 w 2995301"/>
                  <a:gd name="connsiteY126" fmla="*/ 2312509 h 3375588"/>
                  <a:gd name="connsiteX127" fmla="*/ 1943706 w 2995301"/>
                  <a:gd name="connsiteY127" fmla="*/ 2318171 h 3375588"/>
                  <a:gd name="connsiteX128" fmla="*/ 1992612 w 2995301"/>
                  <a:gd name="connsiteY128" fmla="*/ 2306848 h 3375588"/>
                  <a:gd name="connsiteX129" fmla="*/ 2044403 w 2995301"/>
                  <a:gd name="connsiteY129" fmla="*/ 2354366 h 3375588"/>
                  <a:gd name="connsiteX130" fmla="*/ 1940412 w 2995301"/>
                  <a:gd name="connsiteY130" fmla="*/ 2439877 h 3375588"/>
                  <a:gd name="connsiteX131" fmla="*/ 1908597 w 2995301"/>
                  <a:gd name="connsiteY131" fmla="*/ 2452803 h 3375588"/>
                  <a:gd name="connsiteX132" fmla="*/ 1837346 w 2995301"/>
                  <a:gd name="connsiteY132" fmla="*/ 2516736 h 3375588"/>
                  <a:gd name="connsiteX133" fmla="*/ 1771348 w 2995301"/>
                  <a:gd name="connsiteY133" fmla="*/ 2509276 h 3375588"/>
                  <a:gd name="connsiteX134" fmla="*/ 1728209 w 2995301"/>
                  <a:gd name="connsiteY134" fmla="*/ 2487396 h 3375588"/>
                  <a:gd name="connsiteX135" fmla="*/ 1711064 w 2995301"/>
                  <a:gd name="connsiteY135" fmla="*/ 2493111 h 3375588"/>
                  <a:gd name="connsiteX136" fmla="*/ 1652330 w 2995301"/>
                  <a:gd name="connsiteY136" fmla="*/ 2457076 h 3375588"/>
                  <a:gd name="connsiteX137" fmla="*/ 1626229 w 2995301"/>
                  <a:gd name="connsiteY137" fmla="*/ 2453622 h 3375588"/>
                  <a:gd name="connsiteX138" fmla="*/ 1633440 w 2995301"/>
                  <a:gd name="connsiteY138" fmla="*/ 2482553 h 3375588"/>
                  <a:gd name="connsiteX139" fmla="*/ 1619945 w 2995301"/>
                  <a:gd name="connsiteY139" fmla="*/ 2546646 h 3375588"/>
                  <a:gd name="connsiteX140" fmla="*/ 1619019 w 2995301"/>
                  <a:gd name="connsiteY140" fmla="*/ 2590818 h 3375588"/>
                  <a:gd name="connsiteX141" fmla="*/ 1568670 w 2995301"/>
                  <a:gd name="connsiteY141" fmla="*/ 2621707 h 3375588"/>
                  <a:gd name="connsiteX142" fmla="*/ 1518784 w 2995301"/>
                  <a:gd name="connsiteY142" fmla="*/ 2638799 h 3375588"/>
                  <a:gd name="connsiteX143" fmla="*/ 1500357 w 2995301"/>
                  <a:gd name="connsiteY143" fmla="*/ 2651154 h 3375588"/>
                  <a:gd name="connsiteX144" fmla="*/ 1475592 w 2995301"/>
                  <a:gd name="connsiteY144" fmla="*/ 2654964 h 3375588"/>
                  <a:gd name="connsiteX145" fmla="*/ 1409007 w 2995301"/>
                  <a:gd name="connsiteY145" fmla="*/ 2688301 h 3375588"/>
                  <a:gd name="connsiteX146" fmla="*/ 1355009 w 2995301"/>
                  <a:gd name="connsiteY146" fmla="*/ 2694774 h 3375588"/>
                  <a:gd name="connsiteX147" fmla="*/ 1317651 w 2995301"/>
                  <a:gd name="connsiteY147" fmla="*/ 2709167 h 3375588"/>
                  <a:gd name="connsiteX148" fmla="*/ 1268450 w 2995301"/>
                  <a:gd name="connsiteY148" fmla="*/ 2711241 h 3375588"/>
                  <a:gd name="connsiteX149" fmla="*/ 1229495 w 2995301"/>
                  <a:gd name="connsiteY149" fmla="*/ 2686627 h 3375588"/>
                  <a:gd name="connsiteX150" fmla="*/ 1201209 w 2995301"/>
                  <a:gd name="connsiteY150" fmla="*/ 2689876 h 3375588"/>
                  <a:gd name="connsiteX151" fmla="*/ 1185742 w 2995301"/>
                  <a:gd name="connsiteY151" fmla="*/ 2696847 h 3375588"/>
                  <a:gd name="connsiteX152" fmla="*/ 1178246 w 2995301"/>
                  <a:gd name="connsiteY152" fmla="*/ 2697322 h 3375588"/>
                  <a:gd name="connsiteX153" fmla="*/ 1154182 w 2995301"/>
                  <a:gd name="connsiteY153" fmla="*/ 2699996 h 3375588"/>
                  <a:gd name="connsiteX154" fmla="*/ 1126422 w 2995301"/>
                  <a:gd name="connsiteY154" fmla="*/ 2710666 h 3375588"/>
                  <a:gd name="connsiteX155" fmla="*/ 1115226 w 2995301"/>
                  <a:gd name="connsiteY155" fmla="*/ 2687652 h 3375588"/>
                  <a:gd name="connsiteX156" fmla="*/ 1098704 w 2995301"/>
                  <a:gd name="connsiteY156" fmla="*/ 2713806 h 3375588"/>
                  <a:gd name="connsiteX157" fmla="*/ 1149570 w 2995301"/>
                  <a:gd name="connsiteY157" fmla="*/ 2728476 h 3375588"/>
                  <a:gd name="connsiteX158" fmla="*/ 1149979 w 2995301"/>
                  <a:gd name="connsiteY158" fmla="*/ 2758386 h 3375588"/>
                  <a:gd name="connsiteX159" fmla="*/ 1114817 w 2995301"/>
                  <a:gd name="connsiteY159" fmla="*/ 2830616 h 3375588"/>
                  <a:gd name="connsiteX160" fmla="*/ 1042587 w 2995301"/>
                  <a:gd name="connsiteY160" fmla="*/ 2828248 h 3375588"/>
                  <a:gd name="connsiteX161" fmla="*/ 1031211 w 2995301"/>
                  <a:gd name="connsiteY161" fmla="*/ 2791288 h 3375588"/>
                  <a:gd name="connsiteX162" fmla="*/ 1015098 w 2995301"/>
                  <a:gd name="connsiteY162" fmla="*/ 2757567 h 3375588"/>
                  <a:gd name="connsiteX163" fmla="*/ 1017003 w 2995301"/>
                  <a:gd name="connsiteY163" fmla="*/ 2782332 h 3375588"/>
                  <a:gd name="connsiteX164" fmla="*/ 1029412 w 2995301"/>
                  <a:gd name="connsiteY164" fmla="*/ 2807293 h 3375588"/>
                  <a:gd name="connsiteX165" fmla="*/ 1009899 w 2995301"/>
                  <a:gd name="connsiteY165" fmla="*/ 2861452 h 3375588"/>
                  <a:gd name="connsiteX166" fmla="*/ 965265 w 2995301"/>
                  <a:gd name="connsiteY166" fmla="*/ 2908970 h 3375588"/>
                  <a:gd name="connsiteX167" fmla="*/ 912086 w 2995301"/>
                  <a:gd name="connsiteY167" fmla="*/ 2909896 h 3375588"/>
                  <a:gd name="connsiteX168" fmla="*/ 903130 w 2995301"/>
                  <a:gd name="connsiteY168" fmla="*/ 3011057 h 3375588"/>
                  <a:gd name="connsiteX169" fmla="*/ 832396 w 2995301"/>
                  <a:gd name="connsiteY169" fmla="*/ 2973990 h 3375588"/>
                  <a:gd name="connsiteX170" fmla="*/ 828533 w 2995301"/>
                  <a:gd name="connsiteY170" fmla="*/ 3033757 h 3375588"/>
                  <a:gd name="connsiteX171" fmla="*/ 800065 w 2995301"/>
                  <a:gd name="connsiteY171" fmla="*/ 3072213 h 3375588"/>
                  <a:gd name="connsiteX172" fmla="*/ 818135 w 2995301"/>
                  <a:gd name="connsiteY172" fmla="*/ 3128170 h 3375588"/>
                  <a:gd name="connsiteX173" fmla="*/ 874609 w 2995301"/>
                  <a:gd name="connsiteY173" fmla="*/ 3171415 h 3375588"/>
                  <a:gd name="connsiteX174" fmla="*/ 864158 w 2995301"/>
                  <a:gd name="connsiteY174" fmla="*/ 3211207 h 3375588"/>
                  <a:gd name="connsiteX175" fmla="*/ 887837 w 2995301"/>
                  <a:gd name="connsiteY175" fmla="*/ 3206417 h 3375588"/>
                  <a:gd name="connsiteX176" fmla="*/ 926293 w 2995301"/>
                  <a:gd name="connsiteY176" fmla="*/ 3249253 h 3375588"/>
                  <a:gd name="connsiteX177" fmla="*/ 935765 w 2995301"/>
                  <a:gd name="connsiteY177" fmla="*/ 3315768 h 3375588"/>
                  <a:gd name="connsiteX178" fmla="*/ 935765 w 2995301"/>
                  <a:gd name="connsiteY178" fmla="*/ 3367043 h 3375588"/>
                  <a:gd name="connsiteX179" fmla="*/ 888763 w 2995301"/>
                  <a:gd name="connsiteY179" fmla="*/ 3375588 h 3375588"/>
                  <a:gd name="connsiteX180" fmla="*/ 811851 w 2995301"/>
                  <a:gd name="connsiteY180" fmla="*/ 3315768 h 3375588"/>
                  <a:gd name="connsiteX181" fmla="*/ 781940 w 2995301"/>
                  <a:gd name="connsiteY181" fmla="*/ 3294403 h 3375588"/>
                  <a:gd name="connsiteX182" fmla="*/ 709301 w 2995301"/>
                  <a:gd name="connsiteY182" fmla="*/ 3311495 h 3375588"/>
                  <a:gd name="connsiteX183" fmla="*/ 640935 w 2995301"/>
                  <a:gd name="connsiteY183" fmla="*/ 3255947 h 3375588"/>
                  <a:gd name="connsiteX184" fmla="*/ 619570 w 2995301"/>
                  <a:gd name="connsiteY184" fmla="*/ 3196127 h 3375588"/>
                  <a:gd name="connsiteX185" fmla="*/ 619570 w 2995301"/>
                  <a:gd name="connsiteY185" fmla="*/ 3196127 h 3375588"/>
                  <a:gd name="connsiteX186" fmla="*/ 649481 w 2995301"/>
                  <a:gd name="connsiteY186" fmla="*/ 3157671 h 3375588"/>
                  <a:gd name="connsiteX187" fmla="*/ 640935 w 2995301"/>
                  <a:gd name="connsiteY187" fmla="*/ 3127760 h 3375588"/>
                  <a:gd name="connsiteX188" fmla="*/ 615297 w 2995301"/>
                  <a:gd name="connsiteY188" fmla="*/ 3102123 h 3375588"/>
                  <a:gd name="connsiteX189" fmla="*/ 585387 w 2995301"/>
                  <a:gd name="connsiteY189" fmla="*/ 3076486 h 3375588"/>
                  <a:gd name="connsiteX190" fmla="*/ 619570 w 2995301"/>
                  <a:gd name="connsiteY190" fmla="*/ 3033757 h 3375588"/>
                  <a:gd name="connsiteX191" fmla="*/ 636662 w 2995301"/>
                  <a:gd name="connsiteY191" fmla="*/ 2995301 h 3375588"/>
                  <a:gd name="connsiteX192" fmla="*/ 628116 w 2995301"/>
                  <a:gd name="connsiteY192" fmla="*/ 2905570 h 3375588"/>
                  <a:gd name="connsiteX193" fmla="*/ 606752 w 2995301"/>
                  <a:gd name="connsiteY193" fmla="*/ 2884205 h 3375588"/>
                  <a:gd name="connsiteX194" fmla="*/ 606752 w 2995301"/>
                  <a:gd name="connsiteY194" fmla="*/ 2884205 h 3375588"/>
                  <a:gd name="connsiteX195" fmla="*/ 517021 w 2995301"/>
                  <a:gd name="connsiteY195" fmla="*/ 2756018 h 3375588"/>
                  <a:gd name="connsiteX196" fmla="*/ 546931 w 2995301"/>
                  <a:gd name="connsiteY196" fmla="*/ 2709017 h 3375588"/>
                  <a:gd name="connsiteX197" fmla="*/ 427290 w 2995301"/>
                  <a:gd name="connsiteY197" fmla="*/ 2568011 h 3375588"/>
                  <a:gd name="connsiteX198" fmla="*/ 333286 w 2995301"/>
                  <a:gd name="connsiteY198" fmla="*/ 2550919 h 3375588"/>
                  <a:gd name="connsiteX199" fmla="*/ 230737 w 2995301"/>
                  <a:gd name="connsiteY199" fmla="*/ 2461188 h 3375588"/>
                  <a:gd name="connsiteX200" fmla="*/ 290557 w 2995301"/>
                  <a:gd name="connsiteY200" fmla="*/ 2418460 h 3375588"/>
                  <a:gd name="connsiteX201" fmla="*/ 256374 w 2995301"/>
                  <a:gd name="connsiteY201" fmla="*/ 2303091 h 3375588"/>
                  <a:gd name="connsiteX202" fmla="*/ 239282 w 2995301"/>
                  <a:gd name="connsiteY202" fmla="*/ 2157813 h 3375588"/>
                  <a:gd name="connsiteX203" fmla="*/ 230737 w 2995301"/>
                  <a:gd name="connsiteY203" fmla="*/ 2085174 h 3375588"/>
                  <a:gd name="connsiteX204" fmla="*/ 175189 w 2995301"/>
                  <a:gd name="connsiteY204" fmla="*/ 2038172 h 3375588"/>
                  <a:gd name="connsiteX205" fmla="*/ 158097 w 2995301"/>
                  <a:gd name="connsiteY205" fmla="*/ 1939895 h 3375588"/>
                  <a:gd name="connsiteX206" fmla="*/ 145279 w 2995301"/>
                  <a:gd name="connsiteY206" fmla="*/ 1854437 h 3375588"/>
                  <a:gd name="connsiteX207" fmla="*/ 106823 w 2995301"/>
                  <a:gd name="connsiteY207" fmla="*/ 1815981 h 3375588"/>
                  <a:gd name="connsiteX208" fmla="*/ 59821 w 2995301"/>
                  <a:gd name="connsiteY208" fmla="*/ 1764706 h 3375588"/>
                  <a:gd name="connsiteX209" fmla="*/ 17092 w 2995301"/>
                  <a:gd name="connsiteY209" fmla="*/ 1743342 h 3375588"/>
                  <a:gd name="connsiteX210" fmla="*/ 0 w 2995301"/>
                  <a:gd name="connsiteY210" fmla="*/ 1717704 h 3375588"/>
                  <a:gd name="connsiteX211" fmla="*/ 106823 w 2995301"/>
                  <a:gd name="connsiteY211" fmla="*/ 1598063 h 3375588"/>
                  <a:gd name="connsiteX212" fmla="*/ 337559 w 2995301"/>
                  <a:gd name="connsiteY212" fmla="*/ 1687794 h 3375588"/>
                  <a:gd name="connsiteX213" fmla="*/ 529839 w 2995301"/>
                  <a:gd name="connsiteY213" fmla="*/ 1679248 h 3375588"/>
                  <a:gd name="connsiteX214" fmla="*/ 482838 w 2995301"/>
                  <a:gd name="connsiteY214" fmla="*/ 1632246 h 3375588"/>
                  <a:gd name="connsiteX215" fmla="*/ 517021 w 2995301"/>
                  <a:gd name="connsiteY215" fmla="*/ 1157955 h 3375588"/>
                  <a:gd name="connsiteX216" fmla="*/ 679391 w 2995301"/>
                  <a:gd name="connsiteY216" fmla="*/ 1251959 h 3375588"/>
                  <a:gd name="connsiteX217" fmla="*/ 756303 w 2995301"/>
                  <a:gd name="connsiteY217" fmla="*/ 1290415 h 3375588"/>
                  <a:gd name="connsiteX218" fmla="*/ 824669 w 2995301"/>
                  <a:gd name="connsiteY218" fmla="*/ 1350235 h 3375588"/>
                  <a:gd name="connsiteX219" fmla="*/ 931492 w 2995301"/>
                  <a:gd name="connsiteY219" fmla="*/ 1401510 h 3375588"/>
                  <a:gd name="connsiteX220" fmla="*/ 952856 w 2995301"/>
                  <a:gd name="connsiteY220" fmla="*/ 1422874 h 3375588"/>
                  <a:gd name="connsiteX221" fmla="*/ 944310 w 2995301"/>
                  <a:gd name="connsiteY221" fmla="*/ 1333144 h 3375588"/>
                  <a:gd name="connsiteX222" fmla="*/ 982767 w 2995301"/>
                  <a:gd name="connsiteY222" fmla="*/ 1226321 h 3375588"/>
                  <a:gd name="connsiteX223" fmla="*/ 974221 w 2995301"/>
                  <a:gd name="connsiteY223" fmla="*/ 1192138 h 3375588"/>
                  <a:gd name="connsiteX224" fmla="*/ 940038 w 2995301"/>
                  <a:gd name="connsiteY224" fmla="*/ 1200684 h 3375588"/>
                  <a:gd name="connsiteX225" fmla="*/ 888763 w 2995301"/>
                  <a:gd name="connsiteY225" fmla="*/ 1157955 h 3375588"/>
                  <a:gd name="connsiteX226" fmla="*/ 846034 w 2995301"/>
                  <a:gd name="connsiteY226" fmla="*/ 1145136 h 3375588"/>
                  <a:gd name="connsiteX227" fmla="*/ 811851 w 2995301"/>
                  <a:gd name="connsiteY227" fmla="*/ 1123772 h 3375588"/>
                  <a:gd name="connsiteX228" fmla="*/ 841761 w 2995301"/>
                  <a:gd name="connsiteY228" fmla="*/ 1072497 h 3375588"/>
                  <a:gd name="connsiteX229" fmla="*/ 764849 w 2995301"/>
                  <a:gd name="connsiteY229" fmla="*/ 1072497 h 3375588"/>
                  <a:gd name="connsiteX230" fmla="*/ 683664 w 2995301"/>
                  <a:gd name="connsiteY230" fmla="*/ 1072497 h 3375588"/>
                  <a:gd name="connsiteX231" fmla="*/ 734939 w 2995301"/>
                  <a:gd name="connsiteY231" fmla="*/ 918673 h 3375588"/>
                  <a:gd name="connsiteX232" fmla="*/ 799032 w 2995301"/>
                  <a:gd name="connsiteY232" fmla="*/ 957129 h 3375588"/>
                  <a:gd name="connsiteX233" fmla="*/ 824669 w 2995301"/>
                  <a:gd name="connsiteY233" fmla="*/ 880217 h 3375588"/>
                  <a:gd name="connsiteX234" fmla="*/ 747757 w 2995301"/>
                  <a:gd name="connsiteY234" fmla="*/ 769121 h 3375588"/>
                  <a:gd name="connsiteX235" fmla="*/ 893036 w 2995301"/>
                  <a:gd name="connsiteY235" fmla="*/ 687936 h 3375588"/>
                  <a:gd name="connsiteX236" fmla="*/ 833215 w 2995301"/>
                  <a:gd name="connsiteY236" fmla="*/ 670845 h 3375588"/>
                  <a:gd name="connsiteX237" fmla="*/ 786213 w 2995301"/>
                  <a:gd name="connsiteY237" fmla="*/ 679390 h 3375588"/>
                  <a:gd name="connsiteX238" fmla="*/ 790486 w 2995301"/>
                  <a:gd name="connsiteY238" fmla="*/ 717846 h 3375588"/>
                  <a:gd name="connsiteX239" fmla="*/ 726393 w 2995301"/>
                  <a:gd name="connsiteY239" fmla="*/ 730665 h 3375588"/>
                  <a:gd name="connsiteX240" fmla="*/ 760576 w 2995301"/>
                  <a:gd name="connsiteY240" fmla="*/ 491383 h 3375588"/>
                  <a:gd name="connsiteX241" fmla="*/ 790486 w 2995301"/>
                  <a:gd name="connsiteY241" fmla="*/ 478564 h 3375588"/>
                  <a:gd name="connsiteX242" fmla="*/ 734939 w 2995301"/>
                  <a:gd name="connsiteY242" fmla="*/ 311921 h 3375588"/>
                  <a:gd name="connsiteX243" fmla="*/ 679391 w 2995301"/>
                  <a:gd name="connsiteY243" fmla="*/ 307648 h 3375588"/>
                  <a:gd name="connsiteX244" fmla="*/ 632389 w 2995301"/>
                  <a:gd name="connsiteY244" fmla="*/ 200826 h 3375588"/>
                  <a:gd name="connsiteX245" fmla="*/ 653753 w 2995301"/>
                  <a:gd name="connsiteY245" fmla="*/ 141005 h 3375588"/>
                  <a:gd name="connsiteX246" fmla="*/ 602479 w 2995301"/>
                  <a:gd name="connsiteY246" fmla="*/ 81185 h 3375588"/>
                  <a:gd name="connsiteX247" fmla="*/ 705028 w 2995301"/>
                  <a:gd name="connsiteY247" fmla="*/ 72639 h 3375588"/>
                  <a:gd name="connsiteX248" fmla="*/ 722120 w 2995301"/>
                  <a:gd name="connsiteY248" fmla="*/ 42729 h 3375588"/>
                  <a:gd name="connsiteX249" fmla="*/ 790486 w 2995301"/>
                  <a:gd name="connsiteY249" fmla="*/ 55547 h 3375588"/>
                  <a:gd name="connsiteX250" fmla="*/ 927219 w 2995301"/>
                  <a:gd name="connsiteY250" fmla="*/ 0 h 3375588"/>
                  <a:gd name="connsiteX251" fmla="*/ 952856 w 2995301"/>
                  <a:gd name="connsiteY251" fmla="*/ 102549 h 3375588"/>
                  <a:gd name="connsiteX252" fmla="*/ 940038 w 2995301"/>
                  <a:gd name="connsiteY252" fmla="*/ 149551 h 3375588"/>
                  <a:gd name="connsiteX253" fmla="*/ 965675 w 2995301"/>
                  <a:gd name="connsiteY253" fmla="*/ 213645 h 3375588"/>
                  <a:gd name="connsiteX254" fmla="*/ 901581 w 2995301"/>
                  <a:gd name="connsiteY254" fmla="*/ 247828 h 3375588"/>
                  <a:gd name="connsiteX255" fmla="*/ 875944 w 2995301"/>
                  <a:gd name="connsiteY255" fmla="*/ 235009 h 3375588"/>
                  <a:gd name="connsiteX256" fmla="*/ 859422 w 2995301"/>
                  <a:gd name="connsiteY256" fmla="*/ 260646 h 3375588"/>
                  <a:gd name="connsiteX257" fmla="*/ 854580 w 2995301"/>
                  <a:gd name="connsiteY257" fmla="*/ 282011 h 3375588"/>
                  <a:gd name="connsiteX258" fmla="*/ 858853 w 2995301"/>
                  <a:gd name="connsiteY258" fmla="*/ 346104 h 3375588"/>
                  <a:gd name="connsiteX259" fmla="*/ 999858 w 2995301"/>
                  <a:gd name="connsiteY259" fmla="*/ 311921 h 3375588"/>
                  <a:gd name="connsiteX260" fmla="*/ 1145137 w 2995301"/>
                  <a:gd name="connsiteY260" fmla="*/ 273465 h 3375588"/>
                  <a:gd name="connsiteX261" fmla="*/ 1200684 w 2995301"/>
                  <a:gd name="connsiteY261" fmla="*/ 282011 h 3375588"/>
                  <a:gd name="connsiteX262" fmla="*/ 1209230 w 2995301"/>
                  <a:gd name="connsiteY262" fmla="*/ 188007 h 337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2995301" h="3375588">
                    <a:moveTo>
                      <a:pt x="1209230" y="188007"/>
                    </a:moveTo>
                    <a:lnTo>
                      <a:pt x="1319618" y="132629"/>
                    </a:lnTo>
                    <a:lnTo>
                      <a:pt x="1319447" y="188007"/>
                    </a:lnTo>
                    <a:lnTo>
                      <a:pt x="1370723" y="246582"/>
                    </a:lnTo>
                    <a:lnTo>
                      <a:pt x="1316958" y="312459"/>
                    </a:lnTo>
                    <a:lnTo>
                      <a:pt x="1345086" y="363196"/>
                    </a:lnTo>
                    <a:lnTo>
                      <a:pt x="1338860" y="437080"/>
                    </a:lnTo>
                    <a:lnTo>
                      <a:pt x="1316053" y="495656"/>
                    </a:lnTo>
                    <a:lnTo>
                      <a:pt x="1329240" y="546931"/>
                    </a:lnTo>
                    <a:lnTo>
                      <a:pt x="1369478" y="609241"/>
                    </a:lnTo>
                    <a:lnTo>
                      <a:pt x="1377316" y="708593"/>
                    </a:lnTo>
                    <a:lnTo>
                      <a:pt x="1331022" y="730665"/>
                    </a:lnTo>
                    <a:lnTo>
                      <a:pt x="1425195" y="811115"/>
                    </a:lnTo>
                    <a:lnTo>
                      <a:pt x="1480374" y="731542"/>
                    </a:lnTo>
                    <a:cubicBezTo>
                      <a:pt x="1496815" y="729825"/>
                      <a:pt x="1522991" y="730783"/>
                      <a:pt x="1529697" y="726392"/>
                    </a:cubicBezTo>
                    <a:cubicBezTo>
                      <a:pt x="1536404" y="722001"/>
                      <a:pt x="1516934" y="710097"/>
                      <a:pt x="1520613" y="705197"/>
                    </a:cubicBezTo>
                    <a:cubicBezTo>
                      <a:pt x="1524292" y="700297"/>
                      <a:pt x="1541384" y="699726"/>
                      <a:pt x="1551770" y="696991"/>
                    </a:cubicBezTo>
                    <a:lnTo>
                      <a:pt x="1564220" y="684880"/>
                    </a:lnTo>
                    <a:lnTo>
                      <a:pt x="1602337" y="675117"/>
                    </a:lnTo>
                    <a:lnTo>
                      <a:pt x="1723563" y="619740"/>
                    </a:lnTo>
                    <a:lnTo>
                      <a:pt x="1649678" y="515068"/>
                    </a:lnTo>
                    <a:lnTo>
                      <a:pt x="1640793" y="448654"/>
                    </a:lnTo>
                    <a:lnTo>
                      <a:pt x="1649339" y="384560"/>
                    </a:lnTo>
                    <a:lnTo>
                      <a:pt x="1701689" y="368346"/>
                    </a:lnTo>
                    <a:lnTo>
                      <a:pt x="1740851" y="388806"/>
                    </a:lnTo>
                    <a:lnTo>
                      <a:pt x="1754915" y="458077"/>
                    </a:lnTo>
                    <a:lnTo>
                      <a:pt x="1772177" y="434223"/>
                    </a:lnTo>
                    <a:lnTo>
                      <a:pt x="1810803" y="439400"/>
                    </a:lnTo>
                    <a:lnTo>
                      <a:pt x="1777157" y="384730"/>
                    </a:lnTo>
                    <a:lnTo>
                      <a:pt x="1798522" y="338266"/>
                    </a:lnTo>
                    <a:lnTo>
                      <a:pt x="1806897" y="278615"/>
                    </a:lnTo>
                    <a:lnTo>
                      <a:pt x="1868501" y="279153"/>
                    </a:lnTo>
                    <a:lnTo>
                      <a:pt x="1896459" y="354282"/>
                    </a:lnTo>
                    <a:lnTo>
                      <a:pt x="1996320" y="274173"/>
                    </a:lnTo>
                    <a:lnTo>
                      <a:pt x="2039049" y="264552"/>
                    </a:lnTo>
                    <a:lnTo>
                      <a:pt x="2106539" y="230736"/>
                    </a:lnTo>
                    <a:lnTo>
                      <a:pt x="2281727" y="350377"/>
                    </a:lnTo>
                    <a:lnTo>
                      <a:pt x="2324456" y="427289"/>
                    </a:lnTo>
                    <a:lnTo>
                      <a:pt x="2371458" y="414471"/>
                    </a:lnTo>
                    <a:lnTo>
                      <a:pt x="2431279" y="482837"/>
                    </a:lnTo>
                    <a:lnTo>
                      <a:pt x="2555193" y="414471"/>
                    </a:lnTo>
                    <a:lnTo>
                      <a:pt x="2619286" y="482837"/>
                    </a:lnTo>
                    <a:lnTo>
                      <a:pt x="2696198" y="482837"/>
                    </a:lnTo>
                    <a:lnTo>
                      <a:pt x="2696198" y="517020"/>
                    </a:lnTo>
                    <a:lnTo>
                      <a:pt x="2572284" y="602478"/>
                    </a:lnTo>
                    <a:lnTo>
                      <a:pt x="2760292" y="653753"/>
                    </a:lnTo>
                    <a:lnTo>
                      <a:pt x="2926935" y="585387"/>
                    </a:lnTo>
                    <a:lnTo>
                      <a:pt x="2995301" y="640934"/>
                    </a:lnTo>
                    <a:lnTo>
                      <a:pt x="2879933" y="760575"/>
                    </a:lnTo>
                    <a:lnTo>
                      <a:pt x="2828658" y="982766"/>
                    </a:lnTo>
                    <a:lnTo>
                      <a:pt x="2666288" y="1149409"/>
                    </a:lnTo>
                    <a:lnTo>
                      <a:pt x="2533828" y="1371600"/>
                    </a:lnTo>
                    <a:lnTo>
                      <a:pt x="2546647" y="1427147"/>
                    </a:lnTo>
                    <a:lnTo>
                      <a:pt x="2662015" y="1448512"/>
                    </a:lnTo>
                    <a:lnTo>
                      <a:pt x="2721836" y="1486968"/>
                    </a:lnTo>
                    <a:lnTo>
                      <a:pt x="2828658" y="1533970"/>
                    </a:lnTo>
                    <a:lnTo>
                      <a:pt x="2831907" y="1592766"/>
                    </a:lnTo>
                    <a:cubicBezTo>
                      <a:pt x="2810359" y="1614655"/>
                      <a:pt x="2787032" y="1648293"/>
                      <a:pt x="2767263" y="1658434"/>
                    </a:cubicBezTo>
                    <a:cubicBezTo>
                      <a:pt x="2747494" y="1668575"/>
                      <a:pt x="2731281" y="1655219"/>
                      <a:pt x="2713290" y="1653611"/>
                    </a:cubicBezTo>
                    <a:lnTo>
                      <a:pt x="2682830" y="1662207"/>
                    </a:lnTo>
                    <a:lnTo>
                      <a:pt x="2615013" y="1662157"/>
                    </a:lnTo>
                    <a:lnTo>
                      <a:pt x="2585678" y="1755136"/>
                    </a:lnTo>
                    <a:lnTo>
                      <a:pt x="2534403" y="1809060"/>
                    </a:lnTo>
                    <a:lnTo>
                      <a:pt x="2466037" y="1903588"/>
                    </a:lnTo>
                    <a:lnTo>
                      <a:pt x="2455917" y="1928676"/>
                    </a:lnTo>
                    <a:lnTo>
                      <a:pt x="2422733" y="1982624"/>
                    </a:lnTo>
                    <a:lnTo>
                      <a:pt x="2367185" y="1999716"/>
                    </a:lnTo>
                    <a:lnTo>
                      <a:pt x="2310563" y="2016307"/>
                    </a:lnTo>
                    <a:lnTo>
                      <a:pt x="2253467" y="2054763"/>
                    </a:lnTo>
                    <a:lnTo>
                      <a:pt x="2227278" y="2083575"/>
                    </a:lnTo>
                    <a:cubicBezTo>
                      <a:pt x="2227103" y="2093903"/>
                      <a:pt x="2226929" y="2104231"/>
                      <a:pt x="2226754" y="2114559"/>
                    </a:cubicBezTo>
                    <a:lnTo>
                      <a:pt x="2213361" y="2136448"/>
                    </a:lnTo>
                    <a:lnTo>
                      <a:pt x="2213361" y="2187723"/>
                    </a:lnTo>
                    <a:lnTo>
                      <a:pt x="2189847" y="2280727"/>
                    </a:lnTo>
                    <a:lnTo>
                      <a:pt x="2115559" y="2225155"/>
                    </a:lnTo>
                    <a:lnTo>
                      <a:pt x="2108638" y="2174954"/>
                    </a:lnTo>
                    <a:lnTo>
                      <a:pt x="2091021" y="2180301"/>
                    </a:lnTo>
                    <a:lnTo>
                      <a:pt x="2074670" y="2162602"/>
                    </a:lnTo>
                    <a:lnTo>
                      <a:pt x="2041466" y="2140312"/>
                    </a:lnTo>
                    <a:lnTo>
                      <a:pt x="2009651" y="2116579"/>
                    </a:lnTo>
                    <a:lnTo>
                      <a:pt x="1966352" y="2079102"/>
                    </a:lnTo>
                    <a:cubicBezTo>
                      <a:pt x="1966962" y="2050482"/>
                      <a:pt x="1967571" y="2021863"/>
                      <a:pt x="1968181" y="1993243"/>
                    </a:cubicBezTo>
                    <a:lnTo>
                      <a:pt x="1970281" y="1927576"/>
                    </a:lnTo>
                    <a:cubicBezTo>
                      <a:pt x="1998467" y="1950673"/>
                      <a:pt x="1997242" y="1933664"/>
                      <a:pt x="2025428" y="1956761"/>
                    </a:cubicBezTo>
                    <a:lnTo>
                      <a:pt x="2079406" y="1993431"/>
                    </a:lnTo>
                    <a:lnTo>
                      <a:pt x="2105506" y="2011039"/>
                    </a:lnTo>
                    <a:lnTo>
                      <a:pt x="2084604" y="1956470"/>
                    </a:lnTo>
                    <a:lnTo>
                      <a:pt x="2106539" y="1892893"/>
                    </a:lnTo>
                    <a:cubicBezTo>
                      <a:pt x="2107002" y="1870259"/>
                      <a:pt x="2107464" y="1847624"/>
                      <a:pt x="2107927" y="1824990"/>
                    </a:cubicBezTo>
                    <a:lnTo>
                      <a:pt x="2125945" y="1758012"/>
                    </a:lnTo>
                    <a:lnTo>
                      <a:pt x="2158223" y="1743805"/>
                    </a:lnTo>
                    <a:lnTo>
                      <a:pt x="2155801" y="1725271"/>
                    </a:lnTo>
                    <a:lnTo>
                      <a:pt x="2137784" y="1684963"/>
                    </a:lnTo>
                    <a:lnTo>
                      <a:pt x="2098402" y="1645065"/>
                    </a:lnTo>
                    <a:lnTo>
                      <a:pt x="2140668" y="1547661"/>
                    </a:lnTo>
                    <a:lnTo>
                      <a:pt x="2198174" y="1543904"/>
                    </a:lnTo>
                    <a:lnTo>
                      <a:pt x="2249449" y="1532474"/>
                    </a:lnTo>
                    <a:lnTo>
                      <a:pt x="2272149" y="1521098"/>
                    </a:lnTo>
                    <a:lnTo>
                      <a:pt x="2301133" y="1428127"/>
                    </a:lnTo>
                    <a:lnTo>
                      <a:pt x="2283116" y="1391113"/>
                    </a:lnTo>
                    <a:lnTo>
                      <a:pt x="2264636" y="1368359"/>
                    </a:lnTo>
                    <a:lnTo>
                      <a:pt x="2245420" y="1379096"/>
                    </a:lnTo>
                    <a:lnTo>
                      <a:pt x="2212287" y="1384443"/>
                    </a:lnTo>
                    <a:lnTo>
                      <a:pt x="2181826" y="1376997"/>
                    </a:lnTo>
                    <a:lnTo>
                      <a:pt x="2156689" y="1369551"/>
                    </a:lnTo>
                    <a:cubicBezTo>
                      <a:pt x="2157064" y="1358840"/>
                      <a:pt x="2142198" y="1374798"/>
                      <a:pt x="2142573" y="1364087"/>
                    </a:cubicBezTo>
                    <a:lnTo>
                      <a:pt x="2102840" y="1396738"/>
                    </a:lnTo>
                    <a:lnTo>
                      <a:pt x="2050991" y="1414329"/>
                    </a:lnTo>
                    <a:lnTo>
                      <a:pt x="1952764" y="1441066"/>
                    </a:lnTo>
                    <a:lnTo>
                      <a:pt x="1947417" y="1476799"/>
                    </a:lnTo>
                    <a:lnTo>
                      <a:pt x="1986947" y="1507783"/>
                    </a:lnTo>
                    <a:lnTo>
                      <a:pt x="1927101" y="1601836"/>
                    </a:lnTo>
                    <a:lnTo>
                      <a:pt x="1869905" y="1559132"/>
                    </a:lnTo>
                    <a:lnTo>
                      <a:pt x="1796166" y="1695877"/>
                    </a:lnTo>
                    <a:lnTo>
                      <a:pt x="1828391" y="1736701"/>
                    </a:lnTo>
                    <a:lnTo>
                      <a:pt x="1747206" y="1779893"/>
                    </a:lnTo>
                    <a:lnTo>
                      <a:pt x="1740565" y="1837346"/>
                    </a:lnTo>
                    <a:lnTo>
                      <a:pt x="1764760" y="1916626"/>
                    </a:lnTo>
                    <a:lnTo>
                      <a:pt x="1784220" y="1965070"/>
                    </a:lnTo>
                    <a:lnTo>
                      <a:pt x="1750499" y="1991946"/>
                    </a:lnTo>
                    <a:lnTo>
                      <a:pt x="1794075" y="2010509"/>
                    </a:lnTo>
                    <a:lnTo>
                      <a:pt x="1829950" y="2021605"/>
                    </a:lnTo>
                    <a:lnTo>
                      <a:pt x="1785715" y="2101749"/>
                    </a:lnTo>
                    <a:lnTo>
                      <a:pt x="1944222" y="2164916"/>
                    </a:lnTo>
                    <a:lnTo>
                      <a:pt x="1981236" y="2243271"/>
                    </a:lnTo>
                    <a:lnTo>
                      <a:pt x="1938560" y="2293157"/>
                    </a:lnTo>
                    <a:lnTo>
                      <a:pt x="1916679" y="2312509"/>
                    </a:lnTo>
                    <a:lnTo>
                      <a:pt x="1943706" y="2318171"/>
                    </a:lnTo>
                    <a:lnTo>
                      <a:pt x="1992612" y="2306848"/>
                    </a:lnTo>
                    <a:lnTo>
                      <a:pt x="2044403" y="2354366"/>
                    </a:lnTo>
                    <a:lnTo>
                      <a:pt x="1940412" y="2439877"/>
                    </a:lnTo>
                    <a:lnTo>
                      <a:pt x="1908597" y="2452803"/>
                    </a:lnTo>
                    <a:lnTo>
                      <a:pt x="1837346" y="2516736"/>
                    </a:lnTo>
                    <a:lnTo>
                      <a:pt x="1771348" y="2509276"/>
                    </a:lnTo>
                    <a:cubicBezTo>
                      <a:pt x="1749983" y="2506428"/>
                      <a:pt x="1738256" y="2490090"/>
                      <a:pt x="1728209" y="2487396"/>
                    </a:cubicBezTo>
                    <a:cubicBezTo>
                      <a:pt x="1718162" y="2484702"/>
                      <a:pt x="1723711" y="2498164"/>
                      <a:pt x="1711064" y="2493111"/>
                    </a:cubicBezTo>
                    <a:cubicBezTo>
                      <a:pt x="1698418" y="2488058"/>
                      <a:pt x="1671908" y="2469088"/>
                      <a:pt x="1652330" y="2457076"/>
                    </a:cubicBezTo>
                    <a:lnTo>
                      <a:pt x="1626229" y="2453622"/>
                    </a:lnTo>
                    <a:lnTo>
                      <a:pt x="1633440" y="2482553"/>
                    </a:lnTo>
                    <a:lnTo>
                      <a:pt x="1619945" y="2546646"/>
                    </a:lnTo>
                    <a:cubicBezTo>
                      <a:pt x="1619636" y="2561370"/>
                      <a:pt x="1619328" y="2576094"/>
                      <a:pt x="1619019" y="2590818"/>
                    </a:cubicBezTo>
                    <a:lnTo>
                      <a:pt x="1568670" y="2621707"/>
                    </a:lnTo>
                    <a:lnTo>
                      <a:pt x="1518784" y="2638799"/>
                    </a:lnTo>
                    <a:cubicBezTo>
                      <a:pt x="1502482" y="2636567"/>
                      <a:pt x="1507556" y="2648460"/>
                      <a:pt x="1500357" y="2651154"/>
                    </a:cubicBezTo>
                    <a:cubicBezTo>
                      <a:pt x="1493158" y="2653848"/>
                      <a:pt x="1490817" y="2648773"/>
                      <a:pt x="1475592" y="2654964"/>
                    </a:cubicBezTo>
                    <a:cubicBezTo>
                      <a:pt x="1460367" y="2661155"/>
                      <a:pt x="1431202" y="2677189"/>
                      <a:pt x="1409007" y="2688301"/>
                    </a:cubicBezTo>
                    <a:lnTo>
                      <a:pt x="1355009" y="2694774"/>
                    </a:lnTo>
                    <a:lnTo>
                      <a:pt x="1317651" y="2709167"/>
                    </a:lnTo>
                    <a:lnTo>
                      <a:pt x="1268450" y="2711241"/>
                    </a:lnTo>
                    <a:lnTo>
                      <a:pt x="1229495" y="2686627"/>
                    </a:lnTo>
                    <a:lnTo>
                      <a:pt x="1201209" y="2689876"/>
                    </a:lnTo>
                    <a:lnTo>
                      <a:pt x="1185742" y="2696847"/>
                    </a:lnTo>
                    <a:cubicBezTo>
                      <a:pt x="1185026" y="2680963"/>
                      <a:pt x="1183506" y="2696797"/>
                      <a:pt x="1178246" y="2697322"/>
                    </a:cubicBezTo>
                    <a:cubicBezTo>
                      <a:pt x="1172986" y="2697847"/>
                      <a:pt x="1162819" y="2697772"/>
                      <a:pt x="1154182" y="2699996"/>
                    </a:cubicBezTo>
                    <a:cubicBezTo>
                      <a:pt x="1145545" y="2702220"/>
                      <a:pt x="1132915" y="2712723"/>
                      <a:pt x="1126422" y="2710666"/>
                    </a:cubicBezTo>
                    <a:cubicBezTo>
                      <a:pt x="1119929" y="2708609"/>
                      <a:pt x="1125196" y="2681955"/>
                      <a:pt x="1115226" y="2687652"/>
                    </a:cubicBezTo>
                    <a:lnTo>
                      <a:pt x="1098704" y="2713806"/>
                    </a:lnTo>
                    <a:lnTo>
                      <a:pt x="1149570" y="2728476"/>
                    </a:lnTo>
                    <a:cubicBezTo>
                      <a:pt x="1149706" y="2738446"/>
                      <a:pt x="1149843" y="2748416"/>
                      <a:pt x="1149979" y="2758386"/>
                    </a:cubicBezTo>
                    <a:lnTo>
                      <a:pt x="1114817" y="2830616"/>
                    </a:lnTo>
                    <a:lnTo>
                      <a:pt x="1042587" y="2828248"/>
                    </a:lnTo>
                    <a:lnTo>
                      <a:pt x="1031211" y="2791288"/>
                    </a:lnTo>
                    <a:cubicBezTo>
                      <a:pt x="1022665" y="2781318"/>
                      <a:pt x="1017466" y="2759060"/>
                      <a:pt x="1015098" y="2757567"/>
                    </a:cubicBezTo>
                    <a:cubicBezTo>
                      <a:pt x="1012730" y="2756074"/>
                      <a:pt x="1014617" y="2774044"/>
                      <a:pt x="1017003" y="2782332"/>
                    </a:cubicBezTo>
                    <a:cubicBezTo>
                      <a:pt x="1019389" y="2790620"/>
                      <a:pt x="1030596" y="2794106"/>
                      <a:pt x="1029412" y="2807293"/>
                    </a:cubicBezTo>
                    <a:cubicBezTo>
                      <a:pt x="1028228" y="2820480"/>
                      <a:pt x="1016403" y="2843399"/>
                      <a:pt x="1009899" y="2861452"/>
                    </a:cubicBezTo>
                    <a:lnTo>
                      <a:pt x="965265" y="2908970"/>
                    </a:lnTo>
                    <a:lnTo>
                      <a:pt x="912086" y="2909896"/>
                    </a:lnTo>
                    <a:lnTo>
                      <a:pt x="903130" y="3011057"/>
                    </a:lnTo>
                    <a:lnTo>
                      <a:pt x="832396" y="2973990"/>
                    </a:lnTo>
                    <a:lnTo>
                      <a:pt x="828533" y="3033757"/>
                    </a:lnTo>
                    <a:lnTo>
                      <a:pt x="800065" y="3072213"/>
                    </a:lnTo>
                    <a:lnTo>
                      <a:pt x="818135" y="3128170"/>
                    </a:lnTo>
                    <a:lnTo>
                      <a:pt x="874609" y="3171415"/>
                    </a:lnTo>
                    <a:lnTo>
                      <a:pt x="864158" y="3211207"/>
                    </a:lnTo>
                    <a:lnTo>
                      <a:pt x="887837" y="3206417"/>
                    </a:lnTo>
                    <a:lnTo>
                      <a:pt x="926293" y="3249253"/>
                    </a:lnTo>
                    <a:lnTo>
                      <a:pt x="935765" y="3315768"/>
                    </a:lnTo>
                    <a:lnTo>
                      <a:pt x="935765" y="3367043"/>
                    </a:lnTo>
                    <a:lnTo>
                      <a:pt x="888763" y="3375588"/>
                    </a:lnTo>
                    <a:lnTo>
                      <a:pt x="811851" y="3315768"/>
                    </a:lnTo>
                    <a:lnTo>
                      <a:pt x="781940" y="3294403"/>
                    </a:lnTo>
                    <a:lnTo>
                      <a:pt x="709301" y="3311495"/>
                    </a:lnTo>
                    <a:lnTo>
                      <a:pt x="640935" y="3255947"/>
                    </a:lnTo>
                    <a:lnTo>
                      <a:pt x="619570" y="3196127"/>
                    </a:lnTo>
                    <a:lnTo>
                      <a:pt x="619570" y="3196127"/>
                    </a:lnTo>
                    <a:lnTo>
                      <a:pt x="649481" y="3157671"/>
                    </a:lnTo>
                    <a:lnTo>
                      <a:pt x="640935" y="3127760"/>
                    </a:lnTo>
                    <a:lnTo>
                      <a:pt x="615297" y="3102123"/>
                    </a:lnTo>
                    <a:lnTo>
                      <a:pt x="585387" y="3076486"/>
                    </a:lnTo>
                    <a:lnTo>
                      <a:pt x="619570" y="3033757"/>
                    </a:lnTo>
                    <a:lnTo>
                      <a:pt x="636662" y="2995301"/>
                    </a:lnTo>
                    <a:lnTo>
                      <a:pt x="628116" y="2905570"/>
                    </a:lnTo>
                    <a:lnTo>
                      <a:pt x="606752" y="2884205"/>
                    </a:lnTo>
                    <a:lnTo>
                      <a:pt x="606752" y="2884205"/>
                    </a:lnTo>
                    <a:lnTo>
                      <a:pt x="517021" y="2756018"/>
                    </a:lnTo>
                    <a:lnTo>
                      <a:pt x="546931" y="2709017"/>
                    </a:lnTo>
                    <a:lnTo>
                      <a:pt x="427290" y="2568011"/>
                    </a:lnTo>
                    <a:lnTo>
                      <a:pt x="333286" y="2550919"/>
                    </a:lnTo>
                    <a:lnTo>
                      <a:pt x="230737" y="2461188"/>
                    </a:lnTo>
                    <a:lnTo>
                      <a:pt x="290557" y="2418460"/>
                    </a:lnTo>
                    <a:lnTo>
                      <a:pt x="256374" y="2303091"/>
                    </a:lnTo>
                    <a:lnTo>
                      <a:pt x="239282" y="2157813"/>
                    </a:lnTo>
                    <a:lnTo>
                      <a:pt x="230737" y="2085174"/>
                    </a:lnTo>
                    <a:lnTo>
                      <a:pt x="175189" y="2038172"/>
                    </a:lnTo>
                    <a:lnTo>
                      <a:pt x="158097" y="1939895"/>
                    </a:lnTo>
                    <a:lnTo>
                      <a:pt x="145279" y="1854437"/>
                    </a:lnTo>
                    <a:lnTo>
                      <a:pt x="106823" y="1815981"/>
                    </a:lnTo>
                    <a:lnTo>
                      <a:pt x="59821" y="1764706"/>
                    </a:lnTo>
                    <a:lnTo>
                      <a:pt x="17092" y="1743342"/>
                    </a:lnTo>
                    <a:lnTo>
                      <a:pt x="0" y="1717704"/>
                    </a:lnTo>
                    <a:lnTo>
                      <a:pt x="106823" y="1598063"/>
                    </a:lnTo>
                    <a:lnTo>
                      <a:pt x="337559" y="1687794"/>
                    </a:lnTo>
                    <a:lnTo>
                      <a:pt x="529839" y="1679248"/>
                    </a:lnTo>
                    <a:lnTo>
                      <a:pt x="482838" y="1632246"/>
                    </a:lnTo>
                    <a:lnTo>
                      <a:pt x="517021" y="1157955"/>
                    </a:lnTo>
                    <a:lnTo>
                      <a:pt x="679391" y="1251959"/>
                    </a:lnTo>
                    <a:lnTo>
                      <a:pt x="756303" y="1290415"/>
                    </a:lnTo>
                    <a:lnTo>
                      <a:pt x="824669" y="1350235"/>
                    </a:lnTo>
                    <a:lnTo>
                      <a:pt x="931492" y="1401510"/>
                    </a:lnTo>
                    <a:lnTo>
                      <a:pt x="952856" y="1422874"/>
                    </a:lnTo>
                    <a:lnTo>
                      <a:pt x="944310" y="1333144"/>
                    </a:lnTo>
                    <a:lnTo>
                      <a:pt x="982767" y="1226321"/>
                    </a:lnTo>
                    <a:lnTo>
                      <a:pt x="974221" y="1192138"/>
                    </a:lnTo>
                    <a:lnTo>
                      <a:pt x="940038" y="1200684"/>
                    </a:lnTo>
                    <a:lnTo>
                      <a:pt x="888763" y="1157955"/>
                    </a:lnTo>
                    <a:lnTo>
                      <a:pt x="846034" y="1145136"/>
                    </a:lnTo>
                    <a:lnTo>
                      <a:pt x="811851" y="1123772"/>
                    </a:lnTo>
                    <a:lnTo>
                      <a:pt x="841761" y="1072497"/>
                    </a:lnTo>
                    <a:lnTo>
                      <a:pt x="764849" y="1072497"/>
                    </a:lnTo>
                    <a:lnTo>
                      <a:pt x="683664" y="1072497"/>
                    </a:lnTo>
                    <a:lnTo>
                      <a:pt x="734939" y="918673"/>
                    </a:lnTo>
                    <a:lnTo>
                      <a:pt x="799032" y="957129"/>
                    </a:lnTo>
                    <a:lnTo>
                      <a:pt x="824669" y="880217"/>
                    </a:lnTo>
                    <a:lnTo>
                      <a:pt x="747757" y="769121"/>
                    </a:lnTo>
                    <a:lnTo>
                      <a:pt x="893036" y="687936"/>
                    </a:lnTo>
                    <a:lnTo>
                      <a:pt x="833215" y="670845"/>
                    </a:lnTo>
                    <a:lnTo>
                      <a:pt x="786213" y="679390"/>
                    </a:lnTo>
                    <a:lnTo>
                      <a:pt x="790486" y="717846"/>
                    </a:lnTo>
                    <a:lnTo>
                      <a:pt x="726393" y="730665"/>
                    </a:lnTo>
                    <a:lnTo>
                      <a:pt x="760576" y="491383"/>
                    </a:lnTo>
                    <a:lnTo>
                      <a:pt x="790486" y="478564"/>
                    </a:lnTo>
                    <a:lnTo>
                      <a:pt x="734939" y="311921"/>
                    </a:lnTo>
                    <a:lnTo>
                      <a:pt x="679391" y="307648"/>
                    </a:lnTo>
                    <a:lnTo>
                      <a:pt x="632389" y="200826"/>
                    </a:lnTo>
                    <a:lnTo>
                      <a:pt x="653753" y="141005"/>
                    </a:lnTo>
                    <a:lnTo>
                      <a:pt x="602479" y="81185"/>
                    </a:lnTo>
                    <a:lnTo>
                      <a:pt x="705028" y="72639"/>
                    </a:lnTo>
                    <a:lnTo>
                      <a:pt x="722120" y="42729"/>
                    </a:lnTo>
                    <a:lnTo>
                      <a:pt x="790486" y="55547"/>
                    </a:lnTo>
                    <a:lnTo>
                      <a:pt x="927219" y="0"/>
                    </a:lnTo>
                    <a:lnTo>
                      <a:pt x="952856" y="102549"/>
                    </a:lnTo>
                    <a:lnTo>
                      <a:pt x="940038" y="149551"/>
                    </a:lnTo>
                    <a:lnTo>
                      <a:pt x="965675" y="213645"/>
                    </a:lnTo>
                    <a:lnTo>
                      <a:pt x="901581" y="247828"/>
                    </a:lnTo>
                    <a:lnTo>
                      <a:pt x="875944" y="235009"/>
                    </a:lnTo>
                    <a:lnTo>
                      <a:pt x="859422" y="260646"/>
                    </a:lnTo>
                    <a:lnTo>
                      <a:pt x="854580" y="282011"/>
                    </a:lnTo>
                    <a:lnTo>
                      <a:pt x="858853" y="346104"/>
                    </a:lnTo>
                    <a:lnTo>
                      <a:pt x="999858" y="311921"/>
                    </a:lnTo>
                    <a:lnTo>
                      <a:pt x="1145137" y="273465"/>
                    </a:lnTo>
                    <a:lnTo>
                      <a:pt x="1200684" y="282011"/>
                    </a:lnTo>
                    <a:lnTo>
                      <a:pt x="1209230" y="188007"/>
                    </a:lnTo>
                    <a:close/>
                  </a:path>
                </a:pathLst>
              </a:custGeom>
              <a:solidFill>
                <a:srgbClr val="6E88A9"/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3022600" y="2767013"/>
                <a:ext cx="1711325" cy="1836737"/>
              </a:xfrm>
              <a:custGeom>
                <a:avLst/>
                <a:gdLst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15850 w 1711444"/>
                  <a:gd name="connsiteY92" fmla="*/ 149140 h 1836135"/>
                  <a:gd name="connsiteX93" fmla="*/ 1486511 w 1711444"/>
                  <a:gd name="connsiteY93" fmla="*/ 136916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92879 w 1711444"/>
                  <a:gd name="connsiteY101" fmla="*/ 144250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63057 w 1711444"/>
                  <a:gd name="connsiteY107" fmla="*/ 129581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28828 w 1711444"/>
                  <a:gd name="connsiteY110" fmla="*/ 293391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15850 w 1711444"/>
                  <a:gd name="connsiteY92" fmla="*/ 149140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92879 w 1711444"/>
                  <a:gd name="connsiteY101" fmla="*/ 144250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63057 w 1711444"/>
                  <a:gd name="connsiteY107" fmla="*/ 129581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28828 w 1711444"/>
                  <a:gd name="connsiteY110" fmla="*/ 293391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92879 w 1711444"/>
                  <a:gd name="connsiteY101" fmla="*/ 144250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63057 w 1711444"/>
                  <a:gd name="connsiteY107" fmla="*/ 129581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28828 w 1711444"/>
                  <a:gd name="connsiteY110" fmla="*/ 293391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92879 w 1711444"/>
                  <a:gd name="connsiteY101" fmla="*/ 144250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63057 w 1711444"/>
                  <a:gd name="connsiteY107" fmla="*/ 129581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92879 w 1711444"/>
                  <a:gd name="connsiteY101" fmla="*/ 144250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7816 w 1711444"/>
                  <a:gd name="connsiteY107" fmla="*/ 123867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202900 w 1711444"/>
                  <a:gd name="connsiteY98" fmla="*/ 80683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7816 w 1711444"/>
                  <a:gd name="connsiteY107" fmla="*/ 123867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7816 w 1711444"/>
                  <a:gd name="connsiteY107" fmla="*/ 123867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0195 w 1711444"/>
                  <a:gd name="connsiteY107" fmla="*/ 120059 h 1836135"/>
                  <a:gd name="connsiteX108" fmla="*/ 799489 w 1711444"/>
                  <a:gd name="connsiteY108" fmla="*/ 139361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0195 w 1711444"/>
                  <a:gd name="connsiteY107" fmla="*/ 120059 h 1836135"/>
                  <a:gd name="connsiteX108" fmla="*/ 789963 w 1711444"/>
                  <a:gd name="connsiteY108" fmla="*/ 133648 h 1836135"/>
                  <a:gd name="connsiteX109" fmla="*/ 757925 w 1711444"/>
                  <a:gd name="connsiteY109" fmla="*/ 205373 h 1836135"/>
                  <a:gd name="connsiteX110" fmla="*/ 80596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0195 w 1711444"/>
                  <a:gd name="connsiteY107" fmla="*/ 120059 h 1836135"/>
                  <a:gd name="connsiteX108" fmla="*/ 789963 w 1711444"/>
                  <a:gd name="connsiteY108" fmla="*/ 133648 h 1836135"/>
                  <a:gd name="connsiteX109" fmla="*/ 757925 w 1711444"/>
                  <a:gd name="connsiteY109" fmla="*/ 205373 h 1836135"/>
                  <a:gd name="connsiteX110" fmla="*/ 80215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40195 w 1711444"/>
                  <a:gd name="connsiteY107" fmla="*/ 120059 h 1836135"/>
                  <a:gd name="connsiteX108" fmla="*/ 789963 w 1711444"/>
                  <a:gd name="connsiteY108" fmla="*/ 133648 h 1836135"/>
                  <a:gd name="connsiteX109" fmla="*/ 757925 w 1711444"/>
                  <a:gd name="connsiteY109" fmla="*/ 205373 h 1836135"/>
                  <a:gd name="connsiteX110" fmla="*/ 802156 w 1711444"/>
                  <a:gd name="connsiteY110" fmla="*/ 278156 h 1836135"/>
                  <a:gd name="connsiteX111" fmla="*/ 801934 w 1711444"/>
                  <a:gd name="connsiteY111" fmla="*/ 305615 h 1836135"/>
                  <a:gd name="connsiteX112" fmla="*/ 731031 w 1711444"/>
                  <a:gd name="connsiteY112" fmla="*/ 276276 h 1836135"/>
                  <a:gd name="connsiteX113" fmla="*/ 716361 w 1711444"/>
                  <a:gd name="connsiteY113" fmla="*/ 293391 h 1836135"/>
                  <a:gd name="connsiteX114" fmla="*/ 569666 w 1711444"/>
                  <a:gd name="connsiteY114" fmla="*/ 606340 h 1836135"/>
                  <a:gd name="connsiteX115" fmla="*/ 0 w 1711444"/>
                  <a:gd name="connsiteY115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96047 w 1711444"/>
                  <a:gd name="connsiteY107" fmla="*/ 65700 h 1836135"/>
                  <a:gd name="connsiteX108" fmla="*/ 840195 w 1711444"/>
                  <a:gd name="connsiteY108" fmla="*/ 120059 h 1836135"/>
                  <a:gd name="connsiteX109" fmla="*/ 789963 w 1711444"/>
                  <a:gd name="connsiteY109" fmla="*/ 133648 h 1836135"/>
                  <a:gd name="connsiteX110" fmla="*/ 757925 w 1711444"/>
                  <a:gd name="connsiteY110" fmla="*/ 205373 h 1836135"/>
                  <a:gd name="connsiteX111" fmla="*/ 802156 w 1711444"/>
                  <a:gd name="connsiteY111" fmla="*/ 278156 h 1836135"/>
                  <a:gd name="connsiteX112" fmla="*/ 801934 w 1711444"/>
                  <a:gd name="connsiteY112" fmla="*/ 305615 h 1836135"/>
                  <a:gd name="connsiteX113" fmla="*/ 731031 w 1711444"/>
                  <a:gd name="connsiteY113" fmla="*/ 276276 h 1836135"/>
                  <a:gd name="connsiteX114" fmla="*/ 716361 w 1711444"/>
                  <a:gd name="connsiteY114" fmla="*/ 293391 h 1836135"/>
                  <a:gd name="connsiteX115" fmla="*/ 569666 w 1711444"/>
                  <a:gd name="connsiteY115" fmla="*/ 606340 h 1836135"/>
                  <a:gd name="connsiteX116" fmla="*/ 0 w 1711444"/>
                  <a:gd name="connsiteY116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80171 w 1711444"/>
                  <a:gd name="connsiteY106" fmla="*/ 85572 h 1836135"/>
                  <a:gd name="connsiteX107" fmla="*/ 856040 w 1711444"/>
                  <a:gd name="connsiteY107" fmla="*/ 90457 h 1836135"/>
                  <a:gd name="connsiteX108" fmla="*/ 840195 w 1711444"/>
                  <a:gd name="connsiteY108" fmla="*/ 120059 h 1836135"/>
                  <a:gd name="connsiteX109" fmla="*/ 789963 w 1711444"/>
                  <a:gd name="connsiteY109" fmla="*/ 133648 h 1836135"/>
                  <a:gd name="connsiteX110" fmla="*/ 757925 w 1711444"/>
                  <a:gd name="connsiteY110" fmla="*/ 205373 h 1836135"/>
                  <a:gd name="connsiteX111" fmla="*/ 802156 w 1711444"/>
                  <a:gd name="connsiteY111" fmla="*/ 278156 h 1836135"/>
                  <a:gd name="connsiteX112" fmla="*/ 801934 w 1711444"/>
                  <a:gd name="connsiteY112" fmla="*/ 305615 h 1836135"/>
                  <a:gd name="connsiteX113" fmla="*/ 731031 w 1711444"/>
                  <a:gd name="connsiteY113" fmla="*/ 276276 h 1836135"/>
                  <a:gd name="connsiteX114" fmla="*/ 716361 w 1711444"/>
                  <a:gd name="connsiteY114" fmla="*/ 293391 h 1836135"/>
                  <a:gd name="connsiteX115" fmla="*/ 569666 w 1711444"/>
                  <a:gd name="connsiteY115" fmla="*/ 606340 h 1836135"/>
                  <a:gd name="connsiteX116" fmla="*/ 0 w 1711444"/>
                  <a:gd name="connsiteY116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74456 w 1711444"/>
                  <a:gd name="connsiteY106" fmla="*/ 41771 h 1836135"/>
                  <a:gd name="connsiteX107" fmla="*/ 856040 w 1711444"/>
                  <a:gd name="connsiteY107" fmla="*/ 90457 h 1836135"/>
                  <a:gd name="connsiteX108" fmla="*/ 840195 w 1711444"/>
                  <a:gd name="connsiteY108" fmla="*/ 120059 h 1836135"/>
                  <a:gd name="connsiteX109" fmla="*/ 789963 w 1711444"/>
                  <a:gd name="connsiteY109" fmla="*/ 133648 h 1836135"/>
                  <a:gd name="connsiteX110" fmla="*/ 757925 w 1711444"/>
                  <a:gd name="connsiteY110" fmla="*/ 205373 h 1836135"/>
                  <a:gd name="connsiteX111" fmla="*/ 802156 w 1711444"/>
                  <a:gd name="connsiteY111" fmla="*/ 278156 h 1836135"/>
                  <a:gd name="connsiteX112" fmla="*/ 801934 w 1711444"/>
                  <a:gd name="connsiteY112" fmla="*/ 305615 h 1836135"/>
                  <a:gd name="connsiteX113" fmla="*/ 731031 w 1711444"/>
                  <a:gd name="connsiteY113" fmla="*/ 276276 h 1836135"/>
                  <a:gd name="connsiteX114" fmla="*/ 716361 w 1711444"/>
                  <a:gd name="connsiteY114" fmla="*/ 293391 h 1836135"/>
                  <a:gd name="connsiteX115" fmla="*/ 569666 w 1711444"/>
                  <a:gd name="connsiteY115" fmla="*/ 606340 h 1836135"/>
                  <a:gd name="connsiteX116" fmla="*/ 0 w 1711444"/>
                  <a:gd name="connsiteY116" fmla="*/ 1134443 h 1836135"/>
                  <a:gd name="connsiteX0" fmla="*/ 0 w 1711444"/>
                  <a:gd name="connsiteY0" fmla="*/ 1134443 h 1836135"/>
                  <a:gd name="connsiteX1" fmla="*/ 36674 w 1711444"/>
                  <a:gd name="connsiteY1" fmla="*/ 1210235 h 1836135"/>
                  <a:gd name="connsiteX2" fmla="*/ 112466 w 1711444"/>
                  <a:gd name="connsiteY2" fmla="*/ 1249354 h 1836135"/>
                  <a:gd name="connsiteX3" fmla="*/ 129581 w 1711444"/>
                  <a:gd name="connsiteY3" fmla="*/ 1288473 h 1836135"/>
                  <a:gd name="connsiteX4" fmla="*/ 80682 w 1711444"/>
                  <a:gd name="connsiteY4" fmla="*/ 1342261 h 1836135"/>
                  <a:gd name="connsiteX5" fmla="*/ 112466 w 1711444"/>
                  <a:gd name="connsiteY5" fmla="*/ 1388715 h 1836135"/>
                  <a:gd name="connsiteX6" fmla="*/ 80682 w 1711444"/>
                  <a:gd name="connsiteY6" fmla="*/ 1400939 h 1836135"/>
                  <a:gd name="connsiteX7" fmla="*/ 102686 w 1711444"/>
                  <a:gd name="connsiteY7" fmla="*/ 1447393 h 1836135"/>
                  <a:gd name="connsiteX8" fmla="*/ 163809 w 1711444"/>
                  <a:gd name="connsiteY8" fmla="*/ 1481622 h 1836135"/>
                  <a:gd name="connsiteX9" fmla="*/ 205373 w 1711444"/>
                  <a:gd name="connsiteY9" fmla="*/ 1506071 h 1836135"/>
                  <a:gd name="connsiteX10" fmla="*/ 193149 w 1711444"/>
                  <a:gd name="connsiteY10" fmla="*/ 1528075 h 1836135"/>
                  <a:gd name="connsiteX11" fmla="*/ 232267 w 1711444"/>
                  <a:gd name="connsiteY11" fmla="*/ 1564749 h 1836135"/>
                  <a:gd name="connsiteX12" fmla="*/ 202928 w 1711444"/>
                  <a:gd name="connsiteY12" fmla="*/ 1586753 h 1836135"/>
                  <a:gd name="connsiteX13" fmla="*/ 288500 w 1711444"/>
                  <a:gd name="connsiteY13" fmla="*/ 1650321 h 1836135"/>
                  <a:gd name="connsiteX14" fmla="*/ 303170 w 1711444"/>
                  <a:gd name="connsiteY14" fmla="*/ 1628317 h 1836135"/>
                  <a:gd name="connsiteX15" fmla="*/ 330064 w 1711444"/>
                  <a:gd name="connsiteY15" fmla="*/ 1672325 h 1836135"/>
                  <a:gd name="connsiteX16" fmla="*/ 310505 w 1711444"/>
                  <a:gd name="connsiteY16" fmla="*/ 1696775 h 1836135"/>
                  <a:gd name="connsiteX17" fmla="*/ 322729 w 1711444"/>
                  <a:gd name="connsiteY17" fmla="*/ 1745673 h 1836135"/>
                  <a:gd name="connsiteX18" fmla="*/ 393632 w 1711444"/>
                  <a:gd name="connsiteY18" fmla="*/ 1799461 h 1836135"/>
                  <a:gd name="connsiteX19" fmla="*/ 454755 w 1711444"/>
                  <a:gd name="connsiteY19" fmla="*/ 1831245 h 1836135"/>
                  <a:gd name="connsiteX20" fmla="*/ 508543 w 1711444"/>
                  <a:gd name="connsiteY20" fmla="*/ 1836135 h 1836135"/>
                  <a:gd name="connsiteX21" fmla="*/ 606340 w 1711444"/>
                  <a:gd name="connsiteY21" fmla="*/ 1738338 h 1836135"/>
                  <a:gd name="connsiteX22" fmla="*/ 833718 w 1711444"/>
                  <a:gd name="connsiteY22" fmla="*/ 1816576 h 1836135"/>
                  <a:gd name="connsiteX23" fmla="*/ 1058650 w 1711444"/>
                  <a:gd name="connsiteY23" fmla="*/ 1797016 h 1836135"/>
                  <a:gd name="connsiteX24" fmla="*/ 1012197 w 1711444"/>
                  <a:gd name="connsiteY24" fmla="*/ 1735893 h 1836135"/>
                  <a:gd name="connsiteX25" fmla="*/ 1039091 w 1711444"/>
                  <a:gd name="connsiteY25" fmla="*/ 1349596 h 1836135"/>
                  <a:gd name="connsiteX26" fmla="*/ 1024421 w 1711444"/>
                  <a:gd name="connsiteY26" fmla="*/ 1300698 h 1836135"/>
                  <a:gd name="connsiteX27" fmla="*/ 1048870 w 1711444"/>
                  <a:gd name="connsiteY27" fmla="*/ 1303142 h 1836135"/>
                  <a:gd name="connsiteX28" fmla="*/ 1073320 w 1711444"/>
                  <a:gd name="connsiteY28" fmla="*/ 1347151 h 1836135"/>
                  <a:gd name="connsiteX29" fmla="*/ 1102659 w 1711444"/>
                  <a:gd name="connsiteY29" fmla="*/ 1344706 h 1836135"/>
                  <a:gd name="connsiteX30" fmla="*/ 1180896 w 1711444"/>
                  <a:gd name="connsiteY30" fmla="*/ 1396049 h 1836135"/>
                  <a:gd name="connsiteX31" fmla="*/ 1215125 w 1711444"/>
                  <a:gd name="connsiteY31" fmla="*/ 1396049 h 1836135"/>
                  <a:gd name="connsiteX32" fmla="*/ 1254244 w 1711444"/>
                  <a:gd name="connsiteY32" fmla="*/ 1444948 h 1836135"/>
                  <a:gd name="connsiteX33" fmla="*/ 1391159 w 1711444"/>
                  <a:gd name="connsiteY33" fmla="*/ 1510961 h 1836135"/>
                  <a:gd name="connsiteX34" fmla="*/ 1464507 w 1711444"/>
                  <a:gd name="connsiteY34" fmla="*/ 1576973 h 1836135"/>
                  <a:gd name="connsiteX35" fmla="*/ 1466952 w 1711444"/>
                  <a:gd name="connsiteY35" fmla="*/ 1520740 h 1836135"/>
                  <a:gd name="connsiteX36" fmla="*/ 1481621 w 1711444"/>
                  <a:gd name="connsiteY36" fmla="*/ 1491401 h 1836135"/>
                  <a:gd name="connsiteX37" fmla="*/ 1462062 w 1711444"/>
                  <a:gd name="connsiteY37" fmla="*/ 1437613 h 1836135"/>
                  <a:gd name="connsiteX38" fmla="*/ 1501181 w 1711444"/>
                  <a:gd name="connsiteY38" fmla="*/ 1339816 h 1836135"/>
                  <a:gd name="connsiteX39" fmla="*/ 1491401 w 1711444"/>
                  <a:gd name="connsiteY39" fmla="*/ 1290918 h 1836135"/>
                  <a:gd name="connsiteX40" fmla="*/ 1442503 w 1711444"/>
                  <a:gd name="connsiteY40" fmla="*/ 1303142 h 1836135"/>
                  <a:gd name="connsiteX41" fmla="*/ 1430278 w 1711444"/>
                  <a:gd name="connsiteY41" fmla="*/ 1271358 h 1836135"/>
                  <a:gd name="connsiteX42" fmla="*/ 1371600 w 1711444"/>
                  <a:gd name="connsiteY42" fmla="*/ 1234685 h 1836135"/>
                  <a:gd name="connsiteX43" fmla="*/ 1344706 w 1711444"/>
                  <a:gd name="connsiteY43" fmla="*/ 1237130 h 1836135"/>
                  <a:gd name="connsiteX44" fmla="*/ 1374045 w 1711444"/>
                  <a:gd name="connsiteY44" fmla="*/ 1190676 h 1836135"/>
                  <a:gd name="connsiteX45" fmla="*/ 1322701 w 1711444"/>
                  <a:gd name="connsiteY45" fmla="*/ 1171117 h 1836135"/>
                  <a:gd name="connsiteX46" fmla="*/ 1217570 w 1711444"/>
                  <a:gd name="connsiteY46" fmla="*/ 1163782 h 1836135"/>
                  <a:gd name="connsiteX47" fmla="*/ 1254244 w 1711444"/>
                  <a:gd name="connsiteY47" fmla="*/ 1073320 h 1836135"/>
                  <a:gd name="connsiteX48" fmla="*/ 1308032 w 1711444"/>
                  <a:gd name="connsiteY48" fmla="*/ 1095324 h 1836135"/>
                  <a:gd name="connsiteX49" fmla="*/ 1315367 w 1711444"/>
                  <a:gd name="connsiteY49" fmla="*/ 1041536 h 1836135"/>
                  <a:gd name="connsiteX50" fmla="*/ 1344706 w 1711444"/>
                  <a:gd name="connsiteY50" fmla="*/ 990193 h 1836135"/>
                  <a:gd name="connsiteX51" fmla="*/ 1268913 w 1711444"/>
                  <a:gd name="connsiteY51" fmla="*/ 882616 h 1836135"/>
                  <a:gd name="connsiteX52" fmla="*/ 1413163 w 1711444"/>
                  <a:gd name="connsiteY52" fmla="*/ 801934 h 1836135"/>
                  <a:gd name="connsiteX53" fmla="*/ 1371600 w 1711444"/>
                  <a:gd name="connsiteY53" fmla="*/ 770150 h 1836135"/>
                  <a:gd name="connsiteX54" fmla="*/ 1303142 w 1711444"/>
                  <a:gd name="connsiteY54" fmla="*/ 762815 h 1836135"/>
                  <a:gd name="connsiteX55" fmla="*/ 1276248 w 1711444"/>
                  <a:gd name="connsiteY55" fmla="*/ 787264 h 1836135"/>
                  <a:gd name="connsiteX56" fmla="*/ 1273803 w 1711444"/>
                  <a:gd name="connsiteY56" fmla="*/ 816603 h 1836135"/>
                  <a:gd name="connsiteX57" fmla="*/ 1237129 w 1711444"/>
                  <a:gd name="connsiteY57" fmla="*/ 816603 h 1836135"/>
                  <a:gd name="connsiteX58" fmla="*/ 1242019 w 1711444"/>
                  <a:gd name="connsiteY58" fmla="*/ 777485 h 1836135"/>
                  <a:gd name="connsiteX59" fmla="*/ 1256689 w 1711444"/>
                  <a:gd name="connsiteY59" fmla="*/ 740811 h 1836135"/>
                  <a:gd name="connsiteX60" fmla="*/ 1268913 w 1711444"/>
                  <a:gd name="connsiteY60" fmla="*/ 623455 h 1836135"/>
                  <a:gd name="connsiteX61" fmla="*/ 1300697 w 1711444"/>
                  <a:gd name="connsiteY61" fmla="*/ 611230 h 1836135"/>
                  <a:gd name="connsiteX62" fmla="*/ 1259134 w 1711444"/>
                  <a:gd name="connsiteY62" fmla="*/ 432751 h 1836135"/>
                  <a:gd name="connsiteX63" fmla="*/ 1237129 w 1711444"/>
                  <a:gd name="connsiteY63" fmla="*/ 410747 h 1836135"/>
                  <a:gd name="connsiteX64" fmla="*/ 1193121 w 1711444"/>
                  <a:gd name="connsiteY64" fmla="*/ 405857 h 1836135"/>
                  <a:gd name="connsiteX65" fmla="*/ 1141777 w 1711444"/>
                  <a:gd name="connsiteY65" fmla="*/ 303170 h 1836135"/>
                  <a:gd name="connsiteX66" fmla="*/ 1183341 w 1711444"/>
                  <a:gd name="connsiteY66" fmla="*/ 268941 h 1836135"/>
                  <a:gd name="connsiteX67" fmla="*/ 1144222 w 1711444"/>
                  <a:gd name="connsiteY67" fmla="*/ 210263 h 1836135"/>
                  <a:gd name="connsiteX68" fmla="*/ 1227350 w 1711444"/>
                  <a:gd name="connsiteY68" fmla="*/ 200484 h 1836135"/>
                  <a:gd name="connsiteX69" fmla="*/ 1227350 w 1711444"/>
                  <a:gd name="connsiteY69" fmla="*/ 176034 h 1836135"/>
                  <a:gd name="connsiteX70" fmla="*/ 1303142 w 1711444"/>
                  <a:gd name="connsiteY70" fmla="*/ 176034 h 1836135"/>
                  <a:gd name="connsiteX71" fmla="*/ 1405829 w 1711444"/>
                  <a:gd name="connsiteY71" fmla="*/ 129581 h 1836135"/>
                  <a:gd name="connsiteX72" fmla="*/ 1422943 w 1711444"/>
                  <a:gd name="connsiteY72" fmla="*/ 183369 h 1836135"/>
                  <a:gd name="connsiteX73" fmla="*/ 1440058 w 1711444"/>
                  <a:gd name="connsiteY73" fmla="*/ 220043 h 1836135"/>
                  <a:gd name="connsiteX74" fmla="*/ 1418053 w 1711444"/>
                  <a:gd name="connsiteY74" fmla="*/ 254272 h 1836135"/>
                  <a:gd name="connsiteX75" fmla="*/ 1437613 w 1711444"/>
                  <a:gd name="connsiteY75" fmla="*/ 273831 h 1836135"/>
                  <a:gd name="connsiteX76" fmla="*/ 1444947 w 1711444"/>
                  <a:gd name="connsiteY76" fmla="*/ 317840 h 1836135"/>
                  <a:gd name="connsiteX77" fmla="*/ 1403384 w 1711444"/>
                  <a:gd name="connsiteY77" fmla="*/ 344734 h 1836135"/>
                  <a:gd name="connsiteX78" fmla="*/ 1378935 w 1711444"/>
                  <a:gd name="connsiteY78" fmla="*/ 325175 h 1836135"/>
                  <a:gd name="connsiteX79" fmla="*/ 1334926 w 1711444"/>
                  <a:gd name="connsiteY79" fmla="*/ 354514 h 1836135"/>
                  <a:gd name="connsiteX80" fmla="*/ 1339816 w 1711444"/>
                  <a:gd name="connsiteY80" fmla="*/ 374073 h 1836135"/>
                  <a:gd name="connsiteX81" fmla="*/ 1320257 w 1711444"/>
                  <a:gd name="connsiteY81" fmla="*/ 403412 h 1836135"/>
                  <a:gd name="connsiteX82" fmla="*/ 1300697 w 1711444"/>
                  <a:gd name="connsiteY82" fmla="*/ 427861 h 1836135"/>
                  <a:gd name="connsiteX83" fmla="*/ 1310477 w 1711444"/>
                  <a:gd name="connsiteY83" fmla="*/ 442531 h 1836135"/>
                  <a:gd name="connsiteX84" fmla="*/ 1342261 w 1711444"/>
                  <a:gd name="connsiteY84" fmla="*/ 435196 h 1836135"/>
                  <a:gd name="connsiteX85" fmla="*/ 1352040 w 1711444"/>
                  <a:gd name="connsiteY85" fmla="*/ 471870 h 1836135"/>
                  <a:gd name="connsiteX86" fmla="*/ 1371600 w 1711444"/>
                  <a:gd name="connsiteY86" fmla="*/ 493874 h 1836135"/>
                  <a:gd name="connsiteX87" fmla="*/ 1386269 w 1711444"/>
                  <a:gd name="connsiteY87" fmla="*/ 464535 h 1836135"/>
                  <a:gd name="connsiteX88" fmla="*/ 1616092 w 1711444"/>
                  <a:gd name="connsiteY88" fmla="*/ 410747 h 1836135"/>
                  <a:gd name="connsiteX89" fmla="*/ 1701664 w 1711444"/>
                  <a:gd name="connsiteY89" fmla="*/ 405857 h 1836135"/>
                  <a:gd name="connsiteX90" fmla="*/ 1711444 w 1711444"/>
                  <a:gd name="connsiteY90" fmla="*/ 298280 h 1836135"/>
                  <a:gd name="connsiteX91" fmla="*/ 1682105 w 1711444"/>
                  <a:gd name="connsiteY91" fmla="*/ 305615 h 1836135"/>
                  <a:gd name="connsiteX92" fmla="*/ 1534019 w 1711444"/>
                  <a:gd name="connsiteY92" fmla="*/ 130979 h 1836135"/>
                  <a:gd name="connsiteX93" fmla="*/ 1516792 w 1711444"/>
                  <a:gd name="connsiteY93" fmla="*/ 115728 h 1836135"/>
                  <a:gd name="connsiteX94" fmla="*/ 1550079 w 1711444"/>
                  <a:gd name="connsiteY94" fmla="*/ 0 h 1836135"/>
                  <a:gd name="connsiteX95" fmla="*/ 1369155 w 1711444"/>
                  <a:gd name="connsiteY95" fmla="*/ 19560 h 1836135"/>
                  <a:gd name="connsiteX96" fmla="*/ 1268913 w 1711444"/>
                  <a:gd name="connsiteY96" fmla="*/ 56233 h 1836135"/>
                  <a:gd name="connsiteX97" fmla="*/ 1256689 w 1711444"/>
                  <a:gd name="connsiteY97" fmla="*/ 48899 h 1836135"/>
                  <a:gd name="connsiteX98" fmla="*/ 1197184 w 1711444"/>
                  <a:gd name="connsiteY98" fmla="*/ 67352 h 1836135"/>
                  <a:gd name="connsiteX99" fmla="*/ 1092879 w 1711444"/>
                  <a:gd name="connsiteY99" fmla="*/ 70903 h 1836135"/>
                  <a:gd name="connsiteX100" fmla="*/ 1105104 w 1711444"/>
                  <a:gd name="connsiteY100" fmla="*/ 112467 h 1836135"/>
                  <a:gd name="connsiteX101" fmla="*/ 1085258 w 1711444"/>
                  <a:gd name="connsiteY101" fmla="*/ 130919 h 1836135"/>
                  <a:gd name="connsiteX102" fmla="*/ 1034201 w 1711444"/>
                  <a:gd name="connsiteY102" fmla="*/ 97797 h 1836135"/>
                  <a:gd name="connsiteX103" fmla="*/ 997527 w 1711444"/>
                  <a:gd name="connsiteY103" fmla="*/ 97797 h 1836135"/>
                  <a:gd name="connsiteX104" fmla="*/ 970633 w 1711444"/>
                  <a:gd name="connsiteY104" fmla="*/ 51344 h 1836135"/>
                  <a:gd name="connsiteX105" fmla="*/ 919290 w 1711444"/>
                  <a:gd name="connsiteY105" fmla="*/ 41564 h 1836135"/>
                  <a:gd name="connsiteX106" fmla="*/ 874456 w 1711444"/>
                  <a:gd name="connsiteY106" fmla="*/ 41771 h 1836135"/>
                  <a:gd name="connsiteX107" fmla="*/ 876997 w 1711444"/>
                  <a:gd name="connsiteY107" fmla="*/ 90457 h 1836135"/>
                  <a:gd name="connsiteX108" fmla="*/ 840195 w 1711444"/>
                  <a:gd name="connsiteY108" fmla="*/ 120059 h 1836135"/>
                  <a:gd name="connsiteX109" fmla="*/ 789963 w 1711444"/>
                  <a:gd name="connsiteY109" fmla="*/ 133648 h 1836135"/>
                  <a:gd name="connsiteX110" fmla="*/ 757925 w 1711444"/>
                  <a:gd name="connsiteY110" fmla="*/ 205373 h 1836135"/>
                  <a:gd name="connsiteX111" fmla="*/ 802156 w 1711444"/>
                  <a:gd name="connsiteY111" fmla="*/ 278156 h 1836135"/>
                  <a:gd name="connsiteX112" fmla="*/ 801934 w 1711444"/>
                  <a:gd name="connsiteY112" fmla="*/ 305615 h 1836135"/>
                  <a:gd name="connsiteX113" fmla="*/ 731031 w 1711444"/>
                  <a:gd name="connsiteY113" fmla="*/ 276276 h 1836135"/>
                  <a:gd name="connsiteX114" fmla="*/ 716361 w 1711444"/>
                  <a:gd name="connsiteY114" fmla="*/ 293391 h 1836135"/>
                  <a:gd name="connsiteX115" fmla="*/ 569666 w 1711444"/>
                  <a:gd name="connsiteY115" fmla="*/ 606340 h 1836135"/>
                  <a:gd name="connsiteX116" fmla="*/ 0 w 1711444"/>
                  <a:gd name="connsiteY116" fmla="*/ 1134443 h 183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711444" h="1836135">
                    <a:moveTo>
                      <a:pt x="0" y="1134443"/>
                    </a:moveTo>
                    <a:lnTo>
                      <a:pt x="36674" y="1210235"/>
                    </a:lnTo>
                    <a:lnTo>
                      <a:pt x="112466" y="1249354"/>
                    </a:lnTo>
                    <a:lnTo>
                      <a:pt x="129581" y="1288473"/>
                    </a:lnTo>
                    <a:lnTo>
                      <a:pt x="80682" y="1342261"/>
                    </a:lnTo>
                    <a:lnTo>
                      <a:pt x="112466" y="1388715"/>
                    </a:lnTo>
                    <a:lnTo>
                      <a:pt x="80682" y="1400939"/>
                    </a:lnTo>
                    <a:lnTo>
                      <a:pt x="102686" y="1447393"/>
                    </a:lnTo>
                    <a:lnTo>
                      <a:pt x="163809" y="1481622"/>
                    </a:lnTo>
                    <a:lnTo>
                      <a:pt x="205373" y="1506071"/>
                    </a:lnTo>
                    <a:lnTo>
                      <a:pt x="193149" y="1528075"/>
                    </a:lnTo>
                    <a:lnTo>
                      <a:pt x="232267" y="1564749"/>
                    </a:lnTo>
                    <a:lnTo>
                      <a:pt x="202928" y="1586753"/>
                    </a:lnTo>
                    <a:lnTo>
                      <a:pt x="288500" y="1650321"/>
                    </a:lnTo>
                    <a:lnTo>
                      <a:pt x="303170" y="1628317"/>
                    </a:lnTo>
                    <a:lnTo>
                      <a:pt x="330064" y="1672325"/>
                    </a:lnTo>
                    <a:lnTo>
                      <a:pt x="310505" y="1696775"/>
                    </a:lnTo>
                    <a:lnTo>
                      <a:pt x="322729" y="1745673"/>
                    </a:lnTo>
                    <a:lnTo>
                      <a:pt x="393632" y="1799461"/>
                    </a:lnTo>
                    <a:lnTo>
                      <a:pt x="454755" y="1831245"/>
                    </a:lnTo>
                    <a:lnTo>
                      <a:pt x="508543" y="1836135"/>
                    </a:lnTo>
                    <a:lnTo>
                      <a:pt x="606340" y="1738338"/>
                    </a:lnTo>
                    <a:lnTo>
                      <a:pt x="833718" y="1816576"/>
                    </a:lnTo>
                    <a:lnTo>
                      <a:pt x="1058650" y="1797016"/>
                    </a:lnTo>
                    <a:lnTo>
                      <a:pt x="1012197" y="1735893"/>
                    </a:lnTo>
                    <a:lnTo>
                      <a:pt x="1039091" y="1349596"/>
                    </a:lnTo>
                    <a:lnTo>
                      <a:pt x="1024421" y="1300698"/>
                    </a:lnTo>
                    <a:lnTo>
                      <a:pt x="1048870" y="1303142"/>
                    </a:lnTo>
                    <a:lnTo>
                      <a:pt x="1073320" y="1347151"/>
                    </a:lnTo>
                    <a:lnTo>
                      <a:pt x="1102659" y="1344706"/>
                    </a:lnTo>
                    <a:lnTo>
                      <a:pt x="1180896" y="1396049"/>
                    </a:lnTo>
                    <a:lnTo>
                      <a:pt x="1215125" y="1396049"/>
                    </a:lnTo>
                    <a:lnTo>
                      <a:pt x="1254244" y="1444948"/>
                    </a:lnTo>
                    <a:lnTo>
                      <a:pt x="1391159" y="1510961"/>
                    </a:lnTo>
                    <a:lnTo>
                      <a:pt x="1464507" y="1576973"/>
                    </a:lnTo>
                    <a:lnTo>
                      <a:pt x="1466952" y="1520740"/>
                    </a:lnTo>
                    <a:lnTo>
                      <a:pt x="1481621" y="1491401"/>
                    </a:lnTo>
                    <a:lnTo>
                      <a:pt x="1462062" y="1437613"/>
                    </a:lnTo>
                    <a:lnTo>
                      <a:pt x="1501181" y="1339816"/>
                    </a:lnTo>
                    <a:lnTo>
                      <a:pt x="1491401" y="1290918"/>
                    </a:lnTo>
                    <a:lnTo>
                      <a:pt x="1442503" y="1303142"/>
                    </a:lnTo>
                    <a:lnTo>
                      <a:pt x="1430278" y="1271358"/>
                    </a:lnTo>
                    <a:lnTo>
                      <a:pt x="1371600" y="1234685"/>
                    </a:lnTo>
                    <a:lnTo>
                      <a:pt x="1344706" y="1237130"/>
                    </a:lnTo>
                    <a:lnTo>
                      <a:pt x="1374045" y="1190676"/>
                    </a:lnTo>
                    <a:lnTo>
                      <a:pt x="1322701" y="1171117"/>
                    </a:lnTo>
                    <a:lnTo>
                      <a:pt x="1217570" y="1163782"/>
                    </a:lnTo>
                    <a:lnTo>
                      <a:pt x="1254244" y="1073320"/>
                    </a:lnTo>
                    <a:lnTo>
                      <a:pt x="1308032" y="1095324"/>
                    </a:lnTo>
                    <a:lnTo>
                      <a:pt x="1315367" y="1041536"/>
                    </a:lnTo>
                    <a:lnTo>
                      <a:pt x="1344706" y="990193"/>
                    </a:lnTo>
                    <a:lnTo>
                      <a:pt x="1268913" y="882616"/>
                    </a:lnTo>
                    <a:lnTo>
                      <a:pt x="1413163" y="801934"/>
                    </a:lnTo>
                    <a:lnTo>
                      <a:pt x="1371600" y="770150"/>
                    </a:lnTo>
                    <a:lnTo>
                      <a:pt x="1303142" y="762815"/>
                    </a:lnTo>
                    <a:lnTo>
                      <a:pt x="1276248" y="787264"/>
                    </a:lnTo>
                    <a:lnTo>
                      <a:pt x="1273803" y="816603"/>
                    </a:lnTo>
                    <a:lnTo>
                      <a:pt x="1237129" y="816603"/>
                    </a:lnTo>
                    <a:lnTo>
                      <a:pt x="1242019" y="777485"/>
                    </a:lnTo>
                    <a:lnTo>
                      <a:pt x="1256689" y="740811"/>
                    </a:lnTo>
                    <a:lnTo>
                      <a:pt x="1268913" y="623455"/>
                    </a:lnTo>
                    <a:lnTo>
                      <a:pt x="1300697" y="611230"/>
                    </a:lnTo>
                    <a:lnTo>
                      <a:pt x="1259134" y="432751"/>
                    </a:lnTo>
                    <a:lnTo>
                      <a:pt x="1237129" y="410747"/>
                    </a:lnTo>
                    <a:lnTo>
                      <a:pt x="1193121" y="405857"/>
                    </a:lnTo>
                    <a:lnTo>
                      <a:pt x="1141777" y="303170"/>
                    </a:lnTo>
                    <a:lnTo>
                      <a:pt x="1183341" y="268941"/>
                    </a:lnTo>
                    <a:lnTo>
                      <a:pt x="1144222" y="210263"/>
                    </a:lnTo>
                    <a:lnTo>
                      <a:pt x="1227350" y="200484"/>
                    </a:lnTo>
                    <a:lnTo>
                      <a:pt x="1227350" y="176034"/>
                    </a:lnTo>
                    <a:lnTo>
                      <a:pt x="1303142" y="176034"/>
                    </a:lnTo>
                    <a:lnTo>
                      <a:pt x="1405829" y="129581"/>
                    </a:lnTo>
                    <a:lnTo>
                      <a:pt x="1422943" y="183369"/>
                    </a:lnTo>
                    <a:lnTo>
                      <a:pt x="1440058" y="220043"/>
                    </a:lnTo>
                    <a:lnTo>
                      <a:pt x="1418053" y="254272"/>
                    </a:lnTo>
                    <a:lnTo>
                      <a:pt x="1437613" y="273831"/>
                    </a:lnTo>
                    <a:lnTo>
                      <a:pt x="1444947" y="317840"/>
                    </a:lnTo>
                    <a:lnTo>
                      <a:pt x="1403384" y="344734"/>
                    </a:lnTo>
                    <a:lnTo>
                      <a:pt x="1378935" y="325175"/>
                    </a:lnTo>
                    <a:lnTo>
                      <a:pt x="1334926" y="354514"/>
                    </a:lnTo>
                    <a:lnTo>
                      <a:pt x="1339816" y="374073"/>
                    </a:lnTo>
                    <a:lnTo>
                      <a:pt x="1320257" y="403412"/>
                    </a:lnTo>
                    <a:lnTo>
                      <a:pt x="1300697" y="427861"/>
                    </a:lnTo>
                    <a:lnTo>
                      <a:pt x="1310477" y="442531"/>
                    </a:lnTo>
                    <a:lnTo>
                      <a:pt x="1342261" y="435196"/>
                    </a:lnTo>
                    <a:lnTo>
                      <a:pt x="1352040" y="471870"/>
                    </a:lnTo>
                    <a:lnTo>
                      <a:pt x="1371600" y="493874"/>
                    </a:lnTo>
                    <a:lnTo>
                      <a:pt x="1386269" y="464535"/>
                    </a:lnTo>
                    <a:lnTo>
                      <a:pt x="1616092" y="410747"/>
                    </a:lnTo>
                    <a:lnTo>
                      <a:pt x="1701664" y="405857"/>
                    </a:lnTo>
                    <a:lnTo>
                      <a:pt x="1711444" y="298280"/>
                    </a:lnTo>
                    <a:lnTo>
                      <a:pt x="1682105" y="305615"/>
                    </a:lnTo>
                    <a:lnTo>
                      <a:pt x="1534019" y="130979"/>
                    </a:lnTo>
                    <a:lnTo>
                      <a:pt x="1516792" y="115728"/>
                    </a:lnTo>
                    <a:lnTo>
                      <a:pt x="1550079" y="0"/>
                    </a:lnTo>
                    <a:lnTo>
                      <a:pt x="1369155" y="19560"/>
                    </a:lnTo>
                    <a:lnTo>
                      <a:pt x="1268913" y="56233"/>
                    </a:lnTo>
                    <a:lnTo>
                      <a:pt x="1256689" y="48899"/>
                    </a:lnTo>
                    <a:lnTo>
                      <a:pt x="1197184" y="67352"/>
                    </a:lnTo>
                    <a:lnTo>
                      <a:pt x="1092879" y="70903"/>
                    </a:lnTo>
                    <a:lnTo>
                      <a:pt x="1105104" y="112467"/>
                    </a:lnTo>
                    <a:lnTo>
                      <a:pt x="1085258" y="130919"/>
                    </a:lnTo>
                    <a:lnTo>
                      <a:pt x="1034201" y="97797"/>
                    </a:lnTo>
                    <a:lnTo>
                      <a:pt x="997527" y="97797"/>
                    </a:lnTo>
                    <a:lnTo>
                      <a:pt x="970633" y="51344"/>
                    </a:lnTo>
                    <a:lnTo>
                      <a:pt x="919290" y="41564"/>
                    </a:lnTo>
                    <a:lnTo>
                      <a:pt x="874456" y="41771"/>
                    </a:lnTo>
                    <a:lnTo>
                      <a:pt x="876997" y="90457"/>
                    </a:lnTo>
                    <a:lnTo>
                      <a:pt x="840195" y="120059"/>
                    </a:lnTo>
                    <a:lnTo>
                      <a:pt x="789963" y="133648"/>
                    </a:lnTo>
                    <a:lnTo>
                      <a:pt x="757925" y="205373"/>
                    </a:lnTo>
                    <a:lnTo>
                      <a:pt x="802156" y="278156"/>
                    </a:lnTo>
                    <a:lnTo>
                      <a:pt x="801934" y="305615"/>
                    </a:lnTo>
                    <a:lnTo>
                      <a:pt x="731031" y="276276"/>
                    </a:lnTo>
                    <a:lnTo>
                      <a:pt x="716361" y="293391"/>
                    </a:lnTo>
                    <a:lnTo>
                      <a:pt x="569666" y="606340"/>
                    </a:lnTo>
                    <a:lnTo>
                      <a:pt x="0" y="1134443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2101850" y="1247775"/>
                <a:ext cx="1343025" cy="1000125"/>
              </a:xfrm>
              <a:custGeom>
                <a:avLst/>
                <a:gdLst>
                  <a:gd name="connsiteX0" fmla="*/ 15498 w 1342540"/>
                  <a:gd name="connsiteY0" fmla="*/ 218913 h 999640"/>
                  <a:gd name="connsiteX1" fmla="*/ 104613 w 1342540"/>
                  <a:gd name="connsiteY1" fmla="*/ 160794 h 999640"/>
                  <a:gd name="connsiteX2" fmla="*/ 98801 w 1342540"/>
                  <a:gd name="connsiteY2" fmla="*/ 135610 h 999640"/>
                  <a:gd name="connsiteX3" fmla="*/ 141422 w 1342540"/>
                  <a:gd name="connsiteY3" fmla="*/ 139484 h 999640"/>
                  <a:gd name="connsiteX4" fmla="*/ 242161 w 1342540"/>
                  <a:gd name="connsiteY4" fmla="*/ 104613 h 999640"/>
                  <a:gd name="connsiteX5" fmla="*/ 290593 w 1342540"/>
                  <a:gd name="connsiteY5" fmla="*/ 71679 h 999640"/>
                  <a:gd name="connsiteX6" fmla="*/ 339025 w 1342540"/>
                  <a:gd name="connsiteY6" fmla="*/ 87178 h 999640"/>
                  <a:gd name="connsiteX7" fmla="*/ 408767 w 1342540"/>
                  <a:gd name="connsiteY7" fmla="*/ 54244 h 999640"/>
                  <a:gd name="connsiteX8" fmla="*/ 430078 w 1342540"/>
                  <a:gd name="connsiteY8" fmla="*/ 79428 h 999640"/>
                  <a:gd name="connsiteX9" fmla="*/ 494008 w 1342540"/>
                  <a:gd name="connsiteY9" fmla="*/ 0 h 999640"/>
                  <a:gd name="connsiteX10" fmla="*/ 517256 w 1342540"/>
                  <a:gd name="connsiteY10" fmla="*/ 29059 h 999640"/>
                  <a:gd name="connsiteX11" fmla="*/ 515318 w 1342540"/>
                  <a:gd name="connsiteY11" fmla="*/ 48432 h 999640"/>
                  <a:gd name="connsiteX12" fmla="*/ 585061 w 1342540"/>
                  <a:gd name="connsiteY12" fmla="*/ 44557 h 999640"/>
                  <a:gd name="connsiteX13" fmla="*/ 629618 w 1342540"/>
                  <a:gd name="connsiteY13" fmla="*/ 25184 h 999640"/>
                  <a:gd name="connsiteX14" fmla="*/ 939584 w 1342540"/>
                  <a:gd name="connsiteY14" fmla="*/ 54244 h 999640"/>
                  <a:gd name="connsiteX15" fmla="*/ 960895 w 1342540"/>
                  <a:gd name="connsiteY15" fmla="*/ 83303 h 999640"/>
                  <a:gd name="connsiteX16" fmla="*/ 939584 w 1342540"/>
                  <a:gd name="connsiteY16" fmla="*/ 106550 h 999640"/>
                  <a:gd name="connsiteX17" fmla="*/ 999640 w 1342540"/>
                  <a:gd name="connsiteY17" fmla="*/ 153045 h 999640"/>
                  <a:gd name="connsiteX18" fmla="*/ 1019013 w 1342540"/>
                  <a:gd name="connsiteY18" fmla="*/ 226662 h 999640"/>
                  <a:gd name="connsiteX19" fmla="*/ 1059696 w 1342540"/>
                  <a:gd name="connsiteY19" fmla="*/ 253784 h 999640"/>
                  <a:gd name="connsiteX20" fmla="*/ 1053884 w 1342540"/>
                  <a:gd name="connsiteY20" fmla="*/ 290593 h 999640"/>
                  <a:gd name="connsiteX21" fmla="*/ 1102317 w 1342540"/>
                  <a:gd name="connsiteY21" fmla="*/ 296405 h 999640"/>
                  <a:gd name="connsiteX22" fmla="*/ 1133313 w 1342540"/>
                  <a:gd name="connsiteY22" fmla="*/ 317715 h 999640"/>
                  <a:gd name="connsiteX23" fmla="*/ 1181745 w 1342540"/>
                  <a:gd name="connsiteY23" fmla="*/ 304154 h 999640"/>
                  <a:gd name="connsiteX24" fmla="*/ 1187557 w 1342540"/>
                  <a:gd name="connsiteY24" fmla="*/ 265408 h 999640"/>
                  <a:gd name="connsiteX25" fmla="*/ 1235989 w 1342540"/>
                  <a:gd name="connsiteY25" fmla="*/ 275094 h 999640"/>
                  <a:gd name="connsiteX26" fmla="*/ 1245676 w 1342540"/>
                  <a:gd name="connsiteY26" fmla="*/ 306091 h 999640"/>
                  <a:gd name="connsiteX27" fmla="*/ 1290234 w 1342540"/>
                  <a:gd name="connsiteY27" fmla="*/ 463011 h 999640"/>
                  <a:gd name="connsiteX28" fmla="*/ 1321230 w 1342540"/>
                  <a:gd name="connsiteY28" fmla="*/ 461074 h 999640"/>
                  <a:gd name="connsiteX29" fmla="*/ 1342540 w 1342540"/>
                  <a:gd name="connsiteY29" fmla="*/ 497883 h 999640"/>
                  <a:gd name="connsiteX30" fmla="*/ 1257300 w 1342540"/>
                  <a:gd name="connsiteY30" fmla="*/ 604433 h 999640"/>
                  <a:gd name="connsiteX31" fmla="*/ 1177871 w 1342540"/>
                  <a:gd name="connsiteY31" fmla="*/ 984142 h 999640"/>
                  <a:gd name="connsiteX32" fmla="*/ 1123627 w 1342540"/>
                  <a:gd name="connsiteY32" fmla="*/ 999640 h 999640"/>
                  <a:gd name="connsiteX33" fmla="*/ 1046135 w 1342540"/>
                  <a:gd name="connsiteY33" fmla="*/ 962832 h 999640"/>
                  <a:gd name="connsiteX34" fmla="*/ 1028700 w 1342540"/>
                  <a:gd name="connsiteY34" fmla="*/ 912462 h 999640"/>
                  <a:gd name="connsiteX35" fmla="*/ 914400 w 1342540"/>
                  <a:gd name="connsiteY35" fmla="*/ 856281 h 999640"/>
                  <a:gd name="connsiteX36" fmla="*/ 865967 w 1342540"/>
                  <a:gd name="connsiteY36" fmla="*/ 765228 h 999640"/>
                  <a:gd name="connsiteX37" fmla="*/ 821410 w 1342540"/>
                  <a:gd name="connsiteY37" fmla="*/ 747793 h 999640"/>
                  <a:gd name="connsiteX38" fmla="*/ 751667 w 1342540"/>
                  <a:gd name="connsiteY38" fmla="*/ 681925 h 999640"/>
                  <a:gd name="connsiteX39" fmla="*/ 693549 w 1342540"/>
                  <a:gd name="connsiteY39" fmla="*/ 741981 h 999640"/>
                  <a:gd name="connsiteX40" fmla="*/ 714859 w 1342540"/>
                  <a:gd name="connsiteY40" fmla="*/ 792350 h 999640"/>
                  <a:gd name="connsiteX41" fmla="*/ 629618 w 1342540"/>
                  <a:gd name="connsiteY41" fmla="*/ 842720 h 999640"/>
                  <a:gd name="connsiteX42" fmla="*/ 571500 w 1342540"/>
                  <a:gd name="connsiteY42" fmla="*/ 811723 h 999640"/>
                  <a:gd name="connsiteX43" fmla="*/ 557939 w 1342540"/>
                  <a:gd name="connsiteY43" fmla="*/ 790413 h 999640"/>
                  <a:gd name="connsiteX44" fmla="*/ 585061 w 1342540"/>
                  <a:gd name="connsiteY44" fmla="*/ 771040 h 999640"/>
                  <a:gd name="connsiteX45" fmla="*/ 536628 w 1342540"/>
                  <a:gd name="connsiteY45" fmla="*/ 784601 h 999640"/>
                  <a:gd name="connsiteX46" fmla="*/ 519193 w 1342540"/>
                  <a:gd name="connsiteY46" fmla="*/ 788476 h 999640"/>
                  <a:gd name="connsiteX47" fmla="*/ 461074 w 1342540"/>
                  <a:gd name="connsiteY47" fmla="*/ 782664 h 999640"/>
                  <a:gd name="connsiteX48" fmla="*/ 424266 w 1342540"/>
                  <a:gd name="connsiteY48" fmla="*/ 759417 h 999640"/>
                  <a:gd name="connsiteX49" fmla="*/ 404893 w 1342540"/>
                  <a:gd name="connsiteY49" fmla="*/ 736169 h 999640"/>
                  <a:gd name="connsiteX50" fmla="*/ 464949 w 1342540"/>
                  <a:gd name="connsiteY50" fmla="*/ 722608 h 999640"/>
                  <a:gd name="connsiteX51" fmla="*/ 464949 w 1342540"/>
                  <a:gd name="connsiteY51" fmla="*/ 689674 h 999640"/>
                  <a:gd name="connsiteX52" fmla="*/ 432015 w 1342540"/>
                  <a:gd name="connsiteY52" fmla="*/ 672239 h 999640"/>
                  <a:gd name="connsiteX53" fmla="*/ 404893 w 1342540"/>
                  <a:gd name="connsiteY53" fmla="*/ 697423 h 999640"/>
                  <a:gd name="connsiteX54" fmla="*/ 387457 w 1342540"/>
                  <a:gd name="connsiteY54" fmla="*/ 697423 h 999640"/>
                  <a:gd name="connsiteX55" fmla="*/ 339025 w 1342540"/>
                  <a:gd name="connsiteY55" fmla="*/ 617994 h 999640"/>
                  <a:gd name="connsiteX56" fmla="*/ 360335 w 1342540"/>
                  <a:gd name="connsiteY56" fmla="*/ 583123 h 999640"/>
                  <a:gd name="connsiteX57" fmla="*/ 342900 w 1342540"/>
                  <a:gd name="connsiteY57" fmla="*/ 521130 h 999640"/>
                  <a:gd name="connsiteX58" fmla="*/ 278969 w 1342540"/>
                  <a:gd name="connsiteY58" fmla="*/ 397144 h 999640"/>
                  <a:gd name="connsiteX59" fmla="*/ 290593 w 1342540"/>
                  <a:gd name="connsiteY59" fmla="*/ 329339 h 999640"/>
                  <a:gd name="connsiteX60" fmla="*/ 277032 w 1342540"/>
                  <a:gd name="connsiteY60" fmla="*/ 313840 h 999640"/>
                  <a:gd name="connsiteX61" fmla="*/ 209227 w 1342540"/>
                  <a:gd name="connsiteY61" fmla="*/ 321589 h 999640"/>
                  <a:gd name="connsiteX62" fmla="*/ 191791 w 1342540"/>
                  <a:gd name="connsiteY62" fmla="*/ 311903 h 999640"/>
                  <a:gd name="connsiteX63" fmla="*/ 220850 w 1342540"/>
                  <a:gd name="connsiteY63" fmla="*/ 278969 h 999640"/>
                  <a:gd name="connsiteX64" fmla="*/ 205352 w 1342540"/>
                  <a:gd name="connsiteY64" fmla="*/ 246035 h 999640"/>
                  <a:gd name="connsiteX65" fmla="*/ 246035 w 1342540"/>
                  <a:gd name="connsiteY65" fmla="*/ 228600 h 999640"/>
                  <a:gd name="connsiteX66" fmla="*/ 242161 w 1342540"/>
                  <a:gd name="connsiteY66" fmla="*/ 222788 h 999640"/>
                  <a:gd name="connsiteX67" fmla="*/ 156920 w 1342540"/>
                  <a:gd name="connsiteY67" fmla="*/ 246035 h 999640"/>
                  <a:gd name="connsiteX68" fmla="*/ 91052 w 1342540"/>
                  <a:gd name="connsiteY68" fmla="*/ 238286 h 999640"/>
                  <a:gd name="connsiteX69" fmla="*/ 23247 w 1342540"/>
                  <a:gd name="connsiteY69" fmla="*/ 269283 h 999640"/>
                  <a:gd name="connsiteX70" fmla="*/ 0 w 1342540"/>
                  <a:gd name="connsiteY70" fmla="*/ 273157 h 999640"/>
                  <a:gd name="connsiteX71" fmla="*/ 15498 w 1342540"/>
                  <a:gd name="connsiteY71" fmla="*/ 218913 h 999640"/>
                  <a:gd name="connsiteX0" fmla="*/ 15498 w 1342540"/>
                  <a:gd name="connsiteY0" fmla="*/ 218913 h 999640"/>
                  <a:gd name="connsiteX1" fmla="*/ 104613 w 1342540"/>
                  <a:gd name="connsiteY1" fmla="*/ 160794 h 999640"/>
                  <a:gd name="connsiteX2" fmla="*/ 98801 w 1342540"/>
                  <a:gd name="connsiteY2" fmla="*/ 135610 h 999640"/>
                  <a:gd name="connsiteX3" fmla="*/ 141422 w 1342540"/>
                  <a:gd name="connsiteY3" fmla="*/ 139484 h 999640"/>
                  <a:gd name="connsiteX4" fmla="*/ 242161 w 1342540"/>
                  <a:gd name="connsiteY4" fmla="*/ 104613 h 999640"/>
                  <a:gd name="connsiteX5" fmla="*/ 290593 w 1342540"/>
                  <a:gd name="connsiteY5" fmla="*/ 71679 h 999640"/>
                  <a:gd name="connsiteX6" fmla="*/ 339025 w 1342540"/>
                  <a:gd name="connsiteY6" fmla="*/ 87178 h 999640"/>
                  <a:gd name="connsiteX7" fmla="*/ 408767 w 1342540"/>
                  <a:gd name="connsiteY7" fmla="*/ 54244 h 999640"/>
                  <a:gd name="connsiteX8" fmla="*/ 430078 w 1342540"/>
                  <a:gd name="connsiteY8" fmla="*/ 79428 h 999640"/>
                  <a:gd name="connsiteX9" fmla="*/ 494008 w 1342540"/>
                  <a:gd name="connsiteY9" fmla="*/ 0 h 999640"/>
                  <a:gd name="connsiteX10" fmla="*/ 517256 w 1342540"/>
                  <a:gd name="connsiteY10" fmla="*/ 29059 h 999640"/>
                  <a:gd name="connsiteX11" fmla="*/ 515318 w 1342540"/>
                  <a:gd name="connsiteY11" fmla="*/ 48432 h 999640"/>
                  <a:gd name="connsiteX12" fmla="*/ 585061 w 1342540"/>
                  <a:gd name="connsiteY12" fmla="*/ 44557 h 999640"/>
                  <a:gd name="connsiteX13" fmla="*/ 629618 w 1342540"/>
                  <a:gd name="connsiteY13" fmla="*/ 25184 h 999640"/>
                  <a:gd name="connsiteX14" fmla="*/ 939584 w 1342540"/>
                  <a:gd name="connsiteY14" fmla="*/ 54244 h 999640"/>
                  <a:gd name="connsiteX15" fmla="*/ 960895 w 1342540"/>
                  <a:gd name="connsiteY15" fmla="*/ 83303 h 999640"/>
                  <a:gd name="connsiteX16" fmla="*/ 939584 w 1342540"/>
                  <a:gd name="connsiteY16" fmla="*/ 106550 h 999640"/>
                  <a:gd name="connsiteX17" fmla="*/ 999640 w 1342540"/>
                  <a:gd name="connsiteY17" fmla="*/ 153045 h 999640"/>
                  <a:gd name="connsiteX18" fmla="*/ 1019013 w 1342540"/>
                  <a:gd name="connsiteY18" fmla="*/ 226662 h 999640"/>
                  <a:gd name="connsiteX19" fmla="*/ 1059696 w 1342540"/>
                  <a:gd name="connsiteY19" fmla="*/ 253784 h 999640"/>
                  <a:gd name="connsiteX20" fmla="*/ 1053884 w 1342540"/>
                  <a:gd name="connsiteY20" fmla="*/ 290593 h 999640"/>
                  <a:gd name="connsiteX21" fmla="*/ 1102317 w 1342540"/>
                  <a:gd name="connsiteY21" fmla="*/ 296405 h 999640"/>
                  <a:gd name="connsiteX22" fmla="*/ 1133313 w 1342540"/>
                  <a:gd name="connsiteY22" fmla="*/ 317715 h 999640"/>
                  <a:gd name="connsiteX23" fmla="*/ 1181745 w 1342540"/>
                  <a:gd name="connsiteY23" fmla="*/ 304154 h 999640"/>
                  <a:gd name="connsiteX24" fmla="*/ 1187557 w 1342540"/>
                  <a:gd name="connsiteY24" fmla="*/ 265408 h 999640"/>
                  <a:gd name="connsiteX25" fmla="*/ 1235989 w 1342540"/>
                  <a:gd name="connsiteY25" fmla="*/ 275094 h 999640"/>
                  <a:gd name="connsiteX26" fmla="*/ 1245676 w 1342540"/>
                  <a:gd name="connsiteY26" fmla="*/ 306091 h 999640"/>
                  <a:gd name="connsiteX27" fmla="*/ 1290234 w 1342540"/>
                  <a:gd name="connsiteY27" fmla="*/ 463011 h 999640"/>
                  <a:gd name="connsiteX28" fmla="*/ 1321230 w 1342540"/>
                  <a:gd name="connsiteY28" fmla="*/ 461074 h 999640"/>
                  <a:gd name="connsiteX29" fmla="*/ 1342540 w 1342540"/>
                  <a:gd name="connsiteY29" fmla="*/ 497883 h 999640"/>
                  <a:gd name="connsiteX30" fmla="*/ 1257300 w 1342540"/>
                  <a:gd name="connsiteY30" fmla="*/ 604433 h 999640"/>
                  <a:gd name="connsiteX31" fmla="*/ 1177871 w 1342540"/>
                  <a:gd name="connsiteY31" fmla="*/ 984142 h 999640"/>
                  <a:gd name="connsiteX32" fmla="*/ 1123627 w 1342540"/>
                  <a:gd name="connsiteY32" fmla="*/ 999640 h 999640"/>
                  <a:gd name="connsiteX33" fmla="*/ 1046135 w 1342540"/>
                  <a:gd name="connsiteY33" fmla="*/ 962832 h 999640"/>
                  <a:gd name="connsiteX34" fmla="*/ 1028700 w 1342540"/>
                  <a:gd name="connsiteY34" fmla="*/ 912462 h 999640"/>
                  <a:gd name="connsiteX35" fmla="*/ 914400 w 1342540"/>
                  <a:gd name="connsiteY35" fmla="*/ 856281 h 999640"/>
                  <a:gd name="connsiteX36" fmla="*/ 865967 w 1342540"/>
                  <a:gd name="connsiteY36" fmla="*/ 765228 h 999640"/>
                  <a:gd name="connsiteX37" fmla="*/ 821410 w 1342540"/>
                  <a:gd name="connsiteY37" fmla="*/ 747793 h 999640"/>
                  <a:gd name="connsiteX38" fmla="*/ 751667 w 1342540"/>
                  <a:gd name="connsiteY38" fmla="*/ 681925 h 999640"/>
                  <a:gd name="connsiteX39" fmla="*/ 693549 w 1342540"/>
                  <a:gd name="connsiteY39" fmla="*/ 741981 h 999640"/>
                  <a:gd name="connsiteX40" fmla="*/ 714859 w 1342540"/>
                  <a:gd name="connsiteY40" fmla="*/ 792350 h 999640"/>
                  <a:gd name="connsiteX41" fmla="*/ 629618 w 1342540"/>
                  <a:gd name="connsiteY41" fmla="*/ 842720 h 999640"/>
                  <a:gd name="connsiteX42" fmla="*/ 571500 w 1342540"/>
                  <a:gd name="connsiteY42" fmla="*/ 811723 h 999640"/>
                  <a:gd name="connsiteX43" fmla="*/ 557939 w 1342540"/>
                  <a:gd name="connsiteY43" fmla="*/ 790413 h 999640"/>
                  <a:gd name="connsiteX44" fmla="*/ 563751 w 1342540"/>
                  <a:gd name="connsiteY44" fmla="*/ 774915 h 999640"/>
                  <a:gd name="connsiteX45" fmla="*/ 536628 w 1342540"/>
                  <a:gd name="connsiteY45" fmla="*/ 784601 h 999640"/>
                  <a:gd name="connsiteX46" fmla="*/ 519193 w 1342540"/>
                  <a:gd name="connsiteY46" fmla="*/ 788476 h 999640"/>
                  <a:gd name="connsiteX47" fmla="*/ 461074 w 1342540"/>
                  <a:gd name="connsiteY47" fmla="*/ 782664 h 999640"/>
                  <a:gd name="connsiteX48" fmla="*/ 424266 w 1342540"/>
                  <a:gd name="connsiteY48" fmla="*/ 759417 h 999640"/>
                  <a:gd name="connsiteX49" fmla="*/ 404893 w 1342540"/>
                  <a:gd name="connsiteY49" fmla="*/ 736169 h 999640"/>
                  <a:gd name="connsiteX50" fmla="*/ 464949 w 1342540"/>
                  <a:gd name="connsiteY50" fmla="*/ 722608 h 999640"/>
                  <a:gd name="connsiteX51" fmla="*/ 464949 w 1342540"/>
                  <a:gd name="connsiteY51" fmla="*/ 689674 h 999640"/>
                  <a:gd name="connsiteX52" fmla="*/ 432015 w 1342540"/>
                  <a:gd name="connsiteY52" fmla="*/ 672239 h 999640"/>
                  <a:gd name="connsiteX53" fmla="*/ 404893 w 1342540"/>
                  <a:gd name="connsiteY53" fmla="*/ 697423 h 999640"/>
                  <a:gd name="connsiteX54" fmla="*/ 387457 w 1342540"/>
                  <a:gd name="connsiteY54" fmla="*/ 697423 h 999640"/>
                  <a:gd name="connsiteX55" fmla="*/ 339025 w 1342540"/>
                  <a:gd name="connsiteY55" fmla="*/ 617994 h 999640"/>
                  <a:gd name="connsiteX56" fmla="*/ 360335 w 1342540"/>
                  <a:gd name="connsiteY56" fmla="*/ 583123 h 999640"/>
                  <a:gd name="connsiteX57" fmla="*/ 342900 w 1342540"/>
                  <a:gd name="connsiteY57" fmla="*/ 521130 h 999640"/>
                  <a:gd name="connsiteX58" fmla="*/ 278969 w 1342540"/>
                  <a:gd name="connsiteY58" fmla="*/ 397144 h 999640"/>
                  <a:gd name="connsiteX59" fmla="*/ 290593 w 1342540"/>
                  <a:gd name="connsiteY59" fmla="*/ 329339 h 999640"/>
                  <a:gd name="connsiteX60" fmla="*/ 277032 w 1342540"/>
                  <a:gd name="connsiteY60" fmla="*/ 313840 h 999640"/>
                  <a:gd name="connsiteX61" fmla="*/ 209227 w 1342540"/>
                  <a:gd name="connsiteY61" fmla="*/ 321589 h 999640"/>
                  <a:gd name="connsiteX62" fmla="*/ 191791 w 1342540"/>
                  <a:gd name="connsiteY62" fmla="*/ 311903 h 999640"/>
                  <a:gd name="connsiteX63" fmla="*/ 220850 w 1342540"/>
                  <a:gd name="connsiteY63" fmla="*/ 278969 h 999640"/>
                  <a:gd name="connsiteX64" fmla="*/ 205352 w 1342540"/>
                  <a:gd name="connsiteY64" fmla="*/ 246035 h 999640"/>
                  <a:gd name="connsiteX65" fmla="*/ 246035 w 1342540"/>
                  <a:gd name="connsiteY65" fmla="*/ 228600 h 999640"/>
                  <a:gd name="connsiteX66" fmla="*/ 242161 w 1342540"/>
                  <a:gd name="connsiteY66" fmla="*/ 222788 h 999640"/>
                  <a:gd name="connsiteX67" fmla="*/ 156920 w 1342540"/>
                  <a:gd name="connsiteY67" fmla="*/ 246035 h 999640"/>
                  <a:gd name="connsiteX68" fmla="*/ 91052 w 1342540"/>
                  <a:gd name="connsiteY68" fmla="*/ 238286 h 999640"/>
                  <a:gd name="connsiteX69" fmla="*/ 23247 w 1342540"/>
                  <a:gd name="connsiteY69" fmla="*/ 269283 h 999640"/>
                  <a:gd name="connsiteX70" fmla="*/ 0 w 1342540"/>
                  <a:gd name="connsiteY70" fmla="*/ 273157 h 999640"/>
                  <a:gd name="connsiteX71" fmla="*/ 15498 w 1342540"/>
                  <a:gd name="connsiteY71" fmla="*/ 218913 h 999640"/>
                  <a:gd name="connsiteX0" fmla="*/ 15498 w 1342540"/>
                  <a:gd name="connsiteY0" fmla="*/ 218913 h 999640"/>
                  <a:gd name="connsiteX1" fmla="*/ 104613 w 1342540"/>
                  <a:gd name="connsiteY1" fmla="*/ 160794 h 999640"/>
                  <a:gd name="connsiteX2" fmla="*/ 98801 w 1342540"/>
                  <a:gd name="connsiteY2" fmla="*/ 135610 h 999640"/>
                  <a:gd name="connsiteX3" fmla="*/ 141422 w 1342540"/>
                  <a:gd name="connsiteY3" fmla="*/ 139484 h 999640"/>
                  <a:gd name="connsiteX4" fmla="*/ 242161 w 1342540"/>
                  <a:gd name="connsiteY4" fmla="*/ 104613 h 999640"/>
                  <a:gd name="connsiteX5" fmla="*/ 290593 w 1342540"/>
                  <a:gd name="connsiteY5" fmla="*/ 71679 h 999640"/>
                  <a:gd name="connsiteX6" fmla="*/ 339025 w 1342540"/>
                  <a:gd name="connsiteY6" fmla="*/ 87178 h 999640"/>
                  <a:gd name="connsiteX7" fmla="*/ 408767 w 1342540"/>
                  <a:gd name="connsiteY7" fmla="*/ 54244 h 999640"/>
                  <a:gd name="connsiteX8" fmla="*/ 430078 w 1342540"/>
                  <a:gd name="connsiteY8" fmla="*/ 79428 h 999640"/>
                  <a:gd name="connsiteX9" fmla="*/ 494008 w 1342540"/>
                  <a:gd name="connsiteY9" fmla="*/ 0 h 999640"/>
                  <a:gd name="connsiteX10" fmla="*/ 517256 w 1342540"/>
                  <a:gd name="connsiteY10" fmla="*/ 29059 h 999640"/>
                  <a:gd name="connsiteX11" fmla="*/ 515318 w 1342540"/>
                  <a:gd name="connsiteY11" fmla="*/ 48432 h 999640"/>
                  <a:gd name="connsiteX12" fmla="*/ 585061 w 1342540"/>
                  <a:gd name="connsiteY12" fmla="*/ 44557 h 999640"/>
                  <a:gd name="connsiteX13" fmla="*/ 629618 w 1342540"/>
                  <a:gd name="connsiteY13" fmla="*/ 25184 h 999640"/>
                  <a:gd name="connsiteX14" fmla="*/ 939584 w 1342540"/>
                  <a:gd name="connsiteY14" fmla="*/ 54244 h 999640"/>
                  <a:gd name="connsiteX15" fmla="*/ 960895 w 1342540"/>
                  <a:gd name="connsiteY15" fmla="*/ 83303 h 999640"/>
                  <a:gd name="connsiteX16" fmla="*/ 939584 w 1342540"/>
                  <a:gd name="connsiteY16" fmla="*/ 106550 h 999640"/>
                  <a:gd name="connsiteX17" fmla="*/ 999640 w 1342540"/>
                  <a:gd name="connsiteY17" fmla="*/ 153045 h 999640"/>
                  <a:gd name="connsiteX18" fmla="*/ 1019013 w 1342540"/>
                  <a:gd name="connsiteY18" fmla="*/ 226662 h 999640"/>
                  <a:gd name="connsiteX19" fmla="*/ 1059696 w 1342540"/>
                  <a:gd name="connsiteY19" fmla="*/ 253784 h 999640"/>
                  <a:gd name="connsiteX20" fmla="*/ 1053884 w 1342540"/>
                  <a:gd name="connsiteY20" fmla="*/ 290593 h 999640"/>
                  <a:gd name="connsiteX21" fmla="*/ 1102317 w 1342540"/>
                  <a:gd name="connsiteY21" fmla="*/ 296405 h 999640"/>
                  <a:gd name="connsiteX22" fmla="*/ 1133313 w 1342540"/>
                  <a:gd name="connsiteY22" fmla="*/ 317715 h 999640"/>
                  <a:gd name="connsiteX23" fmla="*/ 1181745 w 1342540"/>
                  <a:gd name="connsiteY23" fmla="*/ 304154 h 999640"/>
                  <a:gd name="connsiteX24" fmla="*/ 1187557 w 1342540"/>
                  <a:gd name="connsiteY24" fmla="*/ 265408 h 999640"/>
                  <a:gd name="connsiteX25" fmla="*/ 1235989 w 1342540"/>
                  <a:gd name="connsiteY25" fmla="*/ 275094 h 999640"/>
                  <a:gd name="connsiteX26" fmla="*/ 1245676 w 1342540"/>
                  <a:gd name="connsiteY26" fmla="*/ 306091 h 999640"/>
                  <a:gd name="connsiteX27" fmla="*/ 1290234 w 1342540"/>
                  <a:gd name="connsiteY27" fmla="*/ 463011 h 999640"/>
                  <a:gd name="connsiteX28" fmla="*/ 1321230 w 1342540"/>
                  <a:gd name="connsiteY28" fmla="*/ 461074 h 999640"/>
                  <a:gd name="connsiteX29" fmla="*/ 1342540 w 1342540"/>
                  <a:gd name="connsiteY29" fmla="*/ 497883 h 999640"/>
                  <a:gd name="connsiteX30" fmla="*/ 1257300 w 1342540"/>
                  <a:gd name="connsiteY30" fmla="*/ 604433 h 999640"/>
                  <a:gd name="connsiteX31" fmla="*/ 1170254 w 1342540"/>
                  <a:gd name="connsiteY31" fmla="*/ 991759 h 999640"/>
                  <a:gd name="connsiteX32" fmla="*/ 1123627 w 1342540"/>
                  <a:gd name="connsiteY32" fmla="*/ 999640 h 999640"/>
                  <a:gd name="connsiteX33" fmla="*/ 1046135 w 1342540"/>
                  <a:gd name="connsiteY33" fmla="*/ 962832 h 999640"/>
                  <a:gd name="connsiteX34" fmla="*/ 1028700 w 1342540"/>
                  <a:gd name="connsiteY34" fmla="*/ 912462 h 999640"/>
                  <a:gd name="connsiteX35" fmla="*/ 914400 w 1342540"/>
                  <a:gd name="connsiteY35" fmla="*/ 856281 h 999640"/>
                  <a:gd name="connsiteX36" fmla="*/ 865967 w 1342540"/>
                  <a:gd name="connsiteY36" fmla="*/ 765228 h 999640"/>
                  <a:gd name="connsiteX37" fmla="*/ 821410 w 1342540"/>
                  <a:gd name="connsiteY37" fmla="*/ 747793 h 999640"/>
                  <a:gd name="connsiteX38" fmla="*/ 751667 w 1342540"/>
                  <a:gd name="connsiteY38" fmla="*/ 681925 h 999640"/>
                  <a:gd name="connsiteX39" fmla="*/ 693549 w 1342540"/>
                  <a:gd name="connsiteY39" fmla="*/ 741981 h 999640"/>
                  <a:gd name="connsiteX40" fmla="*/ 714859 w 1342540"/>
                  <a:gd name="connsiteY40" fmla="*/ 792350 h 999640"/>
                  <a:gd name="connsiteX41" fmla="*/ 629618 w 1342540"/>
                  <a:gd name="connsiteY41" fmla="*/ 842720 h 999640"/>
                  <a:gd name="connsiteX42" fmla="*/ 571500 w 1342540"/>
                  <a:gd name="connsiteY42" fmla="*/ 811723 h 999640"/>
                  <a:gd name="connsiteX43" fmla="*/ 557939 w 1342540"/>
                  <a:gd name="connsiteY43" fmla="*/ 790413 h 999640"/>
                  <a:gd name="connsiteX44" fmla="*/ 563751 w 1342540"/>
                  <a:gd name="connsiteY44" fmla="*/ 774915 h 999640"/>
                  <a:gd name="connsiteX45" fmla="*/ 536628 w 1342540"/>
                  <a:gd name="connsiteY45" fmla="*/ 784601 h 999640"/>
                  <a:gd name="connsiteX46" fmla="*/ 519193 w 1342540"/>
                  <a:gd name="connsiteY46" fmla="*/ 788476 h 999640"/>
                  <a:gd name="connsiteX47" fmla="*/ 461074 w 1342540"/>
                  <a:gd name="connsiteY47" fmla="*/ 782664 h 999640"/>
                  <a:gd name="connsiteX48" fmla="*/ 424266 w 1342540"/>
                  <a:gd name="connsiteY48" fmla="*/ 759417 h 999640"/>
                  <a:gd name="connsiteX49" fmla="*/ 404893 w 1342540"/>
                  <a:gd name="connsiteY49" fmla="*/ 736169 h 999640"/>
                  <a:gd name="connsiteX50" fmla="*/ 464949 w 1342540"/>
                  <a:gd name="connsiteY50" fmla="*/ 722608 h 999640"/>
                  <a:gd name="connsiteX51" fmla="*/ 464949 w 1342540"/>
                  <a:gd name="connsiteY51" fmla="*/ 689674 h 999640"/>
                  <a:gd name="connsiteX52" fmla="*/ 432015 w 1342540"/>
                  <a:gd name="connsiteY52" fmla="*/ 672239 h 999640"/>
                  <a:gd name="connsiteX53" fmla="*/ 404893 w 1342540"/>
                  <a:gd name="connsiteY53" fmla="*/ 697423 h 999640"/>
                  <a:gd name="connsiteX54" fmla="*/ 387457 w 1342540"/>
                  <a:gd name="connsiteY54" fmla="*/ 697423 h 999640"/>
                  <a:gd name="connsiteX55" fmla="*/ 339025 w 1342540"/>
                  <a:gd name="connsiteY55" fmla="*/ 617994 h 999640"/>
                  <a:gd name="connsiteX56" fmla="*/ 360335 w 1342540"/>
                  <a:gd name="connsiteY56" fmla="*/ 583123 h 999640"/>
                  <a:gd name="connsiteX57" fmla="*/ 342900 w 1342540"/>
                  <a:gd name="connsiteY57" fmla="*/ 521130 h 999640"/>
                  <a:gd name="connsiteX58" fmla="*/ 278969 w 1342540"/>
                  <a:gd name="connsiteY58" fmla="*/ 397144 h 999640"/>
                  <a:gd name="connsiteX59" fmla="*/ 290593 w 1342540"/>
                  <a:gd name="connsiteY59" fmla="*/ 329339 h 999640"/>
                  <a:gd name="connsiteX60" fmla="*/ 277032 w 1342540"/>
                  <a:gd name="connsiteY60" fmla="*/ 313840 h 999640"/>
                  <a:gd name="connsiteX61" fmla="*/ 209227 w 1342540"/>
                  <a:gd name="connsiteY61" fmla="*/ 321589 h 999640"/>
                  <a:gd name="connsiteX62" fmla="*/ 191791 w 1342540"/>
                  <a:gd name="connsiteY62" fmla="*/ 311903 h 999640"/>
                  <a:gd name="connsiteX63" fmla="*/ 220850 w 1342540"/>
                  <a:gd name="connsiteY63" fmla="*/ 278969 h 999640"/>
                  <a:gd name="connsiteX64" fmla="*/ 205352 w 1342540"/>
                  <a:gd name="connsiteY64" fmla="*/ 246035 h 999640"/>
                  <a:gd name="connsiteX65" fmla="*/ 246035 w 1342540"/>
                  <a:gd name="connsiteY65" fmla="*/ 228600 h 999640"/>
                  <a:gd name="connsiteX66" fmla="*/ 242161 w 1342540"/>
                  <a:gd name="connsiteY66" fmla="*/ 222788 h 999640"/>
                  <a:gd name="connsiteX67" fmla="*/ 156920 w 1342540"/>
                  <a:gd name="connsiteY67" fmla="*/ 246035 h 999640"/>
                  <a:gd name="connsiteX68" fmla="*/ 91052 w 1342540"/>
                  <a:gd name="connsiteY68" fmla="*/ 238286 h 999640"/>
                  <a:gd name="connsiteX69" fmla="*/ 23247 w 1342540"/>
                  <a:gd name="connsiteY69" fmla="*/ 269283 h 999640"/>
                  <a:gd name="connsiteX70" fmla="*/ 0 w 1342540"/>
                  <a:gd name="connsiteY70" fmla="*/ 273157 h 999640"/>
                  <a:gd name="connsiteX71" fmla="*/ 15498 w 1342540"/>
                  <a:gd name="connsiteY71" fmla="*/ 218913 h 999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342540" h="999640">
                    <a:moveTo>
                      <a:pt x="15498" y="218913"/>
                    </a:moveTo>
                    <a:lnTo>
                      <a:pt x="104613" y="160794"/>
                    </a:lnTo>
                    <a:lnTo>
                      <a:pt x="98801" y="135610"/>
                    </a:lnTo>
                    <a:lnTo>
                      <a:pt x="141422" y="139484"/>
                    </a:lnTo>
                    <a:lnTo>
                      <a:pt x="242161" y="104613"/>
                    </a:lnTo>
                    <a:lnTo>
                      <a:pt x="290593" y="71679"/>
                    </a:lnTo>
                    <a:lnTo>
                      <a:pt x="339025" y="87178"/>
                    </a:lnTo>
                    <a:lnTo>
                      <a:pt x="408767" y="54244"/>
                    </a:lnTo>
                    <a:lnTo>
                      <a:pt x="430078" y="79428"/>
                    </a:lnTo>
                    <a:lnTo>
                      <a:pt x="494008" y="0"/>
                    </a:lnTo>
                    <a:lnTo>
                      <a:pt x="517256" y="29059"/>
                    </a:lnTo>
                    <a:lnTo>
                      <a:pt x="515318" y="48432"/>
                    </a:lnTo>
                    <a:lnTo>
                      <a:pt x="585061" y="44557"/>
                    </a:lnTo>
                    <a:lnTo>
                      <a:pt x="629618" y="25184"/>
                    </a:lnTo>
                    <a:lnTo>
                      <a:pt x="939584" y="54244"/>
                    </a:lnTo>
                    <a:lnTo>
                      <a:pt x="960895" y="83303"/>
                    </a:lnTo>
                    <a:lnTo>
                      <a:pt x="939584" y="106550"/>
                    </a:lnTo>
                    <a:lnTo>
                      <a:pt x="999640" y="153045"/>
                    </a:lnTo>
                    <a:lnTo>
                      <a:pt x="1019013" y="226662"/>
                    </a:lnTo>
                    <a:lnTo>
                      <a:pt x="1059696" y="253784"/>
                    </a:lnTo>
                    <a:lnTo>
                      <a:pt x="1053884" y="290593"/>
                    </a:lnTo>
                    <a:lnTo>
                      <a:pt x="1102317" y="296405"/>
                    </a:lnTo>
                    <a:lnTo>
                      <a:pt x="1133313" y="317715"/>
                    </a:lnTo>
                    <a:lnTo>
                      <a:pt x="1181745" y="304154"/>
                    </a:lnTo>
                    <a:lnTo>
                      <a:pt x="1187557" y="265408"/>
                    </a:lnTo>
                    <a:lnTo>
                      <a:pt x="1235989" y="275094"/>
                    </a:lnTo>
                    <a:lnTo>
                      <a:pt x="1245676" y="306091"/>
                    </a:lnTo>
                    <a:lnTo>
                      <a:pt x="1290234" y="463011"/>
                    </a:lnTo>
                    <a:lnTo>
                      <a:pt x="1321230" y="461074"/>
                    </a:lnTo>
                    <a:lnTo>
                      <a:pt x="1342540" y="497883"/>
                    </a:lnTo>
                    <a:lnTo>
                      <a:pt x="1257300" y="604433"/>
                    </a:lnTo>
                    <a:lnTo>
                      <a:pt x="1170254" y="991759"/>
                    </a:lnTo>
                    <a:lnTo>
                      <a:pt x="1123627" y="999640"/>
                    </a:lnTo>
                    <a:lnTo>
                      <a:pt x="1046135" y="962832"/>
                    </a:lnTo>
                    <a:lnTo>
                      <a:pt x="1028700" y="912462"/>
                    </a:lnTo>
                    <a:lnTo>
                      <a:pt x="914400" y="856281"/>
                    </a:lnTo>
                    <a:lnTo>
                      <a:pt x="865967" y="765228"/>
                    </a:lnTo>
                    <a:lnTo>
                      <a:pt x="821410" y="747793"/>
                    </a:lnTo>
                    <a:lnTo>
                      <a:pt x="751667" y="681925"/>
                    </a:lnTo>
                    <a:lnTo>
                      <a:pt x="693549" y="741981"/>
                    </a:lnTo>
                    <a:lnTo>
                      <a:pt x="714859" y="792350"/>
                    </a:lnTo>
                    <a:lnTo>
                      <a:pt x="629618" y="842720"/>
                    </a:lnTo>
                    <a:lnTo>
                      <a:pt x="571500" y="811723"/>
                    </a:lnTo>
                    <a:lnTo>
                      <a:pt x="557939" y="790413"/>
                    </a:lnTo>
                    <a:lnTo>
                      <a:pt x="563751" y="774915"/>
                    </a:lnTo>
                    <a:lnTo>
                      <a:pt x="536628" y="784601"/>
                    </a:lnTo>
                    <a:lnTo>
                      <a:pt x="519193" y="788476"/>
                    </a:lnTo>
                    <a:lnTo>
                      <a:pt x="461074" y="782664"/>
                    </a:lnTo>
                    <a:lnTo>
                      <a:pt x="424266" y="759417"/>
                    </a:lnTo>
                    <a:lnTo>
                      <a:pt x="404893" y="736169"/>
                    </a:lnTo>
                    <a:lnTo>
                      <a:pt x="464949" y="722608"/>
                    </a:lnTo>
                    <a:lnTo>
                      <a:pt x="464949" y="689674"/>
                    </a:lnTo>
                    <a:lnTo>
                      <a:pt x="432015" y="672239"/>
                    </a:lnTo>
                    <a:lnTo>
                      <a:pt x="404893" y="697423"/>
                    </a:lnTo>
                    <a:lnTo>
                      <a:pt x="387457" y="697423"/>
                    </a:lnTo>
                    <a:lnTo>
                      <a:pt x="339025" y="617994"/>
                    </a:lnTo>
                    <a:lnTo>
                      <a:pt x="360335" y="583123"/>
                    </a:lnTo>
                    <a:lnTo>
                      <a:pt x="342900" y="521130"/>
                    </a:lnTo>
                    <a:lnTo>
                      <a:pt x="278969" y="397144"/>
                    </a:lnTo>
                    <a:lnTo>
                      <a:pt x="290593" y="329339"/>
                    </a:lnTo>
                    <a:lnTo>
                      <a:pt x="277032" y="313840"/>
                    </a:lnTo>
                    <a:lnTo>
                      <a:pt x="209227" y="321589"/>
                    </a:lnTo>
                    <a:lnTo>
                      <a:pt x="191791" y="311903"/>
                    </a:lnTo>
                    <a:lnTo>
                      <a:pt x="220850" y="278969"/>
                    </a:lnTo>
                    <a:lnTo>
                      <a:pt x="205352" y="246035"/>
                    </a:lnTo>
                    <a:lnTo>
                      <a:pt x="246035" y="228600"/>
                    </a:lnTo>
                    <a:lnTo>
                      <a:pt x="242161" y="222788"/>
                    </a:lnTo>
                    <a:lnTo>
                      <a:pt x="156920" y="246035"/>
                    </a:lnTo>
                    <a:lnTo>
                      <a:pt x="91052" y="238286"/>
                    </a:lnTo>
                    <a:lnTo>
                      <a:pt x="23247" y="269283"/>
                    </a:lnTo>
                    <a:lnTo>
                      <a:pt x="0" y="273157"/>
                    </a:lnTo>
                    <a:cubicBezTo>
                      <a:pt x="646" y="255076"/>
                      <a:pt x="1291" y="236994"/>
                      <a:pt x="15498" y="218913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1346200" y="1435100"/>
                <a:ext cx="2393950" cy="2466975"/>
              </a:xfrm>
              <a:custGeom>
                <a:avLst/>
                <a:gdLst>
                  <a:gd name="connsiteX0" fmla="*/ 330200 w 2393950"/>
                  <a:gd name="connsiteY0" fmla="*/ 117475 h 2466975"/>
                  <a:gd name="connsiteX1" fmla="*/ 742950 w 2393950"/>
                  <a:gd name="connsiteY1" fmla="*/ 0 h 2466975"/>
                  <a:gd name="connsiteX2" fmla="*/ 749300 w 2393950"/>
                  <a:gd name="connsiteY2" fmla="*/ 28575 h 2466975"/>
                  <a:gd name="connsiteX3" fmla="*/ 771525 w 2393950"/>
                  <a:gd name="connsiteY3" fmla="*/ 28575 h 2466975"/>
                  <a:gd name="connsiteX4" fmla="*/ 774700 w 2393950"/>
                  <a:gd name="connsiteY4" fmla="*/ 66675 h 2466975"/>
                  <a:gd name="connsiteX5" fmla="*/ 857250 w 2393950"/>
                  <a:gd name="connsiteY5" fmla="*/ 41275 h 2466975"/>
                  <a:gd name="connsiteX6" fmla="*/ 917575 w 2393950"/>
                  <a:gd name="connsiteY6" fmla="*/ 47625 h 2466975"/>
                  <a:gd name="connsiteX7" fmla="*/ 1006475 w 2393950"/>
                  <a:gd name="connsiteY7" fmla="*/ 25400 h 2466975"/>
                  <a:gd name="connsiteX8" fmla="*/ 1012825 w 2393950"/>
                  <a:gd name="connsiteY8" fmla="*/ 50800 h 2466975"/>
                  <a:gd name="connsiteX9" fmla="*/ 977900 w 2393950"/>
                  <a:gd name="connsiteY9" fmla="*/ 60325 h 2466975"/>
                  <a:gd name="connsiteX10" fmla="*/ 990600 w 2393950"/>
                  <a:gd name="connsiteY10" fmla="*/ 88900 h 2466975"/>
                  <a:gd name="connsiteX11" fmla="*/ 974725 w 2393950"/>
                  <a:gd name="connsiteY11" fmla="*/ 120650 h 2466975"/>
                  <a:gd name="connsiteX12" fmla="*/ 1044575 w 2393950"/>
                  <a:gd name="connsiteY12" fmla="*/ 114300 h 2466975"/>
                  <a:gd name="connsiteX13" fmla="*/ 1057275 w 2393950"/>
                  <a:gd name="connsiteY13" fmla="*/ 155575 h 2466975"/>
                  <a:gd name="connsiteX14" fmla="*/ 1050925 w 2393950"/>
                  <a:gd name="connsiteY14" fmla="*/ 200025 h 2466975"/>
                  <a:gd name="connsiteX15" fmla="*/ 1082675 w 2393950"/>
                  <a:gd name="connsiteY15" fmla="*/ 282575 h 2466975"/>
                  <a:gd name="connsiteX16" fmla="*/ 1111250 w 2393950"/>
                  <a:gd name="connsiteY16" fmla="*/ 330200 h 2466975"/>
                  <a:gd name="connsiteX17" fmla="*/ 1127125 w 2393950"/>
                  <a:gd name="connsiteY17" fmla="*/ 403225 h 2466975"/>
                  <a:gd name="connsiteX18" fmla="*/ 1111250 w 2393950"/>
                  <a:gd name="connsiteY18" fmla="*/ 428625 h 2466975"/>
                  <a:gd name="connsiteX19" fmla="*/ 1149350 w 2393950"/>
                  <a:gd name="connsiteY19" fmla="*/ 495300 h 2466975"/>
                  <a:gd name="connsiteX20" fmla="*/ 1184275 w 2393950"/>
                  <a:gd name="connsiteY20" fmla="*/ 466725 h 2466975"/>
                  <a:gd name="connsiteX21" fmla="*/ 1231900 w 2393950"/>
                  <a:gd name="connsiteY21" fmla="*/ 495300 h 2466975"/>
                  <a:gd name="connsiteX22" fmla="*/ 1228725 w 2393950"/>
                  <a:gd name="connsiteY22" fmla="*/ 546100 h 2466975"/>
                  <a:gd name="connsiteX23" fmla="*/ 1187450 w 2393950"/>
                  <a:gd name="connsiteY23" fmla="*/ 561975 h 2466975"/>
                  <a:gd name="connsiteX24" fmla="*/ 1238250 w 2393950"/>
                  <a:gd name="connsiteY24" fmla="*/ 587375 h 2466975"/>
                  <a:gd name="connsiteX25" fmla="*/ 1279525 w 2393950"/>
                  <a:gd name="connsiteY25" fmla="*/ 593725 h 2466975"/>
                  <a:gd name="connsiteX26" fmla="*/ 1333500 w 2393950"/>
                  <a:gd name="connsiteY26" fmla="*/ 571500 h 2466975"/>
                  <a:gd name="connsiteX27" fmla="*/ 1358900 w 2393950"/>
                  <a:gd name="connsiteY27" fmla="*/ 581025 h 2466975"/>
                  <a:gd name="connsiteX28" fmla="*/ 1333500 w 2393950"/>
                  <a:gd name="connsiteY28" fmla="*/ 606425 h 2466975"/>
                  <a:gd name="connsiteX29" fmla="*/ 1387475 w 2393950"/>
                  <a:gd name="connsiteY29" fmla="*/ 635000 h 2466975"/>
                  <a:gd name="connsiteX30" fmla="*/ 1457325 w 2393950"/>
                  <a:gd name="connsiteY30" fmla="*/ 600075 h 2466975"/>
                  <a:gd name="connsiteX31" fmla="*/ 1438275 w 2393950"/>
                  <a:gd name="connsiteY31" fmla="*/ 552450 h 2466975"/>
                  <a:gd name="connsiteX32" fmla="*/ 1501775 w 2393950"/>
                  <a:gd name="connsiteY32" fmla="*/ 473075 h 2466975"/>
                  <a:gd name="connsiteX33" fmla="*/ 1543050 w 2393950"/>
                  <a:gd name="connsiteY33" fmla="*/ 504825 h 2466975"/>
                  <a:gd name="connsiteX34" fmla="*/ 1590675 w 2393950"/>
                  <a:gd name="connsiteY34" fmla="*/ 552450 h 2466975"/>
                  <a:gd name="connsiteX35" fmla="*/ 1638300 w 2393950"/>
                  <a:gd name="connsiteY35" fmla="*/ 568325 h 2466975"/>
                  <a:gd name="connsiteX36" fmla="*/ 1654175 w 2393950"/>
                  <a:gd name="connsiteY36" fmla="*/ 628650 h 2466975"/>
                  <a:gd name="connsiteX37" fmla="*/ 1692275 w 2393950"/>
                  <a:gd name="connsiteY37" fmla="*/ 663575 h 2466975"/>
                  <a:gd name="connsiteX38" fmla="*/ 1797050 w 2393950"/>
                  <a:gd name="connsiteY38" fmla="*/ 717550 h 2466975"/>
                  <a:gd name="connsiteX39" fmla="*/ 1816100 w 2393950"/>
                  <a:gd name="connsiteY39" fmla="*/ 768350 h 2466975"/>
                  <a:gd name="connsiteX40" fmla="*/ 1905000 w 2393950"/>
                  <a:gd name="connsiteY40" fmla="*/ 803275 h 2466975"/>
                  <a:gd name="connsiteX41" fmla="*/ 1930400 w 2393950"/>
                  <a:gd name="connsiteY41" fmla="*/ 796925 h 2466975"/>
                  <a:gd name="connsiteX42" fmla="*/ 2085975 w 2393950"/>
                  <a:gd name="connsiteY42" fmla="*/ 863600 h 2466975"/>
                  <a:gd name="connsiteX43" fmla="*/ 2187575 w 2393950"/>
                  <a:gd name="connsiteY43" fmla="*/ 898525 h 2466975"/>
                  <a:gd name="connsiteX44" fmla="*/ 2105025 w 2393950"/>
                  <a:gd name="connsiteY44" fmla="*/ 1028700 h 2466975"/>
                  <a:gd name="connsiteX45" fmla="*/ 2063750 w 2393950"/>
                  <a:gd name="connsiteY45" fmla="*/ 1060450 h 2466975"/>
                  <a:gd name="connsiteX46" fmla="*/ 2101850 w 2393950"/>
                  <a:gd name="connsiteY46" fmla="*/ 1095375 h 2466975"/>
                  <a:gd name="connsiteX47" fmla="*/ 2143125 w 2393950"/>
                  <a:gd name="connsiteY47" fmla="*/ 1162050 h 2466975"/>
                  <a:gd name="connsiteX48" fmla="*/ 2222500 w 2393950"/>
                  <a:gd name="connsiteY48" fmla="*/ 1231900 h 2466975"/>
                  <a:gd name="connsiteX49" fmla="*/ 2206625 w 2393950"/>
                  <a:gd name="connsiteY49" fmla="*/ 1254125 h 2466975"/>
                  <a:gd name="connsiteX50" fmla="*/ 2149475 w 2393950"/>
                  <a:gd name="connsiteY50" fmla="*/ 1282700 h 2466975"/>
                  <a:gd name="connsiteX51" fmla="*/ 2197100 w 2393950"/>
                  <a:gd name="connsiteY51" fmla="*/ 1339850 h 2466975"/>
                  <a:gd name="connsiteX52" fmla="*/ 2238375 w 2393950"/>
                  <a:gd name="connsiteY52" fmla="*/ 1333500 h 2466975"/>
                  <a:gd name="connsiteX53" fmla="*/ 2282825 w 2393950"/>
                  <a:gd name="connsiteY53" fmla="*/ 1371600 h 2466975"/>
                  <a:gd name="connsiteX54" fmla="*/ 2241550 w 2393950"/>
                  <a:gd name="connsiteY54" fmla="*/ 1400175 h 2466975"/>
                  <a:gd name="connsiteX55" fmla="*/ 2257425 w 2393950"/>
                  <a:gd name="connsiteY55" fmla="*/ 1460500 h 2466975"/>
                  <a:gd name="connsiteX56" fmla="*/ 2279650 w 2393950"/>
                  <a:gd name="connsiteY56" fmla="*/ 1435100 h 2466975"/>
                  <a:gd name="connsiteX57" fmla="*/ 2320925 w 2393950"/>
                  <a:gd name="connsiteY57" fmla="*/ 1457325 h 2466975"/>
                  <a:gd name="connsiteX58" fmla="*/ 2317750 w 2393950"/>
                  <a:gd name="connsiteY58" fmla="*/ 1514475 h 2466975"/>
                  <a:gd name="connsiteX59" fmla="*/ 2266950 w 2393950"/>
                  <a:gd name="connsiteY59" fmla="*/ 1577975 h 2466975"/>
                  <a:gd name="connsiteX60" fmla="*/ 2393950 w 2393950"/>
                  <a:gd name="connsiteY60" fmla="*/ 1625600 h 2466975"/>
                  <a:gd name="connsiteX61" fmla="*/ 2254250 w 2393950"/>
                  <a:gd name="connsiteY61" fmla="*/ 1939925 h 2466975"/>
                  <a:gd name="connsiteX62" fmla="*/ 1676400 w 2393950"/>
                  <a:gd name="connsiteY62" fmla="*/ 2466975 h 2466975"/>
                  <a:gd name="connsiteX63" fmla="*/ 1619250 w 2393950"/>
                  <a:gd name="connsiteY63" fmla="*/ 2416175 h 2466975"/>
                  <a:gd name="connsiteX64" fmla="*/ 1552575 w 2393950"/>
                  <a:gd name="connsiteY64" fmla="*/ 2359025 h 2466975"/>
                  <a:gd name="connsiteX65" fmla="*/ 1520825 w 2393950"/>
                  <a:gd name="connsiteY65" fmla="*/ 2378075 h 2466975"/>
                  <a:gd name="connsiteX66" fmla="*/ 1489075 w 2393950"/>
                  <a:gd name="connsiteY66" fmla="*/ 2333625 h 2466975"/>
                  <a:gd name="connsiteX67" fmla="*/ 1450975 w 2393950"/>
                  <a:gd name="connsiteY67" fmla="*/ 2317750 h 2466975"/>
                  <a:gd name="connsiteX68" fmla="*/ 1441450 w 2393950"/>
                  <a:gd name="connsiteY68" fmla="*/ 2251075 h 2466975"/>
                  <a:gd name="connsiteX69" fmla="*/ 1406525 w 2393950"/>
                  <a:gd name="connsiteY69" fmla="*/ 2203450 h 2466975"/>
                  <a:gd name="connsiteX70" fmla="*/ 1384300 w 2393950"/>
                  <a:gd name="connsiteY70" fmla="*/ 2120900 h 2466975"/>
                  <a:gd name="connsiteX71" fmla="*/ 1323975 w 2393950"/>
                  <a:gd name="connsiteY71" fmla="*/ 2079625 h 2466975"/>
                  <a:gd name="connsiteX72" fmla="*/ 1298575 w 2393950"/>
                  <a:gd name="connsiteY72" fmla="*/ 2022475 h 2466975"/>
                  <a:gd name="connsiteX73" fmla="*/ 1235075 w 2393950"/>
                  <a:gd name="connsiteY73" fmla="*/ 1978025 h 2466975"/>
                  <a:gd name="connsiteX74" fmla="*/ 1158875 w 2393950"/>
                  <a:gd name="connsiteY74" fmla="*/ 1930400 h 2466975"/>
                  <a:gd name="connsiteX75" fmla="*/ 1057275 w 2393950"/>
                  <a:gd name="connsiteY75" fmla="*/ 1844675 h 2466975"/>
                  <a:gd name="connsiteX76" fmla="*/ 1041400 w 2393950"/>
                  <a:gd name="connsiteY76" fmla="*/ 1809750 h 2466975"/>
                  <a:gd name="connsiteX77" fmla="*/ 981075 w 2393950"/>
                  <a:gd name="connsiteY77" fmla="*/ 1790700 h 2466975"/>
                  <a:gd name="connsiteX78" fmla="*/ 939800 w 2393950"/>
                  <a:gd name="connsiteY78" fmla="*/ 1673225 h 2466975"/>
                  <a:gd name="connsiteX79" fmla="*/ 876300 w 2393950"/>
                  <a:gd name="connsiteY79" fmla="*/ 1609725 h 2466975"/>
                  <a:gd name="connsiteX80" fmla="*/ 882650 w 2393950"/>
                  <a:gd name="connsiteY80" fmla="*/ 1568450 h 2466975"/>
                  <a:gd name="connsiteX81" fmla="*/ 828675 w 2393950"/>
                  <a:gd name="connsiteY81" fmla="*/ 1498600 h 2466975"/>
                  <a:gd name="connsiteX82" fmla="*/ 777875 w 2393950"/>
                  <a:gd name="connsiteY82" fmla="*/ 1482725 h 2466975"/>
                  <a:gd name="connsiteX83" fmla="*/ 746125 w 2393950"/>
                  <a:gd name="connsiteY83" fmla="*/ 1374775 h 2466975"/>
                  <a:gd name="connsiteX84" fmla="*/ 749300 w 2393950"/>
                  <a:gd name="connsiteY84" fmla="*/ 1276350 h 2466975"/>
                  <a:gd name="connsiteX85" fmla="*/ 708025 w 2393950"/>
                  <a:gd name="connsiteY85" fmla="*/ 1244600 h 2466975"/>
                  <a:gd name="connsiteX86" fmla="*/ 682625 w 2393950"/>
                  <a:gd name="connsiteY86" fmla="*/ 1165225 h 2466975"/>
                  <a:gd name="connsiteX87" fmla="*/ 647700 w 2393950"/>
                  <a:gd name="connsiteY87" fmla="*/ 1136650 h 2466975"/>
                  <a:gd name="connsiteX88" fmla="*/ 619125 w 2393950"/>
                  <a:gd name="connsiteY88" fmla="*/ 977900 h 2466975"/>
                  <a:gd name="connsiteX89" fmla="*/ 571500 w 2393950"/>
                  <a:gd name="connsiteY89" fmla="*/ 936625 h 2466975"/>
                  <a:gd name="connsiteX90" fmla="*/ 520700 w 2393950"/>
                  <a:gd name="connsiteY90" fmla="*/ 942975 h 2466975"/>
                  <a:gd name="connsiteX91" fmla="*/ 460375 w 2393950"/>
                  <a:gd name="connsiteY91" fmla="*/ 949325 h 2466975"/>
                  <a:gd name="connsiteX92" fmla="*/ 422275 w 2393950"/>
                  <a:gd name="connsiteY92" fmla="*/ 958850 h 2466975"/>
                  <a:gd name="connsiteX93" fmla="*/ 361950 w 2393950"/>
                  <a:gd name="connsiteY93" fmla="*/ 920750 h 2466975"/>
                  <a:gd name="connsiteX94" fmla="*/ 320675 w 2393950"/>
                  <a:gd name="connsiteY94" fmla="*/ 860425 h 2466975"/>
                  <a:gd name="connsiteX95" fmla="*/ 225425 w 2393950"/>
                  <a:gd name="connsiteY95" fmla="*/ 749300 h 2466975"/>
                  <a:gd name="connsiteX96" fmla="*/ 139700 w 2393950"/>
                  <a:gd name="connsiteY96" fmla="*/ 723900 h 2466975"/>
                  <a:gd name="connsiteX97" fmla="*/ 34925 w 2393950"/>
                  <a:gd name="connsiteY97" fmla="*/ 638175 h 2466975"/>
                  <a:gd name="connsiteX98" fmla="*/ 0 w 2393950"/>
                  <a:gd name="connsiteY98" fmla="*/ 555625 h 2466975"/>
                  <a:gd name="connsiteX99" fmla="*/ 47625 w 2393950"/>
                  <a:gd name="connsiteY99" fmla="*/ 501650 h 2466975"/>
                  <a:gd name="connsiteX100" fmla="*/ 41275 w 2393950"/>
                  <a:gd name="connsiteY100" fmla="*/ 434975 h 2466975"/>
                  <a:gd name="connsiteX101" fmla="*/ 120650 w 2393950"/>
                  <a:gd name="connsiteY101" fmla="*/ 393700 h 2466975"/>
                  <a:gd name="connsiteX102" fmla="*/ 152400 w 2393950"/>
                  <a:gd name="connsiteY102" fmla="*/ 311150 h 2466975"/>
                  <a:gd name="connsiteX103" fmla="*/ 304800 w 2393950"/>
                  <a:gd name="connsiteY103" fmla="*/ 222250 h 2466975"/>
                  <a:gd name="connsiteX104" fmla="*/ 330200 w 2393950"/>
                  <a:gd name="connsiteY104" fmla="*/ 117475 h 2466975"/>
                  <a:gd name="connsiteX0" fmla="*/ 330200 w 2393950"/>
                  <a:gd name="connsiteY0" fmla="*/ 117475 h 2466975"/>
                  <a:gd name="connsiteX1" fmla="*/ 742950 w 2393950"/>
                  <a:gd name="connsiteY1" fmla="*/ 0 h 2466975"/>
                  <a:gd name="connsiteX2" fmla="*/ 749300 w 2393950"/>
                  <a:gd name="connsiteY2" fmla="*/ 28575 h 2466975"/>
                  <a:gd name="connsiteX3" fmla="*/ 771525 w 2393950"/>
                  <a:gd name="connsiteY3" fmla="*/ 28575 h 2466975"/>
                  <a:gd name="connsiteX4" fmla="*/ 774700 w 2393950"/>
                  <a:gd name="connsiteY4" fmla="*/ 66675 h 2466975"/>
                  <a:gd name="connsiteX5" fmla="*/ 857250 w 2393950"/>
                  <a:gd name="connsiteY5" fmla="*/ 41275 h 2466975"/>
                  <a:gd name="connsiteX6" fmla="*/ 917575 w 2393950"/>
                  <a:gd name="connsiteY6" fmla="*/ 47625 h 2466975"/>
                  <a:gd name="connsiteX7" fmla="*/ 1006475 w 2393950"/>
                  <a:gd name="connsiteY7" fmla="*/ 25400 h 2466975"/>
                  <a:gd name="connsiteX8" fmla="*/ 1012825 w 2393950"/>
                  <a:gd name="connsiteY8" fmla="*/ 50800 h 2466975"/>
                  <a:gd name="connsiteX9" fmla="*/ 977900 w 2393950"/>
                  <a:gd name="connsiteY9" fmla="*/ 60325 h 2466975"/>
                  <a:gd name="connsiteX10" fmla="*/ 990600 w 2393950"/>
                  <a:gd name="connsiteY10" fmla="*/ 88900 h 2466975"/>
                  <a:gd name="connsiteX11" fmla="*/ 974725 w 2393950"/>
                  <a:gd name="connsiteY11" fmla="*/ 120650 h 2466975"/>
                  <a:gd name="connsiteX12" fmla="*/ 1044575 w 2393950"/>
                  <a:gd name="connsiteY12" fmla="*/ 114300 h 2466975"/>
                  <a:gd name="connsiteX13" fmla="*/ 1057275 w 2393950"/>
                  <a:gd name="connsiteY13" fmla="*/ 155575 h 2466975"/>
                  <a:gd name="connsiteX14" fmla="*/ 1050925 w 2393950"/>
                  <a:gd name="connsiteY14" fmla="*/ 200025 h 2466975"/>
                  <a:gd name="connsiteX15" fmla="*/ 1082675 w 2393950"/>
                  <a:gd name="connsiteY15" fmla="*/ 282575 h 2466975"/>
                  <a:gd name="connsiteX16" fmla="*/ 1111250 w 2393950"/>
                  <a:gd name="connsiteY16" fmla="*/ 330200 h 2466975"/>
                  <a:gd name="connsiteX17" fmla="*/ 1127125 w 2393950"/>
                  <a:gd name="connsiteY17" fmla="*/ 403225 h 2466975"/>
                  <a:gd name="connsiteX18" fmla="*/ 1111250 w 2393950"/>
                  <a:gd name="connsiteY18" fmla="*/ 428625 h 2466975"/>
                  <a:gd name="connsiteX19" fmla="*/ 1149350 w 2393950"/>
                  <a:gd name="connsiteY19" fmla="*/ 495300 h 2466975"/>
                  <a:gd name="connsiteX20" fmla="*/ 1184275 w 2393950"/>
                  <a:gd name="connsiteY20" fmla="*/ 466725 h 2466975"/>
                  <a:gd name="connsiteX21" fmla="*/ 1231900 w 2393950"/>
                  <a:gd name="connsiteY21" fmla="*/ 495300 h 2466975"/>
                  <a:gd name="connsiteX22" fmla="*/ 1228725 w 2393950"/>
                  <a:gd name="connsiteY22" fmla="*/ 546100 h 2466975"/>
                  <a:gd name="connsiteX23" fmla="*/ 1187450 w 2393950"/>
                  <a:gd name="connsiteY23" fmla="*/ 561975 h 2466975"/>
                  <a:gd name="connsiteX24" fmla="*/ 1238250 w 2393950"/>
                  <a:gd name="connsiteY24" fmla="*/ 587375 h 2466975"/>
                  <a:gd name="connsiteX25" fmla="*/ 1279525 w 2393950"/>
                  <a:gd name="connsiteY25" fmla="*/ 593725 h 2466975"/>
                  <a:gd name="connsiteX26" fmla="*/ 1333500 w 2393950"/>
                  <a:gd name="connsiteY26" fmla="*/ 571500 h 2466975"/>
                  <a:gd name="connsiteX27" fmla="*/ 1358900 w 2393950"/>
                  <a:gd name="connsiteY27" fmla="*/ 581025 h 2466975"/>
                  <a:gd name="connsiteX28" fmla="*/ 1333500 w 2393950"/>
                  <a:gd name="connsiteY28" fmla="*/ 606425 h 2466975"/>
                  <a:gd name="connsiteX29" fmla="*/ 1387475 w 2393950"/>
                  <a:gd name="connsiteY29" fmla="*/ 635000 h 2466975"/>
                  <a:gd name="connsiteX30" fmla="*/ 1457325 w 2393950"/>
                  <a:gd name="connsiteY30" fmla="*/ 600075 h 2466975"/>
                  <a:gd name="connsiteX31" fmla="*/ 1438275 w 2393950"/>
                  <a:gd name="connsiteY31" fmla="*/ 552450 h 2466975"/>
                  <a:gd name="connsiteX32" fmla="*/ 1501775 w 2393950"/>
                  <a:gd name="connsiteY32" fmla="*/ 473075 h 2466975"/>
                  <a:gd name="connsiteX33" fmla="*/ 1543050 w 2393950"/>
                  <a:gd name="connsiteY33" fmla="*/ 504825 h 2466975"/>
                  <a:gd name="connsiteX34" fmla="*/ 1590675 w 2393950"/>
                  <a:gd name="connsiteY34" fmla="*/ 552450 h 2466975"/>
                  <a:gd name="connsiteX35" fmla="*/ 1638300 w 2393950"/>
                  <a:gd name="connsiteY35" fmla="*/ 568325 h 2466975"/>
                  <a:gd name="connsiteX36" fmla="*/ 1654175 w 2393950"/>
                  <a:gd name="connsiteY36" fmla="*/ 628650 h 2466975"/>
                  <a:gd name="connsiteX37" fmla="*/ 1692275 w 2393950"/>
                  <a:gd name="connsiteY37" fmla="*/ 663575 h 2466975"/>
                  <a:gd name="connsiteX38" fmla="*/ 1797050 w 2393950"/>
                  <a:gd name="connsiteY38" fmla="*/ 717550 h 2466975"/>
                  <a:gd name="connsiteX39" fmla="*/ 1816100 w 2393950"/>
                  <a:gd name="connsiteY39" fmla="*/ 768350 h 2466975"/>
                  <a:gd name="connsiteX40" fmla="*/ 1905000 w 2393950"/>
                  <a:gd name="connsiteY40" fmla="*/ 803275 h 2466975"/>
                  <a:gd name="connsiteX41" fmla="*/ 1930400 w 2393950"/>
                  <a:gd name="connsiteY41" fmla="*/ 796925 h 2466975"/>
                  <a:gd name="connsiteX42" fmla="*/ 2085975 w 2393950"/>
                  <a:gd name="connsiteY42" fmla="*/ 863600 h 2466975"/>
                  <a:gd name="connsiteX43" fmla="*/ 2187575 w 2393950"/>
                  <a:gd name="connsiteY43" fmla="*/ 898525 h 2466975"/>
                  <a:gd name="connsiteX44" fmla="*/ 2105025 w 2393950"/>
                  <a:gd name="connsiteY44" fmla="*/ 1028700 h 2466975"/>
                  <a:gd name="connsiteX45" fmla="*/ 2063750 w 2393950"/>
                  <a:gd name="connsiteY45" fmla="*/ 1060450 h 2466975"/>
                  <a:gd name="connsiteX46" fmla="*/ 2101850 w 2393950"/>
                  <a:gd name="connsiteY46" fmla="*/ 1095375 h 2466975"/>
                  <a:gd name="connsiteX47" fmla="*/ 2143125 w 2393950"/>
                  <a:gd name="connsiteY47" fmla="*/ 1162050 h 2466975"/>
                  <a:gd name="connsiteX48" fmla="*/ 2222500 w 2393950"/>
                  <a:gd name="connsiteY48" fmla="*/ 1231900 h 2466975"/>
                  <a:gd name="connsiteX49" fmla="*/ 2206625 w 2393950"/>
                  <a:gd name="connsiteY49" fmla="*/ 1254125 h 2466975"/>
                  <a:gd name="connsiteX50" fmla="*/ 2174240 w 2393950"/>
                  <a:gd name="connsiteY50" fmla="*/ 1280795 h 2466975"/>
                  <a:gd name="connsiteX51" fmla="*/ 2197100 w 2393950"/>
                  <a:gd name="connsiteY51" fmla="*/ 1339850 h 2466975"/>
                  <a:gd name="connsiteX52" fmla="*/ 2238375 w 2393950"/>
                  <a:gd name="connsiteY52" fmla="*/ 1333500 h 2466975"/>
                  <a:gd name="connsiteX53" fmla="*/ 2282825 w 2393950"/>
                  <a:gd name="connsiteY53" fmla="*/ 1371600 h 2466975"/>
                  <a:gd name="connsiteX54" fmla="*/ 2241550 w 2393950"/>
                  <a:gd name="connsiteY54" fmla="*/ 1400175 h 2466975"/>
                  <a:gd name="connsiteX55" fmla="*/ 2257425 w 2393950"/>
                  <a:gd name="connsiteY55" fmla="*/ 1460500 h 2466975"/>
                  <a:gd name="connsiteX56" fmla="*/ 2279650 w 2393950"/>
                  <a:gd name="connsiteY56" fmla="*/ 1435100 h 2466975"/>
                  <a:gd name="connsiteX57" fmla="*/ 2320925 w 2393950"/>
                  <a:gd name="connsiteY57" fmla="*/ 1457325 h 2466975"/>
                  <a:gd name="connsiteX58" fmla="*/ 2317750 w 2393950"/>
                  <a:gd name="connsiteY58" fmla="*/ 1514475 h 2466975"/>
                  <a:gd name="connsiteX59" fmla="*/ 2266950 w 2393950"/>
                  <a:gd name="connsiteY59" fmla="*/ 1577975 h 2466975"/>
                  <a:gd name="connsiteX60" fmla="*/ 2393950 w 2393950"/>
                  <a:gd name="connsiteY60" fmla="*/ 1625600 h 2466975"/>
                  <a:gd name="connsiteX61" fmla="*/ 2254250 w 2393950"/>
                  <a:gd name="connsiteY61" fmla="*/ 1939925 h 2466975"/>
                  <a:gd name="connsiteX62" fmla="*/ 1676400 w 2393950"/>
                  <a:gd name="connsiteY62" fmla="*/ 2466975 h 2466975"/>
                  <a:gd name="connsiteX63" fmla="*/ 1619250 w 2393950"/>
                  <a:gd name="connsiteY63" fmla="*/ 2416175 h 2466975"/>
                  <a:gd name="connsiteX64" fmla="*/ 1552575 w 2393950"/>
                  <a:gd name="connsiteY64" fmla="*/ 2359025 h 2466975"/>
                  <a:gd name="connsiteX65" fmla="*/ 1520825 w 2393950"/>
                  <a:gd name="connsiteY65" fmla="*/ 2378075 h 2466975"/>
                  <a:gd name="connsiteX66" fmla="*/ 1489075 w 2393950"/>
                  <a:gd name="connsiteY66" fmla="*/ 2333625 h 2466975"/>
                  <a:gd name="connsiteX67" fmla="*/ 1450975 w 2393950"/>
                  <a:gd name="connsiteY67" fmla="*/ 2317750 h 2466975"/>
                  <a:gd name="connsiteX68" fmla="*/ 1441450 w 2393950"/>
                  <a:gd name="connsiteY68" fmla="*/ 2251075 h 2466975"/>
                  <a:gd name="connsiteX69" fmla="*/ 1406525 w 2393950"/>
                  <a:gd name="connsiteY69" fmla="*/ 2203450 h 2466975"/>
                  <a:gd name="connsiteX70" fmla="*/ 1384300 w 2393950"/>
                  <a:gd name="connsiteY70" fmla="*/ 2120900 h 2466975"/>
                  <a:gd name="connsiteX71" fmla="*/ 1323975 w 2393950"/>
                  <a:gd name="connsiteY71" fmla="*/ 2079625 h 2466975"/>
                  <a:gd name="connsiteX72" fmla="*/ 1298575 w 2393950"/>
                  <a:gd name="connsiteY72" fmla="*/ 2022475 h 2466975"/>
                  <a:gd name="connsiteX73" fmla="*/ 1235075 w 2393950"/>
                  <a:gd name="connsiteY73" fmla="*/ 1978025 h 2466975"/>
                  <a:gd name="connsiteX74" fmla="*/ 1158875 w 2393950"/>
                  <a:gd name="connsiteY74" fmla="*/ 1930400 h 2466975"/>
                  <a:gd name="connsiteX75" fmla="*/ 1057275 w 2393950"/>
                  <a:gd name="connsiteY75" fmla="*/ 1844675 h 2466975"/>
                  <a:gd name="connsiteX76" fmla="*/ 1041400 w 2393950"/>
                  <a:gd name="connsiteY76" fmla="*/ 1809750 h 2466975"/>
                  <a:gd name="connsiteX77" fmla="*/ 981075 w 2393950"/>
                  <a:gd name="connsiteY77" fmla="*/ 1790700 h 2466975"/>
                  <a:gd name="connsiteX78" fmla="*/ 939800 w 2393950"/>
                  <a:gd name="connsiteY78" fmla="*/ 1673225 h 2466975"/>
                  <a:gd name="connsiteX79" fmla="*/ 876300 w 2393950"/>
                  <a:gd name="connsiteY79" fmla="*/ 1609725 h 2466975"/>
                  <a:gd name="connsiteX80" fmla="*/ 882650 w 2393950"/>
                  <a:gd name="connsiteY80" fmla="*/ 1568450 h 2466975"/>
                  <a:gd name="connsiteX81" fmla="*/ 828675 w 2393950"/>
                  <a:gd name="connsiteY81" fmla="*/ 1498600 h 2466975"/>
                  <a:gd name="connsiteX82" fmla="*/ 777875 w 2393950"/>
                  <a:gd name="connsiteY82" fmla="*/ 1482725 h 2466975"/>
                  <a:gd name="connsiteX83" fmla="*/ 746125 w 2393950"/>
                  <a:gd name="connsiteY83" fmla="*/ 1374775 h 2466975"/>
                  <a:gd name="connsiteX84" fmla="*/ 749300 w 2393950"/>
                  <a:gd name="connsiteY84" fmla="*/ 1276350 h 2466975"/>
                  <a:gd name="connsiteX85" fmla="*/ 708025 w 2393950"/>
                  <a:gd name="connsiteY85" fmla="*/ 1244600 h 2466975"/>
                  <a:gd name="connsiteX86" fmla="*/ 682625 w 2393950"/>
                  <a:gd name="connsiteY86" fmla="*/ 1165225 h 2466975"/>
                  <a:gd name="connsiteX87" fmla="*/ 647700 w 2393950"/>
                  <a:gd name="connsiteY87" fmla="*/ 1136650 h 2466975"/>
                  <a:gd name="connsiteX88" fmla="*/ 619125 w 2393950"/>
                  <a:gd name="connsiteY88" fmla="*/ 977900 h 2466975"/>
                  <a:gd name="connsiteX89" fmla="*/ 571500 w 2393950"/>
                  <a:gd name="connsiteY89" fmla="*/ 936625 h 2466975"/>
                  <a:gd name="connsiteX90" fmla="*/ 520700 w 2393950"/>
                  <a:gd name="connsiteY90" fmla="*/ 942975 h 2466975"/>
                  <a:gd name="connsiteX91" fmla="*/ 460375 w 2393950"/>
                  <a:gd name="connsiteY91" fmla="*/ 949325 h 2466975"/>
                  <a:gd name="connsiteX92" fmla="*/ 422275 w 2393950"/>
                  <a:gd name="connsiteY92" fmla="*/ 958850 h 2466975"/>
                  <a:gd name="connsiteX93" fmla="*/ 361950 w 2393950"/>
                  <a:gd name="connsiteY93" fmla="*/ 920750 h 2466975"/>
                  <a:gd name="connsiteX94" fmla="*/ 320675 w 2393950"/>
                  <a:gd name="connsiteY94" fmla="*/ 860425 h 2466975"/>
                  <a:gd name="connsiteX95" fmla="*/ 225425 w 2393950"/>
                  <a:gd name="connsiteY95" fmla="*/ 749300 h 2466975"/>
                  <a:gd name="connsiteX96" fmla="*/ 139700 w 2393950"/>
                  <a:gd name="connsiteY96" fmla="*/ 723900 h 2466975"/>
                  <a:gd name="connsiteX97" fmla="*/ 34925 w 2393950"/>
                  <a:gd name="connsiteY97" fmla="*/ 638175 h 2466975"/>
                  <a:gd name="connsiteX98" fmla="*/ 0 w 2393950"/>
                  <a:gd name="connsiteY98" fmla="*/ 555625 h 2466975"/>
                  <a:gd name="connsiteX99" fmla="*/ 47625 w 2393950"/>
                  <a:gd name="connsiteY99" fmla="*/ 501650 h 2466975"/>
                  <a:gd name="connsiteX100" fmla="*/ 41275 w 2393950"/>
                  <a:gd name="connsiteY100" fmla="*/ 434975 h 2466975"/>
                  <a:gd name="connsiteX101" fmla="*/ 120650 w 2393950"/>
                  <a:gd name="connsiteY101" fmla="*/ 393700 h 2466975"/>
                  <a:gd name="connsiteX102" fmla="*/ 152400 w 2393950"/>
                  <a:gd name="connsiteY102" fmla="*/ 311150 h 2466975"/>
                  <a:gd name="connsiteX103" fmla="*/ 304800 w 2393950"/>
                  <a:gd name="connsiteY103" fmla="*/ 222250 h 2466975"/>
                  <a:gd name="connsiteX104" fmla="*/ 330200 w 2393950"/>
                  <a:gd name="connsiteY104" fmla="*/ 117475 h 2466975"/>
                  <a:gd name="connsiteX0" fmla="*/ 330200 w 2393950"/>
                  <a:gd name="connsiteY0" fmla="*/ 117475 h 2466975"/>
                  <a:gd name="connsiteX1" fmla="*/ 742950 w 2393950"/>
                  <a:gd name="connsiteY1" fmla="*/ 0 h 2466975"/>
                  <a:gd name="connsiteX2" fmla="*/ 749300 w 2393950"/>
                  <a:gd name="connsiteY2" fmla="*/ 28575 h 2466975"/>
                  <a:gd name="connsiteX3" fmla="*/ 771525 w 2393950"/>
                  <a:gd name="connsiteY3" fmla="*/ 28575 h 2466975"/>
                  <a:gd name="connsiteX4" fmla="*/ 774700 w 2393950"/>
                  <a:gd name="connsiteY4" fmla="*/ 66675 h 2466975"/>
                  <a:gd name="connsiteX5" fmla="*/ 857250 w 2393950"/>
                  <a:gd name="connsiteY5" fmla="*/ 41275 h 2466975"/>
                  <a:gd name="connsiteX6" fmla="*/ 917575 w 2393950"/>
                  <a:gd name="connsiteY6" fmla="*/ 47625 h 2466975"/>
                  <a:gd name="connsiteX7" fmla="*/ 1006475 w 2393950"/>
                  <a:gd name="connsiteY7" fmla="*/ 25400 h 2466975"/>
                  <a:gd name="connsiteX8" fmla="*/ 1012825 w 2393950"/>
                  <a:gd name="connsiteY8" fmla="*/ 50800 h 2466975"/>
                  <a:gd name="connsiteX9" fmla="*/ 977900 w 2393950"/>
                  <a:gd name="connsiteY9" fmla="*/ 60325 h 2466975"/>
                  <a:gd name="connsiteX10" fmla="*/ 990600 w 2393950"/>
                  <a:gd name="connsiteY10" fmla="*/ 88900 h 2466975"/>
                  <a:gd name="connsiteX11" fmla="*/ 974725 w 2393950"/>
                  <a:gd name="connsiteY11" fmla="*/ 120650 h 2466975"/>
                  <a:gd name="connsiteX12" fmla="*/ 1044575 w 2393950"/>
                  <a:gd name="connsiteY12" fmla="*/ 114300 h 2466975"/>
                  <a:gd name="connsiteX13" fmla="*/ 1057275 w 2393950"/>
                  <a:gd name="connsiteY13" fmla="*/ 155575 h 2466975"/>
                  <a:gd name="connsiteX14" fmla="*/ 1050925 w 2393950"/>
                  <a:gd name="connsiteY14" fmla="*/ 200025 h 2466975"/>
                  <a:gd name="connsiteX15" fmla="*/ 1082675 w 2393950"/>
                  <a:gd name="connsiteY15" fmla="*/ 282575 h 2466975"/>
                  <a:gd name="connsiteX16" fmla="*/ 1111250 w 2393950"/>
                  <a:gd name="connsiteY16" fmla="*/ 330200 h 2466975"/>
                  <a:gd name="connsiteX17" fmla="*/ 1127125 w 2393950"/>
                  <a:gd name="connsiteY17" fmla="*/ 403225 h 2466975"/>
                  <a:gd name="connsiteX18" fmla="*/ 1111250 w 2393950"/>
                  <a:gd name="connsiteY18" fmla="*/ 428625 h 2466975"/>
                  <a:gd name="connsiteX19" fmla="*/ 1149350 w 2393950"/>
                  <a:gd name="connsiteY19" fmla="*/ 495300 h 2466975"/>
                  <a:gd name="connsiteX20" fmla="*/ 1184275 w 2393950"/>
                  <a:gd name="connsiteY20" fmla="*/ 466725 h 2466975"/>
                  <a:gd name="connsiteX21" fmla="*/ 1231900 w 2393950"/>
                  <a:gd name="connsiteY21" fmla="*/ 495300 h 2466975"/>
                  <a:gd name="connsiteX22" fmla="*/ 1228725 w 2393950"/>
                  <a:gd name="connsiteY22" fmla="*/ 546100 h 2466975"/>
                  <a:gd name="connsiteX23" fmla="*/ 1187450 w 2393950"/>
                  <a:gd name="connsiteY23" fmla="*/ 561975 h 2466975"/>
                  <a:gd name="connsiteX24" fmla="*/ 1238250 w 2393950"/>
                  <a:gd name="connsiteY24" fmla="*/ 587375 h 2466975"/>
                  <a:gd name="connsiteX25" fmla="*/ 1279525 w 2393950"/>
                  <a:gd name="connsiteY25" fmla="*/ 593725 h 2466975"/>
                  <a:gd name="connsiteX26" fmla="*/ 1333500 w 2393950"/>
                  <a:gd name="connsiteY26" fmla="*/ 571500 h 2466975"/>
                  <a:gd name="connsiteX27" fmla="*/ 1358900 w 2393950"/>
                  <a:gd name="connsiteY27" fmla="*/ 581025 h 2466975"/>
                  <a:gd name="connsiteX28" fmla="*/ 1333500 w 2393950"/>
                  <a:gd name="connsiteY28" fmla="*/ 606425 h 2466975"/>
                  <a:gd name="connsiteX29" fmla="*/ 1387475 w 2393950"/>
                  <a:gd name="connsiteY29" fmla="*/ 635000 h 2466975"/>
                  <a:gd name="connsiteX30" fmla="*/ 1457325 w 2393950"/>
                  <a:gd name="connsiteY30" fmla="*/ 600075 h 2466975"/>
                  <a:gd name="connsiteX31" fmla="*/ 1438275 w 2393950"/>
                  <a:gd name="connsiteY31" fmla="*/ 552450 h 2466975"/>
                  <a:gd name="connsiteX32" fmla="*/ 1501775 w 2393950"/>
                  <a:gd name="connsiteY32" fmla="*/ 473075 h 2466975"/>
                  <a:gd name="connsiteX33" fmla="*/ 1543050 w 2393950"/>
                  <a:gd name="connsiteY33" fmla="*/ 504825 h 2466975"/>
                  <a:gd name="connsiteX34" fmla="*/ 1590675 w 2393950"/>
                  <a:gd name="connsiteY34" fmla="*/ 552450 h 2466975"/>
                  <a:gd name="connsiteX35" fmla="*/ 1638300 w 2393950"/>
                  <a:gd name="connsiteY35" fmla="*/ 568325 h 2466975"/>
                  <a:gd name="connsiteX36" fmla="*/ 1654175 w 2393950"/>
                  <a:gd name="connsiteY36" fmla="*/ 628650 h 2466975"/>
                  <a:gd name="connsiteX37" fmla="*/ 1692275 w 2393950"/>
                  <a:gd name="connsiteY37" fmla="*/ 663575 h 2466975"/>
                  <a:gd name="connsiteX38" fmla="*/ 1797050 w 2393950"/>
                  <a:gd name="connsiteY38" fmla="*/ 717550 h 2466975"/>
                  <a:gd name="connsiteX39" fmla="*/ 1816100 w 2393950"/>
                  <a:gd name="connsiteY39" fmla="*/ 768350 h 2466975"/>
                  <a:gd name="connsiteX40" fmla="*/ 1905000 w 2393950"/>
                  <a:gd name="connsiteY40" fmla="*/ 803275 h 2466975"/>
                  <a:gd name="connsiteX41" fmla="*/ 1930400 w 2393950"/>
                  <a:gd name="connsiteY41" fmla="*/ 796925 h 2466975"/>
                  <a:gd name="connsiteX42" fmla="*/ 2085975 w 2393950"/>
                  <a:gd name="connsiteY42" fmla="*/ 863600 h 2466975"/>
                  <a:gd name="connsiteX43" fmla="*/ 2187575 w 2393950"/>
                  <a:gd name="connsiteY43" fmla="*/ 898525 h 2466975"/>
                  <a:gd name="connsiteX44" fmla="*/ 2105025 w 2393950"/>
                  <a:gd name="connsiteY44" fmla="*/ 1028700 h 2466975"/>
                  <a:gd name="connsiteX45" fmla="*/ 2063750 w 2393950"/>
                  <a:gd name="connsiteY45" fmla="*/ 1060450 h 2466975"/>
                  <a:gd name="connsiteX46" fmla="*/ 2101850 w 2393950"/>
                  <a:gd name="connsiteY46" fmla="*/ 1095375 h 2466975"/>
                  <a:gd name="connsiteX47" fmla="*/ 2143125 w 2393950"/>
                  <a:gd name="connsiteY47" fmla="*/ 1162050 h 2466975"/>
                  <a:gd name="connsiteX48" fmla="*/ 2222500 w 2393950"/>
                  <a:gd name="connsiteY48" fmla="*/ 1231900 h 2466975"/>
                  <a:gd name="connsiteX49" fmla="*/ 2206625 w 2393950"/>
                  <a:gd name="connsiteY49" fmla="*/ 1254125 h 2466975"/>
                  <a:gd name="connsiteX50" fmla="*/ 2174240 w 2393950"/>
                  <a:gd name="connsiteY50" fmla="*/ 1280795 h 2466975"/>
                  <a:gd name="connsiteX51" fmla="*/ 2197100 w 2393950"/>
                  <a:gd name="connsiteY51" fmla="*/ 1339850 h 2466975"/>
                  <a:gd name="connsiteX52" fmla="*/ 2238375 w 2393950"/>
                  <a:gd name="connsiteY52" fmla="*/ 1333500 h 2466975"/>
                  <a:gd name="connsiteX53" fmla="*/ 2282825 w 2393950"/>
                  <a:gd name="connsiteY53" fmla="*/ 1371600 h 2466975"/>
                  <a:gd name="connsiteX54" fmla="*/ 2241550 w 2393950"/>
                  <a:gd name="connsiteY54" fmla="*/ 1400175 h 2466975"/>
                  <a:gd name="connsiteX55" fmla="*/ 2255520 w 2393950"/>
                  <a:gd name="connsiteY55" fmla="*/ 1431925 h 2466975"/>
                  <a:gd name="connsiteX56" fmla="*/ 2279650 w 2393950"/>
                  <a:gd name="connsiteY56" fmla="*/ 1435100 h 2466975"/>
                  <a:gd name="connsiteX57" fmla="*/ 2320925 w 2393950"/>
                  <a:gd name="connsiteY57" fmla="*/ 1457325 h 2466975"/>
                  <a:gd name="connsiteX58" fmla="*/ 2317750 w 2393950"/>
                  <a:gd name="connsiteY58" fmla="*/ 1514475 h 2466975"/>
                  <a:gd name="connsiteX59" fmla="*/ 2266950 w 2393950"/>
                  <a:gd name="connsiteY59" fmla="*/ 1577975 h 2466975"/>
                  <a:gd name="connsiteX60" fmla="*/ 2393950 w 2393950"/>
                  <a:gd name="connsiteY60" fmla="*/ 1625600 h 2466975"/>
                  <a:gd name="connsiteX61" fmla="*/ 2254250 w 2393950"/>
                  <a:gd name="connsiteY61" fmla="*/ 1939925 h 2466975"/>
                  <a:gd name="connsiteX62" fmla="*/ 1676400 w 2393950"/>
                  <a:gd name="connsiteY62" fmla="*/ 2466975 h 2466975"/>
                  <a:gd name="connsiteX63" fmla="*/ 1619250 w 2393950"/>
                  <a:gd name="connsiteY63" fmla="*/ 2416175 h 2466975"/>
                  <a:gd name="connsiteX64" fmla="*/ 1552575 w 2393950"/>
                  <a:gd name="connsiteY64" fmla="*/ 2359025 h 2466975"/>
                  <a:gd name="connsiteX65" fmla="*/ 1520825 w 2393950"/>
                  <a:gd name="connsiteY65" fmla="*/ 2378075 h 2466975"/>
                  <a:gd name="connsiteX66" fmla="*/ 1489075 w 2393950"/>
                  <a:gd name="connsiteY66" fmla="*/ 2333625 h 2466975"/>
                  <a:gd name="connsiteX67" fmla="*/ 1450975 w 2393950"/>
                  <a:gd name="connsiteY67" fmla="*/ 2317750 h 2466975"/>
                  <a:gd name="connsiteX68" fmla="*/ 1441450 w 2393950"/>
                  <a:gd name="connsiteY68" fmla="*/ 2251075 h 2466975"/>
                  <a:gd name="connsiteX69" fmla="*/ 1406525 w 2393950"/>
                  <a:gd name="connsiteY69" fmla="*/ 2203450 h 2466975"/>
                  <a:gd name="connsiteX70" fmla="*/ 1384300 w 2393950"/>
                  <a:gd name="connsiteY70" fmla="*/ 2120900 h 2466975"/>
                  <a:gd name="connsiteX71" fmla="*/ 1323975 w 2393950"/>
                  <a:gd name="connsiteY71" fmla="*/ 2079625 h 2466975"/>
                  <a:gd name="connsiteX72" fmla="*/ 1298575 w 2393950"/>
                  <a:gd name="connsiteY72" fmla="*/ 2022475 h 2466975"/>
                  <a:gd name="connsiteX73" fmla="*/ 1235075 w 2393950"/>
                  <a:gd name="connsiteY73" fmla="*/ 1978025 h 2466975"/>
                  <a:gd name="connsiteX74" fmla="*/ 1158875 w 2393950"/>
                  <a:gd name="connsiteY74" fmla="*/ 1930400 h 2466975"/>
                  <a:gd name="connsiteX75" fmla="*/ 1057275 w 2393950"/>
                  <a:gd name="connsiteY75" fmla="*/ 1844675 h 2466975"/>
                  <a:gd name="connsiteX76" fmla="*/ 1041400 w 2393950"/>
                  <a:gd name="connsiteY76" fmla="*/ 1809750 h 2466975"/>
                  <a:gd name="connsiteX77" fmla="*/ 981075 w 2393950"/>
                  <a:gd name="connsiteY77" fmla="*/ 1790700 h 2466975"/>
                  <a:gd name="connsiteX78" fmla="*/ 939800 w 2393950"/>
                  <a:gd name="connsiteY78" fmla="*/ 1673225 h 2466975"/>
                  <a:gd name="connsiteX79" fmla="*/ 876300 w 2393950"/>
                  <a:gd name="connsiteY79" fmla="*/ 1609725 h 2466975"/>
                  <a:gd name="connsiteX80" fmla="*/ 882650 w 2393950"/>
                  <a:gd name="connsiteY80" fmla="*/ 1568450 h 2466975"/>
                  <a:gd name="connsiteX81" fmla="*/ 828675 w 2393950"/>
                  <a:gd name="connsiteY81" fmla="*/ 1498600 h 2466975"/>
                  <a:gd name="connsiteX82" fmla="*/ 777875 w 2393950"/>
                  <a:gd name="connsiteY82" fmla="*/ 1482725 h 2466975"/>
                  <a:gd name="connsiteX83" fmla="*/ 746125 w 2393950"/>
                  <a:gd name="connsiteY83" fmla="*/ 1374775 h 2466975"/>
                  <a:gd name="connsiteX84" fmla="*/ 749300 w 2393950"/>
                  <a:gd name="connsiteY84" fmla="*/ 1276350 h 2466975"/>
                  <a:gd name="connsiteX85" fmla="*/ 708025 w 2393950"/>
                  <a:gd name="connsiteY85" fmla="*/ 1244600 h 2466975"/>
                  <a:gd name="connsiteX86" fmla="*/ 682625 w 2393950"/>
                  <a:gd name="connsiteY86" fmla="*/ 1165225 h 2466975"/>
                  <a:gd name="connsiteX87" fmla="*/ 647700 w 2393950"/>
                  <a:gd name="connsiteY87" fmla="*/ 1136650 h 2466975"/>
                  <a:gd name="connsiteX88" fmla="*/ 619125 w 2393950"/>
                  <a:gd name="connsiteY88" fmla="*/ 977900 h 2466975"/>
                  <a:gd name="connsiteX89" fmla="*/ 571500 w 2393950"/>
                  <a:gd name="connsiteY89" fmla="*/ 936625 h 2466975"/>
                  <a:gd name="connsiteX90" fmla="*/ 520700 w 2393950"/>
                  <a:gd name="connsiteY90" fmla="*/ 942975 h 2466975"/>
                  <a:gd name="connsiteX91" fmla="*/ 460375 w 2393950"/>
                  <a:gd name="connsiteY91" fmla="*/ 949325 h 2466975"/>
                  <a:gd name="connsiteX92" fmla="*/ 422275 w 2393950"/>
                  <a:gd name="connsiteY92" fmla="*/ 958850 h 2466975"/>
                  <a:gd name="connsiteX93" fmla="*/ 361950 w 2393950"/>
                  <a:gd name="connsiteY93" fmla="*/ 920750 h 2466975"/>
                  <a:gd name="connsiteX94" fmla="*/ 320675 w 2393950"/>
                  <a:gd name="connsiteY94" fmla="*/ 860425 h 2466975"/>
                  <a:gd name="connsiteX95" fmla="*/ 225425 w 2393950"/>
                  <a:gd name="connsiteY95" fmla="*/ 749300 h 2466975"/>
                  <a:gd name="connsiteX96" fmla="*/ 139700 w 2393950"/>
                  <a:gd name="connsiteY96" fmla="*/ 723900 h 2466975"/>
                  <a:gd name="connsiteX97" fmla="*/ 34925 w 2393950"/>
                  <a:gd name="connsiteY97" fmla="*/ 638175 h 2466975"/>
                  <a:gd name="connsiteX98" fmla="*/ 0 w 2393950"/>
                  <a:gd name="connsiteY98" fmla="*/ 555625 h 2466975"/>
                  <a:gd name="connsiteX99" fmla="*/ 47625 w 2393950"/>
                  <a:gd name="connsiteY99" fmla="*/ 501650 h 2466975"/>
                  <a:gd name="connsiteX100" fmla="*/ 41275 w 2393950"/>
                  <a:gd name="connsiteY100" fmla="*/ 434975 h 2466975"/>
                  <a:gd name="connsiteX101" fmla="*/ 120650 w 2393950"/>
                  <a:gd name="connsiteY101" fmla="*/ 393700 h 2466975"/>
                  <a:gd name="connsiteX102" fmla="*/ 152400 w 2393950"/>
                  <a:gd name="connsiteY102" fmla="*/ 311150 h 2466975"/>
                  <a:gd name="connsiteX103" fmla="*/ 304800 w 2393950"/>
                  <a:gd name="connsiteY103" fmla="*/ 222250 h 2466975"/>
                  <a:gd name="connsiteX104" fmla="*/ 330200 w 2393950"/>
                  <a:gd name="connsiteY104" fmla="*/ 117475 h 2466975"/>
                  <a:gd name="connsiteX0" fmla="*/ 330200 w 2393950"/>
                  <a:gd name="connsiteY0" fmla="*/ 117475 h 2466975"/>
                  <a:gd name="connsiteX1" fmla="*/ 742950 w 2393950"/>
                  <a:gd name="connsiteY1" fmla="*/ 0 h 2466975"/>
                  <a:gd name="connsiteX2" fmla="*/ 749300 w 2393950"/>
                  <a:gd name="connsiteY2" fmla="*/ 28575 h 2466975"/>
                  <a:gd name="connsiteX3" fmla="*/ 771525 w 2393950"/>
                  <a:gd name="connsiteY3" fmla="*/ 28575 h 2466975"/>
                  <a:gd name="connsiteX4" fmla="*/ 774700 w 2393950"/>
                  <a:gd name="connsiteY4" fmla="*/ 66675 h 2466975"/>
                  <a:gd name="connsiteX5" fmla="*/ 857250 w 2393950"/>
                  <a:gd name="connsiteY5" fmla="*/ 41275 h 2466975"/>
                  <a:gd name="connsiteX6" fmla="*/ 917575 w 2393950"/>
                  <a:gd name="connsiteY6" fmla="*/ 47625 h 2466975"/>
                  <a:gd name="connsiteX7" fmla="*/ 1006475 w 2393950"/>
                  <a:gd name="connsiteY7" fmla="*/ 25400 h 2466975"/>
                  <a:gd name="connsiteX8" fmla="*/ 1012825 w 2393950"/>
                  <a:gd name="connsiteY8" fmla="*/ 50800 h 2466975"/>
                  <a:gd name="connsiteX9" fmla="*/ 977900 w 2393950"/>
                  <a:gd name="connsiteY9" fmla="*/ 60325 h 2466975"/>
                  <a:gd name="connsiteX10" fmla="*/ 990600 w 2393950"/>
                  <a:gd name="connsiteY10" fmla="*/ 88900 h 2466975"/>
                  <a:gd name="connsiteX11" fmla="*/ 974725 w 2393950"/>
                  <a:gd name="connsiteY11" fmla="*/ 120650 h 2466975"/>
                  <a:gd name="connsiteX12" fmla="*/ 1044575 w 2393950"/>
                  <a:gd name="connsiteY12" fmla="*/ 114300 h 2466975"/>
                  <a:gd name="connsiteX13" fmla="*/ 1057275 w 2393950"/>
                  <a:gd name="connsiteY13" fmla="*/ 155575 h 2466975"/>
                  <a:gd name="connsiteX14" fmla="*/ 1050925 w 2393950"/>
                  <a:gd name="connsiteY14" fmla="*/ 200025 h 2466975"/>
                  <a:gd name="connsiteX15" fmla="*/ 1082675 w 2393950"/>
                  <a:gd name="connsiteY15" fmla="*/ 282575 h 2466975"/>
                  <a:gd name="connsiteX16" fmla="*/ 1111250 w 2393950"/>
                  <a:gd name="connsiteY16" fmla="*/ 330200 h 2466975"/>
                  <a:gd name="connsiteX17" fmla="*/ 1127125 w 2393950"/>
                  <a:gd name="connsiteY17" fmla="*/ 403225 h 2466975"/>
                  <a:gd name="connsiteX18" fmla="*/ 1111250 w 2393950"/>
                  <a:gd name="connsiteY18" fmla="*/ 428625 h 2466975"/>
                  <a:gd name="connsiteX19" fmla="*/ 1149350 w 2393950"/>
                  <a:gd name="connsiteY19" fmla="*/ 495300 h 2466975"/>
                  <a:gd name="connsiteX20" fmla="*/ 1184275 w 2393950"/>
                  <a:gd name="connsiteY20" fmla="*/ 466725 h 2466975"/>
                  <a:gd name="connsiteX21" fmla="*/ 1231900 w 2393950"/>
                  <a:gd name="connsiteY21" fmla="*/ 495300 h 2466975"/>
                  <a:gd name="connsiteX22" fmla="*/ 1228725 w 2393950"/>
                  <a:gd name="connsiteY22" fmla="*/ 546100 h 2466975"/>
                  <a:gd name="connsiteX23" fmla="*/ 1187450 w 2393950"/>
                  <a:gd name="connsiteY23" fmla="*/ 561975 h 2466975"/>
                  <a:gd name="connsiteX24" fmla="*/ 1238250 w 2393950"/>
                  <a:gd name="connsiteY24" fmla="*/ 587375 h 2466975"/>
                  <a:gd name="connsiteX25" fmla="*/ 1279525 w 2393950"/>
                  <a:gd name="connsiteY25" fmla="*/ 593725 h 2466975"/>
                  <a:gd name="connsiteX26" fmla="*/ 1333500 w 2393950"/>
                  <a:gd name="connsiteY26" fmla="*/ 571500 h 2466975"/>
                  <a:gd name="connsiteX27" fmla="*/ 1358900 w 2393950"/>
                  <a:gd name="connsiteY27" fmla="*/ 581025 h 2466975"/>
                  <a:gd name="connsiteX28" fmla="*/ 1333500 w 2393950"/>
                  <a:gd name="connsiteY28" fmla="*/ 606425 h 2466975"/>
                  <a:gd name="connsiteX29" fmla="*/ 1387475 w 2393950"/>
                  <a:gd name="connsiteY29" fmla="*/ 635000 h 2466975"/>
                  <a:gd name="connsiteX30" fmla="*/ 1457325 w 2393950"/>
                  <a:gd name="connsiteY30" fmla="*/ 600075 h 2466975"/>
                  <a:gd name="connsiteX31" fmla="*/ 1438275 w 2393950"/>
                  <a:gd name="connsiteY31" fmla="*/ 552450 h 2466975"/>
                  <a:gd name="connsiteX32" fmla="*/ 1501775 w 2393950"/>
                  <a:gd name="connsiteY32" fmla="*/ 473075 h 2466975"/>
                  <a:gd name="connsiteX33" fmla="*/ 1543050 w 2393950"/>
                  <a:gd name="connsiteY33" fmla="*/ 504825 h 2466975"/>
                  <a:gd name="connsiteX34" fmla="*/ 1590675 w 2393950"/>
                  <a:gd name="connsiteY34" fmla="*/ 552450 h 2466975"/>
                  <a:gd name="connsiteX35" fmla="*/ 1638300 w 2393950"/>
                  <a:gd name="connsiteY35" fmla="*/ 568325 h 2466975"/>
                  <a:gd name="connsiteX36" fmla="*/ 1654175 w 2393950"/>
                  <a:gd name="connsiteY36" fmla="*/ 628650 h 2466975"/>
                  <a:gd name="connsiteX37" fmla="*/ 1692275 w 2393950"/>
                  <a:gd name="connsiteY37" fmla="*/ 663575 h 2466975"/>
                  <a:gd name="connsiteX38" fmla="*/ 1797050 w 2393950"/>
                  <a:gd name="connsiteY38" fmla="*/ 717550 h 2466975"/>
                  <a:gd name="connsiteX39" fmla="*/ 1816100 w 2393950"/>
                  <a:gd name="connsiteY39" fmla="*/ 768350 h 2466975"/>
                  <a:gd name="connsiteX40" fmla="*/ 1905000 w 2393950"/>
                  <a:gd name="connsiteY40" fmla="*/ 803275 h 2466975"/>
                  <a:gd name="connsiteX41" fmla="*/ 1930400 w 2393950"/>
                  <a:gd name="connsiteY41" fmla="*/ 796925 h 2466975"/>
                  <a:gd name="connsiteX42" fmla="*/ 2085975 w 2393950"/>
                  <a:gd name="connsiteY42" fmla="*/ 863600 h 2466975"/>
                  <a:gd name="connsiteX43" fmla="*/ 2187575 w 2393950"/>
                  <a:gd name="connsiteY43" fmla="*/ 898525 h 2466975"/>
                  <a:gd name="connsiteX44" fmla="*/ 2105025 w 2393950"/>
                  <a:gd name="connsiteY44" fmla="*/ 1028700 h 2466975"/>
                  <a:gd name="connsiteX45" fmla="*/ 2063750 w 2393950"/>
                  <a:gd name="connsiteY45" fmla="*/ 1060450 h 2466975"/>
                  <a:gd name="connsiteX46" fmla="*/ 2101850 w 2393950"/>
                  <a:gd name="connsiteY46" fmla="*/ 1095375 h 2466975"/>
                  <a:gd name="connsiteX47" fmla="*/ 2143125 w 2393950"/>
                  <a:gd name="connsiteY47" fmla="*/ 1162050 h 2466975"/>
                  <a:gd name="connsiteX48" fmla="*/ 2222500 w 2393950"/>
                  <a:gd name="connsiteY48" fmla="*/ 1231900 h 2466975"/>
                  <a:gd name="connsiteX49" fmla="*/ 2206625 w 2393950"/>
                  <a:gd name="connsiteY49" fmla="*/ 1254125 h 2466975"/>
                  <a:gd name="connsiteX50" fmla="*/ 2174240 w 2393950"/>
                  <a:gd name="connsiteY50" fmla="*/ 1280795 h 2466975"/>
                  <a:gd name="connsiteX51" fmla="*/ 2197100 w 2393950"/>
                  <a:gd name="connsiteY51" fmla="*/ 1339850 h 2466975"/>
                  <a:gd name="connsiteX52" fmla="*/ 2238375 w 2393950"/>
                  <a:gd name="connsiteY52" fmla="*/ 1333500 h 2466975"/>
                  <a:gd name="connsiteX53" fmla="*/ 2282825 w 2393950"/>
                  <a:gd name="connsiteY53" fmla="*/ 1371600 h 2466975"/>
                  <a:gd name="connsiteX54" fmla="*/ 2241550 w 2393950"/>
                  <a:gd name="connsiteY54" fmla="*/ 1400175 h 2466975"/>
                  <a:gd name="connsiteX55" fmla="*/ 2255520 w 2393950"/>
                  <a:gd name="connsiteY55" fmla="*/ 1431925 h 2466975"/>
                  <a:gd name="connsiteX56" fmla="*/ 2279650 w 2393950"/>
                  <a:gd name="connsiteY56" fmla="*/ 1435100 h 2466975"/>
                  <a:gd name="connsiteX57" fmla="*/ 2320925 w 2393950"/>
                  <a:gd name="connsiteY57" fmla="*/ 1457325 h 2466975"/>
                  <a:gd name="connsiteX58" fmla="*/ 2317750 w 2393950"/>
                  <a:gd name="connsiteY58" fmla="*/ 1514475 h 2466975"/>
                  <a:gd name="connsiteX59" fmla="*/ 2284095 w 2393950"/>
                  <a:gd name="connsiteY59" fmla="*/ 1579880 h 2466975"/>
                  <a:gd name="connsiteX60" fmla="*/ 2393950 w 2393950"/>
                  <a:gd name="connsiteY60" fmla="*/ 1625600 h 2466975"/>
                  <a:gd name="connsiteX61" fmla="*/ 2254250 w 2393950"/>
                  <a:gd name="connsiteY61" fmla="*/ 1939925 h 2466975"/>
                  <a:gd name="connsiteX62" fmla="*/ 1676400 w 2393950"/>
                  <a:gd name="connsiteY62" fmla="*/ 2466975 h 2466975"/>
                  <a:gd name="connsiteX63" fmla="*/ 1619250 w 2393950"/>
                  <a:gd name="connsiteY63" fmla="*/ 2416175 h 2466975"/>
                  <a:gd name="connsiteX64" fmla="*/ 1552575 w 2393950"/>
                  <a:gd name="connsiteY64" fmla="*/ 2359025 h 2466975"/>
                  <a:gd name="connsiteX65" fmla="*/ 1520825 w 2393950"/>
                  <a:gd name="connsiteY65" fmla="*/ 2378075 h 2466975"/>
                  <a:gd name="connsiteX66" fmla="*/ 1489075 w 2393950"/>
                  <a:gd name="connsiteY66" fmla="*/ 2333625 h 2466975"/>
                  <a:gd name="connsiteX67" fmla="*/ 1450975 w 2393950"/>
                  <a:gd name="connsiteY67" fmla="*/ 2317750 h 2466975"/>
                  <a:gd name="connsiteX68" fmla="*/ 1441450 w 2393950"/>
                  <a:gd name="connsiteY68" fmla="*/ 2251075 h 2466975"/>
                  <a:gd name="connsiteX69" fmla="*/ 1406525 w 2393950"/>
                  <a:gd name="connsiteY69" fmla="*/ 2203450 h 2466975"/>
                  <a:gd name="connsiteX70" fmla="*/ 1384300 w 2393950"/>
                  <a:gd name="connsiteY70" fmla="*/ 2120900 h 2466975"/>
                  <a:gd name="connsiteX71" fmla="*/ 1323975 w 2393950"/>
                  <a:gd name="connsiteY71" fmla="*/ 2079625 h 2466975"/>
                  <a:gd name="connsiteX72" fmla="*/ 1298575 w 2393950"/>
                  <a:gd name="connsiteY72" fmla="*/ 2022475 h 2466975"/>
                  <a:gd name="connsiteX73" fmla="*/ 1235075 w 2393950"/>
                  <a:gd name="connsiteY73" fmla="*/ 1978025 h 2466975"/>
                  <a:gd name="connsiteX74" fmla="*/ 1158875 w 2393950"/>
                  <a:gd name="connsiteY74" fmla="*/ 1930400 h 2466975"/>
                  <a:gd name="connsiteX75" fmla="*/ 1057275 w 2393950"/>
                  <a:gd name="connsiteY75" fmla="*/ 1844675 h 2466975"/>
                  <a:gd name="connsiteX76" fmla="*/ 1041400 w 2393950"/>
                  <a:gd name="connsiteY76" fmla="*/ 1809750 h 2466975"/>
                  <a:gd name="connsiteX77" fmla="*/ 981075 w 2393950"/>
                  <a:gd name="connsiteY77" fmla="*/ 1790700 h 2466975"/>
                  <a:gd name="connsiteX78" fmla="*/ 939800 w 2393950"/>
                  <a:gd name="connsiteY78" fmla="*/ 1673225 h 2466975"/>
                  <a:gd name="connsiteX79" fmla="*/ 876300 w 2393950"/>
                  <a:gd name="connsiteY79" fmla="*/ 1609725 h 2466975"/>
                  <a:gd name="connsiteX80" fmla="*/ 882650 w 2393950"/>
                  <a:gd name="connsiteY80" fmla="*/ 1568450 h 2466975"/>
                  <a:gd name="connsiteX81" fmla="*/ 828675 w 2393950"/>
                  <a:gd name="connsiteY81" fmla="*/ 1498600 h 2466975"/>
                  <a:gd name="connsiteX82" fmla="*/ 777875 w 2393950"/>
                  <a:gd name="connsiteY82" fmla="*/ 1482725 h 2466975"/>
                  <a:gd name="connsiteX83" fmla="*/ 746125 w 2393950"/>
                  <a:gd name="connsiteY83" fmla="*/ 1374775 h 2466975"/>
                  <a:gd name="connsiteX84" fmla="*/ 749300 w 2393950"/>
                  <a:gd name="connsiteY84" fmla="*/ 1276350 h 2466975"/>
                  <a:gd name="connsiteX85" fmla="*/ 708025 w 2393950"/>
                  <a:gd name="connsiteY85" fmla="*/ 1244600 h 2466975"/>
                  <a:gd name="connsiteX86" fmla="*/ 682625 w 2393950"/>
                  <a:gd name="connsiteY86" fmla="*/ 1165225 h 2466975"/>
                  <a:gd name="connsiteX87" fmla="*/ 647700 w 2393950"/>
                  <a:gd name="connsiteY87" fmla="*/ 1136650 h 2466975"/>
                  <a:gd name="connsiteX88" fmla="*/ 619125 w 2393950"/>
                  <a:gd name="connsiteY88" fmla="*/ 977900 h 2466975"/>
                  <a:gd name="connsiteX89" fmla="*/ 571500 w 2393950"/>
                  <a:gd name="connsiteY89" fmla="*/ 936625 h 2466975"/>
                  <a:gd name="connsiteX90" fmla="*/ 520700 w 2393950"/>
                  <a:gd name="connsiteY90" fmla="*/ 942975 h 2466975"/>
                  <a:gd name="connsiteX91" fmla="*/ 460375 w 2393950"/>
                  <a:gd name="connsiteY91" fmla="*/ 949325 h 2466975"/>
                  <a:gd name="connsiteX92" fmla="*/ 422275 w 2393950"/>
                  <a:gd name="connsiteY92" fmla="*/ 958850 h 2466975"/>
                  <a:gd name="connsiteX93" fmla="*/ 361950 w 2393950"/>
                  <a:gd name="connsiteY93" fmla="*/ 920750 h 2466975"/>
                  <a:gd name="connsiteX94" fmla="*/ 320675 w 2393950"/>
                  <a:gd name="connsiteY94" fmla="*/ 860425 h 2466975"/>
                  <a:gd name="connsiteX95" fmla="*/ 225425 w 2393950"/>
                  <a:gd name="connsiteY95" fmla="*/ 749300 h 2466975"/>
                  <a:gd name="connsiteX96" fmla="*/ 139700 w 2393950"/>
                  <a:gd name="connsiteY96" fmla="*/ 723900 h 2466975"/>
                  <a:gd name="connsiteX97" fmla="*/ 34925 w 2393950"/>
                  <a:gd name="connsiteY97" fmla="*/ 638175 h 2466975"/>
                  <a:gd name="connsiteX98" fmla="*/ 0 w 2393950"/>
                  <a:gd name="connsiteY98" fmla="*/ 555625 h 2466975"/>
                  <a:gd name="connsiteX99" fmla="*/ 47625 w 2393950"/>
                  <a:gd name="connsiteY99" fmla="*/ 501650 h 2466975"/>
                  <a:gd name="connsiteX100" fmla="*/ 41275 w 2393950"/>
                  <a:gd name="connsiteY100" fmla="*/ 434975 h 2466975"/>
                  <a:gd name="connsiteX101" fmla="*/ 120650 w 2393950"/>
                  <a:gd name="connsiteY101" fmla="*/ 393700 h 2466975"/>
                  <a:gd name="connsiteX102" fmla="*/ 152400 w 2393950"/>
                  <a:gd name="connsiteY102" fmla="*/ 311150 h 2466975"/>
                  <a:gd name="connsiteX103" fmla="*/ 304800 w 2393950"/>
                  <a:gd name="connsiteY103" fmla="*/ 222250 h 2466975"/>
                  <a:gd name="connsiteX104" fmla="*/ 330200 w 2393950"/>
                  <a:gd name="connsiteY104" fmla="*/ 117475 h 246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2393950" h="2466975">
                    <a:moveTo>
                      <a:pt x="330200" y="117475"/>
                    </a:moveTo>
                    <a:lnTo>
                      <a:pt x="742950" y="0"/>
                    </a:lnTo>
                    <a:lnTo>
                      <a:pt x="749300" y="28575"/>
                    </a:lnTo>
                    <a:lnTo>
                      <a:pt x="771525" y="28575"/>
                    </a:lnTo>
                    <a:lnTo>
                      <a:pt x="774700" y="66675"/>
                    </a:lnTo>
                    <a:lnTo>
                      <a:pt x="857250" y="41275"/>
                    </a:lnTo>
                    <a:lnTo>
                      <a:pt x="917575" y="47625"/>
                    </a:lnTo>
                    <a:lnTo>
                      <a:pt x="1006475" y="25400"/>
                    </a:lnTo>
                    <a:lnTo>
                      <a:pt x="1012825" y="50800"/>
                    </a:lnTo>
                    <a:lnTo>
                      <a:pt x="977900" y="60325"/>
                    </a:lnTo>
                    <a:lnTo>
                      <a:pt x="990600" y="88900"/>
                    </a:lnTo>
                    <a:lnTo>
                      <a:pt x="974725" y="120650"/>
                    </a:lnTo>
                    <a:lnTo>
                      <a:pt x="1044575" y="114300"/>
                    </a:lnTo>
                    <a:lnTo>
                      <a:pt x="1057275" y="155575"/>
                    </a:lnTo>
                    <a:lnTo>
                      <a:pt x="1050925" y="200025"/>
                    </a:lnTo>
                    <a:lnTo>
                      <a:pt x="1082675" y="282575"/>
                    </a:lnTo>
                    <a:lnTo>
                      <a:pt x="1111250" y="330200"/>
                    </a:lnTo>
                    <a:lnTo>
                      <a:pt x="1127125" y="403225"/>
                    </a:lnTo>
                    <a:lnTo>
                      <a:pt x="1111250" y="428625"/>
                    </a:lnTo>
                    <a:lnTo>
                      <a:pt x="1149350" y="495300"/>
                    </a:lnTo>
                    <a:lnTo>
                      <a:pt x="1184275" y="466725"/>
                    </a:lnTo>
                    <a:lnTo>
                      <a:pt x="1231900" y="495300"/>
                    </a:lnTo>
                    <a:lnTo>
                      <a:pt x="1228725" y="546100"/>
                    </a:lnTo>
                    <a:lnTo>
                      <a:pt x="1187450" y="561975"/>
                    </a:lnTo>
                    <a:lnTo>
                      <a:pt x="1238250" y="587375"/>
                    </a:lnTo>
                    <a:lnTo>
                      <a:pt x="1279525" y="593725"/>
                    </a:lnTo>
                    <a:lnTo>
                      <a:pt x="1333500" y="571500"/>
                    </a:lnTo>
                    <a:lnTo>
                      <a:pt x="1358900" y="581025"/>
                    </a:lnTo>
                    <a:lnTo>
                      <a:pt x="1333500" y="606425"/>
                    </a:lnTo>
                    <a:lnTo>
                      <a:pt x="1387475" y="635000"/>
                    </a:lnTo>
                    <a:lnTo>
                      <a:pt x="1457325" y="600075"/>
                    </a:lnTo>
                    <a:lnTo>
                      <a:pt x="1438275" y="552450"/>
                    </a:lnTo>
                    <a:lnTo>
                      <a:pt x="1501775" y="473075"/>
                    </a:lnTo>
                    <a:lnTo>
                      <a:pt x="1543050" y="504825"/>
                    </a:lnTo>
                    <a:lnTo>
                      <a:pt x="1590675" y="552450"/>
                    </a:lnTo>
                    <a:lnTo>
                      <a:pt x="1638300" y="568325"/>
                    </a:lnTo>
                    <a:lnTo>
                      <a:pt x="1654175" y="628650"/>
                    </a:lnTo>
                    <a:lnTo>
                      <a:pt x="1692275" y="663575"/>
                    </a:lnTo>
                    <a:lnTo>
                      <a:pt x="1797050" y="717550"/>
                    </a:lnTo>
                    <a:lnTo>
                      <a:pt x="1816100" y="768350"/>
                    </a:lnTo>
                    <a:lnTo>
                      <a:pt x="1905000" y="803275"/>
                    </a:lnTo>
                    <a:lnTo>
                      <a:pt x="1930400" y="796925"/>
                    </a:lnTo>
                    <a:lnTo>
                      <a:pt x="2085975" y="863600"/>
                    </a:lnTo>
                    <a:lnTo>
                      <a:pt x="2187575" y="898525"/>
                    </a:lnTo>
                    <a:lnTo>
                      <a:pt x="2105025" y="1028700"/>
                    </a:lnTo>
                    <a:lnTo>
                      <a:pt x="2063750" y="1060450"/>
                    </a:lnTo>
                    <a:lnTo>
                      <a:pt x="2101850" y="1095375"/>
                    </a:lnTo>
                    <a:lnTo>
                      <a:pt x="2143125" y="1162050"/>
                    </a:lnTo>
                    <a:lnTo>
                      <a:pt x="2222500" y="1231900"/>
                    </a:lnTo>
                    <a:lnTo>
                      <a:pt x="2206625" y="1254125"/>
                    </a:lnTo>
                    <a:lnTo>
                      <a:pt x="2174240" y="1280795"/>
                    </a:lnTo>
                    <a:lnTo>
                      <a:pt x="2197100" y="1339850"/>
                    </a:lnTo>
                    <a:lnTo>
                      <a:pt x="2238375" y="1333500"/>
                    </a:lnTo>
                    <a:lnTo>
                      <a:pt x="2282825" y="1371600"/>
                    </a:lnTo>
                    <a:lnTo>
                      <a:pt x="2241550" y="1400175"/>
                    </a:lnTo>
                    <a:lnTo>
                      <a:pt x="2255520" y="1431925"/>
                    </a:lnTo>
                    <a:lnTo>
                      <a:pt x="2279650" y="1435100"/>
                    </a:lnTo>
                    <a:lnTo>
                      <a:pt x="2320925" y="1457325"/>
                    </a:lnTo>
                    <a:lnTo>
                      <a:pt x="2317750" y="1514475"/>
                    </a:lnTo>
                    <a:lnTo>
                      <a:pt x="2284095" y="1579880"/>
                    </a:lnTo>
                    <a:lnTo>
                      <a:pt x="2393950" y="1625600"/>
                    </a:lnTo>
                    <a:lnTo>
                      <a:pt x="2254250" y="1939925"/>
                    </a:lnTo>
                    <a:lnTo>
                      <a:pt x="1676400" y="2466975"/>
                    </a:lnTo>
                    <a:lnTo>
                      <a:pt x="1619250" y="2416175"/>
                    </a:lnTo>
                    <a:lnTo>
                      <a:pt x="1552575" y="2359025"/>
                    </a:lnTo>
                    <a:lnTo>
                      <a:pt x="1520825" y="2378075"/>
                    </a:lnTo>
                    <a:lnTo>
                      <a:pt x="1489075" y="2333625"/>
                    </a:lnTo>
                    <a:lnTo>
                      <a:pt x="1450975" y="2317750"/>
                    </a:lnTo>
                    <a:lnTo>
                      <a:pt x="1441450" y="2251075"/>
                    </a:lnTo>
                    <a:lnTo>
                      <a:pt x="1406525" y="2203450"/>
                    </a:lnTo>
                    <a:lnTo>
                      <a:pt x="1384300" y="2120900"/>
                    </a:lnTo>
                    <a:lnTo>
                      <a:pt x="1323975" y="2079625"/>
                    </a:lnTo>
                    <a:lnTo>
                      <a:pt x="1298575" y="2022475"/>
                    </a:lnTo>
                    <a:lnTo>
                      <a:pt x="1235075" y="1978025"/>
                    </a:lnTo>
                    <a:lnTo>
                      <a:pt x="1158875" y="1930400"/>
                    </a:lnTo>
                    <a:lnTo>
                      <a:pt x="1057275" y="1844675"/>
                    </a:lnTo>
                    <a:lnTo>
                      <a:pt x="1041400" y="1809750"/>
                    </a:lnTo>
                    <a:lnTo>
                      <a:pt x="981075" y="1790700"/>
                    </a:lnTo>
                    <a:lnTo>
                      <a:pt x="939800" y="1673225"/>
                    </a:lnTo>
                    <a:lnTo>
                      <a:pt x="876300" y="1609725"/>
                    </a:lnTo>
                    <a:lnTo>
                      <a:pt x="882650" y="1568450"/>
                    </a:lnTo>
                    <a:lnTo>
                      <a:pt x="828675" y="1498600"/>
                    </a:lnTo>
                    <a:lnTo>
                      <a:pt x="777875" y="1482725"/>
                    </a:lnTo>
                    <a:lnTo>
                      <a:pt x="746125" y="1374775"/>
                    </a:lnTo>
                    <a:lnTo>
                      <a:pt x="749300" y="1276350"/>
                    </a:lnTo>
                    <a:lnTo>
                      <a:pt x="708025" y="1244600"/>
                    </a:lnTo>
                    <a:lnTo>
                      <a:pt x="682625" y="1165225"/>
                    </a:lnTo>
                    <a:lnTo>
                      <a:pt x="647700" y="1136650"/>
                    </a:lnTo>
                    <a:lnTo>
                      <a:pt x="619125" y="977900"/>
                    </a:lnTo>
                    <a:lnTo>
                      <a:pt x="571500" y="936625"/>
                    </a:lnTo>
                    <a:lnTo>
                      <a:pt x="520700" y="942975"/>
                    </a:lnTo>
                    <a:lnTo>
                      <a:pt x="460375" y="949325"/>
                    </a:lnTo>
                    <a:lnTo>
                      <a:pt x="422275" y="958850"/>
                    </a:lnTo>
                    <a:lnTo>
                      <a:pt x="361950" y="920750"/>
                    </a:lnTo>
                    <a:lnTo>
                      <a:pt x="320675" y="860425"/>
                    </a:lnTo>
                    <a:lnTo>
                      <a:pt x="225425" y="749300"/>
                    </a:lnTo>
                    <a:lnTo>
                      <a:pt x="139700" y="723900"/>
                    </a:lnTo>
                    <a:lnTo>
                      <a:pt x="34925" y="638175"/>
                    </a:lnTo>
                    <a:lnTo>
                      <a:pt x="0" y="555625"/>
                    </a:lnTo>
                    <a:lnTo>
                      <a:pt x="47625" y="501650"/>
                    </a:lnTo>
                    <a:lnTo>
                      <a:pt x="41275" y="434975"/>
                    </a:lnTo>
                    <a:lnTo>
                      <a:pt x="120650" y="393700"/>
                    </a:lnTo>
                    <a:lnTo>
                      <a:pt x="152400" y="311150"/>
                    </a:lnTo>
                    <a:lnTo>
                      <a:pt x="304800" y="222250"/>
                    </a:lnTo>
                    <a:lnTo>
                      <a:pt x="330200" y="117475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294188" y="4205288"/>
                <a:ext cx="2282825" cy="1989137"/>
              </a:xfrm>
              <a:custGeom>
                <a:avLst/>
                <a:gdLst>
                  <a:gd name="connsiteX0" fmla="*/ 1379621 w 2283326"/>
                  <a:gd name="connsiteY0" fmla="*/ 0 h 1989221"/>
                  <a:gd name="connsiteX1" fmla="*/ 1459831 w 2283326"/>
                  <a:gd name="connsiteY1" fmla="*/ 45453 h 1989221"/>
                  <a:gd name="connsiteX2" fmla="*/ 1499937 w 2283326"/>
                  <a:gd name="connsiteY2" fmla="*/ 21390 h 1989221"/>
                  <a:gd name="connsiteX3" fmla="*/ 1524000 w 2283326"/>
                  <a:gd name="connsiteY3" fmla="*/ 61495 h 1989221"/>
                  <a:gd name="connsiteX4" fmla="*/ 1556084 w 2283326"/>
                  <a:gd name="connsiteY4" fmla="*/ 88232 h 1989221"/>
                  <a:gd name="connsiteX5" fmla="*/ 1521326 w 2283326"/>
                  <a:gd name="connsiteY5" fmla="*/ 232611 h 1989221"/>
                  <a:gd name="connsiteX6" fmla="*/ 1451810 w 2283326"/>
                  <a:gd name="connsiteY6" fmla="*/ 221916 h 1989221"/>
                  <a:gd name="connsiteX7" fmla="*/ 1419726 w 2283326"/>
                  <a:gd name="connsiteY7" fmla="*/ 245979 h 1989221"/>
                  <a:gd name="connsiteX8" fmla="*/ 1382295 w 2283326"/>
                  <a:gd name="connsiteY8" fmla="*/ 248653 h 1989221"/>
                  <a:gd name="connsiteX9" fmla="*/ 1350210 w 2283326"/>
                  <a:gd name="connsiteY9" fmla="*/ 296779 h 1989221"/>
                  <a:gd name="connsiteX10" fmla="*/ 1350210 w 2283326"/>
                  <a:gd name="connsiteY10" fmla="*/ 320842 h 1989221"/>
                  <a:gd name="connsiteX11" fmla="*/ 1382295 w 2283326"/>
                  <a:gd name="connsiteY11" fmla="*/ 344906 h 1989221"/>
                  <a:gd name="connsiteX12" fmla="*/ 1398337 w 2283326"/>
                  <a:gd name="connsiteY12" fmla="*/ 387684 h 1989221"/>
                  <a:gd name="connsiteX13" fmla="*/ 1417052 w 2283326"/>
                  <a:gd name="connsiteY13" fmla="*/ 417095 h 1989221"/>
                  <a:gd name="connsiteX14" fmla="*/ 1368926 w 2283326"/>
                  <a:gd name="connsiteY14" fmla="*/ 459874 h 1989221"/>
                  <a:gd name="connsiteX15" fmla="*/ 1352884 w 2283326"/>
                  <a:gd name="connsiteY15" fmla="*/ 481263 h 1989221"/>
                  <a:gd name="connsiteX16" fmla="*/ 1342189 w 2283326"/>
                  <a:gd name="connsiteY16" fmla="*/ 537411 h 1989221"/>
                  <a:gd name="connsiteX17" fmla="*/ 1336842 w 2283326"/>
                  <a:gd name="connsiteY17" fmla="*/ 598906 h 1989221"/>
                  <a:gd name="connsiteX18" fmla="*/ 1344863 w 2283326"/>
                  <a:gd name="connsiteY18" fmla="*/ 649706 h 1989221"/>
                  <a:gd name="connsiteX19" fmla="*/ 1350210 w 2283326"/>
                  <a:gd name="connsiteY19" fmla="*/ 697832 h 1989221"/>
                  <a:gd name="connsiteX20" fmla="*/ 1328821 w 2283326"/>
                  <a:gd name="connsiteY20" fmla="*/ 708527 h 1989221"/>
                  <a:gd name="connsiteX21" fmla="*/ 1294063 w 2283326"/>
                  <a:gd name="connsiteY21" fmla="*/ 676442 h 1989221"/>
                  <a:gd name="connsiteX22" fmla="*/ 1251284 w 2283326"/>
                  <a:gd name="connsiteY22" fmla="*/ 639011 h 1989221"/>
                  <a:gd name="connsiteX23" fmla="*/ 1237916 w 2283326"/>
                  <a:gd name="connsiteY23" fmla="*/ 625642 h 1989221"/>
                  <a:gd name="connsiteX24" fmla="*/ 1205831 w 2283326"/>
                  <a:gd name="connsiteY24" fmla="*/ 647032 h 1989221"/>
                  <a:gd name="connsiteX25" fmla="*/ 1243263 w 2283326"/>
                  <a:gd name="connsiteY25" fmla="*/ 679116 h 1989221"/>
                  <a:gd name="connsiteX26" fmla="*/ 1216526 w 2283326"/>
                  <a:gd name="connsiteY26" fmla="*/ 735263 h 1989221"/>
                  <a:gd name="connsiteX27" fmla="*/ 1243263 w 2283326"/>
                  <a:gd name="connsiteY27" fmla="*/ 762000 h 1989221"/>
                  <a:gd name="connsiteX28" fmla="*/ 1302084 w 2283326"/>
                  <a:gd name="connsiteY28" fmla="*/ 812800 h 1989221"/>
                  <a:gd name="connsiteX29" fmla="*/ 1334168 w 2283326"/>
                  <a:gd name="connsiteY29" fmla="*/ 828842 h 1989221"/>
                  <a:gd name="connsiteX30" fmla="*/ 1376947 w 2283326"/>
                  <a:gd name="connsiteY30" fmla="*/ 828842 h 1989221"/>
                  <a:gd name="connsiteX31" fmla="*/ 1379621 w 2283326"/>
                  <a:gd name="connsiteY31" fmla="*/ 860927 h 1989221"/>
                  <a:gd name="connsiteX32" fmla="*/ 1376947 w 2283326"/>
                  <a:gd name="connsiteY32" fmla="*/ 893011 h 1989221"/>
                  <a:gd name="connsiteX33" fmla="*/ 1387642 w 2283326"/>
                  <a:gd name="connsiteY33" fmla="*/ 914400 h 1989221"/>
                  <a:gd name="connsiteX34" fmla="*/ 1438442 w 2283326"/>
                  <a:gd name="connsiteY34" fmla="*/ 884990 h 1989221"/>
                  <a:gd name="connsiteX35" fmla="*/ 1430421 w 2283326"/>
                  <a:gd name="connsiteY35" fmla="*/ 834190 h 1989221"/>
                  <a:gd name="connsiteX36" fmla="*/ 1433095 w 2283326"/>
                  <a:gd name="connsiteY36" fmla="*/ 804779 h 1989221"/>
                  <a:gd name="connsiteX37" fmla="*/ 1411705 w 2283326"/>
                  <a:gd name="connsiteY37" fmla="*/ 799432 h 1989221"/>
                  <a:gd name="connsiteX38" fmla="*/ 1441116 w 2283326"/>
                  <a:gd name="connsiteY38" fmla="*/ 721895 h 1989221"/>
                  <a:gd name="connsiteX39" fmla="*/ 1507958 w 2283326"/>
                  <a:gd name="connsiteY39" fmla="*/ 676442 h 1989221"/>
                  <a:gd name="connsiteX40" fmla="*/ 1553410 w 2283326"/>
                  <a:gd name="connsiteY40" fmla="*/ 655053 h 1989221"/>
                  <a:gd name="connsiteX41" fmla="*/ 1582821 w 2283326"/>
                  <a:gd name="connsiteY41" fmla="*/ 665748 h 1989221"/>
                  <a:gd name="connsiteX42" fmla="*/ 1628274 w 2283326"/>
                  <a:gd name="connsiteY42" fmla="*/ 644358 h 1989221"/>
                  <a:gd name="connsiteX43" fmla="*/ 1655010 w 2283326"/>
                  <a:gd name="connsiteY43" fmla="*/ 630990 h 1989221"/>
                  <a:gd name="connsiteX44" fmla="*/ 1646989 w 2283326"/>
                  <a:gd name="connsiteY44" fmla="*/ 593558 h 1989221"/>
                  <a:gd name="connsiteX45" fmla="*/ 1660358 w 2283326"/>
                  <a:gd name="connsiteY45" fmla="*/ 566821 h 1989221"/>
                  <a:gd name="connsiteX46" fmla="*/ 1703137 w 2283326"/>
                  <a:gd name="connsiteY46" fmla="*/ 526716 h 1989221"/>
                  <a:gd name="connsiteX47" fmla="*/ 1713831 w 2283326"/>
                  <a:gd name="connsiteY47" fmla="*/ 499979 h 1989221"/>
                  <a:gd name="connsiteX48" fmla="*/ 1740568 w 2283326"/>
                  <a:gd name="connsiteY48" fmla="*/ 475916 h 1989221"/>
                  <a:gd name="connsiteX49" fmla="*/ 1769979 w 2283326"/>
                  <a:gd name="connsiteY49" fmla="*/ 422442 h 1989221"/>
                  <a:gd name="connsiteX50" fmla="*/ 1802063 w 2283326"/>
                  <a:gd name="connsiteY50" fmla="*/ 398379 h 1989221"/>
                  <a:gd name="connsiteX51" fmla="*/ 1802063 w 2283326"/>
                  <a:gd name="connsiteY51" fmla="*/ 360948 h 1989221"/>
                  <a:gd name="connsiteX52" fmla="*/ 1831474 w 2283326"/>
                  <a:gd name="connsiteY52" fmla="*/ 339558 h 1989221"/>
                  <a:gd name="connsiteX53" fmla="*/ 1860884 w 2283326"/>
                  <a:gd name="connsiteY53" fmla="*/ 334211 h 1989221"/>
                  <a:gd name="connsiteX54" fmla="*/ 1860884 w 2283326"/>
                  <a:gd name="connsiteY54" fmla="*/ 334211 h 1989221"/>
                  <a:gd name="connsiteX55" fmla="*/ 1890295 w 2283326"/>
                  <a:gd name="connsiteY55" fmla="*/ 310148 h 1989221"/>
                  <a:gd name="connsiteX56" fmla="*/ 1941095 w 2283326"/>
                  <a:gd name="connsiteY56" fmla="*/ 302127 h 1989221"/>
                  <a:gd name="connsiteX57" fmla="*/ 1959810 w 2283326"/>
                  <a:gd name="connsiteY57" fmla="*/ 331537 h 1989221"/>
                  <a:gd name="connsiteX58" fmla="*/ 1975852 w 2283326"/>
                  <a:gd name="connsiteY58" fmla="*/ 323516 h 1989221"/>
                  <a:gd name="connsiteX59" fmla="*/ 1999916 w 2283326"/>
                  <a:gd name="connsiteY59" fmla="*/ 262021 h 1989221"/>
                  <a:gd name="connsiteX60" fmla="*/ 2032000 w 2283326"/>
                  <a:gd name="connsiteY60" fmla="*/ 229937 h 1989221"/>
                  <a:gd name="connsiteX61" fmla="*/ 2061410 w 2283326"/>
                  <a:gd name="connsiteY61" fmla="*/ 221916 h 1989221"/>
                  <a:gd name="connsiteX62" fmla="*/ 2085474 w 2283326"/>
                  <a:gd name="connsiteY62" fmla="*/ 216569 h 1989221"/>
                  <a:gd name="connsiteX63" fmla="*/ 2133600 w 2283326"/>
                  <a:gd name="connsiteY63" fmla="*/ 272716 h 1989221"/>
                  <a:gd name="connsiteX64" fmla="*/ 2189747 w 2283326"/>
                  <a:gd name="connsiteY64" fmla="*/ 299453 h 1989221"/>
                  <a:gd name="connsiteX65" fmla="*/ 2203116 w 2283326"/>
                  <a:gd name="connsiteY65" fmla="*/ 320842 h 1989221"/>
                  <a:gd name="connsiteX66" fmla="*/ 2251242 w 2283326"/>
                  <a:gd name="connsiteY66" fmla="*/ 339558 h 1989221"/>
                  <a:gd name="connsiteX67" fmla="*/ 2283326 w 2283326"/>
                  <a:gd name="connsiteY67" fmla="*/ 350253 h 1989221"/>
                  <a:gd name="connsiteX68" fmla="*/ 2264610 w 2283326"/>
                  <a:gd name="connsiteY68" fmla="*/ 379663 h 1989221"/>
                  <a:gd name="connsiteX69" fmla="*/ 2264610 w 2283326"/>
                  <a:gd name="connsiteY69" fmla="*/ 379663 h 1989221"/>
                  <a:gd name="connsiteX70" fmla="*/ 2221831 w 2283326"/>
                  <a:gd name="connsiteY70" fmla="*/ 411748 h 1989221"/>
                  <a:gd name="connsiteX71" fmla="*/ 2203116 w 2283326"/>
                  <a:gd name="connsiteY71" fmla="*/ 411748 h 1989221"/>
                  <a:gd name="connsiteX72" fmla="*/ 2168358 w 2283326"/>
                  <a:gd name="connsiteY72" fmla="*/ 427790 h 1989221"/>
                  <a:gd name="connsiteX73" fmla="*/ 2138947 w 2283326"/>
                  <a:gd name="connsiteY73" fmla="*/ 449179 h 1989221"/>
                  <a:gd name="connsiteX74" fmla="*/ 2160337 w 2283326"/>
                  <a:gd name="connsiteY74" fmla="*/ 467895 h 1989221"/>
                  <a:gd name="connsiteX75" fmla="*/ 2130926 w 2283326"/>
                  <a:gd name="connsiteY75" fmla="*/ 470569 h 1989221"/>
                  <a:gd name="connsiteX76" fmla="*/ 2173705 w 2283326"/>
                  <a:gd name="connsiteY76" fmla="*/ 494632 h 1989221"/>
                  <a:gd name="connsiteX77" fmla="*/ 2165684 w 2283326"/>
                  <a:gd name="connsiteY77" fmla="*/ 510674 h 1989221"/>
                  <a:gd name="connsiteX78" fmla="*/ 2128252 w 2283326"/>
                  <a:gd name="connsiteY78" fmla="*/ 505327 h 1989221"/>
                  <a:gd name="connsiteX79" fmla="*/ 2117558 w 2283326"/>
                  <a:gd name="connsiteY79" fmla="*/ 491958 h 1989221"/>
                  <a:gd name="connsiteX80" fmla="*/ 2096168 w 2283326"/>
                  <a:gd name="connsiteY80" fmla="*/ 491958 h 1989221"/>
                  <a:gd name="connsiteX81" fmla="*/ 2066758 w 2283326"/>
                  <a:gd name="connsiteY81" fmla="*/ 508000 h 1989221"/>
                  <a:gd name="connsiteX82" fmla="*/ 2088147 w 2283326"/>
                  <a:gd name="connsiteY82" fmla="*/ 524042 h 1989221"/>
                  <a:gd name="connsiteX83" fmla="*/ 2109537 w 2283326"/>
                  <a:gd name="connsiteY83" fmla="*/ 518695 h 1989221"/>
                  <a:gd name="connsiteX84" fmla="*/ 2168358 w 2283326"/>
                  <a:gd name="connsiteY84" fmla="*/ 524042 h 1989221"/>
                  <a:gd name="connsiteX85" fmla="*/ 2168358 w 2283326"/>
                  <a:gd name="connsiteY85" fmla="*/ 524042 h 1989221"/>
                  <a:gd name="connsiteX86" fmla="*/ 2128252 w 2283326"/>
                  <a:gd name="connsiteY86" fmla="*/ 540084 h 1989221"/>
                  <a:gd name="connsiteX87" fmla="*/ 2085474 w 2283326"/>
                  <a:gd name="connsiteY87" fmla="*/ 542758 h 1989221"/>
                  <a:gd name="connsiteX88" fmla="*/ 2045368 w 2283326"/>
                  <a:gd name="connsiteY88" fmla="*/ 558800 h 1989221"/>
                  <a:gd name="connsiteX89" fmla="*/ 1999916 w 2283326"/>
                  <a:gd name="connsiteY89" fmla="*/ 566821 h 1989221"/>
                  <a:gd name="connsiteX90" fmla="*/ 2007937 w 2283326"/>
                  <a:gd name="connsiteY90" fmla="*/ 534737 h 1989221"/>
                  <a:gd name="connsiteX91" fmla="*/ 1978526 w 2283326"/>
                  <a:gd name="connsiteY91" fmla="*/ 516021 h 1989221"/>
                  <a:gd name="connsiteX92" fmla="*/ 1967831 w 2283326"/>
                  <a:gd name="connsiteY92" fmla="*/ 494632 h 1989221"/>
                  <a:gd name="connsiteX93" fmla="*/ 1935747 w 2283326"/>
                  <a:gd name="connsiteY93" fmla="*/ 502653 h 1989221"/>
                  <a:gd name="connsiteX94" fmla="*/ 1927726 w 2283326"/>
                  <a:gd name="connsiteY94" fmla="*/ 521369 h 1989221"/>
                  <a:gd name="connsiteX95" fmla="*/ 1882274 w 2283326"/>
                  <a:gd name="connsiteY95" fmla="*/ 542758 h 1989221"/>
                  <a:gd name="connsiteX96" fmla="*/ 1895642 w 2283326"/>
                  <a:gd name="connsiteY96" fmla="*/ 574842 h 1989221"/>
                  <a:gd name="connsiteX97" fmla="*/ 1850189 w 2283326"/>
                  <a:gd name="connsiteY97" fmla="*/ 601579 h 1989221"/>
                  <a:gd name="connsiteX98" fmla="*/ 1850189 w 2283326"/>
                  <a:gd name="connsiteY98" fmla="*/ 628316 h 1989221"/>
                  <a:gd name="connsiteX99" fmla="*/ 1842168 w 2283326"/>
                  <a:gd name="connsiteY99" fmla="*/ 647032 h 1989221"/>
                  <a:gd name="connsiteX100" fmla="*/ 1852863 w 2283326"/>
                  <a:gd name="connsiteY100" fmla="*/ 665748 h 1989221"/>
                  <a:gd name="connsiteX101" fmla="*/ 1855537 w 2283326"/>
                  <a:gd name="connsiteY101" fmla="*/ 687137 h 1989221"/>
                  <a:gd name="connsiteX102" fmla="*/ 1909010 w 2283326"/>
                  <a:gd name="connsiteY102" fmla="*/ 655053 h 1989221"/>
                  <a:gd name="connsiteX103" fmla="*/ 1909010 w 2283326"/>
                  <a:gd name="connsiteY103" fmla="*/ 687137 h 1989221"/>
                  <a:gd name="connsiteX104" fmla="*/ 1876926 w 2283326"/>
                  <a:gd name="connsiteY104" fmla="*/ 711200 h 1989221"/>
                  <a:gd name="connsiteX105" fmla="*/ 1820779 w 2283326"/>
                  <a:gd name="connsiteY105" fmla="*/ 727242 h 1989221"/>
                  <a:gd name="connsiteX106" fmla="*/ 1788695 w 2283326"/>
                  <a:gd name="connsiteY106" fmla="*/ 745958 h 1989221"/>
                  <a:gd name="connsiteX107" fmla="*/ 1778000 w 2283326"/>
                  <a:gd name="connsiteY107" fmla="*/ 770021 h 1989221"/>
                  <a:gd name="connsiteX108" fmla="*/ 1737895 w 2283326"/>
                  <a:gd name="connsiteY108" fmla="*/ 788737 h 1989221"/>
                  <a:gd name="connsiteX109" fmla="*/ 1727200 w 2283326"/>
                  <a:gd name="connsiteY109" fmla="*/ 794084 h 1989221"/>
                  <a:gd name="connsiteX110" fmla="*/ 1719179 w 2283326"/>
                  <a:gd name="connsiteY110" fmla="*/ 823495 h 1989221"/>
                  <a:gd name="connsiteX111" fmla="*/ 1708484 w 2283326"/>
                  <a:gd name="connsiteY111" fmla="*/ 850232 h 1989221"/>
                  <a:gd name="connsiteX112" fmla="*/ 1676400 w 2283326"/>
                  <a:gd name="connsiteY112" fmla="*/ 868948 h 1989221"/>
                  <a:gd name="connsiteX113" fmla="*/ 1612231 w 2283326"/>
                  <a:gd name="connsiteY113" fmla="*/ 890337 h 1989221"/>
                  <a:gd name="connsiteX114" fmla="*/ 1574800 w 2283326"/>
                  <a:gd name="connsiteY114" fmla="*/ 917074 h 1989221"/>
                  <a:gd name="connsiteX115" fmla="*/ 1550737 w 2283326"/>
                  <a:gd name="connsiteY115" fmla="*/ 930442 h 1989221"/>
                  <a:gd name="connsiteX116" fmla="*/ 1505284 w 2283326"/>
                  <a:gd name="connsiteY116" fmla="*/ 879642 h 1989221"/>
                  <a:gd name="connsiteX117" fmla="*/ 1481221 w 2283326"/>
                  <a:gd name="connsiteY117" fmla="*/ 898358 h 1989221"/>
                  <a:gd name="connsiteX118" fmla="*/ 1483895 w 2283326"/>
                  <a:gd name="connsiteY118" fmla="*/ 957179 h 1989221"/>
                  <a:gd name="connsiteX119" fmla="*/ 1489242 w 2283326"/>
                  <a:gd name="connsiteY119" fmla="*/ 986590 h 1989221"/>
                  <a:gd name="connsiteX120" fmla="*/ 1515979 w 2283326"/>
                  <a:gd name="connsiteY120" fmla="*/ 965200 h 1989221"/>
                  <a:gd name="connsiteX121" fmla="*/ 1507958 w 2283326"/>
                  <a:gd name="connsiteY121" fmla="*/ 1029369 h 1989221"/>
                  <a:gd name="connsiteX122" fmla="*/ 1489242 w 2283326"/>
                  <a:gd name="connsiteY122" fmla="*/ 1050758 h 1989221"/>
                  <a:gd name="connsiteX123" fmla="*/ 1446463 w 2283326"/>
                  <a:gd name="connsiteY123" fmla="*/ 1082842 h 1989221"/>
                  <a:gd name="connsiteX124" fmla="*/ 1403684 w 2283326"/>
                  <a:gd name="connsiteY124" fmla="*/ 1106906 h 1989221"/>
                  <a:gd name="connsiteX125" fmla="*/ 1368926 w 2283326"/>
                  <a:gd name="connsiteY125" fmla="*/ 1117600 h 1989221"/>
                  <a:gd name="connsiteX126" fmla="*/ 1339516 w 2283326"/>
                  <a:gd name="connsiteY126" fmla="*/ 1114927 h 1989221"/>
                  <a:gd name="connsiteX127" fmla="*/ 1339516 w 2283326"/>
                  <a:gd name="connsiteY127" fmla="*/ 1085516 h 1989221"/>
                  <a:gd name="connsiteX128" fmla="*/ 1350210 w 2283326"/>
                  <a:gd name="connsiteY128" fmla="*/ 1045411 h 1989221"/>
                  <a:gd name="connsiteX129" fmla="*/ 1350210 w 2283326"/>
                  <a:gd name="connsiteY129" fmla="*/ 1045411 h 1989221"/>
                  <a:gd name="connsiteX130" fmla="*/ 1323474 w 2283326"/>
                  <a:gd name="connsiteY130" fmla="*/ 1064127 h 1989221"/>
                  <a:gd name="connsiteX131" fmla="*/ 1323474 w 2283326"/>
                  <a:gd name="connsiteY131" fmla="*/ 1090863 h 1989221"/>
                  <a:gd name="connsiteX132" fmla="*/ 1310105 w 2283326"/>
                  <a:gd name="connsiteY132" fmla="*/ 1101558 h 1989221"/>
                  <a:gd name="connsiteX133" fmla="*/ 1286042 w 2283326"/>
                  <a:gd name="connsiteY133" fmla="*/ 1104232 h 1989221"/>
                  <a:gd name="connsiteX134" fmla="*/ 1296737 w 2283326"/>
                  <a:gd name="connsiteY134" fmla="*/ 1136316 h 1989221"/>
                  <a:gd name="connsiteX135" fmla="*/ 1336842 w 2283326"/>
                  <a:gd name="connsiteY135" fmla="*/ 1144337 h 1989221"/>
                  <a:gd name="connsiteX136" fmla="*/ 1352884 w 2283326"/>
                  <a:gd name="connsiteY136" fmla="*/ 1165727 h 1989221"/>
                  <a:gd name="connsiteX137" fmla="*/ 1299410 w 2283326"/>
                  <a:gd name="connsiteY137" fmla="*/ 1176421 h 1989221"/>
                  <a:gd name="connsiteX138" fmla="*/ 1253958 w 2283326"/>
                  <a:gd name="connsiteY138" fmla="*/ 1168400 h 1989221"/>
                  <a:gd name="connsiteX139" fmla="*/ 1221874 w 2283326"/>
                  <a:gd name="connsiteY139" fmla="*/ 1171074 h 1989221"/>
                  <a:gd name="connsiteX140" fmla="*/ 1197810 w 2283326"/>
                  <a:gd name="connsiteY140" fmla="*/ 1195137 h 1989221"/>
                  <a:gd name="connsiteX141" fmla="*/ 1163052 w 2283326"/>
                  <a:gd name="connsiteY141" fmla="*/ 1208506 h 1989221"/>
                  <a:gd name="connsiteX142" fmla="*/ 1138989 w 2283326"/>
                  <a:gd name="connsiteY142" fmla="*/ 1224548 h 1989221"/>
                  <a:gd name="connsiteX143" fmla="*/ 1120274 w 2283326"/>
                  <a:gd name="connsiteY143" fmla="*/ 1240590 h 1989221"/>
                  <a:gd name="connsiteX144" fmla="*/ 1077495 w 2283326"/>
                  <a:gd name="connsiteY144" fmla="*/ 1200484 h 1989221"/>
                  <a:gd name="connsiteX145" fmla="*/ 1053431 w 2283326"/>
                  <a:gd name="connsiteY145" fmla="*/ 1221874 h 1989221"/>
                  <a:gd name="connsiteX146" fmla="*/ 1085516 w 2283326"/>
                  <a:gd name="connsiteY146" fmla="*/ 1248611 h 1989221"/>
                  <a:gd name="connsiteX147" fmla="*/ 991937 w 2283326"/>
                  <a:gd name="connsiteY147" fmla="*/ 1312779 h 1989221"/>
                  <a:gd name="connsiteX148" fmla="*/ 949158 w 2283326"/>
                  <a:gd name="connsiteY148" fmla="*/ 1358232 h 1989221"/>
                  <a:gd name="connsiteX149" fmla="*/ 893010 w 2283326"/>
                  <a:gd name="connsiteY149" fmla="*/ 1376948 h 1989221"/>
                  <a:gd name="connsiteX150" fmla="*/ 890337 w 2283326"/>
                  <a:gd name="connsiteY150" fmla="*/ 1336842 h 1989221"/>
                  <a:gd name="connsiteX151" fmla="*/ 879642 w 2283326"/>
                  <a:gd name="connsiteY151" fmla="*/ 1318127 h 1989221"/>
                  <a:gd name="connsiteX152" fmla="*/ 863600 w 2283326"/>
                  <a:gd name="connsiteY152" fmla="*/ 1336842 h 1989221"/>
                  <a:gd name="connsiteX153" fmla="*/ 842210 w 2283326"/>
                  <a:gd name="connsiteY153" fmla="*/ 1360906 h 1989221"/>
                  <a:gd name="connsiteX154" fmla="*/ 812800 w 2283326"/>
                  <a:gd name="connsiteY154" fmla="*/ 1371600 h 1989221"/>
                  <a:gd name="connsiteX155" fmla="*/ 786063 w 2283326"/>
                  <a:gd name="connsiteY155" fmla="*/ 1374274 h 1989221"/>
                  <a:gd name="connsiteX156" fmla="*/ 810126 w 2283326"/>
                  <a:gd name="connsiteY156" fmla="*/ 1334169 h 1989221"/>
                  <a:gd name="connsiteX157" fmla="*/ 810126 w 2283326"/>
                  <a:gd name="connsiteY157" fmla="*/ 1334169 h 1989221"/>
                  <a:gd name="connsiteX158" fmla="*/ 804779 w 2283326"/>
                  <a:gd name="connsiteY158" fmla="*/ 1312779 h 1989221"/>
                  <a:gd name="connsiteX159" fmla="*/ 775368 w 2283326"/>
                  <a:gd name="connsiteY159" fmla="*/ 1342190 h 1989221"/>
                  <a:gd name="connsiteX160" fmla="*/ 751305 w 2283326"/>
                  <a:gd name="connsiteY160" fmla="*/ 1339516 h 1989221"/>
                  <a:gd name="connsiteX161" fmla="*/ 711200 w 2283326"/>
                  <a:gd name="connsiteY161" fmla="*/ 1339516 h 1989221"/>
                  <a:gd name="connsiteX162" fmla="*/ 705852 w 2283326"/>
                  <a:gd name="connsiteY162" fmla="*/ 1371600 h 1989221"/>
                  <a:gd name="connsiteX163" fmla="*/ 713874 w 2283326"/>
                  <a:gd name="connsiteY163" fmla="*/ 1392990 h 1989221"/>
                  <a:gd name="connsiteX164" fmla="*/ 695158 w 2283326"/>
                  <a:gd name="connsiteY164" fmla="*/ 1433095 h 1989221"/>
                  <a:gd name="connsiteX165" fmla="*/ 719221 w 2283326"/>
                  <a:gd name="connsiteY165" fmla="*/ 1438442 h 1989221"/>
                  <a:gd name="connsiteX166" fmla="*/ 737937 w 2283326"/>
                  <a:gd name="connsiteY166" fmla="*/ 1462506 h 1989221"/>
                  <a:gd name="connsiteX167" fmla="*/ 743284 w 2283326"/>
                  <a:gd name="connsiteY167" fmla="*/ 1489242 h 1989221"/>
                  <a:gd name="connsiteX168" fmla="*/ 713874 w 2283326"/>
                  <a:gd name="connsiteY168" fmla="*/ 1502611 h 1989221"/>
                  <a:gd name="connsiteX169" fmla="*/ 679116 w 2283326"/>
                  <a:gd name="connsiteY169" fmla="*/ 1505284 h 1989221"/>
                  <a:gd name="connsiteX170" fmla="*/ 660400 w 2283326"/>
                  <a:gd name="connsiteY170" fmla="*/ 1510632 h 1989221"/>
                  <a:gd name="connsiteX171" fmla="*/ 657726 w 2283326"/>
                  <a:gd name="connsiteY171" fmla="*/ 1532021 h 1989221"/>
                  <a:gd name="connsiteX172" fmla="*/ 641684 w 2283326"/>
                  <a:gd name="connsiteY172" fmla="*/ 1542716 h 1989221"/>
                  <a:gd name="connsiteX173" fmla="*/ 604252 w 2283326"/>
                  <a:gd name="connsiteY173" fmla="*/ 1564106 h 1989221"/>
                  <a:gd name="connsiteX174" fmla="*/ 633663 w 2283326"/>
                  <a:gd name="connsiteY174" fmla="*/ 1585495 h 1989221"/>
                  <a:gd name="connsiteX175" fmla="*/ 673768 w 2283326"/>
                  <a:gd name="connsiteY175" fmla="*/ 1569453 h 1989221"/>
                  <a:gd name="connsiteX176" fmla="*/ 703179 w 2283326"/>
                  <a:gd name="connsiteY176" fmla="*/ 1550737 h 1989221"/>
                  <a:gd name="connsiteX177" fmla="*/ 719221 w 2283326"/>
                  <a:gd name="connsiteY177" fmla="*/ 1542716 h 1989221"/>
                  <a:gd name="connsiteX178" fmla="*/ 729916 w 2283326"/>
                  <a:gd name="connsiteY178" fmla="*/ 1518653 h 1989221"/>
                  <a:gd name="connsiteX179" fmla="*/ 770021 w 2283326"/>
                  <a:gd name="connsiteY179" fmla="*/ 1481221 h 1989221"/>
                  <a:gd name="connsiteX180" fmla="*/ 770021 w 2283326"/>
                  <a:gd name="connsiteY180" fmla="*/ 1481221 h 1989221"/>
                  <a:gd name="connsiteX181" fmla="*/ 780716 w 2283326"/>
                  <a:gd name="connsiteY181" fmla="*/ 1529348 h 1989221"/>
                  <a:gd name="connsiteX182" fmla="*/ 764674 w 2283326"/>
                  <a:gd name="connsiteY182" fmla="*/ 1553411 h 1989221"/>
                  <a:gd name="connsiteX183" fmla="*/ 753979 w 2283326"/>
                  <a:gd name="connsiteY183" fmla="*/ 1580148 h 1989221"/>
                  <a:gd name="connsiteX184" fmla="*/ 729916 w 2283326"/>
                  <a:gd name="connsiteY184" fmla="*/ 1585495 h 1989221"/>
                  <a:gd name="connsiteX185" fmla="*/ 727242 w 2283326"/>
                  <a:gd name="connsiteY185" fmla="*/ 1609558 h 1989221"/>
                  <a:gd name="connsiteX186" fmla="*/ 705852 w 2283326"/>
                  <a:gd name="connsiteY186" fmla="*/ 1633621 h 1989221"/>
                  <a:gd name="connsiteX187" fmla="*/ 673768 w 2283326"/>
                  <a:gd name="connsiteY187" fmla="*/ 1646990 h 1989221"/>
                  <a:gd name="connsiteX188" fmla="*/ 639010 w 2283326"/>
                  <a:gd name="connsiteY188" fmla="*/ 1679074 h 1989221"/>
                  <a:gd name="connsiteX189" fmla="*/ 588210 w 2283326"/>
                  <a:gd name="connsiteY189" fmla="*/ 1692442 h 1989221"/>
                  <a:gd name="connsiteX190" fmla="*/ 577516 w 2283326"/>
                  <a:gd name="connsiteY190" fmla="*/ 1700463 h 1989221"/>
                  <a:gd name="connsiteX191" fmla="*/ 580189 w 2283326"/>
                  <a:gd name="connsiteY191" fmla="*/ 1663032 h 1989221"/>
                  <a:gd name="connsiteX192" fmla="*/ 540084 w 2283326"/>
                  <a:gd name="connsiteY192" fmla="*/ 1671053 h 1989221"/>
                  <a:gd name="connsiteX193" fmla="*/ 537410 w 2283326"/>
                  <a:gd name="connsiteY193" fmla="*/ 1711158 h 1989221"/>
                  <a:gd name="connsiteX194" fmla="*/ 497305 w 2283326"/>
                  <a:gd name="connsiteY194" fmla="*/ 1719179 h 1989221"/>
                  <a:gd name="connsiteX195" fmla="*/ 497305 w 2283326"/>
                  <a:gd name="connsiteY195" fmla="*/ 1700463 h 1989221"/>
                  <a:gd name="connsiteX196" fmla="*/ 497305 w 2283326"/>
                  <a:gd name="connsiteY196" fmla="*/ 1663032 h 1989221"/>
                  <a:gd name="connsiteX197" fmla="*/ 505326 w 2283326"/>
                  <a:gd name="connsiteY197" fmla="*/ 1625600 h 1989221"/>
                  <a:gd name="connsiteX198" fmla="*/ 489284 w 2283326"/>
                  <a:gd name="connsiteY198" fmla="*/ 1588169 h 1989221"/>
                  <a:gd name="connsiteX199" fmla="*/ 491958 w 2283326"/>
                  <a:gd name="connsiteY199" fmla="*/ 1561432 h 1989221"/>
                  <a:gd name="connsiteX200" fmla="*/ 505326 w 2283326"/>
                  <a:gd name="connsiteY200" fmla="*/ 1548063 h 1989221"/>
                  <a:gd name="connsiteX201" fmla="*/ 505326 w 2283326"/>
                  <a:gd name="connsiteY201" fmla="*/ 1532021 h 1989221"/>
                  <a:gd name="connsiteX202" fmla="*/ 462547 w 2283326"/>
                  <a:gd name="connsiteY202" fmla="*/ 1550737 h 1989221"/>
                  <a:gd name="connsiteX203" fmla="*/ 465221 w 2283326"/>
                  <a:gd name="connsiteY203" fmla="*/ 1510632 h 1989221"/>
                  <a:gd name="connsiteX204" fmla="*/ 462547 w 2283326"/>
                  <a:gd name="connsiteY204" fmla="*/ 1486569 h 1989221"/>
                  <a:gd name="connsiteX205" fmla="*/ 459874 w 2283326"/>
                  <a:gd name="connsiteY205" fmla="*/ 1465179 h 1989221"/>
                  <a:gd name="connsiteX206" fmla="*/ 481263 w 2283326"/>
                  <a:gd name="connsiteY206" fmla="*/ 1443790 h 1989221"/>
                  <a:gd name="connsiteX207" fmla="*/ 454526 w 2283326"/>
                  <a:gd name="connsiteY207" fmla="*/ 1417053 h 1989221"/>
                  <a:gd name="connsiteX208" fmla="*/ 443831 w 2283326"/>
                  <a:gd name="connsiteY208" fmla="*/ 1419727 h 1989221"/>
                  <a:gd name="connsiteX209" fmla="*/ 441158 w 2283326"/>
                  <a:gd name="connsiteY209" fmla="*/ 1449137 h 1989221"/>
                  <a:gd name="connsiteX210" fmla="*/ 449179 w 2283326"/>
                  <a:gd name="connsiteY210" fmla="*/ 1478548 h 1989221"/>
                  <a:gd name="connsiteX211" fmla="*/ 446505 w 2283326"/>
                  <a:gd name="connsiteY211" fmla="*/ 1515979 h 1989221"/>
                  <a:gd name="connsiteX212" fmla="*/ 438484 w 2283326"/>
                  <a:gd name="connsiteY212" fmla="*/ 1548063 h 1989221"/>
                  <a:gd name="connsiteX213" fmla="*/ 462547 w 2283326"/>
                  <a:gd name="connsiteY213" fmla="*/ 1585495 h 1989221"/>
                  <a:gd name="connsiteX214" fmla="*/ 473242 w 2283326"/>
                  <a:gd name="connsiteY214" fmla="*/ 1609558 h 1989221"/>
                  <a:gd name="connsiteX215" fmla="*/ 465221 w 2283326"/>
                  <a:gd name="connsiteY215" fmla="*/ 1655011 h 1989221"/>
                  <a:gd name="connsiteX216" fmla="*/ 465221 w 2283326"/>
                  <a:gd name="connsiteY216" fmla="*/ 1671053 h 1989221"/>
                  <a:gd name="connsiteX217" fmla="*/ 422442 w 2283326"/>
                  <a:gd name="connsiteY217" fmla="*/ 1641642 h 1989221"/>
                  <a:gd name="connsiteX218" fmla="*/ 401052 w 2283326"/>
                  <a:gd name="connsiteY218" fmla="*/ 1598863 h 1989221"/>
                  <a:gd name="connsiteX219" fmla="*/ 387684 w 2283326"/>
                  <a:gd name="connsiteY219" fmla="*/ 1580148 h 1989221"/>
                  <a:gd name="connsiteX220" fmla="*/ 379663 w 2283326"/>
                  <a:gd name="connsiteY220" fmla="*/ 1574800 h 1989221"/>
                  <a:gd name="connsiteX221" fmla="*/ 358274 w 2283326"/>
                  <a:gd name="connsiteY221" fmla="*/ 1566779 h 1989221"/>
                  <a:gd name="connsiteX222" fmla="*/ 328863 w 2283326"/>
                  <a:gd name="connsiteY222" fmla="*/ 1534695 h 1989221"/>
                  <a:gd name="connsiteX223" fmla="*/ 299452 w 2283326"/>
                  <a:gd name="connsiteY223" fmla="*/ 1558758 h 1989221"/>
                  <a:gd name="connsiteX224" fmla="*/ 299452 w 2283326"/>
                  <a:gd name="connsiteY224" fmla="*/ 1577474 h 1989221"/>
                  <a:gd name="connsiteX225" fmla="*/ 262021 w 2283326"/>
                  <a:gd name="connsiteY225" fmla="*/ 1556084 h 1989221"/>
                  <a:gd name="connsiteX226" fmla="*/ 243305 w 2283326"/>
                  <a:gd name="connsiteY226" fmla="*/ 1558758 h 1989221"/>
                  <a:gd name="connsiteX227" fmla="*/ 286084 w 2283326"/>
                  <a:gd name="connsiteY227" fmla="*/ 1609558 h 1989221"/>
                  <a:gd name="connsiteX228" fmla="*/ 283410 w 2283326"/>
                  <a:gd name="connsiteY228" fmla="*/ 1644316 h 1989221"/>
                  <a:gd name="connsiteX229" fmla="*/ 248652 w 2283326"/>
                  <a:gd name="connsiteY229" fmla="*/ 1646990 h 1989221"/>
                  <a:gd name="connsiteX230" fmla="*/ 205874 w 2283326"/>
                  <a:gd name="connsiteY230" fmla="*/ 1620253 h 1989221"/>
                  <a:gd name="connsiteX231" fmla="*/ 189831 w 2283326"/>
                  <a:gd name="connsiteY231" fmla="*/ 1620253 h 1989221"/>
                  <a:gd name="connsiteX232" fmla="*/ 179137 w 2283326"/>
                  <a:gd name="connsiteY232" fmla="*/ 1641642 h 1989221"/>
                  <a:gd name="connsiteX233" fmla="*/ 195179 w 2283326"/>
                  <a:gd name="connsiteY233" fmla="*/ 1668379 h 1989221"/>
                  <a:gd name="connsiteX234" fmla="*/ 229937 w 2283326"/>
                  <a:gd name="connsiteY234" fmla="*/ 1668379 h 1989221"/>
                  <a:gd name="connsiteX235" fmla="*/ 251326 w 2283326"/>
                  <a:gd name="connsiteY235" fmla="*/ 1679074 h 1989221"/>
                  <a:gd name="connsiteX236" fmla="*/ 270042 w 2283326"/>
                  <a:gd name="connsiteY236" fmla="*/ 1689769 h 1989221"/>
                  <a:gd name="connsiteX237" fmla="*/ 296779 w 2283326"/>
                  <a:gd name="connsiteY237" fmla="*/ 1689769 h 1989221"/>
                  <a:gd name="connsiteX238" fmla="*/ 315495 w 2283326"/>
                  <a:gd name="connsiteY238" fmla="*/ 1668379 h 1989221"/>
                  <a:gd name="connsiteX239" fmla="*/ 318168 w 2283326"/>
                  <a:gd name="connsiteY239" fmla="*/ 1644316 h 1989221"/>
                  <a:gd name="connsiteX240" fmla="*/ 334210 w 2283326"/>
                  <a:gd name="connsiteY240" fmla="*/ 1663032 h 1989221"/>
                  <a:gd name="connsiteX241" fmla="*/ 336884 w 2283326"/>
                  <a:gd name="connsiteY241" fmla="*/ 1689769 h 1989221"/>
                  <a:gd name="connsiteX242" fmla="*/ 358274 w 2283326"/>
                  <a:gd name="connsiteY242" fmla="*/ 1700463 h 1989221"/>
                  <a:gd name="connsiteX243" fmla="*/ 379663 w 2283326"/>
                  <a:gd name="connsiteY243" fmla="*/ 1724527 h 1989221"/>
                  <a:gd name="connsiteX244" fmla="*/ 401052 w 2283326"/>
                  <a:gd name="connsiteY244" fmla="*/ 1703137 h 1989221"/>
                  <a:gd name="connsiteX245" fmla="*/ 430463 w 2283326"/>
                  <a:gd name="connsiteY245" fmla="*/ 1727200 h 1989221"/>
                  <a:gd name="connsiteX246" fmla="*/ 462547 w 2283326"/>
                  <a:gd name="connsiteY246" fmla="*/ 1761958 h 1989221"/>
                  <a:gd name="connsiteX247" fmla="*/ 465221 w 2283326"/>
                  <a:gd name="connsiteY247" fmla="*/ 1780674 h 1989221"/>
                  <a:gd name="connsiteX248" fmla="*/ 425116 w 2283326"/>
                  <a:gd name="connsiteY248" fmla="*/ 1812758 h 1989221"/>
                  <a:gd name="connsiteX249" fmla="*/ 379663 w 2283326"/>
                  <a:gd name="connsiteY249" fmla="*/ 1895642 h 1989221"/>
                  <a:gd name="connsiteX250" fmla="*/ 315495 w 2283326"/>
                  <a:gd name="connsiteY250" fmla="*/ 1922379 h 1989221"/>
                  <a:gd name="connsiteX251" fmla="*/ 262021 w 2283326"/>
                  <a:gd name="connsiteY251" fmla="*/ 1951790 h 1989221"/>
                  <a:gd name="connsiteX252" fmla="*/ 251326 w 2283326"/>
                  <a:gd name="connsiteY252" fmla="*/ 1951790 h 1989221"/>
                  <a:gd name="connsiteX253" fmla="*/ 278063 w 2283326"/>
                  <a:gd name="connsiteY253" fmla="*/ 1890295 h 1989221"/>
                  <a:gd name="connsiteX254" fmla="*/ 304800 w 2283326"/>
                  <a:gd name="connsiteY254" fmla="*/ 1860884 h 1989221"/>
                  <a:gd name="connsiteX255" fmla="*/ 320842 w 2283326"/>
                  <a:gd name="connsiteY255" fmla="*/ 1820779 h 1989221"/>
                  <a:gd name="connsiteX256" fmla="*/ 320842 w 2283326"/>
                  <a:gd name="connsiteY256" fmla="*/ 1775327 h 1989221"/>
                  <a:gd name="connsiteX257" fmla="*/ 312821 w 2283326"/>
                  <a:gd name="connsiteY257" fmla="*/ 1727200 h 1989221"/>
                  <a:gd name="connsiteX258" fmla="*/ 296779 w 2283326"/>
                  <a:gd name="connsiteY258" fmla="*/ 1740569 h 1989221"/>
                  <a:gd name="connsiteX259" fmla="*/ 294105 w 2283326"/>
                  <a:gd name="connsiteY259" fmla="*/ 1799390 h 1989221"/>
                  <a:gd name="connsiteX260" fmla="*/ 259347 w 2283326"/>
                  <a:gd name="connsiteY260" fmla="*/ 1796716 h 1989221"/>
                  <a:gd name="connsiteX261" fmla="*/ 259347 w 2283326"/>
                  <a:gd name="connsiteY261" fmla="*/ 1796716 h 1989221"/>
                  <a:gd name="connsiteX262" fmla="*/ 213895 w 2283326"/>
                  <a:gd name="connsiteY262" fmla="*/ 1786021 h 1989221"/>
                  <a:gd name="connsiteX263" fmla="*/ 216568 w 2283326"/>
                  <a:gd name="connsiteY263" fmla="*/ 1761958 h 1989221"/>
                  <a:gd name="connsiteX264" fmla="*/ 195179 w 2283326"/>
                  <a:gd name="connsiteY264" fmla="*/ 1751263 h 1989221"/>
                  <a:gd name="connsiteX265" fmla="*/ 179137 w 2283326"/>
                  <a:gd name="connsiteY265" fmla="*/ 1767306 h 1989221"/>
                  <a:gd name="connsiteX266" fmla="*/ 173789 w 2283326"/>
                  <a:gd name="connsiteY266" fmla="*/ 1804737 h 1989221"/>
                  <a:gd name="connsiteX267" fmla="*/ 181810 w 2283326"/>
                  <a:gd name="connsiteY267" fmla="*/ 1823453 h 1989221"/>
                  <a:gd name="connsiteX268" fmla="*/ 213895 w 2283326"/>
                  <a:gd name="connsiteY268" fmla="*/ 1815432 h 1989221"/>
                  <a:gd name="connsiteX269" fmla="*/ 213895 w 2283326"/>
                  <a:gd name="connsiteY269" fmla="*/ 1815432 h 1989221"/>
                  <a:gd name="connsiteX270" fmla="*/ 262021 w 2283326"/>
                  <a:gd name="connsiteY270" fmla="*/ 1823453 h 1989221"/>
                  <a:gd name="connsiteX271" fmla="*/ 280737 w 2283326"/>
                  <a:gd name="connsiteY271" fmla="*/ 1828800 h 1989221"/>
                  <a:gd name="connsiteX272" fmla="*/ 264695 w 2283326"/>
                  <a:gd name="connsiteY272" fmla="*/ 1852863 h 1989221"/>
                  <a:gd name="connsiteX273" fmla="*/ 243305 w 2283326"/>
                  <a:gd name="connsiteY273" fmla="*/ 1868906 h 1989221"/>
                  <a:gd name="connsiteX274" fmla="*/ 203200 w 2283326"/>
                  <a:gd name="connsiteY274" fmla="*/ 1890295 h 1989221"/>
                  <a:gd name="connsiteX275" fmla="*/ 184484 w 2283326"/>
                  <a:gd name="connsiteY275" fmla="*/ 1911684 h 1989221"/>
                  <a:gd name="connsiteX276" fmla="*/ 184484 w 2283326"/>
                  <a:gd name="connsiteY276" fmla="*/ 1911684 h 1989221"/>
                  <a:gd name="connsiteX277" fmla="*/ 229937 w 2283326"/>
                  <a:gd name="connsiteY277" fmla="*/ 1914358 h 1989221"/>
                  <a:gd name="connsiteX278" fmla="*/ 229937 w 2283326"/>
                  <a:gd name="connsiteY278" fmla="*/ 1914358 h 1989221"/>
                  <a:gd name="connsiteX279" fmla="*/ 208547 w 2283326"/>
                  <a:gd name="connsiteY279" fmla="*/ 1962484 h 1989221"/>
                  <a:gd name="connsiteX280" fmla="*/ 197852 w 2283326"/>
                  <a:gd name="connsiteY280" fmla="*/ 1978527 h 1989221"/>
                  <a:gd name="connsiteX281" fmla="*/ 187158 w 2283326"/>
                  <a:gd name="connsiteY281" fmla="*/ 1986548 h 1989221"/>
                  <a:gd name="connsiteX282" fmla="*/ 163095 w 2283326"/>
                  <a:gd name="connsiteY282" fmla="*/ 1978527 h 1989221"/>
                  <a:gd name="connsiteX283" fmla="*/ 139031 w 2283326"/>
                  <a:gd name="connsiteY283" fmla="*/ 1989221 h 1989221"/>
                  <a:gd name="connsiteX284" fmla="*/ 157747 w 2283326"/>
                  <a:gd name="connsiteY284" fmla="*/ 1949116 h 1989221"/>
                  <a:gd name="connsiteX285" fmla="*/ 125663 w 2283326"/>
                  <a:gd name="connsiteY285" fmla="*/ 1938421 h 1989221"/>
                  <a:gd name="connsiteX286" fmla="*/ 136358 w 2283326"/>
                  <a:gd name="connsiteY286" fmla="*/ 1914358 h 1989221"/>
                  <a:gd name="connsiteX287" fmla="*/ 101600 w 2283326"/>
                  <a:gd name="connsiteY287" fmla="*/ 1909011 h 1989221"/>
                  <a:gd name="connsiteX288" fmla="*/ 82884 w 2283326"/>
                  <a:gd name="connsiteY288" fmla="*/ 1922379 h 1989221"/>
                  <a:gd name="connsiteX289" fmla="*/ 66842 w 2283326"/>
                  <a:gd name="connsiteY289" fmla="*/ 1887621 h 1989221"/>
                  <a:gd name="connsiteX290" fmla="*/ 96252 w 2283326"/>
                  <a:gd name="connsiteY290" fmla="*/ 1852863 h 1989221"/>
                  <a:gd name="connsiteX291" fmla="*/ 53474 w 2283326"/>
                  <a:gd name="connsiteY291" fmla="*/ 1823453 h 1989221"/>
                  <a:gd name="connsiteX292" fmla="*/ 13368 w 2283326"/>
                  <a:gd name="connsiteY292" fmla="*/ 1804737 h 1989221"/>
                  <a:gd name="connsiteX293" fmla="*/ 0 w 2283326"/>
                  <a:gd name="connsiteY293" fmla="*/ 1740569 h 1989221"/>
                  <a:gd name="connsiteX294" fmla="*/ 37431 w 2283326"/>
                  <a:gd name="connsiteY294" fmla="*/ 1711158 h 1989221"/>
                  <a:gd name="connsiteX295" fmla="*/ 26737 w 2283326"/>
                  <a:gd name="connsiteY295" fmla="*/ 1684421 h 1989221"/>
                  <a:gd name="connsiteX296" fmla="*/ 45452 w 2283326"/>
                  <a:gd name="connsiteY296" fmla="*/ 1652337 h 1989221"/>
                  <a:gd name="connsiteX297" fmla="*/ 18716 w 2283326"/>
                  <a:gd name="connsiteY297" fmla="*/ 1644316 h 1989221"/>
                  <a:gd name="connsiteX298" fmla="*/ 40105 w 2283326"/>
                  <a:gd name="connsiteY298" fmla="*/ 1622927 h 1989221"/>
                  <a:gd name="connsiteX299" fmla="*/ 114968 w 2283326"/>
                  <a:gd name="connsiteY299" fmla="*/ 1657684 h 1989221"/>
                  <a:gd name="connsiteX300" fmla="*/ 128337 w 2283326"/>
                  <a:gd name="connsiteY300" fmla="*/ 1566779 h 1989221"/>
                  <a:gd name="connsiteX301" fmla="*/ 171116 w 2283326"/>
                  <a:gd name="connsiteY301" fmla="*/ 1572127 h 1989221"/>
                  <a:gd name="connsiteX302" fmla="*/ 203200 w 2283326"/>
                  <a:gd name="connsiteY302" fmla="*/ 1548063 h 1989221"/>
                  <a:gd name="connsiteX303" fmla="*/ 254000 w 2283326"/>
                  <a:gd name="connsiteY303" fmla="*/ 1478548 h 1989221"/>
                  <a:gd name="connsiteX304" fmla="*/ 221916 w 2283326"/>
                  <a:gd name="connsiteY304" fmla="*/ 1473200 h 1989221"/>
                  <a:gd name="connsiteX305" fmla="*/ 237958 w 2283326"/>
                  <a:gd name="connsiteY305" fmla="*/ 1406358 h 1989221"/>
                  <a:gd name="connsiteX306" fmla="*/ 267368 w 2283326"/>
                  <a:gd name="connsiteY306" fmla="*/ 1454484 h 1989221"/>
                  <a:gd name="connsiteX307" fmla="*/ 312821 w 2283326"/>
                  <a:gd name="connsiteY307" fmla="*/ 1489242 h 1989221"/>
                  <a:gd name="connsiteX308" fmla="*/ 352926 w 2283326"/>
                  <a:gd name="connsiteY308" fmla="*/ 1449137 h 1989221"/>
                  <a:gd name="connsiteX309" fmla="*/ 355600 w 2283326"/>
                  <a:gd name="connsiteY309" fmla="*/ 1401011 h 1989221"/>
                  <a:gd name="connsiteX310" fmla="*/ 302126 w 2283326"/>
                  <a:gd name="connsiteY310" fmla="*/ 1403684 h 1989221"/>
                  <a:gd name="connsiteX311" fmla="*/ 342231 w 2283326"/>
                  <a:gd name="connsiteY311" fmla="*/ 1342190 h 1989221"/>
                  <a:gd name="connsiteX312" fmla="*/ 366295 w 2283326"/>
                  <a:gd name="connsiteY312" fmla="*/ 1371600 h 1989221"/>
                  <a:gd name="connsiteX313" fmla="*/ 398379 w 2283326"/>
                  <a:gd name="connsiteY313" fmla="*/ 1342190 h 1989221"/>
                  <a:gd name="connsiteX314" fmla="*/ 422442 w 2283326"/>
                  <a:gd name="connsiteY314" fmla="*/ 1342190 h 1989221"/>
                  <a:gd name="connsiteX315" fmla="*/ 449179 w 2283326"/>
                  <a:gd name="connsiteY315" fmla="*/ 1334169 h 1989221"/>
                  <a:gd name="connsiteX316" fmla="*/ 526716 w 2283326"/>
                  <a:gd name="connsiteY316" fmla="*/ 1339516 h 1989221"/>
                  <a:gd name="connsiteX317" fmla="*/ 609600 w 2283326"/>
                  <a:gd name="connsiteY317" fmla="*/ 1326148 h 1989221"/>
                  <a:gd name="connsiteX318" fmla="*/ 697831 w 2283326"/>
                  <a:gd name="connsiteY318" fmla="*/ 1312779 h 1989221"/>
                  <a:gd name="connsiteX319" fmla="*/ 732589 w 2283326"/>
                  <a:gd name="connsiteY319" fmla="*/ 1299411 h 1989221"/>
                  <a:gd name="connsiteX320" fmla="*/ 788737 w 2283326"/>
                  <a:gd name="connsiteY320" fmla="*/ 1283369 h 1989221"/>
                  <a:gd name="connsiteX321" fmla="*/ 831516 w 2283326"/>
                  <a:gd name="connsiteY321" fmla="*/ 1251284 h 1989221"/>
                  <a:gd name="connsiteX322" fmla="*/ 828842 w 2283326"/>
                  <a:gd name="connsiteY322" fmla="*/ 1208506 h 1989221"/>
                  <a:gd name="connsiteX323" fmla="*/ 831516 w 2283326"/>
                  <a:gd name="connsiteY323" fmla="*/ 1149684 h 1989221"/>
                  <a:gd name="connsiteX324" fmla="*/ 810126 w 2283326"/>
                  <a:gd name="connsiteY324" fmla="*/ 1155032 h 1989221"/>
                  <a:gd name="connsiteX325" fmla="*/ 799431 w 2283326"/>
                  <a:gd name="connsiteY325" fmla="*/ 1136316 h 1989221"/>
                  <a:gd name="connsiteX326" fmla="*/ 834189 w 2283326"/>
                  <a:gd name="connsiteY326" fmla="*/ 1120274 h 1989221"/>
                  <a:gd name="connsiteX327" fmla="*/ 834189 w 2283326"/>
                  <a:gd name="connsiteY327" fmla="*/ 1088190 h 1989221"/>
                  <a:gd name="connsiteX328" fmla="*/ 879642 w 2283326"/>
                  <a:gd name="connsiteY328" fmla="*/ 1109579 h 1989221"/>
                  <a:gd name="connsiteX329" fmla="*/ 914400 w 2283326"/>
                  <a:gd name="connsiteY329" fmla="*/ 1128295 h 1989221"/>
                  <a:gd name="connsiteX330" fmla="*/ 986589 w 2283326"/>
                  <a:gd name="connsiteY330" fmla="*/ 1144337 h 1989221"/>
                  <a:gd name="connsiteX331" fmla="*/ 1034716 w 2283326"/>
                  <a:gd name="connsiteY331" fmla="*/ 1171074 h 1989221"/>
                  <a:gd name="connsiteX332" fmla="*/ 1093537 w 2283326"/>
                  <a:gd name="connsiteY332" fmla="*/ 1160379 h 1989221"/>
                  <a:gd name="connsiteX333" fmla="*/ 1106905 w 2283326"/>
                  <a:gd name="connsiteY333" fmla="*/ 1125621 h 1989221"/>
                  <a:gd name="connsiteX334" fmla="*/ 1144337 w 2283326"/>
                  <a:gd name="connsiteY334" fmla="*/ 1085516 h 1989221"/>
                  <a:gd name="connsiteX335" fmla="*/ 1165726 w 2283326"/>
                  <a:gd name="connsiteY335" fmla="*/ 1088190 h 1989221"/>
                  <a:gd name="connsiteX336" fmla="*/ 1251284 w 2283326"/>
                  <a:gd name="connsiteY336" fmla="*/ 1029369 h 1989221"/>
                  <a:gd name="connsiteX337" fmla="*/ 1227221 w 2283326"/>
                  <a:gd name="connsiteY337" fmla="*/ 1007979 h 1989221"/>
                  <a:gd name="connsiteX338" fmla="*/ 1197810 w 2283326"/>
                  <a:gd name="connsiteY338" fmla="*/ 991937 h 1989221"/>
                  <a:gd name="connsiteX339" fmla="*/ 1179095 w 2283326"/>
                  <a:gd name="connsiteY339" fmla="*/ 1010653 h 1989221"/>
                  <a:gd name="connsiteX340" fmla="*/ 1128295 w 2283326"/>
                  <a:gd name="connsiteY340" fmla="*/ 1010653 h 1989221"/>
                  <a:gd name="connsiteX341" fmla="*/ 1112252 w 2283326"/>
                  <a:gd name="connsiteY341" fmla="*/ 949158 h 1989221"/>
                  <a:gd name="connsiteX342" fmla="*/ 1171074 w 2283326"/>
                  <a:gd name="connsiteY342" fmla="*/ 951832 h 1989221"/>
                  <a:gd name="connsiteX343" fmla="*/ 1184442 w 2283326"/>
                  <a:gd name="connsiteY343" fmla="*/ 909053 h 1989221"/>
                  <a:gd name="connsiteX344" fmla="*/ 1155031 w 2283326"/>
                  <a:gd name="connsiteY344" fmla="*/ 858253 h 1989221"/>
                  <a:gd name="connsiteX345" fmla="*/ 1141663 w 2283326"/>
                  <a:gd name="connsiteY345" fmla="*/ 834190 h 1989221"/>
                  <a:gd name="connsiteX346" fmla="*/ 965200 w 2283326"/>
                  <a:gd name="connsiteY346" fmla="*/ 794084 h 1989221"/>
                  <a:gd name="connsiteX347" fmla="*/ 1007979 w 2283326"/>
                  <a:gd name="connsiteY347" fmla="*/ 700506 h 1989221"/>
                  <a:gd name="connsiteX348" fmla="*/ 965200 w 2283326"/>
                  <a:gd name="connsiteY348" fmla="*/ 703179 h 1989221"/>
                  <a:gd name="connsiteX349" fmla="*/ 949158 w 2283326"/>
                  <a:gd name="connsiteY349" fmla="*/ 673769 h 1989221"/>
                  <a:gd name="connsiteX350" fmla="*/ 994610 w 2283326"/>
                  <a:gd name="connsiteY350" fmla="*/ 630990 h 1989221"/>
                  <a:gd name="connsiteX351" fmla="*/ 954505 w 2283326"/>
                  <a:gd name="connsiteY351" fmla="*/ 545432 h 1989221"/>
                  <a:gd name="connsiteX352" fmla="*/ 949158 w 2283326"/>
                  <a:gd name="connsiteY352" fmla="*/ 446506 h 1989221"/>
                  <a:gd name="connsiteX353" fmla="*/ 994610 w 2283326"/>
                  <a:gd name="connsiteY353" fmla="*/ 417095 h 1989221"/>
                  <a:gd name="connsiteX354" fmla="*/ 1026695 w 2283326"/>
                  <a:gd name="connsiteY354" fmla="*/ 401053 h 1989221"/>
                  <a:gd name="connsiteX355" fmla="*/ 978568 w 2283326"/>
                  <a:gd name="connsiteY355" fmla="*/ 371642 h 1989221"/>
                  <a:gd name="connsiteX356" fmla="*/ 1109579 w 2283326"/>
                  <a:gd name="connsiteY356" fmla="*/ 203200 h 1989221"/>
                  <a:gd name="connsiteX357" fmla="*/ 1152358 w 2283326"/>
                  <a:gd name="connsiteY357" fmla="*/ 251327 h 1989221"/>
                  <a:gd name="connsiteX358" fmla="*/ 1179095 w 2283326"/>
                  <a:gd name="connsiteY358" fmla="*/ 173790 h 1989221"/>
                  <a:gd name="connsiteX359" fmla="*/ 1152358 w 2283326"/>
                  <a:gd name="connsiteY359" fmla="*/ 152400 h 1989221"/>
                  <a:gd name="connsiteX360" fmla="*/ 1152358 w 2283326"/>
                  <a:gd name="connsiteY360" fmla="*/ 101600 h 1989221"/>
                  <a:gd name="connsiteX361" fmla="*/ 1296737 w 2283326"/>
                  <a:gd name="connsiteY361" fmla="*/ 74863 h 1989221"/>
                  <a:gd name="connsiteX362" fmla="*/ 1379621 w 2283326"/>
                  <a:gd name="connsiteY362" fmla="*/ 0 h 19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2283326" h="1989221">
                    <a:moveTo>
                      <a:pt x="1379621" y="0"/>
                    </a:moveTo>
                    <a:lnTo>
                      <a:pt x="1459831" y="45453"/>
                    </a:lnTo>
                    <a:lnTo>
                      <a:pt x="1499937" y="21390"/>
                    </a:lnTo>
                    <a:lnTo>
                      <a:pt x="1524000" y="61495"/>
                    </a:lnTo>
                    <a:lnTo>
                      <a:pt x="1556084" y="88232"/>
                    </a:lnTo>
                    <a:lnTo>
                      <a:pt x="1521326" y="232611"/>
                    </a:lnTo>
                    <a:lnTo>
                      <a:pt x="1451810" y="221916"/>
                    </a:lnTo>
                    <a:lnTo>
                      <a:pt x="1419726" y="245979"/>
                    </a:lnTo>
                    <a:lnTo>
                      <a:pt x="1382295" y="248653"/>
                    </a:lnTo>
                    <a:lnTo>
                      <a:pt x="1350210" y="296779"/>
                    </a:lnTo>
                    <a:lnTo>
                      <a:pt x="1350210" y="320842"/>
                    </a:lnTo>
                    <a:lnTo>
                      <a:pt x="1382295" y="344906"/>
                    </a:lnTo>
                    <a:lnTo>
                      <a:pt x="1398337" y="387684"/>
                    </a:lnTo>
                    <a:lnTo>
                      <a:pt x="1417052" y="417095"/>
                    </a:lnTo>
                    <a:lnTo>
                      <a:pt x="1368926" y="459874"/>
                    </a:lnTo>
                    <a:lnTo>
                      <a:pt x="1352884" y="481263"/>
                    </a:lnTo>
                    <a:lnTo>
                      <a:pt x="1342189" y="537411"/>
                    </a:lnTo>
                    <a:lnTo>
                      <a:pt x="1336842" y="598906"/>
                    </a:lnTo>
                    <a:lnTo>
                      <a:pt x="1344863" y="649706"/>
                    </a:lnTo>
                    <a:lnTo>
                      <a:pt x="1350210" y="697832"/>
                    </a:lnTo>
                    <a:lnTo>
                      <a:pt x="1328821" y="708527"/>
                    </a:lnTo>
                    <a:lnTo>
                      <a:pt x="1294063" y="676442"/>
                    </a:lnTo>
                    <a:lnTo>
                      <a:pt x="1251284" y="639011"/>
                    </a:lnTo>
                    <a:lnTo>
                      <a:pt x="1237916" y="625642"/>
                    </a:lnTo>
                    <a:lnTo>
                      <a:pt x="1205831" y="647032"/>
                    </a:lnTo>
                    <a:lnTo>
                      <a:pt x="1243263" y="679116"/>
                    </a:lnTo>
                    <a:lnTo>
                      <a:pt x="1216526" y="735263"/>
                    </a:lnTo>
                    <a:lnTo>
                      <a:pt x="1243263" y="762000"/>
                    </a:lnTo>
                    <a:lnTo>
                      <a:pt x="1302084" y="812800"/>
                    </a:lnTo>
                    <a:lnTo>
                      <a:pt x="1334168" y="828842"/>
                    </a:lnTo>
                    <a:lnTo>
                      <a:pt x="1376947" y="828842"/>
                    </a:lnTo>
                    <a:lnTo>
                      <a:pt x="1379621" y="860927"/>
                    </a:lnTo>
                    <a:lnTo>
                      <a:pt x="1376947" y="893011"/>
                    </a:lnTo>
                    <a:lnTo>
                      <a:pt x="1387642" y="914400"/>
                    </a:lnTo>
                    <a:lnTo>
                      <a:pt x="1438442" y="884990"/>
                    </a:lnTo>
                    <a:lnTo>
                      <a:pt x="1430421" y="834190"/>
                    </a:lnTo>
                    <a:lnTo>
                      <a:pt x="1433095" y="804779"/>
                    </a:lnTo>
                    <a:lnTo>
                      <a:pt x="1411705" y="799432"/>
                    </a:lnTo>
                    <a:lnTo>
                      <a:pt x="1441116" y="721895"/>
                    </a:lnTo>
                    <a:lnTo>
                      <a:pt x="1507958" y="676442"/>
                    </a:lnTo>
                    <a:lnTo>
                      <a:pt x="1553410" y="655053"/>
                    </a:lnTo>
                    <a:lnTo>
                      <a:pt x="1582821" y="665748"/>
                    </a:lnTo>
                    <a:lnTo>
                      <a:pt x="1628274" y="644358"/>
                    </a:lnTo>
                    <a:lnTo>
                      <a:pt x="1655010" y="630990"/>
                    </a:lnTo>
                    <a:lnTo>
                      <a:pt x="1646989" y="593558"/>
                    </a:lnTo>
                    <a:lnTo>
                      <a:pt x="1660358" y="566821"/>
                    </a:lnTo>
                    <a:lnTo>
                      <a:pt x="1703137" y="526716"/>
                    </a:lnTo>
                    <a:lnTo>
                      <a:pt x="1713831" y="499979"/>
                    </a:lnTo>
                    <a:lnTo>
                      <a:pt x="1740568" y="475916"/>
                    </a:lnTo>
                    <a:lnTo>
                      <a:pt x="1769979" y="422442"/>
                    </a:lnTo>
                    <a:lnTo>
                      <a:pt x="1802063" y="398379"/>
                    </a:lnTo>
                    <a:lnTo>
                      <a:pt x="1802063" y="360948"/>
                    </a:lnTo>
                    <a:lnTo>
                      <a:pt x="1831474" y="339558"/>
                    </a:lnTo>
                    <a:lnTo>
                      <a:pt x="1860884" y="334211"/>
                    </a:lnTo>
                    <a:lnTo>
                      <a:pt x="1860884" y="334211"/>
                    </a:lnTo>
                    <a:lnTo>
                      <a:pt x="1890295" y="310148"/>
                    </a:lnTo>
                    <a:lnTo>
                      <a:pt x="1941095" y="302127"/>
                    </a:lnTo>
                    <a:lnTo>
                      <a:pt x="1959810" y="331537"/>
                    </a:lnTo>
                    <a:lnTo>
                      <a:pt x="1975852" y="323516"/>
                    </a:lnTo>
                    <a:lnTo>
                      <a:pt x="1999916" y="262021"/>
                    </a:lnTo>
                    <a:lnTo>
                      <a:pt x="2032000" y="229937"/>
                    </a:lnTo>
                    <a:lnTo>
                      <a:pt x="2061410" y="221916"/>
                    </a:lnTo>
                    <a:lnTo>
                      <a:pt x="2085474" y="216569"/>
                    </a:lnTo>
                    <a:lnTo>
                      <a:pt x="2133600" y="272716"/>
                    </a:lnTo>
                    <a:lnTo>
                      <a:pt x="2189747" y="299453"/>
                    </a:lnTo>
                    <a:lnTo>
                      <a:pt x="2203116" y="320842"/>
                    </a:lnTo>
                    <a:lnTo>
                      <a:pt x="2251242" y="339558"/>
                    </a:lnTo>
                    <a:lnTo>
                      <a:pt x="2283326" y="350253"/>
                    </a:lnTo>
                    <a:lnTo>
                      <a:pt x="2264610" y="379663"/>
                    </a:lnTo>
                    <a:lnTo>
                      <a:pt x="2264610" y="379663"/>
                    </a:lnTo>
                    <a:lnTo>
                      <a:pt x="2221831" y="411748"/>
                    </a:lnTo>
                    <a:lnTo>
                      <a:pt x="2203116" y="411748"/>
                    </a:lnTo>
                    <a:lnTo>
                      <a:pt x="2168358" y="427790"/>
                    </a:lnTo>
                    <a:lnTo>
                      <a:pt x="2138947" y="449179"/>
                    </a:lnTo>
                    <a:lnTo>
                      <a:pt x="2160337" y="467895"/>
                    </a:lnTo>
                    <a:lnTo>
                      <a:pt x="2130926" y="470569"/>
                    </a:lnTo>
                    <a:lnTo>
                      <a:pt x="2173705" y="494632"/>
                    </a:lnTo>
                    <a:lnTo>
                      <a:pt x="2165684" y="510674"/>
                    </a:lnTo>
                    <a:lnTo>
                      <a:pt x="2128252" y="505327"/>
                    </a:lnTo>
                    <a:lnTo>
                      <a:pt x="2117558" y="491958"/>
                    </a:lnTo>
                    <a:lnTo>
                      <a:pt x="2096168" y="491958"/>
                    </a:lnTo>
                    <a:lnTo>
                      <a:pt x="2066758" y="508000"/>
                    </a:lnTo>
                    <a:lnTo>
                      <a:pt x="2088147" y="524042"/>
                    </a:lnTo>
                    <a:lnTo>
                      <a:pt x="2109537" y="518695"/>
                    </a:lnTo>
                    <a:lnTo>
                      <a:pt x="2168358" y="524042"/>
                    </a:lnTo>
                    <a:lnTo>
                      <a:pt x="2168358" y="524042"/>
                    </a:lnTo>
                    <a:lnTo>
                      <a:pt x="2128252" y="540084"/>
                    </a:lnTo>
                    <a:lnTo>
                      <a:pt x="2085474" y="542758"/>
                    </a:lnTo>
                    <a:lnTo>
                      <a:pt x="2045368" y="558800"/>
                    </a:lnTo>
                    <a:lnTo>
                      <a:pt x="1999916" y="566821"/>
                    </a:lnTo>
                    <a:lnTo>
                      <a:pt x="2007937" y="534737"/>
                    </a:lnTo>
                    <a:lnTo>
                      <a:pt x="1978526" y="516021"/>
                    </a:lnTo>
                    <a:lnTo>
                      <a:pt x="1967831" y="494632"/>
                    </a:lnTo>
                    <a:lnTo>
                      <a:pt x="1935747" y="502653"/>
                    </a:lnTo>
                    <a:lnTo>
                      <a:pt x="1927726" y="521369"/>
                    </a:lnTo>
                    <a:lnTo>
                      <a:pt x="1882274" y="542758"/>
                    </a:lnTo>
                    <a:lnTo>
                      <a:pt x="1895642" y="574842"/>
                    </a:lnTo>
                    <a:lnTo>
                      <a:pt x="1850189" y="601579"/>
                    </a:lnTo>
                    <a:lnTo>
                      <a:pt x="1850189" y="628316"/>
                    </a:lnTo>
                    <a:lnTo>
                      <a:pt x="1842168" y="647032"/>
                    </a:lnTo>
                    <a:lnTo>
                      <a:pt x="1852863" y="665748"/>
                    </a:lnTo>
                    <a:lnTo>
                      <a:pt x="1855537" y="687137"/>
                    </a:lnTo>
                    <a:lnTo>
                      <a:pt x="1909010" y="655053"/>
                    </a:lnTo>
                    <a:lnTo>
                      <a:pt x="1909010" y="687137"/>
                    </a:lnTo>
                    <a:lnTo>
                      <a:pt x="1876926" y="711200"/>
                    </a:lnTo>
                    <a:lnTo>
                      <a:pt x="1820779" y="727242"/>
                    </a:lnTo>
                    <a:lnTo>
                      <a:pt x="1788695" y="745958"/>
                    </a:lnTo>
                    <a:lnTo>
                      <a:pt x="1778000" y="770021"/>
                    </a:lnTo>
                    <a:lnTo>
                      <a:pt x="1737895" y="788737"/>
                    </a:lnTo>
                    <a:lnTo>
                      <a:pt x="1727200" y="794084"/>
                    </a:lnTo>
                    <a:lnTo>
                      <a:pt x="1719179" y="823495"/>
                    </a:lnTo>
                    <a:lnTo>
                      <a:pt x="1708484" y="850232"/>
                    </a:lnTo>
                    <a:lnTo>
                      <a:pt x="1676400" y="868948"/>
                    </a:lnTo>
                    <a:lnTo>
                      <a:pt x="1612231" y="890337"/>
                    </a:lnTo>
                    <a:lnTo>
                      <a:pt x="1574800" y="917074"/>
                    </a:lnTo>
                    <a:lnTo>
                      <a:pt x="1550737" y="930442"/>
                    </a:lnTo>
                    <a:lnTo>
                      <a:pt x="1505284" y="879642"/>
                    </a:lnTo>
                    <a:lnTo>
                      <a:pt x="1481221" y="898358"/>
                    </a:lnTo>
                    <a:lnTo>
                      <a:pt x="1483895" y="957179"/>
                    </a:lnTo>
                    <a:lnTo>
                      <a:pt x="1489242" y="986590"/>
                    </a:lnTo>
                    <a:lnTo>
                      <a:pt x="1515979" y="965200"/>
                    </a:lnTo>
                    <a:lnTo>
                      <a:pt x="1507958" y="1029369"/>
                    </a:lnTo>
                    <a:lnTo>
                      <a:pt x="1489242" y="1050758"/>
                    </a:lnTo>
                    <a:lnTo>
                      <a:pt x="1446463" y="1082842"/>
                    </a:lnTo>
                    <a:lnTo>
                      <a:pt x="1403684" y="1106906"/>
                    </a:lnTo>
                    <a:lnTo>
                      <a:pt x="1368926" y="1117600"/>
                    </a:lnTo>
                    <a:lnTo>
                      <a:pt x="1339516" y="1114927"/>
                    </a:lnTo>
                    <a:lnTo>
                      <a:pt x="1339516" y="1085516"/>
                    </a:lnTo>
                    <a:lnTo>
                      <a:pt x="1350210" y="1045411"/>
                    </a:lnTo>
                    <a:lnTo>
                      <a:pt x="1350210" y="1045411"/>
                    </a:lnTo>
                    <a:lnTo>
                      <a:pt x="1323474" y="1064127"/>
                    </a:lnTo>
                    <a:lnTo>
                      <a:pt x="1323474" y="1090863"/>
                    </a:lnTo>
                    <a:lnTo>
                      <a:pt x="1310105" y="1101558"/>
                    </a:lnTo>
                    <a:lnTo>
                      <a:pt x="1286042" y="1104232"/>
                    </a:lnTo>
                    <a:lnTo>
                      <a:pt x="1296737" y="1136316"/>
                    </a:lnTo>
                    <a:lnTo>
                      <a:pt x="1336842" y="1144337"/>
                    </a:lnTo>
                    <a:lnTo>
                      <a:pt x="1352884" y="1165727"/>
                    </a:lnTo>
                    <a:lnTo>
                      <a:pt x="1299410" y="1176421"/>
                    </a:lnTo>
                    <a:lnTo>
                      <a:pt x="1253958" y="1168400"/>
                    </a:lnTo>
                    <a:lnTo>
                      <a:pt x="1221874" y="1171074"/>
                    </a:lnTo>
                    <a:lnTo>
                      <a:pt x="1197810" y="1195137"/>
                    </a:lnTo>
                    <a:lnTo>
                      <a:pt x="1163052" y="1208506"/>
                    </a:lnTo>
                    <a:lnTo>
                      <a:pt x="1138989" y="1224548"/>
                    </a:lnTo>
                    <a:lnTo>
                      <a:pt x="1120274" y="1240590"/>
                    </a:lnTo>
                    <a:lnTo>
                      <a:pt x="1077495" y="1200484"/>
                    </a:lnTo>
                    <a:lnTo>
                      <a:pt x="1053431" y="1221874"/>
                    </a:lnTo>
                    <a:lnTo>
                      <a:pt x="1085516" y="1248611"/>
                    </a:lnTo>
                    <a:lnTo>
                      <a:pt x="991937" y="1312779"/>
                    </a:lnTo>
                    <a:lnTo>
                      <a:pt x="949158" y="1358232"/>
                    </a:lnTo>
                    <a:lnTo>
                      <a:pt x="893010" y="1376948"/>
                    </a:lnTo>
                    <a:lnTo>
                      <a:pt x="890337" y="1336842"/>
                    </a:lnTo>
                    <a:lnTo>
                      <a:pt x="879642" y="1318127"/>
                    </a:lnTo>
                    <a:lnTo>
                      <a:pt x="863600" y="1336842"/>
                    </a:lnTo>
                    <a:lnTo>
                      <a:pt x="842210" y="1360906"/>
                    </a:lnTo>
                    <a:lnTo>
                      <a:pt x="812800" y="1371600"/>
                    </a:lnTo>
                    <a:lnTo>
                      <a:pt x="786063" y="1374274"/>
                    </a:lnTo>
                    <a:lnTo>
                      <a:pt x="810126" y="1334169"/>
                    </a:lnTo>
                    <a:lnTo>
                      <a:pt x="810126" y="1334169"/>
                    </a:lnTo>
                    <a:lnTo>
                      <a:pt x="804779" y="1312779"/>
                    </a:lnTo>
                    <a:lnTo>
                      <a:pt x="775368" y="1342190"/>
                    </a:lnTo>
                    <a:lnTo>
                      <a:pt x="751305" y="1339516"/>
                    </a:lnTo>
                    <a:lnTo>
                      <a:pt x="711200" y="1339516"/>
                    </a:lnTo>
                    <a:lnTo>
                      <a:pt x="705852" y="1371600"/>
                    </a:lnTo>
                    <a:lnTo>
                      <a:pt x="713874" y="1392990"/>
                    </a:lnTo>
                    <a:lnTo>
                      <a:pt x="695158" y="1433095"/>
                    </a:lnTo>
                    <a:lnTo>
                      <a:pt x="719221" y="1438442"/>
                    </a:lnTo>
                    <a:lnTo>
                      <a:pt x="737937" y="1462506"/>
                    </a:lnTo>
                    <a:lnTo>
                      <a:pt x="743284" y="1489242"/>
                    </a:lnTo>
                    <a:lnTo>
                      <a:pt x="713874" y="1502611"/>
                    </a:lnTo>
                    <a:lnTo>
                      <a:pt x="679116" y="1505284"/>
                    </a:lnTo>
                    <a:lnTo>
                      <a:pt x="660400" y="1510632"/>
                    </a:lnTo>
                    <a:lnTo>
                      <a:pt x="657726" y="1532021"/>
                    </a:lnTo>
                    <a:lnTo>
                      <a:pt x="641684" y="1542716"/>
                    </a:lnTo>
                    <a:lnTo>
                      <a:pt x="604252" y="1564106"/>
                    </a:lnTo>
                    <a:lnTo>
                      <a:pt x="633663" y="1585495"/>
                    </a:lnTo>
                    <a:lnTo>
                      <a:pt x="673768" y="1569453"/>
                    </a:lnTo>
                    <a:lnTo>
                      <a:pt x="703179" y="1550737"/>
                    </a:lnTo>
                    <a:lnTo>
                      <a:pt x="719221" y="1542716"/>
                    </a:lnTo>
                    <a:lnTo>
                      <a:pt x="729916" y="1518653"/>
                    </a:lnTo>
                    <a:lnTo>
                      <a:pt x="770021" y="1481221"/>
                    </a:lnTo>
                    <a:lnTo>
                      <a:pt x="770021" y="1481221"/>
                    </a:lnTo>
                    <a:lnTo>
                      <a:pt x="780716" y="1529348"/>
                    </a:lnTo>
                    <a:lnTo>
                      <a:pt x="764674" y="1553411"/>
                    </a:lnTo>
                    <a:lnTo>
                      <a:pt x="753979" y="1580148"/>
                    </a:lnTo>
                    <a:lnTo>
                      <a:pt x="729916" y="1585495"/>
                    </a:lnTo>
                    <a:lnTo>
                      <a:pt x="727242" y="1609558"/>
                    </a:lnTo>
                    <a:lnTo>
                      <a:pt x="705852" y="1633621"/>
                    </a:lnTo>
                    <a:lnTo>
                      <a:pt x="673768" y="1646990"/>
                    </a:lnTo>
                    <a:lnTo>
                      <a:pt x="639010" y="1679074"/>
                    </a:lnTo>
                    <a:lnTo>
                      <a:pt x="588210" y="1692442"/>
                    </a:lnTo>
                    <a:lnTo>
                      <a:pt x="577516" y="1700463"/>
                    </a:lnTo>
                    <a:lnTo>
                      <a:pt x="580189" y="1663032"/>
                    </a:lnTo>
                    <a:lnTo>
                      <a:pt x="540084" y="1671053"/>
                    </a:lnTo>
                    <a:lnTo>
                      <a:pt x="537410" y="1711158"/>
                    </a:lnTo>
                    <a:lnTo>
                      <a:pt x="497305" y="1719179"/>
                    </a:lnTo>
                    <a:lnTo>
                      <a:pt x="497305" y="1700463"/>
                    </a:lnTo>
                    <a:lnTo>
                      <a:pt x="497305" y="1663032"/>
                    </a:lnTo>
                    <a:lnTo>
                      <a:pt x="505326" y="1625600"/>
                    </a:lnTo>
                    <a:lnTo>
                      <a:pt x="489284" y="1588169"/>
                    </a:lnTo>
                    <a:lnTo>
                      <a:pt x="491958" y="1561432"/>
                    </a:lnTo>
                    <a:lnTo>
                      <a:pt x="505326" y="1548063"/>
                    </a:lnTo>
                    <a:lnTo>
                      <a:pt x="505326" y="1532021"/>
                    </a:lnTo>
                    <a:lnTo>
                      <a:pt x="462547" y="1550737"/>
                    </a:lnTo>
                    <a:lnTo>
                      <a:pt x="465221" y="1510632"/>
                    </a:lnTo>
                    <a:lnTo>
                      <a:pt x="462547" y="1486569"/>
                    </a:lnTo>
                    <a:lnTo>
                      <a:pt x="459874" y="1465179"/>
                    </a:lnTo>
                    <a:lnTo>
                      <a:pt x="481263" y="1443790"/>
                    </a:lnTo>
                    <a:lnTo>
                      <a:pt x="454526" y="1417053"/>
                    </a:lnTo>
                    <a:lnTo>
                      <a:pt x="443831" y="1419727"/>
                    </a:lnTo>
                    <a:lnTo>
                      <a:pt x="441158" y="1449137"/>
                    </a:lnTo>
                    <a:lnTo>
                      <a:pt x="449179" y="1478548"/>
                    </a:lnTo>
                    <a:lnTo>
                      <a:pt x="446505" y="1515979"/>
                    </a:lnTo>
                    <a:lnTo>
                      <a:pt x="438484" y="1548063"/>
                    </a:lnTo>
                    <a:lnTo>
                      <a:pt x="462547" y="1585495"/>
                    </a:lnTo>
                    <a:lnTo>
                      <a:pt x="473242" y="1609558"/>
                    </a:lnTo>
                    <a:lnTo>
                      <a:pt x="465221" y="1655011"/>
                    </a:lnTo>
                    <a:lnTo>
                      <a:pt x="465221" y="1671053"/>
                    </a:lnTo>
                    <a:lnTo>
                      <a:pt x="422442" y="1641642"/>
                    </a:lnTo>
                    <a:lnTo>
                      <a:pt x="401052" y="1598863"/>
                    </a:lnTo>
                    <a:lnTo>
                      <a:pt x="387684" y="1580148"/>
                    </a:lnTo>
                    <a:lnTo>
                      <a:pt x="379663" y="1574800"/>
                    </a:lnTo>
                    <a:lnTo>
                      <a:pt x="358274" y="1566779"/>
                    </a:lnTo>
                    <a:lnTo>
                      <a:pt x="328863" y="1534695"/>
                    </a:lnTo>
                    <a:lnTo>
                      <a:pt x="299452" y="1558758"/>
                    </a:lnTo>
                    <a:lnTo>
                      <a:pt x="299452" y="1577474"/>
                    </a:lnTo>
                    <a:lnTo>
                      <a:pt x="262021" y="1556084"/>
                    </a:lnTo>
                    <a:lnTo>
                      <a:pt x="243305" y="1558758"/>
                    </a:lnTo>
                    <a:lnTo>
                      <a:pt x="286084" y="1609558"/>
                    </a:lnTo>
                    <a:lnTo>
                      <a:pt x="283410" y="1644316"/>
                    </a:lnTo>
                    <a:lnTo>
                      <a:pt x="248652" y="1646990"/>
                    </a:lnTo>
                    <a:lnTo>
                      <a:pt x="205874" y="1620253"/>
                    </a:lnTo>
                    <a:lnTo>
                      <a:pt x="189831" y="1620253"/>
                    </a:lnTo>
                    <a:lnTo>
                      <a:pt x="179137" y="1641642"/>
                    </a:lnTo>
                    <a:lnTo>
                      <a:pt x="195179" y="1668379"/>
                    </a:lnTo>
                    <a:lnTo>
                      <a:pt x="229937" y="1668379"/>
                    </a:lnTo>
                    <a:lnTo>
                      <a:pt x="251326" y="1679074"/>
                    </a:lnTo>
                    <a:lnTo>
                      <a:pt x="270042" y="1689769"/>
                    </a:lnTo>
                    <a:lnTo>
                      <a:pt x="296779" y="1689769"/>
                    </a:lnTo>
                    <a:lnTo>
                      <a:pt x="315495" y="1668379"/>
                    </a:lnTo>
                    <a:lnTo>
                      <a:pt x="318168" y="1644316"/>
                    </a:lnTo>
                    <a:lnTo>
                      <a:pt x="334210" y="1663032"/>
                    </a:lnTo>
                    <a:lnTo>
                      <a:pt x="336884" y="1689769"/>
                    </a:lnTo>
                    <a:lnTo>
                      <a:pt x="358274" y="1700463"/>
                    </a:lnTo>
                    <a:lnTo>
                      <a:pt x="379663" y="1724527"/>
                    </a:lnTo>
                    <a:lnTo>
                      <a:pt x="401052" y="1703137"/>
                    </a:lnTo>
                    <a:lnTo>
                      <a:pt x="430463" y="1727200"/>
                    </a:lnTo>
                    <a:lnTo>
                      <a:pt x="462547" y="1761958"/>
                    </a:lnTo>
                    <a:lnTo>
                      <a:pt x="465221" y="1780674"/>
                    </a:lnTo>
                    <a:lnTo>
                      <a:pt x="425116" y="1812758"/>
                    </a:lnTo>
                    <a:lnTo>
                      <a:pt x="379663" y="1895642"/>
                    </a:lnTo>
                    <a:lnTo>
                      <a:pt x="315495" y="1922379"/>
                    </a:lnTo>
                    <a:lnTo>
                      <a:pt x="262021" y="1951790"/>
                    </a:lnTo>
                    <a:lnTo>
                      <a:pt x="251326" y="1951790"/>
                    </a:lnTo>
                    <a:lnTo>
                      <a:pt x="278063" y="1890295"/>
                    </a:lnTo>
                    <a:lnTo>
                      <a:pt x="304800" y="1860884"/>
                    </a:lnTo>
                    <a:lnTo>
                      <a:pt x="320842" y="1820779"/>
                    </a:lnTo>
                    <a:lnTo>
                      <a:pt x="320842" y="1775327"/>
                    </a:lnTo>
                    <a:lnTo>
                      <a:pt x="312821" y="1727200"/>
                    </a:lnTo>
                    <a:lnTo>
                      <a:pt x="296779" y="1740569"/>
                    </a:lnTo>
                    <a:lnTo>
                      <a:pt x="294105" y="1799390"/>
                    </a:lnTo>
                    <a:lnTo>
                      <a:pt x="259347" y="1796716"/>
                    </a:lnTo>
                    <a:lnTo>
                      <a:pt x="259347" y="1796716"/>
                    </a:lnTo>
                    <a:lnTo>
                      <a:pt x="213895" y="1786021"/>
                    </a:lnTo>
                    <a:lnTo>
                      <a:pt x="216568" y="1761958"/>
                    </a:lnTo>
                    <a:lnTo>
                      <a:pt x="195179" y="1751263"/>
                    </a:lnTo>
                    <a:lnTo>
                      <a:pt x="179137" y="1767306"/>
                    </a:lnTo>
                    <a:lnTo>
                      <a:pt x="173789" y="1804737"/>
                    </a:lnTo>
                    <a:lnTo>
                      <a:pt x="181810" y="1823453"/>
                    </a:lnTo>
                    <a:lnTo>
                      <a:pt x="213895" y="1815432"/>
                    </a:lnTo>
                    <a:lnTo>
                      <a:pt x="213895" y="1815432"/>
                    </a:lnTo>
                    <a:lnTo>
                      <a:pt x="262021" y="1823453"/>
                    </a:lnTo>
                    <a:lnTo>
                      <a:pt x="280737" y="1828800"/>
                    </a:lnTo>
                    <a:lnTo>
                      <a:pt x="264695" y="1852863"/>
                    </a:lnTo>
                    <a:lnTo>
                      <a:pt x="243305" y="1868906"/>
                    </a:lnTo>
                    <a:lnTo>
                      <a:pt x="203200" y="1890295"/>
                    </a:lnTo>
                    <a:lnTo>
                      <a:pt x="184484" y="1911684"/>
                    </a:lnTo>
                    <a:lnTo>
                      <a:pt x="184484" y="1911684"/>
                    </a:lnTo>
                    <a:lnTo>
                      <a:pt x="229937" y="1914358"/>
                    </a:lnTo>
                    <a:lnTo>
                      <a:pt x="229937" y="1914358"/>
                    </a:lnTo>
                    <a:lnTo>
                      <a:pt x="208547" y="1962484"/>
                    </a:lnTo>
                    <a:lnTo>
                      <a:pt x="197852" y="1978527"/>
                    </a:lnTo>
                    <a:lnTo>
                      <a:pt x="187158" y="1986548"/>
                    </a:lnTo>
                    <a:lnTo>
                      <a:pt x="163095" y="1978527"/>
                    </a:lnTo>
                    <a:lnTo>
                      <a:pt x="139031" y="1989221"/>
                    </a:lnTo>
                    <a:lnTo>
                      <a:pt x="157747" y="1949116"/>
                    </a:lnTo>
                    <a:lnTo>
                      <a:pt x="125663" y="1938421"/>
                    </a:lnTo>
                    <a:lnTo>
                      <a:pt x="136358" y="1914358"/>
                    </a:lnTo>
                    <a:lnTo>
                      <a:pt x="101600" y="1909011"/>
                    </a:lnTo>
                    <a:lnTo>
                      <a:pt x="82884" y="1922379"/>
                    </a:lnTo>
                    <a:lnTo>
                      <a:pt x="66842" y="1887621"/>
                    </a:lnTo>
                    <a:lnTo>
                      <a:pt x="96252" y="1852863"/>
                    </a:lnTo>
                    <a:lnTo>
                      <a:pt x="53474" y="1823453"/>
                    </a:lnTo>
                    <a:lnTo>
                      <a:pt x="13368" y="1804737"/>
                    </a:lnTo>
                    <a:lnTo>
                      <a:pt x="0" y="1740569"/>
                    </a:lnTo>
                    <a:lnTo>
                      <a:pt x="37431" y="1711158"/>
                    </a:lnTo>
                    <a:lnTo>
                      <a:pt x="26737" y="1684421"/>
                    </a:lnTo>
                    <a:lnTo>
                      <a:pt x="45452" y="1652337"/>
                    </a:lnTo>
                    <a:lnTo>
                      <a:pt x="18716" y="1644316"/>
                    </a:lnTo>
                    <a:lnTo>
                      <a:pt x="40105" y="1622927"/>
                    </a:lnTo>
                    <a:lnTo>
                      <a:pt x="114968" y="1657684"/>
                    </a:lnTo>
                    <a:lnTo>
                      <a:pt x="128337" y="1566779"/>
                    </a:lnTo>
                    <a:lnTo>
                      <a:pt x="171116" y="1572127"/>
                    </a:lnTo>
                    <a:lnTo>
                      <a:pt x="203200" y="1548063"/>
                    </a:lnTo>
                    <a:lnTo>
                      <a:pt x="254000" y="1478548"/>
                    </a:lnTo>
                    <a:lnTo>
                      <a:pt x="221916" y="1473200"/>
                    </a:lnTo>
                    <a:lnTo>
                      <a:pt x="237958" y="1406358"/>
                    </a:lnTo>
                    <a:lnTo>
                      <a:pt x="267368" y="1454484"/>
                    </a:lnTo>
                    <a:lnTo>
                      <a:pt x="312821" y="1489242"/>
                    </a:lnTo>
                    <a:lnTo>
                      <a:pt x="352926" y="1449137"/>
                    </a:lnTo>
                    <a:lnTo>
                      <a:pt x="355600" y="1401011"/>
                    </a:lnTo>
                    <a:lnTo>
                      <a:pt x="302126" y="1403684"/>
                    </a:lnTo>
                    <a:lnTo>
                      <a:pt x="342231" y="1342190"/>
                    </a:lnTo>
                    <a:lnTo>
                      <a:pt x="366295" y="1371600"/>
                    </a:lnTo>
                    <a:lnTo>
                      <a:pt x="398379" y="1342190"/>
                    </a:lnTo>
                    <a:lnTo>
                      <a:pt x="422442" y="1342190"/>
                    </a:lnTo>
                    <a:lnTo>
                      <a:pt x="449179" y="1334169"/>
                    </a:lnTo>
                    <a:lnTo>
                      <a:pt x="526716" y="1339516"/>
                    </a:lnTo>
                    <a:lnTo>
                      <a:pt x="609600" y="1326148"/>
                    </a:lnTo>
                    <a:lnTo>
                      <a:pt x="697831" y="1312779"/>
                    </a:lnTo>
                    <a:lnTo>
                      <a:pt x="732589" y="1299411"/>
                    </a:lnTo>
                    <a:lnTo>
                      <a:pt x="788737" y="1283369"/>
                    </a:lnTo>
                    <a:lnTo>
                      <a:pt x="831516" y="1251284"/>
                    </a:lnTo>
                    <a:lnTo>
                      <a:pt x="828842" y="1208506"/>
                    </a:lnTo>
                    <a:lnTo>
                      <a:pt x="831516" y="1149684"/>
                    </a:lnTo>
                    <a:lnTo>
                      <a:pt x="810126" y="1155032"/>
                    </a:lnTo>
                    <a:lnTo>
                      <a:pt x="799431" y="1136316"/>
                    </a:lnTo>
                    <a:lnTo>
                      <a:pt x="834189" y="1120274"/>
                    </a:lnTo>
                    <a:lnTo>
                      <a:pt x="834189" y="1088190"/>
                    </a:lnTo>
                    <a:lnTo>
                      <a:pt x="879642" y="1109579"/>
                    </a:lnTo>
                    <a:lnTo>
                      <a:pt x="914400" y="1128295"/>
                    </a:lnTo>
                    <a:lnTo>
                      <a:pt x="986589" y="1144337"/>
                    </a:lnTo>
                    <a:lnTo>
                      <a:pt x="1034716" y="1171074"/>
                    </a:lnTo>
                    <a:lnTo>
                      <a:pt x="1093537" y="1160379"/>
                    </a:lnTo>
                    <a:lnTo>
                      <a:pt x="1106905" y="1125621"/>
                    </a:lnTo>
                    <a:lnTo>
                      <a:pt x="1144337" y="1085516"/>
                    </a:lnTo>
                    <a:lnTo>
                      <a:pt x="1165726" y="1088190"/>
                    </a:lnTo>
                    <a:lnTo>
                      <a:pt x="1251284" y="1029369"/>
                    </a:lnTo>
                    <a:lnTo>
                      <a:pt x="1227221" y="1007979"/>
                    </a:lnTo>
                    <a:lnTo>
                      <a:pt x="1197810" y="991937"/>
                    </a:lnTo>
                    <a:lnTo>
                      <a:pt x="1179095" y="1010653"/>
                    </a:lnTo>
                    <a:lnTo>
                      <a:pt x="1128295" y="1010653"/>
                    </a:lnTo>
                    <a:lnTo>
                      <a:pt x="1112252" y="949158"/>
                    </a:lnTo>
                    <a:lnTo>
                      <a:pt x="1171074" y="951832"/>
                    </a:lnTo>
                    <a:lnTo>
                      <a:pt x="1184442" y="909053"/>
                    </a:lnTo>
                    <a:lnTo>
                      <a:pt x="1155031" y="858253"/>
                    </a:lnTo>
                    <a:lnTo>
                      <a:pt x="1141663" y="834190"/>
                    </a:lnTo>
                    <a:lnTo>
                      <a:pt x="965200" y="794084"/>
                    </a:lnTo>
                    <a:lnTo>
                      <a:pt x="1007979" y="700506"/>
                    </a:lnTo>
                    <a:lnTo>
                      <a:pt x="965200" y="703179"/>
                    </a:lnTo>
                    <a:lnTo>
                      <a:pt x="949158" y="673769"/>
                    </a:lnTo>
                    <a:lnTo>
                      <a:pt x="994610" y="630990"/>
                    </a:lnTo>
                    <a:lnTo>
                      <a:pt x="954505" y="545432"/>
                    </a:lnTo>
                    <a:lnTo>
                      <a:pt x="949158" y="446506"/>
                    </a:lnTo>
                    <a:lnTo>
                      <a:pt x="994610" y="417095"/>
                    </a:lnTo>
                    <a:lnTo>
                      <a:pt x="1026695" y="401053"/>
                    </a:lnTo>
                    <a:lnTo>
                      <a:pt x="978568" y="371642"/>
                    </a:lnTo>
                    <a:lnTo>
                      <a:pt x="1109579" y="203200"/>
                    </a:lnTo>
                    <a:lnTo>
                      <a:pt x="1152358" y="251327"/>
                    </a:lnTo>
                    <a:lnTo>
                      <a:pt x="1179095" y="173790"/>
                    </a:lnTo>
                    <a:lnTo>
                      <a:pt x="1152358" y="152400"/>
                    </a:lnTo>
                    <a:lnTo>
                      <a:pt x="1152358" y="101600"/>
                    </a:lnTo>
                    <a:lnTo>
                      <a:pt x="1296737" y="74863"/>
                    </a:lnTo>
                    <a:lnTo>
                      <a:pt x="1379621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027363" y="1301750"/>
                <a:ext cx="2606675" cy="2446338"/>
              </a:xfrm>
              <a:custGeom>
                <a:avLst/>
                <a:gdLst>
                  <a:gd name="connsiteX0" fmla="*/ 3220 w 2604752"/>
                  <a:gd name="connsiteY0" fmla="*/ 0 h 2453425"/>
                  <a:gd name="connsiteX1" fmla="*/ 1271789 w 2604752"/>
                  <a:gd name="connsiteY1" fmla="*/ 83712 h 2453425"/>
                  <a:gd name="connsiteX2" fmla="*/ 1265349 w 2604752"/>
                  <a:gd name="connsiteY2" fmla="*/ 112690 h 2453425"/>
                  <a:gd name="connsiteX3" fmla="*/ 1291107 w 2604752"/>
                  <a:gd name="connsiteY3" fmla="*/ 138448 h 2453425"/>
                  <a:gd name="connsiteX4" fmla="*/ 1268569 w 2604752"/>
                  <a:gd name="connsiteY4" fmla="*/ 167425 h 2453425"/>
                  <a:gd name="connsiteX5" fmla="*/ 1258910 w 2604752"/>
                  <a:gd name="connsiteY5" fmla="*/ 199622 h 2453425"/>
                  <a:gd name="connsiteX6" fmla="*/ 1278228 w 2604752"/>
                  <a:gd name="connsiteY6" fmla="*/ 257577 h 2453425"/>
                  <a:gd name="connsiteX7" fmla="*/ 1416676 w 2604752"/>
                  <a:gd name="connsiteY7" fmla="*/ 151327 h 2453425"/>
                  <a:gd name="connsiteX8" fmla="*/ 1606639 w 2604752"/>
                  <a:gd name="connsiteY8" fmla="*/ 431442 h 2453425"/>
                  <a:gd name="connsiteX9" fmla="*/ 1587321 w 2604752"/>
                  <a:gd name="connsiteY9" fmla="*/ 605307 h 2453425"/>
                  <a:gd name="connsiteX10" fmla="*/ 1883535 w 2604752"/>
                  <a:gd name="connsiteY10" fmla="*/ 611746 h 2453425"/>
                  <a:gd name="connsiteX11" fmla="*/ 1896414 w 2604752"/>
                  <a:gd name="connsiteY11" fmla="*/ 653603 h 2453425"/>
                  <a:gd name="connsiteX12" fmla="*/ 1931831 w 2604752"/>
                  <a:gd name="connsiteY12" fmla="*/ 672921 h 2453425"/>
                  <a:gd name="connsiteX13" fmla="*/ 1954369 w 2604752"/>
                  <a:gd name="connsiteY13" fmla="*/ 701898 h 2453425"/>
                  <a:gd name="connsiteX14" fmla="*/ 1970468 w 2604752"/>
                  <a:gd name="connsiteY14" fmla="*/ 743755 h 2453425"/>
                  <a:gd name="connsiteX15" fmla="*/ 1993006 w 2604752"/>
                  <a:gd name="connsiteY15" fmla="*/ 769512 h 2453425"/>
                  <a:gd name="connsiteX16" fmla="*/ 1993006 w 2604752"/>
                  <a:gd name="connsiteY16" fmla="*/ 814588 h 2453425"/>
                  <a:gd name="connsiteX17" fmla="*/ 2028422 w 2604752"/>
                  <a:gd name="connsiteY17" fmla="*/ 846786 h 2453425"/>
                  <a:gd name="connsiteX18" fmla="*/ 2054180 w 2604752"/>
                  <a:gd name="connsiteY18" fmla="*/ 869324 h 2453425"/>
                  <a:gd name="connsiteX19" fmla="*/ 2054180 w 2604752"/>
                  <a:gd name="connsiteY19" fmla="*/ 888642 h 2453425"/>
                  <a:gd name="connsiteX20" fmla="*/ 2099256 w 2604752"/>
                  <a:gd name="connsiteY20" fmla="*/ 933718 h 2453425"/>
                  <a:gd name="connsiteX21" fmla="*/ 2118575 w 2604752"/>
                  <a:gd name="connsiteY21" fmla="*/ 965915 h 2453425"/>
                  <a:gd name="connsiteX22" fmla="*/ 2131453 w 2604752"/>
                  <a:gd name="connsiteY22" fmla="*/ 1017431 h 2453425"/>
                  <a:gd name="connsiteX23" fmla="*/ 2153991 w 2604752"/>
                  <a:gd name="connsiteY23" fmla="*/ 1065727 h 2453425"/>
                  <a:gd name="connsiteX24" fmla="*/ 2189408 w 2604752"/>
                  <a:gd name="connsiteY24" fmla="*/ 1097924 h 2453425"/>
                  <a:gd name="connsiteX25" fmla="*/ 2186189 w 2604752"/>
                  <a:gd name="connsiteY25" fmla="*/ 1146219 h 2453425"/>
                  <a:gd name="connsiteX26" fmla="*/ 2189408 w 2604752"/>
                  <a:gd name="connsiteY26" fmla="*/ 1200955 h 2453425"/>
                  <a:gd name="connsiteX27" fmla="*/ 2195848 w 2604752"/>
                  <a:gd name="connsiteY27" fmla="*/ 1246031 h 2453425"/>
                  <a:gd name="connsiteX28" fmla="*/ 2237704 w 2604752"/>
                  <a:gd name="connsiteY28" fmla="*/ 1271788 h 2453425"/>
                  <a:gd name="connsiteX29" fmla="*/ 2234484 w 2604752"/>
                  <a:gd name="connsiteY29" fmla="*/ 1310425 h 2453425"/>
                  <a:gd name="connsiteX30" fmla="*/ 2237704 w 2604752"/>
                  <a:gd name="connsiteY30" fmla="*/ 1345842 h 2453425"/>
                  <a:gd name="connsiteX31" fmla="*/ 2282780 w 2604752"/>
                  <a:gd name="connsiteY31" fmla="*/ 1358721 h 2453425"/>
                  <a:gd name="connsiteX32" fmla="*/ 2292439 w 2604752"/>
                  <a:gd name="connsiteY32" fmla="*/ 1390918 h 2453425"/>
                  <a:gd name="connsiteX33" fmla="*/ 2350394 w 2604752"/>
                  <a:gd name="connsiteY33" fmla="*/ 1361941 h 2453425"/>
                  <a:gd name="connsiteX34" fmla="*/ 2356834 w 2604752"/>
                  <a:gd name="connsiteY34" fmla="*/ 1307205 h 2453425"/>
                  <a:gd name="connsiteX35" fmla="*/ 2385811 w 2604752"/>
                  <a:gd name="connsiteY35" fmla="*/ 1316865 h 2453425"/>
                  <a:gd name="connsiteX36" fmla="*/ 2376152 w 2604752"/>
                  <a:gd name="connsiteY36" fmla="*/ 1371600 h 2453425"/>
                  <a:gd name="connsiteX37" fmla="*/ 2401910 w 2604752"/>
                  <a:gd name="connsiteY37" fmla="*/ 1416676 h 2453425"/>
                  <a:gd name="connsiteX38" fmla="*/ 2434107 w 2604752"/>
                  <a:gd name="connsiteY38" fmla="*/ 1455312 h 2453425"/>
                  <a:gd name="connsiteX39" fmla="*/ 2440546 w 2604752"/>
                  <a:gd name="connsiteY39" fmla="*/ 1487510 h 2453425"/>
                  <a:gd name="connsiteX40" fmla="*/ 2459865 w 2604752"/>
                  <a:gd name="connsiteY40" fmla="*/ 1516487 h 2453425"/>
                  <a:gd name="connsiteX41" fmla="*/ 2466304 w 2604752"/>
                  <a:gd name="connsiteY41" fmla="*/ 1574442 h 2453425"/>
                  <a:gd name="connsiteX42" fmla="*/ 2411569 w 2604752"/>
                  <a:gd name="connsiteY42" fmla="*/ 1642056 h 2453425"/>
                  <a:gd name="connsiteX43" fmla="*/ 2421228 w 2604752"/>
                  <a:gd name="connsiteY43" fmla="*/ 1674253 h 2453425"/>
                  <a:gd name="connsiteX44" fmla="*/ 2466304 w 2604752"/>
                  <a:gd name="connsiteY44" fmla="*/ 1735428 h 2453425"/>
                  <a:gd name="connsiteX45" fmla="*/ 2508160 w 2604752"/>
                  <a:gd name="connsiteY45" fmla="*/ 1754746 h 2453425"/>
                  <a:gd name="connsiteX46" fmla="*/ 2543577 w 2604752"/>
                  <a:gd name="connsiteY46" fmla="*/ 1777284 h 2453425"/>
                  <a:gd name="connsiteX47" fmla="*/ 2566115 w 2604752"/>
                  <a:gd name="connsiteY47" fmla="*/ 1780504 h 2453425"/>
                  <a:gd name="connsiteX48" fmla="*/ 2604752 w 2604752"/>
                  <a:gd name="connsiteY48" fmla="*/ 1819141 h 2453425"/>
                  <a:gd name="connsiteX49" fmla="*/ 2572555 w 2604752"/>
                  <a:gd name="connsiteY49" fmla="*/ 1883535 h 2453425"/>
                  <a:gd name="connsiteX50" fmla="*/ 2517820 w 2604752"/>
                  <a:gd name="connsiteY50" fmla="*/ 1883535 h 2453425"/>
                  <a:gd name="connsiteX51" fmla="*/ 2379372 w 2604752"/>
                  <a:gd name="connsiteY51" fmla="*/ 1973687 h 2453425"/>
                  <a:gd name="connsiteX52" fmla="*/ 2360053 w 2604752"/>
                  <a:gd name="connsiteY52" fmla="*/ 1889974 h 2453425"/>
                  <a:gd name="connsiteX53" fmla="*/ 2311758 w 2604752"/>
                  <a:gd name="connsiteY53" fmla="*/ 1906073 h 2453425"/>
                  <a:gd name="connsiteX54" fmla="*/ 2321417 w 2604752"/>
                  <a:gd name="connsiteY54" fmla="*/ 1938270 h 2453425"/>
                  <a:gd name="connsiteX55" fmla="*/ 2298879 w 2604752"/>
                  <a:gd name="connsiteY55" fmla="*/ 1976907 h 2453425"/>
                  <a:gd name="connsiteX56" fmla="*/ 2289220 w 2604752"/>
                  <a:gd name="connsiteY56" fmla="*/ 2009104 h 2453425"/>
                  <a:gd name="connsiteX57" fmla="*/ 2334296 w 2604752"/>
                  <a:gd name="connsiteY57" fmla="*/ 2015543 h 2453425"/>
                  <a:gd name="connsiteX58" fmla="*/ 2337515 w 2604752"/>
                  <a:gd name="connsiteY58" fmla="*/ 2025203 h 2453425"/>
                  <a:gd name="connsiteX59" fmla="*/ 2321417 w 2604752"/>
                  <a:gd name="connsiteY59" fmla="*/ 2060619 h 2453425"/>
                  <a:gd name="connsiteX60" fmla="*/ 2276341 w 2604752"/>
                  <a:gd name="connsiteY60" fmla="*/ 2057400 h 2453425"/>
                  <a:gd name="connsiteX61" fmla="*/ 2253803 w 2604752"/>
                  <a:gd name="connsiteY61" fmla="*/ 2073498 h 2453425"/>
                  <a:gd name="connsiteX62" fmla="*/ 2228045 w 2604752"/>
                  <a:gd name="connsiteY62" fmla="*/ 2050960 h 2453425"/>
                  <a:gd name="connsiteX63" fmla="*/ 2224825 w 2604752"/>
                  <a:gd name="connsiteY63" fmla="*/ 2009104 h 2453425"/>
                  <a:gd name="connsiteX64" fmla="*/ 2221606 w 2604752"/>
                  <a:gd name="connsiteY64" fmla="*/ 1996225 h 2453425"/>
                  <a:gd name="connsiteX65" fmla="*/ 2144332 w 2604752"/>
                  <a:gd name="connsiteY65" fmla="*/ 1983346 h 2453425"/>
                  <a:gd name="connsiteX66" fmla="*/ 2137893 w 2604752"/>
                  <a:gd name="connsiteY66" fmla="*/ 1999445 h 2453425"/>
                  <a:gd name="connsiteX67" fmla="*/ 2176530 w 2604752"/>
                  <a:gd name="connsiteY67" fmla="*/ 2021983 h 2453425"/>
                  <a:gd name="connsiteX68" fmla="*/ 2150772 w 2604752"/>
                  <a:gd name="connsiteY68" fmla="*/ 2038081 h 2453425"/>
                  <a:gd name="connsiteX69" fmla="*/ 2147552 w 2604752"/>
                  <a:gd name="connsiteY69" fmla="*/ 2057400 h 2453425"/>
                  <a:gd name="connsiteX70" fmla="*/ 2166870 w 2604752"/>
                  <a:gd name="connsiteY70" fmla="*/ 2057400 h 2453425"/>
                  <a:gd name="connsiteX71" fmla="*/ 2163651 w 2604752"/>
                  <a:gd name="connsiteY71" fmla="*/ 2096036 h 2453425"/>
                  <a:gd name="connsiteX72" fmla="*/ 2205507 w 2604752"/>
                  <a:gd name="connsiteY72" fmla="*/ 2108915 h 2453425"/>
                  <a:gd name="connsiteX73" fmla="*/ 2228045 w 2604752"/>
                  <a:gd name="connsiteY73" fmla="*/ 2166870 h 2453425"/>
                  <a:gd name="connsiteX74" fmla="*/ 2269901 w 2604752"/>
                  <a:gd name="connsiteY74" fmla="*/ 2231265 h 2453425"/>
                  <a:gd name="connsiteX75" fmla="*/ 2250583 w 2604752"/>
                  <a:gd name="connsiteY75" fmla="*/ 2244143 h 2453425"/>
                  <a:gd name="connsiteX76" fmla="*/ 2096037 w 2604752"/>
                  <a:gd name="connsiteY76" fmla="*/ 2260242 h 2453425"/>
                  <a:gd name="connsiteX77" fmla="*/ 2102476 w 2604752"/>
                  <a:gd name="connsiteY77" fmla="*/ 2350394 h 2453425"/>
                  <a:gd name="connsiteX78" fmla="*/ 2041301 w 2604752"/>
                  <a:gd name="connsiteY78" fmla="*/ 2347174 h 2453425"/>
                  <a:gd name="connsiteX79" fmla="*/ 2047741 w 2604752"/>
                  <a:gd name="connsiteY79" fmla="*/ 2321417 h 2453425"/>
                  <a:gd name="connsiteX80" fmla="*/ 2038082 w 2604752"/>
                  <a:gd name="connsiteY80" fmla="*/ 2308538 h 2453425"/>
                  <a:gd name="connsiteX81" fmla="*/ 2018763 w 2604752"/>
                  <a:gd name="connsiteY81" fmla="*/ 2308538 h 2453425"/>
                  <a:gd name="connsiteX82" fmla="*/ 2018763 w 2604752"/>
                  <a:gd name="connsiteY82" fmla="*/ 2347174 h 2453425"/>
                  <a:gd name="connsiteX83" fmla="*/ 1980127 w 2604752"/>
                  <a:gd name="connsiteY83" fmla="*/ 2343955 h 2453425"/>
                  <a:gd name="connsiteX84" fmla="*/ 1967248 w 2604752"/>
                  <a:gd name="connsiteY84" fmla="*/ 2411569 h 2453425"/>
                  <a:gd name="connsiteX85" fmla="*/ 1912513 w 2604752"/>
                  <a:gd name="connsiteY85" fmla="*/ 2453425 h 2453425"/>
                  <a:gd name="connsiteX86" fmla="*/ 1877096 w 2604752"/>
                  <a:gd name="connsiteY86" fmla="*/ 2427667 h 2453425"/>
                  <a:gd name="connsiteX87" fmla="*/ 1883535 w 2604752"/>
                  <a:gd name="connsiteY87" fmla="*/ 2398690 h 2453425"/>
                  <a:gd name="connsiteX88" fmla="*/ 1848118 w 2604752"/>
                  <a:gd name="connsiteY88" fmla="*/ 2389031 h 2453425"/>
                  <a:gd name="connsiteX89" fmla="*/ 1832020 w 2604752"/>
                  <a:gd name="connsiteY89" fmla="*/ 2363273 h 2453425"/>
                  <a:gd name="connsiteX90" fmla="*/ 1812701 w 2604752"/>
                  <a:gd name="connsiteY90" fmla="*/ 2350394 h 2453425"/>
                  <a:gd name="connsiteX91" fmla="*/ 1786944 w 2604752"/>
                  <a:gd name="connsiteY91" fmla="*/ 2314977 h 2453425"/>
                  <a:gd name="connsiteX92" fmla="*/ 1838459 w 2604752"/>
                  <a:gd name="connsiteY92" fmla="*/ 2273121 h 2453425"/>
                  <a:gd name="connsiteX93" fmla="*/ 1835239 w 2604752"/>
                  <a:gd name="connsiteY93" fmla="*/ 2205507 h 2453425"/>
                  <a:gd name="connsiteX94" fmla="*/ 1812701 w 2604752"/>
                  <a:gd name="connsiteY94" fmla="*/ 2179749 h 2453425"/>
                  <a:gd name="connsiteX95" fmla="*/ 1799822 w 2604752"/>
                  <a:gd name="connsiteY95" fmla="*/ 2144332 h 2453425"/>
                  <a:gd name="connsiteX96" fmla="*/ 1799822 w 2604752"/>
                  <a:gd name="connsiteY96" fmla="*/ 2144332 h 2453425"/>
                  <a:gd name="connsiteX97" fmla="*/ 1790163 w 2604752"/>
                  <a:gd name="connsiteY97" fmla="*/ 2092817 h 2453425"/>
                  <a:gd name="connsiteX98" fmla="*/ 1803042 w 2604752"/>
                  <a:gd name="connsiteY98" fmla="*/ 2031642 h 2453425"/>
                  <a:gd name="connsiteX99" fmla="*/ 1796603 w 2604752"/>
                  <a:gd name="connsiteY99" fmla="*/ 1980127 h 2453425"/>
                  <a:gd name="connsiteX100" fmla="*/ 1799822 w 2604752"/>
                  <a:gd name="connsiteY100" fmla="*/ 1947929 h 2453425"/>
                  <a:gd name="connsiteX101" fmla="*/ 1786944 w 2604752"/>
                  <a:gd name="connsiteY101" fmla="*/ 1928611 h 2453425"/>
                  <a:gd name="connsiteX102" fmla="*/ 1783724 w 2604752"/>
                  <a:gd name="connsiteY102" fmla="*/ 1899634 h 2453425"/>
                  <a:gd name="connsiteX103" fmla="*/ 1799822 w 2604752"/>
                  <a:gd name="connsiteY103" fmla="*/ 1877096 h 2453425"/>
                  <a:gd name="connsiteX104" fmla="*/ 1825580 w 2604752"/>
                  <a:gd name="connsiteY104" fmla="*/ 1844898 h 2453425"/>
                  <a:gd name="connsiteX105" fmla="*/ 1828800 w 2604752"/>
                  <a:gd name="connsiteY105" fmla="*/ 1809481 h 2453425"/>
                  <a:gd name="connsiteX106" fmla="*/ 1796603 w 2604752"/>
                  <a:gd name="connsiteY106" fmla="*/ 1790163 h 2453425"/>
                  <a:gd name="connsiteX107" fmla="*/ 1803042 w 2604752"/>
                  <a:gd name="connsiteY107" fmla="*/ 1751527 h 2453425"/>
                  <a:gd name="connsiteX108" fmla="*/ 1803042 w 2604752"/>
                  <a:gd name="connsiteY108" fmla="*/ 1751527 h 2453425"/>
                  <a:gd name="connsiteX109" fmla="*/ 1783724 w 2604752"/>
                  <a:gd name="connsiteY109" fmla="*/ 1735428 h 2453425"/>
                  <a:gd name="connsiteX110" fmla="*/ 1745087 w 2604752"/>
                  <a:gd name="connsiteY110" fmla="*/ 1761186 h 2453425"/>
                  <a:gd name="connsiteX111" fmla="*/ 1696791 w 2604752"/>
                  <a:gd name="connsiteY111" fmla="*/ 1774065 h 2453425"/>
                  <a:gd name="connsiteX112" fmla="*/ 1674253 w 2604752"/>
                  <a:gd name="connsiteY112" fmla="*/ 1783724 h 2453425"/>
                  <a:gd name="connsiteX113" fmla="*/ 1600200 w 2604752"/>
                  <a:gd name="connsiteY113" fmla="*/ 1722549 h 2453425"/>
                  <a:gd name="connsiteX114" fmla="*/ 1500389 w 2604752"/>
                  <a:gd name="connsiteY114" fmla="*/ 1622738 h 2453425"/>
                  <a:gd name="connsiteX115" fmla="*/ 1471411 w 2604752"/>
                  <a:gd name="connsiteY115" fmla="*/ 1593760 h 2453425"/>
                  <a:gd name="connsiteX116" fmla="*/ 1526146 w 2604752"/>
                  <a:gd name="connsiteY116" fmla="*/ 1487510 h 2453425"/>
                  <a:gd name="connsiteX117" fmla="*/ 1345842 w 2604752"/>
                  <a:gd name="connsiteY117" fmla="*/ 1513267 h 2453425"/>
                  <a:gd name="connsiteX118" fmla="*/ 1268569 w 2604752"/>
                  <a:gd name="connsiteY118" fmla="*/ 1539025 h 2453425"/>
                  <a:gd name="connsiteX119" fmla="*/ 1204175 w 2604752"/>
                  <a:gd name="connsiteY119" fmla="*/ 1555124 h 2453425"/>
                  <a:gd name="connsiteX120" fmla="*/ 1126901 w 2604752"/>
                  <a:gd name="connsiteY120" fmla="*/ 1558343 h 2453425"/>
                  <a:gd name="connsiteX121" fmla="*/ 1091484 w 2604752"/>
                  <a:gd name="connsiteY121" fmla="*/ 1548684 h 2453425"/>
                  <a:gd name="connsiteX122" fmla="*/ 1107583 w 2604752"/>
                  <a:gd name="connsiteY122" fmla="*/ 1574442 h 2453425"/>
                  <a:gd name="connsiteX123" fmla="*/ 1094704 w 2604752"/>
                  <a:gd name="connsiteY123" fmla="*/ 1619518 h 2453425"/>
                  <a:gd name="connsiteX124" fmla="*/ 1059287 w 2604752"/>
                  <a:gd name="connsiteY124" fmla="*/ 1613079 h 2453425"/>
                  <a:gd name="connsiteX125" fmla="*/ 1007772 w 2604752"/>
                  <a:gd name="connsiteY125" fmla="*/ 1577662 h 2453425"/>
                  <a:gd name="connsiteX126" fmla="*/ 978794 w 2604752"/>
                  <a:gd name="connsiteY126" fmla="*/ 1587321 h 2453425"/>
                  <a:gd name="connsiteX127" fmla="*/ 936938 w 2604752"/>
                  <a:gd name="connsiteY127" fmla="*/ 1526146 h 2453425"/>
                  <a:gd name="connsiteX128" fmla="*/ 878983 w 2604752"/>
                  <a:gd name="connsiteY128" fmla="*/ 1526146 h 2453425"/>
                  <a:gd name="connsiteX129" fmla="*/ 895082 w 2604752"/>
                  <a:gd name="connsiteY129" fmla="*/ 1574442 h 2453425"/>
                  <a:gd name="connsiteX130" fmla="*/ 843566 w 2604752"/>
                  <a:gd name="connsiteY130" fmla="*/ 1606639 h 2453425"/>
                  <a:gd name="connsiteX131" fmla="*/ 804930 w 2604752"/>
                  <a:gd name="connsiteY131" fmla="*/ 1613079 h 2453425"/>
                  <a:gd name="connsiteX132" fmla="*/ 763073 w 2604752"/>
                  <a:gd name="connsiteY132" fmla="*/ 1683912 h 2453425"/>
                  <a:gd name="connsiteX133" fmla="*/ 821028 w 2604752"/>
                  <a:gd name="connsiteY133" fmla="*/ 1761186 h 2453425"/>
                  <a:gd name="connsiteX134" fmla="*/ 798490 w 2604752"/>
                  <a:gd name="connsiteY134" fmla="*/ 1793383 h 2453425"/>
                  <a:gd name="connsiteX135" fmla="*/ 730876 w 2604752"/>
                  <a:gd name="connsiteY135" fmla="*/ 1767625 h 2453425"/>
                  <a:gd name="connsiteX136" fmla="*/ 701899 w 2604752"/>
                  <a:gd name="connsiteY136" fmla="*/ 1770845 h 2453425"/>
                  <a:gd name="connsiteX137" fmla="*/ 660042 w 2604752"/>
                  <a:gd name="connsiteY137" fmla="*/ 1770845 h 2453425"/>
                  <a:gd name="connsiteX138" fmla="*/ 621406 w 2604752"/>
                  <a:gd name="connsiteY138" fmla="*/ 1767625 h 2453425"/>
                  <a:gd name="connsiteX139" fmla="*/ 595648 w 2604752"/>
                  <a:gd name="connsiteY139" fmla="*/ 1751527 h 2453425"/>
                  <a:gd name="connsiteX140" fmla="*/ 579549 w 2604752"/>
                  <a:gd name="connsiteY140" fmla="*/ 1722549 h 2453425"/>
                  <a:gd name="connsiteX141" fmla="*/ 598868 w 2604752"/>
                  <a:gd name="connsiteY141" fmla="*/ 1667814 h 2453425"/>
                  <a:gd name="connsiteX142" fmla="*/ 627845 w 2604752"/>
                  <a:gd name="connsiteY142" fmla="*/ 1648496 h 2453425"/>
                  <a:gd name="connsiteX143" fmla="*/ 624625 w 2604752"/>
                  <a:gd name="connsiteY143" fmla="*/ 1613079 h 2453425"/>
                  <a:gd name="connsiteX144" fmla="*/ 598868 w 2604752"/>
                  <a:gd name="connsiteY144" fmla="*/ 1606639 h 2453425"/>
                  <a:gd name="connsiteX145" fmla="*/ 566670 w 2604752"/>
                  <a:gd name="connsiteY145" fmla="*/ 1590541 h 2453425"/>
                  <a:gd name="connsiteX146" fmla="*/ 540913 w 2604752"/>
                  <a:gd name="connsiteY146" fmla="*/ 1558343 h 2453425"/>
                  <a:gd name="connsiteX147" fmla="*/ 540913 w 2604752"/>
                  <a:gd name="connsiteY147" fmla="*/ 1516487 h 2453425"/>
                  <a:gd name="connsiteX148" fmla="*/ 579549 w 2604752"/>
                  <a:gd name="connsiteY148" fmla="*/ 1510048 h 2453425"/>
                  <a:gd name="connsiteX149" fmla="*/ 553791 w 2604752"/>
                  <a:gd name="connsiteY149" fmla="*/ 1484290 h 2453425"/>
                  <a:gd name="connsiteX150" fmla="*/ 537693 w 2604752"/>
                  <a:gd name="connsiteY150" fmla="*/ 1484290 h 2453425"/>
                  <a:gd name="connsiteX151" fmla="*/ 492617 w 2604752"/>
                  <a:gd name="connsiteY151" fmla="*/ 1487510 h 2453425"/>
                  <a:gd name="connsiteX152" fmla="*/ 457200 w 2604752"/>
                  <a:gd name="connsiteY152" fmla="*/ 1416676 h 2453425"/>
                  <a:gd name="connsiteX153" fmla="*/ 495837 w 2604752"/>
                  <a:gd name="connsiteY153" fmla="*/ 1371600 h 2453425"/>
                  <a:gd name="connsiteX154" fmla="*/ 521594 w 2604752"/>
                  <a:gd name="connsiteY154" fmla="*/ 1381259 h 2453425"/>
                  <a:gd name="connsiteX155" fmla="*/ 521594 w 2604752"/>
                  <a:gd name="connsiteY155" fmla="*/ 1361941 h 2453425"/>
                  <a:gd name="connsiteX156" fmla="*/ 463639 w 2604752"/>
                  <a:gd name="connsiteY156" fmla="*/ 1339403 h 2453425"/>
                  <a:gd name="connsiteX157" fmla="*/ 437882 w 2604752"/>
                  <a:gd name="connsiteY157" fmla="*/ 1291107 h 2453425"/>
                  <a:gd name="connsiteX158" fmla="*/ 402465 w 2604752"/>
                  <a:gd name="connsiteY158" fmla="*/ 1255690 h 2453425"/>
                  <a:gd name="connsiteX159" fmla="*/ 373487 w 2604752"/>
                  <a:gd name="connsiteY159" fmla="*/ 1210614 h 2453425"/>
                  <a:gd name="connsiteX160" fmla="*/ 373487 w 2604752"/>
                  <a:gd name="connsiteY160" fmla="*/ 1210614 h 2453425"/>
                  <a:gd name="connsiteX161" fmla="*/ 357389 w 2604752"/>
                  <a:gd name="connsiteY161" fmla="*/ 1188076 h 2453425"/>
                  <a:gd name="connsiteX162" fmla="*/ 386366 w 2604752"/>
                  <a:gd name="connsiteY162" fmla="*/ 1152659 h 2453425"/>
                  <a:gd name="connsiteX163" fmla="*/ 415344 w 2604752"/>
                  <a:gd name="connsiteY163" fmla="*/ 1162318 h 2453425"/>
                  <a:gd name="connsiteX164" fmla="*/ 479738 w 2604752"/>
                  <a:gd name="connsiteY164" fmla="*/ 1049628 h 2453425"/>
                  <a:gd name="connsiteX165" fmla="*/ 457200 w 2604752"/>
                  <a:gd name="connsiteY165" fmla="*/ 1027090 h 2453425"/>
                  <a:gd name="connsiteX166" fmla="*/ 447541 w 2604752"/>
                  <a:gd name="connsiteY166" fmla="*/ 1020650 h 2453425"/>
                  <a:gd name="connsiteX167" fmla="*/ 412124 w 2604752"/>
                  <a:gd name="connsiteY167" fmla="*/ 1020650 h 2453425"/>
                  <a:gd name="connsiteX168" fmla="*/ 373487 w 2604752"/>
                  <a:gd name="connsiteY168" fmla="*/ 1023870 h 2453425"/>
                  <a:gd name="connsiteX169" fmla="*/ 315532 w 2604752"/>
                  <a:gd name="connsiteY169" fmla="*/ 991673 h 2453425"/>
                  <a:gd name="connsiteX170" fmla="*/ 241479 w 2604752"/>
                  <a:gd name="connsiteY170" fmla="*/ 946597 h 2453425"/>
                  <a:gd name="connsiteX171" fmla="*/ 228600 w 2604752"/>
                  <a:gd name="connsiteY171" fmla="*/ 924059 h 2453425"/>
                  <a:gd name="connsiteX172" fmla="*/ 241479 w 2604752"/>
                  <a:gd name="connsiteY172" fmla="*/ 824248 h 2453425"/>
                  <a:gd name="connsiteX173" fmla="*/ 309093 w 2604752"/>
                  <a:gd name="connsiteY173" fmla="*/ 550572 h 2453425"/>
                  <a:gd name="connsiteX174" fmla="*/ 402465 w 2604752"/>
                  <a:gd name="connsiteY174" fmla="*/ 447541 h 2453425"/>
                  <a:gd name="connsiteX175" fmla="*/ 376707 w 2604752"/>
                  <a:gd name="connsiteY175" fmla="*/ 434662 h 2453425"/>
                  <a:gd name="connsiteX176" fmla="*/ 344510 w 2604752"/>
                  <a:gd name="connsiteY176" fmla="*/ 415343 h 2453425"/>
                  <a:gd name="connsiteX177" fmla="*/ 305873 w 2604752"/>
                  <a:gd name="connsiteY177" fmla="*/ 251138 h 2453425"/>
                  <a:gd name="connsiteX178" fmla="*/ 260797 w 2604752"/>
                  <a:gd name="connsiteY178" fmla="*/ 225380 h 2453425"/>
                  <a:gd name="connsiteX179" fmla="*/ 251138 w 2604752"/>
                  <a:gd name="connsiteY179" fmla="*/ 267236 h 2453425"/>
                  <a:gd name="connsiteX180" fmla="*/ 196403 w 2604752"/>
                  <a:gd name="connsiteY180" fmla="*/ 273676 h 2453425"/>
                  <a:gd name="connsiteX181" fmla="*/ 148107 w 2604752"/>
                  <a:gd name="connsiteY181" fmla="*/ 251138 h 2453425"/>
                  <a:gd name="connsiteX182" fmla="*/ 106251 w 2604752"/>
                  <a:gd name="connsiteY182" fmla="*/ 251138 h 2453425"/>
                  <a:gd name="connsiteX183" fmla="*/ 122349 w 2604752"/>
                  <a:gd name="connsiteY183" fmla="*/ 212501 h 2453425"/>
                  <a:gd name="connsiteX184" fmla="*/ 80493 w 2604752"/>
                  <a:gd name="connsiteY184" fmla="*/ 193183 h 2453425"/>
                  <a:gd name="connsiteX185" fmla="*/ 54735 w 2604752"/>
                  <a:gd name="connsiteY185" fmla="*/ 109470 h 2453425"/>
                  <a:gd name="connsiteX186" fmla="*/ 0 w 2604752"/>
                  <a:gd name="connsiteY186" fmla="*/ 77273 h 2453425"/>
                  <a:gd name="connsiteX187" fmla="*/ 3220 w 2604752"/>
                  <a:gd name="connsiteY187" fmla="*/ 0 h 2453425"/>
                  <a:gd name="connsiteX0" fmla="*/ 0 w 2607247"/>
                  <a:gd name="connsiteY0" fmla="*/ 0 h 2445805"/>
                  <a:gd name="connsiteX1" fmla="*/ 1274284 w 2607247"/>
                  <a:gd name="connsiteY1" fmla="*/ 76092 h 2445805"/>
                  <a:gd name="connsiteX2" fmla="*/ 1267844 w 2607247"/>
                  <a:gd name="connsiteY2" fmla="*/ 105070 h 2445805"/>
                  <a:gd name="connsiteX3" fmla="*/ 1293602 w 2607247"/>
                  <a:gd name="connsiteY3" fmla="*/ 130828 h 2445805"/>
                  <a:gd name="connsiteX4" fmla="*/ 1271064 w 2607247"/>
                  <a:gd name="connsiteY4" fmla="*/ 159805 h 2445805"/>
                  <a:gd name="connsiteX5" fmla="*/ 1261405 w 2607247"/>
                  <a:gd name="connsiteY5" fmla="*/ 192002 h 2445805"/>
                  <a:gd name="connsiteX6" fmla="*/ 1280723 w 2607247"/>
                  <a:gd name="connsiteY6" fmla="*/ 249957 h 2445805"/>
                  <a:gd name="connsiteX7" fmla="*/ 1419171 w 2607247"/>
                  <a:gd name="connsiteY7" fmla="*/ 143707 h 2445805"/>
                  <a:gd name="connsiteX8" fmla="*/ 1609134 w 2607247"/>
                  <a:gd name="connsiteY8" fmla="*/ 423822 h 2445805"/>
                  <a:gd name="connsiteX9" fmla="*/ 1589816 w 2607247"/>
                  <a:gd name="connsiteY9" fmla="*/ 597687 h 2445805"/>
                  <a:gd name="connsiteX10" fmla="*/ 1886030 w 2607247"/>
                  <a:gd name="connsiteY10" fmla="*/ 604126 h 2445805"/>
                  <a:gd name="connsiteX11" fmla="*/ 1898909 w 2607247"/>
                  <a:gd name="connsiteY11" fmla="*/ 645983 h 2445805"/>
                  <a:gd name="connsiteX12" fmla="*/ 1934326 w 2607247"/>
                  <a:gd name="connsiteY12" fmla="*/ 665301 h 2445805"/>
                  <a:gd name="connsiteX13" fmla="*/ 1956864 w 2607247"/>
                  <a:gd name="connsiteY13" fmla="*/ 694278 h 2445805"/>
                  <a:gd name="connsiteX14" fmla="*/ 1972963 w 2607247"/>
                  <a:gd name="connsiteY14" fmla="*/ 736135 h 2445805"/>
                  <a:gd name="connsiteX15" fmla="*/ 1995501 w 2607247"/>
                  <a:gd name="connsiteY15" fmla="*/ 761892 h 2445805"/>
                  <a:gd name="connsiteX16" fmla="*/ 1995501 w 2607247"/>
                  <a:gd name="connsiteY16" fmla="*/ 806968 h 2445805"/>
                  <a:gd name="connsiteX17" fmla="*/ 2030917 w 2607247"/>
                  <a:gd name="connsiteY17" fmla="*/ 839166 h 2445805"/>
                  <a:gd name="connsiteX18" fmla="*/ 2056675 w 2607247"/>
                  <a:gd name="connsiteY18" fmla="*/ 861704 h 2445805"/>
                  <a:gd name="connsiteX19" fmla="*/ 2056675 w 2607247"/>
                  <a:gd name="connsiteY19" fmla="*/ 881022 h 2445805"/>
                  <a:gd name="connsiteX20" fmla="*/ 2101751 w 2607247"/>
                  <a:gd name="connsiteY20" fmla="*/ 926098 h 2445805"/>
                  <a:gd name="connsiteX21" fmla="*/ 2121070 w 2607247"/>
                  <a:gd name="connsiteY21" fmla="*/ 958295 h 2445805"/>
                  <a:gd name="connsiteX22" fmla="*/ 2133948 w 2607247"/>
                  <a:gd name="connsiteY22" fmla="*/ 1009811 h 2445805"/>
                  <a:gd name="connsiteX23" fmla="*/ 2156486 w 2607247"/>
                  <a:gd name="connsiteY23" fmla="*/ 1058107 h 2445805"/>
                  <a:gd name="connsiteX24" fmla="*/ 2191903 w 2607247"/>
                  <a:gd name="connsiteY24" fmla="*/ 1090304 h 2445805"/>
                  <a:gd name="connsiteX25" fmla="*/ 2188684 w 2607247"/>
                  <a:gd name="connsiteY25" fmla="*/ 1138599 h 2445805"/>
                  <a:gd name="connsiteX26" fmla="*/ 2191903 w 2607247"/>
                  <a:gd name="connsiteY26" fmla="*/ 1193335 h 2445805"/>
                  <a:gd name="connsiteX27" fmla="*/ 2198343 w 2607247"/>
                  <a:gd name="connsiteY27" fmla="*/ 1238411 h 2445805"/>
                  <a:gd name="connsiteX28" fmla="*/ 2240199 w 2607247"/>
                  <a:gd name="connsiteY28" fmla="*/ 1264168 h 2445805"/>
                  <a:gd name="connsiteX29" fmla="*/ 2236979 w 2607247"/>
                  <a:gd name="connsiteY29" fmla="*/ 1302805 h 2445805"/>
                  <a:gd name="connsiteX30" fmla="*/ 2240199 w 2607247"/>
                  <a:gd name="connsiteY30" fmla="*/ 1338222 h 2445805"/>
                  <a:gd name="connsiteX31" fmla="*/ 2285275 w 2607247"/>
                  <a:gd name="connsiteY31" fmla="*/ 1351101 h 2445805"/>
                  <a:gd name="connsiteX32" fmla="*/ 2294934 w 2607247"/>
                  <a:gd name="connsiteY32" fmla="*/ 1383298 h 2445805"/>
                  <a:gd name="connsiteX33" fmla="*/ 2352889 w 2607247"/>
                  <a:gd name="connsiteY33" fmla="*/ 1354321 h 2445805"/>
                  <a:gd name="connsiteX34" fmla="*/ 2359329 w 2607247"/>
                  <a:gd name="connsiteY34" fmla="*/ 1299585 h 2445805"/>
                  <a:gd name="connsiteX35" fmla="*/ 2388306 w 2607247"/>
                  <a:gd name="connsiteY35" fmla="*/ 1309245 h 2445805"/>
                  <a:gd name="connsiteX36" fmla="*/ 2378647 w 2607247"/>
                  <a:gd name="connsiteY36" fmla="*/ 1363980 h 2445805"/>
                  <a:gd name="connsiteX37" fmla="*/ 2404405 w 2607247"/>
                  <a:gd name="connsiteY37" fmla="*/ 1409056 h 2445805"/>
                  <a:gd name="connsiteX38" fmla="*/ 2436602 w 2607247"/>
                  <a:gd name="connsiteY38" fmla="*/ 1447692 h 2445805"/>
                  <a:gd name="connsiteX39" fmla="*/ 2443041 w 2607247"/>
                  <a:gd name="connsiteY39" fmla="*/ 1479890 h 2445805"/>
                  <a:gd name="connsiteX40" fmla="*/ 2462360 w 2607247"/>
                  <a:gd name="connsiteY40" fmla="*/ 1508867 h 2445805"/>
                  <a:gd name="connsiteX41" fmla="*/ 2468799 w 2607247"/>
                  <a:gd name="connsiteY41" fmla="*/ 1566822 h 2445805"/>
                  <a:gd name="connsiteX42" fmla="*/ 2414064 w 2607247"/>
                  <a:gd name="connsiteY42" fmla="*/ 1634436 h 2445805"/>
                  <a:gd name="connsiteX43" fmla="*/ 2423723 w 2607247"/>
                  <a:gd name="connsiteY43" fmla="*/ 1666633 h 2445805"/>
                  <a:gd name="connsiteX44" fmla="*/ 2468799 w 2607247"/>
                  <a:gd name="connsiteY44" fmla="*/ 1727808 h 2445805"/>
                  <a:gd name="connsiteX45" fmla="*/ 2510655 w 2607247"/>
                  <a:gd name="connsiteY45" fmla="*/ 1747126 h 2445805"/>
                  <a:gd name="connsiteX46" fmla="*/ 2546072 w 2607247"/>
                  <a:gd name="connsiteY46" fmla="*/ 1769664 h 2445805"/>
                  <a:gd name="connsiteX47" fmla="*/ 2568610 w 2607247"/>
                  <a:gd name="connsiteY47" fmla="*/ 1772884 h 2445805"/>
                  <a:gd name="connsiteX48" fmla="*/ 2607247 w 2607247"/>
                  <a:gd name="connsiteY48" fmla="*/ 1811521 h 2445805"/>
                  <a:gd name="connsiteX49" fmla="*/ 2575050 w 2607247"/>
                  <a:gd name="connsiteY49" fmla="*/ 1875915 h 2445805"/>
                  <a:gd name="connsiteX50" fmla="*/ 2520315 w 2607247"/>
                  <a:gd name="connsiteY50" fmla="*/ 1875915 h 2445805"/>
                  <a:gd name="connsiteX51" fmla="*/ 2381867 w 2607247"/>
                  <a:gd name="connsiteY51" fmla="*/ 1966067 h 2445805"/>
                  <a:gd name="connsiteX52" fmla="*/ 2362548 w 2607247"/>
                  <a:gd name="connsiteY52" fmla="*/ 1882354 h 2445805"/>
                  <a:gd name="connsiteX53" fmla="*/ 2314253 w 2607247"/>
                  <a:gd name="connsiteY53" fmla="*/ 1898453 h 2445805"/>
                  <a:gd name="connsiteX54" fmla="*/ 2323912 w 2607247"/>
                  <a:gd name="connsiteY54" fmla="*/ 1930650 h 2445805"/>
                  <a:gd name="connsiteX55" fmla="*/ 2301374 w 2607247"/>
                  <a:gd name="connsiteY55" fmla="*/ 1969287 h 2445805"/>
                  <a:gd name="connsiteX56" fmla="*/ 2291715 w 2607247"/>
                  <a:gd name="connsiteY56" fmla="*/ 2001484 h 2445805"/>
                  <a:gd name="connsiteX57" fmla="*/ 2336791 w 2607247"/>
                  <a:gd name="connsiteY57" fmla="*/ 2007923 h 2445805"/>
                  <a:gd name="connsiteX58" fmla="*/ 2340010 w 2607247"/>
                  <a:gd name="connsiteY58" fmla="*/ 2017583 h 2445805"/>
                  <a:gd name="connsiteX59" fmla="*/ 2323912 w 2607247"/>
                  <a:gd name="connsiteY59" fmla="*/ 2052999 h 2445805"/>
                  <a:gd name="connsiteX60" fmla="*/ 2278836 w 2607247"/>
                  <a:gd name="connsiteY60" fmla="*/ 2049780 h 2445805"/>
                  <a:gd name="connsiteX61" fmla="*/ 2256298 w 2607247"/>
                  <a:gd name="connsiteY61" fmla="*/ 2065878 h 2445805"/>
                  <a:gd name="connsiteX62" fmla="*/ 2230540 w 2607247"/>
                  <a:gd name="connsiteY62" fmla="*/ 2043340 h 2445805"/>
                  <a:gd name="connsiteX63" fmla="*/ 2227320 w 2607247"/>
                  <a:gd name="connsiteY63" fmla="*/ 2001484 h 2445805"/>
                  <a:gd name="connsiteX64" fmla="*/ 2224101 w 2607247"/>
                  <a:gd name="connsiteY64" fmla="*/ 1988605 h 2445805"/>
                  <a:gd name="connsiteX65" fmla="*/ 2146827 w 2607247"/>
                  <a:gd name="connsiteY65" fmla="*/ 1975726 h 2445805"/>
                  <a:gd name="connsiteX66" fmla="*/ 2140388 w 2607247"/>
                  <a:gd name="connsiteY66" fmla="*/ 1991825 h 2445805"/>
                  <a:gd name="connsiteX67" fmla="*/ 2179025 w 2607247"/>
                  <a:gd name="connsiteY67" fmla="*/ 2014363 h 2445805"/>
                  <a:gd name="connsiteX68" fmla="*/ 2153267 w 2607247"/>
                  <a:gd name="connsiteY68" fmla="*/ 2030461 h 2445805"/>
                  <a:gd name="connsiteX69" fmla="*/ 2150047 w 2607247"/>
                  <a:gd name="connsiteY69" fmla="*/ 2049780 h 2445805"/>
                  <a:gd name="connsiteX70" fmla="*/ 2169365 w 2607247"/>
                  <a:gd name="connsiteY70" fmla="*/ 2049780 h 2445805"/>
                  <a:gd name="connsiteX71" fmla="*/ 2166146 w 2607247"/>
                  <a:gd name="connsiteY71" fmla="*/ 2088416 h 2445805"/>
                  <a:gd name="connsiteX72" fmla="*/ 2208002 w 2607247"/>
                  <a:gd name="connsiteY72" fmla="*/ 2101295 h 2445805"/>
                  <a:gd name="connsiteX73" fmla="*/ 2230540 w 2607247"/>
                  <a:gd name="connsiteY73" fmla="*/ 2159250 h 2445805"/>
                  <a:gd name="connsiteX74" fmla="*/ 2272396 w 2607247"/>
                  <a:gd name="connsiteY74" fmla="*/ 2223645 h 2445805"/>
                  <a:gd name="connsiteX75" fmla="*/ 2253078 w 2607247"/>
                  <a:gd name="connsiteY75" fmla="*/ 2236523 h 2445805"/>
                  <a:gd name="connsiteX76" fmla="*/ 2098532 w 2607247"/>
                  <a:gd name="connsiteY76" fmla="*/ 2252622 h 2445805"/>
                  <a:gd name="connsiteX77" fmla="*/ 2104971 w 2607247"/>
                  <a:gd name="connsiteY77" fmla="*/ 2342774 h 2445805"/>
                  <a:gd name="connsiteX78" fmla="*/ 2043796 w 2607247"/>
                  <a:gd name="connsiteY78" fmla="*/ 2339554 h 2445805"/>
                  <a:gd name="connsiteX79" fmla="*/ 2050236 w 2607247"/>
                  <a:gd name="connsiteY79" fmla="*/ 2313797 h 2445805"/>
                  <a:gd name="connsiteX80" fmla="*/ 2040577 w 2607247"/>
                  <a:gd name="connsiteY80" fmla="*/ 2300918 h 2445805"/>
                  <a:gd name="connsiteX81" fmla="*/ 2021258 w 2607247"/>
                  <a:gd name="connsiteY81" fmla="*/ 2300918 h 2445805"/>
                  <a:gd name="connsiteX82" fmla="*/ 2021258 w 2607247"/>
                  <a:gd name="connsiteY82" fmla="*/ 2339554 h 2445805"/>
                  <a:gd name="connsiteX83" fmla="*/ 1982622 w 2607247"/>
                  <a:gd name="connsiteY83" fmla="*/ 2336335 h 2445805"/>
                  <a:gd name="connsiteX84" fmla="*/ 1969743 w 2607247"/>
                  <a:gd name="connsiteY84" fmla="*/ 2403949 h 2445805"/>
                  <a:gd name="connsiteX85" fmla="*/ 1915008 w 2607247"/>
                  <a:gd name="connsiteY85" fmla="*/ 2445805 h 2445805"/>
                  <a:gd name="connsiteX86" fmla="*/ 1879591 w 2607247"/>
                  <a:gd name="connsiteY86" fmla="*/ 2420047 h 2445805"/>
                  <a:gd name="connsiteX87" fmla="*/ 1886030 w 2607247"/>
                  <a:gd name="connsiteY87" fmla="*/ 2391070 h 2445805"/>
                  <a:gd name="connsiteX88" fmla="*/ 1850613 w 2607247"/>
                  <a:gd name="connsiteY88" fmla="*/ 2381411 h 2445805"/>
                  <a:gd name="connsiteX89" fmla="*/ 1834515 w 2607247"/>
                  <a:gd name="connsiteY89" fmla="*/ 2355653 h 2445805"/>
                  <a:gd name="connsiteX90" fmla="*/ 1815196 w 2607247"/>
                  <a:gd name="connsiteY90" fmla="*/ 2342774 h 2445805"/>
                  <a:gd name="connsiteX91" fmla="*/ 1789439 w 2607247"/>
                  <a:gd name="connsiteY91" fmla="*/ 2307357 h 2445805"/>
                  <a:gd name="connsiteX92" fmla="*/ 1840954 w 2607247"/>
                  <a:gd name="connsiteY92" fmla="*/ 2265501 h 2445805"/>
                  <a:gd name="connsiteX93" fmla="*/ 1837734 w 2607247"/>
                  <a:gd name="connsiteY93" fmla="*/ 2197887 h 2445805"/>
                  <a:gd name="connsiteX94" fmla="*/ 1815196 w 2607247"/>
                  <a:gd name="connsiteY94" fmla="*/ 2172129 h 2445805"/>
                  <a:gd name="connsiteX95" fmla="*/ 1802317 w 2607247"/>
                  <a:gd name="connsiteY95" fmla="*/ 2136712 h 2445805"/>
                  <a:gd name="connsiteX96" fmla="*/ 1802317 w 2607247"/>
                  <a:gd name="connsiteY96" fmla="*/ 2136712 h 2445805"/>
                  <a:gd name="connsiteX97" fmla="*/ 1792658 w 2607247"/>
                  <a:gd name="connsiteY97" fmla="*/ 2085197 h 2445805"/>
                  <a:gd name="connsiteX98" fmla="*/ 1805537 w 2607247"/>
                  <a:gd name="connsiteY98" fmla="*/ 2024022 h 2445805"/>
                  <a:gd name="connsiteX99" fmla="*/ 1799098 w 2607247"/>
                  <a:gd name="connsiteY99" fmla="*/ 1972507 h 2445805"/>
                  <a:gd name="connsiteX100" fmla="*/ 1802317 w 2607247"/>
                  <a:gd name="connsiteY100" fmla="*/ 1940309 h 2445805"/>
                  <a:gd name="connsiteX101" fmla="*/ 1789439 w 2607247"/>
                  <a:gd name="connsiteY101" fmla="*/ 1920991 h 2445805"/>
                  <a:gd name="connsiteX102" fmla="*/ 1786219 w 2607247"/>
                  <a:gd name="connsiteY102" fmla="*/ 1892014 h 2445805"/>
                  <a:gd name="connsiteX103" fmla="*/ 1802317 w 2607247"/>
                  <a:gd name="connsiteY103" fmla="*/ 1869476 h 2445805"/>
                  <a:gd name="connsiteX104" fmla="*/ 1828075 w 2607247"/>
                  <a:gd name="connsiteY104" fmla="*/ 1837278 h 2445805"/>
                  <a:gd name="connsiteX105" fmla="*/ 1831295 w 2607247"/>
                  <a:gd name="connsiteY105" fmla="*/ 1801861 h 2445805"/>
                  <a:gd name="connsiteX106" fmla="*/ 1799098 w 2607247"/>
                  <a:gd name="connsiteY106" fmla="*/ 1782543 h 2445805"/>
                  <a:gd name="connsiteX107" fmla="*/ 1805537 w 2607247"/>
                  <a:gd name="connsiteY107" fmla="*/ 1743907 h 2445805"/>
                  <a:gd name="connsiteX108" fmla="*/ 1805537 w 2607247"/>
                  <a:gd name="connsiteY108" fmla="*/ 1743907 h 2445805"/>
                  <a:gd name="connsiteX109" fmla="*/ 1786219 w 2607247"/>
                  <a:gd name="connsiteY109" fmla="*/ 1727808 h 2445805"/>
                  <a:gd name="connsiteX110" fmla="*/ 1747582 w 2607247"/>
                  <a:gd name="connsiteY110" fmla="*/ 1753566 h 2445805"/>
                  <a:gd name="connsiteX111" fmla="*/ 1699286 w 2607247"/>
                  <a:gd name="connsiteY111" fmla="*/ 1766445 h 2445805"/>
                  <a:gd name="connsiteX112" fmla="*/ 1676748 w 2607247"/>
                  <a:gd name="connsiteY112" fmla="*/ 1776104 h 2445805"/>
                  <a:gd name="connsiteX113" fmla="*/ 1602695 w 2607247"/>
                  <a:gd name="connsiteY113" fmla="*/ 1714929 h 2445805"/>
                  <a:gd name="connsiteX114" fmla="*/ 1502884 w 2607247"/>
                  <a:gd name="connsiteY114" fmla="*/ 1615118 h 2445805"/>
                  <a:gd name="connsiteX115" fmla="*/ 1473906 w 2607247"/>
                  <a:gd name="connsiteY115" fmla="*/ 1586140 h 2445805"/>
                  <a:gd name="connsiteX116" fmla="*/ 1528641 w 2607247"/>
                  <a:gd name="connsiteY116" fmla="*/ 1479890 h 2445805"/>
                  <a:gd name="connsiteX117" fmla="*/ 1348337 w 2607247"/>
                  <a:gd name="connsiteY117" fmla="*/ 1505647 h 2445805"/>
                  <a:gd name="connsiteX118" fmla="*/ 1271064 w 2607247"/>
                  <a:gd name="connsiteY118" fmla="*/ 1531405 h 2445805"/>
                  <a:gd name="connsiteX119" fmla="*/ 1206670 w 2607247"/>
                  <a:gd name="connsiteY119" fmla="*/ 1547504 h 2445805"/>
                  <a:gd name="connsiteX120" fmla="*/ 1129396 w 2607247"/>
                  <a:gd name="connsiteY120" fmla="*/ 1550723 h 2445805"/>
                  <a:gd name="connsiteX121" fmla="*/ 1093979 w 2607247"/>
                  <a:gd name="connsiteY121" fmla="*/ 1541064 h 2445805"/>
                  <a:gd name="connsiteX122" fmla="*/ 1110078 w 2607247"/>
                  <a:gd name="connsiteY122" fmla="*/ 1566822 h 2445805"/>
                  <a:gd name="connsiteX123" fmla="*/ 1097199 w 2607247"/>
                  <a:gd name="connsiteY123" fmla="*/ 1611898 h 2445805"/>
                  <a:gd name="connsiteX124" fmla="*/ 1061782 w 2607247"/>
                  <a:gd name="connsiteY124" fmla="*/ 1605459 h 2445805"/>
                  <a:gd name="connsiteX125" fmla="*/ 1010267 w 2607247"/>
                  <a:gd name="connsiteY125" fmla="*/ 1570042 h 2445805"/>
                  <a:gd name="connsiteX126" fmla="*/ 981289 w 2607247"/>
                  <a:gd name="connsiteY126" fmla="*/ 1579701 h 2445805"/>
                  <a:gd name="connsiteX127" fmla="*/ 939433 w 2607247"/>
                  <a:gd name="connsiteY127" fmla="*/ 1518526 h 2445805"/>
                  <a:gd name="connsiteX128" fmla="*/ 881478 w 2607247"/>
                  <a:gd name="connsiteY128" fmla="*/ 1518526 h 2445805"/>
                  <a:gd name="connsiteX129" fmla="*/ 897577 w 2607247"/>
                  <a:gd name="connsiteY129" fmla="*/ 1566822 h 2445805"/>
                  <a:gd name="connsiteX130" fmla="*/ 846061 w 2607247"/>
                  <a:gd name="connsiteY130" fmla="*/ 1599019 h 2445805"/>
                  <a:gd name="connsiteX131" fmla="*/ 807425 w 2607247"/>
                  <a:gd name="connsiteY131" fmla="*/ 1605459 h 2445805"/>
                  <a:gd name="connsiteX132" fmla="*/ 765568 w 2607247"/>
                  <a:gd name="connsiteY132" fmla="*/ 1676292 h 2445805"/>
                  <a:gd name="connsiteX133" fmla="*/ 823523 w 2607247"/>
                  <a:gd name="connsiteY133" fmla="*/ 1753566 h 2445805"/>
                  <a:gd name="connsiteX134" fmla="*/ 800985 w 2607247"/>
                  <a:gd name="connsiteY134" fmla="*/ 1785763 h 2445805"/>
                  <a:gd name="connsiteX135" fmla="*/ 733371 w 2607247"/>
                  <a:gd name="connsiteY135" fmla="*/ 1760005 h 2445805"/>
                  <a:gd name="connsiteX136" fmla="*/ 704394 w 2607247"/>
                  <a:gd name="connsiteY136" fmla="*/ 1763225 h 2445805"/>
                  <a:gd name="connsiteX137" fmla="*/ 662537 w 2607247"/>
                  <a:gd name="connsiteY137" fmla="*/ 1763225 h 2445805"/>
                  <a:gd name="connsiteX138" fmla="*/ 623901 w 2607247"/>
                  <a:gd name="connsiteY138" fmla="*/ 1760005 h 2445805"/>
                  <a:gd name="connsiteX139" fmla="*/ 598143 w 2607247"/>
                  <a:gd name="connsiteY139" fmla="*/ 1743907 h 2445805"/>
                  <a:gd name="connsiteX140" fmla="*/ 582044 w 2607247"/>
                  <a:gd name="connsiteY140" fmla="*/ 1714929 h 2445805"/>
                  <a:gd name="connsiteX141" fmla="*/ 601363 w 2607247"/>
                  <a:gd name="connsiteY141" fmla="*/ 1660194 h 2445805"/>
                  <a:gd name="connsiteX142" fmla="*/ 630340 w 2607247"/>
                  <a:gd name="connsiteY142" fmla="*/ 1640876 h 2445805"/>
                  <a:gd name="connsiteX143" fmla="*/ 627120 w 2607247"/>
                  <a:gd name="connsiteY143" fmla="*/ 1605459 h 2445805"/>
                  <a:gd name="connsiteX144" fmla="*/ 601363 w 2607247"/>
                  <a:gd name="connsiteY144" fmla="*/ 1599019 h 2445805"/>
                  <a:gd name="connsiteX145" fmla="*/ 569165 w 2607247"/>
                  <a:gd name="connsiteY145" fmla="*/ 1582921 h 2445805"/>
                  <a:gd name="connsiteX146" fmla="*/ 543408 w 2607247"/>
                  <a:gd name="connsiteY146" fmla="*/ 1550723 h 2445805"/>
                  <a:gd name="connsiteX147" fmla="*/ 543408 w 2607247"/>
                  <a:gd name="connsiteY147" fmla="*/ 1508867 h 2445805"/>
                  <a:gd name="connsiteX148" fmla="*/ 582044 w 2607247"/>
                  <a:gd name="connsiteY148" fmla="*/ 1502428 h 2445805"/>
                  <a:gd name="connsiteX149" fmla="*/ 556286 w 2607247"/>
                  <a:gd name="connsiteY149" fmla="*/ 1476670 h 2445805"/>
                  <a:gd name="connsiteX150" fmla="*/ 540188 w 2607247"/>
                  <a:gd name="connsiteY150" fmla="*/ 1476670 h 2445805"/>
                  <a:gd name="connsiteX151" fmla="*/ 495112 w 2607247"/>
                  <a:gd name="connsiteY151" fmla="*/ 1479890 h 2445805"/>
                  <a:gd name="connsiteX152" fmla="*/ 459695 w 2607247"/>
                  <a:gd name="connsiteY152" fmla="*/ 1409056 h 2445805"/>
                  <a:gd name="connsiteX153" fmla="*/ 498332 w 2607247"/>
                  <a:gd name="connsiteY153" fmla="*/ 1363980 h 2445805"/>
                  <a:gd name="connsiteX154" fmla="*/ 524089 w 2607247"/>
                  <a:gd name="connsiteY154" fmla="*/ 1373639 h 2445805"/>
                  <a:gd name="connsiteX155" fmla="*/ 524089 w 2607247"/>
                  <a:gd name="connsiteY155" fmla="*/ 1354321 h 2445805"/>
                  <a:gd name="connsiteX156" fmla="*/ 466134 w 2607247"/>
                  <a:gd name="connsiteY156" fmla="*/ 1331783 h 2445805"/>
                  <a:gd name="connsiteX157" fmla="*/ 440377 w 2607247"/>
                  <a:gd name="connsiteY157" fmla="*/ 1283487 h 2445805"/>
                  <a:gd name="connsiteX158" fmla="*/ 404960 w 2607247"/>
                  <a:gd name="connsiteY158" fmla="*/ 1248070 h 2445805"/>
                  <a:gd name="connsiteX159" fmla="*/ 375982 w 2607247"/>
                  <a:gd name="connsiteY159" fmla="*/ 1202994 h 2445805"/>
                  <a:gd name="connsiteX160" fmla="*/ 375982 w 2607247"/>
                  <a:gd name="connsiteY160" fmla="*/ 1202994 h 2445805"/>
                  <a:gd name="connsiteX161" fmla="*/ 359884 w 2607247"/>
                  <a:gd name="connsiteY161" fmla="*/ 1180456 h 2445805"/>
                  <a:gd name="connsiteX162" fmla="*/ 388861 w 2607247"/>
                  <a:gd name="connsiteY162" fmla="*/ 1145039 h 2445805"/>
                  <a:gd name="connsiteX163" fmla="*/ 417839 w 2607247"/>
                  <a:gd name="connsiteY163" fmla="*/ 1154698 h 2445805"/>
                  <a:gd name="connsiteX164" fmla="*/ 482233 w 2607247"/>
                  <a:gd name="connsiteY164" fmla="*/ 1042008 h 2445805"/>
                  <a:gd name="connsiteX165" fmla="*/ 459695 w 2607247"/>
                  <a:gd name="connsiteY165" fmla="*/ 1019470 h 2445805"/>
                  <a:gd name="connsiteX166" fmla="*/ 450036 w 2607247"/>
                  <a:gd name="connsiteY166" fmla="*/ 1013030 h 2445805"/>
                  <a:gd name="connsiteX167" fmla="*/ 414619 w 2607247"/>
                  <a:gd name="connsiteY167" fmla="*/ 1013030 h 2445805"/>
                  <a:gd name="connsiteX168" fmla="*/ 375982 w 2607247"/>
                  <a:gd name="connsiteY168" fmla="*/ 1016250 h 2445805"/>
                  <a:gd name="connsiteX169" fmla="*/ 318027 w 2607247"/>
                  <a:gd name="connsiteY169" fmla="*/ 984053 h 2445805"/>
                  <a:gd name="connsiteX170" fmla="*/ 243974 w 2607247"/>
                  <a:gd name="connsiteY170" fmla="*/ 938977 h 2445805"/>
                  <a:gd name="connsiteX171" fmla="*/ 231095 w 2607247"/>
                  <a:gd name="connsiteY171" fmla="*/ 916439 h 2445805"/>
                  <a:gd name="connsiteX172" fmla="*/ 243974 w 2607247"/>
                  <a:gd name="connsiteY172" fmla="*/ 816628 h 2445805"/>
                  <a:gd name="connsiteX173" fmla="*/ 311588 w 2607247"/>
                  <a:gd name="connsiteY173" fmla="*/ 542952 h 2445805"/>
                  <a:gd name="connsiteX174" fmla="*/ 404960 w 2607247"/>
                  <a:gd name="connsiteY174" fmla="*/ 439921 h 2445805"/>
                  <a:gd name="connsiteX175" fmla="*/ 379202 w 2607247"/>
                  <a:gd name="connsiteY175" fmla="*/ 427042 h 2445805"/>
                  <a:gd name="connsiteX176" fmla="*/ 347005 w 2607247"/>
                  <a:gd name="connsiteY176" fmla="*/ 407723 h 2445805"/>
                  <a:gd name="connsiteX177" fmla="*/ 308368 w 2607247"/>
                  <a:gd name="connsiteY177" fmla="*/ 243518 h 2445805"/>
                  <a:gd name="connsiteX178" fmla="*/ 263292 w 2607247"/>
                  <a:gd name="connsiteY178" fmla="*/ 217760 h 2445805"/>
                  <a:gd name="connsiteX179" fmla="*/ 253633 w 2607247"/>
                  <a:gd name="connsiteY179" fmla="*/ 259616 h 2445805"/>
                  <a:gd name="connsiteX180" fmla="*/ 198898 w 2607247"/>
                  <a:gd name="connsiteY180" fmla="*/ 266056 h 2445805"/>
                  <a:gd name="connsiteX181" fmla="*/ 150602 w 2607247"/>
                  <a:gd name="connsiteY181" fmla="*/ 243518 h 2445805"/>
                  <a:gd name="connsiteX182" fmla="*/ 108746 w 2607247"/>
                  <a:gd name="connsiteY182" fmla="*/ 243518 h 2445805"/>
                  <a:gd name="connsiteX183" fmla="*/ 124844 w 2607247"/>
                  <a:gd name="connsiteY183" fmla="*/ 204881 h 2445805"/>
                  <a:gd name="connsiteX184" fmla="*/ 82988 w 2607247"/>
                  <a:gd name="connsiteY184" fmla="*/ 185563 h 2445805"/>
                  <a:gd name="connsiteX185" fmla="*/ 57230 w 2607247"/>
                  <a:gd name="connsiteY185" fmla="*/ 101850 h 2445805"/>
                  <a:gd name="connsiteX186" fmla="*/ 2495 w 2607247"/>
                  <a:gd name="connsiteY186" fmla="*/ 69653 h 2445805"/>
                  <a:gd name="connsiteX187" fmla="*/ 0 w 2607247"/>
                  <a:gd name="connsiteY187" fmla="*/ 0 h 2445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607247" h="2445805">
                    <a:moveTo>
                      <a:pt x="0" y="0"/>
                    </a:moveTo>
                    <a:lnTo>
                      <a:pt x="1274284" y="76092"/>
                    </a:lnTo>
                    <a:lnTo>
                      <a:pt x="1267844" y="105070"/>
                    </a:lnTo>
                    <a:lnTo>
                      <a:pt x="1293602" y="130828"/>
                    </a:lnTo>
                    <a:lnTo>
                      <a:pt x="1271064" y="159805"/>
                    </a:lnTo>
                    <a:lnTo>
                      <a:pt x="1261405" y="192002"/>
                    </a:lnTo>
                    <a:lnTo>
                      <a:pt x="1280723" y="249957"/>
                    </a:lnTo>
                    <a:lnTo>
                      <a:pt x="1419171" y="143707"/>
                    </a:lnTo>
                    <a:lnTo>
                      <a:pt x="1609134" y="423822"/>
                    </a:lnTo>
                    <a:lnTo>
                      <a:pt x="1589816" y="597687"/>
                    </a:lnTo>
                    <a:lnTo>
                      <a:pt x="1886030" y="604126"/>
                    </a:lnTo>
                    <a:lnTo>
                      <a:pt x="1898909" y="645983"/>
                    </a:lnTo>
                    <a:lnTo>
                      <a:pt x="1934326" y="665301"/>
                    </a:lnTo>
                    <a:lnTo>
                      <a:pt x="1956864" y="694278"/>
                    </a:lnTo>
                    <a:lnTo>
                      <a:pt x="1972963" y="736135"/>
                    </a:lnTo>
                    <a:lnTo>
                      <a:pt x="1995501" y="761892"/>
                    </a:lnTo>
                    <a:lnTo>
                      <a:pt x="1995501" y="806968"/>
                    </a:lnTo>
                    <a:lnTo>
                      <a:pt x="2030917" y="839166"/>
                    </a:lnTo>
                    <a:lnTo>
                      <a:pt x="2056675" y="861704"/>
                    </a:lnTo>
                    <a:lnTo>
                      <a:pt x="2056675" y="881022"/>
                    </a:lnTo>
                    <a:lnTo>
                      <a:pt x="2101751" y="926098"/>
                    </a:lnTo>
                    <a:lnTo>
                      <a:pt x="2121070" y="958295"/>
                    </a:lnTo>
                    <a:lnTo>
                      <a:pt x="2133948" y="1009811"/>
                    </a:lnTo>
                    <a:lnTo>
                      <a:pt x="2156486" y="1058107"/>
                    </a:lnTo>
                    <a:lnTo>
                      <a:pt x="2191903" y="1090304"/>
                    </a:lnTo>
                    <a:lnTo>
                      <a:pt x="2188684" y="1138599"/>
                    </a:lnTo>
                    <a:lnTo>
                      <a:pt x="2191903" y="1193335"/>
                    </a:lnTo>
                    <a:lnTo>
                      <a:pt x="2198343" y="1238411"/>
                    </a:lnTo>
                    <a:lnTo>
                      <a:pt x="2240199" y="1264168"/>
                    </a:lnTo>
                    <a:lnTo>
                      <a:pt x="2236979" y="1302805"/>
                    </a:lnTo>
                    <a:lnTo>
                      <a:pt x="2240199" y="1338222"/>
                    </a:lnTo>
                    <a:lnTo>
                      <a:pt x="2285275" y="1351101"/>
                    </a:lnTo>
                    <a:lnTo>
                      <a:pt x="2294934" y="1383298"/>
                    </a:lnTo>
                    <a:lnTo>
                      <a:pt x="2352889" y="1354321"/>
                    </a:lnTo>
                    <a:lnTo>
                      <a:pt x="2359329" y="1299585"/>
                    </a:lnTo>
                    <a:lnTo>
                      <a:pt x="2388306" y="1309245"/>
                    </a:lnTo>
                    <a:lnTo>
                      <a:pt x="2378647" y="1363980"/>
                    </a:lnTo>
                    <a:lnTo>
                      <a:pt x="2404405" y="1409056"/>
                    </a:lnTo>
                    <a:lnTo>
                      <a:pt x="2436602" y="1447692"/>
                    </a:lnTo>
                    <a:lnTo>
                      <a:pt x="2443041" y="1479890"/>
                    </a:lnTo>
                    <a:lnTo>
                      <a:pt x="2462360" y="1508867"/>
                    </a:lnTo>
                    <a:lnTo>
                      <a:pt x="2468799" y="1566822"/>
                    </a:lnTo>
                    <a:lnTo>
                      <a:pt x="2414064" y="1634436"/>
                    </a:lnTo>
                    <a:lnTo>
                      <a:pt x="2423723" y="1666633"/>
                    </a:lnTo>
                    <a:lnTo>
                      <a:pt x="2468799" y="1727808"/>
                    </a:lnTo>
                    <a:lnTo>
                      <a:pt x="2510655" y="1747126"/>
                    </a:lnTo>
                    <a:lnTo>
                      <a:pt x="2546072" y="1769664"/>
                    </a:lnTo>
                    <a:lnTo>
                      <a:pt x="2568610" y="1772884"/>
                    </a:lnTo>
                    <a:lnTo>
                      <a:pt x="2607247" y="1811521"/>
                    </a:lnTo>
                    <a:lnTo>
                      <a:pt x="2575050" y="1875915"/>
                    </a:lnTo>
                    <a:lnTo>
                      <a:pt x="2520315" y="1875915"/>
                    </a:lnTo>
                    <a:lnTo>
                      <a:pt x="2381867" y="1966067"/>
                    </a:lnTo>
                    <a:lnTo>
                      <a:pt x="2362548" y="1882354"/>
                    </a:lnTo>
                    <a:lnTo>
                      <a:pt x="2314253" y="1898453"/>
                    </a:lnTo>
                    <a:lnTo>
                      <a:pt x="2323912" y="1930650"/>
                    </a:lnTo>
                    <a:lnTo>
                      <a:pt x="2301374" y="1969287"/>
                    </a:lnTo>
                    <a:lnTo>
                      <a:pt x="2291715" y="2001484"/>
                    </a:lnTo>
                    <a:lnTo>
                      <a:pt x="2336791" y="2007923"/>
                    </a:lnTo>
                    <a:lnTo>
                      <a:pt x="2340010" y="2017583"/>
                    </a:lnTo>
                    <a:lnTo>
                      <a:pt x="2323912" y="2052999"/>
                    </a:lnTo>
                    <a:lnTo>
                      <a:pt x="2278836" y="2049780"/>
                    </a:lnTo>
                    <a:lnTo>
                      <a:pt x="2256298" y="2065878"/>
                    </a:lnTo>
                    <a:lnTo>
                      <a:pt x="2230540" y="2043340"/>
                    </a:lnTo>
                    <a:lnTo>
                      <a:pt x="2227320" y="2001484"/>
                    </a:lnTo>
                    <a:lnTo>
                      <a:pt x="2224101" y="1988605"/>
                    </a:lnTo>
                    <a:lnTo>
                      <a:pt x="2146827" y="1975726"/>
                    </a:lnTo>
                    <a:lnTo>
                      <a:pt x="2140388" y="1991825"/>
                    </a:lnTo>
                    <a:lnTo>
                      <a:pt x="2179025" y="2014363"/>
                    </a:lnTo>
                    <a:lnTo>
                      <a:pt x="2153267" y="2030461"/>
                    </a:lnTo>
                    <a:lnTo>
                      <a:pt x="2150047" y="2049780"/>
                    </a:lnTo>
                    <a:lnTo>
                      <a:pt x="2169365" y="2049780"/>
                    </a:lnTo>
                    <a:lnTo>
                      <a:pt x="2166146" y="2088416"/>
                    </a:lnTo>
                    <a:lnTo>
                      <a:pt x="2208002" y="2101295"/>
                    </a:lnTo>
                    <a:lnTo>
                      <a:pt x="2230540" y="2159250"/>
                    </a:lnTo>
                    <a:lnTo>
                      <a:pt x="2272396" y="2223645"/>
                    </a:lnTo>
                    <a:lnTo>
                      <a:pt x="2253078" y="2236523"/>
                    </a:lnTo>
                    <a:lnTo>
                      <a:pt x="2098532" y="2252622"/>
                    </a:lnTo>
                    <a:lnTo>
                      <a:pt x="2104971" y="2342774"/>
                    </a:lnTo>
                    <a:lnTo>
                      <a:pt x="2043796" y="2339554"/>
                    </a:lnTo>
                    <a:lnTo>
                      <a:pt x="2050236" y="2313797"/>
                    </a:lnTo>
                    <a:lnTo>
                      <a:pt x="2040577" y="2300918"/>
                    </a:lnTo>
                    <a:lnTo>
                      <a:pt x="2021258" y="2300918"/>
                    </a:lnTo>
                    <a:lnTo>
                      <a:pt x="2021258" y="2339554"/>
                    </a:lnTo>
                    <a:lnTo>
                      <a:pt x="1982622" y="2336335"/>
                    </a:lnTo>
                    <a:lnTo>
                      <a:pt x="1969743" y="2403949"/>
                    </a:lnTo>
                    <a:lnTo>
                      <a:pt x="1915008" y="2445805"/>
                    </a:lnTo>
                    <a:lnTo>
                      <a:pt x="1879591" y="2420047"/>
                    </a:lnTo>
                    <a:lnTo>
                      <a:pt x="1886030" y="2391070"/>
                    </a:lnTo>
                    <a:lnTo>
                      <a:pt x="1850613" y="2381411"/>
                    </a:lnTo>
                    <a:lnTo>
                      <a:pt x="1834515" y="2355653"/>
                    </a:lnTo>
                    <a:lnTo>
                      <a:pt x="1815196" y="2342774"/>
                    </a:lnTo>
                    <a:lnTo>
                      <a:pt x="1789439" y="2307357"/>
                    </a:lnTo>
                    <a:lnTo>
                      <a:pt x="1840954" y="2265501"/>
                    </a:lnTo>
                    <a:lnTo>
                      <a:pt x="1837734" y="2197887"/>
                    </a:lnTo>
                    <a:lnTo>
                      <a:pt x="1815196" y="2172129"/>
                    </a:lnTo>
                    <a:lnTo>
                      <a:pt x="1802317" y="2136712"/>
                    </a:lnTo>
                    <a:lnTo>
                      <a:pt x="1802317" y="2136712"/>
                    </a:lnTo>
                    <a:lnTo>
                      <a:pt x="1792658" y="2085197"/>
                    </a:lnTo>
                    <a:lnTo>
                      <a:pt x="1805537" y="2024022"/>
                    </a:lnTo>
                    <a:lnTo>
                      <a:pt x="1799098" y="1972507"/>
                    </a:lnTo>
                    <a:lnTo>
                      <a:pt x="1802317" y="1940309"/>
                    </a:lnTo>
                    <a:lnTo>
                      <a:pt x="1789439" y="1920991"/>
                    </a:lnTo>
                    <a:lnTo>
                      <a:pt x="1786219" y="1892014"/>
                    </a:lnTo>
                    <a:lnTo>
                      <a:pt x="1802317" y="1869476"/>
                    </a:lnTo>
                    <a:lnTo>
                      <a:pt x="1828075" y="1837278"/>
                    </a:lnTo>
                    <a:lnTo>
                      <a:pt x="1831295" y="1801861"/>
                    </a:lnTo>
                    <a:lnTo>
                      <a:pt x="1799098" y="1782543"/>
                    </a:lnTo>
                    <a:lnTo>
                      <a:pt x="1805537" y="1743907"/>
                    </a:lnTo>
                    <a:lnTo>
                      <a:pt x="1805537" y="1743907"/>
                    </a:lnTo>
                    <a:lnTo>
                      <a:pt x="1786219" y="1727808"/>
                    </a:lnTo>
                    <a:lnTo>
                      <a:pt x="1747582" y="1753566"/>
                    </a:lnTo>
                    <a:lnTo>
                      <a:pt x="1699286" y="1766445"/>
                    </a:lnTo>
                    <a:lnTo>
                      <a:pt x="1676748" y="1776104"/>
                    </a:lnTo>
                    <a:lnTo>
                      <a:pt x="1602695" y="1714929"/>
                    </a:lnTo>
                    <a:lnTo>
                      <a:pt x="1502884" y="1615118"/>
                    </a:lnTo>
                    <a:lnTo>
                      <a:pt x="1473906" y="1586140"/>
                    </a:lnTo>
                    <a:lnTo>
                      <a:pt x="1528641" y="1479890"/>
                    </a:lnTo>
                    <a:lnTo>
                      <a:pt x="1348337" y="1505647"/>
                    </a:lnTo>
                    <a:lnTo>
                      <a:pt x="1271064" y="1531405"/>
                    </a:lnTo>
                    <a:lnTo>
                      <a:pt x="1206670" y="1547504"/>
                    </a:lnTo>
                    <a:lnTo>
                      <a:pt x="1129396" y="1550723"/>
                    </a:lnTo>
                    <a:lnTo>
                      <a:pt x="1093979" y="1541064"/>
                    </a:lnTo>
                    <a:lnTo>
                      <a:pt x="1110078" y="1566822"/>
                    </a:lnTo>
                    <a:lnTo>
                      <a:pt x="1097199" y="1611898"/>
                    </a:lnTo>
                    <a:lnTo>
                      <a:pt x="1061782" y="1605459"/>
                    </a:lnTo>
                    <a:lnTo>
                      <a:pt x="1010267" y="1570042"/>
                    </a:lnTo>
                    <a:lnTo>
                      <a:pt x="981289" y="1579701"/>
                    </a:lnTo>
                    <a:lnTo>
                      <a:pt x="939433" y="1518526"/>
                    </a:lnTo>
                    <a:lnTo>
                      <a:pt x="881478" y="1518526"/>
                    </a:lnTo>
                    <a:lnTo>
                      <a:pt x="897577" y="1566822"/>
                    </a:lnTo>
                    <a:lnTo>
                      <a:pt x="846061" y="1599019"/>
                    </a:lnTo>
                    <a:lnTo>
                      <a:pt x="807425" y="1605459"/>
                    </a:lnTo>
                    <a:lnTo>
                      <a:pt x="765568" y="1676292"/>
                    </a:lnTo>
                    <a:lnTo>
                      <a:pt x="823523" y="1753566"/>
                    </a:lnTo>
                    <a:lnTo>
                      <a:pt x="800985" y="1785763"/>
                    </a:lnTo>
                    <a:lnTo>
                      <a:pt x="733371" y="1760005"/>
                    </a:lnTo>
                    <a:lnTo>
                      <a:pt x="704394" y="1763225"/>
                    </a:lnTo>
                    <a:lnTo>
                      <a:pt x="662537" y="1763225"/>
                    </a:lnTo>
                    <a:lnTo>
                      <a:pt x="623901" y="1760005"/>
                    </a:lnTo>
                    <a:lnTo>
                      <a:pt x="598143" y="1743907"/>
                    </a:lnTo>
                    <a:lnTo>
                      <a:pt x="582044" y="1714929"/>
                    </a:lnTo>
                    <a:lnTo>
                      <a:pt x="601363" y="1660194"/>
                    </a:lnTo>
                    <a:lnTo>
                      <a:pt x="630340" y="1640876"/>
                    </a:lnTo>
                    <a:lnTo>
                      <a:pt x="627120" y="1605459"/>
                    </a:lnTo>
                    <a:lnTo>
                      <a:pt x="601363" y="1599019"/>
                    </a:lnTo>
                    <a:lnTo>
                      <a:pt x="569165" y="1582921"/>
                    </a:lnTo>
                    <a:lnTo>
                      <a:pt x="543408" y="1550723"/>
                    </a:lnTo>
                    <a:lnTo>
                      <a:pt x="543408" y="1508867"/>
                    </a:lnTo>
                    <a:lnTo>
                      <a:pt x="582044" y="1502428"/>
                    </a:lnTo>
                    <a:lnTo>
                      <a:pt x="556286" y="1476670"/>
                    </a:lnTo>
                    <a:lnTo>
                      <a:pt x="540188" y="1476670"/>
                    </a:lnTo>
                    <a:lnTo>
                      <a:pt x="495112" y="1479890"/>
                    </a:lnTo>
                    <a:lnTo>
                      <a:pt x="459695" y="1409056"/>
                    </a:lnTo>
                    <a:lnTo>
                      <a:pt x="498332" y="1363980"/>
                    </a:lnTo>
                    <a:lnTo>
                      <a:pt x="524089" y="1373639"/>
                    </a:lnTo>
                    <a:lnTo>
                      <a:pt x="524089" y="1354321"/>
                    </a:lnTo>
                    <a:lnTo>
                      <a:pt x="466134" y="1331783"/>
                    </a:lnTo>
                    <a:lnTo>
                      <a:pt x="440377" y="1283487"/>
                    </a:lnTo>
                    <a:lnTo>
                      <a:pt x="404960" y="1248070"/>
                    </a:lnTo>
                    <a:lnTo>
                      <a:pt x="375982" y="1202994"/>
                    </a:lnTo>
                    <a:lnTo>
                      <a:pt x="375982" y="1202994"/>
                    </a:lnTo>
                    <a:lnTo>
                      <a:pt x="359884" y="1180456"/>
                    </a:lnTo>
                    <a:lnTo>
                      <a:pt x="388861" y="1145039"/>
                    </a:lnTo>
                    <a:lnTo>
                      <a:pt x="417839" y="1154698"/>
                    </a:lnTo>
                    <a:lnTo>
                      <a:pt x="482233" y="1042008"/>
                    </a:lnTo>
                    <a:lnTo>
                      <a:pt x="459695" y="1019470"/>
                    </a:lnTo>
                    <a:lnTo>
                      <a:pt x="450036" y="1013030"/>
                    </a:lnTo>
                    <a:lnTo>
                      <a:pt x="414619" y="1013030"/>
                    </a:lnTo>
                    <a:lnTo>
                      <a:pt x="375982" y="1016250"/>
                    </a:lnTo>
                    <a:lnTo>
                      <a:pt x="318027" y="984053"/>
                    </a:lnTo>
                    <a:lnTo>
                      <a:pt x="243974" y="938977"/>
                    </a:lnTo>
                    <a:lnTo>
                      <a:pt x="231095" y="916439"/>
                    </a:lnTo>
                    <a:lnTo>
                      <a:pt x="243974" y="816628"/>
                    </a:lnTo>
                    <a:lnTo>
                      <a:pt x="311588" y="542952"/>
                    </a:lnTo>
                    <a:lnTo>
                      <a:pt x="404960" y="439921"/>
                    </a:lnTo>
                    <a:lnTo>
                      <a:pt x="379202" y="427042"/>
                    </a:lnTo>
                    <a:lnTo>
                      <a:pt x="347005" y="407723"/>
                    </a:lnTo>
                    <a:lnTo>
                      <a:pt x="308368" y="243518"/>
                    </a:lnTo>
                    <a:lnTo>
                      <a:pt x="263292" y="217760"/>
                    </a:lnTo>
                    <a:lnTo>
                      <a:pt x="253633" y="259616"/>
                    </a:lnTo>
                    <a:lnTo>
                      <a:pt x="198898" y="266056"/>
                    </a:lnTo>
                    <a:lnTo>
                      <a:pt x="150602" y="243518"/>
                    </a:lnTo>
                    <a:lnTo>
                      <a:pt x="108746" y="243518"/>
                    </a:lnTo>
                    <a:lnTo>
                      <a:pt x="124844" y="204881"/>
                    </a:lnTo>
                    <a:lnTo>
                      <a:pt x="82988" y="185563"/>
                    </a:lnTo>
                    <a:lnTo>
                      <a:pt x="57230" y="101850"/>
                    </a:lnTo>
                    <a:lnTo>
                      <a:pt x="2495" y="69653"/>
                    </a:lnTo>
                    <a:cubicBezTo>
                      <a:pt x="1663" y="46435"/>
                      <a:pt x="832" y="23218"/>
                      <a:pt x="0" y="0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5202810" y="3847674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+mj-lt"/>
                </a:rPr>
                <a:t>3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984452" y="4594281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153174" y="5040870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+mj-lt"/>
                </a:rPr>
                <a:t>1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816509" y="4788077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+mj-lt"/>
                </a:rPr>
                <a:t>6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356243" y="3707241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+mj-lt"/>
                </a:rPr>
                <a:t>5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373309" y="3337909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+mj-lt"/>
                </a:rPr>
                <a:t>4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696749" y="3964370"/>
              <a:ext cx="8920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+mj-lt"/>
                </a:rPr>
                <a:t>7</a:t>
              </a:r>
              <a:endParaRPr lang="en-US" dirty="0">
                <a:solidFill>
                  <a:schemeClr val="bg1"/>
                </a:solidFill>
                <a:latin typeface="+mj-lt"/>
              </a:endParaRPr>
            </a:p>
          </p:txBody>
        </p:sp>
      </p:grpSp>
      <p:sp>
        <p:nvSpPr>
          <p:cNvPr id="3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03291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South Dakota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58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311484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Thune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Mike Rounds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12236"/>
              </p:ext>
            </p:extLst>
          </p:nvPr>
        </p:nvGraphicFramePr>
        <p:xfrm>
          <a:off x="514349" y="1730840"/>
          <a:ext cx="4535425" cy="758944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306873491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 large: Entire state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Kristi L.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Noem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31.7</a:t>
                      </a:r>
                      <a:r>
                        <a:rPr kumimoji="0" lang="en-US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3876" y="1848435"/>
            <a:ext cx="720000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80835" y="1802715"/>
            <a:ext cx="804672" cy="1005840"/>
          </a:xfrm>
          <a:prstGeom prst="rect">
            <a:avLst/>
          </a:prstGeom>
        </p:spPr>
      </p:pic>
      <p:sp>
        <p:nvSpPr>
          <p:cNvPr id="15" name="Freeform 1128"/>
          <p:cNvSpPr>
            <a:spLocks noChangeAspect="1"/>
          </p:cNvSpPr>
          <p:nvPr/>
        </p:nvSpPr>
        <p:spPr bwMode="auto">
          <a:xfrm>
            <a:off x="5457404" y="4102694"/>
            <a:ext cx="2212541" cy="1458724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C35359"/>
          </a:solidFill>
          <a:ln w="9525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srgbClr val="C56870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60321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Tennessee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59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00649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Lamar Alexander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Bob Corker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29" name="Table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9936625"/>
              </p:ext>
            </p:extLst>
          </p:nvPr>
        </p:nvGraphicFramePr>
        <p:xfrm>
          <a:off x="514349" y="1802751"/>
          <a:ext cx="4535424" cy="4206200"/>
        </p:xfrm>
        <a:graphic>
          <a:graphicData uri="http://schemas.openxmlformats.org/drawingml/2006/table">
            <a:tbl>
              <a:tblPr/>
              <a:tblGrid>
                <a:gridCol w="3859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6627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7">
                  <a:extLst>
                    <a:ext uri="{9D8B030D-6E8A-4147-A177-3AD203B41FA5}">
                      <a16:colId xmlns:a16="http://schemas.microsoft.com/office/drawing/2014/main" val="2286106851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Bristol, Kingsport, Johnson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Phil Roe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76.7%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Knoxville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Duncan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Southeast: Chattanooga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Chuck Fleischmann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Murfreesboro</a:t>
                      </a:r>
                      <a:r>
                        <a:rPr kumimoji="0" lang="en-US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, Chattanooga 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DesJarlais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68.6%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59355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Middle Tennessee: Nashville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Cooper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8078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 Central: Nashville suburbs, Cookeville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Diane Black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897990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 Central: Nashville suburbs, Clarksville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Marsha Blackburn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28.2%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1860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Memphis suburbs, Jackson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Kustoff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322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Southwest corner: Memphis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Cohen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5948480"/>
                  </a:ext>
                </a:extLst>
              </a:tr>
            </a:tbl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5089323" y="3876728"/>
            <a:ext cx="3377186" cy="1372191"/>
            <a:chOff x="5013656" y="4203586"/>
            <a:chExt cx="2600602" cy="1045333"/>
          </a:xfrm>
        </p:grpSpPr>
        <p:grpSp>
          <p:nvGrpSpPr>
            <p:cNvPr id="16" name="Group 15"/>
            <p:cNvGrpSpPr>
              <a:grpSpLocks/>
            </p:cNvGrpSpPr>
            <p:nvPr/>
          </p:nvGrpSpPr>
          <p:grpSpPr bwMode="auto">
            <a:xfrm>
              <a:off x="5164350" y="4325205"/>
              <a:ext cx="2449908" cy="606296"/>
              <a:chOff x="471854" y="2422634"/>
              <a:chExt cx="8178160" cy="2023343"/>
            </a:xfrm>
            <a:solidFill>
              <a:srgbClr val="D27770"/>
            </a:solidFill>
          </p:grpSpPr>
          <p:sp>
            <p:nvSpPr>
              <p:cNvPr id="26" name="Freeform 25"/>
              <p:cNvSpPr/>
              <p:nvPr/>
            </p:nvSpPr>
            <p:spPr>
              <a:xfrm>
                <a:off x="471854" y="3906419"/>
                <a:ext cx="598440" cy="472907"/>
              </a:xfrm>
              <a:custGeom>
                <a:avLst/>
                <a:gdLst>
                  <a:gd name="connsiteX0" fmla="*/ 524608 w 597877"/>
                  <a:gd name="connsiteY0" fmla="*/ 471854 h 471854"/>
                  <a:gd name="connsiteX1" fmla="*/ 0 w 597877"/>
                  <a:gd name="connsiteY1" fmla="*/ 445477 h 471854"/>
                  <a:gd name="connsiteX2" fmla="*/ 5861 w 597877"/>
                  <a:gd name="connsiteY2" fmla="*/ 410308 h 471854"/>
                  <a:gd name="connsiteX3" fmla="*/ 102577 w 597877"/>
                  <a:gd name="connsiteY3" fmla="*/ 407377 h 471854"/>
                  <a:gd name="connsiteX4" fmla="*/ 114300 w 597877"/>
                  <a:gd name="connsiteY4" fmla="*/ 389793 h 471854"/>
                  <a:gd name="connsiteX5" fmla="*/ 120161 w 597877"/>
                  <a:gd name="connsiteY5" fmla="*/ 342900 h 471854"/>
                  <a:gd name="connsiteX6" fmla="*/ 128954 w 597877"/>
                  <a:gd name="connsiteY6" fmla="*/ 319454 h 471854"/>
                  <a:gd name="connsiteX7" fmla="*/ 131884 w 597877"/>
                  <a:gd name="connsiteY7" fmla="*/ 310662 h 471854"/>
                  <a:gd name="connsiteX8" fmla="*/ 143608 w 597877"/>
                  <a:gd name="connsiteY8" fmla="*/ 298939 h 471854"/>
                  <a:gd name="connsiteX9" fmla="*/ 161192 w 597877"/>
                  <a:gd name="connsiteY9" fmla="*/ 301870 h 471854"/>
                  <a:gd name="connsiteX10" fmla="*/ 178777 w 597877"/>
                  <a:gd name="connsiteY10" fmla="*/ 313593 h 471854"/>
                  <a:gd name="connsiteX11" fmla="*/ 196361 w 597877"/>
                  <a:gd name="connsiteY11" fmla="*/ 319454 h 471854"/>
                  <a:gd name="connsiteX12" fmla="*/ 231531 w 597877"/>
                  <a:gd name="connsiteY12" fmla="*/ 313593 h 471854"/>
                  <a:gd name="connsiteX13" fmla="*/ 228600 w 597877"/>
                  <a:gd name="connsiteY13" fmla="*/ 219808 h 471854"/>
                  <a:gd name="connsiteX14" fmla="*/ 225669 w 597877"/>
                  <a:gd name="connsiteY14" fmla="*/ 211016 h 471854"/>
                  <a:gd name="connsiteX15" fmla="*/ 219808 w 597877"/>
                  <a:gd name="connsiteY15" fmla="*/ 202223 h 471854"/>
                  <a:gd name="connsiteX16" fmla="*/ 211015 w 597877"/>
                  <a:gd name="connsiteY16" fmla="*/ 193431 h 471854"/>
                  <a:gd name="connsiteX17" fmla="*/ 193431 w 597877"/>
                  <a:gd name="connsiteY17" fmla="*/ 172916 h 471854"/>
                  <a:gd name="connsiteX18" fmla="*/ 172915 w 597877"/>
                  <a:gd name="connsiteY18" fmla="*/ 167054 h 471854"/>
                  <a:gd name="connsiteX19" fmla="*/ 164123 w 597877"/>
                  <a:gd name="connsiteY19" fmla="*/ 161193 h 471854"/>
                  <a:gd name="connsiteX20" fmla="*/ 155331 w 597877"/>
                  <a:gd name="connsiteY20" fmla="*/ 143608 h 471854"/>
                  <a:gd name="connsiteX21" fmla="*/ 152400 w 597877"/>
                  <a:gd name="connsiteY21" fmla="*/ 126023 h 471854"/>
                  <a:gd name="connsiteX22" fmla="*/ 149469 w 597877"/>
                  <a:gd name="connsiteY22" fmla="*/ 117231 h 471854"/>
                  <a:gd name="connsiteX23" fmla="*/ 152400 w 597877"/>
                  <a:gd name="connsiteY23" fmla="*/ 99647 h 471854"/>
                  <a:gd name="connsiteX24" fmla="*/ 161192 w 597877"/>
                  <a:gd name="connsiteY24" fmla="*/ 96716 h 471854"/>
                  <a:gd name="connsiteX25" fmla="*/ 184638 w 597877"/>
                  <a:gd name="connsiteY25" fmla="*/ 93785 h 471854"/>
                  <a:gd name="connsiteX26" fmla="*/ 193431 w 597877"/>
                  <a:gd name="connsiteY26" fmla="*/ 84993 h 471854"/>
                  <a:gd name="connsiteX27" fmla="*/ 196361 w 597877"/>
                  <a:gd name="connsiteY27" fmla="*/ 76200 h 471854"/>
                  <a:gd name="connsiteX28" fmla="*/ 202223 w 597877"/>
                  <a:gd name="connsiteY28" fmla="*/ 67408 h 471854"/>
                  <a:gd name="connsiteX29" fmla="*/ 208084 w 597877"/>
                  <a:gd name="connsiteY29" fmla="*/ 26377 h 471854"/>
                  <a:gd name="connsiteX30" fmla="*/ 211015 w 597877"/>
                  <a:gd name="connsiteY30" fmla="*/ 17585 h 471854"/>
                  <a:gd name="connsiteX31" fmla="*/ 216877 w 597877"/>
                  <a:gd name="connsiteY31" fmla="*/ 8793 h 471854"/>
                  <a:gd name="connsiteX32" fmla="*/ 269631 w 597877"/>
                  <a:gd name="connsiteY32" fmla="*/ 0 h 471854"/>
                  <a:gd name="connsiteX33" fmla="*/ 448408 w 597877"/>
                  <a:gd name="connsiteY33" fmla="*/ 0 h 471854"/>
                  <a:gd name="connsiteX34" fmla="*/ 480646 w 597877"/>
                  <a:gd name="connsiteY34" fmla="*/ 43962 h 471854"/>
                  <a:gd name="connsiteX35" fmla="*/ 424961 w 597877"/>
                  <a:gd name="connsiteY35" fmla="*/ 105508 h 471854"/>
                  <a:gd name="connsiteX36" fmla="*/ 427892 w 597877"/>
                  <a:gd name="connsiteY36" fmla="*/ 131885 h 471854"/>
                  <a:gd name="connsiteX37" fmla="*/ 424961 w 597877"/>
                  <a:gd name="connsiteY37" fmla="*/ 181708 h 471854"/>
                  <a:gd name="connsiteX38" fmla="*/ 427892 w 597877"/>
                  <a:gd name="connsiteY38" fmla="*/ 193431 h 471854"/>
                  <a:gd name="connsiteX39" fmla="*/ 445477 w 597877"/>
                  <a:gd name="connsiteY39" fmla="*/ 205154 h 471854"/>
                  <a:gd name="connsiteX40" fmla="*/ 460131 w 597877"/>
                  <a:gd name="connsiteY40" fmla="*/ 205154 h 471854"/>
                  <a:gd name="connsiteX41" fmla="*/ 589084 w 597877"/>
                  <a:gd name="connsiteY41" fmla="*/ 228600 h 471854"/>
                  <a:gd name="connsiteX42" fmla="*/ 597877 w 597877"/>
                  <a:gd name="connsiteY42" fmla="*/ 278423 h 471854"/>
                  <a:gd name="connsiteX43" fmla="*/ 571500 w 597877"/>
                  <a:gd name="connsiteY43" fmla="*/ 287216 h 471854"/>
                  <a:gd name="connsiteX44" fmla="*/ 559777 w 597877"/>
                  <a:gd name="connsiteY44" fmla="*/ 296008 h 471854"/>
                  <a:gd name="connsiteX45" fmla="*/ 550984 w 597877"/>
                  <a:gd name="connsiteY45" fmla="*/ 301870 h 471854"/>
                  <a:gd name="connsiteX46" fmla="*/ 548054 w 597877"/>
                  <a:gd name="connsiteY46" fmla="*/ 310662 h 471854"/>
                  <a:gd name="connsiteX47" fmla="*/ 556846 w 597877"/>
                  <a:gd name="connsiteY47" fmla="*/ 316523 h 471854"/>
                  <a:gd name="connsiteX48" fmla="*/ 562708 w 597877"/>
                  <a:gd name="connsiteY48" fmla="*/ 325316 h 471854"/>
                  <a:gd name="connsiteX49" fmla="*/ 565638 w 597877"/>
                  <a:gd name="connsiteY49" fmla="*/ 337039 h 471854"/>
                  <a:gd name="connsiteX50" fmla="*/ 562708 w 597877"/>
                  <a:gd name="connsiteY50" fmla="*/ 354623 h 471854"/>
                  <a:gd name="connsiteX51" fmla="*/ 553915 w 597877"/>
                  <a:gd name="connsiteY51" fmla="*/ 360485 h 471854"/>
                  <a:gd name="connsiteX52" fmla="*/ 533400 w 597877"/>
                  <a:gd name="connsiteY52" fmla="*/ 366347 h 471854"/>
                  <a:gd name="connsiteX53" fmla="*/ 492369 w 597877"/>
                  <a:gd name="connsiteY53" fmla="*/ 363416 h 471854"/>
                  <a:gd name="connsiteX54" fmla="*/ 471854 w 597877"/>
                  <a:gd name="connsiteY54" fmla="*/ 351693 h 471854"/>
                  <a:gd name="connsiteX55" fmla="*/ 454269 w 597877"/>
                  <a:gd name="connsiteY55" fmla="*/ 345831 h 471854"/>
                  <a:gd name="connsiteX56" fmla="*/ 436684 w 597877"/>
                  <a:gd name="connsiteY56" fmla="*/ 334108 h 471854"/>
                  <a:gd name="connsiteX57" fmla="*/ 404446 w 597877"/>
                  <a:gd name="connsiteY57" fmla="*/ 325316 h 471854"/>
                  <a:gd name="connsiteX58" fmla="*/ 389792 w 597877"/>
                  <a:gd name="connsiteY58" fmla="*/ 328247 h 471854"/>
                  <a:gd name="connsiteX59" fmla="*/ 398584 w 597877"/>
                  <a:gd name="connsiteY59" fmla="*/ 334108 h 471854"/>
                  <a:gd name="connsiteX60" fmla="*/ 404446 w 597877"/>
                  <a:gd name="connsiteY60" fmla="*/ 342900 h 471854"/>
                  <a:gd name="connsiteX61" fmla="*/ 430823 w 597877"/>
                  <a:gd name="connsiteY61" fmla="*/ 354623 h 471854"/>
                  <a:gd name="connsiteX62" fmla="*/ 451338 w 597877"/>
                  <a:gd name="connsiteY62" fmla="*/ 360485 h 471854"/>
                  <a:gd name="connsiteX63" fmla="*/ 460131 w 597877"/>
                  <a:gd name="connsiteY63" fmla="*/ 366347 h 471854"/>
                  <a:gd name="connsiteX64" fmla="*/ 477715 w 597877"/>
                  <a:gd name="connsiteY64" fmla="*/ 369277 h 471854"/>
                  <a:gd name="connsiteX65" fmla="*/ 489438 w 597877"/>
                  <a:gd name="connsiteY65" fmla="*/ 392723 h 471854"/>
                  <a:gd name="connsiteX66" fmla="*/ 498231 w 597877"/>
                  <a:gd name="connsiteY66" fmla="*/ 401516 h 471854"/>
                  <a:gd name="connsiteX67" fmla="*/ 504092 w 597877"/>
                  <a:gd name="connsiteY67" fmla="*/ 419100 h 471854"/>
                  <a:gd name="connsiteX68" fmla="*/ 507023 w 597877"/>
                  <a:gd name="connsiteY68" fmla="*/ 445477 h 471854"/>
                  <a:gd name="connsiteX69" fmla="*/ 521677 w 597877"/>
                  <a:gd name="connsiteY69" fmla="*/ 463062 h 471854"/>
                  <a:gd name="connsiteX70" fmla="*/ 524608 w 597877"/>
                  <a:gd name="connsiteY70" fmla="*/ 471854 h 471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97877" h="471854">
                    <a:moveTo>
                      <a:pt x="524608" y="471854"/>
                    </a:moveTo>
                    <a:lnTo>
                      <a:pt x="0" y="445477"/>
                    </a:lnTo>
                    <a:lnTo>
                      <a:pt x="5861" y="410308"/>
                    </a:lnTo>
                    <a:cubicBezTo>
                      <a:pt x="38100" y="409331"/>
                      <a:pt x="70886" y="413373"/>
                      <a:pt x="102577" y="407377"/>
                    </a:cubicBezTo>
                    <a:cubicBezTo>
                      <a:pt x="109499" y="406068"/>
                      <a:pt x="114300" y="389793"/>
                      <a:pt x="114300" y="389793"/>
                    </a:cubicBezTo>
                    <a:cubicBezTo>
                      <a:pt x="121888" y="367030"/>
                      <a:pt x="114402" y="391857"/>
                      <a:pt x="120161" y="342900"/>
                    </a:cubicBezTo>
                    <a:cubicBezTo>
                      <a:pt x="121621" y="330486"/>
                      <a:pt x="124035" y="330931"/>
                      <a:pt x="128954" y="319454"/>
                    </a:cubicBezTo>
                    <a:cubicBezTo>
                      <a:pt x="130171" y="316615"/>
                      <a:pt x="130088" y="313176"/>
                      <a:pt x="131884" y="310662"/>
                    </a:cubicBezTo>
                    <a:cubicBezTo>
                      <a:pt x="135096" y="306165"/>
                      <a:pt x="139700" y="302847"/>
                      <a:pt x="143608" y="298939"/>
                    </a:cubicBezTo>
                    <a:cubicBezTo>
                      <a:pt x="149469" y="299916"/>
                      <a:pt x="155707" y="299585"/>
                      <a:pt x="161192" y="301870"/>
                    </a:cubicBezTo>
                    <a:cubicBezTo>
                      <a:pt x="167695" y="304580"/>
                      <a:pt x="172094" y="311365"/>
                      <a:pt x="178777" y="313593"/>
                    </a:cubicBezTo>
                    <a:lnTo>
                      <a:pt x="196361" y="319454"/>
                    </a:lnTo>
                    <a:lnTo>
                      <a:pt x="231531" y="313593"/>
                    </a:lnTo>
                    <a:cubicBezTo>
                      <a:pt x="241159" y="283835"/>
                      <a:pt x="230384" y="251034"/>
                      <a:pt x="228600" y="219808"/>
                    </a:cubicBezTo>
                    <a:cubicBezTo>
                      <a:pt x="228424" y="216724"/>
                      <a:pt x="227050" y="213779"/>
                      <a:pt x="225669" y="211016"/>
                    </a:cubicBezTo>
                    <a:cubicBezTo>
                      <a:pt x="224094" y="207865"/>
                      <a:pt x="222063" y="204929"/>
                      <a:pt x="219808" y="202223"/>
                    </a:cubicBezTo>
                    <a:cubicBezTo>
                      <a:pt x="217155" y="199039"/>
                      <a:pt x="213669" y="196615"/>
                      <a:pt x="211015" y="193431"/>
                    </a:cubicBezTo>
                    <a:cubicBezTo>
                      <a:pt x="201902" y="182496"/>
                      <a:pt x="207938" y="183278"/>
                      <a:pt x="193431" y="172916"/>
                    </a:cubicBezTo>
                    <a:cubicBezTo>
                      <a:pt x="191167" y="171299"/>
                      <a:pt x="174141" y="167360"/>
                      <a:pt x="172915" y="167054"/>
                    </a:cubicBezTo>
                    <a:cubicBezTo>
                      <a:pt x="169984" y="165100"/>
                      <a:pt x="166614" y="163684"/>
                      <a:pt x="164123" y="161193"/>
                    </a:cubicBezTo>
                    <a:cubicBezTo>
                      <a:pt x="159605" y="156675"/>
                      <a:pt x="156693" y="149739"/>
                      <a:pt x="155331" y="143608"/>
                    </a:cubicBezTo>
                    <a:cubicBezTo>
                      <a:pt x="154042" y="137807"/>
                      <a:pt x="153689" y="131824"/>
                      <a:pt x="152400" y="126023"/>
                    </a:cubicBezTo>
                    <a:cubicBezTo>
                      <a:pt x="151730" y="123007"/>
                      <a:pt x="150446" y="120162"/>
                      <a:pt x="149469" y="117231"/>
                    </a:cubicBezTo>
                    <a:cubicBezTo>
                      <a:pt x="150446" y="111370"/>
                      <a:pt x="149452" y="104806"/>
                      <a:pt x="152400" y="99647"/>
                    </a:cubicBezTo>
                    <a:cubicBezTo>
                      <a:pt x="153933" y="96965"/>
                      <a:pt x="158153" y="97269"/>
                      <a:pt x="161192" y="96716"/>
                    </a:cubicBezTo>
                    <a:cubicBezTo>
                      <a:pt x="168941" y="95307"/>
                      <a:pt x="176823" y="94762"/>
                      <a:pt x="184638" y="93785"/>
                    </a:cubicBezTo>
                    <a:cubicBezTo>
                      <a:pt x="187569" y="90854"/>
                      <a:pt x="191132" y="88442"/>
                      <a:pt x="193431" y="84993"/>
                    </a:cubicBezTo>
                    <a:cubicBezTo>
                      <a:pt x="195145" y="82422"/>
                      <a:pt x="194979" y="78963"/>
                      <a:pt x="196361" y="76200"/>
                    </a:cubicBezTo>
                    <a:cubicBezTo>
                      <a:pt x="197936" y="73049"/>
                      <a:pt x="200269" y="70339"/>
                      <a:pt x="202223" y="67408"/>
                    </a:cubicBezTo>
                    <a:cubicBezTo>
                      <a:pt x="209449" y="38507"/>
                      <a:pt x="200089" y="78348"/>
                      <a:pt x="208084" y="26377"/>
                    </a:cubicBezTo>
                    <a:cubicBezTo>
                      <a:pt x="208554" y="23324"/>
                      <a:pt x="209633" y="20348"/>
                      <a:pt x="211015" y="17585"/>
                    </a:cubicBezTo>
                    <a:cubicBezTo>
                      <a:pt x="212590" y="14435"/>
                      <a:pt x="216877" y="8793"/>
                      <a:pt x="216877" y="8793"/>
                    </a:cubicBezTo>
                    <a:lnTo>
                      <a:pt x="269631" y="0"/>
                    </a:lnTo>
                    <a:lnTo>
                      <a:pt x="448408" y="0"/>
                    </a:lnTo>
                    <a:lnTo>
                      <a:pt x="480646" y="43962"/>
                    </a:lnTo>
                    <a:lnTo>
                      <a:pt x="424961" y="105508"/>
                    </a:lnTo>
                    <a:cubicBezTo>
                      <a:pt x="425938" y="114300"/>
                      <a:pt x="427892" y="123039"/>
                      <a:pt x="427892" y="131885"/>
                    </a:cubicBezTo>
                    <a:cubicBezTo>
                      <a:pt x="427892" y="148521"/>
                      <a:pt x="424961" y="165072"/>
                      <a:pt x="424961" y="181708"/>
                    </a:cubicBezTo>
                    <a:cubicBezTo>
                      <a:pt x="424961" y="185736"/>
                      <a:pt x="425240" y="190400"/>
                      <a:pt x="427892" y="193431"/>
                    </a:cubicBezTo>
                    <a:cubicBezTo>
                      <a:pt x="432531" y="198733"/>
                      <a:pt x="438432" y="205154"/>
                      <a:pt x="445477" y="205154"/>
                    </a:cubicBezTo>
                    <a:lnTo>
                      <a:pt x="460131" y="205154"/>
                    </a:lnTo>
                    <a:lnTo>
                      <a:pt x="589084" y="228600"/>
                    </a:lnTo>
                    <a:lnTo>
                      <a:pt x="597877" y="278423"/>
                    </a:lnTo>
                    <a:cubicBezTo>
                      <a:pt x="589085" y="281354"/>
                      <a:pt x="579915" y="283332"/>
                      <a:pt x="571500" y="287216"/>
                    </a:cubicBezTo>
                    <a:cubicBezTo>
                      <a:pt x="567065" y="289263"/>
                      <a:pt x="563752" y="293169"/>
                      <a:pt x="559777" y="296008"/>
                    </a:cubicBezTo>
                    <a:cubicBezTo>
                      <a:pt x="556911" y="298055"/>
                      <a:pt x="553915" y="299916"/>
                      <a:pt x="550984" y="301870"/>
                    </a:cubicBezTo>
                    <a:cubicBezTo>
                      <a:pt x="550007" y="304801"/>
                      <a:pt x="546907" y="307794"/>
                      <a:pt x="548054" y="310662"/>
                    </a:cubicBezTo>
                    <a:cubicBezTo>
                      <a:pt x="549362" y="313932"/>
                      <a:pt x="554355" y="314032"/>
                      <a:pt x="556846" y="316523"/>
                    </a:cubicBezTo>
                    <a:cubicBezTo>
                      <a:pt x="559337" y="319014"/>
                      <a:pt x="560754" y="322385"/>
                      <a:pt x="562708" y="325316"/>
                    </a:cubicBezTo>
                    <a:cubicBezTo>
                      <a:pt x="563685" y="329224"/>
                      <a:pt x="565638" y="333011"/>
                      <a:pt x="565638" y="337039"/>
                    </a:cubicBezTo>
                    <a:cubicBezTo>
                      <a:pt x="565638" y="342981"/>
                      <a:pt x="565365" y="349308"/>
                      <a:pt x="562708" y="354623"/>
                    </a:cubicBezTo>
                    <a:cubicBezTo>
                      <a:pt x="561133" y="357774"/>
                      <a:pt x="557066" y="358910"/>
                      <a:pt x="553915" y="360485"/>
                    </a:cubicBezTo>
                    <a:cubicBezTo>
                      <a:pt x="549710" y="362588"/>
                      <a:pt x="537157" y="365408"/>
                      <a:pt x="533400" y="366347"/>
                    </a:cubicBezTo>
                    <a:cubicBezTo>
                      <a:pt x="519723" y="365370"/>
                      <a:pt x="505894" y="365670"/>
                      <a:pt x="492369" y="363416"/>
                    </a:cubicBezTo>
                    <a:cubicBezTo>
                      <a:pt x="483015" y="361857"/>
                      <a:pt x="479831" y="355239"/>
                      <a:pt x="471854" y="351693"/>
                    </a:cubicBezTo>
                    <a:cubicBezTo>
                      <a:pt x="466208" y="349184"/>
                      <a:pt x="459410" y="349258"/>
                      <a:pt x="454269" y="345831"/>
                    </a:cubicBezTo>
                    <a:cubicBezTo>
                      <a:pt x="448407" y="341923"/>
                      <a:pt x="443518" y="335816"/>
                      <a:pt x="436684" y="334108"/>
                    </a:cubicBezTo>
                    <a:cubicBezTo>
                      <a:pt x="410241" y="327498"/>
                      <a:pt x="420880" y="330795"/>
                      <a:pt x="404446" y="325316"/>
                    </a:cubicBezTo>
                    <a:cubicBezTo>
                      <a:pt x="399561" y="326293"/>
                      <a:pt x="392555" y="324102"/>
                      <a:pt x="389792" y="328247"/>
                    </a:cubicBezTo>
                    <a:cubicBezTo>
                      <a:pt x="387838" y="331178"/>
                      <a:pt x="396093" y="331618"/>
                      <a:pt x="398584" y="334108"/>
                    </a:cubicBezTo>
                    <a:cubicBezTo>
                      <a:pt x="401075" y="336599"/>
                      <a:pt x="401955" y="340409"/>
                      <a:pt x="404446" y="342900"/>
                    </a:cubicBezTo>
                    <a:cubicBezTo>
                      <a:pt x="411415" y="349869"/>
                      <a:pt x="422113" y="351720"/>
                      <a:pt x="430823" y="354623"/>
                    </a:cubicBezTo>
                    <a:cubicBezTo>
                      <a:pt x="443444" y="358830"/>
                      <a:pt x="436608" y="356802"/>
                      <a:pt x="451338" y="360485"/>
                    </a:cubicBezTo>
                    <a:cubicBezTo>
                      <a:pt x="454269" y="362439"/>
                      <a:pt x="456789" y="365233"/>
                      <a:pt x="460131" y="366347"/>
                    </a:cubicBezTo>
                    <a:cubicBezTo>
                      <a:pt x="465768" y="368226"/>
                      <a:pt x="473298" y="365302"/>
                      <a:pt x="477715" y="369277"/>
                    </a:cubicBezTo>
                    <a:cubicBezTo>
                      <a:pt x="484210" y="375122"/>
                      <a:pt x="483259" y="386544"/>
                      <a:pt x="489438" y="392723"/>
                    </a:cubicBezTo>
                    <a:lnTo>
                      <a:pt x="498231" y="401516"/>
                    </a:lnTo>
                    <a:cubicBezTo>
                      <a:pt x="500185" y="407377"/>
                      <a:pt x="503410" y="412959"/>
                      <a:pt x="504092" y="419100"/>
                    </a:cubicBezTo>
                    <a:cubicBezTo>
                      <a:pt x="505069" y="427892"/>
                      <a:pt x="504878" y="436895"/>
                      <a:pt x="507023" y="445477"/>
                    </a:cubicBezTo>
                    <a:cubicBezTo>
                      <a:pt x="508384" y="450921"/>
                      <a:pt x="518393" y="459779"/>
                      <a:pt x="521677" y="463062"/>
                    </a:cubicBezTo>
                    <a:lnTo>
                      <a:pt x="524608" y="471854"/>
                    </a:lnTo>
                    <a:close/>
                  </a:path>
                </a:pathLst>
              </a:custGeom>
              <a:solidFill>
                <a:srgbClr val="70ACE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603606" y="2617828"/>
                <a:ext cx="2115972" cy="1790063"/>
              </a:xfrm>
              <a:custGeom>
                <a:avLst/>
                <a:gdLst>
                  <a:gd name="connsiteX0" fmla="*/ 2089639 w 2116016"/>
                  <a:gd name="connsiteY0" fmla="*/ 35169 h 1790700"/>
                  <a:gd name="connsiteX1" fmla="*/ 882162 w 2116016"/>
                  <a:gd name="connsiteY1" fmla="*/ 0 h 1790700"/>
                  <a:gd name="connsiteX2" fmla="*/ 767862 w 2116016"/>
                  <a:gd name="connsiteY2" fmla="*/ 2931 h 1790700"/>
                  <a:gd name="connsiteX3" fmla="*/ 750277 w 2116016"/>
                  <a:gd name="connsiteY3" fmla="*/ 35169 h 1790700"/>
                  <a:gd name="connsiteX4" fmla="*/ 726831 w 2116016"/>
                  <a:gd name="connsiteY4" fmla="*/ 46892 h 1790700"/>
                  <a:gd name="connsiteX5" fmla="*/ 718039 w 2116016"/>
                  <a:gd name="connsiteY5" fmla="*/ 49823 h 1790700"/>
                  <a:gd name="connsiteX6" fmla="*/ 691662 w 2116016"/>
                  <a:gd name="connsiteY6" fmla="*/ 46892 h 1790700"/>
                  <a:gd name="connsiteX7" fmla="*/ 691662 w 2116016"/>
                  <a:gd name="connsiteY7" fmla="*/ 5862 h 1790700"/>
                  <a:gd name="connsiteX8" fmla="*/ 659424 w 2116016"/>
                  <a:gd name="connsiteY8" fmla="*/ 2931 h 1790700"/>
                  <a:gd name="connsiteX9" fmla="*/ 665285 w 2116016"/>
                  <a:gd name="connsiteY9" fmla="*/ 41031 h 1790700"/>
                  <a:gd name="connsiteX10" fmla="*/ 638908 w 2116016"/>
                  <a:gd name="connsiteY10" fmla="*/ 84992 h 1790700"/>
                  <a:gd name="connsiteX11" fmla="*/ 647700 w 2116016"/>
                  <a:gd name="connsiteY11" fmla="*/ 90854 h 1790700"/>
                  <a:gd name="connsiteX12" fmla="*/ 650631 w 2116016"/>
                  <a:gd name="connsiteY12" fmla="*/ 99646 h 1790700"/>
                  <a:gd name="connsiteX13" fmla="*/ 656493 w 2116016"/>
                  <a:gd name="connsiteY13" fmla="*/ 108439 h 1790700"/>
                  <a:gd name="connsiteX14" fmla="*/ 659424 w 2116016"/>
                  <a:gd name="connsiteY14" fmla="*/ 126023 h 1790700"/>
                  <a:gd name="connsiteX15" fmla="*/ 662354 w 2116016"/>
                  <a:gd name="connsiteY15" fmla="*/ 161192 h 1790700"/>
                  <a:gd name="connsiteX16" fmla="*/ 665285 w 2116016"/>
                  <a:gd name="connsiteY16" fmla="*/ 169985 h 1790700"/>
                  <a:gd name="connsiteX17" fmla="*/ 659424 w 2116016"/>
                  <a:gd name="connsiteY17" fmla="*/ 184639 h 1790700"/>
                  <a:gd name="connsiteX18" fmla="*/ 586154 w 2116016"/>
                  <a:gd name="connsiteY18" fmla="*/ 184639 h 1790700"/>
                  <a:gd name="connsiteX19" fmla="*/ 577362 w 2116016"/>
                  <a:gd name="connsiteY19" fmla="*/ 187569 h 1790700"/>
                  <a:gd name="connsiteX20" fmla="*/ 574431 w 2116016"/>
                  <a:gd name="connsiteY20" fmla="*/ 196362 h 1790700"/>
                  <a:gd name="connsiteX21" fmla="*/ 597877 w 2116016"/>
                  <a:gd name="connsiteY21" fmla="*/ 237392 h 1790700"/>
                  <a:gd name="connsiteX22" fmla="*/ 615462 w 2116016"/>
                  <a:gd name="connsiteY22" fmla="*/ 243254 h 1790700"/>
                  <a:gd name="connsiteX23" fmla="*/ 618393 w 2116016"/>
                  <a:gd name="connsiteY23" fmla="*/ 254977 h 1790700"/>
                  <a:gd name="connsiteX24" fmla="*/ 624254 w 2116016"/>
                  <a:gd name="connsiteY24" fmla="*/ 263769 h 1790700"/>
                  <a:gd name="connsiteX25" fmla="*/ 621324 w 2116016"/>
                  <a:gd name="connsiteY25" fmla="*/ 287216 h 1790700"/>
                  <a:gd name="connsiteX26" fmla="*/ 618393 w 2116016"/>
                  <a:gd name="connsiteY26" fmla="*/ 296008 h 1790700"/>
                  <a:gd name="connsiteX27" fmla="*/ 568570 w 2116016"/>
                  <a:gd name="connsiteY27" fmla="*/ 298939 h 1790700"/>
                  <a:gd name="connsiteX28" fmla="*/ 559777 w 2116016"/>
                  <a:gd name="connsiteY28" fmla="*/ 304800 h 1790700"/>
                  <a:gd name="connsiteX29" fmla="*/ 524608 w 2116016"/>
                  <a:gd name="connsiteY29" fmla="*/ 304800 h 1790700"/>
                  <a:gd name="connsiteX30" fmla="*/ 515816 w 2116016"/>
                  <a:gd name="connsiteY30" fmla="*/ 301869 h 1790700"/>
                  <a:gd name="connsiteX31" fmla="*/ 498231 w 2116016"/>
                  <a:gd name="connsiteY31" fmla="*/ 298939 h 1790700"/>
                  <a:gd name="connsiteX32" fmla="*/ 492370 w 2116016"/>
                  <a:gd name="connsiteY32" fmla="*/ 290146 h 1790700"/>
                  <a:gd name="connsiteX33" fmla="*/ 483577 w 2116016"/>
                  <a:gd name="connsiteY33" fmla="*/ 322385 h 1790700"/>
                  <a:gd name="connsiteX34" fmla="*/ 512885 w 2116016"/>
                  <a:gd name="connsiteY34" fmla="*/ 345831 h 1790700"/>
                  <a:gd name="connsiteX35" fmla="*/ 521677 w 2116016"/>
                  <a:gd name="connsiteY35" fmla="*/ 354623 h 1790700"/>
                  <a:gd name="connsiteX36" fmla="*/ 533400 w 2116016"/>
                  <a:gd name="connsiteY36" fmla="*/ 363416 h 1790700"/>
                  <a:gd name="connsiteX37" fmla="*/ 548054 w 2116016"/>
                  <a:gd name="connsiteY37" fmla="*/ 389792 h 1790700"/>
                  <a:gd name="connsiteX38" fmla="*/ 556847 w 2116016"/>
                  <a:gd name="connsiteY38" fmla="*/ 398585 h 1790700"/>
                  <a:gd name="connsiteX39" fmla="*/ 577362 w 2116016"/>
                  <a:gd name="connsiteY39" fmla="*/ 424962 h 1790700"/>
                  <a:gd name="connsiteX40" fmla="*/ 580293 w 2116016"/>
                  <a:gd name="connsiteY40" fmla="*/ 433754 h 1790700"/>
                  <a:gd name="connsiteX41" fmla="*/ 574431 w 2116016"/>
                  <a:gd name="connsiteY41" fmla="*/ 442546 h 1790700"/>
                  <a:gd name="connsiteX42" fmla="*/ 556847 w 2116016"/>
                  <a:gd name="connsiteY42" fmla="*/ 454269 h 1790700"/>
                  <a:gd name="connsiteX43" fmla="*/ 539262 w 2116016"/>
                  <a:gd name="connsiteY43" fmla="*/ 468923 h 1790700"/>
                  <a:gd name="connsiteX44" fmla="*/ 530470 w 2116016"/>
                  <a:gd name="connsiteY44" fmla="*/ 477716 h 1790700"/>
                  <a:gd name="connsiteX45" fmla="*/ 518747 w 2116016"/>
                  <a:gd name="connsiteY45" fmla="*/ 495300 h 1790700"/>
                  <a:gd name="connsiteX46" fmla="*/ 515816 w 2116016"/>
                  <a:gd name="connsiteY46" fmla="*/ 512885 h 1790700"/>
                  <a:gd name="connsiteX47" fmla="*/ 507024 w 2116016"/>
                  <a:gd name="connsiteY47" fmla="*/ 533400 h 1790700"/>
                  <a:gd name="connsiteX48" fmla="*/ 501162 w 2116016"/>
                  <a:gd name="connsiteY48" fmla="*/ 542192 h 1790700"/>
                  <a:gd name="connsiteX49" fmla="*/ 498231 w 2116016"/>
                  <a:gd name="connsiteY49" fmla="*/ 550985 h 1790700"/>
                  <a:gd name="connsiteX50" fmla="*/ 495300 w 2116016"/>
                  <a:gd name="connsiteY50" fmla="*/ 562708 h 1790700"/>
                  <a:gd name="connsiteX51" fmla="*/ 480647 w 2116016"/>
                  <a:gd name="connsiteY51" fmla="*/ 586154 h 1790700"/>
                  <a:gd name="connsiteX52" fmla="*/ 474785 w 2116016"/>
                  <a:gd name="connsiteY52" fmla="*/ 594946 h 1790700"/>
                  <a:gd name="connsiteX53" fmla="*/ 471854 w 2116016"/>
                  <a:gd name="connsiteY53" fmla="*/ 603739 h 1790700"/>
                  <a:gd name="connsiteX54" fmla="*/ 480647 w 2116016"/>
                  <a:gd name="connsiteY54" fmla="*/ 647700 h 1790700"/>
                  <a:gd name="connsiteX55" fmla="*/ 489439 w 2116016"/>
                  <a:gd name="connsiteY55" fmla="*/ 653562 h 1790700"/>
                  <a:gd name="connsiteX56" fmla="*/ 501162 w 2116016"/>
                  <a:gd name="connsiteY56" fmla="*/ 668216 h 1790700"/>
                  <a:gd name="connsiteX57" fmla="*/ 507024 w 2116016"/>
                  <a:gd name="connsiteY57" fmla="*/ 679939 h 1790700"/>
                  <a:gd name="connsiteX58" fmla="*/ 512885 w 2116016"/>
                  <a:gd name="connsiteY58" fmla="*/ 688731 h 1790700"/>
                  <a:gd name="connsiteX59" fmla="*/ 515816 w 2116016"/>
                  <a:gd name="connsiteY59" fmla="*/ 697523 h 1790700"/>
                  <a:gd name="connsiteX60" fmla="*/ 521677 w 2116016"/>
                  <a:gd name="connsiteY60" fmla="*/ 709246 h 1790700"/>
                  <a:gd name="connsiteX61" fmla="*/ 515816 w 2116016"/>
                  <a:gd name="connsiteY61" fmla="*/ 720969 h 1790700"/>
                  <a:gd name="connsiteX62" fmla="*/ 486508 w 2116016"/>
                  <a:gd name="connsiteY62" fmla="*/ 720969 h 1790700"/>
                  <a:gd name="connsiteX63" fmla="*/ 480647 w 2116016"/>
                  <a:gd name="connsiteY63" fmla="*/ 712177 h 1790700"/>
                  <a:gd name="connsiteX64" fmla="*/ 463062 w 2116016"/>
                  <a:gd name="connsiteY64" fmla="*/ 700454 h 1790700"/>
                  <a:gd name="connsiteX65" fmla="*/ 427893 w 2116016"/>
                  <a:gd name="connsiteY65" fmla="*/ 709246 h 1790700"/>
                  <a:gd name="connsiteX66" fmla="*/ 410308 w 2116016"/>
                  <a:gd name="connsiteY66" fmla="*/ 715108 h 1790700"/>
                  <a:gd name="connsiteX67" fmla="*/ 413239 w 2116016"/>
                  <a:gd name="connsiteY67" fmla="*/ 744416 h 1790700"/>
                  <a:gd name="connsiteX68" fmla="*/ 422031 w 2116016"/>
                  <a:gd name="connsiteY68" fmla="*/ 750277 h 1790700"/>
                  <a:gd name="connsiteX69" fmla="*/ 439616 w 2116016"/>
                  <a:gd name="connsiteY69" fmla="*/ 762000 h 1790700"/>
                  <a:gd name="connsiteX70" fmla="*/ 445477 w 2116016"/>
                  <a:gd name="connsiteY70" fmla="*/ 773723 h 1790700"/>
                  <a:gd name="connsiteX71" fmla="*/ 454270 w 2116016"/>
                  <a:gd name="connsiteY71" fmla="*/ 782516 h 1790700"/>
                  <a:gd name="connsiteX72" fmla="*/ 457200 w 2116016"/>
                  <a:gd name="connsiteY72" fmla="*/ 794239 h 1790700"/>
                  <a:gd name="connsiteX73" fmla="*/ 451339 w 2116016"/>
                  <a:gd name="connsiteY73" fmla="*/ 811823 h 1790700"/>
                  <a:gd name="connsiteX74" fmla="*/ 442547 w 2116016"/>
                  <a:gd name="connsiteY74" fmla="*/ 814754 h 1790700"/>
                  <a:gd name="connsiteX75" fmla="*/ 395654 w 2116016"/>
                  <a:gd name="connsiteY75" fmla="*/ 817685 h 1790700"/>
                  <a:gd name="connsiteX76" fmla="*/ 389793 w 2116016"/>
                  <a:gd name="connsiteY76" fmla="*/ 826477 h 1790700"/>
                  <a:gd name="connsiteX77" fmla="*/ 372208 w 2116016"/>
                  <a:gd name="connsiteY77" fmla="*/ 838200 h 1790700"/>
                  <a:gd name="connsiteX78" fmla="*/ 366347 w 2116016"/>
                  <a:gd name="connsiteY78" fmla="*/ 846992 h 1790700"/>
                  <a:gd name="connsiteX79" fmla="*/ 360485 w 2116016"/>
                  <a:gd name="connsiteY79" fmla="*/ 858716 h 1790700"/>
                  <a:gd name="connsiteX80" fmla="*/ 331177 w 2116016"/>
                  <a:gd name="connsiteY80" fmla="*/ 873369 h 1790700"/>
                  <a:gd name="connsiteX81" fmla="*/ 304800 w 2116016"/>
                  <a:gd name="connsiteY81" fmla="*/ 882162 h 1790700"/>
                  <a:gd name="connsiteX82" fmla="*/ 296008 w 2116016"/>
                  <a:gd name="connsiteY82" fmla="*/ 885092 h 1790700"/>
                  <a:gd name="connsiteX83" fmla="*/ 272562 w 2116016"/>
                  <a:gd name="connsiteY83" fmla="*/ 890954 h 1790700"/>
                  <a:gd name="connsiteX84" fmla="*/ 263770 w 2116016"/>
                  <a:gd name="connsiteY84" fmla="*/ 893885 h 1790700"/>
                  <a:gd name="connsiteX85" fmla="*/ 252047 w 2116016"/>
                  <a:gd name="connsiteY85" fmla="*/ 896816 h 1790700"/>
                  <a:gd name="connsiteX86" fmla="*/ 240324 w 2116016"/>
                  <a:gd name="connsiteY86" fmla="*/ 902677 h 1790700"/>
                  <a:gd name="connsiteX87" fmla="*/ 237393 w 2116016"/>
                  <a:gd name="connsiteY87" fmla="*/ 949569 h 1790700"/>
                  <a:gd name="connsiteX88" fmla="*/ 243254 w 2116016"/>
                  <a:gd name="connsiteY88" fmla="*/ 967154 h 1790700"/>
                  <a:gd name="connsiteX89" fmla="*/ 252047 w 2116016"/>
                  <a:gd name="connsiteY89" fmla="*/ 975946 h 1790700"/>
                  <a:gd name="connsiteX90" fmla="*/ 269631 w 2116016"/>
                  <a:gd name="connsiteY90" fmla="*/ 981808 h 1790700"/>
                  <a:gd name="connsiteX91" fmla="*/ 293077 w 2116016"/>
                  <a:gd name="connsiteY91" fmla="*/ 975946 h 1790700"/>
                  <a:gd name="connsiteX92" fmla="*/ 301870 w 2116016"/>
                  <a:gd name="connsiteY92" fmla="*/ 970085 h 1790700"/>
                  <a:gd name="connsiteX93" fmla="*/ 304800 w 2116016"/>
                  <a:gd name="connsiteY93" fmla="*/ 978877 h 1790700"/>
                  <a:gd name="connsiteX94" fmla="*/ 301870 w 2116016"/>
                  <a:gd name="connsiteY94" fmla="*/ 1025769 h 1790700"/>
                  <a:gd name="connsiteX95" fmla="*/ 278424 w 2116016"/>
                  <a:gd name="connsiteY95" fmla="*/ 1028700 h 1790700"/>
                  <a:gd name="connsiteX96" fmla="*/ 243254 w 2116016"/>
                  <a:gd name="connsiteY96" fmla="*/ 1037492 h 1790700"/>
                  <a:gd name="connsiteX97" fmla="*/ 237393 w 2116016"/>
                  <a:gd name="connsiteY97" fmla="*/ 1046285 h 1790700"/>
                  <a:gd name="connsiteX98" fmla="*/ 234462 w 2116016"/>
                  <a:gd name="connsiteY98" fmla="*/ 1055077 h 1790700"/>
                  <a:gd name="connsiteX99" fmla="*/ 240324 w 2116016"/>
                  <a:gd name="connsiteY99" fmla="*/ 1107831 h 1790700"/>
                  <a:gd name="connsiteX100" fmla="*/ 237393 w 2116016"/>
                  <a:gd name="connsiteY100" fmla="*/ 1145931 h 1790700"/>
                  <a:gd name="connsiteX101" fmla="*/ 228600 w 2116016"/>
                  <a:gd name="connsiteY101" fmla="*/ 1148862 h 1790700"/>
                  <a:gd name="connsiteX102" fmla="*/ 196362 w 2116016"/>
                  <a:gd name="connsiteY102" fmla="*/ 1145931 h 1790700"/>
                  <a:gd name="connsiteX103" fmla="*/ 187570 w 2116016"/>
                  <a:gd name="connsiteY103" fmla="*/ 1140069 h 1790700"/>
                  <a:gd name="connsiteX104" fmla="*/ 178777 w 2116016"/>
                  <a:gd name="connsiteY104" fmla="*/ 1131277 h 1790700"/>
                  <a:gd name="connsiteX105" fmla="*/ 169985 w 2116016"/>
                  <a:gd name="connsiteY105" fmla="*/ 1128346 h 1790700"/>
                  <a:gd name="connsiteX106" fmla="*/ 161193 w 2116016"/>
                  <a:gd name="connsiteY106" fmla="*/ 1122485 h 1790700"/>
                  <a:gd name="connsiteX107" fmla="*/ 134816 w 2116016"/>
                  <a:gd name="connsiteY107" fmla="*/ 1125416 h 1790700"/>
                  <a:gd name="connsiteX108" fmla="*/ 137747 w 2116016"/>
                  <a:gd name="connsiteY108" fmla="*/ 1148862 h 1790700"/>
                  <a:gd name="connsiteX109" fmla="*/ 143608 w 2116016"/>
                  <a:gd name="connsiteY109" fmla="*/ 1198685 h 1790700"/>
                  <a:gd name="connsiteX110" fmla="*/ 158262 w 2116016"/>
                  <a:gd name="connsiteY110" fmla="*/ 1216269 h 1790700"/>
                  <a:gd name="connsiteX111" fmla="*/ 169985 w 2116016"/>
                  <a:gd name="connsiteY111" fmla="*/ 1236785 h 1790700"/>
                  <a:gd name="connsiteX112" fmla="*/ 134816 w 2116016"/>
                  <a:gd name="connsiteY112" fmla="*/ 1254369 h 1790700"/>
                  <a:gd name="connsiteX113" fmla="*/ 131885 w 2116016"/>
                  <a:gd name="connsiteY113" fmla="*/ 1274885 h 1790700"/>
                  <a:gd name="connsiteX114" fmla="*/ 114300 w 2116016"/>
                  <a:gd name="connsiteY114" fmla="*/ 1271954 h 1790700"/>
                  <a:gd name="connsiteX115" fmla="*/ 102577 w 2116016"/>
                  <a:gd name="connsiteY115" fmla="*/ 1254369 h 1790700"/>
                  <a:gd name="connsiteX116" fmla="*/ 99647 w 2116016"/>
                  <a:gd name="connsiteY116" fmla="*/ 1242646 h 1790700"/>
                  <a:gd name="connsiteX117" fmla="*/ 93785 w 2116016"/>
                  <a:gd name="connsiteY117" fmla="*/ 1222131 h 1790700"/>
                  <a:gd name="connsiteX118" fmla="*/ 90854 w 2116016"/>
                  <a:gd name="connsiteY118" fmla="*/ 1204546 h 1790700"/>
                  <a:gd name="connsiteX119" fmla="*/ 84993 w 2116016"/>
                  <a:gd name="connsiteY119" fmla="*/ 1186962 h 1790700"/>
                  <a:gd name="connsiteX120" fmla="*/ 55685 w 2116016"/>
                  <a:gd name="connsiteY120" fmla="*/ 1189892 h 1790700"/>
                  <a:gd name="connsiteX121" fmla="*/ 43962 w 2116016"/>
                  <a:gd name="connsiteY121" fmla="*/ 1207477 h 1790700"/>
                  <a:gd name="connsiteX122" fmla="*/ 32239 w 2116016"/>
                  <a:gd name="connsiteY122" fmla="*/ 1225062 h 1790700"/>
                  <a:gd name="connsiteX123" fmla="*/ 26377 w 2116016"/>
                  <a:gd name="connsiteY123" fmla="*/ 1233854 h 1790700"/>
                  <a:gd name="connsiteX124" fmla="*/ 17585 w 2116016"/>
                  <a:gd name="connsiteY124" fmla="*/ 1242646 h 1790700"/>
                  <a:gd name="connsiteX125" fmla="*/ 11724 w 2116016"/>
                  <a:gd name="connsiteY125" fmla="*/ 1260231 h 1790700"/>
                  <a:gd name="connsiteX126" fmla="*/ 5862 w 2116016"/>
                  <a:gd name="connsiteY126" fmla="*/ 1289539 h 1790700"/>
                  <a:gd name="connsiteX127" fmla="*/ 0 w 2116016"/>
                  <a:gd name="connsiteY127" fmla="*/ 1298331 h 1790700"/>
                  <a:gd name="connsiteX128" fmla="*/ 2931 w 2116016"/>
                  <a:gd name="connsiteY128" fmla="*/ 1310054 h 1790700"/>
                  <a:gd name="connsiteX129" fmla="*/ 20516 w 2116016"/>
                  <a:gd name="connsiteY129" fmla="*/ 1321777 h 1790700"/>
                  <a:gd name="connsiteX130" fmla="*/ 26377 w 2116016"/>
                  <a:gd name="connsiteY130" fmla="*/ 1312985 h 1790700"/>
                  <a:gd name="connsiteX131" fmla="*/ 29308 w 2116016"/>
                  <a:gd name="connsiteY131" fmla="*/ 1286608 h 1790700"/>
                  <a:gd name="connsiteX132" fmla="*/ 52754 w 2116016"/>
                  <a:gd name="connsiteY132" fmla="*/ 1289539 h 1790700"/>
                  <a:gd name="connsiteX133" fmla="*/ 61547 w 2116016"/>
                  <a:gd name="connsiteY133" fmla="*/ 1295400 h 1790700"/>
                  <a:gd name="connsiteX134" fmla="*/ 67408 w 2116016"/>
                  <a:gd name="connsiteY134" fmla="*/ 1304192 h 1790700"/>
                  <a:gd name="connsiteX135" fmla="*/ 70339 w 2116016"/>
                  <a:gd name="connsiteY135" fmla="*/ 1312985 h 1790700"/>
                  <a:gd name="connsiteX136" fmla="*/ 82062 w 2116016"/>
                  <a:gd name="connsiteY136" fmla="*/ 1315916 h 1790700"/>
                  <a:gd name="connsiteX137" fmla="*/ 149470 w 2116016"/>
                  <a:gd name="connsiteY137" fmla="*/ 1307123 h 1790700"/>
                  <a:gd name="connsiteX138" fmla="*/ 307731 w 2116016"/>
                  <a:gd name="connsiteY138" fmla="*/ 1315916 h 1790700"/>
                  <a:gd name="connsiteX139" fmla="*/ 337039 w 2116016"/>
                  <a:gd name="connsiteY139" fmla="*/ 1348154 h 1790700"/>
                  <a:gd name="connsiteX140" fmla="*/ 313593 w 2116016"/>
                  <a:gd name="connsiteY140" fmla="*/ 1359877 h 1790700"/>
                  <a:gd name="connsiteX141" fmla="*/ 296008 w 2116016"/>
                  <a:gd name="connsiteY141" fmla="*/ 1380392 h 1790700"/>
                  <a:gd name="connsiteX142" fmla="*/ 287216 w 2116016"/>
                  <a:gd name="connsiteY142" fmla="*/ 1386254 h 1790700"/>
                  <a:gd name="connsiteX143" fmla="*/ 281354 w 2116016"/>
                  <a:gd name="connsiteY143" fmla="*/ 1395046 h 1790700"/>
                  <a:gd name="connsiteX144" fmla="*/ 275493 w 2116016"/>
                  <a:gd name="connsiteY144" fmla="*/ 1421423 h 1790700"/>
                  <a:gd name="connsiteX145" fmla="*/ 272562 w 2116016"/>
                  <a:gd name="connsiteY145" fmla="*/ 1468316 h 1790700"/>
                  <a:gd name="connsiteX146" fmla="*/ 269631 w 2116016"/>
                  <a:gd name="connsiteY146" fmla="*/ 1485900 h 1790700"/>
                  <a:gd name="connsiteX147" fmla="*/ 278424 w 2116016"/>
                  <a:gd name="connsiteY147" fmla="*/ 1506416 h 1790700"/>
                  <a:gd name="connsiteX148" fmla="*/ 287216 w 2116016"/>
                  <a:gd name="connsiteY148" fmla="*/ 1518139 h 1790700"/>
                  <a:gd name="connsiteX149" fmla="*/ 372208 w 2116016"/>
                  <a:gd name="connsiteY149" fmla="*/ 1521069 h 1790700"/>
                  <a:gd name="connsiteX150" fmla="*/ 410308 w 2116016"/>
                  <a:gd name="connsiteY150" fmla="*/ 1524000 h 1790700"/>
                  <a:gd name="connsiteX151" fmla="*/ 419100 w 2116016"/>
                  <a:gd name="connsiteY151" fmla="*/ 1526931 h 1790700"/>
                  <a:gd name="connsiteX152" fmla="*/ 448408 w 2116016"/>
                  <a:gd name="connsiteY152" fmla="*/ 1529862 h 1790700"/>
                  <a:gd name="connsiteX153" fmla="*/ 445477 w 2116016"/>
                  <a:gd name="connsiteY153" fmla="*/ 1553308 h 1790700"/>
                  <a:gd name="connsiteX154" fmla="*/ 442547 w 2116016"/>
                  <a:gd name="connsiteY154" fmla="*/ 1562100 h 1790700"/>
                  <a:gd name="connsiteX155" fmla="*/ 430824 w 2116016"/>
                  <a:gd name="connsiteY155" fmla="*/ 1567962 h 1790700"/>
                  <a:gd name="connsiteX156" fmla="*/ 413239 w 2116016"/>
                  <a:gd name="connsiteY156" fmla="*/ 1576754 h 1790700"/>
                  <a:gd name="connsiteX157" fmla="*/ 410308 w 2116016"/>
                  <a:gd name="connsiteY157" fmla="*/ 1585546 h 1790700"/>
                  <a:gd name="connsiteX158" fmla="*/ 416170 w 2116016"/>
                  <a:gd name="connsiteY158" fmla="*/ 1614854 h 1790700"/>
                  <a:gd name="connsiteX159" fmla="*/ 413239 w 2116016"/>
                  <a:gd name="connsiteY159" fmla="*/ 1632439 h 1790700"/>
                  <a:gd name="connsiteX160" fmla="*/ 407377 w 2116016"/>
                  <a:gd name="connsiteY160" fmla="*/ 1641231 h 1790700"/>
                  <a:gd name="connsiteX161" fmla="*/ 378070 w 2116016"/>
                  <a:gd name="connsiteY161" fmla="*/ 1638300 h 1790700"/>
                  <a:gd name="connsiteX162" fmla="*/ 369277 w 2116016"/>
                  <a:gd name="connsiteY162" fmla="*/ 1635369 h 1790700"/>
                  <a:gd name="connsiteX163" fmla="*/ 357554 w 2116016"/>
                  <a:gd name="connsiteY163" fmla="*/ 1632439 h 1790700"/>
                  <a:gd name="connsiteX164" fmla="*/ 354624 w 2116016"/>
                  <a:gd name="connsiteY164" fmla="*/ 1623646 h 1790700"/>
                  <a:gd name="connsiteX165" fmla="*/ 334108 w 2116016"/>
                  <a:gd name="connsiteY165" fmla="*/ 1617785 h 1790700"/>
                  <a:gd name="connsiteX166" fmla="*/ 316524 w 2116016"/>
                  <a:gd name="connsiteY166" fmla="*/ 1608992 h 1790700"/>
                  <a:gd name="connsiteX167" fmla="*/ 307731 w 2116016"/>
                  <a:gd name="connsiteY167" fmla="*/ 1603131 h 1790700"/>
                  <a:gd name="connsiteX168" fmla="*/ 298939 w 2116016"/>
                  <a:gd name="connsiteY168" fmla="*/ 1600200 h 1790700"/>
                  <a:gd name="connsiteX169" fmla="*/ 281354 w 2116016"/>
                  <a:gd name="connsiteY169" fmla="*/ 1591408 h 1790700"/>
                  <a:gd name="connsiteX170" fmla="*/ 234462 w 2116016"/>
                  <a:gd name="connsiteY170" fmla="*/ 1597269 h 1790700"/>
                  <a:gd name="connsiteX171" fmla="*/ 240324 w 2116016"/>
                  <a:gd name="connsiteY171" fmla="*/ 1614854 h 1790700"/>
                  <a:gd name="connsiteX172" fmla="*/ 252047 w 2116016"/>
                  <a:gd name="connsiteY172" fmla="*/ 1623646 h 1790700"/>
                  <a:gd name="connsiteX173" fmla="*/ 260839 w 2116016"/>
                  <a:gd name="connsiteY173" fmla="*/ 1632439 h 1790700"/>
                  <a:gd name="connsiteX174" fmla="*/ 266700 w 2116016"/>
                  <a:gd name="connsiteY174" fmla="*/ 1641231 h 1790700"/>
                  <a:gd name="connsiteX175" fmla="*/ 275493 w 2116016"/>
                  <a:gd name="connsiteY175" fmla="*/ 1644162 h 1790700"/>
                  <a:gd name="connsiteX176" fmla="*/ 293077 w 2116016"/>
                  <a:gd name="connsiteY176" fmla="*/ 1652954 h 1790700"/>
                  <a:gd name="connsiteX177" fmla="*/ 304800 w 2116016"/>
                  <a:gd name="connsiteY177" fmla="*/ 1661746 h 1790700"/>
                  <a:gd name="connsiteX178" fmla="*/ 313593 w 2116016"/>
                  <a:gd name="connsiteY178" fmla="*/ 1670539 h 1790700"/>
                  <a:gd name="connsiteX179" fmla="*/ 322385 w 2116016"/>
                  <a:gd name="connsiteY179" fmla="*/ 1673469 h 1790700"/>
                  <a:gd name="connsiteX180" fmla="*/ 339970 w 2116016"/>
                  <a:gd name="connsiteY180" fmla="*/ 1685192 h 1790700"/>
                  <a:gd name="connsiteX181" fmla="*/ 348762 w 2116016"/>
                  <a:gd name="connsiteY181" fmla="*/ 1691054 h 1790700"/>
                  <a:gd name="connsiteX182" fmla="*/ 360485 w 2116016"/>
                  <a:gd name="connsiteY182" fmla="*/ 1699846 h 1790700"/>
                  <a:gd name="connsiteX183" fmla="*/ 366347 w 2116016"/>
                  <a:gd name="connsiteY183" fmla="*/ 1708639 h 1790700"/>
                  <a:gd name="connsiteX184" fmla="*/ 372208 w 2116016"/>
                  <a:gd name="connsiteY184" fmla="*/ 1732085 h 1790700"/>
                  <a:gd name="connsiteX185" fmla="*/ 375139 w 2116016"/>
                  <a:gd name="connsiteY185" fmla="*/ 1761392 h 1790700"/>
                  <a:gd name="connsiteX186" fmla="*/ 934916 w 2116016"/>
                  <a:gd name="connsiteY186" fmla="*/ 1790700 h 1790700"/>
                  <a:gd name="connsiteX187" fmla="*/ 970085 w 2116016"/>
                  <a:gd name="connsiteY187" fmla="*/ 1295400 h 1790700"/>
                  <a:gd name="connsiteX188" fmla="*/ 1289539 w 2116016"/>
                  <a:gd name="connsiteY188" fmla="*/ 1315916 h 1790700"/>
                  <a:gd name="connsiteX189" fmla="*/ 1436077 w 2116016"/>
                  <a:gd name="connsiteY189" fmla="*/ 1242646 h 1790700"/>
                  <a:gd name="connsiteX190" fmla="*/ 1515208 w 2116016"/>
                  <a:gd name="connsiteY190" fmla="*/ 1125416 h 1790700"/>
                  <a:gd name="connsiteX191" fmla="*/ 1532793 w 2116016"/>
                  <a:gd name="connsiteY191" fmla="*/ 870439 h 1790700"/>
                  <a:gd name="connsiteX192" fmla="*/ 1576754 w 2116016"/>
                  <a:gd name="connsiteY192" fmla="*/ 835269 h 1790700"/>
                  <a:gd name="connsiteX193" fmla="*/ 1925516 w 2116016"/>
                  <a:gd name="connsiteY193" fmla="*/ 864577 h 1790700"/>
                  <a:gd name="connsiteX194" fmla="*/ 1946031 w 2116016"/>
                  <a:gd name="connsiteY194" fmla="*/ 785446 h 1790700"/>
                  <a:gd name="connsiteX195" fmla="*/ 1896208 w 2116016"/>
                  <a:gd name="connsiteY195" fmla="*/ 767862 h 1790700"/>
                  <a:gd name="connsiteX196" fmla="*/ 1905000 w 2116016"/>
                  <a:gd name="connsiteY196" fmla="*/ 477716 h 1790700"/>
                  <a:gd name="connsiteX197" fmla="*/ 1928447 w 2116016"/>
                  <a:gd name="connsiteY197" fmla="*/ 451339 h 1790700"/>
                  <a:gd name="connsiteX198" fmla="*/ 2019300 w 2116016"/>
                  <a:gd name="connsiteY198" fmla="*/ 304800 h 1790700"/>
                  <a:gd name="connsiteX199" fmla="*/ 2057400 w 2116016"/>
                  <a:gd name="connsiteY199" fmla="*/ 304800 h 1790700"/>
                  <a:gd name="connsiteX200" fmla="*/ 2083777 w 2116016"/>
                  <a:gd name="connsiteY200" fmla="*/ 240323 h 1790700"/>
                  <a:gd name="connsiteX201" fmla="*/ 2116016 w 2116016"/>
                  <a:gd name="connsiteY201" fmla="*/ 213946 h 1790700"/>
                  <a:gd name="connsiteX202" fmla="*/ 2054470 w 2116016"/>
                  <a:gd name="connsiteY202" fmla="*/ 87923 h 1790700"/>
                  <a:gd name="connsiteX203" fmla="*/ 2089639 w 2116016"/>
                  <a:gd name="connsiteY203" fmla="*/ 35169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2116016" h="1790700">
                    <a:moveTo>
                      <a:pt x="2089639" y="35169"/>
                    </a:moveTo>
                    <a:lnTo>
                      <a:pt x="882162" y="0"/>
                    </a:lnTo>
                    <a:lnTo>
                      <a:pt x="767862" y="2931"/>
                    </a:lnTo>
                    <a:lnTo>
                      <a:pt x="750277" y="35169"/>
                    </a:lnTo>
                    <a:cubicBezTo>
                      <a:pt x="742462" y="39077"/>
                      <a:pt x="734786" y="43276"/>
                      <a:pt x="726831" y="46892"/>
                    </a:cubicBezTo>
                    <a:cubicBezTo>
                      <a:pt x="724019" y="48170"/>
                      <a:pt x="721128" y="49823"/>
                      <a:pt x="718039" y="49823"/>
                    </a:cubicBezTo>
                    <a:cubicBezTo>
                      <a:pt x="709193" y="49823"/>
                      <a:pt x="696214" y="54478"/>
                      <a:pt x="691662" y="46892"/>
                    </a:cubicBezTo>
                    <a:cubicBezTo>
                      <a:pt x="684625" y="35164"/>
                      <a:pt x="691662" y="19539"/>
                      <a:pt x="691662" y="5862"/>
                    </a:cubicBezTo>
                    <a:lnTo>
                      <a:pt x="659424" y="2931"/>
                    </a:lnTo>
                    <a:lnTo>
                      <a:pt x="665285" y="41031"/>
                    </a:lnTo>
                    <a:cubicBezTo>
                      <a:pt x="650942" y="55374"/>
                      <a:pt x="626602" y="63457"/>
                      <a:pt x="638908" y="84992"/>
                    </a:cubicBezTo>
                    <a:cubicBezTo>
                      <a:pt x="640656" y="88050"/>
                      <a:pt x="644769" y="88900"/>
                      <a:pt x="647700" y="90854"/>
                    </a:cubicBezTo>
                    <a:cubicBezTo>
                      <a:pt x="648677" y="93785"/>
                      <a:pt x="649249" y="96883"/>
                      <a:pt x="650631" y="99646"/>
                    </a:cubicBezTo>
                    <a:cubicBezTo>
                      <a:pt x="652206" y="102797"/>
                      <a:pt x="655379" y="105097"/>
                      <a:pt x="656493" y="108439"/>
                    </a:cubicBezTo>
                    <a:cubicBezTo>
                      <a:pt x="658372" y="114076"/>
                      <a:pt x="658447" y="120162"/>
                      <a:pt x="659424" y="126023"/>
                    </a:cubicBezTo>
                    <a:cubicBezTo>
                      <a:pt x="660401" y="137746"/>
                      <a:pt x="660799" y="149532"/>
                      <a:pt x="662354" y="161192"/>
                    </a:cubicBezTo>
                    <a:cubicBezTo>
                      <a:pt x="662762" y="164254"/>
                      <a:pt x="665668" y="166919"/>
                      <a:pt x="665285" y="169985"/>
                    </a:cubicBezTo>
                    <a:cubicBezTo>
                      <a:pt x="664633" y="175205"/>
                      <a:pt x="661378" y="179754"/>
                      <a:pt x="659424" y="184639"/>
                    </a:cubicBezTo>
                    <a:cubicBezTo>
                      <a:pt x="621696" y="182281"/>
                      <a:pt x="617932" y="179343"/>
                      <a:pt x="586154" y="184639"/>
                    </a:cubicBezTo>
                    <a:cubicBezTo>
                      <a:pt x="583107" y="185147"/>
                      <a:pt x="580293" y="186592"/>
                      <a:pt x="577362" y="187569"/>
                    </a:cubicBezTo>
                    <a:cubicBezTo>
                      <a:pt x="576385" y="190500"/>
                      <a:pt x="574431" y="193272"/>
                      <a:pt x="574431" y="196362"/>
                    </a:cubicBezTo>
                    <a:cubicBezTo>
                      <a:pt x="574431" y="212923"/>
                      <a:pt x="578496" y="230931"/>
                      <a:pt x="597877" y="237392"/>
                    </a:cubicBezTo>
                    <a:lnTo>
                      <a:pt x="615462" y="243254"/>
                    </a:lnTo>
                    <a:cubicBezTo>
                      <a:pt x="616439" y="247162"/>
                      <a:pt x="616806" y="251275"/>
                      <a:pt x="618393" y="254977"/>
                    </a:cubicBezTo>
                    <a:cubicBezTo>
                      <a:pt x="619780" y="258214"/>
                      <a:pt x="623935" y="260261"/>
                      <a:pt x="624254" y="263769"/>
                    </a:cubicBezTo>
                    <a:cubicBezTo>
                      <a:pt x="624967" y="271613"/>
                      <a:pt x="622733" y="279467"/>
                      <a:pt x="621324" y="287216"/>
                    </a:cubicBezTo>
                    <a:cubicBezTo>
                      <a:pt x="620771" y="290255"/>
                      <a:pt x="621409" y="295338"/>
                      <a:pt x="618393" y="296008"/>
                    </a:cubicBezTo>
                    <a:cubicBezTo>
                      <a:pt x="602153" y="299617"/>
                      <a:pt x="585178" y="297962"/>
                      <a:pt x="568570" y="298939"/>
                    </a:cubicBezTo>
                    <a:cubicBezTo>
                      <a:pt x="565639" y="300893"/>
                      <a:pt x="562928" y="303225"/>
                      <a:pt x="559777" y="304800"/>
                    </a:cubicBezTo>
                    <a:cubicBezTo>
                      <a:pt x="547278" y="311049"/>
                      <a:pt x="540639" y="306581"/>
                      <a:pt x="524608" y="304800"/>
                    </a:cubicBezTo>
                    <a:cubicBezTo>
                      <a:pt x="521677" y="303823"/>
                      <a:pt x="518832" y="302539"/>
                      <a:pt x="515816" y="301869"/>
                    </a:cubicBezTo>
                    <a:cubicBezTo>
                      <a:pt x="510015" y="300580"/>
                      <a:pt x="503546" y="301597"/>
                      <a:pt x="498231" y="298939"/>
                    </a:cubicBezTo>
                    <a:cubicBezTo>
                      <a:pt x="495080" y="297364"/>
                      <a:pt x="494324" y="293077"/>
                      <a:pt x="492370" y="290146"/>
                    </a:cubicBezTo>
                    <a:cubicBezTo>
                      <a:pt x="475281" y="294419"/>
                      <a:pt x="470110" y="291603"/>
                      <a:pt x="483577" y="322385"/>
                    </a:cubicBezTo>
                    <a:cubicBezTo>
                      <a:pt x="492286" y="342291"/>
                      <a:pt x="500054" y="336666"/>
                      <a:pt x="512885" y="345831"/>
                    </a:cubicBezTo>
                    <a:cubicBezTo>
                      <a:pt x="516258" y="348240"/>
                      <a:pt x="518530" y="351926"/>
                      <a:pt x="521677" y="354623"/>
                    </a:cubicBezTo>
                    <a:cubicBezTo>
                      <a:pt x="525386" y="357802"/>
                      <a:pt x="529492" y="360485"/>
                      <a:pt x="533400" y="363416"/>
                    </a:cubicBezTo>
                    <a:cubicBezTo>
                      <a:pt x="537086" y="374472"/>
                      <a:pt x="537977" y="379715"/>
                      <a:pt x="548054" y="389792"/>
                    </a:cubicBezTo>
                    <a:cubicBezTo>
                      <a:pt x="550985" y="392723"/>
                      <a:pt x="554302" y="395313"/>
                      <a:pt x="556847" y="398585"/>
                    </a:cubicBezTo>
                    <a:cubicBezTo>
                      <a:pt x="581391" y="430141"/>
                      <a:pt x="557398" y="404996"/>
                      <a:pt x="577362" y="424962"/>
                    </a:cubicBezTo>
                    <a:cubicBezTo>
                      <a:pt x="578339" y="427893"/>
                      <a:pt x="580801" y="430707"/>
                      <a:pt x="580293" y="433754"/>
                    </a:cubicBezTo>
                    <a:cubicBezTo>
                      <a:pt x="579714" y="437228"/>
                      <a:pt x="577082" y="440227"/>
                      <a:pt x="574431" y="442546"/>
                    </a:cubicBezTo>
                    <a:cubicBezTo>
                      <a:pt x="569129" y="447185"/>
                      <a:pt x="561828" y="449288"/>
                      <a:pt x="556847" y="454269"/>
                    </a:cubicBezTo>
                    <a:cubicBezTo>
                      <a:pt x="531148" y="479968"/>
                      <a:pt x="563752" y="448514"/>
                      <a:pt x="539262" y="468923"/>
                    </a:cubicBezTo>
                    <a:cubicBezTo>
                      <a:pt x="536078" y="471577"/>
                      <a:pt x="533015" y="474444"/>
                      <a:pt x="530470" y="477716"/>
                    </a:cubicBezTo>
                    <a:cubicBezTo>
                      <a:pt x="526145" y="483277"/>
                      <a:pt x="518747" y="495300"/>
                      <a:pt x="518747" y="495300"/>
                    </a:cubicBezTo>
                    <a:cubicBezTo>
                      <a:pt x="517770" y="501162"/>
                      <a:pt x="517105" y="507084"/>
                      <a:pt x="515816" y="512885"/>
                    </a:cubicBezTo>
                    <a:cubicBezTo>
                      <a:pt x="514322" y="519608"/>
                      <a:pt x="510280" y="527702"/>
                      <a:pt x="507024" y="533400"/>
                    </a:cubicBezTo>
                    <a:cubicBezTo>
                      <a:pt x="505276" y="536458"/>
                      <a:pt x="503116" y="539261"/>
                      <a:pt x="501162" y="542192"/>
                    </a:cubicBezTo>
                    <a:cubicBezTo>
                      <a:pt x="500185" y="545123"/>
                      <a:pt x="499080" y="548014"/>
                      <a:pt x="498231" y="550985"/>
                    </a:cubicBezTo>
                    <a:cubicBezTo>
                      <a:pt x="497124" y="554858"/>
                      <a:pt x="496714" y="558936"/>
                      <a:pt x="495300" y="562708"/>
                    </a:cubicBezTo>
                    <a:cubicBezTo>
                      <a:pt x="490951" y="574304"/>
                      <a:pt x="487927" y="575962"/>
                      <a:pt x="480647" y="586154"/>
                    </a:cubicBezTo>
                    <a:cubicBezTo>
                      <a:pt x="478600" y="589020"/>
                      <a:pt x="476739" y="592015"/>
                      <a:pt x="474785" y="594946"/>
                    </a:cubicBezTo>
                    <a:cubicBezTo>
                      <a:pt x="473808" y="597877"/>
                      <a:pt x="471854" y="600649"/>
                      <a:pt x="471854" y="603739"/>
                    </a:cubicBezTo>
                    <a:cubicBezTo>
                      <a:pt x="471854" y="618516"/>
                      <a:pt x="469224" y="636277"/>
                      <a:pt x="480647" y="647700"/>
                    </a:cubicBezTo>
                    <a:cubicBezTo>
                      <a:pt x="483138" y="650191"/>
                      <a:pt x="486508" y="651608"/>
                      <a:pt x="489439" y="653562"/>
                    </a:cubicBezTo>
                    <a:cubicBezTo>
                      <a:pt x="496437" y="674553"/>
                      <a:pt x="486433" y="650541"/>
                      <a:pt x="501162" y="668216"/>
                    </a:cubicBezTo>
                    <a:cubicBezTo>
                      <a:pt x="503959" y="671572"/>
                      <a:pt x="504856" y="676146"/>
                      <a:pt x="507024" y="679939"/>
                    </a:cubicBezTo>
                    <a:cubicBezTo>
                      <a:pt x="508771" y="682997"/>
                      <a:pt x="511310" y="685581"/>
                      <a:pt x="512885" y="688731"/>
                    </a:cubicBezTo>
                    <a:cubicBezTo>
                      <a:pt x="514267" y="691494"/>
                      <a:pt x="514599" y="694684"/>
                      <a:pt x="515816" y="697523"/>
                    </a:cubicBezTo>
                    <a:cubicBezTo>
                      <a:pt x="517537" y="701539"/>
                      <a:pt x="519723" y="705338"/>
                      <a:pt x="521677" y="709246"/>
                    </a:cubicBezTo>
                    <a:cubicBezTo>
                      <a:pt x="519723" y="713154"/>
                      <a:pt x="518905" y="717880"/>
                      <a:pt x="515816" y="720969"/>
                    </a:cubicBezTo>
                    <a:cubicBezTo>
                      <a:pt x="509422" y="727364"/>
                      <a:pt x="490065" y="721477"/>
                      <a:pt x="486508" y="720969"/>
                    </a:cubicBezTo>
                    <a:cubicBezTo>
                      <a:pt x="484554" y="718038"/>
                      <a:pt x="483298" y="714496"/>
                      <a:pt x="480647" y="712177"/>
                    </a:cubicBezTo>
                    <a:cubicBezTo>
                      <a:pt x="475345" y="707538"/>
                      <a:pt x="463062" y="700454"/>
                      <a:pt x="463062" y="700454"/>
                    </a:cubicBezTo>
                    <a:cubicBezTo>
                      <a:pt x="406141" y="706779"/>
                      <a:pt x="454813" y="697282"/>
                      <a:pt x="427893" y="709246"/>
                    </a:cubicBezTo>
                    <a:cubicBezTo>
                      <a:pt x="422247" y="711755"/>
                      <a:pt x="410308" y="715108"/>
                      <a:pt x="410308" y="715108"/>
                    </a:cubicBezTo>
                    <a:cubicBezTo>
                      <a:pt x="411285" y="724877"/>
                      <a:pt x="410134" y="735102"/>
                      <a:pt x="413239" y="744416"/>
                    </a:cubicBezTo>
                    <a:cubicBezTo>
                      <a:pt x="414353" y="747757"/>
                      <a:pt x="419325" y="748022"/>
                      <a:pt x="422031" y="750277"/>
                    </a:cubicBezTo>
                    <a:cubicBezTo>
                      <a:pt x="436667" y="762473"/>
                      <a:pt x="424165" y="756849"/>
                      <a:pt x="439616" y="762000"/>
                    </a:cubicBezTo>
                    <a:cubicBezTo>
                      <a:pt x="441570" y="765908"/>
                      <a:pt x="442938" y="770168"/>
                      <a:pt x="445477" y="773723"/>
                    </a:cubicBezTo>
                    <a:cubicBezTo>
                      <a:pt x="447886" y="777096"/>
                      <a:pt x="452214" y="778917"/>
                      <a:pt x="454270" y="782516"/>
                    </a:cubicBezTo>
                    <a:cubicBezTo>
                      <a:pt x="456268" y="786013"/>
                      <a:pt x="456223" y="790331"/>
                      <a:pt x="457200" y="794239"/>
                    </a:cubicBezTo>
                    <a:cubicBezTo>
                      <a:pt x="455246" y="800100"/>
                      <a:pt x="454930" y="806795"/>
                      <a:pt x="451339" y="811823"/>
                    </a:cubicBezTo>
                    <a:cubicBezTo>
                      <a:pt x="449543" y="814337"/>
                      <a:pt x="445619" y="814431"/>
                      <a:pt x="442547" y="814754"/>
                    </a:cubicBezTo>
                    <a:cubicBezTo>
                      <a:pt x="426972" y="816394"/>
                      <a:pt x="411285" y="816708"/>
                      <a:pt x="395654" y="817685"/>
                    </a:cubicBezTo>
                    <a:cubicBezTo>
                      <a:pt x="393700" y="820616"/>
                      <a:pt x="392444" y="824158"/>
                      <a:pt x="389793" y="826477"/>
                    </a:cubicBezTo>
                    <a:cubicBezTo>
                      <a:pt x="384491" y="831116"/>
                      <a:pt x="372208" y="838200"/>
                      <a:pt x="372208" y="838200"/>
                    </a:cubicBezTo>
                    <a:cubicBezTo>
                      <a:pt x="370254" y="841131"/>
                      <a:pt x="368094" y="843934"/>
                      <a:pt x="366347" y="846992"/>
                    </a:cubicBezTo>
                    <a:cubicBezTo>
                      <a:pt x="364179" y="850786"/>
                      <a:pt x="363575" y="855626"/>
                      <a:pt x="360485" y="858716"/>
                    </a:cubicBezTo>
                    <a:cubicBezTo>
                      <a:pt x="348853" y="870348"/>
                      <a:pt x="344415" y="870060"/>
                      <a:pt x="331177" y="873369"/>
                    </a:cubicBezTo>
                    <a:cubicBezTo>
                      <a:pt x="315882" y="883567"/>
                      <a:pt x="328490" y="876898"/>
                      <a:pt x="304800" y="882162"/>
                    </a:cubicBezTo>
                    <a:cubicBezTo>
                      <a:pt x="301784" y="882832"/>
                      <a:pt x="298988" y="884279"/>
                      <a:pt x="296008" y="885092"/>
                    </a:cubicBezTo>
                    <a:cubicBezTo>
                      <a:pt x="288236" y="887212"/>
                      <a:pt x="280204" y="888406"/>
                      <a:pt x="272562" y="890954"/>
                    </a:cubicBezTo>
                    <a:cubicBezTo>
                      <a:pt x="269631" y="891931"/>
                      <a:pt x="266740" y="893036"/>
                      <a:pt x="263770" y="893885"/>
                    </a:cubicBezTo>
                    <a:cubicBezTo>
                      <a:pt x="259897" y="894992"/>
                      <a:pt x="255819" y="895402"/>
                      <a:pt x="252047" y="896816"/>
                    </a:cubicBezTo>
                    <a:cubicBezTo>
                      <a:pt x="247956" y="898350"/>
                      <a:pt x="244232" y="900723"/>
                      <a:pt x="240324" y="902677"/>
                    </a:cubicBezTo>
                    <a:cubicBezTo>
                      <a:pt x="228149" y="920937"/>
                      <a:pt x="231468" y="912042"/>
                      <a:pt x="237393" y="949569"/>
                    </a:cubicBezTo>
                    <a:cubicBezTo>
                      <a:pt x="238357" y="955672"/>
                      <a:pt x="238885" y="962785"/>
                      <a:pt x="243254" y="967154"/>
                    </a:cubicBezTo>
                    <a:cubicBezTo>
                      <a:pt x="246185" y="970085"/>
                      <a:pt x="248424" y="973933"/>
                      <a:pt x="252047" y="975946"/>
                    </a:cubicBezTo>
                    <a:cubicBezTo>
                      <a:pt x="257448" y="978947"/>
                      <a:pt x="269631" y="981808"/>
                      <a:pt x="269631" y="981808"/>
                    </a:cubicBezTo>
                    <a:cubicBezTo>
                      <a:pt x="275208" y="980693"/>
                      <a:pt x="287067" y="978951"/>
                      <a:pt x="293077" y="975946"/>
                    </a:cubicBezTo>
                    <a:cubicBezTo>
                      <a:pt x="296228" y="974371"/>
                      <a:pt x="298939" y="972039"/>
                      <a:pt x="301870" y="970085"/>
                    </a:cubicBezTo>
                    <a:cubicBezTo>
                      <a:pt x="302847" y="973016"/>
                      <a:pt x="304800" y="975788"/>
                      <a:pt x="304800" y="978877"/>
                    </a:cubicBezTo>
                    <a:cubicBezTo>
                      <a:pt x="304800" y="994538"/>
                      <a:pt x="309197" y="1011928"/>
                      <a:pt x="301870" y="1025769"/>
                    </a:cubicBezTo>
                    <a:cubicBezTo>
                      <a:pt x="298185" y="1032730"/>
                      <a:pt x="286180" y="1027331"/>
                      <a:pt x="278424" y="1028700"/>
                    </a:cubicBezTo>
                    <a:cubicBezTo>
                      <a:pt x="257612" y="1032373"/>
                      <a:pt x="257649" y="1032695"/>
                      <a:pt x="243254" y="1037492"/>
                    </a:cubicBezTo>
                    <a:cubicBezTo>
                      <a:pt x="241300" y="1040423"/>
                      <a:pt x="238968" y="1043134"/>
                      <a:pt x="237393" y="1046285"/>
                    </a:cubicBezTo>
                    <a:cubicBezTo>
                      <a:pt x="236012" y="1049048"/>
                      <a:pt x="234462" y="1051988"/>
                      <a:pt x="234462" y="1055077"/>
                    </a:cubicBezTo>
                    <a:cubicBezTo>
                      <a:pt x="234462" y="1092713"/>
                      <a:pt x="233408" y="1087085"/>
                      <a:pt x="240324" y="1107831"/>
                    </a:cubicBezTo>
                    <a:cubicBezTo>
                      <a:pt x="239347" y="1120531"/>
                      <a:pt x="240893" y="1133684"/>
                      <a:pt x="237393" y="1145931"/>
                    </a:cubicBezTo>
                    <a:cubicBezTo>
                      <a:pt x="236544" y="1148902"/>
                      <a:pt x="231690" y="1148862"/>
                      <a:pt x="228600" y="1148862"/>
                    </a:cubicBezTo>
                    <a:cubicBezTo>
                      <a:pt x="217810" y="1148862"/>
                      <a:pt x="207108" y="1146908"/>
                      <a:pt x="196362" y="1145931"/>
                    </a:cubicBezTo>
                    <a:cubicBezTo>
                      <a:pt x="193431" y="1143977"/>
                      <a:pt x="190276" y="1142324"/>
                      <a:pt x="187570" y="1140069"/>
                    </a:cubicBezTo>
                    <a:cubicBezTo>
                      <a:pt x="184386" y="1137416"/>
                      <a:pt x="182226" y="1133576"/>
                      <a:pt x="178777" y="1131277"/>
                    </a:cubicBezTo>
                    <a:cubicBezTo>
                      <a:pt x="176207" y="1129563"/>
                      <a:pt x="172748" y="1129728"/>
                      <a:pt x="169985" y="1128346"/>
                    </a:cubicBezTo>
                    <a:cubicBezTo>
                      <a:pt x="166835" y="1126771"/>
                      <a:pt x="164124" y="1124439"/>
                      <a:pt x="161193" y="1122485"/>
                    </a:cubicBezTo>
                    <a:cubicBezTo>
                      <a:pt x="152401" y="1123462"/>
                      <a:pt x="140693" y="1118804"/>
                      <a:pt x="134816" y="1125416"/>
                    </a:cubicBezTo>
                    <a:cubicBezTo>
                      <a:pt x="129583" y="1131303"/>
                      <a:pt x="136877" y="1141034"/>
                      <a:pt x="137747" y="1148862"/>
                    </a:cubicBezTo>
                    <a:cubicBezTo>
                      <a:pt x="138032" y="1151428"/>
                      <a:pt x="141633" y="1192102"/>
                      <a:pt x="143608" y="1198685"/>
                    </a:cubicBezTo>
                    <a:cubicBezTo>
                      <a:pt x="145654" y="1205505"/>
                      <a:pt x="154175" y="1211364"/>
                      <a:pt x="158262" y="1216269"/>
                    </a:cubicBezTo>
                    <a:cubicBezTo>
                      <a:pt x="163441" y="1222484"/>
                      <a:pt x="166401" y="1229617"/>
                      <a:pt x="169985" y="1236785"/>
                    </a:cubicBezTo>
                    <a:cubicBezTo>
                      <a:pt x="153929" y="1276928"/>
                      <a:pt x="181580" y="1220360"/>
                      <a:pt x="134816" y="1254369"/>
                    </a:cubicBezTo>
                    <a:cubicBezTo>
                      <a:pt x="129229" y="1258432"/>
                      <a:pt x="132862" y="1268046"/>
                      <a:pt x="131885" y="1274885"/>
                    </a:cubicBezTo>
                    <a:cubicBezTo>
                      <a:pt x="126023" y="1273908"/>
                      <a:pt x="119730" y="1274367"/>
                      <a:pt x="114300" y="1271954"/>
                    </a:cubicBezTo>
                    <a:cubicBezTo>
                      <a:pt x="106251" y="1268377"/>
                      <a:pt x="104637" y="1261578"/>
                      <a:pt x="102577" y="1254369"/>
                    </a:cubicBezTo>
                    <a:cubicBezTo>
                      <a:pt x="101471" y="1250496"/>
                      <a:pt x="100753" y="1246519"/>
                      <a:pt x="99647" y="1242646"/>
                    </a:cubicBezTo>
                    <a:cubicBezTo>
                      <a:pt x="95921" y="1229603"/>
                      <a:pt x="96841" y="1237411"/>
                      <a:pt x="93785" y="1222131"/>
                    </a:cubicBezTo>
                    <a:cubicBezTo>
                      <a:pt x="92619" y="1216304"/>
                      <a:pt x="92295" y="1210311"/>
                      <a:pt x="90854" y="1204546"/>
                    </a:cubicBezTo>
                    <a:cubicBezTo>
                      <a:pt x="89356" y="1198552"/>
                      <a:pt x="84993" y="1186962"/>
                      <a:pt x="84993" y="1186962"/>
                    </a:cubicBezTo>
                    <a:cubicBezTo>
                      <a:pt x="75224" y="1187939"/>
                      <a:pt x="65069" y="1187005"/>
                      <a:pt x="55685" y="1189892"/>
                    </a:cubicBezTo>
                    <a:cubicBezTo>
                      <a:pt x="45226" y="1193110"/>
                      <a:pt x="47818" y="1200536"/>
                      <a:pt x="43962" y="1207477"/>
                    </a:cubicBezTo>
                    <a:cubicBezTo>
                      <a:pt x="40541" y="1213635"/>
                      <a:pt x="36147" y="1219200"/>
                      <a:pt x="32239" y="1225062"/>
                    </a:cubicBezTo>
                    <a:cubicBezTo>
                      <a:pt x="30285" y="1227993"/>
                      <a:pt x="28868" y="1231363"/>
                      <a:pt x="26377" y="1233854"/>
                    </a:cubicBezTo>
                    <a:lnTo>
                      <a:pt x="17585" y="1242646"/>
                    </a:lnTo>
                    <a:cubicBezTo>
                      <a:pt x="15631" y="1248508"/>
                      <a:pt x="12598" y="1254114"/>
                      <a:pt x="11724" y="1260231"/>
                    </a:cubicBezTo>
                    <a:cubicBezTo>
                      <a:pt x="10644" y="1267790"/>
                      <a:pt x="9954" y="1281355"/>
                      <a:pt x="5862" y="1289539"/>
                    </a:cubicBezTo>
                    <a:cubicBezTo>
                      <a:pt x="4287" y="1292689"/>
                      <a:pt x="1954" y="1295400"/>
                      <a:pt x="0" y="1298331"/>
                    </a:cubicBezTo>
                    <a:cubicBezTo>
                      <a:pt x="977" y="1302239"/>
                      <a:pt x="932" y="1306557"/>
                      <a:pt x="2931" y="1310054"/>
                    </a:cubicBezTo>
                    <a:cubicBezTo>
                      <a:pt x="8096" y="1319093"/>
                      <a:pt x="12124" y="1318979"/>
                      <a:pt x="20516" y="1321777"/>
                    </a:cubicBezTo>
                    <a:cubicBezTo>
                      <a:pt x="22470" y="1318846"/>
                      <a:pt x="25523" y="1316402"/>
                      <a:pt x="26377" y="1312985"/>
                    </a:cubicBezTo>
                    <a:cubicBezTo>
                      <a:pt x="28523" y="1304403"/>
                      <a:pt x="22696" y="1292485"/>
                      <a:pt x="29308" y="1286608"/>
                    </a:cubicBezTo>
                    <a:cubicBezTo>
                      <a:pt x="35195" y="1281375"/>
                      <a:pt x="44939" y="1288562"/>
                      <a:pt x="52754" y="1289539"/>
                    </a:cubicBezTo>
                    <a:cubicBezTo>
                      <a:pt x="55685" y="1291493"/>
                      <a:pt x="59056" y="1292909"/>
                      <a:pt x="61547" y="1295400"/>
                    </a:cubicBezTo>
                    <a:cubicBezTo>
                      <a:pt x="64038" y="1297890"/>
                      <a:pt x="65833" y="1301042"/>
                      <a:pt x="67408" y="1304192"/>
                    </a:cubicBezTo>
                    <a:cubicBezTo>
                      <a:pt x="68790" y="1306955"/>
                      <a:pt x="68154" y="1310800"/>
                      <a:pt x="70339" y="1312985"/>
                    </a:cubicBezTo>
                    <a:cubicBezTo>
                      <a:pt x="73579" y="1316225"/>
                      <a:pt x="78091" y="1315916"/>
                      <a:pt x="82062" y="1315916"/>
                    </a:cubicBezTo>
                    <a:lnTo>
                      <a:pt x="149470" y="1307123"/>
                    </a:lnTo>
                    <a:lnTo>
                      <a:pt x="307731" y="1315916"/>
                    </a:lnTo>
                    <a:lnTo>
                      <a:pt x="337039" y="1348154"/>
                    </a:lnTo>
                    <a:cubicBezTo>
                      <a:pt x="329224" y="1352062"/>
                      <a:pt x="320965" y="1355186"/>
                      <a:pt x="313593" y="1359877"/>
                    </a:cubicBezTo>
                    <a:cubicBezTo>
                      <a:pt x="304816" y="1365462"/>
                      <a:pt x="303197" y="1373203"/>
                      <a:pt x="296008" y="1380392"/>
                    </a:cubicBezTo>
                    <a:cubicBezTo>
                      <a:pt x="293517" y="1382883"/>
                      <a:pt x="290147" y="1384300"/>
                      <a:pt x="287216" y="1386254"/>
                    </a:cubicBezTo>
                    <a:cubicBezTo>
                      <a:pt x="285262" y="1389185"/>
                      <a:pt x="282742" y="1391808"/>
                      <a:pt x="281354" y="1395046"/>
                    </a:cubicBezTo>
                    <a:cubicBezTo>
                      <a:pt x="279804" y="1398662"/>
                      <a:pt x="276013" y="1418822"/>
                      <a:pt x="275493" y="1421423"/>
                    </a:cubicBezTo>
                    <a:cubicBezTo>
                      <a:pt x="274516" y="1437054"/>
                      <a:pt x="273980" y="1452719"/>
                      <a:pt x="272562" y="1468316"/>
                    </a:cubicBezTo>
                    <a:cubicBezTo>
                      <a:pt x="272024" y="1474234"/>
                      <a:pt x="269631" y="1479958"/>
                      <a:pt x="269631" y="1485900"/>
                    </a:cubicBezTo>
                    <a:cubicBezTo>
                      <a:pt x="269631" y="1489888"/>
                      <a:pt x="277280" y="1504586"/>
                      <a:pt x="278424" y="1506416"/>
                    </a:cubicBezTo>
                    <a:cubicBezTo>
                      <a:pt x="281013" y="1510558"/>
                      <a:pt x="282390" y="1517385"/>
                      <a:pt x="287216" y="1518139"/>
                    </a:cubicBezTo>
                    <a:cubicBezTo>
                      <a:pt x="315224" y="1522515"/>
                      <a:pt x="343877" y="1520092"/>
                      <a:pt x="372208" y="1521069"/>
                    </a:cubicBezTo>
                    <a:cubicBezTo>
                      <a:pt x="384908" y="1522046"/>
                      <a:pt x="397669" y="1522420"/>
                      <a:pt x="410308" y="1524000"/>
                    </a:cubicBezTo>
                    <a:cubicBezTo>
                      <a:pt x="413373" y="1524383"/>
                      <a:pt x="416047" y="1526461"/>
                      <a:pt x="419100" y="1526931"/>
                    </a:cubicBezTo>
                    <a:cubicBezTo>
                      <a:pt x="428804" y="1528424"/>
                      <a:pt x="438639" y="1528885"/>
                      <a:pt x="448408" y="1529862"/>
                    </a:cubicBezTo>
                    <a:cubicBezTo>
                      <a:pt x="447431" y="1537677"/>
                      <a:pt x="446886" y="1545559"/>
                      <a:pt x="445477" y="1553308"/>
                    </a:cubicBezTo>
                    <a:cubicBezTo>
                      <a:pt x="444924" y="1556347"/>
                      <a:pt x="444731" y="1559916"/>
                      <a:pt x="442547" y="1562100"/>
                    </a:cubicBezTo>
                    <a:cubicBezTo>
                      <a:pt x="439458" y="1565189"/>
                      <a:pt x="434617" y="1565794"/>
                      <a:pt x="430824" y="1567962"/>
                    </a:cubicBezTo>
                    <a:cubicBezTo>
                      <a:pt x="414918" y="1577051"/>
                      <a:pt x="429356" y="1571381"/>
                      <a:pt x="413239" y="1576754"/>
                    </a:cubicBezTo>
                    <a:cubicBezTo>
                      <a:pt x="412262" y="1579685"/>
                      <a:pt x="410308" y="1582457"/>
                      <a:pt x="410308" y="1585546"/>
                    </a:cubicBezTo>
                    <a:cubicBezTo>
                      <a:pt x="410308" y="1599018"/>
                      <a:pt x="412560" y="1604026"/>
                      <a:pt x="416170" y="1614854"/>
                    </a:cubicBezTo>
                    <a:cubicBezTo>
                      <a:pt x="415193" y="1620716"/>
                      <a:pt x="415118" y="1626801"/>
                      <a:pt x="413239" y="1632439"/>
                    </a:cubicBezTo>
                    <a:cubicBezTo>
                      <a:pt x="412125" y="1635781"/>
                      <a:pt x="410851" y="1640652"/>
                      <a:pt x="407377" y="1641231"/>
                    </a:cubicBezTo>
                    <a:cubicBezTo>
                      <a:pt x="397693" y="1642845"/>
                      <a:pt x="387839" y="1639277"/>
                      <a:pt x="378070" y="1638300"/>
                    </a:cubicBezTo>
                    <a:cubicBezTo>
                      <a:pt x="375139" y="1637323"/>
                      <a:pt x="372248" y="1636218"/>
                      <a:pt x="369277" y="1635369"/>
                    </a:cubicBezTo>
                    <a:cubicBezTo>
                      <a:pt x="365404" y="1634263"/>
                      <a:pt x="360699" y="1634955"/>
                      <a:pt x="357554" y="1632439"/>
                    </a:cubicBezTo>
                    <a:cubicBezTo>
                      <a:pt x="355142" y="1630509"/>
                      <a:pt x="356809" y="1625831"/>
                      <a:pt x="354624" y="1623646"/>
                    </a:cubicBezTo>
                    <a:cubicBezTo>
                      <a:pt x="353225" y="1622247"/>
                      <a:pt x="334206" y="1617810"/>
                      <a:pt x="334108" y="1617785"/>
                    </a:cubicBezTo>
                    <a:cubicBezTo>
                      <a:pt x="308925" y="1600995"/>
                      <a:pt x="340779" y="1621119"/>
                      <a:pt x="316524" y="1608992"/>
                    </a:cubicBezTo>
                    <a:cubicBezTo>
                      <a:pt x="313373" y="1607417"/>
                      <a:pt x="310882" y="1604706"/>
                      <a:pt x="307731" y="1603131"/>
                    </a:cubicBezTo>
                    <a:cubicBezTo>
                      <a:pt x="304968" y="1601750"/>
                      <a:pt x="301702" y="1601582"/>
                      <a:pt x="298939" y="1600200"/>
                    </a:cubicBezTo>
                    <a:cubicBezTo>
                      <a:pt x="276216" y="1588839"/>
                      <a:pt x="303453" y="1598774"/>
                      <a:pt x="281354" y="1591408"/>
                    </a:cubicBezTo>
                    <a:cubicBezTo>
                      <a:pt x="265723" y="1593362"/>
                      <a:pt x="248139" y="1589454"/>
                      <a:pt x="234462" y="1597269"/>
                    </a:cubicBezTo>
                    <a:cubicBezTo>
                      <a:pt x="229097" y="1600335"/>
                      <a:pt x="236897" y="1609713"/>
                      <a:pt x="240324" y="1614854"/>
                    </a:cubicBezTo>
                    <a:cubicBezTo>
                      <a:pt x="243033" y="1618918"/>
                      <a:pt x="248338" y="1620467"/>
                      <a:pt x="252047" y="1623646"/>
                    </a:cubicBezTo>
                    <a:cubicBezTo>
                      <a:pt x="255194" y="1626343"/>
                      <a:pt x="258186" y="1629255"/>
                      <a:pt x="260839" y="1632439"/>
                    </a:cubicBezTo>
                    <a:cubicBezTo>
                      <a:pt x="263094" y="1635145"/>
                      <a:pt x="263950" y="1639031"/>
                      <a:pt x="266700" y="1641231"/>
                    </a:cubicBezTo>
                    <a:cubicBezTo>
                      <a:pt x="269113" y="1643161"/>
                      <a:pt x="272730" y="1642780"/>
                      <a:pt x="275493" y="1644162"/>
                    </a:cubicBezTo>
                    <a:cubicBezTo>
                      <a:pt x="298222" y="1655526"/>
                      <a:pt x="270974" y="1645586"/>
                      <a:pt x="293077" y="1652954"/>
                    </a:cubicBezTo>
                    <a:cubicBezTo>
                      <a:pt x="296985" y="1655885"/>
                      <a:pt x="301091" y="1658567"/>
                      <a:pt x="304800" y="1661746"/>
                    </a:cubicBezTo>
                    <a:cubicBezTo>
                      <a:pt x="307947" y="1664444"/>
                      <a:pt x="310144" y="1668240"/>
                      <a:pt x="313593" y="1670539"/>
                    </a:cubicBezTo>
                    <a:cubicBezTo>
                      <a:pt x="316163" y="1672253"/>
                      <a:pt x="319454" y="1672492"/>
                      <a:pt x="322385" y="1673469"/>
                    </a:cubicBezTo>
                    <a:lnTo>
                      <a:pt x="339970" y="1685192"/>
                    </a:lnTo>
                    <a:cubicBezTo>
                      <a:pt x="342901" y="1687146"/>
                      <a:pt x="345944" y="1688941"/>
                      <a:pt x="348762" y="1691054"/>
                    </a:cubicBezTo>
                    <a:lnTo>
                      <a:pt x="360485" y="1699846"/>
                    </a:lnTo>
                    <a:cubicBezTo>
                      <a:pt x="362439" y="1702777"/>
                      <a:pt x="364772" y="1705488"/>
                      <a:pt x="366347" y="1708639"/>
                    </a:cubicBezTo>
                    <a:cubicBezTo>
                      <a:pt x="369177" y="1714298"/>
                      <a:pt x="371373" y="1727074"/>
                      <a:pt x="372208" y="1732085"/>
                    </a:cubicBezTo>
                    <a:cubicBezTo>
                      <a:pt x="375553" y="1752156"/>
                      <a:pt x="375139" y="1747111"/>
                      <a:pt x="375139" y="1761392"/>
                    </a:cubicBezTo>
                    <a:lnTo>
                      <a:pt x="934916" y="1790700"/>
                    </a:lnTo>
                    <a:lnTo>
                      <a:pt x="970085" y="1295400"/>
                    </a:lnTo>
                    <a:lnTo>
                      <a:pt x="1289539" y="1315916"/>
                    </a:lnTo>
                    <a:lnTo>
                      <a:pt x="1436077" y="1242646"/>
                    </a:lnTo>
                    <a:lnTo>
                      <a:pt x="1515208" y="1125416"/>
                    </a:lnTo>
                    <a:lnTo>
                      <a:pt x="1532793" y="870439"/>
                    </a:lnTo>
                    <a:lnTo>
                      <a:pt x="1576754" y="835269"/>
                    </a:lnTo>
                    <a:lnTo>
                      <a:pt x="1925516" y="864577"/>
                    </a:lnTo>
                    <a:lnTo>
                      <a:pt x="1946031" y="785446"/>
                    </a:lnTo>
                    <a:lnTo>
                      <a:pt x="1896208" y="767862"/>
                    </a:lnTo>
                    <a:lnTo>
                      <a:pt x="1905000" y="477716"/>
                    </a:lnTo>
                    <a:lnTo>
                      <a:pt x="1928447" y="451339"/>
                    </a:lnTo>
                    <a:lnTo>
                      <a:pt x="2019300" y="304800"/>
                    </a:lnTo>
                    <a:lnTo>
                      <a:pt x="2057400" y="304800"/>
                    </a:lnTo>
                    <a:lnTo>
                      <a:pt x="2083777" y="240323"/>
                    </a:lnTo>
                    <a:lnTo>
                      <a:pt x="2116016" y="213946"/>
                    </a:lnTo>
                    <a:lnTo>
                      <a:pt x="2054470" y="87923"/>
                    </a:lnTo>
                    <a:lnTo>
                      <a:pt x="2089639" y="35169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1524284" y="2444851"/>
                <a:ext cx="2514403" cy="2001126"/>
              </a:xfrm>
              <a:custGeom>
                <a:avLst/>
                <a:gdLst>
                  <a:gd name="connsiteX0" fmla="*/ 2013438 w 2514600"/>
                  <a:gd name="connsiteY0" fmla="*/ 46892 h 2001715"/>
                  <a:gd name="connsiteX1" fmla="*/ 1327638 w 2514600"/>
                  <a:gd name="connsiteY1" fmla="*/ 46892 h 2001715"/>
                  <a:gd name="connsiteX2" fmla="*/ 1321777 w 2514600"/>
                  <a:gd name="connsiteY2" fmla="*/ 20515 h 2001715"/>
                  <a:gd name="connsiteX3" fmla="*/ 1107831 w 2514600"/>
                  <a:gd name="connsiteY3" fmla="*/ 0 h 2001715"/>
                  <a:gd name="connsiteX4" fmla="*/ 1148862 w 2514600"/>
                  <a:gd name="connsiteY4" fmla="*/ 155330 h 2001715"/>
                  <a:gd name="connsiteX5" fmla="*/ 1137138 w 2514600"/>
                  <a:gd name="connsiteY5" fmla="*/ 208084 h 2001715"/>
                  <a:gd name="connsiteX6" fmla="*/ 1113692 w 2514600"/>
                  <a:gd name="connsiteY6" fmla="*/ 266700 h 2001715"/>
                  <a:gd name="connsiteX7" fmla="*/ 1122485 w 2514600"/>
                  <a:gd name="connsiteY7" fmla="*/ 290146 h 2001715"/>
                  <a:gd name="connsiteX8" fmla="*/ 1128346 w 2514600"/>
                  <a:gd name="connsiteY8" fmla="*/ 298938 h 2001715"/>
                  <a:gd name="connsiteX9" fmla="*/ 1131277 w 2514600"/>
                  <a:gd name="connsiteY9" fmla="*/ 310661 h 2001715"/>
                  <a:gd name="connsiteX10" fmla="*/ 1134208 w 2514600"/>
                  <a:gd name="connsiteY10" fmla="*/ 319453 h 2001715"/>
                  <a:gd name="connsiteX11" fmla="*/ 1137138 w 2514600"/>
                  <a:gd name="connsiteY11" fmla="*/ 331176 h 2001715"/>
                  <a:gd name="connsiteX12" fmla="*/ 1145931 w 2514600"/>
                  <a:gd name="connsiteY12" fmla="*/ 342900 h 2001715"/>
                  <a:gd name="connsiteX13" fmla="*/ 1151792 w 2514600"/>
                  <a:gd name="connsiteY13" fmla="*/ 351692 h 2001715"/>
                  <a:gd name="connsiteX14" fmla="*/ 1154723 w 2514600"/>
                  <a:gd name="connsiteY14" fmla="*/ 360484 h 2001715"/>
                  <a:gd name="connsiteX15" fmla="*/ 1160585 w 2514600"/>
                  <a:gd name="connsiteY15" fmla="*/ 375138 h 2001715"/>
                  <a:gd name="connsiteX16" fmla="*/ 1166446 w 2514600"/>
                  <a:gd name="connsiteY16" fmla="*/ 386861 h 2001715"/>
                  <a:gd name="connsiteX17" fmla="*/ 1145931 w 2514600"/>
                  <a:gd name="connsiteY17" fmla="*/ 407376 h 2001715"/>
                  <a:gd name="connsiteX18" fmla="*/ 1140069 w 2514600"/>
                  <a:gd name="connsiteY18" fmla="*/ 439615 h 2001715"/>
                  <a:gd name="connsiteX19" fmla="*/ 1137138 w 2514600"/>
                  <a:gd name="connsiteY19" fmla="*/ 451338 h 2001715"/>
                  <a:gd name="connsiteX20" fmla="*/ 1131277 w 2514600"/>
                  <a:gd name="connsiteY20" fmla="*/ 460130 h 2001715"/>
                  <a:gd name="connsiteX21" fmla="*/ 1107831 w 2514600"/>
                  <a:gd name="connsiteY21" fmla="*/ 457200 h 2001715"/>
                  <a:gd name="connsiteX22" fmla="*/ 1090246 w 2514600"/>
                  <a:gd name="connsiteY22" fmla="*/ 445476 h 2001715"/>
                  <a:gd name="connsiteX23" fmla="*/ 1087315 w 2514600"/>
                  <a:gd name="connsiteY23" fmla="*/ 474784 h 2001715"/>
                  <a:gd name="connsiteX24" fmla="*/ 1075592 w 2514600"/>
                  <a:gd name="connsiteY24" fmla="*/ 495300 h 2001715"/>
                  <a:gd name="connsiteX25" fmla="*/ 1060938 w 2514600"/>
                  <a:gd name="connsiteY25" fmla="*/ 521676 h 2001715"/>
                  <a:gd name="connsiteX26" fmla="*/ 1046285 w 2514600"/>
                  <a:gd name="connsiteY26" fmla="*/ 539261 h 2001715"/>
                  <a:gd name="connsiteX27" fmla="*/ 1031631 w 2514600"/>
                  <a:gd name="connsiteY27" fmla="*/ 565638 h 2001715"/>
                  <a:gd name="connsiteX28" fmla="*/ 1025769 w 2514600"/>
                  <a:gd name="connsiteY28" fmla="*/ 574430 h 2001715"/>
                  <a:gd name="connsiteX29" fmla="*/ 1022838 w 2514600"/>
                  <a:gd name="connsiteY29" fmla="*/ 583223 h 2001715"/>
                  <a:gd name="connsiteX30" fmla="*/ 1011115 w 2514600"/>
                  <a:gd name="connsiteY30" fmla="*/ 603738 h 2001715"/>
                  <a:gd name="connsiteX31" fmla="*/ 1002323 w 2514600"/>
                  <a:gd name="connsiteY31" fmla="*/ 621323 h 2001715"/>
                  <a:gd name="connsiteX32" fmla="*/ 987669 w 2514600"/>
                  <a:gd name="connsiteY32" fmla="*/ 630115 h 2001715"/>
                  <a:gd name="connsiteX33" fmla="*/ 981808 w 2514600"/>
                  <a:gd name="connsiteY33" fmla="*/ 638907 h 2001715"/>
                  <a:gd name="connsiteX34" fmla="*/ 967154 w 2514600"/>
                  <a:gd name="connsiteY34" fmla="*/ 644769 h 2001715"/>
                  <a:gd name="connsiteX35" fmla="*/ 967154 w 2514600"/>
                  <a:gd name="connsiteY35" fmla="*/ 656492 h 2001715"/>
                  <a:gd name="connsiteX36" fmla="*/ 949569 w 2514600"/>
                  <a:gd name="connsiteY36" fmla="*/ 964223 h 2001715"/>
                  <a:gd name="connsiteX37" fmla="*/ 1002323 w 2514600"/>
                  <a:gd name="connsiteY37" fmla="*/ 964223 h 2001715"/>
                  <a:gd name="connsiteX38" fmla="*/ 1002323 w 2514600"/>
                  <a:gd name="connsiteY38" fmla="*/ 1016976 h 2001715"/>
                  <a:gd name="connsiteX39" fmla="*/ 641838 w 2514600"/>
                  <a:gd name="connsiteY39" fmla="*/ 993530 h 2001715"/>
                  <a:gd name="connsiteX40" fmla="*/ 612531 w 2514600"/>
                  <a:gd name="connsiteY40" fmla="*/ 1019907 h 2001715"/>
                  <a:gd name="connsiteX41" fmla="*/ 603738 w 2514600"/>
                  <a:gd name="connsiteY41" fmla="*/ 1022838 h 2001715"/>
                  <a:gd name="connsiteX42" fmla="*/ 594946 w 2514600"/>
                  <a:gd name="connsiteY42" fmla="*/ 1031630 h 2001715"/>
                  <a:gd name="connsiteX43" fmla="*/ 574431 w 2514600"/>
                  <a:gd name="connsiteY43" fmla="*/ 1289538 h 2001715"/>
                  <a:gd name="connsiteX44" fmla="*/ 509954 w 2514600"/>
                  <a:gd name="connsiteY44" fmla="*/ 1397976 h 2001715"/>
                  <a:gd name="connsiteX45" fmla="*/ 366346 w 2514600"/>
                  <a:gd name="connsiteY45" fmla="*/ 1459523 h 2001715"/>
                  <a:gd name="connsiteX46" fmla="*/ 29308 w 2514600"/>
                  <a:gd name="connsiteY46" fmla="*/ 1439007 h 2001715"/>
                  <a:gd name="connsiteX47" fmla="*/ 0 w 2514600"/>
                  <a:gd name="connsiteY47" fmla="*/ 1963615 h 2001715"/>
                  <a:gd name="connsiteX48" fmla="*/ 961292 w 2514600"/>
                  <a:gd name="connsiteY48" fmla="*/ 1972407 h 2001715"/>
                  <a:gd name="connsiteX49" fmla="*/ 2265485 w 2514600"/>
                  <a:gd name="connsiteY49" fmla="*/ 2001715 h 2001715"/>
                  <a:gd name="connsiteX50" fmla="*/ 2277208 w 2514600"/>
                  <a:gd name="connsiteY50" fmla="*/ 1611923 h 2001715"/>
                  <a:gd name="connsiteX51" fmla="*/ 2218592 w 2514600"/>
                  <a:gd name="connsiteY51" fmla="*/ 1620715 h 2001715"/>
                  <a:gd name="connsiteX52" fmla="*/ 2162908 w 2514600"/>
                  <a:gd name="connsiteY52" fmla="*/ 1462453 h 2001715"/>
                  <a:gd name="connsiteX53" fmla="*/ 2092569 w 2514600"/>
                  <a:gd name="connsiteY53" fmla="*/ 1439007 h 2001715"/>
                  <a:gd name="connsiteX54" fmla="*/ 2036885 w 2514600"/>
                  <a:gd name="connsiteY54" fmla="*/ 1441938 h 2001715"/>
                  <a:gd name="connsiteX55" fmla="*/ 2013438 w 2514600"/>
                  <a:gd name="connsiteY55" fmla="*/ 1447800 h 2001715"/>
                  <a:gd name="connsiteX56" fmla="*/ 2001715 w 2514600"/>
                  <a:gd name="connsiteY56" fmla="*/ 1450730 h 2001715"/>
                  <a:gd name="connsiteX57" fmla="*/ 1992923 w 2514600"/>
                  <a:gd name="connsiteY57" fmla="*/ 1456592 h 2001715"/>
                  <a:gd name="connsiteX58" fmla="*/ 1881554 w 2514600"/>
                  <a:gd name="connsiteY58" fmla="*/ 1465384 h 2001715"/>
                  <a:gd name="connsiteX59" fmla="*/ 1855177 w 2514600"/>
                  <a:gd name="connsiteY59" fmla="*/ 1462453 h 2001715"/>
                  <a:gd name="connsiteX60" fmla="*/ 1849315 w 2514600"/>
                  <a:gd name="connsiteY60" fmla="*/ 1453661 h 2001715"/>
                  <a:gd name="connsiteX61" fmla="*/ 1852246 w 2514600"/>
                  <a:gd name="connsiteY61" fmla="*/ 1439007 h 2001715"/>
                  <a:gd name="connsiteX62" fmla="*/ 1861038 w 2514600"/>
                  <a:gd name="connsiteY62" fmla="*/ 1412630 h 2001715"/>
                  <a:gd name="connsiteX63" fmla="*/ 1858108 w 2514600"/>
                  <a:gd name="connsiteY63" fmla="*/ 1362807 h 2001715"/>
                  <a:gd name="connsiteX64" fmla="*/ 1861038 w 2514600"/>
                  <a:gd name="connsiteY64" fmla="*/ 1351084 h 2001715"/>
                  <a:gd name="connsiteX65" fmla="*/ 1884485 w 2514600"/>
                  <a:gd name="connsiteY65" fmla="*/ 1348153 h 2001715"/>
                  <a:gd name="connsiteX66" fmla="*/ 1940169 w 2514600"/>
                  <a:gd name="connsiteY66" fmla="*/ 1342292 h 2001715"/>
                  <a:gd name="connsiteX67" fmla="*/ 1957754 w 2514600"/>
                  <a:gd name="connsiteY67" fmla="*/ 1330569 h 2001715"/>
                  <a:gd name="connsiteX68" fmla="*/ 1975338 w 2514600"/>
                  <a:gd name="connsiteY68" fmla="*/ 1321776 h 2001715"/>
                  <a:gd name="connsiteX69" fmla="*/ 1984131 w 2514600"/>
                  <a:gd name="connsiteY69" fmla="*/ 1312984 h 2001715"/>
                  <a:gd name="connsiteX70" fmla="*/ 1995854 w 2514600"/>
                  <a:gd name="connsiteY70" fmla="*/ 1310053 h 2001715"/>
                  <a:gd name="connsiteX71" fmla="*/ 2004646 w 2514600"/>
                  <a:gd name="connsiteY71" fmla="*/ 1307123 h 2001715"/>
                  <a:gd name="connsiteX72" fmla="*/ 2013438 w 2514600"/>
                  <a:gd name="connsiteY72" fmla="*/ 1301261 h 2001715"/>
                  <a:gd name="connsiteX73" fmla="*/ 2039815 w 2514600"/>
                  <a:gd name="connsiteY73" fmla="*/ 1295400 h 2001715"/>
                  <a:gd name="connsiteX74" fmla="*/ 2051538 w 2514600"/>
                  <a:gd name="connsiteY74" fmla="*/ 1292469 h 2001715"/>
                  <a:gd name="connsiteX75" fmla="*/ 2066192 w 2514600"/>
                  <a:gd name="connsiteY75" fmla="*/ 1289538 h 2001715"/>
                  <a:gd name="connsiteX76" fmla="*/ 2077915 w 2514600"/>
                  <a:gd name="connsiteY76" fmla="*/ 1283676 h 2001715"/>
                  <a:gd name="connsiteX77" fmla="*/ 2089638 w 2514600"/>
                  <a:gd name="connsiteY77" fmla="*/ 1266092 h 2001715"/>
                  <a:gd name="connsiteX78" fmla="*/ 2098431 w 2514600"/>
                  <a:gd name="connsiteY78" fmla="*/ 1257300 h 2001715"/>
                  <a:gd name="connsiteX79" fmla="*/ 2101362 w 2514600"/>
                  <a:gd name="connsiteY79" fmla="*/ 1248507 h 2001715"/>
                  <a:gd name="connsiteX80" fmla="*/ 2104292 w 2514600"/>
                  <a:gd name="connsiteY80" fmla="*/ 1236784 h 2001715"/>
                  <a:gd name="connsiteX81" fmla="*/ 2124808 w 2514600"/>
                  <a:gd name="connsiteY81" fmla="*/ 1213338 h 2001715"/>
                  <a:gd name="connsiteX82" fmla="*/ 2130669 w 2514600"/>
                  <a:gd name="connsiteY82" fmla="*/ 1204546 h 2001715"/>
                  <a:gd name="connsiteX83" fmla="*/ 2130669 w 2514600"/>
                  <a:gd name="connsiteY83" fmla="*/ 1145930 h 2001715"/>
                  <a:gd name="connsiteX84" fmla="*/ 2127738 w 2514600"/>
                  <a:gd name="connsiteY84" fmla="*/ 1134207 h 2001715"/>
                  <a:gd name="connsiteX85" fmla="*/ 2124808 w 2514600"/>
                  <a:gd name="connsiteY85" fmla="*/ 1119553 h 2001715"/>
                  <a:gd name="connsiteX86" fmla="*/ 2124808 w 2514600"/>
                  <a:gd name="connsiteY86" fmla="*/ 1099038 h 2001715"/>
                  <a:gd name="connsiteX87" fmla="*/ 2294792 w 2514600"/>
                  <a:gd name="connsiteY87" fmla="*/ 1178169 h 2001715"/>
                  <a:gd name="connsiteX88" fmla="*/ 2414954 w 2514600"/>
                  <a:gd name="connsiteY88" fmla="*/ 1163515 h 2001715"/>
                  <a:gd name="connsiteX89" fmla="*/ 2414954 w 2514600"/>
                  <a:gd name="connsiteY89" fmla="*/ 1113692 h 2001715"/>
                  <a:gd name="connsiteX90" fmla="*/ 2514600 w 2514600"/>
                  <a:gd name="connsiteY90" fmla="*/ 1002323 h 2001715"/>
                  <a:gd name="connsiteX91" fmla="*/ 2491154 w 2514600"/>
                  <a:gd name="connsiteY91" fmla="*/ 917330 h 2001715"/>
                  <a:gd name="connsiteX92" fmla="*/ 2497015 w 2514600"/>
                  <a:gd name="connsiteY92" fmla="*/ 890953 h 2001715"/>
                  <a:gd name="connsiteX93" fmla="*/ 2499946 w 2514600"/>
                  <a:gd name="connsiteY93" fmla="*/ 879230 h 2001715"/>
                  <a:gd name="connsiteX94" fmla="*/ 2497015 w 2514600"/>
                  <a:gd name="connsiteY94" fmla="*/ 849923 h 2001715"/>
                  <a:gd name="connsiteX95" fmla="*/ 2491154 w 2514600"/>
                  <a:gd name="connsiteY95" fmla="*/ 841130 h 2001715"/>
                  <a:gd name="connsiteX96" fmla="*/ 2332892 w 2514600"/>
                  <a:gd name="connsiteY96" fmla="*/ 753207 h 2001715"/>
                  <a:gd name="connsiteX97" fmla="*/ 2171700 w 2514600"/>
                  <a:gd name="connsiteY97" fmla="*/ 720969 h 2001715"/>
                  <a:gd name="connsiteX98" fmla="*/ 2077915 w 2514600"/>
                  <a:gd name="connsiteY98" fmla="*/ 785446 h 2001715"/>
                  <a:gd name="connsiteX99" fmla="*/ 2063262 w 2514600"/>
                  <a:gd name="connsiteY99" fmla="*/ 726830 h 2001715"/>
                  <a:gd name="connsiteX100" fmla="*/ 1922585 w 2514600"/>
                  <a:gd name="connsiteY100" fmla="*/ 729761 h 2001715"/>
                  <a:gd name="connsiteX101" fmla="*/ 1893277 w 2514600"/>
                  <a:gd name="connsiteY101" fmla="*/ 829407 h 2001715"/>
                  <a:gd name="connsiteX102" fmla="*/ 1611923 w 2514600"/>
                  <a:gd name="connsiteY102" fmla="*/ 785446 h 2001715"/>
                  <a:gd name="connsiteX103" fmla="*/ 1623646 w 2514600"/>
                  <a:gd name="connsiteY103" fmla="*/ 674076 h 2001715"/>
                  <a:gd name="connsiteX104" fmla="*/ 1597269 w 2514600"/>
                  <a:gd name="connsiteY104" fmla="*/ 597876 h 2001715"/>
                  <a:gd name="connsiteX105" fmla="*/ 1623646 w 2514600"/>
                  <a:gd name="connsiteY105" fmla="*/ 539261 h 2001715"/>
                  <a:gd name="connsiteX106" fmla="*/ 1644162 w 2514600"/>
                  <a:gd name="connsiteY106" fmla="*/ 430823 h 2001715"/>
                  <a:gd name="connsiteX107" fmla="*/ 1831731 w 2514600"/>
                  <a:gd name="connsiteY107" fmla="*/ 448407 h 2001715"/>
                  <a:gd name="connsiteX108" fmla="*/ 1893277 w 2514600"/>
                  <a:gd name="connsiteY108" fmla="*/ 369276 h 2001715"/>
                  <a:gd name="connsiteX109" fmla="*/ 1913792 w 2514600"/>
                  <a:gd name="connsiteY109" fmla="*/ 351692 h 2001715"/>
                  <a:gd name="connsiteX110" fmla="*/ 1919654 w 2514600"/>
                  <a:gd name="connsiteY110" fmla="*/ 342900 h 2001715"/>
                  <a:gd name="connsiteX111" fmla="*/ 1928446 w 2514600"/>
                  <a:gd name="connsiteY111" fmla="*/ 339969 h 2001715"/>
                  <a:gd name="connsiteX112" fmla="*/ 1989992 w 2514600"/>
                  <a:gd name="connsiteY112" fmla="*/ 334107 h 2001715"/>
                  <a:gd name="connsiteX113" fmla="*/ 2007577 w 2514600"/>
                  <a:gd name="connsiteY113" fmla="*/ 319453 h 2001715"/>
                  <a:gd name="connsiteX114" fmla="*/ 2010508 w 2514600"/>
                  <a:gd name="connsiteY114" fmla="*/ 310661 h 2001715"/>
                  <a:gd name="connsiteX115" fmla="*/ 2013438 w 2514600"/>
                  <a:gd name="connsiteY115" fmla="*/ 266700 h 2001715"/>
                  <a:gd name="connsiteX116" fmla="*/ 2016369 w 2514600"/>
                  <a:gd name="connsiteY116" fmla="*/ 257907 h 2001715"/>
                  <a:gd name="connsiteX117" fmla="*/ 2025162 w 2514600"/>
                  <a:gd name="connsiteY117" fmla="*/ 249115 h 2001715"/>
                  <a:gd name="connsiteX118" fmla="*/ 2033954 w 2514600"/>
                  <a:gd name="connsiteY118" fmla="*/ 234461 h 2001715"/>
                  <a:gd name="connsiteX119" fmla="*/ 2013438 w 2514600"/>
                  <a:gd name="connsiteY119" fmla="*/ 134815 h 2001715"/>
                  <a:gd name="connsiteX120" fmla="*/ 2010508 w 2514600"/>
                  <a:gd name="connsiteY120" fmla="*/ 108438 h 2001715"/>
                  <a:gd name="connsiteX121" fmla="*/ 2004646 w 2514600"/>
                  <a:gd name="connsiteY121" fmla="*/ 82061 h 2001715"/>
                  <a:gd name="connsiteX122" fmla="*/ 2013438 w 2514600"/>
                  <a:gd name="connsiteY122" fmla="*/ 46892 h 200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2514600" h="2001715">
                    <a:moveTo>
                      <a:pt x="2013438" y="46892"/>
                    </a:moveTo>
                    <a:lnTo>
                      <a:pt x="1327638" y="46892"/>
                    </a:lnTo>
                    <a:lnTo>
                      <a:pt x="1321777" y="20515"/>
                    </a:lnTo>
                    <a:lnTo>
                      <a:pt x="1107831" y="0"/>
                    </a:lnTo>
                    <a:lnTo>
                      <a:pt x="1148862" y="155330"/>
                    </a:lnTo>
                    <a:lnTo>
                      <a:pt x="1137138" y="208084"/>
                    </a:lnTo>
                    <a:lnTo>
                      <a:pt x="1113692" y="266700"/>
                    </a:lnTo>
                    <a:cubicBezTo>
                      <a:pt x="1116623" y="274515"/>
                      <a:pt x="1119031" y="282547"/>
                      <a:pt x="1122485" y="290146"/>
                    </a:cubicBezTo>
                    <a:cubicBezTo>
                      <a:pt x="1123943" y="293352"/>
                      <a:pt x="1126959" y="295701"/>
                      <a:pt x="1128346" y="298938"/>
                    </a:cubicBezTo>
                    <a:cubicBezTo>
                      <a:pt x="1129933" y="302640"/>
                      <a:pt x="1130170" y="306788"/>
                      <a:pt x="1131277" y="310661"/>
                    </a:cubicBezTo>
                    <a:cubicBezTo>
                      <a:pt x="1132126" y="313631"/>
                      <a:pt x="1133359" y="316483"/>
                      <a:pt x="1134208" y="319453"/>
                    </a:cubicBezTo>
                    <a:cubicBezTo>
                      <a:pt x="1135314" y="323326"/>
                      <a:pt x="1135337" y="327573"/>
                      <a:pt x="1137138" y="331176"/>
                    </a:cubicBezTo>
                    <a:cubicBezTo>
                      <a:pt x="1139323" y="335545"/>
                      <a:pt x="1143092" y="338925"/>
                      <a:pt x="1145931" y="342900"/>
                    </a:cubicBezTo>
                    <a:cubicBezTo>
                      <a:pt x="1147978" y="345766"/>
                      <a:pt x="1150217" y="348542"/>
                      <a:pt x="1151792" y="351692"/>
                    </a:cubicBezTo>
                    <a:cubicBezTo>
                      <a:pt x="1153174" y="354455"/>
                      <a:pt x="1153638" y="357591"/>
                      <a:pt x="1154723" y="360484"/>
                    </a:cubicBezTo>
                    <a:cubicBezTo>
                      <a:pt x="1156570" y="365410"/>
                      <a:pt x="1158738" y="370212"/>
                      <a:pt x="1160585" y="375138"/>
                    </a:cubicBezTo>
                    <a:cubicBezTo>
                      <a:pt x="1164626" y="385915"/>
                      <a:pt x="1161029" y="381444"/>
                      <a:pt x="1166446" y="386861"/>
                    </a:cubicBezTo>
                    <a:lnTo>
                      <a:pt x="1145931" y="407376"/>
                    </a:lnTo>
                    <a:cubicBezTo>
                      <a:pt x="1143977" y="418122"/>
                      <a:pt x="1142211" y="428905"/>
                      <a:pt x="1140069" y="439615"/>
                    </a:cubicBezTo>
                    <a:cubicBezTo>
                      <a:pt x="1139279" y="443565"/>
                      <a:pt x="1138725" y="447636"/>
                      <a:pt x="1137138" y="451338"/>
                    </a:cubicBezTo>
                    <a:cubicBezTo>
                      <a:pt x="1135751" y="454575"/>
                      <a:pt x="1133231" y="457199"/>
                      <a:pt x="1131277" y="460130"/>
                    </a:cubicBezTo>
                    <a:cubicBezTo>
                      <a:pt x="1123462" y="459153"/>
                      <a:pt x="1115248" y="459849"/>
                      <a:pt x="1107831" y="457200"/>
                    </a:cubicBezTo>
                    <a:cubicBezTo>
                      <a:pt x="1101196" y="454831"/>
                      <a:pt x="1090246" y="445476"/>
                      <a:pt x="1090246" y="445476"/>
                    </a:cubicBezTo>
                    <a:cubicBezTo>
                      <a:pt x="1089269" y="455245"/>
                      <a:pt x="1088808" y="465080"/>
                      <a:pt x="1087315" y="474784"/>
                    </a:cubicBezTo>
                    <a:cubicBezTo>
                      <a:pt x="1085802" y="484621"/>
                      <a:pt x="1081556" y="486780"/>
                      <a:pt x="1075592" y="495300"/>
                    </a:cubicBezTo>
                    <a:cubicBezTo>
                      <a:pt x="1043262" y="541485"/>
                      <a:pt x="1074382" y="494786"/>
                      <a:pt x="1060938" y="521676"/>
                    </a:cubicBezTo>
                    <a:cubicBezTo>
                      <a:pt x="1056857" y="529839"/>
                      <a:pt x="1052769" y="532777"/>
                      <a:pt x="1046285" y="539261"/>
                    </a:cubicBezTo>
                    <a:cubicBezTo>
                      <a:pt x="1041126" y="554735"/>
                      <a:pt x="1045067" y="545484"/>
                      <a:pt x="1031631" y="565638"/>
                    </a:cubicBezTo>
                    <a:lnTo>
                      <a:pt x="1025769" y="574430"/>
                    </a:lnTo>
                    <a:cubicBezTo>
                      <a:pt x="1024792" y="577361"/>
                      <a:pt x="1024220" y="580460"/>
                      <a:pt x="1022838" y="583223"/>
                    </a:cubicBezTo>
                    <a:cubicBezTo>
                      <a:pt x="1008124" y="612652"/>
                      <a:pt x="1026527" y="567775"/>
                      <a:pt x="1011115" y="603738"/>
                    </a:cubicBezTo>
                    <a:cubicBezTo>
                      <a:pt x="1008136" y="610688"/>
                      <a:pt x="1008684" y="615871"/>
                      <a:pt x="1002323" y="621323"/>
                    </a:cubicBezTo>
                    <a:cubicBezTo>
                      <a:pt x="997998" y="625030"/>
                      <a:pt x="992554" y="627184"/>
                      <a:pt x="987669" y="630115"/>
                    </a:cubicBezTo>
                    <a:cubicBezTo>
                      <a:pt x="985715" y="633046"/>
                      <a:pt x="984674" y="636860"/>
                      <a:pt x="981808" y="638907"/>
                    </a:cubicBezTo>
                    <a:cubicBezTo>
                      <a:pt x="977527" y="641965"/>
                      <a:pt x="970522" y="640727"/>
                      <a:pt x="967154" y="644769"/>
                    </a:cubicBezTo>
                    <a:cubicBezTo>
                      <a:pt x="964652" y="647771"/>
                      <a:pt x="967154" y="652584"/>
                      <a:pt x="967154" y="656492"/>
                    </a:cubicBezTo>
                    <a:lnTo>
                      <a:pt x="949569" y="964223"/>
                    </a:lnTo>
                    <a:lnTo>
                      <a:pt x="1002323" y="964223"/>
                    </a:lnTo>
                    <a:lnTo>
                      <a:pt x="1002323" y="1016976"/>
                    </a:lnTo>
                    <a:lnTo>
                      <a:pt x="641838" y="993530"/>
                    </a:lnTo>
                    <a:cubicBezTo>
                      <a:pt x="634241" y="1001127"/>
                      <a:pt x="623758" y="1014294"/>
                      <a:pt x="612531" y="1019907"/>
                    </a:cubicBezTo>
                    <a:cubicBezTo>
                      <a:pt x="609768" y="1021289"/>
                      <a:pt x="606669" y="1021861"/>
                      <a:pt x="603738" y="1022838"/>
                    </a:cubicBezTo>
                    <a:lnTo>
                      <a:pt x="594946" y="1031630"/>
                    </a:lnTo>
                    <a:lnTo>
                      <a:pt x="574431" y="1289538"/>
                    </a:lnTo>
                    <a:lnTo>
                      <a:pt x="509954" y="1397976"/>
                    </a:lnTo>
                    <a:lnTo>
                      <a:pt x="366346" y="1459523"/>
                    </a:lnTo>
                    <a:lnTo>
                      <a:pt x="29308" y="1439007"/>
                    </a:lnTo>
                    <a:lnTo>
                      <a:pt x="0" y="1963615"/>
                    </a:lnTo>
                    <a:lnTo>
                      <a:pt x="961292" y="1972407"/>
                    </a:lnTo>
                    <a:lnTo>
                      <a:pt x="2265485" y="2001715"/>
                    </a:lnTo>
                    <a:lnTo>
                      <a:pt x="2277208" y="1611923"/>
                    </a:lnTo>
                    <a:lnTo>
                      <a:pt x="2218592" y="1620715"/>
                    </a:lnTo>
                    <a:lnTo>
                      <a:pt x="2162908" y="1462453"/>
                    </a:lnTo>
                    <a:lnTo>
                      <a:pt x="2092569" y="1439007"/>
                    </a:lnTo>
                    <a:cubicBezTo>
                      <a:pt x="2074008" y="1439984"/>
                      <a:pt x="2055408" y="1440394"/>
                      <a:pt x="2036885" y="1441938"/>
                    </a:cubicBezTo>
                    <a:cubicBezTo>
                      <a:pt x="2024265" y="1442990"/>
                      <a:pt x="2023817" y="1444835"/>
                      <a:pt x="2013438" y="1447800"/>
                    </a:cubicBezTo>
                    <a:cubicBezTo>
                      <a:pt x="2009565" y="1448906"/>
                      <a:pt x="2005623" y="1449753"/>
                      <a:pt x="2001715" y="1450730"/>
                    </a:cubicBezTo>
                    <a:cubicBezTo>
                      <a:pt x="1998784" y="1452684"/>
                      <a:pt x="1996142" y="1455161"/>
                      <a:pt x="1992923" y="1456592"/>
                    </a:cubicBezTo>
                    <a:cubicBezTo>
                      <a:pt x="1958378" y="1471945"/>
                      <a:pt x="1917166" y="1464271"/>
                      <a:pt x="1881554" y="1465384"/>
                    </a:cubicBezTo>
                    <a:cubicBezTo>
                      <a:pt x="1872762" y="1464407"/>
                      <a:pt x="1863491" y="1465476"/>
                      <a:pt x="1855177" y="1462453"/>
                    </a:cubicBezTo>
                    <a:cubicBezTo>
                      <a:pt x="1851867" y="1461249"/>
                      <a:pt x="1849752" y="1457156"/>
                      <a:pt x="1849315" y="1453661"/>
                    </a:cubicBezTo>
                    <a:cubicBezTo>
                      <a:pt x="1848697" y="1448718"/>
                      <a:pt x="1851355" y="1443908"/>
                      <a:pt x="1852246" y="1439007"/>
                    </a:cubicBezTo>
                    <a:cubicBezTo>
                      <a:pt x="1856195" y="1417290"/>
                      <a:pt x="1851621" y="1426758"/>
                      <a:pt x="1861038" y="1412630"/>
                    </a:cubicBezTo>
                    <a:cubicBezTo>
                      <a:pt x="1860061" y="1396022"/>
                      <a:pt x="1858108" y="1379443"/>
                      <a:pt x="1858108" y="1362807"/>
                    </a:cubicBezTo>
                    <a:cubicBezTo>
                      <a:pt x="1858108" y="1358779"/>
                      <a:pt x="1857517" y="1353040"/>
                      <a:pt x="1861038" y="1351084"/>
                    </a:cubicBezTo>
                    <a:cubicBezTo>
                      <a:pt x="1867923" y="1347259"/>
                      <a:pt x="1876657" y="1349023"/>
                      <a:pt x="1884485" y="1348153"/>
                    </a:cubicBezTo>
                    <a:lnTo>
                      <a:pt x="1940169" y="1342292"/>
                    </a:lnTo>
                    <a:cubicBezTo>
                      <a:pt x="1961075" y="1335323"/>
                      <a:pt x="1935802" y="1345204"/>
                      <a:pt x="1957754" y="1330569"/>
                    </a:cubicBezTo>
                    <a:cubicBezTo>
                      <a:pt x="1984196" y="1312941"/>
                      <a:pt x="1947662" y="1344839"/>
                      <a:pt x="1975338" y="1321776"/>
                    </a:cubicBezTo>
                    <a:cubicBezTo>
                      <a:pt x="1978522" y="1319123"/>
                      <a:pt x="1980532" y="1315040"/>
                      <a:pt x="1984131" y="1312984"/>
                    </a:cubicBezTo>
                    <a:cubicBezTo>
                      <a:pt x="1987628" y="1310986"/>
                      <a:pt x="1991981" y="1311159"/>
                      <a:pt x="1995854" y="1310053"/>
                    </a:cubicBezTo>
                    <a:cubicBezTo>
                      <a:pt x="1998824" y="1309204"/>
                      <a:pt x="2001715" y="1308100"/>
                      <a:pt x="2004646" y="1307123"/>
                    </a:cubicBezTo>
                    <a:cubicBezTo>
                      <a:pt x="2007577" y="1305169"/>
                      <a:pt x="2010288" y="1302836"/>
                      <a:pt x="2013438" y="1301261"/>
                    </a:cubicBezTo>
                    <a:cubicBezTo>
                      <a:pt x="2021044" y="1297458"/>
                      <a:pt x="2032309" y="1296901"/>
                      <a:pt x="2039815" y="1295400"/>
                    </a:cubicBezTo>
                    <a:cubicBezTo>
                      <a:pt x="2043765" y="1294610"/>
                      <a:pt x="2047606" y="1293343"/>
                      <a:pt x="2051538" y="1292469"/>
                    </a:cubicBezTo>
                    <a:cubicBezTo>
                      <a:pt x="2056401" y="1291388"/>
                      <a:pt x="2061307" y="1290515"/>
                      <a:pt x="2066192" y="1289538"/>
                    </a:cubicBezTo>
                    <a:cubicBezTo>
                      <a:pt x="2070100" y="1287584"/>
                      <a:pt x="2074826" y="1286765"/>
                      <a:pt x="2077915" y="1283676"/>
                    </a:cubicBezTo>
                    <a:cubicBezTo>
                      <a:pt x="2082896" y="1278695"/>
                      <a:pt x="2084656" y="1271073"/>
                      <a:pt x="2089638" y="1266092"/>
                    </a:cubicBezTo>
                    <a:lnTo>
                      <a:pt x="2098431" y="1257300"/>
                    </a:lnTo>
                    <a:cubicBezTo>
                      <a:pt x="2099408" y="1254369"/>
                      <a:pt x="2100513" y="1251478"/>
                      <a:pt x="2101362" y="1248507"/>
                    </a:cubicBezTo>
                    <a:cubicBezTo>
                      <a:pt x="2102468" y="1244634"/>
                      <a:pt x="2102491" y="1240387"/>
                      <a:pt x="2104292" y="1236784"/>
                    </a:cubicBezTo>
                    <a:cubicBezTo>
                      <a:pt x="2112839" y="1219689"/>
                      <a:pt x="2112719" y="1221397"/>
                      <a:pt x="2124808" y="1213338"/>
                    </a:cubicBezTo>
                    <a:cubicBezTo>
                      <a:pt x="2126762" y="1210407"/>
                      <a:pt x="2129094" y="1207696"/>
                      <a:pt x="2130669" y="1204546"/>
                    </a:cubicBezTo>
                    <a:cubicBezTo>
                      <a:pt x="2139216" y="1187452"/>
                      <a:pt x="2131871" y="1158552"/>
                      <a:pt x="2130669" y="1145930"/>
                    </a:cubicBezTo>
                    <a:cubicBezTo>
                      <a:pt x="2130287" y="1141920"/>
                      <a:pt x="2128612" y="1138139"/>
                      <a:pt x="2127738" y="1134207"/>
                    </a:cubicBezTo>
                    <a:cubicBezTo>
                      <a:pt x="2126657" y="1129344"/>
                      <a:pt x="2125222" y="1124517"/>
                      <a:pt x="2124808" y="1119553"/>
                    </a:cubicBezTo>
                    <a:cubicBezTo>
                      <a:pt x="2124240" y="1112738"/>
                      <a:pt x="2124808" y="1105876"/>
                      <a:pt x="2124808" y="1099038"/>
                    </a:cubicBezTo>
                    <a:lnTo>
                      <a:pt x="2294792" y="1178169"/>
                    </a:lnTo>
                    <a:lnTo>
                      <a:pt x="2414954" y="1163515"/>
                    </a:lnTo>
                    <a:lnTo>
                      <a:pt x="2414954" y="1113692"/>
                    </a:lnTo>
                    <a:lnTo>
                      <a:pt x="2514600" y="1002323"/>
                    </a:lnTo>
                    <a:lnTo>
                      <a:pt x="2491154" y="917330"/>
                    </a:lnTo>
                    <a:cubicBezTo>
                      <a:pt x="2493108" y="908538"/>
                      <a:pt x="2494990" y="899729"/>
                      <a:pt x="2497015" y="890953"/>
                    </a:cubicBezTo>
                    <a:cubicBezTo>
                      <a:pt x="2497921" y="887028"/>
                      <a:pt x="2499946" y="883258"/>
                      <a:pt x="2499946" y="879230"/>
                    </a:cubicBezTo>
                    <a:cubicBezTo>
                      <a:pt x="2499946" y="869412"/>
                      <a:pt x="2499223" y="859489"/>
                      <a:pt x="2497015" y="849923"/>
                    </a:cubicBezTo>
                    <a:cubicBezTo>
                      <a:pt x="2496223" y="846491"/>
                      <a:pt x="2491154" y="841130"/>
                      <a:pt x="2491154" y="841130"/>
                    </a:cubicBezTo>
                    <a:lnTo>
                      <a:pt x="2332892" y="753207"/>
                    </a:lnTo>
                    <a:lnTo>
                      <a:pt x="2171700" y="720969"/>
                    </a:lnTo>
                    <a:lnTo>
                      <a:pt x="2077915" y="785446"/>
                    </a:lnTo>
                    <a:lnTo>
                      <a:pt x="2063262" y="726830"/>
                    </a:lnTo>
                    <a:lnTo>
                      <a:pt x="1922585" y="729761"/>
                    </a:lnTo>
                    <a:lnTo>
                      <a:pt x="1893277" y="829407"/>
                    </a:lnTo>
                    <a:lnTo>
                      <a:pt x="1611923" y="785446"/>
                    </a:lnTo>
                    <a:lnTo>
                      <a:pt x="1623646" y="674076"/>
                    </a:lnTo>
                    <a:lnTo>
                      <a:pt x="1597269" y="597876"/>
                    </a:lnTo>
                    <a:lnTo>
                      <a:pt x="1623646" y="539261"/>
                    </a:lnTo>
                    <a:lnTo>
                      <a:pt x="1644162" y="430823"/>
                    </a:lnTo>
                    <a:lnTo>
                      <a:pt x="1831731" y="448407"/>
                    </a:lnTo>
                    <a:lnTo>
                      <a:pt x="1893277" y="369276"/>
                    </a:lnTo>
                    <a:cubicBezTo>
                      <a:pt x="1900115" y="363415"/>
                      <a:pt x="1907423" y="358060"/>
                      <a:pt x="1913792" y="351692"/>
                    </a:cubicBezTo>
                    <a:cubicBezTo>
                      <a:pt x="1916283" y="349201"/>
                      <a:pt x="1916903" y="345100"/>
                      <a:pt x="1919654" y="342900"/>
                    </a:cubicBezTo>
                    <a:cubicBezTo>
                      <a:pt x="1922066" y="340970"/>
                      <a:pt x="1925476" y="340818"/>
                      <a:pt x="1928446" y="339969"/>
                    </a:cubicBezTo>
                    <a:cubicBezTo>
                      <a:pt x="1951922" y="333261"/>
                      <a:pt x="1954264" y="336209"/>
                      <a:pt x="1989992" y="334107"/>
                    </a:cubicBezTo>
                    <a:cubicBezTo>
                      <a:pt x="1996483" y="329781"/>
                      <a:pt x="2003062" y="326226"/>
                      <a:pt x="2007577" y="319453"/>
                    </a:cubicBezTo>
                    <a:cubicBezTo>
                      <a:pt x="2009291" y="316883"/>
                      <a:pt x="2009531" y="313592"/>
                      <a:pt x="2010508" y="310661"/>
                    </a:cubicBezTo>
                    <a:cubicBezTo>
                      <a:pt x="2011485" y="296007"/>
                      <a:pt x="2011816" y="281296"/>
                      <a:pt x="2013438" y="266700"/>
                    </a:cubicBezTo>
                    <a:cubicBezTo>
                      <a:pt x="2013779" y="263629"/>
                      <a:pt x="2014655" y="260478"/>
                      <a:pt x="2016369" y="257907"/>
                    </a:cubicBezTo>
                    <a:cubicBezTo>
                      <a:pt x="2018668" y="254458"/>
                      <a:pt x="2022231" y="252046"/>
                      <a:pt x="2025162" y="249115"/>
                    </a:cubicBezTo>
                    <a:cubicBezTo>
                      <a:pt x="2028966" y="237701"/>
                      <a:pt x="2025908" y="242507"/>
                      <a:pt x="2033954" y="234461"/>
                    </a:cubicBezTo>
                    <a:lnTo>
                      <a:pt x="2013438" y="134815"/>
                    </a:lnTo>
                    <a:cubicBezTo>
                      <a:pt x="2012461" y="126023"/>
                      <a:pt x="2011962" y="117164"/>
                      <a:pt x="2010508" y="108438"/>
                    </a:cubicBezTo>
                    <a:cubicBezTo>
                      <a:pt x="2005423" y="77925"/>
                      <a:pt x="2008613" y="133632"/>
                      <a:pt x="2004646" y="82061"/>
                    </a:cubicBezTo>
                    <a:cubicBezTo>
                      <a:pt x="2004121" y="75243"/>
                      <a:pt x="2004646" y="68384"/>
                      <a:pt x="2013438" y="46892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098960" y="2700348"/>
                <a:ext cx="1011159" cy="609383"/>
              </a:xfrm>
              <a:custGeom>
                <a:avLst/>
                <a:gdLst>
                  <a:gd name="connsiteX0" fmla="*/ 457200 w 1010982"/>
                  <a:gd name="connsiteY0" fmla="*/ 0 h 609600"/>
                  <a:gd name="connsiteX1" fmla="*/ 457200 w 1010982"/>
                  <a:gd name="connsiteY1" fmla="*/ 0 h 609600"/>
                  <a:gd name="connsiteX2" fmla="*/ 423333 w 1010982"/>
                  <a:gd name="connsiteY2" fmla="*/ 11289 h 609600"/>
                  <a:gd name="connsiteX3" fmla="*/ 409222 w 1010982"/>
                  <a:gd name="connsiteY3" fmla="*/ 25400 h 609600"/>
                  <a:gd name="connsiteX4" fmla="*/ 400756 w 1010982"/>
                  <a:gd name="connsiteY4" fmla="*/ 33866 h 609600"/>
                  <a:gd name="connsiteX5" fmla="*/ 397933 w 1010982"/>
                  <a:gd name="connsiteY5" fmla="*/ 56444 h 609600"/>
                  <a:gd name="connsiteX6" fmla="*/ 392289 w 1010982"/>
                  <a:gd name="connsiteY6" fmla="*/ 64911 h 609600"/>
                  <a:gd name="connsiteX7" fmla="*/ 361244 w 1010982"/>
                  <a:gd name="connsiteY7" fmla="*/ 62089 h 609600"/>
                  <a:gd name="connsiteX8" fmla="*/ 349956 w 1010982"/>
                  <a:gd name="connsiteY8" fmla="*/ 59266 h 609600"/>
                  <a:gd name="connsiteX9" fmla="*/ 347133 w 1010982"/>
                  <a:gd name="connsiteY9" fmla="*/ 67733 h 609600"/>
                  <a:gd name="connsiteX10" fmla="*/ 335844 w 1010982"/>
                  <a:gd name="connsiteY10" fmla="*/ 81844 h 609600"/>
                  <a:gd name="connsiteX11" fmla="*/ 327378 w 1010982"/>
                  <a:gd name="connsiteY11" fmla="*/ 87489 h 609600"/>
                  <a:gd name="connsiteX12" fmla="*/ 313267 w 1010982"/>
                  <a:gd name="connsiteY12" fmla="*/ 101600 h 609600"/>
                  <a:gd name="connsiteX13" fmla="*/ 307622 w 1010982"/>
                  <a:gd name="connsiteY13" fmla="*/ 107244 h 609600"/>
                  <a:gd name="connsiteX14" fmla="*/ 304800 w 1010982"/>
                  <a:gd name="connsiteY14" fmla="*/ 118533 h 609600"/>
                  <a:gd name="connsiteX15" fmla="*/ 287867 w 1010982"/>
                  <a:gd name="connsiteY15" fmla="*/ 129822 h 609600"/>
                  <a:gd name="connsiteX16" fmla="*/ 268111 w 1010982"/>
                  <a:gd name="connsiteY16" fmla="*/ 143933 h 609600"/>
                  <a:gd name="connsiteX17" fmla="*/ 265289 w 1010982"/>
                  <a:gd name="connsiteY17" fmla="*/ 155222 h 609600"/>
                  <a:gd name="connsiteX18" fmla="*/ 259644 w 1010982"/>
                  <a:gd name="connsiteY18" fmla="*/ 163689 h 609600"/>
                  <a:gd name="connsiteX19" fmla="*/ 256822 w 1010982"/>
                  <a:gd name="connsiteY19" fmla="*/ 177800 h 609600"/>
                  <a:gd name="connsiteX20" fmla="*/ 53622 w 1010982"/>
                  <a:gd name="connsiteY20" fmla="*/ 152400 h 609600"/>
                  <a:gd name="connsiteX21" fmla="*/ 31044 w 1010982"/>
                  <a:gd name="connsiteY21" fmla="*/ 270933 h 609600"/>
                  <a:gd name="connsiteX22" fmla="*/ 0 w 1010982"/>
                  <a:gd name="connsiteY22" fmla="*/ 338666 h 609600"/>
                  <a:gd name="connsiteX23" fmla="*/ 31044 w 1010982"/>
                  <a:gd name="connsiteY23" fmla="*/ 428977 h 609600"/>
                  <a:gd name="connsiteX24" fmla="*/ 16933 w 1010982"/>
                  <a:gd name="connsiteY24" fmla="*/ 510822 h 609600"/>
                  <a:gd name="connsiteX25" fmla="*/ 31044 w 1010982"/>
                  <a:gd name="connsiteY25" fmla="*/ 547511 h 609600"/>
                  <a:gd name="connsiteX26" fmla="*/ 333022 w 1010982"/>
                  <a:gd name="connsiteY26" fmla="*/ 598311 h 609600"/>
                  <a:gd name="connsiteX27" fmla="*/ 375356 w 1010982"/>
                  <a:gd name="connsiteY27" fmla="*/ 491066 h 609600"/>
                  <a:gd name="connsiteX28" fmla="*/ 485422 w 1010982"/>
                  <a:gd name="connsiteY28" fmla="*/ 496711 h 609600"/>
                  <a:gd name="connsiteX29" fmla="*/ 496711 w 1010982"/>
                  <a:gd name="connsiteY29" fmla="*/ 555977 h 609600"/>
                  <a:gd name="connsiteX30" fmla="*/ 609600 w 1010982"/>
                  <a:gd name="connsiteY30" fmla="*/ 493889 h 609600"/>
                  <a:gd name="connsiteX31" fmla="*/ 747889 w 1010982"/>
                  <a:gd name="connsiteY31" fmla="*/ 516466 h 609600"/>
                  <a:gd name="connsiteX32" fmla="*/ 908756 w 1010982"/>
                  <a:gd name="connsiteY32" fmla="*/ 609600 h 609600"/>
                  <a:gd name="connsiteX33" fmla="*/ 951089 w 1010982"/>
                  <a:gd name="connsiteY33" fmla="*/ 502355 h 609600"/>
                  <a:gd name="connsiteX34" fmla="*/ 999067 w 1010982"/>
                  <a:gd name="connsiteY34" fmla="*/ 479777 h 609600"/>
                  <a:gd name="connsiteX35" fmla="*/ 1004711 w 1010982"/>
                  <a:gd name="connsiteY35" fmla="*/ 386644 h 609600"/>
                  <a:gd name="connsiteX36" fmla="*/ 996244 w 1010982"/>
                  <a:gd name="connsiteY36" fmla="*/ 381000 h 609600"/>
                  <a:gd name="connsiteX37" fmla="*/ 984956 w 1010982"/>
                  <a:gd name="connsiteY37" fmla="*/ 375355 h 609600"/>
                  <a:gd name="connsiteX38" fmla="*/ 982133 w 1010982"/>
                  <a:gd name="connsiteY38" fmla="*/ 366889 h 609600"/>
                  <a:gd name="connsiteX39" fmla="*/ 976489 w 1010982"/>
                  <a:gd name="connsiteY39" fmla="*/ 358422 h 609600"/>
                  <a:gd name="connsiteX40" fmla="*/ 970844 w 1010982"/>
                  <a:gd name="connsiteY40" fmla="*/ 338666 h 609600"/>
                  <a:gd name="connsiteX41" fmla="*/ 959556 w 1010982"/>
                  <a:gd name="connsiteY41" fmla="*/ 318911 h 609600"/>
                  <a:gd name="connsiteX42" fmla="*/ 953911 w 1010982"/>
                  <a:gd name="connsiteY42" fmla="*/ 301977 h 609600"/>
                  <a:gd name="connsiteX43" fmla="*/ 948267 w 1010982"/>
                  <a:gd name="connsiteY43" fmla="*/ 293511 h 609600"/>
                  <a:gd name="connsiteX44" fmla="*/ 939800 w 1010982"/>
                  <a:gd name="connsiteY44" fmla="*/ 276577 h 609600"/>
                  <a:gd name="connsiteX45" fmla="*/ 922867 w 1010982"/>
                  <a:gd name="connsiteY45" fmla="*/ 262466 h 609600"/>
                  <a:gd name="connsiteX46" fmla="*/ 911578 w 1010982"/>
                  <a:gd name="connsiteY46" fmla="*/ 251177 h 609600"/>
                  <a:gd name="connsiteX47" fmla="*/ 900289 w 1010982"/>
                  <a:gd name="connsiteY47" fmla="*/ 237066 h 609600"/>
                  <a:gd name="connsiteX48" fmla="*/ 891822 w 1010982"/>
                  <a:gd name="connsiteY48" fmla="*/ 211666 h 609600"/>
                  <a:gd name="connsiteX49" fmla="*/ 889000 w 1010982"/>
                  <a:gd name="connsiteY49" fmla="*/ 203200 h 609600"/>
                  <a:gd name="connsiteX50" fmla="*/ 886178 w 1010982"/>
                  <a:gd name="connsiteY50" fmla="*/ 189089 h 609600"/>
                  <a:gd name="connsiteX51" fmla="*/ 880533 w 1010982"/>
                  <a:gd name="connsiteY51" fmla="*/ 172155 h 609600"/>
                  <a:gd name="connsiteX52" fmla="*/ 855133 w 1010982"/>
                  <a:gd name="connsiteY52" fmla="*/ 155222 h 609600"/>
                  <a:gd name="connsiteX53" fmla="*/ 846667 w 1010982"/>
                  <a:gd name="connsiteY53" fmla="*/ 149577 h 609600"/>
                  <a:gd name="connsiteX54" fmla="*/ 835378 w 1010982"/>
                  <a:gd name="connsiteY54" fmla="*/ 141111 h 609600"/>
                  <a:gd name="connsiteX55" fmla="*/ 829733 w 1010982"/>
                  <a:gd name="connsiteY55" fmla="*/ 132644 h 609600"/>
                  <a:gd name="connsiteX56" fmla="*/ 821267 w 1010982"/>
                  <a:gd name="connsiteY56" fmla="*/ 124177 h 609600"/>
                  <a:gd name="connsiteX57" fmla="*/ 812800 w 1010982"/>
                  <a:gd name="connsiteY57" fmla="*/ 110066 h 609600"/>
                  <a:gd name="connsiteX58" fmla="*/ 801511 w 1010982"/>
                  <a:gd name="connsiteY58" fmla="*/ 84666 h 609600"/>
                  <a:gd name="connsiteX59" fmla="*/ 793044 w 1010982"/>
                  <a:gd name="connsiteY59" fmla="*/ 64911 h 609600"/>
                  <a:gd name="connsiteX60" fmla="*/ 784578 w 1010982"/>
                  <a:gd name="connsiteY60" fmla="*/ 62089 h 609600"/>
                  <a:gd name="connsiteX61" fmla="*/ 773289 w 1010982"/>
                  <a:gd name="connsiteY61" fmla="*/ 64911 h 609600"/>
                  <a:gd name="connsiteX62" fmla="*/ 762000 w 1010982"/>
                  <a:gd name="connsiteY62" fmla="*/ 76200 h 609600"/>
                  <a:gd name="connsiteX63" fmla="*/ 756356 w 1010982"/>
                  <a:gd name="connsiteY63" fmla="*/ 84666 h 609600"/>
                  <a:gd name="connsiteX64" fmla="*/ 747889 w 1010982"/>
                  <a:gd name="connsiteY64" fmla="*/ 87489 h 609600"/>
                  <a:gd name="connsiteX65" fmla="*/ 730956 w 1010982"/>
                  <a:gd name="connsiteY65" fmla="*/ 98777 h 609600"/>
                  <a:gd name="connsiteX66" fmla="*/ 714022 w 1010982"/>
                  <a:gd name="connsiteY66" fmla="*/ 107244 h 609600"/>
                  <a:gd name="connsiteX67" fmla="*/ 705556 w 1010982"/>
                  <a:gd name="connsiteY67" fmla="*/ 110066 h 609600"/>
                  <a:gd name="connsiteX68" fmla="*/ 680156 w 1010982"/>
                  <a:gd name="connsiteY68" fmla="*/ 107244 h 609600"/>
                  <a:gd name="connsiteX69" fmla="*/ 668867 w 1010982"/>
                  <a:gd name="connsiteY69" fmla="*/ 95955 h 609600"/>
                  <a:gd name="connsiteX70" fmla="*/ 660400 w 1010982"/>
                  <a:gd name="connsiteY70" fmla="*/ 90311 h 609600"/>
                  <a:gd name="connsiteX71" fmla="*/ 651933 w 1010982"/>
                  <a:gd name="connsiteY71" fmla="*/ 81844 h 609600"/>
                  <a:gd name="connsiteX72" fmla="*/ 643467 w 1010982"/>
                  <a:gd name="connsiteY72" fmla="*/ 79022 h 609600"/>
                  <a:gd name="connsiteX73" fmla="*/ 618067 w 1010982"/>
                  <a:gd name="connsiteY73" fmla="*/ 81844 h 609600"/>
                  <a:gd name="connsiteX74" fmla="*/ 615244 w 1010982"/>
                  <a:gd name="connsiteY74" fmla="*/ 93133 h 609600"/>
                  <a:gd name="connsiteX75" fmla="*/ 609600 w 1010982"/>
                  <a:gd name="connsiteY75" fmla="*/ 110066 h 609600"/>
                  <a:gd name="connsiteX76" fmla="*/ 606778 w 1010982"/>
                  <a:gd name="connsiteY76" fmla="*/ 118533 h 609600"/>
                  <a:gd name="connsiteX77" fmla="*/ 601133 w 1010982"/>
                  <a:gd name="connsiteY77" fmla="*/ 143933 h 609600"/>
                  <a:gd name="connsiteX78" fmla="*/ 592667 w 1010982"/>
                  <a:gd name="connsiteY78" fmla="*/ 152400 h 609600"/>
                  <a:gd name="connsiteX79" fmla="*/ 589844 w 1010982"/>
                  <a:gd name="connsiteY79" fmla="*/ 160866 h 609600"/>
                  <a:gd name="connsiteX80" fmla="*/ 584200 w 1010982"/>
                  <a:gd name="connsiteY80" fmla="*/ 166511 h 609600"/>
                  <a:gd name="connsiteX81" fmla="*/ 581378 w 1010982"/>
                  <a:gd name="connsiteY81" fmla="*/ 186266 h 609600"/>
                  <a:gd name="connsiteX82" fmla="*/ 558800 w 1010982"/>
                  <a:gd name="connsiteY82" fmla="*/ 183444 h 609600"/>
                  <a:gd name="connsiteX83" fmla="*/ 541867 w 1010982"/>
                  <a:gd name="connsiteY83" fmla="*/ 172155 h 609600"/>
                  <a:gd name="connsiteX84" fmla="*/ 539044 w 1010982"/>
                  <a:gd name="connsiteY84" fmla="*/ 163689 h 609600"/>
                  <a:gd name="connsiteX85" fmla="*/ 524933 w 1010982"/>
                  <a:gd name="connsiteY85" fmla="*/ 152400 h 609600"/>
                  <a:gd name="connsiteX86" fmla="*/ 522111 w 1010982"/>
                  <a:gd name="connsiteY86" fmla="*/ 143933 h 609600"/>
                  <a:gd name="connsiteX87" fmla="*/ 519289 w 1010982"/>
                  <a:gd name="connsiteY87" fmla="*/ 121355 h 609600"/>
                  <a:gd name="connsiteX88" fmla="*/ 513644 w 1010982"/>
                  <a:gd name="connsiteY88" fmla="*/ 115711 h 609600"/>
                  <a:gd name="connsiteX89" fmla="*/ 508000 w 1010982"/>
                  <a:gd name="connsiteY89" fmla="*/ 104422 h 609600"/>
                  <a:gd name="connsiteX90" fmla="*/ 488244 w 1010982"/>
                  <a:gd name="connsiteY90" fmla="*/ 87489 h 609600"/>
                  <a:gd name="connsiteX91" fmla="*/ 479778 w 1010982"/>
                  <a:gd name="connsiteY91" fmla="*/ 84666 h 609600"/>
                  <a:gd name="connsiteX92" fmla="*/ 482600 w 1010982"/>
                  <a:gd name="connsiteY92" fmla="*/ 70555 h 609600"/>
                  <a:gd name="connsiteX93" fmla="*/ 485422 w 1010982"/>
                  <a:gd name="connsiteY93" fmla="*/ 62089 h 609600"/>
                  <a:gd name="connsiteX94" fmla="*/ 476956 w 1010982"/>
                  <a:gd name="connsiteY94" fmla="*/ 25400 h 609600"/>
                  <a:gd name="connsiteX95" fmla="*/ 460022 w 1010982"/>
                  <a:gd name="connsiteY95" fmla="*/ 16933 h 609600"/>
                  <a:gd name="connsiteX96" fmla="*/ 457200 w 1010982"/>
                  <a:gd name="connsiteY96" fmla="*/ 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010982" h="609600">
                    <a:moveTo>
                      <a:pt x="457200" y="0"/>
                    </a:moveTo>
                    <a:lnTo>
                      <a:pt x="457200" y="0"/>
                    </a:lnTo>
                    <a:cubicBezTo>
                      <a:pt x="445911" y="3763"/>
                      <a:pt x="431747" y="2875"/>
                      <a:pt x="423333" y="11289"/>
                    </a:cubicBezTo>
                    <a:lnTo>
                      <a:pt x="409222" y="25400"/>
                    </a:lnTo>
                    <a:lnTo>
                      <a:pt x="400756" y="33866"/>
                    </a:lnTo>
                    <a:cubicBezTo>
                      <a:pt x="399815" y="41392"/>
                      <a:pt x="399929" y="49127"/>
                      <a:pt x="397933" y="56444"/>
                    </a:cubicBezTo>
                    <a:cubicBezTo>
                      <a:pt x="397041" y="59716"/>
                      <a:pt x="395641" y="64395"/>
                      <a:pt x="392289" y="64911"/>
                    </a:cubicBezTo>
                    <a:cubicBezTo>
                      <a:pt x="382019" y="66491"/>
                      <a:pt x="371592" y="63030"/>
                      <a:pt x="361244" y="62089"/>
                    </a:cubicBezTo>
                    <a:cubicBezTo>
                      <a:pt x="357481" y="61148"/>
                      <a:pt x="353557" y="57826"/>
                      <a:pt x="349956" y="59266"/>
                    </a:cubicBezTo>
                    <a:cubicBezTo>
                      <a:pt x="347194" y="60371"/>
                      <a:pt x="348463" y="65072"/>
                      <a:pt x="347133" y="67733"/>
                    </a:cubicBezTo>
                    <a:cubicBezTo>
                      <a:pt x="344686" y="72627"/>
                      <a:pt x="340222" y="78342"/>
                      <a:pt x="335844" y="81844"/>
                    </a:cubicBezTo>
                    <a:cubicBezTo>
                      <a:pt x="333195" y="83963"/>
                      <a:pt x="329931" y="85255"/>
                      <a:pt x="327378" y="87489"/>
                    </a:cubicBezTo>
                    <a:cubicBezTo>
                      <a:pt x="322372" y="91870"/>
                      <a:pt x="317971" y="96896"/>
                      <a:pt x="313267" y="101600"/>
                    </a:cubicBezTo>
                    <a:lnTo>
                      <a:pt x="307622" y="107244"/>
                    </a:lnTo>
                    <a:cubicBezTo>
                      <a:pt x="306681" y="111007"/>
                      <a:pt x="307354" y="115614"/>
                      <a:pt x="304800" y="118533"/>
                    </a:cubicBezTo>
                    <a:cubicBezTo>
                      <a:pt x="300333" y="123638"/>
                      <a:pt x="293294" y="125752"/>
                      <a:pt x="287867" y="129822"/>
                    </a:cubicBezTo>
                    <a:cubicBezTo>
                      <a:pt x="273865" y="140324"/>
                      <a:pt x="280492" y="135680"/>
                      <a:pt x="268111" y="143933"/>
                    </a:cubicBezTo>
                    <a:cubicBezTo>
                      <a:pt x="267170" y="147696"/>
                      <a:pt x="266817" y="151657"/>
                      <a:pt x="265289" y="155222"/>
                    </a:cubicBezTo>
                    <a:cubicBezTo>
                      <a:pt x="263953" y="158340"/>
                      <a:pt x="261161" y="160655"/>
                      <a:pt x="259644" y="163689"/>
                    </a:cubicBezTo>
                    <a:cubicBezTo>
                      <a:pt x="256227" y="170523"/>
                      <a:pt x="256822" y="171342"/>
                      <a:pt x="256822" y="177800"/>
                    </a:cubicBezTo>
                    <a:lnTo>
                      <a:pt x="53622" y="152400"/>
                    </a:lnTo>
                    <a:lnTo>
                      <a:pt x="31044" y="270933"/>
                    </a:lnTo>
                    <a:lnTo>
                      <a:pt x="0" y="338666"/>
                    </a:lnTo>
                    <a:lnTo>
                      <a:pt x="31044" y="428977"/>
                    </a:lnTo>
                    <a:lnTo>
                      <a:pt x="16933" y="510822"/>
                    </a:lnTo>
                    <a:lnTo>
                      <a:pt x="31044" y="547511"/>
                    </a:lnTo>
                    <a:lnTo>
                      <a:pt x="333022" y="598311"/>
                    </a:lnTo>
                    <a:lnTo>
                      <a:pt x="375356" y="491066"/>
                    </a:lnTo>
                    <a:lnTo>
                      <a:pt x="485422" y="496711"/>
                    </a:lnTo>
                    <a:lnTo>
                      <a:pt x="496711" y="555977"/>
                    </a:lnTo>
                    <a:lnTo>
                      <a:pt x="609600" y="493889"/>
                    </a:lnTo>
                    <a:lnTo>
                      <a:pt x="747889" y="516466"/>
                    </a:lnTo>
                    <a:lnTo>
                      <a:pt x="908756" y="609600"/>
                    </a:lnTo>
                    <a:lnTo>
                      <a:pt x="951089" y="502355"/>
                    </a:lnTo>
                    <a:lnTo>
                      <a:pt x="999067" y="479777"/>
                    </a:lnTo>
                    <a:cubicBezTo>
                      <a:pt x="1013717" y="440709"/>
                      <a:pt x="1013947" y="448984"/>
                      <a:pt x="1004711" y="386644"/>
                    </a:cubicBezTo>
                    <a:cubicBezTo>
                      <a:pt x="1004214" y="383289"/>
                      <a:pt x="999189" y="382683"/>
                      <a:pt x="996244" y="381000"/>
                    </a:cubicBezTo>
                    <a:cubicBezTo>
                      <a:pt x="992591" y="378913"/>
                      <a:pt x="988719" y="377237"/>
                      <a:pt x="984956" y="375355"/>
                    </a:cubicBezTo>
                    <a:cubicBezTo>
                      <a:pt x="984015" y="372533"/>
                      <a:pt x="983463" y="369550"/>
                      <a:pt x="982133" y="366889"/>
                    </a:cubicBezTo>
                    <a:cubicBezTo>
                      <a:pt x="980616" y="363855"/>
                      <a:pt x="977825" y="361540"/>
                      <a:pt x="976489" y="358422"/>
                    </a:cubicBezTo>
                    <a:cubicBezTo>
                      <a:pt x="971060" y="345752"/>
                      <a:pt x="976340" y="349658"/>
                      <a:pt x="970844" y="338666"/>
                    </a:cubicBezTo>
                    <a:cubicBezTo>
                      <a:pt x="960662" y="318304"/>
                      <a:pt x="969450" y="343648"/>
                      <a:pt x="959556" y="318911"/>
                    </a:cubicBezTo>
                    <a:cubicBezTo>
                      <a:pt x="957346" y="313387"/>
                      <a:pt x="957211" y="306928"/>
                      <a:pt x="953911" y="301977"/>
                    </a:cubicBezTo>
                    <a:cubicBezTo>
                      <a:pt x="952030" y="299155"/>
                      <a:pt x="949784" y="296545"/>
                      <a:pt x="948267" y="293511"/>
                    </a:cubicBezTo>
                    <a:cubicBezTo>
                      <a:pt x="941905" y="280787"/>
                      <a:pt x="949906" y="288704"/>
                      <a:pt x="939800" y="276577"/>
                    </a:cubicBezTo>
                    <a:cubicBezTo>
                      <a:pt x="927573" y="261905"/>
                      <a:pt x="935811" y="273561"/>
                      <a:pt x="922867" y="262466"/>
                    </a:cubicBezTo>
                    <a:cubicBezTo>
                      <a:pt x="918827" y="259003"/>
                      <a:pt x="914530" y="255605"/>
                      <a:pt x="911578" y="251177"/>
                    </a:cubicBezTo>
                    <a:cubicBezTo>
                      <a:pt x="904457" y="240497"/>
                      <a:pt x="908331" y="245110"/>
                      <a:pt x="900289" y="237066"/>
                    </a:cubicBezTo>
                    <a:lnTo>
                      <a:pt x="891822" y="211666"/>
                    </a:lnTo>
                    <a:cubicBezTo>
                      <a:pt x="890881" y="208844"/>
                      <a:pt x="889583" y="206117"/>
                      <a:pt x="889000" y="203200"/>
                    </a:cubicBezTo>
                    <a:cubicBezTo>
                      <a:pt x="888059" y="198496"/>
                      <a:pt x="887440" y="193717"/>
                      <a:pt x="886178" y="189089"/>
                    </a:cubicBezTo>
                    <a:cubicBezTo>
                      <a:pt x="884612" y="183349"/>
                      <a:pt x="885484" y="175456"/>
                      <a:pt x="880533" y="172155"/>
                    </a:cubicBezTo>
                    <a:lnTo>
                      <a:pt x="855133" y="155222"/>
                    </a:lnTo>
                    <a:cubicBezTo>
                      <a:pt x="852311" y="153341"/>
                      <a:pt x="849381" y="151612"/>
                      <a:pt x="846667" y="149577"/>
                    </a:cubicBezTo>
                    <a:lnTo>
                      <a:pt x="835378" y="141111"/>
                    </a:lnTo>
                    <a:cubicBezTo>
                      <a:pt x="833496" y="138289"/>
                      <a:pt x="831904" y="135250"/>
                      <a:pt x="829733" y="132644"/>
                    </a:cubicBezTo>
                    <a:cubicBezTo>
                      <a:pt x="827178" y="129578"/>
                      <a:pt x="823481" y="127498"/>
                      <a:pt x="821267" y="124177"/>
                    </a:cubicBezTo>
                    <a:cubicBezTo>
                      <a:pt x="806611" y="102193"/>
                      <a:pt x="830379" y="127648"/>
                      <a:pt x="812800" y="110066"/>
                    </a:cubicBezTo>
                    <a:cubicBezTo>
                      <a:pt x="806083" y="89915"/>
                      <a:pt x="810456" y="98083"/>
                      <a:pt x="801511" y="84666"/>
                    </a:cubicBezTo>
                    <a:cubicBezTo>
                      <a:pt x="799824" y="79605"/>
                      <a:pt x="796532" y="68399"/>
                      <a:pt x="793044" y="64911"/>
                    </a:cubicBezTo>
                    <a:cubicBezTo>
                      <a:pt x="790941" y="62808"/>
                      <a:pt x="787400" y="63030"/>
                      <a:pt x="784578" y="62089"/>
                    </a:cubicBezTo>
                    <a:cubicBezTo>
                      <a:pt x="780815" y="63030"/>
                      <a:pt x="776578" y="62855"/>
                      <a:pt x="773289" y="64911"/>
                    </a:cubicBezTo>
                    <a:cubicBezTo>
                      <a:pt x="768776" y="67731"/>
                      <a:pt x="764952" y="71772"/>
                      <a:pt x="762000" y="76200"/>
                    </a:cubicBezTo>
                    <a:cubicBezTo>
                      <a:pt x="760119" y="79022"/>
                      <a:pt x="759004" y="82547"/>
                      <a:pt x="756356" y="84666"/>
                    </a:cubicBezTo>
                    <a:cubicBezTo>
                      <a:pt x="754033" y="86525"/>
                      <a:pt x="750490" y="86044"/>
                      <a:pt x="747889" y="87489"/>
                    </a:cubicBezTo>
                    <a:cubicBezTo>
                      <a:pt x="741959" y="90783"/>
                      <a:pt x="737391" y="96631"/>
                      <a:pt x="730956" y="98777"/>
                    </a:cubicBezTo>
                    <a:cubicBezTo>
                      <a:pt x="709670" y="105874"/>
                      <a:pt x="735911" y="96300"/>
                      <a:pt x="714022" y="107244"/>
                    </a:cubicBezTo>
                    <a:cubicBezTo>
                      <a:pt x="711361" y="108574"/>
                      <a:pt x="708378" y="109125"/>
                      <a:pt x="705556" y="110066"/>
                    </a:cubicBezTo>
                    <a:cubicBezTo>
                      <a:pt x="697089" y="109125"/>
                      <a:pt x="688107" y="110302"/>
                      <a:pt x="680156" y="107244"/>
                    </a:cubicBezTo>
                    <a:cubicBezTo>
                      <a:pt x="675189" y="105334"/>
                      <a:pt x="673295" y="98907"/>
                      <a:pt x="668867" y="95955"/>
                    </a:cubicBezTo>
                    <a:cubicBezTo>
                      <a:pt x="666045" y="94074"/>
                      <a:pt x="663006" y="92482"/>
                      <a:pt x="660400" y="90311"/>
                    </a:cubicBezTo>
                    <a:cubicBezTo>
                      <a:pt x="657334" y="87756"/>
                      <a:pt x="655254" y="84058"/>
                      <a:pt x="651933" y="81844"/>
                    </a:cubicBezTo>
                    <a:cubicBezTo>
                      <a:pt x="649458" y="80194"/>
                      <a:pt x="646289" y="79963"/>
                      <a:pt x="643467" y="79022"/>
                    </a:cubicBezTo>
                    <a:cubicBezTo>
                      <a:pt x="635000" y="79963"/>
                      <a:pt x="625686" y="78034"/>
                      <a:pt x="618067" y="81844"/>
                    </a:cubicBezTo>
                    <a:cubicBezTo>
                      <a:pt x="614598" y="83579"/>
                      <a:pt x="616359" y="89418"/>
                      <a:pt x="615244" y="93133"/>
                    </a:cubicBezTo>
                    <a:cubicBezTo>
                      <a:pt x="613534" y="98832"/>
                      <a:pt x="611481" y="104422"/>
                      <a:pt x="609600" y="110066"/>
                    </a:cubicBezTo>
                    <a:cubicBezTo>
                      <a:pt x="608659" y="112888"/>
                      <a:pt x="607267" y="115599"/>
                      <a:pt x="606778" y="118533"/>
                    </a:cubicBezTo>
                    <a:cubicBezTo>
                      <a:pt x="606436" y="120588"/>
                      <a:pt x="604222" y="139299"/>
                      <a:pt x="601133" y="143933"/>
                    </a:cubicBezTo>
                    <a:cubicBezTo>
                      <a:pt x="598919" y="147254"/>
                      <a:pt x="595489" y="149578"/>
                      <a:pt x="592667" y="152400"/>
                    </a:cubicBezTo>
                    <a:cubicBezTo>
                      <a:pt x="591726" y="155222"/>
                      <a:pt x="591375" y="158315"/>
                      <a:pt x="589844" y="160866"/>
                    </a:cubicBezTo>
                    <a:cubicBezTo>
                      <a:pt x="588475" y="163148"/>
                      <a:pt x="585041" y="163987"/>
                      <a:pt x="584200" y="166511"/>
                    </a:cubicBezTo>
                    <a:cubicBezTo>
                      <a:pt x="582097" y="172822"/>
                      <a:pt x="582319" y="179681"/>
                      <a:pt x="581378" y="186266"/>
                    </a:cubicBezTo>
                    <a:cubicBezTo>
                      <a:pt x="573852" y="185325"/>
                      <a:pt x="565943" y="185995"/>
                      <a:pt x="558800" y="183444"/>
                    </a:cubicBezTo>
                    <a:cubicBezTo>
                      <a:pt x="552411" y="181162"/>
                      <a:pt x="541867" y="172155"/>
                      <a:pt x="541867" y="172155"/>
                    </a:cubicBezTo>
                    <a:cubicBezTo>
                      <a:pt x="540926" y="169333"/>
                      <a:pt x="540575" y="166240"/>
                      <a:pt x="539044" y="163689"/>
                    </a:cubicBezTo>
                    <a:cubicBezTo>
                      <a:pt x="536361" y="159218"/>
                      <a:pt x="528782" y="154966"/>
                      <a:pt x="524933" y="152400"/>
                    </a:cubicBezTo>
                    <a:cubicBezTo>
                      <a:pt x="523992" y="149578"/>
                      <a:pt x="522643" y="146860"/>
                      <a:pt x="522111" y="143933"/>
                    </a:cubicBezTo>
                    <a:cubicBezTo>
                      <a:pt x="520754" y="136471"/>
                      <a:pt x="521469" y="128620"/>
                      <a:pt x="519289" y="121355"/>
                    </a:cubicBezTo>
                    <a:cubicBezTo>
                      <a:pt x="518524" y="118806"/>
                      <a:pt x="515526" y="117592"/>
                      <a:pt x="513644" y="115711"/>
                    </a:cubicBezTo>
                    <a:cubicBezTo>
                      <a:pt x="511763" y="111948"/>
                      <a:pt x="510524" y="107788"/>
                      <a:pt x="508000" y="104422"/>
                    </a:cubicBezTo>
                    <a:cubicBezTo>
                      <a:pt x="503832" y="98864"/>
                      <a:pt x="495072" y="90903"/>
                      <a:pt x="488244" y="87489"/>
                    </a:cubicBezTo>
                    <a:cubicBezTo>
                      <a:pt x="485583" y="86159"/>
                      <a:pt x="482600" y="85607"/>
                      <a:pt x="479778" y="84666"/>
                    </a:cubicBezTo>
                    <a:cubicBezTo>
                      <a:pt x="480719" y="79962"/>
                      <a:pt x="481437" y="75209"/>
                      <a:pt x="482600" y="70555"/>
                    </a:cubicBezTo>
                    <a:cubicBezTo>
                      <a:pt x="483321" y="67669"/>
                      <a:pt x="485422" y="65064"/>
                      <a:pt x="485422" y="62089"/>
                    </a:cubicBezTo>
                    <a:cubicBezTo>
                      <a:pt x="485422" y="48827"/>
                      <a:pt x="486711" y="35155"/>
                      <a:pt x="476956" y="25400"/>
                    </a:cubicBezTo>
                    <a:cubicBezTo>
                      <a:pt x="471484" y="19928"/>
                      <a:pt x="466910" y="19229"/>
                      <a:pt x="460022" y="16933"/>
                    </a:cubicBezTo>
                    <a:lnTo>
                      <a:pt x="457200" y="0"/>
                    </a:lnTo>
                    <a:close/>
                  </a:path>
                </a:pathLst>
              </a:custGeom>
              <a:solidFill>
                <a:srgbClr val="70ACE2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510091" y="2481351"/>
                <a:ext cx="2346141" cy="1642478"/>
              </a:xfrm>
              <a:custGeom>
                <a:avLst/>
                <a:gdLst>
                  <a:gd name="connsiteX0" fmla="*/ 2252134 w 2345267"/>
                  <a:gd name="connsiteY0" fmla="*/ 59267 h 1642534"/>
                  <a:gd name="connsiteX1" fmla="*/ 1738489 w 2345267"/>
                  <a:gd name="connsiteY1" fmla="*/ 33867 h 1642534"/>
                  <a:gd name="connsiteX2" fmla="*/ 1509889 w 2345267"/>
                  <a:gd name="connsiteY2" fmla="*/ 45156 h 1642534"/>
                  <a:gd name="connsiteX3" fmla="*/ 578556 w 2345267"/>
                  <a:gd name="connsiteY3" fmla="*/ 0 h 1642534"/>
                  <a:gd name="connsiteX4" fmla="*/ 527756 w 2345267"/>
                  <a:gd name="connsiteY4" fmla="*/ 25400 h 1642534"/>
                  <a:gd name="connsiteX5" fmla="*/ 505178 w 2345267"/>
                  <a:gd name="connsiteY5" fmla="*/ 2823 h 1642534"/>
                  <a:gd name="connsiteX6" fmla="*/ 0 w 2345267"/>
                  <a:gd name="connsiteY6" fmla="*/ 11289 h 1642534"/>
                  <a:gd name="connsiteX7" fmla="*/ 8467 w 2345267"/>
                  <a:gd name="connsiteY7" fmla="*/ 107245 h 1642534"/>
                  <a:gd name="connsiteX8" fmla="*/ 16934 w 2345267"/>
                  <a:gd name="connsiteY8" fmla="*/ 135467 h 1642534"/>
                  <a:gd name="connsiteX9" fmla="*/ 19756 w 2345267"/>
                  <a:gd name="connsiteY9" fmla="*/ 146756 h 1642534"/>
                  <a:gd name="connsiteX10" fmla="*/ 14112 w 2345267"/>
                  <a:gd name="connsiteY10" fmla="*/ 211667 h 1642534"/>
                  <a:gd name="connsiteX11" fmla="*/ 16934 w 2345267"/>
                  <a:gd name="connsiteY11" fmla="*/ 234245 h 1642534"/>
                  <a:gd name="connsiteX12" fmla="*/ 25400 w 2345267"/>
                  <a:gd name="connsiteY12" fmla="*/ 245534 h 1642534"/>
                  <a:gd name="connsiteX13" fmla="*/ 45156 w 2345267"/>
                  <a:gd name="connsiteY13" fmla="*/ 259645 h 1642534"/>
                  <a:gd name="connsiteX14" fmla="*/ 50800 w 2345267"/>
                  <a:gd name="connsiteY14" fmla="*/ 268111 h 1642534"/>
                  <a:gd name="connsiteX15" fmla="*/ 42334 w 2345267"/>
                  <a:gd name="connsiteY15" fmla="*/ 293511 h 1642534"/>
                  <a:gd name="connsiteX16" fmla="*/ 36689 w 2345267"/>
                  <a:gd name="connsiteY16" fmla="*/ 299156 h 1642534"/>
                  <a:gd name="connsiteX17" fmla="*/ 45156 w 2345267"/>
                  <a:gd name="connsiteY17" fmla="*/ 321734 h 1642534"/>
                  <a:gd name="connsiteX18" fmla="*/ 53623 w 2345267"/>
                  <a:gd name="connsiteY18" fmla="*/ 324556 h 1642534"/>
                  <a:gd name="connsiteX19" fmla="*/ 62089 w 2345267"/>
                  <a:gd name="connsiteY19" fmla="*/ 330200 h 1642534"/>
                  <a:gd name="connsiteX20" fmla="*/ 76200 w 2345267"/>
                  <a:gd name="connsiteY20" fmla="*/ 341489 h 1642534"/>
                  <a:gd name="connsiteX21" fmla="*/ 81845 w 2345267"/>
                  <a:gd name="connsiteY21" fmla="*/ 349956 h 1642534"/>
                  <a:gd name="connsiteX22" fmla="*/ 84667 w 2345267"/>
                  <a:gd name="connsiteY22" fmla="*/ 366889 h 1642534"/>
                  <a:gd name="connsiteX23" fmla="*/ 98778 w 2345267"/>
                  <a:gd name="connsiteY23" fmla="*/ 381000 h 1642534"/>
                  <a:gd name="connsiteX24" fmla="*/ 101600 w 2345267"/>
                  <a:gd name="connsiteY24" fmla="*/ 400756 h 1642534"/>
                  <a:gd name="connsiteX25" fmla="*/ 107245 w 2345267"/>
                  <a:gd name="connsiteY25" fmla="*/ 406400 h 1642534"/>
                  <a:gd name="connsiteX26" fmla="*/ 115712 w 2345267"/>
                  <a:gd name="connsiteY26" fmla="*/ 420511 h 1642534"/>
                  <a:gd name="connsiteX27" fmla="*/ 121356 w 2345267"/>
                  <a:gd name="connsiteY27" fmla="*/ 428978 h 1642534"/>
                  <a:gd name="connsiteX28" fmla="*/ 146756 w 2345267"/>
                  <a:gd name="connsiteY28" fmla="*/ 431800 h 1642534"/>
                  <a:gd name="connsiteX29" fmla="*/ 152400 w 2345267"/>
                  <a:gd name="connsiteY29" fmla="*/ 440267 h 1642534"/>
                  <a:gd name="connsiteX30" fmla="*/ 172156 w 2345267"/>
                  <a:gd name="connsiteY30" fmla="*/ 440267 h 1642534"/>
                  <a:gd name="connsiteX31" fmla="*/ 186267 w 2345267"/>
                  <a:gd name="connsiteY31" fmla="*/ 426156 h 1642534"/>
                  <a:gd name="connsiteX32" fmla="*/ 189089 w 2345267"/>
                  <a:gd name="connsiteY32" fmla="*/ 386645 h 1642534"/>
                  <a:gd name="connsiteX33" fmla="*/ 191912 w 2345267"/>
                  <a:gd name="connsiteY33" fmla="*/ 378178 h 1642534"/>
                  <a:gd name="connsiteX34" fmla="*/ 208845 w 2345267"/>
                  <a:gd name="connsiteY34" fmla="*/ 361245 h 1642534"/>
                  <a:gd name="connsiteX35" fmla="*/ 214489 w 2345267"/>
                  <a:gd name="connsiteY35" fmla="*/ 355600 h 1642534"/>
                  <a:gd name="connsiteX36" fmla="*/ 217312 w 2345267"/>
                  <a:gd name="connsiteY36" fmla="*/ 347134 h 1642534"/>
                  <a:gd name="connsiteX37" fmla="*/ 220134 w 2345267"/>
                  <a:gd name="connsiteY37" fmla="*/ 321734 h 1642534"/>
                  <a:gd name="connsiteX38" fmla="*/ 228600 w 2345267"/>
                  <a:gd name="connsiteY38" fmla="*/ 318911 h 1642534"/>
                  <a:gd name="connsiteX39" fmla="*/ 245534 w 2345267"/>
                  <a:gd name="connsiteY39" fmla="*/ 330200 h 1642534"/>
                  <a:gd name="connsiteX40" fmla="*/ 251178 w 2345267"/>
                  <a:gd name="connsiteY40" fmla="*/ 335845 h 1642534"/>
                  <a:gd name="connsiteX41" fmla="*/ 256823 w 2345267"/>
                  <a:gd name="connsiteY41" fmla="*/ 344311 h 1642534"/>
                  <a:gd name="connsiteX42" fmla="*/ 265289 w 2345267"/>
                  <a:gd name="connsiteY42" fmla="*/ 347134 h 1642534"/>
                  <a:gd name="connsiteX43" fmla="*/ 270934 w 2345267"/>
                  <a:gd name="connsiteY43" fmla="*/ 352778 h 1642534"/>
                  <a:gd name="connsiteX44" fmla="*/ 290689 w 2345267"/>
                  <a:gd name="connsiteY44" fmla="*/ 358423 h 1642534"/>
                  <a:gd name="connsiteX45" fmla="*/ 310445 w 2345267"/>
                  <a:gd name="connsiteY45" fmla="*/ 355600 h 1642534"/>
                  <a:gd name="connsiteX46" fmla="*/ 324556 w 2345267"/>
                  <a:gd name="connsiteY46" fmla="*/ 341489 h 1642534"/>
                  <a:gd name="connsiteX47" fmla="*/ 333023 w 2345267"/>
                  <a:gd name="connsiteY47" fmla="*/ 338667 h 1642534"/>
                  <a:gd name="connsiteX48" fmla="*/ 347134 w 2345267"/>
                  <a:gd name="connsiteY48" fmla="*/ 321734 h 1642534"/>
                  <a:gd name="connsiteX49" fmla="*/ 361245 w 2345267"/>
                  <a:gd name="connsiteY49" fmla="*/ 310445 h 1642534"/>
                  <a:gd name="connsiteX50" fmla="*/ 381000 w 2345267"/>
                  <a:gd name="connsiteY50" fmla="*/ 313267 h 1642534"/>
                  <a:gd name="connsiteX51" fmla="*/ 383823 w 2345267"/>
                  <a:gd name="connsiteY51" fmla="*/ 352778 h 1642534"/>
                  <a:gd name="connsiteX52" fmla="*/ 397934 w 2345267"/>
                  <a:gd name="connsiteY52" fmla="*/ 366889 h 1642534"/>
                  <a:gd name="connsiteX53" fmla="*/ 414867 w 2345267"/>
                  <a:gd name="connsiteY53" fmla="*/ 378178 h 1642534"/>
                  <a:gd name="connsiteX54" fmla="*/ 428978 w 2345267"/>
                  <a:gd name="connsiteY54" fmla="*/ 395111 h 1642534"/>
                  <a:gd name="connsiteX55" fmla="*/ 434623 w 2345267"/>
                  <a:gd name="connsiteY55" fmla="*/ 406400 h 1642534"/>
                  <a:gd name="connsiteX56" fmla="*/ 440267 w 2345267"/>
                  <a:gd name="connsiteY56" fmla="*/ 412045 h 1642534"/>
                  <a:gd name="connsiteX57" fmla="*/ 443089 w 2345267"/>
                  <a:gd name="connsiteY57" fmla="*/ 420511 h 1642534"/>
                  <a:gd name="connsiteX58" fmla="*/ 457200 w 2345267"/>
                  <a:gd name="connsiteY58" fmla="*/ 431800 h 1642534"/>
                  <a:gd name="connsiteX59" fmla="*/ 457200 w 2345267"/>
                  <a:gd name="connsiteY59" fmla="*/ 451556 h 1642534"/>
                  <a:gd name="connsiteX60" fmla="*/ 460023 w 2345267"/>
                  <a:gd name="connsiteY60" fmla="*/ 474134 h 1642534"/>
                  <a:gd name="connsiteX61" fmla="*/ 471312 w 2345267"/>
                  <a:gd name="connsiteY61" fmla="*/ 488245 h 1642534"/>
                  <a:gd name="connsiteX62" fmla="*/ 499534 w 2345267"/>
                  <a:gd name="connsiteY62" fmla="*/ 502356 h 1642534"/>
                  <a:gd name="connsiteX63" fmla="*/ 505178 w 2345267"/>
                  <a:gd name="connsiteY63" fmla="*/ 513645 h 1642534"/>
                  <a:gd name="connsiteX64" fmla="*/ 510823 w 2345267"/>
                  <a:gd name="connsiteY64" fmla="*/ 519289 h 1642534"/>
                  <a:gd name="connsiteX65" fmla="*/ 519289 w 2345267"/>
                  <a:gd name="connsiteY65" fmla="*/ 530578 h 1642534"/>
                  <a:gd name="connsiteX66" fmla="*/ 530578 w 2345267"/>
                  <a:gd name="connsiteY66" fmla="*/ 555978 h 1642534"/>
                  <a:gd name="connsiteX67" fmla="*/ 536223 w 2345267"/>
                  <a:gd name="connsiteY67" fmla="*/ 561623 h 1642534"/>
                  <a:gd name="connsiteX68" fmla="*/ 539045 w 2345267"/>
                  <a:gd name="connsiteY68" fmla="*/ 570089 h 1642534"/>
                  <a:gd name="connsiteX69" fmla="*/ 544689 w 2345267"/>
                  <a:gd name="connsiteY69" fmla="*/ 575734 h 1642534"/>
                  <a:gd name="connsiteX70" fmla="*/ 547512 w 2345267"/>
                  <a:gd name="connsiteY70" fmla="*/ 598311 h 1642534"/>
                  <a:gd name="connsiteX71" fmla="*/ 570089 w 2345267"/>
                  <a:gd name="connsiteY71" fmla="*/ 618067 h 1642534"/>
                  <a:gd name="connsiteX72" fmla="*/ 567267 w 2345267"/>
                  <a:gd name="connsiteY72" fmla="*/ 629356 h 1642534"/>
                  <a:gd name="connsiteX73" fmla="*/ 564445 w 2345267"/>
                  <a:gd name="connsiteY73" fmla="*/ 637823 h 1642534"/>
                  <a:gd name="connsiteX74" fmla="*/ 567267 w 2345267"/>
                  <a:gd name="connsiteY74" fmla="*/ 657578 h 1642534"/>
                  <a:gd name="connsiteX75" fmla="*/ 570089 w 2345267"/>
                  <a:gd name="connsiteY75" fmla="*/ 666045 h 1642534"/>
                  <a:gd name="connsiteX76" fmla="*/ 578556 w 2345267"/>
                  <a:gd name="connsiteY76" fmla="*/ 671689 h 1642534"/>
                  <a:gd name="connsiteX77" fmla="*/ 589845 w 2345267"/>
                  <a:gd name="connsiteY77" fmla="*/ 682978 h 1642534"/>
                  <a:gd name="connsiteX78" fmla="*/ 776112 w 2345267"/>
                  <a:gd name="connsiteY78" fmla="*/ 826911 h 1642534"/>
                  <a:gd name="connsiteX79" fmla="*/ 917223 w 2345267"/>
                  <a:gd name="connsiteY79" fmla="*/ 843845 h 1642534"/>
                  <a:gd name="connsiteX80" fmla="*/ 874889 w 2345267"/>
                  <a:gd name="connsiteY80" fmla="*/ 956734 h 1642534"/>
                  <a:gd name="connsiteX81" fmla="*/ 860778 w 2345267"/>
                  <a:gd name="connsiteY81" fmla="*/ 976489 h 1642534"/>
                  <a:gd name="connsiteX82" fmla="*/ 857956 w 2345267"/>
                  <a:gd name="connsiteY82" fmla="*/ 987778 h 1642534"/>
                  <a:gd name="connsiteX83" fmla="*/ 852312 w 2345267"/>
                  <a:gd name="connsiteY83" fmla="*/ 1004711 h 1642534"/>
                  <a:gd name="connsiteX84" fmla="*/ 849489 w 2345267"/>
                  <a:gd name="connsiteY84" fmla="*/ 1013178 h 1642534"/>
                  <a:gd name="connsiteX85" fmla="*/ 841023 w 2345267"/>
                  <a:gd name="connsiteY85" fmla="*/ 1030111 h 1642534"/>
                  <a:gd name="connsiteX86" fmla="*/ 841023 w 2345267"/>
                  <a:gd name="connsiteY86" fmla="*/ 1109134 h 1642534"/>
                  <a:gd name="connsiteX87" fmla="*/ 835378 w 2345267"/>
                  <a:gd name="connsiteY87" fmla="*/ 1120423 h 1642534"/>
                  <a:gd name="connsiteX88" fmla="*/ 824089 w 2345267"/>
                  <a:gd name="connsiteY88" fmla="*/ 1137356 h 1642534"/>
                  <a:gd name="connsiteX89" fmla="*/ 815623 w 2345267"/>
                  <a:gd name="connsiteY89" fmla="*/ 1148645 h 1642534"/>
                  <a:gd name="connsiteX90" fmla="*/ 818445 w 2345267"/>
                  <a:gd name="connsiteY90" fmla="*/ 1450623 h 1642534"/>
                  <a:gd name="connsiteX91" fmla="*/ 807156 w 2345267"/>
                  <a:gd name="connsiteY91" fmla="*/ 1501423 h 1642534"/>
                  <a:gd name="connsiteX92" fmla="*/ 807156 w 2345267"/>
                  <a:gd name="connsiteY92" fmla="*/ 1569156 h 1642534"/>
                  <a:gd name="connsiteX93" fmla="*/ 818445 w 2345267"/>
                  <a:gd name="connsiteY93" fmla="*/ 1591734 h 1642534"/>
                  <a:gd name="connsiteX94" fmla="*/ 826912 w 2345267"/>
                  <a:gd name="connsiteY94" fmla="*/ 1594556 h 1642534"/>
                  <a:gd name="connsiteX95" fmla="*/ 877712 w 2345267"/>
                  <a:gd name="connsiteY95" fmla="*/ 1588911 h 1642534"/>
                  <a:gd name="connsiteX96" fmla="*/ 905934 w 2345267"/>
                  <a:gd name="connsiteY96" fmla="*/ 1577623 h 1642534"/>
                  <a:gd name="connsiteX97" fmla="*/ 917223 w 2345267"/>
                  <a:gd name="connsiteY97" fmla="*/ 1574800 h 1642534"/>
                  <a:gd name="connsiteX98" fmla="*/ 948267 w 2345267"/>
                  <a:gd name="connsiteY98" fmla="*/ 1569156 h 1642534"/>
                  <a:gd name="connsiteX99" fmla="*/ 959556 w 2345267"/>
                  <a:gd name="connsiteY99" fmla="*/ 1566334 h 1642534"/>
                  <a:gd name="connsiteX100" fmla="*/ 968023 w 2345267"/>
                  <a:gd name="connsiteY100" fmla="*/ 1569156 h 1642534"/>
                  <a:gd name="connsiteX101" fmla="*/ 990600 w 2345267"/>
                  <a:gd name="connsiteY101" fmla="*/ 1571978 h 1642534"/>
                  <a:gd name="connsiteX102" fmla="*/ 999067 w 2345267"/>
                  <a:gd name="connsiteY102" fmla="*/ 1577623 h 1642534"/>
                  <a:gd name="connsiteX103" fmla="*/ 1010356 w 2345267"/>
                  <a:gd name="connsiteY103" fmla="*/ 1583267 h 1642534"/>
                  <a:gd name="connsiteX104" fmla="*/ 1018823 w 2345267"/>
                  <a:gd name="connsiteY104" fmla="*/ 1588911 h 1642534"/>
                  <a:gd name="connsiteX105" fmla="*/ 1027289 w 2345267"/>
                  <a:gd name="connsiteY105" fmla="*/ 1591734 h 1642534"/>
                  <a:gd name="connsiteX106" fmla="*/ 1035756 w 2345267"/>
                  <a:gd name="connsiteY106" fmla="*/ 1597378 h 1642534"/>
                  <a:gd name="connsiteX107" fmla="*/ 1063978 w 2345267"/>
                  <a:gd name="connsiteY107" fmla="*/ 1605845 h 1642534"/>
                  <a:gd name="connsiteX108" fmla="*/ 1072445 w 2345267"/>
                  <a:gd name="connsiteY108" fmla="*/ 1611489 h 1642534"/>
                  <a:gd name="connsiteX109" fmla="*/ 1083734 w 2345267"/>
                  <a:gd name="connsiteY109" fmla="*/ 1614311 h 1642534"/>
                  <a:gd name="connsiteX110" fmla="*/ 1103489 w 2345267"/>
                  <a:gd name="connsiteY110" fmla="*/ 1625600 h 1642534"/>
                  <a:gd name="connsiteX111" fmla="*/ 1114778 w 2345267"/>
                  <a:gd name="connsiteY111" fmla="*/ 1631245 h 1642534"/>
                  <a:gd name="connsiteX112" fmla="*/ 1134534 w 2345267"/>
                  <a:gd name="connsiteY112" fmla="*/ 1642534 h 1642534"/>
                  <a:gd name="connsiteX113" fmla="*/ 1171223 w 2345267"/>
                  <a:gd name="connsiteY113" fmla="*/ 1639711 h 1642534"/>
                  <a:gd name="connsiteX114" fmla="*/ 1179689 w 2345267"/>
                  <a:gd name="connsiteY114" fmla="*/ 1636889 h 1642534"/>
                  <a:gd name="connsiteX115" fmla="*/ 1182512 w 2345267"/>
                  <a:gd name="connsiteY115" fmla="*/ 1628423 h 1642534"/>
                  <a:gd name="connsiteX116" fmla="*/ 1190978 w 2345267"/>
                  <a:gd name="connsiteY116" fmla="*/ 1597378 h 1642534"/>
                  <a:gd name="connsiteX117" fmla="*/ 1199445 w 2345267"/>
                  <a:gd name="connsiteY117" fmla="*/ 1580445 h 1642534"/>
                  <a:gd name="connsiteX118" fmla="*/ 1202267 w 2345267"/>
                  <a:gd name="connsiteY118" fmla="*/ 1557867 h 1642534"/>
                  <a:gd name="connsiteX119" fmla="*/ 1210734 w 2345267"/>
                  <a:gd name="connsiteY119" fmla="*/ 1532467 h 1642534"/>
                  <a:gd name="connsiteX120" fmla="*/ 1210734 w 2345267"/>
                  <a:gd name="connsiteY120" fmla="*/ 1501423 h 1642534"/>
                  <a:gd name="connsiteX121" fmla="*/ 1202267 w 2345267"/>
                  <a:gd name="connsiteY121" fmla="*/ 1258711 h 1642534"/>
                  <a:gd name="connsiteX122" fmla="*/ 1151467 w 2345267"/>
                  <a:gd name="connsiteY122" fmla="*/ 1236134 h 1642534"/>
                  <a:gd name="connsiteX123" fmla="*/ 1148645 w 2345267"/>
                  <a:gd name="connsiteY123" fmla="*/ 1202267 h 1642534"/>
                  <a:gd name="connsiteX124" fmla="*/ 1143000 w 2345267"/>
                  <a:gd name="connsiteY124" fmla="*/ 1196623 h 1642534"/>
                  <a:gd name="connsiteX125" fmla="*/ 1137356 w 2345267"/>
                  <a:gd name="connsiteY125" fmla="*/ 1179689 h 1642534"/>
                  <a:gd name="connsiteX126" fmla="*/ 1134534 w 2345267"/>
                  <a:gd name="connsiteY126" fmla="*/ 1168400 h 1642534"/>
                  <a:gd name="connsiteX127" fmla="*/ 1126067 w 2345267"/>
                  <a:gd name="connsiteY127" fmla="*/ 1162756 h 1642534"/>
                  <a:gd name="connsiteX128" fmla="*/ 1120423 w 2345267"/>
                  <a:gd name="connsiteY128" fmla="*/ 1151467 h 1642534"/>
                  <a:gd name="connsiteX129" fmla="*/ 1114778 w 2345267"/>
                  <a:gd name="connsiteY129" fmla="*/ 1128889 h 1642534"/>
                  <a:gd name="connsiteX130" fmla="*/ 1117600 w 2345267"/>
                  <a:gd name="connsiteY130" fmla="*/ 1080911 h 1642534"/>
                  <a:gd name="connsiteX131" fmla="*/ 1128889 w 2345267"/>
                  <a:gd name="connsiteY131" fmla="*/ 1066800 h 1642534"/>
                  <a:gd name="connsiteX132" fmla="*/ 1134534 w 2345267"/>
                  <a:gd name="connsiteY132" fmla="*/ 1058334 h 1642534"/>
                  <a:gd name="connsiteX133" fmla="*/ 1143000 w 2345267"/>
                  <a:gd name="connsiteY133" fmla="*/ 1055511 h 1642534"/>
                  <a:gd name="connsiteX134" fmla="*/ 1154289 w 2345267"/>
                  <a:gd name="connsiteY134" fmla="*/ 1041400 h 1642534"/>
                  <a:gd name="connsiteX135" fmla="*/ 1157112 w 2345267"/>
                  <a:gd name="connsiteY135" fmla="*/ 1032934 h 1642534"/>
                  <a:gd name="connsiteX136" fmla="*/ 1162756 w 2345267"/>
                  <a:gd name="connsiteY136" fmla="*/ 1021645 h 1642534"/>
                  <a:gd name="connsiteX137" fmla="*/ 1165578 w 2345267"/>
                  <a:gd name="connsiteY137" fmla="*/ 1010356 h 1642534"/>
                  <a:gd name="connsiteX138" fmla="*/ 1171223 w 2345267"/>
                  <a:gd name="connsiteY138" fmla="*/ 1001889 h 1642534"/>
                  <a:gd name="connsiteX139" fmla="*/ 1182512 w 2345267"/>
                  <a:gd name="connsiteY139" fmla="*/ 982134 h 1642534"/>
                  <a:gd name="connsiteX140" fmla="*/ 1185334 w 2345267"/>
                  <a:gd name="connsiteY140" fmla="*/ 970845 h 1642534"/>
                  <a:gd name="connsiteX141" fmla="*/ 1196623 w 2345267"/>
                  <a:gd name="connsiteY141" fmla="*/ 968023 h 1642534"/>
                  <a:gd name="connsiteX142" fmla="*/ 1222023 w 2345267"/>
                  <a:gd name="connsiteY142" fmla="*/ 987778 h 1642534"/>
                  <a:gd name="connsiteX143" fmla="*/ 1230489 w 2345267"/>
                  <a:gd name="connsiteY143" fmla="*/ 990600 h 1642534"/>
                  <a:gd name="connsiteX144" fmla="*/ 1244600 w 2345267"/>
                  <a:gd name="connsiteY144" fmla="*/ 999067 h 1642534"/>
                  <a:gd name="connsiteX145" fmla="*/ 1374423 w 2345267"/>
                  <a:gd name="connsiteY145" fmla="*/ 1001889 h 1642534"/>
                  <a:gd name="connsiteX146" fmla="*/ 1388534 w 2345267"/>
                  <a:gd name="connsiteY146" fmla="*/ 1013178 h 1642534"/>
                  <a:gd name="connsiteX147" fmla="*/ 1397000 w 2345267"/>
                  <a:gd name="connsiteY147" fmla="*/ 1016000 h 1642534"/>
                  <a:gd name="connsiteX148" fmla="*/ 1416756 w 2345267"/>
                  <a:gd name="connsiteY148" fmla="*/ 1024467 h 1642534"/>
                  <a:gd name="connsiteX149" fmla="*/ 1433689 w 2345267"/>
                  <a:gd name="connsiteY149" fmla="*/ 1030111 h 1642534"/>
                  <a:gd name="connsiteX150" fmla="*/ 1444978 w 2345267"/>
                  <a:gd name="connsiteY150" fmla="*/ 1032934 h 1642534"/>
                  <a:gd name="connsiteX151" fmla="*/ 1453445 w 2345267"/>
                  <a:gd name="connsiteY151" fmla="*/ 1035756 h 1642534"/>
                  <a:gd name="connsiteX152" fmla="*/ 1473200 w 2345267"/>
                  <a:gd name="connsiteY152" fmla="*/ 1038578 h 1642534"/>
                  <a:gd name="connsiteX153" fmla="*/ 1490134 w 2345267"/>
                  <a:gd name="connsiteY153" fmla="*/ 1041400 h 1642534"/>
                  <a:gd name="connsiteX154" fmla="*/ 1512712 w 2345267"/>
                  <a:gd name="connsiteY154" fmla="*/ 1052689 h 1642534"/>
                  <a:gd name="connsiteX155" fmla="*/ 1549400 w 2345267"/>
                  <a:gd name="connsiteY155" fmla="*/ 1049867 h 1642534"/>
                  <a:gd name="connsiteX156" fmla="*/ 1563512 w 2345267"/>
                  <a:gd name="connsiteY156" fmla="*/ 1047045 h 1642534"/>
                  <a:gd name="connsiteX157" fmla="*/ 1569156 w 2345267"/>
                  <a:gd name="connsiteY157" fmla="*/ 1041400 h 1642534"/>
                  <a:gd name="connsiteX158" fmla="*/ 1577623 w 2345267"/>
                  <a:gd name="connsiteY158" fmla="*/ 1038578 h 1642534"/>
                  <a:gd name="connsiteX159" fmla="*/ 1586089 w 2345267"/>
                  <a:gd name="connsiteY159" fmla="*/ 1032934 h 1642534"/>
                  <a:gd name="connsiteX160" fmla="*/ 1622778 w 2345267"/>
                  <a:gd name="connsiteY160" fmla="*/ 1038578 h 1642534"/>
                  <a:gd name="connsiteX161" fmla="*/ 1639712 w 2345267"/>
                  <a:gd name="connsiteY161" fmla="*/ 1047045 h 1642534"/>
                  <a:gd name="connsiteX162" fmla="*/ 1648178 w 2345267"/>
                  <a:gd name="connsiteY162" fmla="*/ 1044223 h 1642534"/>
                  <a:gd name="connsiteX163" fmla="*/ 1653823 w 2345267"/>
                  <a:gd name="connsiteY163" fmla="*/ 1035756 h 1642534"/>
                  <a:gd name="connsiteX164" fmla="*/ 1656645 w 2345267"/>
                  <a:gd name="connsiteY164" fmla="*/ 1027289 h 1642534"/>
                  <a:gd name="connsiteX165" fmla="*/ 1665112 w 2345267"/>
                  <a:gd name="connsiteY165" fmla="*/ 1021645 h 1642534"/>
                  <a:gd name="connsiteX166" fmla="*/ 1667934 w 2345267"/>
                  <a:gd name="connsiteY166" fmla="*/ 1013178 h 1642534"/>
                  <a:gd name="connsiteX167" fmla="*/ 1676400 w 2345267"/>
                  <a:gd name="connsiteY167" fmla="*/ 1010356 h 1642534"/>
                  <a:gd name="connsiteX168" fmla="*/ 1715912 w 2345267"/>
                  <a:gd name="connsiteY168" fmla="*/ 1016000 h 1642534"/>
                  <a:gd name="connsiteX169" fmla="*/ 1724378 w 2345267"/>
                  <a:gd name="connsiteY169" fmla="*/ 1021645 h 1642534"/>
                  <a:gd name="connsiteX170" fmla="*/ 1769534 w 2345267"/>
                  <a:gd name="connsiteY170" fmla="*/ 1080911 h 1642534"/>
                  <a:gd name="connsiteX171" fmla="*/ 1961445 w 2345267"/>
                  <a:gd name="connsiteY171" fmla="*/ 1069623 h 1642534"/>
                  <a:gd name="connsiteX172" fmla="*/ 1975556 w 2345267"/>
                  <a:gd name="connsiteY172" fmla="*/ 1100667 h 1642534"/>
                  <a:gd name="connsiteX173" fmla="*/ 2232378 w 2345267"/>
                  <a:gd name="connsiteY173" fmla="*/ 987778 h 1642534"/>
                  <a:gd name="connsiteX174" fmla="*/ 2336800 w 2345267"/>
                  <a:gd name="connsiteY174" fmla="*/ 869245 h 1642534"/>
                  <a:gd name="connsiteX175" fmla="*/ 2238023 w 2345267"/>
                  <a:gd name="connsiteY175" fmla="*/ 668867 h 1642534"/>
                  <a:gd name="connsiteX176" fmla="*/ 2164645 w 2345267"/>
                  <a:gd name="connsiteY176" fmla="*/ 646289 h 1642534"/>
                  <a:gd name="connsiteX177" fmla="*/ 2144889 w 2345267"/>
                  <a:gd name="connsiteY177" fmla="*/ 615245 h 1642534"/>
                  <a:gd name="connsiteX178" fmla="*/ 2133600 w 2345267"/>
                  <a:gd name="connsiteY178" fmla="*/ 598311 h 1642534"/>
                  <a:gd name="connsiteX179" fmla="*/ 2125134 w 2345267"/>
                  <a:gd name="connsiteY179" fmla="*/ 581378 h 1642534"/>
                  <a:gd name="connsiteX180" fmla="*/ 2116667 w 2345267"/>
                  <a:gd name="connsiteY180" fmla="*/ 575734 h 1642534"/>
                  <a:gd name="connsiteX181" fmla="*/ 2113845 w 2345267"/>
                  <a:gd name="connsiteY181" fmla="*/ 567267 h 1642534"/>
                  <a:gd name="connsiteX182" fmla="*/ 2119489 w 2345267"/>
                  <a:gd name="connsiteY182" fmla="*/ 536223 h 1642534"/>
                  <a:gd name="connsiteX183" fmla="*/ 2122312 w 2345267"/>
                  <a:gd name="connsiteY183" fmla="*/ 527756 h 1642534"/>
                  <a:gd name="connsiteX184" fmla="*/ 2127956 w 2345267"/>
                  <a:gd name="connsiteY184" fmla="*/ 519289 h 1642534"/>
                  <a:gd name="connsiteX185" fmla="*/ 2133600 w 2345267"/>
                  <a:gd name="connsiteY185" fmla="*/ 502356 h 1642534"/>
                  <a:gd name="connsiteX186" fmla="*/ 2136423 w 2345267"/>
                  <a:gd name="connsiteY186" fmla="*/ 482600 h 1642534"/>
                  <a:gd name="connsiteX187" fmla="*/ 2139245 w 2345267"/>
                  <a:gd name="connsiteY187" fmla="*/ 457200 h 1642534"/>
                  <a:gd name="connsiteX188" fmla="*/ 2161823 w 2345267"/>
                  <a:gd name="connsiteY188" fmla="*/ 437445 h 1642534"/>
                  <a:gd name="connsiteX189" fmla="*/ 2167467 w 2345267"/>
                  <a:gd name="connsiteY189" fmla="*/ 431800 h 1642534"/>
                  <a:gd name="connsiteX190" fmla="*/ 2184400 w 2345267"/>
                  <a:gd name="connsiteY190" fmla="*/ 426156 h 1642534"/>
                  <a:gd name="connsiteX191" fmla="*/ 2190045 w 2345267"/>
                  <a:gd name="connsiteY191" fmla="*/ 420511 h 1642534"/>
                  <a:gd name="connsiteX192" fmla="*/ 2198512 w 2345267"/>
                  <a:gd name="connsiteY192" fmla="*/ 414867 h 1642534"/>
                  <a:gd name="connsiteX193" fmla="*/ 2204156 w 2345267"/>
                  <a:gd name="connsiteY193" fmla="*/ 406400 h 1642534"/>
                  <a:gd name="connsiteX194" fmla="*/ 2215445 w 2345267"/>
                  <a:gd name="connsiteY194" fmla="*/ 403578 h 1642534"/>
                  <a:gd name="connsiteX195" fmla="*/ 2229556 w 2345267"/>
                  <a:gd name="connsiteY195" fmla="*/ 392289 h 1642534"/>
                  <a:gd name="connsiteX196" fmla="*/ 2249312 w 2345267"/>
                  <a:gd name="connsiteY196" fmla="*/ 381000 h 1642534"/>
                  <a:gd name="connsiteX197" fmla="*/ 2257778 w 2345267"/>
                  <a:gd name="connsiteY197" fmla="*/ 378178 h 1642534"/>
                  <a:gd name="connsiteX198" fmla="*/ 2269067 w 2345267"/>
                  <a:gd name="connsiteY198" fmla="*/ 366889 h 1642534"/>
                  <a:gd name="connsiteX199" fmla="*/ 2271889 w 2345267"/>
                  <a:gd name="connsiteY199" fmla="*/ 358423 h 1642534"/>
                  <a:gd name="connsiteX200" fmla="*/ 2300112 w 2345267"/>
                  <a:gd name="connsiteY200" fmla="*/ 333023 h 1642534"/>
                  <a:gd name="connsiteX201" fmla="*/ 2308578 w 2345267"/>
                  <a:gd name="connsiteY201" fmla="*/ 330200 h 1642534"/>
                  <a:gd name="connsiteX202" fmla="*/ 2317045 w 2345267"/>
                  <a:gd name="connsiteY202" fmla="*/ 324556 h 1642534"/>
                  <a:gd name="connsiteX203" fmla="*/ 2325512 w 2345267"/>
                  <a:gd name="connsiteY203" fmla="*/ 321734 h 1642534"/>
                  <a:gd name="connsiteX204" fmla="*/ 2345267 w 2345267"/>
                  <a:gd name="connsiteY204" fmla="*/ 318911 h 1642534"/>
                  <a:gd name="connsiteX205" fmla="*/ 2305756 w 2345267"/>
                  <a:gd name="connsiteY205" fmla="*/ 237067 h 1642534"/>
                  <a:gd name="connsiteX206" fmla="*/ 2286000 w 2345267"/>
                  <a:gd name="connsiteY206" fmla="*/ 169334 h 1642534"/>
                  <a:gd name="connsiteX207" fmla="*/ 2252134 w 2345267"/>
                  <a:gd name="connsiteY207" fmla="*/ 59267 h 164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</a:cxnLst>
                <a:rect l="l" t="t" r="r" b="b"/>
                <a:pathLst>
                  <a:path w="2345267" h="1642534">
                    <a:moveTo>
                      <a:pt x="2252134" y="59267"/>
                    </a:moveTo>
                    <a:lnTo>
                      <a:pt x="1738489" y="33867"/>
                    </a:lnTo>
                    <a:lnTo>
                      <a:pt x="1509889" y="45156"/>
                    </a:lnTo>
                    <a:lnTo>
                      <a:pt x="578556" y="0"/>
                    </a:lnTo>
                    <a:lnTo>
                      <a:pt x="527756" y="25400"/>
                    </a:lnTo>
                    <a:lnTo>
                      <a:pt x="505178" y="2823"/>
                    </a:lnTo>
                    <a:lnTo>
                      <a:pt x="0" y="11289"/>
                    </a:lnTo>
                    <a:lnTo>
                      <a:pt x="8467" y="107245"/>
                    </a:lnTo>
                    <a:cubicBezTo>
                      <a:pt x="11289" y="116652"/>
                      <a:pt x="14236" y="126023"/>
                      <a:pt x="16934" y="135467"/>
                    </a:cubicBezTo>
                    <a:cubicBezTo>
                      <a:pt x="18000" y="139197"/>
                      <a:pt x="19756" y="142877"/>
                      <a:pt x="19756" y="146756"/>
                    </a:cubicBezTo>
                    <a:cubicBezTo>
                      <a:pt x="19756" y="181497"/>
                      <a:pt x="18440" y="185700"/>
                      <a:pt x="14112" y="211667"/>
                    </a:cubicBezTo>
                    <a:cubicBezTo>
                      <a:pt x="15053" y="219193"/>
                      <a:pt x="14536" y="227050"/>
                      <a:pt x="16934" y="234245"/>
                    </a:cubicBezTo>
                    <a:cubicBezTo>
                      <a:pt x="18421" y="238707"/>
                      <a:pt x="22303" y="241994"/>
                      <a:pt x="25400" y="245534"/>
                    </a:cubicBezTo>
                    <a:cubicBezTo>
                      <a:pt x="36429" y="258139"/>
                      <a:pt x="32962" y="255581"/>
                      <a:pt x="45156" y="259645"/>
                    </a:cubicBezTo>
                    <a:cubicBezTo>
                      <a:pt x="47037" y="262467"/>
                      <a:pt x="50425" y="264740"/>
                      <a:pt x="50800" y="268111"/>
                    </a:cubicBezTo>
                    <a:cubicBezTo>
                      <a:pt x="52003" y="278942"/>
                      <a:pt x="48436" y="285884"/>
                      <a:pt x="42334" y="293511"/>
                    </a:cubicBezTo>
                    <a:cubicBezTo>
                      <a:pt x="40672" y="295589"/>
                      <a:pt x="38571" y="297274"/>
                      <a:pt x="36689" y="299156"/>
                    </a:cubicBezTo>
                    <a:cubicBezTo>
                      <a:pt x="38219" y="306803"/>
                      <a:pt x="38236" y="316198"/>
                      <a:pt x="45156" y="321734"/>
                    </a:cubicBezTo>
                    <a:cubicBezTo>
                      <a:pt x="47479" y="323592"/>
                      <a:pt x="50801" y="323615"/>
                      <a:pt x="53623" y="324556"/>
                    </a:cubicBezTo>
                    <a:cubicBezTo>
                      <a:pt x="56445" y="326437"/>
                      <a:pt x="59441" y="328081"/>
                      <a:pt x="62089" y="330200"/>
                    </a:cubicBezTo>
                    <a:cubicBezTo>
                      <a:pt x="82195" y="346285"/>
                      <a:pt x="50146" y="324119"/>
                      <a:pt x="76200" y="341489"/>
                    </a:cubicBezTo>
                    <a:cubicBezTo>
                      <a:pt x="78082" y="344311"/>
                      <a:pt x="80772" y="346738"/>
                      <a:pt x="81845" y="349956"/>
                    </a:cubicBezTo>
                    <a:cubicBezTo>
                      <a:pt x="83655" y="355385"/>
                      <a:pt x="81927" y="361866"/>
                      <a:pt x="84667" y="366889"/>
                    </a:cubicBezTo>
                    <a:cubicBezTo>
                      <a:pt x="87852" y="372729"/>
                      <a:pt x="98778" y="381000"/>
                      <a:pt x="98778" y="381000"/>
                    </a:cubicBezTo>
                    <a:cubicBezTo>
                      <a:pt x="99719" y="387585"/>
                      <a:pt x="99496" y="394445"/>
                      <a:pt x="101600" y="400756"/>
                    </a:cubicBezTo>
                    <a:cubicBezTo>
                      <a:pt x="102441" y="403280"/>
                      <a:pt x="105876" y="404118"/>
                      <a:pt x="107245" y="406400"/>
                    </a:cubicBezTo>
                    <a:cubicBezTo>
                      <a:pt x="127839" y="440721"/>
                      <a:pt x="92821" y="391897"/>
                      <a:pt x="115712" y="420511"/>
                    </a:cubicBezTo>
                    <a:cubicBezTo>
                      <a:pt x="117831" y="423160"/>
                      <a:pt x="118168" y="427819"/>
                      <a:pt x="121356" y="428978"/>
                    </a:cubicBezTo>
                    <a:cubicBezTo>
                      <a:pt x="129362" y="431889"/>
                      <a:pt x="138289" y="430859"/>
                      <a:pt x="146756" y="431800"/>
                    </a:cubicBezTo>
                    <a:cubicBezTo>
                      <a:pt x="148637" y="434622"/>
                      <a:pt x="149751" y="438148"/>
                      <a:pt x="152400" y="440267"/>
                    </a:cubicBezTo>
                    <a:cubicBezTo>
                      <a:pt x="159148" y="445665"/>
                      <a:pt x="165020" y="442051"/>
                      <a:pt x="172156" y="440267"/>
                    </a:cubicBezTo>
                    <a:cubicBezTo>
                      <a:pt x="177174" y="436922"/>
                      <a:pt x="185013" y="433265"/>
                      <a:pt x="186267" y="426156"/>
                    </a:cubicBezTo>
                    <a:cubicBezTo>
                      <a:pt x="188561" y="413153"/>
                      <a:pt x="187546" y="399758"/>
                      <a:pt x="189089" y="386645"/>
                    </a:cubicBezTo>
                    <a:cubicBezTo>
                      <a:pt x="189437" y="383690"/>
                      <a:pt x="190085" y="380526"/>
                      <a:pt x="191912" y="378178"/>
                    </a:cubicBezTo>
                    <a:cubicBezTo>
                      <a:pt x="196813" y="371877"/>
                      <a:pt x="203201" y="366889"/>
                      <a:pt x="208845" y="361245"/>
                    </a:cubicBezTo>
                    <a:lnTo>
                      <a:pt x="214489" y="355600"/>
                    </a:lnTo>
                    <a:cubicBezTo>
                      <a:pt x="215430" y="352778"/>
                      <a:pt x="216823" y="350068"/>
                      <a:pt x="217312" y="347134"/>
                    </a:cubicBezTo>
                    <a:cubicBezTo>
                      <a:pt x="218713" y="338731"/>
                      <a:pt x="216971" y="329644"/>
                      <a:pt x="220134" y="321734"/>
                    </a:cubicBezTo>
                    <a:cubicBezTo>
                      <a:pt x="221239" y="318972"/>
                      <a:pt x="225778" y="319852"/>
                      <a:pt x="228600" y="318911"/>
                    </a:cubicBezTo>
                    <a:cubicBezTo>
                      <a:pt x="234245" y="322674"/>
                      <a:pt x="240737" y="325403"/>
                      <a:pt x="245534" y="330200"/>
                    </a:cubicBezTo>
                    <a:cubicBezTo>
                      <a:pt x="247415" y="332082"/>
                      <a:pt x="249516" y="333767"/>
                      <a:pt x="251178" y="335845"/>
                    </a:cubicBezTo>
                    <a:cubicBezTo>
                      <a:pt x="253297" y="338494"/>
                      <a:pt x="254174" y="342192"/>
                      <a:pt x="256823" y="344311"/>
                    </a:cubicBezTo>
                    <a:cubicBezTo>
                      <a:pt x="259146" y="346169"/>
                      <a:pt x="262467" y="346193"/>
                      <a:pt x="265289" y="347134"/>
                    </a:cubicBezTo>
                    <a:cubicBezTo>
                      <a:pt x="267171" y="349015"/>
                      <a:pt x="268652" y="351409"/>
                      <a:pt x="270934" y="352778"/>
                    </a:cubicBezTo>
                    <a:cubicBezTo>
                      <a:pt x="273824" y="354512"/>
                      <a:pt x="288583" y="357896"/>
                      <a:pt x="290689" y="358423"/>
                    </a:cubicBezTo>
                    <a:cubicBezTo>
                      <a:pt x="297274" y="357482"/>
                      <a:pt x="304073" y="357512"/>
                      <a:pt x="310445" y="355600"/>
                    </a:cubicBezTo>
                    <a:cubicBezTo>
                      <a:pt x="323995" y="351535"/>
                      <a:pt x="314770" y="349318"/>
                      <a:pt x="324556" y="341489"/>
                    </a:cubicBezTo>
                    <a:cubicBezTo>
                      <a:pt x="326879" y="339631"/>
                      <a:pt x="330201" y="339608"/>
                      <a:pt x="333023" y="338667"/>
                    </a:cubicBezTo>
                    <a:cubicBezTo>
                      <a:pt x="338575" y="330339"/>
                      <a:pt x="338982" y="328527"/>
                      <a:pt x="347134" y="321734"/>
                    </a:cubicBezTo>
                    <a:cubicBezTo>
                      <a:pt x="368499" y="303930"/>
                      <a:pt x="344819" y="326868"/>
                      <a:pt x="361245" y="310445"/>
                    </a:cubicBezTo>
                    <a:cubicBezTo>
                      <a:pt x="367830" y="311386"/>
                      <a:pt x="377870" y="307398"/>
                      <a:pt x="381000" y="313267"/>
                    </a:cubicBezTo>
                    <a:cubicBezTo>
                      <a:pt x="387214" y="324917"/>
                      <a:pt x="381528" y="339775"/>
                      <a:pt x="383823" y="352778"/>
                    </a:cubicBezTo>
                    <a:cubicBezTo>
                      <a:pt x="385251" y="360869"/>
                      <a:pt x="392742" y="362562"/>
                      <a:pt x="397934" y="366889"/>
                    </a:cubicBezTo>
                    <a:cubicBezTo>
                      <a:pt x="412029" y="378635"/>
                      <a:pt x="399986" y="373218"/>
                      <a:pt x="414867" y="378178"/>
                    </a:cubicBezTo>
                    <a:cubicBezTo>
                      <a:pt x="431927" y="412295"/>
                      <a:pt x="409032" y="371176"/>
                      <a:pt x="428978" y="395111"/>
                    </a:cubicBezTo>
                    <a:cubicBezTo>
                      <a:pt x="431671" y="398343"/>
                      <a:pt x="432289" y="402899"/>
                      <a:pt x="434623" y="406400"/>
                    </a:cubicBezTo>
                    <a:cubicBezTo>
                      <a:pt x="436099" y="408614"/>
                      <a:pt x="438386" y="410163"/>
                      <a:pt x="440267" y="412045"/>
                    </a:cubicBezTo>
                    <a:cubicBezTo>
                      <a:pt x="441208" y="414867"/>
                      <a:pt x="441559" y="417960"/>
                      <a:pt x="443089" y="420511"/>
                    </a:cubicBezTo>
                    <a:cubicBezTo>
                      <a:pt x="445770" y="424980"/>
                      <a:pt x="453354" y="429236"/>
                      <a:pt x="457200" y="431800"/>
                    </a:cubicBezTo>
                    <a:cubicBezTo>
                      <a:pt x="463969" y="452101"/>
                      <a:pt x="457200" y="426749"/>
                      <a:pt x="457200" y="451556"/>
                    </a:cubicBezTo>
                    <a:cubicBezTo>
                      <a:pt x="457200" y="459141"/>
                      <a:pt x="458027" y="466817"/>
                      <a:pt x="460023" y="474134"/>
                    </a:cubicBezTo>
                    <a:cubicBezTo>
                      <a:pt x="460975" y="477626"/>
                      <a:pt x="468108" y="485842"/>
                      <a:pt x="471312" y="488245"/>
                    </a:cubicBezTo>
                    <a:cubicBezTo>
                      <a:pt x="488112" y="500846"/>
                      <a:pt x="483585" y="498369"/>
                      <a:pt x="499534" y="502356"/>
                    </a:cubicBezTo>
                    <a:cubicBezTo>
                      <a:pt x="501415" y="506119"/>
                      <a:pt x="502844" y="510145"/>
                      <a:pt x="505178" y="513645"/>
                    </a:cubicBezTo>
                    <a:cubicBezTo>
                      <a:pt x="506654" y="515859"/>
                      <a:pt x="509120" y="517245"/>
                      <a:pt x="510823" y="519289"/>
                    </a:cubicBezTo>
                    <a:cubicBezTo>
                      <a:pt x="513834" y="522902"/>
                      <a:pt x="516467" y="526815"/>
                      <a:pt x="519289" y="530578"/>
                    </a:cubicBezTo>
                    <a:cubicBezTo>
                      <a:pt x="523764" y="544001"/>
                      <a:pt x="522913" y="546396"/>
                      <a:pt x="530578" y="555978"/>
                    </a:cubicBezTo>
                    <a:cubicBezTo>
                      <a:pt x="532240" y="558056"/>
                      <a:pt x="534341" y="559741"/>
                      <a:pt x="536223" y="561623"/>
                    </a:cubicBezTo>
                    <a:cubicBezTo>
                      <a:pt x="537164" y="564445"/>
                      <a:pt x="537515" y="567538"/>
                      <a:pt x="539045" y="570089"/>
                    </a:cubicBezTo>
                    <a:cubicBezTo>
                      <a:pt x="540414" y="572371"/>
                      <a:pt x="543924" y="573185"/>
                      <a:pt x="544689" y="575734"/>
                    </a:cubicBezTo>
                    <a:cubicBezTo>
                      <a:pt x="546868" y="582998"/>
                      <a:pt x="544961" y="591169"/>
                      <a:pt x="547512" y="598311"/>
                    </a:cubicBezTo>
                    <a:cubicBezTo>
                      <a:pt x="554101" y="616760"/>
                      <a:pt x="556136" y="614579"/>
                      <a:pt x="570089" y="618067"/>
                    </a:cubicBezTo>
                    <a:cubicBezTo>
                      <a:pt x="569148" y="621830"/>
                      <a:pt x="568332" y="625626"/>
                      <a:pt x="567267" y="629356"/>
                    </a:cubicBezTo>
                    <a:cubicBezTo>
                      <a:pt x="566450" y="632217"/>
                      <a:pt x="564445" y="634848"/>
                      <a:pt x="564445" y="637823"/>
                    </a:cubicBezTo>
                    <a:cubicBezTo>
                      <a:pt x="564445" y="644475"/>
                      <a:pt x="565963" y="651055"/>
                      <a:pt x="567267" y="657578"/>
                    </a:cubicBezTo>
                    <a:cubicBezTo>
                      <a:pt x="567850" y="660495"/>
                      <a:pt x="568231" y="663722"/>
                      <a:pt x="570089" y="666045"/>
                    </a:cubicBezTo>
                    <a:cubicBezTo>
                      <a:pt x="572208" y="668694"/>
                      <a:pt x="575981" y="669482"/>
                      <a:pt x="578556" y="671689"/>
                    </a:cubicBezTo>
                    <a:cubicBezTo>
                      <a:pt x="582597" y="675152"/>
                      <a:pt x="589845" y="682978"/>
                      <a:pt x="589845" y="682978"/>
                    </a:cubicBezTo>
                    <a:lnTo>
                      <a:pt x="776112" y="826911"/>
                    </a:lnTo>
                    <a:lnTo>
                      <a:pt x="917223" y="843845"/>
                    </a:lnTo>
                    <a:lnTo>
                      <a:pt x="874889" y="956734"/>
                    </a:lnTo>
                    <a:cubicBezTo>
                      <a:pt x="870185" y="963319"/>
                      <a:pt x="864653" y="969385"/>
                      <a:pt x="860778" y="976489"/>
                    </a:cubicBezTo>
                    <a:cubicBezTo>
                      <a:pt x="858921" y="979894"/>
                      <a:pt x="859070" y="984063"/>
                      <a:pt x="857956" y="987778"/>
                    </a:cubicBezTo>
                    <a:cubicBezTo>
                      <a:pt x="856247" y="993477"/>
                      <a:pt x="854193" y="999067"/>
                      <a:pt x="852312" y="1004711"/>
                    </a:cubicBezTo>
                    <a:cubicBezTo>
                      <a:pt x="851371" y="1007533"/>
                      <a:pt x="851139" y="1010703"/>
                      <a:pt x="849489" y="1013178"/>
                    </a:cubicBezTo>
                    <a:cubicBezTo>
                      <a:pt x="842195" y="1024120"/>
                      <a:pt x="844918" y="1018427"/>
                      <a:pt x="841023" y="1030111"/>
                    </a:cubicBezTo>
                    <a:cubicBezTo>
                      <a:pt x="842088" y="1051413"/>
                      <a:pt x="847041" y="1085062"/>
                      <a:pt x="841023" y="1109134"/>
                    </a:cubicBezTo>
                    <a:cubicBezTo>
                      <a:pt x="840003" y="1113216"/>
                      <a:pt x="837543" y="1116815"/>
                      <a:pt x="835378" y="1120423"/>
                    </a:cubicBezTo>
                    <a:cubicBezTo>
                      <a:pt x="831888" y="1126240"/>
                      <a:pt x="824089" y="1137356"/>
                      <a:pt x="824089" y="1137356"/>
                    </a:cubicBezTo>
                    <a:cubicBezTo>
                      <a:pt x="820602" y="1147818"/>
                      <a:pt x="823928" y="1144493"/>
                      <a:pt x="815623" y="1148645"/>
                    </a:cubicBezTo>
                    <a:cubicBezTo>
                      <a:pt x="816564" y="1249304"/>
                      <a:pt x="817504" y="1349964"/>
                      <a:pt x="818445" y="1450623"/>
                    </a:cubicBezTo>
                    <a:lnTo>
                      <a:pt x="807156" y="1501423"/>
                    </a:lnTo>
                    <a:cubicBezTo>
                      <a:pt x="803793" y="1531693"/>
                      <a:pt x="802073" y="1533573"/>
                      <a:pt x="807156" y="1569156"/>
                    </a:cubicBezTo>
                    <a:cubicBezTo>
                      <a:pt x="808211" y="1576544"/>
                      <a:pt x="811022" y="1587280"/>
                      <a:pt x="818445" y="1591734"/>
                    </a:cubicBezTo>
                    <a:cubicBezTo>
                      <a:pt x="820996" y="1593265"/>
                      <a:pt x="824090" y="1593615"/>
                      <a:pt x="826912" y="1594556"/>
                    </a:cubicBezTo>
                    <a:cubicBezTo>
                      <a:pt x="843845" y="1592674"/>
                      <a:pt x="860906" y="1591712"/>
                      <a:pt x="877712" y="1588911"/>
                    </a:cubicBezTo>
                    <a:cubicBezTo>
                      <a:pt x="895987" y="1585865"/>
                      <a:pt x="891197" y="1583150"/>
                      <a:pt x="905934" y="1577623"/>
                    </a:cubicBezTo>
                    <a:cubicBezTo>
                      <a:pt x="909566" y="1576261"/>
                      <a:pt x="913437" y="1575642"/>
                      <a:pt x="917223" y="1574800"/>
                    </a:cubicBezTo>
                    <a:cubicBezTo>
                      <a:pt x="944417" y="1568756"/>
                      <a:pt x="917689" y="1575271"/>
                      <a:pt x="948267" y="1569156"/>
                    </a:cubicBezTo>
                    <a:cubicBezTo>
                      <a:pt x="952070" y="1568395"/>
                      <a:pt x="955793" y="1567275"/>
                      <a:pt x="959556" y="1566334"/>
                    </a:cubicBezTo>
                    <a:cubicBezTo>
                      <a:pt x="962378" y="1567275"/>
                      <a:pt x="965096" y="1568624"/>
                      <a:pt x="968023" y="1569156"/>
                    </a:cubicBezTo>
                    <a:cubicBezTo>
                      <a:pt x="975485" y="1570513"/>
                      <a:pt x="983283" y="1569982"/>
                      <a:pt x="990600" y="1571978"/>
                    </a:cubicBezTo>
                    <a:cubicBezTo>
                      <a:pt x="993873" y="1572871"/>
                      <a:pt x="996122" y="1575940"/>
                      <a:pt x="999067" y="1577623"/>
                    </a:cubicBezTo>
                    <a:cubicBezTo>
                      <a:pt x="1002720" y="1579710"/>
                      <a:pt x="1006703" y="1581180"/>
                      <a:pt x="1010356" y="1583267"/>
                    </a:cubicBezTo>
                    <a:cubicBezTo>
                      <a:pt x="1013301" y="1584950"/>
                      <a:pt x="1015789" y="1587394"/>
                      <a:pt x="1018823" y="1588911"/>
                    </a:cubicBezTo>
                    <a:cubicBezTo>
                      <a:pt x="1021484" y="1590241"/>
                      <a:pt x="1024628" y="1590404"/>
                      <a:pt x="1027289" y="1591734"/>
                    </a:cubicBezTo>
                    <a:cubicBezTo>
                      <a:pt x="1030323" y="1593251"/>
                      <a:pt x="1032656" y="1596000"/>
                      <a:pt x="1035756" y="1597378"/>
                    </a:cubicBezTo>
                    <a:cubicBezTo>
                      <a:pt x="1044595" y="1601307"/>
                      <a:pt x="1054592" y="1603499"/>
                      <a:pt x="1063978" y="1605845"/>
                    </a:cubicBezTo>
                    <a:cubicBezTo>
                      <a:pt x="1066800" y="1607726"/>
                      <a:pt x="1069327" y="1610153"/>
                      <a:pt x="1072445" y="1611489"/>
                    </a:cubicBezTo>
                    <a:cubicBezTo>
                      <a:pt x="1076010" y="1613017"/>
                      <a:pt x="1080366" y="1612387"/>
                      <a:pt x="1083734" y="1614311"/>
                    </a:cubicBezTo>
                    <a:cubicBezTo>
                      <a:pt x="1109889" y="1629257"/>
                      <a:pt x="1073803" y="1618179"/>
                      <a:pt x="1103489" y="1625600"/>
                    </a:cubicBezTo>
                    <a:cubicBezTo>
                      <a:pt x="1107252" y="1627482"/>
                      <a:pt x="1111210" y="1629015"/>
                      <a:pt x="1114778" y="1631245"/>
                    </a:cubicBezTo>
                    <a:cubicBezTo>
                      <a:pt x="1134305" y="1643449"/>
                      <a:pt x="1117900" y="1636988"/>
                      <a:pt x="1134534" y="1642534"/>
                    </a:cubicBezTo>
                    <a:cubicBezTo>
                      <a:pt x="1146764" y="1641593"/>
                      <a:pt x="1159052" y="1641233"/>
                      <a:pt x="1171223" y="1639711"/>
                    </a:cubicBezTo>
                    <a:cubicBezTo>
                      <a:pt x="1174175" y="1639342"/>
                      <a:pt x="1177586" y="1638992"/>
                      <a:pt x="1179689" y="1636889"/>
                    </a:cubicBezTo>
                    <a:cubicBezTo>
                      <a:pt x="1181793" y="1634786"/>
                      <a:pt x="1181571" y="1631245"/>
                      <a:pt x="1182512" y="1628423"/>
                    </a:cubicBezTo>
                    <a:cubicBezTo>
                      <a:pt x="1188994" y="1576563"/>
                      <a:pt x="1179679" y="1623746"/>
                      <a:pt x="1190978" y="1597378"/>
                    </a:cubicBezTo>
                    <a:cubicBezTo>
                      <a:pt x="1198778" y="1579175"/>
                      <a:pt x="1188085" y="1591803"/>
                      <a:pt x="1199445" y="1580445"/>
                    </a:cubicBezTo>
                    <a:cubicBezTo>
                      <a:pt x="1200386" y="1572919"/>
                      <a:pt x="1200427" y="1565225"/>
                      <a:pt x="1202267" y="1557867"/>
                    </a:cubicBezTo>
                    <a:cubicBezTo>
                      <a:pt x="1208424" y="1533242"/>
                      <a:pt x="1208950" y="1561017"/>
                      <a:pt x="1210734" y="1532467"/>
                    </a:cubicBezTo>
                    <a:cubicBezTo>
                      <a:pt x="1211379" y="1522139"/>
                      <a:pt x="1210734" y="1511771"/>
                      <a:pt x="1210734" y="1501423"/>
                    </a:cubicBezTo>
                    <a:lnTo>
                      <a:pt x="1202267" y="1258711"/>
                    </a:lnTo>
                    <a:lnTo>
                      <a:pt x="1151467" y="1236134"/>
                    </a:lnTo>
                    <a:cubicBezTo>
                      <a:pt x="1150526" y="1224845"/>
                      <a:pt x="1151019" y="1213344"/>
                      <a:pt x="1148645" y="1202267"/>
                    </a:cubicBezTo>
                    <a:cubicBezTo>
                      <a:pt x="1148087" y="1199665"/>
                      <a:pt x="1144190" y="1199003"/>
                      <a:pt x="1143000" y="1196623"/>
                    </a:cubicBezTo>
                    <a:cubicBezTo>
                      <a:pt x="1140339" y="1191301"/>
                      <a:pt x="1138799" y="1185461"/>
                      <a:pt x="1137356" y="1179689"/>
                    </a:cubicBezTo>
                    <a:cubicBezTo>
                      <a:pt x="1136415" y="1175926"/>
                      <a:pt x="1136686" y="1171627"/>
                      <a:pt x="1134534" y="1168400"/>
                    </a:cubicBezTo>
                    <a:cubicBezTo>
                      <a:pt x="1132652" y="1165578"/>
                      <a:pt x="1128889" y="1164637"/>
                      <a:pt x="1126067" y="1162756"/>
                    </a:cubicBezTo>
                    <a:cubicBezTo>
                      <a:pt x="1124186" y="1158993"/>
                      <a:pt x="1122080" y="1155334"/>
                      <a:pt x="1120423" y="1151467"/>
                    </a:cubicBezTo>
                    <a:cubicBezTo>
                      <a:pt x="1117167" y="1143869"/>
                      <a:pt x="1116436" y="1137179"/>
                      <a:pt x="1114778" y="1128889"/>
                    </a:cubicBezTo>
                    <a:cubicBezTo>
                      <a:pt x="1115719" y="1112896"/>
                      <a:pt x="1115223" y="1096754"/>
                      <a:pt x="1117600" y="1080911"/>
                    </a:cubicBezTo>
                    <a:cubicBezTo>
                      <a:pt x="1118401" y="1075570"/>
                      <a:pt x="1125805" y="1070655"/>
                      <a:pt x="1128889" y="1066800"/>
                    </a:cubicBezTo>
                    <a:cubicBezTo>
                      <a:pt x="1131008" y="1064151"/>
                      <a:pt x="1131885" y="1060453"/>
                      <a:pt x="1134534" y="1058334"/>
                    </a:cubicBezTo>
                    <a:cubicBezTo>
                      <a:pt x="1136857" y="1056476"/>
                      <a:pt x="1140178" y="1056452"/>
                      <a:pt x="1143000" y="1055511"/>
                    </a:cubicBezTo>
                    <a:cubicBezTo>
                      <a:pt x="1148253" y="1050259"/>
                      <a:pt x="1150727" y="1048524"/>
                      <a:pt x="1154289" y="1041400"/>
                    </a:cubicBezTo>
                    <a:cubicBezTo>
                      <a:pt x="1155619" y="1038739"/>
                      <a:pt x="1155940" y="1035668"/>
                      <a:pt x="1157112" y="1032934"/>
                    </a:cubicBezTo>
                    <a:cubicBezTo>
                      <a:pt x="1158769" y="1029067"/>
                      <a:pt x="1161279" y="1025584"/>
                      <a:pt x="1162756" y="1021645"/>
                    </a:cubicBezTo>
                    <a:cubicBezTo>
                      <a:pt x="1164118" y="1018013"/>
                      <a:pt x="1164050" y="1013921"/>
                      <a:pt x="1165578" y="1010356"/>
                    </a:cubicBezTo>
                    <a:cubicBezTo>
                      <a:pt x="1166914" y="1007238"/>
                      <a:pt x="1169540" y="1004834"/>
                      <a:pt x="1171223" y="1001889"/>
                    </a:cubicBezTo>
                    <a:cubicBezTo>
                      <a:pt x="1185541" y="976833"/>
                      <a:pt x="1168763" y="1002754"/>
                      <a:pt x="1182512" y="982134"/>
                    </a:cubicBezTo>
                    <a:cubicBezTo>
                      <a:pt x="1183453" y="978371"/>
                      <a:pt x="1182591" y="973588"/>
                      <a:pt x="1185334" y="970845"/>
                    </a:cubicBezTo>
                    <a:cubicBezTo>
                      <a:pt x="1188077" y="968102"/>
                      <a:pt x="1192908" y="966909"/>
                      <a:pt x="1196623" y="968023"/>
                    </a:cubicBezTo>
                    <a:cubicBezTo>
                      <a:pt x="1217116" y="974170"/>
                      <a:pt x="1208619" y="978842"/>
                      <a:pt x="1222023" y="987778"/>
                    </a:cubicBezTo>
                    <a:cubicBezTo>
                      <a:pt x="1224498" y="989428"/>
                      <a:pt x="1227667" y="989659"/>
                      <a:pt x="1230489" y="990600"/>
                    </a:cubicBezTo>
                    <a:cubicBezTo>
                      <a:pt x="1235239" y="995350"/>
                      <a:pt x="1236961" y="998755"/>
                      <a:pt x="1244600" y="999067"/>
                    </a:cubicBezTo>
                    <a:cubicBezTo>
                      <a:pt x="1287849" y="1000832"/>
                      <a:pt x="1331149" y="1000948"/>
                      <a:pt x="1374423" y="1001889"/>
                    </a:cubicBezTo>
                    <a:cubicBezTo>
                      <a:pt x="1379674" y="1007141"/>
                      <a:pt x="1381411" y="1009617"/>
                      <a:pt x="1388534" y="1013178"/>
                    </a:cubicBezTo>
                    <a:cubicBezTo>
                      <a:pt x="1391195" y="1014508"/>
                      <a:pt x="1394178" y="1015059"/>
                      <a:pt x="1397000" y="1016000"/>
                    </a:cubicBezTo>
                    <a:cubicBezTo>
                      <a:pt x="1410433" y="1024956"/>
                      <a:pt x="1400188" y="1019497"/>
                      <a:pt x="1416756" y="1024467"/>
                    </a:cubicBezTo>
                    <a:cubicBezTo>
                      <a:pt x="1422455" y="1026176"/>
                      <a:pt x="1427917" y="1028668"/>
                      <a:pt x="1433689" y="1030111"/>
                    </a:cubicBezTo>
                    <a:cubicBezTo>
                      <a:pt x="1437452" y="1031052"/>
                      <a:pt x="1441248" y="1031868"/>
                      <a:pt x="1444978" y="1032934"/>
                    </a:cubicBezTo>
                    <a:cubicBezTo>
                      <a:pt x="1447838" y="1033751"/>
                      <a:pt x="1450528" y="1035173"/>
                      <a:pt x="1453445" y="1035756"/>
                    </a:cubicBezTo>
                    <a:cubicBezTo>
                      <a:pt x="1459968" y="1037060"/>
                      <a:pt x="1466625" y="1037567"/>
                      <a:pt x="1473200" y="1038578"/>
                    </a:cubicBezTo>
                    <a:cubicBezTo>
                      <a:pt x="1478856" y="1039448"/>
                      <a:pt x="1484489" y="1040459"/>
                      <a:pt x="1490134" y="1041400"/>
                    </a:cubicBezTo>
                    <a:cubicBezTo>
                      <a:pt x="1509591" y="1047887"/>
                      <a:pt x="1502860" y="1042838"/>
                      <a:pt x="1512712" y="1052689"/>
                    </a:cubicBezTo>
                    <a:cubicBezTo>
                      <a:pt x="1524941" y="1051748"/>
                      <a:pt x="1537210" y="1051221"/>
                      <a:pt x="1549400" y="1049867"/>
                    </a:cubicBezTo>
                    <a:cubicBezTo>
                      <a:pt x="1554168" y="1049337"/>
                      <a:pt x="1559103" y="1048935"/>
                      <a:pt x="1563512" y="1047045"/>
                    </a:cubicBezTo>
                    <a:cubicBezTo>
                      <a:pt x="1565958" y="1045997"/>
                      <a:pt x="1566874" y="1042769"/>
                      <a:pt x="1569156" y="1041400"/>
                    </a:cubicBezTo>
                    <a:cubicBezTo>
                      <a:pt x="1571707" y="1039869"/>
                      <a:pt x="1574801" y="1039519"/>
                      <a:pt x="1577623" y="1038578"/>
                    </a:cubicBezTo>
                    <a:cubicBezTo>
                      <a:pt x="1580445" y="1036697"/>
                      <a:pt x="1582707" y="1033194"/>
                      <a:pt x="1586089" y="1032934"/>
                    </a:cubicBezTo>
                    <a:cubicBezTo>
                      <a:pt x="1603825" y="1031570"/>
                      <a:pt x="1609573" y="1034176"/>
                      <a:pt x="1622778" y="1038578"/>
                    </a:cubicBezTo>
                    <a:cubicBezTo>
                      <a:pt x="1627060" y="1041433"/>
                      <a:pt x="1633868" y="1047045"/>
                      <a:pt x="1639712" y="1047045"/>
                    </a:cubicBezTo>
                    <a:cubicBezTo>
                      <a:pt x="1642687" y="1047045"/>
                      <a:pt x="1645356" y="1045164"/>
                      <a:pt x="1648178" y="1044223"/>
                    </a:cubicBezTo>
                    <a:cubicBezTo>
                      <a:pt x="1650060" y="1041401"/>
                      <a:pt x="1652306" y="1038790"/>
                      <a:pt x="1653823" y="1035756"/>
                    </a:cubicBezTo>
                    <a:cubicBezTo>
                      <a:pt x="1655153" y="1033095"/>
                      <a:pt x="1654787" y="1029612"/>
                      <a:pt x="1656645" y="1027289"/>
                    </a:cubicBezTo>
                    <a:cubicBezTo>
                      <a:pt x="1658764" y="1024640"/>
                      <a:pt x="1662290" y="1023526"/>
                      <a:pt x="1665112" y="1021645"/>
                    </a:cubicBezTo>
                    <a:cubicBezTo>
                      <a:pt x="1666053" y="1018823"/>
                      <a:pt x="1665830" y="1015282"/>
                      <a:pt x="1667934" y="1013178"/>
                    </a:cubicBezTo>
                    <a:cubicBezTo>
                      <a:pt x="1670037" y="1011075"/>
                      <a:pt x="1673430" y="1010181"/>
                      <a:pt x="1676400" y="1010356"/>
                    </a:cubicBezTo>
                    <a:cubicBezTo>
                      <a:pt x="1689681" y="1011137"/>
                      <a:pt x="1702741" y="1014119"/>
                      <a:pt x="1715912" y="1016000"/>
                    </a:cubicBezTo>
                    <a:lnTo>
                      <a:pt x="1724378" y="1021645"/>
                    </a:lnTo>
                    <a:lnTo>
                      <a:pt x="1769534" y="1080911"/>
                    </a:lnTo>
                    <a:lnTo>
                      <a:pt x="1961445" y="1069623"/>
                    </a:lnTo>
                    <a:lnTo>
                      <a:pt x="1975556" y="1100667"/>
                    </a:lnTo>
                    <a:lnTo>
                      <a:pt x="2232378" y="987778"/>
                    </a:lnTo>
                    <a:lnTo>
                      <a:pt x="2336800" y="869245"/>
                    </a:lnTo>
                    <a:lnTo>
                      <a:pt x="2238023" y="668867"/>
                    </a:lnTo>
                    <a:lnTo>
                      <a:pt x="2164645" y="646289"/>
                    </a:lnTo>
                    <a:cubicBezTo>
                      <a:pt x="2139410" y="595819"/>
                      <a:pt x="2165075" y="641197"/>
                      <a:pt x="2144889" y="615245"/>
                    </a:cubicBezTo>
                    <a:cubicBezTo>
                      <a:pt x="2140724" y="609890"/>
                      <a:pt x="2133600" y="598311"/>
                      <a:pt x="2133600" y="598311"/>
                    </a:cubicBezTo>
                    <a:cubicBezTo>
                      <a:pt x="2131305" y="591426"/>
                      <a:pt x="2130604" y="586848"/>
                      <a:pt x="2125134" y="581378"/>
                    </a:cubicBezTo>
                    <a:cubicBezTo>
                      <a:pt x="2122736" y="578980"/>
                      <a:pt x="2119489" y="577615"/>
                      <a:pt x="2116667" y="575734"/>
                    </a:cubicBezTo>
                    <a:cubicBezTo>
                      <a:pt x="2115726" y="572912"/>
                      <a:pt x="2113845" y="570242"/>
                      <a:pt x="2113845" y="567267"/>
                    </a:cubicBezTo>
                    <a:cubicBezTo>
                      <a:pt x="2113845" y="559274"/>
                      <a:pt x="2117019" y="544868"/>
                      <a:pt x="2119489" y="536223"/>
                    </a:cubicBezTo>
                    <a:cubicBezTo>
                      <a:pt x="2120306" y="533362"/>
                      <a:pt x="2120982" y="530417"/>
                      <a:pt x="2122312" y="527756"/>
                    </a:cubicBezTo>
                    <a:cubicBezTo>
                      <a:pt x="2123829" y="524722"/>
                      <a:pt x="2126579" y="522389"/>
                      <a:pt x="2127956" y="519289"/>
                    </a:cubicBezTo>
                    <a:cubicBezTo>
                      <a:pt x="2130372" y="513852"/>
                      <a:pt x="2133600" y="502356"/>
                      <a:pt x="2133600" y="502356"/>
                    </a:cubicBezTo>
                    <a:cubicBezTo>
                      <a:pt x="2134541" y="495771"/>
                      <a:pt x="2135598" y="489201"/>
                      <a:pt x="2136423" y="482600"/>
                    </a:cubicBezTo>
                    <a:cubicBezTo>
                      <a:pt x="2137480" y="474147"/>
                      <a:pt x="2135889" y="465030"/>
                      <a:pt x="2139245" y="457200"/>
                    </a:cubicBezTo>
                    <a:cubicBezTo>
                      <a:pt x="2143788" y="446600"/>
                      <a:pt x="2153923" y="443765"/>
                      <a:pt x="2161823" y="437445"/>
                    </a:cubicBezTo>
                    <a:cubicBezTo>
                      <a:pt x="2163901" y="435783"/>
                      <a:pt x="2165087" y="432990"/>
                      <a:pt x="2167467" y="431800"/>
                    </a:cubicBezTo>
                    <a:cubicBezTo>
                      <a:pt x="2172788" y="429139"/>
                      <a:pt x="2184400" y="426156"/>
                      <a:pt x="2184400" y="426156"/>
                    </a:cubicBezTo>
                    <a:cubicBezTo>
                      <a:pt x="2186282" y="424274"/>
                      <a:pt x="2187967" y="422173"/>
                      <a:pt x="2190045" y="420511"/>
                    </a:cubicBezTo>
                    <a:cubicBezTo>
                      <a:pt x="2192694" y="418392"/>
                      <a:pt x="2196114" y="417265"/>
                      <a:pt x="2198512" y="414867"/>
                    </a:cubicBezTo>
                    <a:cubicBezTo>
                      <a:pt x="2200910" y="412469"/>
                      <a:pt x="2201334" y="408282"/>
                      <a:pt x="2204156" y="406400"/>
                    </a:cubicBezTo>
                    <a:cubicBezTo>
                      <a:pt x="2207383" y="404248"/>
                      <a:pt x="2211682" y="404519"/>
                      <a:pt x="2215445" y="403578"/>
                    </a:cubicBezTo>
                    <a:cubicBezTo>
                      <a:pt x="2241506" y="386206"/>
                      <a:pt x="2209449" y="408375"/>
                      <a:pt x="2229556" y="392289"/>
                    </a:cubicBezTo>
                    <a:cubicBezTo>
                      <a:pt x="2235003" y="387931"/>
                      <a:pt x="2243077" y="383672"/>
                      <a:pt x="2249312" y="381000"/>
                    </a:cubicBezTo>
                    <a:cubicBezTo>
                      <a:pt x="2252046" y="379828"/>
                      <a:pt x="2254956" y="379119"/>
                      <a:pt x="2257778" y="378178"/>
                    </a:cubicBezTo>
                    <a:cubicBezTo>
                      <a:pt x="2261541" y="374415"/>
                      <a:pt x="2267384" y="371938"/>
                      <a:pt x="2269067" y="366889"/>
                    </a:cubicBezTo>
                    <a:cubicBezTo>
                      <a:pt x="2270008" y="364067"/>
                      <a:pt x="2270063" y="360771"/>
                      <a:pt x="2271889" y="358423"/>
                    </a:cubicBezTo>
                    <a:cubicBezTo>
                      <a:pt x="2276549" y="352432"/>
                      <a:pt x="2291628" y="337871"/>
                      <a:pt x="2300112" y="333023"/>
                    </a:cubicBezTo>
                    <a:cubicBezTo>
                      <a:pt x="2302695" y="331547"/>
                      <a:pt x="2305917" y="331530"/>
                      <a:pt x="2308578" y="330200"/>
                    </a:cubicBezTo>
                    <a:cubicBezTo>
                      <a:pt x="2311612" y="328683"/>
                      <a:pt x="2314011" y="326073"/>
                      <a:pt x="2317045" y="324556"/>
                    </a:cubicBezTo>
                    <a:cubicBezTo>
                      <a:pt x="2319706" y="323226"/>
                      <a:pt x="2322626" y="322456"/>
                      <a:pt x="2325512" y="321734"/>
                    </a:cubicBezTo>
                    <a:cubicBezTo>
                      <a:pt x="2338279" y="318542"/>
                      <a:pt x="2336077" y="318911"/>
                      <a:pt x="2345267" y="318911"/>
                    </a:cubicBezTo>
                    <a:lnTo>
                      <a:pt x="2305756" y="237067"/>
                    </a:lnTo>
                    <a:lnTo>
                      <a:pt x="2286000" y="169334"/>
                    </a:lnTo>
                    <a:lnTo>
                      <a:pt x="2252134" y="59267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346591" y="3131995"/>
                <a:ext cx="2542976" cy="1310809"/>
              </a:xfrm>
              <a:custGeom>
                <a:avLst/>
                <a:gdLst>
                  <a:gd name="connsiteX0" fmla="*/ 1800577 w 2542822"/>
                  <a:gd name="connsiteY0" fmla="*/ 1309511 h 1309511"/>
                  <a:gd name="connsiteX1" fmla="*/ 426155 w 2542822"/>
                  <a:gd name="connsiteY1" fmla="*/ 1309511 h 1309511"/>
                  <a:gd name="connsiteX2" fmla="*/ 440266 w 2542822"/>
                  <a:gd name="connsiteY2" fmla="*/ 970844 h 1309511"/>
                  <a:gd name="connsiteX3" fmla="*/ 437444 w 2542822"/>
                  <a:gd name="connsiteY3" fmla="*/ 934155 h 1309511"/>
                  <a:gd name="connsiteX4" fmla="*/ 412044 w 2542822"/>
                  <a:gd name="connsiteY4" fmla="*/ 948266 h 1309511"/>
                  <a:gd name="connsiteX5" fmla="*/ 395111 w 2542822"/>
                  <a:gd name="connsiteY5" fmla="*/ 953911 h 1309511"/>
                  <a:gd name="connsiteX6" fmla="*/ 386644 w 2542822"/>
                  <a:gd name="connsiteY6" fmla="*/ 951089 h 1309511"/>
                  <a:gd name="connsiteX7" fmla="*/ 375355 w 2542822"/>
                  <a:gd name="connsiteY7" fmla="*/ 936977 h 1309511"/>
                  <a:gd name="connsiteX8" fmla="*/ 372533 w 2542822"/>
                  <a:gd name="connsiteY8" fmla="*/ 922866 h 1309511"/>
                  <a:gd name="connsiteX9" fmla="*/ 366888 w 2542822"/>
                  <a:gd name="connsiteY9" fmla="*/ 911577 h 1309511"/>
                  <a:gd name="connsiteX10" fmla="*/ 364066 w 2542822"/>
                  <a:gd name="connsiteY10" fmla="*/ 903111 h 1309511"/>
                  <a:gd name="connsiteX11" fmla="*/ 361244 w 2542822"/>
                  <a:gd name="connsiteY11" fmla="*/ 886177 h 1309511"/>
                  <a:gd name="connsiteX12" fmla="*/ 355600 w 2542822"/>
                  <a:gd name="connsiteY12" fmla="*/ 869244 h 1309511"/>
                  <a:gd name="connsiteX13" fmla="*/ 352777 w 2542822"/>
                  <a:gd name="connsiteY13" fmla="*/ 849489 h 1309511"/>
                  <a:gd name="connsiteX14" fmla="*/ 347133 w 2542822"/>
                  <a:gd name="connsiteY14" fmla="*/ 841022 h 1309511"/>
                  <a:gd name="connsiteX15" fmla="*/ 344311 w 2542822"/>
                  <a:gd name="connsiteY15" fmla="*/ 832555 h 1309511"/>
                  <a:gd name="connsiteX16" fmla="*/ 341488 w 2542822"/>
                  <a:gd name="connsiteY16" fmla="*/ 812800 h 1309511"/>
                  <a:gd name="connsiteX17" fmla="*/ 335844 w 2542822"/>
                  <a:gd name="connsiteY17" fmla="*/ 807155 h 1309511"/>
                  <a:gd name="connsiteX18" fmla="*/ 327377 w 2542822"/>
                  <a:gd name="connsiteY18" fmla="*/ 790222 h 1309511"/>
                  <a:gd name="connsiteX19" fmla="*/ 290688 w 2542822"/>
                  <a:gd name="connsiteY19" fmla="*/ 784577 h 1309511"/>
                  <a:gd name="connsiteX20" fmla="*/ 248355 w 2542822"/>
                  <a:gd name="connsiteY20" fmla="*/ 778933 h 1309511"/>
                  <a:gd name="connsiteX21" fmla="*/ 239888 w 2542822"/>
                  <a:gd name="connsiteY21" fmla="*/ 776111 h 1309511"/>
                  <a:gd name="connsiteX22" fmla="*/ 234244 w 2542822"/>
                  <a:gd name="connsiteY22" fmla="*/ 770466 h 1309511"/>
                  <a:gd name="connsiteX23" fmla="*/ 191911 w 2542822"/>
                  <a:gd name="connsiteY23" fmla="*/ 770466 h 1309511"/>
                  <a:gd name="connsiteX24" fmla="*/ 166511 w 2542822"/>
                  <a:gd name="connsiteY24" fmla="*/ 778933 h 1309511"/>
                  <a:gd name="connsiteX25" fmla="*/ 155222 w 2542822"/>
                  <a:gd name="connsiteY25" fmla="*/ 781755 h 1309511"/>
                  <a:gd name="connsiteX26" fmla="*/ 59266 w 2542822"/>
                  <a:gd name="connsiteY26" fmla="*/ 784577 h 1309511"/>
                  <a:gd name="connsiteX27" fmla="*/ 11288 w 2542822"/>
                  <a:gd name="connsiteY27" fmla="*/ 787400 h 1309511"/>
                  <a:gd name="connsiteX28" fmla="*/ 2822 w 2542822"/>
                  <a:gd name="connsiteY28" fmla="*/ 781755 h 1309511"/>
                  <a:gd name="connsiteX29" fmla="*/ 8466 w 2542822"/>
                  <a:gd name="connsiteY29" fmla="*/ 736600 h 1309511"/>
                  <a:gd name="connsiteX30" fmla="*/ 14111 w 2542822"/>
                  <a:gd name="connsiteY30" fmla="*/ 728133 h 1309511"/>
                  <a:gd name="connsiteX31" fmla="*/ 14111 w 2542822"/>
                  <a:gd name="connsiteY31" fmla="*/ 697089 h 1309511"/>
                  <a:gd name="connsiteX32" fmla="*/ 8466 w 2542822"/>
                  <a:gd name="connsiteY32" fmla="*/ 688622 h 1309511"/>
                  <a:gd name="connsiteX33" fmla="*/ 0 w 2542822"/>
                  <a:gd name="connsiteY33" fmla="*/ 657577 h 1309511"/>
                  <a:gd name="connsiteX34" fmla="*/ 56444 w 2542822"/>
                  <a:gd name="connsiteY34" fmla="*/ 646289 h 1309511"/>
                  <a:gd name="connsiteX35" fmla="*/ 76200 w 2542822"/>
                  <a:gd name="connsiteY35" fmla="*/ 635000 h 1309511"/>
                  <a:gd name="connsiteX36" fmla="*/ 95955 w 2542822"/>
                  <a:gd name="connsiteY36" fmla="*/ 629355 h 1309511"/>
                  <a:gd name="connsiteX37" fmla="*/ 104422 w 2542822"/>
                  <a:gd name="connsiteY37" fmla="*/ 623711 h 1309511"/>
                  <a:gd name="connsiteX38" fmla="*/ 118533 w 2542822"/>
                  <a:gd name="connsiteY38" fmla="*/ 609600 h 1309511"/>
                  <a:gd name="connsiteX39" fmla="*/ 127000 w 2542822"/>
                  <a:gd name="connsiteY39" fmla="*/ 603955 h 1309511"/>
                  <a:gd name="connsiteX40" fmla="*/ 191911 w 2542822"/>
                  <a:gd name="connsiteY40" fmla="*/ 601133 h 1309511"/>
                  <a:gd name="connsiteX41" fmla="*/ 200377 w 2542822"/>
                  <a:gd name="connsiteY41" fmla="*/ 595489 h 1309511"/>
                  <a:gd name="connsiteX42" fmla="*/ 208844 w 2542822"/>
                  <a:gd name="connsiteY42" fmla="*/ 592666 h 1309511"/>
                  <a:gd name="connsiteX43" fmla="*/ 214488 w 2542822"/>
                  <a:gd name="connsiteY43" fmla="*/ 584200 h 1309511"/>
                  <a:gd name="connsiteX44" fmla="*/ 225777 w 2542822"/>
                  <a:gd name="connsiteY44" fmla="*/ 581377 h 1309511"/>
                  <a:gd name="connsiteX45" fmla="*/ 234244 w 2542822"/>
                  <a:gd name="connsiteY45" fmla="*/ 578555 h 1309511"/>
                  <a:gd name="connsiteX46" fmla="*/ 248355 w 2542822"/>
                  <a:gd name="connsiteY46" fmla="*/ 561622 h 1309511"/>
                  <a:gd name="connsiteX47" fmla="*/ 251177 w 2542822"/>
                  <a:gd name="connsiteY47" fmla="*/ 541866 h 1309511"/>
                  <a:gd name="connsiteX48" fmla="*/ 254000 w 2542822"/>
                  <a:gd name="connsiteY48" fmla="*/ 533400 h 1309511"/>
                  <a:gd name="connsiteX49" fmla="*/ 273755 w 2542822"/>
                  <a:gd name="connsiteY49" fmla="*/ 524933 h 1309511"/>
                  <a:gd name="connsiteX50" fmla="*/ 282222 w 2542822"/>
                  <a:gd name="connsiteY50" fmla="*/ 522111 h 1309511"/>
                  <a:gd name="connsiteX51" fmla="*/ 287866 w 2542822"/>
                  <a:gd name="connsiteY51" fmla="*/ 516466 h 1309511"/>
                  <a:gd name="connsiteX52" fmla="*/ 287866 w 2542822"/>
                  <a:gd name="connsiteY52" fmla="*/ 474133 h 1309511"/>
                  <a:gd name="connsiteX53" fmla="*/ 282222 w 2542822"/>
                  <a:gd name="connsiteY53" fmla="*/ 465666 h 1309511"/>
                  <a:gd name="connsiteX54" fmla="*/ 276577 w 2542822"/>
                  <a:gd name="connsiteY54" fmla="*/ 448733 h 1309511"/>
                  <a:gd name="connsiteX55" fmla="*/ 273755 w 2542822"/>
                  <a:gd name="connsiteY55" fmla="*/ 440266 h 1309511"/>
                  <a:gd name="connsiteX56" fmla="*/ 276577 w 2542822"/>
                  <a:gd name="connsiteY56" fmla="*/ 392289 h 1309511"/>
                  <a:gd name="connsiteX57" fmla="*/ 285044 w 2542822"/>
                  <a:gd name="connsiteY57" fmla="*/ 383822 h 1309511"/>
                  <a:gd name="connsiteX58" fmla="*/ 482600 w 2542822"/>
                  <a:gd name="connsiteY58" fmla="*/ 479777 h 1309511"/>
                  <a:gd name="connsiteX59" fmla="*/ 570088 w 2542822"/>
                  <a:gd name="connsiteY59" fmla="*/ 468489 h 1309511"/>
                  <a:gd name="connsiteX60" fmla="*/ 567266 w 2542822"/>
                  <a:gd name="connsiteY60" fmla="*/ 431800 h 1309511"/>
                  <a:gd name="connsiteX61" fmla="*/ 558800 w 2542822"/>
                  <a:gd name="connsiteY61" fmla="*/ 426155 h 1309511"/>
                  <a:gd name="connsiteX62" fmla="*/ 589844 w 2542822"/>
                  <a:gd name="connsiteY62" fmla="*/ 403577 h 1309511"/>
                  <a:gd name="connsiteX63" fmla="*/ 606777 w 2542822"/>
                  <a:gd name="connsiteY63" fmla="*/ 395111 h 1309511"/>
                  <a:gd name="connsiteX64" fmla="*/ 615244 w 2542822"/>
                  <a:gd name="connsiteY64" fmla="*/ 389466 h 1309511"/>
                  <a:gd name="connsiteX65" fmla="*/ 626533 w 2542822"/>
                  <a:gd name="connsiteY65" fmla="*/ 364066 h 1309511"/>
                  <a:gd name="connsiteX66" fmla="*/ 632177 w 2542822"/>
                  <a:gd name="connsiteY66" fmla="*/ 355600 h 1309511"/>
                  <a:gd name="connsiteX67" fmla="*/ 635000 w 2542822"/>
                  <a:gd name="connsiteY67" fmla="*/ 347133 h 1309511"/>
                  <a:gd name="connsiteX68" fmla="*/ 643466 w 2542822"/>
                  <a:gd name="connsiteY68" fmla="*/ 341489 h 1309511"/>
                  <a:gd name="connsiteX69" fmla="*/ 657577 w 2542822"/>
                  <a:gd name="connsiteY69" fmla="*/ 327377 h 1309511"/>
                  <a:gd name="connsiteX70" fmla="*/ 663222 w 2542822"/>
                  <a:gd name="connsiteY70" fmla="*/ 321733 h 1309511"/>
                  <a:gd name="connsiteX71" fmla="*/ 668866 w 2542822"/>
                  <a:gd name="connsiteY71" fmla="*/ 304800 h 1309511"/>
                  <a:gd name="connsiteX72" fmla="*/ 666044 w 2542822"/>
                  <a:gd name="connsiteY72" fmla="*/ 273755 h 1309511"/>
                  <a:gd name="connsiteX73" fmla="*/ 660400 w 2542822"/>
                  <a:gd name="connsiteY73" fmla="*/ 265289 h 1309511"/>
                  <a:gd name="connsiteX74" fmla="*/ 649111 w 2542822"/>
                  <a:gd name="connsiteY74" fmla="*/ 248355 h 1309511"/>
                  <a:gd name="connsiteX75" fmla="*/ 651933 w 2542822"/>
                  <a:gd name="connsiteY75" fmla="*/ 146755 h 1309511"/>
                  <a:gd name="connsiteX76" fmla="*/ 657577 w 2542822"/>
                  <a:gd name="connsiteY76" fmla="*/ 121355 h 1309511"/>
                  <a:gd name="connsiteX77" fmla="*/ 663222 w 2542822"/>
                  <a:gd name="connsiteY77" fmla="*/ 112889 h 1309511"/>
                  <a:gd name="connsiteX78" fmla="*/ 671688 w 2542822"/>
                  <a:gd name="connsiteY78" fmla="*/ 87489 h 1309511"/>
                  <a:gd name="connsiteX79" fmla="*/ 680155 w 2542822"/>
                  <a:gd name="connsiteY79" fmla="*/ 70555 h 1309511"/>
                  <a:gd name="connsiteX80" fmla="*/ 688622 w 2542822"/>
                  <a:gd name="connsiteY80" fmla="*/ 56444 h 1309511"/>
                  <a:gd name="connsiteX81" fmla="*/ 694266 w 2542822"/>
                  <a:gd name="connsiteY81" fmla="*/ 47977 h 1309511"/>
                  <a:gd name="connsiteX82" fmla="*/ 702733 w 2542822"/>
                  <a:gd name="connsiteY82" fmla="*/ 45155 h 1309511"/>
                  <a:gd name="connsiteX83" fmla="*/ 722488 w 2542822"/>
                  <a:gd name="connsiteY83" fmla="*/ 42333 h 1309511"/>
                  <a:gd name="connsiteX84" fmla="*/ 725311 w 2542822"/>
                  <a:gd name="connsiteY84" fmla="*/ 11289 h 1309511"/>
                  <a:gd name="connsiteX85" fmla="*/ 736600 w 2542822"/>
                  <a:gd name="connsiteY85" fmla="*/ 0 h 1309511"/>
                  <a:gd name="connsiteX86" fmla="*/ 776111 w 2542822"/>
                  <a:gd name="connsiteY86" fmla="*/ 11289 h 1309511"/>
                  <a:gd name="connsiteX87" fmla="*/ 781755 w 2542822"/>
                  <a:gd name="connsiteY87" fmla="*/ 19755 h 1309511"/>
                  <a:gd name="connsiteX88" fmla="*/ 784577 w 2542822"/>
                  <a:gd name="connsiteY88" fmla="*/ 28222 h 1309511"/>
                  <a:gd name="connsiteX89" fmla="*/ 956733 w 2542822"/>
                  <a:gd name="connsiteY89" fmla="*/ 155222 h 1309511"/>
                  <a:gd name="connsiteX90" fmla="*/ 1086555 w 2542822"/>
                  <a:gd name="connsiteY90" fmla="*/ 169333 h 1309511"/>
                  <a:gd name="connsiteX91" fmla="*/ 1089377 w 2542822"/>
                  <a:gd name="connsiteY91" fmla="*/ 203200 h 1309511"/>
                  <a:gd name="connsiteX92" fmla="*/ 1080911 w 2542822"/>
                  <a:gd name="connsiteY92" fmla="*/ 242711 h 1309511"/>
                  <a:gd name="connsiteX93" fmla="*/ 1069622 w 2542822"/>
                  <a:gd name="connsiteY93" fmla="*/ 268111 h 1309511"/>
                  <a:gd name="connsiteX94" fmla="*/ 1063977 w 2542822"/>
                  <a:gd name="connsiteY94" fmla="*/ 293511 h 1309511"/>
                  <a:gd name="connsiteX95" fmla="*/ 1055511 w 2542822"/>
                  <a:gd name="connsiteY95" fmla="*/ 304800 h 1309511"/>
                  <a:gd name="connsiteX96" fmla="*/ 1052688 w 2542822"/>
                  <a:gd name="connsiteY96" fmla="*/ 313266 h 1309511"/>
                  <a:gd name="connsiteX97" fmla="*/ 1047044 w 2542822"/>
                  <a:gd name="connsiteY97" fmla="*/ 321733 h 1309511"/>
                  <a:gd name="connsiteX98" fmla="*/ 1041400 w 2542822"/>
                  <a:gd name="connsiteY98" fmla="*/ 333022 h 1309511"/>
                  <a:gd name="connsiteX99" fmla="*/ 1032933 w 2542822"/>
                  <a:gd name="connsiteY99" fmla="*/ 355600 h 1309511"/>
                  <a:gd name="connsiteX100" fmla="*/ 1030111 w 2542822"/>
                  <a:gd name="connsiteY100" fmla="*/ 386644 h 1309511"/>
                  <a:gd name="connsiteX101" fmla="*/ 1018822 w 2542822"/>
                  <a:gd name="connsiteY101" fmla="*/ 474133 h 1309511"/>
                  <a:gd name="connsiteX102" fmla="*/ 1016000 w 2542822"/>
                  <a:gd name="connsiteY102" fmla="*/ 482600 h 1309511"/>
                  <a:gd name="connsiteX103" fmla="*/ 1010355 w 2542822"/>
                  <a:gd name="connsiteY103" fmla="*/ 488244 h 1309511"/>
                  <a:gd name="connsiteX104" fmla="*/ 1004711 w 2542822"/>
                  <a:gd name="connsiteY104" fmla="*/ 505177 h 1309511"/>
                  <a:gd name="connsiteX105" fmla="*/ 1001888 w 2542822"/>
                  <a:gd name="connsiteY105" fmla="*/ 807155 h 1309511"/>
                  <a:gd name="connsiteX106" fmla="*/ 993422 w 2542822"/>
                  <a:gd name="connsiteY106" fmla="*/ 824089 h 1309511"/>
                  <a:gd name="connsiteX107" fmla="*/ 984955 w 2542822"/>
                  <a:gd name="connsiteY107" fmla="*/ 843844 h 1309511"/>
                  <a:gd name="connsiteX108" fmla="*/ 987777 w 2542822"/>
                  <a:gd name="connsiteY108" fmla="*/ 903111 h 1309511"/>
                  <a:gd name="connsiteX109" fmla="*/ 990600 w 2542822"/>
                  <a:gd name="connsiteY109" fmla="*/ 911577 h 1309511"/>
                  <a:gd name="connsiteX110" fmla="*/ 999066 w 2542822"/>
                  <a:gd name="connsiteY110" fmla="*/ 920044 h 1309511"/>
                  <a:gd name="connsiteX111" fmla="*/ 1049866 w 2542822"/>
                  <a:gd name="connsiteY111" fmla="*/ 917222 h 1309511"/>
                  <a:gd name="connsiteX112" fmla="*/ 1061155 w 2542822"/>
                  <a:gd name="connsiteY112" fmla="*/ 914400 h 1309511"/>
                  <a:gd name="connsiteX113" fmla="*/ 1075266 w 2542822"/>
                  <a:gd name="connsiteY113" fmla="*/ 911577 h 1309511"/>
                  <a:gd name="connsiteX114" fmla="*/ 1083733 w 2542822"/>
                  <a:gd name="connsiteY114" fmla="*/ 905933 h 1309511"/>
                  <a:gd name="connsiteX115" fmla="*/ 1092200 w 2542822"/>
                  <a:gd name="connsiteY115" fmla="*/ 903111 h 1309511"/>
                  <a:gd name="connsiteX116" fmla="*/ 1120422 w 2542822"/>
                  <a:gd name="connsiteY116" fmla="*/ 897466 h 1309511"/>
                  <a:gd name="connsiteX117" fmla="*/ 1128888 w 2542822"/>
                  <a:gd name="connsiteY117" fmla="*/ 894644 h 1309511"/>
                  <a:gd name="connsiteX118" fmla="*/ 1185333 w 2542822"/>
                  <a:gd name="connsiteY118" fmla="*/ 900289 h 1309511"/>
                  <a:gd name="connsiteX119" fmla="*/ 1193800 w 2542822"/>
                  <a:gd name="connsiteY119" fmla="*/ 903111 h 1309511"/>
                  <a:gd name="connsiteX120" fmla="*/ 1207911 w 2542822"/>
                  <a:gd name="connsiteY120" fmla="*/ 917222 h 1309511"/>
                  <a:gd name="connsiteX121" fmla="*/ 1216377 w 2542822"/>
                  <a:gd name="connsiteY121" fmla="*/ 922866 h 1309511"/>
                  <a:gd name="connsiteX122" fmla="*/ 1241777 w 2542822"/>
                  <a:gd name="connsiteY122" fmla="*/ 942622 h 1309511"/>
                  <a:gd name="connsiteX123" fmla="*/ 1250244 w 2542822"/>
                  <a:gd name="connsiteY123" fmla="*/ 945444 h 1309511"/>
                  <a:gd name="connsiteX124" fmla="*/ 1258711 w 2542822"/>
                  <a:gd name="connsiteY124" fmla="*/ 951089 h 1309511"/>
                  <a:gd name="connsiteX125" fmla="*/ 1270000 w 2542822"/>
                  <a:gd name="connsiteY125" fmla="*/ 959555 h 1309511"/>
                  <a:gd name="connsiteX126" fmla="*/ 1317977 w 2542822"/>
                  <a:gd name="connsiteY126" fmla="*/ 965200 h 1309511"/>
                  <a:gd name="connsiteX127" fmla="*/ 1346200 w 2542822"/>
                  <a:gd name="connsiteY127" fmla="*/ 877711 h 1309511"/>
                  <a:gd name="connsiteX128" fmla="*/ 1349022 w 2542822"/>
                  <a:gd name="connsiteY128" fmla="*/ 804333 h 1309511"/>
                  <a:gd name="connsiteX129" fmla="*/ 1346200 w 2542822"/>
                  <a:gd name="connsiteY129" fmla="*/ 682977 h 1309511"/>
                  <a:gd name="connsiteX130" fmla="*/ 1337733 w 2542822"/>
                  <a:gd name="connsiteY130" fmla="*/ 649111 h 1309511"/>
                  <a:gd name="connsiteX131" fmla="*/ 1329266 w 2542822"/>
                  <a:gd name="connsiteY131" fmla="*/ 632177 h 1309511"/>
                  <a:gd name="connsiteX132" fmla="*/ 1317977 w 2542822"/>
                  <a:gd name="connsiteY132" fmla="*/ 629355 h 1309511"/>
                  <a:gd name="connsiteX133" fmla="*/ 1301044 w 2542822"/>
                  <a:gd name="connsiteY133" fmla="*/ 620889 h 1309511"/>
                  <a:gd name="connsiteX134" fmla="*/ 1292577 w 2542822"/>
                  <a:gd name="connsiteY134" fmla="*/ 615244 h 1309511"/>
                  <a:gd name="connsiteX135" fmla="*/ 1286933 w 2542822"/>
                  <a:gd name="connsiteY135" fmla="*/ 606777 h 1309511"/>
                  <a:gd name="connsiteX136" fmla="*/ 1281288 w 2542822"/>
                  <a:gd name="connsiteY136" fmla="*/ 587022 h 1309511"/>
                  <a:gd name="connsiteX137" fmla="*/ 1272822 w 2542822"/>
                  <a:gd name="connsiteY137" fmla="*/ 578555 h 1309511"/>
                  <a:gd name="connsiteX138" fmla="*/ 1270000 w 2542822"/>
                  <a:gd name="connsiteY138" fmla="*/ 555977 h 1309511"/>
                  <a:gd name="connsiteX139" fmla="*/ 1261533 w 2542822"/>
                  <a:gd name="connsiteY139" fmla="*/ 550333 h 1309511"/>
                  <a:gd name="connsiteX140" fmla="*/ 1258711 w 2542822"/>
                  <a:gd name="connsiteY140" fmla="*/ 524933 h 1309511"/>
                  <a:gd name="connsiteX141" fmla="*/ 1253066 w 2542822"/>
                  <a:gd name="connsiteY141" fmla="*/ 513644 h 1309511"/>
                  <a:gd name="connsiteX142" fmla="*/ 1253066 w 2542822"/>
                  <a:gd name="connsiteY142" fmla="*/ 454377 h 1309511"/>
                  <a:gd name="connsiteX143" fmla="*/ 1261533 w 2542822"/>
                  <a:gd name="connsiteY143" fmla="*/ 434622 h 1309511"/>
                  <a:gd name="connsiteX144" fmla="*/ 1272822 w 2542822"/>
                  <a:gd name="connsiteY144" fmla="*/ 409222 h 1309511"/>
                  <a:gd name="connsiteX145" fmla="*/ 1275644 w 2542822"/>
                  <a:gd name="connsiteY145" fmla="*/ 400755 h 1309511"/>
                  <a:gd name="connsiteX146" fmla="*/ 1286933 w 2542822"/>
                  <a:gd name="connsiteY146" fmla="*/ 383822 h 1309511"/>
                  <a:gd name="connsiteX147" fmla="*/ 1295400 w 2542822"/>
                  <a:gd name="connsiteY147" fmla="*/ 364066 h 1309511"/>
                  <a:gd name="connsiteX148" fmla="*/ 1306688 w 2542822"/>
                  <a:gd name="connsiteY148" fmla="*/ 344311 h 1309511"/>
                  <a:gd name="connsiteX149" fmla="*/ 1323622 w 2542822"/>
                  <a:gd name="connsiteY149" fmla="*/ 330200 h 1309511"/>
                  <a:gd name="connsiteX150" fmla="*/ 1343377 w 2542822"/>
                  <a:gd name="connsiteY150" fmla="*/ 310444 h 1309511"/>
                  <a:gd name="connsiteX151" fmla="*/ 1349022 w 2542822"/>
                  <a:gd name="connsiteY151" fmla="*/ 304800 h 1309511"/>
                  <a:gd name="connsiteX152" fmla="*/ 1357488 w 2542822"/>
                  <a:gd name="connsiteY152" fmla="*/ 301977 h 1309511"/>
                  <a:gd name="connsiteX153" fmla="*/ 1377244 w 2542822"/>
                  <a:gd name="connsiteY153" fmla="*/ 304800 h 1309511"/>
                  <a:gd name="connsiteX154" fmla="*/ 1399822 w 2542822"/>
                  <a:gd name="connsiteY154" fmla="*/ 310444 h 1309511"/>
                  <a:gd name="connsiteX155" fmla="*/ 1408288 w 2542822"/>
                  <a:gd name="connsiteY155" fmla="*/ 316089 h 1309511"/>
                  <a:gd name="connsiteX156" fmla="*/ 1416755 w 2542822"/>
                  <a:gd name="connsiteY156" fmla="*/ 318911 h 1309511"/>
                  <a:gd name="connsiteX157" fmla="*/ 1526822 w 2542822"/>
                  <a:gd name="connsiteY157" fmla="*/ 321733 h 1309511"/>
                  <a:gd name="connsiteX158" fmla="*/ 1543755 w 2542822"/>
                  <a:gd name="connsiteY158" fmla="*/ 327377 h 1309511"/>
                  <a:gd name="connsiteX159" fmla="*/ 1566333 w 2542822"/>
                  <a:gd name="connsiteY159" fmla="*/ 347133 h 1309511"/>
                  <a:gd name="connsiteX160" fmla="*/ 1574800 w 2542822"/>
                  <a:gd name="connsiteY160" fmla="*/ 349955 h 1309511"/>
                  <a:gd name="connsiteX161" fmla="*/ 1583266 w 2542822"/>
                  <a:gd name="connsiteY161" fmla="*/ 355600 h 1309511"/>
                  <a:gd name="connsiteX162" fmla="*/ 1600200 w 2542822"/>
                  <a:gd name="connsiteY162" fmla="*/ 361244 h 1309511"/>
                  <a:gd name="connsiteX163" fmla="*/ 1628422 w 2542822"/>
                  <a:gd name="connsiteY163" fmla="*/ 369711 h 1309511"/>
                  <a:gd name="connsiteX164" fmla="*/ 1679222 w 2542822"/>
                  <a:gd name="connsiteY164" fmla="*/ 375355 h 1309511"/>
                  <a:gd name="connsiteX165" fmla="*/ 1684866 w 2542822"/>
                  <a:gd name="connsiteY165" fmla="*/ 381000 h 1309511"/>
                  <a:gd name="connsiteX166" fmla="*/ 1713088 w 2542822"/>
                  <a:gd name="connsiteY166" fmla="*/ 381000 h 1309511"/>
                  <a:gd name="connsiteX167" fmla="*/ 1727200 w 2542822"/>
                  <a:gd name="connsiteY167" fmla="*/ 364066 h 1309511"/>
                  <a:gd name="connsiteX168" fmla="*/ 1738488 w 2542822"/>
                  <a:gd name="connsiteY168" fmla="*/ 361244 h 1309511"/>
                  <a:gd name="connsiteX169" fmla="*/ 1746955 w 2542822"/>
                  <a:gd name="connsiteY169" fmla="*/ 358422 h 1309511"/>
                  <a:gd name="connsiteX170" fmla="*/ 1775177 w 2542822"/>
                  <a:gd name="connsiteY170" fmla="*/ 364066 h 1309511"/>
                  <a:gd name="connsiteX171" fmla="*/ 1794933 w 2542822"/>
                  <a:gd name="connsiteY171" fmla="*/ 369711 h 1309511"/>
                  <a:gd name="connsiteX172" fmla="*/ 1803400 w 2542822"/>
                  <a:gd name="connsiteY172" fmla="*/ 375355 h 1309511"/>
                  <a:gd name="connsiteX173" fmla="*/ 1803400 w 2542822"/>
                  <a:gd name="connsiteY173" fmla="*/ 355600 h 1309511"/>
                  <a:gd name="connsiteX174" fmla="*/ 1786466 w 2542822"/>
                  <a:gd name="connsiteY174" fmla="*/ 344311 h 1309511"/>
                  <a:gd name="connsiteX175" fmla="*/ 1811866 w 2542822"/>
                  <a:gd name="connsiteY175" fmla="*/ 341489 h 1309511"/>
                  <a:gd name="connsiteX176" fmla="*/ 1930400 w 2542822"/>
                  <a:gd name="connsiteY176" fmla="*/ 344311 h 1309511"/>
                  <a:gd name="connsiteX177" fmla="*/ 1936044 w 2542822"/>
                  <a:gd name="connsiteY177" fmla="*/ 386644 h 1309511"/>
                  <a:gd name="connsiteX178" fmla="*/ 1938866 w 2542822"/>
                  <a:gd name="connsiteY178" fmla="*/ 395111 h 1309511"/>
                  <a:gd name="connsiteX179" fmla="*/ 1944511 w 2542822"/>
                  <a:gd name="connsiteY179" fmla="*/ 403577 h 1309511"/>
                  <a:gd name="connsiteX180" fmla="*/ 2147711 w 2542822"/>
                  <a:gd name="connsiteY180" fmla="*/ 395111 h 1309511"/>
                  <a:gd name="connsiteX181" fmla="*/ 2150533 w 2542822"/>
                  <a:gd name="connsiteY181" fmla="*/ 420511 h 1309511"/>
                  <a:gd name="connsiteX182" fmla="*/ 2302933 w 2542822"/>
                  <a:gd name="connsiteY182" fmla="*/ 369711 h 1309511"/>
                  <a:gd name="connsiteX183" fmla="*/ 2404533 w 2542822"/>
                  <a:gd name="connsiteY183" fmla="*/ 313266 h 1309511"/>
                  <a:gd name="connsiteX184" fmla="*/ 2458155 w 2542822"/>
                  <a:gd name="connsiteY184" fmla="*/ 369711 h 1309511"/>
                  <a:gd name="connsiteX185" fmla="*/ 2446866 w 2542822"/>
                  <a:gd name="connsiteY185" fmla="*/ 392289 h 1309511"/>
                  <a:gd name="connsiteX186" fmla="*/ 2449688 w 2542822"/>
                  <a:gd name="connsiteY186" fmla="*/ 400755 h 1309511"/>
                  <a:gd name="connsiteX187" fmla="*/ 2463800 w 2542822"/>
                  <a:gd name="connsiteY187" fmla="*/ 412044 h 1309511"/>
                  <a:gd name="connsiteX188" fmla="*/ 2483555 w 2542822"/>
                  <a:gd name="connsiteY188" fmla="*/ 428977 h 1309511"/>
                  <a:gd name="connsiteX189" fmla="*/ 2492022 w 2542822"/>
                  <a:gd name="connsiteY189" fmla="*/ 434622 h 1309511"/>
                  <a:gd name="connsiteX190" fmla="*/ 2517422 w 2542822"/>
                  <a:gd name="connsiteY190" fmla="*/ 440266 h 1309511"/>
                  <a:gd name="connsiteX191" fmla="*/ 2525888 w 2542822"/>
                  <a:gd name="connsiteY191" fmla="*/ 443089 h 1309511"/>
                  <a:gd name="connsiteX192" fmla="*/ 2528711 w 2542822"/>
                  <a:gd name="connsiteY192" fmla="*/ 451555 h 1309511"/>
                  <a:gd name="connsiteX193" fmla="*/ 2537177 w 2542822"/>
                  <a:gd name="connsiteY193" fmla="*/ 457200 h 1309511"/>
                  <a:gd name="connsiteX194" fmla="*/ 2540000 w 2542822"/>
                  <a:gd name="connsiteY194" fmla="*/ 471311 h 1309511"/>
                  <a:gd name="connsiteX195" fmla="*/ 2542822 w 2542822"/>
                  <a:gd name="connsiteY195" fmla="*/ 479777 h 1309511"/>
                  <a:gd name="connsiteX196" fmla="*/ 2531533 w 2542822"/>
                  <a:gd name="connsiteY196" fmla="*/ 533400 h 1309511"/>
                  <a:gd name="connsiteX197" fmla="*/ 2356555 w 2542822"/>
                  <a:gd name="connsiteY197" fmla="*/ 874889 h 1309511"/>
                  <a:gd name="connsiteX198" fmla="*/ 2455333 w 2542822"/>
                  <a:gd name="connsiteY198" fmla="*/ 951089 h 1309511"/>
                  <a:gd name="connsiteX199" fmla="*/ 2463800 w 2542822"/>
                  <a:gd name="connsiteY199" fmla="*/ 1035755 h 1309511"/>
                  <a:gd name="connsiteX200" fmla="*/ 2460977 w 2542822"/>
                  <a:gd name="connsiteY200" fmla="*/ 1061155 h 1309511"/>
                  <a:gd name="connsiteX201" fmla="*/ 2435577 w 2542822"/>
                  <a:gd name="connsiteY201" fmla="*/ 1063977 h 1309511"/>
                  <a:gd name="connsiteX202" fmla="*/ 2421466 w 2542822"/>
                  <a:gd name="connsiteY202" fmla="*/ 1072444 h 1309511"/>
                  <a:gd name="connsiteX203" fmla="*/ 2415822 w 2542822"/>
                  <a:gd name="connsiteY203" fmla="*/ 1078089 h 1309511"/>
                  <a:gd name="connsiteX204" fmla="*/ 2398888 w 2542822"/>
                  <a:gd name="connsiteY204" fmla="*/ 1086555 h 1309511"/>
                  <a:gd name="connsiteX205" fmla="*/ 2384777 w 2542822"/>
                  <a:gd name="connsiteY205" fmla="*/ 1103489 h 1309511"/>
                  <a:gd name="connsiteX206" fmla="*/ 2381955 w 2542822"/>
                  <a:gd name="connsiteY206" fmla="*/ 1114777 h 1309511"/>
                  <a:gd name="connsiteX207" fmla="*/ 2370666 w 2542822"/>
                  <a:gd name="connsiteY207" fmla="*/ 1134533 h 1309511"/>
                  <a:gd name="connsiteX208" fmla="*/ 2367844 w 2542822"/>
                  <a:gd name="connsiteY208" fmla="*/ 1145822 h 1309511"/>
                  <a:gd name="connsiteX209" fmla="*/ 2348088 w 2542822"/>
                  <a:gd name="connsiteY209" fmla="*/ 1174044 h 1309511"/>
                  <a:gd name="connsiteX210" fmla="*/ 2345266 w 2542822"/>
                  <a:gd name="connsiteY210" fmla="*/ 1182511 h 1309511"/>
                  <a:gd name="connsiteX211" fmla="*/ 2342444 w 2542822"/>
                  <a:gd name="connsiteY211" fmla="*/ 1193800 h 1309511"/>
                  <a:gd name="connsiteX212" fmla="*/ 2333977 w 2542822"/>
                  <a:gd name="connsiteY212" fmla="*/ 1202266 h 1309511"/>
                  <a:gd name="connsiteX213" fmla="*/ 2325511 w 2542822"/>
                  <a:gd name="connsiteY213" fmla="*/ 1224844 h 1309511"/>
                  <a:gd name="connsiteX214" fmla="*/ 2317044 w 2542822"/>
                  <a:gd name="connsiteY214" fmla="*/ 1227666 h 1309511"/>
                  <a:gd name="connsiteX215" fmla="*/ 2297288 w 2542822"/>
                  <a:gd name="connsiteY215" fmla="*/ 1236133 h 1309511"/>
                  <a:gd name="connsiteX216" fmla="*/ 2269066 w 2542822"/>
                  <a:gd name="connsiteY216" fmla="*/ 1233311 h 1309511"/>
                  <a:gd name="connsiteX217" fmla="*/ 2254955 w 2542822"/>
                  <a:gd name="connsiteY217" fmla="*/ 1193800 h 1309511"/>
                  <a:gd name="connsiteX218" fmla="*/ 2215444 w 2542822"/>
                  <a:gd name="connsiteY218" fmla="*/ 1190977 h 1309511"/>
                  <a:gd name="connsiteX219" fmla="*/ 2190044 w 2542822"/>
                  <a:gd name="connsiteY219" fmla="*/ 1188155 h 1309511"/>
                  <a:gd name="connsiteX220" fmla="*/ 2144888 w 2542822"/>
                  <a:gd name="connsiteY220" fmla="*/ 1185333 h 1309511"/>
                  <a:gd name="connsiteX221" fmla="*/ 2150533 w 2542822"/>
                  <a:gd name="connsiteY221" fmla="*/ 1174044 h 1309511"/>
                  <a:gd name="connsiteX222" fmla="*/ 2153355 w 2542822"/>
                  <a:gd name="connsiteY222" fmla="*/ 1159933 h 1309511"/>
                  <a:gd name="connsiteX223" fmla="*/ 2159000 w 2542822"/>
                  <a:gd name="connsiteY223" fmla="*/ 1140177 h 1309511"/>
                  <a:gd name="connsiteX224" fmla="*/ 2164644 w 2542822"/>
                  <a:gd name="connsiteY224" fmla="*/ 1117600 h 1309511"/>
                  <a:gd name="connsiteX225" fmla="*/ 2167466 w 2542822"/>
                  <a:gd name="connsiteY225" fmla="*/ 1100666 h 1309511"/>
                  <a:gd name="connsiteX226" fmla="*/ 2170288 w 2542822"/>
                  <a:gd name="connsiteY226" fmla="*/ 1092200 h 1309511"/>
                  <a:gd name="connsiteX227" fmla="*/ 2175933 w 2542822"/>
                  <a:gd name="connsiteY227" fmla="*/ 1058333 h 1309511"/>
                  <a:gd name="connsiteX228" fmla="*/ 2181577 w 2542822"/>
                  <a:gd name="connsiteY228" fmla="*/ 1049866 h 1309511"/>
                  <a:gd name="connsiteX229" fmla="*/ 2190044 w 2542822"/>
                  <a:gd name="connsiteY229" fmla="*/ 1027289 h 1309511"/>
                  <a:gd name="connsiteX230" fmla="*/ 2195688 w 2542822"/>
                  <a:gd name="connsiteY230" fmla="*/ 1010355 h 1309511"/>
                  <a:gd name="connsiteX231" fmla="*/ 2198511 w 2542822"/>
                  <a:gd name="connsiteY231" fmla="*/ 999066 h 1309511"/>
                  <a:gd name="connsiteX232" fmla="*/ 2204155 w 2542822"/>
                  <a:gd name="connsiteY232" fmla="*/ 990600 h 1309511"/>
                  <a:gd name="connsiteX233" fmla="*/ 2198511 w 2542822"/>
                  <a:gd name="connsiteY233" fmla="*/ 914400 h 1309511"/>
                  <a:gd name="connsiteX234" fmla="*/ 2181577 w 2542822"/>
                  <a:gd name="connsiteY234" fmla="*/ 891822 h 1309511"/>
                  <a:gd name="connsiteX235" fmla="*/ 2167466 w 2542822"/>
                  <a:gd name="connsiteY235" fmla="*/ 877711 h 1309511"/>
                  <a:gd name="connsiteX236" fmla="*/ 2159000 w 2542822"/>
                  <a:gd name="connsiteY236" fmla="*/ 874889 h 1309511"/>
                  <a:gd name="connsiteX237" fmla="*/ 2153355 w 2542822"/>
                  <a:gd name="connsiteY237" fmla="*/ 866422 h 1309511"/>
                  <a:gd name="connsiteX238" fmla="*/ 2142066 w 2542822"/>
                  <a:gd name="connsiteY238" fmla="*/ 852311 h 1309511"/>
                  <a:gd name="connsiteX239" fmla="*/ 2136422 w 2542822"/>
                  <a:gd name="connsiteY239" fmla="*/ 821266 h 1309511"/>
                  <a:gd name="connsiteX240" fmla="*/ 2133600 w 2542822"/>
                  <a:gd name="connsiteY240" fmla="*/ 804333 h 1309511"/>
                  <a:gd name="connsiteX241" fmla="*/ 2125133 w 2542822"/>
                  <a:gd name="connsiteY241" fmla="*/ 801511 h 1309511"/>
                  <a:gd name="connsiteX242" fmla="*/ 2085622 w 2542822"/>
                  <a:gd name="connsiteY242" fmla="*/ 798689 h 1309511"/>
                  <a:gd name="connsiteX243" fmla="*/ 2074333 w 2542822"/>
                  <a:gd name="connsiteY243" fmla="*/ 790222 h 1309511"/>
                  <a:gd name="connsiteX244" fmla="*/ 2046111 w 2542822"/>
                  <a:gd name="connsiteY244" fmla="*/ 790222 h 1309511"/>
                  <a:gd name="connsiteX245" fmla="*/ 2037644 w 2542822"/>
                  <a:gd name="connsiteY245" fmla="*/ 795866 h 1309511"/>
                  <a:gd name="connsiteX246" fmla="*/ 1840088 w 2542822"/>
                  <a:gd name="connsiteY246" fmla="*/ 1117600 h 1309511"/>
                  <a:gd name="connsiteX247" fmla="*/ 1845733 w 2542822"/>
                  <a:gd name="connsiteY247" fmla="*/ 1162755 h 1309511"/>
                  <a:gd name="connsiteX248" fmla="*/ 1888066 w 2542822"/>
                  <a:gd name="connsiteY248" fmla="*/ 1207911 h 1309511"/>
                  <a:gd name="connsiteX249" fmla="*/ 1800577 w 2542822"/>
                  <a:gd name="connsiteY249" fmla="*/ 1309511 h 130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</a:cxnLst>
                <a:rect l="l" t="t" r="r" b="b"/>
                <a:pathLst>
                  <a:path w="2542822" h="1309511">
                    <a:moveTo>
                      <a:pt x="1800577" y="1309511"/>
                    </a:moveTo>
                    <a:lnTo>
                      <a:pt x="426155" y="1309511"/>
                    </a:lnTo>
                    <a:lnTo>
                      <a:pt x="440266" y="970844"/>
                    </a:lnTo>
                    <a:lnTo>
                      <a:pt x="437444" y="934155"/>
                    </a:lnTo>
                    <a:cubicBezTo>
                      <a:pt x="428977" y="938859"/>
                      <a:pt x="420821" y="944170"/>
                      <a:pt x="412044" y="948266"/>
                    </a:cubicBezTo>
                    <a:cubicBezTo>
                      <a:pt x="406652" y="950782"/>
                      <a:pt x="395111" y="953911"/>
                      <a:pt x="395111" y="953911"/>
                    </a:cubicBezTo>
                    <a:cubicBezTo>
                      <a:pt x="392289" y="952970"/>
                      <a:pt x="389195" y="952620"/>
                      <a:pt x="386644" y="951089"/>
                    </a:cubicBezTo>
                    <a:cubicBezTo>
                      <a:pt x="382178" y="948409"/>
                      <a:pt x="377917" y="940820"/>
                      <a:pt x="375355" y="936977"/>
                    </a:cubicBezTo>
                    <a:cubicBezTo>
                      <a:pt x="374414" y="932273"/>
                      <a:pt x="374050" y="927417"/>
                      <a:pt x="372533" y="922866"/>
                    </a:cubicBezTo>
                    <a:cubicBezTo>
                      <a:pt x="371203" y="918875"/>
                      <a:pt x="368545" y="915444"/>
                      <a:pt x="366888" y="911577"/>
                    </a:cubicBezTo>
                    <a:cubicBezTo>
                      <a:pt x="365716" y="908843"/>
                      <a:pt x="365007" y="905933"/>
                      <a:pt x="364066" y="903111"/>
                    </a:cubicBezTo>
                    <a:cubicBezTo>
                      <a:pt x="363125" y="897466"/>
                      <a:pt x="362632" y="891729"/>
                      <a:pt x="361244" y="886177"/>
                    </a:cubicBezTo>
                    <a:cubicBezTo>
                      <a:pt x="359801" y="880405"/>
                      <a:pt x="355600" y="869244"/>
                      <a:pt x="355600" y="869244"/>
                    </a:cubicBezTo>
                    <a:cubicBezTo>
                      <a:pt x="354659" y="862659"/>
                      <a:pt x="354688" y="855860"/>
                      <a:pt x="352777" y="849489"/>
                    </a:cubicBezTo>
                    <a:cubicBezTo>
                      <a:pt x="351802" y="846240"/>
                      <a:pt x="348650" y="844056"/>
                      <a:pt x="347133" y="841022"/>
                    </a:cubicBezTo>
                    <a:cubicBezTo>
                      <a:pt x="345803" y="838361"/>
                      <a:pt x="345252" y="835377"/>
                      <a:pt x="344311" y="832555"/>
                    </a:cubicBezTo>
                    <a:cubicBezTo>
                      <a:pt x="343370" y="825970"/>
                      <a:pt x="343592" y="819111"/>
                      <a:pt x="341488" y="812800"/>
                    </a:cubicBezTo>
                    <a:cubicBezTo>
                      <a:pt x="340647" y="810276"/>
                      <a:pt x="337034" y="809535"/>
                      <a:pt x="335844" y="807155"/>
                    </a:cubicBezTo>
                    <a:cubicBezTo>
                      <a:pt x="332409" y="800284"/>
                      <a:pt x="335743" y="793807"/>
                      <a:pt x="327377" y="790222"/>
                    </a:cubicBezTo>
                    <a:cubicBezTo>
                      <a:pt x="322055" y="787942"/>
                      <a:pt x="292369" y="784787"/>
                      <a:pt x="290688" y="784577"/>
                    </a:cubicBezTo>
                    <a:cubicBezTo>
                      <a:pt x="269058" y="777367"/>
                      <a:pt x="294393" y="785071"/>
                      <a:pt x="248355" y="778933"/>
                    </a:cubicBezTo>
                    <a:cubicBezTo>
                      <a:pt x="245406" y="778540"/>
                      <a:pt x="242710" y="777052"/>
                      <a:pt x="239888" y="776111"/>
                    </a:cubicBezTo>
                    <a:cubicBezTo>
                      <a:pt x="238007" y="774229"/>
                      <a:pt x="236793" y="771231"/>
                      <a:pt x="234244" y="770466"/>
                    </a:cubicBezTo>
                    <a:cubicBezTo>
                      <a:pt x="216597" y="765172"/>
                      <a:pt x="209061" y="768016"/>
                      <a:pt x="191911" y="770466"/>
                    </a:cubicBezTo>
                    <a:cubicBezTo>
                      <a:pt x="181136" y="781241"/>
                      <a:pt x="189966" y="774669"/>
                      <a:pt x="166511" y="778933"/>
                    </a:cubicBezTo>
                    <a:cubicBezTo>
                      <a:pt x="162695" y="779627"/>
                      <a:pt x="159095" y="781551"/>
                      <a:pt x="155222" y="781755"/>
                    </a:cubicBezTo>
                    <a:cubicBezTo>
                      <a:pt x="123267" y="783437"/>
                      <a:pt x="91251" y="783636"/>
                      <a:pt x="59266" y="784577"/>
                    </a:cubicBezTo>
                    <a:cubicBezTo>
                      <a:pt x="32475" y="793508"/>
                      <a:pt x="48258" y="790761"/>
                      <a:pt x="11288" y="787400"/>
                    </a:cubicBezTo>
                    <a:cubicBezTo>
                      <a:pt x="8466" y="785518"/>
                      <a:pt x="3270" y="785117"/>
                      <a:pt x="2822" y="781755"/>
                    </a:cubicBezTo>
                    <a:cubicBezTo>
                      <a:pt x="2199" y="777080"/>
                      <a:pt x="2656" y="748219"/>
                      <a:pt x="8466" y="736600"/>
                    </a:cubicBezTo>
                    <a:cubicBezTo>
                      <a:pt x="9983" y="733566"/>
                      <a:pt x="12229" y="730955"/>
                      <a:pt x="14111" y="728133"/>
                    </a:cubicBezTo>
                    <a:cubicBezTo>
                      <a:pt x="17563" y="714322"/>
                      <a:pt x="19167" y="713941"/>
                      <a:pt x="14111" y="697089"/>
                    </a:cubicBezTo>
                    <a:cubicBezTo>
                      <a:pt x="13136" y="693840"/>
                      <a:pt x="10348" y="691444"/>
                      <a:pt x="8466" y="688622"/>
                    </a:cubicBezTo>
                    <a:cubicBezTo>
                      <a:pt x="2101" y="663158"/>
                      <a:pt x="5275" y="673404"/>
                      <a:pt x="0" y="657577"/>
                    </a:cubicBezTo>
                    <a:cubicBezTo>
                      <a:pt x="15694" y="634037"/>
                      <a:pt x="-954" y="654116"/>
                      <a:pt x="56444" y="646289"/>
                    </a:cubicBezTo>
                    <a:cubicBezTo>
                      <a:pt x="66019" y="644983"/>
                      <a:pt x="68060" y="638256"/>
                      <a:pt x="76200" y="635000"/>
                    </a:cubicBezTo>
                    <a:cubicBezTo>
                      <a:pt x="82559" y="632456"/>
                      <a:pt x="89370" y="631237"/>
                      <a:pt x="95955" y="629355"/>
                    </a:cubicBezTo>
                    <a:cubicBezTo>
                      <a:pt x="98777" y="627474"/>
                      <a:pt x="101869" y="625945"/>
                      <a:pt x="104422" y="623711"/>
                    </a:cubicBezTo>
                    <a:cubicBezTo>
                      <a:pt x="109428" y="619331"/>
                      <a:pt x="112998" y="613290"/>
                      <a:pt x="118533" y="609600"/>
                    </a:cubicBezTo>
                    <a:cubicBezTo>
                      <a:pt x="121355" y="607718"/>
                      <a:pt x="123630" y="604344"/>
                      <a:pt x="127000" y="603955"/>
                    </a:cubicBezTo>
                    <a:cubicBezTo>
                      <a:pt x="148515" y="601472"/>
                      <a:pt x="170274" y="602074"/>
                      <a:pt x="191911" y="601133"/>
                    </a:cubicBezTo>
                    <a:cubicBezTo>
                      <a:pt x="194733" y="599252"/>
                      <a:pt x="197343" y="597006"/>
                      <a:pt x="200377" y="595489"/>
                    </a:cubicBezTo>
                    <a:cubicBezTo>
                      <a:pt x="203038" y="594158"/>
                      <a:pt x="206521" y="594525"/>
                      <a:pt x="208844" y="592666"/>
                    </a:cubicBezTo>
                    <a:cubicBezTo>
                      <a:pt x="211492" y="590547"/>
                      <a:pt x="211666" y="586081"/>
                      <a:pt x="214488" y="584200"/>
                    </a:cubicBezTo>
                    <a:cubicBezTo>
                      <a:pt x="217715" y="582048"/>
                      <a:pt x="222047" y="582443"/>
                      <a:pt x="225777" y="581377"/>
                    </a:cubicBezTo>
                    <a:cubicBezTo>
                      <a:pt x="228637" y="580560"/>
                      <a:pt x="231422" y="579496"/>
                      <a:pt x="234244" y="578555"/>
                    </a:cubicBezTo>
                    <a:cubicBezTo>
                      <a:pt x="237846" y="574954"/>
                      <a:pt x="246671" y="567237"/>
                      <a:pt x="248355" y="561622"/>
                    </a:cubicBezTo>
                    <a:cubicBezTo>
                      <a:pt x="250266" y="555250"/>
                      <a:pt x="249872" y="548389"/>
                      <a:pt x="251177" y="541866"/>
                    </a:cubicBezTo>
                    <a:cubicBezTo>
                      <a:pt x="251760" y="538949"/>
                      <a:pt x="252142" y="535723"/>
                      <a:pt x="254000" y="533400"/>
                    </a:cubicBezTo>
                    <a:cubicBezTo>
                      <a:pt x="259093" y="527033"/>
                      <a:pt x="266723" y="526942"/>
                      <a:pt x="273755" y="524933"/>
                    </a:cubicBezTo>
                    <a:cubicBezTo>
                      <a:pt x="276616" y="524116"/>
                      <a:pt x="279400" y="523052"/>
                      <a:pt x="282222" y="522111"/>
                    </a:cubicBezTo>
                    <a:cubicBezTo>
                      <a:pt x="284103" y="520229"/>
                      <a:pt x="286497" y="518748"/>
                      <a:pt x="287866" y="516466"/>
                    </a:cubicBezTo>
                    <a:cubicBezTo>
                      <a:pt x="294705" y="505067"/>
                      <a:pt x="289281" y="481206"/>
                      <a:pt x="287866" y="474133"/>
                    </a:cubicBezTo>
                    <a:cubicBezTo>
                      <a:pt x="287201" y="470807"/>
                      <a:pt x="283600" y="468766"/>
                      <a:pt x="282222" y="465666"/>
                    </a:cubicBezTo>
                    <a:cubicBezTo>
                      <a:pt x="279806" y="460229"/>
                      <a:pt x="278459" y="454377"/>
                      <a:pt x="276577" y="448733"/>
                    </a:cubicBezTo>
                    <a:lnTo>
                      <a:pt x="273755" y="440266"/>
                    </a:lnTo>
                    <a:cubicBezTo>
                      <a:pt x="274696" y="424274"/>
                      <a:pt x="274200" y="408132"/>
                      <a:pt x="276577" y="392289"/>
                    </a:cubicBezTo>
                    <a:cubicBezTo>
                      <a:pt x="277965" y="383039"/>
                      <a:pt x="280155" y="383822"/>
                      <a:pt x="285044" y="383822"/>
                    </a:cubicBezTo>
                    <a:lnTo>
                      <a:pt x="482600" y="479777"/>
                    </a:lnTo>
                    <a:lnTo>
                      <a:pt x="570088" y="468489"/>
                    </a:lnTo>
                    <a:cubicBezTo>
                      <a:pt x="569147" y="456259"/>
                      <a:pt x="570426" y="443652"/>
                      <a:pt x="567266" y="431800"/>
                    </a:cubicBezTo>
                    <a:cubicBezTo>
                      <a:pt x="566392" y="428523"/>
                      <a:pt x="559732" y="429416"/>
                      <a:pt x="558800" y="426155"/>
                    </a:cubicBezTo>
                    <a:cubicBezTo>
                      <a:pt x="553079" y="406131"/>
                      <a:pt x="578590" y="405453"/>
                      <a:pt x="589844" y="403577"/>
                    </a:cubicBezTo>
                    <a:cubicBezTo>
                      <a:pt x="614120" y="387395"/>
                      <a:pt x="583400" y="406800"/>
                      <a:pt x="606777" y="395111"/>
                    </a:cubicBezTo>
                    <a:cubicBezTo>
                      <a:pt x="609811" y="393594"/>
                      <a:pt x="612422" y="391348"/>
                      <a:pt x="615244" y="389466"/>
                    </a:cubicBezTo>
                    <a:cubicBezTo>
                      <a:pt x="628017" y="370307"/>
                      <a:pt x="613099" y="394292"/>
                      <a:pt x="626533" y="364066"/>
                    </a:cubicBezTo>
                    <a:cubicBezTo>
                      <a:pt x="627910" y="360967"/>
                      <a:pt x="630660" y="358634"/>
                      <a:pt x="632177" y="355600"/>
                    </a:cubicBezTo>
                    <a:cubicBezTo>
                      <a:pt x="633508" y="352939"/>
                      <a:pt x="633141" y="349456"/>
                      <a:pt x="635000" y="347133"/>
                    </a:cubicBezTo>
                    <a:cubicBezTo>
                      <a:pt x="637119" y="344485"/>
                      <a:pt x="640914" y="343722"/>
                      <a:pt x="643466" y="341489"/>
                    </a:cubicBezTo>
                    <a:cubicBezTo>
                      <a:pt x="648472" y="337108"/>
                      <a:pt x="652873" y="332081"/>
                      <a:pt x="657577" y="327377"/>
                    </a:cubicBezTo>
                    <a:lnTo>
                      <a:pt x="663222" y="321733"/>
                    </a:lnTo>
                    <a:cubicBezTo>
                      <a:pt x="665103" y="316089"/>
                      <a:pt x="669405" y="310725"/>
                      <a:pt x="668866" y="304800"/>
                    </a:cubicBezTo>
                    <a:cubicBezTo>
                      <a:pt x="667925" y="294452"/>
                      <a:pt x="668221" y="283915"/>
                      <a:pt x="666044" y="273755"/>
                    </a:cubicBezTo>
                    <a:cubicBezTo>
                      <a:pt x="665333" y="270439"/>
                      <a:pt x="662083" y="268234"/>
                      <a:pt x="660400" y="265289"/>
                    </a:cubicBezTo>
                    <a:cubicBezTo>
                      <a:pt x="651287" y="249342"/>
                      <a:pt x="659170" y="258416"/>
                      <a:pt x="649111" y="248355"/>
                    </a:cubicBezTo>
                    <a:cubicBezTo>
                      <a:pt x="650052" y="214488"/>
                      <a:pt x="650322" y="180596"/>
                      <a:pt x="651933" y="146755"/>
                    </a:cubicBezTo>
                    <a:cubicBezTo>
                      <a:pt x="652161" y="141965"/>
                      <a:pt x="654549" y="127412"/>
                      <a:pt x="657577" y="121355"/>
                    </a:cubicBezTo>
                    <a:cubicBezTo>
                      <a:pt x="659094" y="118321"/>
                      <a:pt x="661340" y="115711"/>
                      <a:pt x="663222" y="112889"/>
                    </a:cubicBezTo>
                    <a:cubicBezTo>
                      <a:pt x="669405" y="81970"/>
                      <a:pt x="661675" y="114189"/>
                      <a:pt x="671688" y="87489"/>
                    </a:cubicBezTo>
                    <a:cubicBezTo>
                      <a:pt x="677930" y="70845"/>
                      <a:pt x="669866" y="80846"/>
                      <a:pt x="680155" y="70555"/>
                    </a:cubicBezTo>
                    <a:cubicBezTo>
                      <a:pt x="685056" y="55851"/>
                      <a:pt x="679766" y="67514"/>
                      <a:pt x="688622" y="56444"/>
                    </a:cubicBezTo>
                    <a:cubicBezTo>
                      <a:pt x="690741" y="53795"/>
                      <a:pt x="691617" y="50096"/>
                      <a:pt x="694266" y="47977"/>
                    </a:cubicBezTo>
                    <a:cubicBezTo>
                      <a:pt x="696589" y="46119"/>
                      <a:pt x="699816" y="45738"/>
                      <a:pt x="702733" y="45155"/>
                    </a:cubicBezTo>
                    <a:cubicBezTo>
                      <a:pt x="709256" y="43851"/>
                      <a:pt x="715903" y="43274"/>
                      <a:pt x="722488" y="42333"/>
                    </a:cubicBezTo>
                    <a:cubicBezTo>
                      <a:pt x="723429" y="31985"/>
                      <a:pt x="722025" y="21146"/>
                      <a:pt x="725311" y="11289"/>
                    </a:cubicBezTo>
                    <a:cubicBezTo>
                      <a:pt x="726994" y="6240"/>
                      <a:pt x="736600" y="0"/>
                      <a:pt x="736600" y="0"/>
                    </a:cubicBezTo>
                    <a:cubicBezTo>
                      <a:pt x="758978" y="2238"/>
                      <a:pt x="762495" y="-2327"/>
                      <a:pt x="776111" y="11289"/>
                    </a:cubicBezTo>
                    <a:cubicBezTo>
                      <a:pt x="778509" y="13687"/>
                      <a:pt x="779874" y="16933"/>
                      <a:pt x="781755" y="19755"/>
                    </a:cubicBezTo>
                    <a:lnTo>
                      <a:pt x="784577" y="28222"/>
                    </a:lnTo>
                    <a:lnTo>
                      <a:pt x="956733" y="155222"/>
                    </a:lnTo>
                    <a:lnTo>
                      <a:pt x="1086555" y="169333"/>
                    </a:lnTo>
                    <a:lnTo>
                      <a:pt x="1089377" y="203200"/>
                    </a:lnTo>
                    <a:cubicBezTo>
                      <a:pt x="1089341" y="203380"/>
                      <a:pt x="1083485" y="234990"/>
                      <a:pt x="1080911" y="242711"/>
                    </a:cubicBezTo>
                    <a:cubicBezTo>
                      <a:pt x="1077309" y="253516"/>
                      <a:pt x="1074537" y="258280"/>
                      <a:pt x="1069622" y="268111"/>
                    </a:cubicBezTo>
                    <a:cubicBezTo>
                      <a:pt x="1068930" y="272263"/>
                      <a:pt x="1067248" y="287786"/>
                      <a:pt x="1063977" y="293511"/>
                    </a:cubicBezTo>
                    <a:cubicBezTo>
                      <a:pt x="1061643" y="297595"/>
                      <a:pt x="1058333" y="301037"/>
                      <a:pt x="1055511" y="304800"/>
                    </a:cubicBezTo>
                    <a:cubicBezTo>
                      <a:pt x="1054570" y="307622"/>
                      <a:pt x="1054018" y="310605"/>
                      <a:pt x="1052688" y="313266"/>
                    </a:cubicBezTo>
                    <a:cubicBezTo>
                      <a:pt x="1051171" y="316300"/>
                      <a:pt x="1048727" y="318788"/>
                      <a:pt x="1047044" y="321733"/>
                    </a:cubicBezTo>
                    <a:cubicBezTo>
                      <a:pt x="1044957" y="325386"/>
                      <a:pt x="1043109" y="329178"/>
                      <a:pt x="1041400" y="333022"/>
                    </a:cubicBezTo>
                    <a:cubicBezTo>
                      <a:pt x="1036897" y="343154"/>
                      <a:pt x="1036038" y="346285"/>
                      <a:pt x="1032933" y="355600"/>
                    </a:cubicBezTo>
                    <a:cubicBezTo>
                      <a:pt x="1031992" y="365948"/>
                      <a:pt x="1030643" y="376267"/>
                      <a:pt x="1030111" y="386644"/>
                    </a:cubicBezTo>
                    <a:cubicBezTo>
                      <a:pt x="1025784" y="471017"/>
                      <a:pt x="1046131" y="446821"/>
                      <a:pt x="1018822" y="474133"/>
                    </a:cubicBezTo>
                    <a:cubicBezTo>
                      <a:pt x="1017881" y="476955"/>
                      <a:pt x="1017531" y="480049"/>
                      <a:pt x="1016000" y="482600"/>
                    </a:cubicBezTo>
                    <a:cubicBezTo>
                      <a:pt x="1014631" y="484882"/>
                      <a:pt x="1011545" y="485864"/>
                      <a:pt x="1010355" y="488244"/>
                    </a:cubicBezTo>
                    <a:cubicBezTo>
                      <a:pt x="1007694" y="493565"/>
                      <a:pt x="1004711" y="505177"/>
                      <a:pt x="1004711" y="505177"/>
                    </a:cubicBezTo>
                    <a:cubicBezTo>
                      <a:pt x="1003770" y="605836"/>
                      <a:pt x="1003718" y="706508"/>
                      <a:pt x="1001888" y="807155"/>
                    </a:cubicBezTo>
                    <a:cubicBezTo>
                      <a:pt x="1001767" y="813835"/>
                      <a:pt x="996414" y="818853"/>
                      <a:pt x="993422" y="824089"/>
                    </a:cubicBezTo>
                    <a:cubicBezTo>
                      <a:pt x="987839" y="833858"/>
                      <a:pt x="988122" y="834342"/>
                      <a:pt x="984955" y="843844"/>
                    </a:cubicBezTo>
                    <a:cubicBezTo>
                      <a:pt x="985896" y="863600"/>
                      <a:pt x="986134" y="883401"/>
                      <a:pt x="987777" y="903111"/>
                    </a:cubicBezTo>
                    <a:cubicBezTo>
                      <a:pt x="988024" y="906075"/>
                      <a:pt x="988950" y="909102"/>
                      <a:pt x="990600" y="911577"/>
                    </a:cubicBezTo>
                    <a:cubicBezTo>
                      <a:pt x="992814" y="914898"/>
                      <a:pt x="996244" y="917222"/>
                      <a:pt x="999066" y="920044"/>
                    </a:cubicBezTo>
                    <a:cubicBezTo>
                      <a:pt x="1015999" y="919103"/>
                      <a:pt x="1032976" y="918757"/>
                      <a:pt x="1049866" y="917222"/>
                    </a:cubicBezTo>
                    <a:cubicBezTo>
                      <a:pt x="1053729" y="916871"/>
                      <a:pt x="1057369" y="915242"/>
                      <a:pt x="1061155" y="914400"/>
                    </a:cubicBezTo>
                    <a:cubicBezTo>
                      <a:pt x="1065838" y="913359"/>
                      <a:pt x="1070562" y="912518"/>
                      <a:pt x="1075266" y="911577"/>
                    </a:cubicBezTo>
                    <a:cubicBezTo>
                      <a:pt x="1078088" y="909696"/>
                      <a:pt x="1080699" y="907450"/>
                      <a:pt x="1083733" y="905933"/>
                    </a:cubicBezTo>
                    <a:cubicBezTo>
                      <a:pt x="1086394" y="904603"/>
                      <a:pt x="1089339" y="903928"/>
                      <a:pt x="1092200" y="903111"/>
                    </a:cubicBezTo>
                    <a:cubicBezTo>
                      <a:pt x="1111880" y="897488"/>
                      <a:pt x="1095471" y="903011"/>
                      <a:pt x="1120422" y="897466"/>
                    </a:cubicBezTo>
                    <a:cubicBezTo>
                      <a:pt x="1123326" y="896821"/>
                      <a:pt x="1126066" y="895585"/>
                      <a:pt x="1128888" y="894644"/>
                    </a:cubicBezTo>
                    <a:cubicBezTo>
                      <a:pt x="1153530" y="896287"/>
                      <a:pt x="1164978" y="895200"/>
                      <a:pt x="1185333" y="900289"/>
                    </a:cubicBezTo>
                    <a:cubicBezTo>
                      <a:pt x="1188219" y="901011"/>
                      <a:pt x="1190978" y="902170"/>
                      <a:pt x="1193800" y="903111"/>
                    </a:cubicBezTo>
                    <a:cubicBezTo>
                      <a:pt x="1198504" y="907815"/>
                      <a:pt x="1202376" y="913532"/>
                      <a:pt x="1207911" y="917222"/>
                    </a:cubicBezTo>
                    <a:cubicBezTo>
                      <a:pt x="1210733" y="919103"/>
                      <a:pt x="1213825" y="920633"/>
                      <a:pt x="1216377" y="922866"/>
                    </a:cubicBezTo>
                    <a:cubicBezTo>
                      <a:pt x="1233884" y="938184"/>
                      <a:pt x="1224272" y="935120"/>
                      <a:pt x="1241777" y="942622"/>
                    </a:cubicBezTo>
                    <a:cubicBezTo>
                      <a:pt x="1244511" y="943794"/>
                      <a:pt x="1247422" y="944503"/>
                      <a:pt x="1250244" y="945444"/>
                    </a:cubicBezTo>
                    <a:cubicBezTo>
                      <a:pt x="1253066" y="947326"/>
                      <a:pt x="1255951" y="949117"/>
                      <a:pt x="1258711" y="951089"/>
                    </a:cubicBezTo>
                    <a:cubicBezTo>
                      <a:pt x="1262539" y="953823"/>
                      <a:pt x="1265793" y="957451"/>
                      <a:pt x="1270000" y="959555"/>
                    </a:cubicBezTo>
                    <a:cubicBezTo>
                      <a:pt x="1287835" y="968473"/>
                      <a:pt x="1296488" y="965200"/>
                      <a:pt x="1317977" y="965200"/>
                    </a:cubicBezTo>
                    <a:lnTo>
                      <a:pt x="1346200" y="877711"/>
                    </a:lnTo>
                    <a:lnTo>
                      <a:pt x="1349022" y="804333"/>
                    </a:lnTo>
                    <a:cubicBezTo>
                      <a:pt x="1348081" y="763881"/>
                      <a:pt x="1347755" y="723410"/>
                      <a:pt x="1346200" y="682977"/>
                    </a:cubicBezTo>
                    <a:cubicBezTo>
                      <a:pt x="1345221" y="657535"/>
                      <a:pt x="1347219" y="663340"/>
                      <a:pt x="1337733" y="649111"/>
                    </a:cubicBezTo>
                    <a:cubicBezTo>
                      <a:pt x="1336123" y="644280"/>
                      <a:pt x="1333956" y="635304"/>
                      <a:pt x="1329266" y="632177"/>
                    </a:cubicBezTo>
                    <a:cubicBezTo>
                      <a:pt x="1326039" y="630025"/>
                      <a:pt x="1321740" y="630296"/>
                      <a:pt x="1317977" y="629355"/>
                    </a:cubicBezTo>
                    <a:cubicBezTo>
                      <a:pt x="1293711" y="613178"/>
                      <a:pt x="1324416" y="632575"/>
                      <a:pt x="1301044" y="620889"/>
                    </a:cubicBezTo>
                    <a:cubicBezTo>
                      <a:pt x="1298010" y="619372"/>
                      <a:pt x="1295399" y="617126"/>
                      <a:pt x="1292577" y="615244"/>
                    </a:cubicBezTo>
                    <a:cubicBezTo>
                      <a:pt x="1290696" y="612422"/>
                      <a:pt x="1288269" y="609895"/>
                      <a:pt x="1286933" y="606777"/>
                    </a:cubicBezTo>
                    <a:cubicBezTo>
                      <a:pt x="1285801" y="604135"/>
                      <a:pt x="1283488" y="590322"/>
                      <a:pt x="1281288" y="587022"/>
                    </a:cubicBezTo>
                    <a:cubicBezTo>
                      <a:pt x="1279074" y="583701"/>
                      <a:pt x="1275644" y="581377"/>
                      <a:pt x="1272822" y="578555"/>
                    </a:cubicBezTo>
                    <a:cubicBezTo>
                      <a:pt x="1271881" y="571029"/>
                      <a:pt x="1272817" y="563019"/>
                      <a:pt x="1270000" y="555977"/>
                    </a:cubicBezTo>
                    <a:cubicBezTo>
                      <a:pt x="1268740" y="552828"/>
                      <a:pt x="1262692" y="553521"/>
                      <a:pt x="1261533" y="550333"/>
                    </a:cubicBezTo>
                    <a:cubicBezTo>
                      <a:pt x="1258622" y="542327"/>
                      <a:pt x="1260627" y="533234"/>
                      <a:pt x="1258711" y="524933"/>
                    </a:cubicBezTo>
                    <a:cubicBezTo>
                      <a:pt x="1257765" y="520834"/>
                      <a:pt x="1254948" y="517407"/>
                      <a:pt x="1253066" y="513644"/>
                    </a:cubicBezTo>
                    <a:cubicBezTo>
                      <a:pt x="1247732" y="486970"/>
                      <a:pt x="1248546" y="497324"/>
                      <a:pt x="1253066" y="454377"/>
                    </a:cubicBezTo>
                    <a:cubicBezTo>
                      <a:pt x="1253620" y="449117"/>
                      <a:pt x="1259648" y="438393"/>
                      <a:pt x="1261533" y="434622"/>
                    </a:cubicBezTo>
                    <a:cubicBezTo>
                      <a:pt x="1266761" y="408481"/>
                      <a:pt x="1260022" y="431622"/>
                      <a:pt x="1272822" y="409222"/>
                    </a:cubicBezTo>
                    <a:cubicBezTo>
                      <a:pt x="1274298" y="406639"/>
                      <a:pt x="1274472" y="403489"/>
                      <a:pt x="1275644" y="400755"/>
                    </a:cubicBezTo>
                    <a:cubicBezTo>
                      <a:pt x="1280770" y="388794"/>
                      <a:pt x="1279393" y="391360"/>
                      <a:pt x="1286933" y="383822"/>
                    </a:cubicBezTo>
                    <a:cubicBezTo>
                      <a:pt x="1291569" y="365278"/>
                      <a:pt x="1286737" y="379227"/>
                      <a:pt x="1295400" y="364066"/>
                    </a:cubicBezTo>
                    <a:cubicBezTo>
                      <a:pt x="1301195" y="353925"/>
                      <a:pt x="1299811" y="352907"/>
                      <a:pt x="1306688" y="344311"/>
                    </a:cubicBezTo>
                    <a:cubicBezTo>
                      <a:pt x="1312369" y="337209"/>
                      <a:pt x="1316019" y="336958"/>
                      <a:pt x="1323622" y="330200"/>
                    </a:cubicBezTo>
                    <a:cubicBezTo>
                      <a:pt x="1323663" y="330163"/>
                      <a:pt x="1339410" y="314411"/>
                      <a:pt x="1343377" y="310444"/>
                    </a:cubicBezTo>
                    <a:cubicBezTo>
                      <a:pt x="1345259" y="308562"/>
                      <a:pt x="1346498" y="305642"/>
                      <a:pt x="1349022" y="304800"/>
                    </a:cubicBezTo>
                    <a:lnTo>
                      <a:pt x="1357488" y="301977"/>
                    </a:lnTo>
                    <a:cubicBezTo>
                      <a:pt x="1364073" y="302918"/>
                      <a:pt x="1370721" y="303495"/>
                      <a:pt x="1377244" y="304800"/>
                    </a:cubicBezTo>
                    <a:cubicBezTo>
                      <a:pt x="1384851" y="306321"/>
                      <a:pt x="1399822" y="310444"/>
                      <a:pt x="1399822" y="310444"/>
                    </a:cubicBezTo>
                    <a:cubicBezTo>
                      <a:pt x="1402644" y="312326"/>
                      <a:pt x="1405254" y="314572"/>
                      <a:pt x="1408288" y="316089"/>
                    </a:cubicBezTo>
                    <a:cubicBezTo>
                      <a:pt x="1410949" y="317420"/>
                      <a:pt x="1413783" y="318770"/>
                      <a:pt x="1416755" y="318911"/>
                    </a:cubicBezTo>
                    <a:cubicBezTo>
                      <a:pt x="1453415" y="320657"/>
                      <a:pt x="1490133" y="320792"/>
                      <a:pt x="1526822" y="321733"/>
                    </a:cubicBezTo>
                    <a:cubicBezTo>
                      <a:pt x="1532466" y="323614"/>
                      <a:pt x="1539548" y="323170"/>
                      <a:pt x="1543755" y="327377"/>
                    </a:cubicBezTo>
                    <a:cubicBezTo>
                      <a:pt x="1551114" y="334737"/>
                      <a:pt x="1556996" y="342465"/>
                      <a:pt x="1566333" y="347133"/>
                    </a:cubicBezTo>
                    <a:cubicBezTo>
                      <a:pt x="1568994" y="348463"/>
                      <a:pt x="1571978" y="349014"/>
                      <a:pt x="1574800" y="349955"/>
                    </a:cubicBezTo>
                    <a:cubicBezTo>
                      <a:pt x="1577622" y="351837"/>
                      <a:pt x="1580167" y="354222"/>
                      <a:pt x="1583266" y="355600"/>
                    </a:cubicBezTo>
                    <a:cubicBezTo>
                      <a:pt x="1588703" y="358017"/>
                      <a:pt x="1600200" y="361244"/>
                      <a:pt x="1600200" y="361244"/>
                    </a:cubicBezTo>
                    <a:cubicBezTo>
                      <a:pt x="1613708" y="370251"/>
                      <a:pt x="1606274" y="367054"/>
                      <a:pt x="1628422" y="369711"/>
                    </a:cubicBezTo>
                    <a:lnTo>
                      <a:pt x="1679222" y="375355"/>
                    </a:lnTo>
                    <a:cubicBezTo>
                      <a:pt x="1681103" y="377237"/>
                      <a:pt x="1682584" y="379631"/>
                      <a:pt x="1684866" y="381000"/>
                    </a:cubicBezTo>
                    <a:cubicBezTo>
                      <a:pt x="1694338" y="386683"/>
                      <a:pt x="1702252" y="382548"/>
                      <a:pt x="1713088" y="381000"/>
                    </a:cubicBezTo>
                    <a:cubicBezTo>
                      <a:pt x="1716685" y="375605"/>
                      <a:pt x="1721350" y="367409"/>
                      <a:pt x="1727200" y="364066"/>
                    </a:cubicBezTo>
                    <a:cubicBezTo>
                      <a:pt x="1730567" y="362142"/>
                      <a:pt x="1734759" y="362309"/>
                      <a:pt x="1738488" y="361244"/>
                    </a:cubicBezTo>
                    <a:cubicBezTo>
                      <a:pt x="1741349" y="360427"/>
                      <a:pt x="1744133" y="359363"/>
                      <a:pt x="1746955" y="358422"/>
                    </a:cubicBezTo>
                    <a:cubicBezTo>
                      <a:pt x="1780659" y="363236"/>
                      <a:pt x="1755480" y="358438"/>
                      <a:pt x="1775177" y="364066"/>
                    </a:cubicBezTo>
                    <a:cubicBezTo>
                      <a:pt x="1779392" y="365270"/>
                      <a:pt x="1790426" y="367458"/>
                      <a:pt x="1794933" y="369711"/>
                    </a:cubicBezTo>
                    <a:cubicBezTo>
                      <a:pt x="1797967" y="371228"/>
                      <a:pt x="1800578" y="373474"/>
                      <a:pt x="1803400" y="375355"/>
                    </a:cubicBezTo>
                    <a:cubicBezTo>
                      <a:pt x="1805574" y="368832"/>
                      <a:pt x="1809387" y="362443"/>
                      <a:pt x="1803400" y="355600"/>
                    </a:cubicBezTo>
                    <a:cubicBezTo>
                      <a:pt x="1798933" y="350495"/>
                      <a:pt x="1786466" y="344311"/>
                      <a:pt x="1786466" y="344311"/>
                    </a:cubicBezTo>
                    <a:cubicBezTo>
                      <a:pt x="1797693" y="333084"/>
                      <a:pt x="1787281" y="340485"/>
                      <a:pt x="1811866" y="341489"/>
                    </a:cubicBezTo>
                    <a:cubicBezTo>
                      <a:pt x="1851356" y="343101"/>
                      <a:pt x="1890889" y="343370"/>
                      <a:pt x="1930400" y="344311"/>
                    </a:cubicBezTo>
                    <a:cubicBezTo>
                      <a:pt x="1932281" y="358422"/>
                      <a:pt x="1933704" y="372602"/>
                      <a:pt x="1936044" y="386644"/>
                    </a:cubicBezTo>
                    <a:cubicBezTo>
                      <a:pt x="1936533" y="389578"/>
                      <a:pt x="1937535" y="392450"/>
                      <a:pt x="1938866" y="395111"/>
                    </a:cubicBezTo>
                    <a:cubicBezTo>
                      <a:pt x="1940383" y="398145"/>
                      <a:pt x="1944511" y="403577"/>
                      <a:pt x="1944511" y="403577"/>
                    </a:cubicBezTo>
                    <a:lnTo>
                      <a:pt x="2147711" y="395111"/>
                    </a:lnTo>
                    <a:lnTo>
                      <a:pt x="2150533" y="420511"/>
                    </a:lnTo>
                    <a:lnTo>
                      <a:pt x="2302933" y="369711"/>
                    </a:lnTo>
                    <a:lnTo>
                      <a:pt x="2404533" y="313266"/>
                    </a:lnTo>
                    <a:lnTo>
                      <a:pt x="2458155" y="369711"/>
                    </a:lnTo>
                    <a:cubicBezTo>
                      <a:pt x="2454392" y="377237"/>
                      <a:pt x="2449080" y="384171"/>
                      <a:pt x="2446866" y="392289"/>
                    </a:cubicBezTo>
                    <a:cubicBezTo>
                      <a:pt x="2446083" y="395159"/>
                      <a:pt x="2448158" y="398204"/>
                      <a:pt x="2449688" y="400755"/>
                    </a:cubicBezTo>
                    <a:cubicBezTo>
                      <a:pt x="2452974" y="406231"/>
                      <a:pt x="2459183" y="408196"/>
                      <a:pt x="2463800" y="412044"/>
                    </a:cubicBezTo>
                    <a:cubicBezTo>
                      <a:pt x="2488426" y="432566"/>
                      <a:pt x="2453948" y="407830"/>
                      <a:pt x="2483555" y="428977"/>
                    </a:cubicBezTo>
                    <a:cubicBezTo>
                      <a:pt x="2486315" y="430949"/>
                      <a:pt x="2488804" y="433549"/>
                      <a:pt x="2492022" y="434622"/>
                    </a:cubicBezTo>
                    <a:cubicBezTo>
                      <a:pt x="2500250" y="437365"/>
                      <a:pt x="2509008" y="438162"/>
                      <a:pt x="2517422" y="440266"/>
                    </a:cubicBezTo>
                    <a:cubicBezTo>
                      <a:pt x="2520308" y="440988"/>
                      <a:pt x="2523066" y="442148"/>
                      <a:pt x="2525888" y="443089"/>
                    </a:cubicBezTo>
                    <a:cubicBezTo>
                      <a:pt x="2526829" y="445911"/>
                      <a:pt x="2526853" y="449232"/>
                      <a:pt x="2528711" y="451555"/>
                    </a:cubicBezTo>
                    <a:cubicBezTo>
                      <a:pt x="2530830" y="454204"/>
                      <a:pt x="2535494" y="454255"/>
                      <a:pt x="2537177" y="457200"/>
                    </a:cubicBezTo>
                    <a:cubicBezTo>
                      <a:pt x="2539557" y="461365"/>
                      <a:pt x="2538836" y="466657"/>
                      <a:pt x="2540000" y="471311"/>
                    </a:cubicBezTo>
                    <a:cubicBezTo>
                      <a:pt x="2540722" y="474197"/>
                      <a:pt x="2542822" y="479777"/>
                      <a:pt x="2542822" y="479777"/>
                    </a:cubicBezTo>
                    <a:lnTo>
                      <a:pt x="2531533" y="533400"/>
                    </a:lnTo>
                    <a:lnTo>
                      <a:pt x="2356555" y="874889"/>
                    </a:lnTo>
                    <a:lnTo>
                      <a:pt x="2455333" y="951089"/>
                    </a:lnTo>
                    <a:cubicBezTo>
                      <a:pt x="2474123" y="993365"/>
                      <a:pt x="2468198" y="969789"/>
                      <a:pt x="2463800" y="1035755"/>
                    </a:cubicBezTo>
                    <a:cubicBezTo>
                      <a:pt x="2463233" y="1044255"/>
                      <a:pt x="2467001" y="1055131"/>
                      <a:pt x="2460977" y="1061155"/>
                    </a:cubicBezTo>
                    <a:cubicBezTo>
                      <a:pt x="2454953" y="1067179"/>
                      <a:pt x="2444044" y="1063036"/>
                      <a:pt x="2435577" y="1063977"/>
                    </a:cubicBezTo>
                    <a:cubicBezTo>
                      <a:pt x="2421276" y="1078280"/>
                      <a:pt x="2439784" y="1061453"/>
                      <a:pt x="2421466" y="1072444"/>
                    </a:cubicBezTo>
                    <a:cubicBezTo>
                      <a:pt x="2419184" y="1073813"/>
                      <a:pt x="2418104" y="1076720"/>
                      <a:pt x="2415822" y="1078089"/>
                    </a:cubicBezTo>
                    <a:cubicBezTo>
                      <a:pt x="2394955" y="1090610"/>
                      <a:pt x="2420299" y="1069426"/>
                      <a:pt x="2398888" y="1086555"/>
                    </a:cubicBezTo>
                    <a:cubicBezTo>
                      <a:pt x="2393285" y="1091038"/>
                      <a:pt x="2388889" y="1098007"/>
                      <a:pt x="2384777" y="1103489"/>
                    </a:cubicBezTo>
                    <a:cubicBezTo>
                      <a:pt x="2383836" y="1107252"/>
                      <a:pt x="2383317" y="1111145"/>
                      <a:pt x="2381955" y="1114777"/>
                    </a:cubicBezTo>
                    <a:cubicBezTo>
                      <a:pt x="2378885" y="1122964"/>
                      <a:pt x="2375346" y="1127513"/>
                      <a:pt x="2370666" y="1134533"/>
                    </a:cubicBezTo>
                    <a:cubicBezTo>
                      <a:pt x="2369725" y="1138296"/>
                      <a:pt x="2369579" y="1142353"/>
                      <a:pt x="2367844" y="1145822"/>
                    </a:cubicBezTo>
                    <a:cubicBezTo>
                      <a:pt x="2364370" y="1152771"/>
                      <a:pt x="2353397" y="1166965"/>
                      <a:pt x="2348088" y="1174044"/>
                    </a:cubicBezTo>
                    <a:cubicBezTo>
                      <a:pt x="2347147" y="1176866"/>
                      <a:pt x="2346083" y="1179650"/>
                      <a:pt x="2345266" y="1182511"/>
                    </a:cubicBezTo>
                    <a:cubicBezTo>
                      <a:pt x="2344201" y="1186241"/>
                      <a:pt x="2344368" y="1190432"/>
                      <a:pt x="2342444" y="1193800"/>
                    </a:cubicBezTo>
                    <a:cubicBezTo>
                      <a:pt x="2340464" y="1197265"/>
                      <a:pt x="2336799" y="1199444"/>
                      <a:pt x="2333977" y="1202266"/>
                    </a:cubicBezTo>
                    <a:cubicBezTo>
                      <a:pt x="2332415" y="1206952"/>
                      <a:pt x="2327386" y="1222594"/>
                      <a:pt x="2325511" y="1224844"/>
                    </a:cubicBezTo>
                    <a:cubicBezTo>
                      <a:pt x="2323606" y="1227129"/>
                      <a:pt x="2319778" y="1226494"/>
                      <a:pt x="2317044" y="1227666"/>
                    </a:cubicBezTo>
                    <a:cubicBezTo>
                      <a:pt x="2292631" y="1238129"/>
                      <a:pt x="2317145" y="1229515"/>
                      <a:pt x="2297288" y="1236133"/>
                    </a:cubicBezTo>
                    <a:cubicBezTo>
                      <a:pt x="2287881" y="1235192"/>
                      <a:pt x="2275479" y="1240258"/>
                      <a:pt x="2269066" y="1233311"/>
                    </a:cubicBezTo>
                    <a:cubicBezTo>
                      <a:pt x="2262044" y="1225703"/>
                      <a:pt x="2273188" y="1197018"/>
                      <a:pt x="2254955" y="1193800"/>
                    </a:cubicBezTo>
                    <a:cubicBezTo>
                      <a:pt x="2241952" y="1191505"/>
                      <a:pt x="2228598" y="1192121"/>
                      <a:pt x="2215444" y="1190977"/>
                    </a:cubicBezTo>
                    <a:cubicBezTo>
                      <a:pt x="2206957" y="1190239"/>
                      <a:pt x="2198536" y="1188834"/>
                      <a:pt x="2190044" y="1188155"/>
                    </a:cubicBezTo>
                    <a:cubicBezTo>
                      <a:pt x="2175011" y="1186952"/>
                      <a:pt x="2159940" y="1186274"/>
                      <a:pt x="2144888" y="1185333"/>
                    </a:cubicBezTo>
                    <a:cubicBezTo>
                      <a:pt x="2146770" y="1181570"/>
                      <a:pt x="2149203" y="1178035"/>
                      <a:pt x="2150533" y="1174044"/>
                    </a:cubicBezTo>
                    <a:cubicBezTo>
                      <a:pt x="2152050" y="1169493"/>
                      <a:pt x="2152192" y="1164587"/>
                      <a:pt x="2153355" y="1159933"/>
                    </a:cubicBezTo>
                    <a:cubicBezTo>
                      <a:pt x="2155016" y="1153289"/>
                      <a:pt x="2157339" y="1146821"/>
                      <a:pt x="2159000" y="1140177"/>
                    </a:cubicBezTo>
                    <a:cubicBezTo>
                      <a:pt x="2165813" y="1112927"/>
                      <a:pt x="2158192" y="1136956"/>
                      <a:pt x="2164644" y="1117600"/>
                    </a:cubicBezTo>
                    <a:cubicBezTo>
                      <a:pt x="2165585" y="1111955"/>
                      <a:pt x="2166225" y="1106252"/>
                      <a:pt x="2167466" y="1100666"/>
                    </a:cubicBezTo>
                    <a:cubicBezTo>
                      <a:pt x="2168111" y="1097762"/>
                      <a:pt x="2169799" y="1095134"/>
                      <a:pt x="2170288" y="1092200"/>
                    </a:cubicBezTo>
                    <a:cubicBezTo>
                      <a:pt x="2171853" y="1082813"/>
                      <a:pt x="2170972" y="1068257"/>
                      <a:pt x="2175933" y="1058333"/>
                    </a:cubicBezTo>
                    <a:cubicBezTo>
                      <a:pt x="2177450" y="1055299"/>
                      <a:pt x="2179696" y="1052688"/>
                      <a:pt x="2181577" y="1049866"/>
                    </a:cubicBezTo>
                    <a:cubicBezTo>
                      <a:pt x="2187691" y="1025416"/>
                      <a:pt x="2180203" y="1051894"/>
                      <a:pt x="2190044" y="1027289"/>
                    </a:cubicBezTo>
                    <a:cubicBezTo>
                      <a:pt x="2192254" y="1021765"/>
                      <a:pt x="2194245" y="1016127"/>
                      <a:pt x="2195688" y="1010355"/>
                    </a:cubicBezTo>
                    <a:cubicBezTo>
                      <a:pt x="2196629" y="1006592"/>
                      <a:pt x="2196983" y="1002631"/>
                      <a:pt x="2198511" y="999066"/>
                    </a:cubicBezTo>
                    <a:cubicBezTo>
                      <a:pt x="2199847" y="995949"/>
                      <a:pt x="2202274" y="993422"/>
                      <a:pt x="2204155" y="990600"/>
                    </a:cubicBezTo>
                    <a:cubicBezTo>
                      <a:pt x="2202274" y="965200"/>
                      <a:pt x="2201770" y="939660"/>
                      <a:pt x="2198511" y="914400"/>
                    </a:cubicBezTo>
                    <a:cubicBezTo>
                      <a:pt x="2197322" y="905187"/>
                      <a:pt x="2187194" y="897439"/>
                      <a:pt x="2181577" y="891822"/>
                    </a:cubicBezTo>
                    <a:lnTo>
                      <a:pt x="2167466" y="877711"/>
                    </a:lnTo>
                    <a:lnTo>
                      <a:pt x="2159000" y="874889"/>
                    </a:lnTo>
                    <a:cubicBezTo>
                      <a:pt x="2157118" y="872067"/>
                      <a:pt x="2155474" y="869071"/>
                      <a:pt x="2153355" y="866422"/>
                    </a:cubicBezTo>
                    <a:cubicBezTo>
                      <a:pt x="2137264" y="846307"/>
                      <a:pt x="2159448" y="878379"/>
                      <a:pt x="2142066" y="852311"/>
                    </a:cubicBezTo>
                    <a:cubicBezTo>
                      <a:pt x="2137238" y="832996"/>
                      <a:pt x="2140467" y="847559"/>
                      <a:pt x="2136422" y="821266"/>
                    </a:cubicBezTo>
                    <a:cubicBezTo>
                      <a:pt x="2135552" y="815610"/>
                      <a:pt x="2136439" y="809301"/>
                      <a:pt x="2133600" y="804333"/>
                    </a:cubicBezTo>
                    <a:cubicBezTo>
                      <a:pt x="2132124" y="801750"/>
                      <a:pt x="2128088" y="801859"/>
                      <a:pt x="2125133" y="801511"/>
                    </a:cubicBezTo>
                    <a:cubicBezTo>
                      <a:pt x="2112020" y="799968"/>
                      <a:pt x="2098792" y="799630"/>
                      <a:pt x="2085622" y="798689"/>
                    </a:cubicBezTo>
                    <a:cubicBezTo>
                      <a:pt x="2081859" y="795867"/>
                      <a:pt x="2078417" y="792556"/>
                      <a:pt x="2074333" y="790222"/>
                    </a:cubicBezTo>
                    <a:cubicBezTo>
                      <a:pt x="2064482" y="784593"/>
                      <a:pt x="2057795" y="788553"/>
                      <a:pt x="2046111" y="790222"/>
                    </a:cubicBezTo>
                    <a:lnTo>
                      <a:pt x="2037644" y="795866"/>
                    </a:lnTo>
                    <a:lnTo>
                      <a:pt x="1840088" y="1117600"/>
                    </a:lnTo>
                    <a:lnTo>
                      <a:pt x="1845733" y="1162755"/>
                    </a:lnTo>
                    <a:lnTo>
                      <a:pt x="1888066" y="1207911"/>
                    </a:lnTo>
                    <a:lnTo>
                      <a:pt x="1800577" y="1309511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5097467" y="2536893"/>
                <a:ext cx="1679444" cy="1907496"/>
              </a:xfrm>
              <a:custGeom>
                <a:avLst/>
                <a:gdLst>
                  <a:gd name="connsiteX0" fmla="*/ 1134534 w 1679223"/>
                  <a:gd name="connsiteY0" fmla="*/ 0 h 1907822"/>
                  <a:gd name="connsiteX1" fmla="*/ 623711 w 1679223"/>
                  <a:gd name="connsiteY1" fmla="*/ 0 h 1907822"/>
                  <a:gd name="connsiteX2" fmla="*/ 688623 w 1679223"/>
                  <a:gd name="connsiteY2" fmla="*/ 124178 h 1907822"/>
                  <a:gd name="connsiteX3" fmla="*/ 702734 w 1679223"/>
                  <a:gd name="connsiteY3" fmla="*/ 191911 h 1907822"/>
                  <a:gd name="connsiteX4" fmla="*/ 733778 w 1679223"/>
                  <a:gd name="connsiteY4" fmla="*/ 242711 h 1907822"/>
                  <a:gd name="connsiteX5" fmla="*/ 682978 w 1679223"/>
                  <a:gd name="connsiteY5" fmla="*/ 268111 h 1907822"/>
                  <a:gd name="connsiteX6" fmla="*/ 663223 w 1679223"/>
                  <a:gd name="connsiteY6" fmla="*/ 296333 h 1907822"/>
                  <a:gd name="connsiteX7" fmla="*/ 657578 w 1679223"/>
                  <a:gd name="connsiteY7" fmla="*/ 304800 h 1907822"/>
                  <a:gd name="connsiteX8" fmla="*/ 651934 w 1679223"/>
                  <a:gd name="connsiteY8" fmla="*/ 313266 h 1907822"/>
                  <a:gd name="connsiteX9" fmla="*/ 626534 w 1679223"/>
                  <a:gd name="connsiteY9" fmla="*/ 327378 h 1907822"/>
                  <a:gd name="connsiteX10" fmla="*/ 620889 w 1679223"/>
                  <a:gd name="connsiteY10" fmla="*/ 333022 h 1907822"/>
                  <a:gd name="connsiteX11" fmla="*/ 612423 w 1679223"/>
                  <a:gd name="connsiteY11" fmla="*/ 338666 h 1907822"/>
                  <a:gd name="connsiteX12" fmla="*/ 592667 w 1679223"/>
                  <a:gd name="connsiteY12" fmla="*/ 361244 h 1907822"/>
                  <a:gd name="connsiteX13" fmla="*/ 553156 w 1679223"/>
                  <a:gd name="connsiteY13" fmla="*/ 364066 h 1907822"/>
                  <a:gd name="connsiteX14" fmla="*/ 539045 w 1679223"/>
                  <a:gd name="connsiteY14" fmla="*/ 378178 h 1907822"/>
                  <a:gd name="connsiteX15" fmla="*/ 530578 w 1679223"/>
                  <a:gd name="connsiteY15" fmla="*/ 392289 h 1907822"/>
                  <a:gd name="connsiteX16" fmla="*/ 527756 w 1679223"/>
                  <a:gd name="connsiteY16" fmla="*/ 400755 h 1907822"/>
                  <a:gd name="connsiteX17" fmla="*/ 522111 w 1679223"/>
                  <a:gd name="connsiteY17" fmla="*/ 406400 h 1907822"/>
                  <a:gd name="connsiteX18" fmla="*/ 516467 w 1679223"/>
                  <a:gd name="connsiteY18" fmla="*/ 414866 h 1907822"/>
                  <a:gd name="connsiteX19" fmla="*/ 508000 w 1679223"/>
                  <a:gd name="connsiteY19" fmla="*/ 434622 h 1907822"/>
                  <a:gd name="connsiteX20" fmla="*/ 505178 w 1679223"/>
                  <a:gd name="connsiteY20" fmla="*/ 443089 h 1907822"/>
                  <a:gd name="connsiteX21" fmla="*/ 508000 w 1679223"/>
                  <a:gd name="connsiteY21" fmla="*/ 530578 h 1907822"/>
                  <a:gd name="connsiteX22" fmla="*/ 519289 w 1679223"/>
                  <a:gd name="connsiteY22" fmla="*/ 536222 h 1907822"/>
                  <a:gd name="connsiteX23" fmla="*/ 533400 w 1679223"/>
                  <a:gd name="connsiteY23" fmla="*/ 550333 h 1907822"/>
                  <a:gd name="connsiteX24" fmla="*/ 550334 w 1679223"/>
                  <a:gd name="connsiteY24" fmla="*/ 572911 h 1907822"/>
                  <a:gd name="connsiteX25" fmla="*/ 555978 w 1679223"/>
                  <a:gd name="connsiteY25" fmla="*/ 592666 h 1907822"/>
                  <a:gd name="connsiteX26" fmla="*/ 561623 w 1679223"/>
                  <a:gd name="connsiteY26" fmla="*/ 598311 h 1907822"/>
                  <a:gd name="connsiteX27" fmla="*/ 570089 w 1679223"/>
                  <a:gd name="connsiteY27" fmla="*/ 603955 h 1907822"/>
                  <a:gd name="connsiteX28" fmla="*/ 589845 w 1679223"/>
                  <a:gd name="connsiteY28" fmla="*/ 609600 h 1907822"/>
                  <a:gd name="connsiteX29" fmla="*/ 612423 w 1679223"/>
                  <a:gd name="connsiteY29" fmla="*/ 618066 h 1907822"/>
                  <a:gd name="connsiteX30" fmla="*/ 620889 w 1679223"/>
                  <a:gd name="connsiteY30" fmla="*/ 626533 h 1907822"/>
                  <a:gd name="connsiteX31" fmla="*/ 637823 w 1679223"/>
                  <a:gd name="connsiteY31" fmla="*/ 635000 h 1907822"/>
                  <a:gd name="connsiteX32" fmla="*/ 640645 w 1679223"/>
                  <a:gd name="connsiteY32" fmla="*/ 660400 h 1907822"/>
                  <a:gd name="connsiteX33" fmla="*/ 649111 w 1679223"/>
                  <a:gd name="connsiteY33" fmla="*/ 666044 h 1907822"/>
                  <a:gd name="connsiteX34" fmla="*/ 654756 w 1679223"/>
                  <a:gd name="connsiteY34" fmla="*/ 671689 h 1907822"/>
                  <a:gd name="connsiteX35" fmla="*/ 660400 w 1679223"/>
                  <a:gd name="connsiteY35" fmla="*/ 688622 h 1907822"/>
                  <a:gd name="connsiteX36" fmla="*/ 666045 w 1679223"/>
                  <a:gd name="connsiteY36" fmla="*/ 697089 h 1907822"/>
                  <a:gd name="connsiteX37" fmla="*/ 680156 w 1679223"/>
                  <a:gd name="connsiteY37" fmla="*/ 716844 h 1907822"/>
                  <a:gd name="connsiteX38" fmla="*/ 725311 w 1679223"/>
                  <a:gd name="connsiteY38" fmla="*/ 815622 h 1907822"/>
                  <a:gd name="connsiteX39" fmla="*/ 694267 w 1679223"/>
                  <a:gd name="connsiteY39" fmla="*/ 841022 h 1907822"/>
                  <a:gd name="connsiteX40" fmla="*/ 677334 w 1679223"/>
                  <a:gd name="connsiteY40" fmla="*/ 866422 h 1907822"/>
                  <a:gd name="connsiteX41" fmla="*/ 671689 w 1679223"/>
                  <a:gd name="connsiteY41" fmla="*/ 872066 h 1907822"/>
                  <a:gd name="connsiteX42" fmla="*/ 663223 w 1679223"/>
                  <a:gd name="connsiteY42" fmla="*/ 874889 h 1907822"/>
                  <a:gd name="connsiteX43" fmla="*/ 651934 w 1679223"/>
                  <a:gd name="connsiteY43" fmla="*/ 886178 h 1907822"/>
                  <a:gd name="connsiteX44" fmla="*/ 640645 w 1679223"/>
                  <a:gd name="connsiteY44" fmla="*/ 900289 h 1907822"/>
                  <a:gd name="connsiteX45" fmla="*/ 637823 w 1679223"/>
                  <a:gd name="connsiteY45" fmla="*/ 908755 h 1907822"/>
                  <a:gd name="connsiteX46" fmla="*/ 637823 w 1679223"/>
                  <a:gd name="connsiteY46" fmla="*/ 925689 h 1907822"/>
                  <a:gd name="connsiteX47" fmla="*/ 677334 w 1679223"/>
                  <a:gd name="connsiteY47" fmla="*/ 962378 h 1907822"/>
                  <a:gd name="connsiteX48" fmla="*/ 680156 w 1679223"/>
                  <a:gd name="connsiteY48" fmla="*/ 1001889 h 1907822"/>
                  <a:gd name="connsiteX49" fmla="*/ 688623 w 1679223"/>
                  <a:gd name="connsiteY49" fmla="*/ 1004711 h 1907822"/>
                  <a:gd name="connsiteX50" fmla="*/ 702734 w 1679223"/>
                  <a:gd name="connsiteY50" fmla="*/ 1018822 h 1907822"/>
                  <a:gd name="connsiteX51" fmla="*/ 708378 w 1679223"/>
                  <a:gd name="connsiteY51" fmla="*/ 1027289 h 1907822"/>
                  <a:gd name="connsiteX52" fmla="*/ 719667 w 1679223"/>
                  <a:gd name="connsiteY52" fmla="*/ 1041400 h 1907822"/>
                  <a:gd name="connsiteX53" fmla="*/ 722489 w 1679223"/>
                  <a:gd name="connsiteY53" fmla="*/ 1049866 h 1907822"/>
                  <a:gd name="connsiteX54" fmla="*/ 739423 w 1679223"/>
                  <a:gd name="connsiteY54" fmla="*/ 1055511 h 1907822"/>
                  <a:gd name="connsiteX55" fmla="*/ 750711 w 1679223"/>
                  <a:gd name="connsiteY55" fmla="*/ 1061155 h 1907822"/>
                  <a:gd name="connsiteX56" fmla="*/ 767645 w 1679223"/>
                  <a:gd name="connsiteY56" fmla="*/ 1058333 h 1907822"/>
                  <a:gd name="connsiteX57" fmla="*/ 773289 w 1679223"/>
                  <a:gd name="connsiteY57" fmla="*/ 1063978 h 1907822"/>
                  <a:gd name="connsiteX58" fmla="*/ 770467 w 1679223"/>
                  <a:gd name="connsiteY58" fmla="*/ 1103489 h 1907822"/>
                  <a:gd name="connsiteX59" fmla="*/ 767645 w 1679223"/>
                  <a:gd name="connsiteY59" fmla="*/ 1111955 h 1907822"/>
                  <a:gd name="connsiteX60" fmla="*/ 767645 w 1679223"/>
                  <a:gd name="connsiteY60" fmla="*/ 1134533 h 1907822"/>
                  <a:gd name="connsiteX61" fmla="*/ 567267 w 1679223"/>
                  <a:gd name="connsiteY61" fmla="*/ 1487311 h 1907822"/>
                  <a:gd name="connsiteX62" fmla="*/ 618067 w 1679223"/>
                  <a:gd name="connsiteY62" fmla="*/ 1507066 h 1907822"/>
                  <a:gd name="connsiteX63" fmla="*/ 640645 w 1679223"/>
                  <a:gd name="connsiteY63" fmla="*/ 1529644 h 1907822"/>
                  <a:gd name="connsiteX64" fmla="*/ 654756 w 1679223"/>
                  <a:gd name="connsiteY64" fmla="*/ 1540933 h 1907822"/>
                  <a:gd name="connsiteX65" fmla="*/ 671689 w 1679223"/>
                  <a:gd name="connsiteY65" fmla="*/ 1546578 h 1907822"/>
                  <a:gd name="connsiteX66" fmla="*/ 680156 w 1679223"/>
                  <a:gd name="connsiteY66" fmla="*/ 1549400 h 1907822"/>
                  <a:gd name="connsiteX67" fmla="*/ 685800 w 1679223"/>
                  <a:gd name="connsiteY67" fmla="*/ 1557866 h 1907822"/>
                  <a:gd name="connsiteX68" fmla="*/ 685800 w 1679223"/>
                  <a:gd name="connsiteY68" fmla="*/ 1588911 h 1907822"/>
                  <a:gd name="connsiteX69" fmla="*/ 674511 w 1679223"/>
                  <a:gd name="connsiteY69" fmla="*/ 1605844 h 1907822"/>
                  <a:gd name="connsiteX70" fmla="*/ 677334 w 1679223"/>
                  <a:gd name="connsiteY70" fmla="*/ 1631244 h 1907822"/>
                  <a:gd name="connsiteX71" fmla="*/ 680156 w 1679223"/>
                  <a:gd name="connsiteY71" fmla="*/ 1639711 h 1907822"/>
                  <a:gd name="connsiteX72" fmla="*/ 663223 w 1679223"/>
                  <a:gd name="connsiteY72" fmla="*/ 1645355 h 1907822"/>
                  <a:gd name="connsiteX73" fmla="*/ 654756 w 1679223"/>
                  <a:gd name="connsiteY73" fmla="*/ 1648178 h 1907822"/>
                  <a:gd name="connsiteX74" fmla="*/ 646289 w 1679223"/>
                  <a:gd name="connsiteY74" fmla="*/ 1651000 h 1907822"/>
                  <a:gd name="connsiteX75" fmla="*/ 637823 w 1679223"/>
                  <a:gd name="connsiteY75" fmla="*/ 1653822 h 1907822"/>
                  <a:gd name="connsiteX76" fmla="*/ 632178 w 1679223"/>
                  <a:gd name="connsiteY76" fmla="*/ 1659466 h 1907822"/>
                  <a:gd name="connsiteX77" fmla="*/ 623711 w 1679223"/>
                  <a:gd name="connsiteY77" fmla="*/ 1662289 h 1907822"/>
                  <a:gd name="connsiteX78" fmla="*/ 618067 w 1679223"/>
                  <a:gd name="connsiteY78" fmla="*/ 1670755 h 1907822"/>
                  <a:gd name="connsiteX79" fmla="*/ 615245 w 1679223"/>
                  <a:gd name="connsiteY79" fmla="*/ 1679222 h 1907822"/>
                  <a:gd name="connsiteX80" fmla="*/ 612423 w 1679223"/>
                  <a:gd name="connsiteY80" fmla="*/ 1690511 h 1907822"/>
                  <a:gd name="connsiteX81" fmla="*/ 606778 w 1679223"/>
                  <a:gd name="connsiteY81" fmla="*/ 1698978 h 1907822"/>
                  <a:gd name="connsiteX82" fmla="*/ 601134 w 1679223"/>
                  <a:gd name="connsiteY82" fmla="*/ 1721555 h 1907822"/>
                  <a:gd name="connsiteX83" fmla="*/ 592667 w 1679223"/>
                  <a:gd name="connsiteY83" fmla="*/ 1727200 h 1907822"/>
                  <a:gd name="connsiteX84" fmla="*/ 589845 w 1679223"/>
                  <a:gd name="connsiteY84" fmla="*/ 1738489 h 1907822"/>
                  <a:gd name="connsiteX85" fmla="*/ 584200 w 1679223"/>
                  <a:gd name="connsiteY85" fmla="*/ 1749778 h 1907822"/>
                  <a:gd name="connsiteX86" fmla="*/ 581378 w 1679223"/>
                  <a:gd name="connsiteY86" fmla="*/ 1758244 h 1907822"/>
                  <a:gd name="connsiteX87" fmla="*/ 578556 w 1679223"/>
                  <a:gd name="connsiteY87" fmla="*/ 1783644 h 1907822"/>
                  <a:gd name="connsiteX88" fmla="*/ 572911 w 1679223"/>
                  <a:gd name="connsiteY88" fmla="*/ 1789289 h 1907822"/>
                  <a:gd name="connsiteX89" fmla="*/ 558800 w 1679223"/>
                  <a:gd name="connsiteY89" fmla="*/ 1803400 h 1907822"/>
                  <a:gd name="connsiteX90" fmla="*/ 553156 w 1679223"/>
                  <a:gd name="connsiteY90" fmla="*/ 1797755 h 1907822"/>
                  <a:gd name="connsiteX91" fmla="*/ 541867 w 1679223"/>
                  <a:gd name="connsiteY91" fmla="*/ 1780822 h 1907822"/>
                  <a:gd name="connsiteX92" fmla="*/ 533400 w 1679223"/>
                  <a:gd name="connsiteY92" fmla="*/ 1775178 h 1907822"/>
                  <a:gd name="connsiteX93" fmla="*/ 505178 w 1679223"/>
                  <a:gd name="connsiteY93" fmla="*/ 1769533 h 1907822"/>
                  <a:gd name="connsiteX94" fmla="*/ 476956 w 1679223"/>
                  <a:gd name="connsiteY94" fmla="*/ 1766711 h 1907822"/>
                  <a:gd name="connsiteX95" fmla="*/ 468489 w 1679223"/>
                  <a:gd name="connsiteY95" fmla="*/ 1763889 h 1907822"/>
                  <a:gd name="connsiteX96" fmla="*/ 434623 w 1679223"/>
                  <a:gd name="connsiteY96" fmla="*/ 1772355 h 1907822"/>
                  <a:gd name="connsiteX97" fmla="*/ 423334 w 1679223"/>
                  <a:gd name="connsiteY97" fmla="*/ 1769533 h 1907822"/>
                  <a:gd name="connsiteX98" fmla="*/ 426156 w 1679223"/>
                  <a:gd name="connsiteY98" fmla="*/ 1744133 h 1907822"/>
                  <a:gd name="connsiteX99" fmla="*/ 434623 w 1679223"/>
                  <a:gd name="connsiteY99" fmla="*/ 1724378 h 1907822"/>
                  <a:gd name="connsiteX100" fmla="*/ 437445 w 1679223"/>
                  <a:gd name="connsiteY100" fmla="*/ 1707444 h 1907822"/>
                  <a:gd name="connsiteX101" fmla="*/ 443089 w 1679223"/>
                  <a:gd name="connsiteY101" fmla="*/ 1698978 h 1907822"/>
                  <a:gd name="connsiteX102" fmla="*/ 445911 w 1679223"/>
                  <a:gd name="connsiteY102" fmla="*/ 1690511 h 1907822"/>
                  <a:gd name="connsiteX103" fmla="*/ 457200 w 1679223"/>
                  <a:gd name="connsiteY103" fmla="*/ 1670755 h 1907822"/>
                  <a:gd name="connsiteX104" fmla="*/ 460023 w 1679223"/>
                  <a:gd name="connsiteY104" fmla="*/ 1659466 h 1907822"/>
                  <a:gd name="connsiteX105" fmla="*/ 471311 w 1679223"/>
                  <a:gd name="connsiteY105" fmla="*/ 1645355 h 1907822"/>
                  <a:gd name="connsiteX106" fmla="*/ 474134 w 1679223"/>
                  <a:gd name="connsiteY106" fmla="*/ 1636889 h 1907822"/>
                  <a:gd name="connsiteX107" fmla="*/ 476956 w 1679223"/>
                  <a:gd name="connsiteY107" fmla="*/ 1625600 h 1907822"/>
                  <a:gd name="connsiteX108" fmla="*/ 482600 w 1679223"/>
                  <a:gd name="connsiteY108" fmla="*/ 1608666 h 1907822"/>
                  <a:gd name="connsiteX109" fmla="*/ 482600 w 1679223"/>
                  <a:gd name="connsiteY109" fmla="*/ 1546578 h 1907822"/>
                  <a:gd name="connsiteX110" fmla="*/ 471311 w 1679223"/>
                  <a:gd name="connsiteY110" fmla="*/ 1518355 h 1907822"/>
                  <a:gd name="connsiteX111" fmla="*/ 468489 w 1679223"/>
                  <a:gd name="connsiteY111" fmla="*/ 1509889 h 1907822"/>
                  <a:gd name="connsiteX112" fmla="*/ 465667 w 1679223"/>
                  <a:gd name="connsiteY112" fmla="*/ 1498600 h 1907822"/>
                  <a:gd name="connsiteX113" fmla="*/ 457200 w 1679223"/>
                  <a:gd name="connsiteY113" fmla="*/ 1490133 h 1907822"/>
                  <a:gd name="connsiteX114" fmla="*/ 454378 w 1679223"/>
                  <a:gd name="connsiteY114" fmla="*/ 1476022 h 1907822"/>
                  <a:gd name="connsiteX115" fmla="*/ 445911 w 1679223"/>
                  <a:gd name="connsiteY115" fmla="*/ 1470378 h 1907822"/>
                  <a:gd name="connsiteX116" fmla="*/ 434623 w 1679223"/>
                  <a:gd name="connsiteY116" fmla="*/ 1456266 h 1907822"/>
                  <a:gd name="connsiteX117" fmla="*/ 417689 w 1679223"/>
                  <a:gd name="connsiteY117" fmla="*/ 1444978 h 1907822"/>
                  <a:gd name="connsiteX118" fmla="*/ 412045 w 1679223"/>
                  <a:gd name="connsiteY118" fmla="*/ 1428044 h 1907822"/>
                  <a:gd name="connsiteX119" fmla="*/ 409223 w 1679223"/>
                  <a:gd name="connsiteY119" fmla="*/ 1419578 h 1907822"/>
                  <a:gd name="connsiteX120" fmla="*/ 395111 w 1679223"/>
                  <a:gd name="connsiteY120" fmla="*/ 1380066 h 1907822"/>
                  <a:gd name="connsiteX121" fmla="*/ 372534 w 1679223"/>
                  <a:gd name="connsiteY121" fmla="*/ 1382889 h 1907822"/>
                  <a:gd name="connsiteX122" fmla="*/ 361245 w 1679223"/>
                  <a:gd name="connsiteY122" fmla="*/ 1385711 h 1907822"/>
                  <a:gd name="connsiteX123" fmla="*/ 333023 w 1679223"/>
                  <a:gd name="connsiteY123" fmla="*/ 1382889 h 1907822"/>
                  <a:gd name="connsiteX124" fmla="*/ 330200 w 1679223"/>
                  <a:gd name="connsiteY124" fmla="*/ 1368778 h 1907822"/>
                  <a:gd name="connsiteX125" fmla="*/ 296334 w 1679223"/>
                  <a:gd name="connsiteY125" fmla="*/ 1365955 h 1907822"/>
                  <a:gd name="connsiteX126" fmla="*/ 287867 w 1679223"/>
                  <a:gd name="connsiteY126" fmla="*/ 1368778 h 1907822"/>
                  <a:gd name="connsiteX127" fmla="*/ 279400 w 1679223"/>
                  <a:gd name="connsiteY127" fmla="*/ 1377244 h 1907822"/>
                  <a:gd name="connsiteX128" fmla="*/ 268111 w 1679223"/>
                  <a:gd name="connsiteY128" fmla="*/ 1377244 h 1907822"/>
                  <a:gd name="connsiteX129" fmla="*/ 67734 w 1679223"/>
                  <a:gd name="connsiteY129" fmla="*/ 1713089 h 1907822"/>
                  <a:gd name="connsiteX130" fmla="*/ 67734 w 1679223"/>
                  <a:gd name="connsiteY130" fmla="*/ 1766711 h 1907822"/>
                  <a:gd name="connsiteX131" fmla="*/ 104423 w 1679223"/>
                  <a:gd name="connsiteY131" fmla="*/ 1806222 h 1907822"/>
                  <a:gd name="connsiteX132" fmla="*/ 64911 w 1679223"/>
                  <a:gd name="connsiteY132" fmla="*/ 1857022 h 1907822"/>
                  <a:gd name="connsiteX133" fmla="*/ 31045 w 1679223"/>
                  <a:gd name="connsiteY133" fmla="*/ 1879600 h 1907822"/>
                  <a:gd name="connsiteX134" fmla="*/ 11289 w 1679223"/>
                  <a:gd name="connsiteY134" fmla="*/ 1899355 h 1907822"/>
                  <a:gd name="connsiteX135" fmla="*/ 0 w 1679223"/>
                  <a:gd name="connsiteY135" fmla="*/ 1907822 h 1907822"/>
                  <a:gd name="connsiteX136" fmla="*/ 1100667 w 1679223"/>
                  <a:gd name="connsiteY136" fmla="*/ 1890889 h 1907822"/>
                  <a:gd name="connsiteX137" fmla="*/ 1120423 w 1679223"/>
                  <a:gd name="connsiteY137" fmla="*/ 1614311 h 1907822"/>
                  <a:gd name="connsiteX138" fmla="*/ 1188156 w 1679223"/>
                  <a:gd name="connsiteY138" fmla="*/ 1566333 h 1907822"/>
                  <a:gd name="connsiteX139" fmla="*/ 1222023 w 1679223"/>
                  <a:gd name="connsiteY139" fmla="*/ 1611489 h 1907822"/>
                  <a:gd name="connsiteX140" fmla="*/ 1244600 w 1679223"/>
                  <a:gd name="connsiteY140" fmla="*/ 1603022 h 1907822"/>
                  <a:gd name="connsiteX141" fmla="*/ 1255889 w 1679223"/>
                  <a:gd name="connsiteY141" fmla="*/ 1597378 h 1907822"/>
                  <a:gd name="connsiteX142" fmla="*/ 1264356 w 1679223"/>
                  <a:gd name="connsiteY142" fmla="*/ 1591733 h 1907822"/>
                  <a:gd name="connsiteX143" fmla="*/ 1298223 w 1679223"/>
                  <a:gd name="connsiteY143" fmla="*/ 1586089 h 1907822"/>
                  <a:gd name="connsiteX144" fmla="*/ 1323623 w 1679223"/>
                  <a:gd name="connsiteY144" fmla="*/ 1571978 h 1907822"/>
                  <a:gd name="connsiteX145" fmla="*/ 1343378 w 1679223"/>
                  <a:gd name="connsiteY145" fmla="*/ 1549400 h 1907822"/>
                  <a:gd name="connsiteX146" fmla="*/ 1380067 w 1679223"/>
                  <a:gd name="connsiteY146" fmla="*/ 1538111 h 1907822"/>
                  <a:gd name="connsiteX147" fmla="*/ 1385711 w 1679223"/>
                  <a:gd name="connsiteY147" fmla="*/ 1532466 h 1907822"/>
                  <a:gd name="connsiteX148" fmla="*/ 1382889 w 1679223"/>
                  <a:gd name="connsiteY148" fmla="*/ 1512711 h 1907822"/>
                  <a:gd name="connsiteX149" fmla="*/ 1374423 w 1679223"/>
                  <a:gd name="connsiteY149" fmla="*/ 1507066 h 1907822"/>
                  <a:gd name="connsiteX150" fmla="*/ 1354667 w 1679223"/>
                  <a:gd name="connsiteY150" fmla="*/ 1495778 h 1907822"/>
                  <a:gd name="connsiteX151" fmla="*/ 1357489 w 1679223"/>
                  <a:gd name="connsiteY151" fmla="*/ 1464733 h 1907822"/>
                  <a:gd name="connsiteX152" fmla="*/ 1360311 w 1679223"/>
                  <a:gd name="connsiteY152" fmla="*/ 1456266 h 1907822"/>
                  <a:gd name="connsiteX153" fmla="*/ 1374423 w 1679223"/>
                  <a:gd name="connsiteY153" fmla="*/ 1442155 h 1907822"/>
                  <a:gd name="connsiteX154" fmla="*/ 1380067 w 1679223"/>
                  <a:gd name="connsiteY154" fmla="*/ 1430866 h 1907822"/>
                  <a:gd name="connsiteX155" fmla="*/ 1371600 w 1679223"/>
                  <a:gd name="connsiteY155" fmla="*/ 1394178 h 1907822"/>
                  <a:gd name="connsiteX156" fmla="*/ 1365956 w 1679223"/>
                  <a:gd name="connsiteY156" fmla="*/ 1388533 h 1907822"/>
                  <a:gd name="connsiteX157" fmla="*/ 1368778 w 1679223"/>
                  <a:gd name="connsiteY157" fmla="*/ 1368778 h 1907822"/>
                  <a:gd name="connsiteX158" fmla="*/ 1374423 w 1679223"/>
                  <a:gd name="connsiteY158" fmla="*/ 1360311 h 1907822"/>
                  <a:gd name="connsiteX159" fmla="*/ 1391356 w 1679223"/>
                  <a:gd name="connsiteY159" fmla="*/ 1349022 h 1907822"/>
                  <a:gd name="connsiteX160" fmla="*/ 1411111 w 1679223"/>
                  <a:gd name="connsiteY160" fmla="*/ 1340555 h 1907822"/>
                  <a:gd name="connsiteX161" fmla="*/ 1422400 w 1679223"/>
                  <a:gd name="connsiteY161" fmla="*/ 1329266 h 1907822"/>
                  <a:gd name="connsiteX162" fmla="*/ 1430867 w 1679223"/>
                  <a:gd name="connsiteY162" fmla="*/ 1323622 h 1907822"/>
                  <a:gd name="connsiteX163" fmla="*/ 1433689 w 1679223"/>
                  <a:gd name="connsiteY163" fmla="*/ 1315155 h 1907822"/>
                  <a:gd name="connsiteX164" fmla="*/ 1442156 w 1679223"/>
                  <a:gd name="connsiteY164" fmla="*/ 1286933 h 1907822"/>
                  <a:gd name="connsiteX165" fmla="*/ 1419578 w 1679223"/>
                  <a:gd name="connsiteY165" fmla="*/ 1272822 h 1907822"/>
                  <a:gd name="connsiteX166" fmla="*/ 1402645 w 1679223"/>
                  <a:gd name="connsiteY166" fmla="*/ 1199444 h 1907822"/>
                  <a:gd name="connsiteX167" fmla="*/ 1309511 w 1679223"/>
                  <a:gd name="connsiteY167" fmla="*/ 1199444 h 1907822"/>
                  <a:gd name="connsiteX168" fmla="*/ 1306689 w 1679223"/>
                  <a:gd name="connsiteY168" fmla="*/ 1188155 h 1907822"/>
                  <a:gd name="connsiteX169" fmla="*/ 1295400 w 1679223"/>
                  <a:gd name="connsiteY169" fmla="*/ 1168400 h 1907822"/>
                  <a:gd name="connsiteX170" fmla="*/ 1275645 w 1679223"/>
                  <a:gd name="connsiteY170" fmla="*/ 1151466 h 1907822"/>
                  <a:gd name="connsiteX171" fmla="*/ 1258711 w 1679223"/>
                  <a:gd name="connsiteY171" fmla="*/ 1145822 h 1907822"/>
                  <a:gd name="connsiteX172" fmla="*/ 1250245 w 1679223"/>
                  <a:gd name="connsiteY172" fmla="*/ 1140178 h 1907822"/>
                  <a:gd name="connsiteX173" fmla="*/ 1224845 w 1679223"/>
                  <a:gd name="connsiteY173" fmla="*/ 1134533 h 1907822"/>
                  <a:gd name="connsiteX174" fmla="*/ 1193800 w 1679223"/>
                  <a:gd name="connsiteY174" fmla="*/ 1126066 h 1907822"/>
                  <a:gd name="connsiteX175" fmla="*/ 1174045 w 1679223"/>
                  <a:gd name="connsiteY175" fmla="*/ 1117600 h 1907822"/>
                  <a:gd name="connsiteX176" fmla="*/ 1162756 w 1679223"/>
                  <a:gd name="connsiteY176" fmla="*/ 1114778 h 1907822"/>
                  <a:gd name="connsiteX177" fmla="*/ 1145823 w 1679223"/>
                  <a:gd name="connsiteY177" fmla="*/ 1100666 h 1907822"/>
                  <a:gd name="connsiteX178" fmla="*/ 1123245 w 1679223"/>
                  <a:gd name="connsiteY178" fmla="*/ 1080911 h 1907822"/>
                  <a:gd name="connsiteX179" fmla="*/ 1114778 w 1679223"/>
                  <a:gd name="connsiteY179" fmla="*/ 1078089 h 1907822"/>
                  <a:gd name="connsiteX180" fmla="*/ 1103489 w 1679223"/>
                  <a:gd name="connsiteY180" fmla="*/ 1072444 h 1907822"/>
                  <a:gd name="connsiteX181" fmla="*/ 1072445 w 1679223"/>
                  <a:gd name="connsiteY181" fmla="*/ 1069622 h 1907822"/>
                  <a:gd name="connsiteX182" fmla="*/ 1030111 w 1679223"/>
                  <a:gd name="connsiteY182" fmla="*/ 1072444 h 1907822"/>
                  <a:gd name="connsiteX183" fmla="*/ 1024467 w 1679223"/>
                  <a:gd name="connsiteY183" fmla="*/ 1078089 h 1907822"/>
                  <a:gd name="connsiteX184" fmla="*/ 1016000 w 1679223"/>
                  <a:gd name="connsiteY184" fmla="*/ 1080911 h 1907822"/>
                  <a:gd name="connsiteX185" fmla="*/ 1010356 w 1679223"/>
                  <a:gd name="connsiteY185" fmla="*/ 1075266 h 1907822"/>
                  <a:gd name="connsiteX186" fmla="*/ 928511 w 1679223"/>
                  <a:gd name="connsiteY186" fmla="*/ 1072444 h 1907822"/>
                  <a:gd name="connsiteX187" fmla="*/ 920045 w 1679223"/>
                  <a:gd name="connsiteY187" fmla="*/ 1075266 h 1907822"/>
                  <a:gd name="connsiteX188" fmla="*/ 900289 w 1679223"/>
                  <a:gd name="connsiteY188" fmla="*/ 1097844 h 1907822"/>
                  <a:gd name="connsiteX189" fmla="*/ 886178 w 1679223"/>
                  <a:gd name="connsiteY189" fmla="*/ 1109133 h 1907822"/>
                  <a:gd name="connsiteX190" fmla="*/ 877711 w 1679223"/>
                  <a:gd name="connsiteY190" fmla="*/ 1106311 h 1907822"/>
                  <a:gd name="connsiteX191" fmla="*/ 886178 w 1679223"/>
                  <a:gd name="connsiteY191" fmla="*/ 1080911 h 1907822"/>
                  <a:gd name="connsiteX192" fmla="*/ 894645 w 1679223"/>
                  <a:gd name="connsiteY192" fmla="*/ 1075266 h 1907822"/>
                  <a:gd name="connsiteX193" fmla="*/ 905934 w 1679223"/>
                  <a:gd name="connsiteY193" fmla="*/ 1061155 h 1907822"/>
                  <a:gd name="connsiteX194" fmla="*/ 928511 w 1679223"/>
                  <a:gd name="connsiteY194" fmla="*/ 1049866 h 1907822"/>
                  <a:gd name="connsiteX195" fmla="*/ 936978 w 1679223"/>
                  <a:gd name="connsiteY195" fmla="*/ 1044222 h 1907822"/>
                  <a:gd name="connsiteX196" fmla="*/ 953911 w 1679223"/>
                  <a:gd name="connsiteY196" fmla="*/ 1038578 h 1907822"/>
                  <a:gd name="connsiteX197" fmla="*/ 962378 w 1679223"/>
                  <a:gd name="connsiteY197" fmla="*/ 1032933 h 1907822"/>
                  <a:gd name="connsiteX198" fmla="*/ 965200 w 1679223"/>
                  <a:gd name="connsiteY198" fmla="*/ 1024466 h 1907822"/>
                  <a:gd name="connsiteX199" fmla="*/ 973667 w 1679223"/>
                  <a:gd name="connsiteY199" fmla="*/ 1007533 h 1907822"/>
                  <a:gd name="connsiteX200" fmla="*/ 982134 w 1679223"/>
                  <a:gd name="connsiteY200" fmla="*/ 1010355 h 1907822"/>
                  <a:gd name="connsiteX201" fmla="*/ 987778 w 1679223"/>
                  <a:gd name="connsiteY201" fmla="*/ 1016000 h 1907822"/>
                  <a:gd name="connsiteX202" fmla="*/ 1018823 w 1679223"/>
                  <a:gd name="connsiteY202" fmla="*/ 1024466 h 1907822"/>
                  <a:gd name="connsiteX203" fmla="*/ 1027289 w 1679223"/>
                  <a:gd name="connsiteY203" fmla="*/ 1027289 h 1907822"/>
                  <a:gd name="connsiteX204" fmla="*/ 1047045 w 1679223"/>
                  <a:gd name="connsiteY204" fmla="*/ 1024466 h 1907822"/>
                  <a:gd name="connsiteX205" fmla="*/ 1038578 w 1679223"/>
                  <a:gd name="connsiteY205" fmla="*/ 984955 h 1907822"/>
                  <a:gd name="connsiteX206" fmla="*/ 1044223 w 1679223"/>
                  <a:gd name="connsiteY206" fmla="*/ 939800 h 1907822"/>
                  <a:gd name="connsiteX207" fmla="*/ 1049867 w 1679223"/>
                  <a:gd name="connsiteY207" fmla="*/ 917222 h 1907822"/>
                  <a:gd name="connsiteX208" fmla="*/ 1055511 w 1679223"/>
                  <a:gd name="connsiteY208" fmla="*/ 908755 h 1907822"/>
                  <a:gd name="connsiteX209" fmla="*/ 1058334 w 1679223"/>
                  <a:gd name="connsiteY209" fmla="*/ 894644 h 1907822"/>
                  <a:gd name="connsiteX210" fmla="*/ 1061156 w 1679223"/>
                  <a:gd name="connsiteY210" fmla="*/ 877711 h 1907822"/>
                  <a:gd name="connsiteX211" fmla="*/ 1069623 w 1679223"/>
                  <a:gd name="connsiteY211" fmla="*/ 874889 h 1907822"/>
                  <a:gd name="connsiteX212" fmla="*/ 1120423 w 1679223"/>
                  <a:gd name="connsiteY212" fmla="*/ 874889 h 1907822"/>
                  <a:gd name="connsiteX213" fmla="*/ 1126067 w 1679223"/>
                  <a:gd name="connsiteY213" fmla="*/ 860778 h 1907822"/>
                  <a:gd name="connsiteX214" fmla="*/ 1131711 w 1679223"/>
                  <a:gd name="connsiteY214" fmla="*/ 852311 h 1907822"/>
                  <a:gd name="connsiteX215" fmla="*/ 1134534 w 1679223"/>
                  <a:gd name="connsiteY215" fmla="*/ 838200 h 1907822"/>
                  <a:gd name="connsiteX216" fmla="*/ 1145823 w 1679223"/>
                  <a:gd name="connsiteY216" fmla="*/ 821266 h 1907822"/>
                  <a:gd name="connsiteX217" fmla="*/ 1151467 w 1679223"/>
                  <a:gd name="connsiteY217" fmla="*/ 812800 h 1907822"/>
                  <a:gd name="connsiteX218" fmla="*/ 1168400 w 1679223"/>
                  <a:gd name="connsiteY218" fmla="*/ 795866 h 1907822"/>
                  <a:gd name="connsiteX219" fmla="*/ 1182511 w 1679223"/>
                  <a:gd name="connsiteY219" fmla="*/ 781755 h 1907822"/>
                  <a:gd name="connsiteX220" fmla="*/ 1188156 w 1679223"/>
                  <a:gd name="connsiteY220" fmla="*/ 776111 h 1907822"/>
                  <a:gd name="connsiteX221" fmla="*/ 1193800 w 1679223"/>
                  <a:gd name="connsiteY221" fmla="*/ 770466 h 1907822"/>
                  <a:gd name="connsiteX222" fmla="*/ 1205089 w 1679223"/>
                  <a:gd name="connsiteY222" fmla="*/ 742244 h 1907822"/>
                  <a:gd name="connsiteX223" fmla="*/ 1207911 w 1679223"/>
                  <a:gd name="connsiteY223" fmla="*/ 733778 h 1907822"/>
                  <a:gd name="connsiteX224" fmla="*/ 1213556 w 1679223"/>
                  <a:gd name="connsiteY224" fmla="*/ 728133 h 1907822"/>
                  <a:gd name="connsiteX225" fmla="*/ 1233311 w 1679223"/>
                  <a:gd name="connsiteY225" fmla="*/ 719666 h 1907822"/>
                  <a:gd name="connsiteX226" fmla="*/ 1267178 w 1679223"/>
                  <a:gd name="connsiteY226" fmla="*/ 714022 h 1907822"/>
                  <a:gd name="connsiteX227" fmla="*/ 1281289 w 1679223"/>
                  <a:gd name="connsiteY227" fmla="*/ 702733 h 1907822"/>
                  <a:gd name="connsiteX228" fmla="*/ 1286934 w 1679223"/>
                  <a:gd name="connsiteY228" fmla="*/ 697089 h 1907822"/>
                  <a:gd name="connsiteX229" fmla="*/ 1301045 w 1679223"/>
                  <a:gd name="connsiteY229" fmla="*/ 685800 h 1907822"/>
                  <a:gd name="connsiteX230" fmla="*/ 1315156 w 1679223"/>
                  <a:gd name="connsiteY230" fmla="*/ 671689 h 1907822"/>
                  <a:gd name="connsiteX231" fmla="*/ 1320800 w 1679223"/>
                  <a:gd name="connsiteY231" fmla="*/ 666044 h 1907822"/>
                  <a:gd name="connsiteX232" fmla="*/ 1326445 w 1679223"/>
                  <a:gd name="connsiteY232" fmla="*/ 657578 h 1907822"/>
                  <a:gd name="connsiteX233" fmla="*/ 1334911 w 1679223"/>
                  <a:gd name="connsiteY233" fmla="*/ 654755 h 1907822"/>
                  <a:gd name="connsiteX234" fmla="*/ 1340556 w 1679223"/>
                  <a:gd name="connsiteY234" fmla="*/ 649111 h 1907822"/>
                  <a:gd name="connsiteX235" fmla="*/ 1309511 w 1679223"/>
                  <a:gd name="connsiteY235" fmla="*/ 603955 h 1907822"/>
                  <a:gd name="connsiteX236" fmla="*/ 1413934 w 1679223"/>
                  <a:gd name="connsiteY236" fmla="*/ 479778 h 1907822"/>
                  <a:gd name="connsiteX237" fmla="*/ 1450623 w 1679223"/>
                  <a:gd name="connsiteY237" fmla="*/ 519289 h 1907822"/>
                  <a:gd name="connsiteX238" fmla="*/ 1634067 w 1679223"/>
                  <a:gd name="connsiteY238" fmla="*/ 505178 h 1907822"/>
                  <a:gd name="connsiteX239" fmla="*/ 1665111 w 1679223"/>
                  <a:gd name="connsiteY239" fmla="*/ 465666 h 1907822"/>
                  <a:gd name="connsiteX240" fmla="*/ 1679223 w 1679223"/>
                  <a:gd name="connsiteY240" fmla="*/ 254000 h 1907822"/>
                  <a:gd name="connsiteX241" fmla="*/ 1642534 w 1679223"/>
                  <a:gd name="connsiteY241" fmla="*/ 234244 h 1907822"/>
                  <a:gd name="connsiteX242" fmla="*/ 1619956 w 1679223"/>
                  <a:gd name="connsiteY242" fmla="*/ 225778 h 1907822"/>
                  <a:gd name="connsiteX243" fmla="*/ 1617134 w 1679223"/>
                  <a:gd name="connsiteY243" fmla="*/ 217311 h 1907822"/>
                  <a:gd name="connsiteX244" fmla="*/ 1608667 w 1679223"/>
                  <a:gd name="connsiteY244" fmla="*/ 211666 h 1907822"/>
                  <a:gd name="connsiteX245" fmla="*/ 1600200 w 1679223"/>
                  <a:gd name="connsiteY245" fmla="*/ 203200 h 1907822"/>
                  <a:gd name="connsiteX246" fmla="*/ 1597378 w 1679223"/>
                  <a:gd name="connsiteY246" fmla="*/ 194733 h 1907822"/>
                  <a:gd name="connsiteX247" fmla="*/ 1583267 w 1679223"/>
                  <a:gd name="connsiteY247" fmla="*/ 177800 h 1907822"/>
                  <a:gd name="connsiteX248" fmla="*/ 1574800 w 1679223"/>
                  <a:gd name="connsiteY248" fmla="*/ 174978 h 1907822"/>
                  <a:gd name="connsiteX249" fmla="*/ 1566334 w 1679223"/>
                  <a:gd name="connsiteY249" fmla="*/ 169333 h 1907822"/>
                  <a:gd name="connsiteX250" fmla="*/ 1478845 w 1679223"/>
                  <a:gd name="connsiteY250" fmla="*/ 172155 h 1907822"/>
                  <a:gd name="connsiteX251" fmla="*/ 1461911 w 1679223"/>
                  <a:gd name="connsiteY251" fmla="*/ 180622 h 1907822"/>
                  <a:gd name="connsiteX252" fmla="*/ 1450623 w 1679223"/>
                  <a:gd name="connsiteY252" fmla="*/ 189089 h 1907822"/>
                  <a:gd name="connsiteX253" fmla="*/ 1439334 w 1679223"/>
                  <a:gd name="connsiteY253" fmla="*/ 200378 h 1907822"/>
                  <a:gd name="connsiteX254" fmla="*/ 1430867 w 1679223"/>
                  <a:gd name="connsiteY254" fmla="*/ 203200 h 1907822"/>
                  <a:gd name="connsiteX255" fmla="*/ 1422400 w 1679223"/>
                  <a:gd name="connsiteY255" fmla="*/ 197555 h 1907822"/>
                  <a:gd name="connsiteX256" fmla="*/ 1422400 w 1679223"/>
                  <a:gd name="connsiteY256" fmla="*/ 174978 h 1907822"/>
                  <a:gd name="connsiteX257" fmla="*/ 1433689 w 1679223"/>
                  <a:gd name="connsiteY257" fmla="*/ 149578 h 1907822"/>
                  <a:gd name="connsiteX258" fmla="*/ 1436511 w 1679223"/>
                  <a:gd name="connsiteY258" fmla="*/ 141111 h 1907822"/>
                  <a:gd name="connsiteX259" fmla="*/ 1442156 w 1679223"/>
                  <a:gd name="connsiteY259" fmla="*/ 135466 h 1907822"/>
                  <a:gd name="connsiteX260" fmla="*/ 1447800 w 1679223"/>
                  <a:gd name="connsiteY260" fmla="*/ 127000 h 1907822"/>
                  <a:gd name="connsiteX261" fmla="*/ 1447800 w 1679223"/>
                  <a:gd name="connsiteY261" fmla="*/ 101600 h 1907822"/>
                  <a:gd name="connsiteX262" fmla="*/ 1442156 w 1679223"/>
                  <a:gd name="connsiteY262" fmla="*/ 95955 h 1907822"/>
                  <a:gd name="connsiteX263" fmla="*/ 1436511 w 1679223"/>
                  <a:gd name="connsiteY263" fmla="*/ 87489 h 1907822"/>
                  <a:gd name="connsiteX264" fmla="*/ 1419578 w 1679223"/>
                  <a:gd name="connsiteY264" fmla="*/ 73378 h 1907822"/>
                  <a:gd name="connsiteX265" fmla="*/ 1408289 w 1679223"/>
                  <a:gd name="connsiteY265" fmla="*/ 67733 h 1907822"/>
                  <a:gd name="connsiteX266" fmla="*/ 1354667 w 1679223"/>
                  <a:gd name="connsiteY266" fmla="*/ 64911 h 1907822"/>
                  <a:gd name="connsiteX267" fmla="*/ 1334911 w 1679223"/>
                  <a:gd name="connsiteY267" fmla="*/ 59266 h 1907822"/>
                  <a:gd name="connsiteX268" fmla="*/ 1326445 w 1679223"/>
                  <a:gd name="connsiteY268" fmla="*/ 56444 h 1907822"/>
                  <a:gd name="connsiteX269" fmla="*/ 1306689 w 1679223"/>
                  <a:gd name="connsiteY269" fmla="*/ 42333 h 1907822"/>
                  <a:gd name="connsiteX270" fmla="*/ 1298223 w 1679223"/>
                  <a:gd name="connsiteY270" fmla="*/ 39511 h 1907822"/>
                  <a:gd name="connsiteX271" fmla="*/ 1289756 w 1679223"/>
                  <a:gd name="connsiteY271" fmla="*/ 33866 h 1907822"/>
                  <a:gd name="connsiteX272" fmla="*/ 1267178 w 1679223"/>
                  <a:gd name="connsiteY272" fmla="*/ 28222 h 1907822"/>
                  <a:gd name="connsiteX273" fmla="*/ 1255889 w 1679223"/>
                  <a:gd name="connsiteY273" fmla="*/ 22578 h 1907822"/>
                  <a:gd name="connsiteX274" fmla="*/ 1205089 w 1679223"/>
                  <a:gd name="connsiteY274" fmla="*/ 28222 h 1907822"/>
                  <a:gd name="connsiteX275" fmla="*/ 1190978 w 1679223"/>
                  <a:gd name="connsiteY275" fmla="*/ 39511 h 1907822"/>
                  <a:gd name="connsiteX276" fmla="*/ 1182511 w 1679223"/>
                  <a:gd name="connsiteY276" fmla="*/ 45155 h 1907822"/>
                  <a:gd name="connsiteX277" fmla="*/ 1174045 w 1679223"/>
                  <a:gd name="connsiteY277" fmla="*/ 47978 h 1907822"/>
                  <a:gd name="connsiteX278" fmla="*/ 1151467 w 1679223"/>
                  <a:gd name="connsiteY278" fmla="*/ 56444 h 1907822"/>
                  <a:gd name="connsiteX279" fmla="*/ 1134534 w 1679223"/>
                  <a:gd name="connsiteY279" fmla="*/ 50800 h 1907822"/>
                  <a:gd name="connsiteX280" fmla="*/ 1128889 w 1679223"/>
                  <a:gd name="connsiteY280" fmla="*/ 42333 h 1907822"/>
                  <a:gd name="connsiteX281" fmla="*/ 1134534 w 1679223"/>
                  <a:gd name="connsiteY281" fmla="*/ 0 h 190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</a:cxnLst>
                <a:rect l="l" t="t" r="r" b="b"/>
                <a:pathLst>
                  <a:path w="1679223" h="1907822">
                    <a:moveTo>
                      <a:pt x="1134534" y="0"/>
                    </a:moveTo>
                    <a:lnTo>
                      <a:pt x="623711" y="0"/>
                    </a:lnTo>
                    <a:lnTo>
                      <a:pt x="688623" y="124178"/>
                    </a:lnTo>
                    <a:lnTo>
                      <a:pt x="702734" y="191911"/>
                    </a:lnTo>
                    <a:lnTo>
                      <a:pt x="733778" y="242711"/>
                    </a:lnTo>
                    <a:lnTo>
                      <a:pt x="682978" y="268111"/>
                    </a:lnTo>
                    <a:lnTo>
                      <a:pt x="663223" y="296333"/>
                    </a:lnTo>
                    <a:cubicBezTo>
                      <a:pt x="661292" y="299122"/>
                      <a:pt x="659460" y="301978"/>
                      <a:pt x="657578" y="304800"/>
                    </a:cubicBezTo>
                    <a:cubicBezTo>
                      <a:pt x="655697" y="307622"/>
                      <a:pt x="654756" y="311385"/>
                      <a:pt x="651934" y="313266"/>
                    </a:cubicBezTo>
                    <a:cubicBezTo>
                      <a:pt x="632525" y="326205"/>
                      <a:pt x="641436" y="322409"/>
                      <a:pt x="626534" y="327378"/>
                    </a:cubicBezTo>
                    <a:cubicBezTo>
                      <a:pt x="624652" y="329259"/>
                      <a:pt x="622967" y="331360"/>
                      <a:pt x="620889" y="333022"/>
                    </a:cubicBezTo>
                    <a:cubicBezTo>
                      <a:pt x="618241" y="335141"/>
                      <a:pt x="614656" y="336114"/>
                      <a:pt x="612423" y="338666"/>
                    </a:cubicBezTo>
                    <a:cubicBezTo>
                      <a:pt x="608699" y="342922"/>
                      <a:pt x="602055" y="359587"/>
                      <a:pt x="592667" y="361244"/>
                    </a:cubicBezTo>
                    <a:cubicBezTo>
                      <a:pt x="579664" y="363538"/>
                      <a:pt x="566326" y="363125"/>
                      <a:pt x="553156" y="364066"/>
                    </a:cubicBezTo>
                    <a:cubicBezTo>
                      <a:pt x="548452" y="368770"/>
                      <a:pt x="541149" y="371867"/>
                      <a:pt x="539045" y="378178"/>
                    </a:cubicBezTo>
                    <a:cubicBezTo>
                      <a:pt x="535381" y="389169"/>
                      <a:pt x="538326" y="384541"/>
                      <a:pt x="530578" y="392289"/>
                    </a:cubicBezTo>
                    <a:cubicBezTo>
                      <a:pt x="529637" y="395111"/>
                      <a:pt x="529286" y="398204"/>
                      <a:pt x="527756" y="400755"/>
                    </a:cubicBezTo>
                    <a:cubicBezTo>
                      <a:pt x="526387" y="403037"/>
                      <a:pt x="523773" y="404322"/>
                      <a:pt x="522111" y="406400"/>
                    </a:cubicBezTo>
                    <a:cubicBezTo>
                      <a:pt x="519992" y="409048"/>
                      <a:pt x="518348" y="412044"/>
                      <a:pt x="516467" y="414866"/>
                    </a:cubicBezTo>
                    <a:cubicBezTo>
                      <a:pt x="509849" y="434723"/>
                      <a:pt x="518463" y="410209"/>
                      <a:pt x="508000" y="434622"/>
                    </a:cubicBezTo>
                    <a:cubicBezTo>
                      <a:pt x="506828" y="437356"/>
                      <a:pt x="506119" y="440267"/>
                      <a:pt x="505178" y="443089"/>
                    </a:cubicBezTo>
                    <a:cubicBezTo>
                      <a:pt x="506119" y="472252"/>
                      <a:pt x="503629" y="501729"/>
                      <a:pt x="508000" y="530578"/>
                    </a:cubicBezTo>
                    <a:cubicBezTo>
                      <a:pt x="508630" y="534738"/>
                      <a:pt x="516057" y="533529"/>
                      <a:pt x="519289" y="536222"/>
                    </a:cubicBezTo>
                    <a:cubicBezTo>
                      <a:pt x="556926" y="567585"/>
                      <a:pt x="492005" y="522736"/>
                      <a:pt x="533400" y="550333"/>
                    </a:cubicBezTo>
                    <a:cubicBezTo>
                      <a:pt x="546165" y="569480"/>
                      <a:pt x="539892" y="562469"/>
                      <a:pt x="550334" y="572911"/>
                    </a:cubicBezTo>
                    <a:cubicBezTo>
                      <a:pt x="550861" y="575020"/>
                      <a:pt x="554243" y="589774"/>
                      <a:pt x="555978" y="592666"/>
                    </a:cubicBezTo>
                    <a:cubicBezTo>
                      <a:pt x="557347" y="594948"/>
                      <a:pt x="559545" y="596649"/>
                      <a:pt x="561623" y="598311"/>
                    </a:cubicBezTo>
                    <a:cubicBezTo>
                      <a:pt x="564271" y="600430"/>
                      <a:pt x="567055" y="602438"/>
                      <a:pt x="570089" y="603955"/>
                    </a:cubicBezTo>
                    <a:cubicBezTo>
                      <a:pt x="575531" y="606676"/>
                      <a:pt x="584411" y="607789"/>
                      <a:pt x="589845" y="609600"/>
                    </a:cubicBezTo>
                    <a:cubicBezTo>
                      <a:pt x="597470" y="612142"/>
                      <a:pt x="604897" y="615244"/>
                      <a:pt x="612423" y="618066"/>
                    </a:cubicBezTo>
                    <a:cubicBezTo>
                      <a:pt x="615245" y="620888"/>
                      <a:pt x="617424" y="624553"/>
                      <a:pt x="620889" y="626533"/>
                    </a:cubicBezTo>
                    <a:cubicBezTo>
                      <a:pt x="645165" y="640405"/>
                      <a:pt x="622297" y="619474"/>
                      <a:pt x="637823" y="635000"/>
                    </a:cubicBezTo>
                    <a:cubicBezTo>
                      <a:pt x="638764" y="643467"/>
                      <a:pt x="637734" y="652394"/>
                      <a:pt x="640645" y="660400"/>
                    </a:cubicBezTo>
                    <a:cubicBezTo>
                      <a:pt x="641804" y="663587"/>
                      <a:pt x="646463" y="663925"/>
                      <a:pt x="649111" y="666044"/>
                    </a:cubicBezTo>
                    <a:cubicBezTo>
                      <a:pt x="651189" y="667706"/>
                      <a:pt x="652874" y="669807"/>
                      <a:pt x="654756" y="671689"/>
                    </a:cubicBezTo>
                    <a:cubicBezTo>
                      <a:pt x="656637" y="677333"/>
                      <a:pt x="656193" y="684415"/>
                      <a:pt x="660400" y="688622"/>
                    </a:cubicBezTo>
                    <a:cubicBezTo>
                      <a:pt x="666710" y="694931"/>
                      <a:pt x="666045" y="691605"/>
                      <a:pt x="666045" y="697089"/>
                    </a:cubicBezTo>
                    <a:lnTo>
                      <a:pt x="680156" y="716844"/>
                    </a:lnTo>
                    <a:lnTo>
                      <a:pt x="725311" y="815622"/>
                    </a:lnTo>
                    <a:lnTo>
                      <a:pt x="694267" y="841022"/>
                    </a:lnTo>
                    <a:cubicBezTo>
                      <a:pt x="688623" y="849489"/>
                      <a:pt x="683319" y="858193"/>
                      <a:pt x="677334" y="866422"/>
                    </a:cubicBezTo>
                    <a:cubicBezTo>
                      <a:pt x="675769" y="868574"/>
                      <a:pt x="673971" y="870697"/>
                      <a:pt x="671689" y="872066"/>
                    </a:cubicBezTo>
                    <a:cubicBezTo>
                      <a:pt x="669138" y="873597"/>
                      <a:pt x="666045" y="873948"/>
                      <a:pt x="663223" y="874889"/>
                    </a:cubicBezTo>
                    <a:lnTo>
                      <a:pt x="651934" y="886178"/>
                    </a:lnTo>
                    <a:cubicBezTo>
                      <a:pt x="646681" y="891430"/>
                      <a:pt x="644207" y="893164"/>
                      <a:pt x="640645" y="900289"/>
                    </a:cubicBezTo>
                    <a:cubicBezTo>
                      <a:pt x="639315" y="902950"/>
                      <a:pt x="638151" y="905799"/>
                      <a:pt x="637823" y="908755"/>
                    </a:cubicBezTo>
                    <a:cubicBezTo>
                      <a:pt x="637200" y="914365"/>
                      <a:pt x="637823" y="920044"/>
                      <a:pt x="637823" y="925689"/>
                    </a:cubicBezTo>
                    <a:lnTo>
                      <a:pt x="677334" y="962378"/>
                    </a:lnTo>
                    <a:cubicBezTo>
                      <a:pt x="678275" y="975548"/>
                      <a:pt x="676754" y="989131"/>
                      <a:pt x="680156" y="1001889"/>
                    </a:cubicBezTo>
                    <a:cubicBezTo>
                      <a:pt x="680923" y="1004764"/>
                      <a:pt x="686243" y="1002926"/>
                      <a:pt x="688623" y="1004711"/>
                    </a:cubicBezTo>
                    <a:cubicBezTo>
                      <a:pt x="693945" y="1008702"/>
                      <a:pt x="699044" y="1013287"/>
                      <a:pt x="702734" y="1018822"/>
                    </a:cubicBezTo>
                    <a:cubicBezTo>
                      <a:pt x="704615" y="1021644"/>
                      <a:pt x="706259" y="1024640"/>
                      <a:pt x="708378" y="1027289"/>
                    </a:cubicBezTo>
                    <a:cubicBezTo>
                      <a:pt x="715382" y="1036043"/>
                      <a:pt x="713873" y="1029811"/>
                      <a:pt x="719667" y="1041400"/>
                    </a:cubicBezTo>
                    <a:cubicBezTo>
                      <a:pt x="720997" y="1044061"/>
                      <a:pt x="720068" y="1048137"/>
                      <a:pt x="722489" y="1049866"/>
                    </a:cubicBezTo>
                    <a:cubicBezTo>
                      <a:pt x="727331" y="1053324"/>
                      <a:pt x="734101" y="1052850"/>
                      <a:pt x="739423" y="1055511"/>
                    </a:cubicBezTo>
                    <a:lnTo>
                      <a:pt x="750711" y="1061155"/>
                    </a:lnTo>
                    <a:cubicBezTo>
                      <a:pt x="756356" y="1060214"/>
                      <a:pt x="761967" y="1057623"/>
                      <a:pt x="767645" y="1058333"/>
                    </a:cubicBezTo>
                    <a:cubicBezTo>
                      <a:pt x="770285" y="1058663"/>
                      <a:pt x="773123" y="1061322"/>
                      <a:pt x="773289" y="1063978"/>
                    </a:cubicBezTo>
                    <a:cubicBezTo>
                      <a:pt x="774113" y="1077156"/>
                      <a:pt x="772010" y="1090376"/>
                      <a:pt x="770467" y="1103489"/>
                    </a:cubicBezTo>
                    <a:cubicBezTo>
                      <a:pt x="770119" y="1106443"/>
                      <a:pt x="767914" y="1108993"/>
                      <a:pt x="767645" y="1111955"/>
                    </a:cubicBezTo>
                    <a:cubicBezTo>
                      <a:pt x="766964" y="1119450"/>
                      <a:pt x="767645" y="1127007"/>
                      <a:pt x="767645" y="1134533"/>
                    </a:cubicBezTo>
                    <a:lnTo>
                      <a:pt x="567267" y="1487311"/>
                    </a:lnTo>
                    <a:lnTo>
                      <a:pt x="618067" y="1507066"/>
                    </a:lnTo>
                    <a:lnTo>
                      <a:pt x="640645" y="1529644"/>
                    </a:lnTo>
                    <a:cubicBezTo>
                      <a:pt x="645339" y="1534338"/>
                      <a:pt x="648343" y="1538083"/>
                      <a:pt x="654756" y="1540933"/>
                    </a:cubicBezTo>
                    <a:cubicBezTo>
                      <a:pt x="660193" y="1543349"/>
                      <a:pt x="666045" y="1544696"/>
                      <a:pt x="671689" y="1546578"/>
                    </a:cubicBezTo>
                    <a:lnTo>
                      <a:pt x="680156" y="1549400"/>
                    </a:lnTo>
                    <a:cubicBezTo>
                      <a:pt x="682037" y="1552222"/>
                      <a:pt x="684283" y="1554832"/>
                      <a:pt x="685800" y="1557866"/>
                    </a:cubicBezTo>
                    <a:cubicBezTo>
                      <a:pt x="690753" y="1567772"/>
                      <a:pt x="689677" y="1578056"/>
                      <a:pt x="685800" y="1588911"/>
                    </a:cubicBezTo>
                    <a:cubicBezTo>
                      <a:pt x="683518" y="1595299"/>
                      <a:pt x="674511" y="1605844"/>
                      <a:pt x="674511" y="1605844"/>
                    </a:cubicBezTo>
                    <a:cubicBezTo>
                      <a:pt x="675452" y="1614311"/>
                      <a:pt x="675933" y="1622841"/>
                      <a:pt x="677334" y="1631244"/>
                    </a:cubicBezTo>
                    <a:cubicBezTo>
                      <a:pt x="677823" y="1634178"/>
                      <a:pt x="682260" y="1637607"/>
                      <a:pt x="680156" y="1639711"/>
                    </a:cubicBezTo>
                    <a:cubicBezTo>
                      <a:pt x="675949" y="1643918"/>
                      <a:pt x="668867" y="1643474"/>
                      <a:pt x="663223" y="1645355"/>
                    </a:cubicBezTo>
                    <a:lnTo>
                      <a:pt x="654756" y="1648178"/>
                    </a:lnTo>
                    <a:lnTo>
                      <a:pt x="646289" y="1651000"/>
                    </a:lnTo>
                    <a:lnTo>
                      <a:pt x="637823" y="1653822"/>
                    </a:lnTo>
                    <a:cubicBezTo>
                      <a:pt x="635941" y="1655703"/>
                      <a:pt x="634460" y="1658097"/>
                      <a:pt x="632178" y="1659466"/>
                    </a:cubicBezTo>
                    <a:cubicBezTo>
                      <a:pt x="629627" y="1660997"/>
                      <a:pt x="626034" y="1660430"/>
                      <a:pt x="623711" y="1662289"/>
                    </a:cubicBezTo>
                    <a:cubicBezTo>
                      <a:pt x="621063" y="1664408"/>
                      <a:pt x="619948" y="1667933"/>
                      <a:pt x="618067" y="1670755"/>
                    </a:cubicBezTo>
                    <a:cubicBezTo>
                      <a:pt x="617126" y="1673577"/>
                      <a:pt x="616062" y="1676361"/>
                      <a:pt x="615245" y="1679222"/>
                    </a:cubicBezTo>
                    <a:cubicBezTo>
                      <a:pt x="614180" y="1682952"/>
                      <a:pt x="613951" y="1686946"/>
                      <a:pt x="612423" y="1690511"/>
                    </a:cubicBezTo>
                    <a:cubicBezTo>
                      <a:pt x="611087" y="1693629"/>
                      <a:pt x="608660" y="1696156"/>
                      <a:pt x="606778" y="1698978"/>
                    </a:cubicBezTo>
                    <a:cubicBezTo>
                      <a:pt x="606638" y="1699680"/>
                      <a:pt x="603448" y="1718662"/>
                      <a:pt x="601134" y="1721555"/>
                    </a:cubicBezTo>
                    <a:cubicBezTo>
                      <a:pt x="599015" y="1724204"/>
                      <a:pt x="595489" y="1725318"/>
                      <a:pt x="592667" y="1727200"/>
                    </a:cubicBezTo>
                    <a:cubicBezTo>
                      <a:pt x="591726" y="1730963"/>
                      <a:pt x="591207" y="1734857"/>
                      <a:pt x="589845" y="1738489"/>
                    </a:cubicBezTo>
                    <a:cubicBezTo>
                      <a:pt x="588368" y="1742428"/>
                      <a:pt x="585857" y="1745911"/>
                      <a:pt x="584200" y="1749778"/>
                    </a:cubicBezTo>
                    <a:cubicBezTo>
                      <a:pt x="583028" y="1752512"/>
                      <a:pt x="582319" y="1755422"/>
                      <a:pt x="581378" y="1758244"/>
                    </a:cubicBezTo>
                    <a:cubicBezTo>
                      <a:pt x="580437" y="1766711"/>
                      <a:pt x="580797" y="1775425"/>
                      <a:pt x="578556" y="1783644"/>
                    </a:cubicBezTo>
                    <a:cubicBezTo>
                      <a:pt x="577856" y="1786211"/>
                      <a:pt x="574573" y="1787211"/>
                      <a:pt x="572911" y="1789289"/>
                    </a:cubicBezTo>
                    <a:cubicBezTo>
                      <a:pt x="562160" y="1802728"/>
                      <a:pt x="573315" y="1793723"/>
                      <a:pt x="558800" y="1803400"/>
                    </a:cubicBezTo>
                    <a:cubicBezTo>
                      <a:pt x="556919" y="1801518"/>
                      <a:pt x="554752" y="1799884"/>
                      <a:pt x="553156" y="1797755"/>
                    </a:cubicBezTo>
                    <a:cubicBezTo>
                      <a:pt x="549086" y="1792328"/>
                      <a:pt x="547512" y="1784585"/>
                      <a:pt x="541867" y="1780822"/>
                    </a:cubicBezTo>
                    <a:cubicBezTo>
                      <a:pt x="539045" y="1778941"/>
                      <a:pt x="536434" y="1776695"/>
                      <a:pt x="533400" y="1775178"/>
                    </a:cubicBezTo>
                    <a:cubicBezTo>
                      <a:pt x="525730" y="1771343"/>
                      <a:pt x="511988" y="1770334"/>
                      <a:pt x="505178" y="1769533"/>
                    </a:cubicBezTo>
                    <a:cubicBezTo>
                      <a:pt x="495788" y="1768428"/>
                      <a:pt x="486363" y="1767652"/>
                      <a:pt x="476956" y="1766711"/>
                    </a:cubicBezTo>
                    <a:cubicBezTo>
                      <a:pt x="474134" y="1765770"/>
                      <a:pt x="471454" y="1763642"/>
                      <a:pt x="468489" y="1763889"/>
                    </a:cubicBezTo>
                    <a:cubicBezTo>
                      <a:pt x="455908" y="1764937"/>
                      <a:pt x="445925" y="1768588"/>
                      <a:pt x="434623" y="1772355"/>
                    </a:cubicBezTo>
                    <a:cubicBezTo>
                      <a:pt x="430860" y="1771414"/>
                      <a:pt x="424449" y="1773248"/>
                      <a:pt x="423334" y="1769533"/>
                    </a:cubicBezTo>
                    <a:cubicBezTo>
                      <a:pt x="420886" y="1761374"/>
                      <a:pt x="424756" y="1752536"/>
                      <a:pt x="426156" y="1744133"/>
                    </a:cubicBezTo>
                    <a:cubicBezTo>
                      <a:pt x="427195" y="1737901"/>
                      <a:pt x="432050" y="1729522"/>
                      <a:pt x="434623" y="1724378"/>
                    </a:cubicBezTo>
                    <a:cubicBezTo>
                      <a:pt x="435564" y="1718733"/>
                      <a:pt x="435636" y="1712873"/>
                      <a:pt x="437445" y="1707444"/>
                    </a:cubicBezTo>
                    <a:cubicBezTo>
                      <a:pt x="438517" y="1704226"/>
                      <a:pt x="441572" y="1702012"/>
                      <a:pt x="443089" y="1698978"/>
                    </a:cubicBezTo>
                    <a:cubicBezTo>
                      <a:pt x="444419" y="1696317"/>
                      <a:pt x="444581" y="1693172"/>
                      <a:pt x="445911" y="1690511"/>
                    </a:cubicBezTo>
                    <a:cubicBezTo>
                      <a:pt x="454103" y="1674126"/>
                      <a:pt x="449774" y="1690557"/>
                      <a:pt x="457200" y="1670755"/>
                    </a:cubicBezTo>
                    <a:cubicBezTo>
                      <a:pt x="458562" y="1667123"/>
                      <a:pt x="458495" y="1663031"/>
                      <a:pt x="460023" y="1659466"/>
                    </a:cubicBezTo>
                    <a:cubicBezTo>
                      <a:pt x="462693" y="1653237"/>
                      <a:pt x="466760" y="1649906"/>
                      <a:pt x="471311" y="1645355"/>
                    </a:cubicBezTo>
                    <a:cubicBezTo>
                      <a:pt x="472252" y="1642533"/>
                      <a:pt x="473317" y="1639749"/>
                      <a:pt x="474134" y="1636889"/>
                    </a:cubicBezTo>
                    <a:cubicBezTo>
                      <a:pt x="475200" y="1633159"/>
                      <a:pt x="475842" y="1629315"/>
                      <a:pt x="476956" y="1625600"/>
                    </a:cubicBezTo>
                    <a:cubicBezTo>
                      <a:pt x="478666" y="1619901"/>
                      <a:pt x="482600" y="1608666"/>
                      <a:pt x="482600" y="1608666"/>
                    </a:cubicBezTo>
                    <a:cubicBezTo>
                      <a:pt x="484740" y="1580850"/>
                      <a:pt x="487706" y="1572107"/>
                      <a:pt x="482600" y="1546578"/>
                    </a:cubicBezTo>
                    <a:cubicBezTo>
                      <a:pt x="479387" y="1530512"/>
                      <a:pt x="476958" y="1531530"/>
                      <a:pt x="471311" y="1518355"/>
                    </a:cubicBezTo>
                    <a:cubicBezTo>
                      <a:pt x="470139" y="1515621"/>
                      <a:pt x="469306" y="1512749"/>
                      <a:pt x="468489" y="1509889"/>
                    </a:cubicBezTo>
                    <a:cubicBezTo>
                      <a:pt x="467423" y="1506159"/>
                      <a:pt x="467591" y="1501968"/>
                      <a:pt x="465667" y="1498600"/>
                    </a:cubicBezTo>
                    <a:cubicBezTo>
                      <a:pt x="463687" y="1495134"/>
                      <a:pt x="460022" y="1492955"/>
                      <a:pt x="457200" y="1490133"/>
                    </a:cubicBezTo>
                    <a:cubicBezTo>
                      <a:pt x="456259" y="1485429"/>
                      <a:pt x="456758" y="1480187"/>
                      <a:pt x="454378" y="1476022"/>
                    </a:cubicBezTo>
                    <a:cubicBezTo>
                      <a:pt x="452695" y="1473077"/>
                      <a:pt x="448309" y="1472776"/>
                      <a:pt x="445911" y="1470378"/>
                    </a:cubicBezTo>
                    <a:cubicBezTo>
                      <a:pt x="438364" y="1462831"/>
                      <a:pt x="443000" y="1461851"/>
                      <a:pt x="434623" y="1456266"/>
                    </a:cubicBezTo>
                    <a:cubicBezTo>
                      <a:pt x="414113" y="1442592"/>
                      <a:pt x="430636" y="1457923"/>
                      <a:pt x="417689" y="1444978"/>
                    </a:cubicBezTo>
                    <a:lnTo>
                      <a:pt x="412045" y="1428044"/>
                    </a:lnTo>
                    <a:cubicBezTo>
                      <a:pt x="411104" y="1425222"/>
                      <a:pt x="409944" y="1422464"/>
                      <a:pt x="409223" y="1419578"/>
                    </a:cubicBezTo>
                    <a:cubicBezTo>
                      <a:pt x="400111" y="1383129"/>
                      <a:pt x="408984" y="1393939"/>
                      <a:pt x="395111" y="1380066"/>
                    </a:cubicBezTo>
                    <a:cubicBezTo>
                      <a:pt x="387585" y="1381007"/>
                      <a:pt x="380015" y="1381642"/>
                      <a:pt x="372534" y="1382889"/>
                    </a:cubicBezTo>
                    <a:cubicBezTo>
                      <a:pt x="368708" y="1383527"/>
                      <a:pt x="365124" y="1385711"/>
                      <a:pt x="361245" y="1385711"/>
                    </a:cubicBezTo>
                    <a:cubicBezTo>
                      <a:pt x="351791" y="1385711"/>
                      <a:pt x="342430" y="1383830"/>
                      <a:pt x="333023" y="1382889"/>
                    </a:cubicBezTo>
                    <a:cubicBezTo>
                      <a:pt x="332082" y="1378185"/>
                      <a:pt x="332090" y="1373187"/>
                      <a:pt x="330200" y="1368778"/>
                    </a:cubicBezTo>
                    <a:cubicBezTo>
                      <a:pt x="324626" y="1355772"/>
                      <a:pt x="303205" y="1365268"/>
                      <a:pt x="296334" y="1365955"/>
                    </a:cubicBezTo>
                    <a:cubicBezTo>
                      <a:pt x="293512" y="1366896"/>
                      <a:pt x="290342" y="1367128"/>
                      <a:pt x="287867" y="1368778"/>
                    </a:cubicBezTo>
                    <a:cubicBezTo>
                      <a:pt x="284546" y="1370992"/>
                      <a:pt x="283068" y="1375672"/>
                      <a:pt x="279400" y="1377244"/>
                    </a:cubicBezTo>
                    <a:cubicBezTo>
                      <a:pt x="275941" y="1378726"/>
                      <a:pt x="271874" y="1377244"/>
                      <a:pt x="268111" y="1377244"/>
                    </a:cubicBezTo>
                    <a:lnTo>
                      <a:pt x="67734" y="1713089"/>
                    </a:lnTo>
                    <a:lnTo>
                      <a:pt x="67734" y="1766711"/>
                    </a:lnTo>
                    <a:lnTo>
                      <a:pt x="104423" y="1806222"/>
                    </a:lnTo>
                    <a:lnTo>
                      <a:pt x="64911" y="1857022"/>
                    </a:lnTo>
                    <a:lnTo>
                      <a:pt x="31045" y="1879600"/>
                    </a:lnTo>
                    <a:cubicBezTo>
                      <a:pt x="24460" y="1886185"/>
                      <a:pt x="18180" y="1893091"/>
                      <a:pt x="11289" y="1899355"/>
                    </a:cubicBezTo>
                    <a:cubicBezTo>
                      <a:pt x="7808" y="1902519"/>
                      <a:pt x="0" y="1907822"/>
                      <a:pt x="0" y="1907822"/>
                    </a:cubicBezTo>
                    <a:lnTo>
                      <a:pt x="1100667" y="1890889"/>
                    </a:lnTo>
                    <a:lnTo>
                      <a:pt x="1120423" y="1614311"/>
                    </a:lnTo>
                    <a:lnTo>
                      <a:pt x="1188156" y="1566333"/>
                    </a:lnTo>
                    <a:lnTo>
                      <a:pt x="1222023" y="1611489"/>
                    </a:lnTo>
                    <a:cubicBezTo>
                      <a:pt x="1229549" y="1608667"/>
                      <a:pt x="1237181" y="1606113"/>
                      <a:pt x="1244600" y="1603022"/>
                    </a:cubicBezTo>
                    <a:cubicBezTo>
                      <a:pt x="1248483" y="1601404"/>
                      <a:pt x="1252236" y="1599465"/>
                      <a:pt x="1255889" y="1597378"/>
                    </a:cubicBezTo>
                    <a:cubicBezTo>
                      <a:pt x="1258834" y="1595695"/>
                      <a:pt x="1261238" y="1593069"/>
                      <a:pt x="1264356" y="1591733"/>
                    </a:cubicBezTo>
                    <a:cubicBezTo>
                      <a:pt x="1272033" y="1588443"/>
                      <a:pt x="1293247" y="1586711"/>
                      <a:pt x="1298223" y="1586089"/>
                    </a:cubicBezTo>
                    <a:cubicBezTo>
                      <a:pt x="1309814" y="1581452"/>
                      <a:pt x="1314676" y="1580925"/>
                      <a:pt x="1323623" y="1571978"/>
                    </a:cubicBezTo>
                    <a:cubicBezTo>
                      <a:pt x="1331541" y="1564060"/>
                      <a:pt x="1329644" y="1553979"/>
                      <a:pt x="1343378" y="1549400"/>
                    </a:cubicBezTo>
                    <a:cubicBezTo>
                      <a:pt x="1366808" y="1541589"/>
                      <a:pt x="1354590" y="1545389"/>
                      <a:pt x="1380067" y="1538111"/>
                    </a:cubicBezTo>
                    <a:cubicBezTo>
                      <a:pt x="1381948" y="1536229"/>
                      <a:pt x="1385417" y="1535111"/>
                      <a:pt x="1385711" y="1532466"/>
                    </a:cubicBezTo>
                    <a:cubicBezTo>
                      <a:pt x="1386446" y="1525855"/>
                      <a:pt x="1385590" y="1518790"/>
                      <a:pt x="1382889" y="1512711"/>
                    </a:cubicBezTo>
                    <a:cubicBezTo>
                      <a:pt x="1381512" y="1509611"/>
                      <a:pt x="1377072" y="1509185"/>
                      <a:pt x="1374423" y="1507066"/>
                    </a:cubicBezTo>
                    <a:cubicBezTo>
                      <a:pt x="1360587" y="1495997"/>
                      <a:pt x="1380023" y="1505920"/>
                      <a:pt x="1354667" y="1495778"/>
                    </a:cubicBezTo>
                    <a:cubicBezTo>
                      <a:pt x="1355608" y="1485430"/>
                      <a:pt x="1356020" y="1475020"/>
                      <a:pt x="1357489" y="1464733"/>
                    </a:cubicBezTo>
                    <a:cubicBezTo>
                      <a:pt x="1357910" y="1461788"/>
                      <a:pt x="1358526" y="1458646"/>
                      <a:pt x="1360311" y="1456266"/>
                    </a:cubicBezTo>
                    <a:cubicBezTo>
                      <a:pt x="1364302" y="1450944"/>
                      <a:pt x="1374423" y="1442155"/>
                      <a:pt x="1374423" y="1442155"/>
                    </a:cubicBezTo>
                    <a:cubicBezTo>
                      <a:pt x="1376304" y="1438392"/>
                      <a:pt x="1379767" y="1435062"/>
                      <a:pt x="1380067" y="1430866"/>
                    </a:cubicBezTo>
                    <a:cubicBezTo>
                      <a:pt x="1381383" y="1412444"/>
                      <a:pt x="1380884" y="1405783"/>
                      <a:pt x="1371600" y="1394178"/>
                    </a:cubicBezTo>
                    <a:cubicBezTo>
                      <a:pt x="1369938" y="1392100"/>
                      <a:pt x="1367837" y="1390415"/>
                      <a:pt x="1365956" y="1388533"/>
                    </a:cubicBezTo>
                    <a:cubicBezTo>
                      <a:pt x="1366897" y="1381948"/>
                      <a:pt x="1366867" y="1375149"/>
                      <a:pt x="1368778" y="1368778"/>
                    </a:cubicBezTo>
                    <a:cubicBezTo>
                      <a:pt x="1369753" y="1365529"/>
                      <a:pt x="1371870" y="1362545"/>
                      <a:pt x="1374423" y="1360311"/>
                    </a:cubicBezTo>
                    <a:cubicBezTo>
                      <a:pt x="1379528" y="1355844"/>
                      <a:pt x="1384920" y="1351167"/>
                      <a:pt x="1391356" y="1349022"/>
                    </a:cubicBezTo>
                    <a:cubicBezTo>
                      <a:pt x="1397898" y="1346842"/>
                      <a:pt x="1405528" y="1344742"/>
                      <a:pt x="1411111" y="1340555"/>
                    </a:cubicBezTo>
                    <a:cubicBezTo>
                      <a:pt x="1415368" y="1337362"/>
                      <a:pt x="1417972" y="1332218"/>
                      <a:pt x="1422400" y="1329266"/>
                    </a:cubicBezTo>
                    <a:lnTo>
                      <a:pt x="1430867" y="1323622"/>
                    </a:lnTo>
                    <a:lnTo>
                      <a:pt x="1433689" y="1315155"/>
                    </a:lnTo>
                    <a:lnTo>
                      <a:pt x="1442156" y="1286933"/>
                    </a:lnTo>
                    <a:cubicBezTo>
                      <a:pt x="1434630" y="1282229"/>
                      <a:pt x="1427636" y="1276541"/>
                      <a:pt x="1419578" y="1272822"/>
                    </a:cubicBezTo>
                    <a:cubicBezTo>
                      <a:pt x="1381990" y="1255474"/>
                      <a:pt x="1407604" y="1323421"/>
                      <a:pt x="1402645" y="1199444"/>
                    </a:cubicBezTo>
                    <a:cubicBezTo>
                      <a:pt x="1382238" y="1200644"/>
                      <a:pt x="1330528" y="1205625"/>
                      <a:pt x="1309511" y="1199444"/>
                    </a:cubicBezTo>
                    <a:cubicBezTo>
                      <a:pt x="1305790" y="1198350"/>
                      <a:pt x="1308051" y="1191787"/>
                      <a:pt x="1306689" y="1188155"/>
                    </a:cubicBezTo>
                    <a:cubicBezTo>
                      <a:pt x="1304908" y="1183405"/>
                      <a:pt x="1299042" y="1172648"/>
                      <a:pt x="1295400" y="1168400"/>
                    </a:cubicBezTo>
                    <a:cubicBezTo>
                      <a:pt x="1291099" y="1163382"/>
                      <a:pt x="1282556" y="1154538"/>
                      <a:pt x="1275645" y="1151466"/>
                    </a:cubicBezTo>
                    <a:cubicBezTo>
                      <a:pt x="1270208" y="1149049"/>
                      <a:pt x="1258711" y="1145822"/>
                      <a:pt x="1258711" y="1145822"/>
                    </a:cubicBezTo>
                    <a:cubicBezTo>
                      <a:pt x="1255889" y="1143941"/>
                      <a:pt x="1253362" y="1141514"/>
                      <a:pt x="1250245" y="1140178"/>
                    </a:cubicBezTo>
                    <a:cubicBezTo>
                      <a:pt x="1246753" y="1138681"/>
                      <a:pt x="1227363" y="1135037"/>
                      <a:pt x="1224845" y="1134533"/>
                    </a:cubicBezTo>
                    <a:cubicBezTo>
                      <a:pt x="1204725" y="1124474"/>
                      <a:pt x="1222277" y="1131762"/>
                      <a:pt x="1193800" y="1126066"/>
                    </a:cubicBezTo>
                    <a:cubicBezTo>
                      <a:pt x="1183789" y="1124064"/>
                      <a:pt x="1184535" y="1121534"/>
                      <a:pt x="1174045" y="1117600"/>
                    </a:cubicBezTo>
                    <a:cubicBezTo>
                      <a:pt x="1170413" y="1116238"/>
                      <a:pt x="1166519" y="1115719"/>
                      <a:pt x="1162756" y="1114778"/>
                    </a:cubicBezTo>
                    <a:cubicBezTo>
                      <a:pt x="1144301" y="1096323"/>
                      <a:pt x="1176002" y="1127492"/>
                      <a:pt x="1145823" y="1100666"/>
                    </a:cubicBezTo>
                    <a:cubicBezTo>
                      <a:pt x="1136369" y="1092263"/>
                      <a:pt x="1133648" y="1086112"/>
                      <a:pt x="1123245" y="1080911"/>
                    </a:cubicBezTo>
                    <a:cubicBezTo>
                      <a:pt x="1120584" y="1079581"/>
                      <a:pt x="1117512" y="1079261"/>
                      <a:pt x="1114778" y="1078089"/>
                    </a:cubicBezTo>
                    <a:cubicBezTo>
                      <a:pt x="1110911" y="1076432"/>
                      <a:pt x="1107615" y="1073269"/>
                      <a:pt x="1103489" y="1072444"/>
                    </a:cubicBezTo>
                    <a:cubicBezTo>
                      <a:pt x="1093300" y="1070406"/>
                      <a:pt x="1082793" y="1070563"/>
                      <a:pt x="1072445" y="1069622"/>
                    </a:cubicBezTo>
                    <a:cubicBezTo>
                      <a:pt x="1058334" y="1070563"/>
                      <a:pt x="1044038" y="1069986"/>
                      <a:pt x="1030111" y="1072444"/>
                    </a:cubicBezTo>
                    <a:cubicBezTo>
                      <a:pt x="1027491" y="1072906"/>
                      <a:pt x="1026749" y="1076720"/>
                      <a:pt x="1024467" y="1078089"/>
                    </a:cubicBezTo>
                    <a:cubicBezTo>
                      <a:pt x="1021916" y="1079620"/>
                      <a:pt x="1018822" y="1079970"/>
                      <a:pt x="1016000" y="1080911"/>
                    </a:cubicBezTo>
                    <a:cubicBezTo>
                      <a:pt x="1014119" y="1079029"/>
                      <a:pt x="1012570" y="1076742"/>
                      <a:pt x="1010356" y="1075266"/>
                    </a:cubicBezTo>
                    <a:cubicBezTo>
                      <a:pt x="985645" y="1058791"/>
                      <a:pt x="960580" y="1071161"/>
                      <a:pt x="928511" y="1072444"/>
                    </a:cubicBezTo>
                    <a:cubicBezTo>
                      <a:pt x="925689" y="1073385"/>
                      <a:pt x="922425" y="1073481"/>
                      <a:pt x="920045" y="1075266"/>
                    </a:cubicBezTo>
                    <a:cubicBezTo>
                      <a:pt x="902645" y="1088317"/>
                      <a:pt x="910079" y="1085607"/>
                      <a:pt x="900289" y="1097844"/>
                    </a:cubicBezTo>
                    <a:cubicBezTo>
                      <a:pt x="895690" y="1103592"/>
                      <a:pt x="892469" y="1104939"/>
                      <a:pt x="886178" y="1109133"/>
                    </a:cubicBezTo>
                    <a:cubicBezTo>
                      <a:pt x="883356" y="1108192"/>
                      <a:pt x="878528" y="1109172"/>
                      <a:pt x="877711" y="1106311"/>
                    </a:cubicBezTo>
                    <a:cubicBezTo>
                      <a:pt x="875609" y="1098955"/>
                      <a:pt x="880610" y="1086479"/>
                      <a:pt x="886178" y="1080911"/>
                    </a:cubicBezTo>
                    <a:cubicBezTo>
                      <a:pt x="888576" y="1078512"/>
                      <a:pt x="891823" y="1077148"/>
                      <a:pt x="894645" y="1075266"/>
                    </a:cubicBezTo>
                    <a:cubicBezTo>
                      <a:pt x="897209" y="1071420"/>
                      <a:pt x="901465" y="1063836"/>
                      <a:pt x="905934" y="1061155"/>
                    </a:cubicBezTo>
                    <a:cubicBezTo>
                      <a:pt x="913149" y="1056826"/>
                      <a:pt x="921510" y="1054533"/>
                      <a:pt x="928511" y="1049866"/>
                    </a:cubicBezTo>
                    <a:cubicBezTo>
                      <a:pt x="931333" y="1047985"/>
                      <a:pt x="933878" y="1045599"/>
                      <a:pt x="936978" y="1044222"/>
                    </a:cubicBezTo>
                    <a:cubicBezTo>
                      <a:pt x="942415" y="1041806"/>
                      <a:pt x="953911" y="1038578"/>
                      <a:pt x="953911" y="1038578"/>
                    </a:cubicBezTo>
                    <a:cubicBezTo>
                      <a:pt x="956733" y="1036696"/>
                      <a:pt x="960259" y="1035582"/>
                      <a:pt x="962378" y="1032933"/>
                    </a:cubicBezTo>
                    <a:cubicBezTo>
                      <a:pt x="964236" y="1030610"/>
                      <a:pt x="963992" y="1027185"/>
                      <a:pt x="965200" y="1024466"/>
                    </a:cubicBezTo>
                    <a:cubicBezTo>
                      <a:pt x="967763" y="1018699"/>
                      <a:pt x="970845" y="1013177"/>
                      <a:pt x="973667" y="1007533"/>
                    </a:cubicBezTo>
                    <a:cubicBezTo>
                      <a:pt x="976489" y="1008474"/>
                      <a:pt x="979583" y="1008824"/>
                      <a:pt x="982134" y="1010355"/>
                    </a:cubicBezTo>
                    <a:cubicBezTo>
                      <a:pt x="984416" y="1011724"/>
                      <a:pt x="985398" y="1014810"/>
                      <a:pt x="987778" y="1016000"/>
                    </a:cubicBezTo>
                    <a:cubicBezTo>
                      <a:pt x="999888" y="1022055"/>
                      <a:pt x="1006435" y="1021369"/>
                      <a:pt x="1018823" y="1024466"/>
                    </a:cubicBezTo>
                    <a:cubicBezTo>
                      <a:pt x="1021709" y="1025188"/>
                      <a:pt x="1024467" y="1026348"/>
                      <a:pt x="1027289" y="1027289"/>
                    </a:cubicBezTo>
                    <a:cubicBezTo>
                      <a:pt x="1033874" y="1026348"/>
                      <a:pt x="1044070" y="1030416"/>
                      <a:pt x="1047045" y="1024466"/>
                    </a:cubicBezTo>
                    <a:cubicBezTo>
                      <a:pt x="1055539" y="1007478"/>
                      <a:pt x="1046192" y="996376"/>
                      <a:pt x="1038578" y="984955"/>
                    </a:cubicBezTo>
                    <a:cubicBezTo>
                      <a:pt x="1040460" y="969903"/>
                      <a:pt x="1041729" y="954762"/>
                      <a:pt x="1044223" y="939800"/>
                    </a:cubicBezTo>
                    <a:cubicBezTo>
                      <a:pt x="1045498" y="932148"/>
                      <a:pt x="1045564" y="923677"/>
                      <a:pt x="1049867" y="917222"/>
                    </a:cubicBezTo>
                    <a:lnTo>
                      <a:pt x="1055511" y="908755"/>
                    </a:lnTo>
                    <a:cubicBezTo>
                      <a:pt x="1056452" y="904051"/>
                      <a:pt x="1057476" y="899363"/>
                      <a:pt x="1058334" y="894644"/>
                    </a:cubicBezTo>
                    <a:cubicBezTo>
                      <a:pt x="1059358" y="889014"/>
                      <a:pt x="1058317" y="882679"/>
                      <a:pt x="1061156" y="877711"/>
                    </a:cubicBezTo>
                    <a:cubicBezTo>
                      <a:pt x="1062632" y="875128"/>
                      <a:pt x="1066801" y="875830"/>
                      <a:pt x="1069623" y="874889"/>
                    </a:cubicBezTo>
                    <a:cubicBezTo>
                      <a:pt x="1070243" y="874941"/>
                      <a:pt x="1111991" y="881213"/>
                      <a:pt x="1120423" y="874889"/>
                    </a:cubicBezTo>
                    <a:cubicBezTo>
                      <a:pt x="1124476" y="871849"/>
                      <a:pt x="1123802" y="865309"/>
                      <a:pt x="1126067" y="860778"/>
                    </a:cubicBezTo>
                    <a:cubicBezTo>
                      <a:pt x="1127584" y="857744"/>
                      <a:pt x="1129830" y="855133"/>
                      <a:pt x="1131711" y="852311"/>
                    </a:cubicBezTo>
                    <a:cubicBezTo>
                      <a:pt x="1132652" y="847607"/>
                      <a:pt x="1132549" y="842567"/>
                      <a:pt x="1134534" y="838200"/>
                    </a:cubicBezTo>
                    <a:cubicBezTo>
                      <a:pt x="1137341" y="832024"/>
                      <a:pt x="1142060" y="826911"/>
                      <a:pt x="1145823" y="821266"/>
                    </a:cubicBezTo>
                    <a:cubicBezTo>
                      <a:pt x="1147704" y="818444"/>
                      <a:pt x="1149069" y="815198"/>
                      <a:pt x="1151467" y="812800"/>
                    </a:cubicBezTo>
                    <a:lnTo>
                      <a:pt x="1168400" y="795866"/>
                    </a:lnTo>
                    <a:lnTo>
                      <a:pt x="1182511" y="781755"/>
                    </a:lnTo>
                    <a:lnTo>
                      <a:pt x="1188156" y="776111"/>
                    </a:lnTo>
                    <a:lnTo>
                      <a:pt x="1193800" y="770466"/>
                    </a:lnTo>
                    <a:cubicBezTo>
                      <a:pt x="1206651" y="731918"/>
                      <a:pt x="1192630" y="771317"/>
                      <a:pt x="1205089" y="742244"/>
                    </a:cubicBezTo>
                    <a:cubicBezTo>
                      <a:pt x="1206261" y="739510"/>
                      <a:pt x="1206381" y="736329"/>
                      <a:pt x="1207911" y="733778"/>
                    </a:cubicBezTo>
                    <a:cubicBezTo>
                      <a:pt x="1209280" y="731496"/>
                      <a:pt x="1211478" y="729795"/>
                      <a:pt x="1213556" y="728133"/>
                    </a:cubicBezTo>
                    <a:cubicBezTo>
                      <a:pt x="1221401" y="721857"/>
                      <a:pt x="1223134" y="721574"/>
                      <a:pt x="1233311" y="719666"/>
                    </a:cubicBezTo>
                    <a:cubicBezTo>
                      <a:pt x="1244560" y="717557"/>
                      <a:pt x="1255889" y="715903"/>
                      <a:pt x="1267178" y="714022"/>
                    </a:cubicBezTo>
                    <a:cubicBezTo>
                      <a:pt x="1280808" y="700394"/>
                      <a:pt x="1263488" y="716974"/>
                      <a:pt x="1281289" y="702733"/>
                    </a:cubicBezTo>
                    <a:cubicBezTo>
                      <a:pt x="1283367" y="701071"/>
                      <a:pt x="1284914" y="698821"/>
                      <a:pt x="1286934" y="697089"/>
                    </a:cubicBezTo>
                    <a:cubicBezTo>
                      <a:pt x="1291508" y="693169"/>
                      <a:pt x="1296568" y="689830"/>
                      <a:pt x="1301045" y="685800"/>
                    </a:cubicBezTo>
                    <a:cubicBezTo>
                      <a:pt x="1305989" y="681350"/>
                      <a:pt x="1310452" y="676393"/>
                      <a:pt x="1315156" y="671689"/>
                    </a:cubicBezTo>
                    <a:cubicBezTo>
                      <a:pt x="1317037" y="669807"/>
                      <a:pt x="1319324" y="668258"/>
                      <a:pt x="1320800" y="666044"/>
                    </a:cubicBezTo>
                    <a:cubicBezTo>
                      <a:pt x="1322682" y="663222"/>
                      <a:pt x="1323796" y="659697"/>
                      <a:pt x="1326445" y="657578"/>
                    </a:cubicBezTo>
                    <a:cubicBezTo>
                      <a:pt x="1328768" y="655720"/>
                      <a:pt x="1332089" y="655696"/>
                      <a:pt x="1334911" y="654755"/>
                    </a:cubicBezTo>
                    <a:lnTo>
                      <a:pt x="1340556" y="649111"/>
                    </a:lnTo>
                    <a:lnTo>
                      <a:pt x="1309511" y="603955"/>
                    </a:lnTo>
                    <a:lnTo>
                      <a:pt x="1413934" y="479778"/>
                    </a:lnTo>
                    <a:lnTo>
                      <a:pt x="1450623" y="519289"/>
                    </a:lnTo>
                    <a:lnTo>
                      <a:pt x="1634067" y="505178"/>
                    </a:lnTo>
                    <a:lnTo>
                      <a:pt x="1665111" y="465666"/>
                    </a:lnTo>
                    <a:lnTo>
                      <a:pt x="1679223" y="254000"/>
                    </a:lnTo>
                    <a:lnTo>
                      <a:pt x="1642534" y="234244"/>
                    </a:lnTo>
                    <a:cubicBezTo>
                      <a:pt x="1635008" y="231422"/>
                      <a:pt x="1626644" y="230236"/>
                      <a:pt x="1619956" y="225778"/>
                    </a:cubicBezTo>
                    <a:cubicBezTo>
                      <a:pt x="1617481" y="224128"/>
                      <a:pt x="1618992" y="219634"/>
                      <a:pt x="1617134" y="217311"/>
                    </a:cubicBezTo>
                    <a:cubicBezTo>
                      <a:pt x="1615015" y="214662"/>
                      <a:pt x="1611273" y="213837"/>
                      <a:pt x="1608667" y="211666"/>
                    </a:cubicBezTo>
                    <a:cubicBezTo>
                      <a:pt x="1605601" y="209111"/>
                      <a:pt x="1603022" y="206022"/>
                      <a:pt x="1600200" y="203200"/>
                    </a:cubicBezTo>
                    <a:cubicBezTo>
                      <a:pt x="1599259" y="200378"/>
                      <a:pt x="1598708" y="197394"/>
                      <a:pt x="1597378" y="194733"/>
                    </a:cubicBezTo>
                    <a:cubicBezTo>
                      <a:pt x="1594774" y="189525"/>
                      <a:pt x="1587950" y="180922"/>
                      <a:pt x="1583267" y="177800"/>
                    </a:cubicBezTo>
                    <a:cubicBezTo>
                      <a:pt x="1580792" y="176150"/>
                      <a:pt x="1577622" y="175919"/>
                      <a:pt x="1574800" y="174978"/>
                    </a:cubicBezTo>
                    <a:cubicBezTo>
                      <a:pt x="1571978" y="173096"/>
                      <a:pt x="1569724" y="169433"/>
                      <a:pt x="1566334" y="169333"/>
                    </a:cubicBezTo>
                    <a:cubicBezTo>
                      <a:pt x="1537168" y="168475"/>
                      <a:pt x="1507973" y="170441"/>
                      <a:pt x="1478845" y="172155"/>
                    </a:cubicBezTo>
                    <a:cubicBezTo>
                      <a:pt x="1472754" y="172513"/>
                      <a:pt x="1466476" y="177361"/>
                      <a:pt x="1461911" y="180622"/>
                    </a:cubicBezTo>
                    <a:cubicBezTo>
                      <a:pt x="1458084" y="183356"/>
                      <a:pt x="1454163" y="185992"/>
                      <a:pt x="1450623" y="189089"/>
                    </a:cubicBezTo>
                    <a:cubicBezTo>
                      <a:pt x="1446618" y="192593"/>
                      <a:pt x="1444383" y="198695"/>
                      <a:pt x="1439334" y="200378"/>
                    </a:cubicBezTo>
                    <a:lnTo>
                      <a:pt x="1430867" y="203200"/>
                    </a:lnTo>
                    <a:cubicBezTo>
                      <a:pt x="1428045" y="201318"/>
                      <a:pt x="1424519" y="200204"/>
                      <a:pt x="1422400" y="197555"/>
                    </a:cubicBezTo>
                    <a:cubicBezTo>
                      <a:pt x="1416723" y="190458"/>
                      <a:pt x="1421153" y="182459"/>
                      <a:pt x="1422400" y="174978"/>
                    </a:cubicBezTo>
                    <a:cubicBezTo>
                      <a:pt x="1426321" y="151452"/>
                      <a:pt x="1419373" y="159122"/>
                      <a:pt x="1433689" y="149578"/>
                    </a:cubicBezTo>
                    <a:cubicBezTo>
                      <a:pt x="1434630" y="146756"/>
                      <a:pt x="1434980" y="143662"/>
                      <a:pt x="1436511" y="141111"/>
                    </a:cubicBezTo>
                    <a:cubicBezTo>
                      <a:pt x="1437880" y="138829"/>
                      <a:pt x="1440494" y="137544"/>
                      <a:pt x="1442156" y="135466"/>
                    </a:cubicBezTo>
                    <a:cubicBezTo>
                      <a:pt x="1444275" y="132818"/>
                      <a:pt x="1445919" y="129822"/>
                      <a:pt x="1447800" y="127000"/>
                    </a:cubicBezTo>
                    <a:cubicBezTo>
                      <a:pt x="1450567" y="115935"/>
                      <a:pt x="1452892" y="113482"/>
                      <a:pt x="1447800" y="101600"/>
                    </a:cubicBezTo>
                    <a:cubicBezTo>
                      <a:pt x="1446752" y="99154"/>
                      <a:pt x="1443818" y="98033"/>
                      <a:pt x="1442156" y="95955"/>
                    </a:cubicBezTo>
                    <a:cubicBezTo>
                      <a:pt x="1440037" y="93306"/>
                      <a:pt x="1438630" y="90138"/>
                      <a:pt x="1436511" y="87489"/>
                    </a:cubicBezTo>
                    <a:cubicBezTo>
                      <a:pt x="1432644" y="82655"/>
                      <a:pt x="1423976" y="76127"/>
                      <a:pt x="1419578" y="73378"/>
                    </a:cubicBezTo>
                    <a:cubicBezTo>
                      <a:pt x="1416010" y="71148"/>
                      <a:pt x="1412461" y="68277"/>
                      <a:pt x="1408289" y="67733"/>
                    </a:cubicBezTo>
                    <a:cubicBezTo>
                      <a:pt x="1390541" y="65418"/>
                      <a:pt x="1372541" y="65852"/>
                      <a:pt x="1354667" y="64911"/>
                    </a:cubicBezTo>
                    <a:cubicBezTo>
                      <a:pt x="1334360" y="58143"/>
                      <a:pt x="1359725" y="66357"/>
                      <a:pt x="1334911" y="59266"/>
                    </a:cubicBezTo>
                    <a:cubicBezTo>
                      <a:pt x="1332051" y="58449"/>
                      <a:pt x="1329267" y="57385"/>
                      <a:pt x="1326445" y="56444"/>
                    </a:cubicBezTo>
                    <a:cubicBezTo>
                      <a:pt x="1323892" y="54530"/>
                      <a:pt x="1310812" y="44395"/>
                      <a:pt x="1306689" y="42333"/>
                    </a:cubicBezTo>
                    <a:cubicBezTo>
                      <a:pt x="1304028" y="41003"/>
                      <a:pt x="1301045" y="40452"/>
                      <a:pt x="1298223" y="39511"/>
                    </a:cubicBezTo>
                    <a:cubicBezTo>
                      <a:pt x="1295401" y="37629"/>
                      <a:pt x="1292944" y="35025"/>
                      <a:pt x="1289756" y="33866"/>
                    </a:cubicBezTo>
                    <a:cubicBezTo>
                      <a:pt x="1282465" y="31215"/>
                      <a:pt x="1274117" y="31691"/>
                      <a:pt x="1267178" y="28222"/>
                    </a:cubicBezTo>
                    <a:lnTo>
                      <a:pt x="1255889" y="22578"/>
                    </a:lnTo>
                    <a:cubicBezTo>
                      <a:pt x="1253529" y="22747"/>
                      <a:pt x="1217138" y="23058"/>
                      <a:pt x="1205089" y="28222"/>
                    </a:cubicBezTo>
                    <a:cubicBezTo>
                      <a:pt x="1195735" y="32231"/>
                      <a:pt x="1197981" y="33909"/>
                      <a:pt x="1190978" y="39511"/>
                    </a:cubicBezTo>
                    <a:cubicBezTo>
                      <a:pt x="1188329" y="41630"/>
                      <a:pt x="1185545" y="43638"/>
                      <a:pt x="1182511" y="45155"/>
                    </a:cubicBezTo>
                    <a:cubicBezTo>
                      <a:pt x="1179850" y="46485"/>
                      <a:pt x="1176779" y="46806"/>
                      <a:pt x="1174045" y="47978"/>
                    </a:cubicBezTo>
                    <a:cubicBezTo>
                      <a:pt x="1153391" y="56830"/>
                      <a:pt x="1172273" y="51243"/>
                      <a:pt x="1151467" y="56444"/>
                    </a:cubicBezTo>
                    <a:cubicBezTo>
                      <a:pt x="1145823" y="54563"/>
                      <a:pt x="1139579" y="53953"/>
                      <a:pt x="1134534" y="50800"/>
                    </a:cubicBezTo>
                    <a:cubicBezTo>
                      <a:pt x="1131658" y="49002"/>
                      <a:pt x="1130406" y="45367"/>
                      <a:pt x="1128889" y="42333"/>
                    </a:cubicBezTo>
                    <a:cubicBezTo>
                      <a:pt x="1122795" y="30145"/>
                      <a:pt x="1126067" y="15636"/>
                      <a:pt x="1134534" y="0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5935601" y="2506742"/>
                <a:ext cx="1244503" cy="1355243"/>
              </a:xfrm>
              <a:custGeom>
                <a:avLst/>
                <a:gdLst>
                  <a:gd name="connsiteX0" fmla="*/ 1061783 w 1244635"/>
                  <a:gd name="connsiteY0" fmla="*/ 2216 h 1355503"/>
                  <a:gd name="connsiteX1" fmla="*/ 825300 w 1244635"/>
                  <a:gd name="connsiteY1" fmla="*/ 2216 h 1355503"/>
                  <a:gd name="connsiteX2" fmla="*/ 809535 w 1244635"/>
                  <a:gd name="connsiteY2" fmla="*/ 28492 h 1355503"/>
                  <a:gd name="connsiteX3" fmla="*/ 270880 w 1244635"/>
                  <a:gd name="connsiteY3" fmla="*/ 28492 h 1355503"/>
                  <a:gd name="connsiteX4" fmla="*/ 276135 w 1244635"/>
                  <a:gd name="connsiteY4" fmla="*/ 83671 h 1355503"/>
                  <a:gd name="connsiteX5" fmla="*/ 273507 w 1244635"/>
                  <a:gd name="connsiteY5" fmla="*/ 128340 h 1355503"/>
                  <a:gd name="connsiteX6" fmla="*/ 270880 w 1244635"/>
                  <a:gd name="connsiteY6" fmla="*/ 136223 h 1355503"/>
                  <a:gd name="connsiteX7" fmla="*/ 289273 w 1244635"/>
                  <a:gd name="connsiteY7" fmla="*/ 133595 h 1355503"/>
                  <a:gd name="connsiteX8" fmla="*/ 307666 w 1244635"/>
                  <a:gd name="connsiteY8" fmla="*/ 128340 h 1355503"/>
                  <a:gd name="connsiteX9" fmla="*/ 318176 w 1244635"/>
                  <a:gd name="connsiteY9" fmla="*/ 123085 h 1355503"/>
                  <a:gd name="connsiteX10" fmla="*/ 347080 w 1244635"/>
                  <a:gd name="connsiteY10" fmla="*/ 109947 h 1355503"/>
                  <a:gd name="connsiteX11" fmla="*/ 360218 w 1244635"/>
                  <a:gd name="connsiteY11" fmla="*/ 96809 h 1355503"/>
                  <a:gd name="connsiteX12" fmla="*/ 370728 w 1244635"/>
                  <a:gd name="connsiteY12" fmla="*/ 91554 h 1355503"/>
                  <a:gd name="connsiteX13" fmla="*/ 394376 w 1244635"/>
                  <a:gd name="connsiteY13" fmla="*/ 78416 h 1355503"/>
                  <a:gd name="connsiteX14" fmla="*/ 420652 w 1244635"/>
                  <a:gd name="connsiteY14" fmla="*/ 81043 h 1355503"/>
                  <a:gd name="connsiteX15" fmla="*/ 431162 w 1244635"/>
                  <a:gd name="connsiteY15" fmla="*/ 96809 h 1355503"/>
                  <a:gd name="connsiteX16" fmla="*/ 439045 w 1244635"/>
                  <a:gd name="connsiteY16" fmla="*/ 104692 h 1355503"/>
                  <a:gd name="connsiteX17" fmla="*/ 444300 w 1244635"/>
                  <a:gd name="connsiteY17" fmla="*/ 112574 h 1355503"/>
                  <a:gd name="connsiteX18" fmla="*/ 452183 w 1244635"/>
                  <a:gd name="connsiteY18" fmla="*/ 115202 h 1355503"/>
                  <a:gd name="connsiteX19" fmla="*/ 460066 w 1244635"/>
                  <a:gd name="connsiteY19" fmla="*/ 120457 h 1355503"/>
                  <a:gd name="connsiteX20" fmla="*/ 470576 w 1244635"/>
                  <a:gd name="connsiteY20" fmla="*/ 123085 h 1355503"/>
                  <a:gd name="connsiteX21" fmla="*/ 478459 w 1244635"/>
                  <a:gd name="connsiteY21" fmla="*/ 125712 h 1355503"/>
                  <a:gd name="connsiteX22" fmla="*/ 486342 w 1244635"/>
                  <a:gd name="connsiteY22" fmla="*/ 130968 h 1355503"/>
                  <a:gd name="connsiteX23" fmla="*/ 562542 w 1244635"/>
                  <a:gd name="connsiteY23" fmla="*/ 183519 h 1355503"/>
                  <a:gd name="connsiteX24" fmla="*/ 557287 w 1244635"/>
                  <a:gd name="connsiteY24" fmla="*/ 191402 h 1355503"/>
                  <a:gd name="connsiteX25" fmla="*/ 562542 w 1244635"/>
                  <a:gd name="connsiteY25" fmla="*/ 233443 h 1355503"/>
                  <a:gd name="connsiteX26" fmla="*/ 567797 w 1244635"/>
                  <a:gd name="connsiteY26" fmla="*/ 238699 h 1355503"/>
                  <a:gd name="connsiteX27" fmla="*/ 570424 w 1244635"/>
                  <a:gd name="connsiteY27" fmla="*/ 246581 h 1355503"/>
                  <a:gd name="connsiteX28" fmla="*/ 578307 w 1244635"/>
                  <a:gd name="connsiteY28" fmla="*/ 257092 h 1355503"/>
                  <a:gd name="connsiteX29" fmla="*/ 583562 w 1244635"/>
                  <a:gd name="connsiteY29" fmla="*/ 264974 h 1355503"/>
                  <a:gd name="connsiteX30" fmla="*/ 594073 w 1244635"/>
                  <a:gd name="connsiteY30" fmla="*/ 278112 h 1355503"/>
                  <a:gd name="connsiteX31" fmla="*/ 607211 w 1244635"/>
                  <a:gd name="connsiteY31" fmla="*/ 275485 h 1355503"/>
                  <a:gd name="connsiteX32" fmla="*/ 622976 w 1244635"/>
                  <a:gd name="connsiteY32" fmla="*/ 259719 h 1355503"/>
                  <a:gd name="connsiteX33" fmla="*/ 630859 w 1244635"/>
                  <a:gd name="connsiteY33" fmla="*/ 236071 h 1355503"/>
                  <a:gd name="connsiteX34" fmla="*/ 633487 w 1244635"/>
                  <a:gd name="connsiteY34" fmla="*/ 228188 h 1355503"/>
                  <a:gd name="connsiteX35" fmla="*/ 641369 w 1244635"/>
                  <a:gd name="connsiteY35" fmla="*/ 222933 h 1355503"/>
                  <a:gd name="connsiteX36" fmla="*/ 659762 w 1244635"/>
                  <a:gd name="connsiteY36" fmla="*/ 217678 h 1355503"/>
                  <a:gd name="connsiteX37" fmla="*/ 701804 w 1244635"/>
                  <a:gd name="connsiteY37" fmla="*/ 220305 h 1355503"/>
                  <a:gd name="connsiteX38" fmla="*/ 720197 w 1244635"/>
                  <a:gd name="connsiteY38" fmla="*/ 230816 h 1355503"/>
                  <a:gd name="connsiteX39" fmla="*/ 733335 w 1244635"/>
                  <a:gd name="connsiteY39" fmla="*/ 236071 h 1355503"/>
                  <a:gd name="connsiteX40" fmla="*/ 738590 w 1244635"/>
                  <a:gd name="connsiteY40" fmla="*/ 243954 h 1355503"/>
                  <a:gd name="connsiteX41" fmla="*/ 746473 w 1244635"/>
                  <a:gd name="connsiteY41" fmla="*/ 246581 h 1355503"/>
                  <a:gd name="connsiteX42" fmla="*/ 749100 w 1244635"/>
                  <a:gd name="connsiteY42" fmla="*/ 267602 h 1355503"/>
                  <a:gd name="connsiteX43" fmla="*/ 756983 w 1244635"/>
                  <a:gd name="connsiteY43" fmla="*/ 278112 h 1355503"/>
                  <a:gd name="connsiteX44" fmla="*/ 772749 w 1244635"/>
                  <a:gd name="connsiteY44" fmla="*/ 291250 h 1355503"/>
                  <a:gd name="connsiteX45" fmla="*/ 778004 w 1244635"/>
                  <a:gd name="connsiteY45" fmla="*/ 299133 h 1355503"/>
                  <a:gd name="connsiteX46" fmla="*/ 806907 w 1244635"/>
                  <a:gd name="connsiteY46" fmla="*/ 293878 h 1355503"/>
                  <a:gd name="connsiteX47" fmla="*/ 820045 w 1244635"/>
                  <a:gd name="connsiteY47" fmla="*/ 299133 h 1355503"/>
                  <a:gd name="connsiteX48" fmla="*/ 814790 w 1244635"/>
                  <a:gd name="connsiteY48" fmla="*/ 446278 h 1355503"/>
                  <a:gd name="connsiteX49" fmla="*/ 806907 w 1244635"/>
                  <a:gd name="connsiteY49" fmla="*/ 498830 h 1355503"/>
                  <a:gd name="connsiteX50" fmla="*/ 799024 w 1244635"/>
                  <a:gd name="connsiteY50" fmla="*/ 504085 h 1355503"/>
                  <a:gd name="connsiteX51" fmla="*/ 793769 w 1244635"/>
                  <a:gd name="connsiteY51" fmla="*/ 511968 h 1355503"/>
                  <a:gd name="connsiteX52" fmla="*/ 783259 w 1244635"/>
                  <a:gd name="connsiteY52" fmla="*/ 517223 h 1355503"/>
                  <a:gd name="connsiteX53" fmla="*/ 775376 w 1244635"/>
                  <a:gd name="connsiteY53" fmla="*/ 525105 h 1355503"/>
                  <a:gd name="connsiteX54" fmla="*/ 630859 w 1244635"/>
                  <a:gd name="connsiteY54" fmla="*/ 522478 h 1355503"/>
                  <a:gd name="connsiteX55" fmla="*/ 615093 w 1244635"/>
                  <a:gd name="connsiteY55" fmla="*/ 519850 h 1355503"/>
                  <a:gd name="connsiteX56" fmla="*/ 596700 w 1244635"/>
                  <a:gd name="connsiteY56" fmla="*/ 517223 h 1355503"/>
                  <a:gd name="connsiteX57" fmla="*/ 588818 w 1244635"/>
                  <a:gd name="connsiteY57" fmla="*/ 514595 h 1355503"/>
                  <a:gd name="connsiteX58" fmla="*/ 583562 w 1244635"/>
                  <a:gd name="connsiteY58" fmla="*/ 496202 h 1355503"/>
                  <a:gd name="connsiteX59" fmla="*/ 562542 w 1244635"/>
                  <a:gd name="connsiteY59" fmla="*/ 504085 h 1355503"/>
                  <a:gd name="connsiteX60" fmla="*/ 557287 w 1244635"/>
                  <a:gd name="connsiteY60" fmla="*/ 509340 h 1355503"/>
                  <a:gd name="connsiteX61" fmla="*/ 444300 w 1244635"/>
                  <a:gd name="connsiteY61" fmla="*/ 640719 h 1355503"/>
                  <a:gd name="connsiteX62" fmla="*/ 481087 w 1244635"/>
                  <a:gd name="connsiteY62" fmla="*/ 682761 h 1355503"/>
                  <a:gd name="connsiteX63" fmla="*/ 428535 w 1244635"/>
                  <a:gd name="connsiteY63" fmla="*/ 716919 h 1355503"/>
                  <a:gd name="connsiteX64" fmla="*/ 412769 w 1244635"/>
                  <a:gd name="connsiteY64" fmla="*/ 735312 h 1355503"/>
                  <a:gd name="connsiteX65" fmla="*/ 404887 w 1244635"/>
                  <a:gd name="connsiteY65" fmla="*/ 737940 h 1355503"/>
                  <a:gd name="connsiteX66" fmla="*/ 399631 w 1244635"/>
                  <a:gd name="connsiteY66" fmla="*/ 743195 h 1355503"/>
                  <a:gd name="connsiteX67" fmla="*/ 336569 w 1244635"/>
                  <a:gd name="connsiteY67" fmla="*/ 745823 h 1355503"/>
                  <a:gd name="connsiteX68" fmla="*/ 333942 w 1244635"/>
                  <a:gd name="connsiteY68" fmla="*/ 790492 h 1355503"/>
                  <a:gd name="connsiteX69" fmla="*/ 323431 w 1244635"/>
                  <a:gd name="connsiteY69" fmla="*/ 798374 h 1355503"/>
                  <a:gd name="connsiteX70" fmla="*/ 318176 w 1244635"/>
                  <a:gd name="connsiteY70" fmla="*/ 803630 h 1355503"/>
                  <a:gd name="connsiteX71" fmla="*/ 299783 w 1244635"/>
                  <a:gd name="connsiteY71" fmla="*/ 816768 h 1355503"/>
                  <a:gd name="connsiteX72" fmla="*/ 281390 w 1244635"/>
                  <a:gd name="connsiteY72" fmla="*/ 840416 h 1355503"/>
                  <a:gd name="connsiteX73" fmla="*/ 268252 w 1244635"/>
                  <a:gd name="connsiteY73" fmla="*/ 858809 h 1355503"/>
                  <a:gd name="connsiteX74" fmla="*/ 255114 w 1244635"/>
                  <a:gd name="connsiteY74" fmla="*/ 885085 h 1355503"/>
                  <a:gd name="connsiteX75" fmla="*/ 226211 w 1244635"/>
                  <a:gd name="connsiteY75" fmla="*/ 877202 h 1355503"/>
                  <a:gd name="connsiteX76" fmla="*/ 218328 w 1244635"/>
                  <a:gd name="connsiteY76" fmla="*/ 871947 h 1355503"/>
                  <a:gd name="connsiteX77" fmla="*/ 207818 w 1244635"/>
                  <a:gd name="connsiteY77" fmla="*/ 890340 h 1355503"/>
                  <a:gd name="connsiteX78" fmla="*/ 205190 w 1244635"/>
                  <a:gd name="connsiteY78" fmla="*/ 903478 h 1355503"/>
                  <a:gd name="connsiteX79" fmla="*/ 202562 w 1244635"/>
                  <a:gd name="connsiteY79" fmla="*/ 913988 h 1355503"/>
                  <a:gd name="connsiteX80" fmla="*/ 199935 w 1244635"/>
                  <a:gd name="connsiteY80" fmla="*/ 927126 h 1355503"/>
                  <a:gd name="connsiteX81" fmla="*/ 192052 w 1244635"/>
                  <a:gd name="connsiteY81" fmla="*/ 937637 h 1355503"/>
                  <a:gd name="connsiteX82" fmla="*/ 184169 w 1244635"/>
                  <a:gd name="connsiteY82" fmla="*/ 953402 h 1355503"/>
                  <a:gd name="connsiteX83" fmla="*/ 178914 w 1244635"/>
                  <a:gd name="connsiteY83" fmla="*/ 971795 h 1355503"/>
                  <a:gd name="connsiteX84" fmla="*/ 176287 w 1244635"/>
                  <a:gd name="connsiteY84" fmla="*/ 979678 h 1355503"/>
                  <a:gd name="connsiteX85" fmla="*/ 163149 w 1244635"/>
                  <a:gd name="connsiteY85" fmla="*/ 1032230 h 1355503"/>
                  <a:gd name="connsiteX86" fmla="*/ 155266 w 1244635"/>
                  <a:gd name="connsiteY86" fmla="*/ 1029602 h 1355503"/>
                  <a:gd name="connsiteX87" fmla="*/ 147383 w 1244635"/>
                  <a:gd name="connsiteY87" fmla="*/ 1021719 h 1355503"/>
                  <a:gd name="connsiteX88" fmla="*/ 136873 w 1244635"/>
                  <a:gd name="connsiteY88" fmla="*/ 1019092 h 1355503"/>
                  <a:gd name="connsiteX89" fmla="*/ 126362 w 1244635"/>
                  <a:gd name="connsiteY89" fmla="*/ 1013837 h 1355503"/>
                  <a:gd name="connsiteX90" fmla="*/ 118480 w 1244635"/>
                  <a:gd name="connsiteY90" fmla="*/ 1011209 h 1355503"/>
                  <a:gd name="connsiteX91" fmla="*/ 110597 w 1244635"/>
                  <a:gd name="connsiteY91" fmla="*/ 1013837 h 1355503"/>
                  <a:gd name="connsiteX92" fmla="*/ 94831 w 1244635"/>
                  <a:gd name="connsiteY92" fmla="*/ 1026974 h 1355503"/>
                  <a:gd name="connsiteX93" fmla="*/ 89576 w 1244635"/>
                  <a:gd name="connsiteY93" fmla="*/ 1034857 h 1355503"/>
                  <a:gd name="connsiteX94" fmla="*/ 81693 w 1244635"/>
                  <a:gd name="connsiteY94" fmla="*/ 1053250 h 1355503"/>
                  <a:gd name="connsiteX95" fmla="*/ 79066 w 1244635"/>
                  <a:gd name="connsiteY95" fmla="*/ 1061133 h 1355503"/>
                  <a:gd name="connsiteX96" fmla="*/ 52790 w 1244635"/>
                  <a:gd name="connsiteY96" fmla="*/ 1082154 h 1355503"/>
                  <a:gd name="connsiteX97" fmla="*/ 44907 w 1244635"/>
                  <a:gd name="connsiteY97" fmla="*/ 1097919 h 1355503"/>
                  <a:gd name="connsiteX98" fmla="*/ 39652 w 1244635"/>
                  <a:gd name="connsiteY98" fmla="*/ 1105802 h 1355503"/>
                  <a:gd name="connsiteX99" fmla="*/ 37024 w 1244635"/>
                  <a:gd name="connsiteY99" fmla="*/ 1113685 h 1355503"/>
                  <a:gd name="connsiteX100" fmla="*/ 21259 w 1244635"/>
                  <a:gd name="connsiteY100" fmla="*/ 1126823 h 1355503"/>
                  <a:gd name="connsiteX101" fmla="*/ 5493 w 1244635"/>
                  <a:gd name="connsiteY101" fmla="*/ 1137333 h 1355503"/>
                  <a:gd name="connsiteX102" fmla="*/ 238 w 1244635"/>
                  <a:gd name="connsiteY102" fmla="*/ 1145216 h 1355503"/>
                  <a:gd name="connsiteX103" fmla="*/ 13376 w 1244635"/>
                  <a:gd name="connsiteY103" fmla="*/ 1176747 h 1355503"/>
                  <a:gd name="connsiteX104" fmla="*/ 37024 w 1244635"/>
                  <a:gd name="connsiteY104" fmla="*/ 1179374 h 1355503"/>
                  <a:gd name="connsiteX105" fmla="*/ 60673 w 1244635"/>
                  <a:gd name="connsiteY105" fmla="*/ 1182002 h 1355503"/>
                  <a:gd name="connsiteX106" fmla="*/ 63300 w 1244635"/>
                  <a:gd name="connsiteY106" fmla="*/ 1174119 h 1355503"/>
                  <a:gd name="connsiteX107" fmla="*/ 63300 w 1244635"/>
                  <a:gd name="connsiteY107" fmla="*/ 1137333 h 1355503"/>
                  <a:gd name="connsiteX108" fmla="*/ 73811 w 1244635"/>
                  <a:gd name="connsiteY108" fmla="*/ 1132078 h 1355503"/>
                  <a:gd name="connsiteX109" fmla="*/ 81693 w 1244635"/>
                  <a:gd name="connsiteY109" fmla="*/ 1129450 h 1355503"/>
                  <a:gd name="connsiteX110" fmla="*/ 107969 w 1244635"/>
                  <a:gd name="connsiteY110" fmla="*/ 1124195 h 1355503"/>
                  <a:gd name="connsiteX111" fmla="*/ 171031 w 1244635"/>
                  <a:gd name="connsiteY111" fmla="*/ 1126823 h 1355503"/>
                  <a:gd name="connsiteX112" fmla="*/ 181542 w 1244635"/>
                  <a:gd name="connsiteY112" fmla="*/ 1142588 h 1355503"/>
                  <a:gd name="connsiteX113" fmla="*/ 205190 w 1244635"/>
                  <a:gd name="connsiteY113" fmla="*/ 1137333 h 1355503"/>
                  <a:gd name="connsiteX114" fmla="*/ 210445 w 1244635"/>
                  <a:gd name="connsiteY114" fmla="*/ 1129450 h 1355503"/>
                  <a:gd name="connsiteX115" fmla="*/ 218328 w 1244635"/>
                  <a:gd name="connsiteY115" fmla="*/ 1126823 h 1355503"/>
                  <a:gd name="connsiteX116" fmla="*/ 252487 w 1244635"/>
                  <a:gd name="connsiteY116" fmla="*/ 1129450 h 1355503"/>
                  <a:gd name="connsiteX117" fmla="*/ 260369 w 1244635"/>
                  <a:gd name="connsiteY117" fmla="*/ 1137333 h 1355503"/>
                  <a:gd name="connsiteX118" fmla="*/ 276135 w 1244635"/>
                  <a:gd name="connsiteY118" fmla="*/ 1147843 h 1355503"/>
                  <a:gd name="connsiteX119" fmla="*/ 281390 w 1244635"/>
                  <a:gd name="connsiteY119" fmla="*/ 1153099 h 1355503"/>
                  <a:gd name="connsiteX120" fmla="*/ 289273 w 1244635"/>
                  <a:gd name="connsiteY120" fmla="*/ 1155726 h 1355503"/>
                  <a:gd name="connsiteX121" fmla="*/ 310293 w 1244635"/>
                  <a:gd name="connsiteY121" fmla="*/ 1163609 h 1355503"/>
                  <a:gd name="connsiteX122" fmla="*/ 318176 w 1244635"/>
                  <a:gd name="connsiteY122" fmla="*/ 1168864 h 1355503"/>
                  <a:gd name="connsiteX123" fmla="*/ 336569 w 1244635"/>
                  <a:gd name="connsiteY123" fmla="*/ 1189885 h 1355503"/>
                  <a:gd name="connsiteX124" fmla="*/ 344452 w 1244635"/>
                  <a:gd name="connsiteY124" fmla="*/ 1192512 h 1355503"/>
                  <a:gd name="connsiteX125" fmla="*/ 391749 w 1244635"/>
                  <a:gd name="connsiteY125" fmla="*/ 1197768 h 1355503"/>
                  <a:gd name="connsiteX126" fmla="*/ 412769 w 1244635"/>
                  <a:gd name="connsiteY126" fmla="*/ 1205650 h 1355503"/>
                  <a:gd name="connsiteX127" fmla="*/ 420652 w 1244635"/>
                  <a:gd name="connsiteY127" fmla="*/ 1210905 h 1355503"/>
                  <a:gd name="connsiteX128" fmla="*/ 436418 w 1244635"/>
                  <a:gd name="connsiteY128" fmla="*/ 1213533 h 1355503"/>
                  <a:gd name="connsiteX129" fmla="*/ 444300 w 1244635"/>
                  <a:gd name="connsiteY129" fmla="*/ 1221416 h 1355503"/>
                  <a:gd name="connsiteX130" fmla="*/ 452183 w 1244635"/>
                  <a:gd name="connsiteY130" fmla="*/ 1226671 h 1355503"/>
                  <a:gd name="connsiteX131" fmla="*/ 462693 w 1244635"/>
                  <a:gd name="connsiteY131" fmla="*/ 1242437 h 1355503"/>
                  <a:gd name="connsiteX132" fmla="*/ 467949 w 1244635"/>
                  <a:gd name="connsiteY132" fmla="*/ 1250319 h 1355503"/>
                  <a:gd name="connsiteX133" fmla="*/ 475831 w 1244635"/>
                  <a:gd name="connsiteY133" fmla="*/ 1258202 h 1355503"/>
                  <a:gd name="connsiteX134" fmla="*/ 546776 w 1244635"/>
                  <a:gd name="connsiteY134" fmla="*/ 1255574 h 1355503"/>
                  <a:gd name="connsiteX135" fmla="*/ 544149 w 1244635"/>
                  <a:gd name="connsiteY135" fmla="*/ 1287105 h 1355503"/>
                  <a:gd name="connsiteX136" fmla="*/ 541521 w 1244635"/>
                  <a:gd name="connsiteY136" fmla="*/ 1294988 h 1355503"/>
                  <a:gd name="connsiteX137" fmla="*/ 533638 w 1244635"/>
                  <a:gd name="connsiteY137" fmla="*/ 1302871 h 1355503"/>
                  <a:gd name="connsiteX138" fmla="*/ 536266 w 1244635"/>
                  <a:gd name="connsiteY138" fmla="*/ 1310754 h 1355503"/>
                  <a:gd name="connsiteX139" fmla="*/ 565169 w 1244635"/>
                  <a:gd name="connsiteY139" fmla="*/ 1321264 h 1355503"/>
                  <a:gd name="connsiteX140" fmla="*/ 573052 w 1244635"/>
                  <a:gd name="connsiteY140" fmla="*/ 1323892 h 1355503"/>
                  <a:gd name="connsiteX141" fmla="*/ 594073 w 1244635"/>
                  <a:gd name="connsiteY141" fmla="*/ 1337030 h 1355503"/>
                  <a:gd name="connsiteX142" fmla="*/ 588818 w 1244635"/>
                  <a:gd name="connsiteY142" fmla="*/ 1344912 h 1355503"/>
                  <a:gd name="connsiteX143" fmla="*/ 596700 w 1244635"/>
                  <a:gd name="connsiteY143" fmla="*/ 1355423 h 1355503"/>
                  <a:gd name="connsiteX144" fmla="*/ 643997 w 1244635"/>
                  <a:gd name="connsiteY144" fmla="*/ 1334402 h 1355503"/>
                  <a:gd name="connsiteX145" fmla="*/ 651880 w 1244635"/>
                  <a:gd name="connsiteY145" fmla="*/ 1292361 h 1355503"/>
                  <a:gd name="connsiteX146" fmla="*/ 699176 w 1244635"/>
                  <a:gd name="connsiteY146" fmla="*/ 1289733 h 1355503"/>
                  <a:gd name="connsiteX147" fmla="*/ 707059 w 1244635"/>
                  <a:gd name="connsiteY147" fmla="*/ 1287105 h 1355503"/>
                  <a:gd name="connsiteX148" fmla="*/ 714942 w 1244635"/>
                  <a:gd name="connsiteY148" fmla="*/ 1281850 h 1355503"/>
                  <a:gd name="connsiteX149" fmla="*/ 767493 w 1244635"/>
                  <a:gd name="connsiteY149" fmla="*/ 1239809 h 1355503"/>
                  <a:gd name="connsiteX150" fmla="*/ 869969 w 1244635"/>
                  <a:gd name="connsiteY150" fmla="*/ 1234554 h 1355503"/>
                  <a:gd name="connsiteX151" fmla="*/ 885735 w 1244635"/>
                  <a:gd name="connsiteY151" fmla="*/ 1047995 h 1355503"/>
                  <a:gd name="connsiteX152" fmla="*/ 848949 w 1244635"/>
                  <a:gd name="connsiteY152" fmla="*/ 1061133 h 1355503"/>
                  <a:gd name="connsiteX153" fmla="*/ 841066 w 1244635"/>
                  <a:gd name="connsiteY153" fmla="*/ 1040112 h 1355503"/>
                  <a:gd name="connsiteX154" fmla="*/ 835811 w 1244635"/>
                  <a:gd name="connsiteY154" fmla="*/ 1032230 h 1355503"/>
                  <a:gd name="connsiteX155" fmla="*/ 830555 w 1244635"/>
                  <a:gd name="connsiteY155" fmla="*/ 1016464 h 1355503"/>
                  <a:gd name="connsiteX156" fmla="*/ 825300 w 1244635"/>
                  <a:gd name="connsiteY156" fmla="*/ 1000699 h 1355503"/>
                  <a:gd name="connsiteX157" fmla="*/ 822673 w 1244635"/>
                  <a:gd name="connsiteY157" fmla="*/ 992816 h 1355503"/>
                  <a:gd name="connsiteX158" fmla="*/ 812162 w 1244635"/>
                  <a:gd name="connsiteY158" fmla="*/ 969168 h 1355503"/>
                  <a:gd name="connsiteX159" fmla="*/ 809535 w 1244635"/>
                  <a:gd name="connsiteY159" fmla="*/ 961285 h 1355503"/>
                  <a:gd name="connsiteX160" fmla="*/ 804280 w 1244635"/>
                  <a:gd name="connsiteY160" fmla="*/ 953402 h 1355503"/>
                  <a:gd name="connsiteX161" fmla="*/ 799024 w 1244635"/>
                  <a:gd name="connsiteY161" fmla="*/ 937637 h 1355503"/>
                  <a:gd name="connsiteX162" fmla="*/ 793769 w 1244635"/>
                  <a:gd name="connsiteY162" fmla="*/ 927126 h 1355503"/>
                  <a:gd name="connsiteX163" fmla="*/ 785887 w 1244635"/>
                  <a:gd name="connsiteY163" fmla="*/ 900850 h 1355503"/>
                  <a:gd name="connsiteX164" fmla="*/ 783259 w 1244635"/>
                  <a:gd name="connsiteY164" fmla="*/ 887712 h 1355503"/>
                  <a:gd name="connsiteX165" fmla="*/ 778004 w 1244635"/>
                  <a:gd name="connsiteY165" fmla="*/ 879830 h 1355503"/>
                  <a:gd name="connsiteX166" fmla="*/ 775376 w 1244635"/>
                  <a:gd name="connsiteY166" fmla="*/ 871947 h 1355503"/>
                  <a:gd name="connsiteX167" fmla="*/ 767493 w 1244635"/>
                  <a:gd name="connsiteY167" fmla="*/ 856181 h 1355503"/>
                  <a:gd name="connsiteX168" fmla="*/ 778004 w 1244635"/>
                  <a:gd name="connsiteY168" fmla="*/ 837788 h 1355503"/>
                  <a:gd name="connsiteX169" fmla="*/ 788514 w 1244635"/>
                  <a:gd name="connsiteY169" fmla="*/ 827278 h 1355503"/>
                  <a:gd name="connsiteX170" fmla="*/ 799024 w 1244635"/>
                  <a:gd name="connsiteY170" fmla="*/ 819395 h 1355503"/>
                  <a:gd name="connsiteX171" fmla="*/ 806907 w 1244635"/>
                  <a:gd name="connsiteY171" fmla="*/ 814140 h 1355503"/>
                  <a:gd name="connsiteX172" fmla="*/ 820045 w 1244635"/>
                  <a:gd name="connsiteY172" fmla="*/ 803630 h 1355503"/>
                  <a:gd name="connsiteX173" fmla="*/ 833183 w 1244635"/>
                  <a:gd name="connsiteY173" fmla="*/ 793119 h 1355503"/>
                  <a:gd name="connsiteX174" fmla="*/ 841066 w 1244635"/>
                  <a:gd name="connsiteY174" fmla="*/ 790492 h 1355503"/>
                  <a:gd name="connsiteX175" fmla="*/ 859459 w 1244635"/>
                  <a:gd name="connsiteY175" fmla="*/ 766843 h 1355503"/>
                  <a:gd name="connsiteX176" fmla="*/ 862087 w 1244635"/>
                  <a:gd name="connsiteY176" fmla="*/ 758961 h 1355503"/>
                  <a:gd name="connsiteX177" fmla="*/ 877852 w 1244635"/>
                  <a:gd name="connsiteY177" fmla="*/ 714292 h 1355503"/>
                  <a:gd name="connsiteX178" fmla="*/ 893618 w 1244635"/>
                  <a:gd name="connsiteY178" fmla="*/ 724802 h 1355503"/>
                  <a:gd name="connsiteX179" fmla="*/ 909383 w 1244635"/>
                  <a:gd name="connsiteY179" fmla="*/ 732685 h 1355503"/>
                  <a:gd name="connsiteX180" fmla="*/ 919893 w 1244635"/>
                  <a:gd name="connsiteY180" fmla="*/ 740568 h 1355503"/>
                  <a:gd name="connsiteX181" fmla="*/ 935659 w 1244635"/>
                  <a:gd name="connsiteY181" fmla="*/ 751078 h 1355503"/>
                  <a:gd name="connsiteX182" fmla="*/ 943542 w 1244635"/>
                  <a:gd name="connsiteY182" fmla="*/ 766843 h 1355503"/>
                  <a:gd name="connsiteX183" fmla="*/ 948797 w 1244635"/>
                  <a:gd name="connsiteY183" fmla="*/ 772099 h 1355503"/>
                  <a:gd name="connsiteX184" fmla="*/ 956680 w 1244635"/>
                  <a:gd name="connsiteY184" fmla="*/ 790492 h 1355503"/>
                  <a:gd name="connsiteX185" fmla="*/ 964562 w 1244635"/>
                  <a:gd name="connsiteY185" fmla="*/ 801002 h 1355503"/>
                  <a:gd name="connsiteX186" fmla="*/ 969818 w 1244635"/>
                  <a:gd name="connsiteY186" fmla="*/ 801002 h 1355503"/>
                  <a:gd name="connsiteX187" fmla="*/ 1090687 w 1244635"/>
                  <a:gd name="connsiteY187" fmla="*/ 819395 h 1355503"/>
                  <a:gd name="connsiteX188" fmla="*/ 1111707 w 1244635"/>
                  <a:gd name="connsiteY188" fmla="*/ 808885 h 1355503"/>
                  <a:gd name="connsiteX189" fmla="*/ 1119590 w 1244635"/>
                  <a:gd name="connsiteY189" fmla="*/ 803630 h 1355503"/>
                  <a:gd name="connsiteX190" fmla="*/ 1132728 w 1244635"/>
                  <a:gd name="connsiteY190" fmla="*/ 806257 h 1355503"/>
                  <a:gd name="connsiteX191" fmla="*/ 1140611 w 1244635"/>
                  <a:gd name="connsiteY191" fmla="*/ 811512 h 1355503"/>
                  <a:gd name="connsiteX192" fmla="*/ 1145866 w 1244635"/>
                  <a:gd name="connsiteY192" fmla="*/ 816768 h 1355503"/>
                  <a:gd name="connsiteX193" fmla="*/ 1153749 w 1244635"/>
                  <a:gd name="connsiteY193" fmla="*/ 819395 h 1355503"/>
                  <a:gd name="connsiteX194" fmla="*/ 1174769 w 1244635"/>
                  <a:gd name="connsiteY194" fmla="*/ 835161 h 1355503"/>
                  <a:gd name="connsiteX195" fmla="*/ 1206300 w 1244635"/>
                  <a:gd name="connsiteY195" fmla="*/ 835161 h 1355503"/>
                  <a:gd name="connsiteX196" fmla="*/ 1229949 w 1244635"/>
                  <a:gd name="connsiteY196" fmla="*/ 661740 h 1355503"/>
                  <a:gd name="connsiteX197" fmla="*/ 1148493 w 1244635"/>
                  <a:gd name="connsiteY197" fmla="*/ 643347 h 1355503"/>
                  <a:gd name="connsiteX198" fmla="*/ 1145866 w 1244635"/>
                  <a:gd name="connsiteY198" fmla="*/ 619699 h 1355503"/>
                  <a:gd name="connsiteX199" fmla="*/ 1145866 w 1244635"/>
                  <a:gd name="connsiteY199" fmla="*/ 554009 h 1355503"/>
                  <a:gd name="connsiteX200" fmla="*/ 1135355 w 1244635"/>
                  <a:gd name="connsiteY200" fmla="*/ 540871 h 1355503"/>
                  <a:gd name="connsiteX201" fmla="*/ 1127473 w 1244635"/>
                  <a:gd name="connsiteY201" fmla="*/ 538243 h 1355503"/>
                  <a:gd name="connsiteX202" fmla="*/ 1119590 w 1244635"/>
                  <a:gd name="connsiteY202" fmla="*/ 532988 h 1355503"/>
                  <a:gd name="connsiteX203" fmla="*/ 1095942 w 1244635"/>
                  <a:gd name="connsiteY203" fmla="*/ 530361 h 1355503"/>
                  <a:gd name="connsiteX204" fmla="*/ 1048645 w 1244635"/>
                  <a:gd name="connsiteY204" fmla="*/ 530361 h 1355503"/>
                  <a:gd name="connsiteX205" fmla="*/ 1043390 w 1244635"/>
                  <a:gd name="connsiteY205" fmla="*/ 525105 h 1355503"/>
                  <a:gd name="connsiteX206" fmla="*/ 1056528 w 1244635"/>
                  <a:gd name="connsiteY206" fmla="*/ 493574 h 1355503"/>
                  <a:gd name="connsiteX207" fmla="*/ 1061783 w 1244635"/>
                  <a:gd name="connsiteY207" fmla="*/ 490947 h 1355503"/>
                  <a:gd name="connsiteX208" fmla="*/ 1127473 w 1244635"/>
                  <a:gd name="connsiteY208" fmla="*/ 398981 h 1355503"/>
                  <a:gd name="connsiteX209" fmla="*/ 1148493 w 1244635"/>
                  <a:gd name="connsiteY209" fmla="*/ 391099 h 1355503"/>
                  <a:gd name="connsiteX210" fmla="*/ 1193162 w 1244635"/>
                  <a:gd name="connsiteY210" fmla="*/ 398981 h 1355503"/>
                  <a:gd name="connsiteX211" fmla="*/ 1211555 w 1244635"/>
                  <a:gd name="connsiteY211" fmla="*/ 401609 h 1355503"/>
                  <a:gd name="connsiteX212" fmla="*/ 1232576 w 1244635"/>
                  <a:gd name="connsiteY212" fmla="*/ 406864 h 1355503"/>
                  <a:gd name="connsiteX213" fmla="*/ 1243087 w 1244635"/>
                  <a:gd name="connsiteY213" fmla="*/ 404237 h 1355503"/>
                  <a:gd name="connsiteX214" fmla="*/ 1232576 w 1244635"/>
                  <a:gd name="connsiteY214" fmla="*/ 372705 h 1355503"/>
                  <a:gd name="connsiteX215" fmla="*/ 1222066 w 1244635"/>
                  <a:gd name="connsiteY215" fmla="*/ 356940 h 1355503"/>
                  <a:gd name="connsiteX216" fmla="*/ 1224693 w 1244635"/>
                  <a:gd name="connsiteY216" fmla="*/ 312271 h 1355503"/>
                  <a:gd name="connsiteX217" fmla="*/ 1227321 w 1244635"/>
                  <a:gd name="connsiteY217" fmla="*/ 293878 h 1355503"/>
                  <a:gd name="connsiteX218" fmla="*/ 1232576 w 1244635"/>
                  <a:gd name="connsiteY218" fmla="*/ 285995 h 1355503"/>
                  <a:gd name="connsiteX219" fmla="*/ 1229949 w 1244635"/>
                  <a:gd name="connsiteY219" fmla="*/ 249209 h 1355503"/>
                  <a:gd name="connsiteX220" fmla="*/ 1227321 w 1244635"/>
                  <a:gd name="connsiteY220" fmla="*/ 238699 h 1355503"/>
                  <a:gd name="connsiteX221" fmla="*/ 1214183 w 1244635"/>
                  <a:gd name="connsiteY221" fmla="*/ 233443 h 1355503"/>
                  <a:gd name="connsiteX222" fmla="*/ 1182652 w 1244635"/>
                  <a:gd name="connsiteY222" fmla="*/ 228188 h 1355503"/>
                  <a:gd name="connsiteX223" fmla="*/ 1174769 w 1244635"/>
                  <a:gd name="connsiteY223" fmla="*/ 222933 h 1355503"/>
                  <a:gd name="connsiteX224" fmla="*/ 1143238 w 1244635"/>
                  <a:gd name="connsiteY224" fmla="*/ 220305 h 1355503"/>
                  <a:gd name="connsiteX225" fmla="*/ 1127473 w 1244635"/>
                  <a:gd name="connsiteY225" fmla="*/ 215050 h 1355503"/>
                  <a:gd name="connsiteX226" fmla="*/ 1111707 w 1244635"/>
                  <a:gd name="connsiteY226" fmla="*/ 212423 h 1355503"/>
                  <a:gd name="connsiteX227" fmla="*/ 1111707 w 1244635"/>
                  <a:gd name="connsiteY227" fmla="*/ 204540 h 1355503"/>
                  <a:gd name="connsiteX228" fmla="*/ 1137983 w 1244635"/>
                  <a:gd name="connsiteY228" fmla="*/ 130968 h 1355503"/>
                  <a:gd name="connsiteX229" fmla="*/ 1119590 w 1244635"/>
                  <a:gd name="connsiteY229" fmla="*/ 109947 h 1355503"/>
                  <a:gd name="connsiteX230" fmla="*/ 1106452 w 1244635"/>
                  <a:gd name="connsiteY230" fmla="*/ 94181 h 1355503"/>
                  <a:gd name="connsiteX231" fmla="*/ 1103824 w 1244635"/>
                  <a:gd name="connsiteY231" fmla="*/ 78416 h 1355503"/>
                  <a:gd name="connsiteX232" fmla="*/ 1098569 w 1244635"/>
                  <a:gd name="connsiteY232" fmla="*/ 70533 h 1355503"/>
                  <a:gd name="connsiteX233" fmla="*/ 1095942 w 1244635"/>
                  <a:gd name="connsiteY233" fmla="*/ 62650 h 1355503"/>
                  <a:gd name="connsiteX234" fmla="*/ 1085431 w 1244635"/>
                  <a:gd name="connsiteY234" fmla="*/ 31119 h 1355503"/>
                  <a:gd name="connsiteX235" fmla="*/ 1082804 w 1244635"/>
                  <a:gd name="connsiteY235" fmla="*/ 23237 h 1355503"/>
                  <a:gd name="connsiteX236" fmla="*/ 1074921 w 1244635"/>
                  <a:gd name="connsiteY236" fmla="*/ 20609 h 1355503"/>
                  <a:gd name="connsiteX237" fmla="*/ 1067038 w 1244635"/>
                  <a:gd name="connsiteY237" fmla="*/ 10099 h 1355503"/>
                  <a:gd name="connsiteX238" fmla="*/ 1061783 w 1244635"/>
                  <a:gd name="connsiteY238" fmla="*/ 4843 h 1355503"/>
                  <a:gd name="connsiteX239" fmla="*/ 1061783 w 1244635"/>
                  <a:gd name="connsiteY239" fmla="*/ 2216 h 135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44635" h="1355503">
                    <a:moveTo>
                      <a:pt x="1061783" y="2216"/>
                    </a:moveTo>
                    <a:lnTo>
                      <a:pt x="825300" y="2216"/>
                    </a:lnTo>
                    <a:lnTo>
                      <a:pt x="809535" y="28492"/>
                    </a:lnTo>
                    <a:lnTo>
                      <a:pt x="270880" y="28492"/>
                    </a:lnTo>
                    <a:lnTo>
                      <a:pt x="276135" y="83671"/>
                    </a:lnTo>
                    <a:cubicBezTo>
                      <a:pt x="275259" y="98561"/>
                      <a:pt x="274991" y="113499"/>
                      <a:pt x="273507" y="128340"/>
                    </a:cubicBezTo>
                    <a:cubicBezTo>
                      <a:pt x="273231" y="131096"/>
                      <a:pt x="268252" y="135347"/>
                      <a:pt x="270880" y="136223"/>
                    </a:cubicBezTo>
                    <a:cubicBezTo>
                      <a:pt x="276755" y="138181"/>
                      <a:pt x="283180" y="134703"/>
                      <a:pt x="289273" y="133595"/>
                    </a:cubicBezTo>
                    <a:cubicBezTo>
                      <a:pt x="293138" y="132892"/>
                      <a:pt x="303515" y="130119"/>
                      <a:pt x="307666" y="128340"/>
                    </a:cubicBezTo>
                    <a:cubicBezTo>
                      <a:pt x="311266" y="126797"/>
                      <a:pt x="314539" y="124540"/>
                      <a:pt x="318176" y="123085"/>
                    </a:cubicBezTo>
                    <a:cubicBezTo>
                      <a:pt x="332522" y="117347"/>
                      <a:pt x="334968" y="119637"/>
                      <a:pt x="347080" y="109947"/>
                    </a:cubicBezTo>
                    <a:cubicBezTo>
                      <a:pt x="351916" y="106078"/>
                      <a:pt x="354679" y="99579"/>
                      <a:pt x="360218" y="96809"/>
                    </a:cubicBezTo>
                    <a:cubicBezTo>
                      <a:pt x="363721" y="95057"/>
                      <a:pt x="367369" y="93569"/>
                      <a:pt x="370728" y="91554"/>
                    </a:cubicBezTo>
                    <a:cubicBezTo>
                      <a:pt x="393315" y="78001"/>
                      <a:pt x="378520" y="83700"/>
                      <a:pt x="394376" y="78416"/>
                    </a:cubicBezTo>
                    <a:cubicBezTo>
                      <a:pt x="403135" y="79292"/>
                      <a:pt x="412113" y="78908"/>
                      <a:pt x="420652" y="81043"/>
                    </a:cubicBezTo>
                    <a:cubicBezTo>
                      <a:pt x="425542" y="82265"/>
                      <a:pt x="429755" y="94839"/>
                      <a:pt x="431162" y="96809"/>
                    </a:cubicBezTo>
                    <a:cubicBezTo>
                      <a:pt x="433322" y="99833"/>
                      <a:pt x="436666" y="101837"/>
                      <a:pt x="439045" y="104692"/>
                    </a:cubicBezTo>
                    <a:cubicBezTo>
                      <a:pt x="441067" y="107118"/>
                      <a:pt x="441834" y="110601"/>
                      <a:pt x="444300" y="112574"/>
                    </a:cubicBezTo>
                    <a:cubicBezTo>
                      <a:pt x="446463" y="114304"/>
                      <a:pt x="449706" y="113963"/>
                      <a:pt x="452183" y="115202"/>
                    </a:cubicBezTo>
                    <a:cubicBezTo>
                      <a:pt x="455008" y="116614"/>
                      <a:pt x="457163" y="119213"/>
                      <a:pt x="460066" y="120457"/>
                    </a:cubicBezTo>
                    <a:cubicBezTo>
                      <a:pt x="463385" y="121880"/>
                      <a:pt x="467104" y="122093"/>
                      <a:pt x="470576" y="123085"/>
                    </a:cubicBezTo>
                    <a:cubicBezTo>
                      <a:pt x="473239" y="123846"/>
                      <a:pt x="475831" y="124836"/>
                      <a:pt x="478459" y="125712"/>
                    </a:cubicBezTo>
                    <a:cubicBezTo>
                      <a:pt x="481087" y="127464"/>
                      <a:pt x="483197" y="130682"/>
                      <a:pt x="486342" y="130968"/>
                    </a:cubicBezTo>
                    <a:cubicBezTo>
                      <a:pt x="571144" y="138678"/>
                      <a:pt x="573320" y="104471"/>
                      <a:pt x="562542" y="183519"/>
                    </a:cubicBezTo>
                    <a:cubicBezTo>
                      <a:pt x="562115" y="186648"/>
                      <a:pt x="559039" y="188774"/>
                      <a:pt x="557287" y="191402"/>
                    </a:cubicBezTo>
                    <a:cubicBezTo>
                      <a:pt x="557304" y="191586"/>
                      <a:pt x="559408" y="226131"/>
                      <a:pt x="562542" y="233443"/>
                    </a:cubicBezTo>
                    <a:cubicBezTo>
                      <a:pt x="563518" y="235720"/>
                      <a:pt x="566045" y="236947"/>
                      <a:pt x="567797" y="238699"/>
                    </a:cubicBezTo>
                    <a:cubicBezTo>
                      <a:pt x="568673" y="241326"/>
                      <a:pt x="569050" y="244176"/>
                      <a:pt x="570424" y="246581"/>
                    </a:cubicBezTo>
                    <a:cubicBezTo>
                      <a:pt x="572597" y="250384"/>
                      <a:pt x="575761" y="253528"/>
                      <a:pt x="578307" y="257092"/>
                    </a:cubicBezTo>
                    <a:cubicBezTo>
                      <a:pt x="580142" y="259662"/>
                      <a:pt x="581589" y="262508"/>
                      <a:pt x="583562" y="264974"/>
                    </a:cubicBezTo>
                    <a:cubicBezTo>
                      <a:pt x="598538" y="283693"/>
                      <a:pt x="577901" y="253856"/>
                      <a:pt x="594073" y="278112"/>
                    </a:cubicBezTo>
                    <a:cubicBezTo>
                      <a:pt x="598452" y="277236"/>
                      <a:pt x="603443" y="277883"/>
                      <a:pt x="607211" y="275485"/>
                    </a:cubicBezTo>
                    <a:cubicBezTo>
                      <a:pt x="613481" y="271495"/>
                      <a:pt x="622976" y="259719"/>
                      <a:pt x="622976" y="259719"/>
                    </a:cubicBezTo>
                    <a:lnTo>
                      <a:pt x="630859" y="236071"/>
                    </a:lnTo>
                    <a:cubicBezTo>
                      <a:pt x="631735" y="233443"/>
                      <a:pt x="631182" y="229724"/>
                      <a:pt x="633487" y="228188"/>
                    </a:cubicBezTo>
                    <a:cubicBezTo>
                      <a:pt x="636114" y="226436"/>
                      <a:pt x="638545" y="224345"/>
                      <a:pt x="641369" y="222933"/>
                    </a:cubicBezTo>
                    <a:cubicBezTo>
                      <a:pt x="645141" y="221047"/>
                      <a:pt x="656390" y="218521"/>
                      <a:pt x="659762" y="217678"/>
                    </a:cubicBezTo>
                    <a:cubicBezTo>
                      <a:pt x="673776" y="218554"/>
                      <a:pt x="687918" y="218222"/>
                      <a:pt x="701804" y="220305"/>
                    </a:cubicBezTo>
                    <a:cubicBezTo>
                      <a:pt x="708380" y="221291"/>
                      <a:pt x="714503" y="227969"/>
                      <a:pt x="720197" y="230816"/>
                    </a:cubicBezTo>
                    <a:cubicBezTo>
                      <a:pt x="724416" y="232925"/>
                      <a:pt x="728956" y="234319"/>
                      <a:pt x="733335" y="236071"/>
                    </a:cubicBezTo>
                    <a:cubicBezTo>
                      <a:pt x="735087" y="238699"/>
                      <a:pt x="736124" y="241981"/>
                      <a:pt x="738590" y="243954"/>
                    </a:cubicBezTo>
                    <a:cubicBezTo>
                      <a:pt x="740753" y="245684"/>
                      <a:pt x="745348" y="244050"/>
                      <a:pt x="746473" y="246581"/>
                    </a:cubicBezTo>
                    <a:cubicBezTo>
                      <a:pt x="749341" y="253034"/>
                      <a:pt x="746867" y="260903"/>
                      <a:pt x="749100" y="267602"/>
                    </a:cubicBezTo>
                    <a:cubicBezTo>
                      <a:pt x="750485" y="271757"/>
                      <a:pt x="754180" y="274748"/>
                      <a:pt x="756983" y="278112"/>
                    </a:cubicBezTo>
                    <a:cubicBezTo>
                      <a:pt x="761627" y="283685"/>
                      <a:pt x="766810" y="286796"/>
                      <a:pt x="772749" y="291250"/>
                    </a:cubicBezTo>
                    <a:cubicBezTo>
                      <a:pt x="774501" y="293878"/>
                      <a:pt x="774907" y="298514"/>
                      <a:pt x="778004" y="299133"/>
                    </a:cubicBezTo>
                    <a:cubicBezTo>
                      <a:pt x="787285" y="300989"/>
                      <a:pt x="798008" y="296844"/>
                      <a:pt x="806907" y="293878"/>
                    </a:cubicBezTo>
                    <a:cubicBezTo>
                      <a:pt x="811286" y="295630"/>
                      <a:pt x="819703" y="294429"/>
                      <a:pt x="820045" y="299133"/>
                    </a:cubicBezTo>
                    <a:cubicBezTo>
                      <a:pt x="828045" y="409130"/>
                      <a:pt x="831465" y="396260"/>
                      <a:pt x="814790" y="446278"/>
                    </a:cubicBezTo>
                    <a:cubicBezTo>
                      <a:pt x="813242" y="474130"/>
                      <a:pt x="823135" y="485847"/>
                      <a:pt x="806907" y="498830"/>
                    </a:cubicBezTo>
                    <a:cubicBezTo>
                      <a:pt x="804441" y="500803"/>
                      <a:pt x="801652" y="502333"/>
                      <a:pt x="799024" y="504085"/>
                    </a:cubicBezTo>
                    <a:cubicBezTo>
                      <a:pt x="797272" y="506713"/>
                      <a:pt x="796195" y="509946"/>
                      <a:pt x="793769" y="511968"/>
                    </a:cubicBezTo>
                    <a:cubicBezTo>
                      <a:pt x="790760" y="514476"/>
                      <a:pt x="786446" y="514946"/>
                      <a:pt x="783259" y="517223"/>
                    </a:cubicBezTo>
                    <a:cubicBezTo>
                      <a:pt x="780235" y="519383"/>
                      <a:pt x="778004" y="522478"/>
                      <a:pt x="775376" y="525105"/>
                    </a:cubicBezTo>
                    <a:lnTo>
                      <a:pt x="630859" y="522478"/>
                    </a:lnTo>
                    <a:cubicBezTo>
                      <a:pt x="625534" y="522303"/>
                      <a:pt x="620359" y="520660"/>
                      <a:pt x="615093" y="519850"/>
                    </a:cubicBezTo>
                    <a:cubicBezTo>
                      <a:pt x="608972" y="518908"/>
                      <a:pt x="602831" y="518099"/>
                      <a:pt x="596700" y="517223"/>
                    </a:cubicBezTo>
                    <a:cubicBezTo>
                      <a:pt x="594073" y="516347"/>
                      <a:pt x="590776" y="516553"/>
                      <a:pt x="588818" y="514595"/>
                    </a:cubicBezTo>
                    <a:cubicBezTo>
                      <a:pt x="587561" y="513338"/>
                      <a:pt x="583585" y="496294"/>
                      <a:pt x="583562" y="496202"/>
                    </a:cubicBezTo>
                    <a:cubicBezTo>
                      <a:pt x="574320" y="498513"/>
                      <a:pt x="570785" y="498589"/>
                      <a:pt x="562542" y="504085"/>
                    </a:cubicBezTo>
                    <a:cubicBezTo>
                      <a:pt x="560481" y="505459"/>
                      <a:pt x="559039" y="507588"/>
                      <a:pt x="557287" y="509340"/>
                    </a:cubicBezTo>
                    <a:lnTo>
                      <a:pt x="444300" y="640719"/>
                    </a:lnTo>
                    <a:lnTo>
                      <a:pt x="481087" y="682761"/>
                    </a:lnTo>
                    <a:lnTo>
                      <a:pt x="428535" y="716919"/>
                    </a:lnTo>
                    <a:cubicBezTo>
                      <a:pt x="423280" y="723050"/>
                      <a:pt x="418804" y="729947"/>
                      <a:pt x="412769" y="735312"/>
                    </a:cubicBezTo>
                    <a:cubicBezTo>
                      <a:pt x="410699" y="737152"/>
                      <a:pt x="407262" y="736515"/>
                      <a:pt x="404887" y="737940"/>
                    </a:cubicBezTo>
                    <a:cubicBezTo>
                      <a:pt x="402763" y="739215"/>
                      <a:pt x="402092" y="742911"/>
                      <a:pt x="399631" y="743195"/>
                    </a:cubicBezTo>
                    <a:cubicBezTo>
                      <a:pt x="378731" y="745607"/>
                      <a:pt x="357590" y="744947"/>
                      <a:pt x="336569" y="745823"/>
                    </a:cubicBezTo>
                    <a:cubicBezTo>
                      <a:pt x="335693" y="760713"/>
                      <a:pt x="337560" y="776022"/>
                      <a:pt x="333942" y="790492"/>
                    </a:cubicBezTo>
                    <a:cubicBezTo>
                      <a:pt x="332880" y="794741"/>
                      <a:pt x="326795" y="795570"/>
                      <a:pt x="323431" y="798374"/>
                    </a:cubicBezTo>
                    <a:cubicBezTo>
                      <a:pt x="321528" y="799960"/>
                      <a:pt x="320111" y="802082"/>
                      <a:pt x="318176" y="803630"/>
                    </a:cubicBezTo>
                    <a:cubicBezTo>
                      <a:pt x="297339" y="820300"/>
                      <a:pt x="325730" y="794529"/>
                      <a:pt x="299783" y="816768"/>
                    </a:cubicBezTo>
                    <a:cubicBezTo>
                      <a:pt x="290175" y="825003"/>
                      <a:pt x="289301" y="828549"/>
                      <a:pt x="281390" y="840416"/>
                    </a:cubicBezTo>
                    <a:cubicBezTo>
                      <a:pt x="273706" y="851943"/>
                      <a:pt x="278030" y="845773"/>
                      <a:pt x="268252" y="858809"/>
                    </a:cubicBezTo>
                    <a:cubicBezTo>
                      <a:pt x="262231" y="882894"/>
                      <a:pt x="269007" y="875824"/>
                      <a:pt x="255114" y="885085"/>
                    </a:cubicBezTo>
                    <a:cubicBezTo>
                      <a:pt x="248064" y="883675"/>
                      <a:pt x="231925" y="881011"/>
                      <a:pt x="226211" y="877202"/>
                    </a:cubicBezTo>
                    <a:lnTo>
                      <a:pt x="218328" y="871947"/>
                    </a:lnTo>
                    <a:cubicBezTo>
                      <a:pt x="214484" y="877713"/>
                      <a:pt x="210040" y="883673"/>
                      <a:pt x="207818" y="890340"/>
                    </a:cubicBezTo>
                    <a:cubicBezTo>
                      <a:pt x="206406" y="894577"/>
                      <a:pt x="206159" y="899118"/>
                      <a:pt x="205190" y="903478"/>
                    </a:cubicBezTo>
                    <a:cubicBezTo>
                      <a:pt x="204406" y="907003"/>
                      <a:pt x="203345" y="910463"/>
                      <a:pt x="202562" y="913988"/>
                    </a:cubicBezTo>
                    <a:cubicBezTo>
                      <a:pt x="201593" y="918348"/>
                      <a:pt x="201749" y="923045"/>
                      <a:pt x="199935" y="927126"/>
                    </a:cubicBezTo>
                    <a:cubicBezTo>
                      <a:pt x="198156" y="931128"/>
                      <a:pt x="194680" y="934133"/>
                      <a:pt x="192052" y="937637"/>
                    </a:cubicBezTo>
                    <a:cubicBezTo>
                      <a:pt x="185443" y="957458"/>
                      <a:pt x="194360" y="933017"/>
                      <a:pt x="184169" y="953402"/>
                    </a:cubicBezTo>
                    <a:cubicBezTo>
                      <a:pt x="182072" y="957597"/>
                      <a:pt x="180034" y="967874"/>
                      <a:pt x="178914" y="971795"/>
                    </a:cubicBezTo>
                    <a:cubicBezTo>
                      <a:pt x="178153" y="974458"/>
                      <a:pt x="177163" y="977050"/>
                      <a:pt x="176287" y="979678"/>
                    </a:cubicBezTo>
                    <a:cubicBezTo>
                      <a:pt x="175090" y="1002427"/>
                      <a:pt x="189475" y="1032230"/>
                      <a:pt x="163149" y="1032230"/>
                    </a:cubicBezTo>
                    <a:cubicBezTo>
                      <a:pt x="160379" y="1032230"/>
                      <a:pt x="157894" y="1030478"/>
                      <a:pt x="155266" y="1029602"/>
                    </a:cubicBezTo>
                    <a:cubicBezTo>
                      <a:pt x="152638" y="1026974"/>
                      <a:pt x="150609" y="1023563"/>
                      <a:pt x="147383" y="1021719"/>
                    </a:cubicBezTo>
                    <a:cubicBezTo>
                      <a:pt x="144248" y="1019927"/>
                      <a:pt x="140254" y="1020360"/>
                      <a:pt x="136873" y="1019092"/>
                    </a:cubicBezTo>
                    <a:cubicBezTo>
                      <a:pt x="133205" y="1017717"/>
                      <a:pt x="129962" y="1015380"/>
                      <a:pt x="126362" y="1013837"/>
                    </a:cubicBezTo>
                    <a:cubicBezTo>
                      <a:pt x="123816" y="1012746"/>
                      <a:pt x="121107" y="1012085"/>
                      <a:pt x="118480" y="1011209"/>
                    </a:cubicBezTo>
                    <a:cubicBezTo>
                      <a:pt x="115852" y="1012085"/>
                      <a:pt x="113074" y="1012598"/>
                      <a:pt x="110597" y="1013837"/>
                    </a:cubicBezTo>
                    <a:cubicBezTo>
                      <a:pt x="104692" y="1016789"/>
                      <a:pt x="98981" y="1021994"/>
                      <a:pt x="94831" y="1026974"/>
                    </a:cubicBezTo>
                    <a:cubicBezTo>
                      <a:pt x="92809" y="1029400"/>
                      <a:pt x="91328" y="1032229"/>
                      <a:pt x="89576" y="1034857"/>
                    </a:cubicBezTo>
                    <a:cubicBezTo>
                      <a:pt x="83415" y="1053344"/>
                      <a:pt x="91434" y="1030522"/>
                      <a:pt x="81693" y="1053250"/>
                    </a:cubicBezTo>
                    <a:cubicBezTo>
                      <a:pt x="80602" y="1055796"/>
                      <a:pt x="80602" y="1058828"/>
                      <a:pt x="79066" y="1061133"/>
                    </a:cubicBezTo>
                    <a:cubicBezTo>
                      <a:pt x="72628" y="1070790"/>
                      <a:pt x="60744" y="1074199"/>
                      <a:pt x="52790" y="1082154"/>
                    </a:cubicBezTo>
                    <a:cubicBezTo>
                      <a:pt x="45261" y="1089683"/>
                      <a:pt x="49180" y="1089373"/>
                      <a:pt x="44907" y="1097919"/>
                    </a:cubicBezTo>
                    <a:cubicBezTo>
                      <a:pt x="43495" y="1100744"/>
                      <a:pt x="41064" y="1102977"/>
                      <a:pt x="39652" y="1105802"/>
                    </a:cubicBezTo>
                    <a:cubicBezTo>
                      <a:pt x="38413" y="1108279"/>
                      <a:pt x="38560" y="1111380"/>
                      <a:pt x="37024" y="1113685"/>
                    </a:cubicBezTo>
                    <a:cubicBezTo>
                      <a:pt x="31266" y="1122322"/>
                      <a:pt x="28531" y="1120764"/>
                      <a:pt x="21259" y="1126823"/>
                    </a:cubicBezTo>
                    <a:cubicBezTo>
                      <a:pt x="8137" y="1137757"/>
                      <a:pt x="19346" y="1132715"/>
                      <a:pt x="5493" y="1137333"/>
                    </a:cubicBezTo>
                    <a:cubicBezTo>
                      <a:pt x="3741" y="1139961"/>
                      <a:pt x="524" y="1142071"/>
                      <a:pt x="238" y="1145216"/>
                    </a:cubicBezTo>
                    <a:cubicBezTo>
                      <a:pt x="-736" y="1155933"/>
                      <a:pt x="831" y="1171922"/>
                      <a:pt x="13376" y="1176747"/>
                    </a:cubicBezTo>
                    <a:cubicBezTo>
                      <a:pt x="20779" y="1179594"/>
                      <a:pt x="29141" y="1178498"/>
                      <a:pt x="37024" y="1179374"/>
                    </a:cubicBezTo>
                    <a:cubicBezTo>
                      <a:pt x="45681" y="1185146"/>
                      <a:pt x="47964" y="1189265"/>
                      <a:pt x="60673" y="1182002"/>
                    </a:cubicBezTo>
                    <a:cubicBezTo>
                      <a:pt x="63078" y="1180628"/>
                      <a:pt x="62424" y="1176747"/>
                      <a:pt x="63300" y="1174119"/>
                    </a:cubicBezTo>
                    <a:cubicBezTo>
                      <a:pt x="61867" y="1164088"/>
                      <a:pt x="57727" y="1147364"/>
                      <a:pt x="63300" y="1137333"/>
                    </a:cubicBezTo>
                    <a:cubicBezTo>
                      <a:pt x="65202" y="1133909"/>
                      <a:pt x="70211" y="1133621"/>
                      <a:pt x="73811" y="1132078"/>
                    </a:cubicBezTo>
                    <a:cubicBezTo>
                      <a:pt x="76357" y="1130987"/>
                      <a:pt x="79030" y="1130211"/>
                      <a:pt x="81693" y="1129450"/>
                    </a:cubicBezTo>
                    <a:cubicBezTo>
                      <a:pt x="92659" y="1126317"/>
                      <a:pt x="95595" y="1126258"/>
                      <a:pt x="107969" y="1124195"/>
                    </a:cubicBezTo>
                    <a:cubicBezTo>
                      <a:pt x="128990" y="1125071"/>
                      <a:pt x="150620" y="1121720"/>
                      <a:pt x="171031" y="1126823"/>
                    </a:cubicBezTo>
                    <a:cubicBezTo>
                      <a:pt x="177158" y="1128355"/>
                      <a:pt x="181542" y="1142588"/>
                      <a:pt x="181542" y="1142588"/>
                    </a:cubicBezTo>
                    <a:cubicBezTo>
                      <a:pt x="189425" y="1140836"/>
                      <a:pt x="197839" y="1140674"/>
                      <a:pt x="205190" y="1137333"/>
                    </a:cubicBezTo>
                    <a:cubicBezTo>
                      <a:pt x="208065" y="1136026"/>
                      <a:pt x="207979" y="1131423"/>
                      <a:pt x="210445" y="1129450"/>
                    </a:cubicBezTo>
                    <a:cubicBezTo>
                      <a:pt x="212608" y="1127720"/>
                      <a:pt x="215700" y="1127699"/>
                      <a:pt x="218328" y="1126823"/>
                    </a:cubicBezTo>
                    <a:cubicBezTo>
                      <a:pt x="229714" y="1127699"/>
                      <a:pt x="241408" y="1126680"/>
                      <a:pt x="252487" y="1129450"/>
                    </a:cubicBezTo>
                    <a:cubicBezTo>
                      <a:pt x="256092" y="1130351"/>
                      <a:pt x="257436" y="1135052"/>
                      <a:pt x="260369" y="1137333"/>
                    </a:cubicBezTo>
                    <a:cubicBezTo>
                      <a:pt x="265355" y="1141211"/>
                      <a:pt x="271669" y="1143376"/>
                      <a:pt x="276135" y="1147843"/>
                    </a:cubicBezTo>
                    <a:cubicBezTo>
                      <a:pt x="277887" y="1149595"/>
                      <a:pt x="279266" y="1151824"/>
                      <a:pt x="281390" y="1153099"/>
                    </a:cubicBezTo>
                    <a:cubicBezTo>
                      <a:pt x="283765" y="1154524"/>
                      <a:pt x="286727" y="1154635"/>
                      <a:pt x="289273" y="1155726"/>
                    </a:cubicBezTo>
                    <a:cubicBezTo>
                      <a:pt x="308515" y="1163972"/>
                      <a:pt x="290911" y="1158763"/>
                      <a:pt x="310293" y="1163609"/>
                    </a:cubicBezTo>
                    <a:cubicBezTo>
                      <a:pt x="312921" y="1165361"/>
                      <a:pt x="315943" y="1166631"/>
                      <a:pt x="318176" y="1168864"/>
                    </a:cubicBezTo>
                    <a:cubicBezTo>
                      <a:pt x="325547" y="1176235"/>
                      <a:pt x="323786" y="1185625"/>
                      <a:pt x="336569" y="1189885"/>
                    </a:cubicBezTo>
                    <a:cubicBezTo>
                      <a:pt x="339197" y="1190761"/>
                      <a:pt x="341765" y="1191840"/>
                      <a:pt x="344452" y="1192512"/>
                    </a:cubicBezTo>
                    <a:cubicBezTo>
                      <a:pt x="361763" y="1196839"/>
                      <a:pt x="371101" y="1196179"/>
                      <a:pt x="391749" y="1197768"/>
                    </a:cubicBezTo>
                    <a:cubicBezTo>
                      <a:pt x="410232" y="1210091"/>
                      <a:pt x="386796" y="1195911"/>
                      <a:pt x="412769" y="1205650"/>
                    </a:cubicBezTo>
                    <a:cubicBezTo>
                      <a:pt x="415726" y="1206759"/>
                      <a:pt x="417656" y="1209906"/>
                      <a:pt x="420652" y="1210905"/>
                    </a:cubicBezTo>
                    <a:cubicBezTo>
                      <a:pt x="425706" y="1212590"/>
                      <a:pt x="431163" y="1212657"/>
                      <a:pt x="436418" y="1213533"/>
                    </a:cubicBezTo>
                    <a:cubicBezTo>
                      <a:pt x="439045" y="1216161"/>
                      <a:pt x="441445" y="1219037"/>
                      <a:pt x="444300" y="1221416"/>
                    </a:cubicBezTo>
                    <a:cubicBezTo>
                      <a:pt x="446726" y="1223438"/>
                      <a:pt x="450103" y="1224294"/>
                      <a:pt x="452183" y="1226671"/>
                    </a:cubicBezTo>
                    <a:cubicBezTo>
                      <a:pt x="456342" y="1231424"/>
                      <a:pt x="459189" y="1237182"/>
                      <a:pt x="462693" y="1242437"/>
                    </a:cubicBezTo>
                    <a:lnTo>
                      <a:pt x="467949" y="1250319"/>
                    </a:lnTo>
                    <a:cubicBezTo>
                      <a:pt x="471130" y="1259864"/>
                      <a:pt x="467806" y="1258202"/>
                      <a:pt x="475831" y="1258202"/>
                    </a:cubicBezTo>
                    <a:lnTo>
                      <a:pt x="546776" y="1255574"/>
                    </a:lnTo>
                    <a:cubicBezTo>
                      <a:pt x="545900" y="1266084"/>
                      <a:pt x="545543" y="1276651"/>
                      <a:pt x="544149" y="1287105"/>
                    </a:cubicBezTo>
                    <a:cubicBezTo>
                      <a:pt x="543783" y="1289851"/>
                      <a:pt x="543057" y="1292683"/>
                      <a:pt x="541521" y="1294988"/>
                    </a:cubicBezTo>
                    <a:cubicBezTo>
                      <a:pt x="539460" y="1298080"/>
                      <a:pt x="536266" y="1300243"/>
                      <a:pt x="533638" y="1302871"/>
                    </a:cubicBezTo>
                    <a:cubicBezTo>
                      <a:pt x="534514" y="1305499"/>
                      <a:pt x="534307" y="1308795"/>
                      <a:pt x="536266" y="1310754"/>
                    </a:cubicBezTo>
                    <a:cubicBezTo>
                      <a:pt x="545474" y="1319962"/>
                      <a:pt x="553231" y="1319275"/>
                      <a:pt x="565169" y="1321264"/>
                    </a:cubicBezTo>
                    <a:cubicBezTo>
                      <a:pt x="567797" y="1322140"/>
                      <a:pt x="570320" y="1323437"/>
                      <a:pt x="573052" y="1323892"/>
                    </a:cubicBezTo>
                    <a:cubicBezTo>
                      <a:pt x="593019" y="1327220"/>
                      <a:pt x="601934" y="1318687"/>
                      <a:pt x="594073" y="1337030"/>
                    </a:cubicBezTo>
                    <a:cubicBezTo>
                      <a:pt x="592829" y="1339932"/>
                      <a:pt x="590570" y="1342285"/>
                      <a:pt x="588818" y="1344912"/>
                    </a:cubicBezTo>
                    <a:cubicBezTo>
                      <a:pt x="591870" y="1357122"/>
                      <a:pt x="587834" y="1355423"/>
                      <a:pt x="596700" y="1355423"/>
                    </a:cubicBezTo>
                    <a:lnTo>
                      <a:pt x="643997" y="1334402"/>
                    </a:lnTo>
                    <a:lnTo>
                      <a:pt x="651880" y="1292361"/>
                    </a:lnTo>
                    <a:cubicBezTo>
                      <a:pt x="667645" y="1291485"/>
                      <a:pt x="683457" y="1291230"/>
                      <a:pt x="699176" y="1289733"/>
                    </a:cubicBezTo>
                    <a:cubicBezTo>
                      <a:pt x="701933" y="1289470"/>
                      <a:pt x="704582" y="1288344"/>
                      <a:pt x="707059" y="1287105"/>
                    </a:cubicBezTo>
                    <a:cubicBezTo>
                      <a:pt x="709884" y="1285693"/>
                      <a:pt x="714942" y="1281850"/>
                      <a:pt x="714942" y="1281850"/>
                    </a:cubicBezTo>
                    <a:lnTo>
                      <a:pt x="767493" y="1239809"/>
                    </a:lnTo>
                    <a:lnTo>
                      <a:pt x="869969" y="1234554"/>
                    </a:lnTo>
                    <a:lnTo>
                      <a:pt x="885735" y="1047995"/>
                    </a:lnTo>
                    <a:lnTo>
                      <a:pt x="848949" y="1061133"/>
                    </a:lnTo>
                    <a:cubicBezTo>
                      <a:pt x="846321" y="1054126"/>
                      <a:pt x="844163" y="1046925"/>
                      <a:pt x="841066" y="1040112"/>
                    </a:cubicBezTo>
                    <a:cubicBezTo>
                      <a:pt x="839759" y="1037237"/>
                      <a:pt x="837094" y="1035116"/>
                      <a:pt x="835811" y="1032230"/>
                    </a:cubicBezTo>
                    <a:cubicBezTo>
                      <a:pt x="833561" y="1027168"/>
                      <a:pt x="832307" y="1021719"/>
                      <a:pt x="830555" y="1016464"/>
                    </a:cubicBezTo>
                    <a:lnTo>
                      <a:pt x="825300" y="1000699"/>
                    </a:lnTo>
                    <a:cubicBezTo>
                      <a:pt x="824424" y="998071"/>
                      <a:pt x="823912" y="995293"/>
                      <a:pt x="822673" y="992816"/>
                    </a:cubicBezTo>
                    <a:cubicBezTo>
                      <a:pt x="816706" y="980882"/>
                      <a:pt x="817190" y="982576"/>
                      <a:pt x="812162" y="969168"/>
                    </a:cubicBezTo>
                    <a:cubicBezTo>
                      <a:pt x="811189" y="966575"/>
                      <a:pt x="810774" y="963762"/>
                      <a:pt x="809535" y="961285"/>
                    </a:cubicBezTo>
                    <a:cubicBezTo>
                      <a:pt x="808123" y="958460"/>
                      <a:pt x="805563" y="956288"/>
                      <a:pt x="804280" y="953402"/>
                    </a:cubicBezTo>
                    <a:cubicBezTo>
                      <a:pt x="802030" y="948340"/>
                      <a:pt x="801081" y="942780"/>
                      <a:pt x="799024" y="937637"/>
                    </a:cubicBezTo>
                    <a:cubicBezTo>
                      <a:pt x="797569" y="934000"/>
                      <a:pt x="795224" y="930763"/>
                      <a:pt x="793769" y="927126"/>
                    </a:cubicBezTo>
                    <a:cubicBezTo>
                      <a:pt x="790490" y="918929"/>
                      <a:pt x="787824" y="909567"/>
                      <a:pt x="785887" y="900850"/>
                    </a:cubicBezTo>
                    <a:cubicBezTo>
                      <a:pt x="784918" y="896490"/>
                      <a:pt x="784827" y="891894"/>
                      <a:pt x="783259" y="887712"/>
                    </a:cubicBezTo>
                    <a:cubicBezTo>
                      <a:pt x="782150" y="884755"/>
                      <a:pt x="779416" y="882654"/>
                      <a:pt x="778004" y="879830"/>
                    </a:cubicBezTo>
                    <a:cubicBezTo>
                      <a:pt x="776765" y="877353"/>
                      <a:pt x="776615" y="874424"/>
                      <a:pt x="775376" y="871947"/>
                    </a:cubicBezTo>
                    <a:cubicBezTo>
                      <a:pt x="765188" y="851572"/>
                      <a:pt x="774099" y="875995"/>
                      <a:pt x="767493" y="856181"/>
                    </a:cubicBezTo>
                    <a:cubicBezTo>
                      <a:pt x="773052" y="833950"/>
                      <a:pt x="765479" y="856577"/>
                      <a:pt x="778004" y="837788"/>
                    </a:cubicBezTo>
                    <a:cubicBezTo>
                      <a:pt x="786011" y="825776"/>
                      <a:pt x="773499" y="832282"/>
                      <a:pt x="788514" y="827278"/>
                    </a:cubicBezTo>
                    <a:cubicBezTo>
                      <a:pt x="792017" y="824650"/>
                      <a:pt x="795460" y="821940"/>
                      <a:pt x="799024" y="819395"/>
                    </a:cubicBezTo>
                    <a:cubicBezTo>
                      <a:pt x="801594" y="817559"/>
                      <a:pt x="804674" y="816373"/>
                      <a:pt x="806907" y="814140"/>
                    </a:cubicBezTo>
                    <a:cubicBezTo>
                      <a:pt x="818792" y="802255"/>
                      <a:pt x="804698" y="808744"/>
                      <a:pt x="820045" y="803630"/>
                    </a:cubicBezTo>
                    <a:cubicBezTo>
                      <a:pt x="824933" y="798741"/>
                      <a:pt x="826552" y="796434"/>
                      <a:pt x="833183" y="793119"/>
                    </a:cubicBezTo>
                    <a:cubicBezTo>
                      <a:pt x="835660" y="791880"/>
                      <a:pt x="838438" y="791368"/>
                      <a:pt x="841066" y="790492"/>
                    </a:cubicBezTo>
                    <a:cubicBezTo>
                      <a:pt x="847869" y="783689"/>
                      <a:pt x="856314" y="776274"/>
                      <a:pt x="859459" y="766843"/>
                    </a:cubicBezTo>
                    <a:lnTo>
                      <a:pt x="862087" y="758961"/>
                    </a:lnTo>
                    <a:cubicBezTo>
                      <a:pt x="873424" y="683372"/>
                      <a:pt x="856835" y="697946"/>
                      <a:pt x="877852" y="714292"/>
                    </a:cubicBezTo>
                    <a:cubicBezTo>
                      <a:pt x="882838" y="718170"/>
                      <a:pt x="888363" y="721299"/>
                      <a:pt x="893618" y="724802"/>
                    </a:cubicBezTo>
                    <a:cubicBezTo>
                      <a:pt x="903806" y="731594"/>
                      <a:pt x="898503" y="729058"/>
                      <a:pt x="909383" y="732685"/>
                    </a:cubicBezTo>
                    <a:cubicBezTo>
                      <a:pt x="912886" y="735313"/>
                      <a:pt x="916091" y="738395"/>
                      <a:pt x="919893" y="740568"/>
                    </a:cubicBezTo>
                    <a:cubicBezTo>
                      <a:pt x="933290" y="748223"/>
                      <a:pt x="923150" y="736067"/>
                      <a:pt x="935659" y="751078"/>
                    </a:cubicBezTo>
                    <a:cubicBezTo>
                      <a:pt x="949894" y="768161"/>
                      <a:pt x="933387" y="749918"/>
                      <a:pt x="943542" y="766843"/>
                    </a:cubicBezTo>
                    <a:cubicBezTo>
                      <a:pt x="944817" y="768967"/>
                      <a:pt x="947045" y="770347"/>
                      <a:pt x="948797" y="772099"/>
                    </a:cubicBezTo>
                    <a:cubicBezTo>
                      <a:pt x="951352" y="779764"/>
                      <a:pt x="952040" y="783067"/>
                      <a:pt x="956680" y="790492"/>
                    </a:cubicBezTo>
                    <a:cubicBezTo>
                      <a:pt x="959001" y="794205"/>
                      <a:pt x="961142" y="798266"/>
                      <a:pt x="964562" y="801002"/>
                    </a:cubicBezTo>
                    <a:cubicBezTo>
                      <a:pt x="965930" y="802096"/>
                      <a:pt x="968066" y="801002"/>
                      <a:pt x="969818" y="801002"/>
                    </a:cubicBezTo>
                    <a:lnTo>
                      <a:pt x="1090687" y="819395"/>
                    </a:lnTo>
                    <a:cubicBezTo>
                      <a:pt x="1097694" y="815892"/>
                      <a:pt x="1104830" y="812636"/>
                      <a:pt x="1111707" y="808885"/>
                    </a:cubicBezTo>
                    <a:cubicBezTo>
                      <a:pt x="1114479" y="807373"/>
                      <a:pt x="1116456" y="804022"/>
                      <a:pt x="1119590" y="803630"/>
                    </a:cubicBezTo>
                    <a:cubicBezTo>
                      <a:pt x="1124022" y="803076"/>
                      <a:pt x="1128349" y="805381"/>
                      <a:pt x="1132728" y="806257"/>
                    </a:cubicBezTo>
                    <a:cubicBezTo>
                      <a:pt x="1135356" y="808009"/>
                      <a:pt x="1138145" y="809539"/>
                      <a:pt x="1140611" y="811512"/>
                    </a:cubicBezTo>
                    <a:cubicBezTo>
                      <a:pt x="1142546" y="813060"/>
                      <a:pt x="1143742" y="815493"/>
                      <a:pt x="1145866" y="816768"/>
                    </a:cubicBezTo>
                    <a:cubicBezTo>
                      <a:pt x="1148241" y="818193"/>
                      <a:pt x="1151121" y="818519"/>
                      <a:pt x="1153749" y="819395"/>
                    </a:cubicBezTo>
                    <a:cubicBezTo>
                      <a:pt x="1160053" y="825699"/>
                      <a:pt x="1164943" y="834506"/>
                      <a:pt x="1174769" y="835161"/>
                    </a:cubicBezTo>
                    <a:cubicBezTo>
                      <a:pt x="1185256" y="835860"/>
                      <a:pt x="1195790" y="835161"/>
                      <a:pt x="1206300" y="835161"/>
                    </a:cubicBezTo>
                    <a:lnTo>
                      <a:pt x="1229949" y="661740"/>
                    </a:lnTo>
                    <a:lnTo>
                      <a:pt x="1148493" y="643347"/>
                    </a:lnTo>
                    <a:cubicBezTo>
                      <a:pt x="1147617" y="635464"/>
                      <a:pt x="1145866" y="627630"/>
                      <a:pt x="1145866" y="619699"/>
                    </a:cubicBezTo>
                    <a:cubicBezTo>
                      <a:pt x="1145866" y="584951"/>
                      <a:pt x="1152614" y="587753"/>
                      <a:pt x="1145866" y="554009"/>
                    </a:cubicBezTo>
                    <a:cubicBezTo>
                      <a:pt x="1145377" y="551566"/>
                      <a:pt x="1138027" y="542474"/>
                      <a:pt x="1135355" y="540871"/>
                    </a:cubicBezTo>
                    <a:cubicBezTo>
                      <a:pt x="1132980" y="539446"/>
                      <a:pt x="1129950" y="539482"/>
                      <a:pt x="1127473" y="538243"/>
                    </a:cubicBezTo>
                    <a:cubicBezTo>
                      <a:pt x="1124648" y="536831"/>
                      <a:pt x="1122654" y="533754"/>
                      <a:pt x="1119590" y="532988"/>
                    </a:cubicBezTo>
                    <a:cubicBezTo>
                      <a:pt x="1111896" y="531065"/>
                      <a:pt x="1103825" y="531237"/>
                      <a:pt x="1095942" y="530361"/>
                    </a:cubicBezTo>
                    <a:cubicBezTo>
                      <a:pt x="1082655" y="531468"/>
                      <a:pt x="1062916" y="535713"/>
                      <a:pt x="1048645" y="530361"/>
                    </a:cubicBezTo>
                    <a:cubicBezTo>
                      <a:pt x="1046325" y="529491"/>
                      <a:pt x="1045142" y="526857"/>
                      <a:pt x="1043390" y="525105"/>
                    </a:cubicBezTo>
                    <a:cubicBezTo>
                      <a:pt x="1048607" y="499018"/>
                      <a:pt x="1041446" y="502624"/>
                      <a:pt x="1056528" y="493574"/>
                    </a:cubicBezTo>
                    <a:cubicBezTo>
                      <a:pt x="1058207" y="492566"/>
                      <a:pt x="1060031" y="491823"/>
                      <a:pt x="1061783" y="490947"/>
                    </a:cubicBezTo>
                    <a:lnTo>
                      <a:pt x="1127473" y="398981"/>
                    </a:lnTo>
                    <a:cubicBezTo>
                      <a:pt x="1134480" y="396354"/>
                      <a:pt x="1141061" y="391973"/>
                      <a:pt x="1148493" y="391099"/>
                    </a:cubicBezTo>
                    <a:cubicBezTo>
                      <a:pt x="1162086" y="389500"/>
                      <a:pt x="1180141" y="396377"/>
                      <a:pt x="1193162" y="398981"/>
                    </a:cubicBezTo>
                    <a:cubicBezTo>
                      <a:pt x="1199235" y="400196"/>
                      <a:pt x="1205446" y="400591"/>
                      <a:pt x="1211555" y="401609"/>
                    </a:cubicBezTo>
                    <a:cubicBezTo>
                      <a:pt x="1224236" y="403723"/>
                      <a:pt x="1222424" y="403481"/>
                      <a:pt x="1232576" y="406864"/>
                    </a:cubicBezTo>
                    <a:cubicBezTo>
                      <a:pt x="1236080" y="405988"/>
                      <a:pt x="1241945" y="407663"/>
                      <a:pt x="1243087" y="404237"/>
                    </a:cubicBezTo>
                    <a:cubicBezTo>
                      <a:pt x="1248212" y="388862"/>
                      <a:pt x="1239550" y="382669"/>
                      <a:pt x="1232576" y="372705"/>
                    </a:cubicBezTo>
                    <a:cubicBezTo>
                      <a:pt x="1228954" y="367531"/>
                      <a:pt x="1222066" y="356940"/>
                      <a:pt x="1222066" y="356940"/>
                    </a:cubicBezTo>
                    <a:cubicBezTo>
                      <a:pt x="1222942" y="342050"/>
                      <a:pt x="1223454" y="327135"/>
                      <a:pt x="1224693" y="312271"/>
                    </a:cubicBezTo>
                    <a:cubicBezTo>
                      <a:pt x="1225207" y="306099"/>
                      <a:pt x="1225541" y="299810"/>
                      <a:pt x="1227321" y="293878"/>
                    </a:cubicBezTo>
                    <a:cubicBezTo>
                      <a:pt x="1228228" y="290853"/>
                      <a:pt x="1230824" y="288623"/>
                      <a:pt x="1232576" y="285995"/>
                    </a:cubicBezTo>
                    <a:cubicBezTo>
                      <a:pt x="1231700" y="273733"/>
                      <a:pt x="1231307" y="261427"/>
                      <a:pt x="1229949" y="249209"/>
                    </a:cubicBezTo>
                    <a:cubicBezTo>
                      <a:pt x="1229550" y="245620"/>
                      <a:pt x="1229874" y="241252"/>
                      <a:pt x="1227321" y="238699"/>
                    </a:cubicBezTo>
                    <a:cubicBezTo>
                      <a:pt x="1223986" y="235364"/>
                      <a:pt x="1218599" y="235099"/>
                      <a:pt x="1214183" y="233443"/>
                    </a:cubicBezTo>
                    <a:cubicBezTo>
                      <a:pt x="1201214" y="228579"/>
                      <a:pt x="1202071" y="230346"/>
                      <a:pt x="1182652" y="228188"/>
                    </a:cubicBezTo>
                    <a:cubicBezTo>
                      <a:pt x="1180024" y="226436"/>
                      <a:pt x="1177866" y="223552"/>
                      <a:pt x="1174769" y="222933"/>
                    </a:cubicBezTo>
                    <a:cubicBezTo>
                      <a:pt x="1164427" y="220865"/>
                      <a:pt x="1153641" y="222039"/>
                      <a:pt x="1143238" y="220305"/>
                    </a:cubicBezTo>
                    <a:cubicBezTo>
                      <a:pt x="1137774" y="219394"/>
                      <a:pt x="1132937" y="215960"/>
                      <a:pt x="1127473" y="215050"/>
                    </a:cubicBezTo>
                    <a:cubicBezTo>
                      <a:pt x="1122218" y="214174"/>
                      <a:pt x="1116140" y="215378"/>
                      <a:pt x="1111707" y="212423"/>
                    </a:cubicBezTo>
                    <a:cubicBezTo>
                      <a:pt x="1109521" y="210965"/>
                      <a:pt x="1111707" y="207168"/>
                      <a:pt x="1111707" y="204540"/>
                    </a:cubicBezTo>
                    <a:lnTo>
                      <a:pt x="1137983" y="130968"/>
                    </a:lnTo>
                    <a:cubicBezTo>
                      <a:pt x="1131852" y="123961"/>
                      <a:pt x="1125551" y="117100"/>
                      <a:pt x="1119590" y="109947"/>
                    </a:cubicBezTo>
                    <a:cubicBezTo>
                      <a:pt x="1103972" y="91205"/>
                      <a:pt x="1118339" y="106070"/>
                      <a:pt x="1106452" y="94181"/>
                    </a:cubicBezTo>
                    <a:cubicBezTo>
                      <a:pt x="1105576" y="88926"/>
                      <a:pt x="1105509" y="83470"/>
                      <a:pt x="1103824" y="78416"/>
                    </a:cubicBezTo>
                    <a:cubicBezTo>
                      <a:pt x="1102825" y="75420"/>
                      <a:pt x="1099981" y="73358"/>
                      <a:pt x="1098569" y="70533"/>
                    </a:cubicBezTo>
                    <a:cubicBezTo>
                      <a:pt x="1097330" y="68056"/>
                      <a:pt x="1096671" y="65322"/>
                      <a:pt x="1095942" y="62650"/>
                    </a:cubicBezTo>
                    <a:cubicBezTo>
                      <a:pt x="1084276" y="19871"/>
                      <a:pt x="1096879" y="57830"/>
                      <a:pt x="1085431" y="31119"/>
                    </a:cubicBezTo>
                    <a:cubicBezTo>
                      <a:pt x="1084340" y="28574"/>
                      <a:pt x="1084762" y="25195"/>
                      <a:pt x="1082804" y="23237"/>
                    </a:cubicBezTo>
                    <a:cubicBezTo>
                      <a:pt x="1080845" y="21278"/>
                      <a:pt x="1077549" y="21485"/>
                      <a:pt x="1074921" y="20609"/>
                    </a:cubicBezTo>
                    <a:cubicBezTo>
                      <a:pt x="1072293" y="17106"/>
                      <a:pt x="1069841" y="13463"/>
                      <a:pt x="1067038" y="10099"/>
                    </a:cubicBezTo>
                    <a:cubicBezTo>
                      <a:pt x="1065452" y="8196"/>
                      <a:pt x="1063331" y="6778"/>
                      <a:pt x="1061783" y="4843"/>
                    </a:cubicBezTo>
                    <a:cubicBezTo>
                      <a:pt x="1059810" y="2377"/>
                      <a:pt x="1056528" y="-3039"/>
                      <a:pt x="1061783" y="2216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6676905" y="2422634"/>
                <a:ext cx="1973109" cy="1326678"/>
              </a:xfrm>
              <a:custGeom>
                <a:avLst/>
                <a:gdLst>
                  <a:gd name="connsiteX0" fmla="*/ 1973317 w 1973317"/>
                  <a:gd name="connsiteY0" fmla="*/ 0 h 1326932"/>
                  <a:gd name="connsiteX1" fmla="*/ 1736834 w 1973317"/>
                  <a:gd name="connsiteY1" fmla="*/ 0 h 1326932"/>
                  <a:gd name="connsiteX2" fmla="*/ 1707931 w 1973317"/>
                  <a:gd name="connsiteY2" fmla="*/ 49925 h 1326932"/>
                  <a:gd name="connsiteX3" fmla="*/ 273269 w 1973317"/>
                  <a:gd name="connsiteY3" fmla="*/ 86711 h 1326932"/>
                  <a:gd name="connsiteX4" fmla="*/ 320565 w 1973317"/>
                  <a:gd name="connsiteY4" fmla="*/ 134007 h 1326932"/>
                  <a:gd name="connsiteX5" fmla="*/ 333703 w 1973317"/>
                  <a:gd name="connsiteY5" fmla="*/ 157656 h 1326932"/>
                  <a:gd name="connsiteX6" fmla="*/ 336331 w 1973317"/>
                  <a:gd name="connsiteY6" fmla="*/ 165538 h 1326932"/>
                  <a:gd name="connsiteX7" fmla="*/ 341586 w 1973317"/>
                  <a:gd name="connsiteY7" fmla="*/ 170794 h 1326932"/>
                  <a:gd name="connsiteX8" fmla="*/ 349469 w 1973317"/>
                  <a:gd name="connsiteY8" fmla="*/ 181304 h 1326932"/>
                  <a:gd name="connsiteX9" fmla="*/ 362606 w 1973317"/>
                  <a:gd name="connsiteY9" fmla="*/ 202325 h 1326932"/>
                  <a:gd name="connsiteX10" fmla="*/ 370489 w 1973317"/>
                  <a:gd name="connsiteY10" fmla="*/ 220718 h 1326932"/>
                  <a:gd name="connsiteX11" fmla="*/ 365234 w 1973317"/>
                  <a:gd name="connsiteY11" fmla="*/ 283780 h 1326932"/>
                  <a:gd name="connsiteX12" fmla="*/ 359979 w 1973317"/>
                  <a:gd name="connsiteY12" fmla="*/ 302173 h 1326932"/>
                  <a:gd name="connsiteX13" fmla="*/ 354724 w 1973317"/>
                  <a:gd name="connsiteY13" fmla="*/ 310056 h 1326932"/>
                  <a:gd name="connsiteX14" fmla="*/ 404648 w 1973317"/>
                  <a:gd name="connsiteY14" fmla="*/ 312683 h 1326932"/>
                  <a:gd name="connsiteX15" fmla="*/ 423041 w 1973317"/>
                  <a:gd name="connsiteY15" fmla="*/ 317938 h 1326932"/>
                  <a:gd name="connsiteX16" fmla="*/ 433551 w 1973317"/>
                  <a:gd name="connsiteY16" fmla="*/ 320566 h 1326932"/>
                  <a:gd name="connsiteX17" fmla="*/ 441434 w 1973317"/>
                  <a:gd name="connsiteY17" fmla="*/ 325821 h 1326932"/>
                  <a:gd name="connsiteX18" fmla="*/ 449317 w 1973317"/>
                  <a:gd name="connsiteY18" fmla="*/ 333704 h 1326932"/>
                  <a:gd name="connsiteX19" fmla="*/ 457200 w 1973317"/>
                  <a:gd name="connsiteY19" fmla="*/ 336332 h 1326932"/>
                  <a:gd name="connsiteX20" fmla="*/ 465082 w 1973317"/>
                  <a:gd name="connsiteY20" fmla="*/ 344214 h 1326932"/>
                  <a:gd name="connsiteX21" fmla="*/ 472965 w 1973317"/>
                  <a:gd name="connsiteY21" fmla="*/ 349469 h 1326932"/>
                  <a:gd name="connsiteX22" fmla="*/ 475593 w 1973317"/>
                  <a:gd name="connsiteY22" fmla="*/ 357352 h 1326932"/>
                  <a:gd name="connsiteX23" fmla="*/ 472965 w 1973317"/>
                  <a:gd name="connsiteY23" fmla="*/ 381000 h 1326932"/>
                  <a:gd name="connsiteX24" fmla="*/ 467710 w 1973317"/>
                  <a:gd name="connsiteY24" fmla="*/ 396766 h 1326932"/>
                  <a:gd name="connsiteX25" fmla="*/ 465082 w 1973317"/>
                  <a:gd name="connsiteY25" fmla="*/ 404649 h 1326932"/>
                  <a:gd name="connsiteX26" fmla="*/ 467710 w 1973317"/>
                  <a:gd name="connsiteY26" fmla="*/ 444063 h 1326932"/>
                  <a:gd name="connsiteX27" fmla="*/ 475593 w 1973317"/>
                  <a:gd name="connsiteY27" fmla="*/ 454573 h 1326932"/>
                  <a:gd name="connsiteX28" fmla="*/ 465082 w 1973317"/>
                  <a:gd name="connsiteY28" fmla="*/ 467711 h 1326932"/>
                  <a:gd name="connsiteX29" fmla="*/ 449317 w 1973317"/>
                  <a:gd name="connsiteY29" fmla="*/ 470338 h 1326932"/>
                  <a:gd name="connsiteX30" fmla="*/ 396765 w 1973317"/>
                  <a:gd name="connsiteY30" fmla="*/ 467711 h 1326932"/>
                  <a:gd name="connsiteX31" fmla="*/ 381000 w 1973317"/>
                  <a:gd name="connsiteY31" fmla="*/ 475594 h 1326932"/>
                  <a:gd name="connsiteX32" fmla="*/ 367862 w 1973317"/>
                  <a:gd name="connsiteY32" fmla="*/ 488732 h 1326932"/>
                  <a:gd name="connsiteX33" fmla="*/ 359979 w 1973317"/>
                  <a:gd name="connsiteY33" fmla="*/ 491359 h 1326932"/>
                  <a:gd name="connsiteX34" fmla="*/ 346841 w 1973317"/>
                  <a:gd name="connsiteY34" fmla="*/ 501869 h 1326932"/>
                  <a:gd name="connsiteX35" fmla="*/ 341586 w 1973317"/>
                  <a:gd name="connsiteY35" fmla="*/ 509752 h 1326932"/>
                  <a:gd name="connsiteX36" fmla="*/ 333703 w 1973317"/>
                  <a:gd name="connsiteY36" fmla="*/ 515007 h 1326932"/>
                  <a:gd name="connsiteX37" fmla="*/ 323193 w 1973317"/>
                  <a:gd name="connsiteY37" fmla="*/ 528145 h 1326932"/>
                  <a:gd name="connsiteX38" fmla="*/ 312682 w 1973317"/>
                  <a:gd name="connsiteY38" fmla="*/ 538656 h 1326932"/>
                  <a:gd name="connsiteX39" fmla="*/ 302172 w 1973317"/>
                  <a:gd name="connsiteY39" fmla="*/ 551794 h 1326932"/>
                  <a:gd name="connsiteX40" fmla="*/ 299544 w 1973317"/>
                  <a:gd name="connsiteY40" fmla="*/ 562304 h 1326932"/>
                  <a:gd name="connsiteX41" fmla="*/ 294289 w 1973317"/>
                  <a:gd name="connsiteY41" fmla="*/ 578069 h 1326932"/>
                  <a:gd name="connsiteX42" fmla="*/ 291662 w 1973317"/>
                  <a:gd name="connsiteY42" fmla="*/ 599090 h 1326932"/>
                  <a:gd name="connsiteX43" fmla="*/ 291662 w 1973317"/>
                  <a:gd name="connsiteY43" fmla="*/ 638504 h 1326932"/>
                  <a:gd name="connsiteX44" fmla="*/ 317937 w 1973317"/>
                  <a:gd name="connsiteY44" fmla="*/ 641132 h 1326932"/>
                  <a:gd name="connsiteX45" fmla="*/ 344213 w 1973317"/>
                  <a:gd name="connsiteY45" fmla="*/ 656897 h 1326932"/>
                  <a:gd name="connsiteX46" fmla="*/ 349469 w 1973317"/>
                  <a:gd name="connsiteY46" fmla="*/ 649014 h 1326932"/>
                  <a:gd name="connsiteX47" fmla="*/ 373117 w 1973317"/>
                  <a:gd name="connsiteY47" fmla="*/ 654269 h 1326932"/>
                  <a:gd name="connsiteX48" fmla="*/ 383627 w 1973317"/>
                  <a:gd name="connsiteY48" fmla="*/ 662152 h 1326932"/>
                  <a:gd name="connsiteX49" fmla="*/ 381000 w 1973317"/>
                  <a:gd name="connsiteY49" fmla="*/ 719959 h 1326932"/>
                  <a:gd name="connsiteX50" fmla="*/ 404648 w 1973317"/>
                  <a:gd name="connsiteY50" fmla="*/ 754118 h 1326932"/>
                  <a:gd name="connsiteX51" fmla="*/ 457200 w 1973317"/>
                  <a:gd name="connsiteY51" fmla="*/ 756745 h 1326932"/>
                  <a:gd name="connsiteX52" fmla="*/ 465082 w 1973317"/>
                  <a:gd name="connsiteY52" fmla="*/ 762000 h 1326932"/>
                  <a:gd name="connsiteX53" fmla="*/ 470337 w 1973317"/>
                  <a:gd name="connsiteY53" fmla="*/ 780394 h 1326932"/>
                  <a:gd name="connsiteX54" fmla="*/ 467710 w 1973317"/>
                  <a:gd name="connsiteY54" fmla="*/ 885497 h 1326932"/>
                  <a:gd name="connsiteX55" fmla="*/ 459827 w 1973317"/>
                  <a:gd name="connsiteY55" fmla="*/ 901263 h 1326932"/>
                  <a:gd name="connsiteX56" fmla="*/ 428296 w 1973317"/>
                  <a:gd name="connsiteY56" fmla="*/ 896007 h 1326932"/>
                  <a:gd name="connsiteX57" fmla="*/ 417786 w 1973317"/>
                  <a:gd name="connsiteY57" fmla="*/ 885497 h 1326932"/>
                  <a:gd name="connsiteX58" fmla="*/ 409903 w 1973317"/>
                  <a:gd name="connsiteY58" fmla="*/ 882869 h 1326932"/>
                  <a:gd name="connsiteX59" fmla="*/ 402020 w 1973317"/>
                  <a:gd name="connsiteY59" fmla="*/ 874987 h 1326932"/>
                  <a:gd name="connsiteX60" fmla="*/ 354724 w 1973317"/>
                  <a:gd name="connsiteY60" fmla="*/ 874987 h 1326932"/>
                  <a:gd name="connsiteX61" fmla="*/ 265386 w 1973317"/>
                  <a:gd name="connsiteY61" fmla="*/ 877614 h 1326932"/>
                  <a:gd name="connsiteX62" fmla="*/ 257503 w 1973317"/>
                  <a:gd name="connsiteY62" fmla="*/ 874987 h 1326932"/>
                  <a:gd name="connsiteX63" fmla="*/ 236482 w 1973317"/>
                  <a:gd name="connsiteY63" fmla="*/ 864476 h 1326932"/>
                  <a:gd name="connsiteX64" fmla="*/ 228600 w 1973317"/>
                  <a:gd name="connsiteY64" fmla="*/ 851338 h 1326932"/>
                  <a:gd name="connsiteX65" fmla="*/ 218089 w 1973317"/>
                  <a:gd name="connsiteY65" fmla="*/ 830318 h 1326932"/>
                  <a:gd name="connsiteX66" fmla="*/ 215462 w 1973317"/>
                  <a:gd name="connsiteY66" fmla="*/ 822435 h 1326932"/>
                  <a:gd name="connsiteX67" fmla="*/ 191813 w 1973317"/>
                  <a:gd name="connsiteY67" fmla="*/ 801414 h 1326932"/>
                  <a:gd name="connsiteX68" fmla="*/ 178675 w 1973317"/>
                  <a:gd name="connsiteY68" fmla="*/ 788276 h 1326932"/>
                  <a:gd name="connsiteX69" fmla="*/ 160282 w 1973317"/>
                  <a:gd name="connsiteY69" fmla="*/ 783021 h 1326932"/>
                  <a:gd name="connsiteX70" fmla="*/ 149772 w 1973317"/>
                  <a:gd name="connsiteY70" fmla="*/ 777766 h 1326932"/>
                  <a:gd name="connsiteX71" fmla="*/ 139262 w 1973317"/>
                  <a:gd name="connsiteY71" fmla="*/ 775138 h 1326932"/>
                  <a:gd name="connsiteX72" fmla="*/ 123496 w 1973317"/>
                  <a:gd name="connsiteY72" fmla="*/ 769883 h 1326932"/>
                  <a:gd name="connsiteX73" fmla="*/ 102475 w 1973317"/>
                  <a:gd name="connsiteY73" fmla="*/ 762000 h 1326932"/>
                  <a:gd name="connsiteX74" fmla="*/ 97220 w 1973317"/>
                  <a:gd name="connsiteY74" fmla="*/ 767256 h 1326932"/>
                  <a:gd name="connsiteX75" fmla="*/ 102475 w 1973317"/>
                  <a:gd name="connsiteY75" fmla="*/ 804042 h 1326932"/>
                  <a:gd name="connsiteX76" fmla="*/ 107731 w 1973317"/>
                  <a:gd name="connsiteY76" fmla="*/ 811925 h 1326932"/>
                  <a:gd name="connsiteX77" fmla="*/ 115613 w 1973317"/>
                  <a:gd name="connsiteY77" fmla="*/ 838200 h 1326932"/>
                  <a:gd name="connsiteX78" fmla="*/ 105103 w 1973317"/>
                  <a:gd name="connsiteY78" fmla="*/ 848711 h 1326932"/>
                  <a:gd name="connsiteX79" fmla="*/ 94593 w 1973317"/>
                  <a:gd name="connsiteY79" fmla="*/ 856594 h 1326932"/>
                  <a:gd name="connsiteX80" fmla="*/ 78827 w 1973317"/>
                  <a:gd name="connsiteY80" fmla="*/ 859221 h 1326932"/>
                  <a:gd name="connsiteX81" fmla="*/ 65689 w 1973317"/>
                  <a:gd name="connsiteY81" fmla="*/ 861849 h 1326932"/>
                  <a:gd name="connsiteX82" fmla="*/ 57806 w 1973317"/>
                  <a:gd name="connsiteY82" fmla="*/ 869732 h 1326932"/>
                  <a:gd name="connsiteX83" fmla="*/ 42041 w 1973317"/>
                  <a:gd name="connsiteY83" fmla="*/ 880242 h 1326932"/>
                  <a:gd name="connsiteX84" fmla="*/ 36786 w 1973317"/>
                  <a:gd name="connsiteY84" fmla="*/ 888125 h 1326932"/>
                  <a:gd name="connsiteX85" fmla="*/ 23648 w 1973317"/>
                  <a:gd name="connsiteY85" fmla="*/ 893380 h 1326932"/>
                  <a:gd name="connsiteX86" fmla="*/ 15765 w 1973317"/>
                  <a:gd name="connsiteY86" fmla="*/ 898635 h 1326932"/>
                  <a:gd name="connsiteX87" fmla="*/ 10510 w 1973317"/>
                  <a:gd name="connsiteY87" fmla="*/ 906518 h 1326932"/>
                  <a:gd name="connsiteX88" fmla="*/ 2627 w 1973317"/>
                  <a:gd name="connsiteY88" fmla="*/ 911773 h 1326932"/>
                  <a:gd name="connsiteX89" fmla="*/ 0 w 1973317"/>
                  <a:gd name="connsiteY89" fmla="*/ 919656 h 1326932"/>
                  <a:gd name="connsiteX90" fmla="*/ 5255 w 1973317"/>
                  <a:gd name="connsiteY90" fmla="*/ 951187 h 1326932"/>
                  <a:gd name="connsiteX91" fmla="*/ 15765 w 1973317"/>
                  <a:gd name="connsiteY91" fmla="*/ 966952 h 1326932"/>
                  <a:gd name="connsiteX92" fmla="*/ 18393 w 1973317"/>
                  <a:gd name="connsiteY92" fmla="*/ 977463 h 1326932"/>
                  <a:gd name="connsiteX93" fmla="*/ 21020 w 1973317"/>
                  <a:gd name="connsiteY93" fmla="*/ 993228 h 1326932"/>
                  <a:gd name="connsiteX94" fmla="*/ 26275 w 1973317"/>
                  <a:gd name="connsiteY94" fmla="*/ 1001111 h 1326932"/>
                  <a:gd name="connsiteX95" fmla="*/ 34158 w 1973317"/>
                  <a:gd name="connsiteY95" fmla="*/ 1024759 h 1326932"/>
                  <a:gd name="connsiteX96" fmla="*/ 44669 w 1973317"/>
                  <a:gd name="connsiteY96" fmla="*/ 1045780 h 1326932"/>
                  <a:gd name="connsiteX97" fmla="*/ 47296 w 1973317"/>
                  <a:gd name="connsiteY97" fmla="*/ 1058918 h 1326932"/>
                  <a:gd name="connsiteX98" fmla="*/ 55179 w 1973317"/>
                  <a:gd name="connsiteY98" fmla="*/ 1064173 h 1326932"/>
                  <a:gd name="connsiteX99" fmla="*/ 60434 w 1973317"/>
                  <a:gd name="connsiteY99" fmla="*/ 1079938 h 1326932"/>
                  <a:gd name="connsiteX100" fmla="*/ 60434 w 1973317"/>
                  <a:gd name="connsiteY100" fmla="*/ 1079938 h 1326932"/>
                  <a:gd name="connsiteX101" fmla="*/ 63062 w 1973317"/>
                  <a:gd name="connsiteY101" fmla="*/ 1090449 h 1326932"/>
                  <a:gd name="connsiteX102" fmla="*/ 65689 w 1973317"/>
                  <a:gd name="connsiteY102" fmla="*/ 1098332 h 1326932"/>
                  <a:gd name="connsiteX103" fmla="*/ 68317 w 1973317"/>
                  <a:gd name="connsiteY103" fmla="*/ 1114097 h 1326932"/>
                  <a:gd name="connsiteX104" fmla="*/ 70944 w 1973317"/>
                  <a:gd name="connsiteY104" fmla="*/ 1121980 h 1326932"/>
                  <a:gd name="connsiteX105" fmla="*/ 73572 w 1973317"/>
                  <a:gd name="connsiteY105" fmla="*/ 1132490 h 1326932"/>
                  <a:gd name="connsiteX106" fmla="*/ 86710 w 1973317"/>
                  <a:gd name="connsiteY106" fmla="*/ 1148256 h 1326932"/>
                  <a:gd name="connsiteX107" fmla="*/ 97220 w 1973317"/>
                  <a:gd name="connsiteY107" fmla="*/ 1161394 h 1326932"/>
                  <a:gd name="connsiteX108" fmla="*/ 102475 w 1973317"/>
                  <a:gd name="connsiteY108" fmla="*/ 1169276 h 1326932"/>
                  <a:gd name="connsiteX109" fmla="*/ 118241 w 1973317"/>
                  <a:gd name="connsiteY109" fmla="*/ 1171904 h 1326932"/>
                  <a:gd name="connsiteX110" fmla="*/ 126124 w 1973317"/>
                  <a:gd name="connsiteY110" fmla="*/ 1326932 h 1326932"/>
                  <a:gd name="connsiteX111" fmla="*/ 162910 w 1973317"/>
                  <a:gd name="connsiteY111" fmla="*/ 1308538 h 1326932"/>
                  <a:gd name="connsiteX112" fmla="*/ 204951 w 1973317"/>
                  <a:gd name="connsiteY112" fmla="*/ 1308538 h 1326932"/>
                  <a:gd name="connsiteX113" fmla="*/ 220717 w 1973317"/>
                  <a:gd name="connsiteY113" fmla="*/ 1313794 h 1326932"/>
                  <a:gd name="connsiteX114" fmla="*/ 228600 w 1973317"/>
                  <a:gd name="connsiteY114" fmla="*/ 1316421 h 1326932"/>
                  <a:gd name="connsiteX115" fmla="*/ 236482 w 1973317"/>
                  <a:gd name="connsiteY115" fmla="*/ 1319049 h 1326932"/>
                  <a:gd name="connsiteX116" fmla="*/ 252248 w 1973317"/>
                  <a:gd name="connsiteY116" fmla="*/ 1316421 h 1326932"/>
                  <a:gd name="connsiteX117" fmla="*/ 281151 w 1973317"/>
                  <a:gd name="connsiteY117" fmla="*/ 1308538 h 1326932"/>
                  <a:gd name="connsiteX118" fmla="*/ 283779 w 1973317"/>
                  <a:gd name="connsiteY118" fmla="*/ 1300656 h 1326932"/>
                  <a:gd name="connsiteX119" fmla="*/ 291662 w 1973317"/>
                  <a:gd name="connsiteY119" fmla="*/ 1284890 h 1326932"/>
                  <a:gd name="connsiteX120" fmla="*/ 299544 w 1973317"/>
                  <a:gd name="connsiteY120" fmla="*/ 1282263 h 1326932"/>
                  <a:gd name="connsiteX121" fmla="*/ 317937 w 1973317"/>
                  <a:gd name="connsiteY121" fmla="*/ 1258614 h 1326932"/>
                  <a:gd name="connsiteX122" fmla="*/ 333703 w 1973317"/>
                  <a:gd name="connsiteY122" fmla="*/ 1255987 h 1326932"/>
                  <a:gd name="connsiteX123" fmla="*/ 354724 w 1973317"/>
                  <a:gd name="connsiteY123" fmla="*/ 1250732 h 1326932"/>
                  <a:gd name="connsiteX124" fmla="*/ 365234 w 1973317"/>
                  <a:gd name="connsiteY124" fmla="*/ 1245476 h 1326932"/>
                  <a:gd name="connsiteX125" fmla="*/ 386255 w 1973317"/>
                  <a:gd name="connsiteY125" fmla="*/ 1237594 h 1326932"/>
                  <a:gd name="connsiteX126" fmla="*/ 402020 w 1973317"/>
                  <a:gd name="connsiteY126" fmla="*/ 1221828 h 1326932"/>
                  <a:gd name="connsiteX127" fmla="*/ 417786 w 1973317"/>
                  <a:gd name="connsiteY127" fmla="*/ 1213945 h 1326932"/>
                  <a:gd name="connsiteX128" fmla="*/ 430924 w 1973317"/>
                  <a:gd name="connsiteY128" fmla="*/ 1198180 h 1326932"/>
                  <a:gd name="connsiteX129" fmla="*/ 465082 w 1973317"/>
                  <a:gd name="connsiteY129" fmla="*/ 1195552 h 1326932"/>
                  <a:gd name="connsiteX130" fmla="*/ 509751 w 1973317"/>
                  <a:gd name="connsiteY130" fmla="*/ 1137745 h 1326932"/>
                  <a:gd name="connsiteX131" fmla="*/ 517634 w 1973317"/>
                  <a:gd name="connsiteY131" fmla="*/ 1116725 h 1326932"/>
                  <a:gd name="connsiteX132" fmla="*/ 525517 w 1973317"/>
                  <a:gd name="connsiteY132" fmla="*/ 1114097 h 1326932"/>
                  <a:gd name="connsiteX133" fmla="*/ 533400 w 1973317"/>
                  <a:gd name="connsiteY133" fmla="*/ 1108842 h 1326932"/>
                  <a:gd name="connsiteX134" fmla="*/ 562303 w 1973317"/>
                  <a:gd name="connsiteY134" fmla="*/ 1111469 h 1326932"/>
                  <a:gd name="connsiteX135" fmla="*/ 572813 w 1973317"/>
                  <a:gd name="connsiteY135" fmla="*/ 1108842 h 1326932"/>
                  <a:gd name="connsiteX136" fmla="*/ 575441 w 1973317"/>
                  <a:gd name="connsiteY136" fmla="*/ 1100959 h 1326932"/>
                  <a:gd name="connsiteX137" fmla="*/ 593834 w 1973317"/>
                  <a:gd name="connsiteY137" fmla="*/ 1085194 h 1326932"/>
                  <a:gd name="connsiteX138" fmla="*/ 606972 w 1973317"/>
                  <a:gd name="connsiteY138" fmla="*/ 1072056 h 1326932"/>
                  <a:gd name="connsiteX139" fmla="*/ 612227 w 1973317"/>
                  <a:gd name="connsiteY139" fmla="*/ 1066800 h 1326932"/>
                  <a:gd name="connsiteX140" fmla="*/ 625365 w 1973317"/>
                  <a:gd name="connsiteY140" fmla="*/ 1064173 h 1326932"/>
                  <a:gd name="connsiteX141" fmla="*/ 641131 w 1973317"/>
                  <a:gd name="connsiteY141" fmla="*/ 1058918 h 1326932"/>
                  <a:gd name="connsiteX142" fmla="*/ 662151 w 1973317"/>
                  <a:gd name="connsiteY142" fmla="*/ 1056290 h 1326932"/>
                  <a:gd name="connsiteX143" fmla="*/ 680544 w 1973317"/>
                  <a:gd name="connsiteY143" fmla="*/ 1051035 h 1326932"/>
                  <a:gd name="connsiteX144" fmla="*/ 691055 w 1973317"/>
                  <a:gd name="connsiteY144" fmla="*/ 1048407 h 1326932"/>
                  <a:gd name="connsiteX145" fmla="*/ 709448 w 1973317"/>
                  <a:gd name="connsiteY145" fmla="*/ 1043152 h 1326932"/>
                  <a:gd name="connsiteX146" fmla="*/ 735724 w 1973317"/>
                  <a:gd name="connsiteY146" fmla="*/ 1045780 h 1326932"/>
                  <a:gd name="connsiteX147" fmla="*/ 754117 w 1973317"/>
                  <a:gd name="connsiteY147" fmla="*/ 1048407 h 1326932"/>
                  <a:gd name="connsiteX148" fmla="*/ 838200 w 1973317"/>
                  <a:gd name="connsiteY148" fmla="*/ 938049 h 1326932"/>
                  <a:gd name="connsiteX149" fmla="*/ 840827 w 1973317"/>
                  <a:gd name="connsiteY149" fmla="*/ 901263 h 1326932"/>
                  <a:gd name="connsiteX150" fmla="*/ 835572 w 1973317"/>
                  <a:gd name="connsiteY150" fmla="*/ 896007 h 1326932"/>
                  <a:gd name="connsiteX151" fmla="*/ 830317 w 1973317"/>
                  <a:gd name="connsiteY151" fmla="*/ 864476 h 1326932"/>
                  <a:gd name="connsiteX152" fmla="*/ 832944 w 1973317"/>
                  <a:gd name="connsiteY152" fmla="*/ 856594 h 1326932"/>
                  <a:gd name="connsiteX153" fmla="*/ 840827 w 1973317"/>
                  <a:gd name="connsiteY153" fmla="*/ 848711 h 1326932"/>
                  <a:gd name="connsiteX154" fmla="*/ 848710 w 1973317"/>
                  <a:gd name="connsiteY154" fmla="*/ 846083 h 1326932"/>
                  <a:gd name="connsiteX155" fmla="*/ 880241 w 1973317"/>
                  <a:gd name="connsiteY155" fmla="*/ 848711 h 1326932"/>
                  <a:gd name="connsiteX156" fmla="*/ 888124 w 1973317"/>
                  <a:gd name="connsiteY156" fmla="*/ 853966 h 1326932"/>
                  <a:gd name="connsiteX157" fmla="*/ 896006 w 1973317"/>
                  <a:gd name="connsiteY157" fmla="*/ 856594 h 1326932"/>
                  <a:gd name="connsiteX158" fmla="*/ 919655 w 1973317"/>
                  <a:gd name="connsiteY158" fmla="*/ 867104 h 1326932"/>
                  <a:gd name="connsiteX159" fmla="*/ 927537 w 1973317"/>
                  <a:gd name="connsiteY159" fmla="*/ 861849 h 1326932"/>
                  <a:gd name="connsiteX160" fmla="*/ 930165 w 1973317"/>
                  <a:gd name="connsiteY160" fmla="*/ 851338 h 1326932"/>
                  <a:gd name="connsiteX161" fmla="*/ 932793 w 1973317"/>
                  <a:gd name="connsiteY161" fmla="*/ 809297 h 1326932"/>
                  <a:gd name="connsiteX162" fmla="*/ 940675 w 1973317"/>
                  <a:gd name="connsiteY162" fmla="*/ 801414 h 1326932"/>
                  <a:gd name="connsiteX163" fmla="*/ 945931 w 1973317"/>
                  <a:gd name="connsiteY163" fmla="*/ 793532 h 1326932"/>
                  <a:gd name="connsiteX164" fmla="*/ 951186 w 1973317"/>
                  <a:gd name="connsiteY164" fmla="*/ 777766 h 1326932"/>
                  <a:gd name="connsiteX165" fmla="*/ 1082565 w 1973317"/>
                  <a:gd name="connsiteY165" fmla="*/ 696311 h 1326932"/>
                  <a:gd name="connsiteX166" fmla="*/ 1093075 w 1973317"/>
                  <a:gd name="connsiteY166" fmla="*/ 696311 h 1326932"/>
                  <a:gd name="connsiteX167" fmla="*/ 1114096 w 1973317"/>
                  <a:gd name="connsiteY167" fmla="*/ 712076 h 1326932"/>
                  <a:gd name="connsiteX168" fmla="*/ 1127234 w 1973317"/>
                  <a:gd name="connsiteY168" fmla="*/ 725214 h 1326932"/>
                  <a:gd name="connsiteX169" fmla="*/ 1127234 w 1973317"/>
                  <a:gd name="connsiteY169" fmla="*/ 751490 h 1326932"/>
                  <a:gd name="connsiteX170" fmla="*/ 1119351 w 1973317"/>
                  <a:gd name="connsiteY170" fmla="*/ 759373 h 1326932"/>
                  <a:gd name="connsiteX171" fmla="*/ 1114096 w 1973317"/>
                  <a:gd name="connsiteY171" fmla="*/ 775138 h 1326932"/>
                  <a:gd name="connsiteX172" fmla="*/ 1111469 w 1973317"/>
                  <a:gd name="connsiteY172" fmla="*/ 783021 h 1326932"/>
                  <a:gd name="connsiteX173" fmla="*/ 1114096 w 1973317"/>
                  <a:gd name="connsiteY173" fmla="*/ 793532 h 1326932"/>
                  <a:gd name="connsiteX174" fmla="*/ 1119351 w 1973317"/>
                  <a:gd name="connsiteY174" fmla="*/ 801414 h 1326932"/>
                  <a:gd name="connsiteX175" fmla="*/ 1137744 w 1973317"/>
                  <a:gd name="connsiteY175" fmla="*/ 811925 h 1326932"/>
                  <a:gd name="connsiteX176" fmla="*/ 1177158 w 1973317"/>
                  <a:gd name="connsiteY176" fmla="*/ 809297 h 1326932"/>
                  <a:gd name="connsiteX177" fmla="*/ 1185041 w 1973317"/>
                  <a:gd name="connsiteY177" fmla="*/ 806669 h 1326932"/>
                  <a:gd name="connsiteX178" fmla="*/ 1200806 w 1973317"/>
                  <a:gd name="connsiteY178" fmla="*/ 796159 h 1326932"/>
                  <a:gd name="connsiteX179" fmla="*/ 1208689 w 1973317"/>
                  <a:gd name="connsiteY179" fmla="*/ 790904 h 1326932"/>
                  <a:gd name="connsiteX180" fmla="*/ 1213944 w 1973317"/>
                  <a:gd name="connsiteY180" fmla="*/ 783021 h 1326932"/>
                  <a:gd name="connsiteX181" fmla="*/ 1219200 w 1973317"/>
                  <a:gd name="connsiteY181" fmla="*/ 777766 h 1326932"/>
                  <a:gd name="connsiteX182" fmla="*/ 1229710 w 1973317"/>
                  <a:gd name="connsiteY182" fmla="*/ 764628 h 1326932"/>
                  <a:gd name="connsiteX183" fmla="*/ 1237593 w 1973317"/>
                  <a:gd name="connsiteY183" fmla="*/ 751490 h 1326932"/>
                  <a:gd name="connsiteX184" fmla="*/ 1248103 w 1973317"/>
                  <a:gd name="connsiteY184" fmla="*/ 735725 h 1326932"/>
                  <a:gd name="connsiteX185" fmla="*/ 1261241 w 1973317"/>
                  <a:gd name="connsiteY185" fmla="*/ 722587 h 1326932"/>
                  <a:gd name="connsiteX186" fmla="*/ 1277006 w 1973317"/>
                  <a:gd name="connsiteY186" fmla="*/ 704194 h 1326932"/>
                  <a:gd name="connsiteX187" fmla="*/ 1284889 w 1973317"/>
                  <a:gd name="connsiteY187" fmla="*/ 688428 h 1326932"/>
                  <a:gd name="connsiteX188" fmla="*/ 1300655 w 1973317"/>
                  <a:gd name="connsiteY188" fmla="*/ 672663 h 1326932"/>
                  <a:gd name="connsiteX189" fmla="*/ 1316420 w 1973317"/>
                  <a:gd name="connsiteY189" fmla="*/ 646387 h 1326932"/>
                  <a:gd name="connsiteX190" fmla="*/ 1321675 w 1973317"/>
                  <a:gd name="connsiteY190" fmla="*/ 638504 h 1326932"/>
                  <a:gd name="connsiteX191" fmla="*/ 1342696 w 1973317"/>
                  <a:gd name="connsiteY191" fmla="*/ 633249 h 1326932"/>
                  <a:gd name="connsiteX192" fmla="*/ 1350579 w 1973317"/>
                  <a:gd name="connsiteY192" fmla="*/ 627994 h 1326932"/>
                  <a:gd name="connsiteX193" fmla="*/ 1363717 w 1973317"/>
                  <a:gd name="connsiteY193" fmla="*/ 625366 h 1326932"/>
                  <a:gd name="connsiteX194" fmla="*/ 1368972 w 1973317"/>
                  <a:gd name="connsiteY194" fmla="*/ 617483 h 1326932"/>
                  <a:gd name="connsiteX195" fmla="*/ 1389993 w 1973317"/>
                  <a:gd name="connsiteY195" fmla="*/ 604345 h 1326932"/>
                  <a:gd name="connsiteX196" fmla="*/ 1397875 w 1973317"/>
                  <a:gd name="connsiteY196" fmla="*/ 599090 h 1326932"/>
                  <a:gd name="connsiteX197" fmla="*/ 1418896 w 1973317"/>
                  <a:gd name="connsiteY197" fmla="*/ 593835 h 1326932"/>
                  <a:gd name="connsiteX198" fmla="*/ 1442544 w 1973317"/>
                  <a:gd name="connsiteY198" fmla="*/ 585952 h 1326932"/>
                  <a:gd name="connsiteX199" fmla="*/ 1455682 w 1973317"/>
                  <a:gd name="connsiteY199" fmla="*/ 580697 h 1326932"/>
                  <a:gd name="connsiteX200" fmla="*/ 1479331 w 1973317"/>
                  <a:gd name="connsiteY200" fmla="*/ 575442 h 1326932"/>
                  <a:gd name="connsiteX201" fmla="*/ 1487213 w 1973317"/>
                  <a:gd name="connsiteY201" fmla="*/ 572814 h 1326932"/>
                  <a:gd name="connsiteX202" fmla="*/ 1534510 w 1973317"/>
                  <a:gd name="connsiteY202" fmla="*/ 578069 h 1326932"/>
                  <a:gd name="connsiteX203" fmla="*/ 1542393 w 1973317"/>
                  <a:gd name="connsiteY203" fmla="*/ 583325 h 1326932"/>
                  <a:gd name="connsiteX204" fmla="*/ 1552903 w 1973317"/>
                  <a:gd name="connsiteY204" fmla="*/ 604345 h 1326932"/>
                  <a:gd name="connsiteX205" fmla="*/ 1558158 w 1973317"/>
                  <a:gd name="connsiteY205" fmla="*/ 612228 h 1326932"/>
                  <a:gd name="connsiteX206" fmla="*/ 1566041 w 1973317"/>
                  <a:gd name="connsiteY206" fmla="*/ 617483 h 1326932"/>
                  <a:gd name="connsiteX207" fmla="*/ 1626475 w 1973317"/>
                  <a:gd name="connsiteY207" fmla="*/ 609600 h 1326932"/>
                  <a:gd name="connsiteX208" fmla="*/ 1647496 w 1973317"/>
                  <a:gd name="connsiteY208" fmla="*/ 599090 h 1326932"/>
                  <a:gd name="connsiteX209" fmla="*/ 1676400 w 1973317"/>
                  <a:gd name="connsiteY209" fmla="*/ 596463 h 1326932"/>
                  <a:gd name="connsiteX210" fmla="*/ 1760482 w 1973317"/>
                  <a:gd name="connsiteY210" fmla="*/ 375745 h 1326932"/>
                  <a:gd name="connsiteX211" fmla="*/ 1844565 w 1973317"/>
                  <a:gd name="connsiteY211" fmla="*/ 312683 h 1326932"/>
                  <a:gd name="connsiteX212" fmla="*/ 1881351 w 1973317"/>
                  <a:gd name="connsiteY212" fmla="*/ 328449 h 1326932"/>
                  <a:gd name="connsiteX213" fmla="*/ 1939158 w 1973317"/>
                  <a:gd name="connsiteY213" fmla="*/ 328449 h 1326932"/>
                  <a:gd name="connsiteX214" fmla="*/ 1915510 w 1973317"/>
                  <a:gd name="connsiteY214" fmla="*/ 268014 h 1326932"/>
                  <a:gd name="connsiteX215" fmla="*/ 1923393 w 1973317"/>
                  <a:gd name="connsiteY215" fmla="*/ 220718 h 1326932"/>
                  <a:gd name="connsiteX216" fmla="*/ 1926020 w 1973317"/>
                  <a:gd name="connsiteY216" fmla="*/ 181304 h 1326932"/>
                  <a:gd name="connsiteX217" fmla="*/ 1944413 w 1973317"/>
                  <a:gd name="connsiteY217" fmla="*/ 181304 h 1326932"/>
                  <a:gd name="connsiteX218" fmla="*/ 1926020 w 1973317"/>
                  <a:gd name="connsiteY218" fmla="*/ 102476 h 1326932"/>
                  <a:gd name="connsiteX219" fmla="*/ 1973317 w 1973317"/>
                  <a:gd name="connsiteY219" fmla="*/ 0 h 132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1973317" h="1326932">
                    <a:moveTo>
                      <a:pt x="1973317" y="0"/>
                    </a:moveTo>
                    <a:lnTo>
                      <a:pt x="1736834" y="0"/>
                    </a:lnTo>
                    <a:lnTo>
                      <a:pt x="1707931" y="49925"/>
                    </a:lnTo>
                    <a:lnTo>
                      <a:pt x="273269" y="86711"/>
                    </a:lnTo>
                    <a:lnTo>
                      <a:pt x="320565" y="134007"/>
                    </a:lnTo>
                    <a:cubicBezTo>
                      <a:pt x="324944" y="141890"/>
                      <a:pt x="329670" y="149590"/>
                      <a:pt x="333703" y="157656"/>
                    </a:cubicBezTo>
                    <a:cubicBezTo>
                      <a:pt x="334942" y="160133"/>
                      <a:pt x="334906" y="163163"/>
                      <a:pt x="336331" y="165538"/>
                    </a:cubicBezTo>
                    <a:cubicBezTo>
                      <a:pt x="337606" y="167662"/>
                      <a:pt x="340000" y="168891"/>
                      <a:pt x="341586" y="170794"/>
                    </a:cubicBezTo>
                    <a:cubicBezTo>
                      <a:pt x="344389" y="174158"/>
                      <a:pt x="346841" y="177801"/>
                      <a:pt x="349469" y="181304"/>
                    </a:cubicBezTo>
                    <a:cubicBezTo>
                      <a:pt x="355723" y="200065"/>
                      <a:pt x="350115" y="193996"/>
                      <a:pt x="362606" y="202325"/>
                    </a:cubicBezTo>
                    <a:cubicBezTo>
                      <a:pt x="363634" y="204381"/>
                      <a:pt x="370489" y="216848"/>
                      <a:pt x="370489" y="220718"/>
                    </a:cubicBezTo>
                    <a:cubicBezTo>
                      <a:pt x="370489" y="297092"/>
                      <a:pt x="373271" y="255656"/>
                      <a:pt x="365234" y="283780"/>
                    </a:cubicBezTo>
                    <a:cubicBezTo>
                      <a:pt x="364113" y="287702"/>
                      <a:pt x="362076" y="297978"/>
                      <a:pt x="359979" y="302173"/>
                    </a:cubicBezTo>
                    <a:cubicBezTo>
                      <a:pt x="358567" y="304998"/>
                      <a:pt x="356476" y="307428"/>
                      <a:pt x="354724" y="310056"/>
                    </a:cubicBezTo>
                    <a:cubicBezTo>
                      <a:pt x="371365" y="310932"/>
                      <a:pt x="388046" y="311239"/>
                      <a:pt x="404648" y="312683"/>
                    </a:cubicBezTo>
                    <a:cubicBezTo>
                      <a:pt x="410543" y="313196"/>
                      <a:pt x="417333" y="316307"/>
                      <a:pt x="423041" y="317938"/>
                    </a:cubicBezTo>
                    <a:cubicBezTo>
                      <a:pt x="426513" y="318930"/>
                      <a:pt x="430048" y="319690"/>
                      <a:pt x="433551" y="320566"/>
                    </a:cubicBezTo>
                    <a:cubicBezTo>
                      <a:pt x="436179" y="322318"/>
                      <a:pt x="439008" y="323799"/>
                      <a:pt x="441434" y="325821"/>
                    </a:cubicBezTo>
                    <a:cubicBezTo>
                      <a:pt x="444289" y="328200"/>
                      <a:pt x="446225" y="331643"/>
                      <a:pt x="449317" y="333704"/>
                    </a:cubicBezTo>
                    <a:cubicBezTo>
                      <a:pt x="451622" y="335240"/>
                      <a:pt x="454572" y="335456"/>
                      <a:pt x="457200" y="336332"/>
                    </a:cubicBezTo>
                    <a:cubicBezTo>
                      <a:pt x="459827" y="338959"/>
                      <a:pt x="462228" y="341835"/>
                      <a:pt x="465082" y="344214"/>
                    </a:cubicBezTo>
                    <a:cubicBezTo>
                      <a:pt x="467508" y="346236"/>
                      <a:pt x="470992" y="347003"/>
                      <a:pt x="472965" y="349469"/>
                    </a:cubicBezTo>
                    <a:cubicBezTo>
                      <a:pt x="474695" y="351632"/>
                      <a:pt x="474717" y="354724"/>
                      <a:pt x="475593" y="357352"/>
                    </a:cubicBezTo>
                    <a:cubicBezTo>
                      <a:pt x="474717" y="365235"/>
                      <a:pt x="474520" y="373223"/>
                      <a:pt x="472965" y="381000"/>
                    </a:cubicBezTo>
                    <a:cubicBezTo>
                      <a:pt x="471879" y="386432"/>
                      <a:pt x="469462" y="391511"/>
                      <a:pt x="467710" y="396766"/>
                    </a:cubicBezTo>
                    <a:lnTo>
                      <a:pt x="465082" y="404649"/>
                    </a:lnTo>
                    <a:cubicBezTo>
                      <a:pt x="465958" y="417787"/>
                      <a:pt x="464997" y="431178"/>
                      <a:pt x="467710" y="444063"/>
                    </a:cubicBezTo>
                    <a:cubicBezTo>
                      <a:pt x="468612" y="448348"/>
                      <a:pt x="474531" y="450324"/>
                      <a:pt x="475593" y="454573"/>
                    </a:cubicBezTo>
                    <a:cubicBezTo>
                      <a:pt x="478157" y="464828"/>
                      <a:pt x="471893" y="466197"/>
                      <a:pt x="465082" y="467711"/>
                    </a:cubicBezTo>
                    <a:cubicBezTo>
                      <a:pt x="459881" y="468867"/>
                      <a:pt x="454572" y="469462"/>
                      <a:pt x="449317" y="470338"/>
                    </a:cubicBezTo>
                    <a:cubicBezTo>
                      <a:pt x="431800" y="469462"/>
                      <a:pt x="414304" y="467711"/>
                      <a:pt x="396765" y="467711"/>
                    </a:cubicBezTo>
                    <a:cubicBezTo>
                      <a:pt x="392155" y="467711"/>
                      <a:pt x="384039" y="472935"/>
                      <a:pt x="381000" y="475594"/>
                    </a:cubicBezTo>
                    <a:cubicBezTo>
                      <a:pt x="376339" y="479673"/>
                      <a:pt x="373738" y="486774"/>
                      <a:pt x="367862" y="488732"/>
                    </a:cubicBezTo>
                    <a:lnTo>
                      <a:pt x="359979" y="491359"/>
                    </a:lnTo>
                    <a:cubicBezTo>
                      <a:pt x="344919" y="513951"/>
                      <a:pt x="364972" y="487365"/>
                      <a:pt x="346841" y="501869"/>
                    </a:cubicBezTo>
                    <a:cubicBezTo>
                      <a:pt x="344375" y="503842"/>
                      <a:pt x="343819" y="507519"/>
                      <a:pt x="341586" y="509752"/>
                    </a:cubicBezTo>
                    <a:cubicBezTo>
                      <a:pt x="339353" y="511985"/>
                      <a:pt x="336169" y="513034"/>
                      <a:pt x="333703" y="515007"/>
                    </a:cubicBezTo>
                    <a:cubicBezTo>
                      <a:pt x="325575" y="521510"/>
                      <a:pt x="330639" y="519458"/>
                      <a:pt x="323193" y="528145"/>
                    </a:cubicBezTo>
                    <a:cubicBezTo>
                      <a:pt x="319968" y="531907"/>
                      <a:pt x="315431" y="534533"/>
                      <a:pt x="312682" y="538656"/>
                    </a:cubicBezTo>
                    <a:cubicBezTo>
                      <a:pt x="306053" y="548599"/>
                      <a:pt x="309660" y="544305"/>
                      <a:pt x="302172" y="551794"/>
                    </a:cubicBezTo>
                    <a:cubicBezTo>
                      <a:pt x="301296" y="555297"/>
                      <a:pt x="300582" y="558845"/>
                      <a:pt x="299544" y="562304"/>
                    </a:cubicBezTo>
                    <a:cubicBezTo>
                      <a:pt x="297952" y="567610"/>
                      <a:pt x="294289" y="578069"/>
                      <a:pt x="294289" y="578069"/>
                    </a:cubicBezTo>
                    <a:cubicBezTo>
                      <a:pt x="293413" y="585076"/>
                      <a:pt x="292925" y="592142"/>
                      <a:pt x="291662" y="599090"/>
                    </a:cubicBezTo>
                    <a:cubicBezTo>
                      <a:pt x="289145" y="612933"/>
                      <a:pt x="275680" y="619615"/>
                      <a:pt x="291662" y="638504"/>
                    </a:cubicBezTo>
                    <a:cubicBezTo>
                      <a:pt x="297348" y="645223"/>
                      <a:pt x="309179" y="640256"/>
                      <a:pt x="317937" y="641132"/>
                    </a:cubicBezTo>
                    <a:cubicBezTo>
                      <a:pt x="338289" y="661483"/>
                      <a:pt x="328105" y="662268"/>
                      <a:pt x="344213" y="656897"/>
                    </a:cubicBezTo>
                    <a:cubicBezTo>
                      <a:pt x="345965" y="654269"/>
                      <a:pt x="346405" y="649780"/>
                      <a:pt x="349469" y="649014"/>
                    </a:cubicBezTo>
                    <a:cubicBezTo>
                      <a:pt x="354751" y="647694"/>
                      <a:pt x="367050" y="652247"/>
                      <a:pt x="373117" y="654269"/>
                    </a:cubicBezTo>
                    <a:cubicBezTo>
                      <a:pt x="382030" y="660212"/>
                      <a:pt x="378767" y="657292"/>
                      <a:pt x="383627" y="662152"/>
                    </a:cubicBezTo>
                    <a:lnTo>
                      <a:pt x="381000" y="719959"/>
                    </a:lnTo>
                    <a:lnTo>
                      <a:pt x="404648" y="754118"/>
                    </a:lnTo>
                    <a:cubicBezTo>
                      <a:pt x="422165" y="754994"/>
                      <a:pt x="439808" y="754477"/>
                      <a:pt x="457200" y="756745"/>
                    </a:cubicBezTo>
                    <a:cubicBezTo>
                      <a:pt x="460331" y="757153"/>
                      <a:pt x="463109" y="759534"/>
                      <a:pt x="465082" y="762000"/>
                    </a:cubicBezTo>
                    <a:cubicBezTo>
                      <a:pt x="466455" y="763716"/>
                      <a:pt x="470165" y="779704"/>
                      <a:pt x="470337" y="780394"/>
                    </a:cubicBezTo>
                    <a:cubicBezTo>
                      <a:pt x="469461" y="815428"/>
                      <a:pt x="469301" y="850488"/>
                      <a:pt x="467710" y="885497"/>
                    </a:cubicBezTo>
                    <a:cubicBezTo>
                      <a:pt x="467249" y="895642"/>
                      <a:pt x="465736" y="895353"/>
                      <a:pt x="459827" y="901263"/>
                    </a:cubicBezTo>
                    <a:cubicBezTo>
                      <a:pt x="449317" y="899511"/>
                      <a:pt x="438273" y="899748"/>
                      <a:pt x="428296" y="896007"/>
                    </a:cubicBezTo>
                    <a:cubicBezTo>
                      <a:pt x="423657" y="894267"/>
                      <a:pt x="421818" y="888377"/>
                      <a:pt x="417786" y="885497"/>
                    </a:cubicBezTo>
                    <a:cubicBezTo>
                      <a:pt x="415532" y="883887"/>
                      <a:pt x="412531" y="883745"/>
                      <a:pt x="409903" y="882869"/>
                    </a:cubicBezTo>
                    <a:cubicBezTo>
                      <a:pt x="407275" y="880242"/>
                      <a:pt x="405416" y="876496"/>
                      <a:pt x="402020" y="874987"/>
                    </a:cubicBezTo>
                    <a:cubicBezTo>
                      <a:pt x="389622" y="869477"/>
                      <a:pt x="364303" y="874189"/>
                      <a:pt x="354724" y="874987"/>
                    </a:cubicBezTo>
                    <a:cubicBezTo>
                      <a:pt x="324597" y="895070"/>
                      <a:pt x="346900" y="882409"/>
                      <a:pt x="265386" y="877614"/>
                    </a:cubicBezTo>
                    <a:cubicBezTo>
                      <a:pt x="262621" y="877451"/>
                      <a:pt x="260024" y="876133"/>
                      <a:pt x="257503" y="874987"/>
                    </a:cubicBezTo>
                    <a:cubicBezTo>
                      <a:pt x="250371" y="871745"/>
                      <a:pt x="236482" y="864476"/>
                      <a:pt x="236482" y="864476"/>
                    </a:cubicBezTo>
                    <a:cubicBezTo>
                      <a:pt x="229043" y="842156"/>
                      <a:pt x="239417" y="869366"/>
                      <a:pt x="228600" y="851338"/>
                    </a:cubicBezTo>
                    <a:cubicBezTo>
                      <a:pt x="224569" y="844621"/>
                      <a:pt x="220566" y="837750"/>
                      <a:pt x="218089" y="830318"/>
                    </a:cubicBezTo>
                    <a:cubicBezTo>
                      <a:pt x="217213" y="827690"/>
                      <a:pt x="217162" y="824621"/>
                      <a:pt x="215462" y="822435"/>
                    </a:cubicBezTo>
                    <a:cubicBezTo>
                      <a:pt x="193192" y="793801"/>
                      <a:pt x="207695" y="815310"/>
                      <a:pt x="191813" y="801414"/>
                    </a:cubicBezTo>
                    <a:cubicBezTo>
                      <a:pt x="187152" y="797336"/>
                      <a:pt x="184683" y="789778"/>
                      <a:pt x="178675" y="788276"/>
                    </a:cubicBezTo>
                    <a:cubicBezTo>
                      <a:pt x="173336" y="786942"/>
                      <a:pt x="165563" y="785284"/>
                      <a:pt x="160282" y="783021"/>
                    </a:cubicBezTo>
                    <a:cubicBezTo>
                      <a:pt x="156682" y="781478"/>
                      <a:pt x="153439" y="779141"/>
                      <a:pt x="149772" y="777766"/>
                    </a:cubicBezTo>
                    <a:cubicBezTo>
                      <a:pt x="146391" y="776498"/>
                      <a:pt x="142721" y="776176"/>
                      <a:pt x="139262" y="775138"/>
                    </a:cubicBezTo>
                    <a:cubicBezTo>
                      <a:pt x="133956" y="773546"/>
                      <a:pt x="128639" y="771940"/>
                      <a:pt x="123496" y="769883"/>
                    </a:cubicBezTo>
                    <a:cubicBezTo>
                      <a:pt x="107786" y="763599"/>
                      <a:pt x="114833" y="766120"/>
                      <a:pt x="102475" y="762000"/>
                    </a:cubicBezTo>
                    <a:cubicBezTo>
                      <a:pt x="100723" y="763752"/>
                      <a:pt x="97410" y="764786"/>
                      <a:pt x="97220" y="767256"/>
                    </a:cubicBezTo>
                    <a:cubicBezTo>
                      <a:pt x="96818" y="772482"/>
                      <a:pt x="97729" y="794550"/>
                      <a:pt x="102475" y="804042"/>
                    </a:cubicBezTo>
                    <a:cubicBezTo>
                      <a:pt x="103887" y="806867"/>
                      <a:pt x="105979" y="809297"/>
                      <a:pt x="107731" y="811925"/>
                    </a:cubicBezTo>
                    <a:cubicBezTo>
                      <a:pt x="114128" y="831116"/>
                      <a:pt x="111643" y="822316"/>
                      <a:pt x="115613" y="838200"/>
                    </a:cubicBezTo>
                    <a:cubicBezTo>
                      <a:pt x="111080" y="851802"/>
                      <a:pt x="116644" y="842116"/>
                      <a:pt x="105103" y="848711"/>
                    </a:cubicBezTo>
                    <a:cubicBezTo>
                      <a:pt x="101301" y="850884"/>
                      <a:pt x="98659" y="854968"/>
                      <a:pt x="94593" y="856594"/>
                    </a:cubicBezTo>
                    <a:cubicBezTo>
                      <a:pt x="89646" y="858573"/>
                      <a:pt x="84069" y="858268"/>
                      <a:pt x="78827" y="859221"/>
                    </a:cubicBezTo>
                    <a:cubicBezTo>
                      <a:pt x="74433" y="860020"/>
                      <a:pt x="70068" y="860973"/>
                      <a:pt x="65689" y="861849"/>
                    </a:cubicBezTo>
                    <a:cubicBezTo>
                      <a:pt x="63061" y="864477"/>
                      <a:pt x="60739" y="867451"/>
                      <a:pt x="57806" y="869732"/>
                    </a:cubicBezTo>
                    <a:cubicBezTo>
                      <a:pt x="52821" y="873609"/>
                      <a:pt x="42041" y="880242"/>
                      <a:pt x="42041" y="880242"/>
                    </a:cubicBezTo>
                    <a:cubicBezTo>
                      <a:pt x="40289" y="882870"/>
                      <a:pt x="39356" y="886289"/>
                      <a:pt x="36786" y="888125"/>
                    </a:cubicBezTo>
                    <a:cubicBezTo>
                      <a:pt x="32948" y="890867"/>
                      <a:pt x="27867" y="891271"/>
                      <a:pt x="23648" y="893380"/>
                    </a:cubicBezTo>
                    <a:cubicBezTo>
                      <a:pt x="20823" y="894792"/>
                      <a:pt x="18393" y="896883"/>
                      <a:pt x="15765" y="898635"/>
                    </a:cubicBezTo>
                    <a:cubicBezTo>
                      <a:pt x="14013" y="901263"/>
                      <a:pt x="12743" y="904285"/>
                      <a:pt x="10510" y="906518"/>
                    </a:cubicBezTo>
                    <a:cubicBezTo>
                      <a:pt x="8277" y="908751"/>
                      <a:pt x="4600" y="909307"/>
                      <a:pt x="2627" y="911773"/>
                    </a:cubicBezTo>
                    <a:cubicBezTo>
                      <a:pt x="897" y="913936"/>
                      <a:pt x="876" y="917028"/>
                      <a:pt x="0" y="919656"/>
                    </a:cubicBezTo>
                    <a:cubicBezTo>
                      <a:pt x="483" y="924004"/>
                      <a:pt x="974" y="943482"/>
                      <a:pt x="5255" y="951187"/>
                    </a:cubicBezTo>
                    <a:cubicBezTo>
                      <a:pt x="8322" y="956708"/>
                      <a:pt x="15765" y="966952"/>
                      <a:pt x="15765" y="966952"/>
                    </a:cubicBezTo>
                    <a:cubicBezTo>
                      <a:pt x="16641" y="970456"/>
                      <a:pt x="17685" y="973922"/>
                      <a:pt x="18393" y="977463"/>
                    </a:cubicBezTo>
                    <a:cubicBezTo>
                      <a:pt x="19438" y="982687"/>
                      <a:pt x="19335" y="988174"/>
                      <a:pt x="21020" y="993228"/>
                    </a:cubicBezTo>
                    <a:cubicBezTo>
                      <a:pt x="22019" y="996224"/>
                      <a:pt x="24523" y="998483"/>
                      <a:pt x="26275" y="1001111"/>
                    </a:cubicBezTo>
                    <a:cubicBezTo>
                      <a:pt x="31058" y="1020240"/>
                      <a:pt x="26241" y="1002987"/>
                      <a:pt x="34158" y="1024759"/>
                    </a:cubicBezTo>
                    <a:cubicBezTo>
                      <a:pt x="41059" y="1043738"/>
                      <a:pt x="35110" y="1036223"/>
                      <a:pt x="44669" y="1045780"/>
                    </a:cubicBezTo>
                    <a:cubicBezTo>
                      <a:pt x="45545" y="1050159"/>
                      <a:pt x="45080" y="1055040"/>
                      <a:pt x="47296" y="1058918"/>
                    </a:cubicBezTo>
                    <a:cubicBezTo>
                      <a:pt x="48863" y="1061660"/>
                      <a:pt x="53505" y="1061495"/>
                      <a:pt x="55179" y="1064173"/>
                    </a:cubicBezTo>
                    <a:cubicBezTo>
                      <a:pt x="58115" y="1068870"/>
                      <a:pt x="58682" y="1074683"/>
                      <a:pt x="60434" y="1079938"/>
                    </a:cubicBezTo>
                    <a:lnTo>
                      <a:pt x="60434" y="1079938"/>
                    </a:lnTo>
                    <a:cubicBezTo>
                      <a:pt x="61310" y="1083442"/>
                      <a:pt x="62070" y="1086976"/>
                      <a:pt x="63062" y="1090449"/>
                    </a:cubicBezTo>
                    <a:cubicBezTo>
                      <a:pt x="63823" y="1093112"/>
                      <a:pt x="65088" y="1095628"/>
                      <a:pt x="65689" y="1098332"/>
                    </a:cubicBezTo>
                    <a:cubicBezTo>
                      <a:pt x="66845" y="1103533"/>
                      <a:pt x="67161" y="1108896"/>
                      <a:pt x="68317" y="1114097"/>
                    </a:cubicBezTo>
                    <a:cubicBezTo>
                      <a:pt x="68918" y="1116801"/>
                      <a:pt x="70183" y="1119317"/>
                      <a:pt x="70944" y="1121980"/>
                    </a:cubicBezTo>
                    <a:cubicBezTo>
                      <a:pt x="71936" y="1125452"/>
                      <a:pt x="72149" y="1129171"/>
                      <a:pt x="73572" y="1132490"/>
                    </a:cubicBezTo>
                    <a:cubicBezTo>
                      <a:pt x="76316" y="1138893"/>
                      <a:pt x="81974" y="1143520"/>
                      <a:pt x="86710" y="1148256"/>
                    </a:cubicBezTo>
                    <a:cubicBezTo>
                      <a:pt x="91824" y="1163599"/>
                      <a:pt x="85336" y="1149510"/>
                      <a:pt x="97220" y="1161394"/>
                    </a:cubicBezTo>
                    <a:cubicBezTo>
                      <a:pt x="99453" y="1163627"/>
                      <a:pt x="100009" y="1167303"/>
                      <a:pt x="102475" y="1169276"/>
                    </a:cubicBezTo>
                    <a:cubicBezTo>
                      <a:pt x="106799" y="1172735"/>
                      <a:pt x="113329" y="1171904"/>
                      <a:pt x="118241" y="1171904"/>
                    </a:cubicBezTo>
                    <a:lnTo>
                      <a:pt x="126124" y="1326932"/>
                    </a:lnTo>
                    <a:lnTo>
                      <a:pt x="162910" y="1308538"/>
                    </a:lnTo>
                    <a:cubicBezTo>
                      <a:pt x="184864" y="1306343"/>
                      <a:pt x="186327" y="1303882"/>
                      <a:pt x="204951" y="1308538"/>
                    </a:cubicBezTo>
                    <a:cubicBezTo>
                      <a:pt x="210325" y="1309882"/>
                      <a:pt x="215462" y="1312042"/>
                      <a:pt x="220717" y="1313794"/>
                    </a:cubicBezTo>
                    <a:lnTo>
                      <a:pt x="228600" y="1316421"/>
                    </a:lnTo>
                    <a:lnTo>
                      <a:pt x="236482" y="1319049"/>
                    </a:lnTo>
                    <a:cubicBezTo>
                      <a:pt x="241737" y="1318173"/>
                      <a:pt x="246967" y="1317125"/>
                      <a:pt x="252248" y="1316421"/>
                    </a:cubicBezTo>
                    <a:cubicBezTo>
                      <a:pt x="279028" y="1312850"/>
                      <a:pt x="270079" y="1319612"/>
                      <a:pt x="281151" y="1308538"/>
                    </a:cubicBezTo>
                    <a:cubicBezTo>
                      <a:pt x="282027" y="1305911"/>
                      <a:pt x="283018" y="1303319"/>
                      <a:pt x="283779" y="1300656"/>
                    </a:cubicBezTo>
                    <a:cubicBezTo>
                      <a:pt x="285995" y="1292901"/>
                      <a:pt x="284546" y="1289159"/>
                      <a:pt x="291662" y="1284890"/>
                    </a:cubicBezTo>
                    <a:cubicBezTo>
                      <a:pt x="294037" y="1283465"/>
                      <a:pt x="296917" y="1283139"/>
                      <a:pt x="299544" y="1282263"/>
                    </a:cubicBezTo>
                    <a:cubicBezTo>
                      <a:pt x="301066" y="1279980"/>
                      <a:pt x="312090" y="1261213"/>
                      <a:pt x="317937" y="1258614"/>
                    </a:cubicBezTo>
                    <a:cubicBezTo>
                      <a:pt x="322806" y="1256450"/>
                      <a:pt x="328493" y="1257103"/>
                      <a:pt x="333703" y="1255987"/>
                    </a:cubicBezTo>
                    <a:cubicBezTo>
                      <a:pt x="340765" y="1254474"/>
                      <a:pt x="347717" y="1252484"/>
                      <a:pt x="354724" y="1250732"/>
                    </a:cubicBezTo>
                    <a:cubicBezTo>
                      <a:pt x="358227" y="1248980"/>
                      <a:pt x="361618" y="1246983"/>
                      <a:pt x="365234" y="1245476"/>
                    </a:cubicBezTo>
                    <a:cubicBezTo>
                      <a:pt x="372142" y="1242598"/>
                      <a:pt x="379960" y="1241641"/>
                      <a:pt x="386255" y="1237594"/>
                    </a:cubicBezTo>
                    <a:cubicBezTo>
                      <a:pt x="392507" y="1233575"/>
                      <a:pt x="394970" y="1224178"/>
                      <a:pt x="402020" y="1221828"/>
                    </a:cubicBezTo>
                    <a:cubicBezTo>
                      <a:pt x="412899" y="1218201"/>
                      <a:pt x="407598" y="1220736"/>
                      <a:pt x="417786" y="1213945"/>
                    </a:cubicBezTo>
                    <a:cubicBezTo>
                      <a:pt x="421135" y="1208922"/>
                      <a:pt x="425477" y="1201293"/>
                      <a:pt x="430924" y="1198180"/>
                    </a:cubicBezTo>
                    <a:cubicBezTo>
                      <a:pt x="438869" y="1193640"/>
                      <a:pt x="460115" y="1195552"/>
                      <a:pt x="465082" y="1195552"/>
                    </a:cubicBezTo>
                    <a:lnTo>
                      <a:pt x="509751" y="1137745"/>
                    </a:lnTo>
                    <a:cubicBezTo>
                      <a:pt x="512379" y="1130738"/>
                      <a:pt x="513483" y="1122951"/>
                      <a:pt x="517634" y="1116725"/>
                    </a:cubicBezTo>
                    <a:cubicBezTo>
                      <a:pt x="519170" y="1114420"/>
                      <a:pt x="523040" y="1115336"/>
                      <a:pt x="525517" y="1114097"/>
                    </a:cubicBezTo>
                    <a:cubicBezTo>
                      <a:pt x="528342" y="1112685"/>
                      <a:pt x="530772" y="1110594"/>
                      <a:pt x="533400" y="1108842"/>
                    </a:cubicBezTo>
                    <a:cubicBezTo>
                      <a:pt x="543034" y="1109718"/>
                      <a:pt x="552629" y="1111469"/>
                      <a:pt x="562303" y="1111469"/>
                    </a:cubicBezTo>
                    <a:cubicBezTo>
                      <a:pt x="565914" y="1111469"/>
                      <a:pt x="569993" y="1111098"/>
                      <a:pt x="572813" y="1108842"/>
                    </a:cubicBezTo>
                    <a:cubicBezTo>
                      <a:pt x="574976" y="1107112"/>
                      <a:pt x="573831" y="1103213"/>
                      <a:pt x="575441" y="1100959"/>
                    </a:cubicBezTo>
                    <a:cubicBezTo>
                      <a:pt x="585950" y="1086246"/>
                      <a:pt x="583252" y="1094453"/>
                      <a:pt x="593834" y="1085194"/>
                    </a:cubicBezTo>
                    <a:cubicBezTo>
                      <a:pt x="598495" y="1081116"/>
                      <a:pt x="602593" y="1076435"/>
                      <a:pt x="606972" y="1072056"/>
                    </a:cubicBezTo>
                    <a:cubicBezTo>
                      <a:pt x="608724" y="1070304"/>
                      <a:pt x="609798" y="1067286"/>
                      <a:pt x="612227" y="1066800"/>
                    </a:cubicBezTo>
                    <a:cubicBezTo>
                      <a:pt x="616606" y="1065924"/>
                      <a:pt x="621056" y="1065348"/>
                      <a:pt x="625365" y="1064173"/>
                    </a:cubicBezTo>
                    <a:cubicBezTo>
                      <a:pt x="630709" y="1062716"/>
                      <a:pt x="635634" y="1059605"/>
                      <a:pt x="641131" y="1058918"/>
                    </a:cubicBezTo>
                    <a:cubicBezTo>
                      <a:pt x="648138" y="1058042"/>
                      <a:pt x="655186" y="1057451"/>
                      <a:pt x="662151" y="1056290"/>
                    </a:cubicBezTo>
                    <a:cubicBezTo>
                      <a:pt x="672022" y="1054645"/>
                      <a:pt x="671787" y="1053537"/>
                      <a:pt x="680544" y="1051035"/>
                    </a:cubicBezTo>
                    <a:cubicBezTo>
                      <a:pt x="684017" y="1050043"/>
                      <a:pt x="687582" y="1049399"/>
                      <a:pt x="691055" y="1048407"/>
                    </a:cubicBezTo>
                    <a:cubicBezTo>
                      <a:pt x="717443" y="1040868"/>
                      <a:pt x="676585" y="1051369"/>
                      <a:pt x="709448" y="1043152"/>
                    </a:cubicBezTo>
                    <a:cubicBezTo>
                      <a:pt x="718207" y="1044028"/>
                      <a:pt x="727010" y="1044535"/>
                      <a:pt x="735724" y="1045780"/>
                    </a:cubicBezTo>
                    <a:cubicBezTo>
                      <a:pt x="758574" y="1049044"/>
                      <a:pt x="735499" y="1048407"/>
                      <a:pt x="754117" y="1048407"/>
                    </a:cubicBezTo>
                    <a:lnTo>
                      <a:pt x="838200" y="938049"/>
                    </a:lnTo>
                    <a:cubicBezTo>
                      <a:pt x="841453" y="923411"/>
                      <a:pt x="846682" y="914924"/>
                      <a:pt x="840827" y="901263"/>
                    </a:cubicBezTo>
                    <a:cubicBezTo>
                      <a:pt x="839851" y="898986"/>
                      <a:pt x="837324" y="897759"/>
                      <a:pt x="835572" y="896007"/>
                    </a:cubicBezTo>
                    <a:cubicBezTo>
                      <a:pt x="831459" y="883672"/>
                      <a:pt x="830317" y="882082"/>
                      <a:pt x="830317" y="864476"/>
                    </a:cubicBezTo>
                    <a:cubicBezTo>
                      <a:pt x="830317" y="861707"/>
                      <a:pt x="831408" y="858898"/>
                      <a:pt x="832944" y="856594"/>
                    </a:cubicBezTo>
                    <a:cubicBezTo>
                      <a:pt x="835005" y="853502"/>
                      <a:pt x="837735" y="850772"/>
                      <a:pt x="840827" y="848711"/>
                    </a:cubicBezTo>
                    <a:cubicBezTo>
                      <a:pt x="843132" y="847175"/>
                      <a:pt x="846082" y="846959"/>
                      <a:pt x="848710" y="846083"/>
                    </a:cubicBezTo>
                    <a:cubicBezTo>
                      <a:pt x="859220" y="846959"/>
                      <a:pt x="869899" y="846643"/>
                      <a:pt x="880241" y="848711"/>
                    </a:cubicBezTo>
                    <a:cubicBezTo>
                      <a:pt x="883338" y="849330"/>
                      <a:pt x="885299" y="852554"/>
                      <a:pt x="888124" y="853966"/>
                    </a:cubicBezTo>
                    <a:cubicBezTo>
                      <a:pt x="890601" y="855205"/>
                      <a:pt x="893529" y="855355"/>
                      <a:pt x="896006" y="856594"/>
                    </a:cubicBezTo>
                    <a:cubicBezTo>
                      <a:pt x="920981" y="869082"/>
                      <a:pt x="878996" y="853552"/>
                      <a:pt x="919655" y="867104"/>
                    </a:cubicBezTo>
                    <a:cubicBezTo>
                      <a:pt x="922282" y="865352"/>
                      <a:pt x="925785" y="864476"/>
                      <a:pt x="927537" y="861849"/>
                    </a:cubicBezTo>
                    <a:cubicBezTo>
                      <a:pt x="929540" y="858844"/>
                      <a:pt x="929806" y="854932"/>
                      <a:pt x="930165" y="851338"/>
                    </a:cubicBezTo>
                    <a:cubicBezTo>
                      <a:pt x="931562" y="837367"/>
                      <a:pt x="929900" y="823037"/>
                      <a:pt x="932793" y="809297"/>
                    </a:cubicBezTo>
                    <a:cubicBezTo>
                      <a:pt x="933558" y="805661"/>
                      <a:pt x="938296" y="804269"/>
                      <a:pt x="940675" y="801414"/>
                    </a:cubicBezTo>
                    <a:cubicBezTo>
                      <a:pt x="942697" y="798988"/>
                      <a:pt x="944179" y="796159"/>
                      <a:pt x="945931" y="793532"/>
                    </a:cubicBezTo>
                    <a:lnTo>
                      <a:pt x="951186" y="777766"/>
                    </a:lnTo>
                    <a:lnTo>
                      <a:pt x="1082565" y="696311"/>
                    </a:lnTo>
                    <a:lnTo>
                      <a:pt x="1093075" y="696311"/>
                    </a:lnTo>
                    <a:cubicBezTo>
                      <a:pt x="1100082" y="701566"/>
                      <a:pt x="1107410" y="706419"/>
                      <a:pt x="1114096" y="712076"/>
                    </a:cubicBezTo>
                    <a:cubicBezTo>
                      <a:pt x="1118824" y="716076"/>
                      <a:pt x="1127234" y="725214"/>
                      <a:pt x="1127234" y="725214"/>
                    </a:cubicBezTo>
                    <a:cubicBezTo>
                      <a:pt x="1130716" y="735658"/>
                      <a:pt x="1132724" y="737765"/>
                      <a:pt x="1127234" y="751490"/>
                    </a:cubicBezTo>
                    <a:cubicBezTo>
                      <a:pt x="1125854" y="754940"/>
                      <a:pt x="1121979" y="756745"/>
                      <a:pt x="1119351" y="759373"/>
                    </a:cubicBezTo>
                    <a:lnTo>
                      <a:pt x="1114096" y="775138"/>
                    </a:lnTo>
                    <a:lnTo>
                      <a:pt x="1111469" y="783021"/>
                    </a:lnTo>
                    <a:cubicBezTo>
                      <a:pt x="1112345" y="786525"/>
                      <a:pt x="1112673" y="790213"/>
                      <a:pt x="1114096" y="793532"/>
                    </a:cubicBezTo>
                    <a:cubicBezTo>
                      <a:pt x="1115340" y="796434"/>
                      <a:pt x="1117118" y="799181"/>
                      <a:pt x="1119351" y="801414"/>
                    </a:cubicBezTo>
                    <a:cubicBezTo>
                      <a:pt x="1123063" y="805126"/>
                      <a:pt x="1133625" y="809865"/>
                      <a:pt x="1137744" y="811925"/>
                    </a:cubicBezTo>
                    <a:cubicBezTo>
                      <a:pt x="1150882" y="811049"/>
                      <a:pt x="1164071" y="810751"/>
                      <a:pt x="1177158" y="809297"/>
                    </a:cubicBezTo>
                    <a:cubicBezTo>
                      <a:pt x="1179911" y="808991"/>
                      <a:pt x="1182620" y="808014"/>
                      <a:pt x="1185041" y="806669"/>
                    </a:cubicBezTo>
                    <a:cubicBezTo>
                      <a:pt x="1190562" y="803602"/>
                      <a:pt x="1195551" y="799662"/>
                      <a:pt x="1200806" y="796159"/>
                    </a:cubicBezTo>
                    <a:lnTo>
                      <a:pt x="1208689" y="790904"/>
                    </a:lnTo>
                    <a:cubicBezTo>
                      <a:pt x="1210441" y="788276"/>
                      <a:pt x="1211971" y="785487"/>
                      <a:pt x="1213944" y="783021"/>
                    </a:cubicBezTo>
                    <a:cubicBezTo>
                      <a:pt x="1215492" y="781086"/>
                      <a:pt x="1217925" y="779890"/>
                      <a:pt x="1219200" y="777766"/>
                    </a:cubicBezTo>
                    <a:cubicBezTo>
                      <a:pt x="1227662" y="763663"/>
                      <a:pt x="1214008" y="775096"/>
                      <a:pt x="1229710" y="764628"/>
                    </a:cubicBezTo>
                    <a:cubicBezTo>
                      <a:pt x="1234733" y="749555"/>
                      <a:pt x="1228936" y="763032"/>
                      <a:pt x="1237593" y="751490"/>
                    </a:cubicBezTo>
                    <a:cubicBezTo>
                      <a:pt x="1241383" y="746438"/>
                      <a:pt x="1243637" y="740191"/>
                      <a:pt x="1248103" y="735725"/>
                    </a:cubicBezTo>
                    <a:lnTo>
                      <a:pt x="1261241" y="722587"/>
                    </a:lnTo>
                    <a:cubicBezTo>
                      <a:pt x="1267931" y="715897"/>
                      <a:pt x="1271949" y="712622"/>
                      <a:pt x="1277006" y="704194"/>
                    </a:cubicBezTo>
                    <a:cubicBezTo>
                      <a:pt x="1280029" y="699156"/>
                      <a:pt x="1281364" y="693128"/>
                      <a:pt x="1284889" y="688428"/>
                    </a:cubicBezTo>
                    <a:cubicBezTo>
                      <a:pt x="1289348" y="682483"/>
                      <a:pt x="1300655" y="672663"/>
                      <a:pt x="1300655" y="672663"/>
                    </a:cubicBezTo>
                    <a:cubicBezTo>
                      <a:pt x="1311152" y="625422"/>
                      <a:pt x="1296082" y="659946"/>
                      <a:pt x="1316420" y="646387"/>
                    </a:cubicBezTo>
                    <a:cubicBezTo>
                      <a:pt x="1319048" y="644635"/>
                      <a:pt x="1318850" y="639916"/>
                      <a:pt x="1321675" y="638504"/>
                    </a:cubicBezTo>
                    <a:cubicBezTo>
                      <a:pt x="1328135" y="635274"/>
                      <a:pt x="1342696" y="633249"/>
                      <a:pt x="1342696" y="633249"/>
                    </a:cubicBezTo>
                    <a:cubicBezTo>
                      <a:pt x="1345324" y="631497"/>
                      <a:pt x="1347622" y="629103"/>
                      <a:pt x="1350579" y="627994"/>
                    </a:cubicBezTo>
                    <a:cubicBezTo>
                      <a:pt x="1354761" y="626426"/>
                      <a:pt x="1359839" y="627582"/>
                      <a:pt x="1363717" y="625366"/>
                    </a:cubicBezTo>
                    <a:cubicBezTo>
                      <a:pt x="1366459" y="623799"/>
                      <a:pt x="1366739" y="619716"/>
                      <a:pt x="1368972" y="617483"/>
                    </a:cubicBezTo>
                    <a:cubicBezTo>
                      <a:pt x="1387062" y="599393"/>
                      <a:pt x="1375412" y="611636"/>
                      <a:pt x="1389993" y="604345"/>
                    </a:cubicBezTo>
                    <a:cubicBezTo>
                      <a:pt x="1392817" y="602933"/>
                      <a:pt x="1394907" y="600169"/>
                      <a:pt x="1397875" y="599090"/>
                    </a:cubicBezTo>
                    <a:cubicBezTo>
                      <a:pt x="1404663" y="596622"/>
                      <a:pt x="1412044" y="596119"/>
                      <a:pt x="1418896" y="593835"/>
                    </a:cubicBezTo>
                    <a:cubicBezTo>
                      <a:pt x="1426779" y="591207"/>
                      <a:pt x="1434829" y="589038"/>
                      <a:pt x="1442544" y="585952"/>
                    </a:cubicBezTo>
                    <a:cubicBezTo>
                      <a:pt x="1446923" y="584200"/>
                      <a:pt x="1451207" y="582189"/>
                      <a:pt x="1455682" y="580697"/>
                    </a:cubicBezTo>
                    <a:cubicBezTo>
                      <a:pt x="1463786" y="577996"/>
                      <a:pt x="1470985" y="577528"/>
                      <a:pt x="1479331" y="575442"/>
                    </a:cubicBezTo>
                    <a:cubicBezTo>
                      <a:pt x="1482018" y="574770"/>
                      <a:pt x="1484586" y="573690"/>
                      <a:pt x="1487213" y="572814"/>
                    </a:cubicBezTo>
                    <a:cubicBezTo>
                      <a:pt x="1492117" y="573141"/>
                      <a:pt x="1521976" y="571802"/>
                      <a:pt x="1534510" y="578069"/>
                    </a:cubicBezTo>
                    <a:cubicBezTo>
                      <a:pt x="1537335" y="579481"/>
                      <a:pt x="1539765" y="581573"/>
                      <a:pt x="1542393" y="583325"/>
                    </a:cubicBezTo>
                    <a:cubicBezTo>
                      <a:pt x="1554566" y="601583"/>
                      <a:pt x="1540050" y="578638"/>
                      <a:pt x="1552903" y="604345"/>
                    </a:cubicBezTo>
                    <a:cubicBezTo>
                      <a:pt x="1554315" y="607170"/>
                      <a:pt x="1555925" y="609995"/>
                      <a:pt x="1558158" y="612228"/>
                    </a:cubicBezTo>
                    <a:cubicBezTo>
                      <a:pt x="1560391" y="614461"/>
                      <a:pt x="1566041" y="617483"/>
                      <a:pt x="1566041" y="617483"/>
                    </a:cubicBezTo>
                    <a:lnTo>
                      <a:pt x="1626475" y="609600"/>
                    </a:lnTo>
                    <a:cubicBezTo>
                      <a:pt x="1633482" y="606097"/>
                      <a:pt x="1640064" y="601567"/>
                      <a:pt x="1647496" y="599090"/>
                    </a:cubicBezTo>
                    <a:cubicBezTo>
                      <a:pt x="1656864" y="595968"/>
                      <a:pt x="1666764" y="596463"/>
                      <a:pt x="1676400" y="596463"/>
                    </a:cubicBezTo>
                    <a:lnTo>
                      <a:pt x="1760482" y="375745"/>
                    </a:lnTo>
                    <a:lnTo>
                      <a:pt x="1844565" y="312683"/>
                    </a:lnTo>
                    <a:lnTo>
                      <a:pt x="1881351" y="328449"/>
                    </a:lnTo>
                    <a:lnTo>
                      <a:pt x="1939158" y="328449"/>
                    </a:lnTo>
                    <a:lnTo>
                      <a:pt x="1915510" y="268014"/>
                    </a:lnTo>
                    <a:lnTo>
                      <a:pt x="1923393" y="220718"/>
                    </a:lnTo>
                    <a:lnTo>
                      <a:pt x="1926020" y="181304"/>
                    </a:lnTo>
                    <a:lnTo>
                      <a:pt x="1944413" y="181304"/>
                    </a:lnTo>
                    <a:lnTo>
                      <a:pt x="1926020" y="102476"/>
                    </a:lnTo>
                    <a:lnTo>
                      <a:pt x="1973317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1" name="Oval 20"/>
            <p:cNvSpPr/>
            <p:nvPr/>
          </p:nvSpPr>
          <p:spPr bwMode="auto">
            <a:xfrm>
              <a:off x="5184989" y="4848884"/>
              <a:ext cx="80962" cy="793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5013656" y="4971920"/>
              <a:ext cx="764953" cy="276999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r>
                <a:rPr lang="en-US" sz="1200" dirty="0">
                  <a:effectLst>
                    <a:glow rad="127000">
                      <a:schemeClr val="bg1"/>
                    </a:glow>
                  </a:effectLst>
                  <a:ea typeface="MS PGothic" panose="020B0600070205080204" pitchFamily="34" charset="-128"/>
                </a:rPr>
                <a:t>Memphis</a:t>
              </a:r>
              <a:endParaRPr lang="en-US" sz="11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endParaRPr>
            </a:p>
          </p:txBody>
        </p:sp>
        <p:sp>
          <p:nvSpPr>
            <p:cNvPr id="24" name="Oval 23"/>
            <p:cNvSpPr/>
            <p:nvPr/>
          </p:nvSpPr>
          <p:spPr bwMode="auto">
            <a:xfrm>
              <a:off x="6140664" y="4464709"/>
              <a:ext cx="80962" cy="7937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6109694" y="4203586"/>
              <a:ext cx="735073" cy="276999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 Light" panose="020F030202020403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r>
                <a:rPr lang="en-US" sz="1200" dirty="0">
                  <a:effectLst>
                    <a:glow rad="127000">
                      <a:schemeClr val="bg1"/>
                    </a:glow>
                  </a:effectLst>
                  <a:ea typeface="MS PGothic" panose="020B0600070205080204" pitchFamily="34" charset="-128"/>
                </a:rPr>
                <a:t>Nashville</a:t>
              </a:r>
              <a:endParaRPr lang="en-US" sz="1100" dirty="0">
                <a:effectLst>
                  <a:glow rad="127000">
                    <a:schemeClr val="bg1"/>
                  </a:glow>
                </a:effectLst>
                <a:ea typeface="MS PGothic" panose="020B0600070205080204" pitchFamily="34" charset="-128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449" r="6966" b="18552"/>
          <a:stretch/>
        </p:blipFill>
        <p:spPr>
          <a:xfrm>
            <a:off x="5480196" y="1826761"/>
            <a:ext cx="845553" cy="10058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6989" y="1826761"/>
            <a:ext cx="795131" cy="1005840"/>
          </a:xfrm>
          <a:prstGeom prst="rect">
            <a:avLst/>
          </a:prstGeom>
          <a:ln w="76200">
            <a:noFill/>
          </a:ln>
        </p:spPr>
      </p:pic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7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735777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0123" y="1822241"/>
            <a:ext cx="722133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58850" y="1787668"/>
            <a:ext cx="793562" cy="1005840"/>
          </a:xfrm>
          <a:prstGeom prst="rect">
            <a:avLst/>
          </a:prstGeom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Arkansas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90577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Boozman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Tom Cotton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4638406"/>
              </p:ext>
            </p:extLst>
          </p:nvPr>
        </p:nvGraphicFramePr>
        <p:xfrm>
          <a:off x="514349" y="1730840"/>
          <a:ext cx="4535425" cy="1938508"/>
        </p:xfrm>
        <a:graphic>
          <a:graphicData uri="http://schemas.openxmlformats.org/drawingml/2006/table">
            <a:tbl>
              <a:tblPr/>
              <a:tblGrid>
                <a:gridCol w="427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5303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81">
                  <a:extLst>
                    <a:ext uri="{9D8B030D-6E8A-4147-A177-3AD203B41FA5}">
                      <a16:colId xmlns:a16="http://schemas.microsoft.com/office/drawing/2014/main" val="1001654332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Jonesboro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Rick Crawford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65.0% Trump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Little Rock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French Hill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Rogers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Steve Womack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Hot Springs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Bruce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Westerman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368490" y="3272887"/>
            <a:ext cx="2930086" cy="2624981"/>
            <a:chOff x="4991312" y="3332597"/>
            <a:chExt cx="3223666" cy="2887991"/>
          </a:xfrm>
        </p:grpSpPr>
        <p:sp>
          <p:nvSpPr>
            <p:cNvPr id="7" name="TextBox 6"/>
            <p:cNvSpPr txBox="1"/>
            <p:nvPr/>
          </p:nvSpPr>
          <p:spPr>
            <a:xfrm>
              <a:off x="6603145" y="4671098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07763" y="5132763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grpSp>
          <p:nvGrpSpPr>
            <p:cNvPr id="21" name="Group 7"/>
            <p:cNvGrpSpPr>
              <a:grpSpLocks/>
            </p:cNvGrpSpPr>
            <p:nvPr/>
          </p:nvGrpSpPr>
          <p:grpSpPr bwMode="auto">
            <a:xfrm>
              <a:off x="4991312" y="3332597"/>
              <a:ext cx="3223666" cy="2887991"/>
              <a:chOff x="2542674" y="1556084"/>
              <a:chExt cx="5153526" cy="4616116"/>
            </a:xfrm>
            <a:solidFill>
              <a:srgbClr val="C25359"/>
            </a:solidFill>
          </p:grpSpPr>
          <p:sp>
            <p:nvSpPr>
              <p:cNvPr id="22" name="Freeform 21"/>
              <p:cNvSpPr/>
              <p:nvPr/>
            </p:nvSpPr>
            <p:spPr>
              <a:xfrm>
                <a:off x="4209711" y="1562434"/>
                <a:ext cx="3486489" cy="4609766"/>
              </a:xfrm>
              <a:custGeom>
                <a:avLst/>
                <a:gdLst>
                  <a:gd name="connsiteX0" fmla="*/ 400050 w 3486150"/>
                  <a:gd name="connsiteY0" fmla="*/ 38100 h 4610100"/>
                  <a:gd name="connsiteX1" fmla="*/ 2990850 w 3486150"/>
                  <a:gd name="connsiteY1" fmla="*/ 0 h 4610100"/>
                  <a:gd name="connsiteX2" fmla="*/ 3000375 w 3486150"/>
                  <a:gd name="connsiteY2" fmla="*/ 114300 h 4610100"/>
                  <a:gd name="connsiteX3" fmla="*/ 3067050 w 3486150"/>
                  <a:gd name="connsiteY3" fmla="*/ 161925 h 4610100"/>
                  <a:gd name="connsiteX4" fmla="*/ 3028950 w 3486150"/>
                  <a:gd name="connsiteY4" fmla="*/ 285750 h 4610100"/>
                  <a:gd name="connsiteX5" fmla="*/ 3009900 w 3486150"/>
                  <a:gd name="connsiteY5" fmla="*/ 314325 h 4610100"/>
                  <a:gd name="connsiteX6" fmla="*/ 2981325 w 3486150"/>
                  <a:gd name="connsiteY6" fmla="*/ 323850 h 4610100"/>
                  <a:gd name="connsiteX7" fmla="*/ 2962275 w 3486150"/>
                  <a:gd name="connsiteY7" fmla="*/ 361950 h 4610100"/>
                  <a:gd name="connsiteX8" fmla="*/ 2905125 w 3486150"/>
                  <a:gd name="connsiteY8" fmla="*/ 428625 h 4610100"/>
                  <a:gd name="connsiteX9" fmla="*/ 2876550 w 3486150"/>
                  <a:gd name="connsiteY9" fmla="*/ 447675 h 4610100"/>
                  <a:gd name="connsiteX10" fmla="*/ 2857500 w 3486150"/>
                  <a:gd name="connsiteY10" fmla="*/ 476250 h 4610100"/>
                  <a:gd name="connsiteX11" fmla="*/ 2838450 w 3486150"/>
                  <a:gd name="connsiteY11" fmla="*/ 533400 h 4610100"/>
                  <a:gd name="connsiteX12" fmla="*/ 2790825 w 3486150"/>
                  <a:gd name="connsiteY12" fmla="*/ 590550 h 4610100"/>
                  <a:gd name="connsiteX13" fmla="*/ 2781300 w 3486150"/>
                  <a:gd name="connsiteY13" fmla="*/ 619125 h 4610100"/>
                  <a:gd name="connsiteX14" fmla="*/ 2752725 w 3486150"/>
                  <a:gd name="connsiteY14" fmla="*/ 638175 h 4610100"/>
                  <a:gd name="connsiteX15" fmla="*/ 2752725 w 3486150"/>
                  <a:gd name="connsiteY15" fmla="*/ 695325 h 4610100"/>
                  <a:gd name="connsiteX16" fmla="*/ 3438525 w 3486150"/>
                  <a:gd name="connsiteY16" fmla="*/ 647700 h 4610100"/>
                  <a:gd name="connsiteX17" fmla="*/ 3486150 w 3486150"/>
                  <a:gd name="connsiteY17" fmla="*/ 742950 h 4610100"/>
                  <a:gd name="connsiteX18" fmla="*/ 3409950 w 3486150"/>
                  <a:gd name="connsiteY18" fmla="*/ 790575 h 4610100"/>
                  <a:gd name="connsiteX19" fmla="*/ 3400425 w 3486150"/>
                  <a:gd name="connsiteY19" fmla="*/ 828675 h 4610100"/>
                  <a:gd name="connsiteX20" fmla="*/ 3457575 w 3486150"/>
                  <a:gd name="connsiteY20" fmla="*/ 866775 h 4610100"/>
                  <a:gd name="connsiteX21" fmla="*/ 3476625 w 3486150"/>
                  <a:gd name="connsiteY21" fmla="*/ 895350 h 4610100"/>
                  <a:gd name="connsiteX22" fmla="*/ 3448050 w 3486150"/>
                  <a:gd name="connsiteY22" fmla="*/ 914400 h 4610100"/>
                  <a:gd name="connsiteX23" fmla="*/ 3352800 w 3486150"/>
                  <a:gd name="connsiteY23" fmla="*/ 933450 h 4610100"/>
                  <a:gd name="connsiteX24" fmla="*/ 3324225 w 3486150"/>
                  <a:gd name="connsiteY24" fmla="*/ 952500 h 4610100"/>
                  <a:gd name="connsiteX25" fmla="*/ 3295650 w 3486150"/>
                  <a:gd name="connsiteY25" fmla="*/ 962025 h 4610100"/>
                  <a:gd name="connsiteX26" fmla="*/ 3267075 w 3486150"/>
                  <a:gd name="connsiteY26" fmla="*/ 990600 h 4610100"/>
                  <a:gd name="connsiteX27" fmla="*/ 3238500 w 3486150"/>
                  <a:gd name="connsiteY27" fmla="*/ 1000125 h 4610100"/>
                  <a:gd name="connsiteX28" fmla="*/ 3190875 w 3486150"/>
                  <a:gd name="connsiteY28" fmla="*/ 1019175 h 4610100"/>
                  <a:gd name="connsiteX29" fmla="*/ 3219450 w 3486150"/>
                  <a:gd name="connsiteY29" fmla="*/ 1038225 h 4610100"/>
                  <a:gd name="connsiteX30" fmla="*/ 3248025 w 3486150"/>
                  <a:gd name="connsiteY30" fmla="*/ 1066800 h 4610100"/>
                  <a:gd name="connsiteX31" fmla="*/ 3276600 w 3486150"/>
                  <a:gd name="connsiteY31" fmla="*/ 1076325 h 4610100"/>
                  <a:gd name="connsiteX32" fmla="*/ 3286125 w 3486150"/>
                  <a:gd name="connsiteY32" fmla="*/ 1104900 h 4610100"/>
                  <a:gd name="connsiteX33" fmla="*/ 3238500 w 3486150"/>
                  <a:gd name="connsiteY33" fmla="*/ 1162050 h 4610100"/>
                  <a:gd name="connsiteX34" fmla="*/ 3219450 w 3486150"/>
                  <a:gd name="connsiteY34" fmla="*/ 1190625 h 4610100"/>
                  <a:gd name="connsiteX35" fmla="*/ 3257550 w 3486150"/>
                  <a:gd name="connsiteY35" fmla="*/ 1257300 h 4610100"/>
                  <a:gd name="connsiteX36" fmla="*/ 3228975 w 3486150"/>
                  <a:gd name="connsiteY36" fmla="*/ 1276350 h 4610100"/>
                  <a:gd name="connsiteX37" fmla="*/ 3124200 w 3486150"/>
                  <a:gd name="connsiteY37" fmla="*/ 1257300 h 4610100"/>
                  <a:gd name="connsiteX38" fmla="*/ 3114675 w 3486150"/>
                  <a:gd name="connsiteY38" fmla="*/ 1295400 h 4610100"/>
                  <a:gd name="connsiteX39" fmla="*/ 3133725 w 3486150"/>
                  <a:gd name="connsiteY39" fmla="*/ 1390650 h 4610100"/>
                  <a:gd name="connsiteX40" fmla="*/ 3105150 w 3486150"/>
                  <a:gd name="connsiteY40" fmla="*/ 1400175 h 4610100"/>
                  <a:gd name="connsiteX41" fmla="*/ 3067050 w 3486150"/>
                  <a:gd name="connsiteY41" fmla="*/ 1390650 h 4610100"/>
                  <a:gd name="connsiteX42" fmla="*/ 3009900 w 3486150"/>
                  <a:gd name="connsiteY42" fmla="*/ 1362075 h 4610100"/>
                  <a:gd name="connsiteX43" fmla="*/ 3009900 w 3486150"/>
                  <a:gd name="connsiteY43" fmla="*/ 1466850 h 4610100"/>
                  <a:gd name="connsiteX44" fmla="*/ 3067050 w 3486150"/>
                  <a:gd name="connsiteY44" fmla="*/ 1485900 h 4610100"/>
                  <a:gd name="connsiteX45" fmla="*/ 3067050 w 3486150"/>
                  <a:gd name="connsiteY45" fmla="*/ 1562100 h 4610100"/>
                  <a:gd name="connsiteX46" fmla="*/ 3038475 w 3486150"/>
                  <a:gd name="connsiteY46" fmla="*/ 1581150 h 4610100"/>
                  <a:gd name="connsiteX47" fmla="*/ 3028950 w 3486150"/>
                  <a:gd name="connsiteY47" fmla="*/ 1619250 h 4610100"/>
                  <a:gd name="connsiteX48" fmla="*/ 3076575 w 3486150"/>
                  <a:gd name="connsiteY48" fmla="*/ 1657350 h 4610100"/>
                  <a:gd name="connsiteX49" fmla="*/ 3114675 w 3486150"/>
                  <a:gd name="connsiteY49" fmla="*/ 1676400 h 4610100"/>
                  <a:gd name="connsiteX50" fmla="*/ 3114675 w 3486150"/>
                  <a:gd name="connsiteY50" fmla="*/ 1819275 h 4610100"/>
                  <a:gd name="connsiteX51" fmla="*/ 3086100 w 3486150"/>
                  <a:gd name="connsiteY51" fmla="*/ 1828800 h 4610100"/>
                  <a:gd name="connsiteX52" fmla="*/ 2990850 w 3486150"/>
                  <a:gd name="connsiteY52" fmla="*/ 1828800 h 4610100"/>
                  <a:gd name="connsiteX53" fmla="*/ 2952750 w 3486150"/>
                  <a:gd name="connsiteY53" fmla="*/ 1895475 h 4610100"/>
                  <a:gd name="connsiteX54" fmla="*/ 2886075 w 3486150"/>
                  <a:gd name="connsiteY54" fmla="*/ 1914525 h 4610100"/>
                  <a:gd name="connsiteX55" fmla="*/ 2857500 w 3486150"/>
                  <a:gd name="connsiteY55" fmla="*/ 1933575 h 4610100"/>
                  <a:gd name="connsiteX56" fmla="*/ 2876550 w 3486150"/>
                  <a:gd name="connsiteY56" fmla="*/ 1962150 h 4610100"/>
                  <a:gd name="connsiteX57" fmla="*/ 2933700 w 3486150"/>
                  <a:gd name="connsiteY57" fmla="*/ 2000250 h 4610100"/>
                  <a:gd name="connsiteX58" fmla="*/ 2943225 w 3486150"/>
                  <a:gd name="connsiteY58" fmla="*/ 2057400 h 4610100"/>
                  <a:gd name="connsiteX59" fmla="*/ 2952750 w 3486150"/>
                  <a:gd name="connsiteY59" fmla="*/ 2085975 h 4610100"/>
                  <a:gd name="connsiteX60" fmla="*/ 2876550 w 3486150"/>
                  <a:gd name="connsiteY60" fmla="*/ 2114550 h 4610100"/>
                  <a:gd name="connsiteX61" fmla="*/ 2847975 w 3486150"/>
                  <a:gd name="connsiteY61" fmla="*/ 2143125 h 4610100"/>
                  <a:gd name="connsiteX62" fmla="*/ 2809875 w 3486150"/>
                  <a:gd name="connsiteY62" fmla="*/ 2152650 h 4610100"/>
                  <a:gd name="connsiteX63" fmla="*/ 2676525 w 3486150"/>
                  <a:gd name="connsiteY63" fmla="*/ 2162175 h 4610100"/>
                  <a:gd name="connsiteX64" fmla="*/ 2686050 w 3486150"/>
                  <a:gd name="connsiteY64" fmla="*/ 2266950 h 4610100"/>
                  <a:gd name="connsiteX65" fmla="*/ 2695575 w 3486150"/>
                  <a:gd name="connsiteY65" fmla="*/ 2295525 h 4610100"/>
                  <a:gd name="connsiteX66" fmla="*/ 2676525 w 3486150"/>
                  <a:gd name="connsiteY66" fmla="*/ 2324100 h 4610100"/>
                  <a:gd name="connsiteX67" fmla="*/ 2628900 w 3486150"/>
                  <a:gd name="connsiteY67" fmla="*/ 2314575 h 4610100"/>
                  <a:gd name="connsiteX68" fmla="*/ 2609850 w 3486150"/>
                  <a:gd name="connsiteY68" fmla="*/ 2314575 h 4610100"/>
                  <a:gd name="connsiteX69" fmla="*/ 2628900 w 3486150"/>
                  <a:gd name="connsiteY69" fmla="*/ 2390775 h 4610100"/>
                  <a:gd name="connsiteX70" fmla="*/ 2628900 w 3486150"/>
                  <a:gd name="connsiteY70" fmla="*/ 2438400 h 4610100"/>
                  <a:gd name="connsiteX71" fmla="*/ 2619375 w 3486150"/>
                  <a:gd name="connsiteY71" fmla="*/ 2505075 h 4610100"/>
                  <a:gd name="connsiteX72" fmla="*/ 2590800 w 3486150"/>
                  <a:gd name="connsiteY72" fmla="*/ 2524125 h 4610100"/>
                  <a:gd name="connsiteX73" fmla="*/ 2619375 w 3486150"/>
                  <a:gd name="connsiteY73" fmla="*/ 2543175 h 4610100"/>
                  <a:gd name="connsiteX74" fmla="*/ 2619375 w 3486150"/>
                  <a:gd name="connsiteY74" fmla="*/ 2600325 h 4610100"/>
                  <a:gd name="connsiteX75" fmla="*/ 2571750 w 3486150"/>
                  <a:gd name="connsiteY75" fmla="*/ 2657475 h 4610100"/>
                  <a:gd name="connsiteX76" fmla="*/ 2609850 w 3486150"/>
                  <a:gd name="connsiteY76" fmla="*/ 2733675 h 4610100"/>
                  <a:gd name="connsiteX77" fmla="*/ 2562225 w 3486150"/>
                  <a:gd name="connsiteY77" fmla="*/ 2790825 h 4610100"/>
                  <a:gd name="connsiteX78" fmla="*/ 2486025 w 3486150"/>
                  <a:gd name="connsiteY78" fmla="*/ 2819400 h 4610100"/>
                  <a:gd name="connsiteX79" fmla="*/ 2466975 w 3486150"/>
                  <a:gd name="connsiteY79" fmla="*/ 2847975 h 4610100"/>
                  <a:gd name="connsiteX80" fmla="*/ 2457450 w 3486150"/>
                  <a:gd name="connsiteY80" fmla="*/ 2886075 h 4610100"/>
                  <a:gd name="connsiteX81" fmla="*/ 2428875 w 3486150"/>
                  <a:gd name="connsiteY81" fmla="*/ 2876550 h 4610100"/>
                  <a:gd name="connsiteX82" fmla="*/ 2419350 w 3486150"/>
                  <a:gd name="connsiteY82" fmla="*/ 2847975 h 4610100"/>
                  <a:gd name="connsiteX83" fmla="*/ 2352675 w 3486150"/>
                  <a:gd name="connsiteY83" fmla="*/ 2847975 h 4610100"/>
                  <a:gd name="connsiteX84" fmla="*/ 2362200 w 3486150"/>
                  <a:gd name="connsiteY84" fmla="*/ 2905125 h 4610100"/>
                  <a:gd name="connsiteX85" fmla="*/ 2324100 w 3486150"/>
                  <a:gd name="connsiteY85" fmla="*/ 2943225 h 4610100"/>
                  <a:gd name="connsiteX86" fmla="*/ 2286000 w 3486150"/>
                  <a:gd name="connsiteY86" fmla="*/ 2952750 h 4610100"/>
                  <a:gd name="connsiteX87" fmla="*/ 2266950 w 3486150"/>
                  <a:gd name="connsiteY87" fmla="*/ 2981325 h 4610100"/>
                  <a:gd name="connsiteX88" fmla="*/ 2257425 w 3486150"/>
                  <a:gd name="connsiteY88" fmla="*/ 3028950 h 4610100"/>
                  <a:gd name="connsiteX89" fmla="*/ 2228850 w 3486150"/>
                  <a:gd name="connsiteY89" fmla="*/ 3038475 h 4610100"/>
                  <a:gd name="connsiteX90" fmla="*/ 2209800 w 3486150"/>
                  <a:gd name="connsiteY90" fmla="*/ 3076575 h 4610100"/>
                  <a:gd name="connsiteX91" fmla="*/ 2238375 w 3486150"/>
                  <a:gd name="connsiteY91" fmla="*/ 3086100 h 4610100"/>
                  <a:gd name="connsiteX92" fmla="*/ 2305050 w 3486150"/>
                  <a:gd name="connsiteY92" fmla="*/ 3095625 h 4610100"/>
                  <a:gd name="connsiteX93" fmla="*/ 2276475 w 3486150"/>
                  <a:gd name="connsiteY93" fmla="*/ 3124200 h 4610100"/>
                  <a:gd name="connsiteX94" fmla="*/ 2200275 w 3486150"/>
                  <a:gd name="connsiteY94" fmla="*/ 3143250 h 4610100"/>
                  <a:gd name="connsiteX95" fmla="*/ 2209800 w 3486150"/>
                  <a:gd name="connsiteY95" fmla="*/ 3200400 h 4610100"/>
                  <a:gd name="connsiteX96" fmla="*/ 2238375 w 3486150"/>
                  <a:gd name="connsiteY96" fmla="*/ 3228975 h 4610100"/>
                  <a:gd name="connsiteX97" fmla="*/ 2152650 w 3486150"/>
                  <a:gd name="connsiteY97" fmla="*/ 3295650 h 4610100"/>
                  <a:gd name="connsiteX98" fmla="*/ 2038350 w 3486150"/>
                  <a:gd name="connsiteY98" fmla="*/ 3305175 h 4610100"/>
                  <a:gd name="connsiteX99" fmla="*/ 2066925 w 3486150"/>
                  <a:gd name="connsiteY99" fmla="*/ 3324225 h 4610100"/>
                  <a:gd name="connsiteX100" fmla="*/ 2076450 w 3486150"/>
                  <a:gd name="connsiteY100" fmla="*/ 3371850 h 4610100"/>
                  <a:gd name="connsiteX101" fmla="*/ 2095500 w 3486150"/>
                  <a:gd name="connsiteY101" fmla="*/ 3400425 h 4610100"/>
                  <a:gd name="connsiteX102" fmla="*/ 2105025 w 3486150"/>
                  <a:gd name="connsiteY102" fmla="*/ 3533775 h 4610100"/>
                  <a:gd name="connsiteX103" fmla="*/ 2124075 w 3486150"/>
                  <a:gd name="connsiteY103" fmla="*/ 3562350 h 4610100"/>
                  <a:gd name="connsiteX104" fmla="*/ 2133600 w 3486150"/>
                  <a:gd name="connsiteY104" fmla="*/ 3590925 h 4610100"/>
                  <a:gd name="connsiteX105" fmla="*/ 2095500 w 3486150"/>
                  <a:gd name="connsiteY105" fmla="*/ 3609975 h 4610100"/>
                  <a:gd name="connsiteX106" fmla="*/ 2047875 w 3486150"/>
                  <a:gd name="connsiteY106" fmla="*/ 3667125 h 4610100"/>
                  <a:gd name="connsiteX107" fmla="*/ 2076450 w 3486150"/>
                  <a:gd name="connsiteY107" fmla="*/ 3686175 h 4610100"/>
                  <a:gd name="connsiteX108" fmla="*/ 2085975 w 3486150"/>
                  <a:gd name="connsiteY108" fmla="*/ 3724275 h 4610100"/>
                  <a:gd name="connsiteX109" fmla="*/ 2057400 w 3486150"/>
                  <a:gd name="connsiteY109" fmla="*/ 3743325 h 4610100"/>
                  <a:gd name="connsiteX110" fmla="*/ 1943100 w 3486150"/>
                  <a:gd name="connsiteY110" fmla="*/ 3752850 h 4610100"/>
                  <a:gd name="connsiteX111" fmla="*/ 1952625 w 3486150"/>
                  <a:gd name="connsiteY111" fmla="*/ 3790950 h 4610100"/>
                  <a:gd name="connsiteX112" fmla="*/ 1952625 w 3486150"/>
                  <a:gd name="connsiteY112" fmla="*/ 3857625 h 4610100"/>
                  <a:gd name="connsiteX113" fmla="*/ 1924050 w 3486150"/>
                  <a:gd name="connsiteY113" fmla="*/ 3876675 h 4610100"/>
                  <a:gd name="connsiteX114" fmla="*/ 1943100 w 3486150"/>
                  <a:gd name="connsiteY114" fmla="*/ 3905250 h 4610100"/>
                  <a:gd name="connsiteX115" fmla="*/ 1971675 w 3486150"/>
                  <a:gd name="connsiteY115" fmla="*/ 3924300 h 4610100"/>
                  <a:gd name="connsiteX116" fmla="*/ 1962150 w 3486150"/>
                  <a:gd name="connsiteY116" fmla="*/ 3952875 h 4610100"/>
                  <a:gd name="connsiteX117" fmla="*/ 1924050 w 3486150"/>
                  <a:gd name="connsiteY117" fmla="*/ 4010025 h 4610100"/>
                  <a:gd name="connsiteX118" fmla="*/ 1914525 w 3486150"/>
                  <a:gd name="connsiteY118" fmla="*/ 4038600 h 4610100"/>
                  <a:gd name="connsiteX119" fmla="*/ 1971675 w 3486150"/>
                  <a:gd name="connsiteY119" fmla="*/ 4029075 h 4610100"/>
                  <a:gd name="connsiteX120" fmla="*/ 2000250 w 3486150"/>
                  <a:gd name="connsiteY120" fmla="*/ 4019550 h 4610100"/>
                  <a:gd name="connsiteX121" fmla="*/ 2028825 w 3486150"/>
                  <a:gd name="connsiteY121" fmla="*/ 4038600 h 4610100"/>
                  <a:gd name="connsiteX122" fmla="*/ 2038350 w 3486150"/>
                  <a:gd name="connsiteY122" fmla="*/ 4067175 h 4610100"/>
                  <a:gd name="connsiteX123" fmla="*/ 2066925 w 3486150"/>
                  <a:gd name="connsiteY123" fmla="*/ 4038600 h 4610100"/>
                  <a:gd name="connsiteX124" fmla="*/ 2095500 w 3486150"/>
                  <a:gd name="connsiteY124" fmla="*/ 4019550 h 4610100"/>
                  <a:gd name="connsiteX125" fmla="*/ 2114550 w 3486150"/>
                  <a:gd name="connsiteY125" fmla="*/ 4048125 h 4610100"/>
                  <a:gd name="connsiteX126" fmla="*/ 2085975 w 3486150"/>
                  <a:gd name="connsiteY126" fmla="*/ 4067175 h 4610100"/>
                  <a:gd name="connsiteX127" fmla="*/ 2038350 w 3486150"/>
                  <a:gd name="connsiteY127" fmla="*/ 4105275 h 4610100"/>
                  <a:gd name="connsiteX128" fmla="*/ 2038350 w 3486150"/>
                  <a:gd name="connsiteY128" fmla="*/ 4219575 h 4610100"/>
                  <a:gd name="connsiteX129" fmla="*/ 2047875 w 3486150"/>
                  <a:gd name="connsiteY129" fmla="*/ 4248150 h 4610100"/>
                  <a:gd name="connsiteX130" fmla="*/ 2076450 w 3486150"/>
                  <a:gd name="connsiteY130" fmla="*/ 4257675 h 4610100"/>
                  <a:gd name="connsiteX131" fmla="*/ 2066925 w 3486150"/>
                  <a:gd name="connsiteY131" fmla="*/ 4343400 h 4610100"/>
                  <a:gd name="connsiteX132" fmla="*/ 2047875 w 3486150"/>
                  <a:gd name="connsiteY132" fmla="*/ 4371975 h 4610100"/>
                  <a:gd name="connsiteX133" fmla="*/ 2038350 w 3486150"/>
                  <a:gd name="connsiteY133" fmla="*/ 4438650 h 4610100"/>
                  <a:gd name="connsiteX134" fmla="*/ 1990725 w 3486150"/>
                  <a:gd name="connsiteY134" fmla="*/ 4448175 h 4610100"/>
                  <a:gd name="connsiteX135" fmla="*/ 2019300 w 3486150"/>
                  <a:gd name="connsiteY135" fmla="*/ 4467225 h 4610100"/>
                  <a:gd name="connsiteX136" fmla="*/ 2028825 w 3486150"/>
                  <a:gd name="connsiteY136" fmla="*/ 4562475 h 4610100"/>
                  <a:gd name="connsiteX137" fmla="*/ 2019300 w 3486150"/>
                  <a:gd name="connsiteY137" fmla="*/ 4591050 h 4610100"/>
                  <a:gd name="connsiteX138" fmla="*/ 1962150 w 3486150"/>
                  <a:gd name="connsiteY138" fmla="*/ 4610100 h 4610100"/>
                  <a:gd name="connsiteX139" fmla="*/ 1609725 w 3486150"/>
                  <a:gd name="connsiteY139" fmla="*/ 4591050 h 4610100"/>
                  <a:gd name="connsiteX140" fmla="*/ 1590675 w 3486150"/>
                  <a:gd name="connsiteY140" fmla="*/ 3619500 h 4610100"/>
                  <a:gd name="connsiteX141" fmla="*/ 1104900 w 3486150"/>
                  <a:gd name="connsiteY141" fmla="*/ 3590925 h 4610100"/>
                  <a:gd name="connsiteX142" fmla="*/ 1066800 w 3486150"/>
                  <a:gd name="connsiteY142" fmla="*/ 3095625 h 4610100"/>
                  <a:gd name="connsiteX143" fmla="*/ 1314450 w 3486150"/>
                  <a:gd name="connsiteY143" fmla="*/ 3114675 h 4610100"/>
                  <a:gd name="connsiteX144" fmla="*/ 1333500 w 3486150"/>
                  <a:gd name="connsiteY144" fmla="*/ 2924175 h 4610100"/>
                  <a:gd name="connsiteX145" fmla="*/ 1181100 w 3486150"/>
                  <a:gd name="connsiteY145" fmla="*/ 2847975 h 4610100"/>
                  <a:gd name="connsiteX146" fmla="*/ 1038225 w 3486150"/>
                  <a:gd name="connsiteY146" fmla="*/ 2686050 h 4610100"/>
                  <a:gd name="connsiteX147" fmla="*/ 981075 w 3486150"/>
                  <a:gd name="connsiteY147" fmla="*/ 2524125 h 4610100"/>
                  <a:gd name="connsiteX148" fmla="*/ 904875 w 3486150"/>
                  <a:gd name="connsiteY148" fmla="*/ 2524125 h 4610100"/>
                  <a:gd name="connsiteX149" fmla="*/ 904875 w 3486150"/>
                  <a:gd name="connsiteY149" fmla="*/ 2057400 h 4610100"/>
                  <a:gd name="connsiteX150" fmla="*/ 895350 w 3486150"/>
                  <a:gd name="connsiteY150" fmla="*/ 1885950 h 4610100"/>
                  <a:gd name="connsiteX151" fmla="*/ 1038225 w 3486150"/>
                  <a:gd name="connsiteY151" fmla="*/ 1819275 h 4610100"/>
                  <a:gd name="connsiteX152" fmla="*/ 1238250 w 3486150"/>
                  <a:gd name="connsiteY152" fmla="*/ 1914525 h 4610100"/>
                  <a:gd name="connsiteX153" fmla="*/ 1428750 w 3486150"/>
                  <a:gd name="connsiteY153" fmla="*/ 1847850 h 4610100"/>
                  <a:gd name="connsiteX154" fmla="*/ 1466850 w 3486150"/>
                  <a:gd name="connsiteY154" fmla="*/ 1885950 h 4610100"/>
                  <a:gd name="connsiteX155" fmla="*/ 1495425 w 3486150"/>
                  <a:gd name="connsiteY155" fmla="*/ 1857375 h 4610100"/>
                  <a:gd name="connsiteX156" fmla="*/ 1628775 w 3486150"/>
                  <a:gd name="connsiteY156" fmla="*/ 1828800 h 4610100"/>
                  <a:gd name="connsiteX157" fmla="*/ 1676400 w 3486150"/>
                  <a:gd name="connsiteY157" fmla="*/ 1685925 h 4610100"/>
                  <a:gd name="connsiteX158" fmla="*/ 1590675 w 3486150"/>
                  <a:gd name="connsiteY158" fmla="*/ 1514475 h 4610100"/>
                  <a:gd name="connsiteX159" fmla="*/ 1704975 w 3486150"/>
                  <a:gd name="connsiteY159" fmla="*/ 1409700 h 4610100"/>
                  <a:gd name="connsiteX160" fmla="*/ 1466850 w 3486150"/>
                  <a:gd name="connsiteY160" fmla="*/ 1419225 h 4610100"/>
                  <a:gd name="connsiteX161" fmla="*/ 1419225 w 3486150"/>
                  <a:gd name="connsiteY161" fmla="*/ 1314450 h 4610100"/>
                  <a:gd name="connsiteX162" fmla="*/ 1295400 w 3486150"/>
                  <a:gd name="connsiteY162" fmla="*/ 1333500 h 4610100"/>
                  <a:gd name="connsiteX163" fmla="*/ 1266825 w 3486150"/>
                  <a:gd name="connsiteY163" fmla="*/ 1419225 h 4610100"/>
                  <a:gd name="connsiteX164" fmla="*/ 1228725 w 3486150"/>
                  <a:gd name="connsiteY164" fmla="*/ 1552575 h 4610100"/>
                  <a:gd name="connsiteX165" fmla="*/ 771525 w 3486150"/>
                  <a:gd name="connsiteY165" fmla="*/ 1533525 h 4610100"/>
                  <a:gd name="connsiteX166" fmla="*/ 733425 w 3486150"/>
                  <a:gd name="connsiteY166" fmla="*/ 1095375 h 4610100"/>
                  <a:gd name="connsiteX167" fmla="*/ 609600 w 3486150"/>
                  <a:gd name="connsiteY167" fmla="*/ 1076325 h 4610100"/>
                  <a:gd name="connsiteX168" fmla="*/ 542925 w 3486150"/>
                  <a:gd name="connsiteY168" fmla="*/ 1000125 h 4610100"/>
                  <a:gd name="connsiteX169" fmla="*/ 419100 w 3486150"/>
                  <a:gd name="connsiteY169" fmla="*/ 1009650 h 4610100"/>
                  <a:gd name="connsiteX170" fmla="*/ 428625 w 3486150"/>
                  <a:gd name="connsiteY170" fmla="*/ 1095375 h 4610100"/>
                  <a:gd name="connsiteX171" fmla="*/ 0 w 3486150"/>
                  <a:gd name="connsiteY171" fmla="*/ 1047750 h 4610100"/>
                  <a:gd name="connsiteX172" fmla="*/ 28575 w 3486150"/>
                  <a:gd name="connsiteY172" fmla="*/ 609600 h 4610100"/>
                  <a:gd name="connsiteX173" fmla="*/ 133350 w 3486150"/>
                  <a:gd name="connsiteY173" fmla="*/ 561975 h 4610100"/>
                  <a:gd name="connsiteX174" fmla="*/ 161925 w 3486150"/>
                  <a:gd name="connsiteY174" fmla="*/ 466725 h 4610100"/>
                  <a:gd name="connsiteX175" fmla="*/ 571500 w 3486150"/>
                  <a:gd name="connsiteY175" fmla="*/ 552450 h 4610100"/>
                  <a:gd name="connsiteX176" fmla="*/ 514350 w 3486150"/>
                  <a:gd name="connsiteY176" fmla="*/ 438150 h 4610100"/>
                  <a:gd name="connsiteX177" fmla="*/ 504825 w 3486150"/>
                  <a:gd name="connsiteY177" fmla="*/ 390525 h 4610100"/>
                  <a:gd name="connsiteX178" fmla="*/ 428625 w 3486150"/>
                  <a:gd name="connsiteY178" fmla="*/ 266700 h 4610100"/>
                  <a:gd name="connsiteX179" fmla="*/ 381000 w 3486150"/>
                  <a:gd name="connsiteY179" fmla="*/ 104775 h 4610100"/>
                  <a:gd name="connsiteX180" fmla="*/ 447675 w 3486150"/>
                  <a:gd name="connsiteY180" fmla="*/ 104775 h 4610100"/>
                  <a:gd name="connsiteX181" fmla="*/ 400050 w 3486150"/>
                  <a:gd name="connsiteY181" fmla="*/ 38100 h 461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3486150" h="4610100">
                    <a:moveTo>
                      <a:pt x="400050" y="38100"/>
                    </a:moveTo>
                    <a:lnTo>
                      <a:pt x="2990850" y="0"/>
                    </a:lnTo>
                    <a:lnTo>
                      <a:pt x="3000375" y="114300"/>
                    </a:lnTo>
                    <a:cubicBezTo>
                      <a:pt x="3022600" y="130175"/>
                      <a:pt x="3057460" y="136352"/>
                      <a:pt x="3067050" y="161925"/>
                    </a:cubicBezTo>
                    <a:cubicBezTo>
                      <a:pt x="3099790" y="249233"/>
                      <a:pt x="3072569" y="256671"/>
                      <a:pt x="3028950" y="285750"/>
                    </a:cubicBezTo>
                    <a:cubicBezTo>
                      <a:pt x="3022600" y="295275"/>
                      <a:pt x="3018839" y="307174"/>
                      <a:pt x="3009900" y="314325"/>
                    </a:cubicBezTo>
                    <a:cubicBezTo>
                      <a:pt x="3002060" y="320597"/>
                      <a:pt x="2988425" y="316750"/>
                      <a:pt x="2981325" y="323850"/>
                    </a:cubicBezTo>
                    <a:cubicBezTo>
                      <a:pt x="2971285" y="333890"/>
                      <a:pt x="2969800" y="349909"/>
                      <a:pt x="2962275" y="361950"/>
                    </a:cubicBezTo>
                    <a:cubicBezTo>
                      <a:pt x="2948565" y="383886"/>
                      <a:pt x="2925454" y="411684"/>
                      <a:pt x="2905125" y="428625"/>
                    </a:cubicBezTo>
                    <a:cubicBezTo>
                      <a:pt x="2896331" y="435954"/>
                      <a:pt x="2886075" y="441325"/>
                      <a:pt x="2876550" y="447675"/>
                    </a:cubicBezTo>
                    <a:cubicBezTo>
                      <a:pt x="2870200" y="457200"/>
                      <a:pt x="2862149" y="465789"/>
                      <a:pt x="2857500" y="476250"/>
                    </a:cubicBezTo>
                    <a:cubicBezTo>
                      <a:pt x="2849345" y="494600"/>
                      <a:pt x="2849589" y="516692"/>
                      <a:pt x="2838450" y="533400"/>
                    </a:cubicBezTo>
                    <a:cubicBezTo>
                      <a:pt x="2811928" y="573183"/>
                      <a:pt x="2827495" y="553880"/>
                      <a:pt x="2790825" y="590550"/>
                    </a:cubicBezTo>
                    <a:cubicBezTo>
                      <a:pt x="2787650" y="600075"/>
                      <a:pt x="2787572" y="611285"/>
                      <a:pt x="2781300" y="619125"/>
                    </a:cubicBezTo>
                    <a:cubicBezTo>
                      <a:pt x="2774149" y="628064"/>
                      <a:pt x="2756745" y="627456"/>
                      <a:pt x="2752725" y="638175"/>
                    </a:cubicBezTo>
                    <a:cubicBezTo>
                      <a:pt x="2746036" y="656012"/>
                      <a:pt x="2752725" y="676275"/>
                      <a:pt x="2752725" y="695325"/>
                    </a:cubicBezTo>
                    <a:lnTo>
                      <a:pt x="3438525" y="647700"/>
                    </a:lnTo>
                    <a:lnTo>
                      <a:pt x="3486150" y="742950"/>
                    </a:lnTo>
                    <a:cubicBezTo>
                      <a:pt x="3460750" y="758825"/>
                      <a:pt x="3431130" y="769395"/>
                      <a:pt x="3409950" y="790575"/>
                    </a:cubicBezTo>
                    <a:cubicBezTo>
                      <a:pt x="3400693" y="799832"/>
                      <a:pt x="3393487" y="817574"/>
                      <a:pt x="3400425" y="828675"/>
                    </a:cubicBezTo>
                    <a:cubicBezTo>
                      <a:pt x="3412559" y="848090"/>
                      <a:pt x="3457575" y="866775"/>
                      <a:pt x="3457575" y="866775"/>
                    </a:cubicBezTo>
                    <a:cubicBezTo>
                      <a:pt x="3463925" y="876300"/>
                      <a:pt x="3478870" y="884125"/>
                      <a:pt x="3476625" y="895350"/>
                    </a:cubicBezTo>
                    <a:cubicBezTo>
                      <a:pt x="3474380" y="906575"/>
                      <a:pt x="3458289" y="909280"/>
                      <a:pt x="3448050" y="914400"/>
                    </a:cubicBezTo>
                    <a:cubicBezTo>
                      <a:pt x="3421451" y="927700"/>
                      <a:pt x="3377371" y="929940"/>
                      <a:pt x="3352800" y="933450"/>
                    </a:cubicBezTo>
                    <a:cubicBezTo>
                      <a:pt x="3343275" y="939800"/>
                      <a:pt x="3334464" y="947380"/>
                      <a:pt x="3324225" y="952500"/>
                    </a:cubicBezTo>
                    <a:cubicBezTo>
                      <a:pt x="3315245" y="956990"/>
                      <a:pt x="3304004" y="956456"/>
                      <a:pt x="3295650" y="962025"/>
                    </a:cubicBezTo>
                    <a:cubicBezTo>
                      <a:pt x="3284442" y="969497"/>
                      <a:pt x="3278283" y="983128"/>
                      <a:pt x="3267075" y="990600"/>
                    </a:cubicBezTo>
                    <a:cubicBezTo>
                      <a:pt x="3258721" y="996169"/>
                      <a:pt x="3247901" y="996600"/>
                      <a:pt x="3238500" y="1000125"/>
                    </a:cubicBezTo>
                    <a:cubicBezTo>
                      <a:pt x="3222491" y="1006128"/>
                      <a:pt x="3206750" y="1012825"/>
                      <a:pt x="3190875" y="1019175"/>
                    </a:cubicBezTo>
                    <a:cubicBezTo>
                      <a:pt x="3200400" y="1025525"/>
                      <a:pt x="3210656" y="1030896"/>
                      <a:pt x="3219450" y="1038225"/>
                    </a:cubicBezTo>
                    <a:cubicBezTo>
                      <a:pt x="3229798" y="1046849"/>
                      <a:pt x="3236817" y="1059328"/>
                      <a:pt x="3248025" y="1066800"/>
                    </a:cubicBezTo>
                    <a:cubicBezTo>
                      <a:pt x="3256379" y="1072369"/>
                      <a:pt x="3267075" y="1073150"/>
                      <a:pt x="3276600" y="1076325"/>
                    </a:cubicBezTo>
                    <a:cubicBezTo>
                      <a:pt x="3279775" y="1085850"/>
                      <a:pt x="3287545" y="1094961"/>
                      <a:pt x="3286125" y="1104900"/>
                    </a:cubicBezTo>
                    <a:cubicBezTo>
                      <a:pt x="3281037" y="1140518"/>
                      <a:pt x="3263506" y="1145380"/>
                      <a:pt x="3238500" y="1162050"/>
                    </a:cubicBezTo>
                    <a:cubicBezTo>
                      <a:pt x="3232150" y="1171575"/>
                      <a:pt x="3221069" y="1179292"/>
                      <a:pt x="3219450" y="1190625"/>
                    </a:cubicBezTo>
                    <a:cubicBezTo>
                      <a:pt x="3214653" y="1224204"/>
                      <a:pt x="3237817" y="1237567"/>
                      <a:pt x="3257550" y="1257300"/>
                    </a:cubicBezTo>
                    <a:cubicBezTo>
                      <a:pt x="3248025" y="1263650"/>
                      <a:pt x="3240376" y="1275314"/>
                      <a:pt x="3228975" y="1276350"/>
                    </a:cubicBezTo>
                    <a:cubicBezTo>
                      <a:pt x="3186663" y="1280197"/>
                      <a:pt x="3159859" y="1269186"/>
                      <a:pt x="3124200" y="1257300"/>
                    </a:cubicBezTo>
                    <a:cubicBezTo>
                      <a:pt x="3121025" y="1270000"/>
                      <a:pt x="3114675" y="1282309"/>
                      <a:pt x="3114675" y="1295400"/>
                    </a:cubicBezTo>
                    <a:cubicBezTo>
                      <a:pt x="3114675" y="1339180"/>
                      <a:pt x="3121995" y="1355461"/>
                      <a:pt x="3133725" y="1390650"/>
                    </a:cubicBezTo>
                    <a:cubicBezTo>
                      <a:pt x="3124200" y="1393825"/>
                      <a:pt x="3115190" y="1400175"/>
                      <a:pt x="3105150" y="1400175"/>
                    </a:cubicBezTo>
                    <a:cubicBezTo>
                      <a:pt x="3092059" y="1400175"/>
                      <a:pt x="3079637" y="1394246"/>
                      <a:pt x="3067050" y="1390650"/>
                    </a:cubicBezTo>
                    <a:cubicBezTo>
                      <a:pt x="3032544" y="1380791"/>
                      <a:pt x="3041209" y="1382947"/>
                      <a:pt x="3009900" y="1362075"/>
                    </a:cubicBezTo>
                    <a:cubicBezTo>
                      <a:pt x="3002101" y="1393270"/>
                      <a:pt x="2986225" y="1436411"/>
                      <a:pt x="3009900" y="1466850"/>
                    </a:cubicBezTo>
                    <a:cubicBezTo>
                      <a:pt x="3022228" y="1482701"/>
                      <a:pt x="3067050" y="1485900"/>
                      <a:pt x="3067050" y="1485900"/>
                    </a:cubicBezTo>
                    <a:cubicBezTo>
                      <a:pt x="3076817" y="1515202"/>
                      <a:pt x="3086408" y="1528223"/>
                      <a:pt x="3067050" y="1562100"/>
                    </a:cubicBezTo>
                    <a:cubicBezTo>
                      <a:pt x="3061370" y="1572039"/>
                      <a:pt x="3048000" y="1574800"/>
                      <a:pt x="3038475" y="1581150"/>
                    </a:cubicBezTo>
                    <a:cubicBezTo>
                      <a:pt x="3035300" y="1593850"/>
                      <a:pt x="3028950" y="1606159"/>
                      <a:pt x="3028950" y="1619250"/>
                    </a:cubicBezTo>
                    <a:cubicBezTo>
                      <a:pt x="3028950" y="1659706"/>
                      <a:pt x="3046551" y="1646091"/>
                      <a:pt x="3076575" y="1657350"/>
                    </a:cubicBezTo>
                    <a:cubicBezTo>
                      <a:pt x="3089870" y="1662336"/>
                      <a:pt x="3101975" y="1670050"/>
                      <a:pt x="3114675" y="1676400"/>
                    </a:cubicBezTo>
                    <a:cubicBezTo>
                      <a:pt x="3125172" y="1728886"/>
                      <a:pt x="3136228" y="1760003"/>
                      <a:pt x="3114675" y="1819275"/>
                    </a:cubicBezTo>
                    <a:cubicBezTo>
                      <a:pt x="3111244" y="1828711"/>
                      <a:pt x="3095625" y="1825625"/>
                      <a:pt x="3086100" y="1828800"/>
                    </a:cubicBezTo>
                    <a:cubicBezTo>
                      <a:pt x="3064933" y="1824567"/>
                      <a:pt x="3012017" y="1807633"/>
                      <a:pt x="2990850" y="1828800"/>
                    </a:cubicBezTo>
                    <a:cubicBezTo>
                      <a:pt x="2921465" y="1898185"/>
                      <a:pt x="3035535" y="1859996"/>
                      <a:pt x="2952750" y="1895475"/>
                    </a:cubicBezTo>
                    <a:cubicBezTo>
                      <a:pt x="2910024" y="1913786"/>
                      <a:pt x="2923146" y="1895989"/>
                      <a:pt x="2886075" y="1914525"/>
                    </a:cubicBezTo>
                    <a:cubicBezTo>
                      <a:pt x="2875836" y="1919645"/>
                      <a:pt x="2867025" y="1927225"/>
                      <a:pt x="2857500" y="1933575"/>
                    </a:cubicBezTo>
                    <a:cubicBezTo>
                      <a:pt x="2863850" y="1943100"/>
                      <a:pt x="2867935" y="1954612"/>
                      <a:pt x="2876550" y="1962150"/>
                    </a:cubicBezTo>
                    <a:cubicBezTo>
                      <a:pt x="2893780" y="1977227"/>
                      <a:pt x="2933700" y="2000250"/>
                      <a:pt x="2933700" y="2000250"/>
                    </a:cubicBezTo>
                    <a:cubicBezTo>
                      <a:pt x="2936875" y="2019300"/>
                      <a:pt x="2939035" y="2038547"/>
                      <a:pt x="2943225" y="2057400"/>
                    </a:cubicBezTo>
                    <a:cubicBezTo>
                      <a:pt x="2945403" y="2067201"/>
                      <a:pt x="2956479" y="2076653"/>
                      <a:pt x="2952750" y="2085975"/>
                    </a:cubicBezTo>
                    <a:cubicBezTo>
                      <a:pt x="2944219" y="2107302"/>
                      <a:pt x="2888004" y="2112259"/>
                      <a:pt x="2876550" y="2114550"/>
                    </a:cubicBezTo>
                    <a:cubicBezTo>
                      <a:pt x="2867025" y="2124075"/>
                      <a:pt x="2859671" y="2136442"/>
                      <a:pt x="2847975" y="2143125"/>
                    </a:cubicBezTo>
                    <a:cubicBezTo>
                      <a:pt x="2836609" y="2149620"/>
                      <a:pt x="2822886" y="2151204"/>
                      <a:pt x="2809875" y="2152650"/>
                    </a:cubicBezTo>
                    <a:cubicBezTo>
                      <a:pt x="2765584" y="2157571"/>
                      <a:pt x="2720975" y="2159000"/>
                      <a:pt x="2676525" y="2162175"/>
                    </a:cubicBezTo>
                    <a:cubicBezTo>
                      <a:pt x="2679700" y="2197100"/>
                      <a:pt x="2681090" y="2232233"/>
                      <a:pt x="2686050" y="2266950"/>
                    </a:cubicBezTo>
                    <a:cubicBezTo>
                      <a:pt x="2687470" y="2276889"/>
                      <a:pt x="2697226" y="2285621"/>
                      <a:pt x="2695575" y="2295525"/>
                    </a:cubicBezTo>
                    <a:cubicBezTo>
                      <a:pt x="2693693" y="2306817"/>
                      <a:pt x="2682875" y="2314575"/>
                      <a:pt x="2676525" y="2324100"/>
                    </a:cubicBezTo>
                    <a:cubicBezTo>
                      <a:pt x="2660650" y="2320925"/>
                      <a:pt x="2642370" y="2323555"/>
                      <a:pt x="2628900" y="2314575"/>
                    </a:cubicBezTo>
                    <a:cubicBezTo>
                      <a:pt x="2608118" y="2300720"/>
                      <a:pt x="2630632" y="2252230"/>
                      <a:pt x="2609850" y="2314575"/>
                    </a:cubicBezTo>
                    <a:cubicBezTo>
                      <a:pt x="2616200" y="2339975"/>
                      <a:pt x="2617191" y="2367357"/>
                      <a:pt x="2628900" y="2390775"/>
                    </a:cubicBezTo>
                    <a:cubicBezTo>
                      <a:pt x="2651002" y="2434978"/>
                      <a:pt x="2686375" y="2380925"/>
                      <a:pt x="2628900" y="2438400"/>
                    </a:cubicBezTo>
                    <a:cubicBezTo>
                      <a:pt x="2625725" y="2460625"/>
                      <a:pt x="2628493" y="2484559"/>
                      <a:pt x="2619375" y="2505075"/>
                    </a:cubicBezTo>
                    <a:cubicBezTo>
                      <a:pt x="2614726" y="2515536"/>
                      <a:pt x="2590800" y="2512677"/>
                      <a:pt x="2590800" y="2524125"/>
                    </a:cubicBezTo>
                    <a:cubicBezTo>
                      <a:pt x="2590800" y="2535573"/>
                      <a:pt x="2615355" y="2532456"/>
                      <a:pt x="2619375" y="2543175"/>
                    </a:cubicBezTo>
                    <a:cubicBezTo>
                      <a:pt x="2626064" y="2561012"/>
                      <a:pt x="2619375" y="2581275"/>
                      <a:pt x="2619375" y="2600325"/>
                    </a:cubicBezTo>
                    <a:lnTo>
                      <a:pt x="2571750" y="2657475"/>
                    </a:lnTo>
                    <a:cubicBezTo>
                      <a:pt x="2584450" y="2682875"/>
                      <a:pt x="2603464" y="2706004"/>
                      <a:pt x="2609850" y="2733675"/>
                    </a:cubicBezTo>
                    <a:cubicBezTo>
                      <a:pt x="2623495" y="2792803"/>
                      <a:pt x="2595220" y="2778452"/>
                      <a:pt x="2562225" y="2790825"/>
                    </a:cubicBezTo>
                    <a:cubicBezTo>
                      <a:pt x="2462607" y="2828182"/>
                      <a:pt x="2583822" y="2794951"/>
                      <a:pt x="2486025" y="2819400"/>
                    </a:cubicBezTo>
                    <a:cubicBezTo>
                      <a:pt x="2479675" y="2828925"/>
                      <a:pt x="2471484" y="2837453"/>
                      <a:pt x="2466975" y="2847975"/>
                    </a:cubicBezTo>
                    <a:cubicBezTo>
                      <a:pt x="2461818" y="2860007"/>
                      <a:pt x="2467923" y="2878220"/>
                      <a:pt x="2457450" y="2886075"/>
                    </a:cubicBezTo>
                    <a:cubicBezTo>
                      <a:pt x="2449418" y="2892099"/>
                      <a:pt x="2438400" y="2879725"/>
                      <a:pt x="2428875" y="2876550"/>
                    </a:cubicBezTo>
                    <a:cubicBezTo>
                      <a:pt x="2425700" y="2867025"/>
                      <a:pt x="2426450" y="2855075"/>
                      <a:pt x="2419350" y="2847975"/>
                    </a:cubicBezTo>
                    <a:cubicBezTo>
                      <a:pt x="2400219" y="2828844"/>
                      <a:pt x="2372009" y="2843142"/>
                      <a:pt x="2352675" y="2847975"/>
                    </a:cubicBezTo>
                    <a:cubicBezTo>
                      <a:pt x="2355850" y="2867025"/>
                      <a:pt x="2362200" y="2885812"/>
                      <a:pt x="2362200" y="2905125"/>
                    </a:cubicBezTo>
                    <a:cubicBezTo>
                      <a:pt x="2362200" y="2937782"/>
                      <a:pt x="2349500" y="2935968"/>
                      <a:pt x="2324100" y="2943225"/>
                    </a:cubicBezTo>
                    <a:cubicBezTo>
                      <a:pt x="2311513" y="2946821"/>
                      <a:pt x="2298700" y="2949575"/>
                      <a:pt x="2286000" y="2952750"/>
                    </a:cubicBezTo>
                    <a:cubicBezTo>
                      <a:pt x="2279650" y="2962275"/>
                      <a:pt x="2270970" y="2970606"/>
                      <a:pt x="2266950" y="2981325"/>
                    </a:cubicBezTo>
                    <a:cubicBezTo>
                      <a:pt x="2261266" y="2996484"/>
                      <a:pt x="2266405" y="3015480"/>
                      <a:pt x="2257425" y="3028950"/>
                    </a:cubicBezTo>
                    <a:cubicBezTo>
                      <a:pt x="2251856" y="3037304"/>
                      <a:pt x="2238375" y="3035300"/>
                      <a:pt x="2228850" y="3038475"/>
                    </a:cubicBezTo>
                    <a:cubicBezTo>
                      <a:pt x="2222500" y="3051175"/>
                      <a:pt x="2207015" y="3062652"/>
                      <a:pt x="2209800" y="3076575"/>
                    </a:cubicBezTo>
                    <a:cubicBezTo>
                      <a:pt x="2211769" y="3086420"/>
                      <a:pt x="2228530" y="3084131"/>
                      <a:pt x="2238375" y="3086100"/>
                    </a:cubicBezTo>
                    <a:cubicBezTo>
                      <a:pt x="2260390" y="3090503"/>
                      <a:pt x="2282825" y="3092450"/>
                      <a:pt x="2305050" y="3095625"/>
                    </a:cubicBezTo>
                    <a:cubicBezTo>
                      <a:pt x="2295525" y="3105150"/>
                      <a:pt x="2288738" y="3118626"/>
                      <a:pt x="2276475" y="3124200"/>
                    </a:cubicBezTo>
                    <a:cubicBezTo>
                      <a:pt x="2252640" y="3135034"/>
                      <a:pt x="2200275" y="3143250"/>
                      <a:pt x="2200275" y="3143250"/>
                    </a:cubicBezTo>
                    <a:cubicBezTo>
                      <a:pt x="2203450" y="3162300"/>
                      <a:pt x="2201956" y="3182752"/>
                      <a:pt x="2209800" y="3200400"/>
                    </a:cubicBezTo>
                    <a:cubicBezTo>
                      <a:pt x="2215271" y="3212709"/>
                      <a:pt x="2242635" y="3216196"/>
                      <a:pt x="2238375" y="3228975"/>
                    </a:cubicBezTo>
                    <a:cubicBezTo>
                      <a:pt x="2229085" y="3256846"/>
                      <a:pt x="2186301" y="3291163"/>
                      <a:pt x="2152650" y="3295650"/>
                    </a:cubicBezTo>
                    <a:cubicBezTo>
                      <a:pt x="2114753" y="3300703"/>
                      <a:pt x="2076450" y="3302000"/>
                      <a:pt x="2038350" y="3305175"/>
                    </a:cubicBezTo>
                    <a:cubicBezTo>
                      <a:pt x="2047875" y="3311525"/>
                      <a:pt x="2061245" y="3314286"/>
                      <a:pt x="2066925" y="3324225"/>
                    </a:cubicBezTo>
                    <a:cubicBezTo>
                      <a:pt x="2074957" y="3338281"/>
                      <a:pt x="2070766" y="3356691"/>
                      <a:pt x="2076450" y="3371850"/>
                    </a:cubicBezTo>
                    <a:cubicBezTo>
                      <a:pt x="2080470" y="3382569"/>
                      <a:pt x="2089150" y="3390900"/>
                      <a:pt x="2095500" y="3400425"/>
                    </a:cubicBezTo>
                    <a:cubicBezTo>
                      <a:pt x="2098675" y="3444875"/>
                      <a:pt x="2097281" y="3489890"/>
                      <a:pt x="2105025" y="3533775"/>
                    </a:cubicBezTo>
                    <a:cubicBezTo>
                      <a:pt x="2107014" y="3545048"/>
                      <a:pt x="2118955" y="3552111"/>
                      <a:pt x="2124075" y="3562350"/>
                    </a:cubicBezTo>
                    <a:cubicBezTo>
                      <a:pt x="2128565" y="3571330"/>
                      <a:pt x="2130425" y="3581400"/>
                      <a:pt x="2133600" y="3590925"/>
                    </a:cubicBezTo>
                    <a:cubicBezTo>
                      <a:pt x="2120900" y="3597275"/>
                      <a:pt x="2109100" y="3605895"/>
                      <a:pt x="2095500" y="3609975"/>
                    </a:cubicBezTo>
                    <a:cubicBezTo>
                      <a:pt x="2052314" y="3622931"/>
                      <a:pt x="2009471" y="3599917"/>
                      <a:pt x="2047875" y="3667125"/>
                    </a:cubicBezTo>
                    <a:cubicBezTo>
                      <a:pt x="2053555" y="3677064"/>
                      <a:pt x="2066925" y="3679825"/>
                      <a:pt x="2076450" y="3686175"/>
                    </a:cubicBezTo>
                    <a:cubicBezTo>
                      <a:pt x="2079625" y="3698875"/>
                      <a:pt x="2090115" y="3711856"/>
                      <a:pt x="2085975" y="3724275"/>
                    </a:cubicBezTo>
                    <a:cubicBezTo>
                      <a:pt x="2082355" y="3735135"/>
                      <a:pt x="2068625" y="3741080"/>
                      <a:pt x="2057400" y="3743325"/>
                    </a:cubicBezTo>
                    <a:cubicBezTo>
                      <a:pt x="2019910" y="3750823"/>
                      <a:pt x="1981200" y="3749675"/>
                      <a:pt x="1943100" y="3752850"/>
                    </a:cubicBezTo>
                    <a:cubicBezTo>
                      <a:pt x="1946275" y="3765550"/>
                      <a:pt x="1949029" y="3778363"/>
                      <a:pt x="1952625" y="3790950"/>
                    </a:cubicBezTo>
                    <a:cubicBezTo>
                      <a:pt x="1960337" y="3817941"/>
                      <a:pt x="1972347" y="3828042"/>
                      <a:pt x="1952625" y="3857625"/>
                    </a:cubicBezTo>
                    <a:cubicBezTo>
                      <a:pt x="1946275" y="3867150"/>
                      <a:pt x="1933575" y="3870325"/>
                      <a:pt x="1924050" y="3876675"/>
                    </a:cubicBezTo>
                    <a:cubicBezTo>
                      <a:pt x="1930400" y="3886200"/>
                      <a:pt x="1935005" y="3897155"/>
                      <a:pt x="1943100" y="3905250"/>
                    </a:cubicBezTo>
                    <a:cubicBezTo>
                      <a:pt x="1951195" y="3913345"/>
                      <a:pt x="1967423" y="3913671"/>
                      <a:pt x="1971675" y="3924300"/>
                    </a:cubicBezTo>
                    <a:cubicBezTo>
                      <a:pt x="1975404" y="3933622"/>
                      <a:pt x="1967026" y="3944098"/>
                      <a:pt x="1962150" y="3952875"/>
                    </a:cubicBezTo>
                    <a:cubicBezTo>
                      <a:pt x="1951031" y="3972889"/>
                      <a:pt x="1931290" y="3988305"/>
                      <a:pt x="1924050" y="4010025"/>
                    </a:cubicBezTo>
                    <a:cubicBezTo>
                      <a:pt x="1920875" y="4019550"/>
                      <a:pt x="1905203" y="4034871"/>
                      <a:pt x="1914525" y="4038600"/>
                    </a:cubicBezTo>
                    <a:cubicBezTo>
                      <a:pt x="1932456" y="4045773"/>
                      <a:pt x="1952822" y="4033265"/>
                      <a:pt x="1971675" y="4029075"/>
                    </a:cubicBezTo>
                    <a:cubicBezTo>
                      <a:pt x="1981476" y="4026897"/>
                      <a:pt x="1990725" y="4022725"/>
                      <a:pt x="2000250" y="4019550"/>
                    </a:cubicBezTo>
                    <a:cubicBezTo>
                      <a:pt x="2009775" y="4025900"/>
                      <a:pt x="2021674" y="4029661"/>
                      <a:pt x="2028825" y="4038600"/>
                    </a:cubicBezTo>
                    <a:cubicBezTo>
                      <a:pt x="2035097" y="4046440"/>
                      <a:pt x="2028310" y="4067175"/>
                      <a:pt x="2038350" y="4067175"/>
                    </a:cubicBezTo>
                    <a:cubicBezTo>
                      <a:pt x="2051820" y="4067175"/>
                      <a:pt x="2056577" y="4047224"/>
                      <a:pt x="2066925" y="4038600"/>
                    </a:cubicBezTo>
                    <a:cubicBezTo>
                      <a:pt x="2075719" y="4031271"/>
                      <a:pt x="2085975" y="4025900"/>
                      <a:pt x="2095500" y="4019550"/>
                    </a:cubicBezTo>
                    <a:cubicBezTo>
                      <a:pt x="2101850" y="4029075"/>
                      <a:pt x="2116795" y="4036900"/>
                      <a:pt x="2114550" y="4048125"/>
                    </a:cubicBezTo>
                    <a:cubicBezTo>
                      <a:pt x="2112305" y="4059350"/>
                      <a:pt x="2094070" y="4059080"/>
                      <a:pt x="2085975" y="4067175"/>
                    </a:cubicBezTo>
                    <a:cubicBezTo>
                      <a:pt x="2042891" y="4110259"/>
                      <a:pt x="2093980" y="4086732"/>
                      <a:pt x="2038350" y="4105275"/>
                    </a:cubicBezTo>
                    <a:cubicBezTo>
                      <a:pt x="2024117" y="4162207"/>
                      <a:pt x="2024267" y="4142121"/>
                      <a:pt x="2038350" y="4219575"/>
                    </a:cubicBezTo>
                    <a:cubicBezTo>
                      <a:pt x="2040146" y="4229453"/>
                      <a:pt x="2040775" y="4241050"/>
                      <a:pt x="2047875" y="4248150"/>
                    </a:cubicBezTo>
                    <a:cubicBezTo>
                      <a:pt x="2054975" y="4255250"/>
                      <a:pt x="2066925" y="4254500"/>
                      <a:pt x="2076450" y="4257675"/>
                    </a:cubicBezTo>
                    <a:cubicBezTo>
                      <a:pt x="2073275" y="4286250"/>
                      <a:pt x="2073898" y="4315508"/>
                      <a:pt x="2066925" y="4343400"/>
                    </a:cubicBezTo>
                    <a:cubicBezTo>
                      <a:pt x="2064149" y="4354506"/>
                      <a:pt x="2051164" y="4361010"/>
                      <a:pt x="2047875" y="4371975"/>
                    </a:cubicBezTo>
                    <a:cubicBezTo>
                      <a:pt x="2041424" y="4393479"/>
                      <a:pt x="2051820" y="4420689"/>
                      <a:pt x="2038350" y="4438650"/>
                    </a:cubicBezTo>
                    <a:cubicBezTo>
                      <a:pt x="2028636" y="4451602"/>
                      <a:pt x="2006600" y="4445000"/>
                      <a:pt x="1990725" y="4448175"/>
                    </a:cubicBezTo>
                    <a:cubicBezTo>
                      <a:pt x="2000250" y="4454525"/>
                      <a:pt x="2011205" y="4459130"/>
                      <a:pt x="2019300" y="4467225"/>
                    </a:cubicBezTo>
                    <a:cubicBezTo>
                      <a:pt x="2051535" y="4499460"/>
                      <a:pt x="2038535" y="4513925"/>
                      <a:pt x="2028825" y="4562475"/>
                    </a:cubicBezTo>
                    <a:cubicBezTo>
                      <a:pt x="2026856" y="4572320"/>
                      <a:pt x="2027470" y="4585214"/>
                      <a:pt x="2019300" y="4591050"/>
                    </a:cubicBezTo>
                    <a:cubicBezTo>
                      <a:pt x="2002960" y="4602722"/>
                      <a:pt x="1962150" y="4610100"/>
                      <a:pt x="1962150" y="4610100"/>
                    </a:cubicBezTo>
                    <a:lnTo>
                      <a:pt x="1609725" y="4591050"/>
                    </a:lnTo>
                    <a:lnTo>
                      <a:pt x="1590675" y="3619500"/>
                    </a:lnTo>
                    <a:lnTo>
                      <a:pt x="1104900" y="3590925"/>
                    </a:lnTo>
                    <a:lnTo>
                      <a:pt x="1066800" y="3095625"/>
                    </a:lnTo>
                    <a:lnTo>
                      <a:pt x="1314450" y="3114675"/>
                    </a:lnTo>
                    <a:lnTo>
                      <a:pt x="1333500" y="2924175"/>
                    </a:lnTo>
                    <a:lnTo>
                      <a:pt x="1181100" y="2847975"/>
                    </a:lnTo>
                    <a:lnTo>
                      <a:pt x="1038225" y="2686050"/>
                    </a:lnTo>
                    <a:lnTo>
                      <a:pt x="981075" y="2524125"/>
                    </a:lnTo>
                    <a:lnTo>
                      <a:pt x="904875" y="2524125"/>
                    </a:lnTo>
                    <a:lnTo>
                      <a:pt x="904875" y="2057400"/>
                    </a:lnTo>
                    <a:lnTo>
                      <a:pt x="895350" y="1885950"/>
                    </a:lnTo>
                    <a:lnTo>
                      <a:pt x="1038225" y="1819275"/>
                    </a:lnTo>
                    <a:lnTo>
                      <a:pt x="1238250" y="1914525"/>
                    </a:lnTo>
                    <a:lnTo>
                      <a:pt x="1428750" y="1847850"/>
                    </a:lnTo>
                    <a:lnTo>
                      <a:pt x="1466850" y="1885950"/>
                    </a:lnTo>
                    <a:lnTo>
                      <a:pt x="1495425" y="1857375"/>
                    </a:lnTo>
                    <a:lnTo>
                      <a:pt x="1628775" y="1828800"/>
                    </a:lnTo>
                    <a:lnTo>
                      <a:pt x="1676400" y="1685925"/>
                    </a:lnTo>
                    <a:lnTo>
                      <a:pt x="1590675" y="1514475"/>
                    </a:lnTo>
                    <a:lnTo>
                      <a:pt x="1704975" y="1409700"/>
                    </a:lnTo>
                    <a:lnTo>
                      <a:pt x="1466850" y="1419225"/>
                    </a:lnTo>
                    <a:lnTo>
                      <a:pt x="1419225" y="1314450"/>
                    </a:lnTo>
                    <a:lnTo>
                      <a:pt x="1295400" y="1333500"/>
                    </a:lnTo>
                    <a:lnTo>
                      <a:pt x="1266825" y="1419225"/>
                    </a:lnTo>
                    <a:lnTo>
                      <a:pt x="1228725" y="1552575"/>
                    </a:lnTo>
                    <a:lnTo>
                      <a:pt x="771525" y="1533525"/>
                    </a:lnTo>
                    <a:lnTo>
                      <a:pt x="733425" y="1095375"/>
                    </a:lnTo>
                    <a:lnTo>
                      <a:pt x="609600" y="1076325"/>
                    </a:lnTo>
                    <a:lnTo>
                      <a:pt x="542925" y="1000125"/>
                    </a:lnTo>
                    <a:lnTo>
                      <a:pt x="419100" y="1009650"/>
                    </a:lnTo>
                    <a:lnTo>
                      <a:pt x="428625" y="1095375"/>
                    </a:lnTo>
                    <a:lnTo>
                      <a:pt x="0" y="1047750"/>
                    </a:lnTo>
                    <a:lnTo>
                      <a:pt x="28575" y="609600"/>
                    </a:lnTo>
                    <a:lnTo>
                      <a:pt x="133350" y="561975"/>
                    </a:lnTo>
                    <a:lnTo>
                      <a:pt x="161925" y="466725"/>
                    </a:lnTo>
                    <a:lnTo>
                      <a:pt x="571500" y="552450"/>
                    </a:lnTo>
                    <a:lnTo>
                      <a:pt x="514350" y="438150"/>
                    </a:lnTo>
                    <a:lnTo>
                      <a:pt x="504825" y="390525"/>
                    </a:lnTo>
                    <a:lnTo>
                      <a:pt x="428625" y="266700"/>
                    </a:lnTo>
                    <a:lnTo>
                      <a:pt x="381000" y="104775"/>
                    </a:lnTo>
                    <a:lnTo>
                      <a:pt x="447675" y="104775"/>
                    </a:lnTo>
                    <a:lnTo>
                      <a:pt x="40005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577602" y="1794192"/>
                <a:ext cx="3291208" cy="4362134"/>
              </a:xfrm>
              <a:custGeom>
                <a:avLst/>
                <a:gdLst>
                  <a:gd name="connsiteX0" fmla="*/ 130629 w 3291840"/>
                  <a:gd name="connsiteY0" fmla="*/ 1567543 h 4362994"/>
                  <a:gd name="connsiteX1" fmla="*/ 78377 w 3291840"/>
                  <a:gd name="connsiteY1" fmla="*/ 2525485 h 4362994"/>
                  <a:gd name="connsiteX2" fmla="*/ 0 w 3291840"/>
                  <a:gd name="connsiteY2" fmla="*/ 3466011 h 4362994"/>
                  <a:gd name="connsiteX3" fmla="*/ 52252 w 3291840"/>
                  <a:gd name="connsiteY3" fmla="*/ 3526971 h 4362994"/>
                  <a:gd name="connsiteX4" fmla="*/ 69669 w 3291840"/>
                  <a:gd name="connsiteY4" fmla="*/ 3587931 h 4362994"/>
                  <a:gd name="connsiteX5" fmla="*/ 121920 w 3291840"/>
                  <a:gd name="connsiteY5" fmla="*/ 3614057 h 4362994"/>
                  <a:gd name="connsiteX6" fmla="*/ 174172 w 3291840"/>
                  <a:gd name="connsiteY6" fmla="*/ 3640183 h 4362994"/>
                  <a:gd name="connsiteX7" fmla="*/ 313509 w 3291840"/>
                  <a:gd name="connsiteY7" fmla="*/ 3631474 h 4362994"/>
                  <a:gd name="connsiteX8" fmla="*/ 339634 w 3291840"/>
                  <a:gd name="connsiteY8" fmla="*/ 3614057 h 4362994"/>
                  <a:gd name="connsiteX9" fmla="*/ 478972 w 3291840"/>
                  <a:gd name="connsiteY9" fmla="*/ 3605348 h 4362994"/>
                  <a:gd name="connsiteX10" fmla="*/ 444137 w 3291840"/>
                  <a:gd name="connsiteY10" fmla="*/ 4336868 h 4362994"/>
                  <a:gd name="connsiteX11" fmla="*/ 3291840 w 3291840"/>
                  <a:gd name="connsiteY11" fmla="*/ 4362994 h 4362994"/>
                  <a:gd name="connsiteX12" fmla="*/ 3274423 w 3291840"/>
                  <a:gd name="connsiteY12" fmla="*/ 3361508 h 4362994"/>
                  <a:gd name="connsiteX13" fmla="*/ 2760617 w 3291840"/>
                  <a:gd name="connsiteY13" fmla="*/ 3335383 h 4362994"/>
                  <a:gd name="connsiteX14" fmla="*/ 2760617 w 3291840"/>
                  <a:gd name="connsiteY14" fmla="*/ 2952205 h 4362994"/>
                  <a:gd name="connsiteX15" fmla="*/ 2952206 w 3291840"/>
                  <a:gd name="connsiteY15" fmla="*/ 2952205 h 4362994"/>
                  <a:gd name="connsiteX16" fmla="*/ 3021874 w 3291840"/>
                  <a:gd name="connsiteY16" fmla="*/ 2656114 h 4362994"/>
                  <a:gd name="connsiteX17" fmla="*/ 2891246 w 3291840"/>
                  <a:gd name="connsiteY17" fmla="*/ 2629988 h 4362994"/>
                  <a:gd name="connsiteX18" fmla="*/ 2856412 w 3291840"/>
                  <a:gd name="connsiteY18" fmla="*/ 2586445 h 4362994"/>
                  <a:gd name="connsiteX19" fmla="*/ 2725783 w 3291840"/>
                  <a:gd name="connsiteY19" fmla="*/ 2508068 h 4362994"/>
                  <a:gd name="connsiteX20" fmla="*/ 2717074 w 3291840"/>
                  <a:gd name="connsiteY20" fmla="*/ 2429691 h 4362994"/>
                  <a:gd name="connsiteX21" fmla="*/ 2612572 w 3291840"/>
                  <a:gd name="connsiteY21" fmla="*/ 2377440 h 4362994"/>
                  <a:gd name="connsiteX22" fmla="*/ 2246812 w 3291840"/>
                  <a:gd name="connsiteY22" fmla="*/ 2360023 h 4362994"/>
                  <a:gd name="connsiteX23" fmla="*/ 2229394 w 3291840"/>
                  <a:gd name="connsiteY23" fmla="*/ 2438400 h 4362994"/>
                  <a:gd name="connsiteX24" fmla="*/ 2011680 w 3291840"/>
                  <a:gd name="connsiteY24" fmla="*/ 2438400 h 4362994"/>
                  <a:gd name="connsiteX25" fmla="*/ 1976846 w 3291840"/>
                  <a:gd name="connsiteY25" fmla="*/ 2473234 h 4362994"/>
                  <a:gd name="connsiteX26" fmla="*/ 1915886 w 3291840"/>
                  <a:gd name="connsiteY26" fmla="*/ 2351314 h 4362994"/>
                  <a:gd name="connsiteX27" fmla="*/ 1863634 w 3291840"/>
                  <a:gd name="connsiteY27" fmla="*/ 2281645 h 4362994"/>
                  <a:gd name="connsiteX28" fmla="*/ 1785257 w 3291840"/>
                  <a:gd name="connsiteY28" fmla="*/ 2194560 h 4362994"/>
                  <a:gd name="connsiteX29" fmla="*/ 1689463 w 3291840"/>
                  <a:gd name="connsiteY29" fmla="*/ 2194560 h 4362994"/>
                  <a:gd name="connsiteX30" fmla="*/ 1680754 w 3291840"/>
                  <a:gd name="connsiteY30" fmla="*/ 1985554 h 4362994"/>
                  <a:gd name="connsiteX31" fmla="*/ 1358537 w 3291840"/>
                  <a:gd name="connsiteY31" fmla="*/ 2011680 h 4362994"/>
                  <a:gd name="connsiteX32" fmla="*/ 1349829 w 3291840"/>
                  <a:gd name="connsiteY32" fmla="*/ 1907177 h 4362994"/>
                  <a:gd name="connsiteX33" fmla="*/ 1619794 w 3291840"/>
                  <a:gd name="connsiteY33" fmla="*/ 1663337 h 4362994"/>
                  <a:gd name="connsiteX34" fmla="*/ 1767840 w 3291840"/>
                  <a:gd name="connsiteY34" fmla="*/ 1558834 h 4362994"/>
                  <a:gd name="connsiteX35" fmla="*/ 1741714 w 3291840"/>
                  <a:gd name="connsiteY35" fmla="*/ 1471748 h 4362994"/>
                  <a:gd name="connsiteX36" fmla="*/ 1584960 w 3291840"/>
                  <a:gd name="connsiteY36" fmla="*/ 1471748 h 4362994"/>
                  <a:gd name="connsiteX37" fmla="*/ 1497874 w 3291840"/>
                  <a:gd name="connsiteY37" fmla="*/ 1384663 h 4362994"/>
                  <a:gd name="connsiteX38" fmla="*/ 1393372 w 3291840"/>
                  <a:gd name="connsiteY38" fmla="*/ 1332411 h 4362994"/>
                  <a:gd name="connsiteX39" fmla="*/ 1375954 w 3291840"/>
                  <a:gd name="connsiteY39" fmla="*/ 1184365 h 4362994"/>
                  <a:gd name="connsiteX40" fmla="*/ 1428206 w 3291840"/>
                  <a:gd name="connsiteY40" fmla="*/ 1088571 h 4362994"/>
                  <a:gd name="connsiteX41" fmla="*/ 1454332 w 3291840"/>
                  <a:gd name="connsiteY41" fmla="*/ 992777 h 4362994"/>
                  <a:gd name="connsiteX42" fmla="*/ 1489166 w 3291840"/>
                  <a:gd name="connsiteY42" fmla="*/ 879565 h 4362994"/>
                  <a:gd name="connsiteX43" fmla="*/ 1497874 w 3291840"/>
                  <a:gd name="connsiteY43" fmla="*/ 557348 h 4362994"/>
                  <a:gd name="connsiteX44" fmla="*/ 1550126 w 3291840"/>
                  <a:gd name="connsiteY44" fmla="*/ 444137 h 4362994"/>
                  <a:gd name="connsiteX45" fmla="*/ 1497874 w 3291840"/>
                  <a:gd name="connsiteY45" fmla="*/ 339634 h 4362994"/>
                  <a:gd name="connsiteX46" fmla="*/ 1341120 w 3291840"/>
                  <a:gd name="connsiteY46" fmla="*/ 269965 h 4362994"/>
                  <a:gd name="connsiteX47" fmla="*/ 1079863 w 3291840"/>
                  <a:gd name="connsiteY47" fmla="*/ 226423 h 4362994"/>
                  <a:gd name="connsiteX48" fmla="*/ 1018903 w 3291840"/>
                  <a:gd name="connsiteY48" fmla="*/ 69668 h 4362994"/>
                  <a:gd name="connsiteX49" fmla="*/ 905692 w 3291840"/>
                  <a:gd name="connsiteY49" fmla="*/ 0 h 4362994"/>
                  <a:gd name="connsiteX50" fmla="*/ 714103 w 3291840"/>
                  <a:gd name="connsiteY50" fmla="*/ 0 h 4362994"/>
                  <a:gd name="connsiteX51" fmla="*/ 627017 w 3291840"/>
                  <a:gd name="connsiteY51" fmla="*/ 252548 h 4362994"/>
                  <a:gd name="connsiteX52" fmla="*/ 600892 w 3291840"/>
                  <a:gd name="connsiteY52" fmla="*/ 714103 h 4362994"/>
                  <a:gd name="connsiteX53" fmla="*/ 348343 w 3291840"/>
                  <a:gd name="connsiteY53" fmla="*/ 705394 h 4362994"/>
                  <a:gd name="connsiteX54" fmla="*/ 278674 w 3291840"/>
                  <a:gd name="connsiteY54" fmla="*/ 914400 h 4362994"/>
                  <a:gd name="connsiteX55" fmla="*/ 322217 w 3291840"/>
                  <a:gd name="connsiteY55" fmla="*/ 1010194 h 4362994"/>
                  <a:gd name="connsiteX56" fmla="*/ 243840 w 3291840"/>
                  <a:gd name="connsiteY56" fmla="*/ 1297577 h 4362994"/>
                  <a:gd name="connsiteX57" fmla="*/ 391886 w 3291840"/>
                  <a:gd name="connsiteY57" fmla="*/ 1367245 h 4362994"/>
                  <a:gd name="connsiteX58" fmla="*/ 426720 w 3291840"/>
                  <a:gd name="connsiteY58" fmla="*/ 1480457 h 4362994"/>
                  <a:gd name="connsiteX59" fmla="*/ 278674 w 3291840"/>
                  <a:gd name="connsiteY59" fmla="*/ 1489165 h 4362994"/>
                  <a:gd name="connsiteX60" fmla="*/ 165463 w 3291840"/>
                  <a:gd name="connsiteY60" fmla="*/ 1480457 h 4362994"/>
                  <a:gd name="connsiteX61" fmla="*/ 130629 w 3291840"/>
                  <a:gd name="connsiteY61" fmla="*/ 1567543 h 436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291840" h="4362994">
                    <a:moveTo>
                      <a:pt x="130629" y="1567543"/>
                    </a:moveTo>
                    <a:lnTo>
                      <a:pt x="78377" y="2525485"/>
                    </a:lnTo>
                    <a:lnTo>
                      <a:pt x="0" y="3466011"/>
                    </a:lnTo>
                    <a:cubicBezTo>
                      <a:pt x="17417" y="3486331"/>
                      <a:pt x="36904" y="3505046"/>
                      <a:pt x="52252" y="3526971"/>
                    </a:cubicBezTo>
                    <a:cubicBezTo>
                      <a:pt x="83396" y="3571462"/>
                      <a:pt x="34416" y="3535051"/>
                      <a:pt x="69669" y="3587931"/>
                    </a:cubicBezTo>
                    <a:cubicBezTo>
                      <a:pt x="82147" y="3606649"/>
                      <a:pt x="104534" y="3605364"/>
                      <a:pt x="121920" y="3614057"/>
                    </a:cubicBezTo>
                    <a:cubicBezTo>
                      <a:pt x="189448" y="3647821"/>
                      <a:pt x="108503" y="3618293"/>
                      <a:pt x="174172" y="3640183"/>
                    </a:cubicBezTo>
                    <a:cubicBezTo>
                      <a:pt x="220618" y="3637280"/>
                      <a:pt x="267542" y="3638732"/>
                      <a:pt x="313509" y="3631474"/>
                    </a:cubicBezTo>
                    <a:cubicBezTo>
                      <a:pt x="323847" y="3629842"/>
                      <a:pt x="329834" y="3617732"/>
                      <a:pt x="339634" y="3614057"/>
                    </a:cubicBezTo>
                    <a:cubicBezTo>
                      <a:pt x="379557" y="3599085"/>
                      <a:pt x="443731" y="3605348"/>
                      <a:pt x="478972" y="3605348"/>
                    </a:cubicBezTo>
                    <a:lnTo>
                      <a:pt x="444137" y="4336868"/>
                    </a:lnTo>
                    <a:lnTo>
                      <a:pt x="3291840" y="4362994"/>
                    </a:lnTo>
                    <a:lnTo>
                      <a:pt x="3274423" y="3361508"/>
                    </a:lnTo>
                    <a:lnTo>
                      <a:pt x="2760617" y="3335383"/>
                    </a:lnTo>
                    <a:lnTo>
                      <a:pt x="2760617" y="2952205"/>
                    </a:lnTo>
                    <a:lnTo>
                      <a:pt x="2952206" y="2952205"/>
                    </a:lnTo>
                    <a:lnTo>
                      <a:pt x="3021874" y="2656114"/>
                    </a:lnTo>
                    <a:lnTo>
                      <a:pt x="2891246" y="2629988"/>
                    </a:lnTo>
                    <a:lnTo>
                      <a:pt x="2856412" y="2586445"/>
                    </a:lnTo>
                    <a:lnTo>
                      <a:pt x="2725783" y="2508068"/>
                    </a:lnTo>
                    <a:lnTo>
                      <a:pt x="2717074" y="2429691"/>
                    </a:lnTo>
                    <a:lnTo>
                      <a:pt x="2612572" y="2377440"/>
                    </a:lnTo>
                    <a:lnTo>
                      <a:pt x="2246812" y="2360023"/>
                    </a:lnTo>
                    <a:lnTo>
                      <a:pt x="2229394" y="2438400"/>
                    </a:lnTo>
                    <a:lnTo>
                      <a:pt x="2011680" y="2438400"/>
                    </a:lnTo>
                    <a:lnTo>
                      <a:pt x="1976846" y="2473234"/>
                    </a:lnTo>
                    <a:lnTo>
                      <a:pt x="1915886" y="2351314"/>
                    </a:lnTo>
                    <a:lnTo>
                      <a:pt x="1863634" y="2281645"/>
                    </a:lnTo>
                    <a:lnTo>
                      <a:pt x="1785257" y="2194560"/>
                    </a:lnTo>
                    <a:lnTo>
                      <a:pt x="1689463" y="2194560"/>
                    </a:lnTo>
                    <a:lnTo>
                      <a:pt x="1680754" y="1985554"/>
                    </a:lnTo>
                    <a:lnTo>
                      <a:pt x="1358537" y="2011680"/>
                    </a:lnTo>
                    <a:lnTo>
                      <a:pt x="1349829" y="1907177"/>
                    </a:lnTo>
                    <a:lnTo>
                      <a:pt x="1619794" y="1663337"/>
                    </a:lnTo>
                    <a:lnTo>
                      <a:pt x="1767840" y="1558834"/>
                    </a:lnTo>
                    <a:lnTo>
                      <a:pt x="1741714" y="1471748"/>
                    </a:lnTo>
                    <a:lnTo>
                      <a:pt x="1584960" y="1471748"/>
                    </a:lnTo>
                    <a:lnTo>
                      <a:pt x="1497874" y="1384663"/>
                    </a:lnTo>
                    <a:lnTo>
                      <a:pt x="1393372" y="1332411"/>
                    </a:lnTo>
                    <a:lnTo>
                      <a:pt x="1375954" y="1184365"/>
                    </a:lnTo>
                    <a:lnTo>
                      <a:pt x="1428206" y="1088571"/>
                    </a:lnTo>
                    <a:lnTo>
                      <a:pt x="1454332" y="992777"/>
                    </a:lnTo>
                    <a:lnTo>
                      <a:pt x="1489166" y="879565"/>
                    </a:lnTo>
                    <a:lnTo>
                      <a:pt x="1497874" y="557348"/>
                    </a:lnTo>
                    <a:lnTo>
                      <a:pt x="1550126" y="444137"/>
                    </a:lnTo>
                    <a:lnTo>
                      <a:pt x="1497874" y="339634"/>
                    </a:lnTo>
                    <a:lnTo>
                      <a:pt x="1341120" y="269965"/>
                    </a:lnTo>
                    <a:lnTo>
                      <a:pt x="1079863" y="226423"/>
                    </a:lnTo>
                    <a:lnTo>
                      <a:pt x="1018903" y="69668"/>
                    </a:lnTo>
                    <a:lnTo>
                      <a:pt x="905692" y="0"/>
                    </a:lnTo>
                    <a:lnTo>
                      <a:pt x="714103" y="0"/>
                    </a:lnTo>
                    <a:lnTo>
                      <a:pt x="627017" y="252548"/>
                    </a:lnTo>
                    <a:lnTo>
                      <a:pt x="600892" y="714103"/>
                    </a:lnTo>
                    <a:lnTo>
                      <a:pt x="348343" y="705394"/>
                    </a:lnTo>
                    <a:lnTo>
                      <a:pt x="278674" y="914400"/>
                    </a:lnTo>
                    <a:lnTo>
                      <a:pt x="322217" y="1010194"/>
                    </a:lnTo>
                    <a:lnTo>
                      <a:pt x="243840" y="1297577"/>
                    </a:lnTo>
                    <a:lnTo>
                      <a:pt x="391886" y="1367245"/>
                    </a:lnTo>
                    <a:lnTo>
                      <a:pt x="426720" y="1480457"/>
                    </a:lnTo>
                    <a:lnTo>
                      <a:pt x="278674" y="1489165"/>
                    </a:lnTo>
                    <a:lnTo>
                      <a:pt x="165463" y="1480457"/>
                    </a:lnTo>
                    <a:lnTo>
                      <a:pt x="130629" y="1567543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3885830" y="2506928"/>
                <a:ext cx="2086178" cy="1815969"/>
              </a:xfrm>
              <a:custGeom>
                <a:avLst/>
                <a:gdLst>
                  <a:gd name="connsiteX0" fmla="*/ 721895 w 2085530"/>
                  <a:gd name="connsiteY0" fmla="*/ 112295 h 1816768"/>
                  <a:gd name="connsiteX1" fmla="*/ 525379 w 2085530"/>
                  <a:gd name="connsiteY1" fmla="*/ 92242 h 1816768"/>
                  <a:gd name="connsiteX2" fmla="*/ 521368 w 2085530"/>
                  <a:gd name="connsiteY2" fmla="*/ 336884 h 1816768"/>
                  <a:gd name="connsiteX3" fmla="*/ 477253 w 2085530"/>
                  <a:gd name="connsiteY3" fmla="*/ 344905 h 1816768"/>
                  <a:gd name="connsiteX4" fmla="*/ 465221 w 2085530"/>
                  <a:gd name="connsiteY4" fmla="*/ 826168 h 1816768"/>
                  <a:gd name="connsiteX5" fmla="*/ 397042 w 2085530"/>
                  <a:gd name="connsiteY5" fmla="*/ 826168 h 1816768"/>
                  <a:gd name="connsiteX6" fmla="*/ 360947 w 2085530"/>
                  <a:gd name="connsiteY6" fmla="*/ 886326 h 1816768"/>
                  <a:gd name="connsiteX7" fmla="*/ 288758 w 2085530"/>
                  <a:gd name="connsiteY7" fmla="*/ 902368 h 1816768"/>
                  <a:gd name="connsiteX8" fmla="*/ 296779 w 2085530"/>
                  <a:gd name="connsiteY8" fmla="*/ 938463 h 1816768"/>
                  <a:gd name="connsiteX9" fmla="*/ 0 w 2085530"/>
                  <a:gd name="connsiteY9" fmla="*/ 1203158 h 1816768"/>
                  <a:gd name="connsiteX10" fmla="*/ 12032 w 2085530"/>
                  <a:gd name="connsiteY10" fmla="*/ 1355558 h 1816768"/>
                  <a:gd name="connsiteX11" fmla="*/ 332874 w 2085530"/>
                  <a:gd name="connsiteY11" fmla="*/ 1351547 h 1816768"/>
                  <a:gd name="connsiteX12" fmla="*/ 348916 w 2085530"/>
                  <a:gd name="connsiteY12" fmla="*/ 1536032 h 1816768"/>
                  <a:gd name="connsiteX13" fmla="*/ 417095 w 2085530"/>
                  <a:gd name="connsiteY13" fmla="*/ 1528010 h 1816768"/>
                  <a:gd name="connsiteX14" fmla="*/ 453189 w 2085530"/>
                  <a:gd name="connsiteY14" fmla="*/ 1588168 h 1816768"/>
                  <a:gd name="connsiteX15" fmla="*/ 521368 w 2085530"/>
                  <a:gd name="connsiteY15" fmla="*/ 1584158 h 1816768"/>
                  <a:gd name="connsiteX16" fmla="*/ 537411 w 2085530"/>
                  <a:gd name="connsiteY16" fmla="*/ 1696453 h 1816768"/>
                  <a:gd name="connsiteX17" fmla="*/ 577516 w 2085530"/>
                  <a:gd name="connsiteY17" fmla="*/ 1704474 h 1816768"/>
                  <a:gd name="connsiteX18" fmla="*/ 597568 w 2085530"/>
                  <a:gd name="connsiteY18" fmla="*/ 1740568 h 1816768"/>
                  <a:gd name="connsiteX19" fmla="*/ 633663 w 2085530"/>
                  <a:gd name="connsiteY19" fmla="*/ 1740568 h 1816768"/>
                  <a:gd name="connsiteX20" fmla="*/ 661737 w 2085530"/>
                  <a:gd name="connsiteY20" fmla="*/ 1816768 h 1816768"/>
                  <a:gd name="connsiteX21" fmla="*/ 709863 w 2085530"/>
                  <a:gd name="connsiteY21" fmla="*/ 1816768 h 1816768"/>
                  <a:gd name="connsiteX22" fmla="*/ 757989 w 2085530"/>
                  <a:gd name="connsiteY22" fmla="*/ 1760621 h 1816768"/>
                  <a:gd name="connsiteX23" fmla="*/ 946484 w 2085530"/>
                  <a:gd name="connsiteY23" fmla="*/ 1760621 h 1816768"/>
                  <a:gd name="connsiteX24" fmla="*/ 950495 w 2085530"/>
                  <a:gd name="connsiteY24" fmla="*/ 1704474 h 1816768"/>
                  <a:gd name="connsiteX25" fmla="*/ 1363579 w 2085530"/>
                  <a:gd name="connsiteY25" fmla="*/ 1716505 h 1816768"/>
                  <a:gd name="connsiteX26" fmla="*/ 1343526 w 2085530"/>
                  <a:gd name="connsiteY26" fmla="*/ 1548063 h 1816768"/>
                  <a:gd name="connsiteX27" fmla="*/ 1267326 w 2085530"/>
                  <a:gd name="connsiteY27" fmla="*/ 1548063 h 1816768"/>
                  <a:gd name="connsiteX28" fmla="*/ 1291389 w 2085530"/>
                  <a:gd name="connsiteY28" fmla="*/ 1391653 h 1816768"/>
                  <a:gd name="connsiteX29" fmla="*/ 1291389 w 2085530"/>
                  <a:gd name="connsiteY29" fmla="*/ 1030705 h 1816768"/>
                  <a:gd name="connsiteX30" fmla="*/ 1251284 w 2085530"/>
                  <a:gd name="connsiteY30" fmla="*/ 1030705 h 1816768"/>
                  <a:gd name="connsiteX31" fmla="*/ 1251284 w 2085530"/>
                  <a:gd name="connsiteY31" fmla="*/ 966537 h 1816768"/>
                  <a:gd name="connsiteX32" fmla="*/ 1347537 w 2085530"/>
                  <a:gd name="connsiteY32" fmla="*/ 954505 h 1816768"/>
                  <a:gd name="connsiteX33" fmla="*/ 1463842 w 2085530"/>
                  <a:gd name="connsiteY33" fmla="*/ 1010653 h 1816768"/>
                  <a:gd name="connsiteX34" fmla="*/ 1519989 w 2085530"/>
                  <a:gd name="connsiteY34" fmla="*/ 1014663 h 1816768"/>
                  <a:gd name="connsiteX35" fmla="*/ 1556084 w 2085530"/>
                  <a:gd name="connsiteY35" fmla="*/ 1022684 h 1816768"/>
                  <a:gd name="connsiteX36" fmla="*/ 1588168 w 2085530"/>
                  <a:gd name="connsiteY36" fmla="*/ 1018674 h 1816768"/>
                  <a:gd name="connsiteX37" fmla="*/ 1620253 w 2085530"/>
                  <a:gd name="connsiteY37" fmla="*/ 998621 h 1816768"/>
                  <a:gd name="connsiteX38" fmla="*/ 1652337 w 2085530"/>
                  <a:gd name="connsiteY38" fmla="*/ 982579 h 1816768"/>
                  <a:gd name="connsiteX39" fmla="*/ 1664368 w 2085530"/>
                  <a:gd name="connsiteY39" fmla="*/ 974558 h 1816768"/>
                  <a:gd name="connsiteX40" fmla="*/ 1688432 w 2085530"/>
                  <a:gd name="connsiteY40" fmla="*/ 966537 h 1816768"/>
                  <a:gd name="connsiteX41" fmla="*/ 1728537 w 2085530"/>
                  <a:gd name="connsiteY41" fmla="*/ 970547 h 1816768"/>
                  <a:gd name="connsiteX42" fmla="*/ 1740568 w 2085530"/>
                  <a:gd name="connsiteY42" fmla="*/ 978568 h 1816768"/>
                  <a:gd name="connsiteX43" fmla="*/ 1756611 w 2085530"/>
                  <a:gd name="connsiteY43" fmla="*/ 990600 h 1816768"/>
                  <a:gd name="connsiteX44" fmla="*/ 1780674 w 2085530"/>
                  <a:gd name="connsiteY44" fmla="*/ 1022684 h 1816768"/>
                  <a:gd name="connsiteX45" fmla="*/ 1804737 w 2085530"/>
                  <a:gd name="connsiteY45" fmla="*/ 1030705 h 1816768"/>
                  <a:gd name="connsiteX46" fmla="*/ 1824789 w 2085530"/>
                  <a:gd name="connsiteY46" fmla="*/ 922421 h 1816768"/>
                  <a:gd name="connsiteX47" fmla="*/ 1957137 w 2085530"/>
                  <a:gd name="connsiteY47" fmla="*/ 926432 h 1816768"/>
                  <a:gd name="connsiteX48" fmla="*/ 1965158 w 2085530"/>
                  <a:gd name="connsiteY48" fmla="*/ 886326 h 1816768"/>
                  <a:gd name="connsiteX49" fmla="*/ 1973179 w 2085530"/>
                  <a:gd name="connsiteY49" fmla="*/ 874295 h 1816768"/>
                  <a:gd name="connsiteX50" fmla="*/ 1981200 w 2085530"/>
                  <a:gd name="connsiteY50" fmla="*/ 850232 h 1816768"/>
                  <a:gd name="connsiteX51" fmla="*/ 1973179 w 2085530"/>
                  <a:gd name="connsiteY51" fmla="*/ 842210 h 1816768"/>
                  <a:gd name="connsiteX52" fmla="*/ 1973179 w 2085530"/>
                  <a:gd name="connsiteY52" fmla="*/ 806116 h 1816768"/>
                  <a:gd name="connsiteX53" fmla="*/ 1985211 w 2085530"/>
                  <a:gd name="connsiteY53" fmla="*/ 802105 h 1816768"/>
                  <a:gd name="connsiteX54" fmla="*/ 1997242 w 2085530"/>
                  <a:gd name="connsiteY54" fmla="*/ 786063 h 1816768"/>
                  <a:gd name="connsiteX55" fmla="*/ 2009274 w 2085530"/>
                  <a:gd name="connsiteY55" fmla="*/ 782053 h 1816768"/>
                  <a:gd name="connsiteX56" fmla="*/ 2025316 w 2085530"/>
                  <a:gd name="connsiteY56" fmla="*/ 757989 h 1816768"/>
                  <a:gd name="connsiteX57" fmla="*/ 2021305 w 2085530"/>
                  <a:gd name="connsiteY57" fmla="*/ 741947 h 1816768"/>
                  <a:gd name="connsiteX58" fmla="*/ 2017295 w 2085530"/>
                  <a:gd name="connsiteY58" fmla="*/ 721895 h 1816768"/>
                  <a:gd name="connsiteX59" fmla="*/ 1993232 w 2085530"/>
                  <a:gd name="connsiteY59" fmla="*/ 697832 h 1816768"/>
                  <a:gd name="connsiteX60" fmla="*/ 1981200 w 2085530"/>
                  <a:gd name="connsiteY60" fmla="*/ 673768 h 1816768"/>
                  <a:gd name="connsiteX61" fmla="*/ 1961147 w 2085530"/>
                  <a:gd name="connsiteY61" fmla="*/ 661737 h 1816768"/>
                  <a:gd name="connsiteX62" fmla="*/ 1965158 w 2085530"/>
                  <a:gd name="connsiteY62" fmla="*/ 601579 h 1816768"/>
                  <a:gd name="connsiteX63" fmla="*/ 1969168 w 2085530"/>
                  <a:gd name="connsiteY63" fmla="*/ 585537 h 1816768"/>
                  <a:gd name="connsiteX64" fmla="*/ 1985211 w 2085530"/>
                  <a:gd name="connsiteY64" fmla="*/ 561474 h 1816768"/>
                  <a:gd name="connsiteX65" fmla="*/ 2009274 w 2085530"/>
                  <a:gd name="connsiteY65" fmla="*/ 545432 h 1816768"/>
                  <a:gd name="connsiteX66" fmla="*/ 2029326 w 2085530"/>
                  <a:gd name="connsiteY66" fmla="*/ 525379 h 1816768"/>
                  <a:gd name="connsiteX67" fmla="*/ 2053389 w 2085530"/>
                  <a:gd name="connsiteY67" fmla="*/ 501316 h 1816768"/>
                  <a:gd name="connsiteX68" fmla="*/ 2057400 w 2085530"/>
                  <a:gd name="connsiteY68" fmla="*/ 485274 h 1816768"/>
                  <a:gd name="connsiteX69" fmla="*/ 2069432 w 2085530"/>
                  <a:gd name="connsiteY69" fmla="*/ 473242 h 1816768"/>
                  <a:gd name="connsiteX70" fmla="*/ 2081463 w 2085530"/>
                  <a:gd name="connsiteY70" fmla="*/ 457200 h 1816768"/>
                  <a:gd name="connsiteX71" fmla="*/ 2085474 w 2085530"/>
                  <a:gd name="connsiteY71" fmla="*/ 437147 h 1816768"/>
                  <a:gd name="connsiteX72" fmla="*/ 1816768 w 2085530"/>
                  <a:gd name="connsiteY72" fmla="*/ 437147 h 1816768"/>
                  <a:gd name="connsiteX73" fmla="*/ 1820779 w 2085530"/>
                  <a:gd name="connsiteY73" fmla="*/ 344905 h 1816768"/>
                  <a:gd name="connsiteX74" fmla="*/ 1600200 w 2085530"/>
                  <a:gd name="connsiteY74" fmla="*/ 348916 h 1816768"/>
                  <a:gd name="connsiteX75" fmla="*/ 1596189 w 2085530"/>
                  <a:gd name="connsiteY75" fmla="*/ 441158 h 1816768"/>
                  <a:gd name="connsiteX76" fmla="*/ 1532021 w 2085530"/>
                  <a:gd name="connsiteY76" fmla="*/ 481263 h 1816768"/>
                  <a:gd name="connsiteX77" fmla="*/ 1544053 w 2085530"/>
                  <a:gd name="connsiteY77" fmla="*/ 585537 h 1816768"/>
                  <a:gd name="connsiteX78" fmla="*/ 1114926 w 2085530"/>
                  <a:gd name="connsiteY78" fmla="*/ 573505 h 1816768"/>
                  <a:gd name="connsiteX79" fmla="*/ 1122947 w 2085530"/>
                  <a:gd name="connsiteY79" fmla="*/ 116305 h 1816768"/>
                  <a:gd name="connsiteX80" fmla="*/ 934453 w 2085530"/>
                  <a:gd name="connsiteY80" fmla="*/ 116305 h 1816768"/>
                  <a:gd name="connsiteX81" fmla="*/ 914400 w 2085530"/>
                  <a:gd name="connsiteY81" fmla="*/ 0 h 1816768"/>
                  <a:gd name="connsiteX82" fmla="*/ 733926 w 2085530"/>
                  <a:gd name="connsiteY82" fmla="*/ 8021 h 1816768"/>
                  <a:gd name="connsiteX83" fmla="*/ 717884 w 2085530"/>
                  <a:gd name="connsiteY83" fmla="*/ 8021 h 1816768"/>
                  <a:gd name="connsiteX84" fmla="*/ 721895 w 2085530"/>
                  <a:gd name="connsiteY84" fmla="*/ 112295 h 181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085530" h="1816768">
                    <a:moveTo>
                      <a:pt x="721895" y="112295"/>
                    </a:moveTo>
                    <a:lnTo>
                      <a:pt x="525379" y="92242"/>
                    </a:lnTo>
                    <a:lnTo>
                      <a:pt x="521368" y="336884"/>
                    </a:lnTo>
                    <a:lnTo>
                      <a:pt x="477253" y="344905"/>
                    </a:lnTo>
                    <a:lnTo>
                      <a:pt x="465221" y="826168"/>
                    </a:lnTo>
                    <a:lnTo>
                      <a:pt x="397042" y="826168"/>
                    </a:lnTo>
                    <a:lnTo>
                      <a:pt x="360947" y="886326"/>
                    </a:lnTo>
                    <a:lnTo>
                      <a:pt x="288758" y="902368"/>
                    </a:lnTo>
                    <a:lnTo>
                      <a:pt x="296779" y="938463"/>
                    </a:lnTo>
                    <a:lnTo>
                      <a:pt x="0" y="1203158"/>
                    </a:lnTo>
                    <a:lnTo>
                      <a:pt x="12032" y="1355558"/>
                    </a:lnTo>
                    <a:lnTo>
                      <a:pt x="332874" y="1351547"/>
                    </a:lnTo>
                    <a:lnTo>
                      <a:pt x="348916" y="1536032"/>
                    </a:lnTo>
                    <a:lnTo>
                      <a:pt x="417095" y="1528010"/>
                    </a:lnTo>
                    <a:lnTo>
                      <a:pt x="453189" y="1588168"/>
                    </a:lnTo>
                    <a:lnTo>
                      <a:pt x="521368" y="1584158"/>
                    </a:lnTo>
                    <a:lnTo>
                      <a:pt x="537411" y="1696453"/>
                    </a:lnTo>
                    <a:lnTo>
                      <a:pt x="577516" y="1704474"/>
                    </a:lnTo>
                    <a:lnTo>
                      <a:pt x="597568" y="1740568"/>
                    </a:lnTo>
                    <a:lnTo>
                      <a:pt x="633663" y="1740568"/>
                    </a:lnTo>
                    <a:lnTo>
                      <a:pt x="661737" y="1816768"/>
                    </a:lnTo>
                    <a:lnTo>
                      <a:pt x="709863" y="1816768"/>
                    </a:lnTo>
                    <a:lnTo>
                      <a:pt x="757989" y="1760621"/>
                    </a:lnTo>
                    <a:lnTo>
                      <a:pt x="946484" y="1760621"/>
                    </a:lnTo>
                    <a:lnTo>
                      <a:pt x="950495" y="1704474"/>
                    </a:lnTo>
                    <a:lnTo>
                      <a:pt x="1363579" y="1716505"/>
                    </a:lnTo>
                    <a:lnTo>
                      <a:pt x="1343526" y="1548063"/>
                    </a:lnTo>
                    <a:lnTo>
                      <a:pt x="1267326" y="1548063"/>
                    </a:lnTo>
                    <a:lnTo>
                      <a:pt x="1291389" y="1391653"/>
                    </a:lnTo>
                    <a:lnTo>
                      <a:pt x="1291389" y="1030705"/>
                    </a:lnTo>
                    <a:lnTo>
                      <a:pt x="1251284" y="1030705"/>
                    </a:lnTo>
                    <a:lnTo>
                      <a:pt x="1251284" y="966537"/>
                    </a:lnTo>
                    <a:lnTo>
                      <a:pt x="1347537" y="954505"/>
                    </a:lnTo>
                    <a:lnTo>
                      <a:pt x="1463842" y="1010653"/>
                    </a:lnTo>
                    <a:cubicBezTo>
                      <a:pt x="1482558" y="1011990"/>
                      <a:pt x="1501329" y="1012699"/>
                      <a:pt x="1519989" y="1014663"/>
                    </a:cubicBezTo>
                    <a:cubicBezTo>
                      <a:pt x="1528776" y="1015588"/>
                      <a:pt x="1546908" y="1020390"/>
                      <a:pt x="1556084" y="1022684"/>
                    </a:cubicBezTo>
                    <a:cubicBezTo>
                      <a:pt x="1566779" y="1021347"/>
                      <a:pt x="1577867" y="1021844"/>
                      <a:pt x="1588168" y="1018674"/>
                    </a:cubicBezTo>
                    <a:cubicBezTo>
                      <a:pt x="1597883" y="1015685"/>
                      <a:pt x="1610683" y="1003841"/>
                      <a:pt x="1620253" y="998621"/>
                    </a:cubicBezTo>
                    <a:cubicBezTo>
                      <a:pt x="1630750" y="992895"/>
                      <a:pt x="1642388" y="989212"/>
                      <a:pt x="1652337" y="982579"/>
                    </a:cubicBezTo>
                    <a:cubicBezTo>
                      <a:pt x="1656347" y="979905"/>
                      <a:pt x="1659964" y="976516"/>
                      <a:pt x="1664368" y="974558"/>
                    </a:cubicBezTo>
                    <a:cubicBezTo>
                      <a:pt x="1672094" y="971124"/>
                      <a:pt x="1688432" y="966537"/>
                      <a:pt x="1688432" y="966537"/>
                    </a:cubicBezTo>
                    <a:cubicBezTo>
                      <a:pt x="1701800" y="967874"/>
                      <a:pt x="1715446" y="967526"/>
                      <a:pt x="1728537" y="970547"/>
                    </a:cubicBezTo>
                    <a:cubicBezTo>
                      <a:pt x="1733233" y="971631"/>
                      <a:pt x="1736646" y="975766"/>
                      <a:pt x="1740568" y="978568"/>
                    </a:cubicBezTo>
                    <a:cubicBezTo>
                      <a:pt x="1746007" y="982453"/>
                      <a:pt x="1751263" y="986589"/>
                      <a:pt x="1756611" y="990600"/>
                    </a:cubicBezTo>
                    <a:cubicBezTo>
                      <a:pt x="1762005" y="998691"/>
                      <a:pt x="1774718" y="1018515"/>
                      <a:pt x="1780674" y="1022684"/>
                    </a:cubicBezTo>
                    <a:cubicBezTo>
                      <a:pt x="1787601" y="1027532"/>
                      <a:pt x="1804737" y="1030705"/>
                      <a:pt x="1804737" y="1030705"/>
                    </a:cubicBezTo>
                    <a:lnTo>
                      <a:pt x="1824789" y="922421"/>
                    </a:lnTo>
                    <a:lnTo>
                      <a:pt x="1957137" y="926432"/>
                    </a:lnTo>
                    <a:cubicBezTo>
                      <a:pt x="1959811" y="913063"/>
                      <a:pt x="1961149" y="899357"/>
                      <a:pt x="1965158" y="886326"/>
                    </a:cubicBezTo>
                    <a:cubicBezTo>
                      <a:pt x="1966575" y="881719"/>
                      <a:pt x="1971221" y="878699"/>
                      <a:pt x="1973179" y="874295"/>
                    </a:cubicBezTo>
                    <a:cubicBezTo>
                      <a:pt x="1976613" y="866569"/>
                      <a:pt x="1981200" y="850232"/>
                      <a:pt x="1981200" y="850232"/>
                    </a:cubicBezTo>
                    <a:cubicBezTo>
                      <a:pt x="1978526" y="847558"/>
                      <a:pt x="1975125" y="845452"/>
                      <a:pt x="1973179" y="842210"/>
                    </a:cubicBezTo>
                    <a:cubicBezTo>
                      <a:pt x="1967071" y="832030"/>
                      <a:pt x="1967560" y="815949"/>
                      <a:pt x="1973179" y="806116"/>
                    </a:cubicBezTo>
                    <a:cubicBezTo>
                      <a:pt x="1975277" y="802445"/>
                      <a:pt x="1981200" y="803442"/>
                      <a:pt x="1985211" y="802105"/>
                    </a:cubicBezTo>
                    <a:cubicBezTo>
                      <a:pt x="1989221" y="796758"/>
                      <a:pt x="1992107" y="790342"/>
                      <a:pt x="1997242" y="786063"/>
                    </a:cubicBezTo>
                    <a:cubicBezTo>
                      <a:pt x="2000490" y="783357"/>
                      <a:pt x="2006285" y="785042"/>
                      <a:pt x="2009274" y="782053"/>
                    </a:cubicBezTo>
                    <a:cubicBezTo>
                      <a:pt x="2016091" y="775236"/>
                      <a:pt x="2025316" y="757989"/>
                      <a:pt x="2025316" y="757989"/>
                    </a:cubicBezTo>
                    <a:cubicBezTo>
                      <a:pt x="2023979" y="752642"/>
                      <a:pt x="2022501" y="747328"/>
                      <a:pt x="2021305" y="741947"/>
                    </a:cubicBezTo>
                    <a:cubicBezTo>
                      <a:pt x="2019826" y="735293"/>
                      <a:pt x="2020063" y="728124"/>
                      <a:pt x="2017295" y="721895"/>
                    </a:cubicBezTo>
                    <a:cubicBezTo>
                      <a:pt x="2011012" y="707758"/>
                      <a:pt x="2004594" y="705407"/>
                      <a:pt x="1993232" y="697832"/>
                    </a:cubicBezTo>
                    <a:cubicBezTo>
                      <a:pt x="1990425" y="689411"/>
                      <a:pt x="1988455" y="679987"/>
                      <a:pt x="1981200" y="673768"/>
                    </a:cubicBezTo>
                    <a:cubicBezTo>
                      <a:pt x="1975281" y="668695"/>
                      <a:pt x="1967831" y="665747"/>
                      <a:pt x="1961147" y="661737"/>
                    </a:cubicBezTo>
                    <a:cubicBezTo>
                      <a:pt x="1952176" y="634820"/>
                      <a:pt x="1955745" y="651784"/>
                      <a:pt x="1965158" y="601579"/>
                    </a:cubicBezTo>
                    <a:cubicBezTo>
                      <a:pt x="1966174" y="596162"/>
                      <a:pt x="1966703" y="590467"/>
                      <a:pt x="1969168" y="585537"/>
                    </a:cubicBezTo>
                    <a:cubicBezTo>
                      <a:pt x="1973479" y="576915"/>
                      <a:pt x="1977190" y="566821"/>
                      <a:pt x="1985211" y="561474"/>
                    </a:cubicBezTo>
                    <a:lnTo>
                      <a:pt x="2009274" y="545432"/>
                    </a:lnTo>
                    <a:cubicBezTo>
                      <a:pt x="2028290" y="507398"/>
                      <a:pt x="2005186" y="544155"/>
                      <a:pt x="2029326" y="525379"/>
                    </a:cubicBezTo>
                    <a:cubicBezTo>
                      <a:pt x="2038280" y="518415"/>
                      <a:pt x="2053389" y="501316"/>
                      <a:pt x="2053389" y="501316"/>
                    </a:cubicBezTo>
                    <a:cubicBezTo>
                      <a:pt x="2054726" y="495969"/>
                      <a:pt x="2054665" y="490060"/>
                      <a:pt x="2057400" y="485274"/>
                    </a:cubicBezTo>
                    <a:cubicBezTo>
                      <a:pt x="2060214" y="480349"/>
                      <a:pt x="2065741" y="477548"/>
                      <a:pt x="2069432" y="473242"/>
                    </a:cubicBezTo>
                    <a:cubicBezTo>
                      <a:pt x="2073782" y="468167"/>
                      <a:pt x="2077453" y="462547"/>
                      <a:pt x="2081463" y="457200"/>
                    </a:cubicBezTo>
                    <a:cubicBezTo>
                      <a:pt x="2086320" y="442632"/>
                      <a:pt x="2085474" y="449396"/>
                      <a:pt x="2085474" y="437147"/>
                    </a:cubicBezTo>
                    <a:lnTo>
                      <a:pt x="1816768" y="437147"/>
                    </a:lnTo>
                    <a:lnTo>
                      <a:pt x="1820779" y="344905"/>
                    </a:lnTo>
                    <a:lnTo>
                      <a:pt x="1600200" y="348916"/>
                    </a:lnTo>
                    <a:lnTo>
                      <a:pt x="1596189" y="441158"/>
                    </a:lnTo>
                    <a:lnTo>
                      <a:pt x="1532021" y="481263"/>
                    </a:lnTo>
                    <a:lnTo>
                      <a:pt x="1544053" y="585537"/>
                    </a:lnTo>
                    <a:lnTo>
                      <a:pt x="1114926" y="573505"/>
                    </a:lnTo>
                    <a:lnTo>
                      <a:pt x="1122947" y="116305"/>
                    </a:lnTo>
                    <a:lnTo>
                      <a:pt x="934453" y="116305"/>
                    </a:lnTo>
                    <a:lnTo>
                      <a:pt x="914400" y="0"/>
                    </a:lnTo>
                    <a:lnTo>
                      <a:pt x="733926" y="8021"/>
                    </a:lnTo>
                    <a:lnTo>
                      <a:pt x="717884" y="8021"/>
                    </a:lnTo>
                    <a:lnTo>
                      <a:pt x="721895" y="11229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2542674" y="1556084"/>
                <a:ext cx="2310038" cy="1893751"/>
              </a:xfrm>
              <a:custGeom>
                <a:avLst/>
                <a:gdLst>
                  <a:gd name="connsiteX0" fmla="*/ 0 w 2310063"/>
                  <a:gd name="connsiteY0" fmla="*/ 0 h 1892969"/>
                  <a:gd name="connsiteX1" fmla="*/ 164432 w 2310063"/>
                  <a:gd name="connsiteY1" fmla="*/ 1435769 h 1892969"/>
                  <a:gd name="connsiteX2" fmla="*/ 156411 w 2310063"/>
                  <a:gd name="connsiteY2" fmla="*/ 1892969 h 1892969"/>
                  <a:gd name="connsiteX3" fmla="*/ 228600 w 2310063"/>
                  <a:gd name="connsiteY3" fmla="*/ 1888958 h 1892969"/>
                  <a:gd name="connsiteX4" fmla="*/ 232611 w 2310063"/>
                  <a:gd name="connsiteY4" fmla="*/ 1776663 h 1892969"/>
                  <a:gd name="connsiteX5" fmla="*/ 385011 w 2310063"/>
                  <a:gd name="connsiteY5" fmla="*/ 1776663 h 1892969"/>
                  <a:gd name="connsiteX6" fmla="*/ 573505 w 2310063"/>
                  <a:gd name="connsiteY6" fmla="*/ 1740569 h 1892969"/>
                  <a:gd name="connsiteX7" fmla="*/ 537411 w 2310063"/>
                  <a:gd name="connsiteY7" fmla="*/ 1692442 h 1892969"/>
                  <a:gd name="connsiteX8" fmla="*/ 521369 w 2310063"/>
                  <a:gd name="connsiteY8" fmla="*/ 1656348 h 1892969"/>
                  <a:gd name="connsiteX9" fmla="*/ 517358 w 2310063"/>
                  <a:gd name="connsiteY9" fmla="*/ 1580148 h 1892969"/>
                  <a:gd name="connsiteX10" fmla="*/ 425116 w 2310063"/>
                  <a:gd name="connsiteY10" fmla="*/ 1576137 h 1892969"/>
                  <a:gd name="connsiteX11" fmla="*/ 413084 w 2310063"/>
                  <a:gd name="connsiteY11" fmla="*/ 1572127 h 1892969"/>
                  <a:gd name="connsiteX12" fmla="*/ 401053 w 2310063"/>
                  <a:gd name="connsiteY12" fmla="*/ 1564105 h 1892969"/>
                  <a:gd name="connsiteX13" fmla="*/ 376990 w 2310063"/>
                  <a:gd name="connsiteY13" fmla="*/ 1519990 h 1892969"/>
                  <a:gd name="connsiteX14" fmla="*/ 364958 w 2310063"/>
                  <a:gd name="connsiteY14" fmla="*/ 1495927 h 1892969"/>
                  <a:gd name="connsiteX15" fmla="*/ 368969 w 2310063"/>
                  <a:gd name="connsiteY15" fmla="*/ 1331495 h 1892969"/>
                  <a:gd name="connsiteX16" fmla="*/ 372979 w 2310063"/>
                  <a:gd name="connsiteY16" fmla="*/ 1319463 h 1892969"/>
                  <a:gd name="connsiteX17" fmla="*/ 385011 w 2310063"/>
                  <a:gd name="connsiteY17" fmla="*/ 1307432 h 1892969"/>
                  <a:gd name="connsiteX18" fmla="*/ 397042 w 2310063"/>
                  <a:gd name="connsiteY18" fmla="*/ 1279358 h 1892969"/>
                  <a:gd name="connsiteX19" fmla="*/ 405063 w 2310063"/>
                  <a:gd name="connsiteY19" fmla="*/ 1263316 h 1892969"/>
                  <a:gd name="connsiteX20" fmla="*/ 413084 w 2310063"/>
                  <a:gd name="connsiteY20" fmla="*/ 1235242 h 1892969"/>
                  <a:gd name="connsiteX21" fmla="*/ 417095 w 2310063"/>
                  <a:gd name="connsiteY21" fmla="*/ 1223211 h 1892969"/>
                  <a:gd name="connsiteX22" fmla="*/ 381000 w 2310063"/>
                  <a:gd name="connsiteY22" fmla="*/ 1183105 h 1892969"/>
                  <a:gd name="connsiteX23" fmla="*/ 372979 w 2310063"/>
                  <a:gd name="connsiteY23" fmla="*/ 1179095 h 1892969"/>
                  <a:gd name="connsiteX24" fmla="*/ 376990 w 2310063"/>
                  <a:gd name="connsiteY24" fmla="*/ 1062790 h 1892969"/>
                  <a:gd name="connsiteX25" fmla="*/ 413084 w 2310063"/>
                  <a:gd name="connsiteY25" fmla="*/ 994611 h 1892969"/>
                  <a:gd name="connsiteX26" fmla="*/ 665747 w 2310063"/>
                  <a:gd name="connsiteY26" fmla="*/ 986590 h 1892969"/>
                  <a:gd name="connsiteX27" fmla="*/ 697832 w 2310063"/>
                  <a:gd name="connsiteY27" fmla="*/ 822158 h 1892969"/>
                  <a:gd name="connsiteX28" fmla="*/ 705853 w 2310063"/>
                  <a:gd name="connsiteY28" fmla="*/ 529390 h 1892969"/>
                  <a:gd name="connsiteX29" fmla="*/ 766011 w 2310063"/>
                  <a:gd name="connsiteY29" fmla="*/ 348916 h 1892969"/>
                  <a:gd name="connsiteX30" fmla="*/ 790074 w 2310063"/>
                  <a:gd name="connsiteY30" fmla="*/ 268705 h 1892969"/>
                  <a:gd name="connsiteX31" fmla="*/ 994611 w 2310063"/>
                  <a:gd name="connsiteY31" fmla="*/ 272716 h 1892969"/>
                  <a:gd name="connsiteX32" fmla="*/ 1046747 w 2310063"/>
                  <a:gd name="connsiteY32" fmla="*/ 348916 h 1892969"/>
                  <a:gd name="connsiteX33" fmla="*/ 1030705 w 2310063"/>
                  <a:gd name="connsiteY33" fmla="*/ 433137 h 1892969"/>
                  <a:gd name="connsiteX34" fmla="*/ 1126958 w 2310063"/>
                  <a:gd name="connsiteY34" fmla="*/ 517358 h 1892969"/>
                  <a:gd name="connsiteX35" fmla="*/ 1403684 w 2310063"/>
                  <a:gd name="connsiteY35" fmla="*/ 529390 h 1892969"/>
                  <a:gd name="connsiteX36" fmla="*/ 1415716 w 2310063"/>
                  <a:gd name="connsiteY36" fmla="*/ 597569 h 1892969"/>
                  <a:gd name="connsiteX37" fmla="*/ 1532021 w 2310063"/>
                  <a:gd name="connsiteY37" fmla="*/ 609600 h 1892969"/>
                  <a:gd name="connsiteX38" fmla="*/ 1503947 w 2310063"/>
                  <a:gd name="connsiteY38" fmla="*/ 633663 h 1892969"/>
                  <a:gd name="connsiteX39" fmla="*/ 1524000 w 2310063"/>
                  <a:gd name="connsiteY39" fmla="*/ 661737 h 1892969"/>
                  <a:gd name="connsiteX40" fmla="*/ 1536032 w 2310063"/>
                  <a:gd name="connsiteY40" fmla="*/ 669758 h 1892969"/>
                  <a:gd name="connsiteX41" fmla="*/ 1560095 w 2310063"/>
                  <a:gd name="connsiteY41" fmla="*/ 697832 h 1892969"/>
                  <a:gd name="connsiteX42" fmla="*/ 1540042 w 2310063"/>
                  <a:gd name="connsiteY42" fmla="*/ 721895 h 1892969"/>
                  <a:gd name="connsiteX43" fmla="*/ 1511969 w 2310063"/>
                  <a:gd name="connsiteY43" fmla="*/ 741948 h 1892969"/>
                  <a:gd name="connsiteX44" fmla="*/ 1491916 w 2310063"/>
                  <a:gd name="connsiteY44" fmla="*/ 762000 h 1892969"/>
                  <a:gd name="connsiteX45" fmla="*/ 1487905 w 2310063"/>
                  <a:gd name="connsiteY45" fmla="*/ 786063 h 1892969"/>
                  <a:gd name="connsiteX46" fmla="*/ 1479884 w 2310063"/>
                  <a:gd name="connsiteY46" fmla="*/ 822158 h 1892969"/>
                  <a:gd name="connsiteX47" fmla="*/ 1503947 w 2310063"/>
                  <a:gd name="connsiteY47" fmla="*/ 822158 h 1892969"/>
                  <a:gd name="connsiteX48" fmla="*/ 1495926 w 2310063"/>
                  <a:gd name="connsiteY48" fmla="*/ 1207169 h 1892969"/>
                  <a:gd name="connsiteX49" fmla="*/ 1443790 w 2310063"/>
                  <a:gd name="connsiteY49" fmla="*/ 1207169 h 1892969"/>
                  <a:gd name="connsiteX50" fmla="*/ 1443790 w 2310063"/>
                  <a:gd name="connsiteY50" fmla="*/ 1359569 h 1892969"/>
                  <a:gd name="connsiteX51" fmla="*/ 1367590 w 2310063"/>
                  <a:gd name="connsiteY51" fmla="*/ 1351548 h 1892969"/>
                  <a:gd name="connsiteX52" fmla="*/ 1363579 w 2310063"/>
                  <a:gd name="connsiteY52" fmla="*/ 1556084 h 1892969"/>
                  <a:gd name="connsiteX53" fmla="*/ 1407695 w 2310063"/>
                  <a:gd name="connsiteY53" fmla="*/ 1612232 h 1892969"/>
                  <a:gd name="connsiteX54" fmla="*/ 1451811 w 2310063"/>
                  <a:gd name="connsiteY54" fmla="*/ 1644316 h 1892969"/>
                  <a:gd name="connsiteX55" fmla="*/ 1507958 w 2310063"/>
                  <a:gd name="connsiteY55" fmla="*/ 1652337 h 1892969"/>
                  <a:gd name="connsiteX56" fmla="*/ 1515979 w 2310063"/>
                  <a:gd name="connsiteY56" fmla="*/ 1664369 h 1892969"/>
                  <a:gd name="connsiteX57" fmla="*/ 1528011 w 2310063"/>
                  <a:gd name="connsiteY57" fmla="*/ 1668379 h 1892969"/>
                  <a:gd name="connsiteX58" fmla="*/ 1544053 w 2310063"/>
                  <a:gd name="connsiteY58" fmla="*/ 1692442 h 1892969"/>
                  <a:gd name="connsiteX59" fmla="*/ 1548063 w 2310063"/>
                  <a:gd name="connsiteY59" fmla="*/ 1704474 h 1892969"/>
                  <a:gd name="connsiteX60" fmla="*/ 1556084 w 2310063"/>
                  <a:gd name="connsiteY60" fmla="*/ 1768642 h 1892969"/>
                  <a:gd name="connsiteX61" fmla="*/ 1564105 w 2310063"/>
                  <a:gd name="connsiteY61" fmla="*/ 1780674 h 1892969"/>
                  <a:gd name="connsiteX62" fmla="*/ 1576137 w 2310063"/>
                  <a:gd name="connsiteY62" fmla="*/ 1784684 h 1892969"/>
                  <a:gd name="connsiteX63" fmla="*/ 1584158 w 2310063"/>
                  <a:gd name="connsiteY63" fmla="*/ 1768642 h 1892969"/>
                  <a:gd name="connsiteX64" fmla="*/ 1592179 w 2310063"/>
                  <a:gd name="connsiteY64" fmla="*/ 1780674 h 1892969"/>
                  <a:gd name="connsiteX65" fmla="*/ 1576137 w 2310063"/>
                  <a:gd name="connsiteY65" fmla="*/ 1812758 h 1892969"/>
                  <a:gd name="connsiteX66" fmla="*/ 1588169 w 2310063"/>
                  <a:gd name="connsiteY66" fmla="*/ 1820779 h 1892969"/>
                  <a:gd name="connsiteX67" fmla="*/ 1616242 w 2310063"/>
                  <a:gd name="connsiteY67" fmla="*/ 1816769 h 1892969"/>
                  <a:gd name="connsiteX68" fmla="*/ 1628274 w 2310063"/>
                  <a:gd name="connsiteY68" fmla="*/ 1804737 h 1892969"/>
                  <a:gd name="connsiteX69" fmla="*/ 1640305 w 2310063"/>
                  <a:gd name="connsiteY69" fmla="*/ 1796716 h 1892969"/>
                  <a:gd name="connsiteX70" fmla="*/ 1648326 w 2310063"/>
                  <a:gd name="connsiteY70" fmla="*/ 1784684 h 1892969"/>
                  <a:gd name="connsiteX71" fmla="*/ 1696453 w 2310063"/>
                  <a:gd name="connsiteY71" fmla="*/ 1768642 h 1892969"/>
                  <a:gd name="connsiteX72" fmla="*/ 1852863 w 2310063"/>
                  <a:gd name="connsiteY72" fmla="*/ 1776663 h 1892969"/>
                  <a:gd name="connsiteX73" fmla="*/ 1844842 w 2310063"/>
                  <a:gd name="connsiteY73" fmla="*/ 1307432 h 1892969"/>
                  <a:gd name="connsiteX74" fmla="*/ 1872916 w 2310063"/>
                  <a:gd name="connsiteY74" fmla="*/ 1311442 h 1892969"/>
                  <a:gd name="connsiteX75" fmla="*/ 1909011 w 2310063"/>
                  <a:gd name="connsiteY75" fmla="*/ 1275348 h 1892969"/>
                  <a:gd name="connsiteX76" fmla="*/ 1905000 w 2310063"/>
                  <a:gd name="connsiteY76" fmla="*/ 1046748 h 1892969"/>
                  <a:gd name="connsiteX77" fmla="*/ 1740569 w 2310063"/>
                  <a:gd name="connsiteY77" fmla="*/ 1038727 h 1892969"/>
                  <a:gd name="connsiteX78" fmla="*/ 1752600 w 2310063"/>
                  <a:gd name="connsiteY78" fmla="*/ 657727 h 1892969"/>
                  <a:gd name="connsiteX79" fmla="*/ 1864895 w 2310063"/>
                  <a:gd name="connsiteY79" fmla="*/ 649705 h 1892969"/>
                  <a:gd name="connsiteX80" fmla="*/ 1864895 w 2310063"/>
                  <a:gd name="connsiteY80" fmla="*/ 581527 h 1892969"/>
                  <a:gd name="connsiteX81" fmla="*/ 2298032 w 2310063"/>
                  <a:gd name="connsiteY81" fmla="*/ 609600 h 1892969"/>
                  <a:gd name="connsiteX82" fmla="*/ 2310063 w 2310063"/>
                  <a:gd name="connsiteY82" fmla="*/ 521369 h 1892969"/>
                  <a:gd name="connsiteX83" fmla="*/ 2294021 w 2310063"/>
                  <a:gd name="connsiteY83" fmla="*/ 485274 h 1892969"/>
                  <a:gd name="connsiteX84" fmla="*/ 2257926 w 2310063"/>
                  <a:gd name="connsiteY84" fmla="*/ 465221 h 1892969"/>
                  <a:gd name="connsiteX85" fmla="*/ 2249905 w 2310063"/>
                  <a:gd name="connsiteY85" fmla="*/ 453190 h 1892969"/>
                  <a:gd name="connsiteX86" fmla="*/ 2237874 w 2310063"/>
                  <a:gd name="connsiteY86" fmla="*/ 445169 h 1892969"/>
                  <a:gd name="connsiteX87" fmla="*/ 2241884 w 2310063"/>
                  <a:gd name="connsiteY87" fmla="*/ 389021 h 1892969"/>
                  <a:gd name="connsiteX88" fmla="*/ 2237874 w 2310063"/>
                  <a:gd name="connsiteY88" fmla="*/ 360948 h 1892969"/>
                  <a:gd name="connsiteX89" fmla="*/ 2213811 w 2310063"/>
                  <a:gd name="connsiteY89" fmla="*/ 352927 h 1892969"/>
                  <a:gd name="connsiteX90" fmla="*/ 2201779 w 2310063"/>
                  <a:gd name="connsiteY90" fmla="*/ 348916 h 1892969"/>
                  <a:gd name="connsiteX91" fmla="*/ 2177716 w 2310063"/>
                  <a:gd name="connsiteY91" fmla="*/ 336884 h 1892969"/>
                  <a:gd name="connsiteX92" fmla="*/ 2173705 w 2310063"/>
                  <a:gd name="connsiteY92" fmla="*/ 324853 h 1892969"/>
                  <a:gd name="connsiteX93" fmla="*/ 2169695 w 2310063"/>
                  <a:gd name="connsiteY93" fmla="*/ 280737 h 1892969"/>
                  <a:gd name="connsiteX94" fmla="*/ 2161674 w 2310063"/>
                  <a:gd name="connsiteY94" fmla="*/ 268705 h 1892969"/>
                  <a:gd name="connsiteX95" fmla="*/ 2141621 w 2310063"/>
                  <a:gd name="connsiteY95" fmla="*/ 264695 h 1892969"/>
                  <a:gd name="connsiteX96" fmla="*/ 2137611 w 2310063"/>
                  <a:gd name="connsiteY96" fmla="*/ 220579 h 1892969"/>
                  <a:gd name="connsiteX97" fmla="*/ 2137611 w 2310063"/>
                  <a:gd name="connsiteY97" fmla="*/ 180474 h 1892969"/>
                  <a:gd name="connsiteX98" fmla="*/ 2165684 w 2310063"/>
                  <a:gd name="connsiteY98" fmla="*/ 168442 h 1892969"/>
                  <a:gd name="connsiteX99" fmla="*/ 2181726 w 2310063"/>
                  <a:gd name="connsiteY99" fmla="*/ 152400 h 1892969"/>
                  <a:gd name="connsiteX100" fmla="*/ 2169695 w 2310063"/>
                  <a:gd name="connsiteY100" fmla="*/ 44116 h 1892969"/>
                  <a:gd name="connsiteX101" fmla="*/ 0 w 2310063"/>
                  <a:gd name="connsiteY101" fmla="*/ 0 h 189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310063" h="1892969">
                    <a:moveTo>
                      <a:pt x="0" y="0"/>
                    </a:moveTo>
                    <a:lnTo>
                      <a:pt x="164432" y="1435769"/>
                    </a:lnTo>
                    <a:lnTo>
                      <a:pt x="156411" y="1892969"/>
                    </a:lnTo>
                    <a:lnTo>
                      <a:pt x="228600" y="1888958"/>
                    </a:lnTo>
                    <a:lnTo>
                      <a:pt x="232611" y="1776663"/>
                    </a:lnTo>
                    <a:lnTo>
                      <a:pt x="385011" y="1776663"/>
                    </a:lnTo>
                    <a:lnTo>
                      <a:pt x="573505" y="1740569"/>
                    </a:lnTo>
                    <a:lnTo>
                      <a:pt x="537411" y="1692442"/>
                    </a:lnTo>
                    <a:cubicBezTo>
                      <a:pt x="532064" y="1680411"/>
                      <a:pt x="523684" y="1669309"/>
                      <a:pt x="521369" y="1656348"/>
                    </a:cubicBezTo>
                    <a:cubicBezTo>
                      <a:pt x="516898" y="1631309"/>
                      <a:pt x="536898" y="1596431"/>
                      <a:pt x="517358" y="1580148"/>
                    </a:cubicBezTo>
                    <a:cubicBezTo>
                      <a:pt x="493715" y="1560445"/>
                      <a:pt x="455863" y="1577474"/>
                      <a:pt x="425116" y="1576137"/>
                    </a:cubicBezTo>
                    <a:cubicBezTo>
                      <a:pt x="421105" y="1574800"/>
                      <a:pt x="416865" y="1574018"/>
                      <a:pt x="413084" y="1572127"/>
                    </a:cubicBezTo>
                    <a:cubicBezTo>
                      <a:pt x="408773" y="1569971"/>
                      <a:pt x="404461" y="1567513"/>
                      <a:pt x="401053" y="1564105"/>
                    </a:cubicBezTo>
                    <a:cubicBezTo>
                      <a:pt x="393715" y="1556767"/>
                      <a:pt x="377039" y="1520063"/>
                      <a:pt x="376990" y="1519990"/>
                    </a:cubicBezTo>
                    <a:cubicBezTo>
                      <a:pt x="366624" y="1504441"/>
                      <a:pt x="370493" y="1512531"/>
                      <a:pt x="364958" y="1495927"/>
                    </a:cubicBezTo>
                    <a:cubicBezTo>
                      <a:pt x="366295" y="1441116"/>
                      <a:pt x="366479" y="1386265"/>
                      <a:pt x="368969" y="1331495"/>
                    </a:cubicBezTo>
                    <a:cubicBezTo>
                      <a:pt x="369161" y="1327272"/>
                      <a:pt x="370634" y="1322981"/>
                      <a:pt x="372979" y="1319463"/>
                    </a:cubicBezTo>
                    <a:cubicBezTo>
                      <a:pt x="376125" y="1314744"/>
                      <a:pt x="381000" y="1311442"/>
                      <a:pt x="385011" y="1307432"/>
                    </a:cubicBezTo>
                    <a:cubicBezTo>
                      <a:pt x="411613" y="1254228"/>
                      <a:pt x="379340" y="1320666"/>
                      <a:pt x="397042" y="1279358"/>
                    </a:cubicBezTo>
                    <a:cubicBezTo>
                      <a:pt x="399397" y="1273863"/>
                      <a:pt x="402708" y="1268811"/>
                      <a:pt x="405063" y="1263316"/>
                    </a:cubicBezTo>
                    <a:cubicBezTo>
                      <a:pt x="409187" y="1253693"/>
                      <a:pt x="410174" y="1245427"/>
                      <a:pt x="413084" y="1235242"/>
                    </a:cubicBezTo>
                    <a:cubicBezTo>
                      <a:pt x="414245" y="1231177"/>
                      <a:pt x="415758" y="1227221"/>
                      <a:pt x="417095" y="1223211"/>
                    </a:cubicBezTo>
                    <a:cubicBezTo>
                      <a:pt x="411472" y="1172606"/>
                      <a:pt x="425472" y="1191999"/>
                      <a:pt x="381000" y="1183105"/>
                    </a:cubicBezTo>
                    <a:cubicBezTo>
                      <a:pt x="378069" y="1182519"/>
                      <a:pt x="375653" y="1180432"/>
                      <a:pt x="372979" y="1179095"/>
                    </a:cubicBezTo>
                    <a:lnTo>
                      <a:pt x="376990" y="1062790"/>
                    </a:lnTo>
                    <a:lnTo>
                      <a:pt x="413084" y="994611"/>
                    </a:lnTo>
                    <a:lnTo>
                      <a:pt x="665747" y="986590"/>
                    </a:lnTo>
                    <a:lnTo>
                      <a:pt x="697832" y="822158"/>
                    </a:lnTo>
                    <a:lnTo>
                      <a:pt x="705853" y="529390"/>
                    </a:lnTo>
                    <a:lnTo>
                      <a:pt x="766011" y="348916"/>
                    </a:lnTo>
                    <a:lnTo>
                      <a:pt x="790074" y="268705"/>
                    </a:lnTo>
                    <a:lnTo>
                      <a:pt x="994611" y="272716"/>
                    </a:lnTo>
                    <a:lnTo>
                      <a:pt x="1046747" y="348916"/>
                    </a:lnTo>
                    <a:lnTo>
                      <a:pt x="1030705" y="433137"/>
                    </a:lnTo>
                    <a:lnTo>
                      <a:pt x="1126958" y="517358"/>
                    </a:lnTo>
                    <a:lnTo>
                      <a:pt x="1403684" y="529390"/>
                    </a:lnTo>
                    <a:lnTo>
                      <a:pt x="1415716" y="597569"/>
                    </a:lnTo>
                    <a:lnTo>
                      <a:pt x="1532021" y="609600"/>
                    </a:lnTo>
                    <a:lnTo>
                      <a:pt x="1503947" y="633663"/>
                    </a:lnTo>
                    <a:cubicBezTo>
                      <a:pt x="1510631" y="643021"/>
                      <a:pt x="1516360" y="653142"/>
                      <a:pt x="1524000" y="661737"/>
                    </a:cubicBezTo>
                    <a:cubicBezTo>
                      <a:pt x="1527202" y="665340"/>
                      <a:pt x="1532372" y="666621"/>
                      <a:pt x="1536032" y="669758"/>
                    </a:cubicBezTo>
                    <a:cubicBezTo>
                      <a:pt x="1551160" y="682725"/>
                      <a:pt x="1550634" y="683640"/>
                      <a:pt x="1560095" y="697832"/>
                    </a:cubicBezTo>
                    <a:cubicBezTo>
                      <a:pt x="1552208" y="709662"/>
                      <a:pt x="1551622" y="712245"/>
                      <a:pt x="1540042" y="721895"/>
                    </a:cubicBezTo>
                    <a:cubicBezTo>
                      <a:pt x="1505522" y="750662"/>
                      <a:pt x="1555341" y="703395"/>
                      <a:pt x="1511969" y="741948"/>
                    </a:cubicBezTo>
                    <a:cubicBezTo>
                      <a:pt x="1504904" y="748228"/>
                      <a:pt x="1491916" y="762000"/>
                      <a:pt x="1491916" y="762000"/>
                    </a:cubicBezTo>
                    <a:cubicBezTo>
                      <a:pt x="1490579" y="770021"/>
                      <a:pt x="1491208" y="778632"/>
                      <a:pt x="1487905" y="786063"/>
                    </a:cubicBezTo>
                    <a:cubicBezTo>
                      <a:pt x="1482984" y="797137"/>
                      <a:pt x="1456505" y="802119"/>
                      <a:pt x="1479884" y="822158"/>
                    </a:cubicBezTo>
                    <a:cubicBezTo>
                      <a:pt x="1485974" y="827378"/>
                      <a:pt x="1495926" y="822158"/>
                      <a:pt x="1503947" y="822158"/>
                    </a:cubicBezTo>
                    <a:lnTo>
                      <a:pt x="1495926" y="1207169"/>
                    </a:lnTo>
                    <a:lnTo>
                      <a:pt x="1443790" y="1207169"/>
                    </a:lnTo>
                    <a:lnTo>
                      <a:pt x="1443790" y="1359569"/>
                    </a:lnTo>
                    <a:lnTo>
                      <a:pt x="1367590" y="1351548"/>
                    </a:lnTo>
                    <a:lnTo>
                      <a:pt x="1363579" y="1556084"/>
                    </a:lnTo>
                    <a:lnTo>
                      <a:pt x="1407695" y="1612232"/>
                    </a:lnTo>
                    <a:lnTo>
                      <a:pt x="1451811" y="1644316"/>
                    </a:lnTo>
                    <a:cubicBezTo>
                      <a:pt x="1470527" y="1646990"/>
                      <a:pt x="1489913" y="1646698"/>
                      <a:pt x="1507958" y="1652337"/>
                    </a:cubicBezTo>
                    <a:cubicBezTo>
                      <a:pt x="1512559" y="1653775"/>
                      <a:pt x="1512215" y="1661358"/>
                      <a:pt x="1515979" y="1664369"/>
                    </a:cubicBezTo>
                    <a:cubicBezTo>
                      <a:pt x="1519280" y="1667010"/>
                      <a:pt x="1524000" y="1667042"/>
                      <a:pt x="1528011" y="1668379"/>
                    </a:cubicBezTo>
                    <a:cubicBezTo>
                      <a:pt x="1537546" y="1696988"/>
                      <a:pt x="1524025" y="1662400"/>
                      <a:pt x="1544053" y="1692442"/>
                    </a:cubicBezTo>
                    <a:cubicBezTo>
                      <a:pt x="1546398" y="1695960"/>
                      <a:pt x="1546726" y="1700463"/>
                      <a:pt x="1548063" y="1704474"/>
                    </a:cubicBezTo>
                    <a:cubicBezTo>
                      <a:pt x="1548545" y="1710261"/>
                      <a:pt x="1549535" y="1753361"/>
                      <a:pt x="1556084" y="1768642"/>
                    </a:cubicBezTo>
                    <a:cubicBezTo>
                      <a:pt x="1557983" y="1773072"/>
                      <a:pt x="1560341" y="1777663"/>
                      <a:pt x="1564105" y="1780674"/>
                    </a:cubicBezTo>
                    <a:cubicBezTo>
                      <a:pt x="1567406" y="1783315"/>
                      <a:pt x="1572126" y="1783347"/>
                      <a:pt x="1576137" y="1784684"/>
                    </a:cubicBezTo>
                    <a:cubicBezTo>
                      <a:pt x="1578811" y="1779337"/>
                      <a:pt x="1578358" y="1770092"/>
                      <a:pt x="1584158" y="1768642"/>
                    </a:cubicBezTo>
                    <a:cubicBezTo>
                      <a:pt x="1588834" y="1767473"/>
                      <a:pt x="1593041" y="1775932"/>
                      <a:pt x="1592179" y="1780674"/>
                    </a:cubicBezTo>
                    <a:cubicBezTo>
                      <a:pt x="1590040" y="1792438"/>
                      <a:pt x="1576137" y="1812758"/>
                      <a:pt x="1576137" y="1812758"/>
                    </a:cubicBezTo>
                    <a:cubicBezTo>
                      <a:pt x="1580148" y="1815432"/>
                      <a:pt x="1583373" y="1820299"/>
                      <a:pt x="1588169" y="1820779"/>
                    </a:cubicBezTo>
                    <a:cubicBezTo>
                      <a:pt x="1597575" y="1821720"/>
                      <a:pt x="1607465" y="1820280"/>
                      <a:pt x="1616242" y="1816769"/>
                    </a:cubicBezTo>
                    <a:cubicBezTo>
                      <a:pt x="1621508" y="1814662"/>
                      <a:pt x="1623917" y="1808368"/>
                      <a:pt x="1628274" y="1804737"/>
                    </a:cubicBezTo>
                    <a:cubicBezTo>
                      <a:pt x="1631977" y="1801651"/>
                      <a:pt x="1636295" y="1799390"/>
                      <a:pt x="1640305" y="1796716"/>
                    </a:cubicBezTo>
                    <a:cubicBezTo>
                      <a:pt x="1642979" y="1792705"/>
                      <a:pt x="1644698" y="1787858"/>
                      <a:pt x="1648326" y="1784684"/>
                    </a:cubicBezTo>
                    <a:cubicBezTo>
                      <a:pt x="1671745" y="1764193"/>
                      <a:pt x="1668839" y="1768642"/>
                      <a:pt x="1696453" y="1768642"/>
                    </a:cubicBezTo>
                    <a:lnTo>
                      <a:pt x="1852863" y="1776663"/>
                    </a:lnTo>
                    <a:lnTo>
                      <a:pt x="1844842" y="1307432"/>
                    </a:lnTo>
                    <a:lnTo>
                      <a:pt x="1872916" y="1311442"/>
                    </a:lnTo>
                    <a:lnTo>
                      <a:pt x="1909011" y="1275348"/>
                    </a:lnTo>
                    <a:lnTo>
                      <a:pt x="1905000" y="1046748"/>
                    </a:lnTo>
                    <a:lnTo>
                      <a:pt x="1740569" y="1038727"/>
                    </a:lnTo>
                    <a:lnTo>
                      <a:pt x="1752600" y="657727"/>
                    </a:lnTo>
                    <a:lnTo>
                      <a:pt x="1864895" y="649705"/>
                    </a:lnTo>
                    <a:lnTo>
                      <a:pt x="1864895" y="581527"/>
                    </a:lnTo>
                    <a:lnTo>
                      <a:pt x="2298032" y="609600"/>
                    </a:lnTo>
                    <a:lnTo>
                      <a:pt x="2310063" y="521369"/>
                    </a:lnTo>
                    <a:lnTo>
                      <a:pt x="2294021" y="485274"/>
                    </a:lnTo>
                    <a:cubicBezTo>
                      <a:pt x="2281989" y="478590"/>
                      <a:pt x="2269057" y="473316"/>
                      <a:pt x="2257926" y="465221"/>
                    </a:cubicBezTo>
                    <a:cubicBezTo>
                      <a:pt x="2254028" y="462386"/>
                      <a:pt x="2253313" y="456598"/>
                      <a:pt x="2249905" y="453190"/>
                    </a:cubicBezTo>
                    <a:cubicBezTo>
                      <a:pt x="2246497" y="449782"/>
                      <a:pt x="2241884" y="447843"/>
                      <a:pt x="2237874" y="445169"/>
                    </a:cubicBezTo>
                    <a:cubicBezTo>
                      <a:pt x="2239211" y="426453"/>
                      <a:pt x="2241884" y="407785"/>
                      <a:pt x="2241884" y="389021"/>
                    </a:cubicBezTo>
                    <a:cubicBezTo>
                      <a:pt x="2241884" y="379568"/>
                      <a:pt x="2243677" y="368409"/>
                      <a:pt x="2237874" y="360948"/>
                    </a:cubicBezTo>
                    <a:cubicBezTo>
                      <a:pt x="2232683" y="354274"/>
                      <a:pt x="2221832" y="355601"/>
                      <a:pt x="2213811" y="352927"/>
                    </a:cubicBezTo>
                    <a:cubicBezTo>
                      <a:pt x="2209800" y="351590"/>
                      <a:pt x="2205297" y="351261"/>
                      <a:pt x="2201779" y="348916"/>
                    </a:cubicBezTo>
                    <a:cubicBezTo>
                      <a:pt x="2186230" y="338550"/>
                      <a:pt x="2194320" y="342419"/>
                      <a:pt x="2177716" y="336884"/>
                    </a:cubicBezTo>
                    <a:cubicBezTo>
                      <a:pt x="2176379" y="332874"/>
                      <a:pt x="2174303" y="329038"/>
                      <a:pt x="2173705" y="324853"/>
                    </a:cubicBezTo>
                    <a:cubicBezTo>
                      <a:pt x="2171617" y="310235"/>
                      <a:pt x="2172789" y="295175"/>
                      <a:pt x="2169695" y="280737"/>
                    </a:cubicBezTo>
                    <a:cubicBezTo>
                      <a:pt x="2168685" y="276024"/>
                      <a:pt x="2165859" y="271096"/>
                      <a:pt x="2161674" y="268705"/>
                    </a:cubicBezTo>
                    <a:cubicBezTo>
                      <a:pt x="2155755" y="265323"/>
                      <a:pt x="2148305" y="266032"/>
                      <a:pt x="2141621" y="264695"/>
                    </a:cubicBezTo>
                    <a:cubicBezTo>
                      <a:pt x="2140284" y="249990"/>
                      <a:pt x="2140705" y="235017"/>
                      <a:pt x="2137611" y="220579"/>
                    </a:cubicBezTo>
                    <a:cubicBezTo>
                      <a:pt x="2132584" y="197118"/>
                      <a:pt x="2111319" y="219912"/>
                      <a:pt x="2137611" y="180474"/>
                    </a:cubicBezTo>
                    <a:cubicBezTo>
                      <a:pt x="2140442" y="176227"/>
                      <a:pt x="2159996" y="170338"/>
                      <a:pt x="2165684" y="168442"/>
                    </a:cubicBezTo>
                    <a:lnTo>
                      <a:pt x="2181726" y="152400"/>
                    </a:lnTo>
                    <a:lnTo>
                      <a:pt x="2169695" y="441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7330192" y="3908830"/>
              <a:ext cx="3829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195728" y="4310874"/>
              <a:ext cx="3829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2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083286" y="3371220"/>
              <a:ext cx="3829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3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623975" y="5108295"/>
              <a:ext cx="38294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4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</p:grpSp>
      <p:sp>
        <p:nvSpPr>
          <p:cNvPr id="28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7480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Texas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60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22058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5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1450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Cornyn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Ted Cruz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4025902"/>
              </p:ext>
            </p:extLst>
          </p:nvPr>
        </p:nvGraphicFramePr>
        <p:xfrm>
          <a:off x="485547" y="1166145"/>
          <a:ext cx="4535424" cy="5084012"/>
        </p:xfrm>
        <a:graphic>
          <a:graphicData uri="http://schemas.openxmlformats.org/drawingml/2006/table">
            <a:tbl>
              <a:tblPr/>
              <a:tblGrid>
                <a:gridCol w="3637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3378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237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9">
                  <a:extLst>
                    <a:ext uri="{9D8B030D-6E8A-4147-A177-3AD203B41FA5}">
                      <a16:colId xmlns:a16="http://schemas.microsoft.com/office/drawing/2014/main" val="377720252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Tyler, Lufkin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Louie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Gohmert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Houston N suburbs: Kingwood, Spring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Ted Poe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43.1%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Dallas N suburbs: Plano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Sam Johnson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40.6%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 corner: Texarkana, Sherman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Ratcliffe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75.4%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Dallas E. suburbs: Mesquite, Palestine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Jeb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Hensarling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Dallas suburbs: Arlington, Waxahachie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Joe Barton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Houston NW suburbs: Jersey Village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Culberson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47.1%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 of Houston: The Woodlands, Huntsville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Kevin Brady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Houston and suburbs: Missouri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 Green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Austin and Houston suburbs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Michael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McCaul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43.2%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W: Midland, San Angelo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Conaway 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77.8%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Parts of Ft. Worth, Weatherford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Kay Granger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62.9%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32.7%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7562655"/>
                  </a:ext>
                </a:extLst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18909" t="1724" r="13636" b="30166"/>
          <a:stretch/>
        </p:blipFill>
        <p:spPr>
          <a:xfrm>
            <a:off x="5544550" y="1837730"/>
            <a:ext cx="787479" cy="10058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74516" y="1837730"/>
            <a:ext cx="804672" cy="1005840"/>
          </a:xfrm>
          <a:prstGeom prst="rect">
            <a:avLst/>
          </a:prstGeom>
          <a:ln w="76200">
            <a:noFill/>
          </a:ln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44550" y="3464235"/>
            <a:ext cx="3320367" cy="2669796"/>
          </a:xfrm>
          <a:prstGeom prst="rect">
            <a:avLst/>
          </a:prstGeom>
        </p:spPr>
      </p:pic>
      <p:sp>
        <p:nvSpPr>
          <p:cNvPr id="22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4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150860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Texas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61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20652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5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421617"/>
              </p:ext>
            </p:extLst>
          </p:nvPr>
        </p:nvGraphicFramePr>
        <p:xfrm>
          <a:off x="514349" y="1144658"/>
          <a:ext cx="4535423" cy="5084012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5243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257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1677703061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Texas Panhandle: Amarillo, Wichita Falls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Mac Thornberry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16.9%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Gulf Coast: Beaumont, Galveston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Randy Weber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Rio Grande Valley: McAllen, Seguin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Vincente Gonzalez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Westernmost point: El Paso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Beto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O’Rourke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67.9%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Waco, College Station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Bill Flores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Downtown Houston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Sheila Jackson Lee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76.5%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W: Lubbock, Abilene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Jodey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Arrington(R)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Downtown San Antonio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Joaquin Castro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61.0%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Central: San Antonio and Austin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Lamar Smith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42.5$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Houston SW suburbs: Sugar 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 Olson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44.2%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W: San Antonio and El Paso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Will Hurd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46.4%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Dallas-Ft. Worth suburbs: Grapevine, Irving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Kenny Marchant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44.5%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7562655"/>
                  </a:ext>
                </a:extLst>
              </a:tr>
            </a:tbl>
          </a:graphicData>
        </a:graphic>
      </p:graphicFrame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4550" y="3438951"/>
            <a:ext cx="3320367" cy="2669796"/>
          </a:xfrm>
          <a:prstGeom prst="rect">
            <a:avLst/>
          </a:prstGeom>
        </p:spPr>
      </p:pic>
      <p:sp>
        <p:nvSpPr>
          <p:cNvPr id="22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4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25" name="Rectangle 14"/>
          <p:cNvSpPr>
            <a:spLocks noChangeArrowheads="1"/>
          </p:cNvSpPr>
          <p:nvPr/>
        </p:nvSpPr>
        <p:spPr bwMode="auto">
          <a:xfrm>
            <a:off x="521450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Cornyn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26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Ted Cruz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5"/>
          <a:srcRect l="18909" t="1724" r="13636" b="30166"/>
          <a:stretch/>
        </p:blipFill>
        <p:spPr>
          <a:xfrm>
            <a:off x="5544550" y="1837730"/>
            <a:ext cx="787479" cy="100584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74516" y="1837730"/>
            <a:ext cx="804672" cy="1005840"/>
          </a:xfrm>
          <a:prstGeom prst="rect">
            <a:avLst/>
          </a:prstGeom>
          <a:ln w="76200">
            <a:noFill/>
          </a:ln>
        </p:spPr>
      </p:pic>
    </p:spTree>
    <p:extLst>
      <p:ext uri="{BB962C8B-B14F-4D97-AF65-F5344CB8AC3E}">
        <p14:creationId xmlns:p14="http://schemas.microsoft.com/office/powerpoint/2010/main" val="2603588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Texas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62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206520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5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5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5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9301191"/>
              </p:ext>
            </p:extLst>
          </p:nvPr>
        </p:nvGraphicFramePr>
        <p:xfrm>
          <a:off x="522522" y="1141003"/>
          <a:ext cx="4535423" cy="5084012"/>
        </p:xfrm>
        <a:graphic>
          <a:graphicData uri="http://schemas.openxmlformats.org/drawingml/2006/table">
            <a:tbl>
              <a:tblPr/>
              <a:tblGrid>
                <a:gridCol w="4200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558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13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180328823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Austin and Ft. Worth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Roger Williams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55.1% Trump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 Texas suburbs: Denton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Michael Burgess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Gulf Coast: Corpus Christi, Victoria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Blake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Farenthold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60.1%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RGV: Laredo, Rio Grande City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Henry Cuellar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N and E Houston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Gene Green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71.1%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Downtown Dallas and S suburbs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Eddie Bernice Johnson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79.1%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Round Rock, Temple,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Kileen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Carter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N. Dallas and suburbs: Richardson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 Sessions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46.6%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Parts of Dallas-Ft. Worth: Oak Cliff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Marc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Veasey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Gulf Coast: Brownsville, Alice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Filemon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Vela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 Central: Parts of Austin, San Antonio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Lloyd Doggett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Orange, Pasadena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Brian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Babin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23.2%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7562655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75908" y="3455190"/>
            <a:ext cx="3320367" cy="2669796"/>
          </a:xfrm>
          <a:prstGeom prst="rect">
            <a:avLst/>
          </a:prstGeom>
        </p:spPr>
      </p:pic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5214501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Cornyn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25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Ted Cruz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5"/>
          <a:srcRect l="18909" t="1724" r="13636" b="30166"/>
          <a:stretch/>
        </p:blipFill>
        <p:spPr>
          <a:xfrm>
            <a:off x="5544550" y="1837730"/>
            <a:ext cx="787479" cy="100584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74516" y="1837730"/>
            <a:ext cx="804672" cy="1005840"/>
          </a:xfrm>
          <a:prstGeom prst="rect">
            <a:avLst/>
          </a:prstGeom>
          <a:ln w="76200">
            <a:noFill/>
          </a:ln>
        </p:spPr>
      </p:pic>
    </p:spTree>
    <p:extLst>
      <p:ext uri="{BB962C8B-B14F-4D97-AF65-F5344CB8AC3E}">
        <p14:creationId xmlns:p14="http://schemas.microsoft.com/office/powerpoint/2010/main" val="1786187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2329" y="1763276"/>
            <a:ext cx="794085" cy="1005840"/>
          </a:xfrm>
          <a:prstGeom prst="rect">
            <a:avLst/>
          </a:prstGeom>
          <a:ln w="38100">
            <a:noFill/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Utah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63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83779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Orrin Hatch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Mike Lee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869574"/>
              </p:ext>
            </p:extLst>
          </p:nvPr>
        </p:nvGraphicFramePr>
        <p:xfrm>
          <a:off x="514349" y="1730840"/>
          <a:ext cx="4535423" cy="1938508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51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311697696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Ogden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 Bishop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Salt Lake City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Chris Steward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46.0%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32.0%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Provo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Formerly Jason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Chaffetz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Saratoga Springs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Mia Love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32.4%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6603145" y="4671098"/>
            <a:ext cx="355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+mj-lt"/>
              </a:rPr>
              <a:t>1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07763" y="5132763"/>
            <a:ext cx="355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grpSp>
        <p:nvGrpSpPr>
          <p:cNvPr id="26" name="Group 8"/>
          <p:cNvGrpSpPr>
            <a:grpSpLocks/>
          </p:cNvGrpSpPr>
          <p:nvPr/>
        </p:nvGrpSpPr>
        <p:grpSpPr bwMode="auto">
          <a:xfrm>
            <a:off x="5593128" y="3321804"/>
            <a:ext cx="2114900" cy="2694199"/>
            <a:chOff x="3562350" y="1828800"/>
            <a:chExt cx="3286125" cy="4186238"/>
          </a:xfrm>
          <a:solidFill>
            <a:srgbClr val="C25359"/>
          </a:solidFill>
        </p:grpSpPr>
        <p:sp>
          <p:nvSpPr>
            <p:cNvPr id="27" name="Freeform 26"/>
            <p:cNvSpPr/>
            <p:nvPr/>
          </p:nvSpPr>
          <p:spPr>
            <a:xfrm>
              <a:off x="4678363" y="2887663"/>
              <a:ext cx="727075" cy="1214437"/>
            </a:xfrm>
            <a:custGeom>
              <a:avLst/>
              <a:gdLst>
                <a:gd name="connsiteX0" fmla="*/ 231058 w 727587"/>
                <a:gd name="connsiteY0" fmla="*/ 0 h 1214284"/>
                <a:gd name="connsiteX1" fmla="*/ 403122 w 727587"/>
                <a:gd name="connsiteY1" fmla="*/ 0 h 1214284"/>
                <a:gd name="connsiteX2" fmla="*/ 408038 w 727587"/>
                <a:gd name="connsiteY2" fmla="*/ 63909 h 1214284"/>
                <a:gd name="connsiteX3" fmla="*/ 373626 w 727587"/>
                <a:gd name="connsiteY3" fmla="*/ 66368 h 1214284"/>
                <a:gd name="connsiteX4" fmla="*/ 363793 w 727587"/>
                <a:gd name="connsiteY4" fmla="*/ 68826 h 1214284"/>
                <a:gd name="connsiteX5" fmla="*/ 356419 w 727587"/>
                <a:gd name="connsiteY5" fmla="*/ 78658 h 1214284"/>
                <a:gd name="connsiteX6" fmla="*/ 351503 w 727587"/>
                <a:gd name="connsiteY6" fmla="*/ 98322 h 1214284"/>
                <a:gd name="connsiteX7" fmla="*/ 346587 w 727587"/>
                <a:gd name="connsiteY7" fmla="*/ 127819 h 1214284"/>
                <a:gd name="connsiteX8" fmla="*/ 341671 w 727587"/>
                <a:gd name="connsiteY8" fmla="*/ 172064 h 1214284"/>
                <a:gd name="connsiteX9" fmla="*/ 336755 w 727587"/>
                <a:gd name="connsiteY9" fmla="*/ 179439 h 1214284"/>
                <a:gd name="connsiteX10" fmla="*/ 331838 w 727587"/>
                <a:gd name="connsiteY10" fmla="*/ 184355 h 1214284"/>
                <a:gd name="connsiteX11" fmla="*/ 329380 w 727587"/>
                <a:gd name="connsiteY11" fmla="*/ 191729 h 1214284"/>
                <a:gd name="connsiteX12" fmla="*/ 322006 w 727587"/>
                <a:gd name="connsiteY12" fmla="*/ 201561 h 1214284"/>
                <a:gd name="connsiteX13" fmla="*/ 319548 w 727587"/>
                <a:gd name="connsiteY13" fmla="*/ 213851 h 1214284"/>
                <a:gd name="connsiteX14" fmla="*/ 322006 w 727587"/>
                <a:gd name="connsiteY14" fmla="*/ 240890 h 1214284"/>
                <a:gd name="connsiteX15" fmla="*/ 341671 w 727587"/>
                <a:gd name="connsiteY15" fmla="*/ 258097 h 1214284"/>
                <a:gd name="connsiteX16" fmla="*/ 363793 w 727587"/>
                <a:gd name="connsiteY16" fmla="*/ 280219 h 1214284"/>
                <a:gd name="connsiteX17" fmla="*/ 371168 w 727587"/>
                <a:gd name="connsiteY17" fmla="*/ 287593 h 1214284"/>
                <a:gd name="connsiteX18" fmla="*/ 378542 w 727587"/>
                <a:gd name="connsiteY18" fmla="*/ 290051 h 1214284"/>
                <a:gd name="connsiteX19" fmla="*/ 383458 w 727587"/>
                <a:gd name="connsiteY19" fmla="*/ 294968 h 1214284"/>
                <a:gd name="connsiteX20" fmla="*/ 398206 w 727587"/>
                <a:gd name="connsiteY20" fmla="*/ 302342 h 1214284"/>
                <a:gd name="connsiteX21" fmla="*/ 412955 w 727587"/>
                <a:gd name="connsiteY21" fmla="*/ 312174 h 1214284"/>
                <a:gd name="connsiteX22" fmla="*/ 417871 w 727587"/>
                <a:gd name="connsiteY22" fmla="*/ 319548 h 1214284"/>
                <a:gd name="connsiteX23" fmla="*/ 410497 w 727587"/>
                <a:gd name="connsiteY23" fmla="*/ 339213 h 1214284"/>
                <a:gd name="connsiteX24" fmla="*/ 405580 w 727587"/>
                <a:gd name="connsiteY24" fmla="*/ 344129 h 1214284"/>
                <a:gd name="connsiteX25" fmla="*/ 408038 w 727587"/>
                <a:gd name="connsiteY25" fmla="*/ 376084 h 1214284"/>
                <a:gd name="connsiteX26" fmla="*/ 415413 w 727587"/>
                <a:gd name="connsiteY26" fmla="*/ 400664 h 1214284"/>
                <a:gd name="connsiteX27" fmla="*/ 417871 w 727587"/>
                <a:gd name="connsiteY27" fmla="*/ 408039 h 1214284"/>
                <a:gd name="connsiteX28" fmla="*/ 422787 w 727587"/>
                <a:gd name="connsiteY28" fmla="*/ 415413 h 1214284"/>
                <a:gd name="connsiteX29" fmla="*/ 435077 w 727587"/>
                <a:gd name="connsiteY29" fmla="*/ 432619 h 1214284"/>
                <a:gd name="connsiteX30" fmla="*/ 467032 w 727587"/>
                <a:gd name="connsiteY30" fmla="*/ 437535 h 1214284"/>
                <a:gd name="connsiteX31" fmla="*/ 474406 w 727587"/>
                <a:gd name="connsiteY31" fmla="*/ 454742 h 1214284"/>
                <a:gd name="connsiteX32" fmla="*/ 479322 w 727587"/>
                <a:gd name="connsiteY32" fmla="*/ 474406 h 1214284"/>
                <a:gd name="connsiteX33" fmla="*/ 481780 w 727587"/>
                <a:gd name="connsiteY33" fmla="*/ 550606 h 1214284"/>
                <a:gd name="connsiteX34" fmla="*/ 479322 w 727587"/>
                <a:gd name="connsiteY34" fmla="*/ 557980 h 1214284"/>
                <a:gd name="connsiteX35" fmla="*/ 471948 w 727587"/>
                <a:gd name="connsiteY35" fmla="*/ 575187 h 1214284"/>
                <a:gd name="connsiteX36" fmla="*/ 469490 w 727587"/>
                <a:gd name="connsiteY36" fmla="*/ 582561 h 1214284"/>
                <a:gd name="connsiteX37" fmla="*/ 462116 w 727587"/>
                <a:gd name="connsiteY37" fmla="*/ 587477 h 1214284"/>
                <a:gd name="connsiteX38" fmla="*/ 459658 w 727587"/>
                <a:gd name="connsiteY38" fmla="*/ 594851 h 1214284"/>
                <a:gd name="connsiteX39" fmla="*/ 452284 w 727587"/>
                <a:gd name="connsiteY39" fmla="*/ 599768 h 1214284"/>
                <a:gd name="connsiteX40" fmla="*/ 437535 w 727587"/>
                <a:gd name="connsiteY40" fmla="*/ 609600 h 1214284"/>
                <a:gd name="connsiteX41" fmla="*/ 422787 w 727587"/>
                <a:gd name="connsiteY41" fmla="*/ 624348 h 1214284"/>
                <a:gd name="connsiteX42" fmla="*/ 415413 w 727587"/>
                <a:gd name="connsiteY42" fmla="*/ 631722 h 1214284"/>
                <a:gd name="connsiteX43" fmla="*/ 400664 w 727587"/>
                <a:gd name="connsiteY43" fmla="*/ 651387 h 1214284"/>
                <a:gd name="connsiteX44" fmla="*/ 393290 w 727587"/>
                <a:gd name="connsiteY44" fmla="*/ 675968 h 1214284"/>
                <a:gd name="connsiteX45" fmla="*/ 395748 w 727587"/>
                <a:gd name="connsiteY45" fmla="*/ 693174 h 1214284"/>
                <a:gd name="connsiteX46" fmla="*/ 408038 w 727587"/>
                <a:gd name="connsiteY46" fmla="*/ 707922 h 1214284"/>
                <a:gd name="connsiteX47" fmla="*/ 417871 w 727587"/>
                <a:gd name="connsiteY47" fmla="*/ 722671 h 1214284"/>
                <a:gd name="connsiteX48" fmla="*/ 422787 w 727587"/>
                <a:gd name="connsiteY48" fmla="*/ 730045 h 1214284"/>
                <a:gd name="connsiteX49" fmla="*/ 430161 w 727587"/>
                <a:gd name="connsiteY49" fmla="*/ 732503 h 1214284"/>
                <a:gd name="connsiteX50" fmla="*/ 415413 w 727587"/>
                <a:gd name="connsiteY50" fmla="*/ 752168 h 1214284"/>
                <a:gd name="connsiteX51" fmla="*/ 408038 w 727587"/>
                <a:gd name="connsiteY51" fmla="*/ 764458 h 1214284"/>
                <a:gd name="connsiteX52" fmla="*/ 727587 w 727587"/>
                <a:gd name="connsiteY52" fmla="*/ 764458 h 1214284"/>
                <a:gd name="connsiteX53" fmla="*/ 727587 w 727587"/>
                <a:gd name="connsiteY53" fmla="*/ 1059426 h 1214284"/>
                <a:gd name="connsiteX54" fmla="*/ 680884 w 727587"/>
                <a:gd name="connsiteY54" fmla="*/ 1059426 h 1214284"/>
                <a:gd name="connsiteX55" fmla="*/ 707922 w 727587"/>
                <a:gd name="connsiteY55" fmla="*/ 1103671 h 1214284"/>
                <a:gd name="connsiteX56" fmla="*/ 420329 w 727587"/>
                <a:gd name="connsiteY56" fmla="*/ 1130709 h 1214284"/>
                <a:gd name="connsiteX57" fmla="*/ 403122 w 727587"/>
                <a:gd name="connsiteY57" fmla="*/ 1172497 h 1214284"/>
                <a:gd name="connsiteX58" fmla="*/ 287593 w 727587"/>
                <a:gd name="connsiteY58" fmla="*/ 1167580 h 1214284"/>
                <a:gd name="connsiteX59" fmla="*/ 226142 w 727587"/>
                <a:gd name="connsiteY59" fmla="*/ 1214284 h 1214284"/>
                <a:gd name="connsiteX60" fmla="*/ 100780 w 727587"/>
                <a:gd name="connsiteY60" fmla="*/ 1192161 h 1214284"/>
                <a:gd name="connsiteX61" fmla="*/ 83574 w 727587"/>
                <a:gd name="connsiteY61" fmla="*/ 1020097 h 1214284"/>
                <a:gd name="connsiteX62" fmla="*/ 9832 w 727587"/>
                <a:gd name="connsiteY62" fmla="*/ 1017639 h 1214284"/>
                <a:gd name="connsiteX63" fmla="*/ 0 w 727587"/>
                <a:gd name="connsiteY63" fmla="*/ 963561 h 1214284"/>
                <a:gd name="connsiteX64" fmla="*/ 46703 w 727587"/>
                <a:gd name="connsiteY64" fmla="*/ 899651 h 1214284"/>
                <a:gd name="connsiteX65" fmla="*/ 56535 w 727587"/>
                <a:gd name="connsiteY65" fmla="*/ 879987 h 1214284"/>
                <a:gd name="connsiteX66" fmla="*/ 61451 w 727587"/>
                <a:gd name="connsiteY66" fmla="*/ 872613 h 1214284"/>
                <a:gd name="connsiteX67" fmla="*/ 66368 w 727587"/>
                <a:gd name="connsiteY67" fmla="*/ 855406 h 1214284"/>
                <a:gd name="connsiteX68" fmla="*/ 68826 w 727587"/>
                <a:gd name="connsiteY68" fmla="*/ 848032 h 1214284"/>
                <a:gd name="connsiteX69" fmla="*/ 76200 w 727587"/>
                <a:gd name="connsiteY69" fmla="*/ 840658 h 1214284"/>
                <a:gd name="connsiteX70" fmla="*/ 81116 w 727587"/>
                <a:gd name="connsiteY70" fmla="*/ 833284 h 1214284"/>
                <a:gd name="connsiteX71" fmla="*/ 88490 w 727587"/>
                <a:gd name="connsiteY71" fmla="*/ 828368 h 1214284"/>
                <a:gd name="connsiteX72" fmla="*/ 93406 w 727587"/>
                <a:gd name="connsiteY72" fmla="*/ 823451 h 1214284"/>
                <a:gd name="connsiteX73" fmla="*/ 100780 w 727587"/>
                <a:gd name="connsiteY73" fmla="*/ 818535 h 1214284"/>
                <a:gd name="connsiteX74" fmla="*/ 105697 w 727587"/>
                <a:gd name="connsiteY74" fmla="*/ 813619 h 1214284"/>
                <a:gd name="connsiteX75" fmla="*/ 127819 w 727587"/>
                <a:gd name="connsiteY75" fmla="*/ 808703 h 1214284"/>
                <a:gd name="connsiteX76" fmla="*/ 142568 w 727587"/>
                <a:gd name="connsiteY76" fmla="*/ 803787 h 1214284"/>
                <a:gd name="connsiteX77" fmla="*/ 147484 w 727587"/>
                <a:gd name="connsiteY77" fmla="*/ 796413 h 1214284"/>
                <a:gd name="connsiteX78" fmla="*/ 154858 w 727587"/>
                <a:gd name="connsiteY78" fmla="*/ 789039 h 1214284"/>
                <a:gd name="connsiteX79" fmla="*/ 162232 w 727587"/>
                <a:gd name="connsiteY79" fmla="*/ 762000 h 1214284"/>
                <a:gd name="connsiteX80" fmla="*/ 169606 w 727587"/>
                <a:gd name="connsiteY80" fmla="*/ 737419 h 1214284"/>
                <a:gd name="connsiteX81" fmla="*/ 174522 w 727587"/>
                <a:gd name="connsiteY81" fmla="*/ 730045 h 1214284"/>
                <a:gd name="connsiteX82" fmla="*/ 176980 w 727587"/>
                <a:gd name="connsiteY82" fmla="*/ 712839 h 1214284"/>
                <a:gd name="connsiteX83" fmla="*/ 179438 w 727587"/>
                <a:gd name="connsiteY83" fmla="*/ 695632 h 1214284"/>
                <a:gd name="connsiteX84" fmla="*/ 172064 w 727587"/>
                <a:gd name="connsiteY84" fmla="*/ 693174 h 1214284"/>
                <a:gd name="connsiteX85" fmla="*/ 164690 w 727587"/>
                <a:gd name="connsiteY85" fmla="*/ 688258 h 1214284"/>
                <a:gd name="connsiteX86" fmla="*/ 154858 w 727587"/>
                <a:gd name="connsiteY86" fmla="*/ 673509 h 1214284"/>
                <a:gd name="connsiteX87" fmla="*/ 149942 w 727587"/>
                <a:gd name="connsiteY87" fmla="*/ 666135 h 1214284"/>
                <a:gd name="connsiteX88" fmla="*/ 140109 w 727587"/>
                <a:gd name="connsiteY88" fmla="*/ 651387 h 1214284"/>
                <a:gd name="connsiteX89" fmla="*/ 130277 w 727587"/>
                <a:gd name="connsiteY89" fmla="*/ 621890 h 1214284"/>
                <a:gd name="connsiteX90" fmla="*/ 127819 w 727587"/>
                <a:gd name="connsiteY90" fmla="*/ 614516 h 1214284"/>
                <a:gd name="connsiteX91" fmla="*/ 122903 w 727587"/>
                <a:gd name="connsiteY91" fmla="*/ 607142 h 1214284"/>
                <a:gd name="connsiteX92" fmla="*/ 120445 w 727587"/>
                <a:gd name="connsiteY92" fmla="*/ 582561 h 1214284"/>
                <a:gd name="connsiteX93" fmla="*/ 115529 w 727587"/>
                <a:gd name="connsiteY93" fmla="*/ 572729 h 1214284"/>
                <a:gd name="connsiteX94" fmla="*/ 113071 w 727587"/>
                <a:gd name="connsiteY94" fmla="*/ 555522 h 1214284"/>
                <a:gd name="connsiteX95" fmla="*/ 108155 w 727587"/>
                <a:gd name="connsiteY95" fmla="*/ 548148 h 1214284"/>
                <a:gd name="connsiteX96" fmla="*/ 105697 w 727587"/>
                <a:gd name="connsiteY96" fmla="*/ 540774 h 1214284"/>
                <a:gd name="connsiteX97" fmla="*/ 108155 w 727587"/>
                <a:gd name="connsiteY97" fmla="*/ 481780 h 1214284"/>
                <a:gd name="connsiteX98" fmla="*/ 120445 w 727587"/>
                <a:gd name="connsiteY98" fmla="*/ 459658 h 1214284"/>
                <a:gd name="connsiteX99" fmla="*/ 125361 w 727587"/>
                <a:gd name="connsiteY99" fmla="*/ 452284 h 1214284"/>
                <a:gd name="connsiteX100" fmla="*/ 117987 w 727587"/>
                <a:gd name="connsiteY100" fmla="*/ 427703 h 1214284"/>
                <a:gd name="connsiteX101" fmla="*/ 115529 w 727587"/>
                <a:gd name="connsiteY101" fmla="*/ 371168 h 1214284"/>
                <a:gd name="connsiteX102" fmla="*/ 113071 w 727587"/>
                <a:gd name="connsiteY102" fmla="*/ 356419 h 1214284"/>
                <a:gd name="connsiteX103" fmla="*/ 110613 w 727587"/>
                <a:gd name="connsiteY103" fmla="*/ 302342 h 1214284"/>
                <a:gd name="connsiteX104" fmla="*/ 103238 w 727587"/>
                <a:gd name="connsiteY104" fmla="*/ 297426 h 1214284"/>
                <a:gd name="connsiteX105" fmla="*/ 90948 w 727587"/>
                <a:gd name="connsiteY105" fmla="*/ 285135 h 1214284"/>
                <a:gd name="connsiteX106" fmla="*/ 93406 w 727587"/>
                <a:gd name="connsiteY106" fmla="*/ 226142 h 1214284"/>
                <a:gd name="connsiteX107" fmla="*/ 98322 w 727587"/>
                <a:gd name="connsiteY107" fmla="*/ 216309 h 1214284"/>
                <a:gd name="connsiteX108" fmla="*/ 100780 w 727587"/>
                <a:gd name="connsiteY108" fmla="*/ 201561 h 1214284"/>
                <a:gd name="connsiteX109" fmla="*/ 105697 w 727587"/>
                <a:gd name="connsiteY109" fmla="*/ 184355 h 1214284"/>
                <a:gd name="connsiteX110" fmla="*/ 108155 w 727587"/>
                <a:gd name="connsiteY110" fmla="*/ 167148 h 1214284"/>
                <a:gd name="connsiteX111" fmla="*/ 105697 w 727587"/>
                <a:gd name="connsiteY111" fmla="*/ 132735 h 1214284"/>
                <a:gd name="connsiteX112" fmla="*/ 103238 w 727587"/>
                <a:gd name="connsiteY112" fmla="*/ 68826 h 1214284"/>
                <a:gd name="connsiteX113" fmla="*/ 100780 w 727587"/>
                <a:gd name="connsiteY113" fmla="*/ 61451 h 1214284"/>
                <a:gd name="connsiteX114" fmla="*/ 199103 w 727587"/>
                <a:gd name="connsiteY114" fmla="*/ 71284 h 1214284"/>
                <a:gd name="connsiteX115" fmla="*/ 231058 w 727587"/>
                <a:gd name="connsiteY115" fmla="*/ 0 h 121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27587" h="1214284">
                  <a:moveTo>
                    <a:pt x="231058" y="0"/>
                  </a:moveTo>
                  <a:lnTo>
                    <a:pt x="403122" y="0"/>
                  </a:lnTo>
                  <a:lnTo>
                    <a:pt x="408038" y="63909"/>
                  </a:lnTo>
                  <a:cubicBezTo>
                    <a:pt x="396567" y="64729"/>
                    <a:pt x="385056" y="65098"/>
                    <a:pt x="373626" y="66368"/>
                  </a:cubicBezTo>
                  <a:cubicBezTo>
                    <a:pt x="370268" y="66741"/>
                    <a:pt x="366542" y="66862"/>
                    <a:pt x="363793" y="68826"/>
                  </a:cubicBezTo>
                  <a:cubicBezTo>
                    <a:pt x="360459" y="71207"/>
                    <a:pt x="358877" y="75381"/>
                    <a:pt x="356419" y="78658"/>
                  </a:cubicBezTo>
                  <a:cubicBezTo>
                    <a:pt x="354780" y="85213"/>
                    <a:pt x="352458" y="91634"/>
                    <a:pt x="351503" y="98322"/>
                  </a:cubicBezTo>
                  <a:cubicBezTo>
                    <a:pt x="348454" y="119665"/>
                    <a:pt x="350181" y="109848"/>
                    <a:pt x="346587" y="127819"/>
                  </a:cubicBezTo>
                  <a:cubicBezTo>
                    <a:pt x="346280" y="132430"/>
                    <a:pt x="347536" y="160334"/>
                    <a:pt x="341671" y="172064"/>
                  </a:cubicBezTo>
                  <a:cubicBezTo>
                    <a:pt x="340350" y="174707"/>
                    <a:pt x="338601" y="177132"/>
                    <a:pt x="336755" y="179439"/>
                  </a:cubicBezTo>
                  <a:cubicBezTo>
                    <a:pt x="335307" y="181249"/>
                    <a:pt x="333477" y="182716"/>
                    <a:pt x="331838" y="184355"/>
                  </a:cubicBezTo>
                  <a:cubicBezTo>
                    <a:pt x="331019" y="186813"/>
                    <a:pt x="330665" y="189479"/>
                    <a:pt x="329380" y="191729"/>
                  </a:cubicBezTo>
                  <a:cubicBezTo>
                    <a:pt x="327347" y="195286"/>
                    <a:pt x="323670" y="197817"/>
                    <a:pt x="322006" y="201561"/>
                  </a:cubicBezTo>
                  <a:cubicBezTo>
                    <a:pt x="320309" y="205379"/>
                    <a:pt x="320367" y="209754"/>
                    <a:pt x="319548" y="213851"/>
                  </a:cubicBezTo>
                  <a:cubicBezTo>
                    <a:pt x="320367" y="222864"/>
                    <a:pt x="320110" y="232041"/>
                    <a:pt x="322006" y="240890"/>
                  </a:cubicBezTo>
                  <a:cubicBezTo>
                    <a:pt x="323905" y="249753"/>
                    <a:pt x="337054" y="253480"/>
                    <a:pt x="341671" y="258097"/>
                  </a:cubicBezTo>
                  <a:lnTo>
                    <a:pt x="363793" y="280219"/>
                  </a:lnTo>
                  <a:cubicBezTo>
                    <a:pt x="366251" y="282677"/>
                    <a:pt x="367870" y="286494"/>
                    <a:pt x="371168" y="287593"/>
                  </a:cubicBezTo>
                  <a:lnTo>
                    <a:pt x="378542" y="290051"/>
                  </a:lnTo>
                  <a:cubicBezTo>
                    <a:pt x="380181" y="291690"/>
                    <a:pt x="381471" y="293775"/>
                    <a:pt x="383458" y="294968"/>
                  </a:cubicBezTo>
                  <a:cubicBezTo>
                    <a:pt x="399300" y="304475"/>
                    <a:pt x="382216" y="289017"/>
                    <a:pt x="398206" y="302342"/>
                  </a:cubicBezTo>
                  <a:cubicBezTo>
                    <a:pt x="410481" y="312571"/>
                    <a:pt x="399995" y="307855"/>
                    <a:pt x="412955" y="312174"/>
                  </a:cubicBezTo>
                  <a:cubicBezTo>
                    <a:pt x="414594" y="314632"/>
                    <a:pt x="417505" y="316617"/>
                    <a:pt x="417871" y="319548"/>
                  </a:cubicBezTo>
                  <a:cubicBezTo>
                    <a:pt x="418826" y="327187"/>
                    <a:pt x="414908" y="333700"/>
                    <a:pt x="410497" y="339213"/>
                  </a:cubicBezTo>
                  <a:cubicBezTo>
                    <a:pt x="409049" y="341023"/>
                    <a:pt x="407219" y="342490"/>
                    <a:pt x="405580" y="344129"/>
                  </a:cubicBezTo>
                  <a:cubicBezTo>
                    <a:pt x="406399" y="354781"/>
                    <a:pt x="406790" y="365474"/>
                    <a:pt x="408038" y="376084"/>
                  </a:cubicBezTo>
                  <a:cubicBezTo>
                    <a:pt x="408713" y="381819"/>
                    <a:pt x="414094" y="396707"/>
                    <a:pt x="415413" y="400664"/>
                  </a:cubicBezTo>
                  <a:cubicBezTo>
                    <a:pt x="416232" y="403122"/>
                    <a:pt x="416434" y="405883"/>
                    <a:pt x="417871" y="408039"/>
                  </a:cubicBezTo>
                  <a:cubicBezTo>
                    <a:pt x="419510" y="410497"/>
                    <a:pt x="421321" y="412848"/>
                    <a:pt x="422787" y="415413"/>
                  </a:cubicBezTo>
                  <a:cubicBezTo>
                    <a:pt x="426027" y="421083"/>
                    <a:pt x="428177" y="429553"/>
                    <a:pt x="435077" y="432619"/>
                  </a:cubicBezTo>
                  <a:cubicBezTo>
                    <a:pt x="436692" y="433337"/>
                    <a:pt x="466802" y="437502"/>
                    <a:pt x="467032" y="437535"/>
                  </a:cubicBezTo>
                  <a:cubicBezTo>
                    <a:pt x="470549" y="444569"/>
                    <a:pt x="472598" y="447509"/>
                    <a:pt x="474406" y="454742"/>
                  </a:cubicBezTo>
                  <a:lnTo>
                    <a:pt x="479322" y="474406"/>
                  </a:lnTo>
                  <a:cubicBezTo>
                    <a:pt x="485138" y="515119"/>
                    <a:pt x="486211" y="506298"/>
                    <a:pt x="481780" y="550606"/>
                  </a:cubicBezTo>
                  <a:cubicBezTo>
                    <a:pt x="481522" y="553184"/>
                    <a:pt x="480034" y="555489"/>
                    <a:pt x="479322" y="557980"/>
                  </a:cubicBezTo>
                  <a:cubicBezTo>
                    <a:pt x="472501" y="581855"/>
                    <a:pt x="481927" y="555230"/>
                    <a:pt x="471948" y="575187"/>
                  </a:cubicBezTo>
                  <a:cubicBezTo>
                    <a:pt x="470789" y="577504"/>
                    <a:pt x="471109" y="580538"/>
                    <a:pt x="469490" y="582561"/>
                  </a:cubicBezTo>
                  <a:cubicBezTo>
                    <a:pt x="467645" y="584868"/>
                    <a:pt x="464574" y="585838"/>
                    <a:pt x="462116" y="587477"/>
                  </a:cubicBezTo>
                  <a:cubicBezTo>
                    <a:pt x="461297" y="589935"/>
                    <a:pt x="461276" y="592828"/>
                    <a:pt x="459658" y="594851"/>
                  </a:cubicBezTo>
                  <a:cubicBezTo>
                    <a:pt x="457813" y="597158"/>
                    <a:pt x="454554" y="597877"/>
                    <a:pt x="452284" y="599768"/>
                  </a:cubicBezTo>
                  <a:cubicBezTo>
                    <a:pt x="440010" y="609996"/>
                    <a:pt x="450492" y="605281"/>
                    <a:pt x="437535" y="609600"/>
                  </a:cubicBezTo>
                  <a:lnTo>
                    <a:pt x="422787" y="624348"/>
                  </a:lnTo>
                  <a:lnTo>
                    <a:pt x="415413" y="631722"/>
                  </a:lnTo>
                  <a:cubicBezTo>
                    <a:pt x="409592" y="637544"/>
                    <a:pt x="403441" y="643056"/>
                    <a:pt x="400664" y="651387"/>
                  </a:cubicBezTo>
                  <a:cubicBezTo>
                    <a:pt x="394680" y="669340"/>
                    <a:pt x="397005" y="661108"/>
                    <a:pt x="393290" y="675968"/>
                  </a:cubicBezTo>
                  <a:cubicBezTo>
                    <a:pt x="394109" y="681703"/>
                    <a:pt x="394083" y="687625"/>
                    <a:pt x="395748" y="693174"/>
                  </a:cubicBezTo>
                  <a:cubicBezTo>
                    <a:pt x="397586" y="699302"/>
                    <a:pt x="404465" y="703329"/>
                    <a:pt x="408038" y="707922"/>
                  </a:cubicBezTo>
                  <a:cubicBezTo>
                    <a:pt x="411666" y="712586"/>
                    <a:pt x="414593" y="717755"/>
                    <a:pt x="417871" y="722671"/>
                  </a:cubicBezTo>
                  <a:cubicBezTo>
                    <a:pt x="419510" y="725129"/>
                    <a:pt x="419984" y="729111"/>
                    <a:pt x="422787" y="730045"/>
                  </a:cubicBezTo>
                  <a:lnTo>
                    <a:pt x="430161" y="732503"/>
                  </a:lnTo>
                  <a:cubicBezTo>
                    <a:pt x="425871" y="745373"/>
                    <a:pt x="429534" y="738047"/>
                    <a:pt x="415413" y="752168"/>
                  </a:cubicBezTo>
                  <a:cubicBezTo>
                    <a:pt x="406879" y="760702"/>
                    <a:pt x="408038" y="756065"/>
                    <a:pt x="408038" y="764458"/>
                  </a:cubicBezTo>
                  <a:lnTo>
                    <a:pt x="727587" y="764458"/>
                  </a:lnTo>
                  <a:lnTo>
                    <a:pt x="727587" y="1059426"/>
                  </a:lnTo>
                  <a:lnTo>
                    <a:pt x="680884" y="1059426"/>
                  </a:lnTo>
                  <a:lnTo>
                    <a:pt x="707922" y="1103671"/>
                  </a:lnTo>
                  <a:lnTo>
                    <a:pt x="420329" y="1130709"/>
                  </a:lnTo>
                  <a:lnTo>
                    <a:pt x="403122" y="1172497"/>
                  </a:lnTo>
                  <a:lnTo>
                    <a:pt x="287593" y="1167580"/>
                  </a:lnTo>
                  <a:lnTo>
                    <a:pt x="226142" y="1214284"/>
                  </a:lnTo>
                  <a:lnTo>
                    <a:pt x="100780" y="1192161"/>
                  </a:lnTo>
                  <a:lnTo>
                    <a:pt x="83574" y="1020097"/>
                  </a:lnTo>
                  <a:lnTo>
                    <a:pt x="9832" y="1017639"/>
                  </a:lnTo>
                  <a:lnTo>
                    <a:pt x="0" y="963561"/>
                  </a:lnTo>
                  <a:lnTo>
                    <a:pt x="46703" y="899651"/>
                  </a:lnTo>
                  <a:cubicBezTo>
                    <a:pt x="49980" y="893096"/>
                    <a:pt x="53026" y="886421"/>
                    <a:pt x="56535" y="879987"/>
                  </a:cubicBezTo>
                  <a:cubicBezTo>
                    <a:pt x="57950" y="877394"/>
                    <a:pt x="60130" y="875255"/>
                    <a:pt x="61451" y="872613"/>
                  </a:cubicBezTo>
                  <a:cubicBezTo>
                    <a:pt x="63414" y="868687"/>
                    <a:pt x="65319" y="859077"/>
                    <a:pt x="66368" y="855406"/>
                  </a:cubicBezTo>
                  <a:cubicBezTo>
                    <a:pt x="67080" y="852915"/>
                    <a:pt x="67389" y="850188"/>
                    <a:pt x="68826" y="848032"/>
                  </a:cubicBezTo>
                  <a:cubicBezTo>
                    <a:pt x="70754" y="845140"/>
                    <a:pt x="73975" y="843328"/>
                    <a:pt x="76200" y="840658"/>
                  </a:cubicBezTo>
                  <a:cubicBezTo>
                    <a:pt x="78091" y="838389"/>
                    <a:pt x="79027" y="835373"/>
                    <a:pt x="81116" y="833284"/>
                  </a:cubicBezTo>
                  <a:cubicBezTo>
                    <a:pt x="83205" y="831195"/>
                    <a:pt x="86183" y="830214"/>
                    <a:pt x="88490" y="828368"/>
                  </a:cubicBezTo>
                  <a:cubicBezTo>
                    <a:pt x="90300" y="826920"/>
                    <a:pt x="91596" y="824899"/>
                    <a:pt x="93406" y="823451"/>
                  </a:cubicBezTo>
                  <a:cubicBezTo>
                    <a:pt x="95713" y="821605"/>
                    <a:pt x="98473" y="820380"/>
                    <a:pt x="100780" y="818535"/>
                  </a:cubicBezTo>
                  <a:cubicBezTo>
                    <a:pt x="102590" y="817087"/>
                    <a:pt x="103710" y="814811"/>
                    <a:pt x="105697" y="813619"/>
                  </a:cubicBezTo>
                  <a:cubicBezTo>
                    <a:pt x="110721" y="810605"/>
                    <a:pt x="124130" y="809625"/>
                    <a:pt x="127819" y="808703"/>
                  </a:cubicBezTo>
                  <a:cubicBezTo>
                    <a:pt x="132847" y="807446"/>
                    <a:pt x="142568" y="803787"/>
                    <a:pt x="142568" y="803787"/>
                  </a:cubicBezTo>
                  <a:cubicBezTo>
                    <a:pt x="144207" y="801329"/>
                    <a:pt x="145593" y="798682"/>
                    <a:pt x="147484" y="796413"/>
                  </a:cubicBezTo>
                  <a:cubicBezTo>
                    <a:pt x="149709" y="793743"/>
                    <a:pt x="153170" y="792078"/>
                    <a:pt x="154858" y="789039"/>
                  </a:cubicBezTo>
                  <a:cubicBezTo>
                    <a:pt x="159121" y="781366"/>
                    <a:pt x="160349" y="770472"/>
                    <a:pt x="162232" y="762000"/>
                  </a:cubicBezTo>
                  <a:cubicBezTo>
                    <a:pt x="163377" y="756848"/>
                    <a:pt x="167564" y="740482"/>
                    <a:pt x="169606" y="737419"/>
                  </a:cubicBezTo>
                  <a:lnTo>
                    <a:pt x="174522" y="730045"/>
                  </a:lnTo>
                  <a:cubicBezTo>
                    <a:pt x="175341" y="724310"/>
                    <a:pt x="175315" y="718388"/>
                    <a:pt x="176980" y="712839"/>
                  </a:cubicBezTo>
                  <a:cubicBezTo>
                    <a:pt x="179389" y="704810"/>
                    <a:pt x="187624" y="705864"/>
                    <a:pt x="179438" y="695632"/>
                  </a:cubicBezTo>
                  <a:cubicBezTo>
                    <a:pt x="177819" y="693609"/>
                    <a:pt x="174381" y="694333"/>
                    <a:pt x="172064" y="693174"/>
                  </a:cubicBezTo>
                  <a:cubicBezTo>
                    <a:pt x="169422" y="691853"/>
                    <a:pt x="167148" y="689897"/>
                    <a:pt x="164690" y="688258"/>
                  </a:cubicBezTo>
                  <a:lnTo>
                    <a:pt x="154858" y="673509"/>
                  </a:lnTo>
                  <a:cubicBezTo>
                    <a:pt x="153219" y="671051"/>
                    <a:pt x="151263" y="668777"/>
                    <a:pt x="149942" y="666135"/>
                  </a:cubicBezTo>
                  <a:cubicBezTo>
                    <a:pt x="143990" y="654230"/>
                    <a:pt x="147617" y="658894"/>
                    <a:pt x="140109" y="651387"/>
                  </a:cubicBezTo>
                  <a:lnTo>
                    <a:pt x="130277" y="621890"/>
                  </a:lnTo>
                  <a:cubicBezTo>
                    <a:pt x="129458" y="619432"/>
                    <a:pt x="129256" y="616672"/>
                    <a:pt x="127819" y="614516"/>
                  </a:cubicBezTo>
                  <a:lnTo>
                    <a:pt x="122903" y="607142"/>
                  </a:lnTo>
                  <a:cubicBezTo>
                    <a:pt x="122084" y="598948"/>
                    <a:pt x="122170" y="590613"/>
                    <a:pt x="120445" y="582561"/>
                  </a:cubicBezTo>
                  <a:cubicBezTo>
                    <a:pt x="119677" y="578978"/>
                    <a:pt x="116493" y="576264"/>
                    <a:pt x="115529" y="572729"/>
                  </a:cubicBezTo>
                  <a:cubicBezTo>
                    <a:pt x="114005" y="567139"/>
                    <a:pt x="114736" y="561072"/>
                    <a:pt x="113071" y="555522"/>
                  </a:cubicBezTo>
                  <a:cubicBezTo>
                    <a:pt x="112222" y="552692"/>
                    <a:pt x="109476" y="550790"/>
                    <a:pt x="108155" y="548148"/>
                  </a:cubicBezTo>
                  <a:cubicBezTo>
                    <a:pt x="106996" y="545831"/>
                    <a:pt x="106516" y="543232"/>
                    <a:pt x="105697" y="540774"/>
                  </a:cubicBezTo>
                  <a:cubicBezTo>
                    <a:pt x="106516" y="521109"/>
                    <a:pt x="106701" y="501408"/>
                    <a:pt x="108155" y="481780"/>
                  </a:cubicBezTo>
                  <a:cubicBezTo>
                    <a:pt x="108696" y="474479"/>
                    <a:pt x="117808" y="463613"/>
                    <a:pt x="120445" y="459658"/>
                  </a:cubicBezTo>
                  <a:lnTo>
                    <a:pt x="125361" y="452284"/>
                  </a:lnTo>
                  <a:cubicBezTo>
                    <a:pt x="119377" y="434330"/>
                    <a:pt x="121702" y="442563"/>
                    <a:pt x="117987" y="427703"/>
                  </a:cubicBezTo>
                  <a:cubicBezTo>
                    <a:pt x="117168" y="408858"/>
                    <a:pt x="116827" y="389986"/>
                    <a:pt x="115529" y="371168"/>
                  </a:cubicBezTo>
                  <a:cubicBezTo>
                    <a:pt x="115186" y="366196"/>
                    <a:pt x="113426" y="361390"/>
                    <a:pt x="113071" y="356419"/>
                  </a:cubicBezTo>
                  <a:cubicBezTo>
                    <a:pt x="111785" y="338421"/>
                    <a:pt x="113580" y="320141"/>
                    <a:pt x="110613" y="302342"/>
                  </a:cubicBezTo>
                  <a:cubicBezTo>
                    <a:pt x="110127" y="299428"/>
                    <a:pt x="105461" y="299372"/>
                    <a:pt x="103238" y="297426"/>
                  </a:cubicBezTo>
                  <a:cubicBezTo>
                    <a:pt x="98878" y="293611"/>
                    <a:pt x="90948" y="285135"/>
                    <a:pt x="90948" y="285135"/>
                  </a:cubicBezTo>
                  <a:cubicBezTo>
                    <a:pt x="91767" y="265471"/>
                    <a:pt x="91309" y="245711"/>
                    <a:pt x="93406" y="226142"/>
                  </a:cubicBezTo>
                  <a:cubicBezTo>
                    <a:pt x="93796" y="222498"/>
                    <a:pt x="97269" y="219819"/>
                    <a:pt x="98322" y="216309"/>
                  </a:cubicBezTo>
                  <a:cubicBezTo>
                    <a:pt x="99754" y="211535"/>
                    <a:pt x="99699" y="206426"/>
                    <a:pt x="100780" y="201561"/>
                  </a:cubicBezTo>
                  <a:cubicBezTo>
                    <a:pt x="106044" y="177875"/>
                    <a:pt x="100344" y="213791"/>
                    <a:pt x="105697" y="184355"/>
                  </a:cubicBezTo>
                  <a:cubicBezTo>
                    <a:pt x="106734" y="178655"/>
                    <a:pt x="107336" y="172884"/>
                    <a:pt x="108155" y="167148"/>
                  </a:cubicBezTo>
                  <a:cubicBezTo>
                    <a:pt x="107336" y="155677"/>
                    <a:pt x="106271" y="144221"/>
                    <a:pt x="105697" y="132735"/>
                  </a:cubicBezTo>
                  <a:cubicBezTo>
                    <a:pt x="104632" y="111443"/>
                    <a:pt x="104705" y="90094"/>
                    <a:pt x="103238" y="68826"/>
                  </a:cubicBezTo>
                  <a:cubicBezTo>
                    <a:pt x="103060" y="66241"/>
                    <a:pt x="100780" y="61451"/>
                    <a:pt x="100780" y="61451"/>
                  </a:cubicBezTo>
                  <a:lnTo>
                    <a:pt x="199103" y="71284"/>
                  </a:lnTo>
                  <a:lnTo>
                    <a:pt x="2310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4986338" y="2881313"/>
              <a:ext cx="1862137" cy="3133725"/>
            </a:xfrm>
            <a:custGeom>
              <a:avLst/>
              <a:gdLst>
                <a:gd name="connsiteX0" fmla="*/ 57150 w 1862137"/>
                <a:gd name="connsiteY0" fmla="*/ 4233 h 3133196"/>
                <a:gd name="connsiteX1" fmla="*/ 190500 w 1862137"/>
                <a:gd name="connsiteY1" fmla="*/ 4233 h 3133196"/>
                <a:gd name="connsiteX2" fmla="*/ 195262 w 1862137"/>
                <a:gd name="connsiteY2" fmla="*/ 56621 h 3133196"/>
                <a:gd name="connsiteX3" fmla="*/ 209550 w 1862137"/>
                <a:gd name="connsiteY3" fmla="*/ 66146 h 3133196"/>
                <a:gd name="connsiteX4" fmla="*/ 214312 w 1862137"/>
                <a:gd name="connsiteY4" fmla="*/ 80433 h 3133196"/>
                <a:gd name="connsiteX5" fmla="*/ 247650 w 1862137"/>
                <a:gd name="connsiteY5" fmla="*/ 75671 h 3133196"/>
                <a:gd name="connsiteX6" fmla="*/ 261937 w 1862137"/>
                <a:gd name="connsiteY6" fmla="*/ 70908 h 3133196"/>
                <a:gd name="connsiteX7" fmla="*/ 295275 w 1862137"/>
                <a:gd name="connsiteY7" fmla="*/ 32808 h 3133196"/>
                <a:gd name="connsiteX8" fmla="*/ 328612 w 1862137"/>
                <a:gd name="connsiteY8" fmla="*/ 47096 h 3133196"/>
                <a:gd name="connsiteX9" fmla="*/ 352425 w 1862137"/>
                <a:gd name="connsiteY9" fmla="*/ 70908 h 3133196"/>
                <a:gd name="connsiteX10" fmla="*/ 371475 w 1862137"/>
                <a:gd name="connsiteY10" fmla="*/ 99483 h 3133196"/>
                <a:gd name="connsiteX11" fmla="*/ 400050 w 1862137"/>
                <a:gd name="connsiteY11" fmla="*/ 109008 h 3133196"/>
                <a:gd name="connsiteX12" fmla="*/ 428625 w 1862137"/>
                <a:gd name="connsiteY12" fmla="*/ 128058 h 3133196"/>
                <a:gd name="connsiteX13" fmla="*/ 457200 w 1862137"/>
                <a:gd name="connsiteY13" fmla="*/ 147108 h 3133196"/>
                <a:gd name="connsiteX14" fmla="*/ 471487 w 1862137"/>
                <a:gd name="connsiteY14" fmla="*/ 142346 h 3133196"/>
                <a:gd name="connsiteX15" fmla="*/ 485775 w 1862137"/>
                <a:gd name="connsiteY15" fmla="*/ 109008 h 3133196"/>
                <a:gd name="connsiteX16" fmla="*/ 542925 w 1862137"/>
                <a:gd name="connsiteY16" fmla="*/ 104246 h 3133196"/>
                <a:gd name="connsiteX17" fmla="*/ 581025 w 1862137"/>
                <a:gd name="connsiteY17" fmla="*/ 89958 h 3133196"/>
                <a:gd name="connsiteX18" fmla="*/ 600075 w 1862137"/>
                <a:gd name="connsiteY18" fmla="*/ 61383 h 3133196"/>
                <a:gd name="connsiteX19" fmla="*/ 609600 w 1862137"/>
                <a:gd name="connsiteY19" fmla="*/ 47096 h 3133196"/>
                <a:gd name="connsiteX20" fmla="*/ 628650 w 1862137"/>
                <a:gd name="connsiteY20" fmla="*/ 42333 h 3133196"/>
                <a:gd name="connsiteX21" fmla="*/ 647700 w 1862137"/>
                <a:gd name="connsiteY21" fmla="*/ 37571 h 3133196"/>
                <a:gd name="connsiteX22" fmla="*/ 652462 w 1862137"/>
                <a:gd name="connsiteY22" fmla="*/ 704321 h 3133196"/>
                <a:gd name="connsiteX23" fmla="*/ 685800 w 1862137"/>
                <a:gd name="connsiteY23" fmla="*/ 756708 h 3133196"/>
                <a:gd name="connsiteX24" fmla="*/ 1285875 w 1862137"/>
                <a:gd name="connsiteY24" fmla="*/ 756708 h 3133196"/>
                <a:gd name="connsiteX25" fmla="*/ 1233487 w 1862137"/>
                <a:gd name="connsiteY25" fmla="*/ 904346 h 3133196"/>
                <a:gd name="connsiteX26" fmla="*/ 1214437 w 1862137"/>
                <a:gd name="connsiteY26" fmla="*/ 980546 h 3133196"/>
                <a:gd name="connsiteX27" fmla="*/ 1228725 w 1862137"/>
                <a:gd name="connsiteY27" fmla="*/ 1061508 h 3133196"/>
                <a:gd name="connsiteX28" fmla="*/ 1819275 w 1862137"/>
                <a:gd name="connsiteY28" fmla="*/ 1037696 h 3133196"/>
                <a:gd name="connsiteX29" fmla="*/ 1862137 w 1862137"/>
                <a:gd name="connsiteY29" fmla="*/ 3118908 h 3133196"/>
                <a:gd name="connsiteX30" fmla="*/ 371475 w 1862137"/>
                <a:gd name="connsiteY30" fmla="*/ 3133196 h 3133196"/>
                <a:gd name="connsiteX31" fmla="*/ 447675 w 1862137"/>
                <a:gd name="connsiteY31" fmla="*/ 3056996 h 3133196"/>
                <a:gd name="connsiteX32" fmla="*/ 490537 w 1862137"/>
                <a:gd name="connsiteY32" fmla="*/ 3052233 h 3133196"/>
                <a:gd name="connsiteX33" fmla="*/ 509587 w 1862137"/>
                <a:gd name="connsiteY33" fmla="*/ 3042708 h 3133196"/>
                <a:gd name="connsiteX34" fmla="*/ 523875 w 1862137"/>
                <a:gd name="connsiteY34" fmla="*/ 3037946 h 3133196"/>
                <a:gd name="connsiteX35" fmla="*/ 542925 w 1862137"/>
                <a:gd name="connsiteY35" fmla="*/ 3014133 h 3133196"/>
                <a:gd name="connsiteX36" fmla="*/ 552450 w 1862137"/>
                <a:gd name="connsiteY36" fmla="*/ 2999846 h 3133196"/>
                <a:gd name="connsiteX37" fmla="*/ 566737 w 1862137"/>
                <a:gd name="connsiteY37" fmla="*/ 2995083 h 3133196"/>
                <a:gd name="connsiteX38" fmla="*/ 581025 w 1862137"/>
                <a:gd name="connsiteY38" fmla="*/ 2985558 h 3133196"/>
                <a:gd name="connsiteX39" fmla="*/ 600075 w 1862137"/>
                <a:gd name="connsiteY39" fmla="*/ 2980796 h 3133196"/>
                <a:gd name="connsiteX40" fmla="*/ 614362 w 1862137"/>
                <a:gd name="connsiteY40" fmla="*/ 2976033 h 3133196"/>
                <a:gd name="connsiteX41" fmla="*/ 623887 w 1862137"/>
                <a:gd name="connsiteY41" fmla="*/ 2947458 h 3133196"/>
                <a:gd name="connsiteX42" fmla="*/ 633412 w 1862137"/>
                <a:gd name="connsiteY42" fmla="*/ 2861733 h 3133196"/>
                <a:gd name="connsiteX43" fmla="*/ 647700 w 1862137"/>
                <a:gd name="connsiteY43" fmla="*/ 2852208 h 3133196"/>
                <a:gd name="connsiteX44" fmla="*/ 681037 w 1862137"/>
                <a:gd name="connsiteY44" fmla="*/ 2842683 h 3133196"/>
                <a:gd name="connsiteX45" fmla="*/ 714375 w 1862137"/>
                <a:gd name="connsiteY45" fmla="*/ 2828396 h 3133196"/>
                <a:gd name="connsiteX46" fmla="*/ 728662 w 1862137"/>
                <a:gd name="connsiteY46" fmla="*/ 2818871 h 3133196"/>
                <a:gd name="connsiteX47" fmla="*/ 719137 w 1862137"/>
                <a:gd name="connsiteY47" fmla="*/ 2776008 h 3133196"/>
                <a:gd name="connsiteX48" fmla="*/ 733425 w 1862137"/>
                <a:gd name="connsiteY48" fmla="*/ 2728383 h 3133196"/>
                <a:gd name="connsiteX49" fmla="*/ 747712 w 1862137"/>
                <a:gd name="connsiteY49" fmla="*/ 2718858 h 3133196"/>
                <a:gd name="connsiteX50" fmla="*/ 766762 w 1862137"/>
                <a:gd name="connsiteY50" fmla="*/ 2690283 h 3133196"/>
                <a:gd name="connsiteX51" fmla="*/ 776287 w 1862137"/>
                <a:gd name="connsiteY51" fmla="*/ 2661708 h 3133196"/>
                <a:gd name="connsiteX52" fmla="*/ 781050 w 1862137"/>
                <a:gd name="connsiteY52" fmla="*/ 2647421 h 3133196"/>
                <a:gd name="connsiteX53" fmla="*/ 785812 w 1862137"/>
                <a:gd name="connsiteY53" fmla="*/ 2628371 h 3133196"/>
                <a:gd name="connsiteX54" fmla="*/ 804862 w 1862137"/>
                <a:gd name="connsiteY54" fmla="*/ 2599796 h 3133196"/>
                <a:gd name="connsiteX55" fmla="*/ 814387 w 1862137"/>
                <a:gd name="connsiteY55" fmla="*/ 2585508 h 3133196"/>
                <a:gd name="connsiteX56" fmla="*/ 847725 w 1862137"/>
                <a:gd name="connsiteY56" fmla="*/ 2566458 h 3133196"/>
                <a:gd name="connsiteX57" fmla="*/ 885825 w 1862137"/>
                <a:gd name="connsiteY57" fmla="*/ 2547408 h 3133196"/>
                <a:gd name="connsiteX58" fmla="*/ 890587 w 1862137"/>
                <a:gd name="connsiteY58" fmla="*/ 2456921 h 3133196"/>
                <a:gd name="connsiteX59" fmla="*/ 876300 w 1862137"/>
                <a:gd name="connsiteY59" fmla="*/ 2447396 h 3133196"/>
                <a:gd name="connsiteX60" fmla="*/ 871537 w 1862137"/>
                <a:gd name="connsiteY60" fmla="*/ 2433108 h 3133196"/>
                <a:gd name="connsiteX61" fmla="*/ 881062 w 1862137"/>
                <a:gd name="connsiteY61" fmla="*/ 2414058 h 3133196"/>
                <a:gd name="connsiteX62" fmla="*/ 938212 w 1862137"/>
                <a:gd name="connsiteY62" fmla="*/ 2366433 h 3133196"/>
                <a:gd name="connsiteX63" fmla="*/ 952500 w 1862137"/>
                <a:gd name="connsiteY63" fmla="*/ 2361671 h 3133196"/>
                <a:gd name="connsiteX64" fmla="*/ 966787 w 1862137"/>
                <a:gd name="connsiteY64" fmla="*/ 2352146 h 3133196"/>
                <a:gd name="connsiteX65" fmla="*/ 1057275 w 1862137"/>
                <a:gd name="connsiteY65" fmla="*/ 2337858 h 3133196"/>
                <a:gd name="connsiteX66" fmla="*/ 1071562 w 1862137"/>
                <a:gd name="connsiteY66" fmla="*/ 2294996 h 3133196"/>
                <a:gd name="connsiteX67" fmla="*/ 1085850 w 1862137"/>
                <a:gd name="connsiteY67" fmla="*/ 2290233 h 3133196"/>
                <a:gd name="connsiteX68" fmla="*/ 1119187 w 1862137"/>
                <a:gd name="connsiteY68" fmla="*/ 2285471 h 3133196"/>
                <a:gd name="connsiteX69" fmla="*/ 1133475 w 1862137"/>
                <a:gd name="connsiteY69" fmla="*/ 2280708 h 3133196"/>
                <a:gd name="connsiteX70" fmla="*/ 1147762 w 1862137"/>
                <a:gd name="connsiteY70" fmla="*/ 2214033 h 3133196"/>
                <a:gd name="connsiteX71" fmla="*/ 1176337 w 1862137"/>
                <a:gd name="connsiteY71" fmla="*/ 2209271 h 3133196"/>
                <a:gd name="connsiteX72" fmla="*/ 1219200 w 1862137"/>
                <a:gd name="connsiteY72" fmla="*/ 2190221 h 3133196"/>
                <a:gd name="connsiteX73" fmla="*/ 1228725 w 1862137"/>
                <a:gd name="connsiteY73" fmla="*/ 2175933 h 3133196"/>
                <a:gd name="connsiteX74" fmla="*/ 1257300 w 1862137"/>
                <a:gd name="connsiteY74" fmla="*/ 2152121 h 3133196"/>
                <a:gd name="connsiteX75" fmla="*/ 1262062 w 1862137"/>
                <a:gd name="connsiteY75" fmla="*/ 2133071 h 3133196"/>
                <a:gd name="connsiteX76" fmla="*/ 1266825 w 1862137"/>
                <a:gd name="connsiteY76" fmla="*/ 2118783 h 3133196"/>
                <a:gd name="connsiteX77" fmla="*/ 1252537 w 1862137"/>
                <a:gd name="connsiteY77" fmla="*/ 2090208 h 3133196"/>
                <a:gd name="connsiteX78" fmla="*/ 1223962 w 1862137"/>
                <a:gd name="connsiteY78" fmla="*/ 2061633 h 3133196"/>
                <a:gd name="connsiteX79" fmla="*/ 1209675 w 1862137"/>
                <a:gd name="connsiteY79" fmla="*/ 2033058 h 3133196"/>
                <a:gd name="connsiteX80" fmla="*/ 1200150 w 1862137"/>
                <a:gd name="connsiteY80" fmla="*/ 2009246 h 3133196"/>
                <a:gd name="connsiteX81" fmla="*/ 1190625 w 1862137"/>
                <a:gd name="connsiteY81" fmla="*/ 1980671 h 3133196"/>
                <a:gd name="connsiteX82" fmla="*/ 1185862 w 1862137"/>
                <a:gd name="connsiteY82" fmla="*/ 1952096 h 3133196"/>
                <a:gd name="connsiteX83" fmla="*/ 1176337 w 1862137"/>
                <a:gd name="connsiteY83" fmla="*/ 1937808 h 3133196"/>
                <a:gd name="connsiteX84" fmla="*/ 1171575 w 1862137"/>
                <a:gd name="connsiteY84" fmla="*/ 1918758 h 3133196"/>
                <a:gd name="connsiteX85" fmla="*/ 1166812 w 1862137"/>
                <a:gd name="connsiteY85" fmla="*/ 1880658 h 3133196"/>
                <a:gd name="connsiteX86" fmla="*/ 1162050 w 1862137"/>
                <a:gd name="connsiteY86" fmla="*/ 1880658 h 3133196"/>
                <a:gd name="connsiteX87" fmla="*/ 376237 w 1862137"/>
                <a:gd name="connsiteY87" fmla="*/ 1904471 h 3133196"/>
                <a:gd name="connsiteX88" fmla="*/ 376237 w 1862137"/>
                <a:gd name="connsiteY88" fmla="*/ 1109133 h 3133196"/>
                <a:gd name="connsiteX89" fmla="*/ 371475 w 1862137"/>
                <a:gd name="connsiteY89" fmla="*/ 1056746 h 3133196"/>
                <a:gd name="connsiteX90" fmla="*/ 404812 w 1862137"/>
                <a:gd name="connsiteY90" fmla="*/ 1056746 h 3133196"/>
                <a:gd name="connsiteX91" fmla="*/ 404812 w 1862137"/>
                <a:gd name="connsiteY91" fmla="*/ 780521 h 3133196"/>
                <a:gd name="connsiteX92" fmla="*/ 76200 w 1862137"/>
                <a:gd name="connsiteY92" fmla="*/ 780521 h 3133196"/>
                <a:gd name="connsiteX93" fmla="*/ 104775 w 1862137"/>
                <a:gd name="connsiteY93" fmla="*/ 737658 h 3133196"/>
                <a:gd name="connsiteX94" fmla="*/ 66675 w 1862137"/>
                <a:gd name="connsiteY94" fmla="*/ 713846 h 3133196"/>
                <a:gd name="connsiteX95" fmla="*/ 61912 w 1862137"/>
                <a:gd name="connsiteY95" fmla="*/ 656696 h 3133196"/>
                <a:gd name="connsiteX96" fmla="*/ 71437 w 1862137"/>
                <a:gd name="connsiteY96" fmla="*/ 642408 h 3133196"/>
                <a:gd name="connsiteX97" fmla="*/ 90487 w 1862137"/>
                <a:gd name="connsiteY97" fmla="*/ 632883 h 3133196"/>
                <a:gd name="connsiteX98" fmla="*/ 114300 w 1862137"/>
                <a:gd name="connsiteY98" fmla="*/ 604308 h 3133196"/>
                <a:gd name="connsiteX99" fmla="*/ 133350 w 1862137"/>
                <a:gd name="connsiteY99" fmla="*/ 575733 h 3133196"/>
                <a:gd name="connsiteX100" fmla="*/ 142875 w 1862137"/>
                <a:gd name="connsiteY100" fmla="*/ 561446 h 3133196"/>
                <a:gd name="connsiteX101" fmla="*/ 152400 w 1862137"/>
                <a:gd name="connsiteY101" fmla="*/ 547158 h 3133196"/>
                <a:gd name="connsiteX102" fmla="*/ 157162 w 1862137"/>
                <a:gd name="connsiteY102" fmla="*/ 490008 h 3133196"/>
                <a:gd name="connsiteX103" fmla="*/ 147637 w 1862137"/>
                <a:gd name="connsiteY103" fmla="*/ 475721 h 3133196"/>
                <a:gd name="connsiteX104" fmla="*/ 138112 w 1862137"/>
                <a:gd name="connsiteY104" fmla="*/ 447146 h 3133196"/>
                <a:gd name="connsiteX105" fmla="*/ 100012 w 1862137"/>
                <a:gd name="connsiteY105" fmla="*/ 437621 h 3133196"/>
                <a:gd name="connsiteX106" fmla="*/ 85725 w 1862137"/>
                <a:gd name="connsiteY106" fmla="*/ 418571 h 3133196"/>
                <a:gd name="connsiteX107" fmla="*/ 61912 w 1862137"/>
                <a:gd name="connsiteY107" fmla="*/ 313796 h 3133196"/>
                <a:gd name="connsiteX108" fmla="*/ 14287 w 1862137"/>
                <a:gd name="connsiteY108" fmla="*/ 266171 h 3133196"/>
                <a:gd name="connsiteX109" fmla="*/ 4762 w 1862137"/>
                <a:gd name="connsiteY109" fmla="*/ 251883 h 3133196"/>
                <a:gd name="connsiteX110" fmla="*/ 0 w 1862137"/>
                <a:gd name="connsiteY110" fmla="*/ 237596 h 3133196"/>
                <a:gd name="connsiteX111" fmla="*/ 9525 w 1862137"/>
                <a:gd name="connsiteY111" fmla="*/ 170921 h 3133196"/>
                <a:gd name="connsiteX112" fmla="*/ 14287 w 1862137"/>
                <a:gd name="connsiteY112" fmla="*/ 142346 h 3133196"/>
                <a:gd name="connsiteX113" fmla="*/ 19050 w 1862137"/>
                <a:gd name="connsiteY113" fmla="*/ 128058 h 3133196"/>
                <a:gd name="connsiteX114" fmla="*/ 28575 w 1862137"/>
                <a:gd name="connsiteY114" fmla="*/ 89958 h 3133196"/>
                <a:gd name="connsiteX115" fmla="*/ 33337 w 1862137"/>
                <a:gd name="connsiteY115" fmla="*/ 66146 h 3133196"/>
                <a:gd name="connsiteX116" fmla="*/ 76200 w 1862137"/>
                <a:gd name="connsiteY116" fmla="*/ 61383 h 3133196"/>
                <a:gd name="connsiteX117" fmla="*/ 57150 w 1862137"/>
                <a:gd name="connsiteY117" fmla="*/ 4233 h 3133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862137" h="3133196">
                  <a:moveTo>
                    <a:pt x="57150" y="4233"/>
                  </a:moveTo>
                  <a:cubicBezTo>
                    <a:pt x="76200" y="-5292"/>
                    <a:pt x="146050" y="4233"/>
                    <a:pt x="190500" y="4233"/>
                  </a:cubicBezTo>
                  <a:cubicBezTo>
                    <a:pt x="192087" y="21696"/>
                    <a:pt x="190105" y="39862"/>
                    <a:pt x="195262" y="56621"/>
                  </a:cubicBezTo>
                  <a:cubicBezTo>
                    <a:pt x="196945" y="62092"/>
                    <a:pt x="205974" y="61676"/>
                    <a:pt x="209550" y="66146"/>
                  </a:cubicBezTo>
                  <a:cubicBezTo>
                    <a:pt x="212686" y="70066"/>
                    <a:pt x="212725" y="75671"/>
                    <a:pt x="214312" y="80433"/>
                  </a:cubicBezTo>
                  <a:cubicBezTo>
                    <a:pt x="225425" y="78846"/>
                    <a:pt x="236643" y="77872"/>
                    <a:pt x="247650" y="75671"/>
                  </a:cubicBezTo>
                  <a:cubicBezTo>
                    <a:pt x="252573" y="74686"/>
                    <a:pt x="258387" y="74458"/>
                    <a:pt x="261937" y="70908"/>
                  </a:cubicBezTo>
                  <a:cubicBezTo>
                    <a:pt x="317492" y="15351"/>
                    <a:pt x="254796" y="59793"/>
                    <a:pt x="295275" y="32808"/>
                  </a:cubicBezTo>
                  <a:cubicBezTo>
                    <a:pt x="309849" y="36452"/>
                    <a:pt x="317649" y="36133"/>
                    <a:pt x="328612" y="47096"/>
                  </a:cubicBezTo>
                  <a:cubicBezTo>
                    <a:pt x="360359" y="78843"/>
                    <a:pt x="314327" y="45510"/>
                    <a:pt x="352425" y="70908"/>
                  </a:cubicBezTo>
                  <a:cubicBezTo>
                    <a:pt x="358775" y="80433"/>
                    <a:pt x="360615" y="95863"/>
                    <a:pt x="371475" y="99483"/>
                  </a:cubicBezTo>
                  <a:lnTo>
                    <a:pt x="400050" y="109008"/>
                  </a:lnTo>
                  <a:cubicBezTo>
                    <a:pt x="431756" y="140717"/>
                    <a:pt x="397609" y="110828"/>
                    <a:pt x="428625" y="128058"/>
                  </a:cubicBezTo>
                  <a:cubicBezTo>
                    <a:pt x="438632" y="133617"/>
                    <a:pt x="457200" y="147108"/>
                    <a:pt x="457200" y="147108"/>
                  </a:cubicBezTo>
                  <a:cubicBezTo>
                    <a:pt x="461962" y="145521"/>
                    <a:pt x="467937" y="145896"/>
                    <a:pt x="471487" y="142346"/>
                  </a:cubicBezTo>
                  <a:cubicBezTo>
                    <a:pt x="479026" y="134807"/>
                    <a:pt x="473254" y="113480"/>
                    <a:pt x="485775" y="109008"/>
                  </a:cubicBezTo>
                  <a:cubicBezTo>
                    <a:pt x="503777" y="102579"/>
                    <a:pt x="523875" y="105833"/>
                    <a:pt x="542925" y="104246"/>
                  </a:cubicBezTo>
                  <a:cubicBezTo>
                    <a:pt x="557334" y="101364"/>
                    <a:pt x="570620" y="101849"/>
                    <a:pt x="581025" y="89958"/>
                  </a:cubicBezTo>
                  <a:cubicBezTo>
                    <a:pt x="588563" y="81343"/>
                    <a:pt x="593725" y="70908"/>
                    <a:pt x="600075" y="61383"/>
                  </a:cubicBezTo>
                  <a:cubicBezTo>
                    <a:pt x="603250" y="56621"/>
                    <a:pt x="604047" y="48484"/>
                    <a:pt x="609600" y="47096"/>
                  </a:cubicBezTo>
                  <a:cubicBezTo>
                    <a:pt x="615950" y="45508"/>
                    <a:pt x="622356" y="44131"/>
                    <a:pt x="628650" y="42333"/>
                  </a:cubicBezTo>
                  <a:cubicBezTo>
                    <a:pt x="647074" y="37069"/>
                    <a:pt x="637085" y="37571"/>
                    <a:pt x="647700" y="37571"/>
                  </a:cubicBezTo>
                  <a:cubicBezTo>
                    <a:pt x="649287" y="259821"/>
                    <a:pt x="650875" y="482071"/>
                    <a:pt x="652462" y="704321"/>
                  </a:cubicBezTo>
                  <a:lnTo>
                    <a:pt x="685800" y="756708"/>
                  </a:lnTo>
                  <a:lnTo>
                    <a:pt x="1285875" y="756708"/>
                  </a:lnTo>
                  <a:lnTo>
                    <a:pt x="1233487" y="904346"/>
                  </a:lnTo>
                  <a:cubicBezTo>
                    <a:pt x="1221537" y="936214"/>
                    <a:pt x="1214437" y="946176"/>
                    <a:pt x="1214437" y="980546"/>
                  </a:cubicBezTo>
                  <a:cubicBezTo>
                    <a:pt x="1214437" y="1057797"/>
                    <a:pt x="1197132" y="1045713"/>
                    <a:pt x="1228725" y="1061508"/>
                  </a:cubicBezTo>
                  <a:lnTo>
                    <a:pt x="1819275" y="1037696"/>
                  </a:lnTo>
                  <a:lnTo>
                    <a:pt x="1862137" y="3118908"/>
                  </a:lnTo>
                  <a:lnTo>
                    <a:pt x="371475" y="3133196"/>
                  </a:lnTo>
                  <a:lnTo>
                    <a:pt x="447675" y="3056996"/>
                  </a:lnTo>
                  <a:cubicBezTo>
                    <a:pt x="461962" y="3055408"/>
                    <a:pt x="476530" y="3055466"/>
                    <a:pt x="490537" y="3052233"/>
                  </a:cubicBezTo>
                  <a:cubicBezTo>
                    <a:pt x="497455" y="3050637"/>
                    <a:pt x="503061" y="3045505"/>
                    <a:pt x="509587" y="3042708"/>
                  </a:cubicBezTo>
                  <a:cubicBezTo>
                    <a:pt x="514201" y="3040731"/>
                    <a:pt x="519112" y="3039533"/>
                    <a:pt x="523875" y="3037946"/>
                  </a:cubicBezTo>
                  <a:cubicBezTo>
                    <a:pt x="533145" y="3010131"/>
                    <a:pt x="521383" y="3035674"/>
                    <a:pt x="542925" y="3014133"/>
                  </a:cubicBezTo>
                  <a:cubicBezTo>
                    <a:pt x="546972" y="3010086"/>
                    <a:pt x="547981" y="3003422"/>
                    <a:pt x="552450" y="2999846"/>
                  </a:cubicBezTo>
                  <a:cubicBezTo>
                    <a:pt x="556370" y="2996710"/>
                    <a:pt x="562247" y="2997328"/>
                    <a:pt x="566737" y="2995083"/>
                  </a:cubicBezTo>
                  <a:cubicBezTo>
                    <a:pt x="571857" y="2992523"/>
                    <a:pt x="575764" y="2987813"/>
                    <a:pt x="581025" y="2985558"/>
                  </a:cubicBezTo>
                  <a:cubicBezTo>
                    <a:pt x="587041" y="2982980"/>
                    <a:pt x="593781" y="2982594"/>
                    <a:pt x="600075" y="2980796"/>
                  </a:cubicBezTo>
                  <a:cubicBezTo>
                    <a:pt x="604902" y="2979417"/>
                    <a:pt x="609600" y="2977621"/>
                    <a:pt x="614362" y="2976033"/>
                  </a:cubicBezTo>
                  <a:cubicBezTo>
                    <a:pt x="617537" y="2966508"/>
                    <a:pt x="622778" y="2957437"/>
                    <a:pt x="623887" y="2947458"/>
                  </a:cubicBezTo>
                  <a:cubicBezTo>
                    <a:pt x="627062" y="2918883"/>
                    <a:pt x="626439" y="2889625"/>
                    <a:pt x="633412" y="2861733"/>
                  </a:cubicBezTo>
                  <a:cubicBezTo>
                    <a:pt x="634800" y="2856180"/>
                    <a:pt x="642439" y="2854463"/>
                    <a:pt x="647700" y="2852208"/>
                  </a:cubicBezTo>
                  <a:cubicBezTo>
                    <a:pt x="669077" y="2843047"/>
                    <a:pt x="662491" y="2851956"/>
                    <a:pt x="681037" y="2842683"/>
                  </a:cubicBezTo>
                  <a:cubicBezTo>
                    <a:pt x="713922" y="2826240"/>
                    <a:pt x="674734" y="2838305"/>
                    <a:pt x="714375" y="2828396"/>
                  </a:cubicBezTo>
                  <a:cubicBezTo>
                    <a:pt x="719137" y="2825221"/>
                    <a:pt x="727274" y="2824424"/>
                    <a:pt x="728662" y="2818871"/>
                  </a:cubicBezTo>
                  <a:cubicBezTo>
                    <a:pt x="731057" y="2809290"/>
                    <a:pt x="722804" y="2787007"/>
                    <a:pt x="719137" y="2776008"/>
                  </a:cubicBezTo>
                  <a:cubicBezTo>
                    <a:pt x="722135" y="2755025"/>
                    <a:pt x="718986" y="2742822"/>
                    <a:pt x="733425" y="2728383"/>
                  </a:cubicBezTo>
                  <a:cubicBezTo>
                    <a:pt x="737472" y="2724336"/>
                    <a:pt x="742950" y="2722033"/>
                    <a:pt x="747712" y="2718858"/>
                  </a:cubicBezTo>
                  <a:cubicBezTo>
                    <a:pt x="754062" y="2709333"/>
                    <a:pt x="763142" y="2701143"/>
                    <a:pt x="766762" y="2690283"/>
                  </a:cubicBezTo>
                  <a:lnTo>
                    <a:pt x="776287" y="2661708"/>
                  </a:lnTo>
                  <a:cubicBezTo>
                    <a:pt x="777875" y="2656946"/>
                    <a:pt x="779833" y="2652291"/>
                    <a:pt x="781050" y="2647421"/>
                  </a:cubicBezTo>
                  <a:cubicBezTo>
                    <a:pt x="782637" y="2641071"/>
                    <a:pt x="782885" y="2634225"/>
                    <a:pt x="785812" y="2628371"/>
                  </a:cubicBezTo>
                  <a:cubicBezTo>
                    <a:pt x="790931" y="2618132"/>
                    <a:pt x="798512" y="2609321"/>
                    <a:pt x="804862" y="2599796"/>
                  </a:cubicBezTo>
                  <a:cubicBezTo>
                    <a:pt x="808037" y="2595033"/>
                    <a:pt x="810339" y="2589555"/>
                    <a:pt x="814387" y="2585508"/>
                  </a:cubicBezTo>
                  <a:cubicBezTo>
                    <a:pt x="840825" y="2559072"/>
                    <a:pt x="814831" y="2580164"/>
                    <a:pt x="847725" y="2566458"/>
                  </a:cubicBezTo>
                  <a:cubicBezTo>
                    <a:pt x="860832" y="2560997"/>
                    <a:pt x="885825" y="2547408"/>
                    <a:pt x="885825" y="2547408"/>
                  </a:cubicBezTo>
                  <a:cubicBezTo>
                    <a:pt x="907260" y="2515256"/>
                    <a:pt x="905519" y="2524116"/>
                    <a:pt x="890587" y="2456921"/>
                  </a:cubicBezTo>
                  <a:cubicBezTo>
                    <a:pt x="889345" y="2451334"/>
                    <a:pt x="881062" y="2450571"/>
                    <a:pt x="876300" y="2447396"/>
                  </a:cubicBezTo>
                  <a:cubicBezTo>
                    <a:pt x="874712" y="2442633"/>
                    <a:pt x="870827" y="2438078"/>
                    <a:pt x="871537" y="2433108"/>
                  </a:cubicBezTo>
                  <a:cubicBezTo>
                    <a:pt x="872541" y="2426080"/>
                    <a:pt x="876627" y="2419602"/>
                    <a:pt x="881062" y="2414058"/>
                  </a:cubicBezTo>
                  <a:cubicBezTo>
                    <a:pt x="890707" y="2402002"/>
                    <a:pt x="921395" y="2372038"/>
                    <a:pt x="938212" y="2366433"/>
                  </a:cubicBezTo>
                  <a:lnTo>
                    <a:pt x="952500" y="2361671"/>
                  </a:lnTo>
                  <a:cubicBezTo>
                    <a:pt x="957262" y="2358496"/>
                    <a:pt x="961206" y="2353415"/>
                    <a:pt x="966787" y="2352146"/>
                  </a:cubicBezTo>
                  <a:cubicBezTo>
                    <a:pt x="996564" y="2345378"/>
                    <a:pt x="1030467" y="2352480"/>
                    <a:pt x="1057275" y="2337858"/>
                  </a:cubicBezTo>
                  <a:cubicBezTo>
                    <a:pt x="1070496" y="2330646"/>
                    <a:pt x="1057275" y="2299759"/>
                    <a:pt x="1071562" y="2294996"/>
                  </a:cubicBezTo>
                  <a:cubicBezTo>
                    <a:pt x="1076325" y="2293408"/>
                    <a:pt x="1080927" y="2291218"/>
                    <a:pt x="1085850" y="2290233"/>
                  </a:cubicBezTo>
                  <a:cubicBezTo>
                    <a:pt x="1096857" y="2288032"/>
                    <a:pt x="1108075" y="2287058"/>
                    <a:pt x="1119187" y="2285471"/>
                  </a:cubicBezTo>
                  <a:cubicBezTo>
                    <a:pt x="1123950" y="2283883"/>
                    <a:pt x="1129555" y="2283844"/>
                    <a:pt x="1133475" y="2280708"/>
                  </a:cubicBezTo>
                  <a:cubicBezTo>
                    <a:pt x="1155495" y="2263093"/>
                    <a:pt x="1134002" y="2237623"/>
                    <a:pt x="1147762" y="2214033"/>
                  </a:cubicBezTo>
                  <a:cubicBezTo>
                    <a:pt x="1152628" y="2205692"/>
                    <a:pt x="1166812" y="2210858"/>
                    <a:pt x="1176337" y="2209271"/>
                  </a:cubicBezTo>
                  <a:cubicBezTo>
                    <a:pt x="1210342" y="2197936"/>
                    <a:pt x="1196558" y="2205315"/>
                    <a:pt x="1219200" y="2190221"/>
                  </a:cubicBezTo>
                  <a:cubicBezTo>
                    <a:pt x="1222375" y="2185458"/>
                    <a:pt x="1225061" y="2180330"/>
                    <a:pt x="1228725" y="2175933"/>
                  </a:cubicBezTo>
                  <a:cubicBezTo>
                    <a:pt x="1240184" y="2162182"/>
                    <a:pt x="1243252" y="2161486"/>
                    <a:pt x="1257300" y="2152121"/>
                  </a:cubicBezTo>
                  <a:cubicBezTo>
                    <a:pt x="1258887" y="2145771"/>
                    <a:pt x="1260264" y="2139365"/>
                    <a:pt x="1262062" y="2133071"/>
                  </a:cubicBezTo>
                  <a:cubicBezTo>
                    <a:pt x="1263441" y="2128244"/>
                    <a:pt x="1266825" y="2123803"/>
                    <a:pt x="1266825" y="2118783"/>
                  </a:cubicBezTo>
                  <a:cubicBezTo>
                    <a:pt x="1266825" y="2110510"/>
                    <a:pt x="1257351" y="2095624"/>
                    <a:pt x="1252537" y="2090208"/>
                  </a:cubicBezTo>
                  <a:cubicBezTo>
                    <a:pt x="1243588" y="2080140"/>
                    <a:pt x="1223962" y="2061633"/>
                    <a:pt x="1223962" y="2061633"/>
                  </a:cubicBezTo>
                  <a:cubicBezTo>
                    <a:pt x="1211994" y="2025727"/>
                    <a:pt x="1228137" y="2069983"/>
                    <a:pt x="1209675" y="2033058"/>
                  </a:cubicBezTo>
                  <a:cubicBezTo>
                    <a:pt x="1205852" y="2025412"/>
                    <a:pt x="1203072" y="2017280"/>
                    <a:pt x="1200150" y="2009246"/>
                  </a:cubicBezTo>
                  <a:cubicBezTo>
                    <a:pt x="1196719" y="1999810"/>
                    <a:pt x="1192276" y="1990575"/>
                    <a:pt x="1190625" y="1980671"/>
                  </a:cubicBezTo>
                  <a:cubicBezTo>
                    <a:pt x="1189037" y="1971146"/>
                    <a:pt x="1188916" y="1961257"/>
                    <a:pt x="1185862" y="1952096"/>
                  </a:cubicBezTo>
                  <a:cubicBezTo>
                    <a:pt x="1184052" y="1946666"/>
                    <a:pt x="1179512" y="1942571"/>
                    <a:pt x="1176337" y="1937808"/>
                  </a:cubicBezTo>
                  <a:cubicBezTo>
                    <a:pt x="1174750" y="1931458"/>
                    <a:pt x="1172651" y="1925214"/>
                    <a:pt x="1171575" y="1918758"/>
                  </a:cubicBezTo>
                  <a:cubicBezTo>
                    <a:pt x="1169471" y="1906133"/>
                    <a:pt x="1169916" y="1893075"/>
                    <a:pt x="1166812" y="1880658"/>
                  </a:cubicBezTo>
                  <a:cubicBezTo>
                    <a:pt x="1166427" y="1879118"/>
                    <a:pt x="1163637" y="1880658"/>
                    <a:pt x="1162050" y="1880658"/>
                  </a:cubicBezTo>
                  <a:lnTo>
                    <a:pt x="376237" y="1904471"/>
                  </a:lnTo>
                  <a:lnTo>
                    <a:pt x="376237" y="1109133"/>
                  </a:lnTo>
                  <a:lnTo>
                    <a:pt x="371475" y="1056746"/>
                  </a:lnTo>
                  <a:lnTo>
                    <a:pt x="404812" y="1056746"/>
                  </a:lnTo>
                  <a:lnTo>
                    <a:pt x="404812" y="780521"/>
                  </a:lnTo>
                  <a:lnTo>
                    <a:pt x="76200" y="780521"/>
                  </a:lnTo>
                  <a:lnTo>
                    <a:pt x="104775" y="737658"/>
                  </a:lnTo>
                  <a:cubicBezTo>
                    <a:pt x="92075" y="729721"/>
                    <a:pt x="78370" y="723202"/>
                    <a:pt x="66675" y="713846"/>
                  </a:cubicBezTo>
                  <a:cubicBezTo>
                    <a:pt x="48862" y="699595"/>
                    <a:pt x="57308" y="675114"/>
                    <a:pt x="61912" y="656696"/>
                  </a:cubicBezTo>
                  <a:cubicBezTo>
                    <a:pt x="63300" y="651143"/>
                    <a:pt x="67040" y="646072"/>
                    <a:pt x="71437" y="642408"/>
                  </a:cubicBezTo>
                  <a:cubicBezTo>
                    <a:pt x="76891" y="637863"/>
                    <a:pt x="84137" y="636058"/>
                    <a:pt x="90487" y="632883"/>
                  </a:cubicBezTo>
                  <a:cubicBezTo>
                    <a:pt x="124527" y="581824"/>
                    <a:pt x="71513" y="659320"/>
                    <a:pt x="114300" y="604308"/>
                  </a:cubicBezTo>
                  <a:cubicBezTo>
                    <a:pt x="121328" y="595272"/>
                    <a:pt x="127000" y="585258"/>
                    <a:pt x="133350" y="575733"/>
                  </a:cubicBezTo>
                  <a:lnTo>
                    <a:pt x="142875" y="561446"/>
                  </a:lnTo>
                  <a:lnTo>
                    <a:pt x="152400" y="547158"/>
                  </a:lnTo>
                  <a:cubicBezTo>
                    <a:pt x="161645" y="519424"/>
                    <a:pt x="166782" y="518867"/>
                    <a:pt x="157162" y="490008"/>
                  </a:cubicBezTo>
                  <a:cubicBezTo>
                    <a:pt x="155352" y="484578"/>
                    <a:pt x="150812" y="480483"/>
                    <a:pt x="147637" y="475721"/>
                  </a:cubicBezTo>
                  <a:cubicBezTo>
                    <a:pt x="144462" y="466196"/>
                    <a:pt x="147852" y="449581"/>
                    <a:pt x="138112" y="447146"/>
                  </a:cubicBezTo>
                  <a:lnTo>
                    <a:pt x="100012" y="437621"/>
                  </a:lnTo>
                  <a:cubicBezTo>
                    <a:pt x="95250" y="431271"/>
                    <a:pt x="86979" y="426409"/>
                    <a:pt x="85725" y="418571"/>
                  </a:cubicBezTo>
                  <a:cubicBezTo>
                    <a:pt x="68178" y="308902"/>
                    <a:pt x="115787" y="327263"/>
                    <a:pt x="61912" y="313796"/>
                  </a:cubicBezTo>
                  <a:cubicBezTo>
                    <a:pt x="23813" y="288396"/>
                    <a:pt x="39686" y="304271"/>
                    <a:pt x="14287" y="266171"/>
                  </a:cubicBezTo>
                  <a:lnTo>
                    <a:pt x="4762" y="251883"/>
                  </a:lnTo>
                  <a:cubicBezTo>
                    <a:pt x="3175" y="247121"/>
                    <a:pt x="0" y="242616"/>
                    <a:pt x="0" y="237596"/>
                  </a:cubicBezTo>
                  <a:cubicBezTo>
                    <a:pt x="0" y="195856"/>
                    <a:pt x="710" y="197363"/>
                    <a:pt x="9525" y="170921"/>
                  </a:cubicBezTo>
                  <a:cubicBezTo>
                    <a:pt x="11112" y="161396"/>
                    <a:pt x="12192" y="151772"/>
                    <a:pt x="14287" y="142346"/>
                  </a:cubicBezTo>
                  <a:cubicBezTo>
                    <a:pt x="15376" y="137445"/>
                    <a:pt x="17729" y="132901"/>
                    <a:pt x="19050" y="128058"/>
                  </a:cubicBezTo>
                  <a:cubicBezTo>
                    <a:pt x="22495" y="115428"/>
                    <a:pt x="26008" y="102795"/>
                    <a:pt x="28575" y="89958"/>
                  </a:cubicBezTo>
                  <a:cubicBezTo>
                    <a:pt x="30162" y="82021"/>
                    <a:pt x="26396" y="70311"/>
                    <a:pt x="33337" y="66146"/>
                  </a:cubicBezTo>
                  <a:cubicBezTo>
                    <a:pt x="45664" y="58750"/>
                    <a:pt x="61912" y="62971"/>
                    <a:pt x="76200" y="61383"/>
                  </a:cubicBezTo>
                  <a:cubicBezTo>
                    <a:pt x="83472" y="39566"/>
                    <a:pt x="38100" y="13758"/>
                    <a:pt x="57150" y="423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3657600" y="1828800"/>
              <a:ext cx="3146425" cy="2136775"/>
            </a:xfrm>
            <a:custGeom>
              <a:avLst/>
              <a:gdLst>
                <a:gd name="connsiteX0" fmla="*/ 22578 w 3145837"/>
                <a:gd name="connsiteY0" fmla="*/ 0 h 2137363"/>
                <a:gd name="connsiteX1" fmla="*/ 0 w 3145837"/>
                <a:gd name="connsiteY1" fmla="*/ 839141 h 2137363"/>
                <a:gd name="connsiteX2" fmla="*/ 745067 w 3145837"/>
                <a:gd name="connsiteY2" fmla="*/ 850430 h 2137363"/>
                <a:gd name="connsiteX3" fmla="*/ 745067 w 3145837"/>
                <a:gd name="connsiteY3" fmla="*/ 797748 h 2137363"/>
                <a:gd name="connsiteX4" fmla="*/ 748830 w 3145837"/>
                <a:gd name="connsiteY4" fmla="*/ 763881 h 2137363"/>
                <a:gd name="connsiteX5" fmla="*/ 760119 w 3145837"/>
                <a:gd name="connsiteY5" fmla="*/ 752593 h 2137363"/>
                <a:gd name="connsiteX6" fmla="*/ 748830 w 3145837"/>
                <a:gd name="connsiteY6" fmla="*/ 666044 h 2137363"/>
                <a:gd name="connsiteX7" fmla="*/ 737541 w 3145837"/>
                <a:gd name="connsiteY7" fmla="*/ 658519 h 2137363"/>
                <a:gd name="connsiteX8" fmla="*/ 730015 w 3145837"/>
                <a:gd name="connsiteY8" fmla="*/ 643467 h 2137363"/>
                <a:gd name="connsiteX9" fmla="*/ 726252 w 3145837"/>
                <a:gd name="connsiteY9" fmla="*/ 632178 h 2137363"/>
                <a:gd name="connsiteX10" fmla="*/ 714963 w 3145837"/>
                <a:gd name="connsiteY10" fmla="*/ 628415 h 2137363"/>
                <a:gd name="connsiteX11" fmla="*/ 703674 w 3145837"/>
                <a:gd name="connsiteY11" fmla="*/ 632178 h 2137363"/>
                <a:gd name="connsiteX12" fmla="*/ 677333 w 3145837"/>
                <a:gd name="connsiteY12" fmla="*/ 647230 h 2137363"/>
                <a:gd name="connsiteX13" fmla="*/ 639704 w 3145837"/>
                <a:gd name="connsiteY13" fmla="*/ 643467 h 2137363"/>
                <a:gd name="connsiteX14" fmla="*/ 617126 w 3145837"/>
                <a:gd name="connsiteY14" fmla="*/ 639704 h 2137363"/>
                <a:gd name="connsiteX15" fmla="*/ 602074 w 3145837"/>
                <a:gd name="connsiteY15" fmla="*/ 624652 h 2137363"/>
                <a:gd name="connsiteX16" fmla="*/ 587022 w 3145837"/>
                <a:gd name="connsiteY16" fmla="*/ 594548 h 2137363"/>
                <a:gd name="connsiteX17" fmla="*/ 602074 w 3145837"/>
                <a:gd name="connsiteY17" fmla="*/ 534341 h 2137363"/>
                <a:gd name="connsiteX18" fmla="*/ 617126 w 3145837"/>
                <a:gd name="connsiteY18" fmla="*/ 530578 h 2137363"/>
                <a:gd name="connsiteX19" fmla="*/ 635941 w 3145837"/>
                <a:gd name="connsiteY19" fmla="*/ 538104 h 2137363"/>
                <a:gd name="connsiteX20" fmla="*/ 643467 w 3145837"/>
                <a:gd name="connsiteY20" fmla="*/ 504237 h 2137363"/>
                <a:gd name="connsiteX21" fmla="*/ 628415 w 3145837"/>
                <a:gd name="connsiteY21" fmla="*/ 470370 h 2137363"/>
                <a:gd name="connsiteX22" fmla="*/ 620889 w 3145837"/>
                <a:gd name="connsiteY22" fmla="*/ 436504 h 2137363"/>
                <a:gd name="connsiteX23" fmla="*/ 605837 w 3145837"/>
                <a:gd name="connsiteY23" fmla="*/ 413926 h 2137363"/>
                <a:gd name="connsiteX24" fmla="*/ 594548 w 3145837"/>
                <a:gd name="connsiteY24" fmla="*/ 406400 h 2137363"/>
                <a:gd name="connsiteX25" fmla="*/ 590785 w 3145837"/>
                <a:gd name="connsiteY25" fmla="*/ 387585 h 2137363"/>
                <a:gd name="connsiteX26" fmla="*/ 583259 w 3145837"/>
                <a:gd name="connsiteY26" fmla="*/ 376296 h 2137363"/>
                <a:gd name="connsiteX27" fmla="*/ 579496 w 3145837"/>
                <a:gd name="connsiteY27" fmla="*/ 361244 h 2137363"/>
                <a:gd name="connsiteX28" fmla="*/ 583259 w 3145837"/>
                <a:gd name="connsiteY28" fmla="*/ 304800 h 2137363"/>
                <a:gd name="connsiteX29" fmla="*/ 609600 w 3145837"/>
                <a:gd name="connsiteY29" fmla="*/ 270933 h 2137363"/>
                <a:gd name="connsiteX30" fmla="*/ 617126 w 3145837"/>
                <a:gd name="connsiteY30" fmla="*/ 259644 h 2137363"/>
                <a:gd name="connsiteX31" fmla="*/ 628415 w 3145837"/>
                <a:gd name="connsiteY31" fmla="*/ 255881 h 2137363"/>
                <a:gd name="connsiteX32" fmla="*/ 658519 w 3145837"/>
                <a:gd name="connsiteY32" fmla="*/ 259644 h 2137363"/>
                <a:gd name="connsiteX33" fmla="*/ 669807 w 3145837"/>
                <a:gd name="connsiteY33" fmla="*/ 267170 h 2137363"/>
                <a:gd name="connsiteX34" fmla="*/ 684859 w 3145837"/>
                <a:gd name="connsiteY34" fmla="*/ 270933 h 2137363"/>
                <a:gd name="connsiteX35" fmla="*/ 696148 w 3145837"/>
                <a:gd name="connsiteY35" fmla="*/ 274696 h 2137363"/>
                <a:gd name="connsiteX36" fmla="*/ 752593 w 3145837"/>
                <a:gd name="connsiteY36" fmla="*/ 259644 h 2137363"/>
                <a:gd name="connsiteX37" fmla="*/ 797748 w 3145837"/>
                <a:gd name="connsiteY37" fmla="*/ 263407 h 2137363"/>
                <a:gd name="connsiteX38" fmla="*/ 801511 w 3145837"/>
                <a:gd name="connsiteY38" fmla="*/ 274696 h 2137363"/>
                <a:gd name="connsiteX39" fmla="*/ 809037 w 3145837"/>
                <a:gd name="connsiteY39" fmla="*/ 285985 h 2137363"/>
                <a:gd name="connsiteX40" fmla="*/ 824089 w 3145837"/>
                <a:gd name="connsiteY40" fmla="*/ 308563 h 2137363"/>
                <a:gd name="connsiteX41" fmla="*/ 820326 w 3145837"/>
                <a:gd name="connsiteY41" fmla="*/ 361244 h 2137363"/>
                <a:gd name="connsiteX42" fmla="*/ 816563 w 3145837"/>
                <a:gd name="connsiteY42" fmla="*/ 372533 h 2137363"/>
                <a:gd name="connsiteX43" fmla="*/ 805274 w 3145837"/>
                <a:gd name="connsiteY43" fmla="*/ 387585 h 2137363"/>
                <a:gd name="connsiteX44" fmla="*/ 793985 w 3145837"/>
                <a:gd name="connsiteY44" fmla="*/ 395111 h 2137363"/>
                <a:gd name="connsiteX45" fmla="*/ 797748 w 3145837"/>
                <a:gd name="connsiteY45" fmla="*/ 410163 h 2137363"/>
                <a:gd name="connsiteX46" fmla="*/ 820326 w 3145837"/>
                <a:gd name="connsiteY46" fmla="*/ 428978 h 2137363"/>
                <a:gd name="connsiteX47" fmla="*/ 835378 w 3145837"/>
                <a:gd name="connsiteY47" fmla="*/ 436504 h 2137363"/>
                <a:gd name="connsiteX48" fmla="*/ 857956 w 3145837"/>
                <a:gd name="connsiteY48" fmla="*/ 459081 h 2137363"/>
                <a:gd name="connsiteX49" fmla="*/ 861719 w 3145837"/>
                <a:gd name="connsiteY49" fmla="*/ 470370 h 2137363"/>
                <a:gd name="connsiteX50" fmla="*/ 899348 w 3145837"/>
                <a:gd name="connsiteY50" fmla="*/ 481659 h 2137363"/>
                <a:gd name="connsiteX51" fmla="*/ 910637 w 3145837"/>
                <a:gd name="connsiteY51" fmla="*/ 492948 h 2137363"/>
                <a:gd name="connsiteX52" fmla="*/ 921926 w 3145837"/>
                <a:gd name="connsiteY52" fmla="*/ 500474 h 2137363"/>
                <a:gd name="connsiteX53" fmla="*/ 925689 w 3145837"/>
                <a:gd name="connsiteY53" fmla="*/ 511763 h 2137363"/>
                <a:gd name="connsiteX54" fmla="*/ 940741 w 3145837"/>
                <a:gd name="connsiteY54" fmla="*/ 560681 h 2137363"/>
                <a:gd name="connsiteX55" fmla="*/ 955793 w 3145837"/>
                <a:gd name="connsiteY55" fmla="*/ 583259 h 2137363"/>
                <a:gd name="connsiteX56" fmla="*/ 955793 w 3145837"/>
                <a:gd name="connsiteY56" fmla="*/ 647230 h 2137363"/>
                <a:gd name="connsiteX57" fmla="*/ 967081 w 3145837"/>
                <a:gd name="connsiteY57" fmla="*/ 658519 h 2137363"/>
                <a:gd name="connsiteX58" fmla="*/ 978370 w 3145837"/>
                <a:gd name="connsiteY58" fmla="*/ 666044 h 2137363"/>
                <a:gd name="connsiteX59" fmla="*/ 1012237 w 3145837"/>
                <a:gd name="connsiteY59" fmla="*/ 662281 h 2137363"/>
                <a:gd name="connsiteX60" fmla="*/ 1016000 w 3145837"/>
                <a:gd name="connsiteY60" fmla="*/ 650993 h 2137363"/>
                <a:gd name="connsiteX61" fmla="*/ 1023526 w 3145837"/>
                <a:gd name="connsiteY61" fmla="*/ 639704 h 2137363"/>
                <a:gd name="connsiteX62" fmla="*/ 1012237 w 3145837"/>
                <a:gd name="connsiteY62" fmla="*/ 590785 h 2137363"/>
                <a:gd name="connsiteX63" fmla="*/ 1008474 w 3145837"/>
                <a:gd name="connsiteY63" fmla="*/ 579496 h 2137363"/>
                <a:gd name="connsiteX64" fmla="*/ 1004711 w 3145837"/>
                <a:gd name="connsiteY64" fmla="*/ 568207 h 2137363"/>
                <a:gd name="connsiteX65" fmla="*/ 997185 w 3145837"/>
                <a:gd name="connsiteY65" fmla="*/ 556919 h 2137363"/>
                <a:gd name="connsiteX66" fmla="*/ 997185 w 3145837"/>
                <a:gd name="connsiteY66" fmla="*/ 466607 h 2137363"/>
                <a:gd name="connsiteX67" fmla="*/ 993422 w 3145837"/>
                <a:gd name="connsiteY67" fmla="*/ 455319 h 2137363"/>
                <a:gd name="connsiteX68" fmla="*/ 1000948 w 3145837"/>
                <a:gd name="connsiteY68" fmla="*/ 432741 h 2137363"/>
                <a:gd name="connsiteX69" fmla="*/ 1023526 w 3145837"/>
                <a:gd name="connsiteY69" fmla="*/ 425215 h 2137363"/>
                <a:gd name="connsiteX70" fmla="*/ 1046104 w 3145837"/>
                <a:gd name="connsiteY70" fmla="*/ 413926 h 2137363"/>
                <a:gd name="connsiteX71" fmla="*/ 1053630 w 3145837"/>
                <a:gd name="connsiteY71" fmla="*/ 402637 h 2137363"/>
                <a:gd name="connsiteX72" fmla="*/ 1068681 w 3145837"/>
                <a:gd name="connsiteY72" fmla="*/ 398874 h 2137363"/>
                <a:gd name="connsiteX73" fmla="*/ 1128889 w 3145837"/>
                <a:gd name="connsiteY73" fmla="*/ 402637 h 2137363"/>
                <a:gd name="connsiteX74" fmla="*/ 1140178 w 3145837"/>
                <a:gd name="connsiteY74" fmla="*/ 410163 h 2137363"/>
                <a:gd name="connsiteX75" fmla="*/ 1151467 w 3145837"/>
                <a:gd name="connsiteY75" fmla="*/ 432741 h 2137363"/>
                <a:gd name="connsiteX76" fmla="*/ 1166519 w 3145837"/>
                <a:gd name="connsiteY76" fmla="*/ 459081 h 2137363"/>
                <a:gd name="connsiteX77" fmla="*/ 1215437 w 3145837"/>
                <a:gd name="connsiteY77" fmla="*/ 462844 h 2137363"/>
                <a:gd name="connsiteX78" fmla="*/ 1211674 w 3145837"/>
                <a:gd name="connsiteY78" fmla="*/ 538104 h 2137363"/>
                <a:gd name="connsiteX79" fmla="*/ 1204148 w 3145837"/>
                <a:gd name="connsiteY79" fmla="*/ 549393 h 2137363"/>
                <a:gd name="connsiteX80" fmla="*/ 1192859 w 3145837"/>
                <a:gd name="connsiteY80" fmla="*/ 556919 h 2137363"/>
                <a:gd name="connsiteX81" fmla="*/ 1189096 w 3145837"/>
                <a:gd name="connsiteY81" fmla="*/ 568207 h 2137363"/>
                <a:gd name="connsiteX82" fmla="*/ 1181570 w 3145837"/>
                <a:gd name="connsiteY82" fmla="*/ 579496 h 2137363"/>
                <a:gd name="connsiteX83" fmla="*/ 1177807 w 3145837"/>
                <a:gd name="connsiteY83" fmla="*/ 609600 h 2137363"/>
                <a:gd name="connsiteX84" fmla="*/ 1155230 w 3145837"/>
                <a:gd name="connsiteY84" fmla="*/ 617126 h 2137363"/>
                <a:gd name="connsiteX85" fmla="*/ 1143941 w 3145837"/>
                <a:gd name="connsiteY85" fmla="*/ 620889 h 2137363"/>
                <a:gd name="connsiteX86" fmla="*/ 1117600 w 3145837"/>
                <a:gd name="connsiteY86" fmla="*/ 617126 h 2137363"/>
                <a:gd name="connsiteX87" fmla="*/ 1113837 w 3145837"/>
                <a:gd name="connsiteY87" fmla="*/ 647230 h 2137363"/>
                <a:gd name="connsiteX88" fmla="*/ 1125126 w 3145837"/>
                <a:gd name="connsiteY88" fmla="*/ 650993 h 2137363"/>
                <a:gd name="connsiteX89" fmla="*/ 1147704 w 3145837"/>
                <a:gd name="connsiteY89" fmla="*/ 662281 h 2137363"/>
                <a:gd name="connsiteX90" fmla="*/ 1155230 w 3145837"/>
                <a:gd name="connsiteY90" fmla="*/ 673570 h 2137363"/>
                <a:gd name="connsiteX91" fmla="*/ 1162756 w 3145837"/>
                <a:gd name="connsiteY91" fmla="*/ 741304 h 2137363"/>
                <a:gd name="connsiteX92" fmla="*/ 1174044 w 3145837"/>
                <a:gd name="connsiteY92" fmla="*/ 752593 h 2137363"/>
                <a:gd name="connsiteX93" fmla="*/ 1196622 w 3145837"/>
                <a:gd name="connsiteY93" fmla="*/ 771407 h 2137363"/>
                <a:gd name="connsiteX94" fmla="*/ 1200385 w 3145837"/>
                <a:gd name="connsiteY94" fmla="*/ 797748 h 2137363"/>
                <a:gd name="connsiteX95" fmla="*/ 1211674 w 3145837"/>
                <a:gd name="connsiteY95" fmla="*/ 805274 h 2137363"/>
                <a:gd name="connsiteX96" fmla="*/ 1256830 w 3145837"/>
                <a:gd name="connsiteY96" fmla="*/ 842904 h 2137363"/>
                <a:gd name="connsiteX97" fmla="*/ 1268119 w 3145837"/>
                <a:gd name="connsiteY97" fmla="*/ 850430 h 2137363"/>
                <a:gd name="connsiteX98" fmla="*/ 1279407 w 3145837"/>
                <a:gd name="connsiteY98" fmla="*/ 857956 h 2137363"/>
                <a:gd name="connsiteX99" fmla="*/ 1384770 w 3145837"/>
                <a:gd name="connsiteY99" fmla="*/ 861719 h 2137363"/>
                <a:gd name="connsiteX100" fmla="*/ 1396059 w 3145837"/>
                <a:gd name="connsiteY100" fmla="*/ 876770 h 2137363"/>
                <a:gd name="connsiteX101" fmla="*/ 1403585 w 3145837"/>
                <a:gd name="connsiteY101" fmla="*/ 888059 h 2137363"/>
                <a:gd name="connsiteX102" fmla="*/ 1396059 w 3145837"/>
                <a:gd name="connsiteY102" fmla="*/ 903111 h 2137363"/>
                <a:gd name="connsiteX103" fmla="*/ 1384770 w 3145837"/>
                <a:gd name="connsiteY103" fmla="*/ 910637 h 2137363"/>
                <a:gd name="connsiteX104" fmla="*/ 1392296 w 3145837"/>
                <a:gd name="connsiteY104" fmla="*/ 925689 h 2137363"/>
                <a:gd name="connsiteX105" fmla="*/ 1396059 w 3145837"/>
                <a:gd name="connsiteY105" fmla="*/ 936978 h 2137363"/>
                <a:gd name="connsiteX106" fmla="*/ 1407348 w 3145837"/>
                <a:gd name="connsiteY106" fmla="*/ 944504 h 2137363"/>
                <a:gd name="connsiteX107" fmla="*/ 1422400 w 3145837"/>
                <a:gd name="connsiteY107" fmla="*/ 978370 h 2137363"/>
                <a:gd name="connsiteX108" fmla="*/ 1437452 w 3145837"/>
                <a:gd name="connsiteY108" fmla="*/ 982133 h 2137363"/>
                <a:gd name="connsiteX109" fmla="*/ 1448741 w 3145837"/>
                <a:gd name="connsiteY109" fmla="*/ 989659 h 2137363"/>
                <a:gd name="connsiteX110" fmla="*/ 1460030 w 3145837"/>
                <a:gd name="connsiteY110" fmla="*/ 993422 h 2137363"/>
                <a:gd name="connsiteX111" fmla="*/ 1475081 w 3145837"/>
                <a:gd name="connsiteY111" fmla="*/ 1004711 h 2137363"/>
                <a:gd name="connsiteX112" fmla="*/ 1478844 w 3145837"/>
                <a:gd name="connsiteY112" fmla="*/ 1016000 h 2137363"/>
                <a:gd name="connsiteX113" fmla="*/ 1482607 w 3145837"/>
                <a:gd name="connsiteY113" fmla="*/ 1053630 h 2137363"/>
                <a:gd name="connsiteX114" fmla="*/ 1501422 w 3145837"/>
                <a:gd name="connsiteY114" fmla="*/ 1076207 h 2137363"/>
                <a:gd name="connsiteX115" fmla="*/ 1508948 w 3145837"/>
                <a:gd name="connsiteY115" fmla="*/ 1087496 h 2137363"/>
                <a:gd name="connsiteX116" fmla="*/ 1516474 w 3145837"/>
                <a:gd name="connsiteY116" fmla="*/ 1110074 h 2137363"/>
                <a:gd name="connsiteX117" fmla="*/ 1524000 w 3145837"/>
                <a:gd name="connsiteY117" fmla="*/ 1147704 h 2137363"/>
                <a:gd name="connsiteX118" fmla="*/ 1531526 w 3145837"/>
                <a:gd name="connsiteY118" fmla="*/ 1158993 h 2137363"/>
                <a:gd name="connsiteX119" fmla="*/ 1542815 w 3145837"/>
                <a:gd name="connsiteY119" fmla="*/ 1170281 h 2137363"/>
                <a:gd name="connsiteX120" fmla="*/ 1554104 w 3145837"/>
                <a:gd name="connsiteY120" fmla="*/ 1174044 h 2137363"/>
                <a:gd name="connsiteX121" fmla="*/ 1584207 w 3145837"/>
                <a:gd name="connsiteY121" fmla="*/ 1166519 h 2137363"/>
                <a:gd name="connsiteX122" fmla="*/ 1595496 w 3145837"/>
                <a:gd name="connsiteY122" fmla="*/ 1158993 h 2137363"/>
                <a:gd name="connsiteX123" fmla="*/ 1614311 w 3145837"/>
                <a:gd name="connsiteY123" fmla="*/ 1136415 h 2137363"/>
                <a:gd name="connsiteX124" fmla="*/ 1633126 w 3145837"/>
                <a:gd name="connsiteY124" fmla="*/ 1113837 h 2137363"/>
                <a:gd name="connsiteX125" fmla="*/ 1651941 w 3145837"/>
                <a:gd name="connsiteY125" fmla="*/ 1132652 h 2137363"/>
                <a:gd name="connsiteX126" fmla="*/ 1674519 w 3145837"/>
                <a:gd name="connsiteY126" fmla="*/ 1147704 h 2137363"/>
                <a:gd name="connsiteX127" fmla="*/ 1682044 w 3145837"/>
                <a:gd name="connsiteY127" fmla="*/ 1170281 h 2137363"/>
                <a:gd name="connsiteX128" fmla="*/ 1715911 w 3145837"/>
                <a:gd name="connsiteY128" fmla="*/ 1196622 h 2137363"/>
                <a:gd name="connsiteX129" fmla="*/ 1727200 w 3145837"/>
                <a:gd name="connsiteY129" fmla="*/ 1200385 h 2137363"/>
                <a:gd name="connsiteX130" fmla="*/ 1749778 w 3145837"/>
                <a:gd name="connsiteY130" fmla="*/ 1215437 h 2137363"/>
                <a:gd name="connsiteX131" fmla="*/ 1772356 w 3145837"/>
                <a:gd name="connsiteY131" fmla="*/ 1222963 h 2137363"/>
                <a:gd name="connsiteX132" fmla="*/ 1783644 w 3145837"/>
                <a:gd name="connsiteY132" fmla="*/ 1226726 h 2137363"/>
                <a:gd name="connsiteX133" fmla="*/ 1802459 w 3145837"/>
                <a:gd name="connsiteY133" fmla="*/ 1222963 h 2137363"/>
                <a:gd name="connsiteX134" fmla="*/ 1817511 w 3145837"/>
                <a:gd name="connsiteY134" fmla="*/ 1200385 h 2137363"/>
                <a:gd name="connsiteX135" fmla="*/ 1828800 w 3145837"/>
                <a:gd name="connsiteY135" fmla="*/ 1192859 h 2137363"/>
                <a:gd name="connsiteX136" fmla="*/ 1855141 w 3145837"/>
                <a:gd name="connsiteY136" fmla="*/ 1196622 h 2137363"/>
                <a:gd name="connsiteX137" fmla="*/ 1915348 w 3145837"/>
                <a:gd name="connsiteY137" fmla="*/ 1189096 h 2137363"/>
                <a:gd name="connsiteX138" fmla="*/ 1930400 w 3145837"/>
                <a:gd name="connsiteY138" fmla="*/ 1166519 h 2137363"/>
                <a:gd name="connsiteX139" fmla="*/ 1934163 w 3145837"/>
                <a:gd name="connsiteY139" fmla="*/ 1147704 h 2137363"/>
                <a:gd name="connsiteX140" fmla="*/ 1937926 w 3145837"/>
                <a:gd name="connsiteY140" fmla="*/ 1125126 h 2137363"/>
                <a:gd name="connsiteX141" fmla="*/ 1952978 w 3145837"/>
                <a:gd name="connsiteY141" fmla="*/ 1117600 h 2137363"/>
                <a:gd name="connsiteX142" fmla="*/ 1964267 w 3145837"/>
                <a:gd name="connsiteY142" fmla="*/ 1779881 h 2137363"/>
                <a:gd name="connsiteX143" fmla="*/ 1990607 w 3145837"/>
                <a:gd name="connsiteY143" fmla="*/ 1787407 h 2137363"/>
                <a:gd name="connsiteX144" fmla="*/ 2005659 w 3145837"/>
                <a:gd name="connsiteY144" fmla="*/ 1836326 h 2137363"/>
                <a:gd name="connsiteX145" fmla="*/ 2020711 w 3145837"/>
                <a:gd name="connsiteY145" fmla="*/ 1836326 h 2137363"/>
                <a:gd name="connsiteX146" fmla="*/ 2596444 w 3145837"/>
                <a:gd name="connsiteY146" fmla="*/ 1832563 h 2137363"/>
                <a:gd name="connsiteX147" fmla="*/ 2588919 w 3145837"/>
                <a:gd name="connsiteY147" fmla="*/ 1858904 h 2137363"/>
                <a:gd name="connsiteX148" fmla="*/ 2570104 w 3145837"/>
                <a:gd name="connsiteY148" fmla="*/ 1889007 h 2137363"/>
                <a:gd name="connsiteX149" fmla="*/ 2562578 w 3145837"/>
                <a:gd name="connsiteY149" fmla="*/ 1904059 h 2137363"/>
                <a:gd name="connsiteX150" fmla="*/ 2551289 w 3145837"/>
                <a:gd name="connsiteY150" fmla="*/ 1919111 h 2137363"/>
                <a:gd name="connsiteX151" fmla="*/ 2543763 w 3145837"/>
                <a:gd name="connsiteY151" fmla="*/ 1930400 h 2137363"/>
                <a:gd name="connsiteX152" fmla="*/ 2540000 w 3145837"/>
                <a:gd name="connsiteY152" fmla="*/ 1945452 h 2137363"/>
                <a:gd name="connsiteX153" fmla="*/ 2532474 w 3145837"/>
                <a:gd name="connsiteY153" fmla="*/ 1956741 h 2137363"/>
                <a:gd name="connsiteX154" fmla="*/ 2524948 w 3145837"/>
                <a:gd name="connsiteY154" fmla="*/ 1998133 h 2137363"/>
                <a:gd name="connsiteX155" fmla="*/ 2517422 w 3145837"/>
                <a:gd name="connsiteY155" fmla="*/ 2020711 h 2137363"/>
                <a:gd name="connsiteX156" fmla="*/ 2513659 w 3145837"/>
                <a:gd name="connsiteY156" fmla="*/ 2032000 h 2137363"/>
                <a:gd name="connsiteX157" fmla="*/ 2517422 w 3145837"/>
                <a:gd name="connsiteY157" fmla="*/ 2111022 h 2137363"/>
                <a:gd name="connsiteX158" fmla="*/ 2521185 w 3145837"/>
                <a:gd name="connsiteY158" fmla="*/ 2122311 h 2137363"/>
                <a:gd name="connsiteX159" fmla="*/ 2532474 w 3145837"/>
                <a:gd name="connsiteY159" fmla="*/ 2137363 h 2137363"/>
                <a:gd name="connsiteX160" fmla="*/ 3145837 w 3145837"/>
                <a:gd name="connsiteY160" fmla="*/ 2107259 h 2137363"/>
                <a:gd name="connsiteX161" fmla="*/ 3104444 w 3145837"/>
                <a:gd name="connsiteY161" fmla="*/ 835378 h 2137363"/>
                <a:gd name="connsiteX162" fmla="*/ 1862667 w 3145837"/>
                <a:gd name="connsiteY162" fmla="*/ 854193 h 2137363"/>
                <a:gd name="connsiteX163" fmla="*/ 1851378 w 3145837"/>
                <a:gd name="connsiteY163" fmla="*/ 11289 h 2137363"/>
                <a:gd name="connsiteX164" fmla="*/ 22578 w 3145837"/>
                <a:gd name="connsiteY164" fmla="*/ 0 h 213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3145837" h="2137363">
                  <a:moveTo>
                    <a:pt x="22578" y="0"/>
                  </a:moveTo>
                  <a:lnTo>
                    <a:pt x="0" y="839141"/>
                  </a:lnTo>
                  <a:lnTo>
                    <a:pt x="745067" y="850430"/>
                  </a:lnTo>
                  <a:lnTo>
                    <a:pt x="745067" y="797748"/>
                  </a:lnTo>
                  <a:cubicBezTo>
                    <a:pt x="746321" y="786459"/>
                    <a:pt x="745238" y="774657"/>
                    <a:pt x="748830" y="763881"/>
                  </a:cubicBezTo>
                  <a:cubicBezTo>
                    <a:pt x="750513" y="758833"/>
                    <a:pt x="759637" y="757893"/>
                    <a:pt x="760119" y="752593"/>
                  </a:cubicBezTo>
                  <a:cubicBezTo>
                    <a:pt x="760962" y="743320"/>
                    <a:pt x="765877" y="686499"/>
                    <a:pt x="748830" y="666044"/>
                  </a:cubicBezTo>
                  <a:cubicBezTo>
                    <a:pt x="745935" y="662570"/>
                    <a:pt x="741304" y="661027"/>
                    <a:pt x="737541" y="658519"/>
                  </a:cubicBezTo>
                  <a:cubicBezTo>
                    <a:pt x="735032" y="653502"/>
                    <a:pt x="732225" y="648623"/>
                    <a:pt x="730015" y="643467"/>
                  </a:cubicBezTo>
                  <a:cubicBezTo>
                    <a:pt x="728452" y="639821"/>
                    <a:pt x="729057" y="634983"/>
                    <a:pt x="726252" y="632178"/>
                  </a:cubicBezTo>
                  <a:cubicBezTo>
                    <a:pt x="723447" y="629373"/>
                    <a:pt x="718726" y="629669"/>
                    <a:pt x="714963" y="628415"/>
                  </a:cubicBezTo>
                  <a:cubicBezTo>
                    <a:pt x="711200" y="629669"/>
                    <a:pt x="707320" y="630615"/>
                    <a:pt x="703674" y="632178"/>
                  </a:cubicBezTo>
                  <a:cubicBezTo>
                    <a:pt x="690306" y="637907"/>
                    <a:pt x="688670" y="639672"/>
                    <a:pt x="677333" y="647230"/>
                  </a:cubicBezTo>
                  <a:cubicBezTo>
                    <a:pt x="664790" y="645976"/>
                    <a:pt x="652212" y="645031"/>
                    <a:pt x="639704" y="643467"/>
                  </a:cubicBezTo>
                  <a:cubicBezTo>
                    <a:pt x="632133" y="642521"/>
                    <a:pt x="623950" y="643116"/>
                    <a:pt x="617126" y="639704"/>
                  </a:cubicBezTo>
                  <a:cubicBezTo>
                    <a:pt x="610780" y="636531"/>
                    <a:pt x="606010" y="630556"/>
                    <a:pt x="602074" y="624652"/>
                  </a:cubicBezTo>
                  <a:cubicBezTo>
                    <a:pt x="595851" y="615317"/>
                    <a:pt x="587022" y="594548"/>
                    <a:pt x="587022" y="594548"/>
                  </a:cubicBezTo>
                  <a:cubicBezTo>
                    <a:pt x="588617" y="575404"/>
                    <a:pt x="582839" y="548080"/>
                    <a:pt x="602074" y="534341"/>
                  </a:cubicBezTo>
                  <a:cubicBezTo>
                    <a:pt x="606282" y="531335"/>
                    <a:pt x="612109" y="531832"/>
                    <a:pt x="617126" y="530578"/>
                  </a:cubicBezTo>
                  <a:cubicBezTo>
                    <a:pt x="623398" y="533087"/>
                    <a:pt x="629238" y="537266"/>
                    <a:pt x="635941" y="538104"/>
                  </a:cubicBezTo>
                  <a:cubicBezTo>
                    <a:pt x="657706" y="540825"/>
                    <a:pt x="645472" y="513594"/>
                    <a:pt x="643467" y="504237"/>
                  </a:cubicBezTo>
                  <a:cubicBezTo>
                    <a:pt x="639225" y="484439"/>
                    <a:pt x="637654" y="484229"/>
                    <a:pt x="628415" y="470370"/>
                  </a:cubicBezTo>
                  <a:cubicBezTo>
                    <a:pt x="627394" y="464244"/>
                    <a:pt x="625300" y="444444"/>
                    <a:pt x="620889" y="436504"/>
                  </a:cubicBezTo>
                  <a:cubicBezTo>
                    <a:pt x="616496" y="428597"/>
                    <a:pt x="613363" y="418943"/>
                    <a:pt x="605837" y="413926"/>
                  </a:cubicBezTo>
                  <a:lnTo>
                    <a:pt x="594548" y="406400"/>
                  </a:lnTo>
                  <a:cubicBezTo>
                    <a:pt x="593294" y="400128"/>
                    <a:pt x="593031" y="393574"/>
                    <a:pt x="590785" y="387585"/>
                  </a:cubicBezTo>
                  <a:cubicBezTo>
                    <a:pt x="589197" y="383350"/>
                    <a:pt x="585041" y="380453"/>
                    <a:pt x="583259" y="376296"/>
                  </a:cubicBezTo>
                  <a:cubicBezTo>
                    <a:pt x="581222" y="371542"/>
                    <a:pt x="580750" y="366261"/>
                    <a:pt x="579496" y="361244"/>
                  </a:cubicBezTo>
                  <a:cubicBezTo>
                    <a:pt x="580750" y="342429"/>
                    <a:pt x="578891" y="323144"/>
                    <a:pt x="583259" y="304800"/>
                  </a:cubicBezTo>
                  <a:cubicBezTo>
                    <a:pt x="587063" y="288822"/>
                    <a:pt x="600269" y="282130"/>
                    <a:pt x="609600" y="270933"/>
                  </a:cubicBezTo>
                  <a:cubicBezTo>
                    <a:pt x="612495" y="267459"/>
                    <a:pt x="613594" y="262469"/>
                    <a:pt x="617126" y="259644"/>
                  </a:cubicBezTo>
                  <a:cubicBezTo>
                    <a:pt x="620223" y="257166"/>
                    <a:pt x="624652" y="257135"/>
                    <a:pt x="628415" y="255881"/>
                  </a:cubicBezTo>
                  <a:cubicBezTo>
                    <a:pt x="638450" y="257135"/>
                    <a:pt x="648763" y="256983"/>
                    <a:pt x="658519" y="259644"/>
                  </a:cubicBezTo>
                  <a:cubicBezTo>
                    <a:pt x="662882" y="260834"/>
                    <a:pt x="665650" y="265389"/>
                    <a:pt x="669807" y="267170"/>
                  </a:cubicBezTo>
                  <a:cubicBezTo>
                    <a:pt x="674561" y="269207"/>
                    <a:pt x="679886" y="269512"/>
                    <a:pt x="684859" y="270933"/>
                  </a:cubicBezTo>
                  <a:cubicBezTo>
                    <a:pt x="688673" y="272023"/>
                    <a:pt x="692385" y="273442"/>
                    <a:pt x="696148" y="274696"/>
                  </a:cubicBezTo>
                  <a:cubicBezTo>
                    <a:pt x="745152" y="262445"/>
                    <a:pt x="726585" y="268313"/>
                    <a:pt x="752593" y="259644"/>
                  </a:cubicBezTo>
                  <a:cubicBezTo>
                    <a:pt x="767645" y="260898"/>
                    <a:pt x="783312" y="258965"/>
                    <a:pt x="797748" y="263407"/>
                  </a:cubicBezTo>
                  <a:cubicBezTo>
                    <a:pt x="801539" y="264574"/>
                    <a:pt x="799737" y="271148"/>
                    <a:pt x="801511" y="274696"/>
                  </a:cubicBezTo>
                  <a:cubicBezTo>
                    <a:pt x="803534" y="278741"/>
                    <a:pt x="807014" y="281940"/>
                    <a:pt x="809037" y="285985"/>
                  </a:cubicBezTo>
                  <a:cubicBezTo>
                    <a:pt x="819929" y="307768"/>
                    <a:pt x="802689" y="287163"/>
                    <a:pt x="824089" y="308563"/>
                  </a:cubicBezTo>
                  <a:cubicBezTo>
                    <a:pt x="822835" y="326123"/>
                    <a:pt x="822383" y="343760"/>
                    <a:pt x="820326" y="361244"/>
                  </a:cubicBezTo>
                  <a:cubicBezTo>
                    <a:pt x="819863" y="365183"/>
                    <a:pt x="818531" y="369089"/>
                    <a:pt x="816563" y="372533"/>
                  </a:cubicBezTo>
                  <a:cubicBezTo>
                    <a:pt x="813451" y="377978"/>
                    <a:pt x="809709" y="383150"/>
                    <a:pt x="805274" y="387585"/>
                  </a:cubicBezTo>
                  <a:cubicBezTo>
                    <a:pt x="802076" y="390783"/>
                    <a:pt x="797748" y="392602"/>
                    <a:pt x="793985" y="395111"/>
                  </a:cubicBezTo>
                  <a:cubicBezTo>
                    <a:pt x="795239" y="400128"/>
                    <a:pt x="795182" y="405673"/>
                    <a:pt x="797748" y="410163"/>
                  </a:cubicBezTo>
                  <a:cubicBezTo>
                    <a:pt x="801522" y="416767"/>
                    <a:pt x="813714" y="425200"/>
                    <a:pt x="820326" y="428978"/>
                  </a:cubicBezTo>
                  <a:cubicBezTo>
                    <a:pt x="825196" y="431761"/>
                    <a:pt x="830998" y="433000"/>
                    <a:pt x="835378" y="436504"/>
                  </a:cubicBezTo>
                  <a:cubicBezTo>
                    <a:pt x="843689" y="443153"/>
                    <a:pt x="857956" y="459081"/>
                    <a:pt x="857956" y="459081"/>
                  </a:cubicBezTo>
                  <a:cubicBezTo>
                    <a:pt x="859210" y="462844"/>
                    <a:pt x="859241" y="467273"/>
                    <a:pt x="861719" y="470370"/>
                  </a:cubicBezTo>
                  <a:cubicBezTo>
                    <a:pt x="870551" y="481411"/>
                    <a:pt x="887820" y="480012"/>
                    <a:pt x="899348" y="481659"/>
                  </a:cubicBezTo>
                  <a:cubicBezTo>
                    <a:pt x="903111" y="485422"/>
                    <a:pt x="906549" y="489541"/>
                    <a:pt x="910637" y="492948"/>
                  </a:cubicBezTo>
                  <a:cubicBezTo>
                    <a:pt x="914111" y="495843"/>
                    <a:pt x="919101" y="496942"/>
                    <a:pt x="921926" y="500474"/>
                  </a:cubicBezTo>
                  <a:cubicBezTo>
                    <a:pt x="924404" y="503571"/>
                    <a:pt x="924435" y="508000"/>
                    <a:pt x="925689" y="511763"/>
                  </a:cubicBezTo>
                  <a:cubicBezTo>
                    <a:pt x="931551" y="570382"/>
                    <a:pt x="919875" y="533855"/>
                    <a:pt x="940741" y="560681"/>
                  </a:cubicBezTo>
                  <a:cubicBezTo>
                    <a:pt x="946294" y="567821"/>
                    <a:pt x="955793" y="583259"/>
                    <a:pt x="955793" y="583259"/>
                  </a:cubicBezTo>
                  <a:cubicBezTo>
                    <a:pt x="955755" y="583795"/>
                    <a:pt x="945560" y="631879"/>
                    <a:pt x="955793" y="647230"/>
                  </a:cubicBezTo>
                  <a:cubicBezTo>
                    <a:pt x="958745" y="651658"/>
                    <a:pt x="962993" y="655112"/>
                    <a:pt x="967081" y="658519"/>
                  </a:cubicBezTo>
                  <a:cubicBezTo>
                    <a:pt x="970555" y="661414"/>
                    <a:pt x="974607" y="663536"/>
                    <a:pt x="978370" y="666044"/>
                  </a:cubicBezTo>
                  <a:cubicBezTo>
                    <a:pt x="989659" y="664790"/>
                    <a:pt x="1001691" y="666499"/>
                    <a:pt x="1012237" y="662281"/>
                  </a:cubicBezTo>
                  <a:cubicBezTo>
                    <a:pt x="1015920" y="660808"/>
                    <a:pt x="1014226" y="654540"/>
                    <a:pt x="1016000" y="650993"/>
                  </a:cubicBezTo>
                  <a:cubicBezTo>
                    <a:pt x="1018023" y="646948"/>
                    <a:pt x="1021017" y="643467"/>
                    <a:pt x="1023526" y="639704"/>
                  </a:cubicBezTo>
                  <a:cubicBezTo>
                    <a:pt x="1018641" y="605510"/>
                    <a:pt x="1022568" y="621777"/>
                    <a:pt x="1012237" y="590785"/>
                  </a:cubicBezTo>
                  <a:lnTo>
                    <a:pt x="1008474" y="579496"/>
                  </a:lnTo>
                  <a:cubicBezTo>
                    <a:pt x="1007220" y="575733"/>
                    <a:pt x="1006911" y="571507"/>
                    <a:pt x="1004711" y="568207"/>
                  </a:cubicBezTo>
                  <a:lnTo>
                    <a:pt x="997185" y="556919"/>
                  </a:lnTo>
                  <a:cubicBezTo>
                    <a:pt x="999983" y="509345"/>
                    <a:pt x="1004586" y="503609"/>
                    <a:pt x="997185" y="466607"/>
                  </a:cubicBezTo>
                  <a:cubicBezTo>
                    <a:pt x="996407" y="462718"/>
                    <a:pt x="994676" y="459082"/>
                    <a:pt x="993422" y="455319"/>
                  </a:cubicBezTo>
                  <a:cubicBezTo>
                    <a:pt x="995931" y="447793"/>
                    <a:pt x="995338" y="438351"/>
                    <a:pt x="1000948" y="432741"/>
                  </a:cubicBezTo>
                  <a:cubicBezTo>
                    <a:pt x="1006558" y="427131"/>
                    <a:pt x="1016925" y="429615"/>
                    <a:pt x="1023526" y="425215"/>
                  </a:cubicBezTo>
                  <a:cubicBezTo>
                    <a:pt x="1038115" y="415489"/>
                    <a:pt x="1030525" y="419119"/>
                    <a:pt x="1046104" y="413926"/>
                  </a:cubicBezTo>
                  <a:cubicBezTo>
                    <a:pt x="1048613" y="410163"/>
                    <a:pt x="1049867" y="405146"/>
                    <a:pt x="1053630" y="402637"/>
                  </a:cubicBezTo>
                  <a:cubicBezTo>
                    <a:pt x="1057933" y="399768"/>
                    <a:pt x="1063510" y="398874"/>
                    <a:pt x="1068681" y="398874"/>
                  </a:cubicBezTo>
                  <a:cubicBezTo>
                    <a:pt x="1088789" y="398874"/>
                    <a:pt x="1108820" y="401383"/>
                    <a:pt x="1128889" y="402637"/>
                  </a:cubicBezTo>
                  <a:cubicBezTo>
                    <a:pt x="1132652" y="405146"/>
                    <a:pt x="1136980" y="406965"/>
                    <a:pt x="1140178" y="410163"/>
                  </a:cubicBezTo>
                  <a:cubicBezTo>
                    <a:pt x="1146310" y="416295"/>
                    <a:pt x="1149427" y="424580"/>
                    <a:pt x="1151467" y="432741"/>
                  </a:cubicBezTo>
                  <a:cubicBezTo>
                    <a:pt x="1154384" y="444411"/>
                    <a:pt x="1151133" y="456196"/>
                    <a:pt x="1166519" y="459081"/>
                  </a:cubicBezTo>
                  <a:cubicBezTo>
                    <a:pt x="1182593" y="462095"/>
                    <a:pt x="1199131" y="461590"/>
                    <a:pt x="1215437" y="462844"/>
                  </a:cubicBezTo>
                  <a:cubicBezTo>
                    <a:pt x="1225344" y="492565"/>
                    <a:pt x="1223159" y="480680"/>
                    <a:pt x="1211674" y="538104"/>
                  </a:cubicBezTo>
                  <a:cubicBezTo>
                    <a:pt x="1210787" y="542539"/>
                    <a:pt x="1207346" y="546195"/>
                    <a:pt x="1204148" y="549393"/>
                  </a:cubicBezTo>
                  <a:cubicBezTo>
                    <a:pt x="1200950" y="552591"/>
                    <a:pt x="1196622" y="554410"/>
                    <a:pt x="1192859" y="556919"/>
                  </a:cubicBezTo>
                  <a:cubicBezTo>
                    <a:pt x="1191605" y="560682"/>
                    <a:pt x="1190870" y="564660"/>
                    <a:pt x="1189096" y="568207"/>
                  </a:cubicBezTo>
                  <a:cubicBezTo>
                    <a:pt x="1187073" y="572252"/>
                    <a:pt x="1182760" y="575133"/>
                    <a:pt x="1181570" y="579496"/>
                  </a:cubicBezTo>
                  <a:cubicBezTo>
                    <a:pt x="1178909" y="589252"/>
                    <a:pt x="1183606" y="601315"/>
                    <a:pt x="1177807" y="609600"/>
                  </a:cubicBezTo>
                  <a:cubicBezTo>
                    <a:pt x="1173258" y="616099"/>
                    <a:pt x="1162756" y="614617"/>
                    <a:pt x="1155230" y="617126"/>
                  </a:cubicBezTo>
                  <a:lnTo>
                    <a:pt x="1143941" y="620889"/>
                  </a:lnTo>
                  <a:cubicBezTo>
                    <a:pt x="1135161" y="619635"/>
                    <a:pt x="1126258" y="615202"/>
                    <a:pt x="1117600" y="617126"/>
                  </a:cubicBezTo>
                  <a:cubicBezTo>
                    <a:pt x="1104992" y="619928"/>
                    <a:pt x="1111356" y="643509"/>
                    <a:pt x="1113837" y="647230"/>
                  </a:cubicBezTo>
                  <a:cubicBezTo>
                    <a:pt x="1116037" y="650530"/>
                    <a:pt x="1121578" y="649219"/>
                    <a:pt x="1125126" y="650993"/>
                  </a:cubicBezTo>
                  <a:cubicBezTo>
                    <a:pt x="1154297" y="665578"/>
                    <a:pt x="1119336" y="652827"/>
                    <a:pt x="1147704" y="662281"/>
                  </a:cubicBezTo>
                  <a:cubicBezTo>
                    <a:pt x="1150213" y="666044"/>
                    <a:pt x="1153207" y="669525"/>
                    <a:pt x="1155230" y="673570"/>
                  </a:cubicBezTo>
                  <a:cubicBezTo>
                    <a:pt x="1164623" y="692356"/>
                    <a:pt x="1160311" y="730303"/>
                    <a:pt x="1162756" y="741304"/>
                  </a:cubicBezTo>
                  <a:cubicBezTo>
                    <a:pt x="1163910" y="746499"/>
                    <a:pt x="1169956" y="749186"/>
                    <a:pt x="1174044" y="752593"/>
                  </a:cubicBezTo>
                  <a:cubicBezTo>
                    <a:pt x="1205493" y="778801"/>
                    <a:pt x="1163624" y="738412"/>
                    <a:pt x="1196622" y="771407"/>
                  </a:cubicBezTo>
                  <a:cubicBezTo>
                    <a:pt x="1197876" y="780187"/>
                    <a:pt x="1196783" y="789643"/>
                    <a:pt x="1200385" y="797748"/>
                  </a:cubicBezTo>
                  <a:cubicBezTo>
                    <a:pt x="1202222" y="801881"/>
                    <a:pt x="1208294" y="802269"/>
                    <a:pt x="1211674" y="805274"/>
                  </a:cubicBezTo>
                  <a:cubicBezTo>
                    <a:pt x="1255135" y="843906"/>
                    <a:pt x="1213085" y="813740"/>
                    <a:pt x="1256830" y="842904"/>
                  </a:cubicBezTo>
                  <a:lnTo>
                    <a:pt x="1268119" y="850430"/>
                  </a:lnTo>
                  <a:cubicBezTo>
                    <a:pt x="1271882" y="852939"/>
                    <a:pt x="1274888" y="857795"/>
                    <a:pt x="1279407" y="857956"/>
                  </a:cubicBezTo>
                  <a:lnTo>
                    <a:pt x="1384770" y="861719"/>
                  </a:lnTo>
                  <a:cubicBezTo>
                    <a:pt x="1388533" y="866736"/>
                    <a:pt x="1392414" y="871667"/>
                    <a:pt x="1396059" y="876770"/>
                  </a:cubicBezTo>
                  <a:cubicBezTo>
                    <a:pt x="1398688" y="880450"/>
                    <a:pt x="1403585" y="883536"/>
                    <a:pt x="1403585" y="888059"/>
                  </a:cubicBezTo>
                  <a:cubicBezTo>
                    <a:pt x="1403585" y="893669"/>
                    <a:pt x="1399650" y="898802"/>
                    <a:pt x="1396059" y="903111"/>
                  </a:cubicBezTo>
                  <a:cubicBezTo>
                    <a:pt x="1393164" y="906585"/>
                    <a:pt x="1388533" y="908128"/>
                    <a:pt x="1384770" y="910637"/>
                  </a:cubicBezTo>
                  <a:cubicBezTo>
                    <a:pt x="1387279" y="915654"/>
                    <a:pt x="1390086" y="920533"/>
                    <a:pt x="1392296" y="925689"/>
                  </a:cubicBezTo>
                  <a:cubicBezTo>
                    <a:pt x="1393859" y="929335"/>
                    <a:pt x="1393581" y="933881"/>
                    <a:pt x="1396059" y="936978"/>
                  </a:cubicBezTo>
                  <a:cubicBezTo>
                    <a:pt x="1398884" y="940510"/>
                    <a:pt x="1403585" y="941995"/>
                    <a:pt x="1407348" y="944504"/>
                  </a:cubicBezTo>
                  <a:cubicBezTo>
                    <a:pt x="1408833" y="948958"/>
                    <a:pt x="1414733" y="973259"/>
                    <a:pt x="1422400" y="978370"/>
                  </a:cubicBezTo>
                  <a:cubicBezTo>
                    <a:pt x="1426703" y="981239"/>
                    <a:pt x="1432435" y="980879"/>
                    <a:pt x="1437452" y="982133"/>
                  </a:cubicBezTo>
                  <a:cubicBezTo>
                    <a:pt x="1441215" y="984642"/>
                    <a:pt x="1444696" y="987636"/>
                    <a:pt x="1448741" y="989659"/>
                  </a:cubicBezTo>
                  <a:cubicBezTo>
                    <a:pt x="1452289" y="991433"/>
                    <a:pt x="1456586" y="991454"/>
                    <a:pt x="1460030" y="993422"/>
                  </a:cubicBezTo>
                  <a:cubicBezTo>
                    <a:pt x="1465475" y="996534"/>
                    <a:pt x="1470064" y="1000948"/>
                    <a:pt x="1475081" y="1004711"/>
                  </a:cubicBezTo>
                  <a:cubicBezTo>
                    <a:pt x="1476335" y="1008474"/>
                    <a:pt x="1478241" y="1012080"/>
                    <a:pt x="1478844" y="1016000"/>
                  </a:cubicBezTo>
                  <a:cubicBezTo>
                    <a:pt x="1480761" y="1028459"/>
                    <a:pt x="1479772" y="1041347"/>
                    <a:pt x="1482607" y="1053630"/>
                  </a:cubicBezTo>
                  <a:cubicBezTo>
                    <a:pt x="1484396" y="1061384"/>
                    <a:pt x="1497158" y="1071091"/>
                    <a:pt x="1501422" y="1076207"/>
                  </a:cubicBezTo>
                  <a:cubicBezTo>
                    <a:pt x="1504317" y="1079681"/>
                    <a:pt x="1507111" y="1083363"/>
                    <a:pt x="1508948" y="1087496"/>
                  </a:cubicBezTo>
                  <a:cubicBezTo>
                    <a:pt x="1512170" y="1094745"/>
                    <a:pt x="1516474" y="1110074"/>
                    <a:pt x="1516474" y="1110074"/>
                  </a:cubicBezTo>
                  <a:cubicBezTo>
                    <a:pt x="1517861" y="1119781"/>
                    <a:pt x="1518746" y="1137196"/>
                    <a:pt x="1524000" y="1147704"/>
                  </a:cubicBezTo>
                  <a:cubicBezTo>
                    <a:pt x="1526023" y="1151749"/>
                    <a:pt x="1528631" y="1155519"/>
                    <a:pt x="1531526" y="1158993"/>
                  </a:cubicBezTo>
                  <a:cubicBezTo>
                    <a:pt x="1534933" y="1163081"/>
                    <a:pt x="1538387" y="1167329"/>
                    <a:pt x="1542815" y="1170281"/>
                  </a:cubicBezTo>
                  <a:cubicBezTo>
                    <a:pt x="1546115" y="1172481"/>
                    <a:pt x="1550341" y="1172790"/>
                    <a:pt x="1554104" y="1174044"/>
                  </a:cubicBezTo>
                  <a:cubicBezTo>
                    <a:pt x="1561254" y="1172614"/>
                    <a:pt x="1576496" y="1170374"/>
                    <a:pt x="1584207" y="1166519"/>
                  </a:cubicBezTo>
                  <a:cubicBezTo>
                    <a:pt x="1588252" y="1164497"/>
                    <a:pt x="1591733" y="1161502"/>
                    <a:pt x="1595496" y="1158993"/>
                  </a:cubicBezTo>
                  <a:cubicBezTo>
                    <a:pt x="1614182" y="1130965"/>
                    <a:pt x="1590166" y="1165389"/>
                    <a:pt x="1614311" y="1136415"/>
                  </a:cubicBezTo>
                  <a:cubicBezTo>
                    <a:pt x="1640506" y="1104981"/>
                    <a:pt x="1600145" y="1146818"/>
                    <a:pt x="1633126" y="1113837"/>
                  </a:cubicBezTo>
                  <a:cubicBezTo>
                    <a:pt x="1639896" y="1134147"/>
                    <a:pt x="1631597" y="1118121"/>
                    <a:pt x="1651941" y="1132652"/>
                  </a:cubicBezTo>
                  <a:cubicBezTo>
                    <a:pt x="1676605" y="1150269"/>
                    <a:pt x="1650303" y="1139632"/>
                    <a:pt x="1674519" y="1147704"/>
                  </a:cubicBezTo>
                  <a:cubicBezTo>
                    <a:pt x="1677027" y="1155230"/>
                    <a:pt x="1676435" y="1164672"/>
                    <a:pt x="1682044" y="1170281"/>
                  </a:cubicBezTo>
                  <a:cubicBezTo>
                    <a:pt x="1691784" y="1180021"/>
                    <a:pt x="1702408" y="1192121"/>
                    <a:pt x="1715911" y="1196622"/>
                  </a:cubicBezTo>
                  <a:cubicBezTo>
                    <a:pt x="1719674" y="1197876"/>
                    <a:pt x="1723733" y="1198459"/>
                    <a:pt x="1727200" y="1200385"/>
                  </a:cubicBezTo>
                  <a:cubicBezTo>
                    <a:pt x="1735107" y="1204778"/>
                    <a:pt x="1741197" y="1212577"/>
                    <a:pt x="1749778" y="1215437"/>
                  </a:cubicBezTo>
                  <a:lnTo>
                    <a:pt x="1772356" y="1222963"/>
                  </a:lnTo>
                  <a:lnTo>
                    <a:pt x="1783644" y="1226726"/>
                  </a:lnTo>
                  <a:cubicBezTo>
                    <a:pt x="1789916" y="1225472"/>
                    <a:pt x="1797410" y="1226890"/>
                    <a:pt x="1802459" y="1222963"/>
                  </a:cubicBezTo>
                  <a:cubicBezTo>
                    <a:pt x="1809599" y="1217410"/>
                    <a:pt x="1809985" y="1205402"/>
                    <a:pt x="1817511" y="1200385"/>
                  </a:cubicBezTo>
                  <a:lnTo>
                    <a:pt x="1828800" y="1192859"/>
                  </a:lnTo>
                  <a:cubicBezTo>
                    <a:pt x="1837580" y="1194113"/>
                    <a:pt x="1846272" y="1196622"/>
                    <a:pt x="1855141" y="1196622"/>
                  </a:cubicBezTo>
                  <a:cubicBezTo>
                    <a:pt x="1895812" y="1196622"/>
                    <a:pt x="1891503" y="1197044"/>
                    <a:pt x="1915348" y="1189096"/>
                  </a:cubicBezTo>
                  <a:cubicBezTo>
                    <a:pt x="1920365" y="1181570"/>
                    <a:pt x="1928626" y="1175388"/>
                    <a:pt x="1930400" y="1166519"/>
                  </a:cubicBezTo>
                  <a:cubicBezTo>
                    <a:pt x="1931654" y="1160247"/>
                    <a:pt x="1933019" y="1153997"/>
                    <a:pt x="1934163" y="1147704"/>
                  </a:cubicBezTo>
                  <a:cubicBezTo>
                    <a:pt x="1935528" y="1140197"/>
                    <a:pt x="1933882" y="1131596"/>
                    <a:pt x="1937926" y="1125126"/>
                  </a:cubicBezTo>
                  <a:cubicBezTo>
                    <a:pt x="1940899" y="1120369"/>
                    <a:pt x="1952978" y="1117600"/>
                    <a:pt x="1952978" y="1117600"/>
                  </a:cubicBezTo>
                  <a:lnTo>
                    <a:pt x="1964267" y="1779881"/>
                  </a:lnTo>
                  <a:lnTo>
                    <a:pt x="1990607" y="1787407"/>
                  </a:lnTo>
                  <a:cubicBezTo>
                    <a:pt x="1993132" y="1817711"/>
                    <a:pt x="1980452" y="1832725"/>
                    <a:pt x="2005659" y="1836326"/>
                  </a:cubicBezTo>
                  <a:cubicBezTo>
                    <a:pt x="2010626" y="1837036"/>
                    <a:pt x="2015694" y="1836326"/>
                    <a:pt x="2020711" y="1836326"/>
                  </a:cubicBezTo>
                  <a:lnTo>
                    <a:pt x="2596444" y="1832563"/>
                  </a:lnTo>
                  <a:lnTo>
                    <a:pt x="2588919" y="1858904"/>
                  </a:lnTo>
                  <a:cubicBezTo>
                    <a:pt x="2582647" y="1868938"/>
                    <a:pt x="2576066" y="1878786"/>
                    <a:pt x="2570104" y="1889007"/>
                  </a:cubicBezTo>
                  <a:cubicBezTo>
                    <a:pt x="2567277" y="1893852"/>
                    <a:pt x="2565551" y="1899302"/>
                    <a:pt x="2562578" y="1904059"/>
                  </a:cubicBezTo>
                  <a:cubicBezTo>
                    <a:pt x="2559254" y="1909377"/>
                    <a:pt x="2554934" y="1914008"/>
                    <a:pt x="2551289" y="1919111"/>
                  </a:cubicBezTo>
                  <a:cubicBezTo>
                    <a:pt x="2548660" y="1922791"/>
                    <a:pt x="2546272" y="1926637"/>
                    <a:pt x="2543763" y="1930400"/>
                  </a:cubicBezTo>
                  <a:cubicBezTo>
                    <a:pt x="2542509" y="1935417"/>
                    <a:pt x="2542037" y="1940698"/>
                    <a:pt x="2540000" y="1945452"/>
                  </a:cubicBezTo>
                  <a:cubicBezTo>
                    <a:pt x="2538218" y="1949609"/>
                    <a:pt x="2534062" y="1952506"/>
                    <a:pt x="2532474" y="1956741"/>
                  </a:cubicBezTo>
                  <a:cubicBezTo>
                    <a:pt x="2530365" y="1962365"/>
                    <a:pt x="2526005" y="1993907"/>
                    <a:pt x="2524948" y="1998133"/>
                  </a:cubicBezTo>
                  <a:cubicBezTo>
                    <a:pt x="2523024" y="2005829"/>
                    <a:pt x="2519931" y="2013185"/>
                    <a:pt x="2517422" y="2020711"/>
                  </a:cubicBezTo>
                  <a:lnTo>
                    <a:pt x="2513659" y="2032000"/>
                  </a:lnTo>
                  <a:cubicBezTo>
                    <a:pt x="2514913" y="2058341"/>
                    <a:pt x="2515232" y="2084743"/>
                    <a:pt x="2517422" y="2111022"/>
                  </a:cubicBezTo>
                  <a:cubicBezTo>
                    <a:pt x="2517751" y="2114975"/>
                    <a:pt x="2519411" y="2118763"/>
                    <a:pt x="2521185" y="2122311"/>
                  </a:cubicBezTo>
                  <a:cubicBezTo>
                    <a:pt x="2525440" y="2130821"/>
                    <a:pt x="2527182" y="2132071"/>
                    <a:pt x="2532474" y="2137363"/>
                  </a:cubicBezTo>
                  <a:lnTo>
                    <a:pt x="3145837" y="2107259"/>
                  </a:lnTo>
                  <a:lnTo>
                    <a:pt x="3104444" y="835378"/>
                  </a:lnTo>
                  <a:lnTo>
                    <a:pt x="1862667" y="854193"/>
                  </a:lnTo>
                  <a:lnTo>
                    <a:pt x="1851378" y="11289"/>
                  </a:lnTo>
                  <a:lnTo>
                    <a:pt x="2257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3562350" y="2652713"/>
              <a:ext cx="2725738" cy="3362325"/>
            </a:xfrm>
            <a:custGeom>
              <a:avLst/>
              <a:gdLst>
                <a:gd name="connsiteX0" fmla="*/ 838200 w 2726150"/>
                <a:gd name="connsiteY0" fmla="*/ 19050 h 3362325"/>
                <a:gd name="connsiteX1" fmla="*/ 838200 w 2726150"/>
                <a:gd name="connsiteY1" fmla="*/ 19050 h 3362325"/>
                <a:gd name="connsiteX2" fmla="*/ 871538 w 2726150"/>
                <a:gd name="connsiteY2" fmla="*/ 42862 h 3362325"/>
                <a:gd name="connsiteX3" fmla="*/ 885825 w 2726150"/>
                <a:gd name="connsiteY3" fmla="*/ 47625 h 3362325"/>
                <a:gd name="connsiteX4" fmla="*/ 914400 w 2726150"/>
                <a:gd name="connsiteY4" fmla="*/ 76200 h 3362325"/>
                <a:gd name="connsiteX5" fmla="*/ 919163 w 2726150"/>
                <a:gd name="connsiteY5" fmla="*/ 90487 h 3362325"/>
                <a:gd name="connsiteX6" fmla="*/ 933450 w 2726150"/>
                <a:gd name="connsiteY6" fmla="*/ 119062 h 3362325"/>
                <a:gd name="connsiteX7" fmla="*/ 938213 w 2726150"/>
                <a:gd name="connsiteY7" fmla="*/ 138112 h 3362325"/>
                <a:gd name="connsiteX8" fmla="*/ 947738 w 2726150"/>
                <a:gd name="connsiteY8" fmla="*/ 180975 h 3362325"/>
                <a:gd name="connsiteX9" fmla="*/ 957263 w 2726150"/>
                <a:gd name="connsiteY9" fmla="*/ 195262 h 3362325"/>
                <a:gd name="connsiteX10" fmla="*/ 976313 w 2726150"/>
                <a:gd name="connsiteY10" fmla="*/ 228600 h 3362325"/>
                <a:gd name="connsiteX11" fmla="*/ 1004888 w 2726150"/>
                <a:gd name="connsiteY11" fmla="*/ 238125 h 3362325"/>
                <a:gd name="connsiteX12" fmla="*/ 1009650 w 2726150"/>
                <a:gd name="connsiteY12" fmla="*/ 223837 h 3362325"/>
                <a:gd name="connsiteX13" fmla="*/ 1023938 w 2726150"/>
                <a:gd name="connsiteY13" fmla="*/ 195262 h 3362325"/>
                <a:gd name="connsiteX14" fmla="*/ 1028700 w 2726150"/>
                <a:gd name="connsiteY14" fmla="*/ 176212 h 3362325"/>
                <a:gd name="connsiteX15" fmla="*/ 1038225 w 2726150"/>
                <a:gd name="connsiteY15" fmla="*/ 119062 h 3362325"/>
                <a:gd name="connsiteX16" fmla="*/ 1042988 w 2726150"/>
                <a:gd name="connsiteY16" fmla="*/ 104775 h 3362325"/>
                <a:gd name="connsiteX17" fmla="*/ 1047750 w 2726150"/>
                <a:gd name="connsiteY17" fmla="*/ 128587 h 3362325"/>
                <a:gd name="connsiteX18" fmla="*/ 1062038 w 2726150"/>
                <a:gd name="connsiteY18" fmla="*/ 142875 h 3362325"/>
                <a:gd name="connsiteX19" fmla="*/ 1081088 w 2726150"/>
                <a:gd name="connsiteY19" fmla="*/ 171450 h 3362325"/>
                <a:gd name="connsiteX20" fmla="*/ 1090613 w 2726150"/>
                <a:gd name="connsiteY20" fmla="*/ 185737 h 3362325"/>
                <a:gd name="connsiteX21" fmla="*/ 1095375 w 2726150"/>
                <a:gd name="connsiteY21" fmla="*/ 200025 h 3362325"/>
                <a:gd name="connsiteX22" fmla="*/ 1100138 w 2726150"/>
                <a:gd name="connsiteY22" fmla="*/ 276225 h 3362325"/>
                <a:gd name="connsiteX23" fmla="*/ 1119188 w 2726150"/>
                <a:gd name="connsiteY23" fmla="*/ 304800 h 3362325"/>
                <a:gd name="connsiteX24" fmla="*/ 1138238 w 2726150"/>
                <a:gd name="connsiteY24" fmla="*/ 309562 h 3362325"/>
                <a:gd name="connsiteX25" fmla="*/ 1152525 w 2726150"/>
                <a:gd name="connsiteY25" fmla="*/ 319087 h 3362325"/>
                <a:gd name="connsiteX26" fmla="*/ 1166813 w 2726150"/>
                <a:gd name="connsiteY26" fmla="*/ 314325 h 3362325"/>
                <a:gd name="connsiteX27" fmla="*/ 1190625 w 2726150"/>
                <a:gd name="connsiteY27" fmla="*/ 280987 h 3362325"/>
                <a:gd name="connsiteX28" fmla="*/ 1200150 w 2726150"/>
                <a:gd name="connsiteY28" fmla="*/ 266700 h 3362325"/>
                <a:gd name="connsiteX29" fmla="*/ 1214438 w 2726150"/>
                <a:gd name="connsiteY29" fmla="*/ 261937 h 3362325"/>
                <a:gd name="connsiteX30" fmla="*/ 1233488 w 2726150"/>
                <a:gd name="connsiteY30" fmla="*/ 238125 h 3362325"/>
                <a:gd name="connsiteX31" fmla="*/ 1262063 w 2726150"/>
                <a:gd name="connsiteY31" fmla="*/ 228600 h 3362325"/>
                <a:gd name="connsiteX32" fmla="*/ 1290638 w 2726150"/>
                <a:gd name="connsiteY32" fmla="*/ 209550 h 3362325"/>
                <a:gd name="connsiteX33" fmla="*/ 1323975 w 2726150"/>
                <a:gd name="connsiteY33" fmla="*/ 190500 h 3362325"/>
                <a:gd name="connsiteX34" fmla="*/ 1338263 w 2726150"/>
                <a:gd name="connsiteY34" fmla="*/ 176212 h 3362325"/>
                <a:gd name="connsiteX35" fmla="*/ 1357313 w 2726150"/>
                <a:gd name="connsiteY35" fmla="*/ 147637 h 3362325"/>
                <a:gd name="connsiteX36" fmla="*/ 1371600 w 2726150"/>
                <a:gd name="connsiteY36" fmla="*/ 142875 h 3362325"/>
                <a:gd name="connsiteX37" fmla="*/ 1385888 w 2726150"/>
                <a:gd name="connsiteY37" fmla="*/ 128587 h 3362325"/>
                <a:gd name="connsiteX38" fmla="*/ 1400175 w 2726150"/>
                <a:gd name="connsiteY38" fmla="*/ 119062 h 3362325"/>
                <a:gd name="connsiteX39" fmla="*/ 1409700 w 2726150"/>
                <a:gd name="connsiteY39" fmla="*/ 104775 h 3362325"/>
                <a:gd name="connsiteX40" fmla="*/ 1423988 w 2726150"/>
                <a:gd name="connsiteY40" fmla="*/ 42862 h 3362325"/>
                <a:gd name="connsiteX41" fmla="*/ 1428750 w 2726150"/>
                <a:gd name="connsiteY41" fmla="*/ 23812 h 3362325"/>
                <a:gd name="connsiteX42" fmla="*/ 1509713 w 2726150"/>
                <a:gd name="connsiteY42" fmla="*/ 23812 h 3362325"/>
                <a:gd name="connsiteX43" fmla="*/ 1514475 w 2726150"/>
                <a:gd name="connsiteY43" fmla="*/ 66675 h 3362325"/>
                <a:gd name="connsiteX44" fmla="*/ 1504950 w 2726150"/>
                <a:gd name="connsiteY44" fmla="*/ 95250 h 3362325"/>
                <a:gd name="connsiteX45" fmla="*/ 1514475 w 2726150"/>
                <a:gd name="connsiteY45" fmla="*/ 109537 h 3362325"/>
                <a:gd name="connsiteX46" fmla="*/ 1543050 w 2726150"/>
                <a:gd name="connsiteY46" fmla="*/ 128587 h 3362325"/>
                <a:gd name="connsiteX47" fmla="*/ 1557338 w 2726150"/>
                <a:gd name="connsiteY47" fmla="*/ 142875 h 3362325"/>
                <a:gd name="connsiteX48" fmla="*/ 1571625 w 2726150"/>
                <a:gd name="connsiteY48" fmla="*/ 171450 h 3362325"/>
                <a:gd name="connsiteX49" fmla="*/ 1585913 w 2726150"/>
                <a:gd name="connsiteY49" fmla="*/ 176212 h 3362325"/>
                <a:gd name="connsiteX50" fmla="*/ 1595438 w 2726150"/>
                <a:gd name="connsiteY50" fmla="*/ 204787 h 3362325"/>
                <a:gd name="connsiteX51" fmla="*/ 1600200 w 2726150"/>
                <a:gd name="connsiteY51" fmla="*/ 223837 h 3362325"/>
                <a:gd name="connsiteX52" fmla="*/ 1609725 w 2726150"/>
                <a:gd name="connsiteY52" fmla="*/ 238125 h 3362325"/>
                <a:gd name="connsiteX53" fmla="*/ 1614488 w 2726150"/>
                <a:gd name="connsiteY53" fmla="*/ 257175 h 3362325"/>
                <a:gd name="connsiteX54" fmla="*/ 1366838 w 2726150"/>
                <a:gd name="connsiteY54" fmla="*/ 257175 h 3362325"/>
                <a:gd name="connsiteX55" fmla="*/ 1328738 w 2726150"/>
                <a:gd name="connsiteY55" fmla="*/ 323850 h 3362325"/>
                <a:gd name="connsiteX56" fmla="*/ 1233488 w 2726150"/>
                <a:gd name="connsiteY56" fmla="*/ 323850 h 3362325"/>
                <a:gd name="connsiteX57" fmla="*/ 1243013 w 2726150"/>
                <a:gd name="connsiteY57" fmla="*/ 395287 h 3362325"/>
                <a:gd name="connsiteX58" fmla="*/ 1223963 w 2726150"/>
                <a:gd name="connsiteY58" fmla="*/ 490537 h 3362325"/>
                <a:gd name="connsiteX59" fmla="*/ 1219200 w 2726150"/>
                <a:gd name="connsiteY59" fmla="*/ 504825 h 3362325"/>
                <a:gd name="connsiteX60" fmla="*/ 1233488 w 2726150"/>
                <a:gd name="connsiteY60" fmla="*/ 533400 h 3362325"/>
                <a:gd name="connsiteX61" fmla="*/ 1247775 w 2726150"/>
                <a:gd name="connsiteY61" fmla="*/ 542925 h 3362325"/>
                <a:gd name="connsiteX62" fmla="*/ 1247775 w 2726150"/>
                <a:gd name="connsiteY62" fmla="*/ 666750 h 3362325"/>
                <a:gd name="connsiteX63" fmla="*/ 1262063 w 2726150"/>
                <a:gd name="connsiteY63" fmla="*/ 676275 h 3362325"/>
                <a:gd name="connsiteX64" fmla="*/ 1266825 w 2726150"/>
                <a:gd name="connsiteY64" fmla="*/ 690562 h 3362325"/>
                <a:gd name="connsiteX65" fmla="*/ 1252538 w 2726150"/>
                <a:gd name="connsiteY65" fmla="*/ 728662 h 3362325"/>
                <a:gd name="connsiteX66" fmla="*/ 1247775 w 2726150"/>
                <a:gd name="connsiteY66" fmla="*/ 752475 h 3362325"/>
                <a:gd name="connsiteX67" fmla="*/ 1243013 w 2726150"/>
                <a:gd name="connsiteY67" fmla="*/ 766762 h 3362325"/>
                <a:gd name="connsiteX68" fmla="*/ 1252538 w 2726150"/>
                <a:gd name="connsiteY68" fmla="*/ 819150 h 3362325"/>
                <a:gd name="connsiteX69" fmla="*/ 1262063 w 2726150"/>
                <a:gd name="connsiteY69" fmla="*/ 833437 h 3362325"/>
                <a:gd name="connsiteX70" fmla="*/ 1266825 w 2726150"/>
                <a:gd name="connsiteY70" fmla="*/ 852487 h 3362325"/>
                <a:gd name="connsiteX71" fmla="*/ 1271588 w 2726150"/>
                <a:gd name="connsiteY71" fmla="*/ 881062 h 3362325"/>
                <a:gd name="connsiteX72" fmla="*/ 1281113 w 2726150"/>
                <a:gd name="connsiteY72" fmla="*/ 895350 h 3362325"/>
                <a:gd name="connsiteX73" fmla="*/ 1285875 w 2726150"/>
                <a:gd name="connsiteY73" fmla="*/ 909637 h 3362325"/>
                <a:gd name="connsiteX74" fmla="*/ 1290638 w 2726150"/>
                <a:gd name="connsiteY74" fmla="*/ 1033462 h 3362325"/>
                <a:gd name="connsiteX75" fmla="*/ 1271588 w 2726150"/>
                <a:gd name="connsiteY75" fmla="*/ 1052512 h 3362325"/>
                <a:gd name="connsiteX76" fmla="*/ 1257300 w 2726150"/>
                <a:gd name="connsiteY76" fmla="*/ 1071562 h 3362325"/>
                <a:gd name="connsiteX77" fmla="*/ 1228725 w 2726150"/>
                <a:gd name="connsiteY77" fmla="*/ 1081087 h 3362325"/>
                <a:gd name="connsiteX78" fmla="*/ 1204913 w 2726150"/>
                <a:gd name="connsiteY78" fmla="*/ 1109662 h 3362325"/>
                <a:gd name="connsiteX79" fmla="*/ 1185863 w 2726150"/>
                <a:gd name="connsiteY79" fmla="*/ 1138237 h 3362325"/>
                <a:gd name="connsiteX80" fmla="*/ 1176338 w 2726150"/>
                <a:gd name="connsiteY80" fmla="*/ 1152525 h 3362325"/>
                <a:gd name="connsiteX81" fmla="*/ 1147763 w 2726150"/>
                <a:gd name="connsiteY81" fmla="*/ 1181100 h 3362325"/>
                <a:gd name="connsiteX82" fmla="*/ 1133475 w 2726150"/>
                <a:gd name="connsiteY82" fmla="*/ 1219200 h 3362325"/>
                <a:gd name="connsiteX83" fmla="*/ 1138238 w 2726150"/>
                <a:gd name="connsiteY83" fmla="*/ 1247775 h 3362325"/>
                <a:gd name="connsiteX84" fmla="*/ 1214438 w 2726150"/>
                <a:gd name="connsiteY84" fmla="*/ 1247775 h 3362325"/>
                <a:gd name="connsiteX85" fmla="*/ 1228725 w 2726150"/>
                <a:gd name="connsiteY85" fmla="*/ 1419225 h 3362325"/>
                <a:gd name="connsiteX86" fmla="*/ 1328738 w 2726150"/>
                <a:gd name="connsiteY86" fmla="*/ 1433512 h 3362325"/>
                <a:gd name="connsiteX87" fmla="*/ 1404938 w 2726150"/>
                <a:gd name="connsiteY87" fmla="*/ 1385887 h 3362325"/>
                <a:gd name="connsiteX88" fmla="*/ 1509713 w 2726150"/>
                <a:gd name="connsiteY88" fmla="*/ 1385887 h 3362325"/>
                <a:gd name="connsiteX89" fmla="*/ 1528763 w 2726150"/>
                <a:gd name="connsiteY89" fmla="*/ 1347787 h 3362325"/>
                <a:gd name="connsiteX90" fmla="*/ 1804988 w 2726150"/>
                <a:gd name="connsiteY90" fmla="*/ 1338262 h 3362325"/>
                <a:gd name="connsiteX91" fmla="*/ 1809750 w 2726150"/>
                <a:gd name="connsiteY91" fmla="*/ 2119312 h 3362325"/>
                <a:gd name="connsiteX92" fmla="*/ 2619375 w 2726150"/>
                <a:gd name="connsiteY92" fmla="*/ 2109787 h 3362325"/>
                <a:gd name="connsiteX93" fmla="*/ 2643188 w 2726150"/>
                <a:gd name="connsiteY93" fmla="*/ 2195512 h 3362325"/>
                <a:gd name="connsiteX94" fmla="*/ 2657475 w 2726150"/>
                <a:gd name="connsiteY94" fmla="*/ 2238375 h 3362325"/>
                <a:gd name="connsiteX95" fmla="*/ 2681288 w 2726150"/>
                <a:gd name="connsiteY95" fmla="*/ 2271712 h 3362325"/>
                <a:gd name="connsiteX96" fmla="*/ 2700338 w 2726150"/>
                <a:gd name="connsiteY96" fmla="*/ 2300287 h 3362325"/>
                <a:gd name="connsiteX97" fmla="*/ 2719388 w 2726150"/>
                <a:gd name="connsiteY97" fmla="*/ 2333625 h 3362325"/>
                <a:gd name="connsiteX98" fmla="*/ 2714625 w 2726150"/>
                <a:gd name="connsiteY98" fmla="*/ 2395537 h 3362325"/>
                <a:gd name="connsiteX99" fmla="*/ 2695575 w 2726150"/>
                <a:gd name="connsiteY99" fmla="*/ 2409825 h 3362325"/>
                <a:gd name="connsiteX100" fmla="*/ 2681288 w 2726150"/>
                <a:gd name="connsiteY100" fmla="*/ 2424112 h 3362325"/>
                <a:gd name="connsiteX101" fmla="*/ 2667000 w 2726150"/>
                <a:gd name="connsiteY101" fmla="*/ 2428875 h 3362325"/>
                <a:gd name="connsiteX102" fmla="*/ 2638425 w 2726150"/>
                <a:gd name="connsiteY102" fmla="*/ 2443162 h 3362325"/>
                <a:gd name="connsiteX103" fmla="*/ 2619375 w 2726150"/>
                <a:gd name="connsiteY103" fmla="*/ 2457450 h 3362325"/>
                <a:gd name="connsiteX104" fmla="*/ 2605088 w 2726150"/>
                <a:gd name="connsiteY104" fmla="*/ 2466975 h 3362325"/>
                <a:gd name="connsiteX105" fmla="*/ 2586038 w 2726150"/>
                <a:gd name="connsiteY105" fmla="*/ 2495550 h 3362325"/>
                <a:gd name="connsiteX106" fmla="*/ 2576513 w 2726150"/>
                <a:gd name="connsiteY106" fmla="*/ 2509837 h 3362325"/>
                <a:gd name="connsiteX107" fmla="*/ 2571750 w 2726150"/>
                <a:gd name="connsiteY107" fmla="*/ 2533650 h 3362325"/>
                <a:gd name="connsiteX108" fmla="*/ 2557463 w 2726150"/>
                <a:gd name="connsiteY108" fmla="*/ 2543175 h 3362325"/>
                <a:gd name="connsiteX109" fmla="*/ 2533650 w 2726150"/>
                <a:gd name="connsiteY109" fmla="*/ 2547937 h 3362325"/>
                <a:gd name="connsiteX110" fmla="*/ 2514600 w 2726150"/>
                <a:gd name="connsiteY110" fmla="*/ 2552700 h 3362325"/>
                <a:gd name="connsiteX111" fmla="*/ 2500313 w 2726150"/>
                <a:gd name="connsiteY111" fmla="*/ 2562225 h 3362325"/>
                <a:gd name="connsiteX112" fmla="*/ 2486025 w 2726150"/>
                <a:gd name="connsiteY112" fmla="*/ 2590800 h 3362325"/>
                <a:gd name="connsiteX113" fmla="*/ 2481263 w 2726150"/>
                <a:gd name="connsiteY113" fmla="*/ 2619375 h 3362325"/>
                <a:gd name="connsiteX114" fmla="*/ 2424113 w 2726150"/>
                <a:gd name="connsiteY114" fmla="*/ 2624137 h 3362325"/>
                <a:gd name="connsiteX115" fmla="*/ 2386013 w 2726150"/>
                <a:gd name="connsiteY115" fmla="*/ 2633662 h 3362325"/>
                <a:gd name="connsiteX116" fmla="*/ 2352675 w 2726150"/>
                <a:gd name="connsiteY116" fmla="*/ 2671762 h 3362325"/>
                <a:gd name="connsiteX117" fmla="*/ 2343150 w 2726150"/>
                <a:gd name="connsiteY117" fmla="*/ 2686050 h 3362325"/>
                <a:gd name="connsiteX118" fmla="*/ 2352675 w 2726150"/>
                <a:gd name="connsiteY118" fmla="*/ 2714625 h 3362325"/>
                <a:gd name="connsiteX119" fmla="*/ 2347913 w 2726150"/>
                <a:gd name="connsiteY119" fmla="*/ 2733675 h 3362325"/>
                <a:gd name="connsiteX120" fmla="*/ 2338388 w 2726150"/>
                <a:gd name="connsiteY120" fmla="*/ 2752725 h 3362325"/>
                <a:gd name="connsiteX121" fmla="*/ 2333625 w 2726150"/>
                <a:gd name="connsiteY121" fmla="*/ 2767012 h 3362325"/>
                <a:gd name="connsiteX122" fmla="*/ 2324100 w 2726150"/>
                <a:gd name="connsiteY122" fmla="*/ 2809875 h 3362325"/>
                <a:gd name="connsiteX123" fmla="*/ 2295525 w 2726150"/>
                <a:gd name="connsiteY123" fmla="*/ 2824162 h 3362325"/>
                <a:gd name="connsiteX124" fmla="*/ 2271713 w 2726150"/>
                <a:gd name="connsiteY124" fmla="*/ 2852737 h 3362325"/>
                <a:gd name="connsiteX125" fmla="*/ 2257425 w 2726150"/>
                <a:gd name="connsiteY125" fmla="*/ 2867025 h 3362325"/>
                <a:gd name="connsiteX126" fmla="*/ 2252663 w 2726150"/>
                <a:gd name="connsiteY126" fmla="*/ 2886075 h 3362325"/>
                <a:gd name="connsiteX127" fmla="*/ 2228850 w 2726150"/>
                <a:gd name="connsiteY127" fmla="*/ 2905125 h 3362325"/>
                <a:gd name="connsiteX128" fmla="*/ 2228850 w 2726150"/>
                <a:gd name="connsiteY128" fmla="*/ 2928937 h 3362325"/>
                <a:gd name="connsiteX129" fmla="*/ 2205038 w 2726150"/>
                <a:gd name="connsiteY129" fmla="*/ 2967037 h 3362325"/>
                <a:gd name="connsiteX130" fmla="*/ 2171700 w 2726150"/>
                <a:gd name="connsiteY130" fmla="*/ 2990850 h 3362325"/>
                <a:gd name="connsiteX131" fmla="*/ 2195513 w 2726150"/>
                <a:gd name="connsiteY131" fmla="*/ 3033712 h 3362325"/>
                <a:gd name="connsiteX132" fmla="*/ 2190750 w 2726150"/>
                <a:gd name="connsiteY132" fmla="*/ 3057525 h 3362325"/>
                <a:gd name="connsiteX133" fmla="*/ 2162175 w 2726150"/>
                <a:gd name="connsiteY133" fmla="*/ 3076575 h 3362325"/>
                <a:gd name="connsiteX134" fmla="*/ 2138363 w 2726150"/>
                <a:gd name="connsiteY134" fmla="*/ 3100387 h 3362325"/>
                <a:gd name="connsiteX135" fmla="*/ 2090738 w 2726150"/>
                <a:gd name="connsiteY135" fmla="*/ 3090862 h 3362325"/>
                <a:gd name="connsiteX136" fmla="*/ 2076450 w 2726150"/>
                <a:gd name="connsiteY136" fmla="*/ 3171825 h 3362325"/>
                <a:gd name="connsiteX137" fmla="*/ 2066925 w 2726150"/>
                <a:gd name="connsiteY137" fmla="*/ 3214687 h 3362325"/>
                <a:gd name="connsiteX138" fmla="*/ 2024063 w 2726150"/>
                <a:gd name="connsiteY138" fmla="*/ 3238500 h 3362325"/>
                <a:gd name="connsiteX139" fmla="*/ 1995488 w 2726150"/>
                <a:gd name="connsiteY139" fmla="*/ 3252787 h 3362325"/>
                <a:gd name="connsiteX140" fmla="*/ 1971675 w 2726150"/>
                <a:gd name="connsiteY140" fmla="*/ 3281362 h 3362325"/>
                <a:gd name="connsiteX141" fmla="*/ 1957388 w 2726150"/>
                <a:gd name="connsiteY141" fmla="*/ 3290887 h 3362325"/>
                <a:gd name="connsiteX142" fmla="*/ 1928813 w 2726150"/>
                <a:gd name="connsiteY142" fmla="*/ 3295650 h 3362325"/>
                <a:gd name="connsiteX143" fmla="*/ 1900238 w 2726150"/>
                <a:gd name="connsiteY143" fmla="*/ 3305175 h 3362325"/>
                <a:gd name="connsiteX144" fmla="*/ 1876425 w 2726150"/>
                <a:gd name="connsiteY144" fmla="*/ 3309937 h 3362325"/>
                <a:gd name="connsiteX145" fmla="*/ 1862138 w 2726150"/>
                <a:gd name="connsiteY145" fmla="*/ 3319462 h 3362325"/>
                <a:gd name="connsiteX146" fmla="*/ 1790700 w 2726150"/>
                <a:gd name="connsiteY146" fmla="*/ 3362325 h 3362325"/>
                <a:gd name="connsiteX147" fmla="*/ 1785938 w 2726150"/>
                <a:gd name="connsiteY147" fmla="*/ 3362325 h 3362325"/>
                <a:gd name="connsiteX148" fmla="*/ 0 w 2726150"/>
                <a:gd name="connsiteY148" fmla="*/ 3348037 h 3362325"/>
                <a:gd name="connsiteX149" fmla="*/ 95250 w 2726150"/>
                <a:gd name="connsiteY149" fmla="*/ 0 h 3362325"/>
                <a:gd name="connsiteX150" fmla="*/ 838200 w 2726150"/>
                <a:gd name="connsiteY150" fmla="*/ 1905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2726150" h="3362325">
                  <a:moveTo>
                    <a:pt x="838200" y="19050"/>
                  </a:moveTo>
                  <a:lnTo>
                    <a:pt x="838200" y="19050"/>
                  </a:lnTo>
                  <a:cubicBezTo>
                    <a:pt x="849313" y="26987"/>
                    <a:pt x="859828" y="35836"/>
                    <a:pt x="871538" y="42862"/>
                  </a:cubicBezTo>
                  <a:cubicBezTo>
                    <a:pt x="875843" y="45445"/>
                    <a:pt x="881862" y="44543"/>
                    <a:pt x="885825" y="47625"/>
                  </a:cubicBezTo>
                  <a:cubicBezTo>
                    <a:pt x="896458" y="55895"/>
                    <a:pt x="914400" y="76200"/>
                    <a:pt x="914400" y="76200"/>
                  </a:cubicBezTo>
                  <a:cubicBezTo>
                    <a:pt x="915988" y="80962"/>
                    <a:pt x="916918" y="85997"/>
                    <a:pt x="919163" y="90487"/>
                  </a:cubicBezTo>
                  <a:cubicBezTo>
                    <a:pt x="933078" y="118316"/>
                    <a:pt x="925470" y="91132"/>
                    <a:pt x="933450" y="119062"/>
                  </a:cubicBezTo>
                  <a:cubicBezTo>
                    <a:pt x="935248" y="125356"/>
                    <a:pt x="936929" y="131694"/>
                    <a:pt x="938213" y="138112"/>
                  </a:cubicBezTo>
                  <a:cubicBezTo>
                    <a:pt x="940653" y="150311"/>
                    <a:pt x="941558" y="168614"/>
                    <a:pt x="947738" y="180975"/>
                  </a:cubicBezTo>
                  <a:cubicBezTo>
                    <a:pt x="950298" y="186094"/>
                    <a:pt x="954423" y="190292"/>
                    <a:pt x="957263" y="195262"/>
                  </a:cubicBezTo>
                  <a:cubicBezTo>
                    <a:pt x="959045" y="198381"/>
                    <a:pt x="971157" y="225377"/>
                    <a:pt x="976313" y="228600"/>
                  </a:cubicBezTo>
                  <a:cubicBezTo>
                    <a:pt x="984827" y="233921"/>
                    <a:pt x="1004888" y="238125"/>
                    <a:pt x="1004888" y="238125"/>
                  </a:cubicBezTo>
                  <a:cubicBezTo>
                    <a:pt x="1006475" y="233362"/>
                    <a:pt x="1007405" y="228327"/>
                    <a:pt x="1009650" y="223837"/>
                  </a:cubicBezTo>
                  <a:cubicBezTo>
                    <a:pt x="1023565" y="196006"/>
                    <a:pt x="1015957" y="223195"/>
                    <a:pt x="1023938" y="195262"/>
                  </a:cubicBezTo>
                  <a:cubicBezTo>
                    <a:pt x="1025736" y="188968"/>
                    <a:pt x="1027494" y="182645"/>
                    <a:pt x="1028700" y="176212"/>
                  </a:cubicBezTo>
                  <a:cubicBezTo>
                    <a:pt x="1032259" y="157230"/>
                    <a:pt x="1032117" y="137383"/>
                    <a:pt x="1038225" y="119062"/>
                  </a:cubicBezTo>
                  <a:lnTo>
                    <a:pt x="1042988" y="104775"/>
                  </a:lnTo>
                  <a:cubicBezTo>
                    <a:pt x="1044575" y="112712"/>
                    <a:pt x="1044130" y="121347"/>
                    <a:pt x="1047750" y="128587"/>
                  </a:cubicBezTo>
                  <a:cubicBezTo>
                    <a:pt x="1050762" y="134611"/>
                    <a:pt x="1057903" y="137558"/>
                    <a:pt x="1062038" y="142875"/>
                  </a:cubicBezTo>
                  <a:cubicBezTo>
                    <a:pt x="1069066" y="151911"/>
                    <a:pt x="1074738" y="161925"/>
                    <a:pt x="1081088" y="171450"/>
                  </a:cubicBezTo>
                  <a:lnTo>
                    <a:pt x="1090613" y="185737"/>
                  </a:lnTo>
                  <a:cubicBezTo>
                    <a:pt x="1092200" y="190500"/>
                    <a:pt x="1094849" y="195032"/>
                    <a:pt x="1095375" y="200025"/>
                  </a:cubicBezTo>
                  <a:cubicBezTo>
                    <a:pt x="1098039" y="225335"/>
                    <a:pt x="1094498" y="251408"/>
                    <a:pt x="1100138" y="276225"/>
                  </a:cubicBezTo>
                  <a:cubicBezTo>
                    <a:pt x="1102675" y="287388"/>
                    <a:pt x="1108082" y="302024"/>
                    <a:pt x="1119188" y="304800"/>
                  </a:cubicBezTo>
                  <a:lnTo>
                    <a:pt x="1138238" y="309562"/>
                  </a:lnTo>
                  <a:cubicBezTo>
                    <a:pt x="1143000" y="312737"/>
                    <a:pt x="1146879" y="318146"/>
                    <a:pt x="1152525" y="319087"/>
                  </a:cubicBezTo>
                  <a:cubicBezTo>
                    <a:pt x="1157477" y="319912"/>
                    <a:pt x="1162636" y="317110"/>
                    <a:pt x="1166813" y="314325"/>
                  </a:cubicBezTo>
                  <a:cubicBezTo>
                    <a:pt x="1182923" y="303585"/>
                    <a:pt x="1181458" y="297029"/>
                    <a:pt x="1190625" y="280987"/>
                  </a:cubicBezTo>
                  <a:cubicBezTo>
                    <a:pt x="1193465" y="276017"/>
                    <a:pt x="1195681" y="270276"/>
                    <a:pt x="1200150" y="266700"/>
                  </a:cubicBezTo>
                  <a:cubicBezTo>
                    <a:pt x="1204070" y="263564"/>
                    <a:pt x="1209675" y="263525"/>
                    <a:pt x="1214438" y="261937"/>
                  </a:cubicBezTo>
                  <a:cubicBezTo>
                    <a:pt x="1219602" y="246444"/>
                    <a:pt x="1216629" y="245618"/>
                    <a:pt x="1233488" y="238125"/>
                  </a:cubicBezTo>
                  <a:cubicBezTo>
                    <a:pt x="1242663" y="234047"/>
                    <a:pt x="1262063" y="228600"/>
                    <a:pt x="1262063" y="228600"/>
                  </a:cubicBezTo>
                  <a:cubicBezTo>
                    <a:pt x="1271588" y="222250"/>
                    <a:pt x="1280399" y="214670"/>
                    <a:pt x="1290638" y="209550"/>
                  </a:cubicBezTo>
                  <a:cubicBezTo>
                    <a:pt x="1302284" y="203727"/>
                    <a:pt x="1313877" y="198915"/>
                    <a:pt x="1323975" y="190500"/>
                  </a:cubicBezTo>
                  <a:cubicBezTo>
                    <a:pt x="1329149" y="186188"/>
                    <a:pt x="1333500" y="180975"/>
                    <a:pt x="1338263" y="176212"/>
                  </a:cubicBezTo>
                  <a:cubicBezTo>
                    <a:pt x="1343256" y="161233"/>
                    <a:pt x="1342023" y="157830"/>
                    <a:pt x="1357313" y="147637"/>
                  </a:cubicBezTo>
                  <a:cubicBezTo>
                    <a:pt x="1361490" y="144852"/>
                    <a:pt x="1366838" y="144462"/>
                    <a:pt x="1371600" y="142875"/>
                  </a:cubicBezTo>
                  <a:cubicBezTo>
                    <a:pt x="1376363" y="138112"/>
                    <a:pt x="1380714" y="132899"/>
                    <a:pt x="1385888" y="128587"/>
                  </a:cubicBezTo>
                  <a:cubicBezTo>
                    <a:pt x="1390285" y="124923"/>
                    <a:pt x="1396128" y="123109"/>
                    <a:pt x="1400175" y="119062"/>
                  </a:cubicBezTo>
                  <a:cubicBezTo>
                    <a:pt x="1404222" y="115015"/>
                    <a:pt x="1406525" y="109537"/>
                    <a:pt x="1409700" y="104775"/>
                  </a:cubicBezTo>
                  <a:cubicBezTo>
                    <a:pt x="1413478" y="85886"/>
                    <a:pt x="1418244" y="60094"/>
                    <a:pt x="1423988" y="42862"/>
                  </a:cubicBezTo>
                  <a:cubicBezTo>
                    <a:pt x="1429252" y="27069"/>
                    <a:pt x="1428750" y="33595"/>
                    <a:pt x="1428750" y="23812"/>
                  </a:cubicBezTo>
                  <a:lnTo>
                    <a:pt x="1509713" y="23812"/>
                  </a:lnTo>
                  <a:cubicBezTo>
                    <a:pt x="1511300" y="38100"/>
                    <a:pt x="1515431" y="52331"/>
                    <a:pt x="1514475" y="66675"/>
                  </a:cubicBezTo>
                  <a:cubicBezTo>
                    <a:pt x="1513807" y="76693"/>
                    <a:pt x="1504950" y="95250"/>
                    <a:pt x="1504950" y="95250"/>
                  </a:cubicBezTo>
                  <a:cubicBezTo>
                    <a:pt x="1508125" y="100012"/>
                    <a:pt x="1510167" y="105768"/>
                    <a:pt x="1514475" y="109537"/>
                  </a:cubicBezTo>
                  <a:cubicBezTo>
                    <a:pt x="1523090" y="117075"/>
                    <a:pt x="1534955" y="120492"/>
                    <a:pt x="1543050" y="128587"/>
                  </a:cubicBezTo>
                  <a:lnTo>
                    <a:pt x="1557338" y="142875"/>
                  </a:lnTo>
                  <a:cubicBezTo>
                    <a:pt x="1560475" y="152287"/>
                    <a:pt x="1563232" y="164736"/>
                    <a:pt x="1571625" y="171450"/>
                  </a:cubicBezTo>
                  <a:cubicBezTo>
                    <a:pt x="1575545" y="174586"/>
                    <a:pt x="1581150" y="174625"/>
                    <a:pt x="1585913" y="176212"/>
                  </a:cubicBezTo>
                  <a:cubicBezTo>
                    <a:pt x="1589088" y="185737"/>
                    <a:pt x="1593003" y="195046"/>
                    <a:pt x="1595438" y="204787"/>
                  </a:cubicBezTo>
                  <a:cubicBezTo>
                    <a:pt x="1597025" y="211137"/>
                    <a:pt x="1597622" y="217821"/>
                    <a:pt x="1600200" y="223837"/>
                  </a:cubicBezTo>
                  <a:cubicBezTo>
                    <a:pt x="1602455" y="229098"/>
                    <a:pt x="1607165" y="233005"/>
                    <a:pt x="1609725" y="238125"/>
                  </a:cubicBezTo>
                  <a:cubicBezTo>
                    <a:pt x="1614990" y="248655"/>
                    <a:pt x="1614488" y="249057"/>
                    <a:pt x="1614488" y="257175"/>
                  </a:cubicBezTo>
                  <a:lnTo>
                    <a:pt x="1366838" y="257175"/>
                  </a:lnTo>
                  <a:lnTo>
                    <a:pt x="1328738" y="323850"/>
                  </a:lnTo>
                  <a:lnTo>
                    <a:pt x="1233488" y="323850"/>
                  </a:lnTo>
                  <a:lnTo>
                    <a:pt x="1243013" y="395287"/>
                  </a:lnTo>
                  <a:cubicBezTo>
                    <a:pt x="1239405" y="414529"/>
                    <a:pt x="1231982" y="462472"/>
                    <a:pt x="1223963" y="490537"/>
                  </a:cubicBezTo>
                  <a:cubicBezTo>
                    <a:pt x="1222584" y="495364"/>
                    <a:pt x="1220788" y="500062"/>
                    <a:pt x="1219200" y="504825"/>
                  </a:cubicBezTo>
                  <a:cubicBezTo>
                    <a:pt x="1223074" y="516444"/>
                    <a:pt x="1224257" y="524168"/>
                    <a:pt x="1233488" y="533400"/>
                  </a:cubicBezTo>
                  <a:cubicBezTo>
                    <a:pt x="1237535" y="537447"/>
                    <a:pt x="1243013" y="539750"/>
                    <a:pt x="1247775" y="542925"/>
                  </a:cubicBezTo>
                  <a:cubicBezTo>
                    <a:pt x="1244932" y="579885"/>
                    <a:pt x="1237919" y="629790"/>
                    <a:pt x="1247775" y="666750"/>
                  </a:cubicBezTo>
                  <a:cubicBezTo>
                    <a:pt x="1249250" y="672281"/>
                    <a:pt x="1257300" y="673100"/>
                    <a:pt x="1262063" y="676275"/>
                  </a:cubicBezTo>
                  <a:cubicBezTo>
                    <a:pt x="1263650" y="681037"/>
                    <a:pt x="1266825" y="685542"/>
                    <a:pt x="1266825" y="690562"/>
                  </a:cubicBezTo>
                  <a:cubicBezTo>
                    <a:pt x="1266825" y="711161"/>
                    <a:pt x="1262393" y="713881"/>
                    <a:pt x="1252538" y="728662"/>
                  </a:cubicBezTo>
                  <a:cubicBezTo>
                    <a:pt x="1250950" y="736600"/>
                    <a:pt x="1249738" y="744622"/>
                    <a:pt x="1247775" y="752475"/>
                  </a:cubicBezTo>
                  <a:cubicBezTo>
                    <a:pt x="1246557" y="757345"/>
                    <a:pt x="1243013" y="761742"/>
                    <a:pt x="1243013" y="766762"/>
                  </a:cubicBezTo>
                  <a:cubicBezTo>
                    <a:pt x="1243013" y="776616"/>
                    <a:pt x="1245840" y="805754"/>
                    <a:pt x="1252538" y="819150"/>
                  </a:cubicBezTo>
                  <a:cubicBezTo>
                    <a:pt x="1255098" y="824269"/>
                    <a:pt x="1258888" y="828675"/>
                    <a:pt x="1262063" y="833437"/>
                  </a:cubicBezTo>
                  <a:cubicBezTo>
                    <a:pt x="1263650" y="839787"/>
                    <a:pt x="1265541" y="846069"/>
                    <a:pt x="1266825" y="852487"/>
                  </a:cubicBezTo>
                  <a:cubicBezTo>
                    <a:pt x="1268719" y="861956"/>
                    <a:pt x="1268534" y="871901"/>
                    <a:pt x="1271588" y="881062"/>
                  </a:cubicBezTo>
                  <a:cubicBezTo>
                    <a:pt x="1273398" y="886492"/>
                    <a:pt x="1277938" y="890587"/>
                    <a:pt x="1281113" y="895350"/>
                  </a:cubicBezTo>
                  <a:cubicBezTo>
                    <a:pt x="1282700" y="900112"/>
                    <a:pt x="1283630" y="905147"/>
                    <a:pt x="1285875" y="909637"/>
                  </a:cubicBezTo>
                  <a:cubicBezTo>
                    <a:pt x="1311792" y="961473"/>
                    <a:pt x="1320422" y="872626"/>
                    <a:pt x="1290638" y="1033462"/>
                  </a:cubicBezTo>
                  <a:cubicBezTo>
                    <a:pt x="1289003" y="1042292"/>
                    <a:pt x="1277502" y="1045754"/>
                    <a:pt x="1271588" y="1052512"/>
                  </a:cubicBezTo>
                  <a:cubicBezTo>
                    <a:pt x="1266361" y="1058486"/>
                    <a:pt x="1263905" y="1067159"/>
                    <a:pt x="1257300" y="1071562"/>
                  </a:cubicBezTo>
                  <a:cubicBezTo>
                    <a:pt x="1248946" y="1077131"/>
                    <a:pt x="1228725" y="1081087"/>
                    <a:pt x="1228725" y="1081087"/>
                  </a:cubicBezTo>
                  <a:cubicBezTo>
                    <a:pt x="1194692" y="1132138"/>
                    <a:pt x="1247688" y="1054665"/>
                    <a:pt x="1204913" y="1109662"/>
                  </a:cubicBezTo>
                  <a:cubicBezTo>
                    <a:pt x="1197885" y="1118698"/>
                    <a:pt x="1192213" y="1128712"/>
                    <a:pt x="1185863" y="1138237"/>
                  </a:cubicBezTo>
                  <a:cubicBezTo>
                    <a:pt x="1182688" y="1143000"/>
                    <a:pt x="1180385" y="1148478"/>
                    <a:pt x="1176338" y="1152525"/>
                  </a:cubicBezTo>
                  <a:lnTo>
                    <a:pt x="1147763" y="1181100"/>
                  </a:lnTo>
                  <a:cubicBezTo>
                    <a:pt x="1142606" y="1222350"/>
                    <a:pt x="1155799" y="1219200"/>
                    <a:pt x="1133475" y="1219200"/>
                  </a:cubicBezTo>
                  <a:lnTo>
                    <a:pt x="1138238" y="1247775"/>
                  </a:lnTo>
                  <a:lnTo>
                    <a:pt x="1214438" y="1247775"/>
                  </a:lnTo>
                  <a:lnTo>
                    <a:pt x="1228725" y="1419225"/>
                  </a:lnTo>
                  <a:lnTo>
                    <a:pt x="1328738" y="1433512"/>
                  </a:lnTo>
                  <a:lnTo>
                    <a:pt x="1404938" y="1385887"/>
                  </a:lnTo>
                  <a:lnTo>
                    <a:pt x="1509713" y="1385887"/>
                  </a:lnTo>
                  <a:lnTo>
                    <a:pt x="1528763" y="1347787"/>
                  </a:lnTo>
                  <a:lnTo>
                    <a:pt x="1804988" y="1338262"/>
                  </a:lnTo>
                  <a:cubicBezTo>
                    <a:pt x="1806575" y="1598612"/>
                    <a:pt x="1808163" y="1858962"/>
                    <a:pt x="1809750" y="2119312"/>
                  </a:cubicBezTo>
                  <a:lnTo>
                    <a:pt x="2619375" y="2109787"/>
                  </a:lnTo>
                  <a:lnTo>
                    <a:pt x="2643188" y="2195512"/>
                  </a:lnTo>
                  <a:cubicBezTo>
                    <a:pt x="2647950" y="2209800"/>
                    <a:pt x="2651683" y="2224473"/>
                    <a:pt x="2657475" y="2238375"/>
                  </a:cubicBezTo>
                  <a:cubicBezTo>
                    <a:pt x="2659752" y="2243839"/>
                    <a:pt x="2679724" y="2269478"/>
                    <a:pt x="2681288" y="2271712"/>
                  </a:cubicBezTo>
                  <a:cubicBezTo>
                    <a:pt x="2687853" y="2281090"/>
                    <a:pt x="2695218" y="2290048"/>
                    <a:pt x="2700338" y="2300287"/>
                  </a:cubicBezTo>
                  <a:cubicBezTo>
                    <a:pt x="2712423" y="2324457"/>
                    <a:pt x="2705925" y="2313430"/>
                    <a:pt x="2719388" y="2333625"/>
                  </a:cubicBezTo>
                  <a:cubicBezTo>
                    <a:pt x="2727482" y="2357909"/>
                    <a:pt x="2730897" y="2360280"/>
                    <a:pt x="2714625" y="2395537"/>
                  </a:cubicBezTo>
                  <a:cubicBezTo>
                    <a:pt x="2711299" y="2402744"/>
                    <a:pt x="2701602" y="2404659"/>
                    <a:pt x="2695575" y="2409825"/>
                  </a:cubicBezTo>
                  <a:cubicBezTo>
                    <a:pt x="2690461" y="2414208"/>
                    <a:pt x="2686892" y="2420376"/>
                    <a:pt x="2681288" y="2424112"/>
                  </a:cubicBezTo>
                  <a:cubicBezTo>
                    <a:pt x="2677111" y="2426897"/>
                    <a:pt x="2671490" y="2426630"/>
                    <a:pt x="2667000" y="2428875"/>
                  </a:cubicBezTo>
                  <a:cubicBezTo>
                    <a:pt x="2630078" y="2447336"/>
                    <a:pt x="2674332" y="2431195"/>
                    <a:pt x="2638425" y="2443162"/>
                  </a:cubicBezTo>
                  <a:cubicBezTo>
                    <a:pt x="2632075" y="2447925"/>
                    <a:pt x="2625834" y="2452836"/>
                    <a:pt x="2619375" y="2457450"/>
                  </a:cubicBezTo>
                  <a:cubicBezTo>
                    <a:pt x="2614718" y="2460777"/>
                    <a:pt x="2608857" y="2462667"/>
                    <a:pt x="2605088" y="2466975"/>
                  </a:cubicBezTo>
                  <a:cubicBezTo>
                    <a:pt x="2597550" y="2475590"/>
                    <a:pt x="2592388" y="2486025"/>
                    <a:pt x="2586038" y="2495550"/>
                  </a:cubicBezTo>
                  <a:lnTo>
                    <a:pt x="2576513" y="2509837"/>
                  </a:lnTo>
                  <a:cubicBezTo>
                    <a:pt x="2574925" y="2517775"/>
                    <a:pt x="2575766" y="2526622"/>
                    <a:pt x="2571750" y="2533650"/>
                  </a:cubicBezTo>
                  <a:cubicBezTo>
                    <a:pt x="2568910" y="2538620"/>
                    <a:pt x="2562822" y="2541165"/>
                    <a:pt x="2557463" y="2543175"/>
                  </a:cubicBezTo>
                  <a:cubicBezTo>
                    <a:pt x="2549884" y="2546017"/>
                    <a:pt x="2541552" y="2546181"/>
                    <a:pt x="2533650" y="2547937"/>
                  </a:cubicBezTo>
                  <a:cubicBezTo>
                    <a:pt x="2527260" y="2549357"/>
                    <a:pt x="2520950" y="2551112"/>
                    <a:pt x="2514600" y="2552700"/>
                  </a:cubicBezTo>
                  <a:cubicBezTo>
                    <a:pt x="2509838" y="2555875"/>
                    <a:pt x="2504360" y="2558178"/>
                    <a:pt x="2500313" y="2562225"/>
                  </a:cubicBezTo>
                  <a:cubicBezTo>
                    <a:pt x="2491081" y="2571457"/>
                    <a:pt x="2489899" y="2579179"/>
                    <a:pt x="2486025" y="2590800"/>
                  </a:cubicBezTo>
                  <a:cubicBezTo>
                    <a:pt x="2484438" y="2600325"/>
                    <a:pt x="2489765" y="2614797"/>
                    <a:pt x="2481263" y="2619375"/>
                  </a:cubicBezTo>
                  <a:cubicBezTo>
                    <a:pt x="2464432" y="2628438"/>
                    <a:pt x="2443018" y="2621301"/>
                    <a:pt x="2424113" y="2624137"/>
                  </a:cubicBezTo>
                  <a:cubicBezTo>
                    <a:pt x="2411167" y="2626079"/>
                    <a:pt x="2398713" y="2630487"/>
                    <a:pt x="2386013" y="2633662"/>
                  </a:cubicBezTo>
                  <a:cubicBezTo>
                    <a:pt x="2362200" y="2649537"/>
                    <a:pt x="2374900" y="2638425"/>
                    <a:pt x="2352675" y="2671762"/>
                  </a:cubicBezTo>
                  <a:lnTo>
                    <a:pt x="2343150" y="2686050"/>
                  </a:lnTo>
                  <a:cubicBezTo>
                    <a:pt x="2346325" y="2695575"/>
                    <a:pt x="2355110" y="2704884"/>
                    <a:pt x="2352675" y="2714625"/>
                  </a:cubicBezTo>
                  <a:cubicBezTo>
                    <a:pt x="2351088" y="2720975"/>
                    <a:pt x="2350211" y="2727546"/>
                    <a:pt x="2347913" y="2733675"/>
                  </a:cubicBezTo>
                  <a:cubicBezTo>
                    <a:pt x="2345420" y="2740323"/>
                    <a:pt x="2341185" y="2746200"/>
                    <a:pt x="2338388" y="2752725"/>
                  </a:cubicBezTo>
                  <a:cubicBezTo>
                    <a:pt x="2336410" y="2757339"/>
                    <a:pt x="2335213" y="2762250"/>
                    <a:pt x="2333625" y="2767012"/>
                  </a:cubicBezTo>
                  <a:cubicBezTo>
                    <a:pt x="2333576" y="2767308"/>
                    <a:pt x="2329038" y="2803703"/>
                    <a:pt x="2324100" y="2809875"/>
                  </a:cubicBezTo>
                  <a:cubicBezTo>
                    <a:pt x="2317385" y="2818269"/>
                    <a:pt x="2304938" y="2821025"/>
                    <a:pt x="2295525" y="2824162"/>
                  </a:cubicBezTo>
                  <a:cubicBezTo>
                    <a:pt x="2253775" y="2865915"/>
                    <a:pt x="2304873" y="2812945"/>
                    <a:pt x="2271713" y="2852737"/>
                  </a:cubicBezTo>
                  <a:cubicBezTo>
                    <a:pt x="2267401" y="2857911"/>
                    <a:pt x="2262188" y="2862262"/>
                    <a:pt x="2257425" y="2867025"/>
                  </a:cubicBezTo>
                  <a:cubicBezTo>
                    <a:pt x="2255838" y="2873375"/>
                    <a:pt x="2256752" y="2880964"/>
                    <a:pt x="2252663" y="2886075"/>
                  </a:cubicBezTo>
                  <a:cubicBezTo>
                    <a:pt x="2236186" y="2906670"/>
                    <a:pt x="2237464" y="2870671"/>
                    <a:pt x="2228850" y="2905125"/>
                  </a:cubicBezTo>
                  <a:cubicBezTo>
                    <a:pt x="2226925" y="2912825"/>
                    <a:pt x="2228850" y="2921000"/>
                    <a:pt x="2228850" y="2928937"/>
                  </a:cubicBezTo>
                  <a:lnTo>
                    <a:pt x="2205038" y="2967037"/>
                  </a:lnTo>
                  <a:cubicBezTo>
                    <a:pt x="2193925" y="2974975"/>
                    <a:pt x="2177351" y="2978418"/>
                    <a:pt x="2171700" y="2990850"/>
                  </a:cubicBezTo>
                  <a:cubicBezTo>
                    <a:pt x="2164415" y="3006876"/>
                    <a:pt x="2186830" y="3025030"/>
                    <a:pt x="2195513" y="3033712"/>
                  </a:cubicBezTo>
                  <a:cubicBezTo>
                    <a:pt x="2193925" y="3041650"/>
                    <a:pt x="2194370" y="3050285"/>
                    <a:pt x="2190750" y="3057525"/>
                  </a:cubicBezTo>
                  <a:cubicBezTo>
                    <a:pt x="2183615" y="3071794"/>
                    <a:pt x="2174875" y="3072341"/>
                    <a:pt x="2162175" y="3076575"/>
                  </a:cubicBezTo>
                  <a:cubicBezTo>
                    <a:pt x="2156278" y="3088370"/>
                    <a:pt x="2155233" y="3101685"/>
                    <a:pt x="2138363" y="3100387"/>
                  </a:cubicBezTo>
                  <a:cubicBezTo>
                    <a:pt x="2122221" y="3099145"/>
                    <a:pt x="2090738" y="3090862"/>
                    <a:pt x="2090738" y="3090862"/>
                  </a:cubicBezTo>
                  <a:cubicBezTo>
                    <a:pt x="2068229" y="3124627"/>
                    <a:pt x="2084053" y="3095792"/>
                    <a:pt x="2076450" y="3171825"/>
                  </a:cubicBezTo>
                  <a:cubicBezTo>
                    <a:pt x="2076144" y="3174881"/>
                    <a:pt x="2071996" y="3207080"/>
                    <a:pt x="2066925" y="3214687"/>
                  </a:cubicBezTo>
                  <a:cubicBezTo>
                    <a:pt x="2048987" y="3241594"/>
                    <a:pt x="2053887" y="3218618"/>
                    <a:pt x="2024063" y="3238500"/>
                  </a:cubicBezTo>
                  <a:cubicBezTo>
                    <a:pt x="2005598" y="3250809"/>
                    <a:pt x="2015205" y="3246215"/>
                    <a:pt x="1995488" y="3252787"/>
                  </a:cubicBezTo>
                  <a:cubicBezTo>
                    <a:pt x="1986121" y="3266838"/>
                    <a:pt x="1985429" y="3269901"/>
                    <a:pt x="1971675" y="3281362"/>
                  </a:cubicBezTo>
                  <a:cubicBezTo>
                    <a:pt x="1967278" y="3285026"/>
                    <a:pt x="1962818" y="3289077"/>
                    <a:pt x="1957388" y="3290887"/>
                  </a:cubicBezTo>
                  <a:cubicBezTo>
                    <a:pt x="1948227" y="3293941"/>
                    <a:pt x="1938181" y="3293308"/>
                    <a:pt x="1928813" y="3295650"/>
                  </a:cubicBezTo>
                  <a:cubicBezTo>
                    <a:pt x="1919073" y="3298085"/>
                    <a:pt x="1910083" y="3303206"/>
                    <a:pt x="1900238" y="3305175"/>
                  </a:cubicBezTo>
                  <a:lnTo>
                    <a:pt x="1876425" y="3309937"/>
                  </a:lnTo>
                  <a:cubicBezTo>
                    <a:pt x="1871663" y="3313112"/>
                    <a:pt x="1866416" y="3315659"/>
                    <a:pt x="1862138" y="3319462"/>
                  </a:cubicBezTo>
                  <a:cubicBezTo>
                    <a:pt x="1836674" y="3342097"/>
                    <a:pt x="1830957" y="3362325"/>
                    <a:pt x="1790700" y="3362325"/>
                  </a:cubicBezTo>
                  <a:lnTo>
                    <a:pt x="1785938" y="3362325"/>
                  </a:lnTo>
                  <a:lnTo>
                    <a:pt x="0" y="3348037"/>
                  </a:lnTo>
                  <a:lnTo>
                    <a:pt x="95250" y="0"/>
                  </a:lnTo>
                  <a:lnTo>
                    <a:pt x="838200" y="190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533412" y="3487839"/>
            <a:ext cx="462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1</a:t>
            </a:r>
            <a:endParaRPr lang="en-US" b="1" dirty="0">
              <a:solidFill>
                <a:schemeClr val="bg1"/>
              </a:solidFill>
              <a:latin typeface="Georgia" charset="0"/>
              <a:ea typeface="Georgia" charset="0"/>
              <a:cs typeface="Georgia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946402" y="4942701"/>
            <a:ext cx="462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2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977519" y="4678369"/>
            <a:ext cx="462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3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341361" y="4368784"/>
            <a:ext cx="462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rPr>
              <a:t>4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8125" y="1808996"/>
            <a:ext cx="721032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34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5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916071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mc="http://schemas.openxmlformats.org/markup-compatibility/2006" xmlns:mv="urn:schemas-microsoft-com:mac:vml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mc="http://schemas.openxmlformats.org/markup-compatibility/2006" xmlns:mv="urn:schemas-microsoft-com:mac:vml"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c="http://schemas.openxmlformats.org/markup-compatibility/2006" xmlns:mv="urn:schemas-microsoft-com:mac:vml"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Vermont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pPr/>
              <a:t>64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4221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Patrick Leahy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Bernie Sanders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DAC126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2507062"/>
              </p:ext>
            </p:extLst>
          </p:nvPr>
        </p:nvGraphicFramePr>
        <p:xfrm>
          <a:off x="514349" y="1952519"/>
          <a:ext cx="4535424" cy="758944"/>
        </p:xfrm>
        <a:graphic>
          <a:graphicData uri="http://schemas.openxmlformats.org/drawingml/2006/table">
            <a:tbl>
              <a:tblPr/>
              <a:tblGrid>
                <a:gridCol w="4281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4422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3764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8">
                  <a:extLst>
                    <a:ext uri="{9D8B030D-6E8A-4147-A177-3AD203B41FA5}">
                      <a16:colId xmlns:a16="http://schemas.microsoft.com/office/drawing/2014/main" val="420916732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AL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 large: entire state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Peter Welch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30.3%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</a:tbl>
          </a:graphicData>
        </a:graphic>
      </p:graphicFrame>
      <p:pic>
        <p:nvPicPr>
          <p:cNvPr id="29" name="Picture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9573" y="1861414"/>
            <a:ext cx="725715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75038" y="1815694"/>
            <a:ext cx="792000" cy="1005840"/>
          </a:xfrm>
          <a:prstGeom prst="rect">
            <a:avLst/>
          </a:prstGeom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25868" y="3609534"/>
            <a:ext cx="1354553" cy="2197662"/>
          </a:xfrm>
          <a:prstGeom prst="rect">
            <a:avLst/>
          </a:prstGeom>
        </p:spPr>
      </p:pic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657946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Virginia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65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Claire </a:t>
            </a:r>
            <a:r>
              <a:rPr lang="en-US" sz="700" dirty="0" err="1" smtClean="0"/>
              <a:t>Garney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83776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Mark Warner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Tim </a:t>
            </a:r>
            <a:r>
              <a:rPr lang="en-US" altLang="en-US" sz="900" b="1" dirty="0" err="1" smtClean="0"/>
              <a:t>Kaine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3250924"/>
              </p:ext>
            </p:extLst>
          </p:nvPr>
        </p:nvGraphicFramePr>
        <p:xfrm>
          <a:off x="542439" y="1309606"/>
          <a:ext cx="4535424" cy="4690824"/>
        </p:xfrm>
        <a:graphic>
          <a:graphicData uri="http://schemas.openxmlformats.org/drawingml/2006/table">
            <a:tbl>
              <a:tblPr/>
              <a:tblGrid>
                <a:gridCol w="3860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8123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0848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6408">
                  <a:extLst>
                    <a:ext uri="{9D8B030D-6E8A-4147-A177-3AD203B41FA5}">
                      <a16:colId xmlns:a16="http://schemas.microsoft.com/office/drawing/2014/main" val="3785456825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Fredericksburg, Williamsburg, Northern Neck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Rob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Wittman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41.2%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Virginia Beach, Eastern Shore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Scott Taylor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45.4%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Parts of Richmond, Hampton Roads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Bobby Scott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63.6%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31.9%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SE: Chesapeake, Suffolk, Chesterfield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Donald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McEachin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37.1%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S. Central: Danville, Charlottesville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Thomas Garrett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Shenandoah Valley: Roanoke, Lynchburg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Bob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Goodlatte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59.7%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34.9%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Richmond suburbs, Culpeper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Brat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44.0%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DC suburbs: Arlington, Alexandria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Don Beyer (D)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73,5%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Bristol, Blacksburg, Salem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Morgan Griffith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68.8%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50056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DC exurbs: McLean, Manassas, Winchester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Barbara Comstock (R)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97882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DC suburbs: Fairfax, Reston, Woodbridge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Gerry Connolly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66.9%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27.5%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032928"/>
                  </a:ext>
                </a:extLst>
              </a:tr>
            </a:tbl>
          </a:graphicData>
        </a:graphic>
      </p:graphicFrame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r="1194" b="8240"/>
          <a:stretch/>
        </p:blipFill>
        <p:spPr>
          <a:xfrm>
            <a:off x="5625451" y="1823419"/>
            <a:ext cx="774420" cy="100686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00607" y="1823930"/>
            <a:ext cx="795131" cy="1005840"/>
          </a:xfrm>
          <a:prstGeom prst="rect">
            <a:avLst/>
          </a:prstGeom>
          <a:ln w="57150">
            <a:noFill/>
          </a:ln>
        </p:spPr>
      </p:pic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5539922" y="4158473"/>
            <a:ext cx="2709781" cy="1191149"/>
            <a:chOff x="5125169" y="3550825"/>
            <a:chExt cx="2434118" cy="1069975"/>
          </a:xfrm>
        </p:grpSpPr>
        <p:grpSp>
          <p:nvGrpSpPr>
            <p:cNvPr id="21" name="Group 20"/>
            <p:cNvGrpSpPr>
              <a:grpSpLocks/>
            </p:cNvGrpSpPr>
            <p:nvPr/>
          </p:nvGrpSpPr>
          <p:grpSpPr bwMode="auto">
            <a:xfrm>
              <a:off x="7107887" y="4077197"/>
              <a:ext cx="451400" cy="540915"/>
              <a:chOff x="7189666" y="3560470"/>
              <a:chExt cx="1497134" cy="1794077"/>
            </a:xfrm>
            <a:solidFill>
              <a:srgbClr val="D27770"/>
            </a:solidFill>
          </p:grpSpPr>
          <p:sp>
            <p:nvSpPr>
              <p:cNvPr id="33" name="Freeform 32"/>
              <p:cNvSpPr/>
              <p:nvPr/>
            </p:nvSpPr>
            <p:spPr>
              <a:xfrm>
                <a:off x="7189666" y="4340021"/>
                <a:ext cx="892247" cy="1014526"/>
              </a:xfrm>
              <a:custGeom>
                <a:avLst/>
                <a:gdLst>
                  <a:gd name="connsiteX0" fmla="*/ 636013 w 891507"/>
                  <a:gd name="connsiteY0" fmla="*/ 1015253 h 1015253"/>
                  <a:gd name="connsiteX1" fmla="*/ 891507 w 891507"/>
                  <a:gd name="connsiteY1" fmla="*/ 1015253 h 1015253"/>
                  <a:gd name="connsiteX2" fmla="*/ 874699 w 891507"/>
                  <a:gd name="connsiteY2" fmla="*/ 934571 h 1015253"/>
                  <a:gd name="connsiteX3" fmla="*/ 804101 w 891507"/>
                  <a:gd name="connsiteY3" fmla="*/ 736226 h 1015253"/>
                  <a:gd name="connsiteX4" fmla="*/ 770484 w 891507"/>
                  <a:gd name="connsiteY4" fmla="*/ 578223 h 1015253"/>
                  <a:gd name="connsiteX5" fmla="*/ 703249 w 891507"/>
                  <a:gd name="connsiteY5" fmla="*/ 571500 h 1015253"/>
                  <a:gd name="connsiteX6" fmla="*/ 693163 w 891507"/>
                  <a:gd name="connsiteY6" fmla="*/ 578223 h 1015253"/>
                  <a:gd name="connsiteX7" fmla="*/ 649460 w 891507"/>
                  <a:gd name="connsiteY7" fmla="*/ 584947 h 1015253"/>
                  <a:gd name="connsiteX8" fmla="*/ 622566 w 891507"/>
                  <a:gd name="connsiteY8" fmla="*/ 578223 h 1015253"/>
                  <a:gd name="connsiteX9" fmla="*/ 602396 w 891507"/>
                  <a:gd name="connsiteY9" fmla="*/ 568138 h 1015253"/>
                  <a:gd name="connsiteX10" fmla="*/ 595672 w 891507"/>
                  <a:gd name="connsiteY10" fmla="*/ 558053 h 1015253"/>
                  <a:gd name="connsiteX11" fmla="*/ 575501 w 891507"/>
                  <a:gd name="connsiteY11" fmla="*/ 554691 h 1015253"/>
                  <a:gd name="connsiteX12" fmla="*/ 562054 w 891507"/>
                  <a:gd name="connsiteY12" fmla="*/ 551329 h 1015253"/>
                  <a:gd name="connsiteX13" fmla="*/ 541884 w 891507"/>
                  <a:gd name="connsiteY13" fmla="*/ 544606 h 1015253"/>
                  <a:gd name="connsiteX14" fmla="*/ 525075 w 891507"/>
                  <a:gd name="connsiteY14" fmla="*/ 537882 h 1015253"/>
                  <a:gd name="connsiteX15" fmla="*/ 508266 w 891507"/>
                  <a:gd name="connsiteY15" fmla="*/ 534521 h 1015253"/>
                  <a:gd name="connsiteX16" fmla="*/ 498181 w 891507"/>
                  <a:gd name="connsiteY16" fmla="*/ 527797 h 1015253"/>
                  <a:gd name="connsiteX17" fmla="*/ 494819 w 891507"/>
                  <a:gd name="connsiteY17" fmla="*/ 514350 h 1015253"/>
                  <a:gd name="connsiteX18" fmla="*/ 504904 w 891507"/>
                  <a:gd name="connsiteY18" fmla="*/ 460562 h 1015253"/>
                  <a:gd name="connsiteX19" fmla="*/ 508266 w 891507"/>
                  <a:gd name="connsiteY19" fmla="*/ 447115 h 1015253"/>
                  <a:gd name="connsiteX20" fmla="*/ 514990 w 891507"/>
                  <a:gd name="connsiteY20" fmla="*/ 426944 h 1015253"/>
                  <a:gd name="connsiteX21" fmla="*/ 511628 w 891507"/>
                  <a:gd name="connsiteY21" fmla="*/ 376518 h 1015253"/>
                  <a:gd name="connsiteX22" fmla="*/ 504904 w 891507"/>
                  <a:gd name="connsiteY22" fmla="*/ 366432 h 1015253"/>
                  <a:gd name="connsiteX23" fmla="*/ 494819 w 891507"/>
                  <a:gd name="connsiteY23" fmla="*/ 346262 h 1015253"/>
                  <a:gd name="connsiteX24" fmla="*/ 484734 w 891507"/>
                  <a:gd name="connsiteY24" fmla="*/ 342900 h 1015253"/>
                  <a:gd name="connsiteX25" fmla="*/ 478010 w 891507"/>
                  <a:gd name="connsiteY25" fmla="*/ 332815 h 1015253"/>
                  <a:gd name="connsiteX26" fmla="*/ 457840 w 891507"/>
                  <a:gd name="connsiteY26" fmla="*/ 316006 h 1015253"/>
                  <a:gd name="connsiteX27" fmla="*/ 451116 w 891507"/>
                  <a:gd name="connsiteY27" fmla="*/ 305921 h 1015253"/>
                  <a:gd name="connsiteX28" fmla="*/ 427584 w 891507"/>
                  <a:gd name="connsiteY28" fmla="*/ 285750 h 1015253"/>
                  <a:gd name="connsiteX29" fmla="*/ 417499 w 891507"/>
                  <a:gd name="connsiteY29" fmla="*/ 289112 h 1015253"/>
                  <a:gd name="connsiteX30" fmla="*/ 410775 w 891507"/>
                  <a:gd name="connsiteY30" fmla="*/ 299197 h 1015253"/>
                  <a:gd name="connsiteX31" fmla="*/ 400690 w 891507"/>
                  <a:gd name="connsiteY31" fmla="*/ 305921 h 1015253"/>
                  <a:gd name="connsiteX32" fmla="*/ 393966 w 891507"/>
                  <a:gd name="connsiteY32" fmla="*/ 295835 h 1015253"/>
                  <a:gd name="connsiteX33" fmla="*/ 390604 w 891507"/>
                  <a:gd name="connsiteY33" fmla="*/ 282388 h 1015253"/>
                  <a:gd name="connsiteX34" fmla="*/ 387243 w 891507"/>
                  <a:gd name="connsiteY34" fmla="*/ 272303 h 1015253"/>
                  <a:gd name="connsiteX35" fmla="*/ 390604 w 891507"/>
                  <a:gd name="connsiteY35" fmla="*/ 262218 h 1015253"/>
                  <a:gd name="connsiteX36" fmla="*/ 397328 w 891507"/>
                  <a:gd name="connsiteY36" fmla="*/ 248771 h 1015253"/>
                  <a:gd name="connsiteX37" fmla="*/ 387243 w 891507"/>
                  <a:gd name="connsiteY37" fmla="*/ 218515 h 1015253"/>
                  <a:gd name="connsiteX38" fmla="*/ 367072 w 891507"/>
                  <a:gd name="connsiteY38" fmla="*/ 221876 h 1015253"/>
                  <a:gd name="connsiteX39" fmla="*/ 353625 w 891507"/>
                  <a:gd name="connsiteY39" fmla="*/ 225238 h 1015253"/>
                  <a:gd name="connsiteX40" fmla="*/ 320007 w 891507"/>
                  <a:gd name="connsiteY40" fmla="*/ 221876 h 1015253"/>
                  <a:gd name="connsiteX41" fmla="*/ 293113 w 891507"/>
                  <a:gd name="connsiteY41" fmla="*/ 188259 h 1015253"/>
                  <a:gd name="connsiteX42" fmla="*/ 293113 w 891507"/>
                  <a:gd name="connsiteY42" fmla="*/ 188259 h 1015253"/>
                  <a:gd name="connsiteX43" fmla="*/ 283028 w 891507"/>
                  <a:gd name="connsiteY43" fmla="*/ 178173 h 1015253"/>
                  <a:gd name="connsiteX44" fmla="*/ 195622 w 891507"/>
                  <a:gd name="connsiteY44" fmla="*/ 107576 h 1015253"/>
                  <a:gd name="connsiteX45" fmla="*/ 192260 w 891507"/>
                  <a:gd name="connsiteY45" fmla="*/ 77321 h 1015253"/>
                  <a:gd name="connsiteX46" fmla="*/ 168728 w 891507"/>
                  <a:gd name="connsiteY46" fmla="*/ 47065 h 1015253"/>
                  <a:gd name="connsiteX47" fmla="*/ 158643 w 891507"/>
                  <a:gd name="connsiteY47" fmla="*/ 16809 h 1015253"/>
                  <a:gd name="connsiteX48" fmla="*/ 155281 w 891507"/>
                  <a:gd name="connsiteY48" fmla="*/ 6723 h 1015253"/>
                  <a:gd name="connsiteX49" fmla="*/ 145196 w 891507"/>
                  <a:gd name="connsiteY49" fmla="*/ 0 h 1015253"/>
                  <a:gd name="connsiteX50" fmla="*/ 118301 w 891507"/>
                  <a:gd name="connsiteY50" fmla="*/ 3362 h 1015253"/>
                  <a:gd name="connsiteX51" fmla="*/ 30896 w 891507"/>
                  <a:gd name="connsiteY51" fmla="*/ 30256 h 1015253"/>
                  <a:gd name="connsiteX52" fmla="*/ 30896 w 891507"/>
                  <a:gd name="connsiteY52" fmla="*/ 107576 h 1015253"/>
                  <a:gd name="connsiteX53" fmla="*/ 24172 w 891507"/>
                  <a:gd name="connsiteY53" fmla="*/ 171450 h 1015253"/>
                  <a:gd name="connsiteX54" fmla="*/ 17449 w 891507"/>
                  <a:gd name="connsiteY54" fmla="*/ 191621 h 1015253"/>
                  <a:gd name="connsiteX55" fmla="*/ 4001 w 891507"/>
                  <a:gd name="connsiteY55" fmla="*/ 211791 h 1015253"/>
                  <a:gd name="connsiteX56" fmla="*/ 4001 w 891507"/>
                  <a:gd name="connsiteY56" fmla="*/ 262218 h 1015253"/>
                  <a:gd name="connsiteX57" fmla="*/ 10725 w 891507"/>
                  <a:gd name="connsiteY57" fmla="*/ 292473 h 1015253"/>
                  <a:gd name="connsiteX58" fmla="*/ 17449 w 891507"/>
                  <a:gd name="connsiteY58" fmla="*/ 302559 h 1015253"/>
                  <a:gd name="connsiteX59" fmla="*/ 20810 w 891507"/>
                  <a:gd name="connsiteY59" fmla="*/ 312644 h 1015253"/>
                  <a:gd name="connsiteX60" fmla="*/ 30896 w 891507"/>
                  <a:gd name="connsiteY60" fmla="*/ 316006 h 1015253"/>
                  <a:gd name="connsiteX61" fmla="*/ 54428 w 891507"/>
                  <a:gd name="connsiteY61" fmla="*/ 322729 h 1015253"/>
                  <a:gd name="connsiteX62" fmla="*/ 77960 w 891507"/>
                  <a:gd name="connsiteY62" fmla="*/ 305921 h 1015253"/>
                  <a:gd name="connsiteX63" fmla="*/ 91407 w 891507"/>
                  <a:gd name="connsiteY63" fmla="*/ 295835 h 1015253"/>
                  <a:gd name="connsiteX64" fmla="*/ 104854 w 891507"/>
                  <a:gd name="connsiteY64" fmla="*/ 265579 h 1015253"/>
                  <a:gd name="connsiteX65" fmla="*/ 114940 w 891507"/>
                  <a:gd name="connsiteY65" fmla="*/ 255494 h 1015253"/>
                  <a:gd name="connsiteX66" fmla="*/ 125025 w 891507"/>
                  <a:gd name="connsiteY66" fmla="*/ 262218 h 1015253"/>
                  <a:gd name="connsiteX67" fmla="*/ 131749 w 891507"/>
                  <a:gd name="connsiteY67" fmla="*/ 289112 h 1015253"/>
                  <a:gd name="connsiteX68" fmla="*/ 135110 w 891507"/>
                  <a:gd name="connsiteY68" fmla="*/ 299197 h 1015253"/>
                  <a:gd name="connsiteX69" fmla="*/ 165366 w 891507"/>
                  <a:gd name="connsiteY69" fmla="*/ 316006 h 1015253"/>
                  <a:gd name="connsiteX70" fmla="*/ 192260 w 891507"/>
                  <a:gd name="connsiteY70" fmla="*/ 309282 h 1015253"/>
                  <a:gd name="connsiteX71" fmla="*/ 222516 w 891507"/>
                  <a:gd name="connsiteY71" fmla="*/ 292473 h 1015253"/>
                  <a:gd name="connsiteX72" fmla="*/ 239325 w 891507"/>
                  <a:gd name="connsiteY72" fmla="*/ 279026 h 1015253"/>
                  <a:gd name="connsiteX73" fmla="*/ 252772 w 891507"/>
                  <a:gd name="connsiteY73" fmla="*/ 305921 h 1015253"/>
                  <a:gd name="connsiteX74" fmla="*/ 269581 w 891507"/>
                  <a:gd name="connsiteY74" fmla="*/ 332815 h 1015253"/>
                  <a:gd name="connsiteX75" fmla="*/ 279666 w 891507"/>
                  <a:gd name="connsiteY75" fmla="*/ 352985 h 1015253"/>
                  <a:gd name="connsiteX76" fmla="*/ 289751 w 891507"/>
                  <a:gd name="connsiteY76" fmla="*/ 359709 h 1015253"/>
                  <a:gd name="connsiteX77" fmla="*/ 299837 w 891507"/>
                  <a:gd name="connsiteY77" fmla="*/ 363071 h 1015253"/>
                  <a:gd name="connsiteX78" fmla="*/ 320007 w 891507"/>
                  <a:gd name="connsiteY78" fmla="*/ 376518 h 1015253"/>
                  <a:gd name="connsiteX79" fmla="*/ 330093 w 891507"/>
                  <a:gd name="connsiteY79" fmla="*/ 386603 h 1015253"/>
                  <a:gd name="connsiteX80" fmla="*/ 346901 w 891507"/>
                  <a:gd name="connsiteY80" fmla="*/ 389965 h 1015253"/>
                  <a:gd name="connsiteX81" fmla="*/ 370434 w 891507"/>
                  <a:gd name="connsiteY81" fmla="*/ 403412 h 1015253"/>
                  <a:gd name="connsiteX82" fmla="*/ 380519 w 891507"/>
                  <a:gd name="connsiteY82" fmla="*/ 423582 h 1015253"/>
                  <a:gd name="connsiteX83" fmla="*/ 390604 w 891507"/>
                  <a:gd name="connsiteY83" fmla="*/ 430306 h 1015253"/>
                  <a:gd name="connsiteX84" fmla="*/ 437669 w 891507"/>
                  <a:gd name="connsiteY84" fmla="*/ 437029 h 1015253"/>
                  <a:gd name="connsiteX85" fmla="*/ 444393 w 891507"/>
                  <a:gd name="connsiteY85" fmla="*/ 447115 h 1015253"/>
                  <a:gd name="connsiteX86" fmla="*/ 427584 w 891507"/>
                  <a:gd name="connsiteY86" fmla="*/ 484094 h 1015253"/>
                  <a:gd name="connsiteX87" fmla="*/ 417499 w 891507"/>
                  <a:gd name="connsiteY87" fmla="*/ 507626 h 1015253"/>
                  <a:gd name="connsiteX88" fmla="*/ 414137 w 891507"/>
                  <a:gd name="connsiteY88" fmla="*/ 517712 h 1015253"/>
                  <a:gd name="connsiteX89" fmla="*/ 420860 w 891507"/>
                  <a:gd name="connsiteY89" fmla="*/ 588309 h 1015253"/>
                  <a:gd name="connsiteX90" fmla="*/ 424222 w 891507"/>
                  <a:gd name="connsiteY90" fmla="*/ 601756 h 1015253"/>
                  <a:gd name="connsiteX91" fmla="*/ 430946 w 891507"/>
                  <a:gd name="connsiteY91" fmla="*/ 611841 h 1015253"/>
                  <a:gd name="connsiteX92" fmla="*/ 437669 w 891507"/>
                  <a:gd name="connsiteY92" fmla="*/ 625288 h 1015253"/>
                  <a:gd name="connsiteX93" fmla="*/ 528437 w 891507"/>
                  <a:gd name="connsiteY93" fmla="*/ 635373 h 1015253"/>
                  <a:gd name="connsiteX94" fmla="*/ 555331 w 891507"/>
                  <a:gd name="connsiteY94" fmla="*/ 638735 h 1015253"/>
                  <a:gd name="connsiteX95" fmla="*/ 551969 w 891507"/>
                  <a:gd name="connsiteY95" fmla="*/ 655544 h 1015253"/>
                  <a:gd name="connsiteX96" fmla="*/ 541884 w 891507"/>
                  <a:gd name="connsiteY96" fmla="*/ 658906 h 1015253"/>
                  <a:gd name="connsiteX97" fmla="*/ 531799 w 891507"/>
                  <a:gd name="connsiteY97" fmla="*/ 665629 h 1015253"/>
                  <a:gd name="connsiteX98" fmla="*/ 525075 w 891507"/>
                  <a:gd name="connsiteY98" fmla="*/ 675715 h 1015253"/>
                  <a:gd name="connsiteX99" fmla="*/ 535160 w 891507"/>
                  <a:gd name="connsiteY99" fmla="*/ 712694 h 1015253"/>
                  <a:gd name="connsiteX100" fmla="*/ 538522 w 891507"/>
                  <a:gd name="connsiteY100" fmla="*/ 726141 h 1015253"/>
                  <a:gd name="connsiteX101" fmla="*/ 545246 w 891507"/>
                  <a:gd name="connsiteY101" fmla="*/ 736226 h 1015253"/>
                  <a:gd name="connsiteX102" fmla="*/ 568778 w 891507"/>
                  <a:gd name="connsiteY102" fmla="*/ 779929 h 1015253"/>
                  <a:gd name="connsiteX103" fmla="*/ 625928 w 891507"/>
                  <a:gd name="connsiteY103" fmla="*/ 806823 h 1015253"/>
                  <a:gd name="connsiteX104" fmla="*/ 672993 w 891507"/>
                  <a:gd name="connsiteY104" fmla="*/ 853888 h 1015253"/>
                  <a:gd name="connsiteX105" fmla="*/ 639375 w 891507"/>
                  <a:gd name="connsiteY105" fmla="*/ 877421 h 1015253"/>
                  <a:gd name="connsiteX106" fmla="*/ 636013 w 891507"/>
                  <a:gd name="connsiteY106" fmla="*/ 1015253 h 101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891507" h="1015253">
                    <a:moveTo>
                      <a:pt x="636013" y="1015253"/>
                    </a:moveTo>
                    <a:lnTo>
                      <a:pt x="891507" y="1015253"/>
                    </a:lnTo>
                    <a:lnTo>
                      <a:pt x="874699" y="934571"/>
                    </a:lnTo>
                    <a:lnTo>
                      <a:pt x="804101" y="736226"/>
                    </a:lnTo>
                    <a:lnTo>
                      <a:pt x="770484" y="578223"/>
                    </a:lnTo>
                    <a:cubicBezTo>
                      <a:pt x="738136" y="566093"/>
                      <a:pt x="743011" y="563548"/>
                      <a:pt x="703249" y="571500"/>
                    </a:cubicBezTo>
                    <a:cubicBezTo>
                      <a:pt x="699287" y="572292"/>
                      <a:pt x="696525" y="575982"/>
                      <a:pt x="693163" y="578223"/>
                    </a:cubicBezTo>
                    <a:cubicBezTo>
                      <a:pt x="679856" y="598187"/>
                      <a:pt x="689604" y="589965"/>
                      <a:pt x="649460" y="584947"/>
                    </a:cubicBezTo>
                    <a:cubicBezTo>
                      <a:pt x="644344" y="584307"/>
                      <a:pt x="628665" y="581273"/>
                      <a:pt x="622566" y="578223"/>
                    </a:cubicBezTo>
                    <a:cubicBezTo>
                      <a:pt x="596499" y="565190"/>
                      <a:pt x="627745" y="576589"/>
                      <a:pt x="602396" y="568138"/>
                    </a:cubicBezTo>
                    <a:cubicBezTo>
                      <a:pt x="600155" y="564776"/>
                      <a:pt x="599286" y="559860"/>
                      <a:pt x="595672" y="558053"/>
                    </a:cubicBezTo>
                    <a:cubicBezTo>
                      <a:pt x="589575" y="555005"/>
                      <a:pt x="582185" y="556028"/>
                      <a:pt x="575501" y="554691"/>
                    </a:cubicBezTo>
                    <a:cubicBezTo>
                      <a:pt x="570970" y="553785"/>
                      <a:pt x="566479" y="552657"/>
                      <a:pt x="562054" y="551329"/>
                    </a:cubicBezTo>
                    <a:cubicBezTo>
                      <a:pt x="555266" y="549293"/>
                      <a:pt x="548464" y="547238"/>
                      <a:pt x="541884" y="544606"/>
                    </a:cubicBezTo>
                    <a:cubicBezTo>
                      <a:pt x="536281" y="542365"/>
                      <a:pt x="530855" y="539616"/>
                      <a:pt x="525075" y="537882"/>
                    </a:cubicBezTo>
                    <a:cubicBezTo>
                      <a:pt x="519602" y="536240"/>
                      <a:pt x="513869" y="535641"/>
                      <a:pt x="508266" y="534521"/>
                    </a:cubicBezTo>
                    <a:cubicBezTo>
                      <a:pt x="504904" y="532280"/>
                      <a:pt x="500422" y="531159"/>
                      <a:pt x="498181" y="527797"/>
                    </a:cubicBezTo>
                    <a:cubicBezTo>
                      <a:pt x="495618" y="523953"/>
                      <a:pt x="494819" y="518970"/>
                      <a:pt x="494819" y="514350"/>
                    </a:cubicBezTo>
                    <a:cubicBezTo>
                      <a:pt x="494819" y="496322"/>
                      <a:pt x="500601" y="477774"/>
                      <a:pt x="504904" y="460562"/>
                    </a:cubicBezTo>
                    <a:cubicBezTo>
                      <a:pt x="506025" y="456080"/>
                      <a:pt x="506805" y="451498"/>
                      <a:pt x="508266" y="447115"/>
                    </a:cubicBezTo>
                    <a:lnTo>
                      <a:pt x="514990" y="426944"/>
                    </a:lnTo>
                    <a:cubicBezTo>
                      <a:pt x="513869" y="410135"/>
                      <a:pt x="514398" y="393135"/>
                      <a:pt x="511628" y="376518"/>
                    </a:cubicBezTo>
                    <a:cubicBezTo>
                      <a:pt x="510964" y="372532"/>
                      <a:pt x="506711" y="370046"/>
                      <a:pt x="504904" y="366432"/>
                    </a:cubicBezTo>
                    <a:cubicBezTo>
                      <a:pt x="500843" y="358309"/>
                      <a:pt x="502850" y="352687"/>
                      <a:pt x="494819" y="346262"/>
                    </a:cubicBezTo>
                    <a:cubicBezTo>
                      <a:pt x="492052" y="344048"/>
                      <a:pt x="488096" y="344021"/>
                      <a:pt x="484734" y="342900"/>
                    </a:cubicBezTo>
                    <a:cubicBezTo>
                      <a:pt x="482493" y="339538"/>
                      <a:pt x="480867" y="335672"/>
                      <a:pt x="478010" y="332815"/>
                    </a:cubicBezTo>
                    <a:cubicBezTo>
                      <a:pt x="451567" y="306372"/>
                      <a:pt x="485376" y="349048"/>
                      <a:pt x="457840" y="316006"/>
                    </a:cubicBezTo>
                    <a:cubicBezTo>
                      <a:pt x="455253" y="312902"/>
                      <a:pt x="453745" y="308989"/>
                      <a:pt x="451116" y="305921"/>
                    </a:cubicBezTo>
                    <a:cubicBezTo>
                      <a:pt x="440244" y="293237"/>
                      <a:pt x="439482" y="293681"/>
                      <a:pt x="427584" y="285750"/>
                    </a:cubicBezTo>
                    <a:cubicBezTo>
                      <a:pt x="424222" y="286871"/>
                      <a:pt x="420266" y="286898"/>
                      <a:pt x="417499" y="289112"/>
                    </a:cubicBezTo>
                    <a:cubicBezTo>
                      <a:pt x="414344" y="291636"/>
                      <a:pt x="413632" y="296340"/>
                      <a:pt x="410775" y="299197"/>
                    </a:cubicBezTo>
                    <a:cubicBezTo>
                      <a:pt x="407918" y="302054"/>
                      <a:pt x="404052" y="303680"/>
                      <a:pt x="400690" y="305921"/>
                    </a:cubicBezTo>
                    <a:cubicBezTo>
                      <a:pt x="398449" y="302559"/>
                      <a:pt x="395558" y="299549"/>
                      <a:pt x="393966" y="295835"/>
                    </a:cubicBezTo>
                    <a:cubicBezTo>
                      <a:pt x="392146" y="291588"/>
                      <a:pt x="391873" y="286831"/>
                      <a:pt x="390604" y="282388"/>
                    </a:cubicBezTo>
                    <a:cubicBezTo>
                      <a:pt x="389631" y="278981"/>
                      <a:pt x="388363" y="275665"/>
                      <a:pt x="387243" y="272303"/>
                    </a:cubicBezTo>
                    <a:cubicBezTo>
                      <a:pt x="388363" y="268941"/>
                      <a:pt x="389208" y="265475"/>
                      <a:pt x="390604" y="262218"/>
                    </a:cubicBezTo>
                    <a:cubicBezTo>
                      <a:pt x="392578" y="257612"/>
                      <a:pt x="396829" y="253758"/>
                      <a:pt x="397328" y="248771"/>
                    </a:cubicBezTo>
                    <a:cubicBezTo>
                      <a:pt x="398903" y="233018"/>
                      <a:pt x="394427" y="229291"/>
                      <a:pt x="387243" y="218515"/>
                    </a:cubicBezTo>
                    <a:cubicBezTo>
                      <a:pt x="380519" y="219635"/>
                      <a:pt x="373756" y="220539"/>
                      <a:pt x="367072" y="221876"/>
                    </a:cubicBezTo>
                    <a:cubicBezTo>
                      <a:pt x="362541" y="222782"/>
                      <a:pt x="358245" y="225238"/>
                      <a:pt x="353625" y="225238"/>
                    </a:cubicBezTo>
                    <a:cubicBezTo>
                      <a:pt x="342363" y="225238"/>
                      <a:pt x="331213" y="222997"/>
                      <a:pt x="320007" y="221876"/>
                    </a:cubicBezTo>
                    <a:cubicBezTo>
                      <a:pt x="293940" y="204498"/>
                      <a:pt x="302393" y="216095"/>
                      <a:pt x="293113" y="188259"/>
                    </a:cubicBezTo>
                    <a:lnTo>
                      <a:pt x="293113" y="188259"/>
                    </a:lnTo>
                    <a:lnTo>
                      <a:pt x="283028" y="178173"/>
                    </a:lnTo>
                    <a:lnTo>
                      <a:pt x="195622" y="107576"/>
                    </a:lnTo>
                    <a:cubicBezTo>
                      <a:pt x="194501" y="97491"/>
                      <a:pt x="195469" y="86947"/>
                      <a:pt x="192260" y="77321"/>
                    </a:cubicBezTo>
                    <a:cubicBezTo>
                      <a:pt x="188239" y="65257"/>
                      <a:pt x="177430" y="55767"/>
                      <a:pt x="168728" y="47065"/>
                    </a:cubicBezTo>
                    <a:lnTo>
                      <a:pt x="158643" y="16809"/>
                    </a:lnTo>
                    <a:cubicBezTo>
                      <a:pt x="157522" y="13447"/>
                      <a:pt x="158230" y="8689"/>
                      <a:pt x="155281" y="6723"/>
                    </a:cubicBezTo>
                    <a:lnTo>
                      <a:pt x="145196" y="0"/>
                    </a:lnTo>
                    <a:lnTo>
                      <a:pt x="118301" y="3362"/>
                    </a:lnTo>
                    <a:lnTo>
                      <a:pt x="30896" y="30256"/>
                    </a:lnTo>
                    <a:lnTo>
                      <a:pt x="30896" y="107576"/>
                    </a:lnTo>
                    <a:cubicBezTo>
                      <a:pt x="28778" y="139350"/>
                      <a:pt x="31195" y="148040"/>
                      <a:pt x="24172" y="171450"/>
                    </a:cubicBezTo>
                    <a:cubicBezTo>
                      <a:pt x="22136" y="178238"/>
                      <a:pt x="21381" y="185724"/>
                      <a:pt x="17449" y="191621"/>
                    </a:cubicBezTo>
                    <a:lnTo>
                      <a:pt x="4001" y="211791"/>
                    </a:lnTo>
                    <a:cubicBezTo>
                      <a:pt x="-2079" y="236117"/>
                      <a:pt x="-535" y="223663"/>
                      <a:pt x="4001" y="262218"/>
                    </a:cubicBezTo>
                    <a:cubicBezTo>
                      <a:pt x="4796" y="268972"/>
                      <a:pt x="6845" y="284713"/>
                      <a:pt x="10725" y="292473"/>
                    </a:cubicBezTo>
                    <a:cubicBezTo>
                      <a:pt x="12532" y="296087"/>
                      <a:pt x="15208" y="299197"/>
                      <a:pt x="17449" y="302559"/>
                    </a:cubicBezTo>
                    <a:cubicBezTo>
                      <a:pt x="18569" y="305921"/>
                      <a:pt x="18304" y="310138"/>
                      <a:pt x="20810" y="312644"/>
                    </a:cubicBezTo>
                    <a:cubicBezTo>
                      <a:pt x="23316" y="315150"/>
                      <a:pt x="27489" y="315032"/>
                      <a:pt x="30896" y="316006"/>
                    </a:cubicBezTo>
                    <a:cubicBezTo>
                      <a:pt x="60463" y="324454"/>
                      <a:pt x="30234" y="314666"/>
                      <a:pt x="54428" y="322729"/>
                    </a:cubicBezTo>
                    <a:cubicBezTo>
                      <a:pt x="98433" y="289726"/>
                      <a:pt x="43509" y="330529"/>
                      <a:pt x="77960" y="305921"/>
                    </a:cubicBezTo>
                    <a:cubicBezTo>
                      <a:pt x="82519" y="302664"/>
                      <a:pt x="86925" y="299197"/>
                      <a:pt x="91407" y="295835"/>
                    </a:cubicBezTo>
                    <a:cubicBezTo>
                      <a:pt x="96292" y="281183"/>
                      <a:pt x="95977" y="276231"/>
                      <a:pt x="104854" y="265579"/>
                    </a:cubicBezTo>
                    <a:cubicBezTo>
                      <a:pt x="107898" y="261927"/>
                      <a:pt x="111578" y="258856"/>
                      <a:pt x="114940" y="255494"/>
                    </a:cubicBezTo>
                    <a:cubicBezTo>
                      <a:pt x="118302" y="257735"/>
                      <a:pt x="122501" y="259063"/>
                      <a:pt x="125025" y="262218"/>
                    </a:cubicBezTo>
                    <a:cubicBezTo>
                      <a:pt x="127820" y="265712"/>
                      <a:pt x="131520" y="288198"/>
                      <a:pt x="131749" y="289112"/>
                    </a:cubicBezTo>
                    <a:cubicBezTo>
                      <a:pt x="132608" y="292550"/>
                      <a:pt x="132604" y="296691"/>
                      <a:pt x="135110" y="299197"/>
                    </a:cubicBezTo>
                    <a:cubicBezTo>
                      <a:pt x="146669" y="310756"/>
                      <a:pt x="152685" y="311778"/>
                      <a:pt x="165366" y="316006"/>
                    </a:cubicBezTo>
                    <a:cubicBezTo>
                      <a:pt x="174331" y="313765"/>
                      <a:pt x="184571" y="314408"/>
                      <a:pt x="192260" y="309282"/>
                    </a:cubicBezTo>
                    <a:cubicBezTo>
                      <a:pt x="215379" y="293869"/>
                      <a:pt x="204765" y="298391"/>
                      <a:pt x="222516" y="292473"/>
                    </a:cubicBezTo>
                    <a:cubicBezTo>
                      <a:pt x="230518" y="268470"/>
                      <a:pt x="223343" y="268372"/>
                      <a:pt x="239325" y="279026"/>
                    </a:cubicBezTo>
                    <a:cubicBezTo>
                      <a:pt x="243807" y="287991"/>
                      <a:pt x="249602" y="296412"/>
                      <a:pt x="252772" y="305921"/>
                    </a:cubicBezTo>
                    <a:cubicBezTo>
                      <a:pt x="260774" y="329924"/>
                      <a:pt x="253599" y="322160"/>
                      <a:pt x="269581" y="332815"/>
                    </a:cubicBezTo>
                    <a:cubicBezTo>
                      <a:pt x="272315" y="341017"/>
                      <a:pt x="273150" y="346469"/>
                      <a:pt x="279666" y="352985"/>
                    </a:cubicBezTo>
                    <a:cubicBezTo>
                      <a:pt x="282523" y="355842"/>
                      <a:pt x="286137" y="357902"/>
                      <a:pt x="289751" y="359709"/>
                    </a:cubicBezTo>
                    <a:cubicBezTo>
                      <a:pt x="292921" y="361294"/>
                      <a:pt x="296739" y="361350"/>
                      <a:pt x="299837" y="363071"/>
                    </a:cubicBezTo>
                    <a:cubicBezTo>
                      <a:pt x="306901" y="366995"/>
                      <a:pt x="314293" y="370805"/>
                      <a:pt x="320007" y="376518"/>
                    </a:cubicBezTo>
                    <a:cubicBezTo>
                      <a:pt x="323369" y="379880"/>
                      <a:pt x="325841" y="384477"/>
                      <a:pt x="330093" y="386603"/>
                    </a:cubicBezTo>
                    <a:cubicBezTo>
                      <a:pt x="335203" y="389158"/>
                      <a:pt x="341298" y="388844"/>
                      <a:pt x="346901" y="389965"/>
                    </a:cubicBezTo>
                    <a:cubicBezTo>
                      <a:pt x="383491" y="426552"/>
                      <a:pt x="329793" y="376317"/>
                      <a:pt x="370434" y="403412"/>
                    </a:cubicBezTo>
                    <a:cubicBezTo>
                      <a:pt x="382577" y="411507"/>
                      <a:pt x="372850" y="413995"/>
                      <a:pt x="380519" y="423582"/>
                    </a:cubicBezTo>
                    <a:cubicBezTo>
                      <a:pt x="383043" y="426737"/>
                      <a:pt x="386890" y="428714"/>
                      <a:pt x="390604" y="430306"/>
                    </a:cubicBezTo>
                    <a:cubicBezTo>
                      <a:pt x="401732" y="435075"/>
                      <a:pt x="431738" y="436436"/>
                      <a:pt x="437669" y="437029"/>
                    </a:cubicBezTo>
                    <a:cubicBezTo>
                      <a:pt x="439910" y="440391"/>
                      <a:pt x="443892" y="443106"/>
                      <a:pt x="444393" y="447115"/>
                    </a:cubicBezTo>
                    <a:cubicBezTo>
                      <a:pt x="446894" y="467124"/>
                      <a:pt x="433666" y="465849"/>
                      <a:pt x="427584" y="484094"/>
                    </a:cubicBezTo>
                    <a:cubicBezTo>
                      <a:pt x="419698" y="507749"/>
                      <a:pt x="429963" y="478542"/>
                      <a:pt x="417499" y="507626"/>
                    </a:cubicBezTo>
                    <a:cubicBezTo>
                      <a:pt x="416103" y="510883"/>
                      <a:pt x="415258" y="514350"/>
                      <a:pt x="414137" y="517712"/>
                    </a:cubicBezTo>
                    <a:cubicBezTo>
                      <a:pt x="416913" y="562123"/>
                      <a:pt x="414277" y="558681"/>
                      <a:pt x="420860" y="588309"/>
                    </a:cubicBezTo>
                    <a:cubicBezTo>
                      <a:pt x="421862" y="592819"/>
                      <a:pt x="422402" y="597509"/>
                      <a:pt x="424222" y="601756"/>
                    </a:cubicBezTo>
                    <a:cubicBezTo>
                      <a:pt x="425814" y="605470"/>
                      <a:pt x="428941" y="608333"/>
                      <a:pt x="430946" y="611841"/>
                    </a:cubicBezTo>
                    <a:cubicBezTo>
                      <a:pt x="433432" y="616192"/>
                      <a:pt x="433372" y="622710"/>
                      <a:pt x="437669" y="625288"/>
                    </a:cubicBezTo>
                    <a:cubicBezTo>
                      <a:pt x="454826" y="635583"/>
                      <a:pt x="525525" y="635220"/>
                      <a:pt x="528437" y="635373"/>
                    </a:cubicBezTo>
                    <a:lnTo>
                      <a:pt x="555331" y="638735"/>
                    </a:lnTo>
                    <a:cubicBezTo>
                      <a:pt x="559669" y="642454"/>
                      <a:pt x="555138" y="650790"/>
                      <a:pt x="551969" y="655544"/>
                    </a:cubicBezTo>
                    <a:cubicBezTo>
                      <a:pt x="550003" y="658492"/>
                      <a:pt x="545053" y="657321"/>
                      <a:pt x="541884" y="658906"/>
                    </a:cubicBezTo>
                    <a:cubicBezTo>
                      <a:pt x="538270" y="660713"/>
                      <a:pt x="535161" y="663388"/>
                      <a:pt x="531799" y="665629"/>
                    </a:cubicBezTo>
                    <a:cubicBezTo>
                      <a:pt x="529558" y="668991"/>
                      <a:pt x="525521" y="671699"/>
                      <a:pt x="525075" y="675715"/>
                    </a:cubicBezTo>
                    <a:cubicBezTo>
                      <a:pt x="523551" y="689428"/>
                      <a:pt x="531110" y="700543"/>
                      <a:pt x="535160" y="712694"/>
                    </a:cubicBezTo>
                    <a:cubicBezTo>
                      <a:pt x="536621" y="717077"/>
                      <a:pt x="536702" y="721894"/>
                      <a:pt x="538522" y="726141"/>
                    </a:cubicBezTo>
                    <a:cubicBezTo>
                      <a:pt x="540114" y="729855"/>
                      <a:pt x="545246" y="736226"/>
                      <a:pt x="545246" y="736226"/>
                    </a:cubicBezTo>
                    <a:lnTo>
                      <a:pt x="568778" y="779929"/>
                    </a:lnTo>
                    <a:lnTo>
                      <a:pt x="625928" y="806823"/>
                    </a:lnTo>
                    <a:lnTo>
                      <a:pt x="672993" y="853888"/>
                    </a:lnTo>
                    <a:lnTo>
                      <a:pt x="639375" y="877421"/>
                    </a:lnTo>
                    <a:cubicBezTo>
                      <a:pt x="638254" y="923365"/>
                      <a:pt x="637134" y="969309"/>
                      <a:pt x="636013" y="101525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7935851" y="3560470"/>
                <a:ext cx="750949" cy="1125665"/>
              </a:xfrm>
              <a:custGeom>
                <a:avLst/>
                <a:gdLst>
                  <a:gd name="connsiteX0" fmla="*/ 380410 w 750204"/>
                  <a:gd name="connsiteY0" fmla="*/ 57150 h 1126191"/>
                  <a:gd name="connsiteX1" fmla="*/ 380410 w 750204"/>
                  <a:gd name="connsiteY1" fmla="*/ 57150 h 1126191"/>
                  <a:gd name="connsiteX2" fmla="*/ 366963 w 750204"/>
                  <a:gd name="connsiteY2" fmla="*/ 84044 h 1126191"/>
                  <a:gd name="connsiteX3" fmla="*/ 363601 w 750204"/>
                  <a:gd name="connsiteY3" fmla="*/ 127747 h 1126191"/>
                  <a:gd name="connsiteX4" fmla="*/ 299728 w 750204"/>
                  <a:gd name="connsiteY4" fmla="*/ 131109 h 1126191"/>
                  <a:gd name="connsiteX5" fmla="*/ 293004 w 750204"/>
                  <a:gd name="connsiteY5" fmla="*/ 141194 h 1126191"/>
                  <a:gd name="connsiteX6" fmla="*/ 272833 w 750204"/>
                  <a:gd name="connsiteY6" fmla="*/ 151279 h 1126191"/>
                  <a:gd name="connsiteX7" fmla="*/ 262748 w 750204"/>
                  <a:gd name="connsiteY7" fmla="*/ 158003 h 1126191"/>
                  <a:gd name="connsiteX8" fmla="*/ 269472 w 750204"/>
                  <a:gd name="connsiteY8" fmla="*/ 168088 h 1126191"/>
                  <a:gd name="connsiteX9" fmla="*/ 279557 w 750204"/>
                  <a:gd name="connsiteY9" fmla="*/ 171450 h 1126191"/>
                  <a:gd name="connsiteX10" fmla="*/ 299728 w 750204"/>
                  <a:gd name="connsiteY10" fmla="*/ 181535 h 1126191"/>
                  <a:gd name="connsiteX11" fmla="*/ 309813 w 750204"/>
                  <a:gd name="connsiteY11" fmla="*/ 188259 h 1126191"/>
                  <a:gd name="connsiteX12" fmla="*/ 323260 w 750204"/>
                  <a:gd name="connsiteY12" fmla="*/ 191620 h 1126191"/>
                  <a:gd name="connsiteX13" fmla="*/ 306451 w 750204"/>
                  <a:gd name="connsiteY13" fmla="*/ 248770 h 1126191"/>
                  <a:gd name="connsiteX14" fmla="*/ 296366 w 750204"/>
                  <a:gd name="connsiteY14" fmla="*/ 255494 h 1126191"/>
                  <a:gd name="connsiteX15" fmla="*/ 286280 w 750204"/>
                  <a:gd name="connsiteY15" fmla="*/ 265579 h 1126191"/>
                  <a:gd name="connsiteX16" fmla="*/ 266110 w 750204"/>
                  <a:gd name="connsiteY16" fmla="*/ 272303 h 1126191"/>
                  <a:gd name="connsiteX17" fmla="*/ 256025 w 750204"/>
                  <a:gd name="connsiteY17" fmla="*/ 279026 h 1126191"/>
                  <a:gd name="connsiteX18" fmla="*/ 242578 w 750204"/>
                  <a:gd name="connsiteY18" fmla="*/ 282388 h 1126191"/>
                  <a:gd name="connsiteX19" fmla="*/ 212322 w 750204"/>
                  <a:gd name="connsiteY19" fmla="*/ 289112 h 1126191"/>
                  <a:gd name="connsiteX20" fmla="*/ 208960 w 750204"/>
                  <a:gd name="connsiteY20" fmla="*/ 299197 h 1126191"/>
                  <a:gd name="connsiteX21" fmla="*/ 198875 w 750204"/>
                  <a:gd name="connsiteY21" fmla="*/ 309282 h 1126191"/>
                  <a:gd name="connsiteX22" fmla="*/ 202236 w 750204"/>
                  <a:gd name="connsiteY22" fmla="*/ 322729 h 1126191"/>
                  <a:gd name="connsiteX23" fmla="*/ 208960 w 750204"/>
                  <a:gd name="connsiteY23" fmla="*/ 349623 h 1126191"/>
                  <a:gd name="connsiteX24" fmla="*/ 195513 w 750204"/>
                  <a:gd name="connsiteY24" fmla="*/ 379879 h 1126191"/>
                  <a:gd name="connsiteX25" fmla="*/ 185428 w 750204"/>
                  <a:gd name="connsiteY25" fmla="*/ 383241 h 1126191"/>
                  <a:gd name="connsiteX26" fmla="*/ 175342 w 750204"/>
                  <a:gd name="connsiteY26" fmla="*/ 393326 h 1126191"/>
                  <a:gd name="connsiteX27" fmla="*/ 165257 w 750204"/>
                  <a:gd name="connsiteY27" fmla="*/ 400050 h 1126191"/>
                  <a:gd name="connsiteX28" fmla="*/ 158533 w 750204"/>
                  <a:gd name="connsiteY28" fmla="*/ 420220 h 1126191"/>
                  <a:gd name="connsiteX29" fmla="*/ 151810 w 750204"/>
                  <a:gd name="connsiteY29" fmla="*/ 430306 h 1126191"/>
                  <a:gd name="connsiteX30" fmla="*/ 148448 w 750204"/>
                  <a:gd name="connsiteY30" fmla="*/ 440391 h 1126191"/>
                  <a:gd name="connsiteX31" fmla="*/ 138363 w 750204"/>
                  <a:gd name="connsiteY31" fmla="*/ 450476 h 1126191"/>
                  <a:gd name="connsiteX32" fmla="*/ 131639 w 750204"/>
                  <a:gd name="connsiteY32" fmla="*/ 484094 h 1126191"/>
                  <a:gd name="connsiteX33" fmla="*/ 118192 w 750204"/>
                  <a:gd name="connsiteY33" fmla="*/ 504265 h 1126191"/>
                  <a:gd name="connsiteX34" fmla="*/ 111469 w 750204"/>
                  <a:gd name="connsiteY34" fmla="*/ 514350 h 1126191"/>
                  <a:gd name="connsiteX35" fmla="*/ 94660 w 750204"/>
                  <a:gd name="connsiteY35" fmla="*/ 537882 h 1126191"/>
                  <a:gd name="connsiteX36" fmla="*/ 84575 w 750204"/>
                  <a:gd name="connsiteY36" fmla="*/ 568138 h 1126191"/>
                  <a:gd name="connsiteX37" fmla="*/ 81213 w 750204"/>
                  <a:gd name="connsiteY37" fmla="*/ 581585 h 1126191"/>
                  <a:gd name="connsiteX38" fmla="*/ 74489 w 750204"/>
                  <a:gd name="connsiteY38" fmla="*/ 595032 h 1126191"/>
                  <a:gd name="connsiteX39" fmla="*/ 71128 w 750204"/>
                  <a:gd name="connsiteY39" fmla="*/ 605117 h 1126191"/>
                  <a:gd name="connsiteX40" fmla="*/ 67766 w 750204"/>
                  <a:gd name="connsiteY40" fmla="*/ 648820 h 1126191"/>
                  <a:gd name="connsiteX41" fmla="*/ 61042 w 750204"/>
                  <a:gd name="connsiteY41" fmla="*/ 662267 h 1126191"/>
                  <a:gd name="connsiteX42" fmla="*/ 57680 w 750204"/>
                  <a:gd name="connsiteY42" fmla="*/ 689162 h 1126191"/>
                  <a:gd name="connsiteX43" fmla="*/ 54319 w 750204"/>
                  <a:gd name="connsiteY43" fmla="*/ 729503 h 1126191"/>
                  <a:gd name="connsiteX44" fmla="*/ 47595 w 750204"/>
                  <a:gd name="connsiteY44" fmla="*/ 749673 h 1126191"/>
                  <a:gd name="connsiteX45" fmla="*/ 44233 w 750204"/>
                  <a:gd name="connsiteY45" fmla="*/ 759759 h 1126191"/>
                  <a:gd name="connsiteX46" fmla="*/ 40872 w 750204"/>
                  <a:gd name="connsiteY46" fmla="*/ 773206 h 1126191"/>
                  <a:gd name="connsiteX47" fmla="*/ 34148 w 750204"/>
                  <a:gd name="connsiteY47" fmla="*/ 783291 h 1126191"/>
                  <a:gd name="connsiteX48" fmla="*/ 27425 w 750204"/>
                  <a:gd name="connsiteY48" fmla="*/ 843803 h 1126191"/>
                  <a:gd name="connsiteX49" fmla="*/ 24063 w 750204"/>
                  <a:gd name="connsiteY49" fmla="*/ 853888 h 1126191"/>
                  <a:gd name="connsiteX50" fmla="*/ 7254 w 750204"/>
                  <a:gd name="connsiteY50" fmla="*/ 874059 h 1126191"/>
                  <a:gd name="connsiteX51" fmla="*/ 7254 w 750204"/>
                  <a:gd name="connsiteY51" fmla="*/ 968188 h 1126191"/>
                  <a:gd name="connsiteX52" fmla="*/ 13978 w 750204"/>
                  <a:gd name="connsiteY52" fmla="*/ 988359 h 1126191"/>
                  <a:gd name="connsiteX53" fmla="*/ 17339 w 750204"/>
                  <a:gd name="connsiteY53" fmla="*/ 1005167 h 1126191"/>
                  <a:gd name="connsiteX54" fmla="*/ 30786 w 750204"/>
                  <a:gd name="connsiteY54" fmla="*/ 1025338 h 1126191"/>
                  <a:gd name="connsiteX55" fmla="*/ 37510 w 750204"/>
                  <a:gd name="connsiteY55" fmla="*/ 1045509 h 1126191"/>
                  <a:gd name="connsiteX56" fmla="*/ 40872 w 750204"/>
                  <a:gd name="connsiteY56" fmla="*/ 1055594 h 1126191"/>
                  <a:gd name="connsiteX57" fmla="*/ 50957 w 750204"/>
                  <a:gd name="connsiteY57" fmla="*/ 1082488 h 1126191"/>
                  <a:gd name="connsiteX58" fmla="*/ 61042 w 750204"/>
                  <a:gd name="connsiteY58" fmla="*/ 1122829 h 1126191"/>
                  <a:gd name="connsiteX59" fmla="*/ 71128 w 750204"/>
                  <a:gd name="connsiteY59" fmla="*/ 1126191 h 1126191"/>
                  <a:gd name="connsiteX60" fmla="*/ 81213 w 750204"/>
                  <a:gd name="connsiteY60" fmla="*/ 1122829 h 1126191"/>
                  <a:gd name="connsiteX61" fmla="*/ 101383 w 750204"/>
                  <a:gd name="connsiteY61" fmla="*/ 1109382 h 1126191"/>
                  <a:gd name="connsiteX62" fmla="*/ 118192 w 750204"/>
                  <a:gd name="connsiteY62" fmla="*/ 1112744 h 1126191"/>
                  <a:gd name="connsiteX63" fmla="*/ 128278 w 750204"/>
                  <a:gd name="connsiteY63" fmla="*/ 1119467 h 1126191"/>
                  <a:gd name="connsiteX64" fmla="*/ 141725 w 750204"/>
                  <a:gd name="connsiteY64" fmla="*/ 1116106 h 1126191"/>
                  <a:gd name="connsiteX65" fmla="*/ 151810 w 750204"/>
                  <a:gd name="connsiteY65" fmla="*/ 1106020 h 1126191"/>
                  <a:gd name="connsiteX66" fmla="*/ 171980 w 750204"/>
                  <a:gd name="connsiteY66" fmla="*/ 1092573 h 1126191"/>
                  <a:gd name="connsiteX67" fmla="*/ 188789 w 750204"/>
                  <a:gd name="connsiteY67" fmla="*/ 1079126 h 1126191"/>
                  <a:gd name="connsiteX68" fmla="*/ 198875 w 750204"/>
                  <a:gd name="connsiteY68" fmla="*/ 1065679 h 1126191"/>
                  <a:gd name="connsiteX69" fmla="*/ 215683 w 750204"/>
                  <a:gd name="connsiteY69" fmla="*/ 1045509 h 1126191"/>
                  <a:gd name="connsiteX70" fmla="*/ 225769 w 750204"/>
                  <a:gd name="connsiteY70" fmla="*/ 1025338 h 1126191"/>
                  <a:gd name="connsiteX71" fmla="*/ 225769 w 750204"/>
                  <a:gd name="connsiteY71" fmla="*/ 964826 h 1126191"/>
                  <a:gd name="connsiteX72" fmla="*/ 229130 w 750204"/>
                  <a:gd name="connsiteY72" fmla="*/ 900953 h 1126191"/>
                  <a:gd name="connsiteX73" fmla="*/ 249301 w 750204"/>
                  <a:gd name="connsiteY73" fmla="*/ 894229 h 1126191"/>
                  <a:gd name="connsiteX74" fmla="*/ 262748 w 750204"/>
                  <a:gd name="connsiteY74" fmla="*/ 887506 h 1126191"/>
                  <a:gd name="connsiteX75" fmla="*/ 282919 w 750204"/>
                  <a:gd name="connsiteY75" fmla="*/ 867335 h 1126191"/>
                  <a:gd name="connsiteX76" fmla="*/ 286280 w 750204"/>
                  <a:gd name="connsiteY76" fmla="*/ 843803 h 1126191"/>
                  <a:gd name="connsiteX77" fmla="*/ 293004 w 750204"/>
                  <a:gd name="connsiteY77" fmla="*/ 833717 h 1126191"/>
                  <a:gd name="connsiteX78" fmla="*/ 296366 w 750204"/>
                  <a:gd name="connsiteY78" fmla="*/ 823632 h 1126191"/>
                  <a:gd name="connsiteX79" fmla="*/ 303089 w 750204"/>
                  <a:gd name="connsiteY79" fmla="*/ 813547 h 1126191"/>
                  <a:gd name="connsiteX80" fmla="*/ 306451 w 750204"/>
                  <a:gd name="connsiteY80" fmla="*/ 803462 h 1126191"/>
                  <a:gd name="connsiteX81" fmla="*/ 316536 w 750204"/>
                  <a:gd name="connsiteY81" fmla="*/ 793376 h 1126191"/>
                  <a:gd name="connsiteX82" fmla="*/ 326622 w 750204"/>
                  <a:gd name="connsiteY82" fmla="*/ 749673 h 1126191"/>
                  <a:gd name="connsiteX83" fmla="*/ 333345 w 750204"/>
                  <a:gd name="connsiteY83" fmla="*/ 729503 h 1126191"/>
                  <a:gd name="connsiteX84" fmla="*/ 336707 w 750204"/>
                  <a:gd name="connsiteY84" fmla="*/ 712694 h 1126191"/>
                  <a:gd name="connsiteX85" fmla="*/ 343430 w 750204"/>
                  <a:gd name="connsiteY85" fmla="*/ 692523 h 1126191"/>
                  <a:gd name="connsiteX86" fmla="*/ 346792 w 750204"/>
                  <a:gd name="connsiteY86" fmla="*/ 658906 h 1126191"/>
                  <a:gd name="connsiteX87" fmla="*/ 363601 w 750204"/>
                  <a:gd name="connsiteY87" fmla="*/ 638735 h 1126191"/>
                  <a:gd name="connsiteX88" fmla="*/ 370325 w 750204"/>
                  <a:gd name="connsiteY88" fmla="*/ 628650 h 1126191"/>
                  <a:gd name="connsiteX89" fmla="*/ 383772 w 750204"/>
                  <a:gd name="connsiteY89" fmla="*/ 601756 h 1126191"/>
                  <a:gd name="connsiteX90" fmla="*/ 390495 w 750204"/>
                  <a:gd name="connsiteY90" fmla="*/ 584947 h 1126191"/>
                  <a:gd name="connsiteX91" fmla="*/ 397219 w 750204"/>
                  <a:gd name="connsiteY91" fmla="*/ 574862 h 1126191"/>
                  <a:gd name="connsiteX92" fmla="*/ 400580 w 750204"/>
                  <a:gd name="connsiteY92" fmla="*/ 564776 h 1126191"/>
                  <a:gd name="connsiteX93" fmla="*/ 407304 w 750204"/>
                  <a:gd name="connsiteY93" fmla="*/ 554691 h 1126191"/>
                  <a:gd name="connsiteX94" fmla="*/ 400580 w 750204"/>
                  <a:gd name="connsiteY94" fmla="*/ 517712 h 1126191"/>
                  <a:gd name="connsiteX95" fmla="*/ 410666 w 750204"/>
                  <a:gd name="connsiteY95" fmla="*/ 447115 h 1126191"/>
                  <a:gd name="connsiteX96" fmla="*/ 417389 w 750204"/>
                  <a:gd name="connsiteY96" fmla="*/ 437029 h 1126191"/>
                  <a:gd name="connsiteX97" fmla="*/ 420751 w 750204"/>
                  <a:gd name="connsiteY97" fmla="*/ 426944 h 1126191"/>
                  <a:gd name="connsiteX98" fmla="*/ 430836 w 750204"/>
                  <a:gd name="connsiteY98" fmla="*/ 406773 h 1126191"/>
                  <a:gd name="connsiteX99" fmla="*/ 434198 w 750204"/>
                  <a:gd name="connsiteY99" fmla="*/ 396688 h 1126191"/>
                  <a:gd name="connsiteX100" fmla="*/ 444283 w 750204"/>
                  <a:gd name="connsiteY100" fmla="*/ 386603 h 1126191"/>
                  <a:gd name="connsiteX101" fmla="*/ 454369 w 750204"/>
                  <a:gd name="connsiteY101" fmla="*/ 359709 h 1126191"/>
                  <a:gd name="connsiteX102" fmla="*/ 461092 w 750204"/>
                  <a:gd name="connsiteY102" fmla="*/ 342900 h 1126191"/>
                  <a:gd name="connsiteX103" fmla="*/ 467816 w 750204"/>
                  <a:gd name="connsiteY103" fmla="*/ 332815 h 1126191"/>
                  <a:gd name="connsiteX104" fmla="*/ 487986 w 750204"/>
                  <a:gd name="connsiteY104" fmla="*/ 305920 h 1126191"/>
                  <a:gd name="connsiteX105" fmla="*/ 501433 w 750204"/>
                  <a:gd name="connsiteY105" fmla="*/ 285750 h 1126191"/>
                  <a:gd name="connsiteX106" fmla="*/ 504795 w 750204"/>
                  <a:gd name="connsiteY106" fmla="*/ 275665 h 1126191"/>
                  <a:gd name="connsiteX107" fmla="*/ 528328 w 750204"/>
                  <a:gd name="connsiteY107" fmla="*/ 245409 h 1126191"/>
                  <a:gd name="connsiteX108" fmla="*/ 548498 w 750204"/>
                  <a:gd name="connsiteY108" fmla="*/ 221876 h 1126191"/>
                  <a:gd name="connsiteX109" fmla="*/ 555222 w 750204"/>
                  <a:gd name="connsiteY109" fmla="*/ 211791 h 1126191"/>
                  <a:gd name="connsiteX110" fmla="*/ 575392 w 750204"/>
                  <a:gd name="connsiteY110" fmla="*/ 205067 h 1126191"/>
                  <a:gd name="connsiteX111" fmla="*/ 585478 w 750204"/>
                  <a:gd name="connsiteY111" fmla="*/ 201706 h 1126191"/>
                  <a:gd name="connsiteX112" fmla="*/ 612372 w 750204"/>
                  <a:gd name="connsiteY112" fmla="*/ 205067 h 1126191"/>
                  <a:gd name="connsiteX113" fmla="*/ 615733 w 750204"/>
                  <a:gd name="connsiteY113" fmla="*/ 215153 h 1126191"/>
                  <a:gd name="connsiteX114" fmla="*/ 625819 w 750204"/>
                  <a:gd name="connsiteY114" fmla="*/ 218515 h 1126191"/>
                  <a:gd name="connsiteX115" fmla="*/ 639266 w 750204"/>
                  <a:gd name="connsiteY115" fmla="*/ 215153 h 1126191"/>
                  <a:gd name="connsiteX116" fmla="*/ 642628 w 750204"/>
                  <a:gd name="connsiteY116" fmla="*/ 198344 h 1126191"/>
                  <a:gd name="connsiteX117" fmla="*/ 652713 w 750204"/>
                  <a:gd name="connsiteY117" fmla="*/ 184897 h 1126191"/>
                  <a:gd name="connsiteX118" fmla="*/ 656075 w 750204"/>
                  <a:gd name="connsiteY118" fmla="*/ 168088 h 1126191"/>
                  <a:gd name="connsiteX119" fmla="*/ 676245 w 750204"/>
                  <a:gd name="connsiteY119" fmla="*/ 124385 h 1126191"/>
                  <a:gd name="connsiteX120" fmla="*/ 682969 w 750204"/>
                  <a:gd name="connsiteY120" fmla="*/ 114300 h 1126191"/>
                  <a:gd name="connsiteX121" fmla="*/ 703139 w 750204"/>
                  <a:gd name="connsiteY121" fmla="*/ 94129 h 1126191"/>
                  <a:gd name="connsiteX122" fmla="*/ 713225 w 750204"/>
                  <a:gd name="connsiteY122" fmla="*/ 67235 h 1126191"/>
                  <a:gd name="connsiteX123" fmla="*/ 716586 w 750204"/>
                  <a:gd name="connsiteY123" fmla="*/ 57150 h 1126191"/>
                  <a:gd name="connsiteX124" fmla="*/ 726672 w 750204"/>
                  <a:gd name="connsiteY124" fmla="*/ 47065 h 1126191"/>
                  <a:gd name="connsiteX125" fmla="*/ 740119 w 750204"/>
                  <a:gd name="connsiteY125" fmla="*/ 26894 h 1126191"/>
                  <a:gd name="connsiteX126" fmla="*/ 746842 w 750204"/>
                  <a:gd name="connsiteY126" fmla="*/ 3362 h 1126191"/>
                  <a:gd name="connsiteX127" fmla="*/ 750204 w 750204"/>
                  <a:gd name="connsiteY127" fmla="*/ 0 h 1126191"/>
                  <a:gd name="connsiteX128" fmla="*/ 380410 w 750204"/>
                  <a:gd name="connsiteY128" fmla="*/ 57150 h 1126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750204" h="1126191">
                    <a:moveTo>
                      <a:pt x="380410" y="57150"/>
                    </a:moveTo>
                    <a:lnTo>
                      <a:pt x="380410" y="57150"/>
                    </a:lnTo>
                    <a:cubicBezTo>
                      <a:pt x="375928" y="66115"/>
                      <a:pt x="369285" y="74294"/>
                      <a:pt x="366963" y="84044"/>
                    </a:cubicBezTo>
                    <a:cubicBezTo>
                      <a:pt x="363579" y="98257"/>
                      <a:pt x="375571" y="119368"/>
                      <a:pt x="363601" y="127747"/>
                    </a:cubicBezTo>
                    <a:cubicBezTo>
                      <a:pt x="346135" y="139974"/>
                      <a:pt x="321019" y="129988"/>
                      <a:pt x="299728" y="131109"/>
                    </a:cubicBezTo>
                    <a:cubicBezTo>
                      <a:pt x="297487" y="134471"/>
                      <a:pt x="295861" y="138337"/>
                      <a:pt x="293004" y="141194"/>
                    </a:cubicBezTo>
                    <a:cubicBezTo>
                      <a:pt x="286487" y="147710"/>
                      <a:pt x="281035" y="148545"/>
                      <a:pt x="272833" y="151279"/>
                    </a:cubicBezTo>
                    <a:cubicBezTo>
                      <a:pt x="269471" y="153520"/>
                      <a:pt x="263540" y="154041"/>
                      <a:pt x="262748" y="158003"/>
                    </a:cubicBezTo>
                    <a:cubicBezTo>
                      <a:pt x="261956" y="161965"/>
                      <a:pt x="266317" y="165564"/>
                      <a:pt x="269472" y="168088"/>
                    </a:cubicBezTo>
                    <a:cubicBezTo>
                      <a:pt x="272239" y="170302"/>
                      <a:pt x="276388" y="169865"/>
                      <a:pt x="279557" y="171450"/>
                    </a:cubicBezTo>
                    <a:cubicBezTo>
                      <a:pt x="305622" y="184482"/>
                      <a:pt x="274379" y="173085"/>
                      <a:pt x="299728" y="181535"/>
                    </a:cubicBezTo>
                    <a:cubicBezTo>
                      <a:pt x="303090" y="183776"/>
                      <a:pt x="306099" y="186667"/>
                      <a:pt x="309813" y="188259"/>
                    </a:cubicBezTo>
                    <a:cubicBezTo>
                      <a:pt x="314060" y="190079"/>
                      <a:pt x="322139" y="187138"/>
                      <a:pt x="323260" y="191620"/>
                    </a:cubicBezTo>
                    <a:cubicBezTo>
                      <a:pt x="326768" y="205653"/>
                      <a:pt x="321801" y="238536"/>
                      <a:pt x="306451" y="248770"/>
                    </a:cubicBezTo>
                    <a:cubicBezTo>
                      <a:pt x="303089" y="251011"/>
                      <a:pt x="299470" y="252907"/>
                      <a:pt x="296366" y="255494"/>
                    </a:cubicBezTo>
                    <a:cubicBezTo>
                      <a:pt x="292714" y="258538"/>
                      <a:pt x="290436" y="263270"/>
                      <a:pt x="286280" y="265579"/>
                    </a:cubicBezTo>
                    <a:cubicBezTo>
                      <a:pt x="280085" y="269021"/>
                      <a:pt x="272007" y="268372"/>
                      <a:pt x="266110" y="272303"/>
                    </a:cubicBezTo>
                    <a:cubicBezTo>
                      <a:pt x="262748" y="274544"/>
                      <a:pt x="259739" y="277435"/>
                      <a:pt x="256025" y="279026"/>
                    </a:cubicBezTo>
                    <a:cubicBezTo>
                      <a:pt x="251778" y="280846"/>
                      <a:pt x="247080" y="281349"/>
                      <a:pt x="242578" y="282388"/>
                    </a:cubicBezTo>
                    <a:lnTo>
                      <a:pt x="212322" y="289112"/>
                    </a:lnTo>
                    <a:cubicBezTo>
                      <a:pt x="211201" y="292474"/>
                      <a:pt x="210926" y="296249"/>
                      <a:pt x="208960" y="299197"/>
                    </a:cubicBezTo>
                    <a:cubicBezTo>
                      <a:pt x="206323" y="303153"/>
                      <a:pt x="200181" y="304711"/>
                      <a:pt x="198875" y="309282"/>
                    </a:cubicBezTo>
                    <a:cubicBezTo>
                      <a:pt x="197606" y="313724"/>
                      <a:pt x="201234" y="318219"/>
                      <a:pt x="202236" y="322729"/>
                    </a:cubicBezTo>
                    <a:cubicBezTo>
                      <a:pt x="207643" y="347062"/>
                      <a:pt x="202954" y="331606"/>
                      <a:pt x="208960" y="349623"/>
                    </a:cubicBezTo>
                    <a:cubicBezTo>
                      <a:pt x="206152" y="366470"/>
                      <a:pt x="209486" y="370563"/>
                      <a:pt x="195513" y="379879"/>
                    </a:cubicBezTo>
                    <a:cubicBezTo>
                      <a:pt x="192565" y="381845"/>
                      <a:pt x="188790" y="382120"/>
                      <a:pt x="185428" y="383241"/>
                    </a:cubicBezTo>
                    <a:cubicBezTo>
                      <a:pt x="182066" y="386603"/>
                      <a:pt x="178994" y="390282"/>
                      <a:pt x="175342" y="393326"/>
                    </a:cubicBezTo>
                    <a:cubicBezTo>
                      <a:pt x="172238" y="395913"/>
                      <a:pt x="167398" y="396624"/>
                      <a:pt x="165257" y="400050"/>
                    </a:cubicBezTo>
                    <a:cubicBezTo>
                      <a:pt x="161501" y="406060"/>
                      <a:pt x="162464" y="414323"/>
                      <a:pt x="158533" y="420220"/>
                    </a:cubicBezTo>
                    <a:cubicBezTo>
                      <a:pt x="156292" y="423582"/>
                      <a:pt x="153617" y="426692"/>
                      <a:pt x="151810" y="430306"/>
                    </a:cubicBezTo>
                    <a:cubicBezTo>
                      <a:pt x="150225" y="433475"/>
                      <a:pt x="150414" y="437443"/>
                      <a:pt x="148448" y="440391"/>
                    </a:cubicBezTo>
                    <a:cubicBezTo>
                      <a:pt x="145811" y="444347"/>
                      <a:pt x="141725" y="447114"/>
                      <a:pt x="138363" y="450476"/>
                    </a:cubicBezTo>
                    <a:cubicBezTo>
                      <a:pt x="137941" y="453010"/>
                      <a:pt x="134147" y="479078"/>
                      <a:pt x="131639" y="484094"/>
                    </a:cubicBezTo>
                    <a:cubicBezTo>
                      <a:pt x="128025" y="491322"/>
                      <a:pt x="122674" y="497541"/>
                      <a:pt x="118192" y="504265"/>
                    </a:cubicBezTo>
                    <a:cubicBezTo>
                      <a:pt x="115951" y="507627"/>
                      <a:pt x="113893" y="511118"/>
                      <a:pt x="111469" y="514350"/>
                    </a:cubicBezTo>
                    <a:cubicBezTo>
                      <a:pt x="98959" y="531029"/>
                      <a:pt x="104491" y="523135"/>
                      <a:pt x="94660" y="537882"/>
                    </a:cubicBezTo>
                    <a:cubicBezTo>
                      <a:pt x="87292" y="574718"/>
                      <a:pt x="96504" y="536326"/>
                      <a:pt x="84575" y="568138"/>
                    </a:cubicBezTo>
                    <a:cubicBezTo>
                      <a:pt x="82953" y="572464"/>
                      <a:pt x="82835" y="577259"/>
                      <a:pt x="81213" y="581585"/>
                    </a:cubicBezTo>
                    <a:cubicBezTo>
                      <a:pt x="79453" y="586277"/>
                      <a:pt x="76463" y="590426"/>
                      <a:pt x="74489" y="595032"/>
                    </a:cubicBezTo>
                    <a:cubicBezTo>
                      <a:pt x="73093" y="598289"/>
                      <a:pt x="72248" y="601755"/>
                      <a:pt x="71128" y="605117"/>
                    </a:cubicBezTo>
                    <a:cubicBezTo>
                      <a:pt x="70007" y="619685"/>
                      <a:pt x="70305" y="634432"/>
                      <a:pt x="67766" y="648820"/>
                    </a:cubicBezTo>
                    <a:cubicBezTo>
                      <a:pt x="66895" y="653755"/>
                      <a:pt x="62258" y="657405"/>
                      <a:pt x="61042" y="662267"/>
                    </a:cubicBezTo>
                    <a:cubicBezTo>
                      <a:pt x="58851" y="671032"/>
                      <a:pt x="58579" y="680172"/>
                      <a:pt x="57680" y="689162"/>
                    </a:cubicBezTo>
                    <a:cubicBezTo>
                      <a:pt x="56337" y="702589"/>
                      <a:pt x="56537" y="716193"/>
                      <a:pt x="54319" y="729503"/>
                    </a:cubicBezTo>
                    <a:cubicBezTo>
                      <a:pt x="53154" y="736494"/>
                      <a:pt x="49836" y="742950"/>
                      <a:pt x="47595" y="749673"/>
                    </a:cubicBezTo>
                    <a:cubicBezTo>
                      <a:pt x="46474" y="753035"/>
                      <a:pt x="45092" y="756321"/>
                      <a:pt x="44233" y="759759"/>
                    </a:cubicBezTo>
                    <a:cubicBezTo>
                      <a:pt x="43113" y="764241"/>
                      <a:pt x="42692" y="768959"/>
                      <a:pt x="40872" y="773206"/>
                    </a:cubicBezTo>
                    <a:cubicBezTo>
                      <a:pt x="39280" y="776920"/>
                      <a:pt x="36389" y="779929"/>
                      <a:pt x="34148" y="783291"/>
                    </a:cubicBezTo>
                    <a:cubicBezTo>
                      <a:pt x="32118" y="809674"/>
                      <a:pt x="32958" y="821668"/>
                      <a:pt x="27425" y="843803"/>
                    </a:cubicBezTo>
                    <a:cubicBezTo>
                      <a:pt x="26566" y="847241"/>
                      <a:pt x="25648" y="850719"/>
                      <a:pt x="24063" y="853888"/>
                    </a:cubicBezTo>
                    <a:cubicBezTo>
                      <a:pt x="19383" y="863247"/>
                      <a:pt x="14687" y="866625"/>
                      <a:pt x="7254" y="874059"/>
                    </a:cubicBezTo>
                    <a:cubicBezTo>
                      <a:pt x="-4488" y="909281"/>
                      <a:pt x="-104" y="892164"/>
                      <a:pt x="7254" y="968188"/>
                    </a:cubicBezTo>
                    <a:cubicBezTo>
                      <a:pt x="7937" y="975242"/>
                      <a:pt x="12588" y="981409"/>
                      <a:pt x="13978" y="988359"/>
                    </a:cubicBezTo>
                    <a:cubicBezTo>
                      <a:pt x="15098" y="993962"/>
                      <a:pt x="14975" y="999966"/>
                      <a:pt x="17339" y="1005167"/>
                    </a:cubicBezTo>
                    <a:cubicBezTo>
                      <a:pt x="20683" y="1012524"/>
                      <a:pt x="28231" y="1017672"/>
                      <a:pt x="30786" y="1025338"/>
                    </a:cubicBezTo>
                    <a:lnTo>
                      <a:pt x="37510" y="1045509"/>
                    </a:lnTo>
                    <a:cubicBezTo>
                      <a:pt x="38631" y="1048871"/>
                      <a:pt x="39556" y="1052304"/>
                      <a:pt x="40872" y="1055594"/>
                    </a:cubicBezTo>
                    <a:cubicBezTo>
                      <a:pt x="48911" y="1075693"/>
                      <a:pt x="45687" y="1066678"/>
                      <a:pt x="50957" y="1082488"/>
                    </a:cubicBezTo>
                    <a:cubicBezTo>
                      <a:pt x="51465" y="1085537"/>
                      <a:pt x="56342" y="1121262"/>
                      <a:pt x="61042" y="1122829"/>
                    </a:cubicBezTo>
                    <a:lnTo>
                      <a:pt x="71128" y="1126191"/>
                    </a:lnTo>
                    <a:cubicBezTo>
                      <a:pt x="74490" y="1125070"/>
                      <a:pt x="78115" y="1124550"/>
                      <a:pt x="81213" y="1122829"/>
                    </a:cubicBezTo>
                    <a:cubicBezTo>
                      <a:pt x="88277" y="1118905"/>
                      <a:pt x="101383" y="1109382"/>
                      <a:pt x="101383" y="1109382"/>
                    </a:cubicBezTo>
                    <a:cubicBezTo>
                      <a:pt x="106986" y="1110503"/>
                      <a:pt x="112842" y="1110738"/>
                      <a:pt x="118192" y="1112744"/>
                    </a:cubicBezTo>
                    <a:cubicBezTo>
                      <a:pt x="121975" y="1114163"/>
                      <a:pt x="124278" y="1118896"/>
                      <a:pt x="128278" y="1119467"/>
                    </a:cubicBezTo>
                    <a:cubicBezTo>
                      <a:pt x="132852" y="1120120"/>
                      <a:pt x="137243" y="1117226"/>
                      <a:pt x="141725" y="1116106"/>
                    </a:cubicBezTo>
                    <a:cubicBezTo>
                      <a:pt x="145087" y="1112744"/>
                      <a:pt x="148057" y="1108939"/>
                      <a:pt x="151810" y="1106020"/>
                    </a:cubicBezTo>
                    <a:cubicBezTo>
                      <a:pt x="158188" y="1101059"/>
                      <a:pt x="171980" y="1092573"/>
                      <a:pt x="171980" y="1092573"/>
                    </a:cubicBezTo>
                    <a:cubicBezTo>
                      <a:pt x="192573" y="1061686"/>
                      <a:pt x="164431" y="1099424"/>
                      <a:pt x="188789" y="1079126"/>
                    </a:cubicBezTo>
                    <a:cubicBezTo>
                      <a:pt x="193093" y="1075539"/>
                      <a:pt x="195228" y="1069933"/>
                      <a:pt x="198875" y="1065679"/>
                    </a:cubicBezTo>
                    <a:cubicBezTo>
                      <a:pt x="207796" y="1055271"/>
                      <a:pt x="209740" y="1057396"/>
                      <a:pt x="215683" y="1045509"/>
                    </a:cubicBezTo>
                    <a:cubicBezTo>
                      <a:pt x="229596" y="1017681"/>
                      <a:pt x="206506" y="1054230"/>
                      <a:pt x="225769" y="1025338"/>
                    </a:cubicBezTo>
                    <a:cubicBezTo>
                      <a:pt x="235213" y="997001"/>
                      <a:pt x="225769" y="1029581"/>
                      <a:pt x="225769" y="964826"/>
                    </a:cubicBezTo>
                    <a:cubicBezTo>
                      <a:pt x="225769" y="943506"/>
                      <a:pt x="222388" y="921179"/>
                      <a:pt x="229130" y="900953"/>
                    </a:cubicBezTo>
                    <a:cubicBezTo>
                      <a:pt x="231371" y="894229"/>
                      <a:pt x="242962" y="897398"/>
                      <a:pt x="249301" y="894229"/>
                    </a:cubicBezTo>
                    <a:lnTo>
                      <a:pt x="262748" y="887506"/>
                    </a:lnTo>
                    <a:cubicBezTo>
                      <a:pt x="269472" y="880782"/>
                      <a:pt x="281575" y="876748"/>
                      <a:pt x="282919" y="867335"/>
                    </a:cubicBezTo>
                    <a:cubicBezTo>
                      <a:pt x="284039" y="859491"/>
                      <a:pt x="284003" y="851392"/>
                      <a:pt x="286280" y="843803"/>
                    </a:cubicBezTo>
                    <a:cubicBezTo>
                      <a:pt x="287441" y="839933"/>
                      <a:pt x="291197" y="837331"/>
                      <a:pt x="293004" y="833717"/>
                    </a:cubicBezTo>
                    <a:cubicBezTo>
                      <a:pt x="294589" y="830548"/>
                      <a:pt x="294781" y="826801"/>
                      <a:pt x="296366" y="823632"/>
                    </a:cubicBezTo>
                    <a:cubicBezTo>
                      <a:pt x="298173" y="820018"/>
                      <a:pt x="301282" y="817161"/>
                      <a:pt x="303089" y="813547"/>
                    </a:cubicBezTo>
                    <a:cubicBezTo>
                      <a:pt x="304674" y="810378"/>
                      <a:pt x="304485" y="806410"/>
                      <a:pt x="306451" y="803462"/>
                    </a:cubicBezTo>
                    <a:cubicBezTo>
                      <a:pt x="309088" y="799506"/>
                      <a:pt x="313174" y="796738"/>
                      <a:pt x="316536" y="793376"/>
                    </a:cubicBezTo>
                    <a:cubicBezTo>
                      <a:pt x="333569" y="742282"/>
                      <a:pt x="313533" y="806392"/>
                      <a:pt x="326622" y="749673"/>
                    </a:cubicBezTo>
                    <a:cubicBezTo>
                      <a:pt x="328216" y="742767"/>
                      <a:pt x="331955" y="736452"/>
                      <a:pt x="333345" y="729503"/>
                    </a:cubicBezTo>
                    <a:cubicBezTo>
                      <a:pt x="334466" y="723900"/>
                      <a:pt x="335204" y="718207"/>
                      <a:pt x="336707" y="712694"/>
                    </a:cubicBezTo>
                    <a:cubicBezTo>
                      <a:pt x="338572" y="705856"/>
                      <a:pt x="343430" y="692523"/>
                      <a:pt x="343430" y="692523"/>
                    </a:cubicBezTo>
                    <a:cubicBezTo>
                      <a:pt x="344551" y="681317"/>
                      <a:pt x="344260" y="669879"/>
                      <a:pt x="346792" y="658906"/>
                    </a:cubicBezTo>
                    <a:cubicBezTo>
                      <a:pt x="348390" y="651980"/>
                      <a:pt x="359792" y="643305"/>
                      <a:pt x="363601" y="638735"/>
                    </a:cubicBezTo>
                    <a:cubicBezTo>
                      <a:pt x="366188" y="635631"/>
                      <a:pt x="368084" y="632012"/>
                      <a:pt x="370325" y="628650"/>
                    </a:cubicBezTo>
                    <a:cubicBezTo>
                      <a:pt x="377614" y="592199"/>
                      <a:pt x="367153" y="628346"/>
                      <a:pt x="383772" y="601756"/>
                    </a:cubicBezTo>
                    <a:cubicBezTo>
                      <a:pt x="386970" y="596639"/>
                      <a:pt x="387796" y="590344"/>
                      <a:pt x="390495" y="584947"/>
                    </a:cubicBezTo>
                    <a:cubicBezTo>
                      <a:pt x="392302" y="581333"/>
                      <a:pt x="394978" y="578224"/>
                      <a:pt x="397219" y="574862"/>
                    </a:cubicBezTo>
                    <a:cubicBezTo>
                      <a:pt x="398339" y="571500"/>
                      <a:pt x="398995" y="567946"/>
                      <a:pt x="400580" y="564776"/>
                    </a:cubicBezTo>
                    <a:cubicBezTo>
                      <a:pt x="402387" y="561162"/>
                      <a:pt x="406938" y="558715"/>
                      <a:pt x="407304" y="554691"/>
                    </a:cubicBezTo>
                    <a:cubicBezTo>
                      <a:pt x="408662" y="539757"/>
                      <a:pt x="404776" y="530298"/>
                      <a:pt x="400580" y="517712"/>
                    </a:cubicBezTo>
                    <a:cubicBezTo>
                      <a:pt x="401325" y="509516"/>
                      <a:pt x="404886" y="455787"/>
                      <a:pt x="410666" y="447115"/>
                    </a:cubicBezTo>
                    <a:cubicBezTo>
                      <a:pt x="412907" y="443753"/>
                      <a:pt x="415582" y="440643"/>
                      <a:pt x="417389" y="437029"/>
                    </a:cubicBezTo>
                    <a:cubicBezTo>
                      <a:pt x="418974" y="433860"/>
                      <a:pt x="419312" y="430182"/>
                      <a:pt x="420751" y="426944"/>
                    </a:cubicBezTo>
                    <a:cubicBezTo>
                      <a:pt x="423804" y="420075"/>
                      <a:pt x="427783" y="413642"/>
                      <a:pt x="430836" y="406773"/>
                    </a:cubicBezTo>
                    <a:cubicBezTo>
                      <a:pt x="432275" y="403535"/>
                      <a:pt x="432232" y="399636"/>
                      <a:pt x="434198" y="396688"/>
                    </a:cubicBezTo>
                    <a:cubicBezTo>
                      <a:pt x="436835" y="392732"/>
                      <a:pt x="440921" y="389965"/>
                      <a:pt x="444283" y="386603"/>
                    </a:cubicBezTo>
                    <a:cubicBezTo>
                      <a:pt x="450019" y="363660"/>
                      <a:pt x="444322" y="382315"/>
                      <a:pt x="454369" y="359709"/>
                    </a:cubicBezTo>
                    <a:cubicBezTo>
                      <a:pt x="456820" y="354195"/>
                      <a:pt x="458393" y="348297"/>
                      <a:pt x="461092" y="342900"/>
                    </a:cubicBezTo>
                    <a:cubicBezTo>
                      <a:pt x="462899" y="339286"/>
                      <a:pt x="465675" y="336241"/>
                      <a:pt x="467816" y="332815"/>
                    </a:cubicBezTo>
                    <a:cubicBezTo>
                      <a:pt x="481742" y="310534"/>
                      <a:pt x="472266" y="321641"/>
                      <a:pt x="487986" y="305920"/>
                    </a:cubicBezTo>
                    <a:cubicBezTo>
                      <a:pt x="495980" y="281940"/>
                      <a:pt x="484645" y="310931"/>
                      <a:pt x="501433" y="285750"/>
                    </a:cubicBezTo>
                    <a:cubicBezTo>
                      <a:pt x="503399" y="282802"/>
                      <a:pt x="503074" y="278763"/>
                      <a:pt x="504795" y="275665"/>
                    </a:cubicBezTo>
                    <a:cubicBezTo>
                      <a:pt x="514849" y="257567"/>
                      <a:pt x="516075" y="257660"/>
                      <a:pt x="528328" y="245409"/>
                    </a:cubicBezTo>
                    <a:cubicBezTo>
                      <a:pt x="541458" y="219146"/>
                      <a:pt x="526680" y="243694"/>
                      <a:pt x="548498" y="221876"/>
                    </a:cubicBezTo>
                    <a:cubicBezTo>
                      <a:pt x="551355" y="219019"/>
                      <a:pt x="551796" y="213932"/>
                      <a:pt x="555222" y="211791"/>
                    </a:cubicBezTo>
                    <a:cubicBezTo>
                      <a:pt x="561232" y="208035"/>
                      <a:pt x="568669" y="207308"/>
                      <a:pt x="575392" y="205067"/>
                    </a:cubicBezTo>
                    <a:lnTo>
                      <a:pt x="585478" y="201706"/>
                    </a:lnTo>
                    <a:cubicBezTo>
                      <a:pt x="594443" y="202826"/>
                      <a:pt x="604116" y="201398"/>
                      <a:pt x="612372" y="205067"/>
                    </a:cubicBezTo>
                    <a:cubicBezTo>
                      <a:pt x="615610" y="206506"/>
                      <a:pt x="613227" y="212647"/>
                      <a:pt x="615733" y="215153"/>
                    </a:cubicBezTo>
                    <a:cubicBezTo>
                      <a:pt x="618239" y="217659"/>
                      <a:pt x="622457" y="217394"/>
                      <a:pt x="625819" y="218515"/>
                    </a:cubicBezTo>
                    <a:cubicBezTo>
                      <a:pt x="630301" y="217394"/>
                      <a:pt x="636308" y="218702"/>
                      <a:pt x="639266" y="215153"/>
                    </a:cubicBezTo>
                    <a:cubicBezTo>
                      <a:pt x="642924" y="210763"/>
                      <a:pt x="640307" y="203566"/>
                      <a:pt x="642628" y="198344"/>
                    </a:cubicBezTo>
                    <a:cubicBezTo>
                      <a:pt x="644904" y="193224"/>
                      <a:pt x="649351" y="189379"/>
                      <a:pt x="652713" y="184897"/>
                    </a:cubicBezTo>
                    <a:cubicBezTo>
                      <a:pt x="653834" y="179294"/>
                      <a:pt x="654433" y="173561"/>
                      <a:pt x="656075" y="168088"/>
                    </a:cubicBezTo>
                    <a:cubicBezTo>
                      <a:pt x="659122" y="157931"/>
                      <a:pt x="672387" y="130172"/>
                      <a:pt x="676245" y="124385"/>
                    </a:cubicBezTo>
                    <a:cubicBezTo>
                      <a:pt x="678486" y="121023"/>
                      <a:pt x="680285" y="117320"/>
                      <a:pt x="682969" y="114300"/>
                    </a:cubicBezTo>
                    <a:cubicBezTo>
                      <a:pt x="689286" y="107193"/>
                      <a:pt x="703139" y="94129"/>
                      <a:pt x="703139" y="94129"/>
                    </a:cubicBezTo>
                    <a:cubicBezTo>
                      <a:pt x="709339" y="69332"/>
                      <a:pt x="702675" y="91851"/>
                      <a:pt x="713225" y="67235"/>
                    </a:cubicBezTo>
                    <a:cubicBezTo>
                      <a:pt x="714621" y="63978"/>
                      <a:pt x="714620" y="60098"/>
                      <a:pt x="716586" y="57150"/>
                    </a:cubicBezTo>
                    <a:cubicBezTo>
                      <a:pt x="719223" y="53194"/>
                      <a:pt x="723753" y="50818"/>
                      <a:pt x="726672" y="47065"/>
                    </a:cubicBezTo>
                    <a:cubicBezTo>
                      <a:pt x="731633" y="40686"/>
                      <a:pt x="740119" y="26894"/>
                      <a:pt x="740119" y="26894"/>
                    </a:cubicBezTo>
                    <a:cubicBezTo>
                      <a:pt x="741197" y="22581"/>
                      <a:pt x="744429" y="8188"/>
                      <a:pt x="746842" y="3362"/>
                    </a:cubicBezTo>
                    <a:cubicBezTo>
                      <a:pt x="747551" y="1944"/>
                      <a:pt x="749083" y="1121"/>
                      <a:pt x="750204" y="0"/>
                    </a:cubicBezTo>
                    <a:lnTo>
                      <a:pt x="380410" y="5715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2" name="Freeform 21"/>
            <p:cNvSpPr/>
            <p:nvPr/>
          </p:nvSpPr>
          <p:spPr bwMode="auto">
            <a:xfrm>
              <a:off x="7050806" y="4377912"/>
              <a:ext cx="238125" cy="215900"/>
            </a:xfrm>
            <a:custGeom>
              <a:avLst/>
              <a:gdLst>
                <a:gd name="connsiteX0" fmla="*/ 295835 w 786653"/>
                <a:gd name="connsiteY0" fmla="*/ 80683 h 719418"/>
                <a:gd name="connsiteX1" fmla="*/ 295835 w 786653"/>
                <a:gd name="connsiteY1" fmla="*/ 80683 h 719418"/>
                <a:gd name="connsiteX2" fmla="*/ 322729 w 786653"/>
                <a:gd name="connsiteY2" fmla="*/ 70597 h 719418"/>
                <a:gd name="connsiteX3" fmla="*/ 332815 w 786653"/>
                <a:gd name="connsiteY3" fmla="*/ 67235 h 719418"/>
                <a:gd name="connsiteX4" fmla="*/ 359709 w 786653"/>
                <a:gd name="connsiteY4" fmla="*/ 60512 h 719418"/>
                <a:gd name="connsiteX5" fmla="*/ 379879 w 786653"/>
                <a:gd name="connsiteY5" fmla="*/ 47065 h 719418"/>
                <a:gd name="connsiteX6" fmla="*/ 400050 w 786653"/>
                <a:gd name="connsiteY6" fmla="*/ 40341 h 719418"/>
                <a:gd name="connsiteX7" fmla="*/ 400050 w 786653"/>
                <a:gd name="connsiteY7" fmla="*/ 20171 h 719418"/>
                <a:gd name="connsiteX8" fmla="*/ 393326 w 786653"/>
                <a:gd name="connsiteY8" fmla="*/ 10085 h 719418"/>
                <a:gd name="connsiteX9" fmla="*/ 420220 w 786653"/>
                <a:gd name="connsiteY9" fmla="*/ 0 h 719418"/>
                <a:gd name="connsiteX10" fmla="*/ 514350 w 786653"/>
                <a:gd name="connsiteY10" fmla="*/ 137833 h 719418"/>
                <a:gd name="connsiteX11" fmla="*/ 578223 w 786653"/>
                <a:gd name="connsiteY11" fmla="*/ 147918 h 719418"/>
                <a:gd name="connsiteX12" fmla="*/ 595032 w 786653"/>
                <a:gd name="connsiteY12" fmla="*/ 174812 h 719418"/>
                <a:gd name="connsiteX13" fmla="*/ 601756 w 786653"/>
                <a:gd name="connsiteY13" fmla="*/ 201706 h 719418"/>
                <a:gd name="connsiteX14" fmla="*/ 638735 w 786653"/>
                <a:gd name="connsiteY14" fmla="*/ 198344 h 719418"/>
                <a:gd name="connsiteX15" fmla="*/ 658906 w 786653"/>
                <a:gd name="connsiteY15" fmla="*/ 194983 h 719418"/>
                <a:gd name="connsiteX16" fmla="*/ 665629 w 786653"/>
                <a:gd name="connsiteY16" fmla="*/ 205068 h 719418"/>
                <a:gd name="connsiteX17" fmla="*/ 655544 w 786653"/>
                <a:gd name="connsiteY17" fmla="*/ 231962 h 719418"/>
                <a:gd name="connsiteX18" fmla="*/ 648820 w 786653"/>
                <a:gd name="connsiteY18" fmla="*/ 245409 h 719418"/>
                <a:gd name="connsiteX19" fmla="*/ 642097 w 786653"/>
                <a:gd name="connsiteY19" fmla="*/ 282388 h 719418"/>
                <a:gd name="connsiteX20" fmla="*/ 635373 w 786653"/>
                <a:gd name="connsiteY20" fmla="*/ 292474 h 719418"/>
                <a:gd name="connsiteX21" fmla="*/ 632012 w 786653"/>
                <a:gd name="connsiteY21" fmla="*/ 309283 h 719418"/>
                <a:gd name="connsiteX22" fmla="*/ 628650 w 786653"/>
                <a:gd name="connsiteY22" fmla="*/ 319368 h 719418"/>
                <a:gd name="connsiteX23" fmla="*/ 635373 w 786653"/>
                <a:gd name="connsiteY23" fmla="*/ 373156 h 719418"/>
                <a:gd name="connsiteX24" fmla="*/ 645459 w 786653"/>
                <a:gd name="connsiteY24" fmla="*/ 379880 h 719418"/>
                <a:gd name="connsiteX25" fmla="*/ 668991 w 786653"/>
                <a:gd name="connsiteY25" fmla="*/ 376518 h 719418"/>
                <a:gd name="connsiteX26" fmla="*/ 679076 w 786653"/>
                <a:gd name="connsiteY26" fmla="*/ 369794 h 719418"/>
                <a:gd name="connsiteX27" fmla="*/ 705970 w 786653"/>
                <a:gd name="connsiteY27" fmla="*/ 373156 h 719418"/>
                <a:gd name="connsiteX28" fmla="*/ 716056 w 786653"/>
                <a:gd name="connsiteY28" fmla="*/ 379880 h 719418"/>
                <a:gd name="connsiteX29" fmla="*/ 736226 w 786653"/>
                <a:gd name="connsiteY29" fmla="*/ 369794 h 719418"/>
                <a:gd name="connsiteX30" fmla="*/ 756397 w 786653"/>
                <a:gd name="connsiteY30" fmla="*/ 376518 h 719418"/>
                <a:gd name="connsiteX31" fmla="*/ 766482 w 786653"/>
                <a:gd name="connsiteY31" fmla="*/ 396688 h 719418"/>
                <a:gd name="connsiteX32" fmla="*/ 783291 w 786653"/>
                <a:gd name="connsiteY32" fmla="*/ 420221 h 719418"/>
                <a:gd name="connsiteX33" fmla="*/ 786653 w 786653"/>
                <a:gd name="connsiteY33" fmla="*/ 430306 h 719418"/>
                <a:gd name="connsiteX34" fmla="*/ 783291 w 786653"/>
                <a:gd name="connsiteY34" fmla="*/ 447115 h 719418"/>
                <a:gd name="connsiteX35" fmla="*/ 763120 w 786653"/>
                <a:gd name="connsiteY35" fmla="*/ 453838 h 719418"/>
                <a:gd name="connsiteX36" fmla="*/ 736226 w 786653"/>
                <a:gd name="connsiteY36" fmla="*/ 463924 h 719418"/>
                <a:gd name="connsiteX37" fmla="*/ 742950 w 786653"/>
                <a:gd name="connsiteY37" fmla="*/ 487456 h 719418"/>
                <a:gd name="connsiteX38" fmla="*/ 749673 w 786653"/>
                <a:gd name="connsiteY38" fmla="*/ 507627 h 719418"/>
                <a:gd name="connsiteX39" fmla="*/ 753035 w 786653"/>
                <a:gd name="connsiteY39" fmla="*/ 517712 h 719418"/>
                <a:gd name="connsiteX40" fmla="*/ 759759 w 786653"/>
                <a:gd name="connsiteY40" fmla="*/ 527797 h 719418"/>
                <a:gd name="connsiteX41" fmla="*/ 766482 w 786653"/>
                <a:gd name="connsiteY41" fmla="*/ 551330 h 719418"/>
                <a:gd name="connsiteX42" fmla="*/ 766482 w 786653"/>
                <a:gd name="connsiteY42" fmla="*/ 554691 h 719418"/>
                <a:gd name="connsiteX43" fmla="*/ 716056 w 786653"/>
                <a:gd name="connsiteY43" fmla="*/ 595033 h 719418"/>
                <a:gd name="connsiteX44" fmla="*/ 588309 w 786653"/>
                <a:gd name="connsiteY44" fmla="*/ 564777 h 719418"/>
                <a:gd name="connsiteX45" fmla="*/ 558053 w 786653"/>
                <a:gd name="connsiteY45" fmla="*/ 510988 h 719418"/>
                <a:gd name="connsiteX46" fmla="*/ 527797 w 786653"/>
                <a:gd name="connsiteY46" fmla="*/ 514350 h 719418"/>
                <a:gd name="connsiteX47" fmla="*/ 500903 w 786653"/>
                <a:gd name="connsiteY47" fmla="*/ 611841 h 719418"/>
                <a:gd name="connsiteX48" fmla="*/ 400050 w 786653"/>
                <a:gd name="connsiteY48" fmla="*/ 615203 h 719418"/>
                <a:gd name="connsiteX49" fmla="*/ 373156 w 786653"/>
                <a:gd name="connsiteY49" fmla="*/ 558053 h 719418"/>
                <a:gd name="connsiteX50" fmla="*/ 305920 w 786653"/>
                <a:gd name="connsiteY50" fmla="*/ 534521 h 719418"/>
                <a:gd name="connsiteX51" fmla="*/ 94129 w 786653"/>
                <a:gd name="connsiteY51" fmla="*/ 719418 h 719418"/>
                <a:gd name="connsiteX52" fmla="*/ 3362 w 786653"/>
                <a:gd name="connsiteY52" fmla="*/ 655544 h 719418"/>
                <a:gd name="connsiteX53" fmla="*/ 0 w 786653"/>
                <a:gd name="connsiteY53" fmla="*/ 608480 h 719418"/>
                <a:gd name="connsiteX54" fmla="*/ 53788 w 786653"/>
                <a:gd name="connsiteY54" fmla="*/ 568138 h 719418"/>
                <a:gd name="connsiteX55" fmla="*/ 154641 w 786653"/>
                <a:gd name="connsiteY55" fmla="*/ 366433 h 719418"/>
                <a:gd name="connsiteX56" fmla="*/ 114300 w 786653"/>
                <a:gd name="connsiteY56" fmla="*/ 289112 h 719418"/>
                <a:gd name="connsiteX57" fmla="*/ 117662 w 786653"/>
                <a:gd name="connsiteY57" fmla="*/ 221877 h 719418"/>
                <a:gd name="connsiteX58" fmla="*/ 272303 w 786653"/>
                <a:gd name="connsiteY58" fmla="*/ 184897 h 719418"/>
                <a:gd name="connsiteX59" fmla="*/ 295835 w 786653"/>
                <a:gd name="connsiteY59" fmla="*/ 80683 h 71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86653" h="719418">
                  <a:moveTo>
                    <a:pt x="295835" y="80683"/>
                  </a:moveTo>
                  <a:lnTo>
                    <a:pt x="295835" y="80683"/>
                  </a:lnTo>
                  <a:lnTo>
                    <a:pt x="322729" y="70597"/>
                  </a:lnTo>
                  <a:cubicBezTo>
                    <a:pt x="326059" y="69386"/>
                    <a:pt x="329377" y="68094"/>
                    <a:pt x="332815" y="67235"/>
                  </a:cubicBezTo>
                  <a:lnTo>
                    <a:pt x="359709" y="60512"/>
                  </a:lnTo>
                  <a:cubicBezTo>
                    <a:pt x="366432" y="56030"/>
                    <a:pt x="372213" y="49620"/>
                    <a:pt x="379879" y="47065"/>
                  </a:cubicBezTo>
                  <a:lnTo>
                    <a:pt x="400050" y="40341"/>
                  </a:lnTo>
                  <a:cubicBezTo>
                    <a:pt x="403636" y="29583"/>
                    <a:pt x="405429" y="30929"/>
                    <a:pt x="400050" y="20171"/>
                  </a:cubicBezTo>
                  <a:cubicBezTo>
                    <a:pt x="398243" y="16557"/>
                    <a:pt x="393326" y="10085"/>
                    <a:pt x="393326" y="10085"/>
                  </a:cubicBezTo>
                  <a:lnTo>
                    <a:pt x="420220" y="0"/>
                  </a:lnTo>
                  <a:lnTo>
                    <a:pt x="514350" y="137833"/>
                  </a:lnTo>
                  <a:lnTo>
                    <a:pt x="578223" y="147918"/>
                  </a:lnTo>
                  <a:cubicBezTo>
                    <a:pt x="583826" y="156883"/>
                    <a:pt x="590795" y="165127"/>
                    <a:pt x="595032" y="174812"/>
                  </a:cubicBezTo>
                  <a:cubicBezTo>
                    <a:pt x="598736" y="183278"/>
                    <a:pt x="601756" y="201706"/>
                    <a:pt x="601756" y="201706"/>
                  </a:cubicBezTo>
                  <a:cubicBezTo>
                    <a:pt x="614082" y="200585"/>
                    <a:pt x="626633" y="200937"/>
                    <a:pt x="638735" y="198344"/>
                  </a:cubicBezTo>
                  <a:cubicBezTo>
                    <a:pt x="662535" y="193244"/>
                    <a:pt x="635543" y="187195"/>
                    <a:pt x="658906" y="194983"/>
                  </a:cubicBezTo>
                  <a:cubicBezTo>
                    <a:pt x="661147" y="198345"/>
                    <a:pt x="665128" y="201059"/>
                    <a:pt x="665629" y="205068"/>
                  </a:cubicBezTo>
                  <a:cubicBezTo>
                    <a:pt x="667373" y="219018"/>
                    <a:pt x="661268" y="221946"/>
                    <a:pt x="655544" y="231962"/>
                  </a:cubicBezTo>
                  <a:cubicBezTo>
                    <a:pt x="653057" y="236313"/>
                    <a:pt x="651061" y="240927"/>
                    <a:pt x="648820" y="245409"/>
                  </a:cubicBezTo>
                  <a:cubicBezTo>
                    <a:pt x="647661" y="254684"/>
                    <a:pt x="647280" y="272022"/>
                    <a:pt x="642097" y="282388"/>
                  </a:cubicBezTo>
                  <a:cubicBezTo>
                    <a:pt x="640290" y="286002"/>
                    <a:pt x="637614" y="289112"/>
                    <a:pt x="635373" y="292474"/>
                  </a:cubicBezTo>
                  <a:cubicBezTo>
                    <a:pt x="634253" y="298077"/>
                    <a:pt x="633398" y="303740"/>
                    <a:pt x="632012" y="309283"/>
                  </a:cubicBezTo>
                  <a:cubicBezTo>
                    <a:pt x="631153" y="312721"/>
                    <a:pt x="628464" y="315829"/>
                    <a:pt x="628650" y="319368"/>
                  </a:cubicBezTo>
                  <a:cubicBezTo>
                    <a:pt x="629599" y="337412"/>
                    <a:pt x="630537" y="355746"/>
                    <a:pt x="635373" y="373156"/>
                  </a:cubicBezTo>
                  <a:cubicBezTo>
                    <a:pt x="636454" y="377049"/>
                    <a:pt x="642097" y="377639"/>
                    <a:pt x="645459" y="379880"/>
                  </a:cubicBezTo>
                  <a:cubicBezTo>
                    <a:pt x="653303" y="378759"/>
                    <a:pt x="661402" y="378795"/>
                    <a:pt x="668991" y="376518"/>
                  </a:cubicBezTo>
                  <a:cubicBezTo>
                    <a:pt x="672861" y="375357"/>
                    <a:pt x="675052" y="370160"/>
                    <a:pt x="679076" y="369794"/>
                  </a:cubicBezTo>
                  <a:cubicBezTo>
                    <a:pt x="688073" y="368976"/>
                    <a:pt x="697005" y="372035"/>
                    <a:pt x="705970" y="373156"/>
                  </a:cubicBezTo>
                  <a:cubicBezTo>
                    <a:pt x="709332" y="375397"/>
                    <a:pt x="712070" y="379216"/>
                    <a:pt x="716056" y="379880"/>
                  </a:cubicBezTo>
                  <a:cubicBezTo>
                    <a:pt x="721623" y="380808"/>
                    <a:pt x="732714" y="372135"/>
                    <a:pt x="736226" y="369794"/>
                  </a:cubicBezTo>
                  <a:cubicBezTo>
                    <a:pt x="742950" y="372035"/>
                    <a:pt x="750387" y="372762"/>
                    <a:pt x="756397" y="376518"/>
                  </a:cubicBezTo>
                  <a:cubicBezTo>
                    <a:pt x="764204" y="381398"/>
                    <a:pt x="762615" y="389922"/>
                    <a:pt x="766482" y="396688"/>
                  </a:cubicBezTo>
                  <a:cubicBezTo>
                    <a:pt x="772588" y="407373"/>
                    <a:pt x="778078" y="409795"/>
                    <a:pt x="783291" y="420221"/>
                  </a:cubicBezTo>
                  <a:cubicBezTo>
                    <a:pt x="784876" y="423390"/>
                    <a:pt x="785532" y="426944"/>
                    <a:pt x="786653" y="430306"/>
                  </a:cubicBezTo>
                  <a:cubicBezTo>
                    <a:pt x="785532" y="435909"/>
                    <a:pt x="787331" y="443075"/>
                    <a:pt x="783291" y="447115"/>
                  </a:cubicBezTo>
                  <a:cubicBezTo>
                    <a:pt x="778279" y="452126"/>
                    <a:pt x="769844" y="451597"/>
                    <a:pt x="763120" y="453838"/>
                  </a:cubicBezTo>
                  <a:cubicBezTo>
                    <a:pt x="747321" y="459104"/>
                    <a:pt x="756307" y="455891"/>
                    <a:pt x="736226" y="463924"/>
                  </a:cubicBezTo>
                  <a:cubicBezTo>
                    <a:pt x="747512" y="497779"/>
                    <a:pt x="730302" y="445294"/>
                    <a:pt x="742950" y="487456"/>
                  </a:cubicBezTo>
                  <a:cubicBezTo>
                    <a:pt x="744986" y="494244"/>
                    <a:pt x="747432" y="500903"/>
                    <a:pt x="749673" y="507627"/>
                  </a:cubicBezTo>
                  <a:cubicBezTo>
                    <a:pt x="750794" y="510989"/>
                    <a:pt x="751069" y="514764"/>
                    <a:pt x="753035" y="517712"/>
                  </a:cubicBezTo>
                  <a:lnTo>
                    <a:pt x="759759" y="527797"/>
                  </a:lnTo>
                  <a:cubicBezTo>
                    <a:pt x="762961" y="537406"/>
                    <a:pt x="764372" y="540782"/>
                    <a:pt x="766482" y="551330"/>
                  </a:cubicBezTo>
                  <a:cubicBezTo>
                    <a:pt x="766702" y="552429"/>
                    <a:pt x="766482" y="553571"/>
                    <a:pt x="766482" y="554691"/>
                  </a:cubicBezTo>
                  <a:lnTo>
                    <a:pt x="716056" y="595033"/>
                  </a:lnTo>
                  <a:lnTo>
                    <a:pt x="588309" y="564777"/>
                  </a:lnTo>
                  <a:lnTo>
                    <a:pt x="558053" y="510988"/>
                  </a:lnTo>
                  <a:lnTo>
                    <a:pt x="527797" y="514350"/>
                  </a:lnTo>
                  <a:lnTo>
                    <a:pt x="500903" y="611841"/>
                  </a:lnTo>
                  <a:lnTo>
                    <a:pt x="400050" y="615203"/>
                  </a:lnTo>
                  <a:lnTo>
                    <a:pt x="373156" y="558053"/>
                  </a:lnTo>
                  <a:lnTo>
                    <a:pt x="305920" y="534521"/>
                  </a:lnTo>
                  <a:lnTo>
                    <a:pt x="94129" y="719418"/>
                  </a:lnTo>
                  <a:lnTo>
                    <a:pt x="3362" y="655544"/>
                  </a:lnTo>
                  <a:lnTo>
                    <a:pt x="0" y="608480"/>
                  </a:lnTo>
                  <a:lnTo>
                    <a:pt x="53788" y="568138"/>
                  </a:lnTo>
                  <a:lnTo>
                    <a:pt x="154641" y="366433"/>
                  </a:lnTo>
                  <a:lnTo>
                    <a:pt x="114300" y="289112"/>
                  </a:lnTo>
                  <a:lnTo>
                    <a:pt x="117662" y="221877"/>
                  </a:lnTo>
                  <a:lnTo>
                    <a:pt x="272303" y="184897"/>
                  </a:lnTo>
                  <a:lnTo>
                    <a:pt x="295835" y="80683"/>
                  </a:lnTo>
                  <a:close/>
                </a:path>
              </a:pathLst>
            </a:custGeom>
            <a:solidFill>
              <a:srgbClr val="70ACE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6790456" y="4231862"/>
              <a:ext cx="530225" cy="385763"/>
            </a:xfrm>
            <a:custGeom>
              <a:avLst/>
              <a:gdLst>
                <a:gd name="connsiteX0" fmla="*/ 107576 w 1761564"/>
                <a:gd name="connsiteY0" fmla="*/ 1284194 h 1284194"/>
                <a:gd name="connsiteX1" fmla="*/ 1707776 w 1761564"/>
                <a:gd name="connsiteY1" fmla="*/ 1284194 h 1284194"/>
                <a:gd name="connsiteX2" fmla="*/ 1707776 w 1761564"/>
                <a:gd name="connsiteY2" fmla="*/ 1143000 h 1284194"/>
                <a:gd name="connsiteX3" fmla="*/ 1761564 w 1761564"/>
                <a:gd name="connsiteY3" fmla="*/ 1143000 h 1284194"/>
                <a:gd name="connsiteX4" fmla="*/ 1694329 w 1761564"/>
                <a:gd name="connsiteY4" fmla="*/ 1042147 h 1284194"/>
                <a:gd name="connsiteX5" fmla="*/ 1620370 w 1761564"/>
                <a:gd name="connsiteY5" fmla="*/ 1025339 h 1284194"/>
                <a:gd name="connsiteX6" fmla="*/ 1596838 w 1761564"/>
                <a:gd name="connsiteY6" fmla="*/ 1045509 h 1284194"/>
                <a:gd name="connsiteX7" fmla="*/ 1590114 w 1761564"/>
                <a:gd name="connsiteY7" fmla="*/ 1055594 h 1284194"/>
                <a:gd name="connsiteX8" fmla="*/ 1569944 w 1761564"/>
                <a:gd name="connsiteY8" fmla="*/ 1052233 h 1284194"/>
                <a:gd name="connsiteX9" fmla="*/ 1559858 w 1761564"/>
                <a:gd name="connsiteY9" fmla="*/ 1048871 h 1284194"/>
                <a:gd name="connsiteX10" fmla="*/ 1536326 w 1761564"/>
                <a:gd name="connsiteY10" fmla="*/ 1038786 h 1284194"/>
                <a:gd name="connsiteX11" fmla="*/ 1509432 w 1761564"/>
                <a:gd name="connsiteY11" fmla="*/ 1035424 h 1284194"/>
                <a:gd name="connsiteX12" fmla="*/ 1499347 w 1761564"/>
                <a:gd name="connsiteY12" fmla="*/ 1025339 h 1284194"/>
                <a:gd name="connsiteX13" fmla="*/ 1465729 w 1761564"/>
                <a:gd name="connsiteY13" fmla="*/ 1015253 h 1284194"/>
                <a:gd name="connsiteX14" fmla="*/ 1442197 w 1761564"/>
                <a:gd name="connsiteY14" fmla="*/ 988359 h 1284194"/>
                <a:gd name="connsiteX15" fmla="*/ 1435473 w 1761564"/>
                <a:gd name="connsiteY15" fmla="*/ 978274 h 1284194"/>
                <a:gd name="connsiteX16" fmla="*/ 1388408 w 1761564"/>
                <a:gd name="connsiteY16" fmla="*/ 978274 h 1284194"/>
                <a:gd name="connsiteX17" fmla="*/ 1381685 w 1761564"/>
                <a:gd name="connsiteY17" fmla="*/ 998444 h 1284194"/>
                <a:gd name="connsiteX18" fmla="*/ 1378323 w 1761564"/>
                <a:gd name="connsiteY18" fmla="*/ 1018615 h 1284194"/>
                <a:gd name="connsiteX19" fmla="*/ 1371600 w 1761564"/>
                <a:gd name="connsiteY19" fmla="*/ 1028700 h 1284194"/>
                <a:gd name="connsiteX20" fmla="*/ 1364876 w 1761564"/>
                <a:gd name="connsiteY20" fmla="*/ 1048871 h 1284194"/>
                <a:gd name="connsiteX21" fmla="*/ 1364876 w 1761564"/>
                <a:gd name="connsiteY21" fmla="*/ 1048871 h 1284194"/>
                <a:gd name="connsiteX22" fmla="*/ 1351429 w 1761564"/>
                <a:gd name="connsiteY22" fmla="*/ 1072403 h 1284194"/>
                <a:gd name="connsiteX23" fmla="*/ 1274108 w 1761564"/>
                <a:gd name="connsiteY23" fmla="*/ 1075765 h 1284194"/>
                <a:gd name="connsiteX24" fmla="*/ 1267385 w 1761564"/>
                <a:gd name="connsiteY24" fmla="*/ 1021977 h 1284194"/>
                <a:gd name="connsiteX25" fmla="*/ 1163170 w 1761564"/>
                <a:gd name="connsiteY25" fmla="*/ 995083 h 1284194"/>
                <a:gd name="connsiteX26" fmla="*/ 964826 w 1761564"/>
                <a:gd name="connsiteY26" fmla="*/ 1179980 h 1284194"/>
                <a:gd name="connsiteX27" fmla="*/ 907676 w 1761564"/>
                <a:gd name="connsiteY27" fmla="*/ 1146362 h 1284194"/>
                <a:gd name="connsiteX28" fmla="*/ 900953 w 1761564"/>
                <a:gd name="connsiteY28" fmla="*/ 1102659 h 1284194"/>
                <a:gd name="connsiteX29" fmla="*/ 921123 w 1761564"/>
                <a:gd name="connsiteY29" fmla="*/ 1082489 h 1284194"/>
                <a:gd name="connsiteX30" fmla="*/ 931208 w 1761564"/>
                <a:gd name="connsiteY30" fmla="*/ 1072403 h 1284194"/>
                <a:gd name="connsiteX31" fmla="*/ 941294 w 1761564"/>
                <a:gd name="connsiteY31" fmla="*/ 1062318 h 1284194"/>
                <a:gd name="connsiteX32" fmla="*/ 948017 w 1761564"/>
                <a:gd name="connsiteY32" fmla="*/ 1035424 h 1284194"/>
                <a:gd name="connsiteX33" fmla="*/ 954741 w 1761564"/>
                <a:gd name="connsiteY33" fmla="*/ 1025339 h 1284194"/>
                <a:gd name="connsiteX34" fmla="*/ 971550 w 1761564"/>
                <a:gd name="connsiteY34" fmla="*/ 1001806 h 1284194"/>
                <a:gd name="connsiteX35" fmla="*/ 978273 w 1761564"/>
                <a:gd name="connsiteY35" fmla="*/ 988359 h 1284194"/>
                <a:gd name="connsiteX36" fmla="*/ 991720 w 1761564"/>
                <a:gd name="connsiteY36" fmla="*/ 968189 h 1284194"/>
                <a:gd name="connsiteX37" fmla="*/ 998444 w 1761564"/>
                <a:gd name="connsiteY37" fmla="*/ 954741 h 1284194"/>
                <a:gd name="connsiteX38" fmla="*/ 1005167 w 1761564"/>
                <a:gd name="connsiteY38" fmla="*/ 944656 h 1284194"/>
                <a:gd name="connsiteX39" fmla="*/ 1008529 w 1761564"/>
                <a:gd name="connsiteY39" fmla="*/ 934571 h 1284194"/>
                <a:gd name="connsiteX40" fmla="*/ 1015253 w 1761564"/>
                <a:gd name="connsiteY40" fmla="*/ 924486 h 1284194"/>
                <a:gd name="connsiteX41" fmla="*/ 1028700 w 1761564"/>
                <a:gd name="connsiteY41" fmla="*/ 897591 h 1284194"/>
                <a:gd name="connsiteX42" fmla="*/ 1032061 w 1761564"/>
                <a:gd name="connsiteY42" fmla="*/ 884144 h 1284194"/>
                <a:gd name="connsiteX43" fmla="*/ 1035423 w 1761564"/>
                <a:gd name="connsiteY43" fmla="*/ 867336 h 1284194"/>
                <a:gd name="connsiteX44" fmla="*/ 1038785 w 1761564"/>
                <a:gd name="connsiteY44" fmla="*/ 857250 h 1284194"/>
                <a:gd name="connsiteX45" fmla="*/ 1035423 w 1761564"/>
                <a:gd name="connsiteY45" fmla="*/ 830356 h 1284194"/>
                <a:gd name="connsiteX46" fmla="*/ 1025338 w 1761564"/>
                <a:gd name="connsiteY46" fmla="*/ 823633 h 1284194"/>
                <a:gd name="connsiteX47" fmla="*/ 1021976 w 1761564"/>
                <a:gd name="connsiteY47" fmla="*/ 813547 h 1284194"/>
                <a:gd name="connsiteX48" fmla="*/ 1008529 w 1761564"/>
                <a:gd name="connsiteY48" fmla="*/ 793377 h 1284194"/>
                <a:gd name="connsiteX49" fmla="*/ 1005167 w 1761564"/>
                <a:gd name="connsiteY49" fmla="*/ 783291 h 1284194"/>
                <a:gd name="connsiteX50" fmla="*/ 1008529 w 1761564"/>
                <a:gd name="connsiteY50" fmla="*/ 749674 h 1284194"/>
                <a:gd name="connsiteX51" fmla="*/ 1008529 w 1761564"/>
                <a:gd name="connsiteY51" fmla="*/ 742950 h 1284194"/>
                <a:gd name="connsiteX52" fmla="*/ 1156447 w 1761564"/>
                <a:gd name="connsiteY52" fmla="*/ 689162 h 1284194"/>
                <a:gd name="connsiteX53" fmla="*/ 1183341 w 1761564"/>
                <a:gd name="connsiteY53" fmla="*/ 574862 h 1284194"/>
                <a:gd name="connsiteX54" fmla="*/ 1206873 w 1761564"/>
                <a:gd name="connsiteY54" fmla="*/ 554691 h 1284194"/>
                <a:gd name="connsiteX55" fmla="*/ 1210235 w 1761564"/>
                <a:gd name="connsiteY55" fmla="*/ 541244 h 1284194"/>
                <a:gd name="connsiteX56" fmla="*/ 1196788 w 1761564"/>
                <a:gd name="connsiteY56" fmla="*/ 510989 h 1284194"/>
                <a:gd name="connsiteX57" fmla="*/ 1186703 w 1761564"/>
                <a:gd name="connsiteY57" fmla="*/ 507627 h 1284194"/>
                <a:gd name="connsiteX58" fmla="*/ 1163170 w 1761564"/>
                <a:gd name="connsiteY58" fmla="*/ 484094 h 1284194"/>
                <a:gd name="connsiteX59" fmla="*/ 1153085 w 1761564"/>
                <a:gd name="connsiteY59" fmla="*/ 490818 h 1284194"/>
                <a:gd name="connsiteX60" fmla="*/ 1149723 w 1761564"/>
                <a:gd name="connsiteY60" fmla="*/ 500903 h 1284194"/>
                <a:gd name="connsiteX61" fmla="*/ 1139638 w 1761564"/>
                <a:gd name="connsiteY61" fmla="*/ 521074 h 1284194"/>
                <a:gd name="connsiteX62" fmla="*/ 1136276 w 1761564"/>
                <a:gd name="connsiteY62" fmla="*/ 534521 h 1284194"/>
                <a:gd name="connsiteX63" fmla="*/ 1126191 w 1761564"/>
                <a:gd name="connsiteY63" fmla="*/ 544606 h 1284194"/>
                <a:gd name="connsiteX64" fmla="*/ 1122829 w 1761564"/>
                <a:gd name="connsiteY64" fmla="*/ 554691 h 1284194"/>
                <a:gd name="connsiteX65" fmla="*/ 1085850 w 1761564"/>
                <a:gd name="connsiteY65" fmla="*/ 558053 h 1284194"/>
                <a:gd name="connsiteX66" fmla="*/ 1079126 w 1761564"/>
                <a:gd name="connsiteY66" fmla="*/ 510989 h 1284194"/>
                <a:gd name="connsiteX67" fmla="*/ 1072403 w 1761564"/>
                <a:gd name="connsiteY67" fmla="*/ 500903 h 1284194"/>
                <a:gd name="connsiteX68" fmla="*/ 1062317 w 1761564"/>
                <a:gd name="connsiteY68" fmla="*/ 474009 h 1284194"/>
                <a:gd name="connsiteX69" fmla="*/ 1058955 w 1761564"/>
                <a:gd name="connsiteY69" fmla="*/ 463924 h 1284194"/>
                <a:gd name="connsiteX70" fmla="*/ 1015253 w 1761564"/>
                <a:gd name="connsiteY70" fmla="*/ 460562 h 1284194"/>
                <a:gd name="connsiteX71" fmla="*/ 998444 w 1761564"/>
                <a:gd name="connsiteY71" fmla="*/ 453839 h 1284194"/>
                <a:gd name="connsiteX72" fmla="*/ 981635 w 1761564"/>
                <a:gd name="connsiteY72" fmla="*/ 262218 h 1284194"/>
                <a:gd name="connsiteX73" fmla="*/ 907676 w 1761564"/>
                <a:gd name="connsiteY73" fmla="*/ 221877 h 1284194"/>
                <a:gd name="connsiteX74" fmla="*/ 877420 w 1761564"/>
                <a:gd name="connsiteY74" fmla="*/ 208430 h 1284194"/>
                <a:gd name="connsiteX75" fmla="*/ 867335 w 1761564"/>
                <a:gd name="connsiteY75" fmla="*/ 201706 h 1284194"/>
                <a:gd name="connsiteX76" fmla="*/ 837079 w 1761564"/>
                <a:gd name="connsiteY76" fmla="*/ 191621 h 1284194"/>
                <a:gd name="connsiteX77" fmla="*/ 813547 w 1761564"/>
                <a:gd name="connsiteY77" fmla="*/ 181536 h 1284194"/>
                <a:gd name="connsiteX78" fmla="*/ 803461 w 1761564"/>
                <a:gd name="connsiteY78" fmla="*/ 174812 h 1284194"/>
                <a:gd name="connsiteX79" fmla="*/ 783291 w 1761564"/>
                <a:gd name="connsiteY79" fmla="*/ 168089 h 1284194"/>
                <a:gd name="connsiteX80" fmla="*/ 759758 w 1761564"/>
                <a:gd name="connsiteY80" fmla="*/ 151280 h 1284194"/>
                <a:gd name="connsiteX81" fmla="*/ 749673 w 1761564"/>
                <a:gd name="connsiteY81" fmla="*/ 144556 h 1284194"/>
                <a:gd name="connsiteX82" fmla="*/ 732864 w 1761564"/>
                <a:gd name="connsiteY82" fmla="*/ 124386 h 1284194"/>
                <a:gd name="connsiteX83" fmla="*/ 722779 w 1761564"/>
                <a:gd name="connsiteY83" fmla="*/ 110939 h 1284194"/>
                <a:gd name="connsiteX84" fmla="*/ 705970 w 1761564"/>
                <a:gd name="connsiteY84" fmla="*/ 107577 h 1284194"/>
                <a:gd name="connsiteX85" fmla="*/ 675714 w 1761564"/>
                <a:gd name="connsiteY85" fmla="*/ 80683 h 1284194"/>
                <a:gd name="connsiteX86" fmla="*/ 662267 w 1761564"/>
                <a:gd name="connsiteY86" fmla="*/ 77321 h 1284194"/>
                <a:gd name="connsiteX87" fmla="*/ 652182 w 1761564"/>
                <a:gd name="connsiteY87" fmla="*/ 70597 h 1284194"/>
                <a:gd name="connsiteX88" fmla="*/ 638735 w 1761564"/>
                <a:gd name="connsiteY88" fmla="*/ 60512 h 1284194"/>
                <a:gd name="connsiteX89" fmla="*/ 618564 w 1761564"/>
                <a:gd name="connsiteY89" fmla="*/ 53789 h 1284194"/>
                <a:gd name="connsiteX90" fmla="*/ 611841 w 1761564"/>
                <a:gd name="connsiteY90" fmla="*/ 43703 h 1284194"/>
                <a:gd name="connsiteX91" fmla="*/ 598394 w 1761564"/>
                <a:gd name="connsiteY91" fmla="*/ 40341 h 1284194"/>
                <a:gd name="connsiteX92" fmla="*/ 588308 w 1761564"/>
                <a:gd name="connsiteY92" fmla="*/ 36980 h 1284194"/>
                <a:gd name="connsiteX93" fmla="*/ 564776 w 1761564"/>
                <a:gd name="connsiteY93" fmla="*/ 26894 h 1284194"/>
                <a:gd name="connsiteX94" fmla="*/ 554691 w 1761564"/>
                <a:gd name="connsiteY94" fmla="*/ 20171 h 1284194"/>
                <a:gd name="connsiteX95" fmla="*/ 534520 w 1761564"/>
                <a:gd name="connsiteY95" fmla="*/ 13447 h 1284194"/>
                <a:gd name="connsiteX96" fmla="*/ 524435 w 1761564"/>
                <a:gd name="connsiteY96" fmla="*/ 6724 h 1284194"/>
                <a:gd name="connsiteX97" fmla="*/ 494179 w 1761564"/>
                <a:gd name="connsiteY97" fmla="*/ 0 h 1284194"/>
                <a:gd name="connsiteX98" fmla="*/ 423582 w 1761564"/>
                <a:gd name="connsiteY98" fmla="*/ 3362 h 1284194"/>
                <a:gd name="connsiteX99" fmla="*/ 413497 w 1761564"/>
                <a:gd name="connsiteY99" fmla="*/ 6724 h 1284194"/>
                <a:gd name="connsiteX100" fmla="*/ 396688 w 1761564"/>
                <a:gd name="connsiteY100" fmla="*/ 26894 h 1284194"/>
                <a:gd name="connsiteX101" fmla="*/ 359708 w 1761564"/>
                <a:gd name="connsiteY101" fmla="*/ 33618 h 1284194"/>
                <a:gd name="connsiteX102" fmla="*/ 329453 w 1761564"/>
                <a:gd name="connsiteY102" fmla="*/ 47065 h 1284194"/>
                <a:gd name="connsiteX103" fmla="*/ 312644 w 1761564"/>
                <a:gd name="connsiteY103" fmla="*/ 63874 h 1284194"/>
                <a:gd name="connsiteX104" fmla="*/ 292473 w 1761564"/>
                <a:gd name="connsiteY104" fmla="*/ 77321 h 1284194"/>
                <a:gd name="connsiteX105" fmla="*/ 289111 w 1761564"/>
                <a:gd name="connsiteY105" fmla="*/ 87406 h 1284194"/>
                <a:gd name="connsiteX106" fmla="*/ 292473 w 1761564"/>
                <a:gd name="connsiteY106" fmla="*/ 110939 h 1284194"/>
                <a:gd name="connsiteX107" fmla="*/ 309282 w 1761564"/>
                <a:gd name="connsiteY107" fmla="*/ 127747 h 1284194"/>
                <a:gd name="connsiteX108" fmla="*/ 326091 w 1761564"/>
                <a:gd name="connsiteY108" fmla="*/ 131109 h 1284194"/>
                <a:gd name="connsiteX109" fmla="*/ 336176 w 1761564"/>
                <a:gd name="connsiteY109" fmla="*/ 137833 h 1284194"/>
                <a:gd name="connsiteX110" fmla="*/ 356347 w 1761564"/>
                <a:gd name="connsiteY110" fmla="*/ 147918 h 1284194"/>
                <a:gd name="connsiteX111" fmla="*/ 363070 w 1761564"/>
                <a:gd name="connsiteY111" fmla="*/ 158003 h 1284194"/>
                <a:gd name="connsiteX112" fmla="*/ 373155 w 1761564"/>
                <a:gd name="connsiteY112" fmla="*/ 164727 h 1284194"/>
                <a:gd name="connsiteX113" fmla="*/ 386603 w 1761564"/>
                <a:gd name="connsiteY113" fmla="*/ 184897 h 1284194"/>
                <a:gd name="connsiteX114" fmla="*/ 393326 w 1761564"/>
                <a:gd name="connsiteY114" fmla="*/ 194983 h 1284194"/>
                <a:gd name="connsiteX115" fmla="*/ 416858 w 1761564"/>
                <a:gd name="connsiteY115" fmla="*/ 205068 h 1284194"/>
                <a:gd name="connsiteX116" fmla="*/ 423582 w 1761564"/>
                <a:gd name="connsiteY116" fmla="*/ 215153 h 1284194"/>
                <a:gd name="connsiteX117" fmla="*/ 430305 w 1761564"/>
                <a:gd name="connsiteY117" fmla="*/ 235324 h 1284194"/>
                <a:gd name="connsiteX118" fmla="*/ 423582 w 1761564"/>
                <a:gd name="connsiteY118" fmla="*/ 245409 h 1284194"/>
                <a:gd name="connsiteX119" fmla="*/ 413497 w 1761564"/>
                <a:gd name="connsiteY119" fmla="*/ 248771 h 1284194"/>
                <a:gd name="connsiteX120" fmla="*/ 352985 w 1761564"/>
                <a:gd name="connsiteY120" fmla="*/ 245409 h 1284194"/>
                <a:gd name="connsiteX121" fmla="*/ 329453 w 1761564"/>
                <a:gd name="connsiteY121" fmla="*/ 235324 h 1284194"/>
                <a:gd name="connsiteX122" fmla="*/ 319367 w 1761564"/>
                <a:gd name="connsiteY122" fmla="*/ 231962 h 1284194"/>
                <a:gd name="connsiteX123" fmla="*/ 302558 w 1761564"/>
                <a:gd name="connsiteY123" fmla="*/ 225239 h 1284194"/>
                <a:gd name="connsiteX124" fmla="*/ 285750 w 1761564"/>
                <a:gd name="connsiteY124" fmla="*/ 228600 h 1284194"/>
                <a:gd name="connsiteX125" fmla="*/ 275664 w 1761564"/>
                <a:gd name="connsiteY125" fmla="*/ 275665 h 1284194"/>
                <a:gd name="connsiteX126" fmla="*/ 265579 w 1761564"/>
                <a:gd name="connsiteY126" fmla="*/ 282389 h 1284194"/>
                <a:gd name="connsiteX127" fmla="*/ 255494 w 1761564"/>
                <a:gd name="connsiteY127" fmla="*/ 292474 h 1284194"/>
                <a:gd name="connsiteX128" fmla="*/ 242047 w 1761564"/>
                <a:gd name="connsiteY128" fmla="*/ 312644 h 1284194"/>
                <a:gd name="connsiteX129" fmla="*/ 235323 w 1761564"/>
                <a:gd name="connsiteY129" fmla="*/ 376518 h 1284194"/>
                <a:gd name="connsiteX130" fmla="*/ 231961 w 1761564"/>
                <a:gd name="connsiteY130" fmla="*/ 389965 h 1284194"/>
                <a:gd name="connsiteX131" fmla="*/ 225238 w 1761564"/>
                <a:gd name="connsiteY131" fmla="*/ 400050 h 1284194"/>
                <a:gd name="connsiteX132" fmla="*/ 221876 w 1761564"/>
                <a:gd name="connsiteY132" fmla="*/ 413497 h 1284194"/>
                <a:gd name="connsiteX133" fmla="*/ 218514 w 1761564"/>
                <a:gd name="connsiteY133" fmla="*/ 430306 h 1284194"/>
                <a:gd name="connsiteX134" fmla="*/ 215153 w 1761564"/>
                <a:gd name="connsiteY134" fmla="*/ 440391 h 1284194"/>
                <a:gd name="connsiteX135" fmla="*/ 205067 w 1761564"/>
                <a:gd name="connsiteY135" fmla="*/ 463924 h 1284194"/>
                <a:gd name="connsiteX136" fmla="*/ 184897 w 1761564"/>
                <a:gd name="connsiteY136" fmla="*/ 474009 h 1284194"/>
                <a:gd name="connsiteX137" fmla="*/ 174811 w 1761564"/>
                <a:gd name="connsiteY137" fmla="*/ 480733 h 1284194"/>
                <a:gd name="connsiteX138" fmla="*/ 154641 w 1761564"/>
                <a:gd name="connsiteY138" fmla="*/ 487456 h 1284194"/>
                <a:gd name="connsiteX139" fmla="*/ 134470 w 1761564"/>
                <a:gd name="connsiteY139" fmla="*/ 497541 h 1284194"/>
                <a:gd name="connsiteX140" fmla="*/ 107576 w 1761564"/>
                <a:gd name="connsiteY140" fmla="*/ 510989 h 1284194"/>
                <a:gd name="connsiteX141" fmla="*/ 90767 w 1761564"/>
                <a:gd name="connsiteY141" fmla="*/ 517712 h 1284194"/>
                <a:gd name="connsiteX142" fmla="*/ 80682 w 1761564"/>
                <a:gd name="connsiteY142" fmla="*/ 524436 h 1284194"/>
                <a:gd name="connsiteX143" fmla="*/ 63873 w 1761564"/>
                <a:gd name="connsiteY143" fmla="*/ 527797 h 1284194"/>
                <a:gd name="connsiteX144" fmla="*/ 53788 w 1761564"/>
                <a:gd name="connsiteY144" fmla="*/ 534521 h 1284194"/>
                <a:gd name="connsiteX145" fmla="*/ 40341 w 1761564"/>
                <a:gd name="connsiteY145" fmla="*/ 541244 h 1284194"/>
                <a:gd name="connsiteX146" fmla="*/ 23532 w 1761564"/>
                <a:gd name="connsiteY146" fmla="*/ 561415 h 1284194"/>
                <a:gd name="connsiteX147" fmla="*/ 3361 w 1761564"/>
                <a:gd name="connsiteY147" fmla="*/ 574862 h 1284194"/>
                <a:gd name="connsiteX148" fmla="*/ 0 w 1761564"/>
                <a:gd name="connsiteY148" fmla="*/ 578224 h 1284194"/>
                <a:gd name="connsiteX149" fmla="*/ 16808 w 1761564"/>
                <a:gd name="connsiteY149" fmla="*/ 753036 h 1284194"/>
                <a:gd name="connsiteX150" fmla="*/ 97491 w 1761564"/>
                <a:gd name="connsiteY150" fmla="*/ 766483 h 1284194"/>
                <a:gd name="connsiteX151" fmla="*/ 188258 w 1761564"/>
                <a:gd name="connsiteY151" fmla="*/ 857250 h 1284194"/>
                <a:gd name="connsiteX152" fmla="*/ 228600 w 1761564"/>
                <a:gd name="connsiteY152" fmla="*/ 880783 h 1284194"/>
                <a:gd name="connsiteX153" fmla="*/ 225238 w 1761564"/>
                <a:gd name="connsiteY153" fmla="*/ 1072403 h 1284194"/>
                <a:gd name="connsiteX154" fmla="*/ 107576 w 1761564"/>
                <a:gd name="connsiteY154" fmla="*/ 1284194 h 128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761564" h="1284194">
                  <a:moveTo>
                    <a:pt x="107576" y="1284194"/>
                  </a:moveTo>
                  <a:lnTo>
                    <a:pt x="1707776" y="1284194"/>
                  </a:lnTo>
                  <a:lnTo>
                    <a:pt x="1707776" y="1143000"/>
                  </a:lnTo>
                  <a:lnTo>
                    <a:pt x="1761564" y="1143000"/>
                  </a:lnTo>
                  <a:lnTo>
                    <a:pt x="1694329" y="1042147"/>
                  </a:lnTo>
                  <a:lnTo>
                    <a:pt x="1620370" y="1025339"/>
                  </a:lnTo>
                  <a:cubicBezTo>
                    <a:pt x="1612526" y="1032062"/>
                    <a:pt x="1604143" y="1038204"/>
                    <a:pt x="1596838" y="1045509"/>
                  </a:cubicBezTo>
                  <a:cubicBezTo>
                    <a:pt x="1593981" y="1048366"/>
                    <a:pt x="1594034" y="1054614"/>
                    <a:pt x="1590114" y="1055594"/>
                  </a:cubicBezTo>
                  <a:cubicBezTo>
                    <a:pt x="1583502" y="1057247"/>
                    <a:pt x="1576667" y="1053353"/>
                    <a:pt x="1569944" y="1052233"/>
                  </a:cubicBezTo>
                  <a:cubicBezTo>
                    <a:pt x="1566582" y="1051112"/>
                    <a:pt x="1563115" y="1050267"/>
                    <a:pt x="1559858" y="1048871"/>
                  </a:cubicBezTo>
                  <a:cubicBezTo>
                    <a:pt x="1551312" y="1045208"/>
                    <a:pt x="1545459" y="1040446"/>
                    <a:pt x="1536326" y="1038786"/>
                  </a:cubicBezTo>
                  <a:cubicBezTo>
                    <a:pt x="1527437" y="1037170"/>
                    <a:pt x="1518397" y="1036545"/>
                    <a:pt x="1509432" y="1035424"/>
                  </a:cubicBezTo>
                  <a:cubicBezTo>
                    <a:pt x="1506070" y="1032062"/>
                    <a:pt x="1503761" y="1027105"/>
                    <a:pt x="1499347" y="1025339"/>
                  </a:cubicBezTo>
                  <a:cubicBezTo>
                    <a:pt x="1445273" y="1003710"/>
                    <a:pt x="1495940" y="1035396"/>
                    <a:pt x="1465729" y="1015253"/>
                  </a:cubicBezTo>
                  <a:cubicBezTo>
                    <a:pt x="1450041" y="991721"/>
                    <a:pt x="1459005" y="999566"/>
                    <a:pt x="1442197" y="988359"/>
                  </a:cubicBezTo>
                  <a:cubicBezTo>
                    <a:pt x="1439956" y="984997"/>
                    <a:pt x="1438628" y="980798"/>
                    <a:pt x="1435473" y="978274"/>
                  </a:cubicBezTo>
                  <a:cubicBezTo>
                    <a:pt x="1425078" y="969958"/>
                    <a:pt x="1388984" y="978222"/>
                    <a:pt x="1388408" y="978274"/>
                  </a:cubicBezTo>
                  <a:cubicBezTo>
                    <a:pt x="1386167" y="984997"/>
                    <a:pt x="1382850" y="991453"/>
                    <a:pt x="1381685" y="998444"/>
                  </a:cubicBezTo>
                  <a:cubicBezTo>
                    <a:pt x="1380564" y="1005168"/>
                    <a:pt x="1380478" y="1012148"/>
                    <a:pt x="1378323" y="1018615"/>
                  </a:cubicBezTo>
                  <a:cubicBezTo>
                    <a:pt x="1377045" y="1022448"/>
                    <a:pt x="1373241" y="1025008"/>
                    <a:pt x="1371600" y="1028700"/>
                  </a:cubicBezTo>
                  <a:cubicBezTo>
                    <a:pt x="1368722" y="1035177"/>
                    <a:pt x="1367117" y="1042147"/>
                    <a:pt x="1364876" y="1048871"/>
                  </a:cubicBezTo>
                  <a:lnTo>
                    <a:pt x="1364876" y="1048871"/>
                  </a:lnTo>
                  <a:cubicBezTo>
                    <a:pt x="1363090" y="1057799"/>
                    <a:pt x="1364594" y="1070884"/>
                    <a:pt x="1351429" y="1072403"/>
                  </a:cubicBezTo>
                  <a:cubicBezTo>
                    <a:pt x="1325801" y="1075360"/>
                    <a:pt x="1299882" y="1074644"/>
                    <a:pt x="1274108" y="1075765"/>
                  </a:cubicBezTo>
                  <a:cubicBezTo>
                    <a:pt x="1259305" y="1053559"/>
                    <a:pt x="1267385" y="1069720"/>
                    <a:pt x="1267385" y="1021977"/>
                  </a:cubicBezTo>
                  <a:lnTo>
                    <a:pt x="1163170" y="995083"/>
                  </a:lnTo>
                  <a:lnTo>
                    <a:pt x="964826" y="1179980"/>
                  </a:lnTo>
                  <a:lnTo>
                    <a:pt x="907676" y="1146362"/>
                  </a:lnTo>
                  <a:cubicBezTo>
                    <a:pt x="904065" y="1135530"/>
                    <a:pt x="891564" y="1116072"/>
                    <a:pt x="900953" y="1102659"/>
                  </a:cubicBezTo>
                  <a:cubicBezTo>
                    <a:pt x="906406" y="1094870"/>
                    <a:pt x="914400" y="1089212"/>
                    <a:pt x="921123" y="1082489"/>
                  </a:cubicBezTo>
                  <a:lnTo>
                    <a:pt x="931208" y="1072403"/>
                  </a:lnTo>
                  <a:lnTo>
                    <a:pt x="941294" y="1062318"/>
                  </a:lnTo>
                  <a:cubicBezTo>
                    <a:pt x="943535" y="1053353"/>
                    <a:pt x="942891" y="1043112"/>
                    <a:pt x="948017" y="1035424"/>
                  </a:cubicBezTo>
                  <a:cubicBezTo>
                    <a:pt x="950258" y="1032062"/>
                    <a:pt x="952393" y="1028627"/>
                    <a:pt x="954741" y="1025339"/>
                  </a:cubicBezTo>
                  <a:cubicBezTo>
                    <a:pt x="959883" y="1018140"/>
                    <a:pt x="967030" y="1009716"/>
                    <a:pt x="971550" y="1001806"/>
                  </a:cubicBezTo>
                  <a:cubicBezTo>
                    <a:pt x="974036" y="997455"/>
                    <a:pt x="975695" y="992656"/>
                    <a:pt x="978273" y="988359"/>
                  </a:cubicBezTo>
                  <a:cubicBezTo>
                    <a:pt x="982430" y="981430"/>
                    <a:pt x="988106" y="975416"/>
                    <a:pt x="991720" y="968189"/>
                  </a:cubicBezTo>
                  <a:cubicBezTo>
                    <a:pt x="993961" y="963706"/>
                    <a:pt x="995958" y="959092"/>
                    <a:pt x="998444" y="954741"/>
                  </a:cubicBezTo>
                  <a:cubicBezTo>
                    <a:pt x="1000448" y="951233"/>
                    <a:pt x="1003360" y="948270"/>
                    <a:pt x="1005167" y="944656"/>
                  </a:cubicBezTo>
                  <a:cubicBezTo>
                    <a:pt x="1006752" y="941487"/>
                    <a:pt x="1006944" y="937740"/>
                    <a:pt x="1008529" y="934571"/>
                  </a:cubicBezTo>
                  <a:cubicBezTo>
                    <a:pt x="1010336" y="930957"/>
                    <a:pt x="1013318" y="928033"/>
                    <a:pt x="1015253" y="924486"/>
                  </a:cubicBezTo>
                  <a:cubicBezTo>
                    <a:pt x="1020053" y="915687"/>
                    <a:pt x="1028700" y="897591"/>
                    <a:pt x="1028700" y="897591"/>
                  </a:cubicBezTo>
                  <a:cubicBezTo>
                    <a:pt x="1029820" y="893109"/>
                    <a:pt x="1031059" y="888654"/>
                    <a:pt x="1032061" y="884144"/>
                  </a:cubicBezTo>
                  <a:cubicBezTo>
                    <a:pt x="1033300" y="878566"/>
                    <a:pt x="1034037" y="872879"/>
                    <a:pt x="1035423" y="867336"/>
                  </a:cubicBezTo>
                  <a:cubicBezTo>
                    <a:pt x="1036283" y="863898"/>
                    <a:pt x="1037664" y="860612"/>
                    <a:pt x="1038785" y="857250"/>
                  </a:cubicBezTo>
                  <a:cubicBezTo>
                    <a:pt x="1037664" y="848285"/>
                    <a:pt x="1038778" y="838744"/>
                    <a:pt x="1035423" y="830356"/>
                  </a:cubicBezTo>
                  <a:cubicBezTo>
                    <a:pt x="1033923" y="826605"/>
                    <a:pt x="1027862" y="826788"/>
                    <a:pt x="1025338" y="823633"/>
                  </a:cubicBezTo>
                  <a:cubicBezTo>
                    <a:pt x="1023124" y="820866"/>
                    <a:pt x="1023697" y="816645"/>
                    <a:pt x="1021976" y="813547"/>
                  </a:cubicBezTo>
                  <a:cubicBezTo>
                    <a:pt x="1018052" y="806483"/>
                    <a:pt x="1008529" y="793377"/>
                    <a:pt x="1008529" y="793377"/>
                  </a:cubicBezTo>
                  <a:cubicBezTo>
                    <a:pt x="1007408" y="790015"/>
                    <a:pt x="1005167" y="786835"/>
                    <a:pt x="1005167" y="783291"/>
                  </a:cubicBezTo>
                  <a:cubicBezTo>
                    <a:pt x="1005167" y="772029"/>
                    <a:pt x="1007594" y="760897"/>
                    <a:pt x="1008529" y="749674"/>
                  </a:cubicBezTo>
                  <a:cubicBezTo>
                    <a:pt x="1008715" y="747440"/>
                    <a:pt x="1008529" y="745191"/>
                    <a:pt x="1008529" y="742950"/>
                  </a:cubicBezTo>
                  <a:lnTo>
                    <a:pt x="1156447" y="689162"/>
                  </a:lnTo>
                  <a:lnTo>
                    <a:pt x="1183341" y="574862"/>
                  </a:lnTo>
                  <a:cubicBezTo>
                    <a:pt x="1191185" y="568138"/>
                    <a:pt x="1200419" y="562758"/>
                    <a:pt x="1206873" y="554691"/>
                  </a:cubicBezTo>
                  <a:cubicBezTo>
                    <a:pt x="1209759" y="551083"/>
                    <a:pt x="1210695" y="545841"/>
                    <a:pt x="1210235" y="541244"/>
                  </a:cubicBezTo>
                  <a:cubicBezTo>
                    <a:pt x="1209744" y="536333"/>
                    <a:pt x="1203160" y="516087"/>
                    <a:pt x="1196788" y="510989"/>
                  </a:cubicBezTo>
                  <a:cubicBezTo>
                    <a:pt x="1194021" y="508775"/>
                    <a:pt x="1190065" y="508748"/>
                    <a:pt x="1186703" y="507627"/>
                  </a:cubicBezTo>
                  <a:cubicBezTo>
                    <a:pt x="1171289" y="484508"/>
                    <a:pt x="1180921" y="490012"/>
                    <a:pt x="1163170" y="484094"/>
                  </a:cubicBezTo>
                  <a:cubicBezTo>
                    <a:pt x="1159808" y="486335"/>
                    <a:pt x="1155609" y="487663"/>
                    <a:pt x="1153085" y="490818"/>
                  </a:cubicBezTo>
                  <a:cubicBezTo>
                    <a:pt x="1150871" y="493585"/>
                    <a:pt x="1151308" y="497734"/>
                    <a:pt x="1149723" y="500903"/>
                  </a:cubicBezTo>
                  <a:cubicBezTo>
                    <a:pt x="1139902" y="520545"/>
                    <a:pt x="1145271" y="501361"/>
                    <a:pt x="1139638" y="521074"/>
                  </a:cubicBezTo>
                  <a:cubicBezTo>
                    <a:pt x="1138369" y="525517"/>
                    <a:pt x="1138568" y="530509"/>
                    <a:pt x="1136276" y="534521"/>
                  </a:cubicBezTo>
                  <a:cubicBezTo>
                    <a:pt x="1133917" y="538649"/>
                    <a:pt x="1129553" y="541244"/>
                    <a:pt x="1126191" y="544606"/>
                  </a:cubicBezTo>
                  <a:cubicBezTo>
                    <a:pt x="1125070" y="547968"/>
                    <a:pt x="1125043" y="551924"/>
                    <a:pt x="1122829" y="554691"/>
                  </a:cubicBezTo>
                  <a:cubicBezTo>
                    <a:pt x="1112694" y="567360"/>
                    <a:pt x="1100057" y="559829"/>
                    <a:pt x="1085850" y="558053"/>
                  </a:cubicBezTo>
                  <a:cubicBezTo>
                    <a:pt x="1085257" y="552120"/>
                    <a:pt x="1083895" y="522117"/>
                    <a:pt x="1079126" y="510989"/>
                  </a:cubicBezTo>
                  <a:cubicBezTo>
                    <a:pt x="1077534" y="507275"/>
                    <a:pt x="1074644" y="504265"/>
                    <a:pt x="1072403" y="500903"/>
                  </a:cubicBezTo>
                  <a:cubicBezTo>
                    <a:pt x="1066205" y="476112"/>
                    <a:pt x="1072865" y="498620"/>
                    <a:pt x="1062317" y="474009"/>
                  </a:cubicBezTo>
                  <a:cubicBezTo>
                    <a:pt x="1060921" y="470752"/>
                    <a:pt x="1062362" y="464897"/>
                    <a:pt x="1058955" y="463924"/>
                  </a:cubicBezTo>
                  <a:cubicBezTo>
                    <a:pt x="1044907" y="459910"/>
                    <a:pt x="1029820" y="461683"/>
                    <a:pt x="1015253" y="460562"/>
                  </a:cubicBezTo>
                  <a:cubicBezTo>
                    <a:pt x="1000268" y="456816"/>
                    <a:pt x="1005072" y="460467"/>
                    <a:pt x="998444" y="453839"/>
                  </a:cubicBezTo>
                  <a:lnTo>
                    <a:pt x="981635" y="262218"/>
                  </a:lnTo>
                  <a:lnTo>
                    <a:pt x="907676" y="221877"/>
                  </a:lnTo>
                  <a:cubicBezTo>
                    <a:pt x="897591" y="217395"/>
                    <a:pt x="887291" y="213366"/>
                    <a:pt x="877420" y="208430"/>
                  </a:cubicBezTo>
                  <a:cubicBezTo>
                    <a:pt x="873806" y="206623"/>
                    <a:pt x="870949" y="203513"/>
                    <a:pt x="867335" y="201706"/>
                  </a:cubicBezTo>
                  <a:cubicBezTo>
                    <a:pt x="854679" y="195378"/>
                    <a:pt x="849916" y="194830"/>
                    <a:pt x="837079" y="191621"/>
                  </a:cubicBezTo>
                  <a:cubicBezTo>
                    <a:pt x="811762" y="174741"/>
                    <a:pt x="843936" y="194559"/>
                    <a:pt x="813547" y="181536"/>
                  </a:cubicBezTo>
                  <a:cubicBezTo>
                    <a:pt x="809833" y="179944"/>
                    <a:pt x="807153" y="176453"/>
                    <a:pt x="803461" y="174812"/>
                  </a:cubicBezTo>
                  <a:cubicBezTo>
                    <a:pt x="796985" y="171934"/>
                    <a:pt x="783291" y="168089"/>
                    <a:pt x="783291" y="168089"/>
                  </a:cubicBezTo>
                  <a:cubicBezTo>
                    <a:pt x="759534" y="152251"/>
                    <a:pt x="788930" y="172117"/>
                    <a:pt x="759758" y="151280"/>
                  </a:cubicBezTo>
                  <a:cubicBezTo>
                    <a:pt x="756470" y="148932"/>
                    <a:pt x="752777" y="147143"/>
                    <a:pt x="749673" y="144556"/>
                  </a:cubicBezTo>
                  <a:cubicBezTo>
                    <a:pt x="738595" y="135324"/>
                    <a:pt x="740641" y="135273"/>
                    <a:pt x="732864" y="124386"/>
                  </a:cubicBezTo>
                  <a:cubicBezTo>
                    <a:pt x="729607" y="119827"/>
                    <a:pt x="727530" y="113909"/>
                    <a:pt x="722779" y="110939"/>
                  </a:cubicBezTo>
                  <a:cubicBezTo>
                    <a:pt x="717934" y="107911"/>
                    <a:pt x="711573" y="108698"/>
                    <a:pt x="705970" y="107577"/>
                  </a:cubicBezTo>
                  <a:cubicBezTo>
                    <a:pt x="700583" y="102190"/>
                    <a:pt x="686216" y="85184"/>
                    <a:pt x="675714" y="80683"/>
                  </a:cubicBezTo>
                  <a:cubicBezTo>
                    <a:pt x="671467" y="78863"/>
                    <a:pt x="666749" y="78442"/>
                    <a:pt x="662267" y="77321"/>
                  </a:cubicBezTo>
                  <a:cubicBezTo>
                    <a:pt x="658905" y="75080"/>
                    <a:pt x="655470" y="72945"/>
                    <a:pt x="652182" y="70597"/>
                  </a:cubicBezTo>
                  <a:cubicBezTo>
                    <a:pt x="647623" y="67340"/>
                    <a:pt x="643746" y="63018"/>
                    <a:pt x="638735" y="60512"/>
                  </a:cubicBezTo>
                  <a:cubicBezTo>
                    <a:pt x="632396" y="57343"/>
                    <a:pt x="618564" y="53789"/>
                    <a:pt x="618564" y="53789"/>
                  </a:cubicBezTo>
                  <a:cubicBezTo>
                    <a:pt x="616323" y="50427"/>
                    <a:pt x="615203" y="45944"/>
                    <a:pt x="611841" y="43703"/>
                  </a:cubicBezTo>
                  <a:cubicBezTo>
                    <a:pt x="607997" y="41140"/>
                    <a:pt x="602837" y="41610"/>
                    <a:pt x="598394" y="40341"/>
                  </a:cubicBezTo>
                  <a:cubicBezTo>
                    <a:pt x="594987" y="39368"/>
                    <a:pt x="591670" y="38100"/>
                    <a:pt x="588308" y="36980"/>
                  </a:cubicBezTo>
                  <a:cubicBezTo>
                    <a:pt x="562994" y="20102"/>
                    <a:pt x="595162" y="39916"/>
                    <a:pt x="564776" y="26894"/>
                  </a:cubicBezTo>
                  <a:cubicBezTo>
                    <a:pt x="561062" y="25303"/>
                    <a:pt x="558383" y="21812"/>
                    <a:pt x="554691" y="20171"/>
                  </a:cubicBezTo>
                  <a:cubicBezTo>
                    <a:pt x="548214" y="17293"/>
                    <a:pt x="540417" y="17378"/>
                    <a:pt x="534520" y="13447"/>
                  </a:cubicBezTo>
                  <a:cubicBezTo>
                    <a:pt x="531158" y="11206"/>
                    <a:pt x="528149" y="8315"/>
                    <a:pt x="524435" y="6724"/>
                  </a:cubicBezTo>
                  <a:cubicBezTo>
                    <a:pt x="520280" y="4943"/>
                    <a:pt x="497172" y="599"/>
                    <a:pt x="494179" y="0"/>
                  </a:cubicBezTo>
                  <a:cubicBezTo>
                    <a:pt x="470647" y="1121"/>
                    <a:pt x="447060" y="1405"/>
                    <a:pt x="423582" y="3362"/>
                  </a:cubicBezTo>
                  <a:cubicBezTo>
                    <a:pt x="420051" y="3656"/>
                    <a:pt x="416264" y="4510"/>
                    <a:pt x="413497" y="6724"/>
                  </a:cubicBezTo>
                  <a:cubicBezTo>
                    <a:pt x="400628" y="17019"/>
                    <a:pt x="413757" y="18360"/>
                    <a:pt x="396688" y="26894"/>
                  </a:cubicBezTo>
                  <a:cubicBezTo>
                    <a:pt x="394338" y="28069"/>
                    <a:pt x="360292" y="33521"/>
                    <a:pt x="359708" y="33618"/>
                  </a:cubicBezTo>
                  <a:cubicBezTo>
                    <a:pt x="335705" y="41619"/>
                    <a:pt x="345435" y="36410"/>
                    <a:pt x="329453" y="47065"/>
                  </a:cubicBezTo>
                  <a:cubicBezTo>
                    <a:pt x="324017" y="63372"/>
                    <a:pt x="329953" y="53489"/>
                    <a:pt x="312644" y="63874"/>
                  </a:cubicBezTo>
                  <a:cubicBezTo>
                    <a:pt x="305715" y="68032"/>
                    <a:pt x="292473" y="77321"/>
                    <a:pt x="292473" y="77321"/>
                  </a:cubicBezTo>
                  <a:cubicBezTo>
                    <a:pt x="291352" y="80683"/>
                    <a:pt x="289111" y="83862"/>
                    <a:pt x="289111" y="87406"/>
                  </a:cubicBezTo>
                  <a:cubicBezTo>
                    <a:pt x="289111" y="95330"/>
                    <a:pt x="290196" y="103349"/>
                    <a:pt x="292473" y="110939"/>
                  </a:cubicBezTo>
                  <a:cubicBezTo>
                    <a:pt x="294556" y="117883"/>
                    <a:pt x="302717" y="125285"/>
                    <a:pt x="309282" y="127747"/>
                  </a:cubicBezTo>
                  <a:cubicBezTo>
                    <a:pt x="314632" y="129753"/>
                    <a:pt x="320488" y="129988"/>
                    <a:pt x="326091" y="131109"/>
                  </a:cubicBezTo>
                  <a:cubicBezTo>
                    <a:pt x="329453" y="133350"/>
                    <a:pt x="332562" y="136026"/>
                    <a:pt x="336176" y="137833"/>
                  </a:cubicBezTo>
                  <a:cubicBezTo>
                    <a:pt x="364018" y="151754"/>
                    <a:pt x="327435" y="128643"/>
                    <a:pt x="356347" y="147918"/>
                  </a:cubicBezTo>
                  <a:cubicBezTo>
                    <a:pt x="358588" y="151280"/>
                    <a:pt x="360213" y="155146"/>
                    <a:pt x="363070" y="158003"/>
                  </a:cubicBezTo>
                  <a:cubicBezTo>
                    <a:pt x="365927" y="160860"/>
                    <a:pt x="370914" y="161365"/>
                    <a:pt x="373155" y="164727"/>
                  </a:cubicBezTo>
                  <a:cubicBezTo>
                    <a:pt x="390519" y="190774"/>
                    <a:pt x="361285" y="168021"/>
                    <a:pt x="386603" y="184897"/>
                  </a:cubicBezTo>
                  <a:cubicBezTo>
                    <a:pt x="388844" y="188259"/>
                    <a:pt x="390222" y="192396"/>
                    <a:pt x="393326" y="194983"/>
                  </a:cubicBezTo>
                  <a:cubicBezTo>
                    <a:pt x="398862" y="199597"/>
                    <a:pt x="409854" y="202733"/>
                    <a:pt x="416858" y="205068"/>
                  </a:cubicBezTo>
                  <a:cubicBezTo>
                    <a:pt x="419099" y="208430"/>
                    <a:pt x="421941" y="211461"/>
                    <a:pt x="423582" y="215153"/>
                  </a:cubicBezTo>
                  <a:cubicBezTo>
                    <a:pt x="426460" y="221629"/>
                    <a:pt x="430305" y="235324"/>
                    <a:pt x="430305" y="235324"/>
                  </a:cubicBezTo>
                  <a:cubicBezTo>
                    <a:pt x="428064" y="238686"/>
                    <a:pt x="426737" y="242885"/>
                    <a:pt x="423582" y="245409"/>
                  </a:cubicBezTo>
                  <a:cubicBezTo>
                    <a:pt x="420815" y="247623"/>
                    <a:pt x="417041" y="248771"/>
                    <a:pt x="413497" y="248771"/>
                  </a:cubicBezTo>
                  <a:cubicBezTo>
                    <a:pt x="393295" y="248771"/>
                    <a:pt x="373156" y="246530"/>
                    <a:pt x="352985" y="245409"/>
                  </a:cubicBezTo>
                  <a:cubicBezTo>
                    <a:pt x="329330" y="237523"/>
                    <a:pt x="358537" y="247788"/>
                    <a:pt x="329453" y="235324"/>
                  </a:cubicBezTo>
                  <a:cubicBezTo>
                    <a:pt x="326196" y="233928"/>
                    <a:pt x="322685" y="233206"/>
                    <a:pt x="319367" y="231962"/>
                  </a:cubicBezTo>
                  <a:cubicBezTo>
                    <a:pt x="313717" y="229843"/>
                    <a:pt x="308161" y="227480"/>
                    <a:pt x="302558" y="225239"/>
                  </a:cubicBezTo>
                  <a:cubicBezTo>
                    <a:pt x="296955" y="226359"/>
                    <a:pt x="290711" y="225765"/>
                    <a:pt x="285750" y="228600"/>
                  </a:cubicBezTo>
                  <a:cubicBezTo>
                    <a:pt x="273351" y="235685"/>
                    <a:pt x="275746" y="275399"/>
                    <a:pt x="275664" y="275665"/>
                  </a:cubicBezTo>
                  <a:cubicBezTo>
                    <a:pt x="274476" y="279527"/>
                    <a:pt x="268683" y="279802"/>
                    <a:pt x="265579" y="282389"/>
                  </a:cubicBezTo>
                  <a:cubicBezTo>
                    <a:pt x="261927" y="285433"/>
                    <a:pt x="258413" y="288721"/>
                    <a:pt x="255494" y="292474"/>
                  </a:cubicBezTo>
                  <a:cubicBezTo>
                    <a:pt x="250533" y="298852"/>
                    <a:pt x="242047" y="312644"/>
                    <a:pt x="242047" y="312644"/>
                  </a:cubicBezTo>
                  <a:cubicBezTo>
                    <a:pt x="236630" y="399312"/>
                    <a:pt x="244728" y="343603"/>
                    <a:pt x="235323" y="376518"/>
                  </a:cubicBezTo>
                  <a:cubicBezTo>
                    <a:pt x="234054" y="380961"/>
                    <a:pt x="233781" y="385718"/>
                    <a:pt x="231961" y="389965"/>
                  </a:cubicBezTo>
                  <a:cubicBezTo>
                    <a:pt x="230370" y="393679"/>
                    <a:pt x="227479" y="396688"/>
                    <a:pt x="225238" y="400050"/>
                  </a:cubicBezTo>
                  <a:cubicBezTo>
                    <a:pt x="224117" y="404532"/>
                    <a:pt x="222878" y="408987"/>
                    <a:pt x="221876" y="413497"/>
                  </a:cubicBezTo>
                  <a:cubicBezTo>
                    <a:pt x="220636" y="419075"/>
                    <a:pt x="219900" y="424763"/>
                    <a:pt x="218514" y="430306"/>
                  </a:cubicBezTo>
                  <a:cubicBezTo>
                    <a:pt x="217655" y="433744"/>
                    <a:pt x="216126" y="436984"/>
                    <a:pt x="215153" y="440391"/>
                  </a:cubicBezTo>
                  <a:cubicBezTo>
                    <a:pt x="212067" y="451193"/>
                    <a:pt x="213256" y="455735"/>
                    <a:pt x="205067" y="463924"/>
                  </a:cubicBezTo>
                  <a:cubicBezTo>
                    <a:pt x="195433" y="473557"/>
                    <a:pt x="195833" y="468541"/>
                    <a:pt x="184897" y="474009"/>
                  </a:cubicBezTo>
                  <a:cubicBezTo>
                    <a:pt x="181283" y="475816"/>
                    <a:pt x="178503" y="479092"/>
                    <a:pt x="174811" y="480733"/>
                  </a:cubicBezTo>
                  <a:cubicBezTo>
                    <a:pt x="168335" y="483611"/>
                    <a:pt x="160538" y="483525"/>
                    <a:pt x="154641" y="487456"/>
                  </a:cubicBezTo>
                  <a:cubicBezTo>
                    <a:pt x="141607" y="496146"/>
                    <a:pt x="148388" y="492902"/>
                    <a:pt x="134470" y="497541"/>
                  </a:cubicBezTo>
                  <a:cubicBezTo>
                    <a:pt x="117794" y="514219"/>
                    <a:pt x="132113" y="503628"/>
                    <a:pt x="107576" y="510989"/>
                  </a:cubicBezTo>
                  <a:cubicBezTo>
                    <a:pt x="101796" y="512723"/>
                    <a:pt x="96164" y="515013"/>
                    <a:pt x="90767" y="517712"/>
                  </a:cubicBezTo>
                  <a:cubicBezTo>
                    <a:pt x="87153" y="519519"/>
                    <a:pt x="84465" y="523017"/>
                    <a:pt x="80682" y="524436"/>
                  </a:cubicBezTo>
                  <a:cubicBezTo>
                    <a:pt x="75332" y="526442"/>
                    <a:pt x="69476" y="526677"/>
                    <a:pt x="63873" y="527797"/>
                  </a:cubicBezTo>
                  <a:cubicBezTo>
                    <a:pt x="60511" y="530038"/>
                    <a:pt x="57296" y="532516"/>
                    <a:pt x="53788" y="534521"/>
                  </a:cubicBezTo>
                  <a:cubicBezTo>
                    <a:pt x="49437" y="537007"/>
                    <a:pt x="44419" y="538331"/>
                    <a:pt x="40341" y="541244"/>
                  </a:cubicBezTo>
                  <a:cubicBezTo>
                    <a:pt x="7565" y="564655"/>
                    <a:pt x="49745" y="538479"/>
                    <a:pt x="23532" y="561415"/>
                  </a:cubicBezTo>
                  <a:cubicBezTo>
                    <a:pt x="17451" y="566736"/>
                    <a:pt x="9074" y="569147"/>
                    <a:pt x="3361" y="574862"/>
                  </a:cubicBezTo>
                  <a:lnTo>
                    <a:pt x="0" y="578224"/>
                  </a:lnTo>
                  <a:lnTo>
                    <a:pt x="16808" y="753036"/>
                  </a:lnTo>
                  <a:lnTo>
                    <a:pt x="97491" y="766483"/>
                  </a:lnTo>
                  <a:lnTo>
                    <a:pt x="188258" y="857250"/>
                  </a:lnTo>
                  <a:lnTo>
                    <a:pt x="228600" y="880783"/>
                  </a:lnTo>
                  <a:cubicBezTo>
                    <a:pt x="227479" y="944656"/>
                    <a:pt x="226359" y="1008530"/>
                    <a:pt x="225238" y="1072403"/>
                  </a:cubicBezTo>
                  <a:lnTo>
                    <a:pt x="107576" y="1284194"/>
                  </a:lnTo>
                  <a:close/>
                </a:path>
              </a:pathLst>
            </a:custGeom>
            <a:solidFill>
              <a:srgbClr val="70ACE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6815856" y="3792125"/>
              <a:ext cx="452438" cy="585787"/>
            </a:xfrm>
            <a:custGeom>
              <a:avLst/>
              <a:gdLst>
                <a:gd name="connsiteX0" fmla="*/ 504265 w 1499348"/>
                <a:gd name="connsiteY0" fmla="*/ 309282 h 1939738"/>
                <a:gd name="connsiteX1" fmla="*/ 504265 w 1499348"/>
                <a:gd name="connsiteY1" fmla="*/ 309282 h 1939738"/>
                <a:gd name="connsiteX2" fmla="*/ 500903 w 1499348"/>
                <a:gd name="connsiteY2" fmla="*/ 376518 h 1939738"/>
                <a:gd name="connsiteX3" fmla="*/ 490818 w 1499348"/>
                <a:gd name="connsiteY3" fmla="*/ 383241 h 1939738"/>
                <a:gd name="connsiteX4" fmla="*/ 477371 w 1499348"/>
                <a:gd name="connsiteY4" fmla="*/ 403412 h 1939738"/>
                <a:gd name="connsiteX5" fmla="*/ 470648 w 1499348"/>
                <a:gd name="connsiteY5" fmla="*/ 413497 h 1939738"/>
                <a:gd name="connsiteX6" fmla="*/ 474009 w 1499348"/>
                <a:gd name="connsiteY6" fmla="*/ 453838 h 1939738"/>
                <a:gd name="connsiteX7" fmla="*/ 480733 w 1499348"/>
                <a:gd name="connsiteY7" fmla="*/ 480732 h 1939738"/>
                <a:gd name="connsiteX8" fmla="*/ 484095 w 1499348"/>
                <a:gd name="connsiteY8" fmla="*/ 494179 h 1939738"/>
                <a:gd name="connsiteX9" fmla="*/ 487456 w 1499348"/>
                <a:gd name="connsiteY9" fmla="*/ 537882 h 1939738"/>
                <a:gd name="connsiteX10" fmla="*/ 500903 w 1499348"/>
                <a:gd name="connsiteY10" fmla="*/ 571500 h 1939738"/>
                <a:gd name="connsiteX11" fmla="*/ 510989 w 1499348"/>
                <a:gd name="connsiteY11" fmla="*/ 595032 h 1939738"/>
                <a:gd name="connsiteX12" fmla="*/ 537883 w 1499348"/>
                <a:gd name="connsiteY12" fmla="*/ 601756 h 1939738"/>
                <a:gd name="connsiteX13" fmla="*/ 581586 w 1499348"/>
                <a:gd name="connsiteY13" fmla="*/ 598394 h 1939738"/>
                <a:gd name="connsiteX14" fmla="*/ 595033 w 1499348"/>
                <a:gd name="connsiteY14" fmla="*/ 595032 h 1939738"/>
                <a:gd name="connsiteX15" fmla="*/ 615203 w 1499348"/>
                <a:gd name="connsiteY15" fmla="*/ 591671 h 1939738"/>
                <a:gd name="connsiteX16" fmla="*/ 625289 w 1499348"/>
                <a:gd name="connsiteY16" fmla="*/ 588309 h 1939738"/>
                <a:gd name="connsiteX17" fmla="*/ 638736 w 1499348"/>
                <a:gd name="connsiteY17" fmla="*/ 581585 h 1939738"/>
                <a:gd name="connsiteX18" fmla="*/ 652183 w 1499348"/>
                <a:gd name="connsiteY18" fmla="*/ 578223 h 1939738"/>
                <a:gd name="connsiteX19" fmla="*/ 672353 w 1499348"/>
                <a:gd name="connsiteY19" fmla="*/ 564776 h 1939738"/>
                <a:gd name="connsiteX20" fmla="*/ 689162 w 1499348"/>
                <a:gd name="connsiteY20" fmla="*/ 544606 h 1939738"/>
                <a:gd name="connsiteX21" fmla="*/ 709333 w 1499348"/>
                <a:gd name="connsiteY21" fmla="*/ 541244 h 1939738"/>
                <a:gd name="connsiteX22" fmla="*/ 729503 w 1499348"/>
                <a:gd name="connsiteY22" fmla="*/ 527797 h 1939738"/>
                <a:gd name="connsiteX23" fmla="*/ 739589 w 1499348"/>
                <a:gd name="connsiteY23" fmla="*/ 521073 h 1939738"/>
                <a:gd name="connsiteX24" fmla="*/ 766483 w 1499348"/>
                <a:gd name="connsiteY24" fmla="*/ 524435 h 1939738"/>
                <a:gd name="connsiteX25" fmla="*/ 759759 w 1499348"/>
                <a:gd name="connsiteY25" fmla="*/ 591671 h 1939738"/>
                <a:gd name="connsiteX26" fmla="*/ 753036 w 1499348"/>
                <a:gd name="connsiteY26" fmla="*/ 601756 h 1939738"/>
                <a:gd name="connsiteX27" fmla="*/ 756398 w 1499348"/>
                <a:gd name="connsiteY27" fmla="*/ 628650 h 1939738"/>
                <a:gd name="connsiteX28" fmla="*/ 773206 w 1499348"/>
                <a:gd name="connsiteY28" fmla="*/ 648821 h 1939738"/>
                <a:gd name="connsiteX29" fmla="*/ 793377 w 1499348"/>
                <a:gd name="connsiteY29" fmla="*/ 662268 h 1939738"/>
                <a:gd name="connsiteX30" fmla="*/ 816909 w 1499348"/>
                <a:gd name="connsiteY30" fmla="*/ 675715 h 1939738"/>
                <a:gd name="connsiteX31" fmla="*/ 830356 w 1499348"/>
                <a:gd name="connsiteY31" fmla="*/ 709332 h 1939738"/>
                <a:gd name="connsiteX32" fmla="*/ 837080 w 1499348"/>
                <a:gd name="connsiteY32" fmla="*/ 719418 h 1939738"/>
                <a:gd name="connsiteX33" fmla="*/ 840442 w 1499348"/>
                <a:gd name="connsiteY33" fmla="*/ 729503 h 1939738"/>
                <a:gd name="connsiteX34" fmla="*/ 857250 w 1499348"/>
                <a:gd name="connsiteY34" fmla="*/ 749673 h 1939738"/>
                <a:gd name="connsiteX35" fmla="*/ 867336 w 1499348"/>
                <a:gd name="connsiteY35" fmla="*/ 753035 h 1939738"/>
                <a:gd name="connsiteX36" fmla="*/ 877421 w 1499348"/>
                <a:gd name="connsiteY36" fmla="*/ 759759 h 1939738"/>
                <a:gd name="connsiteX37" fmla="*/ 887506 w 1499348"/>
                <a:gd name="connsiteY37" fmla="*/ 763121 h 1939738"/>
                <a:gd name="connsiteX38" fmla="*/ 907677 w 1499348"/>
                <a:gd name="connsiteY38" fmla="*/ 776568 h 1939738"/>
                <a:gd name="connsiteX39" fmla="*/ 911039 w 1499348"/>
                <a:gd name="connsiteY39" fmla="*/ 786653 h 1939738"/>
                <a:gd name="connsiteX40" fmla="*/ 931209 w 1499348"/>
                <a:gd name="connsiteY40" fmla="*/ 796738 h 1939738"/>
                <a:gd name="connsiteX41" fmla="*/ 1048871 w 1499348"/>
                <a:gd name="connsiteY41" fmla="*/ 793376 h 1939738"/>
                <a:gd name="connsiteX42" fmla="*/ 1069042 w 1499348"/>
                <a:gd name="connsiteY42" fmla="*/ 790015 h 1939738"/>
                <a:gd name="connsiteX43" fmla="*/ 1143000 w 1499348"/>
                <a:gd name="connsiteY43" fmla="*/ 793376 h 1939738"/>
                <a:gd name="connsiteX44" fmla="*/ 1159809 w 1499348"/>
                <a:gd name="connsiteY44" fmla="*/ 810185 h 1939738"/>
                <a:gd name="connsiteX45" fmla="*/ 1169895 w 1499348"/>
                <a:gd name="connsiteY45" fmla="*/ 820271 h 1939738"/>
                <a:gd name="connsiteX46" fmla="*/ 1183342 w 1499348"/>
                <a:gd name="connsiteY46" fmla="*/ 840441 h 1939738"/>
                <a:gd name="connsiteX47" fmla="*/ 1200150 w 1499348"/>
                <a:gd name="connsiteY47" fmla="*/ 877421 h 1939738"/>
                <a:gd name="connsiteX48" fmla="*/ 1223683 w 1499348"/>
                <a:gd name="connsiteY48" fmla="*/ 900953 h 1939738"/>
                <a:gd name="connsiteX49" fmla="*/ 1250577 w 1499348"/>
                <a:gd name="connsiteY49" fmla="*/ 934571 h 1939738"/>
                <a:gd name="connsiteX50" fmla="*/ 1260662 w 1499348"/>
                <a:gd name="connsiteY50" fmla="*/ 941294 h 1939738"/>
                <a:gd name="connsiteX51" fmla="*/ 1257300 w 1499348"/>
                <a:gd name="connsiteY51" fmla="*/ 958103 h 1939738"/>
                <a:gd name="connsiteX52" fmla="*/ 1253939 w 1499348"/>
                <a:gd name="connsiteY52" fmla="*/ 968188 h 1939738"/>
                <a:gd name="connsiteX53" fmla="*/ 1274109 w 1499348"/>
                <a:gd name="connsiteY53" fmla="*/ 981635 h 1939738"/>
                <a:gd name="connsiteX54" fmla="*/ 1284195 w 1499348"/>
                <a:gd name="connsiteY54" fmla="*/ 988359 h 1939738"/>
                <a:gd name="connsiteX55" fmla="*/ 1307727 w 1499348"/>
                <a:gd name="connsiteY55" fmla="*/ 991721 h 1939738"/>
                <a:gd name="connsiteX56" fmla="*/ 1324536 w 1499348"/>
                <a:gd name="connsiteY56" fmla="*/ 995082 h 1939738"/>
                <a:gd name="connsiteX57" fmla="*/ 1341345 w 1499348"/>
                <a:gd name="connsiteY57" fmla="*/ 1015253 h 1939738"/>
                <a:gd name="connsiteX58" fmla="*/ 1348068 w 1499348"/>
                <a:gd name="connsiteY58" fmla="*/ 1028700 h 1939738"/>
                <a:gd name="connsiteX59" fmla="*/ 1368239 w 1499348"/>
                <a:gd name="connsiteY59" fmla="*/ 1042147 h 1939738"/>
                <a:gd name="connsiteX60" fmla="*/ 1388409 w 1499348"/>
                <a:gd name="connsiteY60" fmla="*/ 1055594 h 1939738"/>
                <a:gd name="connsiteX61" fmla="*/ 1398495 w 1499348"/>
                <a:gd name="connsiteY61" fmla="*/ 1062318 h 1939738"/>
                <a:gd name="connsiteX62" fmla="*/ 1411942 w 1499348"/>
                <a:gd name="connsiteY62" fmla="*/ 1069041 h 1939738"/>
                <a:gd name="connsiteX63" fmla="*/ 1438836 w 1499348"/>
                <a:gd name="connsiteY63" fmla="*/ 1085850 h 1939738"/>
                <a:gd name="connsiteX64" fmla="*/ 1462368 w 1499348"/>
                <a:gd name="connsiteY64" fmla="*/ 1102659 h 1939738"/>
                <a:gd name="connsiteX65" fmla="*/ 1472453 w 1499348"/>
                <a:gd name="connsiteY65" fmla="*/ 1112744 h 1939738"/>
                <a:gd name="connsiteX66" fmla="*/ 1492624 w 1499348"/>
                <a:gd name="connsiteY66" fmla="*/ 1149723 h 1939738"/>
                <a:gd name="connsiteX67" fmla="*/ 1489262 w 1499348"/>
                <a:gd name="connsiteY67" fmla="*/ 1190065 h 1939738"/>
                <a:gd name="connsiteX68" fmla="*/ 1479177 w 1499348"/>
                <a:gd name="connsiteY68" fmla="*/ 1193426 h 1939738"/>
                <a:gd name="connsiteX69" fmla="*/ 1438836 w 1499348"/>
                <a:gd name="connsiteY69" fmla="*/ 1206873 h 1939738"/>
                <a:gd name="connsiteX70" fmla="*/ 1435474 w 1499348"/>
                <a:gd name="connsiteY70" fmla="*/ 1240491 h 1939738"/>
                <a:gd name="connsiteX71" fmla="*/ 1428750 w 1499348"/>
                <a:gd name="connsiteY71" fmla="*/ 1290918 h 1939738"/>
                <a:gd name="connsiteX72" fmla="*/ 1432112 w 1499348"/>
                <a:gd name="connsiteY72" fmla="*/ 1344706 h 1939738"/>
                <a:gd name="connsiteX73" fmla="*/ 1435474 w 1499348"/>
                <a:gd name="connsiteY73" fmla="*/ 1354791 h 1939738"/>
                <a:gd name="connsiteX74" fmla="*/ 1428750 w 1499348"/>
                <a:gd name="connsiteY74" fmla="*/ 1391771 h 1939738"/>
                <a:gd name="connsiteX75" fmla="*/ 1422027 w 1499348"/>
                <a:gd name="connsiteY75" fmla="*/ 1401856 h 1939738"/>
                <a:gd name="connsiteX76" fmla="*/ 1432112 w 1499348"/>
                <a:gd name="connsiteY76" fmla="*/ 1432112 h 1939738"/>
                <a:gd name="connsiteX77" fmla="*/ 1462368 w 1499348"/>
                <a:gd name="connsiteY77" fmla="*/ 1445559 h 1939738"/>
                <a:gd name="connsiteX78" fmla="*/ 1465730 w 1499348"/>
                <a:gd name="connsiteY78" fmla="*/ 1455644 h 1939738"/>
                <a:gd name="connsiteX79" fmla="*/ 1448921 w 1499348"/>
                <a:gd name="connsiteY79" fmla="*/ 1459006 h 1939738"/>
                <a:gd name="connsiteX80" fmla="*/ 1418665 w 1499348"/>
                <a:gd name="connsiteY80" fmla="*/ 1465729 h 1939738"/>
                <a:gd name="connsiteX81" fmla="*/ 1401856 w 1499348"/>
                <a:gd name="connsiteY81" fmla="*/ 1482538 h 1939738"/>
                <a:gd name="connsiteX82" fmla="*/ 1391771 w 1499348"/>
                <a:gd name="connsiteY82" fmla="*/ 1489262 h 1939738"/>
                <a:gd name="connsiteX83" fmla="*/ 1405218 w 1499348"/>
                <a:gd name="connsiteY83" fmla="*/ 1509432 h 1939738"/>
                <a:gd name="connsiteX84" fmla="*/ 1428750 w 1499348"/>
                <a:gd name="connsiteY84" fmla="*/ 1536326 h 1939738"/>
                <a:gd name="connsiteX85" fmla="*/ 1442198 w 1499348"/>
                <a:gd name="connsiteY85" fmla="*/ 1539688 h 1939738"/>
                <a:gd name="connsiteX86" fmla="*/ 1432112 w 1499348"/>
                <a:gd name="connsiteY86" fmla="*/ 1543050 h 1939738"/>
                <a:gd name="connsiteX87" fmla="*/ 1411942 w 1499348"/>
                <a:gd name="connsiteY87" fmla="*/ 1559859 h 1939738"/>
                <a:gd name="connsiteX88" fmla="*/ 1405218 w 1499348"/>
                <a:gd name="connsiteY88" fmla="*/ 1569944 h 1939738"/>
                <a:gd name="connsiteX89" fmla="*/ 1401856 w 1499348"/>
                <a:gd name="connsiteY89" fmla="*/ 1580029 h 1939738"/>
                <a:gd name="connsiteX90" fmla="*/ 1405218 w 1499348"/>
                <a:gd name="connsiteY90" fmla="*/ 1593476 h 1939738"/>
                <a:gd name="connsiteX91" fmla="*/ 1415303 w 1499348"/>
                <a:gd name="connsiteY91" fmla="*/ 1600200 h 1939738"/>
                <a:gd name="connsiteX92" fmla="*/ 1422027 w 1499348"/>
                <a:gd name="connsiteY92" fmla="*/ 1610285 h 1939738"/>
                <a:gd name="connsiteX93" fmla="*/ 1432112 w 1499348"/>
                <a:gd name="connsiteY93" fmla="*/ 1620371 h 1939738"/>
                <a:gd name="connsiteX94" fmla="*/ 1455645 w 1499348"/>
                <a:gd name="connsiteY94" fmla="*/ 1617009 h 1939738"/>
                <a:gd name="connsiteX95" fmla="*/ 1469092 w 1499348"/>
                <a:gd name="connsiteY95" fmla="*/ 1590115 h 1939738"/>
                <a:gd name="connsiteX96" fmla="*/ 1482539 w 1499348"/>
                <a:gd name="connsiteY96" fmla="*/ 1603562 h 1939738"/>
                <a:gd name="connsiteX97" fmla="*/ 1485900 w 1499348"/>
                <a:gd name="connsiteY97" fmla="*/ 1617009 h 1939738"/>
                <a:gd name="connsiteX98" fmla="*/ 1489262 w 1499348"/>
                <a:gd name="connsiteY98" fmla="*/ 1643903 h 1939738"/>
                <a:gd name="connsiteX99" fmla="*/ 1499348 w 1499348"/>
                <a:gd name="connsiteY99" fmla="*/ 1667435 h 1939738"/>
                <a:gd name="connsiteX100" fmla="*/ 1495986 w 1499348"/>
                <a:gd name="connsiteY100" fmla="*/ 1748118 h 1939738"/>
                <a:gd name="connsiteX101" fmla="*/ 1489262 w 1499348"/>
                <a:gd name="connsiteY101" fmla="*/ 1785097 h 1939738"/>
                <a:gd name="connsiteX102" fmla="*/ 1482539 w 1499348"/>
                <a:gd name="connsiteY102" fmla="*/ 1795182 h 1939738"/>
                <a:gd name="connsiteX103" fmla="*/ 1479177 w 1499348"/>
                <a:gd name="connsiteY103" fmla="*/ 1808629 h 1939738"/>
                <a:gd name="connsiteX104" fmla="*/ 1459006 w 1499348"/>
                <a:gd name="connsiteY104" fmla="*/ 1805268 h 1939738"/>
                <a:gd name="connsiteX105" fmla="*/ 1445559 w 1499348"/>
                <a:gd name="connsiteY105" fmla="*/ 1798544 h 1939738"/>
                <a:gd name="connsiteX106" fmla="*/ 1432112 w 1499348"/>
                <a:gd name="connsiteY106" fmla="*/ 1778373 h 1939738"/>
                <a:gd name="connsiteX107" fmla="*/ 1418665 w 1499348"/>
                <a:gd name="connsiteY107" fmla="*/ 1758203 h 1939738"/>
                <a:gd name="connsiteX108" fmla="*/ 1411942 w 1499348"/>
                <a:gd name="connsiteY108" fmla="*/ 1748118 h 1939738"/>
                <a:gd name="connsiteX109" fmla="*/ 1391771 w 1499348"/>
                <a:gd name="connsiteY109" fmla="*/ 1731309 h 1939738"/>
                <a:gd name="connsiteX110" fmla="*/ 1381686 w 1499348"/>
                <a:gd name="connsiteY110" fmla="*/ 1727947 h 1939738"/>
                <a:gd name="connsiteX111" fmla="*/ 1348068 w 1499348"/>
                <a:gd name="connsiteY111" fmla="*/ 1734671 h 1939738"/>
                <a:gd name="connsiteX112" fmla="*/ 1341345 w 1499348"/>
                <a:gd name="connsiteY112" fmla="*/ 1744756 h 1939738"/>
                <a:gd name="connsiteX113" fmla="*/ 1331259 w 1499348"/>
                <a:gd name="connsiteY113" fmla="*/ 1771650 h 1939738"/>
                <a:gd name="connsiteX114" fmla="*/ 1341345 w 1499348"/>
                <a:gd name="connsiteY114" fmla="*/ 1798544 h 1939738"/>
                <a:gd name="connsiteX115" fmla="*/ 1344706 w 1499348"/>
                <a:gd name="connsiteY115" fmla="*/ 1808629 h 1939738"/>
                <a:gd name="connsiteX116" fmla="*/ 1348068 w 1499348"/>
                <a:gd name="connsiteY116" fmla="*/ 1822076 h 1939738"/>
                <a:gd name="connsiteX117" fmla="*/ 1358153 w 1499348"/>
                <a:gd name="connsiteY117" fmla="*/ 1832162 h 1939738"/>
                <a:gd name="connsiteX118" fmla="*/ 1364877 w 1499348"/>
                <a:gd name="connsiteY118" fmla="*/ 1852332 h 1939738"/>
                <a:gd name="connsiteX119" fmla="*/ 1385048 w 1499348"/>
                <a:gd name="connsiteY119" fmla="*/ 1865779 h 1939738"/>
                <a:gd name="connsiteX120" fmla="*/ 1388409 w 1499348"/>
                <a:gd name="connsiteY120" fmla="*/ 1875865 h 1939738"/>
                <a:gd name="connsiteX121" fmla="*/ 1358153 w 1499348"/>
                <a:gd name="connsiteY121" fmla="*/ 1889312 h 1939738"/>
                <a:gd name="connsiteX122" fmla="*/ 1331259 w 1499348"/>
                <a:gd name="connsiteY122" fmla="*/ 1896035 h 1939738"/>
                <a:gd name="connsiteX123" fmla="*/ 1247215 w 1499348"/>
                <a:gd name="connsiteY123" fmla="*/ 1909482 h 1939738"/>
                <a:gd name="connsiteX124" fmla="*/ 1179980 w 1499348"/>
                <a:gd name="connsiteY124" fmla="*/ 1852332 h 1939738"/>
                <a:gd name="connsiteX125" fmla="*/ 1159809 w 1499348"/>
                <a:gd name="connsiteY125" fmla="*/ 1828800 h 1939738"/>
                <a:gd name="connsiteX126" fmla="*/ 1146362 w 1499348"/>
                <a:gd name="connsiteY126" fmla="*/ 1805268 h 1939738"/>
                <a:gd name="connsiteX127" fmla="*/ 1139639 w 1499348"/>
                <a:gd name="connsiteY127" fmla="*/ 1791821 h 1939738"/>
                <a:gd name="connsiteX128" fmla="*/ 1126192 w 1499348"/>
                <a:gd name="connsiteY128" fmla="*/ 1788459 h 1939738"/>
                <a:gd name="connsiteX129" fmla="*/ 1122830 w 1499348"/>
                <a:gd name="connsiteY129" fmla="*/ 1771650 h 1939738"/>
                <a:gd name="connsiteX130" fmla="*/ 1119468 w 1499348"/>
                <a:gd name="connsiteY130" fmla="*/ 1758203 h 1939738"/>
                <a:gd name="connsiteX131" fmla="*/ 1109383 w 1499348"/>
                <a:gd name="connsiteY131" fmla="*/ 1751479 h 1939738"/>
                <a:gd name="connsiteX132" fmla="*/ 1106021 w 1499348"/>
                <a:gd name="connsiteY132" fmla="*/ 1741394 h 1939738"/>
                <a:gd name="connsiteX133" fmla="*/ 1085850 w 1499348"/>
                <a:gd name="connsiteY133" fmla="*/ 1748118 h 1939738"/>
                <a:gd name="connsiteX134" fmla="*/ 1072403 w 1499348"/>
                <a:gd name="connsiteY134" fmla="*/ 1751479 h 1939738"/>
                <a:gd name="connsiteX135" fmla="*/ 1062318 w 1499348"/>
                <a:gd name="connsiteY135" fmla="*/ 1754841 h 1939738"/>
                <a:gd name="connsiteX136" fmla="*/ 1032062 w 1499348"/>
                <a:gd name="connsiteY136" fmla="*/ 1758203 h 1939738"/>
                <a:gd name="connsiteX137" fmla="*/ 1011892 w 1499348"/>
                <a:gd name="connsiteY137" fmla="*/ 1768288 h 1939738"/>
                <a:gd name="connsiteX138" fmla="*/ 1018615 w 1499348"/>
                <a:gd name="connsiteY138" fmla="*/ 1818715 h 1939738"/>
                <a:gd name="connsiteX139" fmla="*/ 1021977 w 1499348"/>
                <a:gd name="connsiteY139" fmla="*/ 1855694 h 1939738"/>
                <a:gd name="connsiteX140" fmla="*/ 1028700 w 1499348"/>
                <a:gd name="connsiteY140" fmla="*/ 1865779 h 1939738"/>
                <a:gd name="connsiteX141" fmla="*/ 1015253 w 1499348"/>
                <a:gd name="connsiteY141" fmla="*/ 1885950 h 1939738"/>
                <a:gd name="connsiteX142" fmla="*/ 1008530 w 1499348"/>
                <a:gd name="connsiteY142" fmla="*/ 1896035 h 1939738"/>
                <a:gd name="connsiteX143" fmla="*/ 1015253 w 1499348"/>
                <a:gd name="connsiteY143" fmla="*/ 1922929 h 1939738"/>
                <a:gd name="connsiteX144" fmla="*/ 998445 w 1499348"/>
                <a:gd name="connsiteY144" fmla="*/ 1936376 h 1939738"/>
                <a:gd name="connsiteX145" fmla="*/ 988359 w 1499348"/>
                <a:gd name="connsiteY145" fmla="*/ 1939738 h 1939738"/>
                <a:gd name="connsiteX146" fmla="*/ 941295 w 1499348"/>
                <a:gd name="connsiteY146" fmla="*/ 1933015 h 1939738"/>
                <a:gd name="connsiteX147" fmla="*/ 927848 w 1499348"/>
                <a:gd name="connsiteY147" fmla="*/ 1929653 h 1939738"/>
                <a:gd name="connsiteX148" fmla="*/ 890868 w 1499348"/>
                <a:gd name="connsiteY148" fmla="*/ 1922929 h 1939738"/>
                <a:gd name="connsiteX149" fmla="*/ 894230 w 1499348"/>
                <a:gd name="connsiteY149" fmla="*/ 1909482 h 1939738"/>
                <a:gd name="connsiteX150" fmla="*/ 900953 w 1499348"/>
                <a:gd name="connsiteY150" fmla="*/ 1899397 h 1939738"/>
                <a:gd name="connsiteX151" fmla="*/ 904315 w 1499348"/>
                <a:gd name="connsiteY151" fmla="*/ 1875865 h 1939738"/>
                <a:gd name="connsiteX152" fmla="*/ 907677 w 1499348"/>
                <a:gd name="connsiteY152" fmla="*/ 1865779 h 1939738"/>
                <a:gd name="connsiteX153" fmla="*/ 904315 w 1499348"/>
                <a:gd name="connsiteY153" fmla="*/ 1761565 h 1939738"/>
                <a:gd name="connsiteX154" fmla="*/ 897592 w 1499348"/>
                <a:gd name="connsiteY154" fmla="*/ 1751479 h 1939738"/>
                <a:gd name="connsiteX155" fmla="*/ 887506 w 1499348"/>
                <a:gd name="connsiteY155" fmla="*/ 1744756 h 1939738"/>
                <a:gd name="connsiteX156" fmla="*/ 877421 w 1499348"/>
                <a:gd name="connsiteY156" fmla="*/ 1727947 h 1939738"/>
                <a:gd name="connsiteX157" fmla="*/ 860612 w 1499348"/>
                <a:gd name="connsiteY157" fmla="*/ 1724585 h 1939738"/>
                <a:gd name="connsiteX158" fmla="*/ 840442 w 1499348"/>
                <a:gd name="connsiteY158" fmla="*/ 1714500 h 1939738"/>
                <a:gd name="connsiteX159" fmla="*/ 826995 w 1499348"/>
                <a:gd name="connsiteY159" fmla="*/ 1707776 h 1939738"/>
                <a:gd name="connsiteX160" fmla="*/ 790015 w 1499348"/>
                <a:gd name="connsiteY160" fmla="*/ 1694329 h 1939738"/>
                <a:gd name="connsiteX161" fmla="*/ 756398 w 1499348"/>
                <a:gd name="connsiteY161" fmla="*/ 1674159 h 1939738"/>
                <a:gd name="connsiteX162" fmla="*/ 746312 w 1499348"/>
                <a:gd name="connsiteY162" fmla="*/ 1670797 h 1939738"/>
                <a:gd name="connsiteX163" fmla="*/ 732865 w 1499348"/>
                <a:gd name="connsiteY163" fmla="*/ 1660712 h 1939738"/>
                <a:gd name="connsiteX164" fmla="*/ 722780 w 1499348"/>
                <a:gd name="connsiteY164" fmla="*/ 1650626 h 1939738"/>
                <a:gd name="connsiteX165" fmla="*/ 712695 w 1499348"/>
                <a:gd name="connsiteY165" fmla="*/ 1647265 h 1939738"/>
                <a:gd name="connsiteX166" fmla="*/ 702609 w 1499348"/>
                <a:gd name="connsiteY166" fmla="*/ 1640541 h 1939738"/>
                <a:gd name="connsiteX167" fmla="*/ 689162 w 1499348"/>
                <a:gd name="connsiteY167" fmla="*/ 1630456 h 1939738"/>
                <a:gd name="connsiteX168" fmla="*/ 668992 w 1499348"/>
                <a:gd name="connsiteY168" fmla="*/ 1620371 h 1939738"/>
                <a:gd name="connsiteX169" fmla="*/ 658906 w 1499348"/>
                <a:gd name="connsiteY169" fmla="*/ 1610285 h 1939738"/>
                <a:gd name="connsiteX170" fmla="*/ 635374 w 1499348"/>
                <a:gd name="connsiteY170" fmla="*/ 1600200 h 1939738"/>
                <a:gd name="connsiteX171" fmla="*/ 621927 w 1499348"/>
                <a:gd name="connsiteY171" fmla="*/ 1593476 h 1939738"/>
                <a:gd name="connsiteX172" fmla="*/ 605118 w 1499348"/>
                <a:gd name="connsiteY172" fmla="*/ 1573306 h 1939738"/>
                <a:gd name="connsiteX173" fmla="*/ 595033 w 1499348"/>
                <a:gd name="connsiteY173" fmla="*/ 1569944 h 1939738"/>
                <a:gd name="connsiteX174" fmla="*/ 588309 w 1499348"/>
                <a:gd name="connsiteY174" fmla="*/ 1559859 h 1939738"/>
                <a:gd name="connsiteX175" fmla="*/ 568139 w 1499348"/>
                <a:gd name="connsiteY175" fmla="*/ 1553135 h 1939738"/>
                <a:gd name="connsiteX176" fmla="*/ 544606 w 1499348"/>
                <a:gd name="connsiteY176" fmla="*/ 1546412 h 1939738"/>
                <a:gd name="connsiteX177" fmla="*/ 534521 w 1499348"/>
                <a:gd name="connsiteY177" fmla="*/ 1543050 h 1939738"/>
                <a:gd name="connsiteX178" fmla="*/ 521074 w 1499348"/>
                <a:gd name="connsiteY178" fmla="*/ 1536326 h 1939738"/>
                <a:gd name="connsiteX179" fmla="*/ 504265 w 1499348"/>
                <a:gd name="connsiteY179" fmla="*/ 1532965 h 1939738"/>
                <a:gd name="connsiteX180" fmla="*/ 480733 w 1499348"/>
                <a:gd name="connsiteY180" fmla="*/ 1519518 h 1939738"/>
                <a:gd name="connsiteX181" fmla="*/ 470648 w 1499348"/>
                <a:gd name="connsiteY181" fmla="*/ 1509432 h 1939738"/>
                <a:gd name="connsiteX182" fmla="*/ 457200 w 1499348"/>
                <a:gd name="connsiteY182" fmla="*/ 1502709 h 1939738"/>
                <a:gd name="connsiteX183" fmla="*/ 447115 w 1499348"/>
                <a:gd name="connsiteY183" fmla="*/ 1495985 h 1939738"/>
                <a:gd name="connsiteX184" fmla="*/ 413498 w 1499348"/>
                <a:gd name="connsiteY184" fmla="*/ 1485900 h 1939738"/>
                <a:gd name="connsiteX185" fmla="*/ 403412 w 1499348"/>
                <a:gd name="connsiteY185" fmla="*/ 1479176 h 1939738"/>
                <a:gd name="connsiteX186" fmla="*/ 389965 w 1499348"/>
                <a:gd name="connsiteY186" fmla="*/ 1472453 h 1939738"/>
                <a:gd name="connsiteX187" fmla="*/ 373156 w 1499348"/>
                <a:gd name="connsiteY187" fmla="*/ 1465729 h 1939738"/>
                <a:gd name="connsiteX188" fmla="*/ 373156 w 1499348"/>
                <a:gd name="connsiteY188" fmla="*/ 1459006 h 1939738"/>
                <a:gd name="connsiteX189" fmla="*/ 329453 w 1499348"/>
                <a:gd name="connsiteY189" fmla="*/ 1385047 h 1939738"/>
                <a:gd name="connsiteX190" fmla="*/ 225239 w 1499348"/>
                <a:gd name="connsiteY190" fmla="*/ 1381685 h 1939738"/>
                <a:gd name="connsiteX191" fmla="*/ 205068 w 1499348"/>
                <a:gd name="connsiteY191" fmla="*/ 1371600 h 1939738"/>
                <a:gd name="connsiteX192" fmla="*/ 191621 w 1499348"/>
                <a:gd name="connsiteY192" fmla="*/ 1368238 h 1939738"/>
                <a:gd name="connsiteX193" fmla="*/ 181536 w 1499348"/>
                <a:gd name="connsiteY193" fmla="*/ 1358153 h 1939738"/>
                <a:gd name="connsiteX194" fmla="*/ 171450 w 1499348"/>
                <a:gd name="connsiteY194" fmla="*/ 1351429 h 1939738"/>
                <a:gd name="connsiteX195" fmla="*/ 104215 w 1499348"/>
                <a:gd name="connsiteY195" fmla="*/ 1348068 h 1939738"/>
                <a:gd name="connsiteX196" fmla="*/ 13448 w 1499348"/>
                <a:gd name="connsiteY196" fmla="*/ 1344706 h 1939738"/>
                <a:gd name="connsiteX197" fmla="*/ 0 w 1499348"/>
                <a:gd name="connsiteY197" fmla="*/ 1297641 h 1939738"/>
                <a:gd name="connsiteX198" fmla="*/ 107577 w 1499348"/>
                <a:gd name="connsiteY198" fmla="*/ 954741 h 1939738"/>
                <a:gd name="connsiteX199" fmla="*/ 164727 w 1499348"/>
                <a:gd name="connsiteY199" fmla="*/ 981635 h 1939738"/>
                <a:gd name="connsiteX200" fmla="*/ 275665 w 1499348"/>
                <a:gd name="connsiteY200" fmla="*/ 853888 h 1939738"/>
                <a:gd name="connsiteX201" fmla="*/ 262218 w 1499348"/>
                <a:gd name="connsiteY201" fmla="*/ 759759 h 1939738"/>
                <a:gd name="connsiteX202" fmla="*/ 262218 w 1499348"/>
                <a:gd name="connsiteY202" fmla="*/ 672353 h 1939738"/>
                <a:gd name="connsiteX203" fmla="*/ 272303 w 1499348"/>
                <a:gd name="connsiteY203" fmla="*/ 665629 h 1939738"/>
                <a:gd name="connsiteX204" fmla="*/ 275665 w 1499348"/>
                <a:gd name="connsiteY204" fmla="*/ 652182 h 1939738"/>
                <a:gd name="connsiteX205" fmla="*/ 282389 w 1499348"/>
                <a:gd name="connsiteY205" fmla="*/ 642097 h 1939738"/>
                <a:gd name="connsiteX206" fmla="*/ 268942 w 1499348"/>
                <a:gd name="connsiteY206" fmla="*/ 638735 h 1939738"/>
                <a:gd name="connsiteX207" fmla="*/ 258856 w 1499348"/>
                <a:gd name="connsiteY207" fmla="*/ 632012 h 1939738"/>
                <a:gd name="connsiteX208" fmla="*/ 238686 w 1499348"/>
                <a:gd name="connsiteY208" fmla="*/ 611841 h 1939738"/>
                <a:gd name="connsiteX209" fmla="*/ 225239 w 1499348"/>
                <a:gd name="connsiteY209" fmla="*/ 598394 h 1939738"/>
                <a:gd name="connsiteX210" fmla="*/ 201706 w 1499348"/>
                <a:gd name="connsiteY210" fmla="*/ 584947 h 1939738"/>
                <a:gd name="connsiteX211" fmla="*/ 188259 w 1499348"/>
                <a:gd name="connsiteY211" fmla="*/ 578223 h 1939738"/>
                <a:gd name="connsiteX212" fmla="*/ 154642 w 1499348"/>
                <a:gd name="connsiteY212" fmla="*/ 497541 h 1939738"/>
                <a:gd name="connsiteX213" fmla="*/ 70598 w 1499348"/>
                <a:gd name="connsiteY213" fmla="*/ 490818 h 1939738"/>
                <a:gd name="connsiteX214" fmla="*/ 57150 w 1499348"/>
                <a:gd name="connsiteY214" fmla="*/ 487456 h 1939738"/>
                <a:gd name="connsiteX215" fmla="*/ 33618 w 1499348"/>
                <a:gd name="connsiteY215" fmla="*/ 457200 h 1939738"/>
                <a:gd name="connsiteX216" fmla="*/ 16809 w 1499348"/>
                <a:gd name="connsiteY216" fmla="*/ 430306 h 1939738"/>
                <a:gd name="connsiteX217" fmla="*/ 13448 w 1499348"/>
                <a:gd name="connsiteY217" fmla="*/ 416859 h 1939738"/>
                <a:gd name="connsiteX218" fmla="*/ 10086 w 1499348"/>
                <a:gd name="connsiteY218" fmla="*/ 406773 h 1939738"/>
                <a:gd name="connsiteX219" fmla="*/ 13448 w 1499348"/>
                <a:gd name="connsiteY219" fmla="*/ 312644 h 1939738"/>
                <a:gd name="connsiteX220" fmla="*/ 26895 w 1499348"/>
                <a:gd name="connsiteY220" fmla="*/ 242047 h 1939738"/>
                <a:gd name="connsiteX221" fmla="*/ 43703 w 1499348"/>
                <a:gd name="connsiteY221" fmla="*/ 225238 h 1939738"/>
                <a:gd name="connsiteX222" fmla="*/ 60512 w 1499348"/>
                <a:gd name="connsiteY222" fmla="*/ 228600 h 1939738"/>
                <a:gd name="connsiteX223" fmla="*/ 63874 w 1499348"/>
                <a:gd name="connsiteY223" fmla="*/ 238685 h 1939738"/>
                <a:gd name="connsiteX224" fmla="*/ 67236 w 1499348"/>
                <a:gd name="connsiteY224" fmla="*/ 252132 h 1939738"/>
                <a:gd name="connsiteX225" fmla="*/ 77321 w 1499348"/>
                <a:gd name="connsiteY225" fmla="*/ 255494 h 1939738"/>
                <a:gd name="connsiteX226" fmla="*/ 90768 w 1499348"/>
                <a:gd name="connsiteY226" fmla="*/ 238685 h 1939738"/>
                <a:gd name="connsiteX227" fmla="*/ 110939 w 1499348"/>
                <a:gd name="connsiteY227" fmla="*/ 215153 h 1939738"/>
                <a:gd name="connsiteX228" fmla="*/ 121024 w 1499348"/>
                <a:gd name="connsiteY228" fmla="*/ 208429 h 1939738"/>
                <a:gd name="connsiteX229" fmla="*/ 131109 w 1499348"/>
                <a:gd name="connsiteY229" fmla="*/ 178173 h 1939738"/>
                <a:gd name="connsiteX230" fmla="*/ 134471 w 1499348"/>
                <a:gd name="connsiteY230" fmla="*/ 168088 h 1939738"/>
                <a:gd name="connsiteX231" fmla="*/ 141195 w 1499348"/>
                <a:gd name="connsiteY231" fmla="*/ 144556 h 1939738"/>
                <a:gd name="connsiteX232" fmla="*/ 144556 w 1499348"/>
                <a:gd name="connsiteY232" fmla="*/ 16809 h 1939738"/>
                <a:gd name="connsiteX233" fmla="*/ 329453 w 1499348"/>
                <a:gd name="connsiteY233" fmla="*/ 0 h 1939738"/>
                <a:gd name="connsiteX234" fmla="*/ 336177 w 1499348"/>
                <a:gd name="connsiteY234" fmla="*/ 63873 h 1939738"/>
                <a:gd name="connsiteX235" fmla="*/ 326092 w 1499348"/>
                <a:gd name="connsiteY235" fmla="*/ 70597 h 1939738"/>
                <a:gd name="connsiteX236" fmla="*/ 312645 w 1499348"/>
                <a:gd name="connsiteY236" fmla="*/ 80682 h 1939738"/>
                <a:gd name="connsiteX237" fmla="*/ 319368 w 1499348"/>
                <a:gd name="connsiteY237" fmla="*/ 90768 h 1939738"/>
                <a:gd name="connsiteX238" fmla="*/ 329453 w 1499348"/>
                <a:gd name="connsiteY238" fmla="*/ 94129 h 1939738"/>
                <a:gd name="connsiteX239" fmla="*/ 352986 w 1499348"/>
                <a:gd name="connsiteY239" fmla="*/ 100853 h 1939738"/>
                <a:gd name="connsiteX240" fmla="*/ 379880 w 1499348"/>
                <a:gd name="connsiteY240" fmla="*/ 97491 h 1939738"/>
                <a:gd name="connsiteX241" fmla="*/ 389965 w 1499348"/>
                <a:gd name="connsiteY241" fmla="*/ 90768 h 1939738"/>
                <a:gd name="connsiteX242" fmla="*/ 400050 w 1499348"/>
                <a:gd name="connsiteY242" fmla="*/ 87406 h 1939738"/>
                <a:gd name="connsiteX243" fmla="*/ 437030 w 1499348"/>
                <a:gd name="connsiteY243" fmla="*/ 90768 h 1939738"/>
                <a:gd name="connsiteX244" fmla="*/ 447115 w 1499348"/>
                <a:gd name="connsiteY244" fmla="*/ 94129 h 1939738"/>
                <a:gd name="connsiteX245" fmla="*/ 477371 w 1499348"/>
                <a:gd name="connsiteY245" fmla="*/ 97491 h 1939738"/>
                <a:gd name="connsiteX246" fmla="*/ 490818 w 1499348"/>
                <a:gd name="connsiteY246" fmla="*/ 104215 h 1939738"/>
                <a:gd name="connsiteX247" fmla="*/ 500903 w 1499348"/>
                <a:gd name="connsiteY247" fmla="*/ 107576 h 1939738"/>
                <a:gd name="connsiteX248" fmla="*/ 510989 w 1499348"/>
                <a:gd name="connsiteY248" fmla="*/ 117662 h 1939738"/>
                <a:gd name="connsiteX249" fmla="*/ 521074 w 1499348"/>
                <a:gd name="connsiteY249" fmla="*/ 124385 h 1939738"/>
                <a:gd name="connsiteX250" fmla="*/ 524436 w 1499348"/>
                <a:gd name="connsiteY250" fmla="*/ 137832 h 1939738"/>
                <a:gd name="connsiteX251" fmla="*/ 510989 w 1499348"/>
                <a:gd name="connsiteY251" fmla="*/ 164726 h 1939738"/>
                <a:gd name="connsiteX252" fmla="*/ 500903 w 1499348"/>
                <a:gd name="connsiteY252" fmla="*/ 168088 h 1939738"/>
                <a:gd name="connsiteX253" fmla="*/ 480733 w 1499348"/>
                <a:gd name="connsiteY253" fmla="*/ 178173 h 1939738"/>
                <a:gd name="connsiteX254" fmla="*/ 470648 w 1499348"/>
                <a:gd name="connsiteY254" fmla="*/ 184897 h 1939738"/>
                <a:gd name="connsiteX255" fmla="*/ 450477 w 1499348"/>
                <a:gd name="connsiteY255" fmla="*/ 191621 h 1939738"/>
                <a:gd name="connsiteX256" fmla="*/ 447115 w 1499348"/>
                <a:gd name="connsiteY256" fmla="*/ 201706 h 1939738"/>
                <a:gd name="connsiteX257" fmla="*/ 460562 w 1499348"/>
                <a:gd name="connsiteY257" fmla="*/ 218515 h 1939738"/>
                <a:gd name="connsiteX258" fmla="*/ 474009 w 1499348"/>
                <a:gd name="connsiteY258" fmla="*/ 225238 h 1939738"/>
                <a:gd name="connsiteX259" fmla="*/ 480733 w 1499348"/>
                <a:gd name="connsiteY259" fmla="*/ 235323 h 1939738"/>
                <a:gd name="connsiteX260" fmla="*/ 480733 w 1499348"/>
                <a:gd name="connsiteY260" fmla="*/ 302559 h 1939738"/>
                <a:gd name="connsiteX261" fmla="*/ 497542 w 1499348"/>
                <a:gd name="connsiteY261" fmla="*/ 326091 h 1939738"/>
                <a:gd name="connsiteX262" fmla="*/ 504265 w 1499348"/>
                <a:gd name="connsiteY262" fmla="*/ 309282 h 193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1499348" h="1939738">
                  <a:moveTo>
                    <a:pt x="504265" y="309282"/>
                  </a:moveTo>
                  <a:lnTo>
                    <a:pt x="504265" y="309282"/>
                  </a:lnTo>
                  <a:cubicBezTo>
                    <a:pt x="503144" y="331694"/>
                    <a:pt x="504917" y="354440"/>
                    <a:pt x="500903" y="376518"/>
                  </a:cubicBezTo>
                  <a:cubicBezTo>
                    <a:pt x="500180" y="380493"/>
                    <a:pt x="493478" y="380200"/>
                    <a:pt x="490818" y="383241"/>
                  </a:cubicBezTo>
                  <a:cubicBezTo>
                    <a:pt x="485497" y="389322"/>
                    <a:pt x="481853" y="396688"/>
                    <a:pt x="477371" y="403412"/>
                  </a:cubicBezTo>
                  <a:lnTo>
                    <a:pt x="470648" y="413497"/>
                  </a:lnTo>
                  <a:cubicBezTo>
                    <a:pt x="471768" y="426944"/>
                    <a:pt x="472433" y="440437"/>
                    <a:pt x="474009" y="453838"/>
                  </a:cubicBezTo>
                  <a:cubicBezTo>
                    <a:pt x="476059" y="471266"/>
                    <a:pt x="476808" y="466997"/>
                    <a:pt x="480733" y="480732"/>
                  </a:cubicBezTo>
                  <a:cubicBezTo>
                    <a:pt x="482002" y="485175"/>
                    <a:pt x="482974" y="489697"/>
                    <a:pt x="484095" y="494179"/>
                  </a:cubicBezTo>
                  <a:cubicBezTo>
                    <a:pt x="485215" y="508747"/>
                    <a:pt x="485177" y="523450"/>
                    <a:pt x="487456" y="537882"/>
                  </a:cubicBezTo>
                  <a:cubicBezTo>
                    <a:pt x="490754" y="558771"/>
                    <a:pt x="494554" y="554568"/>
                    <a:pt x="500903" y="571500"/>
                  </a:cubicBezTo>
                  <a:cubicBezTo>
                    <a:pt x="504364" y="580729"/>
                    <a:pt x="502472" y="588219"/>
                    <a:pt x="510989" y="595032"/>
                  </a:cubicBezTo>
                  <a:cubicBezTo>
                    <a:pt x="514435" y="597789"/>
                    <a:pt x="537045" y="601588"/>
                    <a:pt x="537883" y="601756"/>
                  </a:cubicBezTo>
                  <a:cubicBezTo>
                    <a:pt x="552451" y="600635"/>
                    <a:pt x="567075" y="600101"/>
                    <a:pt x="581586" y="598394"/>
                  </a:cubicBezTo>
                  <a:cubicBezTo>
                    <a:pt x="586175" y="597854"/>
                    <a:pt x="590502" y="595938"/>
                    <a:pt x="595033" y="595032"/>
                  </a:cubicBezTo>
                  <a:cubicBezTo>
                    <a:pt x="601717" y="593695"/>
                    <a:pt x="608480" y="592791"/>
                    <a:pt x="615203" y="591671"/>
                  </a:cubicBezTo>
                  <a:cubicBezTo>
                    <a:pt x="618565" y="590550"/>
                    <a:pt x="622032" y="589705"/>
                    <a:pt x="625289" y="588309"/>
                  </a:cubicBezTo>
                  <a:cubicBezTo>
                    <a:pt x="629895" y="586335"/>
                    <a:pt x="634044" y="583345"/>
                    <a:pt x="638736" y="581585"/>
                  </a:cubicBezTo>
                  <a:cubicBezTo>
                    <a:pt x="643062" y="579963"/>
                    <a:pt x="647701" y="579344"/>
                    <a:pt x="652183" y="578223"/>
                  </a:cubicBezTo>
                  <a:cubicBezTo>
                    <a:pt x="658906" y="573741"/>
                    <a:pt x="667870" y="571499"/>
                    <a:pt x="672353" y="564776"/>
                  </a:cubicBezTo>
                  <a:cubicBezTo>
                    <a:pt x="675925" y="559419"/>
                    <a:pt x="683033" y="547330"/>
                    <a:pt x="689162" y="544606"/>
                  </a:cubicBezTo>
                  <a:cubicBezTo>
                    <a:pt x="695391" y="541838"/>
                    <a:pt x="702609" y="542365"/>
                    <a:pt x="709333" y="541244"/>
                  </a:cubicBezTo>
                  <a:lnTo>
                    <a:pt x="729503" y="527797"/>
                  </a:lnTo>
                  <a:lnTo>
                    <a:pt x="739589" y="521073"/>
                  </a:lnTo>
                  <a:cubicBezTo>
                    <a:pt x="748554" y="522194"/>
                    <a:pt x="763209" y="516015"/>
                    <a:pt x="766483" y="524435"/>
                  </a:cubicBezTo>
                  <a:cubicBezTo>
                    <a:pt x="767129" y="526096"/>
                    <a:pt x="768373" y="574443"/>
                    <a:pt x="759759" y="591671"/>
                  </a:cubicBezTo>
                  <a:cubicBezTo>
                    <a:pt x="757952" y="595285"/>
                    <a:pt x="755277" y="598394"/>
                    <a:pt x="753036" y="601756"/>
                  </a:cubicBezTo>
                  <a:cubicBezTo>
                    <a:pt x="754157" y="610721"/>
                    <a:pt x="754021" y="619934"/>
                    <a:pt x="756398" y="628650"/>
                  </a:cubicBezTo>
                  <a:cubicBezTo>
                    <a:pt x="757892" y="634128"/>
                    <a:pt x="769521" y="645955"/>
                    <a:pt x="773206" y="648821"/>
                  </a:cubicBezTo>
                  <a:cubicBezTo>
                    <a:pt x="779585" y="653782"/>
                    <a:pt x="786653" y="657786"/>
                    <a:pt x="793377" y="662268"/>
                  </a:cubicBezTo>
                  <a:cubicBezTo>
                    <a:pt x="807631" y="671770"/>
                    <a:pt x="799850" y="667185"/>
                    <a:pt x="816909" y="675715"/>
                  </a:cubicBezTo>
                  <a:cubicBezTo>
                    <a:pt x="822418" y="692241"/>
                    <a:pt x="822443" y="695485"/>
                    <a:pt x="830356" y="709332"/>
                  </a:cubicBezTo>
                  <a:cubicBezTo>
                    <a:pt x="832361" y="712840"/>
                    <a:pt x="835273" y="715804"/>
                    <a:pt x="837080" y="719418"/>
                  </a:cubicBezTo>
                  <a:cubicBezTo>
                    <a:pt x="838665" y="722587"/>
                    <a:pt x="838857" y="726334"/>
                    <a:pt x="840442" y="729503"/>
                  </a:cubicBezTo>
                  <a:cubicBezTo>
                    <a:pt x="843543" y="735705"/>
                    <a:pt x="851673" y="745955"/>
                    <a:pt x="857250" y="749673"/>
                  </a:cubicBezTo>
                  <a:cubicBezTo>
                    <a:pt x="860199" y="751639"/>
                    <a:pt x="863974" y="751914"/>
                    <a:pt x="867336" y="753035"/>
                  </a:cubicBezTo>
                  <a:cubicBezTo>
                    <a:pt x="870698" y="755276"/>
                    <a:pt x="873807" y="757952"/>
                    <a:pt x="877421" y="759759"/>
                  </a:cubicBezTo>
                  <a:cubicBezTo>
                    <a:pt x="880590" y="761344"/>
                    <a:pt x="884408" y="761400"/>
                    <a:pt x="887506" y="763121"/>
                  </a:cubicBezTo>
                  <a:cubicBezTo>
                    <a:pt x="894570" y="767045"/>
                    <a:pt x="907677" y="776568"/>
                    <a:pt x="907677" y="776568"/>
                  </a:cubicBezTo>
                  <a:cubicBezTo>
                    <a:pt x="908798" y="779930"/>
                    <a:pt x="908825" y="783886"/>
                    <a:pt x="911039" y="786653"/>
                  </a:cubicBezTo>
                  <a:cubicBezTo>
                    <a:pt x="915778" y="792576"/>
                    <a:pt x="924566" y="794523"/>
                    <a:pt x="931209" y="796738"/>
                  </a:cubicBezTo>
                  <a:cubicBezTo>
                    <a:pt x="970430" y="795617"/>
                    <a:pt x="1009681" y="795288"/>
                    <a:pt x="1048871" y="793376"/>
                  </a:cubicBezTo>
                  <a:cubicBezTo>
                    <a:pt x="1055679" y="793044"/>
                    <a:pt x="1062226" y="790015"/>
                    <a:pt x="1069042" y="790015"/>
                  </a:cubicBezTo>
                  <a:cubicBezTo>
                    <a:pt x="1093720" y="790015"/>
                    <a:pt x="1118347" y="792256"/>
                    <a:pt x="1143000" y="793376"/>
                  </a:cubicBezTo>
                  <a:cubicBezTo>
                    <a:pt x="1161492" y="805704"/>
                    <a:pt x="1145801" y="793376"/>
                    <a:pt x="1159809" y="810185"/>
                  </a:cubicBezTo>
                  <a:cubicBezTo>
                    <a:pt x="1162853" y="813838"/>
                    <a:pt x="1166976" y="816518"/>
                    <a:pt x="1169895" y="820271"/>
                  </a:cubicBezTo>
                  <a:cubicBezTo>
                    <a:pt x="1174856" y="826649"/>
                    <a:pt x="1183342" y="840441"/>
                    <a:pt x="1183342" y="840441"/>
                  </a:cubicBezTo>
                  <a:cubicBezTo>
                    <a:pt x="1186819" y="857830"/>
                    <a:pt x="1185610" y="862882"/>
                    <a:pt x="1200150" y="877421"/>
                  </a:cubicBezTo>
                  <a:lnTo>
                    <a:pt x="1223683" y="900953"/>
                  </a:lnTo>
                  <a:cubicBezTo>
                    <a:pt x="1232961" y="928789"/>
                    <a:pt x="1224510" y="917192"/>
                    <a:pt x="1250577" y="934571"/>
                  </a:cubicBezTo>
                  <a:lnTo>
                    <a:pt x="1260662" y="941294"/>
                  </a:lnTo>
                  <a:cubicBezTo>
                    <a:pt x="1272480" y="959019"/>
                    <a:pt x="1267895" y="944859"/>
                    <a:pt x="1257300" y="958103"/>
                  </a:cubicBezTo>
                  <a:cubicBezTo>
                    <a:pt x="1255086" y="960870"/>
                    <a:pt x="1255059" y="964826"/>
                    <a:pt x="1253939" y="968188"/>
                  </a:cubicBezTo>
                  <a:cubicBezTo>
                    <a:pt x="1265756" y="985914"/>
                    <a:pt x="1253848" y="972951"/>
                    <a:pt x="1274109" y="981635"/>
                  </a:cubicBezTo>
                  <a:cubicBezTo>
                    <a:pt x="1277823" y="983227"/>
                    <a:pt x="1280325" y="987198"/>
                    <a:pt x="1284195" y="988359"/>
                  </a:cubicBezTo>
                  <a:cubicBezTo>
                    <a:pt x="1291784" y="990636"/>
                    <a:pt x="1299911" y="990418"/>
                    <a:pt x="1307727" y="991721"/>
                  </a:cubicBezTo>
                  <a:cubicBezTo>
                    <a:pt x="1313363" y="992660"/>
                    <a:pt x="1318933" y="993962"/>
                    <a:pt x="1324536" y="995082"/>
                  </a:cubicBezTo>
                  <a:cubicBezTo>
                    <a:pt x="1333803" y="1004350"/>
                    <a:pt x="1335106" y="1004335"/>
                    <a:pt x="1341345" y="1015253"/>
                  </a:cubicBezTo>
                  <a:cubicBezTo>
                    <a:pt x="1343831" y="1019604"/>
                    <a:pt x="1344524" y="1025156"/>
                    <a:pt x="1348068" y="1028700"/>
                  </a:cubicBezTo>
                  <a:cubicBezTo>
                    <a:pt x="1353782" y="1034414"/>
                    <a:pt x="1361515" y="1037665"/>
                    <a:pt x="1368239" y="1042147"/>
                  </a:cubicBezTo>
                  <a:lnTo>
                    <a:pt x="1388409" y="1055594"/>
                  </a:lnTo>
                  <a:cubicBezTo>
                    <a:pt x="1391771" y="1057835"/>
                    <a:pt x="1394881" y="1060511"/>
                    <a:pt x="1398495" y="1062318"/>
                  </a:cubicBezTo>
                  <a:cubicBezTo>
                    <a:pt x="1402977" y="1064559"/>
                    <a:pt x="1407772" y="1066261"/>
                    <a:pt x="1411942" y="1069041"/>
                  </a:cubicBezTo>
                  <a:cubicBezTo>
                    <a:pt x="1439349" y="1087313"/>
                    <a:pt x="1418075" y="1078930"/>
                    <a:pt x="1438836" y="1085850"/>
                  </a:cubicBezTo>
                  <a:cubicBezTo>
                    <a:pt x="1465057" y="1112071"/>
                    <a:pt x="1431395" y="1080535"/>
                    <a:pt x="1462368" y="1102659"/>
                  </a:cubicBezTo>
                  <a:cubicBezTo>
                    <a:pt x="1466237" y="1105422"/>
                    <a:pt x="1469534" y="1108991"/>
                    <a:pt x="1472453" y="1112744"/>
                  </a:cubicBezTo>
                  <a:cubicBezTo>
                    <a:pt x="1486283" y="1130525"/>
                    <a:pt x="1485112" y="1130946"/>
                    <a:pt x="1492624" y="1149723"/>
                  </a:cubicBezTo>
                  <a:cubicBezTo>
                    <a:pt x="1491503" y="1163170"/>
                    <a:pt x="1493230" y="1177168"/>
                    <a:pt x="1489262" y="1190065"/>
                  </a:cubicBezTo>
                  <a:cubicBezTo>
                    <a:pt x="1488220" y="1193452"/>
                    <a:pt x="1482596" y="1192494"/>
                    <a:pt x="1479177" y="1193426"/>
                  </a:cubicBezTo>
                  <a:cubicBezTo>
                    <a:pt x="1444249" y="1202952"/>
                    <a:pt x="1462269" y="1195157"/>
                    <a:pt x="1438836" y="1206873"/>
                  </a:cubicBezTo>
                  <a:cubicBezTo>
                    <a:pt x="1437715" y="1218079"/>
                    <a:pt x="1436494" y="1229275"/>
                    <a:pt x="1435474" y="1240491"/>
                  </a:cubicBezTo>
                  <a:cubicBezTo>
                    <a:pt x="1431361" y="1285735"/>
                    <a:pt x="1436499" y="1267671"/>
                    <a:pt x="1428750" y="1290918"/>
                  </a:cubicBezTo>
                  <a:cubicBezTo>
                    <a:pt x="1429871" y="1308847"/>
                    <a:pt x="1430231" y="1326840"/>
                    <a:pt x="1432112" y="1344706"/>
                  </a:cubicBezTo>
                  <a:cubicBezTo>
                    <a:pt x="1432483" y="1348230"/>
                    <a:pt x="1435474" y="1351247"/>
                    <a:pt x="1435474" y="1354791"/>
                  </a:cubicBezTo>
                  <a:cubicBezTo>
                    <a:pt x="1435474" y="1361745"/>
                    <a:pt x="1433478" y="1382315"/>
                    <a:pt x="1428750" y="1391771"/>
                  </a:cubicBezTo>
                  <a:cubicBezTo>
                    <a:pt x="1426943" y="1395385"/>
                    <a:pt x="1424268" y="1398494"/>
                    <a:pt x="1422027" y="1401856"/>
                  </a:cubicBezTo>
                  <a:cubicBezTo>
                    <a:pt x="1425389" y="1411941"/>
                    <a:pt x="1422027" y="1428751"/>
                    <a:pt x="1432112" y="1432112"/>
                  </a:cubicBezTo>
                  <a:cubicBezTo>
                    <a:pt x="1456116" y="1440113"/>
                    <a:pt x="1446386" y="1434903"/>
                    <a:pt x="1462368" y="1445559"/>
                  </a:cubicBezTo>
                  <a:cubicBezTo>
                    <a:pt x="1463489" y="1448921"/>
                    <a:pt x="1468236" y="1453138"/>
                    <a:pt x="1465730" y="1455644"/>
                  </a:cubicBezTo>
                  <a:cubicBezTo>
                    <a:pt x="1461690" y="1459684"/>
                    <a:pt x="1454543" y="1457984"/>
                    <a:pt x="1448921" y="1459006"/>
                  </a:cubicBezTo>
                  <a:cubicBezTo>
                    <a:pt x="1422887" y="1463740"/>
                    <a:pt x="1436448" y="1459803"/>
                    <a:pt x="1418665" y="1465729"/>
                  </a:cubicBezTo>
                  <a:cubicBezTo>
                    <a:pt x="1391772" y="1483660"/>
                    <a:pt x="1424268" y="1460126"/>
                    <a:pt x="1401856" y="1482538"/>
                  </a:cubicBezTo>
                  <a:cubicBezTo>
                    <a:pt x="1398999" y="1485395"/>
                    <a:pt x="1395133" y="1487021"/>
                    <a:pt x="1391771" y="1489262"/>
                  </a:cubicBezTo>
                  <a:cubicBezTo>
                    <a:pt x="1398201" y="1508550"/>
                    <a:pt x="1390528" y="1490545"/>
                    <a:pt x="1405218" y="1509432"/>
                  </a:cubicBezTo>
                  <a:cubicBezTo>
                    <a:pt x="1415490" y="1522639"/>
                    <a:pt x="1414649" y="1530283"/>
                    <a:pt x="1428750" y="1536326"/>
                  </a:cubicBezTo>
                  <a:cubicBezTo>
                    <a:pt x="1432997" y="1538146"/>
                    <a:pt x="1437715" y="1538567"/>
                    <a:pt x="1442198" y="1539688"/>
                  </a:cubicBezTo>
                  <a:cubicBezTo>
                    <a:pt x="1438836" y="1540809"/>
                    <a:pt x="1435282" y="1541465"/>
                    <a:pt x="1432112" y="1543050"/>
                  </a:cubicBezTo>
                  <a:cubicBezTo>
                    <a:pt x="1424554" y="1546829"/>
                    <a:pt x="1417254" y="1553484"/>
                    <a:pt x="1411942" y="1559859"/>
                  </a:cubicBezTo>
                  <a:cubicBezTo>
                    <a:pt x="1409355" y="1562963"/>
                    <a:pt x="1407025" y="1566330"/>
                    <a:pt x="1405218" y="1569944"/>
                  </a:cubicBezTo>
                  <a:cubicBezTo>
                    <a:pt x="1403633" y="1573113"/>
                    <a:pt x="1402977" y="1576667"/>
                    <a:pt x="1401856" y="1580029"/>
                  </a:cubicBezTo>
                  <a:cubicBezTo>
                    <a:pt x="1402977" y="1584511"/>
                    <a:pt x="1402655" y="1589632"/>
                    <a:pt x="1405218" y="1593476"/>
                  </a:cubicBezTo>
                  <a:cubicBezTo>
                    <a:pt x="1407459" y="1596838"/>
                    <a:pt x="1412446" y="1597343"/>
                    <a:pt x="1415303" y="1600200"/>
                  </a:cubicBezTo>
                  <a:cubicBezTo>
                    <a:pt x="1418160" y="1603057"/>
                    <a:pt x="1419440" y="1607181"/>
                    <a:pt x="1422027" y="1610285"/>
                  </a:cubicBezTo>
                  <a:cubicBezTo>
                    <a:pt x="1425071" y="1613937"/>
                    <a:pt x="1428750" y="1617009"/>
                    <a:pt x="1432112" y="1620371"/>
                  </a:cubicBezTo>
                  <a:cubicBezTo>
                    <a:pt x="1439956" y="1619250"/>
                    <a:pt x="1450042" y="1622612"/>
                    <a:pt x="1455645" y="1617009"/>
                  </a:cubicBezTo>
                  <a:cubicBezTo>
                    <a:pt x="1494268" y="1578384"/>
                    <a:pt x="1435942" y="1601162"/>
                    <a:pt x="1469092" y="1590115"/>
                  </a:cubicBezTo>
                  <a:cubicBezTo>
                    <a:pt x="1480614" y="1624689"/>
                    <a:pt x="1462050" y="1577950"/>
                    <a:pt x="1482539" y="1603562"/>
                  </a:cubicBezTo>
                  <a:cubicBezTo>
                    <a:pt x="1485425" y="1607170"/>
                    <a:pt x="1485140" y="1612452"/>
                    <a:pt x="1485900" y="1617009"/>
                  </a:cubicBezTo>
                  <a:cubicBezTo>
                    <a:pt x="1487385" y="1625921"/>
                    <a:pt x="1487646" y="1635014"/>
                    <a:pt x="1489262" y="1643903"/>
                  </a:cubicBezTo>
                  <a:cubicBezTo>
                    <a:pt x="1490675" y="1651676"/>
                    <a:pt x="1496037" y="1660813"/>
                    <a:pt x="1499348" y="1667435"/>
                  </a:cubicBezTo>
                  <a:cubicBezTo>
                    <a:pt x="1498227" y="1694329"/>
                    <a:pt x="1497719" y="1721256"/>
                    <a:pt x="1495986" y="1748118"/>
                  </a:cubicBezTo>
                  <a:cubicBezTo>
                    <a:pt x="1495710" y="1752399"/>
                    <a:pt x="1492366" y="1777855"/>
                    <a:pt x="1489262" y="1785097"/>
                  </a:cubicBezTo>
                  <a:cubicBezTo>
                    <a:pt x="1487671" y="1788811"/>
                    <a:pt x="1484780" y="1791820"/>
                    <a:pt x="1482539" y="1795182"/>
                  </a:cubicBezTo>
                  <a:cubicBezTo>
                    <a:pt x="1481418" y="1799664"/>
                    <a:pt x="1482063" y="1805021"/>
                    <a:pt x="1479177" y="1808629"/>
                  </a:cubicBezTo>
                  <a:cubicBezTo>
                    <a:pt x="1471666" y="1818018"/>
                    <a:pt x="1464735" y="1808542"/>
                    <a:pt x="1459006" y="1805268"/>
                  </a:cubicBezTo>
                  <a:cubicBezTo>
                    <a:pt x="1454655" y="1802782"/>
                    <a:pt x="1450041" y="1800785"/>
                    <a:pt x="1445559" y="1798544"/>
                  </a:cubicBezTo>
                  <a:cubicBezTo>
                    <a:pt x="1439131" y="1779258"/>
                    <a:pt x="1446801" y="1797259"/>
                    <a:pt x="1432112" y="1778373"/>
                  </a:cubicBezTo>
                  <a:cubicBezTo>
                    <a:pt x="1427151" y="1771995"/>
                    <a:pt x="1423147" y="1764926"/>
                    <a:pt x="1418665" y="1758203"/>
                  </a:cubicBezTo>
                  <a:cubicBezTo>
                    <a:pt x="1416424" y="1754841"/>
                    <a:pt x="1414799" y="1750975"/>
                    <a:pt x="1411942" y="1748118"/>
                  </a:cubicBezTo>
                  <a:cubicBezTo>
                    <a:pt x="1404506" y="1740682"/>
                    <a:pt x="1401133" y="1735990"/>
                    <a:pt x="1391771" y="1731309"/>
                  </a:cubicBezTo>
                  <a:cubicBezTo>
                    <a:pt x="1388602" y="1729724"/>
                    <a:pt x="1385048" y="1729068"/>
                    <a:pt x="1381686" y="1727947"/>
                  </a:cubicBezTo>
                  <a:cubicBezTo>
                    <a:pt x="1370480" y="1730188"/>
                    <a:pt x="1358617" y="1730276"/>
                    <a:pt x="1348068" y="1734671"/>
                  </a:cubicBezTo>
                  <a:cubicBezTo>
                    <a:pt x="1344339" y="1736225"/>
                    <a:pt x="1343152" y="1741142"/>
                    <a:pt x="1341345" y="1744756"/>
                  </a:cubicBezTo>
                  <a:cubicBezTo>
                    <a:pt x="1337325" y="1752796"/>
                    <a:pt x="1334169" y="1762921"/>
                    <a:pt x="1331259" y="1771650"/>
                  </a:cubicBezTo>
                  <a:cubicBezTo>
                    <a:pt x="1337746" y="1804085"/>
                    <a:pt x="1329802" y="1775457"/>
                    <a:pt x="1341345" y="1798544"/>
                  </a:cubicBezTo>
                  <a:cubicBezTo>
                    <a:pt x="1342930" y="1801713"/>
                    <a:pt x="1343733" y="1805222"/>
                    <a:pt x="1344706" y="1808629"/>
                  </a:cubicBezTo>
                  <a:cubicBezTo>
                    <a:pt x="1345975" y="1813072"/>
                    <a:pt x="1345776" y="1818064"/>
                    <a:pt x="1348068" y="1822076"/>
                  </a:cubicBezTo>
                  <a:cubicBezTo>
                    <a:pt x="1350427" y="1826204"/>
                    <a:pt x="1354791" y="1828800"/>
                    <a:pt x="1358153" y="1832162"/>
                  </a:cubicBezTo>
                  <a:cubicBezTo>
                    <a:pt x="1360394" y="1838885"/>
                    <a:pt x="1358980" y="1848401"/>
                    <a:pt x="1364877" y="1852332"/>
                  </a:cubicBezTo>
                  <a:lnTo>
                    <a:pt x="1385048" y="1865779"/>
                  </a:lnTo>
                  <a:cubicBezTo>
                    <a:pt x="1386168" y="1869141"/>
                    <a:pt x="1389725" y="1872575"/>
                    <a:pt x="1388409" y="1875865"/>
                  </a:cubicBezTo>
                  <a:cubicBezTo>
                    <a:pt x="1385956" y="1881996"/>
                    <a:pt x="1358423" y="1889245"/>
                    <a:pt x="1358153" y="1889312"/>
                  </a:cubicBezTo>
                  <a:lnTo>
                    <a:pt x="1331259" y="1896035"/>
                  </a:lnTo>
                  <a:cubicBezTo>
                    <a:pt x="1293374" y="1921293"/>
                    <a:pt x="1319170" y="1909482"/>
                    <a:pt x="1247215" y="1909482"/>
                  </a:cubicBezTo>
                  <a:lnTo>
                    <a:pt x="1179980" y="1852332"/>
                  </a:lnTo>
                  <a:cubicBezTo>
                    <a:pt x="1173256" y="1844488"/>
                    <a:pt x="1165356" y="1837516"/>
                    <a:pt x="1159809" y="1828800"/>
                  </a:cubicBezTo>
                  <a:cubicBezTo>
                    <a:pt x="1136108" y="1791555"/>
                    <a:pt x="1179460" y="1838362"/>
                    <a:pt x="1146362" y="1805268"/>
                  </a:cubicBezTo>
                  <a:cubicBezTo>
                    <a:pt x="1144121" y="1800786"/>
                    <a:pt x="1143489" y="1795029"/>
                    <a:pt x="1139639" y="1791821"/>
                  </a:cubicBezTo>
                  <a:cubicBezTo>
                    <a:pt x="1136090" y="1788863"/>
                    <a:pt x="1129150" y="1792008"/>
                    <a:pt x="1126192" y="1788459"/>
                  </a:cubicBezTo>
                  <a:cubicBezTo>
                    <a:pt x="1122534" y="1784069"/>
                    <a:pt x="1124070" y="1777228"/>
                    <a:pt x="1122830" y="1771650"/>
                  </a:cubicBezTo>
                  <a:cubicBezTo>
                    <a:pt x="1121828" y="1767140"/>
                    <a:pt x="1122031" y="1762047"/>
                    <a:pt x="1119468" y="1758203"/>
                  </a:cubicBezTo>
                  <a:cubicBezTo>
                    <a:pt x="1117227" y="1754841"/>
                    <a:pt x="1112745" y="1753720"/>
                    <a:pt x="1109383" y="1751479"/>
                  </a:cubicBezTo>
                  <a:cubicBezTo>
                    <a:pt x="1108262" y="1748117"/>
                    <a:pt x="1109529" y="1741895"/>
                    <a:pt x="1106021" y="1741394"/>
                  </a:cubicBezTo>
                  <a:cubicBezTo>
                    <a:pt x="1099005" y="1740392"/>
                    <a:pt x="1092726" y="1746399"/>
                    <a:pt x="1085850" y="1748118"/>
                  </a:cubicBezTo>
                  <a:cubicBezTo>
                    <a:pt x="1081368" y="1749238"/>
                    <a:pt x="1076845" y="1750210"/>
                    <a:pt x="1072403" y="1751479"/>
                  </a:cubicBezTo>
                  <a:cubicBezTo>
                    <a:pt x="1068996" y="1752452"/>
                    <a:pt x="1065813" y="1754258"/>
                    <a:pt x="1062318" y="1754841"/>
                  </a:cubicBezTo>
                  <a:cubicBezTo>
                    <a:pt x="1052309" y="1756509"/>
                    <a:pt x="1042147" y="1757082"/>
                    <a:pt x="1032062" y="1758203"/>
                  </a:cubicBezTo>
                  <a:cubicBezTo>
                    <a:pt x="1029004" y="1759222"/>
                    <a:pt x="1012544" y="1763727"/>
                    <a:pt x="1011892" y="1768288"/>
                  </a:cubicBezTo>
                  <a:cubicBezTo>
                    <a:pt x="1008601" y="1791322"/>
                    <a:pt x="1012810" y="1801301"/>
                    <a:pt x="1018615" y="1818715"/>
                  </a:cubicBezTo>
                  <a:cubicBezTo>
                    <a:pt x="1019736" y="1831041"/>
                    <a:pt x="1019384" y="1843592"/>
                    <a:pt x="1021977" y="1855694"/>
                  </a:cubicBezTo>
                  <a:cubicBezTo>
                    <a:pt x="1022824" y="1859644"/>
                    <a:pt x="1028036" y="1861794"/>
                    <a:pt x="1028700" y="1865779"/>
                  </a:cubicBezTo>
                  <a:cubicBezTo>
                    <a:pt x="1030177" y="1874644"/>
                    <a:pt x="1019337" y="1881049"/>
                    <a:pt x="1015253" y="1885950"/>
                  </a:cubicBezTo>
                  <a:cubicBezTo>
                    <a:pt x="1012666" y="1889054"/>
                    <a:pt x="1010771" y="1892673"/>
                    <a:pt x="1008530" y="1896035"/>
                  </a:cubicBezTo>
                  <a:cubicBezTo>
                    <a:pt x="1010771" y="1905000"/>
                    <a:pt x="1014416" y="1913726"/>
                    <a:pt x="1015253" y="1922929"/>
                  </a:cubicBezTo>
                  <a:cubicBezTo>
                    <a:pt x="1016454" y="1936141"/>
                    <a:pt x="1007478" y="1933795"/>
                    <a:pt x="998445" y="1936376"/>
                  </a:cubicBezTo>
                  <a:cubicBezTo>
                    <a:pt x="995037" y="1937349"/>
                    <a:pt x="991721" y="1938617"/>
                    <a:pt x="988359" y="1939738"/>
                  </a:cubicBezTo>
                  <a:cubicBezTo>
                    <a:pt x="972671" y="1937497"/>
                    <a:pt x="956927" y="1935620"/>
                    <a:pt x="941295" y="1933015"/>
                  </a:cubicBezTo>
                  <a:cubicBezTo>
                    <a:pt x="936738" y="1932255"/>
                    <a:pt x="932379" y="1930559"/>
                    <a:pt x="927848" y="1929653"/>
                  </a:cubicBezTo>
                  <a:cubicBezTo>
                    <a:pt x="915563" y="1927196"/>
                    <a:pt x="903195" y="1925170"/>
                    <a:pt x="890868" y="1922929"/>
                  </a:cubicBezTo>
                  <a:cubicBezTo>
                    <a:pt x="891989" y="1918447"/>
                    <a:pt x="892410" y="1913729"/>
                    <a:pt x="894230" y="1909482"/>
                  </a:cubicBezTo>
                  <a:cubicBezTo>
                    <a:pt x="895821" y="1905768"/>
                    <a:pt x="899792" y="1903267"/>
                    <a:pt x="900953" y="1899397"/>
                  </a:cubicBezTo>
                  <a:cubicBezTo>
                    <a:pt x="903230" y="1891808"/>
                    <a:pt x="902761" y="1883635"/>
                    <a:pt x="904315" y="1875865"/>
                  </a:cubicBezTo>
                  <a:cubicBezTo>
                    <a:pt x="905010" y="1872390"/>
                    <a:pt x="906556" y="1869141"/>
                    <a:pt x="907677" y="1865779"/>
                  </a:cubicBezTo>
                  <a:cubicBezTo>
                    <a:pt x="906556" y="1831041"/>
                    <a:pt x="907370" y="1796187"/>
                    <a:pt x="904315" y="1761565"/>
                  </a:cubicBezTo>
                  <a:cubicBezTo>
                    <a:pt x="903960" y="1757540"/>
                    <a:pt x="900449" y="1754336"/>
                    <a:pt x="897592" y="1751479"/>
                  </a:cubicBezTo>
                  <a:cubicBezTo>
                    <a:pt x="894735" y="1748622"/>
                    <a:pt x="890868" y="1746997"/>
                    <a:pt x="887506" y="1744756"/>
                  </a:cubicBezTo>
                  <a:cubicBezTo>
                    <a:pt x="884144" y="1739153"/>
                    <a:pt x="882648" y="1731868"/>
                    <a:pt x="877421" y="1727947"/>
                  </a:cubicBezTo>
                  <a:cubicBezTo>
                    <a:pt x="872850" y="1724519"/>
                    <a:pt x="866155" y="1725971"/>
                    <a:pt x="860612" y="1724585"/>
                  </a:cubicBezTo>
                  <a:cubicBezTo>
                    <a:pt x="846917" y="1721161"/>
                    <a:pt x="853221" y="1721802"/>
                    <a:pt x="840442" y="1714500"/>
                  </a:cubicBezTo>
                  <a:cubicBezTo>
                    <a:pt x="836091" y="1712014"/>
                    <a:pt x="831477" y="1710017"/>
                    <a:pt x="826995" y="1707776"/>
                  </a:cubicBezTo>
                  <a:cubicBezTo>
                    <a:pt x="813355" y="1687319"/>
                    <a:pt x="827518" y="1702983"/>
                    <a:pt x="790015" y="1694329"/>
                  </a:cubicBezTo>
                  <a:cubicBezTo>
                    <a:pt x="774544" y="1690759"/>
                    <a:pt x="772347" y="1679475"/>
                    <a:pt x="756398" y="1674159"/>
                  </a:cubicBezTo>
                  <a:lnTo>
                    <a:pt x="746312" y="1670797"/>
                  </a:lnTo>
                  <a:cubicBezTo>
                    <a:pt x="741830" y="1667435"/>
                    <a:pt x="737119" y="1664358"/>
                    <a:pt x="732865" y="1660712"/>
                  </a:cubicBezTo>
                  <a:cubicBezTo>
                    <a:pt x="729255" y="1657618"/>
                    <a:pt x="726736" y="1653263"/>
                    <a:pt x="722780" y="1650626"/>
                  </a:cubicBezTo>
                  <a:cubicBezTo>
                    <a:pt x="719832" y="1648660"/>
                    <a:pt x="716057" y="1648385"/>
                    <a:pt x="712695" y="1647265"/>
                  </a:cubicBezTo>
                  <a:cubicBezTo>
                    <a:pt x="709333" y="1645024"/>
                    <a:pt x="705897" y="1642890"/>
                    <a:pt x="702609" y="1640541"/>
                  </a:cubicBezTo>
                  <a:cubicBezTo>
                    <a:pt x="698050" y="1637284"/>
                    <a:pt x="694027" y="1633236"/>
                    <a:pt x="689162" y="1630456"/>
                  </a:cubicBezTo>
                  <a:cubicBezTo>
                    <a:pt x="669868" y="1619431"/>
                    <a:pt x="688155" y="1636340"/>
                    <a:pt x="668992" y="1620371"/>
                  </a:cubicBezTo>
                  <a:cubicBezTo>
                    <a:pt x="665339" y="1617327"/>
                    <a:pt x="662775" y="1613049"/>
                    <a:pt x="658906" y="1610285"/>
                  </a:cubicBezTo>
                  <a:cubicBezTo>
                    <a:pt x="647759" y="1602323"/>
                    <a:pt x="646346" y="1604903"/>
                    <a:pt x="635374" y="1600200"/>
                  </a:cubicBezTo>
                  <a:cubicBezTo>
                    <a:pt x="630768" y="1598226"/>
                    <a:pt x="626409" y="1595717"/>
                    <a:pt x="621927" y="1593476"/>
                  </a:cubicBezTo>
                  <a:cubicBezTo>
                    <a:pt x="616966" y="1586035"/>
                    <a:pt x="612882" y="1578482"/>
                    <a:pt x="605118" y="1573306"/>
                  </a:cubicBezTo>
                  <a:cubicBezTo>
                    <a:pt x="602170" y="1571340"/>
                    <a:pt x="598395" y="1571065"/>
                    <a:pt x="595033" y="1569944"/>
                  </a:cubicBezTo>
                  <a:cubicBezTo>
                    <a:pt x="592792" y="1566582"/>
                    <a:pt x="591735" y="1562000"/>
                    <a:pt x="588309" y="1559859"/>
                  </a:cubicBezTo>
                  <a:cubicBezTo>
                    <a:pt x="582299" y="1556103"/>
                    <a:pt x="574862" y="1555376"/>
                    <a:pt x="568139" y="1553135"/>
                  </a:cubicBezTo>
                  <a:cubicBezTo>
                    <a:pt x="543961" y="1545075"/>
                    <a:pt x="574149" y="1554852"/>
                    <a:pt x="544606" y="1546412"/>
                  </a:cubicBezTo>
                  <a:cubicBezTo>
                    <a:pt x="541199" y="1545439"/>
                    <a:pt x="537778" y="1544446"/>
                    <a:pt x="534521" y="1543050"/>
                  </a:cubicBezTo>
                  <a:cubicBezTo>
                    <a:pt x="529915" y="1541076"/>
                    <a:pt x="525828" y="1537911"/>
                    <a:pt x="521074" y="1536326"/>
                  </a:cubicBezTo>
                  <a:cubicBezTo>
                    <a:pt x="515653" y="1534519"/>
                    <a:pt x="509868" y="1534085"/>
                    <a:pt x="504265" y="1532965"/>
                  </a:cubicBezTo>
                  <a:cubicBezTo>
                    <a:pt x="496049" y="1528857"/>
                    <a:pt x="487858" y="1525455"/>
                    <a:pt x="480733" y="1519518"/>
                  </a:cubicBezTo>
                  <a:cubicBezTo>
                    <a:pt x="477081" y="1516474"/>
                    <a:pt x="474517" y="1512195"/>
                    <a:pt x="470648" y="1509432"/>
                  </a:cubicBezTo>
                  <a:cubicBezTo>
                    <a:pt x="466570" y="1506519"/>
                    <a:pt x="461551" y="1505195"/>
                    <a:pt x="457200" y="1502709"/>
                  </a:cubicBezTo>
                  <a:cubicBezTo>
                    <a:pt x="453692" y="1500704"/>
                    <a:pt x="450829" y="1497577"/>
                    <a:pt x="447115" y="1495985"/>
                  </a:cubicBezTo>
                  <a:cubicBezTo>
                    <a:pt x="433962" y="1490347"/>
                    <a:pt x="427055" y="1494938"/>
                    <a:pt x="413498" y="1485900"/>
                  </a:cubicBezTo>
                  <a:cubicBezTo>
                    <a:pt x="410136" y="1483659"/>
                    <a:pt x="406920" y="1481181"/>
                    <a:pt x="403412" y="1479176"/>
                  </a:cubicBezTo>
                  <a:cubicBezTo>
                    <a:pt x="399061" y="1476690"/>
                    <a:pt x="394544" y="1474488"/>
                    <a:pt x="389965" y="1472453"/>
                  </a:cubicBezTo>
                  <a:cubicBezTo>
                    <a:pt x="384450" y="1470002"/>
                    <a:pt x="377868" y="1469499"/>
                    <a:pt x="373156" y="1465729"/>
                  </a:cubicBezTo>
                  <a:cubicBezTo>
                    <a:pt x="371406" y="1464329"/>
                    <a:pt x="373156" y="1461247"/>
                    <a:pt x="373156" y="1459006"/>
                  </a:cubicBezTo>
                  <a:lnTo>
                    <a:pt x="329453" y="1385047"/>
                  </a:lnTo>
                  <a:cubicBezTo>
                    <a:pt x="294715" y="1383926"/>
                    <a:pt x="259935" y="1383726"/>
                    <a:pt x="225239" y="1381685"/>
                  </a:cubicBezTo>
                  <a:cubicBezTo>
                    <a:pt x="214293" y="1381041"/>
                    <a:pt x="214713" y="1375733"/>
                    <a:pt x="205068" y="1371600"/>
                  </a:cubicBezTo>
                  <a:cubicBezTo>
                    <a:pt x="200821" y="1369780"/>
                    <a:pt x="196103" y="1369359"/>
                    <a:pt x="191621" y="1368238"/>
                  </a:cubicBezTo>
                  <a:cubicBezTo>
                    <a:pt x="188259" y="1364876"/>
                    <a:pt x="185188" y="1361196"/>
                    <a:pt x="181536" y="1358153"/>
                  </a:cubicBezTo>
                  <a:cubicBezTo>
                    <a:pt x="178432" y="1355566"/>
                    <a:pt x="175064" y="1353236"/>
                    <a:pt x="171450" y="1351429"/>
                  </a:cubicBezTo>
                  <a:cubicBezTo>
                    <a:pt x="152681" y="1342045"/>
                    <a:pt x="114433" y="1348068"/>
                    <a:pt x="104215" y="1348068"/>
                  </a:cubicBezTo>
                  <a:lnTo>
                    <a:pt x="13448" y="1344706"/>
                  </a:lnTo>
                  <a:lnTo>
                    <a:pt x="0" y="1297641"/>
                  </a:lnTo>
                  <a:lnTo>
                    <a:pt x="107577" y="954741"/>
                  </a:lnTo>
                  <a:lnTo>
                    <a:pt x="164727" y="981635"/>
                  </a:lnTo>
                  <a:lnTo>
                    <a:pt x="275665" y="853888"/>
                  </a:lnTo>
                  <a:lnTo>
                    <a:pt x="262218" y="759759"/>
                  </a:lnTo>
                  <a:cubicBezTo>
                    <a:pt x="258623" y="727410"/>
                    <a:pt x="254734" y="707902"/>
                    <a:pt x="262218" y="672353"/>
                  </a:cubicBezTo>
                  <a:cubicBezTo>
                    <a:pt x="263050" y="668399"/>
                    <a:pt x="268941" y="667870"/>
                    <a:pt x="272303" y="665629"/>
                  </a:cubicBezTo>
                  <a:cubicBezTo>
                    <a:pt x="273424" y="661147"/>
                    <a:pt x="273845" y="656429"/>
                    <a:pt x="275665" y="652182"/>
                  </a:cubicBezTo>
                  <a:cubicBezTo>
                    <a:pt x="277257" y="648468"/>
                    <a:pt x="284196" y="645711"/>
                    <a:pt x="282389" y="642097"/>
                  </a:cubicBezTo>
                  <a:cubicBezTo>
                    <a:pt x="280323" y="637964"/>
                    <a:pt x="273424" y="639856"/>
                    <a:pt x="268942" y="638735"/>
                  </a:cubicBezTo>
                  <a:cubicBezTo>
                    <a:pt x="265580" y="636494"/>
                    <a:pt x="261876" y="634696"/>
                    <a:pt x="258856" y="632012"/>
                  </a:cubicBezTo>
                  <a:cubicBezTo>
                    <a:pt x="251749" y="625695"/>
                    <a:pt x="238686" y="611841"/>
                    <a:pt x="238686" y="611841"/>
                  </a:cubicBezTo>
                  <a:cubicBezTo>
                    <a:pt x="232282" y="592632"/>
                    <a:pt x="240607" y="608639"/>
                    <a:pt x="225239" y="598394"/>
                  </a:cubicBezTo>
                  <a:cubicBezTo>
                    <a:pt x="188660" y="574009"/>
                    <a:pt x="242336" y="600184"/>
                    <a:pt x="201706" y="584947"/>
                  </a:cubicBezTo>
                  <a:cubicBezTo>
                    <a:pt x="197014" y="583187"/>
                    <a:pt x="188259" y="578223"/>
                    <a:pt x="188259" y="578223"/>
                  </a:cubicBezTo>
                  <a:lnTo>
                    <a:pt x="154642" y="497541"/>
                  </a:lnTo>
                  <a:cubicBezTo>
                    <a:pt x="125892" y="495850"/>
                    <a:pt x="98713" y="495503"/>
                    <a:pt x="70598" y="490818"/>
                  </a:cubicBezTo>
                  <a:cubicBezTo>
                    <a:pt x="66040" y="490058"/>
                    <a:pt x="61633" y="488577"/>
                    <a:pt x="57150" y="487456"/>
                  </a:cubicBezTo>
                  <a:cubicBezTo>
                    <a:pt x="48448" y="478754"/>
                    <a:pt x="37639" y="469263"/>
                    <a:pt x="33618" y="457200"/>
                  </a:cubicBezTo>
                  <a:cubicBezTo>
                    <a:pt x="25617" y="433196"/>
                    <a:pt x="32792" y="440960"/>
                    <a:pt x="16809" y="430306"/>
                  </a:cubicBezTo>
                  <a:cubicBezTo>
                    <a:pt x="15689" y="425824"/>
                    <a:pt x="14717" y="421301"/>
                    <a:pt x="13448" y="416859"/>
                  </a:cubicBezTo>
                  <a:cubicBezTo>
                    <a:pt x="12475" y="413451"/>
                    <a:pt x="10086" y="410317"/>
                    <a:pt x="10086" y="406773"/>
                  </a:cubicBezTo>
                  <a:cubicBezTo>
                    <a:pt x="10086" y="375377"/>
                    <a:pt x="12113" y="344012"/>
                    <a:pt x="13448" y="312644"/>
                  </a:cubicBezTo>
                  <a:cubicBezTo>
                    <a:pt x="16318" y="245205"/>
                    <a:pt x="-797" y="260509"/>
                    <a:pt x="26895" y="242047"/>
                  </a:cubicBezTo>
                  <a:cubicBezTo>
                    <a:pt x="30562" y="236546"/>
                    <a:pt x="35554" y="226257"/>
                    <a:pt x="43703" y="225238"/>
                  </a:cubicBezTo>
                  <a:cubicBezTo>
                    <a:pt x="49373" y="224529"/>
                    <a:pt x="54909" y="227479"/>
                    <a:pt x="60512" y="228600"/>
                  </a:cubicBezTo>
                  <a:cubicBezTo>
                    <a:pt x="61633" y="231962"/>
                    <a:pt x="62900" y="235278"/>
                    <a:pt x="63874" y="238685"/>
                  </a:cubicBezTo>
                  <a:cubicBezTo>
                    <a:pt x="65143" y="243128"/>
                    <a:pt x="64350" y="248524"/>
                    <a:pt x="67236" y="252132"/>
                  </a:cubicBezTo>
                  <a:cubicBezTo>
                    <a:pt x="69450" y="254899"/>
                    <a:pt x="73959" y="254373"/>
                    <a:pt x="77321" y="255494"/>
                  </a:cubicBezTo>
                  <a:cubicBezTo>
                    <a:pt x="96457" y="242737"/>
                    <a:pt x="80776" y="256172"/>
                    <a:pt x="90768" y="238685"/>
                  </a:cubicBezTo>
                  <a:cubicBezTo>
                    <a:pt x="94817" y="231599"/>
                    <a:pt x="104434" y="220574"/>
                    <a:pt x="110939" y="215153"/>
                  </a:cubicBezTo>
                  <a:cubicBezTo>
                    <a:pt x="114043" y="212566"/>
                    <a:pt x="117662" y="210670"/>
                    <a:pt x="121024" y="208429"/>
                  </a:cubicBezTo>
                  <a:lnTo>
                    <a:pt x="131109" y="178173"/>
                  </a:lnTo>
                  <a:cubicBezTo>
                    <a:pt x="132229" y="174811"/>
                    <a:pt x="133612" y="171526"/>
                    <a:pt x="134471" y="168088"/>
                  </a:cubicBezTo>
                  <a:cubicBezTo>
                    <a:pt x="138692" y="151203"/>
                    <a:pt x="136372" y="159024"/>
                    <a:pt x="141195" y="144556"/>
                  </a:cubicBezTo>
                  <a:cubicBezTo>
                    <a:pt x="150450" y="89014"/>
                    <a:pt x="144556" y="131201"/>
                    <a:pt x="144556" y="16809"/>
                  </a:cubicBezTo>
                  <a:lnTo>
                    <a:pt x="329453" y="0"/>
                  </a:lnTo>
                  <a:cubicBezTo>
                    <a:pt x="339601" y="27058"/>
                    <a:pt x="345945" y="32128"/>
                    <a:pt x="336177" y="63873"/>
                  </a:cubicBezTo>
                  <a:cubicBezTo>
                    <a:pt x="334989" y="67735"/>
                    <a:pt x="329380" y="68249"/>
                    <a:pt x="326092" y="70597"/>
                  </a:cubicBezTo>
                  <a:cubicBezTo>
                    <a:pt x="321533" y="73854"/>
                    <a:pt x="317127" y="77320"/>
                    <a:pt x="312645" y="80682"/>
                  </a:cubicBezTo>
                  <a:cubicBezTo>
                    <a:pt x="314886" y="84044"/>
                    <a:pt x="316213" y="88244"/>
                    <a:pt x="319368" y="90768"/>
                  </a:cubicBezTo>
                  <a:cubicBezTo>
                    <a:pt x="322135" y="92982"/>
                    <a:pt x="326046" y="93156"/>
                    <a:pt x="329453" y="94129"/>
                  </a:cubicBezTo>
                  <a:cubicBezTo>
                    <a:pt x="358984" y="102566"/>
                    <a:pt x="328817" y="92797"/>
                    <a:pt x="352986" y="100853"/>
                  </a:cubicBezTo>
                  <a:cubicBezTo>
                    <a:pt x="361951" y="99732"/>
                    <a:pt x="371164" y="99868"/>
                    <a:pt x="379880" y="97491"/>
                  </a:cubicBezTo>
                  <a:cubicBezTo>
                    <a:pt x="383778" y="96428"/>
                    <a:pt x="386351" y="92575"/>
                    <a:pt x="389965" y="90768"/>
                  </a:cubicBezTo>
                  <a:cubicBezTo>
                    <a:pt x="393134" y="89183"/>
                    <a:pt x="396688" y="88527"/>
                    <a:pt x="400050" y="87406"/>
                  </a:cubicBezTo>
                  <a:cubicBezTo>
                    <a:pt x="412377" y="88527"/>
                    <a:pt x="424777" y="89018"/>
                    <a:pt x="437030" y="90768"/>
                  </a:cubicBezTo>
                  <a:cubicBezTo>
                    <a:pt x="440538" y="91269"/>
                    <a:pt x="443620" y="93547"/>
                    <a:pt x="447115" y="94129"/>
                  </a:cubicBezTo>
                  <a:cubicBezTo>
                    <a:pt x="457124" y="95797"/>
                    <a:pt x="467286" y="96370"/>
                    <a:pt x="477371" y="97491"/>
                  </a:cubicBezTo>
                  <a:cubicBezTo>
                    <a:pt x="481853" y="99732"/>
                    <a:pt x="486212" y="102241"/>
                    <a:pt x="490818" y="104215"/>
                  </a:cubicBezTo>
                  <a:cubicBezTo>
                    <a:pt x="494075" y="105611"/>
                    <a:pt x="497955" y="105610"/>
                    <a:pt x="500903" y="107576"/>
                  </a:cubicBezTo>
                  <a:cubicBezTo>
                    <a:pt x="504859" y="110213"/>
                    <a:pt x="507336" y="114618"/>
                    <a:pt x="510989" y="117662"/>
                  </a:cubicBezTo>
                  <a:cubicBezTo>
                    <a:pt x="514093" y="120248"/>
                    <a:pt x="517712" y="122144"/>
                    <a:pt x="521074" y="124385"/>
                  </a:cubicBezTo>
                  <a:cubicBezTo>
                    <a:pt x="522195" y="128867"/>
                    <a:pt x="524436" y="133212"/>
                    <a:pt x="524436" y="137832"/>
                  </a:cubicBezTo>
                  <a:cubicBezTo>
                    <a:pt x="524436" y="150781"/>
                    <a:pt x="521541" y="157691"/>
                    <a:pt x="510989" y="164726"/>
                  </a:cubicBezTo>
                  <a:cubicBezTo>
                    <a:pt x="508040" y="166692"/>
                    <a:pt x="504265" y="166967"/>
                    <a:pt x="500903" y="168088"/>
                  </a:cubicBezTo>
                  <a:cubicBezTo>
                    <a:pt x="472000" y="187359"/>
                    <a:pt x="508569" y="164255"/>
                    <a:pt x="480733" y="178173"/>
                  </a:cubicBezTo>
                  <a:cubicBezTo>
                    <a:pt x="477119" y="179980"/>
                    <a:pt x="474340" y="183256"/>
                    <a:pt x="470648" y="184897"/>
                  </a:cubicBezTo>
                  <a:cubicBezTo>
                    <a:pt x="464172" y="187776"/>
                    <a:pt x="450477" y="191621"/>
                    <a:pt x="450477" y="191621"/>
                  </a:cubicBezTo>
                  <a:cubicBezTo>
                    <a:pt x="449356" y="194983"/>
                    <a:pt x="447115" y="198162"/>
                    <a:pt x="447115" y="201706"/>
                  </a:cubicBezTo>
                  <a:cubicBezTo>
                    <a:pt x="447115" y="218577"/>
                    <a:pt x="449332" y="213702"/>
                    <a:pt x="460562" y="218515"/>
                  </a:cubicBezTo>
                  <a:cubicBezTo>
                    <a:pt x="465168" y="220489"/>
                    <a:pt x="469527" y="222997"/>
                    <a:pt x="474009" y="225238"/>
                  </a:cubicBezTo>
                  <a:cubicBezTo>
                    <a:pt x="476250" y="228600"/>
                    <a:pt x="478926" y="231709"/>
                    <a:pt x="480733" y="235323"/>
                  </a:cubicBezTo>
                  <a:cubicBezTo>
                    <a:pt x="490624" y="255104"/>
                    <a:pt x="481640" y="287148"/>
                    <a:pt x="480733" y="302559"/>
                  </a:cubicBezTo>
                  <a:cubicBezTo>
                    <a:pt x="485936" y="323369"/>
                    <a:pt x="479814" y="310896"/>
                    <a:pt x="497542" y="326091"/>
                  </a:cubicBezTo>
                  <a:cubicBezTo>
                    <a:pt x="501152" y="329185"/>
                    <a:pt x="503145" y="312083"/>
                    <a:pt x="504265" y="309282"/>
                  </a:cubicBez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6653931" y="3827050"/>
              <a:ext cx="279400" cy="639762"/>
            </a:xfrm>
            <a:custGeom>
              <a:avLst/>
              <a:gdLst>
                <a:gd name="connsiteX0" fmla="*/ 547968 w 927847"/>
                <a:gd name="connsiteY0" fmla="*/ 228600 h 2121919"/>
                <a:gd name="connsiteX1" fmla="*/ 547968 w 927847"/>
                <a:gd name="connsiteY1" fmla="*/ 228600 h 2121919"/>
                <a:gd name="connsiteX2" fmla="*/ 521074 w 927847"/>
                <a:gd name="connsiteY2" fmla="*/ 211791 h 2121919"/>
                <a:gd name="connsiteX3" fmla="*/ 510989 w 927847"/>
                <a:gd name="connsiteY3" fmla="*/ 181535 h 2121919"/>
                <a:gd name="connsiteX4" fmla="*/ 504265 w 927847"/>
                <a:gd name="connsiteY4" fmla="*/ 181535 h 2121919"/>
                <a:gd name="connsiteX5" fmla="*/ 497542 w 927847"/>
                <a:gd name="connsiteY5" fmla="*/ 50426 h 2121919"/>
                <a:gd name="connsiteX6" fmla="*/ 426944 w 927847"/>
                <a:gd name="connsiteY6" fmla="*/ 0 h 2121919"/>
                <a:gd name="connsiteX7" fmla="*/ 211792 w 927847"/>
                <a:gd name="connsiteY7" fmla="*/ 215153 h 2121919"/>
                <a:gd name="connsiteX8" fmla="*/ 144556 w 927847"/>
                <a:gd name="connsiteY8" fmla="*/ 221876 h 2121919"/>
                <a:gd name="connsiteX9" fmla="*/ 201706 w 927847"/>
                <a:gd name="connsiteY9" fmla="*/ 349623 h 2121919"/>
                <a:gd name="connsiteX10" fmla="*/ 235324 w 927847"/>
                <a:gd name="connsiteY10" fmla="*/ 373156 h 2121919"/>
                <a:gd name="connsiteX11" fmla="*/ 218515 w 927847"/>
                <a:gd name="connsiteY11" fmla="*/ 396688 h 2121919"/>
                <a:gd name="connsiteX12" fmla="*/ 221877 w 927847"/>
                <a:gd name="connsiteY12" fmla="*/ 416859 h 2121919"/>
                <a:gd name="connsiteX13" fmla="*/ 228600 w 927847"/>
                <a:gd name="connsiteY13" fmla="*/ 430306 h 2121919"/>
                <a:gd name="connsiteX14" fmla="*/ 231962 w 927847"/>
                <a:gd name="connsiteY14" fmla="*/ 440391 h 2121919"/>
                <a:gd name="connsiteX15" fmla="*/ 242047 w 927847"/>
                <a:gd name="connsiteY15" fmla="*/ 463923 h 2121919"/>
                <a:gd name="connsiteX16" fmla="*/ 238686 w 927847"/>
                <a:gd name="connsiteY16" fmla="*/ 504265 h 2121919"/>
                <a:gd name="connsiteX17" fmla="*/ 228600 w 927847"/>
                <a:gd name="connsiteY17" fmla="*/ 510988 h 2121919"/>
                <a:gd name="connsiteX18" fmla="*/ 218515 w 927847"/>
                <a:gd name="connsiteY18" fmla="*/ 514350 h 2121919"/>
                <a:gd name="connsiteX19" fmla="*/ 198344 w 927847"/>
                <a:gd name="connsiteY19" fmla="*/ 524435 h 2121919"/>
                <a:gd name="connsiteX20" fmla="*/ 184897 w 927847"/>
                <a:gd name="connsiteY20" fmla="*/ 534521 h 2121919"/>
                <a:gd name="connsiteX21" fmla="*/ 174812 w 927847"/>
                <a:gd name="connsiteY21" fmla="*/ 541244 h 2121919"/>
                <a:gd name="connsiteX22" fmla="*/ 164727 w 927847"/>
                <a:gd name="connsiteY22" fmla="*/ 551329 h 2121919"/>
                <a:gd name="connsiteX23" fmla="*/ 144556 w 927847"/>
                <a:gd name="connsiteY23" fmla="*/ 561415 h 2121919"/>
                <a:gd name="connsiteX24" fmla="*/ 134471 w 927847"/>
                <a:gd name="connsiteY24" fmla="*/ 558053 h 2121919"/>
                <a:gd name="connsiteX25" fmla="*/ 117662 w 927847"/>
                <a:gd name="connsiteY25" fmla="*/ 537882 h 2121919"/>
                <a:gd name="connsiteX26" fmla="*/ 107577 w 927847"/>
                <a:gd name="connsiteY26" fmla="*/ 531159 h 2121919"/>
                <a:gd name="connsiteX27" fmla="*/ 77321 w 927847"/>
                <a:gd name="connsiteY27" fmla="*/ 534521 h 2121919"/>
                <a:gd name="connsiteX28" fmla="*/ 0 w 927847"/>
                <a:gd name="connsiteY28" fmla="*/ 668991 h 2121919"/>
                <a:gd name="connsiteX29" fmla="*/ 131109 w 927847"/>
                <a:gd name="connsiteY29" fmla="*/ 722779 h 2121919"/>
                <a:gd name="connsiteX30" fmla="*/ 30256 w 927847"/>
                <a:gd name="connsiteY30" fmla="*/ 907676 h 2121919"/>
                <a:gd name="connsiteX31" fmla="*/ 272303 w 927847"/>
                <a:gd name="connsiteY31" fmla="*/ 1008529 h 2121919"/>
                <a:gd name="connsiteX32" fmla="*/ 194983 w 927847"/>
                <a:gd name="connsiteY32" fmla="*/ 1193426 h 2121919"/>
                <a:gd name="connsiteX33" fmla="*/ 238686 w 927847"/>
                <a:gd name="connsiteY33" fmla="*/ 1210235 h 2121919"/>
                <a:gd name="connsiteX34" fmla="*/ 255494 w 927847"/>
                <a:gd name="connsiteY34" fmla="*/ 1287556 h 2121919"/>
                <a:gd name="connsiteX35" fmla="*/ 265580 w 927847"/>
                <a:gd name="connsiteY35" fmla="*/ 1290918 h 2121919"/>
                <a:gd name="connsiteX36" fmla="*/ 285750 w 927847"/>
                <a:gd name="connsiteY36" fmla="*/ 1297641 h 2121919"/>
                <a:gd name="connsiteX37" fmla="*/ 228600 w 927847"/>
                <a:gd name="connsiteY37" fmla="*/ 1506071 h 2121919"/>
                <a:gd name="connsiteX38" fmla="*/ 181536 w 927847"/>
                <a:gd name="connsiteY38" fmla="*/ 1553135 h 2121919"/>
                <a:gd name="connsiteX39" fmla="*/ 144556 w 927847"/>
                <a:gd name="connsiteY39" fmla="*/ 1583391 h 2121919"/>
                <a:gd name="connsiteX40" fmla="*/ 131109 w 927847"/>
                <a:gd name="connsiteY40" fmla="*/ 1590115 h 2121919"/>
                <a:gd name="connsiteX41" fmla="*/ 121024 w 927847"/>
                <a:gd name="connsiteY41" fmla="*/ 1596838 h 2121919"/>
                <a:gd name="connsiteX42" fmla="*/ 117662 w 927847"/>
                <a:gd name="connsiteY42" fmla="*/ 1717862 h 2121919"/>
                <a:gd name="connsiteX43" fmla="*/ 77321 w 927847"/>
                <a:gd name="connsiteY43" fmla="*/ 1764926 h 2121919"/>
                <a:gd name="connsiteX44" fmla="*/ 77321 w 927847"/>
                <a:gd name="connsiteY44" fmla="*/ 1845609 h 2121919"/>
                <a:gd name="connsiteX45" fmla="*/ 80683 w 927847"/>
                <a:gd name="connsiteY45" fmla="*/ 1855694 h 2121919"/>
                <a:gd name="connsiteX46" fmla="*/ 90768 w 927847"/>
                <a:gd name="connsiteY46" fmla="*/ 1872503 h 2121919"/>
                <a:gd name="connsiteX47" fmla="*/ 94130 w 927847"/>
                <a:gd name="connsiteY47" fmla="*/ 1882588 h 2121919"/>
                <a:gd name="connsiteX48" fmla="*/ 114300 w 927847"/>
                <a:gd name="connsiteY48" fmla="*/ 1909482 h 2121919"/>
                <a:gd name="connsiteX49" fmla="*/ 127747 w 927847"/>
                <a:gd name="connsiteY49" fmla="*/ 1929653 h 2121919"/>
                <a:gd name="connsiteX50" fmla="*/ 131109 w 927847"/>
                <a:gd name="connsiteY50" fmla="*/ 1939738 h 2121919"/>
                <a:gd name="connsiteX51" fmla="*/ 137833 w 927847"/>
                <a:gd name="connsiteY51" fmla="*/ 1949823 h 2121919"/>
                <a:gd name="connsiteX52" fmla="*/ 144556 w 927847"/>
                <a:gd name="connsiteY52" fmla="*/ 1963271 h 2121919"/>
                <a:gd name="connsiteX53" fmla="*/ 147918 w 927847"/>
                <a:gd name="connsiteY53" fmla="*/ 1973356 h 2121919"/>
                <a:gd name="connsiteX54" fmla="*/ 154642 w 927847"/>
                <a:gd name="connsiteY54" fmla="*/ 1983441 h 2121919"/>
                <a:gd name="connsiteX55" fmla="*/ 171450 w 927847"/>
                <a:gd name="connsiteY55" fmla="*/ 2013697 h 2121919"/>
                <a:gd name="connsiteX56" fmla="*/ 178174 w 927847"/>
                <a:gd name="connsiteY56" fmla="*/ 2023782 h 2121919"/>
                <a:gd name="connsiteX57" fmla="*/ 184897 w 927847"/>
                <a:gd name="connsiteY57" fmla="*/ 2033868 h 2121919"/>
                <a:gd name="connsiteX58" fmla="*/ 194983 w 927847"/>
                <a:gd name="connsiteY58" fmla="*/ 2043953 h 2121919"/>
                <a:gd name="connsiteX59" fmla="*/ 218515 w 927847"/>
                <a:gd name="connsiteY59" fmla="*/ 2067485 h 2121919"/>
                <a:gd name="connsiteX60" fmla="*/ 238686 w 927847"/>
                <a:gd name="connsiteY60" fmla="*/ 2080932 h 2121919"/>
                <a:gd name="connsiteX61" fmla="*/ 255494 w 927847"/>
                <a:gd name="connsiteY61" fmla="*/ 2091018 h 2121919"/>
                <a:gd name="connsiteX62" fmla="*/ 268942 w 927847"/>
                <a:gd name="connsiteY62" fmla="*/ 2097741 h 2121919"/>
                <a:gd name="connsiteX63" fmla="*/ 322730 w 927847"/>
                <a:gd name="connsiteY63" fmla="*/ 2091018 h 2121919"/>
                <a:gd name="connsiteX64" fmla="*/ 332815 w 927847"/>
                <a:gd name="connsiteY64" fmla="*/ 2084294 h 2121919"/>
                <a:gd name="connsiteX65" fmla="*/ 342900 w 927847"/>
                <a:gd name="connsiteY65" fmla="*/ 2074209 h 2121919"/>
                <a:gd name="connsiteX66" fmla="*/ 363071 w 927847"/>
                <a:gd name="connsiteY66" fmla="*/ 2080932 h 2121919"/>
                <a:gd name="connsiteX67" fmla="*/ 373156 w 927847"/>
                <a:gd name="connsiteY67" fmla="*/ 2101103 h 2121919"/>
                <a:gd name="connsiteX68" fmla="*/ 393327 w 927847"/>
                <a:gd name="connsiteY68" fmla="*/ 2117912 h 2121919"/>
                <a:gd name="connsiteX69" fmla="*/ 430306 w 927847"/>
                <a:gd name="connsiteY69" fmla="*/ 2121273 h 2121919"/>
                <a:gd name="connsiteX70" fmla="*/ 487456 w 927847"/>
                <a:gd name="connsiteY70" fmla="*/ 2107826 h 2121919"/>
                <a:gd name="connsiteX71" fmla="*/ 460562 w 927847"/>
                <a:gd name="connsiteY71" fmla="*/ 1926291 h 2121919"/>
                <a:gd name="connsiteX72" fmla="*/ 551330 w 927847"/>
                <a:gd name="connsiteY72" fmla="*/ 1879226 h 2121919"/>
                <a:gd name="connsiteX73" fmla="*/ 571500 w 927847"/>
                <a:gd name="connsiteY73" fmla="*/ 1855694 h 2121919"/>
                <a:gd name="connsiteX74" fmla="*/ 581586 w 927847"/>
                <a:gd name="connsiteY74" fmla="*/ 1848971 h 2121919"/>
                <a:gd name="connsiteX75" fmla="*/ 621927 w 927847"/>
                <a:gd name="connsiteY75" fmla="*/ 1845609 h 2121919"/>
                <a:gd name="connsiteX76" fmla="*/ 638736 w 927847"/>
                <a:gd name="connsiteY76" fmla="*/ 1825438 h 2121919"/>
                <a:gd name="connsiteX77" fmla="*/ 652183 w 927847"/>
                <a:gd name="connsiteY77" fmla="*/ 1822076 h 2121919"/>
                <a:gd name="connsiteX78" fmla="*/ 675715 w 927847"/>
                <a:gd name="connsiteY78" fmla="*/ 1808629 h 2121919"/>
                <a:gd name="connsiteX79" fmla="*/ 685800 w 927847"/>
                <a:gd name="connsiteY79" fmla="*/ 1801906 h 2121919"/>
                <a:gd name="connsiteX80" fmla="*/ 695886 w 927847"/>
                <a:gd name="connsiteY80" fmla="*/ 1798544 h 2121919"/>
                <a:gd name="connsiteX81" fmla="*/ 702609 w 927847"/>
                <a:gd name="connsiteY81" fmla="*/ 1788459 h 2121919"/>
                <a:gd name="connsiteX82" fmla="*/ 709333 w 927847"/>
                <a:gd name="connsiteY82" fmla="*/ 1764926 h 2121919"/>
                <a:gd name="connsiteX83" fmla="*/ 716056 w 927847"/>
                <a:gd name="connsiteY83" fmla="*/ 1697691 h 2121919"/>
                <a:gd name="connsiteX84" fmla="*/ 722780 w 927847"/>
                <a:gd name="connsiteY84" fmla="*/ 1660712 h 2121919"/>
                <a:gd name="connsiteX85" fmla="*/ 729503 w 927847"/>
                <a:gd name="connsiteY85" fmla="*/ 1650626 h 2121919"/>
                <a:gd name="connsiteX86" fmla="*/ 736227 w 927847"/>
                <a:gd name="connsiteY86" fmla="*/ 1630456 h 2121919"/>
                <a:gd name="connsiteX87" fmla="*/ 759759 w 927847"/>
                <a:gd name="connsiteY87" fmla="*/ 1603562 h 2121919"/>
                <a:gd name="connsiteX88" fmla="*/ 810186 w 927847"/>
                <a:gd name="connsiteY88" fmla="*/ 1596838 h 2121919"/>
                <a:gd name="connsiteX89" fmla="*/ 820271 w 927847"/>
                <a:gd name="connsiteY89" fmla="*/ 1606923 h 2121919"/>
                <a:gd name="connsiteX90" fmla="*/ 830356 w 927847"/>
                <a:gd name="connsiteY90" fmla="*/ 1610285 h 2121919"/>
                <a:gd name="connsiteX91" fmla="*/ 860612 w 927847"/>
                <a:gd name="connsiteY91" fmla="*/ 1606923 h 2121919"/>
                <a:gd name="connsiteX92" fmla="*/ 874059 w 927847"/>
                <a:gd name="connsiteY92" fmla="*/ 1600200 h 2121919"/>
                <a:gd name="connsiteX93" fmla="*/ 887506 w 927847"/>
                <a:gd name="connsiteY93" fmla="*/ 1596838 h 2121919"/>
                <a:gd name="connsiteX94" fmla="*/ 907677 w 927847"/>
                <a:gd name="connsiteY94" fmla="*/ 1590115 h 2121919"/>
                <a:gd name="connsiteX95" fmla="*/ 917762 w 927847"/>
                <a:gd name="connsiteY95" fmla="*/ 1583391 h 2121919"/>
                <a:gd name="connsiteX96" fmla="*/ 921124 w 927847"/>
                <a:gd name="connsiteY96" fmla="*/ 1543050 h 2121919"/>
                <a:gd name="connsiteX97" fmla="*/ 911039 w 927847"/>
                <a:gd name="connsiteY97" fmla="*/ 1539688 h 2121919"/>
                <a:gd name="connsiteX98" fmla="*/ 900953 w 927847"/>
                <a:gd name="connsiteY98" fmla="*/ 1532965 h 2121919"/>
                <a:gd name="connsiteX99" fmla="*/ 867336 w 927847"/>
                <a:gd name="connsiteY99" fmla="*/ 1526241 h 2121919"/>
                <a:gd name="connsiteX100" fmla="*/ 847165 w 927847"/>
                <a:gd name="connsiteY100" fmla="*/ 1506071 h 2121919"/>
                <a:gd name="connsiteX101" fmla="*/ 830356 w 927847"/>
                <a:gd name="connsiteY101" fmla="*/ 1485900 h 2121919"/>
                <a:gd name="connsiteX102" fmla="*/ 816909 w 927847"/>
                <a:gd name="connsiteY102" fmla="*/ 1462368 h 2121919"/>
                <a:gd name="connsiteX103" fmla="*/ 813547 w 927847"/>
                <a:gd name="connsiteY103" fmla="*/ 1452282 h 2121919"/>
                <a:gd name="connsiteX104" fmla="*/ 806824 w 927847"/>
                <a:gd name="connsiteY104" fmla="*/ 1442197 h 2121919"/>
                <a:gd name="connsiteX105" fmla="*/ 796739 w 927847"/>
                <a:gd name="connsiteY105" fmla="*/ 1438835 h 2121919"/>
                <a:gd name="connsiteX106" fmla="*/ 766483 w 927847"/>
                <a:gd name="connsiteY106" fmla="*/ 1435473 h 2121919"/>
                <a:gd name="connsiteX107" fmla="*/ 769844 w 927847"/>
                <a:gd name="connsiteY107" fmla="*/ 1425388 h 2121919"/>
                <a:gd name="connsiteX108" fmla="*/ 790015 w 927847"/>
                <a:gd name="connsiteY108" fmla="*/ 1408579 h 2121919"/>
                <a:gd name="connsiteX109" fmla="*/ 816909 w 927847"/>
                <a:gd name="connsiteY109" fmla="*/ 1405218 h 2121919"/>
                <a:gd name="connsiteX110" fmla="*/ 880783 w 927847"/>
                <a:gd name="connsiteY110" fmla="*/ 1381685 h 2121919"/>
                <a:gd name="connsiteX111" fmla="*/ 887506 w 927847"/>
                <a:gd name="connsiteY111" fmla="*/ 1371600 h 2121919"/>
                <a:gd name="connsiteX112" fmla="*/ 897592 w 927847"/>
                <a:gd name="connsiteY112" fmla="*/ 1364876 h 2121919"/>
                <a:gd name="connsiteX113" fmla="*/ 927847 w 927847"/>
                <a:gd name="connsiteY113" fmla="*/ 1358153 h 2121919"/>
                <a:gd name="connsiteX114" fmla="*/ 924486 w 927847"/>
                <a:gd name="connsiteY114" fmla="*/ 1331259 h 2121919"/>
                <a:gd name="connsiteX115" fmla="*/ 921124 w 927847"/>
                <a:gd name="connsiteY115" fmla="*/ 1321173 h 2121919"/>
                <a:gd name="connsiteX116" fmla="*/ 911039 w 927847"/>
                <a:gd name="connsiteY116" fmla="*/ 1314450 h 2121919"/>
                <a:gd name="connsiteX117" fmla="*/ 900953 w 927847"/>
                <a:gd name="connsiteY117" fmla="*/ 1290918 h 2121919"/>
                <a:gd name="connsiteX118" fmla="*/ 897592 w 927847"/>
                <a:gd name="connsiteY118" fmla="*/ 1277471 h 2121919"/>
                <a:gd name="connsiteX119" fmla="*/ 884144 w 927847"/>
                <a:gd name="connsiteY119" fmla="*/ 1257300 h 2121919"/>
                <a:gd name="connsiteX120" fmla="*/ 860612 w 927847"/>
                <a:gd name="connsiteY120" fmla="*/ 1253938 h 2121919"/>
                <a:gd name="connsiteX121" fmla="*/ 847165 w 927847"/>
                <a:gd name="connsiteY121" fmla="*/ 1247215 h 2121919"/>
                <a:gd name="connsiteX122" fmla="*/ 826994 w 927847"/>
                <a:gd name="connsiteY122" fmla="*/ 1240491 h 2121919"/>
                <a:gd name="connsiteX123" fmla="*/ 813547 w 927847"/>
                <a:gd name="connsiteY123" fmla="*/ 1243853 h 2121919"/>
                <a:gd name="connsiteX124" fmla="*/ 793377 w 927847"/>
                <a:gd name="connsiteY124" fmla="*/ 1257300 h 2121919"/>
                <a:gd name="connsiteX125" fmla="*/ 746312 w 927847"/>
                <a:gd name="connsiteY125" fmla="*/ 1247215 h 2121919"/>
                <a:gd name="connsiteX126" fmla="*/ 736227 w 927847"/>
                <a:gd name="connsiteY126" fmla="*/ 1237129 h 2121919"/>
                <a:gd name="connsiteX127" fmla="*/ 719418 w 927847"/>
                <a:gd name="connsiteY127" fmla="*/ 1220321 h 2121919"/>
                <a:gd name="connsiteX128" fmla="*/ 581586 w 927847"/>
                <a:gd name="connsiteY128" fmla="*/ 1216959 h 2121919"/>
                <a:gd name="connsiteX129" fmla="*/ 564777 w 927847"/>
                <a:gd name="connsiteY129" fmla="*/ 1206873 h 2121919"/>
                <a:gd name="connsiteX130" fmla="*/ 658906 w 927847"/>
                <a:gd name="connsiteY130" fmla="*/ 877421 h 2121919"/>
                <a:gd name="connsiteX131" fmla="*/ 705971 w 927847"/>
                <a:gd name="connsiteY131" fmla="*/ 897591 h 2121919"/>
                <a:gd name="connsiteX132" fmla="*/ 840442 w 927847"/>
                <a:gd name="connsiteY132" fmla="*/ 749673 h 2121919"/>
                <a:gd name="connsiteX133" fmla="*/ 823633 w 927847"/>
                <a:gd name="connsiteY133" fmla="*/ 648821 h 2121919"/>
                <a:gd name="connsiteX134" fmla="*/ 830356 w 927847"/>
                <a:gd name="connsiteY134" fmla="*/ 601756 h 2121919"/>
                <a:gd name="connsiteX135" fmla="*/ 820271 w 927847"/>
                <a:gd name="connsiteY135" fmla="*/ 598394 h 2121919"/>
                <a:gd name="connsiteX136" fmla="*/ 830356 w 927847"/>
                <a:gd name="connsiteY136" fmla="*/ 574862 h 2121919"/>
                <a:gd name="connsiteX137" fmla="*/ 840442 w 927847"/>
                <a:gd name="connsiteY137" fmla="*/ 571500 h 2121919"/>
                <a:gd name="connsiteX138" fmla="*/ 850527 w 927847"/>
                <a:gd name="connsiteY138" fmla="*/ 561415 h 2121919"/>
                <a:gd name="connsiteX139" fmla="*/ 850527 w 927847"/>
                <a:gd name="connsiteY139" fmla="*/ 534521 h 2121919"/>
                <a:gd name="connsiteX140" fmla="*/ 840442 w 927847"/>
                <a:gd name="connsiteY140" fmla="*/ 524435 h 2121919"/>
                <a:gd name="connsiteX141" fmla="*/ 830356 w 927847"/>
                <a:gd name="connsiteY141" fmla="*/ 521073 h 2121919"/>
                <a:gd name="connsiteX142" fmla="*/ 820271 w 927847"/>
                <a:gd name="connsiteY142" fmla="*/ 510988 h 2121919"/>
                <a:gd name="connsiteX143" fmla="*/ 806824 w 927847"/>
                <a:gd name="connsiteY143" fmla="*/ 487456 h 2121919"/>
                <a:gd name="connsiteX144" fmla="*/ 786653 w 927847"/>
                <a:gd name="connsiteY144" fmla="*/ 474009 h 2121919"/>
                <a:gd name="connsiteX145" fmla="*/ 773206 w 927847"/>
                <a:gd name="connsiteY145" fmla="*/ 453838 h 2121919"/>
                <a:gd name="connsiteX146" fmla="*/ 769844 w 927847"/>
                <a:gd name="connsiteY146" fmla="*/ 463923 h 2121919"/>
                <a:gd name="connsiteX147" fmla="*/ 749674 w 927847"/>
                <a:gd name="connsiteY147" fmla="*/ 460562 h 2121919"/>
                <a:gd name="connsiteX148" fmla="*/ 746312 w 927847"/>
                <a:gd name="connsiteY148" fmla="*/ 450476 h 2121919"/>
                <a:gd name="connsiteX149" fmla="*/ 739589 w 927847"/>
                <a:gd name="connsiteY149" fmla="*/ 440391 h 2121919"/>
                <a:gd name="connsiteX150" fmla="*/ 736227 w 927847"/>
                <a:gd name="connsiteY150" fmla="*/ 420221 h 2121919"/>
                <a:gd name="connsiteX151" fmla="*/ 719418 w 927847"/>
                <a:gd name="connsiteY151" fmla="*/ 376518 h 2121919"/>
                <a:gd name="connsiteX152" fmla="*/ 705971 w 927847"/>
                <a:gd name="connsiteY152" fmla="*/ 356347 h 2121919"/>
                <a:gd name="connsiteX153" fmla="*/ 695886 w 927847"/>
                <a:gd name="connsiteY153" fmla="*/ 349623 h 2121919"/>
                <a:gd name="connsiteX154" fmla="*/ 608480 w 927847"/>
                <a:gd name="connsiteY154" fmla="*/ 349623 h 2121919"/>
                <a:gd name="connsiteX155" fmla="*/ 605118 w 927847"/>
                <a:gd name="connsiteY155" fmla="*/ 339538 h 2121919"/>
                <a:gd name="connsiteX156" fmla="*/ 595033 w 927847"/>
                <a:gd name="connsiteY156" fmla="*/ 329453 h 2121919"/>
                <a:gd name="connsiteX157" fmla="*/ 584947 w 927847"/>
                <a:gd name="connsiteY157" fmla="*/ 309282 h 2121919"/>
                <a:gd name="connsiteX158" fmla="*/ 578224 w 927847"/>
                <a:gd name="connsiteY158" fmla="*/ 285750 h 2121919"/>
                <a:gd name="connsiteX159" fmla="*/ 571500 w 927847"/>
                <a:gd name="connsiteY159" fmla="*/ 275665 h 2121919"/>
                <a:gd name="connsiteX160" fmla="*/ 564777 w 927847"/>
                <a:gd name="connsiteY160" fmla="*/ 248771 h 2121919"/>
                <a:gd name="connsiteX161" fmla="*/ 547968 w 927847"/>
                <a:gd name="connsiteY161" fmla="*/ 228600 h 2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927847" h="2121919">
                  <a:moveTo>
                    <a:pt x="547968" y="228600"/>
                  </a:moveTo>
                  <a:lnTo>
                    <a:pt x="547968" y="228600"/>
                  </a:lnTo>
                  <a:cubicBezTo>
                    <a:pt x="539003" y="222997"/>
                    <a:pt x="527768" y="219973"/>
                    <a:pt x="521074" y="211791"/>
                  </a:cubicBezTo>
                  <a:cubicBezTo>
                    <a:pt x="504462" y="191488"/>
                    <a:pt x="528953" y="195009"/>
                    <a:pt x="510989" y="181535"/>
                  </a:cubicBezTo>
                  <a:cubicBezTo>
                    <a:pt x="509196" y="180190"/>
                    <a:pt x="506506" y="181535"/>
                    <a:pt x="504265" y="181535"/>
                  </a:cubicBezTo>
                  <a:lnTo>
                    <a:pt x="497542" y="50426"/>
                  </a:lnTo>
                  <a:lnTo>
                    <a:pt x="426944" y="0"/>
                  </a:lnTo>
                  <a:lnTo>
                    <a:pt x="211792" y="215153"/>
                  </a:lnTo>
                  <a:lnTo>
                    <a:pt x="144556" y="221876"/>
                  </a:lnTo>
                  <a:lnTo>
                    <a:pt x="201706" y="349623"/>
                  </a:lnTo>
                  <a:lnTo>
                    <a:pt x="235324" y="373156"/>
                  </a:lnTo>
                  <a:cubicBezTo>
                    <a:pt x="229721" y="381000"/>
                    <a:pt x="221350" y="387475"/>
                    <a:pt x="218515" y="396688"/>
                  </a:cubicBezTo>
                  <a:cubicBezTo>
                    <a:pt x="216510" y="403203"/>
                    <a:pt x="219918" y="410330"/>
                    <a:pt x="221877" y="416859"/>
                  </a:cubicBezTo>
                  <a:cubicBezTo>
                    <a:pt x="223317" y="421659"/>
                    <a:pt x="226626" y="425700"/>
                    <a:pt x="228600" y="430306"/>
                  </a:cubicBezTo>
                  <a:cubicBezTo>
                    <a:pt x="229996" y="433563"/>
                    <a:pt x="230566" y="437134"/>
                    <a:pt x="231962" y="440391"/>
                  </a:cubicBezTo>
                  <a:cubicBezTo>
                    <a:pt x="244420" y="469456"/>
                    <a:pt x="234168" y="440281"/>
                    <a:pt x="242047" y="463923"/>
                  </a:cubicBezTo>
                  <a:cubicBezTo>
                    <a:pt x="240927" y="477370"/>
                    <a:pt x="242393" y="491290"/>
                    <a:pt x="238686" y="504265"/>
                  </a:cubicBezTo>
                  <a:cubicBezTo>
                    <a:pt x="237576" y="508150"/>
                    <a:pt x="232214" y="509181"/>
                    <a:pt x="228600" y="510988"/>
                  </a:cubicBezTo>
                  <a:cubicBezTo>
                    <a:pt x="225431" y="512573"/>
                    <a:pt x="221684" y="512765"/>
                    <a:pt x="218515" y="514350"/>
                  </a:cubicBezTo>
                  <a:cubicBezTo>
                    <a:pt x="192450" y="527382"/>
                    <a:pt x="223693" y="515985"/>
                    <a:pt x="198344" y="524435"/>
                  </a:cubicBezTo>
                  <a:cubicBezTo>
                    <a:pt x="193862" y="527797"/>
                    <a:pt x="189456" y="531264"/>
                    <a:pt x="184897" y="534521"/>
                  </a:cubicBezTo>
                  <a:cubicBezTo>
                    <a:pt x="181609" y="536869"/>
                    <a:pt x="177916" y="538658"/>
                    <a:pt x="174812" y="541244"/>
                  </a:cubicBezTo>
                  <a:cubicBezTo>
                    <a:pt x="171160" y="544287"/>
                    <a:pt x="168379" y="548285"/>
                    <a:pt x="164727" y="551329"/>
                  </a:cubicBezTo>
                  <a:cubicBezTo>
                    <a:pt x="156037" y="558571"/>
                    <a:pt x="154665" y="558045"/>
                    <a:pt x="144556" y="561415"/>
                  </a:cubicBezTo>
                  <a:cubicBezTo>
                    <a:pt x="141194" y="560294"/>
                    <a:pt x="137419" y="560019"/>
                    <a:pt x="134471" y="558053"/>
                  </a:cubicBezTo>
                  <a:cubicBezTo>
                    <a:pt x="117949" y="547038"/>
                    <a:pt x="130066" y="550286"/>
                    <a:pt x="117662" y="537882"/>
                  </a:cubicBezTo>
                  <a:cubicBezTo>
                    <a:pt x="114805" y="535025"/>
                    <a:pt x="110939" y="533400"/>
                    <a:pt x="107577" y="531159"/>
                  </a:cubicBezTo>
                  <a:cubicBezTo>
                    <a:pt x="79571" y="534660"/>
                    <a:pt x="89717" y="534521"/>
                    <a:pt x="77321" y="534521"/>
                  </a:cubicBezTo>
                  <a:lnTo>
                    <a:pt x="0" y="668991"/>
                  </a:lnTo>
                  <a:lnTo>
                    <a:pt x="131109" y="722779"/>
                  </a:lnTo>
                  <a:lnTo>
                    <a:pt x="30256" y="907676"/>
                  </a:lnTo>
                  <a:lnTo>
                    <a:pt x="272303" y="1008529"/>
                  </a:lnTo>
                  <a:lnTo>
                    <a:pt x="194983" y="1193426"/>
                  </a:lnTo>
                  <a:lnTo>
                    <a:pt x="238686" y="1210235"/>
                  </a:lnTo>
                  <a:cubicBezTo>
                    <a:pt x="241481" y="1238187"/>
                    <a:pt x="230411" y="1270835"/>
                    <a:pt x="255494" y="1287556"/>
                  </a:cubicBezTo>
                  <a:cubicBezTo>
                    <a:pt x="258443" y="1289522"/>
                    <a:pt x="262410" y="1289333"/>
                    <a:pt x="265580" y="1290918"/>
                  </a:cubicBezTo>
                  <a:cubicBezTo>
                    <a:pt x="282756" y="1299506"/>
                    <a:pt x="268052" y="1297641"/>
                    <a:pt x="285750" y="1297641"/>
                  </a:cubicBezTo>
                  <a:lnTo>
                    <a:pt x="228600" y="1506071"/>
                  </a:lnTo>
                  <a:lnTo>
                    <a:pt x="181536" y="1553135"/>
                  </a:lnTo>
                  <a:cubicBezTo>
                    <a:pt x="144465" y="1595501"/>
                    <a:pt x="173630" y="1572487"/>
                    <a:pt x="144556" y="1583391"/>
                  </a:cubicBezTo>
                  <a:cubicBezTo>
                    <a:pt x="139864" y="1585151"/>
                    <a:pt x="135460" y="1587629"/>
                    <a:pt x="131109" y="1590115"/>
                  </a:cubicBezTo>
                  <a:cubicBezTo>
                    <a:pt x="127601" y="1592119"/>
                    <a:pt x="121024" y="1596838"/>
                    <a:pt x="121024" y="1596838"/>
                  </a:cubicBezTo>
                  <a:cubicBezTo>
                    <a:pt x="119903" y="1637179"/>
                    <a:pt x="118783" y="1677521"/>
                    <a:pt x="117662" y="1717862"/>
                  </a:cubicBezTo>
                  <a:lnTo>
                    <a:pt x="77321" y="1764926"/>
                  </a:lnTo>
                  <a:cubicBezTo>
                    <a:pt x="72909" y="1804630"/>
                    <a:pt x="71938" y="1797168"/>
                    <a:pt x="77321" y="1845609"/>
                  </a:cubicBezTo>
                  <a:cubicBezTo>
                    <a:pt x="77712" y="1849131"/>
                    <a:pt x="79098" y="1852525"/>
                    <a:pt x="80683" y="1855694"/>
                  </a:cubicBezTo>
                  <a:cubicBezTo>
                    <a:pt x="83605" y="1861538"/>
                    <a:pt x="87846" y="1866659"/>
                    <a:pt x="90768" y="1872503"/>
                  </a:cubicBezTo>
                  <a:cubicBezTo>
                    <a:pt x="92353" y="1875672"/>
                    <a:pt x="92228" y="1879598"/>
                    <a:pt x="94130" y="1882588"/>
                  </a:cubicBezTo>
                  <a:cubicBezTo>
                    <a:pt x="100146" y="1892042"/>
                    <a:pt x="114300" y="1909482"/>
                    <a:pt x="114300" y="1909482"/>
                  </a:cubicBezTo>
                  <a:cubicBezTo>
                    <a:pt x="122294" y="1933463"/>
                    <a:pt x="110960" y="1904472"/>
                    <a:pt x="127747" y="1929653"/>
                  </a:cubicBezTo>
                  <a:cubicBezTo>
                    <a:pt x="129713" y="1932601"/>
                    <a:pt x="129524" y="1936569"/>
                    <a:pt x="131109" y="1939738"/>
                  </a:cubicBezTo>
                  <a:cubicBezTo>
                    <a:pt x="132916" y="1943352"/>
                    <a:pt x="135828" y="1946315"/>
                    <a:pt x="137833" y="1949823"/>
                  </a:cubicBezTo>
                  <a:cubicBezTo>
                    <a:pt x="140319" y="1954174"/>
                    <a:pt x="142582" y="1958665"/>
                    <a:pt x="144556" y="1963271"/>
                  </a:cubicBezTo>
                  <a:cubicBezTo>
                    <a:pt x="145952" y="1966528"/>
                    <a:pt x="146333" y="1970187"/>
                    <a:pt x="147918" y="1973356"/>
                  </a:cubicBezTo>
                  <a:cubicBezTo>
                    <a:pt x="149725" y="1976970"/>
                    <a:pt x="152401" y="1980079"/>
                    <a:pt x="154642" y="1983441"/>
                  </a:cubicBezTo>
                  <a:cubicBezTo>
                    <a:pt x="160558" y="2001191"/>
                    <a:pt x="156038" y="1990580"/>
                    <a:pt x="171450" y="2013697"/>
                  </a:cubicBezTo>
                  <a:lnTo>
                    <a:pt x="178174" y="2023782"/>
                  </a:lnTo>
                  <a:cubicBezTo>
                    <a:pt x="180415" y="2027144"/>
                    <a:pt x="182040" y="2031011"/>
                    <a:pt x="184897" y="2033868"/>
                  </a:cubicBezTo>
                  <a:lnTo>
                    <a:pt x="194983" y="2043953"/>
                  </a:lnTo>
                  <a:cubicBezTo>
                    <a:pt x="200899" y="2061705"/>
                    <a:pt x="195395" y="2052072"/>
                    <a:pt x="218515" y="2067485"/>
                  </a:cubicBezTo>
                  <a:lnTo>
                    <a:pt x="238686" y="2080932"/>
                  </a:lnTo>
                  <a:cubicBezTo>
                    <a:pt x="244227" y="2084395"/>
                    <a:pt x="249650" y="2088096"/>
                    <a:pt x="255494" y="2091018"/>
                  </a:cubicBezTo>
                  <a:lnTo>
                    <a:pt x="268942" y="2097741"/>
                  </a:lnTo>
                  <a:cubicBezTo>
                    <a:pt x="277263" y="2097101"/>
                    <a:pt x="308222" y="2098272"/>
                    <a:pt x="322730" y="2091018"/>
                  </a:cubicBezTo>
                  <a:cubicBezTo>
                    <a:pt x="326344" y="2089211"/>
                    <a:pt x="329711" y="2086881"/>
                    <a:pt x="332815" y="2084294"/>
                  </a:cubicBezTo>
                  <a:cubicBezTo>
                    <a:pt x="336467" y="2081250"/>
                    <a:pt x="339538" y="2077571"/>
                    <a:pt x="342900" y="2074209"/>
                  </a:cubicBezTo>
                  <a:cubicBezTo>
                    <a:pt x="349624" y="2076450"/>
                    <a:pt x="357061" y="2077176"/>
                    <a:pt x="363071" y="2080932"/>
                  </a:cubicBezTo>
                  <a:cubicBezTo>
                    <a:pt x="372137" y="2086599"/>
                    <a:pt x="368185" y="2093647"/>
                    <a:pt x="373156" y="2101103"/>
                  </a:cubicBezTo>
                  <a:cubicBezTo>
                    <a:pt x="376872" y="2106677"/>
                    <a:pt x="387128" y="2114812"/>
                    <a:pt x="393327" y="2117912"/>
                  </a:cubicBezTo>
                  <a:cubicBezTo>
                    <a:pt x="405718" y="2124107"/>
                    <a:pt x="415552" y="2121273"/>
                    <a:pt x="430306" y="2121273"/>
                  </a:cubicBezTo>
                  <a:lnTo>
                    <a:pt x="487456" y="2107826"/>
                  </a:lnTo>
                  <a:lnTo>
                    <a:pt x="460562" y="1926291"/>
                  </a:lnTo>
                  <a:lnTo>
                    <a:pt x="551330" y="1879226"/>
                  </a:lnTo>
                  <a:cubicBezTo>
                    <a:pt x="558053" y="1871382"/>
                    <a:pt x="564195" y="1862999"/>
                    <a:pt x="571500" y="1855694"/>
                  </a:cubicBezTo>
                  <a:cubicBezTo>
                    <a:pt x="574357" y="1852837"/>
                    <a:pt x="577624" y="1849763"/>
                    <a:pt x="581586" y="1848971"/>
                  </a:cubicBezTo>
                  <a:cubicBezTo>
                    <a:pt x="594818" y="1846325"/>
                    <a:pt x="608480" y="1846730"/>
                    <a:pt x="621927" y="1845609"/>
                  </a:cubicBezTo>
                  <a:cubicBezTo>
                    <a:pt x="626213" y="1839180"/>
                    <a:pt x="631764" y="1829422"/>
                    <a:pt x="638736" y="1825438"/>
                  </a:cubicBezTo>
                  <a:cubicBezTo>
                    <a:pt x="642748" y="1823146"/>
                    <a:pt x="647701" y="1823197"/>
                    <a:pt x="652183" y="1822076"/>
                  </a:cubicBezTo>
                  <a:cubicBezTo>
                    <a:pt x="671341" y="1802918"/>
                    <a:pt x="652013" y="1818787"/>
                    <a:pt x="675715" y="1808629"/>
                  </a:cubicBezTo>
                  <a:cubicBezTo>
                    <a:pt x="679429" y="1807038"/>
                    <a:pt x="682186" y="1803713"/>
                    <a:pt x="685800" y="1801906"/>
                  </a:cubicBezTo>
                  <a:cubicBezTo>
                    <a:pt x="688970" y="1800321"/>
                    <a:pt x="692524" y="1799665"/>
                    <a:pt x="695886" y="1798544"/>
                  </a:cubicBezTo>
                  <a:cubicBezTo>
                    <a:pt x="698127" y="1795182"/>
                    <a:pt x="700802" y="1792073"/>
                    <a:pt x="702609" y="1788459"/>
                  </a:cubicBezTo>
                  <a:cubicBezTo>
                    <a:pt x="705020" y="1783636"/>
                    <a:pt x="708256" y="1769235"/>
                    <a:pt x="709333" y="1764926"/>
                  </a:cubicBezTo>
                  <a:cubicBezTo>
                    <a:pt x="711574" y="1742514"/>
                    <a:pt x="713569" y="1720077"/>
                    <a:pt x="716056" y="1697691"/>
                  </a:cubicBezTo>
                  <a:cubicBezTo>
                    <a:pt x="716602" y="1692781"/>
                    <a:pt x="719519" y="1668320"/>
                    <a:pt x="722780" y="1660712"/>
                  </a:cubicBezTo>
                  <a:cubicBezTo>
                    <a:pt x="724372" y="1656998"/>
                    <a:pt x="727862" y="1654318"/>
                    <a:pt x="729503" y="1650626"/>
                  </a:cubicBezTo>
                  <a:cubicBezTo>
                    <a:pt x="732381" y="1644150"/>
                    <a:pt x="732296" y="1636353"/>
                    <a:pt x="736227" y="1630456"/>
                  </a:cubicBezTo>
                  <a:cubicBezTo>
                    <a:pt x="751915" y="1606923"/>
                    <a:pt x="742950" y="1614767"/>
                    <a:pt x="759759" y="1603562"/>
                  </a:cubicBezTo>
                  <a:cubicBezTo>
                    <a:pt x="767517" y="1580287"/>
                    <a:pt x="762149" y="1585535"/>
                    <a:pt x="810186" y="1596838"/>
                  </a:cubicBezTo>
                  <a:cubicBezTo>
                    <a:pt x="814814" y="1597927"/>
                    <a:pt x="816315" y="1604286"/>
                    <a:pt x="820271" y="1606923"/>
                  </a:cubicBezTo>
                  <a:cubicBezTo>
                    <a:pt x="823219" y="1608889"/>
                    <a:pt x="826994" y="1609164"/>
                    <a:pt x="830356" y="1610285"/>
                  </a:cubicBezTo>
                  <a:cubicBezTo>
                    <a:pt x="840441" y="1609164"/>
                    <a:pt x="850724" y="1609205"/>
                    <a:pt x="860612" y="1606923"/>
                  </a:cubicBezTo>
                  <a:cubicBezTo>
                    <a:pt x="865495" y="1605796"/>
                    <a:pt x="869367" y="1601960"/>
                    <a:pt x="874059" y="1600200"/>
                  </a:cubicBezTo>
                  <a:cubicBezTo>
                    <a:pt x="878385" y="1598578"/>
                    <a:pt x="883081" y="1598166"/>
                    <a:pt x="887506" y="1596838"/>
                  </a:cubicBezTo>
                  <a:cubicBezTo>
                    <a:pt x="894294" y="1594802"/>
                    <a:pt x="907677" y="1590115"/>
                    <a:pt x="907677" y="1590115"/>
                  </a:cubicBezTo>
                  <a:cubicBezTo>
                    <a:pt x="911039" y="1587874"/>
                    <a:pt x="914905" y="1586248"/>
                    <a:pt x="917762" y="1583391"/>
                  </a:cubicBezTo>
                  <a:cubicBezTo>
                    <a:pt x="929064" y="1572089"/>
                    <a:pt x="927573" y="1559173"/>
                    <a:pt x="921124" y="1543050"/>
                  </a:cubicBezTo>
                  <a:cubicBezTo>
                    <a:pt x="919808" y="1539760"/>
                    <a:pt x="914208" y="1541273"/>
                    <a:pt x="911039" y="1539688"/>
                  </a:cubicBezTo>
                  <a:cubicBezTo>
                    <a:pt x="907425" y="1537881"/>
                    <a:pt x="904567" y="1534772"/>
                    <a:pt x="900953" y="1532965"/>
                  </a:cubicBezTo>
                  <a:cubicBezTo>
                    <a:pt x="891563" y="1528270"/>
                    <a:pt x="876013" y="1527481"/>
                    <a:pt x="867336" y="1526241"/>
                  </a:cubicBezTo>
                  <a:cubicBezTo>
                    <a:pt x="849583" y="1514407"/>
                    <a:pt x="863842" y="1525528"/>
                    <a:pt x="847165" y="1506071"/>
                  </a:cubicBezTo>
                  <a:cubicBezTo>
                    <a:pt x="835250" y="1492169"/>
                    <a:pt x="838845" y="1500755"/>
                    <a:pt x="830356" y="1485900"/>
                  </a:cubicBezTo>
                  <a:cubicBezTo>
                    <a:pt x="813295" y="1456044"/>
                    <a:pt x="833291" y="1486939"/>
                    <a:pt x="816909" y="1462368"/>
                  </a:cubicBezTo>
                  <a:cubicBezTo>
                    <a:pt x="815788" y="1459006"/>
                    <a:pt x="815132" y="1455452"/>
                    <a:pt x="813547" y="1452282"/>
                  </a:cubicBezTo>
                  <a:cubicBezTo>
                    <a:pt x="811740" y="1448668"/>
                    <a:pt x="809979" y="1444721"/>
                    <a:pt x="806824" y="1442197"/>
                  </a:cubicBezTo>
                  <a:cubicBezTo>
                    <a:pt x="804057" y="1439983"/>
                    <a:pt x="800234" y="1439418"/>
                    <a:pt x="796739" y="1438835"/>
                  </a:cubicBezTo>
                  <a:cubicBezTo>
                    <a:pt x="786730" y="1437167"/>
                    <a:pt x="776568" y="1436594"/>
                    <a:pt x="766483" y="1435473"/>
                  </a:cubicBezTo>
                  <a:cubicBezTo>
                    <a:pt x="767603" y="1432111"/>
                    <a:pt x="767878" y="1428336"/>
                    <a:pt x="769844" y="1425388"/>
                  </a:cubicBezTo>
                  <a:cubicBezTo>
                    <a:pt x="772209" y="1421841"/>
                    <a:pt x="784964" y="1409957"/>
                    <a:pt x="790015" y="1408579"/>
                  </a:cubicBezTo>
                  <a:cubicBezTo>
                    <a:pt x="798731" y="1406202"/>
                    <a:pt x="807944" y="1406338"/>
                    <a:pt x="816909" y="1405218"/>
                  </a:cubicBezTo>
                  <a:cubicBezTo>
                    <a:pt x="824158" y="1361726"/>
                    <a:pt x="811789" y="1395484"/>
                    <a:pt x="880783" y="1381685"/>
                  </a:cubicBezTo>
                  <a:cubicBezTo>
                    <a:pt x="884745" y="1380893"/>
                    <a:pt x="884649" y="1374457"/>
                    <a:pt x="887506" y="1371600"/>
                  </a:cubicBezTo>
                  <a:cubicBezTo>
                    <a:pt x="890363" y="1368743"/>
                    <a:pt x="893978" y="1366683"/>
                    <a:pt x="897592" y="1364876"/>
                  </a:cubicBezTo>
                  <a:cubicBezTo>
                    <a:pt x="905865" y="1360740"/>
                    <a:pt x="920107" y="1359443"/>
                    <a:pt x="927847" y="1358153"/>
                  </a:cubicBezTo>
                  <a:cubicBezTo>
                    <a:pt x="926727" y="1349188"/>
                    <a:pt x="926102" y="1340148"/>
                    <a:pt x="924486" y="1331259"/>
                  </a:cubicBezTo>
                  <a:cubicBezTo>
                    <a:pt x="923852" y="1327772"/>
                    <a:pt x="923338" y="1323940"/>
                    <a:pt x="921124" y="1321173"/>
                  </a:cubicBezTo>
                  <a:cubicBezTo>
                    <a:pt x="918600" y="1318018"/>
                    <a:pt x="914401" y="1316691"/>
                    <a:pt x="911039" y="1314450"/>
                  </a:cubicBezTo>
                  <a:cubicBezTo>
                    <a:pt x="901385" y="1275836"/>
                    <a:pt x="914886" y="1323428"/>
                    <a:pt x="900953" y="1290918"/>
                  </a:cubicBezTo>
                  <a:cubicBezTo>
                    <a:pt x="899133" y="1286671"/>
                    <a:pt x="899658" y="1281603"/>
                    <a:pt x="897592" y="1277471"/>
                  </a:cubicBezTo>
                  <a:cubicBezTo>
                    <a:pt x="893978" y="1270243"/>
                    <a:pt x="892144" y="1258443"/>
                    <a:pt x="884144" y="1257300"/>
                  </a:cubicBezTo>
                  <a:lnTo>
                    <a:pt x="860612" y="1253938"/>
                  </a:lnTo>
                  <a:cubicBezTo>
                    <a:pt x="856130" y="1251697"/>
                    <a:pt x="851818" y="1249076"/>
                    <a:pt x="847165" y="1247215"/>
                  </a:cubicBezTo>
                  <a:cubicBezTo>
                    <a:pt x="840584" y="1244583"/>
                    <a:pt x="826994" y="1240491"/>
                    <a:pt x="826994" y="1240491"/>
                  </a:cubicBezTo>
                  <a:cubicBezTo>
                    <a:pt x="822512" y="1241612"/>
                    <a:pt x="817559" y="1241561"/>
                    <a:pt x="813547" y="1243853"/>
                  </a:cubicBezTo>
                  <a:cubicBezTo>
                    <a:pt x="778291" y="1264000"/>
                    <a:pt x="824866" y="1246803"/>
                    <a:pt x="793377" y="1257300"/>
                  </a:cubicBezTo>
                  <a:cubicBezTo>
                    <a:pt x="766397" y="1254847"/>
                    <a:pt x="762118" y="1260387"/>
                    <a:pt x="746312" y="1247215"/>
                  </a:cubicBezTo>
                  <a:cubicBezTo>
                    <a:pt x="742660" y="1244171"/>
                    <a:pt x="739589" y="1240491"/>
                    <a:pt x="736227" y="1237129"/>
                  </a:cubicBezTo>
                  <a:cubicBezTo>
                    <a:pt x="733016" y="1227497"/>
                    <a:pt x="733580" y="1221265"/>
                    <a:pt x="719418" y="1220321"/>
                  </a:cubicBezTo>
                  <a:cubicBezTo>
                    <a:pt x="673562" y="1217264"/>
                    <a:pt x="627530" y="1218080"/>
                    <a:pt x="581586" y="1216959"/>
                  </a:cubicBezTo>
                  <a:cubicBezTo>
                    <a:pt x="569415" y="1208845"/>
                    <a:pt x="575114" y="1212042"/>
                    <a:pt x="564777" y="1206873"/>
                  </a:cubicBezTo>
                  <a:lnTo>
                    <a:pt x="658906" y="877421"/>
                  </a:lnTo>
                  <a:lnTo>
                    <a:pt x="705971" y="897591"/>
                  </a:lnTo>
                  <a:lnTo>
                    <a:pt x="840442" y="749673"/>
                  </a:lnTo>
                  <a:lnTo>
                    <a:pt x="823633" y="648821"/>
                  </a:lnTo>
                  <a:cubicBezTo>
                    <a:pt x="827644" y="636788"/>
                    <a:pt x="840039" y="616281"/>
                    <a:pt x="830356" y="601756"/>
                  </a:cubicBezTo>
                  <a:cubicBezTo>
                    <a:pt x="828390" y="598808"/>
                    <a:pt x="823633" y="599515"/>
                    <a:pt x="820271" y="598394"/>
                  </a:cubicBezTo>
                  <a:cubicBezTo>
                    <a:pt x="822290" y="590321"/>
                    <a:pt x="823102" y="580665"/>
                    <a:pt x="830356" y="574862"/>
                  </a:cubicBezTo>
                  <a:cubicBezTo>
                    <a:pt x="833123" y="572648"/>
                    <a:pt x="837080" y="572621"/>
                    <a:pt x="840442" y="571500"/>
                  </a:cubicBezTo>
                  <a:cubicBezTo>
                    <a:pt x="843804" y="568138"/>
                    <a:pt x="847890" y="565371"/>
                    <a:pt x="850527" y="561415"/>
                  </a:cubicBezTo>
                  <a:cubicBezTo>
                    <a:pt x="855754" y="553574"/>
                    <a:pt x="854489" y="542446"/>
                    <a:pt x="850527" y="534521"/>
                  </a:cubicBezTo>
                  <a:cubicBezTo>
                    <a:pt x="848401" y="530269"/>
                    <a:pt x="844398" y="527072"/>
                    <a:pt x="840442" y="524435"/>
                  </a:cubicBezTo>
                  <a:cubicBezTo>
                    <a:pt x="837493" y="522469"/>
                    <a:pt x="833718" y="522194"/>
                    <a:pt x="830356" y="521073"/>
                  </a:cubicBezTo>
                  <a:cubicBezTo>
                    <a:pt x="826994" y="517711"/>
                    <a:pt x="822908" y="514944"/>
                    <a:pt x="820271" y="510988"/>
                  </a:cubicBezTo>
                  <a:cubicBezTo>
                    <a:pt x="808155" y="492814"/>
                    <a:pt x="830075" y="508124"/>
                    <a:pt x="806824" y="487456"/>
                  </a:cubicBezTo>
                  <a:cubicBezTo>
                    <a:pt x="800784" y="482087"/>
                    <a:pt x="786653" y="474009"/>
                    <a:pt x="786653" y="474009"/>
                  </a:cubicBezTo>
                  <a:cubicBezTo>
                    <a:pt x="784916" y="468797"/>
                    <a:pt x="781602" y="453838"/>
                    <a:pt x="773206" y="453838"/>
                  </a:cubicBezTo>
                  <a:cubicBezTo>
                    <a:pt x="769662" y="453838"/>
                    <a:pt x="770965" y="460561"/>
                    <a:pt x="769844" y="463923"/>
                  </a:cubicBezTo>
                  <a:cubicBezTo>
                    <a:pt x="763121" y="462803"/>
                    <a:pt x="755592" y="463944"/>
                    <a:pt x="749674" y="460562"/>
                  </a:cubicBezTo>
                  <a:cubicBezTo>
                    <a:pt x="746597" y="458804"/>
                    <a:pt x="747897" y="453646"/>
                    <a:pt x="746312" y="450476"/>
                  </a:cubicBezTo>
                  <a:cubicBezTo>
                    <a:pt x="744505" y="446862"/>
                    <a:pt x="741830" y="443753"/>
                    <a:pt x="739589" y="440391"/>
                  </a:cubicBezTo>
                  <a:cubicBezTo>
                    <a:pt x="738468" y="433668"/>
                    <a:pt x="737983" y="426807"/>
                    <a:pt x="736227" y="420221"/>
                  </a:cubicBezTo>
                  <a:cubicBezTo>
                    <a:pt x="732652" y="406815"/>
                    <a:pt x="727081" y="389289"/>
                    <a:pt x="719418" y="376518"/>
                  </a:cubicBezTo>
                  <a:cubicBezTo>
                    <a:pt x="715260" y="369589"/>
                    <a:pt x="712694" y="360830"/>
                    <a:pt x="705971" y="356347"/>
                  </a:cubicBezTo>
                  <a:lnTo>
                    <a:pt x="695886" y="349623"/>
                  </a:lnTo>
                  <a:cubicBezTo>
                    <a:pt x="663308" y="353696"/>
                    <a:pt x="645899" y="357501"/>
                    <a:pt x="608480" y="349623"/>
                  </a:cubicBezTo>
                  <a:cubicBezTo>
                    <a:pt x="605012" y="348893"/>
                    <a:pt x="607084" y="342486"/>
                    <a:pt x="605118" y="339538"/>
                  </a:cubicBezTo>
                  <a:cubicBezTo>
                    <a:pt x="602481" y="335582"/>
                    <a:pt x="598395" y="332815"/>
                    <a:pt x="595033" y="329453"/>
                  </a:cubicBezTo>
                  <a:cubicBezTo>
                    <a:pt x="586581" y="304098"/>
                    <a:pt x="597984" y="335357"/>
                    <a:pt x="584947" y="309282"/>
                  </a:cubicBezTo>
                  <a:cubicBezTo>
                    <a:pt x="578409" y="296206"/>
                    <a:pt x="584683" y="300819"/>
                    <a:pt x="578224" y="285750"/>
                  </a:cubicBezTo>
                  <a:cubicBezTo>
                    <a:pt x="576632" y="282036"/>
                    <a:pt x="573741" y="279027"/>
                    <a:pt x="571500" y="275665"/>
                  </a:cubicBezTo>
                  <a:cubicBezTo>
                    <a:pt x="570221" y="269268"/>
                    <a:pt x="568224" y="255665"/>
                    <a:pt x="564777" y="248771"/>
                  </a:cubicBezTo>
                  <a:cubicBezTo>
                    <a:pt x="557431" y="234080"/>
                    <a:pt x="550769" y="231962"/>
                    <a:pt x="547968" y="228600"/>
                  </a:cubicBez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6112594" y="3712750"/>
              <a:ext cx="757237" cy="906462"/>
            </a:xfrm>
            <a:custGeom>
              <a:avLst/>
              <a:gdLst>
                <a:gd name="connsiteX0" fmla="*/ 349624 w 2510118"/>
                <a:gd name="connsiteY0" fmla="*/ 3007659 h 3007659"/>
                <a:gd name="connsiteX1" fmla="*/ 2375647 w 2510118"/>
                <a:gd name="connsiteY1" fmla="*/ 3007659 h 3007659"/>
                <a:gd name="connsiteX2" fmla="*/ 2487706 w 2510118"/>
                <a:gd name="connsiteY2" fmla="*/ 2801471 h 3007659"/>
                <a:gd name="connsiteX3" fmla="*/ 2492189 w 2510118"/>
                <a:gd name="connsiteY3" fmla="*/ 2577353 h 3007659"/>
                <a:gd name="connsiteX4" fmla="*/ 2438400 w 2510118"/>
                <a:gd name="connsiteY4" fmla="*/ 2559423 h 3007659"/>
                <a:gd name="connsiteX5" fmla="*/ 2407024 w 2510118"/>
                <a:gd name="connsiteY5" fmla="*/ 2528047 h 3007659"/>
                <a:gd name="connsiteX6" fmla="*/ 2393577 w 2510118"/>
                <a:gd name="connsiteY6" fmla="*/ 2510118 h 3007659"/>
                <a:gd name="connsiteX7" fmla="*/ 2384612 w 2510118"/>
                <a:gd name="connsiteY7" fmla="*/ 2496671 h 3007659"/>
                <a:gd name="connsiteX8" fmla="*/ 2357718 w 2510118"/>
                <a:gd name="connsiteY8" fmla="*/ 2469776 h 3007659"/>
                <a:gd name="connsiteX9" fmla="*/ 2259106 w 2510118"/>
                <a:gd name="connsiteY9" fmla="*/ 2474259 h 3007659"/>
                <a:gd name="connsiteX10" fmla="*/ 2245659 w 2510118"/>
                <a:gd name="connsiteY10" fmla="*/ 2478741 h 3007659"/>
                <a:gd name="connsiteX11" fmla="*/ 2218765 w 2510118"/>
                <a:gd name="connsiteY11" fmla="*/ 2483223 h 3007659"/>
                <a:gd name="connsiteX12" fmla="*/ 2178424 w 2510118"/>
                <a:gd name="connsiteY12" fmla="*/ 2483223 h 3007659"/>
                <a:gd name="connsiteX13" fmla="*/ 2173942 w 2510118"/>
                <a:gd name="connsiteY13" fmla="*/ 2469776 h 3007659"/>
                <a:gd name="connsiteX14" fmla="*/ 2169459 w 2510118"/>
                <a:gd name="connsiteY14" fmla="*/ 2451847 h 3007659"/>
                <a:gd name="connsiteX15" fmla="*/ 2138083 w 2510118"/>
                <a:gd name="connsiteY15" fmla="*/ 2429435 h 3007659"/>
                <a:gd name="connsiteX16" fmla="*/ 2097742 w 2510118"/>
                <a:gd name="connsiteY16" fmla="*/ 2447365 h 3007659"/>
                <a:gd name="connsiteX17" fmla="*/ 2093259 w 2510118"/>
                <a:gd name="connsiteY17" fmla="*/ 2460812 h 3007659"/>
                <a:gd name="connsiteX18" fmla="*/ 2057400 w 2510118"/>
                <a:gd name="connsiteY18" fmla="*/ 2442882 h 3007659"/>
                <a:gd name="connsiteX19" fmla="*/ 2030506 w 2510118"/>
                <a:gd name="connsiteY19" fmla="*/ 2424953 h 3007659"/>
                <a:gd name="connsiteX20" fmla="*/ 2021542 w 2510118"/>
                <a:gd name="connsiteY20" fmla="*/ 2411506 h 3007659"/>
                <a:gd name="connsiteX21" fmla="*/ 1981200 w 2510118"/>
                <a:gd name="connsiteY21" fmla="*/ 2393576 h 3007659"/>
                <a:gd name="connsiteX22" fmla="*/ 1967753 w 2510118"/>
                <a:gd name="connsiteY22" fmla="*/ 2384612 h 3007659"/>
                <a:gd name="connsiteX23" fmla="*/ 1954306 w 2510118"/>
                <a:gd name="connsiteY23" fmla="*/ 2353235 h 3007659"/>
                <a:gd name="connsiteX24" fmla="*/ 1931894 w 2510118"/>
                <a:gd name="connsiteY24" fmla="*/ 2326341 h 3007659"/>
                <a:gd name="connsiteX25" fmla="*/ 1922930 w 2510118"/>
                <a:gd name="connsiteY25" fmla="*/ 2294965 h 3007659"/>
                <a:gd name="connsiteX26" fmla="*/ 1918447 w 2510118"/>
                <a:gd name="connsiteY26" fmla="*/ 2281518 h 3007659"/>
                <a:gd name="connsiteX27" fmla="*/ 1905000 w 2510118"/>
                <a:gd name="connsiteY27" fmla="*/ 2250141 h 3007659"/>
                <a:gd name="connsiteX28" fmla="*/ 1913965 w 2510118"/>
                <a:gd name="connsiteY28" fmla="*/ 2151529 h 3007659"/>
                <a:gd name="connsiteX29" fmla="*/ 1918447 w 2510118"/>
                <a:gd name="connsiteY29" fmla="*/ 2133600 h 3007659"/>
                <a:gd name="connsiteX30" fmla="*/ 1927412 w 2510118"/>
                <a:gd name="connsiteY30" fmla="*/ 2120153 h 3007659"/>
                <a:gd name="connsiteX31" fmla="*/ 1931894 w 2510118"/>
                <a:gd name="connsiteY31" fmla="*/ 1981200 h 3007659"/>
                <a:gd name="connsiteX32" fmla="*/ 1958789 w 2510118"/>
                <a:gd name="connsiteY32" fmla="*/ 1963271 h 3007659"/>
                <a:gd name="connsiteX33" fmla="*/ 1976718 w 2510118"/>
                <a:gd name="connsiteY33" fmla="*/ 1949823 h 3007659"/>
                <a:gd name="connsiteX34" fmla="*/ 1999130 w 2510118"/>
                <a:gd name="connsiteY34" fmla="*/ 1922929 h 3007659"/>
                <a:gd name="connsiteX35" fmla="*/ 2012577 w 2510118"/>
                <a:gd name="connsiteY35" fmla="*/ 1913965 h 3007659"/>
                <a:gd name="connsiteX36" fmla="*/ 2030506 w 2510118"/>
                <a:gd name="connsiteY36" fmla="*/ 1905000 h 3007659"/>
                <a:gd name="connsiteX37" fmla="*/ 2088777 w 2510118"/>
                <a:gd name="connsiteY37" fmla="*/ 1667435 h 3007659"/>
                <a:gd name="connsiteX38" fmla="*/ 2052918 w 2510118"/>
                <a:gd name="connsiteY38" fmla="*/ 1658471 h 3007659"/>
                <a:gd name="connsiteX39" fmla="*/ 2052918 w 2510118"/>
                <a:gd name="connsiteY39" fmla="*/ 1577788 h 3007659"/>
                <a:gd name="connsiteX40" fmla="*/ 2034989 w 2510118"/>
                <a:gd name="connsiteY40" fmla="*/ 1568823 h 3007659"/>
                <a:gd name="connsiteX41" fmla="*/ 2008094 w 2510118"/>
                <a:gd name="connsiteY41" fmla="*/ 1564341 h 3007659"/>
                <a:gd name="connsiteX42" fmla="*/ 2084294 w 2510118"/>
                <a:gd name="connsiteY42" fmla="*/ 1371600 h 3007659"/>
                <a:gd name="connsiteX43" fmla="*/ 1855694 w 2510118"/>
                <a:gd name="connsiteY43" fmla="*/ 1255059 h 3007659"/>
                <a:gd name="connsiteX44" fmla="*/ 1949824 w 2510118"/>
                <a:gd name="connsiteY44" fmla="*/ 1093694 h 3007659"/>
                <a:gd name="connsiteX45" fmla="*/ 1819836 w 2510118"/>
                <a:gd name="connsiteY45" fmla="*/ 1044388 h 3007659"/>
                <a:gd name="connsiteX46" fmla="*/ 1882589 w 2510118"/>
                <a:gd name="connsiteY46" fmla="*/ 950259 h 3007659"/>
                <a:gd name="connsiteX47" fmla="*/ 1922930 w 2510118"/>
                <a:gd name="connsiteY47" fmla="*/ 968188 h 3007659"/>
                <a:gd name="connsiteX48" fmla="*/ 1963271 w 2510118"/>
                <a:gd name="connsiteY48" fmla="*/ 963706 h 3007659"/>
                <a:gd name="connsiteX49" fmla="*/ 1976718 w 2510118"/>
                <a:gd name="connsiteY49" fmla="*/ 959223 h 3007659"/>
                <a:gd name="connsiteX50" fmla="*/ 1990165 w 2510118"/>
                <a:gd name="connsiteY50" fmla="*/ 945776 h 3007659"/>
                <a:gd name="connsiteX51" fmla="*/ 2017059 w 2510118"/>
                <a:gd name="connsiteY51" fmla="*/ 927847 h 3007659"/>
                <a:gd name="connsiteX52" fmla="*/ 2043953 w 2510118"/>
                <a:gd name="connsiteY52" fmla="*/ 909918 h 3007659"/>
                <a:gd name="connsiteX53" fmla="*/ 2061883 w 2510118"/>
                <a:gd name="connsiteY53" fmla="*/ 900953 h 3007659"/>
                <a:gd name="connsiteX54" fmla="*/ 2066365 w 2510118"/>
                <a:gd name="connsiteY54" fmla="*/ 887506 h 3007659"/>
                <a:gd name="connsiteX55" fmla="*/ 2057400 w 2510118"/>
                <a:gd name="connsiteY55" fmla="*/ 847165 h 3007659"/>
                <a:gd name="connsiteX56" fmla="*/ 2043953 w 2510118"/>
                <a:gd name="connsiteY56" fmla="*/ 811306 h 3007659"/>
                <a:gd name="connsiteX57" fmla="*/ 2043953 w 2510118"/>
                <a:gd name="connsiteY57" fmla="*/ 766482 h 3007659"/>
                <a:gd name="connsiteX58" fmla="*/ 2057400 w 2510118"/>
                <a:gd name="connsiteY58" fmla="*/ 757518 h 3007659"/>
                <a:gd name="connsiteX59" fmla="*/ 2061883 w 2510118"/>
                <a:gd name="connsiteY59" fmla="*/ 744071 h 3007659"/>
                <a:gd name="connsiteX60" fmla="*/ 2030506 w 2510118"/>
                <a:gd name="connsiteY60" fmla="*/ 726141 h 3007659"/>
                <a:gd name="connsiteX61" fmla="*/ 1994647 w 2510118"/>
                <a:gd name="connsiteY61" fmla="*/ 685800 h 3007659"/>
                <a:gd name="connsiteX62" fmla="*/ 1985683 w 2510118"/>
                <a:gd name="connsiteY62" fmla="*/ 672353 h 3007659"/>
                <a:gd name="connsiteX63" fmla="*/ 1976718 w 2510118"/>
                <a:gd name="connsiteY63" fmla="*/ 658906 h 3007659"/>
                <a:gd name="connsiteX64" fmla="*/ 1945342 w 2510118"/>
                <a:gd name="connsiteY64" fmla="*/ 623047 h 3007659"/>
                <a:gd name="connsiteX65" fmla="*/ 2008094 w 2510118"/>
                <a:gd name="connsiteY65" fmla="*/ 618565 h 3007659"/>
                <a:gd name="connsiteX66" fmla="*/ 2227730 w 2510118"/>
                <a:gd name="connsiteY66" fmla="*/ 416859 h 3007659"/>
                <a:gd name="connsiteX67" fmla="*/ 2268071 w 2510118"/>
                <a:gd name="connsiteY67" fmla="*/ 461682 h 3007659"/>
                <a:gd name="connsiteX68" fmla="*/ 2277036 w 2510118"/>
                <a:gd name="connsiteY68" fmla="*/ 533400 h 3007659"/>
                <a:gd name="connsiteX69" fmla="*/ 2281518 w 2510118"/>
                <a:gd name="connsiteY69" fmla="*/ 560294 h 3007659"/>
                <a:gd name="connsiteX70" fmla="*/ 2290483 w 2510118"/>
                <a:gd name="connsiteY70" fmla="*/ 587188 h 3007659"/>
                <a:gd name="connsiteX71" fmla="*/ 2317377 w 2510118"/>
                <a:gd name="connsiteY71" fmla="*/ 609600 h 3007659"/>
                <a:gd name="connsiteX72" fmla="*/ 2330824 w 2510118"/>
                <a:gd name="connsiteY72" fmla="*/ 636494 h 3007659"/>
                <a:gd name="connsiteX73" fmla="*/ 2353236 w 2510118"/>
                <a:gd name="connsiteY73" fmla="*/ 632012 h 3007659"/>
                <a:gd name="connsiteX74" fmla="*/ 2371165 w 2510118"/>
                <a:gd name="connsiteY74" fmla="*/ 605118 h 3007659"/>
                <a:gd name="connsiteX75" fmla="*/ 2362200 w 2510118"/>
                <a:gd name="connsiteY75" fmla="*/ 542365 h 3007659"/>
                <a:gd name="connsiteX76" fmla="*/ 2393577 w 2510118"/>
                <a:gd name="connsiteY76" fmla="*/ 533400 h 3007659"/>
                <a:gd name="connsiteX77" fmla="*/ 2398059 w 2510118"/>
                <a:gd name="connsiteY77" fmla="*/ 555812 h 3007659"/>
                <a:gd name="connsiteX78" fmla="*/ 2407024 w 2510118"/>
                <a:gd name="connsiteY78" fmla="*/ 582706 h 3007659"/>
                <a:gd name="connsiteX79" fmla="*/ 2415989 w 2510118"/>
                <a:gd name="connsiteY79" fmla="*/ 569259 h 3007659"/>
                <a:gd name="connsiteX80" fmla="*/ 2424953 w 2510118"/>
                <a:gd name="connsiteY80" fmla="*/ 542365 h 3007659"/>
                <a:gd name="connsiteX81" fmla="*/ 2438400 w 2510118"/>
                <a:gd name="connsiteY81" fmla="*/ 533400 h 3007659"/>
                <a:gd name="connsiteX82" fmla="*/ 2442883 w 2510118"/>
                <a:gd name="connsiteY82" fmla="*/ 519953 h 3007659"/>
                <a:gd name="connsiteX83" fmla="*/ 2469777 w 2510118"/>
                <a:gd name="connsiteY83" fmla="*/ 493059 h 3007659"/>
                <a:gd name="connsiteX84" fmla="*/ 2483224 w 2510118"/>
                <a:gd name="connsiteY84" fmla="*/ 479612 h 3007659"/>
                <a:gd name="connsiteX85" fmla="*/ 2492189 w 2510118"/>
                <a:gd name="connsiteY85" fmla="*/ 466165 h 3007659"/>
                <a:gd name="connsiteX86" fmla="*/ 2492189 w 2510118"/>
                <a:gd name="connsiteY86" fmla="*/ 385482 h 3007659"/>
                <a:gd name="connsiteX87" fmla="*/ 2496671 w 2510118"/>
                <a:gd name="connsiteY87" fmla="*/ 381000 h 3007659"/>
                <a:gd name="connsiteX88" fmla="*/ 2510118 w 2510118"/>
                <a:gd name="connsiteY88" fmla="*/ 389965 h 3007659"/>
                <a:gd name="connsiteX89" fmla="*/ 2460812 w 2510118"/>
                <a:gd name="connsiteY89" fmla="*/ 255494 h 3007659"/>
                <a:gd name="connsiteX90" fmla="*/ 2505636 w 2510118"/>
                <a:gd name="connsiteY90" fmla="*/ 94129 h 3007659"/>
                <a:gd name="connsiteX91" fmla="*/ 2173942 w 2510118"/>
                <a:gd name="connsiteY91" fmla="*/ 0 h 3007659"/>
                <a:gd name="connsiteX92" fmla="*/ 2102224 w 2510118"/>
                <a:gd name="connsiteY92" fmla="*/ 76200 h 3007659"/>
                <a:gd name="connsiteX93" fmla="*/ 2097742 w 2510118"/>
                <a:gd name="connsiteY93" fmla="*/ 116541 h 3007659"/>
                <a:gd name="connsiteX94" fmla="*/ 2084294 w 2510118"/>
                <a:gd name="connsiteY94" fmla="*/ 129988 h 3007659"/>
                <a:gd name="connsiteX95" fmla="*/ 2066365 w 2510118"/>
                <a:gd name="connsiteY95" fmla="*/ 156882 h 3007659"/>
                <a:gd name="connsiteX96" fmla="*/ 2057400 w 2510118"/>
                <a:gd name="connsiteY96" fmla="*/ 170329 h 3007659"/>
                <a:gd name="connsiteX97" fmla="*/ 2048436 w 2510118"/>
                <a:gd name="connsiteY97" fmla="*/ 183776 h 3007659"/>
                <a:gd name="connsiteX98" fmla="*/ 1981200 w 2510118"/>
                <a:gd name="connsiteY98" fmla="*/ 188259 h 3007659"/>
                <a:gd name="connsiteX99" fmla="*/ 1967753 w 2510118"/>
                <a:gd name="connsiteY99" fmla="*/ 197223 h 3007659"/>
                <a:gd name="connsiteX100" fmla="*/ 1949824 w 2510118"/>
                <a:gd name="connsiteY100" fmla="*/ 206188 h 3007659"/>
                <a:gd name="connsiteX101" fmla="*/ 1940859 w 2510118"/>
                <a:gd name="connsiteY101" fmla="*/ 219635 h 3007659"/>
                <a:gd name="connsiteX102" fmla="*/ 1927412 w 2510118"/>
                <a:gd name="connsiteY102" fmla="*/ 264459 h 3007659"/>
                <a:gd name="connsiteX103" fmla="*/ 1909483 w 2510118"/>
                <a:gd name="connsiteY103" fmla="*/ 295835 h 3007659"/>
                <a:gd name="connsiteX104" fmla="*/ 1905000 w 2510118"/>
                <a:gd name="connsiteY104" fmla="*/ 313765 h 3007659"/>
                <a:gd name="connsiteX105" fmla="*/ 1887071 w 2510118"/>
                <a:gd name="connsiteY105" fmla="*/ 322729 h 3007659"/>
                <a:gd name="connsiteX106" fmla="*/ 1864659 w 2510118"/>
                <a:gd name="connsiteY106" fmla="*/ 327212 h 3007659"/>
                <a:gd name="connsiteX107" fmla="*/ 1851212 w 2510118"/>
                <a:gd name="connsiteY107" fmla="*/ 331694 h 3007659"/>
                <a:gd name="connsiteX108" fmla="*/ 1837765 w 2510118"/>
                <a:gd name="connsiteY108" fmla="*/ 345141 h 3007659"/>
                <a:gd name="connsiteX109" fmla="*/ 1810871 w 2510118"/>
                <a:gd name="connsiteY109" fmla="*/ 354106 h 3007659"/>
                <a:gd name="connsiteX110" fmla="*/ 1792942 w 2510118"/>
                <a:gd name="connsiteY110" fmla="*/ 363071 h 3007659"/>
                <a:gd name="connsiteX111" fmla="*/ 1797424 w 2510118"/>
                <a:gd name="connsiteY111" fmla="*/ 389965 h 3007659"/>
                <a:gd name="connsiteX112" fmla="*/ 1810871 w 2510118"/>
                <a:gd name="connsiteY112" fmla="*/ 403412 h 3007659"/>
                <a:gd name="connsiteX113" fmla="*/ 1815353 w 2510118"/>
                <a:gd name="connsiteY113" fmla="*/ 416859 h 3007659"/>
                <a:gd name="connsiteX114" fmla="*/ 1801906 w 2510118"/>
                <a:gd name="connsiteY114" fmla="*/ 488576 h 3007659"/>
                <a:gd name="connsiteX115" fmla="*/ 1788459 w 2510118"/>
                <a:gd name="connsiteY115" fmla="*/ 497541 h 3007659"/>
                <a:gd name="connsiteX116" fmla="*/ 1783977 w 2510118"/>
                <a:gd name="connsiteY116" fmla="*/ 510988 h 3007659"/>
                <a:gd name="connsiteX117" fmla="*/ 1775012 w 2510118"/>
                <a:gd name="connsiteY117" fmla="*/ 524435 h 3007659"/>
                <a:gd name="connsiteX118" fmla="*/ 1770530 w 2510118"/>
                <a:gd name="connsiteY118" fmla="*/ 546847 h 3007659"/>
                <a:gd name="connsiteX119" fmla="*/ 1766047 w 2510118"/>
                <a:gd name="connsiteY119" fmla="*/ 578223 h 3007659"/>
                <a:gd name="connsiteX120" fmla="*/ 1752600 w 2510118"/>
                <a:gd name="connsiteY120" fmla="*/ 596153 h 3007659"/>
                <a:gd name="connsiteX121" fmla="*/ 1721224 w 2510118"/>
                <a:gd name="connsiteY121" fmla="*/ 627529 h 3007659"/>
                <a:gd name="connsiteX122" fmla="*/ 1698812 w 2510118"/>
                <a:gd name="connsiteY122" fmla="*/ 649941 h 3007659"/>
                <a:gd name="connsiteX123" fmla="*/ 1689847 w 2510118"/>
                <a:gd name="connsiteY123" fmla="*/ 663388 h 3007659"/>
                <a:gd name="connsiteX124" fmla="*/ 1685365 w 2510118"/>
                <a:gd name="connsiteY124" fmla="*/ 676835 h 3007659"/>
                <a:gd name="connsiteX125" fmla="*/ 1667436 w 2510118"/>
                <a:gd name="connsiteY125" fmla="*/ 703729 h 3007659"/>
                <a:gd name="connsiteX126" fmla="*/ 1662953 w 2510118"/>
                <a:gd name="connsiteY126" fmla="*/ 717176 h 3007659"/>
                <a:gd name="connsiteX127" fmla="*/ 1653989 w 2510118"/>
                <a:gd name="connsiteY127" fmla="*/ 730623 h 3007659"/>
                <a:gd name="connsiteX128" fmla="*/ 1645024 w 2510118"/>
                <a:gd name="connsiteY128" fmla="*/ 757518 h 3007659"/>
                <a:gd name="connsiteX129" fmla="*/ 1640542 w 2510118"/>
                <a:gd name="connsiteY129" fmla="*/ 770965 h 3007659"/>
                <a:gd name="connsiteX130" fmla="*/ 1631577 w 2510118"/>
                <a:gd name="connsiteY130" fmla="*/ 784412 h 3007659"/>
                <a:gd name="connsiteX131" fmla="*/ 1618130 w 2510118"/>
                <a:gd name="connsiteY131" fmla="*/ 811306 h 3007659"/>
                <a:gd name="connsiteX132" fmla="*/ 1613647 w 2510118"/>
                <a:gd name="connsiteY132" fmla="*/ 829235 h 3007659"/>
                <a:gd name="connsiteX133" fmla="*/ 1582271 w 2510118"/>
                <a:gd name="connsiteY133" fmla="*/ 869576 h 3007659"/>
                <a:gd name="connsiteX134" fmla="*/ 1546412 w 2510118"/>
                <a:gd name="connsiteY134" fmla="*/ 896471 h 3007659"/>
                <a:gd name="connsiteX135" fmla="*/ 1515036 w 2510118"/>
                <a:gd name="connsiteY135" fmla="*/ 909918 h 3007659"/>
                <a:gd name="connsiteX136" fmla="*/ 1483659 w 2510118"/>
                <a:gd name="connsiteY136" fmla="*/ 914400 h 3007659"/>
                <a:gd name="connsiteX137" fmla="*/ 1456765 w 2510118"/>
                <a:gd name="connsiteY137" fmla="*/ 927847 h 3007659"/>
                <a:gd name="connsiteX138" fmla="*/ 1443318 w 2510118"/>
                <a:gd name="connsiteY138" fmla="*/ 936812 h 3007659"/>
                <a:gd name="connsiteX139" fmla="*/ 1438836 w 2510118"/>
                <a:gd name="connsiteY139" fmla="*/ 977153 h 3007659"/>
                <a:gd name="connsiteX140" fmla="*/ 1425389 w 2510118"/>
                <a:gd name="connsiteY140" fmla="*/ 981635 h 3007659"/>
                <a:gd name="connsiteX141" fmla="*/ 1402977 w 2510118"/>
                <a:gd name="connsiteY141" fmla="*/ 986118 h 3007659"/>
                <a:gd name="connsiteX142" fmla="*/ 1376083 w 2510118"/>
                <a:gd name="connsiteY142" fmla="*/ 1004047 h 3007659"/>
                <a:gd name="connsiteX143" fmla="*/ 1367118 w 2510118"/>
                <a:gd name="connsiteY143" fmla="*/ 1030941 h 3007659"/>
                <a:gd name="connsiteX144" fmla="*/ 1362636 w 2510118"/>
                <a:gd name="connsiteY144" fmla="*/ 1044388 h 3007659"/>
                <a:gd name="connsiteX145" fmla="*/ 1358153 w 2510118"/>
                <a:gd name="connsiteY145" fmla="*/ 1138518 h 3007659"/>
                <a:gd name="connsiteX146" fmla="*/ 1344706 w 2510118"/>
                <a:gd name="connsiteY146" fmla="*/ 1147482 h 3007659"/>
                <a:gd name="connsiteX147" fmla="*/ 1335742 w 2510118"/>
                <a:gd name="connsiteY147" fmla="*/ 1160929 h 3007659"/>
                <a:gd name="connsiteX148" fmla="*/ 1322294 w 2510118"/>
                <a:gd name="connsiteY148" fmla="*/ 1165412 h 3007659"/>
                <a:gd name="connsiteX149" fmla="*/ 1295400 w 2510118"/>
                <a:gd name="connsiteY149" fmla="*/ 1178859 h 3007659"/>
                <a:gd name="connsiteX150" fmla="*/ 1286436 w 2510118"/>
                <a:gd name="connsiteY150" fmla="*/ 1192306 h 3007659"/>
                <a:gd name="connsiteX151" fmla="*/ 1281953 w 2510118"/>
                <a:gd name="connsiteY151" fmla="*/ 1205753 h 3007659"/>
                <a:gd name="connsiteX152" fmla="*/ 1272989 w 2510118"/>
                <a:gd name="connsiteY152" fmla="*/ 1241612 h 3007659"/>
                <a:gd name="connsiteX153" fmla="*/ 1264024 w 2510118"/>
                <a:gd name="connsiteY153" fmla="*/ 1268506 h 3007659"/>
                <a:gd name="connsiteX154" fmla="*/ 1255059 w 2510118"/>
                <a:gd name="connsiteY154" fmla="*/ 1281953 h 3007659"/>
                <a:gd name="connsiteX155" fmla="*/ 1250577 w 2510118"/>
                <a:gd name="connsiteY155" fmla="*/ 1304365 h 3007659"/>
                <a:gd name="connsiteX156" fmla="*/ 1241612 w 2510118"/>
                <a:gd name="connsiteY156" fmla="*/ 1317812 h 3007659"/>
                <a:gd name="connsiteX157" fmla="*/ 1201271 w 2510118"/>
                <a:gd name="connsiteY157" fmla="*/ 1353671 h 3007659"/>
                <a:gd name="connsiteX158" fmla="*/ 1183342 w 2510118"/>
                <a:gd name="connsiteY158" fmla="*/ 1362635 h 3007659"/>
                <a:gd name="connsiteX159" fmla="*/ 1138518 w 2510118"/>
                <a:gd name="connsiteY159" fmla="*/ 1358153 h 3007659"/>
                <a:gd name="connsiteX160" fmla="*/ 1125071 w 2510118"/>
                <a:gd name="connsiteY160" fmla="*/ 1349188 h 3007659"/>
                <a:gd name="connsiteX161" fmla="*/ 1107142 w 2510118"/>
                <a:gd name="connsiteY161" fmla="*/ 1340223 h 3007659"/>
                <a:gd name="connsiteX162" fmla="*/ 1057836 w 2510118"/>
                <a:gd name="connsiteY162" fmla="*/ 1344706 h 3007659"/>
                <a:gd name="connsiteX163" fmla="*/ 1044389 w 2510118"/>
                <a:gd name="connsiteY163" fmla="*/ 1349188 h 3007659"/>
                <a:gd name="connsiteX164" fmla="*/ 1030942 w 2510118"/>
                <a:gd name="connsiteY164" fmla="*/ 1362635 h 3007659"/>
                <a:gd name="connsiteX165" fmla="*/ 1026459 w 2510118"/>
                <a:gd name="connsiteY165" fmla="*/ 1376082 h 3007659"/>
                <a:gd name="connsiteX166" fmla="*/ 1021977 w 2510118"/>
                <a:gd name="connsiteY166" fmla="*/ 1416423 h 3007659"/>
                <a:gd name="connsiteX167" fmla="*/ 1013012 w 2510118"/>
                <a:gd name="connsiteY167" fmla="*/ 1429871 h 3007659"/>
                <a:gd name="connsiteX168" fmla="*/ 1008530 w 2510118"/>
                <a:gd name="connsiteY168" fmla="*/ 1447800 h 3007659"/>
                <a:gd name="connsiteX169" fmla="*/ 1004047 w 2510118"/>
                <a:gd name="connsiteY169" fmla="*/ 1497106 h 3007659"/>
                <a:gd name="connsiteX170" fmla="*/ 1021977 w 2510118"/>
                <a:gd name="connsiteY170" fmla="*/ 1510553 h 3007659"/>
                <a:gd name="connsiteX171" fmla="*/ 1039906 w 2510118"/>
                <a:gd name="connsiteY171" fmla="*/ 1537447 h 3007659"/>
                <a:gd name="connsiteX172" fmla="*/ 1053353 w 2510118"/>
                <a:gd name="connsiteY172" fmla="*/ 1541929 h 3007659"/>
                <a:gd name="connsiteX173" fmla="*/ 1080247 w 2510118"/>
                <a:gd name="connsiteY173" fmla="*/ 1559859 h 3007659"/>
                <a:gd name="connsiteX174" fmla="*/ 1089212 w 2510118"/>
                <a:gd name="connsiteY174" fmla="*/ 1595718 h 3007659"/>
                <a:gd name="connsiteX175" fmla="*/ 1102659 w 2510118"/>
                <a:gd name="connsiteY175" fmla="*/ 1618129 h 3007659"/>
                <a:gd name="connsiteX176" fmla="*/ 1111624 w 2510118"/>
                <a:gd name="connsiteY176" fmla="*/ 1631576 h 3007659"/>
                <a:gd name="connsiteX177" fmla="*/ 1129553 w 2510118"/>
                <a:gd name="connsiteY177" fmla="*/ 1662953 h 3007659"/>
                <a:gd name="connsiteX178" fmla="*/ 1143000 w 2510118"/>
                <a:gd name="connsiteY178" fmla="*/ 1671918 h 3007659"/>
                <a:gd name="connsiteX179" fmla="*/ 1160930 w 2510118"/>
                <a:gd name="connsiteY179" fmla="*/ 1685365 h 3007659"/>
                <a:gd name="connsiteX180" fmla="*/ 1205753 w 2510118"/>
                <a:gd name="connsiteY180" fmla="*/ 1689847 h 3007659"/>
                <a:gd name="connsiteX181" fmla="*/ 1223683 w 2510118"/>
                <a:gd name="connsiteY181" fmla="*/ 1707776 h 3007659"/>
                <a:gd name="connsiteX182" fmla="*/ 1237130 w 2510118"/>
                <a:gd name="connsiteY182" fmla="*/ 1757082 h 3007659"/>
                <a:gd name="connsiteX183" fmla="*/ 1241612 w 2510118"/>
                <a:gd name="connsiteY183" fmla="*/ 1770529 h 3007659"/>
                <a:gd name="connsiteX184" fmla="*/ 1246094 w 2510118"/>
                <a:gd name="connsiteY184" fmla="*/ 1788459 h 3007659"/>
                <a:gd name="connsiteX185" fmla="*/ 1255059 w 2510118"/>
                <a:gd name="connsiteY185" fmla="*/ 1815353 h 3007659"/>
                <a:gd name="connsiteX186" fmla="*/ 1259542 w 2510118"/>
                <a:gd name="connsiteY186" fmla="*/ 1828800 h 3007659"/>
                <a:gd name="connsiteX187" fmla="*/ 1246094 w 2510118"/>
                <a:gd name="connsiteY187" fmla="*/ 1833282 h 3007659"/>
                <a:gd name="connsiteX188" fmla="*/ 1219200 w 2510118"/>
                <a:gd name="connsiteY188" fmla="*/ 1851212 h 3007659"/>
                <a:gd name="connsiteX189" fmla="*/ 1205753 w 2510118"/>
                <a:gd name="connsiteY189" fmla="*/ 1860176 h 3007659"/>
                <a:gd name="connsiteX190" fmla="*/ 1192306 w 2510118"/>
                <a:gd name="connsiteY190" fmla="*/ 1864659 h 3007659"/>
                <a:gd name="connsiteX191" fmla="*/ 1178859 w 2510118"/>
                <a:gd name="connsiteY191" fmla="*/ 1878106 h 3007659"/>
                <a:gd name="connsiteX192" fmla="*/ 1151965 w 2510118"/>
                <a:gd name="connsiteY192" fmla="*/ 1896035 h 3007659"/>
                <a:gd name="connsiteX193" fmla="*/ 1143000 w 2510118"/>
                <a:gd name="connsiteY193" fmla="*/ 1909482 h 3007659"/>
                <a:gd name="connsiteX194" fmla="*/ 1129553 w 2510118"/>
                <a:gd name="connsiteY194" fmla="*/ 1918447 h 3007659"/>
                <a:gd name="connsiteX195" fmla="*/ 1111624 w 2510118"/>
                <a:gd name="connsiteY195" fmla="*/ 1945341 h 3007659"/>
                <a:gd name="connsiteX196" fmla="*/ 1102659 w 2510118"/>
                <a:gd name="connsiteY196" fmla="*/ 1958788 h 3007659"/>
                <a:gd name="connsiteX197" fmla="*/ 1089212 w 2510118"/>
                <a:gd name="connsiteY197" fmla="*/ 1967753 h 3007659"/>
                <a:gd name="connsiteX198" fmla="*/ 1062318 w 2510118"/>
                <a:gd name="connsiteY198" fmla="*/ 1994647 h 3007659"/>
                <a:gd name="connsiteX199" fmla="*/ 1048871 w 2510118"/>
                <a:gd name="connsiteY199" fmla="*/ 1999129 h 3007659"/>
                <a:gd name="connsiteX200" fmla="*/ 1035424 w 2510118"/>
                <a:gd name="connsiteY200" fmla="*/ 2017059 h 3007659"/>
                <a:gd name="connsiteX201" fmla="*/ 1021977 w 2510118"/>
                <a:gd name="connsiteY201" fmla="*/ 2021541 h 3007659"/>
                <a:gd name="connsiteX202" fmla="*/ 1008530 w 2510118"/>
                <a:gd name="connsiteY202" fmla="*/ 2030506 h 3007659"/>
                <a:gd name="connsiteX203" fmla="*/ 918883 w 2510118"/>
                <a:gd name="connsiteY203" fmla="*/ 2039471 h 3007659"/>
                <a:gd name="connsiteX204" fmla="*/ 900953 w 2510118"/>
                <a:gd name="connsiteY204" fmla="*/ 2052918 h 3007659"/>
                <a:gd name="connsiteX205" fmla="*/ 900953 w 2510118"/>
                <a:gd name="connsiteY205" fmla="*/ 2017059 h 3007659"/>
                <a:gd name="connsiteX206" fmla="*/ 883024 w 2510118"/>
                <a:gd name="connsiteY206" fmla="*/ 2093259 h 3007659"/>
                <a:gd name="connsiteX207" fmla="*/ 878542 w 2510118"/>
                <a:gd name="connsiteY207" fmla="*/ 2111188 h 3007659"/>
                <a:gd name="connsiteX208" fmla="*/ 856130 w 2510118"/>
                <a:gd name="connsiteY208" fmla="*/ 2138082 h 3007659"/>
                <a:gd name="connsiteX209" fmla="*/ 842683 w 2510118"/>
                <a:gd name="connsiteY209" fmla="*/ 2133600 h 3007659"/>
                <a:gd name="connsiteX210" fmla="*/ 856130 w 2510118"/>
                <a:gd name="connsiteY210" fmla="*/ 2075329 h 3007659"/>
                <a:gd name="connsiteX211" fmla="*/ 869577 w 2510118"/>
                <a:gd name="connsiteY211" fmla="*/ 2043953 h 3007659"/>
                <a:gd name="connsiteX212" fmla="*/ 878542 w 2510118"/>
                <a:gd name="connsiteY212" fmla="*/ 2039471 h 3007659"/>
                <a:gd name="connsiteX213" fmla="*/ 887506 w 2510118"/>
                <a:gd name="connsiteY213" fmla="*/ 1976718 h 3007659"/>
                <a:gd name="connsiteX214" fmla="*/ 815789 w 2510118"/>
                <a:gd name="connsiteY214" fmla="*/ 1940859 h 3007659"/>
                <a:gd name="connsiteX215" fmla="*/ 779930 w 2510118"/>
                <a:gd name="connsiteY215" fmla="*/ 1954306 h 3007659"/>
                <a:gd name="connsiteX216" fmla="*/ 753036 w 2510118"/>
                <a:gd name="connsiteY216" fmla="*/ 1963271 h 3007659"/>
                <a:gd name="connsiteX217" fmla="*/ 717177 w 2510118"/>
                <a:gd name="connsiteY217" fmla="*/ 1976718 h 3007659"/>
                <a:gd name="connsiteX218" fmla="*/ 667871 w 2510118"/>
                <a:gd name="connsiteY218" fmla="*/ 1972235 h 3007659"/>
                <a:gd name="connsiteX219" fmla="*/ 645459 w 2510118"/>
                <a:gd name="connsiteY219" fmla="*/ 1940859 h 3007659"/>
                <a:gd name="connsiteX220" fmla="*/ 618565 w 2510118"/>
                <a:gd name="connsiteY220" fmla="*/ 1913965 h 3007659"/>
                <a:gd name="connsiteX221" fmla="*/ 578224 w 2510118"/>
                <a:gd name="connsiteY221" fmla="*/ 1891553 h 3007659"/>
                <a:gd name="connsiteX222" fmla="*/ 564777 w 2510118"/>
                <a:gd name="connsiteY222" fmla="*/ 1887071 h 3007659"/>
                <a:gd name="connsiteX223" fmla="*/ 524436 w 2510118"/>
                <a:gd name="connsiteY223" fmla="*/ 1891553 h 3007659"/>
                <a:gd name="connsiteX224" fmla="*/ 488577 w 2510118"/>
                <a:gd name="connsiteY224" fmla="*/ 1900518 h 3007659"/>
                <a:gd name="connsiteX225" fmla="*/ 475130 w 2510118"/>
                <a:gd name="connsiteY225" fmla="*/ 1913965 h 3007659"/>
                <a:gd name="connsiteX226" fmla="*/ 457200 w 2510118"/>
                <a:gd name="connsiteY226" fmla="*/ 1927412 h 3007659"/>
                <a:gd name="connsiteX227" fmla="*/ 448236 w 2510118"/>
                <a:gd name="connsiteY227" fmla="*/ 1940859 h 3007659"/>
                <a:gd name="connsiteX228" fmla="*/ 466165 w 2510118"/>
                <a:gd name="connsiteY228" fmla="*/ 1976718 h 3007659"/>
                <a:gd name="connsiteX229" fmla="*/ 470647 w 2510118"/>
                <a:gd name="connsiteY229" fmla="*/ 1994647 h 3007659"/>
                <a:gd name="connsiteX230" fmla="*/ 484094 w 2510118"/>
                <a:gd name="connsiteY230" fmla="*/ 2012576 h 3007659"/>
                <a:gd name="connsiteX231" fmla="*/ 394447 w 2510118"/>
                <a:gd name="connsiteY231" fmla="*/ 2026023 h 3007659"/>
                <a:gd name="connsiteX232" fmla="*/ 367553 w 2510118"/>
                <a:gd name="connsiteY232" fmla="*/ 2034988 h 3007659"/>
                <a:gd name="connsiteX233" fmla="*/ 358589 w 2510118"/>
                <a:gd name="connsiteY233" fmla="*/ 2048435 h 3007659"/>
                <a:gd name="connsiteX234" fmla="*/ 345142 w 2510118"/>
                <a:gd name="connsiteY234" fmla="*/ 2061882 h 3007659"/>
                <a:gd name="connsiteX235" fmla="*/ 354106 w 2510118"/>
                <a:gd name="connsiteY235" fmla="*/ 2138082 h 3007659"/>
                <a:gd name="connsiteX236" fmla="*/ 349624 w 2510118"/>
                <a:gd name="connsiteY236" fmla="*/ 2187388 h 3007659"/>
                <a:gd name="connsiteX237" fmla="*/ 304800 w 2510118"/>
                <a:gd name="connsiteY237" fmla="*/ 2209800 h 3007659"/>
                <a:gd name="connsiteX238" fmla="*/ 273424 w 2510118"/>
                <a:gd name="connsiteY238" fmla="*/ 2223247 h 3007659"/>
                <a:gd name="connsiteX239" fmla="*/ 192742 w 2510118"/>
                <a:gd name="connsiteY239" fmla="*/ 2245659 h 3007659"/>
                <a:gd name="connsiteX240" fmla="*/ 179294 w 2510118"/>
                <a:gd name="connsiteY240" fmla="*/ 2250141 h 3007659"/>
                <a:gd name="connsiteX241" fmla="*/ 152400 w 2510118"/>
                <a:gd name="connsiteY241" fmla="*/ 2263588 h 3007659"/>
                <a:gd name="connsiteX242" fmla="*/ 134471 w 2510118"/>
                <a:gd name="connsiteY242" fmla="*/ 2277035 h 3007659"/>
                <a:gd name="connsiteX243" fmla="*/ 121024 w 2510118"/>
                <a:gd name="connsiteY243" fmla="*/ 2286000 h 3007659"/>
                <a:gd name="connsiteX244" fmla="*/ 112059 w 2510118"/>
                <a:gd name="connsiteY244" fmla="*/ 2299447 h 3007659"/>
                <a:gd name="connsiteX245" fmla="*/ 98612 w 2510118"/>
                <a:gd name="connsiteY245" fmla="*/ 2326341 h 3007659"/>
                <a:gd name="connsiteX246" fmla="*/ 89647 w 2510118"/>
                <a:gd name="connsiteY246" fmla="*/ 2344271 h 3007659"/>
                <a:gd name="connsiteX247" fmla="*/ 107577 w 2510118"/>
                <a:gd name="connsiteY247" fmla="*/ 2469776 h 3007659"/>
                <a:gd name="connsiteX248" fmla="*/ 0 w 2510118"/>
                <a:gd name="connsiteY248" fmla="*/ 2644588 h 3007659"/>
                <a:gd name="connsiteX249" fmla="*/ 134471 w 2510118"/>
                <a:gd name="connsiteY249" fmla="*/ 2684929 h 3007659"/>
                <a:gd name="connsiteX250" fmla="*/ 206189 w 2510118"/>
                <a:gd name="connsiteY250" fmla="*/ 2770094 h 3007659"/>
                <a:gd name="connsiteX251" fmla="*/ 268942 w 2510118"/>
                <a:gd name="connsiteY251" fmla="*/ 2711823 h 3007659"/>
                <a:gd name="connsiteX252" fmla="*/ 457200 w 2510118"/>
                <a:gd name="connsiteY252" fmla="*/ 2752165 h 3007659"/>
                <a:gd name="connsiteX253" fmla="*/ 385483 w 2510118"/>
                <a:gd name="connsiteY253" fmla="*/ 2779059 h 3007659"/>
                <a:gd name="connsiteX254" fmla="*/ 336177 w 2510118"/>
                <a:gd name="connsiteY254" fmla="*/ 2783541 h 3007659"/>
                <a:gd name="connsiteX255" fmla="*/ 340659 w 2510118"/>
                <a:gd name="connsiteY255" fmla="*/ 2823882 h 3007659"/>
                <a:gd name="connsiteX256" fmla="*/ 349624 w 2510118"/>
                <a:gd name="connsiteY256" fmla="*/ 2868706 h 3007659"/>
                <a:gd name="connsiteX257" fmla="*/ 358589 w 2510118"/>
                <a:gd name="connsiteY257" fmla="*/ 2904565 h 3007659"/>
                <a:gd name="connsiteX258" fmla="*/ 372036 w 2510118"/>
                <a:gd name="connsiteY258" fmla="*/ 2918012 h 3007659"/>
                <a:gd name="connsiteX259" fmla="*/ 376518 w 2510118"/>
                <a:gd name="connsiteY259" fmla="*/ 2931459 h 3007659"/>
                <a:gd name="connsiteX260" fmla="*/ 354106 w 2510118"/>
                <a:gd name="connsiteY260" fmla="*/ 2944906 h 3007659"/>
                <a:gd name="connsiteX261" fmla="*/ 345142 w 2510118"/>
                <a:gd name="connsiteY261" fmla="*/ 2958353 h 3007659"/>
                <a:gd name="connsiteX262" fmla="*/ 349624 w 2510118"/>
                <a:gd name="connsiteY262" fmla="*/ 3007659 h 300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2510118" h="3007659">
                  <a:moveTo>
                    <a:pt x="349624" y="3007659"/>
                  </a:moveTo>
                  <a:lnTo>
                    <a:pt x="2375647" y="3007659"/>
                  </a:lnTo>
                  <a:lnTo>
                    <a:pt x="2487706" y="2801471"/>
                  </a:lnTo>
                  <a:cubicBezTo>
                    <a:pt x="2489200" y="2726765"/>
                    <a:pt x="2490695" y="2652059"/>
                    <a:pt x="2492189" y="2577353"/>
                  </a:cubicBezTo>
                  <a:lnTo>
                    <a:pt x="2438400" y="2559423"/>
                  </a:lnTo>
                  <a:cubicBezTo>
                    <a:pt x="2427941" y="2548964"/>
                    <a:pt x="2416973" y="2538991"/>
                    <a:pt x="2407024" y="2528047"/>
                  </a:cubicBezTo>
                  <a:cubicBezTo>
                    <a:pt x="2401999" y="2522519"/>
                    <a:pt x="2397919" y="2516197"/>
                    <a:pt x="2393577" y="2510118"/>
                  </a:cubicBezTo>
                  <a:cubicBezTo>
                    <a:pt x="2390446" y="2505734"/>
                    <a:pt x="2388191" y="2500697"/>
                    <a:pt x="2384612" y="2496671"/>
                  </a:cubicBezTo>
                  <a:cubicBezTo>
                    <a:pt x="2376189" y="2487195"/>
                    <a:pt x="2357718" y="2469776"/>
                    <a:pt x="2357718" y="2469776"/>
                  </a:cubicBezTo>
                  <a:cubicBezTo>
                    <a:pt x="2324847" y="2471270"/>
                    <a:pt x="2291906" y="2471635"/>
                    <a:pt x="2259106" y="2474259"/>
                  </a:cubicBezTo>
                  <a:cubicBezTo>
                    <a:pt x="2254396" y="2474636"/>
                    <a:pt x="2250271" y="2477716"/>
                    <a:pt x="2245659" y="2478741"/>
                  </a:cubicBezTo>
                  <a:cubicBezTo>
                    <a:pt x="2236787" y="2480712"/>
                    <a:pt x="2227730" y="2481729"/>
                    <a:pt x="2218765" y="2483223"/>
                  </a:cubicBezTo>
                  <a:cubicBezTo>
                    <a:pt x="2204034" y="2488134"/>
                    <a:pt x="2195863" y="2493189"/>
                    <a:pt x="2178424" y="2483223"/>
                  </a:cubicBezTo>
                  <a:cubicBezTo>
                    <a:pt x="2174322" y="2480879"/>
                    <a:pt x="2175240" y="2474319"/>
                    <a:pt x="2173942" y="2469776"/>
                  </a:cubicBezTo>
                  <a:cubicBezTo>
                    <a:pt x="2172250" y="2463853"/>
                    <a:pt x="2172724" y="2457071"/>
                    <a:pt x="2169459" y="2451847"/>
                  </a:cubicBezTo>
                  <a:cubicBezTo>
                    <a:pt x="2158264" y="2433936"/>
                    <a:pt x="2153916" y="2434713"/>
                    <a:pt x="2138083" y="2429435"/>
                  </a:cubicBezTo>
                  <a:cubicBezTo>
                    <a:pt x="2119371" y="2433178"/>
                    <a:pt x="2110955" y="2431509"/>
                    <a:pt x="2097742" y="2447365"/>
                  </a:cubicBezTo>
                  <a:cubicBezTo>
                    <a:pt x="2094717" y="2450995"/>
                    <a:pt x="2094753" y="2456330"/>
                    <a:pt x="2093259" y="2460812"/>
                  </a:cubicBezTo>
                  <a:cubicBezTo>
                    <a:pt x="2077415" y="2454474"/>
                    <a:pt x="2069796" y="2453212"/>
                    <a:pt x="2057400" y="2442882"/>
                  </a:cubicBezTo>
                  <a:cubicBezTo>
                    <a:pt x="2035017" y="2424229"/>
                    <a:pt x="2054137" y="2432829"/>
                    <a:pt x="2030506" y="2424953"/>
                  </a:cubicBezTo>
                  <a:cubicBezTo>
                    <a:pt x="2027518" y="2420471"/>
                    <a:pt x="2025351" y="2415315"/>
                    <a:pt x="2021542" y="2411506"/>
                  </a:cubicBezTo>
                  <a:cubicBezTo>
                    <a:pt x="2003300" y="2393264"/>
                    <a:pt x="2007823" y="2411323"/>
                    <a:pt x="1981200" y="2393576"/>
                  </a:cubicBezTo>
                  <a:lnTo>
                    <a:pt x="1967753" y="2384612"/>
                  </a:lnTo>
                  <a:cubicBezTo>
                    <a:pt x="1945249" y="2350853"/>
                    <a:pt x="1971672" y="2393758"/>
                    <a:pt x="1954306" y="2353235"/>
                  </a:cubicBezTo>
                  <a:cubicBezTo>
                    <a:pt x="1949625" y="2342312"/>
                    <a:pt x="1939974" y="2334420"/>
                    <a:pt x="1931894" y="2326341"/>
                  </a:cubicBezTo>
                  <a:cubicBezTo>
                    <a:pt x="1928906" y="2315882"/>
                    <a:pt x="1926056" y="2305383"/>
                    <a:pt x="1922930" y="2294965"/>
                  </a:cubicBezTo>
                  <a:cubicBezTo>
                    <a:pt x="1921572" y="2290439"/>
                    <a:pt x="1920308" y="2285861"/>
                    <a:pt x="1918447" y="2281518"/>
                  </a:cubicBezTo>
                  <a:cubicBezTo>
                    <a:pt x="1901831" y="2242745"/>
                    <a:pt x="1915513" y="2281677"/>
                    <a:pt x="1905000" y="2250141"/>
                  </a:cubicBezTo>
                  <a:cubicBezTo>
                    <a:pt x="1912346" y="2110579"/>
                    <a:pt x="1900059" y="2200202"/>
                    <a:pt x="1913965" y="2151529"/>
                  </a:cubicBezTo>
                  <a:cubicBezTo>
                    <a:pt x="1915657" y="2145606"/>
                    <a:pt x="1916020" y="2139262"/>
                    <a:pt x="1918447" y="2133600"/>
                  </a:cubicBezTo>
                  <a:cubicBezTo>
                    <a:pt x="1920569" y="2128648"/>
                    <a:pt x="1924424" y="2124635"/>
                    <a:pt x="1927412" y="2120153"/>
                  </a:cubicBezTo>
                  <a:cubicBezTo>
                    <a:pt x="1928906" y="2073835"/>
                    <a:pt x="1922805" y="2026642"/>
                    <a:pt x="1931894" y="1981200"/>
                  </a:cubicBezTo>
                  <a:cubicBezTo>
                    <a:pt x="1934007" y="1970635"/>
                    <a:pt x="1950170" y="1969736"/>
                    <a:pt x="1958789" y="1963271"/>
                  </a:cubicBezTo>
                  <a:cubicBezTo>
                    <a:pt x="1964765" y="1958788"/>
                    <a:pt x="1971436" y="1955106"/>
                    <a:pt x="1976718" y="1949823"/>
                  </a:cubicBezTo>
                  <a:cubicBezTo>
                    <a:pt x="2011960" y="1914579"/>
                    <a:pt x="1955091" y="1959627"/>
                    <a:pt x="1999130" y="1922929"/>
                  </a:cubicBezTo>
                  <a:cubicBezTo>
                    <a:pt x="2003268" y="1919480"/>
                    <a:pt x="2007759" y="1916374"/>
                    <a:pt x="2012577" y="1913965"/>
                  </a:cubicBezTo>
                  <a:cubicBezTo>
                    <a:pt x="2033177" y="1903665"/>
                    <a:pt x="2020381" y="1915125"/>
                    <a:pt x="2030506" y="1905000"/>
                  </a:cubicBezTo>
                  <a:lnTo>
                    <a:pt x="2088777" y="1667435"/>
                  </a:lnTo>
                  <a:lnTo>
                    <a:pt x="2052918" y="1658471"/>
                  </a:lnTo>
                  <a:cubicBezTo>
                    <a:pt x="2055266" y="1637341"/>
                    <a:pt x="2062522" y="1598918"/>
                    <a:pt x="2052918" y="1577788"/>
                  </a:cubicBezTo>
                  <a:cubicBezTo>
                    <a:pt x="2050153" y="1571705"/>
                    <a:pt x="2041131" y="1571455"/>
                    <a:pt x="2034989" y="1568823"/>
                  </a:cubicBezTo>
                  <a:cubicBezTo>
                    <a:pt x="2021224" y="1562924"/>
                    <a:pt x="2022534" y="1564341"/>
                    <a:pt x="2008094" y="1564341"/>
                  </a:cubicBezTo>
                  <a:lnTo>
                    <a:pt x="2084294" y="1371600"/>
                  </a:lnTo>
                  <a:lnTo>
                    <a:pt x="1855694" y="1255059"/>
                  </a:lnTo>
                  <a:lnTo>
                    <a:pt x="1949824" y="1093694"/>
                  </a:lnTo>
                  <a:lnTo>
                    <a:pt x="1819836" y="1044388"/>
                  </a:lnTo>
                  <a:lnTo>
                    <a:pt x="1882589" y="950259"/>
                  </a:lnTo>
                  <a:lnTo>
                    <a:pt x="1922930" y="968188"/>
                  </a:lnTo>
                  <a:cubicBezTo>
                    <a:pt x="1936377" y="966694"/>
                    <a:pt x="1949925" y="965930"/>
                    <a:pt x="1963271" y="963706"/>
                  </a:cubicBezTo>
                  <a:cubicBezTo>
                    <a:pt x="1967932" y="962929"/>
                    <a:pt x="1972787" y="961844"/>
                    <a:pt x="1976718" y="959223"/>
                  </a:cubicBezTo>
                  <a:cubicBezTo>
                    <a:pt x="1981992" y="955707"/>
                    <a:pt x="1985161" y="949668"/>
                    <a:pt x="1990165" y="945776"/>
                  </a:cubicBezTo>
                  <a:cubicBezTo>
                    <a:pt x="1998670" y="939161"/>
                    <a:pt x="2008094" y="933823"/>
                    <a:pt x="2017059" y="927847"/>
                  </a:cubicBezTo>
                  <a:cubicBezTo>
                    <a:pt x="2017066" y="927842"/>
                    <a:pt x="2043945" y="909922"/>
                    <a:pt x="2043953" y="909918"/>
                  </a:cubicBezTo>
                  <a:lnTo>
                    <a:pt x="2061883" y="900953"/>
                  </a:lnTo>
                  <a:cubicBezTo>
                    <a:pt x="2063377" y="896471"/>
                    <a:pt x="2066365" y="892231"/>
                    <a:pt x="2066365" y="887506"/>
                  </a:cubicBezTo>
                  <a:cubicBezTo>
                    <a:pt x="2066365" y="867275"/>
                    <a:pt x="2062023" y="863347"/>
                    <a:pt x="2057400" y="847165"/>
                  </a:cubicBezTo>
                  <a:cubicBezTo>
                    <a:pt x="2049261" y="818681"/>
                    <a:pt x="2057882" y="839162"/>
                    <a:pt x="2043953" y="811306"/>
                  </a:cubicBezTo>
                  <a:cubicBezTo>
                    <a:pt x="2039750" y="794493"/>
                    <a:pt x="2034795" y="784798"/>
                    <a:pt x="2043953" y="766482"/>
                  </a:cubicBezTo>
                  <a:cubicBezTo>
                    <a:pt x="2046362" y="761664"/>
                    <a:pt x="2052918" y="760506"/>
                    <a:pt x="2057400" y="757518"/>
                  </a:cubicBezTo>
                  <a:cubicBezTo>
                    <a:pt x="2058894" y="753036"/>
                    <a:pt x="2063377" y="748553"/>
                    <a:pt x="2061883" y="744071"/>
                  </a:cubicBezTo>
                  <a:cubicBezTo>
                    <a:pt x="2057028" y="729503"/>
                    <a:pt x="2042003" y="729015"/>
                    <a:pt x="2030506" y="726141"/>
                  </a:cubicBezTo>
                  <a:cubicBezTo>
                    <a:pt x="2003959" y="706230"/>
                    <a:pt x="2016719" y="718909"/>
                    <a:pt x="1994647" y="685800"/>
                  </a:cubicBezTo>
                  <a:lnTo>
                    <a:pt x="1985683" y="672353"/>
                  </a:lnTo>
                  <a:lnTo>
                    <a:pt x="1976718" y="658906"/>
                  </a:lnTo>
                  <a:lnTo>
                    <a:pt x="1945342" y="623047"/>
                  </a:lnTo>
                  <a:lnTo>
                    <a:pt x="2008094" y="618565"/>
                  </a:lnTo>
                  <a:lnTo>
                    <a:pt x="2227730" y="416859"/>
                  </a:lnTo>
                  <a:lnTo>
                    <a:pt x="2268071" y="461682"/>
                  </a:lnTo>
                  <a:cubicBezTo>
                    <a:pt x="2272084" y="497804"/>
                    <a:pt x="2271916" y="500124"/>
                    <a:pt x="2277036" y="533400"/>
                  </a:cubicBezTo>
                  <a:cubicBezTo>
                    <a:pt x="2278418" y="542383"/>
                    <a:pt x="2279314" y="551477"/>
                    <a:pt x="2281518" y="560294"/>
                  </a:cubicBezTo>
                  <a:cubicBezTo>
                    <a:pt x="2283810" y="569461"/>
                    <a:pt x="2282621" y="581946"/>
                    <a:pt x="2290483" y="587188"/>
                  </a:cubicBezTo>
                  <a:cubicBezTo>
                    <a:pt x="2309204" y="599669"/>
                    <a:pt x="2300121" y="592344"/>
                    <a:pt x="2317377" y="609600"/>
                  </a:cubicBezTo>
                  <a:cubicBezTo>
                    <a:pt x="2319017" y="614521"/>
                    <a:pt x="2324421" y="634664"/>
                    <a:pt x="2330824" y="636494"/>
                  </a:cubicBezTo>
                  <a:cubicBezTo>
                    <a:pt x="2338149" y="638587"/>
                    <a:pt x="2345765" y="633506"/>
                    <a:pt x="2353236" y="632012"/>
                  </a:cubicBezTo>
                  <a:cubicBezTo>
                    <a:pt x="2359212" y="623047"/>
                    <a:pt x="2372237" y="615839"/>
                    <a:pt x="2371165" y="605118"/>
                  </a:cubicBezTo>
                  <a:cubicBezTo>
                    <a:pt x="2366070" y="554164"/>
                    <a:pt x="2370325" y="574861"/>
                    <a:pt x="2362200" y="542365"/>
                  </a:cubicBezTo>
                  <a:cubicBezTo>
                    <a:pt x="2366620" y="529106"/>
                    <a:pt x="2367672" y="511195"/>
                    <a:pt x="2393577" y="533400"/>
                  </a:cubicBezTo>
                  <a:cubicBezTo>
                    <a:pt x="2399361" y="538358"/>
                    <a:pt x="2396054" y="548462"/>
                    <a:pt x="2398059" y="555812"/>
                  </a:cubicBezTo>
                  <a:cubicBezTo>
                    <a:pt x="2400545" y="564929"/>
                    <a:pt x="2407024" y="582706"/>
                    <a:pt x="2407024" y="582706"/>
                  </a:cubicBezTo>
                  <a:cubicBezTo>
                    <a:pt x="2410012" y="578224"/>
                    <a:pt x="2413801" y="574182"/>
                    <a:pt x="2415989" y="569259"/>
                  </a:cubicBezTo>
                  <a:cubicBezTo>
                    <a:pt x="2419827" y="560624"/>
                    <a:pt x="2417091" y="547607"/>
                    <a:pt x="2424953" y="542365"/>
                  </a:cubicBezTo>
                  <a:lnTo>
                    <a:pt x="2438400" y="533400"/>
                  </a:lnTo>
                  <a:cubicBezTo>
                    <a:pt x="2439894" y="528918"/>
                    <a:pt x="2439982" y="523683"/>
                    <a:pt x="2442883" y="519953"/>
                  </a:cubicBezTo>
                  <a:cubicBezTo>
                    <a:pt x="2450667" y="509946"/>
                    <a:pt x="2460812" y="502024"/>
                    <a:pt x="2469777" y="493059"/>
                  </a:cubicBezTo>
                  <a:cubicBezTo>
                    <a:pt x="2474259" y="488577"/>
                    <a:pt x="2479708" y="484886"/>
                    <a:pt x="2483224" y="479612"/>
                  </a:cubicBezTo>
                  <a:lnTo>
                    <a:pt x="2492189" y="466165"/>
                  </a:lnTo>
                  <a:cubicBezTo>
                    <a:pt x="2487919" y="427742"/>
                    <a:pt x="2484504" y="423905"/>
                    <a:pt x="2492189" y="385482"/>
                  </a:cubicBezTo>
                  <a:cubicBezTo>
                    <a:pt x="2492603" y="383410"/>
                    <a:pt x="2495177" y="382494"/>
                    <a:pt x="2496671" y="381000"/>
                  </a:cubicBezTo>
                  <a:lnTo>
                    <a:pt x="2510118" y="389965"/>
                  </a:lnTo>
                  <a:lnTo>
                    <a:pt x="2460812" y="255494"/>
                  </a:lnTo>
                  <a:lnTo>
                    <a:pt x="2505636" y="94129"/>
                  </a:lnTo>
                  <a:lnTo>
                    <a:pt x="2173942" y="0"/>
                  </a:lnTo>
                  <a:lnTo>
                    <a:pt x="2102224" y="76200"/>
                  </a:lnTo>
                  <a:cubicBezTo>
                    <a:pt x="2100730" y="89647"/>
                    <a:pt x="2102021" y="103706"/>
                    <a:pt x="2097742" y="116541"/>
                  </a:cubicBezTo>
                  <a:cubicBezTo>
                    <a:pt x="2095737" y="122555"/>
                    <a:pt x="2088186" y="124984"/>
                    <a:pt x="2084294" y="129988"/>
                  </a:cubicBezTo>
                  <a:cubicBezTo>
                    <a:pt x="2077679" y="138493"/>
                    <a:pt x="2072341" y="147917"/>
                    <a:pt x="2066365" y="156882"/>
                  </a:cubicBezTo>
                  <a:lnTo>
                    <a:pt x="2057400" y="170329"/>
                  </a:lnTo>
                  <a:cubicBezTo>
                    <a:pt x="2054412" y="174811"/>
                    <a:pt x="2053811" y="183418"/>
                    <a:pt x="2048436" y="183776"/>
                  </a:cubicBezTo>
                  <a:lnTo>
                    <a:pt x="1981200" y="188259"/>
                  </a:lnTo>
                  <a:cubicBezTo>
                    <a:pt x="1976718" y="191247"/>
                    <a:pt x="1972430" y="194550"/>
                    <a:pt x="1967753" y="197223"/>
                  </a:cubicBezTo>
                  <a:cubicBezTo>
                    <a:pt x="1961952" y="200538"/>
                    <a:pt x="1954957" y="201910"/>
                    <a:pt x="1949824" y="206188"/>
                  </a:cubicBezTo>
                  <a:cubicBezTo>
                    <a:pt x="1945685" y="209637"/>
                    <a:pt x="1943847" y="215153"/>
                    <a:pt x="1940859" y="219635"/>
                  </a:cubicBezTo>
                  <a:cubicBezTo>
                    <a:pt x="1938353" y="229659"/>
                    <a:pt x="1931779" y="257909"/>
                    <a:pt x="1927412" y="264459"/>
                  </a:cubicBezTo>
                  <a:cubicBezTo>
                    <a:pt x="1919979" y="275608"/>
                    <a:pt x="1914358" y="282834"/>
                    <a:pt x="1909483" y="295835"/>
                  </a:cubicBezTo>
                  <a:cubicBezTo>
                    <a:pt x="1907320" y="301603"/>
                    <a:pt x="1908944" y="309032"/>
                    <a:pt x="1905000" y="313765"/>
                  </a:cubicBezTo>
                  <a:cubicBezTo>
                    <a:pt x="1900722" y="318898"/>
                    <a:pt x="1893410" y="320616"/>
                    <a:pt x="1887071" y="322729"/>
                  </a:cubicBezTo>
                  <a:cubicBezTo>
                    <a:pt x="1879843" y="325138"/>
                    <a:pt x="1872050" y="325364"/>
                    <a:pt x="1864659" y="327212"/>
                  </a:cubicBezTo>
                  <a:cubicBezTo>
                    <a:pt x="1860075" y="328358"/>
                    <a:pt x="1855694" y="330200"/>
                    <a:pt x="1851212" y="331694"/>
                  </a:cubicBezTo>
                  <a:cubicBezTo>
                    <a:pt x="1846730" y="336176"/>
                    <a:pt x="1843306" y="342062"/>
                    <a:pt x="1837765" y="345141"/>
                  </a:cubicBezTo>
                  <a:cubicBezTo>
                    <a:pt x="1829505" y="349730"/>
                    <a:pt x="1819323" y="349880"/>
                    <a:pt x="1810871" y="354106"/>
                  </a:cubicBezTo>
                  <a:lnTo>
                    <a:pt x="1792942" y="363071"/>
                  </a:lnTo>
                  <a:cubicBezTo>
                    <a:pt x="1794436" y="372036"/>
                    <a:pt x="1793733" y="381660"/>
                    <a:pt x="1797424" y="389965"/>
                  </a:cubicBezTo>
                  <a:cubicBezTo>
                    <a:pt x="1799998" y="395758"/>
                    <a:pt x="1807355" y="398138"/>
                    <a:pt x="1810871" y="403412"/>
                  </a:cubicBezTo>
                  <a:cubicBezTo>
                    <a:pt x="1813492" y="407343"/>
                    <a:pt x="1813859" y="412377"/>
                    <a:pt x="1815353" y="416859"/>
                  </a:cubicBezTo>
                  <a:cubicBezTo>
                    <a:pt x="1813689" y="435160"/>
                    <a:pt x="1815271" y="469865"/>
                    <a:pt x="1801906" y="488576"/>
                  </a:cubicBezTo>
                  <a:cubicBezTo>
                    <a:pt x="1798775" y="492960"/>
                    <a:pt x="1792941" y="494553"/>
                    <a:pt x="1788459" y="497541"/>
                  </a:cubicBezTo>
                  <a:cubicBezTo>
                    <a:pt x="1786965" y="502023"/>
                    <a:pt x="1786090" y="506762"/>
                    <a:pt x="1783977" y="510988"/>
                  </a:cubicBezTo>
                  <a:cubicBezTo>
                    <a:pt x="1781568" y="515806"/>
                    <a:pt x="1776904" y="519391"/>
                    <a:pt x="1775012" y="524435"/>
                  </a:cubicBezTo>
                  <a:cubicBezTo>
                    <a:pt x="1772337" y="531569"/>
                    <a:pt x="1771783" y="539332"/>
                    <a:pt x="1770530" y="546847"/>
                  </a:cubicBezTo>
                  <a:cubicBezTo>
                    <a:pt x="1768793" y="557268"/>
                    <a:pt x="1769658" y="568294"/>
                    <a:pt x="1766047" y="578223"/>
                  </a:cubicBezTo>
                  <a:cubicBezTo>
                    <a:pt x="1763494" y="585244"/>
                    <a:pt x="1757625" y="590625"/>
                    <a:pt x="1752600" y="596153"/>
                  </a:cubicBezTo>
                  <a:cubicBezTo>
                    <a:pt x="1742651" y="607097"/>
                    <a:pt x="1729429" y="615222"/>
                    <a:pt x="1721224" y="627529"/>
                  </a:cubicBezTo>
                  <a:cubicBezTo>
                    <a:pt x="1709271" y="645458"/>
                    <a:pt x="1716741" y="637988"/>
                    <a:pt x="1698812" y="649941"/>
                  </a:cubicBezTo>
                  <a:cubicBezTo>
                    <a:pt x="1695824" y="654423"/>
                    <a:pt x="1692256" y="658570"/>
                    <a:pt x="1689847" y="663388"/>
                  </a:cubicBezTo>
                  <a:cubicBezTo>
                    <a:pt x="1687734" y="667614"/>
                    <a:pt x="1687659" y="672705"/>
                    <a:pt x="1685365" y="676835"/>
                  </a:cubicBezTo>
                  <a:cubicBezTo>
                    <a:pt x="1680133" y="686253"/>
                    <a:pt x="1670844" y="693508"/>
                    <a:pt x="1667436" y="703729"/>
                  </a:cubicBezTo>
                  <a:cubicBezTo>
                    <a:pt x="1665942" y="708211"/>
                    <a:pt x="1665066" y="712950"/>
                    <a:pt x="1662953" y="717176"/>
                  </a:cubicBezTo>
                  <a:cubicBezTo>
                    <a:pt x="1660544" y="721994"/>
                    <a:pt x="1656177" y="725700"/>
                    <a:pt x="1653989" y="730623"/>
                  </a:cubicBezTo>
                  <a:cubicBezTo>
                    <a:pt x="1650151" y="739259"/>
                    <a:pt x="1648012" y="748553"/>
                    <a:pt x="1645024" y="757518"/>
                  </a:cubicBezTo>
                  <a:cubicBezTo>
                    <a:pt x="1643530" y="762000"/>
                    <a:pt x="1643163" y="767034"/>
                    <a:pt x="1640542" y="770965"/>
                  </a:cubicBezTo>
                  <a:cubicBezTo>
                    <a:pt x="1637554" y="775447"/>
                    <a:pt x="1633986" y="779594"/>
                    <a:pt x="1631577" y="784412"/>
                  </a:cubicBezTo>
                  <a:cubicBezTo>
                    <a:pt x="1613014" y="821535"/>
                    <a:pt x="1643825" y="772760"/>
                    <a:pt x="1618130" y="811306"/>
                  </a:cubicBezTo>
                  <a:cubicBezTo>
                    <a:pt x="1616636" y="817282"/>
                    <a:pt x="1616402" y="823725"/>
                    <a:pt x="1613647" y="829235"/>
                  </a:cubicBezTo>
                  <a:cubicBezTo>
                    <a:pt x="1606782" y="842965"/>
                    <a:pt x="1594758" y="859359"/>
                    <a:pt x="1582271" y="869576"/>
                  </a:cubicBezTo>
                  <a:cubicBezTo>
                    <a:pt x="1570707" y="879038"/>
                    <a:pt x="1559776" y="889789"/>
                    <a:pt x="1546412" y="896471"/>
                  </a:cubicBezTo>
                  <a:cubicBezTo>
                    <a:pt x="1536698" y="901328"/>
                    <a:pt x="1526024" y="907720"/>
                    <a:pt x="1515036" y="909918"/>
                  </a:cubicBezTo>
                  <a:cubicBezTo>
                    <a:pt x="1504676" y="911990"/>
                    <a:pt x="1494118" y="912906"/>
                    <a:pt x="1483659" y="914400"/>
                  </a:cubicBezTo>
                  <a:cubicBezTo>
                    <a:pt x="1445121" y="940093"/>
                    <a:pt x="1493880" y="909289"/>
                    <a:pt x="1456765" y="927847"/>
                  </a:cubicBezTo>
                  <a:cubicBezTo>
                    <a:pt x="1451947" y="930256"/>
                    <a:pt x="1447800" y="933824"/>
                    <a:pt x="1443318" y="936812"/>
                  </a:cubicBezTo>
                  <a:cubicBezTo>
                    <a:pt x="1441824" y="950259"/>
                    <a:pt x="1443861" y="964591"/>
                    <a:pt x="1438836" y="977153"/>
                  </a:cubicBezTo>
                  <a:cubicBezTo>
                    <a:pt x="1437081" y="981540"/>
                    <a:pt x="1429973" y="980489"/>
                    <a:pt x="1425389" y="981635"/>
                  </a:cubicBezTo>
                  <a:cubicBezTo>
                    <a:pt x="1417998" y="983483"/>
                    <a:pt x="1410448" y="984624"/>
                    <a:pt x="1402977" y="986118"/>
                  </a:cubicBezTo>
                  <a:cubicBezTo>
                    <a:pt x="1394012" y="992094"/>
                    <a:pt x="1379490" y="993826"/>
                    <a:pt x="1376083" y="1004047"/>
                  </a:cubicBezTo>
                  <a:lnTo>
                    <a:pt x="1367118" y="1030941"/>
                  </a:lnTo>
                  <a:lnTo>
                    <a:pt x="1362636" y="1044388"/>
                  </a:lnTo>
                  <a:cubicBezTo>
                    <a:pt x="1361142" y="1075765"/>
                    <a:pt x="1363535" y="1107570"/>
                    <a:pt x="1358153" y="1138518"/>
                  </a:cubicBezTo>
                  <a:cubicBezTo>
                    <a:pt x="1357230" y="1143825"/>
                    <a:pt x="1348515" y="1143673"/>
                    <a:pt x="1344706" y="1147482"/>
                  </a:cubicBezTo>
                  <a:cubicBezTo>
                    <a:pt x="1340897" y="1151291"/>
                    <a:pt x="1339948" y="1157564"/>
                    <a:pt x="1335742" y="1160929"/>
                  </a:cubicBezTo>
                  <a:cubicBezTo>
                    <a:pt x="1332052" y="1163881"/>
                    <a:pt x="1326520" y="1163299"/>
                    <a:pt x="1322294" y="1165412"/>
                  </a:cubicBezTo>
                  <a:cubicBezTo>
                    <a:pt x="1287533" y="1182792"/>
                    <a:pt x="1329203" y="1167590"/>
                    <a:pt x="1295400" y="1178859"/>
                  </a:cubicBezTo>
                  <a:cubicBezTo>
                    <a:pt x="1292412" y="1183341"/>
                    <a:pt x="1288845" y="1187488"/>
                    <a:pt x="1286436" y="1192306"/>
                  </a:cubicBezTo>
                  <a:cubicBezTo>
                    <a:pt x="1284323" y="1196532"/>
                    <a:pt x="1283196" y="1201195"/>
                    <a:pt x="1281953" y="1205753"/>
                  </a:cubicBezTo>
                  <a:cubicBezTo>
                    <a:pt x="1278711" y="1217640"/>
                    <a:pt x="1276885" y="1229923"/>
                    <a:pt x="1272989" y="1241612"/>
                  </a:cubicBezTo>
                  <a:cubicBezTo>
                    <a:pt x="1270001" y="1250577"/>
                    <a:pt x="1269266" y="1260644"/>
                    <a:pt x="1264024" y="1268506"/>
                  </a:cubicBezTo>
                  <a:lnTo>
                    <a:pt x="1255059" y="1281953"/>
                  </a:lnTo>
                  <a:cubicBezTo>
                    <a:pt x="1253565" y="1289424"/>
                    <a:pt x="1253252" y="1297231"/>
                    <a:pt x="1250577" y="1304365"/>
                  </a:cubicBezTo>
                  <a:cubicBezTo>
                    <a:pt x="1248685" y="1309409"/>
                    <a:pt x="1245191" y="1313786"/>
                    <a:pt x="1241612" y="1317812"/>
                  </a:cubicBezTo>
                  <a:cubicBezTo>
                    <a:pt x="1227560" y="1333621"/>
                    <a:pt x="1218191" y="1344002"/>
                    <a:pt x="1201271" y="1353671"/>
                  </a:cubicBezTo>
                  <a:cubicBezTo>
                    <a:pt x="1195470" y="1356986"/>
                    <a:pt x="1189318" y="1359647"/>
                    <a:pt x="1183342" y="1362635"/>
                  </a:cubicBezTo>
                  <a:cubicBezTo>
                    <a:pt x="1168401" y="1361141"/>
                    <a:pt x="1153149" y="1361529"/>
                    <a:pt x="1138518" y="1358153"/>
                  </a:cubicBezTo>
                  <a:cubicBezTo>
                    <a:pt x="1133269" y="1356942"/>
                    <a:pt x="1129748" y="1351861"/>
                    <a:pt x="1125071" y="1349188"/>
                  </a:cubicBezTo>
                  <a:cubicBezTo>
                    <a:pt x="1119270" y="1345873"/>
                    <a:pt x="1113118" y="1343211"/>
                    <a:pt x="1107142" y="1340223"/>
                  </a:cubicBezTo>
                  <a:cubicBezTo>
                    <a:pt x="1090707" y="1341717"/>
                    <a:pt x="1074173" y="1342372"/>
                    <a:pt x="1057836" y="1344706"/>
                  </a:cubicBezTo>
                  <a:cubicBezTo>
                    <a:pt x="1053159" y="1345374"/>
                    <a:pt x="1048320" y="1346567"/>
                    <a:pt x="1044389" y="1349188"/>
                  </a:cubicBezTo>
                  <a:cubicBezTo>
                    <a:pt x="1039115" y="1352704"/>
                    <a:pt x="1035424" y="1358153"/>
                    <a:pt x="1030942" y="1362635"/>
                  </a:cubicBezTo>
                  <a:cubicBezTo>
                    <a:pt x="1029448" y="1367117"/>
                    <a:pt x="1027236" y="1371421"/>
                    <a:pt x="1026459" y="1376082"/>
                  </a:cubicBezTo>
                  <a:cubicBezTo>
                    <a:pt x="1024235" y="1389428"/>
                    <a:pt x="1025258" y="1403297"/>
                    <a:pt x="1021977" y="1416423"/>
                  </a:cubicBezTo>
                  <a:cubicBezTo>
                    <a:pt x="1020670" y="1421650"/>
                    <a:pt x="1016000" y="1425388"/>
                    <a:pt x="1013012" y="1429871"/>
                  </a:cubicBezTo>
                  <a:cubicBezTo>
                    <a:pt x="1011518" y="1435847"/>
                    <a:pt x="1010957" y="1442138"/>
                    <a:pt x="1008530" y="1447800"/>
                  </a:cubicBezTo>
                  <a:cubicBezTo>
                    <a:pt x="998706" y="1470721"/>
                    <a:pt x="985875" y="1457128"/>
                    <a:pt x="1004047" y="1497106"/>
                  </a:cubicBezTo>
                  <a:cubicBezTo>
                    <a:pt x="1007138" y="1503907"/>
                    <a:pt x="1016000" y="1506071"/>
                    <a:pt x="1021977" y="1510553"/>
                  </a:cubicBezTo>
                  <a:cubicBezTo>
                    <a:pt x="1026676" y="1524651"/>
                    <a:pt x="1025516" y="1527854"/>
                    <a:pt x="1039906" y="1537447"/>
                  </a:cubicBezTo>
                  <a:cubicBezTo>
                    <a:pt x="1043837" y="1540068"/>
                    <a:pt x="1048871" y="1540435"/>
                    <a:pt x="1053353" y="1541929"/>
                  </a:cubicBezTo>
                  <a:cubicBezTo>
                    <a:pt x="1062318" y="1547906"/>
                    <a:pt x="1077634" y="1549406"/>
                    <a:pt x="1080247" y="1559859"/>
                  </a:cubicBezTo>
                  <a:cubicBezTo>
                    <a:pt x="1083235" y="1571812"/>
                    <a:pt x="1082873" y="1585153"/>
                    <a:pt x="1089212" y="1595718"/>
                  </a:cubicBezTo>
                  <a:cubicBezTo>
                    <a:pt x="1093694" y="1603188"/>
                    <a:pt x="1098042" y="1610741"/>
                    <a:pt x="1102659" y="1618129"/>
                  </a:cubicBezTo>
                  <a:cubicBezTo>
                    <a:pt x="1105514" y="1622697"/>
                    <a:pt x="1108951" y="1626899"/>
                    <a:pt x="1111624" y="1631576"/>
                  </a:cubicBezTo>
                  <a:cubicBezTo>
                    <a:pt x="1116310" y="1639777"/>
                    <a:pt x="1122274" y="1655674"/>
                    <a:pt x="1129553" y="1662953"/>
                  </a:cubicBezTo>
                  <a:cubicBezTo>
                    <a:pt x="1133362" y="1666762"/>
                    <a:pt x="1138616" y="1668787"/>
                    <a:pt x="1143000" y="1671918"/>
                  </a:cubicBezTo>
                  <a:cubicBezTo>
                    <a:pt x="1149079" y="1676260"/>
                    <a:pt x="1153747" y="1683313"/>
                    <a:pt x="1160930" y="1685365"/>
                  </a:cubicBezTo>
                  <a:cubicBezTo>
                    <a:pt x="1175368" y="1689490"/>
                    <a:pt x="1190812" y="1688353"/>
                    <a:pt x="1205753" y="1689847"/>
                  </a:cubicBezTo>
                  <a:cubicBezTo>
                    <a:pt x="1211730" y="1695823"/>
                    <a:pt x="1219335" y="1700528"/>
                    <a:pt x="1223683" y="1707776"/>
                  </a:cubicBezTo>
                  <a:cubicBezTo>
                    <a:pt x="1231922" y="1721507"/>
                    <a:pt x="1233320" y="1741844"/>
                    <a:pt x="1237130" y="1757082"/>
                  </a:cubicBezTo>
                  <a:cubicBezTo>
                    <a:pt x="1238276" y="1761666"/>
                    <a:pt x="1240314" y="1765986"/>
                    <a:pt x="1241612" y="1770529"/>
                  </a:cubicBezTo>
                  <a:cubicBezTo>
                    <a:pt x="1243304" y="1776453"/>
                    <a:pt x="1244324" y="1782558"/>
                    <a:pt x="1246094" y="1788459"/>
                  </a:cubicBezTo>
                  <a:cubicBezTo>
                    <a:pt x="1248809" y="1797510"/>
                    <a:pt x="1252071" y="1806388"/>
                    <a:pt x="1255059" y="1815353"/>
                  </a:cubicBezTo>
                  <a:lnTo>
                    <a:pt x="1259542" y="1828800"/>
                  </a:lnTo>
                  <a:cubicBezTo>
                    <a:pt x="1255059" y="1830294"/>
                    <a:pt x="1250224" y="1830987"/>
                    <a:pt x="1246094" y="1833282"/>
                  </a:cubicBezTo>
                  <a:cubicBezTo>
                    <a:pt x="1236676" y="1838514"/>
                    <a:pt x="1228165" y="1845235"/>
                    <a:pt x="1219200" y="1851212"/>
                  </a:cubicBezTo>
                  <a:cubicBezTo>
                    <a:pt x="1214718" y="1854200"/>
                    <a:pt x="1210863" y="1858472"/>
                    <a:pt x="1205753" y="1860176"/>
                  </a:cubicBezTo>
                  <a:lnTo>
                    <a:pt x="1192306" y="1864659"/>
                  </a:lnTo>
                  <a:cubicBezTo>
                    <a:pt x="1187824" y="1869141"/>
                    <a:pt x="1183863" y="1874214"/>
                    <a:pt x="1178859" y="1878106"/>
                  </a:cubicBezTo>
                  <a:cubicBezTo>
                    <a:pt x="1170354" y="1884721"/>
                    <a:pt x="1151965" y="1896035"/>
                    <a:pt x="1151965" y="1896035"/>
                  </a:cubicBezTo>
                  <a:cubicBezTo>
                    <a:pt x="1148977" y="1900517"/>
                    <a:pt x="1146809" y="1905673"/>
                    <a:pt x="1143000" y="1909482"/>
                  </a:cubicBezTo>
                  <a:cubicBezTo>
                    <a:pt x="1139191" y="1913291"/>
                    <a:pt x="1133100" y="1914393"/>
                    <a:pt x="1129553" y="1918447"/>
                  </a:cubicBezTo>
                  <a:cubicBezTo>
                    <a:pt x="1122458" y="1926555"/>
                    <a:pt x="1117600" y="1936376"/>
                    <a:pt x="1111624" y="1945341"/>
                  </a:cubicBezTo>
                  <a:cubicBezTo>
                    <a:pt x="1108636" y="1949823"/>
                    <a:pt x="1107141" y="1955800"/>
                    <a:pt x="1102659" y="1958788"/>
                  </a:cubicBezTo>
                  <a:cubicBezTo>
                    <a:pt x="1098177" y="1961776"/>
                    <a:pt x="1093238" y="1964174"/>
                    <a:pt x="1089212" y="1967753"/>
                  </a:cubicBezTo>
                  <a:cubicBezTo>
                    <a:pt x="1079736" y="1976176"/>
                    <a:pt x="1074345" y="1990638"/>
                    <a:pt x="1062318" y="1994647"/>
                  </a:cubicBezTo>
                  <a:lnTo>
                    <a:pt x="1048871" y="1999129"/>
                  </a:lnTo>
                  <a:cubicBezTo>
                    <a:pt x="1044389" y="2005106"/>
                    <a:pt x="1041163" y="2012276"/>
                    <a:pt x="1035424" y="2017059"/>
                  </a:cubicBezTo>
                  <a:cubicBezTo>
                    <a:pt x="1031794" y="2020084"/>
                    <a:pt x="1026203" y="2019428"/>
                    <a:pt x="1021977" y="2021541"/>
                  </a:cubicBezTo>
                  <a:cubicBezTo>
                    <a:pt x="1017159" y="2023950"/>
                    <a:pt x="1013348" y="2028097"/>
                    <a:pt x="1008530" y="2030506"/>
                  </a:cubicBezTo>
                  <a:cubicBezTo>
                    <a:pt x="985146" y="2042198"/>
                    <a:pt x="923322" y="2039210"/>
                    <a:pt x="918883" y="2039471"/>
                  </a:cubicBezTo>
                  <a:cubicBezTo>
                    <a:pt x="903678" y="2049607"/>
                    <a:pt x="909245" y="2044626"/>
                    <a:pt x="900953" y="2052918"/>
                  </a:cubicBezTo>
                  <a:lnTo>
                    <a:pt x="900953" y="2017059"/>
                  </a:lnTo>
                  <a:cubicBezTo>
                    <a:pt x="889313" y="2069441"/>
                    <a:pt x="895333" y="2044024"/>
                    <a:pt x="883024" y="2093259"/>
                  </a:cubicBezTo>
                  <a:cubicBezTo>
                    <a:pt x="881530" y="2099235"/>
                    <a:pt x="882898" y="2106832"/>
                    <a:pt x="878542" y="2111188"/>
                  </a:cubicBezTo>
                  <a:cubicBezTo>
                    <a:pt x="861285" y="2128444"/>
                    <a:pt x="868610" y="2119360"/>
                    <a:pt x="856130" y="2138082"/>
                  </a:cubicBezTo>
                  <a:cubicBezTo>
                    <a:pt x="851648" y="2136588"/>
                    <a:pt x="843528" y="2138249"/>
                    <a:pt x="842683" y="2133600"/>
                  </a:cubicBezTo>
                  <a:cubicBezTo>
                    <a:pt x="836589" y="2100083"/>
                    <a:pt x="842822" y="2095290"/>
                    <a:pt x="856130" y="2075329"/>
                  </a:cubicBezTo>
                  <a:cubicBezTo>
                    <a:pt x="859559" y="2061613"/>
                    <a:pt x="859258" y="2054271"/>
                    <a:pt x="869577" y="2043953"/>
                  </a:cubicBezTo>
                  <a:cubicBezTo>
                    <a:pt x="871939" y="2041591"/>
                    <a:pt x="875554" y="2040965"/>
                    <a:pt x="878542" y="2039471"/>
                  </a:cubicBezTo>
                  <a:lnTo>
                    <a:pt x="887506" y="1976718"/>
                  </a:lnTo>
                  <a:lnTo>
                    <a:pt x="815789" y="1940859"/>
                  </a:lnTo>
                  <a:lnTo>
                    <a:pt x="779930" y="1954306"/>
                  </a:lnTo>
                  <a:cubicBezTo>
                    <a:pt x="771031" y="1957484"/>
                    <a:pt x="761488" y="1959045"/>
                    <a:pt x="753036" y="1963271"/>
                  </a:cubicBezTo>
                  <a:cubicBezTo>
                    <a:pt x="729596" y="1974990"/>
                    <a:pt x="741588" y="1970614"/>
                    <a:pt x="717177" y="1976718"/>
                  </a:cubicBezTo>
                  <a:cubicBezTo>
                    <a:pt x="700742" y="1975224"/>
                    <a:pt x="683739" y="1976769"/>
                    <a:pt x="667871" y="1972235"/>
                  </a:cubicBezTo>
                  <a:cubicBezTo>
                    <a:pt x="654454" y="1968401"/>
                    <a:pt x="652247" y="1949344"/>
                    <a:pt x="645459" y="1940859"/>
                  </a:cubicBezTo>
                  <a:cubicBezTo>
                    <a:pt x="637539" y="1930959"/>
                    <a:pt x="629436" y="1920488"/>
                    <a:pt x="618565" y="1913965"/>
                  </a:cubicBezTo>
                  <a:cubicBezTo>
                    <a:pt x="604403" y="1905468"/>
                    <a:pt x="593224" y="1897982"/>
                    <a:pt x="578224" y="1891553"/>
                  </a:cubicBezTo>
                  <a:cubicBezTo>
                    <a:pt x="573881" y="1889692"/>
                    <a:pt x="569259" y="1888565"/>
                    <a:pt x="564777" y="1887071"/>
                  </a:cubicBezTo>
                  <a:cubicBezTo>
                    <a:pt x="551330" y="1888565"/>
                    <a:pt x="537760" y="1889202"/>
                    <a:pt x="524436" y="1891553"/>
                  </a:cubicBezTo>
                  <a:cubicBezTo>
                    <a:pt x="512303" y="1893694"/>
                    <a:pt x="488577" y="1900518"/>
                    <a:pt x="488577" y="1900518"/>
                  </a:cubicBezTo>
                  <a:cubicBezTo>
                    <a:pt x="484095" y="1905000"/>
                    <a:pt x="479943" y="1909840"/>
                    <a:pt x="475130" y="1913965"/>
                  </a:cubicBezTo>
                  <a:cubicBezTo>
                    <a:pt x="469458" y="1918827"/>
                    <a:pt x="462483" y="1922129"/>
                    <a:pt x="457200" y="1927412"/>
                  </a:cubicBezTo>
                  <a:cubicBezTo>
                    <a:pt x="453391" y="1931221"/>
                    <a:pt x="451224" y="1936377"/>
                    <a:pt x="448236" y="1940859"/>
                  </a:cubicBezTo>
                  <a:cubicBezTo>
                    <a:pt x="459184" y="1995605"/>
                    <a:pt x="442985" y="1936153"/>
                    <a:pt x="466165" y="1976718"/>
                  </a:cubicBezTo>
                  <a:cubicBezTo>
                    <a:pt x="469221" y="1982067"/>
                    <a:pt x="467892" y="1989137"/>
                    <a:pt x="470647" y="1994647"/>
                  </a:cubicBezTo>
                  <a:cubicBezTo>
                    <a:pt x="473988" y="2001329"/>
                    <a:pt x="479612" y="2006600"/>
                    <a:pt x="484094" y="2012576"/>
                  </a:cubicBezTo>
                  <a:cubicBezTo>
                    <a:pt x="447170" y="2037193"/>
                    <a:pt x="486919" y="2013961"/>
                    <a:pt x="394447" y="2026023"/>
                  </a:cubicBezTo>
                  <a:cubicBezTo>
                    <a:pt x="385077" y="2027245"/>
                    <a:pt x="367553" y="2034988"/>
                    <a:pt x="367553" y="2034988"/>
                  </a:cubicBezTo>
                  <a:cubicBezTo>
                    <a:pt x="364565" y="2039470"/>
                    <a:pt x="362038" y="2044297"/>
                    <a:pt x="358589" y="2048435"/>
                  </a:cubicBezTo>
                  <a:cubicBezTo>
                    <a:pt x="354531" y="2053305"/>
                    <a:pt x="345883" y="2055586"/>
                    <a:pt x="345142" y="2061882"/>
                  </a:cubicBezTo>
                  <a:cubicBezTo>
                    <a:pt x="340533" y="2101061"/>
                    <a:pt x="345117" y="2111113"/>
                    <a:pt x="354106" y="2138082"/>
                  </a:cubicBezTo>
                  <a:cubicBezTo>
                    <a:pt x="352612" y="2154517"/>
                    <a:pt x="356603" y="2172433"/>
                    <a:pt x="349624" y="2187388"/>
                  </a:cubicBezTo>
                  <a:cubicBezTo>
                    <a:pt x="342575" y="2202493"/>
                    <a:pt x="318905" y="2206274"/>
                    <a:pt x="304800" y="2209800"/>
                  </a:cubicBezTo>
                  <a:cubicBezTo>
                    <a:pt x="255860" y="2242428"/>
                    <a:pt x="331305" y="2194307"/>
                    <a:pt x="273424" y="2223247"/>
                  </a:cubicBezTo>
                  <a:cubicBezTo>
                    <a:pt x="214814" y="2252551"/>
                    <a:pt x="285231" y="2237950"/>
                    <a:pt x="192742" y="2245659"/>
                  </a:cubicBezTo>
                  <a:cubicBezTo>
                    <a:pt x="188259" y="2247153"/>
                    <a:pt x="183520" y="2248028"/>
                    <a:pt x="179294" y="2250141"/>
                  </a:cubicBezTo>
                  <a:cubicBezTo>
                    <a:pt x="144534" y="2267520"/>
                    <a:pt x="186203" y="2252321"/>
                    <a:pt x="152400" y="2263588"/>
                  </a:cubicBezTo>
                  <a:cubicBezTo>
                    <a:pt x="146424" y="2268070"/>
                    <a:pt x="140550" y="2272693"/>
                    <a:pt x="134471" y="2277035"/>
                  </a:cubicBezTo>
                  <a:cubicBezTo>
                    <a:pt x="130087" y="2280166"/>
                    <a:pt x="124833" y="2282191"/>
                    <a:pt x="121024" y="2286000"/>
                  </a:cubicBezTo>
                  <a:cubicBezTo>
                    <a:pt x="117215" y="2289809"/>
                    <a:pt x="115047" y="2294965"/>
                    <a:pt x="112059" y="2299447"/>
                  </a:cubicBezTo>
                  <a:cubicBezTo>
                    <a:pt x="100793" y="2333246"/>
                    <a:pt x="115990" y="2291585"/>
                    <a:pt x="98612" y="2326341"/>
                  </a:cubicBezTo>
                  <a:cubicBezTo>
                    <a:pt x="88310" y="2346944"/>
                    <a:pt x="99775" y="2334143"/>
                    <a:pt x="89647" y="2344271"/>
                  </a:cubicBezTo>
                  <a:lnTo>
                    <a:pt x="107577" y="2469776"/>
                  </a:lnTo>
                  <a:lnTo>
                    <a:pt x="0" y="2644588"/>
                  </a:lnTo>
                  <a:lnTo>
                    <a:pt x="134471" y="2684929"/>
                  </a:lnTo>
                  <a:lnTo>
                    <a:pt x="206189" y="2770094"/>
                  </a:lnTo>
                  <a:lnTo>
                    <a:pt x="268942" y="2711823"/>
                  </a:lnTo>
                  <a:lnTo>
                    <a:pt x="457200" y="2752165"/>
                  </a:lnTo>
                  <a:lnTo>
                    <a:pt x="385483" y="2779059"/>
                  </a:lnTo>
                  <a:cubicBezTo>
                    <a:pt x="369048" y="2780553"/>
                    <a:pt x="347847" y="2771872"/>
                    <a:pt x="336177" y="2783541"/>
                  </a:cubicBezTo>
                  <a:cubicBezTo>
                    <a:pt x="326610" y="2793108"/>
                    <a:pt x="338981" y="2810457"/>
                    <a:pt x="340659" y="2823882"/>
                  </a:cubicBezTo>
                  <a:cubicBezTo>
                    <a:pt x="348896" y="2889774"/>
                    <a:pt x="340421" y="2831893"/>
                    <a:pt x="349624" y="2868706"/>
                  </a:cubicBezTo>
                  <a:cubicBezTo>
                    <a:pt x="350530" y="2872332"/>
                    <a:pt x="354489" y="2898415"/>
                    <a:pt x="358589" y="2904565"/>
                  </a:cubicBezTo>
                  <a:cubicBezTo>
                    <a:pt x="362105" y="2909839"/>
                    <a:pt x="367554" y="2913530"/>
                    <a:pt x="372036" y="2918012"/>
                  </a:cubicBezTo>
                  <a:cubicBezTo>
                    <a:pt x="373530" y="2922494"/>
                    <a:pt x="379139" y="2927528"/>
                    <a:pt x="376518" y="2931459"/>
                  </a:cubicBezTo>
                  <a:cubicBezTo>
                    <a:pt x="371685" y="2938708"/>
                    <a:pt x="360721" y="2939236"/>
                    <a:pt x="354106" y="2944906"/>
                  </a:cubicBezTo>
                  <a:cubicBezTo>
                    <a:pt x="350016" y="2948412"/>
                    <a:pt x="348130" y="2953871"/>
                    <a:pt x="345142" y="2958353"/>
                  </a:cubicBezTo>
                  <a:cubicBezTo>
                    <a:pt x="349834" y="3005279"/>
                    <a:pt x="339008" y="2992557"/>
                    <a:pt x="349624" y="3007659"/>
                  </a:cubicBez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6609481" y="3550825"/>
              <a:ext cx="404813" cy="287337"/>
            </a:xfrm>
            <a:custGeom>
              <a:avLst/>
              <a:gdLst>
                <a:gd name="connsiteX0" fmla="*/ 2198 w 1345916"/>
                <a:gd name="connsiteY0" fmla="*/ 512151 h 951767"/>
                <a:gd name="connsiteX1" fmla="*/ 2198 w 1345916"/>
                <a:gd name="connsiteY1" fmla="*/ 512151 h 951767"/>
                <a:gd name="connsiteX2" fmla="*/ 0 w 1345916"/>
                <a:gd name="connsiteY2" fmla="*/ 492369 h 951767"/>
                <a:gd name="connsiteX3" fmla="*/ 8792 w 1345916"/>
                <a:gd name="connsiteY3" fmla="*/ 476982 h 951767"/>
                <a:gd name="connsiteX4" fmla="*/ 13188 w 1345916"/>
                <a:gd name="connsiteY4" fmla="*/ 470388 h 951767"/>
                <a:gd name="connsiteX5" fmla="*/ 26377 w 1345916"/>
                <a:gd name="connsiteY5" fmla="*/ 461596 h 951767"/>
                <a:gd name="connsiteX6" fmla="*/ 32971 w 1345916"/>
                <a:gd name="connsiteY6" fmla="*/ 457200 h 951767"/>
                <a:gd name="connsiteX7" fmla="*/ 46159 w 1345916"/>
                <a:gd name="connsiteY7" fmla="*/ 446209 h 951767"/>
                <a:gd name="connsiteX8" fmla="*/ 59348 w 1345916"/>
                <a:gd name="connsiteY8" fmla="*/ 441813 h 951767"/>
                <a:gd name="connsiteX9" fmla="*/ 65942 w 1345916"/>
                <a:gd name="connsiteY9" fmla="*/ 439615 h 951767"/>
                <a:gd name="connsiteX10" fmla="*/ 72536 w 1345916"/>
                <a:gd name="connsiteY10" fmla="*/ 435219 h 951767"/>
                <a:gd name="connsiteX11" fmla="*/ 76932 w 1345916"/>
                <a:gd name="connsiteY11" fmla="*/ 428625 h 951767"/>
                <a:gd name="connsiteX12" fmla="*/ 81329 w 1345916"/>
                <a:gd name="connsiteY12" fmla="*/ 415436 h 951767"/>
                <a:gd name="connsiteX13" fmla="*/ 87923 w 1345916"/>
                <a:gd name="connsiteY13" fmla="*/ 411040 h 951767"/>
                <a:gd name="connsiteX14" fmla="*/ 101111 w 1345916"/>
                <a:gd name="connsiteY14" fmla="*/ 400050 h 951767"/>
                <a:gd name="connsiteX15" fmla="*/ 109904 w 1345916"/>
                <a:gd name="connsiteY15" fmla="*/ 397851 h 951767"/>
                <a:gd name="connsiteX16" fmla="*/ 116498 w 1345916"/>
                <a:gd name="connsiteY16" fmla="*/ 393455 h 951767"/>
                <a:gd name="connsiteX17" fmla="*/ 127488 w 1345916"/>
                <a:gd name="connsiteY17" fmla="*/ 380267 h 951767"/>
                <a:gd name="connsiteX18" fmla="*/ 125290 w 1345916"/>
                <a:gd name="connsiteY18" fmla="*/ 364880 h 951767"/>
                <a:gd name="connsiteX19" fmla="*/ 116498 w 1345916"/>
                <a:gd name="connsiteY19" fmla="*/ 358286 h 951767"/>
                <a:gd name="connsiteX20" fmla="*/ 101111 w 1345916"/>
                <a:gd name="connsiteY20" fmla="*/ 347296 h 951767"/>
                <a:gd name="connsiteX21" fmla="*/ 101111 w 1345916"/>
                <a:gd name="connsiteY21" fmla="*/ 316523 h 951767"/>
                <a:gd name="connsiteX22" fmla="*/ 105507 w 1345916"/>
                <a:gd name="connsiteY22" fmla="*/ 309928 h 951767"/>
                <a:gd name="connsiteX23" fmla="*/ 107705 w 1345916"/>
                <a:gd name="connsiteY23" fmla="*/ 283551 h 951767"/>
                <a:gd name="connsiteX24" fmla="*/ 112102 w 1345916"/>
                <a:gd name="connsiteY24" fmla="*/ 279155 h 951767"/>
                <a:gd name="connsiteX25" fmla="*/ 127488 w 1345916"/>
                <a:gd name="connsiteY25" fmla="*/ 270363 h 951767"/>
                <a:gd name="connsiteX26" fmla="*/ 129686 w 1345916"/>
                <a:gd name="connsiteY26" fmla="*/ 254976 h 951767"/>
                <a:gd name="connsiteX27" fmla="*/ 123092 w 1345916"/>
                <a:gd name="connsiteY27" fmla="*/ 252778 h 951767"/>
                <a:gd name="connsiteX28" fmla="*/ 118696 w 1345916"/>
                <a:gd name="connsiteY28" fmla="*/ 246184 h 951767"/>
                <a:gd name="connsiteX29" fmla="*/ 125290 w 1345916"/>
                <a:gd name="connsiteY29" fmla="*/ 224203 h 951767"/>
                <a:gd name="connsiteX30" fmla="*/ 131884 w 1345916"/>
                <a:gd name="connsiteY30" fmla="*/ 219807 h 951767"/>
                <a:gd name="connsiteX31" fmla="*/ 140677 w 1345916"/>
                <a:gd name="connsiteY31" fmla="*/ 208817 h 951767"/>
                <a:gd name="connsiteX32" fmla="*/ 145073 w 1345916"/>
                <a:gd name="connsiteY32" fmla="*/ 202223 h 951767"/>
                <a:gd name="connsiteX33" fmla="*/ 149469 w 1345916"/>
                <a:gd name="connsiteY33" fmla="*/ 197826 h 951767"/>
                <a:gd name="connsiteX34" fmla="*/ 156063 w 1345916"/>
                <a:gd name="connsiteY34" fmla="*/ 189034 h 951767"/>
                <a:gd name="connsiteX35" fmla="*/ 169252 w 1345916"/>
                <a:gd name="connsiteY35" fmla="*/ 178044 h 951767"/>
                <a:gd name="connsiteX36" fmla="*/ 175846 w 1345916"/>
                <a:gd name="connsiteY36" fmla="*/ 164855 h 951767"/>
                <a:gd name="connsiteX37" fmla="*/ 182440 w 1345916"/>
                <a:gd name="connsiteY37" fmla="*/ 153865 h 951767"/>
                <a:gd name="connsiteX38" fmla="*/ 189034 w 1345916"/>
                <a:gd name="connsiteY38" fmla="*/ 140676 h 951767"/>
                <a:gd name="connsiteX39" fmla="*/ 186836 w 1345916"/>
                <a:gd name="connsiteY39" fmla="*/ 127488 h 951767"/>
                <a:gd name="connsiteX40" fmla="*/ 184638 w 1345916"/>
                <a:gd name="connsiteY40" fmla="*/ 120894 h 951767"/>
                <a:gd name="connsiteX41" fmla="*/ 182440 w 1345916"/>
                <a:gd name="connsiteY41" fmla="*/ 109903 h 951767"/>
                <a:gd name="connsiteX42" fmla="*/ 178044 w 1345916"/>
                <a:gd name="connsiteY42" fmla="*/ 70338 h 951767"/>
                <a:gd name="connsiteX43" fmla="*/ 173648 w 1345916"/>
                <a:gd name="connsiteY43" fmla="*/ 61546 h 951767"/>
                <a:gd name="connsiteX44" fmla="*/ 178044 w 1345916"/>
                <a:gd name="connsiteY44" fmla="*/ 26376 h 951767"/>
                <a:gd name="connsiteX45" fmla="*/ 180242 w 1345916"/>
                <a:gd name="connsiteY45" fmla="*/ 19782 h 951767"/>
                <a:gd name="connsiteX46" fmla="*/ 182440 w 1345916"/>
                <a:gd name="connsiteY46" fmla="*/ 0 h 951767"/>
                <a:gd name="connsiteX47" fmla="*/ 681404 w 1345916"/>
                <a:gd name="connsiteY47" fmla="*/ 408842 h 951767"/>
                <a:gd name="connsiteX48" fmla="*/ 771525 w 1345916"/>
                <a:gd name="connsiteY48" fmla="*/ 178044 h 951767"/>
                <a:gd name="connsiteX49" fmla="*/ 844061 w 1345916"/>
                <a:gd name="connsiteY49" fmla="*/ 180242 h 951767"/>
                <a:gd name="connsiteX50" fmla="*/ 852854 w 1345916"/>
                <a:gd name="connsiteY50" fmla="*/ 182440 h 951767"/>
                <a:gd name="connsiteX51" fmla="*/ 866042 w 1345916"/>
                <a:gd name="connsiteY51" fmla="*/ 186836 h 951767"/>
                <a:gd name="connsiteX52" fmla="*/ 881429 w 1345916"/>
                <a:gd name="connsiteY52" fmla="*/ 195628 h 951767"/>
                <a:gd name="connsiteX53" fmla="*/ 888023 w 1345916"/>
                <a:gd name="connsiteY53" fmla="*/ 200025 h 951767"/>
                <a:gd name="connsiteX54" fmla="*/ 901211 w 1345916"/>
                <a:gd name="connsiteY54" fmla="*/ 202223 h 951767"/>
                <a:gd name="connsiteX55" fmla="*/ 907805 w 1345916"/>
                <a:gd name="connsiteY55" fmla="*/ 204421 h 951767"/>
                <a:gd name="connsiteX56" fmla="*/ 923192 w 1345916"/>
                <a:gd name="connsiteY56" fmla="*/ 206619 h 951767"/>
                <a:gd name="connsiteX57" fmla="*/ 938579 w 1345916"/>
                <a:gd name="connsiteY57" fmla="*/ 215411 h 951767"/>
                <a:gd name="connsiteX58" fmla="*/ 945173 w 1345916"/>
                <a:gd name="connsiteY58" fmla="*/ 222005 h 951767"/>
                <a:gd name="connsiteX59" fmla="*/ 951767 w 1345916"/>
                <a:gd name="connsiteY59" fmla="*/ 226401 h 951767"/>
                <a:gd name="connsiteX60" fmla="*/ 956163 w 1345916"/>
                <a:gd name="connsiteY60" fmla="*/ 230798 h 951767"/>
                <a:gd name="connsiteX61" fmla="*/ 969352 w 1345916"/>
                <a:gd name="connsiteY61" fmla="*/ 235194 h 951767"/>
                <a:gd name="connsiteX62" fmla="*/ 982540 w 1345916"/>
                <a:gd name="connsiteY62" fmla="*/ 243986 h 951767"/>
                <a:gd name="connsiteX63" fmla="*/ 995729 w 1345916"/>
                <a:gd name="connsiteY63" fmla="*/ 252778 h 951767"/>
                <a:gd name="connsiteX64" fmla="*/ 997927 w 1345916"/>
                <a:gd name="connsiteY64" fmla="*/ 259373 h 951767"/>
                <a:gd name="connsiteX65" fmla="*/ 1017709 w 1345916"/>
                <a:gd name="connsiteY65" fmla="*/ 274759 h 951767"/>
                <a:gd name="connsiteX66" fmla="*/ 1026502 w 1345916"/>
                <a:gd name="connsiteY66" fmla="*/ 285750 h 951767"/>
                <a:gd name="connsiteX67" fmla="*/ 1026502 w 1345916"/>
                <a:gd name="connsiteY67" fmla="*/ 298938 h 951767"/>
                <a:gd name="connsiteX68" fmla="*/ 1017709 w 1345916"/>
                <a:gd name="connsiteY68" fmla="*/ 312126 h 951767"/>
                <a:gd name="connsiteX69" fmla="*/ 1006719 w 1345916"/>
                <a:gd name="connsiteY69" fmla="*/ 325315 h 951767"/>
                <a:gd name="connsiteX70" fmla="*/ 997927 w 1345916"/>
                <a:gd name="connsiteY70" fmla="*/ 338503 h 951767"/>
                <a:gd name="connsiteX71" fmla="*/ 986936 w 1345916"/>
                <a:gd name="connsiteY71" fmla="*/ 347296 h 951767"/>
                <a:gd name="connsiteX72" fmla="*/ 973748 w 1345916"/>
                <a:gd name="connsiteY72" fmla="*/ 362682 h 951767"/>
                <a:gd name="connsiteX73" fmla="*/ 971550 w 1345916"/>
                <a:gd name="connsiteY73" fmla="*/ 369276 h 951767"/>
                <a:gd name="connsiteX74" fmla="*/ 967154 w 1345916"/>
                <a:gd name="connsiteY74" fmla="*/ 378069 h 951767"/>
                <a:gd name="connsiteX75" fmla="*/ 964955 w 1345916"/>
                <a:gd name="connsiteY75" fmla="*/ 386861 h 951767"/>
                <a:gd name="connsiteX76" fmla="*/ 967154 w 1345916"/>
                <a:gd name="connsiteY76" fmla="*/ 413238 h 951767"/>
                <a:gd name="connsiteX77" fmla="*/ 982540 w 1345916"/>
                <a:gd name="connsiteY77" fmla="*/ 422030 h 951767"/>
                <a:gd name="connsiteX78" fmla="*/ 995729 w 1345916"/>
                <a:gd name="connsiteY78" fmla="*/ 430823 h 951767"/>
                <a:gd name="connsiteX79" fmla="*/ 1002323 w 1345916"/>
                <a:gd name="connsiteY79" fmla="*/ 435219 h 951767"/>
                <a:gd name="connsiteX80" fmla="*/ 1008917 w 1345916"/>
                <a:gd name="connsiteY80" fmla="*/ 444011 h 951767"/>
                <a:gd name="connsiteX81" fmla="*/ 1011115 w 1345916"/>
                <a:gd name="connsiteY81" fmla="*/ 450605 h 951767"/>
                <a:gd name="connsiteX82" fmla="*/ 1019907 w 1345916"/>
                <a:gd name="connsiteY82" fmla="*/ 463794 h 951767"/>
                <a:gd name="connsiteX83" fmla="*/ 1030898 w 1345916"/>
                <a:gd name="connsiteY83" fmla="*/ 485775 h 951767"/>
                <a:gd name="connsiteX84" fmla="*/ 1035294 w 1345916"/>
                <a:gd name="connsiteY84" fmla="*/ 492369 h 951767"/>
                <a:gd name="connsiteX85" fmla="*/ 1041888 w 1345916"/>
                <a:gd name="connsiteY85" fmla="*/ 496765 h 951767"/>
                <a:gd name="connsiteX86" fmla="*/ 1055077 w 1345916"/>
                <a:gd name="connsiteY86" fmla="*/ 501161 h 951767"/>
                <a:gd name="connsiteX87" fmla="*/ 1127613 w 1345916"/>
                <a:gd name="connsiteY87" fmla="*/ 498963 h 951767"/>
                <a:gd name="connsiteX88" fmla="*/ 1134207 w 1345916"/>
                <a:gd name="connsiteY88" fmla="*/ 503359 h 951767"/>
                <a:gd name="connsiteX89" fmla="*/ 1151792 w 1345916"/>
                <a:gd name="connsiteY89" fmla="*/ 507755 h 951767"/>
                <a:gd name="connsiteX90" fmla="*/ 1167179 w 1345916"/>
                <a:gd name="connsiteY90" fmla="*/ 514350 h 951767"/>
                <a:gd name="connsiteX91" fmla="*/ 1175971 w 1345916"/>
                <a:gd name="connsiteY91" fmla="*/ 516548 h 951767"/>
                <a:gd name="connsiteX92" fmla="*/ 1193555 w 1345916"/>
                <a:gd name="connsiteY92" fmla="*/ 520944 h 951767"/>
                <a:gd name="connsiteX93" fmla="*/ 1237517 w 1345916"/>
                <a:gd name="connsiteY93" fmla="*/ 545123 h 951767"/>
                <a:gd name="connsiteX94" fmla="*/ 1230923 w 1345916"/>
                <a:gd name="connsiteY94" fmla="*/ 562707 h 951767"/>
                <a:gd name="connsiteX95" fmla="*/ 1233121 w 1345916"/>
                <a:gd name="connsiteY95" fmla="*/ 578094 h 951767"/>
                <a:gd name="connsiteX96" fmla="*/ 1252904 w 1345916"/>
                <a:gd name="connsiteY96" fmla="*/ 589084 h 951767"/>
                <a:gd name="connsiteX97" fmla="*/ 1259498 w 1345916"/>
                <a:gd name="connsiteY97" fmla="*/ 595678 h 951767"/>
                <a:gd name="connsiteX98" fmla="*/ 1266092 w 1345916"/>
                <a:gd name="connsiteY98" fmla="*/ 597876 h 951767"/>
                <a:gd name="connsiteX99" fmla="*/ 1290271 w 1345916"/>
                <a:gd name="connsiteY99" fmla="*/ 600075 h 951767"/>
                <a:gd name="connsiteX100" fmla="*/ 1318846 w 1345916"/>
                <a:gd name="connsiteY100" fmla="*/ 604471 h 951767"/>
                <a:gd name="connsiteX101" fmla="*/ 1334232 w 1345916"/>
                <a:gd name="connsiteY101" fmla="*/ 615461 h 951767"/>
                <a:gd name="connsiteX102" fmla="*/ 1338629 w 1345916"/>
                <a:gd name="connsiteY102" fmla="*/ 619857 h 951767"/>
                <a:gd name="connsiteX103" fmla="*/ 1340827 w 1345916"/>
                <a:gd name="connsiteY103" fmla="*/ 628650 h 951767"/>
                <a:gd name="connsiteX104" fmla="*/ 1345223 w 1345916"/>
                <a:gd name="connsiteY104" fmla="*/ 641838 h 951767"/>
                <a:gd name="connsiteX105" fmla="*/ 1343025 w 1345916"/>
                <a:gd name="connsiteY105" fmla="*/ 666017 h 951767"/>
                <a:gd name="connsiteX106" fmla="*/ 1327638 w 1345916"/>
                <a:gd name="connsiteY106" fmla="*/ 661621 h 951767"/>
                <a:gd name="connsiteX107" fmla="*/ 1307855 w 1345916"/>
                <a:gd name="connsiteY107" fmla="*/ 650630 h 951767"/>
                <a:gd name="connsiteX108" fmla="*/ 1292469 w 1345916"/>
                <a:gd name="connsiteY108" fmla="*/ 655026 h 951767"/>
                <a:gd name="connsiteX109" fmla="*/ 1290271 w 1345916"/>
                <a:gd name="connsiteY109" fmla="*/ 661621 h 951767"/>
                <a:gd name="connsiteX110" fmla="*/ 1281479 w 1345916"/>
                <a:gd name="connsiteY110" fmla="*/ 668215 h 951767"/>
                <a:gd name="connsiteX111" fmla="*/ 1277082 w 1345916"/>
                <a:gd name="connsiteY111" fmla="*/ 672611 h 951767"/>
                <a:gd name="connsiteX112" fmla="*/ 1263894 w 1345916"/>
                <a:gd name="connsiteY112" fmla="*/ 677007 h 951767"/>
                <a:gd name="connsiteX113" fmla="*/ 1224329 w 1345916"/>
                <a:gd name="connsiteY113" fmla="*/ 672611 h 951767"/>
                <a:gd name="connsiteX114" fmla="*/ 1211140 w 1345916"/>
                <a:gd name="connsiteY114" fmla="*/ 668215 h 951767"/>
                <a:gd name="connsiteX115" fmla="*/ 1204546 w 1345916"/>
                <a:gd name="connsiteY115" fmla="*/ 666017 h 951767"/>
                <a:gd name="connsiteX116" fmla="*/ 1189159 w 1345916"/>
                <a:gd name="connsiteY116" fmla="*/ 659423 h 951767"/>
                <a:gd name="connsiteX117" fmla="*/ 1169377 w 1345916"/>
                <a:gd name="connsiteY117" fmla="*/ 657225 h 951767"/>
                <a:gd name="connsiteX118" fmla="*/ 1153990 w 1345916"/>
                <a:gd name="connsiteY118" fmla="*/ 652828 h 951767"/>
                <a:gd name="connsiteX119" fmla="*/ 1140802 w 1345916"/>
                <a:gd name="connsiteY119" fmla="*/ 646234 h 951767"/>
                <a:gd name="connsiteX120" fmla="*/ 1143000 w 1345916"/>
                <a:gd name="connsiteY120" fmla="*/ 611065 h 951767"/>
                <a:gd name="connsiteX121" fmla="*/ 1138604 w 1345916"/>
                <a:gd name="connsiteY121" fmla="*/ 602273 h 951767"/>
                <a:gd name="connsiteX122" fmla="*/ 1129811 w 1345916"/>
                <a:gd name="connsiteY122" fmla="*/ 604471 h 951767"/>
                <a:gd name="connsiteX123" fmla="*/ 1123217 w 1345916"/>
                <a:gd name="connsiteY123" fmla="*/ 608867 h 951767"/>
                <a:gd name="connsiteX124" fmla="*/ 1114425 w 1345916"/>
                <a:gd name="connsiteY124" fmla="*/ 615461 h 951767"/>
                <a:gd name="connsiteX125" fmla="*/ 1105632 w 1345916"/>
                <a:gd name="connsiteY125" fmla="*/ 619857 h 951767"/>
                <a:gd name="connsiteX126" fmla="*/ 1085850 w 1345916"/>
                <a:gd name="connsiteY126" fmla="*/ 622055 h 951767"/>
                <a:gd name="connsiteX127" fmla="*/ 1068265 w 1345916"/>
                <a:gd name="connsiteY127" fmla="*/ 630848 h 951767"/>
                <a:gd name="connsiteX128" fmla="*/ 1099038 w 1345916"/>
                <a:gd name="connsiteY128" fmla="*/ 635244 h 951767"/>
                <a:gd name="connsiteX129" fmla="*/ 1112227 w 1345916"/>
                <a:gd name="connsiteY129" fmla="*/ 639640 h 951767"/>
                <a:gd name="connsiteX130" fmla="*/ 1118821 w 1345916"/>
                <a:gd name="connsiteY130" fmla="*/ 641838 h 951767"/>
                <a:gd name="connsiteX131" fmla="*/ 1125415 w 1345916"/>
                <a:gd name="connsiteY131" fmla="*/ 648432 h 951767"/>
                <a:gd name="connsiteX132" fmla="*/ 1129811 w 1345916"/>
                <a:gd name="connsiteY132" fmla="*/ 655026 h 951767"/>
                <a:gd name="connsiteX133" fmla="*/ 1143000 w 1345916"/>
                <a:gd name="connsiteY133" fmla="*/ 659423 h 951767"/>
                <a:gd name="connsiteX134" fmla="*/ 1162782 w 1345916"/>
                <a:gd name="connsiteY134" fmla="*/ 670413 h 951767"/>
                <a:gd name="connsiteX135" fmla="*/ 1171575 w 1345916"/>
                <a:gd name="connsiteY135" fmla="*/ 677007 h 951767"/>
                <a:gd name="connsiteX136" fmla="*/ 1175971 w 1345916"/>
                <a:gd name="connsiteY136" fmla="*/ 683601 h 951767"/>
                <a:gd name="connsiteX137" fmla="*/ 1180367 w 1345916"/>
                <a:gd name="connsiteY137" fmla="*/ 687998 h 951767"/>
                <a:gd name="connsiteX138" fmla="*/ 1173773 w 1345916"/>
                <a:gd name="connsiteY138" fmla="*/ 703384 h 951767"/>
                <a:gd name="connsiteX139" fmla="*/ 1167179 w 1345916"/>
                <a:gd name="connsiteY139" fmla="*/ 705582 h 951767"/>
                <a:gd name="connsiteX140" fmla="*/ 1153990 w 1345916"/>
                <a:gd name="connsiteY140" fmla="*/ 712176 h 951767"/>
                <a:gd name="connsiteX141" fmla="*/ 1140802 w 1345916"/>
                <a:gd name="connsiteY141" fmla="*/ 720969 h 951767"/>
                <a:gd name="connsiteX142" fmla="*/ 1132009 w 1345916"/>
                <a:gd name="connsiteY142" fmla="*/ 725365 h 951767"/>
                <a:gd name="connsiteX143" fmla="*/ 1118821 w 1345916"/>
                <a:gd name="connsiteY143" fmla="*/ 734157 h 951767"/>
                <a:gd name="connsiteX144" fmla="*/ 1099038 w 1345916"/>
                <a:gd name="connsiteY144" fmla="*/ 738553 h 951767"/>
                <a:gd name="connsiteX145" fmla="*/ 1085850 w 1345916"/>
                <a:gd name="connsiteY145" fmla="*/ 742950 h 951767"/>
                <a:gd name="connsiteX146" fmla="*/ 1079255 w 1345916"/>
                <a:gd name="connsiteY146" fmla="*/ 745148 h 951767"/>
                <a:gd name="connsiteX147" fmla="*/ 1068265 w 1345916"/>
                <a:gd name="connsiteY147" fmla="*/ 747346 h 951767"/>
                <a:gd name="connsiteX148" fmla="*/ 1057275 w 1345916"/>
                <a:gd name="connsiteY148" fmla="*/ 756138 h 951767"/>
                <a:gd name="connsiteX149" fmla="*/ 1044086 w 1345916"/>
                <a:gd name="connsiteY149" fmla="*/ 769326 h 951767"/>
                <a:gd name="connsiteX150" fmla="*/ 1039690 w 1345916"/>
                <a:gd name="connsiteY150" fmla="*/ 773723 h 951767"/>
                <a:gd name="connsiteX151" fmla="*/ 1180367 w 1345916"/>
                <a:gd name="connsiteY151" fmla="*/ 784713 h 951767"/>
                <a:gd name="connsiteX152" fmla="*/ 1189159 w 1345916"/>
                <a:gd name="connsiteY152" fmla="*/ 802298 h 951767"/>
                <a:gd name="connsiteX153" fmla="*/ 1191357 w 1345916"/>
                <a:gd name="connsiteY153" fmla="*/ 811090 h 951767"/>
                <a:gd name="connsiteX154" fmla="*/ 1195754 w 1345916"/>
                <a:gd name="connsiteY154" fmla="*/ 815486 h 951767"/>
                <a:gd name="connsiteX155" fmla="*/ 1200150 w 1345916"/>
                <a:gd name="connsiteY155" fmla="*/ 822080 h 951767"/>
                <a:gd name="connsiteX156" fmla="*/ 1208942 w 1345916"/>
                <a:gd name="connsiteY156" fmla="*/ 830873 h 951767"/>
                <a:gd name="connsiteX157" fmla="*/ 1215536 w 1345916"/>
                <a:gd name="connsiteY157" fmla="*/ 841863 h 951767"/>
                <a:gd name="connsiteX158" fmla="*/ 1219932 w 1345916"/>
                <a:gd name="connsiteY158" fmla="*/ 848457 h 951767"/>
                <a:gd name="connsiteX159" fmla="*/ 1226527 w 1345916"/>
                <a:gd name="connsiteY159" fmla="*/ 852853 h 951767"/>
                <a:gd name="connsiteX160" fmla="*/ 1228725 w 1345916"/>
                <a:gd name="connsiteY160" fmla="*/ 859448 h 951767"/>
                <a:gd name="connsiteX161" fmla="*/ 1233121 w 1345916"/>
                <a:gd name="connsiteY161" fmla="*/ 866042 h 951767"/>
                <a:gd name="connsiteX162" fmla="*/ 1235319 w 1345916"/>
                <a:gd name="connsiteY162" fmla="*/ 881428 h 951767"/>
                <a:gd name="connsiteX163" fmla="*/ 1237517 w 1345916"/>
                <a:gd name="connsiteY163" fmla="*/ 888023 h 951767"/>
                <a:gd name="connsiteX164" fmla="*/ 1239715 w 1345916"/>
                <a:gd name="connsiteY164" fmla="*/ 918796 h 951767"/>
                <a:gd name="connsiteX165" fmla="*/ 1239715 w 1345916"/>
                <a:gd name="connsiteY165" fmla="*/ 934182 h 951767"/>
                <a:gd name="connsiteX166" fmla="*/ 1233121 w 1345916"/>
                <a:gd name="connsiteY166" fmla="*/ 936380 h 951767"/>
                <a:gd name="connsiteX167" fmla="*/ 1219932 w 1345916"/>
                <a:gd name="connsiteY167" fmla="*/ 945173 h 951767"/>
                <a:gd name="connsiteX168" fmla="*/ 1213338 w 1345916"/>
                <a:gd name="connsiteY168" fmla="*/ 947371 h 951767"/>
                <a:gd name="connsiteX169" fmla="*/ 1206744 w 1345916"/>
                <a:gd name="connsiteY169" fmla="*/ 951767 h 951767"/>
                <a:gd name="connsiteX170" fmla="*/ 1197952 w 1345916"/>
                <a:gd name="connsiteY170" fmla="*/ 949569 h 951767"/>
                <a:gd name="connsiteX171" fmla="*/ 1193555 w 1345916"/>
                <a:gd name="connsiteY171" fmla="*/ 945173 h 951767"/>
                <a:gd name="connsiteX172" fmla="*/ 1186961 w 1345916"/>
                <a:gd name="connsiteY172" fmla="*/ 940776 h 951767"/>
                <a:gd name="connsiteX173" fmla="*/ 1180367 w 1345916"/>
                <a:gd name="connsiteY173" fmla="*/ 938578 h 951767"/>
                <a:gd name="connsiteX174" fmla="*/ 1173773 w 1345916"/>
                <a:gd name="connsiteY174" fmla="*/ 934182 h 951767"/>
                <a:gd name="connsiteX175" fmla="*/ 1164980 w 1345916"/>
                <a:gd name="connsiteY175" fmla="*/ 929786 h 951767"/>
                <a:gd name="connsiteX176" fmla="*/ 1153990 w 1345916"/>
                <a:gd name="connsiteY176" fmla="*/ 923192 h 951767"/>
                <a:gd name="connsiteX177" fmla="*/ 1140802 w 1345916"/>
                <a:gd name="connsiteY177" fmla="*/ 918796 h 951767"/>
                <a:gd name="connsiteX178" fmla="*/ 1127613 w 1345916"/>
                <a:gd name="connsiteY178" fmla="*/ 910003 h 951767"/>
                <a:gd name="connsiteX179" fmla="*/ 1118821 w 1345916"/>
                <a:gd name="connsiteY179" fmla="*/ 905607 h 951767"/>
                <a:gd name="connsiteX180" fmla="*/ 1105632 w 1345916"/>
                <a:gd name="connsiteY180" fmla="*/ 907805 h 951767"/>
                <a:gd name="connsiteX181" fmla="*/ 1092444 w 1345916"/>
                <a:gd name="connsiteY181" fmla="*/ 916598 h 951767"/>
                <a:gd name="connsiteX182" fmla="*/ 1050680 w 1345916"/>
                <a:gd name="connsiteY182" fmla="*/ 923192 h 951767"/>
                <a:gd name="connsiteX183" fmla="*/ 1033096 w 1345916"/>
                <a:gd name="connsiteY183" fmla="*/ 927588 h 951767"/>
                <a:gd name="connsiteX184" fmla="*/ 1013313 w 1345916"/>
                <a:gd name="connsiteY184" fmla="*/ 925390 h 951767"/>
                <a:gd name="connsiteX185" fmla="*/ 1000125 w 1345916"/>
                <a:gd name="connsiteY185" fmla="*/ 914400 h 951767"/>
                <a:gd name="connsiteX186" fmla="*/ 993530 w 1345916"/>
                <a:gd name="connsiteY186" fmla="*/ 912201 h 951767"/>
                <a:gd name="connsiteX187" fmla="*/ 967154 w 1345916"/>
                <a:gd name="connsiteY187" fmla="*/ 916598 h 951767"/>
                <a:gd name="connsiteX188" fmla="*/ 962757 w 1345916"/>
                <a:gd name="connsiteY188" fmla="*/ 912201 h 951767"/>
                <a:gd name="connsiteX189" fmla="*/ 964955 w 1345916"/>
                <a:gd name="connsiteY189" fmla="*/ 896815 h 951767"/>
                <a:gd name="connsiteX190" fmla="*/ 975946 w 1345916"/>
                <a:gd name="connsiteY190" fmla="*/ 877032 h 951767"/>
                <a:gd name="connsiteX191" fmla="*/ 982540 w 1345916"/>
                <a:gd name="connsiteY191" fmla="*/ 870438 h 951767"/>
                <a:gd name="connsiteX192" fmla="*/ 995729 w 1345916"/>
                <a:gd name="connsiteY192" fmla="*/ 857250 h 951767"/>
                <a:gd name="connsiteX193" fmla="*/ 1000125 w 1345916"/>
                <a:gd name="connsiteY193" fmla="*/ 848457 h 951767"/>
                <a:gd name="connsiteX194" fmla="*/ 1008917 w 1345916"/>
                <a:gd name="connsiteY194" fmla="*/ 835269 h 951767"/>
                <a:gd name="connsiteX195" fmla="*/ 1006719 w 1345916"/>
                <a:gd name="connsiteY195" fmla="*/ 817684 h 951767"/>
                <a:gd name="connsiteX196" fmla="*/ 967154 w 1345916"/>
                <a:gd name="connsiteY196" fmla="*/ 817684 h 951767"/>
                <a:gd name="connsiteX197" fmla="*/ 962757 w 1345916"/>
                <a:gd name="connsiteY197" fmla="*/ 822080 h 951767"/>
                <a:gd name="connsiteX198" fmla="*/ 956163 w 1345916"/>
                <a:gd name="connsiteY198" fmla="*/ 824278 h 951767"/>
                <a:gd name="connsiteX199" fmla="*/ 872636 w 1345916"/>
                <a:gd name="connsiteY199" fmla="*/ 826476 h 951767"/>
                <a:gd name="connsiteX200" fmla="*/ 863844 w 1345916"/>
                <a:gd name="connsiteY200" fmla="*/ 828675 h 951767"/>
                <a:gd name="connsiteX201" fmla="*/ 850655 w 1345916"/>
                <a:gd name="connsiteY201" fmla="*/ 835269 h 951767"/>
                <a:gd name="connsiteX202" fmla="*/ 808892 w 1345916"/>
                <a:gd name="connsiteY202" fmla="*/ 835269 h 951767"/>
                <a:gd name="connsiteX203" fmla="*/ 780317 w 1345916"/>
                <a:gd name="connsiteY203" fmla="*/ 778119 h 951767"/>
                <a:gd name="connsiteX204" fmla="*/ 844061 w 1345916"/>
                <a:gd name="connsiteY204" fmla="*/ 639640 h 951767"/>
                <a:gd name="connsiteX205" fmla="*/ 547321 w 1345916"/>
                <a:gd name="connsiteY205" fmla="*/ 556113 h 951767"/>
                <a:gd name="connsiteX206" fmla="*/ 483577 w 1345916"/>
                <a:gd name="connsiteY206" fmla="*/ 604471 h 951767"/>
                <a:gd name="connsiteX207" fmla="*/ 459398 w 1345916"/>
                <a:gd name="connsiteY207" fmla="*/ 558311 h 951767"/>
                <a:gd name="connsiteX208" fmla="*/ 415436 w 1345916"/>
                <a:gd name="connsiteY208" fmla="*/ 573698 h 951767"/>
                <a:gd name="connsiteX209" fmla="*/ 369277 w 1345916"/>
                <a:gd name="connsiteY209" fmla="*/ 542925 h 951767"/>
                <a:gd name="connsiteX210" fmla="*/ 329711 w 1345916"/>
                <a:gd name="connsiteY210" fmla="*/ 564905 h 951767"/>
                <a:gd name="connsiteX211" fmla="*/ 224204 w 1345916"/>
                <a:gd name="connsiteY211" fmla="*/ 589084 h 951767"/>
                <a:gd name="connsiteX212" fmla="*/ 184638 w 1345916"/>
                <a:gd name="connsiteY212" fmla="*/ 560509 h 951767"/>
                <a:gd name="connsiteX213" fmla="*/ 171450 w 1345916"/>
                <a:gd name="connsiteY213" fmla="*/ 472586 h 951767"/>
                <a:gd name="connsiteX214" fmla="*/ 142875 w 1345916"/>
                <a:gd name="connsiteY214" fmla="*/ 452803 h 951767"/>
                <a:gd name="connsiteX215" fmla="*/ 92319 w 1345916"/>
                <a:gd name="connsiteY215" fmla="*/ 558311 h 951767"/>
                <a:gd name="connsiteX216" fmla="*/ 2198 w 1345916"/>
                <a:gd name="connsiteY216" fmla="*/ 512151 h 95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1345916" h="951767">
                  <a:moveTo>
                    <a:pt x="2198" y="512151"/>
                  </a:moveTo>
                  <a:lnTo>
                    <a:pt x="2198" y="512151"/>
                  </a:lnTo>
                  <a:cubicBezTo>
                    <a:pt x="1465" y="505557"/>
                    <a:pt x="0" y="499004"/>
                    <a:pt x="0" y="492369"/>
                  </a:cubicBezTo>
                  <a:cubicBezTo>
                    <a:pt x="0" y="486663"/>
                    <a:pt x="6115" y="480729"/>
                    <a:pt x="8792" y="476982"/>
                  </a:cubicBezTo>
                  <a:cubicBezTo>
                    <a:pt x="10327" y="474832"/>
                    <a:pt x="11200" y="472127"/>
                    <a:pt x="13188" y="470388"/>
                  </a:cubicBezTo>
                  <a:cubicBezTo>
                    <a:pt x="17164" y="466909"/>
                    <a:pt x="21981" y="464527"/>
                    <a:pt x="26377" y="461596"/>
                  </a:cubicBezTo>
                  <a:cubicBezTo>
                    <a:pt x="28575" y="460131"/>
                    <a:pt x="31103" y="459068"/>
                    <a:pt x="32971" y="457200"/>
                  </a:cubicBezTo>
                  <a:cubicBezTo>
                    <a:pt x="37112" y="453058"/>
                    <a:pt x="40650" y="448657"/>
                    <a:pt x="46159" y="446209"/>
                  </a:cubicBezTo>
                  <a:cubicBezTo>
                    <a:pt x="50394" y="444327"/>
                    <a:pt x="54952" y="443278"/>
                    <a:pt x="59348" y="441813"/>
                  </a:cubicBezTo>
                  <a:cubicBezTo>
                    <a:pt x="61546" y="441080"/>
                    <a:pt x="64014" y="440900"/>
                    <a:pt x="65942" y="439615"/>
                  </a:cubicBezTo>
                  <a:lnTo>
                    <a:pt x="72536" y="435219"/>
                  </a:lnTo>
                  <a:cubicBezTo>
                    <a:pt x="74001" y="433021"/>
                    <a:pt x="75859" y="431039"/>
                    <a:pt x="76932" y="428625"/>
                  </a:cubicBezTo>
                  <a:cubicBezTo>
                    <a:pt x="78814" y="424390"/>
                    <a:pt x="77473" y="418007"/>
                    <a:pt x="81329" y="415436"/>
                  </a:cubicBezTo>
                  <a:cubicBezTo>
                    <a:pt x="83527" y="413971"/>
                    <a:pt x="85894" y="412731"/>
                    <a:pt x="87923" y="411040"/>
                  </a:cubicBezTo>
                  <a:cubicBezTo>
                    <a:pt x="93516" y="406380"/>
                    <a:pt x="94369" y="402940"/>
                    <a:pt x="101111" y="400050"/>
                  </a:cubicBezTo>
                  <a:cubicBezTo>
                    <a:pt x="103888" y="398860"/>
                    <a:pt x="106973" y="398584"/>
                    <a:pt x="109904" y="397851"/>
                  </a:cubicBezTo>
                  <a:cubicBezTo>
                    <a:pt x="112102" y="396386"/>
                    <a:pt x="114469" y="395146"/>
                    <a:pt x="116498" y="393455"/>
                  </a:cubicBezTo>
                  <a:cubicBezTo>
                    <a:pt x="122844" y="388166"/>
                    <a:pt x="123166" y="386751"/>
                    <a:pt x="127488" y="380267"/>
                  </a:cubicBezTo>
                  <a:cubicBezTo>
                    <a:pt x="126755" y="375138"/>
                    <a:pt x="127607" y="369514"/>
                    <a:pt x="125290" y="364880"/>
                  </a:cubicBezTo>
                  <a:cubicBezTo>
                    <a:pt x="123652" y="361603"/>
                    <a:pt x="119088" y="360876"/>
                    <a:pt x="116498" y="358286"/>
                  </a:cubicBezTo>
                  <a:cubicBezTo>
                    <a:pt x="104355" y="346143"/>
                    <a:pt x="116539" y="351153"/>
                    <a:pt x="101111" y="347296"/>
                  </a:cubicBezTo>
                  <a:cubicBezTo>
                    <a:pt x="96924" y="334732"/>
                    <a:pt x="96714" y="337041"/>
                    <a:pt x="101111" y="316523"/>
                  </a:cubicBezTo>
                  <a:cubicBezTo>
                    <a:pt x="101665" y="313940"/>
                    <a:pt x="104042" y="312126"/>
                    <a:pt x="105507" y="309928"/>
                  </a:cubicBezTo>
                  <a:cubicBezTo>
                    <a:pt x="106240" y="301136"/>
                    <a:pt x="105856" y="292178"/>
                    <a:pt x="107705" y="283551"/>
                  </a:cubicBezTo>
                  <a:cubicBezTo>
                    <a:pt x="108139" y="281524"/>
                    <a:pt x="110510" y="280482"/>
                    <a:pt x="112102" y="279155"/>
                  </a:cubicBezTo>
                  <a:cubicBezTo>
                    <a:pt x="120974" y="271762"/>
                    <a:pt x="118540" y="273346"/>
                    <a:pt x="127488" y="270363"/>
                  </a:cubicBezTo>
                  <a:cubicBezTo>
                    <a:pt x="131078" y="264979"/>
                    <a:pt x="135363" y="262074"/>
                    <a:pt x="129686" y="254976"/>
                  </a:cubicBezTo>
                  <a:cubicBezTo>
                    <a:pt x="128239" y="253167"/>
                    <a:pt x="125290" y="253511"/>
                    <a:pt x="123092" y="252778"/>
                  </a:cubicBezTo>
                  <a:cubicBezTo>
                    <a:pt x="121627" y="250580"/>
                    <a:pt x="118935" y="248815"/>
                    <a:pt x="118696" y="246184"/>
                  </a:cubicBezTo>
                  <a:cubicBezTo>
                    <a:pt x="117612" y="234265"/>
                    <a:pt x="117959" y="230068"/>
                    <a:pt x="125290" y="224203"/>
                  </a:cubicBezTo>
                  <a:cubicBezTo>
                    <a:pt x="127353" y="222553"/>
                    <a:pt x="129686" y="221272"/>
                    <a:pt x="131884" y="219807"/>
                  </a:cubicBezTo>
                  <a:cubicBezTo>
                    <a:pt x="145413" y="199513"/>
                    <a:pt x="128148" y="224476"/>
                    <a:pt x="140677" y="208817"/>
                  </a:cubicBezTo>
                  <a:cubicBezTo>
                    <a:pt x="142327" y="206754"/>
                    <a:pt x="143423" y="204286"/>
                    <a:pt x="145073" y="202223"/>
                  </a:cubicBezTo>
                  <a:cubicBezTo>
                    <a:pt x="146368" y="200605"/>
                    <a:pt x="148142" y="199418"/>
                    <a:pt x="149469" y="197826"/>
                  </a:cubicBezTo>
                  <a:cubicBezTo>
                    <a:pt x="151814" y="195012"/>
                    <a:pt x="153679" y="191815"/>
                    <a:pt x="156063" y="189034"/>
                  </a:cubicBezTo>
                  <a:cubicBezTo>
                    <a:pt x="161705" y="182452"/>
                    <a:pt x="162467" y="182566"/>
                    <a:pt x="169252" y="178044"/>
                  </a:cubicBezTo>
                  <a:cubicBezTo>
                    <a:pt x="181850" y="159147"/>
                    <a:pt x="166746" y="183057"/>
                    <a:pt x="175846" y="164855"/>
                  </a:cubicBezTo>
                  <a:cubicBezTo>
                    <a:pt x="177756" y="161034"/>
                    <a:pt x="180529" y="157686"/>
                    <a:pt x="182440" y="153865"/>
                  </a:cubicBezTo>
                  <a:cubicBezTo>
                    <a:pt x="191543" y="135659"/>
                    <a:pt x="176432" y="159582"/>
                    <a:pt x="189034" y="140676"/>
                  </a:cubicBezTo>
                  <a:cubicBezTo>
                    <a:pt x="188301" y="136280"/>
                    <a:pt x="187803" y="131839"/>
                    <a:pt x="186836" y="127488"/>
                  </a:cubicBezTo>
                  <a:cubicBezTo>
                    <a:pt x="186333" y="125226"/>
                    <a:pt x="185200" y="123142"/>
                    <a:pt x="184638" y="120894"/>
                  </a:cubicBezTo>
                  <a:cubicBezTo>
                    <a:pt x="183732" y="117269"/>
                    <a:pt x="183173" y="113567"/>
                    <a:pt x="182440" y="109903"/>
                  </a:cubicBezTo>
                  <a:cubicBezTo>
                    <a:pt x="181509" y="95943"/>
                    <a:pt x="183426" y="82896"/>
                    <a:pt x="178044" y="70338"/>
                  </a:cubicBezTo>
                  <a:cubicBezTo>
                    <a:pt x="176753" y="67326"/>
                    <a:pt x="175113" y="64477"/>
                    <a:pt x="173648" y="61546"/>
                  </a:cubicBezTo>
                  <a:cubicBezTo>
                    <a:pt x="174753" y="50491"/>
                    <a:pt x="175565" y="37531"/>
                    <a:pt x="178044" y="26376"/>
                  </a:cubicBezTo>
                  <a:cubicBezTo>
                    <a:pt x="178547" y="24114"/>
                    <a:pt x="179739" y="22044"/>
                    <a:pt x="180242" y="19782"/>
                  </a:cubicBezTo>
                  <a:cubicBezTo>
                    <a:pt x="182801" y="8265"/>
                    <a:pt x="182440" y="9157"/>
                    <a:pt x="182440" y="0"/>
                  </a:cubicBezTo>
                  <a:lnTo>
                    <a:pt x="681404" y="408842"/>
                  </a:lnTo>
                  <a:lnTo>
                    <a:pt x="771525" y="178044"/>
                  </a:lnTo>
                  <a:cubicBezTo>
                    <a:pt x="795704" y="178777"/>
                    <a:pt x="819906" y="178936"/>
                    <a:pt x="844061" y="180242"/>
                  </a:cubicBezTo>
                  <a:cubicBezTo>
                    <a:pt x="847078" y="180405"/>
                    <a:pt x="849960" y="181572"/>
                    <a:pt x="852854" y="182440"/>
                  </a:cubicBezTo>
                  <a:cubicBezTo>
                    <a:pt x="857292" y="183771"/>
                    <a:pt x="866042" y="186836"/>
                    <a:pt x="866042" y="186836"/>
                  </a:cubicBezTo>
                  <a:cubicBezTo>
                    <a:pt x="887309" y="202786"/>
                    <a:pt x="864640" y="187233"/>
                    <a:pt x="881429" y="195628"/>
                  </a:cubicBezTo>
                  <a:cubicBezTo>
                    <a:pt x="883792" y="196810"/>
                    <a:pt x="885517" y="199189"/>
                    <a:pt x="888023" y="200025"/>
                  </a:cubicBezTo>
                  <a:cubicBezTo>
                    <a:pt x="892251" y="201435"/>
                    <a:pt x="896860" y="201256"/>
                    <a:pt x="901211" y="202223"/>
                  </a:cubicBezTo>
                  <a:cubicBezTo>
                    <a:pt x="903473" y="202726"/>
                    <a:pt x="905533" y="203967"/>
                    <a:pt x="907805" y="204421"/>
                  </a:cubicBezTo>
                  <a:cubicBezTo>
                    <a:pt x="912885" y="205437"/>
                    <a:pt x="918063" y="205886"/>
                    <a:pt x="923192" y="206619"/>
                  </a:cubicBezTo>
                  <a:cubicBezTo>
                    <a:pt x="941034" y="224461"/>
                    <a:pt x="917915" y="203604"/>
                    <a:pt x="938579" y="215411"/>
                  </a:cubicBezTo>
                  <a:cubicBezTo>
                    <a:pt x="941278" y="216953"/>
                    <a:pt x="942785" y="220015"/>
                    <a:pt x="945173" y="222005"/>
                  </a:cubicBezTo>
                  <a:cubicBezTo>
                    <a:pt x="947202" y="223696"/>
                    <a:pt x="949704" y="224751"/>
                    <a:pt x="951767" y="226401"/>
                  </a:cubicBezTo>
                  <a:cubicBezTo>
                    <a:pt x="953385" y="227696"/>
                    <a:pt x="954309" y="229871"/>
                    <a:pt x="956163" y="230798"/>
                  </a:cubicBezTo>
                  <a:cubicBezTo>
                    <a:pt x="960308" y="232871"/>
                    <a:pt x="969352" y="235194"/>
                    <a:pt x="969352" y="235194"/>
                  </a:cubicBezTo>
                  <a:cubicBezTo>
                    <a:pt x="973748" y="238125"/>
                    <a:pt x="978804" y="240250"/>
                    <a:pt x="982540" y="243986"/>
                  </a:cubicBezTo>
                  <a:cubicBezTo>
                    <a:pt x="990773" y="252219"/>
                    <a:pt x="986185" y="249597"/>
                    <a:pt x="995729" y="252778"/>
                  </a:cubicBezTo>
                  <a:cubicBezTo>
                    <a:pt x="996462" y="254976"/>
                    <a:pt x="996642" y="257445"/>
                    <a:pt x="997927" y="259373"/>
                  </a:cubicBezTo>
                  <a:cubicBezTo>
                    <a:pt x="1009246" y="276353"/>
                    <a:pt x="1000253" y="252940"/>
                    <a:pt x="1017709" y="274759"/>
                  </a:cubicBezTo>
                  <a:lnTo>
                    <a:pt x="1026502" y="285750"/>
                  </a:lnTo>
                  <a:cubicBezTo>
                    <a:pt x="1028700" y="292344"/>
                    <a:pt x="1030165" y="292344"/>
                    <a:pt x="1026502" y="298938"/>
                  </a:cubicBezTo>
                  <a:cubicBezTo>
                    <a:pt x="1023936" y="303557"/>
                    <a:pt x="1017709" y="312126"/>
                    <a:pt x="1017709" y="312126"/>
                  </a:cubicBezTo>
                  <a:cubicBezTo>
                    <a:pt x="1013006" y="326236"/>
                    <a:pt x="1019493" y="310944"/>
                    <a:pt x="1006719" y="325315"/>
                  </a:cubicBezTo>
                  <a:cubicBezTo>
                    <a:pt x="1003209" y="329264"/>
                    <a:pt x="1001663" y="334767"/>
                    <a:pt x="997927" y="338503"/>
                  </a:cubicBezTo>
                  <a:cubicBezTo>
                    <a:pt x="985135" y="351295"/>
                    <a:pt x="1003573" y="333432"/>
                    <a:pt x="986936" y="347296"/>
                  </a:cubicBezTo>
                  <a:cubicBezTo>
                    <a:pt x="980813" y="352398"/>
                    <a:pt x="978599" y="356214"/>
                    <a:pt x="973748" y="362682"/>
                  </a:cubicBezTo>
                  <a:cubicBezTo>
                    <a:pt x="973015" y="364880"/>
                    <a:pt x="972463" y="367146"/>
                    <a:pt x="971550" y="369276"/>
                  </a:cubicBezTo>
                  <a:cubicBezTo>
                    <a:pt x="970259" y="372288"/>
                    <a:pt x="968305" y="375001"/>
                    <a:pt x="967154" y="378069"/>
                  </a:cubicBezTo>
                  <a:cubicBezTo>
                    <a:pt x="966093" y="380898"/>
                    <a:pt x="965688" y="383930"/>
                    <a:pt x="964955" y="386861"/>
                  </a:cubicBezTo>
                  <a:cubicBezTo>
                    <a:pt x="965688" y="395653"/>
                    <a:pt x="964730" y="404755"/>
                    <a:pt x="967154" y="413238"/>
                  </a:cubicBezTo>
                  <a:cubicBezTo>
                    <a:pt x="967678" y="415073"/>
                    <a:pt x="982295" y="421883"/>
                    <a:pt x="982540" y="422030"/>
                  </a:cubicBezTo>
                  <a:cubicBezTo>
                    <a:pt x="987071" y="424749"/>
                    <a:pt x="991333" y="427892"/>
                    <a:pt x="995729" y="430823"/>
                  </a:cubicBezTo>
                  <a:cubicBezTo>
                    <a:pt x="997927" y="432288"/>
                    <a:pt x="1000738" y="433106"/>
                    <a:pt x="1002323" y="435219"/>
                  </a:cubicBezTo>
                  <a:lnTo>
                    <a:pt x="1008917" y="444011"/>
                  </a:lnTo>
                  <a:cubicBezTo>
                    <a:pt x="1009650" y="446209"/>
                    <a:pt x="1009990" y="448580"/>
                    <a:pt x="1011115" y="450605"/>
                  </a:cubicBezTo>
                  <a:cubicBezTo>
                    <a:pt x="1013681" y="455224"/>
                    <a:pt x="1018236" y="458782"/>
                    <a:pt x="1019907" y="463794"/>
                  </a:cubicBezTo>
                  <a:cubicBezTo>
                    <a:pt x="1025957" y="481939"/>
                    <a:pt x="1021133" y="472104"/>
                    <a:pt x="1030898" y="485775"/>
                  </a:cubicBezTo>
                  <a:cubicBezTo>
                    <a:pt x="1032433" y="487925"/>
                    <a:pt x="1033426" y="490501"/>
                    <a:pt x="1035294" y="492369"/>
                  </a:cubicBezTo>
                  <a:cubicBezTo>
                    <a:pt x="1037162" y="494237"/>
                    <a:pt x="1039474" y="495692"/>
                    <a:pt x="1041888" y="496765"/>
                  </a:cubicBezTo>
                  <a:cubicBezTo>
                    <a:pt x="1046123" y="498647"/>
                    <a:pt x="1055077" y="501161"/>
                    <a:pt x="1055077" y="501161"/>
                  </a:cubicBezTo>
                  <a:cubicBezTo>
                    <a:pt x="1088041" y="495167"/>
                    <a:pt x="1085037" y="493854"/>
                    <a:pt x="1127613" y="498963"/>
                  </a:cubicBezTo>
                  <a:cubicBezTo>
                    <a:pt x="1130236" y="499278"/>
                    <a:pt x="1131724" y="502456"/>
                    <a:pt x="1134207" y="503359"/>
                  </a:cubicBezTo>
                  <a:cubicBezTo>
                    <a:pt x="1139885" y="505424"/>
                    <a:pt x="1146388" y="505053"/>
                    <a:pt x="1151792" y="507755"/>
                  </a:cubicBezTo>
                  <a:cubicBezTo>
                    <a:pt x="1159604" y="511661"/>
                    <a:pt x="1159635" y="512194"/>
                    <a:pt x="1167179" y="514350"/>
                  </a:cubicBezTo>
                  <a:cubicBezTo>
                    <a:pt x="1170084" y="515180"/>
                    <a:pt x="1173142" y="515487"/>
                    <a:pt x="1175971" y="516548"/>
                  </a:cubicBezTo>
                  <a:cubicBezTo>
                    <a:pt x="1191189" y="522255"/>
                    <a:pt x="1178084" y="520944"/>
                    <a:pt x="1193555" y="520944"/>
                  </a:cubicBezTo>
                  <a:lnTo>
                    <a:pt x="1237517" y="545123"/>
                  </a:lnTo>
                  <a:cubicBezTo>
                    <a:pt x="1235319" y="550984"/>
                    <a:pt x="1231750" y="556502"/>
                    <a:pt x="1230923" y="562707"/>
                  </a:cubicBezTo>
                  <a:cubicBezTo>
                    <a:pt x="1230238" y="567843"/>
                    <a:pt x="1230339" y="573723"/>
                    <a:pt x="1233121" y="578094"/>
                  </a:cubicBezTo>
                  <a:cubicBezTo>
                    <a:pt x="1237191" y="584490"/>
                    <a:pt x="1246141" y="586830"/>
                    <a:pt x="1252904" y="589084"/>
                  </a:cubicBezTo>
                  <a:cubicBezTo>
                    <a:pt x="1255102" y="591282"/>
                    <a:pt x="1256912" y="593954"/>
                    <a:pt x="1259498" y="595678"/>
                  </a:cubicBezTo>
                  <a:cubicBezTo>
                    <a:pt x="1261426" y="596963"/>
                    <a:pt x="1263798" y="597548"/>
                    <a:pt x="1266092" y="597876"/>
                  </a:cubicBezTo>
                  <a:cubicBezTo>
                    <a:pt x="1274104" y="599021"/>
                    <a:pt x="1282228" y="599181"/>
                    <a:pt x="1290271" y="600075"/>
                  </a:cubicBezTo>
                  <a:cubicBezTo>
                    <a:pt x="1298757" y="601018"/>
                    <a:pt x="1310279" y="603043"/>
                    <a:pt x="1318846" y="604471"/>
                  </a:cubicBezTo>
                  <a:cubicBezTo>
                    <a:pt x="1341561" y="612043"/>
                    <a:pt x="1326904" y="603249"/>
                    <a:pt x="1334232" y="615461"/>
                  </a:cubicBezTo>
                  <a:cubicBezTo>
                    <a:pt x="1335298" y="617238"/>
                    <a:pt x="1337163" y="618392"/>
                    <a:pt x="1338629" y="619857"/>
                  </a:cubicBezTo>
                  <a:cubicBezTo>
                    <a:pt x="1339362" y="622788"/>
                    <a:pt x="1339959" y="625756"/>
                    <a:pt x="1340827" y="628650"/>
                  </a:cubicBezTo>
                  <a:cubicBezTo>
                    <a:pt x="1342158" y="633088"/>
                    <a:pt x="1345223" y="641838"/>
                    <a:pt x="1345223" y="641838"/>
                  </a:cubicBezTo>
                  <a:cubicBezTo>
                    <a:pt x="1344490" y="649898"/>
                    <a:pt x="1348402" y="659968"/>
                    <a:pt x="1343025" y="666017"/>
                  </a:cubicBezTo>
                  <a:cubicBezTo>
                    <a:pt x="1339481" y="670004"/>
                    <a:pt x="1332481" y="663856"/>
                    <a:pt x="1327638" y="661621"/>
                  </a:cubicBezTo>
                  <a:cubicBezTo>
                    <a:pt x="1288343" y="643484"/>
                    <a:pt x="1330067" y="658033"/>
                    <a:pt x="1307855" y="650630"/>
                  </a:cubicBezTo>
                  <a:cubicBezTo>
                    <a:pt x="1307779" y="650649"/>
                    <a:pt x="1293520" y="653975"/>
                    <a:pt x="1292469" y="655026"/>
                  </a:cubicBezTo>
                  <a:cubicBezTo>
                    <a:pt x="1290831" y="656665"/>
                    <a:pt x="1291754" y="659841"/>
                    <a:pt x="1290271" y="661621"/>
                  </a:cubicBezTo>
                  <a:cubicBezTo>
                    <a:pt x="1287926" y="664435"/>
                    <a:pt x="1284293" y="665870"/>
                    <a:pt x="1281479" y="668215"/>
                  </a:cubicBezTo>
                  <a:cubicBezTo>
                    <a:pt x="1279887" y="669542"/>
                    <a:pt x="1278936" y="671684"/>
                    <a:pt x="1277082" y="672611"/>
                  </a:cubicBezTo>
                  <a:cubicBezTo>
                    <a:pt x="1272937" y="674683"/>
                    <a:pt x="1263894" y="677007"/>
                    <a:pt x="1263894" y="677007"/>
                  </a:cubicBezTo>
                  <a:cubicBezTo>
                    <a:pt x="1250927" y="676010"/>
                    <a:pt x="1237126" y="676101"/>
                    <a:pt x="1224329" y="672611"/>
                  </a:cubicBezTo>
                  <a:cubicBezTo>
                    <a:pt x="1219858" y="671392"/>
                    <a:pt x="1215536" y="669680"/>
                    <a:pt x="1211140" y="668215"/>
                  </a:cubicBezTo>
                  <a:cubicBezTo>
                    <a:pt x="1208942" y="667482"/>
                    <a:pt x="1206618" y="667053"/>
                    <a:pt x="1204546" y="666017"/>
                  </a:cubicBezTo>
                  <a:cubicBezTo>
                    <a:pt x="1200540" y="664014"/>
                    <a:pt x="1194012" y="660232"/>
                    <a:pt x="1189159" y="659423"/>
                  </a:cubicBezTo>
                  <a:cubicBezTo>
                    <a:pt x="1182615" y="658332"/>
                    <a:pt x="1175971" y="657958"/>
                    <a:pt x="1169377" y="657225"/>
                  </a:cubicBezTo>
                  <a:cubicBezTo>
                    <a:pt x="1166563" y="656521"/>
                    <a:pt x="1157141" y="654404"/>
                    <a:pt x="1153990" y="652828"/>
                  </a:cubicBezTo>
                  <a:cubicBezTo>
                    <a:pt x="1136946" y="644306"/>
                    <a:pt x="1157376" y="651759"/>
                    <a:pt x="1140802" y="646234"/>
                  </a:cubicBezTo>
                  <a:cubicBezTo>
                    <a:pt x="1141535" y="634511"/>
                    <a:pt x="1143587" y="622796"/>
                    <a:pt x="1143000" y="611065"/>
                  </a:cubicBezTo>
                  <a:cubicBezTo>
                    <a:pt x="1142836" y="607793"/>
                    <a:pt x="1141535" y="603738"/>
                    <a:pt x="1138604" y="602273"/>
                  </a:cubicBezTo>
                  <a:cubicBezTo>
                    <a:pt x="1135902" y="600922"/>
                    <a:pt x="1132742" y="603738"/>
                    <a:pt x="1129811" y="604471"/>
                  </a:cubicBezTo>
                  <a:cubicBezTo>
                    <a:pt x="1127613" y="605936"/>
                    <a:pt x="1125367" y="607332"/>
                    <a:pt x="1123217" y="608867"/>
                  </a:cubicBezTo>
                  <a:cubicBezTo>
                    <a:pt x="1120236" y="610996"/>
                    <a:pt x="1117532" y="613520"/>
                    <a:pt x="1114425" y="615461"/>
                  </a:cubicBezTo>
                  <a:cubicBezTo>
                    <a:pt x="1111646" y="617198"/>
                    <a:pt x="1108825" y="619120"/>
                    <a:pt x="1105632" y="619857"/>
                  </a:cubicBezTo>
                  <a:cubicBezTo>
                    <a:pt x="1099167" y="621349"/>
                    <a:pt x="1092444" y="621322"/>
                    <a:pt x="1085850" y="622055"/>
                  </a:cubicBezTo>
                  <a:cubicBezTo>
                    <a:pt x="1070695" y="627106"/>
                    <a:pt x="1075937" y="623174"/>
                    <a:pt x="1068265" y="630848"/>
                  </a:cubicBezTo>
                  <a:cubicBezTo>
                    <a:pt x="1086672" y="636984"/>
                    <a:pt x="1058106" y="628021"/>
                    <a:pt x="1099038" y="635244"/>
                  </a:cubicBezTo>
                  <a:cubicBezTo>
                    <a:pt x="1103602" y="636049"/>
                    <a:pt x="1107831" y="638175"/>
                    <a:pt x="1112227" y="639640"/>
                  </a:cubicBezTo>
                  <a:lnTo>
                    <a:pt x="1118821" y="641838"/>
                  </a:lnTo>
                  <a:cubicBezTo>
                    <a:pt x="1121019" y="644036"/>
                    <a:pt x="1123425" y="646044"/>
                    <a:pt x="1125415" y="648432"/>
                  </a:cubicBezTo>
                  <a:cubicBezTo>
                    <a:pt x="1127106" y="650461"/>
                    <a:pt x="1127571" y="653626"/>
                    <a:pt x="1129811" y="655026"/>
                  </a:cubicBezTo>
                  <a:cubicBezTo>
                    <a:pt x="1133741" y="657482"/>
                    <a:pt x="1143000" y="659423"/>
                    <a:pt x="1143000" y="659423"/>
                  </a:cubicBezTo>
                  <a:cubicBezTo>
                    <a:pt x="1158116" y="669500"/>
                    <a:pt x="1151176" y="666544"/>
                    <a:pt x="1162782" y="670413"/>
                  </a:cubicBezTo>
                  <a:cubicBezTo>
                    <a:pt x="1165713" y="672611"/>
                    <a:pt x="1168984" y="674417"/>
                    <a:pt x="1171575" y="677007"/>
                  </a:cubicBezTo>
                  <a:cubicBezTo>
                    <a:pt x="1173443" y="678875"/>
                    <a:pt x="1174321" y="681538"/>
                    <a:pt x="1175971" y="683601"/>
                  </a:cubicBezTo>
                  <a:cubicBezTo>
                    <a:pt x="1177266" y="685219"/>
                    <a:pt x="1178902" y="686532"/>
                    <a:pt x="1180367" y="687998"/>
                  </a:cubicBezTo>
                  <a:cubicBezTo>
                    <a:pt x="1179047" y="693277"/>
                    <a:pt x="1178516" y="699589"/>
                    <a:pt x="1173773" y="703384"/>
                  </a:cubicBezTo>
                  <a:cubicBezTo>
                    <a:pt x="1171964" y="704831"/>
                    <a:pt x="1169377" y="704849"/>
                    <a:pt x="1167179" y="705582"/>
                  </a:cubicBezTo>
                  <a:cubicBezTo>
                    <a:pt x="1156937" y="715821"/>
                    <a:pt x="1170198" y="704071"/>
                    <a:pt x="1153990" y="712176"/>
                  </a:cubicBezTo>
                  <a:cubicBezTo>
                    <a:pt x="1149264" y="714539"/>
                    <a:pt x="1145528" y="718606"/>
                    <a:pt x="1140802" y="720969"/>
                  </a:cubicBezTo>
                  <a:cubicBezTo>
                    <a:pt x="1137871" y="722434"/>
                    <a:pt x="1134819" y="723679"/>
                    <a:pt x="1132009" y="725365"/>
                  </a:cubicBezTo>
                  <a:cubicBezTo>
                    <a:pt x="1127479" y="728083"/>
                    <a:pt x="1123833" y="732486"/>
                    <a:pt x="1118821" y="734157"/>
                  </a:cubicBezTo>
                  <a:cubicBezTo>
                    <a:pt x="1107999" y="737764"/>
                    <a:pt x="1114512" y="735974"/>
                    <a:pt x="1099038" y="738553"/>
                  </a:cubicBezTo>
                  <a:lnTo>
                    <a:pt x="1085850" y="742950"/>
                  </a:lnTo>
                  <a:cubicBezTo>
                    <a:pt x="1083652" y="743683"/>
                    <a:pt x="1081527" y="744694"/>
                    <a:pt x="1079255" y="745148"/>
                  </a:cubicBezTo>
                  <a:lnTo>
                    <a:pt x="1068265" y="747346"/>
                  </a:lnTo>
                  <a:cubicBezTo>
                    <a:pt x="1056200" y="765444"/>
                    <a:pt x="1071974" y="744706"/>
                    <a:pt x="1057275" y="756138"/>
                  </a:cubicBezTo>
                  <a:cubicBezTo>
                    <a:pt x="1052367" y="759955"/>
                    <a:pt x="1048482" y="764930"/>
                    <a:pt x="1044086" y="769326"/>
                  </a:cubicBezTo>
                  <a:lnTo>
                    <a:pt x="1039690" y="773723"/>
                  </a:lnTo>
                  <a:cubicBezTo>
                    <a:pt x="1070758" y="774232"/>
                    <a:pt x="1155695" y="740304"/>
                    <a:pt x="1180367" y="784713"/>
                  </a:cubicBezTo>
                  <a:cubicBezTo>
                    <a:pt x="1198300" y="816993"/>
                    <a:pt x="1174167" y="779806"/>
                    <a:pt x="1189159" y="802298"/>
                  </a:cubicBezTo>
                  <a:cubicBezTo>
                    <a:pt x="1189892" y="805229"/>
                    <a:pt x="1190006" y="808388"/>
                    <a:pt x="1191357" y="811090"/>
                  </a:cubicBezTo>
                  <a:cubicBezTo>
                    <a:pt x="1192284" y="812944"/>
                    <a:pt x="1194459" y="813868"/>
                    <a:pt x="1195754" y="815486"/>
                  </a:cubicBezTo>
                  <a:cubicBezTo>
                    <a:pt x="1197404" y="817549"/>
                    <a:pt x="1198431" y="820074"/>
                    <a:pt x="1200150" y="822080"/>
                  </a:cubicBezTo>
                  <a:cubicBezTo>
                    <a:pt x="1202847" y="825227"/>
                    <a:pt x="1206397" y="827601"/>
                    <a:pt x="1208942" y="830873"/>
                  </a:cubicBezTo>
                  <a:cubicBezTo>
                    <a:pt x="1211565" y="834245"/>
                    <a:pt x="1213272" y="838240"/>
                    <a:pt x="1215536" y="841863"/>
                  </a:cubicBezTo>
                  <a:cubicBezTo>
                    <a:pt x="1216936" y="844103"/>
                    <a:pt x="1218064" y="846589"/>
                    <a:pt x="1219932" y="848457"/>
                  </a:cubicBezTo>
                  <a:cubicBezTo>
                    <a:pt x="1221800" y="850325"/>
                    <a:pt x="1224329" y="851388"/>
                    <a:pt x="1226527" y="852853"/>
                  </a:cubicBezTo>
                  <a:cubicBezTo>
                    <a:pt x="1227260" y="855051"/>
                    <a:pt x="1227689" y="857375"/>
                    <a:pt x="1228725" y="859448"/>
                  </a:cubicBezTo>
                  <a:cubicBezTo>
                    <a:pt x="1229906" y="861811"/>
                    <a:pt x="1232362" y="863512"/>
                    <a:pt x="1233121" y="866042"/>
                  </a:cubicBezTo>
                  <a:cubicBezTo>
                    <a:pt x="1234610" y="871004"/>
                    <a:pt x="1234303" y="876348"/>
                    <a:pt x="1235319" y="881428"/>
                  </a:cubicBezTo>
                  <a:cubicBezTo>
                    <a:pt x="1235773" y="883700"/>
                    <a:pt x="1236784" y="885825"/>
                    <a:pt x="1237517" y="888023"/>
                  </a:cubicBezTo>
                  <a:cubicBezTo>
                    <a:pt x="1238250" y="898281"/>
                    <a:pt x="1238513" y="908583"/>
                    <a:pt x="1239715" y="918796"/>
                  </a:cubicBezTo>
                  <a:cubicBezTo>
                    <a:pt x="1240492" y="925405"/>
                    <a:pt x="1245573" y="926860"/>
                    <a:pt x="1239715" y="934182"/>
                  </a:cubicBezTo>
                  <a:cubicBezTo>
                    <a:pt x="1238268" y="935991"/>
                    <a:pt x="1235251" y="935467"/>
                    <a:pt x="1233121" y="936380"/>
                  </a:cubicBezTo>
                  <a:cubicBezTo>
                    <a:pt x="1202153" y="949652"/>
                    <a:pt x="1239501" y="933431"/>
                    <a:pt x="1219932" y="945173"/>
                  </a:cubicBezTo>
                  <a:cubicBezTo>
                    <a:pt x="1217945" y="946365"/>
                    <a:pt x="1215410" y="946335"/>
                    <a:pt x="1213338" y="947371"/>
                  </a:cubicBezTo>
                  <a:cubicBezTo>
                    <a:pt x="1210975" y="948552"/>
                    <a:pt x="1208942" y="950302"/>
                    <a:pt x="1206744" y="951767"/>
                  </a:cubicBezTo>
                  <a:cubicBezTo>
                    <a:pt x="1203813" y="951034"/>
                    <a:pt x="1200654" y="950920"/>
                    <a:pt x="1197952" y="949569"/>
                  </a:cubicBezTo>
                  <a:cubicBezTo>
                    <a:pt x="1196098" y="948642"/>
                    <a:pt x="1195173" y="946468"/>
                    <a:pt x="1193555" y="945173"/>
                  </a:cubicBezTo>
                  <a:cubicBezTo>
                    <a:pt x="1191492" y="943523"/>
                    <a:pt x="1189324" y="941958"/>
                    <a:pt x="1186961" y="940776"/>
                  </a:cubicBezTo>
                  <a:cubicBezTo>
                    <a:pt x="1184889" y="939740"/>
                    <a:pt x="1182439" y="939614"/>
                    <a:pt x="1180367" y="938578"/>
                  </a:cubicBezTo>
                  <a:cubicBezTo>
                    <a:pt x="1178004" y="937397"/>
                    <a:pt x="1176067" y="935493"/>
                    <a:pt x="1173773" y="934182"/>
                  </a:cubicBezTo>
                  <a:cubicBezTo>
                    <a:pt x="1170928" y="932556"/>
                    <a:pt x="1167845" y="931377"/>
                    <a:pt x="1164980" y="929786"/>
                  </a:cubicBezTo>
                  <a:cubicBezTo>
                    <a:pt x="1161245" y="927711"/>
                    <a:pt x="1157879" y="924960"/>
                    <a:pt x="1153990" y="923192"/>
                  </a:cubicBezTo>
                  <a:cubicBezTo>
                    <a:pt x="1149772" y="921275"/>
                    <a:pt x="1144947" y="920868"/>
                    <a:pt x="1140802" y="918796"/>
                  </a:cubicBezTo>
                  <a:cubicBezTo>
                    <a:pt x="1136076" y="916433"/>
                    <a:pt x="1132339" y="912366"/>
                    <a:pt x="1127613" y="910003"/>
                  </a:cubicBezTo>
                  <a:lnTo>
                    <a:pt x="1118821" y="905607"/>
                  </a:lnTo>
                  <a:cubicBezTo>
                    <a:pt x="1114425" y="906340"/>
                    <a:pt x="1109746" y="906091"/>
                    <a:pt x="1105632" y="907805"/>
                  </a:cubicBezTo>
                  <a:cubicBezTo>
                    <a:pt x="1100755" y="909837"/>
                    <a:pt x="1097656" y="915729"/>
                    <a:pt x="1092444" y="916598"/>
                  </a:cubicBezTo>
                  <a:cubicBezTo>
                    <a:pt x="1060956" y="921846"/>
                    <a:pt x="1074891" y="919734"/>
                    <a:pt x="1050680" y="923192"/>
                  </a:cubicBezTo>
                  <a:cubicBezTo>
                    <a:pt x="1045477" y="924926"/>
                    <a:pt x="1038401" y="927588"/>
                    <a:pt x="1033096" y="927588"/>
                  </a:cubicBezTo>
                  <a:cubicBezTo>
                    <a:pt x="1026461" y="927588"/>
                    <a:pt x="1019907" y="926123"/>
                    <a:pt x="1013313" y="925390"/>
                  </a:cubicBezTo>
                  <a:cubicBezTo>
                    <a:pt x="1008451" y="920528"/>
                    <a:pt x="1006246" y="917461"/>
                    <a:pt x="1000125" y="914400"/>
                  </a:cubicBezTo>
                  <a:cubicBezTo>
                    <a:pt x="998052" y="913364"/>
                    <a:pt x="995728" y="912934"/>
                    <a:pt x="993530" y="912201"/>
                  </a:cubicBezTo>
                  <a:cubicBezTo>
                    <a:pt x="984738" y="913667"/>
                    <a:pt x="976067" y="916598"/>
                    <a:pt x="967154" y="916598"/>
                  </a:cubicBezTo>
                  <a:cubicBezTo>
                    <a:pt x="965081" y="916598"/>
                    <a:pt x="962986" y="914261"/>
                    <a:pt x="962757" y="912201"/>
                  </a:cubicBezTo>
                  <a:cubicBezTo>
                    <a:pt x="962185" y="907052"/>
                    <a:pt x="963939" y="901895"/>
                    <a:pt x="964955" y="896815"/>
                  </a:cubicBezTo>
                  <a:cubicBezTo>
                    <a:pt x="966337" y="889908"/>
                    <a:pt x="971544" y="881434"/>
                    <a:pt x="975946" y="877032"/>
                  </a:cubicBezTo>
                  <a:cubicBezTo>
                    <a:pt x="978144" y="874834"/>
                    <a:pt x="980152" y="872428"/>
                    <a:pt x="982540" y="870438"/>
                  </a:cubicBezTo>
                  <a:cubicBezTo>
                    <a:pt x="992226" y="862367"/>
                    <a:pt x="987489" y="870434"/>
                    <a:pt x="995729" y="857250"/>
                  </a:cubicBezTo>
                  <a:cubicBezTo>
                    <a:pt x="997466" y="854471"/>
                    <a:pt x="998439" y="851267"/>
                    <a:pt x="1000125" y="848457"/>
                  </a:cubicBezTo>
                  <a:cubicBezTo>
                    <a:pt x="1002843" y="843927"/>
                    <a:pt x="1008917" y="835269"/>
                    <a:pt x="1008917" y="835269"/>
                  </a:cubicBezTo>
                  <a:cubicBezTo>
                    <a:pt x="1008184" y="829407"/>
                    <a:pt x="1011110" y="821636"/>
                    <a:pt x="1006719" y="817684"/>
                  </a:cubicBezTo>
                  <a:cubicBezTo>
                    <a:pt x="1000922" y="812467"/>
                    <a:pt x="972951" y="817040"/>
                    <a:pt x="967154" y="817684"/>
                  </a:cubicBezTo>
                  <a:cubicBezTo>
                    <a:pt x="965688" y="819149"/>
                    <a:pt x="964534" y="821014"/>
                    <a:pt x="962757" y="822080"/>
                  </a:cubicBezTo>
                  <a:cubicBezTo>
                    <a:pt x="960770" y="823272"/>
                    <a:pt x="958477" y="824165"/>
                    <a:pt x="956163" y="824278"/>
                  </a:cubicBezTo>
                  <a:cubicBezTo>
                    <a:pt x="928344" y="825635"/>
                    <a:pt x="900478" y="825743"/>
                    <a:pt x="872636" y="826476"/>
                  </a:cubicBezTo>
                  <a:cubicBezTo>
                    <a:pt x="869705" y="827209"/>
                    <a:pt x="866621" y="827485"/>
                    <a:pt x="863844" y="828675"/>
                  </a:cubicBezTo>
                  <a:cubicBezTo>
                    <a:pt x="857822" y="831256"/>
                    <a:pt x="857563" y="834955"/>
                    <a:pt x="850655" y="835269"/>
                  </a:cubicBezTo>
                  <a:cubicBezTo>
                    <a:pt x="836748" y="835901"/>
                    <a:pt x="822813" y="835269"/>
                    <a:pt x="808892" y="835269"/>
                  </a:cubicBezTo>
                  <a:lnTo>
                    <a:pt x="780317" y="778119"/>
                  </a:lnTo>
                  <a:lnTo>
                    <a:pt x="844061" y="639640"/>
                  </a:lnTo>
                  <a:lnTo>
                    <a:pt x="547321" y="556113"/>
                  </a:lnTo>
                  <a:lnTo>
                    <a:pt x="483577" y="604471"/>
                  </a:lnTo>
                  <a:lnTo>
                    <a:pt x="459398" y="558311"/>
                  </a:lnTo>
                  <a:lnTo>
                    <a:pt x="415436" y="573698"/>
                  </a:lnTo>
                  <a:lnTo>
                    <a:pt x="369277" y="542925"/>
                  </a:lnTo>
                  <a:lnTo>
                    <a:pt x="329711" y="564905"/>
                  </a:lnTo>
                  <a:lnTo>
                    <a:pt x="224204" y="589084"/>
                  </a:lnTo>
                  <a:lnTo>
                    <a:pt x="184638" y="560509"/>
                  </a:lnTo>
                  <a:lnTo>
                    <a:pt x="171450" y="472586"/>
                  </a:lnTo>
                  <a:lnTo>
                    <a:pt x="142875" y="452803"/>
                  </a:lnTo>
                  <a:lnTo>
                    <a:pt x="92319" y="558311"/>
                  </a:lnTo>
                  <a:lnTo>
                    <a:pt x="2198" y="512151"/>
                  </a:ln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6974606" y="3741325"/>
              <a:ext cx="65088" cy="127000"/>
            </a:xfrm>
            <a:custGeom>
              <a:avLst/>
              <a:gdLst>
                <a:gd name="connsiteX0" fmla="*/ 26377 w 215412"/>
                <a:gd name="connsiteY0" fmla="*/ 37367 h 419836"/>
                <a:gd name="connsiteX1" fmla="*/ 26377 w 215412"/>
                <a:gd name="connsiteY1" fmla="*/ 37367 h 419836"/>
                <a:gd name="connsiteX2" fmla="*/ 70339 w 215412"/>
                <a:gd name="connsiteY2" fmla="*/ 24179 h 419836"/>
                <a:gd name="connsiteX3" fmla="*/ 81329 w 215412"/>
                <a:gd name="connsiteY3" fmla="*/ 10990 h 419836"/>
                <a:gd name="connsiteX4" fmla="*/ 96716 w 215412"/>
                <a:gd name="connsiteY4" fmla="*/ 0 h 419836"/>
                <a:gd name="connsiteX5" fmla="*/ 112102 w 215412"/>
                <a:gd name="connsiteY5" fmla="*/ 2198 h 419836"/>
                <a:gd name="connsiteX6" fmla="*/ 114300 w 215412"/>
                <a:gd name="connsiteY6" fmla="*/ 8792 h 419836"/>
                <a:gd name="connsiteX7" fmla="*/ 125291 w 215412"/>
                <a:gd name="connsiteY7" fmla="*/ 19782 h 419836"/>
                <a:gd name="connsiteX8" fmla="*/ 160460 w 215412"/>
                <a:gd name="connsiteY8" fmla="*/ 21980 h 419836"/>
                <a:gd name="connsiteX9" fmla="*/ 169252 w 215412"/>
                <a:gd name="connsiteY9" fmla="*/ 46159 h 419836"/>
                <a:gd name="connsiteX10" fmla="*/ 175846 w 215412"/>
                <a:gd name="connsiteY10" fmla="*/ 61546 h 419836"/>
                <a:gd name="connsiteX11" fmla="*/ 189035 w 215412"/>
                <a:gd name="connsiteY11" fmla="*/ 68140 h 419836"/>
                <a:gd name="connsiteX12" fmla="*/ 195629 w 215412"/>
                <a:gd name="connsiteY12" fmla="*/ 74734 h 419836"/>
                <a:gd name="connsiteX13" fmla="*/ 206619 w 215412"/>
                <a:gd name="connsiteY13" fmla="*/ 83527 h 419836"/>
                <a:gd name="connsiteX14" fmla="*/ 211016 w 215412"/>
                <a:gd name="connsiteY14" fmla="*/ 90121 h 419836"/>
                <a:gd name="connsiteX15" fmla="*/ 213214 w 215412"/>
                <a:gd name="connsiteY15" fmla="*/ 98913 h 419836"/>
                <a:gd name="connsiteX16" fmla="*/ 215412 w 215412"/>
                <a:gd name="connsiteY16" fmla="*/ 105507 h 419836"/>
                <a:gd name="connsiteX17" fmla="*/ 211016 w 215412"/>
                <a:gd name="connsiteY17" fmla="*/ 222005 h 419836"/>
                <a:gd name="connsiteX18" fmla="*/ 208817 w 215412"/>
                <a:gd name="connsiteY18" fmla="*/ 301136 h 419836"/>
                <a:gd name="connsiteX19" fmla="*/ 164856 w 215412"/>
                <a:gd name="connsiteY19" fmla="*/ 303334 h 419836"/>
                <a:gd name="connsiteX20" fmla="*/ 151667 w 215412"/>
                <a:gd name="connsiteY20" fmla="*/ 314325 h 419836"/>
                <a:gd name="connsiteX21" fmla="*/ 147271 w 215412"/>
                <a:gd name="connsiteY21" fmla="*/ 320919 h 419836"/>
                <a:gd name="connsiteX22" fmla="*/ 140677 w 215412"/>
                <a:gd name="connsiteY22" fmla="*/ 327513 h 419836"/>
                <a:gd name="connsiteX23" fmla="*/ 127489 w 215412"/>
                <a:gd name="connsiteY23" fmla="*/ 349494 h 419836"/>
                <a:gd name="connsiteX24" fmla="*/ 123092 w 215412"/>
                <a:gd name="connsiteY24" fmla="*/ 373673 h 419836"/>
                <a:gd name="connsiteX25" fmla="*/ 120894 w 215412"/>
                <a:gd name="connsiteY25" fmla="*/ 380267 h 419836"/>
                <a:gd name="connsiteX26" fmla="*/ 116498 w 215412"/>
                <a:gd name="connsiteY26" fmla="*/ 386861 h 419836"/>
                <a:gd name="connsiteX27" fmla="*/ 105508 w 215412"/>
                <a:gd name="connsiteY27" fmla="*/ 402248 h 419836"/>
                <a:gd name="connsiteX28" fmla="*/ 94517 w 215412"/>
                <a:gd name="connsiteY28" fmla="*/ 404446 h 419836"/>
                <a:gd name="connsiteX29" fmla="*/ 50556 w 215412"/>
                <a:gd name="connsiteY29" fmla="*/ 408842 h 419836"/>
                <a:gd name="connsiteX30" fmla="*/ 37367 w 215412"/>
                <a:gd name="connsiteY30" fmla="*/ 413238 h 419836"/>
                <a:gd name="connsiteX31" fmla="*/ 28575 w 215412"/>
                <a:gd name="connsiteY31" fmla="*/ 415436 h 419836"/>
                <a:gd name="connsiteX32" fmla="*/ 17585 w 215412"/>
                <a:gd name="connsiteY32" fmla="*/ 419832 h 419836"/>
                <a:gd name="connsiteX33" fmla="*/ 0 w 215412"/>
                <a:gd name="connsiteY33" fmla="*/ 356088 h 419836"/>
                <a:gd name="connsiteX34" fmla="*/ 2198 w 215412"/>
                <a:gd name="connsiteY34" fmla="*/ 312127 h 419836"/>
                <a:gd name="connsiteX35" fmla="*/ 8792 w 215412"/>
                <a:gd name="connsiteY35" fmla="*/ 296740 h 419836"/>
                <a:gd name="connsiteX36" fmla="*/ 10991 w 215412"/>
                <a:gd name="connsiteY36" fmla="*/ 290146 h 419836"/>
                <a:gd name="connsiteX37" fmla="*/ 13189 w 215412"/>
                <a:gd name="connsiteY37" fmla="*/ 281354 h 419836"/>
                <a:gd name="connsiteX38" fmla="*/ 17585 w 215412"/>
                <a:gd name="connsiteY38" fmla="*/ 276957 h 419836"/>
                <a:gd name="connsiteX39" fmla="*/ 21981 w 215412"/>
                <a:gd name="connsiteY39" fmla="*/ 268165 h 419836"/>
                <a:gd name="connsiteX40" fmla="*/ 35169 w 215412"/>
                <a:gd name="connsiteY40" fmla="*/ 250580 h 419836"/>
                <a:gd name="connsiteX41" fmla="*/ 32971 w 215412"/>
                <a:gd name="connsiteY41" fmla="*/ 219807 h 419836"/>
                <a:gd name="connsiteX42" fmla="*/ 35169 w 215412"/>
                <a:gd name="connsiteY42" fmla="*/ 175846 h 419836"/>
                <a:gd name="connsiteX43" fmla="*/ 37367 w 215412"/>
                <a:gd name="connsiteY43" fmla="*/ 169252 h 419836"/>
                <a:gd name="connsiteX44" fmla="*/ 41764 w 215412"/>
                <a:gd name="connsiteY44" fmla="*/ 164855 h 419836"/>
                <a:gd name="connsiteX45" fmla="*/ 48358 w 215412"/>
                <a:gd name="connsiteY45" fmla="*/ 134082 h 419836"/>
                <a:gd name="connsiteX46" fmla="*/ 68141 w 215412"/>
                <a:gd name="connsiteY46" fmla="*/ 127488 h 419836"/>
                <a:gd name="connsiteX47" fmla="*/ 74735 w 215412"/>
                <a:gd name="connsiteY47" fmla="*/ 125290 h 419836"/>
                <a:gd name="connsiteX48" fmla="*/ 68141 w 215412"/>
                <a:gd name="connsiteY48" fmla="*/ 120894 h 419836"/>
                <a:gd name="connsiteX49" fmla="*/ 48358 w 215412"/>
                <a:gd name="connsiteY49" fmla="*/ 123092 h 419836"/>
                <a:gd name="connsiteX50" fmla="*/ 39566 w 215412"/>
                <a:gd name="connsiteY50" fmla="*/ 120894 h 419836"/>
                <a:gd name="connsiteX51" fmla="*/ 37367 w 215412"/>
                <a:gd name="connsiteY51" fmla="*/ 107705 h 419836"/>
                <a:gd name="connsiteX52" fmla="*/ 30773 w 215412"/>
                <a:gd name="connsiteY52" fmla="*/ 92319 h 419836"/>
                <a:gd name="connsiteX53" fmla="*/ 26377 w 215412"/>
                <a:gd name="connsiteY53" fmla="*/ 79130 h 419836"/>
                <a:gd name="connsiteX54" fmla="*/ 21981 w 215412"/>
                <a:gd name="connsiteY54" fmla="*/ 63744 h 419836"/>
                <a:gd name="connsiteX55" fmla="*/ 24179 w 215412"/>
                <a:gd name="connsiteY55" fmla="*/ 37367 h 419836"/>
                <a:gd name="connsiteX56" fmla="*/ 26377 w 215412"/>
                <a:gd name="connsiteY56" fmla="*/ 30773 h 419836"/>
                <a:gd name="connsiteX57" fmla="*/ 26377 w 215412"/>
                <a:gd name="connsiteY57" fmla="*/ 37367 h 4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5412" h="419836">
                  <a:moveTo>
                    <a:pt x="26377" y="37367"/>
                  </a:moveTo>
                  <a:lnTo>
                    <a:pt x="26377" y="37367"/>
                  </a:lnTo>
                  <a:cubicBezTo>
                    <a:pt x="58114" y="14699"/>
                    <a:pt x="22481" y="36145"/>
                    <a:pt x="70339" y="24179"/>
                  </a:cubicBezTo>
                  <a:cubicBezTo>
                    <a:pt x="74495" y="23140"/>
                    <a:pt x="78867" y="13862"/>
                    <a:pt x="81329" y="10990"/>
                  </a:cubicBezTo>
                  <a:cubicBezTo>
                    <a:pt x="89674" y="1255"/>
                    <a:pt x="87355" y="3120"/>
                    <a:pt x="96716" y="0"/>
                  </a:cubicBezTo>
                  <a:cubicBezTo>
                    <a:pt x="101845" y="733"/>
                    <a:pt x="107468" y="-119"/>
                    <a:pt x="112102" y="2198"/>
                  </a:cubicBezTo>
                  <a:cubicBezTo>
                    <a:pt x="114174" y="3234"/>
                    <a:pt x="113264" y="6720"/>
                    <a:pt x="114300" y="8792"/>
                  </a:cubicBezTo>
                  <a:cubicBezTo>
                    <a:pt x="116143" y="12477"/>
                    <a:pt x="120517" y="19028"/>
                    <a:pt x="125291" y="19782"/>
                  </a:cubicBezTo>
                  <a:cubicBezTo>
                    <a:pt x="136893" y="21614"/>
                    <a:pt x="148737" y="21247"/>
                    <a:pt x="160460" y="21980"/>
                  </a:cubicBezTo>
                  <a:cubicBezTo>
                    <a:pt x="169698" y="49697"/>
                    <a:pt x="160074" y="21684"/>
                    <a:pt x="169252" y="46159"/>
                  </a:cubicBezTo>
                  <a:cubicBezTo>
                    <a:pt x="171126" y="51157"/>
                    <a:pt x="172337" y="57335"/>
                    <a:pt x="175846" y="61546"/>
                  </a:cubicBezTo>
                  <a:cubicBezTo>
                    <a:pt x="179123" y="65479"/>
                    <a:pt x="184535" y="66640"/>
                    <a:pt x="189035" y="68140"/>
                  </a:cubicBezTo>
                  <a:cubicBezTo>
                    <a:pt x="191233" y="70338"/>
                    <a:pt x="193241" y="72744"/>
                    <a:pt x="195629" y="74734"/>
                  </a:cubicBezTo>
                  <a:cubicBezTo>
                    <a:pt x="202489" y="80451"/>
                    <a:pt x="201499" y="77127"/>
                    <a:pt x="206619" y="83527"/>
                  </a:cubicBezTo>
                  <a:cubicBezTo>
                    <a:pt x="208269" y="85590"/>
                    <a:pt x="209550" y="87923"/>
                    <a:pt x="211016" y="90121"/>
                  </a:cubicBezTo>
                  <a:cubicBezTo>
                    <a:pt x="211749" y="93052"/>
                    <a:pt x="212384" y="96008"/>
                    <a:pt x="213214" y="98913"/>
                  </a:cubicBezTo>
                  <a:cubicBezTo>
                    <a:pt x="213851" y="101141"/>
                    <a:pt x="215453" y="103190"/>
                    <a:pt x="215412" y="105507"/>
                  </a:cubicBezTo>
                  <a:cubicBezTo>
                    <a:pt x="214718" y="144361"/>
                    <a:pt x="212325" y="183167"/>
                    <a:pt x="211016" y="222005"/>
                  </a:cubicBezTo>
                  <a:cubicBezTo>
                    <a:pt x="210127" y="248377"/>
                    <a:pt x="221842" y="278187"/>
                    <a:pt x="208817" y="301136"/>
                  </a:cubicBezTo>
                  <a:cubicBezTo>
                    <a:pt x="201575" y="313896"/>
                    <a:pt x="179510" y="302601"/>
                    <a:pt x="164856" y="303334"/>
                  </a:cubicBezTo>
                  <a:cubicBezTo>
                    <a:pt x="154147" y="319399"/>
                    <a:pt x="168399" y="300383"/>
                    <a:pt x="151667" y="314325"/>
                  </a:cubicBezTo>
                  <a:cubicBezTo>
                    <a:pt x="149638" y="316016"/>
                    <a:pt x="148962" y="318890"/>
                    <a:pt x="147271" y="320919"/>
                  </a:cubicBezTo>
                  <a:cubicBezTo>
                    <a:pt x="145281" y="323307"/>
                    <a:pt x="142585" y="325059"/>
                    <a:pt x="140677" y="327513"/>
                  </a:cubicBezTo>
                  <a:cubicBezTo>
                    <a:pt x="133251" y="337061"/>
                    <a:pt x="132273" y="339925"/>
                    <a:pt x="127489" y="349494"/>
                  </a:cubicBezTo>
                  <a:cubicBezTo>
                    <a:pt x="125709" y="361955"/>
                    <a:pt x="126055" y="363304"/>
                    <a:pt x="123092" y="373673"/>
                  </a:cubicBezTo>
                  <a:cubicBezTo>
                    <a:pt x="122455" y="375901"/>
                    <a:pt x="121930" y="378195"/>
                    <a:pt x="120894" y="380267"/>
                  </a:cubicBezTo>
                  <a:cubicBezTo>
                    <a:pt x="119713" y="382630"/>
                    <a:pt x="117809" y="384567"/>
                    <a:pt x="116498" y="386861"/>
                  </a:cubicBezTo>
                  <a:cubicBezTo>
                    <a:pt x="113312" y="392437"/>
                    <a:pt x="111953" y="399026"/>
                    <a:pt x="105508" y="402248"/>
                  </a:cubicBezTo>
                  <a:cubicBezTo>
                    <a:pt x="102166" y="403919"/>
                    <a:pt x="98164" y="403636"/>
                    <a:pt x="94517" y="404446"/>
                  </a:cubicBezTo>
                  <a:cubicBezTo>
                    <a:pt x="70817" y="409712"/>
                    <a:pt x="102397" y="405602"/>
                    <a:pt x="50556" y="408842"/>
                  </a:cubicBezTo>
                  <a:cubicBezTo>
                    <a:pt x="46160" y="410307"/>
                    <a:pt x="41863" y="412114"/>
                    <a:pt x="37367" y="413238"/>
                  </a:cubicBezTo>
                  <a:cubicBezTo>
                    <a:pt x="34436" y="413971"/>
                    <a:pt x="31404" y="414375"/>
                    <a:pt x="28575" y="415436"/>
                  </a:cubicBezTo>
                  <a:cubicBezTo>
                    <a:pt x="15979" y="420160"/>
                    <a:pt x="23764" y="419832"/>
                    <a:pt x="17585" y="419832"/>
                  </a:cubicBezTo>
                  <a:lnTo>
                    <a:pt x="0" y="356088"/>
                  </a:lnTo>
                  <a:cubicBezTo>
                    <a:pt x="733" y="341434"/>
                    <a:pt x="927" y="326744"/>
                    <a:pt x="2198" y="312127"/>
                  </a:cubicBezTo>
                  <a:cubicBezTo>
                    <a:pt x="2573" y="307814"/>
                    <a:pt x="7402" y="299982"/>
                    <a:pt x="8792" y="296740"/>
                  </a:cubicBezTo>
                  <a:cubicBezTo>
                    <a:pt x="9705" y="294610"/>
                    <a:pt x="10354" y="292374"/>
                    <a:pt x="10991" y="290146"/>
                  </a:cubicBezTo>
                  <a:cubicBezTo>
                    <a:pt x="11821" y="287241"/>
                    <a:pt x="11838" y="284056"/>
                    <a:pt x="13189" y="281354"/>
                  </a:cubicBezTo>
                  <a:cubicBezTo>
                    <a:pt x="14116" y="279500"/>
                    <a:pt x="16435" y="278681"/>
                    <a:pt x="17585" y="276957"/>
                  </a:cubicBezTo>
                  <a:cubicBezTo>
                    <a:pt x="19402" y="274231"/>
                    <a:pt x="20295" y="270975"/>
                    <a:pt x="21981" y="268165"/>
                  </a:cubicBezTo>
                  <a:cubicBezTo>
                    <a:pt x="29436" y="255739"/>
                    <a:pt x="28013" y="257738"/>
                    <a:pt x="35169" y="250580"/>
                  </a:cubicBezTo>
                  <a:cubicBezTo>
                    <a:pt x="34436" y="240322"/>
                    <a:pt x="32971" y="230091"/>
                    <a:pt x="32971" y="219807"/>
                  </a:cubicBezTo>
                  <a:cubicBezTo>
                    <a:pt x="32971" y="205135"/>
                    <a:pt x="33898" y="190463"/>
                    <a:pt x="35169" y="175846"/>
                  </a:cubicBezTo>
                  <a:cubicBezTo>
                    <a:pt x="35370" y="173538"/>
                    <a:pt x="36175" y="171239"/>
                    <a:pt x="37367" y="169252"/>
                  </a:cubicBezTo>
                  <a:cubicBezTo>
                    <a:pt x="38433" y="167475"/>
                    <a:pt x="40298" y="166321"/>
                    <a:pt x="41764" y="164855"/>
                  </a:cubicBezTo>
                  <a:cubicBezTo>
                    <a:pt x="42165" y="160039"/>
                    <a:pt x="38187" y="139168"/>
                    <a:pt x="48358" y="134082"/>
                  </a:cubicBezTo>
                  <a:cubicBezTo>
                    <a:pt x="48364" y="134079"/>
                    <a:pt x="64841" y="128588"/>
                    <a:pt x="68141" y="127488"/>
                  </a:cubicBezTo>
                  <a:lnTo>
                    <a:pt x="74735" y="125290"/>
                  </a:lnTo>
                  <a:cubicBezTo>
                    <a:pt x="72537" y="123825"/>
                    <a:pt x="70774" y="121113"/>
                    <a:pt x="68141" y="120894"/>
                  </a:cubicBezTo>
                  <a:cubicBezTo>
                    <a:pt x="61529" y="120343"/>
                    <a:pt x="54993" y="123092"/>
                    <a:pt x="48358" y="123092"/>
                  </a:cubicBezTo>
                  <a:cubicBezTo>
                    <a:pt x="45337" y="123092"/>
                    <a:pt x="42497" y="121627"/>
                    <a:pt x="39566" y="120894"/>
                  </a:cubicBezTo>
                  <a:cubicBezTo>
                    <a:pt x="38833" y="116498"/>
                    <a:pt x="38334" y="112056"/>
                    <a:pt x="37367" y="107705"/>
                  </a:cubicBezTo>
                  <a:cubicBezTo>
                    <a:pt x="35597" y="99743"/>
                    <a:pt x="34134" y="100722"/>
                    <a:pt x="30773" y="92319"/>
                  </a:cubicBezTo>
                  <a:cubicBezTo>
                    <a:pt x="29052" y="88016"/>
                    <a:pt x="27842" y="83526"/>
                    <a:pt x="26377" y="79130"/>
                  </a:cubicBezTo>
                  <a:cubicBezTo>
                    <a:pt x="23223" y="69668"/>
                    <a:pt x="24742" y="74786"/>
                    <a:pt x="21981" y="63744"/>
                  </a:cubicBezTo>
                  <a:cubicBezTo>
                    <a:pt x="22714" y="54952"/>
                    <a:pt x="23013" y="46112"/>
                    <a:pt x="24179" y="37367"/>
                  </a:cubicBezTo>
                  <a:cubicBezTo>
                    <a:pt x="24485" y="35070"/>
                    <a:pt x="25185" y="32760"/>
                    <a:pt x="26377" y="30773"/>
                  </a:cubicBezTo>
                  <a:cubicBezTo>
                    <a:pt x="27443" y="28996"/>
                    <a:pt x="26377" y="36268"/>
                    <a:pt x="26377" y="37367"/>
                  </a:cubicBezTo>
                  <a:close/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6145931" y="3679412"/>
              <a:ext cx="614363" cy="723900"/>
            </a:xfrm>
            <a:custGeom>
              <a:avLst/>
              <a:gdLst>
                <a:gd name="connsiteX0" fmla="*/ 72639 w 2038172"/>
                <a:gd name="connsiteY0" fmla="*/ 1469877 h 2397095"/>
                <a:gd name="connsiteX1" fmla="*/ 72639 w 2038172"/>
                <a:gd name="connsiteY1" fmla="*/ 1469877 h 2397095"/>
                <a:gd name="connsiteX2" fmla="*/ 81185 w 2038172"/>
                <a:gd name="connsiteY2" fmla="*/ 1431421 h 2397095"/>
                <a:gd name="connsiteX3" fmla="*/ 94004 w 2038172"/>
                <a:gd name="connsiteY3" fmla="*/ 1422875 h 2397095"/>
                <a:gd name="connsiteX4" fmla="*/ 98276 w 2038172"/>
                <a:gd name="connsiteY4" fmla="*/ 1410056 h 2397095"/>
                <a:gd name="connsiteX5" fmla="*/ 111095 w 2038172"/>
                <a:gd name="connsiteY5" fmla="*/ 1397237 h 2397095"/>
                <a:gd name="connsiteX6" fmla="*/ 128187 w 2038172"/>
                <a:gd name="connsiteY6" fmla="*/ 1371600 h 2397095"/>
                <a:gd name="connsiteX7" fmla="*/ 136732 w 2038172"/>
                <a:gd name="connsiteY7" fmla="*/ 1354508 h 2397095"/>
                <a:gd name="connsiteX8" fmla="*/ 145278 w 2038172"/>
                <a:gd name="connsiteY8" fmla="*/ 1341690 h 2397095"/>
                <a:gd name="connsiteX9" fmla="*/ 149551 w 2038172"/>
                <a:gd name="connsiteY9" fmla="*/ 1328871 h 2397095"/>
                <a:gd name="connsiteX10" fmla="*/ 162370 w 2038172"/>
                <a:gd name="connsiteY10" fmla="*/ 1307507 h 2397095"/>
                <a:gd name="connsiteX11" fmla="*/ 175189 w 2038172"/>
                <a:gd name="connsiteY11" fmla="*/ 1256232 h 2397095"/>
                <a:gd name="connsiteX12" fmla="*/ 188007 w 2038172"/>
                <a:gd name="connsiteY12" fmla="*/ 1251959 h 2397095"/>
                <a:gd name="connsiteX13" fmla="*/ 200826 w 2038172"/>
                <a:gd name="connsiteY13" fmla="*/ 1222049 h 2397095"/>
                <a:gd name="connsiteX14" fmla="*/ 196553 w 2038172"/>
                <a:gd name="connsiteY14" fmla="*/ 1209230 h 2397095"/>
                <a:gd name="connsiteX15" fmla="*/ 200826 w 2038172"/>
                <a:gd name="connsiteY15" fmla="*/ 1175047 h 2397095"/>
                <a:gd name="connsiteX16" fmla="*/ 217918 w 2038172"/>
                <a:gd name="connsiteY16" fmla="*/ 1149409 h 2397095"/>
                <a:gd name="connsiteX17" fmla="*/ 222190 w 2038172"/>
                <a:gd name="connsiteY17" fmla="*/ 1132318 h 2397095"/>
                <a:gd name="connsiteX18" fmla="*/ 243555 w 2038172"/>
                <a:gd name="connsiteY18" fmla="*/ 1106680 h 2397095"/>
                <a:gd name="connsiteX19" fmla="*/ 264919 w 2038172"/>
                <a:gd name="connsiteY19" fmla="*/ 1085316 h 2397095"/>
                <a:gd name="connsiteX20" fmla="*/ 269192 w 2038172"/>
                <a:gd name="connsiteY20" fmla="*/ 1072497 h 2397095"/>
                <a:gd name="connsiteX21" fmla="*/ 307648 w 2038172"/>
                <a:gd name="connsiteY21" fmla="*/ 1051133 h 2397095"/>
                <a:gd name="connsiteX22" fmla="*/ 333286 w 2038172"/>
                <a:gd name="connsiteY22" fmla="*/ 1038314 h 2397095"/>
                <a:gd name="connsiteX23" fmla="*/ 333286 w 2038172"/>
                <a:gd name="connsiteY23" fmla="*/ 1004131 h 2397095"/>
                <a:gd name="connsiteX24" fmla="*/ 320467 w 2038172"/>
                <a:gd name="connsiteY24" fmla="*/ 991312 h 2397095"/>
                <a:gd name="connsiteX25" fmla="*/ 320467 w 2038172"/>
                <a:gd name="connsiteY25" fmla="*/ 965675 h 2397095"/>
                <a:gd name="connsiteX26" fmla="*/ 333286 w 2038172"/>
                <a:gd name="connsiteY26" fmla="*/ 961402 h 2397095"/>
                <a:gd name="connsiteX27" fmla="*/ 358923 w 2038172"/>
                <a:gd name="connsiteY27" fmla="*/ 944310 h 2397095"/>
                <a:gd name="connsiteX28" fmla="*/ 384561 w 2038172"/>
                <a:gd name="connsiteY28" fmla="*/ 927219 h 2397095"/>
                <a:gd name="connsiteX29" fmla="*/ 393106 w 2038172"/>
                <a:gd name="connsiteY29" fmla="*/ 901581 h 2397095"/>
                <a:gd name="connsiteX30" fmla="*/ 418744 w 2038172"/>
                <a:gd name="connsiteY30" fmla="*/ 863125 h 2397095"/>
                <a:gd name="connsiteX31" fmla="*/ 427289 w 2038172"/>
                <a:gd name="connsiteY31" fmla="*/ 850307 h 2397095"/>
                <a:gd name="connsiteX32" fmla="*/ 440108 w 2038172"/>
                <a:gd name="connsiteY32" fmla="*/ 824669 h 2397095"/>
                <a:gd name="connsiteX33" fmla="*/ 444381 w 2038172"/>
                <a:gd name="connsiteY33" fmla="*/ 807578 h 2397095"/>
                <a:gd name="connsiteX34" fmla="*/ 452927 w 2038172"/>
                <a:gd name="connsiteY34" fmla="*/ 722120 h 2397095"/>
                <a:gd name="connsiteX35" fmla="*/ 465746 w 2038172"/>
                <a:gd name="connsiteY35" fmla="*/ 645208 h 2397095"/>
                <a:gd name="connsiteX36" fmla="*/ 478564 w 2038172"/>
                <a:gd name="connsiteY36" fmla="*/ 636662 h 2397095"/>
                <a:gd name="connsiteX37" fmla="*/ 487110 w 2038172"/>
                <a:gd name="connsiteY37" fmla="*/ 636662 h 2397095"/>
                <a:gd name="connsiteX38" fmla="*/ 576841 w 2038172"/>
                <a:gd name="connsiteY38" fmla="*/ 679391 h 2397095"/>
                <a:gd name="connsiteX39" fmla="*/ 628116 w 2038172"/>
                <a:gd name="connsiteY39" fmla="*/ 799032 h 2397095"/>
                <a:gd name="connsiteX40" fmla="*/ 790486 w 2038172"/>
                <a:gd name="connsiteY40" fmla="*/ 863125 h 2397095"/>
                <a:gd name="connsiteX41" fmla="*/ 884489 w 2038172"/>
                <a:gd name="connsiteY41" fmla="*/ 769122 h 2397095"/>
                <a:gd name="connsiteX42" fmla="*/ 888762 w 2038172"/>
                <a:gd name="connsiteY42" fmla="*/ 730665 h 2397095"/>
                <a:gd name="connsiteX43" fmla="*/ 897308 w 2038172"/>
                <a:gd name="connsiteY43" fmla="*/ 717847 h 2397095"/>
                <a:gd name="connsiteX44" fmla="*/ 901581 w 2038172"/>
                <a:gd name="connsiteY44" fmla="*/ 683664 h 2397095"/>
                <a:gd name="connsiteX45" fmla="*/ 914400 w 2038172"/>
                <a:gd name="connsiteY45" fmla="*/ 645208 h 2397095"/>
                <a:gd name="connsiteX46" fmla="*/ 918673 w 2038172"/>
                <a:gd name="connsiteY46" fmla="*/ 632389 h 2397095"/>
                <a:gd name="connsiteX47" fmla="*/ 935764 w 2038172"/>
                <a:gd name="connsiteY47" fmla="*/ 593933 h 2397095"/>
                <a:gd name="connsiteX48" fmla="*/ 948583 w 2038172"/>
                <a:gd name="connsiteY48" fmla="*/ 564022 h 2397095"/>
                <a:gd name="connsiteX49" fmla="*/ 961402 w 2038172"/>
                <a:gd name="connsiteY49" fmla="*/ 555477 h 2397095"/>
                <a:gd name="connsiteX50" fmla="*/ 974220 w 2038172"/>
                <a:gd name="connsiteY50" fmla="*/ 542658 h 2397095"/>
                <a:gd name="connsiteX51" fmla="*/ 1012676 w 2038172"/>
                <a:gd name="connsiteY51" fmla="*/ 538385 h 2397095"/>
                <a:gd name="connsiteX52" fmla="*/ 1016949 w 2038172"/>
                <a:gd name="connsiteY52" fmla="*/ 521293 h 2397095"/>
                <a:gd name="connsiteX53" fmla="*/ 1025495 w 2038172"/>
                <a:gd name="connsiteY53" fmla="*/ 508475 h 2397095"/>
                <a:gd name="connsiteX54" fmla="*/ 1029768 w 2038172"/>
                <a:gd name="connsiteY54" fmla="*/ 474292 h 2397095"/>
                <a:gd name="connsiteX55" fmla="*/ 1034041 w 2038172"/>
                <a:gd name="connsiteY55" fmla="*/ 452927 h 2397095"/>
                <a:gd name="connsiteX56" fmla="*/ 1046860 w 2038172"/>
                <a:gd name="connsiteY56" fmla="*/ 444381 h 2397095"/>
                <a:gd name="connsiteX57" fmla="*/ 1055405 w 2038172"/>
                <a:gd name="connsiteY57" fmla="*/ 410198 h 2397095"/>
                <a:gd name="connsiteX58" fmla="*/ 1063951 w 2038172"/>
                <a:gd name="connsiteY58" fmla="*/ 397379 h 2397095"/>
                <a:gd name="connsiteX59" fmla="*/ 1068224 w 2038172"/>
                <a:gd name="connsiteY59" fmla="*/ 384561 h 2397095"/>
                <a:gd name="connsiteX60" fmla="*/ 1081043 w 2038172"/>
                <a:gd name="connsiteY60" fmla="*/ 380288 h 2397095"/>
                <a:gd name="connsiteX61" fmla="*/ 1085316 w 2038172"/>
                <a:gd name="connsiteY61" fmla="*/ 367469 h 2397095"/>
                <a:gd name="connsiteX62" fmla="*/ 1110953 w 2038172"/>
                <a:gd name="connsiteY62" fmla="*/ 350378 h 2397095"/>
                <a:gd name="connsiteX63" fmla="*/ 1115226 w 2038172"/>
                <a:gd name="connsiteY63" fmla="*/ 346105 h 2397095"/>
                <a:gd name="connsiteX64" fmla="*/ 1230594 w 2038172"/>
                <a:gd name="connsiteY64" fmla="*/ 444381 h 2397095"/>
                <a:gd name="connsiteX65" fmla="*/ 1294688 w 2038172"/>
                <a:gd name="connsiteY65" fmla="*/ 286284 h 2397095"/>
                <a:gd name="connsiteX66" fmla="*/ 1320325 w 2038172"/>
                <a:gd name="connsiteY66" fmla="*/ 256374 h 2397095"/>
                <a:gd name="connsiteX67" fmla="*/ 1337417 w 2038172"/>
                <a:gd name="connsiteY67" fmla="*/ 247828 h 2397095"/>
                <a:gd name="connsiteX68" fmla="*/ 1350235 w 2038172"/>
                <a:gd name="connsiteY68" fmla="*/ 235009 h 2397095"/>
                <a:gd name="connsiteX69" fmla="*/ 1375873 w 2038172"/>
                <a:gd name="connsiteY69" fmla="*/ 260647 h 2397095"/>
                <a:gd name="connsiteX70" fmla="*/ 1392964 w 2038172"/>
                <a:gd name="connsiteY70" fmla="*/ 243555 h 2397095"/>
                <a:gd name="connsiteX71" fmla="*/ 1401510 w 2038172"/>
                <a:gd name="connsiteY71" fmla="*/ 213645 h 2397095"/>
                <a:gd name="connsiteX72" fmla="*/ 1410056 w 2038172"/>
                <a:gd name="connsiteY72" fmla="*/ 192280 h 2397095"/>
                <a:gd name="connsiteX73" fmla="*/ 1422875 w 2038172"/>
                <a:gd name="connsiteY73" fmla="*/ 166643 h 2397095"/>
                <a:gd name="connsiteX74" fmla="*/ 1452785 w 2038172"/>
                <a:gd name="connsiteY74" fmla="*/ 153824 h 2397095"/>
                <a:gd name="connsiteX75" fmla="*/ 1474149 w 2038172"/>
                <a:gd name="connsiteY75" fmla="*/ 158097 h 2397095"/>
                <a:gd name="connsiteX76" fmla="*/ 1495514 w 2038172"/>
                <a:gd name="connsiteY76" fmla="*/ 166643 h 2397095"/>
                <a:gd name="connsiteX77" fmla="*/ 1508332 w 2038172"/>
                <a:gd name="connsiteY77" fmla="*/ 149551 h 2397095"/>
                <a:gd name="connsiteX78" fmla="*/ 1516878 w 2038172"/>
                <a:gd name="connsiteY78" fmla="*/ 115368 h 2397095"/>
                <a:gd name="connsiteX79" fmla="*/ 1525424 w 2038172"/>
                <a:gd name="connsiteY79" fmla="*/ 89731 h 2397095"/>
                <a:gd name="connsiteX80" fmla="*/ 1529697 w 2038172"/>
                <a:gd name="connsiteY80" fmla="*/ 64093 h 2397095"/>
                <a:gd name="connsiteX81" fmla="*/ 1615155 w 2038172"/>
                <a:gd name="connsiteY81" fmla="*/ 115368 h 2397095"/>
                <a:gd name="connsiteX82" fmla="*/ 1674975 w 2038172"/>
                <a:gd name="connsiteY82" fmla="*/ 0 h 2397095"/>
                <a:gd name="connsiteX83" fmla="*/ 1704886 w 2038172"/>
                <a:gd name="connsiteY83" fmla="*/ 25637 h 2397095"/>
                <a:gd name="connsiteX84" fmla="*/ 1717704 w 2038172"/>
                <a:gd name="connsiteY84" fmla="*/ 38456 h 2397095"/>
                <a:gd name="connsiteX85" fmla="*/ 1726250 w 2038172"/>
                <a:gd name="connsiteY85" fmla="*/ 111095 h 2397095"/>
                <a:gd name="connsiteX86" fmla="*/ 1739069 w 2038172"/>
                <a:gd name="connsiteY86" fmla="*/ 123914 h 2397095"/>
                <a:gd name="connsiteX87" fmla="*/ 1760433 w 2038172"/>
                <a:gd name="connsiteY87" fmla="*/ 145279 h 2397095"/>
                <a:gd name="connsiteX88" fmla="*/ 1781798 w 2038172"/>
                <a:gd name="connsiteY88" fmla="*/ 149551 h 2397095"/>
                <a:gd name="connsiteX89" fmla="*/ 1888620 w 2038172"/>
                <a:gd name="connsiteY89" fmla="*/ 111095 h 2397095"/>
                <a:gd name="connsiteX90" fmla="*/ 1888620 w 2038172"/>
                <a:gd name="connsiteY90" fmla="*/ 89731 h 2397095"/>
                <a:gd name="connsiteX91" fmla="*/ 1948441 w 2038172"/>
                <a:gd name="connsiteY91" fmla="*/ 128187 h 2397095"/>
                <a:gd name="connsiteX92" fmla="*/ 1999716 w 2038172"/>
                <a:gd name="connsiteY92" fmla="*/ 115368 h 2397095"/>
                <a:gd name="connsiteX93" fmla="*/ 2038172 w 2038172"/>
                <a:gd name="connsiteY93" fmla="*/ 179462 h 2397095"/>
                <a:gd name="connsiteX94" fmla="*/ 1986897 w 2038172"/>
                <a:gd name="connsiteY94" fmla="*/ 226464 h 2397095"/>
                <a:gd name="connsiteX95" fmla="*/ 1978351 w 2038172"/>
                <a:gd name="connsiteY95" fmla="*/ 264920 h 2397095"/>
                <a:gd name="connsiteX96" fmla="*/ 1986897 w 2038172"/>
                <a:gd name="connsiteY96" fmla="*/ 290557 h 2397095"/>
                <a:gd name="connsiteX97" fmla="*/ 1939895 w 2038172"/>
                <a:gd name="connsiteY97" fmla="*/ 307649 h 2397095"/>
                <a:gd name="connsiteX98" fmla="*/ 1901439 w 2038172"/>
                <a:gd name="connsiteY98" fmla="*/ 320467 h 2397095"/>
                <a:gd name="connsiteX99" fmla="*/ 1871529 w 2038172"/>
                <a:gd name="connsiteY99" fmla="*/ 333286 h 2397095"/>
                <a:gd name="connsiteX100" fmla="*/ 1850164 w 2038172"/>
                <a:gd name="connsiteY100" fmla="*/ 358923 h 2397095"/>
                <a:gd name="connsiteX101" fmla="*/ 1833073 w 2038172"/>
                <a:gd name="connsiteY101" fmla="*/ 431563 h 2397095"/>
                <a:gd name="connsiteX102" fmla="*/ 1820254 w 2038172"/>
                <a:gd name="connsiteY102" fmla="*/ 444381 h 2397095"/>
                <a:gd name="connsiteX103" fmla="*/ 1786071 w 2038172"/>
                <a:gd name="connsiteY103" fmla="*/ 452927 h 2397095"/>
                <a:gd name="connsiteX104" fmla="*/ 1743342 w 2038172"/>
                <a:gd name="connsiteY104" fmla="*/ 461473 h 2397095"/>
                <a:gd name="connsiteX105" fmla="*/ 1734796 w 2038172"/>
                <a:gd name="connsiteY105" fmla="*/ 478565 h 2397095"/>
                <a:gd name="connsiteX106" fmla="*/ 1730523 w 2038172"/>
                <a:gd name="connsiteY106" fmla="*/ 576841 h 2397095"/>
                <a:gd name="connsiteX107" fmla="*/ 1726250 w 2038172"/>
                <a:gd name="connsiteY107" fmla="*/ 593933 h 2397095"/>
                <a:gd name="connsiteX108" fmla="*/ 1713432 w 2038172"/>
                <a:gd name="connsiteY108" fmla="*/ 606751 h 2397095"/>
                <a:gd name="connsiteX109" fmla="*/ 1704886 w 2038172"/>
                <a:gd name="connsiteY109" fmla="*/ 619570 h 2397095"/>
                <a:gd name="connsiteX110" fmla="*/ 1692067 w 2038172"/>
                <a:gd name="connsiteY110" fmla="*/ 675118 h 2397095"/>
                <a:gd name="connsiteX111" fmla="*/ 1683521 w 2038172"/>
                <a:gd name="connsiteY111" fmla="*/ 696482 h 2397095"/>
                <a:gd name="connsiteX112" fmla="*/ 1679248 w 2038172"/>
                <a:gd name="connsiteY112" fmla="*/ 713574 h 2397095"/>
                <a:gd name="connsiteX113" fmla="*/ 1640792 w 2038172"/>
                <a:gd name="connsiteY113" fmla="*/ 743484 h 2397095"/>
                <a:gd name="connsiteX114" fmla="*/ 1627974 w 2038172"/>
                <a:gd name="connsiteY114" fmla="*/ 756303 h 2397095"/>
                <a:gd name="connsiteX115" fmla="*/ 1619428 w 2038172"/>
                <a:gd name="connsiteY115" fmla="*/ 769122 h 2397095"/>
                <a:gd name="connsiteX116" fmla="*/ 1606609 w 2038172"/>
                <a:gd name="connsiteY116" fmla="*/ 777667 h 2397095"/>
                <a:gd name="connsiteX117" fmla="*/ 1593790 w 2038172"/>
                <a:gd name="connsiteY117" fmla="*/ 794759 h 2397095"/>
                <a:gd name="connsiteX118" fmla="*/ 1580972 w 2038172"/>
                <a:gd name="connsiteY118" fmla="*/ 828942 h 2397095"/>
                <a:gd name="connsiteX119" fmla="*/ 1568153 w 2038172"/>
                <a:gd name="connsiteY119" fmla="*/ 867398 h 2397095"/>
                <a:gd name="connsiteX120" fmla="*/ 1542516 w 2038172"/>
                <a:gd name="connsiteY120" fmla="*/ 901581 h 2397095"/>
                <a:gd name="connsiteX121" fmla="*/ 1529697 w 2038172"/>
                <a:gd name="connsiteY121" fmla="*/ 931492 h 2397095"/>
                <a:gd name="connsiteX122" fmla="*/ 1508332 w 2038172"/>
                <a:gd name="connsiteY122" fmla="*/ 965675 h 2397095"/>
                <a:gd name="connsiteX123" fmla="*/ 1482695 w 2038172"/>
                <a:gd name="connsiteY123" fmla="*/ 999858 h 2397095"/>
                <a:gd name="connsiteX124" fmla="*/ 1465604 w 2038172"/>
                <a:gd name="connsiteY124" fmla="*/ 1004131 h 2397095"/>
                <a:gd name="connsiteX125" fmla="*/ 1439966 w 2038172"/>
                <a:gd name="connsiteY125" fmla="*/ 1012677 h 2397095"/>
                <a:gd name="connsiteX126" fmla="*/ 1422875 w 2038172"/>
                <a:gd name="connsiteY126" fmla="*/ 1025495 h 2397095"/>
                <a:gd name="connsiteX127" fmla="*/ 1410056 w 2038172"/>
                <a:gd name="connsiteY127" fmla="*/ 1029768 h 2397095"/>
                <a:gd name="connsiteX128" fmla="*/ 1397237 w 2038172"/>
                <a:gd name="connsiteY128" fmla="*/ 1055406 h 2397095"/>
                <a:gd name="connsiteX129" fmla="*/ 1392964 w 2038172"/>
                <a:gd name="connsiteY129" fmla="*/ 1089589 h 2397095"/>
                <a:gd name="connsiteX130" fmla="*/ 1367327 w 2038172"/>
                <a:gd name="connsiteY130" fmla="*/ 1093862 h 2397095"/>
                <a:gd name="connsiteX131" fmla="*/ 1354508 w 2038172"/>
                <a:gd name="connsiteY131" fmla="*/ 1098135 h 2397095"/>
                <a:gd name="connsiteX132" fmla="*/ 1324598 w 2038172"/>
                <a:gd name="connsiteY132" fmla="*/ 1102408 h 2397095"/>
                <a:gd name="connsiteX133" fmla="*/ 1294688 w 2038172"/>
                <a:gd name="connsiteY133" fmla="*/ 1136591 h 2397095"/>
                <a:gd name="connsiteX134" fmla="*/ 1286142 w 2038172"/>
                <a:gd name="connsiteY134" fmla="*/ 1162228 h 2397095"/>
                <a:gd name="connsiteX135" fmla="*/ 1281869 w 2038172"/>
                <a:gd name="connsiteY135" fmla="*/ 1247686 h 2397095"/>
                <a:gd name="connsiteX136" fmla="*/ 1251959 w 2038172"/>
                <a:gd name="connsiteY136" fmla="*/ 1286142 h 2397095"/>
                <a:gd name="connsiteX137" fmla="*/ 1239140 w 2038172"/>
                <a:gd name="connsiteY137" fmla="*/ 1294688 h 2397095"/>
                <a:gd name="connsiteX138" fmla="*/ 1213503 w 2038172"/>
                <a:gd name="connsiteY138" fmla="*/ 1316052 h 2397095"/>
                <a:gd name="connsiteX139" fmla="*/ 1209230 w 2038172"/>
                <a:gd name="connsiteY139" fmla="*/ 1328871 h 2397095"/>
                <a:gd name="connsiteX140" fmla="*/ 1187865 w 2038172"/>
                <a:gd name="connsiteY140" fmla="*/ 1354508 h 2397095"/>
                <a:gd name="connsiteX141" fmla="*/ 1183592 w 2038172"/>
                <a:gd name="connsiteY141" fmla="*/ 1367327 h 2397095"/>
                <a:gd name="connsiteX142" fmla="*/ 1179319 w 2038172"/>
                <a:gd name="connsiteY142" fmla="*/ 1410056 h 2397095"/>
                <a:gd name="connsiteX143" fmla="*/ 1157955 w 2038172"/>
                <a:gd name="connsiteY143" fmla="*/ 1439966 h 2397095"/>
                <a:gd name="connsiteX144" fmla="*/ 1140863 w 2038172"/>
                <a:gd name="connsiteY144" fmla="*/ 1448512 h 2397095"/>
                <a:gd name="connsiteX145" fmla="*/ 1128045 w 2038172"/>
                <a:gd name="connsiteY145" fmla="*/ 1457058 h 2397095"/>
                <a:gd name="connsiteX146" fmla="*/ 1102407 w 2038172"/>
                <a:gd name="connsiteY146" fmla="*/ 1465604 h 2397095"/>
                <a:gd name="connsiteX147" fmla="*/ 1098134 w 2038172"/>
                <a:gd name="connsiteY147" fmla="*/ 1478422 h 2397095"/>
                <a:gd name="connsiteX148" fmla="*/ 1085316 w 2038172"/>
                <a:gd name="connsiteY148" fmla="*/ 1486968 h 2397095"/>
                <a:gd name="connsiteX149" fmla="*/ 1068224 w 2038172"/>
                <a:gd name="connsiteY149" fmla="*/ 1512606 h 2397095"/>
                <a:gd name="connsiteX150" fmla="*/ 1046860 w 2038172"/>
                <a:gd name="connsiteY150" fmla="*/ 1508333 h 2397095"/>
                <a:gd name="connsiteX151" fmla="*/ 1034041 w 2038172"/>
                <a:gd name="connsiteY151" fmla="*/ 1499787 h 2397095"/>
                <a:gd name="connsiteX152" fmla="*/ 1012676 w 2038172"/>
                <a:gd name="connsiteY152" fmla="*/ 1474150 h 2397095"/>
                <a:gd name="connsiteX153" fmla="*/ 965675 w 2038172"/>
                <a:gd name="connsiteY153" fmla="*/ 1491241 h 2397095"/>
                <a:gd name="connsiteX154" fmla="*/ 940037 w 2038172"/>
                <a:gd name="connsiteY154" fmla="*/ 1499787 h 2397095"/>
                <a:gd name="connsiteX155" fmla="*/ 922946 w 2038172"/>
                <a:gd name="connsiteY155" fmla="*/ 1508333 h 2397095"/>
                <a:gd name="connsiteX156" fmla="*/ 918673 w 2038172"/>
                <a:gd name="connsiteY156" fmla="*/ 1563880 h 2397095"/>
                <a:gd name="connsiteX157" fmla="*/ 927218 w 2038172"/>
                <a:gd name="connsiteY157" fmla="*/ 1576699 h 2397095"/>
                <a:gd name="connsiteX158" fmla="*/ 935764 w 2038172"/>
                <a:gd name="connsiteY158" fmla="*/ 1598064 h 2397095"/>
                <a:gd name="connsiteX159" fmla="*/ 957129 w 2038172"/>
                <a:gd name="connsiteY159" fmla="*/ 1619428 h 2397095"/>
                <a:gd name="connsiteX160" fmla="*/ 974220 w 2038172"/>
                <a:gd name="connsiteY160" fmla="*/ 1632247 h 2397095"/>
                <a:gd name="connsiteX161" fmla="*/ 995585 w 2038172"/>
                <a:gd name="connsiteY161" fmla="*/ 1636520 h 2397095"/>
                <a:gd name="connsiteX162" fmla="*/ 1008404 w 2038172"/>
                <a:gd name="connsiteY162" fmla="*/ 1640793 h 2397095"/>
                <a:gd name="connsiteX163" fmla="*/ 1012676 w 2038172"/>
                <a:gd name="connsiteY163" fmla="*/ 1670703 h 2397095"/>
                <a:gd name="connsiteX164" fmla="*/ 1021222 w 2038172"/>
                <a:gd name="connsiteY164" fmla="*/ 1683522 h 2397095"/>
                <a:gd name="connsiteX165" fmla="*/ 1025495 w 2038172"/>
                <a:gd name="connsiteY165" fmla="*/ 1709159 h 2397095"/>
                <a:gd name="connsiteX166" fmla="*/ 1038314 w 2038172"/>
                <a:gd name="connsiteY166" fmla="*/ 1721978 h 2397095"/>
                <a:gd name="connsiteX167" fmla="*/ 1046860 w 2038172"/>
                <a:gd name="connsiteY167" fmla="*/ 1734796 h 2397095"/>
                <a:gd name="connsiteX168" fmla="*/ 1072497 w 2038172"/>
                <a:gd name="connsiteY168" fmla="*/ 1756161 h 2397095"/>
                <a:gd name="connsiteX169" fmla="*/ 1110953 w 2038172"/>
                <a:gd name="connsiteY169" fmla="*/ 1751888 h 2397095"/>
                <a:gd name="connsiteX170" fmla="*/ 1192138 w 2038172"/>
                <a:gd name="connsiteY170" fmla="*/ 1935622 h 2397095"/>
                <a:gd name="connsiteX171" fmla="*/ 1029768 w 2038172"/>
                <a:gd name="connsiteY171" fmla="*/ 2089447 h 2397095"/>
                <a:gd name="connsiteX172" fmla="*/ 999858 w 2038172"/>
                <a:gd name="connsiteY172" fmla="*/ 2115084 h 2397095"/>
                <a:gd name="connsiteX173" fmla="*/ 987039 w 2038172"/>
                <a:gd name="connsiteY173" fmla="*/ 2119357 h 2397095"/>
                <a:gd name="connsiteX174" fmla="*/ 974220 w 2038172"/>
                <a:gd name="connsiteY174" fmla="*/ 2127903 h 2397095"/>
                <a:gd name="connsiteX175" fmla="*/ 944310 w 2038172"/>
                <a:gd name="connsiteY175" fmla="*/ 2136449 h 2397095"/>
                <a:gd name="connsiteX176" fmla="*/ 905854 w 2038172"/>
                <a:gd name="connsiteY176" fmla="*/ 2149267 h 2397095"/>
                <a:gd name="connsiteX177" fmla="*/ 893035 w 2038172"/>
                <a:gd name="connsiteY177" fmla="*/ 2153540 h 2397095"/>
                <a:gd name="connsiteX178" fmla="*/ 850306 w 2038172"/>
                <a:gd name="connsiteY178" fmla="*/ 2149267 h 2397095"/>
                <a:gd name="connsiteX179" fmla="*/ 837488 w 2038172"/>
                <a:gd name="connsiteY179" fmla="*/ 2144994 h 2397095"/>
                <a:gd name="connsiteX180" fmla="*/ 816123 w 2038172"/>
                <a:gd name="connsiteY180" fmla="*/ 2149267 h 2397095"/>
                <a:gd name="connsiteX181" fmla="*/ 803304 w 2038172"/>
                <a:gd name="connsiteY181" fmla="*/ 2162086 h 2397095"/>
                <a:gd name="connsiteX182" fmla="*/ 773394 w 2038172"/>
                <a:gd name="connsiteY182" fmla="*/ 2298819 h 2397095"/>
                <a:gd name="connsiteX183" fmla="*/ 709301 w 2038172"/>
                <a:gd name="connsiteY183" fmla="*/ 2243271 h 2397095"/>
                <a:gd name="connsiteX184" fmla="*/ 713574 w 2038172"/>
                <a:gd name="connsiteY184" fmla="*/ 2179178 h 2397095"/>
                <a:gd name="connsiteX185" fmla="*/ 726392 w 2038172"/>
                <a:gd name="connsiteY185" fmla="*/ 2166359 h 2397095"/>
                <a:gd name="connsiteX186" fmla="*/ 752030 w 2038172"/>
                <a:gd name="connsiteY186" fmla="*/ 2157813 h 2397095"/>
                <a:gd name="connsiteX187" fmla="*/ 756303 w 2038172"/>
                <a:gd name="connsiteY187" fmla="*/ 2097993 h 2397095"/>
                <a:gd name="connsiteX188" fmla="*/ 743484 w 2038172"/>
                <a:gd name="connsiteY188" fmla="*/ 2093720 h 2397095"/>
                <a:gd name="connsiteX189" fmla="*/ 730665 w 2038172"/>
                <a:gd name="connsiteY189" fmla="*/ 2085174 h 2397095"/>
                <a:gd name="connsiteX190" fmla="*/ 679390 w 2038172"/>
                <a:gd name="connsiteY190" fmla="*/ 2093720 h 2397095"/>
                <a:gd name="connsiteX191" fmla="*/ 666572 w 2038172"/>
                <a:gd name="connsiteY191" fmla="*/ 2102265 h 2397095"/>
                <a:gd name="connsiteX192" fmla="*/ 653753 w 2038172"/>
                <a:gd name="connsiteY192" fmla="*/ 2106538 h 2397095"/>
                <a:gd name="connsiteX193" fmla="*/ 640934 w 2038172"/>
                <a:gd name="connsiteY193" fmla="*/ 2115084 h 2397095"/>
                <a:gd name="connsiteX194" fmla="*/ 602478 w 2038172"/>
                <a:gd name="connsiteY194" fmla="*/ 2119357 h 2397095"/>
                <a:gd name="connsiteX195" fmla="*/ 581114 w 2038172"/>
                <a:gd name="connsiteY195" fmla="*/ 2123630 h 2397095"/>
                <a:gd name="connsiteX196" fmla="*/ 525566 w 2038172"/>
                <a:gd name="connsiteY196" fmla="*/ 2115084 h 2397095"/>
                <a:gd name="connsiteX197" fmla="*/ 517020 w 2038172"/>
                <a:gd name="connsiteY197" fmla="*/ 2102265 h 2397095"/>
                <a:gd name="connsiteX198" fmla="*/ 512747 w 2038172"/>
                <a:gd name="connsiteY198" fmla="*/ 2089447 h 2397095"/>
                <a:gd name="connsiteX199" fmla="*/ 508475 w 2038172"/>
                <a:gd name="connsiteY199" fmla="*/ 2072355 h 2397095"/>
                <a:gd name="connsiteX200" fmla="*/ 491383 w 2038172"/>
                <a:gd name="connsiteY200" fmla="*/ 2046718 h 2397095"/>
                <a:gd name="connsiteX201" fmla="*/ 482837 w 2038172"/>
                <a:gd name="connsiteY201" fmla="*/ 2029626 h 2397095"/>
                <a:gd name="connsiteX202" fmla="*/ 444381 w 2038172"/>
                <a:gd name="connsiteY202" fmla="*/ 2042445 h 2397095"/>
                <a:gd name="connsiteX203" fmla="*/ 440108 w 2038172"/>
                <a:gd name="connsiteY203" fmla="*/ 2055264 h 2397095"/>
                <a:gd name="connsiteX204" fmla="*/ 431562 w 2038172"/>
                <a:gd name="connsiteY204" fmla="*/ 2076628 h 2397095"/>
                <a:gd name="connsiteX205" fmla="*/ 423017 w 2038172"/>
                <a:gd name="connsiteY205" fmla="*/ 2102265 h 2397095"/>
                <a:gd name="connsiteX206" fmla="*/ 414471 w 2038172"/>
                <a:gd name="connsiteY206" fmla="*/ 2115084 h 2397095"/>
                <a:gd name="connsiteX207" fmla="*/ 405925 w 2038172"/>
                <a:gd name="connsiteY207" fmla="*/ 2140722 h 2397095"/>
                <a:gd name="connsiteX208" fmla="*/ 397379 w 2038172"/>
                <a:gd name="connsiteY208" fmla="*/ 2153540 h 2397095"/>
                <a:gd name="connsiteX209" fmla="*/ 324740 w 2038172"/>
                <a:gd name="connsiteY209" fmla="*/ 2157813 h 2397095"/>
                <a:gd name="connsiteX210" fmla="*/ 311921 w 2038172"/>
                <a:gd name="connsiteY210" fmla="*/ 2166359 h 2397095"/>
                <a:gd name="connsiteX211" fmla="*/ 294830 w 2038172"/>
                <a:gd name="connsiteY211" fmla="*/ 2191996 h 2397095"/>
                <a:gd name="connsiteX212" fmla="*/ 282011 w 2038172"/>
                <a:gd name="connsiteY212" fmla="*/ 2200542 h 2397095"/>
                <a:gd name="connsiteX213" fmla="*/ 269192 w 2038172"/>
                <a:gd name="connsiteY213" fmla="*/ 2213361 h 2397095"/>
                <a:gd name="connsiteX214" fmla="*/ 290557 w 2038172"/>
                <a:gd name="connsiteY214" fmla="*/ 2303092 h 2397095"/>
                <a:gd name="connsiteX215" fmla="*/ 256374 w 2038172"/>
                <a:gd name="connsiteY215" fmla="*/ 2328729 h 2397095"/>
                <a:gd name="connsiteX216" fmla="*/ 239282 w 2038172"/>
                <a:gd name="connsiteY216" fmla="*/ 2337275 h 2397095"/>
                <a:gd name="connsiteX217" fmla="*/ 222190 w 2038172"/>
                <a:gd name="connsiteY217" fmla="*/ 2350093 h 2397095"/>
                <a:gd name="connsiteX218" fmla="*/ 209372 w 2038172"/>
                <a:gd name="connsiteY218" fmla="*/ 2358639 h 2397095"/>
                <a:gd name="connsiteX219" fmla="*/ 183734 w 2038172"/>
                <a:gd name="connsiteY219" fmla="*/ 2375731 h 2397095"/>
                <a:gd name="connsiteX220" fmla="*/ 158097 w 2038172"/>
                <a:gd name="connsiteY220" fmla="*/ 2384277 h 2397095"/>
                <a:gd name="connsiteX221" fmla="*/ 132460 w 2038172"/>
                <a:gd name="connsiteY221" fmla="*/ 2380004 h 2397095"/>
                <a:gd name="connsiteX222" fmla="*/ 128187 w 2038172"/>
                <a:gd name="connsiteY222" fmla="*/ 2367185 h 2397095"/>
                <a:gd name="connsiteX223" fmla="*/ 106822 w 2038172"/>
                <a:gd name="connsiteY223" fmla="*/ 2362912 h 2397095"/>
                <a:gd name="connsiteX224" fmla="*/ 98276 w 2038172"/>
                <a:gd name="connsiteY224" fmla="*/ 2375731 h 2397095"/>
                <a:gd name="connsiteX225" fmla="*/ 51275 w 2038172"/>
                <a:gd name="connsiteY225" fmla="*/ 2397095 h 2397095"/>
                <a:gd name="connsiteX226" fmla="*/ 21364 w 2038172"/>
                <a:gd name="connsiteY226" fmla="*/ 2397095 h 2397095"/>
                <a:gd name="connsiteX227" fmla="*/ 0 w 2038172"/>
                <a:gd name="connsiteY227" fmla="*/ 2320183 h 2397095"/>
                <a:gd name="connsiteX228" fmla="*/ 4273 w 2038172"/>
                <a:gd name="connsiteY228" fmla="*/ 2281727 h 2397095"/>
                <a:gd name="connsiteX229" fmla="*/ 17091 w 2038172"/>
                <a:gd name="connsiteY229" fmla="*/ 2273181 h 2397095"/>
                <a:gd name="connsiteX230" fmla="*/ 29910 w 2038172"/>
                <a:gd name="connsiteY230" fmla="*/ 2268908 h 2397095"/>
                <a:gd name="connsiteX231" fmla="*/ 76912 w 2038172"/>
                <a:gd name="connsiteY231" fmla="*/ 2260363 h 2397095"/>
                <a:gd name="connsiteX232" fmla="*/ 85458 w 2038172"/>
                <a:gd name="connsiteY232" fmla="*/ 2204815 h 2397095"/>
                <a:gd name="connsiteX233" fmla="*/ 89731 w 2038172"/>
                <a:gd name="connsiteY233" fmla="*/ 2191996 h 2397095"/>
                <a:gd name="connsiteX234" fmla="*/ 102549 w 2038172"/>
                <a:gd name="connsiteY234" fmla="*/ 2179178 h 2397095"/>
                <a:gd name="connsiteX235" fmla="*/ 128187 w 2038172"/>
                <a:gd name="connsiteY235" fmla="*/ 2153540 h 2397095"/>
                <a:gd name="connsiteX236" fmla="*/ 153824 w 2038172"/>
                <a:gd name="connsiteY236" fmla="*/ 2140722 h 2397095"/>
                <a:gd name="connsiteX237" fmla="*/ 29910 w 2038172"/>
                <a:gd name="connsiteY237" fmla="*/ 2093720 h 2397095"/>
                <a:gd name="connsiteX238" fmla="*/ 59820 w 2038172"/>
                <a:gd name="connsiteY238" fmla="*/ 1969806 h 2397095"/>
                <a:gd name="connsiteX239" fmla="*/ 132460 w 2038172"/>
                <a:gd name="connsiteY239" fmla="*/ 1905712 h 2397095"/>
                <a:gd name="connsiteX240" fmla="*/ 68366 w 2038172"/>
                <a:gd name="connsiteY240" fmla="*/ 1798890 h 2397095"/>
                <a:gd name="connsiteX241" fmla="*/ 170916 w 2038172"/>
                <a:gd name="connsiteY241" fmla="*/ 1747615 h 2397095"/>
                <a:gd name="connsiteX242" fmla="*/ 277738 w 2038172"/>
                <a:gd name="connsiteY242" fmla="*/ 1598064 h 2397095"/>
                <a:gd name="connsiteX243" fmla="*/ 465746 w 2038172"/>
                <a:gd name="connsiteY243" fmla="*/ 1636520 h 2397095"/>
                <a:gd name="connsiteX244" fmla="*/ 470018 w 2038172"/>
                <a:gd name="connsiteY244" fmla="*/ 1555335 h 2397095"/>
                <a:gd name="connsiteX245" fmla="*/ 440108 w 2038172"/>
                <a:gd name="connsiteY245" fmla="*/ 1576699 h 2397095"/>
                <a:gd name="connsiteX246" fmla="*/ 371742 w 2038172"/>
                <a:gd name="connsiteY246" fmla="*/ 1563880 h 2397095"/>
                <a:gd name="connsiteX247" fmla="*/ 346104 w 2038172"/>
                <a:gd name="connsiteY247" fmla="*/ 1538243 h 2397095"/>
                <a:gd name="connsiteX248" fmla="*/ 247828 w 2038172"/>
                <a:gd name="connsiteY248" fmla="*/ 1529697 h 2397095"/>
                <a:gd name="connsiteX249" fmla="*/ 209372 w 2038172"/>
                <a:gd name="connsiteY249" fmla="*/ 1499787 h 2397095"/>
                <a:gd name="connsiteX250" fmla="*/ 196553 w 2038172"/>
                <a:gd name="connsiteY250" fmla="*/ 1486968 h 2397095"/>
                <a:gd name="connsiteX251" fmla="*/ 183734 w 2038172"/>
                <a:gd name="connsiteY251" fmla="*/ 1469877 h 2397095"/>
                <a:gd name="connsiteX252" fmla="*/ 162370 w 2038172"/>
                <a:gd name="connsiteY252" fmla="*/ 1452785 h 2397095"/>
                <a:gd name="connsiteX253" fmla="*/ 72639 w 2038172"/>
                <a:gd name="connsiteY253" fmla="*/ 1469877 h 239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2038172" h="2397095">
                  <a:moveTo>
                    <a:pt x="72639" y="1469877"/>
                  </a:moveTo>
                  <a:lnTo>
                    <a:pt x="72639" y="1469877"/>
                  </a:lnTo>
                  <a:cubicBezTo>
                    <a:pt x="75488" y="1457058"/>
                    <a:pt x="75751" y="1443375"/>
                    <a:pt x="81185" y="1431421"/>
                  </a:cubicBezTo>
                  <a:cubicBezTo>
                    <a:pt x="83310" y="1426746"/>
                    <a:pt x="90796" y="1426885"/>
                    <a:pt x="94004" y="1422875"/>
                  </a:cubicBezTo>
                  <a:cubicBezTo>
                    <a:pt x="96818" y="1419358"/>
                    <a:pt x="95778" y="1413804"/>
                    <a:pt x="98276" y="1410056"/>
                  </a:cubicBezTo>
                  <a:cubicBezTo>
                    <a:pt x="101628" y="1405028"/>
                    <a:pt x="106822" y="1401510"/>
                    <a:pt x="111095" y="1397237"/>
                  </a:cubicBezTo>
                  <a:cubicBezTo>
                    <a:pt x="120471" y="1359736"/>
                    <a:pt x="107109" y="1396895"/>
                    <a:pt x="128187" y="1371600"/>
                  </a:cubicBezTo>
                  <a:cubicBezTo>
                    <a:pt x="132265" y="1366707"/>
                    <a:pt x="133572" y="1360038"/>
                    <a:pt x="136732" y="1354508"/>
                  </a:cubicBezTo>
                  <a:cubicBezTo>
                    <a:pt x="139280" y="1350049"/>
                    <a:pt x="142429" y="1345963"/>
                    <a:pt x="145278" y="1341690"/>
                  </a:cubicBezTo>
                  <a:cubicBezTo>
                    <a:pt x="146702" y="1337417"/>
                    <a:pt x="147537" y="1332900"/>
                    <a:pt x="149551" y="1328871"/>
                  </a:cubicBezTo>
                  <a:cubicBezTo>
                    <a:pt x="153265" y="1321443"/>
                    <a:pt x="159286" y="1315218"/>
                    <a:pt x="162370" y="1307507"/>
                  </a:cubicBezTo>
                  <a:cubicBezTo>
                    <a:pt x="170609" y="1286909"/>
                    <a:pt x="161888" y="1277513"/>
                    <a:pt x="175189" y="1256232"/>
                  </a:cubicBezTo>
                  <a:cubicBezTo>
                    <a:pt x="177576" y="1252413"/>
                    <a:pt x="183734" y="1253383"/>
                    <a:pt x="188007" y="1251959"/>
                  </a:cubicBezTo>
                  <a:cubicBezTo>
                    <a:pt x="194984" y="1241493"/>
                    <a:pt x="200826" y="1235844"/>
                    <a:pt x="200826" y="1222049"/>
                  </a:cubicBezTo>
                  <a:cubicBezTo>
                    <a:pt x="200826" y="1217545"/>
                    <a:pt x="197977" y="1213503"/>
                    <a:pt x="196553" y="1209230"/>
                  </a:cubicBezTo>
                  <a:cubicBezTo>
                    <a:pt x="197977" y="1197836"/>
                    <a:pt x="196964" y="1185861"/>
                    <a:pt x="200826" y="1175047"/>
                  </a:cubicBezTo>
                  <a:cubicBezTo>
                    <a:pt x="204281" y="1165374"/>
                    <a:pt x="217918" y="1149409"/>
                    <a:pt x="217918" y="1149409"/>
                  </a:cubicBezTo>
                  <a:cubicBezTo>
                    <a:pt x="219342" y="1143712"/>
                    <a:pt x="219877" y="1137716"/>
                    <a:pt x="222190" y="1132318"/>
                  </a:cubicBezTo>
                  <a:cubicBezTo>
                    <a:pt x="227806" y="1119214"/>
                    <a:pt x="234497" y="1117549"/>
                    <a:pt x="243555" y="1106680"/>
                  </a:cubicBezTo>
                  <a:cubicBezTo>
                    <a:pt x="261359" y="1085316"/>
                    <a:pt x="241419" y="1100984"/>
                    <a:pt x="264919" y="1085316"/>
                  </a:cubicBezTo>
                  <a:cubicBezTo>
                    <a:pt x="266343" y="1081043"/>
                    <a:pt x="266007" y="1075682"/>
                    <a:pt x="269192" y="1072497"/>
                  </a:cubicBezTo>
                  <a:cubicBezTo>
                    <a:pt x="296136" y="1045554"/>
                    <a:pt x="286157" y="1061879"/>
                    <a:pt x="307648" y="1051133"/>
                  </a:cubicBezTo>
                  <a:cubicBezTo>
                    <a:pt x="340777" y="1034568"/>
                    <a:pt x="301069" y="1049053"/>
                    <a:pt x="333286" y="1038314"/>
                  </a:cubicBezTo>
                  <a:cubicBezTo>
                    <a:pt x="336754" y="1024443"/>
                    <a:pt x="341213" y="1018002"/>
                    <a:pt x="333286" y="1004131"/>
                  </a:cubicBezTo>
                  <a:cubicBezTo>
                    <a:pt x="330288" y="998884"/>
                    <a:pt x="324740" y="995585"/>
                    <a:pt x="320467" y="991312"/>
                  </a:cubicBezTo>
                  <a:cubicBezTo>
                    <a:pt x="317618" y="982766"/>
                    <a:pt x="311921" y="974220"/>
                    <a:pt x="320467" y="965675"/>
                  </a:cubicBezTo>
                  <a:cubicBezTo>
                    <a:pt x="323652" y="962490"/>
                    <a:pt x="329013" y="962826"/>
                    <a:pt x="333286" y="961402"/>
                  </a:cubicBezTo>
                  <a:cubicBezTo>
                    <a:pt x="341832" y="955705"/>
                    <a:pt x="351660" y="951572"/>
                    <a:pt x="358923" y="944310"/>
                  </a:cubicBezTo>
                  <a:cubicBezTo>
                    <a:pt x="374927" y="928307"/>
                    <a:pt x="366009" y="933403"/>
                    <a:pt x="384561" y="927219"/>
                  </a:cubicBezTo>
                  <a:cubicBezTo>
                    <a:pt x="387409" y="918673"/>
                    <a:pt x="388109" y="909076"/>
                    <a:pt x="393106" y="901581"/>
                  </a:cubicBezTo>
                  <a:lnTo>
                    <a:pt x="418744" y="863125"/>
                  </a:lnTo>
                  <a:cubicBezTo>
                    <a:pt x="421592" y="858852"/>
                    <a:pt x="425665" y="855179"/>
                    <a:pt x="427289" y="850307"/>
                  </a:cubicBezTo>
                  <a:cubicBezTo>
                    <a:pt x="433186" y="832616"/>
                    <a:pt x="429064" y="841236"/>
                    <a:pt x="440108" y="824669"/>
                  </a:cubicBezTo>
                  <a:cubicBezTo>
                    <a:pt x="441532" y="818972"/>
                    <a:pt x="443824" y="813424"/>
                    <a:pt x="444381" y="807578"/>
                  </a:cubicBezTo>
                  <a:cubicBezTo>
                    <a:pt x="452851" y="718645"/>
                    <a:pt x="440253" y="760139"/>
                    <a:pt x="452927" y="722120"/>
                  </a:cubicBezTo>
                  <a:cubicBezTo>
                    <a:pt x="454501" y="698513"/>
                    <a:pt x="446051" y="664903"/>
                    <a:pt x="465746" y="645208"/>
                  </a:cubicBezTo>
                  <a:cubicBezTo>
                    <a:pt x="469377" y="641577"/>
                    <a:pt x="473796" y="638569"/>
                    <a:pt x="478564" y="636662"/>
                  </a:cubicBezTo>
                  <a:cubicBezTo>
                    <a:pt x="481209" y="635604"/>
                    <a:pt x="484261" y="636662"/>
                    <a:pt x="487110" y="636662"/>
                  </a:cubicBezTo>
                  <a:lnTo>
                    <a:pt x="576841" y="679391"/>
                  </a:lnTo>
                  <a:lnTo>
                    <a:pt x="628116" y="799032"/>
                  </a:lnTo>
                  <a:lnTo>
                    <a:pt x="790486" y="863125"/>
                  </a:lnTo>
                  <a:lnTo>
                    <a:pt x="884489" y="769122"/>
                  </a:lnTo>
                  <a:cubicBezTo>
                    <a:pt x="885913" y="756303"/>
                    <a:pt x="885634" y="743178"/>
                    <a:pt x="888762" y="730665"/>
                  </a:cubicBezTo>
                  <a:cubicBezTo>
                    <a:pt x="890007" y="725683"/>
                    <a:pt x="895957" y="722801"/>
                    <a:pt x="897308" y="717847"/>
                  </a:cubicBezTo>
                  <a:cubicBezTo>
                    <a:pt x="900329" y="706769"/>
                    <a:pt x="899175" y="694892"/>
                    <a:pt x="901581" y="683664"/>
                  </a:cubicBezTo>
                  <a:cubicBezTo>
                    <a:pt x="901583" y="683656"/>
                    <a:pt x="912262" y="651622"/>
                    <a:pt x="914400" y="645208"/>
                  </a:cubicBezTo>
                  <a:cubicBezTo>
                    <a:pt x="915824" y="640935"/>
                    <a:pt x="916175" y="636137"/>
                    <a:pt x="918673" y="632389"/>
                  </a:cubicBezTo>
                  <a:cubicBezTo>
                    <a:pt x="929895" y="615554"/>
                    <a:pt x="929663" y="618338"/>
                    <a:pt x="935764" y="593933"/>
                  </a:cubicBezTo>
                  <a:cubicBezTo>
                    <a:pt x="939033" y="580858"/>
                    <a:pt x="938747" y="573858"/>
                    <a:pt x="948583" y="564022"/>
                  </a:cubicBezTo>
                  <a:cubicBezTo>
                    <a:pt x="952214" y="560391"/>
                    <a:pt x="957457" y="558765"/>
                    <a:pt x="961402" y="555477"/>
                  </a:cubicBezTo>
                  <a:cubicBezTo>
                    <a:pt x="966044" y="551609"/>
                    <a:pt x="968487" y="544569"/>
                    <a:pt x="974220" y="542658"/>
                  </a:cubicBezTo>
                  <a:cubicBezTo>
                    <a:pt x="986456" y="538579"/>
                    <a:pt x="999857" y="539809"/>
                    <a:pt x="1012676" y="538385"/>
                  </a:cubicBezTo>
                  <a:cubicBezTo>
                    <a:pt x="1014100" y="532688"/>
                    <a:pt x="1014636" y="526691"/>
                    <a:pt x="1016949" y="521293"/>
                  </a:cubicBezTo>
                  <a:cubicBezTo>
                    <a:pt x="1018972" y="516573"/>
                    <a:pt x="1024144" y="513429"/>
                    <a:pt x="1025495" y="508475"/>
                  </a:cubicBezTo>
                  <a:cubicBezTo>
                    <a:pt x="1028516" y="497397"/>
                    <a:pt x="1028022" y="485641"/>
                    <a:pt x="1029768" y="474292"/>
                  </a:cubicBezTo>
                  <a:cubicBezTo>
                    <a:pt x="1030872" y="467114"/>
                    <a:pt x="1030438" y="459233"/>
                    <a:pt x="1034041" y="452927"/>
                  </a:cubicBezTo>
                  <a:cubicBezTo>
                    <a:pt x="1036589" y="448468"/>
                    <a:pt x="1042587" y="447230"/>
                    <a:pt x="1046860" y="444381"/>
                  </a:cubicBezTo>
                  <a:cubicBezTo>
                    <a:pt x="1049708" y="432987"/>
                    <a:pt x="1048890" y="419970"/>
                    <a:pt x="1055405" y="410198"/>
                  </a:cubicBezTo>
                  <a:cubicBezTo>
                    <a:pt x="1058254" y="405925"/>
                    <a:pt x="1061654" y="401972"/>
                    <a:pt x="1063951" y="397379"/>
                  </a:cubicBezTo>
                  <a:cubicBezTo>
                    <a:pt x="1065965" y="393351"/>
                    <a:pt x="1065039" y="387746"/>
                    <a:pt x="1068224" y="384561"/>
                  </a:cubicBezTo>
                  <a:cubicBezTo>
                    <a:pt x="1071409" y="381376"/>
                    <a:pt x="1076770" y="381712"/>
                    <a:pt x="1081043" y="380288"/>
                  </a:cubicBezTo>
                  <a:cubicBezTo>
                    <a:pt x="1082467" y="376015"/>
                    <a:pt x="1082131" y="370654"/>
                    <a:pt x="1085316" y="367469"/>
                  </a:cubicBezTo>
                  <a:cubicBezTo>
                    <a:pt x="1092578" y="360207"/>
                    <a:pt x="1103691" y="357640"/>
                    <a:pt x="1110953" y="350378"/>
                  </a:cubicBezTo>
                  <a:lnTo>
                    <a:pt x="1115226" y="346105"/>
                  </a:lnTo>
                  <a:lnTo>
                    <a:pt x="1230594" y="444381"/>
                  </a:lnTo>
                  <a:lnTo>
                    <a:pt x="1294688" y="286284"/>
                  </a:lnTo>
                  <a:cubicBezTo>
                    <a:pt x="1303234" y="276314"/>
                    <a:pt x="1310565" y="265158"/>
                    <a:pt x="1320325" y="256374"/>
                  </a:cubicBezTo>
                  <a:cubicBezTo>
                    <a:pt x="1325060" y="252113"/>
                    <a:pt x="1332234" y="251530"/>
                    <a:pt x="1337417" y="247828"/>
                  </a:cubicBezTo>
                  <a:cubicBezTo>
                    <a:pt x="1342334" y="244316"/>
                    <a:pt x="1345962" y="239282"/>
                    <a:pt x="1350235" y="235009"/>
                  </a:cubicBezTo>
                  <a:cubicBezTo>
                    <a:pt x="1354033" y="242605"/>
                    <a:pt x="1360680" y="264445"/>
                    <a:pt x="1375873" y="260647"/>
                  </a:cubicBezTo>
                  <a:cubicBezTo>
                    <a:pt x="1383689" y="258693"/>
                    <a:pt x="1387267" y="249252"/>
                    <a:pt x="1392964" y="243555"/>
                  </a:cubicBezTo>
                  <a:cubicBezTo>
                    <a:pt x="1396331" y="230087"/>
                    <a:pt x="1396913" y="225904"/>
                    <a:pt x="1401510" y="213645"/>
                  </a:cubicBezTo>
                  <a:cubicBezTo>
                    <a:pt x="1404203" y="206463"/>
                    <a:pt x="1407363" y="199462"/>
                    <a:pt x="1410056" y="192280"/>
                  </a:cubicBezTo>
                  <a:cubicBezTo>
                    <a:pt x="1413503" y="183089"/>
                    <a:pt x="1414625" y="173518"/>
                    <a:pt x="1422875" y="166643"/>
                  </a:cubicBezTo>
                  <a:cubicBezTo>
                    <a:pt x="1429916" y="160776"/>
                    <a:pt x="1443879" y="156793"/>
                    <a:pt x="1452785" y="153824"/>
                  </a:cubicBezTo>
                  <a:cubicBezTo>
                    <a:pt x="1459906" y="155248"/>
                    <a:pt x="1468106" y="154068"/>
                    <a:pt x="1474149" y="158097"/>
                  </a:cubicBezTo>
                  <a:cubicBezTo>
                    <a:pt x="1495882" y="172586"/>
                    <a:pt x="1453708" y="177094"/>
                    <a:pt x="1495514" y="166643"/>
                  </a:cubicBezTo>
                  <a:cubicBezTo>
                    <a:pt x="1499787" y="160946"/>
                    <a:pt x="1504799" y="155734"/>
                    <a:pt x="1508332" y="149551"/>
                  </a:cubicBezTo>
                  <a:cubicBezTo>
                    <a:pt x="1512842" y="141657"/>
                    <a:pt x="1515043" y="122098"/>
                    <a:pt x="1516878" y="115368"/>
                  </a:cubicBezTo>
                  <a:cubicBezTo>
                    <a:pt x="1519248" y="106677"/>
                    <a:pt x="1523943" y="98616"/>
                    <a:pt x="1525424" y="89731"/>
                  </a:cubicBezTo>
                  <a:lnTo>
                    <a:pt x="1529697" y="64093"/>
                  </a:lnTo>
                  <a:lnTo>
                    <a:pt x="1615155" y="115368"/>
                  </a:lnTo>
                  <a:lnTo>
                    <a:pt x="1674975" y="0"/>
                  </a:lnTo>
                  <a:cubicBezTo>
                    <a:pt x="1684945" y="8546"/>
                    <a:pt x="1695125" y="16853"/>
                    <a:pt x="1704886" y="25637"/>
                  </a:cubicBezTo>
                  <a:cubicBezTo>
                    <a:pt x="1709378" y="29679"/>
                    <a:pt x="1716238" y="32594"/>
                    <a:pt x="1717704" y="38456"/>
                  </a:cubicBezTo>
                  <a:cubicBezTo>
                    <a:pt x="1723617" y="62108"/>
                    <a:pt x="1720337" y="87443"/>
                    <a:pt x="1726250" y="111095"/>
                  </a:cubicBezTo>
                  <a:cubicBezTo>
                    <a:pt x="1727716" y="116957"/>
                    <a:pt x="1735200" y="119272"/>
                    <a:pt x="1739069" y="123914"/>
                  </a:cubicBezTo>
                  <a:cubicBezTo>
                    <a:pt x="1748563" y="135307"/>
                    <a:pt x="1745243" y="139583"/>
                    <a:pt x="1760433" y="145279"/>
                  </a:cubicBezTo>
                  <a:cubicBezTo>
                    <a:pt x="1767233" y="147829"/>
                    <a:pt x="1781798" y="149551"/>
                    <a:pt x="1781798" y="149551"/>
                  </a:cubicBezTo>
                  <a:lnTo>
                    <a:pt x="1888620" y="111095"/>
                  </a:lnTo>
                  <a:lnTo>
                    <a:pt x="1888620" y="89731"/>
                  </a:lnTo>
                  <a:lnTo>
                    <a:pt x="1948441" y="128187"/>
                  </a:lnTo>
                  <a:lnTo>
                    <a:pt x="1999716" y="115368"/>
                  </a:lnTo>
                  <a:lnTo>
                    <a:pt x="2038172" y="179462"/>
                  </a:lnTo>
                  <a:lnTo>
                    <a:pt x="1986897" y="226464"/>
                  </a:lnTo>
                  <a:cubicBezTo>
                    <a:pt x="1984048" y="239283"/>
                    <a:pt x="1978351" y="251789"/>
                    <a:pt x="1978351" y="264920"/>
                  </a:cubicBezTo>
                  <a:cubicBezTo>
                    <a:pt x="1978351" y="273928"/>
                    <a:pt x="1985902" y="281604"/>
                    <a:pt x="1986897" y="290557"/>
                  </a:cubicBezTo>
                  <a:cubicBezTo>
                    <a:pt x="1989701" y="315795"/>
                    <a:pt x="1950229" y="306616"/>
                    <a:pt x="1939895" y="307649"/>
                  </a:cubicBezTo>
                  <a:cubicBezTo>
                    <a:pt x="1927076" y="311922"/>
                    <a:pt x="1913524" y="314424"/>
                    <a:pt x="1901439" y="320467"/>
                  </a:cubicBezTo>
                  <a:cubicBezTo>
                    <a:pt x="1880319" y="331027"/>
                    <a:pt x="1890390" y="326999"/>
                    <a:pt x="1871529" y="333286"/>
                  </a:cubicBezTo>
                  <a:cubicBezTo>
                    <a:pt x="1867465" y="337350"/>
                    <a:pt x="1851537" y="351603"/>
                    <a:pt x="1850164" y="358923"/>
                  </a:cubicBezTo>
                  <a:cubicBezTo>
                    <a:pt x="1838978" y="418580"/>
                    <a:pt x="1859474" y="400761"/>
                    <a:pt x="1833073" y="431563"/>
                  </a:cubicBezTo>
                  <a:cubicBezTo>
                    <a:pt x="1829140" y="436151"/>
                    <a:pt x="1825755" y="441881"/>
                    <a:pt x="1820254" y="444381"/>
                  </a:cubicBezTo>
                  <a:cubicBezTo>
                    <a:pt x="1809562" y="449241"/>
                    <a:pt x="1797588" y="450624"/>
                    <a:pt x="1786071" y="452927"/>
                  </a:cubicBezTo>
                  <a:lnTo>
                    <a:pt x="1743342" y="461473"/>
                  </a:lnTo>
                  <a:cubicBezTo>
                    <a:pt x="1740493" y="467170"/>
                    <a:pt x="1735499" y="472234"/>
                    <a:pt x="1734796" y="478565"/>
                  </a:cubicBezTo>
                  <a:cubicBezTo>
                    <a:pt x="1731175" y="511154"/>
                    <a:pt x="1732945" y="544141"/>
                    <a:pt x="1730523" y="576841"/>
                  </a:cubicBezTo>
                  <a:cubicBezTo>
                    <a:pt x="1730089" y="582698"/>
                    <a:pt x="1729164" y="588834"/>
                    <a:pt x="1726250" y="593933"/>
                  </a:cubicBezTo>
                  <a:cubicBezTo>
                    <a:pt x="1723252" y="599179"/>
                    <a:pt x="1717300" y="602109"/>
                    <a:pt x="1713432" y="606751"/>
                  </a:cubicBezTo>
                  <a:cubicBezTo>
                    <a:pt x="1710144" y="610696"/>
                    <a:pt x="1707735" y="615297"/>
                    <a:pt x="1704886" y="619570"/>
                  </a:cubicBezTo>
                  <a:cubicBezTo>
                    <a:pt x="1702134" y="633331"/>
                    <a:pt x="1696190" y="664810"/>
                    <a:pt x="1692067" y="675118"/>
                  </a:cubicBezTo>
                  <a:cubicBezTo>
                    <a:pt x="1689218" y="682239"/>
                    <a:pt x="1685947" y="689206"/>
                    <a:pt x="1683521" y="696482"/>
                  </a:cubicBezTo>
                  <a:cubicBezTo>
                    <a:pt x="1681664" y="702053"/>
                    <a:pt x="1682162" y="708475"/>
                    <a:pt x="1679248" y="713574"/>
                  </a:cubicBezTo>
                  <a:cubicBezTo>
                    <a:pt x="1671227" y="727612"/>
                    <a:pt x="1650961" y="733314"/>
                    <a:pt x="1640792" y="743484"/>
                  </a:cubicBezTo>
                  <a:cubicBezTo>
                    <a:pt x="1636519" y="747757"/>
                    <a:pt x="1631842" y="751661"/>
                    <a:pt x="1627974" y="756303"/>
                  </a:cubicBezTo>
                  <a:cubicBezTo>
                    <a:pt x="1624686" y="760248"/>
                    <a:pt x="1623059" y="765491"/>
                    <a:pt x="1619428" y="769122"/>
                  </a:cubicBezTo>
                  <a:cubicBezTo>
                    <a:pt x="1615797" y="772753"/>
                    <a:pt x="1610882" y="774819"/>
                    <a:pt x="1606609" y="777667"/>
                  </a:cubicBezTo>
                  <a:cubicBezTo>
                    <a:pt x="1602336" y="783364"/>
                    <a:pt x="1596682" y="788251"/>
                    <a:pt x="1593790" y="794759"/>
                  </a:cubicBezTo>
                  <a:cubicBezTo>
                    <a:pt x="1569151" y="850199"/>
                    <a:pt x="1607237" y="789544"/>
                    <a:pt x="1580972" y="828942"/>
                  </a:cubicBezTo>
                  <a:cubicBezTo>
                    <a:pt x="1576463" y="855992"/>
                    <a:pt x="1581144" y="849535"/>
                    <a:pt x="1568153" y="867398"/>
                  </a:cubicBezTo>
                  <a:cubicBezTo>
                    <a:pt x="1559776" y="878917"/>
                    <a:pt x="1542516" y="901581"/>
                    <a:pt x="1542516" y="901581"/>
                  </a:cubicBezTo>
                  <a:cubicBezTo>
                    <a:pt x="1537888" y="915464"/>
                    <a:pt x="1537910" y="917412"/>
                    <a:pt x="1529697" y="931492"/>
                  </a:cubicBezTo>
                  <a:cubicBezTo>
                    <a:pt x="1522926" y="943098"/>
                    <a:pt x="1514341" y="953657"/>
                    <a:pt x="1508332" y="965675"/>
                  </a:cubicBezTo>
                  <a:cubicBezTo>
                    <a:pt x="1500839" y="980661"/>
                    <a:pt x="1498402" y="990041"/>
                    <a:pt x="1482695" y="999858"/>
                  </a:cubicBezTo>
                  <a:cubicBezTo>
                    <a:pt x="1477715" y="1002970"/>
                    <a:pt x="1471229" y="1002444"/>
                    <a:pt x="1465604" y="1004131"/>
                  </a:cubicBezTo>
                  <a:cubicBezTo>
                    <a:pt x="1456976" y="1006720"/>
                    <a:pt x="1439966" y="1012677"/>
                    <a:pt x="1439966" y="1012677"/>
                  </a:cubicBezTo>
                  <a:cubicBezTo>
                    <a:pt x="1434269" y="1016950"/>
                    <a:pt x="1429058" y="1021962"/>
                    <a:pt x="1422875" y="1025495"/>
                  </a:cubicBezTo>
                  <a:cubicBezTo>
                    <a:pt x="1418964" y="1027730"/>
                    <a:pt x="1413573" y="1026954"/>
                    <a:pt x="1410056" y="1029768"/>
                  </a:cubicBezTo>
                  <a:cubicBezTo>
                    <a:pt x="1402526" y="1035792"/>
                    <a:pt x="1400052" y="1046961"/>
                    <a:pt x="1397237" y="1055406"/>
                  </a:cubicBezTo>
                  <a:cubicBezTo>
                    <a:pt x="1395813" y="1066800"/>
                    <a:pt x="1400014" y="1080525"/>
                    <a:pt x="1392964" y="1089589"/>
                  </a:cubicBezTo>
                  <a:cubicBezTo>
                    <a:pt x="1387645" y="1096428"/>
                    <a:pt x="1375784" y="1091983"/>
                    <a:pt x="1367327" y="1093862"/>
                  </a:cubicBezTo>
                  <a:cubicBezTo>
                    <a:pt x="1362930" y="1094839"/>
                    <a:pt x="1358925" y="1097252"/>
                    <a:pt x="1354508" y="1098135"/>
                  </a:cubicBezTo>
                  <a:cubicBezTo>
                    <a:pt x="1344632" y="1100110"/>
                    <a:pt x="1334568" y="1100984"/>
                    <a:pt x="1324598" y="1102408"/>
                  </a:cubicBezTo>
                  <a:cubicBezTo>
                    <a:pt x="1309641" y="1112378"/>
                    <a:pt x="1301811" y="1115224"/>
                    <a:pt x="1294688" y="1136591"/>
                  </a:cubicBezTo>
                  <a:lnTo>
                    <a:pt x="1286142" y="1162228"/>
                  </a:lnTo>
                  <a:cubicBezTo>
                    <a:pt x="1284718" y="1190714"/>
                    <a:pt x="1287255" y="1219678"/>
                    <a:pt x="1281869" y="1247686"/>
                  </a:cubicBezTo>
                  <a:cubicBezTo>
                    <a:pt x="1280051" y="1257138"/>
                    <a:pt x="1261081" y="1278540"/>
                    <a:pt x="1251959" y="1286142"/>
                  </a:cubicBezTo>
                  <a:cubicBezTo>
                    <a:pt x="1248014" y="1289430"/>
                    <a:pt x="1243085" y="1291400"/>
                    <a:pt x="1239140" y="1294688"/>
                  </a:cubicBezTo>
                  <a:cubicBezTo>
                    <a:pt x="1206243" y="1322103"/>
                    <a:pt x="1245325" y="1294838"/>
                    <a:pt x="1213503" y="1316052"/>
                  </a:cubicBezTo>
                  <a:cubicBezTo>
                    <a:pt x="1212079" y="1320325"/>
                    <a:pt x="1211244" y="1324842"/>
                    <a:pt x="1209230" y="1328871"/>
                  </a:cubicBezTo>
                  <a:cubicBezTo>
                    <a:pt x="1203281" y="1340770"/>
                    <a:pt x="1197316" y="1345058"/>
                    <a:pt x="1187865" y="1354508"/>
                  </a:cubicBezTo>
                  <a:cubicBezTo>
                    <a:pt x="1186441" y="1358781"/>
                    <a:pt x="1184277" y="1362875"/>
                    <a:pt x="1183592" y="1367327"/>
                  </a:cubicBezTo>
                  <a:cubicBezTo>
                    <a:pt x="1181415" y="1381475"/>
                    <a:pt x="1182318" y="1396060"/>
                    <a:pt x="1179319" y="1410056"/>
                  </a:cubicBezTo>
                  <a:cubicBezTo>
                    <a:pt x="1176980" y="1420974"/>
                    <a:pt x="1166828" y="1433629"/>
                    <a:pt x="1157955" y="1439966"/>
                  </a:cubicBezTo>
                  <a:cubicBezTo>
                    <a:pt x="1152772" y="1443668"/>
                    <a:pt x="1146394" y="1445352"/>
                    <a:pt x="1140863" y="1448512"/>
                  </a:cubicBezTo>
                  <a:cubicBezTo>
                    <a:pt x="1136404" y="1451060"/>
                    <a:pt x="1132738" y="1454972"/>
                    <a:pt x="1128045" y="1457058"/>
                  </a:cubicBezTo>
                  <a:cubicBezTo>
                    <a:pt x="1119813" y="1460717"/>
                    <a:pt x="1102407" y="1465604"/>
                    <a:pt x="1102407" y="1465604"/>
                  </a:cubicBezTo>
                  <a:cubicBezTo>
                    <a:pt x="1100983" y="1469877"/>
                    <a:pt x="1100947" y="1474905"/>
                    <a:pt x="1098134" y="1478422"/>
                  </a:cubicBezTo>
                  <a:cubicBezTo>
                    <a:pt x="1094926" y="1482432"/>
                    <a:pt x="1087864" y="1482509"/>
                    <a:pt x="1085316" y="1486968"/>
                  </a:cubicBezTo>
                  <a:cubicBezTo>
                    <a:pt x="1068332" y="1516692"/>
                    <a:pt x="1095268" y="1503591"/>
                    <a:pt x="1068224" y="1512606"/>
                  </a:cubicBezTo>
                  <a:cubicBezTo>
                    <a:pt x="1061103" y="1511182"/>
                    <a:pt x="1053660" y="1510883"/>
                    <a:pt x="1046860" y="1508333"/>
                  </a:cubicBezTo>
                  <a:cubicBezTo>
                    <a:pt x="1042051" y="1506530"/>
                    <a:pt x="1037986" y="1503075"/>
                    <a:pt x="1034041" y="1499787"/>
                  </a:cubicBezTo>
                  <a:cubicBezTo>
                    <a:pt x="1021704" y="1489506"/>
                    <a:pt x="1021079" y="1486753"/>
                    <a:pt x="1012676" y="1474150"/>
                  </a:cubicBezTo>
                  <a:cubicBezTo>
                    <a:pt x="950821" y="1482985"/>
                    <a:pt x="1008426" y="1469865"/>
                    <a:pt x="965675" y="1491241"/>
                  </a:cubicBezTo>
                  <a:cubicBezTo>
                    <a:pt x="957618" y="1495270"/>
                    <a:pt x="948094" y="1495758"/>
                    <a:pt x="940037" y="1499787"/>
                  </a:cubicBezTo>
                  <a:lnTo>
                    <a:pt x="922946" y="1508333"/>
                  </a:lnTo>
                  <a:cubicBezTo>
                    <a:pt x="908127" y="1530560"/>
                    <a:pt x="909242" y="1523011"/>
                    <a:pt x="918673" y="1563880"/>
                  </a:cubicBezTo>
                  <a:cubicBezTo>
                    <a:pt x="919828" y="1568884"/>
                    <a:pt x="924922" y="1572106"/>
                    <a:pt x="927218" y="1576699"/>
                  </a:cubicBezTo>
                  <a:cubicBezTo>
                    <a:pt x="930648" y="1583560"/>
                    <a:pt x="932334" y="1591204"/>
                    <a:pt x="935764" y="1598064"/>
                  </a:cubicBezTo>
                  <a:cubicBezTo>
                    <a:pt x="943360" y="1613256"/>
                    <a:pt x="943836" y="1609933"/>
                    <a:pt x="957129" y="1619428"/>
                  </a:cubicBezTo>
                  <a:cubicBezTo>
                    <a:pt x="962924" y="1623567"/>
                    <a:pt x="967712" y="1629355"/>
                    <a:pt x="974220" y="1632247"/>
                  </a:cubicBezTo>
                  <a:cubicBezTo>
                    <a:pt x="980857" y="1635197"/>
                    <a:pt x="988539" y="1634759"/>
                    <a:pt x="995585" y="1636520"/>
                  </a:cubicBezTo>
                  <a:cubicBezTo>
                    <a:pt x="999955" y="1637612"/>
                    <a:pt x="1004131" y="1639369"/>
                    <a:pt x="1008404" y="1640793"/>
                  </a:cubicBezTo>
                  <a:cubicBezTo>
                    <a:pt x="1009828" y="1650763"/>
                    <a:pt x="1009782" y="1661057"/>
                    <a:pt x="1012676" y="1670703"/>
                  </a:cubicBezTo>
                  <a:cubicBezTo>
                    <a:pt x="1014152" y="1675622"/>
                    <a:pt x="1019598" y="1678650"/>
                    <a:pt x="1021222" y="1683522"/>
                  </a:cubicBezTo>
                  <a:cubicBezTo>
                    <a:pt x="1023962" y="1691741"/>
                    <a:pt x="1021976" y="1701242"/>
                    <a:pt x="1025495" y="1709159"/>
                  </a:cubicBezTo>
                  <a:cubicBezTo>
                    <a:pt x="1027949" y="1714681"/>
                    <a:pt x="1034445" y="1717336"/>
                    <a:pt x="1038314" y="1721978"/>
                  </a:cubicBezTo>
                  <a:cubicBezTo>
                    <a:pt x="1041602" y="1725923"/>
                    <a:pt x="1043573" y="1730851"/>
                    <a:pt x="1046860" y="1734796"/>
                  </a:cubicBezTo>
                  <a:cubicBezTo>
                    <a:pt x="1057143" y="1747136"/>
                    <a:pt x="1059891" y="1747757"/>
                    <a:pt x="1072497" y="1756161"/>
                  </a:cubicBezTo>
                  <a:cubicBezTo>
                    <a:pt x="1108093" y="1751711"/>
                    <a:pt x="1095197" y="1751888"/>
                    <a:pt x="1110953" y="1751888"/>
                  </a:cubicBezTo>
                  <a:lnTo>
                    <a:pt x="1192138" y="1935622"/>
                  </a:lnTo>
                  <a:lnTo>
                    <a:pt x="1029768" y="2089447"/>
                  </a:lnTo>
                  <a:cubicBezTo>
                    <a:pt x="1019798" y="2097993"/>
                    <a:pt x="1010616" y="2107554"/>
                    <a:pt x="999858" y="2115084"/>
                  </a:cubicBezTo>
                  <a:cubicBezTo>
                    <a:pt x="996168" y="2117667"/>
                    <a:pt x="991068" y="2117343"/>
                    <a:pt x="987039" y="2119357"/>
                  </a:cubicBezTo>
                  <a:cubicBezTo>
                    <a:pt x="982446" y="2121654"/>
                    <a:pt x="978813" y="2125606"/>
                    <a:pt x="974220" y="2127903"/>
                  </a:cubicBezTo>
                  <a:cubicBezTo>
                    <a:pt x="966829" y="2131599"/>
                    <a:pt x="951430" y="2134258"/>
                    <a:pt x="944310" y="2136449"/>
                  </a:cubicBezTo>
                  <a:cubicBezTo>
                    <a:pt x="931395" y="2140423"/>
                    <a:pt x="918673" y="2144994"/>
                    <a:pt x="905854" y="2149267"/>
                  </a:cubicBezTo>
                  <a:lnTo>
                    <a:pt x="893035" y="2153540"/>
                  </a:lnTo>
                  <a:cubicBezTo>
                    <a:pt x="878792" y="2152116"/>
                    <a:pt x="864454" y="2151444"/>
                    <a:pt x="850306" y="2149267"/>
                  </a:cubicBezTo>
                  <a:cubicBezTo>
                    <a:pt x="845855" y="2148582"/>
                    <a:pt x="841992" y="2144994"/>
                    <a:pt x="837488" y="2144994"/>
                  </a:cubicBezTo>
                  <a:cubicBezTo>
                    <a:pt x="830225" y="2144994"/>
                    <a:pt x="823245" y="2147843"/>
                    <a:pt x="816123" y="2149267"/>
                  </a:cubicBezTo>
                  <a:cubicBezTo>
                    <a:pt x="802119" y="2158603"/>
                    <a:pt x="803304" y="2152677"/>
                    <a:pt x="803304" y="2162086"/>
                  </a:cubicBezTo>
                  <a:lnTo>
                    <a:pt x="773394" y="2298819"/>
                  </a:lnTo>
                  <a:lnTo>
                    <a:pt x="709301" y="2243271"/>
                  </a:lnTo>
                  <a:cubicBezTo>
                    <a:pt x="706041" y="2213936"/>
                    <a:pt x="699547" y="2204428"/>
                    <a:pt x="713574" y="2179178"/>
                  </a:cubicBezTo>
                  <a:cubicBezTo>
                    <a:pt x="716509" y="2173896"/>
                    <a:pt x="721110" y="2169294"/>
                    <a:pt x="726392" y="2166359"/>
                  </a:cubicBezTo>
                  <a:cubicBezTo>
                    <a:pt x="734267" y="2161984"/>
                    <a:pt x="752030" y="2157813"/>
                    <a:pt x="752030" y="2157813"/>
                  </a:cubicBezTo>
                  <a:cubicBezTo>
                    <a:pt x="772777" y="2137065"/>
                    <a:pt x="774706" y="2142161"/>
                    <a:pt x="756303" y="2097993"/>
                  </a:cubicBezTo>
                  <a:cubicBezTo>
                    <a:pt x="754571" y="2093835"/>
                    <a:pt x="747513" y="2095734"/>
                    <a:pt x="743484" y="2093720"/>
                  </a:cubicBezTo>
                  <a:cubicBezTo>
                    <a:pt x="738891" y="2091423"/>
                    <a:pt x="734938" y="2088023"/>
                    <a:pt x="730665" y="2085174"/>
                  </a:cubicBezTo>
                  <a:cubicBezTo>
                    <a:pt x="718478" y="2086528"/>
                    <a:pt x="693708" y="2086561"/>
                    <a:pt x="679390" y="2093720"/>
                  </a:cubicBezTo>
                  <a:cubicBezTo>
                    <a:pt x="674797" y="2096016"/>
                    <a:pt x="671165" y="2099969"/>
                    <a:pt x="666572" y="2102265"/>
                  </a:cubicBezTo>
                  <a:cubicBezTo>
                    <a:pt x="662543" y="2104279"/>
                    <a:pt x="657782" y="2104524"/>
                    <a:pt x="653753" y="2106538"/>
                  </a:cubicBezTo>
                  <a:cubicBezTo>
                    <a:pt x="649160" y="2108835"/>
                    <a:pt x="645916" y="2113838"/>
                    <a:pt x="640934" y="2115084"/>
                  </a:cubicBezTo>
                  <a:cubicBezTo>
                    <a:pt x="628422" y="2118212"/>
                    <a:pt x="615246" y="2117533"/>
                    <a:pt x="602478" y="2119357"/>
                  </a:cubicBezTo>
                  <a:cubicBezTo>
                    <a:pt x="595289" y="2120384"/>
                    <a:pt x="588235" y="2122206"/>
                    <a:pt x="581114" y="2123630"/>
                  </a:cubicBezTo>
                  <a:cubicBezTo>
                    <a:pt x="562598" y="2120781"/>
                    <a:pt x="543338" y="2121008"/>
                    <a:pt x="525566" y="2115084"/>
                  </a:cubicBezTo>
                  <a:cubicBezTo>
                    <a:pt x="520694" y="2113460"/>
                    <a:pt x="519317" y="2106858"/>
                    <a:pt x="517020" y="2102265"/>
                  </a:cubicBezTo>
                  <a:cubicBezTo>
                    <a:pt x="515006" y="2098237"/>
                    <a:pt x="513984" y="2093778"/>
                    <a:pt x="512747" y="2089447"/>
                  </a:cubicBezTo>
                  <a:cubicBezTo>
                    <a:pt x="511134" y="2083800"/>
                    <a:pt x="511101" y="2077608"/>
                    <a:pt x="508475" y="2072355"/>
                  </a:cubicBezTo>
                  <a:cubicBezTo>
                    <a:pt x="503882" y="2063169"/>
                    <a:pt x="495976" y="2055904"/>
                    <a:pt x="491383" y="2046718"/>
                  </a:cubicBezTo>
                  <a:lnTo>
                    <a:pt x="482837" y="2029626"/>
                  </a:lnTo>
                  <a:cubicBezTo>
                    <a:pt x="470327" y="2031711"/>
                    <a:pt x="453624" y="2030891"/>
                    <a:pt x="444381" y="2042445"/>
                  </a:cubicBezTo>
                  <a:cubicBezTo>
                    <a:pt x="441567" y="2045962"/>
                    <a:pt x="441690" y="2051047"/>
                    <a:pt x="440108" y="2055264"/>
                  </a:cubicBezTo>
                  <a:cubicBezTo>
                    <a:pt x="437415" y="2062446"/>
                    <a:pt x="434183" y="2069420"/>
                    <a:pt x="431562" y="2076628"/>
                  </a:cubicBezTo>
                  <a:cubicBezTo>
                    <a:pt x="428484" y="2085094"/>
                    <a:pt x="428014" y="2094770"/>
                    <a:pt x="423017" y="2102265"/>
                  </a:cubicBezTo>
                  <a:cubicBezTo>
                    <a:pt x="420168" y="2106538"/>
                    <a:pt x="416557" y="2110391"/>
                    <a:pt x="414471" y="2115084"/>
                  </a:cubicBezTo>
                  <a:cubicBezTo>
                    <a:pt x="410812" y="2123316"/>
                    <a:pt x="410922" y="2133227"/>
                    <a:pt x="405925" y="2140722"/>
                  </a:cubicBezTo>
                  <a:cubicBezTo>
                    <a:pt x="403076" y="2144995"/>
                    <a:pt x="402404" y="2152482"/>
                    <a:pt x="397379" y="2153540"/>
                  </a:cubicBezTo>
                  <a:cubicBezTo>
                    <a:pt x="373644" y="2158537"/>
                    <a:pt x="348953" y="2156389"/>
                    <a:pt x="324740" y="2157813"/>
                  </a:cubicBezTo>
                  <a:cubicBezTo>
                    <a:pt x="320467" y="2160662"/>
                    <a:pt x="315303" y="2162494"/>
                    <a:pt x="311921" y="2166359"/>
                  </a:cubicBezTo>
                  <a:cubicBezTo>
                    <a:pt x="305158" y="2174088"/>
                    <a:pt x="303376" y="2186299"/>
                    <a:pt x="294830" y="2191996"/>
                  </a:cubicBezTo>
                  <a:cubicBezTo>
                    <a:pt x="290557" y="2194845"/>
                    <a:pt x="285956" y="2197254"/>
                    <a:pt x="282011" y="2200542"/>
                  </a:cubicBezTo>
                  <a:cubicBezTo>
                    <a:pt x="277369" y="2204411"/>
                    <a:pt x="269192" y="2213361"/>
                    <a:pt x="269192" y="2213361"/>
                  </a:cubicBezTo>
                  <a:lnTo>
                    <a:pt x="290557" y="2303092"/>
                  </a:lnTo>
                  <a:cubicBezTo>
                    <a:pt x="279163" y="2311638"/>
                    <a:pt x="268225" y="2320829"/>
                    <a:pt x="256374" y="2328729"/>
                  </a:cubicBezTo>
                  <a:cubicBezTo>
                    <a:pt x="251074" y="2332262"/>
                    <a:pt x="244684" y="2333899"/>
                    <a:pt x="239282" y="2337275"/>
                  </a:cubicBezTo>
                  <a:cubicBezTo>
                    <a:pt x="233243" y="2341049"/>
                    <a:pt x="227985" y="2345954"/>
                    <a:pt x="222190" y="2350093"/>
                  </a:cubicBezTo>
                  <a:cubicBezTo>
                    <a:pt x="218011" y="2353078"/>
                    <a:pt x="213645" y="2355790"/>
                    <a:pt x="209372" y="2358639"/>
                  </a:cubicBezTo>
                  <a:cubicBezTo>
                    <a:pt x="196764" y="2377551"/>
                    <a:pt x="206728" y="2368833"/>
                    <a:pt x="183734" y="2375731"/>
                  </a:cubicBezTo>
                  <a:cubicBezTo>
                    <a:pt x="175106" y="2378319"/>
                    <a:pt x="158097" y="2384277"/>
                    <a:pt x="158097" y="2384277"/>
                  </a:cubicBezTo>
                  <a:cubicBezTo>
                    <a:pt x="149551" y="2382853"/>
                    <a:pt x="139982" y="2384302"/>
                    <a:pt x="132460" y="2380004"/>
                  </a:cubicBezTo>
                  <a:cubicBezTo>
                    <a:pt x="128549" y="2377769"/>
                    <a:pt x="131935" y="2369683"/>
                    <a:pt x="128187" y="2367185"/>
                  </a:cubicBezTo>
                  <a:cubicBezTo>
                    <a:pt x="122144" y="2363156"/>
                    <a:pt x="113944" y="2364336"/>
                    <a:pt x="106822" y="2362912"/>
                  </a:cubicBezTo>
                  <a:cubicBezTo>
                    <a:pt x="103973" y="2367185"/>
                    <a:pt x="102175" y="2372389"/>
                    <a:pt x="98276" y="2375731"/>
                  </a:cubicBezTo>
                  <a:cubicBezTo>
                    <a:pt x="89930" y="2382885"/>
                    <a:pt x="62294" y="2397095"/>
                    <a:pt x="51275" y="2397095"/>
                  </a:cubicBezTo>
                  <a:lnTo>
                    <a:pt x="21364" y="2397095"/>
                  </a:lnTo>
                  <a:lnTo>
                    <a:pt x="0" y="2320183"/>
                  </a:lnTo>
                  <a:cubicBezTo>
                    <a:pt x="1424" y="2307364"/>
                    <a:pt x="-135" y="2293848"/>
                    <a:pt x="4273" y="2281727"/>
                  </a:cubicBezTo>
                  <a:cubicBezTo>
                    <a:pt x="6028" y="2276901"/>
                    <a:pt x="12498" y="2275478"/>
                    <a:pt x="17091" y="2273181"/>
                  </a:cubicBezTo>
                  <a:cubicBezTo>
                    <a:pt x="21120" y="2271167"/>
                    <a:pt x="25579" y="2270145"/>
                    <a:pt x="29910" y="2268908"/>
                  </a:cubicBezTo>
                  <a:cubicBezTo>
                    <a:pt x="50050" y="2263154"/>
                    <a:pt x="52717" y="2263820"/>
                    <a:pt x="76912" y="2260363"/>
                  </a:cubicBezTo>
                  <a:cubicBezTo>
                    <a:pt x="80356" y="2229369"/>
                    <a:pt x="78730" y="2228364"/>
                    <a:pt x="85458" y="2204815"/>
                  </a:cubicBezTo>
                  <a:cubicBezTo>
                    <a:pt x="86695" y="2200484"/>
                    <a:pt x="87233" y="2195744"/>
                    <a:pt x="89731" y="2191996"/>
                  </a:cubicBezTo>
                  <a:cubicBezTo>
                    <a:pt x="93083" y="2186968"/>
                    <a:pt x="98681" y="2183820"/>
                    <a:pt x="102549" y="2179178"/>
                  </a:cubicBezTo>
                  <a:cubicBezTo>
                    <a:pt x="130756" y="2145329"/>
                    <a:pt x="85200" y="2190386"/>
                    <a:pt x="128187" y="2153540"/>
                  </a:cubicBezTo>
                  <a:cubicBezTo>
                    <a:pt x="146666" y="2137701"/>
                    <a:pt x="133096" y="2140722"/>
                    <a:pt x="153824" y="2140722"/>
                  </a:cubicBezTo>
                  <a:lnTo>
                    <a:pt x="29910" y="2093720"/>
                  </a:lnTo>
                  <a:lnTo>
                    <a:pt x="59820" y="1969806"/>
                  </a:lnTo>
                  <a:lnTo>
                    <a:pt x="132460" y="1905712"/>
                  </a:lnTo>
                  <a:lnTo>
                    <a:pt x="68366" y="1798890"/>
                  </a:lnTo>
                  <a:lnTo>
                    <a:pt x="170916" y="1747615"/>
                  </a:lnTo>
                  <a:lnTo>
                    <a:pt x="277738" y="1598064"/>
                  </a:lnTo>
                  <a:lnTo>
                    <a:pt x="465746" y="1636520"/>
                  </a:lnTo>
                  <a:lnTo>
                    <a:pt x="470018" y="1555335"/>
                  </a:lnTo>
                  <a:cubicBezTo>
                    <a:pt x="460048" y="1562456"/>
                    <a:pt x="452122" y="1574296"/>
                    <a:pt x="440108" y="1576699"/>
                  </a:cubicBezTo>
                  <a:cubicBezTo>
                    <a:pt x="398825" y="1584955"/>
                    <a:pt x="394652" y="1579153"/>
                    <a:pt x="371742" y="1563880"/>
                  </a:cubicBezTo>
                  <a:cubicBezTo>
                    <a:pt x="365813" y="1554987"/>
                    <a:pt x="358196" y="1540482"/>
                    <a:pt x="346104" y="1538243"/>
                  </a:cubicBezTo>
                  <a:cubicBezTo>
                    <a:pt x="313771" y="1532255"/>
                    <a:pt x="247828" y="1529697"/>
                    <a:pt x="247828" y="1529697"/>
                  </a:cubicBezTo>
                  <a:cubicBezTo>
                    <a:pt x="223544" y="1521602"/>
                    <a:pt x="238194" y="1528609"/>
                    <a:pt x="209372" y="1499787"/>
                  </a:cubicBezTo>
                  <a:cubicBezTo>
                    <a:pt x="205099" y="1495514"/>
                    <a:pt x="200179" y="1491802"/>
                    <a:pt x="196553" y="1486968"/>
                  </a:cubicBezTo>
                  <a:cubicBezTo>
                    <a:pt x="192280" y="1481271"/>
                    <a:pt x="187873" y="1475672"/>
                    <a:pt x="183734" y="1469877"/>
                  </a:cubicBezTo>
                  <a:cubicBezTo>
                    <a:pt x="176185" y="1459308"/>
                    <a:pt x="176996" y="1453421"/>
                    <a:pt x="162370" y="1452785"/>
                  </a:cubicBezTo>
                  <a:cubicBezTo>
                    <a:pt x="133911" y="1451548"/>
                    <a:pt x="87594" y="1467028"/>
                    <a:pt x="72639" y="1469877"/>
                  </a:cubicBez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5125169" y="4109625"/>
              <a:ext cx="1166812" cy="511175"/>
            </a:xfrm>
            <a:custGeom>
              <a:avLst/>
              <a:gdLst>
                <a:gd name="connsiteX0" fmla="*/ 0 w 3871245"/>
                <a:gd name="connsiteY0" fmla="*/ 1623701 h 1696340"/>
                <a:gd name="connsiteX1" fmla="*/ 145279 w 3871245"/>
                <a:gd name="connsiteY1" fmla="*/ 1551061 h 1696340"/>
                <a:gd name="connsiteX2" fmla="*/ 260647 w 3871245"/>
                <a:gd name="connsiteY2" fmla="*/ 1546789 h 1696340"/>
                <a:gd name="connsiteX3" fmla="*/ 299103 w 3871245"/>
                <a:gd name="connsiteY3" fmla="*/ 1529697 h 1696340"/>
                <a:gd name="connsiteX4" fmla="*/ 324740 w 3871245"/>
                <a:gd name="connsiteY4" fmla="*/ 1525424 h 1696340"/>
                <a:gd name="connsiteX5" fmla="*/ 337559 w 3871245"/>
                <a:gd name="connsiteY5" fmla="*/ 1516878 h 1696340"/>
                <a:gd name="connsiteX6" fmla="*/ 354651 w 3871245"/>
                <a:gd name="connsiteY6" fmla="*/ 1504060 h 1696340"/>
                <a:gd name="connsiteX7" fmla="*/ 397380 w 3871245"/>
                <a:gd name="connsiteY7" fmla="*/ 1486968 h 1696340"/>
                <a:gd name="connsiteX8" fmla="*/ 410198 w 3871245"/>
                <a:gd name="connsiteY8" fmla="*/ 1482695 h 1696340"/>
                <a:gd name="connsiteX9" fmla="*/ 465746 w 3871245"/>
                <a:gd name="connsiteY9" fmla="*/ 1474149 h 1696340"/>
                <a:gd name="connsiteX10" fmla="*/ 482838 w 3871245"/>
                <a:gd name="connsiteY10" fmla="*/ 1461331 h 1696340"/>
                <a:gd name="connsiteX11" fmla="*/ 508475 w 3871245"/>
                <a:gd name="connsiteY11" fmla="*/ 1444239 h 1696340"/>
                <a:gd name="connsiteX12" fmla="*/ 529839 w 3871245"/>
                <a:gd name="connsiteY12" fmla="*/ 1427147 h 1696340"/>
                <a:gd name="connsiteX13" fmla="*/ 538385 w 3871245"/>
                <a:gd name="connsiteY13" fmla="*/ 1367327 h 1696340"/>
                <a:gd name="connsiteX14" fmla="*/ 564023 w 3871245"/>
                <a:gd name="connsiteY14" fmla="*/ 1333144 h 1696340"/>
                <a:gd name="connsiteX15" fmla="*/ 576841 w 3871245"/>
                <a:gd name="connsiteY15" fmla="*/ 1328871 h 1696340"/>
                <a:gd name="connsiteX16" fmla="*/ 589660 w 3871245"/>
                <a:gd name="connsiteY16" fmla="*/ 1320325 h 1696340"/>
                <a:gd name="connsiteX17" fmla="*/ 683664 w 3871245"/>
                <a:gd name="connsiteY17" fmla="*/ 1320325 h 1696340"/>
                <a:gd name="connsiteX18" fmla="*/ 696482 w 3871245"/>
                <a:gd name="connsiteY18" fmla="*/ 1311779 h 1696340"/>
                <a:gd name="connsiteX19" fmla="*/ 722120 w 3871245"/>
                <a:gd name="connsiteY19" fmla="*/ 1286142 h 1696340"/>
                <a:gd name="connsiteX20" fmla="*/ 747757 w 3871245"/>
                <a:gd name="connsiteY20" fmla="*/ 1264777 h 1696340"/>
                <a:gd name="connsiteX21" fmla="*/ 760576 w 3871245"/>
                <a:gd name="connsiteY21" fmla="*/ 1260504 h 1696340"/>
                <a:gd name="connsiteX22" fmla="*/ 764849 w 3871245"/>
                <a:gd name="connsiteY22" fmla="*/ 1243413 h 1696340"/>
                <a:gd name="connsiteX23" fmla="*/ 777667 w 3871245"/>
                <a:gd name="connsiteY23" fmla="*/ 1230594 h 1696340"/>
                <a:gd name="connsiteX24" fmla="*/ 794759 w 3871245"/>
                <a:gd name="connsiteY24" fmla="*/ 1170774 h 1696340"/>
                <a:gd name="connsiteX25" fmla="*/ 807578 w 3871245"/>
                <a:gd name="connsiteY25" fmla="*/ 1157955 h 1696340"/>
                <a:gd name="connsiteX26" fmla="*/ 816124 w 3871245"/>
                <a:gd name="connsiteY26" fmla="*/ 1145136 h 1696340"/>
                <a:gd name="connsiteX27" fmla="*/ 828942 w 3871245"/>
                <a:gd name="connsiteY27" fmla="*/ 1140863 h 1696340"/>
                <a:gd name="connsiteX28" fmla="*/ 867398 w 3871245"/>
                <a:gd name="connsiteY28" fmla="*/ 1136590 h 1696340"/>
                <a:gd name="connsiteX29" fmla="*/ 893036 w 3871245"/>
                <a:gd name="connsiteY29" fmla="*/ 1119499 h 1696340"/>
                <a:gd name="connsiteX30" fmla="*/ 905854 w 3871245"/>
                <a:gd name="connsiteY30" fmla="*/ 1110953 h 1696340"/>
                <a:gd name="connsiteX31" fmla="*/ 918673 w 3871245"/>
                <a:gd name="connsiteY31" fmla="*/ 1093861 h 1696340"/>
                <a:gd name="connsiteX32" fmla="*/ 922946 w 3871245"/>
                <a:gd name="connsiteY32" fmla="*/ 1081043 h 1696340"/>
                <a:gd name="connsiteX33" fmla="*/ 918673 w 3871245"/>
                <a:gd name="connsiteY33" fmla="*/ 1021222 h 1696340"/>
                <a:gd name="connsiteX34" fmla="*/ 914400 w 3871245"/>
                <a:gd name="connsiteY34" fmla="*/ 982766 h 1696340"/>
                <a:gd name="connsiteX35" fmla="*/ 1055406 w 3871245"/>
                <a:gd name="connsiteY35" fmla="*/ 893035 h 1696340"/>
                <a:gd name="connsiteX36" fmla="*/ 1269051 w 3871245"/>
                <a:gd name="connsiteY36" fmla="*/ 820396 h 1696340"/>
                <a:gd name="connsiteX37" fmla="*/ 1640793 w 3871245"/>
                <a:gd name="connsiteY37" fmla="*/ 495656 h 1696340"/>
                <a:gd name="connsiteX38" fmla="*/ 1649339 w 3871245"/>
                <a:gd name="connsiteY38" fmla="*/ 512747 h 1696340"/>
                <a:gd name="connsiteX39" fmla="*/ 1645066 w 3871245"/>
                <a:gd name="connsiteY39" fmla="*/ 551204 h 1696340"/>
                <a:gd name="connsiteX40" fmla="*/ 1627974 w 3871245"/>
                <a:gd name="connsiteY40" fmla="*/ 564022 h 1696340"/>
                <a:gd name="connsiteX41" fmla="*/ 1606610 w 3871245"/>
                <a:gd name="connsiteY41" fmla="*/ 589660 h 1696340"/>
                <a:gd name="connsiteX42" fmla="*/ 1610882 w 3871245"/>
                <a:gd name="connsiteY42" fmla="*/ 606751 h 1696340"/>
                <a:gd name="connsiteX43" fmla="*/ 1623701 w 3871245"/>
                <a:gd name="connsiteY43" fmla="*/ 615297 h 1696340"/>
                <a:gd name="connsiteX44" fmla="*/ 1645066 w 3871245"/>
                <a:gd name="connsiteY44" fmla="*/ 636661 h 1696340"/>
                <a:gd name="connsiteX45" fmla="*/ 1662157 w 3871245"/>
                <a:gd name="connsiteY45" fmla="*/ 666572 h 1696340"/>
                <a:gd name="connsiteX46" fmla="*/ 1666430 w 3871245"/>
                <a:gd name="connsiteY46" fmla="*/ 687936 h 1696340"/>
                <a:gd name="connsiteX47" fmla="*/ 1670703 w 3871245"/>
                <a:gd name="connsiteY47" fmla="*/ 700755 h 1696340"/>
                <a:gd name="connsiteX48" fmla="*/ 1679249 w 3871245"/>
                <a:gd name="connsiteY48" fmla="*/ 730665 h 1696340"/>
                <a:gd name="connsiteX49" fmla="*/ 1687795 w 3871245"/>
                <a:gd name="connsiteY49" fmla="*/ 743484 h 1696340"/>
                <a:gd name="connsiteX50" fmla="*/ 1704886 w 3871245"/>
                <a:gd name="connsiteY50" fmla="*/ 769121 h 1696340"/>
                <a:gd name="connsiteX51" fmla="*/ 1726251 w 3871245"/>
                <a:gd name="connsiteY51" fmla="*/ 794759 h 1696340"/>
                <a:gd name="connsiteX52" fmla="*/ 1730524 w 3871245"/>
                <a:gd name="connsiteY52" fmla="*/ 807577 h 1696340"/>
                <a:gd name="connsiteX53" fmla="*/ 1824527 w 3871245"/>
                <a:gd name="connsiteY53" fmla="*/ 828942 h 1696340"/>
                <a:gd name="connsiteX54" fmla="*/ 1841619 w 3871245"/>
                <a:gd name="connsiteY54" fmla="*/ 854579 h 1696340"/>
                <a:gd name="connsiteX55" fmla="*/ 1850165 w 3871245"/>
                <a:gd name="connsiteY55" fmla="*/ 867398 h 1696340"/>
                <a:gd name="connsiteX56" fmla="*/ 1862983 w 3871245"/>
                <a:gd name="connsiteY56" fmla="*/ 871671 h 1696340"/>
                <a:gd name="connsiteX57" fmla="*/ 1884348 w 3871245"/>
                <a:gd name="connsiteY57" fmla="*/ 875944 h 1696340"/>
                <a:gd name="connsiteX58" fmla="*/ 1909985 w 3871245"/>
                <a:gd name="connsiteY58" fmla="*/ 897308 h 1696340"/>
                <a:gd name="connsiteX59" fmla="*/ 1935623 w 3871245"/>
                <a:gd name="connsiteY59" fmla="*/ 914400 h 1696340"/>
                <a:gd name="connsiteX60" fmla="*/ 1982624 w 3871245"/>
                <a:gd name="connsiteY60" fmla="*/ 910127 h 1696340"/>
                <a:gd name="connsiteX61" fmla="*/ 2021081 w 3871245"/>
                <a:gd name="connsiteY61" fmla="*/ 880217 h 1696340"/>
                <a:gd name="connsiteX62" fmla="*/ 2033899 w 3871245"/>
                <a:gd name="connsiteY62" fmla="*/ 875944 h 1696340"/>
                <a:gd name="connsiteX63" fmla="*/ 2072355 w 3871245"/>
                <a:gd name="connsiteY63" fmla="*/ 863125 h 1696340"/>
                <a:gd name="connsiteX64" fmla="*/ 2089447 w 3871245"/>
                <a:gd name="connsiteY64" fmla="*/ 850306 h 1696340"/>
                <a:gd name="connsiteX65" fmla="*/ 2115084 w 3871245"/>
                <a:gd name="connsiteY65" fmla="*/ 841761 h 1696340"/>
                <a:gd name="connsiteX66" fmla="*/ 2119357 w 3871245"/>
                <a:gd name="connsiteY66" fmla="*/ 828942 h 1696340"/>
                <a:gd name="connsiteX67" fmla="*/ 2136449 w 3871245"/>
                <a:gd name="connsiteY67" fmla="*/ 824669 h 1696340"/>
                <a:gd name="connsiteX68" fmla="*/ 2166359 w 3871245"/>
                <a:gd name="connsiteY68" fmla="*/ 803304 h 1696340"/>
                <a:gd name="connsiteX69" fmla="*/ 2179178 w 3871245"/>
                <a:gd name="connsiteY69" fmla="*/ 794759 h 1696340"/>
                <a:gd name="connsiteX70" fmla="*/ 2191996 w 3871245"/>
                <a:gd name="connsiteY70" fmla="*/ 781940 h 1696340"/>
                <a:gd name="connsiteX71" fmla="*/ 2200542 w 3871245"/>
                <a:gd name="connsiteY71" fmla="*/ 769121 h 1696340"/>
                <a:gd name="connsiteX72" fmla="*/ 2217634 w 3871245"/>
                <a:gd name="connsiteY72" fmla="*/ 747757 h 1696340"/>
                <a:gd name="connsiteX73" fmla="*/ 2345821 w 3871245"/>
                <a:gd name="connsiteY73" fmla="*/ 871671 h 1696340"/>
                <a:gd name="connsiteX74" fmla="*/ 2456916 w 3871245"/>
                <a:gd name="connsiteY74" fmla="*/ 803304 h 1696340"/>
                <a:gd name="connsiteX75" fmla="*/ 2568011 w 3871245"/>
                <a:gd name="connsiteY75" fmla="*/ 790486 h 1696340"/>
                <a:gd name="connsiteX76" fmla="*/ 2700471 w 3871245"/>
                <a:gd name="connsiteY76" fmla="*/ 722119 h 1696340"/>
                <a:gd name="connsiteX77" fmla="*/ 2674834 w 3871245"/>
                <a:gd name="connsiteY77" fmla="*/ 679390 h 1696340"/>
                <a:gd name="connsiteX78" fmla="*/ 2696198 w 3871245"/>
                <a:gd name="connsiteY78" fmla="*/ 628116 h 1696340"/>
                <a:gd name="connsiteX79" fmla="*/ 2785929 w 3871245"/>
                <a:gd name="connsiteY79" fmla="*/ 700755 h 1696340"/>
                <a:gd name="connsiteX80" fmla="*/ 2965391 w 3871245"/>
                <a:gd name="connsiteY80" fmla="*/ 585387 h 1696340"/>
                <a:gd name="connsiteX81" fmla="*/ 3033757 w 3871245"/>
                <a:gd name="connsiteY81" fmla="*/ 585387 h 1696340"/>
                <a:gd name="connsiteX82" fmla="*/ 3055122 w 3871245"/>
                <a:gd name="connsiteY82" fmla="*/ 615297 h 1696340"/>
                <a:gd name="connsiteX83" fmla="*/ 3059395 w 3871245"/>
                <a:gd name="connsiteY83" fmla="*/ 632389 h 1696340"/>
                <a:gd name="connsiteX84" fmla="*/ 3234583 w 3871245"/>
                <a:gd name="connsiteY84" fmla="*/ 521293 h 1696340"/>
                <a:gd name="connsiteX85" fmla="*/ 3217492 w 3871245"/>
                <a:gd name="connsiteY85" fmla="*/ 487110 h 1696340"/>
                <a:gd name="connsiteX86" fmla="*/ 3221765 w 3871245"/>
                <a:gd name="connsiteY86" fmla="*/ 435835 h 1696340"/>
                <a:gd name="connsiteX87" fmla="*/ 3234583 w 3871245"/>
                <a:gd name="connsiteY87" fmla="*/ 431562 h 1696340"/>
                <a:gd name="connsiteX88" fmla="*/ 3260221 w 3871245"/>
                <a:gd name="connsiteY88" fmla="*/ 414471 h 1696340"/>
                <a:gd name="connsiteX89" fmla="*/ 3273039 w 3871245"/>
                <a:gd name="connsiteY89" fmla="*/ 405925 h 1696340"/>
                <a:gd name="connsiteX90" fmla="*/ 3307223 w 3871245"/>
                <a:gd name="connsiteY90" fmla="*/ 397379 h 1696340"/>
                <a:gd name="connsiteX91" fmla="*/ 3311496 w 3871245"/>
                <a:gd name="connsiteY91" fmla="*/ 380288 h 1696340"/>
                <a:gd name="connsiteX92" fmla="*/ 3230310 w 3871245"/>
                <a:gd name="connsiteY92" fmla="*/ 333286 h 1696340"/>
                <a:gd name="connsiteX93" fmla="*/ 3255948 w 3871245"/>
                <a:gd name="connsiteY93" fmla="*/ 290557 h 1696340"/>
                <a:gd name="connsiteX94" fmla="*/ 3264494 w 3871245"/>
                <a:gd name="connsiteY94" fmla="*/ 290557 h 1696340"/>
                <a:gd name="connsiteX95" fmla="*/ 3315768 w 3871245"/>
                <a:gd name="connsiteY95" fmla="*/ 149551 h 1696340"/>
                <a:gd name="connsiteX96" fmla="*/ 3345679 w 3871245"/>
                <a:gd name="connsiteY96" fmla="*/ 115368 h 1696340"/>
                <a:gd name="connsiteX97" fmla="*/ 3358497 w 3871245"/>
                <a:gd name="connsiteY97" fmla="*/ 106822 h 1696340"/>
                <a:gd name="connsiteX98" fmla="*/ 3371316 w 3871245"/>
                <a:gd name="connsiteY98" fmla="*/ 81185 h 1696340"/>
                <a:gd name="connsiteX99" fmla="*/ 3396953 w 3871245"/>
                <a:gd name="connsiteY99" fmla="*/ 59820 h 1696340"/>
                <a:gd name="connsiteX100" fmla="*/ 3409772 w 3871245"/>
                <a:gd name="connsiteY100" fmla="*/ 42729 h 1696340"/>
                <a:gd name="connsiteX101" fmla="*/ 3418318 w 3871245"/>
                <a:gd name="connsiteY101" fmla="*/ 29910 h 1696340"/>
                <a:gd name="connsiteX102" fmla="*/ 3431137 w 3871245"/>
                <a:gd name="connsiteY102" fmla="*/ 21364 h 1696340"/>
                <a:gd name="connsiteX103" fmla="*/ 3461047 w 3871245"/>
                <a:gd name="connsiteY103" fmla="*/ 8546 h 1696340"/>
                <a:gd name="connsiteX104" fmla="*/ 3478139 w 3871245"/>
                <a:gd name="connsiteY104" fmla="*/ 12818 h 1696340"/>
                <a:gd name="connsiteX105" fmla="*/ 3490957 w 3871245"/>
                <a:gd name="connsiteY105" fmla="*/ 17091 h 1696340"/>
                <a:gd name="connsiteX106" fmla="*/ 3499503 w 3871245"/>
                <a:gd name="connsiteY106" fmla="*/ 4273 h 1696340"/>
                <a:gd name="connsiteX107" fmla="*/ 3512322 w 3871245"/>
                <a:gd name="connsiteY107" fmla="*/ 0 h 1696340"/>
                <a:gd name="connsiteX108" fmla="*/ 3576415 w 3871245"/>
                <a:gd name="connsiteY108" fmla="*/ 4273 h 1696340"/>
                <a:gd name="connsiteX109" fmla="*/ 3597780 w 3871245"/>
                <a:gd name="connsiteY109" fmla="*/ 25637 h 1696340"/>
                <a:gd name="connsiteX110" fmla="*/ 3602053 w 3871245"/>
                <a:gd name="connsiteY110" fmla="*/ 38456 h 1696340"/>
                <a:gd name="connsiteX111" fmla="*/ 3610598 w 3871245"/>
                <a:gd name="connsiteY111" fmla="*/ 51275 h 1696340"/>
                <a:gd name="connsiteX112" fmla="*/ 3627690 w 3871245"/>
                <a:gd name="connsiteY112" fmla="*/ 76912 h 1696340"/>
                <a:gd name="connsiteX113" fmla="*/ 3644782 w 3871245"/>
                <a:gd name="connsiteY113" fmla="*/ 81185 h 1696340"/>
                <a:gd name="connsiteX114" fmla="*/ 3691783 w 3871245"/>
                <a:gd name="connsiteY114" fmla="*/ 85458 h 1696340"/>
                <a:gd name="connsiteX115" fmla="*/ 3772968 w 3871245"/>
                <a:gd name="connsiteY115" fmla="*/ 94004 h 1696340"/>
                <a:gd name="connsiteX116" fmla="*/ 3790060 w 3871245"/>
                <a:gd name="connsiteY116" fmla="*/ 98276 h 1696340"/>
                <a:gd name="connsiteX117" fmla="*/ 3802879 w 3871245"/>
                <a:gd name="connsiteY117" fmla="*/ 123914 h 1696340"/>
                <a:gd name="connsiteX118" fmla="*/ 3828516 w 3871245"/>
                <a:gd name="connsiteY118" fmla="*/ 136733 h 1696340"/>
                <a:gd name="connsiteX119" fmla="*/ 3854153 w 3871245"/>
                <a:gd name="connsiteY119" fmla="*/ 115368 h 1696340"/>
                <a:gd name="connsiteX120" fmla="*/ 3871245 w 3871245"/>
                <a:gd name="connsiteY120" fmla="*/ 123914 h 1696340"/>
                <a:gd name="connsiteX121" fmla="*/ 3866972 w 3871245"/>
                <a:gd name="connsiteY121" fmla="*/ 153824 h 1696340"/>
                <a:gd name="connsiteX122" fmla="*/ 3862699 w 3871245"/>
                <a:gd name="connsiteY122" fmla="*/ 175189 h 1696340"/>
                <a:gd name="connsiteX123" fmla="*/ 3858426 w 3871245"/>
                <a:gd name="connsiteY123" fmla="*/ 222190 h 1696340"/>
                <a:gd name="connsiteX124" fmla="*/ 3854153 w 3871245"/>
                <a:gd name="connsiteY124" fmla="*/ 239282 h 1696340"/>
                <a:gd name="connsiteX125" fmla="*/ 3691783 w 3871245"/>
                <a:gd name="connsiteY125" fmla="*/ 192280 h 1696340"/>
                <a:gd name="connsiteX126" fmla="*/ 3644782 w 3871245"/>
                <a:gd name="connsiteY126" fmla="*/ 222190 h 1696340"/>
                <a:gd name="connsiteX127" fmla="*/ 3602053 w 3871245"/>
                <a:gd name="connsiteY127" fmla="*/ 277738 h 1696340"/>
                <a:gd name="connsiteX128" fmla="*/ 3593507 w 3871245"/>
                <a:gd name="connsiteY128" fmla="*/ 290557 h 1696340"/>
                <a:gd name="connsiteX129" fmla="*/ 3580688 w 3871245"/>
                <a:gd name="connsiteY129" fmla="*/ 320467 h 1696340"/>
                <a:gd name="connsiteX130" fmla="*/ 3567869 w 3871245"/>
                <a:gd name="connsiteY130" fmla="*/ 333286 h 1696340"/>
                <a:gd name="connsiteX131" fmla="*/ 3559324 w 3871245"/>
                <a:gd name="connsiteY131" fmla="*/ 346104 h 1696340"/>
                <a:gd name="connsiteX132" fmla="*/ 3533686 w 3871245"/>
                <a:gd name="connsiteY132" fmla="*/ 354650 h 1696340"/>
                <a:gd name="connsiteX133" fmla="*/ 3520867 w 3871245"/>
                <a:gd name="connsiteY133" fmla="*/ 358923 h 1696340"/>
                <a:gd name="connsiteX134" fmla="*/ 3508049 w 3871245"/>
                <a:gd name="connsiteY134" fmla="*/ 367469 h 1696340"/>
                <a:gd name="connsiteX135" fmla="*/ 3495230 w 3871245"/>
                <a:gd name="connsiteY135" fmla="*/ 371742 h 1696340"/>
                <a:gd name="connsiteX136" fmla="*/ 3490957 w 3871245"/>
                <a:gd name="connsiteY136" fmla="*/ 380288 h 1696340"/>
                <a:gd name="connsiteX137" fmla="*/ 3542232 w 3871245"/>
                <a:gd name="connsiteY137" fmla="*/ 491383 h 1696340"/>
                <a:gd name="connsiteX138" fmla="*/ 3512322 w 3871245"/>
                <a:gd name="connsiteY138" fmla="*/ 521293 h 1696340"/>
                <a:gd name="connsiteX139" fmla="*/ 3482411 w 3871245"/>
                <a:gd name="connsiteY139" fmla="*/ 551204 h 1696340"/>
                <a:gd name="connsiteX140" fmla="*/ 3469593 w 3871245"/>
                <a:gd name="connsiteY140" fmla="*/ 559749 h 1696340"/>
                <a:gd name="connsiteX141" fmla="*/ 3461047 w 3871245"/>
                <a:gd name="connsiteY141" fmla="*/ 585387 h 1696340"/>
                <a:gd name="connsiteX142" fmla="*/ 3456774 w 3871245"/>
                <a:gd name="connsiteY142" fmla="*/ 628116 h 1696340"/>
                <a:gd name="connsiteX143" fmla="*/ 3452501 w 3871245"/>
                <a:gd name="connsiteY143" fmla="*/ 658026 h 1696340"/>
                <a:gd name="connsiteX144" fmla="*/ 3567869 w 3871245"/>
                <a:gd name="connsiteY144" fmla="*/ 696482 h 1696340"/>
                <a:gd name="connsiteX145" fmla="*/ 3550778 w 3871245"/>
                <a:gd name="connsiteY145" fmla="*/ 734938 h 1696340"/>
                <a:gd name="connsiteX146" fmla="*/ 3516595 w 3871245"/>
                <a:gd name="connsiteY146" fmla="*/ 769121 h 1696340"/>
                <a:gd name="connsiteX147" fmla="*/ 3499503 w 3871245"/>
                <a:gd name="connsiteY147" fmla="*/ 799032 h 1696340"/>
                <a:gd name="connsiteX148" fmla="*/ 3495230 w 3871245"/>
                <a:gd name="connsiteY148" fmla="*/ 850306 h 1696340"/>
                <a:gd name="connsiteX149" fmla="*/ 3482411 w 3871245"/>
                <a:gd name="connsiteY149" fmla="*/ 858852 h 1696340"/>
                <a:gd name="connsiteX150" fmla="*/ 3469593 w 3871245"/>
                <a:gd name="connsiteY150" fmla="*/ 863125 h 1696340"/>
                <a:gd name="connsiteX151" fmla="*/ 3426864 w 3871245"/>
                <a:gd name="connsiteY151" fmla="*/ 871671 h 1696340"/>
                <a:gd name="connsiteX152" fmla="*/ 3414045 w 3871245"/>
                <a:gd name="connsiteY152" fmla="*/ 875944 h 1696340"/>
                <a:gd name="connsiteX153" fmla="*/ 3405499 w 3871245"/>
                <a:gd name="connsiteY153" fmla="*/ 888762 h 1696340"/>
                <a:gd name="connsiteX154" fmla="*/ 3409772 w 3871245"/>
                <a:gd name="connsiteY154" fmla="*/ 935764 h 1696340"/>
                <a:gd name="connsiteX155" fmla="*/ 3422591 w 3871245"/>
                <a:gd name="connsiteY155" fmla="*/ 940037 h 1696340"/>
                <a:gd name="connsiteX156" fmla="*/ 3435410 w 3871245"/>
                <a:gd name="connsiteY156" fmla="*/ 948583 h 1696340"/>
                <a:gd name="connsiteX157" fmla="*/ 3439682 w 3871245"/>
                <a:gd name="connsiteY157" fmla="*/ 961402 h 1696340"/>
                <a:gd name="connsiteX158" fmla="*/ 3418318 w 3871245"/>
                <a:gd name="connsiteY158" fmla="*/ 987039 h 1696340"/>
                <a:gd name="connsiteX159" fmla="*/ 3414045 w 3871245"/>
                <a:gd name="connsiteY159" fmla="*/ 999858 h 1696340"/>
                <a:gd name="connsiteX160" fmla="*/ 3405499 w 3871245"/>
                <a:gd name="connsiteY160" fmla="*/ 1012676 h 1696340"/>
                <a:gd name="connsiteX161" fmla="*/ 3409772 w 3871245"/>
                <a:gd name="connsiteY161" fmla="*/ 1042587 h 1696340"/>
                <a:gd name="connsiteX162" fmla="*/ 3405499 w 3871245"/>
                <a:gd name="connsiteY162" fmla="*/ 1149409 h 1696340"/>
                <a:gd name="connsiteX163" fmla="*/ 3388408 w 3871245"/>
                <a:gd name="connsiteY163" fmla="*/ 1175047 h 1696340"/>
                <a:gd name="connsiteX164" fmla="*/ 3371316 w 3871245"/>
                <a:gd name="connsiteY164" fmla="*/ 1200684 h 1696340"/>
                <a:gd name="connsiteX165" fmla="*/ 3358497 w 3871245"/>
                <a:gd name="connsiteY165" fmla="*/ 1226321 h 1696340"/>
                <a:gd name="connsiteX166" fmla="*/ 3354224 w 3871245"/>
                <a:gd name="connsiteY166" fmla="*/ 1239140 h 1696340"/>
                <a:gd name="connsiteX167" fmla="*/ 3337133 w 3871245"/>
                <a:gd name="connsiteY167" fmla="*/ 1264777 h 1696340"/>
                <a:gd name="connsiteX168" fmla="*/ 3328587 w 3871245"/>
                <a:gd name="connsiteY168" fmla="*/ 1277596 h 1696340"/>
                <a:gd name="connsiteX169" fmla="*/ 3320041 w 3871245"/>
                <a:gd name="connsiteY169" fmla="*/ 1294688 h 1696340"/>
                <a:gd name="connsiteX170" fmla="*/ 3302950 w 3871245"/>
                <a:gd name="connsiteY170" fmla="*/ 1307506 h 1696340"/>
                <a:gd name="connsiteX171" fmla="*/ 3435410 w 3871245"/>
                <a:gd name="connsiteY171" fmla="*/ 1350235 h 1696340"/>
                <a:gd name="connsiteX172" fmla="*/ 3490957 w 3871245"/>
                <a:gd name="connsiteY172" fmla="*/ 1418602 h 1696340"/>
                <a:gd name="connsiteX173" fmla="*/ 3520867 w 3871245"/>
                <a:gd name="connsiteY173" fmla="*/ 1363054 h 1696340"/>
                <a:gd name="connsiteX174" fmla="*/ 3730239 w 3871245"/>
                <a:gd name="connsiteY174" fmla="*/ 1397237 h 1696340"/>
                <a:gd name="connsiteX175" fmla="*/ 3768696 w 3871245"/>
                <a:gd name="connsiteY175" fmla="*/ 1418602 h 1696340"/>
                <a:gd name="connsiteX176" fmla="*/ 3751604 w 3871245"/>
                <a:gd name="connsiteY176" fmla="*/ 1452785 h 1696340"/>
                <a:gd name="connsiteX177" fmla="*/ 3743058 w 3871245"/>
                <a:gd name="connsiteY177" fmla="*/ 1465604 h 1696340"/>
                <a:gd name="connsiteX178" fmla="*/ 3738785 w 3871245"/>
                <a:gd name="connsiteY178" fmla="*/ 1478422 h 1696340"/>
                <a:gd name="connsiteX179" fmla="*/ 3721694 w 3871245"/>
                <a:gd name="connsiteY179" fmla="*/ 1482695 h 1696340"/>
                <a:gd name="connsiteX180" fmla="*/ 3640509 w 3871245"/>
                <a:gd name="connsiteY180" fmla="*/ 1491241 h 1696340"/>
                <a:gd name="connsiteX181" fmla="*/ 3644782 w 3871245"/>
                <a:gd name="connsiteY181" fmla="*/ 1525424 h 1696340"/>
                <a:gd name="connsiteX182" fmla="*/ 3657600 w 3871245"/>
                <a:gd name="connsiteY182" fmla="*/ 1538243 h 1696340"/>
                <a:gd name="connsiteX183" fmla="*/ 3661873 w 3871245"/>
                <a:gd name="connsiteY183" fmla="*/ 1551061 h 1696340"/>
                <a:gd name="connsiteX184" fmla="*/ 3678965 w 3871245"/>
                <a:gd name="connsiteY184" fmla="*/ 1585245 h 1696340"/>
                <a:gd name="connsiteX185" fmla="*/ 3683238 w 3871245"/>
                <a:gd name="connsiteY185" fmla="*/ 1602336 h 1696340"/>
                <a:gd name="connsiteX186" fmla="*/ 3678965 w 3871245"/>
                <a:gd name="connsiteY186" fmla="*/ 1636519 h 1696340"/>
                <a:gd name="connsiteX187" fmla="*/ 3653327 w 3871245"/>
                <a:gd name="connsiteY187" fmla="*/ 1645065 h 1696340"/>
                <a:gd name="connsiteX188" fmla="*/ 3644782 w 3871245"/>
                <a:gd name="connsiteY188" fmla="*/ 1683521 h 1696340"/>
                <a:gd name="connsiteX189" fmla="*/ 3636236 w 3871245"/>
                <a:gd name="connsiteY189" fmla="*/ 1696340 h 1696340"/>
                <a:gd name="connsiteX190" fmla="*/ 1909985 w 3871245"/>
                <a:gd name="connsiteY190" fmla="*/ 1645065 h 1696340"/>
                <a:gd name="connsiteX191" fmla="*/ 1922804 w 3871245"/>
                <a:gd name="connsiteY191" fmla="*/ 1619428 h 1696340"/>
                <a:gd name="connsiteX192" fmla="*/ 1666430 w 3871245"/>
                <a:gd name="connsiteY192" fmla="*/ 1606609 h 1696340"/>
                <a:gd name="connsiteX193" fmla="*/ 1649339 w 3871245"/>
                <a:gd name="connsiteY193" fmla="*/ 1636519 h 1696340"/>
                <a:gd name="connsiteX194" fmla="*/ 0 w 3871245"/>
                <a:gd name="connsiteY194" fmla="*/ 1623701 h 16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871245" h="1696340">
                  <a:moveTo>
                    <a:pt x="0" y="1623701"/>
                  </a:moveTo>
                  <a:lnTo>
                    <a:pt x="145279" y="1551061"/>
                  </a:lnTo>
                  <a:cubicBezTo>
                    <a:pt x="183735" y="1549637"/>
                    <a:pt x="222323" y="1550273"/>
                    <a:pt x="260647" y="1546789"/>
                  </a:cubicBezTo>
                  <a:cubicBezTo>
                    <a:pt x="309637" y="1542336"/>
                    <a:pt x="268253" y="1539981"/>
                    <a:pt x="299103" y="1529697"/>
                  </a:cubicBezTo>
                  <a:cubicBezTo>
                    <a:pt x="307322" y="1526957"/>
                    <a:pt x="316194" y="1526848"/>
                    <a:pt x="324740" y="1525424"/>
                  </a:cubicBezTo>
                  <a:cubicBezTo>
                    <a:pt x="329013" y="1522575"/>
                    <a:pt x="333380" y="1519863"/>
                    <a:pt x="337559" y="1516878"/>
                  </a:cubicBezTo>
                  <a:cubicBezTo>
                    <a:pt x="343354" y="1512739"/>
                    <a:pt x="348612" y="1507834"/>
                    <a:pt x="354651" y="1504060"/>
                  </a:cubicBezTo>
                  <a:cubicBezTo>
                    <a:pt x="369025" y="1495077"/>
                    <a:pt x="380937" y="1492449"/>
                    <a:pt x="397380" y="1486968"/>
                  </a:cubicBezTo>
                  <a:cubicBezTo>
                    <a:pt x="401653" y="1485544"/>
                    <a:pt x="405782" y="1483578"/>
                    <a:pt x="410198" y="1482695"/>
                  </a:cubicBezTo>
                  <a:cubicBezTo>
                    <a:pt x="442823" y="1476170"/>
                    <a:pt x="424356" y="1479323"/>
                    <a:pt x="465746" y="1474149"/>
                  </a:cubicBezTo>
                  <a:cubicBezTo>
                    <a:pt x="471443" y="1469876"/>
                    <a:pt x="477004" y="1465415"/>
                    <a:pt x="482838" y="1461331"/>
                  </a:cubicBezTo>
                  <a:cubicBezTo>
                    <a:pt x="491252" y="1455441"/>
                    <a:pt x="501212" y="1451502"/>
                    <a:pt x="508475" y="1444239"/>
                  </a:cubicBezTo>
                  <a:cubicBezTo>
                    <a:pt x="523546" y="1429168"/>
                    <a:pt x="515889" y="1434123"/>
                    <a:pt x="529839" y="1427147"/>
                  </a:cubicBezTo>
                  <a:lnTo>
                    <a:pt x="538385" y="1367327"/>
                  </a:lnTo>
                  <a:cubicBezTo>
                    <a:pt x="546931" y="1355933"/>
                    <a:pt x="553952" y="1343215"/>
                    <a:pt x="564023" y="1333144"/>
                  </a:cubicBezTo>
                  <a:cubicBezTo>
                    <a:pt x="567208" y="1329959"/>
                    <a:pt x="572813" y="1330885"/>
                    <a:pt x="576841" y="1328871"/>
                  </a:cubicBezTo>
                  <a:cubicBezTo>
                    <a:pt x="581434" y="1326574"/>
                    <a:pt x="585387" y="1323174"/>
                    <a:pt x="589660" y="1320325"/>
                  </a:cubicBezTo>
                  <a:cubicBezTo>
                    <a:pt x="629415" y="1325294"/>
                    <a:pt x="637224" y="1328521"/>
                    <a:pt x="683664" y="1320325"/>
                  </a:cubicBezTo>
                  <a:cubicBezTo>
                    <a:pt x="688721" y="1319433"/>
                    <a:pt x="692644" y="1315191"/>
                    <a:pt x="696482" y="1311779"/>
                  </a:cubicBezTo>
                  <a:cubicBezTo>
                    <a:pt x="705515" y="1303750"/>
                    <a:pt x="713574" y="1294688"/>
                    <a:pt x="722120" y="1286142"/>
                  </a:cubicBezTo>
                  <a:cubicBezTo>
                    <a:pt x="731569" y="1276693"/>
                    <a:pt x="735861" y="1270725"/>
                    <a:pt x="747757" y="1264777"/>
                  </a:cubicBezTo>
                  <a:cubicBezTo>
                    <a:pt x="751786" y="1262763"/>
                    <a:pt x="756303" y="1261928"/>
                    <a:pt x="760576" y="1260504"/>
                  </a:cubicBezTo>
                  <a:cubicBezTo>
                    <a:pt x="762000" y="1254807"/>
                    <a:pt x="761936" y="1248512"/>
                    <a:pt x="764849" y="1243413"/>
                  </a:cubicBezTo>
                  <a:cubicBezTo>
                    <a:pt x="767847" y="1238166"/>
                    <a:pt x="776201" y="1236456"/>
                    <a:pt x="777667" y="1230594"/>
                  </a:cubicBezTo>
                  <a:cubicBezTo>
                    <a:pt x="793621" y="1166778"/>
                    <a:pt x="761573" y="1181836"/>
                    <a:pt x="794759" y="1170774"/>
                  </a:cubicBezTo>
                  <a:cubicBezTo>
                    <a:pt x="799032" y="1166501"/>
                    <a:pt x="803709" y="1162597"/>
                    <a:pt x="807578" y="1157955"/>
                  </a:cubicBezTo>
                  <a:cubicBezTo>
                    <a:pt x="810866" y="1154010"/>
                    <a:pt x="812114" y="1148344"/>
                    <a:pt x="816124" y="1145136"/>
                  </a:cubicBezTo>
                  <a:cubicBezTo>
                    <a:pt x="819641" y="1142322"/>
                    <a:pt x="824499" y="1141603"/>
                    <a:pt x="828942" y="1140863"/>
                  </a:cubicBezTo>
                  <a:cubicBezTo>
                    <a:pt x="841664" y="1138743"/>
                    <a:pt x="854579" y="1138014"/>
                    <a:pt x="867398" y="1136590"/>
                  </a:cubicBezTo>
                  <a:lnTo>
                    <a:pt x="893036" y="1119499"/>
                  </a:lnTo>
                  <a:cubicBezTo>
                    <a:pt x="897309" y="1116651"/>
                    <a:pt x="902773" y="1115061"/>
                    <a:pt x="905854" y="1110953"/>
                  </a:cubicBezTo>
                  <a:lnTo>
                    <a:pt x="918673" y="1093861"/>
                  </a:lnTo>
                  <a:cubicBezTo>
                    <a:pt x="920097" y="1089588"/>
                    <a:pt x="922946" y="1085547"/>
                    <a:pt x="922946" y="1081043"/>
                  </a:cubicBezTo>
                  <a:cubicBezTo>
                    <a:pt x="922946" y="1061052"/>
                    <a:pt x="920766" y="1041103"/>
                    <a:pt x="918673" y="1021222"/>
                  </a:cubicBezTo>
                  <a:cubicBezTo>
                    <a:pt x="913283" y="970015"/>
                    <a:pt x="914400" y="1026150"/>
                    <a:pt x="914400" y="982766"/>
                  </a:cubicBezTo>
                  <a:lnTo>
                    <a:pt x="1055406" y="893035"/>
                  </a:lnTo>
                  <a:lnTo>
                    <a:pt x="1269051" y="820396"/>
                  </a:lnTo>
                  <a:lnTo>
                    <a:pt x="1640793" y="495656"/>
                  </a:lnTo>
                  <a:lnTo>
                    <a:pt x="1649339" y="512747"/>
                  </a:lnTo>
                  <a:cubicBezTo>
                    <a:pt x="1647915" y="525566"/>
                    <a:pt x="1650027" y="539298"/>
                    <a:pt x="1645066" y="551204"/>
                  </a:cubicBezTo>
                  <a:cubicBezTo>
                    <a:pt x="1642327" y="557778"/>
                    <a:pt x="1633381" y="559388"/>
                    <a:pt x="1627974" y="564022"/>
                  </a:cubicBezTo>
                  <a:cubicBezTo>
                    <a:pt x="1615179" y="574989"/>
                    <a:pt x="1615400" y="576473"/>
                    <a:pt x="1606610" y="589660"/>
                  </a:cubicBezTo>
                  <a:cubicBezTo>
                    <a:pt x="1608034" y="595357"/>
                    <a:pt x="1607625" y="601865"/>
                    <a:pt x="1610882" y="606751"/>
                  </a:cubicBezTo>
                  <a:cubicBezTo>
                    <a:pt x="1613731" y="611024"/>
                    <a:pt x="1620070" y="611666"/>
                    <a:pt x="1623701" y="615297"/>
                  </a:cubicBezTo>
                  <a:cubicBezTo>
                    <a:pt x="1652183" y="643779"/>
                    <a:pt x="1610887" y="613877"/>
                    <a:pt x="1645066" y="636661"/>
                  </a:cubicBezTo>
                  <a:cubicBezTo>
                    <a:pt x="1651316" y="646037"/>
                    <a:pt x="1658543" y="655732"/>
                    <a:pt x="1662157" y="666572"/>
                  </a:cubicBezTo>
                  <a:cubicBezTo>
                    <a:pt x="1664454" y="673462"/>
                    <a:pt x="1664669" y="680890"/>
                    <a:pt x="1666430" y="687936"/>
                  </a:cubicBezTo>
                  <a:cubicBezTo>
                    <a:pt x="1667522" y="692306"/>
                    <a:pt x="1669466" y="696424"/>
                    <a:pt x="1670703" y="700755"/>
                  </a:cubicBezTo>
                  <a:cubicBezTo>
                    <a:pt x="1672529" y="707146"/>
                    <a:pt x="1675833" y="723834"/>
                    <a:pt x="1679249" y="730665"/>
                  </a:cubicBezTo>
                  <a:cubicBezTo>
                    <a:pt x="1681546" y="735258"/>
                    <a:pt x="1684946" y="739211"/>
                    <a:pt x="1687795" y="743484"/>
                  </a:cubicBezTo>
                  <a:cubicBezTo>
                    <a:pt x="1695303" y="766012"/>
                    <a:pt x="1687104" y="747784"/>
                    <a:pt x="1704886" y="769121"/>
                  </a:cubicBezTo>
                  <a:cubicBezTo>
                    <a:pt x="1734638" y="804822"/>
                    <a:pt x="1688792" y="757300"/>
                    <a:pt x="1726251" y="794759"/>
                  </a:cubicBezTo>
                  <a:cubicBezTo>
                    <a:pt x="1727675" y="799032"/>
                    <a:pt x="1729287" y="803246"/>
                    <a:pt x="1730524" y="807577"/>
                  </a:cubicBezTo>
                  <a:cubicBezTo>
                    <a:pt x="1743729" y="853799"/>
                    <a:pt x="1720403" y="823984"/>
                    <a:pt x="1824527" y="828942"/>
                  </a:cubicBezTo>
                  <a:lnTo>
                    <a:pt x="1841619" y="854579"/>
                  </a:lnTo>
                  <a:cubicBezTo>
                    <a:pt x="1844468" y="858852"/>
                    <a:pt x="1845293" y="865774"/>
                    <a:pt x="1850165" y="867398"/>
                  </a:cubicBezTo>
                  <a:cubicBezTo>
                    <a:pt x="1854438" y="868822"/>
                    <a:pt x="1858614" y="870579"/>
                    <a:pt x="1862983" y="871671"/>
                  </a:cubicBezTo>
                  <a:cubicBezTo>
                    <a:pt x="1870029" y="873433"/>
                    <a:pt x="1877226" y="874520"/>
                    <a:pt x="1884348" y="875944"/>
                  </a:cubicBezTo>
                  <a:cubicBezTo>
                    <a:pt x="1921809" y="913402"/>
                    <a:pt x="1874284" y="867556"/>
                    <a:pt x="1909985" y="897308"/>
                  </a:cubicBezTo>
                  <a:cubicBezTo>
                    <a:pt x="1931322" y="915090"/>
                    <a:pt x="1913096" y="906891"/>
                    <a:pt x="1935623" y="914400"/>
                  </a:cubicBezTo>
                  <a:cubicBezTo>
                    <a:pt x="1951290" y="912976"/>
                    <a:pt x="1967532" y="914566"/>
                    <a:pt x="1982624" y="910127"/>
                  </a:cubicBezTo>
                  <a:cubicBezTo>
                    <a:pt x="2013160" y="901146"/>
                    <a:pt x="2001076" y="893554"/>
                    <a:pt x="2021081" y="880217"/>
                  </a:cubicBezTo>
                  <a:cubicBezTo>
                    <a:pt x="2024828" y="877719"/>
                    <a:pt x="2029871" y="877958"/>
                    <a:pt x="2033899" y="875944"/>
                  </a:cubicBezTo>
                  <a:cubicBezTo>
                    <a:pt x="2063939" y="860924"/>
                    <a:pt x="2024762" y="871057"/>
                    <a:pt x="2072355" y="863125"/>
                  </a:cubicBezTo>
                  <a:cubicBezTo>
                    <a:pt x="2078052" y="858852"/>
                    <a:pt x="2083077" y="853491"/>
                    <a:pt x="2089447" y="850306"/>
                  </a:cubicBezTo>
                  <a:cubicBezTo>
                    <a:pt x="2097504" y="846278"/>
                    <a:pt x="2115084" y="841761"/>
                    <a:pt x="2115084" y="841761"/>
                  </a:cubicBezTo>
                  <a:cubicBezTo>
                    <a:pt x="2116508" y="837488"/>
                    <a:pt x="2115840" y="831756"/>
                    <a:pt x="2119357" y="828942"/>
                  </a:cubicBezTo>
                  <a:cubicBezTo>
                    <a:pt x="2123943" y="825273"/>
                    <a:pt x="2131051" y="826982"/>
                    <a:pt x="2136449" y="824669"/>
                  </a:cubicBezTo>
                  <a:cubicBezTo>
                    <a:pt x="2141481" y="822512"/>
                    <a:pt x="2164174" y="804864"/>
                    <a:pt x="2166359" y="803304"/>
                  </a:cubicBezTo>
                  <a:cubicBezTo>
                    <a:pt x="2170538" y="800319"/>
                    <a:pt x="2175233" y="798047"/>
                    <a:pt x="2179178" y="794759"/>
                  </a:cubicBezTo>
                  <a:cubicBezTo>
                    <a:pt x="2183820" y="790891"/>
                    <a:pt x="2188128" y="786582"/>
                    <a:pt x="2191996" y="781940"/>
                  </a:cubicBezTo>
                  <a:cubicBezTo>
                    <a:pt x="2195284" y="777995"/>
                    <a:pt x="2197557" y="773300"/>
                    <a:pt x="2200542" y="769121"/>
                  </a:cubicBezTo>
                  <a:cubicBezTo>
                    <a:pt x="2212230" y="752758"/>
                    <a:pt x="2208987" y="756404"/>
                    <a:pt x="2217634" y="747757"/>
                  </a:cubicBezTo>
                  <a:lnTo>
                    <a:pt x="2345821" y="871671"/>
                  </a:lnTo>
                  <a:lnTo>
                    <a:pt x="2456916" y="803304"/>
                  </a:lnTo>
                  <a:lnTo>
                    <a:pt x="2568011" y="790486"/>
                  </a:lnTo>
                  <a:lnTo>
                    <a:pt x="2700471" y="722119"/>
                  </a:lnTo>
                  <a:lnTo>
                    <a:pt x="2674834" y="679390"/>
                  </a:lnTo>
                  <a:lnTo>
                    <a:pt x="2696198" y="628116"/>
                  </a:lnTo>
                  <a:lnTo>
                    <a:pt x="2785929" y="700755"/>
                  </a:lnTo>
                  <a:lnTo>
                    <a:pt x="2965391" y="585387"/>
                  </a:lnTo>
                  <a:lnTo>
                    <a:pt x="3033757" y="585387"/>
                  </a:lnTo>
                  <a:cubicBezTo>
                    <a:pt x="3040879" y="595357"/>
                    <a:pt x="3049255" y="604541"/>
                    <a:pt x="3055122" y="615297"/>
                  </a:cubicBezTo>
                  <a:cubicBezTo>
                    <a:pt x="3057934" y="620453"/>
                    <a:pt x="3059395" y="632389"/>
                    <a:pt x="3059395" y="632389"/>
                  </a:cubicBezTo>
                  <a:lnTo>
                    <a:pt x="3234583" y="521293"/>
                  </a:lnTo>
                  <a:cubicBezTo>
                    <a:pt x="3228886" y="509899"/>
                    <a:pt x="3219382" y="499708"/>
                    <a:pt x="3217492" y="487110"/>
                  </a:cubicBezTo>
                  <a:cubicBezTo>
                    <a:pt x="3214948" y="470149"/>
                    <a:pt x="3216721" y="452228"/>
                    <a:pt x="3221765" y="435835"/>
                  </a:cubicBezTo>
                  <a:cubicBezTo>
                    <a:pt x="3223089" y="431530"/>
                    <a:pt x="3230646" y="433749"/>
                    <a:pt x="3234583" y="431562"/>
                  </a:cubicBezTo>
                  <a:cubicBezTo>
                    <a:pt x="3243561" y="426574"/>
                    <a:pt x="3251675" y="420168"/>
                    <a:pt x="3260221" y="414471"/>
                  </a:cubicBezTo>
                  <a:cubicBezTo>
                    <a:pt x="3264494" y="411623"/>
                    <a:pt x="3268003" y="406932"/>
                    <a:pt x="3273039" y="405925"/>
                  </a:cubicBezTo>
                  <a:cubicBezTo>
                    <a:pt x="3298821" y="400769"/>
                    <a:pt x="3287514" y="403949"/>
                    <a:pt x="3307223" y="397379"/>
                  </a:cubicBezTo>
                  <a:cubicBezTo>
                    <a:pt x="3311946" y="383210"/>
                    <a:pt x="3311496" y="389065"/>
                    <a:pt x="3311496" y="380288"/>
                  </a:cubicBezTo>
                  <a:lnTo>
                    <a:pt x="3230310" y="333286"/>
                  </a:lnTo>
                  <a:cubicBezTo>
                    <a:pt x="3238536" y="311352"/>
                    <a:pt x="3235703" y="298655"/>
                    <a:pt x="3255948" y="290557"/>
                  </a:cubicBezTo>
                  <a:cubicBezTo>
                    <a:pt x="3258593" y="289499"/>
                    <a:pt x="3261645" y="290557"/>
                    <a:pt x="3264494" y="290557"/>
                  </a:cubicBezTo>
                  <a:lnTo>
                    <a:pt x="3315768" y="149551"/>
                  </a:lnTo>
                  <a:cubicBezTo>
                    <a:pt x="3325738" y="138157"/>
                    <a:pt x="3334973" y="126074"/>
                    <a:pt x="3345679" y="115368"/>
                  </a:cubicBezTo>
                  <a:cubicBezTo>
                    <a:pt x="3349310" y="111737"/>
                    <a:pt x="3355289" y="110832"/>
                    <a:pt x="3358497" y="106822"/>
                  </a:cubicBezTo>
                  <a:cubicBezTo>
                    <a:pt x="3386295" y="72074"/>
                    <a:pt x="3335299" y="117202"/>
                    <a:pt x="3371316" y="81185"/>
                  </a:cubicBezTo>
                  <a:cubicBezTo>
                    <a:pt x="3410882" y="41619"/>
                    <a:pt x="3354948" y="108826"/>
                    <a:pt x="3396953" y="59820"/>
                  </a:cubicBezTo>
                  <a:cubicBezTo>
                    <a:pt x="3401588" y="54413"/>
                    <a:pt x="3405633" y="48524"/>
                    <a:pt x="3409772" y="42729"/>
                  </a:cubicBezTo>
                  <a:cubicBezTo>
                    <a:pt x="3412757" y="38550"/>
                    <a:pt x="3414687" y="33541"/>
                    <a:pt x="3418318" y="29910"/>
                  </a:cubicBezTo>
                  <a:cubicBezTo>
                    <a:pt x="3421949" y="26279"/>
                    <a:pt x="3426678" y="23912"/>
                    <a:pt x="3431137" y="21364"/>
                  </a:cubicBezTo>
                  <a:cubicBezTo>
                    <a:pt x="3445924" y="12914"/>
                    <a:pt x="3446663" y="13340"/>
                    <a:pt x="3461047" y="8546"/>
                  </a:cubicBezTo>
                  <a:cubicBezTo>
                    <a:pt x="3466744" y="9970"/>
                    <a:pt x="3472492" y="11205"/>
                    <a:pt x="3478139" y="12818"/>
                  </a:cubicBezTo>
                  <a:cubicBezTo>
                    <a:pt x="3482470" y="14055"/>
                    <a:pt x="3486775" y="18764"/>
                    <a:pt x="3490957" y="17091"/>
                  </a:cubicBezTo>
                  <a:cubicBezTo>
                    <a:pt x="3495725" y="15184"/>
                    <a:pt x="3495493" y="7481"/>
                    <a:pt x="3499503" y="4273"/>
                  </a:cubicBezTo>
                  <a:cubicBezTo>
                    <a:pt x="3503020" y="1459"/>
                    <a:pt x="3508049" y="1424"/>
                    <a:pt x="3512322" y="0"/>
                  </a:cubicBezTo>
                  <a:cubicBezTo>
                    <a:pt x="3533686" y="1424"/>
                    <a:pt x="3555295" y="753"/>
                    <a:pt x="3576415" y="4273"/>
                  </a:cubicBezTo>
                  <a:cubicBezTo>
                    <a:pt x="3585739" y="5827"/>
                    <a:pt x="3594154" y="18385"/>
                    <a:pt x="3597780" y="25637"/>
                  </a:cubicBezTo>
                  <a:cubicBezTo>
                    <a:pt x="3599794" y="29666"/>
                    <a:pt x="3600039" y="34427"/>
                    <a:pt x="3602053" y="38456"/>
                  </a:cubicBezTo>
                  <a:cubicBezTo>
                    <a:pt x="3604349" y="43049"/>
                    <a:pt x="3608301" y="46682"/>
                    <a:pt x="3610598" y="51275"/>
                  </a:cubicBezTo>
                  <a:cubicBezTo>
                    <a:pt x="3617531" y="65142"/>
                    <a:pt x="3610681" y="67193"/>
                    <a:pt x="3627690" y="76912"/>
                  </a:cubicBezTo>
                  <a:cubicBezTo>
                    <a:pt x="3632789" y="79826"/>
                    <a:pt x="3638961" y="80409"/>
                    <a:pt x="3644782" y="81185"/>
                  </a:cubicBezTo>
                  <a:cubicBezTo>
                    <a:pt x="3660376" y="83264"/>
                    <a:pt x="3676129" y="83893"/>
                    <a:pt x="3691783" y="85458"/>
                  </a:cubicBezTo>
                  <a:lnTo>
                    <a:pt x="3772968" y="94004"/>
                  </a:lnTo>
                  <a:cubicBezTo>
                    <a:pt x="3778665" y="95428"/>
                    <a:pt x="3785174" y="95019"/>
                    <a:pt x="3790060" y="98276"/>
                  </a:cubicBezTo>
                  <a:cubicBezTo>
                    <a:pt x="3805495" y="108565"/>
                    <a:pt x="3793131" y="111729"/>
                    <a:pt x="3802879" y="123914"/>
                  </a:cubicBezTo>
                  <a:cubicBezTo>
                    <a:pt x="3808903" y="131445"/>
                    <a:pt x="3820071" y="133918"/>
                    <a:pt x="3828516" y="136733"/>
                  </a:cubicBezTo>
                  <a:cubicBezTo>
                    <a:pt x="3830965" y="134284"/>
                    <a:pt x="3848205" y="115368"/>
                    <a:pt x="3854153" y="115368"/>
                  </a:cubicBezTo>
                  <a:cubicBezTo>
                    <a:pt x="3860523" y="115368"/>
                    <a:pt x="3865548" y="121065"/>
                    <a:pt x="3871245" y="123914"/>
                  </a:cubicBezTo>
                  <a:cubicBezTo>
                    <a:pt x="3869821" y="133884"/>
                    <a:pt x="3868628" y="143890"/>
                    <a:pt x="3866972" y="153824"/>
                  </a:cubicBezTo>
                  <a:cubicBezTo>
                    <a:pt x="3865778" y="160988"/>
                    <a:pt x="3863600" y="167982"/>
                    <a:pt x="3862699" y="175189"/>
                  </a:cubicBezTo>
                  <a:cubicBezTo>
                    <a:pt x="3860748" y="190799"/>
                    <a:pt x="3860505" y="206596"/>
                    <a:pt x="3858426" y="222190"/>
                  </a:cubicBezTo>
                  <a:cubicBezTo>
                    <a:pt x="3857650" y="228011"/>
                    <a:pt x="3854153" y="239282"/>
                    <a:pt x="3854153" y="239282"/>
                  </a:cubicBezTo>
                  <a:lnTo>
                    <a:pt x="3691783" y="192280"/>
                  </a:lnTo>
                  <a:lnTo>
                    <a:pt x="3644782" y="222190"/>
                  </a:lnTo>
                  <a:cubicBezTo>
                    <a:pt x="3612459" y="259900"/>
                    <a:pt x="3626429" y="241174"/>
                    <a:pt x="3602053" y="277738"/>
                  </a:cubicBezTo>
                  <a:cubicBezTo>
                    <a:pt x="3599204" y="282011"/>
                    <a:pt x="3595131" y="285685"/>
                    <a:pt x="3593507" y="290557"/>
                  </a:cubicBezTo>
                  <a:cubicBezTo>
                    <a:pt x="3590020" y="301017"/>
                    <a:pt x="3587288" y="311228"/>
                    <a:pt x="3580688" y="320467"/>
                  </a:cubicBezTo>
                  <a:cubicBezTo>
                    <a:pt x="3577176" y="325384"/>
                    <a:pt x="3571738" y="328644"/>
                    <a:pt x="3567869" y="333286"/>
                  </a:cubicBezTo>
                  <a:cubicBezTo>
                    <a:pt x="3564582" y="337231"/>
                    <a:pt x="3563679" y="343382"/>
                    <a:pt x="3559324" y="346104"/>
                  </a:cubicBezTo>
                  <a:cubicBezTo>
                    <a:pt x="3551685" y="350878"/>
                    <a:pt x="3542232" y="351801"/>
                    <a:pt x="3533686" y="354650"/>
                  </a:cubicBezTo>
                  <a:lnTo>
                    <a:pt x="3520867" y="358923"/>
                  </a:lnTo>
                  <a:cubicBezTo>
                    <a:pt x="3516594" y="361772"/>
                    <a:pt x="3512642" y="365172"/>
                    <a:pt x="3508049" y="367469"/>
                  </a:cubicBezTo>
                  <a:cubicBezTo>
                    <a:pt x="3504020" y="369483"/>
                    <a:pt x="3498833" y="369040"/>
                    <a:pt x="3495230" y="371742"/>
                  </a:cubicBezTo>
                  <a:cubicBezTo>
                    <a:pt x="3492682" y="373653"/>
                    <a:pt x="3492381" y="377439"/>
                    <a:pt x="3490957" y="380288"/>
                  </a:cubicBezTo>
                  <a:lnTo>
                    <a:pt x="3542232" y="491383"/>
                  </a:lnTo>
                  <a:lnTo>
                    <a:pt x="3512322" y="521293"/>
                  </a:lnTo>
                  <a:cubicBezTo>
                    <a:pt x="3502352" y="531263"/>
                    <a:pt x="3492892" y="541771"/>
                    <a:pt x="3482411" y="551204"/>
                  </a:cubicBezTo>
                  <a:cubicBezTo>
                    <a:pt x="3478594" y="554639"/>
                    <a:pt x="3472315" y="555394"/>
                    <a:pt x="3469593" y="559749"/>
                  </a:cubicBezTo>
                  <a:cubicBezTo>
                    <a:pt x="3464819" y="567388"/>
                    <a:pt x="3461047" y="585387"/>
                    <a:pt x="3461047" y="585387"/>
                  </a:cubicBezTo>
                  <a:cubicBezTo>
                    <a:pt x="3459623" y="599630"/>
                    <a:pt x="3458951" y="613968"/>
                    <a:pt x="3456774" y="628116"/>
                  </a:cubicBezTo>
                  <a:cubicBezTo>
                    <a:pt x="3450699" y="667601"/>
                    <a:pt x="3452501" y="609534"/>
                    <a:pt x="3452501" y="658026"/>
                  </a:cubicBezTo>
                  <a:lnTo>
                    <a:pt x="3567869" y="696482"/>
                  </a:lnTo>
                  <a:lnTo>
                    <a:pt x="3550778" y="734938"/>
                  </a:lnTo>
                  <a:cubicBezTo>
                    <a:pt x="3539384" y="746332"/>
                    <a:pt x="3527434" y="757198"/>
                    <a:pt x="3516595" y="769121"/>
                  </a:cubicBezTo>
                  <a:cubicBezTo>
                    <a:pt x="3509884" y="776503"/>
                    <a:pt x="3503687" y="790664"/>
                    <a:pt x="3499503" y="799032"/>
                  </a:cubicBezTo>
                  <a:cubicBezTo>
                    <a:pt x="3498079" y="816123"/>
                    <a:pt x="3499942" y="833815"/>
                    <a:pt x="3495230" y="850306"/>
                  </a:cubicBezTo>
                  <a:cubicBezTo>
                    <a:pt x="3493819" y="855244"/>
                    <a:pt x="3487004" y="856555"/>
                    <a:pt x="3482411" y="858852"/>
                  </a:cubicBezTo>
                  <a:cubicBezTo>
                    <a:pt x="3478383" y="860866"/>
                    <a:pt x="3473924" y="861888"/>
                    <a:pt x="3469593" y="863125"/>
                  </a:cubicBezTo>
                  <a:cubicBezTo>
                    <a:pt x="3439801" y="871637"/>
                    <a:pt x="3464631" y="863278"/>
                    <a:pt x="3426864" y="871671"/>
                  </a:cubicBezTo>
                  <a:cubicBezTo>
                    <a:pt x="3422467" y="872648"/>
                    <a:pt x="3418318" y="874520"/>
                    <a:pt x="3414045" y="875944"/>
                  </a:cubicBezTo>
                  <a:cubicBezTo>
                    <a:pt x="3411196" y="880217"/>
                    <a:pt x="3407123" y="883890"/>
                    <a:pt x="3405499" y="888762"/>
                  </a:cubicBezTo>
                  <a:cubicBezTo>
                    <a:pt x="3400125" y="904884"/>
                    <a:pt x="3397867" y="921478"/>
                    <a:pt x="3409772" y="935764"/>
                  </a:cubicBezTo>
                  <a:cubicBezTo>
                    <a:pt x="3412656" y="939224"/>
                    <a:pt x="3418562" y="938023"/>
                    <a:pt x="3422591" y="940037"/>
                  </a:cubicBezTo>
                  <a:cubicBezTo>
                    <a:pt x="3427184" y="942334"/>
                    <a:pt x="3431137" y="945734"/>
                    <a:pt x="3435410" y="948583"/>
                  </a:cubicBezTo>
                  <a:cubicBezTo>
                    <a:pt x="3436834" y="952856"/>
                    <a:pt x="3440422" y="956959"/>
                    <a:pt x="3439682" y="961402"/>
                  </a:cubicBezTo>
                  <a:cubicBezTo>
                    <a:pt x="3438492" y="968541"/>
                    <a:pt x="3422168" y="983189"/>
                    <a:pt x="3418318" y="987039"/>
                  </a:cubicBezTo>
                  <a:cubicBezTo>
                    <a:pt x="3416894" y="991312"/>
                    <a:pt x="3416059" y="995829"/>
                    <a:pt x="3414045" y="999858"/>
                  </a:cubicBezTo>
                  <a:cubicBezTo>
                    <a:pt x="3411748" y="1004451"/>
                    <a:pt x="3406010" y="1007566"/>
                    <a:pt x="3405499" y="1012676"/>
                  </a:cubicBezTo>
                  <a:cubicBezTo>
                    <a:pt x="3404497" y="1022698"/>
                    <a:pt x="3408348" y="1032617"/>
                    <a:pt x="3409772" y="1042587"/>
                  </a:cubicBezTo>
                  <a:cubicBezTo>
                    <a:pt x="3408348" y="1078194"/>
                    <a:pt x="3408038" y="1113864"/>
                    <a:pt x="3405499" y="1149409"/>
                  </a:cubicBezTo>
                  <a:cubicBezTo>
                    <a:pt x="3404397" y="1164834"/>
                    <a:pt x="3397593" y="1163238"/>
                    <a:pt x="3388408" y="1175047"/>
                  </a:cubicBezTo>
                  <a:cubicBezTo>
                    <a:pt x="3382102" y="1183154"/>
                    <a:pt x="3374564" y="1190940"/>
                    <a:pt x="3371316" y="1200684"/>
                  </a:cubicBezTo>
                  <a:cubicBezTo>
                    <a:pt x="3365419" y="1218375"/>
                    <a:pt x="3369542" y="1209755"/>
                    <a:pt x="3358497" y="1226321"/>
                  </a:cubicBezTo>
                  <a:cubicBezTo>
                    <a:pt x="3357073" y="1230594"/>
                    <a:pt x="3356411" y="1235203"/>
                    <a:pt x="3354224" y="1239140"/>
                  </a:cubicBezTo>
                  <a:cubicBezTo>
                    <a:pt x="3349236" y="1248118"/>
                    <a:pt x="3342830" y="1256231"/>
                    <a:pt x="3337133" y="1264777"/>
                  </a:cubicBezTo>
                  <a:cubicBezTo>
                    <a:pt x="3334284" y="1269050"/>
                    <a:pt x="3330884" y="1273003"/>
                    <a:pt x="3328587" y="1277596"/>
                  </a:cubicBezTo>
                  <a:cubicBezTo>
                    <a:pt x="3325738" y="1283293"/>
                    <a:pt x="3324186" y="1289852"/>
                    <a:pt x="3320041" y="1294688"/>
                  </a:cubicBezTo>
                  <a:cubicBezTo>
                    <a:pt x="3315407" y="1300095"/>
                    <a:pt x="3302950" y="1307506"/>
                    <a:pt x="3302950" y="1307506"/>
                  </a:cubicBezTo>
                  <a:lnTo>
                    <a:pt x="3435410" y="1350235"/>
                  </a:lnTo>
                  <a:lnTo>
                    <a:pt x="3490957" y="1418602"/>
                  </a:lnTo>
                  <a:lnTo>
                    <a:pt x="3520867" y="1363054"/>
                  </a:lnTo>
                  <a:lnTo>
                    <a:pt x="3730239" y="1397237"/>
                  </a:lnTo>
                  <a:lnTo>
                    <a:pt x="3768696" y="1418602"/>
                  </a:lnTo>
                  <a:cubicBezTo>
                    <a:pt x="3762999" y="1429996"/>
                    <a:pt x="3757704" y="1441601"/>
                    <a:pt x="3751604" y="1452785"/>
                  </a:cubicBezTo>
                  <a:cubicBezTo>
                    <a:pt x="3749145" y="1457293"/>
                    <a:pt x="3745355" y="1461011"/>
                    <a:pt x="3743058" y="1465604"/>
                  </a:cubicBezTo>
                  <a:cubicBezTo>
                    <a:pt x="3741044" y="1469632"/>
                    <a:pt x="3742302" y="1475609"/>
                    <a:pt x="3738785" y="1478422"/>
                  </a:cubicBezTo>
                  <a:cubicBezTo>
                    <a:pt x="3734199" y="1482090"/>
                    <a:pt x="3727340" y="1481082"/>
                    <a:pt x="3721694" y="1482695"/>
                  </a:cubicBezTo>
                  <a:cubicBezTo>
                    <a:pt x="3679859" y="1494648"/>
                    <a:pt x="3750651" y="1484357"/>
                    <a:pt x="3640509" y="1491241"/>
                  </a:cubicBezTo>
                  <a:cubicBezTo>
                    <a:pt x="3641933" y="1502635"/>
                    <a:pt x="3640858" y="1514632"/>
                    <a:pt x="3644782" y="1525424"/>
                  </a:cubicBezTo>
                  <a:cubicBezTo>
                    <a:pt x="3646847" y="1531103"/>
                    <a:pt x="3654248" y="1533215"/>
                    <a:pt x="3657600" y="1538243"/>
                  </a:cubicBezTo>
                  <a:cubicBezTo>
                    <a:pt x="3660098" y="1541990"/>
                    <a:pt x="3660292" y="1546844"/>
                    <a:pt x="3661873" y="1551061"/>
                  </a:cubicBezTo>
                  <a:cubicBezTo>
                    <a:pt x="3670834" y="1574955"/>
                    <a:pt x="3667164" y="1567543"/>
                    <a:pt x="3678965" y="1585245"/>
                  </a:cubicBezTo>
                  <a:cubicBezTo>
                    <a:pt x="3680389" y="1590942"/>
                    <a:pt x="3681625" y="1596690"/>
                    <a:pt x="3683238" y="1602336"/>
                  </a:cubicBezTo>
                  <a:cubicBezTo>
                    <a:pt x="3686941" y="1615299"/>
                    <a:pt x="3694280" y="1623118"/>
                    <a:pt x="3678965" y="1636519"/>
                  </a:cubicBezTo>
                  <a:cubicBezTo>
                    <a:pt x="3672186" y="1642451"/>
                    <a:pt x="3653327" y="1645065"/>
                    <a:pt x="3653327" y="1645065"/>
                  </a:cubicBezTo>
                  <a:cubicBezTo>
                    <a:pt x="3651687" y="1654905"/>
                    <a:pt x="3650040" y="1673005"/>
                    <a:pt x="3644782" y="1683521"/>
                  </a:cubicBezTo>
                  <a:cubicBezTo>
                    <a:pt x="3642485" y="1688114"/>
                    <a:pt x="3636236" y="1696340"/>
                    <a:pt x="3636236" y="1696340"/>
                  </a:cubicBezTo>
                  <a:lnTo>
                    <a:pt x="1909985" y="1645065"/>
                  </a:lnTo>
                  <a:lnTo>
                    <a:pt x="1922804" y="1619428"/>
                  </a:lnTo>
                  <a:lnTo>
                    <a:pt x="1666430" y="1606609"/>
                  </a:lnTo>
                  <a:lnTo>
                    <a:pt x="1649339" y="1636519"/>
                  </a:lnTo>
                  <a:lnTo>
                    <a:pt x="0" y="1623701"/>
                  </a:lnTo>
                  <a:close/>
                </a:path>
              </a:pathLst>
            </a:custGeom>
            <a:solidFill>
              <a:srgbClr val="D2777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6914281" y="3725450"/>
              <a:ext cx="95250" cy="173037"/>
            </a:xfrm>
            <a:custGeom>
              <a:avLst/>
              <a:gdLst>
                <a:gd name="connsiteX0" fmla="*/ 237393 w 314846"/>
                <a:gd name="connsiteY0" fmla="*/ 76932 h 576140"/>
                <a:gd name="connsiteX1" fmla="*/ 237393 w 314846"/>
                <a:gd name="connsiteY1" fmla="*/ 76932 h 576140"/>
                <a:gd name="connsiteX2" fmla="*/ 180243 w 314846"/>
                <a:gd name="connsiteY2" fmla="*/ 74734 h 576140"/>
                <a:gd name="connsiteX3" fmla="*/ 175846 w 314846"/>
                <a:gd name="connsiteY3" fmla="*/ 70338 h 576140"/>
                <a:gd name="connsiteX4" fmla="*/ 158262 w 314846"/>
                <a:gd name="connsiteY4" fmla="*/ 65942 h 576140"/>
                <a:gd name="connsiteX5" fmla="*/ 145073 w 314846"/>
                <a:gd name="connsiteY5" fmla="*/ 61546 h 576140"/>
                <a:gd name="connsiteX6" fmla="*/ 136281 w 314846"/>
                <a:gd name="connsiteY6" fmla="*/ 10990 h 576140"/>
                <a:gd name="connsiteX7" fmla="*/ 116498 w 314846"/>
                <a:gd name="connsiteY7" fmla="*/ 0 h 576140"/>
                <a:gd name="connsiteX8" fmla="*/ 105508 w 314846"/>
                <a:gd name="connsiteY8" fmla="*/ 8792 h 576140"/>
                <a:gd name="connsiteX9" fmla="*/ 98914 w 314846"/>
                <a:gd name="connsiteY9" fmla="*/ 24179 h 576140"/>
                <a:gd name="connsiteX10" fmla="*/ 72537 w 314846"/>
                <a:gd name="connsiteY10" fmla="*/ 28575 h 576140"/>
                <a:gd name="connsiteX11" fmla="*/ 63744 w 314846"/>
                <a:gd name="connsiteY11" fmla="*/ 30773 h 576140"/>
                <a:gd name="connsiteX12" fmla="*/ 50556 w 314846"/>
                <a:gd name="connsiteY12" fmla="*/ 41763 h 576140"/>
                <a:gd name="connsiteX13" fmla="*/ 37368 w 314846"/>
                <a:gd name="connsiteY13" fmla="*/ 50555 h 576140"/>
                <a:gd name="connsiteX14" fmla="*/ 30773 w 314846"/>
                <a:gd name="connsiteY14" fmla="*/ 54952 h 576140"/>
                <a:gd name="connsiteX15" fmla="*/ 24179 w 314846"/>
                <a:gd name="connsiteY15" fmla="*/ 68140 h 576140"/>
                <a:gd name="connsiteX16" fmla="*/ 30773 w 314846"/>
                <a:gd name="connsiteY16" fmla="*/ 74734 h 576140"/>
                <a:gd name="connsiteX17" fmla="*/ 48358 w 314846"/>
                <a:gd name="connsiteY17" fmla="*/ 81329 h 576140"/>
                <a:gd name="connsiteX18" fmla="*/ 63744 w 314846"/>
                <a:gd name="connsiteY18" fmla="*/ 87923 h 576140"/>
                <a:gd name="connsiteX19" fmla="*/ 68141 w 314846"/>
                <a:gd name="connsiteY19" fmla="*/ 81329 h 576140"/>
                <a:gd name="connsiteX20" fmla="*/ 98914 w 314846"/>
                <a:gd name="connsiteY20" fmla="*/ 81329 h 576140"/>
                <a:gd name="connsiteX21" fmla="*/ 101112 w 314846"/>
                <a:gd name="connsiteY21" fmla="*/ 87923 h 576140"/>
                <a:gd name="connsiteX22" fmla="*/ 149469 w 314846"/>
                <a:gd name="connsiteY22" fmla="*/ 96715 h 576140"/>
                <a:gd name="connsiteX23" fmla="*/ 147271 w 314846"/>
                <a:gd name="connsiteY23" fmla="*/ 125290 h 576140"/>
                <a:gd name="connsiteX24" fmla="*/ 134083 w 314846"/>
                <a:gd name="connsiteY24" fmla="*/ 131884 h 576140"/>
                <a:gd name="connsiteX25" fmla="*/ 123093 w 314846"/>
                <a:gd name="connsiteY25" fmla="*/ 140677 h 576140"/>
                <a:gd name="connsiteX26" fmla="*/ 114300 w 314846"/>
                <a:gd name="connsiteY26" fmla="*/ 145073 h 576140"/>
                <a:gd name="connsiteX27" fmla="*/ 72537 w 314846"/>
                <a:gd name="connsiteY27" fmla="*/ 149469 h 576140"/>
                <a:gd name="connsiteX28" fmla="*/ 68141 w 314846"/>
                <a:gd name="connsiteY28" fmla="*/ 160459 h 576140"/>
                <a:gd name="connsiteX29" fmla="*/ 61546 w 314846"/>
                <a:gd name="connsiteY29" fmla="*/ 164855 h 576140"/>
                <a:gd name="connsiteX30" fmla="*/ 50556 w 314846"/>
                <a:gd name="connsiteY30" fmla="*/ 171450 h 576140"/>
                <a:gd name="connsiteX31" fmla="*/ 43962 w 314846"/>
                <a:gd name="connsiteY31" fmla="*/ 175846 h 576140"/>
                <a:gd name="connsiteX32" fmla="*/ 35169 w 314846"/>
                <a:gd name="connsiteY32" fmla="*/ 178044 h 576140"/>
                <a:gd name="connsiteX33" fmla="*/ 28575 w 314846"/>
                <a:gd name="connsiteY33" fmla="*/ 180242 h 576140"/>
                <a:gd name="connsiteX34" fmla="*/ 4396 w 314846"/>
                <a:gd name="connsiteY34" fmla="*/ 186836 h 576140"/>
                <a:gd name="connsiteX35" fmla="*/ 0 w 314846"/>
                <a:gd name="connsiteY35" fmla="*/ 193430 h 576140"/>
                <a:gd name="connsiteX36" fmla="*/ 8793 w 314846"/>
                <a:gd name="connsiteY36" fmla="*/ 206619 h 576140"/>
                <a:gd name="connsiteX37" fmla="*/ 24179 w 314846"/>
                <a:gd name="connsiteY37" fmla="*/ 215411 h 576140"/>
                <a:gd name="connsiteX38" fmla="*/ 48358 w 314846"/>
                <a:gd name="connsiteY38" fmla="*/ 211015 h 576140"/>
                <a:gd name="connsiteX39" fmla="*/ 54952 w 314846"/>
                <a:gd name="connsiteY39" fmla="*/ 208817 h 576140"/>
                <a:gd name="connsiteX40" fmla="*/ 61546 w 314846"/>
                <a:gd name="connsiteY40" fmla="*/ 204421 h 576140"/>
                <a:gd name="connsiteX41" fmla="*/ 87923 w 314846"/>
                <a:gd name="connsiteY41" fmla="*/ 206619 h 576140"/>
                <a:gd name="connsiteX42" fmla="*/ 94518 w 314846"/>
                <a:gd name="connsiteY42" fmla="*/ 211015 h 576140"/>
                <a:gd name="connsiteX43" fmla="*/ 118696 w 314846"/>
                <a:gd name="connsiteY43" fmla="*/ 208817 h 576140"/>
                <a:gd name="connsiteX44" fmla="*/ 142875 w 314846"/>
                <a:gd name="connsiteY44" fmla="*/ 211015 h 576140"/>
                <a:gd name="connsiteX45" fmla="*/ 145073 w 314846"/>
                <a:gd name="connsiteY45" fmla="*/ 243986 h 576140"/>
                <a:gd name="connsiteX46" fmla="*/ 153866 w 314846"/>
                <a:gd name="connsiteY46" fmla="*/ 257175 h 576140"/>
                <a:gd name="connsiteX47" fmla="*/ 167054 w 314846"/>
                <a:gd name="connsiteY47" fmla="*/ 270363 h 576140"/>
                <a:gd name="connsiteX48" fmla="*/ 178044 w 314846"/>
                <a:gd name="connsiteY48" fmla="*/ 279155 h 576140"/>
                <a:gd name="connsiteX49" fmla="*/ 186837 w 314846"/>
                <a:gd name="connsiteY49" fmla="*/ 290146 h 576140"/>
                <a:gd name="connsiteX50" fmla="*/ 193431 w 314846"/>
                <a:gd name="connsiteY50" fmla="*/ 303334 h 576140"/>
                <a:gd name="connsiteX51" fmla="*/ 206619 w 314846"/>
                <a:gd name="connsiteY51" fmla="*/ 307730 h 576140"/>
                <a:gd name="connsiteX52" fmla="*/ 211016 w 314846"/>
                <a:gd name="connsiteY52" fmla="*/ 312127 h 576140"/>
                <a:gd name="connsiteX53" fmla="*/ 217610 w 314846"/>
                <a:gd name="connsiteY53" fmla="*/ 316523 h 576140"/>
                <a:gd name="connsiteX54" fmla="*/ 213214 w 314846"/>
                <a:gd name="connsiteY54" fmla="*/ 323117 h 576140"/>
                <a:gd name="connsiteX55" fmla="*/ 202223 w 314846"/>
                <a:gd name="connsiteY55" fmla="*/ 340702 h 576140"/>
                <a:gd name="connsiteX56" fmla="*/ 191233 w 314846"/>
                <a:gd name="connsiteY56" fmla="*/ 353890 h 576140"/>
                <a:gd name="connsiteX57" fmla="*/ 184639 w 314846"/>
                <a:gd name="connsiteY57" fmla="*/ 356088 h 576140"/>
                <a:gd name="connsiteX58" fmla="*/ 178044 w 314846"/>
                <a:gd name="connsiteY58" fmla="*/ 362682 h 576140"/>
                <a:gd name="connsiteX59" fmla="*/ 171450 w 314846"/>
                <a:gd name="connsiteY59" fmla="*/ 364880 h 576140"/>
                <a:gd name="connsiteX60" fmla="*/ 167054 w 314846"/>
                <a:gd name="connsiteY60" fmla="*/ 371475 h 576140"/>
                <a:gd name="connsiteX61" fmla="*/ 153866 w 314846"/>
                <a:gd name="connsiteY61" fmla="*/ 380267 h 576140"/>
                <a:gd name="connsiteX62" fmla="*/ 142875 w 314846"/>
                <a:gd name="connsiteY62" fmla="*/ 386861 h 576140"/>
                <a:gd name="connsiteX63" fmla="*/ 134083 w 314846"/>
                <a:gd name="connsiteY63" fmla="*/ 393455 h 576140"/>
                <a:gd name="connsiteX64" fmla="*/ 129687 w 314846"/>
                <a:gd name="connsiteY64" fmla="*/ 397852 h 576140"/>
                <a:gd name="connsiteX65" fmla="*/ 74735 w 314846"/>
                <a:gd name="connsiteY65" fmla="*/ 404446 h 576140"/>
                <a:gd name="connsiteX66" fmla="*/ 79131 w 314846"/>
                <a:gd name="connsiteY66" fmla="*/ 419832 h 576140"/>
                <a:gd name="connsiteX67" fmla="*/ 83527 w 314846"/>
                <a:gd name="connsiteY67" fmla="*/ 424229 h 576140"/>
                <a:gd name="connsiteX68" fmla="*/ 94518 w 314846"/>
                <a:gd name="connsiteY68" fmla="*/ 439615 h 576140"/>
                <a:gd name="connsiteX69" fmla="*/ 112102 w 314846"/>
                <a:gd name="connsiteY69" fmla="*/ 444011 h 576140"/>
                <a:gd name="connsiteX70" fmla="*/ 120894 w 314846"/>
                <a:gd name="connsiteY70" fmla="*/ 455002 h 576140"/>
                <a:gd name="connsiteX71" fmla="*/ 127489 w 314846"/>
                <a:gd name="connsiteY71" fmla="*/ 459398 h 576140"/>
                <a:gd name="connsiteX72" fmla="*/ 129687 w 314846"/>
                <a:gd name="connsiteY72" fmla="*/ 468190 h 576140"/>
                <a:gd name="connsiteX73" fmla="*/ 138479 w 314846"/>
                <a:gd name="connsiteY73" fmla="*/ 479180 h 576140"/>
                <a:gd name="connsiteX74" fmla="*/ 136281 w 314846"/>
                <a:gd name="connsiteY74" fmla="*/ 529736 h 576140"/>
                <a:gd name="connsiteX75" fmla="*/ 134083 w 314846"/>
                <a:gd name="connsiteY75" fmla="*/ 536330 h 576140"/>
                <a:gd name="connsiteX76" fmla="*/ 142875 w 314846"/>
                <a:gd name="connsiteY76" fmla="*/ 562707 h 576140"/>
                <a:gd name="connsiteX77" fmla="*/ 164856 w 314846"/>
                <a:gd name="connsiteY77" fmla="*/ 564905 h 576140"/>
                <a:gd name="connsiteX78" fmla="*/ 169252 w 314846"/>
                <a:gd name="connsiteY78" fmla="*/ 569302 h 576140"/>
                <a:gd name="connsiteX79" fmla="*/ 173648 w 314846"/>
                <a:gd name="connsiteY79" fmla="*/ 575896 h 576140"/>
                <a:gd name="connsiteX80" fmla="*/ 184639 w 314846"/>
                <a:gd name="connsiteY80" fmla="*/ 573698 h 576140"/>
                <a:gd name="connsiteX81" fmla="*/ 193431 w 314846"/>
                <a:gd name="connsiteY81" fmla="*/ 558311 h 576140"/>
                <a:gd name="connsiteX82" fmla="*/ 197827 w 314846"/>
                <a:gd name="connsiteY82" fmla="*/ 542925 h 576140"/>
                <a:gd name="connsiteX83" fmla="*/ 204421 w 314846"/>
                <a:gd name="connsiteY83" fmla="*/ 531934 h 576140"/>
                <a:gd name="connsiteX84" fmla="*/ 211016 w 314846"/>
                <a:gd name="connsiteY84" fmla="*/ 518746 h 576140"/>
                <a:gd name="connsiteX85" fmla="*/ 219808 w 314846"/>
                <a:gd name="connsiteY85" fmla="*/ 498963 h 576140"/>
                <a:gd name="connsiteX86" fmla="*/ 226402 w 314846"/>
                <a:gd name="connsiteY86" fmla="*/ 492369 h 576140"/>
                <a:gd name="connsiteX87" fmla="*/ 235194 w 314846"/>
                <a:gd name="connsiteY87" fmla="*/ 476982 h 576140"/>
                <a:gd name="connsiteX88" fmla="*/ 239591 w 314846"/>
                <a:gd name="connsiteY88" fmla="*/ 472586 h 576140"/>
                <a:gd name="connsiteX89" fmla="*/ 237393 w 314846"/>
                <a:gd name="connsiteY89" fmla="*/ 450605 h 576140"/>
                <a:gd name="connsiteX90" fmla="*/ 232996 w 314846"/>
                <a:gd name="connsiteY90" fmla="*/ 415436 h 576140"/>
                <a:gd name="connsiteX91" fmla="*/ 228600 w 314846"/>
                <a:gd name="connsiteY91" fmla="*/ 408842 h 576140"/>
                <a:gd name="connsiteX92" fmla="*/ 228600 w 314846"/>
                <a:gd name="connsiteY92" fmla="*/ 389059 h 576140"/>
                <a:gd name="connsiteX93" fmla="*/ 230798 w 314846"/>
                <a:gd name="connsiteY93" fmla="*/ 382465 h 576140"/>
                <a:gd name="connsiteX94" fmla="*/ 237393 w 314846"/>
                <a:gd name="connsiteY94" fmla="*/ 375871 h 576140"/>
                <a:gd name="connsiteX95" fmla="*/ 239591 w 314846"/>
                <a:gd name="connsiteY95" fmla="*/ 364880 h 576140"/>
                <a:gd name="connsiteX96" fmla="*/ 243987 w 314846"/>
                <a:gd name="connsiteY96" fmla="*/ 338504 h 576140"/>
                <a:gd name="connsiteX97" fmla="*/ 243987 w 314846"/>
                <a:gd name="connsiteY97" fmla="*/ 285750 h 576140"/>
                <a:gd name="connsiteX98" fmla="*/ 248383 w 314846"/>
                <a:gd name="connsiteY98" fmla="*/ 279155 h 576140"/>
                <a:gd name="connsiteX99" fmla="*/ 250581 w 314846"/>
                <a:gd name="connsiteY99" fmla="*/ 272561 h 576140"/>
                <a:gd name="connsiteX100" fmla="*/ 246185 w 314846"/>
                <a:gd name="connsiteY100" fmla="*/ 257175 h 576140"/>
                <a:gd name="connsiteX101" fmla="*/ 241789 w 314846"/>
                <a:gd name="connsiteY101" fmla="*/ 250580 h 576140"/>
                <a:gd name="connsiteX102" fmla="*/ 259373 w 314846"/>
                <a:gd name="connsiteY102" fmla="*/ 243986 h 576140"/>
                <a:gd name="connsiteX103" fmla="*/ 268166 w 314846"/>
                <a:gd name="connsiteY103" fmla="*/ 230798 h 576140"/>
                <a:gd name="connsiteX104" fmla="*/ 261571 w 314846"/>
                <a:gd name="connsiteY104" fmla="*/ 228600 h 576140"/>
                <a:gd name="connsiteX105" fmla="*/ 259373 w 314846"/>
                <a:gd name="connsiteY105" fmla="*/ 211015 h 576140"/>
                <a:gd name="connsiteX106" fmla="*/ 265968 w 314846"/>
                <a:gd name="connsiteY106" fmla="*/ 208817 h 576140"/>
                <a:gd name="connsiteX107" fmla="*/ 283552 w 314846"/>
                <a:gd name="connsiteY107" fmla="*/ 204421 h 576140"/>
                <a:gd name="connsiteX108" fmla="*/ 290146 w 314846"/>
                <a:gd name="connsiteY108" fmla="*/ 200025 h 576140"/>
                <a:gd name="connsiteX109" fmla="*/ 312127 w 314846"/>
                <a:gd name="connsiteY109" fmla="*/ 193430 h 576140"/>
                <a:gd name="connsiteX110" fmla="*/ 309929 w 314846"/>
                <a:gd name="connsiteY110" fmla="*/ 171450 h 576140"/>
                <a:gd name="connsiteX111" fmla="*/ 301137 w 314846"/>
                <a:gd name="connsiteY111" fmla="*/ 167054 h 576140"/>
                <a:gd name="connsiteX112" fmla="*/ 285750 w 314846"/>
                <a:gd name="connsiteY112" fmla="*/ 160459 h 576140"/>
                <a:gd name="connsiteX113" fmla="*/ 274760 w 314846"/>
                <a:gd name="connsiteY113" fmla="*/ 173648 h 576140"/>
                <a:gd name="connsiteX114" fmla="*/ 268166 w 314846"/>
                <a:gd name="connsiteY114" fmla="*/ 175846 h 576140"/>
                <a:gd name="connsiteX115" fmla="*/ 250581 w 314846"/>
                <a:gd name="connsiteY115" fmla="*/ 173648 h 576140"/>
                <a:gd name="connsiteX116" fmla="*/ 246185 w 314846"/>
                <a:gd name="connsiteY116" fmla="*/ 167054 h 576140"/>
                <a:gd name="connsiteX117" fmla="*/ 243987 w 314846"/>
                <a:gd name="connsiteY117" fmla="*/ 160459 h 576140"/>
                <a:gd name="connsiteX118" fmla="*/ 237393 w 314846"/>
                <a:gd name="connsiteY118" fmla="*/ 140677 h 576140"/>
                <a:gd name="connsiteX119" fmla="*/ 241789 w 314846"/>
                <a:gd name="connsiteY119" fmla="*/ 98913 h 576140"/>
                <a:gd name="connsiteX120" fmla="*/ 237393 w 314846"/>
                <a:gd name="connsiteY120" fmla="*/ 76932 h 57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14846" h="576140">
                  <a:moveTo>
                    <a:pt x="237393" y="76932"/>
                  </a:moveTo>
                  <a:lnTo>
                    <a:pt x="237393" y="76932"/>
                  </a:lnTo>
                  <a:cubicBezTo>
                    <a:pt x="218343" y="76199"/>
                    <a:pt x="199199" y="76765"/>
                    <a:pt x="180243" y="74734"/>
                  </a:cubicBezTo>
                  <a:cubicBezTo>
                    <a:pt x="178182" y="74513"/>
                    <a:pt x="177623" y="71404"/>
                    <a:pt x="175846" y="70338"/>
                  </a:cubicBezTo>
                  <a:cubicBezTo>
                    <a:pt x="172140" y="68115"/>
                    <a:pt x="161152" y="66730"/>
                    <a:pt x="158262" y="65942"/>
                  </a:cubicBezTo>
                  <a:cubicBezTo>
                    <a:pt x="153791" y="64723"/>
                    <a:pt x="145073" y="61546"/>
                    <a:pt x="145073" y="61546"/>
                  </a:cubicBezTo>
                  <a:cubicBezTo>
                    <a:pt x="123271" y="47011"/>
                    <a:pt x="152547" y="69083"/>
                    <a:pt x="136281" y="10990"/>
                  </a:cubicBezTo>
                  <a:cubicBezTo>
                    <a:pt x="134725" y="5432"/>
                    <a:pt x="122158" y="1886"/>
                    <a:pt x="116498" y="0"/>
                  </a:cubicBezTo>
                  <a:cubicBezTo>
                    <a:pt x="109889" y="2203"/>
                    <a:pt x="108349" y="1217"/>
                    <a:pt x="105508" y="8792"/>
                  </a:cubicBezTo>
                  <a:cubicBezTo>
                    <a:pt x="104158" y="12392"/>
                    <a:pt x="105256" y="22367"/>
                    <a:pt x="98914" y="24179"/>
                  </a:cubicBezTo>
                  <a:cubicBezTo>
                    <a:pt x="90343" y="26628"/>
                    <a:pt x="81298" y="26932"/>
                    <a:pt x="72537" y="28575"/>
                  </a:cubicBezTo>
                  <a:cubicBezTo>
                    <a:pt x="69568" y="29132"/>
                    <a:pt x="66675" y="30040"/>
                    <a:pt x="63744" y="30773"/>
                  </a:cubicBezTo>
                  <a:cubicBezTo>
                    <a:pt x="40181" y="46482"/>
                    <a:pt x="75942" y="22018"/>
                    <a:pt x="50556" y="41763"/>
                  </a:cubicBezTo>
                  <a:cubicBezTo>
                    <a:pt x="46386" y="45007"/>
                    <a:pt x="41764" y="47624"/>
                    <a:pt x="37368" y="50555"/>
                  </a:cubicBezTo>
                  <a:lnTo>
                    <a:pt x="30773" y="54952"/>
                  </a:lnTo>
                  <a:cubicBezTo>
                    <a:pt x="29703" y="56557"/>
                    <a:pt x="23168" y="65107"/>
                    <a:pt x="24179" y="68140"/>
                  </a:cubicBezTo>
                  <a:cubicBezTo>
                    <a:pt x="25162" y="71089"/>
                    <a:pt x="28137" y="73087"/>
                    <a:pt x="30773" y="74734"/>
                  </a:cubicBezTo>
                  <a:cubicBezTo>
                    <a:pt x="43720" y="82826"/>
                    <a:pt x="38135" y="76217"/>
                    <a:pt x="48358" y="81329"/>
                  </a:cubicBezTo>
                  <a:cubicBezTo>
                    <a:pt x="63533" y="88917"/>
                    <a:pt x="45451" y="83350"/>
                    <a:pt x="63744" y="87923"/>
                  </a:cubicBezTo>
                  <a:cubicBezTo>
                    <a:pt x="65210" y="85725"/>
                    <a:pt x="66078" y="82979"/>
                    <a:pt x="68141" y="81329"/>
                  </a:cubicBezTo>
                  <a:cubicBezTo>
                    <a:pt x="74939" y="75890"/>
                    <a:pt x="98529" y="81294"/>
                    <a:pt x="98914" y="81329"/>
                  </a:cubicBezTo>
                  <a:cubicBezTo>
                    <a:pt x="99647" y="83527"/>
                    <a:pt x="99827" y="85995"/>
                    <a:pt x="101112" y="87923"/>
                  </a:cubicBezTo>
                  <a:cubicBezTo>
                    <a:pt x="111880" y="104075"/>
                    <a:pt x="130089" y="95695"/>
                    <a:pt x="149469" y="96715"/>
                  </a:cubicBezTo>
                  <a:cubicBezTo>
                    <a:pt x="153308" y="108225"/>
                    <a:pt x="154458" y="108041"/>
                    <a:pt x="147271" y="125290"/>
                  </a:cubicBezTo>
                  <a:cubicBezTo>
                    <a:pt x="145613" y="129268"/>
                    <a:pt x="137163" y="130344"/>
                    <a:pt x="134083" y="131884"/>
                  </a:cubicBezTo>
                  <a:cubicBezTo>
                    <a:pt x="118107" y="139872"/>
                    <a:pt x="135365" y="132496"/>
                    <a:pt x="123093" y="140677"/>
                  </a:cubicBezTo>
                  <a:cubicBezTo>
                    <a:pt x="120367" y="142495"/>
                    <a:pt x="117439" y="144131"/>
                    <a:pt x="114300" y="145073"/>
                  </a:cubicBezTo>
                  <a:cubicBezTo>
                    <a:pt x="105203" y="147802"/>
                    <a:pt x="76587" y="149157"/>
                    <a:pt x="72537" y="149469"/>
                  </a:cubicBezTo>
                  <a:cubicBezTo>
                    <a:pt x="71072" y="153132"/>
                    <a:pt x="70434" y="157248"/>
                    <a:pt x="68141" y="160459"/>
                  </a:cubicBezTo>
                  <a:cubicBezTo>
                    <a:pt x="66605" y="162609"/>
                    <a:pt x="63609" y="163205"/>
                    <a:pt x="61546" y="164855"/>
                  </a:cubicBezTo>
                  <a:cubicBezTo>
                    <a:pt x="47231" y="176307"/>
                    <a:pt x="68373" y="162541"/>
                    <a:pt x="50556" y="171450"/>
                  </a:cubicBezTo>
                  <a:cubicBezTo>
                    <a:pt x="48193" y="172631"/>
                    <a:pt x="46390" y="174805"/>
                    <a:pt x="43962" y="175846"/>
                  </a:cubicBezTo>
                  <a:cubicBezTo>
                    <a:pt x="41185" y="177036"/>
                    <a:pt x="38074" y="177214"/>
                    <a:pt x="35169" y="178044"/>
                  </a:cubicBezTo>
                  <a:cubicBezTo>
                    <a:pt x="32941" y="178680"/>
                    <a:pt x="30810" y="179632"/>
                    <a:pt x="28575" y="180242"/>
                  </a:cubicBezTo>
                  <a:cubicBezTo>
                    <a:pt x="1300" y="187681"/>
                    <a:pt x="19578" y="181776"/>
                    <a:pt x="4396" y="186836"/>
                  </a:cubicBezTo>
                  <a:cubicBezTo>
                    <a:pt x="2931" y="189034"/>
                    <a:pt x="0" y="190788"/>
                    <a:pt x="0" y="193430"/>
                  </a:cubicBezTo>
                  <a:cubicBezTo>
                    <a:pt x="0" y="198755"/>
                    <a:pt x="5445" y="203272"/>
                    <a:pt x="8793" y="206619"/>
                  </a:cubicBezTo>
                  <a:cubicBezTo>
                    <a:pt x="11807" y="215662"/>
                    <a:pt x="9846" y="216254"/>
                    <a:pt x="24179" y="215411"/>
                  </a:cubicBezTo>
                  <a:cubicBezTo>
                    <a:pt x="32357" y="214930"/>
                    <a:pt x="40348" y="212731"/>
                    <a:pt x="48358" y="211015"/>
                  </a:cubicBezTo>
                  <a:cubicBezTo>
                    <a:pt x="50623" y="210530"/>
                    <a:pt x="52880" y="209853"/>
                    <a:pt x="54952" y="208817"/>
                  </a:cubicBezTo>
                  <a:cubicBezTo>
                    <a:pt x="57315" y="207636"/>
                    <a:pt x="59348" y="205886"/>
                    <a:pt x="61546" y="204421"/>
                  </a:cubicBezTo>
                  <a:cubicBezTo>
                    <a:pt x="70338" y="205154"/>
                    <a:pt x="79272" y="204889"/>
                    <a:pt x="87923" y="206619"/>
                  </a:cubicBezTo>
                  <a:cubicBezTo>
                    <a:pt x="90514" y="207137"/>
                    <a:pt x="91883" y="210827"/>
                    <a:pt x="94518" y="211015"/>
                  </a:cubicBezTo>
                  <a:cubicBezTo>
                    <a:pt x="102590" y="211592"/>
                    <a:pt x="110637" y="209550"/>
                    <a:pt x="118696" y="208817"/>
                  </a:cubicBezTo>
                  <a:cubicBezTo>
                    <a:pt x="126756" y="209550"/>
                    <a:pt x="138019" y="204541"/>
                    <a:pt x="142875" y="211015"/>
                  </a:cubicBezTo>
                  <a:cubicBezTo>
                    <a:pt x="149484" y="219827"/>
                    <a:pt x="142522" y="233271"/>
                    <a:pt x="145073" y="243986"/>
                  </a:cubicBezTo>
                  <a:cubicBezTo>
                    <a:pt x="146297" y="249126"/>
                    <a:pt x="150935" y="252779"/>
                    <a:pt x="153866" y="257175"/>
                  </a:cubicBezTo>
                  <a:cubicBezTo>
                    <a:pt x="164227" y="272716"/>
                    <a:pt x="150695" y="254004"/>
                    <a:pt x="167054" y="270363"/>
                  </a:cubicBezTo>
                  <a:cubicBezTo>
                    <a:pt x="176996" y="280305"/>
                    <a:pt x="165207" y="274876"/>
                    <a:pt x="178044" y="279155"/>
                  </a:cubicBezTo>
                  <a:cubicBezTo>
                    <a:pt x="182133" y="283244"/>
                    <a:pt x="184064" y="284600"/>
                    <a:pt x="186837" y="290146"/>
                  </a:cubicBezTo>
                  <a:cubicBezTo>
                    <a:pt x="188906" y="294283"/>
                    <a:pt x="188850" y="300471"/>
                    <a:pt x="193431" y="303334"/>
                  </a:cubicBezTo>
                  <a:cubicBezTo>
                    <a:pt x="197360" y="305790"/>
                    <a:pt x="206619" y="307730"/>
                    <a:pt x="206619" y="307730"/>
                  </a:cubicBezTo>
                  <a:cubicBezTo>
                    <a:pt x="208085" y="309196"/>
                    <a:pt x="209397" y="310832"/>
                    <a:pt x="211016" y="312127"/>
                  </a:cubicBezTo>
                  <a:cubicBezTo>
                    <a:pt x="213079" y="313777"/>
                    <a:pt x="217092" y="313933"/>
                    <a:pt x="217610" y="316523"/>
                  </a:cubicBezTo>
                  <a:cubicBezTo>
                    <a:pt x="218128" y="319113"/>
                    <a:pt x="214287" y="320703"/>
                    <a:pt x="213214" y="323117"/>
                  </a:cubicBezTo>
                  <a:cubicBezTo>
                    <a:pt x="205504" y="340464"/>
                    <a:pt x="214086" y="332792"/>
                    <a:pt x="202223" y="340702"/>
                  </a:cubicBezTo>
                  <a:cubicBezTo>
                    <a:pt x="198979" y="345568"/>
                    <a:pt x="196310" y="350505"/>
                    <a:pt x="191233" y="353890"/>
                  </a:cubicBezTo>
                  <a:cubicBezTo>
                    <a:pt x="189305" y="355175"/>
                    <a:pt x="186837" y="355355"/>
                    <a:pt x="184639" y="356088"/>
                  </a:cubicBezTo>
                  <a:cubicBezTo>
                    <a:pt x="182441" y="358286"/>
                    <a:pt x="180631" y="360958"/>
                    <a:pt x="178044" y="362682"/>
                  </a:cubicBezTo>
                  <a:cubicBezTo>
                    <a:pt x="176116" y="363967"/>
                    <a:pt x="173259" y="363433"/>
                    <a:pt x="171450" y="364880"/>
                  </a:cubicBezTo>
                  <a:cubicBezTo>
                    <a:pt x="169387" y="366531"/>
                    <a:pt x="168745" y="369445"/>
                    <a:pt x="167054" y="371475"/>
                  </a:cubicBezTo>
                  <a:cubicBezTo>
                    <a:pt x="160722" y="379074"/>
                    <a:pt x="161992" y="377558"/>
                    <a:pt x="153866" y="380267"/>
                  </a:cubicBezTo>
                  <a:cubicBezTo>
                    <a:pt x="143574" y="390556"/>
                    <a:pt x="156193" y="379251"/>
                    <a:pt x="142875" y="386861"/>
                  </a:cubicBezTo>
                  <a:cubicBezTo>
                    <a:pt x="139694" y="388679"/>
                    <a:pt x="136897" y="391110"/>
                    <a:pt x="134083" y="393455"/>
                  </a:cubicBezTo>
                  <a:cubicBezTo>
                    <a:pt x="132491" y="394782"/>
                    <a:pt x="131611" y="397082"/>
                    <a:pt x="129687" y="397852"/>
                  </a:cubicBezTo>
                  <a:cubicBezTo>
                    <a:pt x="113053" y="404506"/>
                    <a:pt x="91173" y="403479"/>
                    <a:pt x="74735" y="404446"/>
                  </a:cubicBezTo>
                  <a:cubicBezTo>
                    <a:pt x="75146" y="406089"/>
                    <a:pt x="77780" y="417579"/>
                    <a:pt x="79131" y="419832"/>
                  </a:cubicBezTo>
                  <a:cubicBezTo>
                    <a:pt x="80197" y="421609"/>
                    <a:pt x="82062" y="422763"/>
                    <a:pt x="83527" y="424229"/>
                  </a:cubicBezTo>
                  <a:cubicBezTo>
                    <a:pt x="88168" y="438151"/>
                    <a:pt x="83771" y="436684"/>
                    <a:pt x="94518" y="439615"/>
                  </a:cubicBezTo>
                  <a:cubicBezTo>
                    <a:pt x="100347" y="441205"/>
                    <a:pt x="106241" y="442546"/>
                    <a:pt x="112102" y="444011"/>
                  </a:cubicBezTo>
                  <a:cubicBezTo>
                    <a:pt x="131001" y="456611"/>
                    <a:pt x="108758" y="439832"/>
                    <a:pt x="120894" y="455002"/>
                  </a:cubicBezTo>
                  <a:cubicBezTo>
                    <a:pt x="122544" y="457065"/>
                    <a:pt x="125291" y="457933"/>
                    <a:pt x="127489" y="459398"/>
                  </a:cubicBezTo>
                  <a:cubicBezTo>
                    <a:pt x="128222" y="462329"/>
                    <a:pt x="128011" y="465676"/>
                    <a:pt x="129687" y="468190"/>
                  </a:cubicBezTo>
                  <a:cubicBezTo>
                    <a:pt x="142943" y="488074"/>
                    <a:pt x="131293" y="457623"/>
                    <a:pt x="138479" y="479180"/>
                  </a:cubicBezTo>
                  <a:cubicBezTo>
                    <a:pt x="137746" y="496032"/>
                    <a:pt x="137575" y="512918"/>
                    <a:pt x="136281" y="529736"/>
                  </a:cubicBezTo>
                  <a:cubicBezTo>
                    <a:pt x="136103" y="532046"/>
                    <a:pt x="134083" y="534013"/>
                    <a:pt x="134083" y="536330"/>
                  </a:cubicBezTo>
                  <a:cubicBezTo>
                    <a:pt x="134083" y="541743"/>
                    <a:pt x="132780" y="559601"/>
                    <a:pt x="142875" y="562707"/>
                  </a:cubicBezTo>
                  <a:cubicBezTo>
                    <a:pt x="149913" y="564872"/>
                    <a:pt x="157529" y="564172"/>
                    <a:pt x="164856" y="564905"/>
                  </a:cubicBezTo>
                  <a:cubicBezTo>
                    <a:pt x="166321" y="566371"/>
                    <a:pt x="167957" y="567684"/>
                    <a:pt x="169252" y="569302"/>
                  </a:cubicBezTo>
                  <a:cubicBezTo>
                    <a:pt x="170902" y="571365"/>
                    <a:pt x="171108" y="575170"/>
                    <a:pt x="173648" y="575896"/>
                  </a:cubicBezTo>
                  <a:cubicBezTo>
                    <a:pt x="177240" y="576922"/>
                    <a:pt x="180975" y="574431"/>
                    <a:pt x="184639" y="573698"/>
                  </a:cubicBezTo>
                  <a:cubicBezTo>
                    <a:pt x="189679" y="558579"/>
                    <a:pt x="182786" y="576942"/>
                    <a:pt x="193431" y="558311"/>
                  </a:cubicBezTo>
                  <a:cubicBezTo>
                    <a:pt x="196110" y="553622"/>
                    <a:pt x="195685" y="547744"/>
                    <a:pt x="197827" y="542925"/>
                  </a:cubicBezTo>
                  <a:cubicBezTo>
                    <a:pt x="199562" y="539021"/>
                    <a:pt x="202510" y="535755"/>
                    <a:pt x="204421" y="531934"/>
                  </a:cubicBezTo>
                  <a:cubicBezTo>
                    <a:pt x="213515" y="513745"/>
                    <a:pt x="198423" y="537631"/>
                    <a:pt x="211016" y="518746"/>
                  </a:cubicBezTo>
                  <a:cubicBezTo>
                    <a:pt x="214211" y="509161"/>
                    <a:pt x="214002" y="505930"/>
                    <a:pt x="219808" y="498963"/>
                  </a:cubicBezTo>
                  <a:cubicBezTo>
                    <a:pt x="221798" y="496575"/>
                    <a:pt x="224412" y="494757"/>
                    <a:pt x="226402" y="492369"/>
                  </a:cubicBezTo>
                  <a:cubicBezTo>
                    <a:pt x="233900" y="483371"/>
                    <a:pt x="228023" y="487737"/>
                    <a:pt x="235194" y="476982"/>
                  </a:cubicBezTo>
                  <a:cubicBezTo>
                    <a:pt x="236344" y="475258"/>
                    <a:pt x="238125" y="474051"/>
                    <a:pt x="239591" y="472586"/>
                  </a:cubicBezTo>
                  <a:cubicBezTo>
                    <a:pt x="238858" y="465259"/>
                    <a:pt x="238031" y="457941"/>
                    <a:pt x="237393" y="450605"/>
                  </a:cubicBezTo>
                  <a:cubicBezTo>
                    <a:pt x="236907" y="445021"/>
                    <a:pt x="237756" y="424957"/>
                    <a:pt x="232996" y="415436"/>
                  </a:cubicBezTo>
                  <a:cubicBezTo>
                    <a:pt x="231815" y="413073"/>
                    <a:pt x="230065" y="411040"/>
                    <a:pt x="228600" y="408842"/>
                  </a:cubicBezTo>
                  <a:cubicBezTo>
                    <a:pt x="225778" y="397554"/>
                    <a:pt x="225461" y="401617"/>
                    <a:pt x="228600" y="389059"/>
                  </a:cubicBezTo>
                  <a:cubicBezTo>
                    <a:pt x="229162" y="386811"/>
                    <a:pt x="229513" y="384393"/>
                    <a:pt x="230798" y="382465"/>
                  </a:cubicBezTo>
                  <a:cubicBezTo>
                    <a:pt x="232523" y="379879"/>
                    <a:pt x="235195" y="378069"/>
                    <a:pt x="237393" y="375871"/>
                  </a:cubicBezTo>
                  <a:cubicBezTo>
                    <a:pt x="238126" y="372207"/>
                    <a:pt x="238942" y="368559"/>
                    <a:pt x="239591" y="364880"/>
                  </a:cubicBezTo>
                  <a:cubicBezTo>
                    <a:pt x="241140" y="356102"/>
                    <a:pt x="243987" y="338504"/>
                    <a:pt x="243987" y="338504"/>
                  </a:cubicBezTo>
                  <a:cubicBezTo>
                    <a:pt x="241527" y="316359"/>
                    <a:pt x="239764" y="311089"/>
                    <a:pt x="243987" y="285750"/>
                  </a:cubicBezTo>
                  <a:cubicBezTo>
                    <a:pt x="244421" y="283144"/>
                    <a:pt x="247202" y="281518"/>
                    <a:pt x="248383" y="279155"/>
                  </a:cubicBezTo>
                  <a:cubicBezTo>
                    <a:pt x="249419" y="277083"/>
                    <a:pt x="249848" y="274759"/>
                    <a:pt x="250581" y="272561"/>
                  </a:cubicBezTo>
                  <a:cubicBezTo>
                    <a:pt x="249116" y="267432"/>
                    <a:pt x="248166" y="262127"/>
                    <a:pt x="246185" y="257175"/>
                  </a:cubicBezTo>
                  <a:cubicBezTo>
                    <a:pt x="245204" y="254722"/>
                    <a:pt x="240808" y="253033"/>
                    <a:pt x="241789" y="250580"/>
                  </a:cubicBezTo>
                  <a:cubicBezTo>
                    <a:pt x="243066" y="247387"/>
                    <a:pt x="256822" y="244624"/>
                    <a:pt x="259373" y="243986"/>
                  </a:cubicBezTo>
                  <a:cubicBezTo>
                    <a:pt x="260492" y="242867"/>
                    <a:pt x="270287" y="235040"/>
                    <a:pt x="268166" y="230798"/>
                  </a:cubicBezTo>
                  <a:cubicBezTo>
                    <a:pt x="267130" y="228726"/>
                    <a:pt x="263769" y="229333"/>
                    <a:pt x="261571" y="228600"/>
                  </a:cubicBezTo>
                  <a:cubicBezTo>
                    <a:pt x="257344" y="222258"/>
                    <a:pt x="253488" y="219842"/>
                    <a:pt x="259373" y="211015"/>
                  </a:cubicBezTo>
                  <a:cubicBezTo>
                    <a:pt x="260658" y="209087"/>
                    <a:pt x="263732" y="209427"/>
                    <a:pt x="265968" y="208817"/>
                  </a:cubicBezTo>
                  <a:cubicBezTo>
                    <a:pt x="271797" y="207227"/>
                    <a:pt x="283552" y="204421"/>
                    <a:pt x="283552" y="204421"/>
                  </a:cubicBezTo>
                  <a:cubicBezTo>
                    <a:pt x="285750" y="202956"/>
                    <a:pt x="287597" y="200720"/>
                    <a:pt x="290146" y="200025"/>
                  </a:cubicBezTo>
                  <a:cubicBezTo>
                    <a:pt x="313776" y="193581"/>
                    <a:pt x="302155" y="203404"/>
                    <a:pt x="312127" y="193430"/>
                  </a:cubicBezTo>
                  <a:cubicBezTo>
                    <a:pt x="315040" y="184690"/>
                    <a:pt x="317198" y="182354"/>
                    <a:pt x="309929" y="171450"/>
                  </a:cubicBezTo>
                  <a:cubicBezTo>
                    <a:pt x="308111" y="168724"/>
                    <a:pt x="304068" y="168519"/>
                    <a:pt x="301137" y="167054"/>
                  </a:cubicBezTo>
                  <a:cubicBezTo>
                    <a:pt x="290706" y="156623"/>
                    <a:pt x="296276" y="156950"/>
                    <a:pt x="285750" y="160459"/>
                  </a:cubicBezTo>
                  <a:cubicBezTo>
                    <a:pt x="282506" y="165326"/>
                    <a:pt x="279838" y="170263"/>
                    <a:pt x="274760" y="173648"/>
                  </a:cubicBezTo>
                  <a:cubicBezTo>
                    <a:pt x="272832" y="174933"/>
                    <a:pt x="270364" y="175113"/>
                    <a:pt x="268166" y="175846"/>
                  </a:cubicBezTo>
                  <a:cubicBezTo>
                    <a:pt x="262304" y="175113"/>
                    <a:pt x="256066" y="175842"/>
                    <a:pt x="250581" y="173648"/>
                  </a:cubicBezTo>
                  <a:cubicBezTo>
                    <a:pt x="248128" y="172667"/>
                    <a:pt x="247366" y="169417"/>
                    <a:pt x="246185" y="167054"/>
                  </a:cubicBezTo>
                  <a:cubicBezTo>
                    <a:pt x="245149" y="164981"/>
                    <a:pt x="244801" y="162629"/>
                    <a:pt x="243987" y="160459"/>
                  </a:cubicBezTo>
                  <a:cubicBezTo>
                    <a:pt x="237779" y="143902"/>
                    <a:pt x="241077" y="155411"/>
                    <a:pt x="237393" y="140677"/>
                  </a:cubicBezTo>
                  <a:cubicBezTo>
                    <a:pt x="238858" y="126756"/>
                    <a:pt x="239979" y="112794"/>
                    <a:pt x="241789" y="98913"/>
                  </a:cubicBezTo>
                  <a:cubicBezTo>
                    <a:pt x="244520" y="77974"/>
                    <a:pt x="238126" y="80596"/>
                    <a:pt x="237393" y="76932"/>
                  </a:cubicBezTo>
                  <a:close/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/>
            </a:p>
          </p:txBody>
        </p:sp>
      </p:grpSp>
      <p:sp>
        <p:nvSpPr>
          <p:cNvPr id="35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6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594930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4448" t="2814" r="12320" b="24802"/>
          <a:stretch/>
        </p:blipFill>
        <p:spPr>
          <a:xfrm>
            <a:off x="6958851" y="1769536"/>
            <a:ext cx="818161" cy="1005840"/>
          </a:xfrm>
          <a:prstGeom prst="rect">
            <a:avLst/>
          </a:prstGeom>
          <a:ln w="38100"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6908" y="1815256"/>
            <a:ext cx="731520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Washington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66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28359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Patty Murray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Maria Cantwell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168280"/>
              </p:ext>
            </p:extLst>
          </p:nvPr>
        </p:nvGraphicFramePr>
        <p:xfrm>
          <a:off x="514349" y="1309819"/>
          <a:ext cx="4535423" cy="4286397"/>
        </p:xfrm>
        <a:graphic>
          <a:graphicData uri="http://schemas.openxmlformats.org/drawingml/2006/table">
            <a:tbl>
              <a:tblPr/>
              <a:tblGrid>
                <a:gridCol w="371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1151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1926333669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Medina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Suzan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DelBene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Lake Stevens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Rick Larsen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Camas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Jaime Herrera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Beutler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42.5%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Sunnyside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Dan Newhouse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57.9%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35.1%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East: Colville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Cathy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McMorris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Rodgers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Artondale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Derek Kilmer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Seattle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Pramila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Jayapal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82.1%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Auburn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Dave Reichert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47.7%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44.7% Trump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NW: Bellevue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Adam Smith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West: Olympia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Denny Heck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51.3%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255516" y="3894356"/>
            <a:ext cx="3281835" cy="2059728"/>
            <a:chOff x="4668938" y="3526211"/>
            <a:chExt cx="3868413" cy="2427873"/>
          </a:xfrm>
        </p:grpSpPr>
        <p:sp>
          <p:nvSpPr>
            <p:cNvPr id="7" name="TextBox 6"/>
            <p:cNvSpPr txBox="1"/>
            <p:nvPr/>
          </p:nvSpPr>
          <p:spPr>
            <a:xfrm>
              <a:off x="6603145" y="4671098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07763" y="5132763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4668938" y="3714386"/>
              <a:ext cx="3868413" cy="2239698"/>
              <a:chOff x="1403350" y="1900238"/>
              <a:chExt cx="6197600" cy="3997325"/>
            </a:xfrm>
          </p:grpSpPr>
          <p:grpSp>
            <p:nvGrpSpPr>
              <p:cNvPr id="28" name="Group 27"/>
              <p:cNvGrpSpPr>
                <a:grpSpLocks/>
              </p:cNvGrpSpPr>
              <p:nvPr/>
            </p:nvGrpSpPr>
            <p:grpSpPr bwMode="auto">
              <a:xfrm>
                <a:off x="1403350" y="2573338"/>
                <a:ext cx="1806575" cy="1885950"/>
                <a:chOff x="2177845" y="2603090"/>
                <a:chExt cx="1806678" cy="1885336"/>
              </a:xfrm>
            </p:grpSpPr>
            <p:sp>
              <p:nvSpPr>
                <p:cNvPr id="29" name="Freeform 28"/>
                <p:cNvSpPr/>
                <p:nvPr/>
              </p:nvSpPr>
              <p:spPr>
                <a:xfrm>
                  <a:off x="3867041" y="3920286"/>
                  <a:ext cx="117482" cy="172981"/>
                </a:xfrm>
                <a:custGeom>
                  <a:avLst/>
                  <a:gdLst>
                    <a:gd name="connsiteX0" fmla="*/ 4917 w 117988"/>
                    <a:gd name="connsiteY0" fmla="*/ 81116 h 172064"/>
                    <a:gd name="connsiteX1" fmla="*/ 4917 w 117988"/>
                    <a:gd name="connsiteY1" fmla="*/ 81116 h 172064"/>
                    <a:gd name="connsiteX2" fmla="*/ 0 w 117988"/>
                    <a:gd name="connsiteY2" fmla="*/ 58993 h 172064"/>
                    <a:gd name="connsiteX3" fmla="*/ 9833 w 117988"/>
                    <a:gd name="connsiteY3" fmla="*/ 29497 h 172064"/>
                    <a:gd name="connsiteX4" fmla="*/ 12291 w 117988"/>
                    <a:gd name="connsiteY4" fmla="*/ 19664 h 172064"/>
                    <a:gd name="connsiteX5" fmla="*/ 24581 w 117988"/>
                    <a:gd name="connsiteY5" fmla="*/ 7374 h 172064"/>
                    <a:gd name="connsiteX6" fmla="*/ 34413 w 117988"/>
                    <a:gd name="connsiteY6" fmla="*/ 0 h 172064"/>
                    <a:gd name="connsiteX7" fmla="*/ 56536 w 117988"/>
                    <a:gd name="connsiteY7" fmla="*/ 4916 h 172064"/>
                    <a:gd name="connsiteX8" fmla="*/ 61452 w 117988"/>
                    <a:gd name="connsiteY8" fmla="*/ 19664 h 172064"/>
                    <a:gd name="connsiteX9" fmla="*/ 73742 w 117988"/>
                    <a:gd name="connsiteY9" fmla="*/ 29497 h 172064"/>
                    <a:gd name="connsiteX10" fmla="*/ 88491 w 117988"/>
                    <a:gd name="connsiteY10" fmla="*/ 31955 h 172064"/>
                    <a:gd name="connsiteX11" fmla="*/ 103239 w 117988"/>
                    <a:gd name="connsiteY11" fmla="*/ 36871 h 172064"/>
                    <a:gd name="connsiteX12" fmla="*/ 117988 w 117988"/>
                    <a:gd name="connsiteY12" fmla="*/ 56535 h 172064"/>
                    <a:gd name="connsiteX13" fmla="*/ 115530 w 117988"/>
                    <a:gd name="connsiteY13" fmla="*/ 76200 h 172064"/>
                    <a:gd name="connsiteX14" fmla="*/ 108155 w 117988"/>
                    <a:gd name="connsiteY14" fmla="*/ 78658 h 172064"/>
                    <a:gd name="connsiteX15" fmla="*/ 100781 w 117988"/>
                    <a:gd name="connsiteY15" fmla="*/ 83574 h 172064"/>
                    <a:gd name="connsiteX16" fmla="*/ 95865 w 117988"/>
                    <a:gd name="connsiteY16" fmla="*/ 98322 h 172064"/>
                    <a:gd name="connsiteX17" fmla="*/ 88491 w 117988"/>
                    <a:gd name="connsiteY17" fmla="*/ 137652 h 172064"/>
                    <a:gd name="connsiteX18" fmla="*/ 86033 w 117988"/>
                    <a:gd name="connsiteY18" fmla="*/ 149942 h 172064"/>
                    <a:gd name="connsiteX19" fmla="*/ 83575 w 117988"/>
                    <a:gd name="connsiteY19" fmla="*/ 159774 h 172064"/>
                    <a:gd name="connsiteX20" fmla="*/ 61452 w 117988"/>
                    <a:gd name="connsiteY20" fmla="*/ 172064 h 172064"/>
                    <a:gd name="connsiteX21" fmla="*/ 56536 w 117988"/>
                    <a:gd name="connsiteY21" fmla="*/ 164690 h 172064"/>
                    <a:gd name="connsiteX22" fmla="*/ 51620 w 117988"/>
                    <a:gd name="connsiteY22" fmla="*/ 142568 h 172064"/>
                    <a:gd name="connsiteX23" fmla="*/ 36871 w 117988"/>
                    <a:gd name="connsiteY23" fmla="*/ 130277 h 172064"/>
                    <a:gd name="connsiteX24" fmla="*/ 34413 w 117988"/>
                    <a:gd name="connsiteY24" fmla="*/ 122903 h 172064"/>
                    <a:gd name="connsiteX25" fmla="*/ 24581 w 117988"/>
                    <a:gd name="connsiteY25" fmla="*/ 103239 h 172064"/>
                    <a:gd name="connsiteX26" fmla="*/ 4917 w 117988"/>
                    <a:gd name="connsiteY26" fmla="*/ 68826 h 172064"/>
                    <a:gd name="connsiteX27" fmla="*/ 4917 w 117988"/>
                    <a:gd name="connsiteY27" fmla="*/ 81116 h 17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7988" h="172064">
                      <a:moveTo>
                        <a:pt x="4917" y="81116"/>
                      </a:moveTo>
                      <a:lnTo>
                        <a:pt x="4917" y="81116"/>
                      </a:lnTo>
                      <a:cubicBezTo>
                        <a:pt x="3278" y="73742"/>
                        <a:pt x="0" y="66547"/>
                        <a:pt x="0" y="58993"/>
                      </a:cubicBezTo>
                      <a:cubicBezTo>
                        <a:pt x="0" y="42324"/>
                        <a:pt x="2900" y="39896"/>
                        <a:pt x="9833" y="29497"/>
                      </a:cubicBezTo>
                      <a:cubicBezTo>
                        <a:pt x="10652" y="26219"/>
                        <a:pt x="10960" y="22769"/>
                        <a:pt x="12291" y="19664"/>
                      </a:cubicBezTo>
                      <a:cubicBezTo>
                        <a:pt x="15761" y="11567"/>
                        <a:pt x="17834" y="12193"/>
                        <a:pt x="24581" y="7374"/>
                      </a:cubicBezTo>
                      <a:cubicBezTo>
                        <a:pt x="27915" y="4993"/>
                        <a:pt x="31136" y="2458"/>
                        <a:pt x="34413" y="0"/>
                      </a:cubicBezTo>
                      <a:cubicBezTo>
                        <a:pt x="41787" y="1639"/>
                        <a:pt x="50427" y="473"/>
                        <a:pt x="56536" y="4916"/>
                      </a:cubicBezTo>
                      <a:cubicBezTo>
                        <a:pt x="60727" y="7964"/>
                        <a:pt x="57788" y="15999"/>
                        <a:pt x="61452" y="19664"/>
                      </a:cubicBezTo>
                      <a:cubicBezTo>
                        <a:pt x="64809" y="23021"/>
                        <a:pt x="69089" y="27946"/>
                        <a:pt x="73742" y="29497"/>
                      </a:cubicBezTo>
                      <a:cubicBezTo>
                        <a:pt x="78470" y="31073"/>
                        <a:pt x="83575" y="31136"/>
                        <a:pt x="88491" y="31955"/>
                      </a:cubicBezTo>
                      <a:cubicBezTo>
                        <a:pt x="93407" y="33594"/>
                        <a:pt x="100365" y="32559"/>
                        <a:pt x="103239" y="36871"/>
                      </a:cubicBezTo>
                      <a:cubicBezTo>
                        <a:pt x="114357" y="53547"/>
                        <a:pt x="108893" y="47442"/>
                        <a:pt x="117988" y="56535"/>
                      </a:cubicBezTo>
                      <a:cubicBezTo>
                        <a:pt x="117169" y="63090"/>
                        <a:pt x="118213" y="70163"/>
                        <a:pt x="115530" y="76200"/>
                      </a:cubicBezTo>
                      <a:cubicBezTo>
                        <a:pt x="114478" y="78568"/>
                        <a:pt x="110473" y="77499"/>
                        <a:pt x="108155" y="78658"/>
                      </a:cubicBezTo>
                      <a:cubicBezTo>
                        <a:pt x="105513" y="79979"/>
                        <a:pt x="103239" y="81935"/>
                        <a:pt x="100781" y="83574"/>
                      </a:cubicBezTo>
                      <a:cubicBezTo>
                        <a:pt x="99142" y="88490"/>
                        <a:pt x="96234" y="93153"/>
                        <a:pt x="95865" y="98322"/>
                      </a:cubicBezTo>
                      <a:cubicBezTo>
                        <a:pt x="93242" y="135047"/>
                        <a:pt x="101538" y="124602"/>
                        <a:pt x="88491" y="137652"/>
                      </a:cubicBezTo>
                      <a:cubicBezTo>
                        <a:pt x="87672" y="141749"/>
                        <a:pt x="86939" y="145864"/>
                        <a:pt x="86033" y="149942"/>
                      </a:cubicBezTo>
                      <a:cubicBezTo>
                        <a:pt x="85300" y="153240"/>
                        <a:pt x="85800" y="157232"/>
                        <a:pt x="83575" y="159774"/>
                      </a:cubicBezTo>
                      <a:cubicBezTo>
                        <a:pt x="76615" y="167728"/>
                        <a:pt x="70071" y="169191"/>
                        <a:pt x="61452" y="172064"/>
                      </a:cubicBezTo>
                      <a:cubicBezTo>
                        <a:pt x="59813" y="169606"/>
                        <a:pt x="57470" y="167493"/>
                        <a:pt x="56536" y="164690"/>
                      </a:cubicBezTo>
                      <a:cubicBezTo>
                        <a:pt x="55643" y="162012"/>
                        <a:pt x="54619" y="147066"/>
                        <a:pt x="51620" y="142568"/>
                      </a:cubicBezTo>
                      <a:cubicBezTo>
                        <a:pt x="47833" y="136887"/>
                        <a:pt x="42315" y="133906"/>
                        <a:pt x="36871" y="130277"/>
                      </a:cubicBezTo>
                      <a:cubicBezTo>
                        <a:pt x="36052" y="127819"/>
                        <a:pt x="35572" y="125220"/>
                        <a:pt x="34413" y="122903"/>
                      </a:cubicBezTo>
                      <a:cubicBezTo>
                        <a:pt x="22804" y="99684"/>
                        <a:pt x="30124" y="119867"/>
                        <a:pt x="24581" y="103239"/>
                      </a:cubicBezTo>
                      <a:cubicBezTo>
                        <a:pt x="21248" y="59911"/>
                        <a:pt x="32932" y="75830"/>
                        <a:pt x="4917" y="68826"/>
                      </a:cubicBezTo>
                      <a:cubicBezTo>
                        <a:pt x="3793" y="68545"/>
                        <a:pt x="4917" y="79068"/>
                        <a:pt x="4917" y="81116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" name="Freeform 29"/>
                <p:cNvSpPr/>
                <p:nvPr/>
              </p:nvSpPr>
              <p:spPr>
                <a:xfrm>
                  <a:off x="2177845" y="2603090"/>
                  <a:ext cx="1749525" cy="1885336"/>
                </a:xfrm>
                <a:custGeom>
                  <a:avLst/>
                  <a:gdLst>
                    <a:gd name="connsiteX0" fmla="*/ 432620 w 1748984"/>
                    <a:gd name="connsiteY0" fmla="*/ 1860755 h 1885336"/>
                    <a:gd name="connsiteX1" fmla="*/ 398207 w 1748984"/>
                    <a:gd name="connsiteY1" fmla="*/ 1728020 h 1885336"/>
                    <a:gd name="connsiteX2" fmla="*/ 420329 w 1748984"/>
                    <a:gd name="connsiteY2" fmla="*/ 1732936 h 1885336"/>
                    <a:gd name="connsiteX3" fmla="*/ 425245 w 1748984"/>
                    <a:gd name="connsiteY3" fmla="*/ 1740310 h 1885336"/>
                    <a:gd name="connsiteX4" fmla="*/ 432620 w 1748984"/>
                    <a:gd name="connsiteY4" fmla="*/ 1745226 h 1885336"/>
                    <a:gd name="connsiteX5" fmla="*/ 442452 w 1748984"/>
                    <a:gd name="connsiteY5" fmla="*/ 1759975 h 1885336"/>
                    <a:gd name="connsiteX6" fmla="*/ 444910 w 1748984"/>
                    <a:gd name="connsiteY6" fmla="*/ 1767349 h 1885336"/>
                    <a:gd name="connsiteX7" fmla="*/ 454742 w 1748984"/>
                    <a:gd name="connsiteY7" fmla="*/ 1774723 h 1885336"/>
                    <a:gd name="connsiteX8" fmla="*/ 467032 w 1748984"/>
                    <a:gd name="connsiteY8" fmla="*/ 1784555 h 1885336"/>
                    <a:gd name="connsiteX9" fmla="*/ 471949 w 1748984"/>
                    <a:gd name="connsiteY9" fmla="*/ 1777181 h 1885336"/>
                    <a:gd name="connsiteX10" fmla="*/ 476865 w 1748984"/>
                    <a:gd name="connsiteY10" fmla="*/ 1755058 h 1885336"/>
                    <a:gd name="connsiteX11" fmla="*/ 491613 w 1748984"/>
                    <a:gd name="connsiteY11" fmla="*/ 1747684 h 1885336"/>
                    <a:gd name="connsiteX12" fmla="*/ 498987 w 1748984"/>
                    <a:gd name="connsiteY12" fmla="*/ 1740310 h 1885336"/>
                    <a:gd name="connsiteX13" fmla="*/ 516194 w 1748984"/>
                    <a:gd name="connsiteY13" fmla="*/ 1735394 h 1885336"/>
                    <a:gd name="connsiteX14" fmla="*/ 526026 w 1748984"/>
                    <a:gd name="connsiteY14" fmla="*/ 1730478 h 1885336"/>
                    <a:gd name="connsiteX15" fmla="*/ 538316 w 1748984"/>
                    <a:gd name="connsiteY15" fmla="*/ 1728020 h 1885336"/>
                    <a:gd name="connsiteX16" fmla="*/ 545690 w 1748984"/>
                    <a:gd name="connsiteY16" fmla="*/ 1725562 h 1885336"/>
                    <a:gd name="connsiteX17" fmla="*/ 567813 w 1748984"/>
                    <a:gd name="connsiteY17" fmla="*/ 1713271 h 1885336"/>
                    <a:gd name="connsiteX18" fmla="*/ 572729 w 1748984"/>
                    <a:gd name="connsiteY18" fmla="*/ 1705897 h 1885336"/>
                    <a:gd name="connsiteX19" fmla="*/ 594852 w 1748984"/>
                    <a:gd name="connsiteY19" fmla="*/ 1700981 h 1885336"/>
                    <a:gd name="connsiteX20" fmla="*/ 612058 w 1748984"/>
                    <a:gd name="connsiteY20" fmla="*/ 1693607 h 1885336"/>
                    <a:gd name="connsiteX21" fmla="*/ 619432 w 1748984"/>
                    <a:gd name="connsiteY21" fmla="*/ 1688691 h 1885336"/>
                    <a:gd name="connsiteX22" fmla="*/ 634181 w 1748984"/>
                    <a:gd name="connsiteY22" fmla="*/ 1686233 h 1885336"/>
                    <a:gd name="connsiteX23" fmla="*/ 644013 w 1748984"/>
                    <a:gd name="connsiteY23" fmla="*/ 1673942 h 1885336"/>
                    <a:gd name="connsiteX24" fmla="*/ 634181 w 1748984"/>
                    <a:gd name="connsiteY24" fmla="*/ 1664110 h 1885336"/>
                    <a:gd name="connsiteX25" fmla="*/ 589936 w 1748984"/>
                    <a:gd name="connsiteY25" fmla="*/ 1659194 h 1885336"/>
                    <a:gd name="connsiteX26" fmla="*/ 577645 w 1748984"/>
                    <a:gd name="connsiteY26" fmla="*/ 1656736 h 1885336"/>
                    <a:gd name="connsiteX27" fmla="*/ 560439 w 1748984"/>
                    <a:gd name="connsiteY27" fmla="*/ 1654278 h 1885336"/>
                    <a:gd name="connsiteX28" fmla="*/ 543232 w 1748984"/>
                    <a:gd name="connsiteY28" fmla="*/ 1646904 h 1885336"/>
                    <a:gd name="connsiteX29" fmla="*/ 530942 w 1748984"/>
                    <a:gd name="connsiteY29" fmla="*/ 1644445 h 1885336"/>
                    <a:gd name="connsiteX30" fmla="*/ 506361 w 1748984"/>
                    <a:gd name="connsiteY30" fmla="*/ 1639529 h 1885336"/>
                    <a:gd name="connsiteX31" fmla="*/ 498987 w 1748984"/>
                    <a:gd name="connsiteY31" fmla="*/ 1632155 h 1885336"/>
                    <a:gd name="connsiteX32" fmla="*/ 489155 w 1748984"/>
                    <a:gd name="connsiteY32" fmla="*/ 1624781 h 1885336"/>
                    <a:gd name="connsiteX33" fmla="*/ 484239 w 1748984"/>
                    <a:gd name="connsiteY33" fmla="*/ 1610033 h 1885336"/>
                    <a:gd name="connsiteX34" fmla="*/ 481781 w 1748984"/>
                    <a:gd name="connsiteY34" fmla="*/ 1602658 h 1885336"/>
                    <a:gd name="connsiteX35" fmla="*/ 479323 w 1748984"/>
                    <a:gd name="connsiteY35" fmla="*/ 1582994 h 1885336"/>
                    <a:gd name="connsiteX36" fmla="*/ 469490 w 1748984"/>
                    <a:gd name="connsiteY36" fmla="*/ 1578078 h 1885336"/>
                    <a:gd name="connsiteX37" fmla="*/ 462116 w 1748984"/>
                    <a:gd name="connsiteY37" fmla="*/ 1573162 h 1885336"/>
                    <a:gd name="connsiteX38" fmla="*/ 410497 w 1748984"/>
                    <a:gd name="connsiteY38" fmla="*/ 1582994 h 1885336"/>
                    <a:gd name="connsiteX39" fmla="*/ 405581 w 1748984"/>
                    <a:gd name="connsiteY39" fmla="*/ 1590368 h 1885336"/>
                    <a:gd name="connsiteX40" fmla="*/ 395749 w 1748984"/>
                    <a:gd name="connsiteY40" fmla="*/ 1661652 h 1885336"/>
                    <a:gd name="connsiteX41" fmla="*/ 390832 w 1748984"/>
                    <a:gd name="connsiteY41" fmla="*/ 1669026 h 1885336"/>
                    <a:gd name="connsiteX42" fmla="*/ 376084 w 1748984"/>
                    <a:gd name="connsiteY42" fmla="*/ 1676400 h 1885336"/>
                    <a:gd name="connsiteX43" fmla="*/ 366252 w 1748984"/>
                    <a:gd name="connsiteY43" fmla="*/ 1664110 h 1885336"/>
                    <a:gd name="connsiteX44" fmla="*/ 371168 w 1748984"/>
                    <a:gd name="connsiteY44" fmla="*/ 1541207 h 1885336"/>
                    <a:gd name="connsiteX45" fmla="*/ 373626 w 1748984"/>
                    <a:gd name="connsiteY45" fmla="*/ 1487129 h 1885336"/>
                    <a:gd name="connsiteX46" fmla="*/ 383458 w 1748984"/>
                    <a:gd name="connsiteY46" fmla="*/ 1430594 h 1885336"/>
                    <a:gd name="connsiteX47" fmla="*/ 381000 w 1748984"/>
                    <a:gd name="connsiteY47" fmla="*/ 1406013 h 1885336"/>
                    <a:gd name="connsiteX48" fmla="*/ 371168 w 1748984"/>
                    <a:gd name="connsiteY48" fmla="*/ 1371600 h 1885336"/>
                    <a:gd name="connsiteX49" fmla="*/ 368710 w 1748984"/>
                    <a:gd name="connsiteY49" fmla="*/ 1364226 h 1885336"/>
                    <a:gd name="connsiteX50" fmla="*/ 361336 w 1748984"/>
                    <a:gd name="connsiteY50" fmla="*/ 1349478 h 1885336"/>
                    <a:gd name="connsiteX51" fmla="*/ 356420 w 1748984"/>
                    <a:gd name="connsiteY51" fmla="*/ 1327355 h 1885336"/>
                    <a:gd name="connsiteX52" fmla="*/ 351503 w 1748984"/>
                    <a:gd name="connsiteY52" fmla="*/ 1315065 h 1885336"/>
                    <a:gd name="connsiteX53" fmla="*/ 349045 w 1748984"/>
                    <a:gd name="connsiteY53" fmla="*/ 1307691 h 1885336"/>
                    <a:gd name="connsiteX54" fmla="*/ 344129 w 1748984"/>
                    <a:gd name="connsiteY54" fmla="*/ 1295400 h 1885336"/>
                    <a:gd name="connsiteX55" fmla="*/ 339213 w 1748984"/>
                    <a:gd name="connsiteY55" fmla="*/ 1280652 h 1885336"/>
                    <a:gd name="connsiteX56" fmla="*/ 314632 w 1748984"/>
                    <a:gd name="connsiteY56" fmla="*/ 1263445 h 1885336"/>
                    <a:gd name="connsiteX57" fmla="*/ 304800 w 1748984"/>
                    <a:gd name="connsiteY57" fmla="*/ 1260987 h 1885336"/>
                    <a:gd name="connsiteX58" fmla="*/ 302342 w 1748984"/>
                    <a:gd name="connsiteY58" fmla="*/ 1253613 h 1885336"/>
                    <a:gd name="connsiteX59" fmla="*/ 297426 w 1748984"/>
                    <a:gd name="connsiteY59" fmla="*/ 1246239 h 1885336"/>
                    <a:gd name="connsiteX60" fmla="*/ 294968 w 1748984"/>
                    <a:gd name="connsiteY60" fmla="*/ 1233949 h 1885336"/>
                    <a:gd name="connsiteX61" fmla="*/ 292510 w 1748984"/>
                    <a:gd name="connsiteY61" fmla="*/ 1204452 h 1885336"/>
                    <a:gd name="connsiteX62" fmla="*/ 275303 w 1748984"/>
                    <a:gd name="connsiteY62" fmla="*/ 1184787 h 1885336"/>
                    <a:gd name="connsiteX63" fmla="*/ 267929 w 1748984"/>
                    <a:gd name="connsiteY63" fmla="*/ 1174955 h 1885336"/>
                    <a:gd name="connsiteX64" fmla="*/ 260555 w 1748984"/>
                    <a:gd name="connsiteY64" fmla="*/ 1150375 h 1885336"/>
                    <a:gd name="connsiteX65" fmla="*/ 255639 w 1748984"/>
                    <a:gd name="connsiteY65" fmla="*/ 985684 h 1885336"/>
                    <a:gd name="connsiteX66" fmla="*/ 250723 w 1748984"/>
                    <a:gd name="connsiteY66" fmla="*/ 961104 h 1885336"/>
                    <a:gd name="connsiteX67" fmla="*/ 248265 w 1748984"/>
                    <a:gd name="connsiteY67" fmla="*/ 946355 h 1885336"/>
                    <a:gd name="connsiteX68" fmla="*/ 240890 w 1748984"/>
                    <a:gd name="connsiteY68" fmla="*/ 941439 h 1885336"/>
                    <a:gd name="connsiteX69" fmla="*/ 235974 w 1748984"/>
                    <a:gd name="connsiteY69" fmla="*/ 924233 h 1885336"/>
                    <a:gd name="connsiteX70" fmla="*/ 243349 w 1748984"/>
                    <a:gd name="connsiteY70" fmla="*/ 835742 h 1885336"/>
                    <a:gd name="connsiteX71" fmla="*/ 240890 w 1748984"/>
                    <a:gd name="connsiteY71" fmla="*/ 781665 h 1885336"/>
                    <a:gd name="connsiteX72" fmla="*/ 228600 w 1748984"/>
                    <a:gd name="connsiteY72" fmla="*/ 766916 h 1885336"/>
                    <a:gd name="connsiteX73" fmla="*/ 208936 w 1748984"/>
                    <a:gd name="connsiteY73" fmla="*/ 744794 h 1885336"/>
                    <a:gd name="connsiteX74" fmla="*/ 184355 w 1748984"/>
                    <a:gd name="connsiteY74" fmla="*/ 727587 h 1885336"/>
                    <a:gd name="connsiteX75" fmla="*/ 179439 w 1748984"/>
                    <a:gd name="connsiteY75" fmla="*/ 720213 h 1885336"/>
                    <a:gd name="connsiteX76" fmla="*/ 176981 w 1748984"/>
                    <a:gd name="connsiteY76" fmla="*/ 710381 h 1885336"/>
                    <a:gd name="connsiteX77" fmla="*/ 174523 w 1748984"/>
                    <a:gd name="connsiteY77" fmla="*/ 698091 h 1885336"/>
                    <a:gd name="connsiteX78" fmla="*/ 167149 w 1748984"/>
                    <a:gd name="connsiteY78" fmla="*/ 673510 h 1885336"/>
                    <a:gd name="connsiteX79" fmla="*/ 164690 w 1748984"/>
                    <a:gd name="connsiteY79" fmla="*/ 661220 h 1885336"/>
                    <a:gd name="connsiteX80" fmla="*/ 152400 w 1748984"/>
                    <a:gd name="connsiteY80" fmla="*/ 653845 h 1885336"/>
                    <a:gd name="connsiteX81" fmla="*/ 142568 w 1748984"/>
                    <a:gd name="connsiteY81" fmla="*/ 641555 h 1885336"/>
                    <a:gd name="connsiteX82" fmla="*/ 127820 w 1748984"/>
                    <a:gd name="connsiteY82" fmla="*/ 624349 h 1885336"/>
                    <a:gd name="connsiteX83" fmla="*/ 122903 w 1748984"/>
                    <a:gd name="connsiteY83" fmla="*/ 614516 h 1885336"/>
                    <a:gd name="connsiteX84" fmla="*/ 108155 w 1748984"/>
                    <a:gd name="connsiteY84" fmla="*/ 607142 h 1885336"/>
                    <a:gd name="connsiteX85" fmla="*/ 95865 w 1748984"/>
                    <a:gd name="connsiteY85" fmla="*/ 587478 h 1885336"/>
                    <a:gd name="connsiteX86" fmla="*/ 93407 w 1748984"/>
                    <a:gd name="connsiteY86" fmla="*/ 580104 h 1885336"/>
                    <a:gd name="connsiteX87" fmla="*/ 88490 w 1748984"/>
                    <a:gd name="connsiteY87" fmla="*/ 572729 h 1885336"/>
                    <a:gd name="connsiteX88" fmla="*/ 73742 w 1748984"/>
                    <a:gd name="connsiteY88" fmla="*/ 553065 h 1885336"/>
                    <a:gd name="connsiteX89" fmla="*/ 71284 w 1748984"/>
                    <a:gd name="connsiteY89" fmla="*/ 545691 h 1885336"/>
                    <a:gd name="connsiteX90" fmla="*/ 63910 w 1748984"/>
                    <a:gd name="connsiteY90" fmla="*/ 543233 h 1885336"/>
                    <a:gd name="connsiteX91" fmla="*/ 54078 w 1748984"/>
                    <a:gd name="connsiteY91" fmla="*/ 535858 h 1885336"/>
                    <a:gd name="connsiteX92" fmla="*/ 34413 w 1748984"/>
                    <a:gd name="connsiteY92" fmla="*/ 521110 h 1885336"/>
                    <a:gd name="connsiteX93" fmla="*/ 31955 w 1748984"/>
                    <a:gd name="connsiteY93" fmla="*/ 511278 h 1885336"/>
                    <a:gd name="connsiteX94" fmla="*/ 22123 w 1748984"/>
                    <a:gd name="connsiteY94" fmla="*/ 489155 h 1885336"/>
                    <a:gd name="connsiteX95" fmla="*/ 17207 w 1748984"/>
                    <a:gd name="connsiteY95" fmla="*/ 454742 h 1885336"/>
                    <a:gd name="connsiteX96" fmla="*/ 14749 w 1748984"/>
                    <a:gd name="connsiteY96" fmla="*/ 368710 h 1885336"/>
                    <a:gd name="connsiteX97" fmla="*/ 12290 w 1748984"/>
                    <a:gd name="connsiteY97" fmla="*/ 358878 h 1885336"/>
                    <a:gd name="connsiteX98" fmla="*/ 17207 w 1748984"/>
                    <a:gd name="connsiteY98" fmla="*/ 312175 h 1885336"/>
                    <a:gd name="connsiteX99" fmla="*/ 12290 w 1748984"/>
                    <a:gd name="connsiteY99" fmla="*/ 285136 h 1885336"/>
                    <a:gd name="connsiteX100" fmla="*/ 7374 w 1748984"/>
                    <a:gd name="connsiteY100" fmla="*/ 277762 h 1885336"/>
                    <a:gd name="connsiteX101" fmla="*/ 0 w 1748984"/>
                    <a:gd name="connsiteY101" fmla="*/ 253181 h 1885336"/>
                    <a:gd name="connsiteX102" fmla="*/ 4916 w 1748984"/>
                    <a:gd name="connsiteY102" fmla="*/ 226142 h 1885336"/>
                    <a:gd name="connsiteX103" fmla="*/ 12290 w 1748984"/>
                    <a:gd name="connsiteY103" fmla="*/ 218768 h 1885336"/>
                    <a:gd name="connsiteX104" fmla="*/ 22123 w 1748984"/>
                    <a:gd name="connsiteY104" fmla="*/ 204020 h 1885336"/>
                    <a:gd name="connsiteX105" fmla="*/ 27039 w 1748984"/>
                    <a:gd name="connsiteY105" fmla="*/ 196645 h 1885336"/>
                    <a:gd name="connsiteX106" fmla="*/ 31955 w 1748984"/>
                    <a:gd name="connsiteY106" fmla="*/ 120445 h 1885336"/>
                    <a:gd name="connsiteX107" fmla="*/ 34413 w 1748984"/>
                    <a:gd name="connsiteY107" fmla="*/ 108155 h 1885336"/>
                    <a:gd name="connsiteX108" fmla="*/ 39329 w 1748984"/>
                    <a:gd name="connsiteY108" fmla="*/ 86033 h 1885336"/>
                    <a:gd name="connsiteX109" fmla="*/ 44245 w 1748984"/>
                    <a:gd name="connsiteY109" fmla="*/ 81116 h 1885336"/>
                    <a:gd name="connsiteX110" fmla="*/ 41787 w 1748984"/>
                    <a:gd name="connsiteY110" fmla="*/ 61452 h 1885336"/>
                    <a:gd name="connsiteX111" fmla="*/ 27039 w 1748984"/>
                    <a:gd name="connsiteY111" fmla="*/ 49162 h 1885336"/>
                    <a:gd name="connsiteX112" fmla="*/ 22123 w 1748984"/>
                    <a:gd name="connsiteY112" fmla="*/ 41787 h 1885336"/>
                    <a:gd name="connsiteX113" fmla="*/ 12290 w 1748984"/>
                    <a:gd name="connsiteY113" fmla="*/ 34413 h 1885336"/>
                    <a:gd name="connsiteX114" fmla="*/ 9832 w 1748984"/>
                    <a:gd name="connsiteY114" fmla="*/ 27039 h 1885336"/>
                    <a:gd name="connsiteX115" fmla="*/ 4916 w 1748984"/>
                    <a:gd name="connsiteY115" fmla="*/ 19665 h 1885336"/>
                    <a:gd name="connsiteX116" fmla="*/ 7374 w 1748984"/>
                    <a:gd name="connsiteY116" fmla="*/ 12291 h 1885336"/>
                    <a:gd name="connsiteX117" fmla="*/ 14749 w 1748984"/>
                    <a:gd name="connsiteY117" fmla="*/ 9833 h 1885336"/>
                    <a:gd name="connsiteX118" fmla="*/ 34413 w 1748984"/>
                    <a:gd name="connsiteY118" fmla="*/ 7375 h 1885336"/>
                    <a:gd name="connsiteX119" fmla="*/ 66368 w 1748984"/>
                    <a:gd name="connsiteY119" fmla="*/ 0 h 1885336"/>
                    <a:gd name="connsiteX120" fmla="*/ 100781 w 1748984"/>
                    <a:gd name="connsiteY120" fmla="*/ 2458 h 1885336"/>
                    <a:gd name="connsiteX121" fmla="*/ 105697 w 1748984"/>
                    <a:gd name="connsiteY121" fmla="*/ 7375 h 1885336"/>
                    <a:gd name="connsiteX122" fmla="*/ 122903 w 1748984"/>
                    <a:gd name="connsiteY122" fmla="*/ 14749 h 1885336"/>
                    <a:gd name="connsiteX123" fmla="*/ 137652 w 1748984"/>
                    <a:gd name="connsiteY123" fmla="*/ 24581 h 1885336"/>
                    <a:gd name="connsiteX124" fmla="*/ 152400 w 1748984"/>
                    <a:gd name="connsiteY124" fmla="*/ 29497 h 1885336"/>
                    <a:gd name="connsiteX125" fmla="*/ 159774 w 1748984"/>
                    <a:gd name="connsiteY125" fmla="*/ 34413 h 1885336"/>
                    <a:gd name="connsiteX126" fmla="*/ 169607 w 1748984"/>
                    <a:gd name="connsiteY126" fmla="*/ 36871 h 1885336"/>
                    <a:gd name="connsiteX127" fmla="*/ 176981 w 1748984"/>
                    <a:gd name="connsiteY127" fmla="*/ 39329 h 1885336"/>
                    <a:gd name="connsiteX128" fmla="*/ 186813 w 1748984"/>
                    <a:gd name="connsiteY128" fmla="*/ 41787 h 1885336"/>
                    <a:gd name="connsiteX129" fmla="*/ 201561 w 1748984"/>
                    <a:gd name="connsiteY129" fmla="*/ 46704 h 1885336"/>
                    <a:gd name="connsiteX130" fmla="*/ 216310 w 1748984"/>
                    <a:gd name="connsiteY130" fmla="*/ 58994 h 1885336"/>
                    <a:gd name="connsiteX131" fmla="*/ 223684 w 1748984"/>
                    <a:gd name="connsiteY131" fmla="*/ 63910 h 1885336"/>
                    <a:gd name="connsiteX132" fmla="*/ 235974 w 1748984"/>
                    <a:gd name="connsiteY132" fmla="*/ 81116 h 1885336"/>
                    <a:gd name="connsiteX133" fmla="*/ 240890 w 1748984"/>
                    <a:gd name="connsiteY133" fmla="*/ 86033 h 1885336"/>
                    <a:gd name="connsiteX134" fmla="*/ 250723 w 1748984"/>
                    <a:gd name="connsiteY134" fmla="*/ 100781 h 1885336"/>
                    <a:gd name="connsiteX135" fmla="*/ 263013 w 1748984"/>
                    <a:gd name="connsiteY135" fmla="*/ 115529 h 1885336"/>
                    <a:gd name="connsiteX136" fmla="*/ 275303 w 1748984"/>
                    <a:gd name="connsiteY136" fmla="*/ 125362 h 1885336"/>
                    <a:gd name="connsiteX137" fmla="*/ 277761 w 1748984"/>
                    <a:gd name="connsiteY137" fmla="*/ 132736 h 1885336"/>
                    <a:gd name="connsiteX138" fmla="*/ 282678 w 1748984"/>
                    <a:gd name="connsiteY138" fmla="*/ 140110 h 1885336"/>
                    <a:gd name="connsiteX139" fmla="*/ 297426 w 1748984"/>
                    <a:gd name="connsiteY139" fmla="*/ 147484 h 1885336"/>
                    <a:gd name="connsiteX140" fmla="*/ 317090 w 1748984"/>
                    <a:gd name="connsiteY140" fmla="*/ 152400 h 1885336"/>
                    <a:gd name="connsiteX141" fmla="*/ 331839 w 1748984"/>
                    <a:gd name="connsiteY141" fmla="*/ 159775 h 1885336"/>
                    <a:gd name="connsiteX142" fmla="*/ 395749 w 1748984"/>
                    <a:gd name="connsiteY142" fmla="*/ 164691 h 1885336"/>
                    <a:gd name="connsiteX143" fmla="*/ 398207 w 1748984"/>
                    <a:gd name="connsiteY143" fmla="*/ 172065 h 1885336"/>
                    <a:gd name="connsiteX144" fmla="*/ 415413 w 1748984"/>
                    <a:gd name="connsiteY144" fmla="*/ 181897 h 1885336"/>
                    <a:gd name="connsiteX145" fmla="*/ 432620 w 1748984"/>
                    <a:gd name="connsiteY145" fmla="*/ 196645 h 1885336"/>
                    <a:gd name="connsiteX146" fmla="*/ 437536 w 1748984"/>
                    <a:gd name="connsiteY146" fmla="*/ 201562 h 1885336"/>
                    <a:gd name="connsiteX147" fmla="*/ 444910 w 1748984"/>
                    <a:gd name="connsiteY147" fmla="*/ 206478 h 1885336"/>
                    <a:gd name="connsiteX148" fmla="*/ 454742 w 1748984"/>
                    <a:gd name="connsiteY148" fmla="*/ 213852 h 1885336"/>
                    <a:gd name="connsiteX149" fmla="*/ 469490 w 1748984"/>
                    <a:gd name="connsiteY149" fmla="*/ 218768 h 1885336"/>
                    <a:gd name="connsiteX150" fmla="*/ 489155 w 1748984"/>
                    <a:gd name="connsiteY150" fmla="*/ 231058 h 1885336"/>
                    <a:gd name="connsiteX151" fmla="*/ 494071 w 1748984"/>
                    <a:gd name="connsiteY151" fmla="*/ 235975 h 1885336"/>
                    <a:gd name="connsiteX152" fmla="*/ 503903 w 1748984"/>
                    <a:gd name="connsiteY152" fmla="*/ 238433 h 1885336"/>
                    <a:gd name="connsiteX153" fmla="*/ 511278 w 1748984"/>
                    <a:gd name="connsiteY153" fmla="*/ 240891 h 1885336"/>
                    <a:gd name="connsiteX154" fmla="*/ 528484 w 1748984"/>
                    <a:gd name="connsiteY154" fmla="*/ 253181 h 1885336"/>
                    <a:gd name="connsiteX155" fmla="*/ 543232 w 1748984"/>
                    <a:gd name="connsiteY155" fmla="*/ 260555 h 1885336"/>
                    <a:gd name="connsiteX156" fmla="*/ 557981 w 1748984"/>
                    <a:gd name="connsiteY156" fmla="*/ 270387 h 1885336"/>
                    <a:gd name="connsiteX157" fmla="*/ 582561 w 1748984"/>
                    <a:gd name="connsiteY157" fmla="*/ 275304 h 1885336"/>
                    <a:gd name="connsiteX158" fmla="*/ 589936 w 1748984"/>
                    <a:gd name="connsiteY158" fmla="*/ 280220 h 1885336"/>
                    <a:gd name="connsiteX159" fmla="*/ 616974 w 1748984"/>
                    <a:gd name="connsiteY159" fmla="*/ 285136 h 1885336"/>
                    <a:gd name="connsiteX160" fmla="*/ 646471 w 1748984"/>
                    <a:gd name="connsiteY160" fmla="*/ 292510 h 1885336"/>
                    <a:gd name="connsiteX161" fmla="*/ 653845 w 1748984"/>
                    <a:gd name="connsiteY161" fmla="*/ 294968 h 1885336"/>
                    <a:gd name="connsiteX162" fmla="*/ 781665 w 1748984"/>
                    <a:gd name="connsiteY162" fmla="*/ 297426 h 1885336"/>
                    <a:gd name="connsiteX163" fmla="*/ 808703 w 1748984"/>
                    <a:gd name="connsiteY163" fmla="*/ 299884 h 1885336"/>
                    <a:gd name="connsiteX164" fmla="*/ 823452 w 1748984"/>
                    <a:gd name="connsiteY164" fmla="*/ 302342 h 1885336"/>
                    <a:gd name="connsiteX165" fmla="*/ 848032 w 1748984"/>
                    <a:gd name="connsiteY165" fmla="*/ 304800 h 1885336"/>
                    <a:gd name="connsiteX166" fmla="*/ 860323 w 1748984"/>
                    <a:gd name="connsiteY166" fmla="*/ 309716 h 1885336"/>
                    <a:gd name="connsiteX167" fmla="*/ 894736 w 1748984"/>
                    <a:gd name="connsiteY167" fmla="*/ 314633 h 1885336"/>
                    <a:gd name="connsiteX168" fmla="*/ 921774 w 1748984"/>
                    <a:gd name="connsiteY168" fmla="*/ 322007 h 1885336"/>
                    <a:gd name="connsiteX169" fmla="*/ 956187 w 1748984"/>
                    <a:gd name="connsiteY169" fmla="*/ 319549 h 1885336"/>
                    <a:gd name="connsiteX170" fmla="*/ 968478 w 1748984"/>
                    <a:gd name="connsiteY170" fmla="*/ 317091 h 1885336"/>
                    <a:gd name="connsiteX171" fmla="*/ 1015181 w 1748984"/>
                    <a:gd name="connsiteY171" fmla="*/ 319549 h 1885336"/>
                    <a:gd name="connsiteX172" fmla="*/ 1037303 w 1748984"/>
                    <a:gd name="connsiteY172" fmla="*/ 334297 h 1885336"/>
                    <a:gd name="connsiteX173" fmla="*/ 1049594 w 1748984"/>
                    <a:gd name="connsiteY173" fmla="*/ 341671 h 1885336"/>
                    <a:gd name="connsiteX174" fmla="*/ 1071716 w 1748984"/>
                    <a:gd name="connsiteY174" fmla="*/ 344129 h 1885336"/>
                    <a:gd name="connsiteX175" fmla="*/ 1101213 w 1748984"/>
                    <a:gd name="connsiteY175" fmla="*/ 349045 h 1885336"/>
                    <a:gd name="connsiteX176" fmla="*/ 1108587 w 1748984"/>
                    <a:gd name="connsiteY176" fmla="*/ 351504 h 1885336"/>
                    <a:gd name="connsiteX177" fmla="*/ 1145458 w 1748984"/>
                    <a:gd name="connsiteY177" fmla="*/ 346587 h 1885336"/>
                    <a:gd name="connsiteX178" fmla="*/ 1170039 w 1748984"/>
                    <a:gd name="connsiteY178" fmla="*/ 331839 h 1885336"/>
                    <a:gd name="connsiteX179" fmla="*/ 1184787 w 1748984"/>
                    <a:gd name="connsiteY179" fmla="*/ 326923 h 1885336"/>
                    <a:gd name="connsiteX180" fmla="*/ 1199536 w 1748984"/>
                    <a:gd name="connsiteY180" fmla="*/ 322007 h 1885336"/>
                    <a:gd name="connsiteX181" fmla="*/ 1206910 w 1748984"/>
                    <a:gd name="connsiteY181" fmla="*/ 319549 h 1885336"/>
                    <a:gd name="connsiteX182" fmla="*/ 1263445 w 1748984"/>
                    <a:gd name="connsiteY182" fmla="*/ 322007 h 1885336"/>
                    <a:gd name="connsiteX183" fmla="*/ 1270820 w 1748984"/>
                    <a:gd name="connsiteY183" fmla="*/ 329381 h 1885336"/>
                    <a:gd name="connsiteX184" fmla="*/ 1280652 w 1748984"/>
                    <a:gd name="connsiteY184" fmla="*/ 344129 h 1885336"/>
                    <a:gd name="connsiteX185" fmla="*/ 1285568 w 1748984"/>
                    <a:gd name="connsiteY185" fmla="*/ 358878 h 1885336"/>
                    <a:gd name="connsiteX186" fmla="*/ 1300316 w 1748984"/>
                    <a:gd name="connsiteY186" fmla="*/ 381000 h 1885336"/>
                    <a:gd name="connsiteX187" fmla="*/ 1305232 w 1748984"/>
                    <a:gd name="connsiteY187" fmla="*/ 393291 h 1885336"/>
                    <a:gd name="connsiteX188" fmla="*/ 1310149 w 1748984"/>
                    <a:gd name="connsiteY188" fmla="*/ 415413 h 1885336"/>
                    <a:gd name="connsiteX189" fmla="*/ 1315065 w 1748984"/>
                    <a:gd name="connsiteY189" fmla="*/ 422787 h 1885336"/>
                    <a:gd name="connsiteX190" fmla="*/ 1344561 w 1748984"/>
                    <a:gd name="connsiteY190" fmla="*/ 444910 h 1885336"/>
                    <a:gd name="connsiteX191" fmla="*/ 1361768 w 1748984"/>
                    <a:gd name="connsiteY191" fmla="*/ 388375 h 1885336"/>
                    <a:gd name="connsiteX192" fmla="*/ 1371600 w 1748984"/>
                    <a:gd name="connsiteY192" fmla="*/ 390833 h 1885336"/>
                    <a:gd name="connsiteX193" fmla="*/ 1393723 w 1748984"/>
                    <a:gd name="connsiteY193" fmla="*/ 403123 h 1885336"/>
                    <a:gd name="connsiteX194" fmla="*/ 1403555 w 1748984"/>
                    <a:gd name="connsiteY194" fmla="*/ 417871 h 1885336"/>
                    <a:gd name="connsiteX195" fmla="*/ 1408471 w 1748984"/>
                    <a:gd name="connsiteY195" fmla="*/ 425245 h 1885336"/>
                    <a:gd name="connsiteX196" fmla="*/ 1423220 w 1748984"/>
                    <a:gd name="connsiteY196" fmla="*/ 437536 h 1885336"/>
                    <a:gd name="connsiteX197" fmla="*/ 1433052 w 1748984"/>
                    <a:gd name="connsiteY197" fmla="*/ 444910 h 1885336"/>
                    <a:gd name="connsiteX198" fmla="*/ 1450258 w 1748984"/>
                    <a:gd name="connsiteY198" fmla="*/ 464575 h 1885336"/>
                    <a:gd name="connsiteX199" fmla="*/ 1462549 w 1748984"/>
                    <a:gd name="connsiteY199" fmla="*/ 503904 h 1885336"/>
                    <a:gd name="connsiteX200" fmla="*/ 1479755 w 1748984"/>
                    <a:gd name="connsiteY200" fmla="*/ 501445 h 1885336"/>
                    <a:gd name="connsiteX201" fmla="*/ 1472381 w 1748984"/>
                    <a:gd name="connsiteY201" fmla="*/ 452284 h 1885336"/>
                    <a:gd name="connsiteX202" fmla="*/ 1469923 w 1748984"/>
                    <a:gd name="connsiteY202" fmla="*/ 444910 h 1885336"/>
                    <a:gd name="connsiteX203" fmla="*/ 1462549 w 1748984"/>
                    <a:gd name="connsiteY203" fmla="*/ 437536 h 1885336"/>
                    <a:gd name="connsiteX204" fmla="*/ 1455174 w 1748984"/>
                    <a:gd name="connsiteY204" fmla="*/ 427704 h 1885336"/>
                    <a:gd name="connsiteX205" fmla="*/ 1452716 w 1748984"/>
                    <a:gd name="connsiteY205" fmla="*/ 420329 h 1885336"/>
                    <a:gd name="connsiteX206" fmla="*/ 1452716 w 1748984"/>
                    <a:gd name="connsiteY206" fmla="*/ 371168 h 1885336"/>
                    <a:gd name="connsiteX207" fmla="*/ 1457632 w 1748984"/>
                    <a:gd name="connsiteY207" fmla="*/ 363794 h 1885336"/>
                    <a:gd name="connsiteX208" fmla="*/ 1477297 w 1748984"/>
                    <a:gd name="connsiteY208" fmla="*/ 346587 h 1885336"/>
                    <a:gd name="connsiteX209" fmla="*/ 1494503 w 1748984"/>
                    <a:gd name="connsiteY209" fmla="*/ 331839 h 1885336"/>
                    <a:gd name="connsiteX210" fmla="*/ 1501878 w 1748984"/>
                    <a:gd name="connsiteY210" fmla="*/ 329381 h 1885336"/>
                    <a:gd name="connsiteX211" fmla="*/ 1536290 w 1748984"/>
                    <a:gd name="connsiteY211" fmla="*/ 331839 h 1885336"/>
                    <a:gd name="connsiteX212" fmla="*/ 1548581 w 1748984"/>
                    <a:gd name="connsiteY212" fmla="*/ 344129 h 1885336"/>
                    <a:gd name="connsiteX213" fmla="*/ 1548581 w 1748984"/>
                    <a:gd name="connsiteY213" fmla="*/ 385916 h 1885336"/>
                    <a:gd name="connsiteX214" fmla="*/ 1543665 w 1748984"/>
                    <a:gd name="connsiteY214" fmla="*/ 390833 h 1885336"/>
                    <a:gd name="connsiteX215" fmla="*/ 1533832 w 1748984"/>
                    <a:gd name="connsiteY215" fmla="*/ 405581 h 1885336"/>
                    <a:gd name="connsiteX216" fmla="*/ 1528916 w 1748984"/>
                    <a:gd name="connsiteY216" fmla="*/ 415413 h 1885336"/>
                    <a:gd name="connsiteX217" fmla="*/ 1521542 w 1748984"/>
                    <a:gd name="connsiteY217" fmla="*/ 420329 h 1885336"/>
                    <a:gd name="connsiteX218" fmla="*/ 1526458 w 1748984"/>
                    <a:gd name="connsiteY218" fmla="*/ 439994 h 1885336"/>
                    <a:gd name="connsiteX219" fmla="*/ 1536290 w 1748984"/>
                    <a:gd name="connsiteY219" fmla="*/ 457200 h 1885336"/>
                    <a:gd name="connsiteX220" fmla="*/ 1543665 w 1748984"/>
                    <a:gd name="connsiteY220" fmla="*/ 476865 h 1885336"/>
                    <a:gd name="connsiteX221" fmla="*/ 1548581 w 1748984"/>
                    <a:gd name="connsiteY221" fmla="*/ 489155 h 1885336"/>
                    <a:gd name="connsiteX222" fmla="*/ 1558413 w 1748984"/>
                    <a:gd name="connsiteY222" fmla="*/ 498987 h 1885336"/>
                    <a:gd name="connsiteX223" fmla="*/ 1563329 w 1748984"/>
                    <a:gd name="connsiteY223" fmla="*/ 506362 h 1885336"/>
                    <a:gd name="connsiteX224" fmla="*/ 1570703 w 1748984"/>
                    <a:gd name="connsiteY224" fmla="*/ 513736 h 1885336"/>
                    <a:gd name="connsiteX225" fmla="*/ 1580536 w 1748984"/>
                    <a:gd name="connsiteY225" fmla="*/ 526026 h 1885336"/>
                    <a:gd name="connsiteX226" fmla="*/ 1582994 w 1748984"/>
                    <a:gd name="connsiteY226" fmla="*/ 538316 h 1885336"/>
                    <a:gd name="connsiteX227" fmla="*/ 1585452 w 1748984"/>
                    <a:gd name="connsiteY227" fmla="*/ 545691 h 1885336"/>
                    <a:gd name="connsiteX228" fmla="*/ 1587910 w 1748984"/>
                    <a:gd name="connsiteY228" fmla="*/ 555523 h 1885336"/>
                    <a:gd name="connsiteX229" fmla="*/ 1590368 w 1748984"/>
                    <a:gd name="connsiteY229" fmla="*/ 567813 h 1885336"/>
                    <a:gd name="connsiteX230" fmla="*/ 1592826 w 1748984"/>
                    <a:gd name="connsiteY230" fmla="*/ 582562 h 1885336"/>
                    <a:gd name="connsiteX231" fmla="*/ 1602658 w 1748984"/>
                    <a:gd name="connsiteY231" fmla="*/ 599768 h 1885336"/>
                    <a:gd name="connsiteX232" fmla="*/ 1605116 w 1748984"/>
                    <a:gd name="connsiteY232" fmla="*/ 607142 h 1885336"/>
                    <a:gd name="connsiteX233" fmla="*/ 1602658 w 1748984"/>
                    <a:gd name="connsiteY233" fmla="*/ 648929 h 1885336"/>
                    <a:gd name="connsiteX234" fmla="*/ 1595284 w 1748984"/>
                    <a:gd name="connsiteY234" fmla="*/ 653845 h 1885336"/>
                    <a:gd name="connsiteX235" fmla="*/ 1578078 w 1748984"/>
                    <a:gd name="connsiteY235" fmla="*/ 666136 h 1885336"/>
                    <a:gd name="connsiteX236" fmla="*/ 1575620 w 1748984"/>
                    <a:gd name="connsiteY236" fmla="*/ 673510 h 1885336"/>
                    <a:gd name="connsiteX237" fmla="*/ 1568245 w 1748984"/>
                    <a:gd name="connsiteY237" fmla="*/ 712839 h 1885336"/>
                    <a:gd name="connsiteX238" fmla="*/ 1543665 w 1748984"/>
                    <a:gd name="connsiteY238" fmla="*/ 742336 h 1885336"/>
                    <a:gd name="connsiteX239" fmla="*/ 1533832 w 1748984"/>
                    <a:gd name="connsiteY239" fmla="*/ 752168 h 1885336"/>
                    <a:gd name="connsiteX240" fmla="*/ 1526458 w 1748984"/>
                    <a:gd name="connsiteY240" fmla="*/ 759542 h 1885336"/>
                    <a:gd name="connsiteX241" fmla="*/ 1519084 w 1748984"/>
                    <a:gd name="connsiteY241" fmla="*/ 764458 h 1885336"/>
                    <a:gd name="connsiteX242" fmla="*/ 1514168 w 1748984"/>
                    <a:gd name="connsiteY242" fmla="*/ 806245 h 1885336"/>
                    <a:gd name="connsiteX243" fmla="*/ 1504336 w 1748984"/>
                    <a:gd name="connsiteY243" fmla="*/ 825910 h 1885336"/>
                    <a:gd name="connsiteX244" fmla="*/ 1499420 w 1748984"/>
                    <a:gd name="connsiteY244" fmla="*/ 835742 h 1885336"/>
                    <a:gd name="connsiteX245" fmla="*/ 1492045 w 1748984"/>
                    <a:gd name="connsiteY245" fmla="*/ 852949 h 1885336"/>
                    <a:gd name="connsiteX246" fmla="*/ 1487129 w 1748984"/>
                    <a:gd name="connsiteY246" fmla="*/ 872613 h 1885336"/>
                    <a:gd name="connsiteX247" fmla="*/ 1472381 w 1748984"/>
                    <a:gd name="connsiteY247" fmla="*/ 870155 h 1885336"/>
                    <a:gd name="connsiteX248" fmla="*/ 1494503 w 1748984"/>
                    <a:gd name="connsiteY248" fmla="*/ 803787 h 1885336"/>
                    <a:gd name="connsiteX249" fmla="*/ 1501878 w 1748984"/>
                    <a:gd name="connsiteY249" fmla="*/ 791497 h 1885336"/>
                    <a:gd name="connsiteX250" fmla="*/ 1506794 w 1748984"/>
                    <a:gd name="connsiteY250" fmla="*/ 769375 h 1885336"/>
                    <a:gd name="connsiteX251" fmla="*/ 1501878 w 1748984"/>
                    <a:gd name="connsiteY251" fmla="*/ 734962 h 1885336"/>
                    <a:gd name="connsiteX252" fmla="*/ 1494503 w 1748984"/>
                    <a:gd name="connsiteY252" fmla="*/ 715297 h 1885336"/>
                    <a:gd name="connsiteX253" fmla="*/ 1489587 w 1748984"/>
                    <a:gd name="connsiteY253" fmla="*/ 705465 h 1885336"/>
                    <a:gd name="connsiteX254" fmla="*/ 1487129 w 1748984"/>
                    <a:gd name="connsiteY254" fmla="*/ 690716 h 1885336"/>
                    <a:gd name="connsiteX255" fmla="*/ 1484671 w 1748984"/>
                    <a:gd name="connsiteY255" fmla="*/ 683342 h 1885336"/>
                    <a:gd name="connsiteX256" fmla="*/ 1469923 w 1748984"/>
                    <a:gd name="connsiteY256" fmla="*/ 695633 h 1885336"/>
                    <a:gd name="connsiteX257" fmla="*/ 1465007 w 1748984"/>
                    <a:gd name="connsiteY257" fmla="*/ 703007 h 1885336"/>
                    <a:gd name="connsiteX258" fmla="*/ 1460090 w 1748984"/>
                    <a:gd name="connsiteY258" fmla="*/ 722671 h 1885336"/>
                    <a:gd name="connsiteX259" fmla="*/ 1457632 w 1748984"/>
                    <a:gd name="connsiteY259" fmla="*/ 742336 h 1885336"/>
                    <a:gd name="connsiteX260" fmla="*/ 1455174 w 1748984"/>
                    <a:gd name="connsiteY260" fmla="*/ 757084 h 1885336"/>
                    <a:gd name="connsiteX261" fmla="*/ 1447800 w 1748984"/>
                    <a:gd name="connsiteY261" fmla="*/ 759542 h 1885336"/>
                    <a:gd name="connsiteX262" fmla="*/ 1428136 w 1748984"/>
                    <a:gd name="connsiteY262" fmla="*/ 764458 h 1885336"/>
                    <a:gd name="connsiteX263" fmla="*/ 1425678 w 1748984"/>
                    <a:gd name="connsiteY263" fmla="*/ 808704 h 1885336"/>
                    <a:gd name="connsiteX264" fmla="*/ 1423220 w 1748984"/>
                    <a:gd name="connsiteY264" fmla="*/ 820994 h 1885336"/>
                    <a:gd name="connsiteX265" fmla="*/ 1418303 w 1748984"/>
                    <a:gd name="connsiteY265" fmla="*/ 825910 h 1885336"/>
                    <a:gd name="connsiteX266" fmla="*/ 1410929 w 1748984"/>
                    <a:gd name="connsiteY266" fmla="*/ 845575 h 1885336"/>
                    <a:gd name="connsiteX267" fmla="*/ 1403555 w 1748984"/>
                    <a:gd name="connsiteY267" fmla="*/ 875071 h 1885336"/>
                    <a:gd name="connsiteX268" fmla="*/ 1393723 w 1748984"/>
                    <a:gd name="connsiteY268" fmla="*/ 892278 h 1885336"/>
                    <a:gd name="connsiteX269" fmla="*/ 1386349 w 1748984"/>
                    <a:gd name="connsiteY269" fmla="*/ 899652 h 1885336"/>
                    <a:gd name="connsiteX270" fmla="*/ 1366684 w 1748984"/>
                    <a:gd name="connsiteY270" fmla="*/ 921775 h 1885336"/>
                    <a:gd name="connsiteX271" fmla="*/ 1356852 w 1748984"/>
                    <a:gd name="connsiteY271" fmla="*/ 926691 h 1885336"/>
                    <a:gd name="connsiteX272" fmla="*/ 1334729 w 1748984"/>
                    <a:gd name="connsiteY272" fmla="*/ 943897 h 1885336"/>
                    <a:gd name="connsiteX273" fmla="*/ 1322439 w 1748984"/>
                    <a:gd name="connsiteY273" fmla="*/ 958645 h 1885336"/>
                    <a:gd name="connsiteX274" fmla="*/ 1317523 w 1748984"/>
                    <a:gd name="connsiteY274" fmla="*/ 966020 h 1885336"/>
                    <a:gd name="connsiteX275" fmla="*/ 1310149 w 1748984"/>
                    <a:gd name="connsiteY275" fmla="*/ 973394 h 1885336"/>
                    <a:gd name="connsiteX276" fmla="*/ 1292942 w 1748984"/>
                    <a:gd name="connsiteY276" fmla="*/ 993058 h 1885336"/>
                    <a:gd name="connsiteX277" fmla="*/ 1290484 w 1748984"/>
                    <a:gd name="connsiteY277" fmla="*/ 1000433 h 1885336"/>
                    <a:gd name="connsiteX278" fmla="*/ 1283110 w 1748984"/>
                    <a:gd name="connsiteY278" fmla="*/ 1010265 h 1885336"/>
                    <a:gd name="connsiteX279" fmla="*/ 1273278 w 1748984"/>
                    <a:gd name="connsiteY279" fmla="*/ 1025013 h 1885336"/>
                    <a:gd name="connsiteX280" fmla="*/ 1268361 w 1748984"/>
                    <a:gd name="connsiteY280" fmla="*/ 1032387 h 1885336"/>
                    <a:gd name="connsiteX281" fmla="*/ 1263445 w 1748984"/>
                    <a:gd name="connsiteY281" fmla="*/ 1042220 h 1885336"/>
                    <a:gd name="connsiteX282" fmla="*/ 1258529 w 1748984"/>
                    <a:gd name="connsiteY282" fmla="*/ 1049594 h 1885336"/>
                    <a:gd name="connsiteX283" fmla="*/ 1256071 w 1748984"/>
                    <a:gd name="connsiteY283" fmla="*/ 1056968 h 1885336"/>
                    <a:gd name="connsiteX284" fmla="*/ 1241323 w 1748984"/>
                    <a:gd name="connsiteY284" fmla="*/ 1084007 h 1885336"/>
                    <a:gd name="connsiteX285" fmla="*/ 1233949 w 1748984"/>
                    <a:gd name="connsiteY285" fmla="*/ 1108587 h 1885336"/>
                    <a:gd name="connsiteX286" fmla="*/ 1229032 w 1748984"/>
                    <a:gd name="connsiteY286" fmla="*/ 1113504 h 1885336"/>
                    <a:gd name="connsiteX287" fmla="*/ 1221658 w 1748984"/>
                    <a:gd name="connsiteY287" fmla="*/ 1133168 h 1885336"/>
                    <a:gd name="connsiteX288" fmla="*/ 1219200 w 1748984"/>
                    <a:gd name="connsiteY288" fmla="*/ 1143000 h 1885336"/>
                    <a:gd name="connsiteX289" fmla="*/ 1214284 w 1748984"/>
                    <a:gd name="connsiteY289" fmla="*/ 1155291 h 1885336"/>
                    <a:gd name="connsiteX290" fmla="*/ 1209368 w 1748984"/>
                    <a:gd name="connsiteY290" fmla="*/ 1172497 h 1885336"/>
                    <a:gd name="connsiteX291" fmla="*/ 1206910 w 1748984"/>
                    <a:gd name="connsiteY291" fmla="*/ 1179871 h 1885336"/>
                    <a:gd name="connsiteX292" fmla="*/ 1197078 w 1748984"/>
                    <a:gd name="connsiteY292" fmla="*/ 1187245 h 1885336"/>
                    <a:gd name="connsiteX293" fmla="*/ 1199536 w 1748984"/>
                    <a:gd name="connsiteY293" fmla="*/ 1251155 h 1885336"/>
                    <a:gd name="connsiteX294" fmla="*/ 1219200 w 1748984"/>
                    <a:gd name="connsiteY294" fmla="*/ 1248697 h 1885336"/>
                    <a:gd name="connsiteX295" fmla="*/ 1248697 w 1748984"/>
                    <a:gd name="connsiteY295" fmla="*/ 1243781 h 1885336"/>
                    <a:gd name="connsiteX296" fmla="*/ 1265903 w 1748984"/>
                    <a:gd name="connsiteY296" fmla="*/ 1238865 h 1885336"/>
                    <a:gd name="connsiteX297" fmla="*/ 1280652 w 1748984"/>
                    <a:gd name="connsiteY297" fmla="*/ 1233949 h 1885336"/>
                    <a:gd name="connsiteX298" fmla="*/ 1292942 w 1748984"/>
                    <a:gd name="connsiteY298" fmla="*/ 1229033 h 1885336"/>
                    <a:gd name="connsiteX299" fmla="*/ 1371600 w 1748984"/>
                    <a:gd name="connsiteY299" fmla="*/ 1224116 h 1885336"/>
                    <a:gd name="connsiteX300" fmla="*/ 1381432 w 1748984"/>
                    <a:gd name="connsiteY300" fmla="*/ 1216742 h 1885336"/>
                    <a:gd name="connsiteX301" fmla="*/ 1393723 w 1748984"/>
                    <a:gd name="connsiteY301" fmla="*/ 1206910 h 1885336"/>
                    <a:gd name="connsiteX302" fmla="*/ 1403555 w 1748984"/>
                    <a:gd name="connsiteY302" fmla="*/ 1204452 h 1885336"/>
                    <a:gd name="connsiteX303" fmla="*/ 1410929 w 1748984"/>
                    <a:gd name="connsiteY303" fmla="*/ 1197078 h 1885336"/>
                    <a:gd name="connsiteX304" fmla="*/ 1433052 w 1748984"/>
                    <a:gd name="connsiteY304" fmla="*/ 1189704 h 1885336"/>
                    <a:gd name="connsiteX305" fmla="*/ 1437968 w 1748984"/>
                    <a:gd name="connsiteY305" fmla="*/ 1184787 h 1885336"/>
                    <a:gd name="connsiteX306" fmla="*/ 1440426 w 1748984"/>
                    <a:gd name="connsiteY306" fmla="*/ 1177413 h 1885336"/>
                    <a:gd name="connsiteX307" fmla="*/ 1445342 w 1748984"/>
                    <a:gd name="connsiteY307" fmla="*/ 1170039 h 1885336"/>
                    <a:gd name="connsiteX308" fmla="*/ 1445342 w 1748984"/>
                    <a:gd name="connsiteY308" fmla="*/ 1143000 h 1885336"/>
                    <a:gd name="connsiteX309" fmla="*/ 1420761 w 1748984"/>
                    <a:gd name="connsiteY309" fmla="*/ 1150375 h 1885336"/>
                    <a:gd name="connsiteX310" fmla="*/ 1396181 w 1748984"/>
                    <a:gd name="connsiteY310" fmla="*/ 1162665 h 1885336"/>
                    <a:gd name="connsiteX311" fmla="*/ 1396181 w 1748984"/>
                    <a:gd name="connsiteY311" fmla="*/ 1162665 h 1885336"/>
                    <a:gd name="connsiteX312" fmla="*/ 1381432 w 1748984"/>
                    <a:gd name="connsiteY312" fmla="*/ 1170039 h 1885336"/>
                    <a:gd name="connsiteX313" fmla="*/ 1361768 w 1748984"/>
                    <a:gd name="connsiteY313" fmla="*/ 1174955 h 1885336"/>
                    <a:gd name="connsiteX314" fmla="*/ 1344561 w 1748984"/>
                    <a:gd name="connsiteY314" fmla="*/ 1184787 h 1885336"/>
                    <a:gd name="connsiteX315" fmla="*/ 1319981 w 1748984"/>
                    <a:gd name="connsiteY315" fmla="*/ 1199536 h 1885336"/>
                    <a:gd name="connsiteX316" fmla="*/ 1307690 w 1748984"/>
                    <a:gd name="connsiteY316" fmla="*/ 1201994 h 1885336"/>
                    <a:gd name="connsiteX317" fmla="*/ 1300316 w 1748984"/>
                    <a:gd name="connsiteY317" fmla="*/ 1204452 h 1885336"/>
                    <a:gd name="connsiteX318" fmla="*/ 1248697 w 1748984"/>
                    <a:gd name="connsiteY318" fmla="*/ 1201994 h 1885336"/>
                    <a:gd name="connsiteX319" fmla="*/ 1253613 w 1748984"/>
                    <a:gd name="connsiteY319" fmla="*/ 1157749 h 1885336"/>
                    <a:gd name="connsiteX320" fmla="*/ 1288026 w 1748984"/>
                    <a:gd name="connsiteY320" fmla="*/ 1096297 h 1885336"/>
                    <a:gd name="connsiteX321" fmla="*/ 1317523 w 1748984"/>
                    <a:gd name="connsiteY321" fmla="*/ 1071716 h 1885336"/>
                    <a:gd name="connsiteX322" fmla="*/ 1322439 w 1748984"/>
                    <a:gd name="connsiteY322" fmla="*/ 1064342 h 1885336"/>
                    <a:gd name="connsiteX323" fmla="*/ 1329813 w 1748984"/>
                    <a:gd name="connsiteY323" fmla="*/ 1044678 h 1885336"/>
                    <a:gd name="connsiteX324" fmla="*/ 1332271 w 1748984"/>
                    <a:gd name="connsiteY324" fmla="*/ 1022555 h 1885336"/>
                    <a:gd name="connsiteX325" fmla="*/ 1334729 w 1748984"/>
                    <a:gd name="connsiteY325" fmla="*/ 1015181 h 1885336"/>
                    <a:gd name="connsiteX326" fmla="*/ 1342103 w 1748984"/>
                    <a:gd name="connsiteY326" fmla="*/ 1010265 h 1885336"/>
                    <a:gd name="connsiteX327" fmla="*/ 1347020 w 1748984"/>
                    <a:gd name="connsiteY327" fmla="*/ 1002891 h 1885336"/>
                    <a:gd name="connsiteX328" fmla="*/ 1366684 w 1748984"/>
                    <a:gd name="connsiteY328" fmla="*/ 983226 h 1885336"/>
                    <a:gd name="connsiteX329" fmla="*/ 1376516 w 1748984"/>
                    <a:gd name="connsiteY329" fmla="*/ 968478 h 1885336"/>
                    <a:gd name="connsiteX330" fmla="*/ 1381432 w 1748984"/>
                    <a:gd name="connsiteY330" fmla="*/ 961104 h 1885336"/>
                    <a:gd name="connsiteX331" fmla="*/ 1401097 w 1748984"/>
                    <a:gd name="connsiteY331" fmla="*/ 931607 h 1885336"/>
                    <a:gd name="connsiteX332" fmla="*/ 1410929 w 1748984"/>
                    <a:gd name="connsiteY332" fmla="*/ 929149 h 1885336"/>
                    <a:gd name="connsiteX333" fmla="*/ 1418303 w 1748984"/>
                    <a:gd name="connsiteY333" fmla="*/ 924233 h 1885336"/>
                    <a:gd name="connsiteX334" fmla="*/ 1442884 w 1748984"/>
                    <a:gd name="connsiteY334" fmla="*/ 916858 h 1885336"/>
                    <a:gd name="connsiteX335" fmla="*/ 1460090 w 1748984"/>
                    <a:gd name="connsiteY335" fmla="*/ 911942 h 1885336"/>
                    <a:gd name="connsiteX336" fmla="*/ 1472381 w 1748984"/>
                    <a:gd name="connsiteY336" fmla="*/ 904568 h 1885336"/>
                    <a:gd name="connsiteX337" fmla="*/ 1479755 w 1748984"/>
                    <a:gd name="connsiteY337" fmla="*/ 899652 h 1885336"/>
                    <a:gd name="connsiteX338" fmla="*/ 1489587 w 1748984"/>
                    <a:gd name="connsiteY338" fmla="*/ 897194 h 1885336"/>
                    <a:gd name="connsiteX339" fmla="*/ 1519084 w 1748984"/>
                    <a:gd name="connsiteY339" fmla="*/ 889820 h 1885336"/>
                    <a:gd name="connsiteX340" fmla="*/ 1526458 w 1748984"/>
                    <a:gd name="connsiteY340" fmla="*/ 887362 h 1885336"/>
                    <a:gd name="connsiteX341" fmla="*/ 1536290 w 1748984"/>
                    <a:gd name="connsiteY341" fmla="*/ 875071 h 1885336"/>
                    <a:gd name="connsiteX342" fmla="*/ 1543665 w 1748984"/>
                    <a:gd name="connsiteY342" fmla="*/ 855407 h 1885336"/>
                    <a:gd name="connsiteX343" fmla="*/ 1548581 w 1748984"/>
                    <a:gd name="connsiteY343" fmla="*/ 840658 h 1885336"/>
                    <a:gd name="connsiteX344" fmla="*/ 1558413 w 1748984"/>
                    <a:gd name="connsiteY344" fmla="*/ 818536 h 1885336"/>
                    <a:gd name="connsiteX345" fmla="*/ 1565787 w 1748984"/>
                    <a:gd name="connsiteY345" fmla="*/ 791497 h 1885336"/>
                    <a:gd name="connsiteX346" fmla="*/ 1573161 w 1748984"/>
                    <a:gd name="connsiteY346" fmla="*/ 786581 h 1885336"/>
                    <a:gd name="connsiteX347" fmla="*/ 1582994 w 1748984"/>
                    <a:gd name="connsiteY347" fmla="*/ 774291 h 1885336"/>
                    <a:gd name="connsiteX348" fmla="*/ 1585452 w 1748984"/>
                    <a:gd name="connsiteY348" fmla="*/ 766916 h 1885336"/>
                    <a:gd name="connsiteX349" fmla="*/ 1590368 w 1748984"/>
                    <a:gd name="connsiteY349" fmla="*/ 759542 h 1885336"/>
                    <a:gd name="connsiteX350" fmla="*/ 1595284 w 1748984"/>
                    <a:gd name="connsiteY350" fmla="*/ 747252 h 1885336"/>
                    <a:gd name="connsiteX351" fmla="*/ 1597742 w 1748984"/>
                    <a:gd name="connsiteY351" fmla="*/ 737420 h 1885336"/>
                    <a:gd name="connsiteX352" fmla="*/ 1602658 w 1748984"/>
                    <a:gd name="connsiteY352" fmla="*/ 730045 h 1885336"/>
                    <a:gd name="connsiteX353" fmla="*/ 1605116 w 1748984"/>
                    <a:gd name="connsiteY353" fmla="*/ 722671 h 1885336"/>
                    <a:gd name="connsiteX354" fmla="*/ 1612490 w 1748984"/>
                    <a:gd name="connsiteY354" fmla="*/ 712839 h 1885336"/>
                    <a:gd name="connsiteX355" fmla="*/ 1632155 w 1748984"/>
                    <a:gd name="connsiteY355" fmla="*/ 695633 h 1885336"/>
                    <a:gd name="connsiteX356" fmla="*/ 1639529 w 1748984"/>
                    <a:gd name="connsiteY356" fmla="*/ 693175 h 1885336"/>
                    <a:gd name="connsiteX357" fmla="*/ 1664110 w 1748984"/>
                    <a:gd name="connsiteY357" fmla="*/ 695633 h 1885336"/>
                    <a:gd name="connsiteX358" fmla="*/ 1666568 w 1748984"/>
                    <a:gd name="connsiteY358" fmla="*/ 703007 h 1885336"/>
                    <a:gd name="connsiteX359" fmla="*/ 1669026 w 1748984"/>
                    <a:gd name="connsiteY359" fmla="*/ 712839 h 1885336"/>
                    <a:gd name="connsiteX360" fmla="*/ 1676400 w 1748984"/>
                    <a:gd name="connsiteY360" fmla="*/ 715297 h 1885336"/>
                    <a:gd name="connsiteX361" fmla="*/ 1688690 w 1748984"/>
                    <a:gd name="connsiteY361" fmla="*/ 710381 h 1885336"/>
                    <a:gd name="connsiteX362" fmla="*/ 1683774 w 1748984"/>
                    <a:gd name="connsiteY362" fmla="*/ 673510 h 1885336"/>
                    <a:gd name="connsiteX363" fmla="*/ 1678858 w 1748984"/>
                    <a:gd name="connsiteY363" fmla="*/ 658762 h 1885336"/>
                    <a:gd name="connsiteX364" fmla="*/ 1676400 w 1748984"/>
                    <a:gd name="connsiteY364" fmla="*/ 651387 h 1885336"/>
                    <a:gd name="connsiteX365" fmla="*/ 1678858 w 1748984"/>
                    <a:gd name="connsiteY365" fmla="*/ 616975 h 1885336"/>
                    <a:gd name="connsiteX366" fmla="*/ 1688690 w 1748984"/>
                    <a:gd name="connsiteY366" fmla="*/ 602226 h 1885336"/>
                    <a:gd name="connsiteX367" fmla="*/ 1703439 w 1748984"/>
                    <a:gd name="connsiteY367" fmla="*/ 604684 h 1885336"/>
                    <a:gd name="connsiteX368" fmla="*/ 1718187 w 1748984"/>
                    <a:gd name="connsiteY368" fmla="*/ 614516 h 1885336"/>
                    <a:gd name="connsiteX369" fmla="*/ 1723103 w 1748984"/>
                    <a:gd name="connsiteY369" fmla="*/ 624349 h 1885336"/>
                    <a:gd name="connsiteX370" fmla="*/ 1728020 w 1748984"/>
                    <a:gd name="connsiteY370" fmla="*/ 631723 h 1885336"/>
                    <a:gd name="connsiteX371" fmla="*/ 1732936 w 1748984"/>
                    <a:gd name="connsiteY371" fmla="*/ 653845 h 1885336"/>
                    <a:gd name="connsiteX372" fmla="*/ 1737852 w 1748984"/>
                    <a:gd name="connsiteY372" fmla="*/ 661220 h 1885336"/>
                    <a:gd name="connsiteX373" fmla="*/ 1742768 w 1748984"/>
                    <a:gd name="connsiteY373" fmla="*/ 725129 h 1885336"/>
                    <a:gd name="connsiteX374" fmla="*/ 1747684 w 1748984"/>
                    <a:gd name="connsiteY374" fmla="*/ 742336 h 1885336"/>
                    <a:gd name="connsiteX375" fmla="*/ 1735394 w 1748984"/>
                    <a:gd name="connsiteY375" fmla="*/ 806245 h 1885336"/>
                    <a:gd name="connsiteX376" fmla="*/ 1725561 w 1748984"/>
                    <a:gd name="connsiteY376" fmla="*/ 811162 h 1885336"/>
                    <a:gd name="connsiteX377" fmla="*/ 1715729 w 1748984"/>
                    <a:gd name="connsiteY377" fmla="*/ 808704 h 1885336"/>
                    <a:gd name="connsiteX378" fmla="*/ 1696065 w 1748984"/>
                    <a:gd name="connsiteY378" fmla="*/ 793955 h 1885336"/>
                    <a:gd name="connsiteX379" fmla="*/ 1686232 w 1748984"/>
                    <a:gd name="connsiteY379" fmla="*/ 796413 h 1885336"/>
                    <a:gd name="connsiteX380" fmla="*/ 1678858 w 1748984"/>
                    <a:gd name="connsiteY380" fmla="*/ 820994 h 1885336"/>
                    <a:gd name="connsiteX381" fmla="*/ 1656736 w 1748984"/>
                    <a:gd name="connsiteY381" fmla="*/ 833284 h 1885336"/>
                    <a:gd name="connsiteX382" fmla="*/ 1632155 w 1748984"/>
                    <a:gd name="connsiteY382" fmla="*/ 840658 h 1885336"/>
                    <a:gd name="connsiteX383" fmla="*/ 1629697 w 1748984"/>
                    <a:gd name="connsiteY383" fmla="*/ 830826 h 1885336"/>
                    <a:gd name="connsiteX384" fmla="*/ 1622323 w 1748984"/>
                    <a:gd name="connsiteY384" fmla="*/ 828368 h 1885336"/>
                    <a:gd name="connsiteX385" fmla="*/ 1624781 w 1748984"/>
                    <a:gd name="connsiteY385" fmla="*/ 860323 h 1885336"/>
                    <a:gd name="connsiteX386" fmla="*/ 1632155 w 1748984"/>
                    <a:gd name="connsiteY386" fmla="*/ 882445 h 1885336"/>
                    <a:gd name="connsiteX387" fmla="*/ 1637071 w 1748984"/>
                    <a:gd name="connsiteY387" fmla="*/ 902110 h 1885336"/>
                    <a:gd name="connsiteX388" fmla="*/ 1634613 w 1748984"/>
                    <a:gd name="connsiteY388" fmla="*/ 973394 h 1885336"/>
                    <a:gd name="connsiteX389" fmla="*/ 1629697 w 1748984"/>
                    <a:gd name="connsiteY389" fmla="*/ 997975 h 1885336"/>
                    <a:gd name="connsiteX390" fmla="*/ 1627239 w 1748984"/>
                    <a:gd name="connsiteY390" fmla="*/ 1005349 h 1885336"/>
                    <a:gd name="connsiteX391" fmla="*/ 1619865 w 1748984"/>
                    <a:gd name="connsiteY391" fmla="*/ 1007807 h 1885336"/>
                    <a:gd name="connsiteX392" fmla="*/ 1607574 w 1748984"/>
                    <a:gd name="connsiteY392" fmla="*/ 985684 h 1885336"/>
                    <a:gd name="connsiteX393" fmla="*/ 1605116 w 1748984"/>
                    <a:gd name="connsiteY393" fmla="*/ 968478 h 1885336"/>
                    <a:gd name="connsiteX394" fmla="*/ 1587910 w 1748984"/>
                    <a:gd name="connsiteY394" fmla="*/ 948813 h 1885336"/>
                    <a:gd name="connsiteX395" fmla="*/ 1580536 w 1748984"/>
                    <a:gd name="connsiteY395" fmla="*/ 934065 h 1885336"/>
                    <a:gd name="connsiteX396" fmla="*/ 1573161 w 1748984"/>
                    <a:gd name="connsiteY396" fmla="*/ 929149 h 1885336"/>
                    <a:gd name="connsiteX397" fmla="*/ 1563329 w 1748984"/>
                    <a:gd name="connsiteY397" fmla="*/ 953729 h 1885336"/>
                    <a:gd name="connsiteX398" fmla="*/ 1568245 w 1748984"/>
                    <a:gd name="connsiteY398" fmla="*/ 1012723 h 1885336"/>
                    <a:gd name="connsiteX399" fmla="*/ 1570703 w 1748984"/>
                    <a:gd name="connsiteY399" fmla="*/ 1044678 h 1885336"/>
                    <a:gd name="connsiteX400" fmla="*/ 1578078 w 1748984"/>
                    <a:gd name="connsiteY400" fmla="*/ 1047136 h 1885336"/>
                    <a:gd name="connsiteX401" fmla="*/ 1602658 w 1748984"/>
                    <a:gd name="connsiteY401" fmla="*/ 1044678 h 1885336"/>
                    <a:gd name="connsiteX402" fmla="*/ 1619865 w 1748984"/>
                    <a:gd name="connsiteY402" fmla="*/ 1034845 h 1885336"/>
                    <a:gd name="connsiteX403" fmla="*/ 1637071 w 1748984"/>
                    <a:gd name="connsiteY403" fmla="*/ 1029929 h 1885336"/>
                    <a:gd name="connsiteX404" fmla="*/ 1654278 w 1748984"/>
                    <a:gd name="connsiteY404" fmla="*/ 1020097 h 1885336"/>
                    <a:gd name="connsiteX405" fmla="*/ 1666568 w 1748984"/>
                    <a:gd name="connsiteY405" fmla="*/ 1005349 h 1885336"/>
                    <a:gd name="connsiteX406" fmla="*/ 1681316 w 1748984"/>
                    <a:gd name="connsiteY406" fmla="*/ 997975 h 1885336"/>
                    <a:gd name="connsiteX407" fmla="*/ 1678858 w 1748984"/>
                    <a:gd name="connsiteY407" fmla="*/ 1037304 h 1885336"/>
                    <a:gd name="connsiteX408" fmla="*/ 1673942 w 1748984"/>
                    <a:gd name="connsiteY408" fmla="*/ 1044678 h 1885336"/>
                    <a:gd name="connsiteX409" fmla="*/ 1671484 w 1748984"/>
                    <a:gd name="connsiteY409" fmla="*/ 1052052 h 1885336"/>
                    <a:gd name="connsiteX410" fmla="*/ 1688690 w 1748984"/>
                    <a:gd name="connsiteY410" fmla="*/ 1059426 h 1885336"/>
                    <a:gd name="connsiteX411" fmla="*/ 1703439 w 1748984"/>
                    <a:gd name="connsiteY411" fmla="*/ 1064342 h 1885336"/>
                    <a:gd name="connsiteX412" fmla="*/ 1708355 w 1748984"/>
                    <a:gd name="connsiteY412" fmla="*/ 1071716 h 1885336"/>
                    <a:gd name="connsiteX413" fmla="*/ 1698523 w 1748984"/>
                    <a:gd name="connsiteY413" fmla="*/ 1098755 h 1885336"/>
                    <a:gd name="connsiteX414" fmla="*/ 1688690 w 1748984"/>
                    <a:gd name="connsiteY414" fmla="*/ 1120878 h 1885336"/>
                    <a:gd name="connsiteX415" fmla="*/ 1686232 w 1748984"/>
                    <a:gd name="connsiteY415" fmla="*/ 1135626 h 1885336"/>
                    <a:gd name="connsiteX416" fmla="*/ 1681316 w 1748984"/>
                    <a:gd name="connsiteY416" fmla="*/ 1177413 h 1885336"/>
                    <a:gd name="connsiteX417" fmla="*/ 1676400 w 1748984"/>
                    <a:gd name="connsiteY417" fmla="*/ 1189704 h 1885336"/>
                    <a:gd name="connsiteX418" fmla="*/ 1671484 w 1748984"/>
                    <a:gd name="connsiteY418" fmla="*/ 1231491 h 1885336"/>
                    <a:gd name="connsiteX419" fmla="*/ 1666568 w 1748984"/>
                    <a:gd name="connsiteY419" fmla="*/ 1270820 h 1885336"/>
                    <a:gd name="connsiteX420" fmla="*/ 1671484 w 1748984"/>
                    <a:gd name="connsiteY420" fmla="*/ 1322439 h 1885336"/>
                    <a:gd name="connsiteX421" fmla="*/ 1664110 w 1748984"/>
                    <a:gd name="connsiteY421" fmla="*/ 1327355 h 1885336"/>
                    <a:gd name="connsiteX422" fmla="*/ 1632155 w 1748984"/>
                    <a:gd name="connsiteY422" fmla="*/ 1329813 h 1885336"/>
                    <a:gd name="connsiteX423" fmla="*/ 1624781 w 1748984"/>
                    <a:gd name="connsiteY423" fmla="*/ 1332271 h 1885336"/>
                    <a:gd name="connsiteX424" fmla="*/ 1605116 w 1748984"/>
                    <a:gd name="connsiteY424" fmla="*/ 1337187 h 1885336"/>
                    <a:gd name="connsiteX425" fmla="*/ 1607574 w 1748984"/>
                    <a:gd name="connsiteY425" fmla="*/ 1347020 h 1885336"/>
                    <a:gd name="connsiteX426" fmla="*/ 1622323 w 1748984"/>
                    <a:gd name="connsiteY426" fmla="*/ 1359310 h 1885336"/>
                    <a:gd name="connsiteX427" fmla="*/ 1627239 w 1748984"/>
                    <a:gd name="connsiteY427" fmla="*/ 1369142 h 1885336"/>
                    <a:gd name="connsiteX428" fmla="*/ 1637071 w 1748984"/>
                    <a:gd name="connsiteY428" fmla="*/ 1386349 h 1885336"/>
                    <a:gd name="connsiteX429" fmla="*/ 1634613 w 1748984"/>
                    <a:gd name="connsiteY429" fmla="*/ 1401097 h 1885336"/>
                    <a:gd name="connsiteX430" fmla="*/ 1622323 w 1748984"/>
                    <a:gd name="connsiteY430" fmla="*/ 1398639 h 1885336"/>
                    <a:gd name="connsiteX431" fmla="*/ 1605116 w 1748984"/>
                    <a:gd name="connsiteY431" fmla="*/ 1388807 h 1885336"/>
                    <a:gd name="connsiteX432" fmla="*/ 1602658 w 1748984"/>
                    <a:gd name="connsiteY432" fmla="*/ 1356852 h 1885336"/>
                    <a:gd name="connsiteX433" fmla="*/ 1600200 w 1748984"/>
                    <a:gd name="connsiteY433" fmla="*/ 1349478 h 1885336"/>
                    <a:gd name="connsiteX434" fmla="*/ 1592826 w 1748984"/>
                    <a:gd name="connsiteY434" fmla="*/ 1344562 h 1885336"/>
                    <a:gd name="connsiteX435" fmla="*/ 1595284 w 1748984"/>
                    <a:gd name="connsiteY435" fmla="*/ 1243781 h 1885336"/>
                    <a:gd name="connsiteX436" fmla="*/ 1605116 w 1748984"/>
                    <a:gd name="connsiteY436" fmla="*/ 1221658 h 1885336"/>
                    <a:gd name="connsiteX437" fmla="*/ 1607574 w 1748984"/>
                    <a:gd name="connsiteY437" fmla="*/ 1211826 h 1885336"/>
                    <a:gd name="connsiteX438" fmla="*/ 1617407 w 1748984"/>
                    <a:gd name="connsiteY438" fmla="*/ 1197078 h 1885336"/>
                    <a:gd name="connsiteX439" fmla="*/ 1619865 w 1748984"/>
                    <a:gd name="connsiteY439" fmla="*/ 1179871 h 1885336"/>
                    <a:gd name="connsiteX440" fmla="*/ 1617407 w 1748984"/>
                    <a:gd name="connsiteY440" fmla="*/ 1172497 h 1885336"/>
                    <a:gd name="connsiteX441" fmla="*/ 1595284 w 1748984"/>
                    <a:gd name="connsiteY441" fmla="*/ 1184787 h 1885336"/>
                    <a:gd name="connsiteX442" fmla="*/ 1585452 w 1748984"/>
                    <a:gd name="connsiteY442" fmla="*/ 1197078 h 1885336"/>
                    <a:gd name="connsiteX443" fmla="*/ 1580536 w 1748984"/>
                    <a:gd name="connsiteY443" fmla="*/ 1206910 h 1885336"/>
                    <a:gd name="connsiteX444" fmla="*/ 1573161 w 1748984"/>
                    <a:gd name="connsiteY444" fmla="*/ 1216742 h 1885336"/>
                    <a:gd name="connsiteX445" fmla="*/ 1568245 w 1748984"/>
                    <a:gd name="connsiteY445" fmla="*/ 1226575 h 1885336"/>
                    <a:gd name="connsiteX446" fmla="*/ 1560871 w 1748984"/>
                    <a:gd name="connsiteY446" fmla="*/ 1233949 h 1885336"/>
                    <a:gd name="connsiteX447" fmla="*/ 1548581 w 1748984"/>
                    <a:gd name="connsiteY447" fmla="*/ 1246239 h 1885336"/>
                    <a:gd name="connsiteX448" fmla="*/ 1546123 w 1748984"/>
                    <a:gd name="connsiteY448" fmla="*/ 1253613 h 1885336"/>
                    <a:gd name="connsiteX449" fmla="*/ 1533832 w 1748984"/>
                    <a:gd name="connsiteY449" fmla="*/ 1270820 h 1885336"/>
                    <a:gd name="connsiteX450" fmla="*/ 1528916 w 1748984"/>
                    <a:gd name="connsiteY450" fmla="*/ 1288026 h 1885336"/>
                    <a:gd name="connsiteX451" fmla="*/ 1524000 w 1748984"/>
                    <a:gd name="connsiteY451" fmla="*/ 1295400 h 1885336"/>
                    <a:gd name="connsiteX452" fmla="*/ 1519084 w 1748984"/>
                    <a:gd name="connsiteY452" fmla="*/ 1310149 h 1885336"/>
                    <a:gd name="connsiteX453" fmla="*/ 1521542 w 1748984"/>
                    <a:gd name="connsiteY453" fmla="*/ 1334729 h 1885336"/>
                    <a:gd name="connsiteX454" fmla="*/ 1524000 w 1748984"/>
                    <a:gd name="connsiteY454" fmla="*/ 1349478 h 1885336"/>
                    <a:gd name="connsiteX455" fmla="*/ 1528916 w 1748984"/>
                    <a:gd name="connsiteY455" fmla="*/ 1381433 h 1885336"/>
                    <a:gd name="connsiteX456" fmla="*/ 1521542 w 1748984"/>
                    <a:gd name="connsiteY456" fmla="*/ 1383891 h 1885336"/>
                    <a:gd name="connsiteX457" fmla="*/ 1511710 w 1748984"/>
                    <a:gd name="connsiteY457" fmla="*/ 1423220 h 1885336"/>
                    <a:gd name="connsiteX458" fmla="*/ 1494503 w 1748984"/>
                    <a:gd name="connsiteY458" fmla="*/ 1420762 h 1885336"/>
                    <a:gd name="connsiteX459" fmla="*/ 1482213 w 1748984"/>
                    <a:gd name="connsiteY459" fmla="*/ 1408471 h 1885336"/>
                    <a:gd name="connsiteX460" fmla="*/ 1474839 w 1748984"/>
                    <a:gd name="connsiteY460" fmla="*/ 1403555 h 1885336"/>
                    <a:gd name="connsiteX461" fmla="*/ 1469923 w 1748984"/>
                    <a:gd name="connsiteY461" fmla="*/ 1396181 h 1885336"/>
                    <a:gd name="connsiteX462" fmla="*/ 1467465 w 1748984"/>
                    <a:gd name="connsiteY462" fmla="*/ 1383891 h 1885336"/>
                    <a:gd name="connsiteX463" fmla="*/ 1465007 w 1748984"/>
                    <a:gd name="connsiteY463" fmla="*/ 1374058 h 1885336"/>
                    <a:gd name="connsiteX464" fmla="*/ 1467465 w 1748984"/>
                    <a:gd name="connsiteY464" fmla="*/ 1337187 h 1885336"/>
                    <a:gd name="connsiteX465" fmla="*/ 1474839 w 1748984"/>
                    <a:gd name="connsiteY465" fmla="*/ 1329813 h 1885336"/>
                    <a:gd name="connsiteX466" fmla="*/ 1484671 w 1748984"/>
                    <a:gd name="connsiteY466" fmla="*/ 1300316 h 1885336"/>
                    <a:gd name="connsiteX467" fmla="*/ 1487129 w 1748984"/>
                    <a:gd name="connsiteY467" fmla="*/ 1285568 h 1885336"/>
                    <a:gd name="connsiteX468" fmla="*/ 1492045 w 1748984"/>
                    <a:gd name="connsiteY468" fmla="*/ 1275736 h 1885336"/>
                    <a:gd name="connsiteX469" fmla="*/ 1494503 w 1748984"/>
                    <a:gd name="connsiteY469" fmla="*/ 1268362 h 1885336"/>
                    <a:gd name="connsiteX470" fmla="*/ 1489587 w 1748984"/>
                    <a:gd name="connsiteY470" fmla="*/ 1243781 h 1885336"/>
                    <a:gd name="connsiteX471" fmla="*/ 1487129 w 1748984"/>
                    <a:gd name="connsiteY471" fmla="*/ 1236407 h 1885336"/>
                    <a:gd name="connsiteX472" fmla="*/ 1477297 w 1748984"/>
                    <a:gd name="connsiteY472" fmla="*/ 1224116 h 1885336"/>
                    <a:gd name="connsiteX473" fmla="*/ 1474839 w 1748984"/>
                    <a:gd name="connsiteY473" fmla="*/ 1216742 h 1885336"/>
                    <a:gd name="connsiteX474" fmla="*/ 1460090 w 1748984"/>
                    <a:gd name="connsiteY474" fmla="*/ 1229033 h 1885336"/>
                    <a:gd name="connsiteX475" fmla="*/ 1455174 w 1748984"/>
                    <a:gd name="connsiteY475" fmla="*/ 1268362 h 1885336"/>
                    <a:gd name="connsiteX476" fmla="*/ 1445342 w 1748984"/>
                    <a:gd name="connsiteY476" fmla="*/ 1278194 h 1885336"/>
                    <a:gd name="connsiteX477" fmla="*/ 1440426 w 1748984"/>
                    <a:gd name="connsiteY477" fmla="*/ 1285568 h 1885336"/>
                    <a:gd name="connsiteX478" fmla="*/ 1425678 w 1748984"/>
                    <a:gd name="connsiteY478" fmla="*/ 1300316 h 1885336"/>
                    <a:gd name="connsiteX479" fmla="*/ 1423220 w 1748984"/>
                    <a:gd name="connsiteY479" fmla="*/ 1307691 h 1885336"/>
                    <a:gd name="connsiteX480" fmla="*/ 1428136 w 1748984"/>
                    <a:gd name="connsiteY480" fmla="*/ 1354394 h 1885336"/>
                    <a:gd name="connsiteX481" fmla="*/ 1430594 w 1748984"/>
                    <a:gd name="connsiteY481" fmla="*/ 1369142 h 1885336"/>
                    <a:gd name="connsiteX482" fmla="*/ 1435510 w 1748984"/>
                    <a:gd name="connsiteY482" fmla="*/ 1381433 h 1885336"/>
                    <a:gd name="connsiteX483" fmla="*/ 1440426 w 1748984"/>
                    <a:gd name="connsiteY483" fmla="*/ 1396181 h 1885336"/>
                    <a:gd name="connsiteX484" fmla="*/ 1442884 w 1748984"/>
                    <a:gd name="connsiteY484" fmla="*/ 1403555 h 1885336"/>
                    <a:gd name="connsiteX485" fmla="*/ 1445342 w 1748984"/>
                    <a:gd name="connsiteY485" fmla="*/ 1418304 h 1885336"/>
                    <a:gd name="connsiteX486" fmla="*/ 1442884 w 1748984"/>
                    <a:gd name="connsiteY486" fmla="*/ 1433052 h 1885336"/>
                    <a:gd name="connsiteX487" fmla="*/ 1435510 w 1748984"/>
                    <a:gd name="connsiteY487" fmla="*/ 1437968 h 1885336"/>
                    <a:gd name="connsiteX488" fmla="*/ 1418303 w 1748984"/>
                    <a:gd name="connsiteY488" fmla="*/ 1442884 h 1885336"/>
                    <a:gd name="connsiteX489" fmla="*/ 1398639 w 1748984"/>
                    <a:gd name="connsiteY489" fmla="*/ 1425678 h 1885336"/>
                    <a:gd name="connsiteX490" fmla="*/ 1393723 w 1748984"/>
                    <a:gd name="connsiteY490" fmla="*/ 1418304 h 1885336"/>
                    <a:gd name="connsiteX491" fmla="*/ 1391265 w 1748984"/>
                    <a:gd name="connsiteY491" fmla="*/ 1408471 h 1885336"/>
                    <a:gd name="connsiteX492" fmla="*/ 1383890 w 1748984"/>
                    <a:gd name="connsiteY492" fmla="*/ 1391265 h 1885336"/>
                    <a:gd name="connsiteX493" fmla="*/ 1376516 w 1748984"/>
                    <a:gd name="connsiteY493" fmla="*/ 1388807 h 1885336"/>
                    <a:gd name="connsiteX494" fmla="*/ 1366684 w 1748984"/>
                    <a:gd name="connsiteY494" fmla="*/ 1391265 h 1885336"/>
                    <a:gd name="connsiteX495" fmla="*/ 1351936 w 1748984"/>
                    <a:gd name="connsiteY495" fmla="*/ 1396181 h 1885336"/>
                    <a:gd name="connsiteX496" fmla="*/ 1342103 w 1748984"/>
                    <a:gd name="connsiteY496" fmla="*/ 1410929 h 1885336"/>
                    <a:gd name="connsiteX497" fmla="*/ 1337187 w 1748984"/>
                    <a:gd name="connsiteY497" fmla="*/ 1418304 h 1885336"/>
                    <a:gd name="connsiteX498" fmla="*/ 1312607 w 1748984"/>
                    <a:gd name="connsiteY498" fmla="*/ 1415845 h 1885336"/>
                    <a:gd name="connsiteX499" fmla="*/ 1295400 w 1748984"/>
                    <a:gd name="connsiteY499" fmla="*/ 1413387 h 1885336"/>
                    <a:gd name="connsiteX500" fmla="*/ 1265903 w 1748984"/>
                    <a:gd name="connsiteY500" fmla="*/ 1410929 h 1885336"/>
                    <a:gd name="connsiteX501" fmla="*/ 1258529 w 1748984"/>
                    <a:gd name="connsiteY501" fmla="*/ 1406013 h 1885336"/>
                    <a:gd name="connsiteX502" fmla="*/ 1251155 w 1748984"/>
                    <a:gd name="connsiteY502" fmla="*/ 1398639 h 1885336"/>
                    <a:gd name="connsiteX503" fmla="*/ 1236407 w 1748984"/>
                    <a:gd name="connsiteY503" fmla="*/ 1393723 h 1885336"/>
                    <a:gd name="connsiteX504" fmla="*/ 1219200 w 1748984"/>
                    <a:gd name="connsiteY504" fmla="*/ 1391265 h 1885336"/>
                    <a:gd name="connsiteX505" fmla="*/ 1226574 w 1748984"/>
                    <a:gd name="connsiteY505" fmla="*/ 1413387 h 1885336"/>
                    <a:gd name="connsiteX506" fmla="*/ 1229032 w 1748984"/>
                    <a:gd name="connsiteY506" fmla="*/ 1420762 h 1885336"/>
                    <a:gd name="connsiteX507" fmla="*/ 1238865 w 1748984"/>
                    <a:gd name="connsiteY507" fmla="*/ 1433052 h 1885336"/>
                    <a:gd name="connsiteX508" fmla="*/ 1251155 w 1748984"/>
                    <a:gd name="connsiteY508" fmla="*/ 1455175 h 1885336"/>
                    <a:gd name="connsiteX509" fmla="*/ 1258529 w 1748984"/>
                    <a:gd name="connsiteY509" fmla="*/ 1514168 h 1885336"/>
                    <a:gd name="connsiteX510" fmla="*/ 1256071 w 1748984"/>
                    <a:gd name="connsiteY510" fmla="*/ 1548581 h 1885336"/>
                    <a:gd name="connsiteX511" fmla="*/ 1241323 w 1748984"/>
                    <a:gd name="connsiteY511" fmla="*/ 1558413 h 1885336"/>
                    <a:gd name="connsiteX512" fmla="*/ 1233949 w 1748984"/>
                    <a:gd name="connsiteY512" fmla="*/ 1560871 h 1885336"/>
                    <a:gd name="connsiteX513" fmla="*/ 1174955 w 1748984"/>
                    <a:gd name="connsiteY513" fmla="*/ 1563329 h 1885336"/>
                    <a:gd name="connsiteX514" fmla="*/ 1172497 w 1748984"/>
                    <a:gd name="connsiteY514" fmla="*/ 1617407 h 1885336"/>
                    <a:gd name="connsiteX515" fmla="*/ 1179871 w 1748984"/>
                    <a:gd name="connsiteY515" fmla="*/ 1624781 h 1885336"/>
                    <a:gd name="connsiteX516" fmla="*/ 1184787 w 1748984"/>
                    <a:gd name="connsiteY516" fmla="*/ 1639529 h 1885336"/>
                    <a:gd name="connsiteX517" fmla="*/ 1187245 w 1748984"/>
                    <a:gd name="connsiteY517" fmla="*/ 1649362 h 1885336"/>
                    <a:gd name="connsiteX518" fmla="*/ 1192161 w 1748984"/>
                    <a:gd name="connsiteY518" fmla="*/ 1656736 h 1885336"/>
                    <a:gd name="connsiteX519" fmla="*/ 1189703 w 1748984"/>
                    <a:gd name="connsiteY519" fmla="*/ 1720645 h 1885336"/>
                    <a:gd name="connsiteX520" fmla="*/ 1184787 w 1748984"/>
                    <a:gd name="connsiteY520" fmla="*/ 1750142 h 1885336"/>
                    <a:gd name="connsiteX521" fmla="*/ 1189703 w 1748984"/>
                    <a:gd name="connsiteY521" fmla="*/ 1794387 h 1885336"/>
                    <a:gd name="connsiteX522" fmla="*/ 1192161 w 1748984"/>
                    <a:gd name="connsiteY522" fmla="*/ 1804220 h 1885336"/>
                    <a:gd name="connsiteX523" fmla="*/ 1194620 w 1748984"/>
                    <a:gd name="connsiteY523" fmla="*/ 1821426 h 1885336"/>
                    <a:gd name="connsiteX524" fmla="*/ 1197078 w 1748984"/>
                    <a:gd name="connsiteY524" fmla="*/ 1870587 h 1885336"/>
                    <a:gd name="connsiteX525" fmla="*/ 1201994 w 1748984"/>
                    <a:gd name="connsiteY525" fmla="*/ 1885336 h 1885336"/>
                    <a:gd name="connsiteX526" fmla="*/ 432620 w 1748984"/>
                    <a:gd name="connsiteY526" fmla="*/ 1860755 h 1885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</a:cxnLst>
                  <a:rect l="l" t="t" r="r" b="b"/>
                  <a:pathLst>
                    <a:path w="1748984" h="1885336">
                      <a:moveTo>
                        <a:pt x="432620" y="1860755"/>
                      </a:moveTo>
                      <a:lnTo>
                        <a:pt x="398207" y="1728020"/>
                      </a:lnTo>
                      <a:cubicBezTo>
                        <a:pt x="405581" y="1729659"/>
                        <a:pt x="413452" y="1729810"/>
                        <a:pt x="420329" y="1732936"/>
                      </a:cubicBezTo>
                      <a:cubicBezTo>
                        <a:pt x="423018" y="1734158"/>
                        <a:pt x="423156" y="1738221"/>
                        <a:pt x="425245" y="1740310"/>
                      </a:cubicBezTo>
                      <a:cubicBezTo>
                        <a:pt x="427334" y="1742399"/>
                        <a:pt x="430162" y="1743587"/>
                        <a:pt x="432620" y="1745226"/>
                      </a:cubicBezTo>
                      <a:cubicBezTo>
                        <a:pt x="438464" y="1762759"/>
                        <a:pt x="430177" y="1741562"/>
                        <a:pt x="442452" y="1759975"/>
                      </a:cubicBezTo>
                      <a:cubicBezTo>
                        <a:pt x="443889" y="1762131"/>
                        <a:pt x="443251" y="1765359"/>
                        <a:pt x="444910" y="1767349"/>
                      </a:cubicBezTo>
                      <a:cubicBezTo>
                        <a:pt x="447533" y="1770496"/>
                        <a:pt x="451845" y="1771826"/>
                        <a:pt x="454742" y="1774723"/>
                      </a:cubicBezTo>
                      <a:cubicBezTo>
                        <a:pt x="465860" y="1785841"/>
                        <a:pt x="452676" y="1779770"/>
                        <a:pt x="467032" y="1784555"/>
                      </a:cubicBezTo>
                      <a:cubicBezTo>
                        <a:pt x="468671" y="1782097"/>
                        <a:pt x="471015" y="1779984"/>
                        <a:pt x="471949" y="1777181"/>
                      </a:cubicBezTo>
                      <a:cubicBezTo>
                        <a:pt x="472017" y="1776976"/>
                        <a:pt x="474295" y="1758271"/>
                        <a:pt x="476865" y="1755058"/>
                      </a:cubicBezTo>
                      <a:cubicBezTo>
                        <a:pt x="480330" y="1750726"/>
                        <a:pt x="486756" y="1749303"/>
                        <a:pt x="491613" y="1747684"/>
                      </a:cubicBezTo>
                      <a:cubicBezTo>
                        <a:pt x="494071" y="1745226"/>
                        <a:pt x="496095" y="1742238"/>
                        <a:pt x="498987" y="1740310"/>
                      </a:cubicBezTo>
                      <a:cubicBezTo>
                        <a:pt x="501103" y="1738899"/>
                        <a:pt x="514883" y="1735722"/>
                        <a:pt x="516194" y="1735394"/>
                      </a:cubicBezTo>
                      <a:cubicBezTo>
                        <a:pt x="519471" y="1733755"/>
                        <a:pt x="522550" y="1731637"/>
                        <a:pt x="526026" y="1730478"/>
                      </a:cubicBezTo>
                      <a:cubicBezTo>
                        <a:pt x="529989" y="1729157"/>
                        <a:pt x="534263" y="1729033"/>
                        <a:pt x="538316" y="1728020"/>
                      </a:cubicBezTo>
                      <a:cubicBezTo>
                        <a:pt x="540830" y="1727392"/>
                        <a:pt x="543232" y="1726381"/>
                        <a:pt x="545690" y="1725562"/>
                      </a:cubicBezTo>
                      <a:cubicBezTo>
                        <a:pt x="562595" y="1714292"/>
                        <a:pt x="554833" y="1717598"/>
                        <a:pt x="567813" y="1713271"/>
                      </a:cubicBezTo>
                      <a:cubicBezTo>
                        <a:pt x="569452" y="1710813"/>
                        <a:pt x="570271" y="1707536"/>
                        <a:pt x="572729" y="1705897"/>
                      </a:cubicBezTo>
                      <a:cubicBezTo>
                        <a:pt x="574243" y="1704887"/>
                        <a:pt x="594549" y="1701057"/>
                        <a:pt x="594852" y="1700981"/>
                      </a:cubicBezTo>
                      <a:cubicBezTo>
                        <a:pt x="600980" y="1699449"/>
                        <a:pt x="606587" y="1696733"/>
                        <a:pt x="612058" y="1693607"/>
                      </a:cubicBezTo>
                      <a:cubicBezTo>
                        <a:pt x="614623" y="1692141"/>
                        <a:pt x="616629" y="1689625"/>
                        <a:pt x="619432" y="1688691"/>
                      </a:cubicBezTo>
                      <a:cubicBezTo>
                        <a:pt x="624160" y="1687115"/>
                        <a:pt x="629265" y="1687052"/>
                        <a:pt x="634181" y="1686233"/>
                      </a:cubicBezTo>
                      <a:cubicBezTo>
                        <a:pt x="636807" y="1683607"/>
                        <a:pt x="643393" y="1677662"/>
                        <a:pt x="644013" y="1673942"/>
                      </a:cubicBezTo>
                      <a:cubicBezTo>
                        <a:pt x="645301" y="1666217"/>
                        <a:pt x="639448" y="1665280"/>
                        <a:pt x="634181" y="1664110"/>
                      </a:cubicBezTo>
                      <a:cubicBezTo>
                        <a:pt x="619493" y="1660846"/>
                        <a:pt x="605013" y="1660450"/>
                        <a:pt x="589936" y="1659194"/>
                      </a:cubicBezTo>
                      <a:cubicBezTo>
                        <a:pt x="585839" y="1658375"/>
                        <a:pt x="581766" y="1657423"/>
                        <a:pt x="577645" y="1656736"/>
                      </a:cubicBezTo>
                      <a:cubicBezTo>
                        <a:pt x="571930" y="1655784"/>
                        <a:pt x="566120" y="1655414"/>
                        <a:pt x="560439" y="1654278"/>
                      </a:cubicBezTo>
                      <a:cubicBezTo>
                        <a:pt x="549705" y="1652131"/>
                        <a:pt x="555217" y="1650899"/>
                        <a:pt x="543232" y="1646904"/>
                      </a:cubicBezTo>
                      <a:cubicBezTo>
                        <a:pt x="539269" y="1645583"/>
                        <a:pt x="535052" y="1645193"/>
                        <a:pt x="530942" y="1644445"/>
                      </a:cubicBezTo>
                      <a:cubicBezTo>
                        <a:pt x="508830" y="1640424"/>
                        <a:pt x="523762" y="1643879"/>
                        <a:pt x="506361" y="1639529"/>
                      </a:cubicBezTo>
                      <a:cubicBezTo>
                        <a:pt x="503903" y="1637071"/>
                        <a:pt x="501626" y="1634417"/>
                        <a:pt x="498987" y="1632155"/>
                      </a:cubicBezTo>
                      <a:cubicBezTo>
                        <a:pt x="495877" y="1629489"/>
                        <a:pt x="491427" y="1628190"/>
                        <a:pt x="489155" y="1624781"/>
                      </a:cubicBezTo>
                      <a:cubicBezTo>
                        <a:pt x="486281" y="1620469"/>
                        <a:pt x="485878" y="1614949"/>
                        <a:pt x="484239" y="1610033"/>
                      </a:cubicBezTo>
                      <a:lnTo>
                        <a:pt x="481781" y="1602658"/>
                      </a:lnTo>
                      <a:cubicBezTo>
                        <a:pt x="480962" y="1596103"/>
                        <a:pt x="482277" y="1588902"/>
                        <a:pt x="479323" y="1582994"/>
                      </a:cubicBezTo>
                      <a:cubicBezTo>
                        <a:pt x="477684" y="1579716"/>
                        <a:pt x="472672" y="1579896"/>
                        <a:pt x="469490" y="1578078"/>
                      </a:cubicBezTo>
                      <a:cubicBezTo>
                        <a:pt x="466925" y="1576612"/>
                        <a:pt x="464574" y="1574801"/>
                        <a:pt x="462116" y="1573162"/>
                      </a:cubicBezTo>
                      <a:cubicBezTo>
                        <a:pt x="427632" y="1575078"/>
                        <a:pt x="425202" y="1565348"/>
                        <a:pt x="410497" y="1582994"/>
                      </a:cubicBezTo>
                      <a:cubicBezTo>
                        <a:pt x="408606" y="1585263"/>
                        <a:pt x="407220" y="1587910"/>
                        <a:pt x="405581" y="1590368"/>
                      </a:cubicBezTo>
                      <a:cubicBezTo>
                        <a:pt x="402214" y="1632460"/>
                        <a:pt x="409527" y="1637543"/>
                        <a:pt x="395749" y="1661652"/>
                      </a:cubicBezTo>
                      <a:cubicBezTo>
                        <a:pt x="394283" y="1664217"/>
                        <a:pt x="392921" y="1666937"/>
                        <a:pt x="390832" y="1669026"/>
                      </a:cubicBezTo>
                      <a:cubicBezTo>
                        <a:pt x="386067" y="1673791"/>
                        <a:pt x="382082" y="1674401"/>
                        <a:pt x="376084" y="1676400"/>
                      </a:cubicBezTo>
                      <a:cubicBezTo>
                        <a:pt x="368032" y="1673716"/>
                        <a:pt x="366044" y="1675357"/>
                        <a:pt x="366252" y="1664110"/>
                      </a:cubicBezTo>
                      <a:cubicBezTo>
                        <a:pt x="367011" y="1623117"/>
                        <a:pt x="369461" y="1582172"/>
                        <a:pt x="371168" y="1541207"/>
                      </a:cubicBezTo>
                      <a:cubicBezTo>
                        <a:pt x="371919" y="1523178"/>
                        <a:pt x="372340" y="1505128"/>
                        <a:pt x="373626" y="1487129"/>
                      </a:cubicBezTo>
                      <a:cubicBezTo>
                        <a:pt x="377169" y="1437529"/>
                        <a:pt x="369706" y="1451222"/>
                        <a:pt x="383458" y="1430594"/>
                      </a:cubicBezTo>
                      <a:cubicBezTo>
                        <a:pt x="382639" y="1422400"/>
                        <a:pt x="382354" y="1414135"/>
                        <a:pt x="381000" y="1406013"/>
                      </a:cubicBezTo>
                      <a:cubicBezTo>
                        <a:pt x="378943" y="1393670"/>
                        <a:pt x="375064" y="1383287"/>
                        <a:pt x="371168" y="1371600"/>
                      </a:cubicBezTo>
                      <a:cubicBezTo>
                        <a:pt x="370349" y="1369142"/>
                        <a:pt x="370147" y="1366382"/>
                        <a:pt x="368710" y="1364226"/>
                      </a:cubicBezTo>
                      <a:cubicBezTo>
                        <a:pt x="363904" y="1357017"/>
                        <a:pt x="363371" y="1357619"/>
                        <a:pt x="361336" y="1349478"/>
                      </a:cubicBezTo>
                      <a:cubicBezTo>
                        <a:pt x="359389" y="1341689"/>
                        <a:pt x="358943" y="1334922"/>
                        <a:pt x="356420" y="1327355"/>
                      </a:cubicBezTo>
                      <a:cubicBezTo>
                        <a:pt x="355025" y="1323169"/>
                        <a:pt x="353052" y="1319196"/>
                        <a:pt x="351503" y="1315065"/>
                      </a:cubicBezTo>
                      <a:cubicBezTo>
                        <a:pt x="350593" y="1312639"/>
                        <a:pt x="349955" y="1310117"/>
                        <a:pt x="349045" y="1307691"/>
                      </a:cubicBezTo>
                      <a:cubicBezTo>
                        <a:pt x="347496" y="1303559"/>
                        <a:pt x="345637" y="1299547"/>
                        <a:pt x="344129" y="1295400"/>
                      </a:cubicBezTo>
                      <a:cubicBezTo>
                        <a:pt x="342358" y="1290530"/>
                        <a:pt x="343359" y="1283761"/>
                        <a:pt x="339213" y="1280652"/>
                      </a:cubicBezTo>
                      <a:cubicBezTo>
                        <a:pt x="335145" y="1277601"/>
                        <a:pt x="317657" y="1264201"/>
                        <a:pt x="314632" y="1263445"/>
                      </a:cubicBezTo>
                      <a:lnTo>
                        <a:pt x="304800" y="1260987"/>
                      </a:lnTo>
                      <a:cubicBezTo>
                        <a:pt x="303981" y="1258529"/>
                        <a:pt x="303501" y="1255930"/>
                        <a:pt x="302342" y="1253613"/>
                      </a:cubicBezTo>
                      <a:cubicBezTo>
                        <a:pt x="301021" y="1250971"/>
                        <a:pt x="298463" y="1249005"/>
                        <a:pt x="297426" y="1246239"/>
                      </a:cubicBezTo>
                      <a:cubicBezTo>
                        <a:pt x="295959" y="1242327"/>
                        <a:pt x="295787" y="1238046"/>
                        <a:pt x="294968" y="1233949"/>
                      </a:cubicBezTo>
                      <a:cubicBezTo>
                        <a:pt x="294149" y="1224117"/>
                        <a:pt x="294445" y="1214127"/>
                        <a:pt x="292510" y="1204452"/>
                      </a:cubicBezTo>
                      <a:cubicBezTo>
                        <a:pt x="291474" y="1199272"/>
                        <a:pt x="275769" y="1185409"/>
                        <a:pt x="275303" y="1184787"/>
                      </a:cubicBezTo>
                      <a:cubicBezTo>
                        <a:pt x="272845" y="1181510"/>
                        <a:pt x="269919" y="1178536"/>
                        <a:pt x="267929" y="1174955"/>
                      </a:cubicBezTo>
                      <a:cubicBezTo>
                        <a:pt x="262876" y="1165860"/>
                        <a:pt x="262539" y="1160294"/>
                        <a:pt x="260555" y="1150375"/>
                      </a:cubicBezTo>
                      <a:cubicBezTo>
                        <a:pt x="258916" y="1095478"/>
                        <a:pt x="257894" y="1040559"/>
                        <a:pt x="255639" y="985684"/>
                      </a:cubicBezTo>
                      <a:cubicBezTo>
                        <a:pt x="255203" y="975082"/>
                        <a:pt x="252643" y="970702"/>
                        <a:pt x="250723" y="961104"/>
                      </a:cubicBezTo>
                      <a:cubicBezTo>
                        <a:pt x="249746" y="956217"/>
                        <a:pt x="250494" y="950813"/>
                        <a:pt x="248265" y="946355"/>
                      </a:cubicBezTo>
                      <a:cubicBezTo>
                        <a:pt x="246944" y="943713"/>
                        <a:pt x="243348" y="943078"/>
                        <a:pt x="240890" y="941439"/>
                      </a:cubicBezTo>
                      <a:cubicBezTo>
                        <a:pt x="239731" y="937962"/>
                        <a:pt x="235974" y="927319"/>
                        <a:pt x="235974" y="924233"/>
                      </a:cubicBezTo>
                      <a:cubicBezTo>
                        <a:pt x="235974" y="872514"/>
                        <a:pt x="236651" y="875924"/>
                        <a:pt x="243349" y="835742"/>
                      </a:cubicBezTo>
                      <a:cubicBezTo>
                        <a:pt x="242529" y="817716"/>
                        <a:pt x="243634" y="799499"/>
                        <a:pt x="240890" y="781665"/>
                      </a:cubicBezTo>
                      <a:cubicBezTo>
                        <a:pt x="240094" y="776489"/>
                        <a:pt x="231905" y="771047"/>
                        <a:pt x="228600" y="766916"/>
                      </a:cubicBezTo>
                      <a:cubicBezTo>
                        <a:pt x="220158" y="756363"/>
                        <a:pt x="224995" y="755499"/>
                        <a:pt x="208936" y="744794"/>
                      </a:cubicBezTo>
                      <a:cubicBezTo>
                        <a:pt x="206518" y="743182"/>
                        <a:pt x="188000" y="731232"/>
                        <a:pt x="184355" y="727587"/>
                      </a:cubicBezTo>
                      <a:cubicBezTo>
                        <a:pt x="182266" y="725498"/>
                        <a:pt x="181078" y="722671"/>
                        <a:pt x="179439" y="720213"/>
                      </a:cubicBezTo>
                      <a:cubicBezTo>
                        <a:pt x="178620" y="716936"/>
                        <a:pt x="177714" y="713679"/>
                        <a:pt x="176981" y="710381"/>
                      </a:cubicBezTo>
                      <a:cubicBezTo>
                        <a:pt x="176075" y="706303"/>
                        <a:pt x="175622" y="702122"/>
                        <a:pt x="174523" y="698091"/>
                      </a:cubicBezTo>
                      <a:cubicBezTo>
                        <a:pt x="167163" y="671104"/>
                        <a:pt x="171761" y="694258"/>
                        <a:pt x="167149" y="673510"/>
                      </a:cubicBezTo>
                      <a:cubicBezTo>
                        <a:pt x="166243" y="669432"/>
                        <a:pt x="167197" y="664562"/>
                        <a:pt x="164690" y="661220"/>
                      </a:cubicBezTo>
                      <a:cubicBezTo>
                        <a:pt x="161823" y="657398"/>
                        <a:pt x="156497" y="656303"/>
                        <a:pt x="152400" y="653845"/>
                      </a:cubicBezTo>
                      <a:cubicBezTo>
                        <a:pt x="146531" y="636239"/>
                        <a:pt x="154921" y="656379"/>
                        <a:pt x="142568" y="641555"/>
                      </a:cubicBezTo>
                      <a:cubicBezTo>
                        <a:pt x="123823" y="619061"/>
                        <a:pt x="153996" y="643981"/>
                        <a:pt x="127820" y="624349"/>
                      </a:cubicBezTo>
                      <a:cubicBezTo>
                        <a:pt x="126181" y="621071"/>
                        <a:pt x="125249" y="617331"/>
                        <a:pt x="122903" y="614516"/>
                      </a:cubicBezTo>
                      <a:cubicBezTo>
                        <a:pt x="119238" y="610118"/>
                        <a:pt x="113188" y="608820"/>
                        <a:pt x="108155" y="607142"/>
                      </a:cubicBezTo>
                      <a:cubicBezTo>
                        <a:pt x="101097" y="597732"/>
                        <a:pt x="100364" y="597975"/>
                        <a:pt x="95865" y="587478"/>
                      </a:cubicBezTo>
                      <a:cubicBezTo>
                        <a:pt x="94844" y="585097"/>
                        <a:pt x="94566" y="582421"/>
                        <a:pt x="93407" y="580104"/>
                      </a:cubicBezTo>
                      <a:cubicBezTo>
                        <a:pt x="92086" y="577461"/>
                        <a:pt x="90056" y="575234"/>
                        <a:pt x="88490" y="572729"/>
                      </a:cubicBezTo>
                      <a:cubicBezTo>
                        <a:pt x="78309" y="556439"/>
                        <a:pt x="85236" y="564559"/>
                        <a:pt x="73742" y="553065"/>
                      </a:cubicBezTo>
                      <a:cubicBezTo>
                        <a:pt x="72923" y="550607"/>
                        <a:pt x="73116" y="547523"/>
                        <a:pt x="71284" y="545691"/>
                      </a:cubicBezTo>
                      <a:cubicBezTo>
                        <a:pt x="69452" y="543859"/>
                        <a:pt x="66160" y="544519"/>
                        <a:pt x="63910" y="543233"/>
                      </a:cubicBezTo>
                      <a:cubicBezTo>
                        <a:pt x="60353" y="541200"/>
                        <a:pt x="57140" y="538580"/>
                        <a:pt x="54078" y="535858"/>
                      </a:cubicBezTo>
                      <a:cubicBezTo>
                        <a:pt x="37132" y="520795"/>
                        <a:pt x="48546" y="525821"/>
                        <a:pt x="34413" y="521110"/>
                      </a:cubicBezTo>
                      <a:cubicBezTo>
                        <a:pt x="33594" y="517833"/>
                        <a:pt x="33141" y="514441"/>
                        <a:pt x="31955" y="511278"/>
                      </a:cubicBezTo>
                      <a:cubicBezTo>
                        <a:pt x="24694" y="491914"/>
                        <a:pt x="28848" y="511571"/>
                        <a:pt x="22123" y="489155"/>
                      </a:cubicBezTo>
                      <a:cubicBezTo>
                        <a:pt x="19361" y="479947"/>
                        <a:pt x="18082" y="462622"/>
                        <a:pt x="17207" y="454742"/>
                      </a:cubicBezTo>
                      <a:cubicBezTo>
                        <a:pt x="16388" y="426065"/>
                        <a:pt x="16219" y="397361"/>
                        <a:pt x="14749" y="368710"/>
                      </a:cubicBezTo>
                      <a:cubicBezTo>
                        <a:pt x="14576" y="365336"/>
                        <a:pt x="12290" y="362256"/>
                        <a:pt x="12290" y="358878"/>
                      </a:cubicBezTo>
                      <a:cubicBezTo>
                        <a:pt x="12290" y="329371"/>
                        <a:pt x="12498" y="331013"/>
                        <a:pt x="17207" y="312175"/>
                      </a:cubicBezTo>
                      <a:cubicBezTo>
                        <a:pt x="15568" y="303162"/>
                        <a:pt x="14807" y="293944"/>
                        <a:pt x="12290" y="285136"/>
                      </a:cubicBezTo>
                      <a:cubicBezTo>
                        <a:pt x="11478" y="282296"/>
                        <a:pt x="8574" y="280462"/>
                        <a:pt x="7374" y="277762"/>
                      </a:cubicBezTo>
                      <a:cubicBezTo>
                        <a:pt x="3955" y="270069"/>
                        <a:pt x="2043" y="261352"/>
                        <a:pt x="0" y="253181"/>
                      </a:cubicBezTo>
                      <a:cubicBezTo>
                        <a:pt x="104" y="252348"/>
                        <a:pt x="1418" y="231389"/>
                        <a:pt x="4916" y="226142"/>
                      </a:cubicBezTo>
                      <a:cubicBezTo>
                        <a:pt x="6844" y="223250"/>
                        <a:pt x="10156" y="221512"/>
                        <a:pt x="12290" y="218768"/>
                      </a:cubicBezTo>
                      <a:cubicBezTo>
                        <a:pt x="15918" y="214104"/>
                        <a:pt x="18846" y="208936"/>
                        <a:pt x="22123" y="204020"/>
                      </a:cubicBezTo>
                      <a:lnTo>
                        <a:pt x="27039" y="196645"/>
                      </a:lnTo>
                      <a:cubicBezTo>
                        <a:pt x="27659" y="186101"/>
                        <a:pt x="30574" y="133563"/>
                        <a:pt x="31955" y="120445"/>
                      </a:cubicBezTo>
                      <a:cubicBezTo>
                        <a:pt x="32392" y="116290"/>
                        <a:pt x="33666" y="112265"/>
                        <a:pt x="34413" y="108155"/>
                      </a:cubicBezTo>
                      <a:cubicBezTo>
                        <a:pt x="34974" y="105068"/>
                        <a:pt x="36502" y="90744"/>
                        <a:pt x="39329" y="86033"/>
                      </a:cubicBezTo>
                      <a:cubicBezTo>
                        <a:pt x="40521" y="84046"/>
                        <a:pt x="42606" y="82755"/>
                        <a:pt x="44245" y="81116"/>
                      </a:cubicBezTo>
                      <a:cubicBezTo>
                        <a:pt x="43426" y="74561"/>
                        <a:pt x="44044" y="67660"/>
                        <a:pt x="41787" y="61452"/>
                      </a:cubicBezTo>
                      <a:cubicBezTo>
                        <a:pt x="40273" y="57288"/>
                        <a:pt x="30550" y="51503"/>
                        <a:pt x="27039" y="49162"/>
                      </a:cubicBezTo>
                      <a:cubicBezTo>
                        <a:pt x="25400" y="46704"/>
                        <a:pt x="24212" y="43876"/>
                        <a:pt x="22123" y="41787"/>
                      </a:cubicBezTo>
                      <a:cubicBezTo>
                        <a:pt x="19226" y="38890"/>
                        <a:pt x="14913" y="37560"/>
                        <a:pt x="12290" y="34413"/>
                      </a:cubicBezTo>
                      <a:cubicBezTo>
                        <a:pt x="10631" y="32423"/>
                        <a:pt x="10991" y="29356"/>
                        <a:pt x="9832" y="27039"/>
                      </a:cubicBezTo>
                      <a:cubicBezTo>
                        <a:pt x="8511" y="24397"/>
                        <a:pt x="6555" y="22123"/>
                        <a:pt x="4916" y="19665"/>
                      </a:cubicBezTo>
                      <a:cubicBezTo>
                        <a:pt x="5735" y="17207"/>
                        <a:pt x="5542" y="14123"/>
                        <a:pt x="7374" y="12291"/>
                      </a:cubicBezTo>
                      <a:cubicBezTo>
                        <a:pt x="9206" y="10459"/>
                        <a:pt x="12200" y="10297"/>
                        <a:pt x="14749" y="9833"/>
                      </a:cubicBezTo>
                      <a:cubicBezTo>
                        <a:pt x="21248" y="8651"/>
                        <a:pt x="27874" y="8309"/>
                        <a:pt x="34413" y="7375"/>
                      </a:cubicBezTo>
                      <a:cubicBezTo>
                        <a:pt x="51600" y="4919"/>
                        <a:pt x="48493" y="5107"/>
                        <a:pt x="66368" y="0"/>
                      </a:cubicBezTo>
                      <a:cubicBezTo>
                        <a:pt x="77839" y="819"/>
                        <a:pt x="89478" y="338"/>
                        <a:pt x="100781" y="2458"/>
                      </a:cubicBezTo>
                      <a:cubicBezTo>
                        <a:pt x="103059" y="2885"/>
                        <a:pt x="103887" y="5927"/>
                        <a:pt x="105697" y="7375"/>
                      </a:cubicBezTo>
                      <a:cubicBezTo>
                        <a:pt x="113412" y="13547"/>
                        <a:pt x="113030" y="12281"/>
                        <a:pt x="122903" y="14749"/>
                      </a:cubicBezTo>
                      <a:cubicBezTo>
                        <a:pt x="129156" y="21001"/>
                        <a:pt x="127732" y="20613"/>
                        <a:pt x="137652" y="24581"/>
                      </a:cubicBezTo>
                      <a:cubicBezTo>
                        <a:pt x="142463" y="26506"/>
                        <a:pt x="148088" y="26623"/>
                        <a:pt x="152400" y="29497"/>
                      </a:cubicBezTo>
                      <a:cubicBezTo>
                        <a:pt x="154858" y="31136"/>
                        <a:pt x="157059" y="33249"/>
                        <a:pt x="159774" y="34413"/>
                      </a:cubicBezTo>
                      <a:cubicBezTo>
                        <a:pt x="162879" y="35744"/>
                        <a:pt x="166358" y="35943"/>
                        <a:pt x="169607" y="36871"/>
                      </a:cubicBezTo>
                      <a:cubicBezTo>
                        <a:pt x="172098" y="37583"/>
                        <a:pt x="174490" y="38617"/>
                        <a:pt x="176981" y="39329"/>
                      </a:cubicBezTo>
                      <a:cubicBezTo>
                        <a:pt x="180229" y="40257"/>
                        <a:pt x="183577" y="40816"/>
                        <a:pt x="186813" y="41787"/>
                      </a:cubicBezTo>
                      <a:cubicBezTo>
                        <a:pt x="191776" y="43276"/>
                        <a:pt x="201561" y="46704"/>
                        <a:pt x="201561" y="46704"/>
                      </a:cubicBezTo>
                      <a:cubicBezTo>
                        <a:pt x="208548" y="53690"/>
                        <a:pt x="206086" y="51691"/>
                        <a:pt x="216310" y="58994"/>
                      </a:cubicBezTo>
                      <a:cubicBezTo>
                        <a:pt x="218714" y="60711"/>
                        <a:pt x="221595" y="61821"/>
                        <a:pt x="223684" y="63910"/>
                      </a:cubicBezTo>
                      <a:cubicBezTo>
                        <a:pt x="230601" y="70827"/>
                        <a:pt x="230394" y="74140"/>
                        <a:pt x="235974" y="81116"/>
                      </a:cubicBezTo>
                      <a:cubicBezTo>
                        <a:pt x="237422" y="82926"/>
                        <a:pt x="239251" y="84394"/>
                        <a:pt x="240890" y="86033"/>
                      </a:cubicBezTo>
                      <a:cubicBezTo>
                        <a:pt x="245212" y="98993"/>
                        <a:pt x="240493" y="88505"/>
                        <a:pt x="250723" y="100781"/>
                      </a:cubicBezTo>
                      <a:cubicBezTo>
                        <a:pt x="259512" y="111327"/>
                        <a:pt x="251262" y="105737"/>
                        <a:pt x="263013" y="115529"/>
                      </a:cubicBezTo>
                      <a:cubicBezTo>
                        <a:pt x="281606" y="131024"/>
                        <a:pt x="261009" y="111065"/>
                        <a:pt x="275303" y="125362"/>
                      </a:cubicBezTo>
                      <a:cubicBezTo>
                        <a:pt x="276122" y="127820"/>
                        <a:pt x="276602" y="130419"/>
                        <a:pt x="277761" y="132736"/>
                      </a:cubicBezTo>
                      <a:cubicBezTo>
                        <a:pt x="279082" y="135378"/>
                        <a:pt x="280589" y="138021"/>
                        <a:pt x="282678" y="140110"/>
                      </a:cubicBezTo>
                      <a:cubicBezTo>
                        <a:pt x="286874" y="144305"/>
                        <a:pt x="291928" y="145985"/>
                        <a:pt x="297426" y="147484"/>
                      </a:cubicBezTo>
                      <a:cubicBezTo>
                        <a:pt x="303944" y="149262"/>
                        <a:pt x="317090" y="152400"/>
                        <a:pt x="317090" y="152400"/>
                      </a:cubicBezTo>
                      <a:cubicBezTo>
                        <a:pt x="322006" y="154858"/>
                        <a:pt x="326488" y="158516"/>
                        <a:pt x="331839" y="159775"/>
                      </a:cubicBezTo>
                      <a:cubicBezTo>
                        <a:pt x="337489" y="161104"/>
                        <a:pt x="395655" y="164685"/>
                        <a:pt x="395749" y="164691"/>
                      </a:cubicBezTo>
                      <a:cubicBezTo>
                        <a:pt x="396568" y="167149"/>
                        <a:pt x="396588" y="170042"/>
                        <a:pt x="398207" y="172065"/>
                      </a:cubicBezTo>
                      <a:cubicBezTo>
                        <a:pt x="400523" y="174960"/>
                        <a:pt x="412994" y="180687"/>
                        <a:pt x="415413" y="181897"/>
                      </a:cubicBezTo>
                      <a:cubicBezTo>
                        <a:pt x="428760" y="199693"/>
                        <a:pt x="415747" y="185396"/>
                        <a:pt x="432620" y="196645"/>
                      </a:cubicBezTo>
                      <a:cubicBezTo>
                        <a:pt x="434548" y="197931"/>
                        <a:pt x="435726" y="200114"/>
                        <a:pt x="437536" y="201562"/>
                      </a:cubicBezTo>
                      <a:cubicBezTo>
                        <a:pt x="439843" y="203408"/>
                        <a:pt x="442506" y="204761"/>
                        <a:pt x="444910" y="206478"/>
                      </a:cubicBezTo>
                      <a:cubicBezTo>
                        <a:pt x="448244" y="208859"/>
                        <a:pt x="451078" y="212020"/>
                        <a:pt x="454742" y="213852"/>
                      </a:cubicBezTo>
                      <a:cubicBezTo>
                        <a:pt x="459377" y="216169"/>
                        <a:pt x="465046" y="216102"/>
                        <a:pt x="469490" y="218768"/>
                      </a:cubicBezTo>
                      <a:cubicBezTo>
                        <a:pt x="472078" y="220321"/>
                        <a:pt x="485372" y="228031"/>
                        <a:pt x="489155" y="231058"/>
                      </a:cubicBezTo>
                      <a:cubicBezTo>
                        <a:pt x="490965" y="232506"/>
                        <a:pt x="491998" y="234938"/>
                        <a:pt x="494071" y="235975"/>
                      </a:cubicBezTo>
                      <a:cubicBezTo>
                        <a:pt x="497092" y="237486"/>
                        <a:pt x="500655" y="237505"/>
                        <a:pt x="503903" y="238433"/>
                      </a:cubicBezTo>
                      <a:cubicBezTo>
                        <a:pt x="506395" y="239145"/>
                        <a:pt x="508820" y="240072"/>
                        <a:pt x="511278" y="240891"/>
                      </a:cubicBezTo>
                      <a:cubicBezTo>
                        <a:pt x="513505" y="242561"/>
                        <a:pt x="524890" y="251384"/>
                        <a:pt x="528484" y="253181"/>
                      </a:cubicBezTo>
                      <a:cubicBezTo>
                        <a:pt x="539571" y="258725"/>
                        <a:pt x="532664" y="251749"/>
                        <a:pt x="543232" y="260555"/>
                      </a:cubicBezTo>
                      <a:cubicBezTo>
                        <a:pt x="552548" y="268318"/>
                        <a:pt x="547228" y="267905"/>
                        <a:pt x="557981" y="270387"/>
                      </a:cubicBezTo>
                      <a:cubicBezTo>
                        <a:pt x="566123" y="272266"/>
                        <a:pt x="582561" y="275304"/>
                        <a:pt x="582561" y="275304"/>
                      </a:cubicBezTo>
                      <a:cubicBezTo>
                        <a:pt x="585019" y="276943"/>
                        <a:pt x="587293" y="278899"/>
                        <a:pt x="589936" y="280220"/>
                      </a:cubicBezTo>
                      <a:cubicBezTo>
                        <a:pt x="597515" y="284009"/>
                        <a:pt x="610194" y="284288"/>
                        <a:pt x="616974" y="285136"/>
                      </a:cubicBezTo>
                      <a:cubicBezTo>
                        <a:pt x="646778" y="295070"/>
                        <a:pt x="616679" y="285890"/>
                        <a:pt x="646471" y="292510"/>
                      </a:cubicBezTo>
                      <a:cubicBezTo>
                        <a:pt x="649000" y="293072"/>
                        <a:pt x="651256" y="294874"/>
                        <a:pt x="653845" y="294968"/>
                      </a:cubicBezTo>
                      <a:cubicBezTo>
                        <a:pt x="696431" y="296517"/>
                        <a:pt x="739058" y="296607"/>
                        <a:pt x="781665" y="297426"/>
                      </a:cubicBezTo>
                      <a:cubicBezTo>
                        <a:pt x="790678" y="298245"/>
                        <a:pt x="799715" y="298827"/>
                        <a:pt x="808703" y="299884"/>
                      </a:cubicBezTo>
                      <a:cubicBezTo>
                        <a:pt x="813653" y="300466"/>
                        <a:pt x="818506" y="301724"/>
                        <a:pt x="823452" y="302342"/>
                      </a:cubicBezTo>
                      <a:cubicBezTo>
                        <a:pt x="831623" y="303363"/>
                        <a:pt x="839839" y="303981"/>
                        <a:pt x="848032" y="304800"/>
                      </a:cubicBezTo>
                      <a:cubicBezTo>
                        <a:pt x="852129" y="306439"/>
                        <a:pt x="856066" y="308555"/>
                        <a:pt x="860323" y="309716"/>
                      </a:cubicBezTo>
                      <a:cubicBezTo>
                        <a:pt x="866330" y="311354"/>
                        <a:pt x="890349" y="314085"/>
                        <a:pt x="894736" y="314633"/>
                      </a:cubicBezTo>
                      <a:cubicBezTo>
                        <a:pt x="916914" y="320177"/>
                        <a:pt x="907990" y="317412"/>
                        <a:pt x="921774" y="322007"/>
                      </a:cubicBezTo>
                      <a:cubicBezTo>
                        <a:pt x="933245" y="321188"/>
                        <a:pt x="944750" y="320753"/>
                        <a:pt x="956187" y="319549"/>
                      </a:cubicBezTo>
                      <a:cubicBezTo>
                        <a:pt x="960342" y="319112"/>
                        <a:pt x="964300" y="317091"/>
                        <a:pt x="968478" y="317091"/>
                      </a:cubicBezTo>
                      <a:cubicBezTo>
                        <a:pt x="984067" y="317091"/>
                        <a:pt x="999613" y="318730"/>
                        <a:pt x="1015181" y="319549"/>
                      </a:cubicBezTo>
                      <a:cubicBezTo>
                        <a:pt x="1050904" y="340983"/>
                        <a:pt x="1006568" y="313808"/>
                        <a:pt x="1037303" y="334297"/>
                      </a:cubicBezTo>
                      <a:cubicBezTo>
                        <a:pt x="1041278" y="336947"/>
                        <a:pt x="1045000" y="340358"/>
                        <a:pt x="1049594" y="341671"/>
                      </a:cubicBezTo>
                      <a:cubicBezTo>
                        <a:pt x="1056728" y="343709"/>
                        <a:pt x="1064371" y="343080"/>
                        <a:pt x="1071716" y="344129"/>
                      </a:cubicBezTo>
                      <a:cubicBezTo>
                        <a:pt x="1081584" y="345539"/>
                        <a:pt x="1101213" y="349045"/>
                        <a:pt x="1101213" y="349045"/>
                      </a:cubicBezTo>
                      <a:cubicBezTo>
                        <a:pt x="1103671" y="349865"/>
                        <a:pt x="1105996" y="351504"/>
                        <a:pt x="1108587" y="351504"/>
                      </a:cubicBezTo>
                      <a:cubicBezTo>
                        <a:pt x="1127930" y="351504"/>
                        <a:pt x="1130974" y="350208"/>
                        <a:pt x="1145458" y="346587"/>
                      </a:cubicBezTo>
                      <a:cubicBezTo>
                        <a:pt x="1154113" y="340817"/>
                        <a:pt x="1160592" y="335618"/>
                        <a:pt x="1170039" y="331839"/>
                      </a:cubicBezTo>
                      <a:cubicBezTo>
                        <a:pt x="1174850" y="329914"/>
                        <a:pt x="1179871" y="328562"/>
                        <a:pt x="1184787" y="326923"/>
                      </a:cubicBezTo>
                      <a:lnTo>
                        <a:pt x="1199536" y="322007"/>
                      </a:lnTo>
                      <a:lnTo>
                        <a:pt x="1206910" y="319549"/>
                      </a:lnTo>
                      <a:cubicBezTo>
                        <a:pt x="1225755" y="320368"/>
                        <a:pt x="1244802" y="319139"/>
                        <a:pt x="1263445" y="322007"/>
                      </a:cubicBezTo>
                      <a:cubicBezTo>
                        <a:pt x="1266881" y="322536"/>
                        <a:pt x="1268686" y="326637"/>
                        <a:pt x="1270820" y="329381"/>
                      </a:cubicBezTo>
                      <a:cubicBezTo>
                        <a:pt x="1274447" y="334045"/>
                        <a:pt x="1280652" y="344129"/>
                        <a:pt x="1280652" y="344129"/>
                      </a:cubicBezTo>
                      <a:cubicBezTo>
                        <a:pt x="1282291" y="349045"/>
                        <a:pt x="1282693" y="354566"/>
                        <a:pt x="1285568" y="358878"/>
                      </a:cubicBezTo>
                      <a:cubicBezTo>
                        <a:pt x="1290484" y="366252"/>
                        <a:pt x="1297025" y="372771"/>
                        <a:pt x="1300316" y="381000"/>
                      </a:cubicBezTo>
                      <a:cubicBezTo>
                        <a:pt x="1301955" y="385097"/>
                        <a:pt x="1303964" y="389065"/>
                        <a:pt x="1305232" y="393291"/>
                      </a:cubicBezTo>
                      <a:cubicBezTo>
                        <a:pt x="1306402" y="397191"/>
                        <a:pt x="1308254" y="410991"/>
                        <a:pt x="1310149" y="415413"/>
                      </a:cubicBezTo>
                      <a:cubicBezTo>
                        <a:pt x="1311313" y="418128"/>
                        <a:pt x="1312879" y="420800"/>
                        <a:pt x="1315065" y="422787"/>
                      </a:cubicBezTo>
                      <a:cubicBezTo>
                        <a:pt x="1326276" y="432979"/>
                        <a:pt x="1333602" y="437604"/>
                        <a:pt x="1344561" y="444910"/>
                      </a:cubicBezTo>
                      <a:cubicBezTo>
                        <a:pt x="1349554" y="385008"/>
                        <a:pt x="1330186" y="381355"/>
                        <a:pt x="1361768" y="388375"/>
                      </a:cubicBezTo>
                      <a:cubicBezTo>
                        <a:pt x="1365066" y="389108"/>
                        <a:pt x="1368323" y="390014"/>
                        <a:pt x="1371600" y="390833"/>
                      </a:cubicBezTo>
                      <a:cubicBezTo>
                        <a:pt x="1388505" y="402102"/>
                        <a:pt x="1380744" y="398797"/>
                        <a:pt x="1393723" y="403123"/>
                      </a:cubicBezTo>
                      <a:lnTo>
                        <a:pt x="1403555" y="417871"/>
                      </a:lnTo>
                      <a:cubicBezTo>
                        <a:pt x="1405194" y="420329"/>
                        <a:pt x="1406013" y="423606"/>
                        <a:pt x="1408471" y="425245"/>
                      </a:cubicBezTo>
                      <a:cubicBezTo>
                        <a:pt x="1424772" y="436114"/>
                        <a:pt x="1406655" y="423338"/>
                        <a:pt x="1423220" y="437536"/>
                      </a:cubicBezTo>
                      <a:cubicBezTo>
                        <a:pt x="1426330" y="440202"/>
                        <a:pt x="1430330" y="441848"/>
                        <a:pt x="1433052" y="444910"/>
                      </a:cubicBezTo>
                      <a:cubicBezTo>
                        <a:pt x="1453911" y="468376"/>
                        <a:pt x="1433274" y="453250"/>
                        <a:pt x="1450258" y="464575"/>
                      </a:cubicBezTo>
                      <a:cubicBezTo>
                        <a:pt x="1451617" y="484957"/>
                        <a:pt x="1441130" y="503904"/>
                        <a:pt x="1462549" y="503904"/>
                      </a:cubicBezTo>
                      <a:cubicBezTo>
                        <a:pt x="1468343" y="503904"/>
                        <a:pt x="1474020" y="502265"/>
                        <a:pt x="1479755" y="501445"/>
                      </a:cubicBezTo>
                      <a:cubicBezTo>
                        <a:pt x="1477297" y="485058"/>
                        <a:pt x="1477621" y="468004"/>
                        <a:pt x="1472381" y="452284"/>
                      </a:cubicBezTo>
                      <a:cubicBezTo>
                        <a:pt x="1471562" y="449826"/>
                        <a:pt x="1471360" y="447066"/>
                        <a:pt x="1469923" y="444910"/>
                      </a:cubicBezTo>
                      <a:cubicBezTo>
                        <a:pt x="1467995" y="442018"/>
                        <a:pt x="1464811" y="440175"/>
                        <a:pt x="1462549" y="437536"/>
                      </a:cubicBezTo>
                      <a:cubicBezTo>
                        <a:pt x="1459883" y="434426"/>
                        <a:pt x="1457632" y="430981"/>
                        <a:pt x="1455174" y="427704"/>
                      </a:cubicBezTo>
                      <a:cubicBezTo>
                        <a:pt x="1454355" y="425246"/>
                        <a:pt x="1453142" y="422885"/>
                        <a:pt x="1452716" y="420329"/>
                      </a:cubicBezTo>
                      <a:cubicBezTo>
                        <a:pt x="1449810" y="402891"/>
                        <a:pt x="1448914" y="388911"/>
                        <a:pt x="1452716" y="371168"/>
                      </a:cubicBezTo>
                      <a:cubicBezTo>
                        <a:pt x="1453335" y="368279"/>
                        <a:pt x="1455687" y="366017"/>
                        <a:pt x="1457632" y="363794"/>
                      </a:cubicBezTo>
                      <a:cubicBezTo>
                        <a:pt x="1478249" y="340233"/>
                        <a:pt x="1461922" y="359400"/>
                        <a:pt x="1477297" y="346587"/>
                      </a:cubicBezTo>
                      <a:cubicBezTo>
                        <a:pt x="1486803" y="338665"/>
                        <a:pt x="1482791" y="338531"/>
                        <a:pt x="1494503" y="331839"/>
                      </a:cubicBezTo>
                      <a:cubicBezTo>
                        <a:pt x="1496753" y="330553"/>
                        <a:pt x="1499420" y="330200"/>
                        <a:pt x="1501878" y="329381"/>
                      </a:cubicBezTo>
                      <a:cubicBezTo>
                        <a:pt x="1513349" y="330200"/>
                        <a:pt x="1525324" y="328376"/>
                        <a:pt x="1536290" y="331839"/>
                      </a:cubicBezTo>
                      <a:cubicBezTo>
                        <a:pt x="1541815" y="333584"/>
                        <a:pt x="1548581" y="344129"/>
                        <a:pt x="1548581" y="344129"/>
                      </a:cubicBezTo>
                      <a:cubicBezTo>
                        <a:pt x="1554056" y="360556"/>
                        <a:pt x="1553972" y="357165"/>
                        <a:pt x="1548581" y="385916"/>
                      </a:cubicBezTo>
                      <a:cubicBezTo>
                        <a:pt x="1548154" y="388194"/>
                        <a:pt x="1544951" y="388905"/>
                        <a:pt x="1543665" y="390833"/>
                      </a:cubicBezTo>
                      <a:cubicBezTo>
                        <a:pt x="1531765" y="408684"/>
                        <a:pt x="1545102" y="394313"/>
                        <a:pt x="1533832" y="405581"/>
                      </a:cubicBezTo>
                      <a:cubicBezTo>
                        <a:pt x="1532193" y="408858"/>
                        <a:pt x="1531262" y="412598"/>
                        <a:pt x="1528916" y="415413"/>
                      </a:cubicBezTo>
                      <a:cubicBezTo>
                        <a:pt x="1527025" y="417682"/>
                        <a:pt x="1521836" y="417390"/>
                        <a:pt x="1521542" y="420329"/>
                      </a:cubicBezTo>
                      <a:cubicBezTo>
                        <a:pt x="1520870" y="427052"/>
                        <a:pt x="1524321" y="433584"/>
                        <a:pt x="1526458" y="439994"/>
                      </a:cubicBezTo>
                      <a:cubicBezTo>
                        <a:pt x="1528537" y="446231"/>
                        <a:pt x="1532694" y="451806"/>
                        <a:pt x="1536290" y="457200"/>
                      </a:cubicBezTo>
                      <a:cubicBezTo>
                        <a:pt x="1540485" y="473975"/>
                        <a:pt x="1536319" y="460337"/>
                        <a:pt x="1543665" y="476865"/>
                      </a:cubicBezTo>
                      <a:cubicBezTo>
                        <a:pt x="1545457" y="480897"/>
                        <a:pt x="1546134" y="485484"/>
                        <a:pt x="1548581" y="489155"/>
                      </a:cubicBezTo>
                      <a:cubicBezTo>
                        <a:pt x="1551152" y="493011"/>
                        <a:pt x="1555397" y="495468"/>
                        <a:pt x="1558413" y="498987"/>
                      </a:cubicBezTo>
                      <a:cubicBezTo>
                        <a:pt x="1560336" y="501230"/>
                        <a:pt x="1561438" y="504092"/>
                        <a:pt x="1563329" y="506362"/>
                      </a:cubicBezTo>
                      <a:cubicBezTo>
                        <a:pt x="1565554" y="509033"/>
                        <a:pt x="1568414" y="511120"/>
                        <a:pt x="1570703" y="513736"/>
                      </a:cubicBezTo>
                      <a:cubicBezTo>
                        <a:pt x="1574158" y="517684"/>
                        <a:pt x="1577258" y="521929"/>
                        <a:pt x="1580536" y="526026"/>
                      </a:cubicBezTo>
                      <a:cubicBezTo>
                        <a:pt x="1581355" y="530123"/>
                        <a:pt x="1581981" y="534263"/>
                        <a:pt x="1582994" y="538316"/>
                      </a:cubicBezTo>
                      <a:cubicBezTo>
                        <a:pt x="1583622" y="540830"/>
                        <a:pt x="1584740" y="543199"/>
                        <a:pt x="1585452" y="545691"/>
                      </a:cubicBezTo>
                      <a:cubicBezTo>
                        <a:pt x="1586380" y="548939"/>
                        <a:pt x="1587177" y="552225"/>
                        <a:pt x="1587910" y="555523"/>
                      </a:cubicBezTo>
                      <a:cubicBezTo>
                        <a:pt x="1588816" y="559601"/>
                        <a:pt x="1589621" y="563703"/>
                        <a:pt x="1590368" y="567813"/>
                      </a:cubicBezTo>
                      <a:cubicBezTo>
                        <a:pt x="1591260" y="572717"/>
                        <a:pt x="1591394" y="577788"/>
                        <a:pt x="1592826" y="582562"/>
                      </a:cubicBezTo>
                      <a:cubicBezTo>
                        <a:pt x="1596058" y="593335"/>
                        <a:pt x="1598133" y="590717"/>
                        <a:pt x="1602658" y="599768"/>
                      </a:cubicBezTo>
                      <a:cubicBezTo>
                        <a:pt x="1603817" y="602085"/>
                        <a:pt x="1604297" y="604684"/>
                        <a:pt x="1605116" y="607142"/>
                      </a:cubicBezTo>
                      <a:cubicBezTo>
                        <a:pt x="1604297" y="621071"/>
                        <a:pt x="1605532" y="635275"/>
                        <a:pt x="1602658" y="648929"/>
                      </a:cubicBezTo>
                      <a:cubicBezTo>
                        <a:pt x="1602049" y="651820"/>
                        <a:pt x="1597688" y="652128"/>
                        <a:pt x="1595284" y="653845"/>
                      </a:cubicBezTo>
                      <a:cubicBezTo>
                        <a:pt x="1573942" y="669090"/>
                        <a:pt x="1595456" y="654551"/>
                        <a:pt x="1578078" y="666136"/>
                      </a:cubicBezTo>
                      <a:cubicBezTo>
                        <a:pt x="1577259" y="668594"/>
                        <a:pt x="1576098" y="670963"/>
                        <a:pt x="1575620" y="673510"/>
                      </a:cubicBezTo>
                      <a:cubicBezTo>
                        <a:pt x="1573667" y="683923"/>
                        <a:pt x="1573304" y="701036"/>
                        <a:pt x="1568245" y="712839"/>
                      </a:cubicBezTo>
                      <a:cubicBezTo>
                        <a:pt x="1561449" y="728696"/>
                        <a:pt x="1560188" y="725813"/>
                        <a:pt x="1543665" y="742336"/>
                      </a:cubicBezTo>
                      <a:lnTo>
                        <a:pt x="1533832" y="752168"/>
                      </a:lnTo>
                      <a:cubicBezTo>
                        <a:pt x="1531374" y="754626"/>
                        <a:pt x="1529350" y="757614"/>
                        <a:pt x="1526458" y="759542"/>
                      </a:cubicBezTo>
                      <a:lnTo>
                        <a:pt x="1519084" y="764458"/>
                      </a:lnTo>
                      <a:cubicBezTo>
                        <a:pt x="1512394" y="784530"/>
                        <a:pt x="1519453" y="761319"/>
                        <a:pt x="1514168" y="806245"/>
                      </a:cubicBezTo>
                      <a:cubicBezTo>
                        <a:pt x="1513363" y="813088"/>
                        <a:pt x="1507211" y="820736"/>
                        <a:pt x="1504336" y="825910"/>
                      </a:cubicBezTo>
                      <a:cubicBezTo>
                        <a:pt x="1502557" y="829113"/>
                        <a:pt x="1500936" y="832406"/>
                        <a:pt x="1499420" y="835742"/>
                      </a:cubicBezTo>
                      <a:cubicBezTo>
                        <a:pt x="1496838" y="841423"/>
                        <a:pt x="1494018" y="847029"/>
                        <a:pt x="1492045" y="852949"/>
                      </a:cubicBezTo>
                      <a:cubicBezTo>
                        <a:pt x="1489908" y="859359"/>
                        <a:pt x="1487129" y="872613"/>
                        <a:pt x="1487129" y="872613"/>
                      </a:cubicBezTo>
                      <a:lnTo>
                        <a:pt x="1472381" y="870155"/>
                      </a:lnTo>
                      <a:cubicBezTo>
                        <a:pt x="1468231" y="820357"/>
                        <a:pt x="1471359" y="822304"/>
                        <a:pt x="1494503" y="803787"/>
                      </a:cubicBezTo>
                      <a:cubicBezTo>
                        <a:pt x="1496961" y="799690"/>
                        <a:pt x="1499741" y="795770"/>
                        <a:pt x="1501878" y="791497"/>
                      </a:cubicBezTo>
                      <a:cubicBezTo>
                        <a:pt x="1504903" y="785447"/>
                        <a:pt x="1505850" y="775038"/>
                        <a:pt x="1506794" y="769375"/>
                      </a:cubicBezTo>
                      <a:cubicBezTo>
                        <a:pt x="1505155" y="757904"/>
                        <a:pt x="1505542" y="745955"/>
                        <a:pt x="1501878" y="734962"/>
                      </a:cubicBezTo>
                      <a:cubicBezTo>
                        <a:pt x="1499174" y="726848"/>
                        <a:pt x="1498427" y="724124"/>
                        <a:pt x="1494503" y="715297"/>
                      </a:cubicBezTo>
                      <a:cubicBezTo>
                        <a:pt x="1493015" y="711949"/>
                        <a:pt x="1491226" y="708742"/>
                        <a:pt x="1489587" y="705465"/>
                      </a:cubicBezTo>
                      <a:cubicBezTo>
                        <a:pt x="1488768" y="700549"/>
                        <a:pt x="1488210" y="695581"/>
                        <a:pt x="1487129" y="690716"/>
                      </a:cubicBezTo>
                      <a:cubicBezTo>
                        <a:pt x="1486567" y="688187"/>
                        <a:pt x="1487185" y="683970"/>
                        <a:pt x="1484671" y="683342"/>
                      </a:cubicBezTo>
                      <a:cubicBezTo>
                        <a:pt x="1482003" y="682675"/>
                        <a:pt x="1470444" y="695008"/>
                        <a:pt x="1469923" y="695633"/>
                      </a:cubicBezTo>
                      <a:cubicBezTo>
                        <a:pt x="1468032" y="697903"/>
                        <a:pt x="1466328" y="700365"/>
                        <a:pt x="1465007" y="703007"/>
                      </a:cubicBezTo>
                      <a:cubicBezTo>
                        <a:pt x="1462682" y="707657"/>
                        <a:pt x="1460713" y="718623"/>
                        <a:pt x="1460090" y="722671"/>
                      </a:cubicBezTo>
                      <a:cubicBezTo>
                        <a:pt x="1459085" y="729200"/>
                        <a:pt x="1458566" y="735796"/>
                        <a:pt x="1457632" y="742336"/>
                      </a:cubicBezTo>
                      <a:cubicBezTo>
                        <a:pt x="1456927" y="747270"/>
                        <a:pt x="1457647" y="752757"/>
                        <a:pt x="1455174" y="757084"/>
                      </a:cubicBezTo>
                      <a:cubicBezTo>
                        <a:pt x="1453889" y="759334"/>
                        <a:pt x="1450300" y="758860"/>
                        <a:pt x="1447800" y="759542"/>
                      </a:cubicBezTo>
                      <a:cubicBezTo>
                        <a:pt x="1441282" y="761320"/>
                        <a:pt x="1434691" y="762819"/>
                        <a:pt x="1428136" y="764458"/>
                      </a:cubicBezTo>
                      <a:cubicBezTo>
                        <a:pt x="1427317" y="779207"/>
                        <a:pt x="1426958" y="793988"/>
                        <a:pt x="1425678" y="808704"/>
                      </a:cubicBezTo>
                      <a:cubicBezTo>
                        <a:pt x="1425316" y="812866"/>
                        <a:pt x="1424866" y="817154"/>
                        <a:pt x="1423220" y="820994"/>
                      </a:cubicBezTo>
                      <a:cubicBezTo>
                        <a:pt x="1422307" y="823124"/>
                        <a:pt x="1419942" y="824271"/>
                        <a:pt x="1418303" y="825910"/>
                      </a:cubicBezTo>
                      <a:cubicBezTo>
                        <a:pt x="1417344" y="828307"/>
                        <a:pt x="1411893" y="841237"/>
                        <a:pt x="1410929" y="845575"/>
                      </a:cubicBezTo>
                      <a:cubicBezTo>
                        <a:pt x="1408130" y="858169"/>
                        <a:pt x="1409515" y="863149"/>
                        <a:pt x="1403555" y="875071"/>
                      </a:cubicBezTo>
                      <a:cubicBezTo>
                        <a:pt x="1400549" y="881083"/>
                        <a:pt x="1398067" y="887066"/>
                        <a:pt x="1393723" y="892278"/>
                      </a:cubicBezTo>
                      <a:cubicBezTo>
                        <a:pt x="1391498" y="894948"/>
                        <a:pt x="1388611" y="897013"/>
                        <a:pt x="1386349" y="899652"/>
                      </a:cubicBezTo>
                      <a:cubicBezTo>
                        <a:pt x="1376988" y="910573"/>
                        <a:pt x="1379764" y="911601"/>
                        <a:pt x="1366684" y="921775"/>
                      </a:cubicBezTo>
                      <a:cubicBezTo>
                        <a:pt x="1363792" y="924025"/>
                        <a:pt x="1359744" y="924441"/>
                        <a:pt x="1356852" y="926691"/>
                      </a:cubicBezTo>
                      <a:cubicBezTo>
                        <a:pt x="1330065" y="947524"/>
                        <a:pt x="1357272" y="932625"/>
                        <a:pt x="1334729" y="943897"/>
                      </a:cubicBezTo>
                      <a:cubicBezTo>
                        <a:pt x="1322520" y="962211"/>
                        <a:pt x="1338215" y="939713"/>
                        <a:pt x="1322439" y="958645"/>
                      </a:cubicBezTo>
                      <a:cubicBezTo>
                        <a:pt x="1320548" y="960915"/>
                        <a:pt x="1319414" y="963750"/>
                        <a:pt x="1317523" y="966020"/>
                      </a:cubicBezTo>
                      <a:cubicBezTo>
                        <a:pt x="1315298" y="968691"/>
                        <a:pt x="1312411" y="970755"/>
                        <a:pt x="1310149" y="973394"/>
                      </a:cubicBezTo>
                      <a:cubicBezTo>
                        <a:pt x="1289838" y="997088"/>
                        <a:pt x="1317159" y="968841"/>
                        <a:pt x="1292942" y="993058"/>
                      </a:cubicBezTo>
                      <a:cubicBezTo>
                        <a:pt x="1292123" y="995516"/>
                        <a:pt x="1291770" y="998183"/>
                        <a:pt x="1290484" y="1000433"/>
                      </a:cubicBezTo>
                      <a:cubicBezTo>
                        <a:pt x="1288452" y="1003990"/>
                        <a:pt x="1285459" y="1006909"/>
                        <a:pt x="1283110" y="1010265"/>
                      </a:cubicBezTo>
                      <a:cubicBezTo>
                        <a:pt x="1279722" y="1015105"/>
                        <a:pt x="1276555" y="1020097"/>
                        <a:pt x="1273278" y="1025013"/>
                      </a:cubicBezTo>
                      <a:cubicBezTo>
                        <a:pt x="1271639" y="1027471"/>
                        <a:pt x="1269682" y="1029745"/>
                        <a:pt x="1268361" y="1032387"/>
                      </a:cubicBezTo>
                      <a:cubicBezTo>
                        <a:pt x="1266722" y="1035665"/>
                        <a:pt x="1265263" y="1039038"/>
                        <a:pt x="1263445" y="1042220"/>
                      </a:cubicBezTo>
                      <a:cubicBezTo>
                        <a:pt x="1261979" y="1044785"/>
                        <a:pt x="1259850" y="1046952"/>
                        <a:pt x="1258529" y="1049594"/>
                      </a:cubicBezTo>
                      <a:cubicBezTo>
                        <a:pt x="1257370" y="1051911"/>
                        <a:pt x="1257123" y="1054600"/>
                        <a:pt x="1256071" y="1056968"/>
                      </a:cubicBezTo>
                      <a:cubicBezTo>
                        <a:pt x="1250637" y="1069194"/>
                        <a:pt x="1247981" y="1072910"/>
                        <a:pt x="1241323" y="1084007"/>
                      </a:cubicBezTo>
                      <a:cubicBezTo>
                        <a:pt x="1240209" y="1088463"/>
                        <a:pt x="1235944" y="1106592"/>
                        <a:pt x="1233949" y="1108587"/>
                      </a:cubicBezTo>
                      <a:lnTo>
                        <a:pt x="1229032" y="1113504"/>
                      </a:lnTo>
                      <a:cubicBezTo>
                        <a:pt x="1222798" y="1144675"/>
                        <a:pt x="1231152" y="1111016"/>
                        <a:pt x="1221658" y="1133168"/>
                      </a:cubicBezTo>
                      <a:cubicBezTo>
                        <a:pt x="1220327" y="1136273"/>
                        <a:pt x="1220268" y="1139795"/>
                        <a:pt x="1219200" y="1143000"/>
                      </a:cubicBezTo>
                      <a:cubicBezTo>
                        <a:pt x="1217805" y="1147186"/>
                        <a:pt x="1215679" y="1151105"/>
                        <a:pt x="1214284" y="1155291"/>
                      </a:cubicBezTo>
                      <a:cubicBezTo>
                        <a:pt x="1212398" y="1160950"/>
                        <a:pt x="1211082" y="1166784"/>
                        <a:pt x="1209368" y="1172497"/>
                      </a:cubicBezTo>
                      <a:cubicBezTo>
                        <a:pt x="1208623" y="1174979"/>
                        <a:pt x="1208569" y="1177881"/>
                        <a:pt x="1206910" y="1179871"/>
                      </a:cubicBezTo>
                      <a:cubicBezTo>
                        <a:pt x="1204287" y="1183018"/>
                        <a:pt x="1200355" y="1184787"/>
                        <a:pt x="1197078" y="1187245"/>
                      </a:cubicBezTo>
                      <a:cubicBezTo>
                        <a:pt x="1197897" y="1208548"/>
                        <a:pt x="1192315" y="1231096"/>
                        <a:pt x="1199536" y="1251155"/>
                      </a:cubicBezTo>
                      <a:cubicBezTo>
                        <a:pt x="1201773" y="1257370"/>
                        <a:pt x="1212652" y="1249570"/>
                        <a:pt x="1219200" y="1248697"/>
                      </a:cubicBezTo>
                      <a:cubicBezTo>
                        <a:pt x="1228120" y="1247508"/>
                        <a:pt x="1239683" y="1246034"/>
                        <a:pt x="1248697" y="1243781"/>
                      </a:cubicBezTo>
                      <a:cubicBezTo>
                        <a:pt x="1254484" y="1242334"/>
                        <a:pt x="1260202" y="1240619"/>
                        <a:pt x="1265903" y="1238865"/>
                      </a:cubicBezTo>
                      <a:cubicBezTo>
                        <a:pt x="1270856" y="1237341"/>
                        <a:pt x="1275840" y="1235874"/>
                        <a:pt x="1280652" y="1233949"/>
                      </a:cubicBezTo>
                      <a:cubicBezTo>
                        <a:pt x="1284749" y="1232310"/>
                        <a:pt x="1288628" y="1229957"/>
                        <a:pt x="1292942" y="1229033"/>
                      </a:cubicBezTo>
                      <a:cubicBezTo>
                        <a:pt x="1309122" y="1225566"/>
                        <a:pt x="1370422" y="1224167"/>
                        <a:pt x="1371600" y="1224116"/>
                      </a:cubicBezTo>
                      <a:cubicBezTo>
                        <a:pt x="1374877" y="1221658"/>
                        <a:pt x="1378285" y="1219365"/>
                        <a:pt x="1381432" y="1216742"/>
                      </a:cubicBezTo>
                      <a:cubicBezTo>
                        <a:pt x="1387027" y="1212080"/>
                        <a:pt x="1386219" y="1210126"/>
                        <a:pt x="1393723" y="1206910"/>
                      </a:cubicBezTo>
                      <a:cubicBezTo>
                        <a:pt x="1396828" y="1205579"/>
                        <a:pt x="1400278" y="1205271"/>
                        <a:pt x="1403555" y="1204452"/>
                      </a:cubicBezTo>
                      <a:cubicBezTo>
                        <a:pt x="1406013" y="1201994"/>
                        <a:pt x="1407981" y="1198920"/>
                        <a:pt x="1410929" y="1197078"/>
                      </a:cubicBezTo>
                      <a:cubicBezTo>
                        <a:pt x="1417099" y="1193222"/>
                        <a:pt x="1426027" y="1191460"/>
                        <a:pt x="1433052" y="1189704"/>
                      </a:cubicBezTo>
                      <a:cubicBezTo>
                        <a:pt x="1434691" y="1188065"/>
                        <a:pt x="1436776" y="1186774"/>
                        <a:pt x="1437968" y="1184787"/>
                      </a:cubicBezTo>
                      <a:cubicBezTo>
                        <a:pt x="1439301" y="1182565"/>
                        <a:pt x="1439267" y="1179730"/>
                        <a:pt x="1440426" y="1177413"/>
                      </a:cubicBezTo>
                      <a:cubicBezTo>
                        <a:pt x="1441747" y="1174771"/>
                        <a:pt x="1443703" y="1172497"/>
                        <a:pt x="1445342" y="1170039"/>
                      </a:cubicBezTo>
                      <a:cubicBezTo>
                        <a:pt x="1446602" y="1165000"/>
                        <a:pt x="1452743" y="1145691"/>
                        <a:pt x="1445342" y="1143000"/>
                      </a:cubicBezTo>
                      <a:cubicBezTo>
                        <a:pt x="1437302" y="1140077"/>
                        <a:pt x="1428955" y="1147917"/>
                        <a:pt x="1420761" y="1150375"/>
                      </a:cubicBezTo>
                      <a:cubicBezTo>
                        <a:pt x="1406783" y="1160858"/>
                        <a:pt x="1414815" y="1156454"/>
                        <a:pt x="1396181" y="1162665"/>
                      </a:cubicBezTo>
                      <a:lnTo>
                        <a:pt x="1396181" y="1162665"/>
                      </a:lnTo>
                      <a:cubicBezTo>
                        <a:pt x="1388435" y="1167829"/>
                        <a:pt x="1390045" y="1167690"/>
                        <a:pt x="1381432" y="1170039"/>
                      </a:cubicBezTo>
                      <a:cubicBezTo>
                        <a:pt x="1374914" y="1171817"/>
                        <a:pt x="1361768" y="1174955"/>
                        <a:pt x="1361768" y="1174955"/>
                      </a:cubicBezTo>
                      <a:cubicBezTo>
                        <a:pt x="1329508" y="1199150"/>
                        <a:pt x="1368698" y="1171377"/>
                        <a:pt x="1344561" y="1184787"/>
                      </a:cubicBezTo>
                      <a:cubicBezTo>
                        <a:pt x="1336144" y="1189463"/>
                        <a:pt x="1329281" y="1196436"/>
                        <a:pt x="1319981" y="1199536"/>
                      </a:cubicBezTo>
                      <a:cubicBezTo>
                        <a:pt x="1316017" y="1200857"/>
                        <a:pt x="1311743" y="1200981"/>
                        <a:pt x="1307690" y="1201994"/>
                      </a:cubicBezTo>
                      <a:cubicBezTo>
                        <a:pt x="1305176" y="1202622"/>
                        <a:pt x="1302774" y="1203633"/>
                        <a:pt x="1300316" y="1204452"/>
                      </a:cubicBezTo>
                      <a:cubicBezTo>
                        <a:pt x="1283110" y="1203633"/>
                        <a:pt x="1260878" y="1214175"/>
                        <a:pt x="1248697" y="1201994"/>
                      </a:cubicBezTo>
                      <a:cubicBezTo>
                        <a:pt x="1238204" y="1191501"/>
                        <a:pt x="1236407" y="1186017"/>
                        <a:pt x="1253613" y="1157749"/>
                      </a:cubicBezTo>
                      <a:lnTo>
                        <a:pt x="1288026" y="1096297"/>
                      </a:lnTo>
                      <a:cubicBezTo>
                        <a:pt x="1311981" y="1072343"/>
                        <a:pt x="1300256" y="1077474"/>
                        <a:pt x="1317523" y="1071716"/>
                      </a:cubicBezTo>
                      <a:cubicBezTo>
                        <a:pt x="1319162" y="1069258"/>
                        <a:pt x="1321118" y="1066984"/>
                        <a:pt x="1322439" y="1064342"/>
                      </a:cubicBezTo>
                      <a:cubicBezTo>
                        <a:pt x="1325378" y="1058464"/>
                        <a:pt x="1327686" y="1051060"/>
                        <a:pt x="1329813" y="1044678"/>
                      </a:cubicBezTo>
                      <a:cubicBezTo>
                        <a:pt x="1330632" y="1037304"/>
                        <a:pt x="1331051" y="1029874"/>
                        <a:pt x="1332271" y="1022555"/>
                      </a:cubicBezTo>
                      <a:cubicBezTo>
                        <a:pt x="1332697" y="1019999"/>
                        <a:pt x="1333110" y="1017204"/>
                        <a:pt x="1334729" y="1015181"/>
                      </a:cubicBezTo>
                      <a:cubicBezTo>
                        <a:pt x="1336574" y="1012874"/>
                        <a:pt x="1339645" y="1011904"/>
                        <a:pt x="1342103" y="1010265"/>
                      </a:cubicBezTo>
                      <a:cubicBezTo>
                        <a:pt x="1343742" y="1007807"/>
                        <a:pt x="1345033" y="1005077"/>
                        <a:pt x="1347020" y="1002891"/>
                      </a:cubicBezTo>
                      <a:cubicBezTo>
                        <a:pt x="1353256" y="996032"/>
                        <a:pt x="1361542" y="990939"/>
                        <a:pt x="1366684" y="983226"/>
                      </a:cubicBezTo>
                      <a:lnTo>
                        <a:pt x="1376516" y="968478"/>
                      </a:lnTo>
                      <a:lnTo>
                        <a:pt x="1381432" y="961104"/>
                      </a:lnTo>
                      <a:cubicBezTo>
                        <a:pt x="1384804" y="950989"/>
                        <a:pt x="1387707" y="934955"/>
                        <a:pt x="1401097" y="931607"/>
                      </a:cubicBezTo>
                      <a:lnTo>
                        <a:pt x="1410929" y="929149"/>
                      </a:lnTo>
                      <a:cubicBezTo>
                        <a:pt x="1413387" y="927510"/>
                        <a:pt x="1415603" y="925433"/>
                        <a:pt x="1418303" y="924233"/>
                      </a:cubicBezTo>
                      <a:cubicBezTo>
                        <a:pt x="1428822" y="919558"/>
                        <a:pt x="1432871" y="919719"/>
                        <a:pt x="1442884" y="916858"/>
                      </a:cubicBezTo>
                      <a:cubicBezTo>
                        <a:pt x="1467568" y="909805"/>
                        <a:pt x="1429354" y="919626"/>
                        <a:pt x="1460090" y="911942"/>
                      </a:cubicBezTo>
                      <a:cubicBezTo>
                        <a:pt x="1469695" y="902339"/>
                        <a:pt x="1459616" y="910950"/>
                        <a:pt x="1472381" y="904568"/>
                      </a:cubicBezTo>
                      <a:cubicBezTo>
                        <a:pt x="1475023" y="903247"/>
                        <a:pt x="1477040" y="900816"/>
                        <a:pt x="1479755" y="899652"/>
                      </a:cubicBezTo>
                      <a:cubicBezTo>
                        <a:pt x="1482860" y="898321"/>
                        <a:pt x="1486382" y="898262"/>
                        <a:pt x="1489587" y="897194"/>
                      </a:cubicBezTo>
                      <a:cubicBezTo>
                        <a:pt x="1513441" y="889243"/>
                        <a:pt x="1489391" y="894062"/>
                        <a:pt x="1519084" y="889820"/>
                      </a:cubicBezTo>
                      <a:cubicBezTo>
                        <a:pt x="1521542" y="889001"/>
                        <a:pt x="1524236" y="888695"/>
                        <a:pt x="1526458" y="887362"/>
                      </a:cubicBezTo>
                      <a:cubicBezTo>
                        <a:pt x="1530348" y="885028"/>
                        <a:pt x="1534058" y="878419"/>
                        <a:pt x="1536290" y="875071"/>
                      </a:cubicBezTo>
                      <a:cubicBezTo>
                        <a:pt x="1541616" y="853776"/>
                        <a:pt x="1535093" y="876838"/>
                        <a:pt x="1543665" y="855407"/>
                      </a:cubicBezTo>
                      <a:cubicBezTo>
                        <a:pt x="1545590" y="850595"/>
                        <a:pt x="1546656" y="845470"/>
                        <a:pt x="1548581" y="840658"/>
                      </a:cubicBezTo>
                      <a:cubicBezTo>
                        <a:pt x="1554858" y="824966"/>
                        <a:pt x="1551524" y="832314"/>
                        <a:pt x="1558413" y="818536"/>
                      </a:cubicBezTo>
                      <a:cubicBezTo>
                        <a:pt x="1559867" y="806904"/>
                        <a:pt x="1557819" y="799465"/>
                        <a:pt x="1565787" y="791497"/>
                      </a:cubicBezTo>
                      <a:cubicBezTo>
                        <a:pt x="1567876" y="789408"/>
                        <a:pt x="1570703" y="788220"/>
                        <a:pt x="1573161" y="786581"/>
                      </a:cubicBezTo>
                      <a:cubicBezTo>
                        <a:pt x="1579343" y="768042"/>
                        <a:pt x="1570285" y="790179"/>
                        <a:pt x="1582994" y="774291"/>
                      </a:cubicBezTo>
                      <a:cubicBezTo>
                        <a:pt x="1584613" y="772267"/>
                        <a:pt x="1584293" y="769234"/>
                        <a:pt x="1585452" y="766916"/>
                      </a:cubicBezTo>
                      <a:cubicBezTo>
                        <a:pt x="1586773" y="764274"/>
                        <a:pt x="1589047" y="762184"/>
                        <a:pt x="1590368" y="759542"/>
                      </a:cubicBezTo>
                      <a:cubicBezTo>
                        <a:pt x="1592341" y="755596"/>
                        <a:pt x="1593889" y="751438"/>
                        <a:pt x="1595284" y="747252"/>
                      </a:cubicBezTo>
                      <a:cubicBezTo>
                        <a:pt x="1596352" y="744047"/>
                        <a:pt x="1596411" y="740525"/>
                        <a:pt x="1597742" y="737420"/>
                      </a:cubicBezTo>
                      <a:cubicBezTo>
                        <a:pt x="1598906" y="734704"/>
                        <a:pt x="1601337" y="732688"/>
                        <a:pt x="1602658" y="730045"/>
                      </a:cubicBezTo>
                      <a:cubicBezTo>
                        <a:pt x="1603817" y="727728"/>
                        <a:pt x="1603831" y="724921"/>
                        <a:pt x="1605116" y="722671"/>
                      </a:cubicBezTo>
                      <a:cubicBezTo>
                        <a:pt x="1607149" y="719114"/>
                        <a:pt x="1609768" y="715901"/>
                        <a:pt x="1612490" y="712839"/>
                      </a:cubicBezTo>
                      <a:cubicBezTo>
                        <a:pt x="1617615" y="707074"/>
                        <a:pt x="1624679" y="699371"/>
                        <a:pt x="1632155" y="695633"/>
                      </a:cubicBezTo>
                      <a:cubicBezTo>
                        <a:pt x="1634472" y="694474"/>
                        <a:pt x="1637071" y="693994"/>
                        <a:pt x="1639529" y="693175"/>
                      </a:cubicBezTo>
                      <a:cubicBezTo>
                        <a:pt x="1647723" y="693994"/>
                        <a:pt x="1656371" y="692819"/>
                        <a:pt x="1664110" y="695633"/>
                      </a:cubicBezTo>
                      <a:cubicBezTo>
                        <a:pt x="1666545" y="696518"/>
                        <a:pt x="1665856" y="700516"/>
                        <a:pt x="1666568" y="703007"/>
                      </a:cubicBezTo>
                      <a:cubicBezTo>
                        <a:pt x="1667496" y="706255"/>
                        <a:pt x="1666916" y="710201"/>
                        <a:pt x="1669026" y="712839"/>
                      </a:cubicBezTo>
                      <a:cubicBezTo>
                        <a:pt x="1670645" y="714862"/>
                        <a:pt x="1673942" y="714478"/>
                        <a:pt x="1676400" y="715297"/>
                      </a:cubicBezTo>
                      <a:cubicBezTo>
                        <a:pt x="1680497" y="713658"/>
                        <a:pt x="1687392" y="714598"/>
                        <a:pt x="1688690" y="710381"/>
                      </a:cubicBezTo>
                      <a:cubicBezTo>
                        <a:pt x="1690646" y="704022"/>
                        <a:pt x="1686665" y="683147"/>
                        <a:pt x="1683774" y="673510"/>
                      </a:cubicBezTo>
                      <a:cubicBezTo>
                        <a:pt x="1682285" y="668547"/>
                        <a:pt x="1680497" y="663678"/>
                        <a:pt x="1678858" y="658762"/>
                      </a:cubicBezTo>
                      <a:lnTo>
                        <a:pt x="1676400" y="651387"/>
                      </a:lnTo>
                      <a:cubicBezTo>
                        <a:pt x="1677219" y="639916"/>
                        <a:pt x="1676069" y="628132"/>
                        <a:pt x="1678858" y="616975"/>
                      </a:cubicBezTo>
                      <a:cubicBezTo>
                        <a:pt x="1680291" y="611243"/>
                        <a:pt x="1688690" y="602226"/>
                        <a:pt x="1688690" y="602226"/>
                      </a:cubicBezTo>
                      <a:cubicBezTo>
                        <a:pt x="1693606" y="603045"/>
                        <a:pt x="1698838" y="602767"/>
                        <a:pt x="1703439" y="604684"/>
                      </a:cubicBezTo>
                      <a:cubicBezTo>
                        <a:pt x="1708893" y="606956"/>
                        <a:pt x="1718187" y="614516"/>
                        <a:pt x="1718187" y="614516"/>
                      </a:cubicBezTo>
                      <a:cubicBezTo>
                        <a:pt x="1719826" y="617794"/>
                        <a:pt x="1721285" y="621167"/>
                        <a:pt x="1723103" y="624349"/>
                      </a:cubicBezTo>
                      <a:cubicBezTo>
                        <a:pt x="1724569" y="626914"/>
                        <a:pt x="1726856" y="629008"/>
                        <a:pt x="1728020" y="631723"/>
                      </a:cubicBezTo>
                      <a:cubicBezTo>
                        <a:pt x="1731793" y="640526"/>
                        <a:pt x="1729442" y="644528"/>
                        <a:pt x="1732936" y="653845"/>
                      </a:cubicBezTo>
                      <a:cubicBezTo>
                        <a:pt x="1733973" y="656611"/>
                        <a:pt x="1736213" y="658762"/>
                        <a:pt x="1737852" y="661220"/>
                      </a:cubicBezTo>
                      <a:cubicBezTo>
                        <a:pt x="1738210" y="666594"/>
                        <a:pt x="1741180" y="715600"/>
                        <a:pt x="1742768" y="725129"/>
                      </a:cubicBezTo>
                      <a:cubicBezTo>
                        <a:pt x="1743749" y="731013"/>
                        <a:pt x="1746045" y="736600"/>
                        <a:pt x="1747684" y="742336"/>
                      </a:cubicBezTo>
                      <a:cubicBezTo>
                        <a:pt x="1743847" y="788385"/>
                        <a:pt x="1758988" y="792762"/>
                        <a:pt x="1735394" y="806245"/>
                      </a:cubicBezTo>
                      <a:cubicBezTo>
                        <a:pt x="1732212" y="808063"/>
                        <a:pt x="1728839" y="809523"/>
                        <a:pt x="1725561" y="811162"/>
                      </a:cubicBezTo>
                      <a:cubicBezTo>
                        <a:pt x="1722284" y="810343"/>
                        <a:pt x="1718540" y="810578"/>
                        <a:pt x="1715729" y="808704"/>
                      </a:cubicBezTo>
                      <a:cubicBezTo>
                        <a:pt x="1687485" y="789874"/>
                        <a:pt x="1715251" y="800350"/>
                        <a:pt x="1696065" y="793955"/>
                      </a:cubicBezTo>
                      <a:cubicBezTo>
                        <a:pt x="1692787" y="794774"/>
                        <a:pt x="1688196" y="793664"/>
                        <a:pt x="1686232" y="796413"/>
                      </a:cubicBezTo>
                      <a:cubicBezTo>
                        <a:pt x="1672271" y="815959"/>
                        <a:pt x="1694017" y="805835"/>
                        <a:pt x="1678858" y="820994"/>
                      </a:cubicBezTo>
                      <a:cubicBezTo>
                        <a:pt x="1670406" y="829446"/>
                        <a:pt x="1666009" y="830193"/>
                        <a:pt x="1656736" y="833284"/>
                      </a:cubicBezTo>
                      <a:cubicBezTo>
                        <a:pt x="1641325" y="848695"/>
                        <a:pt x="1649824" y="847727"/>
                        <a:pt x="1632155" y="840658"/>
                      </a:cubicBezTo>
                      <a:cubicBezTo>
                        <a:pt x="1631336" y="837381"/>
                        <a:pt x="1631807" y="833464"/>
                        <a:pt x="1629697" y="830826"/>
                      </a:cubicBezTo>
                      <a:cubicBezTo>
                        <a:pt x="1628078" y="828803"/>
                        <a:pt x="1622749" y="825812"/>
                        <a:pt x="1622323" y="828368"/>
                      </a:cubicBezTo>
                      <a:cubicBezTo>
                        <a:pt x="1620567" y="838906"/>
                        <a:pt x="1623115" y="849771"/>
                        <a:pt x="1624781" y="860323"/>
                      </a:cubicBezTo>
                      <a:cubicBezTo>
                        <a:pt x="1628470" y="883684"/>
                        <a:pt x="1629082" y="867077"/>
                        <a:pt x="1632155" y="882445"/>
                      </a:cubicBezTo>
                      <a:cubicBezTo>
                        <a:pt x="1635121" y="897277"/>
                        <a:pt x="1633292" y="890772"/>
                        <a:pt x="1637071" y="902110"/>
                      </a:cubicBezTo>
                      <a:cubicBezTo>
                        <a:pt x="1640962" y="937127"/>
                        <a:pt x="1641124" y="924561"/>
                        <a:pt x="1634613" y="973394"/>
                      </a:cubicBezTo>
                      <a:cubicBezTo>
                        <a:pt x="1633509" y="981677"/>
                        <a:pt x="1632339" y="990048"/>
                        <a:pt x="1629697" y="997975"/>
                      </a:cubicBezTo>
                      <a:cubicBezTo>
                        <a:pt x="1628878" y="1000433"/>
                        <a:pt x="1629071" y="1003517"/>
                        <a:pt x="1627239" y="1005349"/>
                      </a:cubicBezTo>
                      <a:cubicBezTo>
                        <a:pt x="1625407" y="1007181"/>
                        <a:pt x="1622323" y="1006988"/>
                        <a:pt x="1619865" y="1007807"/>
                      </a:cubicBezTo>
                      <a:cubicBezTo>
                        <a:pt x="1613204" y="998926"/>
                        <a:pt x="1610391" y="996952"/>
                        <a:pt x="1607574" y="985684"/>
                      </a:cubicBezTo>
                      <a:cubicBezTo>
                        <a:pt x="1606169" y="980063"/>
                        <a:pt x="1607196" y="973885"/>
                        <a:pt x="1605116" y="968478"/>
                      </a:cubicBezTo>
                      <a:cubicBezTo>
                        <a:pt x="1600171" y="955622"/>
                        <a:pt x="1596937" y="954831"/>
                        <a:pt x="1587910" y="948813"/>
                      </a:cubicBezTo>
                      <a:cubicBezTo>
                        <a:pt x="1585911" y="942816"/>
                        <a:pt x="1585301" y="938829"/>
                        <a:pt x="1580536" y="934065"/>
                      </a:cubicBezTo>
                      <a:cubicBezTo>
                        <a:pt x="1578447" y="931976"/>
                        <a:pt x="1575619" y="930788"/>
                        <a:pt x="1573161" y="929149"/>
                      </a:cubicBezTo>
                      <a:cubicBezTo>
                        <a:pt x="1563460" y="938850"/>
                        <a:pt x="1563329" y="936031"/>
                        <a:pt x="1563329" y="953729"/>
                      </a:cubicBezTo>
                      <a:cubicBezTo>
                        <a:pt x="1563329" y="995758"/>
                        <a:pt x="1562348" y="989136"/>
                        <a:pt x="1568245" y="1012723"/>
                      </a:cubicBezTo>
                      <a:cubicBezTo>
                        <a:pt x="1569064" y="1023375"/>
                        <a:pt x="1567768" y="1034406"/>
                        <a:pt x="1570703" y="1044678"/>
                      </a:cubicBezTo>
                      <a:cubicBezTo>
                        <a:pt x="1571415" y="1047170"/>
                        <a:pt x="1575487" y="1047136"/>
                        <a:pt x="1578078" y="1047136"/>
                      </a:cubicBezTo>
                      <a:cubicBezTo>
                        <a:pt x="1586312" y="1047136"/>
                        <a:pt x="1594465" y="1045497"/>
                        <a:pt x="1602658" y="1044678"/>
                      </a:cubicBezTo>
                      <a:cubicBezTo>
                        <a:pt x="1619565" y="1039042"/>
                        <a:pt x="1599031" y="1046751"/>
                        <a:pt x="1619865" y="1034845"/>
                      </a:cubicBezTo>
                      <a:cubicBezTo>
                        <a:pt x="1622607" y="1033278"/>
                        <a:pt x="1634943" y="1030461"/>
                        <a:pt x="1637071" y="1029929"/>
                      </a:cubicBezTo>
                      <a:cubicBezTo>
                        <a:pt x="1657023" y="1009977"/>
                        <a:pt x="1631170" y="1033301"/>
                        <a:pt x="1654278" y="1020097"/>
                      </a:cubicBezTo>
                      <a:cubicBezTo>
                        <a:pt x="1663673" y="1014729"/>
                        <a:pt x="1659781" y="1012136"/>
                        <a:pt x="1666568" y="1005349"/>
                      </a:cubicBezTo>
                      <a:cubicBezTo>
                        <a:pt x="1671333" y="1000584"/>
                        <a:pt x="1675319" y="999974"/>
                        <a:pt x="1681316" y="997975"/>
                      </a:cubicBezTo>
                      <a:cubicBezTo>
                        <a:pt x="1686726" y="1014205"/>
                        <a:pt x="1686064" y="1008478"/>
                        <a:pt x="1678858" y="1037304"/>
                      </a:cubicBezTo>
                      <a:cubicBezTo>
                        <a:pt x="1678142" y="1040170"/>
                        <a:pt x="1675263" y="1042036"/>
                        <a:pt x="1673942" y="1044678"/>
                      </a:cubicBezTo>
                      <a:cubicBezTo>
                        <a:pt x="1672783" y="1046995"/>
                        <a:pt x="1672303" y="1049594"/>
                        <a:pt x="1671484" y="1052052"/>
                      </a:cubicBezTo>
                      <a:cubicBezTo>
                        <a:pt x="1683183" y="1059851"/>
                        <a:pt x="1674261" y="1055097"/>
                        <a:pt x="1688690" y="1059426"/>
                      </a:cubicBezTo>
                      <a:cubicBezTo>
                        <a:pt x="1693654" y="1060915"/>
                        <a:pt x="1703439" y="1064342"/>
                        <a:pt x="1703439" y="1064342"/>
                      </a:cubicBezTo>
                      <a:cubicBezTo>
                        <a:pt x="1705078" y="1066800"/>
                        <a:pt x="1708355" y="1068762"/>
                        <a:pt x="1708355" y="1071716"/>
                      </a:cubicBezTo>
                      <a:cubicBezTo>
                        <a:pt x="1708355" y="1096438"/>
                        <a:pt x="1704724" y="1084801"/>
                        <a:pt x="1698523" y="1098755"/>
                      </a:cubicBezTo>
                      <a:cubicBezTo>
                        <a:pt x="1686825" y="1125077"/>
                        <a:pt x="1699816" y="1104193"/>
                        <a:pt x="1688690" y="1120878"/>
                      </a:cubicBezTo>
                      <a:cubicBezTo>
                        <a:pt x="1687871" y="1125794"/>
                        <a:pt x="1686814" y="1130676"/>
                        <a:pt x="1686232" y="1135626"/>
                      </a:cubicBezTo>
                      <a:cubicBezTo>
                        <a:pt x="1685277" y="1143745"/>
                        <a:pt x="1684186" y="1166890"/>
                        <a:pt x="1681316" y="1177413"/>
                      </a:cubicBezTo>
                      <a:cubicBezTo>
                        <a:pt x="1680155" y="1181670"/>
                        <a:pt x="1678039" y="1185607"/>
                        <a:pt x="1676400" y="1189704"/>
                      </a:cubicBezTo>
                      <a:cubicBezTo>
                        <a:pt x="1667350" y="1262107"/>
                        <a:pt x="1681042" y="1151835"/>
                        <a:pt x="1671484" y="1231491"/>
                      </a:cubicBezTo>
                      <a:cubicBezTo>
                        <a:pt x="1669910" y="1244609"/>
                        <a:pt x="1668207" y="1257710"/>
                        <a:pt x="1666568" y="1270820"/>
                      </a:cubicBezTo>
                      <a:cubicBezTo>
                        <a:pt x="1668207" y="1288026"/>
                        <a:pt x="1685865" y="1312851"/>
                        <a:pt x="1671484" y="1322439"/>
                      </a:cubicBezTo>
                      <a:cubicBezTo>
                        <a:pt x="1669026" y="1324078"/>
                        <a:pt x="1667014" y="1326811"/>
                        <a:pt x="1664110" y="1327355"/>
                      </a:cubicBezTo>
                      <a:cubicBezTo>
                        <a:pt x="1653610" y="1329324"/>
                        <a:pt x="1642807" y="1328994"/>
                        <a:pt x="1632155" y="1329813"/>
                      </a:cubicBezTo>
                      <a:cubicBezTo>
                        <a:pt x="1629697" y="1330632"/>
                        <a:pt x="1627281" y="1331589"/>
                        <a:pt x="1624781" y="1332271"/>
                      </a:cubicBezTo>
                      <a:cubicBezTo>
                        <a:pt x="1618262" y="1334049"/>
                        <a:pt x="1605116" y="1337187"/>
                        <a:pt x="1605116" y="1337187"/>
                      </a:cubicBezTo>
                      <a:cubicBezTo>
                        <a:pt x="1605935" y="1340465"/>
                        <a:pt x="1605898" y="1344087"/>
                        <a:pt x="1607574" y="1347020"/>
                      </a:cubicBezTo>
                      <a:cubicBezTo>
                        <a:pt x="1610485" y="1352114"/>
                        <a:pt x="1617625" y="1356178"/>
                        <a:pt x="1622323" y="1359310"/>
                      </a:cubicBezTo>
                      <a:cubicBezTo>
                        <a:pt x="1623962" y="1362587"/>
                        <a:pt x="1625297" y="1366035"/>
                        <a:pt x="1627239" y="1369142"/>
                      </a:cubicBezTo>
                      <a:cubicBezTo>
                        <a:pt x="1637868" y="1386149"/>
                        <a:pt x="1632242" y="1371862"/>
                        <a:pt x="1637071" y="1386349"/>
                      </a:cubicBezTo>
                      <a:cubicBezTo>
                        <a:pt x="1636252" y="1391265"/>
                        <a:pt x="1638442" y="1397906"/>
                        <a:pt x="1634613" y="1401097"/>
                      </a:cubicBezTo>
                      <a:cubicBezTo>
                        <a:pt x="1631404" y="1403772"/>
                        <a:pt x="1626286" y="1399960"/>
                        <a:pt x="1622323" y="1398639"/>
                      </a:cubicBezTo>
                      <a:cubicBezTo>
                        <a:pt x="1616084" y="1396559"/>
                        <a:pt x="1610512" y="1392404"/>
                        <a:pt x="1605116" y="1388807"/>
                      </a:cubicBezTo>
                      <a:cubicBezTo>
                        <a:pt x="1604297" y="1378155"/>
                        <a:pt x="1603983" y="1367453"/>
                        <a:pt x="1602658" y="1356852"/>
                      </a:cubicBezTo>
                      <a:cubicBezTo>
                        <a:pt x="1602337" y="1354281"/>
                        <a:pt x="1601819" y="1351501"/>
                        <a:pt x="1600200" y="1349478"/>
                      </a:cubicBezTo>
                      <a:cubicBezTo>
                        <a:pt x="1598355" y="1347171"/>
                        <a:pt x="1595284" y="1346201"/>
                        <a:pt x="1592826" y="1344562"/>
                      </a:cubicBezTo>
                      <a:cubicBezTo>
                        <a:pt x="1593645" y="1310968"/>
                        <a:pt x="1593097" y="1277313"/>
                        <a:pt x="1595284" y="1243781"/>
                      </a:cubicBezTo>
                      <a:cubicBezTo>
                        <a:pt x="1595638" y="1238355"/>
                        <a:pt x="1603146" y="1226911"/>
                        <a:pt x="1605116" y="1221658"/>
                      </a:cubicBezTo>
                      <a:cubicBezTo>
                        <a:pt x="1606302" y="1218495"/>
                        <a:pt x="1606063" y="1214848"/>
                        <a:pt x="1607574" y="1211826"/>
                      </a:cubicBezTo>
                      <a:cubicBezTo>
                        <a:pt x="1610217" y="1206541"/>
                        <a:pt x="1617407" y="1197078"/>
                        <a:pt x="1617407" y="1197078"/>
                      </a:cubicBezTo>
                      <a:cubicBezTo>
                        <a:pt x="1618226" y="1191342"/>
                        <a:pt x="1619865" y="1185665"/>
                        <a:pt x="1619865" y="1179871"/>
                      </a:cubicBezTo>
                      <a:cubicBezTo>
                        <a:pt x="1619865" y="1177280"/>
                        <a:pt x="1619963" y="1172923"/>
                        <a:pt x="1617407" y="1172497"/>
                      </a:cubicBezTo>
                      <a:cubicBezTo>
                        <a:pt x="1611632" y="1171535"/>
                        <a:pt x="1599065" y="1181636"/>
                        <a:pt x="1595284" y="1184787"/>
                      </a:cubicBezTo>
                      <a:cubicBezTo>
                        <a:pt x="1590881" y="1188456"/>
                        <a:pt x="1588337" y="1192029"/>
                        <a:pt x="1585452" y="1197078"/>
                      </a:cubicBezTo>
                      <a:cubicBezTo>
                        <a:pt x="1583634" y="1200259"/>
                        <a:pt x="1582478" y="1203803"/>
                        <a:pt x="1580536" y="1206910"/>
                      </a:cubicBezTo>
                      <a:cubicBezTo>
                        <a:pt x="1578365" y="1210384"/>
                        <a:pt x="1575332" y="1213268"/>
                        <a:pt x="1573161" y="1216742"/>
                      </a:cubicBezTo>
                      <a:cubicBezTo>
                        <a:pt x="1571219" y="1219849"/>
                        <a:pt x="1570375" y="1223593"/>
                        <a:pt x="1568245" y="1226575"/>
                      </a:cubicBezTo>
                      <a:cubicBezTo>
                        <a:pt x="1566225" y="1229404"/>
                        <a:pt x="1563096" y="1231279"/>
                        <a:pt x="1560871" y="1233949"/>
                      </a:cubicBezTo>
                      <a:cubicBezTo>
                        <a:pt x="1550629" y="1246239"/>
                        <a:pt x="1562100" y="1237226"/>
                        <a:pt x="1548581" y="1246239"/>
                      </a:cubicBezTo>
                      <a:cubicBezTo>
                        <a:pt x="1547762" y="1248697"/>
                        <a:pt x="1547282" y="1251296"/>
                        <a:pt x="1546123" y="1253613"/>
                      </a:cubicBezTo>
                      <a:cubicBezTo>
                        <a:pt x="1544325" y="1257208"/>
                        <a:pt x="1535503" y="1268593"/>
                        <a:pt x="1533832" y="1270820"/>
                      </a:cubicBezTo>
                      <a:cubicBezTo>
                        <a:pt x="1533044" y="1273970"/>
                        <a:pt x="1530679" y="1284500"/>
                        <a:pt x="1528916" y="1288026"/>
                      </a:cubicBezTo>
                      <a:cubicBezTo>
                        <a:pt x="1527595" y="1290668"/>
                        <a:pt x="1525639" y="1292942"/>
                        <a:pt x="1524000" y="1295400"/>
                      </a:cubicBezTo>
                      <a:cubicBezTo>
                        <a:pt x="1522361" y="1300316"/>
                        <a:pt x="1518568" y="1304992"/>
                        <a:pt x="1519084" y="1310149"/>
                      </a:cubicBezTo>
                      <a:cubicBezTo>
                        <a:pt x="1519903" y="1318342"/>
                        <a:pt x="1520521" y="1326558"/>
                        <a:pt x="1521542" y="1334729"/>
                      </a:cubicBezTo>
                      <a:cubicBezTo>
                        <a:pt x="1522160" y="1339675"/>
                        <a:pt x="1523382" y="1344532"/>
                        <a:pt x="1524000" y="1349478"/>
                      </a:cubicBezTo>
                      <a:cubicBezTo>
                        <a:pt x="1527802" y="1379896"/>
                        <a:pt x="1523513" y="1365221"/>
                        <a:pt x="1528916" y="1381433"/>
                      </a:cubicBezTo>
                      <a:cubicBezTo>
                        <a:pt x="1526458" y="1382252"/>
                        <a:pt x="1523859" y="1382732"/>
                        <a:pt x="1521542" y="1383891"/>
                      </a:cubicBezTo>
                      <a:cubicBezTo>
                        <a:pt x="1504808" y="1392258"/>
                        <a:pt x="1513564" y="1397260"/>
                        <a:pt x="1511710" y="1423220"/>
                      </a:cubicBezTo>
                      <a:cubicBezTo>
                        <a:pt x="1505974" y="1422401"/>
                        <a:pt x="1500052" y="1422427"/>
                        <a:pt x="1494503" y="1420762"/>
                      </a:cubicBezTo>
                      <a:cubicBezTo>
                        <a:pt x="1485140" y="1417953"/>
                        <a:pt x="1488299" y="1414557"/>
                        <a:pt x="1482213" y="1408471"/>
                      </a:cubicBezTo>
                      <a:cubicBezTo>
                        <a:pt x="1480124" y="1406382"/>
                        <a:pt x="1477297" y="1405194"/>
                        <a:pt x="1474839" y="1403555"/>
                      </a:cubicBezTo>
                      <a:cubicBezTo>
                        <a:pt x="1473200" y="1401097"/>
                        <a:pt x="1470960" y="1398947"/>
                        <a:pt x="1469923" y="1396181"/>
                      </a:cubicBezTo>
                      <a:cubicBezTo>
                        <a:pt x="1468456" y="1392269"/>
                        <a:pt x="1468371" y="1387969"/>
                        <a:pt x="1467465" y="1383891"/>
                      </a:cubicBezTo>
                      <a:cubicBezTo>
                        <a:pt x="1466732" y="1380593"/>
                        <a:pt x="1465826" y="1377336"/>
                        <a:pt x="1465007" y="1374058"/>
                      </a:cubicBezTo>
                      <a:cubicBezTo>
                        <a:pt x="1465826" y="1361768"/>
                        <a:pt x="1464793" y="1349211"/>
                        <a:pt x="1467465" y="1337187"/>
                      </a:cubicBezTo>
                      <a:cubicBezTo>
                        <a:pt x="1468219" y="1333794"/>
                        <a:pt x="1473591" y="1333057"/>
                        <a:pt x="1474839" y="1329813"/>
                      </a:cubicBezTo>
                      <a:cubicBezTo>
                        <a:pt x="1488266" y="1294902"/>
                        <a:pt x="1471613" y="1313377"/>
                        <a:pt x="1484671" y="1300316"/>
                      </a:cubicBezTo>
                      <a:cubicBezTo>
                        <a:pt x="1485490" y="1295400"/>
                        <a:pt x="1485697" y="1290342"/>
                        <a:pt x="1487129" y="1285568"/>
                      </a:cubicBezTo>
                      <a:cubicBezTo>
                        <a:pt x="1488182" y="1282058"/>
                        <a:pt x="1490602" y="1279104"/>
                        <a:pt x="1492045" y="1275736"/>
                      </a:cubicBezTo>
                      <a:cubicBezTo>
                        <a:pt x="1493066" y="1273355"/>
                        <a:pt x="1493684" y="1270820"/>
                        <a:pt x="1494503" y="1268362"/>
                      </a:cubicBezTo>
                      <a:cubicBezTo>
                        <a:pt x="1492864" y="1260168"/>
                        <a:pt x="1492229" y="1251708"/>
                        <a:pt x="1489587" y="1243781"/>
                      </a:cubicBezTo>
                      <a:cubicBezTo>
                        <a:pt x="1488768" y="1241323"/>
                        <a:pt x="1488288" y="1238724"/>
                        <a:pt x="1487129" y="1236407"/>
                      </a:cubicBezTo>
                      <a:cubicBezTo>
                        <a:pt x="1484029" y="1230207"/>
                        <a:pt x="1481868" y="1228688"/>
                        <a:pt x="1477297" y="1224116"/>
                      </a:cubicBezTo>
                      <a:cubicBezTo>
                        <a:pt x="1476478" y="1221658"/>
                        <a:pt x="1476671" y="1218574"/>
                        <a:pt x="1474839" y="1216742"/>
                      </a:cubicBezTo>
                      <a:cubicBezTo>
                        <a:pt x="1465348" y="1207251"/>
                        <a:pt x="1461962" y="1223419"/>
                        <a:pt x="1460090" y="1229033"/>
                      </a:cubicBezTo>
                      <a:cubicBezTo>
                        <a:pt x="1458451" y="1242143"/>
                        <a:pt x="1458970" y="1255707"/>
                        <a:pt x="1455174" y="1268362"/>
                      </a:cubicBezTo>
                      <a:cubicBezTo>
                        <a:pt x="1453842" y="1272801"/>
                        <a:pt x="1448358" y="1274675"/>
                        <a:pt x="1445342" y="1278194"/>
                      </a:cubicBezTo>
                      <a:cubicBezTo>
                        <a:pt x="1443419" y="1280437"/>
                        <a:pt x="1442515" y="1283479"/>
                        <a:pt x="1440426" y="1285568"/>
                      </a:cubicBezTo>
                      <a:cubicBezTo>
                        <a:pt x="1418861" y="1307133"/>
                        <a:pt x="1449777" y="1268184"/>
                        <a:pt x="1425678" y="1300316"/>
                      </a:cubicBezTo>
                      <a:cubicBezTo>
                        <a:pt x="1424859" y="1302774"/>
                        <a:pt x="1423220" y="1305100"/>
                        <a:pt x="1423220" y="1307691"/>
                      </a:cubicBezTo>
                      <a:cubicBezTo>
                        <a:pt x="1423220" y="1354374"/>
                        <a:pt x="1423426" y="1330845"/>
                        <a:pt x="1428136" y="1354394"/>
                      </a:cubicBezTo>
                      <a:cubicBezTo>
                        <a:pt x="1429113" y="1359281"/>
                        <a:pt x="1429283" y="1364334"/>
                        <a:pt x="1430594" y="1369142"/>
                      </a:cubicBezTo>
                      <a:cubicBezTo>
                        <a:pt x="1431755" y="1373399"/>
                        <a:pt x="1434002" y="1377286"/>
                        <a:pt x="1435510" y="1381433"/>
                      </a:cubicBezTo>
                      <a:cubicBezTo>
                        <a:pt x="1437281" y="1386303"/>
                        <a:pt x="1438787" y="1391265"/>
                        <a:pt x="1440426" y="1396181"/>
                      </a:cubicBezTo>
                      <a:lnTo>
                        <a:pt x="1442884" y="1403555"/>
                      </a:lnTo>
                      <a:cubicBezTo>
                        <a:pt x="1443703" y="1408471"/>
                        <a:pt x="1445342" y="1413320"/>
                        <a:pt x="1445342" y="1418304"/>
                      </a:cubicBezTo>
                      <a:cubicBezTo>
                        <a:pt x="1445342" y="1423288"/>
                        <a:pt x="1445113" y="1428594"/>
                        <a:pt x="1442884" y="1433052"/>
                      </a:cubicBezTo>
                      <a:cubicBezTo>
                        <a:pt x="1441563" y="1435694"/>
                        <a:pt x="1438152" y="1436647"/>
                        <a:pt x="1435510" y="1437968"/>
                      </a:cubicBezTo>
                      <a:cubicBezTo>
                        <a:pt x="1431983" y="1439732"/>
                        <a:pt x="1421454" y="1442096"/>
                        <a:pt x="1418303" y="1442884"/>
                      </a:cubicBezTo>
                      <a:cubicBezTo>
                        <a:pt x="1402739" y="1438993"/>
                        <a:pt x="1410345" y="1443237"/>
                        <a:pt x="1398639" y="1425678"/>
                      </a:cubicBezTo>
                      <a:lnTo>
                        <a:pt x="1393723" y="1418304"/>
                      </a:lnTo>
                      <a:cubicBezTo>
                        <a:pt x="1392904" y="1415026"/>
                        <a:pt x="1391998" y="1411769"/>
                        <a:pt x="1391265" y="1408471"/>
                      </a:cubicBezTo>
                      <a:cubicBezTo>
                        <a:pt x="1389434" y="1400231"/>
                        <a:pt x="1391162" y="1395628"/>
                        <a:pt x="1383890" y="1391265"/>
                      </a:cubicBezTo>
                      <a:cubicBezTo>
                        <a:pt x="1381668" y="1389932"/>
                        <a:pt x="1378974" y="1389626"/>
                        <a:pt x="1376516" y="1388807"/>
                      </a:cubicBezTo>
                      <a:cubicBezTo>
                        <a:pt x="1373239" y="1389626"/>
                        <a:pt x="1369920" y="1390294"/>
                        <a:pt x="1366684" y="1391265"/>
                      </a:cubicBezTo>
                      <a:cubicBezTo>
                        <a:pt x="1361721" y="1392754"/>
                        <a:pt x="1351936" y="1396181"/>
                        <a:pt x="1351936" y="1396181"/>
                      </a:cubicBezTo>
                      <a:lnTo>
                        <a:pt x="1342103" y="1410929"/>
                      </a:lnTo>
                      <a:lnTo>
                        <a:pt x="1337187" y="1418304"/>
                      </a:lnTo>
                      <a:lnTo>
                        <a:pt x="1312607" y="1415845"/>
                      </a:lnTo>
                      <a:cubicBezTo>
                        <a:pt x="1306853" y="1415168"/>
                        <a:pt x="1301162" y="1413994"/>
                        <a:pt x="1295400" y="1413387"/>
                      </a:cubicBezTo>
                      <a:cubicBezTo>
                        <a:pt x="1285588" y="1412354"/>
                        <a:pt x="1275735" y="1411748"/>
                        <a:pt x="1265903" y="1410929"/>
                      </a:cubicBezTo>
                      <a:cubicBezTo>
                        <a:pt x="1263445" y="1409290"/>
                        <a:pt x="1260798" y="1407904"/>
                        <a:pt x="1258529" y="1406013"/>
                      </a:cubicBezTo>
                      <a:cubicBezTo>
                        <a:pt x="1255859" y="1403788"/>
                        <a:pt x="1254194" y="1400327"/>
                        <a:pt x="1251155" y="1398639"/>
                      </a:cubicBezTo>
                      <a:cubicBezTo>
                        <a:pt x="1246625" y="1396122"/>
                        <a:pt x="1236407" y="1393723"/>
                        <a:pt x="1236407" y="1393723"/>
                      </a:cubicBezTo>
                      <a:cubicBezTo>
                        <a:pt x="1234999" y="1392315"/>
                        <a:pt x="1222112" y="1376704"/>
                        <a:pt x="1219200" y="1391265"/>
                      </a:cubicBezTo>
                      <a:cubicBezTo>
                        <a:pt x="1217676" y="1398887"/>
                        <a:pt x="1224116" y="1406013"/>
                        <a:pt x="1226574" y="1413387"/>
                      </a:cubicBezTo>
                      <a:cubicBezTo>
                        <a:pt x="1227393" y="1415845"/>
                        <a:pt x="1227200" y="1418930"/>
                        <a:pt x="1229032" y="1420762"/>
                      </a:cubicBezTo>
                      <a:cubicBezTo>
                        <a:pt x="1233119" y="1424848"/>
                        <a:pt x="1236384" y="1427469"/>
                        <a:pt x="1238865" y="1433052"/>
                      </a:cubicBezTo>
                      <a:cubicBezTo>
                        <a:pt x="1248490" y="1454708"/>
                        <a:pt x="1237696" y="1441714"/>
                        <a:pt x="1251155" y="1455175"/>
                      </a:cubicBezTo>
                      <a:cubicBezTo>
                        <a:pt x="1260742" y="1483936"/>
                        <a:pt x="1255784" y="1464749"/>
                        <a:pt x="1258529" y="1514168"/>
                      </a:cubicBezTo>
                      <a:cubicBezTo>
                        <a:pt x="1257710" y="1525639"/>
                        <a:pt x="1258070" y="1537256"/>
                        <a:pt x="1256071" y="1548581"/>
                      </a:cubicBezTo>
                      <a:cubicBezTo>
                        <a:pt x="1254465" y="1557681"/>
                        <a:pt x="1248093" y="1556479"/>
                        <a:pt x="1241323" y="1558413"/>
                      </a:cubicBezTo>
                      <a:cubicBezTo>
                        <a:pt x="1238832" y="1559125"/>
                        <a:pt x="1236533" y="1560680"/>
                        <a:pt x="1233949" y="1560871"/>
                      </a:cubicBezTo>
                      <a:cubicBezTo>
                        <a:pt x="1214321" y="1562325"/>
                        <a:pt x="1194620" y="1562510"/>
                        <a:pt x="1174955" y="1563329"/>
                      </a:cubicBezTo>
                      <a:cubicBezTo>
                        <a:pt x="1162348" y="1582243"/>
                        <a:pt x="1164844" y="1575314"/>
                        <a:pt x="1172497" y="1617407"/>
                      </a:cubicBezTo>
                      <a:cubicBezTo>
                        <a:pt x="1173119" y="1620827"/>
                        <a:pt x="1177413" y="1622323"/>
                        <a:pt x="1179871" y="1624781"/>
                      </a:cubicBezTo>
                      <a:cubicBezTo>
                        <a:pt x="1181510" y="1629697"/>
                        <a:pt x="1183530" y="1634502"/>
                        <a:pt x="1184787" y="1639529"/>
                      </a:cubicBezTo>
                      <a:cubicBezTo>
                        <a:pt x="1185606" y="1642807"/>
                        <a:pt x="1185914" y="1646257"/>
                        <a:pt x="1187245" y="1649362"/>
                      </a:cubicBezTo>
                      <a:cubicBezTo>
                        <a:pt x="1188409" y="1652077"/>
                        <a:pt x="1190522" y="1654278"/>
                        <a:pt x="1192161" y="1656736"/>
                      </a:cubicBezTo>
                      <a:cubicBezTo>
                        <a:pt x="1191342" y="1678039"/>
                        <a:pt x="1190919" y="1699361"/>
                        <a:pt x="1189703" y="1720645"/>
                      </a:cubicBezTo>
                      <a:cubicBezTo>
                        <a:pt x="1188567" y="1740517"/>
                        <a:pt x="1189030" y="1737414"/>
                        <a:pt x="1184787" y="1750142"/>
                      </a:cubicBezTo>
                      <a:cubicBezTo>
                        <a:pt x="1186426" y="1764890"/>
                        <a:pt x="1187698" y="1779684"/>
                        <a:pt x="1189703" y="1794387"/>
                      </a:cubicBezTo>
                      <a:cubicBezTo>
                        <a:pt x="1190159" y="1797735"/>
                        <a:pt x="1191557" y="1800896"/>
                        <a:pt x="1192161" y="1804220"/>
                      </a:cubicBezTo>
                      <a:cubicBezTo>
                        <a:pt x="1193198" y="1809920"/>
                        <a:pt x="1193800" y="1815691"/>
                        <a:pt x="1194620" y="1821426"/>
                      </a:cubicBezTo>
                      <a:cubicBezTo>
                        <a:pt x="1195439" y="1837813"/>
                        <a:pt x="1195197" y="1854288"/>
                        <a:pt x="1197078" y="1870587"/>
                      </a:cubicBezTo>
                      <a:cubicBezTo>
                        <a:pt x="1197672" y="1875735"/>
                        <a:pt x="1201994" y="1885336"/>
                        <a:pt x="1201994" y="1885336"/>
                      </a:cubicBezTo>
                      <a:lnTo>
                        <a:pt x="432620" y="1860755"/>
                      </a:ln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1" name="Freeform 30"/>
              <p:cNvSpPr/>
              <p:nvPr/>
            </p:nvSpPr>
            <p:spPr>
              <a:xfrm>
                <a:off x="3173413" y="3446463"/>
                <a:ext cx="303212" cy="528637"/>
              </a:xfrm>
              <a:custGeom>
                <a:avLst/>
                <a:gdLst>
                  <a:gd name="connsiteX0" fmla="*/ 23074 w 303294"/>
                  <a:gd name="connsiteY0" fmla="*/ 526026 h 528484"/>
                  <a:gd name="connsiteX1" fmla="*/ 23074 w 303294"/>
                  <a:gd name="connsiteY1" fmla="*/ 526026 h 528484"/>
                  <a:gd name="connsiteX2" fmla="*/ 10784 w 303294"/>
                  <a:gd name="connsiteY2" fmla="*/ 498987 h 528484"/>
                  <a:gd name="connsiteX3" fmla="*/ 3410 w 303294"/>
                  <a:gd name="connsiteY3" fmla="*/ 496529 h 528484"/>
                  <a:gd name="connsiteX4" fmla="*/ 5868 w 303294"/>
                  <a:gd name="connsiteY4" fmla="*/ 469491 h 528484"/>
                  <a:gd name="connsiteX5" fmla="*/ 20616 w 303294"/>
                  <a:gd name="connsiteY5" fmla="*/ 464574 h 528484"/>
                  <a:gd name="connsiteX6" fmla="*/ 15700 w 303294"/>
                  <a:gd name="connsiteY6" fmla="*/ 457200 h 528484"/>
                  <a:gd name="connsiteX7" fmla="*/ 10784 w 303294"/>
                  <a:gd name="connsiteY7" fmla="*/ 439994 h 528484"/>
                  <a:gd name="connsiteX8" fmla="*/ 13242 w 303294"/>
                  <a:gd name="connsiteY8" fmla="*/ 427703 h 528484"/>
                  <a:gd name="connsiteX9" fmla="*/ 20616 w 303294"/>
                  <a:gd name="connsiteY9" fmla="*/ 425245 h 528484"/>
                  <a:gd name="connsiteX10" fmla="*/ 30448 w 303294"/>
                  <a:gd name="connsiteY10" fmla="*/ 422787 h 528484"/>
                  <a:gd name="connsiteX11" fmla="*/ 57487 w 303294"/>
                  <a:gd name="connsiteY11" fmla="*/ 408039 h 528484"/>
                  <a:gd name="connsiteX12" fmla="*/ 64861 w 303294"/>
                  <a:gd name="connsiteY12" fmla="*/ 405581 h 528484"/>
                  <a:gd name="connsiteX13" fmla="*/ 69777 w 303294"/>
                  <a:gd name="connsiteY13" fmla="*/ 398207 h 528484"/>
                  <a:gd name="connsiteX14" fmla="*/ 74694 w 303294"/>
                  <a:gd name="connsiteY14" fmla="*/ 393291 h 528484"/>
                  <a:gd name="connsiteX15" fmla="*/ 77152 w 303294"/>
                  <a:gd name="connsiteY15" fmla="*/ 385916 h 528484"/>
                  <a:gd name="connsiteX16" fmla="*/ 79610 w 303294"/>
                  <a:gd name="connsiteY16" fmla="*/ 363794 h 528484"/>
                  <a:gd name="connsiteX17" fmla="*/ 84526 w 303294"/>
                  <a:gd name="connsiteY17" fmla="*/ 346587 h 528484"/>
                  <a:gd name="connsiteX18" fmla="*/ 79610 w 303294"/>
                  <a:gd name="connsiteY18" fmla="*/ 324465 h 528484"/>
                  <a:gd name="connsiteX19" fmla="*/ 74694 w 303294"/>
                  <a:gd name="connsiteY19" fmla="*/ 317091 h 528484"/>
                  <a:gd name="connsiteX20" fmla="*/ 74694 w 303294"/>
                  <a:gd name="connsiteY20" fmla="*/ 292510 h 528484"/>
                  <a:gd name="connsiteX21" fmla="*/ 79610 w 303294"/>
                  <a:gd name="connsiteY21" fmla="*/ 277762 h 528484"/>
                  <a:gd name="connsiteX22" fmla="*/ 82068 w 303294"/>
                  <a:gd name="connsiteY22" fmla="*/ 263013 h 528484"/>
                  <a:gd name="connsiteX23" fmla="*/ 86984 w 303294"/>
                  <a:gd name="connsiteY23" fmla="*/ 248265 h 528484"/>
                  <a:gd name="connsiteX24" fmla="*/ 96816 w 303294"/>
                  <a:gd name="connsiteY24" fmla="*/ 201562 h 528484"/>
                  <a:gd name="connsiteX25" fmla="*/ 94358 w 303294"/>
                  <a:gd name="connsiteY25" fmla="*/ 189271 h 528484"/>
                  <a:gd name="connsiteX26" fmla="*/ 84526 w 303294"/>
                  <a:gd name="connsiteY26" fmla="*/ 174523 h 528484"/>
                  <a:gd name="connsiteX27" fmla="*/ 86984 w 303294"/>
                  <a:gd name="connsiteY27" fmla="*/ 88491 h 528484"/>
                  <a:gd name="connsiteX28" fmla="*/ 94358 w 303294"/>
                  <a:gd name="connsiteY28" fmla="*/ 73742 h 528484"/>
                  <a:gd name="connsiteX29" fmla="*/ 101732 w 303294"/>
                  <a:gd name="connsiteY29" fmla="*/ 66368 h 528484"/>
                  <a:gd name="connsiteX30" fmla="*/ 109107 w 303294"/>
                  <a:gd name="connsiteY30" fmla="*/ 46703 h 528484"/>
                  <a:gd name="connsiteX31" fmla="*/ 138603 w 303294"/>
                  <a:gd name="connsiteY31" fmla="*/ 49162 h 528484"/>
                  <a:gd name="connsiteX32" fmla="*/ 160726 w 303294"/>
                  <a:gd name="connsiteY32" fmla="*/ 51620 h 528484"/>
                  <a:gd name="connsiteX33" fmla="*/ 170558 w 303294"/>
                  <a:gd name="connsiteY33" fmla="*/ 36871 h 528484"/>
                  <a:gd name="connsiteX34" fmla="*/ 185307 w 303294"/>
                  <a:gd name="connsiteY34" fmla="*/ 17207 h 528484"/>
                  <a:gd name="connsiteX35" fmla="*/ 192681 w 303294"/>
                  <a:gd name="connsiteY35" fmla="*/ 12291 h 528484"/>
                  <a:gd name="connsiteX36" fmla="*/ 204971 w 303294"/>
                  <a:gd name="connsiteY36" fmla="*/ 0 h 528484"/>
                  <a:gd name="connsiteX37" fmla="*/ 266423 w 303294"/>
                  <a:gd name="connsiteY37" fmla="*/ 2458 h 528484"/>
                  <a:gd name="connsiteX38" fmla="*/ 273797 w 303294"/>
                  <a:gd name="connsiteY38" fmla="*/ 4916 h 528484"/>
                  <a:gd name="connsiteX39" fmla="*/ 283629 w 303294"/>
                  <a:gd name="connsiteY39" fmla="*/ 19665 h 528484"/>
                  <a:gd name="connsiteX40" fmla="*/ 291003 w 303294"/>
                  <a:gd name="connsiteY40" fmla="*/ 29497 h 528484"/>
                  <a:gd name="connsiteX41" fmla="*/ 293461 w 303294"/>
                  <a:gd name="connsiteY41" fmla="*/ 125362 h 528484"/>
                  <a:gd name="connsiteX42" fmla="*/ 295919 w 303294"/>
                  <a:gd name="connsiteY42" fmla="*/ 135194 h 528484"/>
                  <a:gd name="connsiteX43" fmla="*/ 303294 w 303294"/>
                  <a:gd name="connsiteY43" fmla="*/ 142568 h 528484"/>
                  <a:gd name="connsiteX44" fmla="*/ 300836 w 303294"/>
                  <a:gd name="connsiteY44" fmla="*/ 176981 h 528484"/>
                  <a:gd name="connsiteX45" fmla="*/ 291003 w 303294"/>
                  <a:gd name="connsiteY45" fmla="*/ 191729 h 528484"/>
                  <a:gd name="connsiteX46" fmla="*/ 286087 w 303294"/>
                  <a:gd name="connsiteY46" fmla="*/ 199103 h 528484"/>
                  <a:gd name="connsiteX47" fmla="*/ 283629 w 303294"/>
                  <a:gd name="connsiteY47" fmla="*/ 206478 h 528484"/>
                  <a:gd name="connsiteX48" fmla="*/ 278713 w 303294"/>
                  <a:gd name="connsiteY48" fmla="*/ 213852 h 528484"/>
                  <a:gd name="connsiteX49" fmla="*/ 276255 w 303294"/>
                  <a:gd name="connsiteY49" fmla="*/ 223684 h 528484"/>
                  <a:gd name="connsiteX50" fmla="*/ 271339 w 303294"/>
                  <a:gd name="connsiteY50" fmla="*/ 231058 h 528484"/>
                  <a:gd name="connsiteX51" fmla="*/ 266423 w 303294"/>
                  <a:gd name="connsiteY51" fmla="*/ 245807 h 528484"/>
                  <a:gd name="connsiteX52" fmla="*/ 263965 w 303294"/>
                  <a:gd name="connsiteY52" fmla="*/ 253181 h 528484"/>
                  <a:gd name="connsiteX53" fmla="*/ 259048 w 303294"/>
                  <a:gd name="connsiteY53" fmla="*/ 258097 h 528484"/>
                  <a:gd name="connsiteX54" fmla="*/ 256590 w 303294"/>
                  <a:gd name="connsiteY54" fmla="*/ 265471 h 528484"/>
                  <a:gd name="connsiteX55" fmla="*/ 249216 w 303294"/>
                  <a:gd name="connsiteY55" fmla="*/ 270387 h 528484"/>
                  <a:gd name="connsiteX56" fmla="*/ 241842 w 303294"/>
                  <a:gd name="connsiteY56" fmla="*/ 277762 h 528484"/>
                  <a:gd name="connsiteX57" fmla="*/ 234468 w 303294"/>
                  <a:gd name="connsiteY57" fmla="*/ 280220 h 528484"/>
                  <a:gd name="connsiteX58" fmla="*/ 227094 w 303294"/>
                  <a:gd name="connsiteY58" fmla="*/ 285136 h 528484"/>
                  <a:gd name="connsiteX59" fmla="*/ 222177 w 303294"/>
                  <a:gd name="connsiteY59" fmla="*/ 292510 h 528484"/>
                  <a:gd name="connsiteX60" fmla="*/ 229552 w 303294"/>
                  <a:gd name="connsiteY60" fmla="*/ 294968 h 528484"/>
                  <a:gd name="connsiteX61" fmla="*/ 236926 w 303294"/>
                  <a:gd name="connsiteY61" fmla="*/ 299884 h 528484"/>
                  <a:gd name="connsiteX62" fmla="*/ 234468 w 303294"/>
                  <a:gd name="connsiteY62" fmla="*/ 346587 h 528484"/>
                  <a:gd name="connsiteX63" fmla="*/ 227094 w 303294"/>
                  <a:gd name="connsiteY63" fmla="*/ 353962 h 528484"/>
                  <a:gd name="connsiteX64" fmla="*/ 207429 w 303294"/>
                  <a:gd name="connsiteY64" fmla="*/ 366252 h 528484"/>
                  <a:gd name="connsiteX65" fmla="*/ 192681 w 303294"/>
                  <a:gd name="connsiteY65" fmla="*/ 371168 h 528484"/>
                  <a:gd name="connsiteX66" fmla="*/ 175474 w 303294"/>
                  <a:gd name="connsiteY66" fmla="*/ 381000 h 528484"/>
                  <a:gd name="connsiteX67" fmla="*/ 173016 w 303294"/>
                  <a:gd name="connsiteY67" fmla="*/ 388374 h 528484"/>
                  <a:gd name="connsiteX68" fmla="*/ 160726 w 303294"/>
                  <a:gd name="connsiteY68" fmla="*/ 398207 h 528484"/>
                  <a:gd name="connsiteX69" fmla="*/ 145977 w 303294"/>
                  <a:gd name="connsiteY69" fmla="*/ 410497 h 528484"/>
                  <a:gd name="connsiteX70" fmla="*/ 133687 w 303294"/>
                  <a:gd name="connsiteY70" fmla="*/ 422787 h 528484"/>
                  <a:gd name="connsiteX71" fmla="*/ 126313 w 303294"/>
                  <a:gd name="connsiteY71" fmla="*/ 437536 h 528484"/>
                  <a:gd name="connsiteX72" fmla="*/ 121397 w 303294"/>
                  <a:gd name="connsiteY72" fmla="*/ 444910 h 528484"/>
                  <a:gd name="connsiteX73" fmla="*/ 118939 w 303294"/>
                  <a:gd name="connsiteY73" fmla="*/ 457200 h 528484"/>
                  <a:gd name="connsiteX74" fmla="*/ 116481 w 303294"/>
                  <a:gd name="connsiteY74" fmla="*/ 496529 h 528484"/>
                  <a:gd name="connsiteX75" fmla="*/ 111565 w 303294"/>
                  <a:gd name="connsiteY75" fmla="*/ 506362 h 528484"/>
                  <a:gd name="connsiteX76" fmla="*/ 104190 w 303294"/>
                  <a:gd name="connsiteY76" fmla="*/ 518652 h 528484"/>
                  <a:gd name="connsiteX77" fmla="*/ 91900 w 303294"/>
                  <a:gd name="connsiteY77" fmla="*/ 521110 h 528484"/>
                  <a:gd name="connsiteX78" fmla="*/ 84526 w 303294"/>
                  <a:gd name="connsiteY78" fmla="*/ 523568 h 528484"/>
                  <a:gd name="connsiteX79" fmla="*/ 57487 w 303294"/>
                  <a:gd name="connsiteY79" fmla="*/ 528484 h 528484"/>
                  <a:gd name="connsiteX80" fmla="*/ 23074 w 303294"/>
                  <a:gd name="connsiteY80" fmla="*/ 526026 h 52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03294" h="528484">
                    <a:moveTo>
                      <a:pt x="23074" y="526026"/>
                    </a:moveTo>
                    <a:lnTo>
                      <a:pt x="23074" y="526026"/>
                    </a:lnTo>
                    <a:cubicBezTo>
                      <a:pt x="18972" y="507568"/>
                      <a:pt x="23874" y="505532"/>
                      <a:pt x="10784" y="498987"/>
                    </a:cubicBezTo>
                    <a:cubicBezTo>
                      <a:pt x="8467" y="497828"/>
                      <a:pt x="5868" y="497348"/>
                      <a:pt x="3410" y="496529"/>
                    </a:cubicBezTo>
                    <a:cubicBezTo>
                      <a:pt x="191" y="486872"/>
                      <a:pt x="-3264" y="480906"/>
                      <a:pt x="5868" y="469491"/>
                    </a:cubicBezTo>
                    <a:cubicBezTo>
                      <a:pt x="9105" y="465444"/>
                      <a:pt x="20616" y="464574"/>
                      <a:pt x="20616" y="464574"/>
                    </a:cubicBezTo>
                    <a:cubicBezTo>
                      <a:pt x="18977" y="462116"/>
                      <a:pt x="17021" y="459842"/>
                      <a:pt x="15700" y="457200"/>
                    </a:cubicBezTo>
                    <a:cubicBezTo>
                      <a:pt x="13937" y="453674"/>
                      <a:pt x="11572" y="443144"/>
                      <a:pt x="10784" y="439994"/>
                    </a:cubicBezTo>
                    <a:cubicBezTo>
                      <a:pt x="11603" y="435897"/>
                      <a:pt x="10925" y="431179"/>
                      <a:pt x="13242" y="427703"/>
                    </a:cubicBezTo>
                    <a:cubicBezTo>
                      <a:pt x="14679" y="425547"/>
                      <a:pt x="18125" y="425957"/>
                      <a:pt x="20616" y="425245"/>
                    </a:cubicBezTo>
                    <a:cubicBezTo>
                      <a:pt x="23864" y="424317"/>
                      <a:pt x="27171" y="423606"/>
                      <a:pt x="30448" y="422787"/>
                    </a:cubicBezTo>
                    <a:cubicBezTo>
                      <a:pt x="39423" y="416804"/>
                      <a:pt x="46337" y="411756"/>
                      <a:pt x="57487" y="408039"/>
                    </a:cubicBezTo>
                    <a:lnTo>
                      <a:pt x="64861" y="405581"/>
                    </a:lnTo>
                    <a:cubicBezTo>
                      <a:pt x="66500" y="403123"/>
                      <a:pt x="67931" y="400514"/>
                      <a:pt x="69777" y="398207"/>
                    </a:cubicBezTo>
                    <a:cubicBezTo>
                      <a:pt x="71225" y="396397"/>
                      <a:pt x="73502" y="395278"/>
                      <a:pt x="74694" y="393291"/>
                    </a:cubicBezTo>
                    <a:cubicBezTo>
                      <a:pt x="76027" y="391069"/>
                      <a:pt x="76333" y="388374"/>
                      <a:pt x="77152" y="385916"/>
                    </a:cubicBezTo>
                    <a:cubicBezTo>
                      <a:pt x="77971" y="378542"/>
                      <a:pt x="78482" y="371127"/>
                      <a:pt x="79610" y="363794"/>
                    </a:cubicBezTo>
                    <a:cubicBezTo>
                      <a:pt x="80492" y="358064"/>
                      <a:pt x="82691" y="352092"/>
                      <a:pt x="84526" y="346587"/>
                    </a:cubicBezTo>
                    <a:cubicBezTo>
                      <a:pt x="83582" y="340923"/>
                      <a:pt x="82636" y="330516"/>
                      <a:pt x="79610" y="324465"/>
                    </a:cubicBezTo>
                    <a:cubicBezTo>
                      <a:pt x="78289" y="321823"/>
                      <a:pt x="76333" y="319549"/>
                      <a:pt x="74694" y="317091"/>
                    </a:cubicBezTo>
                    <a:cubicBezTo>
                      <a:pt x="71538" y="304466"/>
                      <a:pt x="70927" y="307577"/>
                      <a:pt x="74694" y="292510"/>
                    </a:cubicBezTo>
                    <a:cubicBezTo>
                      <a:pt x="75951" y="287483"/>
                      <a:pt x="79610" y="277762"/>
                      <a:pt x="79610" y="277762"/>
                    </a:cubicBezTo>
                    <a:cubicBezTo>
                      <a:pt x="80429" y="272846"/>
                      <a:pt x="80859" y="267848"/>
                      <a:pt x="82068" y="263013"/>
                    </a:cubicBezTo>
                    <a:cubicBezTo>
                      <a:pt x="83325" y="257986"/>
                      <a:pt x="85968" y="253346"/>
                      <a:pt x="86984" y="248265"/>
                    </a:cubicBezTo>
                    <a:cubicBezTo>
                      <a:pt x="95021" y="208081"/>
                      <a:pt x="91318" y="223553"/>
                      <a:pt x="96816" y="201562"/>
                    </a:cubicBezTo>
                    <a:cubicBezTo>
                      <a:pt x="95997" y="197465"/>
                      <a:pt x="96087" y="193075"/>
                      <a:pt x="94358" y="189271"/>
                    </a:cubicBezTo>
                    <a:cubicBezTo>
                      <a:pt x="91913" y="183892"/>
                      <a:pt x="84526" y="174523"/>
                      <a:pt x="84526" y="174523"/>
                    </a:cubicBezTo>
                    <a:cubicBezTo>
                      <a:pt x="85345" y="145846"/>
                      <a:pt x="85476" y="117140"/>
                      <a:pt x="86984" y="88491"/>
                    </a:cubicBezTo>
                    <a:cubicBezTo>
                      <a:pt x="87233" y="83757"/>
                      <a:pt x="91588" y="77066"/>
                      <a:pt x="94358" y="73742"/>
                    </a:cubicBezTo>
                    <a:cubicBezTo>
                      <a:pt x="96583" y="71072"/>
                      <a:pt x="99712" y="69197"/>
                      <a:pt x="101732" y="66368"/>
                    </a:cubicBezTo>
                    <a:cubicBezTo>
                      <a:pt x="106675" y="59448"/>
                      <a:pt x="107127" y="54620"/>
                      <a:pt x="109107" y="46703"/>
                    </a:cubicBezTo>
                    <a:cubicBezTo>
                      <a:pt x="118939" y="47523"/>
                      <a:pt x="128929" y="47227"/>
                      <a:pt x="138603" y="49162"/>
                    </a:cubicBezTo>
                    <a:cubicBezTo>
                      <a:pt x="164786" y="54399"/>
                      <a:pt x="118326" y="58686"/>
                      <a:pt x="160726" y="51620"/>
                    </a:cubicBezTo>
                    <a:cubicBezTo>
                      <a:pt x="164003" y="46704"/>
                      <a:pt x="168690" y="42476"/>
                      <a:pt x="170558" y="36871"/>
                    </a:cubicBezTo>
                    <a:cubicBezTo>
                      <a:pt x="173946" y="26707"/>
                      <a:pt x="173201" y="25278"/>
                      <a:pt x="185307" y="17207"/>
                    </a:cubicBezTo>
                    <a:cubicBezTo>
                      <a:pt x="187765" y="15568"/>
                      <a:pt x="190458" y="14236"/>
                      <a:pt x="192681" y="12291"/>
                    </a:cubicBezTo>
                    <a:cubicBezTo>
                      <a:pt x="197041" y="8476"/>
                      <a:pt x="204971" y="0"/>
                      <a:pt x="204971" y="0"/>
                    </a:cubicBezTo>
                    <a:cubicBezTo>
                      <a:pt x="225455" y="819"/>
                      <a:pt x="245975" y="997"/>
                      <a:pt x="266423" y="2458"/>
                    </a:cubicBezTo>
                    <a:cubicBezTo>
                      <a:pt x="269007" y="2643"/>
                      <a:pt x="271965" y="3084"/>
                      <a:pt x="273797" y="4916"/>
                    </a:cubicBezTo>
                    <a:cubicBezTo>
                      <a:pt x="277975" y="9094"/>
                      <a:pt x="280084" y="14938"/>
                      <a:pt x="283629" y="19665"/>
                    </a:cubicBezTo>
                    <a:lnTo>
                      <a:pt x="291003" y="29497"/>
                    </a:lnTo>
                    <a:cubicBezTo>
                      <a:pt x="291822" y="61452"/>
                      <a:pt x="291976" y="93431"/>
                      <a:pt x="293461" y="125362"/>
                    </a:cubicBezTo>
                    <a:cubicBezTo>
                      <a:pt x="293618" y="128737"/>
                      <a:pt x="294243" y="132261"/>
                      <a:pt x="295919" y="135194"/>
                    </a:cubicBezTo>
                    <a:cubicBezTo>
                      <a:pt x="297644" y="138212"/>
                      <a:pt x="300836" y="140110"/>
                      <a:pt x="303294" y="142568"/>
                    </a:cubicBezTo>
                    <a:cubicBezTo>
                      <a:pt x="302475" y="154039"/>
                      <a:pt x="303625" y="165824"/>
                      <a:pt x="300836" y="176981"/>
                    </a:cubicBezTo>
                    <a:cubicBezTo>
                      <a:pt x="299403" y="182713"/>
                      <a:pt x="294281" y="186813"/>
                      <a:pt x="291003" y="191729"/>
                    </a:cubicBezTo>
                    <a:lnTo>
                      <a:pt x="286087" y="199103"/>
                    </a:lnTo>
                    <a:cubicBezTo>
                      <a:pt x="285268" y="201561"/>
                      <a:pt x="284788" y="204160"/>
                      <a:pt x="283629" y="206478"/>
                    </a:cubicBezTo>
                    <a:cubicBezTo>
                      <a:pt x="282308" y="209120"/>
                      <a:pt x="279877" y="211137"/>
                      <a:pt x="278713" y="213852"/>
                    </a:cubicBezTo>
                    <a:cubicBezTo>
                      <a:pt x="277382" y="216957"/>
                      <a:pt x="277586" y="220579"/>
                      <a:pt x="276255" y="223684"/>
                    </a:cubicBezTo>
                    <a:cubicBezTo>
                      <a:pt x="275091" y="226399"/>
                      <a:pt x="272539" y="228358"/>
                      <a:pt x="271339" y="231058"/>
                    </a:cubicBezTo>
                    <a:cubicBezTo>
                      <a:pt x="269234" y="235794"/>
                      <a:pt x="268062" y="240891"/>
                      <a:pt x="266423" y="245807"/>
                    </a:cubicBezTo>
                    <a:cubicBezTo>
                      <a:pt x="265604" y="248265"/>
                      <a:pt x="265797" y="251349"/>
                      <a:pt x="263965" y="253181"/>
                    </a:cubicBezTo>
                    <a:lnTo>
                      <a:pt x="259048" y="258097"/>
                    </a:lnTo>
                    <a:cubicBezTo>
                      <a:pt x="258229" y="260555"/>
                      <a:pt x="258209" y="263448"/>
                      <a:pt x="256590" y="265471"/>
                    </a:cubicBezTo>
                    <a:cubicBezTo>
                      <a:pt x="254745" y="267778"/>
                      <a:pt x="251485" y="268496"/>
                      <a:pt x="249216" y="270387"/>
                    </a:cubicBezTo>
                    <a:cubicBezTo>
                      <a:pt x="246545" y="272613"/>
                      <a:pt x="244734" y="275834"/>
                      <a:pt x="241842" y="277762"/>
                    </a:cubicBezTo>
                    <a:cubicBezTo>
                      <a:pt x="239686" y="279199"/>
                      <a:pt x="236785" y="279061"/>
                      <a:pt x="234468" y="280220"/>
                    </a:cubicBezTo>
                    <a:cubicBezTo>
                      <a:pt x="231826" y="281541"/>
                      <a:pt x="229552" y="283497"/>
                      <a:pt x="227094" y="285136"/>
                    </a:cubicBezTo>
                    <a:cubicBezTo>
                      <a:pt x="225455" y="287594"/>
                      <a:pt x="221460" y="289644"/>
                      <a:pt x="222177" y="292510"/>
                    </a:cubicBezTo>
                    <a:cubicBezTo>
                      <a:pt x="222805" y="295024"/>
                      <a:pt x="227234" y="293809"/>
                      <a:pt x="229552" y="294968"/>
                    </a:cubicBezTo>
                    <a:cubicBezTo>
                      <a:pt x="232194" y="296289"/>
                      <a:pt x="234468" y="298245"/>
                      <a:pt x="236926" y="299884"/>
                    </a:cubicBezTo>
                    <a:cubicBezTo>
                      <a:pt x="236107" y="315452"/>
                      <a:pt x="237257" y="331249"/>
                      <a:pt x="234468" y="346587"/>
                    </a:cubicBezTo>
                    <a:cubicBezTo>
                      <a:pt x="233846" y="350007"/>
                      <a:pt x="229905" y="351917"/>
                      <a:pt x="227094" y="353962"/>
                    </a:cubicBezTo>
                    <a:cubicBezTo>
                      <a:pt x="220843" y="358509"/>
                      <a:pt x="214762" y="363808"/>
                      <a:pt x="207429" y="366252"/>
                    </a:cubicBezTo>
                    <a:cubicBezTo>
                      <a:pt x="202513" y="367891"/>
                      <a:pt x="197316" y="368851"/>
                      <a:pt x="192681" y="371168"/>
                    </a:cubicBezTo>
                    <a:cubicBezTo>
                      <a:pt x="180206" y="377405"/>
                      <a:pt x="185897" y="374051"/>
                      <a:pt x="175474" y="381000"/>
                    </a:cubicBezTo>
                    <a:cubicBezTo>
                      <a:pt x="174655" y="383458"/>
                      <a:pt x="174349" y="386152"/>
                      <a:pt x="173016" y="388374"/>
                    </a:cubicBezTo>
                    <a:cubicBezTo>
                      <a:pt x="170154" y="393144"/>
                      <a:pt x="164748" y="394856"/>
                      <a:pt x="160726" y="398207"/>
                    </a:cubicBezTo>
                    <a:cubicBezTo>
                      <a:pt x="141805" y="413975"/>
                      <a:pt x="164283" y="398295"/>
                      <a:pt x="145977" y="410497"/>
                    </a:cubicBezTo>
                    <a:cubicBezTo>
                      <a:pt x="132865" y="430165"/>
                      <a:pt x="150076" y="406396"/>
                      <a:pt x="133687" y="422787"/>
                    </a:cubicBezTo>
                    <a:cubicBezTo>
                      <a:pt x="126643" y="429832"/>
                      <a:pt x="130311" y="429540"/>
                      <a:pt x="126313" y="437536"/>
                    </a:cubicBezTo>
                    <a:cubicBezTo>
                      <a:pt x="124992" y="440178"/>
                      <a:pt x="123036" y="442452"/>
                      <a:pt x="121397" y="444910"/>
                    </a:cubicBezTo>
                    <a:cubicBezTo>
                      <a:pt x="120578" y="449007"/>
                      <a:pt x="119335" y="453041"/>
                      <a:pt x="118939" y="457200"/>
                    </a:cubicBezTo>
                    <a:cubicBezTo>
                      <a:pt x="117694" y="470276"/>
                      <a:pt x="118429" y="483539"/>
                      <a:pt x="116481" y="496529"/>
                    </a:cubicBezTo>
                    <a:cubicBezTo>
                      <a:pt x="115937" y="500153"/>
                      <a:pt x="113008" y="502994"/>
                      <a:pt x="111565" y="506362"/>
                    </a:cubicBezTo>
                    <a:cubicBezTo>
                      <a:pt x="109520" y="511133"/>
                      <a:pt x="109914" y="516199"/>
                      <a:pt x="104190" y="518652"/>
                    </a:cubicBezTo>
                    <a:cubicBezTo>
                      <a:pt x="100350" y="520298"/>
                      <a:pt x="95953" y="520097"/>
                      <a:pt x="91900" y="521110"/>
                    </a:cubicBezTo>
                    <a:cubicBezTo>
                      <a:pt x="89386" y="521738"/>
                      <a:pt x="87040" y="522940"/>
                      <a:pt x="84526" y="523568"/>
                    </a:cubicBezTo>
                    <a:cubicBezTo>
                      <a:pt x="80511" y="524572"/>
                      <a:pt x="60654" y="528240"/>
                      <a:pt x="57487" y="528484"/>
                    </a:cubicBezTo>
                    <a:lnTo>
                      <a:pt x="23074" y="526026"/>
                    </a:lnTo>
                    <a:close/>
                  </a:path>
                </a:pathLst>
              </a:custGeom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32" name="Group 23"/>
              <p:cNvGrpSpPr>
                <a:grpSpLocks/>
              </p:cNvGrpSpPr>
              <p:nvPr/>
            </p:nvGrpSpPr>
            <p:grpSpPr bwMode="auto">
              <a:xfrm>
                <a:off x="3103563" y="3233738"/>
                <a:ext cx="255587" cy="601662"/>
                <a:chOff x="3878826" y="3264310"/>
                <a:chExt cx="255639" cy="600656"/>
              </a:xfrm>
            </p:grpSpPr>
            <p:sp>
              <p:nvSpPr>
                <p:cNvPr id="33" name="Freeform 32"/>
                <p:cNvSpPr/>
                <p:nvPr/>
              </p:nvSpPr>
              <p:spPr>
                <a:xfrm>
                  <a:off x="3969331" y="3264310"/>
                  <a:ext cx="165134" cy="500811"/>
                </a:xfrm>
                <a:custGeom>
                  <a:avLst/>
                  <a:gdLst>
                    <a:gd name="connsiteX0" fmla="*/ 101001 w 164911"/>
                    <a:gd name="connsiteY0" fmla="*/ 0 h 501445"/>
                    <a:gd name="connsiteX1" fmla="*/ 101001 w 164911"/>
                    <a:gd name="connsiteY1" fmla="*/ 0 h 501445"/>
                    <a:gd name="connsiteX2" fmla="*/ 76420 w 164911"/>
                    <a:gd name="connsiteY2" fmla="*/ 7374 h 501445"/>
                    <a:gd name="connsiteX3" fmla="*/ 69046 w 164911"/>
                    <a:gd name="connsiteY3" fmla="*/ 12290 h 501445"/>
                    <a:gd name="connsiteX4" fmla="*/ 59214 w 164911"/>
                    <a:gd name="connsiteY4" fmla="*/ 17206 h 501445"/>
                    <a:gd name="connsiteX5" fmla="*/ 44465 w 164911"/>
                    <a:gd name="connsiteY5" fmla="*/ 27038 h 501445"/>
                    <a:gd name="connsiteX6" fmla="*/ 34633 w 164911"/>
                    <a:gd name="connsiteY6" fmla="*/ 44245 h 501445"/>
                    <a:gd name="connsiteX7" fmla="*/ 29717 w 164911"/>
                    <a:gd name="connsiteY7" fmla="*/ 54077 h 501445"/>
                    <a:gd name="connsiteX8" fmla="*/ 19885 w 164911"/>
                    <a:gd name="connsiteY8" fmla="*/ 68825 h 501445"/>
                    <a:gd name="connsiteX9" fmla="*/ 22343 w 164911"/>
                    <a:gd name="connsiteY9" fmla="*/ 86032 h 501445"/>
                    <a:gd name="connsiteX10" fmla="*/ 29717 w 164911"/>
                    <a:gd name="connsiteY10" fmla="*/ 90948 h 501445"/>
                    <a:gd name="connsiteX11" fmla="*/ 34633 w 164911"/>
                    <a:gd name="connsiteY11" fmla="*/ 105696 h 501445"/>
                    <a:gd name="connsiteX12" fmla="*/ 37091 w 164911"/>
                    <a:gd name="connsiteY12" fmla="*/ 113071 h 501445"/>
                    <a:gd name="connsiteX13" fmla="*/ 32175 w 164911"/>
                    <a:gd name="connsiteY13" fmla="*/ 174522 h 501445"/>
                    <a:gd name="connsiteX14" fmla="*/ 29717 w 164911"/>
                    <a:gd name="connsiteY14" fmla="*/ 186813 h 501445"/>
                    <a:gd name="connsiteX15" fmla="*/ 24801 w 164911"/>
                    <a:gd name="connsiteY15" fmla="*/ 211393 h 501445"/>
                    <a:gd name="connsiteX16" fmla="*/ 12511 w 164911"/>
                    <a:gd name="connsiteY16" fmla="*/ 226142 h 501445"/>
                    <a:gd name="connsiteX17" fmla="*/ 12511 w 164911"/>
                    <a:gd name="connsiteY17" fmla="*/ 248264 h 501445"/>
                    <a:gd name="connsiteX18" fmla="*/ 14969 w 164911"/>
                    <a:gd name="connsiteY18" fmla="*/ 260555 h 501445"/>
                    <a:gd name="connsiteX19" fmla="*/ 19885 w 164911"/>
                    <a:gd name="connsiteY19" fmla="*/ 267929 h 501445"/>
                    <a:gd name="connsiteX20" fmla="*/ 42007 w 164911"/>
                    <a:gd name="connsiteY20" fmla="*/ 280219 h 501445"/>
                    <a:gd name="connsiteX21" fmla="*/ 54298 w 164911"/>
                    <a:gd name="connsiteY21" fmla="*/ 304800 h 501445"/>
                    <a:gd name="connsiteX22" fmla="*/ 51840 w 164911"/>
                    <a:gd name="connsiteY22" fmla="*/ 351503 h 501445"/>
                    <a:gd name="connsiteX23" fmla="*/ 44465 w 164911"/>
                    <a:gd name="connsiteY23" fmla="*/ 346587 h 501445"/>
                    <a:gd name="connsiteX24" fmla="*/ 42007 w 164911"/>
                    <a:gd name="connsiteY24" fmla="*/ 339213 h 501445"/>
                    <a:gd name="connsiteX25" fmla="*/ 29717 w 164911"/>
                    <a:gd name="connsiteY25" fmla="*/ 324464 h 501445"/>
                    <a:gd name="connsiteX26" fmla="*/ 22343 w 164911"/>
                    <a:gd name="connsiteY26" fmla="*/ 322006 h 501445"/>
                    <a:gd name="connsiteX27" fmla="*/ 7594 w 164911"/>
                    <a:gd name="connsiteY27" fmla="*/ 326922 h 501445"/>
                    <a:gd name="connsiteX28" fmla="*/ 2678 w 164911"/>
                    <a:gd name="connsiteY28" fmla="*/ 334296 h 501445"/>
                    <a:gd name="connsiteX29" fmla="*/ 12511 w 164911"/>
                    <a:gd name="connsiteY29" fmla="*/ 381000 h 501445"/>
                    <a:gd name="connsiteX30" fmla="*/ 17427 w 164911"/>
                    <a:gd name="connsiteY30" fmla="*/ 388374 h 501445"/>
                    <a:gd name="connsiteX31" fmla="*/ 24801 w 164911"/>
                    <a:gd name="connsiteY31" fmla="*/ 415413 h 501445"/>
                    <a:gd name="connsiteX32" fmla="*/ 29717 w 164911"/>
                    <a:gd name="connsiteY32" fmla="*/ 422787 h 501445"/>
                    <a:gd name="connsiteX33" fmla="*/ 32175 w 164911"/>
                    <a:gd name="connsiteY33" fmla="*/ 432619 h 501445"/>
                    <a:gd name="connsiteX34" fmla="*/ 34633 w 164911"/>
                    <a:gd name="connsiteY34" fmla="*/ 439993 h 501445"/>
                    <a:gd name="connsiteX35" fmla="*/ 44465 w 164911"/>
                    <a:gd name="connsiteY35" fmla="*/ 481780 h 501445"/>
                    <a:gd name="connsiteX36" fmla="*/ 46923 w 164911"/>
                    <a:gd name="connsiteY36" fmla="*/ 489155 h 501445"/>
                    <a:gd name="connsiteX37" fmla="*/ 54298 w 164911"/>
                    <a:gd name="connsiteY37" fmla="*/ 494071 h 501445"/>
                    <a:gd name="connsiteX38" fmla="*/ 59214 w 164911"/>
                    <a:gd name="connsiteY38" fmla="*/ 501445 h 501445"/>
                    <a:gd name="connsiteX39" fmla="*/ 78878 w 164911"/>
                    <a:gd name="connsiteY39" fmla="*/ 491613 h 501445"/>
                    <a:gd name="connsiteX40" fmla="*/ 81336 w 164911"/>
                    <a:gd name="connsiteY40" fmla="*/ 481780 h 501445"/>
                    <a:gd name="connsiteX41" fmla="*/ 83794 w 164911"/>
                    <a:gd name="connsiteY41" fmla="*/ 437535 h 501445"/>
                    <a:gd name="connsiteX42" fmla="*/ 96085 w 164911"/>
                    <a:gd name="connsiteY42" fmla="*/ 432619 h 501445"/>
                    <a:gd name="connsiteX43" fmla="*/ 98543 w 164911"/>
                    <a:gd name="connsiteY43" fmla="*/ 425245 h 501445"/>
                    <a:gd name="connsiteX44" fmla="*/ 96085 w 164911"/>
                    <a:gd name="connsiteY44" fmla="*/ 412955 h 501445"/>
                    <a:gd name="connsiteX45" fmla="*/ 83794 w 164911"/>
                    <a:gd name="connsiteY45" fmla="*/ 400664 h 501445"/>
                    <a:gd name="connsiteX46" fmla="*/ 81336 w 164911"/>
                    <a:gd name="connsiteY46" fmla="*/ 388374 h 501445"/>
                    <a:gd name="connsiteX47" fmla="*/ 76420 w 164911"/>
                    <a:gd name="connsiteY47" fmla="*/ 378542 h 501445"/>
                    <a:gd name="connsiteX48" fmla="*/ 81336 w 164911"/>
                    <a:gd name="connsiteY48" fmla="*/ 353961 h 501445"/>
                    <a:gd name="connsiteX49" fmla="*/ 83794 w 164911"/>
                    <a:gd name="connsiteY49" fmla="*/ 294967 h 501445"/>
                    <a:gd name="connsiteX50" fmla="*/ 86252 w 164911"/>
                    <a:gd name="connsiteY50" fmla="*/ 285135 h 501445"/>
                    <a:gd name="connsiteX51" fmla="*/ 96085 w 164911"/>
                    <a:gd name="connsiteY51" fmla="*/ 282677 h 501445"/>
                    <a:gd name="connsiteX52" fmla="*/ 110833 w 164911"/>
                    <a:gd name="connsiteY52" fmla="*/ 285135 h 501445"/>
                    <a:gd name="connsiteX53" fmla="*/ 118207 w 164911"/>
                    <a:gd name="connsiteY53" fmla="*/ 290051 h 501445"/>
                    <a:gd name="connsiteX54" fmla="*/ 130498 w 164911"/>
                    <a:gd name="connsiteY54" fmla="*/ 287593 h 501445"/>
                    <a:gd name="connsiteX55" fmla="*/ 135414 w 164911"/>
                    <a:gd name="connsiteY55" fmla="*/ 280219 h 501445"/>
                    <a:gd name="connsiteX56" fmla="*/ 128040 w 164911"/>
                    <a:gd name="connsiteY56" fmla="*/ 149942 h 501445"/>
                    <a:gd name="connsiteX57" fmla="*/ 164911 w 164911"/>
                    <a:gd name="connsiteY57" fmla="*/ 108155 h 501445"/>
                    <a:gd name="connsiteX58" fmla="*/ 88711 w 164911"/>
                    <a:gd name="connsiteY58" fmla="*/ 103238 h 501445"/>
                    <a:gd name="connsiteX59" fmla="*/ 101001 w 164911"/>
                    <a:gd name="connsiteY59" fmla="*/ 0 h 50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64911" h="501445">
                      <a:moveTo>
                        <a:pt x="101001" y="0"/>
                      </a:moveTo>
                      <a:lnTo>
                        <a:pt x="101001" y="0"/>
                      </a:lnTo>
                      <a:cubicBezTo>
                        <a:pt x="92807" y="2458"/>
                        <a:pt x="84404" y="4303"/>
                        <a:pt x="76420" y="7374"/>
                      </a:cubicBezTo>
                      <a:cubicBezTo>
                        <a:pt x="73663" y="8434"/>
                        <a:pt x="71611" y="10824"/>
                        <a:pt x="69046" y="12290"/>
                      </a:cubicBezTo>
                      <a:cubicBezTo>
                        <a:pt x="65865" y="14108"/>
                        <a:pt x="62196" y="15076"/>
                        <a:pt x="59214" y="17206"/>
                      </a:cubicBezTo>
                      <a:cubicBezTo>
                        <a:pt x="43104" y="28713"/>
                        <a:pt x="60284" y="21766"/>
                        <a:pt x="44465" y="27038"/>
                      </a:cubicBezTo>
                      <a:cubicBezTo>
                        <a:pt x="29616" y="56740"/>
                        <a:pt x="48525" y="19935"/>
                        <a:pt x="34633" y="44245"/>
                      </a:cubicBezTo>
                      <a:cubicBezTo>
                        <a:pt x="32815" y="47426"/>
                        <a:pt x="31602" y="50935"/>
                        <a:pt x="29717" y="54077"/>
                      </a:cubicBezTo>
                      <a:cubicBezTo>
                        <a:pt x="26677" y="59143"/>
                        <a:pt x="19885" y="68825"/>
                        <a:pt x="19885" y="68825"/>
                      </a:cubicBezTo>
                      <a:cubicBezTo>
                        <a:pt x="20704" y="74561"/>
                        <a:pt x="19990" y="80737"/>
                        <a:pt x="22343" y="86032"/>
                      </a:cubicBezTo>
                      <a:cubicBezTo>
                        <a:pt x="23543" y="88732"/>
                        <a:pt x="28151" y="88443"/>
                        <a:pt x="29717" y="90948"/>
                      </a:cubicBezTo>
                      <a:cubicBezTo>
                        <a:pt x="32463" y="95342"/>
                        <a:pt x="32994" y="100780"/>
                        <a:pt x="34633" y="105696"/>
                      </a:cubicBezTo>
                      <a:lnTo>
                        <a:pt x="37091" y="113071"/>
                      </a:lnTo>
                      <a:cubicBezTo>
                        <a:pt x="36211" y="125387"/>
                        <a:pt x="33925" y="160523"/>
                        <a:pt x="32175" y="174522"/>
                      </a:cubicBezTo>
                      <a:cubicBezTo>
                        <a:pt x="31657" y="178668"/>
                        <a:pt x="30404" y="182692"/>
                        <a:pt x="29717" y="186813"/>
                      </a:cubicBezTo>
                      <a:cubicBezTo>
                        <a:pt x="29049" y="190818"/>
                        <a:pt x="28126" y="205573"/>
                        <a:pt x="24801" y="211393"/>
                      </a:cubicBezTo>
                      <a:cubicBezTo>
                        <a:pt x="20907" y="218208"/>
                        <a:pt x="17568" y="221084"/>
                        <a:pt x="12511" y="226142"/>
                      </a:cubicBezTo>
                      <a:cubicBezTo>
                        <a:pt x="8563" y="237980"/>
                        <a:pt x="9457" y="231468"/>
                        <a:pt x="12511" y="248264"/>
                      </a:cubicBezTo>
                      <a:cubicBezTo>
                        <a:pt x="13259" y="252375"/>
                        <a:pt x="13502" y="256643"/>
                        <a:pt x="14969" y="260555"/>
                      </a:cubicBezTo>
                      <a:cubicBezTo>
                        <a:pt x="16006" y="263321"/>
                        <a:pt x="17662" y="265984"/>
                        <a:pt x="19885" y="267929"/>
                      </a:cubicBezTo>
                      <a:cubicBezTo>
                        <a:pt x="30287" y="277031"/>
                        <a:pt x="31879" y="276843"/>
                        <a:pt x="42007" y="280219"/>
                      </a:cubicBezTo>
                      <a:cubicBezTo>
                        <a:pt x="53714" y="297778"/>
                        <a:pt x="50407" y="289235"/>
                        <a:pt x="54298" y="304800"/>
                      </a:cubicBezTo>
                      <a:cubicBezTo>
                        <a:pt x="53479" y="320368"/>
                        <a:pt x="55411" y="336328"/>
                        <a:pt x="51840" y="351503"/>
                      </a:cubicBezTo>
                      <a:cubicBezTo>
                        <a:pt x="51163" y="354379"/>
                        <a:pt x="46311" y="348894"/>
                        <a:pt x="44465" y="346587"/>
                      </a:cubicBezTo>
                      <a:cubicBezTo>
                        <a:pt x="42846" y="344564"/>
                        <a:pt x="43166" y="341530"/>
                        <a:pt x="42007" y="339213"/>
                      </a:cubicBezTo>
                      <a:cubicBezTo>
                        <a:pt x="39739" y="334677"/>
                        <a:pt x="33796" y="327183"/>
                        <a:pt x="29717" y="324464"/>
                      </a:cubicBezTo>
                      <a:cubicBezTo>
                        <a:pt x="27561" y="323027"/>
                        <a:pt x="24801" y="322825"/>
                        <a:pt x="22343" y="322006"/>
                      </a:cubicBezTo>
                      <a:cubicBezTo>
                        <a:pt x="17427" y="323645"/>
                        <a:pt x="11989" y="324176"/>
                        <a:pt x="7594" y="326922"/>
                      </a:cubicBezTo>
                      <a:cubicBezTo>
                        <a:pt x="5089" y="328488"/>
                        <a:pt x="2826" y="331346"/>
                        <a:pt x="2678" y="334296"/>
                      </a:cubicBezTo>
                      <a:cubicBezTo>
                        <a:pt x="598" y="375893"/>
                        <a:pt x="-5477" y="369010"/>
                        <a:pt x="12511" y="381000"/>
                      </a:cubicBezTo>
                      <a:cubicBezTo>
                        <a:pt x="14150" y="383458"/>
                        <a:pt x="16106" y="385732"/>
                        <a:pt x="17427" y="388374"/>
                      </a:cubicBezTo>
                      <a:cubicBezTo>
                        <a:pt x="20580" y="394680"/>
                        <a:pt x="23017" y="412737"/>
                        <a:pt x="24801" y="415413"/>
                      </a:cubicBezTo>
                      <a:lnTo>
                        <a:pt x="29717" y="422787"/>
                      </a:lnTo>
                      <a:cubicBezTo>
                        <a:pt x="30536" y="426064"/>
                        <a:pt x="31247" y="429371"/>
                        <a:pt x="32175" y="432619"/>
                      </a:cubicBezTo>
                      <a:cubicBezTo>
                        <a:pt x="32887" y="435110"/>
                        <a:pt x="34330" y="437420"/>
                        <a:pt x="34633" y="439993"/>
                      </a:cubicBezTo>
                      <a:cubicBezTo>
                        <a:pt x="39323" y="479857"/>
                        <a:pt x="28359" y="465674"/>
                        <a:pt x="44465" y="481780"/>
                      </a:cubicBezTo>
                      <a:cubicBezTo>
                        <a:pt x="45284" y="484238"/>
                        <a:pt x="45304" y="487132"/>
                        <a:pt x="46923" y="489155"/>
                      </a:cubicBezTo>
                      <a:cubicBezTo>
                        <a:pt x="48769" y="491462"/>
                        <a:pt x="52209" y="491982"/>
                        <a:pt x="54298" y="494071"/>
                      </a:cubicBezTo>
                      <a:cubicBezTo>
                        <a:pt x="56387" y="496160"/>
                        <a:pt x="57575" y="498987"/>
                        <a:pt x="59214" y="501445"/>
                      </a:cubicBezTo>
                      <a:cubicBezTo>
                        <a:pt x="67178" y="499454"/>
                        <a:pt x="73429" y="499243"/>
                        <a:pt x="78878" y="491613"/>
                      </a:cubicBezTo>
                      <a:cubicBezTo>
                        <a:pt x="80842" y="488864"/>
                        <a:pt x="80517" y="485058"/>
                        <a:pt x="81336" y="481780"/>
                      </a:cubicBezTo>
                      <a:cubicBezTo>
                        <a:pt x="82155" y="467032"/>
                        <a:pt x="79549" y="451683"/>
                        <a:pt x="83794" y="437535"/>
                      </a:cubicBezTo>
                      <a:cubicBezTo>
                        <a:pt x="85062" y="433309"/>
                        <a:pt x="92695" y="435444"/>
                        <a:pt x="96085" y="432619"/>
                      </a:cubicBezTo>
                      <a:cubicBezTo>
                        <a:pt x="98075" y="430960"/>
                        <a:pt x="97724" y="427703"/>
                        <a:pt x="98543" y="425245"/>
                      </a:cubicBezTo>
                      <a:cubicBezTo>
                        <a:pt x="97724" y="421148"/>
                        <a:pt x="98235" y="416537"/>
                        <a:pt x="96085" y="412955"/>
                      </a:cubicBezTo>
                      <a:cubicBezTo>
                        <a:pt x="93104" y="407987"/>
                        <a:pt x="83794" y="400664"/>
                        <a:pt x="83794" y="400664"/>
                      </a:cubicBezTo>
                      <a:cubicBezTo>
                        <a:pt x="82975" y="396567"/>
                        <a:pt x="82657" y="392337"/>
                        <a:pt x="81336" y="388374"/>
                      </a:cubicBezTo>
                      <a:cubicBezTo>
                        <a:pt x="80177" y="384898"/>
                        <a:pt x="76752" y="382191"/>
                        <a:pt x="76420" y="378542"/>
                      </a:cubicBezTo>
                      <a:cubicBezTo>
                        <a:pt x="75613" y="369664"/>
                        <a:pt x="78670" y="361960"/>
                        <a:pt x="81336" y="353961"/>
                      </a:cubicBezTo>
                      <a:cubicBezTo>
                        <a:pt x="82155" y="334296"/>
                        <a:pt x="82392" y="314599"/>
                        <a:pt x="83794" y="294967"/>
                      </a:cubicBezTo>
                      <a:cubicBezTo>
                        <a:pt x="84035" y="291597"/>
                        <a:pt x="83863" y="287524"/>
                        <a:pt x="86252" y="285135"/>
                      </a:cubicBezTo>
                      <a:cubicBezTo>
                        <a:pt x="88641" y="282746"/>
                        <a:pt x="92807" y="283496"/>
                        <a:pt x="96085" y="282677"/>
                      </a:cubicBezTo>
                      <a:cubicBezTo>
                        <a:pt x="101001" y="283496"/>
                        <a:pt x="106105" y="283559"/>
                        <a:pt x="110833" y="285135"/>
                      </a:cubicBezTo>
                      <a:cubicBezTo>
                        <a:pt x="113636" y="286069"/>
                        <a:pt x="115276" y="289685"/>
                        <a:pt x="118207" y="290051"/>
                      </a:cubicBezTo>
                      <a:cubicBezTo>
                        <a:pt x="122353" y="290569"/>
                        <a:pt x="126401" y="288412"/>
                        <a:pt x="130498" y="287593"/>
                      </a:cubicBezTo>
                      <a:lnTo>
                        <a:pt x="135414" y="280219"/>
                      </a:lnTo>
                      <a:lnTo>
                        <a:pt x="128040" y="149942"/>
                      </a:lnTo>
                      <a:lnTo>
                        <a:pt x="164911" y="108155"/>
                      </a:lnTo>
                      <a:lnTo>
                        <a:pt x="88711" y="103238"/>
                      </a:lnTo>
                      <a:lnTo>
                        <a:pt x="101001" y="0"/>
                      </a:ln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3878826" y="3674785"/>
                  <a:ext cx="74627" cy="190181"/>
                </a:xfrm>
                <a:custGeom>
                  <a:avLst/>
                  <a:gdLst>
                    <a:gd name="connsiteX0" fmla="*/ 54077 w 74493"/>
                    <a:gd name="connsiteY0" fmla="*/ 0 h 190160"/>
                    <a:gd name="connsiteX1" fmla="*/ 54077 w 74493"/>
                    <a:gd name="connsiteY1" fmla="*/ 0 h 190160"/>
                    <a:gd name="connsiteX2" fmla="*/ 41787 w 74493"/>
                    <a:gd name="connsiteY2" fmla="*/ 19665 h 190160"/>
                    <a:gd name="connsiteX3" fmla="*/ 36871 w 74493"/>
                    <a:gd name="connsiteY3" fmla="*/ 29497 h 190160"/>
                    <a:gd name="connsiteX4" fmla="*/ 29497 w 74493"/>
                    <a:gd name="connsiteY4" fmla="*/ 36871 h 190160"/>
                    <a:gd name="connsiteX5" fmla="*/ 27039 w 74493"/>
                    <a:gd name="connsiteY5" fmla="*/ 44246 h 190160"/>
                    <a:gd name="connsiteX6" fmla="*/ 22122 w 74493"/>
                    <a:gd name="connsiteY6" fmla="*/ 51620 h 190160"/>
                    <a:gd name="connsiteX7" fmla="*/ 17206 w 74493"/>
                    <a:gd name="connsiteY7" fmla="*/ 68826 h 190160"/>
                    <a:gd name="connsiteX8" fmla="*/ 12290 w 74493"/>
                    <a:gd name="connsiteY8" fmla="*/ 76200 h 190160"/>
                    <a:gd name="connsiteX9" fmla="*/ 7374 w 74493"/>
                    <a:gd name="connsiteY9" fmla="*/ 86033 h 190160"/>
                    <a:gd name="connsiteX10" fmla="*/ 2458 w 74493"/>
                    <a:gd name="connsiteY10" fmla="*/ 117988 h 190160"/>
                    <a:gd name="connsiteX11" fmla="*/ 0 w 74493"/>
                    <a:gd name="connsiteY11" fmla="*/ 174523 h 190160"/>
                    <a:gd name="connsiteX12" fmla="*/ 2458 w 74493"/>
                    <a:gd name="connsiteY12" fmla="*/ 189271 h 190160"/>
                    <a:gd name="connsiteX13" fmla="*/ 12290 w 74493"/>
                    <a:gd name="connsiteY13" fmla="*/ 186813 h 190160"/>
                    <a:gd name="connsiteX14" fmla="*/ 17206 w 74493"/>
                    <a:gd name="connsiteY14" fmla="*/ 179439 h 190160"/>
                    <a:gd name="connsiteX15" fmla="*/ 24580 w 74493"/>
                    <a:gd name="connsiteY15" fmla="*/ 174523 h 190160"/>
                    <a:gd name="connsiteX16" fmla="*/ 34413 w 74493"/>
                    <a:gd name="connsiteY16" fmla="*/ 157317 h 190160"/>
                    <a:gd name="connsiteX17" fmla="*/ 39329 w 74493"/>
                    <a:gd name="connsiteY17" fmla="*/ 142568 h 190160"/>
                    <a:gd name="connsiteX18" fmla="*/ 41787 w 74493"/>
                    <a:gd name="connsiteY18" fmla="*/ 135194 h 190160"/>
                    <a:gd name="connsiteX19" fmla="*/ 44245 w 74493"/>
                    <a:gd name="connsiteY19" fmla="*/ 127820 h 190160"/>
                    <a:gd name="connsiteX20" fmla="*/ 51619 w 74493"/>
                    <a:gd name="connsiteY20" fmla="*/ 113071 h 190160"/>
                    <a:gd name="connsiteX21" fmla="*/ 63909 w 74493"/>
                    <a:gd name="connsiteY21" fmla="*/ 110613 h 190160"/>
                    <a:gd name="connsiteX22" fmla="*/ 68826 w 74493"/>
                    <a:gd name="connsiteY22" fmla="*/ 105697 h 190160"/>
                    <a:gd name="connsiteX23" fmla="*/ 71284 w 74493"/>
                    <a:gd name="connsiteY23" fmla="*/ 78659 h 190160"/>
                    <a:gd name="connsiteX24" fmla="*/ 66368 w 74493"/>
                    <a:gd name="connsiteY24" fmla="*/ 63910 h 190160"/>
                    <a:gd name="connsiteX25" fmla="*/ 61451 w 74493"/>
                    <a:gd name="connsiteY25" fmla="*/ 39329 h 190160"/>
                    <a:gd name="connsiteX26" fmla="*/ 58993 w 74493"/>
                    <a:gd name="connsiteY26" fmla="*/ 29497 h 190160"/>
                    <a:gd name="connsiteX27" fmla="*/ 54077 w 74493"/>
                    <a:gd name="connsiteY27" fmla="*/ 0 h 190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4493" h="190160">
                      <a:moveTo>
                        <a:pt x="54077" y="0"/>
                      </a:moveTo>
                      <a:lnTo>
                        <a:pt x="54077" y="0"/>
                      </a:lnTo>
                      <a:cubicBezTo>
                        <a:pt x="49980" y="6555"/>
                        <a:pt x="45682" y="12988"/>
                        <a:pt x="41787" y="19665"/>
                      </a:cubicBezTo>
                      <a:cubicBezTo>
                        <a:pt x="39941" y="22830"/>
                        <a:pt x="39001" y="26515"/>
                        <a:pt x="36871" y="29497"/>
                      </a:cubicBezTo>
                      <a:cubicBezTo>
                        <a:pt x="34851" y="32326"/>
                        <a:pt x="31955" y="34413"/>
                        <a:pt x="29497" y="36871"/>
                      </a:cubicBezTo>
                      <a:cubicBezTo>
                        <a:pt x="28678" y="39329"/>
                        <a:pt x="28198" y="41928"/>
                        <a:pt x="27039" y="44246"/>
                      </a:cubicBezTo>
                      <a:cubicBezTo>
                        <a:pt x="25718" y="46888"/>
                        <a:pt x="23286" y="48905"/>
                        <a:pt x="22122" y="51620"/>
                      </a:cubicBezTo>
                      <a:cubicBezTo>
                        <a:pt x="17392" y="62655"/>
                        <a:pt x="21993" y="59253"/>
                        <a:pt x="17206" y="68826"/>
                      </a:cubicBezTo>
                      <a:cubicBezTo>
                        <a:pt x="15885" y="71468"/>
                        <a:pt x="13756" y="73635"/>
                        <a:pt x="12290" y="76200"/>
                      </a:cubicBezTo>
                      <a:cubicBezTo>
                        <a:pt x="10472" y="79382"/>
                        <a:pt x="9013" y="82755"/>
                        <a:pt x="7374" y="86033"/>
                      </a:cubicBezTo>
                      <a:cubicBezTo>
                        <a:pt x="4965" y="98079"/>
                        <a:pt x="3308" y="104806"/>
                        <a:pt x="2458" y="117988"/>
                      </a:cubicBezTo>
                      <a:cubicBezTo>
                        <a:pt x="1244" y="136812"/>
                        <a:pt x="819" y="155678"/>
                        <a:pt x="0" y="174523"/>
                      </a:cubicBezTo>
                      <a:cubicBezTo>
                        <a:pt x="819" y="179439"/>
                        <a:pt x="-1066" y="185747"/>
                        <a:pt x="2458" y="189271"/>
                      </a:cubicBezTo>
                      <a:cubicBezTo>
                        <a:pt x="4847" y="191660"/>
                        <a:pt x="9479" y="188687"/>
                        <a:pt x="12290" y="186813"/>
                      </a:cubicBezTo>
                      <a:cubicBezTo>
                        <a:pt x="14748" y="185174"/>
                        <a:pt x="15117" y="181528"/>
                        <a:pt x="17206" y="179439"/>
                      </a:cubicBezTo>
                      <a:cubicBezTo>
                        <a:pt x="19295" y="177350"/>
                        <a:pt x="22122" y="176162"/>
                        <a:pt x="24580" y="174523"/>
                      </a:cubicBezTo>
                      <a:cubicBezTo>
                        <a:pt x="29016" y="167871"/>
                        <a:pt x="31294" y="165115"/>
                        <a:pt x="34413" y="157317"/>
                      </a:cubicBezTo>
                      <a:cubicBezTo>
                        <a:pt x="36338" y="152505"/>
                        <a:pt x="37690" y="147484"/>
                        <a:pt x="39329" y="142568"/>
                      </a:cubicBezTo>
                      <a:lnTo>
                        <a:pt x="41787" y="135194"/>
                      </a:lnTo>
                      <a:cubicBezTo>
                        <a:pt x="42606" y="132736"/>
                        <a:pt x="43617" y="130334"/>
                        <a:pt x="44245" y="127820"/>
                      </a:cubicBezTo>
                      <a:cubicBezTo>
                        <a:pt x="45561" y="122555"/>
                        <a:pt x="45484" y="115701"/>
                        <a:pt x="51619" y="113071"/>
                      </a:cubicBezTo>
                      <a:cubicBezTo>
                        <a:pt x="55459" y="111425"/>
                        <a:pt x="59812" y="111432"/>
                        <a:pt x="63909" y="110613"/>
                      </a:cubicBezTo>
                      <a:cubicBezTo>
                        <a:pt x="65548" y="108974"/>
                        <a:pt x="67378" y="107507"/>
                        <a:pt x="68826" y="105697"/>
                      </a:cubicBezTo>
                      <a:cubicBezTo>
                        <a:pt x="77057" y="95409"/>
                        <a:pt x="74888" y="95480"/>
                        <a:pt x="71284" y="78659"/>
                      </a:cubicBezTo>
                      <a:cubicBezTo>
                        <a:pt x="70198" y="73592"/>
                        <a:pt x="66368" y="63910"/>
                        <a:pt x="66368" y="63910"/>
                      </a:cubicBezTo>
                      <a:cubicBezTo>
                        <a:pt x="62172" y="34547"/>
                        <a:pt x="66354" y="56491"/>
                        <a:pt x="61451" y="39329"/>
                      </a:cubicBezTo>
                      <a:cubicBezTo>
                        <a:pt x="60523" y="36081"/>
                        <a:pt x="59921" y="32745"/>
                        <a:pt x="58993" y="29497"/>
                      </a:cubicBezTo>
                      <a:cubicBezTo>
                        <a:pt x="58281" y="27006"/>
                        <a:pt x="54896" y="4916"/>
                        <a:pt x="54077" y="0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5" name="Freeform 34"/>
              <p:cNvSpPr/>
              <p:nvPr/>
            </p:nvSpPr>
            <p:spPr>
              <a:xfrm>
                <a:off x="2543175" y="3935413"/>
                <a:ext cx="823913" cy="546100"/>
              </a:xfrm>
              <a:custGeom>
                <a:avLst/>
                <a:gdLst>
                  <a:gd name="connsiteX0" fmla="*/ 53927 w 823301"/>
                  <a:gd name="connsiteY0" fmla="*/ 513678 h 545632"/>
                  <a:gd name="connsiteX1" fmla="*/ 53927 w 823301"/>
                  <a:gd name="connsiteY1" fmla="*/ 513678 h 545632"/>
                  <a:gd name="connsiteX2" fmla="*/ 44094 w 823301"/>
                  <a:gd name="connsiteY2" fmla="*/ 494013 h 545632"/>
                  <a:gd name="connsiteX3" fmla="*/ 41636 w 823301"/>
                  <a:gd name="connsiteY3" fmla="*/ 486639 h 545632"/>
                  <a:gd name="connsiteX4" fmla="*/ 34262 w 823301"/>
                  <a:gd name="connsiteY4" fmla="*/ 469432 h 545632"/>
                  <a:gd name="connsiteX5" fmla="*/ 26888 w 823301"/>
                  <a:gd name="connsiteY5" fmla="*/ 403065 h 545632"/>
                  <a:gd name="connsiteX6" fmla="*/ 31804 w 823301"/>
                  <a:gd name="connsiteY6" fmla="*/ 348987 h 545632"/>
                  <a:gd name="connsiteX7" fmla="*/ 36720 w 823301"/>
                  <a:gd name="connsiteY7" fmla="*/ 339155 h 545632"/>
                  <a:gd name="connsiteX8" fmla="*/ 34262 w 823301"/>
                  <a:gd name="connsiteY8" fmla="*/ 294910 h 545632"/>
                  <a:gd name="connsiteX9" fmla="*/ 31804 w 823301"/>
                  <a:gd name="connsiteY9" fmla="*/ 287536 h 545632"/>
                  <a:gd name="connsiteX10" fmla="*/ 26888 w 823301"/>
                  <a:gd name="connsiteY10" fmla="*/ 282619 h 545632"/>
                  <a:gd name="connsiteX11" fmla="*/ 19514 w 823301"/>
                  <a:gd name="connsiteY11" fmla="*/ 280161 h 545632"/>
                  <a:gd name="connsiteX12" fmla="*/ 14597 w 823301"/>
                  <a:gd name="connsiteY12" fmla="*/ 275245 h 545632"/>
                  <a:gd name="connsiteX13" fmla="*/ 7223 w 823301"/>
                  <a:gd name="connsiteY13" fmla="*/ 270329 h 545632"/>
                  <a:gd name="connsiteX14" fmla="*/ 4765 w 823301"/>
                  <a:gd name="connsiteY14" fmla="*/ 262955 h 545632"/>
                  <a:gd name="connsiteX15" fmla="*/ 9681 w 823301"/>
                  <a:gd name="connsiteY15" fmla="*/ 186755 h 545632"/>
                  <a:gd name="connsiteX16" fmla="*/ 98172 w 823301"/>
                  <a:gd name="connsiteY16" fmla="*/ 184297 h 545632"/>
                  <a:gd name="connsiteX17" fmla="*/ 100630 w 823301"/>
                  <a:gd name="connsiteY17" fmla="*/ 176923 h 545632"/>
                  <a:gd name="connsiteX18" fmla="*/ 98172 w 823301"/>
                  <a:gd name="connsiteY18" fmla="*/ 169549 h 545632"/>
                  <a:gd name="connsiteX19" fmla="*/ 85881 w 823301"/>
                  <a:gd name="connsiteY19" fmla="*/ 157258 h 545632"/>
                  <a:gd name="connsiteX20" fmla="*/ 88339 w 823301"/>
                  <a:gd name="connsiteY20" fmla="*/ 122845 h 545632"/>
                  <a:gd name="connsiteX21" fmla="*/ 93256 w 823301"/>
                  <a:gd name="connsiteY21" fmla="*/ 115471 h 545632"/>
                  <a:gd name="connsiteX22" fmla="*/ 85881 w 823301"/>
                  <a:gd name="connsiteY22" fmla="*/ 81058 h 545632"/>
                  <a:gd name="connsiteX23" fmla="*/ 78507 w 823301"/>
                  <a:gd name="connsiteY23" fmla="*/ 73684 h 545632"/>
                  <a:gd name="connsiteX24" fmla="*/ 76049 w 823301"/>
                  <a:gd name="connsiteY24" fmla="*/ 66310 h 545632"/>
                  <a:gd name="connsiteX25" fmla="*/ 58843 w 823301"/>
                  <a:gd name="connsiteY25" fmla="*/ 44187 h 545632"/>
                  <a:gd name="connsiteX26" fmla="*/ 53927 w 823301"/>
                  <a:gd name="connsiteY26" fmla="*/ 26981 h 545632"/>
                  <a:gd name="connsiteX27" fmla="*/ 56385 w 823301"/>
                  <a:gd name="connsiteY27" fmla="*/ 2400 h 545632"/>
                  <a:gd name="connsiteX28" fmla="*/ 85881 w 823301"/>
                  <a:gd name="connsiteY28" fmla="*/ 4858 h 545632"/>
                  <a:gd name="connsiteX29" fmla="*/ 108004 w 823301"/>
                  <a:gd name="connsiteY29" fmla="*/ 24523 h 545632"/>
                  <a:gd name="connsiteX30" fmla="*/ 122752 w 823301"/>
                  <a:gd name="connsiteY30" fmla="*/ 31897 h 545632"/>
                  <a:gd name="connsiteX31" fmla="*/ 130127 w 823301"/>
                  <a:gd name="connsiteY31" fmla="*/ 36813 h 545632"/>
                  <a:gd name="connsiteX32" fmla="*/ 159623 w 823301"/>
                  <a:gd name="connsiteY32" fmla="*/ 39271 h 545632"/>
                  <a:gd name="connsiteX33" fmla="*/ 171914 w 823301"/>
                  <a:gd name="connsiteY33" fmla="*/ 41729 h 545632"/>
                  <a:gd name="connsiteX34" fmla="*/ 179288 w 823301"/>
                  <a:gd name="connsiteY34" fmla="*/ 46645 h 545632"/>
                  <a:gd name="connsiteX35" fmla="*/ 189120 w 823301"/>
                  <a:gd name="connsiteY35" fmla="*/ 49103 h 545632"/>
                  <a:gd name="connsiteX36" fmla="*/ 196494 w 823301"/>
                  <a:gd name="connsiteY36" fmla="*/ 54019 h 545632"/>
                  <a:gd name="connsiteX37" fmla="*/ 221075 w 823301"/>
                  <a:gd name="connsiteY37" fmla="*/ 56478 h 545632"/>
                  <a:gd name="connsiteX38" fmla="*/ 218617 w 823301"/>
                  <a:gd name="connsiteY38" fmla="*/ 71226 h 545632"/>
                  <a:gd name="connsiteX39" fmla="*/ 203868 w 823301"/>
                  <a:gd name="connsiteY39" fmla="*/ 81058 h 545632"/>
                  <a:gd name="connsiteX40" fmla="*/ 196494 w 823301"/>
                  <a:gd name="connsiteY40" fmla="*/ 85974 h 545632"/>
                  <a:gd name="connsiteX41" fmla="*/ 196494 w 823301"/>
                  <a:gd name="connsiteY41" fmla="*/ 115471 h 545632"/>
                  <a:gd name="connsiteX42" fmla="*/ 211243 w 823301"/>
                  <a:gd name="connsiteY42" fmla="*/ 113013 h 545632"/>
                  <a:gd name="connsiteX43" fmla="*/ 221075 w 823301"/>
                  <a:gd name="connsiteY43" fmla="*/ 95807 h 545632"/>
                  <a:gd name="connsiteX44" fmla="*/ 225991 w 823301"/>
                  <a:gd name="connsiteY44" fmla="*/ 103181 h 545632"/>
                  <a:gd name="connsiteX45" fmla="*/ 223533 w 823301"/>
                  <a:gd name="connsiteY45" fmla="*/ 125303 h 545632"/>
                  <a:gd name="connsiteX46" fmla="*/ 218617 w 823301"/>
                  <a:gd name="connsiteY46" fmla="*/ 132678 h 545632"/>
                  <a:gd name="connsiteX47" fmla="*/ 196494 w 823301"/>
                  <a:gd name="connsiteY47" fmla="*/ 152342 h 545632"/>
                  <a:gd name="connsiteX48" fmla="*/ 194036 w 823301"/>
                  <a:gd name="connsiteY48" fmla="*/ 159716 h 545632"/>
                  <a:gd name="connsiteX49" fmla="*/ 179288 w 823301"/>
                  <a:gd name="connsiteY49" fmla="*/ 179381 h 545632"/>
                  <a:gd name="connsiteX50" fmla="*/ 174372 w 823301"/>
                  <a:gd name="connsiteY50" fmla="*/ 196587 h 545632"/>
                  <a:gd name="connsiteX51" fmla="*/ 179288 w 823301"/>
                  <a:gd name="connsiteY51" fmla="*/ 208878 h 545632"/>
                  <a:gd name="connsiteX52" fmla="*/ 186662 w 823301"/>
                  <a:gd name="connsiteY52" fmla="*/ 211336 h 545632"/>
                  <a:gd name="connsiteX53" fmla="*/ 228449 w 823301"/>
                  <a:gd name="connsiteY53" fmla="*/ 216252 h 545632"/>
                  <a:gd name="connsiteX54" fmla="*/ 245656 w 823301"/>
                  <a:gd name="connsiteY54" fmla="*/ 228542 h 545632"/>
                  <a:gd name="connsiteX55" fmla="*/ 248114 w 823301"/>
                  <a:gd name="connsiteY55" fmla="*/ 162174 h 545632"/>
                  <a:gd name="connsiteX56" fmla="*/ 250572 w 823301"/>
                  <a:gd name="connsiteY56" fmla="*/ 152342 h 545632"/>
                  <a:gd name="connsiteX57" fmla="*/ 257946 w 823301"/>
                  <a:gd name="connsiteY57" fmla="*/ 144968 h 545632"/>
                  <a:gd name="connsiteX58" fmla="*/ 265320 w 823301"/>
                  <a:gd name="connsiteY58" fmla="*/ 130219 h 545632"/>
                  <a:gd name="connsiteX59" fmla="*/ 272694 w 823301"/>
                  <a:gd name="connsiteY59" fmla="*/ 127761 h 545632"/>
                  <a:gd name="connsiteX60" fmla="*/ 282527 w 823301"/>
                  <a:gd name="connsiteY60" fmla="*/ 130219 h 545632"/>
                  <a:gd name="connsiteX61" fmla="*/ 294817 w 823301"/>
                  <a:gd name="connsiteY61" fmla="*/ 142510 h 545632"/>
                  <a:gd name="connsiteX62" fmla="*/ 297275 w 823301"/>
                  <a:gd name="connsiteY62" fmla="*/ 149884 h 545632"/>
                  <a:gd name="connsiteX63" fmla="*/ 304649 w 823301"/>
                  <a:gd name="connsiteY63" fmla="*/ 152342 h 545632"/>
                  <a:gd name="connsiteX64" fmla="*/ 312023 w 823301"/>
                  <a:gd name="connsiteY64" fmla="*/ 157258 h 545632"/>
                  <a:gd name="connsiteX65" fmla="*/ 314481 w 823301"/>
                  <a:gd name="connsiteY65" fmla="*/ 149884 h 545632"/>
                  <a:gd name="connsiteX66" fmla="*/ 316939 w 823301"/>
                  <a:gd name="connsiteY66" fmla="*/ 98265 h 545632"/>
                  <a:gd name="connsiteX67" fmla="*/ 324314 w 823301"/>
                  <a:gd name="connsiteY67" fmla="*/ 95807 h 545632"/>
                  <a:gd name="connsiteX68" fmla="*/ 341520 w 823301"/>
                  <a:gd name="connsiteY68" fmla="*/ 98265 h 545632"/>
                  <a:gd name="connsiteX69" fmla="*/ 346436 w 823301"/>
                  <a:gd name="connsiteY69" fmla="*/ 105639 h 545632"/>
                  <a:gd name="connsiteX70" fmla="*/ 353810 w 823301"/>
                  <a:gd name="connsiteY70" fmla="*/ 113013 h 545632"/>
                  <a:gd name="connsiteX71" fmla="*/ 356268 w 823301"/>
                  <a:gd name="connsiteY71" fmla="*/ 120387 h 545632"/>
                  <a:gd name="connsiteX72" fmla="*/ 366101 w 823301"/>
                  <a:gd name="connsiteY72" fmla="*/ 132678 h 545632"/>
                  <a:gd name="connsiteX73" fmla="*/ 378391 w 823301"/>
                  <a:gd name="connsiteY73" fmla="*/ 154800 h 545632"/>
                  <a:gd name="connsiteX74" fmla="*/ 383307 w 823301"/>
                  <a:gd name="connsiteY74" fmla="*/ 162174 h 545632"/>
                  <a:gd name="connsiteX75" fmla="*/ 385765 w 823301"/>
                  <a:gd name="connsiteY75" fmla="*/ 172007 h 545632"/>
                  <a:gd name="connsiteX76" fmla="*/ 393139 w 823301"/>
                  <a:gd name="connsiteY76" fmla="*/ 174465 h 545632"/>
                  <a:gd name="connsiteX77" fmla="*/ 442301 w 823301"/>
                  <a:gd name="connsiteY77" fmla="*/ 172007 h 545632"/>
                  <a:gd name="connsiteX78" fmla="*/ 464423 w 823301"/>
                  <a:gd name="connsiteY78" fmla="*/ 144968 h 545632"/>
                  <a:gd name="connsiteX79" fmla="*/ 469339 w 823301"/>
                  <a:gd name="connsiteY79" fmla="*/ 130219 h 545632"/>
                  <a:gd name="connsiteX80" fmla="*/ 471797 w 823301"/>
                  <a:gd name="connsiteY80" fmla="*/ 122845 h 545632"/>
                  <a:gd name="connsiteX81" fmla="*/ 479172 w 823301"/>
                  <a:gd name="connsiteY81" fmla="*/ 115471 h 545632"/>
                  <a:gd name="connsiteX82" fmla="*/ 481630 w 823301"/>
                  <a:gd name="connsiteY82" fmla="*/ 108097 h 545632"/>
                  <a:gd name="connsiteX83" fmla="*/ 489004 w 823301"/>
                  <a:gd name="connsiteY83" fmla="*/ 100723 h 545632"/>
                  <a:gd name="connsiteX84" fmla="*/ 496378 w 823301"/>
                  <a:gd name="connsiteY84" fmla="*/ 90890 h 545632"/>
                  <a:gd name="connsiteX85" fmla="*/ 506210 w 823301"/>
                  <a:gd name="connsiteY85" fmla="*/ 76142 h 545632"/>
                  <a:gd name="connsiteX86" fmla="*/ 518501 w 823301"/>
                  <a:gd name="connsiteY86" fmla="*/ 61394 h 545632"/>
                  <a:gd name="connsiteX87" fmla="*/ 520959 w 823301"/>
                  <a:gd name="connsiteY87" fmla="*/ 46645 h 545632"/>
                  <a:gd name="connsiteX88" fmla="*/ 523417 w 823301"/>
                  <a:gd name="connsiteY88" fmla="*/ 39271 h 545632"/>
                  <a:gd name="connsiteX89" fmla="*/ 525875 w 823301"/>
                  <a:gd name="connsiteY89" fmla="*/ 24523 h 545632"/>
                  <a:gd name="connsiteX90" fmla="*/ 535707 w 823301"/>
                  <a:gd name="connsiteY90" fmla="*/ 19607 h 545632"/>
                  <a:gd name="connsiteX91" fmla="*/ 579952 w 823301"/>
                  <a:gd name="connsiteY91" fmla="*/ 24523 h 545632"/>
                  <a:gd name="connsiteX92" fmla="*/ 582410 w 823301"/>
                  <a:gd name="connsiteY92" fmla="*/ 81058 h 545632"/>
                  <a:gd name="connsiteX93" fmla="*/ 587327 w 823301"/>
                  <a:gd name="connsiteY93" fmla="*/ 85974 h 545632"/>
                  <a:gd name="connsiteX94" fmla="*/ 602075 w 823301"/>
                  <a:gd name="connsiteY94" fmla="*/ 90890 h 545632"/>
                  <a:gd name="connsiteX95" fmla="*/ 606991 w 823301"/>
                  <a:gd name="connsiteY95" fmla="*/ 95807 h 545632"/>
                  <a:gd name="connsiteX96" fmla="*/ 621739 w 823301"/>
                  <a:gd name="connsiteY96" fmla="*/ 100723 h 545632"/>
                  <a:gd name="connsiteX97" fmla="*/ 624197 w 823301"/>
                  <a:gd name="connsiteY97" fmla="*/ 90890 h 545632"/>
                  <a:gd name="connsiteX98" fmla="*/ 626656 w 823301"/>
                  <a:gd name="connsiteY98" fmla="*/ 39271 h 545632"/>
                  <a:gd name="connsiteX99" fmla="*/ 631572 w 823301"/>
                  <a:gd name="connsiteY99" fmla="*/ 31897 h 545632"/>
                  <a:gd name="connsiteX100" fmla="*/ 646320 w 823301"/>
                  <a:gd name="connsiteY100" fmla="*/ 17149 h 545632"/>
                  <a:gd name="connsiteX101" fmla="*/ 651236 w 823301"/>
                  <a:gd name="connsiteY101" fmla="*/ 12232 h 545632"/>
                  <a:gd name="connsiteX102" fmla="*/ 661068 w 823301"/>
                  <a:gd name="connsiteY102" fmla="*/ 7316 h 545632"/>
                  <a:gd name="connsiteX103" fmla="*/ 737268 w 823301"/>
                  <a:gd name="connsiteY103" fmla="*/ 9774 h 545632"/>
                  <a:gd name="connsiteX104" fmla="*/ 744643 w 823301"/>
                  <a:gd name="connsiteY104" fmla="*/ 12232 h 545632"/>
                  <a:gd name="connsiteX105" fmla="*/ 761849 w 823301"/>
                  <a:gd name="connsiteY105" fmla="*/ 17149 h 545632"/>
                  <a:gd name="connsiteX106" fmla="*/ 796262 w 823301"/>
                  <a:gd name="connsiteY106" fmla="*/ 17149 h 545632"/>
                  <a:gd name="connsiteX107" fmla="*/ 806094 w 823301"/>
                  <a:gd name="connsiteY107" fmla="*/ 22065 h 545632"/>
                  <a:gd name="connsiteX108" fmla="*/ 815927 w 823301"/>
                  <a:gd name="connsiteY108" fmla="*/ 36813 h 545632"/>
                  <a:gd name="connsiteX109" fmla="*/ 820843 w 823301"/>
                  <a:gd name="connsiteY109" fmla="*/ 44187 h 545632"/>
                  <a:gd name="connsiteX110" fmla="*/ 823301 w 823301"/>
                  <a:gd name="connsiteY110" fmla="*/ 54019 h 545632"/>
                  <a:gd name="connsiteX111" fmla="*/ 818385 w 823301"/>
                  <a:gd name="connsiteY111" fmla="*/ 76142 h 545632"/>
                  <a:gd name="connsiteX112" fmla="*/ 813468 w 823301"/>
                  <a:gd name="connsiteY112" fmla="*/ 81058 h 545632"/>
                  <a:gd name="connsiteX113" fmla="*/ 796262 w 823301"/>
                  <a:gd name="connsiteY113" fmla="*/ 103181 h 545632"/>
                  <a:gd name="connsiteX114" fmla="*/ 791346 w 823301"/>
                  <a:gd name="connsiteY114" fmla="*/ 117929 h 545632"/>
                  <a:gd name="connsiteX115" fmla="*/ 779056 w 823301"/>
                  <a:gd name="connsiteY115" fmla="*/ 135136 h 545632"/>
                  <a:gd name="connsiteX116" fmla="*/ 776597 w 823301"/>
                  <a:gd name="connsiteY116" fmla="*/ 152342 h 545632"/>
                  <a:gd name="connsiteX117" fmla="*/ 752017 w 823301"/>
                  <a:gd name="connsiteY117" fmla="*/ 181839 h 545632"/>
                  <a:gd name="connsiteX118" fmla="*/ 749559 w 823301"/>
                  <a:gd name="connsiteY118" fmla="*/ 189213 h 545632"/>
                  <a:gd name="connsiteX119" fmla="*/ 744643 w 823301"/>
                  <a:gd name="connsiteY119" fmla="*/ 208878 h 545632"/>
                  <a:gd name="connsiteX120" fmla="*/ 739727 w 823301"/>
                  <a:gd name="connsiteY120" fmla="*/ 223626 h 545632"/>
                  <a:gd name="connsiteX121" fmla="*/ 737268 w 823301"/>
                  <a:gd name="connsiteY121" fmla="*/ 231000 h 545632"/>
                  <a:gd name="connsiteX122" fmla="*/ 724978 w 823301"/>
                  <a:gd name="connsiteY122" fmla="*/ 248207 h 545632"/>
                  <a:gd name="connsiteX123" fmla="*/ 715146 w 823301"/>
                  <a:gd name="connsiteY123" fmla="*/ 262955 h 545632"/>
                  <a:gd name="connsiteX124" fmla="*/ 690565 w 823301"/>
                  <a:gd name="connsiteY124" fmla="*/ 260497 h 545632"/>
                  <a:gd name="connsiteX125" fmla="*/ 683191 w 823301"/>
                  <a:gd name="connsiteY125" fmla="*/ 253123 h 545632"/>
                  <a:gd name="connsiteX126" fmla="*/ 665985 w 823301"/>
                  <a:gd name="connsiteY126" fmla="*/ 250665 h 545632"/>
                  <a:gd name="connsiteX127" fmla="*/ 658610 w 823301"/>
                  <a:gd name="connsiteY127" fmla="*/ 245749 h 545632"/>
                  <a:gd name="connsiteX128" fmla="*/ 646320 w 823301"/>
                  <a:gd name="connsiteY128" fmla="*/ 233458 h 545632"/>
                  <a:gd name="connsiteX129" fmla="*/ 641404 w 823301"/>
                  <a:gd name="connsiteY129" fmla="*/ 262955 h 545632"/>
                  <a:gd name="connsiteX130" fmla="*/ 643862 w 823301"/>
                  <a:gd name="connsiteY130" fmla="*/ 277703 h 545632"/>
                  <a:gd name="connsiteX131" fmla="*/ 651236 w 823301"/>
                  <a:gd name="connsiteY131" fmla="*/ 285078 h 545632"/>
                  <a:gd name="connsiteX132" fmla="*/ 651236 w 823301"/>
                  <a:gd name="connsiteY132" fmla="*/ 326865 h 545632"/>
                  <a:gd name="connsiteX133" fmla="*/ 543081 w 823301"/>
                  <a:gd name="connsiteY133" fmla="*/ 326865 h 545632"/>
                  <a:gd name="connsiteX134" fmla="*/ 540623 w 823301"/>
                  <a:gd name="connsiteY134" fmla="*/ 358819 h 545632"/>
                  <a:gd name="connsiteX135" fmla="*/ 560288 w 823301"/>
                  <a:gd name="connsiteY135" fmla="*/ 368652 h 545632"/>
                  <a:gd name="connsiteX136" fmla="*/ 582410 w 823301"/>
                  <a:gd name="connsiteY136" fmla="*/ 393232 h 545632"/>
                  <a:gd name="connsiteX137" fmla="*/ 584868 w 823301"/>
                  <a:gd name="connsiteY137" fmla="*/ 403065 h 545632"/>
                  <a:gd name="connsiteX138" fmla="*/ 594701 w 823301"/>
                  <a:gd name="connsiteY138" fmla="*/ 422729 h 545632"/>
                  <a:gd name="connsiteX139" fmla="*/ 589785 w 823301"/>
                  <a:gd name="connsiteY139" fmla="*/ 462058 h 545632"/>
                  <a:gd name="connsiteX140" fmla="*/ 584868 w 823301"/>
                  <a:gd name="connsiteY140" fmla="*/ 479265 h 545632"/>
                  <a:gd name="connsiteX141" fmla="*/ 577494 w 823301"/>
                  <a:gd name="connsiteY141" fmla="*/ 484181 h 545632"/>
                  <a:gd name="connsiteX142" fmla="*/ 565204 w 823301"/>
                  <a:gd name="connsiteY142" fmla="*/ 496471 h 545632"/>
                  <a:gd name="connsiteX143" fmla="*/ 557830 w 823301"/>
                  <a:gd name="connsiteY143" fmla="*/ 503845 h 545632"/>
                  <a:gd name="connsiteX144" fmla="*/ 543081 w 823301"/>
                  <a:gd name="connsiteY144" fmla="*/ 511219 h 545632"/>
                  <a:gd name="connsiteX145" fmla="*/ 508668 w 823301"/>
                  <a:gd name="connsiteY145" fmla="*/ 508761 h 545632"/>
                  <a:gd name="connsiteX146" fmla="*/ 501294 w 823301"/>
                  <a:gd name="connsiteY146" fmla="*/ 503845 h 545632"/>
                  <a:gd name="connsiteX147" fmla="*/ 486546 w 823301"/>
                  <a:gd name="connsiteY147" fmla="*/ 496471 h 545632"/>
                  <a:gd name="connsiteX148" fmla="*/ 484088 w 823301"/>
                  <a:gd name="connsiteY148" fmla="*/ 489097 h 545632"/>
                  <a:gd name="connsiteX149" fmla="*/ 447217 w 823301"/>
                  <a:gd name="connsiteY149" fmla="*/ 481723 h 545632"/>
                  <a:gd name="connsiteX150" fmla="*/ 439843 w 823301"/>
                  <a:gd name="connsiteY150" fmla="*/ 484181 h 545632"/>
                  <a:gd name="connsiteX151" fmla="*/ 417720 w 823301"/>
                  <a:gd name="connsiteY151" fmla="*/ 479265 h 545632"/>
                  <a:gd name="connsiteX152" fmla="*/ 405430 w 823301"/>
                  <a:gd name="connsiteY152" fmla="*/ 469432 h 545632"/>
                  <a:gd name="connsiteX153" fmla="*/ 400514 w 823301"/>
                  <a:gd name="connsiteY153" fmla="*/ 462058 h 545632"/>
                  <a:gd name="connsiteX154" fmla="*/ 393139 w 823301"/>
                  <a:gd name="connsiteY154" fmla="*/ 454684 h 545632"/>
                  <a:gd name="connsiteX155" fmla="*/ 383307 w 823301"/>
                  <a:gd name="connsiteY155" fmla="*/ 447310 h 545632"/>
                  <a:gd name="connsiteX156" fmla="*/ 368559 w 823301"/>
                  <a:gd name="connsiteY156" fmla="*/ 437478 h 545632"/>
                  <a:gd name="connsiteX157" fmla="*/ 341520 w 823301"/>
                  <a:gd name="connsiteY157" fmla="*/ 439936 h 545632"/>
                  <a:gd name="connsiteX158" fmla="*/ 331688 w 823301"/>
                  <a:gd name="connsiteY158" fmla="*/ 442394 h 545632"/>
                  <a:gd name="connsiteX159" fmla="*/ 319397 w 823301"/>
                  <a:gd name="connsiteY159" fmla="*/ 457142 h 545632"/>
                  <a:gd name="connsiteX160" fmla="*/ 312023 w 823301"/>
                  <a:gd name="connsiteY160" fmla="*/ 459600 h 545632"/>
                  <a:gd name="connsiteX161" fmla="*/ 299733 w 823301"/>
                  <a:gd name="connsiteY161" fmla="*/ 464516 h 545632"/>
                  <a:gd name="connsiteX162" fmla="*/ 284985 w 823301"/>
                  <a:gd name="connsiteY162" fmla="*/ 471890 h 545632"/>
                  <a:gd name="connsiteX163" fmla="*/ 267778 w 823301"/>
                  <a:gd name="connsiteY163" fmla="*/ 481723 h 545632"/>
                  <a:gd name="connsiteX164" fmla="*/ 253030 w 823301"/>
                  <a:gd name="connsiteY164" fmla="*/ 486639 h 545632"/>
                  <a:gd name="connsiteX165" fmla="*/ 245656 w 823301"/>
                  <a:gd name="connsiteY165" fmla="*/ 489097 h 545632"/>
                  <a:gd name="connsiteX166" fmla="*/ 218617 w 823301"/>
                  <a:gd name="connsiteY166" fmla="*/ 501387 h 545632"/>
                  <a:gd name="connsiteX167" fmla="*/ 211243 w 823301"/>
                  <a:gd name="connsiteY167" fmla="*/ 508761 h 545632"/>
                  <a:gd name="connsiteX168" fmla="*/ 203868 w 823301"/>
                  <a:gd name="connsiteY168" fmla="*/ 511219 h 545632"/>
                  <a:gd name="connsiteX169" fmla="*/ 184204 w 823301"/>
                  <a:gd name="connsiteY169" fmla="*/ 516136 h 545632"/>
                  <a:gd name="connsiteX170" fmla="*/ 176830 w 823301"/>
                  <a:gd name="connsiteY170" fmla="*/ 518594 h 545632"/>
                  <a:gd name="connsiteX171" fmla="*/ 162081 w 823301"/>
                  <a:gd name="connsiteY171" fmla="*/ 521052 h 545632"/>
                  <a:gd name="connsiteX172" fmla="*/ 147333 w 823301"/>
                  <a:gd name="connsiteY172" fmla="*/ 528426 h 545632"/>
                  <a:gd name="connsiteX173" fmla="*/ 142417 w 823301"/>
                  <a:gd name="connsiteY173" fmla="*/ 535800 h 545632"/>
                  <a:gd name="connsiteX174" fmla="*/ 135043 w 823301"/>
                  <a:gd name="connsiteY174" fmla="*/ 538258 h 545632"/>
                  <a:gd name="connsiteX175" fmla="*/ 120294 w 823301"/>
                  <a:gd name="connsiteY175" fmla="*/ 545632 h 545632"/>
                  <a:gd name="connsiteX176" fmla="*/ 88339 w 823301"/>
                  <a:gd name="connsiteY176" fmla="*/ 540716 h 545632"/>
                  <a:gd name="connsiteX177" fmla="*/ 80965 w 823301"/>
                  <a:gd name="connsiteY177" fmla="*/ 538258 h 545632"/>
                  <a:gd name="connsiteX178" fmla="*/ 73591 w 823301"/>
                  <a:gd name="connsiteY178" fmla="*/ 533342 h 545632"/>
                  <a:gd name="connsiteX179" fmla="*/ 61301 w 823301"/>
                  <a:gd name="connsiteY179" fmla="*/ 523510 h 545632"/>
                  <a:gd name="connsiteX180" fmla="*/ 53927 w 823301"/>
                  <a:gd name="connsiteY180" fmla="*/ 513678 h 54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823301" h="545632">
                    <a:moveTo>
                      <a:pt x="53927" y="513678"/>
                    </a:moveTo>
                    <a:lnTo>
                      <a:pt x="53927" y="513678"/>
                    </a:lnTo>
                    <a:cubicBezTo>
                      <a:pt x="50649" y="507123"/>
                      <a:pt x="47127" y="500685"/>
                      <a:pt x="44094" y="494013"/>
                    </a:cubicBezTo>
                    <a:cubicBezTo>
                      <a:pt x="43022" y="491654"/>
                      <a:pt x="42657" y="489020"/>
                      <a:pt x="41636" y="486639"/>
                    </a:cubicBezTo>
                    <a:cubicBezTo>
                      <a:pt x="32526" y="465381"/>
                      <a:pt x="40025" y="486724"/>
                      <a:pt x="34262" y="469432"/>
                    </a:cubicBezTo>
                    <a:cubicBezTo>
                      <a:pt x="28873" y="412852"/>
                      <a:pt x="32188" y="434862"/>
                      <a:pt x="26888" y="403065"/>
                    </a:cubicBezTo>
                    <a:cubicBezTo>
                      <a:pt x="27113" y="399240"/>
                      <a:pt x="27352" y="362344"/>
                      <a:pt x="31804" y="348987"/>
                    </a:cubicBezTo>
                    <a:cubicBezTo>
                      <a:pt x="32963" y="345511"/>
                      <a:pt x="35081" y="342432"/>
                      <a:pt x="36720" y="339155"/>
                    </a:cubicBezTo>
                    <a:cubicBezTo>
                      <a:pt x="35901" y="324407"/>
                      <a:pt x="35662" y="309615"/>
                      <a:pt x="34262" y="294910"/>
                    </a:cubicBezTo>
                    <a:cubicBezTo>
                      <a:pt x="34016" y="292331"/>
                      <a:pt x="33137" y="289758"/>
                      <a:pt x="31804" y="287536"/>
                    </a:cubicBezTo>
                    <a:cubicBezTo>
                      <a:pt x="30612" y="285549"/>
                      <a:pt x="28875" y="283812"/>
                      <a:pt x="26888" y="282619"/>
                    </a:cubicBezTo>
                    <a:cubicBezTo>
                      <a:pt x="24666" y="281286"/>
                      <a:pt x="21972" y="280980"/>
                      <a:pt x="19514" y="280161"/>
                    </a:cubicBezTo>
                    <a:cubicBezTo>
                      <a:pt x="17875" y="278522"/>
                      <a:pt x="16407" y="276693"/>
                      <a:pt x="14597" y="275245"/>
                    </a:cubicBezTo>
                    <a:cubicBezTo>
                      <a:pt x="12290" y="273400"/>
                      <a:pt x="9068" y="272636"/>
                      <a:pt x="7223" y="270329"/>
                    </a:cubicBezTo>
                    <a:cubicBezTo>
                      <a:pt x="5604" y="268306"/>
                      <a:pt x="5584" y="265413"/>
                      <a:pt x="4765" y="262955"/>
                    </a:cubicBezTo>
                    <a:cubicBezTo>
                      <a:pt x="6404" y="237555"/>
                      <a:pt x="-9788" y="203150"/>
                      <a:pt x="9681" y="186755"/>
                    </a:cubicBezTo>
                    <a:cubicBezTo>
                      <a:pt x="32252" y="167748"/>
                      <a:pt x="68835" y="187469"/>
                      <a:pt x="98172" y="184297"/>
                    </a:cubicBezTo>
                    <a:cubicBezTo>
                      <a:pt x="100748" y="184019"/>
                      <a:pt x="99811" y="179381"/>
                      <a:pt x="100630" y="176923"/>
                    </a:cubicBezTo>
                    <a:cubicBezTo>
                      <a:pt x="99811" y="174465"/>
                      <a:pt x="99727" y="171622"/>
                      <a:pt x="98172" y="169549"/>
                    </a:cubicBezTo>
                    <a:cubicBezTo>
                      <a:pt x="94696" y="164914"/>
                      <a:pt x="85881" y="157258"/>
                      <a:pt x="85881" y="157258"/>
                    </a:cubicBezTo>
                    <a:cubicBezTo>
                      <a:pt x="86700" y="145787"/>
                      <a:pt x="86340" y="134170"/>
                      <a:pt x="88339" y="122845"/>
                    </a:cubicBezTo>
                    <a:cubicBezTo>
                      <a:pt x="88852" y="119936"/>
                      <a:pt x="93046" y="118418"/>
                      <a:pt x="93256" y="115471"/>
                    </a:cubicBezTo>
                    <a:cubicBezTo>
                      <a:pt x="94412" y="99281"/>
                      <a:pt x="94550" y="91460"/>
                      <a:pt x="85881" y="81058"/>
                    </a:cubicBezTo>
                    <a:cubicBezTo>
                      <a:pt x="83656" y="78388"/>
                      <a:pt x="80965" y="76142"/>
                      <a:pt x="78507" y="73684"/>
                    </a:cubicBezTo>
                    <a:cubicBezTo>
                      <a:pt x="77688" y="71226"/>
                      <a:pt x="77486" y="68466"/>
                      <a:pt x="76049" y="66310"/>
                    </a:cubicBezTo>
                    <a:cubicBezTo>
                      <a:pt x="67565" y="53583"/>
                      <a:pt x="65389" y="63825"/>
                      <a:pt x="58843" y="44187"/>
                    </a:cubicBezTo>
                    <a:cubicBezTo>
                      <a:pt x="55317" y="33608"/>
                      <a:pt x="57013" y="39327"/>
                      <a:pt x="53927" y="26981"/>
                    </a:cubicBezTo>
                    <a:cubicBezTo>
                      <a:pt x="54746" y="18787"/>
                      <a:pt x="49615" y="7087"/>
                      <a:pt x="56385" y="2400"/>
                    </a:cubicBezTo>
                    <a:cubicBezTo>
                      <a:pt x="64497" y="-3216"/>
                      <a:pt x="76309" y="2465"/>
                      <a:pt x="85881" y="4858"/>
                    </a:cubicBezTo>
                    <a:cubicBezTo>
                      <a:pt x="91583" y="6284"/>
                      <a:pt x="105214" y="22663"/>
                      <a:pt x="108004" y="24523"/>
                    </a:cubicBezTo>
                    <a:cubicBezTo>
                      <a:pt x="129132" y="38608"/>
                      <a:pt x="102403" y="21723"/>
                      <a:pt x="122752" y="31897"/>
                    </a:cubicBezTo>
                    <a:cubicBezTo>
                      <a:pt x="125395" y="33218"/>
                      <a:pt x="127230" y="36234"/>
                      <a:pt x="130127" y="36813"/>
                    </a:cubicBezTo>
                    <a:cubicBezTo>
                      <a:pt x="139801" y="38748"/>
                      <a:pt x="149791" y="38452"/>
                      <a:pt x="159623" y="39271"/>
                    </a:cubicBezTo>
                    <a:cubicBezTo>
                      <a:pt x="163720" y="40090"/>
                      <a:pt x="168002" y="40262"/>
                      <a:pt x="171914" y="41729"/>
                    </a:cubicBezTo>
                    <a:cubicBezTo>
                      <a:pt x="174680" y="42766"/>
                      <a:pt x="176573" y="45481"/>
                      <a:pt x="179288" y="46645"/>
                    </a:cubicBezTo>
                    <a:cubicBezTo>
                      <a:pt x="182393" y="47976"/>
                      <a:pt x="185843" y="48284"/>
                      <a:pt x="189120" y="49103"/>
                    </a:cubicBezTo>
                    <a:cubicBezTo>
                      <a:pt x="191578" y="50742"/>
                      <a:pt x="193616" y="53355"/>
                      <a:pt x="196494" y="54019"/>
                    </a:cubicBezTo>
                    <a:cubicBezTo>
                      <a:pt x="204518" y="55871"/>
                      <a:pt x="214575" y="51422"/>
                      <a:pt x="221075" y="56478"/>
                    </a:cubicBezTo>
                    <a:cubicBezTo>
                      <a:pt x="225009" y="59538"/>
                      <a:pt x="220641" y="66672"/>
                      <a:pt x="218617" y="71226"/>
                    </a:cubicBezTo>
                    <a:cubicBezTo>
                      <a:pt x="215415" y="78431"/>
                      <a:pt x="210065" y="78993"/>
                      <a:pt x="203868" y="81058"/>
                    </a:cubicBezTo>
                    <a:cubicBezTo>
                      <a:pt x="201410" y="82697"/>
                      <a:pt x="198339" y="83667"/>
                      <a:pt x="196494" y="85974"/>
                    </a:cubicBezTo>
                    <a:cubicBezTo>
                      <a:pt x="190870" y="93005"/>
                      <a:pt x="196099" y="111912"/>
                      <a:pt x="196494" y="115471"/>
                    </a:cubicBezTo>
                    <a:cubicBezTo>
                      <a:pt x="201410" y="114652"/>
                      <a:pt x="206785" y="115242"/>
                      <a:pt x="211243" y="113013"/>
                    </a:cubicBezTo>
                    <a:cubicBezTo>
                      <a:pt x="213559" y="111855"/>
                      <a:pt x="220584" y="96790"/>
                      <a:pt x="221075" y="95807"/>
                    </a:cubicBezTo>
                    <a:cubicBezTo>
                      <a:pt x="222714" y="98265"/>
                      <a:pt x="225746" y="100237"/>
                      <a:pt x="225991" y="103181"/>
                    </a:cubicBezTo>
                    <a:cubicBezTo>
                      <a:pt x="226607" y="110575"/>
                      <a:pt x="225332" y="118105"/>
                      <a:pt x="223533" y="125303"/>
                    </a:cubicBezTo>
                    <a:cubicBezTo>
                      <a:pt x="222816" y="128169"/>
                      <a:pt x="220580" y="130470"/>
                      <a:pt x="218617" y="132678"/>
                    </a:cubicBezTo>
                    <a:cubicBezTo>
                      <a:pt x="206374" y="146452"/>
                      <a:pt x="207701" y="144871"/>
                      <a:pt x="196494" y="152342"/>
                    </a:cubicBezTo>
                    <a:cubicBezTo>
                      <a:pt x="195675" y="154800"/>
                      <a:pt x="195427" y="157530"/>
                      <a:pt x="194036" y="159716"/>
                    </a:cubicBezTo>
                    <a:cubicBezTo>
                      <a:pt x="189637" y="166629"/>
                      <a:pt x="179288" y="179381"/>
                      <a:pt x="179288" y="179381"/>
                    </a:cubicBezTo>
                    <a:cubicBezTo>
                      <a:pt x="178326" y="182267"/>
                      <a:pt x="174115" y="194272"/>
                      <a:pt x="174372" y="196587"/>
                    </a:cubicBezTo>
                    <a:cubicBezTo>
                      <a:pt x="174859" y="200973"/>
                      <a:pt x="176463" y="205488"/>
                      <a:pt x="179288" y="208878"/>
                    </a:cubicBezTo>
                    <a:cubicBezTo>
                      <a:pt x="180947" y="210868"/>
                      <a:pt x="184100" y="210952"/>
                      <a:pt x="186662" y="211336"/>
                    </a:cubicBezTo>
                    <a:cubicBezTo>
                      <a:pt x="200532" y="213416"/>
                      <a:pt x="214520" y="214613"/>
                      <a:pt x="228449" y="216252"/>
                    </a:cubicBezTo>
                    <a:cubicBezTo>
                      <a:pt x="239718" y="233156"/>
                      <a:pt x="232676" y="232868"/>
                      <a:pt x="245656" y="228542"/>
                    </a:cubicBezTo>
                    <a:cubicBezTo>
                      <a:pt x="246475" y="206419"/>
                      <a:pt x="246689" y="184266"/>
                      <a:pt x="248114" y="162174"/>
                    </a:cubicBezTo>
                    <a:cubicBezTo>
                      <a:pt x="248331" y="158803"/>
                      <a:pt x="248896" y="155275"/>
                      <a:pt x="250572" y="152342"/>
                    </a:cubicBezTo>
                    <a:cubicBezTo>
                      <a:pt x="252297" y="149324"/>
                      <a:pt x="255488" y="147426"/>
                      <a:pt x="257946" y="144968"/>
                    </a:cubicBezTo>
                    <a:cubicBezTo>
                      <a:pt x="259565" y="140111"/>
                      <a:pt x="260989" y="133684"/>
                      <a:pt x="265320" y="130219"/>
                    </a:cubicBezTo>
                    <a:cubicBezTo>
                      <a:pt x="267343" y="128600"/>
                      <a:pt x="270236" y="128580"/>
                      <a:pt x="272694" y="127761"/>
                    </a:cubicBezTo>
                    <a:cubicBezTo>
                      <a:pt x="275972" y="128580"/>
                      <a:pt x="279422" y="128888"/>
                      <a:pt x="282527" y="130219"/>
                    </a:cubicBezTo>
                    <a:cubicBezTo>
                      <a:pt x="288783" y="132900"/>
                      <a:pt x="291838" y="136552"/>
                      <a:pt x="294817" y="142510"/>
                    </a:cubicBezTo>
                    <a:cubicBezTo>
                      <a:pt x="295976" y="144827"/>
                      <a:pt x="295443" y="148052"/>
                      <a:pt x="297275" y="149884"/>
                    </a:cubicBezTo>
                    <a:cubicBezTo>
                      <a:pt x="299107" y="151716"/>
                      <a:pt x="302332" y="151183"/>
                      <a:pt x="304649" y="152342"/>
                    </a:cubicBezTo>
                    <a:cubicBezTo>
                      <a:pt x="307291" y="153663"/>
                      <a:pt x="309565" y="155619"/>
                      <a:pt x="312023" y="157258"/>
                    </a:cubicBezTo>
                    <a:cubicBezTo>
                      <a:pt x="312842" y="154800"/>
                      <a:pt x="314266" y="152466"/>
                      <a:pt x="314481" y="149884"/>
                    </a:cubicBezTo>
                    <a:cubicBezTo>
                      <a:pt x="315912" y="132718"/>
                      <a:pt x="313857" y="115213"/>
                      <a:pt x="316939" y="98265"/>
                    </a:cubicBezTo>
                    <a:cubicBezTo>
                      <a:pt x="317403" y="95716"/>
                      <a:pt x="321856" y="96626"/>
                      <a:pt x="324314" y="95807"/>
                    </a:cubicBezTo>
                    <a:cubicBezTo>
                      <a:pt x="330049" y="96626"/>
                      <a:pt x="336226" y="95912"/>
                      <a:pt x="341520" y="98265"/>
                    </a:cubicBezTo>
                    <a:cubicBezTo>
                      <a:pt x="344220" y="99465"/>
                      <a:pt x="344545" y="103370"/>
                      <a:pt x="346436" y="105639"/>
                    </a:cubicBezTo>
                    <a:cubicBezTo>
                      <a:pt x="348661" y="108309"/>
                      <a:pt x="351352" y="110555"/>
                      <a:pt x="353810" y="113013"/>
                    </a:cubicBezTo>
                    <a:cubicBezTo>
                      <a:pt x="354629" y="115471"/>
                      <a:pt x="355109" y="118070"/>
                      <a:pt x="356268" y="120387"/>
                    </a:cubicBezTo>
                    <a:cubicBezTo>
                      <a:pt x="359368" y="126586"/>
                      <a:pt x="361531" y="128107"/>
                      <a:pt x="366101" y="132678"/>
                    </a:cubicBezTo>
                    <a:cubicBezTo>
                      <a:pt x="370427" y="145657"/>
                      <a:pt x="367122" y="137896"/>
                      <a:pt x="378391" y="154800"/>
                    </a:cubicBezTo>
                    <a:lnTo>
                      <a:pt x="383307" y="162174"/>
                    </a:lnTo>
                    <a:cubicBezTo>
                      <a:pt x="384126" y="165452"/>
                      <a:pt x="383655" y="169369"/>
                      <a:pt x="385765" y="172007"/>
                    </a:cubicBezTo>
                    <a:cubicBezTo>
                      <a:pt x="387383" y="174030"/>
                      <a:pt x="390548" y="174465"/>
                      <a:pt x="393139" y="174465"/>
                    </a:cubicBezTo>
                    <a:cubicBezTo>
                      <a:pt x="409547" y="174465"/>
                      <a:pt x="425914" y="172826"/>
                      <a:pt x="442301" y="172007"/>
                    </a:cubicBezTo>
                    <a:cubicBezTo>
                      <a:pt x="453343" y="160964"/>
                      <a:pt x="458340" y="158352"/>
                      <a:pt x="464423" y="144968"/>
                    </a:cubicBezTo>
                    <a:cubicBezTo>
                      <a:pt x="466567" y="140250"/>
                      <a:pt x="467700" y="135135"/>
                      <a:pt x="469339" y="130219"/>
                    </a:cubicBezTo>
                    <a:cubicBezTo>
                      <a:pt x="470158" y="127761"/>
                      <a:pt x="469965" y="124677"/>
                      <a:pt x="471797" y="122845"/>
                    </a:cubicBezTo>
                    <a:lnTo>
                      <a:pt x="479172" y="115471"/>
                    </a:lnTo>
                    <a:cubicBezTo>
                      <a:pt x="479991" y="113013"/>
                      <a:pt x="480193" y="110253"/>
                      <a:pt x="481630" y="108097"/>
                    </a:cubicBezTo>
                    <a:cubicBezTo>
                      <a:pt x="483558" y="105205"/>
                      <a:pt x="486742" y="103362"/>
                      <a:pt x="489004" y="100723"/>
                    </a:cubicBezTo>
                    <a:cubicBezTo>
                      <a:pt x="491670" y="97612"/>
                      <a:pt x="494029" y="94246"/>
                      <a:pt x="496378" y="90890"/>
                    </a:cubicBezTo>
                    <a:cubicBezTo>
                      <a:pt x="499766" y="86050"/>
                      <a:pt x="502032" y="80319"/>
                      <a:pt x="506210" y="76142"/>
                    </a:cubicBezTo>
                    <a:cubicBezTo>
                      <a:pt x="514024" y="68330"/>
                      <a:pt x="509736" y="73080"/>
                      <a:pt x="518501" y="61394"/>
                    </a:cubicBezTo>
                    <a:cubicBezTo>
                      <a:pt x="519320" y="56478"/>
                      <a:pt x="519878" y="51510"/>
                      <a:pt x="520959" y="46645"/>
                    </a:cubicBezTo>
                    <a:cubicBezTo>
                      <a:pt x="521521" y="44116"/>
                      <a:pt x="522855" y="41800"/>
                      <a:pt x="523417" y="39271"/>
                    </a:cubicBezTo>
                    <a:cubicBezTo>
                      <a:pt x="524498" y="34406"/>
                      <a:pt x="523234" y="28749"/>
                      <a:pt x="525875" y="24523"/>
                    </a:cubicBezTo>
                    <a:cubicBezTo>
                      <a:pt x="527817" y="21416"/>
                      <a:pt x="532430" y="21246"/>
                      <a:pt x="535707" y="19607"/>
                    </a:cubicBezTo>
                    <a:cubicBezTo>
                      <a:pt x="550455" y="21246"/>
                      <a:pt x="570973" y="12709"/>
                      <a:pt x="579952" y="24523"/>
                    </a:cubicBezTo>
                    <a:cubicBezTo>
                      <a:pt x="591366" y="39541"/>
                      <a:pt x="580162" y="62330"/>
                      <a:pt x="582410" y="81058"/>
                    </a:cubicBezTo>
                    <a:cubicBezTo>
                      <a:pt x="582686" y="83359"/>
                      <a:pt x="585254" y="84938"/>
                      <a:pt x="587327" y="85974"/>
                    </a:cubicBezTo>
                    <a:cubicBezTo>
                      <a:pt x="591962" y="88291"/>
                      <a:pt x="602075" y="90890"/>
                      <a:pt x="602075" y="90890"/>
                    </a:cubicBezTo>
                    <a:cubicBezTo>
                      <a:pt x="603714" y="92529"/>
                      <a:pt x="604918" y="94770"/>
                      <a:pt x="606991" y="95807"/>
                    </a:cubicBezTo>
                    <a:cubicBezTo>
                      <a:pt x="611626" y="98125"/>
                      <a:pt x="621739" y="100723"/>
                      <a:pt x="621739" y="100723"/>
                    </a:cubicBezTo>
                    <a:cubicBezTo>
                      <a:pt x="622558" y="97445"/>
                      <a:pt x="623928" y="94258"/>
                      <a:pt x="624197" y="90890"/>
                    </a:cubicBezTo>
                    <a:cubicBezTo>
                      <a:pt x="625571" y="73719"/>
                      <a:pt x="624519" y="56364"/>
                      <a:pt x="626656" y="39271"/>
                    </a:cubicBezTo>
                    <a:cubicBezTo>
                      <a:pt x="627022" y="36340"/>
                      <a:pt x="629609" y="34105"/>
                      <a:pt x="631572" y="31897"/>
                    </a:cubicBezTo>
                    <a:cubicBezTo>
                      <a:pt x="636191" y="26701"/>
                      <a:pt x="641404" y="22065"/>
                      <a:pt x="646320" y="17149"/>
                    </a:cubicBezTo>
                    <a:cubicBezTo>
                      <a:pt x="647959" y="15510"/>
                      <a:pt x="649163" y="13268"/>
                      <a:pt x="651236" y="12232"/>
                    </a:cubicBezTo>
                    <a:lnTo>
                      <a:pt x="661068" y="7316"/>
                    </a:lnTo>
                    <a:cubicBezTo>
                      <a:pt x="686468" y="8135"/>
                      <a:pt x="711899" y="8282"/>
                      <a:pt x="737268" y="9774"/>
                    </a:cubicBezTo>
                    <a:cubicBezTo>
                      <a:pt x="739855" y="9926"/>
                      <a:pt x="742151" y="11520"/>
                      <a:pt x="744643" y="12232"/>
                    </a:cubicBezTo>
                    <a:cubicBezTo>
                      <a:pt x="766214" y="18395"/>
                      <a:pt x="744194" y="11262"/>
                      <a:pt x="761849" y="17149"/>
                    </a:cubicBezTo>
                    <a:cubicBezTo>
                      <a:pt x="777624" y="14895"/>
                      <a:pt x="780487" y="12846"/>
                      <a:pt x="796262" y="17149"/>
                    </a:cubicBezTo>
                    <a:cubicBezTo>
                      <a:pt x="799797" y="18113"/>
                      <a:pt x="802817" y="20426"/>
                      <a:pt x="806094" y="22065"/>
                    </a:cubicBezTo>
                    <a:lnTo>
                      <a:pt x="815927" y="36813"/>
                    </a:lnTo>
                    <a:lnTo>
                      <a:pt x="820843" y="44187"/>
                    </a:lnTo>
                    <a:cubicBezTo>
                      <a:pt x="821662" y="47464"/>
                      <a:pt x="823301" y="50641"/>
                      <a:pt x="823301" y="54019"/>
                    </a:cubicBezTo>
                    <a:cubicBezTo>
                      <a:pt x="823301" y="56169"/>
                      <a:pt x="820920" y="71918"/>
                      <a:pt x="818385" y="76142"/>
                    </a:cubicBezTo>
                    <a:cubicBezTo>
                      <a:pt x="817192" y="78129"/>
                      <a:pt x="814859" y="79204"/>
                      <a:pt x="813468" y="81058"/>
                    </a:cubicBezTo>
                    <a:cubicBezTo>
                      <a:pt x="795823" y="104584"/>
                      <a:pt x="811276" y="88167"/>
                      <a:pt x="796262" y="103181"/>
                    </a:cubicBezTo>
                    <a:cubicBezTo>
                      <a:pt x="794623" y="108097"/>
                      <a:pt x="794220" y="113617"/>
                      <a:pt x="791346" y="117929"/>
                    </a:cubicBezTo>
                    <a:cubicBezTo>
                      <a:pt x="784157" y="128712"/>
                      <a:pt x="788202" y="122940"/>
                      <a:pt x="779056" y="135136"/>
                    </a:cubicBezTo>
                    <a:cubicBezTo>
                      <a:pt x="778236" y="140871"/>
                      <a:pt x="779344" y="147241"/>
                      <a:pt x="776597" y="152342"/>
                    </a:cubicBezTo>
                    <a:cubicBezTo>
                      <a:pt x="764616" y="174592"/>
                      <a:pt x="759803" y="158480"/>
                      <a:pt x="752017" y="181839"/>
                    </a:cubicBezTo>
                    <a:cubicBezTo>
                      <a:pt x="751198" y="184297"/>
                      <a:pt x="750241" y="186713"/>
                      <a:pt x="749559" y="189213"/>
                    </a:cubicBezTo>
                    <a:cubicBezTo>
                      <a:pt x="747781" y="195732"/>
                      <a:pt x="746780" y="202468"/>
                      <a:pt x="744643" y="208878"/>
                    </a:cubicBezTo>
                    <a:lnTo>
                      <a:pt x="739727" y="223626"/>
                    </a:lnTo>
                    <a:cubicBezTo>
                      <a:pt x="738908" y="226084"/>
                      <a:pt x="738823" y="228927"/>
                      <a:pt x="737268" y="231000"/>
                    </a:cubicBezTo>
                    <a:cubicBezTo>
                      <a:pt x="735594" y="233232"/>
                      <a:pt x="726777" y="244609"/>
                      <a:pt x="724978" y="248207"/>
                    </a:cubicBezTo>
                    <a:cubicBezTo>
                      <a:pt x="717864" y="262435"/>
                      <a:pt x="729123" y="248978"/>
                      <a:pt x="715146" y="262955"/>
                    </a:cubicBezTo>
                    <a:cubicBezTo>
                      <a:pt x="706952" y="262136"/>
                      <a:pt x="698435" y="262919"/>
                      <a:pt x="690565" y="260497"/>
                    </a:cubicBezTo>
                    <a:cubicBezTo>
                      <a:pt x="687243" y="259475"/>
                      <a:pt x="686419" y="254414"/>
                      <a:pt x="683191" y="253123"/>
                    </a:cubicBezTo>
                    <a:cubicBezTo>
                      <a:pt x="677812" y="250971"/>
                      <a:pt x="671720" y="251484"/>
                      <a:pt x="665985" y="250665"/>
                    </a:cubicBezTo>
                    <a:cubicBezTo>
                      <a:pt x="663527" y="249026"/>
                      <a:pt x="660699" y="247838"/>
                      <a:pt x="658610" y="245749"/>
                    </a:cubicBezTo>
                    <a:cubicBezTo>
                      <a:pt x="642220" y="229359"/>
                      <a:pt x="665987" y="246569"/>
                      <a:pt x="646320" y="233458"/>
                    </a:cubicBezTo>
                    <a:cubicBezTo>
                      <a:pt x="630578" y="238705"/>
                      <a:pt x="637949" y="233590"/>
                      <a:pt x="641404" y="262955"/>
                    </a:cubicBezTo>
                    <a:cubicBezTo>
                      <a:pt x="641986" y="267905"/>
                      <a:pt x="641838" y="273149"/>
                      <a:pt x="643862" y="277703"/>
                    </a:cubicBezTo>
                    <a:cubicBezTo>
                      <a:pt x="645274" y="280880"/>
                      <a:pt x="650720" y="281640"/>
                      <a:pt x="651236" y="285078"/>
                    </a:cubicBezTo>
                    <a:cubicBezTo>
                      <a:pt x="653302" y="298853"/>
                      <a:pt x="651236" y="312936"/>
                      <a:pt x="651236" y="326865"/>
                    </a:cubicBezTo>
                    <a:lnTo>
                      <a:pt x="543081" y="326865"/>
                    </a:lnTo>
                    <a:lnTo>
                      <a:pt x="540623" y="358819"/>
                    </a:lnTo>
                    <a:cubicBezTo>
                      <a:pt x="547178" y="362097"/>
                      <a:pt x="554378" y="364318"/>
                      <a:pt x="560288" y="368652"/>
                    </a:cubicBezTo>
                    <a:cubicBezTo>
                      <a:pt x="572872" y="377880"/>
                      <a:pt x="575439" y="382776"/>
                      <a:pt x="582410" y="393232"/>
                    </a:cubicBezTo>
                    <a:cubicBezTo>
                      <a:pt x="583229" y="396510"/>
                      <a:pt x="583569" y="399946"/>
                      <a:pt x="584868" y="403065"/>
                    </a:cubicBezTo>
                    <a:cubicBezTo>
                      <a:pt x="587687" y="409830"/>
                      <a:pt x="594701" y="422729"/>
                      <a:pt x="594701" y="422729"/>
                    </a:cubicBezTo>
                    <a:cubicBezTo>
                      <a:pt x="593062" y="435839"/>
                      <a:pt x="591745" y="448992"/>
                      <a:pt x="589785" y="462058"/>
                    </a:cubicBezTo>
                    <a:cubicBezTo>
                      <a:pt x="589703" y="462604"/>
                      <a:pt x="586091" y="477737"/>
                      <a:pt x="584868" y="479265"/>
                    </a:cubicBezTo>
                    <a:cubicBezTo>
                      <a:pt x="583023" y="481572"/>
                      <a:pt x="579952" y="482542"/>
                      <a:pt x="577494" y="484181"/>
                    </a:cubicBezTo>
                    <a:cubicBezTo>
                      <a:pt x="568481" y="497700"/>
                      <a:pt x="577494" y="486229"/>
                      <a:pt x="565204" y="496471"/>
                    </a:cubicBezTo>
                    <a:cubicBezTo>
                      <a:pt x="562534" y="498696"/>
                      <a:pt x="560500" y="501620"/>
                      <a:pt x="557830" y="503845"/>
                    </a:cubicBezTo>
                    <a:cubicBezTo>
                      <a:pt x="551476" y="509140"/>
                      <a:pt x="550472" y="508756"/>
                      <a:pt x="543081" y="511219"/>
                    </a:cubicBezTo>
                    <a:cubicBezTo>
                      <a:pt x="531610" y="510400"/>
                      <a:pt x="519993" y="510760"/>
                      <a:pt x="508668" y="508761"/>
                    </a:cubicBezTo>
                    <a:cubicBezTo>
                      <a:pt x="505759" y="508248"/>
                      <a:pt x="503936" y="505166"/>
                      <a:pt x="501294" y="503845"/>
                    </a:cubicBezTo>
                    <a:cubicBezTo>
                      <a:pt x="480941" y="493668"/>
                      <a:pt x="507679" y="510560"/>
                      <a:pt x="486546" y="496471"/>
                    </a:cubicBezTo>
                    <a:cubicBezTo>
                      <a:pt x="485727" y="494013"/>
                      <a:pt x="484800" y="491588"/>
                      <a:pt x="484088" y="489097"/>
                    </a:cubicBezTo>
                    <a:cubicBezTo>
                      <a:pt x="478106" y="468161"/>
                      <a:pt x="487500" y="478846"/>
                      <a:pt x="447217" y="481723"/>
                    </a:cubicBezTo>
                    <a:cubicBezTo>
                      <a:pt x="444759" y="482542"/>
                      <a:pt x="442425" y="484396"/>
                      <a:pt x="439843" y="484181"/>
                    </a:cubicBezTo>
                    <a:cubicBezTo>
                      <a:pt x="432315" y="483554"/>
                      <a:pt x="424887" y="481654"/>
                      <a:pt x="417720" y="479265"/>
                    </a:cubicBezTo>
                    <a:cubicBezTo>
                      <a:pt x="414234" y="478103"/>
                      <a:pt x="407872" y="472484"/>
                      <a:pt x="405430" y="469432"/>
                    </a:cubicBezTo>
                    <a:cubicBezTo>
                      <a:pt x="403585" y="467125"/>
                      <a:pt x="402405" y="464327"/>
                      <a:pt x="400514" y="462058"/>
                    </a:cubicBezTo>
                    <a:cubicBezTo>
                      <a:pt x="398288" y="459387"/>
                      <a:pt x="395779" y="456946"/>
                      <a:pt x="393139" y="454684"/>
                    </a:cubicBezTo>
                    <a:cubicBezTo>
                      <a:pt x="390029" y="452018"/>
                      <a:pt x="386663" y="449659"/>
                      <a:pt x="383307" y="447310"/>
                    </a:cubicBezTo>
                    <a:cubicBezTo>
                      <a:pt x="378467" y="443922"/>
                      <a:pt x="368559" y="437478"/>
                      <a:pt x="368559" y="437478"/>
                    </a:cubicBezTo>
                    <a:cubicBezTo>
                      <a:pt x="359546" y="438297"/>
                      <a:pt x="350491" y="438740"/>
                      <a:pt x="341520" y="439936"/>
                    </a:cubicBezTo>
                    <a:cubicBezTo>
                      <a:pt x="338171" y="440382"/>
                      <a:pt x="334621" y="440718"/>
                      <a:pt x="331688" y="442394"/>
                    </a:cubicBezTo>
                    <a:cubicBezTo>
                      <a:pt x="315308" y="451754"/>
                      <a:pt x="332122" y="446963"/>
                      <a:pt x="319397" y="457142"/>
                    </a:cubicBezTo>
                    <a:cubicBezTo>
                      <a:pt x="317374" y="458760"/>
                      <a:pt x="314449" y="458690"/>
                      <a:pt x="312023" y="459600"/>
                    </a:cubicBezTo>
                    <a:cubicBezTo>
                      <a:pt x="307892" y="461149"/>
                      <a:pt x="303679" y="462543"/>
                      <a:pt x="299733" y="464516"/>
                    </a:cubicBezTo>
                    <a:cubicBezTo>
                      <a:pt x="280673" y="474046"/>
                      <a:pt x="303520" y="465712"/>
                      <a:pt x="284985" y="471890"/>
                    </a:cubicBezTo>
                    <a:cubicBezTo>
                      <a:pt x="278333" y="476325"/>
                      <a:pt x="275575" y="478604"/>
                      <a:pt x="267778" y="481723"/>
                    </a:cubicBezTo>
                    <a:cubicBezTo>
                      <a:pt x="262967" y="483648"/>
                      <a:pt x="257946" y="485000"/>
                      <a:pt x="253030" y="486639"/>
                    </a:cubicBezTo>
                    <a:cubicBezTo>
                      <a:pt x="250572" y="487458"/>
                      <a:pt x="247973" y="487938"/>
                      <a:pt x="245656" y="489097"/>
                    </a:cubicBezTo>
                    <a:cubicBezTo>
                      <a:pt x="223674" y="500088"/>
                      <a:pt x="232944" y="496611"/>
                      <a:pt x="218617" y="501387"/>
                    </a:cubicBezTo>
                    <a:cubicBezTo>
                      <a:pt x="216159" y="503845"/>
                      <a:pt x="214135" y="506833"/>
                      <a:pt x="211243" y="508761"/>
                    </a:cubicBezTo>
                    <a:cubicBezTo>
                      <a:pt x="209087" y="510198"/>
                      <a:pt x="206368" y="510537"/>
                      <a:pt x="203868" y="511219"/>
                    </a:cubicBezTo>
                    <a:cubicBezTo>
                      <a:pt x="197350" y="512997"/>
                      <a:pt x="190614" y="513999"/>
                      <a:pt x="184204" y="516136"/>
                    </a:cubicBezTo>
                    <a:cubicBezTo>
                      <a:pt x="181746" y="516955"/>
                      <a:pt x="179359" y="518032"/>
                      <a:pt x="176830" y="518594"/>
                    </a:cubicBezTo>
                    <a:cubicBezTo>
                      <a:pt x="171965" y="519675"/>
                      <a:pt x="166997" y="520233"/>
                      <a:pt x="162081" y="521052"/>
                    </a:cubicBezTo>
                    <a:cubicBezTo>
                      <a:pt x="156084" y="523051"/>
                      <a:pt x="152098" y="523661"/>
                      <a:pt x="147333" y="528426"/>
                    </a:cubicBezTo>
                    <a:cubicBezTo>
                      <a:pt x="145244" y="530515"/>
                      <a:pt x="144724" y="533955"/>
                      <a:pt x="142417" y="535800"/>
                    </a:cubicBezTo>
                    <a:cubicBezTo>
                      <a:pt x="140394" y="537419"/>
                      <a:pt x="137360" y="537099"/>
                      <a:pt x="135043" y="538258"/>
                    </a:cubicBezTo>
                    <a:cubicBezTo>
                      <a:pt x="115982" y="547788"/>
                      <a:pt x="138828" y="539454"/>
                      <a:pt x="120294" y="545632"/>
                    </a:cubicBezTo>
                    <a:cubicBezTo>
                      <a:pt x="109642" y="543993"/>
                      <a:pt x="98931" y="542702"/>
                      <a:pt x="88339" y="540716"/>
                    </a:cubicBezTo>
                    <a:cubicBezTo>
                      <a:pt x="85792" y="540239"/>
                      <a:pt x="83282" y="539417"/>
                      <a:pt x="80965" y="538258"/>
                    </a:cubicBezTo>
                    <a:cubicBezTo>
                      <a:pt x="78323" y="536937"/>
                      <a:pt x="76049" y="534981"/>
                      <a:pt x="73591" y="533342"/>
                    </a:cubicBezTo>
                    <a:cubicBezTo>
                      <a:pt x="68374" y="517690"/>
                      <a:pt x="75851" y="533210"/>
                      <a:pt x="61301" y="523510"/>
                    </a:cubicBezTo>
                    <a:lnTo>
                      <a:pt x="53927" y="513678"/>
                    </a:lnTo>
                    <a:close/>
                  </a:path>
                </a:pathLst>
              </a:custGeom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36" name="Group 18"/>
              <p:cNvGrpSpPr>
                <a:grpSpLocks/>
              </p:cNvGrpSpPr>
              <p:nvPr/>
            </p:nvGrpSpPr>
            <p:grpSpPr bwMode="auto">
              <a:xfrm>
                <a:off x="2633663" y="2106613"/>
                <a:ext cx="858837" cy="1247775"/>
                <a:chOff x="3408922" y="2135909"/>
                <a:chExt cx="858278" cy="1248846"/>
              </a:xfrm>
            </p:grpSpPr>
            <p:sp>
              <p:nvSpPr>
                <p:cNvPr id="37" name="Freeform 36"/>
                <p:cNvSpPr/>
                <p:nvPr/>
              </p:nvSpPr>
              <p:spPr>
                <a:xfrm>
                  <a:off x="3784914" y="2135909"/>
                  <a:ext cx="482286" cy="1248846"/>
                </a:xfrm>
                <a:custGeom>
                  <a:avLst/>
                  <a:gdLst>
                    <a:gd name="connsiteX0" fmla="*/ 108311 w 481937"/>
                    <a:gd name="connsiteY0" fmla="*/ 64059 h 1248846"/>
                    <a:gd name="connsiteX1" fmla="*/ 108311 w 481937"/>
                    <a:gd name="connsiteY1" fmla="*/ 64059 h 1248846"/>
                    <a:gd name="connsiteX2" fmla="*/ 142724 w 481937"/>
                    <a:gd name="connsiteY2" fmla="*/ 86181 h 1248846"/>
                    <a:gd name="connsiteX3" fmla="*/ 147640 w 481937"/>
                    <a:gd name="connsiteY3" fmla="*/ 93556 h 1248846"/>
                    <a:gd name="connsiteX4" fmla="*/ 152556 w 481937"/>
                    <a:gd name="connsiteY4" fmla="*/ 108304 h 1248846"/>
                    <a:gd name="connsiteX5" fmla="*/ 155014 w 481937"/>
                    <a:gd name="connsiteY5" fmla="*/ 191878 h 1248846"/>
                    <a:gd name="connsiteX6" fmla="*/ 157472 w 481937"/>
                    <a:gd name="connsiteY6" fmla="*/ 216459 h 1248846"/>
                    <a:gd name="connsiteX7" fmla="*/ 164847 w 481937"/>
                    <a:gd name="connsiteY7" fmla="*/ 223833 h 1248846"/>
                    <a:gd name="connsiteX8" fmla="*/ 174679 w 481937"/>
                    <a:gd name="connsiteY8" fmla="*/ 243497 h 1248846"/>
                    <a:gd name="connsiteX9" fmla="*/ 177137 w 481937"/>
                    <a:gd name="connsiteY9" fmla="*/ 250872 h 1248846"/>
                    <a:gd name="connsiteX10" fmla="*/ 186969 w 481937"/>
                    <a:gd name="connsiteY10" fmla="*/ 265620 h 1248846"/>
                    <a:gd name="connsiteX11" fmla="*/ 196802 w 481937"/>
                    <a:gd name="connsiteY11" fmla="*/ 285285 h 1248846"/>
                    <a:gd name="connsiteX12" fmla="*/ 194343 w 481937"/>
                    <a:gd name="connsiteY12" fmla="*/ 302491 h 1248846"/>
                    <a:gd name="connsiteX13" fmla="*/ 179595 w 481937"/>
                    <a:gd name="connsiteY13" fmla="*/ 312323 h 1248846"/>
                    <a:gd name="connsiteX14" fmla="*/ 159931 w 481937"/>
                    <a:gd name="connsiteY14" fmla="*/ 329530 h 1248846"/>
                    <a:gd name="connsiteX15" fmla="*/ 155014 w 481937"/>
                    <a:gd name="connsiteY15" fmla="*/ 334446 h 1248846"/>
                    <a:gd name="connsiteX16" fmla="*/ 145182 w 481937"/>
                    <a:gd name="connsiteY16" fmla="*/ 336904 h 1248846"/>
                    <a:gd name="connsiteX17" fmla="*/ 155014 w 481937"/>
                    <a:gd name="connsiteY17" fmla="*/ 359026 h 1248846"/>
                    <a:gd name="connsiteX18" fmla="*/ 157472 w 481937"/>
                    <a:gd name="connsiteY18" fmla="*/ 457349 h 1248846"/>
                    <a:gd name="connsiteX19" fmla="*/ 142724 w 481937"/>
                    <a:gd name="connsiteY19" fmla="*/ 452433 h 1248846"/>
                    <a:gd name="connsiteX20" fmla="*/ 130434 w 481937"/>
                    <a:gd name="connsiteY20" fmla="*/ 437685 h 1248846"/>
                    <a:gd name="connsiteX21" fmla="*/ 123060 w 481937"/>
                    <a:gd name="connsiteY21" fmla="*/ 432768 h 1248846"/>
                    <a:gd name="connsiteX22" fmla="*/ 115685 w 481937"/>
                    <a:gd name="connsiteY22" fmla="*/ 425394 h 1248846"/>
                    <a:gd name="connsiteX23" fmla="*/ 100937 w 481937"/>
                    <a:gd name="connsiteY23" fmla="*/ 420478 h 1248846"/>
                    <a:gd name="connsiteX24" fmla="*/ 83731 w 481937"/>
                    <a:gd name="connsiteY24" fmla="*/ 410646 h 1248846"/>
                    <a:gd name="connsiteX25" fmla="*/ 76356 w 481937"/>
                    <a:gd name="connsiteY25" fmla="*/ 390981 h 1248846"/>
                    <a:gd name="connsiteX26" fmla="*/ 71440 w 481937"/>
                    <a:gd name="connsiteY26" fmla="*/ 373775 h 1248846"/>
                    <a:gd name="connsiteX27" fmla="*/ 27195 w 481937"/>
                    <a:gd name="connsiteY27" fmla="*/ 388523 h 1248846"/>
                    <a:gd name="connsiteX28" fmla="*/ 5072 w 481937"/>
                    <a:gd name="connsiteY28" fmla="*/ 393439 h 1248846"/>
                    <a:gd name="connsiteX29" fmla="*/ 156 w 481937"/>
                    <a:gd name="connsiteY29" fmla="*/ 398356 h 1248846"/>
                    <a:gd name="connsiteX30" fmla="*/ 2614 w 481937"/>
                    <a:gd name="connsiteY30" fmla="*/ 533549 h 1248846"/>
                    <a:gd name="connsiteX31" fmla="*/ 19821 w 481937"/>
                    <a:gd name="connsiteY31" fmla="*/ 531091 h 1248846"/>
                    <a:gd name="connsiteX32" fmla="*/ 27195 w 481937"/>
                    <a:gd name="connsiteY32" fmla="*/ 513885 h 1248846"/>
                    <a:gd name="connsiteX33" fmla="*/ 32111 w 481937"/>
                    <a:gd name="connsiteY33" fmla="*/ 506510 h 1248846"/>
                    <a:gd name="connsiteX34" fmla="*/ 37027 w 481937"/>
                    <a:gd name="connsiteY34" fmla="*/ 496678 h 1248846"/>
                    <a:gd name="connsiteX35" fmla="*/ 44402 w 481937"/>
                    <a:gd name="connsiteY35" fmla="*/ 484388 h 1248846"/>
                    <a:gd name="connsiteX36" fmla="*/ 71440 w 481937"/>
                    <a:gd name="connsiteY36" fmla="*/ 479472 h 1248846"/>
                    <a:gd name="connsiteX37" fmla="*/ 88647 w 481937"/>
                    <a:gd name="connsiteY37" fmla="*/ 477014 h 1248846"/>
                    <a:gd name="connsiteX38" fmla="*/ 115685 w 481937"/>
                    <a:gd name="connsiteY38" fmla="*/ 479472 h 1248846"/>
                    <a:gd name="connsiteX39" fmla="*/ 118143 w 481937"/>
                    <a:gd name="connsiteY39" fmla="*/ 486846 h 1248846"/>
                    <a:gd name="connsiteX40" fmla="*/ 123060 w 481937"/>
                    <a:gd name="connsiteY40" fmla="*/ 511426 h 1248846"/>
                    <a:gd name="connsiteX41" fmla="*/ 125518 w 481937"/>
                    <a:gd name="connsiteY41" fmla="*/ 518801 h 1248846"/>
                    <a:gd name="connsiteX42" fmla="*/ 127976 w 481937"/>
                    <a:gd name="connsiteY42" fmla="*/ 531091 h 1248846"/>
                    <a:gd name="connsiteX43" fmla="*/ 130434 w 481937"/>
                    <a:gd name="connsiteY43" fmla="*/ 538465 h 1248846"/>
                    <a:gd name="connsiteX44" fmla="*/ 140266 w 481937"/>
                    <a:gd name="connsiteY44" fmla="*/ 545839 h 1248846"/>
                    <a:gd name="connsiteX45" fmla="*/ 155014 w 481937"/>
                    <a:gd name="connsiteY45" fmla="*/ 558130 h 1248846"/>
                    <a:gd name="connsiteX46" fmla="*/ 162389 w 481937"/>
                    <a:gd name="connsiteY46" fmla="*/ 560588 h 1248846"/>
                    <a:gd name="connsiteX47" fmla="*/ 167305 w 481937"/>
                    <a:gd name="connsiteY47" fmla="*/ 575336 h 1248846"/>
                    <a:gd name="connsiteX48" fmla="*/ 189427 w 481937"/>
                    <a:gd name="connsiteY48" fmla="*/ 587626 h 1248846"/>
                    <a:gd name="connsiteX49" fmla="*/ 204176 w 481937"/>
                    <a:gd name="connsiteY49" fmla="*/ 599917 h 1248846"/>
                    <a:gd name="connsiteX50" fmla="*/ 214008 w 481937"/>
                    <a:gd name="connsiteY50" fmla="*/ 607291 h 1248846"/>
                    <a:gd name="connsiteX51" fmla="*/ 218924 w 481937"/>
                    <a:gd name="connsiteY51" fmla="*/ 614665 h 1248846"/>
                    <a:gd name="connsiteX52" fmla="*/ 226298 w 481937"/>
                    <a:gd name="connsiteY52" fmla="*/ 617123 h 1248846"/>
                    <a:gd name="connsiteX53" fmla="*/ 236131 w 481937"/>
                    <a:gd name="connsiteY53" fmla="*/ 622039 h 1248846"/>
                    <a:gd name="connsiteX54" fmla="*/ 245963 w 481937"/>
                    <a:gd name="connsiteY54" fmla="*/ 644162 h 1248846"/>
                    <a:gd name="connsiteX55" fmla="*/ 248421 w 481937"/>
                    <a:gd name="connsiteY55" fmla="*/ 651536 h 1248846"/>
                    <a:gd name="connsiteX56" fmla="*/ 238589 w 481937"/>
                    <a:gd name="connsiteY56" fmla="*/ 685949 h 1248846"/>
                    <a:gd name="connsiteX57" fmla="*/ 233672 w 481937"/>
                    <a:gd name="connsiteY57" fmla="*/ 693323 h 1248846"/>
                    <a:gd name="connsiteX58" fmla="*/ 236131 w 481937"/>
                    <a:gd name="connsiteY58" fmla="*/ 744943 h 1248846"/>
                    <a:gd name="connsiteX59" fmla="*/ 238589 w 481937"/>
                    <a:gd name="connsiteY59" fmla="*/ 752317 h 1248846"/>
                    <a:gd name="connsiteX60" fmla="*/ 243505 w 481937"/>
                    <a:gd name="connsiteY60" fmla="*/ 759691 h 1248846"/>
                    <a:gd name="connsiteX61" fmla="*/ 253337 w 481937"/>
                    <a:gd name="connsiteY61" fmla="*/ 779356 h 1248846"/>
                    <a:gd name="connsiteX62" fmla="*/ 255795 w 481937"/>
                    <a:gd name="connsiteY62" fmla="*/ 838349 h 1248846"/>
                    <a:gd name="connsiteX63" fmla="*/ 265627 w 481937"/>
                    <a:gd name="connsiteY63" fmla="*/ 853097 h 1248846"/>
                    <a:gd name="connsiteX64" fmla="*/ 270543 w 481937"/>
                    <a:gd name="connsiteY64" fmla="*/ 860472 h 1248846"/>
                    <a:gd name="connsiteX65" fmla="*/ 277918 w 481937"/>
                    <a:gd name="connsiteY65" fmla="*/ 877678 h 1248846"/>
                    <a:gd name="connsiteX66" fmla="*/ 285292 w 481937"/>
                    <a:gd name="connsiteY66" fmla="*/ 887510 h 1248846"/>
                    <a:gd name="connsiteX67" fmla="*/ 290208 w 481937"/>
                    <a:gd name="connsiteY67" fmla="*/ 902259 h 1248846"/>
                    <a:gd name="connsiteX68" fmla="*/ 292666 w 481937"/>
                    <a:gd name="connsiteY68" fmla="*/ 909633 h 1248846"/>
                    <a:gd name="connsiteX69" fmla="*/ 295124 w 481937"/>
                    <a:gd name="connsiteY69" fmla="*/ 919465 h 1248846"/>
                    <a:gd name="connsiteX70" fmla="*/ 300040 w 481937"/>
                    <a:gd name="connsiteY70" fmla="*/ 926839 h 1248846"/>
                    <a:gd name="connsiteX71" fmla="*/ 302498 w 481937"/>
                    <a:gd name="connsiteY71" fmla="*/ 934214 h 1248846"/>
                    <a:gd name="connsiteX72" fmla="*/ 319705 w 481937"/>
                    <a:gd name="connsiteY72" fmla="*/ 956336 h 1248846"/>
                    <a:gd name="connsiteX73" fmla="*/ 344285 w 481937"/>
                    <a:gd name="connsiteY73" fmla="*/ 953878 h 1248846"/>
                    <a:gd name="connsiteX74" fmla="*/ 351660 w 481937"/>
                    <a:gd name="connsiteY74" fmla="*/ 956336 h 1248846"/>
                    <a:gd name="connsiteX75" fmla="*/ 346743 w 481937"/>
                    <a:gd name="connsiteY75" fmla="*/ 976001 h 1248846"/>
                    <a:gd name="connsiteX76" fmla="*/ 344285 w 481937"/>
                    <a:gd name="connsiteY76" fmla="*/ 990749 h 1248846"/>
                    <a:gd name="connsiteX77" fmla="*/ 334453 w 481937"/>
                    <a:gd name="connsiteY77" fmla="*/ 1005497 h 1248846"/>
                    <a:gd name="connsiteX78" fmla="*/ 324621 w 481937"/>
                    <a:gd name="connsiteY78" fmla="*/ 1022704 h 1248846"/>
                    <a:gd name="connsiteX79" fmla="*/ 319705 w 481937"/>
                    <a:gd name="connsiteY79" fmla="*/ 1030078 h 1248846"/>
                    <a:gd name="connsiteX80" fmla="*/ 312331 w 481937"/>
                    <a:gd name="connsiteY80" fmla="*/ 1034994 h 1248846"/>
                    <a:gd name="connsiteX81" fmla="*/ 307414 w 481937"/>
                    <a:gd name="connsiteY81" fmla="*/ 1039910 h 1248846"/>
                    <a:gd name="connsiteX82" fmla="*/ 300040 w 481937"/>
                    <a:gd name="connsiteY82" fmla="*/ 1044826 h 1248846"/>
                    <a:gd name="connsiteX83" fmla="*/ 295124 w 481937"/>
                    <a:gd name="connsiteY83" fmla="*/ 1049743 h 1248846"/>
                    <a:gd name="connsiteX84" fmla="*/ 285292 w 481937"/>
                    <a:gd name="connsiteY84" fmla="*/ 1064491 h 1248846"/>
                    <a:gd name="connsiteX85" fmla="*/ 280376 w 481937"/>
                    <a:gd name="connsiteY85" fmla="*/ 1084156 h 1248846"/>
                    <a:gd name="connsiteX86" fmla="*/ 277918 w 481937"/>
                    <a:gd name="connsiteY86" fmla="*/ 1093988 h 1248846"/>
                    <a:gd name="connsiteX87" fmla="*/ 275460 w 481937"/>
                    <a:gd name="connsiteY87" fmla="*/ 1101362 h 1248846"/>
                    <a:gd name="connsiteX88" fmla="*/ 270543 w 481937"/>
                    <a:gd name="connsiteY88" fmla="*/ 1138233 h 1248846"/>
                    <a:gd name="connsiteX89" fmla="*/ 268085 w 481937"/>
                    <a:gd name="connsiteY89" fmla="*/ 1192310 h 1248846"/>
                    <a:gd name="connsiteX90" fmla="*/ 265627 w 481937"/>
                    <a:gd name="connsiteY90" fmla="*/ 1202143 h 1248846"/>
                    <a:gd name="connsiteX91" fmla="*/ 260711 w 481937"/>
                    <a:gd name="connsiteY91" fmla="*/ 1221807 h 1248846"/>
                    <a:gd name="connsiteX92" fmla="*/ 260711 w 481937"/>
                    <a:gd name="connsiteY92" fmla="*/ 1248846 h 1248846"/>
                    <a:gd name="connsiteX93" fmla="*/ 336911 w 481937"/>
                    <a:gd name="connsiteY93" fmla="*/ 1248846 h 1248846"/>
                    <a:gd name="connsiteX94" fmla="*/ 378698 w 481937"/>
                    <a:gd name="connsiteY94" fmla="*/ 1189852 h 1248846"/>
                    <a:gd name="connsiteX95" fmla="*/ 381156 w 481937"/>
                    <a:gd name="connsiteY95" fmla="*/ 1167730 h 1248846"/>
                    <a:gd name="connsiteX96" fmla="*/ 383614 w 481937"/>
                    <a:gd name="connsiteY96" fmla="*/ 1066949 h 1248846"/>
                    <a:gd name="connsiteX97" fmla="*/ 388531 w 481937"/>
                    <a:gd name="connsiteY97" fmla="*/ 1062033 h 1248846"/>
                    <a:gd name="connsiteX98" fmla="*/ 398363 w 481937"/>
                    <a:gd name="connsiteY98" fmla="*/ 1057117 h 1248846"/>
                    <a:gd name="connsiteX99" fmla="*/ 405737 w 481937"/>
                    <a:gd name="connsiteY99" fmla="*/ 1037452 h 1248846"/>
                    <a:gd name="connsiteX100" fmla="*/ 418027 w 481937"/>
                    <a:gd name="connsiteY100" fmla="*/ 1022704 h 1248846"/>
                    <a:gd name="connsiteX101" fmla="*/ 422943 w 481937"/>
                    <a:gd name="connsiteY101" fmla="*/ 1015330 h 1248846"/>
                    <a:gd name="connsiteX102" fmla="*/ 432776 w 481937"/>
                    <a:gd name="connsiteY102" fmla="*/ 1000581 h 1248846"/>
                    <a:gd name="connsiteX103" fmla="*/ 437692 w 481937"/>
                    <a:gd name="connsiteY103" fmla="*/ 993207 h 1248846"/>
                    <a:gd name="connsiteX104" fmla="*/ 469647 w 481937"/>
                    <a:gd name="connsiteY104" fmla="*/ 980917 h 1248846"/>
                    <a:gd name="connsiteX105" fmla="*/ 479479 w 481937"/>
                    <a:gd name="connsiteY105" fmla="*/ 973543 h 1248846"/>
                    <a:gd name="connsiteX106" fmla="*/ 481937 w 481937"/>
                    <a:gd name="connsiteY106" fmla="*/ 966168 h 1248846"/>
                    <a:gd name="connsiteX107" fmla="*/ 479479 w 481937"/>
                    <a:gd name="connsiteY107" fmla="*/ 921923 h 1248846"/>
                    <a:gd name="connsiteX108" fmla="*/ 474563 w 481937"/>
                    <a:gd name="connsiteY108" fmla="*/ 889968 h 1248846"/>
                    <a:gd name="connsiteX109" fmla="*/ 472105 w 481937"/>
                    <a:gd name="connsiteY109" fmla="*/ 867846 h 1248846"/>
                    <a:gd name="connsiteX110" fmla="*/ 469647 w 481937"/>
                    <a:gd name="connsiteY110" fmla="*/ 860472 h 1248846"/>
                    <a:gd name="connsiteX111" fmla="*/ 467189 w 481937"/>
                    <a:gd name="connsiteY111" fmla="*/ 850639 h 1248846"/>
                    <a:gd name="connsiteX112" fmla="*/ 464731 w 481937"/>
                    <a:gd name="connsiteY112" fmla="*/ 828517 h 1248846"/>
                    <a:gd name="connsiteX113" fmla="*/ 459814 w 481937"/>
                    <a:gd name="connsiteY113" fmla="*/ 816226 h 1248846"/>
                    <a:gd name="connsiteX114" fmla="*/ 449982 w 481937"/>
                    <a:gd name="connsiteY114" fmla="*/ 759691 h 1248846"/>
                    <a:gd name="connsiteX115" fmla="*/ 440150 w 481937"/>
                    <a:gd name="connsiteY115" fmla="*/ 735110 h 1248846"/>
                    <a:gd name="connsiteX116" fmla="*/ 410653 w 481937"/>
                    <a:gd name="connsiteY116" fmla="*/ 737568 h 1248846"/>
                    <a:gd name="connsiteX117" fmla="*/ 403279 w 481937"/>
                    <a:gd name="connsiteY117" fmla="*/ 740026 h 1248846"/>
                    <a:gd name="connsiteX118" fmla="*/ 393447 w 481937"/>
                    <a:gd name="connsiteY118" fmla="*/ 737568 h 1248846"/>
                    <a:gd name="connsiteX119" fmla="*/ 398363 w 481937"/>
                    <a:gd name="connsiteY119" fmla="*/ 712988 h 1248846"/>
                    <a:gd name="connsiteX120" fmla="*/ 400821 w 481937"/>
                    <a:gd name="connsiteY120" fmla="*/ 705614 h 1248846"/>
                    <a:gd name="connsiteX121" fmla="*/ 395905 w 481937"/>
                    <a:gd name="connsiteY121" fmla="*/ 666285 h 1248846"/>
                    <a:gd name="connsiteX122" fmla="*/ 393447 w 481937"/>
                    <a:gd name="connsiteY122" fmla="*/ 641704 h 1248846"/>
                    <a:gd name="connsiteX123" fmla="*/ 386072 w 481937"/>
                    <a:gd name="connsiteY123" fmla="*/ 636788 h 1248846"/>
                    <a:gd name="connsiteX124" fmla="*/ 383614 w 481937"/>
                    <a:gd name="connsiteY124" fmla="*/ 553214 h 1248846"/>
                    <a:gd name="connsiteX125" fmla="*/ 378698 w 481937"/>
                    <a:gd name="connsiteY125" fmla="*/ 548297 h 1248846"/>
                    <a:gd name="connsiteX126" fmla="*/ 363950 w 481937"/>
                    <a:gd name="connsiteY126" fmla="*/ 531091 h 1248846"/>
                    <a:gd name="connsiteX127" fmla="*/ 341827 w 481937"/>
                    <a:gd name="connsiteY127" fmla="*/ 528633 h 1248846"/>
                    <a:gd name="connsiteX128" fmla="*/ 287750 w 481937"/>
                    <a:gd name="connsiteY128" fmla="*/ 526175 h 1248846"/>
                    <a:gd name="connsiteX129" fmla="*/ 292666 w 481937"/>
                    <a:gd name="connsiteY129" fmla="*/ 477014 h 1248846"/>
                    <a:gd name="connsiteX130" fmla="*/ 295124 w 481937"/>
                    <a:gd name="connsiteY130" fmla="*/ 469639 h 1248846"/>
                    <a:gd name="connsiteX131" fmla="*/ 300040 w 481937"/>
                    <a:gd name="connsiteY131" fmla="*/ 457349 h 1248846"/>
                    <a:gd name="connsiteX132" fmla="*/ 366408 w 481937"/>
                    <a:gd name="connsiteY132" fmla="*/ 452433 h 1248846"/>
                    <a:gd name="connsiteX133" fmla="*/ 388531 w 481937"/>
                    <a:gd name="connsiteY133" fmla="*/ 442601 h 1248846"/>
                    <a:gd name="connsiteX134" fmla="*/ 400821 w 481937"/>
                    <a:gd name="connsiteY134" fmla="*/ 420478 h 1248846"/>
                    <a:gd name="connsiteX135" fmla="*/ 405737 w 481937"/>
                    <a:gd name="connsiteY135" fmla="*/ 413104 h 1248846"/>
                    <a:gd name="connsiteX136" fmla="*/ 403279 w 481937"/>
                    <a:gd name="connsiteY136" fmla="*/ 361485 h 1248846"/>
                    <a:gd name="connsiteX137" fmla="*/ 398363 w 481937"/>
                    <a:gd name="connsiteY137" fmla="*/ 356568 h 1248846"/>
                    <a:gd name="connsiteX138" fmla="*/ 393447 w 481937"/>
                    <a:gd name="connsiteY138" fmla="*/ 349194 h 1248846"/>
                    <a:gd name="connsiteX139" fmla="*/ 388531 w 481937"/>
                    <a:gd name="connsiteY139" fmla="*/ 327072 h 1248846"/>
                    <a:gd name="connsiteX140" fmla="*/ 383614 w 481937"/>
                    <a:gd name="connsiteY140" fmla="*/ 317239 h 1248846"/>
                    <a:gd name="connsiteX141" fmla="*/ 376240 w 481937"/>
                    <a:gd name="connsiteY141" fmla="*/ 292659 h 1248846"/>
                    <a:gd name="connsiteX142" fmla="*/ 371324 w 481937"/>
                    <a:gd name="connsiteY142" fmla="*/ 250872 h 1248846"/>
                    <a:gd name="connsiteX143" fmla="*/ 368866 w 481937"/>
                    <a:gd name="connsiteY143" fmla="*/ 211543 h 1248846"/>
                    <a:gd name="connsiteX144" fmla="*/ 361492 w 481937"/>
                    <a:gd name="connsiteY144" fmla="*/ 206626 h 1248846"/>
                    <a:gd name="connsiteX145" fmla="*/ 341827 w 481937"/>
                    <a:gd name="connsiteY145" fmla="*/ 194336 h 1248846"/>
                    <a:gd name="connsiteX146" fmla="*/ 327079 w 481937"/>
                    <a:gd name="connsiteY146" fmla="*/ 182046 h 1248846"/>
                    <a:gd name="connsiteX147" fmla="*/ 319705 w 481937"/>
                    <a:gd name="connsiteY147" fmla="*/ 174672 h 1248846"/>
                    <a:gd name="connsiteX148" fmla="*/ 312331 w 481937"/>
                    <a:gd name="connsiteY148" fmla="*/ 169756 h 1248846"/>
                    <a:gd name="connsiteX149" fmla="*/ 307414 w 481937"/>
                    <a:gd name="connsiteY149" fmla="*/ 164839 h 1248846"/>
                    <a:gd name="connsiteX150" fmla="*/ 300040 w 481937"/>
                    <a:gd name="connsiteY150" fmla="*/ 162381 h 1248846"/>
                    <a:gd name="connsiteX151" fmla="*/ 295124 w 481937"/>
                    <a:gd name="connsiteY151" fmla="*/ 152549 h 1248846"/>
                    <a:gd name="connsiteX152" fmla="*/ 287750 w 481937"/>
                    <a:gd name="connsiteY152" fmla="*/ 145175 h 1248846"/>
                    <a:gd name="connsiteX153" fmla="*/ 285292 w 481937"/>
                    <a:gd name="connsiteY153" fmla="*/ 137801 h 1248846"/>
                    <a:gd name="connsiteX154" fmla="*/ 275460 w 481937"/>
                    <a:gd name="connsiteY154" fmla="*/ 120594 h 1248846"/>
                    <a:gd name="connsiteX155" fmla="*/ 268085 w 481937"/>
                    <a:gd name="connsiteY155" fmla="*/ 115678 h 1248846"/>
                    <a:gd name="connsiteX156" fmla="*/ 265627 w 481937"/>
                    <a:gd name="connsiteY156" fmla="*/ 108304 h 1248846"/>
                    <a:gd name="connsiteX157" fmla="*/ 263169 w 481937"/>
                    <a:gd name="connsiteY157" fmla="*/ 98472 h 1248846"/>
                    <a:gd name="connsiteX158" fmla="*/ 255795 w 481937"/>
                    <a:gd name="connsiteY158" fmla="*/ 88639 h 1248846"/>
                    <a:gd name="connsiteX159" fmla="*/ 250879 w 481937"/>
                    <a:gd name="connsiteY159" fmla="*/ 71433 h 1248846"/>
                    <a:gd name="connsiteX160" fmla="*/ 245963 w 481937"/>
                    <a:gd name="connsiteY160" fmla="*/ 64059 h 1248846"/>
                    <a:gd name="connsiteX161" fmla="*/ 243505 w 481937"/>
                    <a:gd name="connsiteY161" fmla="*/ 56685 h 1248846"/>
                    <a:gd name="connsiteX162" fmla="*/ 233672 w 481937"/>
                    <a:gd name="connsiteY162" fmla="*/ 39478 h 1248846"/>
                    <a:gd name="connsiteX163" fmla="*/ 226298 w 481937"/>
                    <a:gd name="connsiteY163" fmla="*/ 22272 h 1248846"/>
                    <a:gd name="connsiteX164" fmla="*/ 218924 w 481937"/>
                    <a:gd name="connsiteY164" fmla="*/ 14897 h 1248846"/>
                    <a:gd name="connsiteX165" fmla="*/ 204176 w 481937"/>
                    <a:gd name="connsiteY165" fmla="*/ 9981 h 1248846"/>
                    <a:gd name="connsiteX166" fmla="*/ 196802 w 481937"/>
                    <a:gd name="connsiteY166" fmla="*/ 7523 h 1248846"/>
                    <a:gd name="connsiteX167" fmla="*/ 191885 w 481937"/>
                    <a:gd name="connsiteY167" fmla="*/ 2607 h 1248846"/>
                    <a:gd name="connsiteX168" fmla="*/ 123060 w 481937"/>
                    <a:gd name="connsiteY168" fmla="*/ 2607 h 1248846"/>
                    <a:gd name="connsiteX169" fmla="*/ 110769 w 481937"/>
                    <a:gd name="connsiteY169" fmla="*/ 12439 h 1248846"/>
                    <a:gd name="connsiteX170" fmla="*/ 105853 w 481937"/>
                    <a:gd name="connsiteY170" fmla="*/ 17356 h 1248846"/>
                    <a:gd name="connsiteX171" fmla="*/ 108311 w 481937"/>
                    <a:gd name="connsiteY171" fmla="*/ 64059 h 124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481937" h="1248846">
                      <a:moveTo>
                        <a:pt x="108311" y="64059"/>
                      </a:moveTo>
                      <a:lnTo>
                        <a:pt x="108311" y="64059"/>
                      </a:lnTo>
                      <a:cubicBezTo>
                        <a:pt x="125668" y="70568"/>
                        <a:pt x="131782" y="69766"/>
                        <a:pt x="142724" y="86181"/>
                      </a:cubicBezTo>
                      <a:cubicBezTo>
                        <a:pt x="144363" y="88639"/>
                        <a:pt x="146440" y="90856"/>
                        <a:pt x="147640" y="93556"/>
                      </a:cubicBezTo>
                      <a:cubicBezTo>
                        <a:pt x="149744" y="98291"/>
                        <a:pt x="152556" y="108304"/>
                        <a:pt x="152556" y="108304"/>
                      </a:cubicBezTo>
                      <a:cubicBezTo>
                        <a:pt x="153375" y="136162"/>
                        <a:pt x="153749" y="164037"/>
                        <a:pt x="155014" y="191878"/>
                      </a:cubicBezTo>
                      <a:cubicBezTo>
                        <a:pt x="155388" y="200104"/>
                        <a:pt x="155050" y="208589"/>
                        <a:pt x="157472" y="216459"/>
                      </a:cubicBezTo>
                      <a:cubicBezTo>
                        <a:pt x="158494" y="219782"/>
                        <a:pt x="162389" y="221375"/>
                        <a:pt x="164847" y="223833"/>
                      </a:cubicBezTo>
                      <a:cubicBezTo>
                        <a:pt x="169735" y="243383"/>
                        <a:pt x="163537" y="223997"/>
                        <a:pt x="174679" y="243497"/>
                      </a:cubicBezTo>
                      <a:cubicBezTo>
                        <a:pt x="175965" y="245747"/>
                        <a:pt x="175879" y="248607"/>
                        <a:pt x="177137" y="250872"/>
                      </a:cubicBezTo>
                      <a:cubicBezTo>
                        <a:pt x="180006" y="256037"/>
                        <a:pt x="185101" y="260015"/>
                        <a:pt x="186969" y="265620"/>
                      </a:cubicBezTo>
                      <a:cubicBezTo>
                        <a:pt x="192618" y="282567"/>
                        <a:pt x="188221" y="276704"/>
                        <a:pt x="196802" y="285285"/>
                      </a:cubicBezTo>
                      <a:cubicBezTo>
                        <a:pt x="195982" y="291020"/>
                        <a:pt x="197454" y="297603"/>
                        <a:pt x="194343" y="302491"/>
                      </a:cubicBezTo>
                      <a:cubicBezTo>
                        <a:pt x="191171" y="307476"/>
                        <a:pt x="183773" y="308145"/>
                        <a:pt x="179595" y="312323"/>
                      </a:cubicBezTo>
                      <a:cubicBezTo>
                        <a:pt x="149291" y="342629"/>
                        <a:pt x="180246" y="313280"/>
                        <a:pt x="159931" y="329530"/>
                      </a:cubicBezTo>
                      <a:cubicBezTo>
                        <a:pt x="158121" y="330978"/>
                        <a:pt x="157087" y="333410"/>
                        <a:pt x="155014" y="334446"/>
                      </a:cubicBezTo>
                      <a:cubicBezTo>
                        <a:pt x="151992" y="335957"/>
                        <a:pt x="148459" y="336085"/>
                        <a:pt x="145182" y="336904"/>
                      </a:cubicBezTo>
                      <a:cubicBezTo>
                        <a:pt x="151032" y="354455"/>
                        <a:pt x="147224" y="347340"/>
                        <a:pt x="155014" y="359026"/>
                      </a:cubicBezTo>
                      <a:cubicBezTo>
                        <a:pt x="168745" y="400214"/>
                        <a:pt x="160083" y="368595"/>
                        <a:pt x="157472" y="457349"/>
                      </a:cubicBezTo>
                      <a:cubicBezTo>
                        <a:pt x="152556" y="455710"/>
                        <a:pt x="147254" y="454950"/>
                        <a:pt x="142724" y="452433"/>
                      </a:cubicBezTo>
                      <a:cubicBezTo>
                        <a:pt x="133665" y="447400"/>
                        <a:pt x="136935" y="444186"/>
                        <a:pt x="130434" y="437685"/>
                      </a:cubicBezTo>
                      <a:cubicBezTo>
                        <a:pt x="128345" y="435596"/>
                        <a:pt x="125330" y="434659"/>
                        <a:pt x="123060" y="432768"/>
                      </a:cubicBezTo>
                      <a:cubicBezTo>
                        <a:pt x="120389" y="430542"/>
                        <a:pt x="118724" y="427082"/>
                        <a:pt x="115685" y="425394"/>
                      </a:cubicBezTo>
                      <a:cubicBezTo>
                        <a:pt x="111155" y="422878"/>
                        <a:pt x="105748" y="422403"/>
                        <a:pt x="100937" y="420478"/>
                      </a:cubicBezTo>
                      <a:cubicBezTo>
                        <a:pt x="93141" y="417359"/>
                        <a:pt x="90382" y="415080"/>
                        <a:pt x="83731" y="410646"/>
                      </a:cubicBezTo>
                      <a:cubicBezTo>
                        <a:pt x="82770" y="408244"/>
                        <a:pt x="77321" y="395322"/>
                        <a:pt x="76356" y="390981"/>
                      </a:cubicBezTo>
                      <a:cubicBezTo>
                        <a:pt x="72573" y="373955"/>
                        <a:pt x="77686" y="380021"/>
                        <a:pt x="71440" y="373775"/>
                      </a:cubicBezTo>
                      <a:lnTo>
                        <a:pt x="27195" y="388523"/>
                      </a:lnTo>
                      <a:cubicBezTo>
                        <a:pt x="19821" y="390162"/>
                        <a:pt x="12171" y="390857"/>
                        <a:pt x="5072" y="393439"/>
                      </a:cubicBezTo>
                      <a:cubicBezTo>
                        <a:pt x="2894" y="394231"/>
                        <a:pt x="197" y="396039"/>
                        <a:pt x="156" y="398356"/>
                      </a:cubicBezTo>
                      <a:cubicBezTo>
                        <a:pt x="-635" y="443421"/>
                        <a:pt x="1795" y="488485"/>
                        <a:pt x="2614" y="533549"/>
                      </a:cubicBezTo>
                      <a:cubicBezTo>
                        <a:pt x="8350" y="532730"/>
                        <a:pt x="14526" y="533444"/>
                        <a:pt x="19821" y="531091"/>
                      </a:cubicBezTo>
                      <a:cubicBezTo>
                        <a:pt x="25266" y="528671"/>
                        <a:pt x="25559" y="517703"/>
                        <a:pt x="27195" y="513885"/>
                      </a:cubicBezTo>
                      <a:cubicBezTo>
                        <a:pt x="28359" y="511169"/>
                        <a:pt x="30645" y="509075"/>
                        <a:pt x="32111" y="506510"/>
                      </a:cubicBezTo>
                      <a:cubicBezTo>
                        <a:pt x="33929" y="503329"/>
                        <a:pt x="35584" y="500046"/>
                        <a:pt x="37027" y="496678"/>
                      </a:cubicBezTo>
                      <a:cubicBezTo>
                        <a:pt x="39705" y="490430"/>
                        <a:pt x="38112" y="488162"/>
                        <a:pt x="44402" y="484388"/>
                      </a:cubicBezTo>
                      <a:cubicBezTo>
                        <a:pt x="50404" y="480787"/>
                        <a:pt x="68679" y="479840"/>
                        <a:pt x="71440" y="479472"/>
                      </a:cubicBezTo>
                      <a:lnTo>
                        <a:pt x="88647" y="477014"/>
                      </a:lnTo>
                      <a:cubicBezTo>
                        <a:pt x="97660" y="477833"/>
                        <a:pt x="107100" y="476610"/>
                        <a:pt x="115685" y="479472"/>
                      </a:cubicBezTo>
                      <a:cubicBezTo>
                        <a:pt x="118143" y="480291"/>
                        <a:pt x="117431" y="484355"/>
                        <a:pt x="118143" y="486846"/>
                      </a:cubicBezTo>
                      <a:cubicBezTo>
                        <a:pt x="123043" y="503992"/>
                        <a:pt x="118230" y="489688"/>
                        <a:pt x="123060" y="511426"/>
                      </a:cubicBezTo>
                      <a:cubicBezTo>
                        <a:pt x="123622" y="513956"/>
                        <a:pt x="124890" y="516287"/>
                        <a:pt x="125518" y="518801"/>
                      </a:cubicBezTo>
                      <a:cubicBezTo>
                        <a:pt x="126531" y="522854"/>
                        <a:pt x="126963" y="527038"/>
                        <a:pt x="127976" y="531091"/>
                      </a:cubicBezTo>
                      <a:cubicBezTo>
                        <a:pt x="128604" y="533605"/>
                        <a:pt x="128775" y="536475"/>
                        <a:pt x="130434" y="538465"/>
                      </a:cubicBezTo>
                      <a:cubicBezTo>
                        <a:pt x="133057" y="541612"/>
                        <a:pt x="137119" y="543216"/>
                        <a:pt x="140266" y="545839"/>
                      </a:cubicBezTo>
                      <a:cubicBezTo>
                        <a:pt x="148545" y="552739"/>
                        <a:pt x="142503" y="550981"/>
                        <a:pt x="155014" y="558130"/>
                      </a:cubicBezTo>
                      <a:cubicBezTo>
                        <a:pt x="157264" y="559416"/>
                        <a:pt x="159931" y="559769"/>
                        <a:pt x="162389" y="560588"/>
                      </a:cubicBezTo>
                      <a:cubicBezTo>
                        <a:pt x="164028" y="565504"/>
                        <a:pt x="162993" y="572462"/>
                        <a:pt x="167305" y="575336"/>
                      </a:cubicBezTo>
                      <a:cubicBezTo>
                        <a:pt x="184209" y="586605"/>
                        <a:pt x="176448" y="583300"/>
                        <a:pt x="189427" y="587626"/>
                      </a:cubicBezTo>
                      <a:cubicBezTo>
                        <a:pt x="197812" y="600206"/>
                        <a:pt x="189918" y="591006"/>
                        <a:pt x="204176" y="599917"/>
                      </a:cubicBezTo>
                      <a:cubicBezTo>
                        <a:pt x="207650" y="602088"/>
                        <a:pt x="211111" y="604394"/>
                        <a:pt x="214008" y="607291"/>
                      </a:cubicBezTo>
                      <a:cubicBezTo>
                        <a:pt x="216097" y="609380"/>
                        <a:pt x="216617" y="612820"/>
                        <a:pt x="218924" y="614665"/>
                      </a:cubicBezTo>
                      <a:cubicBezTo>
                        <a:pt x="220947" y="616284"/>
                        <a:pt x="223917" y="616102"/>
                        <a:pt x="226298" y="617123"/>
                      </a:cubicBezTo>
                      <a:cubicBezTo>
                        <a:pt x="229666" y="618566"/>
                        <a:pt x="232853" y="620400"/>
                        <a:pt x="236131" y="622039"/>
                      </a:cubicBezTo>
                      <a:cubicBezTo>
                        <a:pt x="243921" y="633726"/>
                        <a:pt x="240113" y="626611"/>
                        <a:pt x="245963" y="644162"/>
                      </a:cubicBezTo>
                      <a:lnTo>
                        <a:pt x="248421" y="651536"/>
                      </a:lnTo>
                      <a:cubicBezTo>
                        <a:pt x="247766" y="654157"/>
                        <a:pt x="241410" y="681718"/>
                        <a:pt x="238589" y="685949"/>
                      </a:cubicBezTo>
                      <a:lnTo>
                        <a:pt x="233672" y="693323"/>
                      </a:lnTo>
                      <a:cubicBezTo>
                        <a:pt x="234492" y="710530"/>
                        <a:pt x="234700" y="727776"/>
                        <a:pt x="236131" y="744943"/>
                      </a:cubicBezTo>
                      <a:cubicBezTo>
                        <a:pt x="236346" y="747525"/>
                        <a:pt x="237430" y="750000"/>
                        <a:pt x="238589" y="752317"/>
                      </a:cubicBezTo>
                      <a:cubicBezTo>
                        <a:pt x="239910" y="754959"/>
                        <a:pt x="242305" y="756991"/>
                        <a:pt x="243505" y="759691"/>
                      </a:cubicBezTo>
                      <a:cubicBezTo>
                        <a:pt x="252544" y="780028"/>
                        <a:pt x="243241" y="769258"/>
                        <a:pt x="253337" y="779356"/>
                      </a:cubicBezTo>
                      <a:cubicBezTo>
                        <a:pt x="254156" y="799020"/>
                        <a:pt x="252559" y="818935"/>
                        <a:pt x="255795" y="838349"/>
                      </a:cubicBezTo>
                      <a:cubicBezTo>
                        <a:pt x="256766" y="844177"/>
                        <a:pt x="262350" y="848181"/>
                        <a:pt x="265627" y="853097"/>
                      </a:cubicBezTo>
                      <a:cubicBezTo>
                        <a:pt x="267266" y="855555"/>
                        <a:pt x="269608" y="857669"/>
                        <a:pt x="270543" y="860472"/>
                      </a:cubicBezTo>
                      <a:cubicBezTo>
                        <a:pt x="272933" y="867638"/>
                        <a:pt x="273580" y="870738"/>
                        <a:pt x="277918" y="877678"/>
                      </a:cubicBezTo>
                      <a:cubicBezTo>
                        <a:pt x="280089" y="881152"/>
                        <a:pt x="282834" y="884233"/>
                        <a:pt x="285292" y="887510"/>
                      </a:cubicBezTo>
                      <a:lnTo>
                        <a:pt x="290208" y="902259"/>
                      </a:lnTo>
                      <a:cubicBezTo>
                        <a:pt x="291027" y="904717"/>
                        <a:pt x="292038" y="907119"/>
                        <a:pt x="292666" y="909633"/>
                      </a:cubicBezTo>
                      <a:cubicBezTo>
                        <a:pt x="293485" y="912910"/>
                        <a:pt x="293793" y="916360"/>
                        <a:pt x="295124" y="919465"/>
                      </a:cubicBezTo>
                      <a:cubicBezTo>
                        <a:pt x="296288" y="922180"/>
                        <a:pt x="298401" y="924381"/>
                        <a:pt x="300040" y="926839"/>
                      </a:cubicBezTo>
                      <a:cubicBezTo>
                        <a:pt x="300859" y="929297"/>
                        <a:pt x="301240" y="931949"/>
                        <a:pt x="302498" y="934214"/>
                      </a:cubicBezTo>
                      <a:cubicBezTo>
                        <a:pt x="309847" y="947442"/>
                        <a:pt x="310749" y="947380"/>
                        <a:pt x="319705" y="956336"/>
                      </a:cubicBezTo>
                      <a:cubicBezTo>
                        <a:pt x="327898" y="955517"/>
                        <a:pt x="336051" y="953878"/>
                        <a:pt x="344285" y="953878"/>
                      </a:cubicBezTo>
                      <a:cubicBezTo>
                        <a:pt x="346876" y="953878"/>
                        <a:pt x="350840" y="953878"/>
                        <a:pt x="351660" y="956336"/>
                      </a:cubicBezTo>
                      <a:cubicBezTo>
                        <a:pt x="352649" y="959304"/>
                        <a:pt x="348070" y="972021"/>
                        <a:pt x="346743" y="976001"/>
                      </a:cubicBezTo>
                      <a:cubicBezTo>
                        <a:pt x="345924" y="980917"/>
                        <a:pt x="346202" y="986149"/>
                        <a:pt x="344285" y="990749"/>
                      </a:cubicBezTo>
                      <a:cubicBezTo>
                        <a:pt x="342013" y="996203"/>
                        <a:pt x="334453" y="1005497"/>
                        <a:pt x="334453" y="1005497"/>
                      </a:cubicBezTo>
                      <a:cubicBezTo>
                        <a:pt x="330464" y="1017464"/>
                        <a:pt x="333922" y="1009683"/>
                        <a:pt x="324621" y="1022704"/>
                      </a:cubicBezTo>
                      <a:cubicBezTo>
                        <a:pt x="322904" y="1025108"/>
                        <a:pt x="321794" y="1027989"/>
                        <a:pt x="319705" y="1030078"/>
                      </a:cubicBezTo>
                      <a:cubicBezTo>
                        <a:pt x="317616" y="1032167"/>
                        <a:pt x="314638" y="1033149"/>
                        <a:pt x="312331" y="1034994"/>
                      </a:cubicBezTo>
                      <a:cubicBezTo>
                        <a:pt x="310521" y="1036442"/>
                        <a:pt x="309224" y="1038462"/>
                        <a:pt x="307414" y="1039910"/>
                      </a:cubicBezTo>
                      <a:cubicBezTo>
                        <a:pt x="305107" y="1041755"/>
                        <a:pt x="302347" y="1042980"/>
                        <a:pt x="300040" y="1044826"/>
                      </a:cubicBezTo>
                      <a:cubicBezTo>
                        <a:pt x="298230" y="1046274"/>
                        <a:pt x="296515" y="1047889"/>
                        <a:pt x="295124" y="1049743"/>
                      </a:cubicBezTo>
                      <a:cubicBezTo>
                        <a:pt x="291579" y="1054470"/>
                        <a:pt x="285292" y="1064491"/>
                        <a:pt x="285292" y="1064491"/>
                      </a:cubicBezTo>
                      <a:lnTo>
                        <a:pt x="280376" y="1084156"/>
                      </a:lnTo>
                      <a:cubicBezTo>
                        <a:pt x="279557" y="1087433"/>
                        <a:pt x="278986" y="1090783"/>
                        <a:pt x="277918" y="1093988"/>
                      </a:cubicBezTo>
                      <a:lnTo>
                        <a:pt x="275460" y="1101362"/>
                      </a:lnTo>
                      <a:cubicBezTo>
                        <a:pt x="274507" y="1108031"/>
                        <a:pt x="270939" y="1132291"/>
                        <a:pt x="270543" y="1138233"/>
                      </a:cubicBezTo>
                      <a:cubicBezTo>
                        <a:pt x="269343" y="1156237"/>
                        <a:pt x="269469" y="1174319"/>
                        <a:pt x="268085" y="1192310"/>
                      </a:cubicBezTo>
                      <a:cubicBezTo>
                        <a:pt x="267826" y="1195679"/>
                        <a:pt x="266555" y="1198894"/>
                        <a:pt x="265627" y="1202143"/>
                      </a:cubicBezTo>
                      <a:cubicBezTo>
                        <a:pt x="263315" y="1210234"/>
                        <a:pt x="261311" y="1212211"/>
                        <a:pt x="260711" y="1221807"/>
                      </a:cubicBezTo>
                      <a:cubicBezTo>
                        <a:pt x="260149" y="1230802"/>
                        <a:pt x="260711" y="1239833"/>
                        <a:pt x="260711" y="1248846"/>
                      </a:cubicBezTo>
                      <a:lnTo>
                        <a:pt x="336911" y="1248846"/>
                      </a:lnTo>
                      <a:lnTo>
                        <a:pt x="378698" y="1189852"/>
                      </a:lnTo>
                      <a:cubicBezTo>
                        <a:pt x="379517" y="1182478"/>
                        <a:pt x="380859" y="1175143"/>
                        <a:pt x="381156" y="1167730"/>
                      </a:cubicBezTo>
                      <a:cubicBezTo>
                        <a:pt x="382499" y="1134153"/>
                        <a:pt x="381275" y="1100471"/>
                        <a:pt x="383614" y="1066949"/>
                      </a:cubicBezTo>
                      <a:cubicBezTo>
                        <a:pt x="383775" y="1064637"/>
                        <a:pt x="386603" y="1063319"/>
                        <a:pt x="388531" y="1062033"/>
                      </a:cubicBezTo>
                      <a:cubicBezTo>
                        <a:pt x="391580" y="1060001"/>
                        <a:pt x="395086" y="1058756"/>
                        <a:pt x="398363" y="1057117"/>
                      </a:cubicBezTo>
                      <a:cubicBezTo>
                        <a:pt x="409892" y="1039824"/>
                        <a:pt x="396625" y="1061752"/>
                        <a:pt x="405737" y="1037452"/>
                      </a:cubicBezTo>
                      <a:cubicBezTo>
                        <a:pt x="408233" y="1030795"/>
                        <a:pt x="413680" y="1027920"/>
                        <a:pt x="418027" y="1022704"/>
                      </a:cubicBezTo>
                      <a:cubicBezTo>
                        <a:pt x="419918" y="1020435"/>
                        <a:pt x="421304" y="1017788"/>
                        <a:pt x="422943" y="1015330"/>
                      </a:cubicBezTo>
                      <a:cubicBezTo>
                        <a:pt x="427414" y="997453"/>
                        <a:pt x="421459" y="1011898"/>
                        <a:pt x="432776" y="1000581"/>
                      </a:cubicBezTo>
                      <a:cubicBezTo>
                        <a:pt x="434865" y="998492"/>
                        <a:pt x="435469" y="995152"/>
                        <a:pt x="437692" y="993207"/>
                      </a:cubicBezTo>
                      <a:cubicBezTo>
                        <a:pt x="451693" y="980957"/>
                        <a:pt x="452052" y="983430"/>
                        <a:pt x="469647" y="980917"/>
                      </a:cubicBezTo>
                      <a:cubicBezTo>
                        <a:pt x="472924" y="978459"/>
                        <a:pt x="476856" y="976690"/>
                        <a:pt x="479479" y="973543"/>
                      </a:cubicBezTo>
                      <a:cubicBezTo>
                        <a:pt x="481138" y="971552"/>
                        <a:pt x="481937" y="968759"/>
                        <a:pt x="481937" y="966168"/>
                      </a:cubicBezTo>
                      <a:cubicBezTo>
                        <a:pt x="481937" y="951397"/>
                        <a:pt x="480570" y="936654"/>
                        <a:pt x="479479" y="921923"/>
                      </a:cubicBezTo>
                      <a:cubicBezTo>
                        <a:pt x="477989" y="901808"/>
                        <a:pt x="478210" y="904556"/>
                        <a:pt x="474563" y="889968"/>
                      </a:cubicBezTo>
                      <a:cubicBezTo>
                        <a:pt x="473744" y="882594"/>
                        <a:pt x="473325" y="875164"/>
                        <a:pt x="472105" y="867846"/>
                      </a:cubicBezTo>
                      <a:cubicBezTo>
                        <a:pt x="471679" y="865290"/>
                        <a:pt x="470359" y="862963"/>
                        <a:pt x="469647" y="860472"/>
                      </a:cubicBezTo>
                      <a:cubicBezTo>
                        <a:pt x="468719" y="857223"/>
                        <a:pt x="468008" y="853917"/>
                        <a:pt x="467189" y="850639"/>
                      </a:cubicBezTo>
                      <a:cubicBezTo>
                        <a:pt x="466370" y="843265"/>
                        <a:pt x="466286" y="835772"/>
                        <a:pt x="464731" y="828517"/>
                      </a:cubicBezTo>
                      <a:cubicBezTo>
                        <a:pt x="463806" y="824202"/>
                        <a:pt x="460739" y="820541"/>
                        <a:pt x="459814" y="816226"/>
                      </a:cubicBezTo>
                      <a:cubicBezTo>
                        <a:pt x="455806" y="797523"/>
                        <a:pt x="452094" y="778702"/>
                        <a:pt x="449982" y="759691"/>
                      </a:cubicBezTo>
                      <a:cubicBezTo>
                        <a:pt x="447238" y="734993"/>
                        <a:pt x="454563" y="739914"/>
                        <a:pt x="440150" y="735110"/>
                      </a:cubicBezTo>
                      <a:cubicBezTo>
                        <a:pt x="430318" y="735929"/>
                        <a:pt x="420433" y="736264"/>
                        <a:pt x="410653" y="737568"/>
                      </a:cubicBezTo>
                      <a:cubicBezTo>
                        <a:pt x="408085" y="737910"/>
                        <a:pt x="405870" y="740026"/>
                        <a:pt x="403279" y="740026"/>
                      </a:cubicBezTo>
                      <a:cubicBezTo>
                        <a:pt x="399901" y="740026"/>
                        <a:pt x="396724" y="738387"/>
                        <a:pt x="393447" y="737568"/>
                      </a:cubicBezTo>
                      <a:cubicBezTo>
                        <a:pt x="395086" y="729375"/>
                        <a:pt x="396484" y="721130"/>
                        <a:pt x="398363" y="712988"/>
                      </a:cubicBezTo>
                      <a:cubicBezTo>
                        <a:pt x="398946" y="710463"/>
                        <a:pt x="400821" y="708205"/>
                        <a:pt x="400821" y="705614"/>
                      </a:cubicBezTo>
                      <a:cubicBezTo>
                        <a:pt x="400821" y="683705"/>
                        <a:pt x="399818" y="681938"/>
                        <a:pt x="395905" y="666285"/>
                      </a:cubicBezTo>
                      <a:cubicBezTo>
                        <a:pt x="395086" y="658091"/>
                        <a:pt x="396051" y="649516"/>
                        <a:pt x="393447" y="641704"/>
                      </a:cubicBezTo>
                      <a:cubicBezTo>
                        <a:pt x="392513" y="638901"/>
                        <a:pt x="386398" y="639724"/>
                        <a:pt x="386072" y="636788"/>
                      </a:cubicBezTo>
                      <a:cubicBezTo>
                        <a:pt x="382994" y="609088"/>
                        <a:pt x="385928" y="580988"/>
                        <a:pt x="383614" y="553214"/>
                      </a:cubicBezTo>
                      <a:cubicBezTo>
                        <a:pt x="383422" y="550904"/>
                        <a:pt x="380182" y="550078"/>
                        <a:pt x="378698" y="548297"/>
                      </a:cubicBezTo>
                      <a:cubicBezTo>
                        <a:pt x="377094" y="546372"/>
                        <a:pt x="367555" y="532293"/>
                        <a:pt x="363950" y="531091"/>
                      </a:cubicBezTo>
                      <a:cubicBezTo>
                        <a:pt x="356911" y="528745"/>
                        <a:pt x="349231" y="529111"/>
                        <a:pt x="341827" y="528633"/>
                      </a:cubicBezTo>
                      <a:cubicBezTo>
                        <a:pt x="323820" y="527471"/>
                        <a:pt x="305776" y="526994"/>
                        <a:pt x="287750" y="526175"/>
                      </a:cubicBezTo>
                      <a:cubicBezTo>
                        <a:pt x="289389" y="509788"/>
                        <a:pt x="290536" y="493344"/>
                        <a:pt x="292666" y="477014"/>
                      </a:cubicBezTo>
                      <a:cubicBezTo>
                        <a:pt x="293001" y="474444"/>
                        <a:pt x="294214" y="472065"/>
                        <a:pt x="295124" y="469639"/>
                      </a:cubicBezTo>
                      <a:cubicBezTo>
                        <a:pt x="296673" y="465508"/>
                        <a:pt x="295751" y="458384"/>
                        <a:pt x="300040" y="457349"/>
                      </a:cubicBezTo>
                      <a:cubicBezTo>
                        <a:pt x="321604" y="452144"/>
                        <a:pt x="344285" y="454072"/>
                        <a:pt x="366408" y="452433"/>
                      </a:cubicBezTo>
                      <a:cubicBezTo>
                        <a:pt x="375147" y="450248"/>
                        <a:pt x="381444" y="449688"/>
                        <a:pt x="388531" y="442601"/>
                      </a:cubicBezTo>
                      <a:cubicBezTo>
                        <a:pt x="404031" y="427101"/>
                        <a:pt x="394639" y="432841"/>
                        <a:pt x="400821" y="420478"/>
                      </a:cubicBezTo>
                      <a:cubicBezTo>
                        <a:pt x="402142" y="417836"/>
                        <a:pt x="404098" y="415562"/>
                        <a:pt x="405737" y="413104"/>
                      </a:cubicBezTo>
                      <a:cubicBezTo>
                        <a:pt x="404918" y="395898"/>
                        <a:pt x="405507" y="378566"/>
                        <a:pt x="403279" y="361485"/>
                      </a:cubicBezTo>
                      <a:cubicBezTo>
                        <a:pt x="402979" y="359187"/>
                        <a:pt x="399811" y="358378"/>
                        <a:pt x="398363" y="356568"/>
                      </a:cubicBezTo>
                      <a:cubicBezTo>
                        <a:pt x="396518" y="354261"/>
                        <a:pt x="394768" y="351836"/>
                        <a:pt x="393447" y="349194"/>
                      </a:cubicBezTo>
                      <a:cubicBezTo>
                        <a:pt x="389440" y="341179"/>
                        <a:pt x="391364" y="336514"/>
                        <a:pt x="388531" y="327072"/>
                      </a:cubicBezTo>
                      <a:cubicBezTo>
                        <a:pt x="387478" y="323562"/>
                        <a:pt x="384975" y="320641"/>
                        <a:pt x="383614" y="317239"/>
                      </a:cubicBezTo>
                      <a:cubicBezTo>
                        <a:pt x="381106" y="310970"/>
                        <a:pt x="377688" y="299901"/>
                        <a:pt x="376240" y="292659"/>
                      </a:cubicBezTo>
                      <a:cubicBezTo>
                        <a:pt x="373230" y="277608"/>
                        <a:pt x="372534" y="267214"/>
                        <a:pt x="371324" y="250872"/>
                      </a:cubicBezTo>
                      <a:cubicBezTo>
                        <a:pt x="370354" y="237773"/>
                        <a:pt x="371715" y="224365"/>
                        <a:pt x="368866" y="211543"/>
                      </a:cubicBezTo>
                      <a:cubicBezTo>
                        <a:pt x="368225" y="208659"/>
                        <a:pt x="363896" y="208343"/>
                        <a:pt x="361492" y="206626"/>
                      </a:cubicBezTo>
                      <a:cubicBezTo>
                        <a:pt x="346606" y="195992"/>
                        <a:pt x="357223" y="202033"/>
                        <a:pt x="341827" y="194336"/>
                      </a:cubicBezTo>
                      <a:cubicBezTo>
                        <a:pt x="320284" y="172793"/>
                        <a:pt x="347612" y="199157"/>
                        <a:pt x="327079" y="182046"/>
                      </a:cubicBezTo>
                      <a:cubicBezTo>
                        <a:pt x="324409" y="179821"/>
                        <a:pt x="322375" y="176897"/>
                        <a:pt x="319705" y="174672"/>
                      </a:cubicBezTo>
                      <a:cubicBezTo>
                        <a:pt x="317436" y="172781"/>
                        <a:pt x="314638" y="171601"/>
                        <a:pt x="312331" y="169756"/>
                      </a:cubicBezTo>
                      <a:cubicBezTo>
                        <a:pt x="310521" y="168308"/>
                        <a:pt x="309402" y="166032"/>
                        <a:pt x="307414" y="164839"/>
                      </a:cubicBezTo>
                      <a:cubicBezTo>
                        <a:pt x="305192" y="163506"/>
                        <a:pt x="302498" y="163200"/>
                        <a:pt x="300040" y="162381"/>
                      </a:cubicBezTo>
                      <a:cubicBezTo>
                        <a:pt x="298401" y="159104"/>
                        <a:pt x="297254" y="155531"/>
                        <a:pt x="295124" y="152549"/>
                      </a:cubicBezTo>
                      <a:cubicBezTo>
                        <a:pt x="293104" y="149720"/>
                        <a:pt x="289678" y="148067"/>
                        <a:pt x="287750" y="145175"/>
                      </a:cubicBezTo>
                      <a:cubicBezTo>
                        <a:pt x="286313" y="143019"/>
                        <a:pt x="286313" y="140182"/>
                        <a:pt x="285292" y="137801"/>
                      </a:cubicBezTo>
                      <a:cubicBezTo>
                        <a:pt x="283846" y="134427"/>
                        <a:pt x="278546" y="123680"/>
                        <a:pt x="275460" y="120594"/>
                      </a:cubicBezTo>
                      <a:cubicBezTo>
                        <a:pt x="273371" y="118505"/>
                        <a:pt x="270543" y="117317"/>
                        <a:pt x="268085" y="115678"/>
                      </a:cubicBezTo>
                      <a:cubicBezTo>
                        <a:pt x="267266" y="113220"/>
                        <a:pt x="266339" y="110795"/>
                        <a:pt x="265627" y="108304"/>
                      </a:cubicBezTo>
                      <a:cubicBezTo>
                        <a:pt x="264699" y="105056"/>
                        <a:pt x="264680" y="101494"/>
                        <a:pt x="263169" y="98472"/>
                      </a:cubicBezTo>
                      <a:cubicBezTo>
                        <a:pt x="261337" y="94808"/>
                        <a:pt x="258253" y="91917"/>
                        <a:pt x="255795" y="88639"/>
                      </a:cubicBezTo>
                      <a:cubicBezTo>
                        <a:pt x="255007" y="85489"/>
                        <a:pt x="252642" y="74959"/>
                        <a:pt x="250879" y="71433"/>
                      </a:cubicBezTo>
                      <a:cubicBezTo>
                        <a:pt x="249558" y="68791"/>
                        <a:pt x="247284" y="66701"/>
                        <a:pt x="245963" y="64059"/>
                      </a:cubicBezTo>
                      <a:cubicBezTo>
                        <a:pt x="244804" y="61742"/>
                        <a:pt x="244526" y="59066"/>
                        <a:pt x="243505" y="56685"/>
                      </a:cubicBezTo>
                      <a:cubicBezTo>
                        <a:pt x="239761" y="47948"/>
                        <a:pt x="238612" y="46887"/>
                        <a:pt x="233672" y="39478"/>
                      </a:cubicBezTo>
                      <a:cubicBezTo>
                        <a:pt x="231666" y="33460"/>
                        <a:pt x="230095" y="27588"/>
                        <a:pt x="226298" y="22272"/>
                      </a:cubicBezTo>
                      <a:cubicBezTo>
                        <a:pt x="224277" y="19443"/>
                        <a:pt x="221963" y="16585"/>
                        <a:pt x="218924" y="14897"/>
                      </a:cubicBezTo>
                      <a:cubicBezTo>
                        <a:pt x="214394" y="12380"/>
                        <a:pt x="209092" y="11620"/>
                        <a:pt x="204176" y="9981"/>
                      </a:cubicBezTo>
                      <a:lnTo>
                        <a:pt x="196802" y="7523"/>
                      </a:lnTo>
                      <a:cubicBezTo>
                        <a:pt x="195163" y="5884"/>
                        <a:pt x="194084" y="3340"/>
                        <a:pt x="191885" y="2607"/>
                      </a:cubicBezTo>
                      <a:cubicBezTo>
                        <a:pt x="174755" y="-3103"/>
                        <a:pt x="129538" y="2299"/>
                        <a:pt x="123060" y="2607"/>
                      </a:cubicBezTo>
                      <a:cubicBezTo>
                        <a:pt x="111179" y="14486"/>
                        <a:pt x="126286" y="24"/>
                        <a:pt x="110769" y="12439"/>
                      </a:cubicBezTo>
                      <a:cubicBezTo>
                        <a:pt x="108959" y="13887"/>
                        <a:pt x="107492" y="15717"/>
                        <a:pt x="105853" y="17356"/>
                      </a:cubicBezTo>
                      <a:cubicBezTo>
                        <a:pt x="98990" y="37944"/>
                        <a:pt x="107901" y="56275"/>
                        <a:pt x="108311" y="64059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3518388" y="2285262"/>
                  <a:ext cx="220519" cy="133464"/>
                </a:xfrm>
                <a:custGeom>
                  <a:avLst/>
                  <a:gdLst>
                    <a:gd name="connsiteX0" fmla="*/ 153185 w 219553"/>
                    <a:gd name="connsiteY0" fmla="*/ 100880 h 133418"/>
                    <a:gd name="connsiteX1" fmla="*/ 153185 w 219553"/>
                    <a:gd name="connsiteY1" fmla="*/ 100880 h 133418"/>
                    <a:gd name="connsiteX2" fmla="*/ 175308 w 219553"/>
                    <a:gd name="connsiteY2" fmla="*/ 91047 h 133418"/>
                    <a:gd name="connsiteX3" fmla="*/ 185140 w 219553"/>
                    <a:gd name="connsiteY3" fmla="*/ 86131 h 133418"/>
                    <a:gd name="connsiteX4" fmla="*/ 202347 w 219553"/>
                    <a:gd name="connsiteY4" fmla="*/ 81215 h 133418"/>
                    <a:gd name="connsiteX5" fmla="*/ 209721 w 219553"/>
                    <a:gd name="connsiteY5" fmla="*/ 73841 h 133418"/>
                    <a:gd name="connsiteX6" fmla="*/ 219553 w 219553"/>
                    <a:gd name="connsiteY6" fmla="*/ 56634 h 133418"/>
                    <a:gd name="connsiteX7" fmla="*/ 214637 w 219553"/>
                    <a:gd name="connsiteY7" fmla="*/ 41886 h 133418"/>
                    <a:gd name="connsiteX8" fmla="*/ 197431 w 219553"/>
                    <a:gd name="connsiteY8" fmla="*/ 39428 h 133418"/>
                    <a:gd name="connsiteX9" fmla="*/ 190056 w 219553"/>
                    <a:gd name="connsiteY9" fmla="*/ 34512 h 133418"/>
                    <a:gd name="connsiteX10" fmla="*/ 170392 w 219553"/>
                    <a:gd name="connsiteY10" fmla="*/ 29596 h 133418"/>
                    <a:gd name="connsiteX11" fmla="*/ 155643 w 219553"/>
                    <a:gd name="connsiteY11" fmla="*/ 22222 h 133418"/>
                    <a:gd name="connsiteX12" fmla="*/ 150727 w 219553"/>
                    <a:gd name="connsiteY12" fmla="*/ 17305 h 133418"/>
                    <a:gd name="connsiteX13" fmla="*/ 145811 w 219553"/>
                    <a:gd name="connsiteY13" fmla="*/ 9931 h 133418"/>
                    <a:gd name="connsiteX14" fmla="*/ 133521 w 219553"/>
                    <a:gd name="connsiteY14" fmla="*/ 7473 h 133418"/>
                    <a:gd name="connsiteX15" fmla="*/ 126147 w 219553"/>
                    <a:gd name="connsiteY15" fmla="*/ 2557 h 133418"/>
                    <a:gd name="connsiteX16" fmla="*/ 62237 w 219553"/>
                    <a:gd name="connsiteY16" fmla="*/ 2557 h 133418"/>
                    <a:gd name="connsiteX17" fmla="*/ 40114 w 219553"/>
                    <a:gd name="connsiteY17" fmla="*/ 24680 h 133418"/>
                    <a:gd name="connsiteX18" fmla="*/ 22908 w 219553"/>
                    <a:gd name="connsiteY18" fmla="*/ 39428 h 133418"/>
                    <a:gd name="connsiteX19" fmla="*/ 10618 w 219553"/>
                    <a:gd name="connsiteY19" fmla="*/ 56634 h 133418"/>
                    <a:gd name="connsiteX20" fmla="*/ 5702 w 219553"/>
                    <a:gd name="connsiteY20" fmla="*/ 61551 h 133418"/>
                    <a:gd name="connsiteX21" fmla="*/ 3243 w 219553"/>
                    <a:gd name="connsiteY21" fmla="*/ 98422 h 133418"/>
                    <a:gd name="connsiteX22" fmla="*/ 17992 w 219553"/>
                    <a:gd name="connsiteY22" fmla="*/ 108254 h 133418"/>
                    <a:gd name="connsiteX23" fmla="*/ 27824 w 219553"/>
                    <a:gd name="connsiteY23" fmla="*/ 113170 h 133418"/>
                    <a:gd name="connsiteX24" fmla="*/ 47489 w 219553"/>
                    <a:gd name="connsiteY24" fmla="*/ 120544 h 133418"/>
                    <a:gd name="connsiteX25" fmla="*/ 57321 w 219553"/>
                    <a:gd name="connsiteY25" fmla="*/ 123002 h 133418"/>
                    <a:gd name="connsiteX26" fmla="*/ 64695 w 219553"/>
                    <a:gd name="connsiteY26" fmla="*/ 127918 h 133418"/>
                    <a:gd name="connsiteX27" fmla="*/ 84360 w 219553"/>
                    <a:gd name="connsiteY27" fmla="*/ 130376 h 133418"/>
                    <a:gd name="connsiteX28" fmla="*/ 91734 w 219553"/>
                    <a:gd name="connsiteY28" fmla="*/ 132834 h 133418"/>
                    <a:gd name="connsiteX29" fmla="*/ 118772 w 219553"/>
                    <a:gd name="connsiteY29" fmla="*/ 130376 h 133418"/>
                    <a:gd name="connsiteX30" fmla="*/ 106482 w 219553"/>
                    <a:gd name="connsiteY30" fmla="*/ 110712 h 133418"/>
                    <a:gd name="connsiteX31" fmla="*/ 104024 w 219553"/>
                    <a:gd name="connsiteY31" fmla="*/ 103338 h 133418"/>
                    <a:gd name="connsiteX32" fmla="*/ 99108 w 219553"/>
                    <a:gd name="connsiteY32" fmla="*/ 93505 h 133418"/>
                    <a:gd name="connsiteX33" fmla="*/ 96650 w 219553"/>
                    <a:gd name="connsiteY33" fmla="*/ 78757 h 133418"/>
                    <a:gd name="connsiteX34" fmla="*/ 89276 w 219553"/>
                    <a:gd name="connsiteY34" fmla="*/ 61551 h 133418"/>
                    <a:gd name="connsiteX35" fmla="*/ 91734 w 219553"/>
                    <a:gd name="connsiteY35" fmla="*/ 17305 h 133418"/>
                    <a:gd name="connsiteX36" fmla="*/ 99108 w 219553"/>
                    <a:gd name="connsiteY36" fmla="*/ 14847 h 133418"/>
                    <a:gd name="connsiteX37" fmla="*/ 111398 w 219553"/>
                    <a:gd name="connsiteY37" fmla="*/ 27138 h 133418"/>
                    <a:gd name="connsiteX38" fmla="*/ 116314 w 219553"/>
                    <a:gd name="connsiteY38" fmla="*/ 51718 h 133418"/>
                    <a:gd name="connsiteX39" fmla="*/ 118772 w 219553"/>
                    <a:gd name="connsiteY39" fmla="*/ 59093 h 133418"/>
                    <a:gd name="connsiteX40" fmla="*/ 123689 w 219553"/>
                    <a:gd name="connsiteY40" fmla="*/ 64009 h 133418"/>
                    <a:gd name="connsiteX41" fmla="*/ 128605 w 219553"/>
                    <a:gd name="connsiteY41" fmla="*/ 71383 h 133418"/>
                    <a:gd name="connsiteX42" fmla="*/ 135979 w 219553"/>
                    <a:gd name="connsiteY42" fmla="*/ 73841 h 133418"/>
                    <a:gd name="connsiteX43" fmla="*/ 140895 w 219553"/>
                    <a:gd name="connsiteY43" fmla="*/ 81215 h 133418"/>
                    <a:gd name="connsiteX44" fmla="*/ 148269 w 219553"/>
                    <a:gd name="connsiteY44" fmla="*/ 83673 h 133418"/>
                    <a:gd name="connsiteX45" fmla="*/ 153185 w 219553"/>
                    <a:gd name="connsiteY45" fmla="*/ 100880 h 133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219553" h="133418">
                      <a:moveTo>
                        <a:pt x="153185" y="100880"/>
                      </a:moveTo>
                      <a:lnTo>
                        <a:pt x="153185" y="100880"/>
                      </a:lnTo>
                      <a:lnTo>
                        <a:pt x="175308" y="91047"/>
                      </a:lnTo>
                      <a:cubicBezTo>
                        <a:pt x="178635" y="89511"/>
                        <a:pt x="181772" y="87574"/>
                        <a:pt x="185140" y="86131"/>
                      </a:cubicBezTo>
                      <a:cubicBezTo>
                        <a:pt x="190078" y="84015"/>
                        <a:pt x="197357" y="82462"/>
                        <a:pt x="202347" y="81215"/>
                      </a:cubicBezTo>
                      <a:cubicBezTo>
                        <a:pt x="204805" y="78757"/>
                        <a:pt x="207496" y="76511"/>
                        <a:pt x="209721" y="73841"/>
                      </a:cubicBezTo>
                      <a:cubicBezTo>
                        <a:pt x="214065" y="68629"/>
                        <a:pt x="216547" y="62646"/>
                        <a:pt x="219553" y="56634"/>
                      </a:cubicBezTo>
                      <a:cubicBezTo>
                        <a:pt x="217914" y="51718"/>
                        <a:pt x="218727" y="45067"/>
                        <a:pt x="214637" y="41886"/>
                      </a:cubicBezTo>
                      <a:cubicBezTo>
                        <a:pt x="210064" y="38329"/>
                        <a:pt x="202980" y="41093"/>
                        <a:pt x="197431" y="39428"/>
                      </a:cubicBezTo>
                      <a:cubicBezTo>
                        <a:pt x="194601" y="38579"/>
                        <a:pt x="192822" y="35549"/>
                        <a:pt x="190056" y="34512"/>
                      </a:cubicBezTo>
                      <a:cubicBezTo>
                        <a:pt x="178839" y="30306"/>
                        <a:pt x="179488" y="34144"/>
                        <a:pt x="170392" y="29596"/>
                      </a:cubicBezTo>
                      <a:cubicBezTo>
                        <a:pt x="151334" y="20067"/>
                        <a:pt x="174178" y="28399"/>
                        <a:pt x="155643" y="22222"/>
                      </a:cubicBezTo>
                      <a:cubicBezTo>
                        <a:pt x="154004" y="20583"/>
                        <a:pt x="152175" y="19115"/>
                        <a:pt x="150727" y="17305"/>
                      </a:cubicBezTo>
                      <a:cubicBezTo>
                        <a:pt x="148882" y="14998"/>
                        <a:pt x="148376" y="11397"/>
                        <a:pt x="145811" y="9931"/>
                      </a:cubicBezTo>
                      <a:cubicBezTo>
                        <a:pt x="142184" y="7858"/>
                        <a:pt x="137618" y="8292"/>
                        <a:pt x="133521" y="7473"/>
                      </a:cubicBezTo>
                      <a:cubicBezTo>
                        <a:pt x="131063" y="5834"/>
                        <a:pt x="129051" y="3101"/>
                        <a:pt x="126147" y="2557"/>
                      </a:cubicBezTo>
                      <a:cubicBezTo>
                        <a:pt x="101358" y="-2091"/>
                        <a:pt x="87026" y="650"/>
                        <a:pt x="62237" y="2557"/>
                      </a:cubicBezTo>
                      <a:lnTo>
                        <a:pt x="40114" y="24680"/>
                      </a:lnTo>
                      <a:cubicBezTo>
                        <a:pt x="28193" y="36601"/>
                        <a:pt x="34138" y="31941"/>
                        <a:pt x="22908" y="39428"/>
                      </a:cubicBezTo>
                      <a:cubicBezTo>
                        <a:pt x="18650" y="45815"/>
                        <a:pt x="15701" y="50534"/>
                        <a:pt x="10618" y="56634"/>
                      </a:cubicBezTo>
                      <a:cubicBezTo>
                        <a:pt x="9134" y="58415"/>
                        <a:pt x="7341" y="59912"/>
                        <a:pt x="5702" y="61551"/>
                      </a:cubicBezTo>
                      <a:cubicBezTo>
                        <a:pt x="555" y="76989"/>
                        <a:pt x="-2818" y="80240"/>
                        <a:pt x="3243" y="98422"/>
                      </a:cubicBezTo>
                      <a:cubicBezTo>
                        <a:pt x="5819" y="106150"/>
                        <a:pt x="12262" y="105798"/>
                        <a:pt x="17992" y="108254"/>
                      </a:cubicBezTo>
                      <a:cubicBezTo>
                        <a:pt x="21360" y="109697"/>
                        <a:pt x="24476" y="111682"/>
                        <a:pt x="27824" y="113170"/>
                      </a:cubicBezTo>
                      <a:cubicBezTo>
                        <a:pt x="32504" y="115250"/>
                        <a:pt x="41810" y="118922"/>
                        <a:pt x="47489" y="120544"/>
                      </a:cubicBezTo>
                      <a:cubicBezTo>
                        <a:pt x="50737" y="121472"/>
                        <a:pt x="54044" y="122183"/>
                        <a:pt x="57321" y="123002"/>
                      </a:cubicBezTo>
                      <a:cubicBezTo>
                        <a:pt x="59779" y="124641"/>
                        <a:pt x="61845" y="127141"/>
                        <a:pt x="64695" y="127918"/>
                      </a:cubicBezTo>
                      <a:cubicBezTo>
                        <a:pt x="71068" y="129656"/>
                        <a:pt x="77861" y="129194"/>
                        <a:pt x="84360" y="130376"/>
                      </a:cubicBezTo>
                      <a:cubicBezTo>
                        <a:pt x="86909" y="130839"/>
                        <a:pt x="89276" y="132015"/>
                        <a:pt x="91734" y="132834"/>
                      </a:cubicBezTo>
                      <a:cubicBezTo>
                        <a:pt x="100747" y="132015"/>
                        <a:pt x="111628" y="135932"/>
                        <a:pt x="118772" y="130376"/>
                      </a:cubicBezTo>
                      <a:cubicBezTo>
                        <a:pt x="128222" y="123026"/>
                        <a:pt x="109445" y="112687"/>
                        <a:pt x="106482" y="110712"/>
                      </a:cubicBezTo>
                      <a:cubicBezTo>
                        <a:pt x="105663" y="108254"/>
                        <a:pt x="105045" y="105719"/>
                        <a:pt x="104024" y="103338"/>
                      </a:cubicBezTo>
                      <a:cubicBezTo>
                        <a:pt x="102581" y="99970"/>
                        <a:pt x="100161" y="97015"/>
                        <a:pt x="99108" y="93505"/>
                      </a:cubicBezTo>
                      <a:cubicBezTo>
                        <a:pt x="97676" y="88731"/>
                        <a:pt x="97731" y="83622"/>
                        <a:pt x="96650" y="78757"/>
                      </a:cubicBezTo>
                      <a:cubicBezTo>
                        <a:pt x="95203" y="72247"/>
                        <a:pt x="92282" y="67563"/>
                        <a:pt x="89276" y="61551"/>
                      </a:cubicBezTo>
                      <a:cubicBezTo>
                        <a:pt x="86313" y="43773"/>
                        <a:pt x="83731" y="38113"/>
                        <a:pt x="91734" y="17305"/>
                      </a:cubicBezTo>
                      <a:cubicBezTo>
                        <a:pt x="92664" y="14887"/>
                        <a:pt x="96650" y="15666"/>
                        <a:pt x="99108" y="14847"/>
                      </a:cubicBezTo>
                      <a:cubicBezTo>
                        <a:pt x="105662" y="19217"/>
                        <a:pt x="108121" y="19491"/>
                        <a:pt x="111398" y="27138"/>
                      </a:cubicBezTo>
                      <a:cubicBezTo>
                        <a:pt x="113658" y="32412"/>
                        <a:pt x="115376" y="47495"/>
                        <a:pt x="116314" y="51718"/>
                      </a:cubicBezTo>
                      <a:cubicBezTo>
                        <a:pt x="116876" y="54248"/>
                        <a:pt x="117439" y="56871"/>
                        <a:pt x="118772" y="59093"/>
                      </a:cubicBezTo>
                      <a:cubicBezTo>
                        <a:pt x="119964" y="61080"/>
                        <a:pt x="122241" y="62199"/>
                        <a:pt x="123689" y="64009"/>
                      </a:cubicBezTo>
                      <a:cubicBezTo>
                        <a:pt x="125535" y="66316"/>
                        <a:pt x="126298" y="69538"/>
                        <a:pt x="128605" y="71383"/>
                      </a:cubicBezTo>
                      <a:cubicBezTo>
                        <a:pt x="130628" y="73002"/>
                        <a:pt x="133521" y="73022"/>
                        <a:pt x="135979" y="73841"/>
                      </a:cubicBezTo>
                      <a:cubicBezTo>
                        <a:pt x="137618" y="76299"/>
                        <a:pt x="138588" y="79370"/>
                        <a:pt x="140895" y="81215"/>
                      </a:cubicBezTo>
                      <a:cubicBezTo>
                        <a:pt x="142918" y="82834"/>
                        <a:pt x="146437" y="81841"/>
                        <a:pt x="148269" y="83673"/>
                      </a:cubicBezTo>
                      <a:cubicBezTo>
                        <a:pt x="150101" y="85505"/>
                        <a:pt x="150727" y="91047"/>
                        <a:pt x="153185" y="100880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3903900" y="3003428"/>
                  <a:ext cx="122157" cy="219263"/>
                </a:xfrm>
                <a:custGeom>
                  <a:avLst/>
                  <a:gdLst>
                    <a:gd name="connsiteX0" fmla="*/ 6882 w 122424"/>
                    <a:gd name="connsiteY0" fmla="*/ 0 h 218768"/>
                    <a:gd name="connsiteX1" fmla="*/ 6882 w 122424"/>
                    <a:gd name="connsiteY1" fmla="*/ 0 h 218768"/>
                    <a:gd name="connsiteX2" fmla="*/ 6882 w 122424"/>
                    <a:gd name="connsiteY2" fmla="*/ 103239 h 218768"/>
                    <a:gd name="connsiteX3" fmla="*/ 19172 w 122424"/>
                    <a:gd name="connsiteY3" fmla="*/ 113071 h 218768"/>
                    <a:gd name="connsiteX4" fmla="*/ 29004 w 122424"/>
                    <a:gd name="connsiteY4" fmla="*/ 120445 h 218768"/>
                    <a:gd name="connsiteX5" fmla="*/ 33920 w 122424"/>
                    <a:gd name="connsiteY5" fmla="*/ 132735 h 218768"/>
                    <a:gd name="connsiteX6" fmla="*/ 41295 w 122424"/>
                    <a:gd name="connsiteY6" fmla="*/ 147484 h 218768"/>
                    <a:gd name="connsiteX7" fmla="*/ 46211 w 122424"/>
                    <a:gd name="connsiteY7" fmla="*/ 176980 h 218768"/>
                    <a:gd name="connsiteX8" fmla="*/ 51127 w 122424"/>
                    <a:gd name="connsiteY8" fmla="*/ 184355 h 218768"/>
                    <a:gd name="connsiteX9" fmla="*/ 58501 w 122424"/>
                    <a:gd name="connsiteY9" fmla="*/ 208935 h 218768"/>
                    <a:gd name="connsiteX10" fmla="*/ 60959 w 122424"/>
                    <a:gd name="connsiteY10" fmla="*/ 216310 h 218768"/>
                    <a:gd name="connsiteX11" fmla="*/ 68333 w 122424"/>
                    <a:gd name="connsiteY11" fmla="*/ 218768 h 218768"/>
                    <a:gd name="connsiteX12" fmla="*/ 90456 w 122424"/>
                    <a:gd name="connsiteY12" fmla="*/ 216310 h 218768"/>
                    <a:gd name="connsiteX13" fmla="*/ 105204 w 122424"/>
                    <a:gd name="connsiteY13" fmla="*/ 204019 h 218768"/>
                    <a:gd name="connsiteX14" fmla="*/ 107662 w 122424"/>
                    <a:gd name="connsiteY14" fmla="*/ 196645 h 218768"/>
                    <a:gd name="connsiteX15" fmla="*/ 112578 w 122424"/>
                    <a:gd name="connsiteY15" fmla="*/ 189271 h 218768"/>
                    <a:gd name="connsiteX16" fmla="*/ 122411 w 122424"/>
                    <a:gd name="connsiteY16" fmla="*/ 162232 h 218768"/>
                    <a:gd name="connsiteX17" fmla="*/ 119953 w 122424"/>
                    <a:gd name="connsiteY17" fmla="*/ 90948 h 218768"/>
                    <a:gd name="connsiteX18" fmla="*/ 107662 w 122424"/>
                    <a:gd name="connsiteY18" fmla="*/ 78658 h 218768"/>
                    <a:gd name="connsiteX19" fmla="*/ 85540 w 122424"/>
                    <a:gd name="connsiteY19" fmla="*/ 76200 h 218768"/>
                    <a:gd name="connsiteX20" fmla="*/ 78166 w 122424"/>
                    <a:gd name="connsiteY20" fmla="*/ 66368 h 218768"/>
                    <a:gd name="connsiteX21" fmla="*/ 68333 w 122424"/>
                    <a:gd name="connsiteY21" fmla="*/ 58993 h 218768"/>
                    <a:gd name="connsiteX22" fmla="*/ 53585 w 122424"/>
                    <a:gd name="connsiteY22" fmla="*/ 49161 h 218768"/>
                    <a:gd name="connsiteX23" fmla="*/ 38836 w 122424"/>
                    <a:gd name="connsiteY23" fmla="*/ 34413 h 218768"/>
                    <a:gd name="connsiteX24" fmla="*/ 29004 w 122424"/>
                    <a:gd name="connsiteY24" fmla="*/ 27039 h 218768"/>
                    <a:gd name="connsiteX25" fmla="*/ 24088 w 122424"/>
                    <a:gd name="connsiteY25" fmla="*/ 22122 h 218768"/>
                    <a:gd name="connsiteX26" fmla="*/ 6882 w 122424"/>
                    <a:gd name="connsiteY26" fmla="*/ 0 h 21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22424" h="218768">
                      <a:moveTo>
                        <a:pt x="6882" y="0"/>
                      </a:moveTo>
                      <a:lnTo>
                        <a:pt x="6882" y="0"/>
                      </a:lnTo>
                      <a:cubicBezTo>
                        <a:pt x="-3078" y="44820"/>
                        <a:pt x="-1476" y="28015"/>
                        <a:pt x="6882" y="103239"/>
                      </a:cubicBezTo>
                      <a:cubicBezTo>
                        <a:pt x="7737" y="110936"/>
                        <a:pt x="13818" y="111286"/>
                        <a:pt x="19172" y="113071"/>
                      </a:cubicBezTo>
                      <a:cubicBezTo>
                        <a:pt x="22449" y="115529"/>
                        <a:pt x="26546" y="117168"/>
                        <a:pt x="29004" y="120445"/>
                      </a:cubicBezTo>
                      <a:cubicBezTo>
                        <a:pt x="31651" y="123975"/>
                        <a:pt x="31947" y="128789"/>
                        <a:pt x="33920" y="132735"/>
                      </a:cubicBezTo>
                      <a:cubicBezTo>
                        <a:pt x="43453" y="151802"/>
                        <a:pt x="35112" y="128944"/>
                        <a:pt x="41295" y="147484"/>
                      </a:cubicBezTo>
                      <a:cubicBezTo>
                        <a:pt x="41660" y="150039"/>
                        <a:pt x="44552" y="172556"/>
                        <a:pt x="46211" y="176980"/>
                      </a:cubicBezTo>
                      <a:cubicBezTo>
                        <a:pt x="47248" y="179746"/>
                        <a:pt x="49488" y="181897"/>
                        <a:pt x="51127" y="184355"/>
                      </a:cubicBezTo>
                      <a:cubicBezTo>
                        <a:pt x="54842" y="199216"/>
                        <a:pt x="52516" y="190979"/>
                        <a:pt x="58501" y="208935"/>
                      </a:cubicBezTo>
                      <a:cubicBezTo>
                        <a:pt x="59320" y="211393"/>
                        <a:pt x="58501" y="215491"/>
                        <a:pt x="60959" y="216310"/>
                      </a:cubicBezTo>
                      <a:lnTo>
                        <a:pt x="68333" y="218768"/>
                      </a:lnTo>
                      <a:cubicBezTo>
                        <a:pt x="75707" y="217949"/>
                        <a:pt x="83226" y="217979"/>
                        <a:pt x="90456" y="216310"/>
                      </a:cubicBezTo>
                      <a:cubicBezTo>
                        <a:pt x="98596" y="214431"/>
                        <a:pt x="101750" y="210927"/>
                        <a:pt x="105204" y="204019"/>
                      </a:cubicBezTo>
                      <a:cubicBezTo>
                        <a:pt x="106363" y="201702"/>
                        <a:pt x="106503" y="198962"/>
                        <a:pt x="107662" y="196645"/>
                      </a:cubicBezTo>
                      <a:cubicBezTo>
                        <a:pt x="108983" y="194003"/>
                        <a:pt x="110939" y="191729"/>
                        <a:pt x="112578" y="189271"/>
                      </a:cubicBezTo>
                      <a:cubicBezTo>
                        <a:pt x="118212" y="166740"/>
                        <a:pt x="113747" y="175228"/>
                        <a:pt x="122411" y="162232"/>
                      </a:cubicBezTo>
                      <a:cubicBezTo>
                        <a:pt x="121592" y="138471"/>
                        <a:pt x="124085" y="114362"/>
                        <a:pt x="119953" y="90948"/>
                      </a:cubicBezTo>
                      <a:cubicBezTo>
                        <a:pt x="118946" y="85242"/>
                        <a:pt x="113420" y="79298"/>
                        <a:pt x="107662" y="78658"/>
                      </a:cubicBezTo>
                      <a:lnTo>
                        <a:pt x="85540" y="76200"/>
                      </a:lnTo>
                      <a:cubicBezTo>
                        <a:pt x="83082" y="72923"/>
                        <a:pt x="81063" y="69265"/>
                        <a:pt x="78166" y="66368"/>
                      </a:cubicBezTo>
                      <a:cubicBezTo>
                        <a:pt x="75269" y="63471"/>
                        <a:pt x="71689" y="61343"/>
                        <a:pt x="68333" y="58993"/>
                      </a:cubicBezTo>
                      <a:cubicBezTo>
                        <a:pt x="63493" y="55605"/>
                        <a:pt x="57763" y="53339"/>
                        <a:pt x="53585" y="49161"/>
                      </a:cubicBezTo>
                      <a:cubicBezTo>
                        <a:pt x="48669" y="44245"/>
                        <a:pt x="44398" y="38585"/>
                        <a:pt x="38836" y="34413"/>
                      </a:cubicBezTo>
                      <a:cubicBezTo>
                        <a:pt x="35559" y="31955"/>
                        <a:pt x="32151" y="29662"/>
                        <a:pt x="29004" y="27039"/>
                      </a:cubicBezTo>
                      <a:cubicBezTo>
                        <a:pt x="27224" y="25555"/>
                        <a:pt x="25727" y="23761"/>
                        <a:pt x="24088" y="22122"/>
                      </a:cubicBezTo>
                      <a:lnTo>
                        <a:pt x="6882" y="0"/>
                      </a:ln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0" name="Freeform 39"/>
                <p:cNvSpPr/>
                <p:nvPr/>
              </p:nvSpPr>
              <p:spPr>
                <a:xfrm>
                  <a:off x="3892794" y="2809587"/>
                  <a:ext cx="126917" cy="219263"/>
                </a:xfrm>
                <a:custGeom>
                  <a:avLst/>
                  <a:gdLst>
                    <a:gd name="connsiteX0" fmla="*/ 66368 w 125755"/>
                    <a:gd name="connsiteY0" fmla="*/ 0 h 219548"/>
                    <a:gd name="connsiteX1" fmla="*/ 66368 w 125755"/>
                    <a:gd name="connsiteY1" fmla="*/ 0 h 219548"/>
                    <a:gd name="connsiteX2" fmla="*/ 34413 w 125755"/>
                    <a:gd name="connsiteY2" fmla="*/ 2458 h 219548"/>
                    <a:gd name="connsiteX3" fmla="*/ 27039 w 125755"/>
                    <a:gd name="connsiteY3" fmla="*/ 4916 h 219548"/>
                    <a:gd name="connsiteX4" fmla="*/ 17207 w 125755"/>
                    <a:gd name="connsiteY4" fmla="*/ 7374 h 219548"/>
                    <a:gd name="connsiteX5" fmla="*/ 4916 w 125755"/>
                    <a:gd name="connsiteY5" fmla="*/ 22122 h 219548"/>
                    <a:gd name="connsiteX6" fmla="*/ 0 w 125755"/>
                    <a:gd name="connsiteY6" fmla="*/ 39329 h 219548"/>
                    <a:gd name="connsiteX7" fmla="*/ 4916 w 125755"/>
                    <a:gd name="connsiteY7" fmla="*/ 105697 h 219548"/>
                    <a:gd name="connsiteX8" fmla="*/ 12291 w 125755"/>
                    <a:gd name="connsiteY8" fmla="*/ 130277 h 219548"/>
                    <a:gd name="connsiteX9" fmla="*/ 19665 w 125755"/>
                    <a:gd name="connsiteY9" fmla="*/ 145026 h 219548"/>
                    <a:gd name="connsiteX10" fmla="*/ 27039 w 125755"/>
                    <a:gd name="connsiteY10" fmla="*/ 149942 h 219548"/>
                    <a:gd name="connsiteX11" fmla="*/ 36871 w 125755"/>
                    <a:gd name="connsiteY11" fmla="*/ 154858 h 219548"/>
                    <a:gd name="connsiteX12" fmla="*/ 46703 w 125755"/>
                    <a:gd name="connsiteY12" fmla="*/ 157316 h 219548"/>
                    <a:gd name="connsiteX13" fmla="*/ 54078 w 125755"/>
                    <a:gd name="connsiteY13" fmla="*/ 159774 h 219548"/>
                    <a:gd name="connsiteX14" fmla="*/ 71284 w 125755"/>
                    <a:gd name="connsiteY14" fmla="*/ 172064 h 219548"/>
                    <a:gd name="connsiteX15" fmla="*/ 76200 w 125755"/>
                    <a:gd name="connsiteY15" fmla="*/ 179438 h 219548"/>
                    <a:gd name="connsiteX16" fmla="*/ 81116 w 125755"/>
                    <a:gd name="connsiteY16" fmla="*/ 184355 h 219548"/>
                    <a:gd name="connsiteX17" fmla="*/ 88491 w 125755"/>
                    <a:gd name="connsiteY17" fmla="*/ 194187 h 219548"/>
                    <a:gd name="connsiteX18" fmla="*/ 105697 w 125755"/>
                    <a:gd name="connsiteY18" fmla="*/ 206477 h 219548"/>
                    <a:gd name="connsiteX19" fmla="*/ 113071 w 125755"/>
                    <a:gd name="connsiteY19" fmla="*/ 208935 h 219548"/>
                    <a:gd name="connsiteX20" fmla="*/ 117987 w 125755"/>
                    <a:gd name="connsiteY20" fmla="*/ 216309 h 219548"/>
                    <a:gd name="connsiteX21" fmla="*/ 122903 w 125755"/>
                    <a:gd name="connsiteY21" fmla="*/ 204019 h 219548"/>
                    <a:gd name="connsiteX22" fmla="*/ 120445 w 125755"/>
                    <a:gd name="connsiteY22" fmla="*/ 194187 h 219548"/>
                    <a:gd name="connsiteX23" fmla="*/ 110613 w 125755"/>
                    <a:gd name="connsiteY23" fmla="*/ 179438 h 219548"/>
                    <a:gd name="connsiteX24" fmla="*/ 108155 w 125755"/>
                    <a:gd name="connsiteY24" fmla="*/ 172064 h 219548"/>
                    <a:gd name="connsiteX25" fmla="*/ 100781 w 125755"/>
                    <a:gd name="connsiteY25" fmla="*/ 162232 h 219548"/>
                    <a:gd name="connsiteX26" fmla="*/ 88491 w 125755"/>
                    <a:gd name="connsiteY26" fmla="*/ 147484 h 219548"/>
                    <a:gd name="connsiteX27" fmla="*/ 86032 w 125755"/>
                    <a:gd name="connsiteY27" fmla="*/ 140109 h 219548"/>
                    <a:gd name="connsiteX28" fmla="*/ 78658 w 125755"/>
                    <a:gd name="connsiteY28" fmla="*/ 137651 h 219548"/>
                    <a:gd name="connsiteX29" fmla="*/ 63910 w 125755"/>
                    <a:gd name="connsiteY29" fmla="*/ 130277 h 219548"/>
                    <a:gd name="connsiteX30" fmla="*/ 51620 w 125755"/>
                    <a:gd name="connsiteY30" fmla="*/ 108155 h 219548"/>
                    <a:gd name="connsiteX31" fmla="*/ 58994 w 125755"/>
                    <a:gd name="connsiteY31" fmla="*/ 61451 h 219548"/>
                    <a:gd name="connsiteX32" fmla="*/ 66368 w 125755"/>
                    <a:gd name="connsiteY32" fmla="*/ 56535 h 219548"/>
                    <a:gd name="connsiteX33" fmla="*/ 76200 w 125755"/>
                    <a:gd name="connsiteY33" fmla="*/ 44245 h 219548"/>
                    <a:gd name="connsiteX34" fmla="*/ 78658 w 125755"/>
                    <a:gd name="connsiteY34" fmla="*/ 36871 h 219548"/>
                    <a:gd name="connsiteX35" fmla="*/ 83574 w 125755"/>
                    <a:gd name="connsiteY35" fmla="*/ 29497 h 219548"/>
                    <a:gd name="connsiteX36" fmla="*/ 78658 w 125755"/>
                    <a:gd name="connsiteY36" fmla="*/ 12290 h 219548"/>
                    <a:gd name="connsiteX37" fmla="*/ 71284 w 125755"/>
                    <a:gd name="connsiteY37" fmla="*/ 7374 h 219548"/>
                    <a:gd name="connsiteX38" fmla="*/ 63910 w 125755"/>
                    <a:gd name="connsiteY38" fmla="*/ 4916 h 219548"/>
                    <a:gd name="connsiteX39" fmla="*/ 66368 w 125755"/>
                    <a:gd name="connsiteY39" fmla="*/ 0 h 21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25755" h="219548">
                      <a:moveTo>
                        <a:pt x="66368" y="0"/>
                      </a:moveTo>
                      <a:lnTo>
                        <a:pt x="66368" y="0"/>
                      </a:lnTo>
                      <a:cubicBezTo>
                        <a:pt x="55716" y="819"/>
                        <a:pt x="45014" y="1133"/>
                        <a:pt x="34413" y="2458"/>
                      </a:cubicBezTo>
                      <a:cubicBezTo>
                        <a:pt x="31842" y="2779"/>
                        <a:pt x="29530" y="4204"/>
                        <a:pt x="27039" y="4916"/>
                      </a:cubicBezTo>
                      <a:cubicBezTo>
                        <a:pt x="23791" y="5844"/>
                        <a:pt x="20484" y="6555"/>
                        <a:pt x="17207" y="7374"/>
                      </a:cubicBezTo>
                      <a:cubicBezTo>
                        <a:pt x="11770" y="12810"/>
                        <a:pt x="8338" y="15277"/>
                        <a:pt x="4916" y="22122"/>
                      </a:cubicBezTo>
                      <a:cubicBezTo>
                        <a:pt x="3154" y="25647"/>
                        <a:pt x="787" y="36180"/>
                        <a:pt x="0" y="39329"/>
                      </a:cubicBezTo>
                      <a:cubicBezTo>
                        <a:pt x="5610" y="78598"/>
                        <a:pt x="-186" y="34265"/>
                        <a:pt x="4916" y="105697"/>
                      </a:cubicBezTo>
                      <a:cubicBezTo>
                        <a:pt x="6394" y="126394"/>
                        <a:pt x="3147" y="121135"/>
                        <a:pt x="12291" y="130277"/>
                      </a:cubicBezTo>
                      <a:cubicBezTo>
                        <a:pt x="14290" y="136274"/>
                        <a:pt x="14901" y="140261"/>
                        <a:pt x="19665" y="145026"/>
                      </a:cubicBezTo>
                      <a:cubicBezTo>
                        <a:pt x="21754" y="147115"/>
                        <a:pt x="24474" y="148476"/>
                        <a:pt x="27039" y="149942"/>
                      </a:cubicBezTo>
                      <a:cubicBezTo>
                        <a:pt x="30220" y="151760"/>
                        <a:pt x="33440" y="153571"/>
                        <a:pt x="36871" y="154858"/>
                      </a:cubicBezTo>
                      <a:cubicBezTo>
                        <a:pt x="40034" y="156044"/>
                        <a:pt x="43455" y="156388"/>
                        <a:pt x="46703" y="157316"/>
                      </a:cubicBezTo>
                      <a:cubicBezTo>
                        <a:pt x="49195" y="158028"/>
                        <a:pt x="51620" y="158955"/>
                        <a:pt x="54078" y="159774"/>
                      </a:cubicBezTo>
                      <a:cubicBezTo>
                        <a:pt x="58265" y="162565"/>
                        <a:pt x="68235" y="169015"/>
                        <a:pt x="71284" y="172064"/>
                      </a:cubicBezTo>
                      <a:cubicBezTo>
                        <a:pt x="73373" y="174153"/>
                        <a:pt x="74355" y="177131"/>
                        <a:pt x="76200" y="179438"/>
                      </a:cubicBezTo>
                      <a:cubicBezTo>
                        <a:pt x="77648" y="181248"/>
                        <a:pt x="79632" y="182575"/>
                        <a:pt x="81116" y="184355"/>
                      </a:cubicBezTo>
                      <a:cubicBezTo>
                        <a:pt x="83739" y="187502"/>
                        <a:pt x="85594" y="191290"/>
                        <a:pt x="88491" y="194187"/>
                      </a:cubicBezTo>
                      <a:cubicBezTo>
                        <a:pt x="89605" y="195300"/>
                        <a:pt x="102906" y="205081"/>
                        <a:pt x="105697" y="206477"/>
                      </a:cubicBezTo>
                      <a:cubicBezTo>
                        <a:pt x="108014" y="207636"/>
                        <a:pt x="110613" y="208116"/>
                        <a:pt x="113071" y="208935"/>
                      </a:cubicBezTo>
                      <a:cubicBezTo>
                        <a:pt x="114710" y="211393"/>
                        <a:pt x="115680" y="214464"/>
                        <a:pt x="117987" y="216309"/>
                      </a:cubicBezTo>
                      <a:cubicBezTo>
                        <a:pt x="131077" y="226781"/>
                        <a:pt x="123887" y="208939"/>
                        <a:pt x="122903" y="204019"/>
                      </a:cubicBezTo>
                      <a:cubicBezTo>
                        <a:pt x="122240" y="200706"/>
                        <a:pt x="121956" y="197209"/>
                        <a:pt x="120445" y="194187"/>
                      </a:cubicBezTo>
                      <a:cubicBezTo>
                        <a:pt x="117803" y="188902"/>
                        <a:pt x="112481" y="185043"/>
                        <a:pt x="110613" y="179438"/>
                      </a:cubicBezTo>
                      <a:cubicBezTo>
                        <a:pt x="109794" y="176980"/>
                        <a:pt x="109440" y="174314"/>
                        <a:pt x="108155" y="172064"/>
                      </a:cubicBezTo>
                      <a:cubicBezTo>
                        <a:pt x="106122" y="168507"/>
                        <a:pt x="103162" y="165566"/>
                        <a:pt x="100781" y="162232"/>
                      </a:cubicBezTo>
                      <a:cubicBezTo>
                        <a:pt x="92226" y="150255"/>
                        <a:pt x="99967" y="158960"/>
                        <a:pt x="88491" y="147484"/>
                      </a:cubicBezTo>
                      <a:cubicBezTo>
                        <a:pt x="87671" y="145026"/>
                        <a:pt x="87864" y="141941"/>
                        <a:pt x="86032" y="140109"/>
                      </a:cubicBezTo>
                      <a:cubicBezTo>
                        <a:pt x="84200" y="138277"/>
                        <a:pt x="80975" y="138810"/>
                        <a:pt x="78658" y="137651"/>
                      </a:cubicBezTo>
                      <a:cubicBezTo>
                        <a:pt x="59598" y="128121"/>
                        <a:pt x="82445" y="136455"/>
                        <a:pt x="63910" y="130277"/>
                      </a:cubicBezTo>
                      <a:cubicBezTo>
                        <a:pt x="52641" y="113373"/>
                        <a:pt x="55946" y="121134"/>
                        <a:pt x="51620" y="108155"/>
                      </a:cubicBezTo>
                      <a:cubicBezTo>
                        <a:pt x="52454" y="94816"/>
                        <a:pt x="47199" y="73247"/>
                        <a:pt x="58994" y="61451"/>
                      </a:cubicBezTo>
                      <a:cubicBezTo>
                        <a:pt x="61083" y="59362"/>
                        <a:pt x="63910" y="58174"/>
                        <a:pt x="66368" y="56535"/>
                      </a:cubicBezTo>
                      <a:cubicBezTo>
                        <a:pt x="72546" y="38000"/>
                        <a:pt x="63494" y="60128"/>
                        <a:pt x="76200" y="44245"/>
                      </a:cubicBezTo>
                      <a:cubicBezTo>
                        <a:pt x="77819" y="42222"/>
                        <a:pt x="77499" y="39188"/>
                        <a:pt x="78658" y="36871"/>
                      </a:cubicBezTo>
                      <a:cubicBezTo>
                        <a:pt x="79979" y="34229"/>
                        <a:pt x="81935" y="31955"/>
                        <a:pt x="83574" y="29497"/>
                      </a:cubicBezTo>
                      <a:cubicBezTo>
                        <a:pt x="83413" y="28855"/>
                        <a:pt x="79941" y="13893"/>
                        <a:pt x="78658" y="12290"/>
                      </a:cubicBezTo>
                      <a:cubicBezTo>
                        <a:pt x="76813" y="9983"/>
                        <a:pt x="73926" y="8695"/>
                        <a:pt x="71284" y="7374"/>
                      </a:cubicBezTo>
                      <a:cubicBezTo>
                        <a:pt x="68967" y="6215"/>
                        <a:pt x="65742" y="6748"/>
                        <a:pt x="63910" y="4916"/>
                      </a:cubicBezTo>
                      <a:lnTo>
                        <a:pt x="66368" y="0"/>
                      </a:ln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>
                  <a:off x="3408922" y="2374238"/>
                  <a:ext cx="134849" cy="193841"/>
                </a:xfrm>
                <a:custGeom>
                  <a:avLst/>
                  <a:gdLst>
                    <a:gd name="connsiteX0" fmla="*/ 29910 w 135607"/>
                    <a:gd name="connsiteY0" fmla="*/ 2458 h 194215"/>
                    <a:gd name="connsiteX1" fmla="*/ 29910 w 135607"/>
                    <a:gd name="connsiteY1" fmla="*/ 2458 h 194215"/>
                    <a:gd name="connsiteX2" fmla="*/ 52033 w 135607"/>
                    <a:gd name="connsiteY2" fmla="*/ 27039 h 194215"/>
                    <a:gd name="connsiteX3" fmla="*/ 59407 w 135607"/>
                    <a:gd name="connsiteY3" fmla="*/ 31955 h 194215"/>
                    <a:gd name="connsiteX4" fmla="*/ 66781 w 135607"/>
                    <a:gd name="connsiteY4" fmla="*/ 46704 h 194215"/>
                    <a:gd name="connsiteX5" fmla="*/ 71697 w 135607"/>
                    <a:gd name="connsiteY5" fmla="*/ 58994 h 194215"/>
                    <a:gd name="connsiteX6" fmla="*/ 79072 w 135607"/>
                    <a:gd name="connsiteY6" fmla="*/ 61452 h 194215"/>
                    <a:gd name="connsiteX7" fmla="*/ 88904 w 135607"/>
                    <a:gd name="connsiteY7" fmla="*/ 66368 h 194215"/>
                    <a:gd name="connsiteX8" fmla="*/ 113484 w 135607"/>
                    <a:gd name="connsiteY8" fmla="*/ 83575 h 194215"/>
                    <a:gd name="connsiteX9" fmla="*/ 123317 w 135607"/>
                    <a:gd name="connsiteY9" fmla="*/ 154858 h 194215"/>
                    <a:gd name="connsiteX10" fmla="*/ 125775 w 135607"/>
                    <a:gd name="connsiteY10" fmla="*/ 162233 h 194215"/>
                    <a:gd name="connsiteX11" fmla="*/ 135607 w 135607"/>
                    <a:gd name="connsiteY11" fmla="*/ 176981 h 194215"/>
                    <a:gd name="connsiteX12" fmla="*/ 133149 w 135607"/>
                    <a:gd name="connsiteY12" fmla="*/ 191729 h 194215"/>
                    <a:gd name="connsiteX13" fmla="*/ 125775 w 135607"/>
                    <a:gd name="connsiteY13" fmla="*/ 194187 h 194215"/>
                    <a:gd name="connsiteX14" fmla="*/ 88904 w 135607"/>
                    <a:gd name="connsiteY14" fmla="*/ 189271 h 194215"/>
                    <a:gd name="connsiteX15" fmla="*/ 71697 w 135607"/>
                    <a:gd name="connsiteY15" fmla="*/ 179439 h 194215"/>
                    <a:gd name="connsiteX16" fmla="*/ 69239 w 135607"/>
                    <a:gd name="connsiteY16" fmla="*/ 169607 h 194215"/>
                    <a:gd name="connsiteX17" fmla="*/ 59407 w 135607"/>
                    <a:gd name="connsiteY17" fmla="*/ 157316 h 194215"/>
                    <a:gd name="connsiteX18" fmla="*/ 56949 w 135607"/>
                    <a:gd name="connsiteY18" fmla="*/ 149942 h 194215"/>
                    <a:gd name="connsiteX19" fmla="*/ 49575 w 135607"/>
                    <a:gd name="connsiteY19" fmla="*/ 147484 h 194215"/>
                    <a:gd name="connsiteX20" fmla="*/ 20078 w 135607"/>
                    <a:gd name="connsiteY20" fmla="*/ 145026 h 194215"/>
                    <a:gd name="connsiteX21" fmla="*/ 15162 w 135607"/>
                    <a:gd name="connsiteY21" fmla="*/ 137652 h 194215"/>
                    <a:gd name="connsiteX22" fmla="*/ 7788 w 135607"/>
                    <a:gd name="connsiteY22" fmla="*/ 122904 h 194215"/>
                    <a:gd name="connsiteX23" fmla="*/ 5330 w 135607"/>
                    <a:gd name="connsiteY23" fmla="*/ 113071 h 194215"/>
                    <a:gd name="connsiteX24" fmla="*/ 413 w 135607"/>
                    <a:gd name="connsiteY24" fmla="*/ 105697 h 194215"/>
                    <a:gd name="connsiteX25" fmla="*/ 2872 w 135607"/>
                    <a:gd name="connsiteY25" fmla="*/ 44245 h 194215"/>
                    <a:gd name="connsiteX26" fmla="*/ 12704 w 135607"/>
                    <a:gd name="connsiteY26" fmla="*/ 29497 h 194215"/>
                    <a:gd name="connsiteX27" fmla="*/ 15162 w 135607"/>
                    <a:gd name="connsiteY27" fmla="*/ 22123 h 194215"/>
                    <a:gd name="connsiteX28" fmla="*/ 29910 w 135607"/>
                    <a:gd name="connsiteY28" fmla="*/ 7375 h 194215"/>
                    <a:gd name="connsiteX29" fmla="*/ 37284 w 135607"/>
                    <a:gd name="connsiteY29" fmla="*/ 0 h 194215"/>
                    <a:gd name="connsiteX30" fmla="*/ 29910 w 135607"/>
                    <a:gd name="connsiteY30" fmla="*/ 2458 h 194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5607" h="194215">
                      <a:moveTo>
                        <a:pt x="29910" y="2458"/>
                      </a:moveTo>
                      <a:lnTo>
                        <a:pt x="29910" y="2458"/>
                      </a:lnTo>
                      <a:cubicBezTo>
                        <a:pt x="33104" y="6184"/>
                        <a:pt x="45675" y="21741"/>
                        <a:pt x="52033" y="27039"/>
                      </a:cubicBezTo>
                      <a:cubicBezTo>
                        <a:pt x="54302" y="28930"/>
                        <a:pt x="56949" y="30316"/>
                        <a:pt x="59407" y="31955"/>
                      </a:cubicBezTo>
                      <a:cubicBezTo>
                        <a:pt x="65585" y="50488"/>
                        <a:pt x="57252" y="27644"/>
                        <a:pt x="66781" y="46704"/>
                      </a:cubicBezTo>
                      <a:cubicBezTo>
                        <a:pt x="68754" y="50650"/>
                        <a:pt x="68872" y="55605"/>
                        <a:pt x="71697" y="58994"/>
                      </a:cubicBezTo>
                      <a:cubicBezTo>
                        <a:pt x="73356" y="60985"/>
                        <a:pt x="76690" y="60431"/>
                        <a:pt x="79072" y="61452"/>
                      </a:cubicBezTo>
                      <a:cubicBezTo>
                        <a:pt x="82440" y="62895"/>
                        <a:pt x="85762" y="64483"/>
                        <a:pt x="88904" y="66368"/>
                      </a:cubicBezTo>
                      <a:cubicBezTo>
                        <a:pt x="98997" y="72424"/>
                        <a:pt x="104517" y="76849"/>
                        <a:pt x="113484" y="83575"/>
                      </a:cubicBezTo>
                      <a:cubicBezTo>
                        <a:pt x="125119" y="118472"/>
                        <a:pt x="115270" y="85116"/>
                        <a:pt x="123317" y="154858"/>
                      </a:cubicBezTo>
                      <a:cubicBezTo>
                        <a:pt x="123614" y="157432"/>
                        <a:pt x="124517" y="159968"/>
                        <a:pt x="125775" y="162233"/>
                      </a:cubicBezTo>
                      <a:cubicBezTo>
                        <a:pt x="128644" y="167398"/>
                        <a:pt x="135607" y="176981"/>
                        <a:pt x="135607" y="176981"/>
                      </a:cubicBezTo>
                      <a:cubicBezTo>
                        <a:pt x="134788" y="181897"/>
                        <a:pt x="135622" y="187402"/>
                        <a:pt x="133149" y="191729"/>
                      </a:cubicBezTo>
                      <a:cubicBezTo>
                        <a:pt x="131864" y="193979"/>
                        <a:pt x="128362" y="194331"/>
                        <a:pt x="125775" y="194187"/>
                      </a:cubicBezTo>
                      <a:cubicBezTo>
                        <a:pt x="113395" y="193499"/>
                        <a:pt x="101194" y="190910"/>
                        <a:pt x="88904" y="189271"/>
                      </a:cubicBezTo>
                      <a:cubicBezTo>
                        <a:pt x="82232" y="187047"/>
                        <a:pt x="76347" y="185949"/>
                        <a:pt x="71697" y="179439"/>
                      </a:cubicBezTo>
                      <a:cubicBezTo>
                        <a:pt x="69733" y="176690"/>
                        <a:pt x="70570" y="172712"/>
                        <a:pt x="69239" y="169607"/>
                      </a:cubicBezTo>
                      <a:cubicBezTo>
                        <a:pt x="66914" y="164182"/>
                        <a:pt x="63370" y="161280"/>
                        <a:pt x="59407" y="157316"/>
                      </a:cubicBezTo>
                      <a:cubicBezTo>
                        <a:pt x="58588" y="154858"/>
                        <a:pt x="58781" y="151774"/>
                        <a:pt x="56949" y="149942"/>
                      </a:cubicBezTo>
                      <a:cubicBezTo>
                        <a:pt x="55117" y="148110"/>
                        <a:pt x="52143" y="147826"/>
                        <a:pt x="49575" y="147484"/>
                      </a:cubicBezTo>
                      <a:cubicBezTo>
                        <a:pt x="39795" y="146180"/>
                        <a:pt x="29910" y="145845"/>
                        <a:pt x="20078" y="145026"/>
                      </a:cubicBezTo>
                      <a:cubicBezTo>
                        <a:pt x="18439" y="142568"/>
                        <a:pt x="16483" y="140294"/>
                        <a:pt x="15162" y="137652"/>
                      </a:cubicBezTo>
                      <a:cubicBezTo>
                        <a:pt x="4985" y="117299"/>
                        <a:pt x="21877" y="144037"/>
                        <a:pt x="7788" y="122904"/>
                      </a:cubicBezTo>
                      <a:cubicBezTo>
                        <a:pt x="6969" y="119626"/>
                        <a:pt x="6661" y="116176"/>
                        <a:pt x="5330" y="113071"/>
                      </a:cubicBezTo>
                      <a:cubicBezTo>
                        <a:pt x="4166" y="110356"/>
                        <a:pt x="518" y="108649"/>
                        <a:pt x="413" y="105697"/>
                      </a:cubicBezTo>
                      <a:cubicBezTo>
                        <a:pt x="-319" y="85210"/>
                        <a:pt x="-393" y="64484"/>
                        <a:pt x="2872" y="44245"/>
                      </a:cubicBezTo>
                      <a:cubicBezTo>
                        <a:pt x="3813" y="38412"/>
                        <a:pt x="10836" y="35102"/>
                        <a:pt x="12704" y="29497"/>
                      </a:cubicBezTo>
                      <a:cubicBezTo>
                        <a:pt x="13523" y="27039"/>
                        <a:pt x="13571" y="24168"/>
                        <a:pt x="15162" y="22123"/>
                      </a:cubicBezTo>
                      <a:cubicBezTo>
                        <a:pt x="19430" y="16635"/>
                        <a:pt x="24994" y="12291"/>
                        <a:pt x="29910" y="7375"/>
                      </a:cubicBezTo>
                      <a:lnTo>
                        <a:pt x="37284" y="0"/>
                      </a:lnTo>
                      <a:lnTo>
                        <a:pt x="29910" y="2458"/>
                      </a:ln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>
                  <a:off x="3713524" y="2661822"/>
                  <a:ext cx="195135" cy="432171"/>
                </a:xfrm>
                <a:custGeom>
                  <a:avLst/>
                  <a:gdLst>
                    <a:gd name="connsiteX0" fmla="*/ 66368 w 194233"/>
                    <a:gd name="connsiteY0" fmla="*/ 44499 h 432873"/>
                    <a:gd name="connsiteX1" fmla="*/ 66368 w 194233"/>
                    <a:gd name="connsiteY1" fmla="*/ 44499 h 432873"/>
                    <a:gd name="connsiteX2" fmla="*/ 54078 w 194233"/>
                    <a:gd name="connsiteY2" fmla="*/ 64164 h 432873"/>
                    <a:gd name="connsiteX3" fmla="*/ 44246 w 194233"/>
                    <a:gd name="connsiteY3" fmla="*/ 81370 h 432873"/>
                    <a:gd name="connsiteX4" fmla="*/ 34413 w 194233"/>
                    <a:gd name="connsiteY4" fmla="*/ 105951 h 432873"/>
                    <a:gd name="connsiteX5" fmla="*/ 27039 w 194233"/>
                    <a:gd name="connsiteY5" fmla="*/ 120699 h 432873"/>
                    <a:gd name="connsiteX6" fmla="*/ 14749 w 194233"/>
                    <a:gd name="connsiteY6" fmla="*/ 145280 h 432873"/>
                    <a:gd name="connsiteX7" fmla="*/ 0 w 194233"/>
                    <a:gd name="connsiteY7" fmla="*/ 172318 h 432873"/>
                    <a:gd name="connsiteX8" fmla="*/ 2459 w 194233"/>
                    <a:gd name="connsiteY8" fmla="*/ 191983 h 432873"/>
                    <a:gd name="connsiteX9" fmla="*/ 14749 w 194233"/>
                    <a:gd name="connsiteY9" fmla="*/ 204273 h 432873"/>
                    <a:gd name="connsiteX10" fmla="*/ 24581 w 194233"/>
                    <a:gd name="connsiteY10" fmla="*/ 214105 h 432873"/>
                    <a:gd name="connsiteX11" fmla="*/ 41788 w 194233"/>
                    <a:gd name="connsiteY11" fmla="*/ 221480 h 432873"/>
                    <a:gd name="connsiteX12" fmla="*/ 54078 w 194233"/>
                    <a:gd name="connsiteY12" fmla="*/ 231312 h 432873"/>
                    <a:gd name="connsiteX13" fmla="*/ 58994 w 194233"/>
                    <a:gd name="connsiteY13" fmla="*/ 238686 h 432873"/>
                    <a:gd name="connsiteX14" fmla="*/ 73742 w 194233"/>
                    <a:gd name="connsiteY14" fmla="*/ 248518 h 432873"/>
                    <a:gd name="connsiteX15" fmla="*/ 76200 w 194233"/>
                    <a:gd name="connsiteY15" fmla="*/ 255893 h 432873"/>
                    <a:gd name="connsiteX16" fmla="*/ 86033 w 194233"/>
                    <a:gd name="connsiteY16" fmla="*/ 260809 h 432873"/>
                    <a:gd name="connsiteX17" fmla="*/ 100781 w 194233"/>
                    <a:gd name="connsiteY17" fmla="*/ 273099 h 432873"/>
                    <a:gd name="connsiteX18" fmla="*/ 105697 w 194233"/>
                    <a:gd name="connsiteY18" fmla="*/ 305054 h 432873"/>
                    <a:gd name="connsiteX19" fmla="*/ 113071 w 194233"/>
                    <a:gd name="connsiteY19" fmla="*/ 332093 h 432873"/>
                    <a:gd name="connsiteX20" fmla="*/ 117988 w 194233"/>
                    <a:gd name="connsiteY20" fmla="*/ 351757 h 432873"/>
                    <a:gd name="connsiteX21" fmla="*/ 120446 w 194233"/>
                    <a:gd name="connsiteY21" fmla="*/ 359131 h 432873"/>
                    <a:gd name="connsiteX22" fmla="*/ 125362 w 194233"/>
                    <a:gd name="connsiteY22" fmla="*/ 368964 h 432873"/>
                    <a:gd name="connsiteX23" fmla="*/ 127820 w 194233"/>
                    <a:gd name="connsiteY23" fmla="*/ 378796 h 432873"/>
                    <a:gd name="connsiteX24" fmla="*/ 135194 w 194233"/>
                    <a:gd name="connsiteY24" fmla="*/ 403376 h 432873"/>
                    <a:gd name="connsiteX25" fmla="*/ 137652 w 194233"/>
                    <a:gd name="connsiteY25" fmla="*/ 418125 h 432873"/>
                    <a:gd name="connsiteX26" fmla="*/ 147484 w 194233"/>
                    <a:gd name="connsiteY26" fmla="*/ 432873 h 432873"/>
                    <a:gd name="connsiteX27" fmla="*/ 159775 w 194233"/>
                    <a:gd name="connsiteY27" fmla="*/ 430415 h 432873"/>
                    <a:gd name="connsiteX28" fmla="*/ 162233 w 194233"/>
                    <a:gd name="connsiteY28" fmla="*/ 423041 h 432873"/>
                    <a:gd name="connsiteX29" fmla="*/ 159775 w 194233"/>
                    <a:gd name="connsiteY29" fmla="*/ 393544 h 432873"/>
                    <a:gd name="connsiteX30" fmla="*/ 152400 w 194233"/>
                    <a:gd name="connsiteY30" fmla="*/ 371422 h 432873"/>
                    <a:gd name="connsiteX31" fmla="*/ 149942 w 194233"/>
                    <a:gd name="connsiteY31" fmla="*/ 364047 h 432873"/>
                    <a:gd name="connsiteX32" fmla="*/ 147484 w 194233"/>
                    <a:gd name="connsiteY32" fmla="*/ 297680 h 432873"/>
                    <a:gd name="connsiteX33" fmla="*/ 142568 w 194233"/>
                    <a:gd name="connsiteY33" fmla="*/ 265725 h 432873"/>
                    <a:gd name="connsiteX34" fmla="*/ 137652 w 194233"/>
                    <a:gd name="connsiteY34" fmla="*/ 258351 h 432873"/>
                    <a:gd name="connsiteX35" fmla="*/ 130278 w 194233"/>
                    <a:gd name="connsiteY35" fmla="*/ 243602 h 432873"/>
                    <a:gd name="connsiteX36" fmla="*/ 122904 w 194233"/>
                    <a:gd name="connsiteY36" fmla="*/ 241144 h 432873"/>
                    <a:gd name="connsiteX37" fmla="*/ 110613 w 194233"/>
                    <a:gd name="connsiteY37" fmla="*/ 228854 h 432873"/>
                    <a:gd name="connsiteX38" fmla="*/ 105697 w 194233"/>
                    <a:gd name="connsiteY38" fmla="*/ 221480 h 432873"/>
                    <a:gd name="connsiteX39" fmla="*/ 98323 w 194233"/>
                    <a:gd name="connsiteY39" fmla="*/ 219022 h 432873"/>
                    <a:gd name="connsiteX40" fmla="*/ 83575 w 194233"/>
                    <a:gd name="connsiteY40" fmla="*/ 211647 h 432873"/>
                    <a:gd name="connsiteX41" fmla="*/ 66368 w 194233"/>
                    <a:gd name="connsiteY41" fmla="*/ 196899 h 432873"/>
                    <a:gd name="connsiteX42" fmla="*/ 51620 w 194233"/>
                    <a:gd name="connsiteY42" fmla="*/ 184609 h 432873"/>
                    <a:gd name="connsiteX43" fmla="*/ 49162 w 194233"/>
                    <a:gd name="connsiteY43" fmla="*/ 174776 h 432873"/>
                    <a:gd name="connsiteX44" fmla="*/ 51620 w 194233"/>
                    <a:gd name="connsiteY44" fmla="*/ 160028 h 432873"/>
                    <a:gd name="connsiteX45" fmla="*/ 71284 w 194233"/>
                    <a:gd name="connsiteY45" fmla="*/ 152654 h 432873"/>
                    <a:gd name="connsiteX46" fmla="*/ 83575 w 194233"/>
                    <a:gd name="connsiteY46" fmla="*/ 137905 h 432873"/>
                    <a:gd name="connsiteX47" fmla="*/ 90949 w 194233"/>
                    <a:gd name="connsiteY47" fmla="*/ 101035 h 432873"/>
                    <a:gd name="connsiteX48" fmla="*/ 127820 w 194233"/>
                    <a:gd name="connsiteY48" fmla="*/ 103493 h 432873"/>
                    <a:gd name="connsiteX49" fmla="*/ 142568 w 194233"/>
                    <a:gd name="connsiteY49" fmla="*/ 113325 h 432873"/>
                    <a:gd name="connsiteX50" fmla="*/ 149942 w 194233"/>
                    <a:gd name="connsiteY50" fmla="*/ 118241 h 432873"/>
                    <a:gd name="connsiteX51" fmla="*/ 174523 w 194233"/>
                    <a:gd name="connsiteY51" fmla="*/ 113325 h 432873"/>
                    <a:gd name="connsiteX52" fmla="*/ 181897 w 194233"/>
                    <a:gd name="connsiteY52" fmla="*/ 110867 h 432873"/>
                    <a:gd name="connsiteX53" fmla="*/ 191730 w 194233"/>
                    <a:gd name="connsiteY53" fmla="*/ 103493 h 432873"/>
                    <a:gd name="connsiteX54" fmla="*/ 194188 w 194233"/>
                    <a:gd name="connsiteY54" fmla="*/ 93660 h 432873"/>
                    <a:gd name="connsiteX55" fmla="*/ 179439 w 194233"/>
                    <a:gd name="connsiteY55" fmla="*/ 76454 h 432873"/>
                    <a:gd name="connsiteX56" fmla="*/ 172065 w 194233"/>
                    <a:gd name="connsiteY56" fmla="*/ 71538 h 432873"/>
                    <a:gd name="connsiteX57" fmla="*/ 157317 w 194233"/>
                    <a:gd name="connsiteY57" fmla="*/ 66622 h 432873"/>
                    <a:gd name="connsiteX58" fmla="*/ 152400 w 194233"/>
                    <a:gd name="connsiteY58" fmla="*/ 59247 h 432873"/>
                    <a:gd name="connsiteX59" fmla="*/ 149942 w 194233"/>
                    <a:gd name="connsiteY59" fmla="*/ 51873 h 432873"/>
                    <a:gd name="connsiteX60" fmla="*/ 145026 w 194233"/>
                    <a:gd name="connsiteY60" fmla="*/ 42041 h 432873"/>
                    <a:gd name="connsiteX61" fmla="*/ 140110 w 194233"/>
                    <a:gd name="connsiteY61" fmla="*/ 19918 h 432873"/>
                    <a:gd name="connsiteX62" fmla="*/ 137652 w 194233"/>
                    <a:gd name="connsiteY62" fmla="*/ 12544 h 432873"/>
                    <a:gd name="connsiteX63" fmla="*/ 130278 w 194233"/>
                    <a:gd name="connsiteY63" fmla="*/ 7628 h 432873"/>
                    <a:gd name="connsiteX64" fmla="*/ 122904 w 194233"/>
                    <a:gd name="connsiteY64" fmla="*/ 7628 h 432873"/>
                    <a:gd name="connsiteX65" fmla="*/ 115530 w 194233"/>
                    <a:gd name="connsiteY65" fmla="*/ 15002 h 432873"/>
                    <a:gd name="connsiteX66" fmla="*/ 113071 w 194233"/>
                    <a:gd name="connsiteY66" fmla="*/ 22376 h 432873"/>
                    <a:gd name="connsiteX67" fmla="*/ 98323 w 194233"/>
                    <a:gd name="connsiteY67" fmla="*/ 39583 h 432873"/>
                    <a:gd name="connsiteX68" fmla="*/ 90949 w 194233"/>
                    <a:gd name="connsiteY68" fmla="*/ 42041 h 432873"/>
                    <a:gd name="connsiteX69" fmla="*/ 81117 w 194233"/>
                    <a:gd name="connsiteY69" fmla="*/ 46957 h 432873"/>
                    <a:gd name="connsiteX70" fmla="*/ 66368 w 194233"/>
                    <a:gd name="connsiteY70" fmla="*/ 44499 h 432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94233" h="432873">
                      <a:moveTo>
                        <a:pt x="66368" y="44499"/>
                      </a:moveTo>
                      <a:lnTo>
                        <a:pt x="66368" y="44499"/>
                      </a:lnTo>
                      <a:cubicBezTo>
                        <a:pt x="62271" y="51054"/>
                        <a:pt x="57535" y="57250"/>
                        <a:pt x="54078" y="64164"/>
                      </a:cubicBezTo>
                      <a:cubicBezTo>
                        <a:pt x="44175" y="83970"/>
                        <a:pt x="60802" y="64814"/>
                        <a:pt x="44246" y="81370"/>
                      </a:cubicBezTo>
                      <a:cubicBezTo>
                        <a:pt x="33057" y="114936"/>
                        <a:pt x="45264" y="80634"/>
                        <a:pt x="34413" y="105951"/>
                      </a:cubicBezTo>
                      <a:cubicBezTo>
                        <a:pt x="28306" y="120200"/>
                        <a:pt x="36488" y="106526"/>
                        <a:pt x="27039" y="120699"/>
                      </a:cubicBezTo>
                      <a:cubicBezTo>
                        <a:pt x="21475" y="142955"/>
                        <a:pt x="29381" y="116017"/>
                        <a:pt x="14749" y="145280"/>
                      </a:cubicBezTo>
                      <a:cubicBezTo>
                        <a:pt x="3596" y="167586"/>
                        <a:pt x="8983" y="158847"/>
                        <a:pt x="0" y="172318"/>
                      </a:cubicBezTo>
                      <a:cubicBezTo>
                        <a:pt x="820" y="178873"/>
                        <a:pt x="721" y="185610"/>
                        <a:pt x="2459" y="191983"/>
                      </a:cubicBezTo>
                      <a:cubicBezTo>
                        <a:pt x="4626" y="199927"/>
                        <a:pt x="9305" y="199607"/>
                        <a:pt x="14749" y="204273"/>
                      </a:cubicBezTo>
                      <a:cubicBezTo>
                        <a:pt x="18268" y="207289"/>
                        <a:pt x="20873" y="211324"/>
                        <a:pt x="24581" y="214105"/>
                      </a:cubicBezTo>
                      <a:cubicBezTo>
                        <a:pt x="29444" y="217753"/>
                        <a:pt x="36090" y="219581"/>
                        <a:pt x="41788" y="221480"/>
                      </a:cubicBezTo>
                      <a:cubicBezTo>
                        <a:pt x="55877" y="242613"/>
                        <a:pt x="37117" y="217743"/>
                        <a:pt x="54078" y="231312"/>
                      </a:cubicBezTo>
                      <a:cubicBezTo>
                        <a:pt x="56385" y="233157"/>
                        <a:pt x="56771" y="236741"/>
                        <a:pt x="58994" y="238686"/>
                      </a:cubicBezTo>
                      <a:cubicBezTo>
                        <a:pt x="63440" y="242577"/>
                        <a:pt x="73742" y="248518"/>
                        <a:pt x="73742" y="248518"/>
                      </a:cubicBezTo>
                      <a:cubicBezTo>
                        <a:pt x="74561" y="250976"/>
                        <a:pt x="74368" y="254061"/>
                        <a:pt x="76200" y="255893"/>
                      </a:cubicBezTo>
                      <a:cubicBezTo>
                        <a:pt x="78791" y="258484"/>
                        <a:pt x="82851" y="258991"/>
                        <a:pt x="86033" y="260809"/>
                      </a:cubicBezTo>
                      <a:cubicBezTo>
                        <a:pt x="94017" y="265371"/>
                        <a:pt x="94003" y="266321"/>
                        <a:pt x="100781" y="273099"/>
                      </a:cubicBezTo>
                      <a:cubicBezTo>
                        <a:pt x="101678" y="279378"/>
                        <a:pt x="104236" y="298235"/>
                        <a:pt x="105697" y="305054"/>
                      </a:cubicBezTo>
                      <a:cubicBezTo>
                        <a:pt x="115519" y="350892"/>
                        <a:pt x="106836" y="309234"/>
                        <a:pt x="113071" y="332093"/>
                      </a:cubicBezTo>
                      <a:cubicBezTo>
                        <a:pt x="114849" y="338611"/>
                        <a:pt x="115851" y="345347"/>
                        <a:pt x="117988" y="351757"/>
                      </a:cubicBezTo>
                      <a:cubicBezTo>
                        <a:pt x="118807" y="354215"/>
                        <a:pt x="119425" y="356750"/>
                        <a:pt x="120446" y="359131"/>
                      </a:cubicBezTo>
                      <a:cubicBezTo>
                        <a:pt x="121889" y="362499"/>
                        <a:pt x="124075" y="365533"/>
                        <a:pt x="125362" y="368964"/>
                      </a:cubicBezTo>
                      <a:cubicBezTo>
                        <a:pt x="126548" y="372127"/>
                        <a:pt x="126849" y="375560"/>
                        <a:pt x="127820" y="378796"/>
                      </a:cubicBezTo>
                      <a:cubicBezTo>
                        <a:pt x="131582" y="391335"/>
                        <a:pt x="132928" y="392046"/>
                        <a:pt x="135194" y="403376"/>
                      </a:cubicBezTo>
                      <a:cubicBezTo>
                        <a:pt x="136171" y="408263"/>
                        <a:pt x="135735" y="413524"/>
                        <a:pt x="137652" y="418125"/>
                      </a:cubicBezTo>
                      <a:cubicBezTo>
                        <a:pt x="139924" y="423579"/>
                        <a:pt x="147484" y="432873"/>
                        <a:pt x="147484" y="432873"/>
                      </a:cubicBezTo>
                      <a:cubicBezTo>
                        <a:pt x="151581" y="432054"/>
                        <a:pt x="156299" y="432732"/>
                        <a:pt x="159775" y="430415"/>
                      </a:cubicBezTo>
                      <a:cubicBezTo>
                        <a:pt x="161931" y="428978"/>
                        <a:pt x="162233" y="425632"/>
                        <a:pt x="162233" y="423041"/>
                      </a:cubicBezTo>
                      <a:cubicBezTo>
                        <a:pt x="162233" y="413175"/>
                        <a:pt x="161621" y="403236"/>
                        <a:pt x="159775" y="393544"/>
                      </a:cubicBezTo>
                      <a:cubicBezTo>
                        <a:pt x="158320" y="385908"/>
                        <a:pt x="154858" y="378796"/>
                        <a:pt x="152400" y="371422"/>
                      </a:cubicBezTo>
                      <a:lnTo>
                        <a:pt x="149942" y="364047"/>
                      </a:lnTo>
                      <a:cubicBezTo>
                        <a:pt x="149123" y="341925"/>
                        <a:pt x="148679" y="319785"/>
                        <a:pt x="147484" y="297680"/>
                      </a:cubicBezTo>
                      <a:cubicBezTo>
                        <a:pt x="147142" y="291357"/>
                        <a:pt x="146883" y="274355"/>
                        <a:pt x="142568" y="265725"/>
                      </a:cubicBezTo>
                      <a:cubicBezTo>
                        <a:pt x="141247" y="263083"/>
                        <a:pt x="139291" y="260809"/>
                        <a:pt x="137652" y="258351"/>
                      </a:cubicBezTo>
                      <a:cubicBezTo>
                        <a:pt x="136033" y="253493"/>
                        <a:pt x="134610" y="247068"/>
                        <a:pt x="130278" y="243602"/>
                      </a:cubicBezTo>
                      <a:cubicBezTo>
                        <a:pt x="128255" y="241983"/>
                        <a:pt x="125362" y="241963"/>
                        <a:pt x="122904" y="241144"/>
                      </a:cubicBezTo>
                      <a:cubicBezTo>
                        <a:pt x="118807" y="237047"/>
                        <a:pt x="113827" y="233675"/>
                        <a:pt x="110613" y="228854"/>
                      </a:cubicBezTo>
                      <a:cubicBezTo>
                        <a:pt x="108974" y="226396"/>
                        <a:pt x="108004" y="223325"/>
                        <a:pt x="105697" y="221480"/>
                      </a:cubicBezTo>
                      <a:cubicBezTo>
                        <a:pt x="103674" y="219861"/>
                        <a:pt x="100781" y="219841"/>
                        <a:pt x="98323" y="219022"/>
                      </a:cubicBezTo>
                      <a:cubicBezTo>
                        <a:pt x="86877" y="207573"/>
                        <a:pt x="101692" y="220705"/>
                        <a:pt x="83575" y="211647"/>
                      </a:cubicBezTo>
                      <a:cubicBezTo>
                        <a:pt x="74367" y="207043"/>
                        <a:pt x="73749" y="203050"/>
                        <a:pt x="66368" y="196899"/>
                      </a:cubicBezTo>
                      <a:cubicBezTo>
                        <a:pt x="45835" y="179788"/>
                        <a:pt x="73163" y="206152"/>
                        <a:pt x="51620" y="184609"/>
                      </a:cubicBezTo>
                      <a:cubicBezTo>
                        <a:pt x="50801" y="181331"/>
                        <a:pt x="49162" y="178155"/>
                        <a:pt x="49162" y="174776"/>
                      </a:cubicBezTo>
                      <a:cubicBezTo>
                        <a:pt x="49162" y="169792"/>
                        <a:pt x="49391" y="164486"/>
                        <a:pt x="51620" y="160028"/>
                      </a:cubicBezTo>
                      <a:cubicBezTo>
                        <a:pt x="54433" y="154402"/>
                        <a:pt x="67463" y="153418"/>
                        <a:pt x="71284" y="152654"/>
                      </a:cubicBezTo>
                      <a:cubicBezTo>
                        <a:pt x="73794" y="150145"/>
                        <a:pt x="82641" y="142263"/>
                        <a:pt x="83575" y="137905"/>
                      </a:cubicBezTo>
                      <a:cubicBezTo>
                        <a:pt x="92990" y="93968"/>
                        <a:pt x="79303" y="124326"/>
                        <a:pt x="90949" y="101035"/>
                      </a:cubicBezTo>
                      <a:cubicBezTo>
                        <a:pt x="103239" y="101854"/>
                        <a:pt x="115837" y="100640"/>
                        <a:pt x="127820" y="103493"/>
                      </a:cubicBezTo>
                      <a:cubicBezTo>
                        <a:pt x="133568" y="104861"/>
                        <a:pt x="137652" y="110048"/>
                        <a:pt x="142568" y="113325"/>
                      </a:cubicBezTo>
                      <a:lnTo>
                        <a:pt x="149942" y="118241"/>
                      </a:lnTo>
                      <a:cubicBezTo>
                        <a:pt x="158136" y="116602"/>
                        <a:pt x="166381" y="115204"/>
                        <a:pt x="174523" y="113325"/>
                      </a:cubicBezTo>
                      <a:cubicBezTo>
                        <a:pt x="177048" y="112742"/>
                        <a:pt x="179647" y="112152"/>
                        <a:pt x="181897" y="110867"/>
                      </a:cubicBezTo>
                      <a:cubicBezTo>
                        <a:pt x="185454" y="108834"/>
                        <a:pt x="188452" y="105951"/>
                        <a:pt x="191730" y="103493"/>
                      </a:cubicBezTo>
                      <a:cubicBezTo>
                        <a:pt x="192549" y="100215"/>
                        <a:pt x="194561" y="97018"/>
                        <a:pt x="194188" y="93660"/>
                      </a:cubicBezTo>
                      <a:cubicBezTo>
                        <a:pt x="192611" y="79469"/>
                        <a:pt x="189314" y="82097"/>
                        <a:pt x="179439" y="76454"/>
                      </a:cubicBezTo>
                      <a:cubicBezTo>
                        <a:pt x="176874" y="74988"/>
                        <a:pt x="174765" y="72738"/>
                        <a:pt x="172065" y="71538"/>
                      </a:cubicBezTo>
                      <a:cubicBezTo>
                        <a:pt x="167330" y="69433"/>
                        <a:pt x="157317" y="66622"/>
                        <a:pt x="157317" y="66622"/>
                      </a:cubicBezTo>
                      <a:cubicBezTo>
                        <a:pt x="155678" y="64164"/>
                        <a:pt x="153721" y="61890"/>
                        <a:pt x="152400" y="59247"/>
                      </a:cubicBezTo>
                      <a:cubicBezTo>
                        <a:pt x="151241" y="56930"/>
                        <a:pt x="150963" y="54254"/>
                        <a:pt x="149942" y="51873"/>
                      </a:cubicBezTo>
                      <a:cubicBezTo>
                        <a:pt x="148499" y="48505"/>
                        <a:pt x="146665" y="45318"/>
                        <a:pt x="145026" y="42041"/>
                      </a:cubicBezTo>
                      <a:cubicBezTo>
                        <a:pt x="143337" y="33596"/>
                        <a:pt x="142423" y="28016"/>
                        <a:pt x="140110" y="19918"/>
                      </a:cubicBezTo>
                      <a:cubicBezTo>
                        <a:pt x="139398" y="17427"/>
                        <a:pt x="139271" y="14567"/>
                        <a:pt x="137652" y="12544"/>
                      </a:cubicBezTo>
                      <a:cubicBezTo>
                        <a:pt x="135807" y="10237"/>
                        <a:pt x="132736" y="9267"/>
                        <a:pt x="130278" y="7628"/>
                      </a:cubicBezTo>
                      <a:cubicBezTo>
                        <a:pt x="121991" y="-4803"/>
                        <a:pt x="127992" y="-4"/>
                        <a:pt x="122904" y="7628"/>
                      </a:cubicBezTo>
                      <a:cubicBezTo>
                        <a:pt x="120976" y="10520"/>
                        <a:pt x="117988" y="12544"/>
                        <a:pt x="115530" y="15002"/>
                      </a:cubicBezTo>
                      <a:cubicBezTo>
                        <a:pt x="114710" y="17460"/>
                        <a:pt x="114357" y="20126"/>
                        <a:pt x="113071" y="22376"/>
                      </a:cubicBezTo>
                      <a:cubicBezTo>
                        <a:pt x="110973" y="26047"/>
                        <a:pt x="102348" y="36900"/>
                        <a:pt x="98323" y="39583"/>
                      </a:cubicBezTo>
                      <a:cubicBezTo>
                        <a:pt x="96167" y="41020"/>
                        <a:pt x="93330" y="41020"/>
                        <a:pt x="90949" y="42041"/>
                      </a:cubicBezTo>
                      <a:cubicBezTo>
                        <a:pt x="87581" y="43484"/>
                        <a:pt x="84593" y="45798"/>
                        <a:pt x="81117" y="46957"/>
                      </a:cubicBezTo>
                      <a:cubicBezTo>
                        <a:pt x="65004" y="52328"/>
                        <a:pt x="68826" y="44909"/>
                        <a:pt x="66368" y="44499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3" name="Freeform 42"/>
                <p:cNvSpPr/>
                <p:nvPr/>
              </p:nvSpPr>
              <p:spPr>
                <a:xfrm>
                  <a:off x="3586606" y="2463215"/>
                  <a:ext cx="101534" cy="147764"/>
                </a:xfrm>
                <a:custGeom>
                  <a:avLst/>
                  <a:gdLst>
                    <a:gd name="connsiteX0" fmla="*/ 14749 w 101944"/>
                    <a:gd name="connsiteY0" fmla="*/ 2386 h 147412"/>
                    <a:gd name="connsiteX1" fmla="*/ 14749 w 101944"/>
                    <a:gd name="connsiteY1" fmla="*/ 2386 h 147412"/>
                    <a:gd name="connsiteX2" fmla="*/ 19665 w 101944"/>
                    <a:gd name="connsiteY2" fmla="*/ 24508 h 147412"/>
                    <a:gd name="connsiteX3" fmla="*/ 14749 w 101944"/>
                    <a:gd name="connsiteY3" fmla="*/ 31882 h 147412"/>
                    <a:gd name="connsiteX4" fmla="*/ 12290 w 101944"/>
                    <a:gd name="connsiteY4" fmla="*/ 39257 h 147412"/>
                    <a:gd name="connsiteX5" fmla="*/ 7374 w 101944"/>
                    <a:gd name="connsiteY5" fmla="*/ 46631 h 147412"/>
                    <a:gd name="connsiteX6" fmla="*/ 0 w 101944"/>
                    <a:gd name="connsiteY6" fmla="*/ 58921 h 147412"/>
                    <a:gd name="connsiteX7" fmla="*/ 2458 w 101944"/>
                    <a:gd name="connsiteY7" fmla="*/ 81044 h 147412"/>
                    <a:gd name="connsiteX8" fmla="*/ 4916 w 101944"/>
                    <a:gd name="connsiteY8" fmla="*/ 93334 h 147412"/>
                    <a:gd name="connsiteX9" fmla="*/ 12290 w 101944"/>
                    <a:gd name="connsiteY9" fmla="*/ 95792 h 147412"/>
                    <a:gd name="connsiteX10" fmla="*/ 22123 w 101944"/>
                    <a:gd name="connsiteY10" fmla="*/ 108082 h 147412"/>
                    <a:gd name="connsiteX11" fmla="*/ 29497 w 101944"/>
                    <a:gd name="connsiteY11" fmla="*/ 122831 h 147412"/>
                    <a:gd name="connsiteX12" fmla="*/ 34413 w 101944"/>
                    <a:gd name="connsiteY12" fmla="*/ 130205 h 147412"/>
                    <a:gd name="connsiteX13" fmla="*/ 51619 w 101944"/>
                    <a:gd name="connsiteY13" fmla="*/ 142495 h 147412"/>
                    <a:gd name="connsiteX14" fmla="*/ 73742 w 101944"/>
                    <a:gd name="connsiteY14" fmla="*/ 147412 h 147412"/>
                    <a:gd name="connsiteX15" fmla="*/ 100781 w 101944"/>
                    <a:gd name="connsiteY15" fmla="*/ 144953 h 147412"/>
                    <a:gd name="connsiteX16" fmla="*/ 98323 w 101944"/>
                    <a:gd name="connsiteY16" fmla="*/ 135121 h 147412"/>
                    <a:gd name="connsiteX17" fmla="*/ 90949 w 101944"/>
                    <a:gd name="connsiteY17" fmla="*/ 130205 h 147412"/>
                    <a:gd name="connsiteX18" fmla="*/ 73742 w 101944"/>
                    <a:gd name="connsiteY18" fmla="*/ 122831 h 147412"/>
                    <a:gd name="connsiteX19" fmla="*/ 66368 w 101944"/>
                    <a:gd name="connsiteY19" fmla="*/ 117915 h 147412"/>
                    <a:gd name="connsiteX20" fmla="*/ 61452 w 101944"/>
                    <a:gd name="connsiteY20" fmla="*/ 110541 h 147412"/>
                    <a:gd name="connsiteX21" fmla="*/ 56536 w 101944"/>
                    <a:gd name="connsiteY21" fmla="*/ 61379 h 147412"/>
                    <a:gd name="connsiteX22" fmla="*/ 54078 w 101944"/>
                    <a:gd name="connsiteY22" fmla="*/ 54005 h 147412"/>
                    <a:gd name="connsiteX23" fmla="*/ 56536 w 101944"/>
                    <a:gd name="connsiteY23" fmla="*/ 31882 h 147412"/>
                    <a:gd name="connsiteX24" fmla="*/ 56536 w 101944"/>
                    <a:gd name="connsiteY24" fmla="*/ 4844 h 147412"/>
                    <a:gd name="connsiteX25" fmla="*/ 49161 w 101944"/>
                    <a:gd name="connsiteY25" fmla="*/ 2386 h 147412"/>
                    <a:gd name="connsiteX26" fmla="*/ 14749 w 101944"/>
                    <a:gd name="connsiteY26" fmla="*/ 2386 h 147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1944" h="147412">
                      <a:moveTo>
                        <a:pt x="14749" y="2386"/>
                      </a:moveTo>
                      <a:lnTo>
                        <a:pt x="14749" y="2386"/>
                      </a:lnTo>
                      <a:cubicBezTo>
                        <a:pt x="16388" y="9760"/>
                        <a:pt x="19665" y="16954"/>
                        <a:pt x="19665" y="24508"/>
                      </a:cubicBezTo>
                      <a:cubicBezTo>
                        <a:pt x="19665" y="27462"/>
                        <a:pt x="16070" y="29240"/>
                        <a:pt x="14749" y="31882"/>
                      </a:cubicBezTo>
                      <a:cubicBezTo>
                        <a:pt x="13590" y="34200"/>
                        <a:pt x="13449" y="36939"/>
                        <a:pt x="12290" y="39257"/>
                      </a:cubicBezTo>
                      <a:cubicBezTo>
                        <a:pt x="10969" y="41899"/>
                        <a:pt x="8940" y="44126"/>
                        <a:pt x="7374" y="46631"/>
                      </a:cubicBezTo>
                      <a:cubicBezTo>
                        <a:pt x="4842" y="50682"/>
                        <a:pt x="2458" y="54824"/>
                        <a:pt x="0" y="58921"/>
                      </a:cubicBezTo>
                      <a:cubicBezTo>
                        <a:pt x="819" y="66295"/>
                        <a:pt x="1409" y="73699"/>
                        <a:pt x="2458" y="81044"/>
                      </a:cubicBezTo>
                      <a:cubicBezTo>
                        <a:pt x="3049" y="85180"/>
                        <a:pt x="2599" y="89858"/>
                        <a:pt x="4916" y="93334"/>
                      </a:cubicBezTo>
                      <a:cubicBezTo>
                        <a:pt x="6353" y="95490"/>
                        <a:pt x="9832" y="94973"/>
                        <a:pt x="12290" y="95792"/>
                      </a:cubicBezTo>
                      <a:cubicBezTo>
                        <a:pt x="17078" y="110150"/>
                        <a:pt x="11003" y="96961"/>
                        <a:pt x="22123" y="108082"/>
                      </a:cubicBezTo>
                      <a:cubicBezTo>
                        <a:pt x="29167" y="115127"/>
                        <a:pt x="25499" y="114835"/>
                        <a:pt x="29497" y="122831"/>
                      </a:cubicBezTo>
                      <a:cubicBezTo>
                        <a:pt x="30818" y="125473"/>
                        <a:pt x="32324" y="128116"/>
                        <a:pt x="34413" y="130205"/>
                      </a:cubicBezTo>
                      <a:cubicBezTo>
                        <a:pt x="35042" y="130834"/>
                        <a:pt x="49177" y="141448"/>
                        <a:pt x="51619" y="142495"/>
                      </a:cubicBezTo>
                      <a:cubicBezTo>
                        <a:pt x="54652" y="143795"/>
                        <a:pt x="71561" y="146976"/>
                        <a:pt x="73742" y="147412"/>
                      </a:cubicBezTo>
                      <a:lnTo>
                        <a:pt x="100781" y="144953"/>
                      </a:lnTo>
                      <a:cubicBezTo>
                        <a:pt x="103803" y="143442"/>
                        <a:pt x="100197" y="137932"/>
                        <a:pt x="98323" y="135121"/>
                      </a:cubicBezTo>
                      <a:cubicBezTo>
                        <a:pt x="96684" y="132663"/>
                        <a:pt x="93514" y="131671"/>
                        <a:pt x="90949" y="130205"/>
                      </a:cubicBezTo>
                      <a:cubicBezTo>
                        <a:pt x="55134" y="109740"/>
                        <a:pt x="101325" y="136622"/>
                        <a:pt x="73742" y="122831"/>
                      </a:cubicBezTo>
                      <a:cubicBezTo>
                        <a:pt x="71100" y="121510"/>
                        <a:pt x="68826" y="119554"/>
                        <a:pt x="66368" y="117915"/>
                      </a:cubicBezTo>
                      <a:cubicBezTo>
                        <a:pt x="64729" y="115457"/>
                        <a:pt x="62229" y="113391"/>
                        <a:pt x="61452" y="110541"/>
                      </a:cubicBezTo>
                      <a:cubicBezTo>
                        <a:pt x="59569" y="103637"/>
                        <a:pt x="56856" y="63777"/>
                        <a:pt x="56536" y="61379"/>
                      </a:cubicBezTo>
                      <a:cubicBezTo>
                        <a:pt x="56194" y="58811"/>
                        <a:pt x="54897" y="56463"/>
                        <a:pt x="54078" y="54005"/>
                      </a:cubicBezTo>
                      <a:cubicBezTo>
                        <a:pt x="54897" y="46631"/>
                        <a:pt x="55408" y="39215"/>
                        <a:pt x="56536" y="31882"/>
                      </a:cubicBezTo>
                      <a:cubicBezTo>
                        <a:pt x="58256" y="20703"/>
                        <a:pt x="63147" y="18066"/>
                        <a:pt x="56536" y="4844"/>
                      </a:cubicBezTo>
                      <a:cubicBezTo>
                        <a:pt x="55377" y="2526"/>
                        <a:pt x="51619" y="3205"/>
                        <a:pt x="49161" y="2386"/>
                      </a:cubicBezTo>
                      <a:cubicBezTo>
                        <a:pt x="41105" y="-2984"/>
                        <a:pt x="20484" y="2386"/>
                        <a:pt x="14749" y="2386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" name="Freeform 43"/>
                <p:cNvSpPr/>
                <p:nvPr/>
              </p:nvSpPr>
              <p:spPr>
                <a:xfrm>
                  <a:off x="3746839" y="2406016"/>
                  <a:ext cx="41248" cy="93742"/>
                </a:xfrm>
                <a:custGeom>
                  <a:avLst/>
                  <a:gdLst>
                    <a:gd name="connsiteX0" fmla="*/ 32995 w 40971"/>
                    <a:gd name="connsiteY0" fmla="*/ 0 h 92598"/>
                    <a:gd name="connsiteX1" fmla="*/ 32995 w 40971"/>
                    <a:gd name="connsiteY1" fmla="*/ 0 h 92598"/>
                    <a:gd name="connsiteX2" fmla="*/ 13331 w 40971"/>
                    <a:gd name="connsiteY2" fmla="*/ 12290 h 92598"/>
                    <a:gd name="connsiteX3" fmla="*/ 8415 w 40971"/>
                    <a:gd name="connsiteY3" fmla="*/ 31955 h 92598"/>
                    <a:gd name="connsiteX4" fmla="*/ 3498 w 40971"/>
                    <a:gd name="connsiteY4" fmla="*/ 51620 h 92598"/>
                    <a:gd name="connsiteX5" fmla="*/ 1040 w 40971"/>
                    <a:gd name="connsiteY5" fmla="*/ 58994 h 92598"/>
                    <a:gd name="connsiteX6" fmla="*/ 3498 w 40971"/>
                    <a:gd name="connsiteY6" fmla="*/ 88490 h 92598"/>
                    <a:gd name="connsiteX7" fmla="*/ 35453 w 40971"/>
                    <a:gd name="connsiteY7" fmla="*/ 76200 h 92598"/>
                    <a:gd name="connsiteX8" fmla="*/ 37911 w 40971"/>
                    <a:gd name="connsiteY8" fmla="*/ 36871 h 92598"/>
                    <a:gd name="connsiteX9" fmla="*/ 30537 w 40971"/>
                    <a:gd name="connsiteY9" fmla="*/ 17207 h 92598"/>
                    <a:gd name="connsiteX10" fmla="*/ 32995 w 40971"/>
                    <a:gd name="connsiteY10" fmla="*/ 0 h 92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971" h="92598">
                      <a:moveTo>
                        <a:pt x="32995" y="0"/>
                      </a:moveTo>
                      <a:lnTo>
                        <a:pt x="32995" y="0"/>
                      </a:lnTo>
                      <a:cubicBezTo>
                        <a:pt x="26440" y="4097"/>
                        <a:pt x="18044" y="6163"/>
                        <a:pt x="13331" y="12290"/>
                      </a:cubicBezTo>
                      <a:cubicBezTo>
                        <a:pt x="9211" y="17646"/>
                        <a:pt x="10552" y="25545"/>
                        <a:pt x="8415" y="31955"/>
                      </a:cubicBezTo>
                      <a:cubicBezTo>
                        <a:pt x="2796" y="48811"/>
                        <a:pt x="9431" y="27890"/>
                        <a:pt x="3498" y="51620"/>
                      </a:cubicBezTo>
                      <a:cubicBezTo>
                        <a:pt x="2870" y="54134"/>
                        <a:pt x="1859" y="56536"/>
                        <a:pt x="1040" y="58994"/>
                      </a:cubicBezTo>
                      <a:cubicBezTo>
                        <a:pt x="1859" y="68826"/>
                        <a:pt x="-3139" y="81190"/>
                        <a:pt x="3498" y="88490"/>
                      </a:cubicBezTo>
                      <a:cubicBezTo>
                        <a:pt x="14812" y="100935"/>
                        <a:pt x="30004" y="81649"/>
                        <a:pt x="35453" y="76200"/>
                      </a:cubicBezTo>
                      <a:cubicBezTo>
                        <a:pt x="41803" y="57149"/>
                        <a:pt x="42743" y="61032"/>
                        <a:pt x="37911" y="36871"/>
                      </a:cubicBezTo>
                      <a:cubicBezTo>
                        <a:pt x="37023" y="32432"/>
                        <a:pt x="31460" y="22744"/>
                        <a:pt x="30537" y="17207"/>
                      </a:cubicBezTo>
                      <a:cubicBezTo>
                        <a:pt x="30133" y="14782"/>
                        <a:pt x="32585" y="2868"/>
                        <a:pt x="32995" y="0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" name="Freeform 44"/>
                <p:cNvSpPr/>
                <p:nvPr/>
              </p:nvSpPr>
              <p:spPr>
                <a:xfrm>
                  <a:off x="3807125" y="2448914"/>
                  <a:ext cx="52354" cy="49255"/>
                </a:xfrm>
                <a:custGeom>
                  <a:avLst/>
                  <a:gdLst>
                    <a:gd name="connsiteX0" fmla="*/ 12290 w 51643"/>
                    <a:gd name="connsiteY0" fmla="*/ 0 h 49162"/>
                    <a:gd name="connsiteX1" fmla="*/ 12290 w 51643"/>
                    <a:gd name="connsiteY1" fmla="*/ 0 h 49162"/>
                    <a:gd name="connsiteX2" fmla="*/ 0 w 51643"/>
                    <a:gd name="connsiteY2" fmla="*/ 41787 h 49162"/>
                    <a:gd name="connsiteX3" fmla="*/ 2458 w 51643"/>
                    <a:gd name="connsiteY3" fmla="*/ 49162 h 49162"/>
                    <a:gd name="connsiteX4" fmla="*/ 49161 w 51643"/>
                    <a:gd name="connsiteY4" fmla="*/ 41787 h 49162"/>
                    <a:gd name="connsiteX5" fmla="*/ 51619 w 51643"/>
                    <a:gd name="connsiteY5" fmla="*/ 31955 h 49162"/>
                    <a:gd name="connsiteX6" fmla="*/ 39329 w 51643"/>
                    <a:gd name="connsiteY6" fmla="*/ 4916 h 49162"/>
                    <a:gd name="connsiteX7" fmla="*/ 12290 w 51643"/>
                    <a:gd name="connsiteY7" fmla="*/ 0 h 4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643" h="49162">
                      <a:moveTo>
                        <a:pt x="12290" y="0"/>
                      </a:moveTo>
                      <a:lnTo>
                        <a:pt x="12290" y="0"/>
                      </a:lnTo>
                      <a:cubicBezTo>
                        <a:pt x="4001" y="18651"/>
                        <a:pt x="0" y="21898"/>
                        <a:pt x="0" y="41787"/>
                      </a:cubicBezTo>
                      <a:cubicBezTo>
                        <a:pt x="0" y="44378"/>
                        <a:pt x="1639" y="46704"/>
                        <a:pt x="2458" y="49162"/>
                      </a:cubicBezTo>
                      <a:cubicBezTo>
                        <a:pt x="34314" y="42790"/>
                        <a:pt x="18734" y="45168"/>
                        <a:pt x="49161" y="41787"/>
                      </a:cubicBezTo>
                      <a:cubicBezTo>
                        <a:pt x="49980" y="38510"/>
                        <a:pt x="51878" y="35323"/>
                        <a:pt x="51619" y="31955"/>
                      </a:cubicBezTo>
                      <a:cubicBezTo>
                        <a:pt x="50908" y="22715"/>
                        <a:pt x="51092" y="7857"/>
                        <a:pt x="39329" y="4916"/>
                      </a:cubicBezTo>
                      <a:cubicBezTo>
                        <a:pt x="35355" y="3922"/>
                        <a:pt x="16796" y="819"/>
                        <a:pt x="12290" y="0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" name="Freeform 45"/>
                <p:cNvSpPr/>
                <p:nvPr/>
              </p:nvSpPr>
              <p:spPr>
                <a:xfrm>
                  <a:off x="3672275" y="2436204"/>
                  <a:ext cx="34902" cy="60377"/>
                </a:xfrm>
                <a:custGeom>
                  <a:avLst/>
                  <a:gdLst>
                    <a:gd name="connsiteX0" fmla="*/ 2670 w 35241"/>
                    <a:gd name="connsiteY0" fmla="*/ 0 h 60258"/>
                    <a:gd name="connsiteX1" fmla="*/ 2670 w 35241"/>
                    <a:gd name="connsiteY1" fmla="*/ 0 h 60258"/>
                    <a:gd name="connsiteX2" fmla="*/ 27251 w 35241"/>
                    <a:gd name="connsiteY2" fmla="*/ 56535 h 60258"/>
                    <a:gd name="connsiteX3" fmla="*/ 32167 w 35241"/>
                    <a:gd name="connsiteY3" fmla="*/ 49161 h 60258"/>
                    <a:gd name="connsiteX4" fmla="*/ 32167 w 35241"/>
                    <a:gd name="connsiteY4" fmla="*/ 14748 h 60258"/>
                    <a:gd name="connsiteX5" fmla="*/ 2670 w 35241"/>
                    <a:gd name="connsiteY5" fmla="*/ 0 h 6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41" h="60258">
                      <a:moveTo>
                        <a:pt x="2670" y="0"/>
                      </a:moveTo>
                      <a:lnTo>
                        <a:pt x="2670" y="0"/>
                      </a:lnTo>
                      <a:cubicBezTo>
                        <a:pt x="4291" y="38900"/>
                        <a:pt x="-14000" y="71535"/>
                        <a:pt x="27251" y="56535"/>
                      </a:cubicBezTo>
                      <a:cubicBezTo>
                        <a:pt x="30027" y="55525"/>
                        <a:pt x="30528" y="51619"/>
                        <a:pt x="32167" y="49161"/>
                      </a:cubicBezTo>
                      <a:cubicBezTo>
                        <a:pt x="34655" y="36719"/>
                        <a:pt x="37617" y="28372"/>
                        <a:pt x="32167" y="14748"/>
                      </a:cubicBezTo>
                      <a:cubicBezTo>
                        <a:pt x="31080" y="12031"/>
                        <a:pt x="7586" y="2458"/>
                        <a:pt x="2670" y="0"/>
                      </a:cubicBezTo>
                      <a:close/>
                    </a:path>
                  </a:pathLst>
                </a:custGeom>
                <a:ln w="127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7" name="Freeform 46"/>
              <p:cNvSpPr/>
              <p:nvPr/>
            </p:nvSpPr>
            <p:spPr>
              <a:xfrm>
                <a:off x="3065463" y="2443163"/>
                <a:ext cx="2173287" cy="2146300"/>
              </a:xfrm>
              <a:custGeom>
                <a:avLst/>
                <a:gdLst>
                  <a:gd name="connsiteX0" fmla="*/ 1388287 w 2172535"/>
                  <a:gd name="connsiteY0" fmla="*/ 3398 h 2145912"/>
                  <a:gd name="connsiteX1" fmla="*/ 1388287 w 2172535"/>
                  <a:gd name="connsiteY1" fmla="*/ 3398 h 2145912"/>
                  <a:gd name="connsiteX2" fmla="*/ 1404973 w 2172535"/>
                  <a:gd name="connsiteY2" fmla="*/ 30096 h 2145912"/>
                  <a:gd name="connsiteX3" fmla="*/ 1411647 w 2172535"/>
                  <a:gd name="connsiteY3" fmla="*/ 56794 h 2145912"/>
                  <a:gd name="connsiteX4" fmla="*/ 1418322 w 2172535"/>
                  <a:gd name="connsiteY4" fmla="*/ 63468 h 2145912"/>
                  <a:gd name="connsiteX5" fmla="*/ 1428333 w 2172535"/>
                  <a:gd name="connsiteY5" fmla="*/ 56794 h 2145912"/>
                  <a:gd name="connsiteX6" fmla="*/ 1435008 w 2172535"/>
                  <a:gd name="connsiteY6" fmla="*/ 46782 h 2145912"/>
                  <a:gd name="connsiteX7" fmla="*/ 1448357 w 2172535"/>
                  <a:gd name="connsiteY7" fmla="*/ 33433 h 2145912"/>
                  <a:gd name="connsiteX8" fmla="*/ 1455031 w 2172535"/>
                  <a:gd name="connsiteY8" fmla="*/ 26758 h 2145912"/>
                  <a:gd name="connsiteX9" fmla="*/ 1475054 w 2172535"/>
                  <a:gd name="connsiteY9" fmla="*/ 20084 h 2145912"/>
                  <a:gd name="connsiteX10" fmla="*/ 1481729 w 2172535"/>
                  <a:gd name="connsiteY10" fmla="*/ 13410 h 2145912"/>
                  <a:gd name="connsiteX11" fmla="*/ 1495078 w 2172535"/>
                  <a:gd name="connsiteY11" fmla="*/ 10072 h 2145912"/>
                  <a:gd name="connsiteX12" fmla="*/ 1505089 w 2172535"/>
                  <a:gd name="connsiteY12" fmla="*/ 6735 h 2145912"/>
                  <a:gd name="connsiteX13" fmla="*/ 1521776 w 2172535"/>
                  <a:gd name="connsiteY13" fmla="*/ 10072 h 2145912"/>
                  <a:gd name="connsiteX14" fmla="*/ 1528450 w 2172535"/>
                  <a:gd name="connsiteY14" fmla="*/ 20084 h 2145912"/>
                  <a:gd name="connsiteX15" fmla="*/ 1531787 w 2172535"/>
                  <a:gd name="connsiteY15" fmla="*/ 33433 h 2145912"/>
                  <a:gd name="connsiteX16" fmla="*/ 1535125 w 2172535"/>
                  <a:gd name="connsiteY16" fmla="*/ 43445 h 2145912"/>
                  <a:gd name="connsiteX17" fmla="*/ 1545136 w 2172535"/>
                  <a:gd name="connsiteY17" fmla="*/ 83491 h 2145912"/>
                  <a:gd name="connsiteX18" fmla="*/ 1551811 w 2172535"/>
                  <a:gd name="connsiteY18" fmla="*/ 103515 h 2145912"/>
                  <a:gd name="connsiteX19" fmla="*/ 1558485 w 2172535"/>
                  <a:gd name="connsiteY19" fmla="*/ 126875 h 2145912"/>
                  <a:gd name="connsiteX20" fmla="*/ 1565160 w 2172535"/>
                  <a:gd name="connsiteY20" fmla="*/ 170259 h 2145912"/>
                  <a:gd name="connsiteX21" fmla="*/ 1571834 w 2172535"/>
                  <a:gd name="connsiteY21" fmla="*/ 203631 h 2145912"/>
                  <a:gd name="connsiteX22" fmla="*/ 1575171 w 2172535"/>
                  <a:gd name="connsiteY22" fmla="*/ 223655 h 2145912"/>
                  <a:gd name="connsiteX23" fmla="*/ 1578508 w 2172535"/>
                  <a:gd name="connsiteY23" fmla="*/ 247015 h 2145912"/>
                  <a:gd name="connsiteX24" fmla="*/ 1585183 w 2172535"/>
                  <a:gd name="connsiteY24" fmla="*/ 267039 h 2145912"/>
                  <a:gd name="connsiteX25" fmla="*/ 1595195 w 2172535"/>
                  <a:gd name="connsiteY25" fmla="*/ 270376 h 2145912"/>
                  <a:gd name="connsiteX26" fmla="*/ 1638579 w 2172535"/>
                  <a:gd name="connsiteY26" fmla="*/ 273713 h 2145912"/>
                  <a:gd name="connsiteX27" fmla="*/ 1661939 w 2172535"/>
                  <a:gd name="connsiteY27" fmla="*/ 287062 h 2145912"/>
                  <a:gd name="connsiteX28" fmla="*/ 1678625 w 2172535"/>
                  <a:gd name="connsiteY28" fmla="*/ 303748 h 2145912"/>
                  <a:gd name="connsiteX29" fmla="*/ 1681962 w 2172535"/>
                  <a:gd name="connsiteY29" fmla="*/ 313760 h 2145912"/>
                  <a:gd name="connsiteX30" fmla="*/ 1688637 w 2172535"/>
                  <a:gd name="connsiteY30" fmla="*/ 327109 h 2145912"/>
                  <a:gd name="connsiteX31" fmla="*/ 1701986 w 2172535"/>
                  <a:gd name="connsiteY31" fmla="*/ 343795 h 2145912"/>
                  <a:gd name="connsiteX32" fmla="*/ 1711998 w 2172535"/>
                  <a:gd name="connsiteY32" fmla="*/ 350469 h 2145912"/>
                  <a:gd name="connsiteX33" fmla="*/ 1732021 w 2172535"/>
                  <a:gd name="connsiteY33" fmla="*/ 357144 h 2145912"/>
                  <a:gd name="connsiteX34" fmla="*/ 1742033 w 2172535"/>
                  <a:gd name="connsiteY34" fmla="*/ 363818 h 2145912"/>
                  <a:gd name="connsiteX35" fmla="*/ 1755381 w 2172535"/>
                  <a:gd name="connsiteY35" fmla="*/ 370493 h 2145912"/>
                  <a:gd name="connsiteX36" fmla="*/ 1762056 w 2172535"/>
                  <a:gd name="connsiteY36" fmla="*/ 377167 h 2145912"/>
                  <a:gd name="connsiteX37" fmla="*/ 1772068 w 2172535"/>
                  <a:gd name="connsiteY37" fmla="*/ 383842 h 2145912"/>
                  <a:gd name="connsiteX38" fmla="*/ 1792091 w 2172535"/>
                  <a:gd name="connsiteY38" fmla="*/ 400528 h 2145912"/>
                  <a:gd name="connsiteX39" fmla="*/ 1798765 w 2172535"/>
                  <a:gd name="connsiteY39" fmla="*/ 410540 h 2145912"/>
                  <a:gd name="connsiteX40" fmla="*/ 1805440 w 2172535"/>
                  <a:gd name="connsiteY40" fmla="*/ 417214 h 2145912"/>
                  <a:gd name="connsiteX41" fmla="*/ 1812114 w 2172535"/>
                  <a:gd name="connsiteY41" fmla="*/ 437237 h 2145912"/>
                  <a:gd name="connsiteX42" fmla="*/ 1818789 w 2172535"/>
                  <a:gd name="connsiteY42" fmla="*/ 467272 h 2145912"/>
                  <a:gd name="connsiteX43" fmla="*/ 1842149 w 2172535"/>
                  <a:gd name="connsiteY43" fmla="*/ 497307 h 2145912"/>
                  <a:gd name="connsiteX44" fmla="*/ 1852161 w 2172535"/>
                  <a:gd name="connsiteY44" fmla="*/ 503982 h 2145912"/>
                  <a:gd name="connsiteX45" fmla="*/ 1858835 w 2172535"/>
                  <a:gd name="connsiteY45" fmla="*/ 513994 h 2145912"/>
                  <a:gd name="connsiteX46" fmla="*/ 1882196 w 2172535"/>
                  <a:gd name="connsiteY46" fmla="*/ 534017 h 2145912"/>
                  <a:gd name="connsiteX47" fmla="*/ 1908894 w 2172535"/>
                  <a:gd name="connsiteY47" fmla="*/ 564052 h 2145912"/>
                  <a:gd name="connsiteX48" fmla="*/ 1918906 w 2172535"/>
                  <a:gd name="connsiteY48" fmla="*/ 574064 h 2145912"/>
                  <a:gd name="connsiteX49" fmla="*/ 1928917 w 2172535"/>
                  <a:gd name="connsiteY49" fmla="*/ 577401 h 2145912"/>
                  <a:gd name="connsiteX50" fmla="*/ 1938929 w 2172535"/>
                  <a:gd name="connsiteY50" fmla="*/ 587412 h 2145912"/>
                  <a:gd name="connsiteX51" fmla="*/ 1948941 w 2172535"/>
                  <a:gd name="connsiteY51" fmla="*/ 590750 h 2145912"/>
                  <a:gd name="connsiteX52" fmla="*/ 1962289 w 2172535"/>
                  <a:gd name="connsiteY52" fmla="*/ 597424 h 2145912"/>
                  <a:gd name="connsiteX53" fmla="*/ 1968964 w 2172535"/>
                  <a:gd name="connsiteY53" fmla="*/ 604099 h 2145912"/>
                  <a:gd name="connsiteX54" fmla="*/ 1978976 w 2172535"/>
                  <a:gd name="connsiteY54" fmla="*/ 610773 h 2145912"/>
                  <a:gd name="connsiteX55" fmla="*/ 1988987 w 2172535"/>
                  <a:gd name="connsiteY55" fmla="*/ 630796 h 2145912"/>
                  <a:gd name="connsiteX56" fmla="*/ 1995662 w 2172535"/>
                  <a:gd name="connsiteY56" fmla="*/ 650820 h 2145912"/>
                  <a:gd name="connsiteX57" fmla="*/ 2002336 w 2172535"/>
                  <a:gd name="connsiteY57" fmla="*/ 670843 h 2145912"/>
                  <a:gd name="connsiteX58" fmla="*/ 2005673 w 2172535"/>
                  <a:gd name="connsiteY58" fmla="*/ 680855 h 2145912"/>
                  <a:gd name="connsiteX59" fmla="*/ 2012348 w 2172535"/>
                  <a:gd name="connsiteY59" fmla="*/ 697541 h 2145912"/>
                  <a:gd name="connsiteX60" fmla="*/ 2172535 w 2172535"/>
                  <a:gd name="connsiteY60" fmla="*/ 697541 h 2145912"/>
                  <a:gd name="connsiteX61" fmla="*/ 2125814 w 2172535"/>
                  <a:gd name="connsiteY61" fmla="*/ 790983 h 2145912"/>
                  <a:gd name="connsiteX62" fmla="*/ 2122476 w 2172535"/>
                  <a:gd name="connsiteY62" fmla="*/ 824356 h 2145912"/>
                  <a:gd name="connsiteX63" fmla="*/ 2109127 w 2172535"/>
                  <a:gd name="connsiteY63" fmla="*/ 851053 h 2145912"/>
                  <a:gd name="connsiteX64" fmla="*/ 2105790 w 2172535"/>
                  <a:gd name="connsiteY64" fmla="*/ 887763 h 2145912"/>
                  <a:gd name="connsiteX65" fmla="*/ 2102453 w 2172535"/>
                  <a:gd name="connsiteY65" fmla="*/ 897775 h 2145912"/>
                  <a:gd name="connsiteX66" fmla="*/ 2092441 w 2172535"/>
                  <a:gd name="connsiteY66" fmla="*/ 907786 h 2145912"/>
                  <a:gd name="connsiteX67" fmla="*/ 2079092 w 2172535"/>
                  <a:gd name="connsiteY67" fmla="*/ 917798 h 2145912"/>
                  <a:gd name="connsiteX68" fmla="*/ 2055732 w 2172535"/>
                  <a:gd name="connsiteY68" fmla="*/ 931147 h 2145912"/>
                  <a:gd name="connsiteX69" fmla="*/ 2039046 w 2172535"/>
                  <a:gd name="connsiteY69" fmla="*/ 934484 h 2145912"/>
                  <a:gd name="connsiteX70" fmla="*/ 2032371 w 2172535"/>
                  <a:gd name="connsiteY70" fmla="*/ 941158 h 2145912"/>
                  <a:gd name="connsiteX71" fmla="*/ 2022360 w 2172535"/>
                  <a:gd name="connsiteY71" fmla="*/ 944496 h 2145912"/>
                  <a:gd name="connsiteX72" fmla="*/ 1948941 w 2172535"/>
                  <a:gd name="connsiteY72" fmla="*/ 947833 h 2145912"/>
                  <a:gd name="connsiteX73" fmla="*/ 1925580 w 2172535"/>
                  <a:gd name="connsiteY73" fmla="*/ 951170 h 2145912"/>
                  <a:gd name="connsiteX74" fmla="*/ 1912231 w 2172535"/>
                  <a:gd name="connsiteY74" fmla="*/ 957845 h 2145912"/>
                  <a:gd name="connsiteX75" fmla="*/ 1892208 w 2172535"/>
                  <a:gd name="connsiteY75" fmla="*/ 974531 h 2145912"/>
                  <a:gd name="connsiteX76" fmla="*/ 1888871 w 2172535"/>
                  <a:gd name="connsiteY76" fmla="*/ 984542 h 2145912"/>
                  <a:gd name="connsiteX77" fmla="*/ 1882196 w 2172535"/>
                  <a:gd name="connsiteY77" fmla="*/ 991217 h 2145912"/>
                  <a:gd name="connsiteX78" fmla="*/ 1888871 w 2172535"/>
                  <a:gd name="connsiteY78" fmla="*/ 1031264 h 2145912"/>
                  <a:gd name="connsiteX79" fmla="*/ 1895545 w 2172535"/>
                  <a:gd name="connsiteY79" fmla="*/ 1041275 h 2145912"/>
                  <a:gd name="connsiteX80" fmla="*/ 1895545 w 2172535"/>
                  <a:gd name="connsiteY80" fmla="*/ 1071310 h 2145912"/>
                  <a:gd name="connsiteX81" fmla="*/ 1888871 w 2172535"/>
                  <a:gd name="connsiteY81" fmla="*/ 1077985 h 2145912"/>
                  <a:gd name="connsiteX82" fmla="*/ 1882196 w 2172535"/>
                  <a:gd name="connsiteY82" fmla="*/ 1087996 h 2145912"/>
                  <a:gd name="connsiteX83" fmla="*/ 1878859 w 2172535"/>
                  <a:gd name="connsiteY83" fmla="*/ 1101345 h 2145912"/>
                  <a:gd name="connsiteX84" fmla="*/ 1862173 w 2172535"/>
                  <a:gd name="connsiteY84" fmla="*/ 1121369 h 2145912"/>
                  <a:gd name="connsiteX85" fmla="*/ 1858835 w 2172535"/>
                  <a:gd name="connsiteY85" fmla="*/ 1131380 h 2145912"/>
                  <a:gd name="connsiteX86" fmla="*/ 1852161 w 2172535"/>
                  <a:gd name="connsiteY86" fmla="*/ 1138055 h 2145912"/>
                  <a:gd name="connsiteX87" fmla="*/ 1848824 w 2172535"/>
                  <a:gd name="connsiteY87" fmla="*/ 1168090 h 2145912"/>
                  <a:gd name="connsiteX88" fmla="*/ 1835475 w 2172535"/>
                  <a:gd name="connsiteY88" fmla="*/ 1188113 h 2145912"/>
                  <a:gd name="connsiteX89" fmla="*/ 1825463 w 2172535"/>
                  <a:gd name="connsiteY89" fmla="*/ 1218148 h 2145912"/>
                  <a:gd name="connsiteX90" fmla="*/ 1832138 w 2172535"/>
                  <a:gd name="connsiteY90" fmla="*/ 1301579 h 2145912"/>
                  <a:gd name="connsiteX91" fmla="*/ 1838812 w 2172535"/>
                  <a:gd name="connsiteY91" fmla="*/ 1321602 h 2145912"/>
                  <a:gd name="connsiteX92" fmla="*/ 1845487 w 2172535"/>
                  <a:gd name="connsiteY92" fmla="*/ 1328277 h 2145912"/>
                  <a:gd name="connsiteX93" fmla="*/ 1858835 w 2172535"/>
                  <a:gd name="connsiteY93" fmla="*/ 1348300 h 2145912"/>
                  <a:gd name="connsiteX94" fmla="*/ 1865510 w 2172535"/>
                  <a:gd name="connsiteY94" fmla="*/ 1358312 h 2145912"/>
                  <a:gd name="connsiteX95" fmla="*/ 1882196 w 2172535"/>
                  <a:gd name="connsiteY95" fmla="*/ 1361649 h 2145912"/>
                  <a:gd name="connsiteX96" fmla="*/ 1905557 w 2172535"/>
                  <a:gd name="connsiteY96" fmla="*/ 1368323 h 2145912"/>
                  <a:gd name="connsiteX97" fmla="*/ 1918906 w 2172535"/>
                  <a:gd name="connsiteY97" fmla="*/ 1381672 h 2145912"/>
                  <a:gd name="connsiteX98" fmla="*/ 1952278 w 2172535"/>
                  <a:gd name="connsiteY98" fmla="*/ 1388347 h 2145912"/>
                  <a:gd name="connsiteX99" fmla="*/ 1982313 w 2172535"/>
                  <a:gd name="connsiteY99" fmla="*/ 1401696 h 2145912"/>
                  <a:gd name="connsiteX100" fmla="*/ 1988987 w 2172535"/>
                  <a:gd name="connsiteY100" fmla="*/ 1411707 h 2145912"/>
                  <a:gd name="connsiteX101" fmla="*/ 1992325 w 2172535"/>
                  <a:gd name="connsiteY101" fmla="*/ 1421719 h 2145912"/>
                  <a:gd name="connsiteX102" fmla="*/ 1998999 w 2172535"/>
                  <a:gd name="connsiteY102" fmla="*/ 1491801 h 2145912"/>
                  <a:gd name="connsiteX103" fmla="*/ 2005673 w 2172535"/>
                  <a:gd name="connsiteY103" fmla="*/ 1501812 h 2145912"/>
                  <a:gd name="connsiteX104" fmla="*/ 2012348 w 2172535"/>
                  <a:gd name="connsiteY104" fmla="*/ 1541859 h 2145912"/>
                  <a:gd name="connsiteX105" fmla="*/ 2015685 w 2172535"/>
                  <a:gd name="connsiteY105" fmla="*/ 1558545 h 2145912"/>
                  <a:gd name="connsiteX106" fmla="*/ 2035708 w 2172535"/>
                  <a:gd name="connsiteY106" fmla="*/ 1561883 h 2145912"/>
                  <a:gd name="connsiteX107" fmla="*/ 2045720 w 2172535"/>
                  <a:gd name="connsiteY107" fmla="*/ 1575231 h 2145912"/>
                  <a:gd name="connsiteX108" fmla="*/ 2052395 w 2172535"/>
                  <a:gd name="connsiteY108" fmla="*/ 1581906 h 2145912"/>
                  <a:gd name="connsiteX109" fmla="*/ 2055732 w 2172535"/>
                  <a:gd name="connsiteY109" fmla="*/ 1598592 h 2145912"/>
                  <a:gd name="connsiteX110" fmla="*/ 2059069 w 2172535"/>
                  <a:gd name="connsiteY110" fmla="*/ 1608604 h 2145912"/>
                  <a:gd name="connsiteX111" fmla="*/ 2062406 w 2172535"/>
                  <a:gd name="connsiteY111" fmla="*/ 1631964 h 2145912"/>
                  <a:gd name="connsiteX112" fmla="*/ 2065744 w 2172535"/>
                  <a:gd name="connsiteY112" fmla="*/ 1641976 h 2145912"/>
                  <a:gd name="connsiteX113" fmla="*/ 2062406 w 2172535"/>
                  <a:gd name="connsiteY113" fmla="*/ 1665337 h 2145912"/>
                  <a:gd name="connsiteX114" fmla="*/ 2055732 w 2172535"/>
                  <a:gd name="connsiteY114" fmla="*/ 1685360 h 2145912"/>
                  <a:gd name="connsiteX115" fmla="*/ 2045720 w 2172535"/>
                  <a:gd name="connsiteY115" fmla="*/ 1692034 h 2145912"/>
                  <a:gd name="connsiteX116" fmla="*/ 2042383 w 2172535"/>
                  <a:gd name="connsiteY116" fmla="*/ 1705383 h 2145912"/>
                  <a:gd name="connsiteX117" fmla="*/ 2035708 w 2172535"/>
                  <a:gd name="connsiteY117" fmla="*/ 1768791 h 2145912"/>
                  <a:gd name="connsiteX118" fmla="*/ 2029034 w 2172535"/>
                  <a:gd name="connsiteY118" fmla="*/ 1778802 h 2145912"/>
                  <a:gd name="connsiteX119" fmla="*/ 2032371 w 2172535"/>
                  <a:gd name="connsiteY119" fmla="*/ 1808837 h 2145912"/>
                  <a:gd name="connsiteX120" fmla="*/ 2042383 w 2172535"/>
                  <a:gd name="connsiteY120" fmla="*/ 1835535 h 2145912"/>
                  <a:gd name="connsiteX121" fmla="*/ 2049057 w 2172535"/>
                  <a:gd name="connsiteY121" fmla="*/ 1845547 h 2145912"/>
                  <a:gd name="connsiteX122" fmla="*/ 2052395 w 2172535"/>
                  <a:gd name="connsiteY122" fmla="*/ 1855558 h 2145912"/>
                  <a:gd name="connsiteX123" fmla="*/ 2059069 w 2172535"/>
                  <a:gd name="connsiteY123" fmla="*/ 1868907 h 2145912"/>
                  <a:gd name="connsiteX124" fmla="*/ 2062406 w 2172535"/>
                  <a:gd name="connsiteY124" fmla="*/ 1878919 h 2145912"/>
                  <a:gd name="connsiteX125" fmla="*/ 2075755 w 2172535"/>
                  <a:gd name="connsiteY125" fmla="*/ 1898942 h 2145912"/>
                  <a:gd name="connsiteX126" fmla="*/ 2079092 w 2172535"/>
                  <a:gd name="connsiteY126" fmla="*/ 1908954 h 2145912"/>
                  <a:gd name="connsiteX127" fmla="*/ 2082430 w 2172535"/>
                  <a:gd name="connsiteY127" fmla="*/ 1925640 h 2145912"/>
                  <a:gd name="connsiteX128" fmla="*/ 2089104 w 2172535"/>
                  <a:gd name="connsiteY128" fmla="*/ 1935652 h 2145912"/>
                  <a:gd name="connsiteX129" fmla="*/ 2092441 w 2172535"/>
                  <a:gd name="connsiteY129" fmla="*/ 1945664 h 2145912"/>
                  <a:gd name="connsiteX130" fmla="*/ 2105790 w 2172535"/>
                  <a:gd name="connsiteY130" fmla="*/ 1965687 h 2145912"/>
                  <a:gd name="connsiteX131" fmla="*/ 2102453 w 2172535"/>
                  <a:gd name="connsiteY131" fmla="*/ 2045780 h 2145912"/>
                  <a:gd name="connsiteX132" fmla="*/ 2099116 w 2172535"/>
                  <a:gd name="connsiteY132" fmla="*/ 2059129 h 2145912"/>
                  <a:gd name="connsiteX133" fmla="*/ 2095779 w 2172535"/>
                  <a:gd name="connsiteY133" fmla="*/ 2079153 h 2145912"/>
                  <a:gd name="connsiteX134" fmla="*/ 2085767 w 2172535"/>
                  <a:gd name="connsiteY134" fmla="*/ 2085827 h 2145912"/>
                  <a:gd name="connsiteX135" fmla="*/ 2082430 w 2172535"/>
                  <a:gd name="connsiteY135" fmla="*/ 2099176 h 2145912"/>
                  <a:gd name="connsiteX136" fmla="*/ 2072418 w 2172535"/>
                  <a:gd name="connsiteY136" fmla="*/ 2145897 h 2145912"/>
                  <a:gd name="connsiteX137" fmla="*/ 1568497 w 2172535"/>
                  <a:gd name="connsiteY137" fmla="*/ 2145897 h 2145912"/>
                  <a:gd name="connsiteX138" fmla="*/ 1568497 w 2172535"/>
                  <a:gd name="connsiteY138" fmla="*/ 2032431 h 2145912"/>
                  <a:gd name="connsiteX139" fmla="*/ 1491741 w 2172535"/>
                  <a:gd name="connsiteY139" fmla="*/ 2032431 h 2145912"/>
                  <a:gd name="connsiteX140" fmla="*/ 1491741 w 2172535"/>
                  <a:gd name="connsiteY140" fmla="*/ 1932315 h 2145912"/>
                  <a:gd name="connsiteX141" fmla="*/ 1208076 w 2172535"/>
                  <a:gd name="connsiteY141" fmla="*/ 1932315 h 2145912"/>
                  <a:gd name="connsiteX142" fmla="*/ 1151344 w 2172535"/>
                  <a:gd name="connsiteY142" fmla="*/ 1868907 h 2145912"/>
                  <a:gd name="connsiteX143" fmla="*/ 1124646 w 2172535"/>
                  <a:gd name="connsiteY143" fmla="*/ 1848884 h 2145912"/>
                  <a:gd name="connsiteX144" fmla="*/ 1117971 w 2172535"/>
                  <a:gd name="connsiteY144" fmla="*/ 1842210 h 2145912"/>
                  <a:gd name="connsiteX145" fmla="*/ 1107960 w 2172535"/>
                  <a:gd name="connsiteY145" fmla="*/ 1835535 h 2145912"/>
                  <a:gd name="connsiteX146" fmla="*/ 1087936 w 2172535"/>
                  <a:gd name="connsiteY146" fmla="*/ 1822186 h 2145912"/>
                  <a:gd name="connsiteX147" fmla="*/ 1077925 w 2172535"/>
                  <a:gd name="connsiteY147" fmla="*/ 1815512 h 2145912"/>
                  <a:gd name="connsiteX148" fmla="*/ 1071250 w 2172535"/>
                  <a:gd name="connsiteY148" fmla="*/ 1808837 h 2145912"/>
                  <a:gd name="connsiteX149" fmla="*/ 1051227 w 2172535"/>
                  <a:gd name="connsiteY149" fmla="*/ 1802163 h 2145912"/>
                  <a:gd name="connsiteX150" fmla="*/ 1041215 w 2172535"/>
                  <a:gd name="connsiteY150" fmla="*/ 1795488 h 2145912"/>
                  <a:gd name="connsiteX151" fmla="*/ 1027866 w 2172535"/>
                  <a:gd name="connsiteY151" fmla="*/ 1788814 h 2145912"/>
                  <a:gd name="connsiteX152" fmla="*/ 1017854 w 2172535"/>
                  <a:gd name="connsiteY152" fmla="*/ 1778802 h 2145912"/>
                  <a:gd name="connsiteX153" fmla="*/ 1011180 w 2172535"/>
                  <a:gd name="connsiteY153" fmla="*/ 1745430 h 2145912"/>
                  <a:gd name="connsiteX154" fmla="*/ 1001168 w 2172535"/>
                  <a:gd name="connsiteY154" fmla="*/ 1735418 h 2145912"/>
                  <a:gd name="connsiteX155" fmla="*/ 991157 w 2172535"/>
                  <a:gd name="connsiteY155" fmla="*/ 1732081 h 2145912"/>
                  <a:gd name="connsiteX156" fmla="*/ 954447 w 2172535"/>
                  <a:gd name="connsiteY156" fmla="*/ 1735418 h 2145912"/>
                  <a:gd name="connsiteX157" fmla="*/ 947773 w 2172535"/>
                  <a:gd name="connsiteY157" fmla="*/ 1742093 h 2145912"/>
                  <a:gd name="connsiteX158" fmla="*/ 944435 w 2172535"/>
                  <a:gd name="connsiteY158" fmla="*/ 1755442 h 2145912"/>
                  <a:gd name="connsiteX159" fmla="*/ 934424 w 2172535"/>
                  <a:gd name="connsiteY159" fmla="*/ 1775465 h 2145912"/>
                  <a:gd name="connsiteX160" fmla="*/ 931087 w 2172535"/>
                  <a:gd name="connsiteY160" fmla="*/ 1855558 h 2145912"/>
                  <a:gd name="connsiteX161" fmla="*/ 921075 w 2172535"/>
                  <a:gd name="connsiteY161" fmla="*/ 1878919 h 2145912"/>
                  <a:gd name="connsiteX162" fmla="*/ 911063 w 2172535"/>
                  <a:gd name="connsiteY162" fmla="*/ 1885594 h 2145912"/>
                  <a:gd name="connsiteX163" fmla="*/ 901052 w 2172535"/>
                  <a:gd name="connsiteY163" fmla="*/ 1895605 h 2145912"/>
                  <a:gd name="connsiteX164" fmla="*/ 887703 w 2172535"/>
                  <a:gd name="connsiteY164" fmla="*/ 1902280 h 2145912"/>
                  <a:gd name="connsiteX165" fmla="*/ 871017 w 2172535"/>
                  <a:gd name="connsiteY165" fmla="*/ 1915629 h 2145912"/>
                  <a:gd name="connsiteX166" fmla="*/ 867679 w 2172535"/>
                  <a:gd name="connsiteY166" fmla="*/ 1938989 h 2145912"/>
                  <a:gd name="connsiteX167" fmla="*/ 864342 w 2172535"/>
                  <a:gd name="connsiteY167" fmla="*/ 1949001 h 2145912"/>
                  <a:gd name="connsiteX168" fmla="*/ 877691 w 2172535"/>
                  <a:gd name="connsiteY168" fmla="*/ 1979036 h 2145912"/>
                  <a:gd name="connsiteX169" fmla="*/ 881028 w 2172535"/>
                  <a:gd name="connsiteY169" fmla="*/ 1992385 h 2145912"/>
                  <a:gd name="connsiteX170" fmla="*/ 887703 w 2172535"/>
                  <a:gd name="connsiteY170" fmla="*/ 2002396 h 2145912"/>
                  <a:gd name="connsiteX171" fmla="*/ 891040 w 2172535"/>
                  <a:gd name="connsiteY171" fmla="*/ 2025757 h 2145912"/>
                  <a:gd name="connsiteX172" fmla="*/ 894377 w 2172535"/>
                  <a:gd name="connsiteY172" fmla="*/ 2069141 h 2145912"/>
                  <a:gd name="connsiteX173" fmla="*/ 657434 w 2172535"/>
                  <a:gd name="connsiteY173" fmla="*/ 2069141 h 2145912"/>
                  <a:gd name="connsiteX174" fmla="*/ 600701 w 2172535"/>
                  <a:gd name="connsiteY174" fmla="*/ 2125874 h 2145912"/>
                  <a:gd name="connsiteX175" fmla="*/ 443852 w 2172535"/>
                  <a:gd name="connsiteY175" fmla="*/ 2125874 h 2145912"/>
                  <a:gd name="connsiteX176" fmla="*/ 413817 w 2172535"/>
                  <a:gd name="connsiteY176" fmla="*/ 2112525 h 2145912"/>
                  <a:gd name="connsiteX177" fmla="*/ 397130 w 2172535"/>
                  <a:gd name="connsiteY177" fmla="*/ 2102513 h 2145912"/>
                  <a:gd name="connsiteX178" fmla="*/ 293676 w 2172535"/>
                  <a:gd name="connsiteY178" fmla="*/ 2099176 h 2145912"/>
                  <a:gd name="connsiteX179" fmla="*/ 283665 w 2172535"/>
                  <a:gd name="connsiteY179" fmla="*/ 2092502 h 2145912"/>
                  <a:gd name="connsiteX180" fmla="*/ 276990 w 2172535"/>
                  <a:gd name="connsiteY180" fmla="*/ 2085827 h 2145912"/>
                  <a:gd name="connsiteX181" fmla="*/ 266979 w 2172535"/>
                  <a:gd name="connsiteY181" fmla="*/ 2082490 h 2145912"/>
                  <a:gd name="connsiteX182" fmla="*/ 230269 w 2172535"/>
                  <a:gd name="connsiteY182" fmla="*/ 2075815 h 2145912"/>
                  <a:gd name="connsiteX183" fmla="*/ 180211 w 2172535"/>
                  <a:gd name="connsiteY183" fmla="*/ 2069141 h 2145912"/>
                  <a:gd name="connsiteX184" fmla="*/ 163525 w 2172535"/>
                  <a:gd name="connsiteY184" fmla="*/ 2055792 h 2145912"/>
                  <a:gd name="connsiteX185" fmla="*/ 150176 w 2172535"/>
                  <a:gd name="connsiteY185" fmla="*/ 2029094 h 2145912"/>
                  <a:gd name="connsiteX186" fmla="*/ 136827 w 2172535"/>
                  <a:gd name="connsiteY186" fmla="*/ 2002396 h 2145912"/>
                  <a:gd name="connsiteX187" fmla="*/ 130152 w 2172535"/>
                  <a:gd name="connsiteY187" fmla="*/ 1982373 h 2145912"/>
                  <a:gd name="connsiteX188" fmla="*/ 120141 w 2172535"/>
                  <a:gd name="connsiteY188" fmla="*/ 1972361 h 2145912"/>
                  <a:gd name="connsiteX189" fmla="*/ 100117 w 2172535"/>
                  <a:gd name="connsiteY189" fmla="*/ 1969024 h 2145912"/>
                  <a:gd name="connsiteX190" fmla="*/ 76757 w 2172535"/>
                  <a:gd name="connsiteY190" fmla="*/ 1962350 h 2145912"/>
                  <a:gd name="connsiteX191" fmla="*/ 63408 w 2172535"/>
                  <a:gd name="connsiteY191" fmla="*/ 1952338 h 2145912"/>
                  <a:gd name="connsiteX192" fmla="*/ 53396 w 2172535"/>
                  <a:gd name="connsiteY192" fmla="*/ 1945664 h 2145912"/>
                  <a:gd name="connsiteX193" fmla="*/ 43384 w 2172535"/>
                  <a:gd name="connsiteY193" fmla="*/ 1898942 h 2145912"/>
                  <a:gd name="connsiteX194" fmla="*/ 30035 w 2172535"/>
                  <a:gd name="connsiteY194" fmla="*/ 1892268 h 2145912"/>
                  <a:gd name="connsiteX195" fmla="*/ 13349 w 2172535"/>
                  <a:gd name="connsiteY195" fmla="*/ 1875582 h 2145912"/>
                  <a:gd name="connsiteX196" fmla="*/ 0 w 2172535"/>
                  <a:gd name="connsiteY196" fmla="*/ 1848884 h 2145912"/>
                  <a:gd name="connsiteX197" fmla="*/ 10012 w 2172535"/>
                  <a:gd name="connsiteY197" fmla="*/ 1802163 h 2145912"/>
                  <a:gd name="connsiteX198" fmla="*/ 23361 w 2172535"/>
                  <a:gd name="connsiteY198" fmla="*/ 1798826 h 2145912"/>
                  <a:gd name="connsiteX199" fmla="*/ 53396 w 2172535"/>
                  <a:gd name="connsiteY199" fmla="*/ 1795488 h 2145912"/>
                  <a:gd name="connsiteX200" fmla="*/ 110129 w 2172535"/>
                  <a:gd name="connsiteY200" fmla="*/ 1792151 h 2145912"/>
                  <a:gd name="connsiteX201" fmla="*/ 110129 w 2172535"/>
                  <a:gd name="connsiteY201" fmla="*/ 1702046 h 2145912"/>
                  <a:gd name="connsiteX202" fmla="*/ 140164 w 2172535"/>
                  <a:gd name="connsiteY202" fmla="*/ 1712058 h 2145912"/>
                  <a:gd name="connsiteX203" fmla="*/ 153513 w 2172535"/>
                  <a:gd name="connsiteY203" fmla="*/ 1725407 h 2145912"/>
                  <a:gd name="connsiteX204" fmla="*/ 193560 w 2172535"/>
                  <a:gd name="connsiteY204" fmla="*/ 1725407 h 2145912"/>
                  <a:gd name="connsiteX205" fmla="*/ 200234 w 2172535"/>
                  <a:gd name="connsiteY205" fmla="*/ 1715395 h 2145912"/>
                  <a:gd name="connsiteX206" fmla="*/ 210246 w 2172535"/>
                  <a:gd name="connsiteY206" fmla="*/ 1675348 h 2145912"/>
                  <a:gd name="connsiteX207" fmla="*/ 213583 w 2172535"/>
                  <a:gd name="connsiteY207" fmla="*/ 1665337 h 2145912"/>
                  <a:gd name="connsiteX208" fmla="*/ 223595 w 2172535"/>
                  <a:gd name="connsiteY208" fmla="*/ 1641976 h 2145912"/>
                  <a:gd name="connsiteX209" fmla="*/ 230269 w 2172535"/>
                  <a:gd name="connsiteY209" fmla="*/ 1628627 h 2145912"/>
                  <a:gd name="connsiteX210" fmla="*/ 243618 w 2172535"/>
                  <a:gd name="connsiteY210" fmla="*/ 1615278 h 2145912"/>
                  <a:gd name="connsiteX211" fmla="*/ 253630 w 2172535"/>
                  <a:gd name="connsiteY211" fmla="*/ 1595255 h 2145912"/>
                  <a:gd name="connsiteX212" fmla="*/ 266979 w 2172535"/>
                  <a:gd name="connsiteY212" fmla="*/ 1581906 h 2145912"/>
                  <a:gd name="connsiteX213" fmla="*/ 280327 w 2172535"/>
                  <a:gd name="connsiteY213" fmla="*/ 1555208 h 2145912"/>
                  <a:gd name="connsiteX214" fmla="*/ 273653 w 2172535"/>
                  <a:gd name="connsiteY214" fmla="*/ 1545196 h 2145912"/>
                  <a:gd name="connsiteX215" fmla="*/ 270316 w 2172535"/>
                  <a:gd name="connsiteY215" fmla="*/ 1535185 h 2145912"/>
                  <a:gd name="connsiteX216" fmla="*/ 263641 w 2172535"/>
                  <a:gd name="connsiteY216" fmla="*/ 1528510 h 2145912"/>
                  <a:gd name="connsiteX217" fmla="*/ 256967 w 2172535"/>
                  <a:gd name="connsiteY217" fmla="*/ 1518499 h 2145912"/>
                  <a:gd name="connsiteX218" fmla="*/ 253630 w 2172535"/>
                  <a:gd name="connsiteY218" fmla="*/ 1508487 h 2145912"/>
                  <a:gd name="connsiteX219" fmla="*/ 243618 w 2172535"/>
                  <a:gd name="connsiteY219" fmla="*/ 1505150 h 2145912"/>
                  <a:gd name="connsiteX220" fmla="*/ 203571 w 2172535"/>
                  <a:gd name="connsiteY220" fmla="*/ 1508487 h 2145912"/>
                  <a:gd name="connsiteX221" fmla="*/ 193560 w 2172535"/>
                  <a:gd name="connsiteY221" fmla="*/ 1501812 h 2145912"/>
                  <a:gd name="connsiteX222" fmla="*/ 200234 w 2172535"/>
                  <a:gd name="connsiteY222" fmla="*/ 1481789 h 2145912"/>
                  <a:gd name="connsiteX223" fmla="*/ 210246 w 2172535"/>
                  <a:gd name="connsiteY223" fmla="*/ 1465103 h 2145912"/>
                  <a:gd name="connsiteX224" fmla="*/ 223595 w 2172535"/>
                  <a:gd name="connsiteY224" fmla="*/ 1438405 h 2145912"/>
                  <a:gd name="connsiteX225" fmla="*/ 226932 w 2172535"/>
                  <a:gd name="connsiteY225" fmla="*/ 1428394 h 2145912"/>
                  <a:gd name="connsiteX226" fmla="*/ 230269 w 2172535"/>
                  <a:gd name="connsiteY226" fmla="*/ 1385010 h 2145912"/>
                  <a:gd name="connsiteX227" fmla="*/ 240281 w 2172535"/>
                  <a:gd name="connsiteY227" fmla="*/ 1381672 h 2145912"/>
                  <a:gd name="connsiteX228" fmla="*/ 246955 w 2172535"/>
                  <a:gd name="connsiteY228" fmla="*/ 1371661 h 2145912"/>
                  <a:gd name="connsiteX229" fmla="*/ 266979 w 2172535"/>
                  <a:gd name="connsiteY229" fmla="*/ 1364986 h 2145912"/>
                  <a:gd name="connsiteX230" fmla="*/ 283665 w 2172535"/>
                  <a:gd name="connsiteY230" fmla="*/ 1351637 h 2145912"/>
                  <a:gd name="connsiteX231" fmla="*/ 303688 w 2172535"/>
                  <a:gd name="connsiteY231" fmla="*/ 1338288 h 2145912"/>
                  <a:gd name="connsiteX232" fmla="*/ 323711 w 2172535"/>
                  <a:gd name="connsiteY232" fmla="*/ 1331614 h 2145912"/>
                  <a:gd name="connsiteX233" fmla="*/ 333723 w 2172535"/>
                  <a:gd name="connsiteY233" fmla="*/ 1328277 h 2145912"/>
                  <a:gd name="connsiteX234" fmla="*/ 330386 w 2172535"/>
                  <a:gd name="connsiteY234" fmla="*/ 1304916 h 2145912"/>
                  <a:gd name="connsiteX235" fmla="*/ 323711 w 2172535"/>
                  <a:gd name="connsiteY235" fmla="*/ 1271544 h 2145912"/>
                  <a:gd name="connsiteX236" fmla="*/ 340398 w 2172535"/>
                  <a:gd name="connsiteY236" fmla="*/ 1254858 h 2145912"/>
                  <a:gd name="connsiteX237" fmla="*/ 347072 w 2172535"/>
                  <a:gd name="connsiteY237" fmla="*/ 1248183 h 2145912"/>
                  <a:gd name="connsiteX238" fmla="*/ 357084 w 2172535"/>
                  <a:gd name="connsiteY238" fmla="*/ 1238172 h 2145912"/>
                  <a:gd name="connsiteX239" fmla="*/ 360421 w 2172535"/>
                  <a:gd name="connsiteY239" fmla="*/ 1228160 h 2145912"/>
                  <a:gd name="connsiteX240" fmla="*/ 373770 w 2172535"/>
                  <a:gd name="connsiteY240" fmla="*/ 1201462 h 2145912"/>
                  <a:gd name="connsiteX241" fmla="*/ 377107 w 2172535"/>
                  <a:gd name="connsiteY241" fmla="*/ 1191450 h 2145912"/>
                  <a:gd name="connsiteX242" fmla="*/ 390456 w 2172535"/>
                  <a:gd name="connsiteY242" fmla="*/ 1171427 h 2145912"/>
                  <a:gd name="connsiteX243" fmla="*/ 390456 w 2172535"/>
                  <a:gd name="connsiteY243" fmla="*/ 1138055 h 2145912"/>
                  <a:gd name="connsiteX244" fmla="*/ 380444 w 2172535"/>
                  <a:gd name="connsiteY244" fmla="*/ 1131380 h 2145912"/>
                  <a:gd name="connsiteX245" fmla="*/ 370433 w 2172535"/>
                  <a:gd name="connsiteY245" fmla="*/ 1111357 h 2145912"/>
                  <a:gd name="connsiteX246" fmla="*/ 377107 w 2172535"/>
                  <a:gd name="connsiteY246" fmla="*/ 1064636 h 2145912"/>
                  <a:gd name="connsiteX247" fmla="*/ 370433 w 2172535"/>
                  <a:gd name="connsiteY247" fmla="*/ 1041275 h 2145912"/>
                  <a:gd name="connsiteX248" fmla="*/ 363758 w 2172535"/>
                  <a:gd name="connsiteY248" fmla="*/ 1034601 h 2145912"/>
                  <a:gd name="connsiteX249" fmla="*/ 367095 w 2172535"/>
                  <a:gd name="connsiteY249" fmla="*/ 1007903 h 2145912"/>
                  <a:gd name="connsiteX250" fmla="*/ 410479 w 2172535"/>
                  <a:gd name="connsiteY250" fmla="*/ 1011240 h 2145912"/>
                  <a:gd name="connsiteX251" fmla="*/ 430503 w 2172535"/>
                  <a:gd name="connsiteY251" fmla="*/ 1017915 h 2145912"/>
                  <a:gd name="connsiteX252" fmla="*/ 467212 w 2172535"/>
                  <a:gd name="connsiteY252" fmla="*/ 1024589 h 2145912"/>
                  <a:gd name="connsiteX253" fmla="*/ 477224 w 2172535"/>
                  <a:gd name="connsiteY253" fmla="*/ 1031264 h 2145912"/>
                  <a:gd name="connsiteX254" fmla="*/ 487235 w 2172535"/>
                  <a:gd name="connsiteY254" fmla="*/ 1034601 h 2145912"/>
                  <a:gd name="connsiteX255" fmla="*/ 500584 w 2172535"/>
                  <a:gd name="connsiteY255" fmla="*/ 1047950 h 2145912"/>
                  <a:gd name="connsiteX256" fmla="*/ 507259 w 2172535"/>
                  <a:gd name="connsiteY256" fmla="*/ 1054624 h 2145912"/>
                  <a:gd name="connsiteX257" fmla="*/ 520608 w 2172535"/>
                  <a:gd name="connsiteY257" fmla="*/ 1071310 h 2145912"/>
                  <a:gd name="connsiteX258" fmla="*/ 533957 w 2172535"/>
                  <a:gd name="connsiteY258" fmla="*/ 1094671 h 2145912"/>
                  <a:gd name="connsiteX259" fmla="*/ 547306 w 2172535"/>
                  <a:gd name="connsiteY259" fmla="*/ 1101345 h 2145912"/>
                  <a:gd name="connsiteX260" fmla="*/ 567329 w 2172535"/>
                  <a:gd name="connsiteY260" fmla="*/ 1118031 h 2145912"/>
                  <a:gd name="connsiteX261" fmla="*/ 587352 w 2172535"/>
                  <a:gd name="connsiteY261" fmla="*/ 1124706 h 2145912"/>
                  <a:gd name="connsiteX262" fmla="*/ 610713 w 2172535"/>
                  <a:gd name="connsiteY262" fmla="*/ 1141392 h 2145912"/>
                  <a:gd name="connsiteX263" fmla="*/ 624062 w 2172535"/>
                  <a:gd name="connsiteY263" fmla="*/ 1154741 h 2145912"/>
                  <a:gd name="connsiteX264" fmla="*/ 647422 w 2172535"/>
                  <a:gd name="connsiteY264" fmla="*/ 1181439 h 2145912"/>
                  <a:gd name="connsiteX265" fmla="*/ 670783 w 2172535"/>
                  <a:gd name="connsiteY265" fmla="*/ 1201462 h 2145912"/>
                  <a:gd name="connsiteX266" fmla="*/ 677457 w 2172535"/>
                  <a:gd name="connsiteY266" fmla="*/ 1211474 h 2145912"/>
                  <a:gd name="connsiteX267" fmla="*/ 700818 w 2172535"/>
                  <a:gd name="connsiteY267" fmla="*/ 1231497 h 2145912"/>
                  <a:gd name="connsiteX268" fmla="*/ 714167 w 2172535"/>
                  <a:gd name="connsiteY268" fmla="*/ 1248183 h 2145912"/>
                  <a:gd name="connsiteX269" fmla="*/ 734190 w 2172535"/>
                  <a:gd name="connsiteY269" fmla="*/ 1261532 h 2145912"/>
                  <a:gd name="connsiteX270" fmla="*/ 740865 w 2172535"/>
                  <a:gd name="connsiteY270" fmla="*/ 1268207 h 2145912"/>
                  <a:gd name="connsiteX271" fmla="*/ 747539 w 2172535"/>
                  <a:gd name="connsiteY271" fmla="*/ 1278218 h 2145912"/>
                  <a:gd name="connsiteX272" fmla="*/ 757551 w 2172535"/>
                  <a:gd name="connsiteY272" fmla="*/ 1281556 h 2145912"/>
                  <a:gd name="connsiteX273" fmla="*/ 767562 w 2172535"/>
                  <a:gd name="connsiteY273" fmla="*/ 1288230 h 2145912"/>
                  <a:gd name="connsiteX274" fmla="*/ 787586 w 2172535"/>
                  <a:gd name="connsiteY274" fmla="*/ 1294904 h 2145912"/>
                  <a:gd name="connsiteX275" fmla="*/ 847656 w 2172535"/>
                  <a:gd name="connsiteY275" fmla="*/ 1291567 h 2145912"/>
                  <a:gd name="connsiteX276" fmla="*/ 857668 w 2172535"/>
                  <a:gd name="connsiteY276" fmla="*/ 1284893 h 2145912"/>
                  <a:gd name="connsiteX277" fmla="*/ 874354 w 2172535"/>
                  <a:gd name="connsiteY277" fmla="*/ 1281556 h 2145912"/>
                  <a:gd name="connsiteX278" fmla="*/ 897714 w 2172535"/>
                  <a:gd name="connsiteY278" fmla="*/ 1261532 h 2145912"/>
                  <a:gd name="connsiteX279" fmla="*/ 911063 w 2172535"/>
                  <a:gd name="connsiteY279" fmla="*/ 1248183 h 2145912"/>
                  <a:gd name="connsiteX280" fmla="*/ 917738 w 2172535"/>
                  <a:gd name="connsiteY280" fmla="*/ 1241509 h 2145912"/>
                  <a:gd name="connsiteX281" fmla="*/ 927749 w 2172535"/>
                  <a:gd name="connsiteY281" fmla="*/ 1231497 h 2145912"/>
                  <a:gd name="connsiteX282" fmla="*/ 937761 w 2172535"/>
                  <a:gd name="connsiteY282" fmla="*/ 1228160 h 2145912"/>
                  <a:gd name="connsiteX283" fmla="*/ 954447 w 2172535"/>
                  <a:gd name="connsiteY283" fmla="*/ 1204799 h 2145912"/>
                  <a:gd name="connsiteX284" fmla="*/ 961122 w 2172535"/>
                  <a:gd name="connsiteY284" fmla="*/ 1198125 h 2145912"/>
                  <a:gd name="connsiteX285" fmla="*/ 977808 w 2172535"/>
                  <a:gd name="connsiteY285" fmla="*/ 1181439 h 2145912"/>
                  <a:gd name="connsiteX286" fmla="*/ 981145 w 2172535"/>
                  <a:gd name="connsiteY286" fmla="*/ 1171427 h 2145912"/>
                  <a:gd name="connsiteX287" fmla="*/ 991157 w 2172535"/>
                  <a:gd name="connsiteY287" fmla="*/ 1164753 h 2145912"/>
                  <a:gd name="connsiteX288" fmla="*/ 1004506 w 2172535"/>
                  <a:gd name="connsiteY288" fmla="*/ 1154741 h 2145912"/>
                  <a:gd name="connsiteX289" fmla="*/ 1014517 w 2172535"/>
                  <a:gd name="connsiteY289" fmla="*/ 1144729 h 2145912"/>
                  <a:gd name="connsiteX290" fmla="*/ 1031203 w 2172535"/>
                  <a:gd name="connsiteY290" fmla="*/ 1141392 h 2145912"/>
                  <a:gd name="connsiteX291" fmla="*/ 1041215 w 2172535"/>
                  <a:gd name="connsiteY291" fmla="*/ 1134718 h 2145912"/>
                  <a:gd name="connsiteX292" fmla="*/ 1057901 w 2172535"/>
                  <a:gd name="connsiteY292" fmla="*/ 1121369 h 2145912"/>
                  <a:gd name="connsiteX293" fmla="*/ 1077925 w 2172535"/>
                  <a:gd name="connsiteY293" fmla="*/ 1114694 h 2145912"/>
                  <a:gd name="connsiteX294" fmla="*/ 1087936 w 2172535"/>
                  <a:gd name="connsiteY294" fmla="*/ 1108020 h 2145912"/>
                  <a:gd name="connsiteX295" fmla="*/ 1097948 w 2172535"/>
                  <a:gd name="connsiteY295" fmla="*/ 1104683 h 2145912"/>
                  <a:gd name="connsiteX296" fmla="*/ 1111297 w 2172535"/>
                  <a:gd name="connsiteY296" fmla="*/ 1091334 h 2145912"/>
                  <a:gd name="connsiteX297" fmla="*/ 1121308 w 2172535"/>
                  <a:gd name="connsiteY297" fmla="*/ 1081322 h 2145912"/>
                  <a:gd name="connsiteX298" fmla="*/ 1131320 w 2172535"/>
                  <a:gd name="connsiteY298" fmla="*/ 1074648 h 2145912"/>
                  <a:gd name="connsiteX299" fmla="*/ 1137995 w 2172535"/>
                  <a:gd name="connsiteY299" fmla="*/ 1064636 h 2145912"/>
                  <a:gd name="connsiteX300" fmla="*/ 1148006 w 2172535"/>
                  <a:gd name="connsiteY300" fmla="*/ 1057961 h 2145912"/>
                  <a:gd name="connsiteX301" fmla="*/ 1154681 w 2172535"/>
                  <a:gd name="connsiteY301" fmla="*/ 1051287 h 2145912"/>
                  <a:gd name="connsiteX302" fmla="*/ 1154681 w 2172535"/>
                  <a:gd name="connsiteY302" fmla="*/ 994554 h 2145912"/>
                  <a:gd name="connsiteX303" fmla="*/ 1151344 w 2172535"/>
                  <a:gd name="connsiteY303" fmla="*/ 984542 h 2145912"/>
                  <a:gd name="connsiteX304" fmla="*/ 1148006 w 2172535"/>
                  <a:gd name="connsiteY304" fmla="*/ 967856 h 2145912"/>
                  <a:gd name="connsiteX305" fmla="*/ 1144669 w 2172535"/>
                  <a:gd name="connsiteY305" fmla="*/ 957845 h 2145912"/>
                  <a:gd name="connsiteX306" fmla="*/ 1137995 w 2172535"/>
                  <a:gd name="connsiteY306" fmla="*/ 927810 h 2145912"/>
                  <a:gd name="connsiteX307" fmla="*/ 1141332 w 2172535"/>
                  <a:gd name="connsiteY307" fmla="*/ 881088 h 2145912"/>
                  <a:gd name="connsiteX308" fmla="*/ 1144669 w 2172535"/>
                  <a:gd name="connsiteY308" fmla="*/ 871077 h 2145912"/>
                  <a:gd name="connsiteX309" fmla="*/ 1154681 w 2172535"/>
                  <a:gd name="connsiteY309" fmla="*/ 857728 h 2145912"/>
                  <a:gd name="connsiteX310" fmla="*/ 1154681 w 2172535"/>
                  <a:gd name="connsiteY310" fmla="*/ 834367 h 2145912"/>
                  <a:gd name="connsiteX311" fmla="*/ 1124646 w 2172535"/>
                  <a:gd name="connsiteY311" fmla="*/ 817681 h 2145912"/>
                  <a:gd name="connsiteX312" fmla="*/ 1107960 w 2172535"/>
                  <a:gd name="connsiteY312" fmla="*/ 804332 h 2145912"/>
                  <a:gd name="connsiteX313" fmla="*/ 1094611 w 2172535"/>
                  <a:gd name="connsiteY313" fmla="*/ 797658 h 2145912"/>
                  <a:gd name="connsiteX314" fmla="*/ 1087936 w 2172535"/>
                  <a:gd name="connsiteY314" fmla="*/ 787646 h 2145912"/>
                  <a:gd name="connsiteX315" fmla="*/ 1091273 w 2172535"/>
                  <a:gd name="connsiteY315" fmla="*/ 704215 h 2145912"/>
                  <a:gd name="connsiteX316" fmla="*/ 1094611 w 2172535"/>
                  <a:gd name="connsiteY316" fmla="*/ 690867 h 2145912"/>
                  <a:gd name="connsiteX317" fmla="*/ 1101285 w 2172535"/>
                  <a:gd name="connsiteY317" fmla="*/ 677518 h 2145912"/>
                  <a:gd name="connsiteX318" fmla="*/ 1104622 w 2172535"/>
                  <a:gd name="connsiteY318" fmla="*/ 667506 h 2145912"/>
                  <a:gd name="connsiteX319" fmla="*/ 1107960 w 2172535"/>
                  <a:gd name="connsiteY319" fmla="*/ 654157 h 2145912"/>
                  <a:gd name="connsiteX320" fmla="*/ 1117971 w 2172535"/>
                  <a:gd name="connsiteY320" fmla="*/ 644145 h 2145912"/>
                  <a:gd name="connsiteX321" fmla="*/ 1124646 w 2172535"/>
                  <a:gd name="connsiteY321" fmla="*/ 594087 h 2145912"/>
                  <a:gd name="connsiteX322" fmla="*/ 1131320 w 2172535"/>
                  <a:gd name="connsiteY322" fmla="*/ 580738 h 2145912"/>
                  <a:gd name="connsiteX323" fmla="*/ 1137995 w 2172535"/>
                  <a:gd name="connsiteY323" fmla="*/ 560715 h 2145912"/>
                  <a:gd name="connsiteX324" fmla="*/ 1168030 w 2172535"/>
                  <a:gd name="connsiteY324" fmla="*/ 547366 h 2145912"/>
                  <a:gd name="connsiteX325" fmla="*/ 1188053 w 2172535"/>
                  <a:gd name="connsiteY325" fmla="*/ 540691 h 2145912"/>
                  <a:gd name="connsiteX326" fmla="*/ 1198065 w 2172535"/>
                  <a:gd name="connsiteY326" fmla="*/ 537354 h 2145912"/>
                  <a:gd name="connsiteX327" fmla="*/ 1228100 w 2172535"/>
                  <a:gd name="connsiteY327" fmla="*/ 530680 h 2145912"/>
                  <a:gd name="connsiteX328" fmla="*/ 1254798 w 2172535"/>
                  <a:gd name="connsiteY328" fmla="*/ 507319 h 2145912"/>
                  <a:gd name="connsiteX329" fmla="*/ 1264809 w 2172535"/>
                  <a:gd name="connsiteY329" fmla="*/ 483958 h 2145912"/>
                  <a:gd name="connsiteX330" fmla="*/ 1271484 w 2172535"/>
                  <a:gd name="connsiteY330" fmla="*/ 473947 h 2145912"/>
                  <a:gd name="connsiteX331" fmla="*/ 1274821 w 2172535"/>
                  <a:gd name="connsiteY331" fmla="*/ 463935 h 2145912"/>
                  <a:gd name="connsiteX332" fmla="*/ 1281495 w 2172535"/>
                  <a:gd name="connsiteY332" fmla="*/ 450586 h 2145912"/>
                  <a:gd name="connsiteX333" fmla="*/ 1278158 w 2172535"/>
                  <a:gd name="connsiteY333" fmla="*/ 413877 h 2145912"/>
                  <a:gd name="connsiteX334" fmla="*/ 1271484 w 2172535"/>
                  <a:gd name="connsiteY334" fmla="*/ 407202 h 2145912"/>
                  <a:gd name="connsiteX335" fmla="*/ 1261472 w 2172535"/>
                  <a:gd name="connsiteY335" fmla="*/ 387179 h 2145912"/>
                  <a:gd name="connsiteX336" fmla="*/ 1254798 w 2172535"/>
                  <a:gd name="connsiteY336" fmla="*/ 380504 h 2145912"/>
                  <a:gd name="connsiteX337" fmla="*/ 1241449 w 2172535"/>
                  <a:gd name="connsiteY337" fmla="*/ 363818 h 2145912"/>
                  <a:gd name="connsiteX338" fmla="*/ 1238111 w 2172535"/>
                  <a:gd name="connsiteY338" fmla="*/ 353807 h 2145912"/>
                  <a:gd name="connsiteX339" fmla="*/ 1231437 w 2172535"/>
                  <a:gd name="connsiteY339" fmla="*/ 347132 h 2145912"/>
                  <a:gd name="connsiteX340" fmla="*/ 1224762 w 2172535"/>
                  <a:gd name="connsiteY340" fmla="*/ 333783 h 2145912"/>
                  <a:gd name="connsiteX341" fmla="*/ 1221425 w 2172535"/>
                  <a:gd name="connsiteY341" fmla="*/ 323772 h 2145912"/>
                  <a:gd name="connsiteX342" fmla="*/ 1201402 w 2172535"/>
                  <a:gd name="connsiteY342" fmla="*/ 310423 h 2145912"/>
                  <a:gd name="connsiteX343" fmla="*/ 1188053 w 2172535"/>
                  <a:gd name="connsiteY343" fmla="*/ 300411 h 2145912"/>
                  <a:gd name="connsiteX344" fmla="*/ 1178041 w 2172535"/>
                  <a:gd name="connsiteY344" fmla="*/ 190283 h 2145912"/>
                  <a:gd name="connsiteX345" fmla="*/ 1184716 w 2172535"/>
                  <a:gd name="connsiteY345" fmla="*/ 163585 h 2145912"/>
                  <a:gd name="connsiteX346" fmla="*/ 1191390 w 2172535"/>
                  <a:gd name="connsiteY346" fmla="*/ 143561 h 2145912"/>
                  <a:gd name="connsiteX347" fmla="*/ 1194727 w 2172535"/>
                  <a:gd name="connsiteY347" fmla="*/ 120201 h 2145912"/>
                  <a:gd name="connsiteX348" fmla="*/ 1208076 w 2172535"/>
                  <a:gd name="connsiteY348" fmla="*/ 100177 h 2145912"/>
                  <a:gd name="connsiteX349" fmla="*/ 1214751 w 2172535"/>
                  <a:gd name="connsiteY349" fmla="*/ 90166 h 2145912"/>
                  <a:gd name="connsiteX350" fmla="*/ 1221425 w 2172535"/>
                  <a:gd name="connsiteY350" fmla="*/ 80154 h 2145912"/>
                  <a:gd name="connsiteX351" fmla="*/ 1228100 w 2172535"/>
                  <a:gd name="connsiteY351" fmla="*/ 73480 h 2145912"/>
                  <a:gd name="connsiteX352" fmla="*/ 1244786 w 2172535"/>
                  <a:gd name="connsiteY352" fmla="*/ 50119 h 2145912"/>
                  <a:gd name="connsiteX353" fmla="*/ 1254798 w 2172535"/>
                  <a:gd name="connsiteY353" fmla="*/ 36770 h 2145912"/>
                  <a:gd name="connsiteX354" fmla="*/ 1268146 w 2172535"/>
                  <a:gd name="connsiteY354" fmla="*/ 33433 h 2145912"/>
                  <a:gd name="connsiteX355" fmla="*/ 1278158 w 2172535"/>
                  <a:gd name="connsiteY355" fmla="*/ 26758 h 2145912"/>
                  <a:gd name="connsiteX356" fmla="*/ 1288170 w 2172535"/>
                  <a:gd name="connsiteY356" fmla="*/ 23421 h 2145912"/>
                  <a:gd name="connsiteX357" fmla="*/ 1331554 w 2172535"/>
                  <a:gd name="connsiteY357" fmla="*/ 16747 h 2145912"/>
                  <a:gd name="connsiteX358" fmla="*/ 1358252 w 2172535"/>
                  <a:gd name="connsiteY358" fmla="*/ 6735 h 2145912"/>
                  <a:gd name="connsiteX359" fmla="*/ 1381612 w 2172535"/>
                  <a:gd name="connsiteY359" fmla="*/ 61 h 2145912"/>
                  <a:gd name="connsiteX360" fmla="*/ 1388287 w 2172535"/>
                  <a:gd name="connsiteY360" fmla="*/ 3398 h 214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</a:cxnLst>
                <a:rect l="l" t="t" r="r" b="b"/>
                <a:pathLst>
                  <a:path w="2172535" h="2145912">
                    <a:moveTo>
                      <a:pt x="1388287" y="3398"/>
                    </a:moveTo>
                    <a:lnTo>
                      <a:pt x="1388287" y="3398"/>
                    </a:lnTo>
                    <a:cubicBezTo>
                      <a:pt x="1393849" y="12297"/>
                      <a:pt x="1400575" y="20567"/>
                      <a:pt x="1404973" y="30096"/>
                    </a:cubicBezTo>
                    <a:cubicBezTo>
                      <a:pt x="1409755" y="40457"/>
                      <a:pt x="1406048" y="47463"/>
                      <a:pt x="1411647" y="56794"/>
                    </a:cubicBezTo>
                    <a:cubicBezTo>
                      <a:pt x="1413266" y="59492"/>
                      <a:pt x="1416097" y="61243"/>
                      <a:pt x="1418322" y="63468"/>
                    </a:cubicBezTo>
                    <a:cubicBezTo>
                      <a:pt x="1421659" y="61243"/>
                      <a:pt x="1425497" y="59630"/>
                      <a:pt x="1428333" y="56794"/>
                    </a:cubicBezTo>
                    <a:cubicBezTo>
                      <a:pt x="1431169" y="53958"/>
                      <a:pt x="1432398" y="49827"/>
                      <a:pt x="1435008" y="46782"/>
                    </a:cubicBezTo>
                    <a:cubicBezTo>
                      <a:pt x="1439103" y="42004"/>
                      <a:pt x="1443907" y="37883"/>
                      <a:pt x="1448357" y="33433"/>
                    </a:cubicBezTo>
                    <a:cubicBezTo>
                      <a:pt x="1450582" y="31208"/>
                      <a:pt x="1452046" y="27753"/>
                      <a:pt x="1455031" y="26758"/>
                    </a:cubicBezTo>
                    <a:lnTo>
                      <a:pt x="1475054" y="20084"/>
                    </a:lnTo>
                    <a:cubicBezTo>
                      <a:pt x="1477279" y="17859"/>
                      <a:pt x="1478915" y="14817"/>
                      <a:pt x="1481729" y="13410"/>
                    </a:cubicBezTo>
                    <a:cubicBezTo>
                      <a:pt x="1485831" y="11359"/>
                      <a:pt x="1490668" y="11332"/>
                      <a:pt x="1495078" y="10072"/>
                    </a:cubicBezTo>
                    <a:cubicBezTo>
                      <a:pt x="1498460" y="9106"/>
                      <a:pt x="1501752" y="7847"/>
                      <a:pt x="1505089" y="6735"/>
                    </a:cubicBezTo>
                    <a:cubicBezTo>
                      <a:pt x="1510651" y="7847"/>
                      <a:pt x="1516851" y="7258"/>
                      <a:pt x="1521776" y="10072"/>
                    </a:cubicBezTo>
                    <a:cubicBezTo>
                      <a:pt x="1525258" y="12062"/>
                      <a:pt x="1526870" y="16397"/>
                      <a:pt x="1528450" y="20084"/>
                    </a:cubicBezTo>
                    <a:cubicBezTo>
                      <a:pt x="1530257" y="24300"/>
                      <a:pt x="1530527" y="29023"/>
                      <a:pt x="1531787" y="33433"/>
                    </a:cubicBezTo>
                    <a:cubicBezTo>
                      <a:pt x="1532754" y="36816"/>
                      <a:pt x="1534219" y="40046"/>
                      <a:pt x="1535125" y="43445"/>
                    </a:cubicBezTo>
                    <a:cubicBezTo>
                      <a:pt x="1538670" y="56740"/>
                      <a:pt x="1540785" y="70438"/>
                      <a:pt x="1545136" y="83491"/>
                    </a:cubicBezTo>
                    <a:lnTo>
                      <a:pt x="1551811" y="103515"/>
                    </a:lnTo>
                    <a:cubicBezTo>
                      <a:pt x="1554992" y="113057"/>
                      <a:pt x="1556390" y="116399"/>
                      <a:pt x="1558485" y="126875"/>
                    </a:cubicBezTo>
                    <a:cubicBezTo>
                      <a:pt x="1563551" y="152208"/>
                      <a:pt x="1560358" y="143049"/>
                      <a:pt x="1565160" y="170259"/>
                    </a:cubicBezTo>
                    <a:cubicBezTo>
                      <a:pt x="1567132" y="181431"/>
                      <a:pt x="1569744" y="192481"/>
                      <a:pt x="1571834" y="203631"/>
                    </a:cubicBezTo>
                    <a:cubicBezTo>
                      <a:pt x="1573081" y="210282"/>
                      <a:pt x="1574142" y="216967"/>
                      <a:pt x="1575171" y="223655"/>
                    </a:cubicBezTo>
                    <a:cubicBezTo>
                      <a:pt x="1576367" y="231429"/>
                      <a:pt x="1576739" y="239351"/>
                      <a:pt x="1578508" y="247015"/>
                    </a:cubicBezTo>
                    <a:cubicBezTo>
                      <a:pt x="1580090" y="253871"/>
                      <a:pt x="1581093" y="261314"/>
                      <a:pt x="1585183" y="267039"/>
                    </a:cubicBezTo>
                    <a:cubicBezTo>
                      <a:pt x="1587228" y="269902"/>
                      <a:pt x="1591704" y="269940"/>
                      <a:pt x="1595195" y="270376"/>
                    </a:cubicBezTo>
                    <a:cubicBezTo>
                      <a:pt x="1609587" y="272175"/>
                      <a:pt x="1624118" y="272601"/>
                      <a:pt x="1638579" y="273713"/>
                    </a:cubicBezTo>
                    <a:cubicBezTo>
                      <a:pt x="1677122" y="280137"/>
                      <a:pt x="1648638" y="269327"/>
                      <a:pt x="1661939" y="287062"/>
                    </a:cubicBezTo>
                    <a:cubicBezTo>
                      <a:pt x="1666658" y="293355"/>
                      <a:pt x="1678625" y="303748"/>
                      <a:pt x="1678625" y="303748"/>
                    </a:cubicBezTo>
                    <a:cubicBezTo>
                      <a:pt x="1679737" y="307085"/>
                      <a:pt x="1680576" y="310527"/>
                      <a:pt x="1681962" y="313760"/>
                    </a:cubicBezTo>
                    <a:cubicBezTo>
                      <a:pt x="1683922" y="318333"/>
                      <a:pt x="1686169" y="322790"/>
                      <a:pt x="1688637" y="327109"/>
                    </a:cubicBezTo>
                    <a:cubicBezTo>
                      <a:pt x="1692291" y="333503"/>
                      <a:pt x="1696213" y="339177"/>
                      <a:pt x="1701986" y="343795"/>
                    </a:cubicBezTo>
                    <a:cubicBezTo>
                      <a:pt x="1705118" y="346300"/>
                      <a:pt x="1708333" y="348840"/>
                      <a:pt x="1711998" y="350469"/>
                    </a:cubicBezTo>
                    <a:cubicBezTo>
                      <a:pt x="1718427" y="353326"/>
                      <a:pt x="1726167" y="353242"/>
                      <a:pt x="1732021" y="357144"/>
                    </a:cubicBezTo>
                    <a:cubicBezTo>
                      <a:pt x="1735358" y="359369"/>
                      <a:pt x="1738551" y="361828"/>
                      <a:pt x="1742033" y="363818"/>
                    </a:cubicBezTo>
                    <a:cubicBezTo>
                      <a:pt x="1746352" y="366286"/>
                      <a:pt x="1751242" y="367734"/>
                      <a:pt x="1755381" y="370493"/>
                    </a:cubicBezTo>
                    <a:cubicBezTo>
                      <a:pt x="1757999" y="372238"/>
                      <a:pt x="1759599" y="375202"/>
                      <a:pt x="1762056" y="377167"/>
                    </a:cubicBezTo>
                    <a:cubicBezTo>
                      <a:pt x="1765188" y="379673"/>
                      <a:pt x="1768987" y="381274"/>
                      <a:pt x="1772068" y="383842"/>
                    </a:cubicBezTo>
                    <a:cubicBezTo>
                      <a:pt x="1797764" y="405255"/>
                      <a:pt x="1767232" y="383955"/>
                      <a:pt x="1792091" y="400528"/>
                    </a:cubicBezTo>
                    <a:cubicBezTo>
                      <a:pt x="1794316" y="403865"/>
                      <a:pt x="1796259" y="407408"/>
                      <a:pt x="1798765" y="410540"/>
                    </a:cubicBezTo>
                    <a:cubicBezTo>
                      <a:pt x="1800731" y="412997"/>
                      <a:pt x="1804033" y="414400"/>
                      <a:pt x="1805440" y="417214"/>
                    </a:cubicBezTo>
                    <a:cubicBezTo>
                      <a:pt x="1808586" y="423507"/>
                      <a:pt x="1810957" y="430297"/>
                      <a:pt x="1812114" y="437237"/>
                    </a:cubicBezTo>
                    <a:cubicBezTo>
                      <a:pt x="1813019" y="442667"/>
                      <a:pt x="1814877" y="460231"/>
                      <a:pt x="1818789" y="467272"/>
                    </a:cubicBezTo>
                    <a:cubicBezTo>
                      <a:pt x="1825205" y="478821"/>
                      <a:pt x="1832084" y="488920"/>
                      <a:pt x="1842149" y="497307"/>
                    </a:cubicBezTo>
                    <a:cubicBezTo>
                      <a:pt x="1845230" y="499875"/>
                      <a:pt x="1848824" y="501757"/>
                      <a:pt x="1852161" y="503982"/>
                    </a:cubicBezTo>
                    <a:cubicBezTo>
                      <a:pt x="1854386" y="507319"/>
                      <a:pt x="1855999" y="511158"/>
                      <a:pt x="1858835" y="513994"/>
                    </a:cubicBezTo>
                    <a:cubicBezTo>
                      <a:pt x="1879020" y="534179"/>
                      <a:pt x="1858266" y="502111"/>
                      <a:pt x="1882196" y="534017"/>
                    </a:cubicBezTo>
                    <a:cubicBezTo>
                      <a:pt x="1896928" y="553659"/>
                      <a:pt x="1888275" y="543433"/>
                      <a:pt x="1908894" y="564052"/>
                    </a:cubicBezTo>
                    <a:cubicBezTo>
                      <a:pt x="1912231" y="567389"/>
                      <a:pt x="1914428" y="572571"/>
                      <a:pt x="1918906" y="574064"/>
                    </a:cubicBezTo>
                    <a:lnTo>
                      <a:pt x="1928917" y="577401"/>
                    </a:lnTo>
                    <a:cubicBezTo>
                      <a:pt x="1932254" y="580738"/>
                      <a:pt x="1935002" y="584794"/>
                      <a:pt x="1938929" y="587412"/>
                    </a:cubicBezTo>
                    <a:cubicBezTo>
                      <a:pt x="1941856" y="589363"/>
                      <a:pt x="1945708" y="589364"/>
                      <a:pt x="1948941" y="590750"/>
                    </a:cubicBezTo>
                    <a:cubicBezTo>
                      <a:pt x="1953513" y="592710"/>
                      <a:pt x="1958150" y="594665"/>
                      <a:pt x="1962289" y="597424"/>
                    </a:cubicBezTo>
                    <a:cubicBezTo>
                      <a:pt x="1964907" y="599169"/>
                      <a:pt x="1966507" y="602133"/>
                      <a:pt x="1968964" y="604099"/>
                    </a:cubicBezTo>
                    <a:cubicBezTo>
                      <a:pt x="1972096" y="606604"/>
                      <a:pt x="1975639" y="608548"/>
                      <a:pt x="1978976" y="610773"/>
                    </a:cubicBezTo>
                    <a:cubicBezTo>
                      <a:pt x="1991143" y="647279"/>
                      <a:pt x="1971740" y="591991"/>
                      <a:pt x="1988987" y="630796"/>
                    </a:cubicBezTo>
                    <a:cubicBezTo>
                      <a:pt x="1991845" y="637225"/>
                      <a:pt x="1993437" y="644145"/>
                      <a:pt x="1995662" y="650820"/>
                    </a:cubicBezTo>
                    <a:lnTo>
                      <a:pt x="2002336" y="670843"/>
                    </a:lnTo>
                    <a:cubicBezTo>
                      <a:pt x="2003448" y="674180"/>
                      <a:pt x="2003722" y="677928"/>
                      <a:pt x="2005673" y="680855"/>
                    </a:cubicBezTo>
                    <a:cubicBezTo>
                      <a:pt x="2013582" y="692718"/>
                      <a:pt x="2012348" y="686856"/>
                      <a:pt x="2012348" y="697541"/>
                    </a:cubicBezTo>
                    <a:lnTo>
                      <a:pt x="2172535" y="697541"/>
                    </a:lnTo>
                    <a:lnTo>
                      <a:pt x="2125814" y="790983"/>
                    </a:lnTo>
                    <a:cubicBezTo>
                      <a:pt x="2124701" y="802107"/>
                      <a:pt x="2124669" y="813393"/>
                      <a:pt x="2122476" y="824356"/>
                    </a:cubicBezTo>
                    <a:cubicBezTo>
                      <a:pt x="2120143" y="836022"/>
                      <a:pt x="2115222" y="841912"/>
                      <a:pt x="2109127" y="851053"/>
                    </a:cubicBezTo>
                    <a:cubicBezTo>
                      <a:pt x="2108015" y="863290"/>
                      <a:pt x="2107528" y="875599"/>
                      <a:pt x="2105790" y="887763"/>
                    </a:cubicBezTo>
                    <a:cubicBezTo>
                      <a:pt x="2105293" y="891245"/>
                      <a:pt x="2104404" y="894848"/>
                      <a:pt x="2102453" y="897775"/>
                    </a:cubicBezTo>
                    <a:cubicBezTo>
                      <a:pt x="2099835" y="901702"/>
                      <a:pt x="2096024" y="904715"/>
                      <a:pt x="2092441" y="907786"/>
                    </a:cubicBezTo>
                    <a:cubicBezTo>
                      <a:pt x="2088218" y="911406"/>
                      <a:pt x="2083618" y="914565"/>
                      <a:pt x="2079092" y="917798"/>
                    </a:cubicBezTo>
                    <a:cubicBezTo>
                      <a:pt x="2072685" y="922375"/>
                      <a:pt x="2063063" y="928703"/>
                      <a:pt x="2055732" y="931147"/>
                    </a:cubicBezTo>
                    <a:cubicBezTo>
                      <a:pt x="2050351" y="932941"/>
                      <a:pt x="2044608" y="933372"/>
                      <a:pt x="2039046" y="934484"/>
                    </a:cubicBezTo>
                    <a:cubicBezTo>
                      <a:pt x="2036821" y="936709"/>
                      <a:pt x="2035069" y="939539"/>
                      <a:pt x="2032371" y="941158"/>
                    </a:cubicBezTo>
                    <a:cubicBezTo>
                      <a:pt x="2029355" y="942968"/>
                      <a:pt x="2025866" y="944215"/>
                      <a:pt x="2022360" y="944496"/>
                    </a:cubicBezTo>
                    <a:cubicBezTo>
                      <a:pt x="1997940" y="946450"/>
                      <a:pt x="1973414" y="946721"/>
                      <a:pt x="1948941" y="947833"/>
                    </a:cubicBezTo>
                    <a:cubicBezTo>
                      <a:pt x="1941154" y="948945"/>
                      <a:pt x="1933169" y="949100"/>
                      <a:pt x="1925580" y="951170"/>
                    </a:cubicBezTo>
                    <a:cubicBezTo>
                      <a:pt x="1920780" y="952479"/>
                      <a:pt x="1916450" y="955208"/>
                      <a:pt x="1912231" y="957845"/>
                    </a:cubicBezTo>
                    <a:cubicBezTo>
                      <a:pt x="1901649" y="964458"/>
                      <a:pt x="1899825" y="966913"/>
                      <a:pt x="1892208" y="974531"/>
                    </a:cubicBezTo>
                    <a:cubicBezTo>
                      <a:pt x="1891096" y="977868"/>
                      <a:pt x="1890681" y="981526"/>
                      <a:pt x="1888871" y="984542"/>
                    </a:cubicBezTo>
                    <a:cubicBezTo>
                      <a:pt x="1887252" y="987240"/>
                      <a:pt x="1882481" y="988083"/>
                      <a:pt x="1882196" y="991217"/>
                    </a:cubicBezTo>
                    <a:cubicBezTo>
                      <a:pt x="1881626" y="997486"/>
                      <a:pt x="1883847" y="1021217"/>
                      <a:pt x="1888871" y="1031264"/>
                    </a:cubicBezTo>
                    <a:cubicBezTo>
                      <a:pt x="1890665" y="1034851"/>
                      <a:pt x="1893320" y="1037938"/>
                      <a:pt x="1895545" y="1041275"/>
                    </a:cubicBezTo>
                    <a:cubicBezTo>
                      <a:pt x="1899824" y="1054114"/>
                      <a:pt x="1901763" y="1054727"/>
                      <a:pt x="1895545" y="1071310"/>
                    </a:cubicBezTo>
                    <a:cubicBezTo>
                      <a:pt x="1894440" y="1074256"/>
                      <a:pt x="1890837" y="1075528"/>
                      <a:pt x="1888871" y="1077985"/>
                    </a:cubicBezTo>
                    <a:cubicBezTo>
                      <a:pt x="1886365" y="1081117"/>
                      <a:pt x="1884421" y="1084659"/>
                      <a:pt x="1882196" y="1087996"/>
                    </a:cubicBezTo>
                    <a:cubicBezTo>
                      <a:pt x="1881084" y="1092446"/>
                      <a:pt x="1880666" y="1097129"/>
                      <a:pt x="1878859" y="1101345"/>
                    </a:cubicBezTo>
                    <a:cubicBezTo>
                      <a:pt x="1875375" y="1109474"/>
                      <a:pt x="1868185" y="1115356"/>
                      <a:pt x="1862173" y="1121369"/>
                    </a:cubicBezTo>
                    <a:cubicBezTo>
                      <a:pt x="1861060" y="1124706"/>
                      <a:pt x="1860645" y="1128364"/>
                      <a:pt x="1858835" y="1131380"/>
                    </a:cubicBezTo>
                    <a:cubicBezTo>
                      <a:pt x="1857216" y="1134078"/>
                      <a:pt x="1852989" y="1135019"/>
                      <a:pt x="1852161" y="1138055"/>
                    </a:cubicBezTo>
                    <a:cubicBezTo>
                      <a:pt x="1849511" y="1147773"/>
                      <a:pt x="1852009" y="1158534"/>
                      <a:pt x="1848824" y="1168090"/>
                    </a:cubicBezTo>
                    <a:cubicBezTo>
                      <a:pt x="1846287" y="1175700"/>
                      <a:pt x="1838454" y="1180665"/>
                      <a:pt x="1835475" y="1188113"/>
                    </a:cubicBezTo>
                    <a:cubicBezTo>
                      <a:pt x="1827096" y="1209057"/>
                      <a:pt x="1830253" y="1198987"/>
                      <a:pt x="1825463" y="1218148"/>
                    </a:cubicBezTo>
                    <a:cubicBezTo>
                      <a:pt x="1827286" y="1256442"/>
                      <a:pt x="1823466" y="1272674"/>
                      <a:pt x="1832138" y="1301579"/>
                    </a:cubicBezTo>
                    <a:cubicBezTo>
                      <a:pt x="1834160" y="1308318"/>
                      <a:pt x="1835666" y="1315309"/>
                      <a:pt x="1838812" y="1321602"/>
                    </a:cubicBezTo>
                    <a:cubicBezTo>
                      <a:pt x="1840219" y="1324416"/>
                      <a:pt x="1843262" y="1326052"/>
                      <a:pt x="1845487" y="1328277"/>
                    </a:cubicBezTo>
                    <a:cubicBezTo>
                      <a:pt x="1851553" y="1352545"/>
                      <a:pt x="1843472" y="1332937"/>
                      <a:pt x="1858835" y="1348300"/>
                    </a:cubicBezTo>
                    <a:cubicBezTo>
                      <a:pt x="1861671" y="1351136"/>
                      <a:pt x="1862027" y="1356322"/>
                      <a:pt x="1865510" y="1358312"/>
                    </a:cubicBezTo>
                    <a:cubicBezTo>
                      <a:pt x="1870435" y="1361126"/>
                      <a:pt x="1876659" y="1360419"/>
                      <a:pt x="1882196" y="1361649"/>
                    </a:cubicBezTo>
                    <a:cubicBezTo>
                      <a:pt x="1894767" y="1364442"/>
                      <a:pt x="1894408" y="1364607"/>
                      <a:pt x="1905557" y="1368323"/>
                    </a:cubicBezTo>
                    <a:cubicBezTo>
                      <a:pt x="1910007" y="1372773"/>
                      <a:pt x="1912801" y="1380145"/>
                      <a:pt x="1918906" y="1381672"/>
                    </a:cubicBezTo>
                    <a:cubicBezTo>
                      <a:pt x="1938819" y="1386652"/>
                      <a:pt x="1927730" y="1384256"/>
                      <a:pt x="1952278" y="1388347"/>
                    </a:cubicBezTo>
                    <a:cubicBezTo>
                      <a:pt x="1962194" y="1391652"/>
                      <a:pt x="1974379" y="1393762"/>
                      <a:pt x="1982313" y="1401696"/>
                    </a:cubicBezTo>
                    <a:cubicBezTo>
                      <a:pt x="1985149" y="1404532"/>
                      <a:pt x="1987193" y="1408120"/>
                      <a:pt x="1988987" y="1411707"/>
                    </a:cubicBezTo>
                    <a:cubicBezTo>
                      <a:pt x="1990560" y="1414853"/>
                      <a:pt x="1991212" y="1418382"/>
                      <a:pt x="1992325" y="1421719"/>
                    </a:cubicBezTo>
                    <a:cubicBezTo>
                      <a:pt x="1992408" y="1423220"/>
                      <a:pt x="1989926" y="1473654"/>
                      <a:pt x="1998999" y="1491801"/>
                    </a:cubicBezTo>
                    <a:cubicBezTo>
                      <a:pt x="2000793" y="1495388"/>
                      <a:pt x="2003448" y="1498475"/>
                      <a:pt x="2005673" y="1501812"/>
                    </a:cubicBezTo>
                    <a:cubicBezTo>
                      <a:pt x="2007898" y="1515161"/>
                      <a:pt x="2009694" y="1528589"/>
                      <a:pt x="2012348" y="1541859"/>
                    </a:cubicBezTo>
                    <a:cubicBezTo>
                      <a:pt x="2013460" y="1547421"/>
                      <a:pt x="2011378" y="1554854"/>
                      <a:pt x="2015685" y="1558545"/>
                    </a:cubicBezTo>
                    <a:cubicBezTo>
                      <a:pt x="2020822" y="1562949"/>
                      <a:pt x="2029034" y="1560770"/>
                      <a:pt x="2035708" y="1561883"/>
                    </a:cubicBezTo>
                    <a:cubicBezTo>
                      <a:pt x="2039045" y="1566332"/>
                      <a:pt x="2042159" y="1570958"/>
                      <a:pt x="2045720" y="1575231"/>
                    </a:cubicBezTo>
                    <a:cubicBezTo>
                      <a:pt x="2047735" y="1577648"/>
                      <a:pt x="2051155" y="1579014"/>
                      <a:pt x="2052395" y="1581906"/>
                    </a:cubicBezTo>
                    <a:cubicBezTo>
                      <a:pt x="2054629" y="1587120"/>
                      <a:pt x="2054356" y="1593089"/>
                      <a:pt x="2055732" y="1598592"/>
                    </a:cubicBezTo>
                    <a:cubicBezTo>
                      <a:pt x="2056585" y="1602005"/>
                      <a:pt x="2057957" y="1605267"/>
                      <a:pt x="2059069" y="1608604"/>
                    </a:cubicBezTo>
                    <a:cubicBezTo>
                      <a:pt x="2060181" y="1616391"/>
                      <a:pt x="2060863" y="1624251"/>
                      <a:pt x="2062406" y="1631964"/>
                    </a:cubicBezTo>
                    <a:cubicBezTo>
                      <a:pt x="2063096" y="1635414"/>
                      <a:pt x="2065744" y="1638458"/>
                      <a:pt x="2065744" y="1641976"/>
                    </a:cubicBezTo>
                    <a:cubicBezTo>
                      <a:pt x="2065744" y="1649842"/>
                      <a:pt x="2064175" y="1657672"/>
                      <a:pt x="2062406" y="1665337"/>
                    </a:cubicBezTo>
                    <a:cubicBezTo>
                      <a:pt x="2060824" y="1672192"/>
                      <a:pt x="2061586" y="1681458"/>
                      <a:pt x="2055732" y="1685360"/>
                    </a:cubicBezTo>
                    <a:lnTo>
                      <a:pt x="2045720" y="1692034"/>
                    </a:lnTo>
                    <a:cubicBezTo>
                      <a:pt x="2044608" y="1696484"/>
                      <a:pt x="2042839" y="1700819"/>
                      <a:pt x="2042383" y="1705383"/>
                    </a:cubicBezTo>
                    <a:cubicBezTo>
                      <a:pt x="2041845" y="1710762"/>
                      <a:pt x="2044091" y="1752026"/>
                      <a:pt x="2035708" y="1768791"/>
                    </a:cubicBezTo>
                    <a:cubicBezTo>
                      <a:pt x="2033914" y="1772378"/>
                      <a:pt x="2031259" y="1775465"/>
                      <a:pt x="2029034" y="1778802"/>
                    </a:cubicBezTo>
                    <a:cubicBezTo>
                      <a:pt x="2030146" y="1788814"/>
                      <a:pt x="2030715" y="1798901"/>
                      <a:pt x="2032371" y="1808837"/>
                    </a:cubicBezTo>
                    <a:cubicBezTo>
                      <a:pt x="2033093" y="1813172"/>
                      <a:pt x="2042079" y="1834928"/>
                      <a:pt x="2042383" y="1835535"/>
                    </a:cubicBezTo>
                    <a:cubicBezTo>
                      <a:pt x="2044177" y="1839122"/>
                      <a:pt x="2047263" y="1841960"/>
                      <a:pt x="2049057" y="1845547"/>
                    </a:cubicBezTo>
                    <a:cubicBezTo>
                      <a:pt x="2050630" y="1848693"/>
                      <a:pt x="2051009" y="1852325"/>
                      <a:pt x="2052395" y="1855558"/>
                    </a:cubicBezTo>
                    <a:cubicBezTo>
                      <a:pt x="2054355" y="1860131"/>
                      <a:pt x="2057109" y="1864334"/>
                      <a:pt x="2059069" y="1868907"/>
                    </a:cubicBezTo>
                    <a:cubicBezTo>
                      <a:pt x="2060455" y="1872140"/>
                      <a:pt x="2060698" y="1875844"/>
                      <a:pt x="2062406" y="1878919"/>
                    </a:cubicBezTo>
                    <a:cubicBezTo>
                      <a:pt x="2066302" y="1885931"/>
                      <a:pt x="2075755" y="1898942"/>
                      <a:pt x="2075755" y="1898942"/>
                    </a:cubicBezTo>
                    <a:cubicBezTo>
                      <a:pt x="2076867" y="1902279"/>
                      <a:pt x="2078239" y="1905541"/>
                      <a:pt x="2079092" y="1908954"/>
                    </a:cubicBezTo>
                    <a:cubicBezTo>
                      <a:pt x="2080468" y="1914457"/>
                      <a:pt x="2080438" y="1920329"/>
                      <a:pt x="2082430" y="1925640"/>
                    </a:cubicBezTo>
                    <a:cubicBezTo>
                      <a:pt x="2083838" y="1929395"/>
                      <a:pt x="2087310" y="1932065"/>
                      <a:pt x="2089104" y="1935652"/>
                    </a:cubicBezTo>
                    <a:cubicBezTo>
                      <a:pt x="2090677" y="1938798"/>
                      <a:pt x="2090733" y="1942589"/>
                      <a:pt x="2092441" y="1945664"/>
                    </a:cubicBezTo>
                    <a:cubicBezTo>
                      <a:pt x="2096337" y="1952676"/>
                      <a:pt x="2105790" y="1965687"/>
                      <a:pt x="2105790" y="1965687"/>
                    </a:cubicBezTo>
                    <a:cubicBezTo>
                      <a:pt x="2104678" y="1992385"/>
                      <a:pt x="2104357" y="2019127"/>
                      <a:pt x="2102453" y="2045780"/>
                    </a:cubicBezTo>
                    <a:cubicBezTo>
                      <a:pt x="2102126" y="2050355"/>
                      <a:pt x="2100015" y="2054631"/>
                      <a:pt x="2099116" y="2059129"/>
                    </a:cubicBezTo>
                    <a:cubicBezTo>
                      <a:pt x="2097789" y="2065764"/>
                      <a:pt x="2098805" y="2073101"/>
                      <a:pt x="2095779" y="2079153"/>
                    </a:cubicBezTo>
                    <a:cubicBezTo>
                      <a:pt x="2093985" y="2082740"/>
                      <a:pt x="2089104" y="2083602"/>
                      <a:pt x="2085767" y="2085827"/>
                    </a:cubicBezTo>
                    <a:cubicBezTo>
                      <a:pt x="2084655" y="2090277"/>
                      <a:pt x="2082937" y="2094617"/>
                      <a:pt x="2082430" y="2099176"/>
                    </a:cubicBezTo>
                    <a:cubicBezTo>
                      <a:pt x="2076992" y="2148116"/>
                      <a:pt x="2094982" y="2145897"/>
                      <a:pt x="2072418" y="2145897"/>
                    </a:cubicBezTo>
                    <a:lnTo>
                      <a:pt x="1568497" y="2145897"/>
                    </a:lnTo>
                    <a:lnTo>
                      <a:pt x="1568497" y="2032431"/>
                    </a:lnTo>
                    <a:lnTo>
                      <a:pt x="1491741" y="2032431"/>
                    </a:lnTo>
                    <a:lnTo>
                      <a:pt x="1491741" y="1932315"/>
                    </a:lnTo>
                    <a:lnTo>
                      <a:pt x="1208076" y="1932315"/>
                    </a:lnTo>
                    <a:lnTo>
                      <a:pt x="1151344" y="1868907"/>
                    </a:lnTo>
                    <a:cubicBezTo>
                      <a:pt x="1142445" y="1862233"/>
                      <a:pt x="1133333" y="1855833"/>
                      <a:pt x="1124646" y="1848884"/>
                    </a:cubicBezTo>
                    <a:cubicBezTo>
                      <a:pt x="1122189" y="1846919"/>
                      <a:pt x="1120428" y="1844176"/>
                      <a:pt x="1117971" y="1842210"/>
                    </a:cubicBezTo>
                    <a:cubicBezTo>
                      <a:pt x="1114839" y="1839704"/>
                      <a:pt x="1111041" y="1838103"/>
                      <a:pt x="1107960" y="1835535"/>
                    </a:cubicBezTo>
                    <a:cubicBezTo>
                      <a:pt x="1091296" y="1821648"/>
                      <a:pt x="1105529" y="1828050"/>
                      <a:pt x="1087936" y="1822186"/>
                    </a:cubicBezTo>
                    <a:cubicBezTo>
                      <a:pt x="1084599" y="1819961"/>
                      <a:pt x="1081057" y="1818017"/>
                      <a:pt x="1077925" y="1815512"/>
                    </a:cubicBezTo>
                    <a:cubicBezTo>
                      <a:pt x="1075468" y="1813546"/>
                      <a:pt x="1074064" y="1810244"/>
                      <a:pt x="1071250" y="1808837"/>
                    </a:cubicBezTo>
                    <a:cubicBezTo>
                      <a:pt x="1064957" y="1805691"/>
                      <a:pt x="1051227" y="1802163"/>
                      <a:pt x="1051227" y="1802163"/>
                    </a:cubicBezTo>
                    <a:cubicBezTo>
                      <a:pt x="1047890" y="1799938"/>
                      <a:pt x="1044698" y="1797478"/>
                      <a:pt x="1041215" y="1795488"/>
                    </a:cubicBezTo>
                    <a:cubicBezTo>
                      <a:pt x="1036896" y="1793020"/>
                      <a:pt x="1031914" y="1791705"/>
                      <a:pt x="1027866" y="1788814"/>
                    </a:cubicBezTo>
                    <a:cubicBezTo>
                      <a:pt x="1024025" y="1786071"/>
                      <a:pt x="1021191" y="1782139"/>
                      <a:pt x="1017854" y="1778802"/>
                    </a:cubicBezTo>
                    <a:cubicBezTo>
                      <a:pt x="1017572" y="1776825"/>
                      <a:pt x="1015416" y="1751783"/>
                      <a:pt x="1011180" y="1745430"/>
                    </a:cubicBezTo>
                    <a:cubicBezTo>
                      <a:pt x="1008562" y="1741503"/>
                      <a:pt x="1005095" y="1738036"/>
                      <a:pt x="1001168" y="1735418"/>
                    </a:cubicBezTo>
                    <a:cubicBezTo>
                      <a:pt x="998241" y="1733467"/>
                      <a:pt x="994494" y="1733193"/>
                      <a:pt x="991157" y="1732081"/>
                    </a:cubicBezTo>
                    <a:cubicBezTo>
                      <a:pt x="978920" y="1733193"/>
                      <a:pt x="966419" y="1732655"/>
                      <a:pt x="954447" y="1735418"/>
                    </a:cubicBezTo>
                    <a:cubicBezTo>
                      <a:pt x="951381" y="1736126"/>
                      <a:pt x="949180" y="1739279"/>
                      <a:pt x="947773" y="1742093"/>
                    </a:cubicBezTo>
                    <a:cubicBezTo>
                      <a:pt x="945722" y="1746195"/>
                      <a:pt x="945695" y="1751032"/>
                      <a:pt x="944435" y="1755442"/>
                    </a:cubicBezTo>
                    <a:cubicBezTo>
                      <a:pt x="940980" y="1767532"/>
                      <a:pt x="941737" y="1764495"/>
                      <a:pt x="934424" y="1775465"/>
                    </a:cubicBezTo>
                    <a:cubicBezTo>
                      <a:pt x="933312" y="1802163"/>
                      <a:pt x="933061" y="1828910"/>
                      <a:pt x="931087" y="1855558"/>
                    </a:cubicBezTo>
                    <a:cubicBezTo>
                      <a:pt x="930748" y="1860136"/>
                      <a:pt x="922856" y="1876781"/>
                      <a:pt x="921075" y="1878919"/>
                    </a:cubicBezTo>
                    <a:cubicBezTo>
                      <a:pt x="918507" y="1882000"/>
                      <a:pt x="914144" y="1883026"/>
                      <a:pt x="911063" y="1885594"/>
                    </a:cubicBezTo>
                    <a:cubicBezTo>
                      <a:pt x="907438" y="1888615"/>
                      <a:pt x="904892" y="1892862"/>
                      <a:pt x="901052" y="1895605"/>
                    </a:cubicBezTo>
                    <a:cubicBezTo>
                      <a:pt x="897004" y="1898497"/>
                      <a:pt x="892022" y="1899812"/>
                      <a:pt x="887703" y="1902280"/>
                    </a:cubicBezTo>
                    <a:cubicBezTo>
                      <a:pt x="877877" y="1907895"/>
                      <a:pt x="878327" y="1908318"/>
                      <a:pt x="871017" y="1915629"/>
                    </a:cubicBezTo>
                    <a:cubicBezTo>
                      <a:pt x="869904" y="1923416"/>
                      <a:pt x="869222" y="1931276"/>
                      <a:pt x="867679" y="1938989"/>
                    </a:cubicBezTo>
                    <a:cubicBezTo>
                      <a:pt x="866989" y="1942438"/>
                      <a:pt x="863953" y="1945505"/>
                      <a:pt x="864342" y="1949001"/>
                    </a:cubicBezTo>
                    <a:cubicBezTo>
                      <a:pt x="865931" y="1963296"/>
                      <a:pt x="870738" y="1968605"/>
                      <a:pt x="877691" y="1979036"/>
                    </a:cubicBezTo>
                    <a:cubicBezTo>
                      <a:pt x="878803" y="1983486"/>
                      <a:pt x="879221" y="1988169"/>
                      <a:pt x="881028" y="1992385"/>
                    </a:cubicBezTo>
                    <a:cubicBezTo>
                      <a:pt x="882608" y="1996071"/>
                      <a:pt x="886550" y="1998554"/>
                      <a:pt x="887703" y="2002396"/>
                    </a:cubicBezTo>
                    <a:cubicBezTo>
                      <a:pt x="889963" y="2009930"/>
                      <a:pt x="890171" y="2017939"/>
                      <a:pt x="891040" y="2025757"/>
                    </a:cubicBezTo>
                    <a:cubicBezTo>
                      <a:pt x="894578" y="2057605"/>
                      <a:pt x="894377" y="2051461"/>
                      <a:pt x="894377" y="2069141"/>
                    </a:cubicBezTo>
                    <a:lnTo>
                      <a:pt x="657434" y="2069141"/>
                    </a:lnTo>
                    <a:lnTo>
                      <a:pt x="600701" y="2125874"/>
                    </a:lnTo>
                    <a:lnTo>
                      <a:pt x="443852" y="2125874"/>
                    </a:lnTo>
                    <a:cubicBezTo>
                      <a:pt x="433840" y="2121424"/>
                      <a:pt x="423616" y="2117425"/>
                      <a:pt x="413817" y="2112525"/>
                    </a:cubicBezTo>
                    <a:cubicBezTo>
                      <a:pt x="408015" y="2109624"/>
                      <a:pt x="403577" y="2103229"/>
                      <a:pt x="397130" y="2102513"/>
                    </a:cubicBezTo>
                    <a:cubicBezTo>
                      <a:pt x="362838" y="2098703"/>
                      <a:pt x="328161" y="2100288"/>
                      <a:pt x="293676" y="2099176"/>
                    </a:cubicBezTo>
                    <a:cubicBezTo>
                      <a:pt x="290339" y="2096951"/>
                      <a:pt x="286797" y="2095007"/>
                      <a:pt x="283665" y="2092502"/>
                    </a:cubicBezTo>
                    <a:cubicBezTo>
                      <a:pt x="281208" y="2090536"/>
                      <a:pt x="279688" y="2087446"/>
                      <a:pt x="276990" y="2085827"/>
                    </a:cubicBezTo>
                    <a:cubicBezTo>
                      <a:pt x="273974" y="2084017"/>
                      <a:pt x="270361" y="2083456"/>
                      <a:pt x="266979" y="2082490"/>
                    </a:cubicBezTo>
                    <a:cubicBezTo>
                      <a:pt x="250329" y="2077733"/>
                      <a:pt x="250744" y="2078965"/>
                      <a:pt x="230269" y="2075815"/>
                    </a:cubicBezTo>
                    <a:cubicBezTo>
                      <a:pt x="191341" y="2069826"/>
                      <a:pt x="230323" y="2074709"/>
                      <a:pt x="180211" y="2069141"/>
                    </a:cubicBezTo>
                    <a:cubicBezTo>
                      <a:pt x="176671" y="2066781"/>
                      <a:pt x="165904" y="2060550"/>
                      <a:pt x="163525" y="2055792"/>
                    </a:cubicBezTo>
                    <a:cubicBezTo>
                      <a:pt x="148186" y="2025114"/>
                      <a:pt x="165254" y="2044174"/>
                      <a:pt x="150176" y="2029094"/>
                    </a:cubicBezTo>
                    <a:cubicBezTo>
                      <a:pt x="142506" y="2006086"/>
                      <a:pt x="148475" y="2014046"/>
                      <a:pt x="136827" y="2002396"/>
                    </a:cubicBezTo>
                    <a:cubicBezTo>
                      <a:pt x="134602" y="1995722"/>
                      <a:pt x="135127" y="1987348"/>
                      <a:pt x="130152" y="1982373"/>
                    </a:cubicBezTo>
                    <a:cubicBezTo>
                      <a:pt x="126815" y="1979036"/>
                      <a:pt x="124454" y="1974278"/>
                      <a:pt x="120141" y="1972361"/>
                    </a:cubicBezTo>
                    <a:cubicBezTo>
                      <a:pt x="113958" y="1969613"/>
                      <a:pt x="106752" y="1970351"/>
                      <a:pt x="100117" y="1969024"/>
                    </a:cubicBezTo>
                    <a:cubicBezTo>
                      <a:pt x="89640" y="1966929"/>
                      <a:pt x="86299" y="1965531"/>
                      <a:pt x="76757" y="1962350"/>
                    </a:cubicBezTo>
                    <a:cubicBezTo>
                      <a:pt x="72307" y="1959013"/>
                      <a:pt x="67934" y="1955571"/>
                      <a:pt x="63408" y="1952338"/>
                    </a:cubicBezTo>
                    <a:cubicBezTo>
                      <a:pt x="60144" y="1950007"/>
                      <a:pt x="54498" y="1949521"/>
                      <a:pt x="53396" y="1945664"/>
                    </a:cubicBezTo>
                    <a:cubicBezTo>
                      <a:pt x="47089" y="1923589"/>
                      <a:pt x="60167" y="1910131"/>
                      <a:pt x="43384" y="1898942"/>
                    </a:cubicBezTo>
                    <a:cubicBezTo>
                      <a:pt x="39245" y="1896183"/>
                      <a:pt x="34485" y="1894493"/>
                      <a:pt x="30035" y="1892268"/>
                    </a:cubicBezTo>
                    <a:cubicBezTo>
                      <a:pt x="24473" y="1886706"/>
                      <a:pt x="15836" y="1883044"/>
                      <a:pt x="13349" y="1875582"/>
                    </a:cubicBezTo>
                    <a:cubicBezTo>
                      <a:pt x="5680" y="1852573"/>
                      <a:pt x="11650" y="1860533"/>
                      <a:pt x="0" y="1848884"/>
                    </a:cubicBezTo>
                    <a:cubicBezTo>
                      <a:pt x="3337" y="1833310"/>
                      <a:pt x="3276" y="1816596"/>
                      <a:pt x="10012" y="1802163"/>
                    </a:cubicBezTo>
                    <a:cubicBezTo>
                      <a:pt x="11952" y="1798007"/>
                      <a:pt x="18828" y="1799523"/>
                      <a:pt x="23361" y="1798826"/>
                    </a:cubicBezTo>
                    <a:cubicBezTo>
                      <a:pt x="33317" y="1797294"/>
                      <a:pt x="43352" y="1796261"/>
                      <a:pt x="53396" y="1795488"/>
                    </a:cubicBezTo>
                    <a:cubicBezTo>
                      <a:pt x="72284" y="1794035"/>
                      <a:pt x="91218" y="1793263"/>
                      <a:pt x="110129" y="1792151"/>
                    </a:cubicBezTo>
                    <a:cubicBezTo>
                      <a:pt x="109309" y="1781489"/>
                      <a:pt x="101760" y="1711252"/>
                      <a:pt x="110129" y="1702046"/>
                    </a:cubicBezTo>
                    <a:cubicBezTo>
                      <a:pt x="117228" y="1694237"/>
                      <a:pt x="130152" y="1708721"/>
                      <a:pt x="140164" y="1712058"/>
                    </a:cubicBezTo>
                    <a:cubicBezTo>
                      <a:pt x="144614" y="1716508"/>
                      <a:pt x="148392" y="1721749"/>
                      <a:pt x="153513" y="1725407"/>
                    </a:cubicBezTo>
                    <a:cubicBezTo>
                      <a:pt x="164049" y="1732933"/>
                      <a:pt x="185892" y="1726259"/>
                      <a:pt x="193560" y="1725407"/>
                    </a:cubicBezTo>
                    <a:cubicBezTo>
                      <a:pt x="195785" y="1722070"/>
                      <a:pt x="198605" y="1719060"/>
                      <a:pt x="200234" y="1715395"/>
                    </a:cubicBezTo>
                    <a:cubicBezTo>
                      <a:pt x="209224" y="1695167"/>
                      <a:pt x="205582" y="1696334"/>
                      <a:pt x="210246" y="1675348"/>
                    </a:cubicBezTo>
                    <a:cubicBezTo>
                      <a:pt x="211009" y="1671914"/>
                      <a:pt x="212730" y="1668749"/>
                      <a:pt x="213583" y="1665337"/>
                    </a:cubicBezTo>
                    <a:cubicBezTo>
                      <a:pt x="218855" y="1644247"/>
                      <a:pt x="212177" y="1653392"/>
                      <a:pt x="223595" y="1641976"/>
                    </a:cubicBezTo>
                    <a:cubicBezTo>
                      <a:pt x="225820" y="1637526"/>
                      <a:pt x="227284" y="1632607"/>
                      <a:pt x="230269" y="1628627"/>
                    </a:cubicBezTo>
                    <a:cubicBezTo>
                      <a:pt x="234045" y="1623593"/>
                      <a:pt x="243618" y="1615278"/>
                      <a:pt x="243618" y="1615278"/>
                    </a:cubicBezTo>
                    <a:cubicBezTo>
                      <a:pt x="246848" y="1605587"/>
                      <a:pt x="246572" y="1603489"/>
                      <a:pt x="253630" y="1595255"/>
                    </a:cubicBezTo>
                    <a:cubicBezTo>
                      <a:pt x="257725" y="1590477"/>
                      <a:pt x="266979" y="1581906"/>
                      <a:pt x="266979" y="1581906"/>
                    </a:cubicBezTo>
                    <a:cubicBezTo>
                      <a:pt x="274648" y="1558898"/>
                      <a:pt x="268679" y="1566858"/>
                      <a:pt x="280327" y="1555208"/>
                    </a:cubicBezTo>
                    <a:cubicBezTo>
                      <a:pt x="278102" y="1551871"/>
                      <a:pt x="275447" y="1548783"/>
                      <a:pt x="273653" y="1545196"/>
                    </a:cubicBezTo>
                    <a:cubicBezTo>
                      <a:pt x="272080" y="1542050"/>
                      <a:pt x="272126" y="1538201"/>
                      <a:pt x="270316" y="1535185"/>
                    </a:cubicBezTo>
                    <a:cubicBezTo>
                      <a:pt x="268697" y="1532487"/>
                      <a:pt x="265607" y="1530967"/>
                      <a:pt x="263641" y="1528510"/>
                    </a:cubicBezTo>
                    <a:cubicBezTo>
                      <a:pt x="261136" y="1525378"/>
                      <a:pt x="259192" y="1521836"/>
                      <a:pt x="256967" y="1518499"/>
                    </a:cubicBezTo>
                    <a:cubicBezTo>
                      <a:pt x="255855" y="1515162"/>
                      <a:pt x="256117" y="1510974"/>
                      <a:pt x="253630" y="1508487"/>
                    </a:cubicBezTo>
                    <a:cubicBezTo>
                      <a:pt x="251143" y="1506000"/>
                      <a:pt x="247136" y="1505150"/>
                      <a:pt x="243618" y="1505150"/>
                    </a:cubicBezTo>
                    <a:cubicBezTo>
                      <a:pt x="230223" y="1505150"/>
                      <a:pt x="216920" y="1507375"/>
                      <a:pt x="203571" y="1508487"/>
                    </a:cubicBezTo>
                    <a:cubicBezTo>
                      <a:pt x="200234" y="1506262"/>
                      <a:pt x="194057" y="1505792"/>
                      <a:pt x="193560" y="1501812"/>
                    </a:cubicBezTo>
                    <a:cubicBezTo>
                      <a:pt x="192687" y="1494831"/>
                      <a:pt x="198009" y="1488463"/>
                      <a:pt x="200234" y="1481789"/>
                    </a:cubicBezTo>
                    <a:cubicBezTo>
                      <a:pt x="204566" y="1468792"/>
                      <a:pt x="201083" y="1474264"/>
                      <a:pt x="210246" y="1465103"/>
                    </a:cubicBezTo>
                    <a:cubicBezTo>
                      <a:pt x="217915" y="1442095"/>
                      <a:pt x="211945" y="1450055"/>
                      <a:pt x="223595" y="1438405"/>
                    </a:cubicBezTo>
                    <a:cubicBezTo>
                      <a:pt x="224707" y="1435068"/>
                      <a:pt x="226496" y="1431884"/>
                      <a:pt x="226932" y="1428394"/>
                    </a:cubicBezTo>
                    <a:cubicBezTo>
                      <a:pt x="228731" y="1414002"/>
                      <a:pt x="226284" y="1398956"/>
                      <a:pt x="230269" y="1385010"/>
                    </a:cubicBezTo>
                    <a:cubicBezTo>
                      <a:pt x="231235" y="1381627"/>
                      <a:pt x="236944" y="1382785"/>
                      <a:pt x="240281" y="1381672"/>
                    </a:cubicBezTo>
                    <a:cubicBezTo>
                      <a:pt x="242506" y="1378335"/>
                      <a:pt x="243554" y="1373787"/>
                      <a:pt x="246955" y="1371661"/>
                    </a:cubicBezTo>
                    <a:cubicBezTo>
                      <a:pt x="252921" y="1367932"/>
                      <a:pt x="266979" y="1364986"/>
                      <a:pt x="266979" y="1364986"/>
                    </a:cubicBezTo>
                    <a:cubicBezTo>
                      <a:pt x="279310" y="1346489"/>
                      <a:pt x="266598" y="1361119"/>
                      <a:pt x="283665" y="1351637"/>
                    </a:cubicBezTo>
                    <a:cubicBezTo>
                      <a:pt x="290677" y="1347741"/>
                      <a:pt x="296078" y="1340825"/>
                      <a:pt x="303688" y="1338288"/>
                    </a:cubicBezTo>
                    <a:lnTo>
                      <a:pt x="323711" y="1331614"/>
                    </a:lnTo>
                    <a:lnTo>
                      <a:pt x="333723" y="1328277"/>
                    </a:lnTo>
                    <a:cubicBezTo>
                      <a:pt x="332611" y="1320490"/>
                      <a:pt x="333581" y="1312104"/>
                      <a:pt x="330386" y="1304916"/>
                    </a:cubicBezTo>
                    <a:cubicBezTo>
                      <a:pt x="321441" y="1284791"/>
                      <a:pt x="300803" y="1321176"/>
                      <a:pt x="323711" y="1271544"/>
                    </a:cubicBezTo>
                    <a:cubicBezTo>
                      <a:pt x="327007" y="1264402"/>
                      <a:pt x="334836" y="1260420"/>
                      <a:pt x="340398" y="1254858"/>
                    </a:cubicBezTo>
                    <a:lnTo>
                      <a:pt x="347072" y="1248183"/>
                    </a:lnTo>
                    <a:lnTo>
                      <a:pt x="357084" y="1238172"/>
                    </a:lnTo>
                    <a:cubicBezTo>
                      <a:pt x="358196" y="1234835"/>
                      <a:pt x="358965" y="1231363"/>
                      <a:pt x="360421" y="1228160"/>
                    </a:cubicBezTo>
                    <a:cubicBezTo>
                      <a:pt x="364538" y="1219102"/>
                      <a:pt x="370624" y="1210901"/>
                      <a:pt x="373770" y="1201462"/>
                    </a:cubicBezTo>
                    <a:cubicBezTo>
                      <a:pt x="374882" y="1198125"/>
                      <a:pt x="375399" y="1194525"/>
                      <a:pt x="377107" y="1191450"/>
                    </a:cubicBezTo>
                    <a:cubicBezTo>
                      <a:pt x="381003" y="1184438"/>
                      <a:pt x="390456" y="1171427"/>
                      <a:pt x="390456" y="1171427"/>
                    </a:cubicBezTo>
                    <a:cubicBezTo>
                      <a:pt x="394729" y="1158608"/>
                      <a:pt x="397760" y="1154488"/>
                      <a:pt x="390456" y="1138055"/>
                    </a:cubicBezTo>
                    <a:cubicBezTo>
                      <a:pt x="388827" y="1134390"/>
                      <a:pt x="383781" y="1133605"/>
                      <a:pt x="380444" y="1131380"/>
                    </a:cubicBezTo>
                    <a:cubicBezTo>
                      <a:pt x="377069" y="1126317"/>
                      <a:pt x="370433" y="1118266"/>
                      <a:pt x="370433" y="1111357"/>
                    </a:cubicBezTo>
                    <a:cubicBezTo>
                      <a:pt x="370433" y="1082112"/>
                      <a:pt x="370932" y="1083164"/>
                      <a:pt x="377107" y="1064636"/>
                    </a:cubicBezTo>
                    <a:cubicBezTo>
                      <a:pt x="376484" y="1062144"/>
                      <a:pt x="372484" y="1044694"/>
                      <a:pt x="370433" y="1041275"/>
                    </a:cubicBezTo>
                    <a:cubicBezTo>
                      <a:pt x="368814" y="1038577"/>
                      <a:pt x="365983" y="1036826"/>
                      <a:pt x="363758" y="1034601"/>
                    </a:cubicBezTo>
                    <a:cubicBezTo>
                      <a:pt x="364870" y="1025702"/>
                      <a:pt x="359073" y="1011914"/>
                      <a:pt x="367095" y="1007903"/>
                    </a:cubicBezTo>
                    <a:cubicBezTo>
                      <a:pt x="380068" y="1001416"/>
                      <a:pt x="396152" y="1008978"/>
                      <a:pt x="410479" y="1011240"/>
                    </a:cubicBezTo>
                    <a:cubicBezTo>
                      <a:pt x="417429" y="1012337"/>
                      <a:pt x="423677" y="1016209"/>
                      <a:pt x="430503" y="1017915"/>
                    </a:cubicBezTo>
                    <a:cubicBezTo>
                      <a:pt x="451483" y="1023160"/>
                      <a:pt x="439312" y="1020603"/>
                      <a:pt x="467212" y="1024589"/>
                    </a:cubicBezTo>
                    <a:cubicBezTo>
                      <a:pt x="470549" y="1026814"/>
                      <a:pt x="473636" y="1029470"/>
                      <a:pt x="477224" y="1031264"/>
                    </a:cubicBezTo>
                    <a:cubicBezTo>
                      <a:pt x="480370" y="1032837"/>
                      <a:pt x="484373" y="1032556"/>
                      <a:pt x="487235" y="1034601"/>
                    </a:cubicBezTo>
                    <a:cubicBezTo>
                      <a:pt x="492356" y="1038259"/>
                      <a:pt x="496134" y="1043500"/>
                      <a:pt x="500584" y="1047950"/>
                    </a:cubicBezTo>
                    <a:cubicBezTo>
                      <a:pt x="502809" y="1050175"/>
                      <a:pt x="505514" y="1052006"/>
                      <a:pt x="507259" y="1054624"/>
                    </a:cubicBezTo>
                    <a:cubicBezTo>
                      <a:pt x="515678" y="1067254"/>
                      <a:pt x="511097" y="1061800"/>
                      <a:pt x="520608" y="1071310"/>
                    </a:cubicBezTo>
                    <a:cubicBezTo>
                      <a:pt x="524000" y="1081488"/>
                      <a:pt x="524528" y="1086589"/>
                      <a:pt x="533957" y="1094671"/>
                    </a:cubicBezTo>
                    <a:cubicBezTo>
                      <a:pt x="537734" y="1097908"/>
                      <a:pt x="542856" y="1099120"/>
                      <a:pt x="547306" y="1101345"/>
                    </a:cubicBezTo>
                    <a:cubicBezTo>
                      <a:pt x="553427" y="1107467"/>
                      <a:pt x="559392" y="1114062"/>
                      <a:pt x="567329" y="1118031"/>
                    </a:cubicBezTo>
                    <a:cubicBezTo>
                      <a:pt x="573622" y="1121177"/>
                      <a:pt x="587352" y="1124706"/>
                      <a:pt x="587352" y="1124706"/>
                    </a:cubicBezTo>
                    <a:cubicBezTo>
                      <a:pt x="603188" y="1140542"/>
                      <a:pt x="594731" y="1136065"/>
                      <a:pt x="610713" y="1141392"/>
                    </a:cubicBezTo>
                    <a:cubicBezTo>
                      <a:pt x="615163" y="1145842"/>
                      <a:pt x="620572" y="1149505"/>
                      <a:pt x="624062" y="1154741"/>
                    </a:cubicBezTo>
                    <a:cubicBezTo>
                      <a:pt x="631117" y="1165325"/>
                      <a:pt x="635708" y="1173631"/>
                      <a:pt x="647422" y="1181439"/>
                    </a:cubicBezTo>
                    <a:cubicBezTo>
                      <a:pt x="656480" y="1187477"/>
                      <a:pt x="664309" y="1191751"/>
                      <a:pt x="670783" y="1201462"/>
                    </a:cubicBezTo>
                    <a:cubicBezTo>
                      <a:pt x="673008" y="1204799"/>
                      <a:pt x="674847" y="1208429"/>
                      <a:pt x="677457" y="1211474"/>
                    </a:cubicBezTo>
                    <a:cubicBezTo>
                      <a:pt x="688247" y="1224063"/>
                      <a:pt x="689009" y="1223625"/>
                      <a:pt x="700818" y="1231497"/>
                    </a:cubicBezTo>
                    <a:cubicBezTo>
                      <a:pt x="705199" y="1238069"/>
                      <a:pt x="707824" y="1243426"/>
                      <a:pt x="714167" y="1248183"/>
                    </a:cubicBezTo>
                    <a:cubicBezTo>
                      <a:pt x="720584" y="1252996"/>
                      <a:pt x="728518" y="1255860"/>
                      <a:pt x="734190" y="1261532"/>
                    </a:cubicBezTo>
                    <a:cubicBezTo>
                      <a:pt x="736415" y="1263757"/>
                      <a:pt x="738899" y="1265750"/>
                      <a:pt x="740865" y="1268207"/>
                    </a:cubicBezTo>
                    <a:cubicBezTo>
                      <a:pt x="743370" y="1271339"/>
                      <a:pt x="744407" y="1275713"/>
                      <a:pt x="747539" y="1278218"/>
                    </a:cubicBezTo>
                    <a:cubicBezTo>
                      <a:pt x="750286" y="1280416"/>
                      <a:pt x="754405" y="1279983"/>
                      <a:pt x="757551" y="1281556"/>
                    </a:cubicBezTo>
                    <a:cubicBezTo>
                      <a:pt x="761138" y="1283350"/>
                      <a:pt x="763897" y="1286601"/>
                      <a:pt x="767562" y="1288230"/>
                    </a:cubicBezTo>
                    <a:cubicBezTo>
                      <a:pt x="773991" y="1291087"/>
                      <a:pt x="787586" y="1294904"/>
                      <a:pt x="787586" y="1294904"/>
                    </a:cubicBezTo>
                    <a:cubicBezTo>
                      <a:pt x="807609" y="1293792"/>
                      <a:pt x="827803" y="1294403"/>
                      <a:pt x="847656" y="1291567"/>
                    </a:cubicBezTo>
                    <a:cubicBezTo>
                      <a:pt x="851627" y="1291000"/>
                      <a:pt x="853912" y="1286301"/>
                      <a:pt x="857668" y="1284893"/>
                    </a:cubicBezTo>
                    <a:cubicBezTo>
                      <a:pt x="862979" y="1282902"/>
                      <a:pt x="868792" y="1282668"/>
                      <a:pt x="874354" y="1281556"/>
                    </a:cubicBezTo>
                    <a:cubicBezTo>
                      <a:pt x="887688" y="1261553"/>
                      <a:pt x="872636" y="1281037"/>
                      <a:pt x="897714" y="1261532"/>
                    </a:cubicBezTo>
                    <a:cubicBezTo>
                      <a:pt x="902681" y="1257669"/>
                      <a:pt x="906613" y="1252633"/>
                      <a:pt x="911063" y="1248183"/>
                    </a:cubicBezTo>
                    <a:lnTo>
                      <a:pt x="917738" y="1241509"/>
                    </a:lnTo>
                    <a:cubicBezTo>
                      <a:pt x="921075" y="1238172"/>
                      <a:pt x="923272" y="1232989"/>
                      <a:pt x="927749" y="1231497"/>
                    </a:cubicBezTo>
                    <a:lnTo>
                      <a:pt x="937761" y="1228160"/>
                    </a:lnTo>
                    <a:cubicBezTo>
                      <a:pt x="956543" y="1215638"/>
                      <a:pt x="940630" y="1228979"/>
                      <a:pt x="954447" y="1204799"/>
                    </a:cubicBezTo>
                    <a:cubicBezTo>
                      <a:pt x="956008" y="1202067"/>
                      <a:pt x="959156" y="1200582"/>
                      <a:pt x="961122" y="1198125"/>
                    </a:cubicBezTo>
                    <a:cubicBezTo>
                      <a:pt x="973837" y="1182232"/>
                      <a:pt x="960643" y="1192881"/>
                      <a:pt x="977808" y="1181439"/>
                    </a:cubicBezTo>
                    <a:cubicBezTo>
                      <a:pt x="978920" y="1178102"/>
                      <a:pt x="978947" y="1174174"/>
                      <a:pt x="981145" y="1171427"/>
                    </a:cubicBezTo>
                    <a:cubicBezTo>
                      <a:pt x="983651" y="1168295"/>
                      <a:pt x="987893" y="1167084"/>
                      <a:pt x="991157" y="1164753"/>
                    </a:cubicBezTo>
                    <a:cubicBezTo>
                      <a:pt x="995683" y="1161520"/>
                      <a:pt x="1000283" y="1158361"/>
                      <a:pt x="1004506" y="1154741"/>
                    </a:cubicBezTo>
                    <a:cubicBezTo>
                      <a:pt x="1008089" y="1151670"/>
                      <a:pt x="1010296" y="1146840"/>
                      <a:pt x="1014517" y="1144729"/>
                    </a:cubicBezTo>
                    <a:cubicBezTo>
                      <a:pt x="1019590" y="1142192"/>
                      <a:pt x="1025641" y="1142504"/>
                      <a:pt x="1031203" y="1141392"/>
                    </a:cubicBezTo>
                    <a:cubicBezTo>
                      <a:pt x="1034540" y="1139167"/>
                      <a:pt x="1038083" y="1137224"/>
                      <a:pt x="1041215" y="1134718"/>
                    </a:cubicBezTo>
                    <a:cubicBezTo>
                      <a:pt x="1049887" y="1127780"/>
                      <a:pt x="1046339" y="1126508"/>
                      <a:pt x="1057901" y="1121369"/>
                    </a:cubicBezTo>
                    <a:cubicBezTo>
                      <a:pt x="1064330" y="1118512"/>
                      <a:pt x="1077925" y="1114694"/>
                      <a:pt x="1077925" y="1114694"/>
                    </a:cubicBezTo>
                    <a:cubicBezTo>
                      <a:pt x="1081262" y="1112469"/>
                      <a:pt x="1084349" y="1109814"/>
                      <a:pt x="1087936" y="1108020"/>
                    </a:cubicBezTo>
                    <a:cubicBezTo>
                      <a:pt x="1091082" y="1106447"/>
                      <a:pt x="1095461" y="1107170"/>
                      <a:pt x="1097948" y="1104683"/>
                    </a:cubicBezTo>
                    <a:cubicBezTo>
                      <a:pt x="1115747" y="1086884"/>
                      <a:pt x="1084598" y="1100233"/>
                      <a:pt x="1111297" y="1091334"/>
                    </a:cubicBezTo>
                    <a:cubicBezTo>
                      <a:pt x="1114634" y="1087997"/>
                      <a:pt x="1117682" y="1084343"/>
                      <a:pt x="1121308" y="1081322"/>
                    </a:cubicBezTo>
                    <a:cubicBezTo>
                      <a:pt x="1124389" y="1078754"/>
                      <a:pt x="1128484" y="1077484"/>
                      <a:pt x="1131320" y="1074648"/>
                    </a:cubicBezTo>
                    <a:cubicBezTo>
                      <a:pt x="1134156" y="1071812"/>
                      <a:pt x="1135159" y="1067472"/>
                      <a:pt x="1137995" y="1064636"/>
                    </a:cubicBezTo>
                    <a:cubicBezTo>
                      <a:pt x="1140831" y="1061800"/>
                      <a:pt x="1144874" y="1060467"/>
                      <a:pt x="1148006" y="1057961"/>
                    </a:cubicBezTo>
                    <a:cubicBezTo>
                      <a:pt x="1150463" y="1055995"/>
                      <a:pt x="1152456" y="1053512"/>
                      <a:pt x="1154681" y="1051287"/>
                    </a:cubicBezTo>
                    <a:cubicBezTo>
                      <a:pt x="1162568" y="1027623"/>
                      <a:pt x="1159984" y="1039636"/>
                      <a:pt x="1154681" y="994554"/>
                    </a:cubicBezTo>
                    <a:cubicBezTo>
                      <a:pt x="1154270" y="991060"/>
                      <a:pt x="1152197" y="987955"/>
                      <a:pt x="1151344" y="984542"/>
                    </a:cubicBezTo>
                    <a:cubicBezTo>
                      <a:pt x="1149968" y="979039"/>
                      <a:pt x="1149382" y="973359"/>
                      <a:pt x="1148006" y="967856"/>
                    </a:cubicBezTo>
                    <a:cubicBezTo>
                      <a:pt x="1147153" y="964444"/>
                      <a:pt x="1145635" y="961227"/>
                      <a:pt x="1144669" y="957845"/>
                    </a:cubicBezTo>
                    <a:cubicBezTo>
                      <a:pt x="1141528" y="946850"/>
                      <a:pt x="1140288" y="939278"/>
                      <a:pt x="1137995" y="927810"/>
                    </a:cubicBezTo>
                    <a:cubicBezTo>
                      <a:pt x="1139107" y="912236"/>
                      <a:pt x="1139508" y="896595"/>
                      <a:pt x="1141332" y="881088"/>
                    </a:cubicBezTo>
                    <a:cubicBezTo>
                      <a:pt x="1141743" y="877595"/>
                      <a:pt x="1142924" y="874131"/>
                      <a:pt x="1144669" y="871077"/>
                    </a:cubicBezTo>
                    <a:cubicBezTo>
                      <a:pt x="1147429" y="866248"/>
                      <a:pt x="1151344" y="862178"/>
                      <a:pt x="1154681" y="857728"/>
                    </a:cubicBezTo>
                    <a:cubicBezTo>
                      <a:pt x="1157252" y="850015"/>
                      <a:pt x="1161761" y="842458"/>
                      <a:pt x="1154681" y="834367"/>
                    </a:cubicBezTo>
                    <a:cubicBezTo>
                      <a:pt x="1138314" y="815662"/>
                      <a:pt x="1139380" y="825048"/>
                      <a:pt x="1124646" y="817681"/>
                    </a:cubicBezTo>
                    <a:cubicBezTo>
                      <a:pt x="1100391" y="805554"/>
                      <a:pt x="1126590" y="816752"/>
                      <a:pt x="1107960" y="804332"/>
                    </a:cubicBezTo>
                    <a:cubicBezTo>
                      <a:pt x="1103821" y="801572"/>
                      <a:pt x="1099061" y="799883"/>
                      <a:pt x="1094611" y="797658"/>
                    </a:cubicBezTo>
                    <a:cubicBezTo>
                      <a:pt x="1092386" y="794321"/>
                      <a:pt x="1088079" y="791654"/>
                      <a:pt x="1087936" y="787646"/>
                    </a:cubicBezTo>
                    <a:cubicBezTo>
                      <a:pt x="1086942" y="759831"/>
                      <a:pt x="1089358" y="731982"/>
                      <a:pt x="1091273" y="704215"/>
                    </a:cubicBezTo>
                    <a:cubicBezTo>
                      <a:pt x="1091589" y="699640"/>
                      <a:pt x="1093001" y="695161"/>
                      <a:pt x="1094611" y="690867"/>
                    </a:cubicBezTo>
                    <a:cubicBezTo>
                      <a:pt x="1096358" y="686209"/>
                      <a:pt x="1099325" y="682091"/>
                      <a:pt x="1101285" y="677518"/>
                    </a:cubicBezTo>
                    <a:cubicBezTo>
                      <a:pt x="1102671" y="674285"/>
                      <a:pt x="1103656" y="670888"/>
                      <a:pt x="1104622" y="667506"/>
                    </a:cubicBezTo>
                    <a:cubicBezTo>
                      <a:pt x="1105882" y="663096"/>
                      <a:pt x="1105684" y="658139"/>
                      <a:pt x="1107960" y="654157"/>
                    </a:cubicBezTo>
                    <a:cubicBezTo>
                      <a:pt x="1110301" y="650059"/>
                      <a:pt x="1114634" y="647482"/>
                      <a:pt x="1117971" y="644145"/>
                    </a:cubicBezTo>
                    <a:cubicBezTo>
                      <a:pt x="1128267" y="613258"/>
                      <a:pt x="1110647" y="668745"/>
                      <a:pt x="1124646" y="594087"/>
                    </a:cubicBezTo>
                    <a:cubicBezTo>
                      <a:pt x="1125563" y="589197"/>
                      <a:pt x="1129472" y="585357"/>
                      <a:pt x="1131320" y="580738"/>
                    </a:cubicBezTo>
                    <a:cubicBezTo>
                      <a:pt x="1133933" y="574206"/>
                      <a:pt x="1132141" y="564618"/>
                      <a:pt x="1137995" y="560715"/>
                    </a:cubicBezTo>
                    <a:cubicBezTo>
                      <a:pt x="1153860" y="550137"/>
                      <a:pt x="1144200" y="555309"/>
                      <a:pt x="1168030" y="547366"/>
                    </a:cubicBezTo>
                    <a:lnTo>
                      <a:pt x="1188053" y="540691"/>
                    </a:lnTo>
                    <a:cubicBezTo>
                      <a:pt x="1191390" y="539579"/>
                      <a:pt x="1194652" y="538207"/>
                      <a:pt x="1198065" y="537354"/>
                    </a:cubicBezTo>
                    <a:cubicBezTo>
                      <a:pt x="1216917" y="532641"/>
                      <a:pt x="1206916" y="534916"/>
                      <a:pt x="1228100" y="530680"/>
                    </a:cubicBezTo>
                    <a:cubicBezTo>
                      <a:pt x="1247622" y="511158"/>
                      <a:pt x="1238241" y="518357"/>
                      <a:pt x="1254798" y="507319"/>
                    </a:cubicBezTo>
                    <a:cubicBezTo>
                      <a:pt x="1271558" y="482177"/>
                      <a:pt x="1251875" y="514136"/>
                      <a:pt x="1264809" y="483958"/>
                    </a:cubicBezTo>
                    <a:cubicBezTo>
                      <a:pt x="1266389" y="480272"/>
                      <a:pt x="1269259" y="477284"/>
                      <a:pt x="1271484" y="473947"/>
                    </a:cubicBezTo>
                    <a:cubicBezTo>
                      <a:pt x="1272596" y="470610"/>
                      <a:pt x="1273435" y="467168"/>
                      <a:pt x="1274821" y="463935"/>
                    </a:cubicBezTo>
                    <a:cubicBezTo>
                      <a:pt x="1276781" y="459362"/>
                      <a:pt x="1281164" y="455550"/>
                      <a:pt x="1281495" y="450586"/>
                    </a:cubicBezTo>
                    <a:cubicBezTo>
                      <a:pt x="1282312" y="438326"/>
                      <a:pt x="1280921" y="425849"/>
                      <a:pt x="1278158" y="413877"/>
                    </a:cubicBezTo>
                    <a:cubicBezTo>
                      <a:pt x="1277451" y="410811"/>
                      <a:pt x="1273709" y="409427"/>
                      <a:pt x="1271484" y="407202"/>
                    </a:cubicBezTo>
                    <a:cubicBezTo>
                      <a:pt x="1267959" y="396629"/>
                      <a:pt x="1268864" y="396420"/>
                      <a:pt x="1261472" y="387179"/>
                    </a:cubicBezTo>
                    <a:cubicBezTo>
                      <a:pt x="1259507" y="384722"/>
                      <a:pt x="1256764" y="382961"/>
                      <a:pt x="1254798" y="380504"/>
                    </a:cubicBezTo>
                    <a:cubicBezTo>
                      <a:pt x="1237958" y="359455"/>
                      <a:pt x="1257564" y="379935"/>
                      <a:pt x="1241449" y="363818"/>
                    </a:cubicBezTo>
                    <a:cubicBezTo>
                      <a:pt x="1240336" y="360481"/>
                      <a:pt x="1239921" y="356823"/>
                      <a:pt x="1238111" y="353807"/>
                    </a:cubicBezTo>
                    <a:cubicBezTo>
                      <a:pt x="1236492" y="351109"/>
                      <a:pt x="1233182" y="349750"/>
                      <a:pt x="1231437" y="347132"/>
                    </a:cubicBezTo>
                    <a:cubicBezTo>
                      <a:pt x="1228677" y="342993"/>
                      <a:pt x="1226722" y="338356"/>
                      <a:pt x="1224762" y="333783"/>
                    </a:cubicBezTo>
                    <a:cubicBezTo>
                      <a:pt x="1223376" y="330550"/>
                      <a:pt x="1223912" y="326259"/>
                      <a:pt x="1221425" y="323772"/>
                    </a:cubicBezTo>
                    <a:cubicBezTo>
                      <a:pt x="1215753" y="318100"/>
                      <a:pt x="1207819" y="315236"/>
                      <a:pt x="1201402" y="310423"/>
                    </a:cubicBezTo>
                    <a:lnTo>
                      <a:pt x="1188053" y="300411"/>
                    </a:lnTo>
                    <a:cubicBezTo>
                      <a:pt x="1159162" y="257075"/>
                      <a:pt x="1170175" y="282055"/>
                      <a:pt x="1178041" y="190283"/>
                    </a:cubicBezTo>
                    <a:cubicBezTo>
                      <a:pt x="1178824" y="181143"/>
                      <a:pt x="1182196" y="172405"/>
                      <a:pt x="1184716" y="163585"/>
                    </a:cubicBezTo>
                    <a:cubicBezTo>
                      <a:pt x="1186649" y="156820"/>
                      <a:pt x="1191390" y="143561"/>
                      <a:pt x="1191390" y="143561"/>
                    </a:cubicBezTo>
                    <a:cubicBezTo>
                      <a:pt x="1192502" y="135774"/>
                      <a:pt x="1191903" y="127542"/>
                      <a:pt x="1194727" y="120201"/>
                    </a:cubicBezTo>
                    <a:cubicBezTo>
                      <a:pt x="1197607" y="112714"/>
                      <a:pt x="1203626" y="106852"/>
                      <a:pt x="1208076" y="100177"/>
                    </a:cubicBezTo>
                    <a:lnTo>
                      <a:pt x="1214751" y="90166"/>
                    </a:lnTo>
                    <a:cubicBezTo>
                      <a:pt x="1216976" y="86829"/>
                      <a:pt x="1218589" y="82990"/>
                      <a:pt x="1221425" y="80154"/>
                    </a:cubicBezTo>
                    <a:lnTo>
                      <a:pt x="1228100" y="73480"/>
                    </a:lnTo>
                    <a:cubicBezTo>
                      <a:pt x="1239736" y="50206"/>
                      <a:pt x="1228551" y="69059"/>
                      <a:pt x="1244786" y="50119"/>
                    </a:cubicBezTo>
                    <a:cubicBezTo>
                      <a:pt x="1248406" y="45896"/>
                      <a:pt x="1250272" y="40003"/>
                      <a:pt x="1254798" y="36770"/>
                    </a:cubicBezTo>
                    <a:cubicBezTo>
                      <a:pt x="1258530" y="34104"/>
                      <a:pt x="1263697" y="34545"/>
                      <a:pt x="1268146" y="33433"/>
                    </a:cubicBezTo>
                    <a:cubicBezTo>
                      <a:pt x="1271483" y="31208"/>
                      <a:pt x="1274570" y="28552"/>
                      <a:pt x="1278158" y="26758"/>
                    </a:cubicBezTo>
                    <a:cubicBezTo>
                      <a:pt x="1281304" y="25185"/>
                      <a:pt x="1284757" y="24274"/>
                      <a:pt x="1288170" y="23421"/>
                    </a:cubicBezTo>
                    <a:cubicBezTo>
                      <a:pt x="1303459" y="19599"/>
                      <a:pt x="1315342" y="18773"/>
                      <a:pt x="1331554" y="16747"/>
                    </a:cubicBezTo>
                    <a:cubicBezTo>
                      <a:pt x="1348034" y="5759"/>
                      <a:pt x="1335158" y="12508"/>
                      <a:pt x="1358252" y="6735"/>
                    </a:cubicBezTo>
                    <a:cubicBezTo>
                      <a:pt x="1369337" y="3964"/>
                      <a:pt x="1369123" y="1622"/>
                      <a:pt x="1381612" y="61"/>
                    </a:cubicBezTo>
                    <a:cubicBezTo>
                      <a:pt x="1386027" y="-491"/>
                      <a:pt x="1387175" y="2842"/>
                      <a:pt x="1388287" y="3398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1814513" y="4362450"/>
                <a:ext cx="3417887" cy="1535113"/>
              </a:xfrm>
              <a:custGeom>
                <a:avLst/>
                <a:gdLst>
                  <a:gd name="connsiteX0" fmla="*/ 2172534 w 3417319"/>
                  <a:gd name="connsiteY0" fmla="*/ 126814 h 1535184"/>
                  <a:gd name="connsiteX1" fmla="*/ 1878858 w 3417319"/>
                  <a:gd name="connsiteY1" fmla="*/ 133489 h 1535184"/>
                  <a:gd name="connsiteX2" fmla="*/ 1825462 w 3417319"/>
                  <a:gd name="connsiteY2" fmla="*/ 186884 h 1535184"/>
                  <a:gd name="connsiteX3" fmla="*/ 1808776 w 3417319"/>
                  <a:gd name="connsiteY3" fmla="*/ 186884 h 1535184"/>
                  <a:gd name="connsiteX4" fmla="*/ 1748706 w 3417319"/>
                  <a:gd name="connsiteY4" fmla="*/ 183547 h 1535184"/>
                  <a:gd name="connsiteX5" fmla="*/ 1695311 w 3417319"/>
                  <a:gd name="connsiteY5" fmla="*/ 176873 h 1535184"/>
                  <a:gd name="connsiteX6" fmla="*/ 1661938 w 3417319"/>
                  <a:gd name="connsiteY6" fmla="*/ 166861 h 1535184"/>
                  <a:gd name="connsiteX7" fmla="*/ 1625229 w 3417319"/>
                  <a:gd name="connsiteY7" fmla="*/ 153512 h 1535184"/>
                  <a:gd name="connsiteX8" fmla="*/ 1611880 w 3417319"/>
                  <a:gd name="connsiteY8" fmla="*/ 150175 h 1535184"/>
                  <a:gd name="connsiteX9" fmla="*/ 1591857 w 3417319"/>
                  <a:gd name="connsiteY9" fmla="*/ 143501 h 1535184"/>
                  <a:gd name="connsiteX10" fmla="*/ 1495077 w 3417319"/>
                  <a:gd name="connsiteY10" fmla="*/ 140163 h 1535184"/>
                  <a:gd name="connsiteX11" fmla="*/ 1471716 w 3417319"/>
                  <a:gd name="connsiteY11" fmla="*/ 130152 h 1535184"/>
                  <a:gd name="connsiteX12" fmla="*/ 1465042 w 3417319"/>
                  <a:gd name="connsiteY12" fmla="*/ 123477 h 1535184"/>
                  <a:gd name="connsiteX13" fmla="*/ 1451693 w 3417319"/>
                  <a:gd name="connsiteY13" fmla="*/ 116803 h 1535184"/>
                  <a:gd name="connsiteX14" fmla="*/ 1438344 w 3417319"/>
                  <a:gd name="connsiteY14" fmla="*/ 103454 h 1535184"/>
                  <a:gd name="connsiteX15" fmla="*/ 1431670 w 3417319"/>
                  <a:gd name="connsiteY15" fmla="*/ 96779 h 1535184"/>
                  <a:gd name="connsiteX16" fmla="*/ 1421658 w 3417319"/>
                  <a:gd name="connsiteY16" fmla="*/ 70082 h 1535184"/>
                  <a:gd name="connsiteX17" fmla="*/ 1414984 w 3417319"/>
                  <a:gd name="connsiteY17" fmla="*/ 60070 h 1535184"/>
                  <a:gd name="connsiteX18" fmla="*/ 1404972 w 3417319"/>
                  <a:gd name="connsiteY18" fmla="*/ 53395 h 1535184"/>
                  <a:gd name="connsiteX19" fmla="*/ 1388286 w 3417319"/>
                  <a:gd name="connsiteY19" fmla="*/ 43384 h 1535184"/>
                  <a:gd name="connsiteX20" fmla="*/ 1364925 w 3417319"/>
                  <a:gd name="connsiteY20" fmla="*/ 33372 h 1535184"/>
                  <a:gd name="connsiteX21" fmla="*/ 1354913 w 3417319"/>
                  <a:gd name="connsiteY21" fmla="*/ 26698 h 1535184"/>
                  <a:gd name="connsiteX22" fmla="*/ 1344902 w 3417319"/>
                  <a:gd name="connsiteY22" fmla="*/ 23360 h 1535184"/>
                  <a:gd name="connsiteX23" fmla="*/ 1304855 w 3417319"/>
                  <a:gd name="connsiteY23" fmla="*/ 26698 h 1535184"/>
                  <a:gd name="connsiteX24" fmla="*/ 1291506 w 3417319"/>
                  <a:gd name="connsiteY24" fmla="*/ 30035 h 1535184"/>
                  <a:gd name="connsiteX25" fmla="*/ 1274820 w 3417319"/>
                  <a:gd name="connsiteY25" fmla="*/ 50058 h 1535184"/>
                  <a:gd name="connsiteX26" fmla="*/ 1268146 w 3417319"/>
                  <a:gd name="connsiteY26" fmla="*/ 56733 h 1535184"/>
                  <a:gd name="connsiteX27" fmla="*/ 1234773 w 3417319"/>
                  <a:gd name="connsiteY27" fmla="*/ 53395 h 1535184"/>
                  <a:gd name="connsiteX28" fmla="*/ 1231436 w 3417319"/>
                  <a:gd name="connsiteY28" fmla="*/ 33372 h 1535184"/>
                  <a:gd name="connsiteX29" fmla="*/ 1188052 w 3417319"/>
                  <a:gd name="connsiteY29" fmla="*/ 36709 h 1535184"/>
                  <a:gd name="connsiteX30" fmla="*/ 1161354 w 3417319"/>
                  <a:gd name="connsiteY30" fmla="*/ 40046 h 1535184"/>
                  <a:gd name="connsiteX31" fmla="*/ 1148005 w 3417319"/>
                  <a:gd name="connsiteY31" fmla="*/ 20023 h 1535184"/>
                  <a:gd name="connsiteX32" fmla="*/ 1124645 w 3417319"/>
                  <a:gd name="connsiteY32" fmla="*/ 0 h 1535184"/>
                  <a:gd name="connsiteX33" fmla="*/ 1057900 w 3417319"/>
                  <a:gd name="connsiteY33" fmla="*/ 3337 h 1535184"/>
                  <a:gd name="connsiteX34" fmla="*/ 1037877 w 3417319"/>
                  <a:gd name="connsiteY34" fmla="*/ 16686 h 1535184"/>
                  <a:gd name="connsiteX35" fmla="*/ 1014516 w 3417319"/>
                  <a:gd name="connsiteY35" fmla="*/ 26698 h 1535184"/>
                  <a:gd name="connsiteX36" fmla="*/ 991156 w 3417319"/>
                  <a:gd name="connsiteY36" fmla="*/ 40046 h 1535184"/>
                  <a:gd name="connsiteX37" fmla="*/ 964458 w 3417319"/>
                  <a:gd name="connsiteY37" fmla="*/ 46721 h 1535184"/>
                  <a:gd name="connsiteX38" fmla="*/ 954446 w 3417319"/>
                  <a:gd name="connsiteY38" fmla="*/ 56733 h 1535184"/>
                  <a:gd name="connsiteX39" fmla="*/ 887702 w 3417319"/>
                  <a:gd name="connsiteY39" fmla="*/ 63407 h 1535184"/>
                  <a:gd name="connsiteX40" fmla="*/ 881027 w 3417319"/>
                  <a:gd name="connsiteY40" fmla="*/ 70082 h 1535184"/>
                  <a:gd name="connsiteX41" fmla="*/ 877690 w 3417319"/>
                  <a:gd name="connsiteY41" fmla="*/ 80093 h 1535184"/>
                  <a:gd name="connsiteX42" fmla="*/ 867678 w 3417319"/>
                  <a:gd name="connsiteY42" fmla="*/ 86768 h 1535184"/>
                  <a:gd name="connsiteX43" fmla="*/ 861004 w 3417319"/>
                  <a:gd name="connsiteY43" fmla="*/ 96779 h 1535184"/>
                  <a:gd name="connsiteX44" fmla="*/ 817620 w 3417319"/>
                  <a:gd name="connsiteY44" fmla="*/ 90105 h 1535184"/>
                  <a:gd name="connsiteX45" fmla="*/ 810946 w 3417319"/>
                  <a:gd name="connsiteY45" fmla="*/ 83430 h 1535184"/>
                  <a:gd name="connsiteX46" fmla="*/ 790922 w 3417319"/>
                  <a:gd name="connsiteY46" fmla="*/ 70082 h 1535184"/>
                  <a:gd name="connsiteX47" fmla="*/ 784248 w 3417319"/>
                  <a:gd name="connsiteY47" fmla="*/ 56733 h 1535184"/>
                  <a:gd name="connsiteX48" fmla="*/ 764224 w 3417319"/>
                  <a:gd name="connsiteY48" fmla="*/ 86768 h 1535184"/>
                  <a:gd name="connsiteX49" fmla="*/ 20023 w 3417319"/>
                  <a:gd name="connsiteY49" fmla="*/ 63407 h 1535184"/>
                  <a:gd name="connsiteX50" fmla="*/ 0 w 3417319"/>
                  <a:gd name="connsiteY50" fmla="*/ 126814 h 1535184"/>
                  <a:gd name="connsiteX51" fmla="*/ 70081 w 3417319"/>
                  <a:gd name="connsiteY51" fmla="*/ 146838 h 1535184"/>
                  <a:gd name="connsiteX52" fmla="*/ 133489 w 3417319"/>
                  <a:gd name="connsiteY52" fmla="*/ 153512 h 1535184"/>
                  <a:gd name="connsiteX53" fmla="*/ 146838 w 3417319"/>
                  <a:gd name="connsiteY53" fmla="*/ 143501 h 1535184"/>
                  <a:gd name="connsiteX54" fmla="*/ 196896 w 3417319"/>
                  <a:gd name="connsiteY54" fmla="*/ 146838 h 1535184"/>
                  <a:gd name="connsiteX55" fmla="*/ 213582 w 3417319"/>
                  <a:gd name="connsiteY55" fmla="*/ 163524 h 1535184"/>
                  <a:gd name="connsiteX56" fmla="*/ 216919 w 3417319"/>
                  <a:gd name="connsiteY56" fmla="*/ 180210 h 1535184"/>
                  <a:gd name="connsiteX57" fmla="*/ 220257 w 3417319"/>
                  <a:gd name="connsiteY57" fmla="*/ 190222 h 1535184"/>
                  <a:gd name="connsiteX58" fmla="*/ 210245 w 3417319"/>
                  <a:gd name="connsiteY58" fmla="*/ 196896 h 1535184"/>
                  <a:gd name="connsiteX59" fmla="*/ 166861 w 3417319"/>
                  <a:gd name="connsiteY59" fmla="*/ 200233 h 1535184"/>
                  <a:gd name="connsiteX60" fmla="*/ 160186 w 3417319"/>
                  <a:gd name="connsiteY60" fmla="*/ 210245 h 1535184"/>
                  <a:gd name="connsiteX61" fmla="*/ 150175 w 3417319"/>
                  <a:gd name="connsiteY61" fmla="*/ 230268 h 1535184"/>
                  <a:gd name="connsiteX62" fmla="*/ 146838 w 3417319"/>
                  <a:gd name="connsiteY62" fmla="*/ 240280 h 1535184"/>
                  <a:gd name="connsiteX63" fmla="*/ 130151 w 3417319"/>
                  <a:gd name="connsiteY63" fmla="*/ 253629 h 1535184"/>
                  <a:gd name="connsiteX64" fmla="*/ 123477 w 3417319"/>
                  <a:gd name="connsiteY64" fmla="*/ 263641 h 1535184"/>
                  <a:gd name="connsiteX65" fmla="*/ 133489 w 3417319"/>
                  <a:gd name="connsiteY65" fmla="*/ 283664 h 1535184"/>
                  <a:gd name="connsiteX66" fmla="*/ 143500 w 3417319"/>
                  <a:gd name="connsiteY66" fmla="*/ 303687 h 1535184"/>
                  <a:gd name="connsiteX67" fmla="*/ 153512 w 3417319"/>
                  <a:gd name="connsiteY67" fmla="*/ 320374 h 1535184"/>
                  <a:gd name="connsiteX68" fmla="*/ 150175 w 3417319"/>
                  <a:gd name="connsiteY68" fmla="*/ 437176 h 1535184"/>
                  <a:gd name="connsiteX69" fmla="*/ 136826 w 3417319"/>
                  <a:gd name="connsiteY69" fmla="*/ 440514 h 1535184"/>
                  <a:gd name="connsiteX70" fmla="*/ 153512 w 3417319"/>
                  <a:gd name="connsiteY70" fmla="*/ 460537 h 1535184"/>
                  <a:gd name="connsiteX71" fmla="*/ 163524 w 3417319"/>
                  <a:gd name="connsiteY71" fmla="*/ 467211 h 1535184"/>
                  <a:gd name="connsiteX72" fmla="*/ 176873 w 3417319"/>
                  <a:gd name="connsiteY72" fmla="*/ 490572 h 1535184"/>
                  <a:gd name="connsiteX73" fmla="*/ 183547 w 3417319"/>
                  <a:gd name="connsiteY73" fmla="*/ 500584 h 1535184"/>
                  <a:gd name="connsiteX74" fmla="*/ 180210 w 3417319"/>
                  <a:gd name="connsiteY74" fmla="*/ 510595 h 1535184"/>
                  <a:gd name="connsiteX75" fmla="*/ 170198 w 3417319"/>
                  <a:gd name="connsiteY75" fmla="*/ 507258 h 1535184"/>
                  <a:gd name="connsiteX76" fmla="*/ 146838 w 3417319"/>
                  <a:gd name="connsiteY76" fmla="*/ 497246 h 1535184"/>
                  <a:gd name="connsiteX77" fmla="*/ 140163 w 3417319"/>
                  <a:gd name="connsiteY77" fmla="*/ 490572 h 1535184"/>
                  <a:gd name="connsiteX78" fmla="*/ 126814 w 3417319"/>
                  <a:gd name="connsiteY78" fmla="*/ 510595 h 1535184"/>
                  <a:gd name="connsiteX79" fmla="*/ 116803 w 3417319"/>
                  <a:gd name="connsiteY79" fmla="*/ 520607 h 1535184"/>
                  <a:gd name="connsiteX80" fmla="*/ 110128 w 3417319"/>
                  <a:gd name="connsiteY80" fmla="*/ 533956 h 1535184"/>
                  <a:gd name="connsiteX81" fmla="*/ 96779 w 3417319"/>
                  <a:gd name="connsiteY81" fmla="*/ 553979 h 1535184"/>
                  <a:gd name="connsiteX82" fmla="*/ 83430 w 3417319"/>
                  <a:gd name="connsiteY82" fmla="*/ 584014 h 1535184"/>
                  <a:gd name="connsiteX83" fmla="*/ 70081 w 3417319"/>
                  <a:gd name="connsiteY83" fmla="*/ 580677 h 1535184"/>
                  <a:gd name="connsiteX84" fmla="*/ 63407 w 3417319"/>
                  <a:gd name="connsiteY84" fmla="*/ 570665 h 1535184"/>
                  <a:gd name="connsiteX85" fmla="*/ 56732 w 3417319"/>
                  <a:gd name="connsiteY85" fmla="*/ 540630 h 1535184"/>
                  <a:gd name="connsiteX86" fmla="*/ 53395 w 3417319"/>
                  <a:gd name="connsiteY86" fmla="*/ 497246 h 1535184"/>
                  <a:gd name="connsiteX87" fmla="*/ 46721 w 3417319"/>
                  <a:gd name="connsiteY87" fmla="*/ 470549 h 1535184"/>
                  <a:gd name="connsiteX88" fmla="*/ 43384 w 3417319"/>
                  <a:gd name="connsiteY88" fmla="*/ 447188 h 1535184"/>
                  <a:gd name="connsiteX89" fmla="*/ 50058 w 3417319"/>
                  <a:gd name="connsiteY89" fmla="*/ 390455 h 1535184"/>
                  <a:gd name="connsiteX90" fmla="*/ 53395 w 3417319"/>
                  <a:gd name="connsiteY90" fmla="*/ 363757 h 1535184"/>
                  <a:gd name="connsiteX91" fmla="*/ 56732 w 3417319"/>
                  <a:gd name="connsiteY91" fmla="*/ 320374 h 1535184"/>
                  <a:gd name="connsiteX92" fmla="*/ 53395 w 3417319"/>
                  <a:gd name="connsiteY92" fmla="*/ 283664 h 1535184"/>
                  <a:gd name="connsiteX93" fmla="*/ 36709 w 3417319"/>
                  <a:gd name="connsiteY93" fmla="*/ 266978 h 1535184"/>
                  <a:gd name="connsiteX94" fmla="*/ 30035 w 3417319"/>
                  <a:gd name="connsiteY94" fmla="*/ 473886 h 1535184"/>
                  <a:gd name="connsiteX95" fmla="*/ 36709 w 3417319"/>
                  <a:gd name="connsiteY95" fmla="*/ 503921 h 1535184"/>
                  <a:gd name="connsiteX96" fmla="*/ 33372 w 3417319"/>
                  <a:gd name="connsiteY96" fmla="*/ 574003 h 1535184"/>
                  <a:gd name="connsiteX97" fmla="*/ 26697 w 3417319"/>
                  <a:gd name="connsiteY97" fmla="*/ 594026 h 1535184"/>
                  <a:gd name="connsiteX98" fmla="*/ 23360 w 3417319"/>
                  <a:gd name="connsiteY98" fmla="*/ 620724 h 1535184"/>
                  <a:gd name="connsiteX99" fmla="*/ 16686 w 3417319"/>
                  <a:gd name="connsiteY99" fmla="*/ 647422 h 1535184"/>
                  <a:gd name="connsiteX100" fmla="*/ 26697 w 3417319"/>
                  <a:gd name="connsiteY100" fmla="*/ 650759 h 1535184"/>
                  <a:gd name="connsiteX101" fmla="*/ 33372 w 3417319"/>
                  <a:gd name="connsiteY101" fmla="*/ 644084 h 1535184"/>
                  <a:gd name="connsiteX102" fmla="*/ 46721 w 3417319"/>
                  <a:gd name="connsiteY102" fmla="*/ 634073 h 1535184"/>
                  <a:gd name="connsiteX103" fmla="*/ 73419 w 3417319"/>
                  <a:gd name="connsiteY103" fmla="*/ 644084 h 1535184"/>
                  <a:gd name="connsiteX104" fmla="*/ 90105 w 3417319"/>
                  <a:gd name="connsiteY104" fmla="*/ 660771 h 1535184"/>
                  <a:gd name="connsiteX105" fmla="*/ 106791 w 3417319"/>
                  <a:gd name="connsiteY105" fmla="*/ 680794 h 1535184"/>
                  <a:gd name="connsiteX106" fmla="*/ 116803 w 3417319"/>
                  <a:gd name="connsiteY106" fmla="*/ 684131 h 1535184"/>
                  <a:gd name="connsiteX107" fmla="*/ 196896 w 3417319"/>
                  <a:gd name="connsiteY107" fmla="*/ 687468 h 1535184"/>
                  <a:gd name="connsiteX108" fmla="*/ 223594 w 3417319"/>
                  <a:gd name="connsiteY108" fmla="*/ 680794 h 1535184"/>
                  <a:gd name="connsiteX109" fmla="*/ 250292 w 3417319"/>
                  <a:gd name="connsiteY109" fmla="*/ 660771 h 1535184"/>
                  <a:gd name="connsiteX110" fmla="*/ 270315 w 3417319"/>
                  <a:gd name="connsiteY110" fmla="*/ 647422 h 1535184"/>
                  <a:gd name="connsiteX111" fmla="*/ 317036 w 3417319"/>
                  <a:gd name="connsiteY111" fmla="*/ 650759 h 1535184"/>
                  <a:gd name="connsiteX112" fmla="*/ 337059 w 3417319"/>
                  <a:gd name="connsiteY112" fmla="*/ 664108 h 1535184"/>
                  <a:gd name="connsiteX113" fmla="*/ 350408 w 3417319"/>
                  <a:gd name="connsiteY113" fmla="*/ 677457 h 1535184"/>
                  <a:gd name="connsiteX114" fmla="*/ 363757 w 3417319"/>
                  <a:gd name="connsiteY114" fmla="*/ 680794 h 1535184"/>
                  <a:gd name="connsiteX115" fmla="*/ 370432 w 3417319"/>
                  <a:gd name="connsiteY115" fmla="*/ 690806 h 1535184"/>
                  <a:gd name="connsiteX116" fmla="*/ 413816 w 3417319"/>
                  <a:gd name="connsiteY116" fmla="*/ 684131 h 1535184"/>
                  <a:gd name="connsiteX117" fmla="*/ 427165 w 3417319"/>
                  <a:gd name="connsiteY117" fmla="*/ 680794 h 1535184"/>
                  <a:gd name="connsiteX118" fmla="*/ 437176 w 3417319"/>
                  <a:gd name="connsiteY118" fmla="*/ 677457 h 1535184"/>
                  <a:gd name="connsiteX119" fmla="*/ 457200 w 3417319"/>
                  <a:gd name="connsiteY119" fmla="*/ 674119 h 1535184"/>
                  <a:gd name="connsiteX120" fmla="*/ 487235 w 3417319"/>
                  <a:gd name="connsiteY120" fmla="*/ 677457 h 1535184"/>
                  <a:gd name="connsiteX121" fmla="*/ 497246 w 3417319"/>
                  <a:gd name="connsiteY121" fmla="*/ 687468 h 1535184"/>
                  <a:gd name="connsiteX122" fmla="*/ 517270 w 3417319"/>
                  <a:gd name="connsiteY122" fmla="*/ 714166 h 1535184"/>
                  <a:gd name="connsiteX123" fmla="*/ 520607 w 3417319"/>
                  <a:gd name="connsiteY123" fmla="*/ 737527 h 1535184"/>
                  <a:gd name="connsiteX124" fmla="*/ 530619 w 3417319"/>
                  <a:gd name="connsiteY124" fmla="*/ 744201 h 1535184"/>
                  <a:gd name="connsiteX125" fmla="*/ 547305 w 3417319"/>
                  <a:gd name="connsiteY125" fmla="*/ 760887 h 1535184"/>
                  <a:gd name="connsiteX126" fmla="*/ 553979 w 3417319"/>
                  <a:gd name="connsiteY126" fmla="*/ 770899 h 1535184"/>
                  <a:gd name="connsiteX127" fmla="*/ 570665 w 3417319"/>
                  <a:gd name="connsiteY127" fmla="*/ 787585 h 1535184"/>
                  <a:gd name="connsiteX128" fmla="*/ 584014 w 3417319"/>
                  <a:gd name="connsiteY128" fmla="*/ 800934 h 1535184"/>
                  <a:gd name="connsiteX129" fmla="*/ 654096 w 3417319"/>
                  <a:gd name="connsiteY129" fmla="*/ 827632 h 1535184"/>
                  <a:gd name="connsiteX130" fmla="*/ 670782 w 3417319"/>
                  <a:gd name="connsiteY130" fmla="*/ 804271 h 1535184"/>
                  <a:gd name="connsiteX131" fmla="*/ 680794 w 3417319"/>
                  <a:gd name="connsiteY131" fmla="*/ 800934 h 1535184"/>
                  <a:gd name="connsiteX132" fmla="*/ 690805 w 3417319"/>
                  <a:gd name="connsiteY132" fmla="*/ 794260 h 1535184"/>
                  <a:gd name="connsiteX133" fmla="*/ 727515 w 3417319"/>
                  <a:gd name="connsiteY133" fmla="*/ 787585 h 1535184"/>
                  <a:gd name="connsiteX134" fmla="*/ 737527 w 3417319"/>
                  <a:gd name="connsiteY134" fmla="*/ 780911 h 1535184"/>
                  <a:gd name="connsiteX135" fmla="*/ 790922 w 3417319"/>
                  <a:gd name="connsiteY135" fmla="*/ 780911 h 1535184"/>
                  <a:gd name="connsiteX136" fmla="*/ 810946 w 3417319"/>
                  <a:gd name="connsiteY136" fmla="*/ 787585 h 1535184"/>
                  <a:gd name="connsiteX137" fmla="*/ 834306 w 3417319"/>
                  <a:gd name="connsiteY137" fmla="*/ 800934 h 1535184"/>
                  <a:gd name="connsiteX138" fmla="*/ 850992 w 3417319"/>
                  <a:gd name="connsiteY138" fmla="*/ 810946 h 1535184"/>
                  <a:gd name="connsiteX139" fmla="*/ 861004 w 3417319"/>
                  <a:gd name="connsiteY139" fmla="*/ 817620 h 1535184"/>
                  <a:gd name="connsiteX140" fmla="*/ 871016 w 3417319"/>
                  <a:gd name="connsiteY140" fmla="*/ 827632 h 1535184"/>
                  <a:gd name="connsiteX141" fmla="*/ 884365 w 3417319"/>
                  <a:gd name="connsiteY141" fmla="*/ 830969 h 1535184"/>
                  <a:gd name="connsiteX142" fmla="*/ 891039 w 3417319"/>
                  <a:gd name="connsiteY142" fmla="*/ 840981 h 1535184"/>
                  <a:gd name="connsiteX143" fmla="*/ 901051 w 3417319"/>
                  <a:gd name="connsiteY143" fmla="*/ 847655 h 1535184"/>
                  <a:gd name="connsiteX144" fmla="*/ 907725 w 3417319"/>
                  <a:gd name="connsiteY144" fmla="*/ 854330 h 1535184"/>
                  <a:gd name="connsiteX145" fmla="*/ 921074 w 3417319"/>
                  <a:gd name="connsiteY145" fmla="*/ 871016 h 1535184"/>
                  <a:gd name="connsiteX146" fmla="*/ 927748 w 3417319"/>
                  <a:gd name="connsiteY146" fmla="*/ 881028 h 1535184"/>
                  <a:gd name="connsiteX147" fmla="*/ 934423 w 3417319"/>
                  <a:gd name="connsiteY147" fmla="*/ 887702 h 1535184"/>
                  <a:gd name="connsiteX148" fmla="*/ 947772 w 3417319"/>
                  <a:gd name="connsiteY148" fmla="*/ 904388 h 1535184"/>
                  <a:gd name="connsiteX149" fmla="*/ 951109 w 3417319"/>
                  <a:gd name="connsiteY149" fmla="*/ 917737 h 1535184"/>
                  <a:gd name="connsiteX150" fmla="*/ 957784 w 3417319"/>
                  <a:gd name="connsiteY150" fmla="*/ 924411 h 1535184"/>
                  <a:gd name="connsiteX151" fmla="*/ 964458 w 3417319"/>
                  <a:gd name="connsiteY151" fmla="*/ 937760 h 1535184"/>
                  <a:gd name="connsiteX152" fmla="*/ 977807 w 3417319"/>
                  <a:gd name="connsiteY152" fmla="*/ 994493 h 1535184"/>
                  <a:gd name="connsiteX153" fmla="*/ 981144 w 3417319"/>
                  <a:gd name="connsiteY153" fmla="*/ 1004505 h 1535184"/>
                  <a:gd name="connsiteX154" fmla="*/ 1001167 w 3417319"/>
                  <a:gd name="connsiteY154" fmla="*/ 1027865 h 1535184"/>
                  <a:gd name="connsiteX155" fmla="*/ 1007842 w 3417319"/>
                  <a:gd name="connsiteY155" fmla="*/ 1044552 h 1535184"/>
                  <a:gd name="connsiteX156" fmla="*/ 1011179 w 3417319"/>
                  <a:gd name="connsiteY156" fmla="*/ 1054563 h 1535184"/>
                  <a:gd name="connsiteX157" fmla="*/ 1014516 w 3417319"/>
                  <a:gd name="connsiteY157" fmla="*/ 1107959 h 1535184"/>
                  <a:gd name="connsiteX158" fmla="*/ 1021191 w 3417319"/>
                  <a:gd name="connsiteY158" fmla="*/ 1117971 h 1535184"/>
                  <a:gd name="connsiteX159" fmla="*/ 1034540 w 3417319"/>
                  <a:gd name="connsiteY159" fmla="*/ 1121308 h 1535184"/>
                  <a:gd name="connsiteX160" fmla="*/ 1044551 w 3417319"/>
                  <a:gd name="connsiteY160" fmla="*/ 1127982 h 1535184"/>
                  <a:gd name="connsiteX161" fmla="*/ 1047889 w 3417319"/>
                  <a:gd name="connsiteY161" fmla="*/ 1137994 h 1535184"/>
                  <a:gd name="connsiteX162" fmla="*/ 1044551 w 3417319"/>
                  <a:gd name="connsiteY162" fmla="*/ 1154680 h 1535184"/>
                  <a:gd name="connsiteX163" fmla="*/ 1034540 w 3417319"/>
                  <a:gd name="connsiteY163" fmla="*/ 1191390 h 1535184"/>
                  <a:gd name="connsiteX164" fmla="*/ 1037877 w 3417319"/>
                  <a:gd name="connsiteY164" fmla="*/ 1244785 h 1535184"/>
                  <a:gd name="connsiteX165" fmla="*/ 1041214 w 3417319"/>
                  <a:gd name="connsiteY165" fmla="*/ 1254797 h 1535184"/>
                  <a:gd name="connsiteX166" fmla="*/ 1047889 w 3417319"/>
                  <a:gd name="connsiteY166" fmla="*/ 1261471 h 1535184"/>
                  <a:gd name="connsiteX167" fmla="*/ 1051226 w 3417319"/>
                  <a:gd name="connsiteY167" fmla="*/ 1291506 h 1535184"/>
                  <a:gd name="connsiteX168" fmla="*/ 1061238 w 3417319"/>
                  <a:gd name="connsiteY168" fmla="*/ 1354914 h 1535184"/>
                  <a:gd name="connsiteX169" fmla="*/ 1064575 w 3417319"/>
                  <a:gd name="connsiteY169" fmla="*/ 1368263 h 1535184"/>
                  <a:gd name="connsiteX170" fmla="*/ 1067912 w 3417319"/>
                  <a:gd name="connsiteY170" fmla="*/ 1384949 h 1535184"/>
                  <a:gd name="connsiteX171" fmla="*/ 1074586 w 3417319"/>
                  <a:gd name="connsiteY171" fmla="*/ 1404972 h 1535184"/>
                  <a:gd name="connsiteX172" fmla="*/ 1077924 w 3417319"/>
                  <a:gd name="connsiteY172" fmla="*/ 1424995 h 1535184"/>
                  <a:gd name="connsiteX173" fmla="*/ 1081261 w 3417319"/>
                  <a:gd name="connsiteY173" fmla="*/ 1438344 h 1535184"/>
                  <a:gd name="connsiteX174" fmla="*/ 1091273 w 3417319"/>
                  <a:gd name="connsiteY174" fmla="*/ 1441682 h 1535184"/>
                  <a:gd name="connsiteX175" fmla="*/ 1097947 w 3417319"/>
                  <a:gd name="connsiteY175" fmla="*/ 1451693 h 1535184"/>
                  <a:gd name="connsiteX176" fmla="*/ 1107959 w 3417319"/>
                  <a:gd name="connsiteY176" fmla="*/ 1455030 h 1535184"/>
                  <a:gd name="connsiteX177" fmla="*/ 1144668 w 3417319"/>
                  <a:gd name="connsiteY177" fmla="*/ 1458368 h 1535184"/>
                  <a:gd name="connsiteX178" fmla="*/ 1164692 w 3417319"/>
                  <a:gd name="connsiteY178" fmla="*/ 1461705 h 1535184"/>
                  <a:gd name="connsiteX179" fmla="*/ 1174703 w 3417319"/>
                  <a:gd name="connsiteY179" fmla="*/ 1468379 h 1535184"/>
                  <a:gd name="connsiteX180" fmla="*/ 1184715 w 3417319"/>
                  <a:gd name="connsiteY180" fmla="*/ 1471717 h 1535184"/>
                  <a:gd name="connsiteX181" fmla="*/ 1191389 w 3417319"/>
                  <a:gd name="connsiteY181" fmla="*/ 1481728 h 1535184"/>
                  <a:gd name="connsiteX182" fmla="*/ 1201401 w 3417319"/>
                  <a:gd name="connsiteY182" fmla="*/ 1485065 h 1535184"/>
                  <a:gd name="connsiteX183" fmla="*/ 1251459 w 3417319"/>
                  <a:gd name="connsiteY183" fmla="*/ 1491740 h 1535184"/>
                  <a:gd name="connsiteX184" fmla="*/ 1311530 w 3417319"/>
                  <a:gd name="connsiteY184" fmla="*/ 1498414 h 1535184"/>
                  <a:gd name="connsiteX185" fmla="*/ 1328216 w 3417319"/>
                  <a:gd name="connsiteY185" fmla="*/ 1511763 h 1535184"/>
                  <a:gd name="connsiteX186" fmla="*/ 1374937 w 3417319"/>
                  <a:gd name="connsiteY186" fmla="*/ 1525112 h 1535184"/>
                  <a:gd name="connsiteX187" fmla="*/ 1408309 w 3417319"/>
                  <a:gd name="connsiteY187" fmla="*/ 1528449 h 1535184"/>
                  <a:gd name="connsiteX188" fmla="*/ 1418321 w 3417319"/>
                  <a:gd name="connsiteY188" fmla="*/ 1531787 h 1535184"/>
                  <a:gd name="connsiteX189" fmla="*/ 1515100 w 3417319"/>
                  <a:gd name="connsiteY189" fmla="*/ 1531787 h 1535184"/>
                  <a:gd name="connsiteX190" fmla="*/ 1528449 w 3417319"/>
                  <a:gd name="connsiteY190" fmla="*/ 1528449 h 1535184"/>
                  <a:gd name="connsiteX191" fmla="*/ 1535124 w 3417319"/>
                  <a:gd name="connsiteY191" fmla="*/ 1521775 h 1535184"/>
                  <a:gd name="connsiteX192" fmla="*/ 1545135 w 3417319"/>
                  <a:gd name="connsiteY192" fmla="*/ 1515101 h 1535184"/>
                  <a:gd name="connsiteX193" fmla="*/ 1551810 w 3417319"/>
                  <a:gd name="connsiteY193" fmla="*/ 1508426 h 1535184"/>
                  <a:gd name="connsiteX194" fmla="*/ 1588519 w 3417319"/>
                  <a:gd name="connsiteY194" fmla="*/ 1498414 h 1535184"/>
                  <a:gd name="connsiteX195" fmla="*/ 1608543 w 3417319"/>
                  <a:gd name="connsiteY195" fmla="*/ 1491740 h 1535184"/>
                  <a:gd name="connsiteX196" fmla="*/ 1621892 w 3417319"/>
                  <a:gd name="connsiteY196" fmla="*/ 1488403 h 1535184"/>
                  <a:gd name="connsiteX197" fmla="*/ 1631903 w 3417319"/>
                  <a:gd name="connsiteY197" fmla="*/ 1485065 h 1535184"/>
                  <a:gd name="connsiteX198" fmla="*/ 1665276 w 3417319"/>
                  <a:gd name="connsiteY198" fmla="*/ 1481728 h 1535184"/>
                  <a:gd name="connsiteX199" fmla="*/ 1678624 w 3417319"/>
                  <a:gd name="connsiteY199" fmla="*/ 1475054 h 1535184"/>
                  <a:gd name="connsiteX200" fmla="*/ 1701985 w 3417319"/>
                  <a:gd name="connsiteY200" fmla="*/ 1468379 h 1535184"/>
                  <a:gd name="connsiteX201" fmla="*/ 1711997 w 3417319"/>
                  <a:gd name="connsiteY201" fmla="*/ 1465042 h 1535184"/>
                  <a:gd name="connsiteX202" fmla="*/ 1722008 w 3417319"/>
                  <a:gd name="connsiteY202" fmla="*/ 1458368 h 1535184"/>
                  <a:gd name="connsiteX203" fmla="*/ 1728683 w 3417319"/>
                  <a:gd name="connsiteY203" fmla="*/ 1435007 h 1535184"/>
                  <a:gd name="connsiteX204" fmla="*/ 1748706 w 3417319"/>
                  <a:gd name="connsiteY204" fmla="*/ 1411646 h 1535184"/>
                  <a:gd name="connsiteX205" fmla="*/ 1765392 w 3417319"/>
                  <a:gd name="connsiteY205" fmla="*/ 1394960 h 1535184"/>
                  <a:gd name="connsiteX206" fmla="*/ 1768730 w 3417319"/>
                  <a:gd name="connsiteY206" fmla="*/ 1384949 h 1535184"/>
                  <a:gd name="connsiteX207" fmla="*/ 1778741 w 3417319"/>
                  <a:gd name="connsiteY207" fmla="*/ 1378274 h 1535184"/>
                  <a:gd name="connsiteX208" fmla="*/ 1785416 w 3417319"/>
                  <a:gd name="connsiteY208" fmla="*/ 1371600 h 1535184"/>
                  <a:gd name="connsiteX209" fmla="*/ 1852160 w 3417319"/>
                  <a:gd name="connsiteY209" fmla="*/ 1374937 h 1535184"/>
                  <a:gd name="connsiteX210" fmla="*/ 1875521 w 3417319"/>
                  <a:gd name="connsiteY210" fmla="*/ 1381611 h 1535184"/>
                  <a:gd name="connsiteX211" fmla="*/ 1888870 w 3417319"/>
                  <a:gd name="connsiteY211" fmla="*/ 1384949 h 1535184"/>
                  <a:gd name="connsiteX212" fmla="*/ 1912230 w 3417319"/>
                  <a:gd name="connsiteY212" fmla="*/ 1388286 h 1535184"/>
                  <a:gd name="connsiteX213" fmla="*/ 1912230 w 3417319"/>
                  <a:gd name="connsiteY213" fmla="*/ 1391623 h 1535184"/>
                  <a:gd name="connsiteX214" fmla="*/ 2022359 w 3417319"/>
                  <a:gd name="connsiteY214" fmla="*/ 1364925 h 1535184"/>
                  <a:gd name="connsiteX215" fmla="*/ 2082429 w 3417319"/>
                  <a:gd name="connsiteY215" fmla="*/ 1368263 h 1535184"/>
                  <a:gd name="connsiteX216" fmla="*/ 2112464 w 3417319"/>
                  <a:gd name="connsiteY216" fmla="*/ 1384949 h 1535184"/>
                  <a:gd name="connsiteX217" fmla="*/ 2132487 w 3417319"/>
                  <a:gd name="connsiteY217" fmla="*/ 1394960 h 1535184"/>
                  <a:gd name="connsiteX218" fmla="*/ 2182546 w 3417319"/>
                  <a:gd name="connsiteY218" fmla="*/ 1384949 h 1535184"/>
                  <a:gd name="connsiteX219" fmla="*/ 2189220 w 3417319"/>
                  <a:gd name="connsiteY219" fmla="*/ 1378274 h 1535184"/>
                  <a:gd name="connsiteX220" fmla="*/ 2259302 w 3417319"/>
                  <a:gd name="connsiteY220" fmla="*/ 1381611 h 1535184"/>
                  <a:gd name="connsiteX221" fmla="*/ 2275988 w 3417319"/>
                  <a:gd name="connsiteY221" fmla="*/ 1401635 h 1535184"/>
                  <a:gd name="connsiteX222" fmla="*/ 2282662 w 3417319"/>
                  <a:gd name="connsiteY222" fmla="*/ 1411646 h 1535184"/>
                  <a:gd name="connsiteX223" fmla="*/ 2286000 w 3417319"/>
                  <a:gd name="connsiteY223" fmla="*/ 1421658 h 1535184"/>
                  <a:gd name="connsiteX224" fmla="*/ 2296011 w 3417319"/>
                  <a:gd name="connsiteY224" fmla="*/ 1428333 h 1535184"/>
                  <a:gd name="connsiteX225" fmla="*/ 2302686 w 3417319"/>
                  <a:gd name="connsiteY225" fmla="*/ 1435007 h 1535184"/>
                  <a:gd name="connsiteX226" fmla="*/ 2322709 w 3417319"/>
                  <a:gd name="connsiteY226" fmla="*/ 1451693 h 1535184"/>
                  <a:gd name="connsiteX227" fmla="*/ 2326046 w 3417319"/>
                  <a:gd name="connsiteY227" fmla="*/ 1488403 h 1535184"/>
                  <a:gd name="connsiteX228" fmla="*/ 2332721 w 3417319"/>
                  <a:gd name="connsiteY228" fmla="*/ 1501752 h 1535184"/>
                  <a:gd name="connsiteX229" fmla="*/ 2359419 w 3417319"/>
                  <a:gd name="connsiteY229" fmla="*/ 1498414 h 1535184"/>
                  <a:gd name="connsiteX230" fmla="*/ 2379442 w 3417319"/>
                  <a:gd name="connsiteY230" fmla="*/ 1485065 h 1535184"/>
                  <a:gd name="connsiteX231" fmla="*/ 2396128 w 3417319"/>
                  <a:gd name="connsiteY231" fmla="*/ 1465042 h 1535184"/>
                  <a:gd name="connsiteX232" fmla="*/ 2406140 w 3417319"/>
                  <a:gd name="connsiteY232" fmla="*/ 1458368 h 1535184"/>
                  <a:gd name="connsiteX233" fmla="*/ 2416151 w 3417319"/>
                  <a:gd name="connsiteY233" fmla="*/ 1455030 h 1535184"/>
                  <a:gd name="connsiteX234" fmla="*/ 2436175 w 3417319"/>
                  <a:gd name="connsiteY234" fmla="*/ 1441682 h 1535184"/>
                  <a:gd name="connsiteX235" fmla="*/ 2502919 w 3417319"/>
                  <a:gd name="connsiteY235" fmla="*/ 1445019 h 1535184"/>
                  <a:gd name="connsiteX236" fmla="*/ 2512931 w 3417319"/>
                  <a:gd name="connsiteY236" fmla="*/ 1448356 h 1535184"/>
                  <a:gd name="connsiteX237" fmla="*/ 2566327 w 3417319"/>
                  <a:gd name="connsiteY237" fmla="*/ 1445019 h 1535184"/>
                  <a:gd name="connsiteX238" fmla="*/ 2596362 w 3417319"/>
                  <a:gd name="connsiteY238" fmla="*/ 1431670 h 1535184"/>
                  <a:gd name="connsiteX239" fmla="*/ 2623059 w 3417319"/>
                  <a:gd name="connsiteY239" fmla="*/ 1408309 h 1535184"/>
                  <a:gd name="connsiteX240" fmla="*/ 2636408 w 3417319"/>
                  <a:gd name="connsiteY240" fmla="*/ 1404972 h 1535184"/>
                  <a:gd name="connsiteX241" fmla="*/ 2646420 w 3417319"/>
                  <a:gd name="connsiteY241" fmla="*/ 1401635 h 1535184"/>
                  <a:gd name="connsiteX242" fmla="*/ 2656432 w 3417319"/>
                  <a:gd name="connsiteY242" fmla="*/ 1394960 h 1535184"/>
                  <a:gd name="connsiteX243" fmla="*/ 2666443 w 3417319"/>
                  <a:gd name="connsiteY243" fmla="*/ 1391623 h 1535184"/>
                  <a:gd name="connsiteX244" fmla="*/ 2686467 w 3417319"/>
                  <a:gd name="connsiteY244" fmla="*/ 1378274 h 1535184"/>
                  <a:gd name="connsiteX245" fmla="*/ 2729851 w 3417319"/>
                  <a:gd name="connsiteY245" fmla="*/ 1374937 h 1535184"/>
                  <a:gd name="connsiteX246" fmla="*/ 2756548 w 3417319"/>
                  <a:gd name="connsiteY246" fmla="*/ 1364925 h 1535184"/>
                  <a:gd name="connsiteX247" fmla="*/ 2766560 w 3417319"/>
                  <a:gd name="connsiteY247" fmla="*/ 1358251 h 1535184"/>
                  <a:gd name="connsiteX248" fmla="*/ 2779909 w 3417319"/>
                  <a:gd name="connsiteY248" fmla="*/ 1348239 h 1535184"/>
                  <a:gd name="connsiteX249" fmla="*/ 2793258 w 3417319"/>
                  <a:gd name="connsiteY249" fmla="*/ 1344902 h 1535184"/>
                  <a:gd name="connsiteX250" fmla="*/ 2839979 w 3417319"/>
                  <a:gd name="connsiteY250" fmla="*/ 1348239 h 1535184"/>
                  <a:gd name="connsiteX251" fmla="*/ 2849991 w 3417319"/>
                  <a:gd name="connsiteY251" fmla="*/ 1351576 h 1535184"/>
                  <a:gd name="connsiteX252" fmla="*/ 2870014 w 3417319"/>
                  <a:gd name="connsiteY252" fmla="*/ 1371600 h 1535184"/>
                  <a:gd name="connsiteX253" fmla="*/ 2876689 w 3417319"/>
                  <a:gd name="connsiteY253" fmla="*/ 1378274 h 1535184"/>
                  <a:gd name="connsiteX254" fmla="*/ 2920073 w 3417319"/>
                  <a:gd name="connsiteY254" fmla="*/ 1388286 h 1535184"/>
                  <a:gd name="connsiteX255" fmla="*/ 2930084 w 3417319"/>
                  <a:gd name="connsiteY255" fmla="*/ 1391623 h 1535184"/>
                  <a:gd name="connsiteX256" fmla="*/ 2950108 w 3417319"/>
                  <a:gd name="connsiteY256" fmla="*/ 1394960 h 1535184"/>
                  <a:gd name="connsiteX257" fmla="*/ 2970131 w 3417319"/>
                  <a:gd name="connsiteY257" fmla="*/ 1391623 h 1535184"/>
                  <a:gd name="connsiteX258" fmla="*/ 2980143 w 3417319"/>
                  <a:gd name="connsiteY258" fmla="*/ 1388286 h 1535184"/>
                  <a:gd name="connsiteX259" fmla="*/ 3006840 w 3417319"/>
                  <a:gd name="connsiteY259" fmla="*/ 1381611 h 1535184"/>
                  <a:gd name="connsiteX260" fmla="*/ 3026864 w 3417319"/>
                  <a:gd name="connsiteY260" fmla="*/ 1374937 h 1535184"/>
                  <a:gd name="connsiteX261" fmla="*/ 3076922 w 3417319"/>
                  <a:gd name="connsiteY261" fmla="*/ 1371600 h 1535184"/>
                  <a:gd name="connsiteX262" fmla="*/ 3090271 w 3417319"/>
                  <a:gd name="connsiteY262" fmla="*/ 1368263 h 1535184"/>
                  <a:gd name="connsiteX263" fmla="*/ 3100283 w 3417319"/>
                  <a:gd name="connsiteY263" fmla="*/ 1358251 h 1535184"/>
                  <a:gd name="connsiteX264" fmla="*/ 3123643 w 3417319"/>
                  <a:gd name="connsiteY264" fmla="*/ 1354914 h 1535184"/>
                  <a:gd name="connsiteX265" fmla="*/ 3136992 w 3417319"/>
                  <a:gd name="connsiteY265" fmla="*/ 1351576 h 1535184"/>
                  <a:gd name="connsiteX266" fmla="*/ 3143667 w 3417319"/>
                  <a:gd name="connsiteY266" fmla="*/ 1331553 h 1535184"/>
                  <a:gd name="connsiteX267" fmla="*/ 3167027 w 3417319"/>
                  <a:gd name="connsiteY267" fmla="*/ 1311530 h 1535184"/>
                  <a:gd name="connsiteX268" fmla="*/ 3183713 w 3417319"/>
                  <a:gd name="connsiteY268" fmla="*/ 1298181 h 1535184"/>
                  <a:gd name="connsiteX269" fmla="*/ 3217086 w 3417319"/>
                  <a:gd name="connsiteY269" fmla="*/ 1288169 h 1535184"/>
                  <a:gd name="connsiteX270" fmla="*/ 3243784 w 3417319"/>
                  <a:gd name="connsiteY270" fmla="*/ 1284832 h 1535184"/>
                  <a:gd name="connsiteX271" fmla="*/ 3293842 w 3417319"/>
                  <a:gd name="connsiteY271" fmla="*/ 1271483 h 1535184"/>
                  <a:gd name="connsiteX272" fmla="*/ 3313865 w 3417319"/>
                  <a:gd name="connsiteY272" fmla="*/ 1254797 h 1535184"/>
                  <a:gd name="connsiteX273" fmla="*/ 3323877 w 3417319"/>
                  <a:gd name="connsiteY273" fmla="*/ 1251460 h 1535184"/>
                  <a:gd name="connsiteX274" fmla="*/ 3347238 w 3417319"/>
                  <a:gd name="connsiteY274" fmla="*/ 1241448 h 1535184"/>
                  <a:gd name="connsiteX275" fmla="*/ 3367261 w 3417319"/>
                  <a:gd name="connsiteY275" fmla="*/ 1238111 h 1535184"/>
                  <a:gd name="connsiteX276" fmla="*/ 3383947 w 3417319"/>
                  <a:gd name="connsiteY276" fmla="*/ 1234774 h 1535184"/>
                  <a:gd name="connsiteX277" fmla="*/ 3403970 w 3417319"/>
                  <a:gd name="connsiteY277" fmla="*/ 1221425 h 1535184"/>
                  <a:gd name="connsiteX278" fmla="*/ 3417319 w 3417319"/>
                  <a:gd name="connsiteY278" fmla="*/ 1214750 h 1535184"/>
                  <a:gd name="connsiteX279" fmla="*/ 3413982 w 3417319"/>
                  <a:gd name="connsiteY279" fmla="*/ 1148006 h 1535184"/>
                  <a:gd name="connsiteX280" fmla="*/ 3407308 w 3417319"/>
                  <a:gd name="connsiteY280" fmla="*/ 961121 h 1535184"/>
                  <a:gd name="connsiteX281" fmla="*/ 2079092 w 3417319"/>
                  <a:gd name="connsiteY281" fmla="*/ 961121 h 1535184"/>
                  <a:gd name="connsiteX282" fmla="*/ 2079092 w 3417319"/>
                  <a:gd name="connsiteY282" fmla="*/ 617387 h 1535184"/>
                  <a:gd name="connsiteX283" fmla="*/ 2195894 w 3417319"/>
                  <a:gd name="connsiteY283" fmla="*/ 617387 h 1535184"/>
                  <a:gd name="connsiteX284" fmla="*/ 2195894 w 3417319"/>
                  <a:gd name="connsiteY284" fmla="*/ 537293 h 1535184"/>
                  <a:gd name="connsiteX285" fmla="*/ 2172534 w 3417319"/>
                  <a:gd name="connsiteY285" fmla="*/ 497246 h 1535184"/>
                  <a:gd name="connsiteX286" fmla="*/ 2169197 w 3417319"/>
                  <a:gd name="connsiteY286" fmla="*/ 450525 h 1535184"/>
                  <a:gd name="connsiteX287" fmla="*/ 2165859 w 3417319"/>
                  <a:gd name="connsiteY287" fmla="*/ 437176 h 1535184"/>
                  <a:gd name="connsiteX288" fmla="*/ 2159185 w 3417319"/>
                  <a:gd name="connsiteY288" fmla="*/ 417153 h 1535184"/>
                  <a:gd name="connsiteX289" fmla="*/ 2169197 w 3417319"/>
                  <a:gd name="connsiteY289" fmla="*/ 400467 h 1535184"/>
                  <a:gd name="connsiteX290" fmla="*/ 2182546 w 3417319"/>
                  <a:gd name="connsiteY290" fmla="*/ 380444 h 1535184"/>
                  <a:gd name="connsiteX291" fmla="*/ 2185883 w 3417319"/>
                  <a:gd name="connsiteY291" fmla="*/ 370432 h 1535184"/>
                  <a:gd name="connsiteX292" fmla="*/ 2199232 w 3417319"/>
                  <a:gd name="connsiteY292" fmla="*/ 353746 h 1535184"/>
                  <a:gd name="connsiteX293" fmla="*/ 2195894 w 3417319"/>
                  <a:gd name="connsiteY293" fmla="*/ 256966 h 1535184"/>
                  <a:gd name="connsiteX294" fmla="*/ 2192557 w 3417319"/>
                  <a:gd name="connsiteY294" fmla="*/ 196896 h 1535184"/>
                  <a:gd name="connsiteX295" fmla="*/ 2182546 w 3417319"/>
                  <a:gd name="connsiteY295" fmla="*/ 193559 h 1535184"/>
                  <a:gd name="connsiteX296" fmla="*/ 2165859 w 3417319"/>
                  <a:gd name="connsiteY296" fmla="*/ 190222 h 1535184"/>
                  <a:gd name="connsiteX297" fmla="*/ 2159185 w 3417319"/>
                  <a:gd name="connsiteY297" fmla="*/ 183547 h 1535184"/>
                  <a:gd name="connsiteX298" fmla="*/ 2159185 w 3417319"/>
                  <a:gd name="connsiteY298" fmla="*/ 146838 h 1535184"/>
                  <a:gd name="connsiteX299" fmla="*/ 2172534 w 3417319"/>
                  <a:gd name="connsiteY299" fmla="*/ 126814 h 153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</a:cxnLst>
                <a:rect l="l" t="t" r="r" b="b"/>
                <a:pathLst>
                  <a:path w="3417319" h="1535184">
                    <a:moveTo>
                      <a:pt x="2172534" y="126814"/>
                    </a:moveTo>
                    <a:lnTo>
                      <a:pt x="1878858" y="133489"/>
                    </a:lnTo>
                    <a:lnTo>
                      <a:pt x="1825462" y="186884"/>
                    </a:lnTo>
                    <a:lnTo>
                      <a:pt x="1808776" y="186884"/>
                    </a:lnTo>
                    <a:lnTo>
                      <a:pt x="1748706" y="183547"/>
                    </a:lnTo>
                    <a:cubicBezTo>
                      <a:pt x="1708144" y="180843"/>
                      <a:pt x="1720266" y="183112"/>
                      <a:pt x="1695311" y="176873"/>
                    </a:cubicBezTo>
                    <a:cubicBezTo>
                      <a:pt x="1669801" y="164117"/>
                      <a:pt x="1695178" y="175170"/>
                      <a:pt x="1661938" y="166861"/>
                    </a:cubicBezTo>
                    <a:cubicBezTo>
                      <a:pt x="1640115" y="161406"/>
                      <a:pt x="1645140" y="160149"/>
                      <a:pt x="1625229" y="153512"/>
                    </a:cubicBezTo>
                    <a:cubicBezTo>
                      <a:pt x="1620878" y="152062"/>
                      <a:pt x="1616273" y="151493"/>
                      <a:pt x="1611880" y="150175"/>
                    </a:cubicBezTo>
                    <a:cubicBezTo>
                      <a:pt x="1605141" y="148154"/>
                      <a:pt x="1598888" y="143744"/>
                      <a:pt x="1591857" y="143501"/>
                    </a:cubicBezTo>
                    <a:lnTo>
                      <a:pt x="1495077" y="140163"/>
                    </a:lnTo>
                    <a:cubicBezTo>
                      <a:pt x="1486179" y="137197"/>
                      <a:pt x="1479962" y="135650"/>
                      <a:pt x="1471716" y="130152"/>
                    </a:cubicBezTo>
                    <a:cubicBezTo>
                      <a:pt x="1469098" y="128407"/>
                      <a:pt x="1467660" y="125222"/>
                      <a:pt x="1465042" y="123477"/>
                    </a:cubicBezTo>
                    <a:cubicBezTo>
                      <a:pt x="1460903" y="120717"/>
                      <a:pt x="1456143" y="119028"/>
                      <a:pt x="1451693" y="116803"/>
                    </a:cubicBezTo>
                    <a:lnTo>
                      <a:pt x="1438344" y="103454"/>
                    </a:lnTo>
                    <a:lnTo>
                      <a:pt x="1431670" y="96779"/>
                    </a:lnTo>
                    <a:cubicBezTo>
                      <a:pt x="1428019" y="82179"/>
                      <a:pt x="1429414" y="83655"/>
                      <a:pt x="1421658" y="70082"/>
                    </a:cubicBezTo>
                    <a:cubicBezTo>
                      <a:pt x="1419668" y="66600"/>
                      <a:pt x="1417820" y="62906"/>
                      <a:pt x="1414984" y="60070"/>
                    </a:cubicBezTo>
                    <a:cubicBezTo>
                      <a:pt x="1412148" y="57234"/>
                      <a:pt x="1408104" y="55901"/>
                      <a:pt x="1404972" y="53395"/>
                    </a:cubicBezTo>
                    <a:cubicBezTo>
                      <a:pt x="1391885" y="42926"/>
                      <a:pt x="1405670" y="49179"/>
                      <a:pt x="1388286" y="43384"/>
                    </a:cubicBezTo>
                    <a:cubicBezTo>
                      <a:pt x="1363155" y="26629"/>
                      <a:pt x="1395090" y="46299"/>
                      <a:pt x="1364925" y="33372"/>
                    </a:cubicBezTo>
                    <a:cubicBezTo>
                      <a:pt x="1361238" y="31792"/>
                      <a:pt x="1358500" y="28492"/>
                      <a:pt x="1354913" y="26698"/>
                    </a:cubicBezTo>
                    <a:cubicBezTo>
                      <a:pt x="1351767" y="25125"/>
                      <a:pt x="1348239" y="24473"/>
                      <a:pt x="1344902" y="23360"/>
                    </a:cubicBezTo>
                    <a:cubicBezTo>
                      <a:pt x="1331553" y="24473"/>
                      <a:pt x="1318147" y="25036"/>
                      <a:pt x="1304855" y="26698"/>
                    </a:cubicBezTo>
                    <a:cubicBezTo>
                      <a:pt x="1300304" y="27267"/>
                      <a:pt x="1295488" y="27760"/>
                      <a:pt x="1291506" y="30035"/>
                    </a:cubicBezTo>
                    <a:cubicBezTo>
                      <a:pt x="1282742" y="35042"/>
                      <a:pt x="1280641" y="42781"/>
                      <a:pt x="1274820" y="50058"/>
                    </a:cubicBezTo>
                    <a:cubicBezTo>
                      <a:pt x="1272855" y="52515"/>
                      <a:pt x="1270371" y="54508"/>
                      <a:pt x="1268146" y="56733"/>
                    </a:cubicBezTo>
                    <a:cubicBezTo>
                      <a:pt x="1257022" y="55620"/>
                      <a:pt x="1244205" y="59397"/>
                      <a:pt x="1234773" y="53395"/>
                    </a:cubicBezTo>
                    <a:cubicBezTo>
                      <a:pt x="1229064" y="49762"/>
                      <a:pt x="1237808" y="35648"/>
                      <a:pt x="1231436" y="33372"/>
                    </a:cubicBezTo>
                    <a:cubicBezTo>
                      <a:pt x="1217777" y="28494"/>
                      <a:pt x="1202513" y="35597"/>
                      <a:pt x="1188052" y="36709"/>
                    </a:cubicBezTo>
                    <a:cubicBezTo>
                      <a:pt x="1179967" y="44795"/>
                      <a:pt x="1177227" y="51157"/>
                      <a:pt x="1161354" y="40046"/>
                    </a:cubicBezTo>
                    <a:cubicBezTo>
                      <a:pt x="1154782" y="35446"/>
                      <a:pt x="1153677" y="25695"/>
                      <a:pt x="1148005" y="20023"/>
                    </a:cubicBezTo>
                    <a:cubicBezTo>
                      <a:pt x="1134061" y="6078"/>
                      <a:pt x="1141770" y="12843"/>
                      <a:pt x="1124645" y="0"/>
                    </a:cubicBezTo>
                    <a:cubicBezTo>
                      <a:pt x="1102397" y="1112"/>
                      <a:pt x="1079775" y="-870"/>
                      <a:pt x="1057900" y="3337"/>
                    </a:cubicBezTo>
                    <a:cubicBezTo>
                      <a:pt x="1050023" y="4852"/>
                      <a:pt x="1045052" y="13099"/>
                      <a:pt x="1037877" y="16686"/>
                    </a:cubicBezTo>
                    <a:cubicBezTo>
                      <a:pt x="993606" y="38820"/>
                      <a:pt x="1048889" y="11967"/>
                      <a:pt x="1014516" y="26698"/>
                    </a:cubicBezTo>
                    <a:cubicBezTo>
                      <a:pt x="973563" y="44250"/>
                      <a:pt x="1024668" y="23289"/>
                      <a:pt x="991156" y="40046"/>
                    </a:cubicBezTo>
                    <a:cubicBezTo>
                      <a:pt x="984311" y="43468"/>
                      <a:pt x="970811" y="45451"/>
                      <a:pt x="964458" y="46721"/>
                    </a:cubicBezTo>
                    <a:cubicBezTo>
                      <a:pt x="961121" y="50058"/>
                      <a:pt x="959058" y="55730"/>
                      <a:pt x="954446" y="56733"/>
                    </a:cubicBezTo>
                    <a:cubicBezTo>
                      <a:pt x="932597" y="61483"/>
                      <a:pt x="887702" y="63407"/>
                      <a:pt x="887702" y="63407"/>
                    </a:cubicBezTo>
                    <a:cubicBezTo>
                      <a:pt x="885477" y="65632"/>
                      <a:pt x="882646" y="67384"/>
                      <a:pt x="881027" y="70082"/>
                    </a:cubicBezTo>
                    <a:cubicBezTo>
                      <a:pt x="879217" y="73098"/>
                      <a:pt x="879887" y="77346"/>
                      <a:pt x="877690" y="80093"/>
                    </a:cubicBezTo>
                    <a:cubicBezTo>
                      <a:pt x="875184" y="83225"/>
                      <a:pt x="871015" y="84543"/>
                      <a:pt x="867678" y="86768"/>
                    </a:cubicBezTo>
                    <a:cubicBezTo>
                      <a:pt x="865453" y="90105"/>
                      <a:pt x="864960" y="96120"/>
                      <a:pt x="861004" y="96779"/>
                    </a:cubicBezTo>
                    <a:cubicBezTo>
                      <a:pt x="843797" y="99647"/>
                      <a:pt x="832050" y="94914"/>
                      <a:pt x="817620" y="90105"/>
                    </a:cubicBezTo>
                    <a:cubicBezTo>
                      <a:pt x="815395" y="87880"/>
                      <a:pt x="813564" y="85175"/>
                      <a:pt x="810946" y="83430"/>
                    </a:cubicBezTo>
                    <a:cubicBezTo>
                      <a:pt x="786694" y="67262"/>
                      <a:pt x="806231" y="85388"/>
                      <a:pt x="790922" y="70082"/>
                    </a:cubicBezTo>
                    <a:cubicBezTo>
                      <a:pt x="787088" y="58578"/>
                      <a:pt x="790072" y="62557"/>
                      <a:pt x="784248" y="56733"/>
                    </a:cubicBezTo>
                    <a:lnTo>
                      <a:pt x="764224" y="86768"/>
                    </a:lnTo>
                    <a:lnTo>
                      <a:pt x="20023" y="63407"/>
                    </a:lnTo>
                    <a:lnTo>
                      <a:pt x="0" y="126814"/>
                    </a:lnTo>
                    <a:lnTo>
                      <a:pt x="70081" y="146838"/>
                    </a:lnTo>
                    <a:cubicBezTo>
                      <a:pt x="98298" y="156243"/>
                      <a:pt x="102777" y="162286"/>
                      <a:pt x="133489" y="153512"/>
                    </a:cubicBezTo>
                    <a:cubicBezTo>
                      <a:pt x="138837" y="151984"/>
                      <a:pt x="142388" y="146838"/>
                      <a:pt x="146838" y="143501"/>
                    </a:cubicBezTo>
                    <a:cubicBezTo>
                      <a:pt x="163524" y="144613"/>
                      <a:pt x="180878" y="142033"/>
                      <a:pt x="196896" y="146838"/>
                    </a:cubicBezTo>
                    <a:cubicBezTo>
                      <a:pt x="204430" y="149098"/>
                      <a:pt x="213582" y="163524"/>
                      <a:pt x="213582" y="163524"/>
                    </a:cubicBezTo>
                    <a:cubicBezTo>
                      <a:pt x="214694" y="169086"/>
                      <a:pt x="215543" y="174707"/>
                      <a:pt x="216919" y="180210"/>
                    </a:cubicBezTo>
                    <a:cubicBezTo>
                      <a:pt x="217772" y="183623"/>
                      <a:pt x="221563" y="186956"/>
                      <a:pt x="220257" y="190222"/>
                    </a:cubicBezTo>
                    <a:cubicBezTo>
                      <a:pt x="218767" y="193946"/>
                      <a:pt x="214187" y="196157"/>
                      <a:pt x="210245" y="196896"/>
                    </a:cubicBezTo>
                    <a:cubicBezTo>
                      <a:pt x="195989" y="199569"/>
                      <a:pt x="181322" y="199121"/>
                      <a:pt x="166861" y="200233"/>
                    </a:cubicBezTo>
                    <a:cubicBezTo>
                      <a:pt x="164636" y="203570"/>
                      <a:pt x="161980" y="206657"/>
                      <a:pt x="160186" y="210245"/>
                    </a:cubicBezTo>
                    <a:cubicBezTo>
                      <a:pt x="146368" y="237881"/>
                      <a:pt x="169304" y="201575"/>
                      <a:pt x="150175" y="230268"/>
                    </a:cubicBezTo>
                    <a:cubicBezTo>
                      <a:pt x="149063" y="233605"/>
                      <a:pt x="148648" y="237263"/>
                      <a:pt x="146838" y="240280"/>
                    </a:cubicBezTo>
                    <a:cubicBezTo>
                      <a:pt x="143667" y="245565"/>
                      <a:pt x="134699" y="250597"/>
                      <a:pt x="130151" y="253629"/>
                    </a:cubicBezTo>
                    <a:cubicBezTo>
                      <a:pt x="127926" y="256966"/>
                      <a:pt x="124044" y="259670"/>
                      <a:pt x="123477" y="263641"/>
                    </a:cubicBezTo>
                    <a:cubicBezTo>
                      <a:pt x="121939" y="274406"/>
                      <a:pt x="127438" y="277614"/>
                      <a:pt x="133489" y="283664"/>
                    </a:cubicBezTo>
                    <a:cubicBezTo>
                      <a:pt x="141875" y="308824"/>
                      <a:pt x="130565" y="277817"/>
                      <a:pt x="143500" y="303687"/>
                    </a:cubicBezTo>
                    <a:cubicBezTo>
                      <a:pt x="152165" y="321017"/>
                      <a:pt x="140476" y="307336"/>
                      <a:pt x="153512" y="320374"/>
                    </a:cubicBezTo>
                    <a:cubicBezTo>
                      <a:pt x="152400" y="359308"/>
                      <a:pt x="155533" y="398596"/>
                      <a:pt x="150175" y="437176"/>
                    </a:cubicBezTo>
                    <a:cubicBezTo>
                      <a:pt x="149544" y="441719"/>
                      <a:pt x="138877" y="436412"/>
                      <a:pt x="136826" y="440514"/>
                    </a:cubicBezTo>
                    <a:cubicBezTo>
                      <a:pt x="127882" y="458403"/>
                      <a:pt x="145318" y="458489"/>
                      <a:pt x="153512" y="460537"/>
                    </a:cubicBezTo>
                    <a:cubicBezTo>
                      <a:pt x="156849" y="462762"/>
                      <a:pt x="160688" y="464375"/>
                      <a:pt x="163524" y="467211"/>
                    </a:cubicBezTo>
                    <a:cubicBezTo>
                      <a:pt x="168941" y="472628"/>
                      <a:pt x="173386" y="484470"/>
                      <a:pt x="176873" y="490572"/>
                    </a:cubicBezTo>
                    <a:cubicBezTo>
                      <a:pt x="178863" y="494054"/>
                      <a:pt x="181322" y="497247"/>
                      <a:pt x="183547" y="500584"/>
                    </a:cubicBezTo>
                    <a:cubicBezTo>
                      <a:pt x="182435" y="503921"/>
                      <a:pt x="183356" y="509022"/>
                      <a:pt x="180210" y="510595"/>
                    </a:cubicBezTo>
                    <a:cubicBezTo>
                      <a:pt x="177064" y="512168"/>
                      <a:pt x="173431" y="508644"/>
                      <a:pt x="170198" y="507258"/>
                    </a:cubicBezTo>
                    <a:cubicBezTo>
                      <a:pt x="141314" y="494880"/>
                      <a:pt x="170329" y="505079"/>
                      <a:pt x="146838" y="497246"/>
                    </a:cubicBezTo>
                    <a:cubicBezTo>
                      <a:pt x="144613" y="495021"/>
                      <a:pt x="143248" y="489955"/>
                      <a:pt x="140163" y="490572"/>
                    </a:cubicBezTo>
                    <a:cubicBezTo>
                      <a:pt x="127879" y="493029"/>
                      <a:pt x="131483" y="503591"/>
                      <a:pt x="126814" y="510595"/>
                    </a:cubicBezTo>
                    <a:cubicBezTo>
                      <a:pt x="124196" y="514522"/>
                      <a:pt x="119546" y="516767"/>
                      <a:pt x="116803" y="520607"/>
                    </a:cubicBezTo>
                    <a:cubicBezTo>
                      <a:pt x="113911" y="524655"/>
                      <a:pt x="112688" y="529690"/>
                      <a:pt x="110128" y="533956"/>
                    </a:cubicBezTo>
                    <a:cubicBezTo>
                      <a:pt x="106001" y="540834"/>
                      <a:pt x="96779" y="553979"/>
                      <a:pt x="96779" y="553979"/>
                    </a:cubicBezTo>
                    <a:cubicBezTo>
                      <a:pt x="88837" y="577808"/>
                      <a:pt x="94008" y="568149"/>
                      <a:pt x="83430" y="584014"/>
                    </a:cubicBezTo>
                    <a:cubicBezTo>
                      <a:pt x="78980" y="582902"/>
                      <a:pt x="73897" y="583221"/>
                      <a:pt x="70081" y="580677"/>
                    </a:cubicBezTo>
                    <a:cubicBezTo>
                      <a:pt x="66744" y="578452"/>
                      <a:pt x="65201" y="574252"/>
                      <a:pt x="63407" y="570665"/>
                    </a:cubicBezTo>
                    <a:cubicBezTo>
                      <a:pt x="59300" y="562450"/>
                      <a:pt x="58014" y="548319"/>
                      <a:pt x="56732" y="540630"/>
                    </a:cubicBezTo>
                    <a:cubicBezTo>
                      <a:pt x="55620" y="526169"/>
                      <a:pt x="55446" y="511604"/>
                      <a:pt x="53395" y="497246"/>
                    </a:cubicBezTo>
                    <a:cubicBezTo>
                      <a:pt x="52098" y="488165"/>
                      <a:pt x="48520" y="479544"/>
                      <a:pt x="46721" y="470549"/>
                    </a:cubicBezTo>
                    <a:cubicBezTo>
                      <a:pt x="45178" y="462836"/>
                      <a:pt x="44496" y="454975"/>
                      <a:pt x="43384" y="447188"/>
                    </a:cubicBezTo>
                    <a:cubicBezTo>
                      <a:pt x="51823" y="379670"/>
                      <a:pt x="41403" y="464025"/>
                      <a:pt x="50058" y="390455"/>
                    </a:cubicBezTo>
                    <a:cubicBezTo>
                      <a:pt x="51106" y="381548"/>
                      <a:pt x="52545" y="372685"/>
                      <a:pt x="53395" y="363757"/>
                    </a:cubicBezTo>
                    <a:cubicBezTo>
                      <a:pt x="54770" y="349319"/>
                      <a:pt x="55620" y="334835"/>
                      <a:pt x="56732" y="320374"/>
                    </a:cubicBezTo>
                    <a:cubicBezTo>
                      <a:pt x="55620" y="308137"/>
                      <a:pt x="57709" y="295169"/>
                      <a:pt x="53395" y="283664"/>
                    </a:cubicBezTo>
                    <a:cubicBezTo>
                      <a:pt x="50633" y="276299"/>
                      <a:pt x="36709" y="266978"/>
                      <a:pt x="36709" y="266978"/>
                    </a:cubicBezTo>
                    <a:cubicBezTo>
                      <a:pt x="-28683" y="310569"/>
                      <a:pt x="23900" y="271461"/>
                      <a:pt x="30035" y="473886"/>
                    </a:cubicBezTo>
                    <a:cubicBezTo>
                      <a:pt x="30427" y="486807"/>
                      <a:pt x="33064" y="492986"/>
                      <a:pt x="36709" y="503921"/>
                    </a:cubicBezTo>
                    <a:cubicBezTo>
                      <a:pt x="35597" y="527282"/>
                      <a:pt x="35955" y="550759"/>
                      <a:pt x="33372" y="574003"/>
                    </a:cubicBezTo>
                    <a:cubicBezTo>
                      <a:pt x="32595" y="580995"/>
                      <a:pt x="26697" y="594026"/>
                      <a:pt x="26697" y="594026"/>
                    </a:cubicBezTo>
                    <a:cubicBezTo>
                      <a:pt x="25585" y="602925"/>
                      <a:pt x="25013" y="611909"/>
                      <a:pt x="23360" y="620724"/>
                    </a:cubicBezTo>
                    <a:cubicBezTo>
                      <a:pt x="21670" y="629740"/>
                      <a:pt x="16686" y="647422"/>
                      <a:pt x="16686" y="647422"/>
                    </a:cubicBezTo>
                    <a:cubicBezTo>
                      <a:pt x="20023" y="648534"/>
                      <a:pt x="23248" y="651449"/>
                      <a:pt x="26697" y="650759"/>
                    </a:cubicBezTo>
                    <a:cubicBezTo>
                      <a:pt x="29782" y="650142"/>
                      <a:pt x="30955" y="646098"/>
                      <a:pt x="33372" y="644084"/>
                    </a:cubicBezTo>
                    <a:cubicBezTo>
                      <a:pt x="37645" y="640523"/>
                      <a:pt x="42271" y="637410"/>
                      <a:pt x="46721" y="634073"/>
                    </a:cubicBezTo>
                    <a:cubicBezTo>
                      <a:pt x="60908" y="636910"/>
                      <a:pt x="63236" y="635173"/>
                      <a:pt x="73419" y="644084"/>
                    </a:cubicBezTo>
                    <a:cubicBezTo>
                      <a:pt x="79339" y="649264"/>
                      <a:pt x="85385" y="654478"/>
                      <a:pt x="90105" y="660771"/>
                    </a:cubicBezTo>
                    <a:cubicBezTo>
                      <a:pt x="91777" y="663000"/>
                      <a:pt x="101969" y="677901"/>
                      <a:pt x="106791" y="680794"/>
                    </a:cubicBezTo>
                    <a:cubicBezTo>
                      <a:pt x="109808" y="682604"/>
                      <a:pt x="113466" y="683019"/>
                      <a:pt x="116803" y="684131"/>
                    </a:cubicBezTo>
                    <a:cubicBezTo>
                      <a:pt x="140311" y="707643"/>
                      <a:pt x="124129" y="694745"/>
                      <a:pt x="196896" y="687468"/>
                    </a:cubicBezTo>
                    <a:cubicBezTo>
                      <a:pt x="206024" y="686555"/>
                      <a:pt x="223594" y="680794"/>
                      <a:pt x="223594" y="680794"/>
                    </a:cubicBezTo>
                    <a:cubicBezTo>
                      <a:pt x="232982" y="671404"/>
                      <a:pt x="235190" y="668323"/>
                      <a:pt x="250292" y="660771"/>
                    </a:cubicBezTo>
                    <a:cubicBezTo>
                      <a:pt x="266454" y="652689"/>
                      <a:pt x="260122" y="657613"/>
                      <a:pt x="270315" y="647422"/>
                    </a:cubicBezTo>
                    <a:cubicBezTo>
                      <a:pt x="285889" y="648534"/>
                      <a:pt x="301889" y="646972"/>
                      <a:pt x="317036" y="650759"/>
                    </a:cubicBezTo>
                    <a:cubicBezTo>
                      <a:pt x="324818" y="652705"/>
                      <a:pt x="331387" y="658436"/>
                      <a:pt x="337059" y="664108"/>
                    </a:cubicBezTo>
                    <a:cubicBezTo>
                      <a:pt x="341509" y="668558"/>
                      <a:pt x="344303" y="675931"/>
                      <a:pt x="350408" y="677457"/>
                    </a:cubicBezTo>
                    <a:lnTo>
                      <a:pt x="363757" y="680794"/>
                    </a:lnTo>
                    <a:cubicBezTo>
                      <a:pt x="365982" y="684131"/>
                      <a:pt x="366476" y="690147"/>
                      <a:pt x="370432" y="690806"/>
                    </a:cubicBezTo>
                    <a:cubicBezTo>
                      <a:pt x="392463" y="694478"/>
                      <a:pt x="397868" y="688687"/>
                      <a:pt x="413816" y="684131"/>
                    </a:cubicBezTo>
                    <a:cubicBezTo>
                      <a:pt x="418226" y="682871"/>
                      <a:pt x="422755" y="682054"/>
                      <a:pt x="427165" y="680794"/>
                    </a:cubicBezTo>
                    <a:cubicBezTo>
                      <a:pt x="430547" y="679828"/>
                      <a:pt x="433742" y="678220"/>
                      <a:pt x="437176" y="677457"/>
                    </a:cubicBezTo>
                    <a:cubicBezTo>
                      <a:pt x="443782" y="675989"/>
                      <a:pt x="450525" y="675232"/>
                      <a:pt x="457200" y="674119"/>
                    </a:cubicBezTo>
                    <a:cubicBezTo>
                      <a:pt x="467212" y="675232"/>
                      <a:pt x="477679" y="674271"/>
                      <a:pt x="487235" y="677457"/>
                    </a:cubicBezTo>
                    <a:cubicBezTo>
                      <a:pt x="491712" y="678949"/>
                      <a:pt x="494349" y="683743"/>
                      <a:pt x="497246" y="687468"/>
                    </a:cubicBezTo>
                    <a:cubicBezTo>
                      <a:pt x="523654" y="721422"/>
                      <a:pt x="500485" y="697383"/>
                      <a:pt x="517270" y="714166"/>
                    </a:cubicBezTo>
                    <a:cubicBezTo>
                      <a:pt x="518382" y="721953"/>
                      <a:pt x="517412" y="730339"/>
                      <a:pt x="520607" y="737527"/>
                    </a:cubicBezTo>
                    <a:cubicBezTo>
                      <a:pt x="522236" y="741192"/>
                      <a:pt x="527600" y="741560"/>
                      <a:pt x="530619" y="744201"/>
                    </a:cubicBezTo>
                    <a:cubicBezTo>
                      <a:pt x="536539" y="749381"/>
                      <a:pt x="542942" y="754342"/>
                      <a:pt x="547305" y="760887"/>
                    </a:cubicBezTo>
                    <a:cubicBezTo>
                      <a:pt x="549530" y="764224"/>
                      <a:pt x="551338" y="767880"/>
                      <a:pt x="553979" y="770899"/>
                    </a:cubicBezTo>
                    <a:cubicBezTo>
                      <a:pt x="559159" y="776819"/>
                      <a:pt x="566302" y="781040"/>
                      <a:pt x="570665" y="787585"/>
                    </a:cubicBezTo>
                    <a:cubicBezTo>
                      <a:pt x="578720" y="799666"/>
                      <a:pt x="573752" y="795803"/>
                      <a:pt x="584014" y="800934"/>
                    </a:cubicBezTo>
                    <a:lnTo>
                      <a:pt x="654096" y="827632"/>
                    </a:lnTo>
                    <a:cubicBezTo>
                      <a:pt x="659658" y="819845"/>
                      <a:pt x="664015" y="811038"/>
                      <a:pt x="670782" y="804271"/>
                    </a:cubicBezTo>
                    <a:cubicBezTo>
                      <a:pt x="673269" y="801784"/>
                      <a:pt x="677648" y="802507"/>
                      <a:pt x="680794" y="800934"/>
                    </a:cubicBezTo>
                    <a:cubicBezTo>
                      <a:pt x="684381" y="799140"/>
                      <a:pt x="687050" y="795668"/>
                      <a:pt x="690805" y="794260"/>
                    </a:cubicBezTo>
                    <a:cubicBezTo>
                      <a:pt x="694541" y="792859"/>
                      <a:pt x="725259" y="787961"/>
                      <a:pt x="727515" y="787585"/>
                    </a:cubicBezTo>
                    <a:cubicBezTo>
                      <a:pt x="730852" y="785360"/>
                      <a:pt x="733840" y="782491"/>
                      <a:pt x="737527" y="780911"/>
                    </a:cubicBezTo>
                    <a:cubicBezTo>
                      <a:pt x="754681" y="773560"/>
                      <a:pt x="773143" y="779429"/>
                      <a:pt x="790922" y="780911"/>
                    </a:cubicBezTo>
                    <a:cubicBezTo>
                      <a:pt x="797597" y="783136"/>
                      <a:pt x="805971" y="782610"/>
                      <a:pt x="810946" y="787585"/>
                    </a:cubicBezTo>
                    <a:cubicBezTo>
                      <a:pt x="821856" y="798496"/>
                      <a:pt x="814699" y="793092"/>
                      <a:pt x="834306" y="800934"/>
                    </a:cubicBezTo>
                    <a:cubicBezTo>
                      <a:pt x="847343" y="813971"/>
                      <a:pt x="833665" y="802283"/>
                      <a:pt x="850992" y="810946"/>
                    </a:cubicBezTo>
                    <a:cubicBezTo>
                      <a:pt x="854579" y="812740"/>
                      <a:pt x="857923" y="815052"/>
                      <a:pt x="861004" y="817620"/>
                    </a:cubicBezTo>
                    <a:cubicBezTo>
                      <a:pt x="864630" y="820641"/>
                      <a:pt x="866918" y="825290"/>
                      <a:pt x="871016" y="827632"/>
                    </a:cubicBezTo>
                    <a:cubicBezTo>
                      <a:pt x="874998" y="829908"/>
                      <a:pt x="879915" y="829857"/>
                      <a:pt x="884365" y="830969"/>
                    </a:cubicBezTo>
                    <a:cubicBezTo>
                      <a:pt x="886590" y="834306"/>
                      <a:pt x="888203" y="838145"/>
                      <a:pt x="891039" y="840981"/>
                    </a:cubicBezTo>
                    <a:cubicBezTo>
                      <a:pt x="893875" y="843817"/>
                      <a:pt x="897919" y="845149"/>
                      <a:pt x="901051" y="847655"/>
                    </a:cubicBezTo>
                    <a:cubicBezTo>
                      <a:pt x="903508" y="849621"/>
                      <a:pt x="905500" y="852105"/>
                      <a:pt x="907725" y="854330"/>
                    </a:cubicBezTo>
                    <a:cubicBezTo>
                      <a:pt x="914222" y="873820"/>
                      <a:pt x="905979" y="855920"/>
                      <a:pt x="921074" y="871016"/>
                    </a:cubicBezTo>
                    <a:cubicBezTo>
                      <a:pt x="923910" y="873852"/>
                      <a:pt x="925242" y="877896"/>
                      <a:pt x="927748" y="881028"/>
                    </a:cubicBezTo>
                    <a:cubicBezTo>
                      <a:pt x="929714" y="883485"/>
                      <a:pt x="932457" y="885245"/>
                      <a:pt x="934423" y="887702"/>
                    </a:cubicBezTo>
                    <a:cubicBezTo>
                      <a:pt x="951263" y="908751"/>
                      <a:pt x="931655" y="888274"/>
                      <a:pt x="947772" y="904388"/>
                    </a:cubicBezTo>
                    <a:cubicBezTo>
                      <a:pt x="948884" y="908838"/>
                      <a:pt x="949058" y="913635"/>
                      <a:pt x="951109" y="917737"/>
                    </a:cubicBezTo>
                    <a:cubicBezTo>
                      <a:pt x="952516" y="920551"/>
                      <a:pt x="956039" y="921793"/>
                      <a:pt x="957784" y="924411"/>
                    </a:cubicBezTo>
                    <a:cubicBezTo>
                      <a:pt x="960544" y="928550"/>
                      <a:pt x="962233" y="933310"/>
                      <a:pt x="964458" y="937760"/>
                    </a:cubicBezTo>
                    <a:cubicBezTo>
                      <a:pt x="971699" y="988452"/>
                      <a:pt x="962405" y="971393"/>
                      <a:pt x="977807" y="994493"/>
                    </a:cubicBezTo>
                    <a:cubicBezTo>
                      <a:pt x="978919" y="997830"/>
                      <a:pt x="979399" y="1001451"/>
                      <a:pt x="981144" y="1004505"/>
                    </a:cubicBezTo>
                    <a:cubicBezTo>
                      <a:pt x="986852" y="1014493"/>
                      <a:pt x="993278" y="1019976"/>
                      <a:pt x="1001167" y="1027865"/>
                    </a:cubicBezTo>
                    <a:cubicBezTo>
                      <a:pt x="1003392" y="1033427"/>
                      <a:pt x="1005738" y="1038943"/>
                      <a:pt x="1007842" y="1044552"/>
                    </a:cubicBezTo>
                    <a:cubicBezTo>
                      <a:pt x="1009077" y="1047846"/>
                      <a:pt x="1010811" y="1051065"/>
                      <a:pt x="1011179" y="1054563"/>
                    </a:cubicBezTo>
                    <a:cubicBezTo>
                      <a:pt x="1013046" y="1072298"/>
                      <a:pt x="1011735" y="1090344"/>
                      <a:pt x="1014516" y="1107959"/>
                    </a:cubicBezTo>
                    <a:cubicBezTo>
                      <a:pt x="1015142" y="1111921"/>
                      <a:pt x="1017854" y="1115746"/>
                      <a:pt x="1021191" y="1117971"/>
                    </a:cubicBezTo>
                    <a:cubicBezTo>
                      <a:pt x="1025007" y="1120515"/>
                      <a:pt x="1030090" y="1120196"/>
                      <a:pt x="1034540" y="1121308"/>
                    </a:cubicBezTo>
                    <a:cubicBezTo>
                      <a:pt x="1037877" y="1123533"/>
                      <a:pt x="1042046" y="1124850"/>
                      <a:pt x="1044551" y="1127982"/>
                    </a:cubicBezTo>
                    <a:cubicBezTo>
                      <a:pt x="1046749" y="1130729"/>
                      <a:pt x="1047889" y="1134476"/>
                      <a:pt x="1047889" y="1137994"/>
                    </a:cubicBezTo>
                    <a:cubicBezTo>
                      <a:pt x="1047889" y="1143666"/>
                      <a:pt x="1045782" y="1149143"/>
                      <a:pt x="1044551" y="1154680"/>
                    </a:cubicBezTo>
                    <a:cubicBezTo>
                      <a:pt x="1041899" y="1166614"/>
                      <a:pt x="1037797" y="1179989"/>
                      <a:pt x="1034540" y="1191390"/>
                    </a:cubicBezTo>
                    <a:cubicBezTo>
                      <a:pt x="1035652" y="1209188"/>
                      <a:pt x="1036010" y="1227050"/>
                      <a:pt x="1037877" y="1244785"/>
                    </a:cubicBezTo>
                    <a:cubicBezTo>
                      <a:pt x="1038245" y="1248283"/>
                      <a:pt x="1039404" y="1251781"/>
                      <a:pt x="1041214" y="1254797"/>
                    </a:cubicBezTo>
                    <a:cubicBezTo>
                      <a:pt x="1042833" y="1257495"/>
                      <a:pt x="1045664" y="1259246"/>
                      <a:pt x="1047889" y="1261471"/>
                    </a:cubicBezTo>
                    <a:cubicBezTo>
                      <a:pt x="1049001" y="1271483"/>
                      <a:pt x="1050390" y="1281468"/>
                      <a:pt x="1051226" y="1291506"/>
                    </a:cubicBezTo>
                    <a:cubicBezTo>
                      <a:pt x="1055994" y="1348730"/>
                      <a:pt x="1046756" y="1325953"/>
                      <a:pt x="1061238" y="1354914"/>
                    </a:cubicBezTo>
                    <a:cubicBezTo>
                      <a:pt x="1062350" y="1359364"/>
                      <a:pt x="1063580" y="1363786"/>
                      <a:pt x="1064575" y="1368263"/>
                    </a:cubicBezTo>
                    <a:cubicBezTo>
                      <a:pt x="1065805" y="1373800"/>
                      <a:pt x="1066420" y="1379477"/>
                      <a:pt x="1067912" y="1384949"/>
                    </a:cubicBezTo>
                    <a:cubicBezTo>
                      <a:pt x="1069763" y="1391736"/>
                      <a:pt x="1073429" y="1398032"/>
                      <a:pt x="1074586" y="1404972"/>
                    </a:cubicBezTo>
                    <a:cubicBezTo>
                      <a:pt x="1075699" y="1411646"/>
                      <a:pt x="1076597" y="1418360"/>
                      <a:pt x="1077924" y="1424995"/>
                    </a:cubicBezTo>
                    <a:cubicBezTo>
                      <a:pt x="1078824" y="1429493"/>
                      <a:pt x="1078396" y="1434762"/>
                      <a:pt x="1081261" y="1438344"/>
                    </a:cubicBezTo>
                    <a:cubicBezTo>
                      <a:pt x="1083459" y="1441091"/>
                      <a:pt x="1087936" y="1440569"/>
                      <a:pt x="1091273" y="1441682"/>
                    </a:cubicBezTo>
                    <a:cubicBezTo>
                      <a:pt x="1093498" y="1445019"/>
                      <a:pt x="1094815" y="1449188"/>
                      <a:pt x="1097947" y="1451693"/>
                    </a:cubicBezTo>
                    <a:cubicBezTo>
                      <a:pt x="1100694" y="1453890"/>
                      <a:pt x="1104477" y="1454532"/>
                      <a:pt x="1107959" y="1455030"/>
                    </a:cubicBezTo>
                    <a:cubicBezTo>
                      <a:pt x="1120122" y="1456768"/>
                      <a:pt x="1132465" y="1456932"/>
                      <a:pt x="1144668" y="1458368"/>
                    </a:cubicBezTo>
                    <a:cubicBezTo>
                      <a:pt x="1151388" y="1459159"/>
                      <a:pt x="1158017" y="1460593"/>
                      <a:pt x="1164692" y="1461705"/>
                    </a:cubicBezTo>
                    <a:cubicBezTo>
                      <a:pt x="1168029" y="1463930"/>
                      <a:pt x="1171116" y="1466585"/>
                      <a:pt x="1174703" y="1468379"/>
                    </a:cubicBezTo>
                    <a:cubicBezTo>
                      <a:pt x="1177849" y="1469952"/>
                      <a:pt x="1181968" y="1469519"/>
                      <a:pt x="1184715" y="1471717"/>
                    </a:cubicBezTo>
                    <a:cubicBezTo>
                      <a:pt x="1187847" y="1474222"/>
                      <a:pt x="1188257" y="1479223"/>
                      <a:pt x="1191389" y="1481728"/>
                    </a:cubicBezTo>
                    <a:cubicBezTo>
                      <a:pt x="1194136" y="1483925"/>
                      <a:pt x="1198019" y="1484099"/>
                      <a:pt x="1201401" y="1485065"/>
                    </a:cubicBezTo>
                    <a:cubicBezTo>
                      <a:pt x="1222784" y="1491175"/>
                      <a:pt x="1220591" y="1488547"/>
                      <a:pt x="1251459" y="1491740"/>
                    </a:cubicBezTo>
                    <a:lnTo>
                      <a:pt x="1311530" y="1498414"/>
                    </a:lnTo>
                    <a:cubicBezTo>
                      <a:pt x="1317079" y="1503964"/>
                      <a:pt x="1320635" y="1508394"/>
                      <a:pt x="1328216" y="1511763"/>
                    </a:cubicBezTo>
                    <a:cubicBezTo>
                      <a:pt x="1336482" y="1515437"/>
                      <a:pt x="1368089" y="1524427"/>
                      <a:pt x="1374937" y="1525112"/>
                    </a:cubicBezTo>
                    <a:lnTo>
                      <a:pt x="1408309" y="1528449"/>
                    </a:lnTo>
                    <a:cubicBezTo>
                      <a:pt x="1411646" y="1529562"/>
                      <a:pt x="1414844" y="1531252"/>
                      <a:pt x="1418321" y="1531787"/>
                    </a:cubicBezTo>
                    <a:cubicBezTo>
                      <a:pt x="1458554" y="1537977"/>
                      <a:pt x="1467411" y="1534297"/>
                      <a:pt x="1515100" y="1531787"/>
                    </a:cubicBezTo>
                    <a:cubicBezTo>
                      <a:pt x="1519550" y="1530674"/>
                      <a:pt x="1524347" y="1530500"/>
                      <a:pt x="1528449" y="1528449"/>
                    </a:cubicBezTo>
                    <a:cubicBezTo>
                      <a:pt x="1531263" y="1527042"/>
                      <a:pt x="1532667" y="1523740"/>
                      <a:pt x="1535124" y="1521775"/>
                    </a:cubicBezTo>
                    <a:cubicBezTo>
                      <a:pt x="1538256" y="1519270"/>
                      <a:pt x="1542003" y="1517606"/>
                      <a:pt x="1545135" y="1515101"/>
                    </a:cubicBezTo>
                    <a:cubicBezTo>
                      <a:pt x="1547592" y="1513135"/>
                      <a:pt x="1549078" y="1509987"/>
                      <a:pt x="1551810" y="1508426"/>
                    </a:cubicBezTo>
                    <a:cubicBezTo>
                      <a:pt x="1568477" y="1498902"/>
                      <a:pt x="1569705" y="1503118"/>
                      <a:pt x="1588519" y="1498414"/>
                    </a:cubicBezTo>
                    <a:cubicBezTo>
                      <a:pt x="1595345" y="1496708"/>
                      <a:pt x="1601804" y="1493762"/>
                      <a:pt x="1608543" y="1491740"/>
                    </a:cubicBezTo>
                    <a:cubicBezTo>
                      <a:pt x="1612936" y="1490422"/>
                      <a:pt x="1617482" y="1489663"/>
                      <a:pt x="1621892" y="1488403"/>
                    </a:cubicBezTo>
                    <a:cubicBezTo>
                      <a:pt x="1625274" y="1487437"/>
                      <a:pt x="1628426" y="1485600"/>
                      <a:pt x="1631903" y="1485065"/>
                    </a:cubicBezTo>
                    <a:cubicBezTo>
                      <a:pt x="1642953" y="1483365"/>
                      <a:pt x="1654152" y="1482840"/>
                      <a:pt x="1665276" y="1481728"/>
                    </a:cubicBezTo>
                    <a:cubicBezTo>
                      <a:pt x="1669725" y="1479503"/>
                      <a:pt x="1674052" y="1477013"/>
                      <a:pt x="1678624" y="1475054"/>
                    </a:cubicBezTo>
                    <a:cubicBezTo>
                      <a:pt x="1686619" y="1471628"/>
                      <a:pt x="1693526" y="1470796"/>
                      <a:pt x="1701985" y="1468379"/>
                    </a:cubicBezTo>
                    <a:cubicBezTo>
                      <a:pt x="1705367" y="1467413"/>
                      <a:pt x="1708660" y="1466154"/>
                      <a:pt x="1711997" y="1465042"/>
                    </a:cubicBezTo>
                    <a:cubicBezTo>
                      <a:pt x="1715334" y="1462817"/>
                      <a:pt x="1719503" y="1461500"/>
                      <a:pt x="1722008" y="1458368"/>
                    </a:cubicBezTo>
                    <a:cubicBezTo>
                      <a:pt x="1724009" y="1455867"/>
                      <a:pt x="1728127" y="1436304"/>
                      <a:pt x="1728683" y="1435007"/>
                    </a:cubicBezTo>
                    <a:cubicBezTo>
                      <a:pt x="1734871" y="1420567"/>
                      <a:pt x="1738759" y="1426564"/>
                      <a:pt x="1748706" y="1411646"/>
                    </a:cubicBezTo>
                    <a:cubicBezTo>
                      <a:pt x="1757606" y="1398298"/>
                      <a:pt x="1752044" y="1403860"/>
                      <a:pt x="1765392" y="1394960"/>
                    </a:cubicBezTo>
                    <a:cubicBezTo>
                      <a:pt x="1766505" y="1391623"/>
                      <a:pt x="1766533" y="1387696"/>
                      <a:pt x="1768730" y="1384949"/>
                    </a:cubicBezTo>
                    <a:cubicBezTo>
                      <a:pt x="1771236" y="1381817"/>
                      <a:pt x="1775609" y="1380780"/>
                      <a:pt x="1778741" y="1378274"/>
                    </a:cubicBezTo>
                    <a:cubicBezTo>
                      <a:pt x="1781198" y="1376308"/>
                      <a:pt x="1783191" y="1373825"/>
                      <a:pt x="1785416" y="1371600"/>
                    </a:cubicBezTo>
                    <a:cubicBezTo>
                      <a:pt x="1807664" y="1372712"/>
                      <a:pt x="1829961" y="1373087"/>
                      <a:pt x="1852160" y="1374937"/>
                    </a:cubicBezTo>
                    <a:cubicBezTo>
                      <a:pt x="1859522" y="1375550"/>
                      <a:pt x="1868367" y="1379567"/>
                      <a:pt x="1875521" y="1381611"/>
                    </a:cubicBezTo>
                    <a:cubicBezTo>
                      <a:pt x="1879931" y="1382871"/>
                      <a:pt x="1884357" y="1384128"/>
                      <a:pt x="1888870" y="1384949"/>
                    </a:cubicBezTo>
                    <a:cubicBezTo>
                      <a:pt x="1896609" y="1386356"/>
                      <a:pt x="1904667" y="1386125"/>
                      <a:pt x="1912230" y="1388286"/>
                    </a:cubicBezTo>
                    <a:cubicBezTo>
                      <a:pt x="1913300" y="1388592"/>
                      <a:pt x="1912230" y="1390511"/>
                      <a:pt x="1912230" y="1391623"/>
                    </a:cubicBezTo>
                    <a:lnTo>
                      <a:pt x="2022359" y="1364925"/>
                    </a:lnTo>
                    <a:cubicBezTo>
                      <a:pt x="2042382" y="1366038"/>
                      <a:pt x="2062465" y="1366362"/>
                      <a:pt x="2082429" y="1368263"/>
                    </a:cubicBezTo>
                    <a:cubicBezTo>
                      <a:pt x="2092708" y="1369242"/>
                      <a:pt x="2106257" y="1380812"/>
                      <a:pt x="2112464" y="1384949"/>
                    </a:cubicBezTo>
                    <a:cubicBezTo>
                      <a:pt x="2125402" y="1393574"/>
                      <a:pt x="2118672" y="1390355"/>
                      <a:pt x="2132487" y="1394960"/>
                    </a:cubicBezTo>
                    <a:cubicBezTo>
                      <a:pt x="2163377" y="1392386"/>
                      <a:pt x="2165327" y="1398725"/>
                      <a:pt x="2182546" y="1384949"/>
                    </a:cubicBezTo>
                    <a:cubicBezTo>
                      <a:pt x="2185003" y="1382983"/>
                      <a:pt x="2186995" y="1380499"/>
                      <a:pt x="2189220" y="1378274"/>
                    </a:cubicBezTo>
                    <a:cubicBezTo>
                      <a:pt x="2212581" y="1379386"/>
                      <a:pt x="2236095" y="1378710"/>
                      <a:pt x="2259302" y="1381611"/>
                    </a:cubicBezTo>
                    <a:cubicBezTo>
                      <a:pt x="2269784" y="1382921"/>
                      <a:pt x="2272069" y="1394776"/>
                      <a:pt x="2275988" y="1401635"/>
                    </a:cubicBezTo>
                    <a:cubicBezTo>
                      <a:pt x="2277978" y="1405117"/>
                      <a:pt x="2280868" y="1408059"/>
                      <a:pt x="2282662" y="1411646"/>
                    </a:cubicBezTo>
                    <a:cubicBezTo>
                      <a:pt x="2284235" y="1414792"/>
                      <a:pt x="2283802" y="1418911"/>
                      <a:pt x="2286000" y="1421658"/>
                    </a:cubicBezTo>
                    <a:cubicBezTo>
                      <a:pt x="2288505" y="1424790"/>
                      <a:pt x="2292879" y="1425827"/>
                      <a:pt x="2296011" y="1428333"/>
                    </a:cubicBezTo>
                    <a:cubicBezTo>
                      <a:pt x="2298468" y="1430299"/>
                      <a:pt x="2300229" y="1433041"/>
                      <a:pt x="2302686" y="1435007"/>
                    </a:cubicBezTo>
                    <a:cubicBezTo>
                      <a:pt x="2325914" y="1453590"/>
                      <a:pt x="2298928" y="1427915"/>
                      <a:pt x="2322709" y="1451693"/>
                    </a:cubicBezTo>
                    <a:cubicBezTo>
                      <a:pt x="2323821" y="1463930"/>
                      <a:pt x="2323636" y="1476354"/>
                      <a:pt x="2326046" y="1488403"/>
                    </a:cubicBezTo>
                    <a:cubicBezTo>
                      <a:pt x="2327022" y="1493281"/>
                      <a:pt x="2327956" y="1500323"/>
                      <a:pt x="2332721" y="1501752"/>
                    </a:cubicBezTo>
                    <a:cubicBezTo>
                      <a:pt x="2341311" y="1504329"/>
                      <a:pt x="2350520" y="1499527"/>
                      <a:pt x="2359419" y="1498414"/>
                    </a:cubicBezTo>
                    <a:cubicBezTo>
                      <a:pt x="2391348" y="1466485"/>
                      <a:pt x="2350468" y="1504380"/>
                      <a:pt x="2379442" y="1485065"/>
                    </a:cubicBezTo>
                    <a:cubicBezTo>
                      <a:pt x="2395850" y="1474127"/>
                      <a:pt x="2383811" y="1477359"/>
                      <a:pt x="2396128" y="1465042"/>
                    </a:cubicBezTo>
                    <a:cubicBezTo>
                      <a:pt x="2398964" y="1462206"/>
                      <a:pt x="2402553" y="1460162"/>
                      <a:pt x="2406140" y="1458368"/>
                    </a:cubicBezTo>
                    <a:cubicBezTo>
                      <a:pt x="2409286" y="1456795"/>
                      <a:pt x="2413076" y="1456738"/>
                      <a:pt x="2416151" y="1455030"/>
                    </a:cubicBezTo>
                    <a:cubicBezTo>
                      <a:pt x="2423163" y="1451134"/>
                      <a:pt x="2436175" y="1441682"/>
                      <a:pt x="2436175" y="1441682"/>
                    </a:cubicBezTo>
                    <a:cubicBezTo>
                      <a:pt x="2458423" y="1442794"/>
                      <a:pt x="2480727" y="1443089"/>
                      <a:pt x="2502919" y="1445019"/>
                    </a:cubicBezTo>
                    <a:cubicBezTo>
                      <a:pt x="2506424" y="1445324"/>
                      <a:pt x="2509413" y="1448356"/>
                      <a:pt x="2512931" y="1448356"/>
                    </a:cubicBezTo>
                    <a:cubicBezTo>
                      <a:pt x="2530764" y="1448356"/>
                      <a:pt x="2548528" y="1446131"/>
                      <a:pt x="2566327" y="1445019"/>
                    </a:cubicBezTo>
                    <a:cubicBezTo>
                      <a:pt x="2580032" y="1440450"/>
                      <a:pt x="2586267" y="1440322"/>
                      <a:pt x="2596362" y="1431670"/>
                    </a:cubicBezTo>
                    <a:cubicBezTo>
                      <a:pt x="2605995" y="1423413"/>
                      <a:pt x="2611437" y="1414120"/>
                      <a:pt x="2623059" y="1408309"/>
                    </a:cubicBezTo>
                    <a:cubicBezTo>
                      <a:pt x="2627161" y="1406258"/>
                      <a:pt x="2631998" y="1406232"/>
                      <a:pt x="2636408" y="1404972"/>
                    </a:cubicBezTo>
                    <a:cubicBezTo>
                      <a:pt x="2639790" y="1404006"/>
                      <a:pt x="2643083" y="1402747"/>
                      <a:pt x="2646420" y="1401635"/>
                    </a:cubicBezTo>
                    <a:cubicBezTo>
                      <a:pt x="2649757" y="1399410"/>
                      <a:pt x="2652844" y="1396754"/>
                      <a:pt x="2656432" y="1394960"/>
                    </a:cubicBezTo>
                    <a:cubicBezTo>
                      <a:pt x="2659578" y="1393387"/>
                      <a:pt x="2663427" y="1393433"/>
                      <a:pt x="2666443" y="1391623"/>
                    </a:cubicBezTo>
                    <a:cubicBezTo>
                      <a:pt x="2678451" y="1384419"/>
                      <a:pt x="2667434" y="1381633"/>
                      <a:pt x="2686467" y="1378274"/>
                    </a:cubicBezTo>
                    <a:cubicBezTo>
                      <a:pt x="2700750" y="1375753"/>
                      <a:pt x="2715390" y="1376049"/>
                      <a:pt x="2729851" y="1374937"/>
                    </a:cubicBezTo>
                    <a:cubicBezTo>
                      <a:pt x="2744454" y="1371287"/>
                      <a:pt x="2742972" y="1372683"/>
                      <a:pt x="2756548" y="1364925"/>
                    </a:cubicBezTo>
                    <a:cubicBezTo>
                      <a:pt x="2760030" y="1362935"/>
                      <a:pt x="2763296" y="1360582"/>
                      <a:pt x="2766560" y="1358251"/>
                    </a:cubicBezTo>
                    <a:cubicBezTo>
                      <a:pt x="2771086" y="1355018"/>
                      <a:pt x="2774934" y="1350726"/>
                      <a:pt x="2779909" y="1348239"/>
                    </a:cubicBezTo>
                    <a:cubicBezTo>
                      <a:pt x="2784011" y="1346188"/>
                      <a:pt x="2788808" y="1346014"/>
                      <a:pt x="2793258" y="1344902"/>
                    </a:cubicBezTo>
                    <a:cubicBezTo>
                      <a:pt x="2808832" y="1346014"/>
                      <a:pt x="2824473" y="1346415"/>
                      <a:pt x="2839979" y="1348239"/>
                    </a:cubicBezTo>
                    <a:cubicBezTo>
                      <a:pt x="2843473" y="1348650"/>
                      <a:pt x="2847128" y="1349531"/>
                      <a:pt x="2849991" y="1351576"/>
                    </a:cubicBezTo>
                    <a:cubicBezTo>
                      <a:pt x="2850003" y="1351584"/>
                      <a:pt x="2866672" y="1368258"/>
                      <a:pt x="2870014" y="1371600"/>
                    </a:cubicBezTo>
                    <a:cubicBezTo>
                      <a:pt x="2872239" y="1373825"/>
                      <a:pt x="2873704" y="1377279"/>
                      <a:pt x="2876689" y="1378274"/>
                    </a:cubicBezTo>
                    <a:cubicBezTo>
                      <a:pt x="2900887" y="1386340"/>
                      <a:pt x="2872205" y="1377239"/>
                      <a:pt x="2920073" y="1388286"/>
                    </a:cubicBezTo>
                    <a:cubicBezTo>
                      <a:pt x="2923500" y="1389077"/>
                      <a:pt x="2926650" y="1390860"/>
                      <a:pt x="2930084" y="1391623"/>
                    </a:cubicBezTo>
                    <a:cubicBezTo>
                      <a:pt x="2936690" y="1393091"/>
                      <a:pt x="2943433" y="1393848"/>
                      <a:pt x="2950108" y="1394960"/>
                    </a:cubicBezTo>
                    <a:cubicBezTo>
                      <a:pt x="2956782" y="1393848"/>
                      <a:pt x="2963526" y="1393091"/>
                      <a:pt x="2970131" y="1391623"/>
                    </a:cubicBezTo>
                    <a:cubicBezTo>
                      <a:pt x="2973565" y="1390860"/>
                      <a:pt x="2976749" y="1389212"/>
                      <a:pt x="2980143" y="1388286"/>
                    </a:cubicBezTo>
                    <a:cubicBezTo>
                      <a:pt x="2988993" y="1385872"/>
                      <a:pt x="2998020" y="1384131"/>
                      <a:pt x="3006840" y="1381611"/>
                    </a:cubicBezTo>
                    <a:cubicBezTo>
                      <a:pt x="3013605" y="1379678"/>
                      <a:pt x="3019899" y="1375932"/>
                      <a:pt x="3026864" y="1374937"/>
                    </a:cubicBezTo>
                    <a:cubicBezTo>
                      <a:pt x="3043419" y="1372572"/>
                      <a:pt x="3060236" y="1372712"/>
                      <a:pt x="3076922" y="1371600"/>
                    </a:cubicBezTo>
                    <a:cubicBezTo>
                      <a:pt x="3081372" y="1370488"/>
                      <a:pt x="3086289" y="1370539"/>
                      <a:pt x="3090271" y="1368263"/>
                    </a:cubicBezTo>
                    <a:cubicBezTo>
                      <a:pt x="3094369" y="1365921"/>
                      <a:pt x="3095901" y="1360004"/>
                      <a:pt x="3100283" y="1358251"/>
                    </a:cubicBezTo>
                    <a:cubicBezTo>
                      <a:pt x="3107586" y="1355330"/>
                      <a:pt x="3115904" y="1356321"/>
                      <a:pt x="3123643" y="1354914"/>
                    </a:cubicBezTo>
                    <a:cubicBezTo>
                      <a:pt x="3128156" y="1354093"/>
                      <a:pt x="3132542" y="1352689"/>
                      <a:pt x="3136992" y="1351576"/>
                    </a:cubicBezTo>
                    <a:cubicBezTo>
                      <a:pt x="3139217" y="1344902"/>
                      <a:pt x="3138692" y="1336528"/>
                      <a:pt x="3143667" y="1331553"/>
                    </a:cubicBezTo>
                    <a:cubicBezTo>
                      <a:pt x="3175803" y="1299417"/>
                      <a:pt x="3141614" y="1331861"/>
                      <a:pt x="3167027" y="1311530"/>
                    </a:cubicBezTo>
                    <a:cubicBezTo>
                      <a:pt x="3175695" y="1304596"/>
                      <a:pt x="3172159" y="1303316"/>
                      <a:pt x="3183713" y="1298181"/>
                    </a:cubicBezTo>
                    <a:cubicBezTo>
                      <a:pt x="3189057" y="1295806"/>
                      <a:pt x="3209318" y="1289464"/>
                      <a:pt x="3217086" y="1288169"/>
                    </a:cubicBezTo>
                    <a:cubicBezTo>
                      <a:pt x="3225933" y="1286695"/>
                      <a:pt x="3234885" y="1285944"/>
                      <a:pt x="3243784" y="1284832"/>
                    </a:cubicBezTo>
                    <a:cubicBezTo>
                      <a:pt x="3287243" y="1273967"/>
                      <a:pt x="3270776" y="1279171"/>
                      <a:pt x="3293842" y="1271483"/>
                    </a:cubicBezTo>
                    <a:cubicBezTo>
                      <a:pt x="3301222" y="1264103"/>
                      <a:pt x="3304573" y="1259443"/>
                      <a:pt x="3313865" y="1254797"/>
                    </a:cubicBezTo>
                    <a:cubicBezTo>
                      <a:pt x="3317011" y="1253224"/>
                      <a:pt x="3320644" y="1252846"/>
                      <a:pt x="3323877" y="1251460"/>
                    </a:cubicBezTo>
                    <a:cubicBezTo>
                      <a:pt x="3334869" y="1246749"/>
                      <a:pt x="3336398" y="1243857"/>
                      <a:pt x="3347238" y="1241448"/>
                    </a:cubicBezTo>
                    <a:cubicBezTo>
                      <a:pt x="3353843" y="1239980"/>
                      <a:pt x="3360604" y="1239321"/>
                      <a:pt x="3367261" y="1238111"/>
                    </a:cubicBezTo>
                    <a:cubicBezTo>
                      <a:pt x="3372842" y="1237096"/>
                      <a:pt x="3378385" y="1235886"/>
                      <a:pt x="3383947" y="1234774"/>
                    </a:cubicBezTo>
                    <a:cubicBezTo>
                      <a:pt x="3390621" y="1230324"/>
                      <a:pt x="3396360" y="1223962"/>
                      <a:pt x="3403970" y="1221425"/>
                    </a:cubicBezTo>
                    <a:cubicBezTo>
                      <a:pt x="3415474" y="1217589"/>
                      <a:pt x="3411494" y="1220575"/>
                      <a:pt x="3417319" y="1214750"/>
                    </a:cubicBezTo>
                    <a:lnTo>
                      <a:pt x="3413982" y="1148006"/>
                    </a:lnTo>
                    <a:lnTo>
                      <a:pt x="3407308" y="961121"/>
                    </a:lnTo>
                    <a:lnTo>
                      <a:pt x="2079092" y="961121"/>
                    </a:lnTo>
                    <a:lnTo>
                      <a:pt x="2079092" y="617387"/>
                    </a:lnTo>
                    <a:lnTo>
                      <a:pt x="2195894" y="617387"/>
                    </a:lnTo>
                    <a:lnTo>
                      <a:pt x="2195894" y="537293"/>
                    </a:lnTo>
                    <a:lnTo>
                      <a:pt x="2172534" y="497246"/>
                    </a:lnTo>
                    <a:cubicBezTo>
                      <a:pt x="2171422" y="481672"/>
                      <a:pt x="2170921" y="466043"/>
                      <a:pt x="2169197" y="450525"/>
                    </a:cubicBezTo>
                    <a:cubicBezTo>
                      <a:pt x="2168690" y="445966"/>
                      <a:pt x="2167177" y="441569"/>
                      <a:pt x="2165859" y="437176"/>
                    </a:cubicBezTo>
                    <a:cubicBezTo>
                      <a:pt x="2163837" y="430437"/>
                      <a:pt x="2159185" y="417153"/>
                      <a:pt x="2159185" y="417153"/>
                    </a:cubicBezTo>
                    <a:cubicBezTo>
                      <a:pt x="2166932" y="393911"/>
                      <a:pt x="2156980" y="418792"/>
                      <a:pt x="2169197" y="400467"/>
                    </a:cubicBezTo>
                    <a:cubicBezTo>
                      <a:pt x="2185360" y="376223"/>
                      <a:pt x="2167241" y="395746"/>
                      <a:pt x="2182546" y="380444"/>
                    </a:cubicBezTo>
                    <a:cubicBezTo>
                      <a:pt x="2183658" y="377107"/>
                      <a:pt x="2183686" y="373179"/>
                      <a:pt x="2185883" y="370432"/>
                    </a:cubicBezTo>
                    <a:cubicBezTo>
                      <a:pt x="2203136" y="348863"/>
                      <a:pt x="2190840" y="378913"/>
                      <a:pt x="2199232" y="353746"/>
                    </a:cubicBezTo>
                    <a:cubicBezTo>
                      <a:pt x="2198119" y="321486"/>
                      <a:pt x="2195894" y="289245"/>
                      <a:pt x="2195894" y="256966"/>
                    </a:cubicBezTo>
                    <a:cubicBezTo>
                      <a:pt x="2195894" y="224903"/>
                      <a:pt x="2208699" y="235638"/>
                      <a:pt x="2192557" y="196896"/>
                    </a:cubicBezTo>
                    <a:cubicBezTo>
                      <a:pt x="2191204" y="193649"/>
                      <a:pt x="2185958" y="194412"/>
                      <a:pt x="2182546" y="193559"/>
                    </a:cubicBezTo>
                    <a:cubicBezTo>
                      <a:pt x="2177043" y="192183"/>
                      <a:pt x="2171421" y="191334"/>
                      <a:pt x="2165859" y="190222"/>
                    </a:cubicBezTo>
                    <a:cubicBezTo>
                      <a:pt x="2163634" y="187997"/>
                      <a:pt x="2160424" y="186439"/>
                      <a:pt x="2159185" y="183547"/>
                    </a:cubicBezTo>
                    <a:cubicBezTo>
                      <a:pt x="2154736" y="173165"/>
                      <a:pt x="2154659" y="157021"/>
                      <a:pt x="2159185" y="146838"/>
                    </a:cubicBezTo>
                    <a:cubicBezTo>
                      <a:pt x="2161102" y="142525"/>
                      <a:pt x="2169197" y="136826"/>
                      <a:pt x="2172534" y="126814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2946400" y="1917700"/>
                <a:ext cx="1668463" cy="1862138"/>
              </a:xfrm>
              <a:custGeom>
                <a:avLst/>
                <a:gdLst>
                  <a:gd name="connsiteX0" fmla="*/ 1543911 w 1667976"/>
                  <a:gd name="connsiteY0" fmla="*/ 27570 h 1860965"/>
                  <a:gd name="connsiteX1" fmla="*/ 0 w 1667976"/>
                  <a:gd name="connsiteY1" fmla="*/ 0 h 1860965"/>
                  <a:gd name="connsiteX2" fmla="*/ 27569 w 1667976"/>
                  <a:gd name="connsiteY2" fmla="*/ 41355 h 1860965"/>
                  <a:gd name="connsiteX3" fmla="*/ 0 w 1667976"/>
                  <a:gd name="connsiteY3" fmla="*/ 87305 h 1860965"/>
                  <a:gd name="connsiteX4" fmla="*/ 4595 w 1667976"/>
                  <a:gd name="connsiteY4" fmla="*/ 124065 h 1860965"/>
                  <a:gd name="connsiteX5" fmla="*/ 22975 w 1667976"/>
                  <a:gd name="connsiteY5" fmla="*/ 151635 h 1860965"/>
                  <a:gd name="connsiteX6" fmla="*/ 45949 w 1667976"/>
                  <a:gd name="connsiteY6" fmla="*/ 202179 h 1860965"/>
                  <a:gd name="connsiteX7" fmla="*/ 64329 w 1667976"/>
                  <a:gd name="connsiteY7" fmla="*/ 229749 h 1860965"/>
                  <a:gd name="connsiteX8" fmla="*/ 82709 w 1667976"/>
                  <a:gd name="connsiteY8" fmla="*/ 284889 h 1860965"/>
                  <a:gd name="connsiteX9" fmla="*/ 87304 w 1667976"/>
                  <a:gd name="connsiteY9" fmla="*/ 321649 h 1860965"/>
                  <a:gd name="connsiteX10" fmla="*/ 128659 w 1667976"/>
                  <a:gd name="connsiteY10" fmla="*/ 317054 h 1860965"/>
                  <a:gd name="connsiteX11" fmla="*/ 151634 w 1667976"/>
                  <a:gd name="connsiteY11" fmla="*/ 289484 h 1860965"/>
                  <a:gd name="connsiteX12" fmla="*/ 165419 w 1667976"/>
                  <a:gd name="connsiteY12" fmla="*/ 280294 h 1860965"/>
                  <a:gd name="connsiteX13" fmla="*/ 192989 w 1667976"/>
                  <a:gd name="connsiteY13" fmla="*/ 257319 h 1860965"/>
                  <a:gd name="connsiteX14" fmla="*/ 197584 w 1667976"/>
                  <a:gd name="connsiteY14" fmla="*/ 225154 h 1860965"/>
                  <a:gd name="connsiteX15" fmla="*/ 225153 w 1667976"/>
                  <a:gd name="connsiteY15" fmla="*/ 211369 h 1860965"/>
                  <a:gd name="connsiteX16" fmla="*/ 266508 w 1667976"/>
                  <a:gd name="connsiteY16" fmla="*/ 229749 h 1860965"/>
                  <a:gd name="connsiteX17" fmla="*/ 271103 w 1667976"/>
                  <a:gd name="connsiteY17" fmla="*/ 243534 h 1860965"/>
                  <a:gd name="connsiteX18" fmla="*/ 280293 w 1667976"/>
                  <a:gd name="connsiteY18" fmla="*/ 257319 h 1860965"/>
                  <a:gd name="connsiteX19" fmla="*/ 284888 w 1667976"/>
                  <a:gd name="connsiteY19" fmla="*/ 284889 h 1860965"/>
                  <a:gd name="connsiteX20" fmla="*/ 307863 w 1667976"/>
                  <a:gd name="connsiteY20" fmla="*/ 312459 h 1860965"/>
                  <a:gd name="connsiteX21" fmla="*/ 326243 w 1667976"/>
                  <a:gd name="connsiteY21" fmla="*/ 340028 h 1860965"/>
                  <a:gd name="connsiteX22" fmla="*/ 335433 w 1667976"/>
                  <a:gd name="connsiteY22" fmla="*/ 353813 h 1860965"/>
                  <a:gd name="connsiteX23" fmla="*/ 349218 w 1667976"/>
                  <a:gd name="connsiteY23" fmla="*/ 376788 h 1860965"/>
                  <a:gd name="connsiteX24" fmla="*/ 376788 w 1667976"/>
                  <a:gd name="connsiteY24" fmla="*/ 395168 h 1860965"/>
                  <a:gd name="connsiteX25" fmla="*/ 390573 w 1667976"/>
                  <a:gd name="connsiteY25" fmla="*/ 404358 h 1860965"/>
                  <a:gd name="connsiteX26" fmla="*/ 418142 w 1667976"/>
                  <a:gd name="connsiteY26" fmla="*/ 413548 h 1860965"/>
                  <a:gd name="connsiteX27" fmla="*/ 427332 w 1667976"/>
                  <a:gd name="connsiteY27" fmla="*/ 533017 h 1860965"/>
                  <a:gd name="connsiteX28" fmla="*/ 431927 w 1667976"/>
                  <a:gd name="connsiteY28" fmla="*/ 546802 h 1860965"/>
                  <a:gd name="connsiteX29" fmla="*/ 450307 w 1667976"/>
                  <a:gd name="connsiteY29" fmla="*/ 574372 h 1860965"/>
                  <a:gd name="connsiteX30" fmla="*/ 445712 w 1667976"/>
                  <a:gd name="connsiteY30" fmla="*/ 601942 h 1860965"/>
                  <a:gd name="connsiteX31" fmla="*/ 353813 w 1667976"/>
                  <a:gd name="connsiteY31" fmla="*/ 624917 h 1860965"/>
                  <a:gd name="connsiteX32" fmla="*/ 340028 w 1667976"/>
                  <a:gd name="connsiteY32" fmla="*/ 638702 h 1860965"/>
                  <a:gd name="connsiteX33" fmla="*/ 335433 w 1667976"/>
                  <a:gd name="connsiteY33" fmla="*/ 657082 h 1860965"/>
                  <a:gd name="connsiteX34" fmla="*/ 330838 w 1667976"/>
                  <a:gd name="connsiteY34" fmla="*/ 726006 h 1860965"/>
                  <a:gd name="connsiteX35" fmla="*/ 422737 w 1667976"/>
                  <a:gd name="connsiteY35" fmla="*/ 744386 h 1860965"/>
                  <a:gd name="connsiteX36" fmla="*/ 436522 w 1667976"/>
                  <a:gd name="connsiteY36" fmla="*/ 771956 h 1860965"/>
                  <a:gd name="connsiteX37" fmla="*/ 441117 w 1667976"/>
                  <a:gd name="connsiteY37" fmla="*/ 854666 h 1860965"/>
                  <a:gd name="connsiteX38" fmla="*/ 454902 w 1667976"/>
                  <a:gd name="connsiteY38" fmla="*/ 868451 h 1860965"/>
                  <a:gd name="connsiteX39" fmla="*/ 436522 w 1667976"/>
                  <a:gd name="connsiteY39" fmla="*/ 918995 h 1860965"/>
                  <a:gd name="connsiteX40" fmla="*/ 418142 w 1667976"/>
                  <a:gd name="connsiteY40" fmla="*/ 923590 h 1860965"/>
                  <a:gd name="connsiteX41" fmla="*/ 431927 w 1667976"/>
                  <a:gd name="connsiteY41" fmla="*/ 928185 h 1860965"/>
                  <a:gd name="connsiteX42" fmla="*/ 450307 w 1667976"/>
                  <a:gd name="connsiteY42" fmla="*/ 951160 h 1860965"/>
                  <a:gd name="connsiteX43" fmla="*/ 510042 w 1667976"/>
                  <a:gd name="connsiteY43" fmla="*/ 960350 h 1860965"/>
                  <a:gd name="connsiteX44" fmla="*/ 514637 w 1667976"/>
                  <a:gd name="connsiteY44" fmla="*/ 1056845 h 1860965"/>
                  <a:gd name="connsiteX45" fmla="*/ 514637 w 1667976"/>
                  <a:gd name="connsiteY45" fmla="*/ 1157934 h 1860965"/>
                  <a:gd name="connsiteX46" fmla="*/ 496257 w 1667976"/>
                  <a:gd name="connsiteY46" fmla="*/ 1162529 h 1860965"/>
                  <a:gd name="connsiteX47" fmla="*/ 468687 w 1667976"/>
                  <a:gd name="connsiteY47" fmla="*/ 1190099 h 1860965"/>
                  <a:gd name="connsiteX48" fmla="*/ 445712 w 1667976"/>
                  <a:gd name="connsiteY48" fmla="*/ 1226859 h 1860965"/>
                  <a:gd name="connsiteX49" fmla="*/ 422737 w 1667976"/>
                  <a:gd name="connsiteY49" fmla="*/ 1231454 h 1860965"/>
                  <a:gd name="connsiteX50" fmla="*/ 427332 w 1667976"/>
                  <a:gd name="connsiteY50" fmla="*/ 1249834 h 1860965"/>
                  <a:gd name="connsiteX51" fmla="*/ 431927 w 1667976"/>
                  <a:gd name="connsiteY51" fmla="*/ 1263618 h 1860965"/>
                  <a:gd name="connsiteX52" fmla="*/ 427332 w 1667976"/>
                  <a:gd name="connsiteY52" fmla="*/ 1304973 h 1860965"/>
                  <a:gd name="connsiteX53" fmla="*/ 418142 w 1667976"/>
                  <a:gd name="connsiteY53" fmla="*/ 1360113 h 1860965"/>
                  <a:gd name="connsiteX54" fmla="*/ 408952 w 1667976"/>
                  <a:gd name="connsiteY54" fmla="*/ 1387683 h 1860965"/>
                  <a:gd name="connsiteX55" fmla="*/ 390573 w 1667976"/>
                  <a:gd name="connsiteY55" fmla="*/ 1415253 h 1860965"/>
                  <a:gd name="connsiteX56" fmla="*/ 385978 w 1667976"/>
                  <a:gd name="connsiteY56" fmla="*/ 1433633 h 1860965"/>
                  <a:gd name="connsiteX57" fmla="*/ 367598 w 1667976"/>
                  <a:gd name="connsiteY57" fmla="*/ 1461202 h 1860965"/>
                  <a:gd name="connsiteX58" fmla="*/ 372193 w 1667976"/>
                  <a:gd name="connsiteY58" fmla="*/ 1617432 h 1860965"/>
                  <a:gd name="connsiteX59" fmla="*/ 381383 w 1667976"/>
                  <a:gd name="connsiteY59" fmla="*/ 1635811 h 1860965"/>
                  <a:gd name="connsiteX60" fmla="*/ 385978 w 1667976"/>
                  <a:gd name="connsiteY60" fmla="*/ 1622026 h 1860965"/>
                  <a:gd name="connsiteX61" fmla="*/ 395167 w 1667976"/>
                  <a:gd name="connsiteY61" fmla="*/ 1603647 h 1860965"/>
                  <a:gd name="connsiteX62" fmla="*/ 408952 w 1667976"/>
                  <a:gd name="connsiteY62" fmla="*/ 1576077 h 1860965"/>
                  <a:gd name="connsiteX63" fmla="*/ 422737 w 1667976"/>
                  <a:gd name="connsiteY63" fmla="*/ 1571482 h 1860965"/>
                  <a:gd name="connsiteX64" fmla="*/ 436522 w 1667976"/>
                  <a:gd name="connsiteY64" fmla="*/ 1557697 h 1860965"/>
                  <a:gd name="connsiteX65" fmla="*/ 533017 w 1667976"/>
                  <a:gd name="connsiteY65" fmla="*/ 1557697 h 1860965"/>
                  <a:gd name="connsiteX66" fmla="*/ 551397 w 1667976"/>
                  <a:gd name="connsiteY66" fmla="*/ 1566887 h 1860965"/>
                  <a:gd name="connsiteX67" fmla="*/ 578966 w 1667976"/>
                  <a:gd name="connsiteY67" fmla="*/ 1585267 h 1860965"/>
                  <a:gd name="connsiteX68" fmla="*/ 597346 w 1667976"/>
                  <a:gd name="connsiteY68" fmla="*/ 1594457 h 1860965"/>
                  <a:gd name="connsiteX69" fmla="*/ 624916 w 1667976"/>
                  <a:gd name="connsiteY69" fmla="*/ 1612837 h 1860965"/>
                  <a:gd name="connsiteX70" fmla="*/ 634106 w 1667976"/>
                  <a:gd name="connsiteY70" fmla="*/ 1626621 h 1860965"/>
                  <a:gd name="connsiteX71" fmla="*/ 647891 w 1667976"/>
                  <a:gd name="connsiteY71" fmla="*/ 1631216 h 1860965"/>
                  <a:gd name="connsiteX72" fmla="*/ 666271 w 1667976"/>
                  <a:gd name="connsiteY72" fmla="*/ 1658786 h 1860965"/>
                  <a:gd name="connsiteX73" fmla="*/ 675461 w 1667976"/>
                  <a:gd name="connsiteY73" fmla="*/ 1672571 h 1860965"/>
                  <a:gd name="connsiteX74" fmla="*/ 703031 w 1667976"/>
                  <a:gd name="connsiteY74" fmla="*/ 1695546 h 1860965"/>
                  <a:gd name="connsiteX75" fmla="*/ 735196 w 1667976"/>
                  <a:gd name="connsiteY75" fmla="*/ 1741496 h 1860965"/>
                  <a:gd name="connsiteX76" fmla="*/ 748981 w 1667976"/>
                  <a:gd name="connsiteY76" fmla="*/ 1755281 h 1860965"/>
                  <a:gd name="connsiteX77" fmla="*/ 776550 w 1667976"/>
                  <a:gd name="connsiteY77" fmla="*/ 1769066 h 1860965"/>
                  <a:gd name="connsiteX78" fmla="*/ 794930 w 1667976"/>
                  <a:gd name="connsiteY78" fmla="*/ 1787446 h 1860965"/>
                  <a:gd name="connsiteX79" fmla="*/ 808715 w 1667976"/>
                  <a:gd name="connsiteY79" fmla="*/ 1796636 h 1860965"/>
                  <a:gd name="connsiteX80" fmla="*/ 850070 w 1667976"/>
                  <a:gd name="connsiteY80" fmla="*/ 1833395 h 1860965"/>
                  <a:gd name="connsiteX81" fmla="*/ 868450 w 1667976"/>
                  <a:gd name="connsiteY81" fmla="*/ 1837990 h 1860965"/>
                  <a:gd name="connsiteX82" fmla="*/ 882235 w 1667976"/>
                  <a:gd name="connsiteY82" fmla="*/ 1851775 h 1860965"/>
                  <a:gd name="connsiteX83" fmla="*/ 909805 w 1667976"/>
                  <a:gd name="connsiteY83" fmla="*/ 1856370 h 1860965"/>
                  <a:gd name="connsiteX84" fmla="*/ 923590 w 1667976"/>
                  <a:gd name="connsiteY84" fmla="*/ 1860965 h 1860965"/>
                  <a:gd name="connsiteX85" fmla="*/ 983324 w 1667976"/>
                  <a:gd name="connsiteY85" fmla="*/ 1856370 h 1860965"/>
                  <a:gd name="connsiteX86" fmla="*/ 1001704 w 1667976"/>
                  <a:gd name="connsiteY86" fmla="*/ 1851775 h 1860965"/>
                  <a:gd name="connsiteX87" fmla="*/ 1038464 w 1667976"/>
                  <a:gd name="connsiteY87" fmla="*/ 1842585 h 1860965"/>
                  <a:gd name="connsiteX88" fmla="*/ 1056844 w 1667976"/>
                  <a:gd name="connsiteY88" fmla="*/ 1824205 h 1860965"/>
                  <a:gd name="connsiteX89" fmla="*/ 1066034 w 1667976"/>
                  <a:gd name="connsiteY89" fmla="*/ 1810420 h 1860965"/>
                  <a:gd name="connsiteX90" fmla="*/ 1079819 w 1667976"/>
                  <a:gd name="connsiteY90" fmla="*/ 1801230 h 1860965"/>
                  <a:gd name="connsiteX91" fmla="*/ 1102794 w 1667976"/>
                  <a:gd name="connsiteY91" fmla="*/ 1773661 h 1860965"/>
                  <a:gd name="connsiteX92" fmla="*/ 1125768 w 1667976"/>
                  <a:gd name="connsiteY92" fmla="*/ 1750686 h 1860965"/>
                  <a:gd name="connsiteX93" fmla="*/ 1148743 w 1667976"/>
                  <a:gd name="connsiteY93" fmla="*/ 1727711 h 1860965"/>
                  <a:gd name="connsiteX94" fmla="*/ 1176313 w 1667976"/>
                  <a:gd name="connsiteY94" fmla="*/ 1695546 h 1860965"/>
                  <a:gd name="connsiteX95" fmla="*/ 1180908 w 1667976"/>
                  <a:gd name="connsiteY95" fmla="*/ 1681761 h 1860965"/>
                  <a:gd name="connsiteX96" fmla="*/ 1208478 w 1667976"/>
                  <a:gd name="connsiteY96" fmla="*/ 1658786 h 1860965"/>
                  <a:gd name="connsiteX97" fmla="*/ 1277403 w 1667976"/>
                  <a:gd name="connsiteY97" fmla="*/ 1631216 h 1860965"/>
                  <a:gd name="connsiteX98" fmla="*/ 1291188 w 1667976"/>
                  <a:gd name="connsiteY98" fmla="*/ 1612837 h 1860965"/>
                  <a:gd name="connsiteX99" fmla="*/ 1300378 w 1667976"/>
                  <a:gd name="connsiteY99" fmla="*/ 1502557 h 1860965"/>
                  <a:gd name="connsiteX100" fmla="*/ 1291188 w 1667976"/>
                  <a:gd name="connsiteY100" fmla="*/ 1447417 h 1860965"/>
                  <a:gd name="connsiteX101" fmla="*/ 1295783 w 1667976"/>
                  <a:gd name="connsiteY101" fmla="*/ 1396873 h 1860965"/>
                  <a:gd name="connsiteX102" fmla="*/ 1314162 w 1667976"/>
                  <a:gd name="connsiteY102" fmla="*/ 1387683 h 1860965"/>
                  <a:gd name="connsiteX103" fmla="*/ 1309567 w 1667976"/>
                  <a:gd name="connsiteY103" fmla="*/ 1360113 h 1860965"/>
                  <a:gd name="connsiteX104" fmla="*/ 1295783 w 1667976"/>
                  <a:gd name="connsiteY104" fmla="*/ 1355518 h 1860965"/>
                  <a:gd name="connsiteX105" fmla="*/ 1259023 w 1667976"/>
                  <a:gd name="connsiteY105" fmla="*/ 1337138 h 1860965"/>
                  <a:gd name="connsiteX106" fmla="*/ 1245238 w 1667976"/>
                  <a:gd name="connsiteY106" fmla="*/ 1327948 h 1860965"/>
                  <a:gd name="connsiteX107" fmla="*/ 1231453 w 1667976"/>
                  <a:gd name="connsiteY107" fmla="*/ 1295783 h 1860965"/>
                  <a:gd name="connsiteX108" fmla="*/ 1240643 w 1667976"/>
                  <a:gd name="connsiteY108" fmla="*/ 1249834 h 1860965"/>
                  <a:gd name="connsiteX109" fmla="*/ 1254428 w 1667976"/>
                  <a:gd name="connsiteY109" fmla="*/ 1217669 h 1860965"/>
                  <a:gd name="connsiteX110" fmla="*/ 1259023 w 1667976"/>
                  <a:gd name="connsiteY110" fmla="*/ 1199289 h 1860965"/>
                  <a:gd name="connsiteX111" fmla="*/ 1263618 w 1667976"/>
                  <a:gd name="connsiteY111" fmla="*/ 1130364 h 1860965"/>
                  <a:gd name="connsiteX112" fmla="*/ 1309567 w 1667976"/>
                  <a:gd name="connsiteY112" fmla="*/ 1107389 h 1860965"/>
                  <a:gd name="connsiteX113" fmla="*/ 1323352 w 1667976"/>
                  <a:gd name="connsiteY113" fmla="*/ 1098199 h 1860965"/>
                  <a:gd name="connsiteX114" fmla="*/ 1355517 w 1667976"/>
                  <a:gd name="connsiteY114" fmla="*/ 1084414 h 1860965"/>
                  <a:gd name="connsiteX115" fmla="*/ 1373897 w 1667976"/>
                  <a:gd name="connsiteY115" fmla="*/ 1070629 h 1860965"/>
                  <a:gd name="connsiteX116" fmla="*/ 1387682 w 1667976"/>
                  <a:gd name="connsiteY116" fmla="*/ 1056845 h 1860965"/>
                  <a:gd name="connsiteX117" fmla="*/ 1401467 w 1667976"/>
                  <a:gd name="connsiteY117" fmla="*/ 1052250 h 1860965"/>
                  <a:gd name="connsiteX118" fmla="*/ 1406062 w 1667976"/>
                  <a:gd name="connsiteY118" fmla="*/ 1038465 h 1860965"/>
                  <a:gd name="connsiteX119" fmla="*/ 1410657 w 1667976"/>
                  <a:gd name="connsiteY119" fmla="*/ 1010895 h 1860965"/>
                  <a:gd name="connsiteX120" fmla="*/ 1429037 w 1667976"/>
                  <a:gd name="connsiteY120" fmla="*/ 997110 h 1860965"/>
                  <a:gd name="connsiteX121" fmla="*/ 1433632 w 1667976"/>
                  <a:gd name="connsiteY121" fmla="*/ 983325 h 1860965"/>
                  <a:gd name="connsiteX122" fmla="*/ 1419847 w 1667976"/>
                  <a:gd name="connsiteY122" fmla="*/ 941970 h 1860965"/>
                  <a:gd name="connsiteX123" fmla="*/ 1392277 w 1667976"/>
                  <a:gd name="connsiteY123" fmla="*/ 923590 h 1860965"/>
                  <a:gd name="connsiteX124" fmla="*/ 1373897 w 1667976"/>
                  <a:gd name="connsiteY124" fmla="*/ 882236 h 1860965"/>
                  <a:gd name="connsiteX125" fmla="*/ 1355517 w 1667976"/>
                  <a:gd name="connsiteY125" fmla="*/ 831691 h 1860965"/>
                  <a:gd name="connsiteX126" fmla="*/ 1327947 w 1667976"/>
                  <a:gd name="connsiteY126" fmla="*/ 808716 h 1860965"/>
                  <a:gd name="connsiteX127" fmla="*/ 1327947 w 1667976"/>
                  <a:gd name="connsiteY127" fmla="*/ 657082 h 1860965"/>
                  <a:gd name="connsiteX128" fmla="*/ 1341732 w 1667976"/>
                  <a:gd name="connsiteY128" fmla="*/ 629512 h 1860965"/>
                  <a:gd name="connsiteX129" fmla="*/ 1355517 w 1667976"/>
                  <a:gd name="connsiteY129" fmla="*/ 620322 h 1860965"/>
                  <a:gd name="connsiteX130" fmla="*/ 1383087 w 1667976"/>
                  <a:gd name="connsiteY130" fmla="*/ 592752 h 1860965"/>
                  <a:gd name="connsiteX131" fmla="*/ 1410657 w 1667976"/>
                  <a:gd name="connsiteY131" fmla="*/ 574372 h 1860965"/>
                  <a:gd name="connsiteX132" fmla="*/ 1424442 w 1667976"/>
                  <a:gd name="connsiteY132" fmla="*/ 565182 h 1860965"/>
                  <a:gd name="connsiteX133" fmla="*/ 1452012 w 1667976"/>
                  <a:gd name="connsiteY133" fmla="*/ 560587 h 1860965"/>
                  <a:gd name="connsiteX134" fmla="*/ 1465797 w 1667976"/>
                  <a:gd name="connsiteY134" fmla="*/ 555992 h 1860965"/>
                  <a:gd name="connsiteX135" fmla="*/ 1507151 w 1667976"/>
                  <a:gd name="connsiteY135" fmla="*/ 560587 h 1860965"/>
                  <a:gd name="connsiteX136" fmla="*/ 1530126 w 1667976"/>
                  <a:gd name="connsiteY136" fmla="*/ 588157 h 1860965"/>
                  <a:gd name="connsiteX137" fmla="*/ 1534721 w 1667976"/>
                  <a:gd name="connsiteY137" fmla="*/ 601942 h 1860965"/>
                  <a:gd name="connsiteX138" fmla="*/ 1548506 w 1667976"/>
                  <a:gd name="connsiteY138" fmla="*/ 606537 h 1860965"/>
                  <a:gd name="connsiteX139" fmla="*/ 1571481 w 1667976"/>
                  <a:gd name="connsiteY139" fmla="*/ 588157 h 1860965"/>
                  <a:gd name="connsiteX140" fmla="*/ 1585266 w 1667976"/>
                  <a:gd name="connsiteY140" fmla="*/ 583562 h 1860965"/>
                  <a:gd name="connsiteX141" fmla="*/ 1612836 w 1667976"/>
                  <a:gd name="connsiteY141" fmla="*/ 565182 h 1860965"/>
                  <a:gd name="connsiteX142" fmla="*/ 1626621 w 1667976"/>
                  <a:gd name="connsiteY142" fmla="*/ 551397 h 1860965"/>
                  <a:gd name="connsiteX143" fmla="*/ 1640406 w 1667976"/>
                  <a:gd name="connsiteY143" fmla="*/ 546802 h 1860965"/>
                  <a:gd name="connsiteX144" fmla="*/ 1645001 w 1667976"/>
                  <a:gd name="connsiteY144" fmla="*/ 533017 h 1860965"/>
                  <a:gd name="connsiteX145" fmla="*/ 1622026 w 1667976"/>
                  <a:gd name="connsiteY145" fmla="*/ 491663 h 1860965"/>
                  <a:gd name="connsiteX146" fmla="*/ 1580671 w 1667976"/>
                  <a:gd name="connsiteY146" fmla="*/ 454903 h 1860965"/>
                  <a:gd name="connsiteX147" fmla="*/ 1585266 w 1667976"/>
                  <a:gd name="connsiteY147" fmla="*/ 431928 h 1860965"/>
                  <a:gd name="connsiteX148" fmla="*/ 1608241 w 1667976"/>
                  <a:gd name="connsiteY148" fmla="*/ 422738 h 1860965"/>
                  <a:gd name="connsiteX149" fmla="*/ 1635811 w 1667976"/>
                  <a:gd name="connsiteY149" fmla="*/ 413548 h 1860965"/>
                  <a:gd name="connsiteX150" fmla="*/ 1649596 w 1667976"/>
                  <a:gd name="connsiteY150" fmla="*/ 399763 h 1860965"/>
                  <a:gd name="connsiteX151" fmla="*/ 1663381 w 1667976"/>
                  <a:gd name="connsiteY151" fmla="*/ 395168 h 1860965"/>
                  <a:gd name="connsiteX152" fmla="*/ 1667976 w 1667976"/>
                  <a:gd name="connsiteY152" fmla="*/ 381383 h 1860965"/>
                  <a:gd name="connsiteX153" fmla="*/ 1658786 w 1667976"/>
                  <a:gd name="connsiteY153" fmla="*/ 344623 h 1860965"/>
                  <a:gd name="connsiteX154" fmla="*/ 1649596 w 1667976"/>
                  <a:gd name="connsiteY154" fmla="*/ 330839 h 1860965"/>
                  <a:gd name="connsiteX155" fmla="*/ 1635811 w 1667976"/>
                  <a:gd name="connsiteY155" fmla="*/ 317054 h 1860965"/>
                  <a:gd name="connsiteX156" fmla="*/ 1617431 w 1667976"/>
                  <a:gd name="connsiteY156" fmla="*/ 289484 h 1860965"/>
                  <a:gd name="connsiteX157" fmla="*/ 1612836 w 1667976"/>
                  <a:gd name="connsiteY157" fmla="*/ 192989 h 1860965"/>
                  <a:gd name="connsiteX158" fmla="*/ 1603646 w 1667976"/>
                  <a:gd name="connsiteY158" fmla="*/ 179204 h 1860965"/>
                  <a:gd name="connsiteX159" fmla="*/ 1576076 w 1667976"/>
                  <a:gd name="connsiteY159" fmla="*/ 151635 h 1860965"/>
                  <a:gd name="connsiteX160" fmla="*/ 1571481 w 1667976"/>
                  <a:gd name="connsiteY160" fmla="*/ 133255 h 1860965"/>
                  <a:gd name="connsiteX161" fmla="*/ 1566886 w 1667976"/>
                  <a:gd name="connsiteY161" fmla="*/ 91900 h 1860965"/>
                  <a:gd name="connsiteX162" fmla="*/ 1539316 w 1667976"/>
                  <a:gd name="connsiteY162" fmla="*/ 73520 h 1860965"/>
                  <a:gd name="connsiteX163" fmla="*/ 1525531 w 1667976"/>
                  <a:gd name="connsiteY163" fmla="*/ 64330 h 1860965"/>
                  <a:gd name="connsiteX164" fmla="*/ 1516341 w 1667976"/>
                  <a:gd name="connsiteY164" fmla="*/ 50545 h 1860965"/>
                  <a:gd name="connsiteX165" fmla="*/ 1543911 w 1667976"/>
                  <a:gd name="connsiteY165" fmla="*/ 27570 h 186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1667976" h="1860965">
                    <a:moveTo>
                      <a:pt x="1543911" y="27570"/>
                    </a:moveTo>
                    <a:lnTo>
                      <a:pt x="0" y="0"/>
                    </a:lnTo>
                    <a:lnTo>
                      <a:pt x="27569" y="41355"/>
                    </a:lnTo>
                    <a:cubicBezTo>
                      <a:pt x="25613" y="44093"/>
                      <a:pt x="0" y="73287"/>
                      <a:pt x="0" y="87305"/>
                    </a:cubicBezTo>
                    <a:cubicBezTo>
                      <a:pt x="0" y="99654"/>
                      <a:pt x="442" y="112436"/>
                      <a:pt x="4595" y="124065"/>
                    </a:cubicBezTo>
                    <a:cubicBezTo>
                      <a:pt x="8310" y="134467"/>
                      <a:pt x="22975" y="151635"/>
                      <a:pt x="22975" y="151635"/>
                    </a:cubicBezTo>
                    <a:cubicBezTo>
                      <a:pt x="33114" y="202334"/>
                      <a:pt x="17346" y="192645"/>
                      <a:pt x="45949" y="202179"/>
                    </a:cubicBezTo>
                    <a:cubicBezTo>
                      <a:pt x="57481" y="213711"/>
                      <a:pt x="61911" y="214031"/>
                      <a:pt x="64329" y="229749"/>
                    </a:cubicBezTo>
                    <a:cubicBezTo>
                      <a:pt x="72560" y="283252"/>
                      <a:pt x="55009" y="266422"/>
                      <a:pt x="82709" y="284889"/>
                    </a:cubicBezTo>
                    <a:cubicBezTo>
                      <a:pt x="84241" y="297142"/>
                      <a:pt x="77188" y="314567"/>
                      <a:pt x="87304" y="321649"/>
                    </a:cubicBezTo>
                    <a:cubicBezTo>
                      <a:pt x="98667" y="329603"/>
                      <a:pt x="115501" y="321440"/>
                      <a:pt x="128659" y="317054"/>
                    </a:cubicBezTo>
                    <a:cubicBezTo>
                      <a:pt x="139951" y="313290"/>
                      <a:pt x="144277" y="296841"/>
                      <a:pt x="151634" y="289484"/>
                    </a:cubicBezTo>
                    <a:cubicBezTo>
                      <a:pt x="155539" y="285579"/>
                      <a:pt x="161176" y="283829"/>
                      <a:pt x="165419" y="280294"/>
                    </a:cubicBezTo>
                    <a:cubicBezTo>
                      <a:pt x="200799" y="250811"/>
                      <a:pt x="158763" y="280136"/>
                      <a:pt x="192989" y="257319"/>
                    </a:cubicBezTo>
                    <a:cubicBezTo>
                      <a:pt x="194521" y="246597"/>
                      <a:pt x="193186" y="235051"/>
                      <a:pt x="197584" y="225154"/>
                    </a:cubicBezTo>
                    <a:cubicBezTo>
                      <a:pt x="200682" y="218182"/>
                      <a:pt x="219036" y="213408"/>
                      <a:pt x="225153" y="211369"/>
                    </a:cubicBezTo>
                    <a:cubicBezTo>
                      <a:pt x="257962" y="222305"/>
                      <a:pt x="244663" y="215186"/>
                      <a:pt x="266508" y="229749"/>
                    </a:cubicBezTo>
                    <a:cubicBezTo>
                      <a:pt x="268040" y="234344"/>
                      <a:pt x="268937" y="239202"/>
                      <a:pt x="271103" y="243534"/>
                    </a:cubicBezTo>
                    <a:cubicBezTo>
                      <a:pt x="273573" y="248473"/>
                      <a:pt x="278547" y="252080"/>
                      <a:pt x="280293" y="257319"/>
                    </a:cubicBezTo>
                    <a:cubicBezTo>
                      <a:pt x="283239" y="266158"/>
                      <a:pt x="281942" y="276050"/>
                      <a:pt x="284888" y="284889"/>
                    </a:cubicBezTo>
                    <a:cubicBezTo>
                      <a:pt x="288993" y="297203"/>
                      <a:pt x="300398" y="302862"/>
                      <a:pt x="307863" y="312459"/>
                    </a:cubicBezTo>
                    <a:cubicBezTo>
                      <a:pt x="314644" y="321177"/>
                      <a:pt x="320116" y="330838"/>
                      <a:pt x="326243" y="340028"/>
                    </a:cubicBezTo>
                    <a:cubicBezTo>
                      <a:pt x="329306" y="344623"/>
                      <a:pt x="332592" y="349077"/>
                      <a:pt x="335433" y="353813"/>
                    </a:cubicBezTo>
                    <a:cubicBezTo>
                      <a:pt x="340028" y="361471"/>
                      <a:pt x="342903" y="370473"/>
                      <a:pt x="349218" y="376788"/>
                    </a:cubicBezTo>
                    <a:cubicBezTo>
                      <a:pt x="357028" y="384598"/>
                      <a:pt x="367598" y="389041"/>
                      <a:pt x="376788" y="395168"/>
                    </a:cubicBezTo>
                    <a:cubicBezTo>
                      <a:pt x="381383" y="398231"/>
                      <a:pt x="385334" y="402612"/>
                      <a:pt x="390573" y="404358"/>
                    </a:cubicBezTo>
                    <a:lnTo>
                      <a:pt x="418142" y="413548"/>
                    </a:lnTo>
                    <a:cubicBezTo>
                      <a:pt x="431940" y="468738"/>
                      <a:pt x="416994" y="403795"/>
                      <a:pt x="427332" y="533017"/>
                    </a:cubicBezTo>
                    <a:cubicBezTo>
                      <a:pt x="427718" y="537845"/>
                      <a:pt x="429575" y="542568"/>
                      <a:pt x="431927" y="546802"/>
                    </a:cubicBezTo>
                    <a:cubicBezTo>
                      <a:pt x="437291" y="556457"/>
                      <a:pt x="450307" y="574372"/>
                      <a:pt x="450307" y="574372"/>
                    </a:cubicBezTo>
                    <a:cubicBezTo>
                      <a:pt x="448775" y="583562"/>
                      <a:pt x="447733" y="592847"/>
                      <a:pt x="445712" y="601942"/>
                    </a:cubicBezTo>
                    <a:cubicBezTo>
                      <a:pt x="436590" y="642990"/>
                      <a:pt x="417378" y="618226"/>
                      <a:pt x="353813" y="624917"/>
                    </a:cubicBezTo>
                    <a:cubicBezTo>
                      <a:pt x="349218" y="629512"/>
                      <a:pt x="343252" y="633060"/>
                      <a:pt x="340028" y="638702"/>
                    </a:cubicBezTo>
                    <a:cubicBezTo>
                      <a:pt x="336895" y="644185"/>
                      <a:pt x="336094" y="650801"/>
                      <a:pt x="335433" y="657082"/>
                    </a:cubicBezTo>
                    <a:cubicBezTo>
                      <a:pt x="333023" y="679981"/>
                      <a:pt x="332370" y="703031"/>
                      <a:pt x="330838" y="726006"/>
                    </a:cubicBezTo>
                    <a:cubicBezTo>
                      <a:pt x="345400" y="769691"/>
                      <a:pt x="326075" y="725974"/>
                      <a:pt x="422737" y="744386"/>
                    </a:cubicBezTo>
                    <a:cubicBezTo>
                      <a:pt x="429078" y="745594"/>
                      <a:pt x="435036" y="767497"/>
                      <a:pt x="436522" y="771956"/>
                    </a:cubicBezTo>
                    <a:cubicBezTo>
                      <a:pt x="438054" y="799526"/>
                      <a:pt x="435950" y="827541"/>
                      <a:pt x="441117" y="854666"/>
                    </a:cubicBezTo>
                    <a:cubicBezTo>
                      <a:pt x="442333" y="861050"/>
                      <a:pt x="453628" y="862079"/>
                      <a:pt x="454902" y="868451"/>
                    </a:cubicBezTo>
                    <a:cubicBezTo>
                      <a:pt x="458040" y="884142"/>
                      <a:pt x="450571" y="908960"/>
                      <a:pt x="436522" y="918995"/>
                    </a:cubicBezTo>
                    <a:cubicBezTo>
                      <a:pt x="431383" y="922666"/>
                      <a:pt x="424269" y="922058"/>
                      <a:pt x="418142" y="923590"/>
                    </a:cubicBezTo>
                    <a:cubicBezTo>
                      <a:pt x="422737" y="925122"/>
                      <a:pt x="428502" y="924760"/>
                      <a:pt x="431927" y="928185"/>
                    </a:cubicBezTo>
                    <a:cubicBezTo>
                      <a:pt x="458426" y="954684"/>
                      <a:pt x="409509" y="930761"/>
                      <a:pt x="450307" y="951160"/>
                    </a:cubicBezTo>
                    <a:cubicBezTo>
                      <a:pt x="466867" y="959440"/>
                      <a:pt x="496864" y="959032"/>
                      <a:pt x="510042" y="960350"/>
                    </a:cubicBezTo>
                    <a:cubicBezTo>
                      <a:pt x="511574" y="992515"/>
                      <a:pt x="512343" y="1024725"/>
                      <a:pt x="514637" y="1056845"/>
                    </a:cubicBezTo>
                    <a:cubicBezTo>
                      <a:pt x="517578" y="1098017"/>
                      <a:pt x="530393" y="1107515"/>
                      <a:pt x="514637" y="1157934"/>
                    </a:cubicBezTo>
                    <a:cubicBezTo>
                      <a:pt x="512753" y="1163962"/>
                      <a:pt x="502384" y="1160997"/>
                      <a:pt x="496257" y="1162529"/>
                    </a:cubicBezTo>
                    <a:cubicBezTo>
                      <a:pt x="480913" y="1174037"/>
                      <a:pt x="476750" y="1173973"/>
                      <a:pt x="468687" y="1190099"/>
                    </a:cubicBezTo>
                    <a:cubicBezTo>
                      <a:pt x="461516" y="1204441"/>
                      <a:pt x="461837" y="1218796"/>
                      <a:pt x="445712" y="1226859"/>
                    </a:cubicBezTo>
                    <a:cubicBezTo>
                      <a:pt x="438727" y="1230352"/>
                      <a:pt x="430395" y="1229922"/>
                      <a:pt x="422737" y="1231454"/>
                    </a:cubicBezTo>
                    <a:cubicBezTo>
                      <a:pt x="424269" y="1237581"/>
                      <a:pt x="425597" y="1243762"/>
                      <a:pt x="427332" y="1249834"/>
                    </a:cubicBezTo>
                    <a:cubicBezTo>
                      <a:pt x="428663" y="1254491"/>
                      <a:pt x="431927" y="1258775"/>
                      <a:pt x="431927" y="1263618"/>
                    </a:cubicBezTo>
                    <a:cubicBezTo>
                      <a:pt x="431927" y="1277488"/>
                      <a:pt x="428953" y="1291198"/>
                      <a:pt x="427332" y="1304973"/>
                    </a:cubicBezTo>
                    <a:cubicBezTo>
                      <a:pt x="424389" y="1329987"/>
                      <a:pt x="424486" y="1338965"/>
                      <a:pt x="418142" y="1360113"/>
                    </a:cubicBezTo>
                    <a:cubicBezTo>
                      <a:pt x="415358" y="1369392"/>
                      <a:pt x="414325" y="1379623"/>
                      <a:pt x="408952" y="1387683"/>
                    </a:cubicBezTo>
                    <a:lnTo>
                      <a:pt x="390573" y="1415253"/>
                    </a:lnTo>
                    <a:cubicBezTo>
                      <a:pt x="389041" y="1421380"/>
                      <a:pt x="388802" y="1427985"/>
                      <a:pt x="385978" y="1433633"/>
                    </a:cubicBezTo>
                    <a:cubicBezTo>
                      <a:pt x="381039" y="1443512"/>
                      <a:pt x="367598" y="1461202"/>
                      <a:pt x="367598" y="1461202"/>
                    </a:cubicBezTo>
                    <a:cubicBezTo>
                      <a:pt x="369130" y="1513279"/>
                      <a:pt x="368093" y="1565494"/>
                      <a:pt x="372193" y="1617432"/>
                    </a:cubicBezTo>
                    <a:cubicBezTo>
                      <a:pt x="372732" y="1624260"/>
                      <a:pt x="374885" y="1633645"/>
                      <a:pt x="381383" y="1635811"/>
                    </a:cubicBezTo>
                    <a:cubicBezTo>
                      <a:pt x="385978" y="1637342"/>
                      <a:pt x="384070" y="1626478"/>
                      <a:pt x="385978" y="1622026"/>
                    </a:cubicBezTo>
                    <a:cubicBezTo>
                      <a:pt x="388676" y="1615730"/>
                      <a:pt x="392469" y="1609943"/>
                      <a:pt x="395167" y="1603647"/>
                    </a:cubicBezTo>
                    <a:cubicBezTo>
                      <a:pt x="399510" y="1593513"/>
                      <a:pt x="399354" y="1583755"/>
                      <a:pt x="408952" y="1576077"/>
                    </a:cubicBezTo>
                    <a:cubicBezTo>
                      <a:pt x="412734" y="1573051"/>
                      <a:pt x="418142" y="1573014"/>
                      <a:pt x="422737" y="1571482"/>
                    </a:cubicBezTo>
                    <a:cubicBezTo>
                      <a:pt x="427332" y="1566887"/>
                      <a:pt x="430584" y="1560336"/>
                      <a:pt x="436522" y="1557697"/>
                    </a:cubicBezTo>
                    <a:cubicBezTo>
                      <a:pt x="459477" y="1547495"/>
                      <a:pt x="522335" y="1556985"/>
                      <a:pt x="533017" y="1557697"/>
                    </a:cubicBezTo>
                    <a:cubicBezTo>
                      <a:pt x="539144" y="1560760"/>
                      <a:pt x="545523" y="1563363"/>
                      <a:pt x="551397" y="1566887"/>
                    </a:cubicBezTo>
                    <a:cubicBezTo>
                      <a:pt x="560868" y="1572570"/>
                      <a:pt x="569087" y="1580328"/>
                      <a:pt x="578966" y="1585267"/>
                    </a:cubicBezTo>
                    <a:cubicBezTo>
                      <a:pt x="585093" y="1588330"/>
                      <a:pt x="591772" y="1590476"/>
                      <a:pt x="597346" y="1594457"/>
                    </a:cubicBezTo>
                    <a:cubicBezTo>
                      <a:pt x="627463" y="1615969"/>
                      <a:pt x="595346" y="1602980"/>
                      <a:pt x="624916" y="1612837"/>
                    </a:cubicBezTo>
                    <a:cubicBezTo>
                      <a:pt x="627979" y="1617432"/>
                      <a:pt x="629794" y="1623171"/>
                      <a:pt x="634106" y="1626621"/>
                    </a:cubicBezTo>
                    <a:cubicBezTo>
                      <a:pt x="637888" y="1629647"/>
                      <a:pt x="644466" y="1627791"/>
                      <a:pt x="647891" y="1631216"/>
                    </a:cubicBezTo>
                    <a:cubicBezTo>
                      <a:pt x="655701" y="1639026"/>
                      <a:pt x="660144" y="1649596"/>
                      <a:pt x="666271" y="1658786"/>
                    </a:cubicBezTo>
                    <a:cubicBezTo>
                      <a:pt x="669334" y="1663381"/>
                      <a:pt x="670866" y="1669508"/>
                      <a:pt x="675461" y="1672571"/>
                    </a:cubicBezTo>
                    <a:cubicBezTo>
                      <a:pt x="687714" y="1680740"/>
                      <a:pt x="693506" y="1683299"/>
                      <a:pt x="703031" y="1695546"/>
                    </a:cubicBezTo>
                    <a:cubicBezTo>
                      <a:pt x="725176" y="1724018"/>
                      <a:pt x="715119" y="1718073"/>
                      <a:pt x="735196" y="1741496"/>
                    </a:cubicBezTo>
                    <a:cubicBezTo>
                      <a:pt x="739425" y="1746430"/>
                      <a:pt x="743574" y="1751676"/>
                      <a:pt x="748981" y="1755281"/>
                    </a:cubicBezTo>
                    <a:cubicBezTo>
                      <a:pt x="785673" y="1779743"/>
                      <a:pt x="738588" y="1736527"/>
                      <a:pt x="776550" y="1769066"/>
                    </a:cubicBezTo>
                    <a:cubicBezTo>
                      <a:pt x="783129" y="1774705"/>
                      <a:pt x="788351" y="1781807"/>
                      <a:pt x="794930" y="1787446"/>
                    </a:cubicBezTo>
                    <a:cubicBezTo>
                      <a:pt x="799123" y="1791040"/>
                      <a:pt x="804587" y="1792967"/>
                      <a:pt x="808715" y="1796636"/>
                    </a:cubicBezTo>
                    <a:cubicBezTo>
                      <a:pt x="817843" y="1804749"/>
                      <a:pt x="834967" y="1826922"/>
                      <a:pt x="850070" y="1833395"/>
                    </a:cubicBezTo>
                    <a:cubicBezTo>
                      <a:pt x="855875" y="1835883"/>
                      <a:pt x="862323" y="1836458"/>
                      <a:pt x="868450" y="1837990"/>
                    </a:cubicBezTo>
                    <a:cubicBezTo>
                      <a:pt x="873045" y="1842585"/>
                      <a:pt x="876297" y="1849136"/>
                      <a:pt x="882235" y="1851775"/>
                    </a:cubicBezTo>
                    <a:cubicBezTo>
                      <a:pt x="890749" y="1855559"/>
                      <a:pt x="900710" y="1854349"/>
                      <a:pt x="909805" y="1856370"/>
                    </a:cubicBezTo>
                    <a:cubicBezTo>
                      <a:pt x="914533" y="1857421"/>
                      <a:pt x="918995" y="1859433"/>
                      <a:pt x="923590" y="1860965"/>
                    </a:cubicBezTo>
                    <a:cubicBezTo>
                      <a:pt x="943501" y="1859433"/>
                      <a:pt x="963491" y="1858703"/>
                      <a:pt x="983324" y="1856370"/>
                    </a:cubicBezTo>
                    <a:cubicBezTo>
                      <a:pt x="989596" y="1855632"/>
                      <a:pt x="995539" y="1853145"/>
                      <a:pt x="1001704" y="1851775"/>
                    </a:cubicBezTo>
                    <a:cubicBezTo>
                      <a:pt x="1034973" y="1844382"/>
                      <a:pt x="1013831" y="1850796"/>
                      <a:pt x="1038464" y="1842585"/>
                    </a:cubicBezTo>
                    <a:cubicBezTo>
                      <a:pt x="1044591" y="1836458"/>
                      <a:pt x="1051205" y="1830784"/>
                      <a:pt x="1056844" y="1824205"/>
                    </a:cubicBezTo>
                    <a:cubicBezTo>
                      <a:pt x="1060438" y="1820012"/>
                      <a:pt x="1062129" y="1814325"/>
                      <a:pt x="1066034" y="1810420"/>
                    </a:cubicBezTo>
                    <a:cubicBezTo>
                      <a:pt x="1069939" y="1806515"/>
                      <a:pt x="1075224" y="1804293"/>
                      <a:pt x="1079819" y="1801230"/>
                    </a:cubicBezTo>
                    <a:cubicBezTo>
                      <a:pt x="1102639" y="1767002"/>
                      <a:pt x="1073307" y="1809046"/>
                      <a:pt x="1102794" y="1773661"/>
                    </a:cubicBezTo>
                    <a:cubicBezTo>
                      <a:pt x="1121940" y="1750686"/>
                      <a:pt x="1100496" y="1767535"/>
                      <a:pt x="1125768" y="1750686"/>
                    </a:cubicBezTo>
                    <a:cubicBezTo>
                      <a:pt x="1142616" y="1725414"/>
                      <a:pt x="1125768" y="1746857"/>
                      <a:pt x="1148743" y="1727711"/>
                    </a:cubicBezTo>
                    <a:cubicBezTo>
                      <a:pt x="1161543" y="1717044"/>
                      <a:pt x="1166172" y="1709068"/>
                      <a:pt x="1176313" y="1695546"/>
                    </a:cubicBezTo>
                    <a:cubicBezTo>
                      <a:pt x="1177845" y="1690951"/>
                      <a:pt x="1178221" y="1685791"/>
                      <a:pt x="1180908" y="1681761"/>
                    </a:cubicBezTo>
                    <a:cubicBezTo>
                      <a:pt x="1186756" y="1672988"/>
                      <a:pt x="1199350" y="1664002"/>
                      <a:pt x="1208478" y="1658786"/>
                    </a:cubicBezTo>
                    <a:cubicBezTo>
                      <a:pt x="1230113" y="1646423"/>
                      <a:pt x="1253910" y="1639047"/>
                      <a:pt x="1277403" y="1631216"/>
                    </a:cubicBezTo>
                    <a:cubicBezTo>
                      <a:pt x="1281998" y="1625090"/>
                      <a:pt x="1289978" y="1620399"/>
                      <a:pt x="1291188" y="1612837"/>
                    </a:cubicBezTo>
                    <a:cubicBezTo>
                      <a:pt x="1317914" y="1445803"/>
                      <a:pt x="1282306" y="1556773"/>
                      <a:pt x="1300378" y="1502557"/>
                    </a:cubicBezTo>
                    <a:cubicBezTo>
                      <a:pt x="1297315" y="1484177"/>
                      <a:pt x="1294622" y="1465731"/>
                      <a:pt x="1291188" y="1447417"/>
                    </a:cubicBezTo>
                    <a:cubicBezTo>
                      <a:pt x="1287124" y="1425741"/>
                      <a:pt x="1279145" y="1421830"/>
                      <a:pt x="1295783" y="1396873"/>
                    </a:cubicBezTo>
                    <a:cubicBezTo>
                      <a:pt x="1299582" y="1391174"/>
                      <a:pt x="1308036" y="1390746"/>
                      <a:pt x="1314162" y="1387683"/>
                    </a:cubicBezTo>
                    <a:cubicBezTo>
                      <a:pt x="1312630" y="1378493"/>
                      <a:pt x="1314189" y="1368202"/>
                      <a:pt x="1309567" y="1360113"/>
                    </a:cubicBezTo>
                    <a:cubicBezTo>
                      <a:pt x="1307164" y="1355908"/>
                      <a:pt x="1299988" y="1357921"/>
                      <a:pt x="1295783" y="1355518"/>
                    </a:cubicBezTo>
                    <a:cubicBezTo>
                      <a:pt x="1259335" y="1334690"/>
                      <a:pt x="1295566" y="1346274"/>
                      <a:pt x="1259023" y="1337138"/>
                    </a:cubicBezTo>
                    <a:cubicBezTo>
                      <a:pt x="1254428" y="1334075"/>
                      <a:pt x="1249143" y="1331853"/>
                      <a:pt x="1245238" y="1327948"/>
                    </a:cubicBezTo>
                    <a:cubicBezTo>
                      <a:pt x="1234660" y="1317370"/>
                      <a:pt x="1234968" y="1309844"/>
                      <a:pt x="1231453" y="1295783"/>
                    </a:cubicBezTo>
                    <a:cubicBezTo>
                      <a:pt x="1235064" y="1274117"/>
                      <a:pt x="1235159" y="1269028"/>
                      <a:pt x="1240643" y="1249834"/>
                    </a:cubicBezTo>
                    <a:cubicBezTo>
                      <a:pt x="1249773" y="1217881"/>
                      <a:pt x="1239722" y="1256884"/>
                      <a:pt x="1254428" y="1217669"/>
                    </a:cubicBezTo>
                    <a:cubicBezTo>
                      <a:pt x="1256645" y="1211756"/>
                      <a:pt x="1257491" y="1205416"/>
                      <a:pt x="1259023" y="1199289"/>
                    </a:cubicBezTo>
                    <a:cubicBezTo>
                      <a:pt x="1260555" y="1176314"/>
                      <a:pt x="1255658" y="1151970"/>
                      <a:pt x="1263618" y="1130364"/>
                    </a:cubicBezTo>
                    <a:cubicBezTo>
                      <a:pt x="1269168" y="1115300"/>
                      <a:pt x="1296067" y="1110764"/>
                      <a:pt x="1309567" y="1107389"/>
                    </a:cubicBezTo>
                    <a:cubicBezTo>
                      <a:pt x="1314162" y="1104326"/>
                      <a:pt x="1318276" y="1100374"/>
                      <a:pt x="1323352" y="1098199"/>
                    </a:cubicBezTo>
                    <a:cubicBezTo>
                      <a:pt x="1358297" y="1083223"/>
                      <a:pt x="1326677" y="1105014"/>
                      <a:pt x="1355517" y="1084414"/>
                    </a:cubicBezTo>
                    <a:cubicBezTo>
                      <a:pt x="1361749" y="1079963"/>
                      <a:pt x="1368082" y="1075613"/>
                      <a:pt x="1373897" y="1070629"/>
                    </a:cubicBezTo>
                    <a:cubicBezTo>
                      <a:pt x="1378831" y="1066400"/>
                      <a:pt x="1382275" y="1060449"/>
                      <a:pt x="1387682" y="1056845"/>
                    </a:cubicBezTo>
                    <a:cubicBezTo>
                      <a:pt x="1391712" y="1054158"/>
                      <a:pt x="1396872" y="1053782"/>
                      <a:pt x="1401467" y="1052250"/>
                    </a:cubicBezTo>
                    <a:cubicBezTo>
                      <a:pt x="1402999" y="1047655"/>
                      <a:pt x="1405011" y="1043193"/>
                      <a:pt x="1406062" y="1038465"/>
                    </a:cubicBezTo>
                    <a:cubicBezTo>
                      <a:pt x="1408083" y="1029370"/>
                      <a:pt x="1406132" y="1019039"/>
                      <a:pt x="1410657" y="1010895"/>
                    </a:cubicBezTo>
                    <a:cubicBezTo>
                      <a:pt x="1414376" y="1004200"/>
                      <a:pt x="1422910" y="1001705"/>
                      <a:pt x="1429037" y="997110"/>
                    </a:cubicBezTo>
                    <a:cubicBezTo>
                      <a:pt x="1430569" y="992515"/>
                      <a:pt x="1433632" y="988169"/>
                      <a:pt x="1433632" y="983325"/>
                    </a:cubicBezTo>
                    <a:cubicBezTo>
                      <a:pt x="1433632" y="970262"/>
                      <a:pt x="1430943" y="951679"/>
                      <a:pt x="1419847" y="941970"/>
                    </a:cubicBezTo>
                    <a:cubicBezTo>
                      <a:pt x="1411535" y="934697"/>
                      <a:pt x="1392277" y="923590"/>
                      <a:pt x="1392277" y="923590"/>
                    </a:cubicBezTo>
                    <a:cubicBezTo>
                      <a:pt x="1381341" y="890781"/>
                      <a:pt x="1388461" y="904080"/>
                      <a:pt x="1373897" y="882236"/>
                    </a:cubicBezTo>
                    <a:cubicBezTo>
                      <a:pt x="1371753" y="875805"/>
                      <a:pt x="1360084" y="838998"/>
                      <a:pt x="1355517" y="831691"/>
                    </a:cubicBezTo>
                    <a:cubicBezTo>
                      <a:pt x="1349199" y="821582"/>
                      <a:pt x="1337474" y="815068"/>
                      <a:pt x="1327947" y="808716"/>
                    </a:cubicBezTo>
                    <a:cubicBezTo>
                      <a:pt x="1309160" y="752356"/>
                      <a:pt x="1319898" y="789893"/>
                      <a:pt x="1327947" y="657082"/>
                    </a:cubicBezTo>
                    <a:cubicBezTo>
                      <a:pt x="1328429" y="649125"/>
                      <a:pt x="1336536" y="634708"/>
                      <a:pt x="1341732" y="629512"/>
                    </a:cubicBezTo>
                    <a:cubicBezTo>
                      <a:pt x="1345637" y="625607"/>
                      <a:pt x="1351612" y="624227"/>
                      <a:pt x="1355517" y="620322"/>
                    </a:cubicBezTo>
                    <a:cubicBezTo>
                      <a:pt x="1389714" y="586125"/>
                      <a:pt x="1350600" y="614410"/>
                      <a:pt x="1383087" y="592752"/>
                    </a:cubicBezTo>
                    <a:cubicBezTo>
                      <a:pt x="1399240" y="568523"/>
                      <a:pt x="1382963" y="586241"/>
                      <a:pt x="1410657" y="574372"/>
                    </a:cubicBezTo>
                    <a:cubicBezTo>
                      <a:pt x="1415733" y="572197"/>
                      <a:pt x="1419203" y="566928"/>
                      <a:pt x="1424442" y="565182"/>
                    </a:cubicBezTo>
                    <a:cubicBezTo>
                      <a:pt x="1433281" y="562236"/>
                      <a:pt x="1442917" y="562608"/>
                      <a:pt x="1452012" y="560587"/>
                    </a:cubicBezTo>
                    <a:cubicBezTo>
                      <a:pt x="1456740" y="559536"/>
                      <a:pt x="1461202" y="557524"/>
                      <a:pt x="1465797" y="555992"/>
                    </a:cubicBezTo>
                    <a:cubicBezTo>
                      <a:pt x="1479582" y="557524"/>
                      <a:pt x="1493993" y="556201"/>
                      <a:pt x="1507151" y="560587"/>
                    </a:cubicBezTo>
                    <a:cubicBezTo>
                      <a:pt x="1513248" y="562620"/>
                      <a:pt x="1527183" y="582271"/>
                      <a:pt x="1530126" y="588157"/>
                    </a:cubicBezTo>
                    <a:cubicBezTo>
                      <a:pt x="1532292" y="592489"/>
                      <a:pt x="1531296" y="598517"/>
                      <a:pt x="1534721" y="601942"/>
                    </a:cubicBezTo>
                    <a:cubicBezTo>
                      <a:pt x="1538146" y="605367"/>
                      <a:pt x="1543911" y="605005"/>
                      <a:pt x="1548506" y="606537"/>
                    </a:cubicBezTo>
                    <a:cubicBezTo>
                      <a:pt x="1583155" y="594987"/>
                      <a:pt x="1541789" y="611910"/>
                      <a:pt x="1571481" y="588157"/>
                    </a:cubicBezTo>
                    <a:cubicBezTo>
                      <a:pt x="1575263" y="585131"/>
                      <a:pt x="1581032" y="585914"/>
                      <a:pt x="1585266" y="583562"/>
                    </a:cubicBezTo>
                    <a:cubicBezTo>
                      <a:pt x="1594921" y="578198"/>
                      <a:pt x="1605026" y="572992"/>
                      <a:pt x="1612836" y="565182"/>
                    </a:cubicBezTo>
                    <a:cubicBezTo>
                      <a:pt x="1617431" y="560587"/>
                      <a:pt x="1621214" y="555002"/>
                      <a:pt x="1626621" y="551397"/>
                    </a:cubicBezTo>
                    <a:cubicBezTo>
                      <a:pt x="1630651" y="548710"/>
                      <a:pt x="1635811" y="548334"/>
                      <a:pt x="1640406" y="546802"/>
                    </a:cubicBezTo>
                    <a:lnTo>
                      <a:pt x="1645001" y="533017"/>
                    </a:lnTo>
                    <a:lnTo>
                      <a:pt x="1622026" y="491663"/>
                    </a:lnTo>
                    <a:cubicBezTo>
                      <a:pt x="1620486" y="490563"/>
                      <a:pt x="1582450" y="469137"/>
                      <a:pt x="1580671" y="454903"/>
                    </a:cubicBezTo>
                    <a:cubicBezTo>
                      <a:pt x="1579702" y="447153"/>
                      <a:pt x="1580183" y="437858"/>
                      <a:pt x="1585266" y="431928"/>
                    </a:cubicBezTo>
                    <a:cubicBezTo>
                      <a:pt x="1590634" y="425665"/>
                      <a:pt x="1600489" y="425557"/>
                      <a:pt x="1608241" y="422738"/>
                    </a:cubicBezTo>
                    <a:cubicBezTo>
                      <a:pt x="1617345" y="419427"/>
                      <a:pt x="1635811" y="413548"/>
                      <a:pt x="1635811" y="413548"/>
                    </a:cubicBezTo>
                    <a:cubicBezTo>
                      <a:pt x="1640406" y="408953"/>
                      <a:pt x="1644189" y="403368"/>
                      <a:pt x="1649596" y="399763"/>
                    </a:cubicBezTo>
                    <a:cubicBezTo>
                      <a:pt x="1653626" y="397076"/>
                      <a:pt x="1659956" y="398593"/>
                      <a:pt x="1663381" y="395168"/>
                    </a:cubicBezTo>
                    <a:cubicBezTo>
                      <a:pt x="1666806" y="391743"/>
                      <a:pt x="1666444" y="385978"/>
                      <a:pt x="1667976" y="381383"/>
                    </a:cubicBezTo>
                    <a:cubicBezTo>
                      <a:pt x="1666228" y="372645"/>
                      <a:pt x="1663496" y="354042"/>
                      <a:pt x="1658786" y="344623"/>
                    </a:cubicBezTo>
                    <a:cubicBezTo>
                      <a:pt x="1656316" y="339684"/>
                      <a:pt x="1653131" y="335081"/>
                      <a:pt x="1649596" y="330839"/>
                    </a:cubicBezTo>
                    <a:cubicBezTo>
                      <a:pt x="1645436" y="325847"/>
                      <a:pt x="1639801" y="322183"/>
                      <a:pt x="1635811" y="317054"/>
                    </a:cubicBezTo>
                    <a:cubicBezTo>
                      <a:pt x="1629030" y="308336"/>
                      <a:pt x="1617431" y="289484"/>
                      <a:pt x="1617431" y="289484"/>
                    </a:cubicBezTo>
                    <a:cubicBezTo>
                      <a:pt x="1615899" y="257319"/>
                      <a:pt x="1616830" y="224942"/>
                      <a:pt x="1612836" y="192989"/>
                    </a:cubicBezTo>
                    <a:cubicBezTo>
                      <a:pt x="1612151" y="187509"/>
                      <a:pt x="1607315" y="183332"/>
                      <a:pt x="1603646" y="179204"/>
                    </a:cubicBezTo>
                    <a:cubicBezTo>
                      <a:pt x="1595012" y="169490"/>
                      <a:pt x="1576076" y="151635"/>
                      <a:pt x="1576076" y="151635"/>
                    </a:cubicBezTo>
                    <a:cubicBezTo>
                      <a:pt x="1574544" y="145508"/>
                      <a:pt x="1572441" y="139497"/>
                      <a:pt x="1571481" y="133255"/>
                    </a:cubicBezTo>
                    <a:cubicBezTo>
                      <a:pt x="1569372" y="119546"/>
                      <a:pt x="1573462" y="104112"/>
                      <a:pt x="1566886" y="91900"/>
                    </a:cubicBezTo>
                    <a:cubicBezTo>
                      <a:pt x="1561650" y="82175"/>
                      <a:pt x="1548506" y="79647"/>
                      <a:pt x="1539316" y="73520"/>
                    </a:cubicBezTo>
                    <a:lnTo>
                      <a:pt x="1525531" y="64330"/>
                    </a:lnTo>
                    <a:cubicBezTo>
                      <a:pt x="1522468" y="59735"/>
                      <a:pt x="1518087" y="55784"/>
                      <a:pt x="1516341" y="50545"/>
                    </a:cubicBezTo>
                    <a:cubicBezTo>
                      <a:pt x="1513395" y="41706"/>
                      <a:pt x="1511746" y="22975"/>
                      <a:pt x="1543911" y="27570"/>
                    </a:cubicBezTo>
                    <a:close/>
                  </a:path>
                </a:pathLst>
              </a:custGeom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3879850" y="1941513"/>
                <a:ext cx="2871788" cy="3662362"/>
              </a:xfrm>
              <a:custGeom>
                <a:avLst/>
                <a:gdLst>
                  <a:gd name="connsiteX0" fmla="*/ 2164233 w 2871859"/>
                  <a:gd name="connsiteY0" fmla="*/ 9190 h 3556511"/>
                  <a:gd name="connsiteX1" fmla="*/ 565181 w 2871859"/>
                  <a:gd name="connsiteY1" fmla="*/ 0 h 3556511"/>
                  <a:gd name="connsiteX2" fmla="*/ 546802 w 2871859"/>
                  <a:gd name="connsiteY2" fmla="*/ 41355 h 3556511"/>
                  <a:gd name="connsiteX3" fmla="*/ 565181 w 2871859"/>
                  <a:gd name="connsiteY3" fmla="*/ 78115 h 3556511"/>
                  <a:gd name="connsiteX4" fmla="*/ 615726 w 2871859"/>
                  <a:gd name="connsiteY4" fmla="*/ 82710 h 3556511"/>
                  <a:gd name="connsiteX5" fmla="*/ 629511 w 2871859"/>
                  <a:gd name="connsiteY5" fmla="*/ 96495 h 3556511"/>
                  <a:gd name="connsiteX6" fmla="*/ 634106 w 2871859"/>
                  <a:gd name="connsiteY6" fmla="*/ 160824 h 3556511"/>
                  <a:gd name="connsiteX7" fmla="*/ 652486 w 2871859"/>
                  <a:gd name="connsiteY7" fmla="*/ 188394 h 3556511"/>
                  <a:gd name="connsiteX8" fmla="*/ 661676 w 2871859"/>
                  <a:gd name="connsiteY8" fmla="*/ 211369 h 3556511"/>
                  <a:gd name="connsiteX9" fmla="*/ 652486 w 2871859"/>
                  <a:gd name="connsiteY9" fmla="*/ 229749 h 3556511"/>
                  <a:gd name="connsiteX10" fmla="*/ 652486 w 2871859"/>
                  <a:gd name="connsiteY10" fmla="*/ 280294 h 3556511"/>
                  <a:gd name="connsiteX11" fmla="*/ 684651 w 2871859"/>
                  <a:gd name="connsiteY11" fmla="*/ 303269 h 3556511"/>
                  <a:gd name="connsiteX12" fmla="*/ 698436 w 2871859"/>
                  <a:gd name="connsiteY12" fmla="*/ 335433 h 3556511"/>
                  <a:gd name="connsiteX13" fmla="*/ 703031 w 2871859"/>
                  <a:gd name="connsiteY13" fmla="*/ 349218 h 3556511"/>
                  <a:gd name="connsiteX14" fmla="*/ 698436 w 2871859"/>
                  <a:gd name="connsiteY14" fmla="*/ 372193 h 3556511"/>
                  <a:gd name="connsiteX15" fmla="*/ 684651 w 2871859"/>
                  <a:gd name="connsiteY15" fmla="*/ 376788 h 3556511"/>
                  <a:gd name="connsiteX16" fmla="*/ 643296 w 2871859"/>
                  <a:gd name="connsiteY16" fmla="*/ 395168 h 3556511"/>
                  <a:gd name="connsiteX17" fmla="*/ 620321 w 2871859"/>
                  <a:gd name="connsiteY17" fmla="*/ 436523 h 3556511"/>
                  <a:gd name="connsiteX18" fmla="*/ 634106 w 2871859"/>
                  <a:gd name="connsiteY18" fmla="*/ 464093 h 3556511"/>
                  <a:gd name="connsiteX19" fmla="*/ 661676 w 2871859"/>
                  <a:gd name="connsiteY19" fmla="*/ 468688 h 3556511"/>
                  <a:gd name="connsiteX20" fmla="*/ 666271 w 2871859"/>
                  <a:gd name="connsiteY20" fmla="*/ 482473 h 3556511"/>
                  <a:gd name="connsiteX21" fmla="*/ 670866 w 2871859"/>
                  <a:gd name="connsiteY21" fmla="*/ 500852 h 3556511"/>
                  <a:gd name="connsiteX22" fmla="*/ 684651 w 2871859"/>
                  <a:gd name="connsiteY22" fmla="*/ 505447 h 3556511"/>
                  <a:gd name="connsiteX23" fmla="*/ 707626 w 2871859"/>
                  <a:gd name="connsiteY23" fmla="*/ 546802 h 3556511"/>
                  <a:gd name="connsiteX24" fmla="*/ 712221 w 2871859"/>
                  <a:gd name="connsiteY24" fmla="*/ 597347 h 3556511"/>
                  <a:gd name="connsiteX25" fmla="*/ 716816 w 2871859"/>
                  <a:gd name="connsiteY25" fmla="*/ 611132 h 3556511"/>
                  <a:gd name="connsiteX26" fmla="*/ 721411 w 2871859"/>
                  <a:gd name="connsiteY26" fmla="*/ 638702 h 3556511"/>
                  <a:gd name="connsiteX27" fmla="*/ 735196 w 2871859"/>
                  <a:gd name="connsiteY27" fmla="*/ 666272 h 3556511"/>
                  <a:gd name="connsiteX28" fmla="*/ 739791 w 2871859"/>
                  <a:gd name="connsiteY28" fmla="*/ 680057 h 3556511"/>
                  <a:gd name="connsiteX29" fmla="*/ 762765 w 2871859"/>
                  <a:gd name="connsiteY29" fmla="*/ 781146 h 3556511"/>
                  <a:gd name="connsiteX30" fmla="*/ 808715 w 2871859"/>
                  <a:gd name="connsiteY30" fmla="*/ 799526 h 3556511"/>
                  <a:gd name="connsiteX31" fmla="*/ 813310 w 2871859"/>
                  <a:gd name="connsiteY31" fmla="*/ 813311 h 3556511"/>
                  <a:gd name="connsiteX32" fmla="*/ 827095 w 2871859"/>
                  <a:gd name="connsiteY32" fmla="*/ 827096 h 3556511"/>
                  <a:gd name="connsiteX33" fmla="*/ 868450 w 2871859"/>
                  <a:gd name="connsiteY33" fmla="*/ 850071 h 3556511"/>
                  <a:gd name="connsiteX34" fmla="*/ 886830 w 2871859"/>
                  <a:gd name="connsiteY34" fmla="*/ 854666 h 3556511"/>
                  <a:gd name="connsiteX35" fmla="*/ 918995 w 2871859"/>
                  <a:gd name="connsiteY35" fmla="*/ 873045 h 3556511"/>
                  <a:gd name="connsiteX36" fmla="*/ 932779 w 2871859"/>
                  <a:gd name="connsiteY36" fmla="*/ 886830 h 3556511"/>
                  <a:gd name="connsiteX37" fmla="*/ 937374 w 2871859"/>
                  <a:gd name="connsiteY37" fmla="*/ 900615 h 3556511"/>
                  <a:gd name="connsiteX38" fmla="*/ 946564 w 2871859"/>
                  <a:gd name="connsiteY38" fmla="*/ 914400 h 3556511"/>
                  <a:gd name="connsiteX39" fmla="*/ 960349 w 2871859"/>
                  <a:gd name="connsiteY39" fmla="*/ 964945 h 3556511"/>
                  <a:gd name="connsiteX40" fmla="*/ 974134 w 2871859"/>
                  <a:gd name="connsiteY40" fmla="*/ 974135 h 3556511"/>
                  <a:gd name="connsiteX41" fmla="*/ 978729 w 2871859"/>
                  <a:gd name="connsiteY41" fmla="*/ 987920 h 3556511"/>
                  <a:gd name="connsiteX42" fmla="*/ 1001704 w 2871859"/>
                  <a:gd name="connsiteY42" fmla="*/ 1015490 h 3556511"/>
                  <a:gd name="connsiteX43" fmla="*/ 1020084 w 2871859"/>
                  <a:gd name="connsiteY43" fmla="*/ 1043060 h 3556511"/>
                  <a:gd name="connsiteX44" fmla="*/ 1033869 w 2871859"/>
                  <a:gd name="connsiteY44" fmla="*/ 1052249 h 3556511"/>
                  <a:gd name="connsiteX45" fmla="*/ 1052249 w 2871859"/>
                  <a:gd name="connsiteY45" fmla="*/ 1061439 h 3556511"/>
                  <a:gd name="connsiteX46" fmla="*/ 1079819 w 2871859"/>
                  <a:gd name="connsiteY46" fmla="*/ 1089009 h 3556511"/>
                  <a:gd name="connsiteX47" fmla="*/ 1107388 w 2871859"/>
                  <a:gd name="connsiteY47" fmla="*/ 1107389 h 3556511"/>
                  <a:gd name="connsiteX48" fmla="*/ 1134958 w 2871859"/>
                  <a:gd name="connsiteY48" fmla="*/ 1116579 h 3556511"/>
                  <a:gd name="connsiteX49" fmla="*/ 1148743 w 2871859"/>
                  <a:gd name="connsiteY49" fmla="*/ 1130364 h 3556511"/>
                  <a:gd name="connsiteX50" fmla="*/ 1167123 w 2871859"/>
                  <a:gd name="connsiteY50" fmla="*/ 1162529 h 3556511"/>
                  <a:gd name="connsiteX51" fmla="*/ 1171718 w 2871859"/>
                  <a:gd name="connsiteY51" fmla="*/ 1176314 h 3556511"/>
                  <a:gd name="connsiteX52" fmla="*/ 1180908 w 2871859"/>
                  <a:gd name="connsiteY52" fmla="*/ 1208479 h 3556511"/>
                  <a:gd name="connsiteX53" fmla="*/ 1327947 w 2871859"/>
                  <a:gd name="connsiteY53" fmla="*/ 1208479 h 3556511"/>
                  <a:gd name="connsiteX54" fmla="*/ 1304972 w 2871859"/>
                  <a:gd name="connsiteY54" fmla="*/ 1277403 h 3556511"/>
                  <a:gd name="connsiteX55" fmla="*/ 1281998 w 2871859"/>
                  <a:gd name="connsiteY55" fmla="*/ 1314163 h 3556511"/>
                  <a:gd name="connsiteX56" fmla="*/ 1272808 w 2871859"/>
                  <a:gd name="connsiteY56" fmla="*/ 1346328 h 3556511"/>
                  <a:gd name="connsiteX57" fmla="*/ 1259023 w 2871859"/>
                  <a:gd name="connsiteY57" fmla="*/ 1355518 h 3556511"/>
                  <a:gd name="connsiteX58" fmla="*/ 1249833 w 2871859"/>
                  <a:gd name="connsiteY58" fmla="*/ 1369303 h 3556511"/>
                  <a:gd name="connsiteX59" fmla="*/ 1222263 w 2871859"/>
                  <a:gd name="connsiteY59" fmla="*/ 1387683 h 3556511"/>
                  <a:gd name="connsiteX60" fmla="*/ 1190098 w 2871859"/>
                  <a:gd name="connsiteY60" fmla="*/ 1424442 h 3556511"/>
                  <a:gd name="connsiteX61" fmla="*/ 1107388 w 2871859"/>
                  <a:gd name="connsiteY61" fmla="*/ 1419847 h 3556511"/>
                  <a:gd name="connsiteX62" fmla="*/ 1089009 w 2871859"/>
                  <a:gd name="connsiteY62" fmla="*/ 1415252 h 3556511"/>
                  <a:gd name="connsiteX63" fmla="*/ 1075224 w 2871859"/>
                  <a:gd name="connsiteY63" fmla="*/ 1424442 h 3556511"/>
                  <a:gd name="connsiteX64" fmla="*/ 1061439 w 2871859"/>
                  <a:gd name="connsiteY64" fmla="*/ 1456607 h 3556511"/>
                  <a:gd name="connsiteX65" fmla="*/ 1047654 w 2871859"/>
                  <a:gd name="connsiteY65" fmla="*/ 1474987 h 3556511"/>
                  <a:gd name="connsiteX66" fmla="*/ 1038464 w 2871859"/>
                  <a:gd name="connsiteY66" fmla="*/ 1488772 h 3556511"/>
                  <a:gd name="connsiteX67" fmla="*/ 1043059 w 2871859"/>
                  <a:gd name="connsiteY67" fmla="*/ 1530127 h 3556511"/>
                  <a:gd name="connsiteX68" fmla="*/ 1056844 w 2871859"/>
                  <a:gd name="connsiteY68" fmla="*/ 1534722 h 3556511"/>
                  <a:gd name="connsiteX69" fmla="*/ 1066034 w 2871859"/>
                  <a:gd name="connsiteY69" fmla="*/ 1548507 h 3556511"/>
                  <a:gd name="connsiteX70" fmla="*/ 1061439 w 2871859"/>
                  <a:gd name="connsiteY70" fmla="*/ 1580672 h 3556511"/>
                  <a:gd name="connsiteX71" fmla="*/ 1033869 w 2871859"/>
                  <a:gd name="connsiteY71" fmla="*/ 1603646 h 3556511"/>
                  <a:gd name="connsiteX72" fmla="*/ 1029274 w 2871859"/>
                  <a:gd name="connsiteY72" fmla="*/ 1622026 h 3556511"/>
                  <a:gd name="connsiteX73" fmla="*/ 1006299 w 2871859"/>
                  <a:gd name="connsiteY73" fmla="*/ 1663381 h 3556511"/>
                  <a:gd name="connsiteX74" fmla="*/ 997109 w 2871859"/>
                  <a:gd name="connsiteY74" fmla="*/ 1723116 h 3556511"/>
                  <a:gd name="connsiteX75" fmla="*/ 992514 w 2871859"/>
                  <a:gd name="connsiteY75" fmla="*/ 1736901 h 3556511"/>
                  <a:gd name="connsiteX76" fmla="*/ 987919 w 2871859"/>
                  <a:gd name="connsiteY76" fmla="*/ 1755281 h 3556511"/>
                  <a:gd name="connsiteX77" fmla="*/ 997109 w 2871859"/>
                  <a:gd name="connsiteY77" fmla="*/ 1805825 h 3556511"/>
                  <a:gd name="connsiteX78" fmla="*/ 1001704 w 2871859"/>
                  <a:gd name="connsiteY78" fmla="*/ 1819610 h 3556511"/>
                  <a:gd name="connsiteX79" fmla="*/ 1020084 w 2871859"/>
                  <a:gd name="connsiteY79" fmla="*/ 1847180 h 3556511"/>
                  <a:gd name="connsiteX80" fmla="*/ 1024679 w 2871859"/>
                  <a:gd name="connsiteY80" fmla="*/ 1860965 h 3556511"/>
                  <a:gd name="connsiteX81" fmla="*/ 1052249 w 2871859"/>
                  <a:gd name="connsiteY81" fmla="*/ 1888535 h 3556511"/>
                  <a:gd name="connsiteX82" fmla="*/ 1107388 w 2871859"/>
                  <a:gd name="connsiteY82" fmla="*/ 1897725 h 3556511"/>
                  <a:gd name="connsiteX83" fmla="*/ 1148743 w 2871859"/>
                  <a:gd name="connsiteY83" fmla="*/ 1906915 h 3556511"/>
                  <a:gd name="connsiteX84" fmla="*/ 1157933 w 2871859"/>
                  <a:gd name="connsiteY84" fmla="*/ 1980434 h 3556511"/>
                  <a:gd name="connsiteX85" fmla="*/ 1167123 w 2871859"/>
                  <a:gd name="connsiteY85" fmla="*/ 1994219 h 3556511"/>
                  <a:gd name="connsiteX86" fmla="*/ 1222263 w 2871859"/>
                  <a:gd name="connsiteY86" fmla="*/ 2076929 h 3556511"/>
                  <a:gd name="connsiteX87" fmla="*/ 1226858 w 2871859"/>
                  <a:gd name="connsiteY87" fmla="*/ 2090714 h 3556511"/>
                  <a:gd name="connsiteX88" fmla="*/ 1240643 w 2871859"/>
                  <a:gd name="connsiteY88" fmla="*/ 2127474 h 3556511"/>
                  <a:gd name="connsiteX89" fmla="*/ 1236048 w 2871859"/>
                  <a:gd name="connsiteY89" fmla="*/ 2145853 h 3556511"/>
                  <a:gd name="connsiteX90" fmla="*/ 1217668 w 2871859"/>
                  <a:gd name="connsiteY90" fmla="*/ 2168828 h 3556511"/>
                  <a:gd name="connsiteX91" fmla="*/ 1213073 w 2871859"/>
                  <a:gd name="connsiteY91" fmla="*/ 2228563 h 3556511"/>
                  <a:gd name="connsiteX92" fmla="*/ 1199288 w 2871859"/>
                  <a:gd name="connsiteY92" fmla="*/ 2237753 h 3556511"/>
                  <a:gd name="connsiteX93" fmla="*/ 1213073 w 2871859"/>
                  <a:gd name="connsiteY93" fmla="*/ 2334247 h 3556511"/>
                  <a:gd name="connsiteX94" fmla="*/ 1217668 w 2871859"/>
                  <a:gd name="connsiteY94" fmla="*/ 2352627 h 3556511"/>
                  <a:gd name="connsiteX95" fmla="*/ 1231453 w 2871859"/>
                  <a:gd name="connsiteY95" fmla="*/ 2384792 h 3556511"/>
                  <a:gd name="connsiteX96" fmla="*/ 1236048 w 2871859"/>
                  <a:gd name="connsiteY96" fmla="*/ 2407767 h 3556511"/>
                  <a:gd name="connsiteX97" fmla="*/ 1240643 w 2871859"/>
                  <a:gd name="connsiteY97" fmla="*/ 2439932 h 3556511"/>
                  <a:gd name="connsiteX98" fmla="*/ 1263618 w 2871859"/>
                  <a:gd name="connsiteY98" fmla="*/ 2467502 h 3556511"/>
                  <a:gd name="connsiteX99" fmla="*/ 1272808 w 2871859"/>
                  <a:gd name="connsiteY99" fmla="*/ 2481287 h 3556511"/>
                  <a:gd name="connsiteX100" fmla="*/ 1277403 w 2871859"/>
                  <a:gd name="connsiteY100" fmla="*/ 2499667 h 3556511"/>
                  <a:gd name="connsiteX101" fmla="*/ 1254428 w 2871859"/>
                  <a:gd name="connsiteY101" fmla="*/ 2577781 h 3556511"/>
                  <a:gd name="connsiteX102" fmla="*/ 1249833 w 2871859"/>
                  <a:gd name="connsiteY102" fmla="*/ 2614541 h 3556511"/>
                  <a:gd name="connsiteX103" fmla="*/ 804120 w 2871859"/>
                  <a:gd name="connsiteY103" fmla="*/ 2614541 h 3556511"/>
                  <a:gd name="connsiteX104" fmla="*/ 804120 w 2871859"/>
                  <a:gd name="connsiteY104" fmla="*/ 2508857 h 3556511"/>
                  <a:gd name="connsiteX105" fmla="*/ 712221 w 2871859"/>
                  <a:gd name="connsiteY105" fmla="*/ 2508857 h 3556511"/>
                  <a:gd name="connsiteX106" fmla="*/ 712221 w 2871859"/>
                  <a:gd name="connsiteY106" fmla="*/ 2403172 h 3556511"/>
                  <a:gd name="connsiteX107" fmla="*/ 408952 w 2871859"/>
                  <a:gd name="connsiteY107" fmla="*/ 2403172 h 3556511"/>
                  <a:gd name="connsiteX108" fmla="*/ 390572 w 2871859"/>
                  <a:gd name="connsiteY108" fmla="*/ 2384792 h 3556511"/>
                  <a:gd name="connsiteX109" fmla="*/ 349218 w 2871859"/>
                  <a:gd name="connsiteY109" fmla="*/ 2334247 h 3556511"/>
                  <a:gd name="connsiteX110" fmla="*/ 321648 w 2871859"/>
                  <a:gd name="connsiteY110" fmla="*/ 2315868 h 3556511"/>
                  <a:gd name="connsiteX111" fmla="*/ 298673 w 2871859"/>
                  <a:gd name="connsiteY111" fmla="*/ 2306678 h 3556511"/>
                  <a:gd name="connsiteX112" fmla="*/ 284888 w 2871859"/>
                  <a:gd name="connsiteY112" fmla="*/ 2302083 h 3556511"/>
                  <a:gd name="connsiteX113" fmla="*/ 248128 w 2871859"/>
                  <a:gd name="connsiteY113" fmla="*/ 2288298 h 3556511"/>
                  <a:gd name="connsiteX114" fmla="*/ 238938 w 2871859"/>
                  <a:gd name="connsiteY114" fmla="*/ 2274513 h 3556511"/>
                  <a:gd name="connsiteX115" fmla="*/ 234343 w 2871859"/>
                  <a:gd name="connsiteY115" fmla="*/ 2223968 h 3556511"/>
                  <a:gd name="connsiteX116" fmla="*/ 202178 w 2871859"/>
                  <a:gd name="connsiteY116" fmla="*/ 2219373 h 3556511"/>
                  <a:gd name="connsiteX117" fmla="*/ 114874 w 2871859"/>
                  <a:gd name="connsiteY117" fmla="*/ 2233158 h 3556511"/>
                  <a:gd name="connsiteX118" fmla="*/ 110279 w 2871859"/>
                  <a:gd name="connsiteY118" fmla="*/ 2246943 h 3556511"/>
                  <a:gd name="connsiteX119" fmla="*/ 105684 w 2871859"/>
                  <a:gd name="connsiteY119" fmla="*/ 2325058 h 3556511"/>
                  <a:gd name="connsiteX120" fmla="*/ 96494 w 2871859"/>
                  <a:gd name="connsiteY120" fmla="*/ 2338842 h 3556511"/>
                  <a:gd name="connsiteX121" fmla="*/ 82709 w 2871859"/>
                  <a:gd name="connsiteY121" fmla="*/ 2366412 h 3556511"/>
                  <a:gd name="connsiteX122" fmla="*/ 68924 w 2871859"/>
                  <a:gd name="connsiteY122" fmla="*/ 2375602 h 3556511"/>
                  <a:gd name="connsiteX123" fmla="*/ 64329 w 2871859"/>
                  <a:gd name="connsiteY123" fmla="*/ 2398577 h 3556511"/>
                  <a:gd name="connsiteX124" fmla="*/ 50544 w 2871859"/>
                  <a:gd name="connsiteY124" fmla="*/ 2407767 h 3556511"/>
                  <a:gd name="connsiteX125" fmla="*/ 13784 w 2871859"/>
                  <a:gd name="connsiteY125" fmla="*/ 2449122 h 3556511"/>
                  <a:gd name="connsiteX126" fmla="*/ 9189 w 2871859"/>
                  <a:gd name="connsiteY126" fmla="*/ 2467502 h 3556511"/>
                  <a:gd name="connsiteX127" fmla="*/ 27569 w 2871859"/>
                  <a:gd name="connsiteY127" fmla="*/ 2508857 h 3556511"/>
                  <a:gd name="connsiteX128" fmla="*/ 45949 w 2871859"/>
                  <a:gd name="connsiteY128" fmla="*/ 2536426 h 3556511"/>
                  <a:gd name="connsiteX129" fmla="*/ 50544 w 2871859"/>
                  <a:gd name="connsiteY129" fmla="*/ 2550211 h 3556511"/>
                  <a:gd name="connsiteX130" fmla="*/ 64329 w 2871859"/>
                  <a:gd name="connsiteY130" fmla="*/ 2559401 h 3556511"/>
                  <a:gd name="connsiteX131" fmla="*/ 78114 w 2871859"/>
                  <a:gd name="connsiteY131" fmla="*/ 2600756 h 3556511"/>
                  <a:gd name="connsiteX132" fmla="*/ 87304 w 2871859"/>
                  <a:gd name="connsiteY132" fmla="*/ 2614541 h 3556511"/>
                  <a:gd name="connsiteX133" fmla="*/ 91899 w 2871859"/>
                  <a:gd name="connsiteY133" fmla="*/ 2628326 h 3556511"/>
                  <a:gd name="connsiteX134" fmla="*/ 110279 w 2871859"/>
                  <a:gd name="connsiteY134" fmla="*/ 2632921 h 3556511"/>
                  <a:gd name="connsiteX135" fmla="*/ 119469 w 2871859"/>
                  <a:gd name="connsiteY135" fmla="*/ 2646706 h 3556511"/>
                  <a:gd name="connsiteX136" fmla="*/ 110279 w 2871859"/>
                  <a:gd name="connsiteY136" fmla="*/ 2660491 h 3556511"/>
                  <a:gd name="connsiteX137" fmla="*/ 105684 w 2871859"/>
                  <a:gd name="connsiteY137" fmla="*/ 2674276 h 3556511"/>
                  <a:gd name="connsiteX138" fmla="*/ 114874 w 2871859"/>
                  <a:gd name="connsiteY138" fmla="*/ 2743200 h 3556511"/>
                  <a:gd name="connsiteX139" fmla="*/ 101089 w 2871859"/>
                  <a:gd name="connsiteY139" fmla="*/ 2775365 h 3556511"/>
                  <a:gd name="connsiteX140" fmla="*/ 78114 w 2871859"/>
                  <a:gd name="connsiteY140" fmla="*/ 2830505 h 3556511"/>
                  <a:gd name="connsiteX141" fmla="*/ 82709 w 2871859"/>
                  <a:gd name="connsiteY141" fmla="*/ 2922404 h 3556511"/>
                  <a:gd name="connsiteX142" fmla="*/ 101089 w 2871859"/>
                  <a:gd name="connsiteY142" fmla="*/ 2949974 h 3556511"/>
                  <a:gd name="connsiteX143" fmla="*/ 110279 w 2871859"/>
                  <a:gd name="connsiteY143" fmla="*/ 2963759 h 3556511"/>
                  <a:gd name="connsiteX144" fmla="*/ 114874 w 2871859"/>
                  <a:gd name="connsiteY144" fmla="*/ 3018899 h 3556511"/>
                  <a:gd name="connsiteX145" fmla="*/ 0 w 2871859"/>
                  <a:gd name="connsiteY145" fmla="*/ 3018899 h 3556511"/>
                  <a:gd name="connsiteX146" fmla="*/ 0 w 2871859"/>
                  <a:gd name="connsiteY146" fmla="*/ 3423257 h 3556511"/>
                  <a:gd name="connsiteX147" fmla="*/ 1332542 w 2871859"/>
                  <a:gd name="connsiteY147" fmla="*/ 3423257 h 3556511"/>
                  <a:gd name="connsiteX148" fmla="*/ 1332542 w 2871859"/>
                  <a:gd name="connsiteY148" fmla="*/ 3538131 h 3556511"/>
                  <a:gd name="connsiteX149" fmla="*/ 1815015 w 2871859"/>
                  <a:gd name="connsiteY149" fmla="*/ 3519751 h 3556511"/>
                  <a:gd name="connsiteX150" fmla="*/ 1842584 w 2871859"/>
                  <a:gd name="connsiteY150" fmla="*/ 3551916 h 3556511"/>
                  <a:gd name="connsiteX151" fmla="*/ 1856369 w 2871859"/>
                  <a:gd name="connsiteY151" fmla="*/ 3556511 h 3556511"/>
                  <a:gd name="connsiteX152" fmla="*/ 1934484 w 2871859"/>
                  <a:gd name="connsiteY152" fmla="*/ 3547321 h 3556511"/>
                  <a:gd name="connsiteX153" fmla="*/ 1948269 w 2871859"/>
                  <a:gd name="connsiteY153" fmla="*/ 3538131 h 3556511"/>
                  <a:gd name="connsiteX154" fmla="*/ 1985029 w 2871859"/>
                  <a:gd name="connsiteY154" fmla="*/ 3519751 h 3556511"/>
                  <a:gd name="connsiteX155" fmla="*/ 2053953 w 2871859"/>
                  <a:gd name="connsiteY155" fmla="*/ 3455421 h 3556511"/>
                  <a:gd name="connsiteX156" fmla="*/ 2389386 w 2871859"/>
                  <a:gd name="connsiteY156" fmla="*/ 3455421 h 3556511"/>
                  <a:gd name="connsiteX157" fmla="*/ 2407766 w 2871859"/>
                  <a:gd name="connsiteY157" fmla="*/ 3395687 h 3556511"/>
                  <a:gd name="connsiteX158" fmla="*/ 2407766 w 2871859"/>
                  <a:gd name="connsiteY158" fmla="*/ 3161343 h 3556511"/>
                  <a:gd name="connsiteX159" fmla="*/ 2265322 w 2871859"/>
                  <a:gd name="connsiteY159" fmla="*/ 3161343 h 3556511"/>
                  <a:gd name="connsiteX160" fmla="*/ 2265322 w 2871859"/>
                  <a:gd name="connsiteY160" fmla="*/ 3074038 h 3556511"/>
                  <a:gd name="connsiteX161" fmla="*/ 2320462 w 2871859"/>
                  <a:gd name="connsiteY161" fmla="*/ 3014304 h 3556511"/>
                  <a:gd name="connsiteX162" fmla="*/ 2325057 w 2871859"/>
                  <a:gd name="connsiteY162" fmla="*/ 2922404 h 3556511"/>
                  <a:gd name="connsiteX163" fmla="*/ 2334247 w 2871859"/>
                  <a:gd name="connsiteY163" fmla="*/ 2908619 h 3556511"/>
                  <a:gd name="connsiteX164" fmla="*/ 2338842 w 2871859"/>
                  <a:gd name="connsiteY164" fmla="*/ 2894834 h 3556511"/>
                  <a:gd name="connsiteX165" fmla="*/ 2366412 w 2871859"/>
                  <a:gd name="connsiteY165" fmla="*/ 2867265 h 3556511"/>
                  <a:gd name="connsiteX166" fmla="*/ 2375602 w 2871859"/>
                  <a:gd name="connsiteY166" fmla="*/ 2848885 h 3556511"/>
                  <a:gd name="connsiteX167" fmla="*/ 2389386 w 2871859"/>
                  <a:gd name="connsiteY167" fmla="*/ 2844290 h 3556511"/>
                  <a:gd name="connsiteX168" fmla="*/ 2398576 w 2871859"/>
                  <a:gd name="connsiteY168" fmla="*/ 2816720 h 3556511"/>
                  <a:gd name="connsiteX169" fmla="*/ 2412361 w 2871859"/>
                  <a:gd name="connsiteY169" fmla="*/ 2812125 h 3556511"/>
                  <a:gd name="connsiteX170" fmla="*/ 2439931 w 2871859"/>
                  <a:gd name="connsiteY170" fmla="*/ 2798340 h 3556511"/>
                  <a:gd name="connsiteX171" fmla="*/ 2527236 w 2871859"/>
                  <a:gd name="connsiteY171" fmla="*/ 2798340 h 3556511"/>
                  <a:gd name="connsiteX172" fmla="*/ 2541021 w 2871859"/>
                  <a:gd name="connsiteY172" fmla="*/ 2789150 h 3556511"/>
                  <a:gd name="connsiteX173" fmla="*/ 2554806 w 2871859"/>
                  <a:gd name="connsiteY173" fmla="*/ 2784555 h 3556511"/>
                  <a:gd name="connsiteX174" fmla="*/ 2591565 w 2871859"/>
                  <a:gd name="connsiteY174" fmla="*/ 2789150 h 3556511"/>
                  <a:gd name="connsiteX175" fmla="*/ 2609945 w 2871859"/>
                  <a:gd name="connsiteY175" fmla="*/ 2793745 h 3556511"/>
                  <a:gd name="connsiteX176" fmla="*/ 2665085 w 2871859"/>
                  <a:gd name="connsiteY176" fmla="*/ 2798340 h 3556511"/>
                  <a:gd name="connsiteX177" fmla="*/ 2711035 w 2871859"/>
                  <a:gd name="connsiteY177" fmla="*/ 2793745 h 3556511"/>
                  <a:gd name="connsiteX178" fmla="*/ 2692655 w 2871859"/>
                  <a:gd name="connsiteY178" fmla="*/ 2688061 h 3556511"/>
                  <a:gd name="connsiteX179" fmla="*/ 2683465 w 2871859"/>
                  <a:gd name="connsiteY179" fmla="*/ 2669681 h 3556511"/>
                  <a:gd name="connsiteX180" fmla="*/ 2674275 w 2871859"/>
                  <a:gd name="connsiteY180" fmla="*/ 2642111 h 3556511"/>
                  <a:gd name="connsiteX181" fmla="*/ 2683465 w 2871859"/>
                  <a:gd name="connsiteY181" fmla="*/ 2619136 h 3556511"/>
                  <a:gd name="connsiteX182" fmla="*/ 2770769 w 2871859"/>
                  <a:gd name="connsiteY182" fmla="*/ 2614541 h 3556511"/>
                  <a:gd name="connsiteX183" fmla="*/ 2784554 w 2871859"/>
                  <a:gd name="connsiteY183" fmla="*/ 2609946 h 3556511"/>
                  <a:gd name="connsiteX184" fmla="*/ 2812124 w 2871859"/>
                  <a:gd name="connsiteY184" fmla="*/ 2586971 h 3556511"/>
                  <a:gd name="connsiteX185" fmla="*/ 2825909 w 2871859"/>
                  <a:gd name="connsiteY185" fmla="*/ 2582376 h 3556511"/>
                  <a:gd name="connsiteX186" fmla="*/ 2839694 w 2871859"/>
                  <a:gd name="connsiteY186" fmla="*/ 2568591 h 3556511"/>
                  <a:gd name="connsiteX187" fmla="*/ 2853479 w 2871859"/>
                  <a:gd name="connsiteY187" fmla="*/ 2563996 h 3556511"/>
                  <a:gd name="connsiteX188" fmla="*/ 2867264 w 2871859"/>
                  <a:gd name="connsiteY188" fmla="*/ 2536426 h 3556511"/>
                  <a:gd name="connsiteX189" fmla="*/ 2871859 w 2871859"/>
                  <a:gd name="connsiteY189" fmla="*/ 2531831 h 3556511"/>
                  <a:gd name="connsiteX190" fmla="*/ 2871859 w 2871859"/>
                  <a:gd name="connsiteY190" fmla="*/ 1985029 h 3556511"/>
                  <a:gd name="connsiteX191" fmla="*/ 2053953 w 2871859"/>
                  <a:gd name="connsiteY191" fmla="*/ 1985029 h 3556511"/>
                  <a:gd name="connsiteX192" fmla="*/ 2053953 w 2871859"/>
                  <a:gd name="connsiteY192" fmla="*/ 1231453 h 3556511"/>
                  <a:gd name="connsiteX193" fmla="*/ 2118283 w 2871859"/>
                  <a:gd name="connsiteY193" fmla="*/ 1249833 h 3556511"/>
                  <a:gd name="connsiteX194" fmla="*/ 2141258 w 2871859"/>
                  <a:gd name="connsiteY194" fmla="*/ 1180909 h 3556511"/>
                  <a:gd name="connsiteX195" fmla="*/ 2164233 w 2871859"/>
                  <a:gd name="connsiteY195" fmla="*/ 9190 h 3556511"/>
                  <a:gd name="connsiteX0" fmla="*/ 2164233 w 2871859"/>
                  <a:gd name="connsiteY0" fmla="*/ 9190 h 3556511"/>
                  <a:gd name="connsiteX1" fmla="*/ 565181 w 2871859"/>
                  <a:gd name="connsiteY1" fmla="*/ 0 h 3556511"/>
                  <a:gd name="connsiteX2" fmla="*/ 546802 w 2871859"/>
                  <a:gd name="connsiteY2" fmla="*/ 41355 h 3556511"/>
                  <a:gd name="connsiteX3" fmla="*/ 565181 w 2871859"/>
                  <a:gd name="connsiteY3" fmla="*/ 78115 h 3556511"/>
                  <a:gd name="connsiteX4" fmla="*/ 615726 w 2871859"/>
                  <a:gd name="connsiteY4" fmla="*/ 82710 h 3556511"/>
                  <a:gd name="connsiteX5" fmla="*/ 629511 w 2871859"/>
                  <a:gd name="connsiteY5" fmla="*/ 96495 h 3556511"/>
                  <a:gd name="connsiteX6" fmla="*/ 634106 w 2871859"/>
                  <a:gd name="connsiteY6" fmla="*/ 160824 h 3556511"/>
                  <a:gd name="connsiteX7" fmla="*/ 652486 w 2871859"/>
                  <a:gd name="connsiteY7" fmla="*/ 188394 h 3556511"/>
                  <a:gd name="connsiteX8" fmla="*/ 661676 w 2871859"/>
                  <a:gd name="connsiteY8" fmla="*/ 211369 h 3556511"/>
                  <a:gd name="connsiteX9" fmla="*/ 652486 w 2871859"/>
                  <a:gd name="connsiteY9" fmla="*/ 229749 h 3556511"/>
                  <a:gd name="connsiteX10" fmla="*/ 652486 w 2871859"/>
                  <a:gd name="connsiteY10" fmla="*/ 280294 h 3556511"/>
                  <a:gd name="connsiteX11" fmla="*/ 684651 w 2871859"/>
                  <a:gd name="connsiteY11" fmla="*/ 303269 h 3556511"/>
                  <a:gd name="connsiteX12" fmla="*/ 698436 w 2871859"/>
                  <a:gd name="connsiteY12" fmla="*/ 335433 h 3556511"/>
                  <a:gd name="connsiteX13" fmla="*/ 703031 w 2871859"/>
                  <a:gd name="connsiteY13" fmla="*/ 349218 h 3556511"/>
                  <a:gd name="connsiteX14" fmla="*/ 698436 w 2871859"/>
                  <a:gd name="connsiteY14" fmla="*/ 372193 h 3556511"/>
                  <a:gd name="connsiteX15" fmla="*/ 684651 w 2871859"/>
                  <a:gd name="connsiteY15" fmla="*/ 376788 h 3556511"/>
                  <a:gd name="connsiteX16" fmla="*/ 643296 w 2871859"/>
                  <a:gd name="connsiteY16" fmla="*/ 395168 h 3556511"/>
                  <a:gd name="connsiteX17" fmla="*/ 620321 w 2871859"/>
                  <a:gd name="connsiteY17" fmla="*/ 436523 h 3556511"/>
                  <a:gd name="connsiteX18" fmla="*/ 634106 w 2871859"/>
                  <a:gd name="connsiteY18" fmla="*/ 464093 h 3556511"/>
                  <a:gd name="connsiteX19" fmla="*/ 661676 w 2871859"/>
                  <a:gd name="connsiteY19" fmla="*/ 468688 h 3556511"/>
                  <a:gd name="connsiteX20" fmla="*/ 666271 w 2871859"/>
                  <a:gd name="connsiteY20" fmla="*/ 482473 h 3556511"/>
                  <a:gd name="connsiteX21" fmla="*/ 670866 w 2871859"/>
                  <a:gd name="connsiteY21" fmla="*/ 500852 h 3556511"/>
                  <a:gd name="connsiteX22" fmla="*/ 684651 w 2871859"/>
                  <a:gd name="connsiteY22" fmla="*/ 505447 h 3556511"/>
                  <a:gd name="connsiteX23" fmla="*/ 707626 w 2871859"/>
                  <a:gd name="connsiteY23" fmla="*/ 546802 h 3556511"/>
                  <a:gd name="connsiteX24" fmla="*/ 712221 w 2871859"/>
                  <a:gd name="connsiteY24" fmla="*/ 597347 h 3556511"/>
                  <a:gd name="connsiteX25" fmla="*/ 716816 w 2871859"/>
                  <a:gd name="connsiteY25" fmla="*/ 611132 h 3556511"/>
                  <a:gd name="connsiteX26" fmla="*/ 721411 w 2871859"/>
                  <a:gd name="connsiteY26" fmla="*/ 638702 h 3556511"/>
                  <a:gd name="connsiteX27" fmla="*/ 735196 w 2871859"/>
                  <a:gd name="connsiteY27" fmla="*/ 666272 h 3556511"/>
                  <a:gd name="connsiteX28" fmla="*/ 739791 w 2871859"/>
                  <a:gd name="connsiteY28" fmla="*/ 680057 h 3556511"/>
                  <a:gd name="connsiteX29" fmla="*/ 762765 w 2871859"/>
                  <a:gd name="connsiteY29" fmla="*/ 781146 h 3556511"/>
                  <a:gd name="connsiteX30" fmla="*/ 808715 w 2871859"/>
                  <a:gd name="connsiteY30" fmla="*/ 799526 h 3556511"/>
                  <a:gd name="connsiteX31" fmla="*/ 813310 w 2871859"/>
                  <a:gd name="connsiteY31" fmla="*/ 813311 h 3556511"/>
                  <a:gd name="connsiteX32" fmla="*/ 827095 w 2871859"/>
                  <a:gd name="connsiteY32" fmla="*/ 827096 h 3556511"/>
                  <a:gd name="connsiteX33" fmla="*/ 868450 w 2871859"/>
                  <a:gd name="connsiteY33" fmla="*/ 850071 h 3556511"/>
                  <a:gd name="connsiteX34" fmla="*/ 886830 w 2871859"/>
                  <a:gd name="connsiteY34" fmla="*/ 854666 h 3556511"/>
                  <a:gd name="connsiteX35" fmla="*/ 918995 w 2871859"/>
                  <a:gd name="connsiteY35" fmla="*/ 873045 h 3556511"/>
                  <a:gd name="connsiteX36" fmla="*/ 932779 w 2871859"/>
                  <a:gd name="connsiteY36" fmla="*/ 886830 h 3556511"/>
                  <a:gd name="connsiteX37" fmla="*/ 937374 w 2871859"/>
                  <a:gd name="connsiteY37" fmla="*/ 900615 h 3556511"/>
                  <a:gd name="connsiteX38" fmla="*/ 946564 w 2871859"/>
                  <a:gd name="connsiteY38" fmla="*/ 914400 h 3556511"/>
                  <a:gd name="connsiteX39" fmla="*/ 960349 w 2871859"/>
                  <a:gd name="connsiteY39" fmla="*/ 964945 h 3556511"/>
                  <a:gd name="connsiteX40" fmla="*/ 974134 w 2871859"/>
                  <a:gd name="connsiteY40" fmla="*/ 974135 h 3556511"/>
                  <a:gd name="connsiteX41" fmla="*/ 978729 w 2871859"/>
                  <a:gd name="connsiteY41" fmla="*/ 987920 h 3556511"/>
                  <a:gd name="connsiteX42" fmla="*/ 1001704 w 2871859"/>
                  <a:gd name="connsiteY42" fmla="*/ 1015490 h 3556511"/>
                  <a:gd name="connsiteX43" fmla="*/ 1020084 w 2871859"/>
                  <a:gd name="connsiteY43" fmla="*/ 1043060 h 3556511"/>
                  <a:gd name="connsiteX44" fmla="*/ 1033869 w 2871859"/>
                  <a:gd name="connsiteY44" fmla="*/ 1052249 h 3556511"/>
                  <a:gd name="connsiteX45" fmla="*/ 1052249 w 2871859"/>
                  <a:gd name="connsiteY45" fmla="*/ 1061439 h 3556511"/>
                  <a:gd name="connsiteX46" fmla="*/ 1079819 w 2871859"/>
                  <a:gd name="connsiteY46" fmla="*/ 1089009 h 3556511"/>
                  <a:gd name="connsiteX47" fmla="*/ 1107388 w 2871859"/>
                  <a:gd name="connsiteY47" fmla="*/ 1107389 h 3556511"/>
                  <a:gd name="connsiteX48" fmla="*/ 1134958 w 2871859"/>
                  <a:gd name="connsiteY48" fmla="*/ 1116579 h 3556511"/>
                  <a:gd name="connsiteX49" fmla="*/ 1148743 w 2871859"/>
                  <a:gd name="connsiteY49" fmla="*/ 1130364 h 3556511"/>
                  <a:gd name="connsiteX50" fmla="*/ 1167123 w 2871859"/>
                  <a:gd name="connsiteY50" fmla="*/ 1162529 h 3556511"/>
                  <a:gd name="connsiteX51" fmla="*/ 1171718 w 2871859"/>
                  <a:gd name="connsiteY51" fmla="*/ 1176314 h 3556511"/>
                  <a:gd name="connsiteX52" fmla="*/ 1180908 w 2871859"/>
                  <a:gd name="connsiteY52" fmla="*/ 1208479 h 3556511"/>
                  <a:gd name="connsiteX53" fmla="*/ 1327947 w 2871859"/>
                  <a:gd name="connsiteY53" fmla="*/ 1208479 h 3556511"/>
                  <a:gd name="connsiteX54" fmla="*/ 1304972 w 2871859"/>
                  <a:gd name="connsiteY54" fmla="*/ 1277403 h 3556511"/>
                  <a:gd name="connsiteX55" fmla="*/ 1281998 w 2871859"/>
                  <a:gd name="connsiteY55" fmla="*/ 1314163 h 3556511"/>
                  <a:gd name="connsiteX56" fmla="*/ 1272808 w 2871859"/>
                  <a:gd name="connsiteY56" fmla="*/ 1346328 h 3556511"/>
                  <a:gd name="connsiteX57" fmla="*/ 1259023 w 2871859"/>
                  <a:gd name="connsiteY57" fmla="*/ 1355518 h 3556511"/>
                  <a:gd name="connsiteX58" fmla="*/ 1249833 w 2871859"/>
                  <a:gd name="connsiteY58" fmla="*/ 1369303 h 3556511"/>
                  <a:gd name="connsiteX59" fmla="*/ 1222263 w 2871859"/>
                  <a:gd name="connsiteY59" fmla="*/ 1387683 h 3556511"/>
                  <a:gd name="connsiteX60" fmla="*/ 1190098 w 2871859"/>
                  <a:gd name="connsiteY60" fmla="*/ 1424442 h 3556511"/>
                  <a:gd name="connsiteX61" fmla="*/ 1107388 w 2871859"/>
                  <a:gd name="connsiteY61" fmla="*/ 1419847 h 3556511"/>
                  <a:gd name="connsiteX62" fmla="*/ 1089009 w 2871859"/>
                  <a:gd name="connsiteY62" fmla="*/ 1415252 h 3556511"/>
                  <a:gd name="connsiteX63" fmla="*/ 1075224 w 2871859"/>
                  <a:gd name="connsiteY63" fmla="*/ 1424442 h 3556511"/>
                  <a:gd name="connsiteX64" fmla="*/ 1061439 w 2871859"/>
                  <a:gd name="connsiteY64" fmla="*/ 1456607 h 3556511"/>
                  <a:gd name="connsiteX65" fmla="*/ 1047654 w 2871859"/>
                  <a:gd name="connsiteY65" fmla="*/ 1474987 h 3556511"/>
                  <a:gd name="connsiteX66" fmla="*/ 1038464 w 2871859"/>
                  <a:gd name="connsiteY66" fmla="*/ 1488772 h 3556511"/>
                  <a:gd name="connsiteX67" fmla="*/ 1043059 w 2871859"/>
                  <a:gd name="connsiteY67" fmla="*/ 1530127 h 3556511"/>
                  <a:gd name="connsiteX68" fmla="*/ 1056844 w 2871859"/>
                  <a:gd name="connsiteY68" fmla="*/ 1534722 h 3556511"/>
                  <a:gd name="connsiteX69" fmla="*/ 1066034 w 2871859"/>
                  <a:gd name="connsiteY69" fmla="*/ 1548507 h 3556511"/>
                  <a:gd name="connsiteX70" fmla="*/ 1061439 w 2871859"/>
                  <a:gd name="connsiteY70" fmla="*/ 1580672 h 3556511"/>
                  <a:gd name="connsiteX71" fmla="*/ 1033869 w 2871859"/>
                  <a:gd name="connsiteY71" fmla="*/ 1603646 h 3556511"/>
                  <a:gd name="connsiteX72" fmla="*/ 1029274 w 2871859"/>
                  <a:gd name="connsiteY72" fmla="*/ 1622026 h 3556511"/>
                  <a:gd name="connsiteX73" fmla="*/ 1006299 w 2871859"/>
                  <a:gd name="connsiteY73" fmla="*/ 1663381 h 3556511"/>
                  <a:gd name="connsiteX74" fmla="*/ 997109 w 2871859"/>
                  <a:gd name="connsiteY74" fmla="*/ 1723116 h 3556511"/>
                  <a:gd name="connsiteX75" fmla="*/ 992514 w 2871859"/>
                  <a:gd name="connsiteY75" fmla="*/ 1736901 h 3556511"/>
                  <a:gd name="connsiteX76" fmla="*/ 987919 w 2871859"/>
                  <a:gd name="connsiteY76" fmla="*/ 1755281 h 3556511"/>
                  <a:gd name="connsiteX77" fmla="*/ 997109 w 2871859"/>
                  <a:gd name="connsiteY77" fmla="*/ 1805825 h 3556511"/>
                  <a:gd name="connsiteX78" fmla="*/ 1001704 w 2871859"/>
                  <a:gd name="connsiteY78" fmla="*/ 1819610 h 3556511"/>
                  <a:gd name="connsiteX79" fmla="*/ 1020084 w 2871859"/>
                  <a:gd name="connsiteY79" fmla="*/ 1847180 h 3556511"/>
                  <a:gd name="connsiteX80" fmla="*/ 1024679 w 2871859"/>
                  <a:gd name="connsiteY80" fmla="*/ 1860965 h 3556511"/>
                  <a:gd name="connsiteX81" fmla="*/ 1052249 w 2871859"/>
                  <a:gd name="connsiteY81" fmla="*/ 1888535 h 3556511"/>
                  <a:gd name="connsiteX82" fmla="*/ 1107388 w 2871859"/>
                  <a:gd name="connsiteY82" fmla="*/ 1897725 h 3556511"/>
                  <a:gd name="connsiteX83" fmla="*/ 1148743 w 2871859"/>
                  <a:gd name="connsiteY83" fmla="*/ 1906915 h 3556511"/>
                  <a:gd name="connsiteX84" fmla="*/ 1157933 w 2871859"/>
                  <a:gd name="connsiteY84" fmla="*/ 1980434 h 3556511"/>
                  <a:gd name="connsiteX85" fmla="*/ 1167123 w 2871859"/>
                  <a:gd name="connsiteY85" fmla="*/ 1994219 h 3556511"/>
                  <a:gd name="connsiteX86" fmla="*/ 1222263 w 2871859"/>
                  <a:gd name="connsiteY86" fmla="*/ 2076929 h 3556511"/>
                  <a:gd name="connsiteX87" fmla="*/ 1226858 w 2871859"/>
                  <a:gd name="connsiteY87" fmla="*/ 2090714 h 3556511"/>
                  <a:gd name="connsiteX88" fmla="*/ 1240643 w 2871859"/>
                  <a:gd name="connsiteY88" fmla="*/ 2127474 h 3556511"/>
                  <a:gd name="connsiteX89" fmla="*/ 1236048 w 2871859"/>
                  <a:gd name="connsiteY89" fmla="*/ 2145853 h 3556511"/>
                  <a:gd name="connsiteX90" fmla="*/ 1217668 w 2871859"/>
                  <a:gd name="connsiteY90" fmla="*/ 2168828 h 3556511"/>
                  <a:gd name="connsiteX91" fmla="*/ 1213073 w 2871859"/>
                  <a:gd name="connsiteY91" fmla="*/ 2228563 h 3556511"/>
                  <a:gd name="connsiteX92" fmla="*/ 1199288 w 2871859"/>
                  <a:gd name="connsiteY92" fmla="*/ 2237753 h 3556511"/>
                  <a:gd name="connsiteX93" fmla="*/ 1213073 w 2871859"/>
                  <a:gd name="connsiteY93" fmla="*/ 2334247 h 3556511"/>
                  <a:gd name="connsiteX94" fmla="*/ 1217668 w 2871859"/>
                  <a:gd name="connsiteY94" fmla="*/ 2352627 h 3556511"/>
                  <a:gd name="connsiteX95" fmla="*/ 1231453 w 2871859"/>
                  <a:gd name="connsiteY95" fmla="*/ 2384792 h 3556511"/>
                  <a:gd name="connsiteX96" fmla="*/ 1236048 w 2871859"/>
                  <a:gd name="connsiteY96" fmla="*/ 2407767 h 3556511"/>
                  <a:gd name="connsiteX97" fmla="*/ 1240643 w 2871859"/>
                  <a:gd name="connsiteY97" fmla="*/ 2439932 h 3556511"/>
                  <a:gd name="connsiteX98" fmla="*/ 1263618 w 2871859"/>
                  <a:gd name="connsiteY98" fmla="*/ 2467502 h 3556511"/>
                  <a:gd name="connsiteX99" fmla="*/ 1272808 w 2871859"/>
                  <a:gd name="connsiteY99" fmla="*/ 2481287 h 3556511"/>
                  <a:gd name="connsiteX100" fmla="*/ 1277403 w 2871859"/>
                  <a:gd name="connsiteY100" fmla="*/ 2499667 h 3556511"/>
                  <a:gd name="connsiteX101" fmla="*/ 1254428 w 2871859"/>
                  <a:gd name="connsiteY101" fmla="*/ 2577781 h 3556511"/>
                  <a:gd name="connsiteX102" fmla="*/ 1249833 w 2871859"/>
                  <a:gd name="connsiteY102" fmla="*/ 2614541 h 3556511"/>
                  <a:gd name="connsiteX103" fmla="*/ 804120 w 2871859"/>
                  <a:gd name="connsiteY103" fmla="*/ 2614541 h 3556511"/>
                  <a:gd name="connsiteX104" fmla="*/ 804120 w 2871859"/>
                  <a:gd name="connsiteY104" fmla="*/ 2508857 h 3556511"/>
                  <a:gd name="connsiteX105" fmla="*/ 712221 w 2871859"/>
                  <a:gd name="connsiteY105" fmla="*/ 2508857 h 3556511"/>
                  <a:gd name="connsiteX106" fmla="*/ 712221 w 2871859"/>
                  <a:gd name="connsiteY106" fmla="*/ 2403172 h 3556511"/>
                  <a:gd name="connsiteX107" fmla="*/ 408952 w 2871859"/>
                  <a:gd name="connsiteY107" fmla="*/ 2403172 h 3556511"/>
                  <a:gd name="connsiteX108" fmla="*/ 390572 w 2871859"/>
                  <a:gd name="connsiteY108" fmla="*/ 2384792 h 3556511"/>
                  <a:gd name="connsiteX109" fmla="*/ 349218 w 2871859"/>
                  <a:gd name="connsiteY109" fmla="*/ 2334247 h 3556511"/>
                  <a:gd name="connsiteX110" fmla="*/ 321648 w 2871859"/>
                  <a:gd name="connsiteY110" fmla="*/ 2315868 h 3556511"/>
                  <a:gd name="connsiteX111" fmla="*/ 298673 w 2871859"/>
                  <a:gd name="connsiteY111" fmla="*/ 2306678 h 3556511"/>
                  <a:gd name="connsiteX112" fmla="*/ 284888 w 2871859"/>
                  <a:gd name="connsiteY112" fmla="*/ 2302083 h 3556511"/>
                  <a:gd name="connsiteX113" fmla="*/ 248128 w 2871859"/>
                  <a:gd name="connsiteY113" fmla="*/ 2288298 h 3556511"/>
                  <a:gd name="connsiteX114" fmla="*/ 238938 w 2871859"/>
                  <a:gd name="connsiteY114" fmla="*/ 2274513 h 3556511"/>
                  <a:gd name="connsiteX115" fmla="*/ 234343 w 2871859"/>
                  <a:gd name="connsiteY115" fmla="*/ 2223968 h 3556511"/>
                  <a:gd name="connsiteX116" fmla="*/ 202178 w 2871859"/>
                  <a:gd name="connsiteY116" fmla="*/ 2219373 h 3556511"/>
                  <a:gd name="connsiteX117" fmla="*/ 114874 w 2871859"/>
                  <a:gd name="connsiteY117" fmla="*/ 2233158 h 3556511"/>
                  <a:gd name="connsiteX118" fmla="*/ 110279 w 2871859"/>
                  <a:gd name="connsiteY118" fmla="*/ 2246943 h 3556511"/>
                  <a:gd name="connsiteX119" fmla="*/ 105684 w 2871859"/>
                  <a:gd name="connsiteY119" fmla="*/ 2325058 h 3556511"/>
                  <a:gd name="connsiteX120" fmla="*/ 96494 w 2871859"/>
                  <a:gd name="connsiteY120" fmla="*/ 2338842 h 3556511"/>
                  <a:gd name="connsiteX121" fmla="*/ 82709 w 2871859"/>
                  <a:gd name="connsiteY121" fmla="*/ 2366412 h 3556511"/>
                  <a:gd name="connsiteX122" fmla="*/ 68924 w 2871859"/>
                  <a:gd name="connsiteY122" fmla="*/ 2375602 h 3556511"/>
                  <a:gd name="connsiteX123" fmla="*/ 64329 w 2871859"/>
                  <a:gd name="connsiteY123" fmla="*/ 2398577 h 3556511"/>
                  <a:gd name="connsiteX124" fmla="*/ 50544 w 2871859"/>
                  <a:gd name="connsiteY124" fmla="*/ 2407767 h 3556511"/>
                  <a:gd name="connsiteX125" fmla="*/ 13784 w 2871859"/>
                  <a:gd name="connsiteY125" fmla="*/ 2449122 h 3556511"/>
                  <a:gd name="connsiteX126" fmla="*/ 9189 w 2871859"/>
                  <a:gd name="connsiteY126" fmla="*/ 2467502 h 3556511"/>
                  <a:gd name="connsiteX127" fmla="*/ 27569 w 2871859"/>
                  <a:gd name="connsiteY127" fmla="*/ 2508857 h 3556511"/>
                  <a:gd name="connsiteX128" fmla="*/ 45949 w 2871859"/>
                  <a:gd name="connsiteY128" fmla="*/ 2536426 h 3556511"/>
                  <a:gd name="connsiteX129" fmla="*/ 50544 w 2871859"/>
                  <a:gd name="connsiteY129" fmla="*/ 2550211 h 3556511"/>
                  <a:gd name="connsiteX130" fmla="*/ 64329 w 2871859"/>
                  <a:gd name="connsiteY130" fmla="*/ 2559401 h 3556511"/>
                  <a:gd name="connsiteX131" fmla="*/ 78114 w 2871859"/>
                  <a:gd name="connsiteY131" fmla="*/ 2600756 h 3556511"/>
                  <a:gd name="connsiteX132" fmla="*/ 87304 w 2871859"/>
                  <a:gd name="connsiteY132" fmla="*/ 2614541 h 3556511"/>
                  <a:gd name="connsiteX133" fmla="*/ 91899 w 2871859"/>
                  <a:gd name="connsiteY133" fmla="*/ 2628326 h 3556511"/>
                  <a:gd name="connsiteX134" fmla="*/ 110279 w 2871859"/>
                  <a:gd name="connsiteY134" fmla="*/ 2632921 h 3556511"/>
                  <a:gd name="connsiteX135" fmla="*/ 119469 w 2871859"/>
                  <a:gd name="connsiteY135" fmla="*/ 2646706 h 3556511"/>
                  <a:gd name="connsiteX136" fmla="*/ 110279 w 2871859"/>
                  <a:gd name="connsiteY136" fmla="*/ 2660491 h 3556511"/>
                  <a:gd name="connsiteX137" fmla="*/ 105684 w 2871859"/>
                  <a:gd name="connsiteY137" fmla="*/ 2674276 h 3556511"/>
                  <a:gd name="connsiteX138" fmla="*/ 114874 w 2871859"/>
                  <a:gd name="connsiteY138" fmla="*/ 2743200 h 3556511"/>
                  <a:gd name="connsiteX139" fmla="*/ 101089 w 2871859"/>
                  <a:gd name="connsiteY139" fmla="*/ 2775365 h 3556511"/>
                  <a:gd name="connsiteX140" fmla="*/ 78114 w 2871859"/>
                  <a:gd name="connsiteY140" fmla="*/ 2830505 h 3556511"/>
                  <a:gd name="connsiteX141" fmla="*/ 82709 w 2871859"/>
                  <a:gd name="connsiteY141" fmla="*/ 2922404 h 3556511"/>
                  <a:gd name="connsiteX142" fmla="*/ 101089 w 2871859"/>
                  <a:gd name="connsiteY142" fmla="*/ 2949974 h 3556511"/>
                  <a:gd name="connsiteX143" fmla="*/ 110279 w 2871859"/>
                  <a:gd name="connsiteY143" fmla="*/ 2963759 h 3556511"/>
                  <a:gd name="connsiteX144" fmla="*/ 114874 w 2871859"/>
                  <a:gd name="connsiteY144" fmla="*/ 3018899 h 3556511"/>
                  <a:gd name="connsiteX145" fmla="*/ 0 w 2871859"/>
                  <a:gd name="connsiteY145" fmla="*/ 3018899 h 3556511"/>
                  <a:gd name="connsiteX146" fmla="*/ 0 w 2871859"/>
                  <a:gd name="connsiteY146" fmla="*/ 3423257 h 3556511"/>
                  <a:gd name="connsiteX147" fmla="*/ 1332542 w 2871859"/>
                  <a:gd name="connsiteY147" fmla="*/ 3423257 h 3556511"/>
                  <a:gd name="connsiteX148" fmla="*/ 1332542 w 2871859"/>
                  <a:gd name="connsiteY148" fmla="*/ 3538131 h 3556511"/>
                  <a:gd name="connsiteX149" fmla="*/ 1474986 w 2871859"/>
                  <a:gd name="connsiteY149" fmla="*/ 3538131 h 3556511"/>
                  <a:gd name="connsiteX150" fmla="*/ 1815015 w 2871859"/>
                  <a:gd name="connsiteY150" fmla="*/ 3519751 h 3556511"/>
                  <a:gd name="connsiteX151" fmla="*/ 1842584 w 2871859"/>
                  <a:gd name="connsiteY151" fmla="*/ 3551916 h 3556511"/>
                  <a:gd name="connsiteX152" fmla="*/ 1856369 w 2871859"/>
                  <a:gd name="connsiteY152" fmla="*/ 3556511 h 3556511"/>
                  <a:gd name="connsiteX153" fmla="*/ 1934484 w 2871859"/>
                  <a:gd name="connsiteY153" fmla="*/ 3547321 h 3556511"/>
                  <a:gd name="connsiteX154" fmla="*/ 1948269 w 2871859"/>
                  <a:gd name="connsiteY154" fmla="*/ 3538131 h 3556511"/>
                  <a:gd name="connsiteX155" fmla="*/ 1985029 w 2871859"/>
                  <a:gd name="connsiteY155" fmla="*/ 3519751 h 3556511"/>
                  <a:gd name="connsiteX156" fmla="*/ 2053953 w 2871859"/>
                  <a:gd name="connsiteY156" fmla="*/ 3455421 h 3556511"/>
                  <a:gd name="connsiteX157" fmla="*/ 2389386 w 2871859"/>
                  <a:gd name="connsiteY157" fmla="*/ 3455421 h 3556511"/>
                  <a:gd name="connsiteX158" fmla="*/ 2407766 w 2871859"/>
                  <a:gd name="connsiteY158" fmla="*/ 3395687 h 3556511"/>
                  <a:gd name="connsiteX159" fmla="*/ 2407766 w 2871859"/>
                  <a:gd name="connsiteY159" fmla="*/ 3161343 h 3556511"/>
                  <a:gd name="connsiteX160" fmla="*/ 2265322 w 2871859"/>
                  <a:gd name="connsiteY160" fmla="*/ 3161343 h 3556511"/>
                  <a:gd name="connsiteX161" fmla="*/ 2265322 w 2871859"/>
                  <a:gd name="connsiteY161" fmla="*/ 3074038 h 3556511"/>
                  <a:gd name="connsiteX162" fmla="*/ 2320462 w 2871859"/>
                  <a:gd name="connsiteY162" fmla="*/ 3014304 h 3556511"/>
                  <a:gd name="connsiteX163" fmla="*/ 2325057 w 2871859"/>
                  <a:gd name="connsiteY163" fmla="*/ 2922404 h 3556511"/>
                  <a:gd name="connsiteX164" fmla="*/ 2334247 w 2871859"/>
                  <a:gd name="connsiteY164" fmla="*/ 2908619 h 3556511"/>
                  <a:gd name="connsiteX165" fmla="*/ 2338842 w 2871859"/>
                  <a:gd name="connsiteY165" fmla="*/ 2894834 h 3556511"/>
                  <a:gd name="connsiteX166" fmla="*/ 2366412 w 2871859"/>
                  <a:gd name="connsiteY166" fmla="*/ 2867265 h 3556511"/>
                  <a:gd name="connsiteX167" fmla="*/ 2375602 w 2871859"/>
                  <a:gd name="connsiteY167" fmla="*/ 2848885 h 3556511"/>
                  <a:gd name="connsiteX168" fmla="*/ 2389386 w 2871859"/>
                  <a:gd name="connsiteY168" fmla="*/ 2844290 h 3556511"/>
                  <a:gd name="connsiteX169" fmla="*/ 2398576 w 2871859"/>
                  <a:gd name="connsiteY169" fmla="*/ 2816720 h 3556511"/>
                  <a:gd name="connsiteX170" fmla="*/ 2412361 w 2871859"/>
                  <a:gd name="connsiteY170" fmla="*/ 2812125 h 3556511"/>
                  <a:gd name="connsiteX171" fmla="*/ 2439931 w 2871859"/>
                  <a:gd name="connsiteY171" fmla="*/ 2798340 h 3556511"/>
                  <a:gd name="connsiteX172" fmla="*/ 2527236 w 2871859"/>
                  <a:gd name="connsiteY172" fmla="*/ 2798340 h 3556511"/>
                  <a:gd name="connsiteX173" fmla="*/ 2541021 w 2871859"/>
                  <a:gd name="connsiteY173" fmla="*/ 2789150 h 3556511"/>
                  <a:gd name="connsiteX174" fmla="*/ 2554806 w 2871859"/>
                  <a:gd name="connsiteY174" fmla="*/ 2784555 h 3556511"/>
                  <a:gd name="connsiteX175" fmla="*/ 2591565 w 2871859"/>
                  <a:gd name="connsiteY175" fmla="*/ 2789150 h 3556511"/>
                  <a:gd name="connsiteX176" fmla="*/ 2609945 w 2871859"/>
                  <a:gd name="connsiteY176" fmla="*/ 2793745 h 3556511"/>
                  <a:gd name="connsiteX177" fmla="*/ 2665085 w 2871859"/>
                  <a:gd name="connsiteY177" fmla="*/ 2798340 h 3556511"/>
                  <a:gd name="connsiteX178" fmla="*/ 2711035 w 2871859"/>
                  <a:gd name="connsiteY178" fmla="*/ 2793745 h 3556511"/>
                  <a:gd name="connsiteX179" fmla="*/ 2692655 w 2871859"/>
                  <a:gd name="connsiteY179" fmla="*/ 2688061 h 3556511"/>
                  <a:gd name="connsiteX180" fmla="*/ 2683465 w 2871859"/>
                  <a:gd name="connsiteY180" fmla="*/ 2669681 h 3556511"/>
                  <a:gd name="connsiteX181" fmla="*/ 2674275 w 2871859"/>
                  <a:gd name="connsiteY181" fmla="*/ 2642111 h 3556511"/>
                  <a:gd name="connsiteX182" fmla="*/ 2683465 w 2871859"/>
                  <a:gd name="connsiteY182" fmla="*/ 2619136 h 3556511"/>
                  <a:gd name="connsiteX183" fmla="*/ 2770769 w 2871859"/>
                  <a:gd name="connsiteY183" fmla="*/ 2614541 h 3556511"/>
                  <a:gd name="connsiteX184" fmla="*/ 2784554 w 2871859"/>
                  <a:gd name="connsiteY184" fmla="*/ 2609946 h 3556511"/>
                  <a:gd name="connsiteX185" fmla="*/ 2812124 w 2871859"/>
                  <a:gd name="connsiteY185" fmla="*/ 2586971 h 3556511"/>
                  <a:gd name="connsiteX186" fmla="*/ 2825909 w 2871859"/>
                  <a:gd name="connsiteY186" fmla="*/ 2582376 h 3556511"/>
                  <a:gd name="connsiteX187" fmla="*/ 2839694 w 2871859"/>
                  <a:gd name="connsiteY187" fmla="*/ 2568591 h 3556511"/>
                  <a:gd name="connsiteX188" fmla="*/ 2853479 w 2871859"/>
                  <a:gd name="connsiteY188" fmla="*/ 2563996 h 3556511"/>
                  <a:gd name="connsiteX189" fmla="*/ 2867264 w 2871859"/>
                  <a:gd name="connsiteY189" fmla="*/ 2536426 h 3556511"/>
                  <a:gd name="connsiteX190" fmla="*/ 2871859 w 2871859"/>
                  <a:gd name="connsiteY190" fmla="*/ 2531831 h 3556511"/>
                  <a:gd name="connsiteX191" fmla="*/ 2871859 w 2871859"/>
                  <a:gd name="connsiteY191" fmla="*/ 1985029 h 3556511"/>
                  <a:gd name="connsiteX192" fmla="*/ 2053953 w 2871859"/>
                  <a:gd name="connsiteY192" fmla="*/ 1985029 h 3556511"/>
                  <a:gd name="connsiteX193" fmla="*/ 2053953 w 2871859"/>
                  <a:gd name="connsiteY193" fmla="*/ 1231453 h 3556511"/>
                  <a:gd name="connsiteX194" fmla="*/ 2118283 w 2871859"/>
                  <a:gd name="connsiteY194" fmla="*/ 1249833 h 3556511"/>
                  <a:gd name="connsiteX195" fmla="*/ 2141258 w 2871859"/>
                  <a:gd name="connsiteY195" fmla="*/ 1180909 h 3556511"/>
                  <a:gd name="connsiteX196" fmla="*/ 2164233 w 2871859"/>
                  <a:gd name="connsiteY196" fmla="*/ 9190 h 3556511"/>
                  <a:gd name="connsiteX0" fmla="*/ 2164233 w 2871859"/>
                  <a:gd name="connsiteY0" fmla="*/ 9190 h 3574891"/>
                  <a:gd name="connsiteX1" fmla="*/ 565181 w 2871859"/>
                  <a:gd name="connsiteY1" fmla="*/ 0 h 3574891"/>
                  <a:gd name="connsiteX2" fmla="*/ 546802 w 2871859"/>
                  <a:gd name="connsiteY2" fmla="*/ 41355 h 3574891"/>
                  <a:gd name="connsiteX3" fmla="*/ 565181 w 2871859"/>
                  <a:gd name="connsiteY3" fmla="*/ 78115 h 3574891"/>
                  <a:gd name="connsiteX4" fmla="*/ 615726 w 2871859"/>
                  <a:gd name="connsiteY4" fmla="*/ 82710 h 3574891"/>
                  <a:gd name="connsiteX5" fmla="*/ 629511 w 2871859"/>
                  <a:gd name="connsiteY5" fmla="*/ 96495 h 3574891"/>
                  <a:gd name="connsiteX6" fmla="*/ 634106 w 2871859"/>
                  <a:gd name="connsiteY6" fmla="*/ 160824 h 3574891"/>
                  <a:gd name="connsiteX7" fmla="*/ 652486 w 2871859"/>
                  <a:gd name="connsiteY7" fmla="*/ 188394 h 3574891"/>
                  <a:gd name="connsiteX8" fmla="*/ 661676 w 2871859"/>
                  <a:gd name="connsiteY8" fmla="*/ 211369 h 3574891"/>
                  <a:gd name="connsiteX9" fmla="*/ 652486 w 2871859"/>
                  <a:gd name="connsiteY9" fmla="*/ 229749 h 3574891"/>
                  <a:gd name="connsiteX10" fmla="*/ 652486 w 2871859"/>
                  <a:gd name="connsiteY10" fmla="*/ 280294 h 3574891"/>
                  <a:gd name="connsiteX11" fmla="*/ 684651 w 2871859"/>
                  <a:gd name="connsiteY11" fmla="*/ 303269 h 3574891"/>
                  <a:gd name="connsiteX12" fmla="*/ 698436 w 2871859"/>
                  <a:gd name="connsiteY12" fmla="*/ 335433 h 3574891"/>
                  <a:gd name="connsiteX13" fmla="*/ 703031 w 2871859"/>
                  <a:gd name="connsiteY13" fmla="*/ 349218 h 3574891"/>
                  <a:gd name="connsiteX14" fmla="*/ 698436 w 2871859"/>
                  <a:gd name="connsiteY14" fmla="*/ 372193 h 3574891"/>
                  <a:gd name="connsiteX15" fmla="*/ 684651 w 2871859"/>
                  <a:gd name="connsiteY15" fmla="*/ 376788 h 3574891"/>
                  <a:gd name="connsiteX16" fmla="*/ 643296 w 2871859"/>
                  <a:gd name="connsiteY16" fmla="*/ 395168 h 3574891"/>
                  <a:gd name="connsiteX17" fmla="*/ 620321 w 2871859"/>
                  <a:gd name="connsiteY17" fmla="*/ 436523 h 3574891"/>
                  <a:gd name="connsiteX18" fmla="*/ 634106 w 2871859"/>
                  <a:gd name="connsiteY18" fmla="*/ 464093 h 3574891"/>
                  <a:gd name="connsiteX19" fmla="*/ 661676 w 2871859"/>
                  <a:gd name="connsiteY19" fmla="*/ 468688 h 3574891"/>
                  <a:gd name="connsiteX20" fmla="*/ 666271 w 2871859"/>
                  <a:gd name="connsiteY20" fmla="*/ 482473 h 3574891"/>
                  <a:gd name="connsiteX21" fmla="*/ 670866 w 2871859"/>
                  <a:gd name="connsiteY21" fmla="*/ 500852 h 3574891"/>
                  <a:gd name="connsiteX22" fmla="*/ 684651 w 2871859"/>
                  <a:gd name="connsiteY22" fmla="*/ 505447 h 3574891"/>
                  <a:gd name="connsiteX23" fmla="*/ 707626 w 2871859"/>
                  <a:gd name="connsiteY23" fmla="*/ 546802 h 3574891"/>
                  <a:gd name="connsiteX24" fmla="*/ 712221 w 2871859"/>
                  <a:gd name="connsiteY24" fmla="*/ 597347 h 3574891"/>
                  <a:gd name="connsiteX25" fmla="*/ 716816 w 2871859"/>
                  <a:gd name="connsiteY25" fmla="*/ 611132 h 3574891"/>
                  <a:gd name="connsiteX26" fmla="*/ 721411 w 2871859"/>
                  <a:gd name="connsiteY26" fmla="*/ 638702 h 3574891"/>
                  <a:gd name="connsiteX27" fmla="*/ 735196 w 2871859"/>
                  <a:gd name="connsiteY27" fmla="*/ 666272 h 3574891"/>
                  <a:gd name="connsiteX28" fmla="*/ 739791 w 2871859"/>
                  <a:gd name="connsiteY28" fmla="*/ 680057 h 3574891"/>
                  <a:gd name="connsiteX29" fmla="*/ 762765 w 2871859"/>
                  <a:gd name="connsiteY29" fmla="*/ 781146 h 3574891"/>
                  <a:gd name="connsiteX30" fmla="*/ 808715 w 2871859"/>
                  <a:gd name="connsiteY30" fmla="*/ 799526 h 3574891"/>
                  <a:gd name="connsiteX31" fmla="*/ 813310 w 2871859"/>
                  <a:gd name="connsiteY31" fmla="*/ 813311 h 3574891"/>
                  <a:gd name="connsiteX32" fmla="*/ 827095 w 2871859"/>
                  <a:gd name="connsiteY32" fmla="*/ 827096 h 3574891"/>
                  <a:gd name="connsiteX33" fmla="*/ 868450 w 2871859"/>
                  <a:gd name="connsiteY33" fmla="*/ 850071 h 3574891"/>
                  <a:gd name="connsiteX34" fmla="*/ 886830 w 2871859"/>
                  <a:gd name="connsiteY34" fmla="*/ 854666 h 3574891"/>
                  <a:gd name="connsiteX35" fmla="*/ 918995 w 2871859"/>
                  <a:gd name="connsiteY35" fmla="*/ 873045 h 3574891"/>
                  <a:gd name="connsiteX36" fmla="*/ 932779 w 2871859"/>
                  <a:gd name="connsiteY36" fmla="*/ 886830 h 3574891"/>
                  <a:gd name="connsiteX37" fmla="*/ 937374 w 2871859"/>
                  <a:gd name="connsiteY37" fmla="*/ 900615 h 3574891"/>
                  <a:gd name="connsiteX38" fmla="*/ 946564 w 2871859"/>
                  <a:gd name="connsiteY38" fmla="*/ 914400 h 3574891"/>
                  <a:gd name="connsiteX39" fmla="*/ 960349 w 2871859"/>
                  <a:gd name="connsiteY39" fmla="*/ 964945 h 3574891"/>
                  <a:gd name="connsiteX40" fmla="*/ 974134 w 2871859"/>
                  <a:gd name="connsiteY40" fmla="*/ 974135 h 3574891"/>
                  <a:gd name="connsiteX41" fmla="*/ 978729 w 2871859"/>
                  <a:gd name="connsiteY41" fmla="*/ 987920 h 3574891"/>
                  <a:gd name="connsiteX42" fmla="*/ 1001704 w 2871859"/>
                  <a:gd name="connsiteY42" fmla="*/ 1015490 h 3574891"/>
                  <a:gd name="connsiteX43" fmla="*/ 1020084 w 2871859"/>
                  <a:gd name="connsiteY43" fmla="*/ 1043060 h 3574891"/>
                  <a:gd name="connsiteX44" fmla="*/ 1033869 w 2871859"/>
                  <a:gd name="connsiteY44" fmla="*/ 1052249 h 3574891"/>
                  <a:gd name="connsiteX45" fmla="*/ 1052249 w 2871859"/>
                  <a:gd name="connsiteY45" fmla="*/ 1061439 h 3574891"/>
                  <a:gd name="connsiteX46" fmla="*/ 1079819 w 2871859"/>
                  <a:gd name="connsiteY46" fmla="*/ 1089009 h 3574891"/>
                  <a:gd name="connsiteX47" fmla="*/ 1107388 w 2871859"/>
                  <a:gd name="connsiteY47" fmla="*/ 1107389 h 3574891"/>
                  <a:gd name="connsiteX48" fmla="*/ 1134958 w 2871859"/>
                  <a:gd name="connsiteY48" fmla="*/ 1116579 h 3574891"/>
                  <a:gd name="connsiteX49" fmla="*/ 1148743 w 2871859"/>
                  <a:gd name="connsiteY49" fmla="*/ 1130364 h 3574891"/>
                  <a:gd name="connsiteX50" fmla="*/ 1167123 w 2871859"/>
                  <a:gd name="connsiteY50" fmla="*/ 1162529 h 3574891"/>
                  <a:gd name="connsiteX51" fmla="*/ 1171718 w 2871859"/>
                  <a:gd name="connsiteY51" fmla="*/ 1176314 h 3574891"/>
                  <a:gd name="connsiteX52" fmla="*/ 1180908 w 2871859"/>
                  <a:gd name="connsiteY52" fmla="*/ 1208479 h 3574891"/>
                  <a:gd name="connsiteX53" fmla="*/ 1327947 w 2871859"/>
                  <a:gd name="connsiteY53" fmla="*/ 1208479 h 3574891"/>
                  <a:gd name="connsiteX54" fmla="*/ 1304972 w 2871859"/>
                  <a:gd name="connsiteY54" fmla="*/ 1277403 h 3574891"/>
                  <a:gd name="connsiteX55" fmla="*/ 1281998 w 2871859"/>
                  <a:gd name="connsiteY55" fmla="*/ 1314163 h 3574891"/>
                  <a:gd name="connsiteX56" fmla="*/ 1272808 w 2871859"/>
                  <a:gd name="connsiteY56" fmla="*/ 1346328 h 3574891"/>
                  <a:gd name="connsiteX57" fmla="*/ 1259023 w 2871859"/>
                  <a:gd name="connsiteY57" fmla="*/ 1355518 h 3574891"/>
                  <a:gd name="connsiteX58" fmla="*/ 1249833 w 2871859"/>
                  <a:gd name="connsiteY58" fmla="*/ 1369303 h 3574891"/>
                  <a:gd name="connsiteX59" fmla="*/ 1222263 w 2871859"/>
                  <a:gd name="connsiteY59" fmla="*/ 1387683 h 3574891"/>
                  <a:gd name="connsiteX60" fmla="*/ 1190098 w 2871859"/>
                  <a:gd name="connsiteY60" fmla="*/ 1424442 h 3574891"/>
                  <a:gd name="connsiteX61" fmla="*/ 1107388 w 2871859"/>
                  <a:gd name="connsiteY61" fmla="*/ 1419847 h 3574891"/>
                  <a:gd name="connsiteX62" fmla="*/ 1089009 w 2871859"/>
                  <a:gd name="connsiteY62" fmla="*/ 1415252 h 3574891"/>
                  <a:gd name="connsiteX63" fmla="*/ 1075224 w 2871859"/>
                  <a:gd name="connsiteY63" fmla="*/ 1424442 h 3574891"/>
                  <a:gd name="connsiteX64" fmla="*/ 1061439 w 2871859"/>
                  <a:gd name="connsiteY64" fmla="*/ 1456607 h 3574891"/>
                  <a:gd name="connsiteX65" fmla="*/ 1047654 w 2871859"/>
                  <a:gd name="connsiteY65" fmla="*/ 1474987 h 3574891"/>
                  <a:gd name="connsiteX66" fmla="*/ 1038464 w 2871859"/>
                  <a:gd name="connsiteY66" fmla="*/ 1488772 h 3574891"/>
                  <a:gd name="connsiteX67" fmla="*/ 1043059 w 2871859"/>
                  <a:gd name="connsiteY67" fmla="*/ 1530127 h 3574891"/>
                  <a:gd name="connsiteX68" fmla="*/ 1056844 w 2871859"/>
                  <a:gd name="connsiteY68" fmla="*/ 1534722 h 3574891"/>
                  <a:gd name="connsiteX69" fmla="*/ 1066034 w 2871859"/>
                  <a:gd name="connsiteY69" fmla="*/ 1548507 h 3574891"/>
                  <a:gd name="connsiteX70" fmla="*/ 1061439 w 2871859"/>
                  <a:gd name="connsiteY70" fmla="*/ 1580672 h 3574891"/>
                  <a:gd name="connsiteX71" fmla="*/ 1033869 w 2871859"/>
                  <a:gd name="connsiteY71" fmla="*/ 1603646 h 3574891"/>
                  <a:gd name="connsiteX72" fmla="*/ 1029274 w 2871859"/>
                  <a:gd name="connsiteY72" fmla="*/ 1622026 h 3574891"/>
                  <a:gd name="connsiteX73" fmla="*/ 1006299 w 2871859"/>
                  <a:gd name="connsiteY73" fmla="*/ 1663381 h 3574891"/>
                  <a:gd name="connsiteX74" fmla="*/ 997109 w 2871859"/>
                  <a:gd name="connsiteY74" fmla="*/ 1723116 h 3574891"/>
                  <a:gd name="connsiteX75" fmla="*/ 992514 w 2871859"/>
                  <a:gd name="connsiteY75" fmla="*/ 1736901 h 3574891"/>
                  <a:gd name="connsiteX76" fmla="*/ 987919 w 2871859"/>
                  <a:gd name="connsiteY76" fmla="*/ 1755281 h 3574891"/>
                  <a:gd name="connsiteX77" fmla="*/ 997109 w 2871859"/>
                  <a:gd name="connsiteY77" fmla="*/ 1805825 h 3574891"/>
                  <a:gd name="connsiteX78" fmla="*/ 1001704 w 2871859"/>
                  <a:gd name="connsiteY78" fmla="*/ 1819610 h 3574891"/>
                  <a:gd name="connsiteX79" fmla="*/ 1020084 w 2871859"/>
                  <a:gd name="connsiteY79" fmla="*/ 1847180 h 3574891"/>
                  <a:gd name="connsiteX80" fmla="*/ 1024679 w 2871859"/>
                  <a:gd name="connsiteY80" fmla="*/ 1860965 h 3574891"/>
                  <a:gd name="connsiteX81" fmla="*/ 1052249 w 2871859"/>
                  <a:gd name="connsiteY81" fmla="*/ 1888535 h 3574891"/>
                  <a:gd name="connsiteX82" fmla="*/ 1107388 w 2871859"/>
                  <a:gd name="connsiteY82" fmla="*/ 1897725 h 3574891"/>
                  <a:gd name="connsiteX83" fmla="*/ 1148743 w 2871859"/>
                  <a:gd name="connsiteY83" fmla="*/ 1906915 h 3574891"/>
                  <a:gd name="connsiteX84" fmla="*/ 1157933 w 2871859"/>
                  <a:gd name="connsiteY84" fmla="*/ 1980434 h 3574891"/>
                  <a:gd name="connsiteX85" fmla="*/ 1167123 w 2871859"/>
                  <a:gd name="connsiteY85" fmla="*/ 1994219 h 3574891"/>
                  <a:gd name="connsiteX86" fmla="*/ 1222263 w 2871859"/>
                  <a:gd name="connsiteY86" fmla="*/ 2076929 h 3574891"/>
                  <a:gd name="connsiteX87" fmla="*/ 1226858 w 2871859"/>
                  <a:gd name="connsiteY87" fmla="*/ 2090714 h 3574891"/>
                  <a:gd name="connsiteX88" fmla="*/ 1240643 w 2871859"/>
                  <a:gd name="connsiteY88" fmla="*/ 2127474 h 3574891"/>
                  <a:gd name="connsiteX89" fmla="*/ 1236048 w 2871859"/>
                  <a:gd name="connsiteY89" fmla="*/ 2145853 h 3574891"/>
                  <a:gd name="connsiteX90" fmla="*/ 1217668 w 2871859"/>
                  <a:gd name="connsiteY90" fmla="*/ 2168828 h 3574891"/>
                  <a:gd name="connsiteX91" fmla="*/ 1213073 w 2871859"/>
                  <a:gd name="connsiteY91" fmla="*/ 2228563 h 3574891"/>
                  <a:gd name="connsiteX92" fmla="*/ 1199288 w 2871859"/>
                  <a:gd name="connsiteY92" fmla="*/ 2237753 h 3574891"/>
                  <a:gd name="connsiteX93" fmla="*/ 1213073 w 2871859"/>
                  <a:gd name="connsiteY93" fmla="*/ 2334247 h 3574891"/>
                  <a:gd name="connsiteX94" fmla="*/ 1217668 w 2871859"/>
                  <a:gd name="connsiteY94" fmla="*/ 2352627 h 3574891"/>
                  <a:gd name="connsiteX95" fmla="*/ 1231453 w 2871859"/>
                  <a:gd name="connsiteY95" fmla="*/ 2384792 h 3574891"/>
                  <a:gd name="connsiteX96" fmla="*/ 1236048 w 2871859"/>
                  <a:gd name="connsiteY96" fmla="*/ 2407767 h 3574891"/>
                  <a:gd name="connsiteX97" fmla="*/ 1240643 w 2871859"/>
                  <a:gd name="connsiteY97" fmla="*/ 2439932 h 3574891"/>
                  <a:gd name="connsiteX98" fmla="*/ 1263618 w 2871859"/>
                  <a:gd name="connsiteY98" fmla="*/ 2467502 h 3574891"/>
                  <a:gd name="connsiteX99" fmla="*/ 1272808 w 2871859"/>
                  <a:gd name="connsiteY99" fmla="*/ 2481287 h 3574891"/>
                  <a:gd name="connsiteX100" fmla="*/ 1277403 w 2871859"/>
                  <a:gd name="connsiteY100" fmla="*/ 2499667 h 3574891"/>
                  <a:gd name="connsiteX101" fmla="*/ 1254428 w 2871859"/>
                  <a:gd name="connsiteY101" fmla="*/ 2577781 h 3574891"/>
                  <a:gd name="connsiteX102" fmla="*/ 1249833 w 2871859"/>
                  <a:gd name="connsiteY102" fmla="*/ 2614541 h 3574891"/>
                  <a:gd name="connsiteX103" fmla="*/ 804120 w 2871859"/>
                  <a:gd name="connsiteY103" fmla="*/ 2614541 h 3574891"/>
                  <a:gd name="connsiteX104" fmla="*/ 804120 w 2871859"/>
                  <a:gd name="connsiteY104" fmla="*/ 2508857 h 3574891"/>
                  <a:gd name="connsiteX105" fmla="*/ 712221 w 2871859"/>
                  <a:gd name="connsiteY105" fmla="*/ 2508857 h 3574891"/>
                  <a:gd name="connsiteX106" fmla="*/ 712221 w 2871859"/>
                  <a:gd name="connsiteY106" fmla="*/ 2403172 h 3574891"/>
                  <a:gd name="connsiteX107" fmla="*/ 408952 w 2871859"/>
                  <a:gd name="connsiteY107" fmla="*/ 2403172 h 3574891"/>
                  <a:gd name="connsiteX108" fmla="*/ 390572 w 2871859"/>
                  <a:gd name="connsiteY108" fmla="*/ 2384792 h 3574891"/>
                  <a:gd name="connsiteX109" fmla="*/ 349218 w 2871859"/>
                  <a:gd name="connsiteY109" fmla="*/ 2334247 h 3574891"/>
                  <a:gd name="connsiteX110" fmla="*/ 321648 w 2871859"/>
                  <a:gd name="connsiteY110" fmla="*/ 2315868 h 3574891"/>
                  <a:gd name="connsiteX111" fmla="*/ 298673 w 2871859"/>
                  <a:gd name="connsiteY111" fmla="*/ 2306678 h 3574891"/>
                  <a:gd name="connsiteX112" fmla="*/ 284888 w 2871859"/>
                  <a:gd name="connsiteY112" fmla="*/ 2302083 h 3574891"/>
                  <a:gd name="connsiteX113" fmla="*/ 248128 w 2871859"/>
                  <a:gd name="connsiteY113" fmla="*/ 2288298 h 3574891"/>
                  <a:gd name="connsiteX114" fmla="*/ 238938 w 2871859"/>
                  <a:gd name="connsiteY114" fmla="*/ 2274513 h 3574891"/>
                  <a:gd name="connsiteX115" fmla="*/ 234343 w 2871859"/>
                  <a:gd name="connsiteY115" fmla="*/ 2223968 h 3574891"/>
                  <a:gd name="connsiteX116" fmla="*/ 202178 w 2871859"/>
                  <a:gd name="connsiteY116" fmla="*/ 2219373 h 3574891"/>
                  <a:gd name="connsiteX117" fmla="*/ 114874 w 2871859"/>
                  <a:gd name="connsiteY117" fmla="*/ 2233158 h 3574891"/>
                  <a:gd name="connsiteX118" fmla="*/ 110279 w 2871859"/>
                  <a:gd name="connsiteY118" fmla="*/ 2246943 h 3574891"/>
                  <a:gd name="connsiteX119" fmla="*/ 105684 w 2871859"/>
                  <a:gd name="connsiteY119" fmla="*/ 2325058 h 3574891"/>
                  <a:gd name="connsiteX120" fmla="*/ 96494 w 2871859"/>
                  <a:gd name="connsiteY120" fmla="*/ 2338842 h 3574891"/>
                  <a:gd name="connsiteX121" fmla="*/ 82709 w 2871859"/>
                  <a:gd name="connsiteY121" fmla="*/ 2366412 h 3574891"/>
                  <a:gd name="connsiteX122" fmla="*/ 68924 w 2871859"/>
                  <a:gd name="connsiteY122" fmla="*/ 2375602 h 3574891"/>
                  <a:gd name="connsiteX123" fmla="*/ 64329 w 2871859"/>
                  <a:gd name="connsiteY123" fmla="*/ 2398577 h 3574891"/>
                  <a:gd name="connsiteX124" fmla="*/ 50544 w 2871859"/>
                  <a:gd name="connsiteY124" fmla="*/ 2407767 h 3574891"/>
                  <a:gd name="connsiteX125" fmla="*/ 13784 w 2871859"/>
                  <a:gd name="connsiteY125" fmla="*/ 2449122 h 3574891"/>
                  <a:gd name="connsiteX126" fmla="*/ 9189 w 2871859"/>
                  <a:gd name="connsiteY126" fmla="*/ 2467502 h 3574891"/>
                  <a:gd name="connsiteX127" fmla="*/ 27569 w 2871859"/>
                  <a:gd name="connsiteY127" fmla="*/ 2508857 h 3574891"/>
                  <a:gd name="connsiteX128" fmla="*/ 45949 w 2871859"/>
                  <a:gd name="connsiteY128" fmla="*/ 2536426 h 3574891"/>
                  <a:gd name="connsiteX129" fmla="*/ 50544 w 2871859"/>
                  <a:gd name="connsiteY129" fmla="*/ 2550211 h 3574891"/>
                  <a:gd name="connsiteX130" fmla="*/ 64329 w 2871859"/>
                  <a:gd name="connsiteY130" fmla="*/ 2559401 h 3574891"/>
                  <a:gd name="connsiteX131" fmla="*/ 78114 w 2871859"/>
                  <a:gd name="connsiteY131" fmla="*/ 2600756 h 3574891"/>
                  <a:gd name="connsiteX132" fmla="*/ 87304 w 2871859"/>
                  <a:gd name="connsiteY132" fmla="*/ 2614541 h 3574891"/>
                  <a:gd name="connsiteX133" fmla="*/ 91899 w 2871859"/>
                  <a:gd name="connsiteY133" fmla="*/ 2628326 h 3574891"/>
                  <a:gd name="connsiteX134" fmla="*/ 110279 w 2871859"/>
                  <a:gd name="connsiteY134" fmla="*/ 2632921 h 3574891"/>
                  <a:gd name="connsiteX135" fmla="*/ 119469 w 2871859"/>
                  <a:gd name="connsiteY135" fmla="*/ 2646706 h 3574891"/>
                  <a:gd name="connsiteX136" fmla="*/ 110279 w 2871859"/>
                  <a:gd name="connsiteY136" fmla="*/ 2660491 h 3574891"/>
                  <a:gd name="connsiteX137" fmla="*/ 105684 w 2871859"/>
                  <a:gd name="connsiteY137" fmla="*/ 2674276 h 3574891"/>
                  <a:gd name="connsiteX138" fmla="*/ 114874 w 2871859"/>
                  <a:gd name="connsiteY138" fmla="*/ 2743200 h 3574891"/>
                  <a:gd name="connsiteX139" fmla="*/ 101089 w 2871859"/>
                  <a:gd name="connsiteY139" fmla="*/ 2775365 h 3574891"/>
                  <a:gd name="connsiteX140" fmla="*/ 78114 w 2871859"/>
                  <a:gd name="connsiteY140" fmla="*/ 2830505 h 3574891"/>
                  <a:gd name="connsiteX141" fmla="*/ 82709 w 2871859"/>
                  <a:gd name="connsiteY141" fmla="*/ 2922404 h 3574891"/>
                  <a:gd name="connsiteX142" fmla="*/ 101089 w 2871859"/>
                  <a:gd name="connsiteY142" fmla="*/ 2949974 h 3574891"/>
                  <a:gd name="connsiteX143" fmla="*/ 110279 w 2871859"/>
                  <a:gd name="connsiteY143" fmla="*/ 2963759 h 3574891"/>
                  <a:gd name="connsiteX144" fmla="*/ 114874 w 2871859"/>
                  <a:gd name="connsiteY144" fmla="*/ 3018899 h 3574891"/>
                  <a:gd name="connsiteX145" fmla="*/ 0 w 2871859"/>
                  <a:gd name="connsiteY145" fmla="*/ 3018899 h 3574891"/>
                  <a:gd name="connsiteX146" fmla="*/ 0 w 2871859"/>
                  <a:gd name="connsiteY146" fmla="*/ 3423257 h 3574891"/>
                  <a:gd name="connsiteX147" fmla="*/ 1332542 w 2871859"/>
                  <a:gd name="connsiteY147" fmla="*/ 3423257 h 3574891"/>
                  <a:gd name="connsiteX148" fmla="*/ 1332542 w 2871859"/>
                  <a:gd name="connsiteY148" fmla="*/ 3538131 h 3574891"/>
                  <a:gd name="connsiteX149" fmla="*/ 1640405 w 2871859"/>
                  <a:gd name="connsiteY149" fmla="*/ 3574891 h 3574891"/>
                  <a:gd name="connsiteX150" fmla="*/ 1815015 w 2871859"/>
                  <a:gd name="connsiteY150" fmla="*/ 3519751 h 3574891"/>
                  <a:gd name="connsiteX151" fmla="*/ 1842584 w 2871859"/>
                  <a:gd name="connsiteY151" fmla="*/ 3551916 h 3574891"/>
                  <a:gd name="connsiteX152" fmla="*/ 1856369 w 2871859"/>
                  <a:gd name="connsiteY152" fmla="*/ 3556511 h 3574891"/>
                  <a:gd name="connsiteX153" fmla="*/ 1934484 w 2871859"/>
                  <a:gd name="connsiteY153" fmla="*/ 3547321 h 3574891"/>
                  <a:gd name="connsiteX154" fmla="*/ 1948269 w 2871859"/>
                  <a:gd name="connsiteY154" fmla="*/ 3538131 h 3574891"/>
                  <a:gd name="connsiteX155" fmla="*/ 1985029 w 2871859"/>
                  <a:gd name="connsiteY155" fmla="*/ 3519751 h 3574891"/>
                  <a:gd name="connsiteX156" fmla="*/ 2053953 w 2871859"/>
                  <a:gd name="connsiteY156" fmla="*/ 3455421 h 3574891"/>
                  <a:gd name="connsiteX157" fmla="*/ 2389386 w 2871859"/>
                  <a:gd name="connsiteY157" fmla="*/ 3455421 h 3574891"/>
                  <a:gd name="connsiteX158" fmla="*/ 2407766 w 2871859"/>
                  <a:gd name="connsiteY158" fmla="*/ 3395687 h 3574891"/>
                  <a:gd name="connsiteX159" fmla="*/ 2407766 w 2871859"/>
                  <a:gd name="connsiteY159" fmla="*/ 3161343 h 3574891"/>
                  <a:gd name="connsiteX160" fmla="*/ 2265322 w 2871859"/>
                  <a:gd name="connsiteY160" fmla="*/ 3161343 h 3574891"/>
                  <a:gd name="connsiteX161" fmla="*/ 2265322 w 2871859"/>
                  <a:gd name="connsiteY161" fmla="*/ 3074038 h 3574891"/>
                  <a:gd name="connsiteX162" fmla="*/ 2320462 w 2871859"/>
                  <a:gd name="connsiteY162" fmla="*/ 3014304 h 3574891"/>
                  <a:gd name="connsiteX163" fmla="*/ 2325057 w 2871859"/>
                  <a:gd name="connsiteY163" fmla="*/ 2922404 h 3574891"/>
                  <a:gd name="connsiteX164" fmla="*/ 2334247 w 2871859"/>
                  <a:gd name="connsiteY164" fmla="*/ 2908619 h 3574891"/>
                  <a:gd name="connsiteX165" fmla="*/ 2338842 w 2871859"/>
                  <a:gd name="connsiteY165" fmla="*/ 2894834 h 3574891"/>
                  <a:gd name="connsiteX166" fmla="*/ 2366412 w 2871859"/>
                  <a:gd name="connsiteY166" fmla="*/ 2867265 h 3574891"/>
                  <a:gd name="connsiteX167" fmla="*/ 2375602 w 2871859"/>
                  <a:gd name="connsiteY167" fmla="*/ 2848885 h 3574891"/>
                  <a:gd name="connsiteX168" fmla="*/ 2389386 w 2871859"/>
                  <a:gd name="connsiteY168" fmla="*/ 2844290 h 3574891"/>
                  <a:gd name="connsiteX169" fmla="*/ 2398576 w 2871859"/>
                  <a:gd name="connsiteY169" fmla="*/ 2816720 h 3574891"/>
                  <a:gd name="connsiteX170" fmla="*/ 2412361 w 2871859"/>
                  <a:gd name="connsiteY170" fmla="*/ 2812125 h 3574891"/>
                  <a:gd name="connsiteX171" fmla="*/ 2439931 w 2871859"/>
                  <a:gd name="connsiteY171" fmla="*/ 2798340 h 3574891"/>
                  <a:gd name="connsiteX172" fmla="*/ 2527236 w 2871859"/>
                  <a:gd name="connsiteY172" fmla="*/ 2798340 h 3574891"/>
                  <a:gd name="connsiteX173" fmla="*/ 2541021 w 2871859"/>
                  <a:gd name="connsiteY173" fmla="*/ 2789150 h 3574891"/>
                  <a:gd name="connsiteX174" fmla="*/ 2554806 w 2871859"/>
                  <a:gd name="connsiteY174" fmla="*/ 2784555 h 3574891"/>
                  <a:gd name="connsiteX175" fmla="*/ 2591565 w 2871859"/>
                  <a:gd name="connsiteY175" fmla="*/ 2789150 h 3574891"/>
                  <a:gd name="connsiteX176" fmla="*/ 2609945 w 2871859"/>
                  <a:gd name="connsiteY176" fmla="*/ 2793745 h 3574891"/>
                  <a:gd name="connsiteX177" fmla="*/ 2665085 w 2871859"/>
                  <a:gd name="connsiteY177" fmla="*/ 2798340 h 3574891"/>
                  <a:gd name="connsiteX178" fmla="*/ 2711035 w 2871859"/>
                  <a:gd name="connsiteY178" fmla="*/ 2793745 h 3574891"/>
                  <a:gd name="connsiteX179" fmla="*/ 2692655 w 2871859"/>
                  <a:gd name="connsiteY179" fmla="*/ 2688061 h 3574891"/>
                  <a:gd name="connsiteX180" fmla="*/ 2683465 w 2871859"/>
                  <a:gd name="connsiteY180" fmla="*/ 2669681 h 3574891"/>
                  <a:gd name="connsiteX181" fmla="*/ 2674275 w 2871859"/>
                  <a:gd name="connsiteY181" fmla="*/ 2642111 h 3574891"/>
                  <a:gd name="connsiteX182" fmla="*/ 2683465 w 2871859"/>
                  <a:gd name="connsiteY182" fmla="*/ 2619136 h 3574891"/>
                  <a:gd name="connsiteX183" fmla="*/ 2770769 w 2871859"/>
                  <a:gd name="connsiteY183" fmla="*/ 2614541 h 3574891"/>
                  <a:gd name="connsiteX184" fmla="*/ 2784554 w 2871859"/>
                  <a:gd name="connsiteY184" fmla="*/ 2609946 h 3574891"/>
                  <a:gd name="connsiteX185" fmla="*/ 2812124 w 2871859"/>
                  <a:gd name="connsiteY185" fmla="*/ 2586971 h 3574891"/>
                  <a:gd name="connsiteX186" fmla="*/ 2825909 w 2871859"/>
                  <a:gd name="connsiteY186" fmla="*/ 2582376 h 3574891"/>
                  <a:gd name="connsiteX187" fmla="*/ 2839694 w 2871859"/>
                  <a:gd name="connsiteY187" fmla="*/ 2568591 h 3574891"/>
                  <a:gd name="connsiteX188" fmla="*/ 2853479 w 2871859"/>
                  <a:gd name="connsiteY188" fmla="*/ 2563996 h 3574891"/>
                  <a:gd name="connsiteX189" fmla="*/ 2867264 w 2871859"/>
                  <a:gd name="connsiteY189" fmla="*/ 2536426 h 3574891"/>
                  <a:gd name="connsiteX190" fmla="*/ 2871859 w 2871859"/>
                  <a:gd name="connsiteY190" fmla="*/ 2531831 h 3574891"/>
                  <a:gd name="connsiteX191" fmla="*/ 2871859 w 2871859"/>
                  <a:gd name="connsiteY191" fmla="*/ 1985029 h 3574891"/>
                  <a:gd name="connsiteX192" fmla="*/ 2053953 w 2871859"/>
                  <a:gd name="connsiteY192" fmla="*/ 1985029 h 3574891"/>
                  <a:gd name="connsiteX193" fmla="*/ 2053953 w 2871859"/>
                  <a:gd name="connsiteY193" fmla="*/ 1231453 h 3574891"/>
                  <a:gd name="connsiteX194" fmla="*/ 2118283 w 2871859"/>
                  <a:gd name="connsiteY194" fmla="*/ 1249833 h 3574891"/>
                  <a:gd name="connsiteX195" fmla="*/ 2141258 w 2871859"/>
                  <a:gd name="connsiteY195" fmla="*/ 1180909 h 3574891"/>
                  <a:gd name="connsiteX196" fmla="*/ 2164233 w 2871859"/>
                  <a:gd name="connsiteY196" fmla="*/ 9190 h 3574891"/>
                  <a:gd name="connsiteX0" fmla="*/ 2164233 w 2871859"/>
                  <a:gd name="connsiteY0" fmla="*/ 9190 h 3574891"/>
                  <a:gd name="connsiteX1" fmla="*/ 565181 w 2871859"/>
                  <a:gd name="connsiteY1" fmla="*/ 0 h 3574891"/>
                  <a:gd name="connsiteX2" fmla="*/ 546802 w 2871859"/>
                  <a:gd name="connsiteY2" fmla="*/ 41355 h 3574891"/>
                  <a:gd name="connsiteX3" fmla="*/ 565181 w 2871859"/>
                  <a:gd name="connsiteY3" fmla="*/ 78115 h 3574891"/>
                  <a:gd name="connsiteX4" fmla="*/ 615726 w 2871859"/>
                  <a:gd name="connsiteY4" fmla="*/ 82710 h 3574891"/>
                  <a:gd name="connsiteX5" fmla="*/ 629511 w 2871859"/>
                  <a:gd name="connsiteY5" fmla="*/ 96495 h 3574891"/>
                  <a:gd name="connsiteX6" fmla="*/ 634106 w 2871859"/>
                  <a:gd name="connsiteY6" fmla="*/ 160824 h 3574891"/>
                  <a:gd name="connsiteX7" fmla="*/ 652486 w 2871859"/>
                  <a:gd name="connsiteY7" fmla="*/ 188394 h 3574891"/>
                  <a:gd name="connsiteX8" fmla="*/ 661676 w 2871859"/>
                  <a:gd name="connsiteY8" fmla="*/ 211369 h 3574891"/>
                  <a:gd name="connsiteX9" fmla="*/ 652486 w 2871859"/>
                  <a:gd name="connsiteY9" fmla="*/ 229749 h 3574891"/>
                  <a:gd name="connsiteX10" fmla="*/ 652486 w 2871859"/>
                  <a:gd name="connsiteY10" fmla="*/ 280294 h 3574891"/>
                  <a:gd name="connsiteX11" fmla="*/ 684651 w 2871859"/>
                  <a:gd name="connsiteY11" fmla="*/ 303269 h 3574891"/>
                  <a:gd name="connsiteX12" fmla="*/ 698436 w 2871859"/>
                  <a:gd name="connsiteY12" fmla="*/ 335433 h 3574891"/>
                  <a:gd name="connsiteX13" fmla="*/ 703031 w 2871859"/>
                  <a:gd name="connsiteY13" fmla="*/ 349218 h 3574891"/>
                  <a:gd name="connsiteX14" fmla="*/ 698436 w 2871859"/>
                  <a:gd name="connsiteY14" fmla="*/ 372193 h 3574891"/>
                  <a:gd name="connsiteX15" fmla="*/ 684651 w 2871859"/>
                  <a:gd name="connsiteY15" fmla="*/ 376788 h 3574891"/>
                  <a:gd name="connsiteX16" fmla="*/ 643296 w 2871859"/>
                  <a:gd name="connsiteY16" fmla="*/ 395168 h 3574891"/>
                  <a:gd name="connsiteX17" fmla="*/ 620321 w 2871859"/>
                  <a:gd name="connsiteY17" fmla="*/ 436523 h 3574891"/>
                  <a:gd name="connsiteX18" fmla="*/ 634106 w 2871859"/>
                  <a:gd name="connsiteY18" fmla="*/ 464093 h 3574891"/>
                  <a:gd name="connsiteX19" fmla="*/ 661676 w 2871859"/>
                  <a:gd name="connsiteY19" fmla="*/ 468688 h 3574891"/>
                  <a:gd name="connsiteX20" fmla="*/ 666271 w 2871859"/>
                  <a:gd name="connsiteY20" fmla="*/ 482473 h 3574891"/>
                  <a:gd name="connsiteX21" fmla="*/ 670866 w 2871859"/>
                  <a:gd name="connsiteY21" fmla="*/ 500852 h 3574891"/>
                  <a:gd name="connsiteX22" fmla="*/ 684651 w 2871859"/>
                  <a:gd name="connsiteY22" fmla="*/ 505447 h 3574891"/>
                  <a:gd name="connsiteX23" fmla="*/ 707626 w 2871859"/>
                  <a:gd name="connsiteY23" fmla="*/ 546802 h 3574891"/>
                  <a:gd name="connsiteX24" fmla="*/ 712221 w 2871859"/>
                  <a:gd name="connsiteY24" fmla="*/ 597347 h 3574891"/>
                  <a:gd name="connsiteX25" fmla="*/ 716816 w 2871859"/>
                  <a:gd name="connsiteY25" fmla="*/ 611132 h 3574891"/>
                  <a:gd name="connsiteX26" fmla="*/ 721411 w 2871859"/>
                  <a:gd name="connsiteY26" fmla="*/ 638702 h 3574891"/>
                  <a:gd name="connsiteX27" fmla="*/ 735196 w 2871859"/>
                  <a:gd name="connsiteY27" fmla="*/ 666272 h 3574891"/>
                  <a:gd name="connsiteX28" fmla="*/ 739791 w 2871859"/>
                  <a:gd name="connsiteY28" fmla="*/ 680057 h 3574891"/>
                  <a:gd name="connsiteX29" fmla="*/ 762765 w 2871859"/>
                  <a:gd name="connsiteY29" fmla="*/ 781146 h 3574891"/>
                  <a:gd name="connsiteX30" fmla="*/ 808715 w 2871859"/>
                  <a:gd name="connsiteY30" fmla="*/ 799526 h 3574891"/>
                  <a:gd name="connsiteX31" fmla="*/ 813310 w 2871859"/>
                  <a:gd name="connsiteY31" fmla="*/ 813311 h 3574891"/>
                  <a:gd name="connsiteX32" fmla="*/ 827095 w 2871859"/>
                  <a:gd name="connsiteY32" fmla="*/ 827096 h 3574891"/>
                  <a:gd name="connsiteX33" fmla="*/ 868450 w 2871859"/>
                  <a:gd name="connsiteY33" fmla="*/ 850071 h 3574891"/>
                  <a:gd name="connsiteX34" fmla="*/ 886830 w 2871859"/>
                  <a:gd name="connsiteY34" fmla="*/ 854666 h 3574891"/>
                  <a:gd name="connsiteX35" fmla="*/ 918995 w 2871859"/>
                  <a:gd name="connsiteY35" fmla="*/ 873045 h 3574891"/>
                  <a:gd name="connsiteX36" fmla="*/ 932779 w 2871859"/>
                  <a:gd name="connsiteY36" fmla="*/ 886830 h 3574891"/>
                  <a:gd name="connsiteX37" fmla="*/ 937374 w 2871859"/>
                  <a:gd name="connsiteY37" fmla="*/ 900615 h 3574891"/>
                  <a:gd name="connsiteX38" fmla="*/ 946564 w 2871859"/>
                  <a:gd name="connsiteY38" fmla="*/ 914400 h 3574891"/>
                  <a:gd name="connsiteX39" fmla="*/ 960349 w 2871859"/>
                  <a:gd name="connsiteY39" fmla="*/ 964945 h 3574891"/>
                  <a:gd name="connsiteX40" fmla="*/ 974134 w 2871859"/>
                  <a:gd name="connsiteY40" fmla="*/ 974135 h 3574891"/>
                  <a:gd name="connsiteX41" fmla="*/ 978729 w 2871859"/>
                  <a:gd name="connsiteY41" fmla="*/ 987920 h 3574891"/>
                  <a:gd name="connsiteX42" fmla="*/ 1001704 w 2871859"/>
                  <a:gd name="connsiteY42" fmla="*/ 1015490 h 3574891"/>
                  <a:gd name="connsiteX43" fmla="*/ 1020084 w 2871859"/>
                  <a:gd name="connsiteY43" fmla="*/ 1043060 h 3574891"/>
                  <a:gd name="connsiteX44" fmla="*/ 1033869 w 2871859"/>
                  <a:gd name="connsiteY44" fmla="*/ 1052249 h 3574891"/>
                  <a:gd name="connsiteX45" fmla="*/ 1052249 w 2871859"/>
                  <a:gd name="connsiteY45" fmla="*/ 1061439 h 3574891"/>
                  <a:gd name="connsiteX46" fmla="*/ 1079819 w 2871859"/>
                  <a:gd name="connsiteY46" fmla="*/ 1089009 h 3574891"/>
                  <a:gd name="connsiteX47" fmla="*/ 1107388 w 2871859"/>
                  <a:gd name="connsiteY47" fmla="*/ 1107389 h 3574891"/>
                  <a:gd name="connsiteX48" fmla="*/ 1134958 w 2871859"/>
                  <a:gd name="connsiteY48" fmla="*/ 1116579 h 3574891"/>
                  <a:gd name="connsiteX49" fmla="*/ 1148743 w 2871859"/>
                  <a:gd name="connsiteY49" fmla="*/ 1130364 h 3574891"/>
                  <a:gd name="connsiteX50" fmla="*/ 1167123 w 2871859"/>
                  <a:gd name="connsiteY50" fmla="*/ 1162529 h 3574891"/>
                  <a:gd name="connsiteX51" fmla="*/ 1171718 w 2871859"/>
                  <a:gd name="connsiteY51" fmla="*/ 1176314 h 3574891"/>
                  <a:gd name="connsiteX52" fmla="*/ 1180908 w 2871859"/>
                  <a:gd name="connsiteY52" fmla="*/ 1208479 h 3574891"/>
                  <a:gd name="connsiteX53" fmla="*/ 1327947 w 2871859"/>
                  <a:gd name="connsiteY53" fmla="*/ 1208479 h 3574891"/>
                  <a:gd name="connsiteX54" fmla="*/ 1304972 w 2871859"/>
                  <a:gd name="connsiteY54" fmla="*/ 1277403 h 3574891"/>
                  <a:gd name="connsiteX55" fmla="*/ 1281998 w 2871859"/>
                  <a:gd name="connsiteY55" fmla="*/ 1314163 h 3574891"/>
                  <a:gd name="connsiteX56" fmla="*/ 1272808 w 2871859"/>
                  <a:gd name="connsiteY56" fmla="*/ 1346328 h 3574891"/>
                  <a:gd name="connsiteX57" fmla="*/ 1259023 w 2871859"/>
                  <a:gd name="connsiteY57" fmla="*/ 1355518 h 3574891"/>
                  <a:gd name="connsiteX58" fmla="*/ 1249833 w 2871859"/>
                  <a:gd name="connsiteY58" fmla="*/ 1369303 h 3574891"/>
                  <a:gd name="connsiteX59" fmla="*/ 1222263 w 2871859"/>
                  <a:gd name="connsiteY59" fmla="*/ 1387683 h 3574891"/>
                  <a:gd name="connsiteX60" fmla="*/ 1190098 w 2871859"/>
                  <a:gd name="connsiteY60" fmla="*/ 1424442 h 3574891"/>
                  <a:gd name="connsiteX61" fmla="*/ 1107388 w 2871859"/>
                  <a:gd name="connsiteY61" fmla="*/ 1419847 h 3574891"/>
                  <a:gd name="connsiteX62" fmla="*/ 1089009 w 2871859"/>
                  <a:gd name="connsiteY62" fmla="*/ 1415252 h 3574891"/>
                  <a:gd name="connsiteX63" fmla="*/ 1075224 w 2871859"/>
                  <a:gd name="connsiteY63" fmla="*/ 1424442 h 3574891"/>
                  <a:gd name="connsiteX64" fmla="*/ 1061439 w 2871859"/>
                  <a:gd name="connsiteY64" fmla="*/ 1456607 h 3574891"/>
                  <a:gd name="connsiteX65" fmla="*/ 1047654 w 2871859"/>
                  <a:gd name="connsiteY65" fmla="*/ 1474987 h 3574891"/>
                  <a:gd name="connsiteX66" fmla="*/ 1038464 w 2871859"/>
                  <a:gd name="connsiteY66" fmla="*/ 1488772 h 3574891"/>
                  <a:gd name="connsiteX67" fmla="*/ 1043059 w 2871859"/>
                  <a:gd name="connsiteY67" fmla="*/ 1530127 h 3574891"/>
                  <a:gd name="connsiteX68" fmla="*/ 1056844 w 2871859"/>
                  <a:gd name="connsiteY68" fmla="*/ 1534722 h 3574891"/>
                  <a:gd name="connsiteX69" fmla="*/ 1066034 w 2871859"/>
                  <a:gd name="connsiteY69" fmla="*/ 1548507 h 3574891"/>
                  <a:gd name="connsiteX70" fmla="*/ 1061439 w 2871859"/>
                  <a:gd name="connsiteY70" fmla="*/ 1580672 h 3574891"/>
                  <a:gd name="connsiteX71" fmla="*/ 1033869 w 2871859"/>
                  <a:gd name="connsiteY71" fmla="*/ 1603646 h 3574891"/>
                  <a:gd name="connsiteX72" fmla="*/ 1029274 w 2871859"/>
                  <a:gd name="connsiteY72" fmla="*/ 1622026 h 3574891"/>
                  <a:gd name="connsiteX73" fmla="*/ 1006299 w 2871859"/>
                  <a:gd name="connsiteY73" fmla="*/ 1663381 h 3574891"/>
                  <a:gd name="connsiteX74" fmla="*/ 997109 w 2871859"/>
                  <a:gd name="connsiteY74" fmla="*/ 1723116 h 3574891"/>
                  <a:gd name="connsiteX75" fmla="*/ 992514 w 2871859"/>
                  <a:gd name="connsiteY75" fmla="*/ 1736901 h 3574891"/>
                  <a:gd name="connsiteX76" fmla="*/ 987919 w 2871859"/>
                  <a:gd name="connsiteY76" fmla="*/ 1755281 h 3574891"/>
                  <a:gd name="connsiteX77" fmla="*/ 997109 w 2871859"/>
                  <a:gd name="connsiteY77" fmla="*/ 1805825 h 3574891"/>
                  <a:gd name="connsiteX78" fmla="*/ 1001704 w 2871859"/>
                  <a:gd name="connsiteY78" fmla="*/ 1819610 h 3574891"/>
                  <a:gd name="connsiteX79" fmla="*/ 1020084 w 2871859"/>
                  <a:gd name="connsiteY79" fmla="*/ 1847180 h 3574891"/>
                  <a:gd name="connsiteX80" fmla="*/ 1024679 w 2871859"/>
                  <a:gd name="connsiteY80" fmla="*/ 1860965 h 3574891"/>
                  <a:gd name="connsiteX81" fmla="*/ 1052249 w 2871859"/>
                  <a:gd name="connsiteY81" fmla="*/ 1888535 h 3574891"/>
                  <a:gd name="connsiteX82" fmla="*/ 1107388 w 2871859"/>
                  <a:gd name="connsiteY82" fmla="*/ 1897725 h 3574891"/>
                  <a:gd name="connsiteX83" fmla="*/ 1148743 w 2871859"/>
                  <a:gd name="connsiteY83" fmla="*/ 1906915 h 3574891"/>
                  <a:gd name="connsiteX84" fmla="*/ 1157933 w 2871859"/>
                  <a:gd name="connsiteY84" fmla="*/ 1980434 h 3574891"/>
                  <a:gd name="connsiteX85" fmla="*/ 1167123 w 2871859"/>
                  <a:gd name="connsiteY85" fmla="*/ 1994219 h 3574891"/>
                  <a:gd name="connsiteX86" fmla="*/ 1222263 w 2871859"/>
                  <a:gd name="connsiteY86" fmla="*/ 2076929 h 3574891"/>
                  <a:gd name="connsiteX87" fmla="*/ 1226858 w 2871859"/>
                  <a:gd name="connsiteY87" fmla="*/ 2090714 h 3574891"/>
                  <a:gd name="connsiteX88" fmla="*/ 1240643 w 2871859"/>
                  <a:gd name="connsiteY88" fmla="*/ 2127474 h 3574891"/>
                  <a:gd name="connsiteX89" fmla="*/ 1236048 w 2871859"/>
                  <a:gd name="connsiteY89" fmla="*/ 2145853 h 3574891"/>
                  <a:gd name="connsiteX90" fmla="*/ 1217668 w 2871859"/>
                  <a:gd name="connsiteY90" fmla="*/ 2168828 h 3574891"/>
                  <a:gd name="connsiteX91" fmla="*/ 1213073 w 2871859"/>
                  <a:gd name="connsiteY91" fmla="*/ 2228563 h 3574891"/>
                  <a:gd name="connsiteX92" fmla="*/ 1199288 w 2871859"/>
                  <a:gd name="connsiteY92" fmla="*/ 2237753 h 3574891"/>
                  <a:gd name="connsiteX93" fmla="*/ 1213073 w 2871859"/>
                  <a:gd name="connsiteY93" fmla="*/ 2334247 h 3574891"/>
                  <a:gd name="connsiteX94" fmla="*/ 1217668 w 2871859"/>
                  <a:gd name="connsiteY94" fmla="*/ 2352627 h 3574891"/>
                  <a:gd name="connsiteX95" fmla="*/ 1231453 w 2871859"/>
                  <a:gd name="connsiteY95" fmla="*/ 2384792 h 3574891"/>
                  <a:gd name="connsiteX96" fmla="*/ 1236048 w 2871859"/>
                  <a:gd name="connsiteY96" fmla="*/ 2407767 h 3574891"/>
                  <a:gd name="connsiteX97" fmla="*/ 1240643 w 2871859"/>
                  <a:gd name="connsiteY97" fmla="*/ 2439932 h 3574891"/>
                  <a:gd name="connsiteX98" fmla="*/ 1263618 w 2871859"/>
                  <a:gd name="connsiteY98" fmla="*/ 2467502 h 3574891"/>
                  <a:gd name="connsiteX99" fmla="*/ 1272808 w 2871859"/>
                  <a:gd name="connsiteY99" fmla="*/ 2481287 h 3574891"/>
                  <a:gd name="connsiteX100" fmla="*/ 1277403 w 2871859"/>
                  <a:gd name="connsiteY100" fmla="*/ 2499667 h 3574891"/>
                  <a:gd name="connsiteX101" fmla="*/ 1254428 w 2871859"/>
                  <a:gd name="connsiteY101" fmla="*/ 2577781 h 3574891"/>
                  <a:gd name="connsiteX102" fmla="*/ 1249833 w 2871859"/>
                  <a:gd name="connsiteY102" fmla="*/ 2614541 h 3574891"/>
                  <a:gd name="connsiteX103" fmla="*/ 804120 w 2871859"/>
                  <a:gd name="connsiteY103" fmla="*/ 2614541 h 3574891"/>
                  <a:gd name="connsiteX104" fmla="*/ 804120 w 2871859"/>
                  <a:gd name="connsiteY104" fmla="*/ 2508857 h 3574891"/>
                  <a:gd name="connsiteX105" fmla="*/ 712221 w 2871859"/>
                  <a:gd name="connsiteY105" fmla="*/ 2508857 h 3574891"/>
                  <a:gd name="connsiteX106" fmla="*/ 712221 w 2871859"/>
                  <a:gd name="connsiteY106" fmla="*/ 2403172 h 3574891"/>
                  <a:gd name="connsiteX107" fmla="*/ 408952 w 2871859"/>
                  <a:gd name="connsiteY107" fmla="*/ 2403172 h 3574891"/>
                  <a:gd name="connsiteX108" fmla="*/ 390572 w 2871859"/>
                  <a:gd name="connsiteY108" fmla="*/ 2384792 h 3574891"/>
                  <a:gd name="connsiteX109" fmla="*/ 349218 w 2871859"/>
                  <a:gd name="connsiteY109" fmla="*/ 2334247 h 3574891"/>
                  <a:gd name="connsiteX110" fmla="*/ 321648 w 2871859"/>
                  <a:gd name="connsiteY110" fmla="*/ 2315868 h 3574891"/>
                  <a:gd name="connsiteX111" fmla="*/ 298673 w 2871859"/>
                  <a:gd name="connsiteY111" fmla="*/ 2306678 h 3574891"/>
                  <a:gd name="connsiteX112" fmla="*/ 284888 w 2871859"/>
                  <a:gd name="connsiteY112" fmla="*/ 2302083 h 3574891"/>
                  <a:gd name="connsiteX113" fmla="*/ 248128 w 2871859"/>
                  <a:gd name="connsiteY113" fmla="*/ 2288298 h 3574891"/>
                  <a:gd name="connsiteX114" fmla="*/ 238938 w 2871859"/>
                  <a:gd name="connsiteY114" fmla="*/ 2274513 h 3574891"/>
                  <a:gd name="connsiteX115" fmla="*/ 234343 w 2871859"/>
                  <a:gd name="connsiteY115" fmla="*/ 2223968 h 3574891"/>
                  <a:gd name="connsiteX116" fmla="*/ 202178 w 2871859"/>
                  <a:gd name="connsiteY116" fmla="*/ 2219373 h 3574891"/>
                  <a:gd name="connsiteX117" fmla="*/ 114874 w 2871859"/>
                  <a:gd name="connsiteY117" fmla="*/ 2233158 h 3574891"/>
                  <a:gd name="connsiteX118" fmla="*/ 110279 w 2871859"/>
                  <a:gd name="connsiteY118" fmla="*/ 2246943 h 3574891"/>
                  <a:gd name="connsiteX119" fmla="*/ 105684 w 2871859"/>
                  <a:gd name="connsiteY119" fmla="*/ 2325058 h 3574891"/>
                  <a:gd name="connsiteX120" fmla="*/ 96494 w 2871859"/>
                  <a:gd name="connsiteY120" fmla="*/ 2338842 h 3574891"/>
                  <a:gd name="connsiteX121" fmla="*/ 82709 w 2871859"/>
                  <a:gd name="connsiteY121" fmla="*/ 2366412 h 3574891"/>
                  <a:gd name="connsiteX122" fmla="*/ 68924 w 2871859"/>
                  <a:gd name="connsiteY122" fmla="*/ 2375602 h 3574891"/>
                  <a:gd name="connsiteX123" fmla="*/ 64329 w 2871859"/>
                  <a:gd name="connsiteY123" fmla="*/ 2398577 h 3574891"/>
                  <a:gd name="connsiteX124" fmla="*/ 50544 w 2871859"/>
                  <a:gd name="connsiteY124" fmla="*/ 2407767 h 3574891"/>
                  <a:gd name="connsiteX125" fmla="*/ 13784 w 2871859"/>
                  <a:gd name="connsiteY125" fmla="*/ 2449122 h 3574891"/>
                  <a:gd name="connsiteX126" fmla="*/ 9189 w 2871859"/>
                  <a:gd name="connsiteY126" fmla="*/ 2467502 h 3574891"/>
                  <a:gd name="connsiteX127" fmla="*/ 27569 w 2871859"/>
                  <a:gd name="connsiteY127" fmla="*/ 2508857 h 3574891"/>
                  <a:gd name="connsiteX128" fmla="*/ 45949 w 2871859"/>
                  <a:gd name="connsiteY128" fmla="*/ 2536426 h 3574891"/>
                  <a:gd name="connsiteX129" fmla="*/ 50544 w 2871859"/>
                  <a:gd name="connsiteY129" fmla="*/ 2550211 h 3574891"/>
                  <a:gd name="connsiteX130" fmla="*/ 64329 w 2871859"/>
                  <a:gd name="connsiteY130" fmla="*/ 2559401 h 3574891"/>
                  <a:gd name="connsiteX131" fmla="*/ 78114 w 2871859"/>
                  <a:gd name="connsiteY131" fmla="*/ 2600756 h 3574891"/>
                  <a:gd name="connsiteX132" fmla="*/ 87304 w 2871859"/>
                  <a:gd name="connsiteY132" fmla="*/ 2614541 h 3574891"/>
                  <a:gd name="connsiteX133" fmla="*/ 91899 w 2871859"/>
                  <a:gd name="connsiteY133" fmla="*/ 2628326 h 3574891"/>
                  <a:gd name="connsiteX134" fmla="*/ 110279 w 2871859"/>
                  <a:gd name="connsiteY134" fmla="*/ 2632921 h 3574891"/>
                  <a:gd name="connsiteX135" fmla="*/ 119469 w 2871859"/>
                  <a:gd name="connsiteY135" fmla="*/ 2646706 h 3574891"/>
                  <a:gd name="connsiteX136" fmla="*/ 110279 w 2871859"/>
                  <a:gd name="connsiteY136" fmla="*/ 2660491 h 3574891"/>
                  <a:gd name="connsiteX137" fmla="*/ 105684 w 2871859"/>
                  <a:gd name="connsiteY137" fmla="*/ 2674276 h 3574891"/>
                  <a:gd name="connsiteX138" fmla="*/ 114874 w 2871859"/>
                  <a:gd name="connsiteY138" fmla="*/ 2743200 h 3574891"/>
                  <a:gd name="connsiteX139" fmla="*/ 101089 w 2871859"/>
                  <a:gd name="connsiteY139" fmla="*/ 2775365 h 3574891"/>
                  <a:gd name="connsiteX140" fmla="*/ 78114 w 2871859"/>
                  <a:gd name="connsiteY140" fmla="*/ 2830505 h 3574891"/>
                  <a:gd name="connsiteX141" fmla="*/ 82709 w 2871859"/>
                  <a:gd name="connsiteY141" fmla="*/ 2922404 h 3574891"/>
                  <a:gd name="connsiteX142" fmla="*/ 101089 w 2871859"/>
                  <a:gd name="connsiteY142" fmla="*/ 2949974 h 3574891"/>
                  <a:gd name="connsiteX143" fmla="*/ 110279 w 2871859"/>
                  <a:gd name="connsiteY143" fmla="*/ 2963759 h 3574891"/>
                  <a:gd name="connsiteX144" fmla="*/ 114874 w 2871859"/>
                  <a:gd name="connsiteY144" fmla="*/ 3018899 h 3574891"/>
                  <a:gd name="connsiteX145" fmla="*/ 0 w 2871859"/>
                  <a:gd name="connsiteY145" fmla="*/ 3018899 h 3574891"/>
                  <a:gd name="connsiteX146" fmla="*/ 0 w 2871859"/>
                  <a:gd name="connsiteY146" fmla="*/ 3423257 h 3574891"/>
                  <a:gd name="connsiteX147" fmla="*/ 1332542 w 2871859"/>
                  <a:gd name="connsiteY147" fmla="*/ 3423257 h 3574891"/>
                  <a:gd name="connsiteX148" fmla="*/ 1332542 w 2871859"/>
                  <a:gd name="connsiteY148" fmla="*/ 3538131 h 3574891"/>
                  <a:gd name="connsiteX149" fmla="*/ 1479581 w 2871859"/>
                  <a:gd name="connsiteY149" fmla="*/ 3565701 h 3574891"/>
                  <a:gd name="connsiteX150" fmla="*/ 1640405 w 2871859"/>
                  <a:gd name="connsiteY150" fmla="*/ 3574891 h 3574891"/>
                  <a:gd name="connsiteX151" fmla="*/ 1815015 w 2871859"/>
                  <a:gd name="connsiteY151" fmla="*/ 3519751 h 3574891"/>
                  <a:gd name="connsiteX152" fmla="*/ 1842584 w 2871859"/>
                  <a:gd name="connsiteY152" fmla="*/ 3551916 h 3574891"/>
                  <a:gd name="connsiteX153" fmla="*/ 1856369 w 2871859"/>
                  <a:gd name="connsiteY153" fmla="*/ 3556511 h 3574891"/>
                  <a:gd name="connsiteX154" fmla="*/ 1934484 w 2871859"/>
                  <a:gd name="connsiteY154" fmla="*/ 3547321 h 3574891"/>
                  <a:gd name="connsiteX155" fmla="*/ 1948269 w 2871859"/>
                  <a:gd name="connsiteY155" fmla="*/ 3538131 h 3574891"/>
                  <a:gd name="connsiteX156" fmla="*/ 1985029 w 2871859"/>
                  <a:gd name="connsiteY156" fmla="*/ 3519751 h 3574891"/>
                  <a:gd name="connsiteX157" fmla="*/ 2053953 w 2871859"/>
                  <a:gd name="connsiteY157" fmla="*/ 3455421 h 3574891"/>
                  <a:gd name="connsiteX158" fmla="*/ 2389386 w 2871859"/>
                  <a:gd name="connsiteY158" fmla="*/ 3455421 h 3574891"/>
                  <a:gd name="connsiteX159" fmla="*/ 2407766 w 2871859"/>
                  <a:gd name="connsiteY159" fmla="*/ 3395687 h 3574891"/>
                  <a:gd name="connsiteX160" fmla="*/ 2407766 w 2871859"/>
                  <a:gd name="connsiteY160" fmla="*/ 3161343 h 3574891"/>
                  <a:gd name="connsiteX161" fmla="*/ 2265322 w 2871859"/>
                  <a:gd name="connsiteY161" fmla="*/ 3161343 h 3574891"/>
                  <a:gd name="connsiteX162" fmla="*/ 2265322 w 2871859"/>
                  <a:gd name="connsiteY162" fmla="*/ 3074038 h 3574891"/>
                  <a:gd name="connsiteX163" fmla="*/ 2320462 w 2871859"/>
                  <a:gd name="connsiteY163" fmla="*/ 3014304 h 3574891"/>
                  <a:gd name="connsiteX164" fmla="*/ 2325057 w 2871859"/>
                  <a:gd name="connsiteY164" fmla="*/ 2922404 h 3574891"/>
                  <a:gd name="connsiteX165" fmla="*/ 2334247 w 2871859"/>
                  <a:gd name="connsiteY165" fmla="*/ 2908619 h 3574891"/>
                  <a:gd name="connsiteX166" fmla="*/ 2338842 w 2871859"/>
                  <a:gd name="connsiteY166" fmla="*/ 2894834 h 3574891"/>
                  <a:gd name="connsiteX167" fmla="*/ 2366412 w 2871859"/>
                  <a:gd name="connsiteY167" fmla="*/ 2867265 h 3574891"/>
                  <a:gd name="connsiteX168" fmla="*/ 2375602 w 2871859"/>
                  <a:gd name="connsiteY168" fmla="*/ 2848885 h 3574891"/>
                  <a:gd name="connsiteX169" fmla="*/ 2389386 w 2871859"/>
                  <a:gd name="connsiteY169" fmla="*/ 2844290 h 3574891"/>
                  <a:gd name="connsiteX170" fmla="*/ 2398576 w 2871859"/>
                  <a:gd name="connsiteY170" fmla="*/ 2816720 h 3574891"/>
                  <a:gd name="connsiteX171" fmla="*/ 2412361 w 2871859"/>
                  <a:gd name="connsiteY171" fmla="*/ 2812125 h 3574891"/>
                  <a:gd name="connsiteX172" fmla="*/ 2439931 w 2871859"/>
                  <a:gd name="connsiteY172" fmla="*/ 2798340 h 3574891"/>
                  <a:gd name="connsiteX173" fmla="*/ 2527236 w 2871859"/>
                  <a:gd name="connsiteY173" fmla="*/ 2798340 h 3574891"/>
                  <a:gd name="connsiteX174" fmla="*/ 2541021 w 2871859"/>
                  <a:gd name="connsiteY174" fmla="*/ 2789150 h 3574891"/>
                  <a:gd name="connsiteX175" fmla="*/ 2554806 w 2871859"/>
                  <a:gd name="connsiteY175" fmla="*/ 2784555 h 3574891"/>
                  <a:gd name="connsiteX176" fmla="*/ 2591565 w 2871859"/>
                  <a:gd name="connsiteY176" fmla="*/ 2789150 h 3574891"/>
                  <a:gd name="connsiteX177" fmla="*/ 2609945 w 2871859"/>
                  <a:gd name="connsiteY177" fmla="*/ 2793745 h 3574891"/>
                  <a:gd name="connsiteX178" fmla="*/ 2665085 w 2871859"/>
                  <a:gd name="connsiteY178" fmla="*/ 2798340 h 3574891"/>
                  <a:gd name="connsiteX179" fmla="*/ 2711035 w 2871859"/>
                  <a:gd name="connsiteY179" fmla="*/ 2793745 h 3574891"/>
                  <a:gd name="connsiteX180" fmla="*/ 2692655 w 2871859"/>
                  <a:gd name="connsiteY180" fmla="*/ 2688061 h 3574891"/>
                  <a:gd name="connsiteX181" fmla="*/ 2683465 w 2871859"/>
                  <a:gd name="connsiteY181" fmla="*/ 2669681 h 3574891"/>
                  <a:gd name="connsiteX182" fmla="*/ 2674275 w 2871859"/>
                  <a:gd name="connsiteY182" fmla="*/ 2642111 h 3574891"/>
                  <a:gd name="connsiteX183" fmla="*/ 2683465 w 2871859"/>
                  <a:gd name="connsiteY183" fmla="*/ 2619136 h 3574891"/>
                  <a:gd name="connsiteX184" fmla="*/ 2770769 w 2871859"/>
                  <a:gd name="connsiteY184" fmla="*/ 2614541 h 3574891"/>
                  <a:gd name="connsiteX185" fmla="*/ 2784554 w 2871859"/>
                  <a:gd name="connsiteY185" fmla="*/ 2609946 h 3574891"/>
                  <a:gd name="connsiteX186" fmla="*/ 2812124 w 2871859"/>
                  <a:gd name="connsiteY186" fmla="*/ 2586971 h 3574891"/>
                  <a:gd name="connsiteX187" fmla="*/ 2825909 w 2871859"/>
                  <a:gd name="connsiteY187" fmla="*/ 2582376 h 3574891"/>
                  <a:gd name="connsiteX188" fmla="*/ 2839694 w 2871859"/>
                  <a:gd name="connsiteY188" fmla="*/ 2568591 h 3574891"/>
                  <a:gd name="connsiteX189" fmla="*/ 2853479 w 2871859"/>
                  <a:gd name="connsiteY189" fmla="*/ 2563996 h 3574891"/>
                  <a:gd name="connsiteX190" fmla="*/ 2867264 w 2871859"/>
                  <a:gd name="connsiteY190" fmla="*/ 2536426 h 3574891"/>
                  <a:gd name="connsiteX191" fmla="*/ 2871859 w 2871859"/>
                  <a:gd name="connsiteY191" fmla="*/ 2531831 h 3574891"/>
                  <a:gd name="connsiteX192" fmla="*/ 2871859 w 2871859"/>
                  <a:gd name="connsiteY192" fmla="*/ 1985029 h 3574891"/>
                  <a:gd name="connsiteX193" fmla="*/ 2053953 w 2871859"/>
                  <a:gd name="connsiteY193" fmla="*/ 1985029 h 3574891"/>
                  <a:gd name="connsiteX194" fmla="*/ 2053953 w 2871859"/>
                  <a:gd name="connsiteY194" fmla="*/ 1231453 h 3574891"/>
                  <a:gd name="connsiteX195" fmla="*/ 2118283 w 2871859"/>
                  <a:gd name="connsiteY195" fmla="*/ 1249833 h 3574891"/>
                  <a:gd name="connsiteX196" fmla="*/ 2141258 w 2871859"/>
                  <a:gd name="connsiteY196" fmla="*/ 1180909 h 3574891"/>
                  <a:gd name="connsiteX197" fmla="*/ 2164233 w 2871859"/>
                  <a:gd name="connsiteY197" fmla="*/ 9190 h 3574891"/>
                  <a:gd name="connsiteX0" fmla="*/ 2164233 w 2871859"/>
                  <a:gd name="connsiteY0" fmla="*/ 9190 h 3574891"/>
                  <a:gd name="connsiteX1" fmla="*/ 565181 w 2871859"/>
                  <a:gd name="connsiteY1" fmla="*/ 0 h 3574891"/>
                  <a:gd name="connsiteX2" fmla="*/ 546802 w 2871859"/>
                  <a:gd name="connsiteY2" fmla="*/ 41355 h 3574891"/>
                  <a:gd name="connsiteX3" fmla="*/ 565181 w 2871859"/>
                  <a:gd name="connsiteY3" fmla="*/ 78115 h 3574891"/>
                  <a:gd name="connsiteX4" fmla="*/ 615726 w 2871859"/>
                  <a:gd name="connsiteY4" fmla="*/ 82710 h 3574891"/>
                  <a:gd name="connsiteX5" fmla="*/ 629511 w 2871859"/>
                  <a:gd name="connsiteY5" fmla="*/ 96495 h 3574891"/>
                  <a:gd name="connsiteX6" fmla="*/ 634106 w 2871859"/>
                  <a:gd name="connsiteY6" fmla="*/ 160824 h 3574891"/>
                  <a:gd name="connsiteX7" fmla="*/ 652486 w 2871859"/>
                  <a:gd name="connsiteY7" fmla="*/ 188394 h 3574891"/>
                  <a:gd name="connsiteX8" fmla="*/ 661676 w 2871859"/>
                  <a:gd name="connsiteY8" fmla="*/ 211369 h 3574891"/>
                  <a:gd name="connsiteX9" fmla="*/ 652486 w 2871859"/>
                  <a:gd name="connsiteY9" fmla="*/ 229749 h 3574891"/>
                  <a:gd name="connsiteX10" fmla="*/ 652486 w 2871859"/>
                  <a:gd name="connsiteY10" fmla="*/ 280294 h 3574891"/>
                  <a:gd name="connsiteX11" fmla="*/ 684651 w 2871859"/>
                  <a:gd name="connsiteY11" fmla="*/ 303269 h 3574891"/>
                  <a:gd name="connsiteX12" fmla="*/ 698436 w 2871859"/>
                  <a:gd name="connsiteY12" fmla="*/ 335433 h 3574891"/>
                  <a:gd name="connsiteX13" fmla="*/ 703031 w 2871859"/>
                  <a:gd name="connsiteY13" fmla="*/ 349218 h 3574891"/>
                  <a:gd name="connsiteX14" fmla="*/ 698436 w 2871859"/>
                  <a:gd name="connsiteY14" fmla="*/ 372193 h 3574891"/>
                  <a:gd name="connsiteX15" fmla="*/ 684651 w 2871859"/>
                  <a:gd name="connsiteY15" fmla="*/ 376788 h 3574891"/>
                  <a:gd name="connsiteX16" fmla="*/ 643296 w 2871859"/>
                  <a:gd name="connsiteY16" fmla="*/ 395168 h 3574891"/>
                  <a:gd name="connsiteX17" fmla="*/ 620321 w 2871859"/>
                  <a:gd name="connsiteY17" fmla="*/ 436523 h 3574891"/>
                  <a:gd name="connsiteX18" fmla="*/ 634106 w 2871859"/>
                  <a:gd name="connsiteY18" fmla="*/ 464093 h 3574891"/>
                  <a:gd name="connsiteX19" fmla="*/ 661676 w 2871859"/>
                  <a:gd name="connsiteY19" fmla="*/ 468688 h 3574891"/>
                  <a:gd name="connsiteX20" fmla="*/ 666271 w 2871859"/>
                  <a:gd name="connsiteY20" fmla="*/ 482473 h 3574891"/>
                  <a:gd name="connsiteX21" fmla="*/ 670866 w 2871859"/>
                  <a:gd name="connsiteY21" fmla="*/ 500852 h 3574891"/>
                  <a:gd name="connsiteX22" fmla="*/ 684651 w 2871859"/>
                  <a:gd name="connsiteY22" fmla="*/ 505447 h 3574891"/>
                  <a:gd name="connsiteX23" fmla="*/ 707626 w 2871859"/>
                  <a:gd name="connsiteY23" fmla="*/ 546802 h 3574891"/>
                  <a:gd name="connsiteX24" fmla="*/ 712221 w 2871859"/>
                  <a:gd name="connsiteY24" fmla="*/ 597347 h 3574891"/>
                  <a:gd name="connsiteX25" fmla="*/ 716816 w 2871859"/>
                  <a:gd name="connsiteY25" fmla="*/ 611132 h 3574891"/>
                  <a:gd name="connsiteX26" fmla="*/ 721411 w 2871859"/>
                  <a:gd name="connsiteY26" fmla="*/ 638702 h 3574891"/>
                  <a:gd name="connsiteX27" fmla="*/ 735196 w 2871859"/>
                  <a:gd name="connsiteY27" fmla="*/ 666272 h 3574891"/>
                  <a:gd name="connsiteX28" fmla="*/ 739791 w 2871859"/>
                  <a:gd name="connsiteY28" fmla="*/ 680057 h 3574891"/>
                  <a:gd name="connsiteX29" fmla="*/ 762765 w 2871859"/>
                  <a:gd name="connsiteY29" fmla="*/ 781146 h 3574891"/>
                  <a:gd name="connsiteX30" fmla="*/ 808715 w 2871859"/>
                  <a:gd name="connsiteY30" fmla="*/ 799526 h 3574891"/>
                  <a:gd name="connsiteX31" fmla="*/ 813310 w 2871859"/>
                  <a:gd name="connsiteY31" fmla="*/ 813311 h 3574891"/>
                  <a:gd name="connsiteX32" fmla="*/ 827095 w 2871859"/>
                  <a:gd name="connsiteY32" fmla="*/ 827096 h 3574891"/>
                  <a:gd name="connsiteX33" fmla="*/ 868450 w 2871859"/>
                  <a:gd name="connsiteY33" fmla="*/ 850071 h 3574891"/>
                  <a:gd name="connsiteX34" fmla="*/ 886830 w 2871859"/>
                  <a:gd name="connsiteY34" fmla="*/ 854666 h 3574891"/>
                  <a:gd name="connsiteX35" fmla="*/ 918995 w 2871859"/>
                  <a:gd name="connsiteY35" fmla="*/ 873045 h 3574891"/>
                  <a:gd name="connsiteX36" fmla="*/ 932779 w 2871859"/>
                  <a:gd name="connsiteY36" fmla="*/ 886830 h 3574891"/>
                  <a:gd name="connsiteX37" fmla="*/ 937374 w 2871859"/>
                  <a:gd name="connsiteY37" fmla="*/ 900615 h 3574891"/>
                  <a:gd name="connsiteX38" fmla="*/ 946564 w 2871859"/>
                  <a:gd name="connsiteY38" fmla="*/ 914400 h 3574891"/>
                  <a:gd name="connsiteX39" fmla="*/ 960349 w 2871859"/>
                  <a:gd name="connsiteY39" fmla="*/ 964945 h 3574891"/>
                  <a:gd name="connsiteX40" fmla="*/ 974134 w 2871859"/>
                  <a:gd name="connsiteY40" fmla="*/ 974135 h 3574891"/>
                  <a:gd name="connsiteX41" fmla="*/ 978729 w 2871859"/>
                  <a:gd name="connsiteY41" fmla="*/ 987920 h 3574891"/>
                  <a:gd name="connsiteX42" fmla="*/ 1001704 w 2871859"/>
                  <a:gd name="connsiteY42" fmla="*/ 1015490 h 3574891"/>
                  <a:gd name="connsiteX43" fmla="*/ 1020084 w 2871859"/>
                  <a:gd name="connsiteY43" fmla="*/ 1043060 h 3574891"/>
                  <a:gd name="connsiteX44" fmla="*/ 1033869 w 2871859"/>
                  <a:gd name="connsiteY44" fmla="*/ 1052249 h 3574891"/>
                  <a:gd name="connsiteX45" fmla="*/ 1052249 w 2871859"/>
                  <a:gd name="connsiteY45" fmla="*/ 1061439 h 3574891"/>
                  <a:gd name="connsiteX46" fmla="*/ 1079819 w 2871859"/>
                  <a:gd name="connsiteY46" fmla="*/ 1089009 h 3574891"/>
                  <a:gd name="connsiteX47" fmla="*/ 1107388 w 2871859"/>
                  <a:gd name="connsiteY47" fmla="*/ 1107389 h 3574891"/>
                  <a:gd name="connsiteX48" fmla="*/ 1134958 w 2871859"/>
                  <a:gd name="connsiteY48" fmla="*/ 1116579 h 3574891"/>
                  <a:gd name="connsiteX49" fmla="*/ 1148743 w 2871859"/>
                  <a:gd name="connsiteY49" fmla="*/ 1130364 h 3574891"/>
                  <a:gd name="connsiteX50" fmla="*/ 1167123 w 2871859"/>
                  <a:gd name="connsiteY50" fmla="*/ 1162529 h 3574891"/>
                  <a:gd name="connsiteX51" fmla="*/ 1171718 w 2871859"/>
                  <a:gd name="connsiteY51" fmla="*/ 1176314 h 3574891"/>
                  <a:gd name="connsiteX52" fmla="*/ 1180908 w 2871859"/>
                  <a:gd name="connsiteY52" fmla="*/ 1208479 h 3574891"/>
                  <a:gd name="connsiteX53" fmla="*/ 1327947 w 2871859"/>
                  <a:gd name="connsiteY53" fmla="*/ 1208479 h 3574891"/>
                  <a:gd name="connsiteX54" fmla="*/ 1304972 w 2871859"/>
                  <a:gd name="connsiteY54" fmla="*/ 1277403 h 3574891"/>
                  <a:gd name="connsiteX55" fmla="*/ 1281998 w 2871859"/>
                  <a:gd name="connsiteY55" fmla="*/ 1314163 h 3574891"/>
                  <a:gd name="connsiteX56" fmla="*/ 1272808 w 2871859"/>
                  <a:gd name="connsiteY56" fmla="*/ 1346328 h 3574891"/>
                  <a:gd name="connsiteX57" fmla="*/ 1259023 w 2871859"/>
                  <a:gd name="connsiteY57" fmla="*/ 1355518 h 3574891"/>
                  <a:gd name="connsiteX58" fmla="*/ 1249833 w 2871859"/>
                  <a:gd name="connsiteY58" fmla="*/ 1369303 h 3574891"/>
                  <a:gd name="connsiteX59" fmla="*/ 1222263 w 2871859"/>
                  <a:gd name="connsiteY59" fmla="*/ 1387683 h 3574891"/>
                  <a:gd name="connsiteX60" fmla="*/ 1190098 w 2871859"/>
                  <a:gd name="connsiteY60" fmla="*/ 1424442 h 3574891"/>
                  <a:gd name="connsiteX61" fmla="*/ 1107388 w 2871859"/>
                  <a:gd name="connsiteY61" fmla="*/ 1419847 h 3574891"/>
                  <a:gd name="connsiteX62" fmla="*/ 1089009 w 2871859"/>
                  <a:gd name="connsiteY62" fmla="*/ 1415252 h 3574891"/>
                  <a:gd name="connsiteX63" fmla="*/ 1075224 w 2871859"/>
                  <a:gd name="connsiteY63" fmla="*/ 1424442 h 3574891"/>
                  <a:gd name="connsiteX64" fmla="*/ 1061439 w 2871859"/>
                  <a:gd name="connsiteY64" fmla="*/ 1456607 h 3574891"/>
                  <a:gd name="connsiteX65" fmla="*/ 1047654 w 2871859"/>
                  <a:gd name="connsiteY65" fmla="*/ 1474987 h 3574891"/>
                  <a:gd name="connsiteX66" fmla="*/ 1038464 w 2871859"/>
                  <a:gd name="connsiteY66" fmla="*/ 1488772 h 3574891"/>
                  <a:gd name="connsiteX67" fmla="*/ 1043059 w 2871859"/>
                  <a:gd name="connsiteY67" fmla="*/ 1530127 h 3574891"/>
                  <a:gd name="connsiteX68" fmla="*/ 1056844 w 2871859"/>
                  <a:gd name="connsiteY68" fmla="*/ 1534722 h 3574891"/>
                  <a:gd name="connsiteX69" fmla="*/ 1066034 w 2871859"/>
                  <a:gd name="connsiteY69" fmla="*/ 1548507 h 3574891"/>
                  <a:gd name="connsiteX70" fmla="*/ 1061439 w 2871859"/>
                  <a:gd name="connsiteY70" fmla="*/ 1580672 h 3574891"/>
                  <a:gd name="connsiteX71" fmla="*/ 1033869 w 2871859"/>
                  <a:gd name="connsiteY71" fmla="*/ 1603646 h 3574891"/>
                  <a:gd name="connsiteX72" fmla="*/ 1029274 w 2871859"/>
                  <a:gd name="connsiteY72" fmla="*/ 1622026 h 3574891"/>
                  <a:gd name="connsiteX73" fmla="*/ 1006299 w 2871859"/>
                  <a:gd name="connsiteY73" fmla="*/ 1663381 h 3574891"/>
                  <a:gd name="connsiteX74" fmla="*/ 997109 w 2871859"/>
                  <a:gd name="connsiteY74" fmla="*/ 1723116 h 3574891"/>
                  <a:gd name="connsiteX75" fmla="*/ 992514 w 2871859"/>
                  <a:gd name="connsiteY75" fmla="*/ 1736901 h 3574891"/>
                  <a:gd name="connsiteX76" fmla="*/ 987919 w 2871859"/>
                  <a:gd name="connsiteY76" fmla="*/ 1755281 h 3574891"/>
                  <a:gd name="connsiteX77" fmla="*/ 997109 w 2871859"/>
                  <a:gd name="connsiteY77" fmla="*/ 1805825 h 3574891"/>
                  <a:gd name="connsiteX78" fmla="*/ 1001704 w 2871859"/>
                  <a:gd name="connsiteY78" fmla="*/ 1819610 h 3574891"/>
                  <a:gd name="connsiteX79" fmla="*/ 1020084 w 2871859"/>
                  <a:gd name="connsiteY79" fmla="*/ 1847180 h 3574891"/>
                  <a:gd name="connsiteX80" fmla="*/ 1024679 w 2871859"/>
                  <a:gd name="connsiteY80" fmla="*/ 1860965 h 3574891"/>
                  <a:gd name="connsiteX81" fmla="*/ 1052249 w 2871859"/>
                  <a:gd name="connsiteY81" fmla="*/ 1888535 h 3574891"/>
                  <a:gd name="connsiteX82" fmla="*/ 1107388 w 2871859"/>
                  <a:gd name="connsiteY82" fmla="*/ 1897725 h 3574891"/>
                  <a:gd name="connsiteX83" fmla="*/ 1148743 w 2871859"/>
                  <a:gd name="connsiteY83" fmla="*/ 1906915 h 3574891"/>
                  <a:gd name="connsiteX84" fmla="*/ 1157933 w 2871859"/>
                  <a:gd name="connsiteY84" fmla="*/ 1980434 h 3574891"/>
                  <a:gd name="connsiteX85" fmla="*/ 1167123 w 2871859"/>
                  <a:gd name="connsiteY85" fmla="*/ 1994219 h 3574891"/>
                  <a:gd name="connsiteX86" fmla="*/ 1222263 w 2871859"/>
                  <a:gd name="connsiteY86" fmla="*/ 2076929 h 3574891"/>
                  <a:gd name="connsiteX87" fmla="*/ 1226858 w 2871859"/>
                  <a:gd name="connsiteY87" fmla="*/ 2090714 h 3574891"/>
                  <a:gd name="connsiteX88" fmla="*/ 1240643 w 2871859"/>
                  <a:gd name="connsiteY88" fmla="*/ 2127474 h 3574891"/>
                  <a:gd name="connsiteX89" fmla="*/ 1236048 w 2871859"/>
                  <a:gd name="connsiteY89" fmla="*/ 2145853 h 3574891"/>
                  <a:gd name="connsiteX90" fmla="*/ 1217668 w 2871859"/>
                  <a:gd name="connsiteY90" fmla="*/ 2168828 h 3574891"/>
                  <a:gd name="connsiteX91" fmla="*/ 1213073 w 2871859"/>
                  <a:gd name="connsiteY91" fmla="*/ 2228563 h 3574891"/>
                  <a:gd name="connsiteX92" fmla="*/ 1199288 w 2871859"/>
                  <a:gd name="connsiteY92" fmla="*/ 2237753 h 3574891"/>
                  <a:gd name="connsiteX93" fmla="*/ 1213073 w 2871859"/>
                  <a:gd name="connsiteY93" fmla="*/ 2334247 h 3574891"/>
                  <a:gd name="connsiteX94" fmla="*/ 1217668 w 2871859"/>
                  <a:gd name="connsiteY94" fmla="*/ 2352627 h 3574891"/>
                  <a:gd name="connsiteX95" fmla="*/ 1231453 w 2871859"/>
                  <a:gd name="connsiteY95" fmla="*/ 2384792 h 3574891"/>
                  <a:gd name="connsiteX96" fmla="*/ 1236048 w 2871859"/>
                  <a:gd name="connsiteY96" fmla="*/ 2407767 h 3574891"/>
                  <a:gd name="connsiteX97" fmla="*/ 1240643 w 2871859"/>
                  <a:gd name="connsiteY97" fmla="*/ 2439932 h 3574891"/>
                  <a:gd name="connsiteX98" fmla="*/ 1263618 w 2871859"/>
                  <a:gd name="connsiteY98" fmla="*/ 2467502 h 3574891"/>
                  <a:gd name="connsiteX99" fmla="*/ 1272808 w 2871859"/>
                  <a:gd name="connsiteY99" fmla="*/ 2481287 h 3574891"/>
                  <a:gd name="connsiteX100" fmla="*/ 1277403 w 2871859"/>
                  <a:gd name="connsiteY100" fmla="*/ 2499667 h 3574891"/>
                  <a:gd name="connsiteX101" fmla="*/ 1254428 w 2871859"/>
                  <a:gd name="connsiteY101" fmla="*/ 2577781 h 3574891"/>
                  <a:gd name="connsiteX102" fmla="*/ 1249833 w 2871859"/>
                  <a:gd name="connsiteY102" fmla="*/ 2614541 h 3574891"/>
                  <a:gd name="connsiteX103" fmla="*/ 804120 w 2871859"/>
                  <a:gd name="connsiteY103" fmla="*/ 2614541 h 3574891"/>
                  <a:gd name="connsiteX104" fmla="*/ 804120 w 2871859"/>
                  <a:gd name="connsiteY104" fmla="*/ 2508857 h 3574891"/>
                  <a:gd name="connsiteX105" fmla="*/ 712221 w 2871859"/>
                  <a:gd name="connsiteY105" fmla="*/ 2508857 h 3574891"/>
                  <a:gd name="connsiteX106" fmla="*/ 712221 w 2871859"/>
                  <a:gd name="connsiteY106" fmla="*/ 2403172 h 3574891"/>
                  <a:gd name="connsiteX107" fmla="*/ 408952 w 2871859"/>
                  <a:gd name="connsiteY107" fmla="*/ 2403172 h 3574891"/>
                  <a:gd name="connsiteX108" fmla="*/ 390572 w 2871859"/>
                  <a:gd name="connsiteY108" fmla="*/ 2384792 h 3574891"/>
                  <a:gd name="connsiteX109" fmla="*/ 349218 w 2871859"/>
                  <a:gd name="connsiteY109" fmla="*/ 2334247 h 3574891"/>
                  <a:gd name="connsiteX110" fmla="*/ 321648 w 2871859"/>
                  <a:gd name="connsiteY110" fmla="*/ 2315868 h 3574891"/>
                  <a:gd name="connsiteX111" fmla="*/ 298673 w 2871859"/>
                  <a:gd name="connsiteY111" fmla="*/ 2306678 h 3574891"/>
                  <a:gd name="connsiteX112" fmla="*/ 284888 w 2871859"/>
                  <a:gd name="connsiteY112" fmla="*/ 2302083 h 3574891"/>
                  <a:gd name="connsiteX113" fmla="*/ 248128 w 2871859"/>
                  <a:gd name="connsiteY113" fmla="*/ 2288298 h 3574891"/>
                  <a:gd name="connsiteX114" fmla="*/ 238938 w 2871859"/>
                  <a:gd name="connsiteY114" fmla="*/ 2274513 h 3574891"/>
                  <a:gd name="connsiteX115" fmla="*/ 234343 w 2871859"/>
                  <a:gd name="connsiteY115" fmla="*/ 2223968 h 3574891"/>
                  <a:gd name="connsiteX116" fmla="*/ 202178 w 2871859"/>
                  <a:gd name="connsiteY116" fmla="*/ 2219373 h 3574891"/>
                  <a:gd name="connsiteX117" fmla="*/ 114874 w 2871859"/>
                  <a:gd name="connsiteY117" fmla="*/ 2233158 h 3574891"/>
                  <a:gd name="connsiteX118" fmla="*/ 110279 w 2871859"/>
                  <a:gd name="connsiteY118" fmla="*/ 2246943 h 3574891"/>
                  <a:gd name="connsiteX119" fmla="*/ 105684 w 2871859"/>
                  <a:gd name="connsiteY119" fmla="*/ 2325058 h 3574891"/>
                  <a:gd name="connsiteX120" fmla="*/ 96494 w 2871859"/>
                  <a:gd name="connsiteY120" fmla="*/ 2338842 h 3574891"/>
                  <a:gd name="connsiteX121" fmla="*/ 82709 w 2871859"/>
                  <a:gd name="connsiteY121" fmla="*/ 2366412 h 3574891"/>
                  <a:gd name="connsiteX122" fmla="*/ 68924 w 2871859"/>
                  <a:gd name="connsiteY122" fmla="*/ 2375602 h 3574891"/>
                  <a:gd name="connsiteX123" fmla="*/ 64329 w 2871859"/>
                  <a:gd name="connsiteY123" fmla="*/ 2398577 h 3574891"/>
                  <a:gd name="connsiteX124" fmla="*/ 50544 w 2871859"/>
                  <a:gd name="connsiteY124" fmla="*/ 2407767 h 3574891"/>
                  <a:gd name="connsiteX125" fmla="*/ 13784 w 2871859"/>
                  <a:gd name="connsiteY125" fmla="*/ 2449122 h 3574891"/>
                  <a:gd name="connsiteX126" fmla="*/ 9189 w 2871859"/>
                  <a:gd name="connsiteY126" fmla="*/ 2467502 h 3574891"/>
                  <a:gd name="connsiteX127" fmla="*/ 27569 w 2871859"/>
                  <a:gd name="connsiteY127" fmla="*/ 2508857 h 3574891"/>
                  <a:gd name="connsiteX128" fmla="*/ 45949 w 2871859"/>
                  <a:gd name="connsiteY128" fmla="*/ 2536426 h 3574891"/>
                  <a:gd name="connsiteX129" fmla="*/ 50544 w 2871859"/>
                  <a:gd name="connsiteY129" fmla="*/ 2550211 h 3574891"/>
                  <a:gd name="connsiteX130" fmla="*/ 64329 w 2871859"/>
                  <a:gd name="connsiteY130" fmla="*/ 2559401 h 3574891"/>
                  <a:gd name="connsiteX131" fmla="*/ 78114 w 2871859"/>
                  <a:gd name="connsiteY131" fmla="*/ 2600756 h 3574891"/>
                  <a:gd name="connsiteX132" fmla="*/ 87304 w 2871859"/>
                  <a:gd name="connsiteY132" fmla="*/ 2614541 h 3574891"/>
                  <a:gd name="connsiteX133" fmla="*/ 91899 w 2871859"/>
                  <a:gd name="connsiteY133" fmla="*/ 2628326 h 3574891"/>
                  <a:gd name="connsiteX134" fmla="*/ 110279 w 2871859"/>
                  <a:gd name="connsiteY134" fmla="*/ 2632921 h 3574891"/>
                  <a:gd name="connsiteX135" fmla="*/ 119469 w 2871859"/>
                  <a:gd name="connsiteY135" fmla="*/ 2646706 h 3574891"/>
                  <a:gd name="connsiteX136" fmla="*/ 110279 w 2871859"/>
                  <a:gd name="connsiteY136" fmla="*/ 2660491 h 3574891"/>
                  <a:gd name="connsiteX137" fmla="*/ 105684 w 2871859"/>
                  <a:gd name="connsiteY137" fmla="*/ 2674276 h 3574891"/>
                  <a:gd name="connsiteX138" fmla="*/ 114874 w 2871859"/>
                  <a:gd name="connsiteY138" fmla="*/ 2743200 h 3574891"/>
                  <a:gd name="connsiteX139" fmla="*/ 101089 w 2871859"/>
                  <a:gd name="connsiteY139" fmla="*/ 2775365 h 3574891"/>
                  <a:gd name="connsiteX140" fmla="*/ 78114 w 2871859"/>
                  <a:gd name="connsiteY140" fmla="*/ 2830505 h 3574891"/>
                  <a:gd name="connsiteX141" fmla="*/ 82709 w 2871859"/>
                  <a:gd name="connsiteY141" fmla="*/ 2922404 h 3574891"/>
                  <a:gd name="connsiteX142" fmla="*/ 101089 w 2871859"/>
                  <a:gd name="connsiteY142" fmla="*/ 2949974 h 3574891"/>
                  <a:gd name="connsiteX143" fmla="*/ 110279 w 2871859"/>
                  <a:gd name="connsiteY143" fmla="*/ 2963759 h 3574891"/>
                  <a:gd name="connsiteX144" fmla="*/ 114874 w 2871859"/>
                  <a:gd name="connsiteY144" fmla="*/ 3018899 h 3574891"/>
                  <a:gd name="connsiteX145" fmla="*/ 0 w 2871859"/>
                  <a:gd name="connsiteY145" fmla="*/ 3018899 h 3574891"/>
                  <a:gd name="connsiteX146" fmla="*/ 0 w 2871859"/>
                  <a:gd name="connsiteY146" fmla="*/ 3423257 h 3574891"/>
                  <a:gd name="connsiteX147" fmla="*/ 1332542 w 2871859"/>
                  <a:gd name="connsiteY147" fmla="*/ 3423257 h 3574891"/>
                  <a:gd name="connsiteX148" fmla="*/ 1332542 w 2871859"/>
                  <a:gd name="connsiteY148" fmla="*/ 3538131 h 3574891"/>
                  <a:gd name="connsiteX149" fmla="*/ 1553101 w 2871859"/>
                  <a:gd name="connsiteY149" fmla="*/ 3556511 h 3574891"/>
                  <a:gd name="connsiteX150" fmla="*/ 1640405 w 2871859"/>
                  <a:gd name="connsiteY150" fmla="*/ 3574891 h 3574891"/>
                  <a:gd name="connsiteX151" fmla="*/ 1815015 w 2871859"/>
                  <a:gd name="connsiteY151" fmla="*/ 3519751 h 3574891"/>
                  <a:gd name="connsiteX152" fmla="*/ 1842584 w 2871859"/>
                  <a:gd name="connsiteY152" fmla="*/ 3551916 h 3574891"/>
                  <a:gd name="connsiteX153" fmla="*/ 1856369 w 2871859"/>
                  <a:gd name="connsiteY153" fmla="*/ 3556511 h 3574891"/>
                  <a:gd name="connsiteX154" fmla="*/ 1934484 w 2871859"/>
                  <a:gd name="connsiteY154" fmla="*/ 3547321 h 3574891"/>
                  <a:gd name="connsiteX155" fmla="*/ 1948269 w 2871859"/>
                  <a:gd name="connsiteY155" fmla="*/ 3538131 h 3574891"/>
                  <a:gd name="connsiteX156" fmla="*/ 1985029 w 2871859"/>
                  <a:gd name="connsiteY156" fmla="*/ 3519751 h 3574891"/>
                  <a:gd name="connsiteX157" fmla="*/ 2053953 w 2871859"/>
                  <a:gd name="connsiteY157" fmla="*/ 3455421 h 3574891"/>
                  <a:gd name="connsiteX158" fmla="*/ 2389386 w 2871859"/>
                  <a:gd name="connsiteY158" fmla="*/ 3455421 h 3574891"/>
                  <a:gd name="connsiteX159" fmla="*/ 2407766 w 2871859"/>
                  <a:gd name="connsiteY159" fmla="*/ 3395687 h 3574891"/>
                  <a:gd name="connsiteX160" fmla="*/ 2407766 w 2871859"/>
                  <a:gd name="connsiteY160" fmla="*/ 3161343 h 3574891"/>
                  <a:gd name="connsiteX161" fmla="*/ 2265322 w 2871859"/>
                  <a:gd name="connsiteY161" fmla="*/ 3161343 h 3574891"/>
                  <a:gd name="connsiteX162" fmla="*/ 2265322 w 2871859"/>
                  <a:gd name="connsiteY162" fmla="*/ 3074038 h 3574891"/>
                  <a:gd name="connsiteX163" fmla="*/ 2320462 w 2871859"/>
                  <a:gd name="connsiteY163" fmla="*/ 3014304 h 3574891"/>
                  <a:gd name="connsiteX164" fmla="*/ 2325057 w 2871859"/>
                  <a:gd name="connsiteY164" fmla="*/ 2922404 h 3574891"/>
                  <a:gd name="connsiteX165" fmla="*/ 2334247 w 2871859"/>
                  <a:gd name="connsiteY165" fmla="*/ 2908619 h 3574891"/>
                  <a:gd name="connsiteX166" fmla="*/ 2338842 w 2871859"/>
                  <a:gd name="connsiteY166" fmla="*/ 2894834 h 3574891"/>
                  <a:gd name="connsiteX167" fmla="*/ 2366412 w 2871859"/>
                  <a:gd name="connsiteY167" fmla="*/ 2867265 h 3574891"/>
                  <a:gd name="connsiteX168" fmla="*/ 2375602 w 2871859"/>
                  <a:gd name="connsiteY168" fmla="*/ 2848885 h 3574891"/>
                  <a:gd name="connsiteX169" fmla="*/ 2389386 w 2871859"/>
                  <a:gd name="connsiteY169" fmla="*/ 2844290 h 3574891"/>
                  <a:gd name="connsiteX170" fmla="*/ 2398576 w 2871859"/>
                  <a:gd name="connsiteY170" fmla="*/ 2816720 h 3574891"/>
                  <a:gd name="connsiteX171" fmla="*/ 2412361 w 2871859"/>
                  <a:gd name="connsiteY171" fmla="*/ 2812125 h 3574891"/>
                  <a:gd name="connsiteX172" fmla="*/ 2439931 w 2871859"/>
                  <a:gd name="connsiteY172" fmla="*/ 2798340 h 3574891"/>
                  <a:gd name="connsiteX173" fmla="*/ 2527236 w 2871859"/>
                  <a:gd name="connsiteY173" fmla="*/ 2798340 h 3574891"/>
                  <a:gd name="connsiteX174" fmla="*/ 2541021 w 2871859"/>
                  <a:gd name="connsiteY174" fmla="*/ 2789150 h 3574891"/>
                  <a:gd name="connsiteX175" fmla="*/ 2554806 w 2871859"/>
                  <a:gd name="connsiteY175" fmla="*/ 2784555 h 3574891"/>
                  <a:gd name="connsiteX176" fmla="*/ 2591565 w 2871859"/>
                  <a:gd name="connsiteY176" fmla="*/ 2789150 h 3574891"/>
                  <a:gd name="connsiteX177" fmla="*/ 2609945 w 2871859"/>
                  <a:gd name="connsiteY177" fmla="*/ 2793745 h 3574891"/>
                  <a:gd name="connsiteX178" fmla="*/ 2665085 w 2871859"/>
                  <a:gd name="connsiteY178" fmla="*/ 2798340 h 3574891"/>
                  <a:gd name="connsiteX179" fmla="*/ 2711035 w 2871859"/>
                  <a:gd name="connsiteY179" fmla="*/ 2793745 h 3574891"/>
                  <a:gd name="connsiteX180" fmla="*/ 2692655 w 2871859"/>
                  <a:gd name="connsiteY180" fmla="*/ 2688061 h 3574891"/>
                  <a:gd name="connsiteX181" fmla="*/ 2683465 w 2871859"/>
                  <a:gd name="connsiteY181" fmla="*/ 2669681 h 3574891"/>
                  <a:gd name="connsiteX182" fmla="*/ 2674275 w 2871859"/>
                  <a:gd name="connsiteY182" fmla="*/ 2642111 h 3574891"/>
                  <a:gd name="connsiteX183" fmla="*/ 2683465 w 2871859"/>
                  <a:gd name="connsiteY183" fmla="*/ 2619136 h 3574891"/>
                  <a:gd name="connsiteX184" fmla="*/ 2770769 w 2871859"/>
                  <a:gd name="connsiteY184" fmla="*/ 2614541 h 3574891"/>
                  <a:gd name="connsiteX185" fmla="*/ 2784554 w 2871859"/>
                  <a:gd name="connsiteY185" fmla="*/ 2609946 h 3574891"/>
                  <a:gd name="connsiteX186" fmla="*/ 2812124 w 2871859"/>
                  <a:gd name="connsiteY186" fmla="*/ 2586971 h 3574891"/>
                  <a:gd name="connsiteX187" fmla="*/ 2825909 w 2871859"/>
                  <a:gd name="connsiteY187" fmla="*/ 2582376 h 3574891"/>
                  <a:gd name="connsiteX188" fmla="*/ 2839694 w 2871859"/>
                  <a:gd name="connsiteY188" fmla="*/ 2568591 h 3574891"/>
                  <a:gd name="connsiteX189" fmla="*/ 2853479 w 2871859"/>
                  <a:gd name="connsiteY189" fmla="*/ 2563996 h 3574891"/>
                  <a:gd name="connsiteX190" fmla="*/ 2867264 w 2871859"/>
                  <a:gd name="connsiteY190" fmla="*/ 2536426 h 3574891"/>
                  <a:gd name="connsiteX191" fmla="*/ 2871859 w 2871859"/>
                  <a:gd name="connsiteY191" fmla="*/ 2531831 h 3574891"/>
                  <a:gd name="connsiteX192" fmla="*/ 2871859 w 2871859"/>
                  <a:gd name="connsiteY192" fmla="*/ 1985029 h 3574891"/>
                  <a:gd name="connsiteX193" fmla="*/ 2053953 w 2871859"/>
                  <a:gd name="connsiteY193" fmla="*/ 1985029 h 3574891"/>
                  <a:gd name="connsiteX194" fmla="*/ 2053953 w 2871859"/>
                  <a:gd name="connsiteY194" fmla="*/ 1231453 h 3574891"/>
                  <a:gd name="connsiteX195" fmla="*/ 2118283 w 2871859"/>
                  <a:gd name="connsiteY195" fmla="*/ 1249833 h 3574891"/>
                  <a:gd name="connsiteX196" fmla="*/ 2141258 w 2871859"/>
                  <a:gd name="connsiteY196" fmla="*/ 1180909 h 3574891"/>
                  <a:gd name="connsiteX197" fmla="*/ 2164233 w 2871859"/>
                  <a:gd name="connsiteY197" fmla="*/ 9190 h 3574891"/>
                  <a:gd name="connsiteX0" fmla="*/ 2164233 w 2871859"/>
                  <a:gd name="connsiteY0" fmla="*/ 9190 h 3574891"/>
                  <a:gd name="connsiteX1" fmla="*/ 565181 w 2871859"/>
                  <a:gd name="connsiteY1" fmla="*/ 0 h 3574891"/>
                  <a:gd name="connsiteX2" fmla="*/ 546802 w 2871859"/>
                  <a:gd name="connsiteY2" fmla="*/ 41355 h 3574891"/>
                  <a:gd name="connsiteX3" fmla="*/ 565181 w 2871859"/>
                  <a:gd name="connsiteY3" fmla="*/ 78115 h 3574891"/>
                  <a:gd name="connsiteX4" fmla="*/ 615726 w 2871859"/>
                  <a:gd name="connsiteY4" fmla="*/ 82710 h 3574891"/>
                  <a:gd name="connsiteX5" fmla="*/ 629511 w 2871859"/>
                  <a:gd name="connsiteY5" fmla="*/ 96495 h 3574891"/>
                  <a:gd name="connsiteX6" fmla="*/ 634106 w 2871859"/>
                  <a:gd name="connsiteY6" fmla="*/ 160824 h 3574891"/>
                  <a:gd name="connsiteX7" fmla="*/ 652486 w 2871859"/>
                  <a:gd name="connsiteY7" fmla="*/ 188394 h 3574891"/>
                  <a:gd name="connsiteX8" fmla="*/ 661676 w 2871859"/>
                  <a:gd name="connsiteY8" fmla="*/ 211369 h 3574891"/>
                  <a:gd name="connsiteX9" fmla="*/ 652486 w 2871859"/>
                  <a:gd name="connsiteY9" fmla="*/ 229749 h 3574891"/>
                  <a:gd name="connsiteX10" fmla="*/ 652486 w 2871859"/>
                  <a:gd name="connsiteY10" fmla="*/ 280294 h 3574891"/>
                  <a:gd name="connsiteX11" fmla="*/ 684651 w 2871859"/>
                  <a:gd name="connsiteY11" fmla="*/ 303269 h 3574891"/>
                  <a:gd name="connsiteX12" fmla="*/ 698436 w 2871859"/>
                  <a:gd name="connsiteY12" fmla="*/ 335433 h 3574891"/>
                  <a:gd name="connsiteX13" fmla="*/ 703031 w 2871859"/>
                  <a:gd name="connsiteY13" fmla="*/ 349218 h 3574891"/>
                  <a:gd name="connsiteX14" fmla="*/ 698436 w 2871859"/>
                  <a:gd name="connsiteY14" fmla="*/ 372193 h 3574891"/>
                  <a:gd name="connsiteX15" fmla="*/ 684651 w 2871859"/>
                  <a:gd name="connsiteY15" fmla="*/ 376788 h 3574891"/>
                  <a:gd name="connsiteX16" fmla="*/ 643296 w 2871859"/>
                  <a:gd name="connsiteY16" fmla="*/ 395168 h 3574891"/>
                  <a:gd name="connsiteX17" fmla="*/ 620321 w 2871859"/>
                  <a:gd name="connsiteY17" fmla="*/ 436523 h 3574891"/>
                  <a:gd name="connsiteX18" fmla="*/ 634106 w 2871859"/>
                  <a:gd name="connsiteY18" fmla="*/ 464093 h 3574891"/>
                  <a:gd name="connsiteX19" fmla="*/ 661676 w 2871859"/>
                  <a:gd name="connsiteY19" fmla="*/ 468688 h 3574891"/>
                  <a:gd name="connsiteX20" fmla="*/ 666271 w 2871859"/>
                  <a:gd name="connsiteY20" fmla="*/ 482473 h 3574891"/>
                  <a:gd name="connsiteX21" fmla="*/ 670866 w 2871859"/>
                  <a:gd name="connsiteY21" fmla="*/ 500852 h 3574891"/>
                  <a:gd name="connsiteX22" fmla="*/ 684651 w 2871859"/>
                  <a:gd name="connsiteY22" fmla="*/ 505447 h 3574891"/>
                  <a:gd name="connsiteX23" fmla="*/ 707626 w 2871859"/>
                  <a:gd name="connsiteY23" fmla="*/ 546802 h 3574891"/>
                  <a:gd name="connsiteX24" fmla="*/ 712221 w 2871859"/>
                  <a:gd name="connsiteY24" fmla="*/ 597347 h 3574891"/>
                  <a:gd name="connsiteX25" fmla="*/ 716816 w 2871859"/>
                  <a:gd name="connsiteY25" fmla="*/ 611132 h 3574891"/>
                  <a:gd name="connsiteX26" fmla="*/ 721411 w 2871859"/>
                  <a:gd name="connsiteY26" fmla="*/ 638702 h 3574891"/>
                  <a:gd name="connsiteX27" fmla="*/ 735196 w 2871859"/>
                  <a:gd name="connsiteY27" fmla="*/ 666272 h 3574891"/>
                  <a:gd name="connsiteX28" fmla="*/ 739791 w 2871859"/>
                  <a:gd name="connsiteY28" fmla="*/ 680057 h 3574891"/>
                  <a:gd name="connsiteX29" fmla="*/ 762765 w 2871859"/>
                  <a:gd name="connsiteY29" fmla="*/ 781146 h 3574891"/>
                  <a:gd name="connsiteX30" fmla="*/ 808715 w 2871859"/>
                  <a:gd name="connsiteY30" fmla="*/ 799526 h 3574891"/>
                  <a:gd name="connsiteX31" fmla="*/ 813310 w 2871859"/>
                  <a:gd name="connsiteY31" fmla="*/ 813311 h 3574891"/>
                  <a:gd name="connsiteX32" fmla="*/ 827095 w 2871859"/>
                  <a:gd name="connsiteY32" fmla="*/ 827096 h 3574891"/>
                  <a:gd name="connsiteX33" fmla="*/ 868450 w 2871859"/>
                  <a:gd name="connsiteY33" fmla="*/ 850071 h 3574891"/>
                  <a:gd name="connsiteX34" fmla="*/ 886830 w 2871859"/>
                  <a:gd name="connsiteY34" fmla="*/ 854666 h 3574891"/>
                  <a:gd name="connsiteX35" fmla="*/ 918995 w 2871859"/>
                  <a:gd name="connsiteY35" fmla="*/ 873045 h 3574891"/>
                  <a:gd name="connsiteX36" fmla="*/ 932779 w 2871859"/>
                  <a:gd name="connsiteY36" fmla="*/ 886830 h 3574891"/>
                  <a:gd name="connsiteX37" fmla="*/ 937374 w 2871859"/>
                  <a:gd name="connsiteY37" fmla="*/ 900615 h 3574891"/>
                  <a:gd name="connsiteX38" fmla="*/ 946564 w 2871859"/>
                  <a:gd name="connsiteY38" fmla="*/ 914400 h 3574891"/>
                  <a:gd name="connsiteX39" fmla="*/ 960349 w 2871859"/>
                  <a:gd name="connsiteY39" fmla="*/ 964945 h 3574891"/>
                  <a:gd name="connsiteX40" fmla="*/ 974134 w 2871859"/>
                  <a:gd name="connsiteY40" fmla="*/ 974135 h 3574891"/>
                  <a:gd name="connsiteX41" fmla="*/ 978729 w 2871859"/>
                  <a:gd name="connsiteY41" fmla="*/ 987920 h 3574891"/>
                  <a:gd name="connsiteX42" fmla="*/ 1001704 w 2871859"/>
                  <a:gd name="connsiteY42" fmla="*/ 1015490 h 3574891"/>
                  <a:gd name="connsiteX43" fmla="*/ 1020084 w 2871859"/>
                  <a:gd name="connsiteY43" fmla="*/ 1043060 h 3574891"/>
                  <a:gd name="connsiteX44" fmla="*/ 1033869 w 2871859"/>
                  <a:gd name="connsiteY44" fmla="*/ 1052249 h 3574891"/>
                  <a:gd name="connsiteX45" fmla="*/ 1052249 w 2871859"/>
                  <a:gd name="connsiteY45" fmla="*/ 1061439 h 3574891"/>
                  <a:gd name="connsiteX46" fmla="*/ 1079819 w 2871859"/>
                  <a:gd name="connsiteY46" fmla="*/ 1089009 h 3574891"/>
                  <a:gd name="connsiteX47" fmla="*/ 1107388 w 2871859"/>
                  <a:gd name="connsiteY47" fmla="*/ 1107389 h 3574891"/>
                  <a:gd name="connsiteX48" fmla="*/ 1134958 w 2871859"/>
                  <a:gd name="connsiteY48" fmla="*/ 1116579 h 3574891"/>
                  <a:gd name="connsiteX49" fmla="*/ 1148743 w 2871859"/>
                  <a:gd name="connsiteY49" fmla="*/ 1130364 h 3574891"/>
                  <a:gd name="connsiteX50" fmla="*/ 1167123 w 2871859"/>
                  <a:gd name="connsiteY50" fmla="*/ 1162529 h 3574891"/>
                  <a:gd name="connsiteX51" fmla="*/ 1171718 w 2871859"/>
                  <a:gd name="connsiteY51" fmla="*/ 1176314 h 3574891"/>
                  <a:gd name="connsiteX52" fmla="*/ 1180908 w 2871859"/>
                  <a:gd name="connsiteY52" fmla="*/ 1208479 h 3574891"/>
                  <a:gd name="connsiteX53" fmla="*/ 1327947 w 2871859"/>
                  <a:gd name="connsiteY53" fmla="*/ 1208479 h 3574891"/>
                  <a:gd name="connsiteX54" fmla="*/ 1304972 w 2871859"/>
                  <a:gd name="connsiteY54" fmla="*/ 1277403 h 3574891"/>
                  <a:gd name="connsiteX55" fmla="*/ 1281998 w 2871859"/>
                  <a:gd name="connsiteY55" fmla="*/ 1314163 h 3574891"/>
                  <a:gd name="connsiteX56" fmla="*/ 1272808 w 2871859"/>
                  <a:gd name="connsiteY56" fmla="*/ 1346328 h 3574891"/>
                  <a:gd name="connsiteX57" fmla="*/ 1259023 w 2871859"/>
                  <a:gd name="connsiteY57" fmla="*/ 1355518 h 3574891"/>
                  <a:gd name="connsiteX58" fmla="*/ 1249833 w 2871859"/>
                  <a:gd name="connsiteY58" fmla="*/ 1369303 h 3574891"/>
                  <a:gd name="connsiteX59" fmla="*/ 1222263 w 2871859"/>
                  <a:gd name="connsiteY59" fmla="*/ 1387683 h 3574891"/>
                  <a:gd name="connsiteX60" fmla="*/ 1190098 w 2871859"/>
                  <a:gd name="connsiteY60" fmla="*/ 1424442 h 3574891"/>
                  <a:gd name="connsiteX61" fmla="*/ 1107388 w 2871859"/>
                  <a:gd name="connsiteY61" fmla="*/ 1419847 h 3574891"/>
                  <a:gd name="connsiteX62" fmla="*/ 1089009 w 2871859"/>
                  <a:gd name="connsiteY62" fmla="*/ 1415252 h 3574891"/>
                  <a:gd name="connsiteX63" fmla="*/ 1075224 w 2871859"/>
                  <a:gd name="connsiteY63" fmla="*/ 1424442 h 3574891"/>
                  <a:gd name="connsiteX64" fmla="*/ 1061439 w 2871859"/>
                  <a:gd name="connsiteY64" fmla="*/ 1456607 h 3574891"/>
                  <a:gd name="connsiteX65" fmla="*/ 1047654 w 2871859"/>
                  <a:gd name="connsiteY65" fmla="*/ 1474987 h 3574891"/>
                  <a:gd name="connsiteX66" fmla="*/ 1038464 w 2871859"/>
                  <a:gd name="connsiteY66" fmla="*/ 1488772 h 3574891"/>
                  <a:gd name="connsiteX67" fmla="*/ 1043059 w 2871859"/>
                  <a:gd name="connsiteY67" fmla="*/ 1530127 h 3574891"/>
                  <a:gd name="connsiteX68" fmla="*/ 1056844 w 2871859"/>
                  <a:gd name="connsiteY68" fmla="*/ 1534722 h 3574891"/>
                  <a:gd name="connsiteX69" fmla="*/ 1066034 w 2871859"/>
                  <a:gd name="connsiteY69" fmla="*/ 1548507 h 3574891"/>
                  <a:gd name="connsiteX70" fmla="*/ 1061439 w 2871859"/>
                  <a:gd name="connsiteY70" fmla="*/ 1580672 h 3574891"/>
                  <a:gd name="connsiteX71" fmla="*/ 1033869 w 2871859"/>
                  <a:gd name="connsiteY71" fmla="*/ 1603646 h 3574891"/>
                  <a:gd name="connsiteX72" fmla="*/ 1029274 w 2871859"/>
                  <a:gd name="connsiteY72" fmla="*/ 1622026 h 3574891"/>
                  <a:gd name="connsiteX73" fmla="*/ 1006299 w 2871859"/>
                  <a:gd name="connsiteY73" fmla="*/ 1663381 h 3574891"/>
                  <a:gd name="connsiteX74" fmla="*/ 997109 w 2871859"/>
                  <a:gd name="connsiteY74" fmla="*/ 1723116 h 3574891"/>
                  <a:gd name="connsiteX75" fmla="*/ 992514 w 2871859"/>
                  <a:gd name="connsiteY75" fmla="*/ 1736901 h 3574891"/>
                  <a:gd name="connsiteX76" fmla="*/ 987919 w 2871859"/>
                  <a:gd name="connsiteY76" fmla="*/ 1755281 h 3574891"/>
                  <a:gd name="connsiteX77" fmla="*/ 997109 w 2871859"/>
                  <a:gd name="connsiteY77" fmla="*/ 1805825 h 3574891"/>
                  <a:gd name="connsiteX78" fmla="*/ 1001704 w 2871859"/>
                  <a:gd name="connsiteY78" fmla="*/ 1819610 h 3574891"/>
                  <a:gd name="connsiteX79" fmla="*/ 1020084 w 2871859"/>
                  <a:gd name="connsiteY79" fmla="*/ 1847180 h 3574891"/>
                  <a:gd name="connsiteX80" fmla="*/ 1024679 w 2871859"/>
                  <a:gd name="connsiteY80" fmla="*/ 1860965 h 3574891"/>
                  <a:gd name="connsiteX81" fmla="*/ 1052249 w 2871859"/>
                  <a:gd name="connsiteY81" fmla="*/ 1888535 h 3574891"/>
                  <a:gd name="connsiteX82" fmla="*/ 1107388 w 2871859"/>
                  <a:gd name="connsiteY82" fmla="*/ 1897725 h 3574891"/>
                  <a:gd name="connsiteX83" fmla="*/ 1148743 w 2871859"/>
                  <a:gd name="connsiteY83" fmla="*/ 1906915 h 3574891"/>
                  <a:gd name="connsiteX84" fmla="*/ 1157933 w 2871859"/>
                  <a:gd name="connsiteY84" fmla="*/ 1980434 h 3574891"/>
                  <a:gd name="connsiteX85" fmla="*/ 1167123 w 2871859"/>
                  <a:gd name="connsiteY85" fmla="*/ 1994219 h 3574891"/>
                  <a:gd name="connsiteX86" fmla="*/ 1222263 w 2871859"/>
                  <a:gd name="connsiteY86" fmla="*/ 2076929 h 3574891"/>
                  <a:gd name="connsiteX87" fmla="*/ 1226858 w 2871859"/>
                  <a:gd name="connsiteY87" fmla="*/ 2090714 h 3574891"/>
                  <a:gd name="connsiteX88" fmla="*/ 1240643 w 2871859"/>
                  <a:gd name="connsiteY88" fmla="*/ 2127474 h 3574891"/>
                  <a:gd name="connsiteX89" fmla="*/ 1236048 w 2871859"/>
                  <a:gd name="connsiteY89" fmla="*/ 2145853 h 3574891"/>
                  <a:gd name="connsiteX90" fmla="*/ 1217668 w 2871859"/>
                  <a:gd name="connsiteY90" fmla="*/ 2168828 h 3574891"/>
                  <a:gd name="connsiteX91" fmla="*/ 1213073 w 2871859"/>
                  <a:gd name="connsiteY91" fmla="*/ 2228563 h 3574891"/>
                  <a:gd name="connsiteX92" fmla="*/ 1199288 w 2871859"/>
                  <a:gd name="connsiteY92" fmla="*/ 2237753 h 3574891"/>
                  <a:gd name="connsiteX93" fmla="*/ 1213073 w 2871859"/>
                  <a:gd name="connsiteY93" fmla="*/ 2334247 h 3574891"/>
                  <a:gd name="connsiteX94" fmla="*/ 1217668 w 2871859"/>
                  <a:gd name="connsiteY94" fmla="*/ 2352627 h 3574891"/>
                  <a:gd name="connsiteX95" fmla="*/ 1231453 w 2871859"/>
                  <a:gd name="connsiteY95" fmla="*/ 2384792 h 3574891"/>
                  <a:gd name="connsiteX96" fmla="*/ 1236048 w 2871859"/>
                  <a:gd name="connsiteY96" fmla="*/ 2407767 h 3574891"/>
                  <a:gd name="connsiteX97" fmla="*/ 1240643 w 2871859"/>
                  <a:gd name="connsiteY97" fmla="*/ 2439932 h 3574891"/>
                  <a:gd name="connsiteX98" fmla="*/ 1263618 w 2871859"/>
                  <a:gd name="connsiteY98" fmla="*/ 2467502 h 3574891"/>
                  <a:gd name="connsiteX99" fmla="*/ 1272808 w 2871859"/>
                  <a:gd name="connsiteY99" fmla="*/ 2481287 h 3574891"/>
                  <a:gd name="connsiteX100" fmla="*/ 1277403 w 2871859"/>
                  <a:gd name="connsiteY100" fmla="*/ 2499667 h 3574891"/>
                  <a:gd name="connsiteX101" fmla="*/ 1254428 w 2871859"/>
                  <a:gd name="connsiteY101" fmla="*/ 2577781 h 3574891"/>
                  <a:gd name="connsiteX102" fmla="*/ 1249833 w 2871859"/>
                  <a:gd name="connsiteY102" fmla="*/ 2614541 h 3574891"/>
                  <a:gd name="connsiteX103" fmla="*/ 804120 w 2871859"/>
                  <a:gd name="connsiteY103" fmla="*/ 2614541 h 3574891"/>
                  <a:gd name="connsiteX104" fmla="*/ 804120 w 2871859"/>
                  <a:gd name="connsiteY104" fmla="*/ 2508857 h 3574891"/>
                  <a:gd name="connsiteX105" fmla="*/ 712221 w 2871859"/>
                  <a:gd name="connsiteY105" fmla="*/ 2508857 h 3574891"/>
                  <a:gd name="connsiteX106" fmla="*/ 712221 w 2871859"/>
                  <a:gd name="connsiteY106" fmla="*/ 2403172 h 3574891"/>
                  <a:gd name="connsiteX107" fmla="*/ 408952 w 2871859"/>
                  <a:gd name="connsiteY107" fmla="*/ 2403172 h 3574891"/>
                  <a:gd name="connsiteX108" fmla="*/ 390572 w 2871859"/>
                  <a:gd name="connsiteY108" fmla="*/ 2384792 h 3574891"/>
                  <a:gd name="connsiteX109" fmla="*/ 349218 w 2871859"/>
                  <a:gd name="connsiteY109" fmla="*/ 2334247 h 3574891"/>
                  <a:gd name="connsiteX110" fmla="*/ 321648 w 2871859"/>
                  <a:gd name="connsiteY110" fmla="*/ 2315868 h 3574891"/>
                  <a:gd name="connsiteX111" fmla="*/ 298673 w 2871859"/>
                  <a:gd name="connsiteY111" fmla="*/ 2306678 h 3574891"/>
                  <a:gd name="connsiteX112" fmla="*/ 284888 w 2871859"/>
                  <a:gd name="connsiteY112" fmla="*/ 2302083 h 3574891"/>
                  <a:gd name="connsiteX113" fmla="*/ 248128 w 2871859"/>
                  <a:gd name="connsiteY113" fmla="*/ 2288298 h 3574891"/>
                  <a:gd name="connsiteX114" fmla="*/ 238938 w 2871859"/>
                  <a:gd name="connsiteY114" fmla="*/ 2274513 h 3574891"/>
                  <a:gd name="connsiteX115" fmla="*/ 234343 w 2871859"/>
                  <a:gd name="connsiteY115" fmla="*/ 2223968 h 3574891"/>
                  <a:gd name="connsiteX116" fmla="*/ 202178 w 2871859"/>
                  <a:gd name="connsiteY116" fmla="*/ 2219373 h 3574891"/>
                  <a:gd name="connsiteX117" fmla="*/ 114874 w 2871859"/>
                  <a:gd name="connsiteY117" fmla="*/ 2233158 h 3574891"/>
                  <a:gd name="connsiteX118" fmla="*/ 110279 w 2871859"/>
                  <a:gd name="connsiteY118" fmla="*/ 2246943 h 3574891"/>
                  <a:gd name="connsiteX119" fmla="*/ 105684 w 2871859"/>
                  <a:gd name="connsiteY119" fmla="*/ 2325058 h 3574891"/>
                  <a:gd name="connsiteX120" fmla="*/ 96494 w 2871859"/>
                  <a:gd name="connsiteY120" fmla="*/ 2338842 h 3574891"/>
                  <a:gd name="connsiteX121" fmla="*/ 82709 w 2871859"/>
                  <a:gd name="connsiteY121" fmla="*/ 2366412 h 3574891"/>
                  <a:gd name="connsiteX122" fmla="*/ 68924 w 2871859"/>
                  <a:gd name="connsiteY122" fmla="*/ 2375602 h 3574891"/>
                  <a:gd name="connsiteX123" fmla="*/ 64329 w 2871859"/>
                  <a:gd name="connsiteY123" fmla="*/ 2398577 h 3574891"/>
                  <a:gd name="connsiteX124" fmla="*/ 50544 w 2871859"/>
                  <a:gd name="connsiteY124" fmla="*/ 2407767 h 3574891"/>
                  <a:gd name="connsiteX125" fmla="*/ 13784 w 2871859"/>
                  <a:gd name="connsiteY125" fmla="*/ 2449122 h 3574891"/>
                  <a:gd name="connsiteX126" fmla="*/ 9189 w 2871859"/>
                  <a:gd name="connsiteY126" fmla="*/ 2467502 h 3574891"/>
                  <a:gd name="connsiteX127" fmla="*/ 27569 w 2871859"/>
                  <a:gd name="connsiteY127" fmla="*/ 2508857 h 3574891"/>
                  <a:gd name="connsiteX128" fmla="*/ 45949 w 2871859"/>
                  <a:gd name="connsiteY128" fmla="*/ 2536426 h 3574891"/>
                  <a:gd name="connsiteX129" fmla="*/ 50544 w 2871859"/>
                  <a:gd name="connsiteY129" fmla="*/ 2550211 h 3574891"/>
                  <a:gd name="connsiteX130" fmla="*/ 64329 w 2871859"/>
                  <a:gd name="connsiteY130" fmla="*/ 2559401 h 3574891"/>
                  <a:gd name="connsiteX131" fmla="*/ 78114 w 2871859"/>
                  <a:gd name="connsiteY131" fmla="*/ 2600756 h 3574891"/>
                  <a:gd name="connsiteX132" fmla="*/ 87304 w 2871859"/>
                  <a:gd name="connsiteY132" fmla="*/ 2614541 h 3574891"/>
                  <a:gd name="connsiteX133" fmla="*/ 91899 w 2871859"/>
                  <a:gd name="connsiteY133" fmla="*/ 2628326 h 3574891"/>
                  <a:gd name="connsiteX134" fmla="*/ 110279 w 2871859"/>
                  <a:gd name="connsiteY134" fmla="*/ 2632921 h 3574891"/>
                  <a:gd name="connsiteX135" fmla="*/ 119469 w 2871859"/>
                  <a:gd name="connsiteY135" fmla="*/ 2646706 h 3574891"/>
                  <a:gd name="connsiteX136" fmla="*/ 110279 w 2871859"/>
                  <a:gd name="connsiteY136" fmla="*/ 2660491 h 3574891"/>
                  <a:gd name="connsiteX137" fmla="*/ 105684 w 2871859"/>
                  <a:gd name="connsiteY137" fmla="*/ 2674276 h 3574891"/>
                  <a:gd name="connsiteX138" fmla="*/ 114874 w 2871859"/>
                  <a:gd name="connsiteY138" fmla="*/ 2743200 h 3574891"/>
                  <a:gd name="connsiteX139" fmla="*/ 101089 w 2871859"/>
                  <a:gd name="connsiteY139" fmla="*/ 2775365 h 3574891"/>
                  <a:gd name="connsiteX140" fmla="*/ 78114 w 2871859"/>
                  <a:gd name="connsiteY140" fmla="*/ 2830505 h 3574891"/>
                  <a:gd name="connsiteX141" fmla="*/ 82709 w 2871859"/>
                  <a:gd name="connsiteY141" fmla="*/ 2922404 h 3574891"/>
                  <a:gd name="connsiteX142" fmla="*/ 101089 w 2871859"/>
                  <a:gd name="connsiteY142" fmla="*/ 2949974 h 3574891"/>
                  <a:gd name="connsiteX143" fmla="*/ 110279 w 2871859"/>
                  <a:gd name="connsiteY143" fmla="*/ 2963759 h 3574891"/>
                  <a:gd name="connsiteX144" fmla="*/ 114874 w 2871859"/>
                  <a:gd name="connsiteY144" fmla="*/ 3018899 h 3574891"/>
                  <a:gd name="connsiteX145" fmla="*/ 0 w 2871859"/>
                  <a:gd name="connsiteY145" fmla="*/ 3018899 h 3574891"/>
                  <a:gd name="connsiteX146" fmla="*/ 0 w 2871859"/>
                  <a:gd name="connsiteY146" fmla="*/ 3423257 h 3574891"/>
                  <a:gd name="connsiteX147" fmla="*/ 1332542 w 2871859"/>
                  <a:gd name="connsiteY147" fmla="*/ 3423257 h 3574891"/>
                  <a:gd name="connsiteX148" fmla="*/ 1332542 w 2871859"/>
                  <a:gd name="connsiteY148" fmla="*/ 3538131 h 3574891"/>
                  <a:gd name="connsiteX149" fmla="*/ 1415252 w 2871859"/>
                  <a:gd name="connsiteY149" fmla="*/ 3547321 h 3574891"/>
                  <a:gd name="connsiteX150" fmla="*/ 1553101 w 2871859"/>
                  <a:gd name="connsiteY150" fmla="*/ 3556511 h 3574891"/>
                  <a:gd name="connsiteX151" fmla="*/ 1640405 w 2871859"/>
                  <a:gd name="connsiteY151" fmla="*/ 3574891 h 3574891"/>
                  <a:gd name="connsiteX152" fmla="*/ 1815015 w 2871859"/>
                  <a:gd name="connsiteY152" fmla="*/ 3519751 h 3574891"/>
                  <a:gd name="connsiteX153" fmla="*/ 1842584 w 2871859"/>
                  <a:gd name="connsiteY153" fmla="*/ 3551916 h 3574891"/>
                  <a:gd name="connsiteX154" fmla="*/ 1856369 w 2871859"/>
                  <a:gd name="connsiteY154" fmla="*/ 3556511 h 3574891"/>
                  <a:gd name="connsiteX155" fmla="*/ 1934484 w 2871859"/>
                  <a:gd name="connsiteY155" fmla="*/ 3547321 h 3574891"/>
                  <a:gd name="connsiteX156" fmla="*/ 1948269 w 2871859"/>
                  <a:gd name="connsiteY156" fmla="*/ 3538131 h 3574891"/>
                  <a:gd name="connsiteX157" fmla="*/ 1985029 w 2871859"/>
                  <a:gd name="connsiteY157" fmla="*/ 3519751 h 3574891"/>
                  <a:gd name="connsiteX158" fmla="*/ 2053953 w 2871859"/>
                  <a:gd name="connsiteY158" fmla="*/ 3455421 h 3574891"/>
                  <a:gd name="connsiteX159" fmla="*/ 2389386 w 2871859"/>
                  <a:gd name="connsiteY159" fmla="*/ 3455421 h 3574891"/>
                  <a:gd name="connsiteX160" fmla="*/ 2407766 w 2871859"/>
                  <a:gd name="connsiteY160" fmla="*/ 3395687 h 3574891"/>
                  <a:gd name="connsiteX161" fmla="*/ 2407766 w 2871859"/>
                  <a:gd name="connsiteY161" fmla="*/ 3161343 h 3574891"/>
                  <a:gd name="connsiteX162" fmla="*/ 2265322 w 2871859"/>
                  <a:gd name="connsiteY162" fmla="*/ 3161343 h 3574891"/>
                  <a:gd name="connsiteX163" fmla="*/ 2265322 w 2871859"/>
                  <a:gd name="connsiteY163" fmla="*/ 3074038 h 3574891"/>
                  <a:gd name="connsiteX164" fmla="*/ 2320462 w 2871859"/>
                  <a:gd name="connsiteY164" fmla="*/ 3014304 h 3574891"/>
                  <a:gd name="connsiteX165" fmla="*/ 2325057 w 2871859"/>
                  <a:gd name="connsiteY165" fmla="*/ 2922404 h 3574891"/>
                  <a:gd name="connsiteX166" fmla="*/ 2334247 w 2871859"/>
                  <a:gd name="connsiteY166" fmla="*/ 2908619 h 3574891"/>
                  <a:gd name="connsiteX167" fmla="*/ 2338842 w 2871859"/>
                  <a:gd name="connsiteY167" fmla="*/ 2894834 h 3574891"/>
                  <a:gd name="connsiteX168" fmla="*/ 2366412 w 2871859"/>
                  <a:gd name="connsiteY168" fmla="*/ 2867265 h 3574891"/>
                  <a:gd name="connsiteX169" fmla="*/ 2375602 w 2871859"/>
                  <a:gd name="connsiteY169" fmla="*/ 2848885 h 3574891"/>
                  <a:gd name="connsiteX170" fmla="*/ 2389386 w 2871859"/>
                  <a:gd name="connsiteY170" fmla="*/ 2844290 h 3574891"/>
                  <a:gd name="connsiteX171" fmla="*/ 2398576 w 2871859"/>
                  <a:gd name="connsiteY171" fmla="*/ 2816720 h 3574891"/>
                  <a:gd name="connsiteX172" fmla="*/ 2412361 w 2871859"/>
                  <a:gd name="connsiteY172" fmla="*/ 2812125 h 3574891"/>
                  <a:gd name="connsiteX173" fmla="*/ 2439931 w 2871859"/>
                  <a:gd name="connsiteY173" fmla="*/ 2798340 h 3574891"/>
                  <a:gd name="connsiteX174" fmla="*/ 2527236 w 2871859"/>
                  <a:gd name="connsiteY174" fmla="*/ 2798340 h 3574891"/>
                  <a:gd name="connsiteX175" fmla="*/ 2541021 w 2871859"/>
                  <a:gd name="connsiteY175" fmla="*/ 2789150 h 3574891"/>
                  <a:gd name="connsiteX176" fmla="*/ 2554806 w 2871859"/>
                  <a:gd name="connsiteY176" fmla="*/ 2784555 h 3574891"/>
                  <a:gd name="connsiteX177" fmla="*/ 2591565 w 2871859"/>
                  <a:gd name="connsiteY177" fmla="*/ 2789150 h 3574891"/>
                  <a:gd name="connsiteX178" fmla="*/ 2609945 w 2871859"/>
                  <a:gd name="connsiteY178" fmla="*/ 2793745 h 3574891"/>
                  <a:gd name="connsiteX179" fmla="*/ 2665085 w 2871859"/>
                  <a:gd name="connsiteY179" fmla="*/ 2798340 h 3574891"/>
                  <a:gd name="connsiteX180" fmla="*/ 2711035 w 2871859"/>
                  <a:gd name="connsiteY180" fmla="*/ 2793745 h 3574891"/>
                  <a:gd name="connsiteX181" fmla="*/ 2692655 w 2871859"/>
                  <a:gd name="connsiteY181" fmla="*/ 2688061 h 3574891"/>
                  <a:gd name="connsiteX182" fmla="*/ 2683465 w 2871859"/>
                  <a:gd name="connsiteY182" fmla="*/ 2669681 h 3574891"/>
                  <a:gd name="connsiteX183" fmla="*/ 2674275 w 2871859"/>
                  <a:gd name="connsiteY183" fmla="*/ 2642111 h 3574891"/>
                  <a:gd name="connsiteX184" fmla="*/ 2683465 w 2871859"/>
                  <a:gd name="connsiteY184" fmla="*/ 2619136 h 3574891"/>
                  <a:gd name="connsiteX185" fmla="*/ 2770769 w 2871859"/>
                  <a:gd name="connsiteY185" fmla="*/ 2614541 h 3574891"/>
                  <a:gd name="connsiteX186" fmla="*/ 2784554 w 2871859"/>
                  <a:gd name="connsiteY186" fmla="*/ 2609946 h 3574891"/>
                  <a:gd name="connsiteX187" fmla="*/ 2812124 w 2871859"/>
                  <a:gd name="connsiteY187" fmla="*/ 2586971 h 3574891"/>
                  <a:gd name="connsiteX188" fmla="*/ 2825909 w 2871859"/>
                  <a:gd name="connsiteY188" fmla="*/ 2582376 h 3574891"/>
                  <a:gd name="connsiteX189" fmla="*/ 2839694 w 2871859"/>
                  <a:gd name="connsiteY189" fmla="*/ 2568591 h 3574891"/>
                  <a:gd name="connsiteX190" fmla="*/ 2853479 w 2871859"/>
                  <a:gd name="connsiteY190" fmla="*/ 2563996 h 3574891"/>
                  <a:gd name="connsiteX191" fmla="*/ 2867264 w 2871859"/>
                  <a:gd name="connsiteY191" fmla="*/ 2536426 h 3574891"/>
                  <a:gd name="connsiteX192" fmla="*/ 2871859 w 2871859"/>
                  <a:gd name="connsiteY192" fmla="*/ 2531831 h 3574891"/>
                  <a:gd name="connsiteX193" fmla="*/ 2871859 w 2871859"/>
                  <a:gd name="connsiteY193" fmla="*/ 1985029 h 3574891"/>
                  <a:gd name="connsiteX194" fmla="*/ 2053953 w 2871859"/>
                  <a:gd name="connsiteY194" fmla="*/ 1985029 h 3574891"/>
                  <a:gd name="connsiteX195" fmla="*/ 2053953 w 2871859"/>
                  <a:gd name="connsiteY195" fmla="*/ 1231453 h 3574891"/>
                  <a:gd name="connsiteX196" fmla="*/ 2118283 w 2871859"/>
                  <a:gd name="connsiteY196" fmla="*/ 1249833 h 3574891"/>
                  <a:gd name="connsiteX197" fmla="*/ 2141258 w 2871859"/>
                  <a:gd name="connsiteY197" fmla="*/ 1180909 h 3574891"/>
                  <a:gd name="connsiteX198" fmla="*/ 2164233 w 2871859"/>
                  <a:gd name="connsiteY198" fmla="*/ 9190 h 3574891"/>
                  <a:gd name="connsiteX0" fmla="*/ 2164233 w 2871859"/>
                  <a:gd name="connsiteY0" fmla="*/ 9190 h 3639220"/>
                  <a:gd name="connsiteX1" fmla="*/ 565181 w 2871859"/>
                  <a:gd name="connsiteY1" fmla="*/ 0 h 3639220"/>
                  <a:gd name="connsiteX2" fmla="*/ 546802 w 2871859"/>
                  <a:gd name="connsiteY2" fmla="*/ 41355 h 3639220"/>
                  <a:gd name="connsiteX3" fmla="*/ 565181 w 2871859"/>
                  <a:gd name="connsiteY3" fmla="*/ 78115 h 3639220"/>
                  <a:gd name="connsiteX4" fmla="*/ 615726 w 2871859"/>
                  <a:gd name="connsiteY4" fmla="*/ 82710 h 3639220"/>
                  <a:gd name="connsiteX5" fmla="*/ 629511 w 2871859"/>
                  <a:gd name="connsiteY5" fmla="*/ 96495 h 3639220"/>
                  <a:gd name="connsiteX6" fmla="*/ 634106 w 2871859"/>
                  <a:gd name="connsiteY6" fmla="*/ 160824 h 3639220"/>
                  <a:gd name="connsiteX7" fmla="*/ 652486 w 2871859"/>
                  <a:gd name="connsiteY7" fmla="*/ 188394 h 3639220"/>
                  <a:gd name="connsiteX8" fmla="*/ 661676 w 2871859"/>
                  <a:gd name="connsiteY8" fmla="*/ 211369 h 3639220"/>
                  <a:gd name="connsiteX9" fmla="*/ 652486 w 2871859"/>
                  <a:gd name="connsiteY9" fmla="*/ 229749 h 3639220"/>
                  <a:gd name="connsiteX10" fmla="*/ 652486 w 2871859"/>
                  <a:gd name="connsiteY10" fmla="*/ 280294 h 3639220"/>
                  <a:gd name="connsiteX11" fmla="*/ 684651 w 2871859"/>
                  <a:gd name="connsiteY11" fmla="*/ 303269 h 3639220"/>
                  <a:gd name="connsiteX12" fmla="*/ 698436 w 2871859"/>
                  <a:gd name="connsiteY12" fmla="*/ 335433 h 3639220"/>
                  <a:gd name="connsiteX13" fmla="*/ 703031 w 2871859"/>
                  <a:gd name="connsiteY13" fmla="*/ 349218 h 3639220"/>
                  <a:gd name="connsiteX14" fmla="*/ 698436 w 2871859"/>
                  <a:gd name="connsiteY14" fmla="*/ 372193 h 3639220"/>
                  <a:gd name="connsiteX15" fmla="*/ 684651 w 2871859"/>
                  <a:gd name="connsiteY15" fmla="*/ 376788 h 3639220"/>
                  <a:gd name="connsiteX16" fmla="*/ 643296 w 2871859"/>
                  <a:gd name="connsiteY16" fmla="*/ 395168 h 3639220"/>
                  <a:gd name="connsiteX17" fmla="*/ 620321 w 2871859"/>
                  <a:gd name="connsiteY17" fmla="*/ 436523 h 3639220"/>
                  <a:gd name="connsiteX18" fmla="*/ 634106 w 2871859"/>
                  <a:gd name="connsiteY18" fmla="*/ 464093 h 3639220"/>
                  <a:gd name="connsiteX19" fmla="*/ 661676 w 2871859"/>
                  <a:gd name="connsiteY19" fmla="*/ 468688 h 3639220"/>
                  <a:gd name="connsiteX20" fmla="*/ 666271 w 2871859"/>
                  <a:gd name="connsiteY20" fmla="*/ 482473 h 3639220"/>
                  <a:gd name="connsiteX21" fmla="*/ 670866 w 2871859"/>
                  <a:gd name="connsiteY21" fmla="*/ 500852 h 3639220"/>
                  <a:gd name="connsiteX22" fmla="*/ 684651 w 2871859"/>
                  <a:gd name="connsiteY22" fmla="*/ 505447 h 3639220"/>
                  <a:gd name="connsiteX23" fmla="*/ 707626 w 2871859"/>
                  <a:gd name="connsiteY23" fmla="*/ 546802 h 3639220"/>
                  <a:gd name="connsiteX24" fmla="*/ 712221 w 2871859"/>
                  <a:gd name="connsiteY24" fmla="*/ 597347 h 3639220"/>
                  <a:gd name="connsiteX25" fmla="*/ 716816 w 2871859"/>
                  <a:gd name="connsiteY25" fmla="*/ 611132 h 3639220"/>
                  <a:gd name="connsiteX26" fmla="*/ 721411 w 2871859"/>
                  <a:gd name="connsiteY26" fmla="*/ 638702 h 3639220"/>
                  <a:gd name="connsiteX27" fmla="*/ 735196 w 2871859"/>
                  <a:gd name="connsiteY27" fmla="*/ 666272 h 3639220"/>
                  <a:gd name="connsiteX28" fmla="*/ 739791 w 2871859"/>
                  <a:gd name="connsiteY28" fmla="*/ 680057 h 3639220"/>
                  <a:gd name="connsiteX29" fmla="*/ 762765 w 2871859"/>
                  <a:gd name="connsiteY29" fmla="*/ 781146 h 3639220"/>
                  <a:gd name="connsiteX30" fmla="*/ 808715 w 2871859"/>
                  <a:gd name="connsiteY30" fmla="*/ 799526 h 3639220"/>
                  <a:gd name="connsiteX31" fmla="*/ 813310 w 2871859"/>
                  <a:gd name="connsiteY31" fmla="*/ 813311 h 3639220"/>
                  <a:gd name="connsiteX32" fmla="*/ 827095 w 2871859"/>
                  <a:gd name="connsiteY32" fmla="*/ 827096 h 3639220"/>
                  <a:gd name="connsiteX33" fmla="*/ 868450 w 2871859"/>
                  <a:gd name="connsiteY33" fmla="*/ 850071 h 3639220"/>
                  <a:gd name="connsiteX34" fmla="*/ 886830 w 2871859"/>
                  <a:gd name="connsiteY34" fmla="*/ 854666 h 3639220"/>
                  <a:gd name="connsiteX35" fmla="*/ 918995 w 2871859"/>
                  <a:gd name="connsiteY35" fmla="*/ 873045 h 3639220"/>
                  <a:gd name="connsiteX36" fmla="*/ 932779 w 2871859"/>
                  <a:gd name="connsiteY36" fmla="*/ 886830 h 3639220"/>
                  <a:gd name="connsiteX37" fmla="*/ 937374 w 2871859"/>
                  <a:gd name="connsiteY37" fmla="*/ 900615 h 3639220"/>
                  <a:gd name="connsiteX38" fmla="*/ 946564 w 2871859"/>
                  <a:gd name="connsiteY38" fmla="*/ 914400 h 3639220"/>
                  <a:gd name="connsiteX39" fmla="*/ 960349 w 2871859"/>
                  <a:gd name="connsiteY39" fmla="*/ 964945 h 3639220"/>
                  <a:gd name="connsiteX40" fmla="*/ 974134 w 2871859"/>
                  <a:gd name="connsiteY40" fmla="*/ 974135 h 3639220"/>
                  <a:gd name="connsiteX41" fmla="*/ 978729 w 2871859"/>
                  <a:gd name="connsiteY41" fmla="*/ 987920 h 3639220"/>
                  <a:gd name="connsiteX42" fmla="*/ 1001704 w 2871859"/>
                  <a:gd name="connsiteY42" fmla="*/ 1015490 h 3639220"/>
                  <a:gd name="connsiteX43" fmla="*/ 1020084 w 2871859"/>
                  <a:gd name="connsiteY43" fmla="*/ 1043060 h 3639220"/>
                  <a:gd name="connsiteX44" fmla="*/ 1033869 w 2871859"/>
                  <a:gd name="connsiteY44" fmla="*/ 1052249 h 3639220"/>
                  <a:gd name="connsiteX45" fmla="*/ 1052249 w 2871859"/>
                  <a:gd name="connsiteY45" fmla="*/ 1061439 h 3639220"/>
                  <a:gd name="connsiteX46" fmla="*/ 1079819 w 2871859"/>
                  <a:gd name="connsiteY46" fmla="*/ 1089009 h 3639220"/>
                  <a:gd name="connsiteX47" fmla="*/ 1107388 w 2871859"/>
                  <a:gd name="connsiteY47" fmla="*/ 1107389 h 3639220"/>
                  <a:gd name="connsiteX48" fmla="*/ 1134958 w 2871859"/>
                  <a:gd name="connsiteY48" fmla="*/ 1116579 h 3639220"/>
                  <a:gd name="connsiteX49" fmla="*/ 1148743 w 2871859"/>
                  <a:gd name="connsiteY49" fmla="*/ 1130364 h 3639220"/>
                  <a:gd name="connsiteX50" fmla="*/ 1167123 w 2871859"/>
                  <a:gd name="connsiteY50" fmla="*/ 1162529 h 3639220"/>
                  <a:gd name="connsiteX51" fmla="*/ 1171718 w 2871859"/>
                  <a:gd name="connsiteY51" fmla="*/ 1176314 h 3639220"/>
                  <a:gd name="connsiteX52" fmla="*/ 1180908 w 2871859"/>
                  <a:gd name="connsiteY52" fmla="*/ 1208479 h 3639220"/>
                  <a:gd name="connsiteX53" fmla="*/ 1327947 w 2871859"/>
                  <a:gd name="connsiteY53" fmla="*/ 1208479 h 3639220"/>
                  <a:gd name="connsiteX54" fmla="*/ 1304972 w 2871859"/>
                  <a:gd name="connsiteY54" fmla="*/ 1277403 h 3639220"/>
                  <a:gd name="connsiteX55" fmla="*/ 1281998 w 2871859"/>
                  <a:gd name="connsiteY55" fmla="*/ 1314163 h 3639220"/>
                  <a:gd name="connsiteX56" fmla="*/ 1272808 w 2871859"/>
                  <a:gd name="connsiteY56" fmla="*/ 1346328 h 3639220"/>
                  <a:gd name="connsiteX57" fmla="*/ 1259023 w 2871859"/>
                  <a:gd name="connsiteY57" fmla="*/ 1355518 h 3639220"/>
                  <a:gd name="connsiteX58" fmla="*/ 1249833 w 2871859"/>
                  <a:gd name="connsiteY58" fmla="*/ 1369303 h 3639220"/>
                  <a:gd name="connsiteX59" fmla="*/ 1222263 w 2871859"/>
                  <a:gd name="connsiteY59" fmla="*/ 1387683 h 3639220"/>
                  <a:gd name="connsiteX60" fmla="*/ 1190098 w 2871859"/>
                  <a:gd name="connsiteY60" fmla="*/ 1424442 h 3639220"/>
                  <a:gd name="connsiteX61" fmla="*/ 1107388 w 2871859"/>
                  <a:gd name="connsiteY61" fmla="*/ 1419847 h 3639220"/>
                  <a:gd name="connsiteX62" fmla="*/ 1089009 w 2871859"/>
                  <a:gd name="connsiteY62" fmla="*/ 1415252 h 3639220"/>
                  <a:gd name="connsiteX63" fmla="*/ 1075224 w 2871859"/>
                  <a:gd name="connsiteY63" fmla="*/ 1424442 h 3639220"/>
                  <a:gd name="connsiteX64" fmla="*/ 1061439 w 2871859"/>
                  <a:gd name="connsiteY64" fmla="*/ 1456607 h 3639220"/>
                  <a:gd name="connsiteX65" fmla="*/ 1047654 w 2871859"/>
                  <a:gd name="connsiteY65" fmla="*/ 1474987 h 3639220"/>
                  <a:gd name="connsiteX66" fmla="*/ 1038464 w 2871859"/>
                  <a:gd name="connsiteY66" fmla="*/ 1488772 h 3639220"/>
                  <a:gd name="connsiteX67" fmla="*/ 1043059 w 2871859"/>
                  <a:gd name="connsiteY67" fmla="*/ 1530127 h 3639220"/>
                  <a:gd name="connsiteX68" fmla="*/ 1056844 w 2871859"/>
                  <a:gd name="connsiteY68" fmla="*/ 1534722 h 3639220"/>
                  <a:gd name="connsiteX69" fmla="*/ 1066034 w 2871859"/>
                  <a:gd name="connsiteY69" fmla="*/ 1548507 h 3639220"/>
                  <a:gd name="connsiteX70" fmla="*/ 1061439 w 2871859"/>
                  <a:gd name="connsiteY70" fmla="*/ 1580672 h 3639220"/>
                  <a:gd name="connsiteX71" fmla="*/ 1033869 w 2871859"/>
                  <a:gd name="connsiteY71" fmla="*/ 1603646 h 3639220"/>
                  <a:gd name="connsiteX72" fmla="*/ 1029274 w 2871859"/>
                  <a:gd name="connsiteY72" fmla="*/ 1622026 h 3639220"/>
                  <a:gd name="connsiteX73" fmla="*/ 1006299 w 2871859"/>
                  <a:gd name="connsiteY73" fmla="*/ 1663381 h 3639220"/>
                  <a:gd name="connsiteX74" fmla="*/ 997109 w 2871859"/>
                  <a:gd name="connsiteY74" fmla="*/ 1723116 h 3639220"/>
                  <a:gd name="connsiteX75" fmla="*/ 992514 w 2871859"/>
                  <a:gd name="connsiteY75" fmla="*/ 1736901 h 3639220"/>
                  <a:gd name="connsiteX76" fmla="*/ 987919 w 2871859"/>
                  <a:gd name="connsiteY76" fmla="*/ 1755281 h 3639220"/>
                  <a:gd name="connsiteX77" fmla="*/ 997109 w 2871859"/>
                  <a:gd name="connsiteY77" fmla="*/ 1805825 h 3639220"/>
                  <a:gd name="connsiteX78" fmla="*/ 1001704 w 2871859"/>
                  <a:gd name="connsiteY78" fmla="*/ 1819610 h 3639220"/>
                  <a:gd name="connsiteX79" fmla="*/ 1020084 w 2871859"/>
                  <a:gd name="connsiteY79" fmla="*/ 1847180 h 3639220"/>
                  <a:gd name="connsiteX80" fmla="*/ 1024679 w 2871859"/>
                  <a:gd name="connsiteY80" fmla="*/ 1860965 h 3639220"/>
                  <a:gd name="connsiteX81" fmla="*/ 1052249 w 2871859"/>
                  <a:gd name="connsiteY81" fmla="*/ 1888535 h 3639220"/>
                  <a:gd name="connsiteX82" fmla="*/ 1107388 w 2871859"/>
                  <a:gd name="connsiteY82" fmla="*/ 1897725 h 3639220"/>
                  <a:gd name="connsiteX83" fmla="*/ 1148743 w 2871859"/>
                  <a:gd name="connsiteY83" fmla="*/ 1906915 h 3639220"/>
                  <a:gd name="connsiteX84" fmla="*/ 1157933 w 2871859"/>
                  <a:gd name="connsiteY84" fmla="*/ 1980434 h 3639220"/>
                  <a:gd name="connsiteX85" fmla="*/ 1167123 w 2871859"/>
                  <a:gd name="connsiteY85" fmla="*/ 1994219 h 3639220"/>
                  <a:gd name="connsiteX86" fmla="*/ 1222263 w 2871859"/>
                  <a:gd name="connsiteY86" fmla="*/ 2076929 h 3639220"/>
                  <a:gd name="connsiteX87" fmla="*/ 1226858 w 2871859"/>
                  <a:gd name="connsiteY87" fmla="*/ 2090714 h 3639220"/>
                  <a:gd name="connsiteX88" fmla="*/ 1240643 w 2871859"/>
                  <a:gd name="connsiteY88" fmla="*/ 2127474 h 3639220"/>
                  <a:gd name="connsiteX89" fmla="*/ 1236048 w 2871859"/>
                  <a:gd name="connsiteY89" fmla="*/ 2145853 h 3639220"/>
                  <a:gd name="connsiteX90" fmla="*/ 1217668 w 2871859"/>
                  <a:gd name="connsiteY90" fmla="*/ 2168828 h 3639220"/>
                  <a:gd name="connsiteX91" fmla="*/ 1213073 w 2871859"/>
                  <a:gd name="connsiteY91" fmla="*/ 2228563 h 3639220"/>
                  <a:gd name="connsiteX92" fmla="*/ 1199288 w 2871859"/>
                  <a:gd name="connsiteY92" fmla="*/ 2237753 h 3639220"/>
                  <a:gd name="connsiteX93" fmla="*/ 1213073 w 2871859"/>
                  <a:gd name="connsiteY93" fmla="*/ 2334247 h 3639220"/>
                  <a:gd name="connsiteX94" fmla="*/ 1217668 w 2871859"/>
                  <a:gd name="connsiteY94" fmla="*/ 2352627 h 3639220"/>
                  <a:gd name="connsiteX95" fmla="*/ 1231453 w 2871859"/>
                  <a:gd name="connsiteY95" fmla="*/ 2384792 h 3639220"/>
                  <a:gd name="connsiteX96" fmla="*/ 1236048 w 2871859"/>
                  <a:gd name="connsiteY96" fmla="*/ 2407767 h 3639220"/>
                  <a:gd name="connsiteX97" fmla="*/ 1240643 w 2871859"/>
                  <a:gd name="connsiteY97" fmla="*/ 2439932 h 3639220"/>
                  <a:gd name="connsiteX98" fmla="*/ 1263618 w 2871859"/>
                  <a:gd name="connsiteY98" fmla="*/ 2467502 h 3639220"/>
                  <a:gd name="connsiteX99" fmla="*/ 1272808 w 2871859"/>
                  <a:gd name="connsiteY99" fmla="*/ 2481287 h 3639220"/>
                  <a:gd name="connsiteX100" fmla="*/ 1277403 w 2871859"/>
                  <a:gd name="connsiteY100" fmla="*/ 2499667 h 3639220"/>
                  <a:gd name="connsiteX101" fmla="*/ 1254428 w 2871859"/>
                  <a:gd name="connsiteY101" fmla="*/ 2577781 h 3639220"/>
                  <a:gd name="connsiteX102" fmla="*/ 1249833 w 2871859"/>
                  <a:gd name="connsiteY102" fmla="*/ 2614541 h 3639220"/>
                  <a:gd name="connsiteX103" fmla="*/ 804120 w 2871859"/>
                  <a:gd name="connsiteY103" fmla="*/ 2614541 h 3639220"/>
                  <a:gd name="connsiteX104" fmla="*/ 804120 w 2871859"/>
                  <a:gd name="connsiteY104" fmla="*/ 2508857 h 3639220"/>
                  <a:gd name="connsiteX105" fmla="*/ 712221 w 2871859"/>
                  <a:gd name="connsiteY105" fmla="*/ 2508857 h 3639220"/>
                  <a:gd name="connsiteX106" fmla="*/ 712221 w 2871859"/>
                  <a:gd name="connsiteY106" fmla="*/ 2403172 h 3639220"/>
                  <a:gd name="connsiteX107" fmla="*/ 408952 w 2871859"/>
                  <a:gd name="connsiteY107" fmla="*/ 2403172 h 3639220"/>
                  <a:gd name="connsiteX108" fmla="*/ 390572 w 2871859"/>
                  <a:gd name="connsiteY108" fmla="*/ 2384792 h 3639220"/>
                  <a:gd name="connsiteX109" fmla="*/ 349218 w 2871859"/>
                  <a:gd name="connsiteY109" fmla="*/ 2334247 h 3639220"/>
                  <a:gd name="connsiteX110" fmla="*/ 321648 w 2871859"/>
                  <a:gd name="connsiteY110" fmla="*/ 2315868 h 3639220"/>
                  <a:gd name="connsiteX111" fmla="*/ 298673 w 2871859"/>
                  <a:gd name="connsiteY111" fmla="*/ 2306678 h 3639220"/>
                  <a:gd name="connsiteX112" fmla="*/ 284888 w 2871859"/>
                  <a:gd name="connsiteY112" fmla="*/ 2302083 h 3639220"/>
                  <a:gd name="connsiteX113" fmla="*/ 248128 w 2871859"/>
                  <a:gd name="connsiteY113" fmla="*/ 2288298 h 3639220"/>
                  <a:gd name="connsiteX114" fmla="*/ 238938 w 2871859"/>
                  <a:gd name="connsiteY114" fmla="*/ 2274513 h 3639220"/>
                  <a:gd name="connsiteX115" fmla="*/ 234343 w 2871859"/>
                  <a:gd name="connsiteY115" fmla="*/ 2223968 h 3639220"/>
                  <a:gd name="connsiteX116" fmla="*/ 202178 w 2871859"/>
                  <a:gd name="connsiteY116" fmla="*/ 2219373 h 3639220"/>
                  <a:gd name="connsiteX117" fmla="*/ 114874 w 2871859"/>
                  <a:gd name="connsiteY117" fmla="*/ 2233158 h 3639220"/>
                  <a:gd name="connsiteX118" fmla="*/ 110279 w 2871859"/>
                  <a:gd name="connsiteY118" fmla="*/ 2246943 h 3639220"/>
                  <a:gd name="connsiteX119" fmla="*/ 105684 w 2871859"/>
                  <a:gd name="connsiteY119" fmla="*/ 2325058 h 3639220"/>
                  <a:gd name="connsiteX120" fmla="*/ 96494 w 2871859"/>
                  <a:gd name="connsiteY120" fmla="*/ 2338842 h 3639220"/>
                  <a:gd name="connsiteX121" fmla="*/ 82709 w 2871859"/>
                  <a:gd name="connsiteY121" fmla="*/ 2366412 h 3639220"/>
                  <a:gd name="connsiteX122" fmla="*/ 68924 w 2871859"/>
                  <a:gd name="connsiteY122" fmla="*/ 2375602 h 3639220"/>
                  <a:gd name="connsiteX123" fmla="*/ 64329 w 2871859"/>
                  <a:gd name="connsiteY123" fmla="*/ 2398577 h 3639220"/>
                  <a:gd name="connsiteX124" fmla="*/ 50544 w 2871859"/>
                  <a:gd name="connsiteY124" fmla="*/ 2407767 h 3639220"/>
                  <a:gd name="connsiteX125" fmla="*/ 13784 w 2871859"/>
                  <a:gd name="connsiteY125" fmla="*/ 2449122 h 3639220"/>
                  <a:gd name="connsiteX126" fmla="*/ 9189 w 2871859"/>
                  <a:gd name="connsiteY126" fmla="*/ 2467502 h 3639220"/>
                  <a:gd name="connsiteX127" fmla="*/ 27569 w 2871859"/>
                  <a:gd name="connsiteY127" fmla="*/ 2508857 h 3639220"/>
                  <a:gd name="connsiteX128" fmla="*/ 45949 w 2871859"/>
                  <a:gd name="connsiteY128" fmla="*/ 2536426 h 3639220"/>
                  <a:gd name="connsiteX129" fmla="*/ 50544 w 2871859"/>
                  <a:gd name="connsiteY129" fmla="*/ 2550211 h 3639220"/>
                  <a:gd name="connsiteX130" fmla="*/ 64329 w 2871859"/>
                  <a:gd name="connsiteY130" fmla="*/ 2559401 h 3639220"/>
                  <a:gd name="connsiteX131" fmla="*/ 78114 w 2871859"/>
                  <a:gd name="connsiteY131" fmla="*/ 2600756 h 3639220"/>
                  <a:gd name="connsiteX132" fmla="*/ 87304 w 2871859"/>
                  <a:gd name="connsiteY132" fmla="*/ 2614541 h 3639220"/>
                  <a:gd name="connsiteX133" fmla="*/ 91899 w 2871859"/>
                  <a:gd name="connsiteY133" fmla="*/ 2628326 h 3639220"/>
                  <a:gd name="connsiteX134" fmla="*/ 110279 w 2871859"/>
                  <a:gd name="connsiteY134" fmla="*/ 2632921 h 3639220"/>
                  <a:gd name="connsiteX135" fmla="*/ 119469 w 2871859"/>
                  <a:gd name="connsiteY135" fmla="*/ 2646706 h 3639220"/>
                  <a:gd name="connsiteX136" fmla="*/ 110279 w 2871859"/>
                  <a:gd name="connsiteY136" fmla="*/ 2660491 h 3639220"/>
                  <a:gd name="connsiteX137" fmla="*/ 105684 w 2871859"/>
                  <a:gd name="connsiteY137" fmla="*/ 2674276 h 3639220"/>
                  <a:gd name="connsiteX138" fmla="*/ 114874 w 2871859"/>
                  <a:gd name="connsiteY138" fmla="*/ 2743200 h 3639220"/>
                  <a:gd name="connsiteX139" fmla="*/ 101089 w 2871859"/>
                  <a:gd name="connsiteY139" fmla="*/ 2775365 h 3639220"/>
                  <a:gd name="connsiteX140" fmla="*/ 78114 w 2871859"/>
                  <a:gd name="connsiteY140" fmla="*/ 2830505 h 3639220"/>
                  <a:gd name="connsiteX141" fmla="*/ 82709 w 2871859"/>
                  <a:gd name="connsiteY141" fmla="*/ 2922404 h 3639220"/>
                  <a:gd name="connsiteX142" fmla="*/ 101089 w 2871859"/>
                  <a:gd name="connsiteY142" fmla="*/ 2949974 h 3639220"/>
                  <a:gd name="connsiteX143" fmla="*/ 110279 w 2871859"/>
                  <a:gd name="connsiteY143" fmla="*/ 2963759 h 3639220"/>
                  <a:gd name="connsiteX144" fmla="*/ 114874 w 2871859"/>
                  <a:gd name="connsiteY144" fmla="*/ 3018899 h 3639220"/>
                  <a:gd name="connsiteX145" fmla="*/ 0 w 2871859"/>
                  <a:gd name="connsiteY145" fmla="*/ 3018899 h 3639220"/>
                  <a:gd name="connsiteX146" fmla="*/ 0 w 2871859"/>
                  <a:gd name="connsiteY146" fmla="*/ 3423257 h 3639220"/>
                  <a:gd name="connsiteX147" fmla="*/ 1332542 w 2871859"/>
                  <a:gd name="connsiteY147" fmla="*/ 3423257 h 3639220"/>
                  <a:gd name="connsiteX148" fmla="*/ 1332542 w 2871859"/>
                  <a:gd name="connsiteY148" fmla="*/ 3538131 h 3639220"/>
                  <a:gd name="connsiteX149" fmla="*/ 1511746 w 2871859"/>
                  <a:gd name="connsiteY149" fmla="*/ 3639220 h 3639220"/>
                  <a:gd name="connsiteX150" fmla="*/ 1553101 w 2871859"/>
                  <a:gd name="connsiteY150" fmla="*/ 3556511 h 3639220"/>
                  <a:gd name="connsiteX151" fmla="*/ 1640405 w 2871859"/>
                  <a:gd name="connsiteY151" fmla="*/ 3574891 h 3639220"/>
                  <a:gd name="connsiteX152" fmla="*/ 1815015 w 2871859"/>
                  <a:gd name="connsiteY152" fmla="*/ 3519751 h 3639220"/>
                  <a:gd name="connsiteX153" fmla="*/ 1842584 w 2871859"/>
                  <a:gd name="connsiteY153" fmla="*/ 3551916 h 3639220"/>
                  <a:gd name="connsiteX154" fmla="*/ 1856369 w 2871859"/>
                  <a:gd name="connsiteY154" fmla="*/ 3556511 h 3639220"/>
                  <a:gd name="connsiteX155" fmla="*/ 1934484 w 2871859"/>
                  <a:gd name="connsiteY155" fmla="*/ 3547321 h 3639220"/>
                  <a:gd name="connsiteX156" fmla="*/ 1948269 w 2871859"/>
                  <a:gd name="connsiteY156" fmla="*/ 3538131 h 3639220"/>
                  <a:gd name="connsiteX157" fmla="*/ 1985029 w 2871859"/>
                  <a:gd name="connsiteY157" fmla="*/ 3519751 h 3639220"/>
                  <a:gd name="connsiteX158" fmla="*/ 2053953 w 2871859"/>
                  <a:gd name="connsiteY158" fmla="*/ 3455421 h 3639220"/>
                  <a:gd name="connsiteX159" fmla="*/ 2389386 w 2871859"/>
                  <a:gd name="connsiteY159" fmla="*/ 3455421 h 3639220"/>
                  <a:gd name="connsiteX160" fmla="*/ 2407766 w 2871859"/>
                  <a:gd name="connsiteY160" fmla="*/ 3395687 h 3639220"/>
                  <a:gd name="connsiteX161" fmla="*/ 2407766 w 2871859"/>
                  <a:gd name="connsiteY161" fmla="*/ 3161343 h 3639220"/>
                  <a:gd name="connsiteX162" fmla="*/ 2265322 w 2871859"/>
                  <a:gd name="connsiteY162" fmla="*/ 3161343 h 3639220"/>
                  <a:gd name="connsiteX163" fmla="*/ 2265322 w 2871859"/>
                  <a:gd name="connsiteY163" fmla="*/ 3074038 h 3639220"/>
                  <a:gd name="connsiteX164" fmla="*/ 2320462 w 2871859"/>
                  <a:gd name="connsiteY164" fmla="*/ 3014304 h 3639220"/>
                  <a:gd name="connsiteX165" fmla="*/ 2325057 w 2871859"/>
                  <a:gd name="connsiteY165" fmla="*/ 2922404 h 3639220"/>
                  <a:gd name="connsiteX166" fmla="*/ 2334247 w 2871859"/>
                  <a:gd name="connsiteY166" fmla="*/ 2908619 h 3639220"/>
                  <a:gd name="connsiteX167" fmla="*/ 2338842 w 2871859"/>
                  <a:gd name="connsiteY167" fmla="*/ 2894834 h 3639220"/>
                  <a:gd name="connsiteX168" fmla="*/ 2366412 w 2871859"/>
                  <a:gd name="connsiteY168" fmla="*/ 2867265 h 3639220"/>
                  <a:gd name="connsiteX169" fmla="*/ 2375602 w 2871859"/>
                  <a:gd name="connsiteY169" fmla="*/ 2848885 h 3639220"/>
                  <a:gd name="connsiteX170" fmla="*/ 2389386 w 2871859"/>
                  <a:gd name="connsiteY170" fmla="*/ 2844290 h 3639220"/>
                  <a:gd name="connsiteX171" fmla="*/ 2398576 w 2871859"/>
                  <a:gd name="connsiteY171" fmla="*/ 2816720 h 3639220"/>
                  <a:gd name="connsiteX172" fmla="*/ 2412361 w 2871859"/>
                  <a:gd name="connsiteY172" fmla="*/ 2812125 h 3639220"/>
                  <a:gd name="connsiteX173" fmla="*/ 2439931 w 2871859"/>
                  <a:gd name="connsiteY173" fmla="*/ 2798340 h 3639220"/>
                  <a:gd name="connsiteX174" fmla="*/ 2527236 w 2871859"/>
                  <a:gd name="connsiteY174" fmla="*/ 2798340 h 3639220"/>
                  <a:gd name="connsiteX175" fmla="*/ 2541021 w 2871859"/>
                  <a:gd name="connsiteY175" fmla="*/ 2789150 h 3639220"/>
                  <a:gd name="connsiteX176" fmla="*/ 2554806 w 2871859"/>
                  <a:gd name="connsiteY176" fmla="*/ 2784555 h 3639220"/>
                  <a:gd name="connsiteX177" fmla="*/ 2591565 w 2871859"/>
                  <a:gd name="connsiteY177" fmla="*/ 2789150 h 3639220"/>
                  <a:gd name="connsiteX178" fmla="*/ 2609945 w 2871859"/>
                  <a:gd name="connsiteY178" fmla="*/ 2793745 h 3639220"/>
                  <a:gd name="connsiteX179" fmla="*/ 2665085 w 2871859"/>
                  <a:gd name="connsiteY179" fmla="*/ 2798340 h 3639220"/>
                  <a:gd name="connsiteX180" fmla="*/ 2711035 w 2871859"/>
                  <a:gd name="connsiteY180" fmla="*/ 2793745 h 3639220"/>
                  <a:gd name="connsiteX181" fmla="*/ 2692655 w 2871859"/>
                  <a:gd name="connsiteY181" fmla="*/ 2688061 h 3639220"/>
                  <a:gd name="connsiteX182" fmla="*/ 2683465 w 2871859"/>
                  <a:gd name="connsiteY182" fmla="*/ 2669681 h 3639220"/>
                  <a:gd name="connsiteX183" fmla="*/ 2674275 w 2871859"/>
                  <a:gd name="connsiteY183" fmla="*/ 2642111 h 3639220"/>
                  <a:gd name="connsiteX184" fmla="*/ 2683465 w 2871859"/>
                  <a:gd name="connsiteY184" fmla="*/ 2619136 h 3639220"/>
                  <a:gd name="connsiteX185" fmla="*/ 2770769 w 2871859"/>
                  <a:gd name="connsiteY185" fmla="*/ 2614541 h 3639220"/>
                  <a:gd name="connsiteX186" fmla="*/ 2784554 w 2871859"/>
                  <a:gd name="connsiteY186" fmla="*/ 2609946 h 3639220"/>
                  <a:gd name="connsiteX187" fmla="*/ 2812124 w 2871859"/>
                  <a:gd name="connsiteY187" fmla="*/ 2586971 h 3639220"/>
                  <a:gd name="connsiteX188" fmla="*/ 2825909 w 2871859"/>
                  <a:gd name="connsiteY188" fmla="*/ 2582376 h 3639220"/>
                  <a:gd name="connsiteX189" fmla="*/ 2839694 w 2871859"/>
                  <a:gd name="connsiteY189" fmla="*/ 2568591 h 3639220"/>
                  <a:gd name="connsiteX190" fmla="*/ 2853479 w 2871859"/>
                  <a:gd name="connsiteY190" fmla="*/ 2563996 h 3639220"/>
                  <a:gd name="connsiteX191" fmla="*/ 2867264 w 2871859"/>
                  <a:gd name="connsiteY191" fmla="*/ 2536426 h 3639220"/>
                  <a:gd name="connsiteX192" fmla="*/ 2871859 w 2871859"/>
                  <a:gd name="connsiteY192" fmla="*/ 2531831 h 3639220"/>
                  <a:gd name="connsiteX193" fmla="*/ 2871859 w 2871859"/>
                  <a:gd name="connsiteY193" fmla="*/ 1985029 h 3639220"/>
                  <a:gd name="connsiteX194" fmla="*/ 2053953 w 2871859"/>
                  <a:gd name="connsiteY194" fmla="*/ 1985029 h 3639220"/>
                  <a:gd name="connsiteX195" fmla="*/ 2053953 w 2871859"/>
                  <a:gd name="connsiteY195" fmla="*/ 1231453 h 3639220"/>
                  <a:gd name="connsiteX196" fmla="*/ 2118283 w 2871859"/>
                  <a:gd name="connsiteY196" fmla="*/ 1249833 h 3639220"/>
                  <a:gd name="connsiteX197" fmla="*/ 2141258 w 2871859"/>
                  <a:gd name="connsiteY197" fmla="*/ 1180909 h 3639220"/>
                  <a:gd name="connsiteX198" fmla="*/ 2164233 w 2871859"/>
                  <a:gd name="connsiteY198" fmla="*/ 9190 h 3639220"/>
                  <a:gd name="connsiteX0" fmla="*/ 2164233 w 2871859"/>
                  <a:gd name="connsiteY0" fmla="*/ 9190 h 3639220"/>
                  <a:gd name="connsiteX1" fmla="*/ 565181 w 2871859"/>
                  <a:gd name="connsiteY1" fmla="*/ 0 h 3639220"/>
                  <a:gd name="connsiteX2" fmla="*/ 546802 w 2871859"/>
                  <a:gd name="connsiteY2" fmla="*/ 41355 h 3639220"/>
                  <a:gd name="connsiteX3" fmla="*/ 565181 w 2871859"/>
                  <a:gd name="connsiteY3" fmla="*/ 78115 h 3639220"/>
                  <a:gd name="connsiteX4" fmla="*/ 615726 w 2871859"/>
                  <a:gd name="connsiteY4" fmla="*/ 82710 h 3639220"/>
                  <a:gd name="connsiteX5" fmla="*/ 629511 w 2871859"/>
                  <a:gd name="connsiteY5" fmla="*/ 96495 h 3639220"/>
                  <a:gd name="connsiteX6" fmla="*/ 634106 w 2871859"/>
                  <a:gd name="connsiteY6" fmla="*/ 160824 h 3639220"/>
                  <a:gd name="connsiteX7" fmla="*/ 652486 w 2871859"/>
                  <a:gd name="connsiteY7" fmla="*/ 188394 h 3639220"/>
                  <a:gd name="connsiteX8" fmla="*/ 661676 w 2871859"/>
                  <a:gd name="connsiteY8" fmla="*/ 211369 h 3639220"/>
                  <a:gd name="connsiteX9" fmla="*/ 652486 w 2871859"/>
                  <a:gd name="connsiteY9" fmla="*/ 229749 h 3639220"/>
                  <a:gd name="connsiteX10" fmla="*/ 652486 w 2871859"/>
                  <a:gd name="connsiteY10" fmla="*/ 280294 h 3639220"/>
                  <a:gd name="connsiteX11" fmla="*/ 684651 w 2871859"/>
                  <a:gd name="connsiteY11" fmla="*/ 303269 h 3639220"/>
                  <a:gd name="connsiteX12" fmla="*/ 698436 w 2871859"/>
                  <a:gd name="connsiteY12" fmla="*/ 335433 h 3639220"/>
                  <a:gd name="connsiteX13" fmla="*/ 703031 w 2871859"/>
                  <a:gd name="connsiteY13" fmla="*/ 349218 h 3639220"/>
                  <a:gd name="connsiteX14" fmla="*/ 698436 w 2871859"/>
                  <a:gd name="connsiteY14" fmla="*/ 372193 h 3639220"/>
                  <a:gd name="connsiteX15" fmla="*/ 684651 w 2871859"/>
                  <a:gd name="connsiteY15" fmla="*/ 376788 h 3639220"/>
                  <a:gd name="connsiteX16" fmla="*/ 643296 w 2871859"/>
                  <a:gd name="connsiteY16" fmla="*/ 395168 h 3639220"/>
                  <a:gd name="connsiteX17" fmla="*/ 620321 w 2871859"/>
                  <a:gd name="connsiteY17" fmla="*/ 436523 h 3639220"/>
                  <a:gd name="connsiteX18" fmla="*/ 634106 w 2871859"/>
                  <a:gd name="connsiteY18" fmla="*/ 464093 h 3639220"/>
                  <a:gd name="connsiteX19" fmla="*/ 661676 w 2871859"/>
                  <a:gd name="connsiteY19" fmla="*/ 468688 h 3639220"/>
                  <a:gd name="connsiteX20" fmla="*/ 666271 w 2871859"/>
                  <a:gd name="connsiteY20" fmla="*/ 482473 h 3639220"/>
                  <a:gd name="connsiteX21" fmla="*/ 670866 w 2871859"/>
                  <a:gd name="connsiteY21" fmla="*/ 500852 h 3639220"/>
                  <a:gd name="connsiteX22" fmla="*/ 684651 w 2871859"/>
                  <a:gd name="connsiteY22" fmla="*/ 505447 h 3639220"/>
                  <a:gd name="connsiteX23" fmla="*/ 707626 w 2871859"/>
                  <a:gd name="connsiteY23" fmla="*/ 546802 h 3639220"/>
                  <a:gd name="connsiteX24" fmla="*/ 712221 w 2871859"/>
                  <a:gd name="connsiteY24" fmla="*/ 597347 h 3639220"/>
                  <a:gd name="connsiteX25" fmla="*/ 716816 w 2871859"/>
                  <a:gd name="connsiteY25" fmla="*/ 611132 h 3639220"/>
                  <a:gd name="connsiteX26" fmla="*/ 721411 w 2871859"/>
                  <a:gd name="connsiteY26" fmla="*/ 638702 h 3639220"/>
                  <a:gd name="connsiteX27" fmla="*/ 735196 w 2871859"/>
                  <a:gd name="connsiteY27" fmla="*/ 666272 h 3639220"/>
                  <a:gd name="connsiteX28" fmla="*/ 739791 w 2871859"/>
                  <a:gd name="connsiteY28" fmla="*/ 680057 h 3639220"/>
                  <a:gd name="connsiteX29" fmla="*/ 762765 w 2871859"/>
                  <a:gd name="connsiteY29" fmla="*/ 781146 h 3639220"/>
                  <a:gd name="connsiteX30" fmla="*/ 808715 w 2871859"/>
                  <a:gd name="connsiteY30" fmla="*/ 799526 h 3639220"/>
                  <a:gd name="connsiteX31" fmla="*/ 813310 w 2871859"/>
                  <a:gd name="connsiteY31" fmla="*/ 813311 h 3639220"/>
                  <a:gd name="connsiteX32" fmla="*/ 827095 w 2871859"/>
                  <a:gd name="connsiteY32" fmla="*/ 827096 h 3639220"/>
                  <a:gd name="connsiteX33" fmla="*/ 868450 w 2871859"/>
                  <a:gd name="connsiteY33" fmla="*/ 850071 h 3639220"/>
                  <a:gd name="connsiteX34" fmla="*/ 886830 w 2871859"/>
                  <a:gd name="connsiteY34" fmla="*/ 854666 h 3639220"/>
                  <a:gd name="connsiteX35" fmla="*/ 918995 w 2871859"/>
                  <a:gd name="connsiteY35" fmla="*/ 873045 h 3639220"/>
                  <a:gd name="connsiteX36" fmla="*/ 932779 w 2871859"/>
                  <a:gd name="connsiteY36" fmla="*/ 886830 h 3639220"/>
                  <a:gd name="connsiteX37" fmla="*/ 937374 w 2871859"/>
                  <a:gd name="connsiteY37" fmla="*/ 900615 h 3639220"/>
                  <a:gd name="connsiteX38" fmla="*/ 946564 w 2871859"/>
                  <a:gd name="connsiteY38" fmla="*/ 914400 h 3639220"/>
                  <a:gd name="connsiteX39" fmla="*/ 960349 w 2871859"/>
                  <a:gd name="connsiteY39" fmla="*/ 964945 h 3639220"/>
                  <a:gd name="connsiteX40" fmla="*/ 974134 w 2871859"/>
                  <a:gd name="connsiteY40" fmla="*/ 974135 h 3639220"/>
                  <a:gd name="connsiteX41" fmla="*/ 978729 w 2871859"/>
                  <a:gd name="connsiteY41" fmla="*/ 987920 h 3639220"/>
                  <a:gd name="connsiteX42" fmla="*/ 1001704 w 2871859"/>
                  <a:gd name="connsiteY42" fmla="*/ 1015490 h 3639220"/>
                  <a:gd name="connsiteX43" fmla="*/ 1020084 w 2871859"/>
                  <a:gd name="connsiteY43" fmla="*/ 1043060 h 3639220"/>
                  <a:gd name="connsiteX44" fmla="*/ 1033869 w 2871859"/>
                  <a:gd name="connsiteY44" fmla="*/ 1052249 h 3639220"/>
                  <a:gd name="connsiteX45" fmla="*/ 1052249 w 2871859"/>
                  <a:gd name="connsiteY45" fmla="*/ 1061439 h 3639220"/>
                  <a:gd name="connsiteX46" fmla="*/ 1079819 w 2871859"/>
                  <a:gd name="connsiteY46" fmla="*/ 1089009 h 3639220"/>
                  <a:gd name="connsiteX47" fmla="*/ 1107388 w 2871859"/>
                  <a:gd name="connsiteY47" fmla="*/ 1107389 h 3639220"/>
                  <a:gd name="connsiteX48" fmla="*/ 1134958 w 2871859"/>
                  <a:gd name="connsiteY48" fmla="*/ 1116579 h 3639220"/>
                  <a:gd name="connsiteX49" fmla="*/ 1148743 w 2871859"/>
                  <a:gd name="connsiteY49" fmla="*/ 1130364 h 3639220"/>
                  <a:gd name="connsiteX50" fmla="*/ 1167123 w 2871859"/>
                  <a:gd name="connsiteY50" fmla="*/ 1162529 h 3639220"/>
                  <a:gd name="connsiteX51" fmla="*/ 1171718 w 2871859"/>
                  <a:gd name="connsiteY51" fmla="*/ 1176314 h 3639220"/>
                  <a:gd name="connsiteX52" fmla="*/ 1180908 w 2871859"/>
                  <a:gd name="connsiteY52" fmla="*/ 1208479 h 3639220"/>
                  <a:gd name="connsiteX53" fmla="*/ 1327947 w 2871859"/>
                  <a:gd name="connsiteY53" fmla="*/ 1208479 h 3639220"/>
                  <a:gd name="connsiteX54" fmla="*/ 1304972 w 2871859"/>
                  <a:gd name="connsiteY54" fmla="*/ 1277403 h 3639220"/>
                  <a:gd name="connsiteX55" fmla="*/ 1281998 w 2871859"/>
                  <a:gd name="connsiteY55" fmla="*/ 1314163 h 3639220"/>
                  <a:gd name="connsiteX56" fmla="*/ 1272808 w 2871859"/>
                  <a:gd name="connsiteY56" fmla="*/ 1346328 h 3639220"/>
                  <a:gd name="connsiteX57" fmla="*/ 1259023 w 2871859"/>
                  <a:gd name="connsiteY57" fmla="*/ 1355518 h 3639220"/>
                  <a:gd name="connsiteX58" fmla="*/ 1249833 w 2871859"/>
                  <a:gd name="connsiteY58" fmla="*/ 1369303 h 3639220"/>
                  <a:gd name="connsiteX59" fmla="*/ 1222263 w 2871859"/>
                  <a:gd name="connsiteY59" fmla="*/ 1387683 h 3639220"/>
                  <a:gd name="connsiteX60" fmla="*/ 1190098 w 2871859"/>
                  <a:gd name="connsiteY60" fmla="*/ 1424442 h 3639220"/>
                  <a:gd name="connsiteX61" fmla="*/ 1107388 w 2871859"/>
                  <a:gd name="connsiteY61" fmla="*/ 1419847 h 3639220"/>
                  <a:gd name="connsiteX62" fmla="*/ 1089009 w 2871859"/>
                  <a:gd name="connsiteY62" fmla="*/ 1415252 h 3639220"/>
                  <a:gd name="connsiteX63" fmla="*/ 1075224 w 2871859"/>
                  <a:gd name="connsiteY63" fmla="*/ 1424442 h 3639220"/>
                  <a:gd name="connsiteX64" fmla="*/ 1061439 w 2871859"/>
                  <a:gd name="connsiteY64" fmla="*/ 1456607 h 3639220"/>
                  <a:gd name="connsiteX65" fmla="*/ 1047654 w 2871859"/>
                  <a:gd name="connsiteY65" fmla="*/ 1474987 h 3639220"/>
                  <a:gd name="connsiteX66" fmla="*/ 1038464 w 2871859"/>
                  <a:gd name="connsiteY66" fmla="*/ 1488772 h 3639220"/>
                  <a:gd name="connsiteX67" fmla="*/ 1043059 w 2871859"/>
                  <a:gd name="connsiteY67" fmla="*/ 1530127 h 3639220"/>
                  <a:gd name="connsiteX68" fmla="*/ 1056844 w 2871859"/>
                  <a:gd name="connsiteY68" fmla="*/ 1534722 h 3639220"/>
                  <a:gd name="connsiteX69" fmla="*/ 1066034 w 2871859"/>
                  <a:gd name="connsiteY69" fmla="*/ 1548507 h 3639220"/>
                  <a:gd name="connsiteX70" fmla="*/ 1061439 w 2871859"/>
                  <a:gd name="connsiteY70" fmla="*/ 1580672 h 3639220"/>
                  <a:gd name="connsiteX71" fmla="*/ 1033869 w 2871859"/>
                  <a:gd name="connsiteY71" fmla="*/ 1603646 h 3639220"/>
                  <a:gd name="connsiteX72" fmla="*/ 1029274 w 2871859"/>
                  <a:gd name="connsiteY72" fmla="*/ 1622026 h 3639220"/>
                  <a:gd name="connsiteX73" fmla="*/ 1006299 w 2871859"/>
                  <a:gd name="connsiteY73" fmla="*/ 1663381 h 3639220"/>
                  <a:gd name="connsiteX74" fmla="*/ 997109 w 2871859"/>
                  <a:gd name="connsiteY74" fmla="*/ 1723116 h 3639220"/>
                  <a:gd name="connsiteX75" fmla="*/ 992514 w 2871859"/>
                  <a:gd name="connsiteY75" fmla="*/ 1736901 h 3639220"/>
                  <a:gd name="connsiteX76" fmla="*/ 987919 w 2871859"/>
                  <a:gd name="connsiteY76" fmla="*/ 1755281 h 3639220"/>
                  <a:gd name="connsiteX77" fmla="*/ 997109 w 2871859"/>
                  <a:gd name="connsiteY77" fmla="*/ 1805825 h 3639220"/>
                  <a:gd name="connsiteX78" fmla="*/ 1001704 w 2871859"/>
                  <a:gd name="connsiteY78" fmla="*/ 1819610 h 3639220"/>
                  <a:gd name="connsiteX79" fmla="*/ 1020084 w 2871859"/>
                  <a:gd name="connsiteY79" fmla="*/ 1847180 h 3639220"/>
                  <a:gd name="connsiteX80" fmla="*/ 1024679 w 2871859"/>
                  <a:gd name="connsiteY80" fmla="*/ 1860965 h 3639220"/>
                  <a:gd name="connsiteX81" fmla="*/ 1052249 w 2871859"/>
                  <a:gd name="connsiteY81" fmla="*/ 1888535 h 3639220"/>
                  <a:gd name="connsiteX82" fmla="*/ 1107388 w 2871859"/>
                  <a:gd name="connsiteY82" fmla="*/ 1897725 h 3639220"/>
                  <a:gd name="connsiteX83" fmla="*/ 1148743 w 2871859"/>
                  <a:gd name="connsiteY83" fmla="*/ 1906915 h 3639220"/>
                  <a:gd name="connsiteX84" fmla="*/ 1157933 w 2871859"/>
                  <a:gd name="connsiteY84" fmla="*/ 1980434 h 3639220"/>
                  <a:gd name="connsiteX85" fmla="*/ 1167123 w 2871859"/>
                  <a:gd name="connsiteY85" fmla="*/ 1994219 h 3639220"/>
                  <a:gd name="connsiteX86" fmla="*/ 1222263 w 2871859"/>
                  <a:gd name="connsiteY86" fmla="*/ 2076929 h 3639220"/>
                  <a:gd name="connsiteX87" fmla="*/ 1226858 w 2871859"/>
                  <a:gd name="connsiteY87" fmla="*/ 2090714 h 3639220"/>
                  <a:gd name="connsiteX88" fmla="*/ 1240643 w 2871859"/>
                  <a:gd name="connsiteY88" fmla="*/ 2127474 h 3639220"/>
                  <a:gd name="connsiteX89" fmla="*/ 1236048 w 2871859"/>
                  <a:gd name="connsiteY89" fmla="*/ 2145853 h 3639220"/>
                  <a:gd name="connsiteX90" fmla="*/ 1217668 w 2871859"/>
                  <a:gd name="connsiteY90" fmla="*/ 2168828 h 3639220"/>
                  <a:gd name="connsiteX91" fmla="*/ 1213073 w 2871859"/>
                  <a:gd name="connsiteY91" fmla="*/ 2228563 h 3639220"/>
                  <a:gd name="connsiteX92" fmla="*/ 1199288 w 2871859"/>
                  <a:gd name="connsiteY92" fmla="*/ 2237753 h 3639220"/>
                  <a:gd name="connsiteX93" fmla="*/ 1213073 w 2871859"/>
                  <a:gd name="connsiteY93" fmla="*/ 2334247 h 3639220"/>
                  <a:gd name="connsiteX94" fmla="*/ 1217668 w 2871859"/>
                  <a:gd name="connsiteY94" fmla="*/ 2352627 h 3639220"/>
                  <a:gd name="connsiteX95" fmla="*/ 1231453 w 2871859"/>
                  <a:gd name="connsiteY95" fmla="*/ 2384792 h 3639220"/>
                  <a:gd name="connsiteX96" fmla="*/ 1236048 w 2871859"/>
                  <a:gd name="connsiteY96" fmla="*/ 2407767 h 3639220"/>
                  <a:gd name="connsiteX97" fmla="*/ 1240643 w 2871859"/>
                  <a:gd name="connsiteY97" fmla="*/ 2439932 h 3639220"/>
                  <a:gd name="connsiteX98" fmla="*/ 1263618 w 2871859"/>
                  <a:gd name="connsiteY98" fmla="*/ 2467502 h 3639220"/>
                  <a:gd name="connsiteX99" fmla="*/ 1272808 w 2871859"/>
                  <a:gd name="connsiteY99" fmla="*/ 2481287 h 3639220"/>
                  <a:gd name="connsiteX100" fmla="*/ 1277403 w 2871859"/>
                  <a:gd name="connsiteY100" fmla="*/ 2499667 h 3639220"/>
                  <a:gd name="connsiteX101" fmla="*/ 1254428 w 2871859"/>
                  <a:gd name="connsiteY101" fmla="*/ 2577781 h 3639220"/>
                  <a:gd name="connsiteX102" fmla="*/ 1249833 w 2871859"/>
                  <a:gd name="connsiteY102" fmla="*/ 2614541 h 3639220"/>
                  <a:gd name="connsiteX103" fmla="*/ 804120 w 2871859"/>
                  <a:gd name="connsiteY103" fmla="*/ 2614541 h 3639220"/>
                  <a:gd name="connsiteX104" fmla="*/ 804120 w 2871859"/>
                  <a:gd name="connsiteY104" fmla="*/ 2508857 h 3639220"/>
                  <a:gd name="connsiteX105" fmla="*/ 712221 w 2871859"/>
                  <a:gd name="connsiteY105" fmla="*/ 2508857 h 3639220"/>
                  <a:gd name="connsiteX106" fmla="*/ 712221 w 2871859"/>
                  <a:gd name="connsiteY106" fmla="*/ 2403172 h 3639220"/>
                  <a:gd name="connsiteX107" fmla="*/ 408952 w 2871859"/>
                  <a:gd name="connsiteY107" fmla="*/ 2403172 h 3639220"/>
                  <a:gd name="connsiteX108" fmla="*/ 390572 w 2871859"/>
                  <a:gd name="connsiteY108" fmla="*/ 2384792 h 3639220"/>
                  <a:gd name="connsiteX109" fmla="*/ 349218 w 2871859"/>
                  <a:gd name="connsiteY109" fmla="*/ 2334247 h 3639220"/>
                  <a:gd name="connsiteX110" fmla="*/ 321648 w 2871859"/>
                  <a:gd name="connsiteY110" fmla="*/ 2315868 h 3639220"/>
                  <a:gd name="connsiteX111" fmla="*/ 298673 w 2871859"/>
                  <a:gd name="connsiteY111" fmla="*/ 2306678 h 3639220"/>
                  <a:gd name="connsiteX112" fmla="*/ 284888 w 2871859"/>
                  <a:gd name="connsiteY112" fmla="*/ 2302083 h 3639220"/>
                  <a:gd name="connsiteX113" fmla="*/ 248128 w 2871859"/>
                  <a:gd name="connsiteY113" fmla="*/ 2288298 h 3639220"/>
                  <a:gd name="connsiteX114" fmla="*/ 238938 w 2871859"/>
                  <a:gd name="connsiteY114" fmla="*/ 2274513 h 3639220"/>
                  <a:gd name="connsiteX115" fmla="*/ 234343 w 2871859"/>
                  <a:gd name="connsiteY115" fmla="*/ 2223968 h 3639220"/>
                  <a:gd name="connsiteX116" fmla="*/ 202178 w 2871859"/>
                  <a:gd name="connsiteY116" fmla="*/ 2219373 h 3639220"/>
                  <a:gd name="connsiteX117" fmla="*/ 114874 w 2871859"/>
                  <a:gd name="connsiteY117" fmla="*/ 2233158 h 3639220"/>
                  <a:gd name="connsiteX118" fmla="*/ 110279 w 2871859"/>
                  <a:gd name="connsiteY118" fmla="*/ 2246943 h 3639220"/>
                  <a:gd name="connsiteX119" fmla="*/ 105684 w 2871859"/>
                  <a:gd name="connsiteY119" fmla="*/ 2325058 h 3639220"/>
                  <a:gd name="connsiteX120" fmla="*/ 96494 w 2871859"/>
                  <a:gd name="connsiteY120" fmla="*/ 2338842 h 3639220"/>
                  <a:gd name="connsiteX121" fmla="*/ 82709 w 2871859"/>
                  <a:gd name="connsiteY121" fmla="*/ 2366412 h 3639220"/>
                  <a:gd name="connsiteX122" fmla="*/ 68924 w 2871859"/>
                  <a:gd name="connsiteY122" fmla="*/ 2375602 h 3639220"/>
                  <a:gd name="connsiteX123" fmla="*/ 64329 w 2871859"/>
                  <a:gd name="connsiteY123" fmla="*/ 2398577 h 3639220"/>
                  <a:gd name="connsiteX124" fmla="*/ 50544 w 2871859"/>
                  <a:gd name="connsiteY124" fmla="*/ 2407767 h 3639220"/>
                  <a:gd name="connsiteX125" fmla="*/ 13784 w 2871859"/>
                  <a:gd name="connsiteY125" fmla="*/ 2449122 h 3639220"/>
                  <a:gd name="connsiteX126" fmla="*/ 9189 w 2871859"/>
                  <a:gd name="connsiteY126" fmla="*/ 2467502 h 3639220"/>
                  <a:gd name="connsiteX127" fmla="*/ 27569 w 2871859"/>
                  <a:gd name="connsiteY127" fmla="*/ 2508857 h 3639220"/>
                  <a:gd name="connsiteX128" fmla="*/ 45949 w 2871859"/>
                  <a:gd name="connsiteY128" fmla="*/ 2536426 h 3639220"/>
                  <a:gd name="connsiteX129" fmla="*/ 50544 w 2871859"/>
                  <a:gd name="connsiteY129" fmla="*/ 2550211 h 3639220"/>
                  <a:gd name="connsiteX130" fmla="*/ 64329 w 2871859"/>
                  <a:gd name="connsiteY130" fmla="*/ 2559401 h 3639220"/>
                  <a:gd name="connsiteX131" fmla="*/ 78114 w 2871859"/>
                  <a:gd name="connsiteY131" fmla="*/ 2600756 h 3639220"/>
                  <a:gd name="connsiteX132" fmla="*/ 87304 w 2871859"/>
                  <a:gd name="connsiteY132" fmla="*/ 2614541 h 3639220"/>
                  <a:gd name="connsiteX133" fmla="*/ 91899 w 2871859"/>
                  <a:gd name="connsiteY133" fmla="*/ 2628326 h 3639220"/>
                  <a:gd name="connsiteX134" fmla="*/ 110279 w 2871859"/>
                  <a:gd name="connsiteY134" fmla="*/ 2632921 h 3639220"/>
                  <a:gd name="connsiteX135" fmla="*/ 119469 w 2871859"/>
                  <a:gd name="connsiteY135" fmla="*/ 2646706 h 3639220"/>
                  <a:gd name="connsiteX136" fmla="*/ 110279 w 2871859"/>
                  <a:gd name="connsiteY136" fmla="*/ 2660491 h 3639220"/>
                  <a:gd name="connsiteX137" fmla="*/ 105684 w 2871859"/>
                  <a:gd name="connsiteY137" fmla="*/ 2674276 h 3639220"/>
                  <a:gd name="connsiteX138" fmla="*/ 114874 w 2871859"/>
                  <a:gd name="connsiteY138" fmla="*/ 2743200 h 3639220"/>
                  <a:gd name="connsiteX139" fmla="*/ 101089 w 2871859"/>
                  <a:gd name="connsiteY139" fmla="*/ 2775365 h 3639220"/>
                  <a:gd name="connsiteX140" fmla="*/ 78114 w 2871859"/>
                  <a:gd name="connsiteY140" fmla="*/ 2830505 h 3639220"/>
                  <a:gd name="connsiteX141" fmla="*/ 82709 w 2871859"/>
                  <a:gd name="connsiteY141" fmla="*/ 2922404 h 3639220"/>
                  <a:gd name="connsiteX142" fmla="*/ 101089 w 2871859"/>
                  <a:gd name="connsiteY142" fmla="*/ 2949974 h 3639220"/>
                  <a:gd name="connsiteX143" fmla="*/ 110279 w 2871859"/>
                  <a:gd name="connsiteY143" fmla="*/ 2963759 h 3639220"/>
                  <a:gd name="connsiteX144" fmla="*/ 114874 w 2871859"/>
                  <a:gd name="connsiteY144" fmla="*/ 3018899 h 3639220"/>
                  <a:gd name="connsiteX145" fmla="*/ 0 w 2871859"/>
                  <a:gd name="connsiteY145" fmla="*/ 3018899 h 3639220"/>
                  <a:gd name="connsiteX146" fmla="*/ 0 w 2871859"/>
                  <a:gd name="connsiteY146" fmla="*/ 3423257 h 3639220"/>
                  <a:gd name="connsiteX147" fmla="*/ 1332542 w 2871859"/>
                  <a:gd name="connsiteY147" fmla="*/ 3423257 h 3639220"/>
                  <a:gd name="connsiteX148" fmla="*/ 1332542 w 2871859"/>
                  <a:gd name="connsiteY148" fmla="*/ 3538131 h 3639220"/>
                  <a:gd name="connsiteX149" fmla="*/ 1396872 w 2871859"/>
                  <a:gd name="connsiteY149" fmla="*/ 3584080 h 3639220"/>
                  <a:gd name="connsiteX150" fmla="*/ 1511746 w 2871859"/>
                  <a:gd name="connsiteY150" fmla="*/ 3639220 h 3639220"/>
                  <a:gd name="connsiteX151" fmla="*/ 1553101 w 2871859"/>
                  <a:gd name="connsiteY151" fmla="*/ 3556511 h 3639220"/>
                  <a:gd name="connsiteX152" fmla="*/ 1640405 w 2871859"/>
                  <a:gd name="connsiteY152" fmla="*/ 3574891 h 3639220"/>
                  <a:gd name="connsiteX153" fmla="*/ 1815015 w 2871859"/>
                  <a:gd name="connsiteY153" fmla="*/ 3519751 h 3639220"/>
                  <a:gd name="connsiteX154" fmla="*/ 1842584 w 2871859"/>
                  <a:gd name="connsiteY154" fmla="*/ 3551916 h 3639220"/>
                  <a:gd name="connsiteX155" fmla="*/ 1856369 w 2871859"/>
                  <a:gd name="connsiteY155" fmla="*/ 3556511 h 3639220"/>
                  <a:gd name="connsiteX156" fmla="*/ 1934484 w 2871859"/>
                  <a:gd name="connsiteY156" fmla="*/ 3547321 h 3639220"/>
                  <a:gd name="connsiteX157" fmla="*/ 1948269 w 2871859"/>
                  <a:gd name="connsiteY157" fmla="*/ 3538131 h 3639220"/>
                  <a:gd name="connsiteX158" fmla="*/ 1985029 w 2871859"/>
                  <a:gd name="connsiteY158" fmla="*/ 3519751 h 3639220"/>
                  <a:gd name="connsiteX159" fmla="*/ 2053953 w 2871859"/>
                  <a:gd name="connsiteY159" fmla="*/ 3455421 h 3639220"/>
                  <a:gd name="connsiteX160" fmla="*/ 2389386 w 2871859"/>
                  <a:gd name="connsiteY160" fmla="*/ 3455421 h 3639220"/>
                  <a:gd name="connsiteX161" fmla="*/ 2407766 w 2871859"/>
                  <a:gd name="connsiteY161" fmla="*/ 3395687 h 3639220"/>
                  <a:gd name="connsiteX162" fmla="*/ 2407766 w 2871859"/>
                  <a:gd name="connsiteY162" fmla="*/ 3161343 h 3639220"/>
                  <a:gd name="connsiteX163" fmla="*/ 2265322 w 2871859"/>
                  <a:gd name="connsiteY163" fmla="*/ 3161343 h 3639220"/>
                  <a:gd name="connsiteX164" fmla="*/ 2265322 w 2871859"/>
                  <a:gd name="connsiteY164" fmla="*/ 3074038 h 3639220"/>
                  <a:gd name="connsiteX165" fmla="*/ 2320462 w 2871859"/>
                  <a:gd name="connsiteY165" fmla="*/ 3014304 h 3639220"/>
                  <a:gd name="connsiteX166" fmla="*/ 2325057 w 2871859"/>
                  <a:gd name="connsiteY166" fmla="*/ 2922404 h 3639220"/>
                  <a:gd name="connsiteX167" fmla="*/ 2334247 w 2871859"/>
                  <a:gd name="connsiteY167" fmla="*/ 2908619 h 3639220"/>
                  <a:gd name="connsiteX168" fmla="*/ 2338842 w 2871859"/>
                  <a:gd name="connsiteY168" fmla="*/ 2894834 h 3639220"/>
                  <a:gd name="connsiteX169" fmla="*/ 2366412 w 2871859"/>
                  <a:gd name="connsiteY169" fmla="*/ 2867265 h 3639220"/>
                  <a:gd name="connsiteX170" fmla="*/ 2375602 w 2871859"/>
                  <a:gd name="connsiteY170" fmla="*/ 2848885 h 3639220"/>
                  <a:gd name="connsiteX171" fmla="*/ 2389386 w 2871859"/>
                  <a:gd name="connsiteY171" fmla="*/ 2844290 h 3639220"/>
                  <a:gd name="connsiteX172" fmla="*/ 2398576 w 2871859"/>
                  <a:gd name="connsiteY172" fmla="*/ 2816720 h 3639220"/>
                  <a:gd name="connsiteX173" fmla="*/ 2412361 w 2871859"/>
                  <a:gd name="connsiteY173" fmla="*/ 2812125 h 3639220"/>
                  <a:gd name="connsiteX174" fmla="*/ 2439931 w 2871859"/>
                  <a:gd name="connsiteY174" fmla="*/ 2798340 h 3639220"/>
                  <a:gd name="connsiteX175" fmla="*/ 2527236 w 2871859"/>
                  <a:gd name="connsiteY175" fmla="*/ 2798340 h 3639220"/>
                  <a:gd name="connsiteX176" fmla="*/ 2541021 w 2871859"/>
                  <a:gd name="connsiteY176" fmla="*/ 2789150 h 3639220"/>
                  <a:gd name="connsiteX177" fmla="*/ 2554806 w 2871859"/>
                  <a:gd name="connsiteY177" fmla="*/ 2784555 h 3639220"/>
                  <a:gd name="connsiteX178" fmla="*/ 2591565 w 2871859"/>
                  <a:gd name="connsiteY178" fmla="*/ 2789150 h 3639220"/>
                  <a:gd name="connsiteX179" fmla="*/ 2609945 w 2871859"/>
                  <a:gd name="connsiteY179" fmla="*/ 2793745 h 3639220"/>
                  <a:gd name="connsiteX180" fmla="*/ 2665085 w 2871859"/>
                  <a:gd name="connsiteY180" fmla="*/ 2798340 h 3639220"/>
                  <a:gd name="connsiteX181" fmla="*/ 2711035 w 2871859"/>
                  <a:gd name="connsiteY181" fmla="*/ 2793745 h 3639220"/>
                  <a:gd name="connsiteX182" fmla="*/ 2692655 w 2871859"/>
                  <a:gd name="connsiteY182" fmla="*/ 2688061 h 3639220"/>
                  <a:gd name="connsiteX183" fmla="*/ 2683465 w 2871859"/>
                  <a:gd name="connsiteY183" fmla="*/ 2669681 h 3639220"/>
                  <a:gd name="connsiteX184" fmla="*/ 2674275 w 2871859"/>
                  <a:gd name="connsiteY184" fmla="*/ 2642111 h 3639220"/>
                  <a:gd name="connsiteX185" fmla="*/ 2683465 w 2871859"/>
                  <a:gd name="connsiteY185" fmla="*/ 2619136 h 3639220"/>
                  <a:gd name="connsiteX186" fmla="*/ 2770769 w 2871859"/>
                  <a:gd name="connsiteY186" fmla="*/ 2614541 h 3639220"/>
                  <a:gd name="connsiteX187" fmla="*/ 2784554 w 2871859"/>
                  <a:gd name="connsiteY187" fmla="*/ 2609946 h 3639220"/>
                  <a:gd name="connsiteX188" fmla="*/ 2812124 w 2871859"/>
                  <a:gd name="connsiteY188" fmla="*/ 2586971 h 3639220"/>
                  <a:gd name="connsiteX189" fmla="*/ 2825909 w 2871859"/>
                  <a:gd name="connsiteY189" fmla="*/ 2582376 h 3639220"/>
                  <a:gd name="connsiteX190" fmla="*/ 2839694 w 2871859"/>
                  <a:gd name="connsiteY190" fmla="*/ 2568591 h 3639220"/>
                  <a:gd name="connsiteX191" fmla="*/ 2853479 w 2871859"/>
                  <a:gd name="connsiteY191" fmla="*/ 2563996 h 3639220"/>
                  <a:gd name="connsiteX192" fmla="*/ 2867264 w 2871859"/>
                  <a:gd name="connsiteY192" fmla="*/ 2536426 h 3639220"/>
                  <a:gd name="connsiteX193" fmla="*/ 2871859 w 2871859"/>
                  <a:gd name="connsiteY193" fmla="*/ 2531831 h 3639220"/>
                  <a:gd name="connsiteX194" fmla="*/ 2871859 w 2871859"/>
                  <a:gd name="connsiteY194" fmla="*/ 1985029 h 3639220"/>
                  <a:gd name="connsiteX195" fmla="*/ 2053953 w 2871859"/>
                  <a:gd name="connsiteY195" fmla="*/ 1985029 h 3639220"/>
                  <a:gd name="connsiteX196" fmla="*/ 2053953 w 2871859"/>
                  <a:gd name="connsiteY196" fmla="*/ 1231453 h 3639220"/>
                  <a:gd name="connsiteX197" fmla="*/ 2118283 w 2871859"/>
                  <a:gd name="connsiteY197" fmla="*/ 1249833 h 3639220"/>
                  <a:gd name="connsiteX198" fmla="*/ 2141258 w 2871859"/>
                  <a:gd name="connsiteY198" fmla="*/ 1180909 h 3639220"/>
                  <a:gd name="connsiteX199" fmla="*/ 2164233 w 2871859"/>
                  <a:gd name="connsiteY199" fmla="*/ 9190 h 3639220"/>
                  <a:gd name="connsiteX0" fmla="*/ 2164233 w 2871859"/>
                  <a:gd name="connsiteY0" fmla="*/ 9190 h 3662194"/>
                  <a:gd name="connsiteX1" fmla="*/ 565181 w 2871859"/>
                  <a:gd name="connsiteY1" fmla="*/ 0 h 3662194"/>
                  <a:gd name="connsiteX2" fmla="*/ 546802 w 2871859"/>
                  <a:gd name="connsiteY2" fmla="*/ 41355 h 3662194"/>
                  <a:gd name="connsiteX3" fmla="*/ 565181 w 2871859"/>
                  <a:gd name="connsiteY3" fmla="*/ 78115 h 3662194"/>
                  <a:gd name="connsiteX4" fmla="*/ 615726 w 2871859"/>
                  <a:gd name="connsiteY4" fmla="*/ 82710 h 3662194"/>
                  <a:gd name="connsiteX5" fmla="*/ 629511 w 2871859"/>
                  <a:gd name="connsiteY5" fmla="*/ 96495 h 3662194"/>
                  <a:gd name="connsiteX6" fmla="*/ 634106 w 2871859"/>
                  <a:gd name="connsiteY6" fmla="*/ 160824 h 3662194"/>
                  <a:gd name="connsiteX7" fmla="*/ 652486 w 2871859"/>
                  <a:gd name="connsiteY7" fmla="*/ 188394 h 3662194"/>
                  <a:gd name="connsiteX8" fmla="*/ 661676 w 2871859"/>
                  <a:gd name="connsiteY8" fmla="*/ 211369 h 3662194"/>
                  <a:gd name="connsiteX9" fmla="*/ 652486 w 2871859"/>
                  <a:gd name="connsiteY9" fmla="*/ 229749 h 3662194"/>
                  <a:gd name="connsiteX10" fmla="*/ 652486 w 2871859"/>
                  <a:gd name="connsiteY10" fmla="*/ 280294 h 3662194"/>
                  <a:gd name="connsiteX11" fmla="*/ 684651 w 2871859"/>
                  <a:gd name="connsiteY11" fmla="*/ 303269 h 3662194"/>
                  <a:gd name="connsiteX12" fmla="*/ 698436 w 2871859"/>
                  <a:gd name="connsiteY12" fmla="*/ 335433 h 3662194"/>
                  <a:gd name="connsiteX13" fmla="*/ 703031 w 2871859"/>
                  <a:gd name="connsiteY13" fmla="*/ 349218 h 3662194"/>
                  <a:gd name="connsiteX14" fmla="*/ 698436 w 2871859"/>
                  <a:gd name="connsiteY14" fmla="*/ 372193 h 3662194"/>
                  <a:gd name="connsiteX15" fmla="*/ 684651 w 2871859"/>
                  <a:gd name="connsiteY15" fmla="*/ 376788 h 3662194"/>
                  <a:gd name="connsiteX16" fmla="*/ 643296 w 2871859"/>
                  <a:gd name="connsiteY16" fmla="*/ 395168 h 3662194"/>
                  <a:gd name="connsiteX17" fmla="*/ 620321 w 2871859"/>
                  <a:gd name="connsiteY17" fmla="*/ 436523 h 3662194"/>
                  <a:gd name="connsiteX18" fmla="*/ 634106 w 2871859"/>
                  <a:gd name="connsiteY18" fmla="*/ 464093 h 3662194"/>
                  <a:gd name="connsiteX19" fmla="*/ 661676 w 2871859"/>
                  <a:gd name="connsiteY19" fmla="*/ 468688 h 3662194"/>
                  <a:gd name="connsiteX20" fmla="*/ 666271 w 2871859"/>
                  <a:gd name="connsiteY20" fmla="*/ 482473 h 3662194"/>
                  <a:gd name="connsiteX21" fmla="*/ 670866 w 2871859"/>
                  <a:gd name="connsiteY21" fmla="*/ 500852 h 3662194"/>
                  <a:gd name="connsiteX22" fmla="*/ 684651 w 2871859"/>
                  <a:gd name="connsiteY22" fmla="*/ 505447 h 3662194"/>
                  <a:gd name="connsiteX23" fmla="*/ 707626 w 2871859"/>
                  <a:gd name="connsiteY23" fmla="*/ 546802 h 3662194"/>
                  <a:gd name="connsiteX24" fmla="*/ 712221 w 2871859"/>
                  <a:gd name="connsiteY24" fmla="*/ 597347 h 3662194"/>
                  <a:gd name="connsiteX25" fmla="*/ 716816 w 2871859"/>
                  <a:gd name="connsiteY25" fmla="*/ 611132 h 3662194"/>
                  <a:gd name="connsiteX26" fmla="*/ 721411 w 2871859"/>
                  <a:gd name="connsiteY26" fmla="*/ 638702 h 3662194"/>
                  <a:gd name="connsiteX27" fmla="*/ 735196 w 2871859"/>
                  <a:gd name="connsiteY27" fmla="*/ 666272 h 3662194"/>
                  <a:gd name="connsiteX28" fmla="*/ 739791 w 2871859"/>
                  <a:gd name="connsiteY28" fmla="*/ 680057 h 3662194"/>
                  <a:gd name="connsiteX29" fmla="*/ 762765 w 2871859"/>
                  <a:gd name="connsiteY29" fmla="*/ 781146 h 3662194"/>
                  <a:gd name="connsiteX30" fmla="*/ 808715 w 2871859"/>
                  <a:gd name="connsiteY30" fmla="*/ 799526 h 3662194"/>
                  <a:gd name="connsiteX31" fmla="*/ 813310 w 2871859"/>
                  <a:gd name="connsiteY31" fmla="*/ 813311 h 3662194"/>
                  <a:gd name="connsiteX32" fmla="*/ 827095 w 2871859"/>
                  <a:gd name="connsiteY32" fmla="*/ 827096 h 3662194"/>
                  <a:gd name="connsiteX33" fmla="*/ 868450 w 2871859"/>
                  <a:gd name="connsiteY33" fmla="*/ 850071 h 3662194"/>
                  <a:gd name="connsiteX34" fmla="*/ 886830 w 2871859"/>
                  <a:gd name="connsiteY34" fmla="*/ 854666 h 3662194"/>
                  <a:gd name="connsiteX35" fmla="*/ 918995 w 2871859"/>
                  <a:gd name="connsiteY35" fmla="*/ 873045 h 3662194"/>
                  <a:gd name="connsiteX36" fmla="*/ 932779 w 2871859"/>
                  <a:gd name="connsiteY36" fmla="*/ 886830 h 3662194"/>
                  <a:gd name="connsiteX37" fmla="*/ 937374 w 2871859"/>
                  <a:gd name="connsiteY37" fmla="*/ 900615 h 3662194"/>
                  <a:gd name="connsiteX38" fmla="*/ 946564 w 2871859"/>
                  <a:gd name="connsiteY38" fmla="*/ 914400 h 3662194"/>
                  <a:gd name="connsiteX39" fmla="*/ 960349 w 2871859"/>
                  <a:gd name="connsiteY39" fmla="*/ 964945 h 3662194"/>
                  <a:gd name="connsiteX40" fmla="*/ 974134 w 2871859"/>
                  <a:gd name="connsiteY40" fmla="*/ 974135 h 3662194"/>
                  <a:gd name="connsiteX41" fmla="*/ 978729 w 2871859"/>
                  <a:gd name="connsiteY41" fmla="*/ 987920 h 3662194"/>
                  <a:gd name="connsiteX42" fmla="*/ 1001704 w 2871859"/>
                  <a:gd name="connsiteY42" fmla="*/ 1015490 h 3662194"/>
                  <a:gd name="connsiteX43" fmla="*/ 1020084 w 2871859"/>
                  <a:gd name="connsiteY43" fmla="*/ 1043060 h 3662194"/>
                  <a:gd name="connsiteX44" fmla="*/ 1033869 w 2871859"/>
                  <a:gd name="connsiteY44" fmla="*/ 1052249 h 3662194"/>
                  <a:gd name="connsiteX45" fmla="*/ 1052249 w 2871859"/>
                  <a:gd name="connsiteY45" fmla="*/ 1061439 h 3662194"/>
                  <a:gd name="connsiteX46" fmla="*/ 1079819 w 2871859"/>
                  <a:gd name="connsiteY46" fmla="*/ 1089009 h 3662194"/>
                  <a:gd name="connsiteX47" fmla="*/ 1107388 w 2871859"/>
                  <a:gd name="connsiteY47" fmla="*/ 1107389 h 3662194"/>
                  <a:gd name="connsiteX48" fmla="*/ 1134958 w 2871859"/>
                  <a:gd name="connsiteY48" fmla="*/ 1116579 h 3662194"/>
                  <a:gd name="connsiteX49" fmla="*/ 1148743 w 2871859"/>
                  <a:gd name="connsiteY49" fmla="*/ 1130364 h 3662194"/>
                  <a:gd name="connsiteX50" fmla="*/ 1167123 w 2871859"/>
                  <a:gd name="connsiteY50" fmla="*/ 1162529 h 3662194"/>
                  <a:gd name="connsiteX51" fmla="*/ 1171718 w 2871859"/>
                  <a:gd name="connsiteY51" fmla="*/ 1176314 h 3662194"/>
                  <a:gd name="connsiteX52" fmla="*/ 1180908 w 2871859"/>
                  <a:gd name="connsiteY52" fmla="*/ 1208479 h 3662194"/>
                  <a:gd name="connsiteX53" fmla="*/ 1327947 w 2871859"/>
                  <a:gd name="connsiteY53" fmla="*/ 1208479 h 3662194"/>
                  <a:gd name="connsiteX54" fmla="*/ 1304972 w 2871859"/>
                  <a:gd name="connsiteY54" fmla="*/ 1277403 h 3662194"/>
                  <a:gd name="connsiteX55" fmla="*/ 1281998 w 2871859"/>
                  <a:gd name="connsiteY55" fmla="*/ 1314163 h 3662194"/>
                  <a:gd name="connsiteX56" fmla="*/ 1272808 w 2871859"/>
                  <a:gd name="connsiteY56" fmla="*/ 1346328 h 3662194"/>
                  <a:gd name="connsiteX57" fmla="*/ 1259023 w 2871859"/>
                  <a:gd name="connsiteY57" fmla="*/ 1355518 h 3662194"/>
                  <a:gd name="connsiteX58" fmla="*/ 1249833 w 2871859"/>
                  <a:gd name="connsiteY58" fmla="*/ 1369303 h 3662194"/>
                  <a:gd name="connsiteX59" fmla="*/ 1222263 w 2871859"/>
                  <a:gd name="connsiteY59" fmla="*/ 1387683 h 3662194"/>
                  <a:gd name="connsiteX60" fmla="*/ 1190098 w 2871859"/>
                  <a:gd name="connsiteY60" fmla="*/ 1424442 h 3662194"/>
                  <a:gd name="connsiteX61" fmla="*/ 1107388 w 2871859"/>
                  <a:gd name="connsiteY61" fmla="*/ 1419847 h 3662194"/>
                  <a:gd name="connsiteX62" fmla="*/ 1089009 w 2871859"/>
                  <a:gd name="connsiteY62" fmla="*/ 1415252 h 3662194"/>
                  <a:gd name="connsiteX63" fmla="*/ 1075224 w 2871859"/>
                  <a:gd name="connsiteY63" fmla="*/ 1424442 h 3662194"/>
                  <a:gd name="connsiteX64" fmla="*/ 1061439 w 2871859"/>
                  <a:gd name="connsiteY64" fmla="*/ 1456607 h 3662194"/>
                  <a:gd name="connsiteX65" fmla="*/ 1047654 w 2871859"/>
                  <a:gd name="connsiteY65" fmla="*/ 1474987 h 3662194"/>
                  <a:gd name="connsiteX66" fmla="*/ 1038464 w 2871859"/>
                  <a:gd name="connsiteY66" fmla="*/ 1488772 h 3662194"/>
                  <a:gd name="connsiteX67" fmla="*/ 1043059 w 2871859"/>
                  <a:gd name="connsiteY67" fmla="*/ 1530127 h 3662194"/>
                  <a:gd name="connsiteX68" fmla="*/ 1056844 w 2871859"/>
                  <a:gd name="connsiteY68" fmla="*/ 1534722 h 3662194"/>
                  <a:gd name="connsiteX69" fmla="*/ 1066034 w 2871859"/>
                  <a:gd name="connsiteY69" fmla="*/ 1548507 h 3662194"/>
                  <a:gd name="connsiteX70" fmla="*/ 1061439 w 2871859"/>
                  <a:gd name="connsiteY70" fmla="*/ 1580672 h 3662194"/>
                  <a:gd name="connsiteX71" fmla="*/ 1033869 w 2871859"/>
                  <a:gd name="connsiteY71" fmla="*/ 1603646 h 3662194"/>
                  <a:gd name="connsiteX72" fmla="*/ 1029274 w 2871859"/>
                  <a:gd name="connsiteY72" fmla="*/ 1622026 h 3662194"/>
                  <a:gd name="connsiteX73" fmla="*/ 1006299 w 2871859"/>
                  <a:gd name="connsiteY73" fmla="*/ 1663381 h 3662194"/>
                  <a:gd name="connsiteX74" fmla="*/ 997109 w 2871859"/>
                  <a:gd name="connsiteY74" fmla="*/ 1723116 h 3662194"/>
                  <a:gd name="connsiteX75" fmla="*/ 992514 w 2871859"/>
                  <a:gd name="connsiteY75" fmla="*/ 1736901 h 3662194"/>
                  <a:gd name="connsiteX76" fmla="*/ 987919 w 2871859"/>
                  <a:gd name="connsiteY76" fmla="*/ 1755281 h 3662194"/>
                  <a:gd name="connsiteX77" fmla="*/ 997109 w 2871859"/>
                  <a:gd name="connsiteY77" fmla="*/ 1805825 h 3662194"/>
                  <a:gd name="connsiteX78" fmla="*/ 1001704 w 2871859"/>
                  <a:gd name="connsiteY78" fmla="*/ 1819610 h 3662194"/>
                  <a:gd name="connsiteX79" fmla="*/ 1020084 w 2871859"/>
                  <a:gd name="connsiteY79" fmla="*/ 1847180 h 3662194"/>
                  <a:gd name="connsiteX80" fmla="*/ 1024679 w 2871859"/>
                  <a:gd name="connsiteY80" fmla="*/ 1860965 h 3662194"/>
                  <a:gd name="connsiteX81" fmla="*/ 1052249 w 2871859"/>
                  <a:gd name="connsiteY81" fmla="*/ 1888535 h 3662194"/>
                  <a:gd name="connsiteX82" fmla="*/ 1107388 w 2871859"/>
                  <a:gd name="connsiteY82" fmla="*/ 1897725 h 3662194"/>
                  <a:gd name="connsiteX83" fmla="*/ 1148743 w 2871859"/>
                  <a:gd name="connsiteY83" fmla="*/ 1906915 h 3662194"/>
                  <a:gd name="connsiteX84" fmla="*/ 1157933 w 2871859"/>
                  <a:gd name="connsiteY84" fmla="*/ 1980434 h 3662194"/>
                  <a:gd name="connsiteX85" fmla="*/ 1167123 w 2871859"/>
                  <a:gd name="connsiteY85" fmla="*/ 1994219 h 3662194"/>
                  <a:gd name="connsiteX86" fmla="*/ 1222263 w 2871859"/>
                  <a:gd name="connsiteY86" fmla="*/ 2076929 h 3662194"/>
                  <a:gd name="connsiteX87" fmla="*/ 1226858 w 2871859"/>
                  <a:gd name="connsiteY87" fmla="*/ 2090714 h 3662194"/>
                  <a:gd name="connsiteX88" fmla="*/ 1240643 w 2871859"/>
                  <a:gd name="connsiteY88" fmla="*/ 2127474 h 3662194"/>
                  <a:gd name="connsiteX89" fmla="*/ 1236048 w 2871859"/>
                  <a:gd name="connsiteY89" fmla="*/ 2145853 h 3662194"/>
                  <a:gd name="connsiteX90" fmla="*/ 1217668 w 2871859"/>
                  <a:gd name="connsiteY90" fmla="*/ 2168828 h 3662194"/>
                  <a:gd name="connsiteX91" fmla="*/ 1213073 w 2871859"/>
                  <a:gd name="connsiteY91" fmla="*/ 2228563 h 3662194"/>
                  <a:gd name="connsiteX92" fmla="*/ 1199288 w 2871859"/>
                  <a:gd name="connsiteY92" fmla="*/ 2237753 h 3662194"/>
                  <a:gd name="connsiteX93" fmla="*/ 1213073 w 2871859"/>
                  <a:gd name="connsiteY93" fmla="*/ 2334247 h 3662194"/>
                  <a:gd name="connsiteX94" fmla="*/ 1217668 w 2871859"/>
                  <a:gd name="connsiteY94" fmla="*/ 2352627 h 3662194"/>
                  <a:gd name="connsiteX95" fmla="*/ 1231453 w 2871859"/>
                  <a:gd name="connsiteY95" fmla="*/ 2384792 h 3662194"/>
                  <a:gd name="connsiteX96" fmla="*/ 1236048 w 2871859"/>
                  <a:gd name="connsiteY96" fmla="*/ 2407767 h 3662194"/>
                  <a:gd name="connsiteX97" fmla="*/ 1240643 w 2871859"/>
                  <a:gd name="connsiteY97" fmla="*/ 2439932 h 3662194"/>
                  <a:gd name="connsiteX98" fmla="*/ 1263618 w 2871859"/>
                  <a:gd name="connsiteY98" fmla="*/ 2467502 h 3662194"/>
                  <a:gd name="connsiteX99" fmla="*/ 1272808 w 2871859"/>
                  <a:gd name="connsiteY99" fmla="*/ 2481287 h 3662194"/>
                  <a:gd name="connsiteX100" fmla="*/ 1277403 w 2871859"/>
                  <a:gd name="connsiteY100" fmla="*/ 2499667 h 3662194"/>
                  <a:gd name="connsiteX101" fmla="*/ 1254428 w 2871859"/>
                  <a:gd name="connsiteY101" fmla="*/ 2577781 h 3662194"/>
                  <a:gd name="connsiteX102" fmla="*/ 1249833 w 2871859"/>
                  <a:gd name="connsiteY102" fmla="*/ 2614541 h 3662194"/>
                  <a:gd name="connsiteX103" fmla="*/ 804120 w 2871859"/>
                  <a:gd name="connsiteY103" fmla="*/ 2614541 h 3662194"/>
                  <a:gd name="connsiteX104" fmla="*/ 804120 w 2871859"/>
                  <a:gd name="connsiteY104" fmla="*/ 2508857 h 3662194"/>
                  <a:gd name="connsiteX105" fmla="*/ 712221 w 2871859"/>
                  <a:gd name="connsiteY105" fmla="*/ 2508857 h 3662194"/>
                  <a:gd name="connsiteX106" fmla="*/ 712221 w 2871859"/>
                  <a:gd name="connsiteY106" fmla="*/ 2403172 h 3662194"/>
                  <a:gd name="connsiteX107" fmla="*/ 408952 w 2871859"/>
                  <a:gd name="connsiteY107" fmla="*/ 2403172 h 3662194"/>
                  <a:gd name="connsiteX108" fmla="*/ 390572 w 2871859"/>
                  <a:gd name="connsiteY108" fmla="*/ 2384792 h 3662194"/>
                  <a:gd name="connsiteX109" fmla="*/ 349218 w 2871859"/>
                  <a:gd name="connsiteY109" fmla="*/ 2334247 h 3662194"/>
                  <a:gd name="connsiteX110" fmla="*/ 321648 w 2871859"/>
                  <a:gd name="connsiteY110" fmla="*/ 2315868 h 3662194"/>
                  <a:gd name="connsiteX111" fmla="*/ 298673 w 2871859"/>
                  <a:gd name="connsiteY111" fmla="*/ 2306678 h 3662194"/>
                  <a:gd name="connsiteX112" fmla="*/ 284888 w 2871859"/>
                  <a:gd name="connsiteY112" fmla="*/ 2302083 h 3662194"/>
                  <a:gd name="connsiteX113" fmla="*/ 248128 w 2871859"/>
                  <a:gd name="connsiteY113" fmla="*/ 2288298 h 3662194"/>
                  <a:gd name="connsiteX114" fmla="*/ 238938 w 2871859"/>
                  <a:gd name="connsiteY114" fmla="*/ 2274513 h 3662194"/>
                  <a:gd name="connsiteX115" fmla="*/ 234343 w 2871859"/>
                  <a:gd name="connsiteY115" fmla="*/ 2223968 h 3662194"/>
                  <a:gd name="connsiteX116" fmla="*/ 202178 w 2871859"/>
                  <a:gd name="connsiteY116" fmla="*/ 2219373 h 3662194"/>
                  <a:gd name="connsiteX117" fmla="*/ 114874 w 2871859"/>
                  <a:gd name="connsiteY117" fmla="*/ 2233158 h 3662194"/>
                  <a:gd name="connsiteX118" fmla="*/ 110279 w 2871859"/>
                  <a:gd name="connsiteY118" fmla="*/ 2246943 h 3662194"/>
                  <a:gd name="connsiteX119" fmla="*/ 105684 w 2871859"/>
                  <a:gd name="connsiteY119" fmla="*/ 2325058 h 3662194"/>
                  <a:gd name="connsiteX120" fmla="*/ 96494 w 2871859"/>
                  <a:gd name="connsiteY120" fmla="*/ 2338842 h 3662194"/>
                  <a:gd name="connsiteX121" fmla="*/ 82709 w 2871859"/>
                  <a:gd name="connsiteY121" fmla="*/ 2366412 h 3662194"/>
                  <a:gd name="connsiteX122" fmla="*/ 68924 w 2871859"/>
                  <a:gd name="connsiteY122" fmla="*/ 2375602 h 3662194"/>
                  <a:gd name="connsiteX123" fmla="*/ 64329 w 2871859"/>
                  <a:gd name="connsiteY123" fmla="*/ 2398577 h 3662194"/>
                  <a:gd name="connsiteX124" fmla="*/ 50544 w 2871859"/>
                  <a:gd name="connsiteY124" fmla="*/ 2407767 h 3662194"/>
                  <a:gd name="connsiteX125" fmla="*/ 13784 w 2871859"/>
                  <a:gd name="connsiteY125" fmla="*/ 2449122 h 3662194"/>
                  <a:gd name="connsiteX126" fmla="*/ 9189 w 2871859"/>
                  <a:gd name="connsiteY126" fmla="*/ 2467502 h 3662194"/>
                  <a:gd name="connsiteX127" fmla="*/ 27569 w 2871859"/>
                  <a:gd name="connsiteY127" fmla="*/ 2508857 h 3662194"/>
                  <a:gd name="connsiteX128" fmla="*/ 45949 w 2871859"/>
                  <a:gd name="connsiteY128" fmla="*/ 2536426 h 3662194"/>
                  <a:gd name="connsiteX129" fmla="*/ 50544 w 2871859"/>
                  <a:gd name="connsiteY129" fmla="*/ 2550211 h 3662194"/>
                  <a:gd name="connsiteX130" fmla="*/ 64329 w 2871859"/>
                  <a:gd name="connsiteY130" fmla="*/ 2559401 h 3662194"/>
                  <a:gd name="connsiteX131" fmla="*/ 78114 w 2871859"/>
                  <a:gd name="connsiteY131" fmla="*/ 2600756 h 3662194"/>
                  <a:gd name="connsiteX132" fmla="*/ 87304 w 2871859"/>
                  <a:gd name="connsiteY132" fmla="*/ 2614541 h 3662194"/>
                  <a:gd name="connsiteX133" fmla="*/ 91899 w 2871859"/>
                  <a:gd name="connsiteY133" fmla="*/ 2628326 h 3662194"/>
                  <a:gd name="connsiteX134" fmla="*/ 110279 w 2871859"/>
                  <a:gd name="connsiteY134" fmla="*/ 2632921 h 3662194"/>
                  <a:gd name="connsiteX135" fmla="*/ 119469 w 2871859"/>
                  <a:gd name="connsiteY135" fmla="*/ 2646706 h 3662194"/>
                  <a:gd name="connsiteX136" fmla="*/ 110279 w 2871859"/>
                  <a:gd name="connsiteY136" fmla="*/ 2660491 h 3662194"/>
                  <a:gd name="connsiteX137" fmla="*/ 105684 w 2871859"/>
                  <a:gd name="connsiteY137" fmla="*/ 2674276 h 3662194"/>
                  <a:gd name="connsiteX138" fmla="*/ 114874 w 2871859"/>
                  <a:gd name="connsiteY138" fmla="*/ 2743200 h 3662194"/>
                  <a:gd name="connsiteX139" fmla="*/ 101089 w 2871859"/>
                  <a:gd name="connsiteY139" fmla="*/ 2775365 h 3662194"/>
                  <a:gd name="connsiteX140" fmla="*/ 78114 w 2871859"/>
                  <a:gd name="connsiteY140" fmla="*/ 2830505 h 3662194"/>
                  <a:gd name="connsiteX141" fmla="*/ 82709 w 2871859"/>
                  <a:gd name="connsiteY141" fmla="*/ 2922404 h 3662194"/>
                  <a:gd name="connsiteX142" fmla="*/ 101089 w 2871859"/>
                  <a:gd name="connsiteY142" fmla="*/ 2949974 h 3662194"/>
                  <a:gd name="connsiteX143" fmla="*/ 110279 w 2871859"/>
                  <a:gd name="connsiteY143" fmla="*/ 2963759 h 3662194"/>
                  <a:gd name="connsiteX144" fmla="*/ 114874 w 2871859"/>
                  <a:gd name="connsiteY144" fmla="*/ 3018899 h 3662194"/>
                  <a:gd name="connsiteX145" fmla="*/ 0 w 2871859"/>
                  <a:gd name="connsiteY145" fmla="*/ 3018899 h 3662194"/>
                  <a:gd name="connsiteX146" fmla="*/ 0 w 2871859"/>
                  <a:gd name="connsiteY146" fmla="*/ 3423257 h 3662194"/>
                  <a:gd name="connsiteX147" fmla="*/ 1332542 w 2871859"/>
                  <a:gd name="connsiteY147" fmla="*/ 3423257 h 3662194"/>
                  <a:gd name="connsiteX148" fmla="*/ 1332542 w 2871859"/>
                  <a:gd name="connsiteY148" fmla="*/ 3538131 h 3662194"/>
                  <a:gd name="connsiteX149" fmla="*/ 1318757 w 2871859"/>
                  <a:gd name="connsiteY149" fmla="*/ 3662194 h 3662194"/>
                  <a:gd name="connsiteX150" fmla="*/ 1511746 w 2871859"/>
                  <a:gd name="connsiteY150" fmla="*/ 3639220 h 3662194"/>
                  <a:gd name="connsiteX151" fmla="*/ 1553101 w 2871859"/>
                  <a:gd name="connsiteY151" fmla="*/ 3556511 h 3662194"/>
                  <a:gd name="connsiteX152" fmla="*/ 1640405 w 2871859"/>
                  <a:gd name="connsiteY152" fmla="*/ 3574891 h 3662194"/>
                  <a:gd name="connsiteX153" fmla="*/ 1815015 w 2871859"/>
                  <a:gd name="connsiteY153" fmla="*/ 3519751 h 3662194"/>
                  <a:gd name="connsiteX154" fmla="*/ 1842584 w 2871859"/>
                  <a:gd name="connsiteY154" fmla="*/ 3551916 h 3662194"/>
                  <a:gd name="connsiteX155" fmla="*/ 1856369 w 2871859"/>
                  <a:gd name="connsiteY155" fmla="*/ 3556511 h 3662194"/>
                  <a:gd name="connsiteX156" fmla="*/ 1934484 w 2871859"/>
                  <a:gd name="connsiteY156" fmla="*/ 3547321 h 3662194"/>
                  <a:gd name="connsiteX157" fmla="*/ 1948269 w 2871859"/>
                  <a:gd name="connsiteY157" fmla="*/ 3538131 h 3662194"/>
                  <a:gd name="connsiteX158" fmla="*/ 1985029 w 2871859"/>
                  <a:gd name="connsiteY158" fmla="*/ 3519751 h 3662194"/>
                  <a:gd name="connsiteX159" fmla="*/ 2053953 w 2871859"/>
                  <a:gd name="connsiteY159" fmla="*/ 3455421 h 3662194"/>
                  <a:gd name="connsiteX160" fmla="*/ 2389386 w 2871859"/>
                  <a:gd name="connsiteY160" fmla="*/ 3455421 h 3662194"/>
                  <a:gd name="connsiteX161" fmla="*/ 2407766 w 2871859"/>
                  <a:gd name="connsiteY161" fmla="*/ 3395687 h 3662194"/>
                  <a:gd name="connsiteX162" fmla="*/ 2407766 w 2871859"/>
                  <a:gd name="connsiteY162" fmla="*/ 3161343 h 3662194"/>
                  <a:gd name="connsiteX163" fmla="*/ 2265322 w 2871859"/>
                  <a:gd name="connsiteY163" fmla="*/ 3161343 h 3662194"/>
                  <a:gd name="connsiteX164" fmla="*/ 2265322 w 2871859"/>
                  <a:gd name="connsiteY164" fmla="*/ 3074038 h 3662194"/>
                  <a:gd name="connsiteX165" fmla="*/ 2320462 w 2871859"/>
                  <a:gd name="connsiteY165" fmla="*/ 3014304 h 3662194"/>
                  <a:gd name="connsiteX166" fmla="*/ 2325057 w 2871859"/>
                  <a:gd name="connsiteY166" fmla="*/ 2922404 h 3662194"/>
                  <a:gd name="connsiteX167" fmla="*/ 2334247 w 2871859"/>
                  <a:gd name="connsiteY167" fmla="*/ 2908619 h 3662194"/>
                  <a:gd name="connsiteX168" fmla="*/ 2338842 w 2871859"/>
                  <a:gd name="connsiteY168" fmla="*/ 2894834 h 3662194"/>
                  <a:gd name="connsiteX169" fmla="*/ 2366412 w 2871859"/>
                  <a:gd name="connsiteY169" fmla="*/ 2867265 h 3662194"/>
                  <a:gd name="connsiteX170" fmla="*/ 2375602 w 2871859"/>
                  <a:gd name="connsiteY170" fmla="*/ 2848885 h 3662194"/>
                  <a:gd name="connsiteX171" fmla="*/ 2389386 w 2871859"/>
                  <a:gd name="connsiteY171" fmla="*/ 2844290 h 3662194"/>
                  <a:gd name="connsiteX172" fmla="*/ 2398576 w 2871859"/>
                  <a:gd name="connsiteY172" fmla="*/ 2816720 h 3662194"/>
                  <a:gd name="connsiteX173" fmla="*/ 2412361 w 2871859"/>
                  <a:gd name="connsiteY173" fmla="*/ 2812125 h 3662194"/>
                  <a:gd name="connsiteX174" fmla="*/ 2439931 w 2871859"/>
                  <a:gd name="connsiteY174" fmla="*/ 2798340 h 3662194"/>
                  <a:gd name="connsiteX175" fmla="*/ 2527236 w 2871859"/>
                  <a:gd name="connsiteY175" fmla="*/ 2798340 h 3662194"/>
                  <a:gd name="connsiteX176" fmla="*/ 2541021 w 2871859"/>
                  <a:gd name="connsiteY176" fmla="*/ 2789150 h 3662194"/>
                  <a:gd name="connsiteX177" fmla="*/ 2554806 w 2871859"/>
                  <a:gd name="connsiteY177" fmla="*/ 2784555 h 3662194"/>
                  <a:gd name="connsiteX178" fmla="*/ 2591565 w 2871859"/>
                  <a:gd name="connsiteY178" fmla="*/ 2789150 h 3662194"/>
                  <a:gd name="connsiteX179" fmla="*/ 2609945 w 2871859"/>
                  <a:gd name="connsiteY179" fmla="*/ 2793745 h 3662194"/>
                  <a:gd name="connsiteX180" fmla="*/ 2665085 w 2871859"/>
                  <a:gd name="connsiteY180" fmla="*/ 2798340 h 3662194"/>
                  <a:gd name="connsiteX181" fmla="*/ 2711035 w 2871859"/>
                  <a:gd name="connsiteY181" fmla="*/ 2793745 h 3662194"/>
                  <a:gd name="connsiteX182" fmla="*/ 2692655 w 2871859"/>
                  <a:gd name="connsiteY182" fmla="*/ 2688061 h 3662194"/>
                  <a:gd name="connsiteX183" fmla="*/ 2683465 w 2871859"/>
                  <a:gd name="connsiteY183" fmla="*/ 2669681 h 3662194"/>
                  <a:gd name="connsiteX184" fmla="*/ 2674275 w 2871859"/>
                  <a:gd name="connsiteY184" fmla="*/ 2642111 h 3662194"/>
                  <a:gd name="connsiteX185" fmla="*/ 2683465 w 2871859"/>
                  <a:gd name="connsiteY185" fmla="*/ 2619136 h 3662194"/>
                  <a:gd name="connsiteX186" fmla="*/ 2770769 w 2871859"/>
                  <a:gd name="connsiteY186" fmla="*/ 2614541 h 3662194"/>
                  <a:gd name="connsiteX187" fmla="*/ 2784554 w 2871859"/>
                  <a:gd name="connsiteY187" fmla="*/ 2609946 h 3662194"/>
                  <a:gd name="connsiteX188" fmla="*/ 2812124 w 2871859"/>
                  <a:gd name="connsiteY188" fmla="*/ 2586971 h 3662194"/>
                  <a:gd name="connsiteX189" fmla="*/ 2825909 w 2871859"/>
                  <a:gd name="connsiteY189" fmla="*/ 2582376 h 3662194"/>
                  <a:gd name="connsiteX190" fmla="*/ 2839694 w 2871859"/>
                  <a:gd name="connsiteY190" fmla="*/ 2568591 h 3662194"/>
                  <a:gd name="connsiteX191" fmla="*/ 2853479 w 2871859"/>
                  <a:gd name="connsiteY191" fmla="*/ 2563996 h 3662194"/>
                  <a:gd name="connsiteX192" fmla="*/ 2867264 w 2871859"/>
                  <a:gd name="connsiteY192" fmla="*/ 2536426 h 3662194"/>
                  <a:gd name="connsiteX193" fmla="*/ 2871859 w 2871859"/>
                  <a:gd name="connsiteY193" fmla="*/ 2531831 h 3662194"/>
                  <a:gd name="connsiteX194" fmla="*/ 2871859 w 2871859"/>
                  <a:gd name="connsiteY194" fmla="*/ 1985029 h 3662194"/>
                  <a:gd name="connsiteX195" fmla="*/ 2053953 w 2871859"/>
                  <a:gd name="connsiteY195" fmla="*/ 1985029 h 3662194"/>
                  <a:gd name="connsiteX196" fmla="*/ 2053953 w 2871859"/>
                  <a:gd name="connsiteY196" fmla="*/ 1231453 h 3662194"/>
                  <a:gd name="connsiteX197" fmla="*/ 2118283 w 2871859"/>
                  <a:gd name="connsiteY197" fmla="*/ 1249833 h 3662194"/>
                  <a:gd name="connsiteX198" fmla="*/ 2141258 w 2871859"/>
                  <a:gd name="connsiteY198" fmla="*/ 1180909 h 3662194"/>
                  <a:gd name="connsiteX199" fmla="*/ 2164233 w 2871859"/>
                  <a:gd name="connsiteY199" fmla="*/ 9190 h 366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871859" h="3662194">
                    <a:moveTo>
                      <a:pt x="2164233" y="9190"/>
                    </a:moveTo>
                    <a:lnTo>
                      <a:pt x="565181" y="0"/>
                    </a:lnTo>
                    <a:lnTo>
                      <a:pt x="546802" y="41355"/>
                    </a:lnTo>
                    <a:cubicBezTo>
                      <a:pt x="552928" y="53608"/>
                      <a:pt x="553434" y="71067"/>
                      <a:pt x="565181" y="78115"/>
                    </a:cubicBezTo>
                    <a:cubicBezTo>
                      <a:pt x="579688" y="86819"/>
                      <a:pt x="599459" y="78062"/>
                      <a:pt x="615726" y="82710"/>
                    </a:cubicBezTo>
                    <a:cubicBezTo>
                      <a:pt x="621974" y="84495"/>
                      <a:pt x="624916" y="91900"/>
                      <a:pt x="629511" y="96495"/>
                    </a:cubicBezTo>
                    <a:cubicBezTo>
                      <a:pt x="631043" y="117938"/>
                      <a:pt x="628892" y="139968"/>
                      <a:pt x="634106" y="160824"/>
                    </a:cubicBezTo>
                    <a:cubicBezTo>
                      <a:pt x="636785" y="171539"/>
                      <a:pt x="648384" y="178139"/>
                      <a:pt x="652486" y="188394"/>
                    </a:cubicBezTo>
                    <a:lnTo>
                      <a:pt x="661676" y="211369"/>
                    </a:lnTo>
                    <a:cubicBezTo>
                      <a:pt x="658613" y="217496"/>
                      <a:pt x="654891" y="223335"/>
                      <a:pt x="652486" y="229749"/>
                    </a:cubicBezTo>
                    <a:cubicBezTo>
                      <a:pt x="646188" y="246544"/>
                      <a:pt x="645414" y="262614"/>
                      <a:pt x="652486" y="280294"/>
                    </a:cubicBezTo>
                    <a:cubicBezTo>
                      <a:pt x="657143" y="291937"/>
                      <a:pt x="675186" y="298536"/>
                      <a:pt x="684651" y="303269"/>
                    </a:cubicBezTo>
                    <a:cubicBezTo>
                      <a:pt x="695428" y="335598"/>
                      <a:pt x="681400" y="295683"/>
                      <a:pt x="698436" y="335433"/>
                    </a:cubicBezTo>
                    <a:cubicBezTo>
                      <a:pt x="700344" y="339885"/>
                      <a:pt x="701499" y="344623"/>
                      <a:pt x="703031" y="349218"/>
                    </a:cubicBezTo>
                    <a:cubicBezTo>
                      <a:pt x="701499" y="356876"/>
                      <a:pt x="702768" y="365695"/>
                      <a:pt x="698436" y="372193"/>
                    </a:cubicBezTo>
                    <a:cubicBezTo>
                      <a:pt x="695749" y="376223"/>
                      <a:pt x="688681" y="374101"/>
                      <a:pt x="684651" y="376788"/>
                    </a:cubicBezTo>
                    <a:cubicBezTo>
                      <a:pt x="650696" y="399425"/>
                      <a:pt x="696749" y="386259"/>
                      <a:pt x="643296" y="395168"/>
                    </a:cubicBezTo>
                    <a:cubicBezTo>
                      <a:pt x="622229" y="426768"/>
                      <a:pt x="628409" y="412260"/>
                      <a:pt x="620321" y="436523"/>
                    </a:cubicBezTo>
                    <a:cubicBezTo>
                      <a:pt x="622496" y="443047"/>
                      <a:pt x="626980" y="460530"/>
                      <a:pt x="634106" y="464093"/>
                    </a:cubicBezTo>
                    <a:cubicBezTo>
                      <a:pt x="642439" y="468260"/>
                      <a:pt x="652486" y="467156"/>
                      <a:pt x="661676" y="468688"/>
                    </a:cubicBezTo>
                    <a:cubicBezTo>
                      <a:pt x="663208" y="473283"/>
                      <a:pt x="664940" y="477816"/>
                      <a:pt x="666271" y="482473"/>
                    </a:cubicBezTo>
                    <a:cubicBezTo>
                      <a:pt x="668006" y="488545"/>
                      <a:pt x="666921" y="495921"/>
                      <a:pt x="670866" y="500852"/>
                    </a:cubicBezTo>
                    <a:cubicBezTo>
                      <a:pt x="673892" y="504634"/>
                      <a:pt x="680056" y="503915"/>
                      <a:pt x="684651" y="505447"/>
                    </a:cubicBezTo>
                    <a:cubicBezTo>
                      <a:pt x="705718" y="537047"/>
                      <a:pt x="699538" y="522539"/>
                      <a:pt x="707626" y="546802"/>
                    </a:cubicBezTo>
                    <a:cubicBezTo>
                      <a:pt x="709158" y="563650"/>
                      <a:pt x="709828" y="580599"/>
                      <a:pt x="712221" y="597347"/>
                    </a:cubicBezTo>
                    <a:cubicBezTo>
                      <a:pt x="712906" y="602142"/>
                      <a:pt x="715765" y="606404"/>
                      <a:pt x="716816" y="611132"/>
                    </a:cubicBezTo>
                    <a:cubicBezTo>
                      <a:pt x="718837" y="620227"/>
                      <a:pt x="719390" y="629607"/>
                      <a:pt x="721411" y="638702"/>
                    </a:cubicBezTo>
                    <a:cubicBezTo>
                      <a:pt x="726031" y="659491"/>
                      <a:pt x="725282" y="646444"/>
                      <a:pt x="735196" y="666272"/>
                    </a:cubicBezTo>
                    <a:cubicBezTo>
                      <a:pt x="737362" y="670604"/>
                      <a:pt x="738259" y="675462"/>
                      <a:pt x="739791" y="680057"/>
                    </a:cubicBezTo>
                    <a:cubicBezTo>
                      <a:pt x="749439" y="781373"/>
                      <a:pt x="718328" y="766334"/>
                      <a:pt x="762765" y="781146"/>
                    </a:cubicBezTo>
                    <a:cubicBezTo>
                      <a:pt x="800750" y="819131"/>
                      <a:pt x="742547" y="766442"/>
                      <a:pt x="808715" y="799526"/>
                    </a:cubicBezTo>
                    <a:cubicBezTo>
                      <a:pt x="813047" y="801692"/>
                      <a:pt x="810623" y="809281"/>
                      <a:pt x="813310" y="813311"/>
                    </a:cubicBezTo>
                    <a:cubicBezTo>
                      <a:pt x="816915" y="818718"/>
                      <a:pt x="821966" y="823106"/>
                      <a:pt x="827095" y="827096"/>
                    </a:cubicBezTo>
                    <a:cubicBezTo>
                      <a:pt x="846205" y="841959"/>
                      <a:pt x="849664" y="844704"/>
                      <a:pt x="868450" y="850071"/>
                    </a:cubicBezTo>
                    <a:cubicBezTo>
                      <a:pt x="874522" y="851806"/>
                      <a:pt x="880703" y="853134"/>
                      <a:pt x="886830" y="854666"/>
                    </a:cubicBezTo>
                    <a:cubicBezTo>
                      <a:pt x="924135" y="891968"/>
                      <a:pt x="875793" y="848357"/>
                      <a:pt x="918995" y="873045"/>
                    </a:cubicBezTo>
                    <a:cubicBezTo>
                      <a:pt x="924637" y="876269"/>
                      <a:pt x="928184" y="882235"/>
                      <a:pt x="932779" y="886830"/>
                    </a:cubicBezTo>
                    <a:cubicBezTo>
                      <a:pt x="934311" y="891425"/>
                      <a:pt x="935208" y="896283"/>
                      <a:pt x="937374" y="900615"/>
                    </a:cubicBezTo>
                    <a:cubicBezTo>
                      <a:pt x="939844" y="905554"/>
                      <a:pt x="945111" y="909072"/>
                      <a:pt x="946564" y="914400"/>
                    </a:cubicBezTo>
                    <a:cubicBezTo>
                      <a:pt x="953699" y="940562"/>
                      <a:pt x="943480" y="948076"/>
                      <a:pt x="960349" y="964945"/>
                    </a:cubicBezTo>
                    <a:cubicBezTo>
                      <a:pt x="964254" y="968850"/>
                      <a:pt x="969539" y="971072"/>
                      <a:pt x="974134" y="974135"/>
                    </a:cubicBezTo>
                    <a:cubicBezTo>
                      <a:pt x="975666" y="978730"/>
                      <a:pt x="976042" y="983890"/>
                      <a:pt x="978729" y="987920"/>
                    </a:cubicBezTo>
                    <a:cubicBezTo>
                      <a:pt x="999054" y="1018407"/>
                      <a:pt x="986670" y="985423"/>
                      <a:pt x="1001704" y="1015490"/>
                    </a:cubicBezTo>
                    <a:cubicBezTo>
                      <a:pt x="1012221" y="1036524"/>
                      <a:pt x="997686" y="1024396"/>
                      <a:pt x="1020084" y="1043060"/>
                    </a:cubicBezTo>
                    <a:cubicBezTo>
                      <a:pt x="1024326" y="1046595"/>
                      <a:pt x="1029074" y="1049509"/>
                      <a:pt x="1033869" y="1052249"/>
                    </a:cubicBezTo>
                    <a:cubicBezTo>
                      <a:pt x="1039816" y="1055647"/>
                      <a:pt x="1046900" y="1057160"/>
                      <a:pt x="1052249" y="1061439"/>
                    </a:cubicBezTo>
                    <a:cubicBezTo>
                      <a:pt x="1062398" y="1069558"/>
                      <a:pt x="1069005" y="1081800"/>
                      <a:pt x="1079819" y="1089009"/>
                    </a:cubicBezTo>
                    <a:cubicBezTo>
                      <a:pt x="1089009" y="1095136"/>
                      <a:pt x="1096910" y="1103896"/>
                      <a:pt x="1107388" y="1107389"/>
                    </a:cubicBezTo>
                    <a:lnTo>
                      <a:pt x="1134958" y="1116579"/>
                    </a:lnTo>
                    <a:cubicBezTo>
                      <a:pt x="1139553" y="1121174"/>
                      <a:pt x="1144583" y="1125372"/>
                      <a:pt x="1148743" y="1130364"/>
                    </a:cubicBezTo>
                    <a:cubicBezTo>
                      <a:pt x="1155529" y="1138508"/>
                      <a:pt x="1163157" y="1153276"/>
                      <a:pt x="1167123" y="1162529"/>
                    </a:cubicBezTo>
                    <a:cubicBezTo>
                      <a:pt x="1169031" y="1166981"/>
                      <a:pt x="1170667" y="1171586"/>
                      <a:pt x="1171718" y="1176314"/>
                    </a:cubicBezTo>
                    <a:cubicBezTo>
                      <a:pt x="1178791" y="1208143"/>
                      <a:pt x="1169232" y="1196803"/>
                      <a:pt x="1180908" y="1208479"/>
                    </a:cubicBezTo>
                    <a:lnTo>
                      <a:pt x="1327947" y="1208479"/>
                    </a:lnTo>
                    <a:lnTo>
                      <a:pt x="1304972" y="1277403"/>
                    </a:lnTo>
                    <a:cubicBezTo>
                      <a:pt x="1297314" y="1289656"/>
                      <a:pt x="1288460" y="1301239"/>
                      <a:pt x="1281998" y="1314163"/>
                    </a:cubicBezTo>
                    <a:cubicBezTo>
                      <a:pt x="1280897" y="1316364"/>
                      <a:pt x="1275819" y="1342564"/>
                      <a:pt x="1272808" y="1346328"/>
                    </a:cubicBezTo>
                    <a:cubicBezTo>
                      <a:pt x="1269358" y="1350640"/>
                      <a:pt x="1263618" y="1352455"/>
                      <a:pt x="1259023" y="1355518"/>
                    </a:cubicBezTo>
                    <a:cubicBezTo>
                      <a:pt x="1255960" y="1360113"/>
                      <a:pt x="1254145" y="1365853"/>
                      <a:pt x="1249833" y="1369303"/>
                    </a:cubicBezTo>
                    <a:cubicBezTo>
                      <a:pt x="1218260" y="1394562"/>
                      <a:pt x="1255067" y="1345507"/>
                      <a:pt x="1222263" y="1387683"/>
                    </a:cubicBezTo>
                    <a:cubicBezTo>
                      <a:pt x="1193397" y="1424795"/>
                      <a:pt x="1216784" y="1406651"/>
                      <a:pt x="1190098" y="1424442"/>
                    </a:cubicBezTo>
                    <a:cubicBezTo>
                      <a:pt x="1162528" y="1422910"/>
                      <a:pt x="1134887" y="1422347"/>
                      <a:pt x="1107388" y="1419847"/>
                    </a:cubicBezTo>
                    <a:cubicBezTo>
                      <a:pt x="1101099" y="1419275"/>
                      <a:pt x="1095260" y="1414359"/>
                      <a:pt x="1089009" y="1415252"/>
                    </a:cubicBezTo>
                    <a:cubicBezTo>
                      <a:pt x="1083542" y="1416033"/>
                      <a:pt x="1079819" y="1421379"/>
                      <a:pt x="1075224" y="1424442"/>
                    </a:cubicBezTo>
                    <a:cubicBezTo>
                      <a:pt x="1070757" y="1437842"/>
                      <a:pt x="1069551" y="1443629"/>
                      <a:pt x="1061439" y="1456607"/>
                    </a:cubicBezTo>
                    <a:cubicBezTo>
                      <a:pt x="1057380" y="1463101"/>
                      <a:pt x="1052105" y="1468755"/>
                      <a:pt x="1047654" y="1474987"/>
                    </a:cubicBezTo>
                    <a:cubicBezTo>
                      <a:pt x="1044444" y="1479481"/>
                      <a:pt x="1041527" y="1484177"/>
                      <a:pt x="1038464" y="1488772"/>
                    </a:cubicBezTo>
                    <a:cubicBezTo>
                      <a:pt x="1039996" y="1502557"/>
                      <a:pt x="1037908" y="1517249"/>
                      <a:pt x="1043059" y="1530127"/>
                    </a:cubicBezTo>
                    <a:cubicBezTo>
                      <a:pt x="1044858" y="1534624"/>
                      <a:pt x="1053062" y="1531696"/>
                      <a:pt x="1056844" y="1534722"/>
                    </a:cubicBezTo>
                    <a:cubicBezTo>
                      <a:pt x="1061156" y="1538172"/>
                      <a:pt x="1062971" y="1543912"/>
                      <a:pt x="1066034" y="1548507"/>
                    </a:cubicBezTo>
                    <a:cubicBezTo>
                      <a:pt x="1064502" y="1559229"/>
                      <a:pt x="1065461" y="1570616"/>
                      <a:pt x="1061439" y="1580672"/>
                    </a:cubicBezTo>
                    <a:cubicBezTo>
                      <a:pt x="1058222" y="1588714"/>
                      <a:pt x="1040762" y="1599051"/>
                      <a:pt x="1033869" y="1603646"/>
                    </a:cubicBezTo>
                    <a:cubicBezTo>
                      <a:pt x="1032337" y="1609773"/>
                      <a:pt x="1032098" y="1616377"/>
                      <a:pt x="1029274" y="1622026"/>
                    </a:cubicBezTo>
                    <a:cubicBezTo>
                      <a:pt x="997674" y="1685226"/>
                      <a:pt x="1019006" y="1625260"/>
                      <a:pt x="1006299" y="1663381"/>
                    </a:cubicBezTo>
                    <a:cubicBezTo>
                      <a:pt x="1003509" y="1685702"/>
                      <a:pt x="1002372" y="1702066"/>
                      <a:pt x="997109" y="1723116"/>
                    </a:cubicBezTo>
                    <a:cubicBezTo>
                      <a:pt x="995934" y="1727815"/>
                      <a:pt x="993845" y="1732244"/>
                      <a:pt x="992514" y="1736901"/>
                    </a:cubicBezTo>
                    <a:cubicBezTo>
                      <a:pt x="990779" y="1742973"/>
                      <a:pt x="989451" y="1749154"/>
                      <a:pt x="987919" y="1755281"/>
                    </a:cubicBezTo>
                    <a:cubicBezTo>
                      <a:pt x="990982" y="1772129"/>
                      <a:pt x="993521" y="1789081"/>
                      <a:pt x="997109" y="1805825"/>
                    </a:cubicBezTo>
                    <a:cubicBezTo>
                      <a:pt x="998124" y="1810561"/>
                      <a:pt x="999352" y="1815376"/>
                      <a:pt x="1001704" y="1819610"/>
                    </a:cubicBezTo>
                    <a:cubicBezTo>
                      <a:pt x="1007068" y="1829265"/>
                      <a:pt x="1016591" y="1836702"/>
                      <a:pt x="1020084" y="1847180"/>
                    </a:cubicBezTo>
                    <a:cubicBezTo>
                      <a:pt x="1021616" y="1851775"/>
                      <a:pt x="1022276" y="1856760"/>
                      <a:pt x="1024679" y="1860965"/>
                    </a:cubicBezTo>
                    <a:cubicBezTo>
                      <a:pt x="1031350" y="1872638"/>
                      <a:pt x="1039612" y="1883119"/>
                      <a:pt x="1052249" y="1888535"/>
                    </a:cubicBezTo>
                    <a:cubicBezTo>
                      <a:pt x="1065185" y="1894079"/>
                      <a:pt x="1098431" y="1896347"/>
                      <a:pt x="1107388" y="1897725"/>
                    </a:cubicBezTo>
                    <a:cubicBezTo>
                      <a:pt x="1122556" y="1900059"/>
                      <a:pt x="1134107" y="1903256"/>
                      <a:pt x="1148743" y="1906915"/>
                    </a:cubicBezTo>
                    <a:cubicBezTo>
                      <a:pt x="1163611" y="1951519"/>
                      <a:pt x="1136648" y="1866915"/>
                      <a:pt x="1157933" y="1980434"/>
                    </a:cubicBezTo>
                    <a:cubicBezTo>
                      <a:pt x="1158951" y="1985862"/>
                      <a:pt x="1164060" y="1989624"/>
                      <a:pt x="1167123" y="1994219"/>
                    </a:cubicBezTo>
                    <a:cubicBezTo>
                      <a:pt x="1174427" y="2118395"/>
                      <a:pt x="1144629" y="2051051"/>
                      <a:pt x="1222263" y="2076929"/>
                    </a:cubicBezTo>
                    <a:cubicBezTo>
                      <a:pt x="1226858" y="2078461"/>
                      <a:pt x="1225683" y="2086015"/>
                      <a:pt x="1226858" y="2090714"/>
                    </a:cubicBezTo>
                    <a:cubicBezTo>
                      <a:pt x="1234807" y="2122511"/>
                      <a:pt x="1225515" y="2104782"/>
                      <a:pt x="1240643" y="2127474"/>
                    </a:cubicBezTo>
                    <a:cubicBezTo>
                      <a:pt x="1239111" y="2133600"/>
                      <a:pt x="1239551" y="2140599"/>
                      <a:pt x="1236048" y="2145853"/>
                    </a:cubicBezTo>
                    <a:cubicBezTo>
                      <a:pt x="1208337" y="2187419"/>
                      <a:pt x="1232689" y="2123765"/>
                      <a:pt x="1217668" y="2168828"/>
                    </a:cubicBezTo>
                    <a:cubicBezTo>
                      <a:pt x="1216136" y="2188740"/>
                      <a:pt x="1218219" y="2209267"/>
                      <a:pt x="1213073" y="2228563"/>
                    </a:cubicBezTo>
                    <a:cubicBezTo>
                      <a:pt x="1211650" y="2233899"/>
                      <a:pt x="1199288" y="2232230"/>
                      <a:pt x="1199288" y="2237753"/>
                    </a:cubicBezTo>
                    <a:cubicBezTo>
                      <a:pt x="1199288" y="2270244"/>
                      <a:pt x="1205193" y="2302726"/>
                      <a:pt x="1213073" y="2334247"/>
                    </a:cubicBezTo>
                    <a:cubicBezTo>
                      <a:pt x="1214605" y="2340374"/>
                      <a:pt x="1215451" y="2346714"/>
                      <a:pt x="1217668" y="2352627"/>
                    </a:cubicBezTo>
                    <a:cubicBezTo>
                      <a:pt x="1227531" y="2378928"/>
                      <a:pt x="1225748" y="2361971"/>
                      <a:pt x="1231453" y="2384792"/>
                    </a:cubicBezTo>
                    <a:cubicBezTo>
                      <a:pt x="1233347" y="2392369"/>
                      <a:pt x="1234764" y="2400063"/>
                      <a:pt x="1236048" y="2407767"/>
                    </a:cubicBezTo>
                    <a:cubicBezTo>
                      <a:pt x="1237829" y="2418450"/>
                      <a:pt x="1237531" y="2429558"/>
                      <a:pt x="1240643" y="2439932"/>
                    </a:cubicBezTo>
                    <a:cubicBezTo>
                      <a:pt x="1243852" y="2450627"/>
                      <a:pt x="1257208" y="2459810"/>
                      <a:pt x="1263618" y="2467502"/>
                    </a:cubicBezTo>
                    <a:cubicBezTo>
                      <a:pt x="1267153" y="2471745"/>
                      <a:pt x="1269745" y="2476692"/>
                      <a:pt x="1272808" y="2481287"/>
                    </a:cubicBezTo>
                    <a:cubicBezTo>
                      <a:pt x="1274340" y="2487414"/>
                      <a:pt x="1279700" y="2483585"/>
                      <a:pt x="1277403" y="2499667"/>
                    </a:cubicBezTo>
                    <a:lnTo>
                      <a:pt x="1254428" y="2577781"/>
                    </a:lnTo>
                    <a:lnTo>
                      <a:pt x="1249833" y="2614541"/>
                    </a:lnTo>
                    <a:lnTo>
                      <a:pt x="804120" y="2614541"/>
                    </a:lnTo>
                    <a:lnTo>
                      <a:pt x="804120" y="2508857"/>
                    </a:lnTo>
                    <a:lnTo>
                      <a:pt x="712221" y="2508857"/>
                    </a:lnTo>
                    <a:lnTo>
                      <a:pt x="712221" y="2403172"/>
                    </a:lnTo>
                    <a:lnTo>
                      <a:pt x="408952" y="2403172"/>
                    </a:lnTo>
                    <a:lnTo>
                      <a:pt x="390572" y="2384792"/>
                    </a:lnTo>
                    <a:cubicBezTo>
                      <a:pt x="382311" y="2373777"/>
                      <a:pt x="363987" y="2345734"/>
                      <a:pt x="349218" y="2334247"/>
                    </a:cubicBezTo>
                    <a:cubicBezTo>
                      <a:pt x="340500" y="2327466"/>
                      <a:pt x="331903" y="2319970"/>
                      <a:pt x="321648" y="2315868"/>
                    </a:cubicBezTo>
                    <a:cubicBezTo>
                      <a:pt x="313990" y="2312805"/>
                      <a:pt x="306396" y="2309574"/>
                      <a:pt x="298673" y="2306678"/>
                    </a:cubicBezTo>
                    <a:cubicBezTo>
                      <a:pt x="294138" y="2304977"/>
                      <a:pt x="289340" y="2303991"/>
                      <a:pt x="284888" y="2302083"/>
                    </a:cubicBezTo>
                    <a:cubicBezTo>
                      <a:pt x="251248" y="2287666"/>
                      <a:pt x="282015" y="2296770"/>
                      <a:pt x="248128" y="2288298"/>
                    </a:cubicBezTo>
                    <a:cubicBezTo>
                      <a:pt x="245065" y="2283703"/>
                      <a:pt x="240095" y="2279913"/>
                      <a:pt x="238938" y="2274513"/>
                    </a:cubicBezTo>
                    <a:cubicBezTo>
                      <a:pt x="235393" y="2257971"/>
                      <a:pt x="243727" y="2238044"/>
                      <a:pt x="234343" y="2223968"/>
                    </a:cubicBezTo>
                    <a:cubicBezTo>
                      <a:pt x="228335" y="2214956"/>
                      <a:pt x="212900" y="2220905"/>
                      <a:pt x="202178" y="2219373"/>
                    </a:cubicBezTo>
                    <a:cubicBezTo>
                      <a:pt x="197877" y="2219642"/>
                      <a:pt x="132282" y="2211398"/>
                      <a:pt x="114874" y="2233158"/>
                    </a:cubicBezTo>
                    <a:cubicBezTo>
                      <a:pt x="111848" y="2236940"/>
                      <a:pt x="111811" y="2242348"/>
                      <a:pt x="110279" y="2246943"/>
                    </a:cubicBezTo>
                    <a:cubicBezTo>
                      <a:pt x="108747" y="2272981"/>
                      <a:pt x="109553" y="2299263"/>
                      <a:pt x="105684" y="2325058"/>
                    </a:cubicBezTo>
                    <a:cubicBezTo>
                      <a:pt x="104865" y="2330519"/>
                      <a:pt x="98964" y="2333903"/>
                      <a:pt x="96494" y="2338842"/>
                    </a:cubicBezTo>
                    <a:cubicBezTo>
                      <a:pt x="89019" y="2353791"/>
                      <a:pt x="95878" y="2353243"/>
                      <a:pt x="82709" y="2366412"/>
                    </a:cubicBezTo>
                    <a:cubicBezTo>
                      <a:pt x="78804" y="2370317"/>
                      <a:pt x="73519" y="2372539"/>
                      <a:pt x="68924" y="2375602"/>
                    </a:cubicBezTo>
                    <a:cubicBezTo>
                      <a:pt x="67392" y="2383260"/>
                      <a:pt x="68204" y="2391796"/>
                      <a:pt x="64329" y="2398577"/>
                    </a:cubicBezTo>
                    <a:cubicBezTo>
                      <a:pt x="61589" y="2403372"/>
                      <a:pt x="54672" y="2404098"/>
                      <a:pt x="50544" y="2407767"/>
                    </a:cubicBezTo>
                    <a:cubicBezTo>
                      <a:pt x="24792" y="2430658"/>
                      <a:pt x="27752" y="2428171"/>
                      <a:pt x="13784" y="2449122"/>
                    </a:cubicBezTo>
                    <a:cubicBezTo>
                      <a:pt x="12252" y="2455249"/>
                      <a:pt x="8561" y="2461218"/>
                      <a:pt x="9189" y="2467502"/>
                    </a:cubicBezTo>
                    <a:cubicBezTo>
                      <a:pt x="12153" y="2497137"/>
                      <a:pt x="17551" y="2488821"/>
                      <a:pt x="27569" y="2508857"/>
                    </a:cubicBezTo>
                    <a:cubicBezTo>
                      <a:pt x="40869" y="2535455"/>
                      <a:pt x="19817" y="2510294"/>
                      <a:pt x="45949" y="2536426"/>
                    </a:cubicBezTo>
                    <a:cubicBezTo>
                      <a:pt x="47481" y="2541021"/>
                      <a:pt x="47518" y="2546429"/>
                      <a:pt x="50544" y="2550211"/>
                    </a:cubicBezTo>
                    <a:cubicBezTo>
                      <a:pt x="53994" y="2554523"/>
                      <a:pt x="61685" y="2554553"/>
                      <a:pt x="64329" y="2559401"/>
                    </a:cubicBezTo>
                    <a:cubicBezTo>
                      <a:pt x="71287" y="2572157"/>
                      <a:pt x="70054" y="2588666"/>
                      <a:pt x="78114" y="2600756"/>
                    </a:cubicBezTo>
                    <a:cubicBezTo>
                      <a:pt x="81177" y="2605351"/>
                      <a:pt x="84834" y="2609602"/>
                      <a:pt x="87304" y="2614541"/>
                    </a:cubicBezTo>
                    <a:cubicBezTo>
                      <a:pt x="89470" y="2618873"/>
                      <a:pt x="88117" y="2625300"/>
                      <a:pt x="91899" y="2628326"/>
                    </a:cubicBezTo>
                    <a:cubicBezTo>
                      <a:pt x="96830" y="2632271"/>
                      <a:pt x="104152" y="2631389"/>
                      <a:pt x="110279" y="2632921"/>
                    </a:cubicBezTo>
                    <a:cubicBezTo>
                      <a:pt x="113342" y="2637516"/>
                      <a:pt x="119469" y="2641183"/>
                      <a:pt x="119469" y="2646706"/>
                    </a:cubicBezTo>
                    <a:cubicBezTo>
                      <a:pt x="119469" y="2652229"/>
                      <a:pt x="112749" y="2655552"/>
                      <a:pt x="110279" y="2660491"/>
                    </a:cubicBezTo>
                    <a:cubicBezTo>
                      <a:pt x="108113" y="2664823"/>
                      <a:pt x="107216" y="2669681"/>
                      <a:pt x="105684" y="2674276"/>
                    </a:cubicBezTo>
                    <a:cubicBezTo>
                      <a:pt x="108747" y="2697251"/>
                      <a:pt x="113656" y="2720054"/>
                      <a:pt x="114874" y="2743200"/>
                    </a:cubicBezTo>
                    <a:cubicBezTo>
                      <a:pt x="115692" y="2758749"/>
                      <a:pt x="107877" y="2763486"/>
                      <a:pt x="101089" y="2775365"/>
                    </a:cubicBezTo>
                    <a:cubicBezTo>
                      <a:pt x="91157" y="2792746"/>
                      <a:pt x="84417" y="2811595"/>
                      <a:pt x="78114" y="2830505"/>
                    </a:cubicBezTo>
                    <a:cubicBezTo>
                      <a:pt x="79646" y="2861138"/>
                      <a:pt x="76917" y="2892285"/>
                      <a:pt x="82709" y="2922404"/>
                    </a:cubicBezTo>
                    <a:cubicBezTo>
                      <a:pt x="84795" y="2933250"/>
                      <a:pt x="94962" y="2940784"/>
                      <a:pt x="101089" y="2949974"/>
                    </a:cubicBezTo>
                    <a:lnTo>
                      <a:pt x="110279" y="2963759"/>
                    </a:lnTo>
                    <a:lnTo>
                      <a:pt x="114874" y="3018899"/>
                    </a:lnTo>
                    <a:lnTo>
                      <a:pt x="0" y="3018899"/>
                    </a:lnTo>
                    <a:lnTo>
                      <a:pt x="0" y="3423257"/>
                    </a:lnTo>
                    <a:lnTo>
                      <a:pt x="1332542" y="3423257"/>
                    </a:lnTo>
                    <a:lnTo>
                      <a:pt x="1332542" y="3538131"/>
                    </a:lnTo>
                    <a:lnTo>
                      <a:pt x="1318757" y="3662194"/>
                    </a:lnTo>
                    <a:lnTo>
                      <a:pt x="1511746" y="3639220"/>
                    </a:lnTo>
                    <a:lnTo>
                      <a:pt x="1553101" y="3556511"/>
                    </a:lnTo>
                    <a:lnTo>
                      <a:pt x="1640405" y="3574891"/>
                    </a:lnTo>
                    <a:lnTo>
                      <a:pt x="1815015" y="3519751"/>
                    </a:lnTo>
                    <a:cubicBezTo>
                      <a:pt x="1824205" y="3530473"/>
                      <a:pt x="1832030" y="3542534"/>
                      <a:pt x="1842584" y="3551916"/>
                    </a:cubicBezTo>
                    <a:cubicBezTo>
                      <a:pt x="1846204" y="3555134"/>
                      <a:pt x="1851525" y="3556511"/>
                      <a:pt x="1856369" y="3556511"/>
                    </a:cubicBezTo>
                    <a:cubicBezTo>
                      <a:pt x="1883562" y="3556511"/>
                      <a:pt x="1908197" y="3551702"/>
                      <a:pt x="1934484" y="3547321"/>
                    </a:cubicBezTo>
                    <a:cubicBezTo>
                      <a:pt x="1939079" y="3544258"/>
                      <a:pt x="1943222" y="3540374"/>
                      <a:pt x="1948269" y="3538131"/>
                    </a:cubicBezTo>
                    <a:cubicBezTo>
                      <a:pt x="1986285" y="3521235"/>
                      <a:pt x="1966156" y="3538624"/>
                      <a:pt x="1985029" y="3519751"/>
                    </a:cubicBezTo>
                    <a:lnTo>
                      <a:pt x="2053953" y="3455421"/>
                    </a:lnTo>
                    <a:lnTo>
                      <a:pt x="2389386" y="3455421"/>
                    </a:lnTo>
                    <a:lnTo>
                      <a:pt x="2407766" y="3395687"/>
                    </a:lnTo>
                    <a:lnTo>
                      <a:pt x="2407766" y="3161343"/>
                    </a:lnTo>
                    <a:lnTo>
                      <a:pt x="2265322" y="3161343"/>
                    </a:lnTo>
                    <a:lnTo>
                      <a:pt x="2265322" y="3074038"/>
                    </a:lnTo>
                    <a:lnTo>
                      <a:pt x="2320462" y="3014304"/>
                    </a:lnTo>
                    <a:cubicBezTo>
                      <a:pt x="2321994" y="2983671"/>
                      <a:pt x="2321090" y="2952818"/>
                      <a:pt x="2325057" y="2922404"/>
                    </a:cubicBezTo>
                    <a:cubicBezTo>
                      <a:pt x="2325771" y="2916928"/>
                      <a:pt x="2331777" y="2913558"/>
                      <a:pt x="2334247" y="2908619"/>
                    </a:cubicBezTo>
                    <a:cubicBezTo>
                      <a:pt x="2336413" y="2904287"/>
                      <a:pt x="2335868" y="2898657"/>
                      <a:pt x="2338842" y="2894834"/>
                    </a:cubicBezTo>
                    <a:cubicBezTo>
                      <a:pt x="2346821" y="2884575"/>
                      <a:pt x="2366412" y="2867265"/>
                      <a:pt x="2366412" y="2867265"/>
                    </a:cubicBezTo>
                    <a:cubicBezTo>
                      <a:pt x="2369475" y="2861138"/>
                      <a:pt x="2370759" y="2853729"/>
                      <a:pt x="2375602" y="2848885"/>
                    </a:cubicBezTo>
                    <a:cubicBezTo>
                      <a:pt x="2379027" y="2845460"/>
                      <a:pt x="2386571" y="2848231"/>
                      <a:pt x="2389386" y="2844290"/>
                    </a:cubicBezTo>
                    <a:cubicBezTo>
                      <a:pt x="2395016" y="2836407"/>
                      <a:pt x="2389386" y="2819783"/>
                      <a:pt x="2398576" y="2816720"/>
                    </a:cubicBezTo>
                    <a:cubicBezTo>
                      <a:pt x="2403171" y="2815188"/>
                      <a:pt x="2408029" y="2814291"/>
                      <a:pt x="2412361" y="2812125"/>
                    </a:cubicBezTo>
                    <a:cubicBezTo>
                      <a:pt x="2447991" y="2794310"/>
                      <a:pt x="2405282" y="2809890"/>
                      <a:pt x="2439931" y="2798340"/>
                    </a:cubicBezTo>
                    <a:cubicBezTo>
                      <a:pt x="2470664" y="2800901"/>
                      <a:pt x="2497483" y="2807266"/>
                      <a:pt x="2527236" y="2798340"/>
                    </a:cubicBezTo>
                    <a:cubicBezTo>
                      <a:pt x="2532526" y="2796753"/>
                      <a:pt x="2536082" y="2791620"/>
                      <a:pt x="2541021" y="2789150"/>
                    </a:cubicBezTo>
                    <a:cubicBezTo>
                      <a:pt x="2545353" y="2786984"/>
                      <a:pt x="2550211" y="2786087"/>
                      <a:pt x="2554806" y="2784555"/>
                    </a:cubicBezTo>
                    <a:cubicBezTo>
                      <a:pt x="2567059" y="2786087"/>
                      <a:pt x="2579385" y="2787120"/>
                      <a:pt x="2591565" y="2789150"/>
                    </a:cubicBezTo>
                    <a:cubicBezTo>
                      <a:pt x="2597794" y="2790188"/>
                      <a:pt x="2603679" y="2792962"/>
                      <a:pt x="2609945" y="2793745"/>
                    </a:cubicBezTo>
                    <a:cubicBezTo>
                      <a:pt x="2628246" y="2796033"/>
                      <a:pt x="2646705" y="2796808"/>
                      <a:pt x="2665085" y="2798340"/>
                    </a:cubicBezTo>
                    <a:cubicBezTo>
                      <a:pt x="2680402" y="2796808"/>
                      <a:pt x="2704971" y="2807893"/>
                      <a:pt x="2711035" y="2793745"/>
                    </a:cubicBezTo>
                    <a:cubicBezTo>
                      <a:pt x="2739077" y="2728314"/>
                      <a:pt x="2721146" y="2716550"/>
                      <a:pt x="2692655" y="2688061"/>
                    </a:cubicBezTo>
                    <a:cubicBezTo>
                      <a:pt x="2689592" y="2681934"/>
                      <a:pt x="2686009" y="2676041"/>
                      <a:pt x="2683465" y="2669681"/>
                    </a:cubicBezTo>
                    <a:cubicBezTo>
                      <a:pt x="2679867" y="2660687"/>
                      <a:pt x="2674275" y="2642111"/>
                      <a:pt x="2674275" y="2642111"/>
                    </a:cubicBezTo>
                    <a:cubicBezTo>
                      <a:pt x="2677338" y="2634453"/>
                      <a:pt x="2675534" y="2621402"/>
                      <a:pt x="2683465" y="2619136"/>
                    </a:cubicBezTo>
                    <a:cubicBezTo>
                      <a:pt x="2711485" y="2611130"/>
                      <a:pt x="2741747" y="2617179"/>
                      <a:pt x="2770769" y="2614541"/>
                    </a:cubicBezTo>
                    <a:cubicBezTo>
                      <a:pt x="2775593" y="2614102"/>
                      <a:pt x="2779959" y="2611478"/>
                      <a:pt x="2784554" y="2609946"/>
                    </a:cubicBezTo>
                    <a:cubicBezTo>
                      <a:pt x="2794716" y="2599784"/>
                      <a:pt x="2799329" y="2593368"/>
                      <a:pt x="2812124" y="2586971"/>
                    </a:cubicBezTo>
                    <a:cubicBezTo>
                      <a:pt x="2816456" y="2584805"/>
                      <a:pt x="2821314" y="2583908"/>
                      <a:pt x="2825909" y="2582376"/>
                    </a:cubicBezTo>
                    <a:cubicBezTo>
                      <a:pt x="2830504" y="2577781"/>
                      <a:pt x="2834287" y="2572196"/>
                      <a:pt x="2839694" y="2568591"/>
                    </a:cubicBezTo>
                    <a:cubicBezTo>
                      <a:pt x="2843724" y="2565904"/>
                      <a:pt x="2849697" y="2567022"/>
                      <a:pt x="2853479" y="2563996"/>
                    </a:cubicBezTo>
                    <a:cubicBezTo>
                      <a:pt x="2864453" y="2555217"/>
                      <a:pt x="2861714" y="2547525"/>
                      <a:pt x="2867264" y="2536426"/>
                    </a:cubicBezTo>
                    <a:cubicBezTo>
                      <a:pt x="2868233" y="2534489"/>
                      <a:pt x="2870327" y="2533363"/>
                      <a:pt x="2871859" y="2531831"/>
                    </a:cubicBezTo>
                    <a:lnTo>
                      <a:pt x="2871859" y="1985029"/>
                    </a:lnTo>
                    <a:lnTo>
                      <a:pt x="2053953" y="1985029"/>
                    </a:lnTo>
                    <a:lnTo>
                      <a:pt x="2053953" y="1231453"/>
                    </a:lnTo>
                    <a:lnTo>
                      <a:pt x="2118283" y="1249833"/>
                    </a:lnTo>
                    <a:lnTo>
                      <a:pt x="2141258" y="1180909"/>
                    </a:lnTo>
                    <a:lnTo>
                      <a:pt x="2164233" y="9190"/>
                    </a:lnTo>
                    <a:close/>
                  </a:path>
                </a:pathLst>
              </a:custGeom>
              <a:solidFill>
                <a:srgbClr val="C25359"/>
              </a:solidFill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5900738" y="1900238"/>
                <a:ext cx="1700212" cy="3487737"/>
              </a:xfrm>
              <a:custGeom>
                <a:avLst/>
                <a:gdLst>
                  <a:gd name="connsiteX0" fmla="*/ 1484177 w 1700141"/>
                  <a:gd name="connsiteY0" fmla="*/ 0 h 3487586"/>
                  <a:gd name="connsiteX1" fmla="*/ 119470 w 1700141"/>
                  <a:gd name="connsiteY1" fmla="*/ 45950 h 3487586"/>
                  <a:gd name="connsiteX2" fmla="*/ 91900 w 1700141"/>
                  <a:gd name="connsiteY2" fmla="*/ 45950 h 3487586"/>
                  <a:gd name="connsiteX3" fmla="*/ 91900 w 1700141"/>
                  <a:gd name="connsiteY3" fmla="*/ 1203884 h 3487586"/>
                  <a:gd name="connsiteX4" fmla="*/ 73520 w 1700141"/>
                  <a:gd name="connsiteY4" fmla="*/ 1259024 h 3487586"/>
                  <a:gd name="connsiteX5" fmla="*/ 0 w 1700141"/>
                  <a:gd name="connsiteY5" fmla="*/ 1254429 h 3487586"/>
                  <a:gd name="connsiteX6" fmla="*/ 0 w 1700141"/>
                  <a:gd name="connsiteY6" fmla="*/ 2053954 h 3487586"/>
                  <a:gd name="connsiteX7" fmla="*/ 808716 w 1700141"/>
                  <a:gd name="connsiteY7" fmla="*/ 2053954 h 3487586"/>
                  <a:gd name="connsiteX8" fmla="*/ 808716 w 1700141"/>
                  <a:gd name="connsiteY8" fmla="*/ 2476692 h 3487586"/>
                  <a:gd name="connsiteX9" fmla="*/ 808716 w 1700141"/>
                  <a:gd name="connsiteY9" fmla="*/ 2518047 h 3487586"/>
                  <a:gd name="connsiteX10" fmla="*/ 799526 w 1700141"/>
                  <a:gd name="connsiteY10" fmla="*/ 2559401 h 3487586"/>
                  <a:gd name="connsiteX11" fmla="*/ 794931 w 1700141"/>
                  <a:gd name="connsiteY11" fmla="*/ 2573186 h 3487586"/>
                  <a:gd name="connsiteX12" fmla="*/ 762766 w 1700141"/>
                  <a:gd name="connsiteY12" fmla="*/ 2605351 h 3487586"/>
                  <a:gd name="connsiteX13" fmla="*/ 748981 w 1700141"/>
                  <a:gd name="connsiteY13" fmla="*/ 2619136 h 3487586"/>
                  <a:gd name="connsiteX14" fmla="*/ 652487 w 1700141"/>
                  <a:gd name="connsiteY14" fmla="*/ 2628326 h 3487586"/>
                  <a:gd name="connsiteX15" fmla="*/ 634107 w 1700141"/>
                  <a:gd name="connsiteY15" fmla="*/ 2637516 h 3487586"/>
                  <a:gd name="connsiteX16" fmla="*/ 620322 w 1700141"/>
                  <a:gd name="connsiteY16" fmla="*/ 2646706 h 3487586"/>
                  <a:gd name="connsiteX17" fmla="*/ 601942 w 1700141"/>
                  <a:gd name="connsiteY17" fmla="*/ 2651301 h 3487586"/>
                  <a:gd name="connsiteX18" fmla="*/ 606537 w 1700141"/>
                  <a:gd name="connsiteY18" fmla="*/ 2665086 h 3487586"/>
                  <a:gd name="connsiteX19" fmla="*/ 620322 w 1700141"/>
                  <a:gd name="connsiteY19" fmla="*/ 2701846 h 3487586"/>
                  <a:gd name="connsiteX20" fmla="*/ 629512 w 1700141"/>
                  <a:gd name="connsiteY20" fmla="*/ 2747795 h 3487586"/>
                  <a:gd name="connsiteX21" fmla="*/ 638702 w 1700141"/>
                  <a:gd name="connsiteY21" fmla="*/ 2798340 h 3487586"/>
                  <a:gd name="connsiteX22" fmla="*/ 634107 w 1700141"/>
                  <a:gd name="connsiteY22" fmla="*/ 2816720 h 3487586"/>
                  <a:gd name="connsiteX23" fmla="*/ 546803 w 1700141"/>
                  <a:gd name="connsiteY23" fmla="*/ 2807530 h 3487586"/>
                  <a:gd name="connsiteX24" fmla="*/ 533018 w 1700141"/>
                  <a:gd name="connsiteY24" fmla="*/ 2798340 h 3487586"/>
                  <a:gd name="connsiteX25" fmla="*/ 482473 w 1700141"/>
                  <a:gd name="connsiteY25" fmla="*/ 2798340 h 3487586"/>
                  <a:gd name="connsiteX26" fmla="*/ 441118 w 1700141"/>
                  <a:gd name="connsiteY26" fmla="*/ 2821315 h 3487586"/>
                  <a:gd name="connsiteX27" fmla="*/ 418143 w 1700141"/>
                  <a:gd name="connsiteY27" fmla="*/ 2816720 h 3487586"/>
                  <a:gd name="connsiteX28" fmla="*/ 404358 w 1700141"/>
                  <a:gd name="connsiteY28" fmla="*/ 2812125 h 3487586"/>
                  <a:gd name="connsiteX29" fmla="*/ 385978 w 1700141"/>
                  <a:gd name="connsiteY29" fmla="*/ 2816720 h 3487586"/>
                  <a:gd name="connsiteX30" fmla="*/ 367598 w 1700141"/>
                  <a:gd name="connsiteY30" fmla="*/ 2844290 h 3487586"/>
                  <a:gd name="connsiteX31" fmla="*/ 363004 w 1700141"/>
                  <a:gd name="connsiteY31" fmla="*/ 2858075 h 3487586"/>
                  <a:gd name="connsiteX32" fmla="*/ 340029 w 1700141"/>
                  <a:gd name="connsiteY32" fmla="*/ 2890240 h 3487586"/>
                  <a:gd name="connsiteX33" fmla="*/ 335434 w 1700141"/>
                  <a:gd name="connsiteY33" fmla="*/ 2904025 h 3487586"/>
                  <a:gd name="connsiteX34" fmla="*/ 330839 w 1700141"/>
                  <a:gd name="connsiteY34" fmla="*/ 2922404 h 3487586"/>
                  <a:gd name="connsiteX35" fmla="*/ 307864 w 1700141"/>
                  <a:gd name="connsiteY35" fmla="*/ 2949974 h 3487586"/>
                  <a:gd name="connsiteX36" fmla="*/ 284889 w 1700141"/>
                  <a:gd name="connsiteY36" fmla="*/ 2977544 h 3487586"/>
                  <a:gd name="connsiteX37" fmla="*/ 280294 w 1700141"/>
                  <a:gd name="connsiteY37" fmla="*/ 2991329 h 3487586"/>
                  <a:gd name="connsiteX38" fmla="*/ 275699 w 1700141"/>
                  <a:gd name="connsiteY38" fmla="*/ 3032684 h 3487586"/>
                  <a:gd name="connsiteX39" fmla="*/ 252724 w 1700141"/>
                  <a:gd name="connsiteY39" fmla="*/ 3060254 h 3487586"/>
                  <a:gd name="connsiteX40" fmla="*/ 234344 w 1700141"/>
                  <a:gd name="connsiteY40" fmla="*/ 3074039 h 3487586"/>
                  <a:gd name="connsiteX41" fmla="*/ 206774 w 1700141"/>
                  <a:gd name="connsiteY41" fmla="*/ 3101608 h 3487586"/>
                  <a:gd name="connsiteX42" fmla="*/ 211369 w 1700141"/>
                  <a:gd name="connsiteY42" fmla="*/ 3147558 h 3487586"/>
                  <a:gd name="connsiteX43" fmla="*/ 220559 w 1700141"/>
                  <a:gd name="connsiteY43" fmla="*/ 3179723 h 3487586"/>
                  <a:gd name="connsiteX44" fmla="*/ 220559 w 1700141"/>
                  <a:gd name="connsiteY44" fmla="*/ 3221078 h 3487586"/>
                  <a:gd name="connsiteX45" fmla="*/ 358409 w 1700141"/>
                  <a:gd name="connsiteY45" fmla="*/ 3221078 h 3487586"/>
                  <a:gd name="connsiteX46" fmla="*/ 358409 w 1700141"/>
                  <a:gd name="connsiteY46" fmla="*/ 3409472 h 3487586"/>
                  <a:gd name="connsiteX47" fmla="*/ 349219 w 1700141"/>
                  <a:gd name="connsiteY47" fmla="*/ 3450827 h 3487586"/>
                  <a:gd name="connsiteX48" fmla="*/ 330839 w 1700141"/>
                  <a:gd name="connsiteY48" fmla="*/ 3487586 h 3487586"/>
                  <a:gd name="connsiteX49" fmla="*/ 1700141 w 1700141"/>
                  <a:gd name="connsiteY49" fmla="*/ 3455422 h 3487586"/>
                  <a:gd name="connsiteX50" fmla="*/ 1686356 w 1700141"/>
                  <a:gd name="connsiteY50" fmla="*/ 3414067 h 3487586"/>
                  <a:gd name="connsiteX51" fmla="*/ 1635812 w 1700141"/>
                  <a:gd name="connsiteY51" fmla="*/ 3386497 h 3487586"/>
                  <a:gd name="connsiteX52" fmla="*/ 1658786 w 1700141"/>
                  <a:gd name="connsiteY52" fmla="*/ 3345142 h 3487586"/>
                  <a:gd name="connsiteX53" fmla="*/ 1681761 w 1700141"/>
                  <a:gd name="connsiteY53" fmla="*/ 3326762 h 3487586"/>
                  <a:gd name="connsiteX54" fmla="*/ 1686356 w 1700141"/>
                  <a:gd name="connsiteY54" fmla="*/ 3271623 h 3487586"/>
                  <a:gd name="connsiteX55" fmla="*/ 1672571 w 1700141"/>
                  <a:gd name="connsiteY55" fmla="*/ 3207293 h 3487586"/>
                  <a:gd name="connsiteX56" fmla="*/ 1658786 w 1700141"/>
                  <a:gd name="connsiteY56" fmla="*/ 3193508 h 3487586"/>
                  <a:gd name="connsiteX57" fmla="*/ 1649596 w 1700141"/>
                  <a:gd name="connsiteY57" fmla="*/ 3165938 h 3487586"/>
                  <a:gd name="connsiteX58" fmla="*/ 1645001 w 1700141"/>
                  <a:gd name="connsiteY58" fmla="*/ 3152153 h 3487586"/>
                  <a:gd name="connsiteX59" fmla="*/ 1635812 w 1700141"/>
                  <a:gd name="connsiteY59" fmla="*/ 3115393 h 3487586"/>
                  <a:gd name="connsiteX60" fmla="*/ 1622027 w 1700141"/>
                  <a:gd name="connsiteY60" fmla="*/ 3097014 h 3487586"/>
                  <a:gd name="connsiteX61" fmla="*/ 1612837 w 1700141"/>
                  <a:gd name="connsiteY61" fmla="*/ 3083229 h 3487586"/>
                  <a:gd name="connsiteX62" fmla="*/ 1585267 w 1700141"/>
                  <a:gd name="connsiteY62" fmla="*/ 3064849 h 3487586"/>
                  <a:gd name="connsiteX63" fmla="*/ 1571482 w 1700141"/>
                  <a:gd name="connsiteY63" fmla="*/ 3055659 h 3487586"/>
                  <a:gd name="connsiteX64" fmla="*/ 1562292 w 1700141"/>
                  <a:gd name="connsiteY64" fmla="*/ 3041874 h 3487586"/>
                  <a:gd name="connsiteX65" fmla="*/ 1566887 w 1700141"/>
                  <a:gd name="connsiteY65" fmla="*/ 3023494 h 3487586"/>
                  <a:gd name="connsiteX66" fmla="*/ 1580672 w 1700141"/>
                  <a:gd name="connsiteY66" fmla="*/ 2995924 h 3487586"/>
                  <a:gd name="connsiteX67" fmla="*/ 1484177 w 1700141"/>
                  <a:gd name="connsiteY67" fmla="*/ 0 h 348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700141" h="3487586">
                    <a:moveTo>
                      <a:pt x="1484177" y="0"/>
                    </a:moveTo>
                    <a:lnTo>
                      <a:pt x="119470" y="45950"/>
                    </a:lnTo>
                    <a:lnTo>
                      <a:pt x="91900" y="45950"/>
                    </a:lnTo>
                    <a:lnTo>
                      <a:pt x="91900" y="1203884"/>
                    </a:lnTo>
                    <a:lnTo>
                      <a:pt x="73520" y="1259024"/>
                    </a:lnTo>
                    <a:lnTo>
                      <a:pt x="0" y="1254429"/>
                    </a:lnTo>
                    <a:lnTo>
                      <a:pt x="0" y="2053954"/>
                    </a:lnTo>
                    <a:lnTo>
                      <a:pt x="808716" y="2053954"/>
                    </a:lnTo>
                    <a:lnTo>
                      <a:pt x="808716" y="2476692"/>
                    </a:lnTo>
                    <a:lnTo>
                      <a:pt x="808716" y="2518047"/>
                    </a:lnTo>
                    <a:cubicBezTo>
                      <a:pt x="805653" y="2531832"/>
                      <a:pt x="802951" y="2545702"/>
                      <a:pt x="799526" y="2559401"/>
                    </a:cubicBezTo>
                    <a:cubicBezTo>
                      <a:pt x="798351" y="2564100"/>
                      <a:pt x="797957" y="2569404"/>
                      <a:pt x="794931" y="2573186"/>
                    </a:cubicBezTo>
                    <a:cubicBezTo>
                      <a:pt x="785459" y="2585026"/>
                      <a:pt x="773488" y="2594629"/>
                      <a:pt x="762766" y="2605351"/>
                    </a:cubicBezTo>
                    <a:cubicBezTo>
                      <a:pt x="758171" y="2609946"/>
                      <a:pt x="755146" y="2617081"/>
                      <a:pt x="748981" y="2619136"/>
                    </a:cubicBezTo>
                    <a:cubicBezTo>
                      <a:pt x="709001" y="2632463"/>
                      <a:pt x="740032" y="2623462"/>
                      <a:pt x="652487" y="2628326"/>
                    </a:cubicBezTo>
                    <a:cubicBezTo>
                      <a:pt x="646360" y="2631389"/>
                      <a:pt x="640054" y="2634118"/>
                      <a:pt x="634107" y="2637516"/>
                    </a:cubicBezTo>
                    <a:cubicBezTo>
                      <a:pt x="629312" y="2640256"/>
                      <a:pt x="625398" y="2644531"/>
                      <a:pt x="620322" y="2646706"/>
                    </a:cubicBezTo>
                    <a:cubicBezTo>
                      <a:pt x="614517" y="2649194"/>
                      <a:pt x="608069" y="2649769"/>
                      <a:pt x="601942" y="2651301"/>
                    </a:cubicBezTo>
                    <a:cubicBezTo>
                      <a:pt x="603474" y="2655896"/>
                      <a:pt x="604836" y="2660551"/>
                      <a:pt x="606537" y="2665086"/>
                    </a:cubicBezTo>
                    <a:cubicBezTo>
                      <a:pt x="612364" y="2680623"/>
                      <a:pt x="616150" y="2687244"/>
                      <a:pt x="620322" y="2701846"/>
                    </a:cubicBezTo>
                    <a:cubicBezTo>
                      <a:pt x="626417" y="2723180"/>
                      <a:pt x="624999" y="2722973"/>
                      <a:pt x="629512" y="2747795"/>
                    </a:cubicBezTo>
                    <a:cubicBezTo>
                      <a:pt x="642354" y="2818422"/>
                      <a:pt x="625165" y="2717119"/>
                      <a:pt x="638702" y="2798340"/>
                    </a:cubicBezTo>
                    <a:cubicBezTo>
                      <a:pt x="637170" y="2804467"/>
                      <a:pt x="640314" y="2815556"/>
                      <a:pt x="634107" y="2816720"/>
                    </a:cubicBezTo>
                    <a:cubicBezTo>
                      <a:pt x="602582" y="2822631"/>
                      <a:pt x="575535" y="2814713"/>
                      <a:pt x="546803" y="2807530"/>
                    </a:cubicBezTo>
                    <a:cubicBezTo>
                      <a:pt x="542208" y="2804467"/>
                      <a:pt x="537957" y="2800810"/>
                      <a:pt x="533018" y="2798340"/>
                    </a:cubicBezTo>
                    <a:cubicBezTo>
                      <a:pt x="514318" y="2788990"/>
                      <a:pt x="506702" y="2795311"/>
                      <a:pt x="482473" y="2798340"/>
                    </a:cubicBezTo>
                    <a:cubicBezTo>
                      <a:pt x="450873" y="2819407"/>
                      <a:pt x="465381" y="2813227"/>
                      <a:pt x="441118" y="2821315"/>
                    </a:cubicBezTo>
                    <a:cubicBezTo>
                      <a:pt x="433460" y="2819783"/>
                      <a:pt x="425720" y="2818614"/>
                      <a:pt x="418143" y="2816720"/>
                    </a:cubicBezTo>
                    <a:cubicBezTo>
                      <a:pt x="413444" y="2815545"/>
                      <a:pt x="409202" y="2812125"/>
                      <a:pt x="404358" y="2812125"/>
                    </a:cubicBezTo>
                    <a:cubicBezTo>
                      <a:pt x="398043" y="2812125"/>
                      <a:pt x="392105" y="2815188"/>
                      <a:pt x="385978" y="2816720"/>
                    </a:cubicBezTo>
                    <a:cubicBezTo>
                      <a:pt x="379851" y="2825910"/>
                      <a:pt x="371090" y="2833812"/>
                      <a:pt x="367598" y="2844290"/>
                    </a:cubicBezTo>
                    <a:cubicBezTo>
                      <a:pt x="366067" y="2848885"/>
                      <a:pt x="365170" y="2853743"/>
                      <a:pt x="363004" y="2858075"/>
                    </a:cubicBezTo>
                    <a:cubicBezTo>
                      <a:pt x="359645" y="2864793"/>
                      <a:pt x="343150" y="2886079"/>
                      <a:pt x="340029" y="2890240"/>
                    </a:cubicBezTo>
                    <a:cubicBezTo>
                      <a:pt x="338497" y="2894835"/>
                      <a:pt x="336765" y="2899368"/>
                      <a:pt x="335434" y="2904025"/>
                    </a:cubicBezTo>
                    <a:cubicBezTo>
                      <a:pt x="333699" y="2910097"/>
                      <a:pt x="333327" y="2916600"/>
                      <a:pt x="330839" y="2922404"/>
                    </a:cubicBezTo>
                    <a:cubicBezTo>
                      <a:pt x="324799" y="2936497"/>
                      <a:pt x="317606" y="2938283"/>
                      <a:pt x="307864" y="2949974"/>
                    </a:cubicBezTo>
                    <a:cubicBezTo>
                      <a:pt x="275877" y="2988358"/>
                      <a:pt x="325162" y="2937271"/>
                      <a:pt x="284889" y="2977544"/>
                    </a:cubicBezTo>
                    <a:cubicBezTo>
                      <a:pt x="283357" y="2982139"/>
                      <a:pt x="281090" y="2986551"/>
                      <a:pt x="280294" y="2991329"/>
                    </a:cubicBezTo>
                    <a:cubicBezTo>
                      <a:pt x="278014" y="3005010"/>
                      <a:pt x="279063" y="3019228"/>
                      <a:pt x="275699" y="3032684"/>
                    </a:cubicBezTo>
                    <a:cubicBezTo>
                      <a:pt x="273765" y="3040419"/>
                      <a:pt x="257634" y="3056045"/>
                      <a:pt x="252724" y="3060254"/>
                    </a:cubicBezTo>
                    <a:cubicBezTo>
                      <a:pt x="246909" y="3065238"/>
                      <a:pt x="240036" y="3068916"/>
                      <a:pt x="234344" y="3074039"/>
                    </a:cubicBezTo>
                    <a:cubicBezTo>
                      <a:pt x="224684" y="3082733"/>
                      <a:pt x="206774" y="3101608"/>
                      <a:pt x="206774" y="3101608"/>
                    </a:cubicBezTo>
                    <a:cubicBezTo>
                      <a:pt x="208306" y="3116925"/>
                      <a:pt x="209028" y="3132344"/>
                      <a:pt x="211369" y="3147558"/>
                    </a:cubicBezTo>
                    <a:cubicBezTo>
                      <a:pt x="215383" y="3173652"/>
                      <a:pt x="218150" y="3148407"/>
                      <a:pt x="220559" y="3179723"/>
                    </a:cubicBezTo>
                    <a:cubicBezTo>
                      <a:pt x="221616" y="3193467"/>
                      <a:pt x="220559" y="3207293"/>
                      <a:pt x="220559" y="3221078"/>
                    </a:cubicBezTo>
                    <a:lnTo>
                      <a:pt x="358409" y="3221078"/>
                    </a:lnTo>
                    <a:lnTo>
                      <a:pt x="358409" y="3409472"/>
                    </a:lnTo>
                    <a:lnTo>
                      <a:pt x="349219" y="3450827"/>
                    </a:lnTo>
                    <a:lnTo>
                      <a:pt x="330839" y="3487586"/>
                    </a:lnTo>
                    <a:lnTo>
                      <a:pt x="1700141" y="3455422"/>
                    </a:lnTo>
                    <a:lnTo>
                      <a:pt x="1686356" y="3414067"/>
                    </a:lnTo>
                    <a:cubicBezTo>
                      <a:pt x="1682877" y="3412762"/>
                      <a:pt x="1639302" y="3402206"/>
                      <a:pt x="1635812" y="3386497"/>
                    </a:cubicBezTo>
                    <a:cubicBezTo>
                      <a:pt x="1629062" y="3356120"/>
                      <a:pt x="1643313" y="3360615"/>
                      <a:pt x="1658786" y="3345142"/>
                    </a:cubicBezTo>
                    <a:cubicBezTo>
                      <a:pt x="1679569" y="3324358"/>
                      <a:pt x="1654925" y="3335707"/>
                      <a:pt x="1681761" y="3326762"/>
                    </a:cubicBezTo>
                    <a:cubicBezTo>
                      <a:pt x="1683293" y="3308382"/>
                      <a:pt x="1686356" y="3290066"/>
                      <a:pt x="1686356" y="3271623"/>
                    </a:cubicBezTo>
                    <a:cubicBezTo>
                      <a:pt x="1686356" y="3247917"/>
                      <a:pt x="1686297" y="3226509"/>
                      <a:pt x="1672571" y="3207293"/>
                    </a:cubicBezTo>
                    <a:cubicBezTo>
                      <a:pt x="1668794" y="3202005"/>
                      <a:pt x="1663381" y="3198103"/>
                      <a:pt x="1658786" y="3193508"/>
                    </a:cubicBezTo>
                    <a:lnTo>
                      <a:pt x="1649596" y="3165938"/>
                    </a:lnTo>
                    <a:cubicBezTo>
                      <a:pt x="1648064" y="3161343"/>
                      <a:pt x="1646176" y="3156852"/>
                      <a:pt x="1645001" y="3152153"/>
                    </a:cubicBezTo>
                    <a:cubicBezTo>
                      <a:pt x="1641938" y="3139900"/>
                      <a:pt x="1643390" y="3125497"/>
                      <a:pt x="1635812" y="3115393"/>
                    </a:cubicBezTo>
                    <a:cubicBezTo>
                      <a:pt x="1631217" y="3109267"/>
                      <a:pt x="1626478" y="3103246"/>
                      <a:pt x="1622027" y="3097014"/>
                    </a:cubicBezTo>
                    <a:cubicBezTo>
                      <a:pt x="1618817" y="3092520"/>
                      <a:pt x="1616993" y="3086866"/>
                      <a:pt x="1612837" y="3083229"/>
                    </a:cubicBezTo>
                    <a:cubicBezTo>
                      <a:pt x="1604525" y="3075956"/>
                      <a:pt x="1594457" y="3070976"/>
                      <a:pt x="1585267" y="3064849"/>
                    </a:cubicBezTo>
                    <a:lnTo>
                      <a:pt x="1571482" y="3055659"/>
                    </a:lnTo>
                    <a:cubicBezTo>
                      <a:pt x="1568419" y="3051064"/>
                      <a:pt x="1563073" y="3047341"/>
                      <a:pt x="1562292" y="3041874"/>
                    </a:cubicBezTo>
                    <a:cubicBezTo>
                      <a:pt x="1561399" y="3035622"/>
                      <a:pt x="1565072" y="3029543"/>
                      <a:pt x="1566887" y="3023494"/>
                    </a:cubicBezTo>
                    <a:cubicBezTo>
                      <a:pt x="1575594" y="2994471"/>
                      <a:pt x="1566543" y="2995924"/>
                      <a:pt x="1580672" y="2995924"/>
                    </a:cubicBezTo>
                    <a:lnTo>
                      <a:pt x="1484177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7854435" y="4197890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5</a:t>
              </a:r>
              <a:endParaRPr lang="en-US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7125689" y="5006852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4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689141" y="5326301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+mj-lt"/>
                </a:rPr>
                <a:t>3</a:t>
              </a:r>
              <a:endParaRPr lang="en-US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91184" y="4647813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8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945031" y="4443431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6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998705" y="3952893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+mj-lt"/>
                </a:rPr>
                <a:t>1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251170" y="3526211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latin typeface="+mj-lt"/>
                </a:rPr>
                <a:t>2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124480" y="3718736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latin typeface="+mj-lt"/>
                </a:rPr>
                <a:t>7</a:t>
              </a:r>
              <a:endParaRPr lang="en-US" b="1" dirty="0">
                <a:latin typeface="+mj-lt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089162" y="3950085"/>
              <a:ext cx="3189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latin typeface="+mj-lt"/>
                </a:rPr>
                <a:t>9</a:t>
              </a:r>
              <a:endParaRPr lang="en-US" b="1" dirty="0">
                <a:latin typeface="+mj-lt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364166" y="4865127"/>
              <a:ext cx="49321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+mj-lt"/>
                </a:rPr>
                <a:t>10</a:t>
              </a:r>
              <a:endParaRPr lang="en-US" sz="1600" b="1" dirty="0">
                <a:solidFill>
                  <a:schemeClr val="bg1"/>
                </a:solidFill>
                <a:latin typeface="+mj-lt"/>
              </a:endParaRPr>
            </a:p>
          </p:txBody>
        </p:sp>
        <p:cxnSp>
          <p:nvCxnSpPr>
            <p:cNvPr id="12" name="Straight Connector 11"/>
            <p:cNvCxnSpPr>
              <a:endCxn id="31" idx="18"/>
            </p:cNvCxnSpPr>
            <p:nvPr/>
          </p:nvCxnSpPr>
          <p:spPr>
            <a:xfrm>
              <a:off x="5329757" y="4225777"/>
              <a:ext cx="493696" cy="536808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>
              <a:endCxn id="33" idx="20"/>
            </p:cNvCxnSpPr>
            <p:nvPr/>
          </p:nvCxnSpPr>
          <p:spPr>
            <a:xfrm>
              <a:off x="5338676" y="3979386"/>
              <a:ext cx="474230" cy="639230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>
              <a:endCxn id="37" idx="58"/>
            </p:cNvCxnSpPr>
            <p:nvPr/>
          </p:nvCxnSpPr>
          <p:spPr>
            <a:xfrm>
              <a:off x="5467238" y="3828182"/>
              <a:ext cx="352066" cy="418869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6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660325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8850" y="1753837"/>
            <a:ext cx="822808" cy="1005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20541" t="1553" r="19218" b="38205"/>
          <a:stretch/>
        </p:blipFill>
        <p:spPr>
          <a:xfrm>
            <a:off x="5519197" y="1753837"/>
            <a:ext cx="793670" cy="1005840"/>
          </a:xfrm>
          <a:prstGeom prst="rect">
            <a:avLst/>
          </a:prstGeom>
          <a:ln w="38100">
            <a:noFill/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West Virginia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78384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0064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Joe Manchin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626812" y="2829485"/>
            <a:ext cx="14930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Shelley </a:t>
            </a:r>
            <a:r>
              <a:rPr lang="en-US" altLang="en-US" sz="900" b="1" smtClean="0"/>
              <a:t>Moore </a:t>
            </a:r>
            <a:r>
              <a:rPr lang="en-US" altLang="en-US" sz="900" b="1" dirty="0" err="1" smtClean="0"/>
              <a:t>Capito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2005731"/>
              </p:ext>
            </p:extLst>
          </p:nvPr>
        </p:nvGraphicFramePr>
        <p:xfrm>
          <a:off x="514349" y="1730840"/>
          <a:ext cx="4535423" cy="1545320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6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748656492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North: Wheeling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McKinley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68.0%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Charles Town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Alexander Mooney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29.4%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Huntington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Evan Jenkins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72.5%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1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5572341" y="3440183"/>
            <a:ext cx="2773018" cy="2515264"/>
            <a:chOff x="5126855" y="3200223"/>
            <a:chExt cx="3308283" cy="3000776"/>
          </a:xfrm>
        </p:grpSpPr>
        <p:sp>
          <p:nvSpPr>
            <p:cNvPr id="7" name="TextBox 6"/>
            <p:cNvSpPr txBox="1"/>
            <p:nvPr/>
          </p:nvSpPr>
          <p:spPr>
            <a:xfrm>
              <a:off x="6603145" y="4671098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07763" y="5132763"/>
              <a:ext cx="3557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  <a:latin typeface="+mj-lt"/>
                </a:rPr>
                <a:t>2</a:t>
              </a:r>
            </a:p>
          </p:txBody>
        </p:sp>
        <p:grpSp>
          <p:nvGrpSpPr>
            <p:cNvPr id="21" name="Group 6"/>
            <p:cNvGrpSpPr>
              <a:grpSpLocks/>
            </p:cNvGrpSpPr>
            <p:nvPr/>
          </p:nvGrpSpPr>
          <p:grpSpPr bwMode="auto">
            <a:xfrm>
              <a:off x="5126855" y="3200223"/>
              <a:ext cx="3308283" cy="3000776"/>
              <a:chOff x="2705563" y="1486678"/>
              <a:chExt cx="5088608" cy="4615542"/>
            </a:xfrm>
            <a:solidFill>
              <a:schemeClr val="accent2"/>
            </a:solidFill>
          </p:grpSpPr>
          <p:sp>
            <p:nvSpPr>
              <p:cNvPr id="22" name="Freeform 21"/>
              <p:cNvSpPr/>
              <p:nvPr/>
            </p:nvSpPr>
            <p:spPr>
              <a:xfrm>
                <a:off x="3278548" y="2724684"/>
                <a:ext cx="4515623" cy="2363323"/>
              </a:xfrm>
              <a:custGeom>
                <a:avLst/>
                <a:gdLst>
                  <a:gd name="connsiteX0" fmla="*/ 2488163 w 4516016"/>
                  <a:gd name="connsiteY0" fmla="*/ 1499118 h 2363755"/>
                  <a:gd name="connsiteX1" fmla="*/ 2656114 w 4516016"/>
                  <a:gd name="connsiteY1" fmla="*/ 1561322 h 2363755"/>
                  <a:gd name="connsiteX2" fmla="*/ 2724539 w 4516016"/>
                  <a:gd name="connsiteY2" fmla="*/ 1685730 h 2363755"/>
                  <a:gd name="connsiteX3" fmla="*/ 2904931 w 4516016"/>
                  <a:gd name="connsiteY3" fmla="*/ 1754155 h 2363755"/>
                  <a:gd name="connsiteX4" fmla="*/ 3010678 w 4516016"/>
                  <a:gd name="connsiteY4" fmla="*/ 1654628 h 2363755"/>
                  <a:gd name="connsiteX5" fmla="*/ 3097763 w 4516016"/>
                  <a:gd name="connsiteY5" fmla="*/ 1455575 h 2363755"/>
                  <a:gd name="connsiteX6" fmla="*/ 3116425 w 4516016"/>
                  <a:gd name="connsiteY6" fmla="*/ 1405812 h 2363755"/>
                  <a:gd name="connsiteX7" fmla="*/ 3153747 w 4516016"/>
                  <a:gd name="connsiteY7" fmla="*/ 1380930 h 2363755"/>
                  <a:gd name="connsiteX8" fmla="*/ 3159967 w 4516016"/>
                  <a:gd name="connsiteY8" fmla="*/ 1349828 h 2363755"/>
                  <a:gd name="connsiteX9" fmla="*/ 3166188 w 4516016"/>
                  <a:gd name="connsiteY9" fmla="*/ 1300065 h 2363755"/>
                  <a:gd name="connsiteX10" fmla="*/ 3172408 w 4516016"/>
                  <a:gd name="connsiteY10" fmla="*/ 1275183 h 2363755"/>
                  <a:gd name="connsiteX11" fmla="*/ 3191069 w 4516016"/>
                  <a:gd name="connsiteY11" fmla="*/ 1256522 h 2363755"/>
                  <a:gd name="connsiteX12" fmla="*/ 3203510 w 4516016"/>
                  <a:gd name="connsiteY12" fmla="*/ 1181877 h 2363755"/>
                  <a:gd name="connsiteX13" fmla="*/ 3209731 w 4516016"/>
                  <a:gd name="connsiteY13" fmla="*/ 1163216 h 2363755"/>
                  <a:gd name="connsiteX14" fmla="*/ 3365241 w 4516016"/>
                  <a:gd name="connsiteY14" fmla="*/ 1256522 h 2363755"/>
                  <a:gd name="connsiteX15" fmla="*/ 3427445 w 4516016"/>
                  <a:gd name="connsiteY15" fmla="*/ 1113453 h 2363755"/>
                  <a:gd name="connsiteX16" fmla="*/ 3502090 w 4516016"/>
                  <a:gd name="connsiteY16" fmla="*/ 1045028 h 2363755"/>
                  <a:gd name="connsiteX17" fmla="*/ 3570514 w 4516016"/>
                  <a:gd name="connsiteY17" fmla="*/ 1013926 h 2363755"/>
                  <a:gd name="connsiteX18" fmla="*/ 3601616 w 4516016"/>
                  <a:gd name="connsiteY18" fmla="*/ 976604 h 2363755"/>
                  <a:gd name="connsiteX19" fmla="*/ 3657600 w 4516016"/>
                  <a:gd name="connsiteY19" fmla="*/ 957943 h 2363755"/>
                  <a:gd name="connsiteX20" fmla="*/ 3688702 w 4516016"/>
                  <a:gd name="connsiteY20" fmla="*/ 870857 h 2363755"/>
                  <a:gd name="connsiteX21" fmla="*/ 3726025 w 4516016"/>
                  <a:gd name="connsiteY21" fmla="*/ 864637 h 2363755"/>
                  <a:gd name="connsiteX22" fmla="*/ 3744686 w 4516016"/>
                  <a:gd name="connsiteY22" fmla="*/ 839755 h 2363755"/>
                  <a:gd name="connsiteX23" fmla="*/ 3757127 w 4516016"/>
                  <a:gd name="connsiteY23" fmla="*/ 802432 h 2363755"/>
                  <a:gd name="connsiteX24" fmla="*/ 3775788 w 4516016"/>
                  <a:gd name="connsiteY24" fmla="*/ 783771 h 2363755"/>
                  <a:gd name="connsiteX25" fmla="*/ 3800669 w 4516016"/>
                  <a:gd name="connsiteY25" fmla="*/ 758890 h 2363755"/>
                  <a:gd name="connsiteX26" fmla="*/ 3806890 w 4516016"/>
                  <a:gd name="connsiteY26" fmla="*/ 740228 h 2363755"/>
                  <a:gd name="connsiteX27" fmla="*/ 3819331 w 4516016"/>
                  <a:gd name="connsiteY27" fmla="*/ 615820 h 2363755"/>
                  <a:gd name="connsiteX28" fmla="*/ 3831772 w 4516016"/>
                  <a:gd name="connsiteY28" fmla="*/ 597159 h 2363755"/>
                  <a:gd name="connsiteX29" fmla="*/ 3837992 w 4516016"/>
                  <a:gd name="connsiteY29" fmla="*/ 578498 h 2363755"/>
                  <a:gd name="connsiteX30" fmla="*/ 3850433 w 4516016"/>
                  <a:gd name="connsiteY30" fmla="*/ 503853 h 2363755"/>
                  <a:gd name="connsiteX31" fmla="*/ 3869094 w 4516016"/>
                  <a:gd name="connsiteY31" fmla="*/ 485192 h 2363755"/>
                  <a:gd name="connsiteX32" fmla="*/ 3869094 w 4516016"/>
                  <a:gd name="connsiteY32" fmla="*/ 410547 h 2363755"/>
                  <a:gd name="connsiteX33" fmla="*/ 3869094 w 4516016"/>
                  <a:gd name="connsiteY33" fmla="*/ 317241 h 2363755"/>
                  <a:gd name="connsiteX34" fmla="*/ 4404049 w 4516016"/>
                  <a:gd name="connsiteY34" fmla="*/ 740228 h 2363755"/>
                  <a:gd name="connsiteX35" fmla="*/ 4516016 w 4516016"/>
                  <a:gd name="connsiteY35" fmla="*/ 503853 h 2363755"/>
                  <a:gd name="connsiteX36" fmla="*/ 4491135 w 4516016"/>
                  <a:gd name="connsiteY36" fmla="*/ 435428 h 2363755"/>
                  <a:gd name="connsiteX37" fmla="*/ 4497355 w 4516016"/>
                  <a:gd name="connsiteY37" fmla="*/ 360783 h 2363755"/>
                  <a:gd name="connsiteX38" fmla="*/ 4472474 w 4516016"/>
                  <a:gd name="connsiteY38" fmla="*/ 342122 h 2363755"/>
                  <a:gd name="connsiteX39" fmla="*/ 4453812 w 4516016"/>
                  <a:gd name="connsiteY39" fmla="*/ 311020 h 2363755"/>
                  <a:gd name="connsiteX40" fmla="*/ 4453812 w 4516016"/>
                  <a:gd name="connsiteY40" fmla="*/ 255037 h 2363755"/>
                  <a:gd name="connsiteX41" fmla="*/ 4410269 w 4516016"/>
                  <a:gd name="connsiteY41" fmla="*/ 248816 h 2363755"/>
                  <a:gd name="connsiteX42" fmla="*/ 4391608 w 4516016"/>
                  <a:gd name="connsiteY42" fmla="*/ 230155 h 2363755"/>
                  <a:gd name="connsiteX43" fmla="*/ 4385388 w 4516016"/>
                  <a:gd name="connsiteY43" fmla="*/ 211494 h 2363755"/>
                  <a:gd name="connsiteX44" fmla="*/ 4366727 w 4516016"/>
                  <a:gd name="connsiteY44" fmla="*/ 205273 h 2363755"/>
                  <a:gd name="connsiteX45" fmla="*/ 4341845 w 4516016"/>
                  <a:gd name="connsiteY45" fmla="*/ 167951 h 2363755"/>
                  <a:gd name="connsiteX46" fmla="*/ 4360506 w 4516016"/>
                  <a:gd name="connsiteY46" fmla="*/ 155510 h 2363755"/>
                  <a:gd name="connsiteX47" fmla="*/ 4410269 w 4516016"/>
                  <a:gd name="connsiteY47" fmla="*/ 143069 h 2363755"/>
                  <a:gd name="connsiteX48" fmla="*/ 4397829 w 4516016"/>
                  <a:gd name="connsiteY48" fmla="*/ 118188 h 2363755"/>
                  <a:gd name="connsiteX49" fmla="*/ 4285861 w 4516016"/>
                  <a:gd name="connsiteY49" fmla="*/ 111967 h 2363755"/>
                  <a:gd name="connsiteX50" fmla="*/ 4223657 w 4516016"/>
                  <a:gd name="connsiteY50" fmla="*/ 111967 h 2363755"/>
                  <a:gd name="connsiteX51" fmla="*/ 4204996 w 4516016"/>
                  <a:gd name="connsiteY51" fmla="*/ 93306 h 2363755"/>
                  <a:gd name="connsiteX52" fmla="*/ 4173894 w 4516016"/>
                  <a:gd name="connsiteY52" fmla="*/ 87085 h 2363755"/>
                  <a:gd name="connsiteX53" fmla="*/ 4155233 w 4516016"/>
                  <a:gd name="connsiteY53" fmla="*/ 80865 h 2363755"/>
                  <a:gd name="connsiteX54" fmla="*/ 4136572 w 4516016"/>
                  <a:gd name="connsiteY54" fmla="*/ 68424 h 2363755"/>
                  <a:gd name="connsiteX55" fmla="*/ 4111690 w 4516016"/>
                  <a:gd name="connsiteY55" fmla="*/ 49763 h 2363755"/>
                  <a:gd name="connsiteX56" fmla="*/ 4093029 w 4516016"/>
                  <a:gd name="connsiteY56" fmla="*/ 43543 h 2363755"/>
                  <a:gd name="connsiteX57" fmla="*/ 4074367 w 4516016"/>
                  <a:gd name="connsiteY57" fmla="*/ 24881 h 2363755"/>
                  <a:gd name="connsiteX58" fmla="*/ 4037045 w 4516016"/>
                  <a:gd name="connsiteY58" fmla="*/ 0 h 2363755"/>
                  <a:gd name="connsiteX59" fmla="*/ 3999723 w 4516016"/>
                  <a:gd name="connsiteY59" fmla="*/ 37322 h 2363755"/>
                  <a:gd name="connsiteX60" fmla="*/ 3962400 w 4516016"/>
                  <a:gd name="connsiteY60" fmla="*/ 62204 h 2363755"/>
                  <a:gd name="connsiteX61" fmla="*/ 3956180 w 4516016"/>
                  <a:gd name="connsiteY61" fmla="*/ 80865 h 2363755"/>
                  <a:gd name="connsiteX62" fmla="*/ 3937518 w 4516016"/>
                  <a:gd name="connsiteY62" fmla="*/ 87085 h 2363755"/>
                  <a:gd name="connsiteX63" fmla="*/ 3850433 w 4516016"/>
                  <a:gd name="connsiteY63" fmla="*/ 80865 h 2363755"/>
                  <a:gd name="connsiteX64" fmla="*/ 3769567 w 4516016"/>
                  <a:gd name="connsiteY64" fmla="*/ 87085 h 2363755"/>
                  <a:gd name="connsiteX65" fmla="*/ 3788229 w 4516016"/>
                  <a:gd name="connsiteY65" fmla="*/ 93306 h 2363755"/>
                  <a:gd name="connsiteX66" fmla="*/ 3831772 w 4516016"/>
                  <a:gd name="connsiteY66" fmla="*/ 130628 h 2363755"/>
                  <a:gd name="connsiteX67" fmla="*/ 3794449 w 4516016"/>
                  <a:gd name="connsiteY67" fmla="*/ 161730 h 2363755"/>
                  <a:gd name="connsiteX68" fmla="*/ 3788229 w 4516016"/>
                  <a:gd name="connsiteY68" fmla="*/ 180392 h 2363755"/>
                  <a:gd name="connsiteX69" fmla="*/ 3738465 w 4516016"/>
                  <a:gd name="connsiteY69" fmla="*/ 205273 h 2363755"/>
                  <a:gd name="connsiteX70" fmla="*/ 3732245 w 4516016"/>
                  <a:gd name="connsiteY70" fmla="*/ 223934 h 2363755"/>
                  <a:gd name="connsiteX71" fmla="*/ 3713584 w 4516016"/>
                  <a:gd name="connsiteY71" fmla="*/ 230155 h 2363755"/>
                  <a:gd name="connsiteX72" fmla="*/ 3502090 w 4516016"/>
                  <a:gd name="connsiteY72" fmla="*/ 236375 h 2363755"/>
                  <a:gd name="connsiteX73" fmla="*/ 3402563 w 4516016"/>
                  <a:gd name="connsiteY73" fmla="*/ 348343 h 2363755"/>
                  <a:gd name="connsiteX74" fmla="*/ 3321698 w 4516016"/>
                  <a:gd name="connsiteY74" fmla="*/ 491412 h 2363755"/>
                  <a:gd name="connsiteX75" fmla="*/ 3147527 w 4516016"/>
                  <a:gd name="connsiteY75" fmla="*/ 665583 h 2363755"/>
                  <a:gd name="connsiteX76" fmla="*/ 3110204 w 4516016"/>
                  <a:gd name="connsiteY76" fmla="*/ 827314 h 2363755"/>
                  <a:gd name="connsiteX77" fmla="*/ 3147527 w 4516016"/>
                  <a:gd name="connsiteY77" fmla="*/ 1013926 h 2363755"/>
                  <a:gd name="connsiteX78" fmla="*/ 3060441 w 4516016"/>
                  <a:gd name="connsiteY78" fmla="*/ 1138334 h 2363755"/>
                  <a:gd name="connsiteX79" fmla="*/ 2898710 w 4516016"/>
                  <a:gd name="connsiteY79" fmla="*/ 970383 h 2363755"/>
                  <a:gd name="connsiteX80" fmla="*/ 2743200 w 4516016"/>
                  <a:gd name="connsiteY80" fmla="*/ 951722 h 2363755"/>
                  <a:gd name="connsiteX81" fmla="*/ 2463282 w 4516016"/>
                  <a:gd name="connsiteY81" fmla="*/ 889518 h 2363755"/>
                  <a:gd name="connsiteX82" fmla="*/ 2438400 w 4516016"/>
                  <a:gd name="connsiteY82" fmla="*/ 839755 h 2363755"/>
                  <a:gd name="connsiteX83" fmla="*/ 2407298 w 4516016"/>
                  <a:gd name="connsiteY83" fmla="*/ 796212 h 2363755"/>
                  <a:gd name="connsiteX84" fmla="*/ 2369976 w 4516016"/>
                  <a:gd name="connsiteY84" fmla="*/ 783771 h 2363755"/>
                  <a:gd name="connsiteX85" fmla="*/ 2326433 w 4516016"/>
                  <a:gd name="connsiteY85" fmla="*/ 789992 h 2363755"/>
                  <a:gd name="connsiteX86" fmla="*/ 2313992 w 4516016"/>
                  <a:gd name="connsiteY86" fmla="*/ 827314 h 2363755"/>
                  <a:gd name="connsiteX87" fmla="*/ 2307772 w 4516016"/>
                  <a:gd name="connsiteY87" fmla="*/ 870857 h 2363755"/>
                  <a:gd name="connsiteX88" fmla="*/ 2245567 w 4516016"/>
                  <a:gd name="connsiteY88" fmla="*/ 964163 h 2363755"/>
                  <a:gd name="connsiteX89" fmla="*/ 2139821 w 4516016"/>
                  <a:gd name="connsiteY89" fmla="*/ 1007706 h 2363755"/>
                  <a:gd name="connsiteX90" fmla="*/ 2164702 w 4516016"/>
                  <a:gd name="connsiteY90" fmla="*/ 901959 h 2363755"/>
                  <a:gd name="connsiteX91" fmla="*/ 2052735 w 4516016"/>
                  <a:gd name="connsiteY91" fmla="*/ 864637 h 2363755"/>
                  <a:gd name="connsiteX92" fmla="*/ 2021633 w 4516016"/>
                  <a:gd name="connsiteY92" fmla="*/ 821094 h 2363755"/>
                  <a:gd name="connsiteX93" fmla="*/ 2002972 w 4516016"/>
                  <a:gd name="connsiteY93" fmla="*/ 814873 h 2363755"/>
                  <a:gd name="connsiteX94" fmla="*/ 1965649 w 4516016"/>
                  <a:gd name="connsiteY94" fmla="*/ 783771 h 2363755"/>
                  <a:gd name="connsiteX95" fmla="*/ 1922106 w 4516016"/>
                  <a:gd name="connsiteY95" fmla="*/ 765110 h 2363755"/>
                  <a:gd name="connsiteX96" fmla="*/ 1884784 w 4516016"/>
                  <a:gd name="connsiteY96" fmla="*/ 746449 h 2363755"/>
                  <a:gd name="connsiteX97" fmla="*/ 1698172 w 4516016"/>
                  <a:gd name="connsiteY97" fmla="*/ 740228 h 2363755"/>
                  <a:gd name="connsiteX98" fmla="*/ 1679510 w 4516016"/>
                  <a:gd name="connsiteY98" fmla="*/ 734008 h 2363755"/>
                  <a:gd name="connsiteX99" fmla="*/ 1654629 w 4516016"/>
                  <a:gd name="connsiteY99" fmla="*/ 721567 h 2363755"/>
                  <a:gd name="connsiteX100" fmla="*/ 1461796 w 4516016"/>
                  <a:gd name="connsiteY100" fmla="*/ 734008 h 2363755"/>
                  <a:gd name="connsiteX101" fmla="*/ 1424474 w 4516016"/>
                  <a:gd name="connsiteY101" fmla="*/ 758890 h 2363755"/>
                  <a:gd name="connsiteX102" fmla="*/ 1399592 w 4516016"/>
                  <a:gd name="connsiteY102" fmla="*/ 802432 h 2363755"/>
                  <a:gd name="connsiteX103" fmla="*/ 1405812 w 4516016"/>
                  <a:gd name="connsiteY103" fmla="*/ 833534 h 2363755"/>
                  <a:gd name="connsiteX104" fmla="*/ 1412033 w 4516016"/>
                  <a:gd name="connsiteY104" fmla="*/ 945502 h 2363755"/>
                  <a:gd name="connsiteX105" fmla="*/ 1424474 w 4516016"/>
                  <a:gd name="connsiteY105" fmla="*/ 995265 h 2363755"/>
                  <a:gd name="connsiteX106" fmla="*/ 1492898 w 4516016"/>
                  <a:gd name="connsiteY106" fmla="*/ 1082351 h 2363755"/>
                  <a:gd name="connsiteX107" fmla="*/ 1163216 w 4516016"/>
                  <a:gd name="connsiteY107" fmla="*/ 1293845 h 2363755"/>
                  <a:gd name="connsiteX108" fmla="*/ 1132114 w 4516016"/>
                  <a:gd name="connsiteY108" fmla="*/ 1262743 h 2363755"/>
                  <a:gd name="connsiteX109" fmla="*/ 1169437 w 4516016"/>
                  <a:gd name="connsiteY109" fmla="*/ 1082351 h 2363755"/>
                  <a:gd name="connsiteX110" fmla="*/ 1138335 w 4516016"/>
                  <a:gd name="connsiteY110" fmla="*/ 970383 h 2363755"/>
                  <a:gd name="connsiteX111" fmla="*/ 1032588 w 4516016"/>
                  <a:gd name="connsiteY111" fmla="*/ 889518 h 2363755"/>
                  <a:gd name="connsiteX112" fmla="*/ 901959 w 4516016"/>
                  <a:gd name="connsiteY112" fmla="*/ 839755 h 2363755"/>
                  <a:gd name="connsiteX113" fmla="*/ 883298 w 4516016"/>
                  <a:gd name="connsiteY113" fmla="*/ 740228 h 2363755"/>
                  <a:gd name="connsiteX114" fmla="*/ 827314 w 4516016"/>
                  <a:gd name="connsiteY114" fmla="*/ 709126 h 2363755"/>
                  <a:gd name="connsiteX115" fmla="*/ 665584 w 4516016"/>
                  <a:gd name="connsiteY115" fmla="*/ 783771 h 2363755"/>
                  <a:gd name="connsiteX116" fmla="*/ 578498 w 4516016"/>
                  <a:gd name="connsiteY116" fmla="*/ 883298 h 2363755"/>
                  <a:gd name="connsiteX117" fmla="*/ 416767 w 4516016"/>
                  <a:gd name="connsiteY117" fmla="*/ 821094 h 2363755"/>
                  <a:gd name="connsiteX118" fmla="*/ 373225 w 4516016"/>
                  <a:gd name="connsiteY118" fmla="*/ 833534 h 2363755"/>
                  <a:gd name="connsiteX119" fmla="*/ 323461 w 4516016"/>
                  <a:gd name="connsiteY119" fmla="*/ 883298 h 2363755"/>
                  <a:gd name="connsiteX120" fmla="*/ 335902 w 4516016"/>
                  <a:gd name="connsiteY120" fmla="*/ 901959 h 2363755"/>
                  <a:gd name="connsiteX121" fmla="*/ 373225 w 4516016"/>
                  <a:gd name="connsiteY121" fmla="*/ 939281 h 2363755"/>
                  <a:gd name="connsiteX122" fmla="*/ 367004 w 4516016"/>
                  <a:gd name="connsiteY122" fmla="*/ 976604 h 2363755"/>
                  <a:gd name="connsiteX123" fmla="*/ 342123 w 4516016"/>
                  <a:gd name="connsiteY123" fmla="*/ 989045 h 2363755"/>
                  <a:gd name="connsiteX124" fmla="*/ 360784 w 4516016"/>
                  <a:gd name="connsiteY124" fmla="*/ 1038808 h 2363755"/>
                  <a:gd name="connsiteX125" fmla="*/ 329682 w 4516016"/>
                  <a:gd name="connsiteY125" fmla="*/ 1051249 h 2363755"/>
                  <a:gd name="connsiteX126" fmla="*/ 286139 w 4516016"/>
                  <a:gd name="connsiteY126" fmla="*/ 1057469 h 2363755"/>
                  <a:gd name="connsiteX127" fmla="*/ 273698 w 4516016"/>
                  <a:gd name="connsiteY127" fmla="*/ 1101012 h 2363755"/>
                  <a:gd name="connsiteX128" fmla="*/ 236376 w 4516016"/>
                  <a:gd name="connsiteY128" fmla="*/ 1125894 h 2363755"/>
                  <a:gd name="connsiteX129" fmla="*/ 186612 w 4516016"/>
                  <a:gd name="connsiteY129" fmla="*/ 1144555 h 2363755"/>
                  <a:gd name="connsiteX130" fmla="*/ 292359 w 4516016"/>
                  <a:gd name="connsiteY130" fmla="*/ 1331167 h 2363755"/>
                  <a:gd name="connsiteX131" fmla="*/ 124408 w 4516016"/>
                  <a:gd name="connsiteY131" fmla="*/ 1374710 h 2363755"/>
                  <a:gd name="connsiteX132" fmla="*/ 0 w 4516016"/>
                  <a:gd name="connsiteY132" fmla="*/ 1524000 h 2363755"/>
                  <a:gd name="connsiteX133" fmla="*/ 0 w 4516016"/>
                  <a:gd name="connsiteY133" fmla="*/ 1729273 h 2363755"/>
                  <a:gd name="connsiteX134" fmla="*/ 74645 w 4516016"/>
                  <a:gd name="connsiteY134" fmla="*/ 2040294 h 2363755"/>
                  <a:gd name="connsiteX135" fmla="*/ 180392 w 4516016"/>
                  <a:gd name="connsiteY135" fmla="*/ 1903445 h 2363755"/>
                  <a:gd name="connsiteX136" fmla="*/ 273698 w 4516016"/>
                  <a:gd name="connsiteY136" fmla="*/ 1922106 h 2363755"/>
                  <a:gd name="connsiteX137" fmla="*/ 255037 w 4516016"/>
                  <a:gd name="connsiteY137" fmla="*/ 2083837 h 2363755"/>
                  <a:gd name="connsiteX138" fmla="*/ 398106 w 4516016"/>
                  <a:gd name="connsiteY138" fmla="*/ 2040294 h 2363755"/>
                  <a:gd name="connsiteX139" fmla="*/ 559837 w 4516016"/>
                  <a:gd name="connsiteY139" fmla="*/ 2164702 h 2363755"/>
                  <a:gd name="connsiteX140" fmla="*/ 628261 w 4516016"/>
                  <a:gd name="connsiteY140" fmla="*/ 2301551 h 2363755"/>
                  <a:gd name="connsiteX141" fmla="*/ 740229 w 4516016"/>
                  <a:gd name="connsiteY141" fmla="*/ 2363755 h 2363755"/>
                  <a:gd name="connsiteX142" fmla="*/ 796212 w 4516016"/>
                  <a:gd name="connsiteY142" fmla="*/ 2214465 h 2363755"/>
                  <a:gd name="connsiteX143" fmla="*/ 814874 w 4516016"/>
                  <a:gd name="connsiteY143" fmla="*/ 2158481 h 2363755"/>
                  <a:gd name="connsiteX144" fmla="*/ 827314 w 4516016"/>
                  <a:gd name="connsiteY144" fmla="*/ 2139820 h 2363755"/>
                  <a:gd name="connsiteX145" fmla="*/ 839755 w 4516016"/>
                  <a:gd name="connsiteY145" fmla="*/ 2102498 h 2363755"/>
                  <a:gd name="connsiteX146" fmla="*/ 845976 w 4516016"/>
                  <a:gd name="connsiteY146" fmla="*/ 2077616 h 2363755"/>
                  <a:gd name="connsiteX147" fmla="*/ 864637 w 4516016"/>
                  <a:gd name="connsiteY147" fmla="*/ 2058955 h 2363755"/>
                  <a:gd name="connsiteX148" fmla="*/ 877078 w 4516016"/>
                  <a:gd name="connsiteY148" fmla="*/ 2040294 h 2363755"/>
                  <a:gd name="connsiteX149" fmla="*/ 901959 w 4516016"/>
                  <a:gd name="connsiteY149" fmla="*/ 1978090 h 2363755"/>
                  <a:gd name="connsiteX150" fmla="*/ 908180 w 4516016"/>
                  <a:gd name="connsiteY150" fmla="*/ 1959428 h 2363755"/>
                  <a:gd name="connsiteX151" fmla="*/ 951723 w 4516016"/>
                  <a:gd name="connsiteY151" fmla="*/ 1940767 h 2363755"/>
                  <a:gd name="connsiteX152" fmla="*/ 982825 w 4516016"/>
                  <a:gd name="connsiteY152" fmla="*/ 1922106 h 2363755"/>
                  <a:gd name="connsiteX153" fmla="*/ 1374710 w 4516016"/>
                  <a:gd name="connsiteY153" fmla="*/ 1723053 h 2363755"/>
                  <a:gd name="connsiteX154" fmla="*/ 1387151 w 4516016"/>
                  <a:gd name="connsiteY154" fmla="*/ 1667069 h 2363755"/>
                  <a:gd name="connsiteX155" fmla="*/ 1374710 w 4516016"/>
                  <a:gd name="connsiteY155" fmla="*/ 1604865 h 2363755"/>
                  <a:gd name="connsiteX156" fmla="*/ 1480457 w 4516016"/>
                  <a:gd name="connsiteY156" fmla="*/ 1654628 h 2363755"/>
                  <a:gd name="connsiteX157" fmla="*/ 1623527 w 4516016"/>
                  <a:gd name="connsiteY157" fmla="*/ 1567543 h 2363755"/>
                  <a:gd name="connsiteX158" fmla="*/ 1710612 w 4516016"/>
                  <a:gd name="connsiteY158" fmla="*/ 1356049 h 2363755"/>
                  <a:gd name="connsiteX159" fmla="*/ 1822580 w 4516016"/>
                  <a:gd name="connsiteY159" fmla="*/ 1405812 h 2363755"/>
                  <a:gd name="connsiteX160" fmla="*/ 1903445 w 4516016"/>
                  <a:gd name="connsiteY160" fmla="*/ 1480457 h 2363755"/>
                  <a:gd name="connsiteX161" fmla="*/ 1940767 w 4516016"/>
                  <a:gd name="connsiteY161" fmla="*/ 1598645 h 2363755"/>
                  <a:gd name="connsiteX162" fmla="*/ 1928327 w 4516016"/>
                  <a:gd name="connsiteY162" fmla="*/ 1673290 h 2363755"/>
                  <a:gd name="connsiteX163" fmla="*/ 1922106 w 4516016"/>
                  <a:gd name="connsiteY163" fmla="*/ 1810139 h 2363755"/>
                  <a:gd name="connsiteX164" fmla="*/ 2058955 w 4516016"/>
                  <a:gd name="connsiteY164" fmla="*/ 1735494 h 2363755"/>
                  <a:gd name="connsiteX165" fmla="*/ 2170923 w 4516016"/>
                  <a:gd name="connsiteY165" fmla="*/ 1729273 h 2363755"/>
                  <a:gd name="connsiteX166" fmla="*/ 2382416 w 4516016"/>
                  <a:gd name="connsiteY166" fmla="*/ 1598645 h 2363755"/>
                  <a:gd name="connsiteX167" fmla="*/ 2369976 w 4516016"/>
                  <a:gd name="connsiteY167" fmla="*/ 1468016 h 2363755"/>
                  <a:gd name="connsiteX168" fmla="*/ 2413518 w 4516016"/>
                  <a:gd name="connsiteY168" fmla="*/ 1387151 h 2363755"/>
                  <a:gd name="connsiteX169" fmla="*/ 2544147 w 4516016"/>
                  <a:gd name="connsiteY169" fmla="*/ 1443134 h 2363755"/>
                  <a:gd name="connsiteX170" fmla="*/ 2488163 w 4516016"/>
                  <a:gd name="connsiteY170" fmla="*/ 1499118 h 236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4516016" h="2363755">
                    <a:moveTo>
                      <a:pt x="2488163" y="1499118"/>
                    </a:moveTo>
                    <a:lnTo>
                      <a:pt x="2656114" y="1561322"/>
                    </a:lnTo>
                    <a:lnTo>
                      <a:pt x="2724539" y="1685730"/>
                    </a:lnTo>
                    <a:lnTo>
                      <a:pt x="2904931" y="1754155"/>
                    </a:lnTo>
                    <a:lnTo>
                      <a:pt x="3010678" y="1654628"/>
                    </a:lnTo>
                    <a:lnTo>
                      <a:pt x="3097763" y="1455575"/>
                    </a:lnTo>
                    <a:cubicBezTo>
                      <a:pt x="3103984" y="1438987"/>
                      <a:pt x="3105796" y="1419985"/>
                      <a:pt x="3116425" y="1405812"/>
                    </a:cubicBezTo>
                    <a:cubicBezTo>
                      <a:pt x="3125396" y="1393850"/>
                      <a:pt x="3153747" y="1380930"/>
                      <a:pt x="3153747" y="1380930"/>
                    </a:cubicBezTo>
                    <a:cubicBezTo>
                      <a:pt x="3155820" y="1370563"/>
                      <a:pt x="3158359" y="1360278"/>
                      <a:pt x="3159967" y="1349828"/>
                    </a:cubicBezTo>
                    <a:cubicBezTo>
                      <a:pt x="3162509" y="1333306"/>
                      <a:pt x="3163440" y="1316554"/>
                      <a:pt x="3166188" y="1300065"/>
                    </a:cubicBezTo>
                    <a:cubicBezTo>
                      <a:pt x="3167594" y="1291632"/>
                      <a:pt x="3168166" y="1282606"/>
                      <a:pt x="3172408" y="1275183"/>
                    </a:cubicBezTo>
                    <a:cubicBezTo>
                      <a:pt x="3176772" y="1267545"/>
                      <a:pt x="3184849" y="1262742"/>
                      <a:pt x="3191069" y="1256522"/>
                    </a:cubicBezTo>
                    <a:cubicBezTo>
                      <a:pt x="3205653" y="1212773"/>
                      <a:pt x="3189621" y="1265211"/>
                      <a:pt x="3203510" y="1181877"/>
                    </a:cubicBezTo>
                    <a:cubicBezTo>
                      <a:pt x="3204588" y="1175409"/>
                      <a:pt x="3209731" y="1163216"/>
                      <a:pt x="3209731" y="1163216"/>
                    </a:cubicBezTo>
                    <a:lnTo>
                      <a:pt x="3365241" y="1256522"/>
                    </a:lnTo>
                    <a:lnTo>
                      <a:pt x="3427445" y="1113453"/>
                    </a:lnTo>
                    <a:lnTo>
                      <a:pt x="3502090" y="1045028"/>
                    </a:lnTo>
                    <a:cubicBezTo>
                      <a:pt x="3516642" y="1039571"/>
                      <a:pt x="3554926" y="1029514"/>
                      <a:pt x="3570514" y="1013926"/>
                    </a:cubicBezTo>
                    <a:cubicBezTo>
                      <a:pt x="3584802" y="999638"/>
                      <a:pt x="3581237" y="986793"/>
                      <a:pt x="3601616" y="976604"/>
                    </a:cubicBezTo>
                    <a:cubicBezTo>
                      <a:pt x="3619210" y="967807"/>
                      <a:pt x="3657600" y="957943"/>
                      <a:pt x="3657600" y="957943"/>
                    </a:cubicBezTo>
                    <a:cubicBezTo>
                      <a:pt x="3663400" y="923144"/>
                      <a:pt x="3651385" y="883296"/>
                      <a:pt x="3688702" y="870857"/>
                    </a:cubicBezTo>
                    <a:cubicBezTo>
                      <a:pt x="3700667" y="866869"/>
                      <a:pt x="3713584" y="866710"/>
                      <a:pt x="3726025" y="864637"/>
                    </a:cubicBezTo>
                    <a:cubicBezTo>
                      <a:pt x="3732245" y="856343"/>
                      <a:pt x="3740050" y="849028"/>
                      <a:pt x="3744686" y="839755"/>
                    </a:cubicBezTo>
                    <a:cubicBezTo>
                      <a:pt x="3750551" y="828025"/>
                      <a:pt x="3747854" y="811705"/>
                      <a:pt x="3757127" y="802432"/>
                    </a:cubicBezTo>
                    <a:lnTo>
                      <a:pt x="3775788" y="783771"/>
                    </a:lnTo>
                    <a:cubicBezTo>
                      <a:pt x="3792375" y="734008"/>
                      <a:pt x="3767494" y="792065"/>
                      <a:pt x="3800669" y="758890"/>
                    </a:cubicBezTo>
                    <a:cubicBezTo>
                      <a:pt x="3805306" y="754253"/>
                      <a:pt x="3804816" y="746449"/>
                      <a:pt x="3806890" y="740228"/>
                    </a:cubicBezTo>
                    <a:cubicBezTo>
                      <a:pt x="3807263" y="735752"/>
                      <a:pt x="3814857" y="632224"/>
                      <a:pt x="3819331" y="615820"/>
                    </a:cubicBezTo>
                    <a:cubicBezTo>
                      <a:pt x="3821298" y="608607"/>
                      <a:pt x="3827625" y="603379"/>
                      <a:pt x="3831772" y="597159"/>
                    </a:cubicBezTo>
                    <a:cubicBezTo>
                      <a:pt x="3833845" y="590939"/>
                      <a:pt x="3836706" y="584927"/>
                      <a:pt x="3837992" y="578498"/>
                    </a:cubicBezTo>
                    <a:cubicBezTo>
                      <a:pt x="3842939" y="553763"/>
                      <a:pt x="3842456" y="527783"/>
                      <a:pt x="3850433" y="503853"/>
                    </a:cubicBezTo>
                    <a:cubicBezTo>
                      <a:pt x="3853215" y="495508"/>
                      <a:pt x="3862874" y="491412"/>
                      <a:pt x="3869094" y="485192"/>
                    </a:cubicBezTo>
                    <a:cubicBezTo>
                      <a:pt x="3882598" y="444675"/>
                      <a:pt x="3872180" y="484622"/>
                      <a:pt x="3869094" y="410547"/>
                    </a:cubicBezTo>
                    <a:cubicBezTo>
                      <a:pt x="3867799" y="379472"/>
                      <a:pt x="3869094" y="348343"/>
                      <a:pt x="3869094" y="317241"/>
                    </a:cubicBezTo>
                    <a:lnTo>
                      <a:pt x="4404049" y="740228"/>
                    </a:lnTo>
                    <a:lnTo>
                      <a:pt x="4516016" y="503853"/>
                    </a:lnTo>
                    <a:lnTo>
                      <a:pt x="4491135" y="435428"/>
                    </a:lnTo>
                    <a:cubicBezTo>
                      <a:pt x="4493707" y="423856"/>
                      <a:pt x="4513495" y="380151"/>
                      <a:pt x="4497355" y="360783"/>
                    </a:cubicBezTo>
                    <a:cubicBezTo>
                      <a:pt x="4490718" y="352819"/>
                      <a:pt x="4480768" y="348342"/>
                      <a:pt x="4472474" y="342122"/>
                    </a:cubicBezTo>
                    <a:cubicBezTo>
                      <a:pt x="4466253" y="331755"/>
                      <a:pt x="4456183" y="322876"/>
                      <a:pt x="4453812" y="311020"/>
                    </a:cubicBezTo>
                    <a:cubicBezTo>
                      <a:pt x="4452039" y="302156"/>
                      <a:pt x="4470417" y="265415"/>
                      <a:pt x="4453812" y="255037"/>
                    </a:cubicBezTo>
                    <a:cubicBezTo>
                      <a:pt x="4441379" y="247266"/>
                      <a:pt x="4424783" y="250890"/>
                      <a:pt x="4410269" y="248816"/>
                    </a:cubicBezTo>
                    <a:cubicBezTo>
                      <a:pt x="4404049" y="242596"/>
                      <a:pt x="4396488" y="237474"/>
                      <a:pt x="4391608" y="230155"/>
                    </a:cubicBezTo>
                    <a:cubicBezTo>
                      <a:pt x="4387971" y="224699"/>
                      <a:pt x="4390024" y="216130"/>
                      <a:pt x="4385388" y="211494"/>
                    </a:cubicBezTo>
                    <a:cubicBezTo>
                      <a:pt x="4380752" y="206857"/>
                      <a:pt x="4372947" y="207347"/>
                      <a:pt x="4366727" y="205273"/>
                    </a:cubicBezTo>
                    <a:cubicBezTo>
                      <a:pt x="4358433" y="192832"/>
                      <a:pt x="4329404" y="176245"/>
                      <a:pt x="4341845" y="167951"/>
                    </a:cubicBezTo>
                    <a:cubicBezTo>
                      <a:pt x="4348065" y="163804"/>
                      <a:pt x="4353480" y="158065"/>
                      <a:pt x="4360506" y="155510"/>
                    </a:cubicBezTo>
                    <a:cubicBezTo>
                      <a:pt x="4376575" y="149667"/>
                      <a:pt x="4410269" y="143069"/>
                      <a:pt x="4410269" y="143069"/>
                    </a:cubicBezTo>
                    <a:cubicBezTo>
                      <a:pt x="4406122" y="134775"/>
                      <a:pt x="4403765" y="125311"/>
                      <a:pt x="4397829" y="118188"/>
                    </a:cubicBezTo>
                    <a:cubicBezTo>
                      <a:pt x="4372009" y="87205"/>
                      <a:pt x="4308332" y="110469"/>
                      <a:pt x="4285861" y="111967"/>
                    </a:cubicBezTo>
                    <a:cubicBezTo>
                      <a:pt x="4261148" y="118146"/>
                      <a:pt x="4251112" y="124169"/>
                      <a:pt x="4223657" y="111967"/>
                    </a:cubicBezTo>
                    <a:cubicBezTo>
                      <a:pt x="4215618" y="108394"/>
                      <a:pt x="4212864" y="97240"/>
                      <a:pt x="4204996" y="93306"/>
                    </a:cubicBezTo>
                    <a:cubicBezTo>
                      <a:pt x="4195540" y="88578"/>
                      <a:pt x="4184151" y="89649"/>
                      <a:pt x="4173894" y="87085"/>
                    </a:cubicBezTo>
                    <a:cubicBezTo>
                      <a:pt x="4167533" y="85495"/>
                      <a:pt x="4161453" y="82938"/>
                      <a:pt x="4155233" y="80865"/>
                    </a:cubicBezTo>
                    <a:cubicBezTo>
                      <a:pt x="4149013" y="76718"/>
                      <a:pt x="4142655" y="72769"/>
                      <a:pt x="4136572" y="68424"/>
                    </a:cubicBezTo>
                    <a:cubicBezTo>
                      <a:pt x="4128136" y="62398"/>
                      <a:pt x="4120691" y="54907"/>
                      <a:pt x="4111690" y="49763"/>
                    </a:cubicBezTo>
                    <a:cubicBezTo>
                      <a:pt x="4105997" y="46510"/>
                      <a:pt x="4099249" y="45616"/>
                      <a:pt x="4093029" y="43543"/>
                    </a:cubicBezTo>
                    <a:cubicBezTo>
                      <a:pt x="4086808" y="37322"/>
                      <a:pt x="4081311" y="30282"/>
                      <a:pt x="4074367" y="24881"/>
                    </a:cubicBezTo>
                    <a:cubicBezTo>
                      <a:pt x="4062565" y="15702"/>
                      <a:pt x="4037045" y="0"/>
                      <a:pt x="4037045" y="0"/>
                    </a:cubicBezTo>
                    <a:cubicBezTo>
                      <a:pt x="3976371" y="40450"/>
                      <a:pt x="4069168" y="-24406"/>
                      <a:pt x="3999723" y="37322"/>
                    </a:cubicBezTo>
                    <a:cubicBezTo>
                      <a:pt x="3988548" y="47256"/>
                      <a:pt x="3962400" y="62204"/>
                      <a:pt x="3962400" y="62204"/>
                    </a:cubicBezTo>
                    <a:cubicBezTo>
                      <a:pt x="3960327" y="68424"/>
                      <a:pt x="3960816" y="76229"/>
                      <a:pt x="3956180" y="80865"/>
                    </a:cubicBezTo>
                    <a:cubicBezTo>
                      <a:pt x="3951543" y="85501"/>
                      <a:pt x="3944075" y="87085"/>
                      <a:pt x="3937518" y="87085"/>
                    </a:cubicBezTo>
                    <a:cubicBezTo>
                      <a:pt x="3908416" y="87085"/>
                      <a:pt x="3879461" y="82938"/>
                      <a:pt x="3850433" y="80865"/>
                    </a:cubicBezTo>
                    <a:cubicBezTo>
                      <a:pt x="3823478" y="82938"/>
                      <a:pt x="3796077" y="81783"/>
                      <a:pt x="3769567" y="87085"/>
                    </a:cubicBezTo>
                    <a:cubicBezTo>
                      <a:pt x="3763137" y="88371"/>
                      <a:pt x="3782536" y="90053"/>
                      <a:pt x="3788229" y="93306"/>
                    </a:cubicBezTo>
                    <a:cubicBezTo>
                      <a:pt x="3806846" y="103944"/>
                      <a:pt x="3817066" y="115923"/>
                      <a:pt x="3831772" y="130628"/>
                    </a:cubicBezTo>
                    <a:cubicBezTo>
                      <a:pt x="3807475" y="142777"/>
                      <a:pt x="3806171" y="138285"/>
                      <a:pt x="3794449" y="161730"/>
                    </a:cubicBezTo>
                    <a:cubicBezTo>
                      <a:pt x="3791517" y="167595"/>
                      <a:pt x="3792427" y="175355"/>
                      <a:pt x="3788229" y="180392"/>
                    </a:cubicBezTo>
                    <a:cubicBezTo>
                      <a:pt x="3771534" y="200426"/>
                      <a:pt x="3761014" y="199636"/>
                      <a:pt x="3738465" y="205273"/>
                    </a:cubicBezTo>
                    <a:cubicBezTo>
                      <a:pt x="3736392" y="211493"/>
                      <a:pt x="3736881" y="219298"/>
                      <a:pt x="3732245" y="223934"/>
                    </a:cubicBezTo>
                    <a:cubicBezTo>
                      <a:pt x="3727609" y="228571"/>
                      <a:pt x="3720131" y="229801"/>
                      <a:pt x="3713584" y="230155"/>
                    </a:cubicBezTo>
                    <a:cubicBezTo>
                      <a:pt x="3643158" y="233962"/>
                      <a:pt x="3502090" y="236375"/>
                      <a:pt x="3502090" y="236375"/>
                    </a:cubicBezTo>
                    <a:lnTo>
                      <a:pt x="3402563" y="348343"/>
                    </a:lnTo>
                    <a:lnTo>
                      <a:pt x="3321698" y="491412"/>
                    </a:lnTo>
                    <a:lnTo>
                      <a:pt x="3147527" y="665583"/>
                    </a:lnTo>
                    <a:lnTo>
                      <a:pt x="3110204" y="827314"/>
                    </a:lnTo>
                    <a:lnTo>
                      <a:pt x="3147527" y="1013926"/>
                    </a:lnTo>
                    <a:lnTo>
                      <a:pt x="3060441" y="1138334"/>
                    </a:lnTo>
                    <a:lnTo>
                      <a:pt x="2898710" y="970383"/>
                    </a:lnTo>
                    <a:lnTo>
                      <a:pt x="2743200" y="951722"/>
                    </a:lnTo>
                    <a:lnTo>
                      <a:pt x="2463282" y="889518"/>
                    </a:lnTo>
                    <a:lnTo>
                      <a:pt x="2438400" y="839755"/>
                    </a:lnTo>
                    <a:cubicBezTo>
                      <a:pt x="2428033" y="825241"/>
                      <a:pt x="2421103" y="807507"/>
                      <a:pt x="2407298" y="796212"/>
                    </a:cubicBezTo>
                    <a:cubicBezTo>
                      <a:pt x="2397149" y="787908"/>
                      <a:pt x="2369976" y="783771"/>
                      <a:pt x="2369976" y="783771"/>
                    </a:cubicBezTo>
                    <a:cubicBezTo>
                      <a:pt x="2355462" y="785845"/>
                      <a:pt x="2338006" y="780991"/>
                      <a:pt x="2326433" y="789992"/>
                    </a:cubicBezTo>
                    <a:cubicBezTo>
                      <a:pt x="2316082" y="798043"/>
                      <a:pt x="2313992" y="827314"/>
                      <a:pt x="2313992" y="827314"/>
                    </a:cubicBezTo>
                    <a:lnTo>
                      <a:pt x="2307772" y="870857"/>
                    </a:lnTo>
                    <a:lnTo>
                      <a:pt x="2245567" y="964163"/>
                    </a:lnTo>
                    <a:lnTo>
                      <a:pt x="2139821" y="1007706"/>
                    </a:lnTo>
                    <a:lnTo>
                      <a:pt x="2164702" y="901959"/>
                    </a:lnTo>
                    <a:lnTo>
                      <a:pt x="2052735" y="864637"/>
                    </a:lnTo>
                    <a:cubicBezTo>
                      <a:pt x="2042368" y="850123"/>
                      <a:pt x="2034245" y="833707"/>
                      <a:pt x="2021633" y="821094"/>
                    </a:cubicBezTo>
                    <a:cubicBezTo>
                      <a:pt x="2016997" y="816458"/>
                      <a:pt x="2008428" y="818510"/>
                      <a:pt x="2002972" y="814873"/>
                    </a:cubicBezTo>
                    <a:cubicBezTo>
                      <a:pt x="1961709" y="787365"/>
                      <a:pt x="2006343" y="804118"/>
                      <a:pt x="1965649" y="783771"/>
                    </a:cubicBezTo>
                    <a:cubicBezTo>
                      <a:pt x="1895861" y="748877"/>
                      <a:pt x="2012718" y="816889"/>
                      <a:pt x="1922106" y="765110"/>
                    </a:cubicBezTo>
                    <a:cubicBezTo>
                      <a:pt x="1909169" y="757717"/>
                      <a:pt x="1900733" y="747416"/>
                      <a:pt x="1884784" y="746449"/>
                    </a:cubicBezTo>
                    <a:cubicBezTo>
                      <a:pt x="1822659" y="742684"/>
                      <a:pt x="1760376" y="742302"/>
                      <a:pt x="1698172" y="740228"/>
                    </a:cubicBezTo>
                    <a:cubicBezTo>
                      <a:pt x="1691951" y="738155"/>
                      <a:pt x="1685537" y="736591"/>
                      <a:pt x="1679510" y="734008"/>
                    </a:cubicBezTo>
                    <a:cubicBezTo>
                      <a:pt x="1670987" y="730355"/>
                      <a:pt x="1663902" y="721567"/>
                      <a:pt x="1654629" y="721567"/>
                    </a:cubicBezTo>
                    <a:cubicBezTo>
                      <a:pt x="1590218" y="721567"/>
                      <a:pt x="1526074" y="729861"/>
                      <a:pt x="1461796" y="734008"/>
                    </a:cubicBezTo>
                    <a:cubicBezTo>
                      <a:pt x="1449355" y="742302"/>
                      <a:pt x="1431161" y="745517"/>
                      <a:pt x="1424474" y="758890"/>
                    </a:cubicBezTo>
                    <a:cubicBezTo>
                      <a:pt x="1408690" y="790458"/>
                      <a:pt x="1417177" y="776056"/>
                      <a:pt x="1399592" y="802432"/>
                    </a:cubicBezTo>
                    <a:cubicBezTo>
                      <a:pt x="1401665" y="812799"/>
                      <a:pt x="1404896" y="823001"/>
                      <a:pt x="1405812" y="833534"/>
                    </a:cubicBezTo>
                    <a:cubicBezTo>
                      <a:pt x="1409050" y="870774"/>
                      <a:pt x="1407198" y="908436"/>
                      <a:pt x="1412033" y="945502"/>
                    </a:cubicBezTo>
                    <a:cubicBezTo>
                      <a:pt x="1426784" y="1058590"/>
                      <a:pt x="1424474" y="922983"/>
                      <a:pt x="1424474" y="995265"/>
                    </a:cubicBezTo>
                    <a:lnTo>
                      <a:pt x="1492898" y="1082351"/>
                    </a:lnTo>
                    <a:lnTo>
                      <a:pt x="1163216" y="1293845"/>
                    </a:lnTo>
                    <a:lnTo>
                      <a:pt x="1132114" y="1262743"/>
                    </a:lnTo>
                    <a:lnTo>
                      <a:pt x="1169437" y="1082351"/>
                    </a:lnTo>
                    <a:lnTo>
                      <a:pt x="1138335" y="970383"/>
                    </a:lnTo>
                    <a:lnTo>
                      <a:pt x="1032588" y="889518"/>
                    </a:lnTo>
                    <a:lnTo>
                      <a:pt x="901959" y="839755"/>
                    </a:lnTo>
                    <a:lnTo>
                      <a:pt x="883298" y="740228"/>
                    </a:lnTo>
                    <a:lnTo>
                      <a:pt x="827314" y="709126"/>
                    </a:lnTo>
                    <a:lnTo>
                      <a:pt x="665584" y="783771"/>
                    </a:lnTo>
                    <a:lnTo>
                      <a:pt x="578498" y="883298"/>
                    </a:lnTo>
                    <a:lnTo>
                      <a:pt x="416767" y="821094"/>
                    </a:lnTo>
                    <a:lnTo>
                      <a:pt x="373225" y="833534"/>
                    </a:lnTo>
                    <a:cubicBezTo>
                      <a:pt x="367598" y="837553"/>
                      <a:pt x="319424" y="859073"/>
                      <a:pt x="323461" y="883298"/>
                    </a:cubicBezTo>
                    <a:cubicBezTo>
                      <a:pt x="324690" y="890672"/>
                      <a:pt x="330935" y="896371"/>
                      <a:pt x="335902" y="901959"/>
                    </a:cubicBezTo>
                    <a:cubicBezTo>
                      <a:pt x="347591" y="915109"/>
                      <a:pt x="373225" y="939281"/>
                      <a:pt x="373225" y="939281"/>
                    </a:cubicBezTo>
                    <a:cubicBezTo>
                      <a:pt x="371151" y="951722"/>
                      <a:pt x="373689" y="965908"/>
                      <a:pt x="367004" y="976604"/>
                    </a:cubicBezTo>
                    <a:cubicBezTo>
                      <a:pt x="362090" y="984467"/>
                      <a:pt x="345776" y="980522"/>
                      <a:pt x="342123" y="989045"/>
                    </a:cubicBezTo>
                    <a:cubicBezTo>
                      <a:pt x="335105" y="1005422"/>
                      <a:pt x="352876" y="1026946"/>
                      <a:pt x="360784" y="1038808"/>
                    </a:cubicBezTo>
                    <a:cubicBezTo>
                      <a:pt x="336171" y="1088033"/>
                      <a:pt x="363176" y="1054599"/>
                      <a:pt x="329682" y="1051249"/>
                    </a:cubicBezTo>
                    <a:cubicBezTo>
                      <a:pt x="315093" y="1049790"/>
                      <a:pt x="300653" y="1055396"/>
                      <a:pt x="286139" y="1057469"/>
                    </a:cubicBezTo>
                    <a:cubicBezTo>
                      <a:pt x="286086" y="1057682"/>
                      <a:pt x="276671" y="1098039"/>
                      <a:pt x="273698" y="1101012"/>
                    </a:cubicBezTo>
                    <a:cubicBezTo>
                      <a:pt x="263126" y="1111585"/>
                      <a:pt x="250561" y="1121166"/>
                      <a:pt x="236376" y="1125894"/>
                    </a:cubicBezTo>
                    <a:cubicBezTo>
                      <a:pt x="194654" y="1139800"/>
                      <a:pt x="210782" y="1132469"/>
                      <a:pt x="186612" y="1144555"/>
                    </a:cubicBezTo>
                    <a:lnTo>
                      <a:pt x="292359" y="1331167"/>
                    </a:lnTo>
                    <a:lnTo>
                      <a:pt x="124408" y="1374710"/>
                    </a:lnTo>
                    <a:lnTo>
                      <a:pt x="0" y="1524000"/>
                    </a:lnTo>
                    <a:lnTo>
                      <a:pt x="0" y="1729273"/>
                    </a:lnTo>
                    <a:lnTo>
                      <a:pt x="74645" y="2040294"/>
                    </a:lnTo>
                    <a:lnTo>
                      <a:pt x="180392" y="1903445"/>
                    </a:lnTo>
                    <a:lnTo>
                      <a:pt x="273698" y="1922106"/>
                    </a:lnTo>
                    <a:lnTo>
                      <a:pt x="255037" y="2083837"/>
                    </a:lnTo>
                    <a:lnTo>
                      <a:pt x="398106" y="2040294"/>
                    </a:lnTo>
                    <a:lnTo>
                      <a:pt x="559837" y="2164702"/>
                    </a:lnTo>
                    <a:lnTo>
                      <a:pt x="628261" y="2301551"/>
                    </a:lnTo>
                    <a:lnTo>
                      <a:pt x="740229" y="2363755"/>
                    </a:lnTo>
                    <a:lnTo>
                      <a:pt x="796212" y="2214465"/>
                    </a:lnTo>
                    <a:cubicBezTo>
                      <a:pt x="802433" y="2195804"/>
                      <a:pt x="807308" y="2176639"/>
                      <a:pt x="814874" y="2158481"/>
                    </a:cubicBezTo>
                    <a:cubicBezTo>
                      <a:pt x="817749" y="2151580"/>
                      <a:pt x="824278" y="2146651"/>
                      <a:pt x="827314" y="2139820"/>
                    </a:cubicBezTo>
                    <a:cubicBezTo>
                      <a:pt x="832640" y="2127837"/>
                      <a:pt x="836574" y="2115220"/>
                      <a:pt x="839755" y="2102498"/>
                    </a:cubicBezTo>
                    <a:cubicBezTo>
                      <a:pt x="841829" y="2094204"/>
                      <a:pt x="841734" y="2085039"/>
                      <a:pt x="845976" y="2077616"/>
                    </a:cubicBezTo>
                    <a:cubicBezTo>
                      <a:pt x="850341" y="2069978"/>
                      <a:pt x="859005" y="2065713"/>
                      <a:pt x="864637" y="2058955"/>
                    </a:cubicBezTo>
                    <a:cubicBezTo>
                      <a:pt x="869423" y="2053212"/>
                      <a:pt x="873369" y="2046785"/>
                      <a:pt x="877078" y="2040294"/>
                    </a:cubicBezTo>
                    <a:cubicBezTo>
                      <a:pt x="891720" y="2014671"/>
                      <a:pt x="891765" y="2008670"/>
                      <a:pt x="901959" y="1978090"/>
                    </a:cubicBezTo>
                    <a:cubicBezTo>
                      <a:pt x="904033" y="1971869"/>
                      <a:pt x="902724" y="1963065"/>
                      <a:pt x="908180" y="1959428"/>
                    </a:cubicBezTo>
                    <a:cubicBezTo>
                      <a:pt x="933955" y="1942246"/>
                      <a:pt x="919588" y="1948801"/>
                      <a:pt x="951723" y="1940767"/>
                    </a:cubicBezTo>
                    <a:cubicBezTo>
                      <a:pt x="974242" y="1925754"/>
                      <a:pt x="963697" y="1931669"/>
                      <a:pt x="982825" y="1922106"/>
                    </a:cubicBezTo>
                    <a:lnTo>
                      <a:pt x="1374710" y="1723053"/>
                    </a:lnTo>
                    <a:lnTo>
                      <a:pt x="1387151" y="1667069"/>
                    </a:lnTo>
                    <a:lnTo>
                      <a:pt x="1374710" y="1604865"/>
                    </a:lnTo>
                    <a:lnTo>
                      <a:pt x="1480457" y="1654628"/>
                    </a:lnTo>
                    <a:lnTo>
                      <a:pt x="1623527" y="1567543"/>
                    </a:lnTo>
                    <a:lnTo>
                      <a:pt x="1710612" y="1356049"/>
                    </a:lnTo>
                    <a:lnTo>
                      <a:pt x="1822580" y="1405812"/>
                    </a:lnTo>
                    <a:lnTo>
                      <a:pt x="1903445" y="1480457"/>
                    </a:lnTo>
                    <a:lnTo>
                      <a:pt x="1940767" y="1598645"/>
                    </a:lnTo>
                    <a:lnTo>
                      <a:pt x="1928327" y="1673290"/>
                    </a:lnTo>
                    <a:lnTo>
                      <a:pt x="1922106" y="1810139"/>
                    </a:lnTo>
                    <a:lnTo>
                      <a:pt x="2058955" y="1735494"/>
                    </a:lnTo>
                    <a:lnTo>
                      <a:pt x="2170923" y="1729273"/>
                    </a:lnTo>
                    <a:lnTo>
                      <a:pt x="2382416" y="1598645"/>
                    </a:lnTo>
                    <a:lnTo>
                      <a:pt x="2369976" y="1468016"/>
                    </a:lnTo>
                    <a:lnTo>
                      <a:pt x="2413518" y="1387151"/>
                    </a:lnTo>
                    <a:lnTo>
                      <a:pt x="2544147" y="1443134"/>
                    </a:lnTo>
                    <a:lnTo>
                      <a:pt x="2488163" y="149911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3657891" y="1486678"/>
                <a:ext cx="3166492" cy="2569657"/>
              </a:xfrm>
              <a:custGeom>
                <a:avLst/>
                <a:gdLst>
                  <a:gd name="connsiteX0" fmla="*/ 1268963 w 3166188"/>
                  <a:gd name="connsiteY0" fmla="*/ 0 h 2569028"/>
                  <a:gd name="connsiteX1" fmla="*/ 1268963 w 3166188"/>
                  <a:gd name="connsiteY1" fmla="*/ 1231640 h 2569028"/>
                  <a:gd name="connsiteX2" fmla="*/ 2313992 w 3166188"/>
                  <a:gd name="connsiteY2" fmla="*/ 1231640 h 2569028"/>
                  <a:gd name="connsiteX3" fmla="*/ 2313992 w 3166188"/>
                  <a:gd name="connsiteY3" fmla="*/ 1934546 h 2569028"/>
                  <a:gd name="connsiteX4" fmla="*/ 2413518 w 3166188"/>
                  <a:gd name="connsiteY4" fmla="*/ 1897224 h 2569028"/>
                  <a:gd name="connsiteX5" fmla="*/ 2450841 w 3166188"/>
                  <a:gd name="connsiteY5" fmla="*/ 1859902 h 2569028"/>
                  <a:gd name="connsiteX6" fmla="*/ 2488163 w 3166188"/>
                  <a:gd name="connsiteY6" fmla="*/ 1835020 h 2569028"/>
                  <a:gd name="connsiteX7" fmla="*/ 2513045 w 3166188"/>
                  <a:gd name="connsiteY7" fmla="*/ 1797698 h 2569028"/>
                  <a:gd name="connsiteX8" fmla="*/ 2525486 w 3166188"/>
                  <a:gd name="connsiteY8" fmla="*/ 1754155 h 2569028"/>
                  <a:gd name="connsiteX9" fmla="*/ 2531706 w 3166188"/>
                  <a:gd name="connsiteY9" fmla="*/ 1735493 h 2569028"/>
                  <a:gd name="connsiteX10" fmla="*/ 2575249 w 3166188"/>
                  <a:gd name="connsiteY10" fmla="*/ 1685730 h 2569028"/>
                  <a:gd name="connsiteX11" fmla="*/ 2593910 w 3166188"/>
                  <a:gd name="connsiteY11" fmla="*/ 1660849 h 2569028"/>
                  <a:gd name="connsiteX12" fmla="*/ 2643673 w 3166188"/>
                  <a:gd name="connsiteY12" fmla="*/ 1654628 h 2569028"/>
                  <a:gd name="connsiteX13" fmla="*/ 2680996 w 3166188"/>
                  <a:gd name="connsiteY13" fmla="*/ 1629746 h 2569028"/>
                  <a:gd name="connsiteX14" fmla="*/ 2712098 w 3166188"/>
                  <a:gd name="connsiteY14" fmla="*/ 1592424 h 2569028"/>
                  <a:gd name="connsiteX15" fmla="*/ 2718318 w 3166188"/>
                  <a:gd name="connsiteY15" fmla="*/ 1573763 h 2569028"/>
                  <a:gd name="connsiteX16" fmla="*/ 2811624 w 3166188"/>
                  <a:gd name="connsiteY16" fmla="*/ 1561322 h 2569028"/>
                  <a:gd name="connsiteX17" fmla="*/ 2830286 w 3166188"/>
                  <a:gd name="connsiteY17" fmla="*/ 1579983 h 2569028"/>
                  <a:gd name="connsiteX18" fmla="*/ 2848947 w 3166188"/>
                  <a:gd name="connsiteY18" fmla="*/ 1579983 h 2569028"/>
                  <a:gd name="connsiteX19" fmla="*/ 2861388 w 3166188"/>
                  <a:gd name="connsiteY19" fmla="*/ 1530220 h 2569028"/>
                  <a:gd name="connsiteX20" fmla="*/ 2867608 w 3166188"/>
                  <a:gd name="connsiteY20" fmla="*/ 1511559 h 2569028"/>
                  <a:gd name="connsiteX21" fmla="*/ 2886269 w 3166188"/>
                  <a:gd name="connsiteY21" fmla="*/ 1505338 h 2569028"/>
                  <a:gd name="connsiteX22" fmla="*/ 2904931 w 3166188"/>
                  <a:gd name="connsiteY22" fmla="*/ 1492898 h 2569028"/>
                  <a:gd name="connsiteX23" fmla="*/ 2929812 w 3166188"/>
                  <a:gd name="connsiteY23" fmla="*/ 1480457 h 2569028"/>
                  <a:gd name="connsiteX24" fmla="*/ 2967135 w 3166188"/>
                  <a:gd name="connsiteY24" fmla="*/ 1455575 h 2569028"/>
                  <a:gd name="connsiteX25" fmla="*/ 2985796 w 3166188"/>
                  <a:gd name="connsiteY25" fmla="*/ 1412032 h 2569028"/>
                  <a:gd name="connsiteX26" fmla="*/ 3029339 w 3166188"/>
                  <a:gd name="connsiteY26" fmla="*/ 1362269 h 2569028"/>
                  <a:gd name="connsiteX27" fmla="*/ 3035559 w 3166188"/>
                  <a:gd name="connsiteY27" fmla="*/ 1343608 h 2569028"/>
                  <a:gd name="connsiteX28" fmla="*/ 3079102 w 3166188"/>
                  <a:gd name="connsiteY28" fmla="*/ 1368489 h 2569028"/>
                  <a:gd name="connsiteX29" fmla="*/ 3103984 w 3166188"/>
                  <a:gd name="connsiteY29" fmla="*/ 1418253 h 2569028"/>
                  <a:gd name="connsiteX30" fmla="*/ 3135086 w 3166188"/>
                  <a:gd name="connsiteY30" fmla="*/ 1443134 h 2569028"/>
                  <a:gd name="connsiteX31" fmla="*/ 3166188 w 3166188"/>
                  <a:gd name="connsiteY31" fmla="*/ 1468016 h 2569028"/>
                  <a:gd name="connsiteX32" fmla="*/ 3128865 w 3166188"/>
                  <a:gd name="connsiteY32" fmla="*/ 1530220 h 2569028"/>
                  <a:gd name="connsiteX33" fmla="*/ 3066661 w 3166188"/>
                  <a:gd name="connsiteY33" fmla="*/ 1579983 h 2569028"/>
                  <a:gd name="connsiteX34" fmla="*/ 3041780 w 3166188"/>
                  <a:gd name="connsiteY34" fmla="*/ 1617306 h 2569028"/>
                  <a:gd name="connsiteX35" fmla="*/ 3023118 w 3166188"/>
                  <a:gd name="connsiteY35" fmla="*/ 1673289 h 2569028"/>
                  <a:gd name="connsiteX36" fmla="*/ 3016898 w 3166188"/>
                  <a:gd name="connsiteY36" fmla="*/ 1691951 h 2569028"/>
                  <a:gd name="connsiteX37" fmla="*/ 2973355 w 3166188"/>
                  <a:gd name="connsiteY37" fmla="*/ 1735493 h 2569028"/>
                  <a:gd name="connsiteX38" fmla="*/ 2948473 w 3166188"/>
                  <a:gd name="connsiteY38" fmla="*/ 1772816 h 2569028"/>
                  <a:gd name="connsiteX39" fmla="*/ 2923592 w 3166188"/>
                  <a:gd name="connsiteY39" fmla="*/ 1803918 h 2569028"/>
                  <a:gd name="connsiteX40" fmla="*/ 2892490 w 3166188"/>
                  <a:gd name="connsiteY40" fmla="*/ 1828800 h 2569028"/>
                  <a:gd name="connsiteX41" fmla="*/ 2873829 w 3166188"/>
                  <a:gd name="connsiteY41" fmla="*/ 1853681 h 2569028"/>
                  <a:gd name="connsiteX42" fmla="*/ 2855167 w 3166188"/>
                  <a:gd name="connsiteY42" fmla="*/ 1866122 h 2569028"/>
                  <a:gd name="connsiteX43" fmla="*/ 2811624 w 3166188"/>
                  <a:gd name="connsiteY43" fmla="*/ 1915885 h 2569028"/>
                  <a:gd name="connsiteX44" fmla="*/ 2786743 w 3166188"/>
                  <a:gd name="connsiteY44" fmla="*/ 1953208 h 2569028"/>
                  <a:gd name="connsiteX45" fmla="*/ 2774302 w 3166188"/>
                  <a:gd name="connsiteY45" fmla="*/ 2002971 h 2569028"/>
                  <a:gd name="connsiteX46" fmla="*/ 2768082 w 3166188"/>
                  <a:gd name="connsiteY46" fmla="*/ 2021632 h 2569028"/>
                  <a:gd name="connsiteX47" fmla="*/ 2761861 w 3166188"/>
                  <a:gd name="connsiteY47" fmla="*/ 2052734 h 2569028"/>
                  <a:gd name="connsiteX48" fmla="*/ 2780522 w 3166188"/>
                  <a:gd name="connsiteY48" fmla="*/ 2233126 h 2569028"/>
                  <a:gd name="connsiteX49" fmla="*/ 2792963 w 3166188"/>
                  <a:gd name="connsiteY49" fmla="*/ 2270449 h 2569028"/>
                  <a:gd name="connsiteX50" fmla="*/ 2687216 w 3166188"/>
                  <a:gd name="connsiteY50" fmla="*/ 2450840 h 2569028"/>
                  <a:gd name="connsiteX51" fmla="*/ 2488163 w 3166188"/>
                  <a:gd name="connsiteY51" fmla="*/ 2239346 h 2569028"/>
                  <a:gd name="connsiteX52" fmla="*/ 2357535 w 3166188"/>
                  <a:gd name="connsiteY52" fmla="*/ 2233126 h 2569028"/>
                  <a:gd name="connsiteX53" fmla="*/ 2307771 w 3166188"/>
                  <a:gd name="connsiteY53" fmla="*/ 2214465 h 2569028"/>
                  <a:gd name="connsiteX54" fmla="*/ 2289110 w 3166188"/>
                  <a:gd name="connsiteY54" fmla="*/ 2208244 h 2569028"/>
                  <a:gd name="connsiteX55" fmla="*/ 2226906 w 3166188"/>
                  <a:gd name="connsiteY55" fmla="*/ 2202024 h 2569028"/>
                  <a:gd name="connsiteX56" fmla="*/ 2183363 w 3166188"/>
                  <a:gd name="connsiteY56" fmla="*/ 2189583 h 2569028"/>
                  <a:gd name="connsiteX57" fmla="*/ 2152261 w 3166188"/>
                  <a:gd name="connsiteY57" fmla="*/ 2183363 h 2569028"/>
                  <a:gd name="connsiteX58" fmla="*/ 2009192 w 3166188"/>
                  <a:gd name="connsiteY58" fmla="*/ 2133600 h 2569028"/>
                  <a:gd name="connsiteX59" fmla="*/ 2034073 w 3166188"/>
                  <a:gd name="connsiteY59" fmla="*/ 2114938 h 2569028"/>
                  <a:gd name="connsiteX60" fmla="*/ 2002971 w 3166188"/>
                  <a:gd name="connsiteY60" fmla="*/ 2058955 h 2569028"/>
                  <a:gd name="connsiteX61" fmla="*/ 1959429 w 3166188"/>
                  <a:gd name="connsiteY61" fmla="*/ 2096277 h 2569028"/>
                  <a:gd name="connsiteX62" fmla="*/ 1909665 w 3166188"/>
                  <a:gd name="connsiteY62" fmla="*/ 2239346 h 2569028"/>
                  <a:gd name="connsiteX63" fmla="*/ 1723053 w 3166188"/>
                  <a:gd name="connsiteY63" fmla="*/ 2276669 h 2569028"/>
                  <a:gd name="connsiteX64" fmla="*/ 1747935 w 3166188"/>
                  <a:gd name="connsiteY64" fmla="*/ 2220685 h 2569028"/>
                  <a:gd name="connsiteX65" fmla="*/ 1760376 w 3166188"/>
                  <a:gd name="connsiteY65" fmla="*/ 2164702 h 2569028"/>
                  <a:gd name="connsiteX66" fmla="*/ 1741714 w 3166188"/>
                  <a:gd name="connsiteY66" fmla="*/ 2158481 h 2569028"/>
                  <a:gd name="connsiteX67" fmla="*/ 1660849 w 3166188"/>
                  <a:gd name="connsiteY67" fmla="*/ 2139820 h 2569028"/>
                  <a:gd name="connsiteX68" fmla="*/ 1617306 w 3166188"/>
                  <a:gd name="connsiteY68" fmla="*/ 2096277 h 2569028"/>
                  <a:gd name="connsiteX69" fmla="*/ 1592424 w 3166188"/>
                  <a:gd name="connsiteY69" fmla="*/ 2083836 h 2569028"/>
                  <a:gd name="connsiteX70" fmla="*/ 1579984 w 3166188"/>
                  <a:gd name="connsiteY70" fmla="*/ 2065175 h 2569028"/>
                  <a:gd name="connsiteX71" fmla="*/ 1511559 w 3166188"/>
                  <a:gd name="connsiteY71" fmla="*/ 2058955 h 2569028"/>
                  <a:gd name="connsiteX72" fmla="*/ 1443135 w 3166188"/>
                  <a:gd name="connsiteY72" fmla="*/ 2046514 h 2569028"/>
                  <a:gd name="connsiteX73" fmla="*/ 1405812 w 3166188"/>
                  <a:gd name="connsiteY73" fmla="*/ 2015412 h 2569028"/>
                  <a:gd name="connsiteX74" fmla="*/ 1356049 w 3166188"/>
                  <a:gd name="connsiteY74" fmla="*/ 2009191 h 2569028"/>
                  <a:gd name="connsiteX75" fmla="*/ 1318727 w 3166188"/>
                  <a:gd name="connsiteY75" fmla="*/ 1996751 h 2569028"/>
                  <a:gd name="connsiteX76" fmla="*/ 1219200 w 3166188"/>
                  <a:gd name="connsiteY76" fmla="*/ 1984310 h 2569028"/>
                  <a:gd name="connsiteX77" fmla="*/ 1181878 w 3166188"/>
                  <a:gd name="connsiteY77" fmla="*/ 1990530 h 2569028"/>
                  <a:gd name="connsiteX78" fmla="*/ 1175657 w 3166188"/>
                  <a:gd name="connsiteY78" fmla="*/ 2009191 h 2569028"/>
                  <a:gd name="connsiteX79" fmla="*/ 1156996 w 3166188"/>
                  <a:gd name="connsiteY79" fmla="*/ 2015412 h 2569028"/>
                  <a:gd name="connsiteX80" fmla="*/ 1125894 w 3166188"/>
                  <a:gd name="connsiteY80" fmla="*/ 2021632 h 2569028"/>
                  <a:gd name="connsiteX81" fmla="*/ 1107233 w 3166188"/>
                  <a:gd name="connsiteY81" fmla="*/ 2027853 h 2569028"/>
                  <a:gd name="connsiteX82" fmla="*/ 1069910 w 3166188"/>
                  <a:gd name="connsiteY82" fmla="*/ 2052734 h 2569028"/>
                  <a:gd name="connsiteX83" fmla="*/ 1057469 w 3166188"/>
                  <a:gd name="connsiteY83" fmla="*/ 2071395 h 2569028"/>
                  <a:gd name="connsiteX84" fmla="*/ 1057469 w 3166188"/>
                  <a:gd name="connsiteY84" fmla="*/ 2152261 h 2569028"/>
                  <a:gd name="connsiteX85" fmla="*/ 1063690 w 3166188"/>
                  <a:gd name="connsiteY85" fmla="*/ 2158481 h 2569028"/>
                  <a:gd name="connsiteX86" fmla="*/ 1169437 w 3166188"/>
                  <a:gd name="connsiteY86" fmla="*/ 2332653 h 2569028"/>
                  <a:gd name="connsiteX87" fmla="*/ 789992 w 3166188"/>
                  <a:gd name="connsiteY87" fmla="*/ 2569028 h 2569028"/>
                  <a:gd name="connsiteX88" fmla="*/ 721567 w 3166188"/>
                  <a:gd name="connsiteY88" fmla="*/ 2506824 h 2569028"/>
                  <a:gd name="connsiteX89" fmla="*/ 740229 w 3166188"/>
                  <a:gd name="connsiteY89" fmla="*/ 2432179 h 2569028"/>
                  <a:gd name="connsiteX90" fmla="*/ 765110 w 3166188"/>
                  <a:gd name="connsiteY90" fmla="*/ 2382416 h 2569028"/>
                  <a:gd name="connsiteX91" fmla="*/ 746449 w 3166188"/>
                  <a:gd name="connsiteY91" fmla="*/ 2282889 h 2569028"/>
                  <a:gd name="connsiteX92" fmla="*/ 740229 w 3166188"/>
                  <a:gd name="connsiteY92" fmla="*/ 2233126 h 2569028"/>
                  <a:gd name="connsiteX93" fmla="*/ 734008 w 3166188"/>
                  <a:gd name="connsiteY93" fmla="*/ 2208244 h 2569028"/>
                  <a:gd name="connsiteX94" fmla="*/ 696686 w 3166188"/>
                  <a:gd name="connsiteY94" fmla="*/ 2189583 h 2569028"/>
                  <a:gd name="connsiteX95" fmla="*/ 653143 w 3166188"/>
                  <a:gd name="connsiteY95" fmla="*/ 2170922 h 2569028"/>
                  <a:gd name="connsiteX96" fmla="*/ 590939 w 3166188"/>
                  <a:gd name="connsiteY96" fmla="*/ 2133600 h 2569028"/>
                  <a:gd name="connsiteX97" fmla="*/ 503853 w 3166188"/>
                  <a:gd name="connsiteY97" fmla="*/ 2127379 h 2569028"/>
                  <a:gd name="connsiteX98" fmla="*/ 497633 w 3166188"/>
                  <a:gd name="connsiteY98" fmla="*/ 2027853 h 2569028"/>
                  <a:gd name="connsiteX99" fmla="*/ 478971 w 3166188"/>
                  <a:gd name="connsiteY99" fmla="*/ 2021632 h 2569028"/>
                  <a:gd name="connsiteX100" fmla="*/ 460310 w 3166188"/>
                  <a:gd name="connsiteY100" fmla="*/ 2002971 h 2569028"/>
                  <a:gd name="connsiteX101" fmla="*/ 447869 w 3166188"/>
                  <a:gd name="connsiteY101" fmla="*/ 1965649 h 2569028"/>
                  <a:gd name="connsiteX102" fmla="*/ 410547 w 3166188"/>
                  <a:gd name="connsiteY102" fmla="*/ 1978089 h 2569028"/>
                  <a:gd name="connsiteX103" fmla="*/ 304800 w 3166188"/>
                  <a:gd name="connsiteY103" fmla="*/ 2052734 h 2569028"/>
                  <a:gd name="connsiteX104" fmla="*/ 192833 w 3166188"/>
                  <a:gd name="connsiteY104" fmla="*/ 2152261 h 2569028"/>
                  <a:gd name="connsiteX105" fmla="*/ 0 w 3166188"/>
                  <a:gd name="connsiteY105" fmla="*/ 2083836 h 2569028"/>
                  <a:gd name="connsiteX106" fmla="*/ 24882 w 3166188"/>
                  <a:gd name="connsiteY106" fmla="*/ 1971869 h 2569028"/>
                  <a:gd name="connsiteX107" fmla="*/ 31102 w 3166188"/>
                  <a:gd name="connsiteY107" fmla="*/ 1915885 h 2569028"/>
                  <a:gd name="connsiteX108" fmla="*/ 49763 w 3166188"/>
                  <a:gd name="connsiteY108" fmla="*/ 1897224 h 2569028"/>
                  <a:gd name="connsiteX109" fmla="*/ 62204 w 3166188"/>
                  <a:gd name="connsiteY109" fmla="*/ 1878563 h 2569028"/>
                  <a:gd name="connsiteX110" fmla="*/ 105747 w 3166188"/>
                  <a:gd name="connsiteY110" fmla="*/ 1847461 h 2569028"/>
                  <a:gd name="connsiteX111" fmla="*/ 111967 w 3166188"/>
                  <a:gd name="connsiteY111" fmla="*/ 1828800 h 2569028"/>
                  <a:gd name="connsiteX112" fmla="*/ 130629 w 3166188"/>
                  <a:gd name="connsiteY112" fmla="*/ 1822579 h 2569028"/>
                  <a:gd name="connsiteX113" fmla="*/ 186612 w 3166188"/>
                  <a:gd name="connsiteY113" fmla="*/ 1828800 h 2569028"/>
                  <a:gd name="connsiteX114" fmla="*/ 205273 w 3166188"/>
                  <a:gd name="connsiteY114" fmla="*/ 1841240 h 2569028"/>
                  <a:gd name="connsiteX115" fmla="*/ 217714 w 3166188"/>
                  <a:gd name="connsiteY115" fmla="*/ 1816359 h 2569028"/>
                  <a:gd name="connsiteX116" fmla="*/ 223935 w 3166188"/>
                  <a:gd name="connsiteY116" fmla="*/ 1710612 h 2569028"/>
                  <a:gd name="connsiteX117" fmla="*/ 242596 w 3166188"/>
                  <a:gd name="connsiteY117" fmla="*/ 1704391 h 2569028"/>
                  <a:gd name="connsiteX118" fmla="*/ 261257 w 3166188"/>
                  <a:gd name="connsiteY118" fmla="*/ 1691951 h 2569028"/>
                  <a:gd name="connsiteX119" fmla="*/ 273698 w 3166188"/>
                  <a:gd name="connsiteY119" fmla="*/ 1673289 h 2569028"/>
                  <a:gd name="connsiteX120" fmla="*/ 335902 w 3166188"/>
                  <a:gd name="connsiteY120" fmla="*/ 1667069 h 2569028"/>
                  <a:gd name="connsiteX121" fmla="*/ 367004 w 3166188"/>
                  <a:gd name="connsiteY121" fmla="*/ 1729273 h 2569028"/>
                  <a:gd name="connsiteX122" fmla="*/ 385665 w 3166188"/>
                  <a:gd name="connsiteY122" fmla="*/ 1741714 h 2569028"/>
                  <a:gd name="connsiteX123" fmla="*/ 416767 w 3166188"/>
                  <a:gd name="connsiteY123" fmla="*/ 1735493 h 2569028"/>
                  <a:gd name="connsiteX124" fmla="*/ 435429 w 3166188"/>
                  <a:gd name="connsiteY124" fmla="*/ 1710612 h 2569028"/>
                  <a:gd name="connsiteX125" fmla="*/ 454090 w 3166188"/>
                  <a:gd name="connsiteY125" fmla="*/ 1698171 h 2569028"/>
                  <a:gd name="connsiteX126" fmla="*/ 460310 w 3166188"/>
                  <a:gd name="connsiteY126" fmla="*/ 1679510 h 2569028"/>
                  <a:gd name="connsiteX127" fmla="*/ 485192 w 3166188"/>
                  <a:gd name="connsiteY127" fmla="*/ 1673289 h 2569028"/>
                  <a:gd name="connsiteX128" fmla="*/ 534955 w 3166188"/>
                  <a:gd name="connsiteY128" fmla="*/ 1679510 h 2569028"/>
                  <a:gd name="connsiteX129" fmla="*/ 566057 w 3166188"/>
                  <a:gd name="connsiteY129" fmla="*/ 1679510 h 2569028"/>
                  <a:gd name="connsiteX130" fmla="*/ 634482 w 3166188"/>
                  <a:gd name="connsiteY130" fmla="*/ 1598644 h 2569028"/>
                  <a:gd name="connsiteX131" fmla="*/ 665584 w 3166188"/>
                  <a:gd name="connsiteY131" fmla="*/ 1555102 h 2569028"/>
                  <a:gd name="connsiteX132" fmla="*/ 678024 w 3166188"/>
                  <a:gd name="connsiteY132" fmla="*/ 1530220 h 2569028"/>
                  <a:gd name="connsiteX133" fmla="*/ 858416 w 3166188"/>
                  <a:gd name="connsiteY133" fmla="*/ 1374710 h 2569028"/>
                  <a:gd name="connsiteX134" fmla="*/ 895739 w 3166188"/>
                  <a:gd name="connsiteY134" fmla="*/ 1331167 h 2569028"/>
                  <a:gd name="connsiteX135" fmla="*/ 920620 w 3166188"/>
                  <a:gd name="connsiteY135" fmla="*/ 1300065 h 2569028"/>
                  <a:gd name="connsiteX136" fmla="*/ 926841 w 3166188"/>
                  <a:gd name="connsiteY136" fmla="*/ 1268963 h 2569028"/>
                  <a:gd name="connsiteX137" fmla="*/ 945502 w 3166188"/>
                  <a:gd name="connsiteY137" fmla="*/ 1256522 h 2569028"/>
                  <a:gd name="connsiteX138" fmla="*/ 951722 w 3166188"/>
                  <a:gd name="connsiteY138" fmla="*/ 1237861 h 2569028"/>
                  <a:gd name="connsiteX139" fmla="*/ 933061 w 3166188"/>
                  <a:gd name="connsiteY139" fmla="*/ 1225420 h 2569028"/>
                  <a:gd name="connsiteX140" fmla="*/ 895739 w 3166188"/>
                  <a:gd name="connsiteY140" fmla="*/ 1188098 h 2569028"/>
                  <a:gd name="connsiteX141" fmla="*/ 901959 w 3166188"/>
                  <a:gd name="connsiteY141" fmla="*/ 1163216 h 2569028"/>
                  <a:gd name="connsiteX142" fmla="*/ 933061 w 3166188"/>
                  <a:gd name="connsiteY142" fmla="*/ 1156995 h 2569028"/>
                  <a:gd name="connsiteX143" fmla="*/ 951722 w 3166188"/>
                  <a:gd name="connsiteY143" fmla="*/ 1144555 h 2569028"/>
                  <a:gd name="connsiteX144" fmla="*/ 970384 w 3166188"/>
                  <a:gd name="connsiteY144" fmla="*/ 1045028 h 2569028"/>
                  <a:gd name="connsiteX145" fmla="*/ 995265 w 3166188"/>
                  <a:gd name="connsiteY145" fmla="*/ 1007706 h 2569028"/>
                  <a:gd name="connsiteX146" fmla="*/ 1001486 w 3166188"/>
                  <a:gd name="connsiteY146" fmla="*/ 964163 h 2569028"/>
                  <a:gd name="connsiteX147" fmla="*/ 1032588 w 3166188"/>
                  <a:gd name="connsiteY147" fmla="*/ 957942 h 2569028"/>
                  <a:gd name="connsiteX148" fmla="*/ 1038808 w 3166188"/>
                  <a:gd name="connsiteY148" fmla="*/ 877077 h 2569028"/>
                  <a:gd name="connsiteX149" fmla="*/ 1057469 w 3166188"/>
                  <a:gd name="connsiteY149" fmla="*/ 808653 h 2569028"/>
                  <a:gd name="connsiteX150" fmla="*/ 1069910 w 3166188"/>
                  <a:gd name="connsiteY150" fmla="*/ 783771 h 2569028"/>
                  <a:gd name="connsiteX151" fmla="*/ 1076131 w 3166188"/>
                  <a:gd name="connsiteY151" fmla="*/ 665583 h 2569028"/>
                  <a:gd name="connsiteX152" fmla="*/ 1094792 w 3166188"/>
                  <a:gd name="connsiteY152" fmla="*/ 622040 h 2569028"/>
                  <a:gd name="connsiteX153" fmla="*/ 1113453 w 3166188"/>
                  <a:gd name="connsiteY153" fmla="*/ 603379 h 2569028"/>
                  <a:gd name="connsiteX154" fmla="*/ 1125894 w 3166188"/>
                  <a:gd name="connsiteY154" fmla="*/ 584718 h 2569028"/>
                  <a:gd name="connsiteX155" fmla="*/ 1156996 w 3166188"/>
                  <a:gd name="connsiteY155" fmla="*/ 547395 h 2569028"/>
                  <a:gd name="connsiteX156" fmla="*/ 1163216 w 3166188"/>
                  <a:gd name="connsiteY156" fmla="*/ 528734 h 2569028"/>
                  <a:gd name="connsiteX157" fmla="*/ 1175657 w 3166188"/>
                  <a:gd name="connsiteY157" fmla="*/ 510073 h 2569028"/>
                  <a:gd name="connsiteX158" fmla="*/ 1181878 w 3166188"/>
                  <a:gd name="connsiteY158" fmla="*/ 485191 h 2569028"/>
                  <a:gd name="connsiteX159" fmla="*/ 1194318 w 3166188"/>
                  <a:gd name="connsiteY159" fmla="*/ 447869 h 2569028"/>
                  <a:gd name="connsiteX160" fmla="*/ 1181878 w 3166188"/>
                  <a:gd name="connsiteY160" fmla="*/ 410546 h 2569028"/>
                  <a:gd name="connsiteX161" fmla="*/ 1169437 w 3166188"/>
                  <a:gd name="connsiteY161" fmla="*/ 335902 h 2569028"/>
                  <a:gd name="connsiteX162" fmla="*/ 1163216 w 3166188"/>
                  <a:gd name="connsiteY162" fmla="*/ 304800 h 2569028"/>
                  <a:gd name="connsiteX163" fmla="*/ 1175657 w 3166188"/>
                  <a:gd name="connsiteY163" fmla="*/ 261257 h 2569028"/>
                  <a:gd name="connsiteX164" fmla="*/ 1200539 w 3166188"/>
                  <a:gd name="connsiteY164" fmla="*/ 236375 h 2569028"/>
                  <a:gd name="connsiteX165" fmla="*/ 1169437 w 3166188"/>
                  <a:gd name="connsiteY165" fmla="*/ 199053 h 2569028"/>
                  <a:gd name="connsiteX166" fmla="*/ 1144555 w 3166188"/>
                  <a:gd name="connsiteY166" fmla="*/ 161730 h 2569028"/>
                  <a:gd name="connsiteX167" fmla="*/ 1138335 w 3166188"/>
                  <a:gd name="connsiteY167" fmla="*/ 105746 h 2569028"/>
                  <a:gd name="connsiteX168" fmla="*/ 1119673 w 3166188"/>
                  <a:gd name="connsiteY168" fmla="*/ 93306 h 2569028"/>
                  <a:gd name="connsiteX169" fmla="*/ 1125894 w 3166188"/>
                  <a:gd name="connsiteY169" fmla="*/ 43542 h 2569028"/>
                  <a:gd name="connsiteX170" fmla="*/ 1150776 w 3166188"/>
                  <a:gd name="connsiteY170" fmla="*/ 31102 h 2569028"/>
                  <a:gd name="connsiteX171" fmla="*/ 1225420 w 3166188"/>
                  <a:gd name="connsiteY171" fmla="*/ 24881 h 2569028"/>
                  <a:gd name="connsiteX172" fmla="*/ 1268963 w 3166188"/>
                  <a:gd name="connsiteY172" fmla="*/ 0 h 2569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3166188" h="2569028">
                    <a:moveTo>
                      <a:pt x="1268963" y="0"/>
                    </a:moveTo>
                    <a:lnTo>
                      <a:pt x="1268963" y="1231640"/>
                    </a:lnTo>
                    <a:lnTo>
                      <a:pt x="2313992" y="1231640"/>
                    </a:lnTo>
                    <a:lnTo>
                      <a:pt x="2313992" y="1934546"/>
                    </a:lnTo>
                    <a:lnTo>
                      <a:pt x="2413518" y="1897224"/>
                    </a:lnTo>
                    <a:cubicBezTo>
                      <a:pt x="2425959" y="1884783"/>
                      <a:pt x="2437325" y="1871165"/>
                      <a:pt x="2450841" y="1859902"/>
                    </a:cubicBezTo>
                    <a:cubicBezTo>
                      <a:pt x="2462327" y="1850330"/>
                      <a:pt x="2488163" y="1835020"/>
                      <a:pt x="2488163" y="1835020"/>
                    </a:cubicBezTo>
                    <a:cubicBezTo>
                      <a:pt x="2496457" y="1822579"/>
                      <a:pt x="2508317" y="1811883"/>
                      <a:pt x="2513045" y="1797698"/>
                    </a:cubicBezTo>
                    <a:cubicBezTo>
                      <a:pt x="2527959" y="1752952"/>
                      <a:pt x="2509864" y="1808831"/>
                      <a:pt x="2525486" y="1754155"/>
                    </a:cubicBezTo>
                    <a:cubicBezTo>
                      <a:pt x="2527287" y="1747850"/>
                      <a:pt x="2528522" y="1741225"/>
                      <a:pt x="2531706" y="1735493"/>
                    </a:cubicBezTo>
                    <a:cubicBezTo>
                      <a:pt x="2575764" y="1656189"/>
                      <a:pt x="2536633" y="1724346"/>
                      <a:pt x="2575249" y="1685730"/>
                    </a:cubicBezTo>
                    <a:cubicBezTo>
                      <a:pt x="2582580" y="1678399"/>
                      <a:pt x="2584472" y="1665139"/>
                      <a:pt x="2593910" y="1660849"/>
                    </a:cubicBezTo>
                    <a:cubicBezTo>
                      <a:pt x="2609128" y="1653932"/>
                      <a:pt x="2627085" y="1656702"/>
                      <a:pt x="2643673" y="1654628"/>
                    </a:cubicBezTo>
                    <a:cubicBezTo>
                      <a:pt x="2703211" y="1595093"/>
                      <a:pt x="2626978" y="1665759"/>
                      <a:pt x="2680996" y="1629746"/>
                    </a:cubicBezTo>
                    <a:cubicBezTo>
                      <a:pt x="2695364" y="1620167"/>
                      <a:pt x="2702918" y="1606194"/>
                      <a:pt x="2712098" y="1592424"/>
                    </a:cubicBezTo>
                    <a:cubicBezTo>
                      <a:pt x="2714171" y="1586204"/>
                      <a:pt x="2714681" y="1579219"/>
                      <a:pt x="2718318" y="1573763"/>
                    </a:cubicBezTo>
                    <a:cubicBezTo>
                      <a:pt x="2743166" y="1536492"/>
                      <a:pt x="2760765" y="1557084"/>
                      <a:pt x="2811624" y="1561322"/>
                    </a:cubicBezTo>
                    <a:cubicBezTo>
                      <a:pt x="2817845" y="1567542"/>
                      <a:pt x="2825406" y="1572663"/>
                      <a:pt x="2830286" y="1579983"/>
                    </a:cubicBezTo>
                    <a:cubicBezTo>
                      <a:pt x="2843163" y="1599298"/>
                      <a:pt x="2827974" y="1611441"/>
                      <a:pt x="2848947" y="1579983"/>
                    </a:cubicBezTo>
                    <a:cubicBezTo>
                      <a:pt x="2853094" y="1563395"/>
                      <a:pt x="2855981" y="1546441"/>
                      <a:pt x="2861388" y="1530220"/>
                    </a:cubicBezTo>
                    <a:cubicBezTo>
                      <a:pt x="2863461" y="1524000"/>
                      <a:pt x="2862972" y="1516195"/>
                      <a:pt x="2867608" y="1511559"/>
                    </a:cubicBezTo>
                    <a:cubicBezTo>
                      <a:pt x="2872244" y="1506922"/>
                      <a:pt x="2880404" y="1508270"/>
                      <a:pt x="2886269" y="1505338"/>
                    </a:cubicBezTo>
                    <a:cubicBezTo>
                      <a:pt x="2892956" y="1501995"/>
                      <a:pt x="2898440" y="1496607"/>
                      <a:pt x="2904931" y="1492898"/>
                    </a:cubicBezTo>
                    <a:cubicBezTo>
                      <a:pt x="2912982" y="1488298"/>
                      <a:pt x="2921861" y="1485228"/>
                      <a:pt x="2929812" y="1480457"/>
                    </a:cubicBezTo>
                    <a:cubicBezTo>
                      <a:pt x="2942633" y="1472764"/>
                      <a:pt x="2967135" y="1455575"/>
                      <a:pt x="2967135" y="1455575"/>
                    </a:cubicBezTo>
                    <a:cubicBezTo>
                      <a:pt x="3012419" y="1387651"/>
                      <a:pt x="2945628" y="1492368"/>
                      <a:pt x="2985796" y="1412032"/>
                    </a:cubicBezTo>
                    <a:cubicBezTo>
                      <a:pt x="3003938" y="1375748"/>
                      <a:pt x="3003681" y="1379375"/>
                      <a:pt x="3029339" y="1362269"/>
                    </a:cubicBezTo>
                    <a:cubicBezTo>
                      <a:pt x="3031412" y="1356049"/>
                      <a:pt x="3029339" y="1345681"/>
                      <a:pt x="3035559" y="1343608"/>
                    </a:cubicBezTo>
                    <a:cubicBezTo>
                      <a:pt x="3062811" y="1334524"/>
                      <a:pt x="3068702" y="1352890"/>
                      <a:pt x="3079102" y="1368489"/>
                    </a:cubicBezTo>
                    <a:cubicBezTo>
                      <a:pt x="3092591" y="1449429"/>
                      <a:pt x="3071247" y="1377333"/>
                      <a:pt x="3103984" y="1418253"/>
                    </a:cubicBezTo>
                    <a:cubicBezTo>
                      <a:pt x="3128525" y="1448929"/>
                      <a:pt x="3083480" y="1430233"/>
                      <a:pt x="3135086" y="1443134"/>
                    </a:cubicBezTo>
                    <a:cubicBezTo>
                      <a:pt x="3158627" y="1458828"/>
                      <a:pt x="3148461" y="1450289"/>
                      <a:pt x="3166188" y="1468016"/>
                    </a:cubicBezTo>
                    <a:lnTo>
                      <a:pt x="3128865" y="1530220"/>
                    </a:lnTo>
                    <a:cubicBezTo>
                      <a:pt x="3109871" y="1543787"/>
                      <a:pt x="3082297" y="1559879"/>
                      <a:pt x="3066661" y="1579983"/>
                    </a:cubicBezTo>
                    <a:cubicBezTo>
                      <a:pt x="3057481" y="1591786"/>
                      <a:pt x="3046508" y="1603121"/>
                      <a:pt x="3041780" y="1617306"/>
                    </a:cubicBezTo>
                    <a:lnTo>
                      <a:pt x="3023118" y="1673289"/>
                    </a:lnTo>
                    <a:cubicBezTo>
                      <a:pt x="3021044" y="1679510"/>
                      <a:pt x="3021535" y="1687314"/>
                      <a:pt x="3016898" y="1691951"/>
                    </a:cubicBezTo>
                    <a:cubicBezTo>
                      <a:pt x="3002384" y="1706465"/>
                      <a:pt x="2984741" y="1718414"/>
                      <a:pt x="2973355" y="1735493"/>
                    </a:cubicBezTo>
                    <a:lnTo>
                      <a:pt x="2948473" y="1772816"/>
                    </a:lnTo>
                    <a:cubicBezTo>
                      <a:pt x="2936364" y="1809144"/>
                      <a:pt x="2951727" y="1775783"/>
                      <a:pt x="2923592" y="1803918"/>
                    </a:cubicBezTo>
                    <a:cubicBezTo>
                      <a:pt x="2895456" y="1832054"/>
                      <a:pt x="2928819" y="1816689"/>
                      <a:pt x="2892490" y="1828800"/>
                    </a:cubicBezTo>
                    <a:cubicBezTo>
                      <a:pt x="2886270" y="1837094"/>
                      <a:pt x="2881160" y="1846350"/>
                      <a:pt x="2873829" y="1853681"/>
                    </a:cubicBezTo>
                    <a:cubicBezTo>
                      <a:pt x="2868542" y="1858967"/>
                      <a:pt x="2860090" y="1860496"/>
                      <a:pt x="2855167" y="1866122"/>
                    </a:cubicBezTo>
                    <a:cubicBezTo>
                      <a:pt x="2804366" y="1924179"/>
                      <a:pt x="2853614" y="1887893"/>
                      <a:pt x="2811624" y="1915885"/>
                    </a:cubicBezTo>
                    <a:cubicBezTo>
                      <a:pt x="2803330" y="1928326"/>
                      <a:pt x="2791472" y="1939023"/>
                      <a:pt x="2786743" y="1953208"/>
                    </a:cubicBezTo>
                    <a:cubicBezTo>
                      <a:pt x="2772526" y="1995856"/>
                      <a:pt x="2789310" y="1942935"/>
                      <a:pt x="2774302" y="2002971"/>
                    </a:cubicBezTo>
                    <a:cubicBezTo>
                      <a:pt x="2772712" y="2009332"/>
                      <a:pt x="2769672" y="2015271"/>
                      <a:pt x="2768082" y="2021632"/>
                    </a:cubicBezTo>
                    <a:cubicBezTo>
                      <a:pt x="2765518" y="2031889"/>
                      <a:pt x="2763935" y="2042367"/>
                      <a:pt x="2761861" y="2052734"/>
                    </a:cubicBezTo>
                    <a:cubicBezTo>
                      <a:pt x="2762147" y="2057602"/>
                      <a:pt x="2767575" y="2213706"/>
                      <a:pt x="2780522" y="2233126"/>
                    </a:cubicBezTo>
                    <a:cubicBezTo>
                      <a:pt x="2796414" y="2256963"/>
                      <a:pt x="2792963" y="2244311"/>
                      <a:pt x="2792963" y="2270449"/>
                    </a:cubicBezTo>
                    <a:lnTo>
                      <a:pt x="2687216" y="2450840"/>
                    </a:lnTo>
                    <a:lnTo>
                      <a:pt x="2488163" y="2239346"/>
                    </a:lnTo>
                    <a:lnTo>
                      <a:pt x="2357535" y="2233126"/>
                    </a:lnTo>
                    <a:lnTo>
                      <a:pt x="2307771" y="2214465"/>
                    </a:lnTo>
                    <a:cubicBezTo>
                      <a:pt x="2301609" y="2212224"/>
                      <a:pt x="2295591" y="2209241"/>
                      <a:pt x="2289110" y="2208244"/>
                    </a:cubicBezTo>
                    <a:cubicBezTo>
                      <a:pt x="2268514" y="2205075"/>
                      <a:pt x="2247641" y="2204097"/>
                      <a:pt x="2226906" y="2202024"/>
                    </a:cubicBezTo>
                    <a:cubicBezTo>
                      <a:pt x="2182164" y="2187111"/>
                      <a:pt x="2238038" y="2205204"/>
                      <a:pt x="2183363" y="2189583"/>
                    </a:cubicBezTo>
                    <a:cubicBezTo>
                      <a:pt x="2157004" y="2182052"/>
                      <a:pt x="2173640" y="2183363"/>
                      <a:pt x="2152261" y="2183363"/>
                    </a:cubicBezTo>
                    <a:lnTo>
                      <a:pt x="2009192" y="2133600"/>
                    </a:lnTo>
                    <a:lnTo>
                      <a:pt x="2034073" y="2114938"/>
                    </a:lnTo>
                    <a:lnTo>
                      <a:pt x="2002971" y="2058955"/>
                    </a:lnTo>
                    <a:lnTo>
                      <a:pt x="1959429" y="2096277"/>
                    </a:lnTo>
                    <a:lnTo>
                      <a:pt x="1909665" y="2239346"/>
                    </a:lnTo>
                    <a:lnTo>
                      <a:pt x="1723053" y="2276669"/>
                    </a:lnTo>
                    <a:lnTo>
                      <a:pt x="1747935" y="2220685"/>
                    </a:lnTo>
                    <a:cubicBezTo>
                      <a:pt x="1752082" y="2202024"/>
                      <a:pt x="1762278" y="2183723"/>
                      <a:pt x="1760376" y="2164702"/>
                    </a:cubicBezTo>
                    <a:cubicBezTo>
                      <a:pt x="1759723" y="2158177"/>
                      <a:pt x="1747579" y="2161414"/>
                      <a:pt x="1741714" y="2158481"/>
                    </a:cubicBezTo>
                    <a:cubicBezTo>
                      <a:pt x="1690716" y="2132981"/>
                      <a:pt x="1772300" y="2150964"/>
                      <a:pt x="1660849" y="2139820"/>
                    </a:cubicBezTo>
                    <a:cubicBezTo>
                      <a:pt x="1625673" y="2087058"/>
                      <a:pt x="1653071" y="2111605"/>
                      <a:pt x="1617306" y="2096277"/>
                    </a:cubicBezTo>
                    <a:cubicBezTo>
                      <a:pt x="1608783" y="2092624"/>
                      <a:pt x="1600718" y="2087983"/>
                      <a:pt x="1592424" y="2083836"/>
                    </a:cubicBezTo>
                    <a:cubicBezTo>
                      <a:pt x="1588277" y="2077616"/>
                      <a:pt x="1585270" y="2070461"/>
                      <a:pt x="1579984" y="2065175"/>
                    </a:cubicBezTo>
                    <a:cubicBezTo>
                      <a:pt x="1557064" y="2042255"/>
                      <a:pt x="1547161" y="2054504"/>
                      <a:pt x="1511559" y="2058955"/>
                    </a:cubicBezTo>
                    <a:cubicBezTo>
                      <a:pt x="1488751" y="2054808"/>
                      <a:pt x="1464966" y="2054311"/>
                      <a:pt x="1443135" y="2046514"/>
                    </a:cubicBezTo>
                    <a:cubicBezTo>
                      <a:pt x="1379488" y="2023783"/>
                      <a:pt x="1465529" y="2031699"/>
                      <a:pt x="1405812" y="2015412"/>
                    </a:cubicBezTo>
                    <a:cubicBezTo>
                      <a:pt x="1389684" y="2011013"/>
                      <a:pt x="1372637" y="2011265"/>
                      <a:pt x="1356049" y="2009191"/>
                    </a:cubicBezTo>
                    <a:cubicBezTo>
                      <a:pt x="1343608" y="2005044"/>
                      <a:pt x="1331662" y="1998907"/>
                      <a:pt x="1318727" y="1996751"/>
                    </a:cubicBezTo>
                    <a:cubicBezTo>
                      <a:pt x="1152388" y="1969028"/>
                      <a:pt x="1296784" y="2003704"/>
                      <a:pt x="1219200" y="1984310"/>
                    </a:cubicBezTo>
                    <a:cubicBezTo>
                      <a:pt x="1206759" y="1986383"/>
                      <a:pt x="1192829" y="1984273"/>
                      <a:pt x="1181878" y="1990530"/>
                    </a:cubicBezTo>
                    <a:cubicBezTo>
                      <a:pt x="1176185" y="1993783"/>
                      <a:pt x="1180293" y="2004555"/>
                      <a:pt x="1175657" y="2009191"/>
                    </a:cubicBezTo>
                    <a:cubicBezTo>
                      <a:pt x="1171021" y="2013827"/>
                      <a:pt x="1163357" y="2013822"/>
                      <a:pt x="1156996" y="2015412"/>
                    </a:cubicBezTo>
                    <a:cubicBezTo>
                      <a:pt x="1146739" y="2017976"/>
                      <a:pt x="1136151" y="2019068"/>
                      <a:pt x="1125894" y="2021632"/>
                    </a:cubicBezTo>
                    <a:cubicBezTo>
                      <a:pt x="1119533" y="2023222"/>
                      <a:pt x="1112965" y="2024669"/>
                      <a:pt x="1107233" y="2027853"/>
                    </a:cubicBezTo>
                    <a:cubicBezTo>
                      <a:pt x="1094163" y="2035114"/>
                      <a:pt x="1069910" y="2052734"/>
                      <a:pt x="1069910" y="2052734"/>
                    </a:cubicBezTo>
                    <a:cubicBezTo>
                      <a:pt x="1065763" y="2058954"/>
                      <a:pt x="1060812" y="2064708"/>
                      <a:pt x="1057469" y="2071395"/>
                    </a:cubicBezTo>
                    <a:cubicBezTo>
                      <a:pt x="1044249" y="2097835"/>
                      <a:pt x="1051901" y="2121640"/>
                      <a:pt x="1057469" y="2152261"/>
                    </a:cubicBezTo>
                    <a:cubicBezTo>
                      <a:pt x="1057994" y="2155146"/>
                      <a:pt x="1061616" y="2156408"/>
                      <a:pt x="1063690" y="2158481"/>
                    </a:cubicBezTo>
                    <a:lnTo>
                      <a:pt x="1169437" y="2332653"/>
                    </a:lnTo>
                    <a:lnTo>
                      <a:pt x="789992" y="2569028"/>
                    </a:lnTo>
                    <a:lnTo>
                      <a:pt x="721567" y="2506824"/>
                    </a:lnTo>
                    <a:lnTo>
                      <a:pt x="740229" y="2432179"/>
                    </a:lnTo>
                    <a:cubicBezTo>
                      <a:pt x="748523" y="2415591"/>
                      <a:pt x="762487" y="2400775"/>
                      <a:pt x="765110" y="2382416"/>
                    </a:cubicBezTo>
                    <a:cubicBezTo>
                      <a:pt x="774302" y="2318075"/>
                      <a:pt x="769465" y="2317414"/>
                      <a:pt x="746449" y="2282889"/>
                    </a:cubicBezTo>
                    <a:cubicBezTo>
                      <a:pt x="744376" y="2266301"/>
                      <a:pt x="742977" y="2249615"/>
                      <a:pt x="740229" y="2233126"/>
                    </a:cubicBezTo>
                    <a:cubicBezTo>
                      <a:pt x="738823" y="2224693"/>
                      <a:pt x="738750" y="2215357"/>
                      <a:pt x="734008" y="2208244"/>
                    </a:cubicBezTo>
                    <a:cubicBezTo>
                      <a:pt x="725096" y="2194877"/>
                      <a:pt x="709103" y="2195792"/>
                      <a:pt x="696686" y="2189583"/>
                    </a:cubicBezTo>
                    <a:cubicBezTo>
                      <a:pt x="653732" y="2168106"/>
                      <a:pt x="704920" y="2183866"/>
                      <a:pt x="653143" y="2170922"/>
                    </a:cubicBezTo>
                    <a:cubicBezTo>
                      <a:pt x="649227" y="2168311"/>
                      <a:pt x="603692" y="2135725"/>
                      <a:pt x="590939" y="2133600"/>
                    </a:cubicBezTo>
                    <a:cubicBezTo>
                      <a:pt x="562232" y="2128816"/>
                      <a:pt x="532882" y="2129453"/>
                      <a:pt x="503853" y="2127379"/>
                    </a:cubicBezTo>
                    <a:cubicBezTo>
                      <a:pt x="501780" y="2094204"/>
                      <a:pt x="505246" y="2060209"/>
                      <a:pt x="497633" y="2027853"/>
                    </a:cubicBezTo>
                    <a:cubicBezTo>
                      <a:pt x="496131" y="2021470"/>
                      <a:pt x="484427" y="2025269"/>
                      <a:pt x="478971" y="2021632"/>
                    </a:cubicBezTo>
                    <a:cubicBezTo>
                      <a:pt x="471652" y="2016752"/>
                      <a:pt x="466530" y="2009191"/>
                      <a:pt x="460310" y="2002971"/>
                    </a:cubicBezTo>
                    <a:cubicBezTo>
                      <a:pt x="456163" y="1990530"/>
                      <a:pt x="460310" y="1961502"/>
                      <a:pt x="447869" y="1965649"/>
                    </a:cubicBezTo>
                    <a:lnTo>
                      <a:pt x="410547" y="1978089"/>
                    </a:lnTo>
                    <a:lnTo>
                      <a:pt x="304800" y="2052734"/>
                    </a:lnTo>
                    <a:lnTo>
                      <a:pt x="192833" y="2152261"/>
                    </a:lnTo>
                    <a:lnTo>
                      <a:pt x="0" y="2083836"/>
                    </a:lnTo>
                    <a:lnTo>
                      <a:pt x="24882" y="1971869"/>
                    </a:lnTo>
                    <a:cubicBezTo>
                      <a:pt x="26955" y="1953208"/>
                      <a:pt x="25165" y="1933698"/>
                      <a:pt x="31102" y="1915885"/>
                    </a:cubicBezTo>
                    <a:cubicBezTo>
                      <a:pt x="33884" y="1907540"/>
                      <a:pt x="44131" y="1903982"/>
                      <a:pt x="49763" y="1897224"/>
                    </a:cubicBezTo>
                    <a:cubicBezTo>
                      <a:pt x="54549" y="1891481"/>
                      <a:pt x="56918" y="1883849"/>
                      <a:pt x="62204" y="1878563"/>
                    </a:cubicBezTo>
                    <a:cubicBezTo>
                      <a:pt x="69917" y="1870850"/>
                      <a:pt x="95153" y="1854524"/>
                      <a:pt x="105747" y="1847461"/>
                    </a:cubicBezTo>
                    <a:cubicBezTo>
                      <a:pt x="107820" y="1841241"/>
                      <a:pt x="107331" y="1833436"/>
                      <a:pt x="111967" y="1828800"/>
                    </a:cubicBezTo>
                    <a:cubicBezTo>
                      <a:pt x="116604" y="1824163"/>
                      <a:pt x="124072" y="1822579"/>
                      <a:pt x="130629" y="1822579"/>
                    </a:cubicBezTo>
                    <a:cubicBezTo>
                      <a:pt x="149405" y="1822579"/>
                      <a:pt x="167951" y="1826726"/>
                      <a:pt x="186612" y="1828800"/>
                    </a:cubicBezTo>
                    <a:cubicBezTo>
                      <a:pt x="192832" y="1832947"/>
                      <a:pt x="198332" y="1844016"/>
                      <a:pt x="205273" y="1841240"/>
                    </a:cubicBezTo>
                    <a:cubicBezTo>
                      <a:pt x="213882" y="1837796"/>
                      <a:pt x="216403" y="1825538"/>
                      <a:pt x="217714" y="1816359"/>
                    </a:cubicBezTo>
                    <a:cubicBezTo>
                      <a:pt x="222708" y="1781404"/>
                      <a:pt x="216275" y="1745081"/>
                      <a:pt x="223935" y="1710612"/>
                    </a:cubicBezTo>
                    <a:cubicBezTo>
                      <a:pt x="225357" y="1704211"/>
                      <a:pt x="236731" y="1707323"/>
                      <a:pt x="242596" y="1704391"/>
                    </a:cubicBezTo>
                    <a:cubicBezTo>
                      <a:pt x="249283" y="1701048"/>
                      <a:pt x="255037" y="1696098"/>
                      <a:pt x="261257" y="1691951"/>
                    </a:cubicBezTo>
                    <a:cubicBezTo>
                      <a:pt x="265404" y="1685730"/>
                      <a:pt x="268411" y="1678576"/>
                      <a:pt x="273698" y="1673289"/>
                    </a:cubicBezTo>
                    <a:cubicBezTo>
                      <a:pt x="295556" y="1651431"/>
                      <a:pt x="302613" y="1662314"/>
                      <a:pt x="335902" y="1667069"/>
                    </a:cubicBezTo>
                    <a:cubicBezTo>
                      <a:pt x="346028" y="1697447"/>
                      <a:pt x="344897" y="1707165"/>
                      <a:pt x="367004" y="1729273"/>
                    </a:cubicBezTo>
                    <a:cubicBezTo>
                      <a:pt x="372290" y="1734559"/>
                      <a:pt x="379445" y="1737567"/>
                      <a:pt x="385665" y="1741714"/>
                    </a:cubicBezTo>
                    <a:cubicBezTo>
                      <a:pt x="396032" y="1739640"/>
                      <a:pt x="407801" y="1741096"/>
                      <a:pt x="416767" y="1735493"/>
                    </a:cubicBezTo>
                    <a:cubicBezTo>
                      <a:pt x="425559" y="1729998"/>
                      <a:pt x="428098" y="1717943"/>
                      <a:pt x="435429" y="1710612"/>
                    </a:cubicBezTo>
                    <a:cubicBezTo>
                      <a:pt x="440715" y="1705326"/>
                      <a:pt x="447870" y="1702318"/>
                      <a:pt x="454090" y="1698171"/>
                    </a:cubicBezTo>
                    <a:cubicBezTo>
                      <a:pt x="456163" y="1691951"/>
                      <a:pt x="455190" y="1683606"/>
                      <a:pt x="460310" y="1679510"/>
                    </a:cubicBezTo>
                    <a:cubicBezTo>
                      <a:pt x="466986" y="1674169"/>
                      <a:pt x="476643" y="1673289"/>
                      <a:pt x="485192" y="1673289"/>
                    </a:cubicBezTo>
                    <a:cubicBezTo>
                      <a:pt x="501909" y="1673289"/>
                      <a:pt x="518287" y="1678228"/>
                      <a:pt x="534955" y="1679510"/>
                    </a:cubicBezTo>
                    <a:cubicBezTo>
                      <a:pt x="545292" y="1680305"/>
                      <a:pt x="555690" y="1679510"/>
                      <a:pt x="566057" y="1679510"/>
                    </a:cubicBezTo>
                    <a:lnTo>
                      <a:pt x="634482" y="1598644"/>
                    </a:lnTo>
                    <a:cubicBezTo>
                      <a:pt x="644849" y="1584130"/>
                      <a:pt x="656407" y="1570397"/>
                      <a:pt x="665584" y="1555102"/>
                    </a:cubicBezTo>
                    <a:cubicBezTo>
                      <a:pt x="687028" y="1519361"/>
                      <a:pt x="660774" y="1547470"/>
                      <a:pt x="678024" y="1530220"/>
                    </a:cubicBezTo>
                    <a:lnTo>
                      <a:pt x="858416" y="1374710"/>
                    </a:lnTo>
                    <a:cubicBezTo>
                      <a:pt x="870857" y="1360196"/>
                      <a:pt x="884776" y="1346828"/>
                      <a:pt x="895739" y="1331167"/>
                    </a:cubicBezTo>
                    <a:cubicBezTo>
                      <a:pt x="922030" y="1293609"/>
                      <a:pt x="876314" y="1329603"/>
                      <a:pt x="920620" y="1300065"/>
                    </a:cubicBezTo>
                    <a:cubicBezTo>
                      <a:pt x="922694" y="1289698"/>
                      <a:pt x="921595" y="1278143"/>
                      <a:pt x="926841" y="1268963"/>
                    </a:cubicBezTo>
                    <a:cubicBezTo>
                      <a:pt x="930550" y="1262472"/>
                      <a:pt x="940832" y="1262360"/>
                      <a:pt x="945502" y="1256522"/>
                    </a:cubicBezTo>
                    <a:cubicBezTo>
                      <a:pt x="949598" y="1251402"/>
                      <a:pt x="949649" y="1244081"/>
                      <a:pt x="951722" y="1237861"/>
                    </a:cubicBezTo>
                    <a:cubicBezTo>
                      <a:pt x="945502" y="1233714"/>
                      <a:pt x="938649" y="1230387"/>
                      <a:pt x="933061" y="1225420"/>
                    </a:cubicBezTo>
                    <a:cubicBezTo>
                      <a:pt x="919911" y="1213731"/>
                      <a:pt x="895739" y="1188098"/>
                      <a:pt x="895739" y="1188098"/>
                    </a:cubicBezTo>
                    <a:cubicBezTo>
                      <a:pt x="897812" y="1179804"/>
                      <a:pt x="895391" y="1168689"/>
                      <a:pt x="901959" y="1163216"/>
                    </a:cubicBezTo>
                    <a:cubicBezTo>
                      <a:pt x="910081" y="1156447"/>
                      <a:pt x="923161" y="1160707"/>
                      <a:pt x="933061" y="1156995"/>
                    </a:cubicBezTo>
                    <a:cubicBezTo>
                      <a:pt x="940061" y="1154370"/>
                      <a:pt x="945502" y="1148702"/>
                      <a:pt x="951722" y="1144555"/>
                    </a:cubicBezTo>
                    <a:cubicBezTo>
                      <a:pt x="986674" y="1092126"/>
                      <a:pt x="936415" y="1174111"/>
                      <a:pt x="970384" y="1045028"/>
                    </a:cubicBezTo>
                    <a:cubicBezTo>
                      <a:pt x="974189" y="1030569"/>
                      <a:pt x="995265" y="1007706"/>
                      <a:pt x="995265" y="1007706"/>
                    </a:cubicBezTo>
                    <a:cubicBezTo>
                      <a:pt x="997339" y="993192"/>
                      <a:pt x="992689" y="975892"/>
                      <a:pt x="1001486" y="964163"/>
                    </a:cubicBezTo>
                    <a:cubicBezTo>
                      <a:pt x="1007830" y="955705"/>
                      <a:pt x="1028423" y="967660"/>
                      <a:pt x="1032588" y="957942"/>
                    </a:cubicBezTo>
                    <a:cubicBezTo>
                      <a:pt x="1043237" y="933093"/>
                      <a:pt x="1034985" y="903840"/>
                      <a:pt x="1038808" y="877077"/>
                    </a:cubicBezTo>
                    <a:cubicBezTo>
                      <a:pt x="1039487" y="872326"/>
                      <a:pt x="1050963" y="823834"/>
                      <a:pt x="1057469" y="808653"/>
                    </a:cubicBezTo>
                    <a:cubicBezTo>
                      <a:pt x="1061122" y="800130"/>
                      <a:pt x="1065763" y="792065"/>
                      <a:pt x="1069910" y="783771"/>
                    </a:cubicBezTo>
                    <a:cubicBezTo>
                      <a:pt x="1071984" y="744375"/>
                      <a:pt x="1072559" y="704872"/>
                      <a:pt x="1076131" y="665583"/>
                    </a:cubicBezTo>
                    <a:cubicBezTo>
                      <a:pt x="1076977" y="656275"/>
                      <a:pt x="1091166" y="627117"/>
                      <a:pt x="1094792" y="622040"/>
                    </a:cubicBezTo>
                    <a:cubicBezTo>
                      <a:pt x="1099905" y="614882"/>
                      <a:pt x="1107821" y="610137"/>
                      <a:pt x="1113453" y="603379"/>
                    </a:cubicBezTo>
                    <a:cubicBezTo>
                      <a:pt x="1118239" y="597636"/>
                      <a:pt x="1121108" y="590461"/>
                      <a:pt x="1125894" y="584718"/>
                    </a:cubicBezTo>
                    <a:cubicBezTo>
                      <a:pt x="1165803" y="536828"/>
                      <a:pt x="1126110" y="593725"/>
                      <a:pt x="1156996" y="547395"/>
                    </a:cubicBezTo>
                    <a:cubicBezTo>
                      <a:pt x="1159069" y="541175"/>
                      <a:pt x="1160284" y="534599"/>
                      <a:pt x="1163216" y="528734"/>
                    </a:cubicBezTo>
                    <a:cubicBezTo>
                      <a:pt x="1166559" y="522047"/>
                      <a:pt x="1172712" y="516944"/>
                      <a:pt x="1175657" y="510073"/>
                    </a:cubicBezTo>
                    <a:cubicBezTo>
                      <a:pt x="1179025" y="502215"/>
                      <a:pt x="1179421" y="493380"/>
                      <a:pt x="1181878" y="485191"/>
                    </a:cubicBezTo>
                    <a:cubicBezTo>
                      <a:pt x="1185646" y="472630"/>
                      <a:pt x="1194318" y="447869"/>
                      <a:pt x="1194318" y="447869"/>
                    </a:cubicBezTo>
                    <a:cubicBezTo>
                      <a:pt x="1190171" y="435428"/>
                      <a:pt x="1184450" y="423405"/>
                      <a:pt x="1181878" y="410546"/>
                    </a:cubicBezTo>
                    <a:cubicBezTo>
                      <a:pt x="1167217" y="337248"/>
                      <a:pt x="1184869" y="428489"/>
                      <a:pt x="1169437" y="335902"/>
                    </a:cubicBezTo>
                    <a:cubicBezTo>
                      <a:pt x="1167699" y="325473"/>
                      <a:pt x="1165290" y="315167"/>
                      <a:pt x="1163216" y="304800"/>
                    </a:cubicBezTo>
                    <a:cubicBezTo>
                      <a:pt x="1163866" y="302201"/>
                      <a:pt x="1172226" y="266060"/>
                      <a:pt x="1175657" y="261257"/>
                    </a:cubicBezTo>
                    <a:cubicBezTo>
                      <a:pt x="1182475" y="251712"/>
                      <a:pt x="1192245" y="244669"/>
                      <a:pt x="1200539" y="236375"/>
                    </a:cubicBezTo>
                    <a:cubicBezTo>
                      <a:pt x="1187228" y="196446"/>
                      <a:pt x="1205590" y="239725"/>
                      <a:pt x="1169437" y="199053"/>
                    </a:cubicBezTo>
                    <a:cubicBezTo>
                      <a:pt x="1159503" y="187878"/>
                      <a:pt x="1144555" y="161730"/>
                      <a:pt x="1144555" y="161730"/>
                    </a:cubicBezTo>
                    <a:cubicBezTo>
                      <a:pt x="1142482" y="143069"/>
                      <a:pt x="1144752" y="123392"/>
                      <a:pt x="1138335" y="105746"/>
                    </a:cubicBezTo>
                    <a:cubicBezTo>
                      <a:pt x="1135780" y="98720"/>
                      <a:pt x="1121139" y="100637"/>
                      <a:pt x="1119673" y="93306"/>
                    </a:cubicBezTo>
                    <a:cubicBezTo>
                      <a:pt x="1116394" y="76914"/>
                      <a:pt x="1118418" y="58494"/>
                      <a:pt x="1125894" y="43542"/>
                    </a:cubicBezTo>
                    <a:cubicBezTo>
                      <a:pt x="1130041" y="35248"/>
                      <a:pt x="1141662" y="32811"/>
                      <a:pt x="1150776" y="31102"/>
                    </a:cubicBezTo>
                    <a:cubicBezTo>
                      <a:pt x="1175316" y="26501"/>
                      <a:pt x="1200539" y="26955"/>
                      <a:pt x="1225420" y="24881"/>
                    </a:cubicBezTo>
                    <a:cubicBezTo>
                      <a:pt x="1246049" y="18005"/>
                      <a:pt x="1244082" y="25218"/>
                      <a:pt x="1268963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2705563" y="3657951"/>
                <a:ext cx="3147446" cy="2444269"/>
              </a:xfrm>
              <a:custGeom>
                <a:avLst/>
                <a:gdLst>
                  <a:gd name="connsiteX0" fmla="*/ 765425 w 3147841"/>
                  <a:gd name="connsiteY0" fmla="*/ 174171 h 2444620"/>
                  <a:gd name="connsiteX1" fmla="*/ 908494 w 3147841"/>
                  <a:gd name="connsiteY1" fmla="*/ 391886 h 2444620"/>
                  <a:gd name="connsiteX2" fmla="*/ 908494 w 3147841"/>
                  <a:gd name="connsiteY2" fmla="*/ 447869 h 2444620"/>
                  <a:gd name="connsiteX3" fmla="*/ 765425 w 3147841"/>
                  <a:gd name="connsiteY3" fmla="*/ 485192 h 2444620"/>
                  <a:gd name="connsiteX4" fmla="*/ 703221 w 3147841"/>
                  <a:gd name="connsiteY4" fmla="*/ 485192 h 2444620"/>
                  <a:gd name="connsiteX5" fmla="*/ 609915 w 3147841"/>
                  <a:gd name="connsiteY5" fmla="*/ 547396 h 2444620"/>
                  <a:gd name="connsiteX6" fmla="*/ 641017 w 3147841"/>
                  <a:gd name="connsiteY6" fmla="*/ 976604 h 2444620"/>
                  <a:gd name="connsiteX7" fmla="*/ 678339 w 3147841"/>
                  <a:gd name="connsiteY7" fmla="*/ 1020147 h 2444620"/>
                  <a:gd name="connsiteX8" fmla="*/ 759204 w 3147841"/>
                  <a:gd name="connsiteY8" fmla="*/ 920620 h 2444620"/>
                  <a:gd name="connsiteX9" fmla="*/ 815188 w 3147841"/>
                  <a:gd name="connsiteY9" fmla="*/ 951722 h 2444620"/>
                  <a:gd name="connsiteX10" fmla="*/ 871172 w 3147841"/>
                  <a:gd name="connsiteY10" fmla="*/ 957943 h 2444620"/>
                  <a:gd name="connsiteX11" fmla="*/ 883613 w 3147841"/>
                  <a:gd name="connsiteY11" fmla="*/ 995265 h 2444620"/>
                  <a:gd name="connsiteX12" fmla="*/ 877392 w 3147841"/>
                  <a:gd name="connsiteY12" fmla="*/ 1082351 h 2444620"/>
                  <a:gd name="connsiteX13" fmla="*/ 871172 w 3147841"/>
                  <a:gd name="connsiteY13" fmla="*/ 1101012 h 2444620"/>
                  <a:gd name="connsiteX14" fmla="*/ 889833 w 3147841"/>
                  <a:gd name="connsiteY14" fmla="*/ 1107233 h 2444620"/>
                  <a:gd name="connsiteX15" fmla="*/ 908494 w 3147841"/>
                  <a:gd name="connsiteY15" fmla="*/ 1094792 h 2444620"/>
                  <a:gd name="connsiteX16" fmla="*/ 958257 w 3147841"/>
                  <a:gd name="connsiteY16" fmla="*/ 1082351 h 2444620"/>
                  <a:gd name="connsiteX17" fmla="*/ 976919 w 3147841"/>
                  <a:gd name="connsiteY17" fmla="*/ 1069910 h 2444620"/>
                  <a:gd name="connsiteX18" fmla="*/ 1014241 w 3147841"/>
                  <a:gd name="connsiteY18" fmla="*/ 1094792 h 2444620"/>
                  <a:gd name="connsiteX19" fmla="*/ 1032902 w 3147841"/>
                  <a:gd name="connsiteY19" fmla="*/ 1107233 h 2444620"/>
                  <a:gd name="connsiteX20" fmla="*/ 1045343 w 3147841"/>
                  <a:gd name="connsiteY20" fmla="*/ 1125894 h 2444620"/>
                  <a:gd name="connsiteX21" fmla="*/ 1064004 w 3147841"/>
                  <a:gd name="connsiteY21" fmla="*/ 1138335 h 2444620"/>
                  <a:gd name="connsiteX22" fmla="*/ 1088886 w 3147841"/>
                  <a:gd name="connsiteY22" fmla="*/ 1175657 h 2444620"/>
                  <a:gd name="connsiteX23" fmla="*/ 1107547 w 3147841"/>
                  <a:gd name="connsiteY23" fmla="*/ 1194318 h 2444620"/>
                  <a:gd name="connsiteX24" fmla="*/ 1151090 w 3147841"/>
                  <a:gd name="connsiteY24" fmla="*/ 1219200 h 2444620"/>
                  <a:gd name="connsiteX25" fmla="*/ 1169751 w 3147841"/>
                  <a:gd name="connsiteY25" fmla="*/ 1244082 h 2444620"/>
                  <a:gd name="connsiteX26" fmla="*/ 1175972 w 3147841"/>
                  <a:gd name="connsiteY26" fmla="*/ 1275184 h 2444620"/>
                  <a:gd name="connsiteX27" fmla="*/ 1194633 w 3147841"/>
                  <a:gd name="connsiteY27" fmla="*/ 1281404 h 2444620"/>
                  <a:gd name="connsiteX28" fmla="*/ 1213294 w 3147841"/>
                  <a:gd name="connsiteY28" fmla="*/ 1300065 h 2444620"/>
                  <a:gd name="connsiteX29" fmla="*/ 1219515 w 3147841"/>
                  <a:gd name="connsiteY29" fmla="*/ 1318727 h 2444620"/>
                  <a:gd name="connsiteX30" fmla="*/ 1225735 w 3147841"/>
                  <a:gd name="connsiteY30" fmla="*/ 1356049 h 2444620"/>
                  <a:gd name="connsiteX31" fmla="*/ 1244396 w 3147841"/>
                  <a:gd name="connsiteY31" fmla="*/ 1374710 h 2444620"/>
                  <a:gd name="connsiteX32" fmla="*/ 1269278 w 3147841"/>
                  <a:gd name="connsiteY32" fmla="*/ 1405812 h 2444620"/>
                  <a:gd name="connsiteX33" fmla="*/ 1294159 w 3147841"/>
                  <a:gd name="connsiteY33" fmla="*/ 1399592 h 2444620"/>
                  <a:gd name="connsiteX34" fmla="*/ 1300380 w 3147841"/>
                  <a:gd name="connsiteY34" fmla="*/ 1380931 h 2444620"/>
                  <a:gd name="connsiteX35" fmla="*/ 1306600 w 3147841"/>
                  <a:gd name="connsiteY35" fmla="*/ 1306286 h 2444620"/>
                  <a:gd name="connsiteX36" fmla="*/ 1325261 w 3147841"/>
                  <a:gd name="connsiteY36" fmla="*/ 1293845 h 2444620"/>
                  <a:gd name="connsiteX37" fmla="*/ 1337702 w 3147841"/>
                  <a:gd name="connsiteY37" fmla="*/ 1262743 h 2444620"/>
                  <a:gd name="connsiteX38" fmla="*/ 1350143 w 3147841"/>
                  <a:gd name="connsiteY38" fmla="*/ 1244082 h 2444620"/>
                  <a:gd name="connsiteX39" fmla="*/ 1356364 w 3147841"/>
                  <a:gd name="connsiteY39" fmla="*/ 1225420 h 2444620"/>
                  <a:gd name="connsiteX40" fmla="*/ 1375025 w 3147841"/>
                  <a:gd name="connsiteY40" fmla="*/ 1188098 h 2444620"/>
                  <a:gd name="connsiteX41" fmla="*/ 1381245 w 3147841"/>
                  <a:gd name="connsiteY41" fmla="*/ 1144555 h 2444620"/>
                  <a:gd name="connsiteX42" fmla="*/ 1406127 w 3147841"/>
                  <a:gd name="connsiteY42" fmla="*/ 1107233 h 2444620"/>
                  <a:gd name="connsiteX43" fmla="*/ 1418568 w 3147841"/>
                  <a:gd name="connsiteY43" fmla="*/ 1076131 h 2444620"/>
                  <a:gd name="connsiteX44" fmla="*/ 1480772 w 3147841"/>
                  <a:gd name="connsiteY44" fmla="*/ 995265 h 2444620"/>
                  <a:gd name="connsiteX45" fmla="*/ 1916200 w 3147841"/>
                  <a:gd name="connsiteY45" fmla="*/ 752669 h 2444620"/>
                  <a:gd name="connsiteX46" fmla="*/ 1872657 w 3147841"/>
                  <a:gd name="connsiteY46" fmla="*/ 696686 h 2444620"/>
                  <a:gd name="connsiteX47" fmla="*/ 1916200 w 3147841"/>
                  <a:gd name="connsiteY47" fmla="*/ 659363 h 2444620"/>
                  <a:gd name="connsiteX48" fmla="*/ 1959743 w 3147841"/>
                  <a:gd name="connsiteY48" fmla="*/ 646922 h 2444620"/>
                  <a:gd name="connsiteX49" fmla="*/ 1978404 w 3147841"/>
                  <a:gd name="connsiteY49" fmla="*/ 659363 h 2444620"/>
                  <a:gd name="connsiteX50" fmla="*/ 1990845 w 3147841"/>
                  <a:gd name="connsiteY50" fmla="*/ 678024 h 2444620"/>
                  <a:gd name="connsiteX51" fmla="*/ 2009506 w 3147841"/>
                  <a:gd name="connsiteY51" fmla="*/ 684245 h 2444620"/>
                  <a:gd name="connsiteX52" fmla="*/ 2077931 w 3147841"/>
                  <a:gd name="connsiteY52" fmla="*/ 678024 h 2444620"/>
                  <a:gd name="connsiteX53" fmla="*/ 2102813 w 3147841"/>
                  <a:gd name="connsiteY53" fmla="*/ 671804 h 2444620"/>
                  <a:gd name="connsiteX54" fmla="*/ 2233441 w 3147841"/>
                  <a:gd name="connsiteY54" fmla="*/ 522514 h 2444620"/>
                  <a:gd name="connsiteX55" fmla="*/ 2270764 w 3147841"/>
                  <a:gd name="connsiteY55" fmla="*/ 391886 h 2444620"/>
                  <a:gd name="connsiteX56" fmla="*/ 2364070 w 3147841"/>
                  <a:gd name="connsiteY56" fmla="*/ 410547 h 2444620"/>
                  <a:gd name="connsiteX57" fmla="*/ 2413833 w 3147841"/>
                  <a:gd name="connsiteY57" fmla="*/ 441649 h 2444620"/>
                  <a:gd name="connsiteX58" fmla="*/ 2432494 w 3147841"/>
                  <a:gd name="connsiteY58" fmla="*/ 460310 h 2444620"/>
                  <a:gd name="connsiteX59" fmla="*/ 2488478 w 3147841"/>
                  <a:gd name="connsiteY59" fmla="*/ 478971 h 2444620"/>
                  <a:gd name="connsiteX60" fmla="*/ 2569343 w 3147841"/>
                  <a:gd name="connsiteY60" fmla="*/ 665584 h 2444620"/>
                  <a:gd name="connsiteX61" fmla="*/ 2525800 w 3147841"/>
                  <a:gd name="connsiteY61" fmla="*/ 845976 h 2444620"/>
                  <a:gd name="connsiteX62" fmla="*/ 2619106 w 3147841"/>
                  <a:gd name="connsiteY62" fmla="*/ 740229 h 2444620"/>
                  <a:gd name="connsiteX63" fmla="*/ 2743515 w 3147841"/>
                  <a:gd name="connsiteY63" fmla="*/ 771331 h 2444620"/>
                  <a:gd name="connsiteX64" fmla="*/ 2923906 w 3147841"/>
                  <a:gd name="connsiteY64" fmla="*/ 640702 h 2444620"/>
                  <a:gd name="connsiteX65" fmla="*/ 2917686 w 3147841"/>
                  <a:gd name="connsiteY65" fmla="*/ 516294 h 2444620"/>
                  <a:gd name="connsiteX66" fmla="*/ 2973670 w 3147841"/>
                  <a:gd name="connsiteY66" fmla="*/ 404327 h 2444620"/>
                  <a:gd name="connsiteX67" fmla="*/ 3017213 w 3147841"/>
                  <a:gd name="connsiteY67" fmla="*/ 435429 h 2444620"/>
                  <a:gd name="connsiteX68" fmla="*/ 3023433 w 3147841"/>
                  <a:gd name="connsiteY68" fmla="*/ 460310 h 2444620"/>
                  <a:gd name="connsiteX69" fmla="*/ 3073196 w 3147841"/>
                  <a:gd name="connsiteY69" fmla="*/ 478971 h 2444620"/>
                  <a:gd name="connsiteX70" fmla="*/ 3091857 w 3147841"/>
                  <a:gd name="connsiteY70" fmla="*/ 466531 h 2444620"/>
                  <a:gd name="connsiteX71" fmla="*/ 3104298 w 3147841"/>
                  <a:gd name="connsiteY71" fmla="*/ 447869 h 2444620"/>
                  <a:gd name="connsiteX72" fmla="*/ 3129180 w 3147841"/>
                  <a:gd name="connsiteY72" fmla="*/ 454090 h 2444620"/>
                  <a:gd name="connsiteX73" fmla="*/ 3135400 w 3147841"/>
                  <a:gd name="connsiteY73" fmla="*/ 472751 h 2444620"/>
                  <a:gd name="connsiteX74" fmla="*/ 3147841 w 3147841"/>
                  <a:gd name="connsiteY74" fmla="*/ 491412 h 2444620"/>
                  <a:gd name="connsiteX75" fmla="*/ 3135400 w 3147841"/>
                  <a:gd name="connsiteY75" fmla="*/ 584718 h 2444620"/>
                  <a:gd name="connsiteX76" fmla="*/ 3098078 w 3147841"/>
                  <a:gd name="connsiteY76" fmla="*/ 628261 h 2444620"/>
                  <a:gd name="connsiteX77" fmla="*/ 3085637 w 3147841"/>
                  <a:gd name="connsiteY77" fmla="*/ 646922 h 2444620"/>
                  <a:gd name="connsiteX78" fmla="*/ 3079417 w 3147841"/>
                  <a:gd name="connsiteY78" fmla="*/ 665584 h 2444620"/>
                  <a:gd name="connsiteX79" fmla="*/ 3091857 w 3147841"/>
                  <a:gd name="connsiteY79" fmla="*/ 796212 h 2444620"/>
                  <a:gd name="connsiteX80" fmla="*/ 3066976 w 3147841"/>
                  <a:gd name="connsiteY80" fmla="*/ 833535 h 2444620"/>
                  <a:gd name="connsiteX81" fmla="*/ 3029653 w 3147841"/>
                  <a:gd name="connsiteY81" fmla="*/ 877078 h 2444620"/>
                  <a:gd name="connsiteX82" fmla="*/ 3023433 w 3147841"/>
                  <a:gd name="connsiteY82" fmla="*/ 901959 h 2444620"/>
                  <a:gd name="connsiteX83" fmla="*/ 2998551 w 3147841"/>
                  <a:gd name="connsiteY83" fmla="*/ 908180 h 2444620"/>
                  <a:gd name="connsiteX84" fmla="*/ 2979890 w 3147841"/>
                  <a:gd name="connsiteY84" fmla="*/ 920620 h 2444620"/>
                  <a:gd name="connsiteX85" fmla="*/ 2961229 w 3147841"/>
                  <a:gd name="connsiteY85" fmla="*/ 926841 h 2444620"/>
                  <a:gd name="connsiteX86" fmla="*/ 2961229 w 3147841"/>
                  <a:gd name="connsiteY86" fmla="*/ 1020147 h 2444620"/>
                  <a:gd name="connsiteX87" fmla="*/ 2936347 w 3147841"/>
                  <a:gd name="connsiteY87" fmla="*/ 1045029 h 2444620"/>
                  <a:gd name="connsiteX88" fmla="*/ 2911466 w 3147841"/>
                  <a:gd name="connsiteY88" fmla="*/ 1082351 h 2444620"/>
                  <a:gd name="connsiteX89" fmla="*/ 2899025 w 3147841"/>
                  <a:gd name="connsiteY89" fmla="*/ 1101012 h 2444620"/>
                  <a:gd name="connsiteX90" fmla="*/ 2886584 w 3147841"/>
                  <a:gd name="connsiteY90" fmla="*/ 1119673 h 2444620"/>
                  <a:gd name="connsiteX91" fmla="*/ 2867923 w 3147841"/>
                  <a:gd name="connsiteY91" fmla="*/ 1163216 h 2444620"/>
                  <a:gd name="connsiteX92" fmla="*/ 2843041 w 3147841"/>
                  <a:gd name="connsiteY92" fmla="*/ 1200539 h 2444620"/>
                  <a:gd name="connsiteX93" fmla="*/ 2836821 w 3147841"/>
                  <a:gd name="connsiteY93" fmla="*/ 1250302 h 2444620"/>
                  <a:gd name="connsiteX94" fmla="*/ 2811939 w 3147841"/>
                  <a:gd name="connsiteY94" fmla="*/ 1262743 h 2444620"/>
                  <a:gd name="connsiteX95" fmla="*/ 2793278 w 3147841"/>
                  <a:gd name="connsiteY95" fmla="*/ 1281404 h 2444620"/>
                  <a:gd name="connsiteX96" fmla="*/ 2774617 w 3147841"/>
                  <a:gd name="connsiteY96" fmla="*/ 1293845 h 2444620"/>
                  <a:gd name="connsiteX97" fmla="*/ 2762176 w 3147841"/>
                  <a:gd name="connsiteY97" fmla="*/ 1312506 h 2444620"/>
                  <a:gd name="connsiteX98" fmla="*/ 2743515 w 3147841"/>
                  <a:gd name="connsiteY98" fmla="*/ 1337388 h 2444620"/>
                  <a:gd name="connsiteX99" fmla="*/ 2737294 w 3147841"/>
                  <a:gd name="connsiteY99" fmla="*/ 1356049 h 2444620"/>
                  <a:gd name="connsiteX100" fmla="*/ 2724853 w 3147841"/>
                  <a:gd name="connsiteY100" fmla="*/ 1374710 h 2444620"/>
                  <a:gd name="connsiteX101" fmla="*/ 2693751 w 3147841"/>
                  <a:gd name="connsiteY101" fmla="*/ 1430694 h 2444620"/>
                  <a:gd name="connsiteX102" fmla="*/ 2668870 w 3147841"/>
                  <a:gd name="connsiteY102" fmla="*/ 1468016 h 2444620"/>
                  <a:gd name="connsiteX103" fmla="*/ 2662649 w 3147841"/>
                  <a:gd name="connsiteY103" fmla="*/ 1492898 h 2444620"/>
                  <a:gd name="connsiteX104" fmla="*/ 2643988 w 3147841"/>
                  <a:gd name="connsiteY104" fmla="*/ 1505339 h 2444620"/>
                  <a:gd name="connsiteX105" fmla="*/ 2600445 w 3147841"/>
                  <a:gd name="connsiteY105" fmla="*/ 1517780 h 2444620"/>
                  <a:gd name="connsiteX106" fmla="*/ 2563123 w 3147841"/>
                  <a:gd name="connsiteY106" fmla="*/ 1542661 h 2444620"/>
                  <a:gd name="connsiteX107" fmla="*/ 2550682 w 3147841"/>
                  <a:gd name="connsiteY107" fmla="*/ 1561322 h 2444620"/>
                  <a:gd name="connsiteX108" fmla="*/ 2532021 w 3147841"/>
                  <a:gd name="connsiteY108" fmla="*/ 1598645 h 2444620"/>
                  <a:gd name="connsiteX109" fmla="*/ 2525800 w 3147841"/>
                  <a:gd name="connsiteY109" fmla="*/ 1623527 h 2444620"/>
                  <a:gd name="connsiteX110" fmla="*/ 2519580 w 3147841"/>
                  <a:gd name="connsiteY110" fmla="*/ 1673290 h 2444620"/>
                  <a:gd name="connsiteX111" fmla="*/ 2494698 w 3147841"/>
                  <a:gd name="connsiteY111" fmla="*/ 1716833 h 2444620"/>
                  <a:gd name="connsiteX112" fmla="*/ 2482257 w 3147841"/>
                  <a:gd name="connsiteY112" fmla="*/ 1754155 h 2444620"/>
                  <a:gd name="connsiteX113" fmla="*/ 2469817 w 3147841"/>
                  <a:gd name="connsiteY113" fmla="*/ 1772816 h 2444620"/>
                  <a:gd name="connsiteX114" fmla="*/ 2444935 w 3147841"/>
                  <a:gd name="connsiteY114" fmla="*/ 1828800 h 2444620"/>
                  <a:gd name="connsiteX115" fmla="*/ 2500919 w 3147841"/>
                  <a:gd name="connsiteY115" fmla="*/ 1859902 h 2444620"/>
                  <a:gd name="connsiteX116" fmla="*/ 2525800 w 3147841"/>
                  <a:gd name="connsiteY116" fmla="*/ 1897224 h 2444620"/>
                  <a:gd name="connsiteX117" fmla="*/ 2500919 w 3147841"/>
                  <a:gd name="connsiteY117" fmla="*/ 1909665 h 2444620"/>
                  <a:gd name="connsiteX118" fmla="*/ 2463596 w 3147841"/>
                  <a:gd name="connsiteY118" fmla="*/ 1922106 h 2444620"/>
                  <a:gd name="connsiteX119" fmla="*/ 2444935 w 3147841"/>
                  <a:gd name="connsiteY119" fmla="*/ 1934547 h 2444620"/>
                  <a:gd name="connsiteX120" fmla="*/ 2426274 w 3147841"/>
                  <a:gd name="connsiteY120" fmla="*/ 1971869 h 2444620"/>
                  <a:gd name="connsiteX121" fmla="*/ 2432494 w 3147841"/>
                  <a:gd name="connsiteY121" fmla="*/ 1990531 h 2444620"/>
                  <a:gd name="connsiteX122" fmla="*/ 2469817 w 3147841"/>
                  <a:gd name="connsiteY122" fmla="*/ 2021633 h 2444620"/>
                  <a:gd name="connsiteX123" fmla="*/ 2432494 w 3147841"/>
                  <a:gd name="connsiteY123" fmla="*/ 2058955 h 2444620"/>
                  <a:gd name="connsiteX124" fmla="*/ 2382731 w 3147841"/>
                  <a:gd name="connsiteY124" fmla="*/ 2071396 h 2444620"/>
                  <a:gd name="connsiteX125" fmla="*/ 2357849 w 3147841"/>
                  <a:gd name="connsiteY125" fmla="*/ 2083837 h 2444620"/>
                  <a:gd name="connsiteX126" fmla="*/ 2320527 w 3147841"/>
                  <a:gd name="connsiteY126" fmla="*/ 2127380 h 2444620"/>
                  <a:gd name="connsiteX127" fmla="*/ 2283204 w 3147841"/>
                  <a:gd name="connsiteY127" fmla="*/ 2139820 h 2444620"/>
                  <a:gd name="connsiteX128" fmla="*/ 2221000 w 3147841"/>
                  <a:gd name="connsiteY128" fmla="*/ 2121159 h 2444620"/>
                  <a:gd name="connsiteX129" fmla="*/ 2214780 w 3147841"/>
                  <a:gd name="connsiteY129" fmla="*/ 2077616 h 2444620"/>
                  <a:gd name="connsiteX130" fmla="*/ 2183678 w 3147841"/>
                  <a:gd name="connsiteY130" fmla="*/ 2102498 h 2444620"/>
                  <a:gd name="connsiteX131" fmla="*/ 2165017 w 3147841"/>
                  <a:gd name="connsiteY131" fmla="*/ 2108718 h 2444620"/>
                  <a:gd name="connsiteX132" fmla="*/ 2146355 w 3147841"/>
                  <a:gd name="connsiteY132" fmla="*/ 2121159 h 2444620"/>
                  <a:gd name="connsiteX133" fmla="*/ 2109033 w 3147841"/>
                  <a:gd name="connsiteY133" fmla="*/ 2158482 h 2444620"/>
                  <a:gd name="connsiteX134" fmla="*/ 2084151 w 3147841"/>
                  <a:gd name="connsiteY134" fmla="*/ 2164702 h 2444620"/>
                  <a:gd name="connsiteX135" fmla="*/ 2046829 w 3147841"/>
                  <a:gd name="connsiteY135" fmla="*/ 2183363 h 2444620"/>
                  <a:gd name="connsiteX136" fmla="*/ 1959743 w 3147841"/>
                  <a:gd name="connsiteY136" fmla="*/ 2214465 h 2444620"/>
                  <a:gd name="connsiteX137" fmla="*/ 1916200 w 3147841"/>
                  <a:gd name="connsiteY137" fmla="*/ 2214465 h 2444620"/>
                  <a:gd name="connsiteX138" fmla="*/ 1878878 w 3147841"/>
                  <a:gd name="connsiteY138" fmla="*/ 2170922 h 2444620"/>
                  <a:gd name="connsiteX139" fmla="*/ 1822894 w 3147841"/>
                  <a:gd name="connsiteY139" fmla="*/ 2226906 h 2444620"/>
                  <a:gd name="connsiteX140" fmla="*/ 1860217 w 3147841"/>
                  <a:gd name="connsiteY140" fmla="*/ 2270449 h 2444620"/>
                  <a:gd name="connsiteX141" fmla="*/ 1748249 w 3147841"/>
                  <a:gd name="connsiteY141" fmla="*/ 2326433 h 2444620"/>
                  <a:gd name="connsiteX142" fmla="*/ 1698486 w 3147841"/>
                  <a:gd name="connsiteY142" fmla="*/ 2326433 h 2444620"/>
                  <a:gd name="connsiteX143" fmla="*/ 1486992 w 3147841"/>
                  <a:gd name="connsiteY143" fmla="*/ 2401078 h 2444620"/>
                  <a:gd name="connsiteX144" fmla="*/ 1319041 w 3147841"/>
                  <a:gd name="connsiteY144" fmla="*/ 2282890 h 2444620"/>
                  <a:gd name="connsiteX145" fmla="*/ 1287939 w 3147841"/>
                  <a:gd name="connsiteY145" fmla="*/ 2351314 h 2444620"/>
                  <a:gd name="connsiteX146" fmla="*/ 1238176 w 3147841"/>
                  <a:gd name="connsiteY146" fmla="*/ 2369976 h 2444620"/>
                  <a:gd name="connsiteX147" fmla="*/ 1219515 w 3147841"/>
                  <a:gd name="connsiteY147" fmla="*/ 2382416 h 2444620"/>
                  <a:gd name="connsiteX148" fmla="*/ 1200853 w 3147841"/>
                  <a:gd name="connsiteY148" fmla="*/ 2388637 h 2444620"/>
                  <a:gd name="connsiteX149" fmla="*/ 1157310 w 3147841"/>
                  <a:gd name="connsiteY149" fmla="*/ 2407298 h 2444620"/>
                  <a:gd name="connsiteX150" fmla="*/ 1113768 w 3147841"/>
                  <a:gd name="connsiteY150" fmla="*/ 2432180 h 2444620"/>
                  <a:gd name="connsiteX151" fmla="*/ 1064004 w 3147841"/>
                  <a:gd name="connsiteY151" fmla="*/ 2444620 h 2444620"/>
                  <a:gd name="connsiteX152" fmla="*/ 976919 w 3147841"/>
                  <a:gd name="connsiteY152" fmla="*/ 2438400 h 2444620"/>
                  <a:gd name="connsiteX153" fmla="*/ 958257 w 3147841"/>
                  <a:gd name="connsiteY153" fmla="*/ 2425959 h 2444620"/>
                  <a:gd name="connsiteX154" fmla="*/ 939596 w 3147841"/>
                  <a:gd name="connsiteY154" fmla="*/ 2419739 h 2444620"/>
                  <a:gd name="connsiteX155" fmla="*/ 902274 w 3147841"/>
                  <a:gd name="connsiteY155" fmla="*/ 2382416 h 2444620"/>
                  <a:gd name="connsiteX156" fmla="*/ 889833 w 3147841"/>
                  <a:gd name="connsiteY156" fmla="*/ 2345094 h 2444620"/>
                  <a:gd name="connsiteX157" fmla="*/ 833849 w 3147841"/>
                  <a:gd name="connsiteY157" fmla="*/ 2332653 h 2444620"/>
                  <a:gd name="connsiteX158" fmla="*/ 802747 w 3147841"/>
                  <a:gd name="connsiteY158" fmla="*/ 2326433 h 2444620"/>
                  <a:gd name="connsiteX159" fmla="*/ 790306 w 3147841"/>
                  <a:gd name="connsiteY159" fmla="*/ 2307771 h 2444620"/>
                  <a:gd name="connsiteX160" fmla="*/ 784086 w 3147841"/>
                  <a:gd name="connsiteY160" fmla="*/ 2282890 h 2444620"/>
                  <a:gd name="connsiteX161" fmla="*/ 746764 w 3147841"/>
                  <a:gd name="connsiteY161" fmla="*/ 2258008 h 2444620"/>
                  <a:gd name="connsiteX162" fmla="*/ 728102 w 3147841"/>
                  <a:gd name="connsiteY162" fmla="*/ 2245567 h 2444620"/>
                  <a:gd name="connsiteX163" fmla="*/ 715661 w 3147841"/>
                  <a:gd name="connsiteY163" fmla="*/ 2226906 h 2444620"/>
                  <a:gd name="connsiteX164" fmla="*/ 697000 w 3147841"/>
                  <a:gd name="connsiteY164" fmla="*/ 2208245 h 2444620"/>
                  <a:gd name="connsiteX165" fmla="*/ 690780 w 3147841"/>
                  <a:gd name="connsiteY165" fmla="*/ 2189584 h 2444620"/>
                  <a:gd name="connsiteX166" fmla="*/ 715661 w 3147841"/>
                  <a:gd name="connsiteY166" fmla="*/ 2040294 h 2444620"/>
                  <a:gd name="connsiteX167" fmla="*/ 728102 w 3147841"/>
                  <a:gd name="connsiteY167" fmla="*/ 2021633 h 2444620"/>
                  <a:gd name="connsiteX168" fmla="*/ 603694 w 3147841"/>
                  <a:gd name="connsiteY168" fmla="*/ 1978090 h 2444620"/>
                  <a:gd name="connsiteX169" fmla="*/ 585033 w 3147841"/>
                  <a:gd name="connsiteY169" fmla="*/ 1965649 h 2444620"/>
                  <a:gd name="connsiteX170" fmla="*/ 547710 w 3147841"/>
                  <a:gd name="connsiteY170" fmla="*/ 1953208 h 2444620"/>
                  <a:gd name="connsiteX171" fmla="*/ 510388 w 3147841"/>
                  <a:gd name="connsiteY171" fmla="*/ 1922106 h 2444620"/>
                  <a:gd name="connsiteX172" fmla="*/ 473066 w 3147841"/>
                  <a:gd name="connsiteY172" fmla="*/ 1891004 h 2444620"/>
                  <a:gd name="connsiteX173" fmla="*/ 460625 w 3147841"/>
                  <a:gd name="connsiteY173" fmla="*/ 1872343 h 2444620"/>
                  <a:gd name="connsiteX174" fmla="*/ 417082 w 3147841"/>
                  <a:gd name="connsiteY174" fmla="*/ 1841241 h 2444620"/>
                  <a:gd name="connsiteX175" fmla="*/ 404641 w 3147841"/>
                  <a:gd name="connsiteY175" fmla="*/ 1803918 h 2444620"/>
                  <a:gd name="connsiteX176" fmla="*/ 373539 w 3147841"/>
                  <a:gd name="connsiteY176" fmla="*/ 1766596 h 2444620"/>
                  <a:gd name="connsiteX177" fmla="*/ 342437 w 3147841"/>
                  <a:gd name="connsiteY177" fmla="*/ 1729273 h 2444620"/>
                  <a:gd name="connsiteX178" fmla="*/ 336217 w 3147841"/>
                  <a:gd name="connsiteY178" fmla="*/ 1710612 h 2444620"/>
                  <a:gd name="connsiteX179" fmla="*/ 317555 w 3147841"/>
                  <a:gd name="connsiteY179" fmla="*/ 1654629 h 2444620"/>
                  <a:gd name="connsiteX180" fmla="*/ 298894 w 3147841"/>
                  <a:gd name="connsiteY180" fmla="*/ 1642188 h 2444620"/>
                  <a:gd name="connsiteX181" fmla="*/ 292674 w 3147841"/>
                  <a:gd name="connsiteY181" fmla="*/ 1623527 h 2444620"/>
                  <a:gd name="connsiteX182" fmla="*/ 274013 w 3147841"/>
                  <a:gd name="connsiteY182" fmla="*/ 1611086 h 2444620"/>
                  <a:gd name="connsiteX183" fmla="*/ 267792 w 3147841"/>
                  <a:gd name="connsiteY183" fmla="*/ 1573763 h 2444620"/>
                  <a:gd name="connsiteX184" fmla="*/ 261572 w 3147841"/>
                  <a:gd name="connsiteY184" fmla="*/ 1542661 h 2444620"/>
                  <a:gd name="connsiteX185" fmla="*/ 242910 w 3147841"/>
                  <a:gd name="connsiteY185" fmla="*/ 1517780 h 2444620"/>
                  <a:gd name="connsiteX186" fmla="*/ 224249 w 3147841"/>
                  <a:gd name="connsiteY186" fmla="*/ 1499118 h 2444620"/>
                  <a:gd name="connsiteX187" fmla="*/ 186927 w 3147841"/>
                  <a:gd name="connsiteY187" fmla="*/ 1486678 h 2444620"/>
                  <a:gd name="connsiteX188" fmla="*/ 180706 w 3147841"/>
                  <a:gd name="connsiteY188" fmla="*/ 1468016 h 2444620"/>
                  <a:gd name="connsiteX189" fmla="*/ 162045 w 3147841"/>
                  <a:gd name="connsiteY189" fmla="*/ 1455576 h 2444620"/>
                  <a:gd name="connsiteX190" fmla="*/ 174486 w 3147841"/>
                  <a:gd name="connsiteY190" fmla="*/ 1418253 h 2444620"/>
                  <a:gd name="connsiteX191" fmla="*/ 180706 w 3147841"/>
                  <a:gd name="connsiteY191" fmla="*/ 1399592 h 2444620"/>
                  <a:gd name="connsiteX192" fmla="*/ 124723 w 3147841"/>
                  <a:gd name="connsiteY192" fmla="*/ 1337388 h 2444620"/>
                  <a:gd name="connsiteX193" fmla="*/ 93621 w 3147841"/>
                  <a:gd name="connsiteY193" fmla="*/ 1275184 h 2444620"/>
                  <a:gd name="connsiteX194" fmla="*/ 74959 w 3147841"/>
                  <a:gd name="connsiteY194" fmla="*/ 1250302 h 2444620"/>
                  <a:gd name="connsiteX195" fmla="*/ 62519 w 3147841"/>
                  <a:gd name="connsiteY195" fmla="*/ 1200539 h 2444620"/>
                  <a:gd name="connsiteX196" fmla="*/ 25196 w 3147841"/>
                  <a:gd name="connsiteY196" fmla="*/ 1175657 h 2444620"/>
                  <a:gd name="connsiteX197" fmla="*/ 6535 w 3147841"/>
                  <a:gd name="connsiteY197" fmla="*/ 1156996 h 2444620"/>
                  <a:gd name="connsiteX198" fmla="*/ 6535 w 3147841"/>
                  <a:gd name="connsiteY198" fmla="*/ 1113453 h 2444620"/>
                  <a:gd name="connsiteX199" fmla="*/ 31417 w 3147841"/>
                  <a:gd name="connsiteY199" fmla="*/ 1107233 h 2444620"/>
                  <a:gd name="connsiteX200" fmla="*/ 37637 w 3147841"/>
                  <a:gd name="connsiteY200" fmla="*/ 1082351 h 2444620"/>
                  <a:gd name="connsiteX201" fmla="*/ 56298 w 3147841"/>
                  <a:gd name="connsiteY201" fmla="*/ 1076131 h 2444620"/>
                  <a:gd name="connsiteX202" fmla="*/ 62519 w 3147841"/>
                  <a:gd name="connsiteY202" fmla="*/ 1045029 h 2444620"/>
                  <a:gd name="connsiteX203" fmla="*/ 81180 w 3147841"/>
                  <a:gd name="connsiteY203" fmla="*/ 995265 h 2444620"/>
                  <a:gd name="connsiteX204" fmla="*/ 87400 w 3147841"/>
                  <a:gd name="connsiteY204" fmla="*/ 957943 h 2444620"/>
                  <a:gd name="connsiteX205" fmla="*/ 68739 w 3147841"/>
                  <a:gd name="connsiteY205" fmla="*/ 883298 h 2444620"/>
                  <a:gd name="connsiteX206" fmla="*/ 50078 w 3147841"/>
                  <a:gd name="connsiteY206" fmla="*/ 864637 h 2444620"/>
                  <a:gd name="connsiteX207" fmla="*/ 56298 w 3147841"/>
                  <a:gd name="connsiteY207" fmla="*/ 808653 h 2444620"/>
                  <a:gd name="connsiteX208" fmla="*/ 93621 w 3147841"/>
                  <a:gd name="connsiteY208" fmla="*/ 814873 h 2444620"/>
                  <a:gd name="connsiteX209" fmla="*/ 130943 w 3147841"/>
                  <a:gd name="connsiteY209" fmla="*/ 833535 h 2444620"/>
                  <a:gd name="connsiteX210" fmla="*/ 149604 w 3147841"/>
                  <a:gd name="connsiteY210" fmla="*/ 821094 h 2444620"/>
                  <a:gd name="connsiteX211" fmla="*/ 186927 w 3147841"/>
                  <a:gd name="connsiteY211" fmla="*/ 783771 h 2444620"/>
                  <a:gd name="connsiteX212" fmla="*/ 348657 w 3147841"/>
                  <a:gd name="connsiteY212" fmla="*/ 765110 h 2444620"/>
                  <a:gd name="connsiteX213" fmla="*/ 354878 w 3147841"/>
                  <a:gd name="connsiteY213" fmla="*/ 709127 h 2444620"/>
                  <a:gd name="connsiteX214" fmla="*/ 367319 w 3147841"/>
                  <a:gd name="connsiteY214" fmla="*/ 690465 h 2444620"/>
                  <a:gd name="connsiteX215" fmla="*/ 392200 w 3147841"/>
                  <a:gd name="connsiteY215" fmla="*/ 646922 h 2444620"/>
                  <a:gd name="connsiteX216" fmla="*/ 398421 w 3147841"/>
                  <a:gd name="connsiteY216" fmla="*/ 553616 h 2444620"/>
                  <a:gd name="connsiteX217" fmla="*/ 466845 w 3147841"/>
                  <a:gd name="connsiteY217" fmla="*/ 547396 h 2444620"/>
                  <a:gd name="connsiteX218" fmla="*/ 479286 w 3147841"/>
                  <a:gd name="connsiteY218" fmla="*/ 528735 h 2444620"/>
                  <a:gd name="connsiteX219" fmla="*/ 497947 w 3147841"/>
                  <a:gd name="connsiteY219" fmla="*/ 510073 h 2444620"/>
                  <a:gd name="connsiteX220" fmla="*/ 510388 w 3147841"/>
                  <a:gd name="connsiteY220" fmla="*/ 460310 h 2444620"/>
                  <a:gd name="connsiteX221" fmla="*/ 485506 w 3147841"/>
                  <a:gd name="connsiteY221" fmla="*/ 410547 h 2444620"/>
                  <a:gd name="connsiteX222" fmla="*/ 473066 w 3147841"/>
                  <a:gd name="connsiteY222" fmla="*/ 373224 h 2444620"/>
                  <a:gd name="connsiteX223" fmla="*/ 510388 w 3147841"/>
                  <a:gd name="connsiteY223" fmla="*/ 279918 h 2444620"/>
                  <a:gd name="connsiteX224" fmla="*/ 516608 w 3147841"/>
                  <a:gd name="connsiteY224" fmla="*/ 261257 h 2444620"/>
                  <a:gd name="connsiteX225" fmla="*/ 541490 w 3147841"/>
                  <a:gd name="connsiteY225" fmla="*/ 223935 h 2444620"/>
                  <a:gd name="connsiteX226" fmla="*/ 572592 w 3147841"/>
                  <a:gd name="connsiteY226" fmla="*/ 186612 h 2444620"/>
                  <a:gd name="connsiteX227" fmla="*/ 578813 w 3147841"/>
                  <a:gd name="connsiteY227" fmla="*/ 87086 h 2444620"/>
                  <a:gd name="connsiteX228" fmla="*/ 585033 w 3147841"/>
                  <a:gd name="connsiteY228" fmla="*/ 62204 h 2444620"/>
                  <a:gd name="connsiteX229" fmla="*/ 628576 w 3147841"/>
                  <a:gd name="connsiteY229" fmla="*/ 43543 h 2444620"/>
                  <a:gd name="connsiteX230" fmla="*/ 641017 w 3147841"/>
                  <a:gd name="connsiteY230" fmla="*/ 18661 h 2444620"/>
                  <a:gd name="connsiteX231" fmla="*/ 678339 w 3147841"/>
                  <a:gd name="connsiteY231" fmla="*/ 0 h 2444620"/>
                  <a:gd name="connsiteX232" fmla="*/ 703221 w 3147841"/>
                  <a:gd name="connsiteY232" fmla="*/ 6220 h 2444620"/>
                  <a:gd name="connsiteX233" fmla="*/ 721882 w 3147841"/>
                  <a:gd name="connsiteY233" fmla="*/ 12441 h 2444620"/>
                  <a:gd name="connsiteX234" fmla="*/ 752984 w 3147841"/>
                  <a:gd name="connsiteY234" fmla="*/ 18661 h 2444620"/>
                  <a:gd name="connsiteX235" fmla="*/ 759204 w 3147841"/>
                  <a:gd name="connsiteY235" fmla="*/ 37322 h 2444620"/>
                  <a:gd name="connsiteX236" fmla="*/ 777866 w 3147841"/>
                  <a:gd name="connsiteY236" fmla="*/ 43543 h 2444620"/>
                  <a:gd name="connsiteX237" fmla="*/ 765425 w 3147841"/>
                  <a:gd name="connsiteY237" fmla="*/ 174171 h 244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</a:cxnLst>
                <a:rect l="l" t="t" r="r" b="b"/>
                <a:pathLst>
                  <a:path w="3147841" h="2444620">
                    <a:moveTo>
                      <a:pt x="765425" y="174171"/>
                    </a:moveTo>
                    <a:lnTo>
                      <a:pt x="908494" y="391886"/>
                    </a:lnTo>
                    <a:lnTo>
                      <a:pt x="908494" y="447869"/>
                    </a:lnTo>
                    <a:lnTo>
                      <a:pt x="765425" y="485192"/>
                    </a:lnTo>
                    <a:lnTo>
                      <a:pt x="703221" y="485192"/>
                    </a:lnTo>
                    <a:lnTo>
                      <a:pt x="609915" y="547396"/>
                    </a:lnTo>
                    <a:lnTo>
                      <a:pt x="641017" y="976604"/>
                    </a:lnTo>
                    <a:lnTo>
                      <a:pt x="678339" y="1020147"/>
                    </a:lnTo>
                    <a:lnTo>
                      <a:pt x="759204" y="920620"/>
                    </a:lnTo>
                    <a:lnTo>
                      <a:pt x="815188" y="951722"/>
                    </a:lnTo>
                    <a:cubicBezTo>
                      <a:pt x="833849" y="953796"/>
                      <a:pt x="855331" y="947863"/>
                      <a:pt x="871172" y="957943"/>
                    </a:cubicBezTo>
                    <a:cubicBezTo>
                      <a:pt x="882235" y="964983"/>
                      <a:pt x="883613" y="995265"/>
                      <a:pt x="883613" y="995265"/>
                    </a:cubicBezTo>
                    <a:cubicBezTo>
                      <a:pt x="881539" y="1024294"/>
                      <a:pt x="880792" y="1053448"/>
                      <a:pt x="877392" y="1082351"/>
                    </a:cubicBezTo>
                    <a:cubicBezTo>
                      <a:pt x="876626" y="1088863"/>
                      <a:pt x="868240" y="1095147"/>
                      <a:pt x="871172" y="1101012"/>
                    </a:cubicBezTo>
                    <a:cubicBezTo>
                      <a:pt x="874104" y="1106877"/>
                      <a:pt x="883613" y="1105159"/>
                      <a:pt x="889833" y="1107233"/>
                    </a:cubicBezTo>
                    <a:cubicBezTo>
                      <a:pt x="896053" y="1103086"/>
                      <a:pt x="901468" y="1097347"/>
                      <a:pt x="908494" y="1094792"/>
                    </a:cubicBezTo>
                    <a:cubicBezTo>
                      <a:pt x="924563" y="1088949"/>
                      <a:pt x="958257" y="1082351"/>
                      <a:pt x="958257" y="1082351"/>
                    </a:cubicBezTo>
                    <a:cubicBezTo>
                      <a:pt x="964478" y="1078204"/>
                      <a:pt x="969518" y="1070967"/>
                      <a:pt x="976919" y="1069910"/>
                    </a:cubicBezTo>
                    <a:cubicBezTo>
                      <a:pt x="1006602" y="1065670"/>
                      <a:pt x="999201" y="1079752"/>
                      <a:pt x="1014241" y="1094792"/>
                    </a:cubicBezTo>
                    <a:cubicBezTo>
                      <a:pt x="1019527" y="1100078"/>
                      <a:pt x="1026682" y="1103086"/>
                      <a:pt x="1032902" y="1107233"/>
                    </a:cubicBezTo>
                    <a:cubicBezTo>
                      <a:pt x="1037049" y="1113453"/>
                      <a:pt x="1040057" y="1120608"/>
                      <a:pt x="1045343" y="1125894"/>
                    </a:cubicBezTo>
                    <a:cubicBezTo>
                      <a:pt x="1050629" y="1131180"/>
                      <a:pt x="1060295" y="1131844"/>
                      <a:pt x="1064004" y="1138335"/>
                    </a:cubicBezTo>
                    <a:cubicBezTo>
                      <a:pt x="1088731" y="1181606"/>
                      <a:pt x="1049516" y="1162534"/>
                      <a:pt x="1088886" y="1175657"/>
                    </a:cubicBezTo>
                    <a:cubicBezTo>
                      <a:pt x="1095106" y="1181877"/>
                      <a:pt x="1100228" y="1189438"/>
                      <a:pt x="1107547" y="1194318"/>
                    </a:cubicBezTo>
                    <a:cubicBezTo>
                      <a:pt x="1150247" y="1222785"/>
                      <a:pt x="1098504" y="1166614"/>
                      <a:pt x="1151090" y="1219200"/>
                    </a:cubicBezTo>
                    <a:cubicBezTo>
                      <a:pt x="1158421" y="1226531"/>
                      <a:pt x="1163531" y="1235788"/>
                      <a:pt x="1169751" y="1244082"/>
                    </a:cubicBezTo>
                    <a:cubicBezTo>
                      <a:pt x="1171825" y="1254449"/>
                      <a:pt x="1170107" y="1266387"/>
                      <a:pt x="1175972" y="1275184"/>
                    </a:cubicBezTo>
                    <a:cubicBezTo>
                      <a:pt x="1179609" y="1280640"/>
                      <a:pt x="1189177" y="1277767"/>
                      <a:pt x="1194633" y="1281404"/>
                    </a:cubicBezTo>
                    <a:cubicBezTo>
                      <a:pt x="1201952" y="1286284"/>
                      <a:pt x="1207074" y="1293845"/>
                      <a:pt x="1213294" y="1300065"/>
                    </a:cubicBezTo>
                    <a:cubicBezTo>
                      <a:pt x="1215368" y="1306286"/>
                      <a:pt x="1218093" y="1312326"/>
                      <a:pt x="1219515" y="1318727"/>
                    </a:cubicBezTo>
                    <a:cubicBezTo>
                      <a:pt x="1222251" y="1331039"/>
                      <a:pt x="1220613" y="1344524"/>
                      <a:pt x="1225735" y="1356049"/>
                    </a:cubicBezTo>
                    <a:cubicBezTo>
                      <a:pt x="1229308" y="1364088"/>
                      <a:pt x="1238176" y="1368490"/>
                      <a:pt x="1244396" y="1374710"/>
                    </a:cubicBezTo>
                    <a:cubicBezTo>
                      <a:pt x="1249103" y="1388830"/>
                      <a:pt x="1249583" y="1402998"/>
                      <a:pt x="1269278" y="1405812"/>
                    </a:cubicBezTo>
                    <a:cubicBezTo>
                      <a:pt x="1277741" y="1407021"/>
                      <a:pt x="1285865" y="1401665"/>
                      <a:pt x="1294159" y="1399592"/>
                    </a:cubicBezTo>
                    <a:cubicBezTo>
                      <a:pt x="1296233" y="1393372"/>
                      <a:pt x="1299513" y="1387430"/>
                      <a:pt x="1300380" y="1380931"/>
                    </a:cubicBezTo>
                    <a:cubicBezTo>
                      <a:pt x="1303680" y="1356182"/>
                      <a:pt x="1299741" y="1330293"/>
                      <a:pt x="1306600" y="1306286"/>
                    </a:cubicBezTo>
                    <a:cubicBezTo>
                      <a:pt x="1308654" y="1299098"/>
                      <a:pt x="1319041" y="1297992"/>
                      <a:pt x="1325261" y="1293845"/>
                    </a:cubicBezTo>
                    <a:cubicBezTo>
                      <a:pt x="1329408" y="1283478"/>
                      <a:pt x="1332708" y="1272730"/>
                      <a:pt x="1337702" y="1262743"/>
                    </a:cubicBezTo>
                    <a:cubicBezTo>
                      <a:pt x="1341045" y="1256056"/>
                      <a:pt x="1346800" y="1250769"/>
                      <a:pt x="1350143" y="1244082"/>
                    </a:cubicBezTo>
                    <a:cubicBezTo>
                      <a:pt x="1353076" y="1238217"/>
                      <a:pt x="1353432" y="1231285"/>
                      <a:pt x="1356364" y="1225420"/>
                    </a:cubicBezTo>
                    <a:cubicBezTo>
                      <a:pt x="1380482" y="1177183"/>
                      <a:pt x="1359387" y="1235007"/>
                      <a:pt x="1375025" y="1188098"/>
                    </a:cubicBezTo>
                    <a:cubicBezTo>
                      <a:pt x="1377098" y="1173584"/>
                      <a:pt x="1375982" y="1158239"/>
                      <a:pt x="1381245" y="1144555"/>
                    </a:cubicBezTo>
                    <a:cubicBezTo>
                      <a:pt x="1386612" y="1130600"/>
                      <a:pt x="1406127" y="1107233"/>
                      <a:pt x="1406127" y="1107233"/>
                    </a:cubicBezTo>
                    <a:cubicBezTo>
                      <a:pt x="1413813" y="1084173"/>
                      <a:pt x="1409414" y="1094436"/>
                      <a:pt x="1418568" y="1076131"/>
                    </a:cubicBezTo>
                    <a:lnTo>
                      <a:pt x="1480772" y="995265"/>
                    </a:lnTo>
                    <a:lnTo>
                      <a:pt x="1916200" y="752669"/>
                    </a:lnTo>
                    <a:lnTo>
                      <a:pt x="1872657" y="696686"/>
                    </a:lnTo>
                    <a:cubicBezTo>
                      <a:pt x="1887171" y="684245"/>
                      <a:pt x="1900539" y="670326"/>
                      <a:pt x="1916200" y="659363"/>
                    </a:cubicBezTo>
                    <a:cubicBezTo>
                      <a:pt x="1921156" y="655894"/>
                      <a:pt x="1956946" y="647621"/>
                      <a:pt x="1959743" y="646922"/>
                    </a:cubicBezTo>
                    <a:cubicBezTo>
                      <a:pt x="1965963" y="651069"/>
                      <a:pt x="1973118" y="654077"/>
                      <a:pt x="1978404" y="659363"/>
                    </a:cubicBezTo>
                    <a:cubicBezTo>
                      <a:pt x="1983690" y="664649"/>
                      <a:pt x="1985007" y="673354"/>
                      <a:pt x="1990845" y="678024"/>
                    </a:cubicBezTo>
                    <a:cubicBezTo>
                      <a:pt x="1995965" y="682120"/>
                      <a:pt x="2003286" y="682171"/>
                      <a:pt x="2009506" y="684245"/>
                    </a:cubicBezTo>
                    <a:cubicBezTo>
                      <a:pt x="2032314" y="682171"/>
                      <a:pt x="2055259" y="681263"/>
                      <a:pt x="2077931" y="678024"/>
                    </a:cubicBezTo>
                    <a:cubicBezTo>
                      <a:pt x="2126060" y="671148"/>
                      <a:pt x="2081338" y="671804"/>
                      <a:pt x="2102813" y="671804"/>
                    </a:cubicBezTo>
                    <a:lnTo>
                      <a:pt x="2233441" y="522514"/>
                    </a:lnTo>
                    <a:lnTo>
                      <a:pt x="2270764" y="391886"/>
                    </a:lnTo>
                    <a:lnTo>
                      <a:pt x="2364070" y="410547"/>
                    </a:lnTo>
                    <a:cubicBezTo>
                      <a:pt x="2380658" y="420914"/>
                      <a:pt x="2398013" y="430144"/>
                      <a:pt x="2413833" y="441649"/>
                    </a:cubicBezTo>
                    <a:cubicBezTo>
                      <a:pt x="2420947" y="446823"/>
                      <a:pt x="2424149" y="457528"/>
                      <a:pt x="2432494" y="460310"/>
                    </a:cubicBezTo>
                    <a:cubicBezTo>
                      <a:pt x="2492599" y="480345"/>
                      <a:pt x="2488478" y="444805"/>
                      <a:pt x="2488478" y="478971"/>
                    </a:cubicBezTo>
                    <a:lnTo>
                      <a:pt x="2569343" y="665584"/>
                    </a:lnTo>
                    <a:lnTo>
                      <a:pt x="2525800" y="845976"/>
                    </a:lnTo>
                    <a:lnTo>
                      <a:pt x="2619106" y="740229"/>
                    </a:lnTo>
                    <a:lnTo>
                      <a:pt x="2743515" y="771331"/>
                    </a:lnTo>
                    <a:lnTo>
                      <a:pt x="2923906" y="640702"/>
                    </a:lnTo>
                    <a:lnTo>
                      <a:pt x="2917686" y="516294"/>
                    </a:lnTo>
                    <a:lnTo>
                      <a:pt x="2973670" y="404327"/>
                    </a:lnTo>
                    <a:cubicBezTo>
                      <a:pt x="2988184" y="414694"/>
                      <a:pt x="3005363" y="422098"/>
                      <a:pt x="3017213" y="435429"/>
                    </a:cubicBezTo>
                    <a:cubicBezTo>
                      <a:pt x="3022893" y="441819"/>
                      <a:pt x="3018691" y="453197"/>
                      <a:pt x="3023433" y="460310"/>
                    </a:cubicBezTo>
                    <a:cubicBezTo>
                      <a:pt x="3033290" y="475096"/>
                      <a:pt x="3059654" y="476263"/>
                      <a:pt x="3073196" y="478971"/>
                    </a:cubicBezTo>
                    <a:cubicBezTo>
                      <a:pt x="3079416" y="474824"/>
                      <a:pt x="3086571" y="471817"/>
                      <a:pt x="3091857" y="466531"/>
                    </a:cubicBezTo>
                    <a:cubicBezTo>
                      <a:pt x="3097144" y="461244"/>
                      <a:pt x="3097205" y="450233"/>
                      <a:pt x="3104298" y="447869"/>
                    </a:cubicBezTo>
                    <a:cubicBezTo>
                      <a:pt x="3112409" y="445165"/>
                      <a:pt x="3120886" y="452016"/>
                      <a:pt x="3129180" y="454090"/>
                    </a:cubicBezTo>
                    <a:cubicBezTo>
                      <a:pt x="3131253" y="460310"/>
                      <a:pt x="3132468" y="466886"/>
                      <a:pt x="3135400" y="472751"/>
                    </a:cubicBezTo>
                    <a:cubicBezTo>
                      <a:pt x="3138743" y="479438"/>
                      <a:pt x="3147268" y="483958"/>
                      <a:pt x="3147841" y="491412"/>
                    </a:cubicBezTo>
                    <a:cubicBezTo>
                      <a:pt x="3147874" y="491839"/>
                      <a:pt x="3142002" y="569864"/>
                      <a:pt x="3135400" y="584718"/>
                    </a:cubicBezTo>
                    <a:cubicBezTo>
                      <a:pt x="3126525" y="604687"/>
                      <a:pt x="3111288" y="612409"/>
                      <a:pt x="3098078" y="628261"/>
                    </a:cubicBezTo>
                    <a:cubicBezTo>
                      <a:pt x="3093292" y="634004"/>
                      <a:pt x="3089784" y="640702"/>
                      <a:pt x="3085637" y="646922"/>
                    </a:cubicBezTo>
                    <a:cubicBezTo>
                      <a:pt x="3083564" y="653143"/>
                      <a:pt x="3079417" y="659027"/>
                      <a:pt x="3079417" y="665584"/>
                    </a:cubicBezTo>
                    <a:cubicBezTo>
                      <a:pt x="3079417" y="764346"/>
                      <a:pt x="3074972" y="745554"/>
                      <a:pt x="3091857" y="796212"/>
                    </a:cubicBezTo>
                    <a:cubicBezTo>
                      <a:pt x="3083563" y="808653"/>
                      <a:pt x="3077549" y="822963"/>
                      <a:pt x="3066976" y="833535"/>
                    </a:cubicBezTo>
                    <a:cubicBezTo>
                      <a:pt x="3036807" y="863702"/>
                      <a:pt x="3048600" y="848657"/>
                      <a:pt x="3029653" y="877078"/>
                    </a:cubicBezTo>
                    <a:cubicBezTo>
                      <a:pt x="3027580" y="885372"/>
                      <a:pt x="3029478" y="895914"/>
                      <a:pt x="3023433" y="901959"/>
                    </a:cubicBezTo>
                    <a:cubicBezTo>
                      <a:pt x="3017388" y="908004"/>
                      <a:pt x="3006409" y="904812"/>
                      <a:pt x="2998551" y="908180"/>
                    </a:cubicBezTo>
                    <a:cubicBezTo>
                      <a:pt x="2991680" y="911125"/>
                      <a:pt x="2986577" y="917277"/>
                      <a:pt x="2979890" y="920620"/>
                    </a:cubicBezTo>
                    <a:cubicBezTo>
                      <a:pt x="2974025" y="923552"/>
                      <a:pt x="2967449" y="924767"/>
                      <a:pt x="2961229" y="926841"/>
                    </a:cubicBezTo>
                    <a:cubicBezTo>
                      <a:pt x="2963804" y="950013"/>
                      <a:pt x="2973920" y="994765"/>
                      <a:pt x="2961229" y="1020147"/>
                    </a:cubicBezTo>
                    <a:cubicBezTo>
                      <a:pt x="2955983" y="1030638"/>
                      <a:pt x="2943674" y="1035870"/>
                      <a:pt x="2936347" y="1045029"/>
                    </a:cubicBezTo>
                    <a:cubicBezTo>
                      <a:pt x="2927007" y="1056704"/>
                      <a:pt x="2919760" y="1069910"/>
                      <a:pt x="2911466" y="1082351"/>
                    </a:cubicBezTo>
                    <a:lnTo>
                      <a:pt x="2899025" y="1101012"/>
                    </a:lnTo>
                    <a:lnTo>
                      <a:pt x="2886584" y="1119673"/>
                    </a:lnTo>
                    <a:cubicBezTo>
                      <a:pt x="2880149" y="1138981"/>
                      <a:pt x="2879455" y="1143997"/>
                      <a:pt x="2867923" y="1163216"/>
                    </a:cubicBezTo>
                    <a:cubicBezTo>
                      <a:pt x="2860230" y="1176037"/>
                      <a:pt x="2843041" y="1200539"/>
                      <a:pt x="2843041" y="1200539"/>
                    </a:cubicBezTo>
                    <a:cubicBezTo>
                      <a:pt x="2840968" y="1217127"/>
                      <a:pt x="2844297" y="1235350"/>
                      <a:pt x="2836821" y="1250302"/>
                    </a:cubicBezTo>
                    <a:cubicBezTo>
                      <a:pt x="2832674" y="1258596"/>
                      <a:pt x="2819485" y="1257353"/>
                      <a:pt x="2811939" y="1262743"/>
                    </a:cubicBezTo>
                    <a:cubicBezTo>
                      <a:pt x="2804781" y="1267856"/>
                      <a:pt x="2800036" y="1275772"/>
                      <a:pt x="2793278" y="1281404"/>
                    </a:cubicBezTo>
                    <a:cubicBezTo>
                      <a:pt x="2787535" y="1286190"/>
                      <a:pt x="2780837" y="1289698"/>
                      <a:pt x="2774617" y="1293845"/>
                    </a:cubicBezTo>
                    <a:cubicBezTo>
                      <a:pt x="2770470" y="1300065"/>
                      <a:pt x="2766521" y="1306423"/>
                      <a:pt x="2762176" y="1312506"/>
                    </a:cubicBezTo>
                    <a:cubicBezTo>
                      <a:pt x="2756150" y="1320942"/>
                      <a:pt x="2748659" y="1328387"/>
                      <a:pt x="2743515" y="1337388"/>
                    </a:cubicBezTo>
                    <a:cubicBezTo>
                      <a:pt x="2740262" y="1343081"/>
                      <a:pt x="2740226" y="1350184"/>
                      <a:pt x="2737294" y="1356049"/>
                    </a:cubicBezTo>
                    <a:cubicBezTo>
                      <a:pt x="2733951" y="1362736"/>
                      <a:pt x="2729000" y="1368490"/>
                      <a:pt x="2724853" y="1374710"/>
                    </a:cubicBezTo>
                    <a:cubicBezTo>
                      <a:pt x="2709631" y="1420379"/>
                      <a:pt x="2721686" y="1402760"/>
                      <a:pt x="2693751" y="1430694"/>
                    </a:cubicBezTo>
                    <a:cubicBezTo>
                      <a:pt x="2674332" y="1488953"/>
                      <a:pt x="2706143" y="1402788"/>
                      <a:pt x="2668870" y="1468016"/>
                    </a:cubicBezTo>
                    <a:cubicBezTo>
                      <a:pt x="2664628" y="1475439"/>
                      <a:pt x="2667391" y="1485785"/>
                      <a:pt x="2662649" y="1492898"/>
                    </a:cubicBezTo>
                    <a:cubicBezTo>
                      <a:pt x="2658502" y="1499118"/>
                      <a:pt x="2650675" y="1501996"/>
                      <a:pt x="2643988" y="1505339"/>
                    </a:cubicBezTo>
                    <a:cubicBezTo>
                      <a:pt x="2635067" y="1509799"/>
                      <a:pt x="2608412" y="1515788"/>
                      <a:pt x="2600445" y="1517780"/>
                    </a:cubicBezTo>
                    <a:cubicBezTo>
                      <a:pt x="2588004" y="1526074"/>
                      <a:pt x="2571417" y="1530220"/>
                      <a:pt x="2563123" y="1542661"/>
                    </a:cubicBezTo>
                    <a:cubicBezTo>
                      <a:pt x="2558976" y="1548881"/>
                      <a:pt x="2554025" y="1554635"/>
                      <a:pt x="2550682" y="1561322"/>
                    </a:cubicBezTo>
                    <a:cubicBezTo>
                      <a:pt x="2524924" y="1612837"/>
                      <a:pt x="2567677" y="1545158"/>
                      <a:pt x="2532021" y="1598645"/>
                    </a:cubicBezTo>
                    <a:cubicBezTo>
                      <a:pt x="2529947" y="1606939"/>
                      <a:pt x="2527206" y="1615094"/>
                      <a:pt x="2525800" y="1623527"/>
                    </a:cubicBezTo>
                    <a:cubicBezTo>
                      <a:pt x="2523052" y="1640016"/>
                      <a:pt x="2523634" y="1657072"/>
                      <a:pt x="2519580" y="1673290"/>
                    </a:cubicBezTo>
                    <a:cubicBezTo>
                      <a:pt x="2516424" y="1685915"/>
                      <a:pt x="2502101" y="1705729"/>
                      <a:pt x="2494698" y="1716833"/>
                    </a:cubicBezTo>
                    <a:cubicBezTo>
                      <a:pt x="2490551" y="1729274"/>
                      <a:pt x="2489531" y="1743244"/>
                      <a:pt x="2482257" y="1754155"/>
                    </a:cubicBezTo>
                    <a:cubicBezTo>
                      <a:pt x="2478110" y="1760375"/>
                      <a:pt x="2472853" y="1765985"/>
                      <a:pt x="2469817" y="1772816"/>
                    </a:cubicBezTo>
                    <a:cubicBezTo>
                      <a:pt x="2440210" y="1839433"/>
                      <a:pt x="2473088" y="1786571"/>
                      <a:pt x="2444935" y="1828800"/>
                    </a:cubicBezTo>
                    <a:cubicBezTo>
                      <a:pt x="2487713" y="1857319"/>
                      <a:pt x="2468072" y="1848954"/>
                      <a:pt x="2500919" y="1859902"/>
                    </a:cubicBezTo>
                    <a:cubicBezTo>
                      <a:pt x="2503081" y="1862064"/>
                      <a:pt x="2532552" y="1885971"/>
                      <a:pt x="2525800" y="1897224"/>
                    </a:cubicBezTo>
                    <a:cubicBezTo>
                      <a:pt x="2521029" y="1905175"/>
                      <a:pt x="2509528" y="1906221"/>
                      <a:pt x="2500919" y="1909665"/>
                    </a:cubicBezTo>
                    <a:cubicBezTo>
                      <a:pt x="2488743" y="1914535"/>
                      <a:pt x="2463596" y="1922106"/>
                      <a:pt x="2463596" y="1922106"/>
                    </a:cubicBezTo>
                    <a:cubicBezTo>
                      <a:pt x="2457376" y="1926253"/>
                      <a:pt x="2450221" y="1929261"/>
                      <a:pt x="2444935" y="1934547"/>
                    </a:cubicBezTo>
                    <a:cubicBezTo>
                      <a:pt x="2432876" y="1946606"/>
                      <a:pt x="2431333" y="1956690"/>
                      <a:pt x="2426274" y="1971869"/>
                    </a:cubicBezTo>
                    <a:cubicBezTo>
                      <a:pt x="2428347" y="1978090"/>
                      <a:pt x="2427857" y="1985894"/>
                      <a:pt x="2432494" y="1990531"/>
                    </a:cubicBezTo>
                    <a:cubicBezTo>
                      <a:pt x="2495632" y="2053669"/>
                      <a:pt x="2426780" y="1957075"/>
                      <a:pt x="2469817" y="2021633"/>
                    </a:cubicBezTo>
                    <a:cubicBezTo>
                      <a:pt x="2456546" y="2048173"/>
                      <a:pt x="2462352" y="2049002"/>
                      <a:pt x="2432494" y="2058955"/>
                    </a:cubicBezTo>
                    <a:cubicBezTo>
                      <a:pt x="2416273" y="2064362"/>
                      <a:pt x="2382731" y="2071396"/>
                      <a:pt x="2382731" y="2071396"/>
                    </a:cubicBezTo>
                    <a:cubicBezTo>
                      <a:pt x="2374437" y="2075543"/>
                      <a:pt x="2364973" y="2077901"/>
                      <a:pt x="2357849" y="2083837"/>
                    </a:cubicBezTo>
                    <a:cubicBezTo>
                      <a:pt x="2317734" y="2117266"/>
                      <a:pt x="2383905" y="2089354"/>
                      <a:pt x="2320527" y="2127380"/>
                    </a:cubicBezTo>
                    <a:cubicBezTo>
                      <a:pt x="2309282" y="2134127"/>
                      <a:pt x="2283204" y="2139820"/>
                      <a:pt x="2283204" y="2139820"/>
                    </a:cubicBezTo>
                    <a:cubicBezTo>
                      <a:pt x="2277737" y="2139039"/>
                      <a:pt x="2228672" y="2138421"/>
                      <a:pt x="2221000" y="2121159"/>
                    </a:cubicBezTo>
                    <a:cubicBezTo>
                      <a:pt x="2215045" y="2107761"/>
                      <a:pt x="2216853" y="2092130"/>
                      <a:pt x="2214780" y="2077616"/>
                    </a:cubicBezTo>
                    <a:cubicBezTo>
                      <a:pt x="2167873" y="2093253"/>
                      <a:pt x="2223876" y="2070341"/>
                      <a:pt x="2183678" y="2102498"/>
                    </a:cubicBezTo>
                    <a:cubicBezTo>
                      <a:pt x="2178558" y="2106594"/>
                      <a:pt x="2171237" y="2106645"/>
                      <a:pt x="2165017" y="2108718"/>
                    </a:cubicBezTo>
                    <a:cubicBezTo>
                      <a:pt x="2158796" y="2112865"/>
                      <a:pt x="2151943" y="2116192"/>
                      <a:pt x="2146355" y="2121159"/>
                    </a:cubicBezTo>
                    <a:cubicBezTo>
                      <a:pt x="2133205" y="2132848"/>
                      <a:pt x="2126102" y="2154215"/>
                      <a:pt x="2109033" y="2158482"/>
                    </a:cubicBezTo>
                    <a:lnTo>
                      <a:pt x="2084151" y="2164702"/>
                    </a:lnTo>
                    <a:cubicBezTo>
                      <a:pt x="2043254" y="2191968"/>
                      <a:pt x="2087300" y="2164967"/>
                      <a:pt x="2046829" y="2183363"/>
                    </a:cubicBezTo>
                    <a:cubicBezTo>
                      <a:pt x="1976145" y="2215492"/>
                      <a:pt x="2021915" y="2204104"/>
                      <a:pt x="1959743" y="2214465"/>
                    </a:cubicBezTo>
                    <a:cubicBezTo>
                      <a:pt x="1923196" y="2229084"/>
                      <a:pt x="1936537" y="2234802"/>
                      <a:pt x="1916200" y="2214465"/>
                    </a:cubicBezTo>
                    <a:lnTo>
                      <a:pt x="1878878" y="2170922"/>
                    </a:lnTo>
                    <a:lnTo>
                      <a:pt x="1822894" y="2226906"/>
                    </a:lnTo>
                    <a:lnTo>
                      <a:pt x="1860217" y="2270449"/>
                    </a:lnTo>
                    <a:lnTo>
                      <a:pt x="1748249" y="2326433"/>
                    </a:lnTo>
                    <a:lnTo>
                      <a:pt x="1698486" y="2326433"/>
                    </a:lnTo>
                    <a:lnTo>
                      <a:pt x="1486992" y="2401078"/>
                    </a:lnTo>
                    <a:lnTo>
                      <a:pt x="1319041" y="2282890"/>
                    </a:lnTo>
                    <a:lnTo>
                      <a:pt x="1287939" y="2351314"/>
                    </a:lnTo>
                    <a:cubicBezTo>
                      <a:pt x="1271351" y="2357535"/>
                      <a:pt x="1254304" y="2362645"/>
                      <a:pt x="1238176" y="2369976"/>
                    </a:cubicBezTo>
                    <a:cubicBezTo>
                      <a:pt x="1231370" y="2373070"/>
                      <a:pt x="1226202" y="2379073"/>
                      <a:pt x="1219515" y="2382416"/>
                    </a:cubicBezTo>
                    <a:cubicBezTo>
                      <a:pt x="1213650" y="2385348"/>
                      <a:pt x="1206880" y="2386054"/>
                      <a:pt x="1200853" y="2388637"/>
                    </a:cubicBezTo>
                    <a:cubicBezTo>
                      <a:pt x="1147059" y="2411692"/>
                      <a:pt x="1201067" y="2392714"/>
                      <a:pt x="1157310" y="2407298"/>
                    </a:cubicBezTo>
                    <a:cubicBezTo>
                      <a:pt x="1132909" y="2425599"/>
                      <a:pt x="1138643" y="2425396"/>
                      <a:pt x="1113768" y="2432180"/>
                    </a:cubicBezTo>
                    <a:cubicBezTo>
                      <a:pt x="1097272" y="2436679"/>
                      <a:pt x="1064004" y="2444620"/>
                      <a:pt x="1064004" y="2444620"/>
                    </a:cubicBezTo>
                    <a:cubicBezTo>
                      <a:pt x="1034976" y="2442547"/>
                      <a:pt x="1005578" y="2443457"/>
                      <a:pt x="976919" y="2438400"/>
                    </a:cubicBezTo>
                    <a:cubicBezTo>
                      <a:pt x="969557" y="2437101"/>
                      <a:pt x="964944" y="2429302"/>
                      <a:pt x="958257" y="2425959"/>
                    </a:cubicBezTo>
                    <a:cubicBezTo>
                      <a:pt x="952392" y="2423027"/>
                      <a:pt x="945816" y="2421812"/>
                      <a:pt x="939596" y="2419739"/>
                    </a:cubicBezTo>
                    <a:cubicBezTo>
                      <a:pt x="927155" y="2407298"/>
                      <a:pt x="907838" y="2399107"/>
                      <a:pt x="902274" y="2382416"/>
                    </a:cubicBezTo>
                    <a:cubicBezTo>
                      <a:pt x="898127" y="2369975"/>
                      <a:pt x="902692" y="2347666"/>
                      <a:pt x="889833" y="2345094"/>
                    </a:cubicBezTo>
                    <a:cubicBezTo>
                      <a:pt x="795950" y="2326316"/>
                      <a:pt x="912975" y="2350235"/>
                      <a:pt x="833849" y="2332653"/>
                    </a:cubicBezTo>
                    <a:cubicBezTo>
                      <a:pt x="823528" y="2330360"/>
                      <a:pt x="813114" y="2328506"/>
                      <a:pt x="802747" y="2326433"/>
                    </a:cubicBezTo>
                    <a:cubicBezTo>
                      <a:pt x="798600" y="2320212"/>
                      <a:pt x="793251" y="2314643"/>
                      <a:pt x="790306" y="2307771"/>
                    </a:cubicBezTo>
                    <a:cubicBezTo>
                      <a:pt x="786938" y="2299913"/>
                      <a:pt x="789715" y="2289324"/>
                      <a:pt x="784086" y="2282890"/>
                    </a:cubicBezTo>
                    <a:cubicBezTo>
                      <a:pt x="774240" y="2271637"/>
                      <a:pt x="759205" y="2266302"/>
                      <a:pt x="746764" y="2258008"/>
                    </a:cubicBezTo>
                    <a:lnTo>
                      <a:pt x="728102" y="2245567"/>
                    </a:lnTo>
                    <a:cubicBezTo>
                      <a:pt x="723955" y="2239347"/>
                      <a:pt x="720447" y="2232649"/>
                      <a:pt x="715661" y="2226906"/>
                    </a:cubicBezTo>
                    <a:cubicBezTo>
                      <a:pt x="710029" y="2220148"/>
                      <a:pt x="701880" y="2215564"/>
                      <a:pt x="697000" y="2208245"/>
                    </a:cubicBezTo>
                    <a:cubicBezTo>
                      <a:pt x="693363" y="2202789"/>
                      <a:pt x="692853" y="2195804"/>
                      <a:pt x="690780" y="2189584"/>
                    </a:cubicBezTo>
                    <a:cubicBezTo>
                      <a:pt x="699895" y="1998155"/>
                      <a:pt x="665676" y="2100276"/>
                      <a:pt x="715661" y="2040294"/>
                    </a:cubicBezTo>
                    <a:cubicBezTo>
                      <a:pt x="720447" y="2034551"/>
                      <a:pt x="723955" y="2027853"/>
                      <a:pt x="728102" y="2021633"/>
                    </a:cubicBezTo>
                    <a:cubicBezTo>
                      <a:pt x="713568" y="1948958"/>
                      <a:pt x="734441" y="2001863"/>
                      <a:pt x="603694" y="1978090"/>
                    </a:cubicBezTo>
                    <a:cubicBezTo>
                      <a:pt x="596339" y="1976753"/>
                      <a:pt x="591865" y="1968685"/>
                      <a:pt x="585033" y="1965649"/>
                    </a:cubicBezTo>
                    <a:cubicBezTo>
                      <a:pt x="573049" y="1960323"/>
                      <a:pt x="560151" y="1957355"/>
                      <a:pt x="547710" y="1953208"/>
                    </a:cubicBezTo>
                    <a:cubicBezTo>
                      <a:pt x="493192" y="1898690"/>
                      <a:pt x="562349" y="1965407"/>
                      <a:pt x="510388" y="1922106"/>
                    </a:cubicBezTo>
                    <a:cubicBezTo>
                      <a:pt x="462493" y="1882193"/>
                      <a:pt x="519398" y="1921893"/>
                      <a:pt x="473066" y="1891004"/>
                    </a:cubicBezTo>
                    <a:cubicBezTo>
                      <a:pt x="468919" y="1884784"/>
                      <a:pt x="465911" y="1877629"/>
                      <a:pt x="460625" y="1872343"/>
                    </a:cubicBezTo>
                    <a:cubicBezTo>
                      <a:pt x="452912" y="1864630"/>
                      <a:pt x="427676" y="1848304"/>
                      <a:pt x="417082" y="1841241"/>
                    </a:cubicBezTo>
                    <a:cubicBezTo>
                      <a:pt x="412935" y="1828800"/>
                      <a:pt x="413914" y="1813191"/>
                      <a:pt x="404641" y="1803918"/>
                    </a:cubicBezTo>
                    <a:cubicBezTo>
                      <a:pt x="350123" y="1749400"/>
                      <a:pt x="416840" y="1818557"/>
                      <a:pt x="373539" y="1766596"/>
                    </a:cubicBezTo>
                    <a:cubicBezTo>
                      <a:pt x="333630" y="1718706"/>
                      <a:pt x="373323" y="1775603"/>
                      <a:pt x="342437" y="1729273"/>
                    </a:cubicBezTo>
                    <a:cubicBezTo>
                      <a:pt x="340364" y="1723053"/>
                      <a:pt x="337639" y="1717013"/>
                      <a:pt x="336217" y="1710612"/>
                    </a:cubicBezTo>
                    <a:cubicBezTo>
                      <a:pt x="330259" y="1683802"/>
                      <a:pt x="336108" y="1673182"/>
                      <a:pt x="317555" y="1654629"/>
                    </a:cubicBezTo>
                    <a:cubicBezTo>
                      <a:pt x="312269" y="1649343"/>
                      <a:pt x="305114" y="1646335"/>
                      <a:pt x="298894" y="1642188"/>
                    </a:cubicBezTo>
                    <a:cubicBezTo>
                      <a:pt x="296821" y="1635968"/>
                      <a:pt x="296770" y="1628647"/>
                      <a:pt x="292674" y="1623527"/>
                    </a:cubicBezTo>
                    <a:cubicBezTo>
                      <a:pt x="288004" y="1617689"/>
                      <a:pt x="277356" y="1617773"/>
                      <a:pt x="274013" y="1611086"/>
                    </a:cubicBezTo>
                    <a:cubicBezTo>
                      <a:pt x="268372" y="1599805"/>
                      <a:pt x="270048" y="1586172"/>
                      <a:pt x="267792" y="1573763"/>
                    </a:cubicBezTo>
                    <a:cubicBezTo>
                      <a:pt x="265901" y="1563361"/>
                      <a:pt x="265866" y="1552322"/>
                      <a:pt x="261572" y="1542661"/>
                    </a:cubicBezTo>
                    <a:cubicBezTo>
                      <a:pt x="257361" y="1533187"/>
                      <a:pt x="249657" y="1525651"/>
                      <a:pt x="242910" y="1517780"/>
                    </a:cubicBezTo>
                    <a:cubicBezTo>
                      <a:pt x="237185" y="1511101"/>
                      <a:pt x="231939" y="1503390"/>
                      <a:pt x="224249" y="1499118"/>
                    </a:cubicBezTo>
                    <a:cubicBezTo>
                      <a:pt x="212786" y="1492749"/>
                      <a:pt x="186927" y="1486678"/>
                      <a:pt x="186927" y="1486678"/>
                    </a:cubicBezTo>
                    <a:cubicBezTo>
                      <a:pt x="184853" y="1480457"/>
                      <a:pt x="184802" y="1473136"/>
                      <a:pt x="180706" y="1468016"/>
                    </a:cubicBezTo>
                    <a:cubicBezTo>
                      <a:pt x="176036" y="1462178"/>
                      <a:pt x="162972" y="1462994"/>
                      <a:pt x="162045" y="1455576"/>
                    </a:cubicBezTo>
                    <a:cubicBezTo>
                      <a:pt x="160419" y="1442563"/>
                      <a:pt x="170339" y="1430694"/>
                      <a:pt x="174486" y="1418253"/>
                    </a:cubicBezTo>
                    <a:lnTo>
                      <a:pt x="180706" y="1399592"/>
                    </a:lnTo>
                    <a:lnTo>
                      <a:pt x="124723" y="1337388"/>
                    </a:lnTo>
                    <a:cubicBezTo>
                      <a:pt x="114356" y="1316653"/>
                      <a:pt x="105123" y="1295312"/>
                      <a:pt x="93621" y="1275184"/>
                    </a:cubicBezTo>
                    <a:cubicBezTo>
                      <a:pt x="88477" y="1266182"/>
                      <a:pt x="80103" y="1259304"/>
                      <a:pt x="74959" y="1250302"/>
                    </a:cubicBezTo>
                    <a:cubicBezTo>
                      <a:pt x="57353" y="1219492"/>
                      <a:pt x="82993" y="1241487"/>
                      <a:pt x="62519" y="1200539"/>
                    </a:cubicBezTo>
                    <a:cubicBezTo>
                      <a:pt x="53200" y="1181902"/>
                      <a:pt x="41783" y="1181186"/>
                      <a:pt x="25196" y="1175657"/>
                    </a:cubicBezTo>
                    <a:cubicBezTo>
                      <a:pt x="18976" y="1169437"/>
                      <a:pt x="11415" y="1164315"/>
                      <a:pt x="6535" y="1156996"/>
                    </a:cubicBezTo>
                    <a:cubicBezTo>
                      <a:pt x="-554" y="1146362"/>
                      <a:pt x="-3667" y="1123655"/>
                      <a:pt x="6535" y="1113453"/>
                    </a:cubicBezTo>
                    <a:cubicBezTo>
                      <a:pt x="12580" y="1107408"/>
                      <a:pt x="23123" y="1109306"/>
                      <a:pt x="31417" y="1107233"/>
                    </a:cubicBezTo>
                    <a:cubicBezTo>
                      <a:pt x="33490" y="1098939"/>
                      <a:pt x="32296" y="1089027"/>
                      <a:pt x="37637" y="1082351"/>
                    </a:cubicBezTo>
                    <a:cubicBezTo>
                      <a:pt x="41733" y="1077231"/>
                      <a:pt x="52661" y="1081587"/>
                      <a:pt x="56298" y="1076131"/>
                    </a:cubicBezTo>
                    <a:cubicBezTo>
                      <a:pt x="62163" y="1067334"/>
                      <a:pt x="60225" y="1055350"/>
                      <a:pt x="62519" y="1045029"/>
                    </a:cubicBezTo>
                    <a:cubicBezTo>
                      <a:pt x="69295" y="1014536"/>
                      <a:pt x="66752" y="1024122"/>
                      <a:pt x="81180" y="995265"/>
                    </a:cubicBezTo>
                    <a:cubicBezTo>
                      <a:pt x="83253" y="982824"/>
                      <a:pt x="87400" y="970555"/>
                      <a:pt x="87400" y="957943"/>
                    </a:cubicBezTo>
                    <a:cubicBezTo>
                      <a:pt x="87400" y="930840"/>
                      <a:pt x="84568" y="905458"/>
                      <a:pt x="68739" y="883298"/>
                    </a:cubicBezTo>
                    <a:cubicBezTo>
                      <a:pt x="63626" y="876140"/>
                      <a:pt x="56298" y="870857"/>
                      <a:pt x="50078" y="864637"/>
                    </a:cubicBezTo>
                    <a:cubicBezTo>
                      <a:pt x="52151" y="845976"/>
                      <a:pt x="43934" y="822784"/>
                      <a:pt x="56298" y="808653"/>
                    </a:cubicBezTo>
                    <a:cubicBezTo>
                      <a:pt x="64603" y="799161"/>
                      <a:pt x="81309" y="812137"/>
                      <a:pt x="93621" y="814873"/>
                    </a:cubicBezTo>
                    <a:cubicBezTo>
                      <a:pt x="112934" y="819165"/>
                      <a:pt x="114169" y="822352"/>
                      <a:pt x="130943" y="833535"/>
                    </a:cubicBezTo>
                    <a:cubicBezTo>
                      <a:pt x="137163" y="829388"/>
                      <a:pt x="144016" y="826061"/>
                      <a:pt x="149604" y="821094"/>
                    </a:cubicBezTo>
                    <a:cubicBezTo>
                      <a:pt x="162754" y="809405"/>
                      <a:pt x="170236" y="789335"/>
                      <a:pt x="186927" y="783771"/>
                    </a:cubicBezTo>
                    <a:cubicBezTo>
                      <a:pt x="263640" y="758201"/>
                      <a:pt x="211152" y="771986"/>
                      <a:pt x="348657" y="765110"/>
                    </a:cubicBezTo>
                    <a:cubicBezTo>
                      <a:pt x="350731" y="746449"/>
                      <a:pt x="350324" y="727342"/>
                      <a:pt x="354878" y="709127"/>
                    </a:cubicBezTo>
                    <a:cubicBezTo>
                      <a:pt x="356691" y="701874"/>
                      <a:pt x="363610" y="696956"/>
                      <a:pt x="367319" y="690465"/>
                    </a:cubicBezTo>
                    <a:cubicBezTo>
                      <a:pt x="398887" y="635219"/>
                      <a:pt x="361889" y="692390"/>
                      <a:pt x="392200" y="646922"/>
                    </a:cubicBezTo>
                    <a:cubicBezTo>
                      <a:pt x="389460" y="627741"/>
                      <a:pt x="375546" y="569453"/>
                      <a:pt x="398421" y="553616"/>
                    </a:cubicBezTo>
                    <a:cubicBezTo>
                      <a:pt x="417251" y="540580"/>
                      <a:pt x="444037" y="549469"/>
                      <a:pt x="466845" y="547396"/>
                    </a:cubicBezTo>
                    <a:cubicBezTo>
                      <a:pt x="470992" y="541176"/>
                      <a:pt x="474500" y="534478"/>
                      <a:pt x="479286" y="528735"/>
                    </a:cubicBezTo>
                    <a:cubicBezTo>
                      <a:pt x="484918" y="521977"/>
                      <a:pt x="494307" y="518082"/>
                      <a:pt x="497947" y="510073"/>
                    </a:cubicBezTo>
                    <a:cubicBezTo>
                      <a:pt x="505022" y="494507"/>
                      <a:pt x="510388" y="460310"/>
                      <a:pt x="510388" y="460310"/>
                    </a:cubicBezTo>
                    <a:cubicBezTo>
                      <a:pt x="495114" y="399212"/>
                      <a:pt x="517228" y="473992"/>
                      <a:pt x="485506" y="410547"/>
                    </a:cubicBezTo>
                    <a:cubicBezTo>
                      <a:pt x="479641" y="398818"/>
                      <a:pt x="473066" y="373224"/>
                      <a:pt x="473066" y="373224"/>
                    </a:cubicBezTo>
                    <a:cubicBezTo>
                      <a:pt x="500311" y="291487"/>
                      <a:pt x="483399" y="320403"/>
                      <a:pt x="510388" y="279918"/>
                    </a:cubicBezTo>
                    <a:cubicBezTo>
                      <a:pt x="512461" y="273698"/>
                      <a:pt x="513424" y="266989"/>
                      <a:pt x="516608" y="261257"/>
                    </a:cubicBezTo>
                    <a:cubicBezTo>
                      <a:pt x="523869" y="248187"/>
                      <a:pt x="530918" y="234508"/>
                      <a:pt x="541490" y="223935"/>
                    </a:cubicBezTo>
                    <a:cubicBezTo>
                      <a:pt x="565437" y="199987"/>
                      <a:pt x="555271" y="212593"/>
                      <a:pt x="572592" y="186612"/>
                    </a:cubicBezTo>
                    <a:cubicBezTo>
                      <a:pt x="574666" y="153437"/>
                      <a:pt x="575505" y="120161"/>
                      <a:pt x="578813" y="87086"/>
                    </a:cubicBezTo>
                    <a:cubicBezTo>
                      <a:pt x="579664" y="78579"/>
                      <a:pt x="579560" y="68772"/>
                      <a:pt x="585033" y="62204"/>
                    </a:cubicBezTo>
                    <a:cubicBezTo>
                      <a:pt x="590946" y="55108"/>
                      <a:pt x="618677" y="46842"/>
                      <a:pt x="628576" y="43543"/>
                    </a:cubicBezTo>
                    <a:cubicBezTo>
                      <a:pt x="632723" y="35249"/>
                      <a:pt x="635081" y="25785"/>
                      <a:pt x="641017" y="18661"/>
                    </a:cubicBezTo>
                    <a:cubicBezTo>
                      <a:pt x="650293" y="7529"/>
                      <a:pt x="665601" y="4246"/>
                      <a:pt x="678339" y="0"/>
                    </a:cubicBezTo>
                    <a:cubicBezTo>
                      <a:pt x="686633" y="2073"/>
                      <a:pt x="695001" y="3871"/>
                      <a:pt x="703221" y="6220"/>
                    </a:cubicBezTo>
                    <a:cubicBezTo>
                      <a:pt x="709526" y="8021"/>
                      <a:pt x="715521" y="10851"/>
                      <a:pt x="721882" y="12441"/>
                    </a:cubicBezTo>
                    <a:cubicBezTo>
                      <a:pt x="732139" y="15005"/>
                      <a:pt x="742617" y="16588"/>
                      <a:pt x="752984" y="18661"/>
                    </a:cubicBezTo>
                    <a:cubicBezTo>
                      <a:pt x="755057" y="24881"/>
                      <a:pt x="754568" y="32686"/>
                      <a:pt x="759204" y="37322"/>
                    </a:cubicBezTo>
                    <a:cubicBezTo>
                      <a:pt x="763841" y="41959"/>
                      <a:pt x="777167" y="37023"/>
                      <a:pt x="777866" y="43543"/>
                    </a:cubicBezTo>
                    <a:cubicBezTo>
                      <a:pt x="783830" y="99208"/>
                      <a:pt x="777866" y="155510"/>
                      <a:pt x="765425" y="17417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6478549" y="4038329"/>
              <a:ext cx="3632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1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822364" y="4752638"/>
              <a:ext cx="3632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2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124108" y="5429351"/>
              <a:ext cx="3632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  <a:latin typeface="Georgia" charset="0"/>
                  <a:ea typeface="Georgia" charset="0"/>
                  <a:cs typeface="Georgia" charset="0"/>
                </a:rPr>
                <a:t>3</a:t>
              </a:r>
              <a:endParaRPr lang="en-US" b="1" dirty="0">
                <a:solidFill>
                  <a:schemeClr val="bg1"/>
                </a:solidFill>
                <a:latin typeface="Georgia" charset="0"/>
                <a:ea typeface="Georgia" charset="0"/>
                <a:cs typeface="Georgia" charset="0"/>
              </a:endParaRPr>
            </a:p>
          </p:txBody>
        </p:sp>
      </p:grpSp>
      <p:sp>
        <p:nvSpPr>
          <p:cNvPr id="29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30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96225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Wisconsin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68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Maansi </a:t>
            </a:r>
            <a:r>
              <a:rPr lang="en-US" sz="700" dirty="0" err="1" smtClean="0"/>
              <a:t>Vatsan</a:t>
            </a:r>
            <a:r>
              <a:rPr lang="en-US" sz="700" dirty="0" smtClean="0">
                <a:latin typeface="Georgia"/>
                <a:cs typeface="Georgia"/>
              </a:rPr>
              <a:t> and Claire </a:t>
            </a:r>
            <a:r>
              <a:rPr lang="en-US" sz="700" dirty="0" err="1" smtClean="0">
                <a:latin typeface="Georgia"/>
                <a:cs typeface="Georgia"/>
              </a:rPr>
              <a:t>Garney</a:t>
            </a:r>
            <a:r>
              <a:rPr lang="en-US" sz="700" dirty="0" smtClean="0">
                <a:latin typeface="Georgia"/>
                <a:cs typeface="Georgia"/>
              </a:rPr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269923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Ron Johnson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Tammy Baldwin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6546585"/>
              </p:ext>
            </p:extLst>
          </p:nvPr>
        </p:nvGraphicFramePr>
        <p:xfrm>
          <a:off x="485547" y="1362050"/>
          <a:ext cx="4535423" cy="3813012"/>
        </p:xfrm>
        <a:graphic>
          <a:graphicData uri="http://schemas.openxmlformats.org/drawingml/2006/table">
            <a:tbl>
              <a:tblPr/>
              <a:tblGrid>
                <a:gridCol w="4007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2349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300858923"/>
                    </a:ext>
                  </a:extLst>
                </a:gridCol>
              </a:tblGrid>
              <a:tr h="132884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0857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Racine, Janesville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Paul Ryan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52.6%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43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South: Madison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Pocan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65.8%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29.0%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236927"/>
                  </a:ext>
                </a:extLst>
              </a:tr>
              <a:tr h="2220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East, SE: Platteville, Eau Claire, Stevens Point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Ron Kind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49.3%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44.8% Clinton 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04397"/>
                  </a:ext>
                </a:extLst>
              </a:tr>
              <a:tr h="1343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SW: Milwaukee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Gwen Moore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74.0%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7482396"/>
                  </a:ext>
                </a:extLst>
              </a:tr>
              <a:tr h="1343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South Central: West Bend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James Sensenbrenner Jr.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57.4%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9236931"/>
                  </a:ext>
                </a:extLst>
              </a:tr>
              <a:tr h="2220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Central: Sheboygan, Manitowoc, Ripon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Glenn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Grothman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38.8%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4087217"/>
                  </a:ext>
                </a:extLst>
              </a:tr>
              <a:tr h="2220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North, NW: Marshfield, Antigo, Hayward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Sean Duffy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57.8%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37.3%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001624"/>
                  </a:ext>
                </a:extLst>
              </a:tr>
              <a:tr h="2220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NE: Green Bay,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Jacksonport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, Shawano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Gallagher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38.6%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3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713804"/>
                  </a:ext>
                </a:extLst>
              </a:tr>
            </a:tbl>
          </a:graphicData>
        </a:graphic>
      </p:graphicFrame>
      <p:pic>
        <p:nvPicPr>
          <p:cNvPr id="2050" name="Picture 2" descr="https://www.govtrack.us/data/photos/400013-100px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123" y="1811206"/>
            <a:ext cx="838200" cy="1005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www.govtrack.us/data/photos/412496-100px.jpe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443" y="1856926"/>
            <a:ext cx="727415" cy="914400"/>
          </a:xfrm>
          <a:prstGeom prst="rect">
            <a:avLst/>
          </a:prstGeom>
          <a:noFill/>
          <a:ln w="76200">
            <a:solidFill>
              <a:srgbClr val="DAC12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" name="Group 16"/>
          <p:cNvGrpSpPr>
            <a:grpSpLocks/>
          </p:cNvGrpSpPr>
          <p:nvPr/>
        </p:nvGrpSpPr>
        <p:grpSpPr bwMode="auto">
          <a:xfrm>
            <a:off x="5781822" y="3622536"/>
            <a:ext cx="1863772" cy="2196971"/>
            <a:chOff x="2899539" y="1265674"/>
            <a:chExt cx="4298272" cy="4507192"/>
          </a:xfrm>
        </p:grpSpPr>
        <p:sp>
          <p:nvSpPr>
            <p:cNvPr id="24" name="Freeform 23"/>
            <p:cNvSpPr/>
            <p:nvPr/>
          </p:nvSpPr>
          <p:spPr>
            <a:xfrm>
              <a:off x="2899539" y="1265674"/>
              <a:ext cx="3433221" cy="3118044"/>
            </a:xfrm>
            <a:custGeom>
              <a:avLst/>
              <a:gdLst>
                <a:gd name="connsiteX0" fmla="*/ 59561 w 3433528"/>
                <a:gd name="connsiteY0" fmla="*/ 2061726 h 3118389"/>
                <a:gd name="connsiteX1" fmla="*/ 59561 w 3433528"/>
                <a:gd name="connsiteY1" fmla="*/ 2061726 h 3118389"/>
                <a:gd name="connsiteX2" fmla="*/ 63794 w 3433528"/>
                <a:gd name="connsiteY2" fmla="*/ 2010926 h 3118389"/>
                <a:gd name="connsiteX3" fmla="*/ 68028 w 3433528"/>
                <a:gd name="connsiteY3" fmla="*/ 1998226 h 3118389"/>
                <a:gd name="connsiteX4" fmla="*/ 80728 w 3433528"/>
                <a:gd name="connsiteY4" fmla="*/ 1951659 h 3118389"/>
                <a:gd name="connsiteX5" fmla="*/ 76494 w 3433528"/>
                <a:gd name="connsiteY5" fmla="*/ 1930493 h 3118389"/>
                <a:gd name="connsiteX6" fmla="*/ 68028 w 3433528"/>
                <a:gd name="connsiteY6" fmla="*/ 1913559 h 3118389"/>
                <a:gd name="connsiteX7" fmla="*/ 63794 w 3433528"/>
                <a:gd name="connsiteY7" fmla="*/ 1900859 h 3118389"/>
                <a:gd name="connsiteX8" fmla="*/ 59561 w 3433528"/>
                <a:gd name="connsiteY8" fmla="*/ 1871226 h 3118389"/>
                <a:gd name="connsiteX9" fmla="*/ 46861 w 3433528"/>
                <a:gd name="connsiteY9" fmla="*/ 1866993 h 3118389"/>
                <a:gd name="connsiteX10" fmla="*/ 42628 w 3433528"/>
                <a:gd name="connsiteY10" fmla="*/ 1854293 h 3118389"/>
                <a:gd name="connsiteX11" fmla="*/ 51094 w 3433528"/>
                <a:gd name="connsiteY11" fmla="*/ 1837359 h 3118389"/>
                <a:gd name="connsiteX12" fmla="*/ 55328 w 3433528"/>
                <a:gd name="connsiteY12" fmla="*/ 1824659 h 3118389"/>
                <a:gd name="connsiteX13" fmla="*/ 68028 w 3433528"/>
                <a:gd name="connsiteY13" fmla="*/ 1820426 h 3118389"/>
                <a:gd name="connsiteX14" fmla="*/ 80728 w 3433528"/>
                <a:gd name="connsiteY14" fmla="*/ 1811959 h 3118389"/>
                <a:gd name="connsiteX15" fmla="*/ 84961 w 3433528"/>
                <a:gd name="connsiteY15" fmla="*/ 1731526 h 3118389"/>
                <a:gd name="connsiteX16" fmla="*/ 76494 w 3433528"/>
                <a:gd name="connsiteY16" fmla="*/ 1718826 h 3118389"/>
                <a:gd name="connsiteX17" fmla="*/ 80728 w 3433528"/>
                <a:gd name="connsiteY17" fmla="*/ 1697659 h 3118389"/>
                <a:gd name="connsiteX18" fmla="*/ 84961 w 3433528"/>
                <a:gd name="connsiteY18" fmla="*/ 1684959 h 3118389"/>
                <a:gd name="connsiteX19" fmla="*/ 89194 w 3433528"/>
                <a:gd name="connsiteY19" fmla="*/ 1668026 h 3118389"/>
                <a:gd name="connsiteX20" fmla="*/ 93428 w 3433528"/>
                <a:gd name="connsiteY20" fmla="*/ 1600293 h 3118389"/>
                <a:gd name="connsiteX21" fmla="*/ 110361 w 3433528"/>
                <a:gd name="connsiteY21" fmla="*/ 1591826 h 3118389"/>
                <a:gd name="connsiteX22" fmla="*/ 131528 w 3433528"/>
                <a:gd name="connsiteY22" fmla="*/ 1570659 h 3118389"/>
                <a:gd name="connsiteX23" fmla="*/ 135761 w 3433528"/>
                <a:gd name="connsiteY23" fmla="*/ 1557959 h 3118389"/>
                <a:gd name="connsiteX24" fmla="*/ 144228 w 3433528"/>
                <a:gd name="connsiteY24" fmla="*/ 1545259 h 3118389"/>
                <a:gd name="connsiteX25" fmla="*/ 152694 w 3433528"/>
                <a:gd name="connsiteY25" fmla="*/ 1515626 h 3118389"/>
                <a:gd name="connsiteX26" fmla="*/ 165394 w 3433528"/>
                <a:gd name="connsiteY26" fmla="*/ 1502926 h 3118389"/>
                <a:gd name="connsiteX27" fmla="*/ 178094 w 3433528"/>
                <a:gd name="connsiteY27" fmla="*/ 1498693 h 3118389"/>
                <a:gd name="connsiteX28" fmla="*/ 173861 w 3433528"/>
                <a:gd name="connsiteY28" fmla="*/ 1473293 h 3118389"/>
                <a:gd name="connsiteX29" fmla="*/ 161161 w 3433528"/>
                <a:gd name="connsiteY29" fmla="*/ 1464826 h 3118389"/>
                <a:gd name="connsiteX30" fmla="*/ 152694 w 3433528"/>
                <a:gd name="connsiteY30" fmla="*/ 1452126 h 3118389"/>
                <a:gd name="connsiteX31" fmla="*/ 144228 w 3433528"/>
                <a:gd name="connsiteY31" fmla="*/ 1422493 h 3118389"/>
                <a:gd name="connsiteX32" fmla="*/ 139994 w 3433528"/>
                <a:gd name="connsiteY32" fmla="*/ 1409793 h 3118389"/>
                <a:gd name="connsiteX33" fmla="*/ 127294 w 3433528"/>
                <a:gd name="connsiteY33" fmla="*/ 1375926 h 3118389"/>
                <a:gd name="connsiteX34" fmla="*/ 114594 w 3433528"/>
                <a:gd name="connsiteY34" fmla="*/ 1371693 h 3118389"/>
                <a:gd name="connsiteX35" fmla="*/ 93428 w 3433528"/>
                <a:gd name="connsiteY35" fmla="*/ 1350526 h 3118389"/>
                <a:gd name="connsiteX36" fmla="*/ 80728 w 3433528"/>
                <a:gd name="connsiteY36" fmla="*/ 1337826 h 3118389"/>
                <a:gd name="connsiteX37" fmla="*/ 46861 w 3433528"/>
                <a:gd name="connsiteY37" fmla="*/ 1329359 h 3118389"/>
                <a:gd name="connsiteX38" fmla="*/ 17228 w 3433528"/>
                <a:gd name="connsiteY38" fmla="*/ 1337826 h 3118389"/>
                <a:gd name="connsiteX39" fmla="*/ 12994 w 3433528"/>
                <a:gd name="connsiteY39" fmla="*/ 1325126 h 3118389"/>
                <a:gd name="connsiteX40" fmla="*/ 8761 w 3433528"/>
                <a:gd name="connsiteY40" fmla="*/ 1282793 h 3118389"/>
                <a:gd name="connsiteX41" fmla="*/ 294 w 3433528"/>
                <a:gd name="connsiteY41" fmla="*/ 1270093 h 3118389"/>
                <a:gd name="connsiteX42" fmla="*/ 8761 w 3433528"/>
                <a:gd name="connsiteY42" fmla="*/ 1231993 h 3118389"/>
                <a:gd name="connsiteX43" fmla="*/ 12994 w 3433528"/>
                <a:gd name="connsiteY43" fmla="*/ 1210826 h 3118389"/>
                <a:gd name="connsiteX44" fmla="*/ 29928 w 3433528"/>
                <a:gd name="connsiteY44" fmla="*/ 1185426 h 3118389"/>
                <a:gd name="connsiteX45" fmla="*/ 51094 w 3433528"/>
                <a:gd name="connsiteY45" fmla="*/ 1155793 h 3118389"/>
                <a:gd name="connsiteX46" fmla="*/ 76494 w 3433528"/>
                <a:gd name="connsiteY46" fmla="*/ 1143093 h 3118389"/>
                <a:gd name="connsiteX47" fmla="*/ 93428 w 3433528"/>
                <a:gd name="connsiteY47" fmla="*/ 1130393 h 3118389"/>
                <a:gd name="connsiteX48" fmla="*/ 110361 w 3433528"/>
                <a:gd name="connsiteY48" fmla="*/ 1096526 h 3118389"/>
                <a:gd name="connsiteX49" fmla="*/ 114594 w 3433528"/>
                <a:gd name="connsiteY49" fmla="*/ 1066893 h 3118389"/>
                <a:gd name="connsiteX50" fmla="*/ 156928 w 3433528"/>
                <a:gd name="connsiteY50" fmla="*/ 1016093 h 3118389"/>
                <a:gd name="connsiteX51" fmla="*/ 195028 w 3433528"/>
                <a:gd name="connsiteY51" fmla="*/ 986459 h 3118389"/>
                <a:gd name="connsiteX52" fmla="*/ 220428 w 3433528"/>
                <a:gd name="connsiteY52" fmla="*/ 973759 h 3118389"/>
                <a:gd name="connsiteX53" fmla="*/ 233128 w 3433528"/>
                <a:gd name="connsiteY53" fmla="*/ 965293 h 3118389"/>
                <a:gd name="connsiteX54" fmla="*/ 250061 w 3433528"/>
                <a:gd name="connsiteY54" fmla="*/ 961059 h 3118389"/>
                <a:gd name="connsiteX55" fmla="*/ 266994 w 3433528"/>
                <a:gd name="connsiteY55" fmla="*/ 952593 h 3118389"/>
                <a:gd name="connsiteX56" fmla="*/ 279694 w 3433528"/>
                <a:gd name="connsiteY56" fmla="*/ 939893 h 3118389"/>
                <a:gd name="connsiteX57" fmla="*/ 322028 w 3433528"/>
                <a:gd name="connsiteY57" fmla="*/ 927193 h 3118389"/>
                <a:gd name="connsiteX58" fmla="*/ 334728 w 3433528"/>
                <a:gd name="connsiteY58" fmla="*/ 918726 h 3118389"/>
                <a:gd name="connsiteX59" fmla="*/ 351661 w 3433528"/>
                <a:gd name="connsiteY59" fmla="*/ 893326 h 3118389"/>
                <a:gd name="connsiteX60" fmla="*/ 381294 w 3433528"/>
                <a:gd name="connsiteY60" fmla="*/ 897559 h 3118389"/>
                <a:gd name="connsiteX61" fmla="*/ 393994 w 3433528"/>
                <a:gd name="connsiteY61" fmla="*/ 906026 h 3118389"/>
                <a:gd name="connsiteX62" fmla="*/ 415161 w 3433528"/>
                <a:gd name="connsiteY62" fmla="*/ 901793 h 3118389"/>
                <a:gd name="connsiteX63" fmla="*/ 427861 w 3433528"/>
                <a:gd name="connsiteY63" fmla="*/ 872159 h 3118389"/>
                <a:gd name="connsiteX64" fmla="*/ 432094 w 3433528"/>
                <a:gd name="connsiteY64" fmla="*/ 859459 h 3118389"/>
                <a:gd name="connsiteX65" fmla="*/ 444794 w 3433528"/>
                <a:gd name="connsiteY65" fmla="*/ 846759 h 3118389"/>
                <a:gd name="connsiteX66" fmla="*/ 457494 w 3433528"/>
                <a:gd name="connsiteY66" fmla="*/ 829826 h 3118389"/>
                <a:gd name="connsiteX67" fmla="*/ 457494 w 3433528"/>
                <a:gd name="connsiteY67" fmla="*/ 245626 h 3118389"/>
                <a:gd name="connsiteX68" fmla="*/ 542161 w 3433528"/>
                <a:gd name="connsiteY68" fmla="*/ 245626 h 3118389"/>
                <a:gd name="connsiteX69" fmla="*/ 550628 w 3433528"/>
                <a:gd name="connsiteY69" fmla="*/ 232926 h 3118389"/>
                <a:gd name="connsiteX70" fmla="*/ 546394 w 3433528"/>
                <a:gd name="connsiteY70" fmla="*/ 207526 h 3118389"/>
                <a:gd name="connsiteX71" fmla="*/ 550628 w 3433528"/>
                <a:gd name="connsiteY71" fmla="*/ 190593 h 3118389"/>
                <a:gd name="connsiteX72" fmla="*/ 559094 w 3433528"/>
                <a:gd name="connsiteY72" fmla="*/ 177893 h 3118389"/>
                <a:gd name="connsiteX73" fmla="*/ 601428 w 3433528"/>
                <a:gd name="connsiteY73" fmla="*/ 169426 h 3118389"/>
                <a:gd name="connsiteX74" fmla="*/ 639528 w 3433528"/>
                <a:gd name="connsiteY74" fmla="*/ 215993 h 3118389"/>
                <a:gd name="connsiteX75" fmla="*/ 681861 w 3433528"/>
                <a:gd name="connsiteY75" fmla="*/ 249859 h 3118389"/>
                <a:gd name="connsiteX76" fmla="*/ 698794 w 3433528"/>
                <a:gd name="connsiteY76" fmla="*/ 254093 h 3118389"/>
                <a:gd name="connsiteX77" fmla="*/ 732661 w 3433528"/>
                <a:gd name="connsiteY77" fmla="*/ 262559 h 3118389"/>
                <a:gd name="connsiteX78" fmla="*/ 783461 w 3433528"/>
                <a:gd name="connsiteY78" fmla="*/ 258326 h 3118389"/>
                <a:gd name="connsiteX79" fmla="*/ 808861 w 3433528"/>
                <a:gd name="connsiteY79" fmla="*/ 241393 h 3118389"/>
                <a:gd name="connsiteX80" fmla="*/ 825794 w 3433528"/>
                <a:gd name="connsiteY80" fmla="*/ 237159 h 3118389"/>
                <a:gd name="connsiteX81" fmla="*/ 838494 w 3433528"/>
                <a:gd name="connsiteY81" fmla="*/ 228693 h 3118389"/>
                <a:gd name="connsiteX82" fmla="*/ 889294 w 3433528"/>
                <a:gd name="connsiteY82" fmla="*/ 220226 h 3118389"/>
                <a:gd name="connsiteX83" fmla="*/ 901994 w 3433528"/>
                <a:gd name="connsiteY83" fmla="*/ 215993 h 3118389"/>
                <a:gd name="connsiteX84" fmla="*/ 910461 w 3433528"/>
                <a:gd name="connsiteY84" fmla="*/ 203293 h 3118389"/>
                <a:gd name="connsiteX85" fmla="*/ 927394 w 3433528"/>
                <a:gd name="connsiteY85" fmla="*/ 194826 h 3118389"/>
                <a:gd name="connsiteX86" fmla="*/ 1003594 w 3433528"/>
                <a:gd name="connsiteY86" fmla="*/ 182126 h 3118389"/>
                <a:gd name="connsiteX87" fmla="*/ 1020528 w 3433528"/>
                <a:gd name="connsiteY87" fmla="*/ 177893 h 3118389"/>
                <a:gd name="connsiteX88" fmla="*/ 1062861 w 3433528"/>
                <a:gd name="connsiteY88" fmla="*/ 169426 h 3118389"/>
                <a:gd name="connsiteX89" fmla="*/ 1071328 w 3433528"/>
                <a:gd name="connsiteY89" fmla="*/ 156726 h 3118389"/>
                <a:gd name="connsiteX90" fmla="*/ 1088261 w 3433528"/>
                <a:gd name="connsiteY90" fmla="*/ 152493 h 3118389"/>
                <a:gd name="connsiteX91" fmla="*/ 1100961 w 3433528"/>
                <a:gd name="connsiteY91" fmla="*/ 148259 h 3118389"/>
                <a:gd name="connsiteX92" fmla="*/ 1147528 w 3433528"/>
                <a:gd name="connsiteY92" fmla="*/ 118626 h 3118389"/>
                <a:gd name="connsiteX93" fmla="*/ 1172928 w 3433528"/>
                <a:gd name="connsiteY93" fmla="*/ 101693 h 3118389"/>
                <a:gd name="connsiteX94" fmla="*/ 1232194 w 3433528"/>
                <a:gd name="connsiteY94" fmla="*/ 88993 h 3118389"/>
                <a:gd name="connsiteX95" fmla="*/ 1244894 w 3433528"/>
                <a:gd name="connsiteY95" fmla="*/ 84759 h 3118389"/>
                <a:gd name="connsiteX96" fmla="*/ 1342261 w 3433528"/>
                <a:gd name="connsiteY96" fmla="*/ 76293 h 3118389"/>
                <a:gd name="connsiteX97" fmla="*/ 1350728 w 3433528"/>
                <a:gd name="connsiteY97" fmla="*/ 63593 h 3118389"/>
                <a:gd name="connsiteX98" fmla="*/ 1363428 w 3433528"/>
                <a:gd name="connsiteY98" fmla="*/ 55126 h 3118389"/>
                <a:gd name="connsiteX99" fmla="*/ 1367661 w 3433528"/>
                <a:gd name="connsiteY99" fmla="*/ 42426 h 3118389"/>
                <a:gd name="connsiteX100" fmla="*/ 1384594 w 3433528"/>
                <a:gd name="connsiteY100" fmla="*/ 29726 h 3118389"/>
                <a:gd name="connsiteX101" fmla="*/ 1397294 w 3433528"/>
                <a:gd name="connsiteY101" fmla="*/ 21259 h 3118389"/>
                <a:gd name="connsiteX102" fmla="*/ 1422694 w 3433528"/>
                <a:gd name="connsiteY102" fmla="*/ 12793 h 3118389"/>
                <a:gd name="connsiteX103" fmla="*/ 1435394 w 3433528"/>
                <a:gd name="connsiteY103" fmla="*/ 4326 h 3118389"/>
                <a:gd name="connsiteX104" fmla="*/ 1477728 w 3433528"/>
                <a:gd name="connsiteY104" fmla="*/ 4326 h 3118389"/>
                <a:gd name="connsiteX105" fmla="*/ 1481961 w 3433528"/>
                <a:gd name="connsiteY105" fmla="*/ 17026 h 3118389"/>
                <a:gd name="connsiteX106" fmla="*/ 1494661 w 3433528"/>
                <a:gd name="connsiteY106" fmla="*/ 29726 h 3118389"/>
                <a:gd name="connsiteX107" fmla="*/ 1524294 w 3433528"/>
                <a:gd name="connsiteY107" fmla="*/ 46659 h 3118389"/>
                <a:gd name="connsiteX108" fmla="*/ 1524294 w 3433528"/>
                <a:gd name="connsiteY108" fmla="*/ 110159 h 3118389"/>
                <a:gd name="connsiteX109" fmla="*/ 1515828 w 3433528"/>
                <a:gd name="connsiteY109" fmla="*/ 122859 h 3118389"/>
                <a:gd name="connsiteX110" fmla="*/ 1503128 w 3433528"/>
                <a:gd name="connsiteY110" fmla="*/ 127093 h 3118389"/>
                <a:gd name="connsiteX111" fmla="*/ 1477728 w 3433528"/>
                <a:gd name="connsiteY111" fmla="*/ 152493 h 3118389"/>
                <a:gd name="connsiteX112" fmla="*/ 1465028 w 3433528"/>
                <a:gd name="connsiteY112" fmla="*/ 165193 h 3118389"/>
                <a:gd name="connsiteX113" fmla="*/ 1456561 w 3433528"/>
                <a:gd name="connsiteY113" fmla="*/ 177893 h 3118389"/>
                <a:gd name="connsiteX114" fmla="*/ 1452328 w 3433528"/>
                <a:gd name="connsiteY114" fmla="*/ 190593 h 3118389"/>
                <a:gd name="connsiteX115" fmla="*/ 1443861 w 3433528"/>
                <a:gd name="connsiteY115" fmla="*/ 207526 h 3118389"/>
                <a:gd name="connsiteX116" fmla="*/ 1460794 w 3433528"/>
                <a:gd name="connsiteY116" fmla="*/ 232926 h 3118389"/>
                <a:gd name="connsiteX117" fmla="*/ 1439628 w 3433528"/>
                <a:gd name="connsiteY117" fmla="*/ 254093 h 3118389"/>
                <a:gd name="connsiteX118" fmla="*/ 1426928 w 3433528"/>
                <a:gd name="connsiteY118" fmla="*/ 266793 h 3118389"/>
                <a:gd name="connsiteX119" fmla="*/ 1414228 w 3433528"/>
                <a:gd name="connsiteY119" fmla="*/ 271026 h 3118389"/>
                <a:gd name="connsiteX120" fmla="*/ 1397294 w 3433528"/>
                <a:gd name="connsiteY120" fmla="*/ 279493 h 3118389"/>
                <a:gd name="connsiteX121" fmla="*/ 1397294 w 3433528"/>
                <a:gd name="connsiteY121" fmla="*/ 351459 h 3118389"/>
                <a:gd name="connsiteX122" fmla="*/ 1401528 w 3433528"/>
                <a:gd name="connsiteY122" fmla="*/ 364159 h 3118389"/>
                <a:gd name="connsiteX123" fmla="*/ 1414228 w 3433528"/>
                <a:gd name="connsiteY123" fmla="*/ 368393 h 3118389"/>
                <a:gd name="connsiteX124" fmla="*/ 1456561 w 3433528"/>
                <a:gd name="connsiteY124" fmla="*/ 359926 h 3118389"/>
                <a:gd name="connsiteX125" fmla="*/ 1481961 w 3433528"/>
                <a:gd name="connsiteY125" fmla="*/ 342993 h 3118389"/>
                <a:gd name="connsiteX126" fmla="*/ 1494661 w 3433528"/>
                <a:gd name="connsiteY126" fmla="*/ 334526 h 3118389"/>
                <a:gd name="connsiteX127" fmla="*/ 1507361 w 3433528"/>
                <a:gd name="connsiteY127" fmla="*/ 330293 h 3118389"/>
                <a:gd name="connsiteX128" fmla="*/ 1520061 w 3433528"/>
                <a:gd name="connsiteY128" fmla="*/ 321826 h 3118389"/>
                <a:gd name="connsiteX129" fmla="*/ 1579328 w 3433528"/>
                <a:gd name="connsiteY129" fmla="*/ 309126 h 3118389"/>
                <a:gd name="connsiteX130" fmla="*/ 1592028 w 3433528"/>
                <a:gd name="connsiteY130" fmla="*/ 304893 h 3118389"/>
                <a:gd name="connsiteX131" fmla="*/ 1604728 w 3433528"/>
                <a:gd name="connsiteY131" fmla="*/ 321826 h 3118389"/>
                <a:gd name="connsiteX132" fmla="*/ 1625894 w 3433528"/>
                <a:gd name="connsiteY132" fmla="*/ 351459 h 3118389"/>
                <a:gd name="connsiteX133" fmla="*/ 1638594 w 3433528"/>
                <a:gd name="connsiteY133" fmla="*/ 359926 h 3118389"/>
                <a:gd name="connsiteX134" fmla="*/ 1685161 w 3433528"/>
                <a:gd name="connsiteY134" fmla="*/ 364159 h 3118389"/>
                <a:gd name="connsiteX135" fmla="*/ 1710561 w 3433528"/>
                <a:gd name="connsiteY135" fmla="*/ 381093 h 3118389"/>
                <a:gd name="connsiteX136" fmla="*/ 1735961 w 3433528"/>
                <a:gd name="connsiteY136" fmla="*/ 393793 h 3118389"/>
                <a:gd name="connsiteX137" fmla="*/ 1778294 w 3433528"/>
                <a:gd name="connsiteY137" fmla="*/ 398026 h 3118389"/>
                <a:gd name="connsiteX138" fmla="*/ 1803694 w 3433528"/>
                <a:gd name="connsiteY138" fmla="*/ 419193 h 3118389"/>
                <a:gd name="connsiteX139" fmla="*/ 1816394 w 3433528"/>
                <a:gd name="connsiteY139" fmla="*/ 414959 h 3118389"/>
                <a:gd name="connsiteX140" fmla="*/ 1862961 w 3433528"/>
                <a:gd name="connsiteY140" fmla="*/ 423426 h 3118389"/>
                <a:gd name="connsiteX141" fmla="*/ 1888361 w 3433528"/>
                <a:gd name="connsiteY141" fmla="*/ 436126 h 3118389"/>
                <a:gd name="connsiteX142" fmla="*/ 1926461 w 3433528"/>
                <a:gd name="connsiteY142" fmla="*/ 444593 h 3118389"/>
                <a:gd name="connsiteX143" fmla="*/ 1930694 w 3433528"/>
                <a:gd name="connsiteY143" fmla="*/ 453059 h 3118389"/>
                <a:gd name="connsiteX144" fmla="*/ 1977261 w 3433528"/>
                <a:gd name="connsiteY144" fmla="*/ 626626 h 3118389"/>
                <a:gd name="connsiteX145" fmla="*/ 2709628 w 3433528"/>
                <a:gd name="connsiteY145" fmla="*/ 825593 h 3118389"/>
                <a:gd name="connsiteX146" fmla="*/ 2883194 w 3433528"/>
                <a:gd name="connsiteY146" fmla="*/ 939893 h 3118389"/>
                <a:gd name="connsiteX147" fmla="*/ 2955161 w 3433528"/>
                <a:gd name="connsiteY147" fmla="*/ 944126 h 3118389"/>
                <a:gd name="connsiteX148" fmla="*/ 2972094 w 3433528"/>
                <a:gd name="connsiteY148" fmla="*/ 956826 h 3118389"/>
                <a:gd name="connsiteX149" fmla="*/ 2989028 w 3433528"/>
                <a:gd name="connsiteY149" fmla="*/ 965293 h 3118389"/>
                <a:gd name="connsiteX150" fmla="*/ 3001728 w 3433528"/>
                <a:gd name="connsiteY150" fmla="*/ 973759 h 3118389"/>
                <a:gd name="connsiteX151" fmla="*/ 3018661 w 3433528"/>
                <a:gd name="connsiteY151" fmla="*/ 969526 h 3118389"/>
                <a:gd name="connsiteX152" fmla="*/ 3022894 w 3433528"/>
                <a:gd name="connsiteY152" fmla="*/ 956826 h 3118389"/>
                <a:gd name="connsiteX153" fmla="*/ 3035594 w 3433528"/>
                <a:gd name="connsiteY153" fmla="*/ 952593 h 3118389"/>
                <a:gd name="connsiteX154" fmla="*/ 3107561 w 3433528"/>
                <a:gd name="connsiteY154" fmla="*/ 956826 h 3118389"/>
                <a:gd name="connsiteX155" fmla="*/ 3120261 w 3433528"/>
                <a:gd name="connsiteY155" fmla="*/ 965293 h 3118389"/>
                <a:gd name="connsiteX156" fmla="*/ 3149894 w 3433528"/>
                <a:gd name="connsiteY156" fmla="*/ 990693 h 3118389"/>
                <a:gd name="connsiteX157" fmla="*/ 3238794 w 3433528"/>
                <a:gd name="connsiteY157" fmla="*/ 994926 h 3118389"/>
                <a:gd name="connsiteX158" fmla="*/ 3281128 w 3433528"/>
                <a:gd name="connsiteY158" fmla="*/ 1003393 h 3118389"/>
                <a:gd name="connsiteX159" fmla="*/ 3319228 w 3433528"/>
                <a:gd name="connsiteY159" fmla="*/ 1024559 h 3118389"/>
                <a:gd name="connsiteX160" fmla="*/ 3378494 w 3433528"/>
                <a:gd name="connsiteY160" fmla="*/ 1028793 h 3118389"/>
                <a:gd name="connsiteX161" fmla="*/ 3391194 w 3433528"/>
                <a:gd name="connsiteY161" fmla="*/ 1037259 h 3118389"/>
                <a:gd name="connsiteX162" fmla="*/ 3395428 w 3433528"/>
                <a:gd name="connsiteY162" fmla="*/ 1083826 h 3118389"/>
                <a:gd name="connsiteX163" fmla="*/ 3382728 w 3433528"/>
                <a:gd name="connsiteY163" fmla="*/ 1096526 h 3118389"/>
                <a:gd name="connsiteX164" fmla="*/ 3386961 w 3433528"/>
                <a:gd name="connsiteY164" fmla="*/ 1160026 h 3118389"/>
                <a:gd name="connsiteX165" fmla="*/ 3412361 w 3433528"/>
                <a:gd name="connsiteY165" fmla="*/ 1168493 h 3118389"/>
                <a:gd name="connsiteX166" fmla="*/ 3433528 w 3433528"/>
                <a:gd name="connsiteY166" fmla="*/ 1181193 h 3118389"/>
                <a:gd name="connsiteX167" fmla="*/ 3433528 w 3433528"/>
                <a:gd name="connsiteY167" fmla="*/ 1270093 h 3118389"/>
                <a:gd name="connsiteX168" fmla="*/ 3175294 w 3433528"/>
                <a:gd name="connsiteY168" fmla="*/ 1270093 h 3118389"/>
                <a:gd name="connsiteX169" fmla="*/ 3175294 w 3433528"/>
                <a:gd name="connsiteY169" fmla="*/ 1612993 h 3118389"/>
                <a:gd name="connsiteX170" fmla="*/ 3005961 w 3433528"/>
                <a:gd name="connsiteY170" fmla="*/ 1612993 h 3118389"/>
                <a:gd name="connsiteX171" fmla="*/ 3005961 w 3433528"/>
                <a:gd name="connsiteY171" fmla="*/ 1752693 h 3118389"/>
                <a:gd name="connsiteX172" fmla="*/ 3039828 w 3433528"/>
                <a:gd name="connsiteY172" fmla="*/ 1752693 h 3118389"/>
                <a:gd name="connsiteX173" fmla="*/ 3039828 w 3433528"/>
                <a:gd name="connsiteY173" fmla="*/ 1875459 h 3118389"/>
                <a:gd name="connsiteX174" fmla="*/ 2773128 w 3433528"/>
                <a:gd name="connsiteY174" fmla="*/ 1875459 h 3118389"/>
                <a:gd name="connsiteX175" fmla="*/ 2773128 w 3433528"/>
                <a:gd name="connsiteY175" fmla="*/ 1972826 h 3118389"/>
                <a:gd name="connsiteX176" fmla="*/ 2603794 w 3433528"/>
                <a:gd name="connsiteY176" fmla="*/ 1972826 h 3118389"/>
                <a:gd name="connsiteX177" fmla="*/ 2603794 w 3433528"/>
                <a:gd name="connsiteY177" fmla="*/ 2315726 h 3118389"/>
                <a:gd name="connsiteX178" fmla="*/ 2078861 w 3433528"/>
                <a:gd name="connsiteY178" fmla="*/ 2315726 h 3118389"/>
                <a:gd name="connsiteX179" fmla="*/ 2078861 w 3433528"/>
                <a:gd name="connsiteY179" fmla="*/ 2565493 h 3118389"/>
                <a:gd name="connsiteX180" fmla="*/ 1977261 w 3433528"/>
                <a:gd name="connsiteY180" fmla="*/ 2565493 h 3118389"/>
                <a:gd name="connsiteX181" fmla="*/ 1977261 w 3433528"/>
                <a:gd name="connsiteY181" fmla="*/ 2713659 h 3118389"/>
                <a:gd name="connsiteX182" fmla="*/ 2112728 w 3433528"/>
                <a:gd name="connsiteY182" fmla="*/ 2713659 h 3118389"/>
                <a:gd name="connsiteX183" fmla="*/ 2112728 w 3433528"/>
                <a:gd name="connsiteY183" fmla="*/ 2798326 h 3118389"/>
                <a:gd name="connsiteX184" fmla="*/ 2066161 w 3433528"/>
                <a:gd name="connsiteY184" fmla="*/ 2844893 h 3118389"/>
                <a:gd name="connsiteX185" fmla="*/ 2053461 w 3433528"/>
                <a:gd name="connsiteY185" fmla="*/ 2853359 h 3118389"/>
                <a:gd name="connsiteX186" fmla="*/ 2040761 w 3433528"/>
                <a:gd name="connsiteY186" fmla="*/ 2882993 h 3118389"/>
                <a:gd name="connsiteX187" fmla="*/ 2044994 w 3433528"/>
                <a:gd name="connsiteY187" fmla="*/ 2908393 h 3118389"/>
                <a:gd name="connsiteX188" fmla="*/ 2057694 w 3433528"/>
                <a:gd name="connsiteY188" fmla="*/ 2916859 h 3118389"/>
                <a:gd name="connsiteX189" fmla="*/ 2061928 w 3433528"/>
                <a:gd name="connsiteY189" fmla="*/ 2929559 h 3118389"/>
                <a:gd name="connsiteX190" fmla="*/ 2078861 w 3433528"/>
                <a:gd name="connsiteY190" fmla="*/ 2976126 h 3118389"/>
                <a:gd name="connsiteX191" fmla="*/ 2091561 w 3433528"/>
                <a:gd name="connsiteY191" fmla="*/ 2980359 h 3118389"/>
                <a:gd name="connsiteX192" fmla="*/ 2100028 w 3433528"/>
                <a:gd name="connsiteY192" fmla="*/ 3014226 h 3118389"/>
                <a:gd name="connsiteX193" fmla="*/ 2087328 w 3433528"/>
                <a:gd name="connsiteY193" fmla="*/ 3060793 h 3118389"/>
                <a:gd name="connsiteX194" fmla="*/ 2083094 w 3433528"/>
                <a:gd name="connsiteY194" fmla="*/ 3073493 h 3118389"/>
                <a:gd name="connsiteX195" fmla="*/ 2057694 w 3433528"/>
                <a:gd name="connsiteY195" fmla="*/ 3086193 h 3118389"/>
                <a:gd name="connsiteX196" fmla="*/ 1981494 w 3433528"/>
                <a:gd name="connsiteY196" fmla="*/ 3081959 h 3118389"/>
                <a:gd name="connsiteX197" fmla="*/ 1939161 w 3433528"/>
                <a:gd name="connsiteY197" fmla="*/ 3081959 h 3118389"/>
                <a:gd name="connsiteX198" fmla="*/ 1934928 w 3433528"/>
                <a:gd name="connsiteY198" fmla="*/ 3115826 h 3118389"/>
                <a:gd name="connsiteX199" fmla="*/ 1888361 w 3433528"/>
                <a:gd name="connsiteY199" fmla="*/ 3103126 h 3118389"/>
                <a:gd name="connsiteX200" fmla="*/ 1884128 w 3433528"/>
                <a:gd name="connsiteY200" fmla="*/ 3103126 h 3118389"/>
                <a:gd name="connsiteX201" fmla="*/ 1884128 w 3433528"/>
                <a:gd name="connsiteY201" fmla="*/ 3001526 h 3118389"/>
                <a:gd name="connsiteX202" fmla="*/ 1655528 w 3433528"/>
                <a:gd name="connsiteY202" fmla="*/ 3001526 h 3118389"/>
                <a:gd name="connsiteX203" fmla="*/ 1617428 w 3433528"/>
                <a:gd name="connsiteY203" fmla="*/ 2997293 h 3118389"/>
                <a:gd name="connsiteX204" fmla="*/ 1608961 w 3433528"/>
                <a:gd name="connsiteY204" fmla="*/ 2984593 h 3118389"/>
                <a:gd name="connsiteX205" fmla="*/ 1600494 w 3433528"/>
                <a:gd name="connsiteY205" fmla="*/ 2954959 h 3118389"/>
                <a:gd name="connsiteX206" fmla="*/ 1600494 w 3433528"/>
                <a:gd name="connsiteY206" fmla="*/ 2565493 h 3118389"/>
                <a:gd name="connsiteX207" fmla="*/ 1274528 w 3433528"/>
                <a:gd name="connsiteY207" fmla="*/ 2565493 h 3118389"/>
                <a:gd name="connsiteX208" fmla="*/ 1274528 w 3433528"/>
                <a:gd name="connsiteY208" fmla="*/ 2341126 h 3118389"/>
                <a:gd name="connsiteX209" fmla="*/ 1359194 w 3433528"/>
                <a:gd name="connsiteY209" fmla="*/ 2341126 h 3118389"/>
                <a:gd name="connsiteX210" fmla="*/ 1359194 w 3433528"/>
                <a:gd name="connsiteY210" fmla="*/ 2032093 h 3118389"/>
                <a:gd name="connsiteX211" fmla="*/ 1287228 w 3433528"/>
                <a:gd name="connsiteY211" fmla="*/ 2036326 h 3118389"/>
                <a:gd name="connsiteX212" fmla="*/ 1240661 w 3433528"/>
                <a:gd name="connsiteY212" fmla="*/ 2032093 h 3118389"/>
                <a:gd name="connsiteX213" fmla="*/ 1236428 w 3433528"/>
                <a:gd name="connsiteY213" fmla="*/ 2002459 h 3118389"/>
                <a:gd name="connsiteX214" fmla="*/ 1232194 w 3433528"/>
                <a:gd name="connsiteY214" fmla="*/ 1955893 h 3118389"/>
                <a:gd name="connsiteX215" fmla="*/ 1198328 w 3433528"/>
                <a:gd name="connsiteY215" fmla="*/ 1951659 h 3118389"/>
                <a:gd name="connsiteX216" fmla="*/ 1185628 w 3433528"/>
                <a:gd name="connsiteY216" fmla="*/ 1955893 h 3118389"/>
                <a:gd name="connsiteX217" fmla="*/ 1168694 w 3433528"/>
                <a:gd name="connsiteY217" fmla="*/ 2027859 h 3118389"/>
                <a:gd name="connsiteX218" fmla="*/ 1088261 w 3433528"/>
                <a:gd name="connsiteY218" fmla="*/ 2023626 h 3118389"/>
                <a:gd name="connsiteX219" fmla="*/ 1054394 w 3433528"/>
                <a:gd name="connsiteY219" fmla="*/ 2015159 h 3118389"/>
                <a:gd name="connsiteX220" fmla="*/ 1033228 w 3433528"/>
                <a:gd name="connsiteY220" fmla="*/ 2019393 h 3118389"/>
                <a:gd name="connsiteX221" fmla="*/ 1007828 w 3433528"/>
                <a:gd name="connsiteY221" fmla="*/ 2027859 h 3118389"/>
                <a:gd name="connsiteX222" fmla="*/ 965494 w 3433528"/>
                <a:gd name="connsiteY222" fmla="*/ 2019393 h 3118389"/>
                <a:gd name="connsiteX223" fmla="*/ 940094 w 3433528"/>
                <a:gd name="connsiteY223" fmla="*/ 2002459 h 3118389"/>
                <a:gd name="connsiteX224" fmla="*/ 927394 w 3433528"/>
                <a:gd name="connsiteY224" fmla="*/ 1947426 h 3118389"/>
                <a:gd name="connsiteX225" fmla="*/ 918928 w 3433528"/>
                <a:gd name="connsiteY225" fmla="*/ 1934726 h 3118389"/>
                <a:gd name="connsiteX226" fmla="*/ 859661 w 3433528"/>
                <a:gd name="connsiteY226" fmla="*/ 1934726 h 3118389"/>
                <a:gd name="connsiteX227" fmla="*/ 838494 w 3433528"/>
                <a:gd name="connsiteY227" fmla="*/ 1752693 h 3118389"/>
                <a:gd name="connsiteX228" fmla="*/ 520994 w 3433528"/>
                <a:gd name="connsiteY228" fmla="*/ 1735759 h 3118389"/>
                <a:gd name="connsiteX229" fmla="*/ 512528 w 3433528"/>
                <a:gd name="connsiteY229" fmla="*/ 2087126 h 3118389"/>
                <a:gd name="connsiteX230" fmla="*/ 59561 w 3433528"/>
                <a:gd name="connsiteY230" fmla="*/ 2061726 h 311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3433528" h="3118389">
                  <a:moveTo>
                    <a:pt x="59561" y="2061726"/>
                  </a:moveTo>
                  <a:lnTo>
                    <a:pt x="59561" y="2061726"/>
                  </a:lnTo>
                  <a:cubicBezTo>
                    <a:pt x="60972" y="2044793"/>
                    <a:pt x="61548" y="2027769"/>
                    <a:pt x="63794" y="2010926"/>
                  </a:cubicBezTo>
                  <a:cubicBezTo>
                    <a:pt x="64384" y="2006503"/>
                    <a:pt x="66854" y="2002531"/>
                    <a:pt x="68028" y="1998226"/>
                  </a:cubicBezTo>
                  <a:cubicBezTo>
                    <a:pt x="82351" y="1945706"/>
                    <a:pt x="70982" y="1980891"/>
                    <a:pt x="80728" y="1951659"/>
                  </a:cubicBezTo>
                  <a:cubicBezTo>
                    <a:pt x="79317" y="1944604"/>
                    <a:pt x="78769" y="1937319"/>
                    <a:pt x="76494" y="1930493"/>
                  </a:cubicBezTo>
                  <a:cubicBezTo>
                    <a:pt x="74498" y="1924506"/>
                    <a:pt x="70514" y="1919360"/>
                    <a:pt x="68028" y="1913559"/>
                  </a:cubicBezTo>
                  <a:cubicBezTo>
                    <a:pt x="66270" y="1909457"/>
                    <a:pt x="65205" y="1905092"/>
                    <a:pt x="63794" y="1900859"/>
                  </a:cubicBezTo>
                  <a:cubicBezTo>
                    <a:pt x="62383" y="1890981"/>
                    <a:pt x="64023" y="1880151"/>
                    <a:pt x="59561" y="1871226"/>
                  </a:cubicBezTo>
                  <a:cubicBezTo>
                    <a:pt x="57565" y="1867235"/>
                    <a:pt x="50016" y="1870148"/>
                    <a:pt x="46861" y="1866993"/>
                  </a:cubicBezTo>
                  <a:cubicBezTo>
                    <a:pt x="43706" y="1863838"/>
                    <a:pt x="44039" y="1858526"/>
                    <a:pt x="42628" y="1854293"/>
                  </a:cubicBezTo>
                  <a:cubicBezTo>
                    <a:pt x="45450" y="1848648"/>
                    <a:pt x="48608" y="1843160"/>
                    <a:pt x="51094" y="1837359"/>
                  </a:cubicBezTo>
                  <a:cubicBezTo>
                    <a:pt x="52852" y="1833257"/>
                    <a:pt x="52173" y="1827814"/>
                    <a:pt x="55328" y="1824659"/>
                  </a:cubicBezTo>
                  <a:cubicBezTo>
                    <a:pt x="58483" y="1821504"/>
                    <a:pt x="63795" y="1821837"/>
                    <a:pt x="68028" y="1820426"/>
                  </a:cubicBezTo>
                  <a:cubicBezTo>
                    <a:pt x="72261" y="1817604"/>
                    <a:pt x="77130" y="1815557"/>
                    <a:pt x="80728" y="1811959"/>
                  </a:cubicBezTo>
                  <a:cubicBezTo>
                    <a:pt x="101825" y="1790861"/>
                    <a:pt x="89139" y="1757986"/>
                    <a:pt x="84961" y="1731526"/>
                  </a:cubicBezTo>
                  <a:cubicBezTo>
                    <a:pt x="84167" y="1726500"/>
                    <a:pt x="79316" y="1723059"/>
                    <a:pt x="76494" y="1718826"/>
                  </a:cubicBezTo>
                  <a:cubicBezTo>
                    <a:pt x="77905" y="1711770"/>
                    <a:pt x="78983" y="1704640"/>
                    <a:pt x="80728" y="1697659"/>
                  </a:cubicBezTo>
                  <a:cubicBezTo>
                    <a:pt x="81810" y="1693330"/>
                    <a:pt x="83735" y="1689250"/>
                    <a:pt x="84961" y="1684959"/>
                  </a:cubicBezTo>
                  <a:cubicBezTo>
                    <a:pt x="86559" y="1679365"/>
                    <a:pt x="87783" y="1673670"/>
                    <a:pt x="89194" y="1668026"/>
                  </a:cubicBezTo>
                  <a:cubicBezTo>
                    <a:pt x="90605" y="1645448"/>
                    <a:pt x="87373" y="1622089"/>
                    <a:pt x="93428" y="1600293"/>
                  </a:cubicBezTo>
                  <a:cubicBezTo>
                    <a:pt x="95117" y="1594213"/>
                    <a:pt x="105513" y="1595866"/>
                    <a:pt x="110361" y="1591826"/>
                  </a:cubicBezTo>
                  <a:cubicBezTo>
                    <a:pt x="166806" y="1544787"/>
                    <a:pt x="69439" y="1612054"/>
                    <a:pt x="131528" y="1570659"/>
                  </a:cubicBezTo>
                  <a:cubicBezTo>
                    <a:pt x="132939" y="1566426"/>
                    <a:pt x="133765" y="1561950"/>
                    <a:pt x="135761" y="1557959"/>
                  </a:cubicBezTo>
                  <a:cubicBezTo>
                    <a:pt x="138036" y="1553408"/>
                    <a:pt x="142224" y="1549936"/>
                    <a:pt x="144228" y="1545259"/>
                  </a:cubicBezTo>
                  <a:cubicBezTo>
                    <a:pt x="145921" y="1541308"/>
                    <a:pt x="149399" y="1520568"/>
                    <a:pt x="152694" y="1515626"/>
                  </a:cubicBezTo>
                  <a:cubicBezTo>
                    <a:pt x="156015" y="1510645"/>
                    <a:pt x="160413" y="1506247"/>
                    <a:pt x="165394" y="1502926"/>
                  </a:cubicBezTo>
                  <a:cubicBezTo>
                    <a:pt x="169107" y="1500451"/>
                    <a:pt x="173861" y="1500104"/>
                    <a:pt x="178094" y="1498693"/>
                  </a:cubicBezTo>
                  <a:cubicBezTo>
                    <a:pt x="176683" y="1490226"/>
                    <a:pt x="177700" y="1480970"/>
                    <a:pt x="173861" y="1473293"/>
                  </a:cubicBezTo>
                  <a:cubicBezTo>
                    <a:pt x="171586" y="1468742"/>
                    <a:pt x="164759" y="1468424"/>
                    <a:pt x="161161" y="1464826"/>
                  </a:cubicBezTo>
                  <a:cubicBezTo>
                    <a:pt x="157563" y="1461228"/>
                    <a:pt x="155516" y="1456359"/>
                    <a:pt x="152694" y="1452126"/>
                  </a:cubicBezTo>
                  <a:cubicBezTo>
                    <a:pt x="142538" y="1421655"/>
                    <a:pt x="154867" y="1459728"/>
                    <a:pt x="144228" y="1422493"/>
                  </a:cubicBezTo>
                  <a:cubicBezTo>
                    <a:pt x="143002" y="1418202"/>
                    <a:pt x="141220" y="1414084"/>
                    <a:pt x="139994" y="1409793"/>
                  </a:cubicBezTo>
                  <a:cubicBezTo>
                    <a:pt x="137159" y="1399870"/>
                    <a:pt x="135187" y="1383819"/>
                    <a:pt x="127294" y="1375926"/>
                  </a:cubicBezTo>
                  <a:cubicBezTo>
                    <a:pt x="124139" y="1372771"/>
                    <a:pt x="118827" y="1373104"/>
                    <a:pt x="114594" y="1371693"/>
                  </a:cubicBezTo>
                  <a:cubicBezTo>
                    <a:pt x="99074" y="1348411"/>
                    <a:pt x="114593" y="1368164"/>
                    <a:pt x="93428" y="1350526"/>
                  </a:cubicBezTo>
                  <a:cubicBezTo>
                    <a:pt x="88829" y="1346693"/>
                    <a:pt x="86178" y="1340303"/>
                    <a:pt x="80728" y="1337826"/>
                  </a:cubicBezTo>
                  <a:cubicBezTo>
                    <a:pt x="70135" y="1333011"/>
                    <a:pt x="46861" y="1329359"/>
                    <a:pt x="46861" y="1329359"/>
                  </a:cubicBezTo>
                  <a:cubicBezTo>
                    <a:pt x="38039" y="1335975"/>
                    <a:pt x="29234" y="1349831"/>
                    <a:pt x="17228" y="1337826"/>
                  </a:cubicBezTo>
                  <a:cubicBezTo>
                    <a:pt x="14073" y="1334671"/>
                    <a:pt x="14405" y="1329359"/>
                    <a:pt x="12994" y="1325126"/>
                  </a:cubicBezTo>
                  <a:cubicBezTo>
                    <a:pt x="11583" y="1311015"/>
                    <a:pt x="11950" y="1296611"/>
                    <a:pt x="8761" y="1282793"/>
                  </a:cubicBezTo>
                  <a:cubicBezTo>
                    <a:pt x="7617" y="1277835"/>
                    <a:pt x="856" y="1275150"/>
                    <a:pt x="294" y="1270093"/>
                  </a:cubicBezTo>
                  <a:cubicBezTo>
                    <a:pt x="-1498" y="1253967"/>
                    <a:pt x="5328" y="1245727"/>
                    <a:pt x="8761" y="1231993"/>
                  </a:cubicBezTo>
                  <a:cubicBezTo>
                    <a:pt x="10506" y="1225012"/>
                    <a:pt x="10017" y="1217376"/>
                    <a:pt x="12994" y="1210826"/>
                  </a:cubicBezTo>
                  <a:cubicBezTo>
                    <a:pt x="17205" y="1201562"/>
                    <a:pt x="24283" y="1193893"/>
                    <a:pt x="29928" y="1185426"/>
                  </a:cubicBezTo>
                  <a:cubicBezTo>
                    <a:pt x="34738" y="1178211"/>
                    <a:pt x="45838" y="1161049"/>
                    <a:pt x="51094" y="1155793"/>
                  </a:cubicBezTo>
                  <a:cubicBezTo>
                    <a:pt x="59301" y="1147586"/>
                    <a:pt x="66164" y="1146536"/>
                    <a:pt x="76494" y="1143093"/>
                  </a:cubicBezTo>
                  <a:cubicBezTo>
                    <a:pt x="82139" y="1138860"/>
                    <a:pt x="89278" y="1136099"/>
                    <a:pt x="93428" y="1130393"/>
                  </a:cubicBezTo>
                  <a:cubicBezTo>
                    <a:pt x="100852" y="1120186"/>
                    <a:pt x="110361" y="1096526"/>
                    <a:pt x="110361" y="1096526"/>
                  </a:cubicBezTo>
                  <a:cubicBezTo>
                    <a:pt x="111772" y="1086648"/>
                    <a:pt x="111012" y="1076206"/>
                    <a:pt x="114594" y="1066893"/>
                  </a:cubicBezTo>
                  <a:cubicBezTo>
                    <a:pt x="127185" y="1034157"/>
                    <a:pt x="137258" y="1045598"/>
                    <a:pt x="156928" y="1016093"/>
                  </a:cubicBezTo>
                  <a:cubicBezTo>
                    <a:pt x="177852" y="984706"/>
                    <a:pt x="163883" y="992689"/>
                    <a:pt x="195028" y="986459"/>
                  </a:cubicBezTo>
                  <a:cubicBezTo>
                    <a:pt x="231424" y="962197"/>
                    <a:pt x="185375" y="991286"/>
                    <a:pt x="220428" y="973759"/>
                  </a:cubicBezTo>
                  <a:cubicBezTo>
                    <a:pt x="224979" y="971484"/>
                    <a:pt x="228452" y="967297"/>
                    <a:pt x="233128" y="965293"/>
                  </a:cubicBezTo>
                  <a:cubicBezTo>
                    <a:pt x="238476" y="963001"/>
                    <a:pt x="244613" y="963102"/>
                    <a:pt x="250061" y="961059"/>
                  </a:cubicBezTo>
                  <a:cubicBezTo>
                    <a:pt x="255970" y="958843"/>
                    <a:pt x="261350" y="955415"/>
                    <a:pt x="266994" y="952593"/>
                  </a:cubicBezTo>
                  <a:cubicBezTo>
                    <a:pt x="271227" y="948360"/>
                    <a:pt x="274822" y="943373"/>
                    <a:pt x="279694" y="939893"/>
                  </a:cubicBezTo>
                  <a:cubicBezTo>
                    <a:pt x="294675" y="929192"/>
                    <a:pt x="303501" y="930281"/>
                    <a:pt x="322028" y="927193"/>
                  </a:cubicBezTo>
                  <a:cubicBezTo>
                    <a:pt x="326261" y="924371"/>
                    <a:pt x="331378" y="922555"/>
                    <a:pt x="334728" y="918726"/>
                  </a:cubicBezTo>
                  <a:cubicBezTo>
                    <a:pt x="341429" y="911068"/>
                    <a:pt x="351661" y="893326"/>
                    <a:pt x="351661" y="893326"/>
                  </a:cubicBezTo>
                  <a:cubicBezTo>
                    <a:pt x="361539" y="894737"/>
                    <a:pt x="371737" y="894692"/>
                    <a:pt x="381294" y="897559"/>
                  </a:cubicBezTo>
                  <a:cubicBezTo>
                    <a:pt x="386167" y="899021"/>
                    <a:pt x="388945" y="905395"/>
                    <a:pt x="393994" y="906026"/>
                  </a:cubicBezTo>
                  <a:cubicBezTo>
                    <a:pt x="401134" y="906919"/>
                    <a:pt x="408105" y="903204"/>
                    <a:pt x="415161" y="901793"/>
                  </a:cubicBezTo>
                  <a:cubicBezTo>
                    <a:pt x="425088" y="872010"/>
                    <a:pt x="412168" y="908777"/>
                    <a:pt x="427861" y="872159"/>
                  </a:cubicBezTo>
                  <a:cubicBezTo>
                    <a:pt x="429619" y="868057"/>
                    <a:pt x="429619" y="863172"/>
                    <a:pt x="432094" y="859459"/>
                  </a:cubicBezTo>
                  <a:cubicBezTo>
                    <a:pt x="435415" y="854478"/>
                    <a:pt x="440898" y="851305"/>
                    <a:pt x="444794" y="846759"/>
                  </a:cubicBezTo>
                  <a:cubicBezTo>
                    <a:pt x="449386" y="841402"/>
                    <a:pt x="457494" y="829826"/>
                    <a:pt x="457494" y="829826"/>
                  </a:cubicBezTo>
                  <a:lnTo>
                    <a:pt x="457494" y="245626"/>
                  </a:lnTo>
                  <a:cubicBezTo>
                    <a:pt x="494107" y="252949"/>
                    <a:pt x="505548" y="260882"/>
                    <a:pt x="542161" y="245626"/>
                  </a:cubicBezTo>
                  <a:cubicBezTo>
                    <a:pt x="546858" y="243669"/>
                    <a:pt x="547806" y="237159"/>
                    <a:pt x="550628" y="232926"/>
                  </a:cubicBezTo>
                  <a:cubicBezTo>
                    <a:pt x="549217" y="224459"/>
                    <a:pt x="546394" y="216109"/>
                    <a:pt x="546394" y="207526"/>
                  </a:cubicBezTo>
                  <a:cubicBezTo>
                    <a:pt x="546394" y="201708"/>
                    <a:pt x="548336" y="195941"/>
                    <a:pt x="550628" y="190593"/>
                  </a:cubicBezTo>
                  <a:cubicBezTo>
                    <a:pt x="552632" y="185917"/>
                    <a:pt x="554780" y="180590"/>
                    <a:pt x="559094" y="177893"/>
                  </a:cubicBezTo>
                  <a:cubicBezTo>
                    <a:pt x="575497" y="167641"/>
                    <a:pt x="584647" y="169426"/>
                    <a:pt x="601428" y="169426"/>
                  </a:cubicBezTo>
                  <a:lnTo>
                    <a:pt x="639528" y="215993"/>
                  </a:lnTo>
                  <a:cubicBezTo>
                    <a:pt x="639613" y="216065"/>
                    <a:pt x="671402" y="245377"/>
                    <a:pt x="681861" y="249859"/>
                  </a:cubicBezTo>
                  <a:cubicBezTo>
                    <a:pt x="687209" y="252151"/>
                    <a:pt x="693200" y="252495"/>
                    <a:pt x="698794" y="254093"/>
                  </a:cubicBezTo>
                  <a:cubicBezTo>
                    <a:pt x="729155" y="262768"/>
                    <a:pt x="689648" y="253957"/>
                    <a:pt x="732661" y="262559"/>
                  </a:cubicBezTo>
                  <a:cubicBezTo>
                    <a:pt x="749594" y="261148"/>
                    <a:pt x="766618" y="260572"/>
                    <a:pt x="783461" y="258326"/>
                  </a:cubicBezTo>
                  <a:cubicBezTo>
                    <a:pt x="805010" y="255453"/>
                    <a:pt x="788753" y="252884"/>
                    <a:pt x="808861" y="241393"/>
                  </a:cubicBezTo>
                  <a:cubicBezTo>
                    <a:pt x="813912" y="238506"/>
                    <a:pt x="820150" y="238570"/>
                    <a:pt x="825794" y="237159"/>
                  </a:cubicBezTo>
                  <a:cubicBezTo>
                    <a:pt x="830027" y="234337"/>
                    <a:pt x="833578" y="230004"/>
                    <a:pt x="838494" y="228693"/>
                  </a:cubicBezTo>
                  <a:cubicBezTo>
                    <a:pt x="855081" y="224270"/>
                    <a:pt x="873008" y="225654"/>
                    <a:pt x="889294" y="220226"/>
                  </a:cubicBezTo>
                  <a:lnTo>
                    <a:pt x="901994" y="215993"/>
                  </a:lnTo>
                  <a:cubicBezTo>
                    <a:pt x="904816" y="211760"/>
                    <a:pt x="906552" y="206550"/>
                    <a:pt x="910461" y="203293"/>
                  </a:cubicBezTo>
                  <a:cubicBezTo>
                    <a:pt x="915309" y="199253"/>
                    <a:pt x="921407" y="196822"/>
                    <a:pt x="927394" y="194826"/>
                  </a:cubicBezTo>
                  <a:cubicBezTo>
                    <a:pt x="958010" y="184620"/>
                    <a:pt x="970411" y="185444"/>
                    <a:pt x="1003594" y="182126"/>
                  </a:cubicBezTo>
                  <a:cubicBezTo>
                    <a:pt x="1009239" y="180715"/>
                    <a:pt x="1014804" y="178934"/>
                    <a:pt x="1020528" y="177893"/>
                  </a:cubicBezTo>
                  <a:cubicBezTo>
                    <a:pt x="1063332" y="170110"/>
                    <a:pt x="1036780" y="178119"/>
                    <a:pt x="1062861" y="169426"/>
                  </a:cubicBezTo>
                  <a:cubicBezTo>
                    <a:pt x="1065683" y="165193"/>
                    <a:pt x="1067095" y="159548"/>
                    <a:pt x="1071328" y="156726"/>
                  </a:cubicBezTo>
                  <a:cubicBezTo>
                    <a:pt x="1076169" y="153499"/>
                    <a:pt x="1082667" y="154091"/>
                    <a:pt x="1088261" y="152493"/>
                  </a:cubicBezTo>
                  <a:cubicBezTo>
                    <a:pt x="1092552" y="151267"/>
                    <a:pt x="1096728" y="149670"/>
                    <a:pt x="1100961" y="148259"/>
                  </a:cubicBezTo>
                  <a:cubicBezTo>
                    <a:pt x="1131888" y="117332"/>
                    <a:pt x="1088696" y="157847"/>
                    <a:pt x="1147528" y="118626"/>
                  </a:cubicBezTo>
                  <a:cubicBezTo>
                    <a:pt x="1155995" y="112982"/>
                    <a:pt x="1163275" y="104911"/>
                    <a:pt x="1172928" y="101693"/>
                  </a:cubicBezTo>
                  <a:cubicBezTo>
                    <a:pt x="1209121" y="89628"/>
                    <a:pt x="1189472" y="94333"/>
                    <a:pt x="1232194" y="88993"/>
                  </a:cubicBezTo>
                  <a:cubicBezTo>
                    <a:pt x="1236427" y="87582"/>
                    <a:pt x="1240565" y="85841"/>
                    <a:pt x="1244894" y="84759"/>
                  </a:cubicBezTo>
                  <a:cubicBezTo>
                    <a:pt x="1279143" y="76196"/>
                    <a:pt x="1300818" y="78595"/>
                    <a:pt x="1342261" y="76293"/>
                  </a:cubicBezTo>
                  <a:cubicBezTo>
                    <a:pt x="1345083" y="72060"/>
                    <a:pt x="1347130" y="67191"/>
                    <a:pt x="1350728" y="63593"/>
                  </a:cubicBezTo>
                  <a:cubicBezTo>
                    <a:pt x="1354326" y="59995"/>
                    <a:pt x="1360250" y="59099"/>
                    <a:pt x="1363428" y="55126"/>
                  </a:cubicBezTo>
                  <a:cubicBezTo>
                    <a:pt x="1366216" y="51641"/>
                    <a:pt x="1364804" y="45854"/>
                    <a:pt x="1367661" y="42426"/>
                  </a:cubicBezTo>
                  <a:cubicBezTo>
                    <a:pt x="1372178" y="37006"/>
                    <a:pt x="1378853" y="33827"/>
                    <a:pt x="1384594" y="29726"/>
                  </a:cubicBezTo>
                  <a:cubicBezTo>
                    <a:pt x="1388734" y="26769"/>
                    <a:pt x="1392645" y="23325"/>
                    <a:pt x="1397294" y="21259"/>
                  </a:cubicBezTo>
                  <a:cubicBezTo>
                    <a:pt x="1405449" y="17634"/>
                    <a:pt x="1422694" y="12793"/>
                    <a:pt x="1422694" y="12793"/>
                  </a:cubicBezTo>
                  <a:cubicBezTo>
                    <a:pt x="1426927" y="9971"/>
                    <a:pt x="1430630" y="6112"/>
                    <a:pt x="1435394" y="4326"/>
                  </a:cubicBezTo>
                  <a:cubicBezTo>
                    <a:pt x="1455026" y="-3036"/>
                    <a:pt x="1458096" y="400"/>
                    <a:pt x="1477728" y="4326"/>
                  </a:cubicBezTo>
                  <a:cubicBezTo>
                    <a:pt x="1479139" y="8559"/>
                    <a:pt x="1479486" y="13313"/>
                    <a:pt x="1481961" y="17026"/>
                  </a:cubicBezTo>
                  <a:cubicBezTo>
                    <a:pt x="1485282" y="22007"/>
                    <a:pt x="1490062" y="25893"/>
                    <a:pt x="1494661" y="29726"/>
                  </a:cubicBezTo>
                  <a:cubicBezTo>
                    <a:pt x="1503638" y="37207"/>
                    <a:pt x="1513940" y="41482"/>
                    <a:pt x="1524294" y="46659"/>
                  </a:cubicBezTo>
                  <a:cubicBezTo>
                    <a:pt x="1531010" y="73520"/>
                    <a:pt x="1532533" y="71710"/>
                    <a:pt x="1524294" y="110159"/>
                  </a:cubicBezTo>
                  <a:cubicBezTo>
                    <a:pt x="1523228" y="115134"/>
                    <a:pt x="1519801" y="119681"/>
                    <a:pt x="1515828" y="122859"/>
                  </a:cubicBezTo>
                  <a:cubicBezTo>
                    <a:pt x="1512344" y="125647"/>
                    <a:pt x="1507361" y="125682"/>
                    <a:pt x="1503128" y="127093"/>
                  </a:cubicBezTo>
                  <a:lnTo>
                    <a:pt x="1477728" y="152493"/>
                  </a:lnTo>
                  <a:cubicBezTo>
                    <a:pt x="1473495" y="156726"/>
                    <a:pt x="1468349" y="160212"/>
                    <a:pt x="1465028" y="165193"/>
                  </a:cubicBezTo>
                  <a:lnTo>
                    <a:pt x="1456561" y="177893"/>
                  </a:lnTo>
                  <a:cubicBezTo>
                    <a:pt x="1455150" y="182126"/>
                    <a:pt x="1454086" y="186492"/>
                    <a:pt x="1452328" y="190593"/>
                  </a:cubicBezTo>
                  <a:cubicBezTo>
                    <a:pt x="1449842" y="196393"/>
                    <a:pt x="1442623" y="201338"/>
                    <a:pt x="1443861" y="207526"/>
                  </a:cubicBezTo>
                  <a:cubicBezTo>
                    <a:pt x="1445856" y="217504"/>
                    <a:pt x="1460794" y="232926"/>
                    <a:pt x="1460794" y="232926"/>
                  </a:cubicBezTo>
                  <a:cubicBezTo>
                    <a:pt x="1445274" y="256208"/>
                    <a:pt x="1460793" y="236455"/>
                    <a:pt x="1439628" y="254093"/>
                  </a:cubicBezTo>
                  <a:cubicBezTo>
                    <a:pt x="1435029" y="257926"/>
                    <a:pt x="1431909" y="263472"/>
                    <a:pt x="1426928" y="266793"/>
                  </a:cubicBezTo>
                  <a:cubicBezTo>
                    <a:pt x="1423215" y="269268"/>
                    <a:pt x="1418330" y="269268"/>
                    <a:pt x="1414228" y="271026"/>
                  </a:cubicBezTo>
                  <a:cubicBezTo>
                    <a:pt x="1408427" y="273512"/>
                    <a:pt x="1402939" y="276671"/>
                    <a:pt x="1397294" y="279493"/>
                  </a:cubicBezTo>
                  <a:cubicBezTo>
                    <a:pt x="1389216" y="311808"/>
                    <a:pt x="1390665" y="298426"/>
                    <a:pt x="1397294" y="351459"/>
                  </a:cubicBezTo>
                  <a:cubicBezTo>
                    <a:pt x="1397848" y="355887"/>
                    <a:pt x="1398373" y="361004"/>
                    <a:pt x="1401528" y="364159"/>
                  </a:cubicBezTo>
                  <a:cubicBezTo>
                    <a:pt x="1404683" y="367314"/>
                    <a:pt x="1409995" y="366982"/>
                    <a:pt x="1414228" y="368393"/>
                  </a:cubicBezTo>
                  <a:cubicBezTo>
                    <a:pt x="1421586" y="367342"/>
                    <a:pt x="1446332" y="365608"/>
                    <a:pt x="1456561" y="359926"/>
                  </a:cubicBezTo>
                  <a:cubicBezTo>
                    <a:pt x="1465456" y="354984"/>
                    <a:pt x="1473494" y="348637"/>
                    <a:pt x="1481961" y="342993"/>
                  </a:cubicBezTo>
                  <a:cubicBezTo>
                    <a:pt x="1486194" y="340171"/>
                    <a:pt x="1489834" y="336135"/>
                    <a:pt x="1494661" y="334526"/>
                  </a:cubicBezTo>
                  <a:lnTo>
                    <a:pt x="1507361" y="330293"/>
                  </a:lnTo>
                  <a:cubicBezTo>
                    <a:pt x="1511594" y="327471"/>
                    <a:pt x="1515279" y="323565"/>
                    <a:pt x="1520061" y="321826"/>
                  </a:cubicBezTo>
                  <a:cubicBezTo>
                    <a:pt x="1547990" y="311670"/>
                    <a:pt x="1552972" y="314982"/>
                    <a:pt x="1579328" y="309126"/>
                  </a:cubicBezTo>
                  <a:cubicBezTo>
                    <a:pt x="1583684" y="308158"/>
                    <a:pt x="1587795" y="306304"/>
                    <a:pt x="1592028" y="304893"/>
                  </a:cubicBezTo>
                  <a:cubicBezTo>
                    <a:pt x="1596261" y="310537"/>
                    <a:pt x="1600627" y="316085"/>
                    <a:pt x="1604728" y="321826"/>
                  </a:cubicBezTo>
                  <a:cubicBezTo>
                    <a:pt x="1610740" y="330243"/>
                    <a:pt x="1618971" y="344536"/>
                    <a:pt x="1625894" y="351459"/>
                  </a:cubicBezTo>
                  <a:cubicBezTo>
                    <a:pt x="1629492" y="355057"/>
                    <a:pt x="1633619" y="358860"/>
                    <a:pt x="1638594" y="359926"/>
                  </a:cubicBezTo>
                  <a:cubicBezTo>
                    <a:pt x="1653834" y="363192"/>
                    <a:pt x="1669639" y="362748"/>
                    <a:pt x="1685161" y="364159"/>
                  </a:cubicBezTo>
                  <a:lnTo>
                    <a:pt x="1710561" y="381093"/>
                  </a:lnTo>
                  <a:cubicBezTo>
                    <a:pt x="1719977" y="387370"/>
                    <a:pt x="1724572" y="392041"/>
                    <a:pt x="1735961" y="393793"/>
                  </a:cubicBezTo>
                  <a:cubicBezTo>
                    <a:pt x="1749977" y="395949"/>
                    <a:pt x="1764183" y="396615"/>
                    <a:pt x="1778294" y="398026"/>
                  </a:cubicBezTo>
                  <a:cubicBezTo>
                    <a:pt x="1782108" y="401840"/>
                    <a:pt x="1796622" y="418014"/>
                    <a:pt x="1803694" y="419193"/>
                  </a:cubicBezTo>
                  <a:cubicBezTo>
                    <a:pt x="1808096" y="419927"/>
                    <a:pt x="1812161" y="416370"/>
                    <a:pt x="1816394" y="414959"/>
                  </a:cubicBezTo>
                  <a:cubicBezTo>
                    <a:pt x="1828062" y="416418"/>
                    <a:pt x="1849911" y="416901"/>
                    <a:pt x="1862961" y="423426"/>
                  </a:cubicBezTo>
                  <a:cubicBezTo>
                    <a:pt x="1883656" y="433773"/>
                    <a:pt x="1867079" y="430806"/>
                    <a:pt x="1888361" y="436126"/>
                  </a:cubicBezTo>
                  <a:cubicBezTo>
                    <a:pt x="1889503" y="436411"/>
                    <a:pt x="1923353" y="442728"/>
                    <a:pt x="1926461" y="444593"/>
                  </a:cubicBezTo>
                  <a:cubicBezTo>
                    <a:pt x="1929166" y="446216"/>
                    <a:pt x="1929283" y="450237"/>
                    <a:pt x="1930694" y="453059"/>
                  </a:cubicBezTo>
                  <a:lnTo>
                    <a:pt x="1977261" y="626626"/>
                  </a:lnTo>
                  <a:lnTo>
                    <a:pt x="2709628" y="825593"/>
                  </a:lnTo>
                  <a:lnTo>
                    <a:pt x="2883194" y="939893"/>
                  </a:lnTo>
                  <a:cubicBezTo>
                    <a:pt x="2907183" y="941304"/>
                    <a:pt x="2931555" y="939630"/>
                    <a:pt x="2955161" y="944126"/>
                  </a:cubicBezTo>
                  <a:cubicBezTo>
                    <a:pt x="2962092" y="945446"/>
                    <a:pt x="2966111" y="953087"/>
                    <a:pt x="2972094" y="956826"/>
                  </a:cubicBezTo>
                  <a:cubicBezTo>
                    <a:pt x="2977446" y="960171"/>
                    <a:pt x="2983549" y="962162"/>
                    <a:pt x="2989028" y="965293"/>
                  </a:cubicBezTo>
                  <a:cubicBezTo>
                    <a:pt x="2993445" y="967817"/>
                    <a:pt x="2997495" y="970937"/>
                    <a:pt x="3001728" y="973759"/>
                  </a:cubicBezTo>
                  <a:cubicBezTo>
                    <a:pt x="3007372" y="972348"/>
                    <a:pt x="3014118" y="973161"/>
                    <a:pt x="3018661" y="969526"/>
                  </a:cubicBezTo>
                  <a:cubicBezTo>
                    <a:pt x="3022145" y="966738"/>
                    <a:pt x="3019739" y="959981"/>
                    <a:pt x="3022894" y="956826"/>
                  </a:cubicBezTo>
                  <a:cubicBezTo>
                    <a:pt x="3026049" y="953671"/>
                    <a:pt x="3031361" y="954004"/>
                    <a:pt x="3035594" y="952593"/>
                  </a:cubicBezTo>
                  <a:cubicBezTo>
                    <a:pt x="3059583" y="954004"/>
                    <a:pt x="3083796" y="953261"/>
                    <a:pt x="3107561" y="956826"/>
                  </a:cubicBezTo>
                  <a:cubicBezTo>
                    <a:pt x="3112593" y="957581"/>
                    <a:pt x="3116352" y="962036"/>
                    <a:pt x="3120261" y="965293"/>
                  </a:cubicBezTo>
                  <a:cubicBezTo>
                    <a:pt x="3126177" y="970223"/>
                    <a:pt x="3142046" y="989437"/>
                    <a:pt x="3149894" y="990693"/>
                  </a:cubicBezTo>
                  <a:cubicBezTo>
                    <a:pt x="3179188" y="995380"/>
                    <a:pt x="3209161" y="993515"/>
                    <a:pt x="3238794" y="994926"/>
                  </a:cubicBezTo>
                  <a:cubicBezTo>
                    <a:pt x="3252905" y="997748"/>
                    <a:pt x="3269154" y="995411"/>
                    <a:pt x="3281128" y="1003393"/>
                  </a:cubicBezTo>
                  <a:cubicBezTo>
                    <a:pt x="3290218" y="1009453"/>
                    <a:pt x="3305655" y="1022962"/>
                    <a:pt x="3319228" y="1024559"/>
                  </a:cubicBezTo>
                  <a:cubicBezTo>
                    <a:pt x="3338898" y="1026873"/>
                    <a:pt x="3358739" y="1027382"/>
                    <a:pt x="3378494" y="1028793"/>
                  </a:cubicBezTo>
                  <a:cubicBezTo>
                    <a:pt x="3382727" y="1031615"/>
                    <a:pt x="3387596" y="1033662"/>
                    <a:pt x="3391194" y="1037259"/>
                  </a:cubicBezTo>
                  <a:cubicBezTo>
                    <a:pt x="3404897" y="1050961"/>
                    <a:pt x="3402697" y="1063837"/>
                    <a:pt x="3395428" y="1083826"/>
                  </a:cubicBezTo>
                  <a:cubicBezTo>
                    <a:pt x="3393382" y="1089452"/>
                    <a:pt x="3386961" y="1092293"/>
                    <a:pt x="3382728" y="1096526"/>
                  </a:cubicBezTo>
                  <a:cubicBezTo>
                    <a:pt x="3375205" y="1119093"/>
                    <a:pt x="3369528" y="1129518"/>
                    <a:pt x="3386961" y="1160026"/>
                  </a:cubicBezTo>
                  <a:cubicBezTo>
                    <a:pt x="3391389" y="1167775"/>
                    <a:pt x="3404935" y="1163543"/>
                    <a:pt x="3412361" y="1168493"/>
                  </a:cubicBezTo>
                  <a:cubicBezTo>
                    <a:pt x="3427687" y="1178709"/>
                    <a:pt x="3420511" y="1174683"/>
                    <a:pt x="3433528" y="1181193"/>
                  </a:cubicBezTo>
                  <a:lnTo>
                    <a:pt x="3433528" y="1270093"/>
                  </a:lnTo>
                  <a:lnTo>
                    <a:pt x="3175294" y="1270093"/>
                  </a:lnTo>
                  <a:lnTo>
                    <a:pt x="3175294" y="1612993"/>
                  </a:lnTo>
                  <a:lnTo>
                    <a:pt x="3005961" y="1612993"/>
                  </a:lnTo>
                  <a:lnTo>
                    <a:pt x="3005961" y="1752693"/>
                  </a:lnTo>
                  <a:lnTo>
                    <a:pt x="3039828" y="1752693"/>
                  </a:lnTo>
                  <a:lnTo>
                    <a:pt x="3039828" y="1875459"/>
                  </a:lnTo>
                  <a:lnTo>
                    <a:pt x="2773128" y="1875459"/>
                  </a:lnTo>
                  <a:lnTo>
                    <a:pt x="2773128" y="1972826"/>
                  </a:lnTo>
                  <a:lnTo>
                    <a:pt x="2603794" y="1972826"/>
                  </a:lnTo>
                  <a:lnTo>
                    <a:pt x="2603794" y="2315726"/>
                  </a:lnTo>
                  <a:lnTo>
                    <a:pt x="2078861" y="2315726"/>
                  </a:lnTo>
                  <a:lnTo>
                    <a:pt x="2078861" y="2565493"/>
                  </a:lnTo>
                  <a:lnTo>
                    <a:pt x="1977261" y="2565493"/>
                  </a:lnTo>
                  <a:lnTo>
                    <a:pt x="1977261" y="2713659"/>
                  </a:lnTo>
                  <a:lnTo>
                    <a:pt x="2112728" y="2713659"/>
                  </a:lnTo>
                  <a:lnTo>
                    <a:pt x="2112728" y="2798326"/>
                  </a:lnTo>
                  <a:cubicBezTo>
                    <a:pt x="2085648" y="2836237"/>
                    <a:pt x="2101660" y="2821227"/>
                    <a:pt x="2066161" y="2844893"/>
                  </a:cubicBezTo>
                  <a:lnTo>
                    <a:pt x="2053461" y="2853359"/>
                  </a:lnTo>
                  <a:cubicBezTo>
                    <a:pt x="2051807" y="2856666"/>
                    <a:pt x="2040761" y="2876763"/>
                    <a:pt x="2040761" y="2882993"/>
                  </a:cubicBezTo>
                  <a:cubicBezTo>
                    <a:pt x="2040761" y="2891576"/>
                    <a:pt x="2041155" y="2900716"/>
                    <a:pt x="2044994" y="2908393"/>
                  </a:cubicBezTo>
                  <a:cubicBezTo>
                    <a:pt x="2047269" y="2912944"/>
                    <a:pt x="2053461" y="2914037"/>
                    <a:pt x="2057694" y="2916859"/>
                  </a:cubicBezTo>
                  <a:cubicBezTo>
                    <a:pt x="2059105" y="2921092"/>
                    <a:pt x="2061130" y="2925169"/>
                    <a:pt x="2061928" y="2929559"/>
                  </a:cubicBezTo>
                  <a:cubicBezTo>
                    <a:pt x="2066759" y="2956129"/>
                    <a:pt x="2058192" y="2962347"/>
                    <a:pt x="2078861" y="2976126"/>
                  </a:cubicBezTo>
                  <a:cubicBezTo>
                    <a:pt x="2082574" y="2978601"/>
                    <a:pt x="2087328" y="2978948"/>
                    <a:pt x="2091561" y="2980359"/>
                  </a:cubicBezTo>
                  <a:cubicBezTo>
                    <a:pt x="2094383" y="2991648"/>
                    <a:pt x="2101472" y="3002679"/>
                    <a:pt x="2100028" y="3014226"/>
                  </a:cubicBezTo>
                  <a:cubicBezTo>
                    <a:pt x="2092409" y="3075165"/>
                    <a:pt x="2103336" y="3028778"/>
                    <a:pt x="2087328" y="3060793"/>
                  </a:cubicBezTo>
                  <a:cubicBezTo>
                    <a:pt x="2085332" y="3064784"/>
                    <a:pt x="2085882" y="3070009"/>
                    <a:pt x="2083094" y="3073493"/>
                  </a:cubicBezTo>
                  <a:cubicBezTo>
                    <a:pt x="2077127" y="3080952"/>
                    <a:pt x="2066059" y="3083404"/>
                    <a:pt x="2057694" y="3086193"/>
                  </a:cubicBezTo>
                  <a:cubicBezTo>
                    <a:pt x="2032294" y="3084782"/>
                    <a:pt x="2006838" y="3084163"/>
                    <a:pt x="1981494" y="3081959"/>
                  </a:cubicBezTo>
                  <a:cubicBezTo>
                    <a:pt x="1942155" y="3078538"/>
                    <a:pt x="1978501" y="3074092"/>
                    <a:pt x="1939161" y="3081959"/>
                  </a:cubicBezTo>
                  <a:cubicBezTo>
                    <a:pt x="1937750" y="3093248"/>
                    <a:pt x="1943490" y="3108334"/>
                    <a:pt x="1934928" y="3115826"/>
                  </a:cubicBezTo>
                  <a:cubicBezTo>
                    <a:pt x="1924484" y="3124965"/>
                    <a:pt x="1898131" y="3107034"/>
                    <a:pt x="1888361" y="3103126"/>
                  </a:cubicBezTo>
                  <a:cubicBezTo>
                    <a:pt x="1887051" y="3102602"/>
                    <a:pt x="1885539" y="3103126"/>
                    <a:pt x="1884128" y="3103126"/>
                  </a:cubicBezTo>
                  <a:lnTo>
                    <a:pt x="1884128" y="3001526"/>
                  </a:lnTo>
                  <a:lnTo>
                    <a:pt x="1655528" y="3001526"/>
                  </a:lnTo>
                  <a:cubicBezTo>
                    <a:pt x="1642828" y="3000115"/>
                    <a:pt x="1629437" y="3001660"/>
                    <a:pt x="1617428" y="2997293"/>
                  </a:cubicBezTo>
                  <a:cubicBezTo>
                    <a:pt x="1612646" y="2995554"/>
                    <a:pt x="1611027" y="2989242"/>
                    <a:pt x="1608961" y="2984593"/>
                  </a:cubicBezTo>
                  <a:cubicBezTo>
                    <a:pt x="1600048" y="2964539"/>
                    <a:pt x="1600494" y="2967061"/>
                    <a:pt x="1600494" y="2954959"/>
                  </a:cubicBezTo>
                  <a:lnTo>
                    <a:pt x="1600494" y="2565493"/>
                  </a:lnTo>
                  <a:lnTo>
                    <a:pt x="1274528" y="2565493"/>
                  </a:lnTo>
                  <a:lnTo>
                    <a:pt x="1274528" y="2341126"/>
                  </a:lnTo>
                  <a:lnTo>
                    <a:pt x="1359194" y="2341126"/>
                  </a:lnTo>
                  <a:lnTo>
                    <a:pt x="1359194" y="2032093"/>
                  </a:lnTo>
                  <a:lnTo>
                    <a:pt x="1287228" y="2036326"/>
                  </a:lnTo>
                  <a:cubicBezTo>
                    <a:pt x="1271706" y="2034915"/>
                    <a:pt x="1253630" y="2040739"/>
                    <a:pt x="1240661" y="2032093"/>
                  </a:cubicBezTo>
                  <a:cubicBezTo>
                    <a:pt x="1232359" y="2026558"/>
                    <a:pt x="1237530" y="2012376"/>
                    <a:pt x="1236428" y="2002459"/>
                  </a:cubicBezTo>
                  <a:cubicBezTo>
                    <a:pt x="1234707" y="1986968"/>
                    <a:pt x="1241546" y="1968362"/>
                    <a:pt x="1232194" y="1955893"/>
                  </a:cubicBezTo>
                  <a:cubicBezTo>
                    <a:pt x="1225368" y="1946792"/>
                    <a:pt x="1209617" y="1953070"/>
                    <a:pt x="1198328" y="1951659"/>
                  </a:cubicBezTo>
                  <a:cubicBezTo>
                    <a:pt x="1194095" y="1953070"/>
                    <a:pt x="1186650" y="1951549"/>
                    <a:pt x="1185628" y="1955893"/>
                  </a:cubicBezTo>
                  <a:cubicBezTo>
                    <a:pt x="1167581" y="2032591"/>
                    <a:pt x="1205525" y="2015583"/>
                    <a:pt x="1168694" y="2027859"/>
                  </a:cubicBezTo>
                  <a:cubicBezTo>
                    <a:pt x="1141883" y="2026448"/>
                    <a:pt x="1114945" y="2026591"/>
                    <a:pt x="1088261" y="2023626"/>
                  </a:cubicBezTo>
                  <a:cubicBezTo>
                    <a:pt x="1076696" y="2022341"/>
                    <a:pt x="1054394" y="2015159"/>
                    <a:pt x="1054394" y="2015159"/>
                  </a:cubicBezTo>
                  <a:cubicBezTo>
                    <a:pt x="1029813" y="1998773"/>
                    <a:pt x="1052164" y="2007558"/>
                    <a:pt x="1033228" y="2019393"/>
                  </a:cubicBezTo>
                  <a:cubicBezTo>
                    <a:pt x="1025660" y="2024123"/>
                    <a:pt x="1007828" y="2027859"/>
                    <a:pt x="1007828" y="2027859"/>
                  </a:cubicBezTo>
                  <a:cubicBezTo>
                    <a:pt x="1005320" y="2027501"/>
                    <a:pt x="973554" y="2024766"/>
                    <a:pt x="965494" y="2019393"/>
                  </a:cubicBezTo>
                  <a:cubicBezTo>
                    <a:pt x="933779" y="1998250"/>
                    <a:pt x="970294" y="2012527"/>
                    <a:pt x="940094" y="2002459"/>
                  </a:cubicBezTo>
                  <a:cubicBezTo>
                    <a:pt x="920362" y="1972858"/>
                    <a:pt x="941613" y="2009040"/>
                    <a:pt x="927394" y="1947426"/>
                  </a:cubicBezTo>
                  <a:cubicBezTo>
                    <a:pt x="926250" y="1942469"/>
                    <a:pt x="923929" y="1935664"/>
                    <a:pt x="918928" y="1934726"/>
                  </a:cubicBezTo>
                  <a:cubicBezTo>
                    <a:pt x="899511" y="1931085"/>
                    <a:pt x="879417" y="1934726"/>
                    <a:pt x="859661" y="1934726"/>
                  </a:cubicBezTo>
                  <a:lnTo>
                    <a:pt x="838494" y="1752693"/>
                  </a:lnTo>
                  <a:lnTo>
                    <a:pt x="520994" y="1735759"/>
                  </a:lnTo>
                  <a:lnTo>
                    <a:pt x="512528" y="2087126"/>
                  </a:lnTo>
                  <a:lnTo>
                    <a:pt x="59561" y="2061726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2918586" y="2986631"/>
              <a:ext cx="2590391" cy="2762422"/>
            </a:xfrm>
            <a:custGeom>
              <a:avLst/>
              <a:gdLst>
                <a:gd name="connsiteX0" fmla="*/ 1687930 w 2590900"/>
                <a:gd name="connsiteY0" fmla="*/ 2762250 h 2762250"/>
                <a:gd name="connsiteX1" fmla="*/ 1516480 w 2590900"/>
                <a:gd name="connsiteY1" fmla="*/ 2762250 h 2762250"/>
                <a:gd name="connsiteX2" fmla="*/ 1497430 w 2590900"/>
                <a:gd name="connsiteY2" fmla="*/ 2712720 h 2762250"/>
                <a:gd name="connsiteX3" fmla="*/ 1486000 w 2590900"/>
                <a:gd name="connsiteY3" fmla="*/ 2705100 h 2762250"/>
                <a:gd name="connsiteX4" fmla="*/ 1482190 w 2590900"/>
                <a:gd name="connsiteY4" fmla="*/ 2655570 h 2762250"/>
                <a:gd name="connsiteX5" fmla="*/ 1474570 w 2590900"/>
                <a:gd name="connsiteY5" fmla="*/ 2644140 h 2762250"/>
                <a:gd name="connsiteX6" fmla="*/ 1463140 w 2590900"/>
                <a:gd name="connsiteY6" fmla="*/ 2640330 h 2762250"/>
                <a:gd name="connsiteX7" fmla="*/ 1421230 w 2590900"/>
                <a:gd name="connsiteY7" fmla="*/ 2636520 h 2762250"/>
                <a:gd name="connsiteX8" fmla="*/ 1405990 w 2590900"/>
                <a:gd name="connsiteY8" fmla="*/ 2625090 h 2762250"/>
                <a:gd name="connsiteX9" fmla="*/ 1379320 w 2590900"/>
                <a:gd name="connsiteY9" fmla="*/ 2606040 h 2762250"/>
                <a:gd name="connsiteX10" fmla="*/ 1356460 w 2590900"/>
                <a:gd name="connsiteY10" fmla="*/ 2590800 h 2762250"/>
                <a:gd name="connsiteX11" fmla="*/ 1345030 w 2590900"/>
                <a:gd name="connsiteY11" fmla="*/ 2583180 h 2762250"/>
                <a:gd name="connsiteX12" fmla="*/ 1306930 w 2590900"/>
                <a:gd name="connsiteY12" fmla="*/ 2575560 h 2762250"/>
                <a:gd name="connsiteX13" fmla="*/ 1245970 w 2590900"/>
                <a:gd name="connsiteY13" fmla="*/ 2560320 h 2762250"/>
                <a:gd name="connsiteX14" fmla="*/ 1234540 w 2590900"/>
                <a:gd name="connsiteY14" fmla="*/ 2552700 h 2762250"/>
                <a:gd name="connsiteX15" fmla="*/ 1211680 w 2590900"/>
                <a:gd name="connsiteY15" fmla="*/ 2529840 h 2762250"/>
                <a:gd name="connsiteX16" fmla="*/ 1207870 w 2590900"/>
                <a:gd name="connsiteY16" fmla="*/ 2518410 h 2762250"/>
                <a:gd name="connsiteX17" fmla="*/ 1200250 w 2590900"/>
                <a:gd name="connsiteY17" fmla="*/ 2506980 h 2762250"/>
                <a:gd name="connsiteX18" fmla="*/ 1204060 w 2590900"/>
                <a:gd name="connsiteY18" fmla="*/ 2449830 h 2762250"/>
                <a:gd name="connsiteX19" fmla="*/ 1192630 w 2590900"/>
                <a:gd name="connsiteY19" fmla="*/ 2400300 h 2762250"/>
                <a:gd name="connsiteX20" fmla="*/ 1181200 w 2590900"/>
                <a:gd name="connsiteY20" fmla="*/ 2392680 h 2762250"/>
                <a:gd name="connsiteX21" fmla="*/ 1177390 w 2590900"/>
                <a:gd name="connsiteY21" fmla="*/ 2381250 h 2762250"/>
                <a:gd name="connsiteX22" fmla="*/ 1165960 w 2590900"/>
                <a:gd name="connsiteY22" fmla="*/ 2373630 h 2762250"/>
                <a:gd name="connsiteX23" fmla="*/ 1158340 w 2590900"/>
                <a:gd name="connsiteY23" fmla="*/ 2362200 h 2762250"/>
                <a:gd name="connsiteX24" fmla="*/ 1146910 w 2590900"/>
                <a:gd name="connsiteY24" fmla="*/ 2263140 h 2762250"/>
                <a:gd name="connsiteX25" fmla="*/ 1143100 w 2590900"/>
                <a:gd name="connsiteY25" fmla="*/ 2247900 h 2762250"/>
                <a:gd name="connsiteX26" fmla="*/ 1131670 w 2590900"/>
                <a:gd name="connsiteY26" fmla="*/ 2217420 h 2762250"/>
                <a:gd name="connsiteX27" fmla="*/ 1124050 w 2590900"/>
                <a:gd name="connsiteY27" fmla="*/ 2160270 h 2762250"/>
                <a:gd name="connsiteX28" fmla="*/ 1131670 w 2590900"/>
                <a:gd name="connsiteY28" fmla="*/ 2141220 h 2762250"/>
                <a:gd name="connsiteX29" fmla="*/ 1143100 w 2590900"/>
                <a:gd name="connsiteY29" fmla="*/ 2118360 h 2762250"/>
                <a:gd name="connsiteX30" fmla="*/ 1146910 w 2590900"/>
                <a:gd name="connsiteY30" fmla="*/ 2106930 h 2762250"/>
                <a:gd name="connsiteX31" fmla="*/ 1150720 w 2590900"/>
                <a:gd name="connsiteY31" fmla="*/ 2091690 h 2762250"/>
                <a:gd name="connsiteX32" fmla="*/ 1165960 w 2590900"/>
                <a:gd name="connsiteY32" fmla="*/ 2068830 h 2762250"/>
                <a:gd name="connsiteX33" fmla="*/ 1173580 w 2590900"/>
                <a:gd name="connsiteY33" fmla="*/ 2057400 h 2762250"/>
                <a:gd name="connsiteX34" fmla="*/ 1181200 w 2590900"/>
                <a:gd name="connsiteY34" fmla="*/ 2042160 h 2762250"/>
                <a:gd name="connsiteX35" fmla="*/ 1188820 w 2590900"/>
                <a:gd name="connsiteY35" fmla="*/ 2030730 h 2762250"/>
                <a:gd name="connsiteX36" fmla="*/ 1192630 w 2590900"/>
                <a:gd name="connsiteY36" fmla="*/ 2019300 h 2762250"/>
                <a:gd name="connsiteX37" fmla="*/ 1215490 w 2590900"/>
                <a:gd name="connsiteY37" fmla="*/ 2007870 h 2762250"/>
                <a:gd name="connsiteX38" fmla="*/ 1226920 w 2590900"/>
                <a:gd name="connsiteY38" fmla="*/ 2000250 h 2762250"/>
                <a:gd name="connsiteX39" fmla="*/ 1230730 w 2590900"/>
                <a:gd name="connsiteY39" fmla="*/ 1988820 h 2762250"/>
                <a:gd name="connsiteX40" fmla="*/ 1226920 w 2590900"/>
                <a:gd name="connsiteY40" fmla="*/ 1965960 h 2762250"/>
                <a:gd name="connsiteX41" fmla="*/ 1188820 w 2590900"/>
                <a:gd name="connsiteY41" fmla="*/ 1935480 h 2762250"/>
                <a:gd name="connsiteX42" fmla="*/ 1177390 w 2590900"/>
                <a:gd name="connsiteY42" fmla="*/ 1924050 h 2762250"/>
                <a:gd name="connsiteX43" fmla="*/ 1162150 w 2590900"/>
                <a:gd name="connsiteY43" fmla="*/ 1916430 h 2762250"/>
                <a:gd name="connsiteX44" fmla="*/ 1139290 w 2590900"/>
                <a:gd name="connsiteY44" fmla="*/ 1905000 h 2762250"/>
                <a:gd name="connsiteX45" fmla="*/ 1127860 w 2590900"/>
                <a:gd name="connsiteY45" fmla="*/ 1893570 h 2762250"/>
                <a:gd name="connsiteX46" fmla="*/ 1120240 w 2590900"/>
                <a:gd name="connsiteY46" fmla="*/ 1859280 h 2762250"/>
                <a:gd name="connsiteX47" fmla="*/ 1112620 w 2590900"/>
                <a:gd name="connsiteY47" fmla="*/ 1844040 h 2762250"/>
                <a:gd name="connsiteX48" fmla="*/ 1116430 w 2590900"/>
                <a:gd name="connsiteY48" fmla="*/ 1756410 h 2762250"/>
                <a:gd name="connsiteX49" fmla="*/ 1124050 w 2590900"/>
                <a:gd name="connsiteY49" fmla="*/ 1744980 h 2762250"/>
                <a:gd name="connsiteX50" fmla="*/ 1127860 w 2590900"/>
                <a:gd name="connsiteY50" fmla="*/ 1733550 h 2762250"/>
                <a:gd name="connsiteX51" fmla="*/ 1124050 w 2590900"/>
                <a:gd name="connsiteY51" fmla="*/ 1703070 h 2762250"/>
                <a:gd name="connsiteX52" fmla="*/ 1116430 w 2590900"/>
                <a:gd name="connsiteY52" fmla="*/ 1691640 h 2762250"/>
                <a:gd name="connsiteX53" fmla="*/ 1112620 w 2590900"/>
                <a:gd name="connsiteY53" fmla="*/ 1680210 h 2762250"/>
                <a:gd name="connsiteX54" fmla="*/ 1108810 w 2590900"/>
                <a:gd name="connsiteY54" fmla="*/ 1649730 h 2762250"/>
                <a:gd name="connsiteX55" fmla="*/ 1093570 w 2590900"/>
                <a:gd name="connsiteY55" fmla="*/ 1626870 h 2762250"/>
                <a:gd name="connsiteX56" fmla="*/ 1085950 w 2590900"/>
                <a:gd name="connsiteY56" fmla="*/ 1604010 h 2762250"/>
                <a:gd name="connsiteX57" fmla="*/ 1082140 w 2590900"/>
                <a:gd name="connsiteY57" fmla="*/ 1592580 h 2762250"/>
                <a:gd name="connsiteX58" fmla="*/ 1085950 w 2590900"/>
                <a:gd name="connsiteY58" fmla="*/ 1512570 h 2762250"/>
                <a:gd name="connsiteX59" fmla="*/ 1089760 w 2590900"/>
                <a:gd name="connsiteY59" fmla="*/ 1501140 h 2762250"/>
                <a:gd name="connsiteX60" fmla="*/ 1093570 w 2590900"/>
                <a:gd name="connsiteY60" fmla="*/ 1474470 h 2762250"/>
                <a:gd name="connsiteX61" fmla="*/ 1101190 w 2590900"/>
                <a:gd name="connsiteY61" fmla="*/ 1432560 h 2762250"/>
                <a:gd name="connsiteX62" fmla="*/ 1078330 w 2590900"/>
                <a:gd name="connsiteY62" fmla="*/ 1413510 h 2762250"/>
                <a:gd name="connsiteX63" fmla="*/ 1074520 w 2590900"/>
                <a:gd name="connsiteY63" fmla="*/ 1402080 h 2762250"/>
                <a:gd name="connsiteX64" fmla="*/ 1059280 w 2590900"/>
                <a:gd name="connsiteY64" fmla="*/ 1379220 h 2762250"/>
                <a:gd name="connsiteX65" fmla="*/ 1044040 w 2590900"/>
                <a:gd name="connsiteY65" fmla="*/ 1333500 h 2762250"/>
                <a:gd name="connsiteX66" fmla="*/ 1036420 w 2590900"/>
                <a:gd name="connsiteY66" fmla="*/ 1310640 h 2762250"/>
                <a:gd name="connsiteX67" fmla="*/ 1032610 w 2590900"/>
                <a:gd name="connsiteY67" fmla="*/ 1299210 h 2762250"/>
                <a:gd name="connsiteX68" fmla="*/ 1009750 w 2590900"/>
                <a:gd name="connsiteY68" fmla="*/ 1268730 h 2762250"/>
                <a:gd name="connsiteX69" fmla="*/ 990700 w 2590900"/>
                <a:gd name="connsiteY69" fmla="*/ 1242060 h 2762250"/>
                <a:gd name="connsiteX70" fmla="*/ 979270 w 2590900"/>
                <a:gd name="connsiteY70" fmla="*/ 1230630 h 2762250"/>
                <a:gd name="connsiteX71" fmla="*/ 960220 w 2590900"/>
                <a:gd name="connsiteY71" fmla="*/ 1211580 h 2762250"/>
                <a:gd name="connsiteX72" fmla="*/ 929740 w 2590900"/>
                <a:gd name="connsiteY72" fmla="*/ 1215390 h 2762250"/>
                <a:gd name="connsiteX73" fmla="*/ 906880 w 2590900"/>
                <a:gd name="connsiteY73" fmla="*/ 1219200 h 2762250"/>
                <a:gd name="connsiteX74" fmla="*/ 868780 w 2590900"/>
                <a:gd name="connsiteY74" fmla="*/ 1215390 h 2762250"/>
                <a:gd name="connsiteX75" fmla="*/ 845920 w 2590900"/>
                <a:gd name="connsiteY75" fmla="*/ 1200150 h 2762250"/>
                <a:gd name="connsiteX76" fmla="*/ 823060 w 2590900"/>
                <a:gd name="connsiteY76" fmla="*/ 1181100 h 2762250"/>
                <a:gd name="connsiteX77" fmla="*/ 815440 w 2590900"/>
                <a:gd name="connsiteY77" fmla="*/ 1169670 h 2762250"/>
                <a:gd name="connsiteX78" fmla="*/ 792580 w 2590900"/>
                <a:gd name="connsiteY78" fmla="*/ 1154430 h 2762250"/>
                <a:gd name="connsiteX79" fmla="*/ 765910 w 2590900"/>
                <a:gd name="connsiteY79" fmla="*/ 1120140 h 2762250"/>
                <a:gd name="connsiteX80" fmla="*/ 754480 w 2590900"/>
                <a:gd name="connsiteY80" fmla="*/ 1097280 h 2762250"/>
                <a:gd name="connsiteX81" fmla="*/ 743050 w 2590900"/>
                <a:gd name="connsiteY81" fmla="*/ 1089660 h 2762250"/>
                <a:gd name="connsiteX82" fmla="*/ 720190 w 2590900"/>
                <a:gd name="connsiteY82" fmla="*/ 1066800 h 2762250"/>
                <a:gd name="connsiteX83" fmla="*/ 693520 w 2590900"/>
                <a:gd name="connsiteY83" fmla="*/ 1047750 h 2762250"/>
                <a:gd name="connsiteX84" fmla="*/ 682090 w 2590900"/>
                <a:gd name="connsiteY84" fmla="*/ 1040130 h 2762250"/>
                <a:gd name="connsiteX85" fmla="*/ 670660 w 2590900"/>
                <a:gd name="connsiteY85" fmla="*/ 1036320 h 2762250"/>
                <a:gd name="connsiteX86" fmla="*/ 651610 w 2590900"/>
                <a:gd name="connsiteY86" fmla="*/ 1009650 h 2762250"/>
                <a:gd name="connsiteX87" fmla="*/ 643990 w 2590900"/>
                <a:gd name="connsiteY87" fmla="*/ 952500 h 2762250"/>
                <a:gd name="connsiteX88" fmla="*/ 636370 w 2590900"/>
                <a:gd name="connsiteY88" fmla="*/ 941070 h 2762250"/>
                <a:gd name="connsiteX89" fmla="*/ 628750 w 2590900"/>
                <a:gd name="connsiteY89" fmla="*/ 910590 h 2762250"/>
                <a:gd name="connsiteX90" fmla="*/ 624940 w 2590900"/>
                <a:gd name="connsiteY90" fmla="*/ 899160 h 2762250"/>
                <a:gd name="connsiteX91" fmla="*/ 617320 w 2590900"/>
                <a:gd name="connsiteY91" fmla="*/ 872490 h 2762250"/>
                <a:gd name="connsiteX92" fmla="*/ 609700 w 2590900"/>
                <a:gd name="connsiteY92" fmla="*/ 861060 h 2762250"/>
                <a:gd name="connsiteX93" fmla="*/ 586840 w 2590900"/>
                <a:gd name="connsiteY93" fmla="*/ 842010 h 2762250"/>
                <a:gd name="connsiteX94" fmla="*/ 575410 w 2590900"/>
                <a:gd name="connsiteY94" fmla="*/ 830580 h 2762250"/>
                <a:gd name="connsiteX95" fmla="*/ 563980 w 2590900"/>
                <a:gd name="connsiteY95" fmla="*/ 826770 h 2762250"/>
                <a:gd name="connsiteX96" fmla="*/ 541120 w 2590900"/>
                <a:gd name="connsiteY96" fmla="*/ 811530 h 2762250"/>
                <a:gd name="connsiteX97" fmla="*/ 525880 w 2590900"/>
                <a:gd name="connsiteY97" fmla="*/ 803910 h 2762250"/>
                <a:gd name="connsiteX98" fmla="*/ 514450 w 2590900"/>
                <a:gd name="connsiteY98" fmla="*/ 796290 h 2762250"/>
                <a:gd name="connsiteX99" fmla="*/ 483970 w 2590900"/>
                <a:gd name="connsiteY99" fmla="*/ 788670 h 2762250"/>
                <a:gd name="connsiteX100" fmla="*/ 468730 w 2590900"/>
                <a:gd name="connsiteY100" fmla="*/ 784860 h 2762250"/>
                <a:gd name="connsiteX101" fmla="*/ 457300 w 2590900"/>
                <a:gd name="connsiteY101" fmla="*/ 781050 h 2762250"/>
                <a:gd name="connsiteX102" fmla="*/ 434440 w 2590900"/>
                <a:gd name="connsiteY102" fmla="*/ 777240 h 2762250"/>
                <a:gd name="connsiteX103" fmla="*/ 411580 w 2590900"/>
                <a:gd name="connsiteY103" fmla="*/ 765810 h 2762250"/>
                <a:gd name="connsiteX104" fmla="*/ 400150 w 2590900"/>
                <a:gd name="connsiteY104" fmla="*/ 762000 h 2762250"/>
                <a:gd name="connsiteX105" fmla="*/ 388720 w 2590900"/>
                <a:gd name="connsiteY105" fmla="*/ 754380 h 2762250"/>
                <a:gd name="connsiteX106" fmla="*/ 377290 w 2590900"/>
                <a:gd name="connsiteY106" fmla="*/ 750570 h 2762250"/>
                <a:gd name="connsiteX107" fmla="*/ 362050 w 2590900"/>
                <a:gd name="connsiteY107" fmla="*/ 742950 h 2762250"/>
                <a:gd name="connsiteX108" fmla="*/ 339190 w 2590900"/>
                <a:gd name="connsiteY108" fmla="*/ 704850 h 2762250"/>
                <a:gd name="connsiteX109" fmla="*/ 331570 w 2590900"/>
                <a:gd name="connsiteY109" fmla="*/ 681990 h 2762250"/>
                <a:gd name="connsiteX110" fmla="*/ 327760 w 2590900"/>
                <a:gd name="connsiteY110" fmla="*/ 666750 h 2762250"/>
                <a:gd name="connsiteX111" fmla="*/ 297280 w 2590900"/>
                <a:gd name="connsiteY111" fmla="*/ 655320 h 2762250"/>
                <a:gd name="connsiteX112" fmla="*/ 247750 w 2590900"/>
                <a:gd name="connsiteY112" fmla="*/ 643890 h 2762250"/>
                <a:gd name="connsiteX113" fmla="*/ 236320 w 2590900"/>
                <a:gd name="connsiteY113" fmla="*/ 636270 h 2762250"/>
                <a:gd name="connsiteX114" fmla="*/ 224890 w 2590900"/>
                <a:gd name="connsiteY114" fmla="*/ 632460 h 2762250"/>
                <a:gd name="connsiteX115" fmla="*/ 190600 w 2590900"/>
                <a:gd name="connsiteY115" fmla="*/ 624840 h 2762250"/>
                <a:gd name="connsiteX116" fmla="*/ 186790 w 2590900"/>
                <a:gd name="connsiteY116" fmla="*/ 613410 h 2762250"/>
                <a:gd name="connsiteX117" fmla="*/ 175360 w 2590900"/>
                <a:gd name="connsiteY117" fmla="*/ 601980 h 2762250"/>
                <a:gd name="connsiteX118" fmla="*/ 148690 w 2590900"/>
                <a:gd name="connsiteY118" fmla="*/ 586740 h 2762250"/>
                <a:gd name="connsiteX119" fmla="*/ 125830 w 2590900"/>
                <a:gd name="connsiteY119" fmla="*/ 579120 h 2762250"/>
                <a:gd name="connsiteX120" fmla="*/ 114400 w 2590900"/>
                <a:gd name="connsiteY120" fmla="*/ 556260 h 2762250"/>
                <a:gd name="connsiteX121" fmla="*/ 83920 w 2590900"/>
                <a:gd name="connsiteY121" fmla="*/ 518160 h 2762250"/>
                <a:gd name="connsiteX122" fmla="*/ 61060 w 2590900"/>
                <a:gd name="connsiteY122" fmla="*/ 502920 h 2762250"/>
                <a:gd name="connsiteX123" fmla="*/ 38200 w 2590900"/>
                <a:gd name="connsiteY123" fmla="*/ 483870 h 2762250"/>
                <a:gd name="connsiteX124" fmla="*/ 30580 w 2590900"/>
                <a:gd name="connsiteY124" fmla="*/ 472440 h 2762250"/>
                <a:gd name="connsiteX125" fmla="*/ 19150 w 2590900"/>
                <a:gd name="connsiteY125" fmla="*/ 468630 h 2762250"/>
                <a:gd name="connsiteX126" fmla="*/ 7720 w 2590900"/>
                <a:gd name="connsiteY126" fmla="*/ 461010 h 2762250"/>
                <a:gd name="connsiteX127" fmla="*/ 100 w 2590900"/>
                <a:gd name="connsiteY127" fmla="*/ 449580 h 2762250"/>
                <a:gd name="connsiteX128" fmla="*/ 7720 w 2590900"/>
                <a:gd name="connsiteY128" fmla="*/ 400050 h 2762250"/>
                <a:gd name="connsiteX129" fmla="*/ 15340 w 2590900"/>
                <a:gd name="connsiteY129" fmla="*/ 388620 h 2762250"/>
                <a:gd name="connsiteX130" fmla="*/ 19150 w 2590900"/>
                <a:gd name="connsiteY130" fmla="*/ 377190 h 2762250"/>
                <a:gd name="connsiteX131" fmla="*/ 26770 w 2590900"/>
                <a:gd name="connsiteY131" fmla="*/ 361950 h 2762250"/>
                <a:gd name="connsiteX132" fmla="*/ 42010 w 2590900"/>
                <a:gd name="connsiteY132" fmla="*/ 339090 h 2762250"/>
                <a:gd name="connsiteX133" fmla="*/ 487780 w 2590900"/>
                <a:gd name="connsiteY133" fmla="*/ 358140 h 2762250"/>
                <a:gd name="connsiteX134" fmla="*/ 495400 w 2590900"/>
                <a:gd name="connsiteY134" fmla="*/ 0 h 2762250"/>
                <a:gd name="connsiteX135" fmla="*/ 830680 w 2590900"/>
                <a:gd name="connsiteY135" fmla="*/ 19050 h 2762250"/>
                <a:gd name="connsiteX136" fmla="*/ 849730 w 2590900"/>
                <a:gd name="connsiteY136" fmla="*/ 198120 h 2762250"/>
                <a:gd name="connsiteX137" fmla="*/ 929740 w 2590900"/>
                <a:gd name="connsiteY137" fmla="*/ 198120 h 2762250"/>
                <a:gd name="connsiteX138" fmla="*/ 933550 w 2590900"/>
                <a:gd name="connsiteY138" fmla="*/ 274320 h 2762250"/>
                <a:gd name="connsiteX139" fmla="*/ 1009750 w 2590900"/>
                <a:gd name="connsiteY139" fmla="*/ 293370 h 2762250"/>
                <a:gd name="connsiteX140" fmla="*/ 1028800 w 2590900"/>
                <a:gd name="connsiteY140" fmla="*/ 266700 h 2762250"/>
                <a:gd name="connsiteX141" fmla="*/ 1066900 w 2590900"/>
                <a:gd name="connsiteY141" fmla="*/ 281940 h 2762250"/>
                <a:gd name="connsiteX142" fmla="*/ 1078330 w 2590900"/>
                <a:gd name="connsiteY142" fmla="*/ 293370 h 2762250"/>
                <a:gd name="connsiteX143" fmla="*/ 1101190 w 2590900"/>
                <a:gd name="connsiteY143" fmla="*/ 289560 h 2762250"/>
                <a:gd name="connsiteX144" fmla="*/ 1112620 w 2590900"/>
                <a:gd name="connsiteY144" fmla="*/ 285750 h 2762250"/>
                <a:gd name="connsiteX145" fmla="*/ 1135480 w 2590900"/>
                <a:gd name="connsiteY145" fmla="*/ 289560 h 2762250"/>
                <a:gd name="connsiteX146" fmla="*/ 1154530 w 2590900"/>
                <a:gd name="connsiteY146" fmla="*/ 285750 h 2762250"/>
                <a:gd name="connsiteX147" fmla="*/ 1158340 w 2590900"/>
                <a:gd name="connsiteY147" fmla="*/ 274320 h 2762250"/>
                <a:gd name="connsiteX148" fmla="*/ 1146910 w 2590900"/>
                <a:gd name="connsiteY148" fmla="*/ 228600 h 2762250"/>
                <a:gd name="connsiteX149" fmla="*/ 1150720 w 2590900"/>
                <a:gd name="connsiteY149" fmla="*/ 217170 h 2762250"/>
                <a:gd name="connsiteX150" fmla="*/ 1181200 w 2590900"/>
                <a:gd name="connsiteY150" fmla="*/ 217170 h 2762250"/>
                <a:gd name="connsiteX151" fmla="*/ 1192630 w 2590900"/>
                <a:gd name="connsiteY151" fmla="*/ 224790 h 2762250"/>
                <a:gd name="connsiteX152" fmla="*/ 1211680 w 2590900"/>
                <a:gd name="connsiteY152" fmla="*/ 209550 h 2762250"/>
                <a:gd name="connsiteX153" fmla="*/ 1223110 w 2590900"/>
                <a:gd name="connsiteY153" fmla="*/ 201930 h 2762250"/>
                <a:gd name="connsiteX154" fmla="*/ 1249780 w 2590900"/>
                <a:gd name="connsiteY154" fmla="*/ 209550 h 2762250"/>
                <a:gd name="connsiteX155" fmla="*/ 1253590 w 2590900"/>
                <a:gd name="connsiteY155" fmla="*/ 220980 h 2762250"/>
                <a:gd name="connsiteX156" fmla="*/ 1249780 w 2590900"/>
                <a:gd name="connsiteY156" fmla="*/ 278130 h 2762250"/>
                <a:gd name="connsiteX157" fmla="*/ 1245970 w 2590900"/>
                <a:gd name="connsiteY157" fmla="*/ 289560 h 2762250"/>
                <a:gd name="connsiteX158" fmla="*/ 1257400 w 2590900"/>
                <a:gd name="connsiteY158" fmla="*/ 297180 h 2762250"/>
                <a:gd name="connsiteX159" fmla="*/ 1276450 w 2590900"/>
                <a:gd name="connsiteY159" fmla="*/ 293370 h 2762250"/>
                <a:gd name="connsiteX160" fmla="*/ 1287880 w 2590900"/>
                <a:gd name="connsiteY160" fmla="*/ 285750 h 2762250"/>
                <a:gd name="connsiteX161" fmla="*/ 1303120 w 2590900"/>
                <a:gd name="connsiteY161" fmla="*/ 289560 h 2762250"/>
                <a:gd name="connsiteX162" fmla="*/ 1322170 w 2590900"/>
                <a:gd name="connsiteY162" fmla="*/ 293370 h 2762250"/>
                <a:gd name="connsiteX163" fmla="*/ 1360270 w 2590900"/>
                <a:gd name="connsiteY163" fmla="*/ 297180 h 2762250"/>
                <a:gd name="connsiteX164" fmla="*/ 1360270 w 2590900"/>
                <a:gd name="connsiteY164" fmla="*/ 640080 h 2762250"/>
                <a:gd name="connsiteX165" fmla="*/ 1265020 w 2590900"/>
                <a:gd name="connsiteY165" fmla="*/ 640080 h 2762250"/>
                <a:gd name="connsiteX166" fmla="*/ 1265020 w 2590900"/>
                <a:gd name="connsiteY166" fmla="*/ 826770 h 2762250"/>
                <a:gd name="connsiteX167" fmla="*/ 1352650 w 2590900"/>
                <a:gd name="connsiteY167" fmla="*/ 830580 h 2762250"/>
                <a:gd name="connsiteX168" fmla="*/ 1386940 w 2590900"/>
                <a:gd name="connsiteY168" fmla="*/ 800100 h 2762250"/>
                <a:gd name="connsiteX169" fmla="*/ 1402180 w 2590900"/>
                <a:gd name="connsiteY169" fmla="*/ 803910 h 2762250"/>
                <a:gd name="connsiteX170" fmla="*/ 1409800 w 2590900"/>
                <a:gd name="connsiteY170" fmla="*/ 819150 h 2762250"/>
                <a:gd name="connsiteX171" fmla="*/ 1432660 w 2590900"/>
                <a:gd name="connsiteY171" fmla="*/ 822960 h 2762250"/>
                <a:gd name="connsiteX172" fmla="*/ 1459330 w 2590900"/>
                <a:gd name="connsiteY172" fmla="*/ 830580 h 2762250"/>
                <a:gd name="connsiteX173" fmla="*/ 1619350 w 2590900"/>
                <a:gd name="connsiteY173" fmla="*/ 830580 h 2762250"/>
                <a:gd name="connsiteX174" fmla="*/ 1619350 w 2590900"/>
                <a:gd name="connsiteY174" fmla="*/ 1253490 h 2762250"/>
                <a:gd name="connsiteX175" fmla="*/ 1653640 w 2590900"/>
                <a:gd name="connsiteY175" fmla="*/ 1257300 h 2762250"/>
                <a:gd name="connsiteX176" fmla="*/ 1657450 w 2590900"/>
                <a:gd name="connsiteY176" fmla="*/ 1234440 h 2762250"/>
                <a:gd name="connsiteX177" fmla="*/ 1668880 w 2590900"/>
                <a:gd name="connsiteY177" fmla="*/ 1253490 h 2762250"/>
                <a:gd name="connsiteX178" fmla="*/ 1684120 w 2590900"/>
                <a:gd name="connsiteY178" fmla="*/ 1257300 h 2762250"/>
                <a:gd name="connsiteX179" fmla="*/ 1699360 w 2590900"/>
                <a:gd name="connsiteY179" fmla="*/ 1268730 h 2762250"/>
                <a:gd name="connsiteX180" fmla="*/ 1729840 w 2590900"/>
                <a:gd name="connsiteY180" fmla="*/ 1276350 h 2762250"/>
                <a:gd name="connsiteX181" fmla="*/ 1745080 w 2590900"/>
                <a:gd name="connsiteY181" fmla="*/ 1272540 h 2762250"/>
                <a:gd name="connsiteX182" fmla="*/ 1756510 w 2590900"/>
                <a:gd name="connsiteY182" fmla="*/ 1268730 h 2762250"/>
                <a:gd name="connsiteX183" fmla="*/ 1836520 w 2590900"/>
                <a:gd name="connsiteY183" fmla="*/ 1264920 h 2762250"/>
                <a:gd name="connsiteX184" fmla="*/ 1874620 w 2590900"/>
                <a:gd name="connsiteY184" fmla="*/ 1268730 h 2762250"/>
                <a:gd name="connsiteX185" fmla="*/ 1874620 w 2590900"/>
                <a:gd name="connsiteY185" fmla="*/ 1367790 h 2762250"/>
                <a:gd name="connsiteX186" fmla="*/ 1908910 w 2590900"/>
                <a:gd name="connsiteY186" fmla="*/ 1371600 h 2762250"/>
                <a:gd name="connsiteX187" fmla="*/ 1920340 w 2590900"/>
                <a:gd name="connsiteY187" fmla="*/ 1341120 h 2762250"/>
                <a:gd name="connsiteX188" fmla="*/ 1931770 w 2590900"/>
                <a:gd name="connsiteY188" fmla="*/ 1337310 h 2762250"/>
                <a:gd name="connsiteX189" fmla="*/ 1992730 w 2590900"/>
                <a:gd name="connsiteY189" fmla="*/ 1341120 h 2762250"/>
                <a:gd name="connsiteX190" fmla="*/ 2004160 w 2590900"/>
                <a:gd name="connsiteY190" fmla="*/ 1348740 h 2762250"/>
                <a:gd name="connsiteX191" fmla="*/ 2015590 w 2590900"/>
                <a:gd name="connsiteY191" fmla="*/ 1352550 h 2762250"/>
                <a:gd name="connsiteX192" fmla="*/ 2042260 w 2590900"/>
                <a:gd name="connsiteY192" fmla="*/ 1348740 h 2762250"/>
                <a:gd name="connsiteX193" fmla="*/ 2049880 w 2590900"/>
                <a:gd name="connsiteY193" fmla="*/ 1325880 h 2762250"/>
                <a:gd name="connsiteX194" fmla="*/ 2038450 w 2590900"/>
                <a:gd name="connsiteY194" fmla="*/ 1268730 h 2762250"/>
                <a:gd name="connsiteX195" fmla="*/ 2027020 w 2590900"/>
                <a:gd name="connsiteY195" fmla="*/ 1261110 h 2762250"/>
                <a:gd name="connsiteX196" fmla="*/ 2023210 w 2590900"/>
                <a:gd name="connsiteY196" fmla="*/ 1249680 h 2762250"/>
                <a:gd name="connsiteX197" fmla="*/ 2019400 w 2590900"/>
                <a:gd name="connsiteY197" fmla="*/ 1211580 h 2762250"/>
                <a:gd name="connsiteX198" fmla="*/ 2007970 w 2590900"/>
                <a:gd name="connsiteY198" fmla="*/ 1203960 h 2762250"/>
                <a:gd name="connsiteX199" fmla="*/ 2000350 w 2590900"/>
                <a:gd name="connsiteY199" fmla="*/ 1192530 h 2762250"/>
                <a:gd name="connsiteX200" fmla="*/ 2011780 w 2590900"/>
                <a:gd name="connsiteY200" fmla="*/ 1158240 h 2762250"/>
                <a:gd name="connsiteX201" fmla="*/ 2019400 w 2590900"/>
                <a:gd name="connsiteY201" fmla="*/ 1135380 h 2762250"/>
                <a:gd name="connsiteX202" fmla="*/ 2038450 w 2590900"/>
                <a:gd name="connsiteY202" fmla="*/ 1101090 h 2762250"/>
                <a:gd name="connsiteX203" fmla="*/ 2049880 w 2590900"/>
                <a:gd name="connsiteY203" fmla="*/ 1093470 h 2762250"/>
                <a:gd name="connsiteX204" fmla="*/ 2053690 w 2590900"/>
                <a:gd name="connsiteY204" fmla="*/ 1082040 h 2762250"/>
                <a:gd name="connsiteX205" fmla="*/ 2065120 w 2590900"/>
                <a:gd name="connsiteY205" fmla="*/ 1078230 h 2762250"/>
                <a:gd name="connsiteX206" fmla="*/ 2084170 w 2590900"/>
                <a:gd name="connsiteY206" fmla="*/ 1074420 h 2762250"/>
                <a:gd name="connsiteX207" fmla="*/ 2080360 w 2590900"/>
                <a:gd name="connsiteY207" fmla="*/ 1002030 h 2762250"/>
                <a:gd name="connsiteX208" fmla="*/ 1950820 w 2590900"/>
                <a:gd name="connsiteY208" fmla="*/ 1002030 h 2762250"/>
                <a:gd name="connsiteX209" fmla="*/ 1950820 w 2590900"/>
                <a:gd name="connsiteY209" fmla="*/ 822960 h 2762250"/>
                <a:gd name="connsiteX210" fmla="*/ 2046070 w 2590900"/>
                <a:gd name="connsiteY210" fmla="*/ 822960 h 2762250"/>
                <a:gd name="connsiteX211" fmla="*/ 2046070 w 2590900"/>
                <a:gd name="connsiteY211" fmla="*/ 567690 h 2762250"/>
                <a:gd name="connsiteX212" fmla="*/ 2590900 w 2590900"/>
                <a:gd name="connsiteY212" fmla="*/ 567690 h 2762250"/>
                <a:gd name="connsiteX213" fmla="*/ 2590900 w 2590900"/>
                <a:gd name="connsiteY213" fmla="*/ 1047750 h 2762250"/>
                <a:gd name="connsiteX214" fmla="*/ 2308960 w 2590900"/>
                <a:gd name="connsiteY214" fmla="*/ 1047750 h 2762250"/>
                <a:gd name="connsiteX215" fmla="*/ 2308960 w 2590900"/>
                <a:gd name="connsiteY215" fmla="*/ 1623060 h 2762250"/>
                <a:gd name="connsiteX216" fmla="*/ 1783180 w 2590900"/>
                <a:gd name="connsiteY216" fmla="*/ 1623060 h 2762250"/>
                <a:gd name="connsiteX217" fmla="*/ 1783180 w 2590900"/>
                <a:gd name="connsiteY217" fmla="*/ 1687830 h 2762250"/>
                <a:gd name="connsiteX218" fmla="*/ 1874620 w 2590900"/>
                <a:gd name="connsiteY218" fmla="*/ 1687830 h 2762250"/>
                <a:gd name="connsiteX219" fmla="*/ 1874620 w 2590900"/>
                <a:gd name="connsiteY219" fmla="*/ 1908810 h 2762250"/>
                <a:gd name="connsiteX220" fmla="*/ 1779370 w 2590900"/>
                <a:gd name="connsiteY220" fmla="*/ 1908810 h 2762250"/>
                <a:gd name="connsiteX221" fmla="*/ 1779370 w 2590900"/>
                <a:gd name="connsiteY221" fmla="*/ 2076450 h 2762250"/>
                <a:gd name="connsiteX222" fmla="*/ 1691740 w 2590900"/>
                <a:gd name="connsiteY222" fmla="*/ 2076450 h 2762250"/>
                <a:gd name="connsiteX223" fmla="*/ 1687930 w 2590900"/>
                <a:gd name="connsiteY223" fmla="*/ 2762250 h 276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2590900" h="2762250">
                  <a:moveTo>
                    <a:pt x="1687930" y="2762250"/>
                  </a:moveTo>
                  <a:lnTo>
                    <a:pt x="1516480" y="2762250"/>
                  </a:lnTo>
                  <a:cubicBezTo>
                    <a:pt x="1510723" y="2736345"/>
                    <a:pt x="1514128" y="2729418"/>
                    <a:pt x="1497430" y="2712720"/>
                  </a:cubicBezTo>
                  <a:cubicBezTo>
                    <a:pt x="1494192" y="2709482"/>
                    <a:pt x="1489810" y="2707640"/>
                    <a:pt x="1486000" y="2705100"/>
                  </a:cubicBezTo>
                  <a:cubicBezTo>
                    <a:pt x="1484730" y="2688590"/>
                    <a:pt x="1485242" y="2671845"/>
                    <a:pt x="1482190" y="2655570"/>
                  </a:cubicBezTo>
                  <a:cubicBezTo>
                    <a:pt x="1481346" y="2651069"/>
                    <a:pt x="1478146" y="2647001"/>
                    <a:pt x="1474570" y="2644140"/>
                  </a:cubicBezTo>
                  <a:cubicBezTo>
                    <a:pt x="1471434" y="2641631"/>
                    <a:pt x="1467116" y="2640898"/>
                    <a:pt x="1463140" y="2640330"/>
                  </a:cubicBezTo>
                  <a:cubicBezTo>
                    <a:pt x="1449253" y="2638346"/>
                    <a:pt x="1435200" y="2637790"/>
                    <a:pt x="1421230" y="2636520"/>
                  </a:cubicBezTo>
                  <a:cubicBezTo>
                    <a:pt x="1416150" y="2632710"/>
                    <a:pt x="1411157" y="2628781"/>
                    <a:pt x="1405990" y="2625090"/>
                  </a:cubicBezTo>
                  <a:cubicBezTo>
                    <a:pt x="1398418" y="2619682"/>
                    <a:pt x="1385546" y="2612266"/>
                    <a:pt x="1379320" y="2606040"/>
                  </a:cubicBezTo>
                  <a:cubicBezTo>
                    <a:pt x="1361779" y="2588499"/>
                    <a:pt x="1384166" y="2597726"/>
                    <a:pt x="1356460" y="2590800"/>
                  </a:cubicBezTo>
                  <a:cubicBezTo>
                    <a:pt x="1352650" y="2588260"/>
                    <a:pt x="1349126" y="2585228"/>
                    <a:pt x="1345030" y="2583180"/>
                  </a:cubicBezTo>
                  <a:cubicBezTo>
                    <a:pt x="1334390" y="2577860"/>
                    <a:pt x="1316759" y="2576964"/>
                    <a:pt x="1306930" y="2575560"/>
                  </a:cubicBezTo>
                  <a:cubicBezTo>
                    <a:pt x="1264121" y="2561290"/>
                    <a:pt x="1284567" y="2565834"/>
                    <a:pt x="1245970" y="2560320"/>
                  </a:cubicBezTo>
                  <a:cubicBezTo>
                    <a:pt x="1242160" y="2557780"/>
                    <a:pt x="1237962" y="2555742"/>
                    <a:pt x="1234540" y="2552700"/>
                  </a:cubicBezTo>
                  <a:cubicBezTo>
                    <a:pt x="1226486" y="2545541"/>
                    <a:pt x="1211680" y="2529840"/>
                    <a:pt x="1211680" y="2529840"/>
                  </a:cubicBezTo>
                  <a:cubicBezTo>
                    <a:pt x="1210410" y="2526030"/>
                    <a:pt x="1209666" y="2522002"/>
                    <a:pt x="1207870" y="2518410"/>
                  </a:cubicBezTo>
                  <a:cubicBezTo>
                    <a:pt x="1205822" y="2514314"/>
                    <a:pt x="1200504" y="2511552"/>
                    <a:pt x="1200250" y="2506980"/>
                  </a:cubicBezTo>
                  <a:cubicBezTo>
                    <a:pt x="1199191" y="2487917"/>
                    <a:pt x="1202790" y="2468880"/>
                    <a:pt x="1204060" y="2449830"/>
                  </a:cubicBezTo>
                  <a:cubicBezTo>
                    <a:pt x="1202071" y="2429937"/>
                    <a:pt x="1206513" y="2414183"/>
                    <a:pt x="1192630" y="2400300"/>
                  </a:cubicBezTo>
                  <a:cubicBezTo>
                    <a:pt x="1189392" y="2397062"/>
                    <a:pt x="1185010" y="2395220"/>
                    <a:pt x="1181200" y="2392680"/>
                  </a:cubicBezTo>
                  <a:cubicBezTo>
                    <a:pt x="1179930" y="2388870"/>
                    <a:pt x="1179899" y="2384386"/>
                    <a:pt x="1177390" y="2381250"/>
                  </a:cubicBezTo>
                  <a:cubicBezTo>
                    <a:pt x="1174529" y="2377674"/>
                    <a:pt x="1169198" y="2376868"/>
                    <a:pt x="1165960" y="2373630"/>
                  </a:cubicBezTo>
                  <a:cubicBezTo>
                    <a:pt x="1162722" y="2370392"/>
                    <a:pt x="1160880" y="2366010"/>
                    <a:pt x="1158340" y="2362200"/>
                  </a:cubicBezTo>
                  <a:cubicBezTo>
                    <a:pt x="1146970" y="2316721"/>
                    <a:pt x="1159051" y="2368363"/>
                    <a:pt x="1146910" y="2263140"/>
                  </a:cubicBezTo>
                  <a:cubicBezTo>
                    <a:pt x="1146310" y="2257938"/>
                    <a:pt x="1144539" y="2252935"/>
                    <a:pt x="1143100" y="2247900"/>
                  </a:cubicBezTo>
                  <a:cubicBezTo>
                    <a:pt x="1140114" y="2237448"/>
                    <a:pt x="1135696" y="2227485"/>
                    <a:pt x="1131670" y="2217420"/>
                  </a:cubicBezTo>
                  <a:cubicBezTo>
                    <a:pt x="1129572" y="2204829"/>
                    <a:pt x="1123351" y="2170063"/>
                    <a:pt x="1124050" y="2160270"/>
                  </a:cubicBezTo>
                  <a:cubicBezTo>
                    <a:pt x="1124537" y="2153448"/>
                    <a:pt x="1129269" y="2147624"/>
                    <a:pt x="1131670" y="2141220"/>
                  </a:cubicBezTo>
                  <a:cubicBezTo>
                    <a:pt x="1146035" y="2102914"/>
                    <a:pt x="1122869" y="2158822"/>
                    <a:pt x="1143100" y="2118360"/>
                  </a:cubicBezTo>
                  <a:cubicBezTo>
                    <a:pt x="1144896" y="2114768"/>
                    <a:pt x="1145807" y="2110792"/>
                    <a:pt x="1146910" y="2106930"/>
                  </a:cubicBezTo>
                  <a:cubicBezTo>
                    <a:pt x="1148349" y="2101895"/>
                    <a:pt x="1148378" y="2096374"/>
                    <a:pt x="1150720" y="2091690"/>
                  </a:cubicBezTo>
                  <a:cubicBezTo>
                    <a:pt x="1154816" y="2083499"/>
                    <a:pt x="1160880" y="2076450"/>
                    <a:pt x="1165960" y="2068830"/>
                  </a:cubicBezTo>
                  <a:cubicBezTo>
                    <a:pt x="1168500" y="2065020"/>
                    <a:pt x="1171532" y="2061496"/>
                    <a:pt x="1173580" y="2057400"/>
                  </a:cubicBezTo>
                  <a:cubicBezTo>
                    <a:pt x="1176120" y="2052320"/>
                    <a:pt x="1178382" y="2047091"/>
                    <a:pt x="1181200" y="2042160"/>
                  </a:cubicBezTo>
                  <a:cubicBezTo>
                    <a:pt x="1183472" y="2038184"/>
                    <a:pt x="1186772" y="2034826"/>
                    <a:pt x="1188820" y="2030730"/>
                  </a:cubicBezTo>
                  <a:cubicBezTo>
                    <a:pt x="1190616" y="2027138"/>
                    <a:pt x="1190121" y="2022436"/>
                    <a:pt x="1192630" y="2019300"/>
                  </a:cubicBezTo>
                  <a:cubicBezTo>
                    <a:pt x="1199909" y="2010201"/>
                    <a:pt x="1206287" y="2012471"/>
                    <a:pt x="1215490" y="2007870"/>
                  </a:cubicBezTo>
                  <a:cubicBezTo>
                    <a:pt x="1219586" y="2005822"/>
                    <a:pt x="1223110" y="2002790"/>
                    <a:pt x="1226920" y="2000250"/>
                  </a:cubicBezTo>
                  <a:cubicBezTo>
                    <a:pt x="1228190" y="1996440"/>
                    <a:pt x="1230730" y="1992836"/>
                    <a:pt x="1230730" y="1988820"/>
                  </a:cubicBezTo>
                  <a:cubicBezTo>
                    <a:pt x="1230730" y="1981095"/>
                    <a:pt x="1230812" y="1972633"/>
                    <a:pt x="1226920" y="1965960"/>
                  </a:cubicBezTo>
                  <a:cubicBezTo>
                    <a:pt x="1209126" y="1935456"/>
                    <a:pt x="1208912" y="1949831"/>
                    <a:pt x="1188820" y="1935480"/>
                  </a:cubicBezTo>
                  <a:cubicBezTo>
                    <a:pt x="1184435" y="1932348"/>
                    <a:pt x="1181775" y="1927182"/>
                    <a:pt x="1177390" y="1924050"/>
                  </a:cubicBezTo>
                  <a:cubicBezTo>
                    <a:pt x="1172768" y="1920749"/>
                    <a:pt x="1167081" y="1919248"/>
                    <a:pt x="1162150" y="1916430"/>
                  </a:cubicBezTo>
                  <a:cubicBezTo>
                    <a:pt x="1141470" y="1904613"/>
                    <a:pt x="1160246" y="1911985"/>
                    <a:pt x="1139290" y="1905000"/>
                  </a:cubicBezTo>
                  <a:cubicBezTo>
                    <a:pt x="1135480" y="1901190"/>
                    <a:pt x="1130849" y="1898053"/>
                    <a:pt x="1127860" y="1893570"/>
                  </a:cubicBezTo>
                  <a:cubicBezTo>
                    <a:pt x="1123343" y="1886794"/>
                    <a:pt x="1121372" y="1863052"/>
                    <a:pt x="1120240" y="1859280"/>
                  </a:cubicBezTo>
                  <a:cubicBezTo>
                    <a:pt x="1118608" y="1853840"/>
                    <a:pt x="1115160" y="1849120"/>
                    <a:pt x="1112620" y="1844040"/>
                  </a:cubicBezTo>
                  <a:cubicBezTo>
                    <a:pt x="1113890" y="1814830"/>
                    <a:pt x="1113079" y="1785455"/>
                    <a:pt x="1116430" y="1756410"/>
                  </a:cubicBezTo>
                  <a:cubicBezTo>
                    <a:pt x="1116955" y="1751861"/>
                    <a:pt x="1122002" y="1749076"/>
                    <a:pt x="1124050" y="1744980"/>
                  </a:cubicBezTo>
                  <a:cubicBezTo>
                    <a:pt x="1125846" y="1741388"/>
                    <a:pt x="1126590" y="1737360"/>
                    <a:pt x="1127860" y="1733550"/>
                  </a:cubicBezTo>
                  <a:cubicBezTo>
                    <a:pt x="1126590" y="1723390"/>
                    <a:pt x="1126744" y="1712948"/>
                    <a:pt x="1124050" y="1703070"/>
                  </a:cubicBezTo>
                  <a:cubicBezTo>
                    <a:pt x="1122845" y="1698652"/>
                    <a:pt x="1118478" y="1695736"/>
                    <a:pt x="1116430" y="1691640"/>
                  </a:cubicBezTo>
                  <a:cubicBezTo>
                    <a:pt x="1114634" y="1688048"/>
                    <a:pt x="1113890" y="1684020"/>
                    <a:pt x="1112620" y="1680210"/>
                  </a:cubicBezTo>
                  <a:cubicBezTo>
                    <a:pt x="1111350" y="1670050"/>
                    <a:pt x="1112254" y="1659373"/>
                    <a:pt x="1108810" y="1649730"/>
                  </a:cubicBezTo>
                  <a:cubicBezTo>
                    <a:pt x="1105730" y="1641105"/>
                    <a:pt x="1096466" y="1635558"/>
                    <a:pt x="1093570" y="1626870"/>
                  </a:cubicBezTo>
                  <a:lnTo>
                    <a:pt x="1085950" y="1604010"/>
                  </a:lnTo>
                  <a:lnTo>
                    <a:pt x="1082140" y="1592580"/>
                  </a:lnTo>
                  <a:cubicBezTo>
                    <a:pt x="1083410" y="1565910"/>
                    <a:pt x="1083733" y="1539178"/>
                    <a:pt x="1085950" y="1512570"/>
                  </a:cubicBezTo>
                  <a:cubicBezTo>
                    <a:pt x="1086284" y="1508568"/>
                    <a:pt x="1088972" y="1505078"/>
                    <a:pt x="1089760" y="1501140"/>
                  </a:cubicBezTo>
                  <a:cubicBezTo>
                    <a:pt x="1091521" y="1492334"/>
                    <a:pt x="1092383" y="1483371"/>
                    <a:pt x="1093570" y="1474470"/>
                  </a:cubicBezTo>
                  <a:cubicBezTo>
                    <a:pt x="1098357" y="1438569"/>
                    <a:pt x="1093954" y="1454267"/>
                    <a:pt x="1101190" y="1432560"/>
                  </a:cubicBezTo>
                  <a:cubicBezTo>
                    <a:pt x="1092756" y="1426937"/>
                    <a:pt x="1084197" y="1422311"/>
                    <a:pt x="1078330" y="1413510"/>
                  </a:cubicBezTo>
                  <a:cubicBezTo>
                    <a:pt x="1076102" y="1410168"/>
                    <a:pt x="1076470" y="1405591"/>
                    <a:pt x="1074520" y="1402080"/>
                  </a:cubicBezTo>
                  <a:cubicBezTo>
                    <a:pt x="1070072" y="1394074"/>
                    <a:pt x="1062176" y="1387908"/>
                    <a:pt x="1059280" y="1379220"/>
                  </a:cubicBezTo>
                  <a:lnTo>
                    <a:pt x="1044040" y="1333500"/>
                  </a:lnTo>
                  <a:lnTo>
                    <a:pt x="1036420" y="1310640"/>
                  </a:lnTo>
                  <a:cubicBezTo>
                    <a:pt x="1035150" y="1306830"/>
                    <a:pt x="1035020" y="1302423"/>
                    <a:pt x="1032610" y="1299210"/>
                  </a:cubicBezTo>
                  <a:cubicBezTo>
                    <a:pt x="1024990" y="1289050"/>
                    <a:pt x="1016795" y="1279297"/>
                    <a:pt x="1009750" y="1268730"/>
                  </a:cubicBezTo>
                  <a:cubicBezTo>
                    <a:pt x="1003719" y="1259684"/>
                    <a:pt x="997789" y="1250330"/>
                    <a:pt x="990700" y="1242060"/>
                  </a:cubicBezTo>
                  <a:cubicBezTo>
                    <a:pt x="987193" y="1237969"/>
                    <a:pt x="982719" y="1234769"/>
                    <a:pt x="979270" y="1230630"/>
                  </a:cubicBezTo>
                  <a:cubicBezTo>
                    <a:pt x="963395" y="1211580"/>
                    <a:pt x="981175" y="1225550"/>
                    <a:pt x="960220" y="1211580"/>
                  </a:cubicBezTo>
                  <a:lnTo>
                    <a:pt x="929740" y="1215390"/>
                  </a:lnTo>
                  <a:cubicBezTo>
                    <a:pt x="922093" y="1216482"/>
                    <a:pt x="914605" y="1219200"/>
                    <a:pt x="906880" y="1219200"/>
                  </a:cubicBezTo>
                  <a:cubicBezTo>
                    <a:pt x="894117" y="1219200"/>
                    <a:pt x="881480" y="1216660"/>
                    <a:pt x="868780" y="1215390"/>
                  </a:cubicBezTo>
                  <a:cubicBezTo>
                    <a:pt x="861160" y="1210310"/>
                    <a:pt x="852396" y="1206626"/>
                    <a:pt x="845920" y="1200150"/>
                  </a:cubicBezTo>
                  <a:cubicBezTo>
                    <a:pt x="831252" y="1185482"/>
                    <a:pt x="838973" y="1191709"/>
                    <a:pt x="823060" y="1181100"/>
                  </a:cubicBezTo>
                  <a:cubicBezTo>
                    <a:pt x="820520" y="1177290"/>
                    <a:pt x="818886" y="1172685"/>
                    <a:pt x="815440" y="1169670"/>
                  </a:cubicBezTo>
                  <a:cubicBezTo>
                    <a:pt x="808548" y="1163639"/>
                    <a:pt x="792580" y="1154430"/>
                    <a:pt x="792580" y="1154430"/>
                  </a:cubicBezTo>
                  <a:cubicBezTo>
                    <a:pt x="774351" y="1127087"/>
                    <a:pt x="783816" y="1138046"/>
                    <a:pt x="765910" y="1120140"/>
                  </a:cubicBezTo>
                  <a:cubicBezTo>
                    <a:pt x="762811" y="1110844"/>
                    <a:pt x="761866" y="1104666"/>
                    <a:pt x="754480" y="1097280"/>
                  </a:cubicBezTo>
                  <a:cubicBezTo>
                    <a:pt x="751242" y="1094042"/>
                    <a:pt x="746472" y="1092702"/>
                    <a:pt x="743050" y="1089660"/>
                  </a:cubicBezTo>
                  <a:cubicBezTo>
                    <a:pt x="734996" y="1082501"/>
                    <a:pt x="729156" y="1072778"/>
                    <a:pt x="720190" y="1066800"/>
                  </a:cubicBezTo>
                  <a:cubicBezTo>
                    <a:pt x="693253" y="1048842"/>
                    <a:pt x="726601" y="1071379"/>
                    <a:pt x="693520" y="1047750"/>
                  </a:cubicBezTo>
                  <a:cubicBezTo>
                    <a:pt x="689794" y="1045088"/>
                    <a:pt x="686186" y="1042178"/>
                    <a:pt x="682090" y="1040130"/>
                  </a:cubicBezTo>
                  <a:cubicBezTo>
                    <a:pt x="678498" y="1038334"/>
                    <a:pt x="674470" y="1037590"/>
                    <a:pt x="670660" y="1036320"/>
                  </a:cubicBezTo>
                  <a:cubicBezTo>
                    <a:pt x="670003" y="1035444"/>
                    <a:pt x="653003" y="1013364"/>
                    <a:pt x="651610" y="1009650"/>
                  </a:cubicBezTo>
                  <a:cubicBezTo>
                    <a:pt x="646451" y="995893"/>
                    <a:pt x="646169" y="961944"/>
                    <a:pt x="643990" y="952500"/>
                  </a:cubicBezTo>
                  <a:cubicBezTo>
                    <a:pt x="642960" y="948038"/>
                    <a:pt x="638910" y="944880"/>
                    <a:pt x="636370" y="941070"/>
                  </a:cubicBezTo>
                  <a:cubicBezTo>
                    <a:pt x="633830" y="930910"/>
                    <a:pt x="632062" y="920525"/>
                    <a:pt x="628750" y="910590"/>
                  </a:cubicBezTo>
                  <a:cubicBezTo>
                    <a:pt x="627480" y="906780"/>
                    <a:pt x="626043" y="903022"/>
                    <a:pt x="624940" y="899160"/>
                  </a:cubicBezTo>
                  <a:cubicBezTo>
                    <a:pt x="623312" y="893463"/>
                    <a:pt x="620365" y="878580"/>
                    <a:pt x="617320" y="872490"/>
                  </a:cubicBezTo>
                  <a:cubicBezTo>
                    <a:pt x="615272" y="868394"/>
                    <a:pt x="612631" y="864578"/>
                    <a:pt x="609700" y="861060"/>
                  </a:cubicBezTo>
                  <a:cubicBezTo>
                    <a:pt x="594521" y="842846"/>
                    <a:pt x="603187" y="855633"/>
                    <a:pt x="586840" y="842010"/>
                  </a:cubicBezTo>
                  <a:cubicBezTo>
                    <a:pt x="582701" y="838561"/>
                    <a:pt x="579893" y="833569"/>
                    <a:pt x="575410" y="830580"/>
                  </a:cubicBezTo>
                  <a:cubicBezTo>
                    <a:pt x="572068" y="828352"/>
                    <a:pt x="567491" y="828720"/>
                    <a:pt x="563980" y="826770"/>
                  </a:cubicBezTo>
                  <a:cubicBezTo>
                    <a:pt x="555974" y="822322"/>
                    <a:pt x="549311" y="815626"/>
                    <a:pt x="541120" y="811530"/>
                  </a:cubicBezTo>
                  <a:cubicBezTo>
                    <a:pt x="536040" y="808990"/>
                    <a:pt x="530811" y="806728"/>
                    <a:pt x="525880" y="803910"/>
                  </a:cubicBezTo>
                  <a:cubicBezTo>
                    <a:pt x="521904" y="801638"/>
                    <a:pt x="518753" y="797855"/>
                    <a:pt x="514450" y="796290"/>
                  </a:cubicBezTo>
                  <a:cubicBezTo>
                    <a:pt x="504608" y="792711"/>
                    <a:pt x="494130" y="791210"/>
                    <a:pt x="483970" y="788670"/>
                  </a:cubicBezTo>
                  <a:cubicBezTo>
                    <a:pt x="478890" y="787400"/>
                    <a:pt x="473698" y="786516"/>
                    <a:pt x="468730" y="784860"/>
                  </a:cubicBezTo>
                  <a:cubicBezTo>
                    <a:pt x="464920" y="783590"/>
                    <a:pt x="461220" y="781921"/>
                    <a:pt x="457300" y="781050"/>
                  </a:cubicBezTo>
                  <a:cubicBezTo>
                    <a:pt x="449759" y="779374"/>
                    <a:pt x="441981" y="778916"/>
                    <a:pt x="434440" y="777240"/>
                  </a:cubicBezTo>
                  <a:cubicBezTo>
                    <a:pt x="417202" y="773409"/>
                    <a:pt x="428020" y="774030"/>
                    <a:pt x="411580" y="765810"/>
                  </a:cubicBezTo>
                  <a:cubicBezTo>
                    <a:pt x="407988" y="764014"/>
                    <a:pt x="403742" y="763796"/>
                    <a:pt x="400150" y="762000"/>
                  </a:cubicBezTo>
                  <a:cubicBezTo>
                    <a:pt x="396054" y="759952"/>
                    <a:pt x="392816" y="756428"/>
                    <a:pt x="388720" y="754380"/>
                  </a:cubicBezTo>
                  <a:cubicBezTo>
                    <a:pt x="385128" y="752584"/>
                    <a:pt x="380981" y="752152"/>
                    <a:pt x="377290" y="750570"/>
                  </a:cubicBezTo>
                  <a:cubicBezTo>
                    <a:pt x="372070" y="748333"/>
                    <a:pt x="367130" y="745490"/>
                    <a:pt x="362050" y="742950"/>
                  </a:cubicBezTo>
                  <a:cubicBezTo>
                    <a:pt x="353105" y="729532"/>
                    <a:pt x="345048" y="719495"/>
                    <a:pt x="339190" y="704850"/>
                  </a:cubicBezTo>
                  <a:cubicBezTo>
                    <a:pt x="336207" y="697392"/>
                    <a:pt x="333518" y="689782"/>
                    <a:pt x="331570" y="681990"/>
                  </a:cubicBezTo>
                  <a:cubicBezTo>
                    <a:pt x="330300" y="676910"/>
                    <a:pt x="330665" y="671107"/>
                    <a:pt x="327760" y="666750"/>
                  </a:cubicBezTo>
                  <a:cubicBezTo>
                    <a:pt x="321723" y="657694"/>
                    <a:pt x="305574" y="656979"/>
                    <a:pt x="297280" y="655320"/>
                  </a:cubicBezTo>
                  <a:cubicBezTo>
                    <a:pt x="270639" y="637559"/>
                    <a:pt x="303203" y="656687"/>
                    <a:pt x="247750" y="643890"/>
                  </a:cubicBezTo>
                  <a:cubicBezTo>
                    <a:pt x="243288" y="642860"/>
                    <a:pt x="240416" y="638318"/>
                    <a:pt x="236320" y="636270"/>
                  </a:cubicBezTo>
                  <a:cubicBezTo>
                    <a:pt x="232728" y="634474"/>
                    <a:pt x="228810" y="633331"/>
                    <a:pt x="224890" y="632460"/>
                  </a:cubicBezTo>
                  <a:cubicBezTo>
                    <a:pt x="184658" y="623520"/>
                    <a:pt x="216331" y="633417"/>
                    <a:pt x="190600" y="624840"/>
                  </a:cubicBezTo>
                  <a:cubicBezTo>
                    <a:pt x="189330" y="621030"/>
                    <a:pt x="189018" y="616752"/>
                    <a:pt x="186790" y="613410"/>
                  </a:cubicBezTo>
                  <a:cubicBezTo>
                    <a:pt x="183801" y="608927"/>
                    <a:pt x="179499" y="605429"/>
                    <a:pt x="175360" y="601980"/>
                  </a:cubicBezTo>
                  <a:cubicBezTo>
                    <a:pt x="169015" y="596693"/>
                    <a:pt x="155856" y="589607"/>
                    <a:pt x="148690" y="586740"/>
                  </a:cubicBezTo>
                  <a:cubicBezTo>
                    <a:pt x="141232" y="583757"/>
                    <a:pt x="125830" y="579120"/>
                    <a:pt x="125830" y="579120"/>
                  </a:cubicBezTo>
                  <a:cubicBezTo>
                    <a:pt x="118845" y="558164"/>
                    <a:pt x="126217" y="576940"/>
                    <a:pt x="114400" y="556260"/>
                  </a:cubicBezTo>
                  <a:cubicBezTo>
                    <a:pt x="103449" y="537095"/>
                    <a:pt x="107973" y="534195"/>
                    <a:pt x="83920" y="518160"/>
                  </a:cubicBezTo>
                  <a:cubicBezTo>
                    <a:pt x="76300" y="513080"/>
                    <a:pt x="67536" y="509396"/>
                    <a:pt x="61060" y="502920"/>
                  </a:cubicBezTo>
                  <a:cubicBezTo>
                    <a:pt x="46392" y="488252"/>
                    <a:pt x="54113" y="494479"/>
                    <a:pt x="38200" y="483870"/>
                  </a:cubicBezTo>
                  <a:cubicBezTo>
                    <a:pt x="35660" y="480060"/>
                    <a:pt x="34156" y="475301"/>
                    <a:pt x="30580" y="472440"/>
                  </a:cubicBezTo>
                  <a:cubicBezTo>
                    <a:pt x="27444" y="469931"/>
                    <a:pt x="22742" y="470426"/>
                    <a:pt x="19150" y="468630"/>
                  </a:cubicBezTo>
                  <a:cubicBezTo>
                    <a:pt x="15054" y="466582"/>
                    <a:pt x="11530" y="463550"/>
                    <a:pt x="7720" y="461010"/>
                  </a:cubicBezTo>
                  <a:cubicBezTo>
                    <a:pt x="5180" y="457200"/>
                    <a:pt x="451" y="454146"/>
                    <a:pt x="100" y="449580"/>
                  </a:cubicBezTo>
                  <a:cubicBezTo>
                    <a:pt x="-483" y="442004"/>
                    <a:pt x="1382" y="412726"/>
                    <a:pt x="7720" y="400050"/>
                  </a:cubicBezTo>
                  <a:cubicBezTo>
                    <a:pt x="9768" y="395954"/>
                    <a:pt x="13292" y="392716"/>
                    <a:pt x="15340" y="388620"/>
                  </a:cubicBezTo>
                  <a:cubicBezTo>
                    <a:pt x="17136" y="385028"/>
                    <a:pt x="17568" y="380881"/>
                    <a:pt x="19150" y="377190"/>
                  </a:cubicBezTo>
                  <a:cubicBezTo>
                    <a:pt x="21387" y="371970"/>
                    <a:pt x="23848" y="366820"/>
                    <a:pt x="26770" y="361950"/>
                  </a:cubicBezTo>
                  <a:cubicBezTo>
                    <a:pt x="31482" y="354097"/>
                    <a:pt x="42010" y="339090"/>
                    <a:pt x="42010" y="339090"/>
                  </a:cubicBezTo>
                  <a:lnTo>
                    <a:pt x="487780" y="358140"/>
                  </a:lnTo>
                  <a:lnTo>
                    <a:pt x="495400" y="0"/>
                  </a:lnTo>
                  <a:lnTo>
                    <a:pt x="830680" y="19050"/>
                  </a:lnTo>
                  <a:lnTo>
                    <a:pt x="849730" y="198120"/>
                  </a:lnTo>
                  <a:lnTo>
                    <a:pt x="929740" y="198120"/>
                  </a:lnTo>
                  <a:lnTo>
                    <a:pt x="933550" y="274320"/>
                  </a:lnTo>
                  <a:lnTo>
                    <a:pt x="1009750" y="293370"/>
                  </a:lnTo>
                  <a:cubicBezTo>
                    <a:pt x="1016100" y="284480"/>
                    <a:pt x="1018881" y="271278"/>
                    <a:pt x="1028800" y="266700"/>
                  </a:cubicBezTo>
                  <a:cubicBezTo>
                    <a:pt x="1056830" y="253763"/>
                    <a:pt x="1056728" y="269734"/>
                    <a:pt x="1066900" y="281940"/>
                  </a:cubicBezTo>
                  <a:cubicBezTo>
                    <a:pt x="1070349" y="286079"/>
                    <a:pt x="1074520" y="289560"/>
                    <a:pt x="1078330" y="293370"/>
                  </a:cubicBezTo>
                  <a:cubicBezTo>
                    <a:pt x="1085950" y="292100"/>
                    <a:pt x="1093649" y="291236"/>
                    <a:pt x="1101190" y="289560"/>
                  </a:cubicBezTo>
                  <a:cubicBezTo>
                    <a:pt x="1105110" y="288689"/>
                    <a:pt x="1108604" y="285750"/>
                    <a:pt x="1112620" y="285750"/>
                  </a:cubicBezTo>
                  <a:cubicBezTo>
                    <a:pt x="1120345" y="285750"/>
                    <a:pt x="1127860" y="288290"/>
                    <a:pt x="1135480" y="289560"/>
                  </a:cubicBezTo>
                  <a:cubicBezTo>
                    <a:pt x="1141830" y="288290"/>
                    <a:pt x="1149142" y="289342"/>
                    <a:pt x="1154530" y="285750"/>
                  </a:cubicBezTo>
                  <a:cubicBezTo>
                    <a:pt x="1157872" y="283522"/>
                    <a:pt x="1158340" y="278336"/>
                    <a:pt x="1158340" y="274320"/>
                  </a:cubicBezTo>
                  <a:cubicBezTo>
                    <a:pt x="1158340" y="241952"/>
                    <a:pt x="1159191" y="247021"/>
                    <a:pt x="1146910" y="228600"/>
                  </a:cubicBezTo>
                  <a:cubicBezTo>
                    <a:pt x="1148180" y="224790"/>
                    <a:pt x="1147880" y="220010"/>
                    <a:pt x="1150720" y="217170"/>
                  </a:cubicBezTo>
                  <a:cubicBezTo>
                    <a:pt x="1158530" y="209360"/>
                    <a:pt x="1173954" y="215721"/>
                    <a:pt x="1181200" y="217170"/>
                  </a:cubicBezTo>
                  <a:cubicBezTo>
                    <a:pt x="1185010" y="219710"/>
                    <a:pt x="1188113" y="224037"/>
                    <a:pt x="1192630" y="224790"/>
                  </a:cubicBezTo>
                  <a:cubicBezTo>
                    <a:pt x="1205345" y="226909"/>
                    <a:pt x="1205320" y="215910"/>
                    <a:pt x="1211680" y="209550"/>
                  </a:cubicBezTo>
                  <a:cubicBezTo>
                    <a:pt x="1214918" y="206312"/>
                    <a:pt x="1219300" y="204470"/>
                    <a:pt x="1223110" y="201930"/>
                  </a:cubicBezTo>
                  <a:cubicBezTo>
                    <a:pt x="1223242" y="201963"/>
                    <a:pt x="1247958" y="207728"/>
                    <a:pt x="1249780" y="209550"/>
                  </a:cubicBezTo>
                  <a:cubicBezTo>
                    <a:pt x="1252620" y="212390"/>
                    <a:pt x="1252320" y="217170"/>
                    <a:pt x="1253590" y="220980"/>
                  </a:cubicBezTo>
                  <a:cubicBezTo>
                    <a:pt x="1252320" y="240030"/>
                    <a:pt x="1251888" y="259154"/>
                    <a:pt x="1249780" y="278130"/>
                  </a:cubicBezTo>
                  <a:cubicBezTo>
                    <a:pt x="1249336" y="282122"/>
                    <a:pt x="1244478" y="285831"/>
                    <a:pt x="1245970" y="289560"/>
                  </a:cubicBezTo>
                  <a:cubicBezTo>
                    <a:pt x="1247671" y="293812"/>
                    <a:pt x="1253590" y="294640"/>
                    <a:pt x="1257400" y="297180"/>
                  </a:cubicBezTo>
                  <a:cubicBezTo>
                    <a:pt x="1263750" y="295910"/>
                    <a:pt x="1270387" y="295644"/>
                    <a:pt x="1276450" y="293370"/>
                  </a:cubicBezTo>
                  <a:cubicBezTo>
                    <a:pt x="1280737" y="291762"/>
                    <a:pt x="1283347" y="286398"/>
                    <a:pt x="1287880" y="285750"/>
                  </a:cubicBezTo>
                  <a:cubicBezTo>
                    <a:pt x="1293064" y="285009"/>
                    <a:pt x="1298008" y="288424"/>
                    <a:pt x="1303120" y="289560"/>
                  </a:cubicBezTo>
                  <a:cubicBezTo>
                    <a:pt x="1309442" y="290965"/>
                    <a:pt x="1315751" y="292514"/>
                    <a:pt x="1322170" y="293370"/>
                  </a:cubicBezTo>
                  <a:cubicBezTo>
                    <a:pt x="1334821" y="295057"/>
                    <a:pt x="1360270" y="297180"/>
                    <a:pt x="1360270" y="297180"/>
                  </a:cubicBezTo>
                  <a:lnTo>
                    <a:pt x="1360270" y="640080"/>
                  </a:lnTo>
                  <a:lnTo>
                    <a:pt x="1265020" y="640080"/>
                  </a:lnTo>
                  <a:lnTo>
                    <a:pt x="1265020" y="826770"/>
                  </a:lnTo>
                  <a:lnTo>
                    <a:pt x="1352650" y="830580"/>
                  </a:lnTo>
                  <a:cubicBezTo>
                    <a:pt x="1359350" y="822764"/>
                    <a:pt x="1370841" y="800100"/>
                    <a:pt x="1386940" y="800100"/>
                  </a:cubicBezTo>
                  <a:cubicBezTo>
                    <a:pt x="1392176" y="800100"/>
                    <a:pt x="1397100" y="802640"/>
                    <a:pt x="1402180" y="803910"/>
                  </a:cubicBezTo>
                  <a:cubicBezTo>
                    <a:pt x="1404720" y="808990"/>
                    <a:pt x="1405784" y="815134"/>
                    <a:pt x="1409800" y="819150"/>
                  </a:cubicBezTo>
                  <a:cubicBezTo>
                    <a:pt x="1414815" y="824165"/>
                    <a:pt x="1426729" y="822960"/>
                    <a:pt x="1432660" y="822960"/>
                  </a:cubicBezTo>
                  <a:lnTo>
                    <a:pt x="1459330" y="830580"/>
                  </a:lnTo>
                  <a:lnTo>
                    <a:pt x="1619350" y="830580"/>
                  </a:lnTo>
                  <a:lnTo>
                    <a:pt x="1619350" y="1253490"/>
                  </a:lnTo>
                  <a:cubicBezTo>
                    <a:pt x="1630780" y="1254760"/>
                    <a:pt x="1643354" y="1262443"/>
                    <a:pt x="1653640" y="1257300"/>
                  </a:cubicBezTo>
                  <a:cubicBezTo>
                    <a:pt x="1660550" y="1253845"/>
                    <a:pt x="1649956" y="1236314"/>
                    <a:pt x="1657450" y="1234440"/>
                  </a:cubicBezTo>
                  <a:cubicBezTo>
                    <a:pt x="1664634" y="1232644"/>
                    <a:pt x="1663257" y="1248671"/>
                    <a:pt x="1668880" y="1253490"/>
                  </a:cubicBezTo>
                  <a:cubicBezTo>
                    <a:pt x="1672856" y="1256898"/>
                    <a:pt x="1679040" y="1256030"/>
                    <a:pt x="1684120" y="1257300"/>
                  </a:cubicBezTo>
                  <a:cubicBezTo>
                    <a:pt x="1689200" y="1261110"/>
                    <a:pt x="1693847" y="1265580"/>
                    <a:pt x="1699360" y="1268730"/>
                  </a:cubicBezTo>
                  <a:cubicBezTo>
                    <a:pt x="1705668" y="1272335"/>
                    <a:pt x="1725016" y="1275385"/>
                    <a:pt x="1729840" y="1276350"/>
                  </a:cubicBezTo>
                  <a:cubicBezTo>
                    <a:pt x="1734920" y="1275080"/>
                    <a:pt x="1740045" y="1273979"/>
                    <a:pt x="1745080" y="1272540"/>
                  </a:cubicBezTo>
                  <a:cubicBezTo>
                    <a:pt x="1748942" y="1271437"/>
                    <a:pt x="1752508" y="1269064"/>
                    <a:pt x="1756510" y="1268730"/>
                  </a:cubicBezTo>
                  <a:cubicBezTo>
                    <a:pt x="1783118" y="1266513"/>
                    <a:pt x="1809850" y="1266190"/>
                    <a:pt x="1836520" y="1264920"/>
                  </a:cubicBezTo>
                  <a:lnTo>
                    <a:pt x="1874620" y="1268730"/>
                  </a:lnTo>
                  <a:lnTo>
                    <a:pt x="1874620" y="1367790"/>
                  </a:lnTo>
                  <a:cubicBezTo>
                    <a:pt x="1886050" y="1369060"/>
                    <a:pt x="1897815" y="1374626"/>
                    <a:pt x="1908910" y="1371600"/>
                  </a:cubicBezTo>
                  <a:cubicBezTo>
                    <a:pt x="1917098" y="1369367"/>
                    <a:pt x="1916788" y="1345560"/>
                    <a:pt x="1920340" y="1341120"/>
                  </a:cubicBezTo>
                  <a:cubicBezTo>
                    <a:pt x="1922849" y="1337984"/>
                    <a:pt x="1927960" y="1338580"/>
                    <a:pt x="1931770" y="1337310"/>
                  </a:cubicBezTo>
                  <a:cubicBezTo>
                    <a:pt x="1952090" y="1338580"/>
                    <a:pt x="1972619" y="1337945"/>
                    <a:pt x="1992730" y="1341120"/>
                  </a:cubicBezTo>
                  <a:cubicBezTo>
                    <a:pt x="1997253" y="1341834"/>
                    <a:pt x="2000064" y="1346692"/>
                    <a:pt x="2004160" y="1348740"/>
                  </a:cubicBezTo>
                  <a:cubicBezTo>
                    <a:pt x="2007752" y="1350536"/>
                    <a:pt x="2011780" y="1351280"/>
                    <a:pt x="2015590" y="1352550"/>
                  </a:cubicBezTo>
                  <a:cubicBezTo>
                    <a:pt x="2024480" y="1351280"/>
                    <a:pt x="2035171" y="1354253"/>
                    <a:pt x="2042260" y="1348740"/>
                  </a:cubicBezTo>
                  <a:cubicBezTo>
                    <a:pt x="2048600" y="1343809"/>
                    <a:pt x="2049880" y="1325880"/>
                    <a:pt x="2049880" y="1325880"/>
                  </a:cubicBezTo>
                  <a:cubicBezTo>
                    <a:pt x="2048357" y="1309126"/>
                    <a:pt x="2051209" y="1284041"/>
                    <a:pt x="2038450" y="1268730"/>
                  </a:cubicBezTo>
                  <a:cubicBezTo>
                    <a:pt x="2035519" y="1265212"/>
                    <a:pt x="2030830" y="1263650"/>
                    <a:pt x="2027020" y="1261110"/>
                  </a:cubicBezTo>
                  <a:cubicBezTo>
                    <a:pt x="2025750" y="1257300"/>
                    <a:pt x="2023821" y="1253649"/>
                    <a:pt x="2023210" y="1249680"/>
                  </a:cubicBezTo>
                  <a:cubicBezTo>
                    <a:pt x="2021269" y="1237065"/>
                    <a:pt x="2023436" y="1223688"/>
                    <a:pt x="2019400" y="1211580"/>
                  </a:cubicBezTo>
                  <a:cubicBezTo>
                    <a:pt x="2017952" y="1207236"/>
                    <a:pt x="2011780" y="1206500"/>
                    <a:pt x="2007970" y="1203960"/>
                  </a:cubicBezTo>
                  <a:cubicBezTo>
                    <a:pt x="2005430" y="1200150"/>
                    <a:pt x="2000918" y="1197074"/>
                    <a:pt x="2000350" y="1192530"/>
                  </a:cubicBezTo>
                  <a:cubicBezTo>
                    <a:pt x="1998607" y="1178584"/>
                    <a:pt x="2007111" y="1169911"/>
                    <a:pt x="2011780" y="1158240"/>
                  </a:cubicBezTo>
                  <a:cubicBezTo>
                    <a:pt x="2014763" y="1150782"/>
                    <a:pt x="2016860" y="1143000"/>
                    <a:pt x="2019400" y="1135380"/>
                  </a:cubicBezTo>
                  <a:cubicBezTo>
                    <a:pt x="2023370" y="1123469"/>
                    <a:pt x="2027221" y="1108576"/>
                    <a:pt x="2038450" y="1101090"/>
                  </a:cubicBezTo>
                  <a:lnTo>
                    <a:pt x="2049880" y="1093470"/>
                  </a:lnTo>
                  <a:cubicBezTo>
                    <a:pt x="2051150" y="1089660"/>
                    <a:pt x="2050850" y="1084880"/>
                    <a:pt x="2053690" y="1082040"/>
                  </a:cubicBezTo>
                  <a:cubicBezTo>
                    <a:pt x="2056530" y="1079200"/>
                    <a:pt x="2061224" y="1079204"/>
                    <a:pt x="2065120" y="1078230"/>
                  </a:cubicBezTo>
                  <a:cubicBezTo>
                    <a:pt x="2071402" y="1076659"/>
                    <a:pt x="2077820" y="1075690"/>
                    <a:pt x="2084170" y="1074420"/>
                  </a:cubicBezTo>
                  <a:cubicBezTo>
                    <a:pt x="2078205" y="1032663"/>
                    <a:pt x="2080360" y="1056730"/>
                    <a:pt x="2080360" y="1002030"/>
                  </a:cubicBezTo>
                  <a:lnTo>
                    <a:pt x="1950820" y="1002030"/>
                  </a:lnTo>
                  <a:lnTo>
                    <a:pt x="1950820" y="822960"/>
                  </a:lnTo>
                  <a:lnTo>
                    <a:pt x="2046070" y="822960"/>
                  </a:lnTo>
                  <a:lnTo>
                    <a:pt x="2046070" y="567690"/>
                  </a:lnTo>
                  <a:lnTo>
                    <a:pt x="2590900" y="567690"/>
                  </a:lnTo>
                  <a:lnTo>
                    <a:pt x="2590900" y="1047750"/>
                  </a:lnTo>
                  <a:lnTo>
                    <a:pt x="2308960" y="1047750"/>
                  </a:lnTo>
                  <a:lnTo>
                    <a:pt x="2308960" y="1623060"/>
                  </a:lnTo>
                  <a:lnTo>
                    <a:pt x="1783180" y="1623060"/>
                  </a:lnTo>
                  <a:lnTo>
                    <a:pt x="1783180" y="1687830"/>
                  </a:lnTo>
                  <a:lnTo>
                    <a:pt x="1874620" y="1687830"/>
                  </a:lnTo>
                  <a:lnTo>
                    <a:pt x="1874620" y="1908810"/>
                  </a:lnTo>
                  <a:lnTo>
                    <a:pt x="1779370" y="1908810"/>
                  </a:lnTo>
                  <a:lnTo>
                    <a:pt x="1779370" y="2076450"/>
                  </a:lnTo>
                  <a:lnTo>
                    <a:pt x="1691740" y="2076450"/>
                  </a:lnTo>
                  <a:lnTo>
                    <a:pt x="1687930" y="2762250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5643894" y="4715525"/>
              <a:ext cx="798386" cy="744584"/>
            </a:xfrm>
            <a:custGeom>
              <a:avLst/>
              <a:gdLst>
                <a:gd name="connsiteX0" fmla="*/ 7143 w 797951"/>
                <a:gd name="connsiteY0" fmla="*/ 288131 h 746008"/>
                <a:gd name="connsiteX1" fmla="*/ 7143 w 797951"/>
                <a:gd name="connsiteY1" fmla="*/ 90488 h 746008"/>
                <a:gd name="connsiteX2" fmla="*/ 107156 w 797951"/>
                <a:gd name="connsiteY2" fmla="*/ 90488 h 746008"/>
                <a:gd name="connsiteX3" fmla="*/ 116681 w 797951"/>
                <a:gd name="connsiteY3" fmla="*/ 111919 h 746008"/>
                <a:gd name="connsiteX4" fmla="*/ 145256 w 797951"/>
                <a:gd name="connsiteY4" fmla="*/ 111919 h 746008"/>
                <a:gd name="connsiteX5" fmla="*/ 147637 w 797951"/>
                <a:gd name="connsiteY5" fmla="*/ 97631 h 746008"/>
                <a:gd name="connsiteX6" fmla="*/ 161925 w 797951"/>
                <a:gd name="connsiteY6" fmla="*/ 90488 h 746008"/>
                <a:gd name="connsiteX7" fmla="*/ 204787 w 797951"/>
                <a:gd name="connsiteY7" fmla="*/ 92869 h 746008"/>
                <a:gd name="connsiteX8" fmla="*/ 214312 w 797951"/>
                <a:gd name="connsiteY8" fmla="*/ 95250 h 746008"/>
                <a:gd name="connsiteX9" fmla="*/ 230981 w 797951"/>
                <a:gd name="connsiteY9" fmla="*/ 97631 h 746008"/>
                <a:gd name="connsiteX10" fmla="*/ 269081 w 797951"/>
                <a:gd name="connsiteY10" fmla="*/ 100013 h 746008"/>
                <a:gd name="connsiteX11" fmla="*/ 297656 w 797951"/>
                <a:gd name="connsiteY11" fmla="*/ 111919 h 746008"/>
                <a:gd name="connsiteX12" fmla="*/ 304800 w 797951"/>
                <a:gd name="connsiteY12" fmla="*/ 104775 h 746008"/>
                <a:gd name="connsiteX13" fmla="*/ 309562 w 797951"/>
                <a:gd name="connsiteY13" fmla="*/ 85725 h 746008"/>
                <a:gd name="connsiteX14" fmla="*/ 416718 w 797951"/>
                <a:gd name="connsiteY14" fmla="*/ 85725 h 746008"/>
                <a:gd name="connsiteX15" fmla="*/ 421481 w 797951"/>
                <a:gd name="connsiteY15" fmla="*/ 52388 h 746008"/>
                <a:gd name="connsiteX16" fmla="*/ 419100 w 797951"/>
                <a:gd name="connsiteY16" fmla="*/ 21431 h 746008"/>
                <a:gd name="connsiteX17" fmla="*/ 409575 w 797951"/>
                <a:gd name="connsiteY17" fmla="*/ 23813 h 746008"/>
                <a:gd name="connsiteX18" fmla="*/ 392906 w 797951"/>
                <a:gd name="connsiteY18" fmla="*/ 33338 h 746008"/>
                <a:gd name="connsiteX19" fmla="*/ 383381 w 797951"/>
                <a:gd name="connsiteY19" fmla="*/ 28575 h 746008"/>
                <a:gd name="connsiteX20" fmla="*/ 381000 w 797951"/>
                <a:gd name="connsiteY20" fmla="*/ 9525 h 746008"/>
                <a:gd name="connsiteX21" fmla="*/ 352425 w 797951"/>
                <a:gd name="connsiteY21" fmla="*/ 9525 h 746008"/>
                <a:gd name="connsiteX22" fmla="*/ 359568 w 797951"/>
                <a:gd name="connsiteY22" fmla="*/ 0 h 746008"/>
                <a:gd name="connsiteX23" fmla="*/ 509587 w 797951"/>
                <a:gd name="connsiteY23" fmla="*/ 2381 h 746008"/>
                <a:gd name="connsiteX24" fmla="*/ 714375 w 797951"/>
                <a:gd name="connsiteY24" fmla="*/ 2381 h 746008"/>
                <a:gd name="connsiteX25" fmla="*/ 707231 w 797951"/>
                <a:gd name="connsiteY25" fmla="*/ 361950 h 746008"/>
                <a:gd name="connsiteX26" fmla="*/ 707231 w 797951"/>
                <a:gd name="connsiteY26" fmla="*/ 428625 h 746008"/>
                <a:gd name="connsiteX27" fmla="*/ 726281 w 797951"/>
                <a:gd name="connsiteY27" fmla="*/ 435769 h 746008"/>
                <a:gd name="connsiteX28" fmla="*/ 733425 w 797951"/>
                <a:gd name="connsiteY28" fmla="*/ 438150 h 746008"/>
                <a:gd name="connsiteX29" fmla="*/ 738187 w 797951"/>
                <a:gd name="connsiteY29" fmla="*/ 445294 h 746008"/>
                <a:gd name="connsiteX30" fmla="*/ 742950 w 797951"/>
                <a:gd name="connsiteY30" fmla="*/ 461963 h 746008"/>
                <a:gd name="connsiteX31" fmla="*/ 750093 w 797951"/>
                <a:gd name="connsiteY31" fmla="*/ 464344 h 746008"/>
                <a:gd name="connsiteX32" fmla="*/ 759618 w 797951"/>
                <a:gd name="connsiteY32" fmla="*/ 466725 h 746008"/>
                <a:gd name="connsiteX33" fmla="*/ 771525 w 797951"/>
                <a:gd name="connsiteY33" fmla="*/ 469106 h 746008"/>
                <a:gd name="connsiteX34" fmla="*/ 788193 w 797951"/>
                <a:gd name="connsiteY34" fmla="*/ 476250 h 746008"/>
                <a:gd name="connsiteX35" fmla="*/ 788193 w 797951"/>
                <a:gd name="connsiteY35" fmla="*/ 564356 h 746008"/>
                <a:gd name="connsiteX36" fmla="*/ 792956 w 797951"/>
                <a:gd name="connsiteY36" fmla="*/ 588169 h 746008"/>
                <a:gd name="connsiteX37" fmla="*/ 795337 w 797951"/>
                <a:gd name="connsiteY37" fmla="*/ 604838 h 746008"/>
                <a:gd name="connsiteX38" fmla="*/ 797718 w 797951"/>
                <a:gd name="connsiteY38" fmla="*/ 611981 h 746008"/>
                <a:gd name="connsiteX39" fmla="*/ 797718 w 797951"/>
                <a:gd name="connsiteY39" fmla="*/ 626269 h 746008"/>
                <a:gd name="connsiteX40" fmla="*/ 759618 w 797951"/>
                <a:gd name="connsiteY40" fmla="*/ 611981 h 746008"/>
                <a:gd name="connsiteX41" fmla="*/ 738187 w 797951"/>
                <a:gd name="connsiteY41" fmla="*/ 609600 h 746008"/>
                <a:gd name="connsiteX42" fmla="*/ 723900 w 797951"/>
                <a:gd name="connsiteY42" fmla="*/ 607219 h 746008"/>
                <a:gd name="connsiteX43" fmla="*/ 707231 w 797951"/>
                <a:gd name="connsiteY43" fmla="*/ 604838 h 746008"/>
                <a:gd name="connsiteX44" fmla="*/ 700087 w 797951"/>
                <a:gd name="connsiteY44" fmla="*/ 602456 h 746008"/>
                <a:gd name="connsiteX45" fmla="*/ 673893 w 797951"/>
                <a:gd name="connsiteY45" fmla="*/ 597694 h 746008"/>
                <a:gd name="connsiteX46" fmla="*/ 650081 w 797951"/>
                <a:gd name="connsiteY46" fmla="*/ 600075 h 746008"/>
                <a:gd name="connsiteX47" fmla="*/ 654843 w 797951"/>
                <a:gd name="connsiteY47" fmla="*/ 607219 h 746008"/>
                <a:gd name="connsiteX48" fmla="*/ 652462 w 797951"/>
                <a:gd name="connsiteY48" fmla="*/ 614363 h 746008"/>
                <a:gd name="connsiteX49" fmla="*/ 635793 w 797951"/>
                <a:gd name="connsiteY49" fmla="*/ 619125 h 746008"/>
                <a:gd name="connsiteX50" fmla="*/ 602456 w 797951"/>
                <a:gd name="connsiteY50" fmla="*/ 614363 h 746008"/>
                <a:gd name="connsiteX51" fmla="*/ 600075 w 797951"/>
                <a:gd name="connsiteY51" fmla="*/ 607219 h 746008"/>
                <a:gd name="connsiteX52" fmla="*/ 597693 w 797951"/>
                <a:gd name="connsiteY52" fmla="*/ 597694 h 746008"/>
                <a:gd name="connsiteX53" fmla="*/ 595312 w 797951"/>
                <a:gd name="connsiteY53" fmla="*/ 590550 h 746008"/>
                <a:gd name="connsiteX54" fmla="*/ 592931 w 797951"/>
                <a:gd name="connsiteY54" fmla="*/ 578644 h 746008"/>
                <a:gd name="connsiteX55" fmla="*/ 590550 w 797951"/>
                <a:gd name="connsiteY55" fmla="*/ 571500 h 746008"/>
                <a:gd name="connsiteX56" fmla="*/ 581025 w 797951"/>
                <a:gd name="connsiteY56" fmla="*/ 569119 h 746008"/>
                <a:gd name="connsiteX57" fmla="*/ 573881 w 797951"/>
                <a:gd name="connsiteY57" fmla="*/ 597694 h 746008"/>
                <a:gd name="connsiteX58" fmla="*/ 566737 w 797951"/>
                <a:gd name="connsiteY58" fmla="*/ 602456 h 746008"/>
                <a:gd name="connsiteX59" fmla="*/ 545306 w 797951"/>
                <a:gd name="connsiteY59" fmla="*/ 600075 h 746008"/>
                <a:gd name="connsiteX60" fmla="*/ 533400 w 797951"/>
                <a:gd name="connsiteY60" fmla="*/ 583406 h 746008"/>
                <a:gd name="connsiteX61" fmla="*/ 526256 w 797951"/>
                <a:gd name="connsiteY61" fmla="*/ 576263 h 746008"/>
                <a:gd name="connsiteX62" fmla="*/ 521493 w 797951"/>
                <a:gd name="connsiteY62" fmla="*/ 561975 h 746008"/>
                <a:gd name="connsiteX63" fmla="*/ 516731 w 797951"/>
                <a:gd name="connsiteY63" fmla="*/ 554831 h 746008"/>
                <a:gd name="connsiteX64" fmla="*/ 507206 w 797951"/>
                <a:gd name="connsiteY64" fmla="*/ 547688 h 746008"/>
                <a:gd name="connsiteX65" fmla="*/ 500062 w 797951"/>
                <a:gd name="connsiteY65" fmla="*/ 545306 h 746008"/>
                <a:gd name="connsiteX66" fmla="*/ 426243 w 797951"/>
                <a:gd name="connsiteY66" fmla="*/ 542925 h 746008"/>
                <a:gd name="connsiteX67" fmla="*/ 383381 w 797951"/>
                <a:gd name="connsiteY67" fmla="*/ 542925 h 746008"/>
                <a:gd name="connsiteX68" fmla="*/ 354806 w 797951"/>
                <a:gd name="connsiteY68" fmla="*/ 542925 h 746008"/>
                <a:gd name="connsiteX69" fmla="*/ 354806 w 797951"/>
                <a:gd name="connsiteY69" fmla="*/ 723900 h 746008"/>
                <a:gd name="connsiteX70" fmla="*/ 247650 w 797951"/>
                <a:gd name="connsiteY70" fmla="*/ 723900 h 746008"/>
                <a:gd name="connsiteX71" fmla="*/ 235743 w 797951"/>
                <a:gd name="connsiteY71" fmla="*/ 740569 h 746008"/>
                <a:gd name="connsiteX72" fmla="*/ 197643 w 797951"/>
                <a:gd name="connsiteY72" fmla="*/ 735806 h 746008"/>
                <a:gd name="connsiteX73" fmla="*/ 150018 w 797951"/>
                <a:gd name="connsiteY73" fmla="*/ 733425 h 746008"/>
                <a:gd name="connsiteX74" fmla="*/ 140493 w 797951"/>
                <a:gd name="connsiteY74" fmla="*/ 723900 h 746008"/>
                <a:gd name="connsiteX75" fmla="*/ 0 w 797951"/>
                <a:gd name="connsiteY75" fmla="*/ 721519 h 746008"/>
                <a:gd name="connsiteX76" fmla="*/ 7143 w 797951"/>
                <a:gd name="connsiteY76" fmla="*/ 288131 h 74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797951" h="746008">
                  <a:moveTo>
                    <a:pt x="7143" y="288131"/>
                  </a:moveTo>
                  <a:lnTo>
                    <a:pt x="7143" y="90488"/>
                  </a:lnTo>
                  <a:lnTo>
                    <a:pt x="107156" y="90488"/>
                  </a:lnTo>
                  <a:cubicBezTo>
                    <a:pt x="110331" y="97632"/>
                    <a:pt x="111451" y="106108"/>
                    <a:pt x="116681" y="111919"/>
                  </a:cubicBezTo>
                  <a:cubicBezTo>
                    <a:pt x="121441" y="117208"/>
                    <a:pt x="142123" y="112366"/>
                    <a:pt x="145256" y="111919"/>
                  </a:cubicBezTo>
                  <a:cubicBezTo>
                    <a:pt x="146050" y="107156"/>
                    <a:pt x="145478" y="101950"/>
                    <a:pt x="147637" y="97631"/>
                  </a:cubicBezTo>
                  <a:cubicBezTo>
                    <a:pt x="149483" y="93939"/>
                    <a:pt x="158544" y="91615"/>
                    <a:pt x="161925" y="90488"/>
                  </a:cubicBezTo>
                  <a:cubicBezTo>
                    <a:pt x="176212" y="91282"/>
                    <a:pt x="190536" y="91574"/>
                    <a:pt x="204787" y="92869"/>
                  </a:cubicBezTo>
                  <a:cubicBezTo>
                    <a:pt x="208046" y="93165"/>
                    <a:pt x="211092" y="94665"/>
                    <a:pt x="214312" y="95250"/>
                  </a:cubicBezTo>
                  <a:cubicBezTo>
                    <a:pt x="219834" y="96254"/>
                    <a:pt x="225389" y="97145"/>
                    <a:pt x="230981" y="97631"/>
                  </a:cubicBezTo>
                  <a:cubicBezTo>
                    <a:pt x="243658" y="98733"/>
                    <a:pt x="256381" y="99219"/>
                    <a:pt x="269081" y="100013"/>
                  </a:cubicBezTo>
                  <a:cubicBezTo>
                    <a:pt x="286782" y="117714"/>
                    <a:pt x="276725" y="115407"/>
                    <a:pt x="297656" y="111919"/>
                  </a:cubicBezTo>
                  <a:cubicBezTo>
                    <a:pt x="300037" y="109538"/>
                    <a:pt x="303406" y="107841"/>
                    <a:pt x="304800" y="104775"/>
                  </a:cubicBezTo>
                  <a:cubicBezTo>
                    <a:pt x="307508" y="98816"/>
                    <a:pt x="309562" y="85725"/>
                    <a:pt x="309562" y="85725"/>
                  </a:cubicBezTo>
                  <a:lnTo>
                    <a:pt x="416718" y="85725"/>
                  </a:lnTo>
                  <a:lnTo>
                    <a:pt x="421481" y="52388"/>
                  </a:lnTo>
                  <a:cubicBezTo>
                    <a:pt x="420687" y="42069"/>
                    <a:pt x="423080" y="30984"/>
                    <a:pt x="419100" y="21431"/>
                  </a:cubicBezTo>
                  <a:cubicBezTo>
                    <a:pt x="417841" y="18410"/>
                    <a:pt x="412417" y="22189"/>
                    <a:pt x="409575" y="23813"/>
                  </a:cubicBezTo>
                  <a:cubicBezTo>
                    <a:pt x="387506" y="36424"/>
                    <a:pt x="417954" y="27074"/>
                    <a:pt x="392906" y="33338"/>
                  </a:cubicBezTo>
                  <a:cubicBezTo>
                    <a:pt x="389731" y="31750"/>
                    <a:pt x="384968" y="31750"/>
                    <a:pt x="383381" y="28575"/>
                  </a:cubicBezTo>
                  <a:cubicBezTo>
                    <a:pt x="380519" y="22851"/>
                    <a:pt x="386450" y="12879"/>
                    <a:pt x="381000" y="9525"/>
                  </a:cubicBezTo>
                  <a:cubicBezTo>
                    <a:pt x="372888" y="4533"/>
                    <a:pt x="361950" y="9525"/>
                    <a:pt x="352425" y="9525"/>
                  </a:cubicBezTo>
                  <a:lnTo>
                    <a:pt x="359568" y="0"/>
                  </a:lnTo>
                  <a:lnTo>
                    <a:pt x="509587" y="2381"/>
                  </a:lnTo>
                  <a:lnTo>
                    <a:pt x="714375" y="2381"/>
                  </a:lnTo>
                  <a:lnTo>
                    <a:pt x="707231" y="361950"/>
                  </a:lnTo>
                  <a:lnTo>
                    <a:pt x="707231" y="428625"/>
                  </a:lnTo>
                  <a:lnTo>
                    <a:pt x="726281" y="435769"/>
                  </a:lnTo>
                  <a:cubicBezTo>
                    <a:pt x="728640" y="436627"/>
                    <a:pt x="731465" y="436582"/>
                    <a:pt x="733425" y="438150"/>
                  </a:cubicBezTo>
                  <a:cubicBezTo>
                    <a:pt x="735660" y="439938"/>
                    <a:pt x="736600" y="442913"/>
                    <a:pt x="738187" y="445294"/>
                  </a:cubicBezTo>
                  <a:cubicBezTo>
                    <a:pt x="739775" y="450850"/>
                    <a:pt x="739887" y="457063"/>
                    <a:pt x="742950" y="461963"/>
                  </a:cubicBezTo>
                  <a:cubicBezTo>
                    <a:pt x="744280" y="464091"/>
                    <a:pt x="747680" y="463655"/>
                    <a:pt x="750093" y="464344"/>
                  </a:cubicBezTo>
                  <a:cubicBezTo>
                    <a:pt x="753240" y="465243"/>
                    <a:pt x="756423" y="466015"/>
                    <a:pt x="759618" y="466725"/>
                  </a:cubicBezTo>
                  <a:cubicBezTo>
                    <a:pt x="763569" y="467603"/>
                    <a:pt x="767598" y="468124"/>
                    <a:pt x="771525" y="469106"/>
                  </a:cubicBezTo>
                  <a:cubicBezTo>
                    <a:pt x="778526" y="470856"/>
                    <a:pt x="781386" y="472847"/>
                    <a:pt x="788193" y="476250"/>
                  </a:cubicBezTo>
                  <a:cubicBezTo>
                    <a:pt x="784992" y="521065"/>
                    <a:pt x="784537" y="509528"/>
                    <a:pt x="788193" y="564356"/>
                  </a:cubicBezTo>
                  <a:cubicBezTo>
                    <a:pt x="789105" y="578034"/>
                    <a:pt x="789617" y="578149"/>
                    <a:pt x="792956" y="588169"/>
                  </a:cubicBezTo>
                  <a:cubicBezTo>
                    <a:pt x="793750" y="593725"/>
                    <a:pt x="794236" y="599334"/>
                    <a:pt x="795337" y="604838"/>
                  </a:cubicBezTo>
                  <a:cubicBezTo>
                    <a:pt x="795829" y="607299"/>
                    <a:pt x="797441" y="609487"/>
                    <a:pt x="797718" y="611981"/>
                  </a:cubicBezTo>
                  <a:cubicBezTo>
                    <a:pt x="798244" y="616715"/>
                    <a:pt x="797718" y="621506"/>
                    <a:pt x="797718" y="626269"/>
                  </a:cubicBezTo>
                  <a:lnTo>
                    <a:pt x="759618" y="611981"/>
                  </a:lnTo>
                  <a:cubicBezTo>
                    <a:pt x="752474" y="611187"/>
                    <a:pt x="745312" y="610550"/>
                    <a:pt x="738187" y="609600"/>
                  </a:cubicBezTo>
                  <a:cubicBezTo>
                    <a:pt x="733401" y="608962"/>
                    <a:pt x="728672" y="607953"/>
                    <a:pt x="723900" y="607219"/>
                  </a:cubicBezTo>
                  <a:cubicBezTo>
                    <a:pt x="718353" y="606366"/>
                    <a:pt x="712787" y="605632"/>
                    <a:pt x="707231" y="604838"/>
                  </a:cubicBezTo>
                  <a:cubicBezTo>
                    <a:pt x="704850" y="604044"/>
                    <a:pt x="702522" y="603065"/>
                    <a:pt x="700087" y="602456"/>
                  </a:cubicBezTo>
                  <a:cubicBezTo>
                    <a:pt x="693433" y="600792"/>
                    <a:pt x="680259" y="598755"/>
                    <a:pt x="673893" y="597694"/>
                  </a:cubicBezTo>
                  <a:cubicBezTo>
                    <a:pt x="665956" y="598488"/>
                    <a:pt x="657216" y="596508"/>
                    <a:pt x="650081" y="600075"/>
                  </a:cubicBezTo>
                  <a:cubicBezTo>
                    <a:pt x="647521" y="601355"/>
                    <a:pt x="654373" y="604396"/>
                    <a:pt x="654843" y="607219"/>
                  </a:cubicBezTo>
                  <a:cubicBezTo>
                    <a:pt x="655256" y="609695"/>
                    <a:pt x="654237" y="612588"/>
                    <a:pt x="652462" y="614363"/>
                  </a:cubicBezTo>
                  <a:cubicBezTo>
                    <a:pt x="651324" y="615501"/>
                    <a:pt x="635875" y="619104"/>
                    <a:pt x="635793" y="619125"/>
                  </a:cubicBezTo>
                  <a:cubicBezTo>
                    <a:pt x="624681" y="617538"/>
                    <a:pt x="613105" y="617913"/>
                    <a:pt x="602456" y="614363"/>
                  </a:cubicBezTo>
                  <a:cubicBezTo>
                    <a:pt x="600075" y="613569"/>
                    <a:pt x="600765" y="609633"/>
                    <a:pt x="600075" y="607219"/>
                  </a:cubicBezTo>
                  <a:cubicBezTo>
                    <a:pt x="599176" y="604072"/>
                    <a:pt x="598592" y="600841"/>
                    <a:pt x="597693" y="597694"/>
                  </a:cubicBezTo>
                  <a:cubicBezTo>
                    <a:pt x="597003" y="595280"/>
                    <a:pt x="595921" y="592985"/>
                    <a:pt x="595312" y="590550"/>
                  </a:cubicBezTo>
                  <a:cubicBezTo>
                    <a:pt x="594330" y="586624"/>
                    <a:pt x="593913" y="582570"/>
                    <a:pt x="592931" y="578644"/>
                  </a:cubicBezTo>
                  <a:cubicBezTo>
                    <a:pt x="592322" y="576209"/>
                    <a:pt x="592510" y="573068"/>
                    <a:pt x="590550" y="571500"/>
                  </a:cubicBezTo>
                  <a:cubicBezTo>
                    <a:pt x="587994" y="569456"/>
                    <a:pt x="584200" y="569913"/>
                    <a:pt x="581025" y="569119"/>
                  </a:cubicBezTo>
                  <a:cubicBezTo>
                    <a:pt x="579821" y="578751"/>
                    <a:pt x="580607" y="589623"/>
                    <a:pt x="573881" y="597694"/>
                  </a:cubicBezTo>
                  <a:cubicBezTo>
                    <a:pt x="572049" y="599893"/>
                    <a:pt x="569118" y="600869"/>
                    <a:pt x="566737" y="602456"/>
                  </a:cubicBezTo>
                  <a:cubicBezTo>
                    <a:pt x="559593" y="601662"/>
                    <a:pt x="552015" y="602655"/>
                    <a:pt x="545306" y="600075"/>
                  </a:cubicBezTo>
                  <a:cubicBezTo>
                    <a:pt x="531094" y="594609"/>
                    <a:pt x="538828" y="591548"/>
                    <a:pt x="533400" y="583406"/>
                  </a:cubicBezTo>
                  <a:cubicBezTo>
                    <a:pt x="531532" y="580604"/>
                    <a:pt x="528637" y="578644"/>
                    <a:pt x="526256" y="576263"/>
                  </a:cubicBezTo>
                  <a:cubicBezTo>
                    <a:pt x="524668" y="571500"/>
                    <a:pt x="524278" y="566152"/>
                    <a:pt x="521493" y="561975"/>
                  </a:cubicBezTo>
                  <a:cubicBezTo>
                    <a:pt x="519906" y="559594"/>
                    <a:pt x="518755" y="556855"/>
                    <a:pt x="516731" y="554831"/>
                  </a:cubicBezTo>
                  <a:cubicBezTo>
                    <a:pt x="513925" y="552025"/>
                    <a:pt x="510652" y="549657"/>
                    <a:pt x="507206" y="547688"/>
                  </a:cubicBezTo>
                  <a:cubicBezTo>
                    <a:pt x="505027" y="546443"/>
                    <a:pt x="502568" y="545453"/>
                    <a:pt x="500062" y="545306"/>
                  </a:cubicBezTo>
                  <a:cubicBezTo>
                    <a:pt x="475485" y="543860"/>
                    <a:pt x="450849" y="543719"/>
                    <a:pt x="426243" y="542925"/>
                  </a:cubicBezTo>
                  <a:cubicBezTo>
                    <a:pt x="407137" y="536556"/>
                    <a:pt x="424662" y="541396"/>
                    <a:pt x="383381" y="542925"/>
                  </a:cubicBezTo>
                  <a:cubicBezTo>
                    <a:pt x="373863" y="543277"/>
                    <a:pt x="364331" y="542925"/>
                    <a:pt x="354806" y="542925"/>
                  </a:cubicBezTo>
                  <a:lnTo>
                    <a:pt x="354806" y="723900"/>
                  </a:lnTo>
                  <a:lnTo>
                    <a:pt x="247650" y="723900"/>
                  </a:lnTo>
                  <a:cubicBezTo>
                    <a:pt x="243681" y="729456"/>
                    <a:pt x="242221" y="738410"/>
                    <a:pt x="235743" y="740569"/>
                  </a:cubicBezTo>
                  <a:cubicBezTo>
                    <a:pt x="193937" y="754505"/>
                    <a:pt x="216629" y="737457"/>
                    <a:pt x="197643" y="735806"/>
                  </a:cubicBezTo>
                  <a:cubicBezTo>
                    <a:pt x="181808" y="734429"/>
                    <a:pt x="165893" y="734219"/>
                    <a:pt x="150018" y="733425"/>
                  </a:cubicBezTo>
                  <a:cubicBezTo>
                    <a:pt x="144272" y="724804"/>
                    <a:pt x="147816" y="727561"/>
                    <a:pt x="140493" y="723900"/>
                  </a:cubicBezTo>
                  <a:lnTo>
                    <a:pt x="0" y="721519"/>
                  </a:lnTo>
                  <a:lnTo>
                    <a:pt x="7143" y="288131"/>
                  </a:ln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5578816" y="5244196"/>
              <a:ext cx="984095" cy="525495"/>
            </a:xfrm>
            <a:custGeom>
              <a:avLst/>
              <a:gdLst>
                <a:gd name="connsiteX0" fmla="*/ 59531 w 983456"/>
                <a:gd name="connsiteY0" fmla="*/ 526256 h 526256"/>
                <a:gd name="connsiteX1" fmla="*/ 962025 w 983456"/>
                <a:gd name="connsiteY1" fmla="*/ 526256 h 526256"/>
                <a:gd name="connsiteX2" fmla="*/ 945356 w 983456"/>
                <a:gd name="connsiteY2" fmla="*/ 471487 h 526256"/>
                <a:gd name="connsiteX3" fmla="*/ 952500 w 983456"/>
                <a:gd name="connsiteY3" fmla="*/ 397668 h 526256"/>
                <a:gd name="connsiteX4" fmla="*/ 954881 w 983456"/>
                <a:gd name="connsiteY4" fmla="*/ 338137 h 526256"/>
                <a:gd name="connsiteX5" fmla="*/ 957262 w 983456"/>
                <a:gd name="connsiteY5" fmla="*/ 328612 h 526256"/>
                <a:gd name="connsiteX6" fmla="*/ 962025 w 983456"/>
                <a:gd name="connsiteY6" fmla="*/ 321468 h 526256"/>
                <a:gd name="connsiteX7" fmla="*/ 969169 w 983456"/>
                <a:gd name="connsiteY7" fmla="*/ 302418 h 526256"/>
                <a:gd name="connsiteX8" fmla="*/ 973931 w 983456"/>
                <a:gd name="connsiteY8" fmla="*/ 285750 h 526256"/>
                <a:gd name="connsiteX9" fmla="*/ 976312 w 983456"/>
                <a:gd name="connsiteY9" fmla="*/ 250031 h 526256"/>
                <a:gd name="connsiteX10" fmla="*/ 981075 w 983456"/>
                <a:gd name="connsiteY10" fmla="*/ 233362 h 526256"/>
                <a:gd name="connsiteX11" fmla="*/ 983456 w 983456"/>
                <a:gd name="connsiteY11" fmla="*/ 223837 h 526256"/>
                <a:gd name="connsiteX12" fmla="*/ 973931 w 983456"/>
                <a:gd name="connsiteY12" fmla="*/ 197643 h 526256"/>
                <a:gd name="connsiteX13" fmla="*/ 966787 w 983456"/>
                <a:gd name="connsiteY13" fmla="*/ 192881 h 526256"/>
                <a:gd name="connsiteX14" fmla="*/ 952500 w 983456"/>
                <a:gd name="connsiteY14" fmla="*/ 188118 h 526256"/>
                <a:gd name="connsiteX15" fmla="*/ 947737 w 983456"/>
                <a:gd name="connsiteY15" fmla="*/ 180975 h 526256"/>
                <a:gd name="connsiteX16" fmla="*/ 940594 w 983456"/>
                <a:gd name="connsiteY16" fmla="*/ 173831 h 526256"/>
                <a:gd name="connsiteX17" fmla="*/ 938212 w 983456"/>
                <a:gd name="connsiteY17" fmla="*/ 166687 h 526256"/>
                <a:gd name="connsiteX18" fmla="*/ 933450 w 983456"/>
                <a:gd name="connsiteY18" fmla="*/ 159543 h 526256"/>
                <a:gd name="connsiteX19" fmla="*/ 928687 w 983456"/>
                <a:gd name="connsiteY19" fmla="*/ 145256 h 526256"/>
                <a:gd name="connsiteX20" fmla="*/ 926306 w 983456"/>
                <a:gd name="connsiteY20" fmla="*/ 138112 h 526256"/>
                <a:gd name="connsiteX21" fmla="*/ 923925 w 983456"/>
                <a:gd name="connsiteY21" fmla="*/ 130968 h 526256"/>
                <a:gd name="connsiteX22" fmla="*/ 921544 w 983456"/>
                <a:gd name="connsiteY22" fmla="*/ 121443 h 526256"/>
                <a:gd name="connsiteX23" fmla="*/ 897731 w 983456"/>
                <a:gd name="connsiteY23" fmla="*/ 114300 h 526256"/>
                <a:gd name="connsiteX24" fmla="*/ 890587 w 983456"/>
                <a:gd name="connsiteY24" fmla="*/ 104775 h 526256"/>
                <a:gd name="connsiteX25" fmla="*/ 852487 w 983456"/>
                <a:gd name="connsiteY25" fmla="*/ 88106 h 526256"/>
                <a:gd name="connsiteX26" fmla="*/ 847725 w 983456"/>
                <a:gd name="connsiteY26" fmla="*/ 80962 h 526256"/>
                <a:gd name="connsiteX27" fmla="*/ 814387 w 983456"/>
                <a:gd name="connsiteY27" fmla="*/ 71437 h 526256"/>
                <a:gd name="connsiteX28" fmla="*/ 771525 w 983456"/>
                <a:gd name="connsiteY28" fmla="*/ 61912 h 526256"/>
                <a:gd name="connsiteX29" fmla="*/ 762000 w 983456"/>
                <a:gd name="connsiteY29" fmla="*/ 59531 h 526256"/>
                <a:gd name="connsiteX30" fmla="*/ 716756 w 983456"/>
                <a:gd name="connsiteY30" fmla="*/ 61912 h 526256"/>
                <a:gd name="connsiteX31" fmla="*/ 711994 w 983456"/>
                <a:gd name="connsiteY31" fmla="*/ 71437 h 526256"/>
                <a:gd name="connsiteX32" fmla="*/ 702469 w 983456"/>
                <a:gd name="connsiteY32" fmla="*/ 85725 h 526256"/>
                <a:gd name="connsiteX33" fmla="*/ 676275 w 983456"/>
                <a:gd name="connsiteY33" fmla="*/ 73818 h 526256"/>
                <a:gd name="connsiteX34" fmla="*/ 673894 w 983456"/>
                <a:gd name="connsiteY34" fmla="*/ 66675 h 526256"/>
                <a:gd name="connsiteX35" fmla="*/ 642937 w 983456"/>
                <a:gd name="connsiteY35" fmla="*/ 38100 h 526256"/>
                <a:gd name="connsiteX36" fmla="*/ 640556 w 983456"/>
                <a:gd name="connsiteY36" fmla="*/ 57150 h 526256"/>
                <a:gd name="connsiteX37" fmla="*/ 626269 w 983456"/>
                <a:gd name="connsiteY37" fmla="*/ 64293 h 526256"/>
                <a:gd name="connsiteX38" fmla="*/ 611981 w 983456"/>
                <a:gd name="connsiteY38" fmla="*/ 61912 h 526256"/>
                <a:gd name="connsiteX39" fmla="*/ 604837 w 983456"/>
                <a:gd name="connsiteY39" fmla="*/ 47625 h 526256"/>
                <a:gd name="connsiteX40" fmla="*/ 597694 w 983456"/>
                <a:gd name="connsiteY40" fmla="*/ 14287 h 526256"/>
                <a:gd name="connsiteX41" fmla="*/ 595312 w 983456"/>
                <a:gd name="connsiteY41" fmla="*/ 7143 h 526256"/>
                <a:gd name="connsiteX42" fmla="*/ 588169 w 983456"/>
                <a:gd name="connsiteY42" fmla="*/ 4762 h 526256"/>
                <a:gd name="connsiteX43" fmla="*/ 581025 w 983456"/>
                <a:gd name="connsiteY43" fmla="*/ 0 h 526256"/>
                <a:gd name="connsiteX44" fmla="*/ 564356 w 983456"/>
                <a:gd name="connsiteY44" fmla="*/ 2381 h 526256"/>
                <a:gd name="connsiteX45" fmla="*/ 557212 w 983456"/>
                <a:gd name="connsiteY45" fmla="*/ 4762 h 526256"/>
                <a:gd name="connsiteX46" fmla="*/ 516731 w 983456"/>
                <a:gd name="connsiteY46" fmla="*/ 9525 h 526256"/>
                <a:gd name="connsiteX47" fmla="*/ 500062 w 983456"/>
                <a:gd name="connsiteY47" fmla="*/ 14287 h 526256"/>
                <a:gd name="connsiteX48" fmla="*/ 464344 w 983456"/>
                <a:gd name="connsiteY48" fmla="*/ 11906 h 526256"/>
                <a:gd name="connsiteX49" fmla="*/ 447675 w 983456"/>
                <a:gd name="connsiteY49" fmla="*/ 7143 h 526256"/>
                <a:gd name="connsiteX50" fmla="*/ 433387 w 983456"/>
                <a:gd name="connsiteY50" fmla="*/ 2381 h 526256"/>
                <a:gd name="connsiteX51" fmla="*/ 416719 w 983456"/>
                <a:gd name="connsiteY51" fmla="*/ 2381 h 526256"/>
                <a:gd name="connsiteX52" fmla="*/ 416719 w 983456"/>
                <a:gd name="connsiteY52" fmla="*/ 180975 h 526256"/>
                <a:gd name="connsiteX53" fmla="*/ 300037 w 983456"/>
                <a:gd name="connsiteY53" fmla="*/ 180975 h 526256"/>
                <a:gd name="connsiteX54" fmla="*/ 300037 w 983456"/>
                <a:gd name="connsiteY54" fmla="*/ 202406 h 526256"/>
                <a:gd name="connsiteX55" fmla="*/ 250031 w 983456"/>
                <a:gd name="connsiteY55" fmla="*/ 202406 h 526256"/>
                <a:gd name="connsiteX56" fmla="*/ 235744 w 983456"/>
                <a:gd name="connsiteY56" fmla="*/ 188119 h 526256"/>
                <a:gd name="connsiteX57" fmla="*/ 126206 w 983456"/>
                <a:gd name="connsiteY57" fmla="*/ 180975 h 526256"/>
                <a:gd name="connsiteX58" fmla="*/ 126206 w 983456"/>
                <a:gd name="connsiteY58" fmla="*/ 207168 h 526256"/>
                <a:gd name="connsiteX59" fmla="*/ 109537 w 983456"/>
                <a:gd name="connsiteY59" fmla="*/ 223837 h 526256"/>
                <a:gd name="connsiteX60" fmla="*/ 92869 w 983456"/>
                <a:gd name="connsiteY60" fmla="*/ 235743 h 526256"/>
                <a:gd name="connsiteX61" fmla="*/ 88106 w 983456"/>
                <a:gd name="connsiteY61" fmla="*/ 242887 h 526256"/>
                <a:gd name="connsiteX62" fmla="*/ 80962 w 983456"/>
                <a:gd name="connsiteY62" fmla="*/ 247650 h 526256"/>
                <a:gd name="connsiteX63" fmla="*/ 69056 w 983456"/>
                <a:gd name="connsiteY63" fmla="*/ 269081 h 526256"/>
                <a:gd name="connsiteX64" fmla="*/ 52387 w 983456"/>
                <a:gd name="connsiteY64" fmla="*/ 271462 h 526256"/>
                <a:gd name="connsiteX65" fmla="*/ 42862 w 983456"/>
                <a:gd name="connsiteY65" fmla="*/ 273843 h 526256"/>
                <a:gd name="connsiteX66" fmla="*/ 28575 w 983456"/>
                <a:gd name="connsiteY66" fmla="*/ 278606 h 526256"/>
                <a:gd name="connsiteX67" fmla="*/ 21431 w 983456"/>
                <a:gd name="connsiteY67" fmla="*/ 280987 h 526256"/>
                <a:gd name="connsiteX68" fmla="*/ 14287 w 983456"/>
                <a:gd name="connsiteY68" fmla="*/ 285750 h 526256"/>
                <a:gd name="connsiteX69" fmla="*/ 11906 w 983456"/>
                <a:gd name="connsiteY69" fmla="*/ 295275 h 526256"/>
                <a:gd name="connsiteX70" fmla="*/ 7144 w 983456"/>
                <a:gd name="connsiteY70" fmla="*/ 302418 h 526256"/>
                <a:gd name="connsiteX71" fmla="*/ 0 w 983456"/>
                <a:gd name="connsiteY71" fmla="*/ 316706 h 526256"/>
                <a:gd name="connsiteX72" fmla="*/ 2381 w 983456"/>
                <a:gd name="connsiteY72" fmla="*/ 366712 h 526256"/>
                <a:gd name="connsiteX73" fmla="*/ 4762 w 983456"/>
                <a:gd name="connsiteY73" fmla="*/ 373856 h 526256"/>
                <a:gd name="connsiteX74" fmla="*/ 9525 w 983456"/>
                <a:gd name="connsiteY74" fmla="*/ 381000 h 526256"/>
                <a:gd name="connsiteX75" fmla="*/ 14287 w 983456"/>
                <a:gd name="connsiteY75" fmla="*/ 395287 h 526256"/>
                <a:gd name="connsiteX76" fmla="*/ 16669 w 983456"/>
                <a:gd name="connsiteY76" fmla="*/ 402431 h 526256"/>
                <a:gd name="connsiteX77" fmla="*/ 19050 w 983456"/>
                <a:gd name="connsiteY77" fmla="*/ 414337 h 526256"/>
                <a:gd name="connsiteX78" fmla="*/ 23812 w 983456"/>
                <a:gd name="connsiteY78" fmla="*/ 433387 h 526256"/>
                <a:gd name="connsiteX79" fmla="*/ 42862 w 983456"/>
                <a:gd name="connsiteY79" fmla="*/ 431006 h 526256"/>
                <a:gd name="connsiteX80" fmla="*/ 50006 w 983456"/>
                <a:gd name="connsiteY80" fmla="*/ 421481 h 526256"/>
                <a:gd name="connsiteX81" fmla="*/ 57150 w 983456"/>
                <a:gd name="connsiteY81" fmla="*/ 419100 h 526256"/>
                <a:gd name="connsiteX82" fmla="*/ 83344 w 983456"/>
                <a:gd name="connsiteY82" fmla="*/ 421481 h 526256"/>
                <a:gd name="connsiteX83" fmla="*/ 90487 w 983456"/>
                <a:gd name="connsiteY83" fmla="*/ 426243 h 526256"/>
                <a:gd name="connsiteX84" fmla="*/ 88106 w 983456"/>
                <a:gd name="connsiteY84" fmla="*/ 447675 h 526256"/>
                <a:gd name="connsiteX85" fmla="*/ 80962 w 983456"/>
                <a:gd name="connsiteY85" fmla="*/ 454818 h 526256"/>
                <a:gd name="connsiteX86" fmla="*/ 78581 w 983456"/>
                <a:gd name="connsiteY86" fmla="*/ 461962 h 526256"/>
                <a:gd name="connsiteX87" fmla="*/ 85725 w 983456"/>
                <a:gd name="connsiteY87" fmla="*/ 485775 h 526256"/>
                <a:gd name="connsiteX88" fmla="*/ 88106 w 983456"/>
                <a:gd name="connsiteY88" fmla="*/ 492918 h 526256"/>
                <a:gd name="connsiteX89" fmla="*/ 97631 w 983456"/>
                <a:gd name="connsiteY89" fmla="*/ 507206 h 526256"/>
                <a:gd name="connsiteX90" fmla="*/ 95250 w 983456"/>
                <a:gd name="connsiteY90" fmla="*/ 519112 h 526256"/>
                <a:gd name="connsiteX91" fmla="*/ 59531 w 983456"/>
                <a:gd name="connsiteY91" fmla="*/ 5262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983456" h="526256">
                  <a:moveTo>
                    <a:pt x="59531" y="526256"/>
                  </a:moveTo>
                  <a:lnTo>
                    <a:pt x="962025" y="526256"/>
                  </a:lnTo>
                  <a:lnTo>
                    <a:pt x="945356" y="471487"/>
                  </a:lnTo>
                  <a:cubicBezTo>
                    <a:pt x="950155" y="433100"/>
                    <a:pt x="950614" y="435386"/>
                    <a:pt x="952500" y="397668"/>
                  </a:cubicBezTo>
                  <a:cubicBezTo>
                    <a:pt x="953492" y="377833"/>
                    <a:pt x="953515" y="357949"/>
                    <a:pt x="954881" y="338137"/>
                  </a:cubicBezTo>
                  <a:cubicBezTo>
                    <a:pt x="955106" y="334872"/>
                    <a:pt x="955973" y="331620"/>
                    <a:pt x="957262" y="328612"/>
                  </a:cubicBezTo>
                  <a:cubicBezTo>
                    <a:pt x="958389" y="325981"/>
                    <a:pt x="960437" y="323849"/>
                    <a:pt x="962025" y="321468"/>
                  </a:cubicBezTo>
                  <a:cubicBezTo>
                    <a:pt x="966415" y="303908"/>
                    <a:pt x="961697" y="319851"/>
                    <a:pt x="969169" y="302418"/>
                  </a:cubicBezTo>
                  <a:cubicBezTo>
                    <a:pt x="971219" y="297636"/>
                    <a:pt x="972723" y="290583"/>
                    <a:pt x="973931" y="285750"/>
                  </a:cubicBezTo>
                  <a:cubicBezTo>
                    <a:pt x="974725" y="273844"/>
                    <a:pt x="975063" y="261898"/>
                    <a:pt x="976312" y="250031"/>
                  </a:cubicBezTo>
                  <a:cubicBezTo>
                    <a:pt x="976932" y="244145"/>
                    <a:pt x="979478" y="238953"/>
                    <a:pt x="981075" y="233362"/>
                  </a:cubicBezTo>
                  <a:cubicBezTo>
                    <a:pt x="981974" y="230215"/>
                    <a:pt x="982662" y="227012"/>
                    <a:pt x="983456" y="223837"/>
                  </a:cubicBezTo>
                  <a:cubicBezTo>
                    <a:pt x="981173" y="205572"/>
                    <a:pt x="985329" y="207141"/>
                    <a:pt x="973931" y="197643"/>
                  </a:cubicBezTo>
                  <a:cubicBezTo>
                    <a:pt x="971732" y="195811"/>
                    <a:pt x="969402" y="194043"/>
                    <a:pt x="966787" y="192881"/>
                  </a:cubicBezTo>
                  <a:cubicBezTo>
                    <a:pt x="962200" y="190842"/>
                    <a:pt x="952500" y="188118"/>
                    <a:pt x="952500" y="188118"/>
                  </a:cubicBezTo>
                  <a:cubicBezTo>
                    <a:pt x="950912" y="185737"/>
                    <a:pt x="949569" y="183173"/>
                    <a:pt x="947737" y="180975"/>
                  </a:cubicBezTo>
                  <a:cubicBezTo>
                    <a:pt x="945581" y="178388"/>
                    <a:pt x="942462" y="176633"/>
                    <a:pt x="940594" y="173831"/>
                  </a:cubicBezTo>
                  <a:cubicBezTo>
                    <a:pt x="939202" y="171742"/>
                    <a:pt x="939335" y="168932"/>
                    <a:pt x="938212" y="166687"/>
                  </a:cubicBezTo>
                  <a:cubicBezTo>
                    <a:pt x="936932" y="164127"/>
                    <a:pt x="934612" y="162158"/>
                    <a:pt x="933450" y="159543"/>
                  </a:cubicBezTo>
                  <a:cubicBezTo>
                    <a:pt x="931411" y="154956"/>
                    <a:pt x="930275" y="150018"/>
                    <a:pt x="928687" y="145256"/>
                  </a:cubicBezTo>
                  <a:lnTo>
                    <a:pt x="926306" y="138112"/>
                  </a:lnTo>
                  <a:cubicBezTo>
                    <a:pt x="925512" y="135731"/>
                    <a:pt x="924534" y="133403"/>
                    <a:pt x="923925" y="130968"/>
                  </a:cubicBezTo>
                  <a:cubicBezTo>
                    <a:pt x="923131" y="127793"/>
                    <a:pt x="923359" y="124166"/>
                    <a:pt x="921544" y="121443"/>
                  </a:cubicBezTo>
                  <a:cubicBezTo>
                    <a:pt x="916985" y="114604"/>
                    <a:pt x="903005" y="115053"/>
                    <a:pt x="897731" y="114300"/>
                  </a:cubicBezTo>
                  <a:cubicBezTo>
                    <a:pt x="895350" y="111125"/>
                    <a:pt x="892362" y="108325"/>
                    <a:pt x="890587" y="104775"/>
                  </a:cubicBezTo>
                  <a:cubicBezTo>
                    <a:pt x="878005" y="79611"/>
                    <a:pt x="900368" y="91526"/>
                    <a:pt x="852487" y="88106"/>
                  </a:cubicBezTo>
                  <a:cubicBezTo>
                    <a:pt x="850900" y="85725"/>
                    <a:pt x="849557" y="83161"/>
                    <a:pt x="847725" y="80962"/>
                  </a:cubicBezTo>
                  <a:cubicBezTo>
                    <a:pt x="836788" y="67837"/>
                    <a:pt x="837669" y="73553"/>
                    <a:pt x="814387" y="71437"/>
                  </a:cubicBezTo>
                  <a:cubicBezTo>
                    <a:pt x="784145" y="65389"/>
                    <a:pt x="798437" y="68640"/>
                    <a:pt x="771525" y="61912"/>
                  </a:cubicBezTo>
                  <a:lnTo>
                    <a:pt x="762000" y="59531"/>
                  </a:lnTo>
                  <a:cubicBezTo>
                    <a:pt x="746919" y="60325"/>
                    <a:pt x="731448" y="58414"/>
                    <a:pt x="716756" y="61912"/>
                  </a:cubicBezTo>
                  <a:cubicBezTo>
                    <a:pt x="713303" y="62734"/>
                    <a:pt x="713820" y="68393"/>
                    <a:pt x="711994" y="71437"/>
                  </a:cubicBezTo>
                  <a:cubicBezTo>
                    <a:pt x="709049" y="76345"/>
                    <a:pt x="702469" y="85725"/>
                    <a:pt x="702469" y="85725"/>
                  </a:cubicBezTo>
                  <a:cubicBezTo>
                    <a:pt x="684586" y="81751"/>
                    <a:pt x="682616" y="86500"/>
                    <a:pt x="676275" y="73818"/>
                  </a:cubicBezTo>
                  <a:cubicBezTo>
                    <a:pt x="675153" y="71573"/>
                    <a:pt x="674688" y="69056"/>
                    <a:pt x="673894" y="66675"/>
                  </a:cubicBezTo>
                  <a:cubicBezTo>
                    <a:pt x="672652" y="50535"/>
                    <a:pt x="680096" y="12374"/>
                    <a:pt x="642937" y="38100"/>
                  </a:cubicBezTo>
                  <a:cubicBezTo>
                    <a:pt x="637676" y="41743"/>
                    <a:pt x="642933" y="51208"/>
                    <a:pt x="640556" y="57150"/>
                  </a:cubicBezTo>
                  <a:cubicBezTo>
                    <a:pt x="639136" y="60700"/>
                    <a:pt x="629276" y="63291"/>
                    <a:pt x="626269" y="64293"/>
                  </a:cubicBezTo>
                  <a:cubicBezTo>
                    <a:pt x="621506" y="63499"/>
                    <a:pt x="616300" y="64071"/>
                    <a:pt x="611981" y="61912"/>
                  </a:cubicBezTo>
                  <a:cubicBezTo>
                    <a:pt x="608561" y="60202"/>
                    <a:pt x="605726" y="50886"/>
                    <a:pt x="604837" y="47625"/>
                  </a:cubicBezTo>
                  <a:cubicBezTo>
                    <a:pt x="592840" y="3637"/>
                    <a:pt x="605625" y="49972"/>
                    <a:pt x="597694" y="14287"/>
                  </a:cubicBezTo>
                  <a:cubicBezTo>
                    <a:pt x="597149" y="11837"/>
                    <a:pt x="597087" y="8918"/>
                    <a:pt x="595312" y="7143"/>
                  </a:cubicBezTo>
                  <a:cubicBezTo>
                    <a:pt x="593537" y="5368"/>
                    <a:pt x="590414" y="5884"/>
                    <a:pt x="588169" y="4762"/>
                  </a:cubicBezTo>
                  <a:cubicBezTo>
                    <a:pt x="585609" y="3482"/>
                    <a:pt x="583406" y="1587"/>
                    <a:pt x="581025" y="0"/>
                  </a:cubicBezTo>
                  <a:cubicBezTo>
                    <a:pt x="575469" y="794"/>
                    <a:pt x="569860" y="1280"/>
                    <a:pt x="564356" y="2381"/>
                  </a:cubicBezTo>
                  <a:cubicBezTo>
                    <a:pt x="561895" y="2873"/>
                    <a:pt x="559694" y="4390"/>
                    <a:pt x="557212" y="4762"/>
                  </a:cubicBezTo>
                  <a:cubicBezTo>
                    <a:pt x="543776" y="6778"/>
                    <a:pt x="530225" y="7937"/>
                    <a:pt x="516731" y="9525"/>
                  </a:cubicBezTo>
                  <a:cubicBezTo>
                    <a:pt x="513362" y="10648"/>
                    <a:pt x="503052" y="14287"/>
                    <a:pt x="500062" y="14287"/>
                  </a:cubicBezTo>
                  <a:cubicBezTo>
                    <a:pt x="488130" y="14287"/>
                    <a:pt x="476250" y="12700"/>
                    <a:pt x="464344" y="11906"/>
                  </a:cubicBezTo>
                  <a:cubicBezTo>
                    <a:pt x="440335" y="3904"/>
                    <a:pt x="477576" y="16113"/>
                    <a:pt x="447675" y="7143"/>
                  </a:cubicBezTo>
                  <a:cubicBezTo>
                    <a:pt x="442867" y="5700"/>
                    <a:pt x="438407" y="2381"/>
                    <a:pt x="433387" y="2381"/>
                  </a:cubicBezTo>
                  <a:lnTo>
                    <a:pt x="416719" y="2381"/>
                  </a:lnTo>
                  <a:lnTo>
                    <a:pt x="416719" y="180975"/>
                  </a:lnTo>
                  <a:lnTo>
                    <a:pt x="300037" y="180975"/>
                  </a:lnTo>
                  <a:lnTo>
                    <a:pt x="300037" y="202406"/>
                  </a:lnTo>
                  <a:lnTo>
                    <a:pt x="250031" y="202406"/>
                  </a:lnTo>
                  <a:lnTo>
                    <a:pt x="235744" y="188119"/>
                  </a:lnTo>
                  <a:lnTo>
                    <a:pt x="126206" y="180975"/>
                  </a:lnTo>
                  <a:lnTo>
                    <a:pt x="126206" y="207168"/>
                  </a:lnTo>
                  <a:cubicBezTo>
                    <a:pt x="120650" y="212724"/>
                    <a:pt x="115351" y="218551"/>
                    <a:pt x="109537" y="223837"/>
                  </a:cubicBezTo>
                  <a:cubicBezTo>
                    <a:pt x="105475" y="227530"/>
                    <a:pt x="97725" y="232506"/>
                    <a:pt x="92869" y="235743"/>
                  </a:cubicBezTo>
                  <a:cubicBezTo>
                    <a:pt x="91281" y="238124"/>
                    <a:pt x="90130" y="240863"/>
                    <a:pt x="88106" y="242887"/>
                  </a:cubicBezTo>
                  <a:cubicBezTo>
                    <a:pt x="86082" y="244911"/>
                    <a:pt x="82479" y="245223"/>
                    <a:pt x="80962" y="247650"/>
                  </a:cubicBezTo>
                  <a:cubicBezTo>
                    <a:pt x="76306" y="255099"/>
                    <a:pt x="78964" y="265118"/>
                    <a:pt x="69056" y="269081"/>
                  </a:cubicBezTo>
                  <a:cubicBezTo>
                    <a:pt x="63845" y="271165"/>
                    <a:pt x="57909" y="270458"/>
                    <a:pt x="52387" y="271462"/>
                  </a:cubicBezTo>
                  <a:cubicBezTo>
                    <a:pt x="49167" y="272047"/>
                    <a:pt x="45997" y="272903"/>
                    <a:pt x="42862" y="273843"/>
                  </a:cubicBezTo>
                  <a:cubicBezTo>
                    <a:pt x="38054" y="275286"/>
                    <a:pt x="33337" y="277018"/>
                    <a:pt x="28575" y="278606"/>
                  </a:cubicBezTo>
                  <a:lnTo>
                    <a:pt x="21431" y="280987"/>
                  </a:lnTo>
                  <a:cubicBezTo>
                    <a:pt x="19050" y="282575"/>
                    <a:pt x="15875" y="283369"/>
                    <a:pt x="14287" y="285750"/>
                  </a:cubicBezTo>
                  <a:cubicBezTo>
                    <a:pt x="12472" y="288473"/>
                    <a:pt x="13195" y="292267"/>
                    <a:pt x="11906" y="295275"/>
                  </a:cubicBezTo>
                  <a:cubicBezTo>
                    <a:pt x="10779" y="297905"/>
                    <a:pt x="8424" y="299859"/>
                    <a:pt x="7144" y="302418"/>
                  </a:cubicBezTo>
                  <a:cubicBezTo>
                    <a:pt x="-2718" y="322140"/>
                    <a:pt x="13650" y="296228"/>
                    <a:pt x="0" y="316706"/>
                  </a:cubicBezTo>
                  <a:cubicBezTo>
                    <a:pt x="794" y="333375"/>
                    <a:pt x="995" y="350082"/>
                    <a:pt x="2381" y="366712"/>
                  </a:cubicBezTo>
                  <a:cubicBezTo>
                    <a:pt x="2589" y="369213"/>
                    <a:pt x="3639" y="371611"/>
                    <a:pt x="4762" y="373856"/>
                  </a:cubicBezTo>
                  <a:cubicBezTo>
                    <a:pt x="6042" y="376416"/>
                    <a:pt x="7937" y="378619"/>
                    <a:pt x="9525" y="381000"/>
                  </a:cubicBezTo>
                  <a:lnTo>
                    <a:pt x="14287" y="395287"/>
                  </a:lnTo>
                  <a:cubicBezTo>
                    <a:pt x="15081" y="397668"/>
                    <a:pt x="16177" y="399970"/>
                    <a:pt x="16669" y="402431"/>
                  </a:cubicBezTo>
                  <a:cubicBezTo>
                    <a:pt x="17463" y="406400"/>
                    <a:pt x="18140" y="410393"/>
                    <a:pt x="19050" y="414337"/>
                  </a:cubicBezTo>
                  <a:cubicBezTo>
                    <a:pt x="20522" y="420715"/>
                    <a:pt x="23812" y="433387"/>
                    <a:pt x="23812" y="433387"/>
                  </a:cubicBezTo>
                  <a:cubicBezTo>
                    <a:pt x="30162" y="432593"/>
                    <a:pt x="37036" y="433654"/>
                    <a:pt x="42862" y="431006"/>
                  </a:cubicBezTo>
                  <a:cubicBezTo>
                    <a:pt x="46475" y="429364"/>
                    <a:pt x="46957" y="424022"/>
                    <a:pt x="50006" y="421481"/>
                  </a:cubicBezTo>
                  <a:cubicBezTo>
                    <a:pt x="51934" y="419874"/>
                    <a:pt x="54769" y="419894"/>
                    <a:pt x="57150" y="419100"/>
                  </a:cubicBezTo>
                  <a:cubicBezTo>
                    <a:pt x="65881" y="419894"/>
                    <a:pt x="74771" y="419644"/>
                    <a:pt x="83344" y="421481"/>
                  </a:cubicBezTo>
                  <a:cubicBezTo>
                    <a:pt x="86142" y="422081"/>
                    <a:pt x="89975" y="423428"/>
                    <a:pt x="90487" y="426243"/>
                  </a:cubicBezTo>
                  <a:cubicBezTo>
                    <a:pt x="91773" y="433315"/>
                    <a:pt x="90379" y="440856"/>
                    <a:pt x="88106" y="447675"/>
                  </a:cubicBezTo>
                  <a:cubicBezTo>
                    <a:pt x="87041" y="450870"/>
                    <a:pt x="83343" y="452437"/>
                    <a:pt x="80962" y="454818"/>
                  </a:cubicBezTo>
                  <a:cubicBezTo>
                    <a:pt x="80168" y="457199"/>
                    <a:pt x="78581" y="459452"/>
                    <a:pt x="78581" y="461962"/>
                  </a:cubicBezTo>
                  <a:cubicBezTo>
                    <a:pt x="78581" y="477286"/>
                    <a:pt x="79269" y="476092"/>
                    <a:pt x="85725" y="485775"/>
                  </a:cubicBezTo>
                  <a:cubicBezTo>
                    <a:pt x="86519" y="488156"/>
                    <a:pt x="86887" y="490724"/>
                    <a:pt x="88106" y="492918"/>
                  </a:cubicBezTo>
                  <a:cubicBezTo>
                    <a:pt x="90886" y="497922"/>
                    <a:pt x="97631" y="507206"/>
                    <a:pt x="97631" y="507206"/>
                  </a:cubicBezTo>
                  <a:cubicBezTo>
                    <a:pt x="96837" y="511175"/>
                    <a:pt x="96671" y="515322"/>
                    <a:pt x="95250" y="519112"/>
                  </a:cubicBezTo>
                  <a:cubicBezTo>
                    <a:pt x="94245" y="521792"/>
                    <a:pt x="90487" y="526256"/>
                    <a:pt x="59531" y="526256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4599484" y="4599631"/>
              <a:ext cx="1120598" cy="1173235"/>
            </a:xfrm>
            <a:custGeom>
              <a:avLst/>
              <a:gdLst>
                <a:gd name="connsiteX0" fmla="*/ 96252 w 1120655"/>
                <a:gd name="connsiteY0" fmla="*/ 0 h 1173365"/>
                <a:gd name="connsiteX1" fmla="*/ 488138 w 1120655"/>
                <a:gd name="connsiteY1" fmla="*/ 0 h 1173365"/>
                <a:gd name="connsiteX2" fmla="*/ 490430 w 1120655"/>
                <a:gd name="connsiteY2" fmla="*/ 22917 h 1173365"/>
                <a:gd name="connsiteX3" fmla="*/ 497305 w 1120655"/>
                <a:gd name="connsiteY3" fmla="*/ 32084 h 1173365"/>
                <a:gd name="connsiteX4" fmla="*/ 504180 w 1120655"/>
                <a:gd name="connsiteY4" fmla="*/ 50418 h 1173365"/>
                <a:gd name="connsiteX5" fmla="*/ 511055 w 1120655"/>
                <a:gd name="connsiteY5" fmla="*/ 52710 h 1173365"/>
                <a:gd name="connsiteX6" fmla="*/ 522514 w 1120655"/>
                <a:gd name="connsiteY6" fmla="*/ 57293 h 1173365"/>
                <a:gd name="connsiteX7" fmla="*/ 531681 w 1120655"/>
                <a:gd name="connsiteY7" fmla="*/ 91669 h 1173365"/>
                <a:gd name="connsiteX8" fmla="*/ 543140 w 1120655"/>
                <a:gd name="connsiteY8" fmla="*/ 96252 h 1173365"/>
                <a:gd name="connsiteX9" fmla="*/ 621058 w 1120655"/>
                <a:gd name="connsiteY9" fmla="*/ 96252 h 1173365"/>
                <a:gd name="connsiteX10" fmla="*/ 621058 w 1120655"/>
                <a:gd name="connsiteY10" fmla="*/ 281882 h 1173365"/>
                <a:gd name="connsiteX11" fmla="*/ 575224 w 1120655"/>
                <a:gd name="connsiteY11" fmla="*/ 297925 h 1173365"/>
                <a:gd name="connsiteX12" fmla="*/ 554598 w 1120655"/>
                <a:gd name="connsiteY12" fmla="*/ 300216 h 1173365"/>
                <a:gd name="connsiteX13" fmla="*/ 545431 w 1120655"/>
                <a:gd name="connsiteY13" fmla="*/ 309383 h 1173365"/>
                <a:gd name="connsiteX14" fmla="*/ 540848 w 1120655"/>
                <a:gd name="connsiteY14" fmla="*/ 313967 h 1173365"/>
                <a:gd name="connsiteX15" fmla="*/ 536264 w 1120655"/>
                <a:gd name="connsiteY15" fmla="*/ 336884 h 1173365"/>
                <a:gd name="connsiteX16" fmla="*/ 531681 w 1120655"/>
                <a:gd name="connsiteY16" fmla="*/ 346051 h 1173365"/>
                <a:gd name="connsiteX17" fmla="*/ 527097 w 1120655"/>
                <a:gd name="connsiteY17" fmla="*/ 362093 h 1173365"/>
                <a:gd name="connsiteX18" fmla="*/ 527097 w 1120655"/>
                <a:gd name="connsiteY18" fmla="*/ 366676 h 1173365"/>
                <a:gd name="connsiteX19" fmla="*/ 1051904 w 1120655"/>
                <a:gd name="connsiteY19" fmla="*/ 366676 h 1173365"/>
                <a:gd name="connsiteX20" fmla="*/ 1051904 w 1120655"/>
                <a:gd name="connsiteY20" fmla="*/ 825022 h 1173365"/>
                <a:gd name="connsiteX21" fmla="*/ 1120655 w 1120655"/>
                <a:gd name="connsiteY21" fmla="*/ 825022 h 1173365"/>
                <a:gd name="connsiteX22" fmla="*/ 1118364 w 1120655"/>
                <a:gd name="connsiteY22" fmla="*/ 845648 h 1173365"/>
                <a:gd name="connsiteX23" fmla="*/ 1113780 w 1120655"/>
                <a:gd name="connsiteY23" fmla="*/ 863982 h 1173365"/>
                <a:gd name="connsiteX24" fmla="*/ 1104613 w 1120655"/>
                <a:gd name="connsiteY24" fmla="*/ 875440 h 1173365"/>
                <a:gd name="connsiteX25" fmla="*/ 1088571 w 1120655"/>
                <a:gd name="connsiteY25" fmla="*/ 884607 h 1173365"/>
                <a:gd name="connsiteX26" fmla="*/ 1081696 w 1120655"/>
                <a:gd name="connsiteY26" fmla="*/ 889191 h 1173365"/>
                <a:gd name="connsiteX27" fmla="*/ 1074821 w 1120655"/>
                <a:gd name="connsiteY27" fmla="*/ 905233 h 1173365"/>
                <a:gd name="connsiteX28" fmla="*/ 1072529 w 1120655"/>
                <a:gd name="connsiteY28" fmla="*/ 923567 h 1173365"/>
                <a:gd name="connsiteX29" fmla="*/ 1058779 w 1120655"/>
                <a:gd name="connsiteY29" fmla="*/ 928150 h 1173365"/>
                <a:gd name="connsiteX30" fmla="*/ 1040445 w 1120655"/>
                <a:gd name="connsiteY30" fmla="*/ 932734 h 1173365"/>
                <a:gd name="connsiteX31" fmla="*/ 1024403 w 1120655"/>
                <a:gd name="connsiteY31" fmla="*/ 937317 h 1173365"/>
                <a:gd name="connsiteX32" fmla="*/ 1012944 w 1120655"/>
                <a:gd name="connsiteY32" fmla="*/ 944192 h 1173365"/>
                <a:gd name="connsiteX33" fmla="*/ 1008361 w 1120655"/>
                <a:gd name="connsiteY33" fmla="*/ 948776 h 1173365"/>
                <a:gd name="connsiteX34" fmla="*/ 1006069 w 1120655"/>
                <a:gd name="connsiteY34" fmla="*/ 962526 h 1173365"/>
                <a:gd name="connsiteX35" fmla="*/ 1001485 w 1120655"/>
                <a:gd name="connsiteY35" fmla="*/ 976276 h 1173365"/>
                <a:gd name="connsiteX36" fmla="*/ 996902 w 1120655"/>
                <a:gd name="connsiteY36" fmla="*/ 992319 h 1173365"/>
                <a:gd name="connsiteX37" fmla="*/ 999194 w 1120655"/>
                <a:gd name="connsiteY37" fmla="*/ 1031278 h 1173365"/>
                <a:gd name="connsiteX38" fmla="*/ 1003777 w 1120655"/>
                <a:gd name="connsiteY38" fmla="*/ 1061070 h 1173365"/>
                <a:gd name="connsiteX39" fmla="*/ 1008361 w 1120655"/>
                <a:gd name="connsiteY39" fmla="*/ 1067946 h 1173365"/>
                <a:gd name="connsiteX40" fmla="*/ 1017528 w 1120655"/>
                <a:gd name="connsiteY40" fmla="*/ 1065654 h 1173365"/>
                <a:gd name="connsiteX41" fmla="*/ 1022111 w 1120655"/>
                <a:gd name="connsiteY41" fmla="*/ 1061070 h 1173365"/>
                <a:gd name="connsiteX42" fmla="*/ 1028986 w 1120655"/>
                <a:gd name="connsiteY42" fmla="*/ 1056487 h 1173365"/>
                <a:gd name="connsiteX43" fmla="*/ 1033570 w 1120655"/>
                <a:gd name="connsiteY43" fmla="*/ 1051904 h 1173365"/>
                <a:gd name="connsiteX44" fmla="*/ 1049612 w 1120655"/>
                <a:gd name="connsiteY44" fmla="*/ 1047320 h 1173365"/>
                <a:gd name="connsiteX45" fmla="*/ 1072529 w 1120655"/>
                <a:gd name="connsiteY45" fmla="*/ 1061070 h 1173365"/>
                <a:gd name="connsiteX46" fmla="*/ 1074821 w 1120655"/>
                <a:gd name="connsiteY46" fmla="*/ 1072529 h 1173365"/>
                <a:gd name="connsiteX47" fmla="*/ 1079404 w 1120655"/>
                <a:gd name="connsiteY47" fmla="*/ 1077113 h 1173365"/>
                <a:gd name="connsiteX48" fmla="*/ 1074821 w 1120655"/>
                <a:gd name="connsiteY48" fmla="*/ 1100030 h 1173365"/>
                <a:gd name="connsiteX49" fmla="*/ 1072529 w 1120655"/>
                <a:gd name="connsiteY49" fmla="*/ 1109197 h 1173365"/>
                <a:gd name="connsiteX50" fmla="*/ 1079404 w 1120655"/>
                <a:gd name="connsiteY50" fmla="*/ 1127531 h 1173365"/>
                <a:gd name="connsiteX51" fmla="*/ 1090863 w 1120655"/>
                <a:gd name="connsiteY51" fmla="*/ 1138989 h 1173365"/>
                <a:gd name="connsiteX52" fmla="*/ 1095446 w 1120655"/>
                <a:gd name="connsiteY52" fmla="*/ 1143573 h 1173365"/>
                <a:gd name="connsiteX53" fmla="*/ 1097738 w 1120655"/>
                <a:gd name="connsiteY53" fmla="*/ 1150448 h 1173365"/>
                <a:gd name="connsiteX54" fmla="*/ 1081696 w 1120655"/>
                <a:gd name="connsiteY54" fmla="*/ 1168782 h 1173365"/>
                <a:gd name="connsiteX55" fmla="*/ 1063362 w 1120655"/>
                <a:gd name="connsiteY55" fmla="*/ 1173365 h 1173365"/>
                <a:gd name="connsiteX56" fmla="*/ 0 w 1120655"/>
                <a:gd name="connsiteY56" fmla="*/ 1152740 h 1173365"/>
                <a:gd name="connsiteX57" fmla="*/ 4583 w 1120655"/>
                <a:gd name="connsiteY57" fmla="*/ 449179 h 1173365"/>
                <a:gd name="connsiteX58" fmla="*/ 93961 w 1120655"/>
                <a:gd name="connsiteY58" fmla="*/ 444595 h 1173365"/>
                <a:gd name="connsiteX59" fmla="*/ 98544 w 1120655"/>
                <a:gd name="connsiteY59" fmla="*/ 268132 h 1173365"/>
                <a:gd name="connsiteX60" fmla="*/ 181046 w 1120655"/>
                <a:gd name="connsiteY60" fmla="*/ 268132 h 1173365"/>
                <a:gd name="connsiteX61" fmla="*/ 181046 w 1120655"/>
                <a:gd name="connsiteY61" fmla="*/ 96252 h 1173365"/>
                <a:gd name="connsiteX62" fmla="*/ 96252 w 1120655"/>
                <a:gd name="connsiteY62" fmla="*/ 96252 h 1173365"/>
                <a:gd name="connsiteX63" fmla="*/ 96252 w 1120655"/>
                <a:gd name="connsiteY63" fmla="*/ 0 h 117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20655" h="1173365">
                  <a:moveTo>
                    <a:pt x="96252" y="0"/>
                  </a:moveTo>
                  <a:lnTo>
                    <a:pt x="488138" y="0"/>
                  </a:lnTo>
                  <a:lnTo>
                    <a:pt x="490430" y="22917"/>
                  </a:lnTo>
                  <a:lnTo>
                    <a:pt x="497305" y="32084"/>
                  </a:lnTo>
                  <a:cubicBezTo>
                    <a:pt x="499597" y="38195"/>
                    <a:pt x="500560" y="44987"/>
                    <a:pt x="504180" y="50418"/>
                  </a:cubicBezTo>
                  <a:cubicBezTo>
                    <a:pt x="505520" y="52428"/>
                    <a:pt x="508793" y="51862"/>
                    <a:pt x="511055" y="52710"/>
                  </a:cubicBezTo>
                  <a:cubicBezTo>
                    <a:pt x="514907" y="54154"/>
                    <a:pt x="518694" y="55765"/>
                    <a:pt x="522514" y="57293"/>
                  </a:cubicBezTo>
                  <a:cubicBezTo>
                    <a:pt x="525509" y="99215"/>
                    <a:pt x="514515" y="84312"/>
                    <a:pt x="531681" y="91669"/>
                  </a:cubicBezTo>
                  <a:cubicBezTo>
                    <a:pt x="543172" y="96594"/>
                    <a:pt x="537065" y="96252"/>
                    <a:pt x="543140" y="96252"/>
                  </a:cubicBezTo>
                  <a:lnTo>
                    <a:pt x="621058" y="96252"/>
                  </a:lnTo>
                  <a:lnTo>
                    <a:pt x="621058" y="281882"/>
                  </a:lnTo>
                  <a:lnTo>
                    <a:pt x="575224" y="297925"/>
                  </a:lnTo>
                  <a:cubicBezTo>
                    <a:pt x="568349" y="298689"/>
                    <a:pt x="561055" y="297733"/>
                    <a:pt x="554598" y="300216"/>
                  </a:cubicBezTo>
                  <a:cubicBezTo>
                    <a:pt x="550565" y="301767"/>
                    <a:pt x="548487" y="306327"/>
                    <a:pt x="545431" y="309383"/>
                  </a:cubicBezTo>
                  <a:lnTo>
                    <a:pt x="540848" y="313967"/>
                  </a:lnTo>
                  <a:cubicBezTo>
                    <a:pt x="539492" y="323461"/>
                    <a:pt x="539693" y="328882"/>
                    <a:pt x="536264" y="336884"/>
                  </a:cubicBezTo>
                  <a:cubicBezTo>
                    <a:pt x="534918" y="340024"/>
                    <a:pt x="533027" y="342911"/>
                    <a:pt x="531681" y="346051"/>
                  </a:cubicBezTo>
                  <a:cubicBezTo>
                    <a:pt x="530194" y="349520"/>
                    <a:pt x="527626" y="358920"/>
                    <a:pt x="527097" y="362093"/>
                  </a:cubicBezTo>
                  <a:cubicBezTo>
                    <a:pt x="526846" y="363600"/>
                    <a:pt x="527097" y="365148"/>
                    <a:pt x="527097" y="366676"/>
                  </a:cubicBezTo>
                  <a:lnTo>
                    <a:pt x="1051904" y="366676"/>
                  </a:lnTo>
                  <a:lnTo>
                    <a:pt x="1051904" y="825022"/>
                  </a:lnTo>
                  <a:lnTo>
                    <a:pt x="1120655" y="825022"/>
                  </a:lnTo>
                  <a:cubicBezTo>
                    <a:pt x="1119891" y="831897"/>
                    <a:pt x="1119566" y="838836"/>
                    <a:pt x="1118364" y="845648"/>
                  </a:cubicBezTo>
                  <a:cubicBezTo>
                    <a:pt x="1117269" y="851852"/>
                    <a:pt x="1117274" y="858740"/>
                    <a:pt x="1113780" y="863982"/>
                  </a:cubicBezTo>
                  <a:cubicBezTo>
                    <a:pt x="1110375" y="869091"/>
                    <a:pt x="1109281" y="871706"/>
                    <a:pt x="1104613" y="875440"/>
                  </a:cubicBezTo>
                  <a:cubicBezTo>
                    <a:pt x="1097627" y="881029"/>
                    <a:pt x="1096814" y="879896"/>
                    <a:pt x="1088571" y="884607"/>
                  </a:cubicBezTo>
                  <a:cubicBezTo>
                    <a:pt x="1086180" y="885974"/>
                    <a:pt x="1083988" y="887663"/>
                    <a:pt x="1081696" y="889191"/>
                  </a:cubicBezTo>
                  <a:cubicBezTo>
                    <a:pt x="1076516" y="896961"/>
                    <a:pt x="1076465" y="895368"/>
                    <a:pt x="1074821" y="905233"/>
                  </a:cubicBezTo>
                  <a:cubicBezTo>
                    <a:pt x="1073808" y="911308"/>
                    <a:pt x="1076061" y="918521"/>
                    <a:pt x="1072529" y="923567"/>
                  </a:cubicBezTo>
                  <a:cubicBezTo>
                    <a:pt x="1069758" y="927525"/>
                    <a:pt x="1063516" y="927202"/>
                    <a:pt x="1058779" y="928150"/>
                  </a:cubicBezTo>
                  <a:cubicBezTo>
                    <a:pt x="1035462" y="932814"/>
                    <a:pt x="1056900" y="928033"/>
                    <a:pt x="1040445" y="932734"/>
                  </a:cubicBezTo>
                  <a:cubicBezTo>
                    <a:pt x="1020302" y="938489"/>
                    <a:pt x="1040887" y="931822"/>
                    <a:pt x="1024403" y="937317"/>
                  </a:cubicBezTo>
                  <a:cubicBezTo>
                    <a:pt x="1012786" y="948934"/>
                    <a:pt x="1027822" y="935265"/>
                    <a:pt x="1012944" y="944192"/>
                  </a:cubicBezTo>
                  <a:cubicBezTo>
                    <a:pt x="1011091" y="945304"/>
                    <a:pt x="1009889" y="947248"/>
                    <a:pt x="1008361" y="948776"/>
                  </a:cubicBezTo>
                  <a:cubicBezTo>
                    <a:pt x="1007597" y="953359"/>
                    <a:pt x="1007196" y="958018"/>
                    <a:pt x="1006069" y="962526"/>
                  </a:cubicBezTo>
                  <a:cubicBezTo>
                    <a:pt x="1004897" y="967213"/>
                    <a:pt x="1003013" y="971693"/>
                    <a:pt x="1001485" y="976276"/>
                  </a:cubicBezTo>
                  <a:cubicBezTo>
                    <a:pt x="998202" y="986125"/>
                    <a:pt x="999775" y="980828"/>
                    <a:pt x="996902" y="992319"/>
                  </a:cubicBezTo>
                  <a:cubicBezTo>
                    <a:pt x="997666" y="1005305"/>
                    <a:pt x="998233" y="1018305"/>
                    <a:pt x="999194" y="1031278"/>
                  </a:cubicBezTo>
                  <a:cubicBezTo>
                    <a:pt x="999652" y="1037455"/>
                    <a:pt x="999710" y="1052936"/>
                    <a:pt x="1003777" y="1061070"/>
                  </a:cubicBezTo>
                  <a:cubicBezTo>
                    <a:pt x="1005009" y="1063534"/>
                    <a:pt x="1006833" y="1065654"/>
                    <a:pt x="1008361" y="1067946"/>
                  </a:cubicBezTo>
                  <a:cubicBezTo>
                    <a:pt x="1011417" y="1067182"/>
                    <a:pt x="1014711" y="1067063"/>
                    <a:pt x="1017528" y="1065654"/>
                  </a:cubicBezTo>
                  <a:cubicBezTo>
                    <a:pt x="1019461" y="1064688"/>
                    <a:pt x="1020424" y="1062420"/>
                    <a:pt x="1022111" y="1061070"/>
                  </a:cubicBezTo>
                  <a:cubicBezTo>
                    <a:pt x="1024262" y="1059349"/>
                    <a:pt x="1026835" y="1058207"/>
                    <a:pt x="1028986" y="1056487"/>
                  </a:cubicBezTo>
                  <a:cubicBezTo>
                    <a:pt x="1030673" y="1055137"/>
                    <a:pt x="1031717" y="1053016"/>
                    <a:pt x="1033570" y="1051904"/>
                  </a:cubicBezTo>
                  <a:cubicBezTo>
                    <a:pt x="1035919" y="1050494"/>
                    <a:pt x="1047898" y="1047748"/>
                    <a:pt x="1049612" y="1047320"/>
                  </a:cubicBezTo>
                  <a:cubicBezTo>
                    <a:pt x="1066204" y="1058382"/>
                    <a:pt x="1058435" y="1054024"/>
                    <a:pt x="1072529" y="1061070"/>
                  </a:cubicBezTo>
                  <a:cubicBezTo>
                    <a:pt x="1073293" y="1064890"/>
                    <a:pt x="1073287" y="1068949"/>
                    <a:pt x="1074821" y="1072529"/>
                  </a:cubicBezTo>
                  <a:cubicBezTo>
                    <a:pt x="1075672" y="1074515"/>
                    <a:pt x="1079165" y="1074966"/>
                    <a:pt x="1079404" y="1077113"/>
                  </a:cubicBezTo>
                  <a:cubicBezTo>
                    <a:pt x="1080500" y="1086972"/>
                    <a:pt x="1077154" y="1091865"/>
                    <a:pt x="1074821" y="1100030"/>
                  </a:cubicBezTo>
                  <a:cubicBezTo>
                    <a:pt x="1073956" y="1103059"/>
                    <a:pt x="1073293" y="1106141"/>
                    <a:pt x="1072529" y="1109197"/>
                  </a:cubicBezTo>
                  <a:cubicBezTo>
                    <a:pt x="1074477" y="1118937"/>
                    <a:pt x="1073286" y="1120539"/>
                    <a:pt x="1079404" y="1127531"/>
                  </a:cubicBezTo>
                  <a:cubicBezTo>
                    <a:pt x="1082961" y="1131596"/>
                    <a:pt x="1087043" y="1135169"/>
                    <a:pt x="1090863" y="1138989"/>
                  </a:cubicBezTo>
                  <a:lnTo>
                    <a:pt x="1095446" y="1143573"/>
                  </a:lnTo>
                  <a:cubicBezTo>
                    <a:pt x="1096210" y="1145865"/>
                    <a:pt x="1098135" y="1148065"/>
                    <a:pt x="1097738" y="1150448"/>
                  </a:cubicBezTo>
                  <a:cubicBezTo>
                    <a:pt x="1096982" y="1154984"/>
                    <a:pt x="1081720" y="1168778"/>
                    <a:pt x="1081696" y="1168782"/>
                  </a:cubicBezTo>
                  <a:cubicBezTo>
                    <a:pt x="1066261" y="1171354"/>
                    <a:pt x="1072102" y="1168995"/>
                    <a:pt x="1063362" y="1173365"/>
                  </a:cubicBezTo>
                  <a:lnTo>
                    <a:pt x="0" y="1152740"/>
                  </a:lnTo>
                  <a:cubicBezTo>
                    <a:pt x="1528" y="918220"/>
                    <a:pt x="3055" y="683699"/>
                    <a:pt x="4583" y="449179"/>
                  </a:cubicBezTo>
                  <a:lnTo>
                    <a:pt x="93961" y="444595"/>
                  </a:lnTo>
                  <a:lnTo>
                    <a:pt x="98544" y="268132"/>
                  </a:lnTo>
                  <a:lnTo>
                    <a:pt x="181046" y="268132"/>
                  </a:lnTo>
                  <a:lnTo>
                    <a:pt x="181046" y="96252"/>
                  </a:lnTo>
                  <a:lnTo>
                    <a:pt x="96252" y="96252"/>
                  </a:lnTo>
                  <a:lnTo>
                    <a:pt x="96252" y="0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5067722" y="3905850"/>
              <a:ext cx="1661851" cy="1198637"/>
            </a:xfrm>
            <a:custGeom>
              <a:avLst/>
              <a:gdLst>
                <a:gd name="connsiteX0" fmla="*/ 1402556 w 1662113"/>
                <a:gd name="connsiteY0" fmla="*/ 1162050 h 1199994"/>
                <a:gd name="connsiteX1" fmla="*/ 1402556 w 1662113"/>
                <a:gd name="connsiteY1" fmla="*/ 1162050 h 1199994"/>
                <a:gd name="connsiteX2" fmla="*/ 1385888 w 1662113"/>
                <a:gd name="connsiteY2" fmla="*/ 1150144 h 1199994"/>
                <a:gd name="connsiteX3" fmla="*/ 1381125 w 1662113"/>
                <a:gd name="connsiteY3" fmla="*/ 1116806 h 1199994"/>
                <a:gd name="connsiteX4" fmla="*/ 1388269 w 1662113"/>
                <a:gd name="connsiteY4" fmla="*/ 1107281 h 1199994"/>
                <a:gd name="connsiteX5" fmla="*/ 1397794 w 1662113"/>
                <a:gd name="connsiteY5" fmla="*/ 1088231 h 1199994"/>
                <a:gd name="connsiteX6" fmla="*/ 1407319 w 1662113"/>
                <a:gd name="connsiteY6" fmla="*/ 1059656 h 1199994"/>
                <a:gd name="connsiteX7" fmla="*/ 1407319 w 1662113"/>
                <a:gd name="connsiteY7" fmla="*/ 983456 h 1199994"/>
                <a:gd name="connsiteX8" fmla="*/ 1412081 w 1662113"/>
                <a:gd name="connsiteY8" fmla="*/ 976313 h 1199994"/>
                <a:gd name="connsiteX9" fmla="*/ 1414463 w 1662113"/>
                <a:gd name="connsiteY9" fmla="*/ 964406 h 1199994"/>
                <a:gd name="connsiteX10" fmla="*/ 1419225 w 1662113"/>
                <a:gd name="connsiteY10" fmla="*/ 957263 h 1199994"/>
                <a:gd name="connsiteX11" fmla="*/ 1431131 w 1662113"/>
                <a:gd name="connsiteY11" fmla="*/ 935831 h 1199994"/>
                <a:gd name="connsiteX12" fmla="*/ 1435894 w 1662113"/>
                <a:gd name="connsiteY12" fmla="*/ 921544 h 1199994"/>
                <a:gd name="connsiteX13" fmla="*/ 1445419 w 1662113"/>
                <a:gd name="connsiteY13" fmla="*/ 907256 h 1199994"/>
                <a:gd name="connsiteX14" fmla="*/ 1450181 w 1662113"/>
                <a:gd name="connsiteY14" fmla="*/ 900113 h 1199994"/>
                <a:gd name="connsiteX15" fmla="*/ 1457325 w 1662113"/>
                <a:gd name="connsiteY15" fmla="*/ 885825 h 1199994"/>
                <a:gd name="connsiteX16" fmla="*/ 1459706 w 1662113"/>
                <a:gd name="connsiteY16" fmla="*/ 873919 h 1199994"/>
                <a:gd name="connsiteX17" fmla="*/ 1462088 w 1662113"/>
                <a:gd name="connsiteY17" fmla="*/ 866775 h 1199994"/>
                <a:gd name="connsiteX18" fmla="*/ 1464469 w 1662113"/>
                <a:gd name="connsiteY18" fmla="*/ 776288 h 1199994"/>
                <a:gd name="connsiteX19" fmla="*/ 1476375 w 1662113"/>
                <a:gd name="connsiteY19" fmla="*/ 754856 h 1199994"/>
                <a:gd name="connsiteX20" fmla="*/ 1481138 w 1662113"/>
                <a:gd name="connsiteY20" fmla="*/ 747713 h 1199994"/>
                <a:gd name="connsiteX21" fmla="*/ 1488281 w 1662113"/>
                <a:gd name="connsiteY21" fmla="*/ 733425 h 1199994"/>
                <a:gd name="connsiteX22" fmla="*/ 1495425 w 1662113"/>
                <a:gd name="connsiteY22" fmla="*/ 728663 h 1199994"/>
                <a:gd name="connsiteX23" fmla="*/ 1502569 w 1662113"/>
                <a:gd name="connsiteY23" fmla="*/ 714375 h 1199994"/>
                <a:gd name="connsiteX24" fmla="*/ 1507331 w 1662113"/>
                <a:gd name="connsiteY24" fmla="*/ 702469 h 1199994"/>
                <a:gd name="connsiteX25" fmla="*/ 1512094 w 1662113"/>
                <a:gd name="connsiteY25" fmla="*/ 688181 h 1199994"/>
                <a:gd name="connsiteX26" fmla="*/ 1514475 w 1662113"/>
                <a:gd name="connsiteY26" fmla="*/ 671513 h 1199994"/>
                <a:gd name="connsiteX27" fmla="*/ 1519238 w 1662113"/>
                <a:gd name="connsiteY27" fmla="*/ 661988 h 1199994"/>
                <a:gd name="connsiteX28" fmla="*/ 1516856 w 1662113"/>
                <a:gd name="connsiteY28" fmla="*/ 569119 h 1199994"/>
                <a:gd name="connsiteX29" fmla="*/ 1512094 w 1662113"/>
                <a:gd name="connsiteY29" fmla="*/ 540544 h 1199994"/>
                <a:gd name="connsiteX30" fmla="*/ 1507331 w 1662113"/>
                <a:gd name="connsiteY30" fmla="*/ 507206 h 1199994"/>
                <a:gd name="connsiteX31" fmla="*/ 1502569 w 1662113"/>
                <a:gd name="connsiteY31" fmla="*/ 481013 h 1199994"/>
                <a:gd name="connsiteX32" fmla="*/ 1507331 w 1662113"/>
                <a:gd name="connsiteY32" fmla="*/ 423863 h 1199994"/>
                <a:gd name="connsiteX33" fmla="*/ 1512094 w 1662113"/>
                <a:gd name="connsiteY33" fmla="*/ 402431 h 1199994"/>
                <a:gd name="connsiteX34" fmla="*/ 1516856 w 1662113"/>
                <a:gd name="connsiteY34" fmla="*/ 388144 h 1199994"/>
                <a:gd name="connsiteX35" fmla="*/ 1524000 w 1662113"/>
                <a:gd name="connsiteY35" fmla="*/ 359569 h 1199994"/>
                <a:gd name="connsiteX36" fmla="*/ 1531144 w 1662113"/>
                <a:gd name="connsiteY36" fmla="*/ 335756 h 1199994"/>
                <a:gd name="connsiteX37" fmla="*/ 1535906 w 1662113"/>
                <a:gd name="connsiteY37" fmla="*/ 326231 h 1199994"/>
                <a:gd name="connsiteX38" fmla="*/ 1538288 w 1662113"/>
                <a:gd name="connsiteY38" fmla="*/ 316706 h 1199994"/>
                <a:gd name="connsiteX39" fmla="*/ 1543050 w 1662113"/>
                <a:gd name="connsiteY39" fmla="*/ 309563 h 1199994"/>
                <a:gd name="connsiteX40" fmla="*/ 1547813 w 1662113"/>
                <a:gd name="connsiteY40" fmla="*/ 295275 h 1199994"/>
                <a:gd name="connsiteX41" fmla="*/ 1552575 w 1662113"/>
                <a:gd name="connsiteY41" fmla="*/ 271463 h 1199994"/>
                <a:gd name="connsiteX42" fmla="*/ 1557338 w 1662113"/>
                <a:gd name="connsiteY42" fmla="*/ 264319 h 1199994"/>
                <a:gd name="connsiteX43" fmla="*/ 1562100 w 1662113"/>
                <a:gd name="connsiteY43" fmla="*/ 240506 h 1199994"/>
                <a:gd name="connsiteX44" fmla="*/ 1595438 w 1662113"/>
                <a:gd name="connsiteY44" fmla="*/ 216694 h 1199994"/>
                <a:gd name="connsiteX45" fmla="*/ 1616869 w 1662113"/>
                <a:gd name="connsiteY45" fmla="*/ 211931 h 1199994"/>
                <a:gd name="connsiteX46" fmla="*/ 1635919 w 1662113"/>
                <a:gd name="connsiteY46" fmla="*/ 190500 h 1199994"/>
                <a:gd name="connsiteX47" fmla="*/ 1647825 w 1662113"/>
                <a:gd name="connsiteY47" fmla="*/ 161925 h 1199994"/>
                <a:gd name="connsiteX48" fmla="*/ 1650206 w 1662113"/>
                <a:gd name="connsiteY48" fmla="*/ 154781 h 1199994"/>
                <a:gd name="connsiteX49" fmla="*/ 1654969 w 1662113"/>
                <a:gd name="connsiteY49" fmla="*/ 147638 h 1199994"/>
                <a:gd name="connsiteX50" fmla="*/ 1659731 w 1662113"/>
                <a:gd name="connsiteY50" fmla="*/ 133350 h 1199994"/>
                <a:gd name="connsiteX51" fmla="*/ 1662113 w 1662113"/>
                <a:gd name="connsiteY51" fmla="*/ 126206 h 1199994"/>
                <a:gd name="connsiteX52" fmla="*/ 1654969 w 1662113"/>
                <a:gd name="connsiteY52" fmla="*/ 80963 h 1199994"/>
                <a:gd name="connsiteX53" fmla="*/ 1652588 w 1662113"/>
                <a:gd name="connsiteY53" fmla="*/ 73819 h 1199994"/>
                <a:gd name="connsiteX54" fmla="*/ 1643063 w 1662113"/>
                <a:gd name="connsiteY54" fmla="*/ 59531 h 1199994"/>
                <a:gd name="connsiteX55" fmla="*/ 1635919 w 1662113"/>
                <a:gd name="connsiteY55" fmla="*/ 52388 h 1199994"/>
                <a:gd name="connsiteX56" fmla="*/ 1635919 w 1662113"/>
                <a:gd name="connsiteY56" fmla="*/ 0 h 1199994"/>
                <a:gd name="connsiteX57" fmla="*/ 1388269 w 1662113"/>
                <a:gd name="connsiteY57" fmla="*/ 0 h 1199994"/>
                <a:gd name="connsiteX58" fmla="*/ 1388269 w 1662113"/>
                <a:gd name="connsiteY58" fmla="*/ 33338 h 1199994"/>
                <a:gd name="connsiteX59" fmla="*/ 1388269 w 1662113"/>
                <a:gd name="connsiteY59" fmla="*/ 104775 h 1199994"/>
                <a:gd name="connsiteX60" fmla="*/ 1276350 w 1662113"/>
                <a:gd name="connsiteY60" fmla="*/ 104775 h 1199994"/>
                <a:gd name="connsiteX61" fmla="*/ 1276350 w 1662113"/>
                <a:gd name="connsiteY61" fmla="*/ 454819 h 1199994"/>
                <a:gd name="connsiteX62" fmla="*/ 1195388 w 1662113"/>
                <a:gd name="connsiteY62" fmla="*/ 454819 h 1199994"/>
                <a:gd name="connsiteX63" fmla="*/ 1195388 w 1662113"/>
                <a:gd name="connsiteY63" fmla="*/ 411956 h 1199994"/>
                <a:gd name="connsiteX64" fmla="*/ 1026319 w 1662113"/>
                <a:gd name="connsiteY64" fmla="*/ 411956 h 1199994"/>
                <a:gd name="connsiteX65" fmla="*/ 1026319 w 1662113"/>
                <a:gd name="connsiteY65" fmla="*/ 92869 h 1199994"/>
                <a:gd name="connsiteX66" fmla="*/ 935831 w 1662113"/>
                <a:gd name="connsiteY66" fmla="*/ 92869 h 1199994"/>
                <a:gd name="connsiteX67" fmla="*/ 935831 w 1662113"/>
                <a:gd name="connsiteY67" fmla="*/ 190500 h 1199994"/>
                <a:gd name="connsiteX68" fmla="*/ 854869 w 1662113"/>
                <a:gd name="connsiteY68" fmla="*/ 190500 h 1199994"/>
                <a:gd name="connsiteX69" fmla="*/ 854869 w 1662113"/>
                <a:gd name="connsiteY69" fmla="*/ 278606 h 1199994"/>
                <a:gd name="connsiteX70" fmla="*/ 752475 w 1662113"/>
                <a:gd name="connsiteY70" fmla="*/ 278606 h 1199994"/>
                <a:gd name="connsiteX71" fmla="*/ 752475 w 1662113"/>
                <a:gd name="connsiteY71" fmla="*/ 173831 h 1199994"/>
                <a:gd name="connsiteX72" fmla="*/ 731044 w 1662113"/>
                <a:gd name="connsiteY72" fmla="*/ 161925 h 1199994"/>
                <a:gd name="connsiteX73" fmla="*/ 723900 w 1662113"/>
                <a:gd name="connsiteY73" fmla="*/ 126206 h 1199994"/>
                <a:gd name="connsiteX74" fmla="*/ 742950 w 1662113"/>
                <a:gd name="connsiteY74" fmla="*/ 128588 h 1199994"/>
                <a:gd name="connsiteX75" fmla="*/ 752475 w 1662113"/>
                <a:gd name="connsiteY75" fmla="*/ 133350 h 1199994"/>
                <a:gd name="connsiteX76" fmla="*/ 759619 w 1662113"/>
                <a:gd name="connsiteY76" fmla="*/ 138113 h 1199994"/>
                <a:gd name="connsiteX77" fmla="*/ 766763 w 1662113"/>
                <a:gd name="connsiteY77" fmla="*/ 140494 h 1199994"/>
                <a:gd name="connsiteX78" fmla="*/ 769144 w 1662113"/>
                <a:gd name="connsiteY78" fmla="*/ 121444 h 1199994"/>
                <a:gd name="connsiteX79" fmla="*/ 762000 w 1662113"/>
                <a:gd name="connsiteY79" fmla="*/ 116681 h 1199994"/>
                <a:gd name="connsiteX80" fmla="*/ 752475 w 1662113"/>
                <a:gd name="connsiteY80" fmla="*/ 107156 h 1199994"/>
                <a:gd name="connsiteX81" fmla="*/ 157163 w 1662113"/>
                <a:gd name="connsiteY81" fmla="*/ 107156 h 1199994"/>
                <a:gd name="connsiteX82" fmla="*/ 157163 w 1662113"/>
                <a:gd name="connsiteY82" fmla="*/ 697706 h 1199994"/>
                <a:gd name="connsiteX83" fmla="*/ 0 w 1662113"/>
                <a:gd name="connsiteY83" fmla="*/ 697706 h 1199994"/>
                <a:gd name="connsiteX84" fmla="*/ 14288 w 1662113"/>
                <a:gd name="connsiteY84" fmla="*/ 731044 h 1199994"/>
                <a:gd name="connsiteX85" fmla="*/ 26194 w 1662113"/>
                <a:gd name="connsiteY85" fmla="*/ 754856 h 1199994"/>
                <a:gd name="connsiteX86" fmla="*/ 30956 w 1662113"/>
                <a:gd name="connsiteY86" fmla="*/ 771525 h 1199994"/>
                <a:gd name="connsiteX87" fmla="*/ 33338 w 1662113"/>
                <a:gd name="connsiteY87" fmla="*/ 778669 h 1199994"/>
                <a:gd name="connsiteX88" fmla="*/ 42863 w 1662113"/>
                <a:gd name="connsiteY88" fmla="*/ 792956 h 1199994"/>
                <a:gd name="connsiteX89" fmla="*/ 71438 w 1662113"/>
                <a:gd name="connsiteY89" fmla="*/ 807244 h 1199994"/>
                <a:gd name="connsiteX90" fmla="*/ 78581 w 1662113"/>
                <a:gd name="connsiteY90" fmla="*/ 809625 h 1199994"/>
                <a:gd name="connsiteX91" fmla="*/ 123825 w 1662113"/>
                <a:gd name="connsiteY91" fmla="*/ 809625 h 1199994"/>
                <a:gd name="connsiteX92" fmla="*/ 142875 w 1662113"/>
                <a:gd name="connsiteY92" fmla="*/ 809625 h 1199994"/>
                <a:gd name="connsiteX93" fmla="*/ 142875 w 1662113"/>
                <a:gd name="connsiteY93" fmla="*/ 969169 h 1199994"/>
                <a:gd name="connsiteX94" fmla="*/ 90488 w 1662113"/>
                <a:gd name="connsiteY94" fmla="*/ 981075 h 1199994"/>
                <a:gd name="connsiteX95" fmla="*/ 69056 w 1662113"/>
                <a:gd name="connsiteY95" fmla="*/ 983456 h 1199994"/>
                <a:gd name="connsiteX96" fmla="*/ 59531 w 1662113"/>
                <a:gd name="connsiteY96" fmla="*/ 985838 h 1199994"/>
                <a:gd name="connsiteX97" fmla="*/ 52388 w 1662113"/>
                <a:gd name="connsiteY97" fmla="*/ 992981 h 1199994"/>
                <a:gd name="connsiteX98" fmla="*/ 50006 w 1662113"/>
                <a:gd name="connsiteY98" fmla="*/ 1000125 h 1199994"/>
                <a:gd name="connsiteX99" fmla="*/ 47625 w 1662113"/>
                <a:gd name="connsiteY99" fmla="*/ 1071563 h 1199994"/>
                <a:gd name="connsiteX100" fmla="*/ 590550 w 1662113"/>
                <a:gd name="connsiteY100" fmla="*/ 1071563 h 1199994"/>
                <a:gd name="connsiteX101" fmla="*/ 590550 w 1662113"/>
                <a:gd name="connsiteY101" fmla="*/ 912019 h 1199994"/>
                <a:gd name="connsiteX102" fmla="*/ 671513 w 1662113"/>
                <a:gd name="connsiteY102" fmla="*/ 912019 h 1199994"/>
                <a:gd name="connsiteX103" fmla="*/ 685800 w 1662113"/>
                <a:gd name="connsiteY103" fmla="*/ 928688 h 1199994"/>
                <a:gd name="connsiteX104" fmla="*/ 723900 w 1662113"/>
                <a:gd name="connsiteY104" fmla="*/ 931069 h 1199994"/>
                <a:gd name="connsiteX105" fmla="*/ 728663 w 1662113"/>
                <a:gd name="connsiteY105" fmla="*/ 923925 h 1199994"/>
                <a:gd name="connsiteX106" fmla="*/ 766763 w 1662113"/>
                <a:gd name="connsiteY106" fmla="*/ 912019 h 1199994"/>
                <a:gd name="connsiteX107" fmla="*/ 776288 w 1662113"/>
                <a:gd name="connsiteY107" fmla="*/ 916781 h 1199994"/>
                <a:gd name="connsiteX108" fmla="*/ 783431 w 1662113"/>
                <a:gd name="connsiteY108" fmla="*/ 919163 h 1199994"/>
                <a:gd name="connsiteX109" fmla="*/ 790575 w 1662113"/>
                <a:gd name="connsiteY109" fmla="*/ 923925 h 1199994"/>
                <a:gd name="connsiteX110" fmla="*/ 850106 w 1662113"/>
                <a:gd name="connsiteY110" fmla="*/ 923925 h 1199994"/>
                <a:gd name="connsiteX111" fmla="*/ 854869 w 1662113"/>
                <a:gd name="connsiteY111" fmla="*/ 931069 h 1199994"/>
                <a:gd name="connsiteX112" fmla="*/ 857250 w 1662113"/>
                <a:gd name="connsiteY112" fmla="*/ 940594 h 1199994"/>
                <a:gd name="connsiteX113" fmla="*/ 864394 w 1662113"/>
                <a:gd name="connsiteY113" fmla="*/ 942975 h 1199994"/>
                <a:gd name="connsiteX114" fmla="*/ 883444 w 1662113"/>
                <a:gd name="connsiteY114" fmla="*/ 940594 h 1199994"/>
                <a:gd name="connsiteX115" fmla="*/ 885825 w 1662113"/>
                <a:gd name="connsiteY115" fmla="*/ 914400 h 1199994"/>
                <a:gd name="connsiteX116" fmla="*/ 892969 w 1662113"/>
                <a:gd name="connsiteY116" fmla="*/ 907256 h 1199994"/>
                <a:gd name="connsiteX117" fmla="*/ 1004888 w 1662113"/>
                <a:gd name="connsiteY117" fmla="*/ 907256 h 1199994"/>
                <a:gd name="connsiteX118" fmla="*/ 1012031 w 1662113"/>
                <a:gd name="connsiteY118" fmla="*/ 857250 h 1199994"/>
                <a:gd name="connsiteX119" fmla="*/ 1007269 w 1662113"/>
                <a:gd name="connsiteY119" fmla="*/ 835819 h 1199994"/>
                <a:gd name="connsiteX120" fmla="*/ 1004888 w 1662113"/>
                <a:gd name="connsiteY120" fmla="*/ 826294 h 1199994"/>
                <a:gd name="connsiteX121" fmla="*/ 990600 w 1662113"/>
                <a:gd name="connsiteY121" fmla="*/ 816769 h 1199994"/>
                <a:gd name="connsiteX122" fmla="*/ 1019175 w 1662113"/>
                <a:gd name="connsiteY122" fmla="*/ 821531 h 1199994"/>
                <a:gd name="connsiteX123" fmla="*/ 1278731 w 1662113"/>
                <a:gd name="connsiteY123" fmla="*/ 821531 h 1199994"/>
                <a:gd name="connsiteX124" fmla="*/ 1278731 w 1662113"/>
                <a:gd name="connsiteY124" fmla="*/ 1173956 h 1199994"/>
                <a:gd name="connsiteX125" fmla="*/ 1354931 w 1662113"/>
                <a:gd name="connsiteY125" fmla="*/ 1173956 h 1199994"/>
                <a:gd name="connsiteX126" fmla="*/ 1385888 w 1662113"/>
                <a:gd name="connsiteY126" fmla="*/ 1190625 h 1199994"/>
                <a:gd name="connsiteX127" fmla="*/ 1383506 w 1662113"/>
                <a:gd name="connsiteY127" fmla="*/ 1159669 h 1199994"/>
                <a:gd name="connsiteX128" fmla="*/ 1402556 w 1662113"/>
                <a:gd name="connsiteY128" fmla="*/ 1162050 h 119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662113" h="1199994">
                  <a:moveTo>
                    <a:pt x="1402556" y="1162050"/>
                  </a:moveTo>
                  <a:lnTo>
                    <a:pt x="1402556" y="1162050"/>
                  </a:lnTo>
                  <a:cubicBezTo>
                    <a:pt x="1397000" y="1158081"/>
                    <a:pt x="1391743" y="1153657"/>
                    <a:pt x="1385888" y="1150144"/>
                  </a:cubicBezTo>
                  <a:cubicBezTo>
                    <a:pt x="1370985" y="1141202"/>
                    <a:pt x="1370062" y="1163825"/>
                    <a:pt x="1381125" y="1116806"/>
                  </a:cubicBezTo>
                  <a:cubicBezTo>
                    <a:pt x="1382034" y="1112943"/>
                    <a:pt x="1386269" y="1110709"/>
                    <a:pt x="1388269" y="1107281"/>
                  </a:cubicBezTo>
                  <a:cubicBezTo>
                    <a:pt x="1391846" y="1101149"/>
                    <a:pt x="1397794" y="1088231"/>
                    <a:pt x="1397794" y="1088231"/>
                  </a:cubicBezTo>
                  <a:cubicBezTo>
                    <a:pt x="1403417" y="1065737"/>
                    <a:pt x="1399629" y="1075035"/>
                    <a:pt x="1407319" y="1059656"/>
                  </a:cubicBezTo>
                  <a:cubicBezTo>
                    <a:pt x="1405858" y="1033355"/>
                    <a:pt x="1402721" y="1009512"/>
                    <a:pt x="1407319" y="983456"/>
                  </a:cubicBezTo>
                  <a:cubicBezTo>
                    <a:pt x="1407816" y="980638"/>
                    <a:pt x="1410494" y="978694"/>
                    <a:pt x="1412081" y="976313"/>
                  </a:cubicBezTo>
                  <a:cubicBezTo>
                    <a:pt x="1412875" y="972344"/>
                    <a:pt x="1413042" y="968196"/>
                    <a:pt x="1414463" y="964406"/>
                  </a:cubicBezTo>
                  <a:cubicBezTo>
                    <a:pt x="1415468" y="961727"/>
                    <a:pt x="1417945" y="959822"/>
                    <a:pt x="1419225" y="957263"/>
                  </a:cubicBezTo>
                  <a:cubicBezTo>
                    <a:pt x="1430140" y="935434"/>
                    <a:pt x="1417081" y="954567"/>
                    <a:pt x="1431131" y="935831"/>
                  </a:cubicBezTo>
                  <a:cubicBezTo>
                    <a:pt x="1432719" y="931069"/>
                    <a:pt x="1433109" y="925721"/>
                    <a:pt x="1435894" y="921544"/>
                  </a:cubicBezTo>
                  <a:lnTo>
                    <a:pt x="1445419" y="907256"/>
                  </a:lnTo>
                  <a:cubicBezTo>
                    <a:pt x="1447006" y="904875"/>
                    <a:pt x="1449276" y="902828"/>
                    <a:pt x="1450181" y="900113"/>
                  </a:cubicBezTo>
                  <a:cubicBezTo>
                    <a:pt x="1453468" y="890254"/>
                    <a:pt x="1451171" y="895058"/>
                    <a:pt x="1457325" y="885825"/>
                  </a:cubicBezTo>
                  <a:cubicBezTo>
                    <a:pt x="1458119" y="881856"/>
                    <a:pt x="1458724" y="877845"/>
                    <a:pt x="1459706" y="873919"/>
                  </a:cubicBezTo>
                  <a:cubicBezTo>
                    <a:pt x="1460315" y="871484"/>
                    <a:pt x="1461966" y="869282"/>
                    <a:pt x="1462088" y="866775"/>
                  </a:cubicBezTo>
                  <a:cubicBezTo>
                    <a:pt x="1463558" y="836638"/>
                    <a:pt x="1462999" y="806425"/>
                    <a:pt x="1464469" y="776288"/>
                  </a:cubicBezTo>
                  <a:cubicBezTo>
                    <a:pt x="1464800" y="769504"/>
                    <a:pt x="1474260" y="758029"/>
                    <a:pt x="1476375" y="754856"/>
                  </a:cubicBezTo>
                  <a:lnTo>
                    <a:pt x="1481138" y="747713"/>
                  </a:lnTo>
                  <a:cubicBezTo>
                    <a:pt x="1483074" y="741904"/>
                    <a:pt x="1483666" y="738040"/>
                    <a:pt x="1488281" y="733425"/>
                  </a:cubicBezTo>
                  <a:cubicBezTo>
                    <a:pt x="1490305" y="731401"/>
                    <a:pt x="1493044" y="730250"/>
                    <a:pt x="1495425" y="728663"/>
                  </a:cubicBezTo>
                  <a:cubicBezTo>
                    <a:pt x="1501410" y="710707"/>
                    <a:pt x="1493337" y="732840"/>
                    <a:pt x="1502569" y="714375"/>
                  </a:cubicBezTo>
                  <a:cubicBezTo>
                    <a:pt x="1504481" y="710552"/>
                    <a:pt x="1505870" y="706486"/>
                    <a:pt x="1507331" y="702469"/>
                  </a:cubicBezTo>
                  <a:cubicBezTo>
                    <a:pt x="1509047" y="697751"/>
                    <a:pt x="1512094" y="688181"/>
                    <a:pt x="1512094" y="688181"/>
                  </a:cubicBezTo>
                  <a:cubicBezTo>
                    <a:pt x="1512888" y="682625"/>
                    <a:pt x="1512998" y="676928"/>
                    <a:pt x="1514475" y="671513"/>
                  </a:cubicBezTo>
                  <a:cubicBezTo>
                    <a:pt x="1515409" y="668088"/>
                    <a:pt x="1519155" y="665537"/>
                    <a:pt x="1519238" y="661988"/>
                  </a:cubicBezTo>
                  <a:cubicBezTo>
                    <a:pt x="1519958" y="631030"/>
                    <a:pt x="1518173" y="600058"/>
                    <a:pt x="1516856" y="569119"/>
                  </a:cubicBezTo>
                  <a:cubicBezTo>
                    <a:pt x="1515659" y="540981"/>
                    <a:pt x="1515214" y="559264"/>
                    <a:pt x="1512094" y="540544"/>
                  </a:cubicBezTo>
                  <a:cubicBezTo>
                    <a:pt x="1510248" y="529471"/>
                    <a:pt x="1509176" y="518279"/>
                    <a:pt x="1507331" y="507206"/>
                  </a:cubicBezTo>
                  <a:cubicBezTo>
                    <a:pt x="1504285" y="488927"/>
                    <a:pt x="1505897" y="497653"/>
                    <a:pt x="1502569" y="481013"/>
                  </a:cubicBezTo>
                  <a:cubicBezTo>
                    <a:pt x="1504156" y="461963"/>
                    <a:pt x="1505364" y="442878"/>
                    <a:pt x="1507331" y="423863"/>
                  </a:cubicBezTo>
                  <a:cubicBezTo>
                    <a:pt x="1507688" y="420410"/>
                    <a:pt x="1510888" y="406453"/>
                    <a:pt x="1512094" y="402431"/>
                  </a:cubicBezTo>
                  <a:cubicBezTo>
                    <a:pt x="1513536" y="397623"/>
                    <a:pt x="1516031" y="393096"/>
                    <a:pt x="1516856" y="388144"/>
                  </a:cubicBezTo>
                  <a:cubicBezTo>
                    <a:pt x="1523092" y="350740"/>
                    <a:pt x="1514563" y="397321"/>
                    <a:pt x="1524000" y="359569"/>
                  </a:cubicBezTo>
                  <a:cubicBezTo>
                    <a:pt x="1525710" y="352730"/>
                    <a:pt x="1528243" y="341558"/>
                    <a:pt x="1531144" y="335756"/>
                  </a:cubicBezTo>
                  <a:cubicBezTo>
                    <a:pt x="1532731" y="332581"/>
                    <a:pt x="1534660" y="329555"/>
                    <a:pt x="1535906" y="326231"/>
                  </a:cubicBezTo>
                  <a:cubicBezTo>
                    <a:pt x="1537055" y="323167"/>
                    <a:pt x="1536999" y="319714"/>
                    <a:pt x="1538288" y="316706"/>
                  </a:cubicBezTo>
                  <a:cubicBezTo>
                    <a:pt x="1539415" y="314076"/>
                    <a:pt x="1541888" y="312178"/>
                    <a:pt x="1543050" y="309563"/>
                  </a:cubicBezTo>
                  <a:cubicBezTo>
                    <a:pt x="1545089" y="304975"/>
                    <a:pt x="1546225" y="300038"/>
                    <a:pt x="1547813" y="295275"/>
                  </a:cubicBezTo>
                  <a:cubicBezTo>
                    <a:pt x="1548690" y="289134"/>
                    <a:pt x="1549250" y="278112"/>
                    <a:pt x="1552575" y="271463"/>
                  </a:cubicBezTo>
                  <a:cubicBezTo>
                    <a:pt x="1553855" y="268903"/>
                    <a:pt x="1555750" y="266700"/>
                    <a:pt x="1557338" y="264319"/>
                  </a:cubicBezTo>
                  <a:cubicBezTo>
                    <a:pt x="1559791" y="254506"/>
                    <a:pt x="1549400" y="236140"/>
                    <a:pt x="1562100" y="240506"/>
                  </a:cubicBezTo>
                  <a:lnTo>
                    <a:pt x="1595438" y="216694"/>
                  </a:lnTo>
                  <a:cubicBezTo>
                    <a:pt x="1602582" y="215106"/>
                    <a:pt x="1610039" y="214558"/>
                    <a:pt x="1616869" y="211931"/>
                  </a:cubicBezTo>
                  <a:cubicBezTo>
                    <a:pt x="1626354" y="208283"/>
                    <a:pt x="1630855" y="198096"/>
                    <a:pt x="1635919" y="190500"/>
                  </a:cubicBezTo>
                  <a:cubicBezTo>
                    <a:pt x="1644857" y="177093"/>
                    <a:pt x="1639778" y="186065"/>
                    <a:pt x="1647825" y="161925"/>
                  </a:cubicBezTo>
                  <a:cubicBezTo>
                    <a:pt x="1648619" y="159544"/>
                    <a:pt x="1648813" y="156869"/>
                    <a:pt x="1650206" y="154781"/>
                  </a:cubicBezTo>
                  <a:lnTo>
                    <a:pt x="1654969" y="147638"/>
                  </a:lnTo>
                  <a:lnTo>
                    <a:pt x="1659731" y="133350"/>
                  </a:lnTo>
                  <a:lnTo>
                    <a:pt x="1662113" y="126206"/>
                  </a:lnTo>
                  <a:cubicBezTo>
                    <a:pt x="1659085" y="83828"/>
                    <a:pt x="1663999" y="105046"/>
                    <a:pt x="1654969" y="80963"/>
                  </a:cubicBezTo>
                  <a:cubicBezTo>
                    <a:pt x="1654088" y="78613"/>
                    <a:pt x="1653807" y="76013"/>
                    <a:pt x="1652588" y="73819"/>
                  </a:cubicBezTo>
                  <a:cubicBezTo>
                    <a:pt x="1649808" y="68815"/>
                    <a:pt x="1647111" y="63578"/>
                    <a:pt x="1643063" y="59531"/>
                  </a:cubicBezTo>
                  <a:cubicBezTo>
                    <a:pt x="1640682" y="57150"/>
                    <a:pt x="1636320" y="55731"/>
                    <a:pt x="1635919" y="52388"/>
                  </a:cubicBezTo>
                  <a:cubicBezTo>
                    <a:pt x="1633838" y="35050"/>
                    <a:pt x="1635919" y="17463"/>
                    <a:pt x="1635919" y="0"/>
                  </a:cubicBezTo>
                  <a:lnTo>
                    <a:pt x="1388269" y="0"/>
                  </a:lnTo>
                  <a:lnTo>
                    <a:pt x="1388269" y="33338"/>
                  </a:lnTo>
                  <a:lnTo>
                    <a:pt x="1388269" y="104775"/>
                  </a:lnTo>
                  <a:lnTo>
                    <a:pt x="1276350" y="104775"/>
                  </a:lnTo>
                  <a:lnTo>
                    <a:pt x="1276350" y="454819"/>
                  </a:lnTo>
                  <a:lnTo>
                    <a:pt x="1195388" y="454819"/>
                  </a:lnTo>
                  <a:lnTo>
                    <a:pt x="1195388" y="411956"/>
                  </a:lnTo>
                  <a:lnTo>
                    <a:pt x="1026319" y="411956"/>
                  </a:lnTo>
                  <a:lnTo>
                    <a:pt x="1026319" y="92869"/>
                  </a:lnTo>
                  <a:lnTo>
                    <a:pt x="935831" y="92869"/>
                  </a:lnTo>
                  <a:lnTo>
                    <a:pt x="935831" y="190500"/>
                  </a:lnTo>
                  <a:lnTo>
                    <a:pt x="854869" y="190500"/>
                  </a:lnTo>
                  <a:lnTo>
                    <a:pt x="854869" y="278606"/>
                  </a:lnTo>
                  <a:lnTo>
                    <a:pt x="752475" y="278606"/>
                  </a:lnTo>
                  <a:lnTo>
                    <a:pt x="752475" y="173831"/>
                  </a:lnTo>
                  <a:lnTo>
                    <a:pt x="731044" y="161925"/>
                  </a:lnTo>
                  <a:cubicBezTo>
                    <a:pt x="729179" y="158195"/>
                    <a:pt x="712475" y="133823"/>
                    <a:pt x="723900" y="126206"/>
                  </a:cubicBezTo>
                  <a:cubicBezTo>
                    <a:pt x="729225" y="122656"/>
                    <a:pt x="736600" y="127794"/>
                    <a:pt x="742950" y="128588"/>
                  </a:cubicBezTo>
                  <a:cubicBezTo>
                    <a:pt x="746125" y="130175"/>
                    <a:pt x="749393" y="131589"/>
                    <a:pt x="752475" y="133350"/>
                  </a:cubicBezTo>
                  <a:cubicBezTo>
                    <a:pt x="754960" y="134770"/>
                    <a:pt x="757059" y="136833"/>
                    <a:pt x="759619" y="138113"/>
                  </a:cubicBezTo>
                  <a:cubicBezTo>
                    <a:pt x="761864" y="139236"/>
                    <a:pt x="764382" y="139700"/>
                    <a:pt x="766763" y="140494"/>
                  </a:cubicBezTo>
                  <a:cubicBezTo>
                    <a:pt x="771689" y="133104"/>
                    <a:pt x="775029" y="131742"/>
                    <a:pt x="769144" y="121444"/>
                  </a:cubicBezTo>
                  <a:cubicBezTo>
                    <a:pt x="767724" y="118959"/>
                    <a:pt x="764381" y="118269"/>
                    <a:pt x="762000" y="116681"/>
                  </a:cubicBezTo>
                  <a:cubicBezTo>
                    <a:pt x="756253" y="108061"/>
                    <a:pt x="759797" y="110818"/>
                    <a:pt x="752475" y="107156"/>
                  </a:cubicBezTo>
                  <a:lnTo>
                    <a:pt x="157163" y="107156"/>
                  </a:lnTo>
                  <a:lnTo>
                    <a:pt x="157163" y="697706"/>
                  </a:lnTo>
                  <a:lnTo>
                    <a:pt x="0" y="697706"/>
                  </a:lnTo>
                  <a:lnTo>
                    <a:pt x="14288" y="731044"/>
                  </a:lnTo>
                  <a:cubicBezTo>
                    <a:pt x="18257" y="738981"/>
                    <a:pt x="22475" y="746799"/>
                    <a:pt x="26194" y="754856"/>
                  </a:cubicBezTo>
                  <a:cubicBezTo>
                    <a:pt x="28335" y="759495"/>
                    <a:pt x="29629" y="766880"/>
                    <a:pt x="30956" y="771525"/>
                  </a:cubicBezTo>
                  <a:cubicBezTo>
                    <a:pt x="31646" y="773939"/>
                    <a:pt x="32119" y="776475"/>
                    <a:pt x="33338" y="778669"/>
                  </a:cubicBezTo>
                  <a:cubicBezTo>
                    <a:pt x="36118" y="783672"/>
                    <a:pt x="38101" y="789781"/>
                    <a:pt x="42863" y="792956"/>
                  </a:cubicBezTo>
                  <a:cubicBezTo>
                    <a:pt x="61327" y="805265"/>
                    <a:pt x="51721" y="800671"/>
                    <a:pt x="71438" y="807244"/>
                  </a:cubicBezTo>
                  <a:cubicBezTo>
                    <a:pt x="73819" y="808038"/>
                    <a:pt x="76071" y="809625"/>
                    <a:pt x="78581" y="809625"/>
                  </a:cubicBezTo>
                  <a:lnTo>
                    <a:pt x="123825" y="809625"/>
                  </a:lnTo>
                  <a:lnTo>
                    <a:pt x="142875" y="809625"/>
                  </a:lnTo>
                  <a:lnTo>
                    <a:pt x="142875" y="969169"/>
                  </a:lnTo>
                  <a:lnTo>
                    <a:pt x="90488" y="981075"/>
                  </a:lnTo>
                  <a:cubicBezTo>
                    <a:pt x="83344" y="981869"/>
                    <a:pt x="76160" y="982363"/>
                    <a:pt x="69056" y="983456"/>
                  </a:cubicBezTo>
                  <a:cubicBezTo>
                    <a:pt x="65821" y="983954"/>
                    <a:pt x="62373" y="984214"/>
                    <a:pt x="59531" y="985838"/>
                  </a:cubicBezTo>
                  <a:cubicBezTo>
                    <a:pt x="56607" y="987509"/>
                    <a:pt x="54769" y="990600"/>
                    <a:pt x="52388" y="992981"/>
                  </a:cubicBezTo>
                  <a:cubicBezTo>
                    <a:pt x="51594" y="995362"/>
                    <a:pt x="50696" y="997711"/>
                    <a:pt x="50006" y="1000125"/>
                  </a:cubicBezTo>
                  <a:cubicBezTo>
                    <a:pt x="42620" y="1025973"/>
                    <a:pt x="47625" y="1029699"/>
                    <a:pt x="47625" y="1071563"/>
                  </a:cubicBezTo>
                  <a:lnTo>
                    <a:pt x="590550" y="1071563"/>
                  </a:lnTo>
                  <a:lnTo>
                    <a:pt x="590550" y="912019"/>
                  </a:lnTo>
                  <a:lnTo>
                    <a:pt x="671513" y="912019"/>
                  </a:lnTo>
                  <a:lnTo>
                    <a:pt x="685800" y="928688"/>
                  </a:lnTo>
                  <a:cubicBezTo>
                    <a:pt x="698605" y="931533"/>
                    <a:pt x="710805" y="936889"/>
                    <a:pt x="723900" y="931069"/>
                  </a:cubicBezTo>
                  <a:cubicBezTo>
                    <a:pt x="726515" y="929907"/>
                    <a:pt x="727075" y="926306"/>
                    <a:pt x="728663" y="923925"/>
                  </a:cubicBezTo>
                  <a:cubicBezTo>
                    <a:pt x="736948" y="899069"/>
                    <a:pt x="728418" y="909280"/>
                    <a:pt x="766763" y="912019"/>
                  </a:cubicBezTo>
                  <a:cubicBezTo>
                    <a:pt x="769938" y="913606"/>
                    <a:pt x="773025" y="915383"/>
                    <a:pt x="776288" y="916781"/>
                  </a:cubicBezTo>
                  <a:cubicBezTo>
                    <a:pt x="778595" y="917770"/>
                    <a:pt x="781186" y="918040"/>
                    <a:pt x="783431" y="919163"/>
                  </a:cubicBezTo>
                  <a:cubicBezTo>
                    <a:pt x="785991" y="920443"/>
                    <a:pt x="788194" y="922338"/>
                    <a:pt x="790575" y="923925"/>
                  </a:cubicBezTo>
                  <a:cubicBezTo>
                    <a:pt x="807560" y="922619"/>
                    <a:pt x="832922" y="919015"/>
                    <a:pt x="850106" y="923925"/>
                  </a:cubicBezTo>
                  <a:cubicBezTo>
                    <a:pt x="852858" y="924711"/>
                    <a:pt x="853281" y="928688"/>
                    <a:pt x="854869" y="931069"/>
                  </a:cubicBezTo>
                  <a:cubicBezTo>
                    <a:pt x="855663" y="934244"/>
                    <a:pt x="855206" y="938038"/>
                    <a:pt x="857250" y="940594"/>
                  </a:cubicBezTo>
                  <a:cubicBezTo>
                    <a:pt x="858818" y="942554"/>
                    <a:pt x="861884" y="942975"/>
                    <a:pt x="864394" y="942975"/>
                  </a:cubicBezTo>
                  <a:cubicBezTo>
                    <a:pt x="870793" y="942975"/>
                    <a:pt x="877094" y="941388"/>
                    <a:pt x="883444" y="940594"/>
                  </a:cubicBezTo>
                  <a:cubicBezTo>
                    <a:pt x="884238" y="931863"/>
                    <a:pt x="883988" y="922973"/>
                    <a:pt x="885825" y="914400"/>
                  </a:cubicBezTo>
                  <a:cubicBezTo>
                    <a:pt x="887497" y="906596"/>
                    <a:pt x="888705" y="907256"/>
                    <a:pt x="892969" y="907256"/>
                  </a:cubicBezTo>
                  <a:lnTo>
                    <a:pt x="1004888" y="907256"/>
                  </a:lnTo>
                  <a:lnTo>
                    <a:pt x="1012031" y="857250"/>
                  </a:lnTo>
                  <a:cubicBezTo>
                    <a:pt x="1010444" y="850106"/>
                    <a:pt x="1008914" y="842950"/>
                    <a:pt x="1007269" y="835819"/>
                  </a:cubicBezTo>
                  <a:cubicBezTo>
                    <a:pt x="1006533" y="832630"/>
                    <a:pt x="1006512" y="829136"/>
                    <a:pt x="1004888" y="826294"/>
                  </a:cubicBezTo>
                  <a:cubicBezTo>
                    <a:pt x="1001775" y="820846"/>
                    <a:pt x="989409" y="812006"/>
                    <a:pt x="990600" y="816769"/>
                  </a:cubicBezTo>
                  <a:lnTo>
                    <a:pt x="1019175" y="821531"/>
                  </a:lnTo>
                  <a:lnTo>
                    <a:pt x="1278731" y="821531"/>
                  </a:lnTo>
                  <a:lnTo>
                    <a:pt x="1278731" y="1173956"/>
                  </a:lnTo>
                  <a:lnTo>
                    <a:pt x="1354931" y="1173956"/>
                  </a:lnTo>
                  <a:cubicBezTo>
                    <a:pt x="1355373" y="1174841"/>
                    <a:pt x="1369850" y="1218691"/>
                    <a:pt x="1385888" y="1190625"/>
                  </a:cubicBezTo>
                  <a:cubicBezTo>
                    <a:pt x="1391023" y="1181639"/>
                    <a:pt x="1384300" y="1169988"/>
                    <a:pt x="1383506" y="1159669"/>
                  </a:cubicBezTo>
                  <a:cubicBezTo>
                    <a:pt x="1386044" y="1146984"/>
                    <a:pt x="1399381" y="1161653"/>
                    <a:pt x="1402556" y="1162050"/>
                  </a:cubicBezTo>
                  <a:close/>
                </a:path>
              </a:pathLst>
            </a:custGeom>
            <a:solidFill>
              <a:srgbClr val="D07E8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6343871" y="5061622"/>
              <a:ext cx="163487" cy="306407"/>
            </a:xfrm>
            <a:custGeom>
              <a:avLst/>
              <a:gdLst>
                <a:gd name="connsiteX0" fmla="*/ 125730 w 163830"/>
                <a:gd name="connsiteY0" fmla="*/ 0 h 306705"/>
                <a:gd name="connsiteX1" fmla="*/ 125730 w 163830"/>
                <a:gd name="connsiteY1" fmla="*/ 0 h 306705"/>
                <a:gd name="connsiteX2" fmla="*/ 110490 w 163830"/>
                <a:gd name="connsiteY2" fmla="*/ 5715 h 306705"/>
                <a:gd name="connsiteX3" fmla="*/ 100965 w 163830"/>
                <a:gd name="connsiteY3" fmla="*/ 17145 h 306705"/>
                <a:gd name="connsiteX4" fmla="*/ 102870 w 163830"/>
                <a:gd name="connsiteY4" fmla="*/ 43815 h 306705"/>
                <a:gd name="connsiteX5" fmla="*/ 100965 w 163830"/>
                <a:gd name="connsiteY5" fmla="*/ 49530 h 306705"/>
                <a:gd name="connsiteX6" fmla="*/ 91440 w 163830"/>
                <a:gd name="connsiteY6" fmla="*/ 45720 h 306705"/>
                <a:gd name="connsiteX7" fmla="*/ 87630 w 163830"/>
                <a:gd name="connsiteY7" fmla="*/ 40005 h 306705"/>
                <a:gd name="connsiteX8" fmla="*/ 76200 w 163830"/>
                <a:gd name="connsiteY8" fmla="*/ 28575 h 306705"/>
                <a:gd name="connsiteX9" fmla="*/ 74295 w 163830"/>
                <a:gd name="connsiteY9" fmla="*/ 22860 h 306705"/>
                <a:gd name="connsiteX10" fmla="*/ 72390 w 163830"/>
                <a:gd name="connsiteY10" fmla="*/ 7620 h 306705"/>
                <a:gd name="connsiteX11" fmla="*/ 41910 w 163830"/>
                <a:gd name="connsiteY11" fmla="*/ 9525 h 306705"/>
                <a:gd name="connsiteX12" fmla="*/ 0 w 163830"/>
                <a:gd name="connsiteY12" fmla="*/ 11430 h 306705"/>
                <a:gd name="connsiteX13" fmla="*/ 1905 w 163830"/>
                <a:gd name="connsiteY13" fmla="*/ 66675 h 306705"/>
                <a:gd name="connsiteX14" fmla="*/ 3810 w 163830"/>
                <a:gd name="connsiteY14" fmla="*/ 100965 h 306705"/>
                <a:gd name="connsiteX15" fmla="*/ 17145 w 163830"/>
                <a:gd name="connsiteY15" fmla="*/ 102870 h 306705"/>
                <a:gd name="connsiteX16" fmla="*/ 28575 w 163830"/>
                <a:gd name="connsiteY16" fmla="*/ 114300 h 306705"/>
                <a:gd name="connsiteX17" fmla="*/ 34290 w 163830"/>
                <a:gd name="connsiteY17" fmla="*/ 125730 h 306705"/>
                <a:gd name="connsiteX18" fmla="*/ 51435 w 163830"/>
                <a:gd name="connsiteY18" fmla="*/ 131445 h 306705"/>
                <a:gd name="connsiteX19" fmla="*/ 60960 w 163830"/>
                <a:gd name="connsiteY19" fmla="*/ 133350 h 306705"/>
                <a:gd name="connsiteX20" fmla="*/ 60960 w 163830"/>
                <a:gd name="connsiteY20" fmla="*/ 169545 h 306705"/>
                <a:gd name="connsiteX21" fmla="*/ 41910 w 163830"/>
                <a:gd name="connsiteY21" fmla="*/ 167640 h 306705"/>
                <a:gd name="connsiteX22" fmla="*/ 11430 w 163830"/>
                <a:gd name="connsiteY22" fmla="*/ 169545 h 306705"/>
                <a:gd name="connsiteX23" fmla="*/ 15240 w 163830"/>
                <a:gd name="connsiteY23" fmla="*/ 177165 h 306705"/>
                <a:gd name="connsiteX24" fmla="*/ 26670 w 163830"/>
                <a:gd name="connsiteY24" fmla="*/ 180975 h 306705"/>
                <a:gd name="connsiteX25" fmla="*/ 47625 w 163830"/>
                <a:gd name="connsiteY25" fmla="*/ 184785 h 306705"/>
                <a:gd name="connsiteX26" fmla="*/ 60960 w 163830"/>
                <a:gd name="connsiteY26" fmla="*/ 188595 h 306705"/>
                <a:gd name="connsiteX27" fmla="*/ 64770 w 163830"/>
                <a:gd name="connsiteY27" fmla="*/ 194310 h 306705"/>
                <a:gd name="connsiteX28" fmla="*/ 59055 w 163830"/>
                <a:gd name="connsiteY28" fmla="*/ 198120 h 306705"/>
                <a:gd name="connsiteX29" fmla="*/ 41910 w 163830"/>
                <a:gd name="connsiteY29" fmla="*/ 201930 h 306705"/>
                <a:gd name="connsiteX30" fmla="*/ 36195 w 163830"/>
                <a:gd name="connsiteY30" fmla="*/ 203835 h 306705"/>
                <a:gd name="connsiteX31" fmla="*/ 32385 w 163830"/>
                <a:gd name="connsiteY31" fmla="*/ 209550 h 306705"/>
                <a:gd name="connsiteX32" fmla="*/ 47625 w 163830"/>
                <a:gd name="connsiteY32" fmla="*/ 228600 h 306705"/>
                <a:gd name="connsiteX33" fmla="*/ 59055 w 163830"/>
                <a:gd name="connsiteY33" fmla="*/ 234315 h 306705"/>
                <a:gd name="connsiteX34" fmla="*/ 89535 w 163830"/>
                <a:gd name="connsiteY34" fmla="*/ 236220 h 306705"/>
                <a:gd name="connsiteX35" fmla="*/ 91440 w 163830"/>
                <a:gd name="connsiteY35" fmla="*/ 241935 h 306705"/>
                <a:gd name="connsiteX36" fmla="*/ 93345 w 163830"/>
                <a:gd name="connsiteY36" fmla="*/ 268605 h 306705"/>
                <a:gd name="connsiteX37" fmla="*/ 99060 w 163830"/>
                <a:gd name="connsiteY37" fmla="*/ 276225 h 306705"/>
                <a:gd name="connsiteX38" fmla="*/ 100965 w 163830"/>
                <a:gd name="connsiteY38" fmla="*/ 281940 h 306705"/>
                <a:gd name="connsiteX39" fmla="*/ 112395 w 163830"/>
                <a:gd name="connsiteY39" fmla="*/ 289560 h 306705"/>
                <a:gd name="connsiteX40" fmla="*/ 135255 w 163830"/>
                <a:gd name="connsiteY40" fmla="*/ 283845 h 306705"/>
                <a:gd name="connsiteX41" fmla="*/ 144780 w 163830"/>
                <a:gd name="connsiteY41" fmla="*/ 306705 h 306705"/>
                <a:gd name="connsiteX42" fmla="*/ 161925 w 163830"/>
                <a:gd name="connsiteY42" fmla="*/ 304800 h 306705"/>
                <a:gd name="connsiteX43" fmla="*/ 163830 w 163830"/>
                <a:gd name="connsiteY43" fmla="*/ 299085 h 306705"/>
                <a:gd name="connsiteX44" fmla="*/ 160020 w 163830"/>
                <a:gd name="connsiteY44" fmla="*/ 260985 h 306705"/>
                <a:gd name="connsiteX45" fmla="*/ 152400 w 163830"/>
                <a:gd name="connsiteY45" fmla="*/ 247650 h 306705"/>
                <a:gd name="connsiteX46" fmla="*/ 144780 w 163830"/>
                <a:gd name="connsiteY46" fmla="*/ 236220 h 306705"/>
                <a:gd name="connsiteX47" fmla="*/ 140970 w 163830"/>
                <a:gd name="connsiteY47" fmla="*/ 222885 h 306705"/>
                <a:gd name="connsiteX48" fmla="*/ 127635 w 163830"/>
                <a:gd name="connsiteY48" fmla="*/ 205740 h 306705"/>
                <a:gd name="connsiteX49" fmla="*/ 123825 w 163830"/>
                <a:gd name="connsiteY49" fmla="*/ 194310 h 306705"/>
                <a:gd name="connsiteX50" fmla="*/ 121920 w 163830"/>
                <a:gd name="connsiteY50" fmla="*/ 188595 h 306705"/>
                <a:gd name="connsiteX51" fmla="*/ 123825 w 163830"/>
                <a:gd name="connsiteY51" fmla="*/ 156210 h 306705"/>
                <a:gd name="connsiteX52" fmla="*/ 137160 w 163830"/>
                <a:gd name="connsiteY52" fmla="*/ 142875 h 306705"/>
                <a:gd name="connsiteX53" fmla="*/ 140970 w 163830"/>
                <a:gd name="connsiteY53" fmla="*/ 137160 h 306705"/>
                <a:gd name="connsiteX54" fmla="*/ 144780 w 163830"/>
                <a:gd name="connsiteY54" fmla="*/ 123825 h 306705"/>
                <a:gd name="connsiteX55" fmla="*/ 142875 w 163830"/>
                <a:gd name="connsiteY55" fmla="*/ 114300 h 306705"/>
                <a:gd name="connsiteX56" fmla="*/ 129540 w 163830"/>
                <a:gd name="connsiteY56" fmla="*/ 99060 h 306705"/>
                <a:gd name="connsiteX57" fmla="*/ 125730 w 163830"/>
                <a:gd name="connsiteY57" fmla="*/ 91440 h 306705"/>
                <a:gd name="connsiteX58" fmla="*/ 121920 w 163830"/>
                <a:gd name="connsiteY58" fmla="*/ 85725 h 306705"/>
                <a:gd name="connsiteX59" fmla="*/ 127635 w 163830"/>
                <a:gd name="connsiteY59" fmla="*/ 64770 h 306705"/>
                <a:gd name="connsiteX60" fmla="*/ 129540 w 163830"/>
                <a:gd name="connsiteY60" fmla="*/ 59055 h 306705"/>
                <a:gd name="connsiteX61" fmla="*/ 133350 w 163830"/>
                <a:gd name="connsiteY61" fmla="*/ 43815 h 306705"/>
                <a:gd name="connsiteX62" fmla="*/ 125730 w 163830"/>
                <a:gd name="connsiteY62" fmla="*/ 0 h 3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3830" h="306705">
                  <a:moveTo>
                    <a:pt x="125730" y="0"/>
                  </a:moveTo>
                  <a:lnTo>
                    <a:pt x="125730" y="0"/>
                  </a:lnTo>
                  <a:cubicBezTo>
                    <a:pt x="120650" y="1905"/>
                    <a:pt x="115253" y="3117"/>
                    <a:pt x="110490" y="5715"/>
                  </a:cubicBezTo>
                  <a:cubicBezTo>
                    <a:pt x="106648" y="7810"/>
                    <a:pt x="103301" y="13640"/>
                    <a:pt x="100965" y="17145"/>
                  </a:cubicBezTo>
                  <a:cubicBezTo>
                    <a:pt x="101600" y="26035"/>
                    <a:pt x="102870" y="34902"/>
                    <a:pt x="102870" y="43815"/>
                  </a:cubicBezTo>
                  <a:cubicBezTo>
                    <a:pt x="102870" y="45823"/>
                    <a:pt x="102946" y="49200"/>
                    <a:pt x="100965" y="49530"/>
                  </a:cubicBezTo>
                  <a:cubicBezTo>
                    <a:pt x="97592" y="50092"/>
                    <a:pt x="94615" y="46990"/>
                    <a:pt x="91440" y="45720"/>
                  </a:cubicBezTo>
                  <a:cubicBezTo>
                    <a:pt x="90170" y="43815"/>
                    <a:pt x="89151" y="41716"/>
                    <a:pt x="87630" y="40005"/>
                  </a:cubicBezTo>
                  <a:cubicBezTo>
                    <a:pt x="84050" y="35978"/>
                    <a:pt x="76200" y="28575"/>
                    <a:pt x="76200" y="28575"/>
                  </a:cubicBezTo>
                  <a:cubicBezTo>
                    <a:pt x="75565" y="26670"/>
                    <a:pt x="74654" y="24836"/>
                    <a:pt x="74295" y="22860"/>
                  </a:cubicBezTo>
                  <a:cubicBezTo>
                    <a:pt x="73379" y="17823"/>
                    <a:pt x="77124" y="9569"/>
                    <a:pt x="72390" y="7620"/>
                  </a:cubicBezTo>
                  <a:cubicBezTo>
                    <a:pt x="62977" y="3744"/>
                    <a:pt x="52076" y="8990"/>
                    <a:pt x="41910" y="9525"/>
                  </a:cubicBezTo>
                  <a:lnTo>
                    <a:pt x="0" y="11430"/>
                  </a:lnTo>
                  <a:cubicBezTo>
                    <a:pt x="635" y="29845"/>
                    <a:pt x="1122" y="48266"/>
                    <a:pt x="1905" y="66675"/>
                  </a:cubicBezTo>
                  <a:cubicBezTo>
                    <a:pt x="2392" y="78112"/>
                    <a:pt x="-632" y="90414"/>
                    <a:pt x="3810" y="100965"/>
                  </a:cubicBezTo>
                  <a:cubicBezTo>
                    <a:pt x="5552" y="105103"/>
                    <a:pt x="12700" y="102235"/>
                    <a:pt x="17145" y="102870"/>
                  </a:cubicBezTo>
                  <a:cubicBezTo>
                    <a:pt x="23536" y="107130"/>
                    <a:pt x="24213" y="106666"/>
                    <a:pt x="28575" y="114300"/>
                  </a:cubicBezTo>
                  <a:cubicBezTo>
                    <a:pt x="32707" y="121530"/>
                    <a:pt x="27653" y="119093"/>
                    <a:pt x="34290" y="125730"/>
                  </a:cubicBezTo>
                  <a:cubicBezTo>
                    <a:pt x="39731" y="131171"/>
                    <a:pt x="43630" y="130026"/>
                    <a:pt x="51435" y="131445"/>
                  </a:cubicBezTo>
                  <a:cubicBezTo>
                    <a:pt x="54621" y="132024"/>
                    <a:pt x="57785" y="132715"/>
                    <a:pt x="60960" y="133350"/>
                  </a:cubicBezTo>
                  <a:cubicBezTo>
                    <a:pt x="64741" y="144693"/>
                    <a:pt x="69800" y="157490"/>
                    <a:pt x="60960" y="169545"/>
                  </a:cubicBezTo>
                  <a:cubicBezTo>
                    <a:pt x="57186" y="174691"/>
                    <a:pt x="48260" y="168275"/>
                    <a:pt x="41910" y="167640"/>
                  </a:cubicBezTo>
                  <a:cubicBezTo>
                    <a:pt x="31750" y="168275"/>
                    <a:pt x="21017" y="166121"/>
                    <a:pt x="11430" y="169545"/>
                  </a:cubicBezTo>
                  <a:cubicBezTo>
                    <a:pt x="8756" y="170500"/>
                    <a:pt x="12968" y="175461"/>
                    <a:pt x="15240" y="177165"/>
                  </a:cubicBezTo>
                  <a:cubicBezTo>
                    <a:pt x="18453" y="179575"/>
                    <a:pt x="22774" y="180001"/>
                    <a:pt x="26670" y="180975"/>
                  </a:cubicBezTo>
                  <a:cubicBezTo>
                    <a:pt x="43953" y="185296"/>
                    <a:pt x="22597" y="180234"/>
                    <a:pt x="47625" y="184785"/>
                  </a:cubicBezTo>
                  <a:cubicBezTo>
                    <a:pt x="52887" y="185742"/>
                    <a:pt x="56063" y="186963"/>
                    <a:pt x="60960" y="188595"/>
                  </a:cubicBezTo>
                  <a:cubicBezTo>
                    <a:pt x="62230" y="190500"/>
                    <a:pt x="65219" y="192065"/>
                    <a:pt x="64770" y="194310"/>
                  </a:cubicBezTo>
                  <a:cubicBezTo>
                    <a:pt x="64321" y="196555"/>
                    <a:pt x="61103" y="197096"/>
                    <a:pt x="59055" y="198120"/>
                  </a:cubicBezTo>
                  <a:cubicBezTo>
                    <a:pt x="53909" y="200693"/>
                    <a:pt x="47178" y="200759"/>
                    <a:pt x="41910" y="201930"/>
                  </a:cubicBezTo>
                  <a:cubicBezTo>
                    <a:pt x="39950" y="202366"/>
                    <a:pt x="38100" y="203200"/>
                    <a:pt x="36195" y="203835"/>
                  </a:cubicBezTo>
                  <a:cubicBezTo>
                    <a:pt x="34925" y="205740"/>
                    <a:pt x="32385" y="207260"/>
                    <a:pt x="32385" y="209550"/>
                  </a:cubicBezTo>
                  <a:cubicBezTo>
                    <a:pt x="32385" y="232623"/>
                    <a:pt x="34897" y="220114"/>
                    <a:pt x="47625" y="228600"/>
                  </a:cubicBezTo>
                  <a:cubicBezTo>
                    <a:pt x="51358" y="231088"/>
                    <a:pt x="54372" y="233822"/>
                    <a:pt x="59055" y="234315"/>
                  </a:cubicBezTo>
                  <a:cubicBezTo>
                    <a:pt x="69179" y="235381"/>
                    <a:pt x="79375" y="235585"/>
                    <a:pt x="89535" y="236220"/>
                  </a:cubicBezTo>
                  <a:cubicBezTo>
                    <a:pt x="90170" y="238125"/>
                    <a:pt x="91205" y="239941"/>
                    <a:pt x="91440" y="241935"/>
                  </a:cubicBezTo>
                  <a:cubicBezTo>
                    <a:pt x="92481" y="250787"/>
                    <a:pt x="91412" y="259905"/>
                    <a:pt x="93345" y="268605"/>
                  </a:cubicBezTo>
                  <a:cubicBezTo>
                    <a:pt x="94034" y="271704"/>
                    <a:pt x="97155" y="273685"/>
                    <a:pt x="99060" y="276225"/>
                  </a:cubicBezTo>
                  <a:cubicBezTo>
                    <a:pt x="99695" y="278130"/>
                    <a:pt x="99545" y="280520"/>
                    <a:pt x="100965" y="281940"/>
                  </a:cubicBezTo>
                  <a:cubicBezTo>
                    <a:pt x="104203" y="285178"/>
                    <a:pt x="112395" y="289560"/>
                    <a:pt x="112395" y="289560"/>
                  </a:cubicBezTo>
                  <a:cubicBezTo>
                    <a:pt x="127039" y="279797"/>
                    <a:pt x="119308" y="281187"/>
                    <a:pt x="135255" y="283845"/>
                  </a:cubicBezTo>
                  <a:cubicBezTo>
                    <a:pt x="139514" y="305140"/>
                    <a:pt x="133677" y="299303"/>
                    <a:pt x="144780" y="306705"/>
                  </a:cubicBezTo>
                  <a:cubicBezTo>
                    <a:pt x="150495" y="306070"/>
                    <a:pt x="156586" y="306936"/>
                    <a:pt x="161925" y="304800"/>
                  </a:cubicBezTo>
                  <a:cubicBezTo>
                    <a:pt x="163789" y="304054"/>
                    <a:pt x="163830" y="301093"/>
                    <a:pt x="163830" y="299085"/>
                  </a:cubicBezTo>
                  <a:cubicBezTo>
                    <a:pt x="163830" y="287240"/>
                    <a:pt x="162445" y="273112"/>
                    <a:pt x="160020" y="260985"/>
                  </a:cubicBezTo>
                  <a:cubicBezTo>
                    <a:pt x="157585" y="248809"/>
                    <a:pt x="159840" y="257215"/>
                    <a:pt x="152400" y="247650"/>
                  </a:cubicBezTo>
                  <a:cubicBezTo>
                    <a:pt x="149589" y="244036"/>
                    <a:pt x="144780" y="236220"/>
                    <a:pt x="144780" y="236220"/>
                  </a:cubicBezTo>
                  <a:cubicBezTo>
                    <a:pt x="144332" y="234426"/>
                    <a:pt x="142212" y="225121"/>
                    <a:pt x="140970" y="222885"/>
                  </a:cubicBezTo>
                  <a:cubicBezTo>
                    <a:pt x="135273" y="212631"/>
                    <a:pt x="134577" y="212682"/>
                    <a:pt x="127635" y="205740"/>
                  </a:cubicBezTo>
                  <a:lnTo>
                    <a:pt x="123825" y="194310"/>
                  </a:lnTo>
                  <a:lnTo>
                    <a:pt x="121920" y="188595"/>
                  </a:lnTo>
                  <a:cubicBezTo>
                    <a:pt x="122555" y="177800"/>
                    <a:pt x="120405" y="166469"/>
                    <a:pt x="123825" y="156210"/>
                  </a:cubicBezTo>
                  <a:cubicBezTo>
                    <a:pt x="125813" y="150246"/>
                    <a:pt x="133673" y="148105"/>
                    <a:pt x="137160" y="142875"/>
                  </a:cubicBezTo>
                  <a:cubicBezTo>
                    <a:pt x="138430" y="140970"/>
                    <a:pt x="139946" y="139208"/>
                    <a:pt x="140970" y="137160"/>
                  </a:cubicBezTo>
                  <a:cubicBezTo>
                    <a:pt x="142336" y="134427"/>
                    <a:pt x="144170" y="126266"/>
                    <a:pt x="144780" y="123825"/>
                  </a:cubicBezTo>
                  <a:cubicBezTo>
                    <a:pt x="144145" y="120650"/>
                    <a:pt x="144215" y="117248"/>
                    <a:pt x="142875" y="114300"/>
                  </a:cubicBezTo>
                  <a:cubicBezTo>
                    <a:pt x="138043" y="103671"/>
                    <a:pt x="137036" y="104057"/>
                    <a:pt x="129540" y="99060"/>
                  </a:cubicBezTo>
                  <a:cubicBezTo>
                    <a:pt x="128270" y="96520"/>
                    <a:pt x="127139" y="93906"/>
                    <a:pt x="125730" y="91440"/>
                  </a:cubicBezTo>
                  <a:cubicBezTo>
                    <a:pt x="124594" y="89452"/>
                    <a:pt x="122127" y="88005"/>
                    <a:pt x="121920" y="85725"/>
                  </a:cubicBezTo>
                  <a:cubicBezTo>
                    <a:pt x="120338" y="68321"/>
                    <a:pt x="122672" y="74697"/>
                    <a:pt x="127635" y="64770"/>
                  </a:cubicBezTo>
                  <a:cubicBezTo>
                    <a:pt x="128533" y="62974"/>
                    <a:pt x="129012" y="60992"/>
                    <a:pt x="129540" y="59055"/>
                  </a:cubicBezTo>
                  <a:cubicBezTo>
                    <a:pt x="130918" y="54003"/>
                    <a:pt x="133350" y="43815"/>
                    <a:pt x="133350" y="43815"/>
                  </a:cubicBezTo>
                  <a:lnTo>
                    <a:pt x="125730" y="0"/>
                  </a:lnTo>
                  <a:close/>
                </a:path>
              </a:pathLst>
            </a:custGeom>
            <a:solidFill>
              <a:srgbClr val="6E88A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1" name="Group 14"/>
            <p:cNvGrpSpPr>
              <a:grpSpLocks/>
            </p:cNvGrpSpPr>
            <p:nvPr/>
          </p:nvGrpSpPr>
          <p:grpSpPr bwMode="auto">
            <a:xfrm>
              <a:off x="5492243" y="2436452"/>
              <a:ext cx="1705568" cy="1936892"/>
              <a:chOff x="5492243" y="2436452"/>
              <a:chExt cx="1705568" cy="1936892"/>
            </a:xfrm>
          </p:grpSpPr>
          <p:sp>
            <p:nvSpPr>
              <p:cNvPr id="32" name="Freeform 31"/>
              <p:cNvSpPr/>
              <p:nvPr/>
            </p:nvSpPr>
            <p:spPr>
              <a:xfrm>
                <a:off x="5491518" y="2435734"/>
                <a:ext cx="1357098" cy="1936870"/>
              </a:xfrm>
              <a:custGeom>
                <a:avLst/>
                <a:gdLst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0 w 1356329"/>
                  <a:gd name="connsiteY11" fmla="*/ 1592167 h 1936892"/>
                  <a:gd name="connsiteX12" fmla="*/ 289219 w 1356329"/>
                  <a:gd name="connsiteY12" fmla="*/ 1592167 h 1936892"/>
                  <a:gd name="connsiteX13" fmla="*/ 315512 w 1356329"/>
                  <a:gd name="connsiteY13" fmla="*/ 1589245 h 1936892"/>
                  <a:gd name="connsiteX14" fmla="*/ 306747 w 1356329"/>
                  <a:gd name="connsiteY14" fmla="*/ 1586324 h 1936892"/>
                  <a:gd name="connsiteX15" fmla="*/ 292140 w 1356329"/>
                  <a:gd name="connsiteY15" fmla="*/ 1589245 h 1936892"/>
                  <a:gd name="connsiteX16" fmla="*/ 283376 w 1356329"/>
                  <a:gd name="connsiteY16" fmla="*/ 1595088 h 1936892"/>
                  <a:gd name="connsiteX17" fmla="*/ 286298 w 1356329"/>
                  <a:gd name="connsiteY17" fmla="*/ 1612616 h 1936892"/>
                  <a:gd name="connsiteX18" fmla="*/ 289219 w 1356329"/>
                  <a:gd name="connsiteY18" fmla="*/ 1621381 h 1936892"/>
                  <a:gd name="connsiteX19" fmla="*/ 306747 w 1356329"/>
                  <a:gd name="connsiteY19" fmla="*/ 1633066 h 1936892"/>
                  <a:gd name="connsiteX20" fmla="*/ 315512 w 1356329"/>
                  <a:gd name="connsiteY20" fmla="*/ 1726551 h 1936892"/>
                  <a:gd name="connsiteX21" fmla="*/ 315512 w 1356329"/>
                  <a:gd name="connsiteY21" fmla="*/ 1764529 h 1936892"/>
                  <a:gd name="connsiteX22" fmla="*/ 444053 w 1356329"/>
                  <a:gd name="connsiteY22" fmla="*/ 1764529 h 1936892"/>
                  <a:gd name="connsiteX23" fmla="*/ 444053 w 1356329"/>
                  <a:gd name="connsiteY23" fmla="*/ 1671044 h 1936892"/>
                  <a:gd name="connsiteX24" fmla="*/ 520010 w 1356329"/>
                  <a:gd name="connsiteY24" fmla="*/ 1671044 h 1936892"/>
                  <a:gd name="connsiteX25" fmla="*/ 520010 w 1356329"/>
                  <a:gd name="connsiteY25" fmla="*/ 1574638 h 1936892"/>
                  <a:gd name="connsiteX26" fmla="*/ 593045 w 1356329"/>
                  <a:gd name="connsiteY26" fmla="*/ 1574638 h 1936892"/>
                  <a:gd name="connsiteX27" fmla="*/ 593045 w 1356329"/>
                  <a:gd name="connsiteY27" fmla="*/ 1890150 h 1936892"/>
                  <a:gd name="connsiteX28" fmla="*/ 753722 w 1356329"/>
                  <a:gd name="connsiteY28" fmla="*/ 1890150 h 1936892"/>
                  <a:gd name="connsiteX29" fmla="*/ 753722 w 1356329"/>
                  <a:gd name="connsiteY29" fmla="*/ 1936892 h 1936892"/>
                  <a:gd name="connsiteX30" fmla="*/ 864736 w 1356329"/>
                  <a:gd name="connsiteY30" fmla="*/ 1936892 h 1936892"/>
                  <a:gd name="connsiteX31" fmla="*/ 864736 w 1356329"/>
                  <a:gd name="connsiteY31" fmla="*/ 1589245 h 1936892"/>
                  <a:gd name="connsiteX32" fmla="*/ 972828 w 1356329"/>
                  <a:gd name="connsiteY32" fmla="*/ 1589245 h 1936892"/>
                  <a:gd name="connsiteX33" fmla="*/ 972828 w 1356329"/>
                  <a:gd name="connsiteY33" fmla="*/ 1481153 h 1936892"/>
                  <a:gd name="connsiteX34" fmla="*/ 1200698 w 1356329"/>
                  <a:gd name="connsiteY34" fmla="*/ 1481153 h 1936892"/>
                  <a:gd name="connsiteX35" fmla="*/ 1209462 w 1356329"/>
                  <a:gd name="connsiteY35" fmla="*/ 1454860 h 1936892"/>
                  <a:gd name="connsiteX36" fmla="*/ 1212383 w 1356329"/>
                  <a:gd name="connsiteY36" fmla="*/ 1443175 h 1936892"/>
                  <a:gd name="connsiteX37" fmla="*/ 1218226 w 1356329"/>
                  <a:gd name="connsiteY37" fmla="*/ 1434411 h 1936892"/>
                  <a:gd name="connsiteX38" fmla="*/ 1224069 w 1356329"/>
                  <a:gd name="connsiteY38" fmla="*/ 1411039 h 1936892"/>
                  <a:gd name="connsiteX39" fmla="*/ 1229912 w 1356329"/>
                  <a:gd name="connsiteY39" fmla="*/ 1352611 h 1936892"/>
                  <a:gd name="connsiteX40" fmla="*/ 1232833 w 1356329"/>
                  <a:gd name="connsiteY40" fmla="*/ 1340926 h 1936892"/>
                  <a:gd name="connsiteX41" fmla="*/ 1238676 w 1356329"/>
                  <a:gd name="connsiteY41" fmla="*/ 1332161 h 1936892"/>
                  <a:gd name="connsiteX42" fmla="*/ 1250361 w 1356329"/>
                  <a:gd name="connsiteY42" fmla="*/ 1311712 h 1936892"/>
                  <a:gd name="connsiteX43" fmla="*/ 1256204 w 1356329"/>
                  <a:gd name="connsiteY43" fmla="*/ 1285419 h 1936892"/>
                  <a:gd name="connsiteX44" fmla="*/ 1262047 w 1356329"/>
                  <a:gd name="connsiteY44" fmla="*/ 1276655 h 1936892"/>
                  <a:gd name="connsiteX45" fmla="*/ 1267890 w 1356329"/>
                  <a:gd name="connsiteY45" fmla="*/ 1241598 h 1936892"/>
                  <a:gd name="connsiteX46" fmla="*/ 1273733 w 1356329"/>
                  <a:gd name="connsiteY46" fmla="*/ 1224069 h 1936892"/>
                  <a:gd name="connsiteX47" fmla="*/ 1276654 w 1356329"/>
                  <a:gd name="connsiteY47" fmla="*/ 1215305 h 1936892"/>
                  <a:gd name="connsiteX48" fmla="*/ 1279576 w 1356329"/>
                  <a:gd name="connsiteY48" fmla="*/ 1206541 h 1936892"/>
                  <a:gd name="connsiteX49" fmla="*/ 1285418 w 1356329"/>
                  <a:gd name="connsiteY49" fmla="*/ 1194855 h 1936892"/>
                  <a:gd name="connsiteX50" fmla="*/ 1294183 w 1356329"/>
                  <a:gd name="connsiteY50" fmla="*/ 1177327 h 1936892"/>
                  <a:gd name="connsiteX51" fmla="*/ 1308790 w 1356329"/>
                  <a:gd name="connsiteY51" fmla="*/ 1151034 h 1936892"/>
                  <a:gd name="connsiteX52" fmla="*/ 1311711 w 1356329"/>
                  <a:gd name="connsiteY52" fmla="*/ 1142270 h 1936892"/>
                  <a:gd name="connsiteX53" fmla="*/ 1320475 w 1356329"/>
                  <a:gd name="connsiteY53" fmla="*/ 1136427 h 1936892"/>
                  <a:gd name="connsiteX54" fmla="*/ 1326318 w 1356329"/>
                  <a:gd name="connsiteY54" fmla="*/ 1127663 h 1936892"/>
                  <a:gd name="connsiteX55" fmla="*/ 1340925 w 1356329"/>
                  <a:gd name="connsiteY55" fmla="*/ 1101370 h 1936892"/>
                  <a:gd name="connsiteX56" fmla="*/ 1343846 w 1356329"/>
                  <a:gd name="connsiteY56" fmla="*/ 1089685 h 1936892"/>
                  <a:gd name="connsiteX57" fmla="*/ 1349689 w 1356329"/>
                  <a:gd name="connsiteY57" fmla="*/ 1048785 h 1936892"/>
                  <a:gd name="connsiteX58" fmla="*/ 1355532 w 1356329"/>
                  <a:gd name="connsiteY58" fmla="*/ 1031257 h 1936892"/>
                  <a:gd name="connsiteX59" fmla="*/ 1343846 w 1356329"/>
                  <a:gd name="connsiteY59" fmla="*/ 984514 h 1936892"/>
                  <a:gd name="connsiteX60" fmla="*/ 1335082 w 1356329"/>
                  <a:gd name="connsiteY60" fmla="*/ 981593 h 1936892"/>
                  <a:gd name="connsiteX61" fmla="*/ 1317554 w 1356329"/>
                  <a:gd name="connsiteY61" fmla="*/ 969907 h 1936892"/>
                  <a:gd name="connsiteX62" fmla="*/ 1308790 w 1356329"/>
                  <a:gd name="connsiteY62" fmla="*/ 964064 h 1936892"/>
                  <a:gd name="connsiteX63" fmla="*/ 1297104 w 1356329"/>
                  <a:gd name="connsiteY63" fmla="*/ 952379 h 1936892"/>
                  <a:gd name="connsiteX64" fmla="*/ 1291261 w 1356329"/>
                  <a:gd name="connsiteY64" fmla="*/ 943614 h 1936892"/>
                  <a:gd name="connsiteX65" fmla="*/ 1279576 w 1356329"/>
                  <a:gd name="connsiteY65" fmla="*/ 917322 h 1936892"/>
                  <a:gd name="connsiteX66" fmla="*/ 1250361 w 1356329"/>
                  <a:gd name="connsiteY66" fmla="*/ 920243 h 1936892"/>
                  <a:gd name="connsiteX67" fmla="*/ 1235754 w 1356329"/>
                  <a:gd name="connsiteY67" fmla="*/ 934850 h 1936892"/>
                  <a:gd name="connsiteX68" fmla="*/ 1218226 w 1356329"/>
                  <a:gd name="connsiteY68" fmla="*/ 949457 h 1936892"/>
                  <a:gd name="connsiteX69" fmla="*/ 1215305 w 1356329"/>
                  <a:gd name="connsiteY69" fmla="*/ 958221 h 1936892"/>
                  <a:gd name="connsiteX70" fmla="*/ 1206540 w 1356329"/>
                  <a:gd name="connsiteY70" fmla="*/ 961143 h 1936892"/>
                  <a:gd name="connsiteX71" fmla="*/ 1186091 w 1356329"/>
                  <a:gd name="connsiteY71" fmla="*/ 955300 h 1936892"/>
                  <a:gd name="connsiteX72" fmla="*/ 1151034 w 1356329"/>
                  <a:gd name="connsiteY72" fmla="*/ 958221 h 1936892"/>
                  <a:gd name="connsiteX73" fmla="*/ 1139348 w 1356329"/>
                  <a:gd name="connsiteY73" fmla="*/ 978671 h 1936892"/>
                  <a:gd name="connsiteX74" fmla="*/ 1133505 w 1356329"/>
                  <a:gd name="connsiteY74" fmla="*/ 999121 h 1936892"/>
                  <a:gd name="connsiteX75" fmla="*/ 1127662 w 1356329"/>
                  <a:gd name="connsiteY75" fmla="*/ 1022492 h 1936892"/>
                  <a:gd name="connsiteX76" fmla="*/ 1118898 w 1356329"/>
                  <a:gd name="connsiteY76" fmla="*/ 1028335 h 1936892"/>
                  <a:gd name="connsiteX77" fmla="*/ 1107213 w 1356329"/>
                  <a:gd name="connsiteY77" fmla="*/ 1045864 h 1936892"/>
                  <a:gd name="connsiteX78" fmla="*/ 1104291 w 1356329"/>
                  <a:gd name="connsiteY78" fmla="*/ 1054628 h 1936892"/>
                  <a:gd name="connsiteX79" fmla="*/ 1086763 w 1356329"/>
                  <a:gd name="connsiteY79" fmla="*/ 1075078 h 1936892"/>
                  <a:gd name="connsiteX80" fmla="*/ 1083841 w 1356329"/>
                  <a:gd name="connsiteY80" fmla="*/ 1083842 h 1936892"/>
                  <a:gd name="connsiteX81" fmla="*/ 1075077 w 1356329"/>
                  <a:gd name="connsiteY81" fmla="*/ 1101370 h 1936892"/>
                  <a:gd name="connsiteX82" fmla="*/ 1063392 w 1356329"/>
                  <a:gd name="connsiteY82" fmla="*/ 1148113 h 1936892"/>
                  <a:gd name="connsiteX83" fmla="*/ 1057549 w 1356329"/>
                  <a:gd name="connsiteY83" fmla="*/ 1156877 h 1936892"/>
                  <a:gd name="connsiteX84" fmla="*/ 1045863 w 1356329"/>
                  <a:gd name="connsiteY84" fmla="*/ 1168563 h 1936892"/>
                  <a:gd name="connsiteX85" fmla="*/ 1037099 w 1356329"/>
                  <a:gd name="connsiteY85" fmla="*/ 1174406 h 1936892"/>
                  <a:gd name="connsiteX86" fmla="*/ 1022492 w 1356329"/>
                  <a:gd name="connsiteY86" fmla="*/ 1177327 h 1936892"/>
                  <a:gd name="connsiteX87" fmla="*/ 999121 w 1356329"/>
                  <a:gd name="connsiteY87" fmla="*/ 1186091 h 1936892"/>
                  <a:gd name="connsiteX88" fmla="*/ 990356 w 1356329"/>
                  <a:gd name="connsiteY88" fmla="*/ 1191934 h 1936892"/>
                  <a:gd name="connsiteX89" fmla="*/ 972828 w 1356329"/>
                  <a:gd name="connsiteY89" fmla="*/ 1215305 h 1936892"/>
                  <a:gd name="connsiteX90" fmla="*/ 969907 w 1356329"/>
                  <a:gd name="connsiteY90" fmla="*/ 1224069 h 1936892"/>
                  <a:gd name="connsiteX91" fmla="*/ 952378 w 1356329"/>
                  <a:gd name="connsiteY91" fmla="*/ 1235755 h 1936892"/>
                  <a:gd name="connsiteX92" fmla="*/ 937771 w 1356329"/>
                  <a:gd name="connsiteY92" fmla="*/ 1250362 h 1936892"/>
                  <a:gd name="connsiteX93" fmla="*/ 929007 w 1356329"/>
                  <a:gd name="connsiteY93" fmla="*/ 1259126 h 1936892"/>
                  <a:gd name="connsiteX94" fmla="*/ 911478 w 1356329"/>
                  <a:gd name="connsiteY94" fmla="*/ 1267890 h 1936892"/>
                  <a:gd name="connsiteX95" fmla="*/ 870579 w 1356329"/>
                  <a:gd name="connsiteY95" fmla="*/ 1264969 h 1936892"/>
                  <a:gd name="connsiteX96" fmla="*/ 867657 w 1356329"/>
                  <a:gd name="connsiteY96" fmla="*/ 1256205 h 1936892"/>
                  <a:gd name="connsiteX97" fmla="*/ 870579 w 1356329"/>
                  <a:gd name="connsiteY97" fmla="*/ 1194855 h 1936892"/>
                  <a:gd name="connsiteX98" fmla="*/ 882264 w 1356329"/>
                  <a:gd name="connsiteY98" fmla="*/ 1159798 h 1936892"/>
                  <a:gd name="connsiteX99" fmla="*/ 885186 w 1356329"/>
                  <a:gd name="connsiteY99" fmla="*/ 1142270 h 1936892"/>
                  <a:gd name="connsiteX100" fmla="*/ 891029 w 1356329"/>
                  <a:gd name="connsiteY100" fmla="*/ 1121820 h 1936892"/>
                  <a:gd name="connsiteX101" fmla="*/ 899793 w 1356329"/>
                  <a:gd name="connsiteY101" fmla="*/ 1089685 h 1936892"/>
                  <a:gd name="connsiteX102" fmla="*/ 905636 w 1356329"/>
                  <a:gd name="connsiteY102" fmla="*/ 1072156 h 1936892"/>
                  <a:gd name="connsiteX103" fmla="*/ 911478 w 1356329"/>
                  <a:gd name="connsiteY103" fmla="*/ 1060471 h 1936892"/>
                  <a:gd name="connsiteX104" fmla="*/ 914400 w 1356329"/>
                  <a:gd name="connsiteY104" fmla="*/ 1051706 h 1936892"/>
                  <a:gd name="connsiteX105" fmla="*/ 926085 w 1356329"/>
                  <a:gd name="connsiteY105" fmla="*/ 1028335 h 1936892"/>
                  <a:gd name="connsiteX106" fmla="*/ 931928 w 1356329"/>
                  <a:gd name="connsiteY106" fmla="*/ 1016650 h 1936892"/>
                  <a:gd name="connsiteX107" fmla="*/ 937771 w 1356329"/>
                  <a:gd name="connsiteY107" fmla="*/ 1004964 h 1936892"/>
                  <a:gd name="connsiteX108" fmla="*/ 952378 w 1356329"/>
                  <a:gd name="connsiteY108" fmla="*/ 984514 h 1936892"/>
                  <a:gd name="connsiteX109" fmla="*/ 966985 w 1356329"/>
                  <a:gd name="connsiteY109" fmla="*/ 972829 h 1936892"/>
                  <a:gd name="connsiteX110" fmla="*/ 969907 w 1356329"/>
                  <a:gd name="connsiteY110" fmla="*/ 964064 h 1936892"/>
                  <a:gd name="connsiteX111" fmla="*/ 981592 w 1356329"/>
                  <a:gd name="connsiteY111" fmla="*/ 946536 h 1936892"/>
                  <a:gd name="connsiteX112" fmla="*/ 987435 w 1356329"/>
                  <a:gd name="connsiteY112" fmla="*/ 937772 h 1936892"/>
                  <a:gd name="connsiteX113" fmla="*/ 996199 w 1356329"/>
                  <a:gd name="connsiteY113" fmla="*/ 929007 h 1936892"/>
                  <a:gd name="connsiteX114" fmla="*/ 999121 w 1356329"/>
                  <a:gd name="connsiteY114" fmla="*/ 847208 h 1936892"/>
                  <a:gd name="connsiteX115" fmla="*/ 1016649 w 1356329"/>
                  <a:gd name="connsiteY115" fmla="*/ 841365 h 1936892"/>
                  <a:gd name="connsiteX116" fmla="*/ 1025413 w 1356329"/>
                  <a:gd name="connsiteY116" fmla="*/ 835522 h 1936892"/>
                  <a:gd name="connsiteX117" fmla="*/ 1045863 w 1356329"/>
                  <a:gd name="connsiteY117" fmla="*/ 832601 h 1936892"/>
                  <a:gd name="connsiteX118" fmla="*/ 1057549 w 1356329"/>
                  <a:gd name="connsiteY118" fmla="*/ 826758 h 1936892"/>
                  <a:gd name="connsiteX119" fmla="*/ 1110134 w 1356329"/>
                  <a:gd name="connsiteY119" fmla="*/ 820915 h 1936892"/>
                  <a:gd name="connsiteX120" fmla="*/ 1127662 w 1356329"/>
                  <a:gd name="connsiteY120" fmla="*/ 812151 h 1936892"/>
                  <a:gd name="connsiteX121" fmla="*/ 1130584 w 1356329"/>
                  <a:gd name="connsiteY121" fmla="*/ 803387 h 1936892"/>
                  <a:gd name="connsiteX122" fmla="*/ 1136427 w 1356329"/>
                  <a:gd name="connsiteY122" fmla="*/ 794623 h 1936892"/>
                  <a:gd name="connsiteX123" fmla="*/ 1139348 w 1356329"/>
                  <a:gd name="connsiteY123" fmla="*/ 785859 h 1936892"/>
                  <a:gd name="connsiteX124" fmla="*/ 1145191 w 1356329"/>
                  <a:gd name="connsiteY124" fmla="*/ 777094 h 1936892"/>
                  <a:gd name="connsiteX125" fmla="*/ 1151034 w 1356329"/>
                  <a:gd name="connsiteY125" fmla="*/ 730352 h 1936892"/>
                  <a:gd name="connsiteX126" fmla="*/ 1156876 w 1356329"/>
                  <a:gd name="connsiteY126" fmla="*/ 712823 h 1936892"/>
                  <a:gd name="connsiteX127" fmla="*/ 1159798 w 1356329"/>
                  <a:gd name="connsiteY127" fmla="*/ 704059 h 1936892"/>
                  <a:gd name="connsiteX128" fmla="*/ 1156876 w 1356329"/>
                  <a:gd name="connsiteY128" fmla="*/ 689452 h 1936892"/>
                  <a:gd name="connsiteX129" fmla="*/ 1148112 w 1356329"/>
                  <a:gd name="connsiteY129" fmla="*/ 686531 h 1936892"/>
                  <a:gd name="connsiteX130" fmla="*/ 1133505 w 1356329"/>
                  <a:gd name="connsiteY130" fmla="*/ 683609 h 1936892"/>
                  <a:gd name="connsiteX131" fmla="*/ 1121820 w 1356329"/>
                  <a:gd name="connsiteY131" fmla="*/ 677767 h 1936892"/>
                  <a:gd name="connsiteX132" fmla="*/ 1118898 w 1356329"/>
                  <a:gd name="connsiteY132" fmla="*/ 669002 h 1936892"/>
                  <a:gd name="connsiteX133" fmla="*/ 1110134 w 1356329"/>
                  <a:gd name="connsiteY133" fmla="*/ 660238 h 1936892"/>
                  <a:gd name="connsiteX134" fmla="*/ 1098448 w 1356329"/>
                  <a:gd name="connsiteY134" fmla="*/ 645631 h 1936892"/>
                  <a:gd name="connsiteX135" fmla="*/ 1086763 w 1356329"/>
                  <a:gd name="connsiteY135" fmla="*/ 628103 h 1936892"/>
                  <a:gd name="connsiteX136" fmla="*/ 1075077 w 1356329"/>
                  <a:gd name="connsiteY136" fmla="*/ 622260 h 1936892"/>
                  <a:gd name="connsiteX137" fmla="*/ 1066313 w 1356329"/>
                  <a:gd name="connsiteY137" fmla="*/ 616417 h 1936892"/>
                  <a:gd name="connsiteX138" fmla="*/ 1054627 w 1356329"/>
                  <a:gd name="connsiteY138" fmla="*/ 607653 h 1936892"/>
                  <a:gd name="connsiteX139" fmla="*/ 1066313 w 1356329"/>
                  <a:gd name="connsiteY139" fmla="*/ 557989 h 1936892"/>
                  <a:gd name="connsiteX140" fmla="*/ 1077999 w 1356329"/>
                  <a:gd name="connsiteY140" fmla="*/ 531696 h 1936892"/>
                  <a:gd name="connsiteX141" fmla="*/ 1089684 w 1356329"/>
                  <a:gd name="connsiteY141" fmla="*/ 514168 h 1936892"/>
                  <a:gd name="connsiteX142" fmla="*/ 1101370 w 1356329"/>
                  <a:gd name="connsiteY142" fmla="*/ 487875 h 1936892"/>
                  <a:gd name="connsiteX143" fmla="*/ 1104291 w 1356329"/>
                  <a:gd name="connsiteY143" fmla="*/ 476190 h 1936892"/>
                  <a:gd name="connsiteX144" fmla="*/ 1121820 w 1356329"/>
                  <a:gd name="connsiteY144" fmla="*/ 464504 h 1936892"/>
                  <a:gd name="connsiteX145" fmla="*/ 1113055 w 1356329"/>
                  <a:gd name="connsiteY145" fmla="*/ 408997 h 1936892"/>
                  <a:gd name="connsiteX146" fmla="*/ 1104291 w 1356329"/>
                  <a:gd name="connsiteY146" fmla="*/ 403154 h 1936892"/>
                  <a:gd name="connsiteX147" fmla="*/ 1080920 w 1356329"/>
                  <a:gd name="connsiteY147" fmla="*/ 406076 h 1936892"/>
                  <a:gd name="connsiteX148" fmla="*/ 1075077 w 1356329"/>
                  <a:gd name="connsiteY148" fmla="*/ 417761 h 1936892"/>
                  <a:gd name="connsiteX149" fmla="*/ 1060470 w 1356329"/>
                  <a:gd name="connsiteY149" fmla="*/ 435290 h 1936892"/>
                  <a:gd name="connsiteX150" fmla="*/ 1048784 w 1356329"/>
                  <a:gd name="connsiteY150" fmla="*/ 438211 h 1936892"/>
                  <a:gd name="connsiteX151" fmla="*/ 964064 w 1356329"/>
                  <a:gd name="connsiteY151" fmla="*/ 435290 h 1936892"/>
                  <a:gd name="connsiteX152" fmla="*/ 961142 w 1356329"/>
                  <a:gd name="connsiteY152" fmla="*/ 417761 h 1936892"/>
                  <a:gd name="connsiteX153" fmla="*/ 964064 w 1356329"/>
                  <a:gd name="connsiteY153" fmla="*/ 382705 h 1936892"/>
                  <a:gd name="connsiteX154" fmla="*/ 972828 w 1356329"/>
                  <a:gd name="connsiteY154" fmla="*/ 368098 h 1936892"/>
                  <a:gd name="connsiteX155" fmla="*/ 975749 w 1356329"/>
                  <a:gd name="connsiteY155" fmla="*/ 359333 h 1936892"/>
                  <a:gd name="connsiteX156" fmla="*/ 984514 w 1356329"/>
                  <a:gd name="connsiteY156" fmla="*/ 333041 h 1936892"/>
                  <a:gd name="connsiteX157" fmla="*/ 993278 w 1356329"/>
                  <a:gd name="connsiteY157" fmla="*/ 327198 h 1936892"/>
                  <a:gd name="connsiteX158" fmla="*/ 1007885 w 1356329"/>
                  <a:gd name="connsiteY158" fmla="*/ 309669 h 1936892"/>
                  <a:gd name="connsiteX159" fmla="*/ 1022492 w 1356329"/>
                  <a:gd name="connsiteY159" fmla="*/ 283377 h 1936892"/>
                  <a:gd name="connsiteX160" fmla="*/ 1019570 w 1356329"/>
                  <a:gd name="connsiteY160" fmla="*/ 274613 h 1936892"/>
                  <a:gd name="connsiteX161" fmla="*/ 999121 w 1356329"/>
                  <a:gd name="connsiteY161" fmla="*/ 254163 h 1936892"/>
                  <a:gd name="connsiteX162" fmla="*/ 990356 w 1356329"/>
                  <a:gd name="connsiteY162" fmla="*/ 245398 h 1936892"/>
                  <a:gd name="connsiteX163" fmla="*/ 984514 w 1356329"/>
                  <a:gd name="connsiteY163" fmla="*/ 236634 h 1936892"/>
                  <a:gd name="connsiteX164" fmla="*/ 987435 w 1356329"/>
                  <a:gd name="connsiteY164" fmla="*/ 219106 h 1936892"/>
                  <a:gd name="connsiteX165" fmla="*/ 1007885 w 1356329"/>
                  <a:gd name="connsiteY165" fmla="*/ 222027 h 1936892"/>
                  <a:gd name="connsiteX166" fmla="*/ 1022492 w 1356329"/>
                  <a:gd name="connsiteY166" fmla="*/ 219106 h 1936892"/>
                  <a:gd name="connsiteX167" fmla="*/ 1028335 w 1356329"/>
                  <a:gd name="connsiteY167" fmla="*/ 210342 h 1936892"/>
                  <a:gd name="connsiteX168" fmla="*/ 1028335 w 1356329"/>
                  <a:gd name="connsiteY168" fmla="*/ 172363 h 1936892"/>
                  <a:gd name="connsiteX169" fmla="*/ 1025413 w 1356329"/>
                  <a:gd name="connsiteY169" fmla="*/ 163599 h 1936892"/>
                  <a:gd name="connsiteX170" fmla="*/ 1019570 w 1356329"/>
                  <a:gd name="connsiteY170" fmla="*/ 154835 h 1936892"/>
                  <a:gd name="connsiteX171" fmla="*/ 996199 w 1356329"/>
                  <a:gd name="connsiteY171" fmla="*/ 137306 h 1936892"/>
                  <a:gd name="connsiteX172" fmla="*/ 999121 w 1356329"/>
                  <a:gd name="connsiteY172" fmla="*/ 125621 h 1936892"/>
                  <a:gd name="connsiteX173" fmla="*/ 1019570 w 1356329"/>
                  <a:gd name="connsiteY173" fmla="*/ 116857 h 1936892"/>
                  <a:gd name="connsiteX174" fmla="*/ 1022492 w 1356329"/>
                  <a:gd name="connsiteY174" fmla="*/ 108092 h 1936892"/>
                  <a:gd name="connsiteX175" fmla="*/ 1013728 w 1356329"/>
                  <a:gd name="connsiteY175" fmla="*/ 84721 h 1936892"/>
                  <a:gd name="connsiteX176" fmla="*/ 1004963 w 1356329"/>
                  <a:gd name="connsiteY176" fmla="*/ 78878 h 1936892"/>
                  <a:gd name="connsiteX177" fmla="*/ 990356 w 1356329"/>
                  <a:gd name="connsiteY177" fmla="*/ 67193 h 1936892"/>
                  <a:gd name="connsiteX178" fmla="*/ 972828 w 1356329"/>
                  <a:gd name="connsiteY178" fmla="*/ 55507 h 1936892"/>
                  <a:gd name="connsiteX179" fmla="*/ 952378 w 1356329"/>
                  <a:gd name="connsiteY179" fmla="*/ 35057 h 1936892"/>
                  <a:gd name="connsiteX180" fmla="*/ 882264 w 1356329"/>
                  <a:gd name="connsiteY180" fmla="*/ 32136 h 1936892"/>
                  <a:gd name="connsiteX181" fmla="*/ 870579 w 1356329"/>
                  <a:gd name="connsiteY181" fmla="*/ 11686 h 1936892"/>
                  <a:gd name="connsiteX182" fmla="*/ 867657 w 1356329"/>
                  <a:gd name="connsiteY182" fmla="*/ 0 h 1936892"/>
                  <a:gd name="connsiteX183" fmla="*/ 853050 w 1356329"/>
                  <a:gd name="connsiteY183" fmla="*/ 2922 h 1936892"/>
                  <a:gd name="connsiteX184" fmla="*/ 832600 w 1356329"/>
                  <a:gd name="connsiteY184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315512 w 1356329"/>
                  <a:gd name="connsiteY13" fmla="*/ 1589245 h 1936892"/>
                  <a:gd name="connsiteX14" fmla="*/ 306747 w 1356329"/>
                  <a:gd name="connsiteY14" fmla="*/ 1586324 h 1936892"/>
                  <a:gd name="connsiteX15" fmla="*/ 292140 w 1356329"/>
                  <a:gd name="connsiteY15" fmla="*/ 1589245 h 1936892"/>
                  <a:gd name="connsiteX16" fmla="*/ 283376 w 1356329"/>
                  <a:gd name="connsiteY16" fmla="*/ 1595088 h 1936892"/>
                  <a:gd name="connsiteX17" fmla="*/ 286298 w 1356329"/>
                  <a:gd name="connsiteY17" fmla="*/ 1612616 h 1936892"/>
                  <a:gd name="connsiteX18" fmla="*/ 289219 w 1356329"/>
                  <a:gd name="connsiteY18" fmla="*/ 1621381 h 1936892"/>
                  <a:gd name="connsiteX19" fmla="*/ 306747 w 1356329"/>
                  <a:gd name="connsiteY19" fmla="*/ 1633066 h 1936892"/>
                  <a:gd name="connsiteX20" fmla="*/ 315512 w 1356329"/>
                  <a:gd name="connsiteY20" fmla="*/ 1726551 h 1936892"/>
                  <a:gd name="connsiteX21" fmla="*/ 315512 w 1356329"/>
                  <a:gd name="connsiteY21" fmla="*/ 1764529 h 1936892"/>
                  <a:gd name="connsiteX22" fmla="*/ 444053 w 1356329"/>
                  <a:gd name="connsiteY22" fmla="*/ 1764529 h 1936892"/>
                  <a:gd name="connsiteX23" fmla="*/ 444053 w 1356329"/>
                  <a:gd name="connsiteY23" fmla="*/ 1671044 h 1936892"/>
                  <a:gd name="connsiteX24" fmla="*/ 520010 w 1356329"/>
                  <a:gd name="connsiteY24" fmla="*/ 1671044 h 1936892"/>
                  <a:gd name="connsiteX25" fmla="*/ 520010 w 1356329"/>
                  <a:gd name="connsiteY25" fmla="*/ 1574638 h 1936892"/>
                  <a:gd name="connsiteX26" fmla="*/ 593045 w 1356329"/>
                  <a:gd name="connsiteY26" fmla="*/ 1574638 h 1936892"/>
                  <a:gd name="connsiteX27" fmla="*/ 593045 w 1356329"/>
                  <a:gd name="connsiteY27" fmla="*/ 1890150 h 1936892"/>
                  <a:gd name="connsiteX28" fmla="*/ 753722 w 1356329"/>
                  <a:gd name="connsiteY28" fmla="*/ 1890150 h 1936892"/>
                  <a:gd name="connsiteX29" fmla="*/ 753722 w 1356329"/>
                  <a:gd name="connsiteY29" fmla="*/ 1936892 h 1936892"/>
                  <a:gd name="connsiteX30" fmla="*/ 864736 w 1356329"/>
                  <a:gd name="connsiteY30" fmla="*/ 1936892 h 1936892"/>
                  <a:gd name="connsiteX31" fmla="*/ 864736 w 1356329"/>
                  <a:gd name="connsiteY31" fmla="*/ 1589245 h 1936892"/>
                  <a:gd name="connsiteX32" fmla="*/ 972828 w 1356329"/>
                  <a:gd name="connsiteY32" fmla="*/ 1589245 h 1936892"/>
                  <a:gd name="connsiteX33" fmla="*/ 972828 w 1356329"/>
                  <a:gd name="connsiteY33" fmla="*/ 1481153 h 1936892"/>
                  <a:gd name="connsiteX34" fmla="*/ 1200698 w 1356329"/>
                  <a:gd name="connsiteY34" fmla="*/ 1481153 h 1936892"/>
                  <a:gd name="connsiteX35" fmla="*/ 1209462 w 1356329"/>
                  <a:gd name="connsiteY35" fmla="*/ 1454860 h 1936892"/>
                  <a:gd name="connsiteX36" fmla="*/ 1212383 w 1356329"/>
                  <a:gd name="connsiteY36" fmla="*/ 1443175 h 1936892"/>
                  <a:gd name="connsiteX37" fmla="*/ 1218226 w 1356329"/>
                  <a:gd name="connsiteY37" fmla="*/ 1434411 h 1936892"/>
                  <a:gd name="connsiteX38" fmla="*/ 1224069 w 1356329"/>
                  <a:gd name="connsiteY38" fmla="*/ 1411039 h 1936892"/>
                  <a:gd name="connsiteX39" fmla="*/ 1229912 w 1356329"/>
                  <a:gd name="connsiteY39" fmla="*/ 1352611 h 1936892"/>
                  <a:gd name="connsiteX40" fmla="*/ 1232833 w 1356329"/>
                  <a:gd name="connsiteY40" fmla="*/ 1340926 h 1936892"/>
                  <a:gd name="connsiteX41" fmla="*/ 1238676 w 1356329"/>
                  <a:gd name="connsiteY41" fmla="*/ 1332161 h 1936892"/>
                  <a:gd name="connsiteX42" fmla="*/ 1250361 w 1356329"/>
                  <a:gd name="connsiteY42" fmla="*/ 1311712 h 1936892"/>
                  <a:gd name="connsiteX43" fmla="*/ 1256204 w 1356329"/>
                  <a:gd name="connsiteY43" fmla="*/ 1285419 h 1936892"/>
                  <a:gd name="connsiteX44" fmla="*/ 1262047 w 1356329"/>
                  <a:gd name="connsiteY44" fmla="*/ 1276655 h 1936892"/>
                  <a:gd name="connsiteX45" fmla="*/ 1267890 w 1356329"/>
                  <a:gd name="connsiteY45" fmla="*/ 1241598 h 1936892"/>
                  <a:gd name="connsiteX46" fmla="*/ 1273733 w 1356329"/>
                  <a:gd name="connsiteY46" fmla="*/ 1224069 h 1936892"/>
                  <a:gd name="connsiteX47" fmla="*/ 1276654 w 1356329"/>
                  <a:gd name="connsiteY47" fmla="*/ 1215305 h 1936892"/>
                  <a:gd name="connsiteX48" fmla="*/ 1279576 w 1356329"/>
                  <a:gd name="connsiteY48" fmla="*/ 1206541 h 1936892"/>
                  <a:gd name="connsiteX49" fmla="*/ 1285418 w 1356329"/>
                  <a:gd name="connsiteY49" fmla="*/ 1194855 h 1936892"/>
                  <a:gd name="connsiteX50" fmla="*/ 1294183 w 1356329"/>
                  <a:gd name="connsiteY50" fmla="*/ 1177327 h 1936892"/>
                  <a:gd name="connsiteX51" fmla="*/ 1308790 w 1356329"/>
                  <a:gd name="connsiteY51" fmla="*/ 1151034 h 1936892"/>
                  <a:gd name="connsiteX52" fmla="*/ 1311711 w 1356329"/>
                  <a:gd name="connsiteY52" fmla="*/ 1142270 h 1936892"/>
                  <a:gd name="connsiteX53" fmla="*/ 1320475 w 1356329"/>
                  <a:gd name="connsiteY53" fmla="*/ 1136427 h 1936892"/>
                  <a:gd name="connsiteX54" fmla="*/ 1326318 w 1356329"/>
                  <a:gd name="connsiteY54" fmla="*/ 1127663 h 1936892"/>
                  <a:gd name="connsiteX55" fmla="*/ 1340925 w 1356329"/>
                  <a:gd name="connsiteY55" fmla="*/ 1101370 h 1936892"/>
                  <a:gd name="connsiteX56" fmla="*/ 1343846 w 1356329"/>
                  <a:gd name="connsiteY56" fmla="*/ 1089685 h 1936892"/>
                  <a:gd name="connsiteX57" fmla="*/ 1349689 w 1356329"/>
                  <a:gd name="connsiteY57" fmla="*/ 1048785 h 1936892"/>
                  <a:gd name="connsiteX58" fmla="*/ 1355532 w 1356329"/>
                  <a:gd name="connsiteY58" fmla="*/ 1031257 h 1936892"/>
                  <a:gd name="connsiteX59" fmla="*/ 1343846 w 1356329"/>
                  <a:gd name="connsiteY59" fmla="*/ 984514 h 1936892"/>
                  <a:gd name="connsiteX60" fmla="*/ 1335082 w 1356329"/>
                  <a:gd name="connsiteY60" fmla="*/ 981593 h 1936892"/>
                  <a:gd name="connsiteX61" fmla="*/ 1317554 w 1356329"/>
                  <a:gd name="connsiteY61" fmla="*/ 969907 h 1936892"/>
                  <a:gd name="connsiteX62" fmla="*/ 1308790 w 1356329"/>
                  <a:gd name="connsiteY62" fmla="*/ 964064 h 1936892"/>
                  <a:gd name="connsiteX63" fmla="*/ 1297104 w 1356329"/>
                  <a:gd name="connsiteY63" fmla="*/ 952379 h 1936892"/>
                  <a:gd name="connsiteX64" fmla="*/ 1291261 w 1356329"/>
                  <a:gd name="connsiteY64" fmla="*/ 943614 h 1936892"/>
                  <a:gd name="connsiteX65" fmla="*/ 1279576 w 1356329"/>
                  <a:gd name="connsiteY65" fmla="*/ 917322 h 1936892"/>
                  <a:gd name="connsiteX66" fmla="*/ 1250361 w 1356329"/>
                  <a:gd name="connsiteY66" fmla="*/ 920243 h 1936892"/>
                  <a:gd name="connsiteX67" fmla="*/ 1235754 w 1356329"/>
                  <a:gd name="connsiteY67" fmla="*/ 934850 h 1936892"/>
                  <a:gd name="connsiteX68" fmla="*/ 1218226 w 1356329"/>
                  <a:gd name="connsiteY68" fmla="*/ 949457 h 1936892"/>
                  <a:gd name="connsiteX69" fmla="*/ 1215305 w 1356329"/>
                  <a:gd name="connsiteY69" fmla="*/ 958221 h 1936892"/>
                  <a:gd name="connsiteX70" fmla="*/ 1206540 w 1356329"/>
                  <a:gd name="connsiteY70" fmla="*/ 961143 h 1936892"/>
                  <a:gd name="connsiteX71" fmla="*/ 1186091 w 1356329"/>
                  <a:gd name="connsiteY71" fmla="*/ 955300 h 1936892"/>
                  <a:gd name="connsiteX72" fmla="*/ 1151034 w 1356329"/>
                  <a:gd name="connsiteY72" fmla="*/ 958221 h 1936892"/>
                  <a:gd name="connsiteX73" fmla="*/ 1139348 w 1356329"/>
                  <a:gd name="connsiteY73" fmla="*/ 978671 h 1936892"/>
                  <a:gd name="connsiteX74" fmla="*/ 1133505 w 1356329"/>
                  <a:gd name="connsiteY74" fmla="*/ 999121 h 1936892"/>
                  <a:gd name="connsiteX75" fmla="*/ 1127662 w 1356329"/>
                  <a:gd name="connsiteY75" fmla="*/ 1022492 h 1936892"/>
                  <a:gd name="connsiteX76" fmla="*/ 1118898 w 1356329"/>
                  <a:gd name="connsiteY76" fmla="*/ 1028335 h 1936892"/>
                  <a:gd name="connsiteX77" fmla="*/ 1107213 w 1356329"/>
                  <a:gd name="connsiteY77" fmla="*/ 1045864 h 1936892"/>
                  <a:gd name="connsiteX78" fmla="*/ 1104291 w 1356329"/>
                  <a:gd name="connsiteY78" fmla="*/ 1054628 h 1936892"/>
                  <a:gd name="connsiteX79" fmla="*/ 1086763 w 1356329"/>
                  <a:gd name="connsiteY79" fmla="*/ 1075078 h 1936892"/>
                  <a:gd name="connsiteX80" fmla="*/ 1083841 w 1356329"/>
                  <a:gd name="connsiteY80" fmla="*/ 1083842 h 1936892"/>
                  <a:gd name="connsiteX81" fmla="*/ 1075077 w 1356329"/>
                  <a:gd name="connsiteY81" fmla="*/ 1101370 h 1936892"/>
                  <a:gd name="connsiteX82" fmla="*/ 1063392 w 1356329"/>
                  <a:gd name="connsiteY82" fmla="*/ 1148113 h 1936892"/>
                  <a:gd name="connsiteX83" fmla="*/ 1057549 w 1356329"/>
                  <a:gd name="connsiteY83" fmla="*/ 1156877 h 1936892"/>
                  <a:gd name="connsiteX84" fmla="*/ 1045863 w 1356329"/>
                  <a:gd name="connsiteY84" fmla="*/ 1168563 h 1936892"/>
                  <a:gd name="connsiteX85" fmla="*/ 1037099 w 1356329"/>
                  <a:gd name="connsiteY85" fmla="*/ 1174406 h 1936892"/>
                  <a:gd name="connsiteX86" fmla="*/ 1022492 w 1356329"/>
                  <a:gd name="connsiteY86" fmla="*/ 1177327 h 1936892"/>
                  <a:gd name="connsiteX87" fmla="*/ 999121 w 1356329"/>
                  <a:gd name="connsiteY87" fmla="*/ 1186091 h 1936892"/>
                  <a:gd name="connsiteX88" fmla="*/ 990356 w 1356329"/>
                  <a:gd name="connsiteY88" fmla="*/ 1191934 h 1936892"/>
                  <a:gd name="connsiteX89" fmla="*/ 972828 w 1356329"/>
                  <a:gd name="connsiteY89" fmla="*/ 1215305 h 1936892"/>
                  <a:gd name="connsiteX90" fmla="*/ 969907 w 1356329"/>
                  <a:gd name="connsiteY90" fmla="*/ 1224069 h 1936892"/>
                  <a:gd name="connsiteX91" fmla="*/ 952378 w 1356329"/>
                  <a:gd name="connsiteY91" fmla="*/ 1235755 h 1936892"/>
                  <a:gd name="connsiteX92" fmla="*/ 937771 w 1356329"/>
                  <a:gd name="connsiteY92" fmla="*/ 1250362 h 1936892"/>
                  <a:gd name="connsiteX93" fmla="*/ 929007 w 1356329"/>
                  <a:gd name="connsiteY93" fmla="*/ 1259126 h 1936892"/>
                  <a:gd name="connsiteX94" fmla="*/ 911478 w 1356329"/>
                  <a:gd name="connsiteY94" fmla="*/ 1267890 h 1936892"/>
                  <a:gd name="connsiteX95" fmla="*/ 870579 w 1356329"/>
                  <a:gd name="connsiteY95" fmla="*/ 1264969 h 1936892"/>
                  <a:gd name="connsiteX96" fmla="*/ 867657 w 1356329"/>
                  <a:gd name="connsiteY96" fmla="*/ 1256205 h 1936892"/>
                  <a:gd name="connsiteX97" fmla="*/ 870579 w 1356329"/>
                  <a:gd name="connsiteY97" fmla="*/ 1194855 h 1936892"/>
                  <a:gd name="connsiteX98" fmla="*/ 882264 w 1356329"/>
                  <a:gd name="connsiteY98" fmla="*/ 1159798 h 1936892"/>
                  <a:gd name="connsiteX99" fmla="*/ 885186 w 1356329"/>
                  <a:gd name="connsiteY99" fmla="*/ 1142270 h 1936892"/>
                  <a:gd name="connsiteX100" fmla="*/ 891029 w 1356329"/>
                  <a:gd name="connsiteY100" fmla="*/ 1121820 h 1936892"/>
                  <a:gd name="connsiteX101" fmla="*/ 899793 w 1356329"/>
                  <a:gd name="connsiteY101" fmla="*/ 1089685 h 1936892"/>
                  <a:gd name="connsiteX102" fmla="*/ 905636 w 1356329"/>
                  <a:gd name="connsiteY102" fmla="*/ 1072156 h 1936892"/>
                  <a:gd name="connsiteX103" fmla="*/ 911478 w 1356329"/>
                  <a:gd name="connsiteY103" fmla="*/ 1060471 h 1936892"/>
                  <a:gd name="connsiteX104" fmla="*/ 914400 w 1356329"/>
                  <a:gd name="connsiteY104" fmla="*/ 1051706 h 1936892"/>
                  <a:gd name="connsiteX105" fmla="*/ 926085 w 1356329"/>
                  <a:gd name="connsiteY105" fmla="*/ 1028335 h 1936892"/>
                  <a:gd name="connsiteX106" fmla="*/ 931928 w 1356329"/>
                  <a:gd name="connsiteY106" fmla="*/ 1016650 h 1936892"/>
                  <a:gd name="connsiteX107" fmla="*/ 937771 w 1356329"/>
                  <a:gd name="connsiteY107" fmla="*/ 1004964 h 1936892"/>
                  <a:gd name="connsiteX108" fmla="*/ 952378 w 1356329"/>
                  <a:gd name="connsiteY108" fmla="*/ 984514 h 1936892"/>
                  <a:gd name="connsiteX109" fmla="*/ 966985 w 1356329"/>
                  <a:gd name="connsiteY109" fmla="*/ 972829 h 1936892"/>
                  <a:gd name="connsiteX110" fmla="*/ 969907 w 1356329"/>
                  <a:gd name="connsiteY110" fmla="*/ 964064 h 1936892"/>
                  <a:gd name="connsiteX111" fmla="*/ 981592 w 1356329"/>
                  <a:gd name="connsiteY111" fmla="*/ 946536 h 1936892"/>
                  <a:gd name="connsiteX112" fmla="*/ 987435 w 1356329"/>
                  <a:gd name="connsiteY112" fmla="*/ 937772 h 1936892"/>
                  <a:gd name="connsiteX113" fmla="*/ 996199 w 1356329"/>
                  <a:gd name="connsiteY113" fmla="*/ 929007 h 1936892"/>
                  <a:gd name="connsiteX114" fmla="*/ 999121 w 1356329"/>
                  <a:gd name="connsiteY114" fmla="*/ 847208 h 1936892"/>
                  <a:gd name="connsiteX115" fmla="*/ 1016649 w 1356329"/>
                  <a:gd name="connsiteY115" fmla="*/ 841365 h 1936892"/>
                  <a:gd name="connsiteX116" fmla="*/ 1025413 w 1356329"/>
                  <a:gd name="connsiteY116" fmla="*/ 835522 h 1936892"/>
                  <a:gd name="connsiteX117" fmla="*/ 1045863 w 1356329"/>
                  <a:gd name="connsiteY117" fmla="*/ 832601 h 1936892"/>
                  <a:gd name="connsiteX118" fmla="*/ 1057549 w 1356329"/>
                  <a:gd name="connsiteY118" fmla="*/ 826758 h 1936892"/>
                  <a:gd name="connsiteX119" fmla="*/ 1110134 w 1356329"/>
                  <a:gd name="connsiteY119" fmla="*/ 820915 h 1936892"/>
                  <a:gd name="connsiteX120" fmla="*/ 1127662 w 1356329"/>
                  <a:gd name="connsiteY120" fmla="*/ 812151 h 1936892"/>
                  <a:gd name="connsiteX121" fmla="*/ 1130584 w 1356329"/>
                  <a:gd name="connsiteY121" fmla="*/ 803387 h 1936892"/>
                  <a:gd name="connsiteX122" fmla="*/ 1136427 w 1356329"/>
                  <a:gd name="connsiteY122" fmla="*/ 794623 h 1936892"/>
                  <a:gd name="connsiteX123" fmla="*/ 1139348 w 1356329"/>
                  <a:gd name="connsiteY123" fmla="*/ 785859 h 1936892"/>
                  <a:gd name="connsiteX124" fmla="*/ 1145191 w 1356329"/>
                  <a:gd name="connsiteY124" fmla="*/ 777094 h 1936892"/>
                  <a:gd name="connsiteX125" fmla="*/ 1151034 w 1356329"/>
                  <a:gd name="connsiteY125" fmla="*/ 730352 h 1936892"/>
                  <a:gd name="connsiteX126" fmla="*/ 1156876 w 1356329"/>
                  <a:gd name="connsiteY126" fmla="*/ 712823 h 1936892"/>
                  <a:gd name="connsiteX127" fmla="*/ 1159798 w 1356329"/>
                  <a:gd name="connsiteY127" fmla="*/ 704059 h 1936892"/>
                  <a:gd name="connsiteX128" fmla="*/ 1156876 w 1356329"/>
                  <a:gd name="connsiteY128" fmla="*/ 689452 h 1936892"/>
                  <a:gd name="connsiteX129" fmla="*/ 1148112 w 1356329"/>
                  <a:gd name="connsiteY129" fmla="*/ 686531 h 1936892"/>
                  <a:gd name="connsiteX130" fmla="*/ 1133505 w 1356329"/>
                  <a:gd name="connsiteY130" fmla="*/ 683609 h 1936892"/>
                  <a:gd name="connsiteX131" fmla="*/ 1121820 w 1356329"/>
                  <a:gd name="connsiteY131" fmla="*/ 677767 h 1936892"/>
                  <a:gd name="connsiteX132" fmla="*/ 1118898 w 1356329"/>
                  <a:gd name="connsiteY132" fmla="*/ 669002 h 1936892"/>
                  <a:gd name="connsiteX133" fmla="*/ 1110134 w 1356329"/>
                  <a:gd name="connsiteY133" fmla="*/ 660238 h 1936892"/>
                  <a:gd name="connsiteX134" fmla="*/ 1098448 w 1356329"/>
                  <a:gd name="connsiteY134" fmla="*/ 645631 h 1936892"/>
                  <a:gd name="connsiteX135" fmla="*/ 1086763 w 1356329"/>
                  <a:gd name="connsiteY135" fmla="*/ 628103 h 1936892"/>
                  <a:gd name="connsiteX136" fmla="*/ 1075077 w 1356329"/>
                  <a:gd name="connsiteY136" fmla="*/ 622260 h 1936892"/>
                  <a:gd name="connsiteX137" fmla="*/ 1066313 w 1356329"/>
                  <a:gd name="connsiteY137" fmla="*/ 616417 h 1936892"/>
                  <a:gd name="connsiteX138" fmla="*/ 1054627 w 1356329"/>
                  <a:gd name="connsiteY138" fmla="*/ 607653 h 1936892"/>
                  <a:gd name="connsiteX139" fmla="*/ 1066313 w 1356329"/>
                  <a:gd name="connsiteY139" fmla="*/ 557989 h 1936892"/>
                  <a:gd name="connsiteX140" fmla="*/ 1077999 w 1356329"/>
                  <a:gd name="connsiteY140" fmla="*/ 531696 h 1936892"/>
                  <a:gd name="connsiteX141" fmla="*/ 1089684 w 1356329"/>
                  <a:gd name="connsiteY141" fmla="*/ 514168 h 1936892"/>
                  <a:gd name="connsiteX142" fmla="*/ 1101370 w 1356329"/>
                  <a:gd name="connsiteY142" fmla="*/ 487875 h 1936892"/>
                  <a:gd name="connsiteX143" fmla="*/ 1104291 w 1356329"/>
                  <a:gd name="connsiteY143" fmla="*/ 476190 h 1936892"/>
                  <a:gd name="connsiteX144" fmla="*/ 1121820 w 1356329"/>
                  <a:gd name="connsiteY144" fmla="*/ 464504 h 1936892"/>
                  <a:gd name="connsiteX145" fmla="*/ 1113055 w 1356329"/>
                  <a:gd name="connsiteY145" fmla="*/ 408997 h 1936892"/>
                  <a:gd name="connsiteX146" fmla="*/ 1104291 w 1356329"/>
                  <a:gd name="connsiteY146" fmla="*/ 403154 h 1936892"/>
                  <a:gd name="connsiteX147" fmla="*/ 1080920 w 1356329"/>
                  <a:gd name="connsiteY147" fmla="*/ 406076 h 1936892"/>
                  <a:gd name="connsiteX148" fmla="*/ 1075077 w 1356329"/>
                  <a:gd name="connsiteY148" fmla="*/ 417761 h 1936892"/>
                  <a:gd name="connsiteX149" fmla="*/ 1060470 w 1356329"/>
                  <a:gd name="connsiteY149" fmla="*/ 435290 h 1936892"/>
                  <a:gd name="connsiteX150" fmla="*/ 1048784 w 1356329"/>
                  <a:gd name="connsiteY150" fmla="*/ 438211 h 1936892"/>
                  <a:gd name="connsiteX151" fmla="*/ 964064 w 1356329"/>
                  <a:gd name="connsiteY151" fmla="*/ 435290 h 1936892"/>
                  <a:gd name="connsiteX152" fmla="*/ 961142 w 1356329"/>
                  <a:gd name="connsiteY152" fmla="*/ 417761 h 1936892"/>
                  <a:gd name="connsiteX153" fmla="*/ 964064 w 1356329"/>
                  <a:gd name="connsiteY153" fmla="*/ 382705 h 1936892"/>
                  <a:gd name="connsiteX154" fmla="*/ 972828 w 1356329"/>
                  <a:gd name="connsiteY154" fmla="*/ 368098 h 1936892"/>
                  <a:gd name="connsiteX155" fmla="*/ 975749 w 1356329"/>
                  <a:gd name="connsiteY155" fmla="*/ 359333 h 1936892"/>
                  <a:gd name="connsiteX156" fmla="*/ 984514 w 1356329"/>
                  <a:gd name="connsiteY156" fmla="*/ 333041 h 1936892"/>
                  <a:gd name="connsiteX157" fmla="*/ 993278 w 1356329"/>
                  <a:gd name="connsiteY157" fmla="*/ 327198 h 1936892"/>
                  <a:gd name="connsiteX158" fmla="*/ 1007885 w 1356329"/>
                  <a:gd name="connsiteY158" fmla="*/ 309669 h 1936892"/>
                  <a:gd name="connsiteX159" fmla="*/ 1022492 w 1356329"/>
                  <a:gd name="connsiteY159" fmla="*/ 283377 h 1936892"/>
                  <a:gd name="connsiteX160" fmla="*/ 1019570 w 1356329"/>
                  <a:gd name="connsiteY160" fmla="*/ 274613 h 1936892"/>
                  <a:gd name="connsiteX161" fmla="*/ 999121 w 1356329"/>
                  <a:gd name="connsiteY161" fmla="*/ 254163 h 1936892"/>
                  <a:gd name="connsiteX162" fmla="*/ 990356 w 1356329"/>
                  <a:gd name="connsiteY162" fmla="*/ 245398 h 1936892"/>
                  <a:gd name="connsiteX163" fmla="*/ 984514 w 1356329"/>
                  <a:gd name="connsiteY163" fmla="*/ 236634 h 1936892"/>
                  <a:gd name="connsiteX164" fmla="*/ 987435 w 1356329"/>
                  <a:gd name="connsiteY164" fmla="*/ 219106 h 1936892"/>
                  <a:gd name="connsiteX165" fmla="*/ 1007885 w 1356329"/>
                  <a:gd name="connsiteY165" fmla="*/ 222027 h 1936892"/>
                  <a:gd name="connsiteX166" fmla="*/ 1022492 w 1356329"/>
                  <a:gd name="connsiteY166" fmla="*/ 219106 h 1936892"/>
                  <a:gd name="connsiteX167" fmla="*/ 1028335 w 1356329"/>
                  <a:gd name="connsiteY167" fmla="*/ 210342 h 1936892"/>
                  <a:gd name="connsiteX168" fmla="*/ 1028335 w 1356329"/>
                  <a:gd name="connsiteY168" fmla="*/ 172363 h 1936892"/>
                  <a:gd name="connsiteX169" fmla="*/ 1025413 w 1356329"/>
                  <a:gd name="connsiteY169" fmla="*/ 163599 h 1936892"/>
                  <a:gd name="connsiteX170" fmla="*/ 1019570 w 1356329"/>
                  <a:gd name="connsiteY170" fmla="*/ 154835 h 1936892"/>
                  <a:gd name="connsiteX171" fmla="*/ 996199 w 1356329"/>
                  <a:gd name="connsiteY171" fmla="*/ 137306 h 1936892"/>
                  <a:gd name="connsiteX172" fmla="*/ 999121 w 1356329"/>
                  <a:gd name="connsiteY172" fmla="*/ 125621 h 1936892"/>
                  <a:gd name="connsiteX173" fmla="*/ 1019570 w 1356329"/>
                  <a:gd name="connsiteY173" fmla="*/ 116857 h 1936892"/>
                  <a:gd name="connsiteX174" fmla="*/ 1022492 w 1356329"/>
                  <a:gd name="connsiteY174" fmla="*/ 108092 h 1936892"/>
                  <a:gd name="connsiteX175" fmla="*/ 1013728 w 1356329"/>
                  <a:gd name="connsiteY175" fmla="*/ 84721 h 1936892"/>
                  <a:gd name="connsiteX176" fmla="*/ 1004963 w 1356329"/>
                  <a:gd name="connsiteY176" fmla="*/ 78878 h 1936892"/>
                  <a:gd name="connsiteX177" fmla="*/ 990356 w 1356329"/>
                  <a:gd name="connsiteY177" fmla="*/ 67193 h 1936892"/>
                  <a:gd name="connsiteX178" fmla="*/ 972828 w 1356329"/>
                  <a:gd name="connsiteY178" fmla="*/ 55507 h 1936892"/>
                  <a:gd name="connsiteX179" fmla="*/ 952378 w 1356329"/>
                  <a:gd name="connsiteY179" fmla="*/ 35057 h 1936892"/>
                  <a:gd name="connsiteX180" fmla="*/ 882264 w 1356329"/>
                  <a:gd name="connsiteY180" fmla="*/ 32136 h 1936892"/>
                  <a:gd name="connsiteX181" fmla="*/ 870579 w 1356329"/>
                  <a:gd name="connsiteY181" fmla="*/ 11686 h 1936892"/>
                  <a:gd name="connsiteX182" fmla="*/ 867657 w 1356329"/>
                  <a:gd name="connsiteY182" fmla="*/ 0 h 1936892"/>
                  <a:gd name="connsiteX183" fmla="*/ 853050 w 1356329"/>
                  <a:gd name="connsiteY183" fmla="*/ 2922 h 1936892"/>
                  <a:gd name="connsiteX184" fmla="*/ 832600 w 1356329"/>
                  <a:gd name="connsiteY184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315512 w 1356329"/>
                  <a:gd name="connsiteY13" fmla="*/ 1589245 h 1936892"/>
                  <a:gd name="connsiteX14" fmla="*/ 292140 w 1356329"/>
                  <a:gd name="connsiteY14" fmla="*/ 1589245 h 1936892"/>
                  <a:gd name="connsiteX15" fmla="*/ 283376 w 1356329"/>
                  <a:gd name="connsiteY15" fmla="*/ 1595088 h 1936892"/>
                  <a:gd name="connsiteX16" fmla="*/ 286298 w 1356329"/>
                  <a:gd name="connsiteY16" fmla="*/ 1612616 h 1936892"/>
                  <a:gd name="connsiteX17" fmla="*/ 289219 w 1356329"/>
                  <a:gd name="connsiteY17" fmla="*/ 1621381 h 1936892"/>
                  <a:gd name="connsiteX18" fmla="*/ 306747 w 1356329"/>
                  <a:gd name="connsiteY18" fmla="*/ 1633066 h 1936892"/>
                  <a:gd name="connsiteX19" fmla="*/ 315512 w 1356329"/>
                  <a:gd name="connsiteY19" fmla="*/ 1726551 h 1936892"/>
                  <a:gd name="connsiteX20" fmla="*/ 315512 w 1356329"/>
                  <a:gd name="connsiteY20" fmla="*/ 1764529 h 1936892"/>
                  <a:gd name="connsiteX21" fmla="*/ 444053 w 1356329"/>
                  <a:gd name="connsiteY21" fmla="*/ 1764529 h 1936892"/>
                  <a:gd name="connsiteX22" fmla="*/ 444053 w 1356329"/>
                  <a:gd name="connsiteY22" fmla="*/ 1671044 h 1936892"/>
                  <a:gd name="connsiteX23" fmla="*/ 520010 w 1356329"/>
                  <a:gd name="connsiteY23" fmla="*/ 1671044 h 1936892"/>
                  <a:gd name="connsiteX24" fmla="*/ 520010 w 1356329"/>
                  <a:gd name="connsiteY24" fmla="*/ 1574638 h 1936892"/>
                  <a:gd name="connsiteX25" fmla="*/ 593045 w 1356329"/>
                  <a:gd name="connsiteY25" fmla="*/ 1574638 h 1936892"/>
                  <a:gd name="connsiteX26" fmla="*/ 593045 w 1356329"/>
                  <a:gd name="connsiteY26" fmla="*/ 1890150 h 1936892"/>
                  <a:gd name="connsiteX27" fmla="*/ 753722 w 1356329"/>
                  <a:gd name="connsiteY27" fmla="*/ 1890150 h 1936892"/>
                  <a:gd name="connsiteX28" fmla="*/ 753722 w 1356329"/>
                  <a:gd name="connsiteY28" fmla="*/ 1936892 h 1936892"/>
                  <a:gd name="connsiteX29" fmla="*/ 864736 w 1356329"/>
                  <a:gd name="connsiteY29" fmla="*/ 1936892 h 1936892"/>
                  <a:gd name="connsiteX30" fmla="*/ 864736 w 1356329"/>
                  <a:gd name="connsiteY30" fmla="*/ 1589245 h 1936892"/>
                  <a:gd name="connsiteX31" fmla="*/ 972828 w 1356329"/>
                  <a:gd name="connsiteY31" fmla="*/ 1589245 h 1936892"/>
                  <a:gd name="connsiteX32" fmla="*/ 972828 w 1356329"/>
                  <a:gd name="connsiteY32" fmla="*/ 1481153 h 1936892"/>
                  <a:gd name="connsiteX33" fmla="*/ 1200698 w 1356329"/>
                  <a:gd name="connsiteY33" fmla="*/ 1481153 h 1936892"/>
                  <a:gd name="connsiteX34" fmla="*/ 1209462 w 1356329"/>
                  <a:gd name="connsiteY34" fmla="*/ 1454860 h 1936892"/>
                  <a:gd name="connsiteX35" fmla="*/ 1212383 w 1356329"/>
                  <a:gd name="connsiteY35" fmla="*/ 1443175 h 1936892"/>
                  <a:gd name="connsiteX36" fmla="*/ 1218226 w 1356329"/>
                  <a:gd name="connsiteY36" fmla="*/ 1434411 h 1936892"/>
                  <a:gd name="connsiteX37" fmla="*/ 1224069 w 1356329"/>
                  <a:gd name="connsiteY37" fmla="*/ 1411039 h 1936892"/>
                  <a:gd name="connsiteX38" fmla="*/ 1229912 w 1356329"/>
                  <a:gd name="connsiteY38" fmla="*/ 1352611 h 1936892"/>
                  <a:gd name="connsiteX39" fmla="*/ 1232833 w 1356329"/>
                  <a:gd name="connsiteY39" fmla="*/ 1340926 h 1936892"/>
                  <a:gd name="connsiteX40" fmla="*/ 1238676 w 1356329"/>
                  <a:gd name="connsiteY40" fmla="*/ 1332161 h 1936892"/>
                  <a:gd name="connsiteX41" fmla="*/ 1250361 w 1356329"/>
                  <a:gd name="connsiteY41" fmla="*/ 1311712 h 1936892"/>
                  <a:gd name="connsiteX42" fmla="*/ 1256204 w 1356329"/>
                  <a:gd name="connsiteY42" fmla="*/ 1285419 h 1936892"/>
                  <a:gd name="connsiteX43" fmla="*/ 1262047 w 1356329"/>
                  <a:gd name="connsiteY43" fmla="*/ 1276655 h 1936892"/>
                  <a:gd name="connsiteX44" fmla="*/ 1267890 w 1356329"/>
                  <a:gd name="connsiteY44" fmla="*/ 1241598 h 1936892"/>
                  <a:gd name="connsiteX45" fmla="*/ 1273733 w 1356329"/>
                  <a:gd name="connsiteY45" fmla="*/ 1224069 h 1936892"/>
                  <a:gd name="connsiteX46" fmla="*/ 1276654 w 1356329"/>
                  <a:gd name="connsiteY46" fmla="*/ 1215305 h 1936892"/>
                  <a:gd name="connsiteX47" fmla="*/ 1279576 w 1356329"/>
                  <a:gd name="connsiteY47" fmla="*/ 1206541 h 1936892"/>
                  <a:gd name="connsiteX48" fmla="*/ 1285418 w 1356329"/>
                  <a:gd name="connsiteY48" fmla="*/ 1194855 h 1936892"/>
                  <a:gd name="connsiteX49" fmla="*/ 1294183 w 1356329"/>
                  <a:gd name="connsiteY49" fmla="*/ 1177327 h 1936892"/>
                  <a:gd name="connsiteX50" fmla="*/ 1308790 w 1356329"/>
                  <a:gd name="connsiteY50" fmla="*/ 1151034 h 1936892"/>
                  <a:gd name="connsiteX51" fmla="*/ 1311711 w 1356329"/>
                  <a:gd name="connsiteY51" fmla="*/ 1142270 h 1936892"/>
                  <a:gd name="connsiteX52" fmla="*/ 1320475 w 1356329"/>
                  <a:gd name="connsiteY52" fmla="*/ 1136427 h 1936892"/>
                  <a:gd name="connsiteX53" fmla="*/ 1326318 w 1356329"/>
                  <a:gd name="connsiteY53" fmla="*/ 1127663 h 1936892"/>
                  <a:gd name="connsiteX54" fmla="*/ 1340925 w 1356329"/>
                  <a:gd name="connsiteY54" fmla="*/ 1101370 h 1936892"/>
                  <a:gd name="connsiteX55" fmla="*/ 1343846 w 1356329"/>
                  <a:gd name="connsiteY55" fmla="*/ 1089685 h 1936892"/>
                  <a:gd name="connsiteX56" fmla="*/ 1349689 w 1356329"/>
                  <a:gd name="connsiteY56" fmla="*/ 1048785 h 1936892"/>
                  <a:gd name="connsiteX57" fmla="*/ 1355532 w 1356329"/>
                  <a:gd name="connsiteY57" fmla="*/ 1031257 h 1936892"/>
                  <a:gd name="connsiteX58" fmla="*/ 1343846 w 1356329"/>
                  <a:gd name="connsiteY58" fmla="*/ 984514 h 1936892"/>
                  <a:gd name="connsiteX59" fmla="*/ 1335082 w 1356329"/>
                  <a:gd name="connsiteY59" fmla="*/ 981593 h 1936892"/>
                  <a:gd name="connsiteX60" fmla="*/ 1317554 w 1356329"/>
                  <a:gd name="connsiteY60" fmla="*/ 969907 h 1936892"/>
                  <a:gd name="connsiteX61" fmla="*/ 1308790 w 1356329"/>
                  <a:gd name="connsiteY61" fmla="*/ 964064 h 1936892"/>
                  <a:gd name="connsiteX62" fmla="*/ 1297104 w 1356329"/>
                  <a:gd name="connsiteY62" fmla="*/ 952379 h 1936892"/>
                  <a:gd name="connsiteX63" fmla="*/ 1291261 w 1356329"/>
                  <a:gd name="connsiteY63" fmla="*/ 943614 h 1936892"/>
                  <a:gd name="connsiteX64" fmla="*/ 1279576 w 1356329"/>
                  <a:gd name="connsiteY64" fmla="*/ 917322 h 1936892"/>
                  <a:gd name="connsiteX65" fmla="*/ 1250361 w 1356329"/>
                  <a:gd name="connsiteY65" fmla="*/ 920243 h 1936892"/>
                  <a:gd name="connsiteX66" fmla="*/ 1235754 w 1356329"/>
                  <a:gd name="connsiteY66" fmla="*/ 934850 h 1936892"/>
                  <a:gd name="connsiteX67" fmla="*/ 1218226 w 1356329"/>
                  <a:gd name="connsiteY67" fmla="*/ 949457 h 1936892"/>
                  <a:gd name="connsiteX68" fmla="*/ 1215305 w 1356329"/>
                  <a:gd name="connsiteY68" fmla="*/ 958221 h 1936892"/>
                  <a:gd name="connsiteX69" fmla="*/ 1206540 w 1356329"/>
                  <a:gd name="connsiteY69" fmla="*/ 961143 h 1936892"/>
                  <a:gd name="connsiteX70" fmla="*/ 1186091 w 1356329"/>
                  <a:gd name="connsiteY70" fmla="*/ 955300 h 1936892"/>
                  <a:gd name="connsiteX71" fmla="*/ 1151034 w 1356329"/>
                  <a:gd name="connsiteY71" fmla="*/ 958221 h 1936892"/>
                  <a:gd name="connsiteX72" fmla="*/ 1139348 w 1356329"/>
                  <a:gd name="connsiteY72" fmla="*/ 978671 h 1936892"/>
                  <a:gd name="connsiteX73" fmla="*/ 1133505 w 1356329"/>
                  <a:gd name="connsiteY73" fmla="*/ 999121 h 1936892"/>
                  <a:gd name="connsiteX74" fmla="*/ 1127662 w 1356329"/>
                  <a:gd name="connsiteY74" fmla="*/ 1022492 h 1936892"/>
                  <a:gd name="connsiteX75" fmla="*/ 1118898 w 1356329"/>
                  <a:gd name="connsiteY75" fmla="*/ 1028335 h 1936892"/>
                  <a:gd name="connsiteX76" fmla="*/ 1107213 w 1356329"/>
                  <a:gd name="connsiteY76" fmla="*/ 1045864 h 1936892"/>
                  <a:gd name="connsiteX77" fmla="*/ 1104291 w 1356329"/>
                  <a:gd name="connsiteY77" fmla="*/ 1054628 h 1936892"/>
                  <a:gd name="connsiteX78" fmla="*/ 1086763 w 1356329"/>
                  <a:gd name="connsiteY78" fmla="*/ 1075078 h 1936892"/>
                  <a:gd name="connsiteX79" fmla="*/ 1083841 w 1356329"/>
                  <a:gd name="connsiteY79" fmla="*/ 1083842 h 1936892"/>
                  <a:gd name="connsiteX80" fmla="*/ 1075077 w 1356329"/>
                  <a:gd name="connsiteY80" fmla="*/ 1101370 h 1936892"/>
                  <a:gd name="connsiteX81" fmla="*/ 1063392 w 1356329"/>
                  <a:gd name="connsiteY81" fmla="*/ 1148113 h 1936892"/>
                  <a:gd name="connsiteX82" fmla="*/ 1057549 w 1356329"/>
                  <a:gd name="connsiteY82" fmla="*/ 1156877 h 1936892"/>
                  <a:gd name="connsiteX83" fmla="*/ 1045863 w 1356329"/>
                  <a:gd name="connsiteY83" fmla="*/ 1168563 h 1936892"/>
                  <a:gd name="connsiteX84" fmla="*/ 1037099 w 1356329"/>
                  <a:gd name="connsiteY84" fmla="*/ 1174406 h 1936892"/>
                  <a:gd name="connsiteX85" fmla="*/ 1022492 w 1356329"/>
                  <a:gd name="connsiteY85" fmla="*/ 1177327 h 1936892"/>
                  <a:gd name="connsiteX86" fmla="*/ 999121 w 1356329"/>
                  <a:gd name="connsiteY86" fmla="*/ 1186091 h 1936892"/>
                  <a:gd name="connsiteX87" fmla="*/ 990356 w 1356329"/>
                  <a:gd name="connsiteY87" fmla="*/ 1191934 h 1936892"/>
                  <a:gd name="connsiteX88" fmla="*/ 972828 w 1356329"/>
                  <a:gd name="connsiteY88" fmla="*/ 1215305 h 1936892"/>
                  <a:gd name="connsiteX89" fmla="*/ 969907 w 1356329"/>
                  <a:gd name="connsiteY89" fmla="*/ 1224069 h 1936892"/>
                  <a:gd name="connsiteX90" fmla="*/ 952378 w 1356329"/>
                  <a:gd name="connsiteY90" fmla="*/ 1235755 h 1936892"/>
                  <a:gd name="connsiteX91" fmla="*/ 937771 w 1356329"/>
                  <a:gd name="connsiteY91" fmla="*/ 1250362 h 1936892"/>
                  <a:gd name="connsiteX92" fmla="*/ 929007 w 1356329"/>
                  <a:gd name="connsiteY92" fmla="*/ 1259126 h 1936892"/>
                  <a:gd name="connsiteX93" fmla="*/ 911478 w 1356329"/>
                  <a:gd name="connsiteY93" fmla="*/ 1267890 h 1936892"/>
                  <a:gd name="connsiteX94" fmla="*/ 870579 w 1356329"/>
                  <a:gd name="connsiteY94" fmla="*/ 1264969 h 1936892"/>
                  <a:gd name="connsiteX95" fmla="*/ 867657 w 1356329"/>
                  <a:gd name="connsiteY95" fmla="*/ 1256205 h 1936892"/>
                  <a:gd name="connsiteX96" fmla="*/ 870579 w 1356329"/>
                  <a:gd name="connsiteY96" fmla="*/ 1194855 h 1936892"/>
                  <a:gd name="connsiteX97" fmla="*/ 882264 w 1356329"/>
                  <a:gd name="connsiteY97" fmla="*/ 1159798 h 1936892"/>
                  <a:gd name="connsiteX98" fmla="*/ 885186 w 1356329"/>
                  <a:gd name="connsiteY98" fmla="*/ 1142270 h 1936892"/>
                  <a:gd name="connsiteX99" fmla="*/ 891029 w 1356329"/>
                  <a:gd name="connsiteY99" fmla="*/ 1121820 h 1936892"/>
                  <a:gd name="connsiteX100" fmla="*/ 899793 w 1356329"/>
                  <a:gd name="connsiteY100" fmla="*/ 1089685 h 1936892"/>
                  <a:gd name="connsiteX101" fmla="*/ 905636 w 1356329"/>
                  <a:gd name="connsiteY101" fmla="*/ 1072156 h 1936892"/>
                  <a:gd name="connsiteX102" fmla="*/ 911478 w 1356329"/>
                  <a:gd name="connsiteY102" fmla="*/ 1060471 h 1936892"/>
                  <a:gd name="connsiteX103" fmla="*/ 914400 w 1356329"/>
                  <a:gd name="connsiteY103" fmla="*/ 1051706 h 1936892"/>
                  <a:gd name="connsiteX104" fmla="*/ 926085 w 1356329"/>
                  <a:gd name="connsiteY104" fmla="*/ 1028335 h 1936892"/>
                  <a:gd name="connsiteX105" fmla="*/ 931928 w 1356329"/>
                  <a:gd name="connsiteY105" fmla="*/ 1016650 h 1936892"/>
                  <a:gd name="connsiteX106" fmla="*/ 937771 w 1356329"/>
                  <a:gd name="connsiteY106" fmla="*/ 1004964 h 1936892"/>
                  <a:gd name="connsiteX107" fmla="*/ 952378 w 1356329"/>
                  <a:gd name="connsiteY107" fmla="*/ 984514 h 1936892"/>
                  <a:gd name="connsiteX108" fmla="*/ 966985 w 1356329"/>
                  <a:gd name="connsiteY108" fmla="*/ 972829 h 1936892"/>
                  <a:gd name="connsiteX109" fmla="*/ 969907 w 1356329"/>
                  <a:gd name="connsiteY109" fmla="*/ 964064 h 1936892"/>
                  <a:gd name="connsiteX110" fmla="*/ 981592 w 1356329"/>
                  <a:gd name="connsiteY110" fmla="*/ 946536 h 1936892"/>
                  <a:gd name="connsiteX111" fmla="*/ 987435 w 1356329"/>
                  <a:gd name="connsiteY111" fmla="*/ 937772 h 1936892"/>
                  <a:gd name="connsiteX112" fmla="*/ 996199 w 1356329"/>
                  <a:gd name="connsiteY112" fmla="*/ 929007 h 1936892"/>
                  <a:gd name="connsiteX113" fmla="*/ 999121 w 1356329"/>
                  <a:gd name="connsiteY113" fmla="*/ 847208 h 1936892"/>
                  <a:gd name="connsiteX114" fmla="*/ 1016649 w 1356329"/>
                  <a:gd name="connsiteY114" fmla="*/ 841365 h 1936892"/>
                  <a:gd name="connsiteX115" fmla="*/ 1025413 w 1356329"/>
                  <a:gd name="connsiteY115" fmla="*/ 835522 h 1936892"/>
                  <a:gd name="connsiteX116" fmla="*/ 1045863 w 1356329"/>
                  <a:gd name="connsiteY116" fmla="*/ 832601 h 1936892"/>
                  <a:gd name="connsiteX117" fmla="*/ 1057549 w 1356329"/>
                  <a:gd name="connsiteY117" fmla="*/ 826758 h 1936892"/>
                  <a:gd name="connsiteX118" fmla="*/ 1110134 w 1356329"/>
                  <a:gd name="connsiteY118" fmla="*/ 820915 h 1936892"/>
                  <a:gd name="connsiteX119" fmla="*/ 1127662 w 1356329"/>
                  <a:gd name="connsiteY119" fmla="*/ 812151 h 1936892"/>
                  <a:gd name="connsiteX120" fmla="*/ 1130584 w 1356329"/>
                  <a:gd name="connsiteY120" fmla="*/ 803387 h 1936892"/>
                  <a:gd name="connsiteX121" fmla="*/ 1136427 w 1356329"/>
                  <a:gd name="connsiteY121" fmla="*/ 794623 h 1936892"/>
                  <a:gd name="connsiteX122" fmla="*/ 1139348 w 1356329"/>
                  <a:gd name="connsiteY122" fmla="*/ 785859 h 1936892"/>
                  <a:gd name="connsiteX123" fmla="*/ 1145191 w 1356329"/>
                  <a:gd name="connsiteY123" fmla="*/ 777094 h 1936892"/>
                  <a:gd name="connsiteX124" fmla="*/ 1151034 w 1356329"/>
                  <a:gd name="connsiteY124" fmla="*/ 730352 h 1936892"/>
                  <a:gd name="connsiteX125" fmla="*/ 1156876 w 1356329"/>
                  <a:gd name="connsiteY125" fmla="*/ 712823 h 1936892"/>
                  <a:gd name="connsiteX126" fmla="*/ 1159798 w 1356329"/>
                  <a:gd name="connsiteY126" fmla="*/ 704059 h 1936892"/>
                  <a:gd name="connsiteX127" fmla="*/ 1156876 w 1356329"/>
                  <a:gd name="connsiteY127" fmla="*/ 689452 h 1936892"/>
                  <a:gd name="connsiteX128" fmla="*/ 1148112 w 1356329"/>
                  <a:gd name="connsiteY128" fmla="*/ 686531 h 1936892"/>
                  <a:gd name="connsiteX129" fmla="*/ 1133505 w 1356329"/>
                  <a:gd name="connsiteY129" fmla="*/ 683609 h 1936892"/>
                  <a:gd name="connsiteX130" fmla="*/ 1121820 w 1356329"/>
                  <a:gd name="connsiteY130" fmla="*/ 677767 h 1936892"/>
                  <a:gd name="connsiteX131" fmla="*/ 1118898 w 1356329"/>
                  <a:gd name="connsiteY131" fmla="*/ 669002 h 1936892"/>
                  <a:gd name="connsiteX132" fmla="*/ 1110134 w 1356329"/>
                  <a:gd name="connsiteY132" fmla="*/ 660238 h 1936892"/>
                  <a:gd name="connsiteX133" fmla="*/ 1098448 w 1356329"/>
                  <a:gd name="connsiteY133" fmla="*/ 645631 h 1936892"/>
                  <a:gd name="connsiteX134" fmla="*/ 1086763 w 1356329"/>
                  <a:gd name="connsiteY134" fmla="*/ 628103 h 1936892"/>
                  <a:gd name="connsiteX135" fmla="*/ 1075077 w 1356329"/>
                  <a:gd name="connsiteY135" fmla="*/ 622260 h 1936892"/>
                  <a:gd name="connsiteX136" fmla="*/ 1066313 w 1356329"/>
                  <a:gd name="connsiteY136" fmla="*/ 616417 h 1936892"/>
                  <a:gd name="connsiteX137" fmla="*/ 1054627 w 1356329"/>
                  <a:gd name="connsiteY137" fmla="*/ 607653 h 1936892"/>
                  <a:gd name="connsiteX138" fmla="*/ 1066313 w 1356329"/>
                  <a:gd name="connsiteY138" fmla="*/ 557989 h 1936892"/>
                  <a:gd name="connsiteX139" fmla="*/ 1077999 w 1356329"/>
                  <a:gd name="connsiteY139" fmla="*/ 531696 h 1936892"/>
                  <a:gd name="connsiteX140" fmla="*/ 1089684 w 1356329"/>
                  <a:gd name="connsiteY140" fmla="*/ 514168 h 1936892"/>
                  <a:gd name="connsiteX141" fmla="*/ 1101370 w 1356329"/>
                  <a:gd name="connsiteY141" fmla="*/ 487875 h 1936892"/>
                  <a:gd name="connsiteX142" fmla="*/ 1104291 w 1356329"/>
                  <a:gd name="connsiteY142" fmla="*/ 476190 h 1936892"/>
                  <a:gd name="connsiteX143" fmla="*/ 1121820 w 1356329"/>
                  <a:gd name="connsiteY143" fmla="*/ 464504 h 1936892"/>
                  <a:gd name="connsiteX144" fmla="*/ 1113055 w 1356329"/>
                  <a:gd name="connsiteY144" fmla="*/ 408997 h 1936892"/>
                  <a:gd name="connsiteX145" fmla="*/ 1104291 w 1356329"/>
                  <a:gd name="connsiteY145" fmla="*/ 403154 h 1936892"/>
                  <a:gd name="connsiteX146" fmla="*/ 1080920 w 1356329"/>
                  <a:gd name="connsiteY146" fmla="*/ 406076 h 1936892"/>
                  <a:gd name="connsiteX147" fmla="*/ 1075077 w 1356329"/>
                  <a:gd name="connsiteY147" fmla="*/ 417761 h 1936892"/>
                  <a:gd name="connsiteX148" fmla="*/ 1060470 w 1356329"/>
                  <a:gd name="connsiteY148" fmla="*/ 435290 h 1936892"/>
                  <a:gd name="connsiteX149" fmla="*/ 1048784 w 1356329"/>
                  <a:gd name="connsiteY149" fmla="*/ 438211 h 1936892"/>
                  <a:gd name="connsiteX150" fmla="*/ 964064 w 1356329"/>
                  <a:gd name="connsiteY150" fmla="*/ 435290 h 1936892"/>
                  <a:gd name="connsiteX151" fmla="*/ 961142 w 1356329"/>
                  <a:gd name="connsiteY151" fmla="*/ 417761 h 1936892"/>
                  <a:gd name="connsiteX152" fmla="*/ 964064 w 1356329"/>
                  <a:gd name="connsiteY152" fmla="*/ 382705 h 1936892"/>
                  <a:gd name="connsiteX153" fmla="*/ 972828 w 1356329"/>
                  <a:gd name="connsiteY153" fmla="*/ 368098 h 1936892"/>
                  <a:gd name="connsiteX154" fmla="*/ 975749 w 1356329"/>
                  <a:gd name="connsiteY154" fmla="*/ 359333 h 1936892"/>
                  <a:gd name="connsiteX155" fmla="*/ 984514 w 1356329"/>
                  <a:gd name="connsiteY155" fmla="*/ 333041 h 1936892"/>
                  <a:gd name="connsiteX156" fmla="*/ 993278 w 1356329"/>
                  <a:gd name="connsiteY156" fmla="*/ 327198 h 1936892"/>
                  <a:gd name="connsiteX157" fmla="*/ 1007885 w 1356329"/>
                  <a:gd name="connsiteY157" fmla="*/ 309669 h 1936892"/>
                  <a:gd name="connsiteX158" fmla="*/ 1022492 w 1356329"/>
                  <a:gd name="connsiteY158" fmla="*/ 283377 h 1936892"/>
                  <a:gd name="connsiteX159" fmla="*/ 1019570 w 1356329"/>
                  <a:gd name="connsiteY159" fmla="*/ 274613 h 1936892"/>
                  <a:gd name="connsiteX160" fmla="*/ 999121 w 1356329"/>
                  <a:gd name="connsiteY160" fmla="*/ 254163 h 1936892"/>
                  <a:gd name="connsiteX161" fmla="*/ 990356 w 1356329"/>
                  <a:gd name="connsiteY161" fmla="*/ 245398 h 1936892"/>
                  <a:gd name="connsiteX162" fmla="*/ 984514 w 1356329"/>
                  <a:gd name="connsiteY162" fmla="*/ 236634 h 1936892"/>
                  <a:gd name="connsiteX163" fmla="*/ 987435 w 1356329"/>
                  <a:gd name="connsiteY163" fmla="*/ 219106 h 1936892"/>
                  <a:gd name="connsiteX164" fmla="*/ 1007885 w 1356329"/>
                  <a:gd name="connsiteY164" fmla="*/ 222027 h 1936892"/>
                  <a:gd name="connsiteX165" fmla="*/ 1022492 w 1356329"/>
                  <a:gd name="connsiteY165" fmla="*/ 219106 h 1936892"/>
                  <a:gd name="connsiteX166" fmla="*/ 1028335 w 1356329"/>
                  <a:gd name="connsiteY166" fmla="*/ 210342 h 1936892"/>
                  <a:gd name="connsiteX167" fmla="*/ 1028335 w 1356329"/>
                  <a:gd name="connsiteY167" fmla="*/ 172363 h 1936892"/>
                  <a:gd name="connsiteX168" fmla="*/ 1025413 w 1356329"/>
                  <a:gd name="connsiteY168" fmla="*/ 163599 h 1936892"/>
                  <a:gd name="connsiteX169" fmla="*/ 1019570 w 1356329"/>
                  <a:gd name="connsiteY169" fmla="*/ 154835 h 1936892"/>
                  <a:gd name="connsiteX170" fmla="*/ 996199 w 1356329"/>
                  <a:gd name="connsiteY170" fmla="*/ 137306 h 1936892"/>
                  <a:gd name="connsiteX171" fmla="*/ 999121 w 1356329"/>
                  <a:gd name="connsiteY171" fmla="*/ 125621 h 1936892"/>
                  <a:gd name="connsiteX172" fmla="*/ 1019570 w 1356329"/>
                  <a:gd name="connsiteY172" fmla="*/ 116857 h 1936892"/>
                  <a:gd name="connsiteX173" fmla="*/ 1022492 w 1356329"/>
                  <a:gd name="connsiteY173" fmla="*/ 108092 h 1936892"/>
                  <a:gd name="connsiteX174" fmla="*/ 1013728 w 1356329"/>
                  <a:gd name="connsiteY174" fmla="*/ 84721 h 1936892"/>
                  <a:gd name="connsiteX175" fmla="*/ 1004963 w 1356329"/>
                  <a:gd name="connsiteY175" fmla="*/ 78878 h 1936892"/>
                  <a:gd name="connsiteX176" fmla="*/ 990356 w 1356329"/>
                  <a:gd name="connsiteY176" fmla="*/ 67193 h 1936892"/>
                  <a:gd name="connsiteX177" fmla="*/ 972828 w 1356329"/>
                  <a:gd name="connsiteY177" fmla="*/ 55507 h 1936892"/>
                  <a:gd name="connsiteX178" fmla="*/ 952378 w 1356329"/>
                  <a:gd name="connsiteY178" fmla="*/ 35057 h 1936892"/>
                  <a:gd name="connsiteX179" fmla="*/ 882264 w 1356329"/>
                  <a:gd name="connsiteY179" fmla="*/ 32136 h 1936892"/>
                  <a:gd name="connsiteX180" fmla="*/ 870579 w 1356329"/>
                  <a:gd name="connsiteY180" fmla="*/ 11686 h 1936892"/>
                  <a:gd name="connsiteX181" fmla="*/ 867657 w 1356329"/>
                  <a:gd name="connsiteY181" fmla="*/ 0 h 1936892"/>
                  <a:gd name="connsiteX182" fmla="*/ 853050 w 1356329"/>
                  <a:gd name="connsiteY182" fmla="*/ 2922 h 1936892"/>
                  <a:gd name="connsiteX183" fmla="*/ 832600 w 1356329"/>
                  <a:gd name="connsiteY183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292140 w 1356329"/>
                  <a:gd name="connsiteY13" fmla="*/ 1589245 h 1936892"/>
                  <a:gd name="connsiteX14" fmla="*/ 283376 w 1356329"/>
                  <a:gd name="connsiteY14" fmla="*/ 1595088 h 1936892"/>
                  <a:gd name="connsiteX15" fmla="*/ 286298 w 1356329"/>
                  <a:gd name="connsiteY15" fmla="*/ 1612616 h 1936892"/>
                  <a:gd name="connsiteX16" fmla="*/ 289219 w 1356329"/>
                  <a:gd name="connsiteY16" fmla="*/ 1621381 h 1936892"/>
                  <a:gd name="connsiteX17" fmla="*/ 306747 w 1356329"/>
                  <a:gd name="connsiteY17" fmla="*/ 1633066 h 1936892"/>
                  <a:gd name="connsiteX18" fmla="*/ 315512 w 1356329"/>
                  <a:gd name="connsiteY18" fmla="*/ 1726551 h 1936892"/>
                  <a:gd name="connsiteX19" fmla="*/ 315512 w 1356329"/>
                  <a:gd name="connsiteY19" fmla="*/ 1764529 h 1936892"/>
                  <a:gd name="connsiteX20" fmla="*/ 444053 w 1356329"/>
                  <a:gd name="connsiteY20" fmla="*/ 1764529 h 1936892"/>
                  <a:gd name="connsiteX21" fmla="*/ 444053 w 1356329"/>
                  <a:gd name="connsiteY21" fmla="*/ 1671044 h 1936892"/>
                  <a:gd name="connsiteX22" fmla="*/ 520010 w 1356329"/>
                  <a:gd name="connsiteY22" fmla="*/ 1671044 h 1936892"/>
                  <a:gd name="connsiteX23" fmla="*/ 520010 w 1356329"/>
                  <a:gd name="connsiteY23" fmla="*/ 1574638 h 1936892"/>
                  <a:gd name="connsiteX24" fmla="*/ 593045 w 1356329"/>
                  <a:gd name="connsiteY24" fmla="*/ 1574638 h 1936892"/>
                  <a:gd name="connsiteX25" fmla="*/ 593045 w 1356329"/>
                  <a:gd name="connsiteY25" fmla="*/ 1890150 h 1936892"/>
                  <a:gd name="connsiteX26" fmla="*/ 753722 w 1356329"/>
                  <a:gd name="connsiteY26" fmla="*/ 1890150 h 1936892"/>
                  <a:gd name="connsiteX27" fmla="*/ 753722 w 1356329"/>
                  <a:gd name="connsiteY27" fmla="*/ 1936892 h 1936892"/>
                  <a:gd name="connsiteX28" fmla="*/ 864736 w 1356329"/>
                  <a:gd name="connsiteY28" fmla="*/ 1936892 h 1936892"/>
                  <a:gd name="connsiteX29" fmla="*/ 864736 w 1356329"/>
                  <a:gd name="connsiteY29" fmla="*/ 1589245 h 1936892"/>
                  <a:gd name="connsiteX30" fmla="*/ 972828 w 1356329"/>
                  <a:gd name="connsiteY30" fmla="*/ 1589245 h 1936892"/>
                  <a:gd name="connsiteX31" fmla="*/ 972828 w 1356329"/>
                  <a:gd name="connsiteY31" fmla="*/ 1481153 h 1936892"/>
                  <a:gd name="connsiteX32" fmla="*/ 1200698 w 1356329"/>
                  <a:gd name="connsiteY32" fmla="*/ 1481153 h 1936892"/>
                  <a:gd name="connsiteX33" fmla="*/ 1209462 w 1356329"/>
                  <a:gd name="connsiteY33" fmla="*/ 1454860 h 1936892"/>
                  <a:gd name="connsiteX34" fmla="*/ 1212383 w 1356329"/>
                  <a:gd name="connsiteY34" fmla="*/ 1443175 h 1936892"/>
                  <a:gd name="connsiteX35" fmla="*/ 1218226 w 1356329"/>
                  <a:gd name="connsiteY35" fmla="*/ 1434411 h 1936892"/>
                  <a:gd name="connsiteX36" fmla="*/ 1224069 w 1356329"/>
                  <a:gd name="connsiteY36" fmla="*/ 1411039 h 1936892"/>
                  <a:gd name="connsiteX37" fmla="*/ 1229912 w 1356329"/>
                  <a:gd name="connsiteY37" fmla="*/ 1352611 h 1936892"/>
                  <a:gd name="connsiteX38" fmla="*/ 1232833 w 1356329"/>
                  <a:gd name="connsiteY38" fmla="*/ 1340926 h 1936892"/>
                  <a:gd name="connsiteX39" fmla="*/ 1238676 w 1356329"/>
                  <a:gd name="connsiteY39" fmla="*/ 1332161 h 1936892"/>
                  <a:gd name="connsiteX40" fmla="*/ 1250361 w 1356329"/>
                  <a:gd name="connsiteY40" fmla="*/ 1311712 h 1936892"/>
                  <a:gd name="connsiteX41" fmla="*/ 1256204 w 1356329"/>
                  <a:gd name="connsiteY41" fmla="*/ 1285419 h 1936892"/>
                  <a:gd name="connsiteX42" fmla="*/ 1262047 w 1356329"/>
                  <a:gd name="connsiteY42" fmla="*/ 1276655 h 1936892"/>
                  <a:gd name="connsiteX43" fmla="*/ 1267890 w 1356329"/>
                  <a:gd name="connsiteY43" fmla="*/ 1241598 h 1936892"/>
                  <a:gd name="connsiteX44" fmla="*/ 1273733 w 1356329"/>
                  <a:gd name="connsiteY44" fmla="*/ 1224069 h 1936892"/>
                  <a:gd name="connsiteX45" fmla="*/ 1276654 w 1356329"/>
                  <a:gd name="connsiteY45" fmla="*/ 1215305 h 1936892"/>
                  <a:gd name="connsiteX46" fmla="*/ 1279576 w 1356329"/>
                  <a:gd name="connsiteY46" fmla="*/ 1206541 h 1936892"/>
                  <a:gd name="connsiteX47" fmla="*/ 1285418 w 1356329"/>
                  <a:gd name="connsiteY47" fmla="*/ 1194855 h 1936892"/>
                  <a:gd name="connsiteX48" fmla="*/ 1294183 w 1356329"/>
                  <a:gd name="connsiteY48" fmla="*/ 1177327 h 1936892"/>
                  <a:gd name="connsiteX49" fmla="*/ 1308790 w 1356329"/>
                  <a:gd name="connsiteY49" fmla="*/ 1151034 h 1936892"/>
                  <a:gd name="connsiteX50" fmla="*/ 1311711 w 1356329"/>
                  <a:gd name="connsiteY50" fmla="*/ 1142270 h 1936892"/>
                  <a:gd name="connsiteX51" fmla="*/ 1320475 w 1356329"/>
                  <a:gd name="connsiteY51" fmla="*/ 1136427 h 1936892"/>
                  <a:gd name="connsiteX52" fmla="*/ 1326318 w 1356329"/>
                  <a:gd name="connsiteY52" fmla="*/ 1127663 h 1936892"/>
                  <a:gd name="connsiteX53" fmla="*/ 1340925 w 1356329"/>
                  <a:gd name="connsiteY53" fmla="*/ 1101370 h 1936892"/>
                  <a:gd name="connsiteX54" fmla="*/ 1343846 w 1356329"/>
                  <a:gd name="connsiteY54" fmla="*/ 1089685 h 1936892"/>
                  <a:gd name="connsiteX55" fmla="*/ 1349689 w 1356329"/>
                  <a:gd name="connsiteY55" fmla="*/ 1048785 h 1936892"/>
                  <a:gd name="connsiteX56" fmla="*/ 1355532 w 1356329"/>
                  <a:gd name="connsiteY56" fmla="*/ 1031257 h 1936892"/>
                  <a:gd name="connsiteX57" fmla="*/ 1343846 w 1356329"/>
                  <a:gd name="connsiteY57" fmla="*/ 984514 h 1936892"/>
                  <a:gd name="connsiteX58" fmla="*/ 1335082 w 1356329"/>
                  <a:gd name="connsiteY58" fmla="*/ 981593 h 1936892"/>
                  <a:gd name="connsiteX59" fmla="*/ 1317554 w 1356329"/>
                  <a:gd name="connsiteY59" fmla="*/ 969907 h 1936892"/>
                  <a:gd name="connsiteX60" fmla="*/ 1308790 w 1356329"/>
                  <a:gd name="connsiteY60" fmla="*/ 964064 h 1936892"/>
                  <a:gd name="connsiteX61" fmla="*/ 1297104 w 1356329"/>
                  <a:gd name="connsiteY61" fmla="*/ 952379 h 1936892"/>
                  <a:gd name="connsiteX62" fmla="*/ 1291261 w 1356329"/>
                  <a:gd name="connsiteY62" fmla="*/ 943614 h 1936892"/>
                  <a:gd name="connsiteX63" fmla="*/ 1279576 w 1356329"/>
                  <a:gd name="connsiteY63" fmla="*/ 917322 h 1936892"/>
                  <a:gd name="connsiteX64" fmla="*/ 1250361 w 1356329"/>
                  <a:gd name="connsiteY64" fmla="*/ 920243 h 1936892"/>
                  <a:gd name="connsiteX65" fmla="*/ 1235754 w 1356329"/>
                  <a:gd name="connsiteY65" fmla="*/ 934850 h 1936892"/>
                  <a:gd name="connsiteX66" fmla="*/ 1218226 w 1356329"/>
                  <a:gd name="connsiteY66" fmla="*/ 949457 h 1936892"/>
                  <a:gd name="connsiteX67" fmla="*/ 1215305 w 1356329"/>
                  <a:gd name="connsiteY67" fmla="*/ 958221 h 1936892"/>
                  <a:gd name="connsiteX68" fmla="*/ 1206540 w 1356329"/>
                  <a:gd name="connsiteY68" fmla="*/ 961143 h 1936892"/>
                  <a:gd name="connsiteX69" fmla="*/ 1186091 w 1356329"/>
                  <a:gd name="connsiteY69" fmla="*/ 955300 h 1936892"/>
                  <a:gd name="connsiteX70" fmla="*/ 1151034 w 1356329"/>
                  <a:gd name="connsiteY70" fmla="*/ 958221 h 1936892"/>
                  <a:gd name="connsiteX71" fmla="*/ 1139348 w 1356329"/>
                  <a:gd name="connsiteY71" fmla="*/ 978671 h 1936892"/>
                  <a:gd name="connsiteX72" fmla="*/ 1133505 w 1356329"/>
                  <a:gd name="connsiteY72" fmla="*/ 999121 h 1936892"/>
                  <a:gd name="connsiteX73" fmla="*/ 1127662 w 1356329"/>
                  <a:gd name="connsiteY73" fmla="*/ 1022492 h 1936892"/>
                  <a:gd name="connsiteX74" fmla="*/ 1118898 w 1356329"/>
                  <a:gd name="connsiteY74" fmla="*/ 1028335 h 1936892"/>
                  <a:gd name="connsiteX75" fmla="*/ 1107213 w 1356329"/>
                  <a:gd name="connsiteY75" fmla="*/ 1045864 h 1936892"/>
                  <a:gd name="connsiteX76" fmla="*/ 1104291 w 1356329"/>
                  <a:gd name="connsiteY76" fmla="*/ 1054628 h 1936892"/>
                  <a:gd name="connsiteX77" fmla="*/ 1086763 w 1356329"/>
                  <a:gd name="connsiteY77" fmla="*/ 1075078 h 1936892"/>
                  <a:gd name="connsiteX78" fmla="*/ 1083841 w 1356329"/>
                  <a:gd name="connsiteY78" fmla="*/ 1083842 h 1936892"/>
                  <a:gd name="connsiteX79" fmla="*/ 1075077 w 1356329"/>
                  <a:gd name="connsiteY79" fmla="*/ 1101370 h 1936892"/>
                  <a:gd name="connsiteX80" fmla="*/ 1063392 w 1356329"/>
                  <a:gd name="connsiteY80" fmla="*/ 1148113 h 1936892"/>
                  <a:gd name="connsiteX81" fmla="*/ 1057549 w 1356329"/>
                  <a:gd name="connsiteY81" fmla="*/ 1156877 h 1936892"/>
                  <a:gd name="connsiteX82" fmla="*/ 1045863 w 1356329"/>
                  <a:gd name="connsiteY82" fmla="*/ 1168563 h 1936892"/>
                  <a:gd name="connsiteX83" fmla="*/ 1037099 w 1356329"/>
                  <a:gd name="connsiteY83" fmla="*/ 1174406 h 1936892"/>
                  <a:gd name="connsiteX84" fmla="*/ 1022492 w 1356329"/>
                  <a:gd name="connsiteY84" fmla="*/ 1177327 h 1936892"/>
                  <a:gd name="connsiteX85" fmla="*/ 999121 w 1356329"/>
                  <a:gd name="connsiteY85" fmla="*/ 1186091 h 1936892"/>
                  <a:gd name="connsiteX86" fmla="*/ 990356 w 1356329"/>
                  <a:gd name="connsiteY86" fmla="*/ 1191934 h 1936892"/>
                  <a:gd name="connsiteX87" fmla="*/ 972828 w 1356329"/>
                  <a:gd name="connsiteY87" fmla="*/ 1215305 h 1936892"/>
                  <a:gd name="connsiteX88" fmla="*/ 969907 w 1356329"/>
                  <a:gd name="connsiteY88" fmla="*/ 1224069 h 1936892"/>
                  <a:gd name="connsiteX89" fmla="*/ 952378 w 1356329"/>
                  <a:gd name="connsiteY89" fmla="*/ 1235755 h 1936892"/>
                  <a:gd name="connsiteX90" fmla="*/ 937771 w 1356329"/>
                  <a:gd name="connsiteY90" fmla="*/ 1250362 h 1936892"/>
                  <a:gd name="connsiteX91" fmla="*/ 929007 w 1356329"/>
                  <a:gd name="connsiteY91" fmla="*/ 1259126 h 1936892"/>
                  <a:gd name="connsiteX92" fmla="*/ 911478 w 1356329"/>
                  <a:gd name="connsiteY92" fmla="*/ 1267890 h 1936892"/>
                  <a:gd name="connsiteX93" fmla="*/ 870579 w 1356329"/>
                  <a:gd name="connsiteY93" fmla="*/ 1264969 h 1936892"/>
                  <a:gd name="connsiteX94" fmla="*/ 867657 w 1356329"/>
                  <a:gd name="connsiteY94" fmla="*/ 1256205 h 1936892"/>
                  <a:gd name="connsiteX95" fmla="*/ 870579 w 1356329"/>
                  <a:gd name="connsiteY95" fmla="*/ 1194855 h 1936892"/>
                  <a:gd name="connsiteX96" fmla="*/ 882264 w 1356329"/>
                  <a:gd name="connsiteY96" fmla="*/ 1159798 h 1936892"/>
                  <a:gd name="connsiteX97" fmla="*/ 885186 w 1356329"/>
                  <a:gd name="connsiteY97" fmla="*/ 1142270 h 1936892"/>
                  <a:gd name="connsiteX98" fmla="*/ 891029 w 1356329"/>
                  <a:gd name="connsiteY98" fmla="*/ 1121820 h 1936892"/>
                  <a:gd name="connsiteX99" fmla="*/ 899793 w 1356329"/>
                  <a:gd name="connsiteY99" fmla="*/ 1089685 h 1936892"/>
                  <a:gd name="connsiteX100" fmla="*/ 905636 w 1356329"/>
                  <a:gd name="connsiteY100" fmla="*/ 1072156 h 1936892"/>
                  <a:gd name="connsiteX101" fmla="*/ 911478 w 1356329"/>
                  <a:gd name="connsiteY101" fmla="*/ 1060471 h 1936892"/>
                  <a:gd name="connsiteX102" fmla="*/ 914400 w 1356329"/>
                  <a:gd name="connsiteY102" fmla="*/ 1051706 h 1936892"/>
                  <a:gd name="connsiteX103" fmla="*/ 926085 w 1356329"/>
                  <a:gd name="connsiteY103" fmla="*/ 1028335 h 1936892"/>
                  <a:gd name="connsiteX104" fmla="*/ 931928 w 1356329"/>
                  <a:gd name="connsiteY104" fmla="*/ 1016650 h 1936892"/>
                  <a:gd name="connsiteX105" fmla="*/ 937771 w 1356329"/>
                  <a:gd name="connsiteY105" fmla="*/ 1004964 h 1936892"/>
                  <a:gd name="connsiteX106" fmla="*/ 952378 w 1356329"/>
                  <a:gd name="connsiteY106" fmla="*/ 984514 h 1936892"/>
                  <a:gd name="connsiteX107" fmla="*/ 966985 w 1356329"/>
                  <a:gd name="connsiteY107" fmla="*/ 972829 h 1936892"/>
                  <a:gd name="connsiteX108" fmla="*/ 969907 w 1356329"/>
                  <a:gd name="connsiteY108" fmla="*/ 964064 h 1936892"/>
                  <a:gd name="connsiteX109" fmla="*/ 981592 w 1356329"/>
                  <a:gd name="connsiteY109" fmla="*/ 946536 h 1936892"/>
                  <a:gd name="connsiteX110" fmla="*/ 987435 w 1356329"/>
                  <a:gd name="connsiteY110" fmla="*/ 937772 h 1936892"/>
                  <a:gd name="connsiteX111" fmla="*/ 996199 w 1356329"/>
                  <a:gd name="connsiteY111" fmla="*/ 929007 h 1936892"/>
                  <a:gd name="connsiteX112" fmla="*/ 999121 w 1356329"/>
                  <a:gd name="connsiteY112" fmla="*/ 847208 h 1936892"/>
                  <a:gd name="connsiteX113" fmla="*/ 1016649 w 1356329"/>
                  <a:gd name="connsiteY113" fmla="*/ 841365 h 1936892"/>
                  <a:gd name="connsiteX114" fmla="*/ 1025413 w 1356329"/>
                  <a:gd name="connsiteY114" fmla="*/ 835522 h 1936892"/>
                  <a:gd name="connsiteX115" fmla="*/ 1045863 w 1356329"/>
                  <a:gd name="connsiteY115" fmla="*/ 832601 h 1936892"/>
                  <a:gd name="connsiteX116" fmla="*/ 1057549 w 1356329"/>
                  <a:gd name="connsiteY116" fmla="*/ 826758 h 1936892"/>
                  <a:gd name="connsiteX117" fmla="*/ 1110134 w 1356329"/>
                  <a:gd name="connsiteY117" fmla="*/ 820915 h 1936892"/>
                  <a:gd name="connsiteX118" fmla="*/ 1127662 w 1356329"/>
                  <a:gd name="connsiteY118" fmla="*/ 812151 h 1936892"/>
                  <a:gd name="connsiteX119" fmla="*/ 1130584 w 1356329"/>
                  <a:gd name="connsiteY119" fmla="*/ 803387 h 1936892"/>
                  <a:gd name="connsiteX120" fmla="*/ 1136427 w 1356329"/>
                  <a:gd name="connsiteY120" fmla="*/ 794623 h 1936892"/>
                  <a:gd name="connsiteX121" fmla="*/ 1139348 w 1356329"/>
                  <a:gd name="connsiteY121" fmla="*/ 785859 h 1936892"/>
                  <a:gd name="connsiteX122" fmla="*/ 1145191 w 1356329"/>
                  <a:gd name="connsiteY122" fmla="*/ 777094 h 1936892"/>
                  <a:gd name="connsiteX123" fmla="*/ 1151034 w 1356329"/>
                  <a:gd name="connsiteY123" fmla="*/ 730352 h 1936892"/>
                  <a:gd name="connsiteX124" fmla="*/ 1156876 w 1356329"/>
                  <a:gd name="connsiteY124" fmla="*/ 712823 h 1936892"/>
                  <a:gd name="connsiteX125" fmla="*/ 1159798 w 1356329"/>
                  <a:gd name="connsiteY125" fmla="*/ 704059 h 1936892"/>
                  <a:gd name="connsiteX126" fmla="*/ 1156876 w 1356329"/>
                  <a:gd name="connsiteY126" fmla="*/ 689452 h 1936892"/>
                  <a:gd name="connsiteX127" fmla="*/ 1148112 w 1356329"/>
                  <a:gd name="connsiteY127" fmla="*/ 686531 h 1936892"/>
                  <a:gd name="connsiteX128" fmla="*/ 1133505 w 1356329"/>
                  <a:gd name="connsiteY128" fmla="*/ 683609 h 1936892"/>
                  <a:gd name="connsiteX129" fmla="*/ 1121820 w 1356329"/>
                  <a:gd name="connsiteY129" fmla="*/ 677767 h 1936892"/>
                  <a:gd name="connsiteX130" fmla="*/ 1118898 w 1356329"/>
                  <a:gd name="connsiteY130" fmla="*/ 669002 h 1936892"/>
                  <a:gd name="connsiteX131" fmla="*/ 1110134 w 1356329"/>
                  <a:gd name="connsiteY131" fmla="*/ 660238 h 1936892"/>
                  <a:gd name="connsiteX132" fmla="*/ 1098448 w 1356329"/>
                  <a:gd name="connsiteY132" fmla="*/ 645631 h 1936892"/>
                  <a:gd name="connsiteX133" fmla="*/ 1086763 w 1356329"/>
                  <a:gd name="connsiteY133" fmla="*/ 628103 h 1936892"/>
                  <a:gd name="connsiteX134" fmla="*/ 1075077 w 1356329"/>
                  <a:gd name="connsiteY134" fmla="*/ 622260 h 1936892"/>
                  <a:gd name="connsiteX135" fmla="*/ 1066313 w 1356329"/>
                  <a:gd name="connsiteY135" fmla="*/ 616417 h 1936892"/>
                  <a:gd name="connsiteX136" fmla="*/ 1054627 w 1356329"/>
                  <a:gd name="connsiteY136" fmla="*/ 607653 h 1936892"/>
                  <a:gd name="connsiteX137" fmla="*/ 1066313 w 1356329"/>
                  <a:gd name="connsiteY137" fmla="*/ 557989 h 1936892"/>
                  <a:gd name="connsiteX138" fmla="*/ 1077999 w 1356329"/>
                  <a:gd name="connsiteY138" fmla="*/ 531696 h 1936892"/>
                  <a:gd name="connsiteX139" fmla="*/ 1089684 w 1356329"/>
                  <a:gd name="connsiteY139" fmla="*/ 514168 h 1936892"/>
                  <a:gd name="connsiteX140" fmla="*/ 1101370 w 1356329"/>
                  <a:gd name="connsiteY140" fmla="*/ 487875 h 1936892"/>
                  <a:gd name="connsiteX141" fmla="*/ 1104291 w 1356329"/>
                  <a:gd name="connsiteY141" fmla="*/ 476190 h 1936892"/>
                  <a:gd name="connsiteX142" fmla="*/ 1121820 w 1356329"/>
                  <a:gd name="connsiteY142" fmla="*/ 464504 h 1936892"/>
                  <a:gd name="connsiteX143" fmla="*/ 1113055 w 1356329"/>
                  <a:gd name="connsiteY143" fmla="*/ 408997 h 1936892"/>
                  <a:gd name="connsiteX144" fmla="*/ 1104291 w 1356329"/>
                  <a:gd name="connsiteY144" fmla="*/ 403154 h 1936892"/>
                  <a:gd name="connsiteX145" fmla="*/ 1080920 w 1356329"/>
                  <a:gd name="connsiteY145" fmla="*/ 406076 h 1936892"/>
                  <a:gd name="connsiteX146" fmla="*/ 1075077 w 1356329"/>
                  <a:gd name="connsiteY146" fmla="*/ 417761 h 1936892"/>
                  <a:gd name="connsiteX147" fmla="*/ 1060470 w 1356329"/>
                  <a:gd name="connsiteY147" fmla="*/ 435290 h 1936892"/>
                  <a:gd name="connsiteX148" fmla="*/ 1048784 w 1356329"/>
                  <a:gd name="connsiteY148" fmla="*/ 438211 h 1936892"/>
                  <a:gd name="connsiteX149" fmla="*/ 964064 w 1356329"/>
                  <a:gd name="connsiteY149" fmla="*/ 435290 h 1936892"/>
                  <a:gd name="connsiteX150" fmla="*/ 961142 w 1356329"/>
                  <a:gd name="connsiteY150" fmla="*/ 417761 h 1936892"/>
                  <a:gd name="connsiteX151" fmla="*/ 964064 w 1356329"/>
                  <a:gd name="connsiteY151" fmla="*/ 382705 h 1936892"/>
                  <a:gd name="connsiteX152" fmla="*/ 972828 w 1356329"/>
                  <a:gd name="connsiteY152" fmla="*/ 368098 h 1936892"/>
                  <a:gd name="connsiteX153" fmla="*/ 975749 w 1356329"/>
                  <a:gd name="connsiteY153" fmla="*/ 359333 h 1936892"/>
                  <a:gd name="connsiteX154" fmla="*/ 984514 w 1356329"/>
                  <a:gd name="connsiteY154" fmla="*/ 333041 h 1936892"/>
                  <a:gd name="connsiteX155" fmla="*/ 993278 w 1356329"/>
                  <a:gd name="connsiteY155" fmla="*/ 327198 h 1936892"/>
                  <a:gd name="connsiteX156" fmla="*/ 1007885 w 1356329"/>
                  <a:gd name="connsiteY156" fmla="*/ 309669 h 1936892"/>
                  <a:gd name="connsiteX157" fmla="*/ 1022492 w 1356329"/>
                  <a:gd name="connsiteY157" fmla="*/ 283377 h 1936892"/>
                  <a:gd name="connsiteX158" fmla="*/ 1019570 w 1356329"/>
                  <a:gd name="connsiteY158" fmla="*/ 274613 h 1936892"/>
                  <a:gd name="connsiteX159" fmla="*/ 999121 w 1356329"/>
                  <a:gd name="connsiteY159" fmla="*/ 254163 h 1936892"/>
                  <a:gd name="connsiteX160" fmla="*/ 990356 w 1356329"/>
                  <a:gd name="connsiteY160" fmla="*/ 245398 h 1936892"/>
                  <a:gd name="connsiteX161" fmla="*/ 984514 w 1356329"/>
                  <a:gd name="connsiteY161" fmla="*/ 236634 h 1936892"/>
                  <a:gd name="connsiteX162" fmla="*/ 987435 w 1356329"/>
                  <a:gd name="connsiteY162" fmla="*/ 219106 h 1936892"/>
                  <a:gd name="connsiteX163" fmla="*/ 1007885 w 1356329"/>
                  <a:gd name="connsiteY163" fmla="*/ 222027 h 1936892"/>
                  <a:gd name="connsiteX164" fmla="*/ 1022492 w 1356329"/>
                  <a:gd name="connsiteY164" fmla="*/ 219106 h 1936892"/>
                  <a:gd name="connsiteX165" fmla="*/ 1028335 w 1356329"/>
                  <a:gd name="connsiteY165" fmla="*/ 210342 h 1936892"/>
                  <a:gd name="connsiteX166" fmla="*/ 1028335 w 1356329"/>
                  <a:gd name="connsiteY166" fmla="*/ 172363 h 1936892"/>
                  <a:gd name="connsiteX167" fmla="*/ 1025413 w 1356329"/>
                  <a:gd name="connsiteY167" fmla="*/ 163599 h 1936892"/>
                  <a:gd name="connsiteX168" fmla="*/ 1019570 w 1356329"/>
                  <a:gd name="connsiteY168" fmla="*/ 154835 h 1936892"/>
                  <a:gd name="connsiteX169" fmla="*/ 996199 w 1356329"/>
                  <a:gd name="connsiteY169" fmla="*/ 137306 h 1936892"/>
                  <a:gd name="connsiteX170" fmla="*/ 999121 w 1356329"/>
                  <a:gd name="connsiteY170" fmla="*/ 125621 h 1936892"/>
                  <a:gd name="connsiteX171" fmla="*/ 1019570 w 1356329"/>
                  <a:gd name="connsiteY171" fmla="*/ 116857 h 1936892"/>
                  <a:gd name="connsiteX172" fmla="*/ 1022492 w 1356329"/>
                  <a:gd name="connsiteY172" fmla="*/ 108092 h 1936892"/>
                  <a:gd name="connsiteX173" fmla="*/ 1013728 w 1356329"/>
                  <a:gd name="connsiteY173" fmla="*/ 84721 h 1936892"/>
                  <a:gd name="connsiteX174" fmla="*/ 1004963 w 1356329"/>
                  <a:gd name="connsiteY174" fmla="*/ 78878 h 1936892"/>
                  <a:gd name="connsiteX175" fmla="*/ 990356 w 1356329"/>
                  <a:gd name="connsiteY175" fmla="*/ 67193 h 1936892"/>
                  <a:gd name="connsiteX176" fmla="*/ 972828 w 1356329"/>
                  <a:gd name="connsiteY176" fmla="*/ 55507 h 1936892"/>
                  <a:gd name="connsiteX177" fmla="*/ 952378 w 1356329"/>
                  <a:gd name="connsiteY177" fmla="*/ 35057 h 1936892"/>
                  <a:gd name="connsiteX178" fmla="*/ 882264 w 1356329"/>
                  <a:gd name="connsiteY178" fmla="*/ 32136 h 1936892"/>
                  <a:gd name="connsiteX179" fmla="*/ 870579 w 1356329"/>
                  <a:gd name="connsiteY179" fmla="*/ 11686 h 1936892"/>
                  <a:gd name="connsiteX180" fmla="*/ 867657 w 1356329"/>
                  <a:gd name="connsiteY180" fmla="*/ 0 h 1936892"/>
                  <a:gd name="connsiteX181" fmla="*/ 853050 w 1356329"/>
                  <a:gd name="connsiteY181" fmla="*/ 2922 h 1936892"/>
                  <a:gd name="connsiteX182" fmla="*/ 832600 w 1356329"/>
                  <a:gd name="connsiteY182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292140 w 1356329"/>
                  <a:gd name="connsiteY13" fmla="*/ 1589245 h 1936892"/>
                  <a:gd name="connsiteX14" fmla="*/ 283376 w 1356329"/>
                  <a:gd name="connsiteY14" fmla="*/ 1595088 h 1936892"/>
                  <a:gd name="connsiteX15" fmla="*/ 289219 w 1356329"/>
                  <a:gd name="connsiteY15" fmla="*/ 1621381 h 1936892"/>
                  <a:gd name="connsiteX16" fmla="*/ 306747 w 1356329"/>
                  <a:gd name="connsiteY16" fmla="*/ 1633066 h 1936892"/>
                  <a:gd name="connsiteX17" fmla="*/ 315512 w 1356329"/>
                  <a:gd name="connsiteY17" fmla="*/ 1726551 h 1936892"/>
                  <a:gd name="connsiteX18" fmla="*/ 315512 w 1356329"/>
                  <a:gd name="connsiteY18" fmla="*/ 1764529 h 1936892"/>
                  <a:gd name="connsiteX19" fmla="*/ 444053 w 1356329"/>
                  <a:gd name="connsiteY19" fmla="*/ 1764529 h 1936892"/>
                  <a:gd name="connsiteX20" fmla="*/ 444053 w 1356329"/>
                  <a:gd name="connsiteY20" fmla="*/ 1671044 h 1936892"/>
                  <a:gd name="connsiteX21" fmla="*/ 520010 w 1356329"/>
                  <a:gd name="connsiteY21" fmla="*/ 1671044 h 1936892"/>
                  <a:gd name="connsiteX22" fmla="*/ 520010 w 1356329"/>
                  <a:gd name="connsiteY22" fmla="*/ 1574638 h 1936892"/>
                  <a:gd name="connsiteX23" fmla="*/ 593045 w 1356329"/>
                  <a:gd name="connsiteY23" fmla="*/ 1574638 h 1936892"/>
                  <a:gd name="connsiteX24" fmla="*/ 593045 w 1356329"/>
                  <a:gd name="connsiteY24" fmla="*/ 1890150 h 1936892"/>
                  <a:gd name="connsiteX25" fmla="*/ 753722 w 1356329"/>
                  <a:gd name="connsiteY25" fmla="*/ 1890150 h 1936892"/>
                  <a:gd name="connsiteX26" fmla="*/ 753722 w 1356329"/>
                  <a:gd name="connsiteY26" fmla="*/ 1936892 h 1936892"/>
                  <a:gd name="connsiteX27" fmla="*/ 864736 w 1356329"/>
                  <a:gd name="connsiteY27" fmla="*/ 1936892 h 1936892"/>
                  <a:gd name="connsiteX28" fmla="*/ 864736 w 1356329"/>
                  <a:gd name="connsiteY28" fmla="*/ 1589245 h 1936892"/>
                  <a:gd name="connsiteX29" fmla="*/ 972828 w 1356329"/>
                  <a:gd name="connsiteY29" fmla="*/ 1589245 h 1936892"/>
                  <a:gd name="connsiteX30" fmla="*/ 972828 w 1356329"/>
                  <a:gd name="connsiteY30" fmla="*/ 1481153 h 1936892"/>
                  <a:gd name="connsiteX31" fmla="*/ 1200698 w 1356329"/>
                  <a:gd name="connsiteY31" fmla="*/ 1481153 h 1936892"/>
                  <a:gd name="connsiteX32" fmla="*/ 1209462 w 1356329"/>
                  <a:gd name="connsiteY32" fmla="*/ 1454860 h 1936892"/>
                  <a:gd name="connsiteX33" fmla="*/ 1212383 w 1356329"/>
                  <a:gd name="connsiteY33" fmla="*/ 1443175 h 1936892"/>
                  <a:gd name="connsiteX34" fmla="*/ 1218226 w 1356329"/>
                  <a:gd name="connsiteY34" fmla="*/ 1434411 h 1936892"/>
                  <a:gd name="connsiteX35" fmla="*/ 1224069 w 1356329"/>
                  <a:gd name="connsiteY35" fmla="*/ 1411039 h 1936892"/>
                  <a:gd name="connsiteX36" fmla="*/ 1229912 w 1356329"/>
                  <a:gd name="connsiteY36" fmla="*/ 1352611 h 1936892"/>
                  <a:gd name="connsiteX37" fmla="*/ 1232833 w 1356329"/>
                  <a:gd name="connsiteY37" fmla="*/ 1340926 h 1936892"/>
                  <a:gd name="connsiteX38" fmla="*/ 1238676 w 1356329"/>
                  <a:gd name="connsiteY38" fmla="*/ 1332161 h 1936892"/>
                  <a:gd name="connsiteX39" fmla="*/ 1250361 w 1356329"/>
                  <a:gd name="connsiteY39" fmla="*/ 1311712 h 1936892"/>
                  <a:gd name="connsiteX40" fmla="*/ 1256204 w 1356329"/>
                  <a:gd name="connsiteY40" fmla="*/ 1285419 h 1936892"/>
                  <a:gd name="connsiteX41" fmla="*/ 1262047 w 1356329"/>
                  <a:gd name="connsiteY41" fmla="*/ 1276655 h 1936892"/>
                  <a:gd name="connsiteX42" fmla="*/ 1267890 w 1356329"/>
                  <a:gd name="connsiteY42" fmla="*/ 1241598 h 1936892"/>
                  <a:gd name="connsiteX43" fmla="*/ 1273733 w 1356329"/>
                  <a:gd name="connsiteY43" fmla="*/ 1224069 h 1936892"/>
                  <a:gd name="connsiteX44" fmla="*/ 1276654 w 1356329"/>
                  <a:gd name="connsiteY44" fmla="*/ 1215305 h 1936892"/>
                  <a:gd name="connsiteX45" fmla="*/ 1279576 w 1356329"/>
                  <a:gd name="connsiteY45" fmla="*/ 1206541 h 1936892"/>
                  <a:gd name="connsiteX46" fmla="*/ 1285418 w 1356329"/>
                  <a:gd name="connsiteY46" fmla="*/ 1194855 h 1936892"/>
                  <a:gd name="connsiteX47" fmla="*/ 1294183 w 1356329"/>
                  <a:gd name="connsiteY47" fmla="*/ 1177327 h 1936892"/>
                  <a:gd name="connsiteX48" fmla="*/ 1308790 w 1356329"/>
                  <a:gd name="connsiteY48" fmla="*/ 1151034 h 1936892"/>
                  <a:gd name="connsiteX49" fmla="*/ 1311711 w 1356329"/>
                  <a:gd name="connsiteY49" fmla="*/ 1142270 h 1936892"/>
                  <a:gd name="connsiteX50" fmla="*/ 1320475 w 1356329"/>
                  <a:gd name="connsiteY50" fmla="*/ 1136427 h 1936892"/>
                  <a:gd name="connsiteX51" fmla="*/ 1326318 w 1356329"/>
                  <a:gd name="connsiteY51" fmla="*/ 1127663 h 1936892"/>
                  <a:gd name="connsiteX52" fmla="*/ 1340925 w 1356329"/>
                  <a:gd name="connsiteY52" fmla="*/ 1101370 h 1936892"/>
                  <a:gd name="connsiteX53" fmla="*/ 1343846 w 1356329"/>
                  <a:gd name="connsiteY53" fmla="*/ 1089685 h 1936892"/>
                  <a:gd name="connsiteX54" fmla="*/ 1349689 w 1356329"/>
                  <a:gd name="connsiteY54" fmla="*/ 1048785 h 1936892"/>
                  <a:gd name="connsiteX55" fmla="*/ 1355532 w 1356329"/>
                  <a:gd name="connsiteY55" fmla="*/ 1031257 h 1936892"/>
                  <a:gd name="connsiteX56" fmla="*/ 1343846 w 1356329"/>
                  <a:gd name="connsiteY56" fmla="*/ 984514 h 1936892"/>
                  <a:gd name="connsiteX57" fmla="*/ 1335082 w 1356329"/>
                  <a:gd name="connsiteY57" fmla="*/ 981593 h 1936892"/>
                  <a:gd name="connsiteX58" fmla="*/ 1317554 w 1356329"/>
                  <a:gd name="connsiteY58" fmla="*/ 969907 h 1936892"/>
                  <a:gd name="connsiteX59" fmla="*/ 1308790 w 1356329"/>
                  <a:gd name="connsiteY59" fmla="*/ 964064 h 1936892"/>
                  <a:gd name="connsiteX60" fmla="*/ 1297104 w 1356329"/>
                  <a:gd name="connsiteY60" fmla="*/ 952379 h 1936892"/>
                  <a:gd name="connsiteX61" fmla="*/ 1291261 w 1356329"/>
                  <a:gd name="connsiteY61" fmla="*/ 943614 h 1936892"/>
                  <a:gd name="connsiteX62" fmla="*/ 1279576 w 1356329"/>
                  <a:gd name="connsiteY62" fmla="*/ 917322 h 1936892"/>
                  <a:gd name="connsiteX63" fmla="*/ 1250361 w 1356329"/>
                  <a:gd name="connsiteY63" fmla="*/ 920243 h 1936892"/>
                  <a:gd name="connsiteX64" fmla="*/ 1235754 w 1356329"/>
                  <a:gd name="connsiteY64" fmla="*/ 934850 h 1936892"/>
                  <a:gd name="connsiteX65" fmla="*/ 1218226 w 1356329"/>
                  <a:gd name="connsiteY65" fmla="*/ 949457 h 1936892"/>
                  <a:gd name="connsiteX66" fmla="*/ 1215305 w 1356329"/>
                  <a:gd name="connsiteY66" fmla="*/ 958221 h 1936892"/>
                  <a:gd name="connsiteX67" fmla="*/ 1206540 w 1356329"/>
                  <a:gd name="connsiteY67" fmla="*/ 961143 h 1936892"/>
                  <a:gd name="connsiteX68" fmla="*/ 1186091 w 1356329"/>
                  <a:gd name="connsiteY68" fmla="*/ 955300 h 1936892"/>
                  <a:gd name="connsiteX69" fmla="*/ 1151034 w 1356329"/>
                  <a:gd name="connsiteY69" fmla="*/ 958221 h 1936892"/>
                  <a:gd name="connsiteX70" fmla="*/ 1139348 w 1356329"/>
                  <a:gd name="connsiteY70" fmla="*/ 978671 h 1936892"/>
                  <a:gd name="connsiteX71" fmla="*/ 1133505 w 1356329"/>
                  <a:gd name="connsiteY71" fmla="*/ 999121 h 1936892"/>
                  <a:gd name="connsiteX72" fmla="*/ 1127662 w 1356329"/>
                  <a:gd name="connsiteY72" fmla="*/ 1022492 h 1936892"/>
                  <a:gd name="connsiteX73" fmla="*/ 1118898 w 1356329"/>
                  <a:gd name="connsiteY73" fmla="*/ 1028335 h 1936892"/>
                  <a:gd name="connsiteX74" fmla="*/ 1107213 w 1356329"/>
                  <a:gd name="connsiteY74" fmla="*/ 1045864 h 1936892"/>
                  <a:gd name="connsiteX75" fmla="*/ 1104291 w 1356329"/>
                  <a:gd name="connsiteY75" fmla="*/ 1054628 h 1936892"/>
                  <a:gd name="connsiteX76" fmla="*/ 1086763 w 1356329"/>
                  <a:gd name="connsiteY76" fmla="*/ 1075078 h 1936892"/>
                  <a:gd name="connsiteX77" fmla="*/ 1083841 w 1356329"/>
                  <a:gd name="connsiteY77" fmla="*/ 1083842 h 1936892"/>
                  <a:gd name="connsiteX78" fmla="*/ 1075077 w 1356329"/>
                  <a:gd name="connsiteY78" fmla="*/ 1101370 h 1936892"/>
                  <a:gd name="connsiteX79" fmla="*/ 1063392 w 1356329"/>
                  <a:gd name="connsiteY79" fmla="*/ 1148113 h 1936892"/>
                  <a:gd name="connsiteX80" fmla="*/ 1057549 w 1356329"/>
                  <a:gd name="connsiteY80" fmla="*/ 1156877 h 1936892"/>
                  <a:gd name="connsiteX81" fmla="*/ 1045863 w 1356329"/>
                  <a:gd name="connsiteY81" fmla="*/ 1168563 h 1936892"/>
                  <a:gd name="connsiteX82" fmla="*/ 1037099 w 1356329"/>
                  <a:gd name="connsiteY82" fmla="*/ 1174406 h 1936892"/>
                  <a:gd name="connsiteX83" fmla="*/ 1022492 w 1356329"/>
                  <a:gd name="connsiteY83" fmla="*/ 1177327 h 1936892"/>
                  <a:gd name="connsiteX84" fmla="*/ 999121 w 1356329"/>
                  <a:gd name="connsiteY84" fmla="*/ 1186091 h 1936892"/>
                  <a:gd name="connsiteX85" fmla="*/ 990356 w 1356329"/>
                  <a:gd name="connsiteY85" fmla="*/ 1191934 h 1936892"/>
                  <a:gd name="connsiteX86" fmla="*/ 972828 w 1356329"/>
                  <a:gd name="connsiteY86" fmla="*/ 1215305 h 1936892"/>
                  <a:gd name="connsiteX87" fmla="*/ 969907 w 1356329"/>
                  <a:gd name="connsiteY87" fmla="*/ 1224069 h 1936892"/>
                  <a:gd name="connsiteX88" fmla="*/ 952378 w 1356329"/>
                  <a:gd name="connsiteY88" fmla="*/ 1235755 h 1936892"/>
                  <a:gd name="connsiteX89" fmla="*/ 937771 w 1356329"/>
                  <a:gd name="connsiteY89" fmla="*/ 1250362 h 1936892"/>
                  <a:gd name="connsiteX90" fmla="*/ 929007 w 1356329"/>
                  <a:gd name="connsiteY90" fmla="*/ 1259126 h 1936892"/>
                  <a:gd name="connsiteX91" fmla="*/ 911478 w 1356329"/>
                  <a:gd name="connsiteY91" fmla="*/ 1267890 h 1936892"/>
                  <a:gd name="connsiteX92" fmla="*/ 870579 w 1356329"/>
                  <a:gd name="connsiteY92" fmla="*/ 1264969 h 1936892"/>
                  <a:gd name="connsiteX93" fmla="*/ 867657 w 1356329"/>
                  <a:gd name="connsiteY93" fmla="*/ 1256205 h 1936892"/>
                  <a:gd name="connsiteX94" fmla="*/ 870579 w 1356329"/>
                  <a:gd name="connsiteY94" fmla="*/ 1194855 h 1936892"/>
                  <a:gd name="connsiteX95" fmla="*/ 882264 w 1356329"/>
                  <a:gd name="connsiteY95" fmla="*/ 1159798 h 1936892"/>
                  <a:gd name="connsiteX96" fmla="*/ 885186 w 1356329"/>
                  <a:gd name="connsiteY96" fmla="*/ 1142270 h 1936892"/>
                  <a:gd name="connsiteX97" fmla="*/ 891029 w 1356329"/>
                  <a:gd name="connsiteY97" fmla="*/ 1121820 h 1936892"/>
                  <a:gd name="connsiteX98" fmla="*/ 899793 w 1356329"/>
                  <a:gd name="connsiteY98" fmla="*/ 1089685 h 1936892"/>
                  <a:gd name="connsiteX99" fmla="*/ 905636 w 1356329"/>
                  <a:gd name="connsiteY99" fmla="*/ 1072156 h 1936892"/>
                  <a:gd name="connsiteX100" fmla="*/ 911478 w 1356329"/>
                  <a:gd name="connsiteY100" fmla="*/ 1060471 h 1936892"/>
                  <a:gd name="connsiteX101" fmla="*/ 914400 w 1356329"/>
                  <a:gd name="connsiteY101" fmla="*/ 1051706 h 1936892"/>
                  <a:gd name="connsiteX102" fmla="*/ 926085 w 1356329"/>
                  <a:gd name="connsiteY102" fmla="*/ 1028335 h 1936892"/>
                  <a:gd name="connsiteX103" fmla="*/ 931928 w 1356329"/>
                  <a:gd name="connsiteY103" fmla="*/ 1016650 h 1936892"/>
                  <a:gd name="connsiteX104" fmla="*/ 937771 w 1356329"/>
                  <a:gd name="connsiteY104" fmla="*/ 1004964 h 1936892"/>
                  <a:gd name="connsiteX105" fmla="*/ 952378 w 1356329"/>
                  <a:gd name="connsiteY105" fmla="*/ 984514 h 1936892"/>
                  <a:gd name="connsiteX106" fmla="*/ 966985 w 1356329"/>
                  <a:gd name="connsiteY106" fmla="*/ 972829 h 1936892"/>
                  <a:gd name="connsiteX107" fmla="*/ 969907 w 1356329"/>
                  <a:gd name="connsiteY107" fmla="*/ 964064 h 1936892"/>
                  <a:gd name="connsiteX108" fmla="*/ 981592 w 1356329"/>
                  <a:gd name="connsiteY108" fmla="*/ 946536 h 1936892"/>
                  <a:gd name="connsiteX109" fmla="*/ 987435 w 1356329"/>
                  <a:gd name="connsiteY109" fmla="*/ 937772 h 1936892"/>
                  <a:gd name="connsiteX110" fmla="*/ 996199 w 1356329"/>
                  <a:gd name="connsiteY110" fmla="*/ 929007 h 1936892"/>
                  <a:gd name="connsiteX111" fmla="*/ 999121 w 1356329"/>
                  <a:gd name="connsiteY111" fmla="*/ 847208 h 1936892"/>
                  <a:gd name="connsiteX112" fmla="*/ 1016649 w 1356329"/>
                  <a:gd name="connsiteY112" fmla="*/ 841365 h 1936892"/>
                  <a:gd name="connsiteX113" fmla="*/ 1025413 w 1356329"/>
                  <a:gd name="connsiteY113" fmla="*/ 835522 h 1936892"/>
                  <a:gd name="connsiteX114" fmla="*/ 1045863 w 1356329"/>
                  <a:gd name="connsiteY114" fmla="*/ 832601 h 1936892"/>
                  <a:gd name="connsiteX115" fmla="*/ 1057549 w 1356329"/>
                  <a:gd name="connsiteY115" fmla="*/ 826758 h 1936892"/>
                  <a:gd name="connsiteX116" fmla="*/ 1110134 w 1356329"/>
                  <a:gd name="connsiteY116" fmla="*/ 820915 h 1936892"/>
                  <a:gd name="connsiteX117" fmla="*/ 1127662 w 1356329"/>
                  <a:gd name="connsiteY117" fmla="*/ 812151 h 1936892"/>
                  <a:gd name="connsiteX118" fmla="*/ 1130584 w 1356329"/>
                  <a:gd name="connsiteY118" fmla="*/ 803387 h 1936892"/>
                  <a:gd name="connsiteX119" fmla="*/ 1136427 w 1356329"/>
                  <a:gd name="connsiteY119" fmla="*/ 794623 h 1936892"/>
                  <a:gd name="connsiteX120" fmla="*/ 1139348 w 1356329"/>
                  <a:gd name="connsiteY120" fmla="*/ 785859 h 1936892"/>
                  <a:gd name="connsiteX121" fmla="*/ 1145191 w 1356329"/>
                  <a:gd name="connsiteY121" fmla="*/ 777094 h 1936892"/>
                  <a:gd name="connsiteX122" fmla="*/ 1151034 w 1356329"/>
                  <a:gd name="connsiteY122" fmla="*/ 730352 h 1936892"/>
                  <a:gd name="connsiteX123" fmla="*/ 1156876 w 1356329"/>
                  <a:gd name="connsiteY123" fmla="*/ 712823 h 1936892"/>
                  <a:gd name="connsiteX124" fmla="*/ 1159798 w 1356329"/>
                  <a:gd name="connsiteY124" fmla="*/ 704059 h 1936892"/>
                  <a:gd name="connsiteX125" fmla="*/ 1156876 w 1356329"/>
                  <a:gd name="connsiteY125" fmla="*/ 689452 h 1936892"/>
                  <a:gd name="connsiteX126" fmla="*/ 1148112 w 1356329"/>
                  <a:gd name="connsiteY126" fmla="*/ 686531 h 1936892"/>
                  <a:gd name="connsiteX127" fmla="*/ 1133505 w 1356329"/>
                  <a:gd name="connsiteY127" fmla="*/ 683609 h 1936892"/>
                  <a:gd name="connsiteX128" fmla="*/ 1121820 w 1356329"/>
                  <a:gd name="connsiteY128" fmla="*/ 677767 h 1936892"/>
                  <a:gd name="connsiteX129" fmla="*/ 1118898 w 1356329"/>
                  <a:gd name="connsiteY129" fmla="*/ 669002 h 1936892"/>
                  <a:gd name="connsiteX130" fmla="*/ 1110134 w 1356329"/>
                  <a:gd name="connsiteY130" fmla="*/ 660238 h 1936892"/>
                  <a:gd name="connsiteX131" fmla="*/ 1098448 w 1356329"/>
                  <a:gd name="connsiteY131" fmla="*/ 645631 h 1936892"/>
                  <a:gd name="connsiteX132" fmla="*/ 1086763 w 1356329"/>
                  <a:gd name="connsiteY132" fmla="*/ 628103 h 1936892"/>
                  <a:gd name="connsiteX133" fmla="*/ 1075077 w 1356329"/>
                  <a:gd name="connsiteY133" fmla="*/ 622260 h 1936892"/>
                  <a:gd name="connsiteX134" fmla="*/ 1066313 w 1356329"/>
                  <a:gd name="connsiteY134" fmla="*/ 616417 h 1936892"/>
                  <a:gd name="connsiteX135" fmla="*/ 1054627 w 1356329"/>
                  <a:gd name="connsiteY135" fmla="*/ 607653 h 1936892"/>
                  <a:gd name="connsiteX136" fmla="*/ 1066313 w 1356329"/>
                  <a:gd name="connsiteY136" fmla="*/ 557989 h 1936892"/>
                  <a:gd name="connsiteX137" fmla="*/ 1077999 w 1356329"/>
                  <a:gd name="connsiteY137" fmla="*/ 531696 h 1936892"/>
                  <a:gd name="connsiteX138" fmla="*/ 1089684 w 1356329"/>
                  <a:gd name="connsiteY138" fmla="*/ 514168 h 1936892"/>
                  <a:gd name="connsiteX139" fmla="*/ 1101370 w 1356329"/>
                  <a:gd name="connsiteY139" fmla="*/ 487875 h 1936892"/>
                  <a:gd name="connsiteX140" fmla="*/ 1104291 w 1356329"/>
                  <a:gd name="connsiteY140" fmla="*/ 476190 h 1936892"/>
                  <a:gd name="connsiteX141" fmla="*/ 1121820 w 1356329"/>
                  <a:gd name="connsiteY141" fmla="*/ 464504 h 1936892"/>
                  <a:gd name="connsiteX142" fmla="*/ 1113055 w 1356329"/>
                  <a:gd name="connsiteY142" fmla="*/ 408997 h 1936892"/>
                  <a:gd name="connsiteX143" fmla="*/ 1104291 w 1356329"/>
                  <a:gd name="connsiteY143" fmla="*/ 403154 h 1936892"/>
                  <a:gd name="connsiteX144" fmla="*/ 1080920 w 1356329"/>
                  <a:gd name="connsiteY144" fmla="*/ 406076 h 1936892"/>
                  <a:gd name="connsiteX145" fmla="*/ 1075077 w 1356329"/>
                  <a:gd name="connsiteY145" fmla="*/ 417761 h 1936892"/>
                  <a:gd name="connsiteX146" fmla="*/ 1060470 w 1356329"/>
                  <a:gd name="connsiteY146" fmla="*/ 435290 h 1936892"/>
                  <a:gd name="connsiteX147" fmla="*/ 1048784 w 1356329"/>
                  <a:gd name="connsiteY147" fmla="*/ 438211 h 1936892"/>
                  <a:gd name="connsiteX148" fmla="*/ 964064 w 1356329"/>
                  <a:gd name="connsiteY148" fmla="*/ 435290 h 1936892"/>
                  <a:gd name="connsiteX149" fmla="*/ 961142 w 1356329"/>
                  <a:gd name="connsiteY149" fmla="*/ 417761 h 1936892"/>
                  <a:gd name="connsiteX150" fmla="*/ 964064 w 1356329"/>
                  <a:gd name="connsiteY150" fmla="*/ 382705 h 1936892"/>
                  <a:gd name="connsiteX151" fmla="*/ 972828 w 1356329"/>
                  <a:gd name="connsiteY151" fmla="*/ 368098 h 1936892"/>
                  <a:gd name="connsiteX152" fmla="*/ 975749 w 1356329"/>
                  <a:gd name="connsiteY152" fmla="*/ 359333 h 1936892"/>
                  <a:gd name="connsiteX153" fmla="*/ 984514 w 1356329"/>
                  <a:gd name="connsiteY153" fmla="*/ 333041 h 1936892"/>
                  <a:gd name="connsiteX154" fmla="*/ 993278 w 1356329"/>
                  <a:gd name="connsiteY154" fmla="*/ 327198 h 1936892"/>
                  <a:gd name="connsiteX155" fmla="*/ 1007885 w 1356329"/>
                  <a:gd name="connsiteY155" fmla="*/ 309669 h 1936892"/>
                  <a:gd name="connsiteX156" fmla="*/ 1022492 w 1356329"/>
                  <a:gd name="connsiteY156" fmla="*/ 283377 h 1936892"/>
                  <a:gd name="connsiteX157" fmla="*/ 1019570 w 1356329"/>
                  <a:gd name="connsiteY157" fmla="*/ 274613 h 1936892"/>
                  <a:gd name="connsiteX158" fmla="*/ 999121 w 1356329"/>
                  <a:gd name="connsiteY158" fmla="*/ 254163 h 1936892"/>
                  <a:gd name="connsiteX159" fmla="*/ 990356 w 1356329"/>
                  <a:gd name="connsiteY159" fmla="*/ 245398 h 1936892"/>
                  <a:gd name="connsiteX160" fmla="*/ 984514 w 1356329"/>
                  <a:gd name="connsiteY160" fmla="*/ 236634 h 1936892"/>
                  <a:gd name="connsiteX161" fmla="*/ 987435 w 1356329"/>
                  <a:gd name="connsiteY161" fmla="*/ 219106 h 1936892"/>
                  <a:gd name="connsiteX162" fmla="*/ 1007885 w 1356329"/>
                  <a:gd name="connsiteY162" fmla="*/ 222027 h 1936892"/>
                  <a:gd name="connsiteX163" fmla="*/ 1022492 w 1356329"/>
                  <a:gd name="connsiteY163" fmla="*/ 219106 h 1936892"/>
                  <a:gd name="connsiteX164" fmla="*/ 1028335 w 1356329"/>
                  <a:gd name="connsiteY164" fmla="*/ 210342 h 1936892"/>
                  <a:gd name="connsiteX165" fmla="*/ 1028335 w 1356329"/>
                  <a:gd name="connsiteY165" fmla="*/ 172363 h 1936892"/>
                  <a:gd name="connsiteX166" fmla="*/ 1025413 w 1356329"/>
                  <a:gd name="connsiteY166" fmla="*/ 163599 h 1936892"/>
                  <a:gd name="connsiteX167" fmla="*/ 1019570 w 1356329"/>
                  <a:gd name="connsiteY167" fmla="*/ 154835 h 1936892"/>
                  <a:gd name="connsiteX168" fmla="*/ 996199 w 1356329"/>
                  <a:gd name="connsiteY168" fmla="*/ 137306 h 1936892"/>
                  <a:gd name="connsiteX169" fmla="*/ 999121 w 1356329"/>
                  <a:gd name="connsiteY169" fmla="*/ 125621 h 1936892"/>
                  <a:gd name="connsiteX170" fmla="*/ 1019570 w 1356329"/>
                  <a:gd name="connsiteY170" fmla="*/ 116857 h 1936892"/>
                  <a:gd name="connsiteX171" fmla="*/ 1022492 w 1356329"/>
                  <a:gd name="connsiteY171" fmla="*/ 108092 h 1936892"/>
                  <a:gd name="connsiteX172" fmla="*/ 1013728 w 1356329"/>
                  <a:gd name="connsiteY172" fmla="*/ 84721 h 1936892"/>
                  <a:gd name="connsiteX173" fmla="*/ 1004963 w 1356329"/>
                  <a:gd name="connsiteY173" fmla="*/ 78878 h 1936892"/>
                  <a:gd name="connsiteX174" fmla="*/ 990356 w 1356329"/>
                  <a:gd name="connsiteY174" fmla="*/ 67193 h 1936892"/>
                  <a:gd name="connsiteX175" fmla="*/ 972828 w 1356329"/>
                  <a:gd name="connsiteY175" fmla="*/ 55507 h 1936892"/>
                  <a:gd name="connsiteX176" fmla="*/ 952378 w 1356329"/>
                  <a:gd name="connsiteY176" fmla="*/ 35057 h 1936892"/>
                  <a:gd name="connsiteX177" fmla="*/ 882264 w 1356329"/>
                  <a:gd name="connsiteY177" fmla="*/ 32136 h 1936892"/>
                  <a:gd name="connsiteX178" fmla="*/ 870579 w 1356329"/>
                  <a:gd name="connsiteY178" fmla="*/ 11686 h 1936892"/>
                  <a:gd name="connsiteX179" fmla="*/ 867657 w 1356329"/>
                  <a:gd name="connsiteY179" fmla="*/ 0 h 1936892"/>
                  <a:gd name="connsiteX180" fmla="*/ 853050 w 1356329"/>
                  <a:gd name="connsiteY180" fmla="*/ 2922 h 1936892"/>
                  <a:gd name="connsiteX181" fmla="*/ 832600 w 1356329"/>
                  <a:gd name="connsiteY181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292140 w 1356329"/>
                  <a:gd name="connsiteY13" fmla="*/ 1589245 h 1936892"/>
                  <a:gd name="connsiteX14" fmla="*/ 283376 w 1356329"/>
                  <a:gd name="connsiteY14" fmla="*/ 1595088 h 1936892"/>
                  <a:gd name="connsiteX15" fmla="*/ 289219 w 1356329"/>
                  <a:gd name="connsiteY15" fmla="*/ 1621381 h 1936892"/>
                  <a:gd name="connsiteX16" fmla="*/ 306747 w 1356329"/>
                  <a:gd name="connsiteY16" fmla="*/ 1633066 h 1936892"/>
                  <a:gd name="connsiteX17" fmla="*/ 315512 w 1356329"/>
                  <a:gd name="connsiteY17" fmla="*/ 1726551 h 1936892"/>
                  <a:gd name="connsiteX18" fmla="*/ 315512 w 1356329"/>
                  <a:gd name="connsiteY18" fmla="*/ 1764529 h 1936892"/>
                  <a:gd name="connsiteX19" fmla="*/ 444053 w 1356329"/>
                  <a:gd name="connsiteY19" fmla="*/ 1764529 h 1936892"/>
                  <a:gd name="connsiteX20" fmla="*/ 444053 w 1356329"/>
                  <a:gd name="connsiteY20" fmla="*/ 1671044 h 1936892"/>
                  <a:gd name="connsiteX21" fmla="*/ 520010 w 1356329"/>
                  <a:gd name="connsiteY21" fmla="*/ 1671044 h 1936892"/>
                  <a:gd name="connsiteX22" fmla="*/ 520010 w 1356329"/>
                  <a:gd name="connsiteY22" fmla="*/ 1574638 h 1936892"/>
                  <a:gd name="connsiteX23" fmla="*/ 593045 w 1356329"/>
                  <a:gd name="connsiteY23" fmla="*/ 1574638 h 1936892"/>
                  <a:gd name="connsiteX24" fmla="*/ 593045 w 1356329"/>
                  <a:gd name="connsiteY24" fmla="*/ 1890150 h 1936892"/>
                  <a:gd name="connsiteX25" fmla="*/ 753722 w 1356329"/>
                  <a:gd name="connsiteY25" fmla="*/ 1890150 h 1936892"/>
                  <a:gd name="connsiteX26" fmla="*/ 753722 w 1356329"/>
                  <a:gd name="connsiteY26" fmla="*/ 1936892 h 1936892"/>
                  <a:gd name="connsiteX27" fmla="*/ 864736 w 1356329"/>
                  <a:gd name="connsiteY27" fmla="*/ 1936892 h 1936892"/>
                  <a:gd name="connsiteX28" fmla="*/ 864736 w 1356329"/>
                  <a:gd name="connsiteY28" fmla="*/ 1589245 h 1936892"/>
                  <a:gd name="connsiteX29" fmla="*/ 972828 w 1356329"/>
                  <a:gd name="connsiteY29" fmla="*/ 1589245 h 1936892"/>
                  <a:gd name="connsiteX30" fmla="*/ 972828 w 1356329"/>
                  <a:gd name="connsiteY30" fmla="*/ 1481153 h 1936892"/>
                  <a:gd name="connsiteX31" fmla="*/ 1200698 w 1356329"/>
                  <a:gd name="connsiteY31" fmla="*/ 1481153 h 1936892"/>
                  <a:gd name="connsiteX32" fmla="*/ 1209462 w 1356329"/>
                  <a:gd name="connsiteY32" fmla="*/ 1454860 h 1936892"/>
                  <a:gd name="connsiteX33" fmla="*/ 1212383 w 1356329"/>
                  <a:gd name="connsiteY33" fmla="*/ 1443175 h 1936892"/>
                  <a:gd name="connsiteX34" fmla="*/ 1218226 w 1356329"/>
                  <a:gd name="connsiteY34" fmla="*/ 1434411 h 1936892"/>
                  <a:gd name="connsiteX35" fmla="*/ 1224069 w 1356329"/>
                  <a:gd name="connsiteY35" fmla="*/ 1411039 h 1936892"/>
                  <a:gd name="connsiteX36" fmla="*/ 1229912 w 1356329"/>
                  <a:gd name="connsiteY36" fmla="*/ 1352611 h 1936892"/>
                  <a:gd name="connsiteX37" fmla="*/ 1232833 w 1356329"/>
                  <a:gd name="connsiteY37" fmla="*/ 1340926 h 1936892"/>
                  <a:gd name="connsiteX38" fmla="*/ 1238676 w 1356329"/>
                  <a:gd name="connsiteY38" fmla="*/ 1332161 h 1936892"/>
                  <a:gd name="connsiteX39" fmla="*/ 1250361 w 1356329"/>
                  <a:gd name="connsiteY39" fmla="*/ 1311712 h 1936892"/>
                  <a:gd name="connsiteX40" fmla="*/ 1256204 w 1356329"/>
                  <a:gd name="connsiteY40" fmla="*/ 1285419 h 1936892"/>
                  <a:gd name="connsiteX41" fmla="*/ 1262047 w 1356329"/>
                  <a:gd name="connsiteY41" fmla="*/ 1276655 h 1936892"/>
                  <a:gd name="connsiteX42" fmla="*/ 1267890 w 1356329"/>
                  <a:gd name="connsiteY42" fmla="*/ 1241598 h 1936892"/>
                  <a:gd name="connsiteX43" fmla="*/ 1273733 w 1356329"/>
                  <a:gd name="connsiteY43" fmla="*/ 1224069 h 1936892"/>
                  <a:gd name="connsiteX44" fmla="*/ 1276654 w 1356329"/>
                  <a:gd name="connsiteY44" fmla="*/ 1215305 h 1936892"/>
                  <a:gd name="connsiteX45" fmla="*/ 1279576 w 1356329"/>
                  <a:gd name="connsiteY45" fmla="*/ 1206541 h 1936892"/>
                  <a:gd name="connsiteX46" fmla="*/ 1285418 w 1356329"/>
                  <a:gd name="connsiteY46" fmla="*/ 1194855 h 1936892"/>
                  <a:gd name="connsiteX47" fmla="*/ 1294183 w 1356329"/>
                  <a:gd name="connsiteY47" fmla="*/ 1177327 h 1936892"/>
                  <a:gd name="connsiteX48" fmla="*/ 1308790 w 1356329"/>
                  <a:gd name="connsiteY48" fmla="*/ 1151034 h 1936892"/>
                  <a:gd name="connsiteX49" fmla="*/ 1311711 w 1356329"/>
                  <a:gd name="connsiteY49" fmla="*/ 1142270 h 1936892"/>
                  <a:gd name="connsiteX50" fmla="*/ 1320475 w 1356329"/>
                  <a:gd name="connsiteY50" fmla="*/ 1136427 h 1936892"/>
                  <a:gd name="connsiteX51" fmla="*/ 1326318 w 1356329"/>
                  <a:gd name="connsiteY51" fmla="*/ 1127663 h 1936892"/>
                  <a:gd name="connsiteX52" fmla="*/ 1340925 w 1356329"/>
                  <a:gd name="connsiteY52" fmla="*/ 1101370 h 1936892"/>
                  <a:gd name="connsiteX53" fmla="*/ 1343846 w 1356329"/>
                  <a:gd name="connsiteY53" fmla="*/ 1089685 h 1936892"/>
                  <a:gd name="connsiteX54" fmla="*/ 1349689 w 1356329"/>
                  <a:gd name="connsiteY54" fmla="*/ 1048785 h 1936892"/>
                  <a:gd name="connsiteX55" fmla="*/ 1355532 w 1356329"/>
                  <a:gd name="connsiteY55" fmla="*/ 1031257 h 1936892"/>
                  <a:gd name="connsiteX56" fmla="*/ 1343846 w 1356329"/>
                  <a:gd name="connsiteY56" fmla="*/ 984514 h 1936892"/>
                  <a:gd name="connsiteX57" fmla="*/ 1335082 w 1356329"/>
                  <a:gd name="connsiteY57" fmla="*/ 981593 h 1936892"/>
                  <a:gd name="connsiteX58" fmla="*/ 1317554 w 1356329"/>
                  <a:gd name="connsiteY58" fmla="*/ 969907 h 1936892"/>
                  <a:gd name="connsiteX59" fmla="*/ 1308790 w 1356329"/>
                  <a:gd name="connsiteY59" fmla="*/ 964064 h 1936892"/>
                  <a:gd name="connsiteX60" fmla="*/ 1297104 w 1356329"/>
                  <a:gd name="connsiteY60" fmla="*/ 952379 h 1936892"/>
                  <a:gd name="connsiteX61" fmla="*/ 1291261 w 1356329"/>
                  <a:gd name="connsiteY61" fmla="*/ 943614 h 1936892"/>
                  <a:gd name="connsiteX62" fmla="*/ 1279576 w 1356329"/>
                  <a:gd name="connsiteY62" fmla="*/ 917322 h 1936892"/>
                  <a:gd name="connsiteX63" fmla="*/ 1250361 w 1356329"/>
                  <a:gd name="connsiteY63" fmla="*/ 920243 h 1936892"/>
                  <a:gd name="connsiteX64" fmla="*/ 1235754 w 1356329"/>
                  <a:gd name="connsiteY64" fmla="*/ 934850 h 1936892"/>
                  <a:gd name="connsiteX65" fmla="*/ 1218226 w 1356329"/>
                  <a:gd name="connsiteY65" fmla="*/ 949457 h 1936892"/>
                  <a:gd name="connsiteX66" fmla="*/ 1215305 w 1356329"/>
                  <a:gd name="connsiteY66" fmla="*/ 958221 h 1936892"/>
                  <a:gd name="connsiteX67" fmla="*/ 1206540 w 1356329"/>
                  <a:gd name="connsiteY67" fmla="*/ 961143 h 1936892"/>
                  <a:gd name="connsiteX68" fmla="*/ 1186091 w 1356329"/>
                  <a:gd name="connsiteY68" fmla="*/ 955300 h 1936892"/>
                  <a:gd name="connsiteX69" fmla="*/ 1151034 w 1356329"/>
                  <a:gd name="connsiteY69" fmla="*/ 958221 h 1936892"/>
                  <a:gd name="connsiteX70" fmla="*/ 1139348 w 1356329"/>
                  <a:gd name="connsiteY70" fmla="*/ 978671 h 1936892"/>
                  <a:gd name="connsiteX71" fmla="*/ 1133505 w 1356329"/>
                  <a:gd name="connsiteY71" fmla="*/ 999121 h 1936892"/>
                  <a:gd name="connsiteX72" fmla="*/ 1127662 w 1356329"/>
                  <a:gd name="connsiteY72" fmla="*/ 1022492 h 1936892"/>
                  <a:gd name="connsiteX73" fmla="*/ 1118898 w 1356329"/>
                  <a:gd name="connsiteY73" fmla="*/ 1028335 h 1936892"/>
                  <a:gd name="connsiteX74" fmla="*/ 1107213 w 1356329"/>
                  <a:gd name="connsiteY74" fmla="*/ 1045864 h 1936892"/>
                  <a:gd name="connsiteX75" fmla="*/ 1104291 w 1356329"/>
                  <a:gd name="connsiteY75" fmla="*/ 1054628 h 1936892"/>
                  <a:gd name="connsiteX76" fmla="*/ 1086763 w 1356329"/>
                  <a:gd name="connsiteY76" fmla="*/ 1075078 h 1936892"/>
                  <a:gd name="connsiteX77" fmla="*/ 1083841 w 1356329"/>
                  <a:gd name="connsiteY77" fmla="*/ 1083842 h 1936892"/>
                  <a:gd name="connsiteX78" fmla="*/ 1075077 w 1356329"/>
                  <a:gd name="connsiteY78" fmla="*/ 1101370 h 1936892"/>
                  <a:gd name="connsiteX79" fmla="*/ 1063392 w 1356329"/>
                  <a:gd name="connsiteY79" fmla="*/ 1148113 h 1936892"/>
                  <a:gd name="connsiteX80" fmla="*/ 1057549 w 1356329"/>
                  <a:gd name="connsiteY80" fmla="*/ 1156877 h 1936892"/>
                  <a:gd name="connsiteX81" fmla="*/ 1045863 w 1356329"/>
                  <a:gd name="connsiteY81" fmla="*/ 1168563 h 1936892"/>
                  <a:gd name="connsiteX82" fmla="*/ 1037099 w 1356329"/>
                  <a:gd name="connsiteY82" fmla="*/ 1174406 h 1936892"/>
                  <a:gd name="connsiteX83" fmla="*/ 1022492 w 1356329"/>
                  <a:gd name="connsiteY83" fmla="*/ 1177327 h 1936892"/>
                  <a:gd name="connsiteX84" fmla="*/ 999121 w 1356329"/>
                  <a:gd name="connsiteY84" fmla="*/ 1186091 h 1936892"/>
                  <a:gd name="connsiteX85" fmla="*/ 990356 w 1356329"/>
                  <a:gd name="connsiteY85" fmla="*/ 1191934 h 1936892"/>
                  <a:gd name="connsiteX86" fmla="*/ 972828 w 1356329"/>
                  <a:gd name="connsiteY86" fmla="*/ 1215305 h 1936892"/>
                  <a:gd name="connsiteX87" fmla="*/ 969907 w 1356329"/>
                  <a:gd name="connsiteY87" fmla="*/ 1224069 h 1936892"/>
                  <a:gd name="connsiteX88" fmla="*/ 952378 w 1356329"/>
                  <a:gd name="connsiteY88" fmla="*/ 1235755 h 1936892"/>
                  <a:gd name="connsiteX89" fmla="*/ 937771 w 1356329"/>
                  <a:gd name="connsiteY89" fmla="*/ 1250362 h 1936892"/>
                  <a:gd name="connsiteX90" fmla="*/ 929007 w 1356329"/>
                  <a:gd name="connsiteY90" fmla="*/ 1259126 h 1936892"/>
                  <a:gd name="connsiteX91" fmla="*/ 911478 w 1356329"/>
                  <a:gd name="connsiteY91" fmla="*/ 1267890 h 1936892"/>
                  <a:gd name="connsiteX92" fmla="*/ 870579 w 1356329"/>
                  <a:gd name="connsiteY92" fmla="*/ 1264969 h 1936892"/>
                  <a:gd name="connsiteX93" fmla="*/ 867657 w 1356329"/>
                  <a:gd name="connsiteY93" fmla="*/ 1256205 h 1936892"/>
                  <a:gd name="connsiteX94" fmla="*/ 870579 w 1356329"/>
                  <a:gd name="connsiteY94" fmla="*/ 1194855 h 1936892"/>
                  <a:gd name="connsiteX95" fmla="*/ 882264 w 1356329"/>
                  <a:gd name="connsiteY95" fmla="*/ 1159798 h 1936892"/>
                  <a:gd name="connsiteX96" fmla="*/ 885186 w 1356329"/>
                  <a:gd name="connsiteY96" fmla="*/ 1142270 h 1936892"/>
                  <a:gd name="connsiteX97" fmla="*/ 891029 w 1356329"/>
                  <a:gd name="connsiteY97" fmla="*/ 1121820 h 1936892"/>
                  <a:gd name="connsiteX98" fmla="*/ 899793 w 1356329"/>
                  <a:gd name="connsiteY98" fmla="*/ 1089685 h 1936892"/>
                  <a:gd name="connsiteX99" fmla="*/ 905636 w 1356329"/>
                  <a:gd name="connsiteY99" fmla="*/ 1072156 h 1936892"/>
                  <a:gd name="connsiteX100" fmla="*/ 911478 w 1356329"/>
                  <a:gd name="connsiteY100" fmla="*/ 1060471 h 1936892"/>
                  <a:gd name="connsiteX101" fmla="*/ 914400 w 1356329"/>
                  <a:gd name="connsiteY101" fmla="*/ 1051706 h 1936892"/>
                  <a:gd name="connsiteX102" fmla="*/ 926085 w 1356329"/>
                  <a:gd name="connsiteY102" fmla="*/ 1028335 h 1936892"/>
                  <a:gd name="connsiteX103" fmla="*/ 931928 w 1356329"/>
                  <a:gd name="connsiteY103" fmla="*/ 1016650 h 1936892"/>
                  <a:gd name="connsiteX104" fmla="*/ 937771 w 1356329"/>
                  <a:gd name="connsiteY104" fmla="*/ 1004964 h 1936892"/>
                  <a:gd name="connsiteX105" fmla="*/ 952378 w 1356329"/>
                  <a:gd name="connsiteY105" fmla="*/ 984514 h 1936892"/>
                  <a:gd name="connsiteX106" fmla="*/ 966985 w 1356329"/>
                  <a:gd name="connsiteY106" fmla="*/ 972829 h 1936892"/>
                  <a:gd name="connsiteX107" fmla="*/ 969907 w 1356329"/>
                  <a:gd name="connsiteY107" fmla="*/ 964064 h 1936892"/>
                  <a:gd name="connsiteX108" fmla="*/ 981592 w 1356329"/>
                  <a:gd name="connsiteY108" fmla="*/ 946536 h 1936892"/>
                  <a:gd name="connsiteX109" fmla="*/ 987435 w 1356329"/>
                  <a:gd name="connsiteY109" fmla="*/ 937772 h 1936892"/>
                  <a:gd name="connsiteX110" fmla="*/ 996199 w 1356329"/>
                  <a:gd name="connsiteY110" fmla="*/ 929007 h 1936892"/>
                  <a:gd name="connsiteX111" fmla="*/ 999121 w 1356329"/>
                  <a:gd name="connsiteY111" fmla="*/ 847208 h 1936892"/>
                  <a:gd name="connsiteX112" fmla="*/ 1016649 w 1356329"/>
                  <a:gd name="connsiteY112" fmla="*/ 841365 h 1936892"/>
                  <a:gd name="connsiteX113" fmla="*/ 1025413 w 1356329"/>
                  <a:gd name="connsiteY113" fmla="*/ 835522 h 1936892"/>
                  <a:gd name="connsiteX114" fmla="*/ 1045863 w 1356329"/>
                  <a:gd name="connsiteY114" fmla="*/ 832601 h 1936892"/>
                  <a:gd name="connsiteX115" fmla="*/ 1057549 w 1356329"/>
                  <a:gd name="connsiteY115" fmla="*/ 826758 h 1936892"/>
                  <a:gd name="connsiteX116" fmla="*/ 1110134 w 1356329"/>
                  <a:gd name="connsiteY116" fmla="*/ 820915 h 1936892"/>
                  <a:gd name="connsiteX117" fmla="*/ 1127662 w 1356329"/>
                  <a:gd name="connsiteY117" fmla="*/ 812151 h 1936892"/>
                  <a:gd name="connsiteX118" fmla="*/ 1130584 w 1356329"/>
                  <a:gd name="connsiteY118" fmla="*/ 803387 h 1936892"/>
                  <a:gd name="connsiteX119" fmla="*/ 1136427 w 1356329"/>
                  <a:gd name="connsiteY119" fmla="*/ 794623 h 1936892"/>
                  <a:gd name="connsiteX120" fmla="*/ 1139348 w 1356329"/>
                  <a:gd name="connsiteY120" fmla="*/ 785859 h 1936892"/>
                  <a:gd name="connsiteX121" fmla="*/ 1145191 w 1356329"/>
                  <a:gd name="connsiteY121" fmla="*/ 777094 h 1936892"/>
                  <a:gd name="connsiteX122" fmla="*/ 1151034 w 1356329"/>
                  <a:gd name="connsiteY122" fmla="*/ 730352 h 1936892"/>
                  <a:gd name="connsiteX123" fmla="*/ 1156876 w 1356329"/>
                  <a:gd name="connsiteY123" fmla="*/ 712823 h 1936892"/>
                  <a:gd name="connsiteX124" fmla="*/ 1159798 w 1356329"/>
                  <a:gd name="connsiteY124" fmla="*/ 704059 h 1936892"/>
                  <a:gd name="connsiteX125" fmla="*/ 1156876 w 1356329"/>
                  <a:gd name="connsiteY125" fmla="*/ 689452 h 1936892"/>
                  <a:gd name="connsiteX126" fmla="*/ 1148112 w 1356329"/>
                  <a:gd name="connsiteY126" fmla="*/ 686531 h 1936892"/>
                  <a:gd name="connsiteX127" fmla="*/ 1133505 w 1356329"/>
                  <a:gd name="connsiteY127" fmla="*/ 683609 h 1936892"/>
                  <a:gd name="connsiteX128" fmla="*/ 1121820 w 1356329"/>
                  <a:gd name="connsiteY128" fmla="*/ 677767 h 1936892"/>
                  <a:gd name="connsiteX129" fmla="*/ 1118898 w 1356329"/>
                  <a:gd name="connsiteY129" fmla="*/ 669002 h 1936892"/>
                  <a:gd name="connsiteX130" fmla="*/ 1110134 w 1356329"/>
                  <a:gd name="connsiteY130" fmla="*/ 660238 h 1936892"/>
                  <a:gd name="connsiteX131" fmla="*/ 1098448 w 1356329"/>
                  <a:gd name="connsiteY131" fmla="*/ 645631 h 1936892"/>
                  <a:gd name="connsiteX132" fmla="*/ 1086763 w 1356329"/>
                  <a:gd name="connsiteY132" fmla="*/ 628103 h 1936892"/>
                  <a:gd name="connsiteX133" fmla="*/ 1075077 w 1356329"/>
                  <a:gd name="connsiteY133" fmla="*/ 622260 h 1936892"/>
                  <a:gd name="connsiteX134" fmla="*/ 1066313 w 1356329"/>
                  <a:gd name="connsiteY134" fmla="*/ 616417 h 1936892"/>
                  <a:gd name="connsiteX135" fmla="*/ 1054627 w 1356329"/>
                  <a:gd name="connsiteY135" fmla="*/ 607653 h 1936892"/>
                  <a:gd name="connsiteX136" fmla="*/ 1066313 w 1356329"/>
                  <a:gd name="connsiteY136" fmla="*/ 557989 h 1936892"/>
                  <a:gd name="connsiteX137" fmla="*/ 1077999 w 1356329"/>
                  <a:gd name="connsiteY137" fmla="*/ 531696 h 1936892"/>
                  <a:gd name="connsiteX138" fmla="*/ 1089684 w 1356329"/>
                  <a:gd name="connsiteY138" fmla="*/ 514168 h 1936892"/>
                  <a:gd name="connsiteX139" fmla="*/ 1101370 w 1356329"/>
                  <a:gd name="connsiteY139" fmla="*/ 487875 h 1936892"/>
                  <a:gd name="connsiteX140" fmla="*/ 1104291 w 1356329"/>
                  <a:gd name="connsiteY140" fmla="*/ 476190 h 1936892"/>
                  <a:gd name="connsiteX141" fmla="*/ 1121820 w 1356329"/>
                  <a:gd name="connsiteY141" fmla="*/ 464504 h 1936892"/>
                  <a:gd name="connsiteX142" fmla="*/ 1113055 w 1356329"/>
                  <a:gd name="connsiteY142" fmla="*/ 408997 h 1936892"/>
                  <a:gd name="connsiteX143" fmla="*/ 1104291 w 1356329"/>
                  <a:gd name="connsiteY143" fmla="*/ 403154 h 1936892"/>
                  <a:gd name="connsiteX144" fmla="*/ 1080920 w 1356329"/>
                  <a:gd name="connsiteY144" fmla="*/ 406076 h 1936892"/>
                  <a:gd name="connsiteX145" fmla="*/ 1075077 w 1356329"/>
                  <a:gd name="connsiteY145" fmla="*/ 417761 h 1936892"/>
                  <a:gd name="connsiteX146" fmla="*/ 1060470 w 1356329"/>
                  <a:gd name="connsiteY146" fmla="*/ 435290 h 1936892"/>
                  <a:gd name="connsiteX147" fmla="*/ 1048784 w 1356329"/>
                  <a:gd name="connsiteY147" fmla="*/ 438211 h 1936892"/>
                  <a:gd name="connsiteX148" fmla="*/ 964064 w 1356329"/>
                  <a:gd name="connsiteY148" fmla="*/ 435290 h 1936892"/>
                  <a:gd name="connsiteX149" fmla="*/ 961142 w 1356329"/>
                  <a:gd name="connsiteY149" fmla="*/ 417761 h 1936892"/>
                  <a:gd name="connsiteX150" fmla="*/ 964064 w 1356329"/>
                  <a:gd name="connsiteY150" fmla="*/ 382705 h 1936892"/>
                  <a:gd name="connsiteX151" fmla="*/ 972828 w 1356329"/>
                  <a:gd name="connsiteY151" fmla="*/ 368098 h 1936892"/>
                  <a:gd name="connsiteX152" fmla="*/ 975749 w 1356329"/>
                  <a:gd name="connsiteY152" fmla="*/ 359333 h 1936892"/>
                  <a:gd name="connsiteX153" fmla="*/ 984514 w 1356329"/>
                  <a:gd name="connsiteY153" fmla="*/ 333041 h 1936892"/>
                  <a:gd name="connsiteX154" fmla="*/ 993278 w 1356329"/>
                  <a:gd name="connsiteY154" fmla="*/ 327198 h 1936892"/>
                  <a:gd name="connsiteX155" fmla="*/ 1007885 w 1356329"/>
                  <a:gd name="connsiteY155" fmla="*/ 309669 h 1936892"/>
                  <a:gd name="connsiteX156" fmla="*/ 1022492 w 1356329"/>
                  <a:gd name="connsiteY156" fmla="*/ 283377 h 1936892"/>
                  <a:gd name="connsiteX157" fmla="*/ 1019570 w 1356329"/>
                  <a:gd name="connsiteY157" fmla="*/ 274613 h 1936892"/>
                  <a:gd name="connsiteX158" fmla="*/ 999121 w 1356329"/>
                  <a:gd name="connsiteY158" fmla="*/ 254163 h 1936892"/>
                  <a:gd name="connsiteX159" fmla="*/ 990356 w 1356329"/>
                  <a:gd name="connsiteY159" fmla="*/ 245398 h 1936892"/>
                  <a:gd name="connsiteX160" fmla="*/ 984514 w 1356329"/>
                  <a:gd name="connsiteY160" fmla="*/ 236634 h 1936892"/>
                  <a:gd name="connsiteX161" fmla="*/ 987435 w 1356329"/>
                  <a:gd name="connsiteY161" fmla="*/ 219106 h 1936892"/>
                  <a:gd name="connsiteX162" fmla="*/ 1007885 w 1356329"/>
                  <a:gd name="connsiteY162" fmla="*/ 222027 h 1936892"/>
                  <a:gd name="connsiteX163" fmla="*/ 1022492 w 1356329"/>
                  <a:gd name="connsiteY163" fmla="*/ 219106 h 1936892"/>
                  <a:gd name="connsiteX164" fmla="*/ 1028335 w 1356329"/>
                  <a:gd name="connsiteY164" fmla="*/ 210342 h 1936892"/>
                  <a:gd name="connsiteX165" fmla="*/ 1028335 w 1356329"/>
                  <a:gd name="connsiteY165" fmla="*/ 172363 h 1936892"/>
                  <a:gd name="connsiteX166" fmla="*/ 1025413 w 1356329"/>
                  <a:gd name="connsiteY166" fmla="*/ 163599 h 1936892"/>
                  <a:gd name="connsiteX167" fmla="*/ 1019570 w 1356329"/>
                  <a:gd name="connsiteY167" fmla="*/ 154835 h 1936892"/>
                  <a:gd name="connsiteX168" fmla="*/ 996199 w 1356329"/>
                  <a:gd name="connsiteY168" fmla="*/ 137306 h 1936892"/>
                  <a:gd name="connsiteX169" fmla="*/ 999121 w 1356329"/>
                  <a:gd name="connsiteY169" fmla="*/ 125621 h 1936892"/>
                  <a:gd name="connsiteX170" fmla="*/ 1019570 w 1356329"/>
                  <a:gd name="connsiteY170" fmla="*/ 116857 h 1936892"/>
                  <a:gd name="connsiteX171" fmla="*/ 1022492 w 1356329"/>
                  <a:gd name="connsiteY171" fmla="*/ 108092 h 1936892"/>
                  <a:gd name="connsiteX172" fmla="*/ 1013728 w 1356329"/>
                  <a:gd name="connsiteY172" fmla="*/ 84721 h 1936892"/>
                  <a:gd name="connsiteX173" fmla="*/ 1004963 w 1356329"/>
                  <a:gd name="connsiteY173" fmla="*/ 78878 h 1936892"/>
                  <a:gd name="connsiteX174" fmla="*/ 990356 w 1356329"/>
                  <a:gd name="connsiteY174" fmla="*/ 67193 h 1936892"/>
                  <a:gd name="connsiteX175" fmla="*/ 972828 w 1356329"/>
                  <a:gd name="connsiteY175" fmla="*/ 55507 h 1936892"/>
                  <a:gd name="connsiteX176" fmla="*/ 952378 w 1356329"/>
                  <a:gd name="connsiteY176" fmla="*/ 35057 h 1936892"/>
                  <a:gd name="connsiteX177" fmla="*/ 882264 w 1356329"/>
                  <a:gd name="connsiteY177" fmla="*/ 32136 h 1936892"/>
                  <a:gd name="connsiteX178" fmla="*/ 870579 w 1356329"/>
                  <a:gd name="connsiteY178" fmla="*/ 11686 h 1936892"/>
                  <a:gd name="connsiteX179" fmla="*/ 867657 w 1356329"/>
                  <a:gd name="connsiteY179" fmla="*/ 0 h 1936892"/>
                  <a:gd name="connsiteX180" fmla="*/ 853050 w 1356329"/>
                  <a:gd name="connsiteY180" fmla="*/ 2922 h 1936892"/>
                  <a:gd name="connsiteX181" fmla="*/ 832600 w 1356329"/>
                  <a:gd name="connsiteY181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292140 w 1356329"/>
                  <a:gd name="connsiteY13" fmla="*/ 1589245 h 1936892"/>
                  <a:gd name="connsiteX14" fmla="*/ 289219 w 1356329"/>
                  <a:gd name="connsiteY14" fmla="*/ 1621381 h 1936892"/>
                  <a:gd name="connsiteX15" fmla="*/ 306747 w 1356329"/>
                  <a:gd name="connsiteY15" fmla="*/ 1633066 h 1936892"/>
                  <a:gd name="connsiteX16" fmla="*/ 315512 w 1356329"/>
                  <a:gd name="connsiteY16" fmla="*/ 1726551 h 1936892"/>
                  <a:gd name="connsiteX17" fmla="*/ 315512 w 1356329"/>
                  <a:gd name="connsiteY17" fmla="*/ 1764529 h 1936892"/>
                  <a:gd name="connsiteX18" fmla="*/ 444053 w 1356329"/>
                  <a:gd name="connsiteY18" fmla="*/ 1764529 h 1936892"/>
                  <a:gd name="connsiteX19" fmla="*/ 444053 w 1356329"/>
                  <a:gd name="connsiteY19" fmla="*/ 1671044 h 1936892"/>
                  <a:gd name="connsiteX20" fmla="*/ 520010 w 1356329"/>
                  <a:gd name="connsiteY20" fmla="*/ 1671044 h 1936892"/>
                  <a:gd name="connsiteX21" fmla="*/ 520010 w 1356329"/>
                  <a:gd name="connsiteY21" fmla="*/ 1574638 h 1936892"/>
                  <a:gd name="connsiteX22" fmla="*/ 593045 w 1356329"/>
                  <a:gd name="connsiteY22" fmla="*/ 1574638 h 1936892"/>
                  <a:gd name="connsiteX23" fmla="*/ 593045 w 1356329"/>
                  <a:gd name="connsiteY23" fmla="*/ 1890150 h 1936892"/>
                  <a:gd name="connsiteX24" fmla="*/ 753722 w 1356329"/>
                  <a:gd name="connsiteY24" fmla="*/ 1890150 h 1936892"/>
                  <a:gd name="connsiteX25" fmla="*/ 753722 w 1356329"/>
                  <a:gd name="connsiteY25" fmla="*/ 1936892 h 1936892"/>
                  <a:gd name="connsiteX26" fmla="*/ 864736 w 1356329"/>
                  <a:gd name="connsiteY26" fmla="*/ 1936892 h 1936892"/>
                  <a:gd name="connsiteX27" fmla="*/ 864736 w 1356329"/>
                  <a:gd name="connsiteY27" fmla="*/ 1589245 h 1936892"/>
                  <a:gd name="connsiteX28" fmla="*/ 972828 w 1356329"/>
                  <a:gd name="connsiteY28" fmla="*/ 1589245 h 1936892"/>
                  <a:gd name="connsiteX29" fmla="*/ 972828 w 1356329"/>
                  <a:gd name="connsiteY29" fmla="*/ 1481153 h 1936892"/>
                  <a:gd name="connsiteX30" fmla="*/ 1200698 w 1356329"/>
                  <a:gd name="connsiteY30" fmla="*/ 1481153 h 1936892"/>
                  <a:gd name="connsiteX31" fmla="*/ 1209462 w 1356329"/>
                  <a:gd name="connsiteY31" fmla="*/ 1454860 h 1936892"/>
                  <a:gd name="connsiteX32" fmla="*/ 1212383 w 1356329"/>
                  <a:gd name="connsiteY32" fmla="*/ 1443175 h 1936892"/>
                  <a:gd name="connsiteX33" fmla="*/ 1218226 w 1356329"/>
                  <a:gd name="connsiteY33" fmla="*/ 1434411 h 1936892"/>
                  <a:gd name="connsiteX34" fmla="*/ 1224069 w 1356329"/>
                  <a:gd name="connsiteY34" fmla="*/ 1411039 h 1936892"/>
                  <a:gd name="connsiteX35" fmla="*/ 1229912 w 1356329"/>
                  <a:gd name="connsiteY35" fmla="*/ 1352611 h 1936892"/>
                  <a:gd name="connsiteX36" fmla="*/ 1232833 w 1356329"/>
                  <a:gd name="connsiteY36" fmla="*/ 1340926 h 1936892"/>
                  <a:gd name="connsiteX37" fmla="*/ 1238676 w 1356329"/>
                  <a:gd name="connsiteY37" fmla="*/ 1332161 h 1936892"/>
                  <a:gd name="connsiteX38" fmla="*/ 1250361 w 1356329"/>
                  <a:gd name="connsiteY38" fmla="*/ 1311712 h 1936892"/>
                  <a:gd name="connsiteX39" fmla="*/ 1256204 w 1356329"/>
                  <a:gd name="connsiteY39" fmla="*/ 1285419 h 1936892"/>
                  <a:gd name="connsiteX40" fmla="*/ 1262047 w 1356329"/>
                  <a:gd name="connsiteY40" fmla="*/ 1276655 h 1936892"/>
                  <a:gd name="connsiteX41" fmla="*/ 1267890 w 1356329"/>
                  <a:gd name="connsiteY41" fmla="*/ 1241598 h 1936892"/>
                  <a:gd name="connsiteX42" fmla="*/ 1273733 w 1356329"/>
                  <a:gd name="connsiteY42" fmla="*/ 1224069 h 1936892"/>
                  <a:gd name="connsiteX43" fmla="*/ 1276654 w 1356329"/>
                  <a:gd name="connsiteY43" fmla="*/ 1215305 h 1936892"/>
                  <a:gd name="connsiteX44" fmla="*/ 1279576 w 1356329"/>
                  <a:gd name="connsiteY44" fmla="*/ 1206541 h 1936892"/>
                  <a:gd name="connsiteX45" fmla="*/ 1285418 w 1356329"/>
                  <a:gd name="connsiteY45" fmla="*/ 1194855 h 1936892"/>
                  <a:gd name="connsiteX46" fmla="*/ 1294183 w 1356329"/>
                  <a:gd name="connsiteY46" fmla="*/ 1177327 h 1936892"/>
                  <a:gd name="connsiteX47" fmla="*/ 1308790 w 1356329"/>
                  <a:gd name="connsiteY47" fmla="*/ 1151034 h 1936892"/>
                  <a:gd name="connsiteX48" fmla="*/ 1311711 w 1356329"/>
                  <a:gd name="connsiteY48" fmla="*/ 1142270 h 1936892"/>
                  <a:gd name="connsiteX49" fmla="*/ 1320475 w 1356329"/>
                  <a:gd name="connsiteY49" fmla="*/ 1136427 h 1936892"/>
                  <a:gd name="connsiteX50" fmla="*/ 1326318 w 1356329"/>
                  <a:gd name="connsiteY50" fmla="*/ 1127663 h 1936892"/>
                  <a:gd name="connsiteX51" fmla="*/ 1340925 w 1356329"/>
                  <a:gd name="connsiteY51" fmla="*/ 1101370 h 1936892"/>
                  <a:gd name="connsiteX52" fmla="*/ 1343846 w 1356329"/>
                  <a:gd name="connsiteY52" fmla="*/ 1089685 h 1936892"/>
                  <a:gd name="connsiteX53" fmla="*/ 1349689 w 1356329"/>
                  <a:gd name="connsiteY53" fmla="*/ 1048785 h 1936892"/>
                  <a:gd name="connsiteX54" fmla="*/ 1355532 w 1356329"/>
                  <a:gd name="connsiteY54" fmla="*/ 1031257 h 1936892"/>
                  <a:gd name="connsiteX55" fmla="*/ 1343846 w 1356329"/>
                  <a:gd name="connsiteY55" fmla="*/ 984514 h 1936892"/>
                  <a:gd name="connsiteX56" fmla="*/ 1335082 w 1356329"/>
                  <a:gd name="connsiteY56" fmla="*/ 981593 h 1936892"/>
                  <a:gd name="connsiteX57" fmla="*/ 1317554 w 1356329"/>
                  <a:gd name="connsiteY57" fmla="*/ 969907 h 1936892"/>
                  <a:gd name="connsiteX58" fmla="*/ 1308790 w 1356329"/>
                  <a:gd name="connsiteY58" fmla="*/ 964064 h 1936892"/>
                  <a:gd name="connsiteX59" fmla="*/ 1297104 w 1356329"/>
                  <a:gd name="connsiteY59" fmla="*/ 952379 h 1936892"/>
                  <a:gd name="connsiteX60" fmla="*/ 1291261 w 1356329"/>
                  <a:gd name="connsiteY60" fmla="*/ 943614 h 1936892"/>
                  <a:gd name="connsiteX61" fmla="*/ 1279576 w 1356329"/>
                  <a:gd name="connsiteY61" fmla="*/ 917322 h 1936892"/>
                  <a:gd name="connsiteX62" fmla="*/ 1250361 w 1356329"/>
                  <a:gd name="connsiteY62" fmla="*/ 920243 h 1936892"/>
                  <a:gd name="connsiteX63" fmla="*/ 1235754 w 1356329"/>
                  <a:gd name="connsiteY63" fmla="*/ 934850 h 1936892"/>
                  <a:gd name="connsiteX64" fmla="*/ 1218226 w 1356329"/>
                  <a:gd name="connsiteY64" fmla="*/ 949457 h 1936892"/>
                  <a:gd name="connsiteX65" fmla="*/ 1215305 w 1356329"/>
                  <a:gd name="connsiteY65" fmla="*/ 958221 h 1936892"/>
                  <a:gd name="connsiteX66" fmla="*/ 1206540 w 1356329"/>
                  <a:gd name="connsiteY66" fmla="*/ 961143 h 1936892"/>
                  <a:gd name="connsiteX67" fmla="*/ 1186091 w 1356329"/>
                  <a:gd name="connsiteY67" fmla="*/ 955300 h 1936892"/>
                  <a:gd name="connsiteX68" fmla="*/ 1151034 w 1356329"/>
                  <a:gd name="connsiteY68" fmla="*/ 958221 h 1936892"/>
                  <a:gd name="connsiteX69" fmla="*/ 1139348 w 1356329"/>
                  <a:gd name="connsiteY69" fmla="*/ 978671 h 1936892"/>
                  <a:gd name="connsiteX70" fmla="*/ 1133505 w 1356329"/>
                  <a:gd name="connsiteY70" fmla="*/ 999121 h 1936892"/>
                  <a:gd name="connsiteX71" fmla="*/ 1127662 w 1356329"/>
                  <a:gd name="connsiteY71" fmla="*/ 1022492 h 1936892"/>
                  <a:gd name="connsiteX72" fmla="*/ 1118898 w 1356329"/>
                  <a:gd name="connsiteY72" fmla="*/ 1028335 h 1936892"/>
                  <a:gd name="connsiteX73" fmla="*/ 1107213 w 1356329"/>
                  <a:gd name="connsiteY73" fmla="*/ 1045864 h 1936892"/>
                  <a:gd name="connsiteX74" fmla="*/ 1104291 w 1356329"/>
                  <a:gd name="connsiteY74" fmla="*/ 1054628 h 1936892"/>
                  <a:gd name="connsiteX75" fmla="*/ 1086763 w 1356329"/>
                  <a:gd name="connsiteY75" fmla="*/ 1075078 h 1936892"/>
                  <a:gd name="connsiteX76" fmla="*/ 1083841 w 1356329"/>
                  <a:gd name="connsiteY76" fmla="*/ 1083842 h 1936892"/>
                  <a:gd name="connsiteX77" fmla="*/ 1075077 w 1356329"/>
                  <a:gd name="connsiteY77" fmla="*/ 1101370 h 1936892"/>
                  <a:gd name="connsiteX78" fmla="*/ 1063392 w 1356329"/>
                  <a:gd name="connsiteY78" fmla="*/ 1148113 h 1936892"/>
                  <a:gd name="connsiteX79" fmla="*/ 1057549 w 1356329"/>
                  <a:gd name="connsiteY79" fmla="*/ 1156877 h 1936892"/>
                  <a:gd name="connsiteX80" fmla="*/ 1045863 w 1356329"/>
                  <a:gd name="connsiteY80" fmla="*/ 1168563 h 1936892"/>
                  <a:gd name="connsiteX81" fmla="*/ 1037099 w 1356329"/>
                  <a:gd name="connsiteY81" fmla="*/ 1174406 h 1936892"/>
                  <a:gd name="connsiteX82" fmla="*/ 1022492 w 1356329"/>
                  <a:gd name="connsiteY82" fmla="*/ 1177327 h 1936892"/>
                  <a:gd name="connsiteX83" fmla="*/ 999121 w 1356329"/>
                  <a:gd name="connsiteY83" fmla="*/ 1186091 h 1936892"/>
                  <a:gd name="connsiteX84" fmla="*/ 990356 w 1356329"/>
                  <a:gd name="connsiteY84" fmla="*/ 1191934 h 1936892"/>
                  <a:gd name="connsiteX85" fmla="*/ 972828 w 1356329"/>
                  <a:gd name="connsiteY85" fmla="*/ 1215305 h 1936892"/>
                  <a:gd name="connsiteX86" fmla="*/ 969907 w 1356329"/>
                  <a:gd name="connsiteY86" fmla="*/ 1224069 h 1936892"/>
                  <a:gd name="connsiteX87" fmla="*/ 952378 w 1356329"/>
                  <a:gd name="connsiteY87" fmla="*/ 1235755 h 1936892"/>
                  <a:gd name="connsiteX88" fmla="*/ 937771 w 1356329"/>
                  <a:gd name="connsiteY88" fmla="*/ 1250362 h 1936892"/>
                  <a:gd name="connsiteX89" fmla="*/ 929007 w 1356329"/>
                  <a:gd name="connsiteY89" fmla="*/ 1259126 h 1936892"/>
                  <a:gd name="connsiteX90" fmla="*/ 911478 w 1356329"/>
                  <a:gd name="connsiteY90" fmla="*/ 1267890 h 1936892"/>
                  <a:gd name="connsiteX91" fmla="*/ 870579 w 1356329"/>
                  <a:gd name="connsiteY91" fmla="*/ 1264969 h 1936892"/>
                  <a:gd name="connsiteX92" fmla="*/ 867657 w 1356329"/>
                  <a:gd name="connsiteY92" fmla="*/ 1256205 h 1936892"/>
                  <a:gd name="connsiteX93" fmla="*/ 870579 w 1356329"/>
                  <a:gd name="connsiteY93" fmla="*/ 1194855 h 1936892"/>
                  <a:gd name="connsiteX94" fmla="*/ 882264 w 1356329"/>
                  <a:gd name="connsiteY94" fmla="*/ 1159798 h 1936892"/>
                  <a:gd name="connsiteX95" fmla="*/ 885186 w 1356329"/>
                  <a:gd name="connsiteY95" fmla="*/ 1142270 h 1936892"/>
                  <a:gd name="connsiteX96" fmla="*/ 891029 w 1356329"/>
                  <a:gd name="connsiteY96" fmla="*/ 1121820 h 1936892"/>
                  <a:gd name="connsiteX97" fmla="*/ 899793 w 1356329"/>
                  <a:gd name="connsiteY97" fmla="*/ 1089685 h 1936892"/>
                  <a:gd name="connsiteX98" fmla="*/ 905636 w 1356329"/>
                  <a:gd name="connsiteY98" fmla="*/ 1072156 h 1936892"/>
                  <a:gd name="connsiteX99" fmla="*/ 911478 w 1356329"/>
                  <a:gd name="connsiteY99" fmla="*/ 1060471 h 1936892"/>
                  <a:gd name="connsiteX100" fmla="*/ 914400 w 1356329"/>
                  <a:gd name="connsiteY100" fmla="*/ 1051706 h 1936892"/>
                  <a:gd name="connsiteX101" fmla="*/ 926085 w 1356329"/>
                  <a:gd name="connsiteY101" fmla="*/ 1028335 h 1936892"/>
                  <a:gd name="connsiteX102" fmla="*/ 931928 w 1356329"/>
                  <a:gd name="connsiteY102" fmla="*/ 1016650 h 1936892"/>
                  <a:gd name="connsiteX103" fmla="*/ 937771 w 1356329"/>
                  <a:gd name="connsiteY103" fmla="*/ 1004964 h 1936892"/>
                  <a:gd name="connsiteX104" fmla="*/ 952378 w 1356329"/>
                  <a:gd name="connsiteY104" fmla="*/ 984514 h 1936892"/>
                  <a:gd name="connsiteX105" fmla="*/ 966985 w 1356329"/>
                  <a:gd name="connsiteY105" fmla="*/ 972829 h 1936892"/>
                  <a:gd name="connsiteX106" fmla="*/ 969907 w 1356329"/>
                  <a:gd name="connsiteY106" fmla="*/ 964064 h 1936892"/>
                  <a:gd name="connsiteX107" fmla="*/ 981592 w 1356329"/>
                  <a:gd name="connsiteY107" fmla="*/ 946536 h 1936892"/>
                  <a:gd name="connsiteX108" fmla="*/ 987435 w 1356329"/>
                  <a:gd name="connsiteY108" fmla="*/ 937772 h 1936892"/>
                  <a:gd name="connsiteX109" fmla="*/ 996199 w 1356329"/>
                  <a:gd name="connsiteY109" fmla="*/ 929007 h 1936892"/>
                  <a:gd name="connsiteX110" fmla="*/ 999121 w 1356329"/>
                  <a:gd name="connsiteY110" fmla="*/ 847208 h 1936892"/>
                  <a:gd name="connsiteX111" fmla="*/ 1016649 w 1356329"/>
                  <a:gd name="connsiteY111" fmla="*/ 841365 h 1936892"/>
                  <a:gd name="connsiteX112" fmla="*/ 1025413 w 1356329"/>
                  <a:gd name="connsiteY112" fmla="*/ 835522 h 1936892"/>
                  <a:gd name="connsiteX113" fmla="*/ 1045863 w 1356329"/>
                  <a:gd name="connsiteY113" fmla="*/ 832601 h 1936892"/>
                  <a:gd name="connsiteX114" fmla="*/ 1057549 w 1356329"/>
                  <a:gd name="connsiteY114" fmla="*/ 826758 h 1936892"/>
                  <a:gd name="connsiteX115" fmla="*/ 1110134 w 1356329"/>
                  <a:gd name="connsiteY115" fmla="*/ 820915 h 1936892"/>
                  <a:gd name="connsiteX116" fmla="*/ 1127662 w 1356329"/>
                  <a:gd name="connsiteY116" fmla="*/ 812151 h 1936892"/>
                  <a:gd name="connsiteX117" fmla="*/ 1130584 w 1356329"/>
                  <a:gd name="connsiteY117" fmla="*/ 803387 h 1936892"/>
                  <a:gd name="connsiteX118" fmla="*/ 1136427 w 1356329"/>
                  <a:gd name="connsiteY118" fmla="*/ 794623 h 1936892"/>
                  <a:gd name="connsiteX119" fmla="*/ 1139348 w 1356329"/>
                  <a:gd name="connsiteY119" fmla="*/ 785859 h 1936892"/>
                  <a:gd name="connsiteX120" fmla="*/ 1145191 w 1356329"/>
                  <a:gd name="connsiteY120" fmla="*/ 777094 h 1936892"/>
                  <a:gd name="connsiteX121" fmla="*/ 1151034 w 1356329"/>
                  <a:gd name="connsiteY121" fmla="*/ 730352 h 1936892"/>
                  <a:gd name="connsiteX122" fmla="*/ 1156876 w 1356329"/>
                  <a:gd name="connsiteY122" fmla="*/ 712823 h 1936892"/>
                  <a:gd name="connsiteX123" fmla="*/ 1159798 w 1356329"/>
                  <a:gd name="connsiteY123" fmla="*/ 704059 h 1936892"/>
                  <a:gd name="connsiteX124" fmla="*/ 1156876 w 1356329"/>
                  <a:gd name="connsiteY124" fmla="*/ 689452 h 1936892"/>
                  <a:gd name="connsiteX125" fmla="*/ 1148112 w 1356329"/>
                  <a:gd name="connsiteY125" fmla="*/ 686531 h 1936892"/>
                  <a:gd name="connsiteX126" fmla="*/ 1133505 w 1356329"/>
                  <a:gd name="connsiteY126" fmla="*/ 683609 h 1936892"/>
                  <a:gd name="connsiteX127" fmla="*/ 1121820 w 1356329"/>
                  <a:gd name="connsiteY127" fmla="*/ 677767 h 1936892"/>
                  <a:gd name="connsiteX128" fmla="*/ 1118898 w 1356329"/>
                  <a:gd name="connsiteY128" fmla="*/ 669002 h 1936892"/>
                  <a:gd name="connsiteX129" fmla="*/ 1110134 w 1356329"/>
                  <a:gd name="connsiteY129" fmla="*/ 660238 h 1936892"/>
                  <a:gd name="connsiteX130" fmla="*/ 1098448 w 1356329"/>
                  <a:gd name="connsiteY130" fmla="*/ 645631 h 1936892"/>
                  <a:gd name="connsiteX131" fmla="*/ 1086763 w 1356329"/>
                  <a:gd name="connsiteY131" fmla="*/ 628103 h 1936892"/>
                  <a:gd name="connsiteX132" fmla="*/ 1075077 w 1356329"/>
                  <a:gd name="connsiteY132" fmla="*/ 622260 h 1936892"/>
                  <a:gd name="connsiteX133" fmla="*/ 1066313 w 1356329"/>
                  <a:gd name="connsiteY133" fmla="*/ 616417 h 1936892"/>
                  <a:gd name="connsiteX134" fmla="*/ 1054627 w 1356329"/>
                  <a:gd name="connsiteY134" fmla="*/ 607653 h 1936892"/>
                  <a:gd name="connsiteX135" fmla="*/ 1066313 w 1356329"/>
                  <a:gd name="connsiteY135" fmla="*/ 557989 h 1936892"/>
                  <a:gd name="connsiteX136" fmla="*/ 1077999 w 1356329"/>
                  <a:gd name="connsiteY136" fmla="*/ 531696 h 1936892"/>
                  <a:gd name="connsiteX137" fmla="*/ 1089684 w 1356329"/>
                  <a:gd name="connsiteY137" fmla="*/ 514168 h 1936892"/>
                  <a:gd name="connsiteX138" fmla="*/ 1101370 w 1356329"/>
                  <a:gd name="connsiteY138" fmla="*/ 487875 h 1936892"/>
                  <a:gd name="connsiteX139" fmla="*/ 1104291 w 1356329"/>
                  <a:gd name="connsiteY139" fmla="*/ 476190 h 1936892"/>
                  <a:gd name="connsiteX140" fmla="*/ 1121820 w 1356329"/>
                  <a:gd name="connsiteY140" fmla="*/ 464504 h 1936892"/>
                  <a:gd name="connsiteX141" fmla="*/ 1113055 w 1356329"/>
                  <a:gd name="connsiteY141" fmla="*/ 408997 h 1936892"/>
                  <a:gd name="connsiteX142" fmla="*/ 1104291 w 1356329"/>
                  <a:gd name="connsiteY142" fmla="*/ 403154 h 1936892"/>
                  <a:gd name="connsiteX143" fmla="*/ 1080920 w 1356329"/>
                  <a:gd name="connsiteY143" fmla="*/ 406076 h 1936892"/>
                  <a:gd name="connsiteX144" fmla="*/ 1075077 w 1356329"/>
                  <a:gd name="connsiteY144" fmla="*/ 417761 h 1936892"/>
                  <a:gd name="connsiteX145" fmla="*/ 1060470 w 1356329"/>
                  <a:gd name="connsiteY145" fmla="*/ 435290 h 1936892"/>
                  <a:gd name="connsiteX146" fmla="*/ 1048784 w 1356329"/>
                  <a:gd name="connsiteY146" fmla="*/ 438211 h 1936892"/>
                  <a:gd name="connsiteX147" fmla="*/ 964064 w 1356329"/>
                  <a:gd name="connsiteY147" fmla="*/ 435290 h 1936892"/>
                  <a:gd name="connsiteX148" fmla="*/ 961142 w 1356329"/>
                  <a:gd name="connsiteY148" fmla="*/ 417761 h 1936892"/>
                  <a:gd name="connsiteX149" fmla="*/ 964064 w 1356329"/>
                  <a:gd name="connsiteY149" fmla="*/ 382705 h 1936892"/>
                  <a:gd name="connsiteX150" fmla="*/ 972828 w 1356329"/>
                  <a:gd name="connsiteY150" fmla="*/ 368098 h 1936892"/>
                  <a:gd name="connsiteX151" fmla="*/ 975749 w 1356329"/>
                  <a:gd name="connsiteY151" fmla="*/ 359333 h 1936892"/>
                  <a:gd name="connsiteX152" fmla="*/ 984514 w 1356329"/>
                  <a:gd name="connsiteY152" fmla="*/ 333041 h 1936892"/>
                  <a:gd name="connsiteX153" fmla="*/ 993278 w 1356329"/>
                  <a:gd name="connsiteY153" fmla="*/ 327198 h 1936892"/>
                  <a:gd name="connsiteX154" fmla="*/ 1007885 w 1356329"/>
                  <a:gd name="connsiteY154" fmla="*/ 309669 h 1936892"/>
                  <a:gd name="connsiteX155" fmla="*/ 1022492 w 1356329"/>
                  <a:gd name="connsiteY155" fmla="*/ 283377 h 1936892"/>
                  <a:gd name="connsiteX156" fmla="*/ 1019570 w 1356329"/>
                  <a:gd name="connsiteY156" fmla="*/ 274613 h 1936892"/>
                  <a:gd name="connsiteX157" fmla="*/ 999121 w 1356329"/>
                  <a:gd name="connsiteY157" fmla="*/ 254163 h 1936892"/>
                  <a:gd name="connsiteX158" fmla="*/ 990356 w 1356329"/>
                  <a:gd name="connsiteY158" fmla="*/ 245398 h 1936892"/>
                  <a:gd name="connsiteX159" fmla="*/ 984514 w 1356329"/>
                  <a:gd name="connsiteY159" fmla="*/ 236634 h 1936892"/>
                  <a:gd name="connsiteX160" fmla="*/ 987435 w 1356329"/>
                  <a:gd name="connsiteY160" fmla="*/ 219106 h 1936892"/>
                  <a:gd name="connsiteX161" fmla="*/ 1007885 w 1356329"/>
                  <a:gd name="connsiteY161" fmla="*/ 222027 h 1936892"/>
                  <a:gd name="connsiteX162" fmla="*/ 1022492 w 1356329"/>
                  <a:gd name="connsiteY162" fmla="*/ 219106 h 1936892"/>
                  <a:gd name="connsiteX163" fmla="*/ 1028335 w 1356329"/>
                  <a:gd name="connsiteY163" fmla="*/ 210342 h 1936892"/>
                  <a:gd name="connsiteX164" fmla="*/ 1028335 w 1356329"/>
                  <a:gd name="connsiteY164" fmla="*/ 172363 h 1936892"/>
                  <a:gd name="connsiteX165" fmla="*/ 1025413 w 1356329"/>
                  <a:gd name="connsiteY165" fmla="*/ 163599 h 1936892"/>
                  <a:gd name="connsiteX166" fmla="*/ 1019570 w 1356329"/>
                  <a:gd name="connsiteY166" fmla="*/ 154835 h 1936892"/>
                  <a:gd name="connsiteX167" fmla="*/ 996199 w 1356329"/>
                  <a:gd name="connsiteY167" fmla="*/ 137306 h 1936892"/>
                  <a:gd name="connsiteX168" fmla="*/ 999121 w 1356329"/>
                  <a:gd name="connsiteY168" fmla="*/ 125621 h 1936892"/>
                  <a:gd name="connsiteX169" fmla="*/ 1019570 w 1356329"/>
                  <a:gd name="connsiteY169" fmla="*/ 116857 h 1936892"/>
                  <a:gd name="connsiteX170" fmla="*/ 1022492 w 1356329"/>
                  <a:gd name="connsiteY170" fmla="*/ 108092 h 1936892"/>
                  <a:gd name="connsiteX171" fmla="*/ 1013728 w 1356329"/>
                  <a:gd name="connsiteY171" fmla="*/ 84721 h 1936892"/>
                  <a:gd name="connsiteX172" fmla="*/ 1004963 w 1356329"/>
                  <a:gd name="connsiteY172" fmla="*/ 78878 h 1936892"/>
                  <a:gd name="connsiteX173" fmla="*/ 990356 w 1356329"/>
                  <a:gd name="connsiteY173" fmla="*/ 67193 h 1936892"/>
                  <a:gd name="connsiteX174" fmla="*/ 972828 w 1356329"/>
                  <a:gd name="connsiteY174" fmla="*/ 55507 h 1936892"/>
                  <a:gd name="connsiteX175" fmla="*/ 952378 w 1356329"/>
                  <a:gd name="connsiteY175" fmla="*/ 35057 h 1936892"/>
                  <a:gd name="connsiteX176" fmla="*/ 882264 w 1356329"/>
                  <a:gd name="connsiteY176" fmla="*/ 32136 h 1936892"/>
                  <a:gd name="connsiteX177" fmla="*/ 870579 w 1356329"/>
                  <a:gd name="connsiteY177" fmla="*/ 11686 h 1936892"/>
                  <a:gd name="connsiteX178" fmla="*/ 867657 w 1356329"/>
                  <a:gd name="connsiteY178" fmla="*/ 0 h 1936892"/>
                  <a:gd name="connsiteX179" fmla="*/ 853050 w 1356329"/>
                  <a:gd name="connsiteY179" fmla="*/ 2922 h 1936892"/>
                  <a:gd name="connsiteX180" fmla="*/ 832600 w 1356329"/>
                  <a:gd name="connsiteY180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92167 h 1936892"/>
                  <a:gd name="connsiteX13" fmla="*/ 389295 w 1356329"/>
                  <a:gd name="connsiteY13" fmla="*/ 1509235 h 1936892"/>
                  <a:gd name="connsiteX14" fmla="*/ 289219 w 1356329"/>
                  <a:gd name="connsiteY14" fmla="*/ 1621381 h 1936892"/>
                  <a:gd name="connsiteX15" fmla="*/ 306747 w 1356329"/>
                  <a:gd name="connsiteY15" fmla="*/ 1633066 h 1936892"/>
                  <a:gd name="connsiteX16" fmla="*/ 315512 w 1356329"/>
                  <a:gd name="connsiteY16" fmla="*/ 1726551 h 1936892"/>
                  <a:gd name="connsiteX17" fmla="*/ 315512 w 1356329"/>
                  <a:gd name="connsiteY17" fmla="*/ 1764529 h 1936892"/>
                  <a:gd name="connsiteX18" fmla="*/ 444053 w 1356329"/>
                  <a:gd name="connsiteY18" fmla="*/ 1764529 h 1936892"/>
                  <a:gd name="connsiteX19" fmla="*/ 444053 w 1356329"/>
                  <a:gd name="connsiteY19" fmla="*/ 1671044 h 1936892"/>
                  <a:gd name="connsiteX20" fmla="*/ 520010 w 1356329"/>
                  <a:gd name="connsiteY20" fmla="*/ 1671044 h 1936892"/>
                  <a:gd name="connsiteX21" fmla="*/ 520010 w 1356329"/>
                  <a:gd name="connsiteY21" fmla="*/ 1574638 h 1936892"/>
                  <a:gd name="connsiteX22" fmla="*/ 593045 w 1356329"/>
                  <a:gd name="connsiteY22" fmla="*/ 1574638 h 1936892"/>
                  <a:gd name="connsiteX23" fmla="*/ 593045 w 1356329"/>
                  <a:gd name="connsiteY23" fmla="*/ 1890150 h 1936892"/>
                  <a:gd name="connsiteX24" fmla="*/ 753722 w 1356329"/>
                  <a:gd name="connsiteY24" fmla="*/ 1890150 h 1936892"/>
                  <a:gd name="connsiteX25" fmla="*/ 753722 w 1356329"/>
                  <a:gd name="connsiteY25" fmla="*/ 1936892 h 1936892"/>
                  <a:gd name="connsiteX26" fmla="*/ 864736 w 1356329"/>
                  <a:gd name="connsiteY26" fmla="*/ 1936892 h 1936892"/>
                  <a:gd name="connsiteX27" fmla="*/ 864736 w 1356329"/>
                  <a:gd name="connsiteY27" fmla="*/ 1589245 h 1936892"/>
                  <a:gd name="connsiteX28" fmla="*/ 972828 w 1356329"/>
                  <a:gd name="connsiteY28" fmla="*/ 1589245 h 1936892"/>
                  <a:gd name="connsiteX29" fmla="*/ 972828 w 1356329"/>
                  <a:gd name="connsiteY29" fmla="*/ 1481153 h 1936892"/>
                  <a:gd name="connsiteX30" fmla="*/ 1200698 w 1356329"/>
                  <a:gd name="connsiteY30" fmla="*/ 1481153 h 1936892"/>
                  <a:gd name="connsiteX31" fmla="*/ 1209462 w 1356329"/>
                  <a:gd name="connsiteY31" fmla="*/ 1454860 h 1936892"/>
                  <a:gd name="connsiteX32" fmla="*/ 1212383 w 1356329"/>
                  <a:gd name="connsiteY32" fmla="*/ 1443175 h 1936892"/>
                  <a:gd name="connsiteX33" fmla="*/ 1218226 w 1356329"/>
                  <a:gd name="connsiteY33" fmla="*/ 1434411 h 1936892"/>
                  <a:gd name="connsiteX34" fmla="*/ 1224069 w 1356329"/>
                  <a:gd name="connsiteY34" fmla="*/ 1411039 h 1936892"/>
                  <a:gd name="connsiteX35" fmla="*/ 1229912 w 1356329"/>
                  <a:gd name="connsiteY35" fmla="*/ 1352611 h 1936892"/>
                  <a:gd name="connsiteX36" fmla="*/ 1232833 w 1356329"/>
                  <a:gd name="connsiteY36" fmla="*/ 1340926 h 1936892"/>
                  <a:gd name="connsiteX37" fmla="*/ 1238676 w 1356329"/>
                  <a:gd name="connsiteY37" fmla="*/ 1332161 h 1936892"/>
                  <a:gd name="connsiteX38" fmla="*/ 1250361 w 1356329"/>
                  <a:gd name="connsiteY38" fmla="*/ 1311712 h 1936892"/>
                  <a:gd name="connsiteX39" fmla="*/ 1256204 w 1356329"/>
                  <a:gd name="connsiteY39" fmla="*/ 1285419 h 1936892"/>
                  <a:gd name="connsiteX40" fmla="*/ 1262047 w 1356329"/>
                  <a:gd name="connsiteY40" fmla="*/ 1276655 h 1936892"/>
                  <a:gd name="connsiteX41" fmla="*/ 1267890 w 1356329"/>
                  <a:gd name="connsiteY41" fmla="*/ 1241598 h 1936892"/>
                  <a:gd name="connsiteX42" fmla="*/ 1273733 w 1356329"/>
                  <a:gd name="connsiteY42" fmla="*/ 1224069 h 1936892"/>
                  <a:gd name="connsiteX43" fmla="*/ 1276654 w 1356329"/>
                  <a:gd name="connsiteY43" fmla="*/ 1215305 h 1936892"/>
                  <a:gd name="connsiteX44" fmla="*/ 1279576 w 1356329"/>
                  <a:gd name="connsiteY44" fmla="*/ 1206541 h 1936892"/>
                  <a:gd name="connsiteX45" fmla="*/ 1285418 w 1356329"/>
                  <a:gd name="connsiteY45" fmla="*/ 1194855 h 1936892"/>
                  <a:gd name="connsiteX46" fmla="*/ 1294183 w 1356329"/>
                  <a:gd name="connsiteY46" fmla="*/ 1177327 h 1936892"/>
                  <a:gd name="connsiteX47" fmla="*/ 1308790 w 1356329"/>
                  <a:gd name="connsiteY47" fmla="*/ 1151034 h 1936892"/>
                  <a:gd name="connsiteX48" fmla="*/ 1311711 w 1356329"/>
                  <a:gd name="connsiteY48" fmla="*/ 1142270 h 1936892"/>
                  <a:gd name="connsiteX49" fmla="*/ 1320475 w 1356329"/>
                  <a:gd name="connsiteY49" fmla="*/ 1136427 h 1936892"/>
                  <a:gd name="connsiteX50" fmla="*/ 1326318 w 1356329"/>
                  <a:gd name="connsiteY50" fmla="*/ 1127663 h 1936892"/>
                  <a:gd name="connsiteX51" fmla="*/ 1340925 w 1356329"/>
                  <a:gd name="connsiteY51" fmla="*/ 1101370 h 1936892"/>
                  <a:gd name="connsiteX52" fmla="*/ 1343846 w 1356329"/>
                  <a:gd name="connsiteY52" fmla="*/ 1089685 h 1936892"/>
                  <a:gd name="connsiteX53" fmla="*/ 1349689 w 1356329"/>
                  <a:gd name="connsiteY53" fmla="*/ 1048785 h 1936892"/>
                  <a:gd name="connsiteX54" fmla="*/ 1355532 w 1356329"/>
                  <a:gd name="connsiteY54" fmla="*/ 1031257 h 1936892"/>
                  <a:gd name="connsiteX55" fmla="*/ 1343846 w 1356329"/>
                  <a:gd name="connsiteY55" fmla="*/ 984514 h 1936892"/>
                  <a:gd name="connsiteX56" fmla="*/ 1335082 w 1356329"/>
                  <a:gd name="connsiteY56" fmla="*/ 981593 h 1936892"/>
                  <a:gd name="connsiteX57" fmla="*/ 1317554 w 1356329"/>
                  <a:gd name="connsiteY57" fmla="*/ 969907 h 1936892"/>
                  <a:gd name="connsiteX58" fmla="*/ 1308790 w 1356329"/>
                  <a:gd name="connsiteY58" fmla="*/ 964064 h 1936892"/>
                  <a:gd name="connsiteX59" fmla="*/ 1297104 w 1356329"/>
                  <a:gd name="connsiteY59" fmla="*/ 952379 h 1936892"/>
                  <a:gd name="connsiteX60" fmla="*/ 1291261 w 1356329"/>
                  <a:gd name="connsiteY60" fmla="*/ 943614 h 1936892"/>
                  <a:gd name="connsiteX61" fmla="*/ 1279576 w 1356329"/>
                  <a:gd name="connsiteY61" fmla="*/ 917322 h 1936892"/>
                  <a:gd name="connsiteX62" fmla="*/ 1250361 w 1356329"/>
                  <a:gd name="connsiteY62" fmla="*/ 920243 h 1936892"/>
                  <a:gd name="connsiteX63" fmla="*/ 1235754 w 1356329"/>
                  <a:gd name="connsiteY63" fmla="*/ 934850 h 1936892"/>
                  <a:gd name="connsiteX64" fmla="*/ 1218226 w 1356329"/>
                  <a:gd name="connsiteY64" fmla="*/ 949457 h 1936892"/>
                  <a:gd name="connsiteX65" fmla="*/ 1215305 w 1356329"/>
                  <a:gd name="connsiteY65" fmla="*/ 958221 h 1936892"/>
                  <a:gd name="connsiteX66" fmla="*/ 1206540 w 1356329"/>
                  <a:gd name="connsiteY66" fmla="*/ 961143 h 1936892"/>
                  <a:gd name="connsiteX67" fmla="*/ 1186091 w 1356329"/>
                  <a:gd name="connsiteY67" fmla="*/ 955300 h 1936892"/>
                  <a:gd name="connsiteX68" fmla="*/ 1151034 w 1356329"/>
                  <a:gd name="connsiteY68" fmla="*/ 958221 h 1936892"/>
                  <a:gd name="connsiteX69" fmla="*/ 1139348 w 1356329"/>
                  <a:gd name="connsiteY69" fmla="*/ 978671 h 1936892"/>
                  <a:gd name="connsiteX70" fmla="*/ 1133505 w 1356329"/>
                  <a:gd name="connsiteY70" fmla="*/ 999121 h 1936892"/>
                  <a:gd name="connsiteX71" fmla="*/ 1127662 w 1356329"/>
                  <a:gd name="connsiteY71" fmla="*/ 1022492 h 1936892"/>
                  <a:gd name="connsiteX72" fmla="*/ 1118898 w 1356329"/>
                  <a:gd name="connsiteY72" fmla="*/ 1028335 h 1936892"/>
                  <a:gd name="connsiteX73" fmla="*/ 1107213 w 1356329"/>
                  <a:gd name="connsiteY73" fmla="*/ 1045864 h 1936892"/>
                  <a:gd name="connsiteX74" fmla="*/ 1104291 w 1356329"/>
                  <a:gd name="connsiteY74" fmla="*/ 1054628 h 1936892"/>
                  <a:gd name="connsiteX75" fmla="*/ 1086763 w 1356329"/>
                  <a:gd name="connsiteY75" fmla="*/ 1075078 h 1936892"/>
                  <a:gd name="connsiteX76" fmla="*/ 1083841 w 1356329"/>
                  <a:gd name="connsiteY76" fmla="*/ 1083842 h 1936892"/>
                  <a:gd name="connsiteX77" fmla="*/ 1075077 w 1356329"/>
                  <a:gd name="connsiteY77" fmla="*/ 1101370 h 1936892"/>
                  <a:gd name="connsiteX78" fmla="*/ 1063392 w 1356329"/>
                  <a:gd name="connsiteY78" fmla="*/ 1148113 h 1936892"/>
                  <a:gd name="connsiteX79" fmla="*/ 1057549 w 1356329"/>
                  <a:gd name="connsiteY79" fmla="*/ 1156877 h 1936892"/>
                  <a:gd name="connsiteX80" fmla="*/ 1045863 w 1356329"/>
                  <a:gd name="connsiteY80" fmla="*/ 1168563 h 1936892"/>
                  <a:gd name="connsiteX81" fmla="*/ 1037099 w 1356329"/>
                  <a:gd name="connsiteY81" fmla="*/ 1174406 h 1936892"/>
                  <a:gd name="connsiteX82" fmla="*/ 1022492 w 1356329"/>
                  <a:gd name="connsiteY82" fmla="*/ 1177327 h 1936892"/>
                  <a:gd name="connsiteX83" fmla="*/ 999121 w 1356329"/>
                  <a:gd name="connsiteY83" fmla="*/ 1186091 h 1936892"/>
                  <a:gd name="connsiteX84" fmla="*/ 990356 w 1356329"/>
                  <a:gd name="connsiteY84" fmla="*/ 1191934 h 1936892"/>
                  <a:gd name="connsiteX85" fmla="*/ 972828 w 1356329"/>
                  <a:gd name="connsiteY85" fmla="*/ 1215305 h 1936892"/>
                  <a:gd name="connsiteX86" fmla="*/ 969907 w 1356329"/>
                  <a:gd name="connsiteY86" fmla="*/ 1224069 h 1936892"/>
                  <a:gd name="connsiteX87" fmla="*/ 952378 w 1356329"/>
                  <a:gd name="connsiteY87" fmla="*/ 1235755 h 1936892"/>
                  <a:gd name="connsiteX88" fmla="*/ 937771 w 1356329"/>
                  <a:gd name="connsiteY88" fmla="*/ 1250362 h 1936892"/>
                  <a:gd name="connsiteX89" fmla="*/ 929007 w 1356329"/>
                  <a:gd name="connsiteY89" fmla="*/ 1259126 h 1936892"/>
                  <a:gd name="connsiteX90" fmla="*/ 911478 w 1356329"/>
                  <a:gd name="connsiteY90" fmla="*/ 1267890 h 1936892"/>
                  <a:gd name="connsiteX91" fmla="*/ 870579 w 1356329"/>
                  <a:gd name="connsiteY91" fmla="*/ 1264969 h 1936892"/>
                  <a:gd name="connsiteX92" fmla="*/ 867657 w 1356329"/>
                  <a:gd name="connsiteY92" fmla="*/ 1256205 h 1936892"/>
                  <a:gd name="connsiteX93" fmla="*/ 870579 w 1356329"/>
                  <a:gd name="connsiteY93" fmla="*/ 1194855 h 1936892"/>
                  <a:gd name="connsiteX94" fmla="*/ 882264 w 1356329"/>
                  <a:gd name="connsiteY94" fmla="*/ 1159798 h 1936892"/>
                  <a:gd name="connsiteX95" fmla="*/ 885186 w 1356329"/>
                  <a:gd name="connsiteY95" fmla="*/ 1142270 h 1936892"/>
                  <a:gd name="connsiteX96" fmla="*/ 891029 w 1356329"/>
                  <a:gd name="connsiteY96" fmla="*/ 1121820 h 1936892"/>
                  <a:gd name="connsiteX97" fmla="*/ 899793 w 1356329"/>
                  <a:gd name="connsiteY97" fmla="*/ 1089685 h 1936892"/>
                  <a:gd name="connsiteX98" fmla="*/ 905636 w 1356329"/>
                  <a:gd name="connsiteY98" fmla="*/ 1072156 h 1936892"/>
                  <a:gd name="connsiteX99" fmla="*/ 911478 w 1356329"/>
                  <a:gd name="connsiteY99" fmla="*/ 1060471 h 1936892"/>
                  <a:gd name="connsiteX100" fmla="*/ 914400 w 1356329"/>
                  <a:gd name="connsiteY100" fmla="*/ 1051706 h 1936892"/>
                  <a:gd name="connsiteX101" fmla="*/ 926085 w 1356329"/>
                  <a:gd name="connsiteY101" fmla="*/ 1028335 h 1936892"/>
                  <a:gd name="connsiteX102" fmla="*/ 931928 w 1356329"/>
                  <a:gd name="connsiteY102" fmla="*/ 1016650 h 1936892"/>
                  <a:gd name="connsiteX103" fmla="*/ 937771 w 1356329"/>
                  <a:gd name="connsiteY103" fmla="*/ 1004964 h 1936892"/>
                  <a:gd name="connsiteX104" fmla="*/ 952378 w 1356329"/>
                  <a:gd name="connsiteY104" fmla="*/ 984514 h 1936892"/>
                  <a:gd name="connsiteX105" fmla="*/ 966985 w 1356329"/>
                  <a:gd name="connsiteY105" fmla="*/ 972829 h 1936892"/>
                  <a:gd name="connsiteX106" fmla="*/ 969907 w 1356329"/>
                  <a:gd name="connsiteY106" fmla="*/ 964064 h 1936892"/>
                  <a:gd name="connsiteX107" fmla="*/ 981592 w 1356329"/>
                  <a:gd name="connsiteY107" fmla="*/ 946536 h 1936892"/>
                  <a:gd name="connsiteX108" fmla="*/ 987435 w 1356329"/>
                  <a:gd name="connsiteY108" fmla="*/ 937772 h 1936892"/>
                  <a:gd name="connsiteX109" fmla="*/ 996199 w 1356329"/>
                  <a:gd name="connsiteY109" fmla="*/ 929007 h 1936892"/>
                  <a:gd name="connsiteX110" fmla="*/ 999121 w 1356329"/>
                  <a:gd name="connsiteY110" fmla="*/ 847208 h 1936892"/>
                  <a:gd name="connsiteX111" fmla="*/ 1016649 w 1356329"/>
                  <a:gd name="connsiteY111" fmla="*/ 841365 h 1936892"/>
                  <a:gd name="connsiteX112" fmla="*/ 1025413 w 1356329"/>
                  <a:gd name="connsiteY112" fmla="*/ 835522 h 1936892"/>
                  <a:gd name="connsiteX113" fmla="*/ 1045863 w 1356329"/>
                  <a:gd name="connsiteY113" fmla="*/ 832601 h 1936892"/>
                  <a:gd name="connsiteX114" fmla="*/ 1057549 w 1356329"/>
                  <a:gd name="connsiteY114" fmla="*/ 826758 h 1936892"/>
                  <a:gd name="connsiteX115" fmla="*/ 1110134 w 1356329"/>
                  <a:gd name="connsiteY115" fmla="*/ 820915 h 1936892"/>
                  <a:gd name="connsiteX116" fmla="*/ 1127662 w 1356329"/>
                  <a:gd name="connsiteY116" fmla="*/ 812151 h 1936892"/>
                  <a:gd name="connsiteX117" fmla="*/ 1130584 w 1356329"/>
                  <a:gd name="connsiteY117" fmla="*/ 803387 h 1936892"/>
                  <a:gd name="connsiteX118" fmla="*/ 1136427 w 1356329"/>
                  <a:gd name="connsiteY118" fmla="*/ 794623 h 1936892"/>
                  <a:gd name="connsiteX119" fmla="*/ 1139348 w 1356329"/>
                  <a:gd name="connsiteY119" fmla="*/ 785859 h 1936892"/>
                  <a:gd name="connsiteX120" fmla="*/ 1145191 w 1356329"/>
                  <a:gd name="connsiteY120" fmla="*/ 777094 h 1936892"/>
                  <a:gd name="connsiteX121" fmla="*/ 1151034 w 1356329"/>
                  <a:gd name="connsiteY121" fmla="*/ 730352 h 1936892"/>
                  <a:gd name="connsiteX122" fmla="*/ 1156876 w 1356329"/>
                  <a:gd name="connsiteY122" fmla="*/ 712823 h 1936892"/>
                  <a:gd name="connsiteX123" fmla="*/ 1159798 w 1356329"/>
                  <a:gd name="connsiteY123" fmla="*/ 704059 h 1936892"/>
                  <a:gd name="connsiteX124" fmla="*/ 1156876 w 1356329"/>
                  <a:gd name="connsiteY124" fmla="*/ 689452 h 1936892"/>
                  <a:gd name="connsiteX125" fmla="*/ 1148112 w 1356329"/>
                  <a:gd name="connsiteY125" fmla="*/ 686531 h 1936892"/>
                  <a:gd name="connsiteX126" fmla="*/ 1133505 w 1356329"/>
                  <a:gd name="connsiteY126" fmla="*/ 683609 h 1936892"/>
                  <a:gd name="connsiteX127" fmla="*/ 1121820 w 1356329"/>
                  <a:gd name="connsiteY127" fmla="*/ 677767 h 1936892"/>
                  <a:gd name="connsiteX128" fmla="*/ 1118898 w 1356329"/>
                  <a:gd name="connsiteY128" fmla="*/ 669002 h 1936892"/>
                  <a:gd name="connsiteX129" fmla="*/ 1110134 w 1356329"/>
                  <a:gd name="connsiteY129" fmla="*/ 660238 h 1936892"/>
                  <a:gd name="connsiteX130" fmla="*/ 1098448 w 1356329"/>
                  <a:gd name="connsiteY130" fmla="*/ 645631 h 1936892"/>
                  <a:gd name="connsiteX131" fmla="*/ 1086763 w 1356329"/>
                  <a:gd name="connsiteY131" fmla="*/ 628103 h 1936892"/>
                  <a:gd name="connsiteX132" fmla="*/ 1075077 w 1356329"/>
                  <a:gd name="connsiteY132" fmla="*/ 622260 h 1936892"/>
                  <a:gd name="connsiteX133" fmla="*/ 1066313 w 1356329"/>
                  <a:gd name="connsiteY133" fmla="*/ 616417 h 1936892"/>
                  <a:gd name="connsiteX134" fmla="*/ 1054627 w 1356329"/>
                  <a:gd name="connsiteY134" fmla="*/ 607653 h 1936892"/>
                  <a:gd name="connsiteX135" fmla="*/ 1066313 w 1356329"/>
                  <a:gd name="connsiteY135" fmla="*/ 557989 h 1936892"/>
                  <a:gd name="connsiteX136" fmla="*/ 1077999 w 1356329"/>
                  <a:gd name="connsiteY136" fmla="*/ 531696 h 1936892"/>
                  <a:gd name="connsiteX137" fmla="*/ 1089684 w 1356329"/>
                  <a:gd name="connsiteY137" fmla="*/ 514168 h 1936892"/>
                  <a:gd name="connsiteX138" fmla="*/ 1101370 w 1356329"/>
                  <a:gd name="connsiteY138" fmla="*/ 487875 h 1936892"/>
                  <a:gd name="connsiteX139" fmla="*/ 1104291 w 1356329"/>
                  <a:gd name="connsiteY139" fmla="*/ 476190 h 1936892"/>
                  <a:gd name="connsiteX140" fmla="*/ 1121820 w 1356329"/>
                  <a:gd name="connsiteY140" fmla="*/ 464504 h 1936892"/>
                  <a:gd name="connsiteX141" fmla="*/ 1113055 w 1356329"/>
                  <a:gd name="connsiteY141" fmla="*/ 408997 h 1936892"/>
                  <a:gd name="connsiteX142" fmla="*/ 1104291 w 1356329"/>
                  <a:gd name="connsiteY142" fmla="*/ 403154 h 1936892"/>
                  <a:gd name="connsiteX143" fmla="*/ 1080920 w 1356329"/>
                  <a:gd name="connsiteY143" fmla="*/ 406076 h 1936892"/>
                  <a:gd name="connsiteX144" fmla="*/ 1075077 w 1356329"/>
                  <a:gd name="connsiteY144" fmla="*/ 417761 h 1936892"/>
                  <a:gd name="connsiteX145" fmla="*/ 1060470 w 1356329"/>
                  <a:gd name="connsiteY145" fmla="*/ 435290 h 1936892"/>
                  <a:gd name="connsiteX146" fmla="*/ 1048784 w 1356329"/>
                  <a:gd name="connsiteY146" fmla="*/ 438211 h 1936892"/>
                  <a:gd name="connsiteX147" fmla="*/ 964064 w 1356329"/>
                  <a:gd name="connsiteY147" fmla="*/ 435290 h 1936892"/>
                  <a:gd name="connsiteX148" fmla="*/ 961142 w 1356329"/>
                  <a:gd name="connsiteY148" fmla="*/ 417761 h 1936892"/>
                  <a:gd name="connsiteX149" fmla="*/ 964064 w 1356329"/>
                  <a:gd name="connsiteY149" fmla="*/ 382705 h 1936892"/>
                  <a:gd name="connsiteX150" fmla="*/ 972828 w 1356329"/>
                  <a:gd name="connsiteY150" fmla="*/ 368098 h 1936892"/>
                  <a:gd name="connsiteX151" fmla="*/ 975749 w 1356329"/>
                  <a:gd name="connsiteY151" fmla="*/ 359333 h 1936892"/>
                  <a:gd name="connsiteX152" fmla="*/ 984514 w 1356329"/>
                  <a:gd name="connsiteY152" fmla="*/ 333041 h 1936892"/>
                  <a:gd name="connsiteX153" fmla="*/ 993278 w 1356329"/>
                  <a:gd name="connsiteY153" fmla="*/ 327198 h 1936892"/>
                  <a:gd name="connsiteX154" fmla="*/ 1007885 w 1356329"/>
                  <a:gd name="connsiteY154" fmla="*/ 309669 h 1936892"/>
                  <a:gd name="connsiteX155" fmla="*/ 1022492 w 1356329"/>
                  <a:gd name="connsiteY155" fmla="*/ 283377 h 1936892"/>
                  <a:gd name="connsiteX156" fmla="*/ 1019570 w 1356329"/>
                  <a:gd name="connsiteY156" fmla="*/ 274613 h 1936892"/>
                  <a:gd name="connsiteX157" fmla="*/ 999121 w 1356329"/>
                  <a:gd name="connsiteY157" fmla="*/ 254163 h 1936892"/>
                  <a:gd name="connsiteX158" fmla="*/ 990356 w 1356329"/>
                  <a:gd name="connsiteY158" fmla="*/ 245398 h 1936892"/>
                  <a:gd name="connsiteX159" fmla="*/ 984514 w 1356329"/>
                  <a:gd name="connsiteY159" fmla="*/ 236634 h 1936892"/>
                  <a:gd name="connsiteX160" fmla="*/ 987435 w 1356329"/>
                  <a:gd name="connsiteY160" fmla="*/ 219106 h 1936892"/>
                  <a:gd name="connsiteX161" fmla="*/ 1007885 w 1356329"/>
                  <a:gd name="connsiteY161" fmla="*/ 222027 h 1936892"/>
                  <a:gd name="connsiteX162" fmla="*/ 1022492 w 1356329"/>
                  <a:gd name="connsiteY162" fmla="*/ 219106 h 1936892"/>
                  <a:gd name="connsiteX163" fmla="*/ 1028335 w 1356329"/>
                  <a:gd name="connsiteY163" fmla="*/ 210342 h 1936892"/>
                  <a:gd name="connsiteX164" fmla="*/ 1028335 w 1356329"/>
                  <a:gd name="connsiteY164" fmla="*/ 172363 h 1936892"/>
                  <a:gd name="connsiteX165" fmla="*/ 1025413 w 1356329"/>
                  <a:gd name="connsiteY165" fmla="*/ 163599 h 1936892"/>
                  <a:gd name="connsiteX166" fmla="*/ 1019570 w 1356329"/>
                  <a:gd name="connsiteY166" fmla="*/ 154835 h 1936892"/>
                  <a:gd name="connsiteX167" fmla="*/ 996199 w 1356329"/>
                  <a:gd name="connsiteY167" fmla="*/ 137306 h 1936892"/>
                  <a:gd name="connsiteX168" fmla="*/ 999121 w 1356329"/>
                  <a:gd name="connsiteY168" fmla="*/ 125621 h 1936892"/>
                  <a:gd name="connsiteX169" fmla="*/ 1019570 w 1356329"/>
                  <a:gd name="connsiteY169" fmla="*/ 116857 h 1936892"/>
                  <a:gd name="connsiteX170" fmla="*/ 1022492 w 1356329"/>
                  <a:gd name="connsiteY170" fmla="*/ 108092 h 1936892"/>
                  <a:gd name="connsiteX171" fmla="*/ 1013728 w 1356329"/>
                  <a:gd name="connsiteY171" fmla="*/ 84721 h 1936892"/>
                  <a:gd name="connsiteX172" fmla="*/ 1004963 w 1356329"/>
                  <a:gd name="connsiteY172" fmla="*/ 78878 h 1936892"/>
                  <a:gd name="connsiteX173" fmla="*/ 990356 w 1356329"/>
                  <a:gd name="connsiteY173" fmla="*/ 67193 h 1936892"/>
                  <a:gd name="connsiteX174" fmla="*/ 972828 w 1356329"/>
                  <a:gd name="connsiteY174" fmla="*/ 55507 h 1936892"/>
                  <a:gd name="connsiteX175" fmla="*/ 952378 w 1356329"/>
                  <a:gd name="connsiteY175" fmla="*/ 35057 h 1936892"/>
                  <a:gd name="connsiteX176" fmla="*/ 882264 w 1356329"/>
                  <a:gd name="connsiteY176" fmla="*/ 32136 h 1936892"/>
                  <a:gd name="connsiteX177" fmla="*/ 870579 w 1356329"/>
                  <a:gd name="connsiteY177" fmla="*/ 11686 h 1936892"/>
                  <a:gd name="connsiteX178" fmla="*/ 867657 w 1356329"/>
                  <a:gd name="connsiteY178" fmla="*/ 0 h 1936892"/>
                  <a:gd name="connsiteX179" fmla="*/ 853050 w 1356329"/>
                  <a:gd name="connsiteY179" fmla="*/ 2922 h 1936892"/>
                  <a:gd name="connsiteX180" fmla="*/ 832600 w 1356329"/>
                  <a:gd name="connsiteY180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78832 h 1936892"/>
                  <a:gd name="connsiteX13" fmla="*/ 389295 w 1356329"/>
                  <a:gd name="connsiteY13" fmla="*/ 1509235 h 1936892"/>
                  <a:gd name="connsiteX14" fmla="*/ 289219 w 1356329"/>
                  <a:gd name="connsiteY14" fmla="*/ 1621381 h 1936892"/>
                  <a:gd name="connsiteX15" fmla="*/ 306747 w 1356329"/>
                  <a:gd name="connsiteY15" fmla="*/ 1633066 h 1936892"/>
                  <a:gd name="connsiteX16" fmla="*/ 315512 w 1356329"/>
                  <a:gd name="connsiteY16" fmla="*/ 1726551 h 1936892"/>
                  <a:gd name="connsiteX17" fmla="*/ 315512 w 1356329"/>
                  <a:gd name="connsiteY17" fmla="*/ 1764529 h 1936892"/>
                  <a:gd name="connsiteX18" fmla="*/ 444053 w 1356329"/>
                  <a:gd name="connsiteY18" fmla="*/ 1764529 h 1936892"/>
                  <a:gd name="connsiteX19" fmla="*/ 444053 w 1356329"/>
                  <a:gd name="connsiteY19" fmla="*/ 1671044 h 1936892"/>
                  <a:gd name="connsiteX20" fmla="*/ 520010 w 1356329"/>
                  <a:gd name="connsiteY20" fmla="*/ 1671044 h 1936892"/>
                  <a:gd name="connsiteX21" fmla="*/ 520010 w 1356329"/>
                  <a:gd name="connsiteY21" fmla="*/ 1574638 h 1936892"/>
                  <a:gd name="connsiteX22" fmla="*/ 593045 w 1356329"/>
                  <a:gd name="connsiteY22" fmla="*/ 1574638 h 1936892"/>
                  <a:gd name="connsiteX23" fmla="*/ 593045 w 1356329"/>
                  <a:gd name="connsiteY23" fmla="*/ 1890150 h 1936892"/>
                  <a:gd name="connsiteX24" fmla="*/ 753722 w 1356329"/>
                  <a:gd name="connsiteY24" fmla="*/ 1890150 h 1936892"/>
                  <a:gd name="connsiteX25" fmla="*/ 753722 w 1356329"/>
                  <a:gd name="connsiteY25" fmla="*/ 1936892 h 1936892"/>
                  <a:gd name="connsiteX26" fmla="*/ 864736 w 1356329"/>
                  <a:gd name="connsiteY26" fmla="*/ 1936892 h 1936892"/>
                  <a:gd name="connsiteX27" fmla="*/ 864736 w 1356329"/>
                  <a:gd name="connsiteY27" fmla="*/ 1589245 h 1936892"/>
                  <a:gd name="connsiteX28" fmla="*/ 972828 w 1356329"/>
                  <a:gd name="connsiteY28" fmla="*/ 1589245 h 1936892"/>
                  <a:gd name="connsiteX29" fmla="*/ 972828 w 1356329"/>
                  <a:gd name="connsiteY29" fmla="*/ 1481153 h 1936892"/>
                  <a:gd name="connsiteX30" fmla="*/ 1200698 w 1356329"/>
                  <a:gd name="connsiteY30" fmla="*/ 1481153 h 1936892"/>
                  <a:gd name="connsiteX31" fmla="*/ 1209462 w 1356329"/>
                  <a:gd name="connsiteY31" fmla="*/ 1454860 h 1936892"/>
                  <a:gd name="connsiteX32" fmla="*/ 1212383 w 1356329"/>
                  <a:gd name="connsiteY32" fmla="*/ 1443175 h 1936892"/>
                  <a:gd name="connsiteX33" fmla="*/ 1218226 w 1356329"/>
                  <a:gd name="connsiteY33" fmla="*/ 1434411 h 1936892"/>
                  <a:gd name="connsiteX34" fmla="*/ 1224069 w 1356329"/>
                  <a:gd name="connsiteY34" fmla="*/ 1411039 h 1936892"/>
                  <a:gd name="connsiteX35" fmla="*/ 1229912 w 1356329"/>
                  <a:gd name="connsiteY35" fmla="*/ 1352611 h 1936892"/>
                  <a:gd name="connsiteX36" fmla="*/ 1232833 w 1356329"/>
                  <a:gd name="connsiteY36" fmla="*/ 1340926 h 1936892"/>
                  <a:gd name="connsiteX37" fmla="*/ 1238676 w 1356329"/>
                  <a:gd name="connsiteY37" fmla="*/ 1332161 h 1936892"/>
                  <a:gd name="connsiteX38" fmla="*/ 1250361 w 1356329"/>
                  <a:gd name="connsiteY38" fmla="*/ 1311712 h 1936892"/>
                  <a:gd name="connsiteX39" fmla="*/ 1256204 w 1356329"/>
                  <a:gd name="connsiteY39" fmla="*/ 1285419 h 1936892"/>
                  <a:gd name="connsiteX40" fmla="*/ 1262047 w 1356329"/>
                  <a:gd name="connsiteY40" fmla="*/ 1276655 h 1936892"/>
                  <a:gd name="connsiteX41" fmla="*/ 1267890 w 1356329"/>
                  <a:gd name="connsiteY41" fmla="*/ 1241598 h 1936892"/>
                  <a:gd name="connsiteX42" fmla="*/ 1273733 w 1356329"/>
                  <a:gd name="connsiteY42" fmla="*/ 1224069 h 1936892"/>
                  <a:gd name="connsiteX43" fmla="*/ 1276654 w 1356329"/>
                  <a:gd name="connsiteY43" fmla="*/ 1215305 h 1936892"/>
                  <a:gd name="connsiteX44" fmla="*/ 1279576 w 1356329"/>
                  <a:gd name="connsiteY44" fmla="*/ 1206541 h 1936892"/>
                  <a:gd name="connsiteX45" fmla="*/ 1285418 w 1356329"/>
                  <a:gd name="connsiteY45" fmla="*/ 1194855 h 1936892"/>
                  <a:gd name="connsiteX46" fmla="*/ 1294183 w 1356329"/>
                  <a:gd name="connsiteY46" fmla="*/ 1177327 h 1936892"/>
                  <a:gd name="connsiteX47" fmla="*/ 1308790 w 1356329"/>
                  <a:gd name="connsiteY47" fmla="*/ 1151034 h 1936892"/>
                  <a:gd name="connsiteX48" fmla="*/ 1311711 w 1356329"/>
                  <a:gd name="connsiteY48" fmla="*/ 1142270 h 1936892"/>
                  <a:gd name="connsiteX49" fmla="*/ 1320475 w 1356329"/>
                  <a:gd name="connsiteY49" fmla="*/ 1136427 h 1936892"/>
                  <a:gd name="connsiteX50" fmla="*/ 1326318 w 1356329"/>
                  <a:gd name="connsiteY50" fmla="*/ 1127663 h 1936892"/>
                  <a:gd name="connsiteX51" fmla="*/ 1340925 w 1356329"/>
                  <a:gd name="connsiteY51" fmla="*/ 1101370 h 1936892"/>
                  <a:gd name="connsiteX52" fmla="*/ 1343846 w 1356329"/>
                  <a:gd name="connsiteY52" fmla="*/ 1089685 h 1936892"/>
                  <a:gd name="connsiteX53" fmla="*/ 1349689 w 1356329"/>
                  <a:gd name="connsiteY53" fmla="*/ 1048785 h 1936892"/>
                  <a:gd name="connsiteX54" fmla="*/ 1355532 w 1356329"/>
                  <a:gd name="connsiteY54" fmla="*/ 1031257 h 1936892"/>
                  <a:gd name="connsiteX55" fmla="*/ 1343846 w 1356329"/>
                  <a:gd name="connsiteY55" fmla="*/ 984514 h 1936892"/>
                  <a:gd name="connsiteX56" fmla="*/ 1335082 w 1356329"/>
                  <a:gd name="connsiteY56" fmla="*/ 981593 h 1936892"/>
                  <a:gd name="connsiteX57" fmla="*/ 1317554 w 1356329"/>
                  <a:gd name="connsiteY57" fmla="*/ 969907 h 1936892"/>
                  <a:gd name="connsiteX58" fmla="*/ 1308790 w 1356329"/>
                  <a:gd name="connsiteY58" fmla="*/ 964064 h 1936892"/>
                  <a:gd name="connsiteX59" fmla="*/ 1297104 w 1356329"/>
                  <a:gd name="connsiteY59" fmla="*/ 952379 h 1936892"/>
                  <a:gd name="connsiteX60" fmla="*/ 1291261 w 1356329"/>
                  <a:gd name="connsiteY60" fmla="*/ 943614 h 1936892"/>
                  <a:gd name="connsiteX61" fmla="*/ 1279576 w 1356329"/>
                  <a:gd name="connsiteY61" fmla="*/ 917322 h 1936892"/>
                  <a:gd name="connsiteX62" fmla="*/ 1250361 w 1356329"/>
                  <a:gd name="connsiteY62" fmla="*/ 920243 h 1936892"/>
                  <a:gd name="connsiteX63" fmla="*/ 1235754 w 1356329"/>
                  <a:gd name="connsiteY63" fmla="*/ 934850 h 1936892"/>
                  <a:gd name="connsiteX64" fmla="*/ 1218226 w 1356329"/>
                  <a:gd name="connsiteY64" fmla="*/ 949457 h 1936892"/>
                  <a:gd name="connsiteX65" fmla="*/ 1215305 w 1356329"/>
                  <a:gd name="connsiteY65" fmla="*/ 958221 h 1936892"/>
                  <a:gd name="connsiteX66" fmla="*/ 1206540 w 1356329"/>
                  <a:gd name="connsiteY66" fmla="*/ 961143 h 1936892"/>
                  <a:gd name="connsiteX67" fmla="*/ 1186091 w 1356329"/>
                  <a:gd name="connsiteY67" fmla="*/ 955300 h 1936892"/>
                  <a:gd name="connsiteX68" fmla="*/ 1151034 w 1356329"/>
                  <a:gd name="connsiteY68" fmla="*/ 958221 h 1936892"/>
                  <a:gd name="connsiteX69" fmla="*/ 1139348 w 1356329"/>
                  <a:gd name="connsiteY69" fmla="*/ 978671 h 1936892"/>
                  <a:gd name="connsiteX70" fmla="*/ 1133505 w 1356329"/>
                  <a:gd name="connsiteY70" fmla="*/ 999121 h 1936892"/>
                  <a:gd name="connsiteX71" fmla="*/ 1127662 w 1356329"/>
                  <a:gd name="connsiteY71" fmla="*/ 1022492 h 1936892"/>
                  <a:gd name="connsiteX72" fmla="*/ 1118898 w 1356329"/>
                  <a:gd name="connsiteY72" fmla="*/ 1028335 h 1936892"/>
                  <a:gd name="connsiteX73" fmla="*/ 1107213 w 1356329"/>
                  <a:gd name="connsiteY73" fmla="*/ 1045864 h 1936892"/>
                  <a:gd name="connsiteX74" fmla="*/ 1104291 w 1356329"/>
                  <a:gd name="connsiteY74" fmla="*/ 1054628 h 1936892"/>
                  <a:gd name="connsiteX75" fmla="*/ 1086763 w 1356329"/>
                  <a:gd name="connsiteY75" fmla="*/ 1075078 h 1936892"/>
                  <a:gd name="connsiteX76" fmla="*/ 1083841 w 1356329"/>
                  <a:gd name="connsiteY76" fmla="*/ 1083842 h 1936892"/>
                  <a:gd name="connsiteX77" fmla="*/ 1075077 w 1356329"/>
                  <a:gd name="connsiteY77" fmla="*/ 1101370 h 1936892"/>
                  <a:gd name="connsiteX78" fmla="*/ 1063392 w 1356329"/>
                  <a:gd name="connsiteY78" fmla="*/ 1148113 h 1936892"/>
                  <a:gd name="connsiteX79" fmla="*/ 1057549 w 1356329"/>
                  <a:gd name="connsiteY79" fmla="*/ 1156877 h 1936892"/>
                  <a:gd name="connsiteX80" fmla="*/ 1045863 w 1356329"/>
                  <a:gd name="connsiteY80" fmla="*/ 1168563 h 1936892"/>
                  <a:gd name="connsiteX81" fmla="*/ 1037099 w 1356329"/>
                  <a:gd name="connsiteY81" fmla="*/ 1174406 h 1936892"/>
                  <a:gd name="connsiteX82" fmla="*/ 1022492 w 1356329"/>
                  <a:gd name="connsiteY82" fmla="*/ 1177327 h 1936892"/>
                  <a:gd name="connsiteX83" fmla="*/ 999121 w 1356329"/>
                  <a:gd name="connsiteY83" fmla="*/ 1186091 h 1936892"/>
                  <a:gd name="connsiteX84" fmla="*/ 990356 w 1356329"/>
                  <a:gd name="connsiteY84" fmla="*/ 1191934 h 1936892"/>
                  <a:gd name="connsiteX85" fmla="*/ 972828 w 1356329"/>
                  <a:gd name="connsiteY85" fmla="*/ 1215305 h 1936892"/>
                  <a:gd name="connsiteX86" fmla="*/ 969907 w 1356329"/>
                  <a:gd name="connsiteY86" fmla="*/ 1224069 h 1936892"/>
                  <a:gd name="connsiteX87" fmla="*/ 952378 w 1356329"/>
                  <a:gd name="connsiteY87" fmla="*/ 1235755 h 1936892"/>
                  <a:gd name="connsiteX88" fmla="*/ 937771 w 1356329"/>
                  <a:gd name="connsiteY88" fmla="*/ 1250362 h 1936892"/>
                  <a:gd name="connsiteX89" fmla="*/ 929007 w 1356329"/>
                  <a:gd name="connsiteY89" fmla="*/ 1259126 h 1936892"/>
                  <a:gd name="connsiteX90" fmla="*/ 911478 w 1356329"/>
                  <a:gd name="connsiteY90" fmla="*/ 1267890 h 1936892"/>
                  <a:gd name="connsiteX91" fmla="*/ 870579 w 1356329"/>
                  <a:gd name="connsiteY91" fmla="*/ 1264969 h 1936892"/>
                  <a:gd name="connsiteX92" fmla="*/ 867657 w 1356329"/>
                  <a:gd name="connsiteY92" fmla="*/ 1256205 h 1936892"/>
                  <a:gd name="connsiteX93" fmla="*/ 870579 w 1356329"/>
                  <a:gd name="connsiteY93" fmla="*/ 1194855 h 1936892"/>
                  <a:gd name="connsiteX94" fmla="*/ 882264 w 1356329"/>
                  <a:gd name="connsiteY94" fmla="*/ 1159798 h 1936892"/>
                  <a:gd name="connsiteX95" fmla="*/ 885186 w 1356329"/>
                  <a:gd name="connsiteY95" fmla="*/ 1142270 h 1936892"/>
                  <a:gd name="connsiteX96" fmla="*/ 891029 w 1356329"/>
                  <a:gd name="connsiteY96" fmla="*/ 1121820 h 1936892"/>
                  <a:gd name="connsiteX97" fmla="*/ 899793 w 1356329"/>
                  <a:gd name="connsiteY97" fmla="*/ 1089685 h 1936892"/>
                  <a:gd name="connsiteX98" fmla="*/ 905636 w 1356329"/>
                  <a:gd name="connsiteY98" fmla="*/ 1072156 h 1936892"/>
                  <a:gd name="connsiteX99" fmla="*/ 911478 w 1356329"/>
                  <a:gd name="connsiteY99" fmla="*/ 1060471 h 1936892"/>
                  <a:gd name="connsiteX100" fmla="*/ 914400 w 1356329"/>
                  <a:gd name="connsiteY100" fmla="*/ 1051706 h 1936892"/>
                  <a:gd name="connsiteX101" fmla="*/ 926085 w 1356329"/>
                  <a:gd name="connsiteY101" fmla="*/ 1028335 h 1936892"/>
                  <a:gd name="connsiteX102" fmla="*/ 931928 w 1356329"/>
                  <a:gd name="connsiteY102" fmla="*/ 1016650 h 1936892"/>
                  <a:gd name="connsiteX103" fmla="*/ 937771 w 1356329"/>
                  <a:gd name="connsiteY103" fmla="*/ 1004964 h 1936892"/>
                  <a:gd name="connsiteX104" fmla="*/ 952378 w 1356329"/>
                  <a:gd name="connsiteY104" fmla="*/ 984514 h 1936892"/>
                  <a:gd name="connsiteX105" fmla="*/ 966985 w 1356329"/>
                  <a:gd name="connsiteY105" fmla="*/ 972829 h 1936892"/>
                  <a:gd name="connsiteX106" fmla="*/ 969907 w 1356329"/>
                  <a:gd name="connsiteY106" fmla="*/ 964064 h 1936892"/>
                  <a:gd name="connsiteX107" fmla="*/ 981592 w 1356329"/>
                  <a:gd name="connsiteY107" fmla="*/ 946536 h 1936892"/>
                  <a:gd name="connsiteX108" fmla="*/ 987435 w 1356329"/>
                  <a:gd name="connsiteY108" fmla="*/ 937772 h 1936892"/>
                  <a:gd name="connsiteX109" fmla="*/ 996199 w 1356329"/>
                  <a:gd name="connsiteY109" fmla="*/ 929007 h 1936892"/>
                  <a:gd name="connsiteX110" fmla="*/ 999121 w 1356329"/>
                  <a:gd name="connsiteY110" fmla="*/ 847208 h 1936892"/>
                  <a:gd name="connsiteX111" fmla="*/ 1016649 w 1356329"/>
                  <a:gd name="connsiteY111" fmla="*/ 841365 h 1936892"/>
                  <a:gd name="connsiteX112" fmla="*/ 1025413 w 1356329"/>
                  <a:gd name="connsiteY112" fmla="*/ 835522 h 1936892"/>
                  <a:gd name="connsiteX113" fmla="*/ 1045863 w 1356329"/>
                  <a:gd name="connsiteY113" fmla="*/ 832601 h 1936892"/>
                  <a:gd name="connsiteX114" fmla="*/ 1057549 w 1356329"/>
                  <a:gd name="connsiteY114" fmla="*/ 826758 h 1936892"/>
                  <a:gd name="connsiteX115" fmla="*/ 1110134 w 1356329"/>
                  <a:gd name="connsiteY115" fmla="*/ 820915 h 1936892"/>
                  <a:gd name="connsiteX116" fmla="*/ 1127662 w 1356329"/>
                  <a:gd name="connsiteY116" fmla="*/ 812151 h 1936892"/>
                  <a:gd name="connsiteX117" fmla="*/ 1130584 w 1356329"/>
                  <a:gd name="connsiteY117" fmla="*/ 803387 h 1936892"/>
                  <a:gd name="connsiteX118" fmla="*/ 1136427 w 1356329"/>
                  <a:gd name="connsiteY118" fmla="*/ 794623 h 1936892"/>
                  <a:gd name="connsiteX119" fmla="*/ 1139348 w 1356329"/>
                  <a:gd name="connsiteY119" fmla="*/ 785859 h 1936892"/>
                  <a:gd name="connsiteX120" fmla="*/ 1145191 w 1356329"/>
                  <a:gd name="connsiteY120" fmla="*/ 777094 h 1936892"/>
                  <a:gd name="connsiteX121" fmla="*/ 1151034 w 1356329"/>
                  <a:gd name="connsiteY121" fmla="*/ 730352 h 1936892"/>
                  <a:gd name="connsiteX122" fmla="*/ 1156876 w 1356329"/>
                  <a:gd name="connsiteY122" fmla="*/ 712823 h 1936892"/>
                  <a:gd name="connsiteX123" fmla="*/ 1159798 w 1356329"/>
                  <a:gd name="connsiteY123" fmla="*/ 704059 h 1936892"/>
                  <a:gd name="connsiteX124" fmla="*/ 1156876 w 1356329"/>
                  <a:gd name="connsiteY124" fmla="*/ 689452 h 1936892"/>
                  <a:gd name="connsiteX125" fmla="*/ 1148112 w 1356329"/>
                  <a:gd name="connsiteY125" fmla="*/ 686531 h 1936892"/>
                  <a:gd name="connsiteX126" fmla="*/ 1133505 w 1356329"/>
                  <a:gd name="connsiteY126" fmla="*/ 683609 h 1936892"/>
                  <a:gd name="connsiteX127" fmla="*/ 1121820 w 1356329"/>
                  <a:gd name="connsiteY127" fmla="*/ 677767 h 1936892"/>
                  <a:gd name="connsiteX128" fmla="*/ 1118898 w 1356329"/>
                  <a:gd name="connsiteY128" fmla="*/ 669002 h 1936892"/>
                  <a:gd name="connsiteX129" fmla="*/ 1110134 w 1356329"/>
                  <a:gd name="connsiteY129" fmla="*/ 660238 h 1936892"/>
                  <a:gd name="connsiteX130" fmla="*/ 1098448 w 1356329"/>
                  <a:gd name="connsiteY130" fmla="*/ 645631 h 1936892"/>
                  <a:gd name="connsiteX131" fmla="*/ 1086763 w 1356329"/>
                  <a:gd name="connsiteY131" fmla="*/ 628103 h 1936892"/>
                  <a:gd name="connsiteX132" fmla="*/ 1075077 w 1356329"/>
                  <a:gd name="connsiteY132" fmla="*/ 622260 h 1936892"/>
                  <a:gd name="connsiteX133" fmla="*/ 1066313 w 1356329"/>
                  <a:gd name="connsiteY133" fmla="*/ 616417 h 1936892"/>
                  <a:gd name="connsiteX134" fmla="*/ 1054627 w 1356329"/>
                  <a:gd name="connsiteY134" fmla="*/ 607653 h 1936892"/>
                  <a:gd name="connsiteX135" fmla="*/ 1066313 w 1356329"/>
                  <a:gd name="connsiteY135" fmla="*/ 557989 h 1936892"/>
                  <a:gd name="connsiteX136" fmla="*/ 1077999 w 1356329"/>
                  <a:gd name="connsiteY136" fmla="*/ 531696 h 1936892"/>
                  <a:gd name="connsiteX137" fmla="*/ 1089684 w 1356329"/>
                  <a:gd name="connsiteY137" fmla="*/ 514168 h 1936892"/>
                  <a:gd name="connsiteX138" fmla="*/ 1101370 w 1356329"/>
                  <a:gd name="connsiteY138" fmla="*/ 487875 h 1936892"/>
                  <a:gd name="connsiteX139" fmla="*/ 1104291 w 1356329"/>
                  <a:gd name="connsiteY139" fmla="*/ 476190 h 1936892"/>
                  <a:gd name="connsiteX140" fmla="*/ 1121820 w 1356329"/>
                  <a:gd name="connsiteY140" fmla="*/ 464504 h 1936892"/>
                  <a:gd name="connsiteX141" fmla="*/ 1113055 w 1356329"/>
                  <a:gd name="connsiteY141" fmla="*/ 408997 h 1936892"/>
                  <a:gd name="connsiteX142" fmla="*/ 1104291 w 1356329"/>
                  <a:gd name="connsiteY142" fmla="*/ 403154 h 1936892"/>
                  <a:gd name="connsiteX143" fmla="*/ 1080920 w 1356329"/>
                  <a:gd name="connsiteY143" fmla="*/ 406076 h 1936892"/>
                  <a:gd name="connsiteX144" fmla="*/ 1075077 w 1356329"/>
                  <a:gd name="connsiteY144" fmla="*/ 417761 h 1936892"/>
                  <a:gd name="connsiteX145" fmla="*/ 1060470 w 1356329"/>
                  <a:gd name="connsiteY145" fmla="*/ 435290 h 1936892"/>
                  <a:gd name="connsiteX146" fmla="*/ 1048784 w 1356329"/>
                  <a:gd name="connsiteY146" fmla="*/ 438211 h 1936892"/>
                  <a:gd name="connsiteX147" fmla="*/ 964064 w 1356329"/>
                  <a:gd name="connsiteY147" fmla="*/ 435290 h 1936892"/>
                  <a:gd name="connsiteX148" fmla="*/ 961142 w 1356329"/>
                  <a:gd name="connsiteY148" fmla="*/ 417761 h 1936892"/>
                  <a:gd name="connsiteX149" fmla="*/ 964064 w 1356329"/>
                  <a:gd name="connsiteY149" fmla="*/ 382705 h 1936892"/>
                  <a:gd name="connsiteX150" fmla="*/ 972828 w 1356329"/>
                  <a:gd name="connsiteY150" fmla="*/ 368098 h 1936892"/>
                  <a:gd name="connsiteX151" fmla="*/ 975749 w 1356329"/>
                  <a:gd name="connsiteY151" fmla="*/ 359333 h 1936892"/>
                  <a:gd name="connsiteX152" fmla="*/ 984514 w 1356329"/>
                  <a:gd name="connsiteY152" fmla="*/ 333041 h 1936892"/>
                  <a:gd name="connsiteX153" fmla="*/ 993278 w 1356329"/>
                  <a:gd name="connsiteY153" fmla="*/ 327198 h 1936892"/>
                  <a:gd name="connsiteX154" fmla="*/ 1007885 w 1356329"/>
                  <a:gd name="connsiteY154" fmla="*/ 309669 h 1936892"/>
                  <a:gd name="connsiteX155" fmla="*/ 1022492 w 1356329"/>
                  <a:gd name="connsiteY155" fmla="*/ 283377 h 1936892"/>
                  <a:gd name="connsiteX156" fmla="*/ 1019570 w 1356329"/>
                  <a:gd name="connsiteY156" fmla="*/ 274613 h 1936892"/>
                  <a:gd name="connsiteX157" fmla="*/ 999121 w 1356329"/>
                  <a:gd name="connsiteY157" fmla="*/ 254163 h 1936892"/>
                  <a:gd name="connsiteX158" fmla="*/ 990356 w 1356329"/>
                  <a:gd name="connsiteY158" fmla="*/ 245398 h 1936892"/>
                  <a:gd name="connsiteX159" fmla="*/ 984514 w 1356329"/>
                  <a:gd name="connsiteY159" fmla="*/ 236634 h 1936892"/>
                  <a:gd name="connsiteX160" fmla="*/ 987435 w 1356329"/>
                  <a:gd name="connsiteY160" fmla="*/ 219106 h 1936892"/>
                  <a:gd name="connsiteX161" fmla="*/ 1007885 w 1356329"/>
                  <a:gd name="connsiteY161" fmla="*/ 222027 h 1936892"/>
                  <a:gd name="connsiteX162" fmla="*/ 1022492 w 1356329"/>
                  <a:gd name="connsiteY162" fmla="*/ 219106 h 1936892"/>
                  <a:gd name="connsiteX163" fmla="*/ 1028335 w 1356329"/>
                  <a:gd name="connsiteY163" fmla="*/ 210342 h 1936892"/>
                  <a:gd name="connsiteX164" fmla="*/ 1028335 w 1356329"/>
                  <a:gd name="connsiteY164" fmla="*/ 172363 h 1936892"/>
                  <a:gd name="connsiteX165" fmla="*/ 1025413 w 1356329"/>
                  <a:gd name="connsiteY165" fmla="*/ 163599 h 1936892"/>
                  <a:gd name="connsiteX166" fmla="*/ 1019570 w 1356329"/>
                  <a:gd name="connsiteY166" fmla="*/ 154835 h 1936892"/>
                  <a:gd name="connsiteX167" fmla="*/ 996199 w 1356329"/>
                  <a:gd name="connsiteY167" fmla="*/ 137306 h 1936892"/>
                  <a:gd name="connsiteX168" fmla="*/ 999121 w 1356329"/>
                  <a:gd name="connsiteY168" fmla="*/ 125621 h 1936892"/>
                  <a:gd name="connsiteX169" fmla="*/ 1019570 w 1356329"/>
                  <a:gd name="connsiteY169" fmla="*/ 116857 h 1936892"/>
                  <a:gd name="connsiteX170" fmla="*/ 1022492 w 1356329"/>
                  <a:gd name="connsiteY170" fmla="*/ 108092 h 1936892"/>
                  <a:gd name="connsiteX171" fmla="*/ 1013728 w 1356329"/>
                  <a:gd name="connsiteY171" fmla="*/ 84721 h 1936892"/>
                  <a:gd name="connsiteX172" fmla="*/ 1004963 w 1356329"/>
                  <a:gd name="connsiteY172" fmla="*/ 78878 h 1936892"/>
                  <a:gd name="connsiteX173" fmla="*/ 990356 w 1356329"/>
                  <a:gd name="connsiteY173" fmla="*/ 67193 h 1936892"/>
                  <a:gd name="connsiteX174" fmla="*/ 972828 w 1356329"/>
                  <a:gd name="connsiteY174" fmla="*/ 55507 h 1936892"/>
                  <a:gd name="connsiteX175" fmla="*/ 952378 w 1356329"/>
                  <a:gd name="connsiteY175" fmla="*/ 35057 h 1936892"/>
                  <a:gd name="connsiteX176" fmla="*/ 882264 w 1356329"/>
                  <a:gd name="connsiteY176" fmla="*/ 32136 h 1936892"/>
                  <a:gd name="connsiteX177" fmla="*/ 870579 w 1356329"/>
                  <a:gd name="connsiteY177" fmla="*/ 11686 h 1936892"/>
                  <a:gd name="connsiteX178" fmla="*/ 867657 w 1356329"/>
                  <a:gd name="connsiteY178" fmla="*/ 0 h 1936892"/>
                  <a:gd name="connsiteX179" fmla="*/ 853050 w 1356329"/>
                  <a:gd name="connsiteY179" fmla="*/ 2922 h 1936892"/>
                  <a:gd name="connsiteX180" fmla="*/ 832600 w 1356329"/>
                  <a:gd name="connsiteY180" fmla="*/ 11686 h 1936892"/>
                  <a:gd name="connsiteX0" fmla="*/ 832600 w 1356329"/>
                  <a:gd name="connsiteY0" fmla="*/ 11686 h 1936892"/>
                  <a:gd name="connsiteX1" fmla="*/ 832600 w 1356329"/>
                  <a:gd name="connsiteY1" fmla="*/ 87643 h 1936892"/>
                  <a:gd name="connsiteX2" fmla="*/ 572595 w 1356329"/>
                  <a:gd name="connsiteY2" fmla="*/ 87643 h 1936892"/>
                  <a:gd name="connsiteX3" fmla="*/ 572595 w 1356329"/>
                  <a:gd name="connsiteY3" fmla="*/ 432368 h 1936892"/>
                  <a:gd name="connsiteX4" fmla="*/ 394390 w 1356329"/>
                  <a:gd name="connsiteY4" fmla="*/ 432368 h 1936892"/>
                  <a:gd name="connsiteX5" fmla="*/ 394390 w 1356329"/>
                  <a:gd name="connsiteY5" fmla="*/ 595967 h 1936892"/>
                  <a:gd name="connsiteX6" fmla="*/ 426525 w 1356329"/>
                  <a:gd name="connsiteY6" fmla="*/ 595967 h 1936892"/>
                  <a:gd name="connsiteX7" fmla="*/ 426525 w 1356329"/>
                  <a:gd name="connsiteY7" fmla="*/ 680688 h 1936892"/>
                  <a:gd name="connsiteX8" fmla="*/ 169441 w 1356329"/>
                  <a:gd name="connsiteY8" fmla="*/ 680688 h 1936892"/>
                  <a:gd name="connsiteX9" fmla="*/ 169441 w 1356329"/>
                  <a:gd name="connsiteY9" fmla="*/ 771252 h 1936892"/>
                  <a:gd name="connsiteX10" fmla="*/ 0 w 1356329"/>
                  <a:gd name="connsiteY10" fmla="*/ 771252 h 1936892"/>
                  <a:gd name="connsiteX11" fmla="*/ 2326 w 1356329"/>
                  <a:gd name="connsiteY11" fmla="*/ 1575880 h 1936892"/>
                  <a:gd name="connsiteX12" fmla="*/ 289219 w 1356329"/>
                  <a:gd name="connsiteY12" fmla="*/ 1578832 h 1936892"/>
                  <a:gd name="connsiteX13" fmla="*/ 294045 w 1356329"/>
                  <a:gd name="connsiteY13" fmla="*/ 1583530 h 1936892"/>
                  <a:gd name="connsiteX14" fmla="*/ 289219 w 1356329"/>
                  <a:gd name="connsiteY14" fmla="*/ 1621381 h 1936892"/>
                  <a:gd name="connsiteX15" fmla="*/ 306747 w 1356329"/>
                  <a:gd name="connsiteY15" fmla="*/ 1633066 h 1936892"/>
                  <a:gd name="connsiteX16" fmla="*/ 315512 w 1356329"/>
                  <a:gd name="connsiteY16" fmla="*/ 1726551 h 1936892"/>
                  <a:gd name="connsiteX17" fmla="*/ 315512 w 1356329"/>
                  <a:gd name="connsiteY17" fmla="*/ 1764529 h 1936892"/>
                  <a:gd name="connsiteX18" fmla="*/ 444053 w 1356329"/>
                  <a:gd name="connsiteY18" fmla="*/ 1764529 h 1936892"/>
                  <a:gd name="connsiteX19" fmla="*/ 444053 w 1356329"/>
                  <a:gd name="connsiteY19" fmla="*/ 1671044 h 1936892"/>
                  <a:gd name="connsiteX20" fmla="*/ 520010 w 1356329"/>
                  <a:gd name="connsiteY20" fmla="*/ 1671044 h 1936892"/>
                  <a:gd name="connsiteX21" fmla="*/ 520010 w 1356329"/>
                  <a:gd name="connsiteY21" fmla="*/ 1574638 h 1936892"/>
                  <a:gd name="connsiteX22" fmla="*/ 593045 w 1356329"/>
                  <a:gd name="connsiteY22" fmla="*/ 1574638 h 1936892"/>
                  <a:gd name="connsiteX23" fmla="*/ 593045 w 1356329"/>
                  <a:gd name="connsiteY23" fmla="*/ 1890150 h 1936892"/>
                  <a:gd name="connsiteX24" fmla="*/ 753722 w 1356329"/>
                  <a:gd name="connsiteY24" fmla="*/ 1890150 h 1936892"/>
                  <a:gd name="connsiteX25" fmla="*/ 753722 w 1356329"/>
                  <a:gd name="connsiteY25" fmla="*/ 1936892 h 1936892"/>
                  <a:gd name="connsiteX26" fmla="*/ 864736 w 1356329"/>
                  <a:gd name="connsiteY26" fmla="*/ 1936892 h 1936892"/>
                  <a:gd name="connsiteX27" fmla="*/ 864736 w 1356329"/>
                  <a:gd name="connsiteY27" fmla="*/ 1589245 h 1936892"/>
                  <a:gd name="connsiteX28" fmla="*/ 972828 w 1356329"/>
                  <a:gd name="connsiteY28" fmla="*/ 1589245 h 1936892"/>
                  <a:gd name="connsiteX29" fmla="*/ 972828 w 1356329"/>
                  <a:gd name="connsiteY29" fmla="*/ 1481153 h 1936892"/>
                  <a:gd name="connsiteX30" fmla="*/ 1200698 w 1356329"/>
                  <a:gd name="connsiteY30" fmla="*/ 1481153 h 1936892"/>
                  <a:gd name="connsiteX31" fmla="*/ 1209462 w 1356329"/>
                  <a:gd name="connsiteY31" fmla="*/ 1454860 h 1936892"/>
                  <a:gd name="connsiteX32" fmla="*/ 1212383 w 1356329"/>
                  <a:gd name="connsiteY32" fmla="*/ 1443175 h 1936892"/>
                  <a:gd name="connsiteX33" fmla="*/ 1218226 w 1356329"/>
                  <a:gd name="connsiteY33" fmla="*/ 1434411 h 1936892"/>
                  <a:gd name="connsiteX34" fmla="*/ 1224069 w 1356329"/>
                  <a:gd name="connsiteY34" fmla="*/ 1411039 h 1936892"/>
                  <a:gd name="connsiteX35" fmla="*/ 1229912 w 1356329"/>
                  <a:gd name="connsiteY35" fmla="*/ 1352611 h 1936892"/>
                  <a:gd name="connsiteX36" fmla="*/ 1232833 w 1356329"/>
                  <a:gd name="connsiteY36" fmla="*/ 1340926 h 1936892"/>
                  <a:gd name="connsiteX37" fmla="*/ 1238676 w 1356329"/>
                  <a:gd name="connsiteY37" fmla="*/ 1332161 h 1936892"/>
                  <a:gd name="connsiteX38" fmla="*/ 1250361 w 1356329"/>
                  <a:gd name="connsiteY38" fmla="*/ 1311712 h 1936892"/>
                  <a:gd name="connsiteX39" fmla="*/ 1256204 w 1356329"/>
                  <a:gd name="connsiteY39" fmla="*/ 1285419 h 1936892"/>
                  <a:gd name="connsiteX40" fmla="*/ 1262047 w 1356329"/>
                  <a:gd name="connsiteY40" fmla="*/ 1276655 h 1936892"/>
                  <a:gd name="connsiteX41" fmla="*/ 1267890 w 1356329"/>
                  <a:gd name="connsiteY41" fmla="*/ 1241598 h 1936892"/>
                  <a:gd name="connsiteX42" fmla="*/ 1273733 w 1356329"/>
                  <a:gd name="connsiteY42" fmla="*/ 1224069 h 1936892"/>
                  <a:gd name="connsiteX43" fmla="*/ 1276654 w 1356329"/>
                  <a:gd name="connsiteY43" fmla="*/ 1215305 h 1936892"/>
                  <a:gd name="connsiteX44" fmla="*/ 1279576 w 1356329"/>
                  <a:gd name="connsiteY44" fmla="*/ 1206541 h 1936892"/>
                  <a:gd name="connsiteX45" fmla="*/ 1285418 w 1356329"/>
                  <a:gd name="connsiteY45" fmla="*/ 1194855 h 1936892"/>
                  <a:gd name="connsiteX46" fmla="*/ 1294183 w 1356329"/>
                  <a:gd name="connsiteY46" fmla="*/ 1177327 h 1936892"/>
                  <a:gd name="connsiteX47" fmla="*/ 1308790 w 1356329"/>
                  <a:gd name="connsiteY47" fmla="*/ 1151034 h 1936892"/>
                  <a:gd name="connsiteX48" fmla="*/ 1311711 w 1356329"/>
                  <a:gd name="connsiteY48" fmla="*/ 1142270 h 1936892"/>
                  <a:gd name="connsiteX49" fmla="*/ 1320475 w 1356329"/>
                  <a:gd name="connsiteY49" fmla="*/ 1136427 h 1936892"/>
                  <a:gd name="connsiteX50" fmla="*/ 1326318 w 1356329"/>
                  <a:gd name="connsiteY50" fmla="*/ 1127663 h 1936892"/>
                  <a:gd name="connsiteX51" fmla="*/ 1340925 w 1356329"/>
                  <a:gd name="connsiteY51" fmla="*/ 1101370 h 1936892"/>
                  <a:gd name="connsiteX52" fmla="*/ 1343846 w 1356329"/>
                  <a:gd name="connsiteY52" fmla="*/ 1089685 h 1936892"/>
                  <a:gd name="connsiteX53" fmla="*/ 1349689 w 1356329"/>
                  <a:gd name="connsiteY53" fmla="*/ 1048785 h 1936892"/>
                  <a:gd name="connsiteX54" fmla="*/ 1355532 w 1356329"/>
                  <a:gd name="connsiteY54" fmla="*/ 1031257 h 1936892"/>
                  <a:gd name="connsiteX55" fmla="*/ 1343846 w 1356329"/>
                  <a:gd name="connsiteY55" fmla="*/ 984514 h 1936892"/>
                  <a:gd name="connsiteX56" fmla="*/ 1335082 w 1356329"/>
                  <a:gd name="connsiteY56" fmla="*/ 981593 h 1936892"/>
                  <a:gd name="connsiteX57" fmla="*/ 1317554 w 1356329"/>
                  <a:gd name="connsiteY57" fmla="*/ 969907 h 1936892"/>
                  <a:gd name="connsiteX58" fmla="*/ 1308790 w 1356329"/>
                  <a:gd name="connsiteY58" fmla="*/ 964064 h 1936892"/>
                  <a:gd name="connsiteX59" fmla="*/ 1297104 w 1356329"/>
                  <a:gd name="connsiteY59" fmla="*/ 952379 h 1936892"/>
                  <a:gd name="connsiteX60" fmla="*/ 1291261 w 1356329"/>
                  <a:gd name="connsiteY60" fmla="*/ 943614 h 1936892"/>
                  <a:gd name="connsiteX61" fmla="*/ 1279576 w 1356329"/>
                  <a:gd name="connsiteY61" fmla="*/ 917322 h 1936892"/>
                  <a:gd name="connsiteX62" fmla="*/ 1250361 w 1356329"/>
                  <a:gd name="connsiteY62" fmla="*/ 920243 h 1936892"/>
                  <a:gd name="connsiteX63" fmla="*/ 1235754 w 1356329"/>
                  <a:gd name="connsiteY63" fmla="*/ 934850 h 1936892"/>
                  <a:gd name="connsiteX64" fmla="*/ 1218226 w 1356329"/>
                  <a:gd name="connsiteY64" fmla="*/ 949457 h 1936892"/>
                  <a:gd name="connsiteX65" fmla="*/ 1215305 w 1356329"/>
                  <a:gd name="connsiteY65" fmla="*/ 958221 h 1936892"/>
                  <a:gd name="connsiteX66" fmla="*/ 1206540 w 1356329"/>
                  <a:gd name="connsiteY66" fmla="*/ 961143 h 1936892"/>
                  <a:gd name="connsiteX67" fmla="*/ 1186091 w 1356329"/>
                  <a:gd name="connsiteY67" fmla="*/ 955300 h 1936892"/>
                  <a:gd name="connsiteX68" fmla="*/ 1151034 w 1356329"/>
                  <a:gd name="connsiteY68" fmla="*/ 958221 h 1936892"/>
                  <a:gd name="connsiteX69" fmla="*/ 1139348 w 1356329"/>
                  <a:gd name="connsiteY69" fmla="*/ 978671 h 1936892"/>
                  <a:gd name="connsiteX70" fmla="*/ 1133505 w 1356329"/>
                  <a:gd name="connsiteY70" fmla="*/ 999121 h 1936892"/>
                  <a:gd name="connsiteX71" fmla="*/ 1127662 w 1356329"/>
                  <a:gd name="connsiteY71" fmla="*/ 1022492 h 1936892"/>
                  <a:gd name="connsiteX72" fmla="*/ 1118898 w 1356329"/>
                  <a:gd name="connsiteY72" fmla="*/ 1028335 h 1936892"/>
                  <a:gd name="connsiteX73" fmla="*/ 1107213 w 1356329"/>
                  <a:gd name="connsiteY73" fmla="*/ 1045864 h 1936892"/>
                  <a:gd name="connsiteX74" fmla="*/ 1104291 w 1356329"/>
                  <a:gd name="connsiteY74" fmla="*/ 1054628 h 1936892"/>
                  <a:gd name="connsiteX75" fmla="*/ 1086763 w 1356329"/>
                  <a:gd name="connsiteY75" fmla="*/ 1075078 h 1936892"/>
                  <a:gd name="connsiteX76" fmla="*/ 1083841 w 1356329"/>
                  <a:gd name="connsiteY76" fmla="*/ 1083842 h 1936892"/>
                  <a:gd name="connsiteX77" fmla="*/ 1075077 w 1356329"/>
                  <a:gd name="connsiteY77" fmla="*/ 1101370 h 1936892"/>
                  <a:gd name="connsiteX78" fmla="*/ 1063392 w 1356329"/>
                  <a:gd name="connsiteY78" fmla="*/ 1148113 h 1936892"/>
                  <a:gd name="connsiteX79" fmla="*/ 1057549 w 1356329"/>
                  <a:gd name="connsiteY79" fmla="*/ 1156877 h 1936892"/>
                  <a:gd name="connsiteX80" fmla="*/ 1045863 w 1356329"/>
                  <a:gd name="connsiteY80" fmla="*/ 1168563 h 1936892"/>
                  <a:gd name="connsiteX81" fmla="*/ 1037099 w 1356329"/>
                  <a:gd name="connsiteY81" fmla="*/ 1174406 h 1936892"/>
                  <a:gd name="connsiteX82" fmla="*/ 1022492 w 1356329"/>
                  <a:gd name="connsiteY82" fmla="*/ 1177327 h 1936892"/>
                  <a:gd name="connsiteX83" fmla="*/ 999121 w 1356329"/>
                  <a:gd name="connsiteY83" fmla="*/ 1186091 h 1936892"/>
                  <a:gd name="connsiteX84" fmla="*/ 990356 w 1356329"/>
                  <a:gd name="connsiteY84" fmla="*/ 1191934 h 1936892"/>
                  <a:gd name="connsiteX85" fmla="*/ 972828 w 1356329"/>
                  <a:gd name="connsiteY85" fmla="*/ 1215305 h 1936892"/>
                  <a:gd name="connsiteX86" fmla="*/ 969907 w 1356329"/>
                  <a:gd name="connsiteY86" fmla="*/ 1224069 h 1936892"/>
                  <a:gd name="connsiteX87" fmla="*/ 952378 w 1356329"/>
                  <a:gd name="connsiteY87" fmla="*/ 1235755 h 1936892"/>
                  <a:gd name="connsiteX88" fmla="*/ 937771 w 1356329"/>
                  <a:gd name="connsiteY88" fmla="*/ 1250362 h 1936892"/>
                  <a:gd name="connsiteX89" fmla="*/ 929007 w 1356329"/>
                  <a:gd name="connsiteY89" fmla="*/ 1259126 h 1936892"/>
                  <a:gd name="connsiteX90" fmla="*/ 911478 w 1356329"/>
                  <a:gd name="connsiteY90" fmla="*/ 1267890 h 1936892"/>
                  <a:gd name="connsiteX91" fmla="*/ 870579 w 1356329"/>
                  <a:gd name="connsiteY91" fmla="*/ 1264969 h 1936892"/>
                  <a:gd name="connsiteX92" fmla="*/ 867657 w 1356329"/>
                  <a:gd name="connsiteY92" fmla="*/ 1256205 h 1936892"/>
                  <a:gd name="connsiteX93" fmla="*/ 870579 w 1356329"/>
                  <a:gd name="connsiteY93" fmla="*/ 1194855 h 1936892"/>
                  <a:gd name="connsiteX94" fmla="*/ 882264 w 1356329"/>
                  <a:gd name="connsiteY94" fmla="*/ 1159798 h 1936892"/>
                  <a:gd name="connsiteX95" fmla="*/ 885186 w 1356329"/>
                  <a:gd name="connsiteY95" fmla="*/ 1142270 h 1936892"/>
                  <a:gd name="connsiteX96" fmla="*/ 891029 w 1356329"/>
                  <a:gd name="connsiteY96" fmla="*/ 1121820 h 1936892"/>
                  <a:gd name="connsiteX97" fmla="*/ 899793 w 1356329"/>
                  <a:gd name="connsiteY97" fmla="*/ 1089685 h 1936892"/>
                  <a:gd name="connsiteX98" fmla="*/ 905636 w 1356329"/>
                  <a:gd name="connsiteY98" fmla="*/ 1072156 h 1936892"/>
                  <a:gd name="connsiteX99" fmla="*/ 911478 w 1356329"/>
                  <a:gd name="connsiteY99" fmla="*/ 1060471 h 1936892"/>
                  <a:gd name="connsiteX100" fmla="*/ 914400 w 1356329"/>
                  <a:gd name="connsiteY100" fmla="*/ 1051706 h 1936892"/>
                  <a:gd name="connsiteX101" fmla="*/ 926085 w 1356329"/>
                  <a:gd name="connsiteY101" fmla="*/ 1028335 h 1936892"/>
                  <a:gd name="connsiteX102" fmla="*/ 931928 w 1356329"/>
                  <a:gd name="connsiteY102" fmla="*/ 1016650 h 1936892"/>
                  <a:gd name="connsiteX103" fmla="*/ 937771 w 1356329"/>
                  <a:gd name="connsiteY103" fmla="*/ 1004964 h 1936892"/>
                  <a:gd name="connsiteX104" fmla="*/ 952378 w 1356329"/>
                  <a:gd name="connsiteY104" fmla="*/ 984514 h 1936892"/>
                  <a:gd name="connsiteX105" fmla="*/ 966985 w 1356329"/>
                  <a:gd name="connsiteY105" fmla="*/ 972829 h 1936892"/>
                  <a:gd name="connsiteX106" fmla="*/ 969907 w 1356329"/>
                  <a:gd name="connsiteY106" fmla="*/ 964064 h 1936892"/>
                  <a:gd name="connsiteX107" fmla="*/ 981592 w 1356329"/>
                  <a:gd name="connsiteY107" fmla="*/ 946536 h 1936892"/>
                  <a:gd name="connsiteX108" fmla="*/ 987435 w 1356329"/>
                  <a:gd name="connsiteY108" fmla="*/ 937772 h 1936892"/>
                  <a:gd name="connsiteX109" fmla="*/ 996199 w 1356329"/>
                  <a:gd name="connsiteY109" fmla="*/ 929007 h 1936892"/>
                  <a:gd name="connsiteX110" fmla="*/ 999121 w 1356329"/>
                  <a:gd name="connsiteY110" fmla="*/ 847208 h 1936892"/>
                  <a:gd name="connsiteX111" fmla="*/ 1016649 w 1356329"/>
                  <a:gd name="connsiteY111" fmla="*/ 841365 h 1936892"/>
                  <a:gd name="connsiteX112" fmla="*/ 1025413 w 1356329"/>
                  <a:gd name="connsiteY112" fmla="*/ 835522 h 1936892"/>
                  <a:gd name="connsiteX113" fmla="*/ 1045863 w 1356329"/>
                  <a:gd name="connsiteY113" fmla="*/ 832601 h 1936892"/>
                  <a:gd name="connsiteX114" fmla="*/ 1057549 w 1356329"/>
                  <a:gd name="connsiteY114" fmla="*/ 826758 h 1936892"/>
                  <a:gd name="connsiteX115" fmla="*/ 1110134 w 1356329"/>
                  <a:gd name="connsiteY115" fmla="*/ 820915 h 1936892"/>
                  <a:gd name="connsiteX116" fmla="*/ 1127662 w 1356329"/>
                  <a:gd name="connsiteY116" fmla="*/ 812151 h 1936892"/>
                  <a:gd name="connsiteX117" fmla="*/ 1130584 w 1356329"/>
                  <a:gd name="connsiteY117" fmla="*/ 803387 h 1936892"/>
                  <a:gd name="connsiteX118" fmla="*/ 1136427 w 1356329"/>
                  <a:gd name="connsiteY118" fmla="*/ 794623 h 1936892"/>
                  <a:gd name="connsiteX119" fmla="*/ 1139348 w 1356329"/>
                  <a:gd name="connsiteY119" fmla="*/ 785859 h 1936892"/>
                  <a:gd name="connsiteX120" fmla="*/ 1145191 w 1356329"/>
                  <a:gd name="connsiteY120" fmla="*/ 777094 h 1936892"/>
                  <a:gd name="connsiteX121" fmla="*/ 1151034 w 1356329"/>
                  <a:gd name="connsiteY121" fmla="*/ 730352 h 1936892"/>
                  <a:gd name="connsiteX122" fmla="*/ 1156876 w 1356329"/>
                  <a:gd name="connsiteY122" fmla="*/ 712823 h 1936892"/>
                  <a:gd name="connsiteX123" fmla="*/ 1159798 w 1356329"/>
                  <a:gd name="connsiteY123" fmla="*/ 704059 h 1936892"/>
                  <a:gd name="connsiteX124" fmla="*/ 1156876 w 1356329"/>
                  <a:gd name="connsiteY124" fmla="*/ 689452 h 1936892"/>
                  <a:gd name="connsiteX125" fmla="*/ 1148112 w 1356329"/>
                  <a:gd name="connsiteY125" fmla="*/ 686531 h 1936892"/>
                  <a:gd name="connsiteX126" fmla="*/ 1133505 w 1356329"/>
                  <a:gd name="connsiteY126" fmla="*/ 683609 h 1936892"/>
                  <a:gd name="connsiteX127" fmla="*/ 1121820 w 1356329"/>
                  <a:gd name="connsiteY127" fmla="*/ 677767 h 1936892"/>
                  <a:gd name="connsiteX128" fmla="*/ 1118898 w 1356329"/>
                  <a:gd name="connsiteY128" fmla="*/ 669002 h 1936892"/>
                  <a:gd name="connsiteX129" fmla="*/ 1110134 w 1356329"/>
                  <a:gd name="connsiteY129" fmla="*/ 660238 h 1936892"/>
                  <a:gd name="connsiteX130" fmla="*/ 1098448 w 1356329"/>
                  <a:gd name="connsiteY130" fmla="*/ 645631 h 1936892"/>
                  <a:gd name="connsiteX131" fmla="*/ 1086763 w 1356329"/>
                  <a:gd name="connsiteY131" fmla="*/ 628103 h 1936892"/>
                  <a:gd name="connsiteX132" fmla="*/ 1075077 w 1356329"/>
                  <a:gd name="connsiteY132" fmla="*/ 622260 h 1936892"/>
                  <a:gd name="connsiteX133" fmla="*/ 1066313 w 1356329"/>
                  <a:gd name="connsiteY133" fmla="*/ 616417 h 1936892"/>
                  <a:gd name="connsiteX134" fmla="*/ 1054627 w 1356329"/>
                  <a:gd name="connsiteY134" fmla="*/ 607653 h 1936892"/>
                  <a:gd name="connsiteX135" fmla="*/ 1066313 w 1356329"/>
                  <a:gd name="connsiteY135" fmla="*/ 557989 h 1936892"/>
                  <a:gd name="connsiteX136" fmla="*/ 1077999 w 1356329"/>
                  <a:gd name="connsiteY136" fmla="*/ 531696 h 1936892"/>
                  <a:gd name="connsiteX137" fmla="*/ 1089684 w 1356329"/>
                  <a:gd name="connsiteY137" fmla="*/ 514168 h 1936892"/>
                  <a:gd name="connsiteX138" fmla="*/ 1101370 w 1356329"/>
                  <a:gd name="connsiteY138" fmla="*/ 487875 h 1936892"/>
                  <a:gd name="connsiteX139" fmla="*/ 1104291 w 1356329"/>
                  <a:gd name="connsiteY139" fmla="*/ 476190 h 1936892"/>
                  <a:gd name="connsiteX140" fmla="*/ 1121820 w 1356329"/>
                  <a:gd name="connsiteY140" fmla="*/ 464504 h 1936892"/>
                  <a:gd name="connsiteX141" fmla="*/ 1113055 w 1356329"/>
                  <a:gd name="connsiteY141" fmla="*/ 408997 h 1936892"/>
                  <a:gd name="connsiteX142" fmla="*/ 1104291 w 1356329"/>
                  <a:gd name="connsiteY142" fmla="*/ 403154 h 1936892"/>
                  <a:gd name="connsiteX143" fmla="*/ 1080920 w 1356329"/>
                  <a:gd name="connsiteY143" fmla="*/ 406076 h 1936892"/>
                  <a:gd name="connsiteX144" fmla="*/ 1075077 w 1356329"/>
                  <a:gd name="connsiteY144" fmla="*/ 417761 h 1936892"/>
                  <a:gd name="connsiteX145" fmla="*/ 1060470 w 1356329"/>
                  <a:gd name="connsiteY145" fmla="*/ 435290 h 1936892"/>
                  <a:gd name="connsiteX146" fmla="*/ 1048784 w 1356329"/>
                  <a:gd name="connsiteY146" fmla="*/ 438211 h 1936892"/>
                  <a:gd name="connsiteX147" fmla="*/ 964064 w 1356329"/>
                  <a:gd name="connsiteY147" fmla="*/ 435290 h 1936892"/>
                  <a:gd name="connsiteX148" fmla="*/ 961142 w 1356329"/>
                  <a:gd name="connsiteY148" fmla="*/ 417761 h 1936892"/>
                  <a:gd name="connsiteX149" fmla="*/ 964064 w 1356329"/>
                  <a:gd name="connsiteY149" fmla="*/ 382705 h 1936892"/>
                  <a:gd name="connsiteX150" fmla="*/ 972828 w 1356329"/>
                  <a:gd name="connsiteY150" fmla="*/ 368098 h 1936892"/>
                  <a:gd name="connsiteX151" fmla="*/ 975749 w 1356329"/>
                  <a:gd name="connsiteY151" fmla="*/ 359333 h 1936892"/>
                  <a:gd name="connsiteX152" fmla="*/ 984514 w 1356329"/>
                  <a:gd name="connsiteY152" fmla="*/ 333041 h 1936892"/>
                  <a:gd name="connsiteX153" fmla="*/ 993278 w 1356329"/>
                  <a:gd name="connsiteY153" fmla="*/ 327198 h 1936892"/>
                  <a:gd name="connsiteX154" fmla="*/ 1007885 w 1356329"/>
                  <a:gd name="connsiteY154" fmla="*/ 309669 h 1936892"/>
                  <a:gd name="connsiteX155" fmla="*/ 1022492 w 1356329"/>
                  <a:gd name="connsiteY155" fmla="*/ 283377 h 1936892"/>
                  <a:gd name="connsiteX156" fmla="*/ 1019570 w 1356329"/>
                  <a:gd name="connsiteY156" fmla="*/ 274613 h 1936892"/>
                  <a:gd name="connsiteX157" fmla="*/ 999121 w 1356329"/>
                  <a:gd name="connsiteY157" fmla="*/ 254163 h 1936892"/>
                  <a:gd name="connsiteX158" fmla="*/ 990356 w 1356329"/>
                  <a:gd name="connsiteY158" fmla="*/ 245398 h 1936892"/>
                  <a:gd name="connsiteX159" fmla="*/ 984514 w 1356329"/>
                  <a:gd name="connsiteY159" fmla="*/ 236634 h 1936892"/>
                  <a:gd name="connsiteX160" fmla="*/ 987435 w 1356329"/>
                  <a:gd name="connsiteY160" fmla="*/ 219106 h 1936892"/>
                  <a:gd name="connsiteX161" fmla="*/ 1007885 w 1356329"/>
                  <a:gd name="connsiteY161" fmla="*/ 222027 h 1936892"/>
                  <a:gd name="connsiteX162" fmla="*/ 1022492 w 1356329"/>
                  <a:gd name="connsiteY162" fmla="*/ 219106 h 1936892"/>
                  <a:gd name="connsiteX163" fmla="*/ 1028335 w 1356329"/>
                  <a:gd name="connsiteY163" fmla="*/ 210342 h 1936892"/>
                  <a:gd name="connsiteX164" fmla="*/ 1028335 w 1356329"/>
                  <a:gd name="connsiteY164" fmla="*/ 172363 h 1936892"/>
                  <a:gd name="connsiteX165" fmla="*/ 1025413 w 1356329"/>
                  <a:gd name="connsiteY165" fmla="*/ 163599 h 1936892"/>
                  <a:gd name="connsiteX166" fmla="*/ 1019570 w 1356329"/>
                  <a:gd name="connsiteY166" fmla="*/ 154835 h 1936892"/>
                  <a:gd name="connsiteX167" fmla="*/ 996199 w 1356329"/>
                  <a:gd name="connsiteY167" fmla="*/ 137306 h 1936892"/>
                  <a:gd name="connsiteX168" fmla="*/ 999121 w 1356329"/>
                  <a:gd name="connsiteY168" fmla="*/ 125621 h 1936892"/>
                  <a:gd name="connsiteX169" fmla="*/ 1019570 w 1356329"/>
                  <a:gd name="connsiteY169" fmla="*/ 116857 h 1936892"/>
                  <a:gd name="connsiteX170" fmla="*/ 1022492 w 1356329"/>
                  <a:gd name="connsiteY170" fmla="*/ 108092 h 1936892"/>
                  <a:gd name="connsiteX171" fmla="*/ 1013728 w 1356329"/>
                  <a:gd name="connsiteY171" fmla="*/ 84721 h 1936892"/>
                  <a:gd name="connsiteX172" fmla="*/ 1004963 w 1356329"/>
                  <a:gd name="connsiteY172" fmla="*/ 78878 h 1936892"/>
                  <a:gd name="connsiteX173" fmla="*/ 990356 w 1356329"/>
                  <a:gd name="connsiteY173" fmla="*/ 67193 h 1936892"/>
                  <a:gd name="connsiteX174" fmla="*/ 972828 w 1356329"/>
                  <a:gd name="connsiteY174" fmla="*/ 55507 h 1936892"/>
                  <a:gd name="connsiteX175" fmla="*/ 952378 w 1356329"/>
                  <a:gd name="connsiteY175" fmla="*/ 35057 h 1936892"/>
                  <a:gd name="connsiteX176" fmla="*/ 882264 w 1356329"/>
                  <a:gd name="connsiteY176" fmla="*/ 32136 h 1936892"/>
                  <a:gd name="connsiteX177" fmla="*/ 870579 w 1356329"/>
                  <a:gd name="connsiteY177" fmla="*/ 11686 h 1936892"/>
                  <a:gd name="connsiteX178" fmla="*/ 867657 w 1356329"/>
                  <a:gd name="connsiteY178" fmla="*/ 0 h 1936892"/>
                  <a:gd name="connsiteX179" fmla="*/ 853050 w 1356329"/>
                  <a:gd name="connsiteY179" fmla="*/ 2922 h 1936892"/>
                  <a:gd name="connsiteX180" fmla="*/ 832600 w 1356329"/>
                  <a:gd name="connsiteY180" fmla="*/ 11686 h 193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356329" h="1936892">
                    <a:moveTo>
                      <a:pt x="832600" y="11686"/>
                    </a:moveTo>
                    <a:lnTo>
                      <a:pt x="832600" y="87643"/>
                    </a:lnTo>
                    <a:lnTo>
                      <a:pt x="572595" y="87643"/>
                    </a:lnTo>
                    <a:lnTo>
                      <a:pt x="572595" y="432368"/>
                    </a:lnTo>
                    <a:lnTo>
                      <a:pt x="394390" y="432368"/>
                    </a:lnTo>
                    <a:lnTo>
                      <a:pt x="394390" y="595967"/>
                    </a:lnTo>
                    <a:lnTo>
                      <a:pt x="426525" y="595967"/>
                    </a:lnTo>
                    <a:lnTo>
                      <a:pt x="426525" y="680688"/>
                    </a:lnTo>
                    <a:lnTo>
                      <a:pt x="169441" y="680688"/>
                    </a:lnTo>
                    <a:lnTo>
                      <a:pt x="169441" y="771252"/>
                    </a:lnTo>
                    <a:lnTo>
                      <a:pt x="0" y="771252"/>
                    </a:lnTo>
                    <a:cubicBezTo>
                      <a:pt x="775" y="1039461"/>
                      <a:pt x="1551" y="1307671"/>
                      <a:pt x="2326" y="1575880"/>
                    </a:cubicBezTo>
                    <a:lnTo>
                      <a:pt x="289219" y="1578832"/>
                    </a:lnTo>
                    <a:lnTo>
                      <a:pt x="294045" y="1583530"/>
                    </a:lnTo>
                    <a:cubicBezTo>
                      <a:pt x="294045" y="1588399"/>
                      <a:pt x="287102" y="1613125"/>
                      <a:pt x="289219" y="1621381"/>
                    </a:cubicBezTo>
                    <a:cubicBezTo>
                      <a:pt x="291336" y="1629637"/>
                      <a:pt x="306747" y="1633066"/>
                      <a:pt x="306747" y="1633066"/>
                    </a:cubicBezTo>
                    <a:cubicBezTo>
                      <a:pt x="324628" y="1668828"/>
                      <a:pt x="313460" y="1642451"/>
                      <a:pt x="315512" y="1726551"/>
                    </a:cubicBezTo>
                    <a:cubicBezTo>
                      <a:pt x="315821" y="1739207"/>
                      <a:pt x="315512" y="1751870"/>
                      <a:pt x="315512" y="1764529"/>
                    </a:cubicBezTo>
                    <a:lnTo>
                      <a:pt x="444053" y="1764529"/>
                    </a:lnTo>
                    <a:lnTo>
                      <a:pt x="444053" y="1671044"/>
                    </a:lnTo>
                    <a:lnTo>
                      <a:pt x="520010" y="1671044"/>
                    </a:lnTo>
                    <a:lnTo>
                      <a:pt x="520010" y="1574638"/>
                    </a:lnTo>
                    <a:lnTo>
                      <a:pt x="593045" y="1574638"/>
                    </a:lnTo>
                    <a:lnTo>
                      <a:pt x="593045" y="1890150"/>
                    </a:lnTo>
                    <a:lnTo>
                      <a:pt x="753722" y="1890150"/>
                    </a:lnTo>
                    <a:lnTo>
                      <a:pt x="753722" y="1936892"/>
                    </a:lnTo>
                    <a:lnTo>
                      <a:pt x="864736" y="1936892"/>
                    </a:lnTo>
                    <a:lnTo>
                      <a:pt x="864736" y="1589245"/>
                    </a:lnTo>
                    <a:lnTo>
                      <a:pt x="972828" y="1589245"/>
                    </a:lnTo>
                    <a:lnTo>
                      <a:pt x="972828" y="1481153"/>
                    </a:lnTo>
                    <a:lnTo>
                      <a:pt x="1200698" y="1481153"/>
                    </a:lnTo>
                    <a:cubicBezTo>
                      <a:pt x="1203619" y="1472389"/>
                      <a:pt x="1206745" y="1463690"/>
                      <a:pt x="1209462" y="1454860"/>
                    </a:cubicBezTo>
                    <a:cubicBezTo>
                      <a:pt x="1210643" y="1451023"/>
                      <a:pt x="1210801" y="1446865"/>
                      <a:pt x="1212383" y="1443175"/>
                    </a:cubicBezTo>
                    <a:cubicBezTo>
                      <a:pt x="1213766" y="1439948"/>
                      <a:pt x="1216278" y="1437332"/>
                      <a:pt x="1218226" y="1434411"/>
                    </a:cubicBezTo>
                    <a:cubicBezTo>
                      <a:pt x="1220174" y="1426620"/>
                      <a:pt x="1223598" y="1419056"/>
                      <a:pt x="1224069" y="1411039"/>
                    </a:cubicBezTo>
                    <a:cubicBezTo>
                      <a:pt x="1228801" y="1330587"/>
                      <a:pt x="1221442" y="1382253"/>
                      <a:pt x="1229912" y="1352611"/>
                    </a:cubicBezTo>
                    <a:cubicBezTo>
                      <a:pt x="1231015" y="1348751"/>
                      <a:pt x="1231252" y="1344616"/>
                      <a:pt x="1232833" y="1340926"/>
                    </a:cubicBezTo>
                    <a:cubicBezTo>
                      <a:pt x="1234216" y="1337699"/>
                      <a:pt x="1236728" y="1335083"/>
                      <a:pt x="1238676" y="1332161"/>
                    </a:cubicBezTo>
                    <a:cubicBezTo>
                      <a:pt x="1246357" y="1301436"/>
                      <a:pt x="1234891" y="1338783"/>
                      <a:pt x="1250361" y="1311712"/>
                    </a:cubicBezTo>
                    <a:cubicBezTo>
                      <a:pt x="1251997" y="1308849"/>
                      <a:pt x="1255575" y="1287096"/>
                      <a:pt x="1256204" y="1285419"/>
                    </a:cubicBezTo>
                    <a:cubicBezTo>
                      <a:pt x="1257437" y="1282131"/>
                      <a:pt x="1260099" y="1279576"/>
                      <a:pt x="1262047" y="1276655"/>
                    </a:cubicBezTo>
                    <a:cubicBezTo>
                      <a:pt x="1263300" y="1267886"/>
                      <a:pt x="1265329" y="1250990"/>
                      <a:pt x="1267890" y="1241598"/>
                    </a:cubicBezTo>
                    <a:cubicBezTo>
                      <a:pt x="1269510" y="1235656"/>
                      <a:pt x="1271785" y="1229912"/>
                      <a:pt x="1273733" y="1224069"/>
                    </a:cubicBezTo>
                    <a:lnTo>
                      <a:pt x="1276654" y="1215305"/>
                    </a:lnTo>
                    <a:cubicBezTo>
                      <a:pt x="1277628" y="1212384"/>
                      <a:pt x="1278199" y="1209295"/>
                      <a:pt x="1279576" y="1206541"/>
                    </a:cubicBezTo>
                    <a:cubicBezTo>
                      <a:pt x="1281523" y="1202646"/>
                      <a:pt x="1283703" y="1198858"/>
                      <a:pt x="1285418" y="1194855"/>
                    </a:cubicBezTo>
                    <a:cubicBezTo>
                      <a:pt x="1292672" y="1177928"/>
                      <a:pt x="1282958" y="1194163"/>
                      <a:pt x="1294183" y="1177327"/>
                    </a:cubicBezTo>
                    <a:cubicBezTo>
                      <a:pt x="1301331" y="1155878"/>
                      <a:pt x="1295670" y="1164153"/>
                      <a:pt x="1308790" y="1151034"/>
                    </a:cubicBezTo>
                    <a:cubicBezTo>
                      <a:pt x="1309764" y="1148113"/>
                      <a:pt x="1309787" y="1144675"/>
                      <a:pt x="1311711" y="1142270"/>
                    </a:cubicBezTo>
                    <a:cubicBezTo>
                      <a:pt x="1313904" y="1139528"/>
                      <a:pt x="1317992" y="1138910"/>
                      <a:pt x="1320475" y="1136427"/>
                    </a:cubicBezTo>
                    <a:cubicBezTo>
                      <a:pt x="1322958" y="1133944"/>
                      <a:pt x="1324370" y="1130584"/>
                      <a:pt x="1326318" y="1127663"/>
                    </a:cubicBezTo>
                    <a:cubicBezTo>
                      <a:pt x="1333468" y="1106215"/>
                      <a:pt x="1327806" y="1114490"/>
                      <a:pt x="1340925" y="1101370"/>
                    </a:cubicBezTo>
                    <a:cubicBezTo>
                      <a:pt x="1341899" y="1097475"/>
                      <a:pt x="1343186" y="1093645"/>
                      <a:pt x="1343846" y="1089685"/>
                    </a:cubicBezTo>
                    <a:cubicBezTo>
                      <a:pt x="1346110" y="1076101"/>
                      <a:pt x="1346988" y="1062289"/>
                      <a:pt x="1349689" y="1048785"/>
                    </a:cubicBezTo>
                    <a:cubicBezTo>
                      <a:pt x="1350897" y="1042746"/>
                      <a:pt x="1355532" y="1031257"/>
                      <a:pt x="1355532" y="1031257"/>
                    </a:cubicBezTo>
                    <a:cubicBezTo>
                      <a:pt x="1353328" y="1000402"/>
                      <a:pt x="1363735" y="994458"/>
                      <a:pt x="1343846" y="984514"/>
                    </a:cubicBezTo>
                    <a:cubicBezTo>
                      <a:pt x="1341092" y="983137"/>
                      <a:pt x="1338003" y="982567"/>
                      <a:pt x="1335082" y="981593"/>
                    </a:cubicBezTo>
                    <a:lnTo>
                      <a:pt x="1317554" y="969907"/>
                    </a:lnTo>
                    <a:lnTo>
                      <a:pt x="1308790" y="964064"/>
                    </a:lnTo>
                    <a:cubicBezTo>
                      <a:pt x="1302414" y="944941"/>
                      <a:pt x="1311269" y="963712"/>
                      <a:pt x="1297104" y="952379"/>
                    </a:cubicBezTo>
                    <a:cubicBezTo>
                      <a:pt x="1294362" y="950185"/>
                      <a:pt x="1293209" y="946536"/>
                      <a:pt x="1291261" y="943614"/>
                    </a:cubicBezTo>
                    <a:cubicBezTo>
                      <a:pt x="1284308" y="922755"/>
                      <a:pt x="1288834" y="931211"/>
                      <a:pt x="1279576" y="917322"/>
                    </a:cubicBezTo>
                    <a:cubicBezTo>
                      <a:pt x="1269838" y="918296"/>
                      <a:pt x="1259897" y="918042"/>
                      <a:pt x="1250361" y="920243"/>
                    </a:cubicBezTo>
                    <a:cubicBezTo>
                      <a:pt x="1241521" y="922283"/>
                      <a:pt x="1240700" y="928915"/>
                      <a:pt x="1235754" y="934850"/>
                    </a:cubicBezTo>
                    <a:cubicBezTo>
                      <a:pt x="1228725" y="943285"/>
                      <a:pt x="1226843" y="943712"/>
                      <a:pt x="1218226" y="949457"/>
                    </a:cubicBezTo>
                    <a:cubicBezTo>
                      <a:pt x="1217252" y="952378"/>
                      <a:pt x="1217482" y="956044"/>
                      <a:pt x="1215305" y="958221"/>
                    </a:cubicBezTo>
                    <a:cubicBezTo>
                      <a:pt x="1213127" y="960399"/>
                      <a:pt x="1209620" y="961143"/>
                      <a:pt x="1206540" y="961143"/>
                    </a:cubicBezTo>
                    <a:cubicBezTo>
                      <a:pt x="1202876" y="961143"/>
                      <a:pt x="1190221" y="956676"/>
                      <a:pt x="1186091" y="955300"/>
                    </a:cubicBezTo>
                    <a:cubicBezTo>
                      <a:pt x="1174405" y="956274"/>
                      <a:pt x="1162309" y="955000"/>
                      <a:pt x="1151034" y="958221"/>
                    </a:cubicBezTo>
                    <a:cubicBezTo>
                      <a:pt x="1148665" y="958898"/>
                      <a:pt x="1139457" y="978370"/>
                      <a:pt x="1139348" y="978671"/>
                    </a:cubicBezTo>
                    <a:cubicBezTo>
                      <a:pt x="1136925" y="985334"/>
                      <a:pt x="1135332" y="992271"/>
                      <a:pt x="1133505" y="999121"/>
                    </a:cubicBezTo>
                    <a:cubicBezTo>
                      <a:pt x="1131436" y="1006880"/>
                      <a:pt x="1134343" y="1018038"/>
                      <a:pt x="1127662" y="1022492"/>
                    </a:cubicBezTo>
                    <a:lnTo>
                      <a:pt x="1118898" y="1028335"/>
                    </a:lnTo>
                    <a:cubicBezTo>
                      <a:pt x="1115003" y="1034178"/>
                      <a:pt x="1109434" y="1039202"/>
                      <a:pt x="1107213" y="1045864"/>
                    </a:cubicBezTo>
                    <a:cubicBezTo>
                      <a:pt x="1106239" y="1048785"/>
                      <a:pt x="1105819" y="1051954"/>
                      <a:pt x="1104291" y="1054628"/>
                    </a:cubicBezTo>
                    <a:cubicBezTo>
                      <a:pt x="1099295" y="1063371"/>
                      <a:pt x="1093669" y="1068172"/>
                      <a:pt x="1086763" y="1075078"/>
                    </a:cubicBezTo>
                    <a:cubicBezTo>
                      <a:pt x="1085789" y="1077999"/>
                      <a:pt x="1085218" y="1081088"/>
                      <a:pt x="1083841" y="1083842"/>
                    </a:cubicBezTo>
                    <a:cubicBezTo>
                      <a:pt x="1072515" y="1106495"/>
                      <a:pt x="1082422" y="1079341"/>
                      <a:pt x="1075077" y="1101370"/>
                    </a:cubicBezTo>
                    <a:cubicBezTo>
                      <a:pt x="1070302" y="1130017"/>
                      <a:pt x="1073875" y="1129766"/>
                      <a:pt x="1063392" y="1148113"/>
                    </a:cubicBezTo>
                    <a:cubicBezTo>
                      <a:pt x="1061650" y="1151162"/>
                      <a:pt x="1059834" y="1154211"/>
                      <a:pt x="1057549" y="1156877"/>
                    </a:cubicBezTo>
                    <a:cubicBezTo>
                      <a:pt x="1053964" y="1161060"/>
                      <a:pt x="1050046" y="1164978"/>
                      <a:pt x="1045863" y="1168563"/>
                    </a:cubicBezTo>
                    <a:cubicBezTo>
                      <a:pt x="1043197" y="1170848"/>
                      <a:pt x="1040387" y="1173173"/>
                      <a:pt x="1037099" y="1174406"/>
                    </a:cubicBezTo>
                    <a:cubicBezTo>
                      <a:pt x="1032450" y="1176149"/>
                      <a:pt x="1027361" y="1176353"/>
                      <a:pt x="1022492" y="1177327"/>
                    </a:cubicBezTo>
                    <a:cubicBezTo>
                      <a:pt x="1001940" y="1191029"/>
                      <a:pt x="1027999" y="1175262"/>
                      <a:pt x="999121" y="1186091"/>
                    </a:cubicBezTo>
                    <a:cubicBezTo>
                      <a:pt x="995833" y="1187324"/>
                      <a:pt x="993278" y="1189986"/>
                      <a:pt x="990356" y="1191934"/>
                    </a:cubicBezTo>
                    <a:cubicBezTo>
                      <a:pt x="984513" y="1199724"/>
                      <a:pt x="975907" y="1206067"/>
                      <a:pt x="972828" y="1215305"/>
                    </a:cubicBezTo>
                    <a:cubicBezTo>
                      <a:pt x="971854" y="1218226"/>
                      <a:pt x="972084" y="1221892"/>
                      <a:pt x="969907" y="1224069"/>
                    </a:cubicBezTo>
                    <a:cubicBezTo>
                      <a:pt x="964941" y="1229035"/>
                      <a:pt x="952378" y="1235755"/>
                      <a:pt x="952378" y="1235755"/>
                    </a:cubicBezTo>
                    <a:cubicBezTo>
                      <a:pt x="941666" y="1251822"/>
                      <a:pt x="952378" y="1238189"/>
                      <a:pt x="937771" y="1250362"/>
                    </a:cubicBezTo>
                    <a:cubicBezTo>
                      <a:pt x="934597" y="1253007"/>
                      <a:pt x="932181" y="1256481"/>
                      <a:pt x="929007" y="1259126"/>
                    </a:cubicBezTo>
                    <a:cubicBezTo>
                      <a:pt x="921455" y="1265420"/>
                      <a:pt x="920263" y="1264962"/>
                      <a:pt x="911478" y="1267890"/>
                    </a:cubicBezTo>
                    <a:cubicBezTo>
                      <a:pt x="897845" y="1266916"/>
                      <a:pt x="883785" y="1268490"/>
                      <a:pt x="870579" y="1264969"/>
                    </a:cubicBezTo>
                    <a:cubicBezTo>
                      <a:pt x="867604" y="1264176"/>
                      <a:pt x="867657" y="1259284"/>
                      <a:pt x="867657" y="1256205"/>
                    </a:cubicBezTo>
                    <a:cubicBezTo>
                      <a:pt x="867657" y="1235732"/>
                      <a:pt x="868946" y="1215263"/>
                      <a:pt x="870579" y="1194855"/>
                    </a:cubicBezTo>
                    <a:cubicBezTo>
                      <a:pt x="871560" y="1182591"/>
                      <a:pt x="879633" y="1171635"/>
                      <a:pt x="882264" y="1159798"/>
                    </a:cubicBezTo>
                    <a:cubicBezTo>
                      <a:pt x="883549" y="1154016"/>
                      <a:pt x="884024" y="1148078"/>
                      <a:pt x="885186" y="1142270"/>
                    </a:cubicBezTo>
                    <a:cubicBezTo>
                      <a:pt x="890658" y="1114912"/>
                      <a:pt x="885453" y="1144121"/>
                      <a:pt x="891029" y="1121820"/>
                    </a:cubicBezTo>
                    <a:cubicBezTo>
                      <a:pt x="899292" y="1088771"/>
                      <a:pt x="887252" y="1127307"/>
                      <a:pt x="899793" y="1089685"/>
                    </a:cubicBezTo>
                    <a:lnTo>
                      <a:pt x="905636" y="1072156"/>
                    </a:lnTo>
                    <a:cubicBezTo>
                      <a:pt x="907583" y="1068261"/>
                      <a:pt x="909763" y="1064474"/>
                      <a:pt x="911478" y="1060471"/>
                    </a:cubicBezTo>
                    <a:cubicBezTo>
                      <a:pt x="912691" y="1057640"/>
                      <a:pt x="913126" y="1054510"/>
                      <a:pt x="914400" y="1051706"/>
                    </a:cubicBezTo>
                    <a:cubicBezTo>
                      <a:pt x="918004" y="1043777"/>
                      <a:pt x="922190" y="1036125"/>
                      <a:pt x="926085" y="1028335"/>
                    </a:cubicBezTo>
                    <a:lnTo>
                      <a:pt x="931928" y="1016650"/>
                    </a:lnTo>
                    <a:lnTo>
                      <a:pt x="937771" y="1004964"/>
                    </a:lnTo>
                    <a:cubicBezTo>
                      <a:pt x="943017" y="978732"/>
                      <a:pt x="934961" y="999028"/>
                      <a:pt x="952378" y="984514"/>
                    </a:cubicBezTo>
                    <a:cubicBezTo>
                      <a:pt x="969996" y="969833"/>
                      <a:pt x="946061" y="979803"/>
                      <a:pt x="966985" y="972829"/>
                    </a:cubicBezTo>
                    <a:cubicBezTo>
                      <a:pt x="967959" y="969907"/>
                      <a:pt x="968411" y="966756"/>
                      <a:pt x="969907" y="964064"/>
                    </a:cubicBezTo>
                    <a:cubicBezTo>
                      <a:pt x="973317" y="957926"/>
                      <a:pt x="977697" y="952379"/>
                      <a:pt x="981592" y="946536"/>
                    </a:cubicBezTo>
                    <a:cubicBezTo>
                      <a:pt x="983540" y="943615"/>
                      <a:pt x="984952" y="940255"/>
                      <a:pt x="987435" y="937772"/>
                    </a:cubicBezTo>
                    <a:lnTo>
                      <a:pt x="996199" y="929007"/>
                    </a:lnTo>
                    <a:cubicBezTo>
                      <a:pt x="997173" y="901741"/>
                      <a:pt x="992921" y="873778"/>
                      <a:pt x="999121" y="847208"/>
                    </a:cubicBezTo>
                    <a:cubicBezTo>
                      <a:pt x="1000520" y="841210"/>
                      <a:pt x="1011525" y="844781"/>
                      <a:pt x="1016649" y="841365"/>
                    </a:cubicBezTo>
                    <a:cubicBezTo>
                      <a:pt x="1019570" y="839417"/>
                      <a:pt x="1022050" y="836531"/>
                      <a:pt x="1025413" y="835522"/>
                    </a:cubicBezTo>
                    <a:cubicBezTo>
                      <a:pt x="1032008" y="833543"/>
                      <a:pt x="1039046" y="833575"/>
                      <a:pt x="1045863" y="832601"/>
                    </a:cubicBezTo>
                    <a:cubicBezTo>
                      <a:pt x="1049758" y="830653"/>
                      <a:pt x="1053471" y="828287"/>
                      <a:pt x="1057549" y="826758"/>
                    </a:cubicBezTo>
                    <a:cubicBezTo>
                      <a:pt x="1072221" y="821256"/>
                      <a:pt x="1100204" y="821624"/>
                      <a:pt x="1110134" y="820915"/>
                    </a:cubicBezTo>
                    <a:cubicBezTo>
                      <a:pt x="1115909" y="818990"/>
                      <a:pt x="1123542" y="817300"/>
                      <a:pt x="1127662" y="812151"/>
                    </a:cubicBezTo>
                    <a:cubicBezTo>
                      <a:pt x="1129586" y="809746"/>
                      <a:pt x="1129207" y="806141"/>
                      <a:pt x="1130584" y="803387"/>
                    </a:cubicBezTo>
                    <a:cubicBezTo>
                      <a:pt x="1132154" y="800247"/>
                      <a:pt x="1134479" y="797544"/>
                      <a:pt x="1136427" y="794623"/>
                    </a:cubicBezTo>
                    <a:cubicBezTo>
                      <a:pt x="1137401" y="791702"/>
                      <a:pt x="1137971" y="788613"/>
                      <a:pt x="1139348" y="785859"/>
                    </a:cubicBezTo>
                    <a:cubicBezTo>
                      <a:pt x="1140918" y="782718"/>
                      <a:pt x="1144455" y="780527"/>
                      <a:pt x="1145191" y="777094"/>
                    </a:cubicBezTo>
                    <a:cubicBezTo>
                      <a:pt x="1155392" y="729487"/>
                      <a:pt x="1142849" y="760366"/>
                      <a:pt x="1151034" y="730352"/>
                    </a:cubicBezTo>
                    <a:cubicBezTo>
                      <a:pt x="1152654" y="724410"/>
                      <a:pt x="1154928" y="718666"/>
                      <a:pt x="1156876" y="712823"/>
                    </a:cubicBezTo>
                    <a:lnTo>
                      <a:pt x="1159798" y="704059"/>
                    </a:lnTo>
                    <a:cubicBezTo>
                      <a:pt x="1158824" y="699190"/>
                      <a:pt x="1159630" y="693583"/>
                      <a:pt x="1156876" y="689452"/>
                    </a:cubicBezTo>
                    <a:cubicBezTo>
                      <a:pt x="1155168" y="686890"/>
                      <a:pt x="1151099" y="687278"/>
                      <a:pt x="1148112" y="686531"/>
                    </a:cubicBezTo>
                    <a:cubicBezTo>
                      <a:pt x="1143295" y="685327"/>
                      <a:pt x="1138374" y="684583"/>
                      <a:pt x="1133505" y="683609"/>
                    </a:cubicBezTo>
                    <a:cubicBezTo>
                      <a:pt x="1129610" y="681662"/>
                      <a:pt x="1124899" y="680846"/>
                      <a:pt x="1121820" y="677767"/>
                    </a:cubicBezTo>
                    <a:cubicBezTo>
                      <a:pt x="1119642" y="675589"/>
                      <a:pt x="1120606" y="671565"/>
                      <a:pt x="1118898" y="669002"/>
                    </a:cubicBezTo>
                    <a:cubicBezTo>
                      <a:pt x="1116606" y="665564"/>
                      <a:pt x="1113055" y="663159"/>
                      <a:pt x="1110134" y="660238"/>
                    </a:cubicBezTo>
                    <a:cubicBezTo>
                      <a:pt x="1102792" y="638210"/>
                      <a:pt x="1113550" y="664508"/>
                      <a:pt x="1098448" y="645631"/>
                    </a:cubicBezTo>
                    <a:cubicBezTo>
                      <a:pt x="1084757" y="628518"/>
                      <a:pt x="1110401" y="644987"/>
                      <a:pt x="1086763" y="628103"/>
                    </a:cubicBezTo>
                    <a:cubicBezTo>
                      <a:pt x="1083219" y="625572"/>
                      <a:pt x="1078858" y="624421"/>
                      <a:pt x="1075077" y="622260"/>
                    </a:cubicBezTo>
                    <a:cubicBezTo>
                      <a:pt x="1072029" y="620518"/>
                      <a:pt x="1069453" y="617987"/>
                      <a:pt x="1066313" y="616417"/>
                    </a:cubicBezTo>
                    <a:cubicBezTo>
                      <a:pt x="1054279" y="610400"/>
                      <a:pt x="1059778" y="617953"/>
                      <a:pt x="1054627" y="607653"/>
                    </a:cubicBezTo>
                    <a:lnTo>
                      <a:pt x="1066313" y="557989"/>
                    </a:lnTo>
                    <a:cubicBezTo>
                      <a:pt x="1070208" y="549225"/>
                      <a:pt x="1073486" y="540159"/>
                      <a:pt x="1077999" y="531696"/>
                    </a:cubicBezTo>
                    <a:cubicBezTo>
                      <a:pt x="1081303" y="525500"/>
                      <a:pt x="1087463" y="520830"/>
                      <a:pt x="1089684" y="514168"/>
                    </a:cubicBezTo>
                    <a:cubicBezTo>
                      <a:pt x="1096637" y="493308"/>
                      <a:pt x="1092110" y="501764"/>
                      <a:pt x="1101370" y="487875"/>
                    </a:cubicBezTo>
                    <a:cubicBezTo>
                      <a:pt x="1102344" y="483980"/>
                      <a:pt x="1101647" y="479211"/>
                      <a:pt x="1104291" y="476190"/>
                    </a:cubicBezTo>
                    <a:cubicBezTo>
                      <a:pt x="1108915" y="470905"/>
                      <a:pt x="1121820" y="464504"/>
                      <a:pt x="1121820" y="464504"/>
                    </a:cubicBezTo>
                    <a:cubicBezTo>
                      <a:pt x="1120829" y="448643"/>
                      <a:pt x="1127075" y="423017"/>
                      <a:pt x="1113055" y="408997"/>
                    </a:cubicBezTo>
                    <a:cubicBezTo>
                      <a:pt x="1110572" y="406514"/>
                      <a:pt x="1107212" y="405102"/>
                      <a:pt x="1104291" y="403154"/>
                    </a:cubicBezTo>
                    <a:cubicBezTo>
                      <a:pt x="1096501" y="404128"/>
                      <a:pt x="1087942" y="402565"/>
                      <a:pt x="1080920" y="406076"/>
                    </a:cubicBezTo>
                    <a:cubicBezTo>
                      <a:pt x="1077025" y="408024"/>
                      <a:pt x="1077238" y="413980"/>
                      <a:pt x="1075077" y="417761"/>
                    </a:cubicBezTo>
                    <a:cubicBezTo>
                      <a:pt x="1072143" y="422895"/>
                      <a:pt x="1065598" y="432360"/>
                      <a:pt x="1060470" y="435290"/>
                    </a:cubicBezTo>
                    <a:cubicBezTo>
                      <a:pt x="1056984" y="437282"/>
                      <a:pt x="1052679" y="437237"/>
                      <a:pt x="1048784" y="438211"/>
                    </a:cubicBezTo>
                    <a:cubicBezTo>
                      <a:pt x="1020544" y="437237"/>
                      <a:pt x="991582" y="441711"/>
                      <a:pt x="964064" y="435290"/>
                    </a:cubicBezTo>
                    <a:cubicBezTo>
                      <a:pt x="958295" y="433944"/>
                      <a:pt x="961142" y="423685"/>
                      <a:pt x="961142" y="417761"/>
                    </a:cubicBezTo>
                    <a:cubicBezTo>
                      <a:pt x="961142" y="406035"/>
                      <a:pt x="961378" y="394119"/>
                      <a:pt x="964064" y="382705"/>
                    </a:cubicBezTo>
                    <a:cubicBezTo>
                      <a:pt x="965365" y="377178"/>
                      <a:pt x="970289" y="373177"/>
                      <a:pt x="972828" y="368098"/>
                    </a:cubicBezTo>
                    <a:cubicBezTo>
                      <a:pt x="974205" y="365343"/>
                      <a:pt x="975002" y="362321"/>
                      <a:pt x="975749" y="359333"/>
                    </a:cubicBezTo>
                    <a:cubicBezTo>
                      <a:pt x="978246" y="349345"/>
                      <a:pt x="977572" y="341371"/>
                      <a:pt x="984514" y="333041"/>
                    </a:cubicBezTo>
                    <a:cubicBezTo>
                      <a:pt x="986762" y="330344"/>
                      <a:pt x="990357" y="329146"/>
                      <a:pt x="993278" y="327198"/>
                    </a:cubicBezTo>
                    <a:cubicBezTo>
                      <a:pt x="1014163" y="295872"/>
                      <a:pt x="981634" y="343422"/>
                      <a:pt x="1007885" y="309669"/>
                    </a:cubicBezTo>
                    <a:cubicBezTo>
                      <a:pt x="1019603" y="294602"/>
                      <a:pt x="1018083" y="296600"/>
                      <a:pt x="1022492" y="283377"/>
                    </a:cubicBezTo>
                    <a:cubicBezTo>
                      <a:pt x="1021518" y="280456"/>
                      <a:pt x="1021494" y="277018"/>
                      <a:pt x="1019570" y="274613"/>
                    </a:cubicBezTo>
                    <a:cubicBezTo>
                      <a:pt x="1013548" y="267085"/>
                      <a:pt x="1005937" y="260980"/>
                      <a:pt x="999121" y="254163"/>
                    </a:cubicBezTo>
                    <a:cubicBezTo>
                      <a:pt x="996199" y="251241"/>
                      <a:pt x="992648" y="248836"/>
                      <a:pt x="990356" y="245398"/>
                    </a:cubicBezTo>
                    <a:lnTo>
                      <a:pt x="984514" y="236634"/>
                    </a:lnTo>
                    <a:cubicBezTo>
                      <a:pt x="985488" y="230791"/>
                      <a:pt x="982412" y="222245"/>
                      <a:pt x="987435" y="219106"/>
                    </a:cubicBezTo>
                    <a:cubicBezTo>
                      <a:pt x="993274" y="215456"/>
                      <a:pt x="1000999" y="222027"/>
                      <a:pt x="1007885" y="222027"/>
                    </a:cubicBezTo>
                    <a:cubicBezTo>
                      <a:pt x="1012850" y="222027"/>
                      <a:pt x="1017623" y="220080"/>
                      <a:pt x="1022492" y="219106"/>
                    </a:cubicBezTo>
                    <a:cubicBezTo>
                      <a:pt x="1024440" y="216185"/>
                      <a:pt x="1026765" y="213482"/>
                      <a:pt x="1028335" y="210342"/>
                    </a:cubicBezTo>
                    <a:cubicBezTo>
                      <a:pt x="1034640" y="197732"/>
                      <a:pt x="1030642" y="187357"/>
                      <a:pt x="1028335" y="172363"/>
                    </a:cubicBezTo>
                    <a:cubicBezTo>
                      <a:pt x="1027867" y="169319"/>
                      <a:pt x="1026790" y="166353"/>
                      <a:pt x="1025413" y="163599"/>
                    </a:cubicBezTo>
                    <a:cubicBezTo>
                      <a:pt x="1023843" y="160459"/>
                      <a:pt x="1022180" y="157184"/>
                      <a:pt x="1019570" y="154835"/>
                    </a:cubicBezTo>
                    <a:cubicBezTo>
                      <a:pt x="1012332" y="148321"/>
                      <a:pt x="996199" y="137306"/>
                      <a:pt x="996199" y="137306"/>
                    </a:cubicBezTo>
                    <a:cubicBezTo>
                      <a:pt x="997173" y="133411"/>
                      <a:pt x="996894" y="128962"/>
                      <a:pt x="999121" y="125621"/>
                    </a:cubicBezTo>
                    <a:cubicBezTo>
                      <a:pt x="1003157" y="119568"/>
                      <a:pt x="1013705" y="118323"/>
                      <a:pt x="1019570" y="116857"/>
                    </a:cubicBezTo>
                    <a:cubicBezTo>
                      <a:pt x="1020544" y="113935"/>
                      <a:pt x="1022492" y="111172"/>
                      <a:pt x="1022492" y="108092"/>
                    </a:cubicBezTo>
                    <a:cubicBezTo>
                      <a:pt x="1022492" y="99734"/>
                      <a:pt x="1019771" y="90764"/>
                      <a:pt x="1013728" y="84721"/>
                    </a:cubicBezTo>
                    <a:cubicBezTo>
                      <a:pt x="1011245" y="82238"/>
                      <a:pt x="1007885" y="80826"/>
                      <a:pt x="1004963" y="78878"/>
                    </a:cubicBezTo>
                    <a:cubicBezTo>
                      <a:pt x="994168" y="62683"/>
                      <a:pt x="1005298" y="75494"/>
                      <a:pt x="990356" y="67193"/>
                    </a:cubicBezTo>
                    <a:cubicBezTo>
                      <a:pt x="984218" y="63783"/>
                      <a:pt x="972828" y="55507"/>
                      <a:pt x="972828" y="55507"/>
                    </a:cubicBezTo>
                    <a:cubicBezTo>
                      <a:pt x="965832" y="45013"/>
                      <a:pt x="964998" y="35992"/>
                      <a:pt x="952378" y="35057"/>
                    </a:cubicBezTo>
                    <a:cubicBezTo>
                      <a:pt x="929050" y="33329"/>
                      <a:pt x="905635" y="33110"/>
                      <a:pt x="882264" y="32136"/>
                    </a:cubicBezTo>
                    <a:cubicBezTo>
                      <a:pt x="873331" y="5335"/>
                      <a:pt x="888262" y="47051"/>
                      <a:pt x="870579" y="11686"/>
                    </a:cubicBezTo>
                    <a:cubicBezTo>
                      <a:pt x="868783" y="8095"/>
                      <a:pt x="868631" y="3895"/>
                      <a:pt x="867657" y="0"/>
                    </a:cubicBezTo>
                    <a:cubicBezTo>
                      <a:pt x="862788" y="974"/>
                      <a:pt x="857587" y="905"/>
                      <a:pt x="853050" y="2922"/>
                    </a:cubicBezTo>
                    <a:cubicBezTo>
                      <a:pt x="848601" y="4900"/>
                      <a:pt x="841365" y="11686"/>
                      <a:pt x="832600" y="11686"/>
                    </a:cubicBez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6812110" y="2923127"/>
                <a:ext cx="280943" cy="488980"/>
              </a:xfrm>
              <a:custGeom>
                <a:avLst/>
                <a:gdLst>
                  <a:gd name="connsiteX0" fmla="*/ 230659 w 280086"/>
                  <a:gd name="connsiteY0" fmla="*/ 19405 h 488961"/>
                  <a:gd name="connsiteX1" fmla="*/ 230659 w 280086"/>
                  <a:gd name="connsiteY1" fmla="*/ 19405 h 488961"/>
                  <a:gd name="connsiteX2" fmla="*/ 214184 w 280086"/>
                  <a:gd name="connsiteY2" fmla="*/ 29702 h 488961"/>
                  <a:gd name="connsiteX3" fmla="*/ 212124 w 280086"/>
                  <a:gd name="connsiteY3" fmla="*/ 56475 h 488961"/>
                  <a:gd name="connsiteX4" fmla="*/ 195649 w 280086"/>
                  <a:gd name="connsiteY4" fmla="*/ 52356 h 488961"/>
                  <a:gd name="connsiteX5" fmla="*/ 187411 w 280086"/>
                  <a:gd name="connsiteY5" fmla="*/ 48237 h 488961"/>
                  <a:gd name="connsiteX6" fmla="*/ 175054 w 280086"/>
                  <a:gd name="connsiteY6" fmla="*/ 50296 h 488961"/>
                  <a:gd name="connsiteX7" fmla="*/ 179173 w 280086"/>
                  <a:gd name="connsiteY7" fmla="*/ 83248 h 488961"/>
                  <a:gd name="connsiteX8" fmla="*/ 181232 w 280086"/>
                  <a:gd name="connsiteY8" fmla="*/ 91486 h 488961"/>
                  <a:gd name="connsiteX9" fmla="*/ 179173 w 280086"/>
                  <a:gd name="connsiteY9" fmla="*/ 110021 h 488961"/>
                  <a:gd name="connsiteX10" fmla="*/ 172994 w 280086"/>
                  <a:gd name="connsiteY10" fmla="*/ 112080 h 488961"/>
                  <a:gd name="connsiteX11" fmla="*/ 160638 w 280086"/>
                  <a:gd name="connsiteY11" fmla="*/ 120318 h 488961"/>
                  <a:gd name="connsiteX12" fmla="*/ 154459 w 280086"/>
                  <a:gd name="connsiteY12" fmla="*/ 124437 h 488961"/>
                  <a:gd name="connsiteX13" fmla="*/ 146222 w 280086"/>
                  <a:gd name="connsiteY13" fmla="*/ 138853 h 488961"/>
                  <a:gd name="connsiteX14" fmla="*/ 144162 w 280086"/>
                  <a:gd name="connsiteY14" fmla="*/ 149151 h 488961"/>
                  <a:gd name="connsiteX15" fmla="*/ 137984 w 280086"/>
                  <a:gd name="connsiteY15" fmla="*/ 151210 h 488961"/>
                  <a:gd name="connsiteX16" fmla="*/ 121508 w 280086"/>
                  <a:gd name="connsiteY16" fmla="*/ 145032 h 488961"/>
                  <a:gd name="connsiteX17" fmla="*/ 115330 w 280086"/>
                  <a:gd name="connsiteY17" fmla="*/ 138853 h 488961"/>
                  <a:gd name="connsiteX18" fmla="*/ 109151 w 280086"/>
                  <a:gd name="connsiteY18" fmla="*/ 134734 h 488961"/>
                  <a:gd name="connsiteX19" fmla="*/ 94735 w 280086"/>
                  <a:gd name="connsiteY19" fmla="*/ 136794 h 488961"/>
                  <a:gd name="connsiteX20" fmla="*/ 92676 w 280086"/>
                  <a:gd name="connsiteY20" fmla="*/ 188280 h 488961"/>
                  <a:gd name="connsiteX21" fmla="*/ 82378 w 280086"/>
                  <a:gd name="connsiteY21" fmla="*/ 206815 h 488961"/>
                  <a:gd name="connsiteX22" fmla="*/ 74140 w 280086"/>
                  <a:gd name="connsiteY22" fmla="*/ 221232 h 488961"/>
                  <a:gd name="connsiteX23" fmla="*/ 72081 w 280086"/>
                  <a:gd name="connsiteY23" fmla="*/ 229469 h 488961"/>
                  <a:gd name="connsiteX24" fmla="*/ 70022 w 280086"/>
                  <a:gd name="connsiteY24" fmla="*/ 268599 h 488961"/>
                  <a:gd name="connsiteX25" fmla="*/ 61784 w 280086"/>
                  <a:gd name="connsiteY25" fmla="*/ 276837 h 488961"/>
                  <a:gd name="connsiteX26" fmla="*/ 55605 w 280086"/>
                  <a:gd name="connsiteY26" fmla="*/ 278896 h 488961"/>
                  <a:gd name="connsiteX27" fmla="*/ 41189 w 280086"/>
                  <a:gd name="connsiteY27" fmla="*/ 283015 h 488961"/>
                  <a:gd name="connsiteX28" fmla="*/ 32951 w 280086"/>
                  <a:gd name="connsiteY28" fmla="*/ 293313 h 488961"/>
                  <a:gd name="connsiteX29" fmla="*/ 24713 w 280086"/>
                  <a:gd name="connsiteY29" fmla="*/ 299491 h 488961"/>
                  <a:gd name="connsiteX30" fmla="*/ 20594 w 280086"/>
                  <a:gd name="connsiteY30" fmla="*/ 318026 h 488961"/>
                  <a:gd name="connsiteX31" fmla="*/ 16476 w 280086"/>
                  <a:gd name="connsiteY31" fmla="*/ 324205 h 488961"/>
                  <a:gd name="connsiteX32" fmla="*/ 14416 w 280086"/>
                  <a:gd name="connsiteY32" fmla="*/ 330383 h 488961"/>
                  <a:gd name="connsiteX33" fmla="*/ 8238 w 280086"/>
                  <a:gd name="connsiteY33" fmla="*/ 336561 h 488961"/>
                  <a:gd name="connsiteX34" fmla="*/ 4119 w 280086"/>
                  <a:gd name="connsiteY34" fmla="*/ 348918 h 488961"/>
                  <a:gd name="connsiteX35" fmla="*/ 0 w 280086"/>
                  <a:gd name="connsiteY35" fmla="*/ 394226 h 488961"/>
                  <a:gd name="connsiteX36" fmla="*/ 2059 w 280086"/>
                  <a:gd name="connsiteY36" fmla="*/ 425118 h 488961"/>
                  <a:gd name="connsiteX37" fmla="*/ 4119 w 280086"/>
                  <a:gd name="connsiteY37" fmla="*/ 431296 h 488961"/>
                  <a:gd name="connsiteX38" fmla="*/ 6178 w 280086"/>
                  <a:gd name="connsiteY38" fmla="*/ 449832 h 488961"/>
                  <a:gd name="connsiteX39" fmla="*/ 20594 w 280086"/>
                  <a:gd name="connsiteY39" fmla="*/ 466307 h 488961"/>
                  <a:gd name="connsiteX40" fmla="*/ 30892 w 280086"/>
                  <a:gd name="connsiteY40" fmla="*/ 474545 h 488961"/>
                  <a:gd name="connsiteX41" fmla="*/ 37070 w 280086"/>
                  <a:gd name="connsiteY41" fmla="*/ 480723 h 488961"/>
                  <a:gd name="connsiteX42" fmla="*/ 49427 w 280086"/>
                  <a:gd name="connsiteY42" fmla="*/ 482783 h 488961"/>
                  <a:gd name="connsiteX43" fmla="*/ 72081 w 280086"/>
                  <a:gd name="connsiteY43" fmla="*/ 488961 h 488961"/>
                  <a:gd name="connsiteX44" fmla="*/ 88557 w 280086"/>
                  <a:gd name="connsiteY44" fmla="*/ 486902 h 488961"/>
                  <a:gd name="connsiteX45" fmla="*/ 96794 w 280086"/>
                  <a:gd name="connsiteY45" fmla="*/ 474545 h 488961"/>
                  <a:gd name="connsiteX46" fmla="*/ 102973 w 280086"/>
                  <a:gd name="connsiteY46" fmla="*/ 468367 h 488961"/>
                  <a:gd name="connsiteX47" fmla="*/ 111211 w 280086"/>
                  <a:gd name="connsiteY47" fmla="*/ 456010 h 488961"/>
                  <a:gd name="connsiteX48" fmla="*/ 115330 w 280086"/>
                  <a:gd name="connsiteY48" fmla="*/ 449832 h 488961"/>
                  <a:gd name="connsiteX49" fmla="*/ 123567 w 280086"/>
                  <a:gd name="connsiteY49" fmla="*/ 445713 h 488961"/>
                  <a:gd name="connsiteX50" fmla="*/ 129746 w 280086"/>
                  <a:gd name="connsiteY50" fmla="*/ 441594 h 488961"/>
                  <a:gd name="connsiteX51" fmla="*/ 135924 w 280086"/>
                  <a:gd name="connsiteY51" fmla="*/ 433356 h 488961"/>
                  <a:gd name="connsiteX52" fmla="*/ 129746 w 280086"/>
                  <a:gd name="connsiteY52" fmla="*/ 410702 h 488961"/>
                  <a:gd name="connsiteX53" fmla="*/ 131805 w 280086"/>
                  <a:gd name="connsiteY53" fmla="*/ 392167 h 488961"/>
                  <a:gd name="connsiteX54" fmla="*/ 133865 w 280086"/>
                  <a:gd name="connsiteY54" fmla="*/ 385988 h 488961"/>
                  <a:gd name="connsiteX55" fmla="*/ 140043 w 280086"/>
                  <a:gd name="connsiteY55" fmla="*/ 381869 h 488961"/>
                  <a:gd name="connsiteX56" fmla="*/ 146222 w 280086"/>
                  <a:gd name="connsiteY56" fmla="*/ 361275 h 488961"/>
                  <a:gd name="connsiteX57" fmla="*/ 140043 w 280086"/>
                  <a:gd name="connsiteY57" fmla="*/ 357156 h 488961"/>
                  <a:gd name="connsiteX58" fmla="*/ 140043 w 280086"/>
                  <a:gd name="connsiteY58" fmla="*/ 322145 h 488961"/>
                  <a:gd name="connsiteX59" fmla="*/ 146222 w 280086"/>
                  <a:gd name="connsiteY59" fmla="*/ 318026 h 488961"/>
                  <a:gd name="connsiteX60" fmla="*/ 154459 w 280086"/>
                  <a:gd name="connsiteY60" fmla="*/ 311848 h 488961"/>
                  <a:gd name="connsiteX61" fmla="*/ 158578 w 280086"/>
                  <a:gd name="connsiteY61" fmla="*/ 305669 h 488961"/>
                  <a:gd name="connsiteX62" fmla="*/ 164757 w 280086"/>
                  <a:gd name="connsiteY62" fmla="*/ 297432 h 488961"/>
                  <a:gd name="connsiteX63" fmla="*/ 168876 w 280086"/>
                  <a:gd name="connsiteY63" fmla="*/ 285075 h 488961"/>
                  <a:gd name="connsiteX64" fmla="*/ 172994 w 280086"/>
                  <a:gd name="connsiteY64" fmla="*/ 278896 h 488961"/>
                  <a:gd name="connsiteX65" fmla="*/ 177113 w 280086"/>
                  <a:gd name="connsiteY65" fmla="*/ 262421 h 488961"/>
                  <a:gd name="connsiteX66" fmla="*/ 181232 w 280086"/>
                  <a:gd name="connsiteY66" fmla="*/ 256242 h 488961"/>
                  <a:gd name="connsiteX67" fmla="*/ 183292 w 280086"/>
                  <a:gd name="connsiteY67" fmla="*/ 241826 h 488961"/>
                  <a:gd name="connsiteX68" fmla="*/ 189470 w 280086"/>
                  <a:gd name="connsiteY68" fmla="*/ 237707 h 488961"/>
                  <a:gd name="connsiteX69" fmla="*/ 201827 w 280086"/>
                  <a:gd name="connsiteY69" fmla="*/ 229469 h 488961"/>
                  <a:gd name="connsiteX70" fmla="*/ 212124 w 280086"/>
                  <a:gd name="connsiteY70" fmla="*/ 231529 h 488961"/>
                  <a:gd name="connsiteX71" fmla="*/ 218303 w 280086"/>
                  <a:gd name="connsiteY71" fmla="*/ 233588 h 488961"/>
                  <a:gd name="connsiteX72" fmla="*/ 216243 w 280086"/>
                  <a:gd name="connsiteY72" fmla="*/ 161507 h 488961"/>
                  <a:gd name="connsiteX73" fmla="*/ 216243 w 280086"/>
                  <a:gd name="connsiteY73" fmla="*/ 142972 h 488961"/>
                  <a:gd name="connsiteX74" fmla="*/ 222422 w 280086"/>
                  <a:gd name="connsiteY74" fmla="*/ 138853 h 488961"/>
                  <a:gd name="connsiteX75" fmla="*/ 230659 w 280086"/>
                  <a:gd name="connsiteY75" fmla="*/ 140913 h 488961"/>
                  <a:gd name="connsiteX76" fmla="*/ 236838 w 280086"/>
                  <a:gd name="connsiteY76" fmla="*/ 145032 h 488961"/>
                  <a:gd name="connsiteX77" fmla="*/ 243016 w 280086"/>
                  <a:gd name="connsiteY77" fmla="*/ 147091 h 488961"/>
                  <a:gd name="connsiteX78" fmla="*/ 240957 w 280086"/>
                  <a:gd name="connsiteY78" fmla="*/ 107961 h 488961"/>
                  <a:gd name="connsiteX79" fmla="*/ 234778 w 280086"/>
                  <a:gd name="connsiteY79" fmla="*/ 85307 h 488961"/>
                  <a:gd name="connsiteX80" fmla="*/ 232719 w 280086"/>
                  <a:gd name="connsiteY80" fmla="*/ 77069 h 488961"/>
                  <a:gd name="connsiteX81" fmla="*/ 234778 w 280086"/>
                  <a:gd name="connsiteY81" fmla="*/ 68832 h 488961"/>
                  <a:gd name="connsiteX82" fmla="*/ 253313 w 280086"/>
                  <a:gd name="connsiteY82" fmla="*/ 68832 h 488961"/>
                  <a:gd name="connsiteX83" fmla="*/ 259492 w 280086"/>
                  <a:gd name="connsiteY83" fmla="*/ 75010 h 488961"/>
                  <a:gd name="connsiteX84" fmla="*/ 261551 w 280086"/>
                  <a:gd name="connsiteY84" fmla="*/ 81188 h 488961"/>
                  <a:gd name="connsiteX85" fmla="*/ 267730 w 280086"/>
                  <a:gd name="connsiteY85" fmla="*/ 83248 h 488961"/>
                  <a:gd name="connsiteX86" fmla="*/ 275967 w 280086"/>
                  <a:gd name="connsiteY86" fmla="*/ 70891 h 488961"/>
                  <a:gd name="connsiteX87" fmla="*/ 280086 w 280086"/>
                  <a:gd name="connsiteY87" fmla="*/ 11167 h 488961"/>
                  <a:gd name="connsiteX88" fmla="*/ 249194 w 280086"/>
                  <a:gd name="connsiteY88" fmla="*/ 4988 h 488961"/>
                  <a:gd name="connsiteX89" fmla="*/ 236838 w 280086"/>
                  <a:gd name="connsiteY89" fmla="*/ 9107 h 488961"/>
                  <a:gd name="connsiteX90" fmla="*/ 230659 w 280086"/>
                  <a:gd name="connsiteY90" fmla="*/ 13226 h 488961"/>
                  <a:gd name="connsiteX91" fmla="*/ 222422 w 280086"/>
                  <a:gd name="connsiteY91" fmla="*/ 15286 h 488961"/>
                  <a:gd name="connsiteX92" fmla="*/ 230659 w 280086"/>
                  <a:gd name="connsiteY92" fmla="*/ 19405 h 48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80086" h="488961">
                    <a:moveTo>
                      <a:pt x="230659" y="19405"/>
                    </a:moveTo>
                    <a:lnTo>
                      <a:pt x="230659" y="19405"/>
                    </a:lnTo>
                    <a:cubicBezTo>
                      <a:pt x="225167" y="22837"/>
                      <a:pt x="217080" y="23910"/>
                      <a:pt x="214184" y="29702"/>
                    </a:cubicBezTo>
                    <a:cubicBezTo>
                      <a:pt x="210181" y="37708"/>
                      <a:pt x="217792" y="49548"/>
                      <a:pt x="212124" y="56475"/>
                    </a:cubicBezTo>
                    <a:cubicBezTo>
                      <a:pt x="208539" y="60856"/>
                      <a:pt x="195649" y="52356"/>
                      <a:pt x="195649" y="52356"/>
                    </a:cubicBezTo>
                    <a:cubicBezTo>
                      <a:pt x="192903" y="50983"/>
                      <a:pt x="190466" y="48543"/>
                      <a:pt x="187411" y="48237"/>
                    </a:cubicBezTo>
                    <a:cubicBezTo>
                      <a:pt x="183256" y="47821"/>
                      <a:pt x="176459" y="46364"/>
                      <a:pt x="175054" y="50296"/>
                    </a:cubicBezTo>
                    <a:cubicBezTo>
                      <a:pt x="170095" y="64180"/>
                      <a:pt x="176025" y="72229"/>
                      <a:pt x="179173" y="83248"/>
                    </a:cubicBezTo>
                    <a:cubicBezTo>
                      <a:pt x="179951" y="85970"/>
                      <a:pt x="180546" y="88740"/>
                      <a:pt x="181232" y="91486"/>
                    </a:cubicBezTo>
                    <a:cubicBezTo>
                      <a:pt x="180546" y="97664"/>
                      <a:pt x="181482" y="104249"/>
                      <a:pt x="179173" y="110021"/>
                    </a:cubicBezTo>
                    <a:cubicBezTo>
                      <a:pt x="178367" y="112037"/>
                      <a:pt x="174892" y="111026"/>
                      <a:pt x="172994" y="112080"/>
                    </a:cubicBezTo>
                    <a:cubicBezTo>
                      <a:pt x="168667" y="114484"/>
                      <a:pt x="164757" y="117572"/>
                      <a:pt x="160638" y="120318"/>
                    </a:cubicBezTo>
                    <a:lnTo>
                      <a:pt x="154459" y="124437"/>
                    </a:lnTo>
                    <a:cubicBezTo>
                      <a:pt x="151444" y="128959"/>
                      <a:pt x="147965" y="133623"/>
                      <a:pt x="146222" y="138853"/>
                    </a:cubicBezTo>
                    <a:cubicBezTo>
                      <a:pt x="145115" y="142174"/>
                      <a:pt x="146104" y="146238"/>
                      <a:pt x="144162" y="149151"/>
                    </a:cubicBezTo>
                    <a:cubicBezTo>
                      <a:pt x="142958" y="150957"/>
                      <a:pt x="140043" y="150524"/>
                      <a:pt x="137984" y="151210"/>
                    </a:cubicBezTo>
                    <a:cubicBezTo>
                      <a:pt x="131350" y="149552"/>
                      <a:pt x="127307" y="149174"/>
                      <a:pt x="121508" y="145032"/>
                    </a:cubicBezTo>
                    <a:cubicBezTo>
                      <a:pt x="119138" y="143339"/>
                      <a:pt x="117567" y="140718"/>
                      <a:pt x="115330" y="138853"/>
                    </a:cubicBezTo>
                    <a:cubicBezTo>
                      <a:pt x="113428" y="137268"/>
                      <a:pt x="111211" y="136107"/>
                      <a:pt x="109151" y="134734"/>
                    </a:cubicBezTo>
                    <a:cubicBezTo>
                      <a:pt x="104346" y="135421"/>
                      <a:pt x="96162" y="132154"/>
                      <a:pt x="94735" y="136794"/>
                    </a:cubicBezTo>
                    <a:cubicBezTo>
                      <a:pt x="89684" y="153210"/>
                      <a:pt x="93900" y="171148"/>
                      <a:pt x="92676" y="188280"/>
                    </a:cubicBezTo>
                    <a:cubicBezTo>
                      <a:pt x="92201" y="194924"/>
                      <a:pt x="84636" y="202299"/>
                      <a:pt x="82378" y="206815"/>
                    </a:cubicBezTo>
                    <a:cubicBezTo>
                      <a:pt x="77152" y="217267"/>
                      <a:pt x="79962" y="212498"/>
                      <a:pt x="74140" y="221232"/>
                    </a:cubicBezTo>
                    <a:cubicBezTo>
                      <a:pt x="73454" y="223978"/>
                      <a:pt x="72326" y="226649"/>
                      <a:pt x="72081" y="229469"/>
                    </a:cubicBezTo>
                    <a:cubicBezTo>
                      <a:pt x="70950" y="242481"/>
                      <a:pt x="72797" y="255836"/>
                      <a:pt x="70022" y="268599"/>
                    </a:cubicBezTo>
                    <a:cubicBezTo>
                      <a:pt x="69197" y="272394"/>
                      <a:pt x="64944" y="274580"/>
                      <a:pt x="61784" y="276837"/>
                    </a:cubicBezTo>
                    <a:cubicBezTo>
                      <a:pt x="60017" y="278099"/>
                      <a:pt x="57692" y="278300"/>
                      <a:pt x="55605" y="278896"/>
                    </a:cubicBezTo>
                    <a:cubicBezTo>
                      <a:pt x="37511" y="284065"/>
                      <a:pt x="55995" y="278080"/>
                      <a:pt x="41189" y="283015"/>
                    </a:cubicBezTo>
                    <a:cubicBezTo>
                      <a:pt x="22267" y="295631"/>
                      <a:pt x="45388" y="278389"/>
                      <a:pt x="32951" y="293313"/>
                    </a:cubicBezTo>
                    <a:cubicBezTo>
                      <a:pt x="30754" y="295950"/>
                      <a:pt x="27459" y="297432"/>
                      <a:pt x="24713" y="299491"/>
                    </a:cubicBezTo>
                    <a:cubicBezTo>
                      <a:pt x="23921" y="304246"/>
                      <a:pt x="23131" y="312952"/>
                      <a:pt x="20594" y="318026"/>
                    </a:cubicBezTo>
                    <a:cubicBezTo>
                      <a:pt x="19487" y="320240"/>
                      <a:pt x="17583" y="321991"/>
                      <a:pt x="16476" y="324205"/>
                    </a:cubicBezTo>
                    <a:cubicBezTo>
                      <a:pt x="15505" y="326147"/>
                      <a:pt x="15620" y="328577"/>
                      <a:pt x="14416" y="330383"/>
                    </a:cubicBezTo>
                    <a:cubicBezTo>
                      <a:pt x="12800" y="332806"/>
                      <a:pt x="10297" y="334502"/>
                      <a:pt x="8238" y="336561"/>
                    </a:cubicBezTo>
                    <a:cubicBezTo>
                      <a:pt x="6865" y="340680"/>
                      <a:pt x="4347" y="344582"/>
                      <a:pt x="4119" y="348918"/>
                    </a:cubicBezTo>
                    <a:cubicBezTo>
                      <a:pt x="1945" y="390216"/>
                      <a:pt x="6189" y="375657"/>
                      <a:pt x="0" y="394226"/>
                    </a:cubicBezTo>
                    <a:cubicBezTo>
                      <a:pt x="686" y="404523"/>
                      <a:pt x="919" y="414861"/>
                      <a:pt x="2059" y="425118"/>
                    </a:cubicBezTo>
                    <a:cubicBezTo>
                      <a:pt x="2299" y="427276"/>
                      <a:pt x="3762" y="429155"/>
                      <a:pt x="4119" y="431296"/>
                    </a:cubicBezTo>
                    <a:cubicBezTo>
                      <a:pt x="5141" y="437428"/>
                      <a:pt x="4212" y="443934"/>
                      <a:pt x="6178" y="449832"/>
                    </a:cubicBezTo>
                    <a:cubicBezTo>
                      <a:pt x="9610" y="460127"/>
                      <a:pt x="13387" y="461502"/>
                      <a:pt x="20594" y="466307"/>
                    </a:cubicBezTo>
                    <a:cubicBezTo>
                      <a:pt x="29806" y="480126"/>
                      <a:pt x="18954" y="466587"/>
                      <a:pt x="30892" y="474545"/>
                    </a:cubicBezTo>
                    <a:cubicBezTo>
                      <a:pt x="33315" y="476160"/>
                      <a:pt x="34409" y="479540"/>
                      <a:pt x="37070" y="480723"/>
                    </a:cubicBezTo>
                    <a:cubicBezTo>
                      <a:pt x="40886" y="482419"/>
                      <a:pt x="45344" y="481908"/>
                      <a:pt x="49427" y="482783"/>
                    </a:cubicBezTo>
                    <a:cubicBezTo>
                      <a:pt x="62434" y="485570"/>
                      <a:pt x="62670" y="485825"/>
                      <a:pt x="72081" y="488961"/>
                    </a:cubicBezTo>
                    <a:cubicBezTo>
                      <a:pt x="77573" y="488275"/>
                      <a:pt x="83776" y="489691"/>
                      <a:pt x="88557" y="486902"/>
                    </a:cubicBezTo>
                    <a:cubicBezTo>
                      <a:pt x="92833" y="484408"/>
                      <a:pt x="93293" y="478045"/>
                      <a:pt x="96794" y="474545"/>
                    </a:cubicBezTo>
                    <a:lnTo>
                      <a:pt x="102973" y="468367"/>
                    </a:lnTo>
                    <a:cubicBezTo>
                      <a:pt x="106591" y="457509"/>
                      <a:pt x="102640" y="466294"/>
                      <a:pt x="111211" y="456010"/>
                    </a:cubicBezTo>
                    <a:cubicBezTo>
                      <a:pt x="112796" y="454109"/>
                      <a:pt x="113429" y="451417"/>
                      <a:pt x="115330" y="449832"/>
                    </a:cubicBezTo>
                    <a:cubicBezTo>
                      <a:pt x="117688" y="447867"/>
                      <a:pt x="120902" y="447236"/>
                      <a:pt x="123567" y="445713"/>
                    </a:cubicBezTo>
                    <a:cubicBezTo>
                      <a:pt x="125716" y="444485"/>
                      <a:pt x="127686" y="442967"/>
                      <a:pt x="129746" y="441594"/>
                    </a:cubicBezTo>
                    <a:cubicBezTo>
                      <a:pt x="131805" y="438848"/>
                      <a:pt x="135360" y="436742"/>
                      <a:pt x="135924" y="433356"/>
                    </a:cubicBezTo>
                    <a:cubicBezTo>
                      <a:pt x="137975" y="421049"/>
                      <a:pt x="134960" y="418522"/>
                      <a:pt x="129746" y="410702"/>
                    </a:cubicBezTo>
                    <a:cubicBezTo>
                      <a:pt x="130432" y="404524"/>
                      <a:pt x="130783" y="398299"/>
                      <a:pt x="131805" y="392167"/>
                    </a:cubicBezTo>
                    <a:cubicBezTo>
                      <a:pt x="132162" y="390025"/>
                      <a:pt x="132509" y="387683"/>
                      <a:pt x="133865" y="385988"/>
                    </a:cubicBezTo>
                    <a:cubicBezTo>
                      <a:pt x="135411" y="384055"/>
                      <a:pt x="137984" y="383242"/>
                      <a:pt x="140043" y="381869"/>
                    </a:cubicBezTo>
                    <a:cubicBezTo>
                      <a:pt x="145099" y="374286"/>
                      <a:pt x="152199" y="370240"/>
                      <a:pt x="146222" y="361275"/>
                    </a:cubicBezTo>
                    <a:cubicBezTo>
                      <a:pt x="144849" y="359215"/>
                      <a:pt x="142103" y="358529"/>
                      <a:pt x="140043" y="357156"/>
                    </a:cubicBezTo>
                    <a:cubicBezTo>
                      <a:pt x="135650" y="343975"/>
                      <a:pt x="134666" y="343652"/>
                      <a:pt x="140043" y="322145"/>
                    </a:cubicBezTo>
                    <a:cubicBezTo>
                      <a:pt x="140643" y="319744"/>
                      <a:pt x="144208" y="319465"/>
                      <a:pt x="146222" y="318026"/>
                    </a:cubicBezTo>
                    <a:cubicBezTo>
                      <a:pt x="149015" y="316031"/>
                      <a:pt x="151713" y="313907"/>
                      <a:pt x="154459" y="311848"/>
                    </a:cubicBezTo>
                    <a:cubicBezTo>
                      <a:pt x="155832" y="309788"/>
                      <a:pt x="157139" y="307683"/>
                      <a:pt x="158578" y="305669"/>
                    </a:cubicBezTo>
                    <a:cubicBezTo>
                      <a:pt x="160573" y="302876"/>
                      <a:pt x="163222" y="300502"/>
                      <a:pt x="164757" y="297432"/>
                    </a:cubicBezTo>
                    <a:cubicBezTo>
                      <a:pt x="166699" y="293549"/>
                      <a:pt x="166468" y="288688"/>
                      <a:pt x="168876" y="285075"/>
                    </a:cubicBezTo>
                    <a:cubicBezTo>
                      <a:pt x="170249" y="283015"/>
                      <a:pt x="171887" y="281110"/>
                      <a:pt x="172994" y="278896"/>
                    </a:cubicBezTo>
                    <a:cubicBezTo>
                      <a:pt x="176811" y="271262"/>
                      <a:pt x="173581" y="271840"/>
                      <a:pt x="177113" y="262421"/>
                    </a:cubicBezTo>
                    <a:cubicBezTo>
                      <a:pt x="177982" y="260103"/>
                      <a:pt x="179859" y="258302"/>
                      <a:pt x="181232" y="256242"/>
                    </a:cubicBezTo>
                    <a:cubicBezTo>
                      <a:pt x="181919" y="251437"/>
                      <a:pt x="181320" y="246262"/>
                      <a:pt x="183292" y="241826"/>
                    </a:cubicBezTo>
                    <a:cubicBezTo>
                      <a:pt x="184297" y="239564"/>
                      <a:pt x="187569" y="239291"/>
                      <a:pt x="189470" y="237707"/>
                    </a:cubicBezTo>
                    <a:cubicBezTo>
                      <a:pt x="199754" y="229137"/>
                      <a:pt x="190970" y="233089"/>
                      <a:pt x="201827" y="229469"/>
                    </a:cubicBezTo>
                    <a:cubicBezTo>
                      <a:pt x="205259" y="230156"/>
                      <a:pt x="209435" y="229288"/>
                      <a:pt x="212124" y="231529"/>
                    </a:cubicBezTo>
                    <a:cubicBezTo>
                      <a:pt x="218394" y="236754"/>
                      <a:pt x="209458" y="246857"/>
                      <a:pt x="218303" y="233588"/>
                    </a:cubicBezTo>
                    <a:cubicBezTo>
                      <a:pt x="217616" y="209561"/>
                      <a:pt x="217506" y="185511"/>
                      <a:pt x="216243" y="161507"/>
                    </a:cubicBezTo>
                    <a:cubicBezTo>
                      <a:pt x="215678" y="150765"/>
                      <a:pt x="208414" y="158630"/>
                      <a:pt x="216243" y="142972"/>
                    </a:cubicBezTo>
                    <a:cubicBezTo>
                      <a:pt x="217350" y="140758"/>
                      <a:pt x="220362" y="140226"/>
                      <a:pt x="222422" y="138853"/>
                    </a:cubicBezTo>
                    <a:cubicBezTo>
                      <a:pt x="225168" y="139540"/>
                      <a:pt x="228058" y="139798"/>
                      <a:pt x="230659" y="140913"/>
                    </a:cubicBezTo>
                    <a:cubicBezTo>
                      <a:pt x="232934" y="141888"/>
                      <a:pt x="234624" y="143925"/>
                      <a:pt x="236838" y="145032"/>
                    </a:cubicBezTo>
                    <a:cubicBezTo>
                      <a:pt x="238780" y="146003"/>
                      <a:pt x="240957" y="146405"/>
                      <a:pt x="243016" y="147091"/>
                    </a:cubicBezTo>
                    <a:cubicBezTo>
                      <a:pt x="242330" y="134048"/>
                      <a:pt x="242399" y="120942"/>
                      <a:pt x="240957" y="107961"/>
                    </a:cubicBezTo>
                    <a:cubicBezTo>
                      <a:pt x="239621" y="95939"/>
                      <a:pt x="237359" y="94340"/>
                      <a:pt x="234778" y="85307"/>
                    </a:cubicBezTo>
                    <a:cubicBezTo>
                      <a:pt x="234000" y="82585"/>
                      <a:pt x="233405" y="79815"/>
                      <a:pt x="232719" y="77069"/>
                    </a:cubicBezTo>
                    <a:cubicBezTo>
                      <a:pt x="233405" y="74323"/>
                      <a:pt x="233010" y="71042"/>
                      <a:pt x="234778" y="68832"/>
                    </a:cubicBezTo>
                    <a:cubicBezTo>
                      <a:pt x="238358" y="64358"/>
                      <a:pt x="251433" y="68519"/>
                      <a:pt x="253313" y="68832"/>
                    </a:cubicBezTo>
                    <a:cubicBezTo>
                      <a:pt x="255373" y="70891"/>
                      <a:pt x="257876" y="72587"/>
                      <a:pt x="259492" y="75010"/>
                    </a:cubicBezTo>
                    <a:cubicBezTo>
                      <a:pt x="260696" y="76816"/>
                      <a:pt x="260016" y="79653"/>
                      <a:pt x="261551" y="81188"/>
                    </a:cubicBezTo>
                    <a:cubicBezTo>
                      <a:pt x="263086" y="82723"/>
                      <a:pt x="265670" y="82561"/>
                      <a:pt x="267730" y="83248"/>
                    </a:cubicBezTo>
                    <a:cubicBezTo>
                      <a:pt x="270476" y="79129"/>
                      <a:pt x="275777" y="75838"/>
                      <a:pt x="275967" y="70891"/>
                    </a:cubicBezTo>
                    <a:cubicBezTo>
                      <a:pt x="278110" y="15176"/>
                      <a:pt x="272379" y="34291"/>
                      <a:pt x="280086" y="11167"/>
                    </a:cubicBezTo>
                    <a:cubicBezTo>
                      <a:pt x="275867" y="-5715"/>
                      <a:pt x="280251" y="330"/>
                      <a:pt x="249194" y="4988"/>
                    </a:cubicBezTo>
                    <a:cubicBezTo>
                      <a:pt x="244901" y="5632"/>
                      <a:pt x="236838" y="9107"/>
                      <a:pt x="236838" y="9107"/>
                    </a:cubicBezTo>
                    <a:cubicBezTo>
                      <a:pt x="234778" y="10480"/>
                      <a:pt x="232934" y="12251"/>
                      <a:pt x="230659" y="13226"/>
                    </a:cubicBezTo>
                    <a:cubicBezTo>
                      <a:pt x="228058" y="14341"/>
                      <a:pt x="224953" y="14020"/>
                      <a:pt x="222422" y="15286"/>
                    </a:cubicBezTo>
                    <a:lnTo>
                      <a:pt x="230659" y="19405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7105751" y="2808820"/>
                <a:ext cx="92060" cy="90493"/>
              </a:xfrm>
              <a:custGeom>
                <a:avLst/>
                <a:gdLst>
                  <a:gd name="connsiteX0" fmla="*/ 0 w 92676"/>
                  <a:gd name="connsiteY0" fmla="*/ 0 h 90616"/>
                  <a:gd name="connsiteX1" fmla="*/ 0 w 92676"/>
                  <a:gd name="connsiteY1" fmla="*/ 0 h 90616"/>
                  <a:gd name="connsiteX2" fmla="*/ 2060 w 92676"/>
                  <a:gd name="connsiteY2" fmla="*/ 20594 h 90616"/>
                  <a:gd name="connsiteX3" fmla="*/ 10297 w 92676"/>
                  <a:gd name="connsiteY3" fmla="*/ 61783 h 90616"/>
                  <a:gd name="connsiteX4" fmla="*/ 30892 w 92676"/>
                  <a:gd name="connsiteY4" fmla="*/ 65902 h 90616"/>
                  <a:gd name="connsiteX5" fmla="*/ 37070 w 92676"/>
                  <a:gd name="connsiteY5" fmla="*/ 80319 h 90616"/>
                  <a:gd name="connsiteX6" fmla="*/ 47368 w 92676"/>
                  <a:gd name="connsiteY6" fmla="*/ 86497 h 90616"/>
                  <a:gd name="connsiteX7" fmla="*/ 53546 w 92676"/>
                  <a:gd name="connsiteY7" fmla="*/ 90616 h 90616"/>
                  <a:gd name="connsiteX8" fmla="*/ 59724 w 92676"/>
                  <a:gd name="connsiteY8" fmla="*/ 88556 h 90616"/>
                  <a:gd name="connsiteX9" fmla="*/ 65903 w 92676"/>
                  <a:gd name="connsiteY9" fmla="*/ 53546 h 90616"/>
                  <a:gd name="connsiteX10" fmla="*/ 74141 w 92676"/>
                  <a:gd name="connsiteY10" fmla="*/ 51486 h 90616"/>
                  <a:gd name="connsiteX11" fmla="*/ 78260 w 92676"/>
                  <a:gd name="connsiteY11" fmla="*/ 45308 h 90616"/>
                  <a:gd name="connsiteX12" fmla="*/ 86497 w 92676"/>
                  <a:gd name="connsiteY12" fmla="*/ 39129 h 90616"/>
                  <a:gd name="connsiteX13" fmla="*/ 92676 w 92676"/>
                  <a:gd name="connsiteY13" fmla="*/ 32951 h 90616"/>
                  <a:gd name="connsiteX14" fmla="*/ 90616 w 92676"/>
                  <a:gd name="connsiteY14" fmla="*/ 24713 h 90616"/>
                  <a:gd name="connsiteX15" fmla="*/ 84438 w 92676"/>
                  <a:gd name="connsiteY15" fmla="*/ 20594 h 90616"/>
                  <a:gd name="connsiteX16" fmla="*/ 55606 w 92676"/>
                  <a:gd name="connsiteY16" fmla="*/ 14416 h 90616"/>
                  <a:gd name="connsiteX17" fmla="*/ 47368 w 92676"/>
                  <a:gd name="connsiteY17" fmla="*/ 10297 h 90616"/>
                  <a:gd name="connsiteX18" fmla="*/ 28833 w 92676"/>
                  <a:gd name="connsiteY18" fmla="*/ 2059 h 90616"/>
                  <a:gd name="connsiteX19" fmla="*/ 0 w 92676"/>
                  <a:gd name="connsiteY19" fmla="*/ 0 h 9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676" h="90616">
                    <a:moveTo>
                      <a:pt x="0" y="0"/>
                    </a:moveTo>
                    <a:lnTo>
                      <a:pt x="0" y="0"/>
                    </a:lnTo>
                    <a:cubicBezTo>
                      <a:pt x="687" y="6865"/>
                      <a:pt x="1550" y="13714"/>
                      <a:pt x="2060" y="20594"/>
                    </a:cubicBezTo>
                    <a:cubicBezTo>
                      <a:pt x="3393" y="38587"/>
                      <a:pt x="-3924" y="52302"/>
                      <a:pt x="10297" y="61783"/>
                    </a:cubicBezTo>
                    <a:cubicBezTo>
                      <a:pt x="14220" y="64398"/>
                      <a:pt x="29666" y="65727"/>
                      <a:pt x="30892" y="65902"/>
                    </a:cubicBezTo>
                    <a:cubicBezTo>
                      <a:pt x="32123" y="69595"/>
                      <a:pt x="34524" y="77773"/>
                      <a:pt x="37070" y="80319"/>
                    </a:cubicBezTo>
                    <a:cubicBezTo>
                      <a:pt x="39901" y="83149"/>
                      <a:pt x="43973" y="84375"/>
                      <a:pt x="47368" y="86497"/>
                    </a:cubicBezTo>
                    <a:cubicBezTo>
                      <a:pt x="49467" y="87809"/>
                      <a:pt x="51487" y="89243"/>
                      <a:pt x="53546" y="90616"/>
                    </a:cubicBezTo>
                    <a:cubicBezTo>
                      <a:pt x="55605" y="89929"/>
                      <a:pt x="58029" y="89912"/>
                      <a:pt x="59724" y="88556"/>
                    </a:cubicBezTo>
                    <a:cubicBezTo>
                      <a:pt x="69049" y="81096"/>
                      <a:pt x="64208" y="58630"/>
                      <a:pt x="65903" y="53546"/>
                    </a:cubicBezTo>
                    <a:cubicBezTo>
                      <a:pt x="66798" y="50861"/>
                      <a:pt x="71395" y="52173"/>
                      <a:pt x="74141" y="51486"/>
                    </a:cubicBezTo>
                    <a:cubicBezTo>
                      <a:pt x="75514" y="49427"/>
                      <a:pt x="76510" y="47058"/>
                      <a:pt x="78260" y="45308"/>
                    </a:cubicBezTo>
                    <a:cubicBezTo>
                      <a:pt x="80687" y="42881"/>
                      <a:pt x="83891" y="41363"/>
                      <a:pt x="86497" y="39129"/>
                    </a:cubicBezTo>
                    <a:cubicBezTo>
                      <a:pt x="88708" y="37233"/>
                      <a:pt x="90616" y="35010"/>
                      <a:pt x="92676" y="32951"/>
                    </a:cubicBezTo>
                    <a:cubicBezTo>
                      <a:pt x="91989" y="30205"/>
                      <a:pt x="92186" y="27068"/>
                      <a:pt x="90616" y="24713"/>
                    </a:cubicBezTo>
                    <a:cubicBezTo>
                      <a:pt x="89243" y="22654"/>
                      <a:pt x="86700" y="21599"/>
                      <a:pt x="84438" y="20594"/>
                    </a:cubicBezTo>
                    <a:cubicBezTo>
                      <a:pt x="72955" y="15490"/>
                      <a:pt x="68583" y="16038"/>
                      <a:pt x="55606" y="14416"/>
                    </a:cubicBezTo>
                    <a:cubicBezTo>
                      <a:pt x="52860" y="13043"/>
                      <a:pt x="50034" y="11820"/>
                      <a:pt x="47368" y="10297"/>
                    </a:cubicBezTo>
                    <a:cubicBezTo>
                      <a:pt x="40836" y="6565"/>
                      <a:pt x="37820" y="2059"/>
                      <a:pt x="28833" y="205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7E84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  <p:sp>
        <p:nvSpPr>
          <p:cNvPr id="49" name="Rectangle 48"/>
          <p:cNvSpPr/>
          <p:nvPr/>
        </p:nvSpPr>
        <p:spPr>
          <a:xfrm>
            <a:off x="6054453" y="3902586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919461" y="4886277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368676" y="5415098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851434" y="4476510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633075" y="4942663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782438" y="5338672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56" name="Rectangle 55"/>
          <p:cNvSpPr/>
          <p:nvPr/>
        </p:nvSpPr>
        <p:spPr>
          <a:xfrm>
            <a:off x="6976412" y="5540058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57" name="Rectangle 56"/>
          <p:cNvSpPr/>
          <p:nvPr/>
        </p:nvSpPr>
        <p:spPr>
          <a:xfrm>
            <a:off x="7562087" y="5107321"/>
            <a:ext cx="2984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/>
              <a:t>4</a:t>
            </a:r>
          </a:p>
        </p:txBody>
      </p:sp>
      <p:cxnSp>
        <p:nvCxnSpPr>
          <p:cNvPr id="58" name="Straight Connector 57"/>
          <p:cNvCxnSpPr>
            <a:stCxn id="30" idx="59"/>
          </p:cNvCxnSpPr>
          <p:nvPr/>
        </p:nvCxnSpPr>
        <p:spPr>
          <a:xfrm flipV="1">
            <a:off x="7330545" y="5301021"/>
            <a:ext cx="290505" cy="20334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8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40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355898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954" y="1771379"/>
            <a:ext cx="742723" cy="1005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7521" y="1771379"/>
            <a:ext cx="804672" cy="1005840"/>
          </a:xfrm>
          <a:prstGeom prst="rect">
            <a:avLst/>
          </a:prstGeom>
          <a:ln w="63500">
            <a:noFill/>
          </a:ln>
        </p:spPr>
      </p:pic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Wyoming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69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36181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endParaRPr lang="en-US" sz="600" dirty="0">
              <a:solidFill>
                <a:schemeClr val="tx1">
                  <a:lumMod val="50000"/>
                  <a:lumOff val="50000"/>
                </a:schemeClr>
              </a:solidFill>
              <a:latin typeface="Georgia"/>
              <a:cs typeface="Georgia"/>
            </a:endParaRPr>
          </a:p>
        </p:txBody>
      </p:sp>
      <p:sp>
        <p:nvSpPr>
          <p:cNvPr id="546" name="Rectangle 14"/>
          <p:cNvSpPr>
            <a:spLocks noChangeArrowheads="1"/>
          </p:cNvSpPr>
          <p:nvPr/>
        </p:nvSpPr>
        <p:spPr bwMode="auto">
          <a:xfrm>
            <a:off x="5172938" y="2820098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Mike Enzi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Senior Senator</a:t>
            </a:r>
          </a:p>
        </p:txBody>
      </p:sp>
      <p:sp>
        <p:nvSpPr>
          <p:cNvPr id="550" name="Rectangle 14"/>
          <p:cNvSpPr>
            <a:spLocks noChangeArrowheads="1"/>
          </p:cNvSpPr>
          <p:nvPr/>
        </p:nvSpPr>
        <p:spPr bwMode="auto">
          <a:xfrm>
            <a:off x="6719588" y="2820098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John </a:t>
            </a:r>
            <a:r>
              <a:rPr lang="en-US" altLang="en-US" sz="900" b="1" dirty="0" err="1" smtClean="0"/>
              <a:t>Barrasso</a:t>
            </a:r>
            <a:endParaRPr lang="en-US" altLang="en-US" sz="900" b="1" dirty="0" smtClean="0"/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C25359"/>
                </a:solidFill>
              </a:rPr>
              <a:t>Junior Senator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5557192"/>
              </p:ext>
            </p:extLst>
          </p:nvPr>
        </p:nvGraphicFramePr>
        <p:xfrm>
          <a:off x="514349" y="1730840"/>
          <a:ext cx="4535423" cy="747705"/>
        </p:xfrm>
        <a:graphic>
          <a:graphicData uri="http://schemas.openxmlformats.org/drawingml/2006/table">
            <a:tbl>
              <a:tblPr/>
              <a:tblGrid>
                <a:gridCol w="4000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3016">
                  <a:extLst>
                    <a:ext uri="{9D8B030D-6E8A-4147-A177-3AD203B41FA5}">
                      <a16:colId xmlns:a16="http://schemas.microsoft.com/office/drawing/2014/main" val="2586802278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178">
                  <a:extLst>
                    <a:ext uri="{9D8B030D-6E8A-4147-A177-3AD203B41FA5}">
                      <a16:colId xmlns:a16="http://schemas.microsoft.com/office/drawing/2014/main" val="1309366561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margin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At large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Liz Cheney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22.5%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5" name="Freeform 1123"/>
          <p:cNvSpPr>
            <a:spLocks noChangeAspect="1"/>
          </p:cNvSpPr>
          <p:nvPr/>
        </p:nvSpPr>
        <p:spPr bwMode="auto">
          <a:xfrm>
            <a:off x="5514535" y="3922441"/>
            <a:ext cx="1915385" cy="1558116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C35359"/>
          </a:solidFill>
          <a:ln w="9525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srgbClr val="C56870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13"/>
          <p:cNvSpPr txBox="1">
            <a:spLocks noChangeArrowheads="1"/>
          </p:cNvSpPr>
          <p:nvPr/>
        </p:nvSpPr>
        <p:spPr bwMode="auto">
          <a:xfrm>
            <a:off x="5677250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1878720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7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50248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2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2" name="Group 1"/>
          <p:cNvGrpSpPr/>
          <p:nvPr/>
        </p:nvGrpSpPr>
        <p:grpSpPr>
          <a:xfrm>
            <a:off x="5195141" y="3098961"/>
            <a:ext cx="3296581" cy="2969544"/>
            <a:chOff x="5195141" y="3211505"/>
            <a:chExt cx="3296581" cy="2969544"/>
          </a:xfrm>
        </p:grpSpPr>
        <p:sp>
          <p:nvSpPr>
            <p:cNvPr id="27" name="Freeform 26"/>
            <p:cNvSpPr/>
            <p:nvPr/>
          </p:nvSpPr>
          <p:spPr bwMode="auto">
            <a:xfrm>
              <a:off x="5901621" y="3215387"/>
              <a:ext cx="467751" cy="1318827"/>
            </a:xfrm>
            <a:custGeom>
              <a:avLst/>
              <a:gdLst>
                <a:gd name="connsiteX0" fmla="*/ 365760 w 765616"/>
                <a:gd name="connsiteY0" fmla="*/ 0 h 2157474"/>
                <a:gd name="connsiteX1" fmla="*/ 74392 w 765616"/>
                <a:gd name="connsiteY1" fmla="*/ 0 h 2157474"/>
                <a:gd name="connsiteX2" fmla="*/ 83691 w 765616"/>
                <a:gd name="connsiteY2" fmla="*/ 58894 h 2157474"/>
                <a:gd name="connsiteX3" fmla="*/ 80591 w 765616"/>
                <a:gd name="connsiteY3" fmla="*/ 86791 h 2157474"/>
                <a:gd name="connsiteX4" fmla="*/ 77491 w 765616"/>
                <a:gd name="connsiteY4" fmla="*/ 120887 h 2157474"/>
                <a:gd name="connsiteX5" fmla="*/ 83691 w 765616"/>
                <a:gd name="connsiteY5" fmla="*/ 127086 h 2157474"/>
                <a:gd name="connsiteX6" fmla="*/ 92989 w 765616"/>
                <a:gd name="connsiteY6" fmla="*/ 133285 h 2157474"/>
                <a:gd name="connsiteX7" fmla="*/ 105388 w 765616"/>
                <a:gd name="connsiteY7" fmla="*/ 139485 h 2157474"/>
                <a:gd name="connsiteX8" fmla="*/ 123986 w 765616"/>
                <a:gd name="connsiteY8" fmla="*/ 158083 h 2157474"/>
                <a:gd name="connsiteX9" fmla="*/ 133285 w 765616"/>
                <a:gd name="connsiteY9" fmla="*/ 185980 h 2157474"/>
                <a:gd name="connsiteX10" fmla="*/ 139484 w 765616"/>
                <a:gd name="connsiteY10" fmla="*/ 244873 h 2157474"/>
                <a:gd name="connsiteX11" fmla="*/ 133285 w 765616"/>
                <a:gd name="connsiteY11" fmla="*/ 347162 h 2157474"/>
                <a:gd name="connsiteX12" fmla="*/ 127086 w 765616"/>
                <a:gd name="connsiteY12" fmla="*/ 378159 h 2157474"/>
                <a:gd name="connsiteX13" fmla="*/ 123986 w 765616"/>
                <a:gd name="connsiteY13" fmla="*/ 399856 h 2157474"/>
                <a:gd name="connsiteX14" fmla="*/ 108488 w 765616"/>
                <a:gd name="connsiteY14" fmla="*/ 433953 h 2157474"/>
                <a:gd name="connsiteX15" fmla="*/ 102288 w 765616"/>
                <a:gd name="connsiteY15" fmla="*/ 452551 h 2157474"/>
                <a:gd name="connsiteX16" fmla="*/ 92989 w 765616"/>
                <a:gd name="connsiteY16" fmla="*/ 474248 h 2157474"/>
                <a:gd name="connsiteX17" fmla="*/ 96089 w 765616"/>
                <a:gd name="connsiteY17" fmla="*/ 514544 h 2157474"/>
                <a:gd name="connsiteX18" fmla="*/ 105388 w 765616"/>
                <a:gd name="connsiteY18" fmla="*/ 526942 h 2157474"/>
                <a:gd name="connsiteX19" fmla="*/ 102288 w 765616"/>
                <a:gd name="connsiteY19" fmla="*/ 570338 h 2157474"/>
                <a:gd name="connsiteX20" fmla="*/ 80591 w 765616"/>
                <a:gd name="connsiteY20" fmla="*/ 598235 h 2157474"/>
                <a:gd name="connsiteX21" fmla="*/ 71292 w 765616"/>
                <a:gd name="connsiteY21" fmla="*/ 619932 h 2157474"/>
                <a:gd name="connsiteX22" fmla="*/ 65093 w 765616"/>
                <a:gd name="connsiteY22" fmla="*/ 626132 h 2157474"/>
                <a:gd name="connsiteX23" fmla="*/ 61993 w 765616"/>
                <a:gd name="connsiteY23" fmla="*/ 635431 h 2157474"/>
                <a:gd name="connsiteX24" fmla="*/ 52694 w 765616"/>
                <a:gd name="connsiteY24" fmla="*/ 654029 h 2157474"/>
                <a:gd name="connsiteX25" fmla="*/ 46495 w 765616"/>
                <a:gd name="connsiteY25" fmla="*/ 678826 h 2157474"/>
                <a:gd name="connsiteX26" fmla="*/ 43395 w 765616"/>
                <a:gd name="connsiteY26" fmla="*/ 691224 h 2157474"/>
                <a:gd name="connsiteX27" fmla="*/ 37196 w 765616"/>
                <a:gd name="connsiteY27" fmla="*/ 700523 h 2157474"/>
                <a:gd name="connsiteX28" fmla="*/ 27897 w 765616"/>
                <a:gd name="connsiteY28" fmla="*/ 722221 h 2157474"/>
                <a:gd name="connsiteX29" fmla="*/ 21697 w 765616"/>
                <a:gd name="connsiteY29" fmla="*/ 728420 h 2157474"/>
                <a:gd name="connsiteX30" fmla="*/ 18598 w 765616"/>
                <a:gd name="connsiteY30" fmla="*/ 743919 h 2157474"/>
                <a:gd name="connsiteX31" fmla="*/ 6199 w 765616"/>
                <a:gd name="connsiteY31" fmla="*/ 762517 h 2157474"/>
                <a:gd name="connsiteX32" fmla="*/ 0 w 765616"/>
                <a:gd name="connsiteY32" fmla="*/ 781115 h 2157474"/>
                <a:gd name="connsiteX33" fmla="*/ 3099 w 765616"/>
                <a:gd name="connsiteY33" fmla="*/ 861706 h 2157474"/>
                <a:gd name="connsiteX34" fmla="*/ 9299 w 765616"/>
                <a:gd name="connsiteY34" fmla="*/ 877204 h 2157474"/>
                <a:gd name="connsiteX35" fmla="*/ 12398 w 765616"/>
                <a:gd name="connsiteY35" fmla="*/ 886503 h 2157474"/>
                <a:gd name="connsiteX36" fmla="*/ 15498 w 765616"/>
                <a:gd name="connsiteY36" fmla="*/ 917500 h 2157474"/>
                <a:gd name="connsiteX37" fmla="*/ 18598 w 765616"/>
                <a:gd name="connsiteY37" fmla="*/ 926799 h 2157474"/>
                <a:gd name="connsiteX38" fmla="*/ 46495 w 765616"/>
                <a:gd name="connsiteY38" fmla="*/ 948496 h 2157474"/>
                <a:gd name="connsiteX39" fmla="*/ 55794 w 765616"/>
                <a:gd name="connsiteY39" fmla="*/ 951596 h 2157474"/>
                <a:gd name="connsiteX40" fmla="*/ 86790 w 765616"/>
                <a:gd name="connsiteY40" fmla="*/ 973294 h 2157474"/>
                <a:gd name="connsiteX41" fmla="*/ 96089 w 765616"/>
                <a:gd name="connsiteY41" fmla="*/ 982593 h 2157474"/>
                <a:gd name="connsiteX42" fmla="*/ 108488 w 765616"/>
                <a:gd name="connsiteY42" fmla="*/ 1001191 h 2157474"/>
                <a:gd name="connsiteX43" fmla="*/ 114687 w 765616"/>
                <a:gd name="connsiteY43" fmla="*/ 1010490 h 2157474"/>
                <a:gd name="connsiteX44" fmla="*/ 123986 w 765616"/>
                <a:gd name="connsiteY44" fmla="*/ 1022888 h 2157474"/>
                <a:gd name="connsiteX45" fmla="*/ 133285 w 765616"/>
                <a:gd name="connsiteY45" fmla="*/ 1029088 h 2157474"/>
                <a:gd name="connsiteX46" fmla="*/ 142584 w 765616"/>
                <a:gd name="connsiteY46" fmla="*/ 1041486 h 2157474"/>
                <a:gd name="connsiteX47" fmla="*/ 154983 w 765616"/>
                <a:gd name="connsiteY47" fmla="*/ 1053885 h 2157474"/>
                <a:gd name="connsiteX48" fmla="*/ 170481 w 765616"/>
                <a:gd name="connsiteY48" fmla="*/ 1069383 h 2157474"/>
                <a:gd name="connsiteX49" fmla="*/ 173581 w 765616"/>
                <a:gd name="connsiteY49" fmla="*/ 1078682 h 2157474"/>
                <a:gd name="connsiteX50" fmla="*/ 195278 w 765616"/>
                <a:gd name="connsiteY50" fmla="*/ 1109679 h 2157474"/>
                <a:gd name="connsiteX51" fmla="*/ 198378 w 765616"/>
                <a:gd name="connsiteY51" fmla="*/ 1118978 h 2157474"/>
                <a:gd name="connsiteX52" fmla="*/ 210777 w 765616"/>
                <a:gd name="connsiteY52" fmla="*/ 1137576 h 2157474"/>
                <a:gd name="connsiteX53" fmla="*/ 216976 w 765616"/>
                <a:gd name="connsiteY53" fmla="*/ 1146875 h 2157474"/>
                <a:gd name="connsiteX54" fmla="*/ 226275 w 765616"/>
                <a:gd name="connsiteY54" fmla="*/ 1168572 h 2157474"/>
                <a:gd name="connsiteX55" fmla="*/ 229375 w 765616"/>
                <a:gd name="connsiteY55" fmla="*/ 1202669 h 2157474"/>
                <a:gd name="connsiteX56" fmla="*/ 232474 w 765616"/>
                <a:gd name="connsiteY56" fmla="*/ 1224366 h 2157474"/>
                <a:gd name="connsiteX57" fmla="*/ 226275 w 765616"/>
                <a:gd name="connsiteY57" fmla="*/ 1298758 h 2157474"/>
                <a:gd name="connsiteX58" fmla="*/ 226275 w 765616"/>
                <a:gd name="connsiteY58" fmla="*/ 1416545 h 2157474"/>
                <a:gd name="connsiteX59" fmla="*/ 238674 w 765616"/>
                <a:gd name="connsiteY59" fmla="*/ 1441342 h 2157474"/>
                <a:gd name="connsiteX60" fmla="*/ 241773 w 765616"/>
                <a:gd name="connsiteY60" fmla="*/ 1456841 h 2157474"/>
                <a:gd name="connsiteX61" fmla="*/ 247973 w 765616"/>
                <a:gd name="connsiteY61" fmla="*/ 1463040 h 2157474"/>
                <a:gd name="connsiteX62" fmla="*/ 257272 w 765616"/>
                <a:gd name="connsiteY62" fmla="*/ 1484738 h 2157474"/>
                <a:gd name="connsiteX63" fmla="*/ 263471 w 765616"/>
                <a:gd name="connsiteY63" fmla="*/ 1494037 h 2157474"/>
                <a:gd name="connsiteX64" fmla="*/ 269670 w 765616"/>
                <a:gd name="connsiteY64" fmla="*/ 1512635 h 2157474"/>
                <a:gd name="connsiteX65" fmla="*/ 266571 w 765616"/>
                <a:gd name="connsiteY65" fmla="*/ 1543631 h 2157474"/>
                <a:gd name="connsiteX66" fmla="*/ 257272 w 765616"/>
                <a:gd name="connsiteY66" fmla="*/ 1552930 h 2157474"/>
                <a:gd name="connsiteX67" fmla="*/ 251072 w 765616"/>
                <a:gd name="connsiteY67" fmla="*/ 1571528 h 2157474"/>
                <a:gd name="connsiteX68" fmla="*/ 254172 w 765616"/>
                <a:gd name="connsiteY68" fmla="*/ 1599425 h 2157474"/>
                <a:gd name="connsiteX69" fmla="*/ 260371 w 765616"/>
                <a:gd name="connsiteY69" fmla="*/ 1608724 h 2157474"/>
                <a:gd name="connsiteX70" fmla="*/ 282069 w 765616"/>
                <a:gd name="connsiteY70" fmla="*/ 1630422 h 2157474"/>
                <a:gd name="connsiteX71" fmla="*/ 303766 w 765616"/>
                <a:gd name="connsiteY71" fmla="*/ 1649020 h 2157474"/>
                <a:gd name="connsiteX72" fmla="*/ 309966 w 765616"/>
                <a:gd name="connsiteY72" fmla="*/ 1655219 h 2157474"/>
                <a:gd name="connsiteX73" fmla="*/ 319265 w 765616"/>
                <a:gd name="connsiteY73" fmla="*/ 1658319 h 2157474"/>
                <a:gd name="connsiteX74" fmla="*/ 331663 w 765616"/>
                <a:gd name="connsiteY74" fmla="*/ 1667618 h 2157474"/>
                <a:gd name="connsiteX75" fmla="*/ 337863 w 765616"/>
                <a:gd name="connsiteY75" fmla="*/ 1673817 h 2157474"/>
                <a:gd name="connsiteX76" fmla="*/ 356461 w 765616"/>
                <a:gd name="connsiteY76" fmla="*/ 1686216 h 2157474"/>
                <a:gd name="connsiteX77" fmla="*/ 371959 w 765616"/>
                <a:gd name="connsiteY77" fmla="*/ 1701714 h 2157474"/>
                <a:gd name="connsiteX78" fmla="*/ 378158 w 765616"/>
                <a:gd name="connsiteY78" fmla="*/ 1711013 h 2157474"/>
                <a:gd name="connsiteX79" fmla="*/ 390557 w 765616"/>
                <a:gd name="connsiteY79" fmla="*/ 1723412 h 2157474"/>
                <a:gd name="connsiteX80" fmla="*/ 396756 w 765616"/>
                <a:gd name="connsiteY80" fmla="*/ 1732711 h 2157474"/>
                <a:gd name="connsiteX81" fmla="*/ 412255 w 765616"/>
                <a:gd name="connsiteY81" fmla="*/ 1748209 h 2157474"/>
                <a:gd name="connsiteX82" fmla="*/ 421554 w 765616"/>
                <a:gd name="connsiteY82" fmla="*/ 1763707 h 2157474"/>
                <a:gd name="connsiteX83" fmla="*/ 427753 w 765616"/>
                <a:gd name="connsiteY83" fmla="*/ 1773006 h 2157474"/>
                <a:gd name="connsiteX84" fmla="*/ 446351 w 765616"/>
                <a:gd name="connsiteY84" fmla="*/ 1788504 h 2157474"/>
                <a:gd name="connsiteX85" fmla="*/ 452550 w 765616"/>
                <a:gd name="connsiteY85" fmla="*/ 1797803 h 2157474"/>
                <a:gd name="connsiteX86" fmla="*/ 458749 w 765616"/>
                <a:gd name="connsiteY86" fmla="*/ 1804003 h 2157474"/>
                <a:gd name="connsiteX87" fmla="*/ 464949 w 765616"/>
                <a:gd name="connsiteY87" fmla="*/ 1822601 h 2157474"/>
                <a:gd name="connsiteX88" fmla="*/ 480447 w 765616"/>
                <a:gd name="connsiteY88" fmla="*/ 1841199 h 2157474"/>
                <a:gd name="connsiteX89" fmla="*/ 489746 w 765616"/>
                <a:gd name="connsiteY89" fmla="*/ 1859797 h 2157474"/>
                <a:gd name="connsiteX90" fmla="*/ 502145 w 765616"/>
                <a:gd name="connsiteY90" fmla="*/ 1878395 h 2157474"/>
                <a:gd name="connsiteX91" fmla="*/ 508344 w 765616"/>
                <a:gd name="connsiteY91" fmla="*/ 1903192 h 2157474"/>
                <a:gd name="connsiteX92" fmla="*/ 511444 w 765616"/>
                <a:gd name="connsiteY92" fmla="*/ 1912491 h 2157474"/>
                <a:gd name="connsiteX93" fmla="*/ 514543 w 765616"/>
                <a:gd name="connsiteY93" fmla="*/ 1924890 h 2157474"/>
                <a:gd name="connsiteX94" fmla="*/ 520743 w 765616"/>
                <a:gd name="connsiteY94" fmla="*/ 1931089 h 2157474"/>
                <a:gd name="connsiteX95" fmla="*/ 542440 w 765616"/>
                <a:gd name="connsiteY95" fmla="*/ 1940388 h 2157474"/>
                <a:gd name="connsiteX96" fmla="*/ 545540 w 765616"/>
                <a:gd name="connsiteY96" fmla="*/ 1952787 h 2157474"/>
                <a:gd name="connsiteX97" fmla="*/ 548640 w 765616"/>
                <a:gd name="connsiteY97" fmla="*/ 1962085 h 2157474"/>
                <a:gd name="connsiteX98" fmla="*/ 545540 w 765616"/>
                <a:gd name="connsiteY98" fmla="*/ 1999281 h 2157474"/>
                <a:gd name="connsiteX99" fmla="*/ 542440 w 765616"/>
                <a:gd name="connsiteY99" fmla="*/ 2014780 h 2157474"/>
                <a:gd name="connsiteX100" fmla="*/ 536241 w 765616"/>
                <a:gd name="connsiteY100" fmla="*/ 2033378 h 2157474"/>
                <a:gd name="connsiteX101" fmla="*/ 539341 w 765616"/>
                <a:gd name="connsiteY101" fmla="*/ 2051976 h 2157474"/>
                <a:gd name="connsiteX102" fmla="*/ 561038 w 765616"/>
                <a:gd name="connsiteY102" fmla="*/ 2067474 h 2157474"/>
                <a:gd name="connsiteX103" fmla="*/ 582736 w 765616"/>
                <a:gd name="connsiteY103" fmla="*/ 2079873 h 2157474"/>
                <a:gd name="connsiteX104" fmla="*/ 604434 w 765616"/>
                <a:gd name="connsiteY104" fmla="*/ 2092271 h 2157474"/>
                <a:gd name="connsiteX105" fmla="*/ 610633 w 765616"/>
                <a:gd name="connsiteY105" fmla="*/ 2098471 h 2157474"/>
                <a:gd name="connsiteX106" fmla="*/ 623032 w 765616"/>
                <a:gd name="connsiteY106" fmla="*/ 2101570 h 2157474"/>
                <a:gd name="connsiteX107" fmla="*/ 632331 w 765616"/>
                <a:gd name="connsiteY107" fmla="*/ 2104670 h 2157474"/>
                <a:gd name="connsiteX108" fmla="*/ 641629 w 765616"/>
                <a:gd name="connsiteY108" fmla="*/ 2110869 h 2157474"/>
                <a:gd name="connsiteX109" fmla="*/ 660227 w 765616"/>
                <a:gd name="connsiteY109" fmla="*/ 2117069 h 2157474"/>
                <a:gd name="connsiteX110" fmla="*/ 675726 w 765616"/>
                <a:gd name="connsiteY110" fmla="*/ 2132567 h 2157474"/>
                <a:gd name="connsiteX111" fmla="*/ 694324 w 765616"/>
                <a:gd name="connsiteY111" fmla="*/ 2141866 h 2157474"/>
                <a:gd name="connsiteX112" fmla="*/ 709822 w 765616"/>
                <a:gd name="connsiteY112" fmla="*/ 2157364 h 2157474"/>
                <a:gd name="connsiteX113" fmla="*/ 728420 w 765616"/>
                <a:gd name="connsiteY113" fmla="*/ 2154264 h 2157474"/>
                <a:gd name="connsiteX114" fmla="*/ 737719 w 765616"/>
                <a:gd name="connsiteY114" fmla="*/ 2144965 h 2157474"/>
                <a:gd name="connsiteX115" fmla="*/ 737719 w 765616"/>
                <a:gd name="connsiteY115" fmla="*/ 2117069 h 2157474"/>
                <a:gd name="connsiteX116" fmla="*/ 734619 w 765616"/>
                <a:gd name="connsiteY116" fmla="*/ 2104670 h 2157474"/>
                <a:gd name="connsiteX117" fmla="*/ 737719 w 765616"/>
                <a:gd name="connsiteY117" fmla="*/ 1986883 h 2157474"/>
                <a:gd name="connsiteX118" fmla="*/ 734619 w 765616"/>
                <a:gd name="connsiteY118" fmla="*/ 1965185 h 2157474"/>
                <a:gd name="connsiteX119" fmla="*/ 725320 w 765616"/>
                <a:gd name="connsiteY119" fmla="*/ 1955886 h 2157474"/>
                <a:gd name="connsiteX120" fmla="*/ 722221 w 765616"/>
                <a:gd name="connsiteY120" fmla="*/ 1946587 h 2157474"/>
                <a:gd name="connsiteX121" fmla="*/ 712922 w 765616"/>
                <a:gd name="connsiteY121" fmla="*/ 1924890 h 2157474"/>
                <a:gd name="connsiteX122" fmla="*/ 709822 w 765616"/>
                <a:gd name="connsiteY122" fmla="*/ 1909391 h 2157474"/>
                <a:gd name="connsiteX123" fmla="*/ 700523 w 765616"/>
                <a:gd name="connsiteY123" fmla="*/ 1900092 h 2157474"/>
                <a:gd name="connsiteX124" fmla="*/ 694324 w 765616"/>
                <a:gd name="connsiteY124" fmla="*/ 1890793 h 2157474"/>
                <a:gd name="connsiteX125" fmla="*/ 681925 w 765616"/>
                <a:gd name="connsiteY125" fmla="*/ 1887694 h 2157474"/>
                <a:gd name="connsiteX126" fmla="*/ 638530 w 765616"/>
                <a:gd name="connsiteY126" fmla="*/ 1881494 h 2157474"/>
                <a:gd name="connsiteX127" fmla="*/ 629231 w 765616"/>
                <a:gd name="connsiteY127" fmla="*/ 1862896 h 2157474"/>
                <a:gd name="connsiteX128" fmla="*/ 623032 w 765616"/>
                <a:gd name="connsiteY128" fmla="*/ 1853597 h 2157474"/>
                <a:gd name="connsiteX129" fmla="*/ 616832 w 765616"/>
                <a:gd name="connsiteY129" fmla="*/ 1834999 h 2157474"/>
                <a:gd name="connsiteX130" fmla="*/ 619932 w 765616"/>
                <a:gd name="connsiteY130" fmla="*/ 1813302 h 2157474"/>
                <a:gd name="connsiteX131" fmla="*/ 638530 w 765616"/>
                <a:gd name="connsiteY131" fmla="*/ 1807102 h 2157474"/>
                <a:gd name="connsiteX132" fmla="*/ 660227 w 765616"/>
                <a:gd name="connsiteY132" fmla="*/ 1810202 h 2157474"/>
                <a:gd name="connsiteX133" fmla="*/ 669526 w 765616"/>
                <a:gd name="connsiteY133" fmla="*/ 1813302 h 2157474"/>
                <a:gd name="connsiteX134" fmla="*/ 697423 w 765616"/>
                <a:gd name="connsiteY134" fmla="*/ 1810202 h 2157474"/>
                <a:gd name="connsiteX135" fmla="*/ 703623 w 765616"/>
                <a:gd name="connsiteY135" fmla="*/ 1788504 h 2157474"/>
                <a:gd name="connsiteX136" fmla="*/ 700523 w 765616"/>
                <a:gd name="connsiteY136" fmla="*/ 1748209 h 2157474"/>
                <a:gd name="connsiteX137" fmla="*/ 697423 w 765616"/>
                <a:gd name="connsiteY137" fmla="*/ 1738910 h 2157474"/>
                <a:gd name="connsiteX138" fmla="*/ 694324 w 765616"/>
                <a:gd name="connsiteY138" fmla="*/ 1723412 h 2157474"/>
                <a:gd name="connsiteX139" fmla="*/ 691224 w 765616"/>
                <a:gd name="connsiteY139" fmla="*/ 1655219 h 2157474"/>
                <a:gd name="connsiteX140" fmla="*/ 685025 w 765616"/>
                <a:gd name="connsiteY140" fmla="*/ 1645920 h 2157474"/>
                <a:gd name="connsiteX141" fmla="*/ 669526 w 765616"/>
                <a:gd name="connsiteY141" fmla="*/ 1642820 h 2157474"/>
                <a:gd name="connsiteX142" fmla="*/ 663327 w 765616"/>
                <a:gd name="connsiteY142" fmla="*/ 1633521 h 2157474"/>
                <a:gd name="connsiteX143" fmla="*/ 654028 w 765616"/>
                <a:gd name="connsiteY143" fmla="*/ 1621123 h 2157474"/>
                <a:gd name="connsiteX144" fmla="*/ 650928 w 765616"/>
                <a:gd name="connsiteY144" fmla="*/ 1611824 h 2157474"/>
                <a:gd name="connsiteX145" fmla="*/ 635430 w 765616"/>
                <a:gd name="connsiteY145" fmla="*/ 1599425 h 2157474"/>
                <a:gd name="connsiteX146" fmla="*/ 610633 w 765616"/>
                <a:gd name="connsiteY146" fmla="*/ 1593226 h 2157474"/>
                <a:gd name="connsiteX147" fmla="*/ 601334 w 765616"/>
                <a:gd name="connsiteY147" fmla="*/ 1587027 h 2157474"/>
                <a:gd name="connsiteX148" fmla="*/ 592035 w 765616"/>
                <a:gd name="connsiteY148" fmla="*/ 1583927 h 2157474"/>
                <a:gd name="connsiteX149" fmla="*/ 582736 w 765616"/>
                <a:gd name="connsiteY149" fmla="*/ 1574628 h 2157474"/>
                <a:gd name="connsiteX150" fmla="*/ 564138 w 765616"/>
                <a:gd name="connsiteY150" fmla="*/ 1565329 h 2157474"/>
                <a:gd name="connsiteX151" fmla="*/ 554839 w 765616"/>
                <a:gd name="connsiteY151" fmla="*/ 1556030 h 2157474"/>
                <a:gd name="connsiteX152" fmla="*/ 536241 w 765616"/>
                <a:gd name="connsiteY152" fmla="*/ 1543631 h 2157474"/>
                <a:gd name="connsiteX153" fmla="*/ 523842 w 765616"/>
                <a:gd name="connsiteY153" fmla="*/ 1525033 h 2157474"/>
                <a:gd name="connsiteX154" fmla="*/ 520743 w 765616"/>
                <a:gd name="connsiteY154" fmla="*/ 1515734 h 2157474"/>
                <a:gd name="connsiteX155" fmla="*/ 523842 w 765616"/>
                <a:gd name="connsiteY155" fmla="*/ 1441342 h 2157474"/>
                <a:gd name="connsiteX156" fmla="*/ 530042 w 765616"/>
                <a:gd name="connsiteY156" fmla="*/ 1435143 h 2157474"/>
                <a:gd name="connsiteX157" fmla="*/ 548640 w 765616"/>
                <a:gd name="connsiteY157" fmla="*/ 1422744 h 2157474"/>
                <a:gd name="connsiteX158" fmla="*/ 554839 w 765616"/>
                <a:gd name="connsiteY158" fmla="*/ 1413445 h 2157474"/>
                <a:gd name="connsiteX159" fmla="*/ 554839 w 765616"/>
                <a:gd name="connsiteY159" fmla="*/ 1382449 h 2157474"/>
                <a:gd name="connsiteX160" fmla="*/ 542440 w 765616"/>
                <a:gd name="connsiteY160" fmla="*/ 1366951 h 2157474"/>
                <a:gd name="connsiteX161" fmla="*/ 536241 w 765616"/>
                <a:gd name="connsiteY161" fmla="*/ 1342153 h 2157474"/>
                <a:gd name="connsiteX162" fmla="*/ 530042 w 765616"/>
                <a:gd name="connsiteY162" fmla="*/ 1295658 h 2157474"/>
                <a:gd name="connsiteX163" fmla="*/ 533141 w 765616"/>
                <a:gd name="connsiteY163" fmla="*/ 1286359 h 2157474"/>
                <a:gd name="connsiteX164" fmla="*/ 576537 w 765616"/>
                <a:gd name="connsiteY164" fmla="*/ 1289459 h 2157474"/>
                <a:gd name="connsiteX165" fmla="*/ 585836 w 765616"/>
                <a:gd name="connsiteY165" fmla="*/ 1292559 h 2157474"/>
                <a:gd name="connsiteX166" fmla="*/ 601334 w 765616"/>
                <a:gd name="connsiteY166" fmla="*/ 1292559 h 2157474"/>
                <a:gd name="connsiteX167" fmla="*/ 570337 w 765616"/>
                <a:gd name="connsiteY167" fmla="*/ 1103479 h 2157474"/>
                <a:gd name="connsiteX168" fmla="*/ 582736 w 765616"/>
                <a:gd name="connsiteY168" fmla="*/ 1078682 h 2157474"/>
                <a:gd name="connsiteX169" fmla="*/ 588935 w 765616"/>
                <a:gd name="connsiteY169" fmla="*/ 1069383 h 2157474"/>
                <a:gd name="connsiteX170" fmla="*/ 592035 w 765616"/>
                <a:gd name="connsiteY170" fmla="*/ 1041486 h 2157474"/>
                <a:gd name="connsiteX171" fmla="*/ 588935 w 765616"/>
                <a:gd name="connsiteY171" fmla="*/ 1016689 h 2157474"/>
                <a:gd name="connsiteX172" fmla="*/ 582736 w 765616"/>
                <a:gd name="connsiteY172" fmla="*/ 1007390 h 2157474"/>
                <a:gd name="connsiteX173" fmla="*/ 573437 w 765616"/>
                <a:gd name="connsiteY173" fmla="*/ 976393 h 2157474"/>
                <a:gd name="connsiteX174" fmla="*/ 570337 w 765616"/>
                <a:gd name="connsiteY174" fmla="*/ 914400 h 2157474"/>
                <a:gd name="connsiteX175" fmla="*/ 557939 w 765616"/>
                <a:gd name="connsiteY175" fmla="*/ 883403 h 2157474"/>
                <a:gd name="connsiteX176" fmla="*/ 561038 w 765616"/>
                <a:gd name="connsiteY176" fmla="*/ 852407 h 2157474"/>
                <a:gd name="connsiteX177" fmla="*/ 567238 w 765616"/>
                <a:gd name="connsiteY177" fmla="*/ 833809 h 2157474"/>
                <a:gd name="connsiteX178" fmla="*/ 576537 w 765616"/>
                <a:gd name="connsiteY178" fmla="*/ 830709 h 2157474"/>
                <a:gd name="connsiteX179" fmla="*/ 585836 w 765616"/>
                <a:gd name="connsiteY179" fmla="*/ 821410 h 2157474"/>
                <a:gd name="connsiteX180" fmla="*/ 598234 w 765616"/>
                <a:gd name="connsiteY180" fmla="*/ 815211 h 2157474"/>
                <a:gd name="connsiteX181" fmla="*/ 604434 w 765616"/>
                <a:gd name="connsiteY181" fmla="*/ 802812 h 2157474"/>
                <a:gd name="connsiteX182" fmla="*/ 623032 w 765616"/>
                <a:gd name="connsiteY182" fmla="*/ 793513 h 2157474"/>
                <a:gd name="connsiteX183" fmla="*/ 632331 w 765616"/>
                <a:gd name="connsiteY183" fmla="*/ 784214 h 2157474"/>
                <a:gd name="connsiteX184" fmla="*/ 638530 w 765616"/>
                <a:gd name="connsiteY184" fmla="*/ 774915 h 2157474"/>
                <a:gd name="connsiteX185" fmla="*/ 647829 w 765616"/>
                <a:gd name="connsiteY185" fmla="*/ 768716 h 2157474"/>
                <a:gd name="connsiteX186" fmla="*/ 657128 w 765616"/>
                <a:gd name="connsiteY186" fmla="*/ 759417 h 2157474"/>
                <a:gd name="connsiteX187" fmla="*/ 669526 w 765616"/>
                <a:gd name="connsiteY187" fmla="*/ 743919 h 2157474"/>
                <a:gd name="connsiteX188" fmla="*/ 672626 w 765616"/>
                <a:gd name="connsiteY188" fmla="*/ 731520 h 2157474"/>
                <a:gd name="connsiteX189" fmla="*/ 681925 w 765616"/>
                <a:gd name="connsiteY189" fmla="*/ 719121 h 2157474"/>
                <a:gd name="connsiteX190" fmla="*/ 688124 w 765616"/>
                <a:gd name="connsiteY190" fmla="*/ 700523 h 2157474"/>
                <a:gd name="connsiteX191" fmla="*/ 678825 w 765616"/>
                <a:gd name="connsiteY191" fmla="*/ 694324 h 2157474"/>
                <a:gd name="connsiteX192" fmla="*/ 669526 w 765616"/>
                <a:gd name="connsiteY192" fmla="*/ 685025 h 2157474"/>
                <a:gd name="connsiteX193" fmla="*/ 675726 w 765616"/>
                <a:gd name="connsiteY193" fmla="*/ 657128 h 2157474"/>
                <a:gd name="connsiteX194" fmla="*/ 681925 w 765616"/>
                <a:gd name="connsiteY194" fmla="*/ 647829 h 2157474"/>
                <a:gd name="connsiteX195" fmla="*/ 694324 w 765616"/>
                <a:gd name="connsiteY195" fmla="*/ 607534 h 2157474"/>
                <a:gd name="connsiteX196" fmla="*/ 700523 w 765616"/>
                <a:gd name="connsiteY196" fmla="*/ 561039 h 2157474"/>
                <a:gd name="connsiteX197" fmla="*/ 703623 w 765616"/>
                <a:gd name="connsiteY197" fmla="*/ 551740 h 2157474"/>
                <a:gd name="connsiteX198" fmla="*/ 722221 w 765616"/>
                <a:gd name="connsiteY198" fmla="*/ 539341 h 2157474"/>
                <a:gd name="connsiteX199" fmla="*/ 725320 w 765616"/>
                <a:gd name="connsiteY199" fmla="*/ 530042 h 2157474"/>
                <a:gd name="connsiteX200" fmla="*/ 728420 w 765616"/>
                <a:gd name="connsiteY200" fmla="*/ 486647 h 2157474"/>
                <a:gd name="connsiteX201" fmla="*/ 743918 w 765616"/>
                <a:gd name="connsiteY201" fmla="*/ 483547 h 2157474"/>
                <a:gd name="connsiteX202" fmla="*/ 753217 w 765616"/>
                <a:gd name="connsiteY202" fmla="*/ 477348 h 2157474"/>
                <a:gd name="connsiteX203" fmla="*/ 756317 w 765616"/>
                <a:gd name="connsiteY203" fmla="*/ 468049 h 2157474"/>
                <a:gd name="connsiteX204" fmla="*/ 753217 w 765616"/>
                <a:gd name="connsiteY204" fmla="*/ 415355 h 2157474"/>
                <a:gd name="connsiteX205" fmla="*/ 756317 w 765616"/>
                <a:gd name="connsiteY205" fmla="*/ 387458 h 2157474"/>
                <a:gd name="connsiteX206" fmla="*/ 762516 w 765616"/>
                <a:gd name="connsiteY206" fmla="*/ 378159 h 2157474"/>
                <a:gd name="connsiteX207" fmla="*/ 765616 w 765616"/>
                <a:gd name="connsiteY207" fmla="*/ 368860 h 2157474"/>
                <a:gd name="connsiteX208" fmla="*/ 762516 w 765616"/>
                <a:gd name="connsiteY208" fmla="*/ 328564 h 2157474"/>
                <a:gd name="connsiteX209" fmla="*/ 753217 w 765616"/>
                <a:gd name="connsiteY209" fmla="*/ 319265 h 2157474"/>
                <a:gd name="connsiteX210" fmla="*/ 697423 w 765616"/>
                <a:gd name="connsiteY210" fmla="*/ 322365 h 2157474"/>
                <a:gd name="connsiteX211" fmla="*/ 681925 w 765616"/>
                <a:gd name="connsiteY211" fmla="*/ 340963 h 2157474"/>
                <a:gd name="connsiteX212" fmla="*/ 647829 w 765616"/>
                <a:gd name="connsiteY212" fmla="*/ 350262 h 2157474"/>
                <a:gd name="connsiteX213" fmla="*/ 635430 w 765616"/>
                <a:gd name="connsiteY213" fmla="*/ 356461 h 2157474"/>
                <a:gd name="connsiteX214" fmla="*/ 626131 w 765616"/>
                <a:gd name="connsiteY214" fmla="*/ 359561 h 2157474"/>
                <a:gd name="connsiteX215" fmla="*/ 604434 w 765616"/>
                <a:gd name="connsiteY215" fmla="*/ 368860 h 2157474"/>
                <a:gd name="connsiteX216" fmla="*/ 592035 w 765616"/>
                <a:gd name="connsiteY216" fmla="*/ 393657 h 2157474"/>
                <a:gd name="connsiteX217" fmla="*/ 588935 w 765616"/>
                <a:gd name="connsiteY217" fmla="*/ 402956 h 2157474"/>
                <a:gd name="connsiteX218" fmla="*/ 576537 w 765616"/>
                <a:gd name="connsiteY218" fmla="*/ 406056 h 2157474"/>
                <a:gd name="connsiteX219" fmla="*/ 570337 w 765616"/>
                <a:gd name="connsiteY219" fmla="*/ 412255 h 2157474"/>
                <a:gd name="connsiteX220" fmla="*/ 551739 w 765616"/>
                <a:gd name="connsiteY220" fmla="*/ 415355 h 2157474"/>
                <a:gd name="connsiteX221" fmla="*/ 542440 w 765616"/>
                <a:gd name="connsiteY221" fmla="*/ 418454 h 2157474"/>
                <a:gd name="connsiteX222" fmla="*/ 545540 w 765616"/>
                <a:gd name="connsiteY222" fmla="*/ 464949 h 2157474"/>
                <a:gd name="connsiteX223" fmla="*/ 545540 w 765616"/>
                <a:gd name="connsiteY223" fmla="*/ 486647 h 2157474"/>
                <a:gd name="connsiteX224" fmla="*/ 526942 w 765616"/>
                <a:gd name="connsiteY224" fmla="*/ 483547 h 2157474"/>
                <a:gd name="connsiteX225" fmla="*/ 520743 w 765616"/>
                <a:gd name="connsiteY225" fmla="*/ 474248 h 2157474"/>
                <a:gd name="connsiteX226" fmla="*/ 505244 w 765616"/>
                <a:gd name="connsiteY226" fmla="*/ 461850 h 2157474"/>
                <a:gd name="connsiteX227" fmla="*/ 486646 w 765616"/>
                <a:gd name="connsiteY227" fmla="*/ 440152 h 2157474"/>
                <a:gd name="connsiteX228" fmla="*/ 477347 w 765616"/>
                <a:gd name="connsiteY228" fmla="*/ 437052 h 2157474"/>
                <a:gd name="connsiteX229" fmla="*/ 461849 w 765616"/>
                <a:gd name="connsiteY229" fmla="*/ 418454 h 2157474"/>
                <a:gd name="connsiteX230" fmla="*/ 449451 w 765616"/>
                <a:gd name="connsiteY230" fmla="*/ 415355 h 2157474"/>
                <a:gd name="connsiteX231" fmla="*/ 443251 w 765616"/>
                <a:gd name="connsiteY231" fmla="*/ 409155 h 2157474"/>
                <a:gd name="connsiteX232" fmla="*/ 424653 w 765616"/>
                <a:gd name="connsiteY232" fmla="*/ 396757 h 2157474"/>
                <a:gd name="connsiteX233" fmla="*/ 406055 w 765616"/>
                <a:gd name="connsiteY233" fmla="*/ 381258 h 2157474"/>
                <a:gd name="connsiteX234" fmla="*/ 393657 w 765616"/>
                <a:gd name="connsiteY234" fmla="*/ 362660 h 2157474"/>
                <a:gd name="connsiteX235" fmla="*/ 387457 w 765616"/>
                <a:gd name="connsiteY235" fmla="*/ 344062 h 2157474"/>
                <a:gd name="connsiteX236" fmla="*/ 375059 w 765616"/>
                <a:gd name="connsiteY236" fmla="*/ 325464 h 2157474"/>
                <a:gd name="connsiteX237" fmla="*/ 368859 w 765616"/>
                <a:gd name="connsiteY237" fmla="*/ 306867 h 2157474"/>
                <a:gd name="connsiteX238" fmla="*/ 359560 w 765616"/>
                <a:gd name="connsiteY238" fmla="*/ 300667 h 2157474"/>
                <a:gd name="connsiteX239" fmla="*/ 331663 w 765616"/>
                <a:gd name="connsiteY239" fmla="*/ 294468 h 2157474"/>
                <a:gd name="connsiteX240" fmla="*/ 322364 w 765616"/>
                <a:gd name="connsiteY240" fmla="*/ 291368 h 2157474"/>
                <a:gd name="connsiteX241" fmla="*/ 316165 w 765616"/>
                <a:gd name="connsiteY241" fmla="*/ 238674 h 2157474"/>
                <a:gd name="connsiteX242" fmla="*/ 309966 w 765616"/>
                <a:gd name="connsiteY242" fmla="*/ 229375 h 2157474"/>
                <a:gd name="connsiteX243" fmla="*/ 303766 w 765616"/>
                <a:gd name="connsiteY243" fmla="*/ 210777 h 2157474"/>
                <a:gd name="connsiteX244" fmla="*/ 288268 w 765616"/>
                <a:gd name="connsiteY244" fmla="*/ 192179 h 2157474"/>
                <a:gd name="connsiteX245" fmla="*/ 291368 w 765616"/>
                <a:gd name="connsiteY245" fmla="*/ 170481 h 2157474"/>
                <a:gd name="connsiteX246" fmla="*/ 294467 w 765616"/>
                <a:gd name="connsiteY246" fmla="*/ 161182 h 2157474"/>
                <a:gd name="connsiteX247" fmla="*/ 297567 w 765616"/>
                <a:gd name="connsiteY247" fmla="*/ 142584 h 2157474"/>
                <a:gd name="connsiteX248" fmla="*/ 294467 w 765616"/>
                <a:gd name="connsiteY248" fmla="*/ 105389 h 2157474"/>
                <a:gd name="connsiteX249" fmla="*/ 288268 w 765616"/>
                <a:gd name="connsiteY249" fmla="*/ 96090 h 2157474"/>
                <a:gd name="connsiteX250" fmla="*/ 297567 w 765616"/>
                <a:gd name="connsiteY250" fmla="*/ 89890 h 2157474"/>
                <a:gd name="connsiteX251" fmla="*/ 306866 w 765616"/>
                <a:gd name="connsiteY251" fmla="*/ 80591 h 2157474"/>
                <a:gd name="connsiteX252" fmla="*/ 325464 w 765616"/>
                <a:gd name="connsiteY252" fmla="*/ 74392 h 2157474"/>
                <a:gd name="connsiteX253" fmla="*/ 334763 w 765616"/>
                <a:gd name="connsiteY253" fmla="*/ 65093 h 2157474"/>
                <a:gd name="connsiteX254" fmla="*/ 353361 w 765616"/>
                <a:gd name="connsiteY254" fmla="*/ 52694 h 2157474"/>
                <a:gd name="connsiteX255" fmla="*/ 362660 w 765616"/>
                <a:gd name="connsiteY255" fmla="*/ 34096 h 2157474"/>
                <a:gd name="connsiteX256" fmla="*/ 365760 w 765616"/>
                <a:gd name="connsiteY256" fmla="*/ 0 h 215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765616" h="2157474">
                  <a:moveTo>
                    <a:pt x="365760" y="0"/>
                  </a:moveTo>
                  <a:lnTo>
                    <a:pt x="74392" y="0"/>
                  </a:lnTo>
                  <a:lnTo>
                    <a:pt x="83691" y="58894"/>
                  </a:lnTo>
                  <a:cubicBezTo>
                    <a:pt x="82658" y="68193"/>
                    <a:pt x="82860" y="77714"/>
                    <a:pt x="80591" y="86791"/>
                  </a:cubicBezTo>
                  <a:cubicBezTo>
                    <a:pt x="74474" y="111260"/>
                    <a:pt x="63416" y="73970"/>
                    <a:pt x="77491" y="120887"/>
                  </a:cubicBezTo>
                  <a:cubicBezTo>
                    <a:pt x="78331" y="123686"/>
                    <a:pt x="81409" y="125260"/>
                    <a:pt x="83691" y="127086"/>
                  </a:cubicBezTo>
                  <a:cubicBezTo>
                    <a:pt x="86600" y="129413"/>
                    <a:pt x="89755" y="131437"/>
                    <a:pt x="92989" y="133285"/>
                  </a:cubicBezTo>
                  <a:cubicBezTo>
                    <a:pt x="97001" y="135578"/>
                    <a:pt x="101780" y="136598"/>
                    <a:pt x="105388" y="139485"/>
                  </a:cubicBezTo>
                  <a:cubicBezTo>
                    <a:pt x="112234" y="144962"/>
                    <a:pt x="123986" y="158083"/>
                    <a:pt x="123986" y="158083"/>
                  </a:cubicBezTo>
                  <a:cubicBezTo>
                    <a:pt x="127086" y="167382"/>
                    <a:pt x="132397" y="176218"/>
                    <a:pt x="133285" y="185980"/>
                  </a:cubicBezTo>
                  <a:cubicBezTo>
                    <a:pt x="137139" y="228372"/>
                    <a:pt x="134970" y="208752"/>
                    <a:pt x="139484" y="244873"/>
                  </a:cubicBezTo>
                  <a:cubicBezTo>
                    <a:pt x="137418" y="278969"/>
                    <a:pt x="136449" y="313150"/>
                    <a:pt x="133285" y="347162"/>
                  </a:cubicBezTo>
                  <a:cubicBezTo>
                    <a:pt x="132309" y="357654"/>
                    <a:pt x="128576" y="367728"/>
                    <a:pt x="127086" y="378159"/>
                  </a:cubicBezTo>
                  <a:cubicBezTo>
                    <a:pt x="126053" y="385391"/>
                    <a:pt x="125419" y="392692"/>
                    <a:pt x="123986" y="399856"/>
                  </a:cubicBezTo>
                  <a:cubicBezTo>
                    <a:pt x="121537" y="412100"/>
                    <a:pt x="112240" y="422699"/>
                    <a:pt x="108488" y="433953"/>
                  </a:cubicBezTo>
                  <a:cubicBezTo>
                    <a:pt x="106421" y="440152"/>
                    <a:pt x="105210" y="446706"/>
                    <a:pt x="102288" y="452551"/>
                  </a:cubicBezTo>
                  <a:cubicBezTo>
                    <a:pt x="94628" y="467871"/>
                    <a:pt x="97550" y="460566"/>
                    <a:pt x="92989" y="474248"/>
                  </a:cubicBezTo>
                  <a:cubicBezTo>
                    <a:pt x="94022" y="487680"/>
                    <a:pt x="93003" y="501430"/>
                    <a:pt x="96089" y="514544"/>
                  </a:cubicBezTo>
                  <a:cubicBezTo>
                    <a:pt x="97272" y="519573"/>
                    <a:pt x="104818" y="521808"/>
                    <a:pt x="105388" y="526942"/>
                  </a:cubicBezTo>
                  <a:cubicBezTo>
                    <a:pt x="106989" y="541356"/>
                    <a:pt x="105805" y="556269"/>
                    <a:pt x="102288" y="570338"/>
                  </a:cubicBezTo>
                  <a:cubicBezTo>
                    <a:pt x="97908" y="587857"/>
                    <a:pt x="89010" y="586448"/>
                    <a:pt x="80591" y="598235"/>
                  </a:cubicBezTo>
                  <a:cubicBezTo>
                    <a:pt x="57930" y="629960"/>
                    <a:pt x="86461" y="594649"/>
                    <a:pt x="71292" y="619932"/>
                  </a:cubicBezTo>
                  <a:cubicBezTo>
                    <a:pt x="69788" y="622438"/>
                    <a:pt x="67159" y="624065"/>
                    <a:pt x="65093" y="626132"/>
                  </a:cubicBezTo>
                  <a:cubicBezTo>
                    <a:pt x="64060" y="629232"/>
                    <a:pt x="63454" y="632509"/>
                    <a:pt x="61993" y="635431"/>
                  </a:cubicBezTo>
                  <a:cubicBezTo>
                    <a:pt x="53531" y="652356"/>
                    <a:pt x="57368" y="636892"/>
                    <a:pt x="52694" y="654029"/>
                  </a:cubicBezTo>
                  <a:cubicBezTo>
                    <a:pt x="50452" y="662249"/>
                    <a:pt x="48561" y="670560"/>
                    <a:pt x="46495" y="678826"/>
                  </a:cubicBezTo>
                  <a:cubicBezTo>
                    <a:pt x="45462" y="682959"/>
                    <a:pt x="45758" y="687679"/>
                    <a:pt x="43395" y="691224"/>
                  </a:cubicBezTo>
                  <a:cubicBezTo>
                    <a:pt x="41329" y="694324"/>
                    <a:pt x="38862" y="697191"/>
                    <a:pt x="37196" y="700523"/>
                  </a:cubicBezTo>
                  <a:cubicBezTo>
                    <a:pt x="28934" y="717047"/>
                    <a:pt x="40791" y="702881"/>
                    <a:pt x="27897" y="722221"/>
                  </a:cubicBezTo>
                  <a:cubicBezTo>
                    <a:pt x="26276" y="724653"/>
                    <a:pt x="23764" y="726354"/>
                    <a:pt x="21697" y="728420"/>
                  </a:cubicBezTo>
                  <a:cubicBezTo>
                    <a:pt x="20664" y="733586"/>
                    <a:pt x="20778" y="739123"/>
                    <a:pt x="18598" y="743919"/>
                  </a:cubicBezTo>
                  <a:cubicBezTo>
                    <a:pt x="15515" y="750702"/>
                    <a:pt x="8555" y="755449"/>
                    <a:pt x="6199" y="762517"/>
                  </a:cubicBezTo>
                  <a:lnTo>
                    <a:pt x="0" y="781115"/>
                  </a:lnTo>
                  <a:cubicBezTo>
                    <a:pt x="1033" y="807979"/>
                    <a:pt x="509" y="834947"/>
                    <a:pt x="3099" y="861706"/>
                  </a:cubicBezTo>
                  <a:cubicBezTo>
                    <a:pt x="3635" y="867244"/>
                    <a:pt x="7345" y="871994"/>
                    <a:pt x="9299" y="877204"/>
                  </a:cubicBezTo>
                  <a:cubicBezTo>
                    <a:pt x="10446" y="880263"/>
                    <a:pt x="11365" y="883403"/>
                    <a:pt x="12398" y="886503"/>
                  </a:cubicBezTo>
                  <a:cubicBezTo>
                    <a:pt x="13431" y="896835"/>
                    <a:pt x="13919" y="907237"/>
                    <a:pt x="15498" y="917500"/>
                  </a:cubicBezTo>
                  <a:cubicBezTo>
                    <a:pt x="15995" y="920729"/>
                    <a:pt x="16786" y="924080"/>
                    <a:pt x="18598" y="926799"/>
                  </a:cubicBezTo>
                  <a:cubicBezTo>
                    <a:pt x="23183" y="933677"/>
                    <a:pt x="41215" y="946736"/>
                    <a:pt x="46495" y="948496"/>
                  </a:cubicBezTo>
                  <a:cubicBezTo>
                    <a:pt x="49595" y="949529"/>
                    <a:pt x="52938" y="950009"/>
                    <a:pt x="55794" y="951596"/>
                  </a:cubicBezTo>
                  <a:cubicBezTo>
                    <a:pt x="60850" y="954405"/>
                    <a:pt x="80801" y="968160"/>
                    <a:pt x="86790" y="973294"/>
                  </a:cubicBezTo>
                  <a:cubicBezTo>
                    <a:pt x="90118" y="976147"/>
                    <a:pt x="92989" y="979493"/>
                    <a:pt x="96089" y="982593"/>
                  </a:cubicBezTo>
                  <a:cubicBezTo>
                    <a:pt x="101725" y="1005133"/>
                    <a:pt x="94217" y="986919"/>
                    <a:pt x="108488" y="1001191"/>
                  </a:cubicBezTo>
                  <a:cubicBezTo>
                    <a:pt x="111122" y="1003825"/>
                    <a:pt x="112522" y="1007459"/>
                    <a:pt x="114687" y="1010490"/>
                  </a:cubicBezTo>
                  <a:cubicBezTo>
                    <a:pt x="117690" y="1014694"/>
                    <a:pt x="120333" y="1019235"/>
                    <a:pt x="123986" y="1022888"/>
                  </a:cubicBezTo>
                  <a:cubicBezTo>
                    <a:pt x="126620" y="1025522"/>
                    <a:pt x="130651" y="1026454"/>
                    <a:pt x="133285" y="1029088"/>
                  </a:cubicBezTo>
                  <a:cubicBezTo>
                    <a:pt x="136938" y="1032741"/>
                    <a:pt x="139182" y="1037598"/>
                    <a:pt x="142584" y="1041486"/>
                  </a:cubicBezTo>
                  <a:cubicBezTo>
                    <a:pt x="146433" y="1045885"/>
                    <a:pt x="151179" y="1049447"/>
                    <a:pt x="154983" y="1053885"/>
                  </a:cubicBezTo>
                  <a:cubicBezTo>
                    <a:pt x="168759" y="1069957"/>
                    <a:pt x="152572" y="1057444"/>
                    <a:pt x="170481" y="1069383"/>
                  </a:cubicBezTo>
                  <a:cubicBezTo>
                    <a:pt x="171514" y="1072483"/>
                    <a:pt x="171960" y="1075845"/>
                    <a:pt x="173581" y="1078682"/>
                  </a:cubicBezTo>
                  <a:cubicBezTo>
                    <a:pt x="179240" y="1088586"/>
                    <a:pt x="191710" y="1098977"/>
                    <a:pt x="195278" y="1109679"/>
                  </a:cubicBezTo>
                  <a:cubicBezTo>
                    <a:pt x="196311" y="1112779"/>
                    <a:pt x="196791" y="1116122"/>
                    <a:pt x="198378" y="1118978"/>
                  </a:cubicBezTo>
                  <a:cubicBezTo>
                    <a:pt x="201997" y="1125491"/>
                    <a:pt x="206644" y="1131377"/>
                    <a:pt x="210777" y="1137576"/>
                  </a:cubicBezTo>
                  <a:cubicBezTo>
                    <a:pt x="212843" y="1140676"/>
                    <a:pt x="215310" y="1143543"/>
                    <a:pt x="216976" y="1146875"/>
                  </a:cubicBezTo>
                  <a:cubicBezTo>
                    <a:pt x="224636" y="1162195"/>
                    <a:pt x="221714" y="1154890"/>
                    <a:pt x="226275" y="1168572"/>
                  </a:cubicBezTo>
                  <a:cubicBezTo>
                    <a:pt x="227308" y="1179938"/>
                    <a:pt x="228115" y="1191326"/>
                    <a:pt x="229375" y="1202669"/>
                  </a:cubicBezTo>
                  <a:cubicBezTo>
                    <a:pt x="230182" y="1209930"/>
                    <a:pt x="232474" y="1217060"/>
                    <a:pt x="232474" y="1224366"/>
                  </a:cubicBezTo>
                  <a:cubicBezTo>
                    <a:pt x="232474" y="1282961"/>
                    <a:pt x="235755" y="1270320"/>
                    <a:pt x="226275" y="1298758"/>
                  </a:cubicBezTo>
                  <a:cubicBezTo>
                    <a:pt x="222972" y="1341692"/>
                    <a:pt x="219221" y="1369991"/>
                    <a:pt x="226275" y="1416545"/>
                  </a:cubicBezTo>
                  <a:cubicBezTo>
                    <a:pt x="227659" y="1425682"/>
                    <a:pt x="238674" y="1441342"/>
                    <a:pt x="238674" y="1441342"/>
                  </a:cubicBezTo>
                  <a:cubicBezTo>
                    <a:pt x="239707" y="1446508"/>
                    <a:pt x="239698" y="1451998"/>
                    <a:pt x="241773" y="1456841"/>
                  </a:cubicBezTo>
                  <a:cubicBezTo>
                    <a:pt x="242924" y="1459527"/>
                    <a:pt x="246822" y="1460354"/>
                    <a:pt x="247973" y="1463040"/>
                  </a:cubicBezTo>
                  <a:cubicBezTo>
                    <a:pt x="264818" y="1502343"/>
                    <a:pt x="240039" y="1463196"/>
                    <a:pt x="257272" y="1484738"/>
                  </a:cubicBezTo>
                  <a:cubicBezTo>
                    <a:pt x="259599" y="1487647"/>
                    <a:pt x="261958" y="1490633"/>
                    <a:pt x="263471" y="1494037"/>
                  </a:cubicBezTo>
                  <a:cubicBezTo>
                    <a:pt x="266125" y="1500008"/>
                    <a:pt x="269670" y="1512635"/>
                    <a:pt x="269670" y="1512635"/>
                  </a:cubicBezTo>
                  <a:cubicBezTo>
                    <a:pt x="268637" y="1522967"/>
                    <a:pt x="269625" y="1533707"/>
                    <a:pt x="266571" y="1543631"/>
                  </a:cubicBezTo>
                  <a:cubicBezTo>
                    <a:pt x="265282" y="1547821"/>
                    <a:pt x="259401" y="1549098"/>
                    <a:pt x="257272" y="1552930"/>
                  </a:cubicBezTo>
                  <a:cubicBezTo>
                    <a:pt x="254098" y="1558642"/>
                    <a:pt x="251072" y="1571528"/>
                    <a:pt x="251072" y="1571528"/>
                  </a:cubicBezTo>
                  <a:cubicBezTo>
                    <a:pt x="252105" y="1580827"/>
                    <a:pt x="251903" y="1590348"/>
                    <a:pt x="254172" y="1599425"/>
                  </a:cubicBezTo>
                  <a:cubicBezTo>
                    <a:pt x="255076" y="1603039"/>
                    <a:pt x="257879" y="1605955"/>
                    <a:pt x="260371" y="1608724"/>
                  </a:cubicBezTo>
                  <a:cubicBezTo>
                    <a:pt x="267213" y="1616327"/>
                    <a:pt x="274836" y="1623189"/>
                    <a:pt x="282069" y="1630422"/>
                  </a:cubicBezTo>
                  <a:cubicBezTo>
                    <a:pt x="311902" y="1660255"/>
                    <a:pt x="280170" y="1630143"/>
                    <a:pt x="303766" y="1649020"/>
                  </a:cubicBezTo>
                  <a:cubicBezTo>
                    <a:pt x="306048" y="1650846"/>
                    <a:pt x="307460" y="1653715"/>
                    <a:pt x="309966" y="1655219"/>
                  </a:cubicBezTo>
                  <a:cubicBezTo>
                    <a:pt x="312768" y="1656900"/>
                    <a:pt x="316165" y="1657286"/>
                    <a:pt x="319265" y="1658319"/>
                  </a:cubicBezTo>
                  <a:cubicBezTo>
                    <a:pt x="323398" y="1661419"/>
                    <a:pt x="327694" y="1664311"/>
                    <a:pt x="331663" y="1667618"/>
                  </a:cubicBezTo>
                  <a:cubicBezTo>
                    <a:pt x="333908" y="1669489"/>
                    <a:pt x="335525" y="1672064"/>
                    <a:pt x="337863" y="1673817"/>
                  </a:cubicBezTo>
                  <a:cubicBezTo>
                    <a:pt x="343824" y="1678287"/>
                    <a:pt x="356461" y="1686216"/>
                    <a:pt x="356461" y="1686216"/>
                  </a:cubicBezTo>
                  <a:cubicBezTo>
                    <a:pt x="372992" y="1711013"/>
                    <a:pt x="351295" y="1681050"/>
                    <a:pt x="371959" y="1701714"/>
                  </a:cubicBezTo>
                  <a:cubicBezTo>
                    <a:pt x="374593" y="1704348"/>
                    <a:pt x="375734" y="1708185"/>
                    <a:pt x="378158" y="1711013"/>
                  </a:cubicBezTo>
                  <a:cubicBezTo>
                    <a:pt x="381962" y="1715451"/>
                    <a:pt x="387315" y="1718549"/>
                    <a:pt x="390557" y="1723412"/>
                  </a:cubicBezTo>
                  <a:cubicBezTo>
                    <a:pt x="392623" y="1726512"/>
                    <a:pt x="394303" y="1729907"/>
                    <a:pt x="396756" y="1732711"/>
                  </a:cubicBezTo>
                  <a:cubicBezTo>
                    <a:pt x="401567" y="1738209"/>
                    <a:pt x="412255" y="1748209"/>
                    <a:pt x="412255" y="1748209"/>
                  </a:cubicBezTo>
                  <a:cubicBezTo>
                    <a:pt x="417637" y="1764359"/>
                    <a:pt x="411828" y="1751550"/>
                    <a:pt x="421554" y="1763707"/>
                  </a:cubicBezTo>
                  <a:cubicBezTo>
                    <a:pt x="423881" y="1766616"/>
                    <a:pt x="425368" y="1770144"/>
                    <a:pt x="427753" y="1773006"/>
                  </a:cubicBezTo>
                  <a:cubicBezTo>
                    <a:pt x="435211" y="1781956"/>
                    <a:pt x="437208" y="1782409"/>
                    <a:pt x="446351" y="1788504"/>
                  </a:cubicBezTo>
                  <a:cubicBezTo>
                    <a:pt x="448417" y="1791604"/>
                    <a:pt x="450223" y="1794894"/>
                    <a:pt x="452550" y="1797803"/>
                  </a:cubicBezTo>
                  <a:cubicBezTo>
                    <a:pt x="454376" y="1800085"/>
                    <a:pt x="457442" y="1801389"/>
                    <a:pt x="458749" y="1804003"/>
                  </a:cubicBezTo>
                  <a:cubicBezTo>
                    <a:pt x="461671" y="1809848"/>
                    <a:pt x="461028" y="1817373"/>
                    <a:pt x="464949" y="1822601"/>
                  </a:cubicBezTo>
                  <a:cubicBezTo>
                    <a:pt x="476002" y="1837337"/>
                    <a:pt x="470595" y="1831346"/>
                    <a:pt x="480447" y="1841199"/>
                  </a:cubicBezTo>
                  <a:cubicBezTo>
                    <a:pt x="488239" y="1864573"/>
                    <a:pt x="477728" y="1835762"/>
                    <a:pt x="489746" y="1859797"/>
                  </a:cubicBezTo>
                  <a:cubicBezTo>
                    <a:pt x="498717" y="1877739"/>
                    <a:pt x="484519" y="1860769"/>
                    <a:pt x="502145" y="1878395"/>
                  </a:cubicBezTo>
                  <a:cubicBezTo>
                    <a:pt x="509232" y="1899660"/>
                    <a:pt x="500859" y="1873254"/>
                    <a:pt x="508344" y="1903192"/>
                  </a:cubicBezTo>
                  <a:cubicBezTo>
                    <a:pt x="509137" y="1906362"/>
                    <a:pt x="510546" y="1909349"/>
                    <a:pt x="511444" y="1912491"/>
                  </a:cubicBezTo>
                  <a:cubicBezTo>
                    <a:pt x="512614" y="1916587"/>
                    <a:pt x="512638" y="1921080"/>
                    <a:pt x="514543" y="1924890"/>
                  </a:cubicBezTo>
                  <a:cubicBezTo>
                    <a:pt x="515850" y="1927504"/>
                    <a:pt x="518311" y="1929468"/>
                    <a:pt x="520743" y="1931089"/>
                  </a:cubicBezTo>
                  <a:cubicBezTo>
                    <a:pt x="528403" y="1936196"/>
                    <a:pt x="534175" y="1937633"/>
                    <a:pt x="542440" y="1940388"/>
                  </a:cubicBezTo>
                  <a:cubicBezTo>
                    <a:pt x="543473" y="1944521"/>
                    <a:pt x="544369" y="1948691"/>
                    <a:pt x="545540" y="1952787"/>
                  </a:cubicBezTo>
                  <a:cubicBezTo>
                    <a:pt x="546438" y="1955928"/>
                    <a:pt x="548640" y="1958818"/>
                    <a:pt x="548640" y="1962085"/>
                  </a:cubicBezTo>
                  <a:cubicBezTo>
                    <a:pt x="548640" y="1974527"/>
                    <a:pt x="546994" y="1986925"/>
                    <a:pt x="545540" y="1999281"/>
                  </a:cubicBezTo>
                  <a:cubicBezTo>
                    <a:pt x="544924" y="2004514"/>
                    <a:pt x="543826" y="2009697"/>
                    <a:pt x="542440" y="2014780"/>
                  </a:cubicBezTo>
                  <a:cubicBezTo>
                    <a:pt x="540721" y="2021084"/>
                    <a:pt x="536241" y="2033378"/>
                    <a:pt x="536241" y="2033378"/>
                  </a:cubicBezTo>
                  <a:cubicBezTo>
                    <a:pt x="537274" y="2039577"/>
                    <a:pt x="536788" y="2046233"/>
                    <a:pt x="539341" y="2051976"/>
                  </a:cubicBezTo>
                  <a:cubicBezTo>
                    <a:pt x="543616" y="2061595"/>
                    <a:pt x="553458" y="2062421"/>
                    <a:pt x="561038" y="2067474"/>
                  </a:cubicBezTo>
                  <a:cubicBezTo>
                    <a:pt x="583840" y="2082675"/>
                    <a:pt x="540407" y="2062939"/>
                    <a:pt x="582736" y="2079873"/>
                  </a:cubicBezTo>
                  <a:cubicBezTo>
                    <a:pt x="603617" y="2100754"/>
                    <a:pt x="579454" y="2079781"/>
                    <a:pt x="604434" y="2092271"/>
                  </a:cubicBezTo>
                  <a:cubicBezTo>
                    <a:pt x="607048" y="2093578"/>
                    <a:pt x="608019" y="2097164"/>
                    <a:pt x="610633" y="2098471"/>
                  </a:cubicBezTo>
                  <a:cubicBezTo>
                    <a:pt x="614443" y="2100376"/>
                    <a:pt x="618936" y="2100400"/>
                    <a:pt x="623032" y="2101570"/>
                  </a:cubicBezTo>
                  <a:cubicBezTo>
                    <a:pt x="626174" y="2102468"/>
                    <a:pt x="629409" y="2103209"/>
                    <a:pt x="632331" y="2104670"/>
                  </a:cubicBezTo>
                  <a:cubicBezTo>
                    <a:pt x="635663" y="2106336"/>
                    <a:pt x="638225" y="2109356"/>
                    <a:pt x="641629" y="2110869"/>
                  </a:cubicBezTo>
                  <a:cubicBezTo>
                    <a:pt x="647600" y="2113523"/>
                    <a:pt x="660227" y="2117069"/>
                    <a:pt x="660227" y="2117069"/>
                  </a:cubicBezTo>
                  <a:cubicBezTo>
                    <a:pt x="665393" y="2122235"/>
                    <a:pt x="668795" y="2130256"/>
                    <a:pt x="675726" y="2132567"/>
                  </a:cubicBezTo>
                  <a:cubicBezTo>
                    <a:pt x="688559" y="2136845"/>
                    <a:pt x="682306" y="2133855"/>
                    <a:pt x="694324" y="2141866"/>
                  </a:cubicBezTo>
                  <a:cubicBezTo>
                    <a:pt x="697630" y="2146826"/>
                    <a:pt x="702382" y="2156538"/>
                    <a:pt x="709822" y="2157364"/>
                  </a:cubicBezTo>
                  <a:cubicBezTo>
                    <a:pt x="716068" y="2158058"/>
                    <a:pt x="722221" y="2155297"/>
                    <a:pt x="728420" y="2154264"/>
                  </a:cubicBezTo>
                  <a:cubicBezTo>
                    <a:pt x="731520" y="2151164"/>
                    <a:pt x="735287" y="2148612"/>
                    <a:pt x="737719" y="2144965"/>
                  </a:cubicBezTo>
                  <a:cubicBezTo>
                    <a:pt x="743690" y="2136010"/>
                    <a:pt x="739658" y="2126761"/>
                    <a:pt x="737719" y="2117069"/>
                  </a:cubicBezTo>
                  <a:cubicBezTo>
                    <a:pt x="736883" y="2112892"/>
                    <a:pt x="735652" y="2108803"/>
                    <a:pt x="734619" y="2104670"/>
                  </a:cubicBezTo>
                  <a:cubicBezTo>
                    <a:pt x="735652" y="2065408"/>
                    <a:pt x="737719" y="2026159"/>
                    <a:pt x="737719" y="1986883"/>
                  </a:cubicBezTo>
                  <a:cubicBezTo>
                    <a:pt x="737719" y="1979577"/>
                    <a:pt x="737332" y="1971969"/>
                    <a:pt x="734619" y="1965185"/>
                  </a:cubicBezTo>
                  <a:cubicBezTo>
                    <a:pt x="732991" y="1961115"/>
                    <a:pt x="728420" y="1958986"/>
                    <a:pt x="725320" y="1955886"/>
                  </a:cubicBezTo>
                  <a:cubicBezTo>
                    <a:pt x="724287" y="1952786"/>
                    <a:pt x="723508" y="1949590"/>
                    <a:pt x="722221" y="1946587"/>
                  </a:cubicBezTo>
                  <a:cubicBezTo>
                    <a:pt x="716894" y="1934157"/>
                    <a:pt x="715832" y="1936529"/>
                    <a:pt x="712922" y="1924890"/>
                  </a:cubicBezTo>
                  <a:cubicBezTo>
                    <a:pt x="711644" y="1919779"/>
                    <a:pt x="712178" y="1914103"/>
                    <a:pt x="709822" y="1909391"/>
                  </a:cubicBezTo>
                  <a:cubicBezTo>
                    <a:pt x="707862" y="1905470"/>
                    <a:pt x="703329" y="1903460"/>
                    <a:pt x="700523" y="1900092"/>
                  </a:cubicBezTo>
                  <a:cubicBezTo>
                    <a:pt x="698138" y="1897230"/>
                    <a:pt x="697424" y="1892859"/>
                    <a:pt x="694324" y="1890793"/>
                  </a:cubicBezTo>
                  <a:cubicBezTo>
                    <a:pt x="690779" y="1888430"/>
                    <a:pt x="686021" y="1888864"/>
                    <a:pt x="681925" y="1887694"/>
                  </a:cubicBezTo>
                  <a:cubicBezTo>
                    <a:pt x="656873" y="1880537"/>
                    <a:pt x="693086" y="1886454"/>
                    <a:pt x="638530" y="1881494"/>
                  </a:cubicBezTo>
                  <a:cubicBezTo>
                    <a:pt x="620765" y="1854845"/>
                    <a:pt x="642064" y="1888562"/>
                    <a:pt x="629231" y="1862896"/>
                  </a:cubicBezTo>
                  <a:cubicBezTo>
                    <a:pt x="627565" y="1859564"/>
                    <a:pt x="624545" y="1857001"/>
                    <a:pt x="623032" y="1853597"/>
                  </a:cubicBezTo>
                  <a:cubicBezTo>
                    <a:pt x="620378" y="1847626"/>
                    <a:pt x="616832" y="1834999"/>
                    <a:pt x="616832" y="1834999"/>
                  </a:cubicBezTo>
                  <a:cubicBezTo>
                    <a:pt x="617865" y="1827767"/>
                    <a:pt x="615447" y="1819069"/>
                    <a:pt x="619932" y="1813302"/>
                  </a:cubicBezTo>
                  <a:cubicBezTo>
                    <a:pt x="623944" y="1808144"/>
                    <a:pt x="638530" y="1807102"/>
                    <a:pt x="638530" y="1807102"/>
                  </a:cubicBezTo>
                  <a:cubicBezTo>
                    <a:pt x="645762" y="1808135"/>
                    <a:pt x="653063" y="1808769"/>
                    <a:pt x="660227" y="1810202"/>
                  </a:cubicBezTo>
                  <a:cubicBezTo>
                    <a:pt x="663431" y="1810843"/>
                    <a:pt x="666259" y="1813302"/>
                    <a:pt x="669526" y="1813302"/>
                  </a:cubicBezTo>
                  <a:cubicBezTo>
                    <a:pt x="678882" y="1813302"/>
                    <a:pt x="688124" y="1811235"/>
                    <a:pt x="697423" y="1810202"/>
                  </a:cubicBezTo>
                  <a:cubicBezTo>
                    <a:pt x="698885" y="1805817"/>
                    <a:pt x="703623" y="1792397"/>
                    <a:pt x="703623" y="1788504"/>
                  </a:cubicBezTo>
                  <a:cubicBezTo>
                    <a:pt x="703623" y="1775033"/>
                    <a:pt x="702194" y="1761576"/>
                    <a:pt x="700523" y="1748209"/>
                  </a:cubicBezTo>
                  <a:cubicBezTo>
                    <a:pt x="700118" y="1744967"/>
                    <a:pt x="698215" y="1742080"/>
                    <a:pt x="697423" y="1738910"/>
                  </a:cubicBezTo>
                  <a:cubicBezTo>
                    <a:pt x="696145" y="1733799"/>
                    <a:pt x="695357" y="1728578"/>
                    <a:pt x="694324" y="1723412"/>
                  </a:cubicBezTo>
                  <a:cubicBezTo>
                    <a:pt x="693291" y="1700681"/>
                    <a:pt x="693935" y="1677811"/>
                    <a:pt x="691224" y="1655219"/>
                  </a:cubicBezTo>
                  <a:cubicBezTo>
                    <a:pt x="690780" y="1651520"/>
                    <a:pt x="688259" y="1647768"/>
                    <a:pt x="685025" y="1645920"/>
                  </a:cubicBezTo>
                  <a:cubicBezTo>
                    <a:pt x="680451" y="1643306"/>
                    <a:pt x="674692" y="1643853"/>
                    <a:pt x="669526" y="1642820"/>
                  </a:cubicBezTo>
                  <a:cubicBezTo>
                    <a:pt x="667460" y="1639720"/>
                    <a:pt x="665492" y="1636552"/>
                    <a:pt x="663327" y="1633521"/>
                  </a:cubicBezTo>
                  <a:cubicBezTo>
                    <a:pt x="660324" y="1629317"/>
                    <a:pt x="656591" y="1625608"/>
                    <a:pt x="654028" y="1621123"/>
                  </a:cubicBezTo>
                  <a:cubicBezTo>
                    <a:pt x="652407" y="1618286"/>
                    <a:pt x="652609" y="1614626"/>
                    <a:pt x="650928" y="1611824"/>
                  </a:cubicBezTo>
                  <a:cubicBezTo>
                    <a:pt x="648753" y="1608199"/>
                    <a:pt x="638674" y="1600604"/>
                    <a:pt x="635430" y="1599425"/>
                  </a:cubicBezTo>
                  <a:cubicBezTo>
                    <a:pt x="627423" y="1596513"/>
                    <a:pt x="610633" y="1593226"/>
                    <a:pt x="610633" y="1593226"/>
                  </a:cubicBezTo>
                  <a:cubicBezTo>
                    <a:pt x="607533" y="1591160"/>
                    <a:pt x="604666" y="1588693"/>
                    <a:pt x="601334" y="1587027"/>
                  </a:cubicBezTo>
                  <a:cubicBezTo>
                    <a:pt x="598412" y="1585566"/>
                    <a:pt x="594754" y="1585739"/>
                    <a:pt x="592035" y="1583927"/>
                  </a:cubicBezTo>
                  <a:cubicBezTo>
                    <a:pt x="588388" y="1581495"/>
                    <a:pt x="586383" y="1577060"/>
                    <a:pt x="582736" y="1574628"/>
                  </a:cubicBezTo>
                  <a:cubicBezTo>
                    <a:pt x="554777" y="1555988"/>
                    <a:pt x="593402" y="1589715"/>
                    <a:pt x="564138" y="1565329"/>
                  </a:cubicBezTo>
                  <a:cubicBezTo>
                    <a:pt x="560770" y="1562523"/>
                    <a:pt x="558299" y="1558721"/>
                    <a:pt x="554839" y="1556030"/>
                  </a:cubicBezTo>
                  <a:cubicBezTo>
                    <a:pt x="548958" y="1551456"/>
                    <a:pt x="536241" y="1543631"/>
                    <a:pt x="536241" y="1543631"/>
                  </a:cubicBezTo>
                  <a:cubicBezTo>
                    <a:pt x="528869" y="1521517"/>
                    <a:pt x="539323" y="1548256"/>
                    <a:pt x="523842" y="1525033"/>
                  </a:cubicBezTo>
                  <a:cubicBezTo>
                    <a:pt x="522030" y="1522314"/>
                    <a:pt x="521776" y="1518834"/>
                    <a:pt x="520743" y="1515734"/>
                  </a:cubicBezTo>
                  <a:cubicBezTo>
                    <a:pt x="521776" y="1490937"/>
                    <a:pt x="520997" y="1465997"/>
                    <a:pt x="523842" y="1441342"/>
                  </a:cubicBezTo>
                  <a:cubicBezTo>
                    <a:pt x="524177" y="1438439"/>
                    <a:pt x="527704" y="1436896"/>
                    <a:pt x="530042" y="1435143"/>
                  </a:cubicBezTo>
                  <a:cubicBezTo>
                    <a:pt x="536003" y="1430673"/>
                    <a:pt x="548640" y="1422744"/>
                    <a:pt x="548640" y="1422744"/>
                  </a:cubicBezTo>
                  <a:cubicBezTo>
                    <a:pt x="550706" y="1419644"/>
                    <a:pt x="553372" y="1416869"/>
                    <a:pt x="554839" y="1413445"/>
                  </a:cubicBezTo>
                  <a:cubicBezTo>
                    <a:pt x="559460" y="1402664"/>
                    <a:pt x="558645" y="1393868"/>
                    <a:pt x="554839" y="1382449"/>
                  </a:cubicBezTo>
                  <a:cubicBezTo>
                    <a:pt x="552883" y="1376582"/>
                    <a:pt x="546674" y="1371184"/>
                    <a:pt x="542440" y="1366951"/>
                  </a:cubicBezTo>
                  <a:cubicBezTo>
                    <a:pt x="540374" y="1358685"/>
                    <a:pt x="536949" y="1350644"/>
                    <a:pt x="536241" y="1342153"/>
                  </a:cubicBezTo>
                  <a:cubicBezTo>
                    <a:pt x="532870" y="1301701"/>
                    <a:pt x="537075" y="1316760"/>
                    <a:pt x="530042" y="1295658"/>
                  </a:cubicBezTo>
                  <a:cubicBezTo>
                    <a:pt x="531075" y="1292558"/>
                    <a:pt x="529902" y="1286791"/>
                    <a:pt x="533141" y="1286359"/>
                  </a:cubicBezTo>
                  <a:cubicBezTo>
                    <a:pt x="547516" y="1284442"/>
                    <a:pt x="562134" y="1287764"/>
                    <a:pt x="576537" y="1289459"/>
                  </a:cubicBezTo>
                  <a:cubicBezTo>
                    <a:pt x="579782" y="1289841"/>
                    <a:pt x="582594" y="1292154"/>
                    <a:pt x="585836" y="1292559"/>
                  </a:cubicBezTo>
                  <a:cubicBezTo>
                    <a:pt x="590962" y="1293200"/>
                    <a:pt x="596168" y="1292559"/>
                    <a:pt x="601334" y="1292559"/>
                  </a:cubicBezTo>
                  <a:lnTo>
                    <a:pt x="570337" y="1103479"/>
                  </a:lnTo>
                  <a:cubicBezTo>
                    <a:pt x="574470" y="1095213"/>
                    <a:pt x="578311" y="1086795"/>
                    <a:pt x="582736" y="1078682"/>
                  </a:cubicBezTo>
                  <a:cubicBezTo>
                    <a:pt x="584520" y="1075412"/>
                    <a:pt x="588031" y="1072997"/>
                    <a:pt x="588935" y="1069383"/>
                  </a:cubicBezTo>
                  <a:cubicBezTo>
                    <a:pt x="591204" y="1060306"/>
                    <a:pt x="591002" y="1050785"/>
                    <a:pt x="592035" y="1041486"/>
                  </a:cubicBezTo>
                  <a:cubicBezTo>
                    <a:pt x="591002" y="1033220"/>
                    <a:pt x="591127" y="1024725"/>
                    <a:pt x="588935" y="1016689"/>
                  </a:cubicBezTo>
                  <a:cubicBezTo>
                    <a:pt x="587955" y="1013095"/>
                    <a:pt x="584249" y="1010794"/>
                    <a:pt x="582736" y="1007390"/>
                  </a:cubicBezTo>
                  <a:cubicBezTo>
                    <a:pt x="578425" y="997690"/>
                    <a:pt x="576013" y="986696"/>
                    <a:pt x="573437" y="976393"/>
                  </a:cubicBezTo>
                  <a:cubicBezTo>
                    <a:pt x="572404" y="955729"/>
                    <a:pt x="572709" y="934954"/>
                    <a:pt x="570337" y="914400"/>
                  </a:cubicBezTo>
                  <a:cubicBezTo>
                    <a:pt x="569188" y="904442"/>
                    <a:pt x="562456" y="892438"/>
                    <a:pt x="557939" y="883403"/>
                  </a:cubicBezTo>
                  <a:cubicBezTo>
                    <a:pt x="558972" y="873071"/>
                    <a:pt x="559124" y="862613"/>
                    <a:pt x="561038" y="852407"/>
                  </a:cubicBezTo>
                  <a:cubicBezTo>
                    <a:pt x="562242" y="845984"/>
                    <a:pt x="561039" y="835876"/>
                    <a:pt x="567238" y="833809"/>
                  </a:cubicBezTo>
                  <a:lnTo>
                    <a:pt x="576537" y="830709"/>
                  </a:lnTo>
                  <a:cubicBezTo>
                    <a:pt x="579637" y="827609"/>
                    <a:pt x="582269" y="823958"/>
                    <a:pt x="585836" y="821410"/>
                  </a:cubicBezTo>
                  <a:cubicBezTo>
                    <a:pt x="589596" y="818724"/>
                    <a:pt x="594967" y="818478"/>
                    <a:pt x="598234" y="815211"/>
                  </a:cubicBezTo>
                  <a:cubicBezTo>
                    <a:pt x="601501" y="811944"/>
                    <a:pt x="601476" y="806362"/>
                    <a:pt x="604434" y="802812"/>
                  </a:cubicBezTo>
                  <a:cubicBezTo>
                    <a:pt x="609056" y="797266"/>
                    <a:pt x="616686" y="795629"/>
                    <a:pt x="623032" y="793513"/>
                  </a:cubicBezTo>
                  <a:cubicBezTo>
                    <a:pt x="626132" y="790413"/>
                    <a:pt x="629525" y="787582"/>
                    <a:pt x="632331" y="784214"/>
                  </a:cubicBezTo>
                  <a:cubicBezTo>
                    <a:pt x="634716" y="781352"/>
                    <a:pt x="635896" y="777549"/>
                    <a:pt x="638530" y="774915"/>
                  </a:cubicBezTo>
                  <a:cubicBezTo>
                    <a:pt x="641164" y="772281"/>
                    <a:pt x="644967" y="771101"/>
                    <a:pt x="647829" y="768716"/>
                  </a:cubicBezTo>
                  <a:cubicBezTo>
                    <a:pt x="651197" y="765910"/>
                    <a:pt x="654028" y="762517"/>
                    <a:pt x="657128" y="759417"/>
                  </a:cubicBezTo>
                  <a:cubicBezTo>
                    <a:pt x="667258" y="729021"/>
                    <a:pt x="650835" y="771955"/>
                    <a:pt x="669526" y="743919"/>
                  </a:cubicBezTo>
                  <a:cubicBezTo>
                    <a:pt x="671889" y="740374"/>
                    <a:pt x="670721" y="735330"/>
                    <a:pt x="672626" y="731520"/>
                  </a:cubicBezTo>
                  <a:cubicBezTo>
                    <a:pt x="674936" y="726899"/>
                    <a:pt x="678825" y="723254"/>
                    <a:pt x="681925" y="719121"/>
                  </a:cubicBezTo>
                  <a:cubicBezTo>
                    <a:pt x="683991" y="712922"/>
                    <a:pt x="688935" y="707007"/>
                    <a:pt x="688124" y="700523"/>
                  </a:cubicBezTo>
                  <a:cubicBezTo>
                    <a:pt x="687662" y="696826"/>
                    <a:pt x="681687" y="696709"/>
                    <a:pt x="678825" y="694324"/>
                  </a:cubicBezTo>
                  <a:cubicBezTo>
                    <a:pt x="675457" y="691518"/>
                    <a:pt x="672626" y="688125"/>
                    <a:pt x="669526" y="685025"/>
                  </a:cubicBezTo>
                  <a:cubicBezTo>
                    <a:pt x="670717" y="677879"/>
                    <a:pt x="671910" y="664760"/>
                    <a:pt x="675726" y="657128"/>
                  </a:cubicBezTo>
                  <a:cubicBezTo>
                    <a:pt x="677392" y="653796"/>
                    <a:pt x="679859" y="650929"/>
                    <a:pt x="681925" y="647829"/>
                  </a:cubicBezTo>
                  <a:cubicBezTo>
                    <a:pt x="689473" y="617634"/>
                    <a:pt x="684959" y="630943"/>
                    <a:pt x="694324" y="607534"/>
                  </a:cubicBezTo>
                  <a:cubicBezTo>
                    <a:pt x="696761" y="580718"/>
                    <a:pt x="695046" y="580207"/>
                    <a:pt x="700523" y="561039"/>
                  </a:cubicBezTo>
                  <a:cubicBezTo>
                    <a:pt x="701421" y="557897"/>
                    <a:pt x="701313" y="554050"/>
                    <a:pt x="703623" y="551740"/>
                  </a:cubicBezTo>
                  <a:cubicBezTo>
                    <a:pt x="708891" y="546472"/>
                    <a:pt x="722221" y="539341"/>
                    <a:pt x="722221" y="539341"/>
                  </a:cubicBezTo>
                  <a:cubicBezTo>
                    <a:pt x="723254" y="536241"/>
                    <a:pt x="724938" y="533287"/>
                    <a:pt x="725320" y="530042"/>
                  </a:cubicBezTo>
                  <a:cubicBezTo>
                    <a:pt x="727014" y="515639"/>
                    <a:pt x="723034" y="500112"/>
                    <a:pt x="728420" y="486647"/>
                  </a:cubicBezTo>
                  <a:cubicBezTo>
                    <a:pt x="730377" y="481755"/>
                    <a:pt x="738752" y="484580"/>
                    <a:pt x="743918" y="483547"/>
                  </a:cubicBezTo>
                  <a:cubicBezTo>
                    <a:pt x="747018" y="481481"/>
                    <a:pt x="750890" y="480257"/>
                    <a:pt x="753217" y="477348"/>
                  </a:cubicBezTo>
                  <a:cubicBezTo>
                    <a:pt x="755258" y="474797"/>
                    <a:pt x="756317" y="471316"/>
                    <a:pt x="756317" y="468049"/>
                  </a:cubicBezTo>
                  <a:cubicBezTo>
                    <a:pt x="756317" y="450454"/>
                    <a:pt x="754250" y="432920"/>
                    <a:pt x="753217" y="415355"/>
                  </a:cubicBezTo>
                  <a:cubicBezTo>
                    <a:pt x="754250" y="406056"/>
                    <a:pt x="754048" y="396535"/>
                    <a:pt x="756317" y="387458"/>
                  </a:cubicBezTo>
                  <a:cubicBezTo>
                    <a:pt x="757221" y="383844"/>
                    <a:pt x="760850" y="381491"/>
                    <a:pt x="762516" y="378159"/>
                  </a:cubicBezTo>
                  <a:cubicBezTo>
                    <a:pt x="763977" y="375237"/>
                    <a:pt x="764583" y="371960"/>
                    <a:pt x="765616" y="368860"/>
                  </a:cubicBezTo>
                  <a:cubicBezTo>
                    <a:pt x="764583" y="355428"/>
                    <a:pt x="765783" y="341633"/>
                    <a:pt x="762516" y="328564"/>
                  </a:cubicBezTo>
                  <a:cubicBezTo>
                    <a:pt x="761453" y="324311"/>
                    <a:pt x="757581" y="319681"/>
                    <a:pt x="753217" y="319265"/>
                  </a:cubicBezTo>
                  <a:cubicBezTo>
                    <a:pt x="734674" y="317499"/>
                    <a:pt x="716021" y="321332"/>
                    <a:pt x="697423" y="322365"/>
                  </a:cubicBezTo>
                  <a:cubicBezTo>
                    <a:pt x="696823" y="323165"/>
                    <a:pt x="685863" y="338994"/>
                    <a:pt x="681925" y="340963"/>
                  </a:cubicBezTo>
                  <a:cubicBezTo>
                    <a:pt x="671441" y="346205"/>
                    <a:pt x="659163" y="347995"/>
                    <a:pt x="647829" y="350262"/>
                  </a:cubicBezTo>
                  <a:cubicBezTo>
                    <a:pt x="643696" y="352328"/>
                    <a:pt x="639677" y="354641"/>
                    <a:pt x="635430" y="356461"/>
                  </a:cubicBezTo>
                  <a:cubicBezTo>
                    <a:pt x="632427" y="357748"/>
                    <a:pt x="629053" y="358100"/>
                    <a:pt x="626131" y="359561"/>
                  </a:cubicBezTo>
                  <a:cubicBezTo>
                    <a:pt x="604726" y="370264"/>
                    <a:pt x="630237" y="362408"/>
                    <a:pt x="604434" y="368860"/>
                  </a:cubicBezTo>
                  <a:cubicBezTo>
                    <a:pt x="593613" y="379680"/>
                    <a:pt x="599159" y="372286"/>
                    <a:pt x="592035" y="393657"/>
                  </a:cubicBezTo>
                  <a:cubicBezTo>
                    <a:pt x="591002" y="396757"/>
                    <a:pt x="592105" y="402163"/>
                    <a:pt x="588935" y="402956"/>
                  </a:cubicBezTo>
                  <a:lnTo>
                    <a:pt x="576537" y="406056"/>
                  </a:lnTo>
                  <a:cubicBezTo>
                    <a:pt x="574470" y="408122"/>
                    <a:pt x="573073" y="411229"/>
                    <a:pt x="570337" y="412255"/>
                  </a:cubicBezTo>
                  <a:cubicBezTo>
                    <a:pt x="564452" y="414462"/>
                    <a:pt x="557874" y="413992"/>
                    <a:pt x="551739" y="415355"/>
                  </a:cubicBezTo>
                  <a:cubicBezTo>
                    <a:pt x="548550" y="416064"/>
                    <a:pt x="545540" y="417421"/>
                    <a:pt x="542440" y="418454"/>
                  </a:cubicBezTo>
                  <a:cubicBezTo>
                    <a:pt x="543473" y="433952"/>
                    <a:pt x="543914" y="449502"/>
                    <a:pt x="545540" y="464949"/>
                  </a:cubicBezTo>
                  <a:cubicBezTo>
                    <a:pt x="547720" y="485655"/>
                    <a:pt x="551301" y="469366"/>
                    <a:pt x="545540" y="486647"/>
                  </a:cubicBezTo>
                  <a:cubicBezTo>
                    <a:pt x="539341" y="485614"/>
                    <a:pt x="532563" y="486358"/>
                    <a:pt x="526942" y="483547"/>
                  </a:cubicBezTo>
                  <a:cubicBezTo>
                    <a:pt x="523610" y="481881"/>
                    <a:pt x="523070" y="477157"/>
                    <a:pt x="520743" y="474248"/>
                  </a:cubicBezTo>
                  <a:cubicBezTo>
                    <a:pt x="515696" y="467940"/>
                    <a:pt x="512146" y="466451"/>
                    <a:pt x="505244" y="461850"/>
                  </a:cubicBezTo>
                  <a:cubicBezTo>
                    <a:pt x="501278" y="455900"/>
                    <a:pt x="493090" y="442300"/>
                    <a:pt x="486646" y="440152"/>
                  </a:cubicBezTo>
                  <a:lnTo>
                    <a:pt x="477347" y="437052"/>
                  </a:lnTo>
                  <a:cubicBezTo>
                    <a:pt x="476747" y="436252"/>
                    <a:pt x="465787" y="420423"/>
                    <a:pt x="461849" y="418454"/>
                  </a:cubicBezTo>
                  <a:cubicBezTo>
                    <a:pt x="458039" y="416549"/>
                    <a:pt x="453584" y="416388"/>
                    <a:pt x="449451" y="415355"/>
                  </a:cubicBezTo>
                  <a:cubicBezTo>
                    <a:pt x="447384" y="413288"/>
                    <a:pt x="445589" y="410909"/>
                    <a:pt x="443251" y="409155"/>
                  </a:cubicBezTo>
                  <a:cubicBezTo>
                    <a:pt x="437291" y="404685"/>
                    <a:pt x="429921" y="402026"/>
                    <a:pt x="424653" y="396757"/>
                  </a:cubicBezTo>
                  <a:cubicBezTo>
                    <a:pt x="414801" y="386904"/>
                    <a:pt x="420792" y="392310"/>
                    <a:pt x="406055" y="381258"/>
                  </a:cubicBezTo>
                  <a:cubicBezTo>
                    <a:pt x="401922" y="375059"/>
                    <a:pt x="396013" y="369728"/>
                    <a:pt x="393657" y="362660"/>
                  </a:cubicBezTo>
                  <a:cubicBezTo>
                    <a:pt x="391590" y="356461"/>
                    <a:pt x="391082" y="349499"/>
                    <a:pt x="387457" y="344062"/>
                  </a:cubicBezTo>
                  <a:cubicBezTo>
                    <a:pt x="383324" y="337863"/>
                    <a:pt x="377415" y="332532"/>
                    <a:pt x="375059" y="325464"/>
                  </a:cubicBezTo>
                  <a:cubicBezTo>
                    <a:pt x="372992" y="319265"/>
                    <a:pt x="374296" y="310492"/>
                    <a:pt x="368859" y="306867"/>
                  </a:cubicBezTo>
                  <a:cubicBezTo>
                    <a:pt x="365759" y="304800"/>
                    <a:pt x="363094" y="301845"/>
                    <a:pt x="359560" y="300667"/>
                  </a:cubicBezTo>
                  <a:cubicBezTo>
                    <a:pt x="350523" y="297655"/>
                    <a:pt x="340904" y="296778"/>
                    <a:pt x="331663" y="294468"/>
                  </a:cubicBezTo>
                  <a:cubicBezTo>
                    <a:pt x="328493" y="293676"/>
                    <a:pt x="325464" y="292401"/>
                    <a:pt x="322364" y="291368"/>
                  </a:cubicBezTo>
                  <a:cubicBezTo>
                    <a:pt x="312333" y="261270"/>
                    <a:pt x="329914" y="316582"/>
                    <a:pt x="316165" y="238674"/>
                  </a:cubicBezTo>
                  <a:cubicBezTo>
                    <a:pt x="315518" y="235005"/>
                    <a:pt x="311479" y="232779"/>
                    <a:pt x="309966" y="229375"/>
                  </a:cubicBezTo>
                  <a:cubicBezTo>
                    <a:pt x="307312" y="223404"/>
                    <a:pt x="308387" y="215398"/>
                    <a:pt x="303766" y="210777"/>
                  </a:cubicBezTo>
                  <a:cubicBezTo>
                    <a:pt x="291833" y="198844"/>
                    <a:pt x="296898" y="205125"/>
                    <a:pt x="288268" y="192179"/>
                  </a:cubicBezTo>
                  <a:cubicBezTo>
                    <a:pt x="289301" y="184946"/>
                    <a:pt x="289935" y="177645"/>
                    <a:pt x="291368" y="170481"/>
                  </a:cubicBezTo>
                  <a:cubicBezTo>
                    <a:pt x="292009" y="167277"/>
                    <a:pt x="293758" y="164371"/>
                    <a:pt x="294467" y="161182"/>
                  </a:cubicBezTo>
                  <a:cubicBezTo>
                    <a:pt x="295830" y="155047"/>
                    <a:pt x="296534" y="148783"/>
                    <a:pt x="297567" y="142584"/>
                  </a:cubicBezTo>
                  <a:cubicBezTo>
                    <a:pt x="296534" y="130186"/>
                    <a:pt x="296907" y="117589"/>
                    <a:pt x="294467" y="105389"/>
                  </a:cubicBezTo>
                  <a:cubicBezTo>
                    <a:pt x="293736" y="101736"/>
                    <a:pt x="287537" y="99743"/>
                    <a:pt x="288268" y="96090"/>
                  </a:cubicBezTo>
                  <a:cubicBezTo>
                    <a:pt x="288999" y="92437"/>
                    <a:pt x="294705" y="92275"/>
                    <a:pt x="297567" y="89890"/>
                  </a:cubicBezTo>
                  <a:cubicBezTo>
                    <a:pt x="300935" y="87084"/>
                    <a:pt x="303034" y="82720"/>
                    <a:pt x="306866" y="80591"/>
                  </a:cubicBezTo>
                  <a:cubicBezTo>
                    <a:pt x="312578" y="77418"/>
                    <a:pt x="325464" y="74392"/>
                    <a:pt x="325464" y="74392"/>
                  </a:cubicBezTo>
                  <a:cubicBezTo>
                    <a:pt x="328564" y="71292"/>
                    <a:pt x="331303" y="67784"/>
                    <a:pt x="334763" y="65093"/>
                  </a:cubicBezTo>
                  <a:cubicBezTo>
                    <a:pt x="340644" y="60519"/>
                    <a:pt x="353361" y="52694"/>
                    <a:pt x="353361" y="52694"/>
                  </a:cubicBezTo>
                  <a:cubicBezTo>
                    <a:pt x="356495" y="47993"/>
                    <a:pt x="362660" y="40511"/>
                    <a:pt x="362660" y="34096"/>
                  </a:cubicBezTo>
                  <a:cubicBezTo>
                    <a:pt x="362660" y="23712"/>
                    <a:pt x="359560" y="13484"/>
                    <a:pt x="365760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6068536" y="3211505"/>
              <a:ext cx="875336" cy="994701"/>
            </a:xfrm>
            <a:custGeom>
              <a:avLst/>
              <a:gdLst>
                <a:gd name="connsiteX0" fmla="*/ 1432079 w 1432079"/>
                <a:gd name="connsiteY0" fmla="*/ 1388648 h 1627322"/>
                <a:gd name="connsiteX1" fmla="*/ 1401083 w 1432079"/>
                <a:gd name="connsiteY1" fmla="*/ 0 h 1627322"/>
                <a:gd name="connsiteX2" fmla="*/ 74428 w 1432079"/>
                <a:gd name="connsiteY2" fmla="*/ 6199 h 1627322"/>
                <a:gd name="connsiteX3" fmla="*/ 58929 w 1432079"/>
                <a:gd name="connsiteY3" fmla="*/ 49594 h 1627322"/>
                <a:gd name="connsiteX4" fmla="*/ 43431 w 1432079"/>
                <a:gd name="connsiteY4" fmla="*/ 71292 h 1627322"/>
                <a:gd name="connsiteX5" fmla="*/ 34132 w 1432079"/>
                <a:gd name="connsiteY5" fmla="*/ 74392 h 1627322"/>
                <a:gd name="connsiteX6" fmla="*/ 12434 w 1432079"/>
                <a:gd name="connsiteY6" fmla="*/ 83691 h 1627322"/>
                <a:gd name="connsiteX7" fmla="*/ 36 w 1432079"/>
                <a:gd name="connsiteY7" fmla="*/ 102289 h 1627322"/>
                <a:gd name="connsiteX8" fmla="*/ 6235 w 1432079"/>
                <a:gd name="connsiteY8" fmla="*/ 145684 h 1627322"/>
                <a:gd name="connsiteX9" fmla="*/ 15534 w 1432079"/>
                <a:gd name="connsiteY9" fmla="*/ 158082 h 1627322"/>
                <a:gd name="connsiteX10" fmla="*/ 12434 w 1432079"/>
                <a:gd name="connsiteY10" fmla="*/ 179780 h 1627322"/>
                <a:gd name="connsiteX11" fmla="*/ 3135 w 1432079"/>
                <a:gd name="connsiteY11" fmla="*/ 213876 h 1627322"/>
                <a:gd name="connsiteX12" fmla="*/ 12434 w 1432079"/>
                <a:gd name="connsiteY12" fmla="*/ 241773 h 1627322"/>
                <a:gd name="connsiteX13" fmla="*/ 18634 w 1432079"/>
                <a:gd name="connsiteY13" fmla="*/ 247973 h 1627322"/>
                <a:gd name="connsiteX14" fmla="*/ 34132 w 1432079"/>
                <a:gd name="connsiteY14" fmla="*/ 269670 h 1627322"/>
                <a:gd name="connsiteX15" fmla="*/ 37232 w 1432079"/>
                <a:gd name="connsiteY15" fmla="*/ 278969 h 1627322"/>
                <a:gd name="connsiteX16" fmla="*/ 34132 w 1432079"/>
                <a:gd name="connsiteY16" fmla="*/ 303767 h 1627322"/>
                <a:gd name="connsiteX17" fmla="*/ 27933 w 1432079"/>
                <a:gd name="connsiteY17" fmla="*/ 316165 h 1627322"/>
                <a:gd name="connsiteX18" fmla="*/ 52730 w 1432079"/>
                <a:gd name="connsiteY18" fmla="*/ 322364 h 1627322"/>
                <a:gd name="connsiteX19" fmla="*/ 62029 w 1432079"/>
                <a:gd name="connsiteY19" fmla="*/ 325464 h 1627322"/>
                <a:gd name="connsiteX20" fmla="*/ 86826 w 1432079"/>
                <a:gd name="connsiteY20" fmla="*/ 328564 h 1627322"/>
                <a:gd name="connsiteX21" fmla="*/ 89926 w 1432079"/>
                <a:gd name="connsiteY21" fmla="*/ 337863 h 1627322"/>
                <a:gd name="connsiteX22" fmla="*/ 99225 w 1432079"/>
                <a:gd name="connsiteY22" fmla="*/ 390557 h 1627322"/>
                <a:gd name="connsiteX23" fmla="*/ 111624 w 1432079"/>
                <a:gd name="connsiteY23" fmla="*/ 415354 h 1627322"/>
                <a:gd name="connsiteX24" fmla="*/ 127122 w 1432079"/>
                <a:gd name="connsiteY24" fmla="*/ 430853 h 1627322"/>
                <a:gd name="connsiteX25" fmla="*/ 139521 w 1432079"/>
                <a:gd name="connsiteY25" fmla="*/ 446351 h 1627322"/>
                <a:gd name="connsiteX26" fmla="*/ 142620 w 1432079"/>
                <a:gd name="connsiteY26" fmla="*/ 455650 h 1627322"/>
                <a:gd name="connsiteX27" fmla="*/ 170517 w 1432079"/>
                <a:gd name="connsiteY27" fmla="*/ 468049 h 1627322"/>
                <a:gd name="connsiteX28" fmla="*/ 207713 w 1432079"/>
                <a:gd name="connsiteY28" fmla="*/ 483547 h 1627322"/>
                <a:gd name="connsiteX29" fmla="*/ 223211 w 1432079"/>
                <a:gd name="connsiteY29" fmla="*/ 495946 h 1627322"/>
                <a:gd name="connsiteX30" fmla="*/ 232510 w 1432079"/>
                <a:gd name="connsiteY30" fmla="*/ 502145 h 1627322"/>
                <a:gd name="connsiteX31" fmla="*/ 238710 w 1432079"/>
                <a:gd name="connsiteY31" fmla="*/ 508344 h 1627322"/>
                <a:gd name="connsiteX32" fmla="*/ 260407 w 1432079"/>
                <a:gd name="connsiteY32" fmla="*/ 511444 h 1627322"/>
                <a:gd name="connsiteX33" fmla="*/ 269706 w 1432079"/>
                <a:gd name="connsiteY33" fmla="*/ 514543 h 1627322"/>
                <a:gd name="connsiteX34" fmla="*/ 279005 w 1432079"/>
                <a:gd name="connsiteY34" fmla="*/ 520743 h 1627322"/>
                <a:gd name="connsiteX35" fmla="*/ 303803 w 1432079"/>
                <a:gd name="connsiteY35" fmla="*/ 517643 h 1627322"/>
                <a:gd name="connsiteX36" fmla="*/ 297603 w 1432079"/>
                <a:gd name="connsiteY36" fmla="*/ 483547 h 1627322"/>
                <a:gd name="connsiteX37" fmla="*/ 294504 w 1432079"/>
                <a:gd name="connsiteY37" fmla="*/ 474248 h 1627322"/>
                <a:gd name="connsiteX38" fmla="*/ 288304 w 1432079"/>
                <a:gd name="connsiteY38" fmla="*/ 468049 h 1627322"/>
                <a:gd name="connsiteX39" fmla="*/ 291404 w 1432079"/>
                <a:gd name="connsiteY39" fmla="*/ 437052 h 1627322"/>
                <a:gd name="connsiteX40" fmla="*/ 294504 w 1432079"/>
                <a:gd name="connsiteY40" fmla="*/ 427753 h 1627322"/>
                <a:gd name="connsiteX41" fmla="*/ 303803 w 1432079"/>
                <a:gd name="connsiteY41" fmla="*/ 421554 h 1627322"/>
                <a:gd name="connsiteX42" fmla="*/ 325500 w 1432079"/>
                <a:gd name="connsiteY42" fmla="*/ 415354 h 1627322"/>
                <a:gd name="connsiteX43" fmla="*/ 337899 w 1432079"/>
                <a:gd name="connsiteY43" fmla="*/ 409155 h 1627322"/>
                <a:gd name="connsiteX44" fmla="*/ 347198 w 1432079"/>
                <a:gd name="connsiteY44" fmla="*/ 396756 h 1627322"/>
                <a:gd name="connsiteX45" fmla="*/ 350298 w 1432079"/>
                <a:gd name="connsiteY45" fmla="*/ 387457 h 1627322"/>
                <a:gd name="connsiteX46" fmla="*/ 384394 w 1432079"/>
                <a:gd name="connsiteY46" fmla="*/ 371959 h 1627322"/>
                <a:gd name="connsiteX47" fmla="*/ 418490 w 1432079"/>
                <a:gd name="connsiteY47" fmla="*/ 356461 h 1627322"/>
                <a:gd name="connsiteX48" fmla="*/ 437088 w 1432079"/>
                <a:gd name="connsiteY48" fmla="*/ 344062 h 1627322"/>
                <a:gd name="connsiteX49" fmla="*/ 446387 w 1432079"/>
                <a:gd name="connsiteY49" fmla="*/ 337863 h 1627322"/>
                <a:gd name="connsiteX50" fmla="*/ 468085 w 1432079"/>
                <a:gd name="connsiteY50" fmla="*/ 340962 h 1627322"/>
                <a:gd name="connsiteX51" fmla="*/ 471184 w 1432079"/>
                <a:gd name="connsiteY51" fmla="*/ 350261 h 1627322"/>
                <a:gd name="connsiteX52" fmla="*/ 477384 w 1432079"/>
                <a:gd name="connsiteY52" fmla="*/ 359560 h 1627322"/>
                <a:gd name="connsiteX53" fmla="*/ 477384 w 1432079"/>
                <a:gd name="connsiteY53" fmla="*/ 393657 h 1627322"/>
                <a:gd name="connsiteX54" fmla="*/ 471184 w 1432079"/>
                <a:gd name="connsiteY54" fmla="*/ 399856 h 1627322"/>
                <a:gd name="connsiteX55" fmla="*/ 458786 w 1432079"/>
                <a:gd name="connsiteY55" fmla="*/ 418454 h 1627322"/>
                <a:gd name="connsiteX56" fmla="*/ 461885 w 1432079"/>
                <a:gd name="connsiteY56" fmla="*/ 437052 h 1627322"/>
                <a:gd name="connsiteX57" fmla="*/ 468085 w 1432079"/>
                <a:gd name="connsiteY57" fmla="*/ 443251 h 1627322"/>
                <a:gd name="connsiteX58" fmla="*/ 474284 w 1432079"/>
                <a:gd name="connsiteY58" fmla="*/ 452550 h 1627322"/>
                <a:gd name="connsiteX59" fmla="*/ 468085 w 1432079"/>
                <a:gd name="connsiteY59" fmla="*/ 471148 h 1627322"/>
                <a:gd name="connsiteX60" fmla="*/ 446387 w 1432079"/>
                <a:gd name="connsiteY60" fmla="*/ 486647 h 1627322"/>
                <a:gd name="connsiteX61" fmla="*/ 437088 w 1432079"/>
                <a:gd name="connsiteY61" fmla="*/ 495946 h 1627322"/>
                <a:gd name="connsiteX62" fmla="*/ 427789 w 1432079"/>
                <a:gd name="connsiteY62" fmla="*/ 548640 h 1627322"/>
                <a:gd name="connsiteX63" fmla="*/ 421590 w 1432079"/>
                <a:gd name="connsiteY63" fmla="*/ 557939 h 1627322"/>
                <a:gd name="connsiteX64" fmla="*/ 402992 w 1432079"/>
                <a:gd name="connsiteY64" fmla="*/ 573437 h 1627322"/>
                <a:gd name="connsiteX65" fmla="*/ 396792 w 1432079"/>
                <a:gd name="connsiteY65" fmla="*/ 582736 h 1627322"/>
                <a:gd name="connsiteX66" fmla="*/ 390593 w 1432079"/>
                <a:gd name="connsiteY66" fmla="*/ 601334 h 1627322"/>
                <a:gd name="connsiteX67" fmla="*/ 381294 w 1432079"/>
                <a:gd name="connsiteY67" fmla="*/ 669527 h 1627322"/>
                <a:gd name="connsiteX68" fmla="*/ 378194 w 1432079"/>
                <a:gd name="connsiteY68" fmla="*/ 678826 h 1627322"/>
                <a:gd name="connsiteX69" fmla="*/ 375095 w 1432079"/>
                <a:gd name="connsiteY69" fmla="*/ 691224 h 1627322"/>
                <a:gd name="connsiteX70" fmla="*/ 368895 w 1432079"/>
                <a:gd name="connsiteY70" fmla="*/ 697423 h 1627322"/>
                <a:gd name="connsiteX71" fmla="*/ 371995 w 1432079"/>
                <a:gd name="connsiteY71" fmla="*/ 719121 h 1627322"/>
                <a:gd name="connsiteX72" fmla="*/ 390593 w 1432079"/>
                <a:gd name="connsiteY72" fmla="*/ 731520 h 1627322"/>
                <a:gd name="connsiteX73" fmla="*/ 387493 w 1432079"/>
                <a:gd name="connsiteY73" fmla="*/ 743918 h 1627322"/>
                <a:gd name="connsiteX74" fmla="*/ 378194 w 1432079"/>
                <a:gd name="connsiteY74" fmla="*/ 747018 h 1627322"/>
                <a:gd name="connsiteX75" fmla="*/ 365796 w 1432079"/>
                <a:gd name="connsiteY75" fmla="*/ 756317 h 1627322"/>
                <a:gd name="connsiteX76" fmla="*/ 353397 w 1432079"/>
                <a:gd name="connsiteY76" fmla="*/ 762516 h 1627322"/>
                <a:gd name="connsiteX77" fmla="*/ 334799 w 1432079"/>
                <a:gd name="connsiteY77" fmla="*/ 771815 h 1627322"/>
                <a:gd name="connsiteX78" fmla="*/ 316201 w 1432079"/>
                <a:gd name="connsiteY78" fmla="*/ 790413 h 1627322"/>
                <a:gd name="connsiteX79" fmla="*/ 306902 w 1432079"/>
                <a:gd name="connsiteY79" fmla="*/ 796613 h 1627322"/>
                <a:gd name="connsiteX80" fmla="*/ 288304 w 1432079"/>
                <a:gd name="connsiteY80" fmla="*/ 824510 h 1627322"/>
                <a:gd name="connsiteX81" fmla="*/ 269706 w 1432079"/>
                <a:gd name="connsiteY81" fmla="*/ 843108 h 1627322"/>
                <a:gd name="connsiteX82" fmla="*/ 260407 w 1432079"/>
                <a:gd name="connsiteY82" fmla="*/ 849307 h 1627322"/>
                <a:gd name="connsiteX83" fmla="*/ 260407 w 1432079"/>
                <a:gd name="connsiteY83" fmla="*/ 905101 h 1627322"/>
                <a:gd name="connsiteX84" fmla="*/ 266607 w 1432079"/>
                <a:gd name="connsiteY84" fmla="*/ 911300 h 1627322"/>
                <a:gd name="connsiteX85" fmla="*/ 279005 w 1432079"/>
                <a:gd name="connsiteY85" fmla="*/ 929898 h 1627322"/>
                <a:gd name="connsiteX86" fmla="*/ 285205 w 1432079"/>
                <a:gd name="connsiteY86" fmla="*/ 1025988 h 1627322"/>
                <a:gd name="connsiteX87" fmla="*/ 297603 w 1432079"/>
                <a:gd name="connsiteY87" fmla="*/ 1069383 h 1627322"/>
                <a:gd name="connsiteX88" fmla="*/ 300703 w 1432079"/>
                <a:gd name="connsiteY88" fmla="*/ 1078682 h 1627322"/>
                <a:gd name="connsiteX89" fmla="*/ 291404 w 1432079"/>
                <a:gd name="connsiteY89" fmla="*/ 1097280 h 1627322"/>
                <a:gd name="connsiteX90" fmla="*/ 282105 w 1432079"/>
                <a:gd name="connsiteY90" fmla="*/ 1115878 h 1627322"/>
                <a:gd name="connsiteX91" fmla="*/ 285205 w 1432079"/>
                <a:gd name="connsiteY91" fmla="*/ 1143775 h 1627322"/>
                <a:gd name="connsiteX92" fmla="*/ 291404 w 1432079"/>
                <a:gd name="connsiteY92" fmla="*/ 1153074 h 1627322"/>
                <a:gd name="connsiteX93" fmla="*/ 626167 w 1432079"/>
                <a:gd name="connsiteY93" fmla="*/ 1159273 h 1627322"/>
                <a:gd name="connsiteX94" fmla="*/ 626167 w 1432079"/>
                <a:gd name="connsiteY94" fmla="*/ 1159273 h 1627322"/>
                <a:gd name="connsiteX95" fmla="*/ 557975 w 1432079"/>
                <a:gd name="connsiteY95" fmla="*/ 1193369 h 1627322"/>
                <a:gd name="connsiteX96" fmla="*/ 561074 w 1432079"/>
                <a:gd name="connsiteY96" fmla="*/ 1382449 h 1627322"/>
                <a:gd name="connsiteX97" fmla="*/ 604470 w 1432079"/>
                <a:gd name="connsiteY97" fmla="*/ 1366950 h 1627322"/>
                <a:gd name="connsiteX98" fmla="*/ 638566 w 1432079"/>
                <a:gd name="connsiteY98" fmla="*/ 1373150 h 1627322"/>
                <a:gd name="connsiteX99" fmla="*/ 647865 w 1432079"/>
                <a:gd name="connsiteY99" fmla="*/ 1376249 h 1627322"/>
                <a:gd name="connsiteX100" fmla="*/ 654064 w 1432079"/>
                <a:gd name="connsiteY100" fmla="*/ 1385548 h 1627322"/>
                <a:gd name="connsiteX101" fmla="*/ 663363 w 1432079"/>
                <a:gd name="connsiteY101" fmla="*/ 1388648 h 1627322"/>
                <a:gd name="connsiteX102" fmla="*/ 672662 w 1432079"/>
                <a:gd name="connsiteY102" fmla="*/ 1394847 h 1627322"/>
                <a:gd name="connsiteX103" fmla="*/ 678862 w 1432079"/>
                <a:gd name="connsiteY103" fmla="*/ 1416545 h 1627322"/>
                <a:gd name="connsiteX104" fmla="*/ 688161 w 1432079"/>
                <a:gd name="connsiteY104" fmla="*/ 1425844 h 1627322"/>
                <a:gd name="connsiteX105" fmla="*/ 697460 w 1432079"/>
                <a:gd name="connsiteY105" fmla="*/ 1432043 h 1627322"/>
                <a:gd name="connsiteX106" fmla="*/ 747054 w 1432079"/>
                <a:gd name="connsiteY106" fmla="*/ 1435143 h 1627322"/>
                <a:gd name="connsiteX107" fmla="*/ 914436 w 1432079"/>
                <a:gd name="connsiteY107" fmla="*/ 1394847 h 1627322"/>
                <a:gd name="connsiteX108" fmla="*/ 933034 w 1432079"/>
                <a:gd name="connsiteY108" fmla="*/ 1373150 h 1627322"/>
                <a:gd name="connsiteX109" fmla="*/ 939233 w 1432079"/>
                <a:gd name="connsiteY109" fmla="*/ 1366950 h 1627322"/>
                <a:gd name="connsiteX110" fmla="*/ 942333 w 1432079"/>
                <a:gd name="connsiteY110" fmla="*/ 1326655 h 1627322"/>
                <a:gd name="connsiteX111" fmla="*/ 945432 w 1432079"/>
                <a:gd name="connsiteY111" fmla="*/ 1317356 h 1627322"/>
                <a:gd name="connsiteX112" fmla="*/ 985728 w 1432079"/>
                <a:gd name="connsiteY112" fmla="*/ 1308057 h 1627322"/>
                <a:gd name="connsiteX113" fmla="*/ 998127 w 1432079"/>
                <a:gd name="connsiteY113" fmla="*/ 1289459 h 1627322"/>
                <a:gd name="connsiteX114" fmla="*/ 1004326 w 1432079"/>
                <a:gd name="connsiteY114" fmla="*/ 1283259 h 1627322"/>
                <a:gd name="connsiteX115" fmla="*/ 1019824 w 1432079"/>
                <a:gd name="connsiteY115" fmla="*/ 1270861 h 1627322"/>
                <a:gd name="connsiteX116" fmla="*/ 1022924 w 1432079"/>
                <a:gd name="connsiteY116" fmla="*/ 1280160 h 1627322"/>
                <a:gd name="connsiteX117" fmla="*/ 1016725 w 1432079"/>
                <a:gd name="connsiteY117" fmla="*/ 1326655 h 1627322"/>
                <a:gd name="connsiteX118" fmla="*/ 1007426 w 1432079"/>
                <a:gd name="connsiteY118" fmla="*/ 1329754 h 1627322"/>
                <a:gd name="connsiteX119" fmla="*/ 985728 w 1432079"/>
                <a:gd name="connsiteY119" fmla="*/ 1342153 h 1627322"/>
                <a:gd name="connsiteX120" fmla="*/ 967130 w 1432079"/>
                <a:gd name="connsiteY120" fmla="*/ 1370050 h 1627322"/>
                <a:gd name="connsiteX121" fmla="*/ 960931 w 1432079"/>
                <a:gd name="connsiteY121" fmla="*/ 1379349 h 1627322"/>
                <a:gd name="connsiteX122" fmla="*/ 951632 w 1432079"/>
                <a:gd name="connsiteY122" fmla="*/ 1385548 h 1627322"/>
                <a:gd name="connsiteX123" fmla="*/ 939233 w 1432079"/>
                <a:gd name="connsiteY123" fmla="*/ 1404146 h 1627322"/>
                <a:gd name="connsiteX124" fmla="*/ 933034 w 1432079"/>
                <a:gd name="connsiteY124" fmla="*/ 1413445 h 1627322"/>
                <a:gd name="connsiteX125" fmla="*/ 923735 w 1432079"/>
                <a:gd name="connsiteY125" fmla="*/ 1419644 h 1627322"/>
                <a:gd name="connsiteX126" fmla="*/ 917535 w 1432079"/>
                <a:gd name="connsiteY126" fmla="*/ 1428943 h 1627322"/>
                <a:gd name="connsiteX127" fmla="*/ 914436 w 1432079"/>
                <a:gd name="connsiteY127" fmla="*/ 1438242 h 1627322"/>
                <a:gd name="connsiteX128" fmla="*/ 905137 w 1432079"/>
                <a:gd name="connsiteY128" fmla="*/ 1447541 h 1627322"/>
                <a:gd name="connsiteX129" fmla="*/ 908237 w 1432079"/>
                <a:gd name="connsiteY129" fmla="*/ 1549830 h 1627322"/>
                <a:gd name="connsiteX130" fmla="*/ 914436 w 1432079"/>
                <a:gd name="connsiteY130" fmla="*/ 1559129 h 1627322"/>
                <a:gd name="connsiteX131" fmla="*/ 929934 w 1432079"/>
                <a:gd name="connsiteY131" fmla="*/ 1574628 h 1627322"/>
                <a:gd name="connsiteX132" fmla="*/ 945432 w 1432079"/>
                <a:gd name="connsiteY132" fmla="*/ 1590126 h 1627322"/>
                <a:gd name="connsiteX133" fmla="*/ 951632 w 1432079"/>
                <a:gd name="connsiteY133" fmla="*/ 1599425 h 1627322"/>
                <a:gd name="connsiteX134" fmla="*/ 954731 w 1432079"/>
                <a:gd name="connsiteY134" fmla="*/ 1608724 h 1627322"/>
                <a:gd name="connsiteX135" fmla="*/ 964030 w 1432079"/>
                <a:gd name="connsiteY135" fmla="*/ 1614923 h 1627322"/>
                <a:gd name="connsiteX136" fmla="*/ 976429 w 1432079"/>
                <a:gd name="connsiteY136" fmla="*/ 1627322 h 1627322"/>
                <a:gd name="connsiteX137" fmla="*/ 1032223 w 1432079"/>
                <a:gd name="connsiteY137" fmla="*/ 1624222 h 1627322"/>
                <a:gd name="connsiteX138" fmla="*/ 1047721 w 1432079"/>
                <a:gd name="connsiteY138" fmla="*/ 1621122 h 1627322"/>
                <a:gd name="connsiteX139" fmla="*/ 1060120 w 1432079"/>
                <a:gd name="connsiteY139" fmla="*/ 1602524 h 1627322"/>
                <a:gd name="connsiteX140" fmla="*/ 1072519 w 1432079"/>
                <a:gd name="connsiteY140" fmla="*/ 1587026 h 1627322"/>
                <a:gd name="connsiteX141" fmla="*/ 1088017 w 1432079"/>
                <a:gd name="connsiteY141" fmla="*/ 1568428 h 1627322"/>
                <a:gd name="connsiteX142" fmla="*/ 1094216 w 1432079"/>
                <a:gd name="connsiteY142" fmla="*/ 1540531 h 1627322"/>
                <a:gd name="connsiteX143" fmla="*/ 1097316 w 1432079"/>
                <a:gd name="connsiteY143" fmla="*/ 1521933 h 1627322"/>
                <a:gd name="connsiteX144" fmla="*/ 1100415 w 1432079"/>
                <a:gd name="connsiteY144" fmla="*/ 1512634 h 1627322"/>
                <a:gd name="connsiteX145" fmla="*/ 1103515 w 1432079"/>
                <a:gd name="connsiteY145" fmla="*/ 1500236 h 1627322"/>
                <a:gd name="connsiteX146" fmla="*/ 1109714 w 1432079"/>
                <a:gd name="connsiteY146" fmla="*/ 1494036 h 1627322"/>
                <a:gd name="connsiteX147" fmla="*/ 1115914 w 1432079"/>
                <a:gd name="connsiteY147" fmla="*/ 1484737 h 1627322"/>
                <a:gd name="connsiteX148" fmla="*/ 1137611 w 1432079"/>
                <a:gd name="connsiteY148" fmla="*/ 1481638 h 1627322"/>
                <a:gd name="connsiteX149" fmla="*/ 1156209 w 1432079"/>
                <a:gd name="connsiteY149" fmla="*/ 1478538 h 1627322"/>
                <a:gd name="connsiteX150" fmla="*/ 1184106 w 1432079"/>
                <a:gd name="connsiteY150" fmla="*/ 1472339 h 1627322"/>
                <a:gd name="connsiteX151" fmla="*/ 1212003 w 1432079"/>
                <a:gd name="connsiteY151" fmla="*/ 1469239 h 1627322"/>
                <a:gd name="connsiteX152" fmla="*/ 1224402 w 1432079"/>
                <a:gd name="connsiteY152" fmla="*/ 1463040 h 1627322"/>
                <a:gd name="connsiteX153" fmla="*/ 1236801 w 1432079"/>
                <a:gd name="connsiteY153" fmla="*/ 1444442 h 1627322"/>
                <a:gd name="connsiteX154" fmla="*/ 1239900 w 1432079"/>
                <a:gd name="connsiteY154" fmla="*/ 1435143 h 1627322"/>
                <a:gd name="connsiteX155" fmla="*/ 1252299 w 1432079"/>
                <a:gd name="connsiteY155" fmla="*/ 1416545 h 1627322"/>
                <a:gd name="connsiteX156" fmla="*/ 1255399 w 1432079"/>
                <a:gd name="connsiteY156" fmla="*/ 1407246 h 1627322"/>
                <a:gd name="connsiteX157" fmla="*/ 1280196 w 1432079"/>
                <a:gd name="connsiteY157" fmla="*/ 1407246 h 1627322"/>
                <a:gd name="connsiteX158" fmla="*/ 1326691 w 1432079"/>
                <a:gd name="connsiteY158" fmla="*/ 1407246 h 1627322"/>
                <a:gd name="connsiteX159" fmla="*/ 1345289 w 1432079"/>
                <a:gd name="connsiteY159" fmla="*/ 1373150 h 1627322"/>
                <a:gd name="connsiteX160" fmla="*/ 1432079 w 1432079"/>
                <a:gd name="connsiteY160" fmla="*/ 1388648 h 162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1432079" h="1627322">
                  <a:moveTo>
                    <a:pt x="1432079" y="1388648"/>
                  </a:moveTo>
                  <a:lnTo>
                    <a:pt x="1401083" y="0"/>
                  </a:lnTo>
                  <a:lnTo>
                    <a:pt x="74428" y="6199"/>
                  </a:lnTo>
                  <a:lnTo>
                    <a:pt x="58929" y="49594"/>
                  </a:lnTo>
                  <a:cubicBezTo>
                    <a:pt x="53763" y="56827"/>
                    <a:pt x="49716" y="65007"/>
                    <a:pt x="43431" y="71292"/>
                  </a:cubicBezTo>
                  <a:cubicBezTo>
                    <a:pt x="41121" y="73602"/>
                    <a:pt x="37054" y="72931"/>
                    <a:pt x="34132" y="74392"/>
                  </a:cubicBezTo>
                  <a:cubicBezTo>
                    <a:pt x="12727" y="85095"/>
                    <a:pt x="38238" y="77240"/>
                    <a:pt x="12434" y="83691"/>
                  </a:cubicBezTo>
                  <a:cubicBezTo>
                    <a:pt x="8301" y="89890"/>
                    <a:pt x="-638" y="94869"/>
                    <a:pt x="36" y="102289"/>
                  </a:cubicBezTo>
                  <a:cubicBezTo>
                    <a:pt x="265" y="104813"/>
                    <a:pt x="432" y="135529"/>
                    <a:pt x="6235" y="145684"/>
                  </a:cubicBezTo>
                  <a:cubicBezTo>
                    <a:pt x="8798" y="150169"/>
                    <a:pt x="12434" y="153949"/>
                    <a:pt x="15534" y="158082"/>
                  </a:cubicBezTo>
                  <a:cubicBezTo>
                    <a:pt x="14501" y="165315"/>
                    <a:pt x="13867" y="172616"/>
                    <a:pt x="12434" y="179780"/>
                  </a:cubicBezTo>
                  <a:cubicBezTo>
                    <a:pt x="8937" y="197264"/>
                    <a:pt x="7589" y="200514"/>
                    <a:pt x="3135" y="213876"/>
                  </a:cubicBezTo>
                  <a:cubicBezTo>
                    <a:pt x="5747" y="226937"/>
                    <a:pt x="5101" y="230774"/>
                    <a:pt x="12434" y="241773"/>
                  </a:cubicBezTo>
                  <a:cubicBezTo>
                    <a:pt x="14055" y="244205"/>
                    <a:pt x="16763" y="245728"/>
                    <a:pt x="18634" y="247973"/>
                  </a:cubicBezTo>
                  <a:cubicBezTo>
                    <a:pt x="20392" y="250082"/>
                    <a:pt x="32118" y="265641"/>
                    <a:pt x="34132" y="269670"/>
                  </a:cubicBezTo>
                  <a:cubicBezTo>
                    <a:pt x="35593" y="272592"/>
                    <a:pt x="36199" y="275869"/>
                    <a:pt x="37232" y="278969"/>
                  </a:cubicBezTo>
                  <a:cubicBezTo>
                    <a:pt x="36199" y="287235"/>
                    <a:pt x="36152" y="295685"/>
                    <a:pt x="34132" y="303767"/>
                  </a:cubicBezTo>
                  <a:cubicBezTo>
                    <a:pt x="33011" y="308250"/>
                    <a:pt x="24666" y="312898"/>
                    <a:pt x="27933" y="316165"/>
                  </a:cubicBezTo>
                  <a:cubicBezTo>
                    <a:pt x="33958" y="322189"/>
                    <a:pt x="44647" y="319669"/>
                    <a:pt x="52730" y="322364"/>
                  </a:cubicBezTo>
                  <a:cubicBezTo>
                    <a:pt x="55830" y="323397"/>
                    <a:pt x="58814" y="324879"/>
                    <a:pt x="62029" y="325464"/>
                  </a:cubicBezTo>
                  <a:cubicBezTo>
                    <a:pt x="70225" y="326954"/>
                    <a:pt x="78560" y="327531"/>
                    <a:pt x="86826" y="328564"/>
                  </a:cubicBezTo>
                  <a:cubicBezTo>
                    <a:pt x="87859" y="331664"/>
                    <a:pt x="89324" y="334652"/>
                    <a:pt x="89926" y="337863"/>
                  </a:cubicBezTo>
                  <a:cubicBezTo>
                    <a:pt x="91455" y="346020"/>
                    <a:pt x="94496" y="376369"/>
                    <a:pt x="99225" y="390557"/>
                  </a:cubicBezTo>
                  <a:cubicBezTo>
                    <a:pt x="102101" y="399184"/>
                    <a:pt x="105489" y="408343"/>
                    <a:pt x="111624" y="415354"/>
                  </a:cubicBezTo>
                  <a:cubicBezTo>
                    <a:pt x="116435" y="420852"/>
                    <a:pt x="123069" y="424774"/>
                    <a:pt x="127122" y="430853"/>
                  </a:cubicBezTo>
                  <a:cubicBezTo>
                    <a:pt x="134942" y="442584"/>
                    <a:pt x="130687" y="437518"/>
                    <a:pt x="139521" y="446351"/>
                  </a:cubicBezTo>
                  <a:cubicBezTo>
                    <a:pt x="140554" y="449451"/>
                    <a:pt x="140579" y="453099"/>
                    <a:pt x="142620" y="455650"/>
                  </a:cubicBezTo>
                  <a:cubicBezTo>
                    <a:pt x="148697" y="463246"/>
                    <a:pt x="163575" y="464578"/>
                    <a:pt x="170517" y="468049"/>
                  </a:cubicBezTo>
                  <a:cubicBezTo>
                    <a:pt x="199124" y="482352"/>
                    <a:pt x="186349" y="478206"/>
                    <a:pt x="207713" y="483547"/>
                  </a:cubicBezTo>
                  <a:cubicBezTo>
                    <a:pt x="236334" y="502626"/>
                    <a:pt x="201128" y="478279"/>
                    <a:pt x="223211" y="495946"/>
                  </a:cubicBezTo>
                  <a:cubicBezTo>
                    <a:pt x="226120" y="498273"/>
                    <a:pt x="229601" y="499818"/>
                    <a:pt x="232510" y="502145"/>
                  </a:cubicBezTo>
                  <a:cubicBezTo>
                    <a:pt x="234792" y="503971"/>
                    <a:pt x="235937" y="507420"/>
                    <a:pt x="238710" y="508344"/>
                  </a:cubicBezTo>
                  <a:cubicBezTo>
                    <a:pt x="245641" y="510654"/>
                    <a:pt x="253175" y="510411"/>
                    <a:pt x="260407" y="511444"/>
                  </a:cubicBezTo>
                  <a:cubicBezTo>
                    <a:pt x="263507" y="512477"/>
                    <a:pt x="266784" y="513082"/>
                    <a:pt x="269706" y="514543"/>
                  </a:cubicBezTo>
                  <a:cubicBezTo>
                    <a:pt x="273038" y="516209"/>
                    <a:pt x="275295" y="520406"/>
                    <a:pt x="279005" y="520743"/>
                  </a:cubicBezTo>
                  <a:cubicBezTo>
                    <a:pt x="287301" y="521497"/>
                    <a:pt x="295537" y="518676"/>
                    <a:pt x="303803" y="517643"/>
                  </a:cubicBezTo>
                  <a:cubicBezTo>
                    <a:pt x="302420" y="509347"/>
                    <a:pt x="299770" y="492216"/>
                    <a:pt x="297603" y="483547"/>
                  </a:cubicBezTo>
                  <a:cubicBezTo>
                    <a:pt x="296811" y="480377"/>
                    <a:pt x="296185" y="477050"/>
                    <a:pt x="294504" y="474248"/>
                  </a:cubicBezTo>
                  <a:cubicBezTo>
                    <a:pt x="293000" y="471742"/>
                    <a:pt x="290371" y="470115"/>
                    <a:pt x="288304" y="468049"/>
                  </a:cubicBezTo>
                  <a:cubicBezTo>
                    <a:pt x="289337" y="457717"/>
                    <a:pt x="289825" y="447315"/>
                    <a:pt x="291404" y="437052"/>
                  </a:cubicBezTo>
                  <a:cubicBezTo>
                    <a:pt x="291901" y="433823"/>
                    <a:pt x="292463" y="430304"/>
                    <a:pt x="294504" y="427753"/>
                  </a:cubicBezTo>
                  <a:cubicBezTo>
                    <a:pt x="296831" y="424844"/>
                    <a:pt x="300471" y="423220"/>
                    <a:pt x="303803" y="421554"/>
                  </a:cubicBezTo>
                  <a:cubicBezTo>
                    <a:pt x="311297" y="417807"/>
                    <a:pt x="317554" y="418334"/>
                    <a:pt x="325500" y="415354"/>
                  </a:cubicBezTo>
                  <a:cubicBezTo>
                    <a:pt x="329827" y="413732"/>
                    <a:pt x="333766" y="411221"/>
                    <a:pt x="337899" y="409155"/>
                  </a:cubicBezTo>
                  <a:cubicBezTo>
                    <a:pt x="340999" y="405022"/>
                    <a:pt x="344635" y="401242"/>
                    <a:pt x="347198" y="396756"/>
                  </a:cubicBezTo>
                  <a:cubicBezTo>
                    <a:pt x="348819" y="393919"/>
                    <a:pt x="347988" y="389767"/>
                    <a:pt x="350298" y="387457"/>
                  </a:cubicBezTo>
                  <a:cubicBezTo>
                    <a:pt x="365215" y="372540"/>
                    <a:pt x="367292" y="376235"/>
                    <a:pt x="384394" y="371959"/>
                  </a:cubicBezTo>
                  <a:cubicBezTo>
                    <a:pt x="394925" y="369326"/>
                    <a:pt x="412082" y="360733"/>
                    <a:pt x="418490" y="356461"/>
                  </a:cubicBezTo>
                  <a:lnTo>
                    <a:pt x="437088" y="344062"/>
                  </a:lnTo>
                  <a:lnTo>
                    <a:pt x="446387" y="337863"/>
                  </a:lnTo>
                  <a:cubicBezTo>
                    <a:pt x="453620" y="338896"/>
                    <a:pt x="461550" y="337695"/>
                    <a:pt x="468085" y="340962"/>
                  </a:cubicBezTo>
                  <a:cubicBezTo>
                    <a:pt x="471007" y="342423"/>
                    <a:pt x="469723" y="347339"/>
                    <a:pt x="471184" y="350261"/>
                  </a:cubicBezTo>
                  <a:cubicBezTo>
                    <a:pt x="472850" y="353593"/>
                    <a:pt x="475317" y="356460"/>
                    <a:pt x="477384" y="359560"/>
                  </a:cubicBezTo>
                  <a:cubicBezTo>
                    <a:pt x="482104" y="373722"/>
                    <a:pt x="483471" y="373367"/>
                    <a:pt x="477384" y="393657"/>
                  </a:cubicBezTo>
                  <a:cubicBezTo>
                    <a:pt x="476544" y="396456"/>
                    <a:pt x="472937" y="397518"/>
                    <a:pt x="471184" y="399856"/>
                  </a:cubicBezTo>
                  <a:cubicBezTo>
                    <a:pt x="466714" y="405816"/>
                    <a:pt x="458786" y="418454"/>
                    <a:pt x="458786" y="418454"/>
                  </a:cubicBezTo>
                  <a:cubicBezTo>
                    <a:pt x="459819" y="424653"/>
                    <a:pt x="459678" y="431167"/>
                    <a:pt x="461885" y="437052"/>
                  </a:cubicBezTo>
                  <a:cubicBezTo>
                    <a:pt x="462911" y="439788"/>
                    <a:pt x="466259" y="440969"/>
                    <a:pt x="468085" y="443251"/>
                  </a:cubicBezTo>
                  <a:cubicBezTo>
                    <a:pt x="470412" y="446160"/>
                    <a:pt x="472218" y="449450"/>
                    <a:pt x="474284" y="452550"/>
                  </a:cubicBezTo>
                  <a:cubicBezTo>
                    <a:pt x="472218" y="458749"/>
                    <a:pt x="471258" y="465436"/>
                    <a:pt x="468085" y="471148"/>
                  </a:cubicBezTo>
                  <a:cubicBezTo>
                    <a:pt x="461723" y="482600"/>
                    <a:pt x="456166" y="479662"/>
                    <a:pt x="446387" y="486647"/>
                  </a:cubicBezTo>
                  <a:cubicBezTo>
                    <a:pt x="442820" y="489195"/>
                    <a:pt x="440188" y="492846"/>
                    <a:pt x="437088" y="495946"/>
                  </a:cubicBezTo>
                  <a:cubicBezTo>
                    <a:pt x="435866" y="504500"/>
                    <a:pt x="430563" y="544479"/>
                    <a:pt x="427789" y="548640"/>
                  </a:cubicBezTo>
                  <a:cubicBezTo>
                    <a:pt x="425723" y="551740"/>
                    <a:pt x="423917" y="555030"/>
                    <a:pt x="421590" y="557939"/>
                  </a:cubicBezTo>
                  <a:cubicBezTo>
                    <a:pt x="413259" y="568352"/>
                    <a:pt x="415037" y="561392"/>
                    <a:pt x="402992" y="573437"/>
                  </a:cubicBezTo>
                  <a:cubicBezTo>
                    <a:pt x="400358" y="576071"/>
                    <a:pt x="398859" y="579636"/>
                    <a:pt x="396792" y="582736"/>
                  </a:cubicBezTo>
                  <a:cubicBezTo>
                    <a:pt x="394726" y="588935"/>
                    <a:pt x="390919" y="594808"/>
                    <a:pt x="390593" y="601334"/>
                  </a:cubicBezTo>
                  <a:cubicBezTo>
                    <a:pt x="387347" y="666246"/>
                    <a:pt x="402122" y="648696"/>
                    <a:pt x="381294" y="669527"/>
                  </a:cubicBezTo>
                  <a:cubicBezTo>
                    <a:pt x="380261" y="672627"/>
                    <a:pt x="379092" y="675684"/>
                    <a:pt x="378194" y="678826"/>
                  </a:cubicBezTo>
                  <a:cubicBezTo>
                    <a:pt x="377024" y="682922"/>
                    <a:pt x="377000" y="687414"/>
                    <a:pt x="375095" y="691224"/>
                  </a:cubicBezTo>
                  <a:cubicBezTo>
                    <a:pt x="373788" y="693838"/>
                    <a:pt x="370962" y="695357"/>
                    <a:pt x="368895" y="697423"/>
                  </a:cubicBezTo>
                  <a:cubicBezTo>
                    <a:pt x="369928" y="704656"/>
                    <a:pt x="368073" y="712957"/>
                    <a:pt x="371995" y="719121"/>
                  </a:cubicBezTo>
                  <a:cubicBezTo>
                    <a:pt x="375995" y="725407"/>
                    <a:pt x="390593" y="731520"/>
                    <a:pt x="390593" y="731520"/>
                  </a:cubicBezTo>
                  <a:cubicBezTo>
                    <a:pt x="389560" y="735653"/>
                    <a:pt x="390154" y="740592"/>
                    <a:pt x="387493" y="743918"/>
                  </a:cubicBezTo>
                  <a:cubicBezTo>
                    <a:pt x="385452" y="746469"/>
                    <a:pt x="381031" y="745397"/>
                    <a:pt x="378194" y="747018"/>
                  </a:cubicBezTo>
                  <a:cubicBezTo>
                    <a:pt x="373709" y="749581"/>
                    <a:pt x="370177" y="753579"/>
                    <a:pt x="365796" y="756317"/>
                  </a:cubicBezTo>
                  <a:cubicBezTo>
                    <a:pt x="361878" y="758766"/>
                    <a:pt x="357409" y="760223"/>
                    <a:pt x="353397" y="762516"/>
                  </a:cubicBezTo>
                  <a:cubicBezTo>
                    <a:pt x="336571" y="772131"/>
                    <a:pt x="351850" y="766133"/>
                    <a:pt x="334799" y="771815"/>
                  </a:cubicBezTo>
                  <a:cubicBezTo>
                    <a:pt x="312884" y="786427"/>
                    <a:pt x="339270" y="767344"/>
                    <a:pt x="316201" y="790413"/>
                  </a:cubicBezTo>
                  <a:cubicBezTo>
                    <a:pt x="313567" y="793047"/>
                    <a:pt x="310002" y="794546"/>
                    <a:pt x="306902" y="796613"/>
                  </a:cubicBezTo>
                  <a:cubicBezTo>
                    <a:pt x="300970" y="806500"/>
                    <a:pt x="296051" y="815902"/>
                    <a:pt x="288304" y="824510"/>
                  </a:cubicBezTo>
                  <a:cubicBezTo>
                    <a:pt x="282439" y="831027"/>
                    <a:pt x="277001" y="838245"/>
                    <a:pt x="269706" y="843108"/>
                  </a:cubicBezTo>
                  <a:lnTo>
                    <a:pt x="260407" y="849307"/>
                  </a:lnTo>
                  <a:cubicBezTo>
                    <a:pt x="253149" y="871087"/>
                    <a:pt x="253518" y="866065"/>
                    <a:pt x="260407" y="905101"/>
                  </a:cubicBezTo>
                  <a:cubicBezTo>
                    <a:pt x="260915" y="907979"/>
                    <a:pt x="264854" y="908962"/>
                    <a:pt x="266607" y="911300"/>
                  </a:cubicBezTo>
                  <a:cubicBezTo>
                    <a:pt x="271077" y="917260"/>
                    <a:pt x="279005" y="929898"/>
                    <a:pt x="279005" y="929898"/>
                  </a:cubicBezTo>
                  <a:cubicBezTo>
                    <a:pt x="281072" y="961928"/>
                    <a:pt x="281930" y="994059"/>
                    <a:pt x="285205" y="1025988"/>
                  </a:cubicBezTo>
                  <a:cubicBezTo>
                    <a:pt x="286358" y="1037231"/>
                    <a:pt x="293795" y="1057960"/>
                    <a:pt x="297603" y="1069383"/>
                  </a:cubicBezTo>
                  <a:lnTo>
                    <a:pt x="300703" y="1078682"/>
                  </a:lnTo>
                  <a:cubicBezTo>
                    <a:pt x="282938" y="1105331"/>
                    <a:pt x="304237" y="1071614"/>
                    <a:pt x="291404" y="1097280"/>
                  </a:cubicBezTo>
                  <a:cubicBezTo>
                    <a:pt x="279386" y="1121315"/>
                    <a:pt x="289897" y="1092504"/>
                    <a:pt x="282105" y="1115878"/>
                  </a:cubicBezTo>
                  <a:cubicBezTo>
                    <a:pt x="283138" y="1125177"/>
                    <a:pt x="283667" y="1134546"/>
                    <a:pt x="285205" y="1143775"/>
                  </a:cubicBezTo>
                  <a:cubicBezTo>
                    <a:pt x="286918" y="1154054"/>
                    <a:pt x="285578" y="1153074"/>
                    <a:pt x="291404" y="1153074"/>
                  </a:cubicBezTo>
                  <a:lnTo>
                    <a:pt x="626167" y="1159273"/>
                  </a:lnTo>
                  <a:lnTo>
                    <a:pt x="626167" y="1159273"/>
                  </a:lnTo>
                  <a:lnTo>
                    <a:pt x="557975" y="1193369"/>
                  </a:lnTo>
                  <a:lnTo>
                    <a:pt x="561074" y="1382449"/>
                  </a:lnTo>
                  <a:lnTo>
                    <a:pt x="604470" y="1366950"/>
                  </a:lnTo>
                  <a:cubicBezTo>
                    <a:pt x="615835" y="1369017"/>
                    <a:pt x="627271" y="1370730"/>
                    <a:pt x="638566" y="1373150"/>
                  </a:cubicBezTo>
                  <a:cubicBezTo>
                    <a:pt x="641761" y="1373835"/>
                    <a:pt x="645314" y="1374208"/>
                    <a:pt x="647865" y="1376249"/>
                  </a:cubicBezTo>
                  <a:cubicBezTo>
                    <a:pt x="650774" y="1378576"/>
                    <a:pt x="651155" y="1383221"/>
                    <a:pt x="654064" y="1385548"/>
                  </a:cubicBezTo>
                  <a:cubicBezTo>
                    <a:pt x="656615" y="1387589"/>
                    <a:pt x="660441" y="1387187"/>
                    <a:pt x="663363" y="1388648"/>
                  </a:cubicBezTo>
                  <a:cubicBezTo>
                    <a:pt x="666695" y="1390314"/>
                    <a:pt x="669562" y="1392781"/>
                    <a:pt x="672662" y="1394847"/>
                  </a:cubicBezTo>
                  <a:cubicBezTo>
                    <a:pt x="673076" y="1396501"/>
                    <a:pt x="677083" y="1413876"/>
                    <a:pt x="678862" y="1416545"/>
                  </a:cubicBezTo>
                  <a:cubicBezTo>
                    <a:pt x="681294" y="1420192"/>
                    <a:pt x="684793" y="1423038"/>
                    <a:pt x="688161" y="1425844"/>
                  </a:cubicBezTo>
                  <a:cubicBezTo>
                    <a:pt x="691023" y="1428229"/>
                    <a:pt x="694036" y="1430576"/>
                    <a:pt x="697460" y="1432043"/>
                  </a:cubicBezTo>
                  <a:cubicBezTo>
                    <a:pt x="711711" y="1438151"/>
                    <a:pt x="735215" y="1435143"/>
                    <a:pt x="747054" y="1435143"/>
                  </a:cubicBezTo>
                  <a:lnTo>
                    <a:pt x="914436" y="1394847"/>
                  </a:lnTo>
                  <a:cubicBezTo>
                    <a:pt x="920635" y="1387615"/>
                    <a:pt x="926706" y="1380270"/>
                    <a:pt x="933034" y="1373150"/>
                  </a:cubicBezTo>
                  <a:cubicBezTo>
                    <a:pt x="934976" y="1370966"/>
                    <a:pt x="938660" y="1369816"/>
                    <a:pt x="939233" y="1366950"/>
                  </a:cubicBezTo>
                  <a:cubicBezTo>
                    <a:pt x="941875" y="1353740"/>
                    <a:pt x="940662" y="1340022"/>
                    <a:pt x="942333" y="1326655"/>
                  </a:cubicBezTo>
                  <a:cubicBezTo>
                    <a:pt x="942738" y="1323413"/>
                    <a:pt x="942773" y="1319255"/>
                    <a:pt x="945432" y="1317356"/>
                  </a:cubicBezTo>
                  <a:cubicBezTo>
                    <a:pt x="953943" y="1311276"/>
                    <a:pt x="976587" y="1309363"/>
                    <a:pt x="985728" y="1308057"/>
                  </a:cubicBezTo>
                  <a:cubicBezTo>
                    <a:pt x="1003118" y="1302260"/>
                    <a:pt x="989400" y="1309823"/>
                    <a:pt x="998127" y="1289459"/>
                  </a:cubicBezTo>
                  <a:cubicBezTo>
                    <a:pt x="999278" y="1286773"/>
                    <a:pt x="1002500" y="1285541"/>
                    <a:pt x="1004326" y="1283259"/>
                  </a:cubicBezTo>
                  <a:cubicBezTo>
                    <a:pt x="1014521" y="1270514"/>
                    <a:pt x="1005075" y="1275776"/>
                    <a:pt x="1019824" y="1270861"/>
                  </a:cubicBezTo>
                  <a:cubicBezTo>
                    <a:pt x="1020857" y="1273961"/>
                    <a:pt x="1023105" y="1276898"/>
                    <a:pt x="1022924" y="1280160"/>
                  </a:cubicBezTo>
                  <a:cubicBezTo>
                    <a:pt x="1022057" y="1295771"/>
                    <a:pt x="1021389" y="1311731"/>
                    <a:pt x="1016725" y="1326655"/>
                  </a:cubicBezTo>
                  <a:cubicBezTo>
                    <a:pt x="1015750" y="1329774"/>
                    <a:pt x="1010429" y="1328467"/>
                    <a:pt x="1007426" y="1329754"/>
                  </a:cubicBezTo>
                  <a:cubicBezTo>
                    <a:pt x="996418" y="1334472"/>
                    <a:pt x="995064" y="1335929"/>
                    <a:pt x="985728" y="1342153"/>
                  </a:cubicBezTo>
                  <a:lnTo>
                    <a:pt x="967130" y="1370050"/>
                  </a:lnTo>
                  <a:cubicBezTo>
                    <a:pt x="965064" y="1373150"/>
                    <a:pt x="964031" y="1377283"/>
                    <a:pt x="960931" y="1379349"/>
                  </a:cubicBezTo>
                  <a:lnTo>
                    <a:pt x="951632" y="1385548"/>
                  </a:lnTo>
                  <a:lnTo>
                    <a:pt x="939233" y="1404146"/>
                  </a:lnTo>
                  <a:cubicBezTo>
                    <a:pt x="937167" y="1407246"/>
                    <a:pt x="936134" y="1411379"/>
                    <a:pt x="933034" y="1413445"/>
                  </a:cubicBezTo>
                  <a:lnTo>
                    <a:pt x="923735" y="1419644"/>
                  </a:lnTo>
                  <a:cubicBezTo>
                    <a:pt x="921668" y="1422744"/>
                    <a:pt x="919201" y="1425611"/>
                    <a:pt x="917535" y="1428943"/>
                  </a:cubicBezTo>
                  <a:cubicBezTo>
                    <a:pt x="916074" y="1431865"/>
                    <a:pt x="916248" y="1435523"/>
                    <a:pt x="914436" y="1438242"/>
                  </a:cubicBezTo>
                  <a:cubicBezTo>
                    <a:pt x="912005" y="1441889"/>
                    <a:pt x="908237" y="1444441"/>
                    <a:pt x="905137" y="1447541"/>
                  </a:cubicBezTo>
                  <a:cubicBezTo>
                    <a:pt x="906170" y="1481637"/>
                    <a:pt x="905404" y="1515836"/>
                    <a:pt x="908237" y="1549830"/>
                  </a:cubicBezTo>
                  <a:cubicBezTo>
                    <a:pt x="908546" y="1553542"/>
                    <a:pt x="911983" y="1556325"/>
                    <a:pt x="914436" y="1559129"/>
                  </a:cubicBezTo>
                  <a:cubicBezTo>
                    <a:pt x="919247" y="1564628"/>
                    <a:pt x="925881" y="1568549"/>
                    <a:pt x="929934" y="1574628"/>
                  </a:cubicBezTo>
                  <a:cubicBezTo>
                    <a:pt x="938199" y="1587027"/>
                    <a:pt x="933033" y="1581861"/>
                    <a:pt x="945432" y="1590126"/>
                  </a:cubicBezTo>
                  <a:cubicBezTo>
                    <a:pt x="947499" y="1593226"/>
                    <a:pt x="949966" y="1596093"/>
                    <a:pt x="951632" y="1599425"/>
                  </a:cubicBezTo>
                  <a:cubicBezTo>
                    <a:pt x="953093" y="1602347"/>
                    <a:pt x="952690" y="1606173"/>
                    <a:pt x="954731" y="1608724"/>
                  </a:cubicBezTo>
                  <a:cubicBezTo>
                    <a:pt x="957058" y="1611633"/>
                    <a:pt x="961202" y="1612499"/>
                    <a:pt x="964030" y="1614923"/>
                  </a:cubicBezTo>
                  <a:cubicBezTo>
                    <a:pt x="968468" y="1618727"/>
                    <a:pt x="976429" y="1627322"/>
                    <a:pt x="976429" y="1627322"/>
                  </a:cubicBezTo>
                  <a:cubicBezTo>
                    <a:pt x="995027" y="1626289"/>
                    <a:pt x="1013666" y="1625836"/>
                    <a:pt x="1032223" y="1624222"/>
                  </a:cubicBezTo>
                  <a:cubicBezTo>
                    <a:pt x="1037472" y="1623766"/>
                    <a:pt x="1043562" y="1624356"/>
                    <a:pt x="1047721" y="1621122"/>
                  </a:cubicBezTo>
                  <a:cubicBezTo>
                    <a:pt x="1053602" y="1616548"/>
                    <a:pt x="1055987" y="1608723"/>
                    <a:pt x="1060120" y="1602524"/>
                  </a:cubicBezTo>
                  <a:cubicBezTo>
                    <a:pt x="1079203" y="1573901"/>
                    <a:pt x="1054848" y="1609115"/>
                    <a:pt x="1072519" y="1587026"/>
                  </a:cubicBezTo>
                  <a:cubicBezTo>
                    <a:pt x="1089781" y="1565448"/>
                    <a:pt x="1065927" y="1590518"/>
                    <a:pt x="1088017" y="1568428"/>
                  </a:cubicBezTo>
                  <a:cubicBezTo>
                    <a:pt x="1091337" y="1555149"/>
                    <a:pt x="1091590" y="1554975"/>
                    <a:pt x="1094216" y="1540531"/>
                  </a:cubicBezTo>
                  <a:cubicBezTo>
                    <a:pt x="1095340" y="1534347"/>
                    <a:pt x="1095953" y="1528068"/>
                    <a:pt x="1097316" y="1521933"/>
                  </a:cubicBezTo>
                  <a:cubicBezTo>
                    <a:pt x="1098025" y="1518744"/>
                    <a:pt x="1099517" y="1515776"/>
                    <a:pt x="1100415" y="1512634"/>
                  </a:cubicBezTo>
                  <a:cubicBezTo>
                    <a:pt x="1101585" y="1508538"/>
                    <a:pt x="1101610" y="1504046"/>
                    <a:pt x="1103515" y="1500236"/>
                  </a:cubicBezTo>
                  <a:cubicBezTo>
                    <a:pt x="1104822" y="1497622"/>
                    <a:pt x="1107888" y="1496318"/>
                    <a:pt x="1109714" y="1494036"/>
                  </a:cubicBezTo>
                  <a:cubicBezTo>
                    <a:pt x="1112041" y="1491127"/>
                    <a:pt x="1112510" y="1486250"/>
                    <a:pt x="1115914" y="1484737"/>
                  </a:cubicBezTo>
                  <a:cubicBezTo>
                    <a:pt x="1122590" y="1481770"/>
                    <a:pt x="1130390" y="1482749"/>
                    <a:pt x="1137611" y="1481638"/>
                  </a:cubicBezTo>
                  <a:cubicBezTo>
                    <a:pt x="1143823" y="1480682"/>
                    <a:pt x="1150046" y="1479771"/>
                    <a:pt x="1156209" y="1478538"/>
                  </a:cubicBezTo>
                  <a:cubicBezTo>
                    <a:pt x="1173139" y="1475152"/>
                    <a:pt x="1165148" y="1475047"/>
                    <a:pt x="1184106" y="1472339"/>
                  </a:cubicBezTo>
                  <a:cubicBezTo>
                    <a:pt x="1193368" y="1471016"/>
                    <a:pt x="1202704" y="1470272"/>
                    <a:pt x="1212003" y="1469239"/>
                  </a:cubicBezTo>
                  <a:cubicBezTo>
                    <a:pt x="1216136" y="1467173"/>
                    <a:pt x="1221135" y="1466307"/>
                    <a:pt x="1224402" y="1463040"/>
                  </a:cubicBezTo>
                  <a:cubicBezTo>
                    <a:pt x="1229671" y="1457772"/>
                    <a:pt x="1236801" y="1444442"/>
                    <a:pt x="1236801" y="1444442"/>
                  </a:cubicBezTo>
                  <a:cubicBezTo>
                    <a:pt x="1237834" y="1441342"/>
                    <a:pt x="1238313" y="1437999"/>
                    <a:pt x="1239900" y="1435143"/>
                  </a:cubicBezTo>
                  <a:cubicBezTo>
                    <a:pt x="1243518" y="1428630"/>
                    <a:pt x="1249943" y="1423613"/>
                    <a:pt x="1252299" y="1416545"/>
                  </a:cubicBezTo>
                  <a:cubicBezTo>
                    <a:pt x="1253332" y="1413445"/>
                    <a:pt x="1252299" y="1408279"/>
                    <a:pt x="1255399" y="1407246"/>
                  </a:cubicBezTo>
                  <a:cubicBezTo>
                    <a:pt x="1263240" y="1404632"/>
                    <a:pt x="1271930" y="1407246"/>
                    <a:pt x="1280196" y="1407246"/>
                  </a:cubicBezTo>
                  <a:lnTo>
                    <a:pt x="1326691" y="1407246"/>
                  </a:lnTo>
                  <a:lnTo>
                    <a:pt x="1345289" y="1373150"/>
                  </a:lnTo>
                  <a:lnTo>
                    <a:pt x="1432079" y="1388648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7249561" y="5549293"/>
              <a:ext cx="507540" cy="319274"/>
            </a:xfrm>
            <a:custGeom>
              <a:avLst/>
              <a:gdLst>
                <a:gd name="connsiteX0" fmla="*/ 236103 w 830363"/>
                <a:gd name="connsiteY0" fmla="*/ 44019 h 522229"/>
                <a:gd name="connsiteX1" fmla="*/ 236103 w 830363"/>
                <a:gd name="connsiteY1" fmla="*/ 44019 h 522229"/>
                <a:gd name="connsiteX2" fmla="*/ 222097 w 830363"/>
                <a:gd name="connsiteY2" fmla="*/ 56025 h 522229"/>
                <a:gd name="connsiteX3" fmla="*/ 220096 w 830363"/>
                <a:gd name="connsiteY3" fmla="*/ 64028 h 522229"/>
                <a:gd name="connsiteX4" fmla="*/ 214093 w 830363"/>
                <a:gd name="connsiteY4" fmla="*/ 70031 h 522229"/>
                <a:gd name="connsiteX5" fmla="*/ 208091 w 830363"/>
                <a:gd name="connsiteY5" fmla="*/ 82036 h 522229"/>
                <a:gd name="connsiteX6" fmla="*/ 202088 w 830363"/>
                <a:gd name="connsiteY6" fmla="*/ 84037 h 522229"/>
                <a:gd name="connsiteX7" fmla="*/ 186081 w 830363"/>
                <a:gd name="connsiteY7" fmla="*/ 94041 h 522229"/>
                <a:gd name="connsiteX8" fmla="*/ 180079 w 830363"/>
                <a:gd name="connsiteY8" fmla="*/ 98043 h 522229"/>
                <a:gd name="connsiteX9" fmla="*/ 174076 w 830363"/>
                <a:gd name="connsiteY9" fmla="*/ 100044 h 522229"/>
                <a:gd name="connsiteX10" fmla="*/ 162071 w 830363"/>
                <a:gd name="connsiteY10" fmla="*/ 106046 h 522229"/>
                <a:gd name="connsiteX11" fmla="*/ 148065 w 830363"/>
                <a:gd name="connsiteY11" fmla="*/ 116051 h 522229"/>
                <a:gd name="connsiteX12" fmla="*/ 134058 w 830363"/>
                <a:gd name="connsiteY12" fmla="*/ 124054 h 522229"/>
                <a:gd name="connsiteX13" fmla="*/ 130057 w 830363"/>
                <a:gd name="connsiteY13" fmla="*/ 130057 h 522229"/>
                <a:gd name="connsiteX14" fmla="*/ 124054 w 830363"/>
                <a:gd name="connsiteY14" fmla="*/ 132058 h 522229"/>
                <a:gd name="connsiteX15" fmla="*/ 110048 w 830363"/>
                <a:gd name="connsiteY15" fmla="*/ 138060 h 522229"/>
                <a:gd name="connsiteX16" fmla="*/ 104045 w 830363"/>
                <a:gd name="connsiteY16" fmla="*/ 142062 h 522229"/>
                <a:gd name="connsiteX17" fmla="*/ 96042 w 830363"/>
                <a:gd name="connsiteY17" fmla="*/ 144063 h 522229"/>
                <a:gd name="connsiteX18" fmla="*/ 62027 w 830363"/>
                <a:gd name="connsiteY18" fmla="*/ 148065 h 522229"/>
                <a:gd name="connsiteX19" fmla="*/ 54023 w 830363"/>
                <a:gd name="connsiteY19" fmla="*/ 150066 h 522229"/>
                <a:gd name="connsiteX20" fmla="*/ 64028 w 830363"/>
                <a:gd name="connsiteY20" fmla="*/ 162071 h 522229"/>
                <a:gd name="connsiteX21" fmla="*/ 70030 w 830363"/>
                <a:gd name="connsiteY21" fmla="*/ 166073 h 522229"/>
                <a:gd name="connsiteX22" fmla="*/ 78034 w 830363"/>
                <a:gd name="connsiteY22" fmla="*/ 168074 h 522229"/>
                <a:gd name="connsiteX23" fmla="*/ 88038 w 830363"/>
                <a:gd name="connsiteY23" fmla="*/ 180079 h 522229"/>
                <a:gd name="connsiteX24" fmla="*/ 80035 w 830363"/>
                <a:gd name="connsiteY24" fmla="*/ 182080 h 522229"/>
                <a:gd name="connsiteX25" fmla="*/ 44019 w 830363"/>
                <a:gd name="connsiteY25" fmla="*/ 186081 h 522229"/>
                <a:gd name="connsiteX26" fmla="*/ 26011 w 830363"/>
                <a:gd name="connsiteY26" fmla="*/ 202088 h 522229"/>
                <a:gd name="connsiteX27" fmla="*/ 22009 w 830363"/>
                <a:gd name="connsiteY27" fmla="*/ 208091 h 522229"/>
                <a:gd name="connsiteX28" fmla="*/ 10004 w 830363"/>
                <a:gd name="connsiteY28" fmla="*/ 220096 h 522229"/>
                <a:gd name="connsiteX29" fmla="*/ 4002 w 830363"/>
                <a:gd name="connsiteY29" fmla="*/ 226099 h 522229"/>
                <a:gd name="connsiteX30" fmla="*/ 0 w 830363"/>
                <a:gd name="connsiteY30" fmla="*/ 232102 h 522229"/>
                <a:gd name="connsiteX31" fmla="*/ 4002 w 830363"/>
                <a:gd name="connsiteY31" fmla="*/ 242106 h 522229"/>
                <a:gd name="connsiteX32" fmla="*/ 10004 w 830363"/>
                <a:gd name="connsiteY32" fmla="*/ 244107 h 522229"/>
                <a:gd name="connsiteX33" fmla="*/ 26011 w 830363"/>
                <a:gd name="connsiteY33" fmla="*/ 250110 h 522229"/>
                <a:gd name="connsiteX34" fmla="*/ 40017 w 830363"/>
                <a:gd name="connsiteY34" fmla="*/ 252110 h 522229"/>
                <a:gd name="connsiteX35" fmla="*/ 54023 w 830363"/>
                <a:gd name="connsiteY35" fmla="*/ 260114 h 522229"/>
                <a:gd name="connsiteX36" fmla="*/ 60026 w 830363"/>
                <a:gd name="connsiteY36" fmla="*/ 262115 h 522229"/>
                <a:gd name="connsiteX37" fmla="*/ 124054 w 830363"/>
                <a:gd name="connsiteY37" fmla="*/ 258113 h 522229"/>
                <a:gd name="connsiteX38" fmla="*/ 136059 w 830363"/>
                <a:gd name="connsiteY38" fmla="*/ 254111 h 522229"/>
                <a:gd name="connsiteX39" fmla="*/ 142062 w 830363"/>
                <a:gd name="connsiteY39" fmla="*/ 252110 h 522229"/>
                <a:gd name="connsiteX40" fmla="*/ 150065 w 830363"/>
                <a:gd name="connsiteY40" fmla="*/ 248109 h 522229"/>
                <a:gd name="connsiteX41" fmla="*/ 190083 w 830363"/>
                <a:gd name="connsiteY41" fmla="*/ 254111 h 522229"/>
                <a:gd name="connsiteX42" fmla="*/ 202088 w 830363"/>
                <a:gd name="connsiteY42" fmla="*/ 260114 h 522229"/>
                <a:gd name="connsiteX43" fmla="*/ 214093 w 830363"/>
                <a:gd name="connsiteY43" fmla="*/ 268117 h 522229"/>
                <a:gd name="connsiteX44" fmla="*/ 222097 w 830363"/>
                <a:gd name="connsiteY44" fmla="*/ 280123 h 522229"/>
                <a:gd name="connsiteX45" fmla="*/ 226099 w 830363"/>
                <a:gd name="connsiteY45" fmla="*/ 292128 h 522229"/>
                <a:gd name="connsiteX46" fmla="*/ 242106 w 830363"/>
                <a:gd name="connsiteY46" fmla="*/ 316138 h 522229"/>
                <a:gd name="connsiteX47" fmla="*/ 248108 w 830363"/>
                <a:gd name="connsiteY47" fmla="*/ 328144 h 522229"/>
                <a:gd name="connsiteX48" fmla="*/ 252110 w 830363"/>
                <a:gd name="connsiteY48" fmla="*/ 344151 h 522229"/>
                <a:gd name="connsiteX49" fmla="*/ 248108 w 830363"/>
                <a:gd name="connsiteY49" fmla="*/ 370162 h 522229"/>
                <a:gd name="connsiteX50" fmla="*/ 244107 w 830363"/>
                <a:gd name="connsiteY50" fmla="*/ 376165 h 522229"/>
                <a:gd name="connsiteX51" fmla="*/ 246107 w 830363"/>
                <a:gd name="connsiteY51" fmla="*/ 394173 h 522229"/>
                <a:gd name="connsiteX52" fmla="*/ 252110 w 830363"/>
                <a:gd name="connsiteY52" fmla="*/ 398174 h 522229"/>
                <a:gd name="connsiteX53" fmla="*/ 256112 w 830363"/>
                <a:gd name="connsiteY53" fmla="*/ 404177 h 522229"/>
                <a:gd name="connsiteX54" fmla="*/ 262114 w 830363"/>
                <a:gd name="connsiteY54" fmla="*/ 410180 h 522229"/>
                <a:gd name="connsiteX55" fmla="*/ 296129 w 830363"/>
                <a:gd name="connsiteY55" fmla="*/ 408179 h 522229"/>
                <a:gd name="connsiteX56" fmla="*/ 306134 w 830363"/>
                <a:gd name="connsiteY56" fmla="*/ 398174 h 522229"/>
                <a:gd name="connsiteX57" fmla="*/ 312136 w 830363"/>
                <a:gd name="connsiteY57" fmla="*/ 394173 h 522229"/>
                <a:gd name="connsiteX58" fmla="*/ 318139 w 830363"/>
                <a:gd name="connsiteY58" fmla="*/ 388170 h 522229"/>
                <a:gd name="connsiteX59" fmla="*/ 326142 w 830363"/>
                <a:gd name="connsiteY59" fmla="*/ 386169 h 522229"/>
                <a:gd name="connsiteX60" fmla="*/ 332145 w 830363"/>
                <a:gd name="connsiteY60" fmla="*/ 384168 h 522229"/>
                <a:gd name="connsiteX61" fmla="*/ 362158 w 830363"/>
                <a:gd name="connsiteY61" fmla="*/ 386169 h 522229"/>
                <a:gd name="connsiteX62" fmla="*/ 370162 w 830363"/>
                <a:gd name="connsiteY62" fmla="*/ 388170 h 522229"/>
                <a:gd name="connsiteX63" fmla="*/ 388170 w 830363"/>
                <a:gd name="connsiteY63" fmla="*/ 396173 h 522229"/>
                <a:gd name="connsiteX64" fmla="*/ 400175 w 830363"/>
                <a:gd name="connsiteY64" fmla="*/ 404177 h 522229"/>
                <a:gd name="connsiteX65" fmla="*/ 414181 w 830363"/>
                <a:gd name="connsiteY65" fmla="*/ 412180 h 522229"/>
                <a:gd name="connsiteX66" fmla="*/ 426186 w 830363"/>
                <a:gd name="connsiteY66" fmla="*/ 420184 h 522229"/>
                <a:gd name="connsiteX67" fmla="*/ 432189 w 830363"/>
                <a:gd name="connsiteY67" fmla="*/ 424186 h 522229"/>
                <a:gd name="connsiteX68" fmla="*/ 444194 w 830363"/>
                <a:gd name="connsiteY68" fmla="*/ 430188 h 522229"/>
                <a:gd name="connsiteX69" fmla="*/ 456199 w 830363"/>
                <a:gd name="connsiteY69" fmla="*/ 444194 h 522229"/>
                <a:gd name="connsiteX70" fmla="*/ 460201 w 830363"/>
                <a:gd name="connsiteY70" fmla="*/ 450197 h 522229"/>
                <a:gd name="connsiteX71" fmla="*/ 468205 w 830363"/>
                <a:gd name="connsiteY71" fmla="*/ 456200 h 522229"/>
                <a:gd name="connsiteX72" fmla="*/ 474207 w 830363"/>
                <a:gd name="connsiteY72" fmla="*/ 462202 h 522229"/>
                <a:gd name="connsiteX73" fmla="*/ 486212 w 830363"/>
                <a:gd name="connsiteY73" fmla="*/ 470206 h 522229"/>
                <a:gd name="connsiteX74" fmla="*/ 492215 w 830363"/>
                <a:gd name="connsiteY74" fmla="*/ 474208 h 522229"/>
                <a:gd name="connsiteX75" fmla="*/ 498218 w 830363"/>
                <a:gd name="connsiteY75" fmla="*/ 480210 h 522229"/>
                <a:gd name="connsiteX76" fmla="*/ 504220 w 830363"/>
                <a:gd name="connsiteY76" fmla="*/ 482211 h 522229"/>
                <a:gd name="connsiteX77" fmla="*/ 510223 w 830363"/>
                <a:gd name="connsiteY77" fmla="*/ 486213 h 522229"/>
                <a:gd name="connsiteX78" fmla="*/ 514225 w 830363"/>
                <a:gd name="connsiteY78" fmla="*/ 492215 h 522229"/>
                <a:gd name="connsiteX79" fmla="*/ 520227 w 830363"/>
                <a:gd name="connsiteY79" fmla="*/ 496217 h 522229"/>
                <a:gd name="connsiteX80" fmla="*/ 534233 w 830363"/>
                <a:gd name="connsiteY80" fmla="*/ 514225 h 522229"/>
                <a:gd name="connsiteX81" fmla="*/ 542237 w 830363"/>
                <a:gd name="connsiteY81" fmla="*/ 518227 h 522229"/>
                <a:gd name="connsiteX82" fmla="*/ 554242 w 830363"/>
                <a:gd name="connsiteY82" fmla="*/ 522229 h 522229"/>
                <a:gd name="connsiteX83" fmla="*/ 566247 w 830363"/>
                <a:gd name="connsiteY83" fmla="*/ 512224 h 522229"/>
                <a:gd name="connsiteX84" fmla="*/ 578253 w 830363"/>
                <a:gd name="connsiteY84" fmla="*/ 504221 h 522229"/>
                <a:gd name="connsiteX85" fmla="*/ 574251 w 830363"/>
                <a:gd name="connsiteY85" fmla="*/ 486213 h 522229"/>
                <a:gd name="connsiteX86" fmla="*/ 576252 w 830363"/>
                <a:gd name="connsiteY86" fmla="*/ 476208 h 522229"/>
                <a:gd name="connsiteX87" fmla="*/ 596261 w 830363"/>
                <a:gd name="connsiteY87" fmla="*/ 468205 h 522229"/>
                <a:gd name="connsiteX88" fmla="*/ 602263 w 830363"/>
                <a:gd name="connsiteY88" fmla="*/ 466204 h 522229"/>
                <a:gd name="connsiteX89" fmla="*/ 608266 w 830363"/>
                <a:gd name="connsiteY89" fmla="*/ 464203 h 522229"/>
                <a:gd name="connsiteX90" fmla="*/ 662289 w 830363"/>
                <a:gd name="connsiteY90" fmla="*/ 464203 h 522229"/>
                <a:gd name="connsiteX91" fmla="*/ 668292 w 830363"/>
                <a:gd name="connsiteY91" fmla="*/ 460201 h 522229"/>
                <a:gd name="connsiteX92" fmla="*/ 670293 w 830363"/>
                <a:gd name="connsiteY92" fmla="*/ 454199 h 522229"/>
                <a:gd name="connsiteX93" fmla="*/ 672294 w 830363"/>
                <a:gd name="connsiteY93" fmla="*/ 444194 h 522229"/>
                <a:gd name="connsiteX94" fmla="*/ 676296 w 830363"/>
                <a:gd name="connsiteY94" fmla="*/ 438192 h 522229"/>
                <a:gd name="connsiteX95" fmla="*/ 672294 w 830363"/>
                <a:gd name="connsiteY95" fmla="*/ 408179 h 522229"/>
                <a:gd name="connsiteX96" fmla="*/ 670293 w 830363"/>
                <a:gd name="connsiteY96" fmla="*/ 402176 h 522229"/>
                <a:gd name="connsiteX97" fmla="*/ 662289 w 830363"/>
                <a:gd name="connsiteY97" fmla="*/ 390171 h 522229"/>
                <a:gd name="connsiteX98" fmla="*/ 656287 w 830363"/>
                <a:gd name="connsiteY98" fmla="*/ 386169 h 522229"/>
                <a:gd name="connsiteX99" fmla="*/ 652285 w 830363"/>
                <a:gd name="connsiteY99" fmla="*/ 380166 h 522229"/>
                <a:gd name="connsiteX100" fmla="*/ 640280 w 830363"/>
                <a:gd name="connsiteY100" fmla="*/ 374164 h 522229"/>
                <a:gd name="connsiteX101" fmla="*/ 636278 w 830363"/>
                <a:gd name="connsiteY101" fmla="*/ 368161 h 522229"/>
                <a:gd name="connsiteX102" fmla="*/ 622272 w 830363"/>
                <a:gd name="connsiteY102" fmla="*/ 362159 h 522229"/>
                <a:gd name="connsiteX103" fmla="*/ 610267 w 830363"/>
                <a:gd name="connsiteY103" fmla="*/ 354155 h 522229"/>
                <a:gd name="connsiteX104" fmla="*/ 604264 w 830363"/>
                <a:gd name="connsiteY104" fmla="*/ 350153 h 522229"/>
                <a:gd name="connsiteX105" fmla="*/ 596261 w 830363"/>
                <a:gd name="connsiteY105" fmla="*/ 338148 h 522229"/>
                <a:gd name="connsiteX106" fmla="*/ 592259 w 830363"/>
                <a:gd name="connsiteY106" fmla="*/ 332145 h 522229"/>
                <a:gd name="connsiteX107" fmla="*/ 590258 w 830363"/>
                <a:gd name="connsiteY107" fmla="*/ 326143 h 522229"/>
                <a:gd name="connsiteX108" fmla="*/ 578253 w 830363"/>
                <a:gd name="connsiteY108" fmla="*/ 318139 h 522229"/>
                <a:gd name="connsiteX109" fmla="*/ 572250 w 830363"/>
                <a:gd name="connsiteY109" fmla="*/ 312137 h 522229"/>
                <a:gd name="connsiteX110" fmla="*/ 574251 w 830363"/>
                <a:gd name="connsiteY110" fmla="*/ 306134 h 522229"/>
                <a:gd name="connsiteX111" fmla="*/ 580254 w 830363"/>
                <a:gd name="connsiteY111" fmla="*/ 304133 h 522229"/>
                <a:gd name="connsiteX112" fmla="*/ 594260 w 830363"/>
                <a:gd name="connsiteY112" fmla="*/ 302132 h 522229"/>
                <a:gd name="connsiteX113" fmla="*/ 600262 w 830363"/>
                <a:gd name="connsiteY113" fmla="*/ 298131 h 522229"/>
                <a:gd name="connsiteX114" fmla="*/ 606265 w 830363"/>
                <a:gd name="connsiteY114" fmla="*/ 318139 h 522229"/>
                <a:gd name="connsiteX115" fmla="*/ 624273 w 830363"/>
                <a:gd name="connsiteY115" fmla="*/ 314138 h 522229"/>
                <a:gd name="connsiteX116" fmla="*/ 642281 w 830363"/>
                <a:gd name="connsiteY116" fmla="*/ 310136 h 522229"/>
                <a:gd name="connsiteX117" fmla="*/ 664290 w 830363"/>
                <a:gd name="connsiteY117" fmla="*/ 308135 h 522229"/>
                <a:gd name="connsiteX118" fmla="*/ 660289 w 830363"/>
                <a:gd name="connsiteY118" fmla="*/ 328144 h 522229"/>
                <a:gd name="connsiteX119" fmla="*/ 662289 w 830363"/>
                <a:gd name="connsiteY119" fmla="*/ 344151 h 522229"/>
                <a:gd name="connsiteX120" fmla="*/ 688301 w 830363"/>
                <a:gd name="connsiteY120" fmla="*/ 356156 h 522229"/>
                <a:gd name="connsiteX121" fmla="*/ 698305 w 830363"/>
                <a:gd name="connsiteY121" fmla="*/ 370162 h 522229"/>
                <a:gd name="connsiteX122" fmla="*/ 710310 w 830363"/>
                <a:gd name="connsiteY122" fmla="*/ 380166 h 522229"/>
                <a:gd name="connsiteX123" fmla="*/ 722316 w 830363"/>
                <a:gd name="connsiteY123" fmla="*/ 392172 h 522229"/>
                <a:gd name="connsiteX124" fmla="*/ 734321 w 830363"/>
                <a:gd name="connsiteY124" fmla="*/ 398174 h 522229"/>
                <a:gd name="connsiteX125" fmla="*/ 740324 w 830363"/>
                <a:gd name="connsiteY125" fmla="*/ 400175 h 522229"/>
                <a:gd name="connsiteX126" fmla="*/ 764334 w 830363"/>
                <a:gd name="connsiteY126" fmla="*/ 396173 h 522229"/>
                <a:gd name="connsiteX127" fmla="*/ 770337 w 830363"/>
                <a:gd name="connsiteY127" fmla="*/ 392172 h 522229"/>
                <a:gd name="connsiteX128" fmla="*/ 780341 w 830363"/>
                <a:gd name="connsiteY128" fmla="*/ 374164 h 522229"/>
                <a:gd name="connsiteX129" fmla="*/ 782342 w 830363"/>
                <a:gd name="connsiteY129" fmla="*/ 366160 h 522229"/>
                <a:gd name="connsiteX130" fmla="*/ 780341 w 830363"/>
                <a:gd name="connsiteY130" fmla="*/ 356156 h 522229"/>
                <a:gd name="connsiteX131" fmla="*/ 770337 w 830363"/>
                <a:gd name="connsiteY131" fmla="*/ 340149 h 522229"/>
                <a:gd name="connsiteX132" fmla="*/ 770337 w 830363"/>
                <a:gd name="connsiteY132" fmla="*/ 320140 h 522229"/>
                <a:gd name="connsiteX133" fmla="*/ 772338 w 830363"/>
                <a:gd name="connsiteY133" fmla="*/ 314138 h 522229"/>
                <a:gd name="connsiteX134" fmla="*/ 784343 w 830363"/>
                <a:gd name="connsiteY134" fmla="*/ 310136 h 522229"/>
                <a:gd name="connsiteX135" fmla="*/ 788345 w 830363"/>
                <a:gd name="connsiteY135" fmla="*/ 304133 h 522229"/>
                <a:gd name="connsiteX136" fmla="*/ 800350 w 830363"/>
                <a:gd name="connsiteY136" fmla="*/ 300131 h 522229"/>
                <a:gd name="connsiteX137" fmla="*/ 808353 w 830363"/>
                <a:gd name="connsiteY137" fmla="*/ 294129 h 522229"/>
                <a:gd name="connsiteX138" fmla="*/ 820359 w 830363"/>
                <a:gd name="connsiteY138" fmla="*/ 284124 h 522229"/>
                <a:gd name="connsiteX139" fmla="*/ 826361 w 830363"/>
                <a:gd name="connsiteY139" fmla="*/ 272119 h 522229"/>
                <a:gd name="connsiteX140" fmla="*/ 830363 w 830363"/>
                <a:gd name="connsiteY140" fmla="*/ 266117 h 522229"/>
                <a:gd name="connsiteX141" fmla="*/ 824360 w 830363"/>
                <a:gd name="connsiteY141" fmla="*/ 246108 h 522229"/>
                <a:gd name="connsiteX142" fmla="*/ 822360 w 830363"/>
                <a:gd name="connsiteY142" fmla="*/ 238104 h 522229"/>
                <a:gd name="connsiteX143" fmla="*/ 816357 w 830363"/>
                <a:gd name="connsiteY143" fmla="*/ 232102 h 522229"/>
                <a:gd name="connsiteX144" fmla="*/ 804352 w 830363"/>
                <a:gd name="connsiteY144" fmla="*/ 226099 h 522229"/>
                <a:gd name="connsiteX145" fmla="*/ 794347 w 830363"/>
                <a:gd name="connsiteY145" fmla="*/ 214094 h 522229"/>
                <a:gd name="connsiteX146" fmla="*/ 786344 w 830363"/>
                <a:gd name="connsiteY146" fmla="*/ 196086 h 522229"/>
                <a:gd name="connsiteX147" fmla="*/ 778340 w 830363"/>
                <a:gd name="connsiteY147" fmla="*/ 192084 h 522229"/>
                <a:gd name="connsiteX148" fmla="*/ 766335 w 830363"/>
                <a:gd name="connsiteY148" fmla="*/ 188082 h 522229"/>
                <a:gd name="connsiteX149" fmla="*/ 758332 w 830363"/>
                <a:gd name="connsiteY149" fmla="*/ 182080 h 522229"/>
                <a:gd name="connsiteX150" fmla="*/ 748327 w 830363"/>
                <a:gd name="connsiteY150" fmla="*/ 174076 h 522229"/>
                <a:gd name="connsiteX151" fmla="*/ 740324 w 830363"/>
                <a:gd name="connsiteY151" fmla="*/ 168074 h 522229"/>
                <a:gd name="connsiteX152" fmla="*/ 734321 w 830363"/>
                <a:gd name="connsiteY152" fmla="*/ 164072 h 522229"/>
                <a:gd name="connsiteX153" fmla="*/ 732320 w 830363"/>
                <a:gd name="connsiteY153" fmla="*/ 156068 h 522229"/>
                <a:gd name="connsiteX154" fmla="*/ 728318 w 830363"/>
                <a:gd name="connsiteY154" fmla="*/ 150066 h 522229"/>
                <a:gd name="connsiteX155" fmla="*/ 726318 w 830363"/>
                <a:gd name="connsiteY155" fmla="*/ 144063 h 522229"/>
                <a:gd name="connsiteX156" fmla="*/ 704308 w 830363"/>
                <a:gd name="connsiteY156" fmla="*/ 136060 h 522229"/>
                <a:gd name="connsiteX157" fmla="*/ 696304 w 830363"/>
                <a:gd name="connsiteY157" fmla="*/ 132058 h 522229"/>
                <a:gd name="connsiteX158" fmla="*/ 684299 w 830363"/>
                <a:gd name="connsiteY158" fmla="*/ 130057 h 522229"/>
                <a:gd name="connsiteX159" fmla="*/ 678296 w 830363"/>
                <a:gd name="connsiteY159" fmla="*/ 128056 h 522229"/>
                <a:gd name="connsiteX160" fmla="*/ 594260 w 830363"/>
                <a:gd name="connsiteY160" fmla="*/ 130057 h 522229"/>
                <a:gd name="connsiteX161" fmla="*/ 588257 w 830363"/>
                <a:gd name="connsiteY161" fmla="*/ 136060 h 522229"/>
                <a:gd name="connsiteX162" fmla="*/ 576252 w 830363"/>
                <a:gd name="connsiteY162" fmla="*/ 140061 h 522229"/>
                <a:gd name="connsiteX163" fmla="*/ 562246 w 830363"/>
                <a:gd name="connsiteY163" fmla="*/ 146064 h 522229"/>
                <a:gd name="connsiteX164" fmla="*/ 550240 w 830363"/>
                <a:gd name="connsiteY164" fmla="*/ 144063 h 522229"/>
                <a:gd name="connsiteX165" fmla="*/ 544238 w 830363"/>
                <a:gd name="connsiteY165" fmla="*/ 138060 h 522229"/>
                <a:gd name="connsiteX166" fmla="*/ 546239 w 830363"/>
                <a:gd name="connsiteY166" fmla="*/ 90039 h 522229"/>
                <a:gd name="connsiteX167" fmla="*/ 552241 w 830363"/>
                <a:gd name="connsiteY167" fmla="*/ 66029 h 522229"/>
                <a:gd name="connsiteX168" fmla="*/ 554242 w 830363"/>
                <a:gd name="connsiteY168" fmla="*/ 60026 h 522229"/>
                <a:gd name="connsiteX169" fmla="*/ 552241 w 830363"/>
                <a:gd name="connsiteY169" fmla="*/ 22010 h 522229"/>
                <a:gd name="connsiteX170" fmla="*/ 546239 w 830363"/>
                <a:gd name="connsiteY170" fmla="*/ 16007 h 522229"/>
                <a:gd name="connsiteX171" fmla="*/ 500219 w 830363"/>
                <a:gd name="connsiteY171" fmla="*/ 18008 h 522229"/>
                <a:gd name="connsiteX172" fmla="*/ 452198 w 830363"/>
                <a:gd name="connsiteY172" fmla="*/ 18008 h 522229"/>
                <a:gd name="connsiteX173" fmla="*/ 440192 w 830363"/>
                <a:gd name="connsiteY173" fmla="*/ 14006 h 522229"/>
                <a:gd name="connsiteX174" fmla="*/ 426186 w 830363"/>
                <a:gd name="connsiteY174" fmla="*/ 8004 h 522229"/>
                <a:gd name="connsiteX175" fmla="*/ 420184 w 830363"/>
                <a:gd name="connsiteY175" fmla="*/ 2001 h 522229"/>
                <a:gd name="connsiteX176" fmla="*/ 406177 w 830363"/>
                <a:gd name="connsiteY176" fmla="*/ 0 h 522229"/>
                <a:gd name="connsiteX177" fmla="*/ 332145 w 830363"/>
                <a:gd name="connsiteY177" fmla="*/ 2001 h 522229"/>
                <a:gd name="connsiteX178" fmla="*/ 326142 w 830363"/>
                <a:gd name="connsiteY178" fmla="*/ 6003 h 522229"/>
                <a:gd name="connsiteX179" fmla="*/ 318139 w 830363"/>
                <a:gd name="connsiteY179" fmla="*/ 16007 h 522229"/>
                <a:gd name="connsiteX180" fmla="*/ 312136 w 830363"/>
                <a:gd name="connsiteY180" fmla="*/ 34015 h 522229"/>
                <a:gd name="connsiteX181" fmla="*/ 310135 w 830363"/>
                <a:gd name="connsiteY181" fmla="*/ 40018 h 522229"/>
                <a:gd name="connsiteX182" fmla="*/ 296129 w 830363"/>
                <a:gd name="connsiteY182" fmla="*/ 50022 h 522229"/>
                <a:gd name="connsiteX183" fmla="*/ 278121 w 830363"/>
                <a:gd name="connsiteY183" fmla="*/ 48021 h 522229"/>
                <a:gd name="connsiteX184" fmla="*/ 266116 w 830363"/>
                <a:gd name="connsiteY184" fmla="*/ 36016 h 522229"/>
                <a:gd name="connsiteX185" fmla="*/ 260114 w 830363"/>
                <a:gd name="connsiteY185" fmla="*/ 34015 h 522229"/>
                <a:gd name="connsiteX186" fmla="*/ 240105 w 830363"/>
                <a:gd name="connsiteY186" fmla="*/ 44019 h 522229"/>
                <a:gd name="connsiteX187" fmla="*/ 236103 w 830363"/>
                <a:gd name="connsiteY187" fmla="*/ 44019 h 52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830363" h="522229">
                  <a:moveTo>
                    <a:pt x="236103" y="44019"/>
                  </a:moveTo>
                  <a:lnTo>
                    <a:pt x="236103" y="44019"/>
                  </a:lnTo>
                  <a:cubicBezTo>
                    <a:pt x="231434" y="48021"/>
                    <a:pt x="225938" y="51223"/>
                    <a:pt x="222097" y="56025"/>
                  </a:cubicBezTo>
                  <a:cubicBezTo>
                    <a:pt x="220379" y="58172"/>
                    <a:pt x="221460" y="61641"/>
                    <a:pt x="220096" y="64028"/>
                  </a:cubicBezTo>
                  <a:cubicBezTo>
                    <a:pt x="218692" y="66485"/>
                    <a:pt x="216094" y="68030"/>
                    <a:pt x="214093" y="70031"/>
                  </a:cubicBezTo>
                  <a:cubicBezTo>
                    <a:pt x="212775" y="73986"/>
                    <a:pt x="211618" y="79214"/>
                    <a:pt x="208091" y="82036"/>
                  </a:cubicBezTo>
                  <a:cubicBezTo>
                    <a:pt x="206444" y="83354"/>
                    <a:pt x="204089" y="83370"/>
                    <a:pt x="202088" y="84037"/>
                  </a:cubicBezTo>
                  <a:cubicBezTo>
                    <a:pt x="186781" y="95517"/>
                    <a:pt x="201466" y="85249"/>
                    <a:pt x="186081" y="94041"/>
                  </a:cubicBezTo>
                  <a:cubicBezTo>
                    <a:pt x="183993" y="95234"/>
                    <a:pt x="182230" y="96968"/>
                    <a:pt x="180079" y="98043"/>
                  </a:cubicBezTo>
                  <a:cubicBezTo>
                    <a:pt x="178192" y="98986"/>
                    <a:pt x="175963" y="99101"/>
                    <a:pt x="174076" y="100044"/>
                  </a:cubicBezTo>
                  <a:cubicBezTo>
                    <a:pt x="158566" y="107799"/>
                    <a:pt x="177153" y="101020"/>
                    <a:pt x="162071" y="106046"/>
                  </a:cubicBezTo>
                  <a:cubicBezTo>
                    <a:pt x="158642" y="108618"/>
                    <a:pt x="152156" y="113713"/>
                    <a:pt x="148065" y="116051"/>
                  </a:cubicBezTo>
                  <a:cubicBezTo>
                    <a:pt x="130273" y="126219"/>
                    <a:pt x="148700" y="114295"/>
                    <a:pt x="134058" y="124054"/>
                  </a:cubicBezTo>
                  <a:cubicBezTo>
                    <a:pt x="132724" y="126055"/>
                    <a:pt x="131935" y="128555"/>
                    <a:pt x="130057" y="130057"/>
                  </a:cubicBezTo>
                  <a:cubicBezTo>
                    <a:pt x="128410" y="131375"/>
                    <a:pt x="125941" y="131115"/>
                    <a:pt x="124054" y="132058"/>
                  </a:cubicBezTo>
                  <a:cubicBezTo>
                    <a:pt x="110238" y="138966"/>
                    <a:pt x="126702" y="133898"/>
                    <a:pt x="110048" y="138060"/>
                  </a:cubicBezTo>
                  <a:cubicBezTo>
                    <a:pt x="108047" y="139394"/>
                    <a:pt x="106255" y="141115"/>
                    <a:pt x="104045" y="142062"/>
                  </a:cubicBezTo>
                  <a:cubicBezTo>
                    <a:pt x="101518" y="143145"/>
                    <a:pt x="98747" y="143571"/>
                    <a:pt x="96042" y="144063"/>
                  </a:cubicBezTo>
                  <a:cubicBezTo>
                    <a:pt x="85230" y="146029"/>
                    <a:pt x="72758" y="146992"/>
                    <a:pt x="62027" y="148065"/>
                  </a:cubicBezTo>
                  <a:cubicBezTo>
                    <a:pt x="59359" y="148732"/>
                    <a:pt x="55253" y="147606"/>
                    <a:pt x="54023" y="150066"/>
                  </a:cubicBezTo>
                  <a:cubicBezTo>
                    <a:pt x="48660" y="160791"/>
                    <a:pt x="59116" y="160843"/>
                    <a:pt x="64028" y="162071"/>
                  </a:cubicBezTo>
                  <a:cubicBezTo>
                    <a:pt x="66029" y="163405"/>
                    <a:pt x="67820" y="165126"/>
                    <a:pt x="70030" y="166073"/>
                  </a:cubicBezTo>
                  <a:cubicBezTo>
                    <a:pt x="72558" y="167156"/>
                    <a:pt x="75646" y="166710"/>
                    <a:pt x="78034" y="168074"/>
                  </a:cubicBezTo>
                  <a:cubicBezTo>
                    <a:pt x="82185" y="170445"/>
                    <a:pt x="85487" y="176252"/>
                    <a:pt x="88038" y="180079"/>
                  </a:cubicBezTo>
                  <a:cubicBezTo>
                    <a:pt x="85370" y="180746"/>
                    <a:pt x="82770" y="181792"/>
                    <a:pt x="80035" y="182080"/>
                  </a:cubicBezTo>
                  <a:cubicBezTo>
                    <a:pt x="42478" y="186034"/>
                    <a:pt x="60679" y="180531"/>
                    <a:pt x="44019" y="186081"/>
                  </a:cubicBezTo>
                  <a:cubicBezTo>
                    <a:pt x="36802" y="190892"/>
                    <a:pt x="31493" y="193865"/>
                    <a:pt x="26011" y="202088"/>
                  </a:cubicBezTo>
                  <a:cubicBezTo>
                    <a:pt x="24677" y="204089"/>
                    <a:pt x="23607" y="206294"/>
                    <a:pt x="22009" y="208091"/>
                  </a:cubicBezTo>
                  <a:cubicBezTo>
                    <a:pt x="18249" y="212321"/>
                    <a:pt x="14006" y="216094"/>
                    <a:pt x="10004" y="220096"/>
                  </a:cubicBezTo>
                  <a:cubicBezTo>
                    <a:pt x="8003" y="222097"/>
                    <a:pt x="5572" y="223745"/>
                    <a:pt x="4002" y="226099"/>
                  </a:cubicBezTo>
                  <a:lnTo>
                    <a:pt x="0" y="232102"/>
                  </a:lnTo>
                  <a:cubicBezTo>
                    <a:pt x="1334" y="235437"/>
                    <a:pt x="1703" y="239347"/>
                    <a:pt x="4002" y="242106"/>
                  </a:cubicBezTo>
                  <a:cubicBezTo>
                    <a:pt x="5352" y="243726"/>
                    <a:pt x="8029" y="243366"/>
                    <a:pt x="10004" y="244107"/>
                  </a:cubicBezTo>
                  <a:cubicBezTo>
                    <a:pt x="11459" y="244653"/>
                    <a:pt x="22771" y="249462"/>
                    <a:pt x="26011" y="250110"/>
                  </a:cubicBezTo>
                  <a:cubicBezTo>
                    <a:pt x="30635" y="251035"/>
                    <a:pt x="35348" y="251443"/>
                    <a:pt x="40017" y="252110"/>
                  </a:cubicBezTo>
                  <a:cubicBezTo>
                    <a:pt x="46044" y="256128"/>
                    <a:pt x="46917" y="257068"/>
                    <a:pt x="54023" y="260114"/>
                  </a:cubicBezTo>
                  <a:cubicBezTo>
                    <a:pt x="55962" y="260945"/>
                    <a:pt x="58025" y="261448"/>
                    <a:pt x="60026" y="262115"/>
                  </a:cubicBezTo>
                  <a:cubicBezTo>
                    <a:pt x="67028" y="261846"/>
                    <a:pt x="106404" y="262526"/>
                    <a:pt x="124054" y="258113"/>
                  </a:cubicBezTo>
                  <a:cubicBezTo>
                    <a:pt x="128146" y="257090"/>
                    <a:pt x="132057" y="255445"/>
                    <a:pt x="136059" y="254111"/>
                  </a:cubicBezTo>
                  <a:cubicBezTo>
                    <a:pt x="138060" y="253444"/>
                    <a:pt x="140175" y="253053"/>
                    <a:pt x="142062" y="252110"/>
                  </a:cubicBezTo>
                  <a:lnTo>
                    <a:pt x="150065" y="248109"/>
                  </a:lnTo>
                  <a:cubicBezTo>
                    <a:pt x="156322" y="248556"/>
                    <a:pt x="180895" y="247986"/>
                    <a:pt x="190083" y="254111"/>
                  </a:cubicBezTo>
                  <a:cubicBezTo>
                    <a:pt x="216730" y="271875"/>
                    <a:pt x="177240" y="246310"/>
                    <a:pt x="202088" y="260114"/>
                  </a:cubicBezTo>
                  <a:cubicBezTo>
                    <a:pt x="206292" y="262450"/>
                    <a:pt x="214093" y="268117"/>
                    <a:pt x="214093" y="268117"/>
                  </a:cubicBezTo>
                  <a:cubicBezTo>
                    <a:pt x="216761" y="272119"/>
                    <a:pt x="220576" y="275560"/>
                    <a:pt x="222097" y="280123"/>
                  </a:cubicBezTo>
                  <a:cubicBezTo>
                    <a:pt x="223431" y="284125"/>
                    <a:pt x="223759" y="288618"/>
                    <a:pt x="226099" y="292128"/>
                  </a:cubicBezTo>
                  <a:lnTo>
                    <a:pt x="242106" y="316138"/>
                  </a:lnTo>
                  <a:cubicBezTo>
                    <a:pt x="246307" y="322440"/>
                    <a:pt x="246197" y="321136"/>
                    <a:pt x="248108" y="328144"/>
                  </a:cubicBezTo>
                  <a:cubicBezTo>
                    <a:pt x="249555" y="333450"/>
                    <a:pt x="252110" y="344151"/>
                    <a:pt x="252110" y="344151"/>
                  </a:cubicBezTo>
                  <a:cubicBezTo>
                    <a:pt x="251536" y="349895"/>
                    <a:pt x="251714" y="362950"/>
                    <a:pt x="248108" y="370162"/>
                  </a:cubicBezTo>
                  <a:cubicBezTo>
                    <a:pt x="247033" y="372313"/>
                    <a:pt x="245441" y="374164"/>
                    <a:pt x="244107" y="376165"/>
                  </a:cubicBezTo>
                  <a:cubicBezTo>
                    <a:pt x="244774" y="382168"/>
                    <a:pt x="244043" y="388497"/>
                    <a:pt x="246107" y="394173"/>
                  </a:cubicBezTo>
                  <a:cubicBezTo>
                    <a:pt x="246929" y="396433"/>
                    <a:pt x="250410" y="396474"/>
                    <a:pt x="252110" y="398174"/>
                  </a:cubicBezTo>
                  <a:cubicBezTo>
                    <a:pt x="253811" y="399874"/>
                    <a:pt x="254573" y="402329"/>
                    <a:pt x="256112" y="404177"/>
                  </a:cubicBezTo>
                  <a:cubicBezTo>
                    <a:pt x="257923" y="406351"/>
                    <a:pt x="260113" y="408179"/>
                    <a:pt x="262114" y="410180"/>
                  </a:cubicBezTo>
                  <a:cubicBezTo>
                    <a:pt x="273452" y="409513"/>
                    <a:pt x="284897" y="409864"/>
                    <a:pt x="296129" y="408179"/>
                  </a:cubicBezTo>
                  <a:cubicBezTo>
                    <a:pt x="302407" y="407237"/>
                    <a:pt x="302524" y="401784"/>
                    <a:pt x="306134" y="398174"/>
                  </a:cubicBezTo>
                  <a:cubicBezTo>
                    <a:pt x="307834" y="396474"/>
                    <a:pt x="310289" y="395712"/>
                    <a:pt x="312136" y="394173"/>
                  </a:cubicBezTo>
                  <a:cubicBezTo>
                    <a:pt x="314310" y="392361"/>
                    <a:pt x="315682" y="389574"/>
                    <a:pt x="318139" y="388170"/>
                  </a:cubicBezTo>
                  <a:cubicBezTo>
                    <a:pt x="320526" y="386806"/>
                    <a:pt x="323498" y="386924"/>
                    <a:pt x="326142" y="386169"/>
                  </a:cubicBezTo>
                  <a:cubicBezTo>
                    <a:pt x="328170" y="385590"/>
                    <a:pt x="330144" y="384835"/>
                    <a:pt x="332145" y="384168"/>
                  </a:cubicBezTo>
                  <a:cubicBezTo>
                    <a:pt x="342149" y="384835"/>
                    <a:pt x="352187" y="385119"/>
                    <a:pt x="362158" y="386169"/>
                  </a:cubicBezTo>
                  <a:cubicBezTo>
                    <a:pt x="364893" y="386457"/>
                    <a:pt x="367702" y="386940"/>
                    <a:pt x="370162" y="388170"/>
                  </a:cubicBezTo>
                  <a:cubicBezTo>
                    <a:pt x="389820" y="398000"/>
                    <a:pt x="365783" y="391698"/>
                    <a:pt x="388170" y="396173"/>
                  </a:cubicBezTo>
                  <a:cubicBezTo>
                    <a:pt x="407316" y="415322"/>
                    <a:pt x="382802" y="392594"/>
                    <a:pt x="400175" y="404177"/>
                  </a:cubicBezTo>
                  <a:cubicBezTo>
                    <a:pt x="414478" y="413713"/>
                    <a:pt x="397254" y="407950"/>
                    <a:pt x="414181" y="412180"/>
                  </a:cubicBezTo>
                  <a:lnTo>
                    <a:pt x="426186" y="420184"/>
                  </a:lnTo>
                  <a:cubicBezTo>
                    <a:pt x="428187" y="421518"/>
                    <a:pt x="429908" y="423425"/>
                    <a:pt x="432189" y="424186"/>
                  </a:cubicBezTo>
                  <a:cubicBezTo>
                    <a:pt x="440472" y="426948"/>
                    <a:pt x="436436" y="425017"/>
                    <a:pt x="444194" y="430188"/>
                  </a:cubicBezTo>
                  <a:cubicBezTo>
                    <a:pt x="453382" y="443970"/>
                    <a:pt x="441643" y="427212"/>
                    <a:pt x="456199" y="444194"/>
                  </a:cubicBezTo>
                  <a:cubicBezTo>
                    <a:pt x="457764" y="446020"/>
                    <a:pt x="458500" y="448496"/>
                    <a:pt x="460201" y="450197"/>
                  </a:cubicBezTo>
                  <a:cubicBezTo>
                    <a:pt x="462559" y="452555"/>
                    <a:pt x="465673" y="454030"/>
                    <a:pt x="468205" y="456200"/>
                  </a:cubicBezTo>
                  <a:cubicBezTo>
                    <a:pt x="470353" y="458041"/>
                    <a:pt x="471974" y="460465"/>
                    <a:pt x="474207" y="462202"/>
                  </a:cubicBezTo>
                  <a:cubicBezTo>
                    <a:pt x="478003" y="465155"/>
                    <a:pt x="482210" y="467538"/>
                    <a:pt x="486212" y="470206"/>
                  </a:cubicBezTo>
                  <a:cubicBezTo>
                    <a:pt x="488213" y="471540"/>
                    <a:pt x="490514" y="472508"/>
                    <a:pt x="492215" y="474208"/>
                  </a:cubicBezTo>
                  <a:cubicBezTo>
                    <a:pt x="494216" y="476209"/>
                    <a:pt x="495864" y="478640"/>
                    <a:pt x="498218" y="480210"/>
                  </a:cubicBezTo>
                  <a:cubicBezTo>
                    <a:pt x="499973" y="481380"/>
                    <a:pt x="502334" y="481268"/>
                    <a:pt x="504220" y="482211"/>
                  </a:cubicBezTo>
                  <a:cubicBezTo>
                    <a:pt x="506371" y="483287"/>
                    <a:pt x="508222" y="484879"/>
                    <a:pt x="510223" y="486213"/>
                  </a:cubicBezTo>
                  <a:cubicBezTo>
                    <a:pt x="511557" y="488214"/>
                    <a:pt x="512525" y="490515"/>
                    <a:pt x="514225" y="492215"/>
                  </a:cubicBezTo>
                  <a:cubicBezTo>
                    <a:pt x="515925" y="493915"/>
                    <a:pt x="518644" y="494407"/>
                    <a:pt x="520227" y="496217"/>
                  </a:cubicBezTo>
                  <a:cubicBezTo>
                    <a:pt x="527117" y="504091"/>
                    <a:pt x="526410" y="508636"/>
                    <a:pt x="534233" y="514225"/>
                  </a:cubicBezTo>
                  <a:cubicBezTo>
                    <a:pt x="536660" y="515959"/>
                    <a:pt x="539467" y="517119"/>
                    <a:pt x="542237" y="518227"/>
                  </a:cubicBezTo>
                  <a:cubicBezTo>
                    <a:pt x="546153" y="519794"/>
                    <a:pt x="554242" y="522229"/>
                    <a:pt x="554242" y="522229"/>
                  </a:cubicBezTo>
                  <a:cubicBezTo>
                    <a:pt x="576096" y="511302"/>
                    <a:pt x="551160" y="525425"/>
                    <a:pt x="566247" y="512224"/>
                  </a:cubicBezTo>
                  <a:cubicBezTo>
                    <a:pt x="569867" y="509057"/>
                    <a:pt x="578253" y="504221"/>
                    <a:pt x="578253" y="504221"/>
                  </a:cubicBezTo>
                  <a:cubicBezTo>
                    <a:pt x="576190" y="498031"/>
                    <a:pt x="574251" y="493255"/>
                    <a:pt x="574251" y="486213"/>
                  </a:cubicBezTo>
                  <a:cubicBezTo>
                    <a:pt x="574251" y="482812"/>
                    <a:pt x="574275" y="478976"/>
                    <a:pt x="576252" y="476208"/>
                  </a:cubicBezTo>
                  <a:cubicBezTo>
                    <a:pt x="578091" y="473633"/>
                    <a:pt x="595481" y="468465"/>
                    <a:pt x="596261" y="468205"/>
                  </a:cubicBezTo>
                  <a:lnTo>
                    <a:pt x="602263" y="466204"/>
                  </a:lnTo>
                  <a:lnTo>
                    <a:pt x="608266" y="464203"/>
                  </a:lnTo>
                  <a:cubicBezTo>
                    <a:pt x="630085" y="466021"/>
                    <a:pt x="639473" y="468006"/>
                    <a:pt x="662289" y="464203"/>
                  </a:cubicBezTo>
                  <a:cubicBezTo>
                    <a:pt x="664661" y="463808"/>
                    <a:pt x="666291" y="461535"/>
                    <a:pt x="668292" y="460201"/>
                  </a:cubicBezTo>
                  <a:cubicBezTo>
                    <a:pt x="668959" y="458200"/>
                    <a:pt x="669781" y="456245"/>
                    <a:pt x="670293" y="454199"/>
                  </a:cubicBezTo>
                  <a:cubicBezTo>
                    <a:pt x="671118" y="450900"/>
                    <a:pt x="671100" y="447378"/>
                    <a:pt x="672294" y="444194"/>
                  </a:cubicBezTo>
                  <a:cubicBezTo>
                    <a:pt x="673138" y="441942"/>
                    <a:pt x="674962" y="440193"/>
                    <a:pt x="676296" y="438192"/>
                  </a:cubicBezTo>
                  <a:cubicBezTo>
                    <a:pt x="674722" y="420882"/>
                    <a:pt x="675830" y="420553"/>
                    <a:pt x="672294" y="408179"/>
                  </a:cubicBezTo>
                  <a:cubicBezTo>
                    <a:pt x="671715" y="406151"/>
                    <a:pt x="671317" y="404020"/>
                    <a:pt x="670293" y="402176"/>
                  </a:cubicBezTo>
                  <a:cubicBezTo>
                    <a:pt x="667957" y="397972"/>
                    <a:pt x="666291" y="392839"/>
                    <a:pt x="662289" y="390171"/>
                  </a:cubicBezTo>
                  <a:lnTo>
                    <a:pt x="656287" y="386169"/>
                  </a:lnTo>
                  <a:cubicBezTo>
                    <a:pt x="654953" y="384168"/>
                    <a:pt x="653986" y="381866"/>
                    <a:pt x="652285" y="380166"/>
                  </a:cubicBezTo>
                  <a:cubicBezTo>
                    <a:pt x="648408" y="376289"/>
                    <a:pt x="645160" y="375791"/>
                    <a:pt x="640280" y="374164"/>
                  </a:cubicBezTo>
                  <a:cubicBezTo>
                    <a:pt x="638946" y="372163"/>
                    <a:pt x="637979" y="369862"/>
                    <a:pt x="636278" y="368161"/>
                  </a:cubicBezTo>
                  <a:cubicBezTo>
                    <a:pt x="631671" y="363554"/>
                    <a:pt x="628396" y="363689"/>
                    <a:pt x="622272" y="362159"/>
                  </a:cubicBezTo>
                  <a:lnTo>
                    <a:pt x="610267" y="354155"/>
                  </a:lnTo>
                  <a:lnTo>
                    <a:pt x="604264" y="350153"/>
                  </a:lnTo>
                  <a:lnTo>
                    <a:pt x="596261" y="338148"/>
                  </a:lnTo>
                  <a:cubicBezTo>
                    <a:pt x="594927" y="336147"/>
                    <a:pt x="593020" y="334426"/>
                    <a:pt x="592259" y="332145"/>
                  </a:cubicBezTo>
                  <a:cubicBezTo>
                    <a:pt x="591592" y="330144"/>
                    <a:pt x="591749" y="327634"/>
                    <a:pt x="590258" y="326143"/>
                  </a:cubicBezTo>
                  <a:cubicBezTo>
                    <a:pt x="586857" y="322742"/>
                    <a:pt x="581654" y="321540"/>
                    <a:pt x="578253" y="318139"/>
                  </a:cubicBezTo>
                  <a:lnTo>
                    <a:pt x="572250" y="312137"/>
                  </a:lnTo>
                  <a:cubicBezTo>
                    <a:pt x="572917" y="310136"/>
                    <a:pt x="572760" y="307625"/>
                    <a:pt x="574251" y="306134"/>
                  </a:cubicBezTo>
                  <a:cubicBezTo>
                    <a:pt x="575742" y="304643"/>
                    <a:pt x="578186" y="304547"/>
                    <a:pt x="580254" y="304133"/>
                  </a:cubicBezTo>
                  <a:cubicBezTo>
                    <a:pt x="584878" y="303208"/>
                    <a:pt x="589591" y="302799"/>
                    <a:pt x="594260" y="302132"/>
                  </a:cubicBezTo>
                  <a:cubicBezTo>
                    <a:pt x="598312" y="289973"/>
                    <a:pt x="597772" y="284434"/>
                    <a:pt x="600262" y="298131"/>
                  </a:cubicBezTo>
                  <a:cubicBezTo>
                    <a:pt x="603481" y="315834"/>
                    <a:pt x="599199" y="307542"/>
                    <a:pt x="606265" y="318139"/>
                  </a:cubicBezTo>
                  <a:cubicBezTo>
                    <a:pt x="612268" y="316805"/>
                    <a:pt x="618243" y="315344"/>
                    <a:pt x="624273" y="314138"/>
                  </a:cubicBezTo>
                  <a:cubicBezTo>
                    <a:pt x="641876" y="310618"/>
                    <a:pt x="630601" y="314029"/>
                    <a:pt x="642281" y="310136"/>
                  </a:cubicBezTo>
                  <a:cubicBezTo>
                    <a:pt x="648131" y="306236"/>
                    <a:pt x="656242" y="298938"/>
                    <a:pt x="664290" y="308135"/>
                  </a:cubicBezTo>
                  <a:cubicBezTo>
                    <a:pt x="666508" y="310670"/>
                    <a:pt x="661759" y="323731"/>
                    <a:pt x="660289" y="328144"/>
                  </a:cubicBezTo>
                  <a:cubicBezTo>
                    <a:pt x="660956" y="333480"/>
                    <a:pt x="660221" y="339187"/>
                    <a:pt x="662289" y="344151"/>
                  </a:cubicBezTo>
                  <a:cubicBezTo>
                    <a:pt x="666574" y="354436"/>
                    <a:pt x="679522" y="354693"/>
                    <a:pt x="688301" y="356156"/>
                  </a:cubicBezTo>
                  <a:cubicBezTo>
                    <a:pt x="703911" y="371769"/>
                    <a:pt x="685133" y="351722"/>
                    <a:pt x="698305" y="370162"/>
                  </a:cubicBezTo>
                  <a:cubicBezTo>
                    <a:pt x="704258" y="378495"/>
                    <a:pt x="703441" y="374060"/>
                    <a:pt x="710310" y="380166"/>
                  </a:cubicBezTo>
                  <a:cubicBezTo>
                    <a:pt x="714540" y="383926"/>
                    <a:pt x="716947" y="390382"/>
                    <a:pt x="722316" y="392172"/>
                  </a:cubicBezTo>
                  <a:cubicBezTo>
                    <a:pt x="737405" y="397203"/>
                    <a:pt x="718803" y="390416"/>
                    <a:pt x="734321" y="398174"/>
                  </a:cubicBezTo>
                  <a:cubicBezTo>
                    <a:pt x="736208" y="399117"/>
                    <a:pt x="738323" y="399508"/>
                    <a:pt x="740324" y="400175"/>
                  </a:cubicBezTo>
                  <a:cubicBezTo>
                    <a:pt x="746036" y="399540"/>
                    <a:pt x="757628" y="399526"/>
                    <a:pt x="764334" y="396173"/>
                  </a:cubicBezTo>
                  <a:cubicBezTo>
                    <a:pt x="766485" y="395098"/>
                    <a:pt x="768336" y="393506"/>
                    <a:pt x="770337" y="392172"/>
                  </a:cubicBezTo>
                  <a:cubicBezTo>
                    <a:pt x="777500" y="381426"/>
                    <a:pt x="777700" y="383407"/>
                    <a:pt x="780341" y="374164"/>
                  </a:cubicBezTo>
                  <a:cubicBezTo>
                    <a:pt x="781097" y="371520"/>
                    <a:pt x="781675" y="368828"/>
                    <a:pt x="782342" y="366160"/>
                  </a:cubicBezTo>
                  <a:cubicBezTo>
                    <a:pt x="781675" y="362825"/>
                    <a:pt x="781416" y="359382"/>
                    <a:pt x="780341" y="356156"/>
                  </a:cubicBezTo>
                  <a:cubicBezTo>
                    <a:pt x="778144" y="349564"/>
                    <a:pt x="774444" y="345626"/>
                    <a:pt x="770337" y="340149"/>
                  </a:cubicBezTo>
                  <a:cubicBezTo>
                    <a:pt x="767646" y="329383"/>
                    <a:pt x="767451" y="333126"/>
                    <a:pt x="770337" y="320140"/>
                  </a:cubicBezTo>
                  <a:cubicBezTo>
                    <a:pt x="770795" y="318081"/>
                    <a:pt x="770622" y="315364"/>
                    <a:pt x="772338" y="314138"/>
                  </a:cubicBezTo>
                  <a:cubicBezTo>
                    <a:pt x="775770" y="311686"/>
                    <a:pt x="784343" y="310136"/>
                    <a:pt x="784343" y="310136"/>
                  </a:cubicBezTo>
                  <a:cubicBezTo>
                    <a:pt x="785677" y="308135"/>
                    <a:pt x="786306" y="305408"/>
                    <a:pt x="788345" y="304133"/>
                  </a:cubicBezTo>
                  <a:cubicBezTo>
                    <a:pt x="791922" y="301897"/>
                    <a:pt x="800350" y="300131"/>
                    <a:pt x="800350" y="300131"/>
                  </a:cubicBezTo>
                  <a:cubicBezTo>
                    <a:pt x="803018" y="298130"/>
                    <a:pt x="805640" y="296067"/>
                    <a:pt x="808353" y="294129"/>
                  </a:cubicBezTo>
                  <a:cubicBezTo>
                    <a:pt x="814834" y="289500"/>
                    <a:pt x="814864" y="290718"/>
                    <a:pt x="820359" y="284124"/>
                  </a:cubicBezTo>
                  <a:cubicBezTo>
                    <a:pt x="827526" y="275523"/>
                    <a:pt x="821849" y="281143"/>
                    <a:pt x="826361" y="272119"/>
                  </a:cubicBezTo>
                  <a:cubicBezTo>
                    <a:pt x="827436" y="269968"/>
                    <a:pt x="829029" y="268118"/>
                    <a:pt x="830363" y="266117"/>
                  </a:cubicBezTo>
                  <a:cubicBezTo>
                    <a:pt x="825702" y="233493"/>
                    <a:pt x="832161" y="264312"/>
                    <a:pt x="824360" y="246108"/>
                  </a:cubicBezTo>
                  <a:cubicBezTo>
                    <a:pt x="823277" y="243580"/>
                    <a:pt x="823724" y="240492"/>
                    <a:pt x="822360" y="238104"/>
                  </a:cubicBezTo>
                  <a:cubicBezTo>
                    <a:pt x="820956" y="235647"/>
                    <a:pt x="818531" y="233913"/>
                    <a:pt x="816357" y="232102"/>
                  </a:cubicBezTo>
                  <a:cubicBezTo>
                    <a:pt x="811185" y="227792"/>
                    <a:pt x="810368" y="228105"/>
                    <a:pt x="804352" y="226099"/>
                  </a:cubicBezTo>
                  <a:cubicBezTo>
                    <a:pt x="800585" y="222332"/>
                    <a:pt x="796574" y="219106"/>
                    <a:pt x="794347" y="214094"/>
                  </a:cubicBezTo>
                  <a:cubicBezTo>
                    <a:pt x="792297" y="209481"/>
                    <a:pt x="791141" y="200083"/>
                    <a:pt x="786344" y="196086"/>
                  </a:cubicBezTo>
                  <a:cubicBezTo>
                    <a:pt x="784052" y="194176"/>
                    <a:pt x="781110" y="193192"/>
                    <a:pt x="778340" y="192084"/>
                  </a:cubicBezTo>
                  <a:cubicBezTo>
                    <a:pt x="774424" y="190517"/>
                    <a:pt x="766335" y="188082"/>
                    <a:pt x="766335" y="188082"/>
                  </a:cubicBezTo>
                  <a:cubicBezTo>
                    <a:pt x="763667" y="186081"/>
                    <a:pt x="760690" y="184438"/>
                    <a:pt x="758332" y="182080"/>
                  </a:cubicBezTo>
                  <a:cubicBezTo>
                    <a:pt x="749281" y="173029"/>
                    <a:pt x="760014" y="177972"/>
                    <a:pt x="748327" y="174076"/>
                  </a:cubicBezTo>
                  <a:cubicBezTo>
                    <a:pt x="745659" y="172075"/>
                    <a:pt x="743037" y="170012"/>
                    <a:pt x="740324" y="168074"/>
                  </a:cubicBezTo>
                  <a:cubicBezTo>
                    <a:pt x="738367" y="166676"/>
                    <a:pt x="735655" y="166073"/>
                    <a:pt x="734321" y="164072"/>
                  </a:cubicBezTo>
                  <a:cubicBezTo>
                    <a:pt x="732796" y="161784"/>
                    <a:pt x="733403" y="158596"/>
                    <a:pt x="732320" y="156068"/>
                  </a:cubicBezTo>
                  <a:cubicBezTo>
                    <a:pt x="731373" y="153858"/>
                    <a:pt x="729652" y="152067"/>
                    <a:pt x="728318" y="150066"/>
                  </a:cubicBezTo>
                  <a:cubicBezTo>
                    <a:pt x="727651" y="148065"/>
                    <a:pt x="727261" y="145950"/>
                    <a:pt x="726318" y="144063"/>
                  </a:cubicBezTo>
                  <a:cubicBezTo>
                    <a:pt x="720913" y="133251"/>
                    <a:pt x="719816" y="137782"/>
                    <a:pt x="704308" y="136060"/>
                  </a:cubicBezTo>
                  <a:cubicBezTo>
                    <a:pt x="701640" y="134726"/>
                    <a:pt x="699161" y="132915"/>
                    <a:pt x="696304" y="132058"/>
                  </a:cubicBezTo>
                  <a:cubicBezTo>
                    <a:pt x="692418" y="130892"/>
                    <a:pt x="688259" y="130937"/>
                    <a:pt x="684299" y="130057"/>
                  </a:cubicBezTo>
                  <a:cubicBezTo>
                    <a:pt x="682240" y="129599"/>
                    <a:pt x="680297" y="128723"/>
                    <a:pt x="678296" y="128056"/>
                  </a:cubicBezTo>
                  <a:cubicBezTo>
                    <a:pt x="650284" y="128723"/>
                    <a:pt x="622170" y="127576"/>
                    <a:pt x="594260" y="130057"/>
                  </a:cubicBezTo>
                  <a:cubicBezTo>
                    <a:pt x="591441" y="130308"/>
                    <a:pt x="590731" y="134686"/>
                    <a:pt x="588257" y="136060"/>
                  </a:cubicBezTo>
                  <a:cubicBezTo>
                    <a:pt x="584570" y="138108"/>
                    <a:pt x="580254" y="138727"/>
                    <a:pt x="576252" y="140061"/>
                  </a:cubicBezTo>
                  <a:cubicBezTo>
                    <a:pt x="567421" y="143004"/>
                    <a:pt x="572133" y="141120"/>
                    <a:pt x="562246" y="146064"/>
                  </a:cubicBezTo>
                  <a:cubicBezTo>
                    <a:pt x="558244" y="145397"/>
                    <a:pt x="553947" y="145711"/>
                    <a:pt x="550240" y="144063"/>
                  </a:cubicBezTo>
                  <a:cubicBezTo>
                    <a:pt x="547654" y="142914"/>
                    <a:pt x="544447" y="140882"/>
                    <a:pt x="544238" y="138060"/>
                  </a:cubicBezTo>
                  <a:cubicBezTo>
                    <a:pt x="543055" y="122083"/>
                    <a:pt x="545173" y="106024"/>
                    <a:pt x="546239" y="90039"/>
                  </a:cubicBezTo>
                  <a:cubicBezTo>
                    <a:pt x="546912" y="79938"/>
                    <a:pt x="549059" y="75577"/>
                    <a:pt x="552241" y="66029"/>
                  </a:cubicBezTo>
                  <a:lnTo>
                    <a:pt x="554242" y="60026"/>
                  </a:lnTo>
                  <a:cubicBezTo>
                    <a:pt x="553575" y="47354"/>
                    <a:pt x="554511" y="34495"/>
                    <a:pt x="552241" y="22010"/>
                  </a:cubicBezTo>
                  <a:cubicBezTo>
                    <a:pt x="551735" y="19226"/>
                    <a:pt x="549060" y="16224"/>
                    <a:pt x="546239" y="16007"/>
                  </a:cubicBezTo>
                  <a:cubicBezTo>
                    <a:pt x="530930" y="14829"/>
                    <a:pt x="515559" y="17341"/>
                    <a:pt x="500219" y="18008"/>
                  </a:cubicBezTo>
                  <a:cubicBezTo>
                    <a:pt x="478745" y="19960"/>
                    <a:pt x="474699" y="21561"/>
                    <a:pt x="452198" y="18008"/>
                  </a:cubicBezTo>
                  <a:cubicBezTo>
                    <a:pt x="448031" y="17350"/>
                    <a:pt x="444194" y="15340"/>
                    <a:pt x="440192" y="14006"/>
                  </a:cubicBezTo>
                  <a:cubicBezTo>
                    <a:pt x="431362" y="11063"/>
                    <a:pt x="436074" y="12947"/>
                    <a:pt x="426186" y="8004"/>
                  </a:cubicBezTo>
                  <a:cubicBezTo>
                    <a:pt x="424185" y="6003"/>
                    <a:pt x="422811" y="3052"/>
                    <a:pt x="420184" y="2001"/>
                  </a:cubicBezTo>
                  <a:cubicBezTo>
                    <a:pt x="415805" y="249"/>
                    <a:pt x="410893" y="0"/>
                    <a:pt x="406177" y="0"/>
                  </a:cubicBezTo>
                  <a:cubicBezTo>
                    <a:pt x="381491" y="0"/>
                    <a:pt x="356822" y="1334"/>
                    <a:pt x="332145" y="2001"/>
                  </a:cubicBezTo>
                  <a:cubicBezTo>
                    <a:pt x="330144" y="3335"/>
                    <a:pt x="327644" y="4125"/>
                    <a:pt x="326142" y="6003"/>
                  </a:cubicBezTo>
                  <a:cubicBezTo>
                    <a:pt x="315097" y="19810"/>
                    <a:pt x="335345" y="4536"/>
                    <a:pt x="318139" y="16007"/>
                  </a:cubicBezTo>
                  <a:lnTo>
                    <a:pt x="312136" y="34015"/>
                  </a:lnTo>
                  <a:cubicBezTo>
                    <a:pt x="311469" y="36016"/>
                    <a:pt x="311822" y="38752"/>
                    <a:pt x="310135" y="40018"/>
                  </a:cubicBezTo>
                  <a:cubicBezTo>
                    <a:pt x="300208" y="47463"/>
                    <a:pt x="304906" y="44170"/>
                    <a:pt x="296129" y="50022"/>
                  </a:cubicBezTo>
                  <a:cubicBezTo>
                    <a:pt x="290126" y="49355"/>
                    <a:pt x="283893" y="49797"/>
                    <a:pt x="278121" y="48021"/>
                  </a:cubicBezTo>
                  <a:cubicBezTo>
                    <a:pt x="265579" y="44161"/>
                    <a:pt x="273854" y="42206"/>
                    <a:pt x="266116" y="36016"/>
                  </a:cubicBezTo>
                  <a:cubicBezTo>
                    <a:pt x="264469" y="34699"/>
                    <a:pt x="262115" y="34682"/>
                    <a:pt x="260114" y="34015"/>
                  </a:cubicBezTo>
                  <a:cubicBezTo>
                    <a:pt x="243579" y="36082"/>
                    <a:pt x="245163" y="31375"/>
                    <a:pt x="240105" y="44019"/>
                  </a:cubicBezTo>
                  <a:cubicBezTo>
                    <a:pt x="239857" y="44638"/>
                    <a:pt x="236770" y="44019"/>
                    <a:pt x="236103" y="440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30" name="Group 7180"/>
            <p:cNvGrpSpPr>
              <a:grpSpLocks/>
            </p:cNvGrpSpPr>
            <p:nvPr/>
          </p:nvGrpSpPr>
          <p:grpSpPr bwMode="auto">
            <a:xfrm>
              <a:off x="6634092" y="5158877"/>
              <a:ext cx="674565" cy="599684"/>
              <a:chOff x="3761563" y="4605079"/>
              <a:chExt cx="1103423" cy="980939"/>
            </a:xfrm>
          </p:grpSpPr>
          <p:sp>
            <p:nvSpPr>
              <p:cNvPr id="31" name="Freeform 30"/>
              <p:cNvSpPr/>
              <p:nvPr/>
            </p:nvSpPr>
            <p:spPr>
              <a:xfrm>
                <a:off x="3761907" y="4605570"/>
                <a:ext cx="1103244" cy="774654"/>
              </a:xfrm>
              <a:custGeom>
                <a:avLst/>
                <a:gdLst>
                  <a:gd name="connsiteX0" fmla="*/ 0 w 1103423"/>
                  <a:gd name="connsiteY0" fmla="*/ 0 h 774995"/>
                  <a:gd name="connsiteX1" fmla="*/ 28353 w 1103423"/>
                  <a:gd name="connsiteY1" fmla="*/ 80335 h 774995"/>
                  <a:gd name="connsiteX2" fmla="*/ 87423 w 1103423"/>
                  <a:gd name="connsiteY2" fmla="*/ 99237 h 774995"/>
                  <a:gd name="connsiteX3" fmla="*/ 148856 w 1103423"/>
                  <a:gd name="connsiteY3" fmla="*/ 191386 h 774995"/>
                  <a:gd name="connsiteX4" fmla="*/ 186660 w 1103423"/>
                  <a:gd name="connsiteY4" fmla="*/ 189023 h 774995"/>
                  <a:gd name="connsiteX5" fmla="*/ 205563 w 1103423"/>
                  <a:gd name="connsiteY5" fmla="*/ 215014 h 774995"/>
                  <a:gd name="connsiteX6" fmla="*/ 215014 w 1103423"/>
                  <a:gd name="connsiteY6" fmla="*/ 236279 h 774995"/>
                  <a:gd name="connsiteX7" fmla="*/ 210288 w 1103423"/>
                  <a:gd name="connsiteY7" fmla="*/ 269358 h 774995"/>
                  <a:gd name="connsiteX8" fmla="*/ 207925 w 1103423"/>
                  <a:gd name="connsiteY8" fmla="*/ 276447 h 774995"/>
                  <a:gd name="connsiteX9" fmla="*/ 203200 w 1103423"/>
                  <a:gd name="connsiteY9" fmla="*/ 283535 h 774995"/>
                  <a:gd name="connsiteX10" fmla="*/ 200837 w 1103423"/>
                  <a:gd name="connsiteY10" fmla="*/ 292986 h 774995"/>
                  <a:gd name="connsiteX11" fmla="*/ 198474 w 1103423"/>
                  <a:gd name="connsiteY11" fmla="*/ 300074 h 774995"/>
                  <a:gd name="connsiteX12" fmla="*/ 207925 w 1103423"/>
                  <a:gd name="connsiteY12" fmla="*/ 311888 h 774995"/>
                  <a:gd name="connsiteX13" fmla="*/ 217377 w 1103423"/>
                  <a:gd name="connsiteY13" fmla="*/ 316614 h 774995"/>
                  <a:gd name="connsiteX14" fmla="*/ 231553 w 1103423"/>
                  <a:gd name="connsiteY14" fmla="*/ 326065 h 774995"/>
                  <a:gd name="connsiteX15" fmla="*/ 276446 w 1103423"/>
                  <a:gd name="connsiteY15" fmla="*/ 330791 h 774995"/>
                  <a:gd name="connsiteX16" fmla="*/ 281172 w 1103423"/>
                  <a:gd name="connsiteY16" fmla="*/ 337879 h 774995"/>
                  <a:gd name="connsiteX17" fmla="*/ 295349 w 1103423"/>
                  <a:gd name="connsiteY17" fmla="*/ 347330 h 774995"/>
                  <a:gd name="connsiteX18" fmla="*/ 297711 w 1103423"/>
                  <a:gd name="connsiteY18" fmla="*/ 356781 h 774995"/>
                  <a:gd name="connsiteX19" fmla="*/ 302437 w 1103423"/>
                  <a:gd name="connsiteY19" fmla="*/ 363870 h 774995"/>
                  <a:gd name="connsiteX20" fmla="*/ 300074 w 1103423"/>
                  <a:gd name="connsiteY20" fmla="*/ 465470 h 774995"/>
                  <a:gd name="connsiteX21" fmla="*/ 309525 w 1103423"/>
                  <a:gd name="connsiteY21" fmla="*/ 491461 h 774995"/>
                  <a:gd name="connsiteX22" fmla="*/ 316614 w 1103423"/>
                  <a:gd name="connsiteY22" fmla="*/ 493823 h 774995"/>
                  <a:gd name="connsiteX23" fmla="*/ 314251 w 1103423"/>
                  <a:gd name="connsiteY23" fmla="*/ 500912 h 774995"/>
                  <a:gd name="connsiteX24" fmla="*/ 307163 w 1103423"/>
                  <a:gd name="connsiteY24" fmla="*/ 505637 h 774995"/>
                  <a:gd name="connsiteX25" fmla="*/ 304800 w 1103423"/>
                  <a:gd name="connsiteY25" fmla="*/ 517451 h 774995"/>
                  <a:gd name="connsiteX26" fmla="*/ 307163 w 1103423"/>
                  <a:gd name="connsiteY26" fmla="*/ 562344 h 774995"/>
                  <a:gd name="connsiteX27" fmla="*/ 311888 w 1103423"/>
                  <a:gd name="connsiteY27" fmla="*/ 576521 h 774995"/>
                  <a:gd name="connsiteX28" fmla="*/ 309525 w 1103423"/>
                  <a:gd name="connsiteY28" fmla="*/ 600149 h 774995"/>
                  <a:gd name="connsiteX29" fmla="*/ 304800 w 1103423"/>
                  <a:gd name="connsiteY29" fmla="*/ 609600 h 774995"/>
                  <a:gd name="connsiteX30" fmla="*/ 309525 w 1103423"/>
                  <a:gd name="connsiteY30" fmla="*/ 649768 h 774995"/>
                  <a:gd name="connsiteX31" fmla="*/ 314251 w 1103423"/>
                  <a:gd name="connsiteY31" fmla="*/ 656856 h 774995"/>
                  <a:gd name="connsiteX32" fmla="*/ 347330 w 1103423"/>
                  <a:gd name="connsiteY32" fmla="*/ 659219 h 774995"/>
                  <a:gd name="connsiteX33" fmla="*/ 363870 w 1103423"/>
                  <a:gd name="connsiteY33" fmla="*/ 673395 h 774995"/>
                  <a:gd name="connsiteX34" fmla="*/ 368595 w 1103423"/>
                  <a:gd name="connsiteY34" fmla="*/ 680484 h 774995"/>
                  <a:gd name="connsiteX35" fmla="*/ 375684 w 1103423"/>
                  <a:gd name="connsiteY35" fmla="*/ 687572 h 774995"/>
                  <a:gd name="connsiteX36" fmla="*/ 380409 w 1103423"/>
                  <a:gd name="connsiteY36" fmla="*/ 694661 h 774995"/>
                  <a:gd name="connsiteX37" fmla="*/ 387497 w 1103423"/>
                  <a:gd name="connsiteY37" fmla="*/ 697023 h 774995"/>
                  <a:gd name="connsiteX38" fmla="*/ 415851 w 1103423"/>
                  <a:gd name="connsiteY38" fmla="*/ 694661 h 774995"/>
                  <a:gd name="connsiteX39" fmla="*/ 458381 w 1103423"/>
                  <a:gd name="connsiteY39" fmla="*/ 689935 h 774995"/>
                  <a:gd name="connsiteX40" fmla="*/ 515088 w 1103423"/>
                  <a:gd name="connsiteY40" fmla="*/ 687572 h 774995"/>
                  <a:gd name="connsiteX41" fmla="*/ 559981 w 1103423"/>
                  <a:gd name="connsiteY41" fmla="*/ 689935 h 774995"/>
                  <a:gd name="connsiteX42" fmla="*/ 576521 w 1103423"/>
                  <a:gd name="connsiteY42" fmla="*/ 694661 h 774995"/>
                  <a:gd name="connsiteX43" fmla="*/ 585972 w 1103423"/>
                  <a:gd name="connsiteY43" fmla="*/ 699386 h 774995"/>
                  <a:gd name="connsiteX44" fmla="*/ 600149 w 1103423"/>
                  <a:gd name="connsiteY44" fmla="*/ 701749 h 774995"/>
                  <a:gd name="connsiteX45" fmla="*/ 609600 w 1103423"/>
                  <a:gd name="connsiteY45" fmla="*/ 704112 h 774995"/>
                  <a:gd name="connsiteX46" fmla="*/ 623777 w 1103423"/>
                  <a:gd name="connsiteY46" fmla="*/ 708837 h 774995"/>
                  <a:gd name="connsiteX47" fmla="*/ 630865 w 1103423"/>
                  <a:gd name="connsiteY47" fmla="*/ 711200 h 774995"/>
                  <a:gd name="connsiteX48" fmla="*/ 649767 w 1103423"/>
                  <a:gd name="connsiteY48" fmla="*/ 715926 h 774995"/>
                  <a:gd name="connsiteX49" fmla="*/ 678121 w 1103423"/>
                  <a:gd name="connsiteY49" fmla="*/ 713563 h 774995"/>
                  <a:gd name="connsiteX50" fmla="*/ 741916 w 1103423"/>
                  <a:gd name="connsiteY50" fmla="*/ 708837 h 774995"/>
                  <a:gd name="connsiteX51" fmla="*/ 770270 w 1103423"/>
                  <a:gd name="connsiteY51" fmla="*/ 713563 h 774995"/>
                  <a:gd name="connsiteX52" fmla="*/ 784446 w 1103423"/>
                  <a:gd name="connsiteY52" fmla="*/ 723014 h 774995"/>
                  <a:gd name="connsiteX53" fmla="*/ 791535 w 1103423"/>
                  <a:gd name="connsiteY53" fmla="*/ 727740 h 774995"/>
                  <a:gd name="connsiteX54" fmla="*/ 798623 w 1103423"/>
                  <a:gd name="connsiteY54" fmla="*/ 732465 h 774995"/>
                  <a:gd name="connsiteX55" fmla="*/ 803349 w 1103423"/>
                  <a:gd name="connsiteY55" fmla="*/ 739554 h 774995"/>
                  <a:gd name="connsiteX56" fmla="*/ 824614 w 1103423"/>
                  <a:gd name="connsiteY56" fmla="*/ 751368 h 774995"/>
                  <a:gd name="connsiteX57" fmla="*/ 831702 w 1103423"/>
                  <a:gd name="connsiteY57" fmla="*/ 756093 h 774995"/>
                  <a:gd name="connsiteX58" fmla="*/ 848242 w 1103423"/>
                  <a:gd name="connsiteY58" fmla="*/ 760819 h 774995"/>
                  <a:gd name="connsiteX59" fmla="*/ 850604 w 1103423"/>
                  <a:gd name="connsiteY59" fmla="*/ 767907 h 774995"/>
                  <a:gd name="connsiteX60" fmla="*/ 864781 w 1103423"/>
                  <a:gd name="connsiteY60" fmla="*/ 774995 h 774995"/>
                  <a:gd name="connsiteX61" fmla="*/ 864781 w 1103423"/>
                  <a:gd name="connsiteY61" fmla="*/ 741916 h 774995"/>
                  <a:gd name="connsiteX62" fmla="*/ 857693 w 1103423"/>
                  <a:gd name="connsiteY62" fmla="*/ 734828 h 774995"/>
                  <a:gd name="connsiteX63" fmla="*/ 834065 w 1103423"/>
                  <a:gd name="connsiteY63" fmla="*/ 730102 h 774995"/>
                  <a:gd name="connsiteX64" fmla="*/ 829339 w 1103423"/>
                  <a:gd name="connsiteY64" fmla="*/ 720651 h 774995"/>
                  <a:gd name="connsiteX65" fmla="*/ 843516 w 1103423"/>
                  <a:gd name="connsiteY65" fmla="*/ 711200 h 774995"/>
                  <a:gd name="connsiteX66" fmla="*/ 850604 w 1103423"/>
                  <a:gd name="connsiteY66" fmla="*/ 704112 h 774995"/>
                  <a:gd name="connsiteX67" fmla="*/ 852967 w 1103423"/>
                  <a:gd name="connsiteY67" fmla="*/ 697023 h 774995"/>
                  <a:gd name="connsiteX68" fmla="*/ 838790 w 1103423"/>
                  <a:gd name="connsiteY68" fmla="*/ 687572 h 774995"/>
                  <a:gd name="connsiteX69" fmla="*/ 817525 w 1103423"/>
                  <a:gd name="connsiteY69" fmla="*/ 680484 h 774995"/>
                  <a:gd name="connsiteX70" fmla="*/ 810437 w 1103423"/>
                  <a:gd name="connsiteY70" fmla="*/ 678121 h 774995"/>
                  <a:gd name="connsiteX71" fmla="*/ 800986 w 1103423"/>
                  <a:gd name="connsiteY71" fmla="*/ 673395 h 774995"/>
                  <a:gd name="connsiteX72" fmla="*/ 803349 w 1103423"/>
                  <a:gd name="connsiteY72" fmla="*/ 652130 h 774995"/>
                  <a:gd name="connsiteX73" fmla="*/ 815163 w 1103423"/>
                  <a:gd name="connsiteY73" fmla="*/ 637954 h 774995"/>
                  <a:gd name="connsiteX74" fmla="*/ 822251 w 1103423"/>
                  <a:gd name="connsiteY74" fmla="*/ 635591 h 774995"/>
                  <a:gd name="connsiteX75" fmla="*/ 848242 w 1103423"/>
                  <a:gd name="connsiteY75" fmla="*/ 637954 h 774995"/>
                  <a:gd name="connsiteX76" fmla="*/ 860056 w 1103423"/>
                  <a:gd name="connsiteY76" fmla="*/ 640316 h 774995"/>
                  <a:gd name="connsiteX77" fmla="*/ 923851 w 1103423"/>
                  <a:gd name="connsiteY77" fmla="*/ 637954 h 774995"/>
                  <a:gd name="connsiteX78" fmla="*/ 942753 w 1103423"/>
                  <a:gd name="connsiteY78" fmla="*/ 635591 h 774995"/>
                  <a:gd name="connsiteX79" fmla="*/ 952204 w 1103423"/>
                  <a:gd name="connsiteY79" fmla="*/ 694661 h 774995"/>
                  <a:gd name="connsiteX80" fmla="*/ 1025451 w 1103423"/>
                  <a:gd name="connsiteY80" fmla="*/ 694661 h 774995"/>
                  <a:gd name="connsiteX81" fmla="*/ 1034902 w 1103423"/>
                  <a:gd name="connsiteY81" fmla="*/ 673395 h 774995"/>
                  <a:gd name="connsiteX82" fmla="*/ 1041990 w 1103423"/>
                  <a:gd name="connsiteY82" fmla="*/ 671033 h 774995"/>
                  <a:gd name="connsiteX83" fmla="*/ 1046716 w 1103423"/>
                  <a:gd name="connsiteY83" fmla="*/ 663944 h 774995"/>
                  <a:gd name="connsiteX84" fmla="*/ 1065618 w 1103423"/>
                  <a:gd name="connsiteY84" fmla="*/ 666307 h 774995"/>
                  <a:gd name="connsiteX85" fmla="*/ 1075070 w 1103423"/>
                  <a:gd name="connsiteY85" fmla="*/ 668670 h 774995"/>
                  <a:gd name="connsiteX86" fmla="*/ 1103423 w 1103423"/>
                  <a:gd name="connsiteY86" fmla="*/ 663944 h 774995"/>
                  <a:gd name="connsiteX87" fmla="*/ 1027814 w 1103423"/>
                  <a:gd name="connsiteY87" fmla="*/ 510363 h 774995"/>
                  <a:gd name="connsiteX88" fmla="*/ 1006549 w 1103423"/>
                  <a:gd name="connsiteY88" fmla="*/ 510363 h 774995"/>
                  <a:gd name="connsiteX89" fmla="*/ 992372 w 1103423"/>
                  <a:gd name="connsiteY89" fmla="*/ 498549 h 774995"/>
                  <a:gd name="connsiteX90" fmla="*/ 886046 w 1103423"/>
                  <a:gd name="connsiteY90" fmla="*/ 498549 h 774995"/>
                  <a:gd name="connsiteX91" fmla="*/ 860056 w 1103423"/>
                  <a:gd name="connsiteY91" fmla="*/ 474921 h 774995"/>
                  <a:gd name="connsiteX92" fmla="*/ 777358 w 1103423"/>
                  <a:gd name="connsiteY92" fmla="*/ 460744 h 774995"/>
                  <a:gd name="connsiteX93" fmla="*/ 777358 w 1103423"/>
                  <a:gd name="connsiteY93" fmla="*/ 366233 h 774995"/>
                  <a:gd name="connsiteX94" fmla="*/ 744279 w 1103423"/>
                  <a:gd name="connsiteY94" fmla="*/ 361507 h 774995"/>
                  <a:gd name="connsiteX95" fmla="*/ 749004 w 1103423"/>
                  <a:gd name="connsiteY95" fmla="*/ 321340 h 774995"/>
                  <a:gd name="connsiteX96" fmla="*/ 701749 w 1103423"/>
                  <a:gd name="connsiteY96" fmla="*/ 318977 h 774995"/>
                  <a:gd name="connsiteX97" fmla="*/ 697023 w 1103423"/>
                  <a:gd name="connsiteY97" fmla="*/ 271721 h 774995"/>
                  <a:gd name="connsiteX98" fmla="*/ 640316 w 1103423"/>
                  <a:gd name="connsiteY98" fmla="*/ 274084 h 774995"/>
                  <a:gd name="connsiteX99" fmla="*/ 630865 w 1103423"/>
                  <a:gd name="connsiteY99" fmla="*/ 219740 h 774995"/>
                  <a:gd name="connsiteX100" fmla="*/ 604874 w 1103423"/>
                  <a:gd name="connsiteY100" fmla="*/ 224465 h 774995"/>
                  <a:gd name="connsiteX101" fmla="*/ 607237 w 1103423"/>
                  <a:gd name="connsiteY101" fmla="*/ 177209 h 774995"/>
                  <a:gd name="connsiteX102" fmla="*/ 557618 w 1103423"/>
                  <a:gd name="connsiteY102" fmla="*/ 184298 h 774995"/>
                  <a:gd name="connsiteX103" fmla="*/ 517451 w 1103423"/>
                  <a:gd name="connsiteY103" fmla="*/ 134679 h 774995"/>
                  <a:gd name="connsiteX104" fmla="*/ 515088 w 1103423"/>
                  <a:gd name="connsiteY104" fmla="*/ 99237 h 774995"/>
                  <a:gd name="connsiteX105" fmla="*/ 467832 w 1103423"/>
                  <a:gd name="connsiteY105" fmla="*/ 99237 h 774995"/>
                  <a:gd name="connsiteX106" fmla="*/ 465470 w 1103423"/>
                  <a:gd name="connsiteY106" fmla="*/ 7088 h 774995"/>
                  <a:gd name="connsiteX107" fmla="*/ 0 w 1103423"/>
                  <a:gd name="connsiteY107" fmla="*/ 0 h 77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103423" h="774995">
                    <a:moveTo>
                      <a:pt x="0" y="0"/>
                    </a:moveTo>
                    <a:lnTo>
                      <a:pt x="28353" y="80335"/>
                    </a:lnTo>
                    <a:lnTo>
                      <a:pt x="87423" y="99237"/>
                    </a:lnTo>
                    <a:lnTo>
                      <a:pt x="148856" y="191386"/>
                    </a:lnTo>
                    <a:lnTo>
                      <a:pt x="186660" y="189023"/>
                    </a:lnTo>
                    <a:cubicBezTo>
                      <a:pt x="192961" y="197687"/>
                      <a:pt x="202176" y="204851"/>
                      <a:pt x="205563" y="215014"/>
                    </a:cubicBezTo>
                    <a:cubicBezTo>
                      <a:pt x="211186" y="231885"/>
                      <a:pt x="207525" y="225047"/>
                      <a:pt x="215014" y="236279"/>
                    </a:cubicBezTo>
                    <a:cubicBezTo>
                      <a:pt x="213131" y="255111"/>
                      <a:pt x="214242" y="255521"/>
                      <a:pt x="210288" y="269358"/>
                    </a:cubicBezTo>
                    <a:cubicBezTo>
                      <a:pt x="209604" y="271753"/>
                      <a:pt x="209039" y="274219"/>
                      <a:pt x="207925" y="276447"/>
                    </a:cubicBezTo>
                    <a:cubicBezTo>
                      <a:pt x="206655" y="278987"/>
                      <a:pt x="204775" y="281172"/>
                      <a:pt x="203200" y="283535"/>
                    </a:cubicBezTo>
                    <a:cubicBezTo>
                      <a:pt x="202412" y="286685"/>
                      <a:pt x="201729" y="289864"/>
                      <a:pt x="200837" y="292986"/>
                    </a:cubicBezTo>
                    <a:cubicBezTo>
                      <a:pt x="200153" y="295381"/>
                      <a:pt x="198474" y="297583"/>
                      <a:pt x="198474" y="300074"/>
                    </a:cubicBezTo>
                    <a:cubicBezTo>
                      <a:pt x="198474" y="307228"/>
                      <a:pt x="202482" y="308778"/>
                      <a:pt x="207925" y="311888"/>
                    </a:cubicBezTo>
                    <a:cubicBezTo>
                      <a:pt x="210983" y="313636"/>
                      <a:pt x="214356" y="314802"/>
                      <a:pt x="217377" y="316614"/>
                    </a:cubicBezTo>
                    <a:cubicBezTo>
                      <a:pt x="222247" y="319536"/>
                      <a:pt x="226043" y="324687"/>
                      <a:pt x="231553" y="326065"/>
                    </a:cubicBezTo>
                    <a:cubicBezTo>
                      <a:pt x="252491" y="331300"/>
                      <a:pt x="237764" y="328212"/>
                      <a:pt x="276446" y="330791"/>
                    </a:cubicBezTo>
                    <a:cubicBezTo>
                      <a:pt x="278021" y="333154"/>
                      <a:pt x="279035" y="336009"/>
                      <a:pt x="281172" y="337879"/>
                    </a:cubicBezTo>
                    <a:cubicBezTo>
                      <a:pt x="285446" y="341619"/>
                      <a:pt x="295349" y="347330"/>
                      <a:pt x="295349" y="347330"/>
                    </a:cubicBezTo>
                    <a:cubicBezTo>
                      <a:pt x="296136" y="350480"/>
                      <a:pt x="296432" y="353796"/>
                      <a:pt x="297711" y="356781"/>
                    </a:cubicBezTo>
                    <a:cubicBezTo>
                      <a:pt x="298830" y="359391"/>
                      <a:pt x="302375" y="361031"/>
                      <a:pt x="302437" y="363870"/>
                    </a:cubicBezTo>
                    <a:cubicBezTo>
                      <a:pt x="303173" y="397738"/>
                      <a:pt x="300862" y="431603"/>
                      <a:pt x="300074" y="465470"/>
                    </a:cubicBezTo>
                    <a:cubicBezTo>
                      <a:pt x="301851" y="479684"/>
                      <a:pt x="298474" y="484094"/>
                      <a:pt x="309525" y="491461"/>
                    </a:cubicBezTo>
                    <a:cubicBezTo>
                      <a:pt x="311597" y="492843"/>
                      <a:pt x="314251" y="493036"/>
                      <a:pt x="316614" y="493823"/>
                    </a:cubicBezTo>
                    <a:cubicBezTo>
                      <a:pt x="315826" y="496186"/>
                      <a:pt x="315807" y="498967"/>
                      <a:pt x="314251" y="500912"/>
                    </a:cubicBezTo>
                    <a:cubicBezTo>
                      <a:pt x="312477" y="503129"/>
                      <a:pt x="308572" y="503172"/>
                      <a:pt x="307163" y="505637"/>
                    </a:cubicBezTo>
                    <a:cubicBezTo>
                      <a:pt x="305170" y="509124"/>
                      <a:pt x="305588" y="513513"/>
                      <a:pt x="304800" y="517451"/>
                    </a:cubicBezTo>
                    <a:cubicBezTo>
                      <a:pt x="305588" y="532415"/>
                      <a:pt x="305378" y="547466"/>
                      <a:pt x="307163" y="562344"/>
                    </a:cubicBezTo>
                    <a:cubicBezTo>
                      <a:pt x="307756" y="567290"/>
                      <a:pt x="311888" y="576521"/>
                      <a:pt x="311888" y="576521"/>
                    </a:cubicBezTo>
                    <a:cubicBezTo>
                      <a:pt x="311100" y="584397"/>
                      <a:pt x="311183" y="592409"/>
                      <a:pt x="309525" y="600149"/>
                    </a:cubicBezTo>
                    <a:cubicBezTo>
                      <a:pt x="308787" y="603593"/>
                      <a:pt x="304800" y="606078"/>
                      <a:pt x="304800" y="609600"/>
                    </a:cubicBezTo>
                    <a:cubicBezTo>
                      <a:pt x="304800" y="623082"/>
                      <a:pt x="306881" y="636548"/>
                      <a:pt x="309525" y="649768"/>
                    </a:cubicBezTo>
                    <a:cubicBezTo>
                      <a:pt x="310082" y="652553"/>
                      <a:pt x="311496" y="656167"/>
                      <a:pt x="314251" y="656856"/>
                    </a:cubicBezTo>
                    <a:cubicBezTo>
                      <a:pt x="324975" y="659537"/>
                      <a:pt x="336304" y="658431"/>
                      <a:pt x="347330" y="659219"/>
                    </a:cubicBezTo>
                    <a:cubicBezTo>
                      <a:pt x="355689" y="664791"/>
                      <a:pt x="356232" y="664484"/>
                      <a:pt x="363870" y="673395"/>
                    </a:cubicBezTo>
                    <a:cubicBezTo>
                      <a:pt x="365718" y="675551"/>
                      <a:pt x="366777" y="678302"/>
                      <a:pt x="368595" y="680484"/>
                    </a:cubicBezTo>
                    <a:cubicBezTo>
                      <a:pt x="370734" y="683051"/>
                      <a:pt x="373545" y="685005"/>
                      <a:pt x="375684" y="687572"/>
                    </a:cubicBezTo>
                    <a:cubicBezTo>
                      <a:pt x="377502" y="689754"/>
                      <a:pt x="378192" y="692887"/>
                      <a:pt x="380409" y="694661"/>
                    </a:cubicBezTo>
                    <a:cubicBezTo>
                      <a:pt x="382354" y="696217"/>
                      <a:pt x="385134" y="696236"/>
                      <a:pt x="387497" y="697023"/>
                    </a:cubicBezTo>
                    <a:lnTo>
                      <a:pt x="415851" y="694661"/>
                    </a:lnTo>
                    <a:cubicBezTo>
                      <a:pt x="430044" y="693242"/>
                      <a:pt x="444153" y="690951"/>
                      <a:pt x="458381" y="689935"/>
                    </a:cubicBezTo>
                    <a:cubicBezTo>
                      <a:pt x="477252" y="688587"/>
                      <a:pt x="496186" y="688360"/>
                      <a:pt x="515088" y="687572"/>
                    </a:cubicBezTo>
                    <a:cubicBezTo>
                      <a:pt x="530052" y="688360"/>
                      <a:pt x="545052" y="688637"/>
                      <a:pt x="559981" y="689935"/>
                    </a:cubicBezTo>
                    <a:cubicBezTo>
                      <a:pt x="562488" y="690153"/>
                      <a:pt x="573531" y="693380"/>
                      <a:pt x="576521" y="694661"/>
                    </a:cubicBezTo>
                    <a:cubicBezTo>
                      <a:pt x="579758" y="696048"/>
                      <a:pt x="582598" y="698374"/>
                      <a:pt x="585972" y="699386"/>
                    </a:cubicBezTo>
                    <a:cubicBezTo>
                      <a:pt x="590561" y="700763"/>
                      <a:pt x="595451" y="700809"/>
                      <a:pt x="600149" y="701749"/>
                    </a:cubicBezTo>
                    <a:cubicBezTo>
                      <a:pt x="603333" y="702386"/>
                      <a:pt x="606490" y="703179"/>
                      <a:pt x="609600" y="704112"/>
                    </a:cubicBezTo>
                    <a:cubicBezTo>
                      <a:pt x="614371" y="705543"/>
                      <a:pt x="619051" y="707262"/>
                      <a:pt x="623777" y="708837"/>
                    </a:cubicBezTo>
                    <a:cubicBezTo>
                      <a:pt x="626140" y="709625"/>
                      <a:pt x="628449" y="710596"/>
                      <a:pt x="630865" y="711200"/>
                    </a:cubicBezTo>
                    <a:lnTo>
                      <a:pt x="649767" y="715926"/>
                    </a:lnTo>
                    <a:cubicBezTo>
                      <a:pt x="659218" y="715138"/>
                      <a:pt x="668653" y="714120"/>
                      <a:pt x="678121" y="713563"/>
                    </a:cubicBezTo>
                    <a:cubicBezTo>
                      <a:pt x="739416" y="709957"/>
                      <a:pt x="711866" y="714847"/>
                      <a:pt x="741916" y="708837"/>
                    </a:cubicBezTo>
                    <a:cubicBezTo>
                      <a:pt x="745820" y="709271"/>
                      <a:pt x="763343" y="709714"/>
                      <a:pt x="770270" y="713563"/>
                    </a:cubicBezTo>
                    <a:cubicBezTo>
                      <a:pt x="775235" y="716321"/>
                      <a:pt x="779721" y="719864"/>
                      <a:pt x="784446" y="723014"/>
                    </a:cubicBezTo>
                    <a:lnTo>
                      <a:pt x="791535" y="727740"/>
                    </a:lnTo>
                    <a:lnTo>
                      <a:pt x="798623" y="732465"/>
                    </a:lnTo>
                    <a:cubicBezTo>
                      <a:pt x="800198" y="734828"/>
                      <a:pt x="801212" y="737684"/>
                      <a:pt x="803349" y="739554"/>
                    </a:cubicBezTo>
                    <a:cubicBezTo>
                      <a:pt x="823210" y="756933"/>
                      <a:pt x="810553" y="744338"/>
                      <a:pt x="824614" y="751368"/>
                    </a:cubicBezTo>
                    <a:cubicBezTo>
                      <a:pt x="827154" y="752638"/>
                      <a:pt x="829162" y="754823"/>
                      <a:pt x="831702" y="756093"/>
                    </a:cubicBezTo>
                    <a:cubicBezTo>
                      <a:pt x="835094" y="757789"/>
                      <a:pt x="845212" y="760061"/>
                      <a:pt x="848242" y="760819"/>
                    </a:cubicBezTo>
                    <a:cubicBezTo>
                      <a:pt x="849029" y="763182"/>
                      <a:pt x="849048" y="765962"/>
                      <a:pt x="850604" y="767907"/>
                    </a:cubicBezTo>
                    <a:cubicBezTo>
                      <a:pt x="853936" y="772072"/>
                      <a:pt x="860110" y="773439"/>
                      <a:pt x="864781" y="774995"/>
                    </a:cubicBezTo>
                    <a:cubicBezTo>
                      <a:pt x="883425" y="770335"/>
                      <a:pt x="879144" y="774748"/>
                      <a:pt x="864781" y="741916"/>
                    </a:cubicBezTo>
                    <a:cubicBezTo>
                      <a:pt x="863442" y="738855"/>
                      <a:pt x="860473" y="736681"/>
                      <a:pt x="857693" y="734828"/>
                    </a:cubicBezTo>
                    <a:cubicBezTo>
                      <a:pt x="853194" y="731829"/>
                      <a:pt x="835467" y="730302"/>
                      <a:pt x="834065" y="730102"/>
                    </a:cubicBezTo>
                    <a:cubicBezTo>
                      <a:pt x="832490" y="726952"/>
                      <a:pt x="827764" y="723801"/>
                      <a:pt x="829339" y="720651"/>
                    </a:cubicBezTo>
                    <a:cubicBezTo>
                      <a:pt x="831879" y="715571"/>
                      <a:pt x="839500" y="715216"/>
                      <a:pt x="843516" y="711200"/>
                    </a:cubicBezTo>
                    <a:lnTo>
                      <a:pt x="850604" y="704112"/>
                    </a:lnTo>
                    <a:cubicBezTo>
                      <a:pt x="851392" y="701749"/>
                      <a:pt x="853376" y="699480"/>
                      <a:pt x="852967" y="697023"/>
                    </a:cubicBezTo>
                    <a:cubicBezTo>
                      <a:pt x="851492" y="688171"/>
                      <a:pt x="845219" y="689550"/>
                      <a:pt x="838790" y="687572"/>
                    </a:cubicBezTo>
                    <a:cubicBezTo>
                      <a:pt x="831649" y="685375"/>
                      <a:pt x="824613" y="682847"/>
                      <a:pt x="817525" y="680484"/>
                    </a:cubicBezTo>
                    <a:cubicBezTo>
                      <a:pt x="815162" y="679696"/>
                      <a:pt x="812665" y="679235"/>
                      <a:pt x="810437" y="678121"/>
                    </a:cubicBezTo>
                    <a:lnTo>
                      <a:pt x="800986" y="673395"/>
                    </a:lnTo>
                    <a:cubicBezTo>
                      <a:pt x="801774" y="666307"/>
                      <a:pt x="801619" y="659049"/>
                      <a:pt x="803349" y="652130"/>
                    </a:cubicBezTo>
                    <a:cubicBezTo>
                      <a:pt x="804221" y="648642"/>
                      <a:pt x="812781" y="639542"/>
                      <a:pt x="815163" y="637954"/>
                    </a:cubicBezTo>
                    <a:cubicBezTo>
                      <a:pt x="817235" y="636573"/>
                      <a:pt x="819888" y="636379"/>
                      <a:pt x="822251" y="635591"/>
                    </a:cubicBezTo>
                    <a:cubicBezTo>
                      <a:pt x="830915" y="636379"/>
                      <a:pt x="839610" y="636875"/>
                      <a:pt x="848242" y="637954"/>
                    </a:cubicBezTo>
                    <a:cubicBezTo>
                      <a:pt x="852227" y="638452"/>
                      <a:pt x="856040" y="640316"/>
                      <a:pt x="860056" y="640316"/>
                    </a:cubicBezTo>
                    <a:cubicBezTo>
                      <a:pt x="881336" y="640316"/>
                      <a:pt x="902586" y="638741"/>
                      <a:pt x="923851" y="637954"/>
                    </a:cubicBezTo>
                    <a:cubicBezTo>
                      <a:pt x="934675" y="634346"/>
                      <a:pt x="928448" y="635591"/>
                      <a:pt x="942753" y="635591"/>
                    </a:cubicBezTo>
                    <a:lnTo>
                      <a:pt x="952204" y="694661"/>
                    </a:lnTo>
                    <a:lnTo>
                      <a:pt x="1025451" y="694661"/>
                    </a:lnTo>
                    <a:cubicBezTo>
                      <a:pt x="1028601" y="687572"/>
                      <a:pt x="1030454" y="679750"/>
                      <a:pt x="1034902" y="673395"/>
                    </a:cubicBezTo>
                    <a:cubicBezTo>
                      <a:pt x="1036330" y="671355"/>
                      <a:pt x="1040045" y="672589"/>
                      <a:pt x="1041990" y="671033"/>
                    </a:cubicBezTo>
                    <a:cubicBezTo>
                      <a:pt x="1044208" y="669259"/>
                      <a:pt x="1045141" y="666307"/>
                      <a:pt x="1046716" y="663944"/>
                    </a:cubicBezTo>
                    <a:cubicBezTo>
                      <a:pt x="1053017" y="664732"/>
                      <a:pt x="1059355" y="665263"/>
                      <a:pt x="1065618" y="666307"/>
                    </a:cubicBezTo>
                    <a:cubicBezTo>
                      <a:pt x="1068821" y="666841"/>
                      <a:pt x="1071822" y="668670"/>
                      <a:pt x="1075070" y="668670"/>
                    </a:cubicBezTo>
                    <a:cubicBezTo>
                      <a:pt x="1099705" y="668670"/>
                      <a:pt x="1095224" y="672143"/>
                      <a:pt x="1103423" y="663944"/>
                    </a:cubicBezTo>
                    <a:lnTo>
                      <a:pt x="1027814" y="510363"/>
                    </a:lnTo>
                    <a:lnTo>
                      <a:pt x="1006549" y="510363"/>
                    </a:lnTo>
                    <a:lnTo>
                      <a:pt x="992372" y="498549"/>
                    </a:lnTo>
                    <a:lnTo>
                      <a:pt x="886046" y="498549"/>
                    </a:lnTo>
                    <a:lnTo>
                      <a:pt x="860056" y="474921"/>
                    </a:lnTo>
                    <a:lnTo>
                      <a:pt x="777358" y="460744"/>
                    </a:lnTo>
                    <a:lnTo>
                      <a:pt x="777358" y="366233"/>
                    </a:lnTo>
                    <a:lnTo>
                      <a:pt x="744279" y="361507"/>
                    </a:lnTo>
                    <a:lnTo>
                      <a:pt x="749004" y="321340"/>
                    </a:lnTo>
                    <a:lnTo>
                      <a:pt x="701749" y="318977"/>
                    </a:lnTo>
                    <a:lnTo>
                      <a:pt x="697023" y="271721"/>
                    </a:lnTo>
                    <a:lnTo>
                      <a:pt x="640316" y="274084"/>
                    </a:lnTo>
                    <a:lnTo>
                      <a:pt x="630865" y="219740"/>
                    </a:lnTo>
                    <a:lnTo>
                      <a:pt x="604874" y="224465"/>
                    </a:lnTo>
                    <a:lnTo>
                      <a:pt x="607237" y="177209"/>
                    </a:lnTo>
                    <a:lnTo>
                      <a:pt x="557618" y="184298"/>
                    </a:lnTo>
                    <a:lnTo>
                      <a:pt x="517451" y="134679"/>
                    </a:lnTo>
                    <a:lnTo>
                      <a:pt x="515088" y="99237"/>
                    </a:lnTo>
                    <a:lnTo>
                      <a:pt x="467832" y="99237"/>
                    </a:lnTo>
                    <a:cubicBezTo>
                      <a:pt x="467045" y="68521"/>
                      <a:pt x="466257" y="37804"/>
                      <a:pt x="465470" y="7088"/>
                    </a:cubicBezTo>
                    <a:lnTo>
                      <a:pt x="0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4239715" y="5507217"/>
                <a:ext cx="106355" cy="79370"/>
              </a:xfrm>
              <a:custGeom>
                <a:avLst/>
                <a:gdLst>
                  <a:gd name="connsiteX0" fmla="*/ 0 w 106227"/>
                  <a:gd name="connsiteY0" fmla="*/ 20782 h 78836"/>
                  <a:gd name="connsiteX1" fmla="*/ 0 w 106227"/>
                  <a:gd name="connsiteY1" fmla="*/ 20782 h 78836"/>
                  <a:gd name="connsiteX2" fmla="*/ 34636 w 106227"/>
                  <a:gd name="connsiteY2" fmla="*/ 6927 h 78836"/>
                  <a:gd name="connsiteX3" fmla="*/ 39254 w 106227"/>
                  <a:gd name="connsiteY3" fmla="*/ 0 h 78836"/>
                  <a:gd name="connsiteX4" fmla="*/ 60036 w 106227"/>
                  <a:gd name="connsiteY4" fmla="*/ 2309 h 78836"/>
                  <a:gd name="connsiteX5" fmla="*/ 73891 w 106227"/>
                  <a:gd name="connsiteY5" fmla="*/ 16163 h 78836"/>
                  <a:gd name="connsiteX6" fmla="*/ 87745 w 106227"/>
                  <a:gd name="connsiteY6" fmla="*/ 23091 h 78836"/>
                  <a:gd name="connsiteX7" fmla="*/ 92364 w 106227"/>
                  <a:gd name="connsiteY7" fmla="*/ 27709 h 78836"/>
                  <a:gd name="connsiteX8" fmla="*/ 96982 w 106227"/>
                  <a:gd name="connsiteY8" fmla="*/ 34636 h 78836"/>
                  <a:gd name="connsiteX9" fmla="*/ 103909 w 106227"/>
                  <a:gd name="connsiteY9" fmla="*/ 36945 h 78836"/>
                  <a:gd name="connsiteX10" fmla="*/ 106218 w 106227"/>
                  <a:gd name="connsiteY10" fmla="*/ 43873 h 78836"/>
                  <a:gd name="connsiteX11" fmla="*/ 103909 w 106227"/>
                  <a:gd name="connsiteY11" fmla="*/ 57727 h 78836"/>
                  <a:gd name="connsiteX12" fmla="*/ 66964 w 106227"/>
                  <a:gd name="connsiteY12" fmla="*/ 66963 h 78836"/>
                  <a:gd name="connsiteX13" fmla="*/ 36945 w 106227"/>
                  <a:gd name="connsiteY13" fmla="*/ 76200 h 78836"/>
                  <a:gd name="connsiteX14" fmla="*/ 32327 w 106227"/>
                  <a:gd name="connsiteY14" fmla="*/ 69273 h 78836"/>
                  <a:gd name="connsiteX15" fmla="*/ 25400 w 106227"/>
                  <a:gd name="connsiteY15" fmla="*/ 64654 h 78836"/>
                  <a:gd name="connsiteX16" fmla="*/ 20782 w 106227"/>
                  <a:gd name="connsiteY16" fmla="*/ 50800 h 78836"/>
                  <a:gd name="connsiteX17" fmla="*/ 16164 w 106227"/>
                  <a:gd name="connsiteY17" fmla="*/ 43873 h 78836"/>
                  <a:gd name="connsiteX18" fmla="*/ 13854 w 106227"/>
                  <a:gd name="connsiteY18" fmla="*/ 32327 h 78836"/>
                  <a:gd name="connsiteX19" fmla="*/ 0 w 106227"/>
                  <a:gd name="connsiteY19" fmla="*/ 20782 h 7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6227" h="78836">
                    <a:moveTo>
                      <a:pt x="0" y="20782"/>
                    </a:moveTo>
                    <a:lnTo>
                      <a:pt x="0" y="20782"/>
                    </a:lnTo>
                    <a:cubicBezTo>
                      <a:pt x="16368" y="16317"/>
                      <a:pt x="23968" y="17595"/>
                      <a:pt x="34636" y="6927"/>
                    </a:cubicBezTo>
                    <a:cubicBezTo>
                      <a:pt x="36598" y="4965"/>
                      <a:pt x="37715" y="2309"/>
                      <a:pt x="39254" y="0"/>
                    </a:cubicBezTo>
                    <a:cubicBezTo>
                      <a:pt x="46181" y="770"/>
                      <a:pt x="53720" y="-638"/>
                      <a:pt x="60036" y="2309"/>
                    </a:cubicBezTo>
                    <a:cubicBezTo>
                      <a:pt x="65954" y="5071"/>
                      <a:pt x="68457" y="12540"/>
                      <a:pt x="73891" y="16163"/>
                    </a:cubicBezTo>
                    <a:cubicBezTo>
                      <a:pt x="82843" y="22132"/>
                      <a:pt x="78185" y="19904"/>
                      <a:pt x="87745" y="23091"/>
                    </a:cubicBezTo>
                    <a:cubicBezTo>
                      <a:pt x="89285" y="24630"/>
                      <a:pt x="91004" y="26009"/>
                      <a:pt x="92364" y="27709"/>
                    </a:cubicBezTo>
                    <a:cubicBezTo>
                      <a:pt x="94098" y="29876"/>
                      <a:pt x="94815" y="32902"/>
                      <a:pt x="96982" y="34636"/>
                    </a:cubicBezTo>
                    <a:cubicBezTo>
                      <a:pt x="98883" y="36156"/>
                      <a:pt x="101600" y="36175"/>
                      <a:pt x="103909" y="36945"/>
                    </a:cubicBezTo>
                    <a:cubicBezTo>
                      <a:pt x="104679" y="39254"/>
                      <a:pt x="106218" y="41439"/>
                      <a:pt x="106218" y="43873"/>
                    </a:cubicBezTo>
                    <a:cubicBezTo>
                      <a:pt x="106218" y="48555"/>
                      <a:pt x="106506" y="53832"/>
                      <a:pt x="103909" y="57727"/>
                    </a:cubicBezTo>
                    <a:cubicBezTo>
                      <a:pt x="97104" y="67934"/>
                      <a:pt x="74044" y="66319"/>
                      <a:pt x="66964" y="66963"/>
                    </a:cubicBezTo>
                    <a:cubicBezTo>
                      <a:pt x="51030" y="82897"/>
                      <a:pt x="60819" y="79184"/>
                      <a:pt x="36945" y="76200"/>
                    </a:cubicBezTo>
                    <a:cubicBezTo>
                      <a:pt x="35406" y="73891"/>
                      <a:pt x="34289" y="71235"/>
                      <a:pt x="32327" y="69273"/>
                    </a:cubicBezTo>
                    <a:cubicBezTo>
                      <a:pt x="30365" y="67311"/>
                      <a:pt x="26871" y="67007"/>
                      <a:pt x="25400" y="64654"/>
                    </a:cubicBezTo>
                    <a:cubicBezTo>
                      <a:pt x="22820" y="60526"/>
                      <a:pt x="23482" y="54850"/>
                      <a:pt x="20782" y="50800"/>
                    </a:cubicBezTo>
                    <a:lnTo>
                      <a:pt x="16164" y="43873"/>
                    </a:lnTo>
                    <a:cubicBezTo>
                      <a:pt x="15394" y="40024"/>
                      <a:pt x="15232" y="36002"/>
                      <a:pt x="13854" y="32327"/>
                    </a:cubicBezTo>
                    <a:cubicBezTo>
                      <a:pt x="12880" y="29729"/>
                      <a:pt x="2309" y="22706"/>
                      <a:pt x="0" y="20782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4373057" y="5496104"/>
                <a:ext cx="169851" cy="55560"/>
              </a:xfrm>
              <a:custGeom>
                <a:avLst/>
                <a:gdLst>
                  <a:gd name="connsiteX0" fmla="*/ 13855 w 169712"/>
                  <a:gd name="connsiteY0" fmla="*/ 278 h 55697"/>
                  <a:gd name="connsiteX1" fmla="*/ 13855 w 169712"/>
                  <a:gd name="connsiteY1" fmla="*/ 278 h 55697"/>
                  <a:gd name="connsiteX2" fmla="*/ 36946 w 169712"/>
                  <a:gd name="connsiteY2" fmla="*/ 7206 h 55697"/>
                  <a:gd name="connsiteX3" fmla="*/ 50800 w 169712"/>
                  <a:gd name="connsiteY3" fmla="*/ 11824 h 55697"/>
                  <a:gd name="connsiteX4" fmla="*/ 80818 w 169712"/>
                  <a:gd name="connsiteY4" fmla="*/ 14133 h 55697"/>
                  <a:gd name="connsiteX5" fmla="*/ 90055 w 169712"/>
                  <a:gd name="connsiteY5" fmla="*/ 18751 h 55697"/>
                  <a:gd name="connsiteX6" fmla="*/ 101600 w 169712"/>
                  <a:gd name="connsiteY6" fmla="*/ 21060 h 55697"/>
                  <a:gd name="connsiteX7" fmla="*/ 108527 w 169712"/>
                  <a:gd name="connsiteY7" fmla="*/ 27987 h 55697"/>
                  <a:gd name="connsiteX8" fmla="*/ 124691 w 169712"/>
                  <a:gd name="connsiteY8" fmla="*/ 11824 h 55697"/>
                  <a:gd name="connsiteX9" fmla="*/ 138546 w 169712"/>
                  <a:gd name="connsiteY9" fmla="*/ 7206 h 55697"/>
                  <a:gd name="connsiteX10" fmla="*/ 166255 w 169712"/>
                  <a:gd name="connsiteY10" fmla="*/ 11824 h 55697"/>
                  <a:gd name="connsiteX11" fmla="*/ 157018 w 169712"/>
                  <a:gd name="connsiteY11" fmla="*/ 32606 h 55697"/>
                  <a:gd name="connsiteX12" fmla="*/ 147782 w 169712"/>
                  <a:gd name="connsiteY12" fmla="*/ 34915 h 55697"/>
                  <a:gd name="connsiteX13" fmla="*/ 140855 w 169712"/>
                  <a:gd name="connsiteY13" fmla="*/ 37224 h 55697"/>
                  <a:gd name="connsiteX14" fmla="*/ 129309 w 169712"/>
                  <a:gd name="connsiteY14" fmla="*/ 39533 h 55697"/>
                  <a:gd name="connsiteX15" fmla="*/ 108527 w 169712"/>
                  <a:gd name="connsiteY15" fmla="*/ 46460 h 55697"/>
                  <a:gd name="connsiteX16" fmla="*/ 101600 w 169712"/>
                  <a:gd name="connsiteY16" fmla="*/ 48769 h 55697"/>
                  <a:gd name="connsiteX17" fmla="*/ 87746 w 169712"/>
                  <a:gd name="connsiteY17" fmla="*/ 55697 h 55697"/>
                  <a:gd name="connsiteX18" fmla="*/ 62346 w 169712"/>
                  <a:gd name="connsiteY18" fmla="*/ 53387 h 55697"/>
                  <a:gd name="connsiteX19" fmla="*/ 55418 w 169712"/>
                  <a:gd name="connsiteY19" fmla="*/ 51078 h 55697"/>
                  <a:gd name="connsiteX20" fmla="*/ 30018 w 169712"/>
                  <a:gd name="connsiteY20" fmla="*/ 44151 h 55697"/>
                  <a:gd name="connsiteX21" fmla="*/ 23091 w 169712"/>
                  <a:gd name="connsiteY21" fmla="*/ 41842 h 55697"/>
                  <a:gd name="connsiteX22" fmla="*/ 16164 w 169712"/>
                  <a:gd name="connsiteY22" fmla="*/ 37224 h 55697"/>
                  <a:gd name="connsiteX23" fmla="*/ 13855 w 169712"/>
                  <a:gd name="connsiteY23" fmla="*/ 30297 h 55697"/>
                  <a:gd name="connsiteX24" fmla="*/ 9237 w 169712"/>
                  <a:gd name="connsiteY24" fmla="*/ 25678 h 55697"/>
                  <a:gd name="connsiteX25" fmla="*/ 0 w 169712"/>
                  <a:gd name="connsiteY25" fmla="*/ 2587 h 55697"/>
                  <a:gd name="connsiteX26" fmla="*/ 13855 w 169712"/>
                  <a:gd name="connsiteY26" fmla="*/ 278 h 5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9712" h="55697">
                    <a:moveTo>
                      <a:pt x="13855" y="278"/>
                    </a:moveTo>
                    <a:lnTo>
                      <a:pt x="13855" y="278"/>
                    </a:lnTo>
                    <a:lnTo>
                      <a:pt x="36946" y="7206"/>
                    </a:lnTo>
                    <a:cubicBezTo>
                      <a:pt x="41592" y="8658"/>
                      <a:pt x="45947" y="11451"/>
                      <a:pt x="50800" y="11824"/>
                    </a:cubicBezTo>
                    <a:lnTo>
                      <a:pt x="80818" y="14133"/>
                    </a:lnTo>
                    <a:cubicBezTo>
                      <a:pt x="83897" y="15672"/>
                      <a:pt x="86789" y="17662"/>
                      <a:pt x="90055" y="18751"/>
                    </a:cubicBezTo>
                    <a:cubicBezTo>
                      <a:pt x="93778" y="19992"/>
                      <a:pt x="98090" y="19305"/>
                      <a:pt x="101600" y="21060"/>
                    </a:cubicBezTo>
                    <a:cubicBezTo>
                      <a:pt x="104521" y="22520"/>
                      <a:pt x="106218" y="25678"/>
                      <a:pt x="108527" y="27987"/>
                    </a:cubicBezTo>
                    <a:cubicBezTo>
                      <a:pt x="111722" y="18407"/>
                      <a:pt x="110798" y="16455"/>
                      <a:pt x="124691" y="11824"/>
                    </a:cubicBezTo>
                    <a:lnTo>
                      <a:pt x="138546" y="7206"/>
                    </a:lnTo>
                    <a:cubicBezTo>
                      <a:pt x="147782" y="8745"/>
                      <a:pt x="159008" y="5895"/>
                      <a:pt x="166255" y="11824"/>
                    </a:cubicBezTo>
                    <a:cubicBezTo>
                      <a:pt x="176204" y="19964"/>
                      <a:pt x="162023" y="30461"/>
                      <a:pt x="157018" y="32606"/>
                    </a:cubicBezTo>
                    <a:cubicBezTo>
                      <a:pt x="154101" y="33856"/>
                      <a:pt x="150833" y="34043"/>
                      <a:pt x="147782" y="34915"/>
                    </a:cubicBezTo>
                    <a:cubicBezTo>
                      <a:pt x="145442" y="35584"/>
                      <a:pt x="143216" y="36634"/>
                      <a:pt x="140855" y="37224"/>
                    </a:cubicBezTo>
                    <a:cubicBezTo>
                      <a:pt x="137047" y="38176"/>
                      <a:pt x="133096" y="38500"/>
                      <a:pt x="129309" y="39533"/>
                    </a:cubicBezTo>
                    <a:cubicBezTo>
                      <a:pt x="122264" y="41454"/>
                      <a:pt x="115454" y="44151"/>
                      <a:pt x="108527" y="46460"/>
                    </a:cubicBezTo>
                    <a:cubicBezTo>
                      <a:pt x="106218" y="47230"/>
                      <a:pt x="103625" y="47419"/>
                      <a:pt x="101600" y="48769"/>
                    </a:cubicBezTo>
                    <a:cubicBezTo>
                      <a:pt x="92648" y="54737"/>
                      <a:pt x="97306" y="52509"/>
                      <a:pt x="87746" y="55697"/>
                    </a:cubicBezTo>
                    <a:cubicBezTo>
                      <a:pt x="79279" y="54927"/>
                      <a:pt x="70762" y="54589"/>
                      <a:pt x="62346" y="53387"/>
                    </a:cubicBezTo>
                    <a:cubicBezTo>
                      <a:pt x="59936" y="53043"/>
                      <a:pt x="57780" y="51668"/>
                      <a:pt x="55418" y="51078"/>
                    </a:cubicBezTo>
                    <a:cubicBezTo>
                      <a:pt x="29312" y="44552"/>
                      <a:pt x="59737" y="54057"/>
                      <a:pt x="30018" y="44151"/>
                    </a:cubicBezTo>
                    <a:cubicBezTo>
                      <a:pt x="27709" y="43381"/>
                      <a:pt x="25116" y="43192"/>
                      <a:pt x="23091" y="41842"/>
                    </a:cubicBezTo>
                    <a:lnTo>
                      <a:pt x="16164" y="37224"/>
                    </a:lnTo>
                    <a:cubicBezTo>
                      <a:pt x="15394" y="34915"/>
                      <a:pt x="15107" y="32384"/>
                      <a:pt x="13855" y="30297"/>
                    </a:cubicBezTo>
                    <a:cubicBezTo>
                      <a:pt x="12735" y="28430"/>
                      <a:pt x="10002" y="27717"/>
                      <a:pt x="9237" y="25678"/>
                    </a:cubicBezTo>
                    <a:cubicBezTo>
                      <a:pt x="-1060" y="-1779"/>
                      <a:pt x="15781" y="23631"/>
                      <a:pt x="0" y="2587"/>
                    </a:cubicBezTo>
                    <a:cubicBezTo>
                      <a:pt x="11308" y="-1182"/>
                      <a:pt x="4493" y="278"/>
                      <a:pt x="13855" y="27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4149233" y="5507217"/>
                <a:ext cx="57146" cy="26985"/>
              </a:xfrm>
              <a:custGeom>
                <a:avLst/>
                <a:gdLst>
                  <a:gd name="connsiteX0" fmla="*/ 0 w 55901"/>
                  <a:gd name="connsiteY0" fmla="*/ 13959 h 27026"/>
                  <a:gd name="connsiteX1" fmla="*/ 0 w 55901"/>
                  <a:gd name="connsiteY1" fmla="*/ 13959 h 27026"/>
                  <a:gd name="connsiteX2" fmla="*/ 16164 w 55901"/>
                  <a:gd name="connsiteY2" fmla="*/ 2414 h 27026"/>
                  <a:gd name="connsiteX3" fmla="*/ 50800 w 55901"/>
                  <a:gd name="connsiteY3" fmla="*/ 2414 h 27026"/>
                  <a:gd name="connsiteX4" fmla="*/ 55419 w 55901"/>
                  <a:gd name="connsiteY4" fmla="*/ 7032 h 27026"/>
                  <a:gd name="connsiteX5" fmla="*/ 20782 w 55901"/>
                  <a:gd name="connsiteY5" fmla="*/ 23196 h 27026"/>
                  <a:gd name="connsiteX6" fmla="*/ 0 w 55901"/>
                  <a:gd name="connsiteY6" fmla="*/ 13959 h 27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01" h="27026">
                    <a:moveTo>
                      <a:pt x="0" y="13959"/>
                    </a:moveTo>
                    <a:lnTo>
                      <a:pt x="0" y="13959"/>
                    </a:lnTo>
                    <a:cubicBezTo>
                      <a:pt x="5388" y="10111"/>
                      <a:pt x="10351" y="5584"/>
                      <a:pt x="16164" y="2414"/>
                    </a:cubicBezTo>
                    <a:cubicBezTo>
                      <a:pt x="25531" y="-2695"/>
                      <a:pt x="43986" y="1795"/>
                      <a:pt x="50800" y="2414"/>
                    </a:cubicBezTo>
                    <a:cubicBezTo>
                      <a:pt x="52340" y="3953"/>
                      <a:pt x="55202" y="4866"/>
                      <a:pt x="55419" y="7032"/>
                    </a:cubicBezTo>
                    <a:cubicBezTo>
                      <a:pt x="58385" y="36697"/>
                      <a:pt x="47780" y="25124"/>
                      <a:pt x="20782" y="23196"/>
                    </a:cubicBezTo>
                    <a:cubicBezTo>
                      <a:pt x="12222" y="20343"/>
                      <a:pt x="3464" y="15499"/>
                      <a:pt x="0" y="1395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5" name="Freeform 34"/>
            <p:cNvSpPr/>
            <p:nvPr/>
          </p:nvSpPr>
          <p:spPr bwMode="auto">
            <a:xfrm>
              <a:off x="7700815" y="5964641"/>
              <a:ext cx="98014" cy="136832"/>
            </a:xfrm>
            <a:custGeom>
              <a:avLst/>
              <a:gdLst>
                <a:gd name="connsiteX0" fmla="*/ 92363 w 159327"/>
                <a:gd name="connsiteY0" fmla="*/ 4618 h 223982"/>
                <a:gd name="connsiteX1" fmla="*/ 92363 w 159327"/>
                <a:gd name="connsiteY1" fmla="*/ 4618 h 223982"/>
                <a:gd name="connsiteX2" fmla="*/ 80818 w 159327"/>
                <a:gd name="connsiteY2" fmla="*/ 23091 h 223982"/>
                <a:gd name="connsiteX3" fmla="*/ 78509 w 159327"/>
                <a:gd name="connsiteY3" fmla="*/ 30018 h 223982"/>
                <a:gd name="connsiteX4" fmla="*/ 66963 w 159327"/>
                <a:gd name="connsiteY4" fmla="*/ 41564 h 223982"/>
                <a:gd name="connsiteX5" fmla="*/ 64654 w 159327"/>
                <a:gd name="connsiteY5" fmla="*/ 53109 h 223982"/>
                <a:gd name="connsiteX6" fmla="*/ 57727 w 159327"/>
                <a:gd name="connsiteY6" fmla="*/ 60037 h 223982"/>
                <a:gd name="connsiteX7" fmla="*/ 2309 w 159327"/>
                <a:gd name="connsiteY7" fmla="*/ 71582 h 223982"/>
                <a:gd name="connsiteX8" fmla="*/ 0 w 159327"/>
                <a:gd name="connsiteY8" fmla="*/ 78509 h 223982"/>
                <a:gd name="connsiteX9" fmla="*/ 4618 w 159327"/>
                <a:gd name="connsiteY9" fmla="*/ 103909 h 223982"/>
                <a:gd name="connsiteX10" fmla="*/ 6927 w 159327"/>
                <a:gd name="connsiteY10" fmla="*/ 113146 h 223982"/>
                <a:gd name="connsiteX11" fmla="*/ 9236 w 159327"/>
                <a:gd name="connsiteY11" fmla="*/ 120073 h 223982"/>
                <a:gd name="connsiteX12" fmla="*/ 13854 w 159327"/>
                <a:gd name="connsiteY12" fmla="*/ 140855 h 223982"/>
                <a:gd name="connsiteX13" fmla="*/ 18473 w 159327"/>
                <a:gd name="connsiteY13" fmla="*/ 145473 h 223982"/>
                <a:gd name="connsiteX14" fmla="*/ 16163 w 159327"/>
                <a:gd name="connsiteY14" fmla="*/ 152400 h 223982"/>
                <a:gd name="connsiteX15" fmla="*/ 11545 w 159327"/>
                <a:gd name="connsiteY15" fmla="*/ 159327 h 223982"/>
                <a:gd name="connsiteX16" fmla="*/ 18473 w 159327"/>
                <a:gd name="connsiteY16" fmla="*/ 203200 h 223982"/>
                <a:gd name="connsiteX17" fmla="*/ 20782 w 159327"/>
                <a:gd name="connsiteY17" fmla="*/ 212437 h 223982"/>
                <a:gd name="connsiteX18" fmla="*/ 34636 w 159327"/>
                <a:gd name="connsiteY18" fmla="*/ 223982 h 223982"/>
                <a:gd name="connsiteX19" fmla="*/ 53109 w 159327"/>
                <a:gd name="connsiteY19" fmla="*/ 221673 h 223982"/>
                <a:gd name="connsiteX20" fmla="*/ 55418 w 159327"/>
                <a:gd name="connsiteY20" fmla="*/ 214746 h 223982"/>
                <a:gd name="connsiteX21" fmla="*/ 57727 w 159327"/>
                <a:gd name="connsiteY21" fmla="*/ 189346 h 223982"/>
                <a:gd name="connsiteX22" fmla="*/ 71582 w 159327"/>
                <a:gd name="connsiteY22" fmla="*/ 184727 h 223982"/>
                <a:gd name="connsiteX23" fmla="*/ 106218 w 159327"/>
                <a:gd name="connsiteY23" fmla="*/ 177800 h 223982"/>
                <a:gd name="connsiteX24" fmla="*/ 131618 w 159327"/>
                <a:gd name="connsiteY24" fmla="*/ 175491 h 223982"/>
                <a:gd name="connsiteX25" fmla="*/ 138545 w 159327"/>
                <a:gd name="connsiteY25" fmla="*/ 170873 h 223982"/>
                <a:gd name="connsiteX26" fmla="*/ 140854 w 159327"/>
                <a:gd name="connsiteY26" fmla="*/ 163946 h 223982"/>
                <a:gd name="connsiteX27" fmla="*/ 143163 w 159327"/>
                <a:gd name="connsiteY27" fmla="*/ 124691 h 223982"/>
                <a:gd name="connsiteX28" fmla="*/ 147782 w 159327"/>
                <a:gd name="connsiteY28" fmla="*/ 117764 h 223982"/>
                <a:gd name="connsiteX29" fmla="*/ 152400 w 159327"/>
                <a:gd name="connsiteY29" fmla="*/ 103909 h 223982"/>
                <a:gd name="connsiteX30" fmla="*/ 159327 w 159327"/>
                <a:gd name="connsiteY30" fmla="*/ 64655 h 223982"/>
                <a:gd name="connsiteX31" fmla="*/ 157018 w 159327"/>
                <a:gd name="connsiteY31" fmla="*/ 46182 h 223982"/>
                <a:gd name="connsiteX32" fmla="*/ 150091 w 159327"/>
                <a:gd name="connsiteY32" fmla="*/ 43873 h 223982"/>
                <a:gd name="connsiteX33" fmla="*/ 143163 w 159327"/>
                <a:gd name="connsiteY33" fmla="*/ 39255 h 223982"/>
                <a:gd name="connsiteX34" fmla="*/ 136236 w 159327"/>
                <a:gd name="connsiteY34" fmla="*/ 25400 h 223982"/>
                <a:gd name="connsiteX35" fmla="*/ 133927 w 159327"/>
                <a:gd name="connsiteY35" fmla="*/ 9237 h 223982"/>
                <a:gd name="connsiteX36" fmla="*/ 131618 w 159327"/>
                <a:gd name="connsiteY36" fmla="*/ 2309 h 223982"/>
                <a:gd name="connsiteX37" fmla="*/ 124691 w 159327"/>
                <a:gd name="connsiteY37" fmla="*/ 0 h 223982"/>
                <a:gd name="connsiteX38" fmla="*/ 92363 w 159327"/>
                <a:gd name="connsiteY38" fmla="*/ 4618 h 22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9327" h="223982">
                  <a:moveTo>
                    <a:pt x="92363" y="4618"/>
                  </a:moveTo>
                  <a:lnTo>
                    <a:pt x="92363" y="4618"/>
                  </a:lnTo>
                  <a:cubicBezTo>
                    <a:pt x="88515" y="10776"/>
                    <a:pt x="84295" y="16716"/>
                    <a:pt x="80818" y="23091"/>
                  </a:cubicBezTo>
                  <a:cubicBezTo>
                    <a:pt x="79653" y="25228"/>
                    <a:pt x="79597" y="27841"/>
                    <a:pt x="78509" y="30018"/>
                  </a:cubicBezTo>
                  <a:cubicBezTo>
                    <a:pt x="74660" y="37717"/>
                    <a:pt x="73892" y="36945"/>
                    <a:pt x="66963" y="41564"/>
                  </a:cubicBezTo>
                  <a:cubicBezTo>
                    <a:pt x="66193" y="45412"/>
                    <a:pt x="66409" y="49599"/>
                    <a:pt x="64654" y="53109"/>
                  </a:cubicBezTo>
                  <a:cubicBezTo>
                    <a:pt x="63194" y="56030"/>
                    <a:pt x="60305" y="58032"/>
                    <a:pt x="57727" y="60037"/>
                  </a:cubicBezTo>
                  <a:cubicBezTo>
                    <a:pt x="36236" y="76753"/>
                    <a:pt x="39642" y="69508"/>
                    <a:pt x="2309" y="71582"/>
                  </a:cubicBezTo>
                  <a:cubicBezTo>
                    <a:pt x="1539" y="73891"/>
                    <a:pt x="0" y="76075"/>
                    <a:pt x="0" y="78509"/>
                  </a:cubicBezTo>
                  <a:cubicBezTo>
                    <a:pt x="0" y="95706"/>
                    <a:pt x="1371" y="92543"/>
                    <a:pt x="4618" y="103909"/>
                  </a:cubicBezTo>
                  <a:cubicBezTo>
                    <a:pt x="5490" y="106961"/>
                    <a:pt x="6055" y="110094"/>
                    <a:pt x="6927" y="113146"/>
                  </a:cubicBezTo>
                  <a:cubicBezTo>
                    <a:pt x="7596" y="115486"/>
                    <a:pt x="8708" y="117697"/>
                    <a:pt x="9236" y="120073"/>
                  </a:cubicBezTo>
                  <a:cubicBezTo>
                    <a:pt x="9949" y="123280"/>
                    <a:pt x="11103" y="136270"/>
                    <a:pt x="13854" y="140855"/>
                  </a:cubicBezTo>
                  <a:cubicBezTo>
                    <a:pt x="14974" y="142722"/>
                    <a:pt x="16933" y="143934"/>
                    <a:pt x="18473" y="145473"/>
                  </a:cubicBezTo>
                  <a:cubicBezTo>
                    <a:pt x="17703" y="147782"/>
                    <a:pt x="17252" y="150223"/>
                    <a:pt x="16163" y="152400"/>
                  </a:cubicBezTo>
                  <a:cubicBezTo>
                    <a:pt x="14922" y="154882"/>
                    <a:pt x="11691" y="156556"/>
                    <a:pt x="11545" y="159327"/>
                  </a:cubicBezTo>
                  <a:cubicBezTo>
                    <a:pt x="9789" y="192687"/>
                    <a:pt x="7961" y="187436"/>
                    <a:pt x="18473" y="203200"/>
                  </a:cubicBezTo>
                  <a:cubicBezTo>
                    <a:pt x="19243" y="206279"/>
                    <a:pt x="19207" y="209681"/>
                    <a:pt x="20782" y="212437"/>
                  </a:cubicBezTo>
                  <a:cubicBezTo>
                    <a:pt x="23517" y="217223"/>
                    <a:pt x="30222" y="221039"/>
                    <a:pt x="34636" y="223982"/>
                  </a:cubicBezTo>
                  <a:cubicBezTo>
                    <a:pt x="40794" y="223212"/>
                    <a:pt x="47438" y="224193"/>
                    <a:pt x="53109" y="221673"/>
                  </a:cubicBezTo>
                  <a:cubicBezTo>
                    <a:pt x="55333" y="220685"/>
                    <a:pt x="55074" y="217155"/>
                    <a:pt x="55418" y="214746"/>
                  </a:cubicBezTo>
                  <a:cubicBezTo>
                    <a:pt x="56620" y="206330"/>
                    <a:pt x="53696" y="196831"/>
                    <a:pt x="57727" y="189346"/>
                  </a:cubicBezTo>
                  <a:cubicBezTo>
                    <a:pt x="60035" y="185060"/>
                    <a:pt x="66830" y="185783"/>
                    <a:pt x="71582" y="184727"/>
                  </a:cubicBezTo>
                  <a:cubicBezTo>
                    <a:pt x="82121" y="182385"/>
                    <a:pt x="95137" y="179104"/>
                    <a:pt x="106218" y="177800"/>
                  </a:cubicBezTo>
                  <a:cubicBezTo>
                    <a:pt x="114661" y="176807"/>
                    <a:pt x="123151" y="176261"/>
                    <a:pt x="131618" y="175491"/>
                  </a:cubicBezTo>
                  <a:cubicBezTo>
                    <a:pt x="133927" y="173952"/>
                    <a:pt x="136811" y="173040"/>
                    <a:pt x="138545" y="170873"/>
                  </a:cubicBezTo>
                  <a:cubicBezTo>
                    <a:pt x="140065" y="168972"/>
                    <a:pt x="140612" y="166368"/>
                    <a:pt x="140854" y="163946"/>
                  </a:cubicBezTo>
                  <a:cubicBezTo>
                    <a:pt x="142158" y="150903"/>
                    <a:pt x="141218" y="137654"/>
                    <a:pt x="143163" y="124691"/>
                  </a:cubicBezTo>
                  <a:cubicBezTo>
                    <a:pt x="143575" y="121946"/>
                    <a:pt x="146242" y="120073"/>
                    <a:pt x="147782" y="117764"/>
                  </a:cubicBezTo>
                  <a:cubicBezTo>
                    <a:pt x="149321" y="113146"/>
                    <a:pt x="152027" y="108763"/>
                    <a:pt x="152400" y="103909"/>
                  </a:cubicBezTo>
                  <a:cubicBezTo>
                    <a:pt x="154973" y="70459"/>
                    <a:pt x="150221" y="82867"/>
                    <a:pt x="159327" y="64655"/>
                  </a:cubicBezTo>
                  <a:cubicBezTo>
                    <a:pt x="158557" y="58497"/>
                    <a:pt x="159538" y="51853"/>
                    <a:pt x="157018" y="46182"/>
                  </a:cubicBezTo>
                  <a:cubicBezTo>
                    <a:pt x="156030" y="43958"/>
                    <a:pt x="152268" y="44961"/>
                    <a:pt x="150091" y="43873"/>
                  </a:cubicBezTo>
                  <a:cubicBezTo>
                    <a:pt x="147609" y="42632"/>
                    <a:pt x="145472" y="40794"/>
                    <a:pt x="143163" y="39255"/>
                  </a:cubicBezTo>
                  <a:cubicBezTo>
                    <a:pt x="139272" y="33417"/>
                    <a:pt x="137602" y="32228"/>
                    <a:pt x="136236" y="25400"/>
                  </a:cubicBezTo>
                  <a:cubicBezTo>
                    <a:pt x="135169" y="20063"/>
                    <a:pt x="134994" y="14574"/>
                    <a:pt x="133927" y="9237"/>
                  </a:cubicBezTo>
                  <a:cubicBezTo>
                    <a:pt x="133450" y="6850"/>
                    <a:pt x="133339" y="4030"/>
                    <a:pt x="131618" y="2309"/>
                  </a:cubicBezTo>
                  <a:cubicBezTo>
                    <a:pt x="129897" y="588"/>
                    <a:pt x="127000" y="770"/>
                    <a:pt x="124691" y="0"/>
                  </a:cubicBezTo>
                  <a:cubicBezTo>
                    <a:pt x="95897" y="2399"/>
                    <a:pt x="97751" y="3848"/>
                    <a:pt x="92363" y="461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7731868" y="6066537"/>
              <a:ext cx="79576" cy="78606"/>
            </a:xfrm>
            <a:custGeom>
              <a:avLst/>
              <a:gdLst>
                <a:gd name="connsiteX0" fmla="*/ 41892 w 129638"/>
                <a:gd name="connsiteY0" fmla="*/ 73891 h 129309"/>
                <a:gd name="connsiteX1" fmla="*/ 41892 w 129638"/>
                <a:gd name="connsiteY1" fmla="*/ 73891 h 129309"/>
                <a:gd name="connsiteX2" fmla="*/ 9565 w 129638"/>
                <a:gd name="connsiteY2" fmla="*/ 53109 h 129309"/>
                <a:gd name="connsiteX3" fmla="*/ 329 w 129638"/>
                <a:gd name="connsiteY3" fmla="*/ 43872 h 129309"/>
                <a:gd name="connsiteX4" fmla="*/ 2638 w 129638"/>
                <a:gd name="connsiteY4" fmla="*/ 32327 h 129309"/>
                <a:gd name="connsiteX5" fmla="*/ 14183 w 129638"/>
                <a:gd name="connsiteY5" fmla="*/ 11545 h 129309"/>
                <a:gd name="connsiteX6" fmla="*/ 21111 w 129638"/>
                <a:gd name="connsiteY6" fmla="*/ 6927 h 129309"/>
                <a:gd name="connsiteX7" fmla="*/ 34965 w 129638"/>
                <a:gd name="connsiteY7" fmla="*/ 4618 h 129309"/>
                <a:gd name="connsiteX8" fmla="*/ 69602 w 129638"/>
                <a:gd name="connsiteY8" fmla="*/ 0 h 129309"/>
                <a:gd name="connsiteX9" fmla="*/ 104238 w 129638"/>
                <a:gd name="connsiteY9" fmla="*/ 2309 h 129309"/>
                <a:gd name="connsiteX10" fmla="*/ 111165 w 129638"/>
                <a:gd name="connsiteY10" fmla="*/ 9236 h 129309"/>
                <a:gd name="connsiteX11" fmla="*/ 120402 w 129638"/>
                <a:gd name="connsiteY11" fmla="*/ 23091 h 129309"/>
                <a:gd name="connsiteX12" fmla="*/ 122711 w 129638"/>
                <a:gd name="connsiteY12" fmla="*/ 66963 h 129309"/>
                <a:gd name="connsiteX13" fmla="*/ 127329 w 129638"/>
                <a:gd name="connsiteY13" fmla="*/ 76200 h 129309"/>
                <a:gd name="connsiteX14" fmla="*/ 129638 w 129638"/>
                <a:gd name="connsiteY14" fmla="*/ 83127 h 129309"/>
                <a:gd name="connsiteX15" fmla="*/ 120402 w 129638"/>
                <a:gd name="connsiteY15" fmla="*/ 108527 h 129309"/>
                <a:gd name="connsiteX16" fmla="*/ 113474 w 129638"/>
                <a:gd name="connsiteY16" fmla="*/ 110836 h 129309"/>
                <a:gd name="connsiteX17" fmla="*/ 104238 w 129638"/>
                <a:gd name="connsiteY17" fmla="*/ 117763 h 129309"/>
                <a:gd name="connsiteX18" fmla="*/ 92692 w 129638"/>
                <a:gd name="connsiteY18" fmla="*/ 129309 h 129309"/>
                <a:gd name="connsiteX19" fmla="*/ 67292 w 129638"/>
                <a:gd name="connsiteY19" fmla="*/ 127000 h 129309"/>
                <a:gd name="connsiteX20" fmla="*/ 64983 w 129638"/>
                <a:gd name="connsiteY20" fmla="*/ 120072 h 129309"/>
                <a:gd name="connsiteX21" fmla="*/ 58056 w 129638"/>
                <a:gd name="connsiteY21" fmla="*/ 113145 h 129309"/>
                <a:gd name="connsiteX22" fmla="*/ 51129 w 129638"/>
                <a:gd name="connsiteY22" fmla="*/ 103909 h 129309"/>
                <a:gd name="connsiteX23" fmla="*/ 46511 w 129638"/>
                <a:gd name="connsiteY23" fmla="*/ 85436 h 129309"/>
                <a:gd name="connsiteX24" fmla="*/ 41892 w 129638"/>
                <a:gd name="connsiteY24" fmla="*/ 80818 h 129309"/>
                <a:gd name="connsiteX25" fmla="*/ 39583 w 129638"/>
                <a:gd name="connsiteY25" fmla="*/ 73891 h 129309"/>
                <a:gd name="connsiteX26" fmla="*/ 37274 w 129638"/>
                <a:gd name="connsiteY26" fmla="*/ 55418 h 129309"/>
                <a:gd name="connsiteX27" fmla="*/ 41892 w 129638"/>
                <a:gd name="connsiteY27" fmla="*/ 73891 h 12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638" h="129309">
                  <a:moveTo>
                    <a:pt x="41892" y="73891"/>
                  </a:moveTo>
                  <a:lnTo>
                    <a:pt x="41892" y="73891"/>
                  </a:lnTo>
                  <a:cubicBezTo>
                    <a:pt x="15982" y="55753"/>
                    <a:pt x="27205" y="61928"/>
                    <a:pt x="9565" y="53109"/>
                  </a:cubicBezTo>
                  <a:cubicBezTo>
                    <a:pt x="6486" y="50030"/>
                    <a:pt x="1706" y="48003"/>
                    <a:pt x="329" y="43872"/>
                  </a:cubicBezTo>
                  <a:cubicBezTo>
                    <a:pt x="-912" y="40149"/>
                    <a:pt x="1686" y="36134"/>
                    <a:pt x="2638" y="32327"/>
                  </a:cubicBezTo>
                  <a:cubicBezTo>
                    <a:pt x="4322" y="25590"/>
                    <a:pt x="9024" y="14984"/>
                    <a:pt x="14183" y="11545"/>
                  </a:cubicBezTo>
                  <a:cubicBezTo>
                    <a:pt x="16492" y="10006"/>
                    <a:pt x="18478" y="7805"/>
                    <a:pt x="21111" y="6927"/>
                  </a:cubicBezTo>
                  <a:cubicBezTo>
                    <a:pt x="25552" y="5447"/>
                    <a:pt x="30319" y="5199"/>
                    <a:pt x="34965" y="4618"/>
                  </a:cubicBezTo>
                  <a:cubicBezTo>
                    <a:pt x="70962" y="118"/>
                    <a:pt x="45904" y="4739"/>
                    <a:pt x="69602" y="0"/>
                  </a:cubicBezTo>
                  <a:cubicBezTo>
                    <a:pt x="81147" y="770"/>
                    <a:pt x="92943" y="-201"/>
                    <a:pt x="104238" y="2309"/>
                  </a:cubicBezTo>
                  <a:cubicBezTo>
                    <a:pt x="107426" y="3017"/>
                    <a:pt x="109160" y="6658"/>
                    <a:pt x="111165" y="9236"/>
                  </a:cubicBezTo>
                  <a:cubicBezTo>
                    <a:pt x="114573" y="13617"/>
                    <a:pt x="120402" y="23091"/>
                    <a:pt x="120402" y="23091"/>
                  </a:cubicBezTo>
                  <a:cubicBezTo>
                    <a:pt x="121172" y="37715"/>
                    <a:pt x="120817" y="52442"/>
                    <a:pt x="122711" y="66963"/>
                  </a:cubicBezTo>
                  <a:cubicBezTo>
                    <a:pt x="123156" y="70376"/>
                    <a:pt x="125973" y="73036"/>
                    <a:pt x="127329" y="76200"/>
                  </a:cubicBezTo>
                  <a:cubicBezTo>
                    <a:pt x="128288" y="78437"/>
                    <a:pt x="128868" y="80818"/>
                    <a:pt x="129638" y="83127"/>
                  </a:cubicBezTo>
                  <a:cubicBezTo>
                    <a:pt x="127901" y="97020"/>
                    <a:pt x="131203" y="101327"/>
                    <a:pt x="120402" y="108527"/>
                  </a:cubicBezTo>
                  <a:cubicBezTo>
                    <a:pt x="118377" y="109877"/>
                    <a:pt x="115783" y="110066"/>
                    <a:pt x="113474" y="110836"/>
                  </a:cubicBezTo>
                  <a:cubicBezTo>
                    <a:pt x="110395" y="113145"/>
                    <a:pt x="106959" y="115042"/>
                    <a:pt x="104238" y="117763"/>
                  </a:cubicBezTo>
                  <a:cubicBezTo>
                    <a:pt x="88847" y="133155"/>
                    <a:pt x="111163" y="116997"/>
                    <a:pt x="92692" y="129309"/>
                  </a:cubicBezTo>
                  <a:cubicBezTo>
                    <a:pt x="84225" y="128539"/>
                    <a:pt x="75357" y="129689"/>
                    <a:pt x="67292" y="127000"/>
                  </a:cubicBezTo>
                  <a:cubicBezTo>
                    <a:pt x="64983" y="126230"/>
                    <a:pt x="66333" y="122097"/>
                    <a:pt x="64983" y="120072"/>
                  </a:cubicBezTo>
                  <a:cubicBezTo>
                    <a:pt x="63172" y="117355"/>
                    <a:pt x="60181" y="115624"/>
                    <a:pt x="58056" y="113145"/>
                  </a:cubicBezTo>
                  <a:cubicBezTo>
                    <a:pt x="55552" y="110223"/>
                    <a:pt x="53438" y="106988"/>
                    <a:pt x="51129" y="103909"/>
                  </a:cubicBezTo>
                  <a:cubicBezTo>
                    <a:pt x="50633" y="101427"/>
                    <a:pt x="48641" y="88986"/>
                    <a:pt x="46511" y="85436"/>
                  </a:cubicBezTo>
                  <a:cubicBezTo>
                    <a:pt x="45391" y="83569"/>
                    <a:pt x="43432" y="82357"/>
                    <a:pt x="41892" y="80818"/>
                  </a:cubicBezTo>
                  <a:cubicBezTo>
                    <a:pt x="41122" y="78509"/>
                    <a:pt x="40018" y="76286"/>
                    <a:pt x="39583" y="73891"/>
                  </a:cubicBezTo>
                  <a:cubicBezTo>
                    <a:pt x="38473" y="67786"/>
                    <a:pt x="40563" y="60680"/>
                    <a:pt x="37274" y="55418"/>
                  </a:cubicBezTo>
                  <a:cubicBezTo>
                    <a:pt x="35642" y="52807"/>
                    <a:pt x="41122" y="70812"/>
                    <a:pt x="41892" y="7389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7588244" y="5700682"/>
              <a:ext cx="245521" cy="184383"/>
            </a:xfrm>
            <a:custGeom>
              <a:avLst/>
              <a:gdLst>
                <a:gd name="connsiteX0" fmla="*/ 124690 w 401781"/>
                <a:gd name="connsiteY0" fmla="*/ 43735 h 302353"/>
                <a:gd name="connsiteX1" fmla="*/ 124690 w 401781"/>
                <a:gd name="connsiteY1" fmla="*/ 43735 h 302353"/>
                <a:gd name="connsiteX2" fmla="*/ 101600 w 401781"/>
                <a:gd name="connsiteY2" fmla="*/ 50662 h 302353"/>
                <a:gd name="connsiteX3" fmla="*/ 94672 w 401781"/>
                <a:gd name="connsiteY3" fmla="*/ 52971 h 302353"/>
                <a:gd name="connsiteX4" fmla="*/ 78509 w 401781"/>
                <a:gd name="connsiteY4" fmla="*/ 59899 h 302353"/>
                <a:gd name="connsiteX5" fmla="*/ 62345 w 401781"/>
                <a:gd name="connsiteY5" fmla="*/ 57589 h 302353"/>
                <a:gd name="connsiteX6" fmla="*/ 60036 w 401781"/>
                <a:gd name="connsiteY6" fmla="*/ 46044 h 302353"/>
                <a:gd name="connsiteX7" fmla="*/ 53109 w 401781"/>
                <a:gd name="connsiteY7" fmla="*/ 22953 h 302353"/>
                <a:gd name="connsiteX8" fmla="*/ 48490 w 401781"/>
                <a:gd name="connsiteY8" fmla="*/ 16026 h 302353"/>
                <a:gd name="connsiteX9" fmla="*/ 39254 w 401781"/>
                <a:gd name="connsiteY9" fmla="*/ 13717 h 302353"/>
                <a:gd name="connsiteX10" fmla="*/ 30018 w 401781"/>
                <a:gd name="connsiteY10" fmla="*/ 34499 h 302353"/>
                <a:gd name="connsiteX11" fmla="*/ 11545 w 401781"/>
                <a:gd name="connsiteY11" fmla="*/ 52971 h 302353"/>
                <a:gd name="connsiteX12" fmla="*/ 4618 w 401781"/>
                <a:gd name="connsiteY12" fmla="*/ 55280 h 302353"/>
                <a:gd name="connsiteX13" fmla="*/ 0 w 401781"/>
                <a:gd name="connsiteY13" fmla="*/ 59899 h 302353"/>
                <a:gd name="connsiteX14" fmla="*/ 9236 w 401781"/>
                <a:gd name="connsiteY14" fmla="*/ 87608 h 302353"/>
                <a:gd name="connsiteX15" fmla="*/ 18472 w 401781"/>
                <a:gd name="connsiteY15" fmla="*/ 99153 h 302353"/>
                <a:gd name="connsiteX16" fmla="*/ 25400 w 401781"/>
                <a:gd name="connsiteY16" fmla="*/ 113008 h 302353"/>
                <a:gd name="connsiteX17" fmla="*/ 36945 w 401781"/>
                <a:gd name="connsiteY17" fmla="*/ 124553 h 302353"/>
                <a:gd name="connsiteX18" fmla="*/ 50800 w 401781"/>
                <a:gd name="connsiteY18" fmla="*/ 133789 h 302353"/>
                <a:gd name="connsiteX19" fmla="*/ 64654 w 401781"/>
                <a:gd name="connsiteY19" fmla="*/ 143026 h 302353"/>
                <a:gd name="connsiteX20" fmla="*/ 78509 w 401781"/>
                <a:gd name="connsiteY20" fmla="*/ 152262 h 302353"/>
                <a:gd name="connsiteX21" fmla="*/ 85436 w 401781"/>
                <a:gd name="connsiteY21" fmla="*/ 154571 h 302353"/>
                <a:gd name="connsiteX22" fmla="*/ 101600 w 401781"/>
                <a:gd name="connsiteY22" fmla="*/ 166117 h 302353"/>
                <a:gd name="connsiteX23" fmla="*/ 106218 w 401781"/>
                <a:gd name="connsiteY23" fmla="*/ 173044 h 302353"/>
                <a:gd name="connsiteX24" fmla="*/ 96981 w 401781"/>
                <a:gd name="connsiteY24" fmla="*/ 193826 h 302353"/>
                <a:gd name="connsiteX25" fmla="*/ 90054 w 401781"/>
                <a:gd name="connsiteY25" fmla="*/ 207680 h 302353"/>
                <a:gd name="connsiteX26" fmla="*/ 69272 w 401781"/>
                <a:gd name="connsiteY26" fmla="*/ 226153 h 302353"/>
                <a:gd name="connsiteX27" fmla="*/ 60036 w 401781"/>
                <a:gd name="connsiteY27" fmla="*/ 235389 h 302353"/>
                <a:gd name="connsiteX28" fmla="*/ 60036 w 401781"/>
                <a:gd name="connsiteY28" fmla="*/ 246935 h 302353"/>
                <a:gd name="connsiteX29" fmla="*/ 90054 w 401781"/>
                <a:gd name="connsiteY29" fmla="*/ 260789 h 302353"/>
                <a:gd name="connsiteX30" fmla="*/ 145472 w 401781"/>
                <a:gd name="connsiteY30" fmla="*/ 267717 h 302353"/>
                <a:gd name="connsiteX31" fmla="*/ 182418 w 401781"/>
                <a:gd name="connsiteY31" fmla="*/ 302353 h 302353"/>
                <a:gd name="connsiteX32" fmla="*/ 401781 w 401781"/>
                <a:gd name="connsiteY32" fmla="*/ 293117 h 302353"/>
                <a:gd name="connsiteX33" fmla="*/ 397163 w 401781"/>
                <a:gd name="connsiteY33" fmla="*/ 237699 h 302353"/>
                <a:gd name="connsiteX34" fmla="*/ 344054 w 401781"/>
                <a:gd name="connsiteY34" fmla="*/ 209989 h 302353"/>
                <a:gd name="connsiteX35" fmla="*/ 337127 w 401781"/>
                <a:gd name="connsiteY35" fmla="*/ 189208 h 302353"/>
                <a:gd name="connsiteX36" fmla="*/ 364836 w 401781"/>
                <a:gd name="connsiteY36" fmla="*/ 168426 h 302353"/>
                <a:gd name="connsiteX37" fmla="*/ 364836 w 401781"/>
                <a:gd name="connsiteY37" fmla="*/ 117626 h 302353"/>
                <a:gd name="connsiteX38" fmla="*/ 362527 w 401781"/>
                <a:gd name="connsiteY38" fmla="*/ 108389 h 302353"/>
                <a:gd name="connsiteX39" fmla="*/ 355600 w 401781"/>
                <a:gd name="connsiteY39" fmla="*/ 103771 h 302353"/>
                <a:gd name="connsiteX40" fmla="*/ 350981 w 401781"/>
                <a:gd name="connsiteY40" fmla="*/ 99153 h 302353"/>
                <a:gd name="connsiteX41" fmla="*/ 323272 w 401781"/>
                <a:gd name="connsiteY41" fmla="*/ 101462 h 302353"/>
                <a:gd name="connsiteX42" fmla="*/ 316345 w 401781"/>
                <a:gd name="connsiteY42" fmla="*/ 103771 h 302353"/>
                <a:gd name="connsiteX43" fmla="*/ 309418 w 401781"/>
                <a:gd name="connsiteY43" fmla="*/ 110699 h 302353"/>
                <a:gd name="connsiteX44" fmla="*/ 307109 w 401781"/>
                <a:gd name="connsiteY44" fmla="*/ 117626 h 302353"/>
                <a:gd name="connsiteX45" fmla="*/ 286327 w 401781"/>
                <a:gd name="connsiteY45" fmla="*/ 117626 h 302353"/>
                <a:gd name="connsiteX46" fmla="*/ 290945 w 401781"/>
                <a:gd name="connsiteY46" fmla="*/ 99153 h 302353"/>
                <a:gd name="connsiteX47" fmla="*/ 293254 w 401781"/>
                <a:gd name="connsiteY47" fmla="*/ 92226 h 302353"/>
                <a:gd name="connsiteX48" fmla="*/ 297872 w 401781"/>
                <a:gd name="connsiteY48" fmla="*/ 85299 h 302353"/>
                <a:gd name="connsiteX49" fmla="*/ 300181 w 401781"/>
                <a:gd name="connsiteY49" fmla="*/ 76062 h 302353"/>
                <a:gd name="connsiteX50" fmla="*/ 302490 w 401781"/>
                <a:gd name="connsiteY50" fmla="*/ 52971 h 302353"/>
                <a:gd name="connsiteX51" fmla="*/ 307109 w 401781"/>
                <a:gd name="connsiteY51" fmla="*/ 39117 h 302353"/>
                <a:gd name="connsiteX52" fmla="*/ 304800 w 401781"/>
                <a:gd name="connsiteY52" fmla="*/ 4480 h 302353"/>
                <a:gd name="connsiteX53" fmla="*/ 274781 w 401781"/>
                <a:gd name="connsiteY53" fmla="*/ 11408 h 302353"/>
                <a:gd name="connsiteX54" fmla="*/ 263236 w 401781"/>
                <a:gd name="connsiteY54" fmla="*/ 16026 h 302353"/>
                <a:gd name="connsiteX55" fmla="*/ 249381 w 401781"/>
                <a:gd name="connsiteY55" fmla="*/ 32189 h 302353"/>
                <a:gd name="connsiteX56" fmla="*/ 244763 w 401781"/>
                <a:gd name="connsiteY56" fmla="*/ 36808 h 302353"/>
                <a:gd name="connsiteX57" fmla="*/ 240145 w 401781"/>
                <a:gd name="connsiteY57" fmla="*/ 43735 h 302353"/>
                <a:gd name="connsiteX58" fmla="*/ 219363 w 401781"/>
                <a:gd name="connsiteY58" fmla="*/ 52971 h 302353"/>
                <a:gd name="connsiteX59" fmla="*/ 207818 w 401781"/>
                <a:gd name="connsiteY59" fmla="*/ 62208 h 302353"/>
                <a:gd name="connsiteX60" fmla="*/ 207818 w 401781"/>
                <a:gd name="connsiteY60" fmla="*/ 110699 h 302353"/>
                <a:gd name="connsiteX61" fmla="*/ 205509 w 401781"/>
                <a:gd name="connsiteY61" fmla="*/ 138408 h 302353"/>
                <a:gd name="connsiteX62" fmla="*/ 173181 w 401781"/>
                <a:gd name="connsiteY62" fmla="*/ 136099 h 302353"/>
                <a:gd name="connsiteX63" fmla="*/ 157018 w 401781"/>
                <a:gd name="connsiteY63" fmla="*/ 117626 h 302353"/>
                <a:gd name="connsiteX64" fmla="*/ 154709 w 401781"/>
                <a:gd name="connsiteY64" fmla="*/ 108389 h 302353"/>
                <a:gd name="connsiteX65" fmla="*/ 124690 w 401781"/>
                <a:gd name="connsiteY65" fmla="*/ 99153 h 302353"/>
                <a:gd name="connsiteX66" fmla="*/ 122381 w 401781"/>
                <a:gd name="connsiteY66" fmla="*/ 73753 h 302353"/>
                <a:gd name="connsiteX67" fmla="*/ 131618 w 401781"/>
                <a:gd name="connsiteY67" fmla="*/ 71444 h 302353"/>
                <a:gd name="connsiteX68" fmla="*/ 133927 w 401781"/>
                <a:gd name="connsiteY68" fmla="*/ 55280 h 302353"/>
                <a:gd name="connsiteX69" fmla="*/ 124690 w 401781"/>
                <a:gd name="connsiteY69" fmla="*/ 43735 h 30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1781" h="302353">
                  <a:moveTo>
                    <a:pt x="124690" y="43735"/>
                  </a:moveTo>
                  <a:lnTo>
                    <a:pt x="124690" y="43735"/>
                  </a:lnTo>
                  <a:lnTo>
                    <a:pt x="101600" y="50662"/>
                  </a:lnTo>
                  <a:cubicBezTo>
                    <a:pt x="99273" y="51378"/>
                    <a:pt x="96849" y="51882"/>
                    <a:pt x="94672" y="52971"/>
                  </a:cubicBezTo>
                  <a:cubicBezTo>
                    <a:pt x="78721" y="60946"/>
                    <a:pt x="97737" y="55090"/>
                    <a:pt x="78509" y="59899"/>
                  </a:cubicBezTo>
                  <a:cubicBezTo>
                    <a:pt x="73121" y="59129"/>
                    <a:pt x="66699" y="60855"/>
                    <a:pt x="62345" y="57589"/>
                  </a:cubicBezTo>
                  <a:cubicBezTo>
                    <a:pt x="59205" y="55234"/>
                    <a:pt x="60887" y="49875"/>
                    <a:pt x="60036" y="46044"/>
                  </a:cubicBezTo>
                  <a:cubicBezTo>
                    <a:pt x="58961" y="41205"/>
                    <a:pt x="55027" y="25829"/>
                    <a:pt x="53109" y="22953"/>
                  </a:cubicBezTo>
                  <a:cubicBezTo>
                    <a:pt x="51569" y="20644"/>
                    <a:pt x="50799" y="17565"/>
                    <a:pt x="48490" y="16026"/>
                  </a:cubicBezTo>
                  <a:cubicBezTo>
                    <a:pt x="45849" y="14266"/>
                    <a:pt x="42333" y="14487"/>
                    <a:pt x="39254" y="13717"/>
                  </a:cubicBezTo>
                  <a:cubicBezTo>
                    <a:pt x="24663" y="23444"/>
                    <a:pt x="38869" y="11488"/>
                    <a:pt x="30018" y="34499"/>
                  </a:cubicBezTo>
                  <a:cubicBezTo>
                    <a:pt x="25272" y="46838"/>
                    <a:pt x="21776" y="48586"/>
                    <a:pt x="11545" y="52971"/>
                  </a:cubicBezTo>
                  <a:cubicBezTo>
                    <a:pt x="9308" y="53930"/>
                    <a:pt x="6927" y="54510"/>
                    <a:pt x="4618" y="55280"/>
                  </a:cubicBezTo>
                  <a:cubicBezTo>
                    <a:pt x="3079" y="56820"/>
                    <a:pt x="0" y="57722"/>
                    <a:pt x="0" y="59899"/>
                  </a:cubicBezTo>
                  <a:cubicBezTo>
                    <a:pt x="0" y="80078"/>
                    <a:pt x="468" y="78838"/>
                    <a:pt x="9236" y="87608"/>
                  </a:cubicBezTo>
                  <a:cubicBezTo>
                    <a:pt x="13731" y="101093"/>
                    <a:pt x="8028" y="88709"/>
                    <a:pt x="18472" y="99153"/>
                  </a:cubicBezTo>
                  <a:cubicBezTo>
                    <a:pt x="25088" y="105769"/>
                    <a:pt x="21644" y="105497"/>
                    <a:pt x="25400" y="113008"/>
                  </a:cubicBezTo>
                  <a:cubicBezTo>
                    <a:pt x="30239" y="122684"/>
                    <a:pt x="29028" y="117955"/>
                    <a:pt x="36945" y="124553"/>
                  </a:cubicBezTo>
                  <a:cubicBezTo>
                    <a:pt x="48476" y="134162"/>
                    <a:pt x="38625" y="129731"/>
                    <a:pt x="50800" y="133789"/>
                  </a:cubicBezTo>
                  <a:cubicBezTo>
                    <a:pt x="59785" y="147269"/>
                    <a:pt x="49744" y="135572"/>
                    <a:pt x="64654" y="143026"/>
                  </a:cubicBezTo>
                  <a:cubicBezTo>
                    <a:pt x="69618" y="145508"/>
                    <a:pt x="73243" y="150507"/>
                    <a:pt x="78509" y="152262"/>
                  </a:cubicBezTo>
                  <a:cubicBezTo>
                    <a:pt x="80818" y="153032"/>
                    <a:pt x="83259" y="153482"/>
                    <a:pt x="85436" y="154571"/>
                  </a:cubicBezTo>
                  <a:cubicBezTo>
                    <a:pt x="91701" y="157704"/>
                    <a:pt x="97274" y="160710"/>
                    <a:pt x="101600" y="166117"/>
                  </a:cubicBezTo>
                  <a:cubicBezTo>
                    <a:pt x="103334" y="168284"/>
                    <a:pt x="104679" y="170735"/>
                    <a:pt x="106218" y="173044"/>
                  </a:cubicBezTo>
                  <a:cubicBezTo>
                    <a:pt x="101741" y="199906"/>
                    <a:pt x="108357" y="176763"/>
                    <a:pt x="96981" y="193826"/>
                  </a:cubicBezTo>
                  <a:cubicBezTo>
                    <a:pt x="85638" y="210839"/>
                    <a:pt x="105322" y="190230"/>
                    <a:pt x="90054" y="207680"/>
                  </a:cubicBezTo>
                  <a:cubicBezTo>
                    <a:pt x="74424" y="225544"/>
                    <a:pt x="83828" y="213417"/>
                    <a:pt x="69272" y="226153"/>
                  </a:cubicBezTo>
                  <a:cubicBezTo>
                    <a:pt x="65995" y="229020"/>
                    <a:pt x="61804" y="231410"/>
                    <a:pt x="60036" y="235389"/>
                  </a:cubicBezTo>
                  <a:cubicBezTo>
                    <a:pt x="58473" y="238906"/>
                    <a:pt x="60036" y="243086"/>
                    <a:pt x="60036" y="246935"/>
                  </a:cubicBezTo>
                  <a:lnTo>
                    <a:pt x="90054" y="260789"/>
                  </a:lnTo>
                  <a:lnTo>
                    <a:pt x="145472" y="267717"/>
                  </a:lnTo>
                  <a:lnTo>
                    <a:pt x="182418" y="302353"/>
                  </a:lnTo>
                  <a:lnTo>
                    <a:pt x="401781" y="293117"/>
                  </a:lnTo>
                  <a:lnTo>
                    <a:pt x="397163" y="237699"/>
                  </a:lnTo>
                  <a:lnTo>
                    <a:pt x="344054" y="209989"/>
                  </a:lnTo>
                  <a:lnTo>
                    <a:pt x="337127" y="189208"/>
                  </a:lnTo>
                  <a:lnTo>
                    <a:pt x="364836" y="168426"/>
                  </a:lnTo>
                  <a:cubicBezTo>
                    <a:pt x="367520" y="141586"/>
                    <a:pt x="368443" y="146485"/>
                    <a:pt x="364836" y="117626"/>
                  </a:cubicBezTo>
                  <a:cubicBezTo>
                    <a:pt x="364442" y="114477"/>
                    <a:pt x="364287" y="111030"/>
                    <a:pt x="362527" y="108389"/>
                  </a:cubicBezTo>
                  <a:cubicBezTo>
                    <a:pt x="360988" y="106080"/>
                    <a:pt x="357767" y="105504"/>
                    <a:pt x="355600" y="103771"/>
                  </a:cubicBezTo>
                  <a:cubicBezTo>
                    <a:pt x="353900" y="102411"/>
                    <a:pt x="352521" y="100692"/>
                    <a:pt x="350981" y="99153"/>
                  </a:cubicBezTo>
                  <a:cubicBezTo>
                    <a:pt x="341745" y="99923"/>
                    <a:pt x="332459" y="100237"/>
                    <a:pt x="323272" y="101462"/>
                  </a:cubicBezTo>
                  <a:cubicBezTo>
                    <a:pt x="320859" y="101784"/>
                    <a:pt x="318370" y="102421"/>
                    <a:pt x="316345" y="103771"/>
                  </a:cubicBezTo>
                  <a:cubicBezTo>
                    <a:pt x="313628" y="105583"/>
                    <a:pt x="311727" y="108390"/>
                    <a:pt x="309418" y="110699"/>
                  </a:cubicBezTo>
                  <a:cubicBezTo>
                    <a:pt x="308648" y="113008"/>
                    <a:pt x="308830" y="115905"/>
                    <a:pt x="307109" y="117626"/>
                  </a:cubicBezTo>
                  <a:cubicBezTo>
                    <a:pt x="302236" y="122498"/>
                    <a:pt x="290087" y="118253"/>
                    <a:pt x="286327" y="117626"/>
                  </a:cubicBezTo>
                  <a:cubicBezTo>
                    <a:pt x="287866" y="111468"/>
                    <a:pt x="289275" y="105277"/>
                    <a:pt x="290945" y="99153"/>
                  </a:cubicBezTo>
                  <a:cubicBezTo>
                    <a:pt x="291585" y="96805"/>
                    <a:pt x="292166" y="94403"/>
                    <a:pt x="293254" y="92226"/>
                  </a:cubicBezTo>
                  <a:cubicBezTo>
                    <a:pt x="294495" y="89744"/>
                    <a:pt x="296333" y="87608"/>
                    <a:pt x="297872" y="85299"/>
                  </a:cubicBezTo>
                  <a:cubicBezTo>
                    <a:pt x="298642" y="82220"/>
                    <a:pt x="299732" y="79204"/>
                    <a:pt x="300181" y="76062"/>
                  </a:cubicBezTo>
                  <a:cubicBezTo>
                    <a:pt x="301275" y="68404"/>
                    <a:pt x="301064" y="60574"/>
                    <a:pt x="302490" y="52971"/>
                  </a:cubicBezTo>
                  <a:cubicBezTo>
                    <a:pt x="303387" y="48186"/>
                    <a:pt x="307109" y="39117"/>
                    <a:pt x="307109" y="39117"/>
                  </a:cubicBezTo>
                  <a:cubicBezTo>
                    <a:pt x="306339" y="27571"/>
                    <a:pt x="311949" y="13579"/>
                    <a:pt x="304800" y="4480"/>
                  </a:cubicBezTo>
                  <a:cubicBezTo>
                    <a:pt x="295464" y="-7402"/>
                    <a:pt x="282219" y="7689"/>
                    <a:pt x="274781" y="11408"/>
                  </a:cubicBezTo>
                  <a:cubicBezTo>
                    <a:pt x="271074" y="13262"/>
                    <a:pt x="267084" y="14487"/>
                    <a:pt x="263236" y="16026"/>
                  </a:cubicBezTo>
                  <a:cubicBezTo>
                    <a:pt x="241014" y="38248"/>
                    <a:pt x="263442" y="14613"/>
                    <a:pt x="249381" y="32189"/>
                  </a:cubicBezTo>
                  <a:cubicBezTo>
                    <a:pt x="248021" y="33889"/>
                    <a:pt x="246123" y="35108"/>
                    <a:pt x="244763" y="36808"/>
                  </a:cubicBezTo>
                  <a:cubicBezTo>
                    <a:pt x="243030" y="38975"/>
                    <a:pt x="242107" y="41773"/>
                    <a:pt x="240145" y="43735"/>
                  </a:cubicBezTo>
                  <a:cubicBezTo>
                    <a:pt x="230746" y="53134"/>
                    <a:pt x="233082" y="43825"/>
                    <a:pt x="219363" y="52971"/>
                  </a:cubicBezTo>
                  <a:cubicBezTo>
                    <a:pt x="210624" y="58797"/>
                    <a:pt x="214398" y="55627"/>
                    <a:pt x="207818" y="62208"/>
                  </a:cubicBezTo>
                  <a:cubicBezTo>
                    <a:pt x="200692" y="83585"/>
                    <a:pt x="207818" y="59373"/>
                    <a:pt x="207818" y="110699"/>
                  </a:cubicBezTo>
                  <a:cubicBezTo>
                    <a:pt x="207818" y="119967"/>
                    <a:pt x="206279" y="129172"/>
                    <a:pt x="205509" y="138408"/>
                  </a:cubicBezTo>
                  <a:cubicBezTo>
                    <a:pt x="194733" y="137638"/>
                    <a:pt x="183483" y="139352"/>
                    <a:pt x="173181" y="136099"/>
                  </a:cubicBezTo>
                  <a:cubicBezTo>
                    <a:pt x="167479" y="134298"/>
                    <a:pt x="160675" y="123112"/>
                    <a:pt x="157018" y="117626"/>
                  </a:cubicBezTo>
                  <a:cubicBezTo>
                    <a:pt x="156248" y="114547"/>
                    <a:pt x="155581" y="111441"/>
                    <a:pt x="154709" y="108389"/>
                  </a:cubicBezTo>
                  <a:cubicBezTo>
                    <a:pt x="150236" y="92733"/>
                    <a:pt x="151904" y="101421"/>
                    <a:pt x="124690" y="99153"/>
                  </a:cubicBezTo>
                  <a:cubicBezTo>
                    <a:pt x="118859" y="90407"/>
                    <a:pt x="114743" y="87502"/>
                    <a:pt x="122381" y="73753"/>
                  </a:cubicBezTo>
                  <a:cubicBezTo>
                    <a:pt x="123922" y="70979"/>
                    <a:pt x="128539" y="72214"/>
                    <a:pt x="131618" y="71444"/>
                  </a:cubicBezTo>
                  <a:cubicBezTo>
                    <a:pt x="135542" y="65558"/>
                    <a:pt x="139716" y="62999"/>
                    <a:pt x="133927" y="55280"/>
                  </a:cubicBezTo>
                  <a:cubicBezTo>
                    <a:pt x="133003" y="54048"/>
                    <a:pt x="130848" y="55280"/>
                    <a:pt x="124690" y="43735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7694992" y="5844307"/>
              <a:ext cx="318304" cy="272693"/>
            </a:xfrm>
            <a:custGeom>
              <a:avLst/>
              <a:gdLst>
                <a:gd name="connsiteX0" fmla="*/ 499242 w 520262"/>
                <a:gd name="connsiteY0" fmla="*/ 0 h 446690"/>
                <a:gd name="connsiteX1" fmla="*/ 520262 w 520262"/>
                <a:gd name="connsiteY1" fmla="*/ 381000 h 446690"/>
                <a:gd name="connsiteX2" fmla="*/ 367862 w 520262"/>
                <a:gd name="connsiteY2" fmla="*/ 396766 h 446690"/>
                <a:gd name="connsiteX3" fmla="*/ 354724 w 520262"/>
                <a:gd name="connsiteY3" fmla="*/ 362607 h 446690"/>
                <a:gd name="connsiteX4" fmla="*/ 328449 w 520262"/>
                <a:gd name="connsiteY4" fmla="*/ 359980 h 446690"/>
                <a:gd name="connsiteX5" fmla="*/ 312683 w 520262"/>
                <a:gd name="connsiteY5" fmla="*/ 357352 h 446690"/>
                <a:gd name="connsiteX6" fmla="*/ 257504 w 520262"/>
                <a:gd name="connsiteY6" fmla="*/ 359980 h 446690"/>
                <a:gd name="connsiteX7" fmla="*/ 246993 w 520262"/>
                <a:gd name="connsiteY7" fmla="*/ 362607 h 446690"/>
                <a:gd name="connsiteX8" fmla="*/ 236483 w 520262"/>
                <a:gd name="connsiteY8" fmla="*/ 381000 h 446690"/>
                <a:gd name="connsiteX9" fmla="*/ 228600 w 520262"/>
                <a:gd name="connsiteY9" fmla="*/ 383628 h 446690"/>
                <a:gd name="connsiteX10" fmla="*/ 220718 w 520262"/>
                <a:gd name="connsiteY10" fmla="*/ 381000 h 446690"/>
                <a:gd name="connsiteX11" fmla="*/ 215462 w 520262"/>
                <a:gd name="connsiteY11" fmla="*/ 394138 h 446690"/>
                <a:gd name="connsiteX12" fmla="*/ 220718 w 520262"/>
                <a:gd name="connsiteY12" fmla="*/ 399393 h 446690"/>
                <a:gd name="connsiteX13" fmla="*/ 225973 w 520262"/>
                <a:gd name="connsiteY13" fmla="*/ 409904 h 446690"/>
                <a:gd name="connsiteX14" fmla="*/ 225973 w 520262"/>
                <a:gd name="connsiteY14" fmla="*/ 425669 h 446690"/>
                <a:gd name="connsiteX15" fmla="*/ 210207 w 520262"/>
                <a:gd name="connsiteY15" fmla="*/ 433552 h 446690"/>
                <a:gd name="connsiteX16" fmla="*/ 202324 w 520262"/>
                <a:gd name="connsiteY16" fmla="*/ 438807 h 446690"/>
                <a:gd name="connsiteX17" fmla="*/ 186559 w 520262"/>
                <a:gd name="connsiteY17" fmla="*/ 444062 h 446690"/>
                <a:gd name="connsiteX18" fmla="*/ 178676 w 520262"/>
                <a:gd name="connsiteY18" fmla="*/ 446690 h 446690"/>
                <a:gd name="connsiteX19" fmla="*/ 170793 w 520262"/>
                <a:gd name="connsiteY19" fmla="*/ 438807 h 446690"/>
                <a:gd name="connsiteX20" fmla="*/ 168166 w 520262"/>
                <a:gd name="connsiteY20" fmla="*/ 428297 h 446690"/>
                <a:gd name="connsiteX21" fmla="*/ 165538 w 520262"/>
                <a:gd name="connsiteY21" fmla="*/ 420414 h 446690"/>
                <a:gd name="connsiteX22" fmla="*/ 162911 w 520262"/>
                <a:gd name="connsiteY22" fmla="*/ 404649 h 446690"/>
                <a:gd name="connsiteX23" fmla="*/ 160283 w 520262"/>
                <a:gd name="connsiteY23" fmla="*/ 378373 h 446690"/>
                <a:gd name="connsiteX24" fmla="*/ 152400 w 520262"/>
                <a:gd name="connsiteY24" fmla="*/ 375745 h 446690"/>
                <a:gd name="connsiteX25" fmla="*/ 136635 w 520262"/>
                <a:gd name="connsiteY25" fmla="*/ 365235 h 446690"/>
                <a:gd name="connsiteX26" fmla="*/ 134007 w 520262"/>
                <a:gd name="connsiteY26" fmla="*/ 357352 h 446690"/>
                <a:gd name="connsiteX27" fmla="*/ 139262 w 520262"/>
                <a:gd name="connsiteY27" fmla="*/ 310056 h 446690"/>
                <a:gd name="connsiteX28" fmla="*/ 141890 w 520262"/>
                <a:gd name="connsiteY28" fmla="*/ 291662 h 446690"/>
                <a:gd name="connsiteX29" fmla="*/ 147145 w 520262"/>
                <a:gd name="connsiteY29" fmla="*/ 283780 h 446690"/>
                <a:gd name="connsiteX30" fmla="*/ 149773 w 520262"/>
                <a:gd name="connsiteY30" fmla="*/ 275897 h 446690"/>
                <a:gd name="connsiteX31" fmla="*/ 147145 w 520262"/>
                <a:gd name="connsiteY31" fmla="*/ 257504 h 446690"/>
                <a:gd name="connsiteX32" fmla="*/ 139262 w 520262"/>
                <a:gd name="connsiteY32" fmla="*/ 254876 h 446690"/>
                <a:gd name="connsiteX33" fmla="*/ 131380 w 520262"/>
                <a:gd name="connsiteY33" fmla="*/ 228600 h 446690"/>
                <a:gd name="connsiteX34" fmla="*/ 139262 w 520262"/>
                <a:gd name="connsiteY34" fmla="*/ 223345 h 446690"/>
                <a:gd name="connsiteX35" fmla="*/ 149773 w 520262"/>
                <a:gd name="connsiteY35" fmla="*/ 220718 h 446690"/>
                <a:gd name="connsiteX36" fmla="*/ 107731 w 520262"/>
                <a:gd name="connsiteY36" fmla="*/ 223345 h 446690"/>
                <a:gd name="connsiteX37" fmla="*/ 86711 w 520262"/>
                <a:gd name="connsiteY37" fmla="*/ 241738 h 446690"/>
                <a:gd name="connsiteX38" fmla="*/ 73573 w 520262"/>
                <a:gd name="connsiteY38" fmla="*/ 244366 h 446690"/>
                <a:gd name="connsiteX39" fmla="*/ 65690 w 520262"/>
                <a:gd name="connsiteY39" fmla="*/ 239111 h 446690"/>
                <a:gd name="connsiteX40" fmla="*/ 18393 w 520262"/>
                <a:gd name="connsiteY40" fmla="*/ 236483 h 446690"/>
                <a:gd name="connsiteX41" fmla="*/ 23649 w 520262"/>
                <a:gd name="connsiteY41" fmla="*/ 194442 h 446690"/>
                <a:gd name="connsiteX42" fmla="*/ 28904 w 520262"/>
                <a:gd name="connsiteY42" fmla="*/ 186559 h 446690"/>
                <a:gd name="connsiteX43" fmla="*/ 31531 w 520262"/>
                <a:gd name="connsiteY43" fmla="*/ 176049 h 446690"/>
                <a:gd name="connsiteX44" fmla="*/ 28904 w 520262"/>
                <a:gd name="connsiteY44" fmla="*/ 168166 h 446690"/>
                <a:gd name="connsiteX45" fmla="*/ 26276 w 520262"/>
                <a:gd name="connsiteY45" fmla="*/ 157656 h 446690"/>
                <a:gd name="connsiteX46" fmla="*/ 23649 w 520262"/>
                <a:gd name="connsiteY46" fmla="*/ 149773 h 446690"/>
                <a:gd name="connsiteX47" fmla="*/ 21021 w 520262"/>
                <a:gd name="connsiteY47" fmla="*/ 136635 h 446690"/>
                <a:gd name="connsiteX48" fmla="*/ 10511 w 520262"/>
                <a:gd name="connsiteY48" fmla="*/ 118242 h 446690"/>
                <a:gd name="connsiteX49" fmla="*/ 2628 w 520262"/>
                <a:gd name="connsiteY49" fmla="*/ 89338 h 446690"/>
                <a:gd name="connsiteX50" fmla="*/ 0 w 520262"/>
                <a:gd name="connsiteY50" fmla="*/ 81456 h 446690"/>
                <a:gd name="connsiteX51" fmla="*/ 5256 w 520262"/>
                <a:gd name="connsiteY51" fmla="*/ 49924 h 446690"/>
                <a:gd name="connsiteX52" fmla="*/ 212835 w 520262"/>
                <a:gd name="connsiteY52" fmla="*/ 44669 h 446690"/>
                <a:gd name="connsiteX53" fmla="*/ 499242 w 520262"/>
                <a:gd name="connsiteY53" fmla="*/ 0 h 44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0262" h="446690">
                  <a:moveTo>
                    <a:pt x="499242" y="0"/>
                  </a:moveTo>
                  <a:lnTo>
                    <a:pt x="520262" y="381000"/>
                  </a:lnTo>
                  <a:lnTo>
                    <a:pt x="367862" y="396766"/>
                  </a:lnTo>
                  <a:lnTo>
                    <a:pt x="354724" y="362607"/>
                  </a:lnTo>
                  <a:cubicBezTo>
                    <a:pt x="345966" y="361731"/>
                    <a:pt x="337183" y="361072"/>
                    <a:pt x="328449" y="359980"/>
                  </a:cubicBezTo>
                  <a:cubicBezTo>
                    <a:pt x="323162" y="359319"/>
                    <a:pt x="318011" y="357352"/>
                    <a:pt x="312683" y="357352"/>
                  </a:cubicBezTo>
                  <a:cubicBezTo>
                    <a:pt x="294269" y="357352"/>
                    <a:pt x="275897" y="359104"/>
                    <a:pt x="257504" y="359980"/>
                  </a:cubicBezTo>
                  <a:cubicBezTo>
                    <a:pt x="254000" y="360856"/>
                    <a:pt x="249998" y="360604"/>
                    <a:pt x="246993" y="362607"/>
                  </a:cubicBezTo>
                  <a:cubicBezTo>
                    <a:pt x="242010" y="365929"/>
                    <a:pt x="240118" y="377365"/>
                    <a:pt x="236483" y="381000"/>
                  </a:cubicBezTo>
                  <a:cubicBezTo>
                    <a:pt x="234524" y="382959"/>
                    <a:pt x="231228" y="382752"/>
                    <a:pt x="228600" y="383628"/>
                  </a:cubicBezTo>
                  <a:cubicBezTo>
                    <a:pt x="225973" y="382752"/>
                    <a:pt x="223488" y="381000"/>
                    <a:pt x="220718" y="381000"/>
                  </a:cubicBezTo>
                  <a:cubicBezTo>
                    <a:pt x="210056" y="381000"/>
                    <a:pt x="211321" y="385856"/>
                    <a:pt x="215462" y="394138"/>
                  </a:cubicBezTo>
                  <a:cubicBezTo>
                    <a:pt x="216570" y="396354"/>
                    <a:pt x="218966" y="397641"/>
                    <a:pt x="220718" y="399393"/>
                  </a:cubicBezTo>
                  <a:cubicBezTo>
                    <a:pt x="222470" y="402897"/>
                    <a:pt x="224430" y="406303"/>
                    <a:pt x="225973" y="409904"/>
                  </a:cubicBezTo>
                  <a:cubicBezTo>
                    <a:pt x="228416" y="415606"/>
                    <a:pt x="230535" y="419967"/>
                    <a:pt x="225973" y="425669"/>
                  </a:cubicBezTo>
                  <a:cubicBezTo>
                    <a:pt x="220954" y="431943"/>
                    <a:pt x="216553" y="430379"/>
                    <a:pt x="210207" y="433552"/>
                  </a:cubicBezTo>
                  <a:cubicBezTo>
                    <a:pt x="207382" y="434964"/>
                    <a:pt x="205210" y="437524"/>
                    <a:pt x="202324" y="438807"/>
                  </a:cubicBezTo>
                  <a:cubicBezTo>
                    <a:pt x="197262" y="441057"/>
                    <a:pt x="191814" y="442310"/>
                    <a:pt x="186559" y="444062"/>
                  </a:cubicBezTo>
                  <a:lnTo>
                    <a:pt x="178676" y="446690"/>
                  </a:lnTo>
                  <a:cubicBezTo>
                    <a:pt x="176048" y="444062"/>
                    <a:pt x="172637" y="442033"/>
                    <a:pt x="170793" y="438807"/>
                  </a:cubicBezTo>
                  <a:cubicBezTo>
                    <a:pt x="169001" y="435672"/>
                    <a:pt x="169158" y="431769"/>
                    <a:pt x="168166" y="428297"/>
                  </a:cubicBezTo>
                  <a:cubicBezTo>
                    <a:pt x="167405" y="425634"/>
                    <a:pt x="166414" y="423042"/>
                    <a:pt x="165538" y="420414"/>
                  </a:cubicBezTo>
                  <a:cubicBezTo>
                    <a:pt x="164662" y="415159"/>
                    <a:pt x="163572" y="409935"/>
                    <a:pt x="162911" y="404649"/>
                  </a:cubicBezTo>
                  <a:cubicBezTo>
                    <a:pt x="161819" y="395915"/>
                    <a:pt x="163291" y="386645"/>
                    <a:pt x="160283" y="378373"/>
                  </a:cubicBezTo>
                  <a:cubicBezTo>
                    <a:pt x="159336" y="375770"/>
                    <a:pt x="154821" y="377090"/>
                    <a:pt x="152400" y="375745"/>
                  </a:cubicBezTo>
                  <a:cubicBezTo>
                    <a:pt x="146879" y="372678"/>
                    <a:pt x="136635" y="365235"/>
                    <a:pt x="136635" y="365235"/>
                  </a:cubicBezTo>
                  <a:cubicBezTo>
                    <a:pt x="135759" y="362607"/>
                    <a:pt x="134007" y="360122"/>
                    <a:pt x="134007" y="357352"/>
                  </a:cubicBezTo>
                  <a:cubicBezTo>
                    <a:pt x="134007" y="323613"/>
                    <a:pt x="133063" y="328655"/>
                    <a:pt x="139262" y="310056"/>
                  </a:cubicBezTo>
                  <a:cubicBezTo>
                    <a:pt x="140138" y="303925"/>
                    <a:pt x="140110" y="297594"/>
                    <a:pt x="141890" y="291662"/>
                  </a:cubicBezTo>
                  <a:cubicBezTo>
                    <a:pt x="142797" y="288637"/>
                    <a:pt x="145733" y="286604"/>
                    <a:pt x="147145" y="283780"/>
                  </a:cubicBezTo>
                  <a:cubicBezTo>
                    <a:pt x="148384" y="281303"/>
                    <a:pt x="148897" y="278525"/>
                    <a:pt x="149773" y="275897"/>
                  </a:cubicBezTo>
                  <a:cubicBezTo>
                    <a:pt x="148897" y="269766"/>
                    <a:pt x="149915" y="263043"/>
                    <a:pt x="147145" y="257504"/>
                  </a:cubicBezTo>
                  <a:cubicBezTo>
                    <a:pt x="145906" y="255027"/>
                    <a:pt x="140872" y="257130"/>
                    <a:pt x="139262" y="254876"/>
                  </a:cubicBezTo>
                  <a:cubicBezTo>
                    <a:pt x="136800" y="251429"/>
                    <a:pt x="132785" y="234220"/>
                    <a:pt x="131380" y="228600"/>
                  </a:cubicBezTo>
                  <a:cubicBezTo>
                    <a:pt x="134007" y="226848"/>
                    <a:pt x="136360" y="224589"/>
                    <a:pt x="139262" y="223345"/>
                  </a:cubicBezTo>
                  <a:cubicBezTo>
                    <a:pt x="142581" y="221922"/>
                    <a:pt x="153384" y="220718"/>
                    <a:pt x="149773" y="220718"/>
                  </a:cubicBezTo>
                  <a:cubicBezTo>
                    <a:pt x="135732" y="220718"/>
                    <a:pt x="121745" y="222469"/>
                    <a:pt x="107731" y="223345"/>
                  </a:cubicBezTo>
                  <a:cubicBezTo>
                    <a:pt x="104292" y="226784"/>
                    <a:pt x="93662" y="239131"/>
                    <a:pt x="86711" y="241738"/>
                  </a:cubicBezTo>
                  <a:cubicBezTo>
                    <a:pt x="82529" y="243306"/>
                    <a:pt x="77952" y="243490"/>
                    <a:pt x="73573" y="244366"/>
                  </a:cubicBezTo>
                  <a:cubicBezTo>
                    <a:pt x="70945" y="242614"/>
                    <a:pt x="68816" y="239558"/>
                    <a:pt x="65690" y="239111"/>
                  </a:cubicBezTo>
                  <a:cubicBezTo>
                    <a:pt x="50059" y="236878"/>
                    <a:pt x="30582" y="246521"/>
                    <a:pt x="18393" y="236483"/>
                  </a:cubicBezTo>
                  <a:cubicBezTo>
                    <a:pt x="16436" y="234871"/>
                    <a:pt x="18572" y="204595"/>
                    <a:pt x="23649" y="194442"/>
                  </a:cubicBezTo>
                  <a:cubicBezTo>
                    <a:pt x="25061" y="191617"/>
                    <a:pt x="27152" y="189187"/>
                    <a:pt x="28904" y="186559"/>
                  </a:cubicBezTo>
                  <a:cubicBezTo>
                    <a:pt x="29780" y="183056"/>
                    <a:pt x="31531" y="179660"/>
                    <a:pt x="31531" y="176049"/>
                  </a:cubicBezTo>
                  <a:cubicBezTo>
                    <a:pt x="31531" y="173279"/>
                    <a:pt x="29665" y="170829"/>
                    <a:pt x="28904" y="168166"/>
                  </a:cubicBezTo>
                  <a:cubicBezTo>
                    <a:pt x="27912" y="164694"/>
                    <a:pt x="27268" y="161128"/>
                    <a:pt x="26276" y="157656"/>
                  </a:cubicBezTo>
                  <a:cubicBezTo>
                    <a:pt x="25515" y="154993"/>
                    <a:pt x="24321" y="152460"/>
                    <a:pt x="23649" y="149773"/>
                  </a:cubicBezTo>
                  <a:cubicBezTo>
                    <a:pt x="22566" y="145440"/>
                    <a:pt x="22433" y="140872"/>
                    <a:pt x="21021" y="136635"/>
                  </a:cubicBezTo>
                  <a:cubicBezTo>
                    <a:pt x="14026" y="115649"/>
                    <a:pt x="18204" y="135551"/>
                    <a:pt x="10511" y="118242"/>
                  </a:cubicBezTo>
                  <a:cubicBezTo>
                    <a:pt x="4069" y="103747"/>
                    <a:pt x="6161" y="103467"/>
                    <a:pt x="2628" y="89338"/>
                  </a:cubicBezTo>
                  <a:cubicBezTo>
                    <a:pt x="1956" y="86651"/>
                    <a:pt x="876" y="84083"/>
                    <a:pt x="0" y="81456"/>
                  </a:cubicBezTo>
                  <a:cubicBezTo>
                    <a:pt x="2823" y="53231"/>
                    <a:pt x="-1309" y="63053"/>
                    <a:pt x="5256" y="49924"/>
                  </a:cubicBezTo>
                  <a:lnTo>
                    <a:pt x="212835" y="44669"/>
                  </a:lnTo>
                  <a:lnTo>
                    <a:pt x="499242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7575627" y="5823928"/>
              <a:ext cx="178561" cy="222231"/>
            </a:xfrm>
            <a:custGeom>
              <a:avLst/>
              <a:gdLst>
                <a:gd name="connsiteX0" fmla="*/ 28903 w 291662"/>
                <a:gd name="connsiteY0" fmla="*/ 19346 h 363560"/>
                <a:gd name="connsiteX1" fmla="*/ 28903 w 291662"/>
                <a:gd name="connsiteY1" fmla="*/ 19346 h 363560"/>
                <a:gd name="connsiteX2" fmla="*/ 49924 w 291662"/>
                <a:gd name="connsiteY2" fmla="*/ 8836 h 363560"/>
                <a:gd name="connsiteX3" fmla="*/ 63062 w 291662"/>
                <a:gd name="connsiteY3" fmla="*/ 11464 h 363560"/>
                <a:gd name="connsiteX4" fmla="*/ 70945 w 291662"/>
                <a:gd name="connsiteY4" fmla="*/ 8836 h 363560"/>
                <a:gd name="connsiteX5" fmla="*/ 73572 w 291662"/>
                <a:gd name="connsiteY5" fmla="*/ 953 h 363560"/>
                <a:gd name="connsiteX6" fmla="*/ 97221 w 291662"/>
                <a:gd name="connsiteY6" fmla="*/ 8836 h 363560"/>
                <a:gd name="connsiteX7" fmla="*/ 112986 w 291662"/>
                <a:gd name="connsiteY7" fmla="*/ 16719 h 363560"/>
                <a:gd name="connsiteX8" fmla="*/ 107731 w 291662"/>
                <a:gd name="connsiteY8" fmla="*/ 24602 h 363560"/>
                <a:gd name="connsiteX9" fmla="*/ 99848 w 291662"/>
                <a:gd name="connsiteY9" fmla="*/ 29857 h 363560"/>
                <a:gd name="connsiteX10" fmla="*/ 89338 w 291662"/>
                <a:gd name="connsiteY10" fmla="*/ 45622 h 363560"/>
                <a:gd name="connsiteX11" fmla="*/ 105103 w 291662"/>
                <a:gd name="connsiteY11" fmla="*/ 50877 h 363560"/>
                <a:gd name="connsiteX12" fmla="*/ 168165 w 291662"/>
                <a:gd name="connsiteY12" fmla="*/ 53505 h 363560"/>
                <a:gd name="connsiteX13" fmla="*/ 212834 w 291662"/>
                <a:gd name="connsiteY13" fmla="*/ 87664 h 363560"/>
                <a:gd name="connsiteX14" fmla="*/ 210207 w 291662"/>
                <a:gd name="connsiteY14" fmla="*/ 134960 h 363560"/>
                <a:gd name="connsiteX15" fmla="*/ 215462 w 291662"/>
                <a:gd name="connsiteY15" fmla="*/ 158608 h 363560"/>
                <a:gd name="connsiteX16" fmla="*/ 223345 w 291662"/>
                <a:gd name="connsiteY16" fmla="*/ 163864 h 363560"/>
                <a:gd name="connsiteX17" fmla="*/ 225972 w 291662"/>
                <a:gd name="connsiteY17" fmla="*/ 171746 h 363560"/>
                <a:gd name="connsiteX18" fmla="*/ 231228 w 291662"/>
                <a:gd name="connsiteY18" fmla="*/ 177002 h 363560"/>
                <a:gd name="connsiteX19" fmla="*/ 241738 w 291662"/>
                <a:gd name="connsiteY19" fmla="*/ 200650 h 363560"/>
                <a:gd name="connsiteX20" fmla="*/ 239110 w 291662"/>
                <a:gd name="connsiteY20" fmla="*/ 224298 h 363560"/>
                <a:gd name="connsiteX21" fmla="*/ 231228 w 291662"/>
                <a:gd name="connsiteY21" fmla="*/ 232181 h 363560"/>
                <a:gd name="connsiteX22" fmla="*/ 236483 w 291662"/>
                <a:gd name="connsiteY22" fmla="*/ 261084 h 363560"/>
                <a:gd name="connsiteX23" fmla="*/ 257503 w 291662"/>
                <a:gd name="connsiteY23" fmla="*/ 258457 h 363560"/>
                <a:gd name="connsiteX24" fmla="*/ 265386 w 291662"/>
                <a:gd name="connsiteY24" fmla="*/ 255829 h 363560"/>
                <a:gd name="connsiteX25" fmla="*/ 275897 w 291662"/>
                <a:gd name="connsiteY25" fmla="*/ 258457 h 363560"/>
                <a:gd name="connsiteX26" fmla="*/ 278524 w 291662"/>
                <a:gd name="connsiteY26" fmla="*/ 274222 h 363560"/>
                <a:gd name="connsiteX27" fmla="*/ 286407 w 291662"/>
                <a:gd name="connsiteY27" fmla="*/ 282105 h 363560"/>
                <a:gd name="connsiteX28" fmla="*/ 291662 w 291662"/>
                <a:gd name="connsiteY28" fmla="*/ 289988 h 363560"/>
                <a:gd name="connsiteX29" fmla="*/ 283779 w 291662"/>
                <a:gd name="connsiteY29" fmla="*/ 297871 h 363560"/>
                <a:gd name="connsiteX30" fmla="*/ 257503 w 291662"/>
                <a:gd name="connsiteY30" fmla="*/ 313636 h 363560"/>
                <a:gd name="connsiteX31" fmla="*/ 241738 w 291662"/>
                <a:gd name="connsiteY31" fmla="*/ 324146 h 363560"/>
                <a:gd name="connsiteX32" fmla="*/ 215462 w 291662"/>
                <a:gd name="connsiteY32" fmla="*/ 324146 h 363560"/>
                <a:gd name="connsiteX33" fmla="*/ 223345 w 291662"/>
                <a:gd name="connsiteY33" fmla="*/ 353050 h 363560"/>
                <a:gd name="connsiteX34" fmla="*/ 225972 w 291662"/>
                <a:gd name="connsiteY34" fmla="*/ 360933 h 363560"/>
                <a:gd name="connsiteX35" fmla="*/ 220717 w 291662"/>
                <a:gd name="connsiteY35" fmla="*/ 363560 h 363560"/>
                <a:gd name="connsiteX36" fmla="*/ 186559 w 291662"/>
                <a:gd name="connsiteY36" fmla="*/ 276850 h 363560"/>
                <a:gd name="connsiteX37" fmla="*/ 178676 w 291662"/>
                <a:gd name="connsiteY37" fmla="*/ 255829 h 363560"/>
                <a:gd name="connsiteX38" fmla="*/ 176048 w 291662"/>
                <a:gd name="connsiteY38" fmla="*/ 247946 h 363560"/>
                <a:gd name="connsiteX39" fmla="*/ 170793 w 291662"/>
                <a:gd name="connsiteY39" fmla="*/ 240064 h 363560"/>
                <a:gd name="connsiteX40" fmla="*/ 165538 w 291662"/>
                <a:gd name="connsiteY40" fmla="*/ 224298 h 363560"/>
                <a:gd name="connsiteX41" fmla="*/ 155028 w 291662"/>
                <a:gd name="connsiteY41" fmla="*/ 208533 h 363560"/>
                <a:gd name="connsiteX42" fmla="*/ 139262 w 291662"/>
                <a:gd name="connsiteY42" fmla="*/ 192767 h 363560"/>
                <a:gd name="connsiteX43" fmla="*/ 123497 w 291662"/>
                <a:gd name="connsiteY43" fmla="*/ 171746 h 363560"/>
                <a:gd name="connsiteX44" fmla="*/ 115614 w 291662"/>
                <a:gd name="connsiteY44" fmla="*/ 166491 h 363560"/>
                <a:gd name="connsiteX45" fmla="*/ 99848 w 291662"/>
                <a:gd name="connsiteY45" fmla="*/ 150726 h 363560"/>
                <a:gd name="connsiteX46" fmla="*/ 89338 w 291662"/>
                <a:gd name="connsiteY46" fmla="*/ 142843 h 363560"/>
                <a:gd name="connsiteX47" fmla="*/ 81455 w 291662"/>
                <a:gd name="connsiteY47" fmla="*/ 137588 h 363560"/>
                <a:gd name="connsiteX48" fmla="*/ 73572 w 291662"/>
                <a:gd name="connsiteY48" fmla="*/ 129705 h 363560"/>
                <a:gd name="connsiteX49" fmla="*/ 65690 w 291662"/>
                <a:gd name="connsiteY49" fmla="*/ 124450 h 363560"/>
                <a:gd name="connsiteX50" fmla="*/ 49924 w 291662"/>
                <a:gd name="connsiteY50" fmla="*/ 111312 h 363560"/>
                <a:gd name="connsiteX51" fmla="*/ 44669 w 291662"/>
                <a:gd name="connsiteY51" fmla="*/ 103429 h 363560"/>
                <a:gd name="connsiteX52" fmla="*/ 28903 w 291662"/>
                <a:gd name="connsiteY52" fmla="*/ 90291 h 363560"/>
                <a:gd name="connsiteX53" fmla="*/ 18393 w 291662"/>
                <a:gd name="connsiteY53" fmla="*/ 87664 h 363560"/>
                <a:gd name="connsiteX54" fmla="*/ 10510 w 291662"/>
                <a:gd name="connsiteY54" fmla="*/ 79781 h 363560"/>
                <a:gd name="connsiteX55" fmla="*/ 2628 w 291662"/>
                <a:gd name="connsiteY55" fmla="*/ 77153 h 363560"/>
                <a:gd name="connsiteX56" fmla="*/ 0 w 291662"/>
                <a:gd name="connsiteY56" fmla="*/ 69271 h 363560"/>
                <a:gd name="connsiteX57" fmla="*/ 18393 w 291662"/>
                <a:gd name="connsiteY57" fmla="*/ 50877 h 363560"/>
                <a:gd name="connsiteX58" fmla="*/ 28903 w 291662"/>
                <a:gd name="connsiteY58" fmla="*/ 19346 h 36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1662" h="363560">
                  <a:moveTo>
                    <a:pt x="28903" y="19346"/>
                  </a:moveTo>
                  <a:lnTo>
                    <a:pt x="28903" y="19346"/>
                  </a:lnTo>
                  <a:cubicBezTo>
                    <a:pt x="35910" y="15843"/>
                    <a:pt x="42291" y="10597"/>
                    <a:pt x="49924" y="8836"/>
                  </a:cubicBezTo>
                  <a:cubicBezTo>
                    <a:pt x="54276" y="7832"/>
                    <a:pt x="58596" y="11464"/>
                    <a:pt x="63062" y="11464"/>
                  </a:cubicBezTo>
                  <a:cubicBezTo>
                    <a:pt x="65832" y="11464"/>
                    <a:pt x="68317" y="9712"/>
                    <a:pt x="70945" y="8836"/>
                  </a:cubicBezTo>
                  <a:cubicBezTo>
                    <a:pt x="71821" y="6208"/>
                    <a:pt x="70909" y="1714"/>
                    <a:pt x="73572" y="953"/>
                  </a:cubicBezTo>
                  <a:cubicBezTo>
                    <a:pt x="85988" y="-2594"/>
                    <a:pt x="88737" y="4594"/>
                    <a:pt x="97221" y="8836"/>
                  </a:cubicBezTo>
                  <a:cubicBezTo>
                    <a:pt x="118978" y="19715"/>
                    <a:pt x="90393" y="1658"/>
                    <a:pt x="112986" y="16719"/>
                  </a:cubicBezTo>
                  <a:cubicBezTo>
                    <a:pt x="111234" y="19347"/>
                    <a:pt x="109964" y="22369"/>
                    <a:pt x="107731" y="24602"/>
                  </a:cubicBezTo>
                  <a:cubicBezTo>
                    <a:pt x="105498" y="26835"/>
                    <a:pt x="101928" y="27480"/>
                    <a:pt x="99848" y="29857"/>
                  </a:cubicBezTo>
                  <a:cubicBezTo>
                    <a:pt x="95689" y="34610"/>
                    <a:pt x="89338" y="45622"/>
                    <a:pt x="89338" y="45622"/>
                  </a:cubicBezTo>
                  <a:cubicBezTo>
                    <a:pt x="99407" y="52334"/>
                    <a:pt x="94063" y="50877"/>
                    <a:pt x="105103" y="50877"/>
                  </a:cubicBezTo>
                  <a:lnTo>
                    <a:pt x="168165" y="53505"/>
                  </a:lnTo>
                  <a:lnTo>
                    <a:pt x="212834" y="87664"/>
                  </a:lnTo>
                  <a:lnTo>
                    <a:pt x="210207" y="134960"/>
                  </a:lnTo>
                  <a:cubicBezTo>
                    <a:pt x="211959" y="142843"/>
                    <a:pt x="212121" y="151257"/>
                    <a:pt x="215462" y="158608"/>
                  </a:cubicBezTo>
                  <a:cubicBezTo>
                    <a:pt x="216769" y="161483"/>
                    <a:pt x="221372" y="161398"/>
                    <a:pt x="223345" y="163864"/>
                  </a:cubicBezTo>
                  <a:cubicBezTo>
                    <a:pt x="225075" y="166027"/>
                    <a:pt x="224547" y="169371"/>
                    <a:pt x="225972" y="171746"/>
                  </a:cubicBezTo>
                  <a:cubicBezTo>
                    <a:pt x="227247" y="173871"/>
                    <a:pt x="229476" y="175250"/>
                    <a:pt x="231228" y="177002"/>
                  </a:cubicBezTo>
                  <a:cubicBezTo>
                    <a:pt x="237482" y="195763"/>
                    <a:pt x="233411" y="188158"/>
                    <a:pt x="241738" y="200650"/>
                  </a:cubicBezTo>
                  <a:cubicBezTo>
                    <a:pt x="240862" y="208533"/>
                    <a:pt x="241618" y="216774"/>
                    <a:pt x="239110" y="224298"/>
                  </a:cubicBezTo>
                  <a:cubicBezTo>
                    <a:pt x="237935" y="227823"/>
                    <a:pt x="231893" y="228525"/>
                    <a:pt x="231228" y="232181"/>
                  </a:cubicBezTo>
                  <a:cubicBezTo>
                    <a:pt x="229480" y="241797"/>
                    <a:pt x="233472" y="252054"/>
                    <a:pt x="236483" y="261084"/>
                  </a:cubicBezTo>
                  <a:cubicBezTo>
                    <a:pt x="243490" y="260208"/>
                    <a:pt x="250556" y="259720"/>
                    <a:pt x="257503" y="258457"/>
                  </a:cubicBezTo>
                  <a:cubicBezTo>
                    <a:pt x="260228" y="257962"/>
                    <a:pt x="262616" y="255829"/>
                    <a:pt x="265386" y="255829"/>
                  </a:cubicBezTo>
                  <a:cubicBezTo>
                    <a:pt x="268998" y="255829"/>
                    <a:pt x="272393" y="257581"/>
                    <a:pt x="275897" y="258457"/>
                  </a:cubicBezTo>
                  <a:cubicBezTo>
                    <a:pt x="276773" y="263712"/>
                    <a:pt x="276360" y="269354"/>
                    <a:pt x="278524" y="274222"/>
                  </a:cubicBezTo>
                  <a:cubicBezTo>
                    <a:pt x="280033" y="277618"/>
                    <a:pt x="284028" y="279250"/>
                    <a:pt x="286407" y="282105"/>
                  </a:cubicBezTo>
                  <a:cubicBezTo>
                    <a:pt x="288429" y="284531"/>
                    <a:pt x="289910" y="287360"/>
                    <a:pt x="291662" y="289988"/>
                  </a:cubicBezTo>
                  <a:cubicBezTo>
                    <a:pt x="289034" y="292616"/>
                    <a:pt x="286803" y="295711"/>
                    <a:pt x="283779" y="297871"/>
                  </a:cubicBezTo>
                  <a:cubicBezTo>
                    <a:pt x="269271" y="308234"/>
                    <a:pt x="273866" y="297271"/>
                    <a:pt x="257503" y="313636"/>
                  </a:cubicBezTo>
                  <a:cubicBezTo>
                    <a:pt x="247663" y="323478"/>
                    <a:pt x="253146" y="320344"/>
                    <a:pt x="241738" y="324146"/>
                  </a:cubicBezTo>
                  <a:cubicBezTo>
                    <a:pt x="215463" y="315388"/>
                    <a:pt x="220718" y="308382"/>
                    <a:pt x="215462" y="324146"/>
                  </a:cubicBezTo>
                  <a:cubicBezTo>
                    <a:pt x="226732" y="357959"/>
                    <a:pt x="215919" y="323346"/>
                    <a:pt x="223345" y="353050"/>
                  </a:cubicBezTo>
                  <a:cubicBezTo>
                    <a:pt x="224017" y="355737"/>
                    <a:pt x="226644" y="358246"/>
                    <a:pt x="225972" y="360933"/>
                  </a:cubicBezTo>
                  <a:cubicBezTo>
                    <a:pt x="225497" y="362833"/>
                    <a:pt x="222469" y="362684"/>
                    <a:pt x="220717" y="363560"/>
                  </a:cubicBezTo>
                  <a:lnTo>
                    <a:pt x="186559" y="276850"/>
                  </a:lnTo>
                  <a:cubicBezTo>
                    <a:pt x="183931" y="269843"/>
                    <a:pt x="181234" y="262862"/>
                    <a:pt x="178676" y="255829"/>
                  </a:cubicBezTo>
                  <a:cubicBezTo>
                    <a:pt x="177729" y="253226"/>
                    <a:pt x="177287" y="250423"/>
                    <a:pt x="176048" y="247946"/>
                  </a:cubicBezTo>
                  <a:cubicBezTo>
                    <a:pt x="174636" y="245122"/>
                    <a:pt x="172075" y="242950"/>
                    <a:pt x="170793" y="240064"/>
                  </a:cubicBezTo>
                  <a:cubicBezTo>
                    <a:pt x="168543" y="235002"/>
                    <a:pt x="168611" y="228907"/>
                    <a:pt x="165538" y="224298"/>
                  </a:cubicBezTo>
                  <a:cubicBezTo>
                    <a:pt x="162035" y="219043"/>
                    <a:pt x="159494" y="212999"/>
                    <a:pt x="155028" y="208533"/>
                  </a:cubicBezTo>
                  <a:cubicBezTo>
                    <a:pt x="149773" y="203278"/>
                    <a:pt x="143721" y="198713"/>
                    <a:pt x="139262" y="192767"/>
                  </a:cubicBezTo>
                  <a:cubicBezTo>
                    <a:pt x="134007" y="185760"/>
                    <a:pt x="130785" y="176604"/>
                    <a:pt x="123497" y="171746"/>
                  </a:cubicBezTo>
                  <a:cubicBezTo>
                    <a:pt x="120869" y="169994"/>
                    <a:pt x="117974" y="168589"/>
                    <a:pt x="115614" y="166491"/>
                  </a:cubicBezTo>
                  <a:cubicBezTo>
                    <a:pt x="110059" y="161554"/>
                    <a:pt x="105793" y="155185"/>
                    <a:pt x="99848" y="150726"/>
                  </a:cubicBezTo>
                  <a:cubicBezTo>
                    <a:pt x="96345" y="148098"/>
                    <a:pt x="92902" y="145388"/>
                    <a:pt x="89338" y="142843"/>
                  </a:cubicBezTo>
                  <a:cubicBezTo>
                    <a:pt x="86768" y="141007"/>
                    <a:pt x="83881" y="139610"/>
                    <a:pt x="81455" y="137588"/>
                  </a:cubicBezTo>
                  <a:cubicBezTo>
                    <a:pt x="78600" y="135209"/>
                    <a:pt x="76427" y="132084"/>
                    <a:pt x="73572" y="129705"/>
                  </a:cubicBezTo>
                  <a:cubicBezTo>
                    <a:pt x="71146" y="127683"/>
                    <a:pt x="68116" y="126472"/>
                    <a:pt x="65690" y="124450"/>
                  </a:cubicBezTo>
                  <a:cubicBezTo>
                    <a:pt x="45464" y="107595"/>
                    <a:pt x="69490" y="124355"/>
                    <a:pt x="49924" y="111312"/>
                  </a:cubicBezTo>
                  <a:cubicBezTo>
                    <a:pt x="48172" y="108684"/>
                    <a:pt x="46691" y="105855"/>
                    <a:pt x="44669" y="103429"/>
                  </a:cubicBezTo>
                  <a:cubicBezTo>
                    <a:pt x="41161" y="99220"/>
                    <a:pt x="34262" y="92588"/>
                    <a:pt x="28903" y="90291"/>
                  </a:cubicBezTo>
                  <a:cubicBezTo>
                    <a:pt x="25584" y="88869"/>
                    <a:pt x="21896" y="88540"/>
                    <a:pt x="18393" y="87664"/>
                  </a:cubicBezTo>
                  <a:cubicBezTo>
                    <a:pt x="15765" y="85036"/>
                    <a:pt x="13602" y="81842"/>
                    <a:pt x="10510" y="79781"/>
                  </a:cubicBezTo>
                  <a:cubicBezTo>
                    <a:pt x="8206" y="78245"/>
                    <a:pt x="4586" y="79111"/>
                    <a:pt x="2628" y="77153"/>
                  </a:cubicBezTo>
                  <a:cubicBezTo>
                    <a:pt x="670" y="75195"/>
                    <a:pt x="876" y="71898"/>
                    <a:pt x="0" y="69271"/>
                  </a:cubicBezTo>
                  <a:cubicBezTo>
                    <a:pt x="12046" y="51200"/>
                    <a:pt x="4518" y="55503"/>
                    <a:pt x="18393" y="50877"/>
                  </a:cubicBezTo>
                  <a:cubicBezTo>
                    <a:pt x="21118" y="26359"/>
                    <a:pt x="27151" y="24601"/>
                    <a:pt x="28903" y="19346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7106906" y="5528914"/>
              <a:ext cx="234846" cy="170797"/>
            </a:xfrm>
            <a:custGeom>
              <a:avLst/>
              <a:gdLst>
                <a:gd name="connsiteX0" fmla="*/ 36786 w 383627"/>
                <a:gd name="connsiteY0" fmla="*/ 18394 h 278525"/>
                <a:gd name="connsiteX1" fmla="*/ 36786 w 383627"/>
                <a:gd name="connsiteY1" fmla="*/ 18394 h 278525"/>
                <a:gd name="connsiteX2" fmla="*/ 134007 w 383627"/>
                <a:gd name="connsiteY2" fmla="*/ 13138 h 278525"/>
                <a:gd name="connsiteX3" fmla="*/ 144517 w 383627"/>
                <a:gd name="connsiteY3" fmla="*/ 10511 h 278525"/>
                <a:gd name="connsiteX4" fmla="*/ 157655 w 383627"/>
                <a:gd name="connsiteY4" fmla="*/ 7883 h 278525"/>
                <a:gd name="connsiteX5" fmla="*/ 173420 w 383627"/>
                <a:gd name="connsiteY5" fmla="*/ 2628 h 278525"/>
                <a:gd name="connsiteX6" fmla="*/ 181303 w 383627"/>
                <a:gd name="connsiteY6" fmla="*/ 0 h 278525"/>
                <a:gd name="connsiteX7" fmla="*/ 183931 w 383627"/>
                <a:gd name="connsiteY7" fmla="*/ 7883 h 278525"/>
                <a:gd name="connsiteX8" fmla="*/ 191814 w 383627"/>
                <a:gd name="connsiteY8" fmla="*/ 70945 h 278525"/>
                <a:gd name="connsiteX9" fmla="*/ 244365 w 383627"/>
                <a:gd name="connsiteY9" fmla="*/ 73573 h 278525"/>
                <a:gd name="connsiteX10" fmla="*/ 273269 w 383627"/>
                <a:gd name="connsiteY10" fmla="*/ 44669 h 278525"/>
                <a:gd name="connsiteX11" fmla="*/ 346841 w 383627"/>
                <a:gd name="connsiteY11" fmla="*/ 39414 h 278525"/>
                <a:gd name="connsiteX12" fmla="*/ 383627 w 383627"/>
                <a:gd name="connsiteY12" fmla="*/ 123497 h 278525"/>
                <a:gd name="connsiteX13" fmla="*/ 352096 w 383627"/>
                <a:gd name="connsiteY13" fmla="*/ 160283 h 278525"/>
                <a:gd name="connsiteX14" fmla="*/ 331076 w 383627"/>
                <a:gd name="connsiteY14" fmla="*/ 173421 h 278525"/>
                <a:gd name="connsiteX15" fmla="*/ 312683 w 383627"/>
                <a:gd name="connsiteY15" fmla="*/ 178676 h 278525"/>
                <a:gd name="connsiteX16" fmla="*/ 315310 w 383627"/>
                <a:gd name="connsiteY16" fmla="*/ 199697 h 278525"/>
                <a:gd name="connsiteX17" fmla="*/ 331076 w 383627"/>
                <a:gd name="connsiteY17" fmla="*/ 204952 h 278525"/>
                <a:gd name="connsiteX18" fmla="*/ 349469 w 383627"/>
                <a:gd name="connsiteY18" fmla="*/ 210207 h 278525"/>
                <a:gd name="connsiteX19" fmla="*/ 352096 w 383627"/>
                <a:gd name="connsiteY19" fmla="*/ 218090 h 278525"/>
                <a:gd name="connsiteX20" fmla="*/ 331076 w 383627"/>
                <a:gd name="connsiteY20" fmla="*/ 225973 h 278525"/>
                <a:gd name="connsiteX21" fmla="*/ 294289 w 383627"/>
                <a:gd name="connsiteY21" fmla="*/ 228600 h 278525"/>
                <a:gd name="connsiteX22" fmla="*/ 283779 w 383627"/>
                <a:gd name="connsiteY22" fmla="*/ 241738 h 278525"/>
                <a:gd name="connsiteX23" fmla="*/ 270641 w 383627"/>
                <a:gd name="connsiteY23" fmla="*/ 252249 h 278525"/>
                <a:gd name="connsiteX24" fmla="*/ 249620 w 383627"/>
                <a:gd name="connsiteY24" fmla="*/ 270642 h 278525"/>
                <a:gd name="connsiteX25" fmla="*/ 244365 w 383627"/>
                <a:gd name="connsiteY25" fmla="*/ 278525 h 278525"/>
                <a:gd name="connsiteX26" fmla="*/ 181303 w 383627"/>
                <a:gd name="connsiteY26" fmla="*/ 262759 h 278525"/>
                <a:gd name="connsiteX27" fmla="*/ 155027 w 383627"/>
                <a:gd name="connsiteY27" fmla="*/ 244366 h 278525"/>
                <a:gd name="connsiteX28" fmla="*/ 139262 w 383627"/>
                <a:gd name="connsiteY28" fmla="*/ 239111 h 278525"/>
                <a:gd name="connsiteX29" fmla="*/ 115614 w 383627"/>
                <a:gd name="connsiteY29" fmla="*/ 218090 h 278525"/>
                <a:gd name="connsiteX30" fmla="*/ 110358 w 383627"/>
                <a:gd name="connsiteY30" fmla="*/ 207580 h 278525"/>
                <a:gd name="connsiteX31" fmla="*/ 105103 w 383627"/>
                <a:gd name="connsiteY31" fmla="*/ 191814 h 278525"/>
                <a:gd name="connsiteX32" fmla="*/ 94593 w 383627"/>
                <a:gd name="connsiteY32" fmla="*/ 176049 h 278525"/>
                <a:gd name="connsiteX33" fmla="*/ 89338 w 383627"/>
                <a:gd name="connsiteY33" fmla="*/ 168166 h 278525"/>
                <a:gd name="connsiteX34" fmla="*/ 81455 w 383627"/>
                <a:gd name="connsiteY34" fmla="*/ 157656 h 278525"/>
                <a:gd name="connsiteX35" fmla="*/ 76200 w 383627"/>
                <a:gd name="connsiteY35" fmla="*/ 149773 h 278525"/>
                <a:gd name="connsiteX36" fmla="*/ 49924 w 383627"/>
                <a:gd name="connsiteY36" fmla="*/ 136635 h 278525"/>
                <a:gd name="connsiteX37" fmla="*/ 44669 w 383627"/>
                <a:gd name="connsiteY37" fmla="*/ 126125 h 278525"/>
                <a:gd name="connsiteX38" fmla="*/ 52552 w 383627"/>
                <a:gd name="connsiteY38" fmla="*/ 99849 h 278525"/>
                <a:gd name="connsiteX39" fmla="*/ 49924 w 383627"/>
                <a:gd name="connsiteY39" fmla="*/ 91966 h 278525"/>
                <a:gd name="connsiteX40" fmla="*/ 42041 w 383627"/>
                <a:gd name="connsiteY40" fmla="*/ 89338 h 278525"/>
                <a:gd name="connsiteX41" fmla="*/ 34158 w 383627"/>
                <a:gd name="connsiteY41" fmla="*/ 84083 h 278525"/>
                <a:gd name="connsiteX42" fmla="*/ 2627 w 383627"/>
                <a:gd name="connsiteY42" fmla="*/ 78828 h 278525"/>
                <a:gd name="connsiteX43" fmla="*/ 0 w 383627"/>
                <a:gd name="connsiteY43" fmla="*/ 70945 h 278525"/>
                <a:gd name="connsiteX44" fmla="*/ 2627 w 383627"/>
                <a:gd name="connsiteY44" fmla="*/ 49925 h 278525"/>
                <a:gd name="connsiteX45" fmla="*/ 15765 w 383627"/>
                <a:gd name="connsiteY45" fmla="*/ 39414 h 278525"/>
                <a:gd name="connsiteX46" fmla="*/ 34158 w 383627"/>
                <a:gd name="connsiteY46" fmla="*/ 28904 h 278525"/>
                <a:gd name="connsiteX47" fmla="*/ 36786 w 383627"/>
                <a:gd name="connsiteY47" fmla="*/ 18394 h 27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3627" h="278525">
                  <a:moveTo>
                    <a:pt x="36786" y="18394"/>
                  </a:moveTo>
                  <a:lnTo>
                    <a:pt x="36786" y="18394"/>
                  </a:lnTo>
                  <a:cubicBezTo>
                    <a:pt x="99327" y="11444"/>
                    <a:pt x="7632" y="21036"/>
                    <a:pt x="134007" y="13138"/>
                  </a:cubicBezTo>
                  <a:cubicBezTo>
                    <a:pt x="137611" y="12913"/>
                    <a:pt x="140992" y="11294"/>
                    <a:pt x="144517" y="10511"/>
                  </a:cubicBezTo>
                  <a:cubicBezTo>
                    <a:pt x="148877" y="9542"/>
                    <a:pt x="153346" y="9058"/>
                    <a:pt x="157655" y="7883"/>
                  </a:cubicBezTo>
                  <a:cubicBezTo>
                    <a:pt x="162999" y="6425"/>
                    <a:pt x="168165" y="4380"/>
                    <a:pt x="173420" y="2628"/>
                  </a:cubicBezTo>
                  <a:lnTo>
                    <a:pt x="181303" y="0"/>
                  </a:lnTo>
                  <a:lnTo>
                    <a:pt x="183931" y="7883"/>
                  </a:lnTo>
                  <a:lnTo>
                    <a:pt x="191814" y="70945"/>
                  </a:lnTo>
                  <a:lnTo>
                    <a:pt x="244365" y="73573"/>
                  </a:lnTo>
                  <a:lnTo>
                    <a:pt x="273269" y="44669"/>
                  </a:lnTo>
                  <a:lnTo>
                    <a:pt x="346841" y="39414"/>
                  </a:lnTo>
                  <a:lnTo>
                    <a:pt x="383627" y="123497"/>
                  </a:lnTo>
                  <a:lnTo>
                    <a:pt x="352096" y="160283"/>
                  </a:lnTo>
                  <a:cubicBezTo>
                    <a:pt x="345089" y="164662"/>
                    <a:pt x="338330" y="169464"/>
                    <a:pt x="331076" y="173421"/>
                  </a:cubicBezTo>
                  <a:cubicBezTo>
                    <a:pt x="327884" y="175162"/>
                    <a:pt x="315299" y="178022"/>
                    <a:pt x="312683" y="178676"/>
                  </a:cubicBezTo>
                  <a:cubicBezTo>
                    <a:pt x="313559" y="185683"/>
                    <a:pt x="311261" y="193912"/>
                    <a:pt x="315310" y="199697"/>
                  </a:cubicBezTo>
                  <a:cubicBezTo>
                    <a:pt x="318487" y="204235"/>
                    <a:pt x="325821" y="203200"/>
                    <a:pt x="331076" y="204952"/>
                  </a:cubicBezTo>
                  <a:cubicBezTo>
                    <a:pt x="342394" y="208725"/>
                    <a:pt x="336259" y="206905"/>
                    <a:pt x="349469" y="210207"/>
                  </a:cubicBezTo>
                  <a:cubicBezTo>
                    <a:pt x="350345" y="212835"/>
                    <a:pt x="353125" y="215518"/>
                    <a:pt x="352096" y="218090"/>
                  </a:cubicBezTo>
                  <a:cubicBezTo>
                    <a:pt x="349831" y="223752"/>
                    <a:pt x="334110" y="225654"/>
                    <a:pt x="331076" y="225973"/>
                  </a:cubicBezTo>
                  <a:cubicBezTo>
                    <a:pt x="318850" y="227260"/>
                    <a:pt x="306551" y="227724"/>
                    <a:pt x="294289" y="228600"/>
                  </a:cubicBezTo>
                  <a:cubicBezTo>
                    <a:pt x="281600" y="241291"/>
                    <a:pt x="297038" y="225164"/>
                    <a:pt x="283779" y="241738"/>
                  </a:cubicBezTo>
                  <a:cubicBezTo>
                    <a:pt x="276945" y="250280"/>
                    <a:pt x="279751" y="244278"/>
                    <a:pt x="270641" y="252249"/>
                  </a:cubicBezTo>
                  <a:cubicBezTo>
                    <a:pt x="246047" y="273768"/>
                    <a:pt x="267359" y="258817"/>
                    <a:pt x="249620" y="270642"/>
                  </a:cubicBezTo>
                  <a:lnTo>
                    <a:pt x="244365" y="278525"/>
                  </a:lnTo>
                  <a:lnTo>
                    <a:pt x="181303" y="262759"/>
                  </a:lnTo>
                  <a:cubicBezTo>
                    <a:pt x="172544" y="256628"/>
                    <a:pt x="165170" y="247747"/>
                    <a:pt x="155027" y="244366"/>
                  </a:cubicBezTo>
                  <a:lnTo>
                    <a:pt x="139262" y="239111"/>
                  </a:lnTo>
                  <a:cubicBezTo>
                    <a:pt x="121263" y="221112"/>
                    <a:pt x="129680" y="227468"/>
                    <a:pt x="115614" y="218090"/>
                  </a:cubicBezTo>
                  <a:cubicBezTo>
                    <a:pt x="113862" y="214587"/>
                    <a:pt x="111813" y="211217"/>
                    <a:pt x="110358" y="207580"/>
                  </a:cubicBezTo>
                  <a:cubicBezTo>
                    <a:pt x="108301" y="202437"/>
                    <a:pt x="108176" y="196423"/>
                    <a:pt x="105103" y="191814"/>
                  </a:cubicBezTo>
                  <a:lnTo>
                    <a:pt x="94593" y="176049"/>
                  </a:lnTo>
                  <a:cubicBezTo>
                    <a:pt x="92841" y="173421"/>
                    <a:pt x="91233" y="170692"/>
                    <a:pt x="89338" y="168166"/>
                  </a:cubicBezTo>
                  <a:cubicBezTo>
                    <a:pt x="86710" y="164663"/>
                    <a:pt x="84000" y="161220"/>
                    <a:pt x="81455" y="157656"/>
                  </a:cubicBezTo>
                  <a:cubicBezTo>
                    <a:pt x="79619" y="155086"/>
                    <a:pt x="78577" y="151853"/>
                    <a:pt x="76200" y="149773"/>
                  </a:cubicBezTo>
                  <a:cubicBezTo>
                    <a:pt x="63688" y="138825"/>
                    <a:pt x="62983" y="139900"/>
                    <a:pt x="49924" y="136635"/>
                  </a:cubicBezTo>
                  <a:cubicBezTo>
                    <a:pt x="48172" y="133132"/>
                    <a:pt x="45024" y="130026"/>
                    <a:pt x="44669" y="126125"/>
                  </a:cubicBezTo>
                  <a:cubicBezTo>
                    <a:pt x="43316" y="111243"/>
                    <a:pt x="46117" y="109499"/>
                    <a:pt x="52552" y="99849"/>
                  </a:cubicBezTo>
                  <a:cubicBezTo>
                    <a:pt x="51676" y="97221"/>
                    <a:pt x="51883" y="93925"/>
                    <a:pt x="49924" y="91966"/>
                  </a:cubicBezTo>
                  <a:cubicBezTo>
                    <a:pt x="47965" y="90007"/>
                    <a:pt x="44518" y="90577"/>
                    <a:pt x="42041" y="89338"/>
                  </a:cubicBezTo>
                  <a:cubicBezTo>
                    <a:pt x="39216" y="87926"/>
                    <a:pt x="37115" y="85192"/>
                    <a:pt x="34158" y="84083"/>
                  </a:cubicBezTo>
                  <a:cubicBezTo>
                    <a:pt x="29434" y="82312"/>
                    <a:pt x="5352" y="79217"/>
                    <a:pt x="2627" y="78828"/>
                  </a:cubicBezTo>
                  <a:cubicBezTo>
                    <a:pt x="1751" y="76200"/>
                    <a:pt x="0" y="73715"/>
                    <a:pt x="0" y="70945"/>
                  </a:cubicBezTo>
                  <a:cubicBezTo>
                    <a:pt x="0" y="63884"/>
                    <a:pt x="769" y="56737"/>
                    <a:pt x="2627" y="49925"/>
                  </a:cubicBezTo>
                  <a:cubicBezTo>
                    <a:pt x="5424" y="39669"/>
                    <a:pt x="8390" y="43102"/>
                    <a:pt x="15765" y="39414"/>
                  </a:cubicBezTo>
                  <a:cubicBezTo>
                    <a:pt x="31005" y="31793"/>
                    <a:pt x="15741" y="35811"/>
                    <a:pt x="34158" y="28904"/>
                  </a:cubicBezTo>
                  <a:cubicBezTo>
                    <a:pt x="48213" y="23633"/>
                    <a:pt x="36348" y="20146"/>
                    <a:pt x="36786" y="18394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7256354" y="5428959"/>
              <a:ext cx="335772" cy="220290"/>
            </a:xfrm>
            <a:custGeom>
              <a:avLst/>
              <a:gdLst>
                <a:gd name="connsiteX0" fmla="*/ 49924 w 549166"/>
                <a:gd name="connsiteY0" fmla="*/ 170793 h 359742"/>
                <a:gd name="connsiteX1" fmla="*/ 115614 w 549166"/>
                <a:gd name="connsiteY1" fmla="*/ 283779 h 359742"/>
                <a:gd name="connsiteX2" fmla="*/ 97221 w 549166"/>
                <a:gd name="connsiteY2" fmla="*/ 317938 h 359742"/>
                <a:gd name="connsiteX3" fmla="*/ 65690 w 549166"/>
                <a:gd name="connsiteY3" fmla="*/ 328448 h 359742"/>
                <a:gd name="connsiteX4" fmla="*/ 60435 w 549166"/>
                <a:gd name="connsiteY4" fmla="*/ 333704 h 359742"/>
                <a:gd name="connsiteX5" fmla="*/ 57807 w 549166"/>
                <a:gd name="connsiteY5" fmla="*/ 341586 h 359742"/>
                <a:gd name="connsiteX6" fmla="*/ 120869 w 549166"/>
                <a:gd name="connsiteY6" fmla="*/ 349469 h 359742"/>
                <a:gd name="connsiteX7" fmla="*/ 128752 w 549166"/>
                <a:gd name="connsiteY7" fmla="*/ 344214 h 359742"/>
                <a:gd name="connsiteX8" fmla="*/ 144518 w 549166"/>
                <a:gd name="connsiteY8" fmla="*/ 328448 h 359742"/>
                <a:gd name="connsiteX9" fmla="*/ 168166 w 549166"/>
                <a:gd name="connsiteY9" fmla="*/ 320566 h 359742"/>
                <a:gd name="connsiteX10" fmla="*/ 183931 w 549166"/>
                <a:gd name="connsiteY10" fmla="*/ 312683 h 359742"/>
                <a:gd name="connsiteX11" fmla="*/ 197069 w 549166"/>
                <a:gd name="connsiteY11" fmla="*/ 299545 h 359742"/>
                <a:gd name="connsiteX12" fmla="*/ 207580 w 549166"/>
                <a:gd name="connsiteY12" fmla="*/ 283779 h 359742"/>
                <a:gd name="connsiteX13" fmla="*/ 212835 w 549166"/>
                <a:gd name="connsiteY13" fmla="*/ 275897 h 359742"/>
                <a:gd name="connsiteX14" fmla="*/ 220718 w 549166"/>
                <a:gd name="connsiteY14" fmla="*/ 273269 h 359742"/>
                <a:gd name="connsiteX15" fmla="*/ 228600 w 549166"/>
                <a:gd name="connsiteY15" fmla="*/ 265386 h 359742"/>
                <a:gd name="connsiteX16" fmla="*/ 231228 w 549166"/>
                <a:gd name="connsiteY16" fmla="*/ 254876 h 359742"/>
                <a:gd name="connsiteX17" fmla="*/ 233855 w 549166"/>
                <a:gd name="connsiteY17" fmla="*/ 246993 h 359742"/>
                <a:gd name="connsiteX18" fmla="*/ 252249 w 549166"/>
                <a:gd name="connsiteY18" fmla="*/ 249621 h 359742"/>
                <a:gd name="connsiteX19" fmla="*/ 260131 w 549166"/>
                <a:gd name="connsiteY19" fmla="*/ 270641 h 359742"/>
                <a:gd name="connsiteX20" fmla="*/ 302173 w 549166"/>
                <a:gd name="connsiteY20" fmla="*/ 268014 h 359742"/>
                <a:gd name="connsiteX21" fmla="*/ 310055 w 549166"/>
                <a:gd name="connsiteY21" fmla="*/ 260131 h 359742"/>
                <a:gd name="connsiteX22" fmla="*/ 312683 w 549166"/>
                <a:gd name="connsiteY22" fmla="*/ 249621 h 359742"/>
                <a:gd name="connsiteX23" fmla="*/ 315311 w 549166"/>
                <a:gd name="connsiteY23" fmla="*/ 241738 h 359742"/>
                <a:gd name="connsiteX24" fmla="*/ 328449 w 549166"/>
                <a:gd name="connsiteY24" fmla="*/ 225973 h 359742"/>
                <a:gd name="connsiteX25" fmla="*/ 349469 w 549166"/>
                <a:gd name="connsiteY25" fmla="*/ 210207 h 359742"/>
                <a:gd name="connsiteX26" fmla="*/ 367862 w 549166"/>
                <a:gd name="connsiteY26" fmla="*/ 212835 h 359742"/>
                <a:gd name="connsiteX27" fmla="*/ 383628 w 549166"/>
                <a:gd name="connsiteY27" fmla="*/ 215462 h 359742"/>
                <a:gd name="connsiteX28" fmla="*/ 417787 w 549166"/>
                <a:gd name="connsiteY28" fmla="*/ 218090 h 359742"/>
                <a:gd name="connsiteX29" fmla="*/ 428297 w 549166"/>
                <a:gd name="connsiteY29" fmla="*/ 233855 h 359742"/>
                <a:gd name="connsiteX30" fmla="*/ 549166 w 549166"/>
                <a:gd name="connsiteY30" fmla="*/ 233855 h 359742"/>
                <a:gd name="connsiteX31" fmla="*/ 541283 w 549166"/>
                <a:gd name="connsiteY31" fmla="*/ 0 h 359742"/>
                <a:gd name="connsiteX32" fmla="*/ 459828 w 549166"/>
                <a:gd name="connsiteY32" fmla="*/ 21021 h 359742"/>
                <a:gd name="connsiteX33" fmla="*/ 444062 w 549166"/>
                <a:gd name="connsiteY33" fmla="*/ 42041 h 359742"/>
                <a:gd name="connsiteX34" fmla="*/ 304800 w 549166"/>
                <a:gd name="connsiteY34" fmla="*/ 49924 h 359742"/>
                <a:gd name="connsiteX35" fmla="*/ 273269 w 549166"/>
                <a:gd name="connsiteY35" fmla="*/ 105104 h 359742"/>
                <a:gd name="connsiteX36" fmla="*/ 265387 w 549166"/>
                <a:gd name="connsiteY36" fmla="*/ 86710 h 359742"/>
                <a:gd name="connsiteX37" fmla="*/ 257504 w 549166"/>
                <a:gd name="connsiteY37" fmla="*/ 42041 h 359742"/>
                <a:gd name="connsiteX38" fmla="*/ 254876 w 549166"/>
                <a:gd name="connsiteY38" fmla="*/ 18393 h 359742"/>
                <a:gd name="connsiteX39" fmla="*/ 0 w 549166"/>
                <a:gd name="connsiteY39" fmla="*/ 57807 h 359742"/>
                <a:gd name="connsiteX40" fmla="*/ 49924 w 549166"/>
                <a:gd name="connsiteY40" fmla="*/ 170793 h 35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9166" h="359742">
                  <a:moveTo>
                    <a:pt x="49924" y="170793"/>
                  </a:moveTo>
                  <a:lnTo>
                    <a:pt x="115614" y="283779"/>
                  </a:lnTo>
                  <a:lnTo>
                    <a:pt x="97221" y="317938"/>
                  </a:lnTo>
                  <a:cubicBezTo>
                    <a:pt x="79111" y="321962"/>
                    <a:pt x="76920" y="319463"/>
                    <a:pt x="65690" y="328448"/>
                  </a:cubicBezTo>
                  <a:cubicBezTo>
                    <a:pt x="63755" y="329996"/>
                    <a:pt x="62187" y="331952"/>
                    <a:pt x="60435" y="333704"/>
                  </a:cubicBezTo>
                  <a:cubicBezTo>
                    <a:pt x="59559" y="336331"/>
                    <a:pt x="57807" y="338816"/>
                    <a:pt x="57807" y="341586"/>
                  </a:cubicBezTo>
                  <a:cubicBezTo>
                    <a:pt x="57807" y="375125"/>
                    <a:pt x="85842" y="352515"/>
                    <a:pt x="120869" y="349469"/>
                  </a:cubicBezTo>
                  <a:cubicBezTo>
                    <a:pt x="123497" y="347717"/>
                    <a:pt x="126392" y="346312"/>
                    <a:pt x="128752" y="344214"/>
                  </a:cubicBezTo>
                  <a:cubicBezTo>
                    <a:pt x="134307" y="339276"/>
                    <a:pt x="137467" y="330798"/>
                    <a:pt x="144518" y="328448"/>
                  </a:cubicBezTo>
                  <a:lnTo>
                    <a:pt x="168166" y="320566"/>
                  </a:lnTo>
                  <a:cubicBezTo>
                    <a:pt x="175607" y="318086"/>
                    <a:pt x="177663" y="318168"/>
                    <a:pt x="183931" y="312683"/>
                  </a:cubicBezTo>
                  <a:cubicBezTo>
                    <a:pt x="188592" y="308605"/>
                    <a:pt x="193633" y="304698"/>
                    <a:pt x="197069" y="299545"/>
                  </a:cubicBezTo>
                  <a:lnTo>
                    <a:pt x="207580" y="283779"/>
                  </a:lnTo>
                  <a:cubicBezTo>
                    <a:pt x="209332" y="281152"/>
                    <a:pt x="209839" y="276896"/>
                    <a:pt x="212835" y="275897"/>
                  </a:cubicBezTo>
                  <a:lnTo>
                    <a:pt x="220718" y="273269"/>
                  </a:lnTo>
                  <a:cubicBezTo>
                    <a:pt x="223345" y="270641"/>
                    <a:pt x="226756" y="268612"/>
                    <a:pt x="228600" y="265386"/>
                  </a:cubicBezTo>
                  <a:cubicBezTo>
                    <a:pt x="230392" y="262251"/>
                    <a:pt x="230236" y="258348"/>
                    <a:pt x="231228" y="254876"/>
                  </a:cubicBezTo>
                  <a:cubicBezTo>
                    <a:pt x="231989" y="252213"/>
                    <a:pt x="232979" y="249621"/>
                    <a:pt x="233855" y="246993"/>
                  </a:cubicBezTo>
                  <a:cubicBezTo>
                    <a:pt x="239986" y="247869"/>
                    <a:pt x="246589" y="247105"/>
                    <a:pt x="252249" y="249621"/>
                  </a:cubicBezTo>
                  <a:cubicBezTo>
                    <a:pt x="258190" y="252261"/>
                    <a:pt x="259418" y="267075"/>
                    <a:pt x="260131" y="270641"/>
                  </a:cubicBezTo>
                  <a:cubicBezTo>
                    <a:pt x="274145" y="269765"/>
                    <a:pt x="288433" y="270907"/>
                    <a:pt x="302173" y="268014"/>
                  </a:cubicBezTo>
                  <a:cubicBezTo>
                    <a:pt x="305809" y="267249"/>
                    <a:pt x="308211" y="263357"/>
                    <a:pt x="310055" y="260131"/>
                  </a:cubicBezTo>
                  <a:cubicBezTo>
                    <a:pt x="311847" y="256996"/>
                    <a:pt x="311691" y="253093"/>
                    <a:pt x="312683" y="249621"/>
                  </a:cubicBezTo>
                  <a:cubicBezTo>
                    <a:pt x="313444" y="246958"/>
                    <a:pt x="314220" y="244284"/>
                    <a:pt x="315311" y="241738"/>
                  </a:cubicBezTo>
                  <a:cubicBezTo>
                    <a:pt x="322429" y="225129"/>
                    <a:pt x="316943" y="236040"/>
                    <a:pt x="328449" y="225973"/>
                  </a:cubicBezTo>
                  <a:cubicBezTo>
                    <a:pt x="347030" y="209715"/>
                    <a:pt x="334153" y="215314"/>
                    <a:pt x="349469" y="210207"/>
                  </a:cubicBezTo>
                  <a:lnTo>
                    <a:pt x="367862" y="212835"/>
                  </a:lnTo>
                  <a:cubicBezTo>
                    <a:pt x="373128" y="213645"/>
                    <a:pt x="378329" y="214904"/>
                    <a:pt x="383628" y="215462"/>
                  </a:cubicBezTo>
                  <a:cubicBezTo>
                    <a:pt x="394985" y="216657"/>
                    <a:pt x="406401" y="217214"/>
                    <a:pt x="417787" y="218090"/>
                  </a:cubicBezTo>
                  <a:cubicBezTo>
                    <a:pt x="426306" y="232290"/>
                    <a:pt x="422057" y="227617"/>
                    <a:pt x="428297" y="233855"/>
                  </a:cubicBezTo>
                  <a:lnTo>
                    <a:pt x="549166" y="233855"/>
                  </a:lnTo>
                  <a:lnTo>
                    <a:pt x="541283" y="0"/>
                  </a:lnTo>
                  <a:lnTo>
                    <a:pt x="459828" y="21021"/>
                  </a:lnTo>
                  <a:lnTo>
                    <a:pt x="444062" y="42041"/>
                  </a:lnTo>
                  <a:lnTo>
                    <a:pt x="304800" y="49924"/>
                  </a:lnTo>
                  <a:lnTo>
                    <a:pt x="273269" y="105104"/>
                  </a:lnTo>
                  <a:lnTo>
                    <a:pt x="265387" y="86710"/>
                  </a:lnTo>
                  <a:cubicBezTo>
                    <a:pt x="259116" y="58494"/>
                    <a:pt x="260680" y="69041"/>
                    <a:pt x="257504" y="42041"/>
                  </a:cubicBezTo>
                  <a:cubicBezTo>
                    <a:pt x="256577" y="34164"/>
                    <a:pt x="254876" y="18393"/>
                    <a:pt x="254876" y="18393"/>
                  </a:cubicBezTo>
                  <a:lnTo>
                    <a:pt x="0" y="57807"/>
                  </a:lnTo>
                  <a:lnTo>
                    <a:pt x="49924" y="170793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7013744" y="4234348"/>
              <a:ext cx="1477978" cy="1463423"/>
            </a:xfrm>
            <a:custGeom>
              <a:avLst/>
              <a:gdLst>
                <a:gd name="connsiteX0" fmla="*/ 38555 w 2417396"/>
                <a:gd name="connsiteY0" fmla="*/ 0 h 2392855"/>
                <a:gd name="connsiteX1" fmla="*/ 2168651 w 2417396"/>
                <a:gd name="connsiteY1" fmla="*/ 1800772 h 2392855"/>
                <a:gd name="connsiteX2" fmla="*/ 2175658 w 2417396"/>
                <a:gd name="connsiteY2" fmla="*/ 1881352 h 2392855"/>
                <a:gd name="connsiteX3" fmla="*/ 2193175 w 2417396"/>
                <a:gd name="connsiteY3" fmla="*/ 1905876 h 2392855"/>
                <a:gd name="connsiteX4" fmla="*/ 2200182 w 2417396"/>
                <a:gd name="connsiteY4" fmla="*/ 1919889 h 2392855"/>
                <a:gd name="connsiteX5" fmla="*/ 2210693 w 2417396"/>
                <a:gd name="connsiteY5" fmla="*/ 1930400 h 2392855"/>
                <a:gd name="connsiteX6" fmla="*/ 2221203 w 2417396"/>
                <a:gd name="connsiteY6" fmla="*/ 1944414 h 2392855"/>
                <a:gd name="connsiteX7" fmla="*/ 2235217 w 2417396"/>
                <a:gd name="connsiteY7" fmla="*/ 1951421 h 2392855"/>
                <a:gd name="connsiteX8" fmla="*/ 2245727 w 2417396"/>
                <a:gd name="connsiteY8" fmla="*/ 1958427 h 2392855"/>
                <a:gd name="connsiteX9" fmla="*/ 2266748 w 2417396"/>
                <a:gd name="connsiteY9" fmla="*/ 1972441 h 2392855"/>
                <a:gd name="connsiteX10" fmla="*/ 2270251 w 2417396"/>
                <a:gd name="connsiteY10" fmla="*/ 1982952 h 2392855"/>
                <a:gd name="connsiteX11" fmla="*/ 2284265 w 2417396"/>
                <a:gd name="connsiteY11" fmla="*/ 2007476 h 2392855"/>
                <a:gd name="connsiteX12" fmla="*/ 2287769 w 2417396"/>
                <a:gd name="connsiteY12" fmla="*/ 2021489 h 2392855"/>
                <a:gd name="connsiteX13" fmla="*/ 2294775 w 2417396"/>
                <a:gd name="connsiteY13" fmla="*/ 2035503 h 2392855"/>
                <a:gd name="connsiteX14" fmla="*/ 2298279 w 2417396"/>
                <a:gd name="connsiteY14" fmla="*/ 2046014 h 2392855"/>
                <a:gd name="connsiteX15" fmla="*/ 2301782 w 2417396"/>
                <a:gd name="connsiteY15" fmla="*/ 2088055 h 2392855"/>
                <a:gd name="connsiteX16" fmla="*/ 2312293 w 2417396"/>
                <a:gd name="connsiteY16" fmla="*/ 2091558 h 2392855"/>
                <a:gd name="connsiteX17" fmla="*/ 2350831 w 2417396"/>
                <a:gd name="connsiteY17" fmla="*/ 2098565 h 2392855"/>
                <a:gd name="connsiteX18" fmla="*/ 2361341 w 2417396"/>
                <a:gd name="connsiteY18" fmla="*/ 2102069 h 2392855"/>
                <a:gd name="connsiteX19" fmla="*/ 2371851 w 2417396"/>
                <a:gd name="connsiteY19" fmla="*/ 2109076 h 2392855"/>
                <a:gd name="connsiteX20" fmla="*/ 2378858 w 2417396"/>
                <a:gd name="connsiteY20" fmla="*/ 2123089 h 2392855"/>
                <a:gd name="connsiteX21" fmla="*/ 2389369 w 2417396"/>
                <a:gd name="connsiteY21" fmla="*/ 2126593 h 2392855"/>
                <a:gd name="connsiteX22" fmla="*/ 2403382 w 2417396"/>
                <a:gd name="connsiteY22" fmla="*/ 2154621 h 2392855"/>
                <a:gd name="connsiteX23" fmla="*/ 2417396 w 2417396"/>
                <a:gd name="connsiteY23" fmla="*/ 2175641 h 2392855"/>
                <a:gd name="connsiteX24" fmla="*/ 2392872 w 2417396"/>
                <a:gd name="connsiteY24" fmla="*/ 2193158 h 2392855"/>
                <a:gd name="connsiteX25" fmla="*/ 2371851 w 2417396"/>
                <a:gd name="connsiteY25" fmla="*/ 2196662 h 2392855"/>
                <a:gd name="connsiteX26" fmla="*/ 2361341 w 2417396"/>
                <a:gd name="connsiteY26" fmla="*/ 2203669 h 2392855"/>
                <a:gd name="connsiteX27" fmla="*/ 2350831 w 2417396"/>
                <a:gd name="connsiteY27" fmla="*/ 2207172 h 2392855"/>
                <a:gd name="connsiteX28" fmla="*/ 2343824 w 2417396"/>
                <a:gd name="connsiteY28" fmla="*/ 2217683 h 2392855"/>
                <a:gd name="connsiteX29" fmla="*/ 2333313 w 2417396"/>
                <a:gd name="connsiteY29" fmla="*/ 2224689 h 2392855"/>
                <a:gd name="connsiteX30" fmla="*/ 2315796 w 2417396"/>
                <a:gd name="connsiteY30" fmla="*/ 2245710 h 2392855"/>
                <a:gd name="connsiteX31" fmla="*/ 2308789 w 2417396"/>
                <a:gd name="connsiteY31" fmla="*/ 2256221 h 2392855"/>
                <a:gd name="connsiteX32" fmla="*/ 2294775 w 2417396"/>
                <a:gd name="connsiteY32" fmla="*/ 2270234 h 2392855"/>
                <a:gd name="connsiteX33" fmla="*/ 1156155 w 2417396"/>
                <a:gd name="connsiteY33" fmla="*/ 2392855 h 2392855"/>
                <a:gd name="connsiteX34" fmla="*/ 1152651 w 2417396"/>
                <a:gd name="connsiteY34" fmla="*/ 2357821 h 2392855"/>
                <a:gd name="connsiteX35" fmla="*/ 1124624 w 2417396"/>
                <a:gd name="connsiteY35" fmla="*/ 2343807 h 2392855"/>
                <a:gd name="connsiteX36" fmla="*/ 1103603 w 2417396"/>
                <a:gd name="connsiteY36" fmla="*/ 2333296 h 2392855"/>
                <a:gd name="connsiteX37" fmla="*/ 1100100 w 2417396"/>
                <a:gd name="connsiteY37" fmla="*/ 2312276 h 2392855"/>
                <a:gd name="connsiteX38" fmla="*/ 1065065 w 2417396"/>
                <a:gd name="connsiteY38" fmla="*/ 2305269 h 2392855"/>
                <a:gd name="connsiteX39" fmla="*/ 1054555 w 2417396"/>
                <a:gd name="connsiteY39" fmla="*/ 2298262 h 2392855"/>
                <a:gd name="connsiteX40" fmla="*/ 1016017 w 2417396"/>
                <a:gd name="connsiteY40" fmla="*/ 2298262 h 2392855"/>
                <a:gd name="connsiteX41" fmla="*/ 994996 w 2417396"/>
                <a:gd name="connsiteY41" fmla="*/ 2315779 h 2392855"/>
                <a:gd name="connsiteX42" fmla="*/ 984486 w 2417396"/>
                <a:gd name="connsiteY42" fmla="*/ 2319283 h 2392855"/>
                <a:gd name="connsiteX43" fmla="*/ 942444 w 2417396"/>
                <a:gd name="connsiteY43" fmla="*/ 2315779 h 2392855"/>
                <a:gd name="connsiteX44" fmla="*/ 914417 w 2417396"/>
                <a:gd name="connsiteY44" fmla="*/ 2305269 h 2392855"/>
                <a:gd name="connsiteX45" fmla="*/ 921424 w 2417396"/>
                <a:gd name="connsiteY45" fmla="*/ 2172138 h 2392855"/>
                <a:gd name="connsiteX46" fmla="*/ 921424 w 2417396"/>
                <a:gd name="connsiteY46" fmla="*/ 1961931 h 2392855"/>
                <a:gd name="connsiteX47" fmla="*/ 893396 w 2417396"/>
                <a:gd name="connsiteY47" fmla="*/ 1492469 h 2392855"/>
                <a:gd name="connsiteX48" fmla="*/ 725231 w 2417396"/>
                <a:gd name="connsiteY48" fmla="*/ 1495972 h 2392855"/>
                <a:gd name="connsiteX49" fmla="*/ 739244 w 2417396"/>
                <a:gd name="connsiteY49" fmla="*/ 1443421 h 2392855"/>
                <a:gd name="connsiteX50" fmla="*/ 732237 w 2417396"/>
                <a:gd name="connsiteY50" fmla="*/ 1408386 h 2392855"/>
                <a:gd name="connsiteX51" fmla="*/ 725231 w 2417396"/>
                <a:gd name="connsiteY51" fmla="*/ 1397876 h 2392855"/>
                <a:gd name="connsiteX52" fmla="*/ 721727 w 2417396"/>
                <a:gd name="connsiteY52" fmla="*/ 1383862 h 2392855"/>
                <a:gd name="connsiteX53" fmla="*/ 718224 w 2417396"/>
                <a:gd name="connsiteY53" fmla="*/ 1373352 h 2392855"/>
                <a:gd name="connsiteX54" fmla="*/ 714720 w 2417396"/>
                <a:gd name="connsiteY54" fmla="*/ 1355834 h 2392855"/>
                <a:gd name="connsiteX55" fmla="*/ 700706 w 2417396"/>
                <a:gd name="connsiteY55" fmla="*/ 1334814 h 2392855"/>
                <a:gd name="connsiteX56" fmla="*/ 693700 w 2417396"/>
                <a:gd name="connsiteY56" fmla="*/ 1324303 h 2392855"/>
                <a:gd name="connsiteX57" fmla="*/ 683189 w 2417396"/>
                <a:gd name="connsiteY57" fmla="*/ 1285765 h 2392855"/>
                <a:gd name="connsiteX58" fmla="*/ 676182 w 2417396"/>
                <a:gd name="connsiteY58" fmla="*/ 1247227 h 2392855"/>
                <a:gd name="connsiteX59" fmla="*/ 672679 w 2417396"/>
                <a:gd name="connsiteY59" fmla="*/ 1226207 h 2392855"/>
                <a:gd name="connsiteX60" fmla="*/ 658665 w 2417396"/>
                <a:gd name="connsiteY60" fmla="*/ 1187669 h 2392855"/>
                <a:gd name="connsiteX61" fmla="*/ 655162 w 2417396"/>
                <a:gd name="connsiteY61" fmla="*/ 1177158 h 2392855"/>
                <a:gd name="connsiteX62" fmla="*/ 648155 w 2417396"/>
                <a:gd name="connsiteY62" fmla="*/ 1163145 h 2392855"/>
                <a:gd name="connsiteX63" fmla="*/ 641148 w 2417396"/>
                <a:gd name="connsiteY63" fmla="*/ 1142124 h 2392855"/>
                <a:gd name="connsiteX64" fmla="*/ 637644 w 2417396"/>
                <a:gd name="connsiteY64" fmla="*/ 1131614 h 2392855"/>
                <a:gd name="connsiteX65" fmla="*/ 630637 w 2417396"/>
                <a:gd name="connsiteY65" fmla="*/ 1107089 h 2392855"/>
                <a:gd name="connsiteX66" fmla="*/ 623631 w 2417396"/>
                <a:gd name="connsiteY66" fmla="*/ 1086069 h 2392855"/>
                <a:gd name="connsiteX67" fmla="*/ 613120 w 2417396"/>
                <a:gd name="connsiteY67" fmla="*/ 1082565 h 2392855"/>
                <a:gd name="connsiteX68" fmla="*/ 574582 w 2417396"/>
                <a:gd name="connsiteY68" fmla="*/ 1075558 h 2392855"/>
                <a:gd name="connsiteX69" fmla="*/ 564072 w 2417396"/>
                <a:gd name="connsiteY69" fmla="*/ 1065048 h 2392855"/>
                <a:gd name="connsiteX70" fmla="*/ 560569 w 2417396"/>
                <a:gd name="connsiteY70" fmla="*/ 1051034 h 2392855"/>
                <a:gd name="connsiteX71" fmla="*/ 564072 w 2417396"/>
                <a:gd name="connsiteY71" fmla="*/ 980965 h 2392855"/>
                <a:gd name="connsiteX72" fmla="*/ 560569 w 2417396"/>
                <a:gd name="connsiteY72" fmla="*/ 921407 h 2392855"/>
                <a:gd name="connsiteX73" fmla="*/ 546555 w 2417396"/>
                <a:gd name="connsiteY73" fmla="*/ 900386 h 2392855"/>
                <a:gd name="connsiteX74" fmla="*/ 532541 w 2417396"/>
                <a:gd name="connsiteY74" fmla="*/ 865352 h 2392855"/>
                <a:gd name="connsiteX75" fmla="*/ 525534 w 2417396"/>
                <a:gd name="connsiteY75" fmla="*/ 854841 h 2392855"/>
                <a:gd name="connsiteX76" fmla="*/ 508017 w 2417396"/>
                <a:gd name="connsiteY76" fmla="*/ 851338 h 2392855"/>
                <a:gd name="connsiteX77" fmla="*/ 486996 w 2417396"/>
                <a:gd name="connsiteY77" fmla="*/ 844331 h 2392855"/>
                <a:gd name="connsiteX78" fmla="*/ 476486 w 2417396"/>
                <a:gd name="connsiteY78" fmla="*/ 840827 h 2392855"/>
                <a:gd name="connsiteX79" fmla="*/ 465975 w 2417396"/>
                <a:gd name="connsiteY79" fmla="*/ 830317 h 2392855"/>
                <a:gd name="connsiteX80" fmla="*/ 455465 w 2417396"/>
                <a:gd name="connsiteY80" fmla="*/ 826814 h 2392855"/>
                <a:gd name="connsiteX81" fmla="*/ 441451 w 2417396"/>
                <a:gd name="connsiteY81" fmla="*/ 819807 h 2392855"/>
                <a:gd name="connsiteX82" fmla="*/ 427437 w 2417396"/>
                <a:gd name="connsiteY82" fmla="*/ 809296 h 2392855"/>
                <a:gd name="connsiteX83" fmla="*/ 437948 w 2417396"/>
                <a:gd name="connsiteY83" fmla="*/ 749738 h 2392855"/>
                <a:gd name="connsiteX84" fmla="*/ 395906 w 2417396"/>
                <a:gd name="connsiteY84" fmla="*/ 725214 h 2392855"/>
                <a:gd name="connsiteX85" fmla="*/ 374886 w 2417396"/>
                <a:gd name="connsiteY85" fmla="*/ 690179 h 2392855"/>
                <a:gd name="connsiteX86" fmla="*/ 371382 w 2417396"/>
                <a:gd name="connsiteY86" fmla="*/ 655145 h 2392855"/>
                <a:gd name="connsiteX87" fmla="*/ 364375 w 2417396"/>
                <a:gd name="connsiteY87" fmla="*/ 634124 h 2392855"/>
                <a:gd name="connsiteX88" fmla="*/ 343355 w 2417396"/>
                <a:gd name="connsiteY88" fmla="*/ 620110 h 2392855"/>
                <a:gd name="connsiteX89" fmla="*/ 332844 w 2417396"/>
                <a:gd name="connsiteY89" fmla="*/ 613103 h 2392855"/>
                <a:gd name="connsiteX90" fmla="*/ 308320 w 2417396"/>
                <a:gd name="connsiteY90" fmla="*/ 588579 h 2392855"/>
                <a:gd name="connsiteX91" fmla="*/ 297810 w 2417396"/>
                <a:gd name="connsiteY91" fmla="*/ 578069 h 2392855"/>
                <a:gd name="connsiteX92" fmla="*/ 287300 w 2417396"/>
                <a:gd name="connsiteY92" fmla="*/ 567558 h 2392855"/>
                <a:gd name="connsiteX93" fmla="*/ 276789 w 2417396"/>
                <a:gd name="connsiteY93" fmla="*/ 564055 h 2392855"/>
                <a:gd name="connsiteX94" fmla="*/ 259272 w 2417396"/>
                <a:gd name="connsiteY94" fmla="*/ 539531 h 2392855"/>
                <a:gd name="connsiteX95" fmla="*/ 248762 w 2417396"/>
                <a:gd name="connsiteY95" fmla="*/ 536027 h 2392855"/>
                <a:gd name="connsiteX96" fmla="*/ 220734 w 2417396"/>
                <a:gd name="connsiteY96" fmla="*/ 539531 h 2392855"/>
                <a:gd name="connsiteX97" fmla="*/ 210224 w 2417396"/>
                <a:gd name="connsiteY97" fmla="*/ 543034 h 2392855"/>
                <a:gd name="connsiteX98" fmla="*/ 206720 w 2417396"/>
                <a:gd name="connsiteY98" fmla="*/ 532524 h 2392855"/>
                <a:gd name="connsiteX99" fmla="*/ 199713 w 2417396"/>
                <a:gd name="connsiteY99" fmla="*/ 522014 h 2392855"/>
                <a:gd name="connsiteX100" fmla="*/ 199713 w 2417396"/>
                <a:gd name="connsiteY100" fmla="*/ 416910 h 2392855"/>
                <a:gd name="connsiteX101" fmla="*/ 192706 w 2417396"/>
                <a:gd name="connsiteY101" fmla="*/ 406400 h 2392855"/>
                <a:gd name="connsiteX102" fmla="*/ 157672 w 2417396"/>
                <a:gd name="connsiteY102" fmla="*/ 385379 h 2392855"/>
                <a:gd name="connsiteX103" fmla="*/ 147162 w 2417396"/>
                <a:gd name="connsiteY103" fmla="*/ 360855 h 2392855"/>
                <a:gd name="connsiteX104" fmla="*/ 126141 w 2417396"/>
                <a:gd name="connsiteY104" fmla="*/ 343338 h 2392855"/>
                <a:gd name="connsiteX105" fmla="*/ 115631 w 2417396"/>
                <a:gd name="connsiteY105" fmla="*/ 339834 h 2392855"/>
                <a:gd name="connsiteX106" fmla="*/ 87603 w 2417396"/>
                <a:gd name="connsiteY106" fmla="*/ 325821 h 2392855"/>
                <a:gd name="connsiteX107" fmla="*/ 77093 w 2417396"/>
                <a:gd name="connsiteY107" fmla="*/ 322317 h 2392855"/>
                <a:gd name="connsiteX108" fmla="*/ 35051 w 2417396"/>
                <a:gd name="connsiteY108" fmla="*/ 318814 h 2392855"/>
                <a:gd name="connsiteX109" fmla="*/ 28044 w 2417396"/>
                <a:gd name="connsiteY109" fmla="*/ 304800 h 2392855"/>
                <a:gd name="connsiteX110" fmla="*/ 17534 w 2417396"/>
                <a:gd name="connsiteY110" fmla="*/ 294289 h 2392855"/>
                <a:gd name="connsiteX111" fmla="*/ 14031 w 2417396"/>
                <a:gd name="connsiteY111" fmla="*/ 283779 h 2392855"/>
                <a:gd name="connsiteX112" fmla="*/ 7024 w 2417396"/>
                <a:gd name="connsiteY112" fmla="*/ 273269 h 2392855"/>
                <a:gd name="connsiteX113" fmla="*/ 3520 w 2417396"/>
                <a:gd name="connsiteY113" fmla="*/ 255752 h 2392855"/>
                <a:gd name="connsiteX114" fmla="*/ 17 w 2417396"/>
                <a:gd name="connsiteY114" fmla="*/ 241738 h 2392855"/>
                <a:gd name="connsiteX115" fmla="*/ 3520 w 2417396"/>
                <a:gd name="connsiteY115" fmla="*/ 175172 h 2392855"/>
                <a:gd name="connsiteX116" fmla="*/ 14031 w 2417396"/>
                <a:gd name="connsiteY116" fmla="*/ 164662 h 2392855"/>
                <a:gd name="connsiteX117" fmla="*/ 35051 w 2417396"/>
                <a:gd name="connsiteY117" fmla="*/ 147145 h 2392855"/>
                <a:gd name="connsiteX118" fmla="*/ 38555 w 2417396"/>
                <a:gd name="connsiteY118" fmla="*/ 136634 h 2392855"/>
                <a:gd name="connsiteX119" fmla="*/ 45562 w 2417396"/>
                <a:gd name="connsiteY119" fmla="*/ 126124 h 2392855"/>
                <a:gd name="connsiteX120" fmla="*/ 38555 w 2417396"/>
                <a:gd name="connsiteY120" fmla="*/ 87586 h 2392855"/>
                <a:gd name="connsiteX121" fmla="*/ 31548 w 2417396"/>
                <a:gd name="connsiteY121" fmla="*/ 77076 h 2392855"/>
                <a:gd name="connsiteX122" fmla="*/ 21037 w 2417396"/>
                <a:gd name="connsiteY122" fmla="*/ 56055 h 2392855"/>
                <a:gd name="connsiteX123" fmla="*/ 38555 w 2417396"/>
                <a:gd name="connsiteY123" fmla="*/ 31531 h 2392855"/>
                <a:gd name="connsiteX124" fmla="*/ 49065 w 2417396"/>
                <a:gd name="connsiteY124" fmla="*/ 24524 h 2392855"/>
                <a:gd name="connsiteX125" fmla="*/ 38555 w 2417396"/>
                <a:gd name="connsiteY125" fmla="*/ 0 h 239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2417396" h="2392855">
                  <a:moveTo>
                    <a:pt x="38555" y="0"/>
                  </a:moveTo>
                  <a:lnTo>
                    <a:pt x="2168651" y="1800772"/>
                  </a:lnTo>
                  <a:lnTo>
                    <a:pt x="2175658" y="1881352"/>
                  </a:lnTo>
                  <a:cubicBezTo>
                    <a:pt x="2181497" y="1889527"/>
                    <a:pt x="2187782" y="1897401"/>
                    <a:pt x="2193175" y="1905876"/>
                  </a:cubicBezTo>
                  <a:cubicBezTo>
                    <a:pt x="2195979" y="1910282"/>
                    <a:pt x="2197146" y="1915639"/>
                    <a:pt x="2200182" y="1919889"/>
                  </a:cubicBezTo>
                  <a:cubicBezTo>
                    <a:pt x="2203062" y="1923921"/>
                    <a:pt x="2207468" y="1926638"/>
                    <a:pt x="2210693" y="1930400"/>
                  </a:cubicBezTo>
                  <a:cubicBezTo>
                    <a:pt x="2214493" y="1934833"/>
                    <a:pt x="2216770" y="1940614"/>
                    <a:pt x="2221203" y="1944414"/>
                  </a:cubicBezTo>
                  <a:cubicBezTo>
                    <a:pt x="2225168" y="1947813"/>
                    <a:pt x="2230682" y="1948830"/>
                    <a:pt x="2235217" y="1951421"/>
                  </a:cubicBezTo>
                  <a:cubicBezTo>
                    <a:pt x="2238873" y="1953510"/>
                    <a:pt x="2242493" y="1955732"/>
                    <a:pt x="2245727" y="1958427"/>
                  </a:cubicBezTo>
                  <a:cubicBezTo>
                    <a:pt x="2263223" y="1973008"/>
                    <a:pt x="2248275" y="1966285"/>
                    <a:pt x="2266748" y="1972441"/>
                  </a:cubicBezTo>
                  <a:cubicBezTo>
                    <a:pt x="2267916" y="1975945"/>
                    <a:pt x="2268599" y="1979649"/>
                    <a:pt x="2270251" y="1982952"/>
                  </a:cubicBezTo>
                  <a:cubicBezTo>
                    <a:pt x="2280421" y="2003293"/>
                    <a:pt x="2275045" y="1982892"/>
                    <a:pt x="2284265" y="2007476"/>
                  </a:cubicBezTo>
                  <a:cubicBezTo>
                    <a:pt x="2285956" y="2011984"/>
                    <a:pt x="2286078" y="2016981"/>
                    <a:pt x="2287769" y="2021489"/>
                  </a:cubicBezTo>
                  <a:cubicBezTo>
                    <a:pt x="2289603" y="2026379"/>
                    <a:pt x="2292718" y="2030703"/>
                    <a:pt x="2294775" y="2035503"/>
                  </a:cubicBezTo>
                  <a:cubicBezTo>
                    <a:pt x="2296230" y="2038898"/>
                    <a:pt x="2297111" y="2042510"/>
                    <a:pt x="2298279" y="2046014"/>
                  </a:cubicBezTo>
                  <a:cubicBezTo>
                    <a:pt x="2299447" y="2060028"/>
                    <a:pt x="2297646" y="2074615"/>
                    <a:pt x="2301782" y="2088055"/>
                  </a:cubicBezTo>
                  <a:cubicBezTo>
                    <a:pt x="2302868" y="2091585"/>
                    <a:pt x="2308672" y="2090834"/>
                    <a:pt x="2312293" y="2091558"/>
                  </a:cubicBezTo>
                  <a:cubicBezTo>
                    <a:pt x="2345346" y="2098169"/>
                    <a:pt x="2326612" y="2091645"/>
                    <a:pt x="2350831" y="2098565"/>
                  </a:cubicBezTo>
                  <a:cubicBezTo>
                    <a:pt x="2354382" y="2099580"/>
                    <a:pt x="2358038" y="2100417"/>
                    <a:pt x="2361341" y="2102069"/>
                  </a:cubicBezTo>
                  <a:cubicBezTo>
                    <a:pt x="2365107" y="2103952"/>
                    <a:pt x="2368348" y="2106740"/>
                    <a:pt x="2371851" y="2109076"/>
                  </a:cubicBezTo>
                  <a:cubicBezTo>
                    <a:pt x="2374187" y="2113747"/>
                    <a:pt x="2375165" y="2119396"/>
                    <a:pt x="2378858" y="2123089"/>
                  </a:cubicBezTo>
                  <a:cubicBezTo>
                    <a:pt x="2381470" y="2125700"/>
                    <a:pt x="2387102" y="2123678"/>
                    <a:pt x="2389369" y="2126593"/>
                  </a:cubicBezTo>
                  <a:cubicBezTo>
                    <a:pt x="2395782" y="2134838"/>
                    <a:pt x="2397588" y="2145930"/>
                    <a:pt x="2403382" y="2154621"/>
                  </a:cubicBezTo>
                  <a:lnTo>
                    <a:pt x="2417396" y="2175641"/>
                  </a:lnTo>
                  <a:cubicBezTo>
                    <a:pt x="2417061" y="2175892"/>
                    <a:pt x="2395949" y="2192132"/>
                    <a:pt x="2392872" y="2193158"/>
                  </a:cubicBezTo>
                  <a:cubicBezTo>
                    <a:pt x="2386133" y="2195404"/>
                    <a:pt x="2378858" y="2195494"/>
                    <a:pt x="2371851" y="2196662"/>
                  </a:cubicBezTo>
                  <a:cubicBezTo>
                    <a:pt x="2368348" y="2198998"/>
                    <a:pt x="2365107" y="2201786"/>
                    <a:pt x="2361341" y="2203669"/>
                  </a:cubicBezTo>
                  <a:cubicBezTo>
                    <a:pt x="2358038" y="2205320"/>
                    <a:pt x="2353715" y="2204865"/>
                    <a:pt x="2350831" y="2207172"/>
                  </a:cubicBezTo>
                  <a:cubicBezTo>
                    <a:pt x="2347543" y="2209803"/>
                    <a:pt x="2346802" y="2214706"/>
                    <a:pt x="2343824" y="2217683"/>
                  </a:cubicBezTo>
                  <a:cubicBezTo>
                    <a:pt x="2340847" y="2220660"/>
                    <a:pt x="2336817" y="2222354"/>
                    <a:pt x="2333313" y="2224689"/>
                  </a:cubicBezTo>
                  <a:cubicBezTo>
                    <a:pt x="2315915" y="2250787"/>
                    <a:pt x="2338276" y="2218734"/>
                    <a:pt x="2315796" y="2245710"/>
                  </a:cubicBezTo>
                  <a:cubicBezTo>
                    <a:pt x="2313100" y="2248945"/>
                    <a:pt x="2311236" y="2252795"/>
                    <a:pt x="2308789" y="2256221"/>
                  </a:cubicBezTo>
                  <a:cubicBezTo>
                    <a:pt x="2298112" y="2271168"/>
                    <a:pt x="2304011" y="2270234"/>
                    <a:pt x="2294775" y="2270234"/>
                  </a:cubicBezTo>
                  <a:lnTo>
                    <a:pt x="1156155" y="2392855"/>
                  </a:lnTo>
                  <a:lnTo>
                    <a:pt x="1152651" y="2357821"/>
                  </a:lnTo>
                  <a:cubicBezTo>
                    <a:pt x="1143309" y="2353150"/>
                    <a:pt x="1134133" y="2348129"/>
                    <a:pt x="1124624" y="2343807"/>
                  </a:cubicBezTo>
                  <a:cubicBezTo>
                    <a:pt x="1101831" y="2333446"/>
                    <a:pt x="1126634" y="2348651"/>
                    <a:pt x="1103603" y="2333296"/>
                  </a:cubicBezTo>
                  <a:cubicBezTo>
                    <a:pt x="1102435" y="2326289"/>
                    <a:pt x="1105845" y="2316454"/>
                    <a:pt x="1100100" y="2312276"/>
                  </a:cubicBezTo>
                  <a:cubicBezTo>
                    <a:pt x="1090468" y="2305271"/>
                    <a:pt x="1065065" y="2305269"/>
                    <a:pt x="1065065" y="2305269"/>
                  </a:cubicBezTo>
                  <a:cubicBezTo>
                    <a:pt x="1061562" y="2302933"/>
                    <a:pt x="1058497" y="2299740"/>
                    <a:pt x="1054555" y="2298262"/>
                  </a:cubicBezTo>
                  <a:cubicBezTo>
                    <a:pt x="1037981" y="2292046"/>
                    <a:pt x="1033477" y="2295351"/>
                    <a:pt x="1016017" y="2298262"/>
                  </a:cubicBezTo>
                  <a:cubicBezTo>
                    <a:pt x="1008269" y="2306009"/>
                    <a:pt x="1004750" y="2310902"/>
                    <a:pt x="994996" y="2315779"/>
                  </a:cubicBezTo>
                  <a:cubicBezTo>
                    <a:pt x="991693" y="2317431"/>
                    <a:pt x="987989" y="2318115"/>
                    <a:pt x="984486" y="2319283"/>
                  </a:cubicBezTo>
                  <a:cubicBezTo>
                    <a:pt x="970472" y="2318115"/>
                    <a:pt x="956315" y="2318091"/>
                    <a:pt x="942444" y="2315779"/>
                  </a:cubicBezTo>
                  <a:cubicBezTo>
                    <a:pt x="930699" y="2313821"/>
                    <a:pt x="923875" y="2309997"/>
                    <a:pt x="914417" y="2305269"/>
                  </a:cubicBezTo>
                  <a:lnTo>
                    <a:pt x="921424" y="2172138"/>
                  </a:lnTo>
                  <a:lnTo>
                    <a:pt x="921424" y="1961931"/>
                  </a:lnTo>
                  <a:lnTo>
                    <a:pt x="893396" y="1492469"/>
                  </a:lnTo>
                  <a:lnTo>
                    <a:pt x="725231" y="1495972"/>
                  </a:lnTo>
                  <a:lnTo>
                    <a:pt x="739244" y="1443421"/>
                  </a:lnTo>
                  <a:cubicBezTo>
                    <a:pt x="736908" y="1431743"/>
                    <a:pt x="735739" y="1419769"/>
                    <a:pt x="732237" y="1408386"/>
                  </a:cubicBezTo>
                  <a:cubicBezTo>
                    <a:pt x="730999" y="1404362"/>
                    <a:pt x="726890" y="1401746"/>
                    <a:pt x="725231" y="1397876"/>
                  </a:cubicBezTo>
                  <a:cubicBezTo>
                    <a:pt x="723334" y="1393450"/>
                    <a:pt x="723050" y="1388492"/>
                    <a:pt x="721727" y="1383862"/>
                  </a:cubicBezTo>
                  <a:cubicBezTo>
                    <a:pt x="720712" y="1380311"/>
                    <a:pt x="719120" y="1376935"/>
                    <a:pt x="718224" y="1373352"/>
                  </a:cubicBezTo>
                  <a:cubicBezTo>
                    <a:pt x="716780" y="1367575"/>
                    <a:pt x="717184" y="1361255"/>
                    <a:pt x="714720" y="1355834"/>
                  </a:cubicBezTo>
                  <a:cubicBezTo>
                    <a:pt x="711235" y="1348168"/>
                    <a:pt x="705377" y="1341821"/>
                    <a:pt x="700706" y="1334814"/>
                  </a:cubicBezTo>
                  <a:lnTo>
                    <a:pt x="693700" y="1324303"/>
                  </a:lnTo>
                  <a:cubicBezTo>
                    <a:pt x="685797" y="1292693"/>
                    <a:pt x="689738" y="1305412"/>
                    <a:pt x="683189" y="1285765"/>
                  </a:cubicBezTo>
                  <a:cubicBezTo>
                    <a:pt x="672867" y="1223828"/>
                    <a:pt x="685975" y="1301088"/>
                    <a:pt x="676182" y="1247227"/>
                  </a:cubicBezTo>
                  <a:cubicBezTo>
                    <a:pt x="674911" y="1240238"/>
                    <a:pt x="674402" y="1233098"/>
                    <a:pt x="672679" y="1226207"/>
                  </a:cubicBezTo>
                  <a:cubicBezTo>
                    <a:pt x="668998" y="1211482"/>
                    <a:pt x="663890" y="1201604"/>
                    <a:pt x="658665" y="1187669"/>
                  </a:cubicBezTo>
                  <a:cubicBezTo>
                    <a:pt x="657368" y="1184211"/>
                    <a:pt x="656617" y="1180553"/>
                    <a:pt x="655162" y="1177158"/>
                  </a:cubicBezTo>
                  <a:cubicBezTo>
                    <a:pt x="653105" y="1172358"/>
                    <a:pt x="650095" y="1167994"/>
                    <a:pt x="648155" y="1163145"/>
                  </a:cubicBezTo>
                  <a:cubicBezTo>
                    <a:pt x="645412" y="1156287"/>
                    <a:pt x="643484" y="1149131"/>
                    <a:pt x="641148" y="1142124"/>
                  </a:cubicBezTo>
                  <a:lnTo>
                    <a:pt x="637644" y="1131614"/>
                  </a:lnTo>
                  <a:cubicBezTo>
                    <a:pt x="625886" y="1096339"/>
                    <a:pt x="643815" y="1151017"/>
                    <a:pt x="630637" y="1107089"/>
                  </a:cubicBezTo>
                  <a:cubicBezTo>
                    <a:pt x="628515" y="1100015"/>
                    <a:pt x="630638" y="1088405"/>
                    <a:pt x="623631" y="1086069"/>
                  </a:cubicBezTo>
                  <a:cubicBezTo>
                    <a:pt x="620127" y="1084901"/>
                    <a:pt x="616703" y="1083461"/>
                    <a:pt x="613120" y="1082565"/>
                  </a:cubicBezTo>
                  <a:cubicBezTo>
                    <a:pt x="603338" y="1080119"/>
                    <a:pt x="583939" y="1077118"/>
                    <a:pt x="574582" y="1075558"/>
                  </a:cubicBezTo>
                  <a:cubicBezTo>
                    <a:pt x="571079" y="1072055"/>
                    <a:pt x="566530" y="1069350"/>
                    <a:pt x="564072" y="1065048"/>
                  </a:cubicBezTo>
                  <a:cubicBezTo>
                    <a:pt x="561683" y="1060867"/>
                    <a:pt x="560569" y="1055849"/>
                    <a:pt x="560569" y="1051034"/>
                  </a:cubicBezTo>
                  <a:cubicBezTo>
                    <a:pt x="560569" y="1027648"/>
                    <a:pt x="562904" y="1004321"/>
                    <a:pt x="564072" y="980965"/>
                  </a:cubicBezTo>
                  <a:cubicBezTo>
                    <a:pt x="562904" y="961112"/>
                    <a:pt x="564794" y="940840"/>
                    <a:pt x="560569" y="921407"/>
                  </a:cubicBezTo>
                  <a:cubicBezTo>
                    <a:pt x="558780" y="913178"/>
                    <a:pt x="549218" y="908375"/>
                    <a:pt x="546555" y="900386"/>
                  </a:cubicBezTo>
                  <a:cubicBezTo>
                    <a:pt x="540812" y="883156"/>
                    <a:pt x="540790" y="879788"/>
                    <a:pt x="532541" y="865352"/>
                  </a:cubicBezTo>
                  <a:cubicBezTo>
                    <a:pt x="530452" y="861696"/>
                    <a:pt x="529190" y="856930"/>
                    <a:pt x="525534" y="854841"/>
                  </a:cubicBezTo>
                  <a:cubicBezTo>
                    <a:pt x="520364" y="851887"/>
                    <a:pt x="513762" y="852905"/>
                    <a:pt x="508017" y="851338"/>
                  </a:cubicBezTo>
                  <a:cubicBezTo>
                    <a:pt x="500891" y="849395"/>
                    <a:pt x="494003" y="846667"/>
                    <a:pt x="486996" y="844331"/>
                  </a:cubicBezTo>
                  <a:lnTo>
                    <a:pt x="476486" y="840827"/>
                  </a:lnTo>
                  <a:cubicBezTo>
                    <a:pt x="472982" y="837324"/>
                    <a:pt x="470098" y="833065"/>
                    <a:pt x="465975" y="830317"/>
                  </a:cubicBezTo>
                  <a:cubicBezTo>
                    <a:pt x="462902" y="828269"/>
                    <a:pt x="458859" y="828269"/>
                    <a:pt x="455465" y="826814"/>
                  </a:cubicBezTo>
                  <a:cubicBezTo>
                    <a:pt x="450665" y="824757"/>
                    <a:pt x="446122" y="822143"/>
                    <a:pt x="441451" y="819807"/>
                  </a:cubicBezTo>
                  <a:cubicBezTo>
                    <a:pt x="433148" y="807353"/>
                    <a:pt x="438655" y="809296"/>
                    <a:pt x="427437" y="809296"/>
                  </a:cubicBezTo>
                  <a:lnTo>
                    <a:pt x="437948" y="749738"/>
                  </a:lnTo>
                  <a:lnTo>
                    <a:pt x="395906" y="725214"/>
                  </a:lnTo>
                  <a:cubicBezTo>
                    <a:pt x="388712" y="715142"/>
                    <a:pt x="376982" y="703802"/>
                    <a:pt x="374886" y="690179"/>
                  </a:cubicBezTo>
                  <a:cubicBezTo>
                    <a:pt x="373101" y="678579"/>
                    <a:pt x="373545" y="666680"/>
                    <a:pt x="371382" y="655145"/>
                  </a:cubicBezTo>
                  <a:cubicBezTo>
                    <a:pt x="370021" y="647885"/>
                    <a:pt x="370520" y="638221"/>
                    <a:pt x="364375" y="634124"/>
                  </a:cubicBezTo>
                  <a:lnTo>
                    <a:pt x="343355" y="620110"/>
                  </a:lnTo>
                  <a:cubicBezTo>
                    <a:pt x="339851" y="617774"/>
                    <a:pt x="335822" y="616081"/>
                    <a:pt x="332844" y="613103"/>
                  </a:cubicBezTo>
                  <a:lnTo>
                    <a:pt x="308320" y="588579"/>
                  </a:lnTo>
                  <a:lnTo>
                    <a:pt x="297810" y="578069"/>
                  </a:lnTo>
                  <a:cubicBezTo>
                    <a:pt x="294307" y="574565"/>
                    <a:pt x="292001" y="569125"/>
                    <a:pt x="287300" y="567558"/>
                  </a:cubicBezTo>
                  <a:lnTo>
                    <a:pt x="276789" y="564055"/>
                  </a:lnTo>
                  <a:cubicBezTo>
                    <a:pt x="273595" y="559264"/>
                    <a:pt x="262529" y="542245"/>
                    <a:pt x="259272" y="539531"/>
                  </a:cubicBezTo>
                  <a:cubicBezTo>
                    <a:pt x="256435" y="537167"/>
                    <a:pt x="252265" y="537195"/>
                    <a:pt x="248762" y="536027"/>
                  </a:cubicBezTo>
                  <a:cubicBezTo>
                    <a:pt x="239419" y="537195"/>
                    <a:pt x="229998" y="537847"/>
                    <a:pt x="220734" y="539531"/>
                  </a:cubicBezTo>
                  <a:cubicBezTo>
                    <a:pt x="217101" y="540192"/>
                    <a:pt x="213527" y="544685"/>
                    <a:pt x="210224" y="543034"/>
                  </a:cubicBezTo>
                  <a:cubicBezTo>
                    <a:pt x="206921" y="541382"/>
                    <a:pt x="208372" y="535827"/>
                    <a:pt x="206720" y="532524"/>
                  </a:cubicBezTo>
                  <a:cubicBezTo>
                    <a:pt x="204837" y="528758"/>
                    <a:pt x="202049" y="525517"/>
                    <a:pt x="199713" y="522014"/>
                  </a:cubicBezTo>
                  <a:cubicBezTo>
                    <a:pt x="201856" y="485581"/>
                    <a:pt x="206469" y="452939"/>
                    <a:pt x="199713" y="416910"/>
                  </a:cubicBezTo>
                  <a:cubicBezTo>
                    <a:pt x="198937" y="412772"/>
                    <a:pt x="195875" y="409173"/>
                    <a:pt x="192706" y="406400"/>
                  </a:cubicBezTo>
                  <a:cubicBezTo>
                    <a:pt x="181431" y="396534"/>
                    <a:pt x="170479" y="391783"/>
                    <a:pt x="157672" y="385379"/>
                  </a:cubicBezTo>
                  <a:cubicBezTo>
                    <a:pt x="154813" y="376802"/>
                    <a:pt x="152574" y="368431"/>
                    <a:pt x="147162" y="360855"/>
                  </a:cubicBezTo>
                  <a:cubicBezTo>
                    <a:pt x="142858" y="354830"/>
                    <a:pt x="132968" y="346752"/>
                    <a:pt x="126141" y="343338"/>
                  </a:cubicBezTo>
                  <a:cubicBezTo>
                    <a:pt x="122838" y="341686"/>
                    <a:pt x="118993" y="341362"/>
                    <a:pt x="115631" y="339834"/>
                  </a:cubicBezTo>
                  <a:cubicBezTo>
                    <a:pt x="106122" y="335512"/>
                    <a:pt x="97512" y="329125"/>
                    <a:pt x="87603" y="325821"/>
                  </a:cubicBezTo>
                  <a:cubicBezTo>
                    <a:pt x="84100" y="324653"/>
                    <a:pt x="80754" y="322805"/>
                    <a:pt x="77093" y="322317"/>
                  </a:cubicBezTo>
                  <a:cubicBezTo>
                    <a:pt x="63154" y="320458"/>
                    <a:pt x="49065" y="319982"/>
                    <a:pt x="35051" y="318814"/>
                  </a:cubicBezTo>
                  <a:cubicBezTo>
                    <a:pt x="32715" y="314143"/>
                    <a:pt x="31080" y="309050"/>
                    <a:pt x="28044" y="304800"/>
                  </a:cubicBezTo>
                  <a:cubicBezTo>
                    <a:pt x="25164" y="300768"/>
                    <a:pt x="20282" y="298412"/>
                    <a:pt x="17534" y="294289"/>
                  </a:cubicBezTo>
                  <a:cubicBezTo>
                    <a:pt x="15486" y="291216"/>
                    <a:pt x="15682" y="287082"/>
                    <a:pt x="14031" y="283779"/>
                  </a:cubicBezTo>
                  <a:cubicBezTo>
                    <a:pt x="12148" y="280013"/>
                    <a:pt x="9360" y="276772"/>
                    <a:pt x="7024" y="273269"/>
                  </a:cubicBezTo>
                  <a:cubicBezTo>
                    <a:pt x="5856" y="267430"/>
                    <a:pt x="4812" y="261565"/>
                    <a:pt x="3520" y="255752"/>
                  </a:cubicBezTo>
                  <a:cubicBezTo>
                    <a:pt x="2475" y="251052"/>
                    <a:pt x="17" y="246553"/>
                    <a:pt x="17" y="241738"/>
                  </a:cubicBezTo>
                  <a:cubicBezTo>
                    <a:pt x="17" y="219519"/>
                    <a:pt x="-455" y="197033"/>
                    <a:pt x="3520" y="175172"/>
                  </a:cubicBezTo>
                  <a:cubicBezTo>
                    <a:pt x="4406" y="170297"/>
                    <a:pt x="10225" y="167834"/>
                    <a:pt x="14031" y="164662"/>
                  </a:cubicBezTo>
                  <a:cubicBezTo>
                    <a:pt x="43289" y="140281"/>
                    <a:pt x="4354" y="177842"/>
                    <a:pt x="35051" y="147145"/>
                  </a:cubicBezTo>
                  <a:cubicBezTo>
                    <a:pt x="36219" y="143641"/>
                    <a:pt x="36903" y="139937"/>
                    <a:pt x="38555" y="136634"/>
                  </a:cubicBezTo>
                  <a:cubicBezTo>
                    <a:pt x="40438" y="132868"/>
                    <a:pt x="45181" y="130317"/>
                    <a:pt x="45562" y="126124"/>
                  </a:cubicBezTo>
                  <a:cubicBezTo>
                    <a:pt x="46119" y="119997"/>
                    <a:pt x="43263" y="97001"/>
                    <a:pt x="38555" y="87586"/>
                  </a:cubicBezTo>
                  <a:cubicBezTo>
                    <a:pt x="36672" y="83820"/>
                    <a:pt x="33431" y="80842"/>
                    <a:pt x="31548" y="77076"/>
                  </a:cubicBezTo>
                  <a:cubicBezTo>
                    <a:pt x="17043" y="48067"/>
                    <a:pt x="41117" y="86174"/>
                    <a:pt x="21037" y="56055"/>
                  </a:cubicBezTo>
                  <a:cubicBezTo>
                    <a:pt x="25016" y="50087"/>
                    <a:pt x="34209" y="35877"/>
                    <a:pt x="38555" y="31531"/>
                  </a:cubicBezTo>
                  <a:cubicBezTo>
                    <a:pt x="41532" y="28554"/>
                    <a:pt x="45697" y="27050"/>
                    <a:pt x="49065" y="24524"/>
                  </a:cubicBezTo>
                  <a:cubicBezTo>
                    <a:pt x="50386" y="23533"/>
                    <a:pt x="51401" y="22189"/>
                    <a:pt x="38555" y="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6992394" y="4836991"/>
              <a:ext cx="588086" cy="672514"/>
            </a:xfrm>
            <a:custGeom>
              <a:avLst/>
              <a:gdLst>
                <a:gd name="connsiteX0" fmla="*/ 585972 w 961656"/>
                <a:gd name="connsiteY0" fmla="*/ 0 h 1101089"/>
                <a:gd name="connsiteX1" fmla="*/ 585972 w 961656"/>
                <a:gd name="connsiteY1" fmla="*/ 0 h 1101089"/>
                <a:gd name="connsiteX2" fmla="*/ 602512 w 961656"/>
                <a:gd name="connsiteY2" fmla="*/ 16539 h 1101089"/>
                <a:gd name="connsiteX3" fmla="*/ 604874 w 961656"/>
                <a:gd name="connsiteY3" fmla="*/ 23628 h 1101089"/>
                <a:gd name="connsiteX4" fmla="*/ 609600 w 961656"/>
                <a:gd name="connsiteY4" fmla="*/ 30716 h 1101089"/>
                <a:gd name="connsiteX5" fmla="*/ 611963 w 961656"/>
                <a:gd name="connsiteY5" fmla="*/ 37804 h 1101089"/>
                <a:gd name="connsiteX6" fmla="*/ 616688 w 961656"/>
                <a:gd name="connsiteY6" fmla="*/ 44893 h 1101089"/>
                <a:gd name="connsiteX7" fmla="*/ 621414 w 961656"/>
                <a:gd name="connsiteY7" fmla="*/ 54344 h 1101089"/>
                <a:gd name="connsiteX8" fmla="*/ 630865 w 961656"/>
                <a:gd name="connsiteY8" fmla="*/ 61432 h 1101089"/>
                <a:gd name="connsiteX9" fmla="*/ 640316 w 961656"/>
                <a:gd name="connsiteY9" fmla="*/ 75609 h 1101089"/>
                <a:gd name="connsiteX10" fmla="*/ 642679 w 961656"/>
                <a:gd name="connsiteY10" fmla="*/ 82697 h 1101089"/>
                <a:gd name="connsiteX11" fmla="*/ 659218 w 961656"/>
                <a:gd name="connsiteY11" fmla="*/ 99237 h 1101089"/>
                <a:gd name="connsiteX12" fmla="*/ 673395 w 961656"/>
                <a:gd name="connsiteY12" fmla="*/ 108688 h 1101089"/>
                <a:gd name="connsiteX13" fmla="*/ 680484 w 961656"/>
                <a:gd name="connsiteY13" fmla="*/ 113414 h 1101089"/>
                <a:gd name="connsiteX14" fmla="*/ 687572 w 961656"/>
                <a:gd name="connsiteY14" fmla="*/ 127590 h 1101089"/>
                <a:gd name="connsiteX15" fmla="*/ 692298 w 961656"/>
                <a:gd name="connsiteY15" fmla="*/ 167758 h 1101089"/>
                <a:gd name="connsiteX16" fmla="*/ 704112 w 961656"/>
                <a:gd name="connsiteY16" fmla="*/ 179572 h 1101089"/>
                <a:gd name="connsiteX17" fmla="*/ 713563 w 961656"/>
                <a:gd name="connsiteY17" fmla="*/ 189023 h 1101089"/>
                <a:gd name="connsiteX18" fmla="*/ 718288 w 961656"/>
                <a:gd name="connsiteY18" fmla="*/ 198474 h 1101089"/>
                <a:gd name="connsiteX19" fmla="*/ 725377 w 961656"/>
                <a:gd name="connsiteY19" fmla="*/ 207925 h 1101089"/>
                <a:gd name="connsiteX20" fmla="*/ 727739 w 961656"/>
                <a:gd name="connsiteY20" fmla="*/ 217376 h 1101089"/>
                <a:gd name="connsiteX21" fmla="*/ 732465 w 961656"/>
                <a:gd name="connsiteY21" fmla="*/ 226828 h 1101089"/>
                <a:gd name="connsiteX22" fmla="*/ 734828 w 961656"/>
                <a:gd name="connsiteY22" fmla="*/ 297711 h 1101089"/>
                <a:gd name="connsiteX23" fmla="*/ 741916 w 961656"/>
                <a:gd name="connsiteY23" fmla="*/ 316614 h 1101089"/>
                <a:gd name="connsiteX24" fmla="*/ 751367 w 961656"/>
                <a:gd name="connsiteY24" fmla="*/ 323702 h 1101089"/>
                <a:gd name="connsiteX25" fmla="*/ 753730 w 961656"/>
                <a:gd name="connsiteY25" fmla="*/ 337879 h 1101089"/>
                <a:gd name="connsiteX26" fmla="*/ 763181 w 961656"/>
                <a:gd name="connsiteY26" fmla="*/ 361507 h 1101089"/>
                <a:gd name="connsiteX27" fmla="*/ 767907 w 961656"/>
                <a:gd name="connsiteY27" fmla="*/ 368595 h 1101089"/>
                <a:gd name="connsiteX28" fmla="*/ 770270 w 961656"/>
                <a:gd name="connsiteY28" fmla="*/ 380409 h 1101089"/>
                <a:gd name="connsiteX29" fmla="*/ 774995 w 961656"/>
                <a:gd name="connsiteY29" fmla="*/ 396949 h 1101089"/>
                <a:gd name="connsiteX30" fmla="*/ 777358 w 961656"/>
                <a:gd name="connsiteY30" fmla="*/ 411125 h 1101089"/>
                <a:gd name="connsiteX31" fmla="*/ 782084 w 961656"/>
                <a:gd name="connsiteY31" fmla="*/ 425302 h 1101089"/>
                <a:gd name="connsiteX32" fmla="*/ 786809 w 961656"/>
                <a:gd name="connsiteY32" fmla="*/ 446567 h 1101089"/>
                <a:gd name="connsiteX33" fmla="*/ 791535 w 961656"/>
                <a:gd name="connsiteY33" fmla="*/ 460744 h 1101089"/>
                <a:gd name="connsiteX34" fmla="*/ 796260 w 961656"/>
                <a:gd name="connsiteY34" fmla="*/ 477283 h 1101089"/>
                <a:gd name="connsiteX35" fmla="*/ 791535 w 961656"/>
                <a:gd name="connsiteY35" fmla="*/ 491460 h 1101089"/>
                <a:gd name="connsiteX36" fmla="*/ 789172 w 961656"/>
                <a:gd name="connsiteY36" fmla="*/ 498549 h 1101089"/>
                <a:gd name="connsiteX37" fmla="*/ 789172 w 961656"/>
                <a:gd name="connsiteY37" fmla="*/ 508000 h 1101089"/>
                <a:gd name="connsiteX38" fmla="*/ 945116 w 961656"/>
                <a:gd name="connsiteY38" fmla="*/ 503274 h 1101089"/>
                <a:gd name="connsiteX39" fmla="*/ 961656 w 961656"/>
                <a:gd name="connsiteY39" fmla="*/ 1001823 h 1101089"/>
                <a:gd name="connsiteX40" fmla="*/ 909674 w 961656"/>
                <a:gd name="connsiteY40" fmla="*/ 1006549 h 1101089"/>
                <a:gd name="connsiteX41" fmla="*/ 902586 w 961656"/>
                <a:gd name="connsiteY41" fmla="*/ 1032539 h 1101089"/>
                <a:gd name="connsiteX42" fmla="*/ 758456 w 961656"/>
                <a:gd name="connsiteY42" fmla="*/ 1034902 h 1101089"/>
                <a:gd name="connsiteX43" fmla="*/ 737191 w 961656"/>
                <a:gd name="connsiteY43" fmla="*/ 1082158 h 1101089"/>
                <a:gd name="connsiteX44" fmla="*/ 715925 w 961656"/>
                <a:gd name="connsiteY44" fmla="*/ 1101060 h 1101089"/>
                <a:gd name="connsiteX45" fmla="*/ 697023 w 961656"/>
                <a:gd name="connsiteY45" fmla="*/ 1096335 h 1101089"/>
                <a:gd name="connsiteX46" fmla="*/ 687572 w 961656"/>
                <a:gd name="connsiteY46" fmla="*/ 1089246 h 1101089"/>
                <a:gd name="connsiteX47" fmla="*/ 682846 w 961656"/>
                <a:gd name="connsiteY47" fmla="*/ 1082158 h 1101089"/>
                <a:gd name="connsiteX48" fmla="*/ 680484 w 961656"/>
                <a:gd name="connsiteY48" fmla="*/ 1079795 h 1101089"/>
                <a:gd name="connsiteX49" fmla="*/ 678121 w 961656"/>
                <a:gd name="connsiteY49" fmla="*/ 1013637 h 1101089"/>
                <a:gd name="connsiteX50" fmla="*/ 430028 w 961656"/>
                <a:gd name="connsiteY50" fmla="*/ 1041990 h 1101089"/>
                <a:gd name="connsiteX51" fmla="*/ 406400 w 961656"/>
                <a:gd name="connsiteY51" fmla="*/ 1044353 h 1101089"/>
                <a:gd name="connsiteX52" fmla="*/ 285898 w 961656"/>
                <a:gd name="connsiteY52" fmla="*/ 1037265 h 1101089"/>
                <a:gd name="connsiteX53" fmla="*/ 255181 w 961656"/>
                <a:gd name="connsiteY53" fmla="*/ 1011274 h 1101089"/>
                <a:gd name="connsiteX54" fmla="*/ 155944 w 961656"/>
                <a:gd name="connsiteY54" fmla="*/ 992372 h 1101089"/>
                <a:gd name="connsiteX55" fmla="*/ 174846 w 961656"/>
                <a:gd name="connsiteY55" fmla="*/ 900223 h 1101089"/>
                <a:gd name="connsiteX56" fmla="*/ 146493 w 961656"/>
                <a:gd name="connsiteY56" fmla="*/ 890772 h 1101089"/>
                <a:gd name="connsiteX57" fmla="*/ 151218 w 961656"/>
                <a:gd name="connsiteY57" fmla="*/ 855330 h 1101089"/>
                <a:gd name="connsiteX58" fmla="*/ 99237 w 961656"/>
                <a:gd name="connsiteY58" fmla="*/ 852967 h 1101089"/>
                <a:gd name="connsiteX59" fmla="*/ 89786 w 961656"/>
                <a:gd name="connsiteY59" fmla="*/ 812800 h 1101089"/>
                <a:gd name="connsiteX60" fmla="*/ 35442 w 961656"/>
                <a:gd name="connsiteY60" fmla="*/ 815163 h 1101089"/>
                <a:gd name="connsiteX61" fmla="*/ 37805 w 961656"/>
                <a:gd name="connsiteY61" fmla="*/ 767907 h 1101089"/>
                <a:gd name="connsiteX62" fmla="*/ 0 w 961656"/>
                <a:gd name="connsiteY62" fmla="*/ 763181 h 1101089"/>
                <a:gd name="connsiteX63" fmla="*/ 2363 w 961656"/>
                <a:gd name="connsiteY63" fmla="*/ 689935 h 1101089"/>
                <a:gd name="connsiteX64" fmla="*/ 59070 w 961656"/>
                <a:gd name="connsiteY64" fmla="*/ 666307 h 1101089"/>
                <a:gd name="connsiteX65" fmla="*/ 132316 w 961656"/>
                <a:gd name="connsiteY65" fmla="*/ 666307 h 1101089"/>
                <a:gd name="connsiteX66" fmla="*/ 141767 w 961656"/>
                <a:gd name="connsiteY66" fmla="*/ 671032 h 1101089"/>
                <a:gd name="connsiteX67" fmla="*/ 155944 w 961656"/>
                <a:gd name="connsiteY67" fmla="*/ 687572 h 1101089"/>
                <a:gd name="connsiteX68" fmla="*/ 160670 w 961656"/>
                <a:gd name="connsiteY68" fmla="*/ 699386 h 1101089"/>
                <a:gd name="connsiteX69" fmla="*/ 165395 w 961656"/>
                <a:gd name="connsiteY69" fmla="*/ 706474 h 1101089"/>
                <a:gd name="connsiteX70" fmla="*/ 167758 w 961656"/>
                <a:gd name="connsiteY70" fmla="*/ 713563 h 1101089"/>
                <a:gd name="connsiteX71" fmla="*/ 189023 w 961656"/>
                <a:gd name="connsiteY71" fmla="*/ 730102 h 1101089"/>
                <a:gd name="connsiteX72" fmla="*/ 203200 w 961656"/>
                <a:gd name="connsiteY72" fmla="*/ 737190 h 1101089"/>
                <a:gd name="connsiteX73" fmla="*/ 212651 w 961656"/>
                <a:gd name="connsiteY73" fmla="*/ 744279 h 1101089"/>
                <a:gd name="connsiteX74" fmla="*/ 222102 w 961656"/>
                <a:gd name="connsiteY74" fmla="*/ 746642 h 1101089"/>
                <a:gd name="connsiteX75" fmla="*/ 229191 w 961656"/>
                <a:gd name="connsiteY75" fmla="*/ 749004 h 1101089"/>
                <a:gd name="connsiteX76" fmla="*/ 236279 w 961656"/>
                <a:gd name="connsiteY76" fmla="*/ 753730 h 1101089"/>
                <a:gd name="connsiteX77" fmla="*/ 250456 w 961656"/>
                <a:gd name="connsiteY77" fmla="*/ 767907 h 1101089"/>
                <a:gd name="connsiteX78" fmla="*/ 259907 w 961656"/>
                <a:gd name="connsiteY78" fmla="*/ 784446 h 1101089"/>
                <a:gd name="connsiteX79" fmla="*/ 266995 w 961656"/>
                <a:gd name="connsiteY79" fmla="*/ 791535 h 1101089"/>
                <a:gd name="connsiteX80" fmla="*/ 271721 w 961656"/>
                <a:gd name="connsiteY80" fmla="*/ 798623 h 1101089"/>
                <a:gd name="connsiteX81" fmla="*/ 281172 w 961656"/>
                <a:gd name="connsiteY81" fmla="*/ 800986 h 1101089"/>
                <a:gd name="connsiteX82" fmla="*/ 295349 w 961656"/>
                <a:gd name="connsiteY82" fmla="*/ 810437 h 1101089"/>
                <a:gd name="connsiteX83" fmla="*/ 309525 w 961656"/>
                <a:gd name="connsiteY83" fmla="*/ 817525 h 1101089"/>
                <a:gd name="connsiteX84" fmla="*/ 316614 w 961656"/>
                <a:gd name="connsiteY84" fmla="*/ 819888 h 1101089"/>
                <a:gd name="connsiteX85" fmla="*/ 335516 w 961656"/>
                <a:gd name="connsiteY85" fmla="*/ 826976 h 1101089"/>
                <a:gd name="connsiteX86" fmla="*/ 342605 w 961656"/>
                <a:gd name="connsiteY86" fmla="*/ 834065 h 1101089"/>
                <a:gd name="connsiteX87" fmla="*/ 349693 w 961656"/>
                <a:gd name="connsiteY87" fmla="*/ 838790 h 1101089"/>
                <a:gd name="connsiteX88" fmla="*/ 352056 w 961656"/>
                <a:gd name="connsiteY88" fmla="*/ 850604 h 1101089"/>
                <a:gd name="connsiteX89" fmla="*/ 380409 w 961656"/>
                <a:gd name="connsiteY89" fmla="*/ 857693 h 1101089"/>
                <a:gd name="connsiteX90" fmla="*/ 396949 w 961656"/>
                <a:gd name="connsiteY90" fmla="*/ 864781 h 1101089"/>
                <a:gd name="connsiteX91" fmla="*/ 411125 w 961656"/>
                <a:gd name="connsiteY91" fmla="*/ 871870 h 1101089"/>
                <a:gd name="connsiteX92" fmla="*/ 422939 w 961656"/>
                <a:gd name="connsiteY92" fmla="*/ 893135 h 1101089"/>
                <a:gd name="connsiteX93" fmla="*/ 432391 w 961656"/>
                <a:gd name="connsiteY93" fmla="*/ 890772 h 1101089"/>
                <a:gd name="connsiteX94" fmla="*/ 439479 w 961656"/>
                <a:gd name="connsiteY94" fmla="*/ 867144 h 1101089"/>
                <a:gd name="connsiteX95" fmla="*/ 444205 w 961656"/>
                <a:gd name="connsiteY95" fmla="*/ 850604 h 1101089"/>
                <a:gd name="connsiteX96" fmla="*/ 448930 w 961656"/>
                <a:gd name="connsiteY96" fmla="*/ 843516 h 1101089"/>
                <a:gd name="connsiteX97" fmla="*/ 453656 w 961656"/>
                <a:gd name="connsiteY97" fmla="*/ 834065 h 1101089"/>
                <a:gd name="connsiteX98" fmla="*/ 458381 w 961656"/>
                <a:gd name="connsiteY98" fmla="*/ 819888 h 1101089"/>
                <a:gd name="connsiteX99" fmla="*/ 470195 w 961656"/>
                <a:gd name="connsiteY99" fmla="*/ 805711 h 1101089"/>
                <a:gd name="connsiteX100" fmla="*/ 474921 w 961656"/>
                <a:gd name="connsiteY100" fmla="*/ 791535 h 1101089"/>
                <a:gd name="connsiteX101" fmla="*/ 472558 w 961656"/>
                <a:gd name="connsiteY101" fmla="*/ 779721 h 1101089"/>
                <a:gd name="connsiteX102" fmla="*/ 465470 w 961656"/>
                <a:gd name="connsiteY102" fmla="*/ 777358 h 1101089"/>
                <a:gd name="connsiteX103" fmla="*/ 441842 w 961656"/>
                <a:gd name="connsiteY103" fmla="*/ 774995 h 1101089"/>
                <a:gd name="connsiteX104" fmla="*/ 418214 w 961656"/>
                <a:gd name="connsiteY104" fmla="*/ 763181 h 1101089"/>
                <a:gd name="connsiteX105" fmla="*/ 413488 w 961656"/>
                <a:gd name="connsiteY105" fmla="*/ 753730 h 1101089"/>
                <a:gd name="connsiteX106" fmla="*/ 408763 w 961656"/>
                <a:gd name="connsiteY106" fmla="*/ 746642 h 1101089"/>
                <a:gd name="connsiteX107" fmla="*/ 399312 w 961656"/>
                <a:gd name="connsiteY107" fmla="*/ 751367 h 1101089"/>
                <a:gd name="connsiteX108" fmla="*/ 396949 w 961656"/>
                <a:gd name="connsiteY108" fmla="*/ 763181 h 1101089"/>
                <a:gd name="connsiteX109" fmla="*/ 394586 w 961656"/>
                <a:gd name="connsiteY109" fmla="*/ 803349 h 1101089"/>
                <a:gd name="connsiteX110" fmla="*/ 385135 w 961656"/>
                <a:gd name="connsiteY110" fmla="*/ 808074 h 1101089"/>
                <a:gd name="connsiteX111" fmla="*/ 368595 w 961656"/>
                <a:gd name="connsiteY111" fmla="*/ 815163 h 1101089"/>
                <a:gd name="connsiteX112" fmla="*/ 344967 w 961656"/>
                <a:gd name="connsiteY112" fmla="*/ 812800 h 1101089"/>
                <a:gd name="connsiteX113" fmla="*/ 335516 w 961656"/>
                <a:gd name="connsiteY113" fmla="*/ 798623 h 1101089"/>
                <a:gd name="connsiteX114" fmla="*/ 328428 w 961656"/>
                <a:gd name="connsiteY114" fmla="*/ 796260 h 1101089"/>
                <a:gd name="connsiteX115" fmla="*/ 314251 w 961656"/>
                <a:gd name="connsiteY115" fmla="*/ 786809 h 1101089"/>
                <a:gd name="connsiteX116" fmla="*/ 307163 w 961656"/>
                <a:gd name="connsiteY116" fmla="*/ 784446 h 1101089"/>
                <a:gd name="connsiteX117" fmla="*/ 271721 w 961656"/>
                <a:gd name="connsiteY117" fmla="*/ 779721 h 1101089"/>
                <a:gd name="connsiteX118" fmla="*/ 269358 w 961656"/>
                <a:gd name="connsiteY118" fmla="*/ 772632 h 1101089"/>
                <a:gd name="connsiteX119" fmla="*/ 264632 w 961656"/>
                <a:gd name="connsiteY119" fmla="*/ 765544 h 1101089"/>
                <a:gd name="connsiteX120" fmla="*/ 264632 w 961656"/>
                <a:gd name="connsiteY120" fmla="*/ 697023 h 1101089"/>
                <a:gd name="connsiteX121" fmla="*/ 337879 w 961656"/>
                <a:gd name="connsiteY121" fmla="*/ 680483 h 1101089"/>
                <a:gd name="connsiteX122" fmla="*/ 344967 w 961656"/>
                <a:gd name="connsiteY122" fmla="*/ 508000 h 1101089"/>
                <a:gd name="connsiteX123" fmla="*/ 425302 w 961656"/>
                <a:gd name="connsiteY123" fmla="*/ 515088 h 1101089"/>
                <a:gd name="connsiteX124" fmla="*/ 373321 w 961656"/>
                <a:gd name="connsiteY124" fmla="*/ 441842 h 1101089"/>
                <a:gd name="connsiteX125" fmla="*/ 333153 w 961656"/>
                <a:gd name="connsiteY125" fmla="*/ 437116 h 1101089"/>
                <a:gd name="connsiteX126" fmla="*/ 318977 w 961656"/>
                <a:gd name="connsiteY126" fmla="*/ 422939 h 1101089"/>
                <a:gd name="connsiteX127" fmla="*/ 300074 w 961656"/>
                <a:gd name="connsiteY127" fmla="*/ 422939 h 1101089"/>
                <a:gd name="connsiteX128" fmla="*/ 300074 w 961656"/>
                <a:gd name="connsiteY128" fmla="*/ 337879 h 1101089"/>
                <a:gd name="connsiteX129" fmla="*/ 326065 w 961656"/>
                <a:gd name="connsiteY129" fmla="*/ 328428 h 1101089"/>
                <a:gd name="connsiteX130" fmla="*/ 330791 w 961656"/>
                <a:gd name="connsiteY130" fmla="*/ 304800 h 1101089"/>
                <a:gd name="connsiteX131" fmla="*/ 326065 w 961656"/>
                <a:gd name="connsiteY131" fmla="*/ 295349 h 1101089"/>
                <a:gd name="connsiteX132" fmla="*/ 316614 w 961656"/>
                <a:gd name="connsiteY132" fmla="*/ 278809 h 1101089"/>
                <a:gd name="connsiteX133" fmla="*/ 311888 w 961656"/>
                <a:gd name="connsiteY133" fmla="*/ 215014 h 1101089"/>
                <a:gd name="connsiteX134" fmla="*/ 307163 w 961656"/>
                <a:gd name="connsiteY134" fmla="*/ 207925 h 1101089"/>
                <a:gd name="connsiteX135" fmla="*/ 290623 w 961656"/>
                <a:gd name="connsiteY135" fmla="*/ 193749 h 1101089"/>
                <a:gd name="connsiteX136" fmla="*/ 285898 w 961656"/>
                <a:gd name="connsiteY136" fmla="*/ 186660 h 1101089"/>
                <a:gd name="connsiteX137" fmla="*/ 281172 w 961656"/>
                <a:gd name="connsiteY137" fmla="*/ 170121 h 1101089"/>
                <a:gd name="connsiteX138" fmla="*/ 274084 w 961656"/>
                <a:gd name="connsiteY138" fmla="*/ 148856 h 1101089"/>
                <a:gd name="connsiteX139" fmla="*/ 269358 w 961656"/>
                <a:gd name="connsiteY139" fmla="*/ 134679 h 1101089"/>
                <a:gd name="connsiteX140" fmla="*/ 264632 w 961656"/>
                <a:gd name="connsiteY140" fmla="*/ 127590 h 1101089"/>
                <a:gd name="connsiteX141" fmla="*/ 259907 w 961656"/>
                <a:gd name="connsiteY141" fmla="*/ 106325 h 1101089"/>
                <a:gd name="connsiteX142" fmla="*/ 262270 w 961656"/>
                <a:gd name="connsiteY142" fmla="*/ 77972 h 1101089"/>
                <a:gd name="connsiteX143" fmla="*/ 266995 w 961656"/>
                <a:gd name="connsiteY143" fmla="*/ 70883 h 1101089"/>
                <a:gd name="connsiteX144" fmla="*/ 281172 w 961656"/>
                <a:gd name="connsiteY144" fmla="*/ 56707 h 1101089"/>
                <a:gd name="connsiteX145" fmla="*/ 318977 w 961656"/>
                <a:gd name="connsiteY145" fmla="*/ 51981 h 1101089"/>
                <a:gd name="connsiteX146" fmla="*/ 356781 w 961656"/>
                <a:gd name="connsiteY146" fmla="*/ 59070 h 1101089"/>
                <a:gd name="connsiteX147" fmla="*/ 356781 w 961656"/>
                <a:gd name="connsiteY147" fmla="*/ 11814 h 1101089"/>
                <a:gd name="connsiteX148" fmla="*/ 585972 w 961656"/>
                <a:gd name="connsiteY148" fmla="*/ 0 h 110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961656" h="1101089">
                  <a:moveTo>
                    <a:pt x="585972" y="0"/>
                  </a:moveTo>
                  <a:lnTo>
                    <a:pt x="585972" y="0"/>
                  </a:lnTo>
                  <a:cubicBezTo>
                    <a:pt x="591485" y="5513"/>
                    <a:pt x="597641" y="10451"/>
                    <a:pt x="602512" y="16539"/>
                  </a:cubicBezTo>
                  <a:cubicBezTo>
                    <a:pt x="604068" y="18484"/>
                    <a:pt x="603760" y="21400"/>
                    <a:pt x="604874" y="23628"/>
                  </a:cubicBezTo>
                  <a:cubicBezTo>
                    <a:pt x="606144" y="26168"/>
                    <a:pt x="608330" y="28176"/>
                    <a:pt x="609600" y="30716"/>
                  </a:cubicBezTo>
                  <a:cubicBezTo>
                    <a:pt x="610714" y="32944"/>
                    <a:pt x="610849" y="35576"/>
                    <a:pt x="611963" y="37804"/>
                  </a:cubicBezTo>
                  <a:cubicBezTo>
                    <a:pt x="613233" y="40344"/>
                    <a:pt x="615279" y="42427"/>
                    <a:pt x="616688" y="44893"/>
                  </a:cubicBezTo>
                  <a:cubicBezTo>
                    <a:pt x="618435" y="47951"/>
                    <a:pt x="619122" y="51670"/>
                    <a:pt x="621414" y="54344"/>
                  </a:cubicBezTo>
                  <a:cubicBezTo>
                    <a:pt x="623977" y="57334"/>
                    <a:pt x="627715" y="59069"/>
                    <a:pt x="630865" y="61432"/>
                  </a:cubicBezTo>
                  <a:cubicBezTo>
                    <a:pt x="634015" y="66158"/>
                    <a:pt x="638520" y="70221"/>
                    <a:pt x="640316" y="75609"/>
                  </a:cubicBezTo>
                  <a:cubicBezTo>
                    <a:pt x="641104" y="77972"/>
                    <a:pt x="641123" y="80752"/>
                    <a:pt x="642679" y="82697"/>
                  </a:cubicBezTo>
                  <a:cubicBezTo>
                    <a:pt x="647550" y="88785"/>
                    <a:pt x="652731" y="94912"/>
                    <a:pt x="659218" y="99237"/>
                  </a:cubicBezTo>
                  <a:lnTo>
                    <a:pt x="673395" y="108688"/>
                  </a:lnTo>
                  <a:lnTo>
                    <a:pt x="680484" y="113414"/>
                  </a:lnTo>
                  <a:cubicBezTo>
                    <a:pt x="683802" y="118391"/>
                    <a:pt x="686757" y="121477"/>
                    <a:pt x="687572" y="127590"/>
                  </a:cubicBezTo>
                  <a:cubicBezTo>
                    <a:pt x="687965" y="130537"/>
                    <a:pt x="689050" y="159097"/>
                    <a:pt x="692298" y="167758"/>
                  </a:cubicBezTo>
                  <a:cubicBezTo>
                    <a:pt x="695531" y="176380"/>
                    <a:pt x="697728" y="174100"/>
                    <a:pt x="704112" y="179572"/>
                  </a:cubicBezTo>
                  <a:cubicBezTo>
                    <a:pt x="707495" y="182471"/>
                    <a:pt x="710413" y="185873"/>
                    <a:pt x="713563" y="189023"/>
                  </a:cubicBezTo>
                  <a:cubicBezTo>
                    <a:pt x="715138" y="192173"/>
                    <a:pt x="716421" y="195487"/>
                    <a:pt x="718288" y="198474"/>
                  </a:cubicBezTo>
                  <a:cubicBezTo>
                    <a:pt x="720375" y="201813"/>
                    <a:pt x="723616" y="204403"/>
                    <a:pt x="725377" y="207925"/>
                  </a:cubicBezTo>
                  <a:cubicBezTo>
                    <a:pt x="726829" y="210829"/>
                    <a:pt x="726599" y="214335"/>
                    <a:pt x="727739" y="217376"/>
                  </a:cubicBezTo>
                  <a:cubicBezTo>
                    <a:pt x="728976" y="220674"/>
                    <a:pt x="730890" y="223677"/>
                    <a:pt x="732465" y="226828"/>
                  </a:cubicBezTo>
                  <a:cubicBezTo>
                    <a:pt x="733253" y="250456"/>
                    <a:pt x="733440" y="274111"/>
                    <a:pt x="734828" y="297711"/>
                  </a:cubicBezTo>
                  <a:cubicBezTo>
                    <a:pt x="735104" y="302401"/>
                    <a:pt x="738929" y="313129"/>
                    <a:pt x="741916" y="316614"/>
                  </a:cubicBezTo>
                  <a:cubicBezTo>
                    <a:pt x="744479" y="319604"/>
                    <a:pt x="748217" y="321339"/>
                    <a:pt x="751367" y="323702"/>
                  </a:cubicBezTo>
                  <a:cubicBezTo>
                    <a:pt x="752155" y="328428"/>
                    <a:pt x="752568" y="333231"/>
                    <a:pt x="753730" y="337879"/>
                  </a:cubicBezTo>
                  <a:cubicBezTo>
                    <a:pt x="755881" y="346481"/>
                    <a:pt x="758837" y="353905"/>
                    <a:pt x="763181" y="361507"/>
                  </a:cubicBezTo>
                  <a:cubicBezTo>
                    <a:pt x="764590" y="363973"/>
                    <a:pt x="766332" y="366232"/>
                    <a:pt x="767907" y="368595"/>
                  </a:cubicBezTo>
                  <a:cubicBezTo>
                    <a:pt x="768695" y="372533"/>
                    <a:pt x="769296" y="376513"/>
                    <a:pt x="770270" y="380409"/>
                  </a:cubicBezTo>
                  <a:cubicBezTo>
                    <a:pt x="774773" y="398422"/>
                    <a:pt x="770575" y="374852"/>
                    <a:pt x="774995" y="396949"/>
                  </a:cubicBezTo>
                  <a:cubicBezTo>
                    <a:pt x="775935" y="401646"/>
                    <a:pt x="776196" y="406478"/>
                    <a:pt x="777358" y="411125"/>
                  </a:cubicBezTo>
                  <a:cubicBezTo>
                    <a:pt x="778566" y="415958"/>
                    <a:pt x="781004" y="420439"/>
                    <a:pt x="782084" y="425302"/>
                  </a:cubicBezTo>
                  <a:cubicBezTo>
                    <a:pt x="783659" y="432390"/>
                    <a:pt x="784938" y="439551"/>
                    <a:pt x="786809" y="446567"/>
                  </a:cubicBezTo>
                  <a:cubicBezTo>
                    <a:pt x="788092" y="451380"/>
                    <a:pt x="790327" y="455911"/>
                    <a:pt x="791535" y="460744"/>
                  </a:cubicBezTo>
                  <a:cubicBezTo>
                    <a:pt x="794502" y="472611"/>
                    <a:pt x="792871" y="467114"/>
                    <a:pt x="796260" y="477283"/>
                  </a:cubicBezTo>
                  <a:lnTo>
                    <a:pt x="791535" y="491460"/>
                  </a:lnTo>
                  <a:cubicBezTo>
                    <a:pt x="790747" y="493823"/>
                    <a:pt x="789172" y="496058"/>
                    <a:pt x="789172" y="498549"/>
                  </a:cubicBezTo>
                  <a:lnTo>
                    <a:pt x="789172" y="508000"/>
                  </a:lnTo>
                  <a:lnTo>
                    <a:pt x="945116" y="503274"/>
                  </a:lnTo>
                  <a:lnTo>
                    <a:pt x="961656" y="1001823"/>
                  </a:lnTo>
                  <a:lnTo>
                    <a:pt x="909674" y="1006549"/>
                  </a:lnTo>
                  <a:lnTo>
                    <a:pt x="902586" y="1032539"/>
                  </a:lnTo>
                  <a:lnTo>
                    <a:pt x="758456" y="1034902"/>
                  </a:lnTo>
                  <a:lnTo>
                    <a:pt x="737191" y="1082158"/>
                  </a:lnTo>
                  <a:cubicBezTo>
                    <a:pt x="735139" y="1084552"/>
                    <a:pt x="725187" y="1101902"/>
                    <a:pt x="715925" y="1101060"/>
                  </a:cubicBezTo>
                  <a:cubicBezTo>
                    <a:pt x="709457" y="1100472"/>
                    <a:pt x="703324" y="1097910"/>
                    <a:pt x="697023" y="1096335"/>
                  </a:cubicBezTo>
                  <a:cubicBezTo>
                    <a:pt x="693873" y="1093972"/>
                    <a:pt x="690357" y="1092031"/>
                    <a:pt x="687572" y="1089246"/>
                  </a:cubicBezTo>
                  <a:cubicBezTo>
                    <a:pt x="685564" y="1087238"/>
                    <a:pt x="684550" y="1084430"/>
                    <a:pt x="682846" y="1082158"/>
                  </a:cubicBezTo>
                  <a:cubicBezTo>
                    <a:pt x="682178" y="1081267"/>
                    <a:pt x="681271" y="1080583"/>
                    <a:pt x="680484" y="1079795"/>
                  </a:cubicBezTo>
                  <a:cubicBezTo>
                    <a:pt x="679696" y="1057742"/>
                    <a:pt x="678909" y="1035690"/>
                    <a:pt x="678121" y="1013637"/>
                  </a:cubicBezTo>
                  <a:lnTo>
                    <a:pt x="430028" y="1041990"/>
                  </a:lnTo>
                  <a:lnTo>
                    <a:pt x="406400" y="1044353"/>
                  </a:lnTo>
                  <a:lnTo>
                    <a:pt x="285898" y="1037265"/>
                  </a:lnTo>
                  <a:lnTo>
                    <a:pt x="255181" y="1011274"/>
                  </a:lnTo>
                  <a:lnTo>
                    <a:pt x="155944" y="992372"/>
                  </a:lnTo>
                  <a:lnTo>
                    <a:pt x="174846" y="900223"/>
                  </a:lnTo>
                  <a:lnTo>
                    <a:pt x="146493" y="890772"/>
                  </a:lnTo>
                  <a:lnTo>
                    <a:pt x="151218" y="855330"/>
                  </a:lnTo>
                  <a:lnTo>
                    <a:pt x="99237" y="852967"/>
                  </a:lnTo>
                  <a:lnTo>
                    <a:pt x="89786" y="812800"/>
                  </a:lnTo>
                  <a:lnTo>
                    <a:pt x="35442" y="815163"/>
                  </a:lnTo>
                  <a:lnTo>
                    <a:pt x="37805" y="767907"/>
                  </a:lnTo>
                  <a:lnTo>
                    <a:pt x="0" y="763181"/>
                  </a:lnTo>
                  <a:cubicBezTo>
                    <a:pt x="788" y="738766"/>
                    <a:pt x="1575" y="714350"/>
                    <a:pt x="2363" y="689935"/>
                  </a:cubicBezTo>
                  <a:lnTo>
                    <a:pt x="59070" y="666307"/>
                  </a:lnTo>
                  <a:cubicBezTo>
                    <a:pt x="90128" y="663201"/>
                    <a:pt x="93715" y="661675"/>
                    <a:pt x="132316" y="666307"/>
                  </a:cubicBezTo>
                  <a:cubicBezTo>
                    <a:pt x="135813" y="666727"/>
                    <a:pt x="138617" y="669457"/>
                    <a:pt x="141767" y="671032"/>
                  </a:cubicBezTo>
                  <a:cubicBezTo>
                    <a:pt x="147581" y="676846"/>
                    <a:pt x="152345" y="680374"/>
                    <a:pt x="155944" y="687572"/>
                  </a:cubicBezTo>
                  <a:cubicBezTo>
                    <a:pt x="157841" y="691366"/>
                    <a:pt x="158773" y="695592"/>
                    <a:pt x="160670" y="699386"/>
                  </a:cubicBezTo>
                  <a:cubicBezTo>
                    <a:pt x="161940" y="701926"/>
                    <a:pt x="164125" y="703934"/>
                    <a:pt x="165395" y="706474"/>
                  </a:cubicBezTo>
                  <a:cubicBezTo>
                    <a:pt x="166509" y="708702"/>
                    <a:pt x="166376" y="711490"/>
                    <a:pt x="167758" y="713563"/>
                  </a:cubicBezTo>
                  <a:cubicBezTo>
                    <a:pt x="172200" y="720226"/>
                    <a:pt x="183391" y="726347"/>
                    <a:pt x="189023" y="730102"/>
                  </a:cubicBezTo>
                  <a:cubicBezTo>
                    <a:pt x="198185" y="736210"/>
                    <a:pt x="193417" y="733930"/>
                    <a:pt x="203200" y="737190"/>
                  </a:cubicBezTo>
                  <a:cubicBezTo>
                    <a:pt x="206350" y="739553"/>
                    <a:pt x="209129" y="742518"/>
                    <a:pt x="212651" y="744279"/>
                  </a:cubicBezTo>
                  <a:cubicBezTo>
                    <a:pt x="215555" y="745731"/>
                    <a:pt x="218980" y="745750"/>
                    <a:pt x="222102" y="746642"/>
                  </a:cubicBezTo>
                  <a:cubicBezTo>
                    <a:pt x="224497" y="747326"/>
                    <a:pt x="226828" y="748217"/>
                    <a:pt x="229191" y="749004"/>
                  </a:cubicBezTo>
                  <a:cubicBezTo>
                    <a:pt x="231554" y="750579"/>
                    <a:pt x="234157" y="751843"/>
                    <a:pt x="236279" y="753730"/>
                  </a:cubicBezTo>
                  <a:cubicBezTo>
                    <a:pt x="241274" y="758170"/>
                    <a:pt x="250456" y="767907"/>
                    <a:pt x="250456" y="767907"/>
                  </a:cubicBezTo>
                  <a:cubicBezTo>
                    <a:pt x="253347" y="773690"/>
                    <a:pt x="255730" y="779433"/>
                    <a:pt x="259907" y="784446"/>
                  </a:cubicBezTo>
                  <a:cubicBezTo>
                    <a:pt x="262046" y="787013"/>
                    <a:pt x="264856" y="788968"/>
                    <a:pt x="266995" y="791535"/>
                  </a:cubicBezTo>
                  <a:cubicBezTo>
                    <a:pt x="268813" y="793717"/>
                    <a:pt x="269358" y="797048"/>
                    <a:pt x="271721" y="798623"/>
                  </a:cubicBezTo>
                  <a:cubicBezTo>
                    <a:pt x="274423" y="800424"/>
                    <a:pt x="278022" y="800198"/>
                    <a:pt x="281172" y="800986"/>
                  </a:cubicBezTo>
                  <a:cubicBezTo>
                    <a:pt x="285898" y="804136"/>
                    <a:pt x="289961" y="808641"/>
                    <a:pt x="295349" y="810437"/>
                  </a:cubicBezTo>
                  <a:cubicBezTo>
                    <a:pt x="313169" y="816378"/>
                    <a:pt x="291201" y="808363"/>
                    <a:pt x="309525" y="817525"/>
                  </a:cubicBezTo>
                  <a:cubicBezTo>
                    <a:pt x="311753" y="818639"/>
                    <a:pt x="314282" y="819013"/>
                    <a:pt x="316614" y="819888"/>
                  </a:cubicBezTo>
                  <a:cubicBezTo>
                    <a:pt x="339198" y="828357"/>
                    <a:pt x="319438" y="821618"/>
                    <a:pt x="335516" y="826976"/>
                  </a:cubicBezTo>
                  <a:cubicBezTo>
                    <a:pt x="337879" y="829339"/>
                    <a:pt x="340038" y="831926"/>
                    <a:pt x="342605" y="834065"/>
                  </a:cubicBezTo>
                  <a:cubicBezTo>
                    <a:pt x="344786" y="835883"/>
                    <a:pt x="348284" y="836325"/>
                    <a:pt x="349693" y="838790"/>
                  </a:cubicBezTo>
                  <a:cubicBezTo>
                    <a:pt x="351686" y="842277"/>
                    <a:pt x="349722" y="847336"/>
                    <a:pt x="352056" y="850604"/>
                  </a:cubicBezTo>
                  <a:cubicBezTo>
                    <a:pt x="356506" y="856835"/>
                    <a:pt x="377265" y="857300"/>
                    <a:pt x="380409" y="857693"/>
                  </a:cubicBezTo>
                  <a:cubicBezTo>
                    <a:pt x="397031" y="863234"/>
                    <a:pt x="376516" y="856024"/>
                    <a:pt x="396949" y="864781"/>
                  </a:cubicBezTo>
                  <a:cubicBezTo>
                    <a:pt x="410640" y="870648"/>
                    <a:pt x="397508" y="862791"/>
                    <a:pt x="411125" y="871870"/>
                  </a:cubicBezTo>
                  <a:cubicBezTo>
                    <a:pt x="421959" y="888118"/>
                    <a:pt x="418782" y="880658"/>
                    <a:pt x="422939" y="893135"/>
                  </a:cubicBezTo>
                  <a:cubicBezTo>
                    <a:pt x="426090" y="892347"/>
                    <a:pt x="429689" y="892574"/>
                    <a:pt x="432391" y="890772"/>
                  </a:cubicBezTo>
                  <a:cubicBezTo>
                    <a:pt x="439398" y="886100"/>
                    <a:pt x="438295" y="872667"/>
                    <a:pt x="439479" y="867144"/>
                  </a:cubicBezTo>
                  <a:cubicBezTo>
                    <a:pt x="440681" y="861537"/>
                    <a:pt x="442075" y="855928"/>
                    <a:pt x="444205" y="850604"/>
                  </a:cubicBezTo>
                  <a:cubicBezTo>
                    <a:pt x="445260" y="847968"/>
                    <a:pt x="447521" y="845981"/>
                    <a:pt x="448930" y="843516"/>
                  </a:cubicBezTo>
                  <a:cubicBezTo>
                    <a:pt x="450678" y="840458"/>
                    <a:pt x="452348" y="837335"/>
                    <a:pt x="453656" y="834065"/>
                  </a:cubicBezTo>
                  <a:cubicBezTo>
                    <a:pt x="455506" y="829440"/>
                    <a:pt x="454858" y="823410"/>
                    <a:pt x="458381" y="819888"/>
                  </a:cubicBezTo>
                  <a:cubicBezTo>
                    <a:pt x="462836" y="815433"/>
                    <a:pt x="467562" y="811636"/>
                    <a:pt x="470195" y="805711"/>
                  </a:cubicBezTo>
                  <a:cubicBezTo>
                    <a:pt x="472218" y="801159"/>
                    <a:pt x="474921" y="791535"/>
                    <a:pt x="474921" y="791535"/>
                  </a:cubicBezTo>
                  <a:cubicBezTo>
                    <a:pt x="474133" y="787597"/>
                    <a:pt x="474786" y="783063"/>
                    <a:pt x="472558" y="779721"/>
                  </a:cubicBezTo>
                  <a:cubicBezTo>
                    <a:pt x="471177" y="777649"/>
                    <a:pt x="467932" y="777737"/>
                    <a:pt x="465470" y="777358"/>
                  </a:cubicBezTo>
                  <a:cubicBezTo>
                    <a:pt x="457647" y="776154"/>
                    <a:pt x="449718" y="775783"/>
                    <a:pt x="441842" y="774995"/>
                  </a:cubicBezTo>
                  <a:cubicBezTo>
                    <a:pt x="423929" y="769025"/>
                    <a:pt x="431650" y="773259"/>
                    <a:pt x="418214" y="763181"/>
                  </a:cubicBezTo>
                  <a:cubicBezTo>
                    <a:pt x="416639" y="760031"/>
                    <a:pt x="415236" y="756788"/>
                    <a:pt x="413488" y="753730"/>
                  </a:cubicBezTo>
                  <a:cubicBezTo>
                    <a:pt x="412079" y="751265"/>
                    <a:pt x="411564" y="747109"/>
                    <a:pt x="408763" y="746642"/>
                  </a:cubicBezTo>
                  <a:cubicBezTo>
                    <a:pt x="405289" y="746063"/>
                    <a:pt x="402462" y="749792"/>
                    <a:pt x="399312" y="751367"/>
                  </a:cubicBezTo>
                  <a:cubicBezTo>
                    <a:pt x="398524" y="755305"/>
                    <a:pt x="397313" y="759181"/>
                    <a:pt x="396949" y="763181"/>
                  </a:cubicBezTo>
                  <a:cubicBezTo>
                    <a:pt x="395735" y="776538"/>
                    <a:pt x="397999" y="790378"/>
                    <a:pt x="394586" y="803349"/>
                  </a:cubicBezTo>
                  <a:cubicBezTo>
                    <a:pt x="393690" y="806755"/>
                    <a:pt x="388372" y="806687"/>
                    <a:pt x="385135" y="808074"/>
                  </a:cubicBezTo>
                  <a:cubicBezTo>
                    <a:pt x="360819" y="818494"/>
                    <a:pt x="399909" y="799504"/>
                    <a:pt x="368595" y="815163"/>
                  </a:cubicBezTo>
                  <a:cubicBezTo>
                    <a:pt x="360719" y="814375"/>
                    <a:pt x="352532" y="815128"/>
                    <a:pt x="344967" y="812800"/>
                  </a:cubicBezTo>
                  <a:cubicBezTo>
                    <a:pt x="331716" y="808722"/>
                    <a:pt x="342217" y="805324"/>
                    <a:pt x="335516" y="798623"/>
                  </a:cubicBezTo>
                  <a:cubicBezTo>
                    <a:pt x="333755" y="796862"/>
                    <a:pt x="330605" y="797470"/>
                    <a:pt x="328428" y="796260"/>
                  </a:cubicBezTo>
                  <a:cubicBezTo>
                    <a:pt x="323463" y="793502"/>
                    <a:pt x="319639" y="788605"/>
                    <a:pt x="314251" y="786809"/>
                  </a:cubicBezTo>
                  <a:cubicBezTo>
                    <a:pt x="311888" y="786021"/>
                    <a:pt x="309605" y="784934"/>
                    <a:pt x="307163" y="784446"/>
                  </a:cubicBezTo>
                  <a:cubicBezTo>
                    <a:pt x="301718" y="783357"/>
                    <a:pt x="276334" y="780297"/>
                    <a:pt x="271721" y="779721"/>
                  </a:cubicBezTo>
                  <a:cubicBezTo>
                    <a:pt x="270933" y="777358"/>
                    <a:pt x="270472" y="774860"/>
                    <a:pt x="269358" y="772632"/>
                  </a:cubicBezTo>
                  <a:cubicBezTo>
                    <a:pt x="268088" y="770092"/>
                    <a:pt x="264809" y="768378"/>
                    <a:pt x="264632" y="765544"/>
                  </a:cubicBezTo>
                  <a:cubicBezTo>
                    <a:pt x="263207" y="742748"/>
                    <a:pt x="264632" y="719863"/>
                    <a:pt x="264632" y="697023"/>
                  </a:cubicBezTo>
                  <a:lnTo>
                    <a:pt x="337879" y="680483"/>
                  </a:lnTo>
                  <a:lnTo>
                    <a:pt x="344967" y="508000"/>
                  </a:lnTo>
                  <a:lnTo>
                    <a:pt x="425302" y="515088"/>
                  </a:lnTo>
                  <a:lnTo>
                    <a:pt x="373321" y="441842"/>
                  </a:lnTo>
                  <a:lnTo>
                    <a:pt x="333153" y="437116"/>
                  </a:lnTo>
                  <a:lnTo>
                    <a:pt x="318977" y="422939"/>
                  </a:lnTo>
                  <a:lnTo>
                    <a:pt x="300074" y="422939"/>
                  </a:lnTo>
                  <a:lnTo>
                    <a:pt x="300074" y="337879"/>
                  </a:lnTo>
                  <a:lnTo>
                    <a:pt x="326065" y="328428"/>
                  </a:lnTo>
                  <a:cubicBezTo>
                    <a:pt x="327640" y="320552"/>
                    <a:pt x="330791" y="312832"/>
                    <a:pt x="330791" y="304800"/>
                  </a:cubicBezTo>
                  <a:cubicBezTo>
                    <a:pt x="330791" y="301278"/>
                    <a:pt x="327453" y="298586"/>
                    <a:pt x="326065" y="295349"/>
                  </a:cubicBezTo>
                  <a:cubicBezTo>
                    <a:pt x="320050" y="281315"/>
                    <a:pt x="329001" y="295326"/>
                    <a:pt x="316614" y="278809"/>
                  </a:cubicBezTo>
                  <a:cubicBezTo>
                    <a:pt x="308476" y="246261"/>
                    <a:pt x="322080" y="303351"/>
                    <a:pt x="311888" y="215014"/>
                  </a:cubicBezTo>
                  <a:cubicBezTo>
                    <a:pt x="311563" y="212193"/>
                    <a:pt x="308981" y="210107"/>
                    <a:pt x="307163" y="207925"/>
                  </a:cubicBezTo>
                  <a:cubicBezTo>
                    <a:pt x="301681" y="201346"/>
                    <a:pt x="297572" y="198961"/>
                    <a:pt x="290623" y="193749"/>
                  </a:cubicBezTo>
                  <a:cubicBezTo>
                    <a:pt x="289048" y="191386"/>
                    <a:pt x="287168" y="189200"/>
                    <a:pt x="285898" y="186660"/>
                  </a:cubicBezTo>
                  <a:cubicBezTo>
                    <a:pt x="283912" y="182688"/>
                    <a:pt x="282308" y="173909"/>
                    <a:pt x="281172" y="170121"/>
                  </a:cubicBezTo>
                  <a:cubicBezTo>
                    <a:pt x="279025" y="162964"/>
                    <a:pt x="276446" y="155944"/>
                    <a:pt x="274084" y="148856"/>
                  </a:cubicBezTo>
                  <a:cubicBezTo>
                    <a:pt x="274084" y="148855"/>
                    <a:pt x="269359" y="134680"/>
                    <a:pt x="269358" y="134679"/>
                  </a:cubicBezTo>
                  <a:lnTo>
                    <a:pt x="264632" y="127590"/>
                  </a:lnTo>
                  <a:cubicBezTo>
                    <a:pt x="262197" y="120282"/>
                    <a:pt x="259907" y="114639"/>
                    <a:pt x="259907" y="106325"/>
                  </a:cubicBezTo>
                  <a:cubicBezTo>
                    <a:pt x="259907" y="96841"/>
                    <a:pt x="260410" y="87272"/>
                    <a:pt x="262270" y="77972"/>
                  </a:cubicBezTo>
                  <a:cubicBezTo>
                    <a:pt x="262827" y="75187"/>
                    <a:pt x="265108" y="73005"/>
                    <a:pt x="266995" y="70883"/>
                  </a:cubicBezTo>
                  <a:cubicBezTo>
                    <a:pt x="271435" y="65888"/>
                    <a:pt x="274832" y="58820"/>
                    <a:pt x="281172" y="56707"/>
                  </a:cubicBezTo>
                  <a:cubicBezTo>
                    <a:pt x="302821" y="49490"/>
                    <a:pt x="290368" y="51981"/>
                    <a:pt x="318977" y="51981"/>
                  </a:cubicBezTo>
                  <a:lnTo>
                    <a:pt x="356781" y="59070"/>
                  </a:lnTo>
                  <a:lnTo>
                    <a:pt x="356781" y="11814"/>
                  </a:lnTo>
                  <a:lnTo>
                    <a:pt x="585972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6731346" y="4772942"/>
              <a:ext cx="561885" cy="621081"/>
            </a:xfrm>
            <a:custGeom>
              <a:avLst/>
              <a:gdLst>
                <a:gd name="connsiteX0" fmla="*/ 749004 w 919125"/>
                <a:gd name="connsiteY0" fmla="*/ 439479 h 1016000"/>
                <a:gd name="connsiteX1" fmla="*/ 749004 w 919125"/>
                <a:gd name="connsiteY1" fmla="*/ 439479 h 1016000"/>
                <a:gd name="connsiteX2" fmla="*/ 746642 w 919125"/>
                <a:gd name="connsiteY2" fmla="*/ 460744 h 1016000"/>
                <a:gd name="connsiteX3" fmla="*/ 744279 w 919125"/>
                <a:gd name="connsiteY3" fmla="*/ 470195 h 1016000"/>
                <a:gd name="connsiteX4" fmla="*/ 741916 w 919125"/>
                <a:gd name="connsiteY4" fmla="*/ 489098 h 1016000"/>
                <a:gd name="connsiteX5" fmla="*/ 744279 w 919125"/>
                <a:gd name="connsiteY5" fmla="*/ 510363 h 1016000"/>
                <a:gd name="connsiteX6" fmla="*/ 763181 w 919125"/>
                <a:gd name="connsiteY6" fmla="*/ 512726 h 1016000"/>
                <a:gd name="connsiteX7" fmla="*/ 770270 w 919125"/>
                <a:gd name="connsiteY7" fmla="*/ 519814 h 1016000"/>
                <a:gd name="connsiteX8" fmla="*/ 777358 w 919125"/>
                <a:gd name="connsiteY8" fmla="*/ 533991 h 1016000"/>
                <a:gd name="connsiteX9" fmla="*/ 798623 w 919125"/>
                <a:gd name="connsiteY9" fmla="*/ 529265 h 1016000"/>
                <a:gd name="connsiteX10" fmla="*/ 810437 w 919125"/>
                <a:gd name="connsiteY10" fmla="*/ 526902 h 1016000"/>
                <a:gd name="connsiteX11" fmla="*/ 883683 w 919125"/>
                <a:gd name="connsiteY11" fmla="*/ 633228 h 1016000"/>
                <a:gd name="connsiteX12" fmla="*/ 789172 w 919125"/>
                <a:gd name="connsiteY12" fmla="*/ 626139 h 1016000"/>
                <a:gd name="connsiteX13" fmla="*/ 782083 w 919125"/>
                <a:gd name="connsiteY13" fmla="*/ 805712 h 1016000"/>
                <a:gd name="connsiteX14" fmla="*/ 711200 w 919125"/>
                <a:gd name="connsiteY14" fmla="*/ 812800 h 1016000"/>
                <a:gd name="connsiteX15" fmla="*/ 708837 w 919125"/>
                <a:gd name="connsiteY15" fmla="*/ 871870 h 1016000"/>
                <a:gd name="connsiteX16" fmla="*/ 727739 w 919125"/>
                <a:gd name="connsiteY16" fmla="*/ 878958 h 1016000"/>
                <a:gd name="connsiteX17" fmla="*/ 734828 w 919125"/>
                <a:gd name="connsiteY17" fmla="*/ 883684 h 1016000"/>
                <a:gd name="connsiteX18" fmla="*/ 746642 w 919125"/>
                <a:gd name="connsiteY18" fmla="*/ 888409 h 1016000"/>
                <a:gd name="connsiteX19" fmla="*/ 763181 w 919125"/>
                <a:gd name="connsiteY19" fmla="*/ 893135 h 1016000"/>
                <a:gd name="connsiteX20" fmla="*/ 774995 w 919125"/>
                <a:gd name="connsiteY20" fmla="*/ 897860 h 1016000"/>
                <a:gd name="connsiteX21" fmla="*/ 782083 w 919125"/>
                <a:gd name="connsiteY21" fmla="*/ 900223 h 1016000"/>
                <a:gd name="connsiteX22" fmla="*/ 789172 w 919125"/>
                <a:gd name="connsiteY22" fmla="*/ 904949 h 1016000"/>
                <a:gd name="connsiteX23" fmla="*/ 808074 w 919125"/>
                <a:gd name="connsiteY23" fmla="*/ 878958 h 1016000"/>
                <a:gd name="connsiteX24" fmla="*/ 817525 w 919125"/>
                <a:gd name="connsiteY24" fmla="*/ 864781 h 1016000"/>
                <a:gd name="connsiteX25" fmla="*/ 822251 w 919125"/>
                <a:gd name="connsiteY25" fmla="*/ 843516 h 1016000"/>
                <a:gd name="connsiteX26" fmla="*/ 829339 w 919125"/>
                <a:gd name="connsiteY26" fmla="*/ 836428 h 1016000"/>
                <a:gd name="connsiteX27" fmla="*/ 852967 w 919125"/>
                <a:gd name="connsiteY27" fmla="*/ 838791 h 1016000"/>
                <a:gd name="connsiteX28" fmla="*/ 857693 w 919125"/>
                <a:gd name="connsiteY28" fmla="*/ 845879 h 1016000"/>
                <a:gd name="connsiteX29" fmla="*/ 867144 w 919125"/>
                <a:gd name="connsiteY29" fmla="*/ 860056 h 1016000"/>
                <a:gd name="connsiteX30" fmla="*/ 912037 w 919125"/>
                <a:gd name="connsiteY30" fmla="*/ 862419 h 1016000"/>
                <a:gd name="connsiteX31" fmla="*/ 916763 w 919125"/>
                <a:gd name="connsiteY31" fmla="*/ 888409 h 1016000"/>
                <a:gd name="connsiteX32" fmla="*/ 919125 w 919125"/>
                <a:gd name="connsiteY32" fmla="*/ 897860 h 1016000"/>
                <a:gd name="connsiteX33" fmla="*/ 907311 w 919125"/>
                <a:gd name="connsiteY33" fmla="*/ 914400 h 1016000"/>
                <a:gd name="connsiteX34" fmla="*/ 900223 w 919125"/>
                <a:gd name="connsiteY34" fmla="*/ 921488 h 1016000"/>
                <a:gd name="connsiteX35" fmla="*/ 897860 w 919125"/>
                <a:gd name="connsiteY35" fmla="*/ 930939 h 1016000"/>
                <a:gd name="connsiteX36" fmla="*/ 895497 w 919125"/>
                <a:gd name="connsiteY36" fmla="*/ 942753 h 1016000"/>
                <a:gd name="connsiteX37" fmla="*/ 893135 w 919125"/>
                <a:gd name="connsiteY37" fmla="*/ 949842 h 1016000"/>
                <a:gd name="connsiteX38" fmla="*/ 890772 w 919125"/>
                <a:gd name="connsiteY38" fmla="*/ 968744 h 1016000"/>
                <a:gd name="connsiteX39" fmla="*/ 888409 w 919125"/>
                <a:gd name="connsiteY39" fmla="*/ 990009 h 1016000"/>
                <a:gd name="connsiteX40" fmla="*/ 886046 w 919125"/>
                <a:gd name="connsiteY40" fmla="*/ 997098 h 1016000"/>
                <a:gd name="connsiteX41" fmla="*/ 883683 w 919125"/>
                <a:gd name="connsiteY41" fmla="*/ 1006549 h 1016000"/>
                <a:gd name="connsiteX42" fmla="*/ 876595 w 919125"/>
                <a:gd name="connsiteY42" fmla="*/ 1011274 h 1016000"/>
                <a:gd name="connsiteX43" fmla="*/ 860056 w 919125"/>
                <a:gd name="connsiteY43" fmla="*/ 1016000 h 1016000"/>
                <a:gd name="connsiteX44" fmla="*/ 829339 w 919125"/>
                <a:gd name="connsiteY44" fmla="*/ 1006549 h 1016000"/>
                <a:gd name="connsiteX45" fmla="*/ 824614 w 919125"/>
                <a:gd name="connsiteY45" fmla="*/ 999460 h 1016000"/>
                <a:gd name="connsiteX46" fmla="*/ 822251 w 919125"/>
                <a:gd name="connsiteY46" fmla="*/ 980558 h 1016000"/>
                <a:gd name="connsiteX47" fmla="*/ 793897 w 919125"/>
                <a:gd name="connsiteY47" fmla="*/ 978195 h 1016000"/>
                <a:gd name="connsiteX48" fmla="*/ 763181 w 919125"/>
                <a:gd name="connsiteY48" fmla="*/ 975833 h 1016000"/>
                <a:gd name="connsiteX49" fmla="*/ 760818 w 919125"/>
                <a:gd name="connsiteY49" fmla="*/ 964019 h 1016000"/>
                <a:gd name="connsiteX50" fmla="*/ 758456 w 919125"/>
                <a:gd name="connsiteY50" fmla="*/ 945116 h 1016000"/>
                <a:gd name="connsiteX51" fmla="*/ 744279 w 919125"/>
                <a:gd name="connsiteY51" fmla="*/ 940391 h 1016000"/>
                <a:gd name="connsiteX52" fmla="*/ 727739 w 919125"/>
                <a:gd name="connsiteY52" fmla="*/ 935665 h 1016000"/>
                <a:gd name="connsiteX53" fmla="*/ 718288 w 919125"/>
                <a:gd name="connsiteY53" fmla="*/ 933302 h 1016000"/>
                <a:gd name="connsiteX54" fmla="*/ 711200 w 919125"/>
                <a:gd name="connsiteY54" fmla="*/ 928577 h 1016000"/>
                <a:gd name="connsiteX55" fmla="*/ 701749 w 919125"/>
                <a:gd name="connsiteY55" fmla="*/ 914400 h 1016000"/>
                <a:gd name="connsiteX56" fmla="*/ 697023 w 919125"/>
                <a:gd name="connsiteY56" fmla="*/ 907312 h 1016000"/>
                <a:gd name="connsiteX57" fmla="*/ 692297 w 919125"/>
                <a:gd name="connsiteY57" fmla="*/ 900223 h 1016000"/>
                <a:gd name="connsiteX58" fmla="*/ 685209 w 919125"/>
                <a:gd name="connsiteY58" fmla="*/ 893135 h 1016000"/>
                <a:gd name="connsiteX59" fmla="*/ 668670 w 919125"/>
                <a:gd name="connsiteY59" fmla="*/ 886046 h 1016000"/>
                <a:gd name="connsiteX60" fmla="*/ 659218 w 919125"/>
                <a:gd name="connsiteY60" fmla="*/ 881321 h 1016000"/>
                <a:gd name="connsiteX61" fmla="*/ 645042 w 919125"/>
                <a:gd name="connsiteY61" fmla="*/ 869507 h 1016000"/>
                <a:gd name="connsiteX62" fmla="*/ 635590 w 919125"/>
                <a:gd name="connsiteY62" fmla="*/ 864781 h 1016000"/>
                <a:gd name="connsiteX63" fmla="*/ 628502 w 919125"/>
                <a:gd name="connsiteY63" fmla="*/ 860056 h 1016000"/>
                <a:gd name="connsiteX64" fmla="*/ 621414 w 919125"/>
                <a:gd name="connsiteY64" fmla="*/ 857693 h 1016000"/>
                <a:gd name="connsiteX65" fmla="*/ 607237 w 919125"/>
                <a:gd name="connsiteY65" fmla="*/ 848242 h 1016000"/>
                <a:gd name="connsiteX66" fmla="*/ 600149 w 919125"/>
                <a:gd name="connsiteY66" fmla="*/ 843516 h 1016000"/>
                <a:gd name="connsiteX67" fmla="*/ 593060 w 919125"/>
                <a:gd name="connsiteY67" fmla="*/ 841153 h 1016000"/>
                <a:gd name="connsiteX68" fmla="*/ 581246 w 919125"/>
                <a:gd name="connsiteY68" fmla="*/ 831702 h 1016000"/>
                <a:gd name="connsiteX69" fmla="*/ 567070 w 919125"/>
                <a:gd name="connsiteY69" fmla="*/ 822251 h 1016000"/>
                <a:gd name="connsiteX70" fmla="*/ 559981 w 919125"/>
                <a:gd name="connsiteY70" fmla="*/ 815163 h 1016000"/>
                <a:gd name="connsiteX71" fmla="*/ 555256 w 919125"/>
                <a:gd name="connsiteY71" fmla="*/ 805712 h 1016000"/>
                <a:gd name="connsiteX72" fmla="*/ 548167 w 919125"/>
                <a:gd name="connsiteY72" fmla="*/ 800986 h 1016000"/>
                <a:gd name="connsiteX73" fmla="*/ 543442 w 919125"/>
                <a:gd name="connsiteY73" fmla="*/ 793898 h 1016000"/>
                <a:gd name="connsiteX74" fmla="*/ 522177 w 919125"/>
                <a:gd name="connsiteY74" fmla="*/ 789172 h 1016000"/>
                <a:gd name="connsiteX75" fmla="*/ 515088 w 919125"/>
                <a:gd name="connsiteY75" fmla="*/ 786809 h 1016000"/>
                <a:gd name="connsiteX76" fmla="*/ 482009 w 919125"/>
                <a:gd name="connsiteY76" fmla="*/ 789172 h 1016000"/>
                <a:gd name="connsiteX77" fmla="*/ 467832 w 919125"/>
                <a:gd name="connsiteY77" fmla="*/ 793898 h 1016000"/>
                <a:gd name="connsiteX78" fmla="*/ 451293 w 919125"/>
                <a:gd name="connsiteY78" fmla="*/ 805712 h 1016000"/>
                <a:gd name="connsiteX79" fmla="*/ 444204 w 919125"/>
                <a:gd name="connsiteY79" fmla="*/ 808074 h 1016000"/>
                <a:gd name="connsiteX80" fmla="*/ 437116 w 919125"/>
                <a:gd name="connsiteY80" fmla="*/ 815163 h 1016000"/>
                <a:gd name="connsiteX81" fmla="*/ 394586 w 919125"/>
                <a:gd name="connsiteY81" fmla="*/ 829339 h 1016000"/>
                <a:gd name="connsiteX82" fmla="*/ 337879 w 919125"/>
                <a:gd name="connsiteY82" fmla="*/ 777358 h 1016000"/>
                <a:gd name="connsiteX83" fmla="*/ 340242 w 919125"/>
                <a:gd name="connsiteY83" fmla="*/ 746642 h 1016000"/>
                <a:gd name="connsiteX84" fmla="*/ 295349 w 919125"/>
                <a:gd name="connsiteY84" fmla="*/ 746642 h 1016000"/>
                <a:gd name="connsiteX85" fmla="*/ 295349 w 919125"/>
                <a:gd name="connsiteY85" fmla="*/ 640316 h 1016000"/>
                <a:gd name="connsiteX86" fmla="*/ 229190 w 919125"/>
                <a:gd name="connsiteY86" fmla="*/ 578884 h 1016000"/>
                <a:gd name="connsiteX87" fmla="*/ 203200 w 919125"/>
                <a:gd name="connsiteY87" fmla="*/ 567070 h 1016000"/>
                <a:gd name="connsiteX88" fmla="*/ 184297 w 919125"/>
                <a:gd name="connsiteY88" fmla="*/ 564707 h 1016000"/>
                <a:gd name="connsiteX89" fmla="*/ 165395 w 919125"/>
                <a:gd name="connsiteY89" fmla="*/ 559981 h 1016000"/>
                <a:gd name="connsiteX90" fmla="*/ 158307 w 919125"/>
                <a:gd name="connsiteY90" fmla="*/ 557619 h 1016000"/>
                <a:gd name="connsiteX91" fmla="*/ 151218 w 919125"/>
                <a:gd name="connsiteY91" fmla="*/ 552893 h 1016000"/>
                <a:gd name="connsiteX92" fmla="*/ 144130 w 919125"/>
                <a:gd name="connsiteY92" fmla="*/ 538716 h 1016000"/>
                <a:gd name="connsiteX93" fmla="*/ 139404 w 919125"/>
                <a:gd name="connsiteY93" fmla="*/ 531628 h 1016000"/>
                <a:gd name="connsiteX94" fmla="*/ 129953 w 919125"/>
                <a:gd name="connsiteY94" fmla="*/ 510363 h 1016000"/>
                <a:gd name="connsiteX95" fmla="*/ 127590 w 919125"/>
                <a:gd name="connsiteY95" fmla="*/ 503274 h 1016000"/>
                <a:gd name="connsiteX96" fmla="*/ 118139 w 919125"/>
                <a:gd name="connsiteY96" fmla="*/ 486735 h 1016000"/>
                <a:gd name="connsiteX97" fmla="*/ 111051 w 919125"/>
                <a:gd name="connsiteY97" fmla="*/ 458381 h 1016000"/>
                <a:gd name="connsiteX98" fmla="*/ 108688 w 919125"/>
                <a:gd name="connsiteY98" fmla="*/ 451293 h 1016000"/>
                <a:gd name="connsiteX99" fmla="*/ 101600 w 919125"/>
                <a:gd name="connsiteY99" fmla="*/ 446567 h 1016000"/>
                <a:gd name="connsiteX100" fmla="*/ 99237 w 919125"/>
                <a:gd name="connsiteY100" fmla="*/ 439479 h 1016000"/>
                <a:gd name="connsiteX101" fmla="*/ 94511 w 919125"/>
                <a:gd name="connsiteY101" fmla="*/ 432391 h 1016000"/>
                <a:gd name="connsiteX102" fmla="*/ 92149 w 919125"/>
                <a:gd name="connsiteY102" fmla="*/ 411126 h 1016000"/>
                <a:gd name="connsiteX103" fmla="*/ 94511 w 919125"/>
                <a:gd name="connsiteY103" fmla="*/ 385135 h 1016000"/>
                <a:gd name="connsiteX104" fmla="*/ 99237 w 919125"/>
                <a:gd name="connsiteY104" fmla="*/ 375684 h 1016000"/>
                <a:gd name="connsiteX105" fmla="*/ 132316 w 919125"/>
                <a:gd name="connsiteY105" fmla="*/ 352056 h 1016000"/>
                <a:gd name="connsiteX106" fmla="*/ 127590 w 919125"/>
                <a:gd name="connsiteY106" fmla="*/ 290623 h 1016000"/>
                <a:gd name="connsiteX107" fmla="*/ 9451 w 919125"/>
                <a:gd name="connsiteY107" fmla="*/ 172484 h 1016000"/>
                <a:gd name="connsiteX108" fmla="*/ 0 w 919125"/>
                <a:gd name="connsiteY108" fmla="*/ 146493 h 1016000"/>
                <a:gd name="connsiteX109" fmla="*/ 160670 w 919125"/>
                <a:gd name="connsiteY109" fmla="*/ 0 h 1016000"/>
                <a:gd name="connsiteX110" fmla="*/ 215014 w 919125"/>
                <a:gd name="connsiteY110" fmla="*/ 49619 h 1016000"/>
                <a:gd name="connsiteX111" fmla="*/ 212651 w 919125"/>
                <a:gd name="connsiteY111" fmla="*/ 70884 h 1016000"/>
                <a:gd name="connsiteX112" fmla="*/ 226828 w 919125"/>
                <a:gd name="connsiteY112" fmla="*/ 96874 h 1016000"/>
                <a:gd name="connsiteX113" fmla="*/ 236279 w 919125"/>
                <a:gd name="connsiteY113" fmla="*/ 106326 h 1016000"/>
                <a:gd name="connsiteX114" fmla="*/ 250456 w 919125"/>
                <a:gd name="connsiteY114" fmla="*/ 115777 h 1016000"/>
                <a:gd name="connsiteX115" fmla="*/ 271721 w 919125"/>
                <a:gd name="connsiteY115" fmla="*/ 120502 h 1016000"/>
                <a:gd name="connsiteX116" fmla="*/ 333153 w 919125"/>
                <a:gd name="connsiteY116" fmla="*/ 118139 h 1016000"/>
                <a:gd name="connsiteX117" fmla="*/ 340242 w 919125"/>
                <a:gd name="connsiteY117" fmla="*/ 115777 h 1016000"/>
                <a:gd name="connsiteX118" fmla="*/ 359144 w 919125"/>
                <a:gd name="connsiteY118" fmla="*/ 111051 h 1016000"/>
                <a:gd name="connsiteX119" fmla="*/ 389860 w 919125"/>
                <a:gd name="connsiteY119" fmla="*/ 113414 h 1016000"/>
                <a:gd name="connsiteX120" fmla="*/ 396949 w 919125"/>
                <a:gd name="connsiteY120" fmla="*/ 118139 h 1016000"/>
                <a:gd name="connsiteX121" fmla="*/ 411125 w 919125"/>
                <a:gd name="connsiteY121" fmla="*/ 132316 h 1016000"/>
                <a:gd name="connsiteX122" fmla="*/ 420577 w 919125"/>
                <a:gd name="connsiteY122" fmla="*/ 137042 h 1016000"/>
                <a:gd name="connsiteX123" fmla="*/ 432390 w 919125"/>
                <a:gd name="connsiteY123" fmla="*/ 139405 h 1016000"/>
                <a:gd name="connsiteX124" fmla="*/ 439479 w 919125"/>
                <a:gd name="connsiteY124" fmla="*/ 141767 h 1016000"/>
                <a:gd name="connsiteX125" fmla="*/ 448930 w 919125"/>
                <a:gd name="connsiteY125" fmla="*/ 148856 h 1016000"/>
                <a:gd name="connsiteX126" fmla="*/ 451293 w 919125"/>
                <a:gd name="connsiteY126" fmla="*/ 167758 h 1016000"/>
                <a:gd name="connsiteX127" fmla="*/ 465470 w 919125"/>
                <a:gd name="connsiteY127" fmla="*/ 172484 h 1016000"/>
                <a:gd name="connsiteX128" fmla="*/ 472558 w 919125"/>
                <a:gd name="connsiteY128" fmla="*/ 170121 h 1016000"/>
                <a:gd name="connsiteX129" fmla="*/ 479646 w 919125"/>
                <a:gd name="connsiteY129" fmla="*/ 165395 h 1016000"/>
                <a:gd name="connsiteX130" fmla="*/ 489097 w 919125"/>
                <a:gd name="connsiteY130" fmla="*/ 163033 h 1016000"/>
                <a:gd name="connsiteX131" fmla="*/ 503274 w 919125"/>
                <a:gd name="connsiteY131" fmla="*/ 158307 h 1016000"/>
                <a:gd name="connsiteX132" fmla="*/ 510363 w 919125"/>
                <a:gd name="connsiteY132" fmla="*/ 155944 h 1016000"/>
                <a:gd name="connsiteX133" fmla="*/ 543442 w 919125"/>
                <a:gd name="connsiteY133" fmla="*/ 158307 h 1016000"/>
                <a:gd name="connsiteX134" fmla="*/ 550530 w 919125"/>
                <a:gd name="connsiteY134" fmla="*/ 163033 h 1016000"/>
                <a:gd name="connsiteX135" fmla="*/ 593060 w 919125"/>
                <a:gd name="connsiteY135" fmla="*/ 165395 h 1016000"/>
                <a:gd name="connsiteX136" fmla="*/ 600149 w 919125"/>
                <a:gd name="connsiteY136" fmla="*/ 167758 h 1016000"/>
                <a:gd name="connsiteX137" fmla="*/ 609600 w 919125"/>
                <a:gd name="connsiteY137" fmla="*/ 174846 h 1016000"/>
                <a:gd name="connsiteX138" fmla="*/ 616688 w 919125"/>
                <a:gd name="connsiteY138" fmla="*/ 189023 h 1016000"/>
                <a:gd name="connsiteX139" fmla="*/ 619051 w 919125"/>
                <a:gd name="connsiteY139" fmla="*/ 203200 h 1016000"/>
                <a:gd name="connsiteX140" fmla="*/ 585972 w 919125"/>
                <a:gd name="connsiteY140" fmla="*/ 271721 h 1016000"/>
                <a:gd name="connsiteX141" fmla="*/ 595423 w 919125"/>
                <a:gd name="connsiteY141" fmla="*/ 314251 h 1016000"/>
                <a:gd name="connsiteX142" fmla="*/ 633228 w 919125"/>
                <a:gd name="connsiteY142" fmla="*/ 318977 h 1016000"/>
                <a:gd name="connsiteX143" fmla="*/ 635590 w 919125"/>
                <a:gd name="connsiteY143" fmla="*/ 396949 h 1016000"/>
                <a:gd name="connsiteX144" fmla="*/ 597786 w 919125"/>
                <a:gd name="connsiteY144" fmla="*/ 415851 h 1016000"/>
                <a:gd name="connsiteX145" fmla="*/ 600149 w 919125"/>
                <a:gd name="connsiteY145" fmla="*/ 472558 h 1016000"/>
                <a:gd name="connsiteX146" fmla="*/ 720651 w 919125"/>
                <a:gd name="connsiteY146" fmla="*/ 448930 h 1016000"/>
                <a:gd name="connsiteX147" fmla="*/ 749004 w 919125"/>
                <a:gd name="connsiteY147" fmla="*/ 439479 h 101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919125" h="1016000">
                  <a:moveTo>
                    <a:pt x="749004" y="439479"/>
                  </a:moveTo>
                  <a:lnTo>
                    <a:pt x="749004" y="439479"/>
                  </a:lnTo>
                  <a:cubicBezTo>
                    <a:pt x="748217" y="446567"/>
                    <a:pt x="747726" y="453695"/>
                    <a:pt x="746642" y="460744"/>
                  </a:cubicBezTo>
                  <a:cubicBezTo>
                    <a:pt x="746148" y="463954"/>
                    <a:pt x="744813" y="466992"/>
                    <a:pt x="744279" y="470195"/>
                  </a:cubicBezTo>
                  <a:cubicBezTo>
                    <a:pt x="743235" y="476459"/>
                    <a:pt x="742704" y="482797"/>
                    <a:pt x="741916" y="489098"/>
                  </a:cubicBezTo>
                  <a:cubicBezTo>
                    <a:pt x="742704" y="496186"/>
                    <a:pt x="739508" y="505062"/>
                    <a:pt x="744279" y="510363"/>
                  </a:cubicBezTo>
                  <a:cubicBezTo>
                    <a:pt x="748527" y="515083"/>
                    <a:pt x="757214" y="510556"/>
                    <a:pt x="763181" y="512726"/>
                  </a:cubicBezTo>
                  <a:cubicBezTo>
                    <a:pt x="766321" y="513868"/>
                    <a:pt x="768131" y="517247"/>
                    <a:pt x="770270" y="519814"/>
                  </a:cubicBezTo>
                  <a:cubicBezTo>
                    <a:pt x="775358" y="525920"/>
                    <a:pt x="774990" y="526888"/>
                    <a:pt x="777358" y="533991"/>
                  </a:cubicBezTo>
                  <a:lnTo>
                    <a:pt x="798623" y="529265"/>
                  </a:lnTo>
                  <a:cubicBezTo>
                    <a:pt x="809689" y="526711"/>
                    <a:pt x="804620" y="526902"/>
                    <a:pt x="810437" y="526902"/>
                  </a:cubicBezTo>
                  <a:lnTo>
                    <a:pt x="883683" y="633228"/>
                  </a:lnTo>
                  <a:lnTo>
                    <a:pt x="789172" y="626139"/>
                  </a:lnTo>
                  <a:lnTo>
                    <a:pt x="782083" y="805712"/>
                  </a:lnTo>
                  <a:lnTo>
                    <a:pt x="711200" y="812800"/>
                  </a:lnTo>
                  <a:cubicBezTo>
                    <a:pt x="710412" y="832490"/>
                    <a:pt x="709625" y="852180"/>
                    <a:pt x="708837" y="871870"/>
                  </a:cubicBezTo>
                  <a:cubicBezTo>
                    <a:pt x="715138" y="874233"/>
                    <a:pt x="721613" y="876174"/>
                    <a:pt x="727739" y="878958"/>
                  </a:cubicBezTo>
                  <a:cubicBezTo>
                    <a:pt x="730324" y="880133"/>
                    <a:pt x="732288" y="882414"/>
                    <a:pt x="734828" y="883684"/>
                  </a:cubicBezTo>
                  <a:cubicBezTo>
                    <a:pt x="738622" y="885581"/>
                    <a:pt x="742671" y="886920"/>
                    <a:pt x="746642" y="888409"/>
                  </a:cubicBezTo>
                  <a:cubicBezTo>
                    <a:pt x="764850" y="895237"/>
                    <a:pt x="740832" y="885686"/>
                    <a:pt x="763181" y="893135"/>
                  </a:cubicBezTo>
                  <a:cubicBezTo>
                    <a:pt x="767205" y="894476"/>
                    <a:pt x="771024" y="896371"/>
                    <a:pt x="774995" y="897860"/>
                  </a:cubicBezTo>
                  <a:cubicBezTo>
                    <a:pt x="777327" y="898734"/>
                    <a:pt x="779855" y="899109"/>
                    <a:pt x="782083" y="900223"/>
                  </a:cubicBezTo>
                  <a:cubicBezTo>
                    <a:pt x="784623" y="901493"/>
                    <a:pt x="786809" y="903374"/>
                    <a:pt x="789172" y="904949"/>
                  </a:cubicBezTo>
                  <a:cubicBezTo>
                    <a:pt x="818111" y="900814"/>
                    <a:pt x="798669" y="909054"/>
                    <a:pt x="808074" y="878958"/>
                  </a:cubicBezTo>
                  <a:cubicBezTo>
                    <a:pt x="809768" y="873537"/>
                    <a:pt x="817525" y="864781"/>
                    <a:pt x="817525" y="864781"/>
                  </a:cubicBezTo>
                  <a:cubicBezTo>
                    <a:pt x="817811" y="863065"/>
                    <a:pt x="819666" y="847394"/>
                    <a:pt x="822251" y="843516"/>
                  </a:cubicBezTo>
                  <a:cubicBezTo>
                    <a:pt x="824104" y="840736"/>
                    <a:pt x="826976" y="838791"/>
                    <a:pt x="829339" y="836428"/>
                  </a:cubicBezTo>
                  <a:cubicBezTo>
                    <a:pt x="837215" y="837216"/>
                    <a:pt x="845458" y="836288"/>
                    <a:pt x="852967" y="838791"/>
                  </a:cubicBezTo>
                  <a:cubicBezTo>
                    <a:pt x="855661" y="839689"/>
                    <a:pt x="856423" y="843339"/>
                    <a:pt x="857693" y="845879"/>
                  </a:cubicBezTo>
                  <a:cubicBezTo>
                    <a:pt x="860025" y="850542"/>
                    <a:pt x="859755" y="858712"/>
                    <a:pt x="867144" y="860056"/>
                  </a:cubicBezTo>
                  <a:cubicBezTo>
                    <a:pt x="881887" y="862737"/>
                    <a:pt x="897073" y="861631"/>
                    <a:pt x="912037" y="862419"/>
                  </a:cubicBezTo>
                  <a:cubicBezTo>
                    <a:pt x="917106" y="877624"/>
                    <a:pt x="912312" y="861698"/>
                    <a:pt x="916763" y="888409"/>
                  </a:cubicBezTo>
                  <a:cubicBezTo>
                    <a:pt x="917297" y="891612"/>
                    <a:pt x="918338" y="894710"/>
                    <a:pt x="919125" y="897860"/>
                  </a:cubicBezTo>
                  <a:cubicBezTo>
                    <a:pt x="915381" y="903477"/>
                    <a:pt x="911715" y="909263"/>
                    <a:pt x="907311" y="914400"/>
                  </a:cubicBezTo>
                  <a:cubicBezTo>
                    <a:pt x="905136" y="916937"/>
                    <a:pt x="902586" y="919125"/>
                    <a:pt x="900223" y="921488"/>
                  </a:cubicBezTo>
                  <a:cubicBezTo>
                    <a:pt x="899435" y="924638"/>
                    <a:pt x="898565" y="927769"/>
                    <a:pt x="897860" y="930939"/>
                  </a:cubicBezTo>
                  <a:cubicBezTo>
                    <a:pt x="896989" y="934859"/>
                    <a:pt x="896471" y="938857"/>
                    <a:pt x="895497" y="942753"/>
                  </a:cubicBezTo>
                  <a:cubicBezTo>
                    <a:pt x="894893" y="945169"/>
                    <a:pt x="893922" y="947479"/>
                    <a:pt x="893135" y="949842"/>
                  </a:cubicBezTo>
                  <a:cubicBezTo>
                    <a:pt x="892347" y="956143"/>
                    <a:pt x="891514" y="962438"/>
                    <a:pt x="890772" y="968744"/>
                  </a:cubicBezTo>
                  <a:cubicBezTo>
                    <a:pt x="889939" y="975827"/>
                    <a:pt x="889582" y="982974"/>
                    <a:pt x="888409" y="990009"/>
                  </a:cubicBezTo>
                  <a:cubicBezTo>
                    <a:pt x="887999" y="992466"/>
                    <a:pt x="886730" y="994703"/>
                    <a:pt x="886046" y="997098"/>
                  </a:cubicBezTo>
                  <a:cubicBezTo>
                    <a:pt x="885154" y="1000220"/>
                    <a:pt x="885484" y="1003847"/>
                    <a:pt x="883683" y="1006549"/>
                  </a:cubicBezTo>
                  <a:cubicBezTo>
                    <a:pt x="882108" y="1008912"/>
                    <a:pt x="879135" y="1010004"/>
                    <a:pt x="876595" y="1011274"/>
                  </a:cubicBezTo>
                  <a:cubicBezTo>
                    <a:pt x="873204" y="1012969"/>
                    <a:pt x="863086" y="1015243"/>
                    <a:pt x="860056" y="1016000"/>
                  </a:cubicBezTo>
                  <a:cubicBezTo>
                    <a:pt x="842600" y="1014060"/>
                    <a:pt x="840232" y="1017442"/>
                    <a:pt x="829339" y="1006549"/>
                  </a:cubicBezTo>
                  <a:cubicBezTo>
                    <a:pt x="827331" y="1004541"/>
                    <a:pt x="826189" y="1001823"/>
                    <a:pt x="824614" y="999460"/>
                  </a:cubicBezTo>
                  <a:cubicBezTo>
                    <a:pt x="823826" y="993159"/>
                    <a:pt x="825091" y="986237"/>
                    <a:pt x="822251" y="980558"/>
                  </a:cubicBezTo>
                  <a:cubicBezTo>
                    <a:pt x="817801" y="971659"/>
                    <a:pt x="797038" y="977802"/>
                    <a:pt x="793897" y="978195"/>
                  </a:cubicBezTo>
                  <a:lnTo>
                    <a:pt x="763181" y="975833"/>
                  </a:lnTo>
                  <a:cubicBezTo>
                    <a:pt x="759490" y="974251"/>
                    <a:pt x="761429" y="967988"/>
                    <a:pt x="760818" y="964019"/>
                  </a:cubicBezTo>
                  <a:cubicBezTo>
                    <a:pt x="759853" y="957743"/>
                    <a:pt x="762097" y="950318"/>
                    <a:pt x="758456" y="945116"/>
                  </a:cubicBezTo>
                  <a:cubicBezTo>
                    <a:pt x="755600" y="941035"/>
                    <a:pt x="749111" y="941599"/>
                    <a:pt x="744279" y="940391"/>
                  </a:cubicBezTo>
                  <a:cubicBezTo>
                    <a:pt x="714736" y="933004"/>
                    <a:pt x="751467" y="942445"/>
                    <a:pt x="727739" y="935665"/>
                  </a:cubicBezTo>
                  <a:cubicBezTo>
                    <a:pt x="724617" y="934773"/>
                    <a:pt x="721438" y="934090"/>
                    <a:pt x="718288" y="933302"/>
                  </a:cubicBezTo>
                  <a:cubicBezTo>
                    <a:pt x="715925" y="931727"/>
                    <a:pt x="713070" y="930714"/>
                    <a:pt x="711200" y="928577"/>
                  </a:cubicBezTo>
                  <a:cubicBezTo>
                    <a:pt x="707460" y="924303"/>
                    <a:pt x="704899" y="919126"/>
                    <a:pt x="701749" y="914400"/>
                  </a:cubicBezTo>
                  <a:lnTo>
                    <a:pt x="697023" y="907312"/>
                  </a:lnTo>
                  <a:cubicBezTo>
                    <a:pt x="695448" y="904949"/>
                    <a:pt x="694305" y="902231"/>
                    <a:pt x="692297" y="900223"/>
                  </a:cubicBezTo>
                  <a:cubicBezTo>
                    <a:pt x="689934" y="897860"/>
                    <a:pt x="687776" y="895274"/>
                    <a:pt x="685209" y="893135"/>
                  </a:cubicBezTo>
                  <a:cubicBezTo>
                    <a:pt x="676068" y="885517"/>
                    <a:pt x="680134" y="890344"/>
                    <a:pt x="668670" y="886046"/>
                  </a:cubicBezTo>
                  <a:cubicBezTo>
                    <a:pt x="665372" y="884809"/>
                    <a:pt x="662276" y="883069"/>
                    <a:pt x="659218" y="881321"/>
                  </a:cubicBezTo>
                  <a:cubicBezTo>
                    <a:pt x="640476" y="870612"/>
                    <a:pt x="664580" y="883462"/>
                    <a:pt x="645042" y="869507"/>
                  </a:cubicBezTo>
                  <a:cubicBezTo>
                    <a:pt x="642176" y="867460"/>
                    <a:pt x="638648" y="866529"/>
                    <a:pt x="635590" y="864781"/>
                  </a:cubicBezTo>
                  <a:cubicBezTo>
                    <a:pt x="633125" y="863372"/>
                    <a:pt x="631042" y="861326"/>
                    <a:pt x="628502" y="860056"/>
                  </a:cubicBezTo>
                  <a:cubicBezTo>
                    <a:pt x="626274" y="858942"/>
                    <a:pt x="623591" y="858903"/>
                    <a:pt x="621414" y="857693"/>
                  </a:cubicBezTo>
                  <a:cubicBezTo>
                    <a:pt x="616449" y="854935"/>
                    <a:pt x="611963" y="851392"/>
                    <a:pt x="607237" y="848242"/>
                  </a:cubicBezTo>
                  <a:cubicBezTo>
                    <a:pt x="604874" y="846667"/>
                    <a:pt x="602843" y="844414"/>
                    <a:pt x="600149" y="843516"/>
                  </a:cubicBezTo>
                  <a:lnTo>
                    <a:pt x="593060" y="841153"/>
                  </a:lnTo>
                  <a:cubicBezTo>
                    <a:pt x="582494" y="825302"/>
                    <a:pt x="594941" y="840832"/>
                    <a:pt x="581246" y="831702"/>
                  </a:cubicBezTo>
                  <a:cubicBezTo>
                    <a:pt x="563545" y="819902"/>
                    <a:pt x="583925" y="827870"/>
                    <a:pt x="567070" y="822251"/>
                  </a:cubicBezTo>
                  <a:cubicBezTo>
                    <a:pt x="564707" y="819888"/>
                    <a:pt x="561923" y="817882"/>
                    <a:pt x="559981" y="815163"/>
                  </a:cubicBezTo>
                  <a:cubicBezTo>
                    <a:pt x="557934" y="812297"/>
                    <a:pt x="557511" y="808418"/>
                    <a:pt x="555256" y="805712"/>
                  </a:cubicBezTo>
                  <a:cubicBezTo>
                    <a:pt x="553438" y="803530"/>
                    <a:pt x="550530" y="802561"/>
                    <a:pt x="548167" y="800986"/>
                  </a:cubicBezTo>
                  <a:cubicBezTo>
                    <a:pt x="546592" y="798623"/>
                    <a:pt x="546027" y="795073"/>
                    <a:pt x="543442" y="793898"/>
                  </a:cubicBezTo>
                  <a:cubicBezTo>
                    <a:pt x="536832" y="790893"/>
                    <a:pt x="529221" y="790933"/>
                    <a:pt x="522177" y="789172"/>
                  </a:cubicBezTo>
                  <a:cubicBezTo>
                    <a:pt x="519761" y="788568"/>
                    <a:pt x="517451" y="787597"/>
                    <a:pt x="515088" y="786809"/>
                  </a:cubicBezTo>
                  <a:cubicBezTo>
                    <a:pt x="504062" y="787597"/>
                    <a:pt x="492941" y="787532"/>
                    <a:pt x="482009" y="789172"/>
                  </a:cubicBezTo>
                  <a:cubicBezTo>
                    <a:pt x="477083" y="789911"/>
                    <a:pt x="467832" y="793898"/>
                    <a:pt x="467832" y="793898"/>
                  </a:cubicBezTo>
                  <a:cubicBezTo>
                    <a:pt x="465698" y="795498"/>
                    <a:pt x="454743" y="803987"/>
                    <a:pt x="451293" y="805712"/>
                  </a:cubicBezTo>
                  <a:cubicBezTo>
                    <a:pt x="449065" y="806826"/>
                    <a:pt x="446567" y="807287"/>
                    <a:pt x="444204" y="808074"/>
                  </a:cubicBezTo>
                  <a:cubicBezTo>
                    <a:pt x="439042" y="815818"/>
                    <a:pt x="442319" y="815163"/>
                    <a:pt x="437116" y="815163"/>
                  </a:cubicBezTo>
                  <a:lnTo>
                    <a:pt x="394586" y="829339"/>
                  </a:lnTo>
                  <a:lnTo>
                    <a:pt x="337879" y="777358"/>
                  </a:lnTo>
                  <a:lnTo>
                    <a:pt x="340242" y="746642"/>
                  </a:lnTo>
                  <a:lnTo>
                    <a:pt x="295349" y="746642"/>
                  </a:lnTo>
                  <a:lnTo>
                    <a:pt x="295349" y="640316"/>
                  </a:lnTo>
                  <a:lnTo>
                    <a:pt x="229190" y="578884"/>
                  </a:lnTo>
                  <a:cubicBezTo>
                    <a:pt x="226613" y="577596"/>
                    <a:pt x="210412" y="568381"/>
                    <a:pt x="203200" y="567070"/>
                  </a:cubicBezTo>
                  <a:cubicBezTo>
                    <a:pt x="196952" y="565934"/>
                    <a:pt x="190598" y="565495"/>
                    <a:pt x="184297" y="564707"/>
                  </a:cubicBezTo>
                  <a:cubicBezTo>
                    <a:pt x="177996" y="563132"/>
                    <a:pt x="171661" y="561690"/>
                    <a:pt x="165395" y="559981"/>
                  </a:cubicBezTo>
                  <a:cubicBezTo>
                    <a:pt x="162992" y="559326"/>
                    <a:pt x="160535" y="558733"/>
                    <a:pt x="158307" y="557619"/>
                  </a:cubicBezTo>
                  <a:cubicBezTo>
                    <a:pt x="155767" y="556349"/>
                    <a:pt x="153581" y="554468"/>
                    <a:pt x="151218" y="552893"/>
                  </a:cubicBezTo>
                  <a:cubicBezTo>
                    <a:pt x="137672" y="532572"/>
                    <a:pt x="153917" y="558288"/>
                    <a:pt x="144130" y="538716"/>
                  </a:cubicBezTo>
                  <a:cubicBezTo>
                    <a:pt x="142860" y="536176"/>
                    <a:pt x="140979" y="533991"/>
                    <a:pt x="139404" y="531628"/>
                  </a:cubicBezTo>
                  <a:cubicBezTo>
                    <a:pt x="133781" y="514757"/>
                    <a:pt x="137442" y="521595"/>
                    <a:pt x="129953" y="510363"/>
                  </a:cubicBezTo>
                  <a:cubicBezTo>
                    <a:pt x="129165" y="508000"/>
                    <a:pt x="128571" y="505563"/>
                    <a:pt x="127590" y="503274"/>
                  </a:cubicBezTo>
                  <a:cubicBezTo>
                    <a:pt x="123992" y="494877"/>
                    <a:pt x="122887" y="493855"/>
                    <a:pt x="118139" y="486735"/>
                  </a:cubicBezTo>
                  <a:cubicBezTo>
                    <a:pt x="113907" y="448637"/>
                    <a:pt x="120353" y="476983"/>
                    <a:pt x="111051" y="458381"/>
                  </a:cubicBezTo>
                  <a:cubicBezTo>
                    <a:pt x="109937" y="456153"/>
                    <a:pt x="110244" y="453238"/>
                    <a:pt x="108688" y="451293"/>
                  </a:cubicBezTo>
                  <a:cubicBezTo>
                    <a:pt x="106914" y="449076"/>
                    <a:pt x="103963" y="448142"/>
                    <a:pt x="101600" y="446567"/>
                  </a:cubicBezTo>
                  <a:cubicBezTo>
                    <a:pt x="100812" y="444204"/>
                    <a:pt x="100351" y="441707"/>
                    <a:pt x="99237" y="439479"/>
                  </a:cubicBezTo>
                  <a:cubicBezTo>
                    <a:pt x="97967" y="436939"/>
                    <a:pt x="95200" y="435146"/>
                    <a:pt x="94511" y="432391"/>
                  </a:cubicBezTo>
                  <a:cubicBezTo>
                    <a:pt x="92781" y="425472"/>
                    <a:pt x="92936" y="418214"/>
                    <a:pt x="92149" y="411126"/>
                  </a:cubicBezTo>
                  <a:cubicBezTo>
                    <a:pt x="92936" y="402462"/>
                    <a:pt x="92805" y="393665"/>
                    <a:pt x="94511" y="385135"/>
                  </a:cubicBezTo>
                  <a:cubicBezTo>
                    <a:pt x="95202" y="381681"/>
                    <a:pt x="99237" y="375684"/>
                    <a:pt x="99237" y="375684"/>
                  </a:cubicBezTo>
                  <a:lnTo>
                    <a:pt x="132316" y="352056"/>
                  </a:lnTo>
                  <a:lnTo>
                    <a:pt x="127590" y="290623"/>
                  </a:lnTo>
                  <a:lnTo>
                    <a:pt x="9451" y="172484"/>
                  </a:lnTo>
                  <a:lnTo>
                    <a:pt x="0" y="146493"/>
                  </a:lnTo>
                  <a:lnTo>
                    <a:pt x="160670" y="0"/>
                  </a:lnTo>
                  <a:lnTo>
                    <a:pt x="215014" y="49619"/>
                  </a:lnTo>
                  <a:lnTo>
                    <a:pt x="212651" y="70884"/>
                  </a:lnTo>
                  <a:cubicBezTo>
                    <a:pt x="214810" y="75203"/>
                    <a:pt x="221645" y="90828"/>
                    <a:pt x="226828" y="96874"/>
                  </a:cubicBezTo>
                  <a:cubicBezTo>
                    <a:pt x="229728" y="100257"/>
                    <a:pt x="232800" y="103543"/>
                    <a:pt x="236279" y="106326"/>
                  </a:cubicBezTo>
                  <a:cubicBezTo>
                    <a:pt x="240714" y="109874"/>
                    <a:pt x="245068" y="113981"/>
                    <a:pt x="250456" y="115777"/>
                  </a:cubicBezTo>
                  <a:cubicBezTo>
                    <a:pt x="262089" y="119654"/>
                    <a:pt x="255087" y="117730"/>
                    <a:pt x="271721" y="120502"/>
                  </a:cubicBezTo>
                  <a:cubicBezTo>
                    <a:pt x="292198" y="119714"/>
                    <a:pt x="312709" y="119549"/>
                    <a:pt x="333153" y="118139"/>
                  </a:cubicBezTo>
                  <a:cubicBezTo>
                    <a:pt x="335638" y="117968"/>
                    <a:pt x="337839" y="116432"/>
                    <a:pt x="340242" y="115777"/>
                  </a:cubicBezTo>
                  <a:cubicBezTo>
                    <a:pt x="346508" y="114068"/>
                    <a:pt x="359144" y="111051"/>
                    <a:pt x="359144" y="111051"/>
                  </a:cubicBezTo>
                  <a:cubicBezTo>
                    <a:pt x="369383" y="111839"/>
                    <a:pt x="379767" y="111522"/>
                    <a:pt x="389860" y="113414"/>
                  </a:cubicBezTo>
                  <a:cubicBezTo>
                    <a:pt x="392651" y="113937"/>
                    <a:pt x="394827" y="116252"/>
                    <a:pt x="396949" y="118139"/>
                  </a:cubicBezTo>
                  <a:cubicBezTo>
                    <a:pt x="401944" y="122579"/>
                    <a:pt x="405148" y="129327"/>
                    <a:pt x="411125" y="132316"/>
                  </a:cubicBezTo>
                  <a:cubicBezTo>
                    <a:pt x="414276" y="133891"/>
                    <a:pt x="417235" y="135928"/>
                    <a:pt x="420577" y="137042"/>
                  </a:cubicBezTo>
                  <a:cubicBezTo>
                    <a:pt x="424387" y="138312"/>
                    <a:pt x="428494" y="138431"/>
                    <a:pt x="432390" y="139405"/>
                  </a:cubicBezTo>
                  <a:cubicBezTo>
                    <a:pt x="434806" y="140009"/>
                    <a:pt x="437116" y="140980"/>
                    <a:pt x="439479" y="141767"/>
                  </a:cubicBezTo>
                  <a:cubicBezTo>
                    <a:pt x="442629" y="144130"/>
                    <a:pt x="447300" y="145271"/>
                    <a:pt x="448930" y="148856"/>
                  </a:cubicBezTo>
                  <a:cubicBezTo>
                    <a:pt x="451558" y="154637"/>
                    <a:pt x="447652" y="162556"/>
                    <a:pt x="451293" y="167758"/>
                  </a:cubicBezTo>
                  <a:cubicBezTo>
                    <a:pt x="454150" y="171839"/>
                    <a:pt x="465470" y="172484"/>
                    <a:pt x="465470" y="172484"/>
                  </a:cubicBezTo>
                  <a:cubicBezTo>
                    <a:pt x="467833" y="171696"/>
                    <a:pt x="470330" y="171235"/>
                    <a:pt x="472558" y="170121"/>
                  </a:cubicBezTo>
                  <a:cubicBezTo>
                    <a:pt x="475098" y="168851"/>
                    <a:pt x="477036" y="166514"/>
                    <a:pt x="479646" y="165395"/>
                  </a:cubicBezTo>
                  <a:cubicBezTo>
                    <a:pt x="482631" y="164116"/>
                    <a:pt x="485987" y="163966"/>
                    <a:pt x="489097" y="163033"/>
                  </a:cubicBezTo>
                  <a:cubicBezTo>
                    <a:pt x="493868" y="161602"/>
                    <a:pt x="498548" y="159882"/>
                    <a:pt x="503274" y="158307"/>
                  </a:cubicBezTo>
                  <a:lnTo>
                    <a:pt x="510363" y="155944"/>
                  </a:lnTo>
                  <a:cubicBezTo>
                    <a:pt x="521389" y="156732"/>
                    <a:pt x="532556" y="156386"/>
                    <a:pt x="543442" y="158307"/>
                  </a:cubicBezTo>
                  <a:cubicBezTo>
                    <a:pt x="546238" y="158801"/>
                    <a:pt x="547719" y="162631"/>
                    <a:pt x="550530" y="163033"/>
                  </a:cubicBezTo>
                  <a:cubicBezTo>
                    <a:pt x="564586" y="165041"/>
                    <a:pt x="578883" y="164608"/>
                    <a:pt x="593060" y="165395"/>
                  </a:cubicBezTo>
                  <a:cubicBezTo>
                    <a:pt x="595423" y="166183"/>
                    <a:pt x="597986" y="166522"/>
                    <a:pt x="600149" y="167758"/>
                  </a:cubicBezTo>
                  <a:cubicBezTo>
                    <a:pt x="603568" y="169712"/>
                    <a:pt x="606816" y="172061"/>
                    <a:pt x="609600" y="174846"/>
                  </a:cubicBezTo>
                  <a:cubicBezTo>
                    <a:pt x="613740" y="178987"/>
                    <a:pt x="615151" y="183644"/>
                    <a:pt x="616688" y="189023"/>
                  </a:cubicBezTo>
                  <a:cubicBezTo>
                    <a:pt x="619433" y="198630"/>
                    <a:pt x="619051" y="195893"/>
                    <a:pt x="619051" y="203200"/>
                  </a:cubicBezTo>
                  <a:lnTo>
                    <a:pt x="585972" y="271721"/>
                  </a:lnTo>
                  <a:lnTo>
                    <a:pt x="595423" y="314251"/>
                  </a:lnTo>
                  <a:lnTo>
                    <a:pt x="633228" y="318977"/>
                  </a:lnTo>
                  <a:cubicBezTo>
                    <a:pt x="634015" y="344968"/>
                    <a:pt x="634803" y="370958"/>
                    <a:pt x="635590" y="396949"/>
                  </a:cubicBezTo>
                  <a:lnTo>
                    <a:pt x="597786" y="415851"/>
                  </a:lnTo>
                  <a:cubicBezTo>
                    <a:pt x="598574" y="434753"/>
                    <a:pt x="599361" y="453656"/>
                    <a:pt x="600149" y="472558"/>
                  </a:cubicBezTo>
                  <a:lnTo>
                    <a:pt x="720651" y="448930"/>
                  </a:lnTo>
                  <a:cubicBezTo>
                    <a:pt x="745830" y="446132"/>
                    <a:pt x="744279" y="441054"/>
                    <a:pt x="749004" y="439479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6446037" y="4757415"/>
              <a:ext cx="473574" cy="411466"/>
            </a:xfrm>
            <a:custGeom>
              <a:avLst/>
              <a:gdLst>
                <a:gd name="connsiteX0" fmla="*/ 460845 w 775096"/>
                <a:gd name="connsiteY0" fmla="*/ 167758 h 673396"/>
                <a:gd name="connsiteX1" fmla="*/ 602613 w 775096"/>
                <a:gd name="connsiteY1" fmla="*/ 311889 h 673396"/>
                <a:gd name="connsiteX2" fmla="*/ 609701 w 775096"/>
                <a:gd name="connsiteY2" fmla="*/ 396949 h 673396"/>
                <a:gd name="connsiteX3" fmla="*/ 583710 w 775096"/>
                <a:gd name="connsiteY3" fmla="*/ 406400 h 673396"/>
                <a:gd name="connsiteX4" fmla="*/ 583710 w 775096"/>
                <a:gd name="connsiteY4" fmla="*/ 446568 h 673396"/>
                <a:gd name="connsiteX5" fmla="*/ 586073 w 775096"/>
                <a:gd name="connsiteY5" fmla="*/ 460744 h 673396"/>
                <a:gd name="connsiteX6" fmla="*/ 593161 w 775096"/>
                <a:gd name="connsiteY6" fmla="*/ 465470 h 673396"/>
                <a:gd name="connsiteX7" fmla="*/ 597887 w 775096"/>
                <a:gd name="connsiteY7" fmla="*/ 472558 h 673396"/>
                <a:gd name="connsiteX8" fmla="*/ 607338 w 775096"/>
                <a:gd name="connsiteY8" fmla="*/ 526903 h 673396"/>
                <a:gd name="connsiteX9" fmla="*/ 614427 w 775096"/>
                <a:gd name="connsiteY9" fmla="*/ 529265 h 673396"/>
                <a:gd name="connsiteX10" fmla="*/ 621515 w 775096"/>
                <a:gd name="connsiteY10" fmla="*/ 533991 h 673396"/>
                <a:gd name="connsiteX11" fmla="*/ 628603 w 775096"/>
                <a:gd name="connsiteY11" fmla="*/ 536354 h 673396"/>
                <a:gd name="connsiteX12" fmla="*/ 635692 w 775096"/>
                <a:gd name="connsiteY12" fmla="*/ 543442 h 673396"/>
                <a:gd name="connsiteX13" fmla="*/ 649868 w 775096"/>
                <a:gd name="connsiteY13" fmla="*/ 548168 h 673396"/>
                <a:gd name="connsiteX14" fmla="*/ 661682 w 775096"/>
                <a:gd name="connsiteY14" fmla="*/ 564707 h 673396"/>
                <a:gd name="connsiteX15" fmla="*/ 675859 w 775096"/>
                <a:gd name="connsiteY15" fmla="*/ 571796 h 673396"/>
                <a:gd name="connsiteX16" fmla="*/ 682948 w 775096"/>
                <a:gd name="connsiteY16" fmla="*/ 576521 h 673396"/>
                <a:gd name="connsiteX17" fmla="*/ 692399 w 775096"/>
                <a:gd name="connsiteY17" fmla="*/ 581247 h 673396"/>
                <a:gd name="connsiteX18" fmla="*/ 706575 w 775096"/>
                <a:gd name="connsiteY18" fmla="*/ 595424 h 673396"/>
                <a:gd name="connsiteX19" fmla="*/ 713664 w 775096"/>
                <a:gd name="connsiteY19" fmla="*/ 600149 h 673396"/>
                <a:gd name="connsiteX20" fmla="*/ 730203 w 775096"/>
                <a:gd name="connsiteY20" fmla="*/ 616689 h 673396"/>
                <a:gd name="connsiteX21" fmla="*/ 734929 w 775096"/>
                <a:gd name="connsiteY21" fmla="*/ 623777 h 673396"/>
                <a:gd name="connsiteX22" fmla="*/ 758557 w 775096"/>
                <a:gd name="connsiteY22" fmla="*/ 642679 h 673396"/>
                <a:gd name="connsiteX23" fmla="*/ 768008 w 775096"/>
                <a:gd name="connsiteY23" fmla="*/ 654493 h 673396"/>
                <a:gd name="connsiteX24" fmla="*/ 775096 w 775096"/>
                <a:gd name="connsiteY24" fmla="*/ 668670 h 673396"/>
                <a:gd name="connsiteX25" fmla="*/ 309627 w 775096"/>
                <a:gd name="connsiteY25" fmla="*/ 673396 h 673396"/>
                <a:gd name="connsiteX26" fmla="*/ 260008 w 775096"/>
                <a:gd name="connsiteY26" fmla="*/ 635591 h 673396"/>
                <a:gd name="connsiteX27" fmla="*/ 243468 w 775096"/>
                <a:gd name="connsiteY27" fmla="*/ 562344 h 673396"/>
                <a:gd name="connsiteX28" fmla="*/ 212752 w 775096"/>
                <a:gd name="connsiteY28" fmla="*/ 557619 h 673396"/>
                <a:gd name="connsiteX29" fmla="*/ 174948 w 775096"/>
                <a:gd name="connsiteY29" fmla="*/ 482010 h 673396"/>
                <a:gd name="connsiteX30" fmla="*/ 106427 w 775096"/>
                <a:gd name="connsiteY30" fmla="*/ 451293 h 673396"/>
                <a:gd name="connsiteX31" fmla="*/ 75710 w 775096"/>
                <a:gd name="connsiteY31" fmla="*/ 404037 h 673396"/>
                <a:gd name="connsiteX32" fmla="*/ 52082 w 775096"/>
                <a:gd name="connsiteY32" fmla="*/ 274084 h 673396"/>
                <a:gd name="connsiteX33" fmla="*/ 78073 w 775096"/>
                <a:gd name="connsiteY33" fmla="*/ 259907 h 673396"/>
                <a:gd name="connsiteX34" fmla="*/ 111152 w 775096"/>
                <a:gd name="connsiteY34" fmla="*/ 222103 h 673396"/>
                <a:gd name="connsiteX35" fmla="*/ 125329 w 775096"/>
                <a:gd name="connsiteY35" fmla="*/ 155944 h 673396"/>
                <a:gd name="connsiteX36" fmla="*/ 94613 w 775096"/>
                <a:gd name="connsiteY36" fmla="*/ 94512 h 673396"/>
                <a:gd name="connsiteX37" fmla="*/ 75710 w 775096"/>
                <a:gd name="connsiteY37" fmla="*/ 59070 h 673396"/>
                <a:gd name="connsiteX38" fmla="*/ 33180 w 775096"/>
                <a:gd name="connsiteY38" fmla="*/ 73247 h 673396"/>
                <a:gd name="connsiteX39" fmla="*/ 2464 w 775096"/>
                <a:gd name="connsiteY39" fmla="*/ 73247 h 673396"/>
                <a:gd name="connsiteX40" fmla="*/ 101 w 775096"/>
                <a:gd name="connsiteY40" fmla="*/ 51982 h 673396"/>
                <a:gd name="connsiteX41" fmla="*/ 4827 w 775096"/>
                <a:gd name="connsiteY41" fmla="*/ 44893 h 673396"/>
                <a:gd name="connsiteX42" fmla="*/ 16641 w 775096"/>
                <a:gd name="connsiteY42" fmla="*/ 28354 h 673396"/>
                <a:gd name="connsiteX43" fmla="*/ 19003 w 775096"/>
                <a:gd name="connsiteY43" fmla="*/ 21265 h 673396"/>
                <a:gd name="connsiteX44" fmla="*/ 30817 w 775096"/>
                <a:gd name="connsiteY44" fmla="*/ 7089 h 673396"/>
                <a:gd name="connsiteX45" fmla="*/ 40268 w 775096"/>
                <a:gd name="connsiteY45" fmla="*/ 0 h 673396"/>
                <a:gd name="connsiteX46" fmla="*/ 66259 w 775096"/>
                <a:gd name="connsiteY46" fmla="*/ 23628 h 673396"/>
                <a:gd name="connsiteX47" fmla="*/ 113515 w 775096"/>
                <a:gd name="connsiteY47" fmla="*/ 14177 h 673396"/>
                <a:gd name="connsiteX48" fmla="*/ 134780 w 775096"/>
                <a:gd name="connsiteY48" fmla="*/ 18903 h 673396"/>
                <a:gd name="connsiteX49" fmla="*/ 151320 w 775096"/>
                <a:gd name="connsiteY49" fmla="*/ 37805 h 673396"/>
                <a:gd name="connsiteX50" fmla="*/ 158408 w 775096"/>
                <a:gd name="connsiteY50" fmla="*/ 47256 h 673396"/>
                <a:gd name="connsiteX51" fmla="*/ 165496 w 775096"/>
                <a:gd name="connsiteY51" fmla="*/ 61433 h 673396"/>
                <a:gd name="connsiteX52" fmla="*/ 179673 w 775096"/>
                <a:gd name="connsiteY52" fmla="*/ 70884 h 673396"/>
                <a:gd name="connsiteX53" fmla="*/ 189124 w 775096"/>
                <a:gd name="connsiteY53" fmla="*/ 7089 h 673396"/>
                <a:gd name="connsiteX54" fmla="*/ 212752 w 775096"/>
                <a:gd name="connsiteY54" fmla="*/ 9451 h 673396"/>
                <a:gd name="connsiteX55" fmla="*/ 236380 w 775096"/>
                <a:gd name="connsiteY55" fmla="*/ 23628 h 673396"/>
                <a:gd name="connsiteX56" fmla="*/ 250557 w 775096"/>
                <a:gd name="connsiteY56" fmla="*/ 33079 h 673396"/>
                <a:gd name="connsiteX57" fmla="*/ 260008 w 775096"/>
                <a:gd name="connsiteY57" fmla="*/ 47256 h 673396"/>
                <a:gd name="connsiteX58" fmla="*/ 267096 w 775096"/>
                <a:gd name="connsiteY58" fmla="*/ 49619 h 673396"/>
                <a:gd name="connsiteX59" fmla="*/ 345068 w 775096"/>
                <a:gd name="connsiteY59" fmla="*/ 61433 h 673396"/>
                <a:gd name="connsiteX60" fmla="*/ 359245 w 775096"/>
                <a:gd name="connsiteY60" fmla="*/ 82698 h 673396"/>
                <a:gd name="connsiteX61" fmla="*/ 366334 w 775096"/>
                <a:gd name="connsiteY61" fmla="*/ 89786 h 673396"/>
                <a:gd name="connsiteX62" fmla="*/ 380510 w 775096"/>
                <a:gd name="connsiteY62" fmla="*/ 106326 h 673396"/>
                <a:gd name="connsiteX63" fmla="*/ 385236 w 775096"/>
                <a:gd name="connsiteY63" fmla="*/ 118140 h 673396"/>
                <a:gd name="connsiteX64" fmla="*/ 397050 w 775096"/>
                <a:gd name="connsiteY64" fmla="*/ 132317 h 673396"/>
                <a:gd name="connsiteX65" fmla="*/ 460845 w 775096"/>
                <a:gd name="connsiteY65" fmla="*/ 167758 h 67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75096" h="673396">
                  <a:moveTo>
                    <a:pt x="460845" y="167758"/>
                  </a:moveTo>
                  <a:lnTo>
                    <a:pt x="602613" y="311889"/>
                  </a:lnTo>
                  <a:lnTo>
                    <a:pt x="609701" y="396949"/>
                  </a:lnTo>
                  <a:lnTo>
                    <a:pt x="583710" y="406400"/>
                  </a:lnTo>
                  <a:cubicBezTo>
                    <a:pt x="580875" y="431921"/>
                    <a:pt x="580260" y="422418"/>
                    <a:pt x="583710" y="446568"/>
                  </a:cubicBezTo>
                  <a:cubicBezTo>
                    <a:pt x="584387" y="451310"/>
                    <a:pt x="583931" y="456459"/>
                    <a:pt x="586073" y="460744"/>
                  </a:cubicBezTo>
                  <a:cubicBezTo>
                    <a:pt x="587343" y="463284"/>
                    <a:pt x="590798" y="463895"/>
                    <a:pt x="593161" y="465470"/>
                  </a:cubicBezTo>
                  <a:cubicBezTo>
                    <a:pt x="594736" y="467833"/>
                    <a:pt x="597520" y="469742"/>
                    <a:pt x="597887" y="472558"/>
                  </a:cubicBezTo>
                  <a:cubicBezTo>
                    <a:pt x="600773" y="494678"/>
                    <a:pt x="589023" y="514694"/>
                    <a:pt x="607338" y="526903"/>
                  </a:cubicBezTo>
                  <a:cubicBezTo>
                    <a:pt x="609410" y="528285"/>
                    <a:pt x="612064" y="528478"/>
                    <a:pt x="614427" y="529265"/>
                  </a:cubicBezTo>
                  <a:cubicBezTo>
                    <a:pt x="616790" y="530840"/>
                    <a:pt x="618975" y="532721"/>
                    <a:pt x="621515" y="533991"/>
                  </a:cubicBezTo>
                  <a:cubicBezTo>
                    <a:pt x="623743" y="535105"/>
                    <a:pt x="626531" y="534973"/>
                    <a:pt x="628603" y="536354"/>
                  </a:cubicBezTo>
                  <a:cubicBezTo>
                    <a:pt x="631383" y="538208"/>
                    <a:pt x="632771" y="541819"/>
                    <a:pt x="635692" y="543442"/>
                  </a:cubicBezTo>
                  <a:cubicBezTo>
                    <a:pt x="640046" y="545861"/>
                    <a:pt x="649868" y="548168"/>
                    <a:pt x="649868" y="548168"/>
                  </a:cubicBezTo>
                  <a:cubicBezTo>
                    <a:pt x="652550" y="552190"/>
                    <a:pt x="658755" y="561780"/>
                    <a:pt x="661682" y="564707"/>
                  </a:cubicBezTo>
                  <a:cubicBezTo>
                    <a:pt x="668452" y="571477"/>
                    <a:pt x="668173" y="567954"/>
                    <a:pt x="675859" y="571796"/>
                  </a:cubicBezTo>
                  <a:cubicBezTo>
                    <a:pt x="678399" y="573066"/>
                    <a:pt x="680482" y="575112"/>
                    <a:pt x="682948" y="576521"/>
                  </a:cubicBezTo>
                  <a:cubicBezTo>
                    <a:pt x="686006" y="578268"/>
                    <a:pt x="689649" y="579047"/>
                    <a:pt x="692399" y="581247"/>
                  </a:cubicBezTo>
                  <a:cubicBezTo>
                    <a:pt x="697617" y="585422"/>
                    <a:pt x="701014" y="591718"/>
                    <a:pt x="706575" y="595424"/>
                  </a:cubicBezTo>
                  <a:lnTo>
                    <a:pt x="713664" y="600149"/>
                  </a:lnTo>
                  <a:cubicBezTo>
                    <a:pt x="724496" y="616398"/>
                    <a:pt x="717727" y="612530"/>
                    <a:pt x="730203" y="616689"/>
                  </a:cubicBezTo>
                  <a:cubicBezTo>
                    <a:pt x="731778" y="619052"/>
                    <a:pt x="733111" y="621596"/>
                    <a:pt x="734929" y="623777"/>
                  </a:cubicBezTo>
                  <a:cubicBezTo>
                    <a:pt x="741472" y="631628"/>
                    <a:pt x="750159" y="637081"/>
                    <a:pt x="758557" y="642679"/>
                  </a:cubicBezTo>
                  <a:cubicBezTo>
                    <a:pt x="766282" y="665854"/>
                    <a:pt x="753758" y="633119"/>
                    <a:pt x="768008" y="654493"/>
                  </a:cubicBezTo>
                  <a:cubicBezTo>
                    <a:pt x="785434" y="680630"/>
                    <a:pt x="758113" y="651683"/>
                    <a:pt x="775096" y="668670"/>
                  </a:cubicBezTo>
                  <a:lnTo>
                    <a:pt x="309627" y="673396"/>
                  </a:lnTo>
                  <a:lnTo>
                    <a:pt x="260008" y="635591"/>
                  </a:lnTo>
                  <a:lnTo>
                    <a:pt x="243468" y="562344"/>
                  </a:lnTo>
                  <a:lnTo>
                    <a:pt x="212752" y="557619"/>
                  </a:lnTo>
                  <a:lnTo>
                    <a:pt x="174948" y="482010"/>
                  </a:lnTo>
                  <a:lnTo>
                    <a:pt x="106427" y="451293"/>
                  </a:lnTo>
                  <a:lnTo>
                    <a:pt x="75710" y="404037"/>
                  </a:lnTo>
                  <a:lnTo>
                    <a:pt x="52082" y="274084"/>
                  </a:lnTo>
                  <a:lnTo>
                    <a:pt x="78073" y="259907"/>
                  </a:lnTo>
                  <a:lnTo>
                    <a:pt x="111152" y="222103"/>
                  </a:lnTo>
                  <a:lnTo>
                    <a:pt x="125329" y="155944"/>
                  </a:lnTo>
                  <a:lnTo>
                    <a:pt x="94613" y="94512"/>
                  </a:lnTo>
                  <a:lnTo>
                    <a:pt x="75710" y="59070"/>
                  </a:lnTo>
                  <a:lnTo>
                    <a:pt x="33180" y="73247"/>
                  </a:lnTo>
                  <a:lnTo>
                    <a:pt x="2464" y="73247"/>
                  </a:lnTo>
                  <a:cubicBezTo>
                    <a:pt x="1676" y="66159"/>
                    <a:pt x="-491" y="59089"/>
                    <a:pt x="101" y="51982"/>
                  </a:cubicBezTo>
                  <a:cubicBezTo>
                    <a:pt x="337" y="49152"/>
                    <a:pt x="3176" y="47204"/>
                    <a:pt x="4827" y="44893"/>
                  </a:cubicBezTo>
                  <a:cubicBezTo>
                    <a:pt x="19493" y="24360"/>
                    <a:pt x="5494" y="45072"/>
                    <a:pt x="16641" y="28354"/>
                  </a:cubicBezTo>
                  <a:cubicBezTo>
                    <a:pt x="17428" y="25991"/>
                    <a:pt x="17889" y="23493"/>
                    <a:pt x="19003" y="21265"/>
                  </a:cubicBezTo>
                  <a:cubicBezTo>
                    <a:pt x="21657" y="15957"/>
                    <a:pt x="26340" y="10820"/>
                    <a:pt x="30817" y="7089"/>
                  </a:cubicBezTo>
                  <a:cubicBezTo>
                    <a:pt x="46827" y="-6252"/>
                    <a:pt x="32763" y="7508"/>
                    <a:pt x="40268" y="0"/>
                  </a:cubicBezTo>
                  <a:lnTo>
                    <a:pt x="66259" y="23628"/>
                  </a:lnTo>
                  <a:lnTo>
                    <a:pt x="113515" y="14177"/>
                  </a:lnTo>
                  <a:cubicBezTo>
                    <a:pt x="120603" y="15752"/>
                    <a:pt x="127891" y="16607"/>
                    <a:pt x="134780" y="18903"/>
                  </a:cubicBezTo>
                  <a:cubicBezTo>
                    <a:pt x="143575" y="21835"/>
                    <a:pt x="146332" y="31154"/>
                    <a:pt x="151320" y="37805"/>
                  </a:cubicBezTo>
                  <a:lnTo>
                    <a:pt x="158408" y="47256"/>
                  </a:lnTo>
                  <a:cubicBezTo>
                    <a:pt x="160093" y="52310"/>
                    <a:pt x="161187" y="57662"/>
                    <a:pt x="165496" y="61433"/>
                  </a:cubicBezTo>
                  <a:cubicBezTo>
                    <a:pt x="169770" y="65173"/>
                    <a:pt x="179673" y="70884"/>
                    <a:pt x="179673" y="70884"/>
                  </a:cubicBezTo>
                  <a:cubicBezTo>
                    <a:pt x="209857" y="60821"/>
                    <a:pt x="156586" y="81037"/>
                    <a:pt x="189124" y="7089"/>
                  </a:cubicBezTo>
                  <a:cubicBezTo>
                    <a:pt x="192312" y="-156"/>
                    <a:pt x="204876" y="8664"/>
                    <a:pt x="212752" y="9451"/>
                  </a:cubicBezTo>
                  <a:cubicBezTo>
                    <a:pt x="220207" y="13179"/>
                    <a:pt x="230681" y="17928"/>
                    <a:pt x="236380" y="23628"/>
                  </a:cubicBezTo>
                  <a:cubicBezTo>
                    <a:pt x="245229" y="32478"/>
                    <a:pt x="240298" y="29661"/>
                    <a:pt x="250557" y="33079"/>
                  </a:cubicBezTo>
                  <a:cubicBezTo>
                    <a:pt x="253707" y="37805"/>
                    <a:pt x="254620" y="45460"/>
                    <a:pt x="260008" y="47256"/>
                  </a:cubicBezTo>
                  <a:cubicBezTo>
                    <a:pt x="262371" y="48044"/>
                    <a:pt x="264919" y="48409"/>
                    <a:pt x="267096" y="49619"/>
                  </a:cubicBezTo>
                  <a:cubicBezTo>
                    <a:pt x="305809" y="71126"/>
                    <a:pt x="250006" y="57912"/>
                    <a:pt x="345068" y="61433"/>
                  </a:cubicBezTo>
                  <a:cubicBezTo>
                    <a:pt x="361322" y="77685"/>
                    <a:pt x="342079" y="56950"/>
                    <a:pt x="359245" y="82698"/>
                  </a:cubicBezTo>
                  <a:cubicBezTo>
                    <a:pt x="361099" y="85478"/>
                    <a:pt x="364195" y="87219"/>
                    <a:pt x="366334" y="89786"/>
                  </a:cubicBezTo>
                  <a:cubicBezTo>
                    <a:pt x="384334" y="111386"/>
                    <a:pt x="352101" y="77917"/>
                    <a:pt x="380510" y="106326"/>
                  </a:cubicBezTo>
                  <a:cubicBezTo>
                    <a:pt x="382085" y="110264"/>
                    <a:pt x="383176" y="114432"/>
                    <a:pt x="385236" y="118140"/>
                  </a:cubicBezTo>
                  <a:cubicBezTo>
                    <a:pt x="388747" y="124459"/>
                    <a:pt x="392320" y="127587"/>
                    <a:pt x="397050" y="132317"/>
                  </a:cubicBezTo>
                  <a:lnTo>
                    <a:pt x="460845" y="167758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6986571" y="4783616"/>
              <a:ext cx="219319" cy="293073"/>
            </a:xfrm>
            <a:custGeom>
              <a:avLst/>
              <a:gdLst>
                <a:gd name="connsiteX0" fmla="*/ 75609 w 359144"/>
                <a:gd name="connsiteY0" fmla="*/ 141768 h 479647"/>
                <a:gd name="connsiteX1" fmla="*/ 75609 w 359144"/>
                <a:gd name="connsiteY1" fmla="*/ 141768 h 479647"/>
                <a:gd name="connsiteX2" fmla="*/ 92149 w 359144"/>
                <a:gd name="connsiteY2" fmla="*/ 153582 h 479647"/>
                <a:gd name="connsiteX3" fmla="*/ 106325 w 359144"/>
                <a:gd name="connsiteY3" fmla="*/ 158307 h 479647"/>
                <a:gd name="connsiteX4" fmla="*/ 113414 w 359144"/>
                <a:gd name="connsiteY4" fmla="*/ 163033 h 479647"/>
                <a:gd name="connsiteX5" fmla="*/ 139404 w 359144"/>
                <a:gd name="connsiteY5" fmla="*/ 163033 h 479647"/>
                <a:gd name="connsiteX6" fmla="*/ 146493 w 359144"/>
                <a:gd name="connsiteY6" fmla="*/ 155945 h 479647"/>
                <a:gd name="connsiteX7" fmla="*/ 167758 w 359144"/>
                <a:gd name="connsiteY7" fmla="*/ 165396 h 479647"/>
                <a:gd name="connsiteX8" fmla="*/ 170121 w 359144"/>
                <a:gd name="connsiteY8" fmla="*/ 172484 h 479647"/>
                <a:gd name="connsiteX9" fmla="*/ 174846 w 359144"/>
                <a:gd name="connsiteY9" fmla="*/ 179573 h 479647"/>
                <a:gd name="connsiteX10" fmla="*/ 184297 w 359144"/>
                <a:gd name="connsiteY10" fmla="*/ 198475 h 479647"/>
                <a:gd name="connsiteX11" fmla="*/ 179572 w 359144"/>
                <a:gd name="connsiteY11" fmla="*/ 210289 h 479647"/>
                <a:gd name="connsiteX12" fmla="*/ 148856 w 359144"/>
                <a:gd name="connsiteY12" fmla="*/ 259907 h 479647"/>
                <a:gd name="connsiteX13" fmla="*/ 165395 w 359144"/>
                <a:gd name="connsiteY13" fmla="*/ 311889 h 479647"/>
                <a:gd name="connsiteX14" fmla="*/ 189023 w 359144"/>
                <a:gd name="connsiteY14" fmla="*/ 311889 h 479647"/>
                <a:gd name="connsiteX15" fmla="*/ 189023 w 359144"/>
                <a:gd name="connsiteY15" fmla="*/ 370959 h 479647"/>
                <a:gd name="connsiteX16" fmla="*/ 165395 w 359144"/>
                <a:gd name="connsiteY16" fmla="*/ 370959 h 479647"/>
                <a:gd name="connsiteX17" fmla="*/ 163032 w 359144"/>
                <a:gd name="connsiteY17" fmla="*/ 479647 h 479647"/>
                <a:gd name="connsiteX18" fmla="*/ 198474 w 359144"/>
                <a:gd name="connsiteY18" fmla="*/ 463107 h 479647"/>
                <a:gd name="connsiteX19" fmla="*/ 241004 w 359144"/>
                <a:gd name="connsiteY19" fmla="*/ 458382 h 479647"/>
                <a:gd name="connsiteX20" fmla="*/ 250456 w 359144"/>
                <a:gd name="connsiteY20" fmla="*/ 456019 h 479647"/>
                <a:gd name="connsiteX21" fmla="*/ 257544 w 359144"/>
                <a:gd name="connsiteY21" fmla="*/ 453656 h 479647"/>
                <a:gd name="connsiteX22" fmla="*/ 340242 w 359144"/>
                <a:gd name="connsiteY22" fmla="*/ 448931 h 479647"/>
                <a:gd name="connsiteX23" fmla="*/ 347330 w 359144"/>
                <a:gd name="connsiteY23" fmla="*/ 434754 h 479647"/>
                <a:gd name="connsiteX24" fmla="*/ 349693 w 359144"/>
                <a:gd name="connsiteY24" fmla="*/ 415852 h 479647"/>
                <a:gd name="connsiteX25" fmla="*/ 359144 w 359144"/>
                <a:gd name="connsiteY25" fmla="*/ 401675 h 479647"/>
                <a:gd name="connsiteX26" fmla="*/ 356781 w 359144"/>
                <a:gd name="connsiteY26" fmla="*/ 382773 h 479647"/>
                <a:gd name="connsiteX27" fmla="*/ 347330 w 359144"/>
                <a:gd name="connsiteY27" fmla="*/ 375684 h 479647"/>
                <a:gd name="connsiteX28" fmla="*/ 344967 w 359144"/>
                <a:gd name="connsiteY28" fmla="*/ 368596 h 479647"/>
                <a:gd name="connsiteX29" fmla="*/ 342604 w 359144"/>
                <a:gd name="connsiteY29" fmla="*/ 347331 h 479647"/>
                <a:gd name="connsiteX30" fmla="*/ 340242 w 359144"/>
                <a:gd name="connsiteY30" fmla="*/ 340242 h 479647"/>
                <a:gd name="connsiteX31" fmla="*/ 337879 w 359144"/>
                <a:gd name="connsiteY31" fmla="*/ 281173 h 479647"/>
                <a:gd name="connsiteX32" fmla="*/ 330790 w 359144"/>
                <a:gd name="connsiteY32" fmla="*/ 274084 h 479647"/>
                <a:gd name="connsiteX33" fmla="*/ 311888 w 359144"/>
                <a:gd name="connsiteY33" fmla="*/ 271721 h 479647"/>
                <a:gd name="connsiteX34" fmla="*/ 304800 w 359144"/>
                <a:gd name="connsiteY34" fmla="*/ 264633 h 479647"/>
                <a:gd name="connsiteX35" fmla="*/ 302437 w 359144"/>
                <a:gd name="connsiteY35" fmla="*/ 248094 h 479647"/>
                <a:gd name="connsiteX36" fmla="*/ 295349 w 359144"/>
                <a:gd name="connsiteY36" fmla="*/ 233917 h 479647"/>
                <a:gd name="connsiteX37" fmla="*/ 281172 w 359144"/>
                <a:gd name="connsiteY37" fmla="*/ 226828 h 479647"/>
                <a:gd name="connsiteX38" fmla="*/ 283535 w 359144"/>
                <a:gd name="connsiteY38" fmla="*/ 191387 h 479647"/>
                <a:gd name="connsiteX39" fmla="*/ 285897 w 359144"/>
                <a:gd name="connsiteY39" fmla="*/ 181935 h 479647"/>
                <a:gd name="connsiteX40" fmla="*/ 292986 w 359144"/>
                <a:gd name="connsiteY40" fmla="*/ 174847 h 479647"/>
                <a:gd name="connsiteX41" fmla="*/ 297711 w 359144"/>
                <a:gd name="connsiteY41" fmla="*/ 167759 h 479647"/>
                <a:gd name="connsiteX42" fmla="*/ 318976 w 359144"/>
                <a:gd name="connsiteY42" fmla="*/ 155945 h 479647"/>
                <a:gd name="connsiteX43" fmla="*/ 337879 w 359144"/>
                <a:gd name="connsiteY43" fmla="*/ 158307 h 479647"/>
                <a:gd name="connsiteX44" fmla="*/ 337879 w 359144"/>
                <a:gd name="connsiteY44" fmla="*/ 113414 h 479647"/>
                <a:gd name="connsiteX45" fmla="*/ 304800 w 359144"/>
                <a:gd name="connsiteY45" fmla="*/ 103963 h 479647"/>
                <a:gd name="connsiteX46" fmla="*/ 283535 w 359144"/>
                <a:gd name="connsiteY46" fmla="*/ 99238 h 479647"/>
                <a:gd name="connsiteX47" fmla="*/ 264632 w 359144"/>
                <a:gd name="connsiteY47" fmla="*/ 101600 h 479647"/>
                <a:gd name="connsiteX48" fmla="*/ 250456 w 359144"/>
                <a:gd name="connsiteY48" fmla="*/ 99238 h 479647"/>
                <a:gd name="connsiteX49" fmla="*/ 248093 w 359144"/>
                <a:gd name="connsiteY49" fmla="*/ 85061 h 479647"/>
                <a:gd name="connsiteX50" fmla="*/ 233916 w 359144"/>
                <a:gd name="connsiteY50" fmla="*/ 75610 h 479647"/>
                <a:gd name="connsiteX51" fmla="*/ 212651 w 359144"/>
                <a:gd name="connsiteY51" fmla="*/ 77973 h 479647"/>
                <a:gd name="connsiteX52" fmla="*/ 196111 w 359144"/>
                <a:gd name="connsiteY52" fmla="*/ 87424 h 479647"/>
                <a:gd name="connsiteX53" fmla="*/ 193749 w 359144"/>
                <a:gd name="connsiteY53" fmla="*/ 94512 h 479647"/>
                <a:gd name="connsiteX54" fmla="*/ 174846 w 359144"/>
                <a:gd name="connsiteY54" fmla="*/ 96875 h 479647"/>
                <a:gd name="connsiteX55" fmla="*/ 163032 w 359144"/>
                <a:gd name="connsiteY55" fmla="*/ 80335 h 479647"/>
                <a:gd name="connsiteX56" fmla="*/ 155944 w 359144"/>
                <a:gd name="connsiteY56" fmla="*/ 73247 h 479647"/>
                <a:gd name="connsiteX57" fmla="*/ 148856 w 359144"/>
                <a:gd name="connsiteY57" fmla="*/ 59070 h 479647"/>
                <a:gd name="connsiteX58" fmla="*/ 141767 w 359144"/>
                <a:gd name="connsiteY58" fmla="*/ 54345 h 479647"/>
                <a:gd name="connsiteX59" fmla="*/ 120502 w 359144"/>
                <a:gd name="connsiteY59" fmla="*/ 35442 h 479647"/>
                <a:gd name="connsiteX60" fmla="*/ 115776 w 359144"/>
                <a:gd name="connsiteY60" fmla="*/ 25991 h 479647"/>
                <a:gd name="connsiteX61" fmla="*/ 96874 w 359144"/>
                <a:gd name="connsiteY61" fmla="*/ 9452 h 479647"/>
                <a:gd name="connsiteX62" fmla="*/ 80335 w 359144"/>
                <a:gd name="connsiteY62" fmla="*/ 0 h 479647"/>
                <a:gd name="connsiteX63" fmla="*/ 68521 w 359144"/>
                <a:gd name="connsiteY63" fmla="*/ 2363 h 479647"/>
                <a:gd name="connsiteX64" fmla="*/ 49618 w 359144"/>
                <a:gd name="connsiteY64" fmla="*/ 14177 h 479647"/>
                <a:gd name="connsiteX65" fmla="*/ 33079 w 359144"/>
                <a:gd name="connsiteY65" fmla="*/ 35442 h 479647"/>
                <a:gd name="connsiteX66" fmla="*/ 25990 w 359144"/>
                <a:gd name="connsiteY66" fmla="*/ 44894 h 479647"/>
                <a:gd name="connsiteX67" fmla="*/ 21265 w 359144"/>
                <a:gd name="connsiteY67" fmla="*/ 51982 h 479647"/>
                <a:gd name="connsiteX68" fmla="*/ 7088 w 359144"/>
                <a:gd name="connsiteY68" fmla="*/ 61433 h 479647"/>
                <a:gd name="connsiteX69" fmla="*/ 0 w 359144"/>
                <a:gd name="connsiteY69" fmla="*/ 66159 h 479647"/>
                <a:gd name="connsiteX70" fmla="*/ 7088 w 359144"/>
                <a:gd name="connsiteY70" fmla="*/ 92149 h 479647"/>
                <a:gd name="connsiteX71" fmla="*/ 9451 w 359144"/>
                <a:gd name="connsiteY71" fmla="*/ 101600 h 479647"/>
                <a:gd name="connsiteX72" fmla="*/ 16539 w 359144"/>
                <a:gd name="connsiteY72" fmla="*/ 106326 h 479647"/>
                <a:gd name="connsiteX73" fmla="*/ 30716 w 359144"/>
                <a:gd name="connsiteY73" fmla="*/ 120503 h 479647"/>
                <a:gd name="connsiteX74" fmla="*/ 63795 w 359144"/>
                <a:gd name="connsiteY74" fmla="*/ 129954 h 479647"/>
                <a:gd name="connsiteX75" fmla="*/ 70883 w 359144"/>
                <a:gd name="connsiteY75" fmla="*/ 132317 h 479647"/>
                <a:gd name="connsiteX76" fmla="*/ 77972 w 359144"/>
                <a:gd name="connsiteY76" fmla="*/ 139405 h 479647"/>
                <a:gd name="connsiteX77" fmla="*/ 85060 w 359144"/>
                <a:gd name="connsiteY77" fmla="*/ 144131 h 479647"/>
                <a:gd name="connsiteX78" fmla="*/ 75609 w 359144"/>
                <a:gd name="connsiteY78" fmla="*/ 141768 h 47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59144" h="479647">
                  <a:moveTo>
                    <a:pt x="75609" y="141768"/>
                  </a:moveTo>
                  <a:lnTo>
                    <a:pt x="75609" y="141768"/>
                  </a:lnTo>
                  <a:cubicBezTo>
                    <a:pt x="81122" y="145706"/>
                    <a:pt x="86184" y="150370"/>
                    <a:pt x="92149" y="153582"/>
                  </a:cubicBezTo>
                  <a:cubicBezTo>
                    <a:pt x="96535" y="155943"/>
                    <a:pt x="106325" y="158307"/>
                    <a:pt x="106325" y="158307"/>
                  </a:cubicBezTo>
                  <a:cubicBezTo>
                    <a:pt x="108688" y="159882"/>
                    <a:pt x="110874" y="161763"/>
                    <a:pt x="113414" y="163033"/>
                  </a:cubicBezTo>
                  <a:cubicBezTo>
                    <a:pt x="123030" y="167841"/>
                    <a:pt x="126944" y="164591"/>
                    <a:pt x="139404" y="163033"/>
                  </a:cubicBezTo>
                  <a:cubicBezTo>
                    <a:pt x="141767" y="160670"/>
                    <a:pt x="143231" y="156670"/>
                    <a:pt x="146493" y="155945"/>
                  </a:cubicBezTo>
                  <a:cubicBezTo>
                    <a:pt x="158406" y="153297"/>
                    <a:pt x="161159" y="158797"/>
                    <a:pt x="167758" y="165396"/>
                  </a:cubicBezTo>
                  <a:cubicBezTo>
                    <a:pt x="168546" y="167759"/>
                    <a:pt x="169007" y="170256"/>
                    <a:pt x="170121" y="172484"/>
                  </a:cubicBezTo>
                  <a:cubicBezTo>
                    <a:pt x="171391" y="175024"/>
                    <a:pt x="173849" y="176914"/>
                    <a:pt x="174846" y="179573"/>
                  </a:cubicBezTo>
                  <a:cubicBezTo>
                    <a:pt x="182088" y="198887"/>
                    <a:pt x="170855" y="185033"/>
                    <a:pt x="184297" y="198475"/>
                  </a:cubicBezTo>
                  <a:cubicBezTo>
                    <a:pt x="181665" y="209007"/>
                    <a:pt x="184231" y="205630"/>
                    <a:pt x="179572" y="210289"/>
                  </a:cubicBezTo>
                  <a:lnTo>
                    <a:pt x="148856" y="259907"/>
                  </a:lnTo>
                  <a:lnTo>
                    <a:pt x="165395" y="311889"/>
                  </a:lnTo>
                  <a:lnTo>
                    <a:pt x="189023" y="311889"/>
                  </a:lnTo>
                  <a:lnTo>
                    <a:pt x="189023" y="370959"/>
                  </a:lnTo>
                  <a:lnTo>
                    <a:pt x="165395" y="370959"/>
                  </a:lnTo>
                  <a:cubicBezTo>
                    <a:pt x="164607" y="407188"/>
                    <a:pt x="163820" y="443418"/>
                    <a:pt x="163032" y="479647"/>
                  </a:cubicBezTo>
                  <a:lnTo>
                    <a:pt x="198474" y="463107"/>
                  </a:lnTo>
                  <a:cubicBezTo>
                    <a:pt x="213183" y="461770"/>
                    <a:pt x="226626" y="460996"/>
                    <a:pt x="241004" y="458382"/>
                  </a:cubicBezTo>
                  <a:cubicBezTo>
                    <a:pt x="244199" y="457801"/>
                    <a:pt x="247333" y="456911"/>
                    <a:pt x="250456" y="456019"/>
                  </a:cubicBezTo>
                  <a:cubicBezTo>
                    <a:pt x="252851" y="455335"/>
                    <a:pt x="255082" y="454035"/>
                    <a:pt x="257544" y="453656"/>
                  </a:cubicBezTo>
                  <a:cubicBezTo>
                    <a:pt x="280321" y="450152"/>
                    <a:pt x="324199" y="449573"/>
                    <a:pt x="340242" y="448931"/>
                  </a:cubicBezTo>
                  <a:cubicBezTo>
                    <a:pt x="344024" y="443257"/>
                    <a:pt x="346107" y="441478"/>
                    <a:pt x="347330" y="434754"/>
                  </a:cubicBezTo>
                  <a:cubicBezTo>
                    <a:pt x="348466" y="428507"/>
                    <a:pt x="347557" y="421832"/>
                    <a:pt x="349693" y="415852"/>
                  </a:cubicBezTo>
                  <a:cubicBezTo>
                    <a:pt x="351603" y="410503"/>
                    <a:pt x="359144" y="401675"/>
                    <a:pt x="359144" y="401675"/>
                  </a:cubicBezTo>
                  <a:cubicBezTo>
                    <a:pt x="358356" y="395374"/>
                    <a:pt x="359409" y="388554"/>
                    <a:pt x="356781" y="382773"/>
                  </a:cubicBezTo>
                  <a:cubicBezTo>
                    <a:pt x="355151" y="379188"/>
                    <a:pt x="349851" y="378709"/>
                    <a:pt x="347330" y="375684"/>
                  </a:cubicBezTo>
                  <a:cubicBezTo>
                    <a:pt x="345736" y="373771"/>
                    <a:pt x="345755" y="370959"/>
                    <a:pt x="344967" y="368596"/>
                  </a:cubicBezTo>
                  <a:cubicBezTo>
                    <a:pt x="344179" y="361508"/>
                    <a:pt x="343776" y="354366"/>
                    <a:pt x="342604" y="347331"/>
                  </a:cubicBezTo>
                  <a:cubicBezTo>
                    <a:pt x="342195" y="344874"/>
                    <a:pt x="340419" y="342726"/>
                    <a:pt x="340242" y="340242"/>
                  </a:cubicBezTo>
                  <a:cubicBezTo>
                    <a:pt x="338838" y="320587"/>
                    <a:pt x="340666" y="300680"/>
                    <a:pt x="337879" y="281173"/>
                  </a:cubicBezTo>
                  <a:cubicBezTo>
                    <a:pt x="337406" y="277865"/>
                    <a:pt x="333931" y="275226"/>
                    <a:pt x="330790" y="274084"/>
                  </a:cubicBezTo>
                  <a:cubicBezTo>
                    <a:pt x="324823" y="271914"/>
                    <a:pt x="318189" y="272509"/>
                    <a:pt x="311888" y="271721"/>
                  </a:cubicBezTo>
                  <a:cubicBezTo>
                    <a:pt x="309525" y="269358"/>
                    <a:pt x="306041" y="267735"/>
                    <a:pt x="304800" y="264633"/>
                  </a:cubicBezTo>
                  <a:cubicBezTo>
                    <a:pt x="302732" y="259462"/>
                    <a:pt x="303529" y="253555"/>
                    <a:pt x="302437" y="248094"/>
                  </a:cubicBezTo>
                  <a:cubicBezTo>
                    <a:pt x="301476" y="243290"/>
                    <a:pt x="298834" y="237402"/>
                    <a:pt x="295349" y="233917"/>
                  </a:cubicBezTo>
                  <a:cubicBezTo>
                    <a:pt x="290769" y="229337"/>
                    <a:pt x="286937" y="228750"/>
                    <a:pt x="281172" y="226828"/>
                  </a:cubicBezTo>
                  <a:cubicBezTo>
                    <a:pt x="281960" y="215014"/>
                    <a:pt x="282296" y="203162"/>
                    <a:pt x="283535" y="191387"/>
                  </a:cubicBezTo>
                  <a:cubicBezTo>
                    <a:pt x="283875" y="188157"/>
                    <a:pt x="284286" y="184755"/>
                    <a:pt x="285897" y="181935"/>
                  </a:cubicBezTo>
                  <a:cubicBezTo>
                    <a:pt x="287555" y="179034"/>
                    <a:pt x="290847" y="177414"/>
                    <a:pt x="292986" y="174847"/>
                  </a:cubicBezTo>
                  <a:cubicBezTo>
                    <a:pt x="294804" y="172666"/>
                    <a:pt x="295574" y="169629"/>
                    <a:pt x="297711" y="167759"/>
                  </a:cubicBezTo>
                  <a:cubicBezTo>
                    <a:pt x="307712" y="159008"/>
                    <a:pt x="309239" y="159190"/>
                    <a:pt x="318976" y="155945"/>
                  </a:cubicBezTo>
                  <a:lnTo>
                    <a:pt x="337879" y="158307"/>
                  </a:lnTo>
                  <a:lnTo>
                    <a:pt x="337879" y="113414"/>
                  </a:lnTo>
                  <a:lnTo>
                    <a:pt x="304800" y="103963"/>
                  </a:lnTo>
                  <a:cubicBezTo>
                    <a:pt x="297712" y="102388"/>
                    <a:pt x="290784" y="99664"/>
                    <a:pt x="283535" y="99238"/>
                  </a:cubicBezTo>
                  <a:cubicBezTo>
                    <a:pt x="277196" y="98865"/>
                    <a:pt x="270982" y="101600"/>
                    <a:pt x="264632" y="101600"/>
                  </a:cubicBezTo>
                  <a:cubicBezTo>
                    <a:pt x="259842" y="101600"/>
                    <a:pt x="255181" y="100025"/>
                    <a:pt x="250456" y="99238"/>
                  </a:cubicBezTo>
                  <a:cubicBezTo>
                    <a:pt x="249668" y="94512"/>
                    <a:pt x="250840" y="88986"/>
                    <a:pt x="248093" y="85061"/>
                  </a:cubicBezTo>
                  <a:cubicBezTo>
                    <a:pt x="244836" y="80408"/>
                    <a:pt x="233916" y="75610"/>
                    <a:pt x="233916" y="75610"/>
                  </a:cubicBezTo>
                  <a:cubicBezTo>
                    <a:pt x="226828" y="76398"/>
                    <a:pt x="219600" y="76369"/>
                    <a:pt x="212651" y="77973"/>
                  </a:cubicBezTo>
                  <a:cubicBezTo>
                    <a:pt x="208065" y="79031"/>
                    <a:pt x="200160" y="84725"/>
                    <a:pt x="196111" y="87424"/>
                  </a:cubicBezTo>
                  <a:cubicBezTo>
                    <a:pt x="195324" y="89787"/>
                    <a:pt x="195305" y="92567"/>
                    <a:pt x="193749" y="94512"/>
                  </a:cubicBezTo>
                  <a:cubicBezTo>
                    <a:pt x="187515" y="102305"/>
                    <a:pt x="183511" y="98608"/>
                    <a:pt x="174846" y="96875"/>
                  </a:cubicBezTo>
                  <a:cubicBezTo>
                    <a:pt x="171105" y="91263"/>
                    <a:pt x="167430" y="85466"/>
                    <a:pt x="163032" y="80335"/>
                  </a:cubicBezTo>
                  <a:cubicBezTo>
                    <a:pt x="160858" y="77798"/>
                    <a:pt x="158307" y="75610"/>
                    <a:pt x="155944" y="73247"/>
                  </a:cubicBezTo>
                  <a:cubicBezTo>
                    <a:pt x="154023" y="67484"/>
                    <a:pt x="153434" y="63648"/>
                    <a:pt x="148856" y="59070"/>
                  </a:cubicBezTo>
                  <a:cubicBezTo>
                    <a:pt x="146848" y="57062"/>
                    <a:pt x="143890" y="56232"/>
                    <a:pt x="141767" y="54345"/>
                  </a:cubicBezTo>
                  <a:cubicBezTo>
                    <a:pt x="117480" y="32758"/>
                    <a:pt x="136593" y="46171"/>
                    <a:pt x="120502" y="35442"/>
                  </a:cubicBezTo>
                  <a:cubicBezTo>
                    <a:pt x="118927" y="32292"/>
                    <a:pt x="117889" y="28809"/>
                    <a:pt x="115776" y="25991"/>
                  </a:cubicBezTo>
                  <a:cubicBezTo>
                    <a:pt x="108790" y="16676"/>
                    <a:pt x="105250" y="16631"/>
                    <a:pt x="96874" y="9452"/>
                  </a:cubicBezTo>
                  <a:cubicBezTo>
                    <a:pt x="85281" y="-486"/>
                    <a:pt x="95175" y="3710"/>
                    <a:pt x="80335" y="0"/>
                  </a:cubicBezTo>
                  <a:cubicBezTo>
                    <a:pt x="76397" y="788"/>
                    <a:pt x="72331" y="1093"/>
                    <a:pt x="68521" y="2363"/>
                  </a:cubicBezTo>
                  <a:cubicBezTo>
                    <a:pt x="60737" y="4958"/>
                    <a:pt x="56086" y="9327"/>
                    <a:pt x="49618" y="14177"/>
                  </a:cubicBezTo>
                  <a:cubicBezTo>
                    <a:pt x="28877" y="45290"/>
                    <a:pt x="49735" y="16010"/>
                    <a:pt x="33079" y="35442"/>
                  </a:cubicBezTo>
                  <a:cubicBezTo>
                    <a:pt x="30516" y="38432"/>
                    <a:pt x="28279" y="41689"/>
                    <a:pt x="25990" y="44894"/>
                  </a:cubicBezTo>
                  <a:cubicBezTo>
                    <a:pt x="24340" y="47205"/>
                    <a:pt x="23402" y="50112"/>
                    <a:pt x="21265" y="51982"/>
                  </a:cubicBezTo>
                  <a:cubicBezTo>
                    <a:pt x="16991" y="55722"/>
                    <a:pt x="11814" y="58283"/>
                    <a:pt x="7088" y="61433"/>
                  </a:cubicBezTo>
                  <a:lnTo>
                    <a:pt x="0" y="66159"/>
                  </a:lnTo>
                  <a:cubicBezTo>
                    <a:pt x="5428" y="109575"/>
                    <a:pt x="-2372" y="70075"/>
                    <a:pt x="7088" y="92149"/>
                  </a:cubicBezTo>
                  <a:cubicBezTo>
                    <a:pt x="8367" y="95134"/>
                    <a:pt x="7650" y="98898"/>
                    <a:pt x="9451" y="101600"/>
                  </a:cubicBezTo>
                  <a:cubicBezTo>
                    <a:pt x="11026" y="103963"/>
                    <a:pt x="14531" y="104318"/>
                    <a:pt x="16539" y="106326"/>
                  </a:cubicBezTo>
                  <a:cubicBezTo>
                    <a:pt x="24854" y="114641"/>
                    <a:pt x="20696" y="116050"/>
                    <a:pt x="30716" y="120503"/>
                  </a:cubicBezTo>
                  <a:cubicBezTo>
                    <a:pt x="44361" y="126568"/>
                    <a:pt x="48787" y="124951"/>
                    <a:pt x="63795" y="129954"/>
                  </a:cubicBezTo>
                  <a:lnTo>
                    <a:pt x="70883" y="132317"/>
                  </a:lnTo>
                  <a:cubicBezTo>
                    <a:pt x="73246" y="134680"/>
                    <a:pt x="75405" y="137266"/>
                    <a:pt x="77972" y="139405"/>
                  </a:cubicBezTo>
                  <a:cubicBezTo>
                    <a:pt x="80154" y="141223"/>
                    <a:pt x="82938" y="142244"/>
                    <a:pt x="85060" y="144131"/>
                  </a:cubicBezTo>
                  <a:cubicBezTo>
                    <a:pt x="104887" y="161754"/>
                    <a:pt x="77184" y="142162"/>
                    <a:pt x="75609" y="141768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9" name="Freeform 48"/>
            <p:cNvSpPr/>
            <p:nvPr/>
          </p:nvSpPr>
          <p:spPr bwMode="auto">
            <a:xfrm>
              <a:off x="6646918" y="4583706"/>
              <a:ext cx="397880" cy="303748"/>
            </a:xfrm>
            <a:custGeom>
              <a:avLst/>
              <a:gdLst>
                <a:gd name="connsiteX0" fmla="*/ 0 w 649767"/>
                <a:gd name="connsiteY0" fmla="*/ 330791 h 496186"/>
                <a:gd name="connsiteX1" fmla="*/ 0 w 649767"/>
                <a:gd name="connsiteY1" fmla="*/ 330791 h 496186"/>
                <a:gd name="connsiteX2" fmla="*/ 14177 w 649767"/>
                <a:gd name="connsiteY2" fmla="*/ 368596 h 496186"/>
                <a:gd name="connsiteX3" fmla="*/ 18902 w 649767"/>
                <a:gd name="connsiteY3" fmla="*/ 375684 h 496186"/>
                <a:gd name="connsiteX4" fmla="*/ 25991 w 649767"/>
                <a:gd name="connsiteY4" fmla="*/ 382772 h 496186"/>
                <a:gd name="connsiteX5" fmla="*/ 30716 w 649767"/>
                <a:gd name="connsiteY5" fmla="*/ 389861 h 496186"/>
                <a:gd name="connsiteX6" fmla="*/ 44893 w 649767"/>
                <a:gd name="connsiteY6" fmla="*/ 401675 h 496186"/>
                <a:gd name="connsiteX7" fmla="*/ 54344 w 649767"/>
                <a:gd name="connsiteY7" fmla="*/ 415852 h 496186"/>
                <a:gd name="connsiteX8" fmla="*/ 56707 w 649767"/>
                <a:gd name="connsiteY8" fmla="*/ 422940 h 496186"/>
                <a:gd name="connsiteX9" fmla="*/ 68521 w 649767"/>
                <a:gd name="connsiteY9" fmla="*/ 434754 h 496186"/>
                <a:gd name="connsiteX10" fmla="*/ 146493 w 649767"/>
                <a:gd name="connsiteY10" fmla="*/ 470196 h 496186"/>
                <a:gd name="connsiteX11" fmla="*/ 295349 w 649767"/>
                <a:gd name="connsiteY11" fmla="*/ 328428 h 496186"/>
                <a:gd name="connsiteX12" fmla="*/ 335516 w 649767"/>
                <a:gd name="connsiteY12" fmla="*/ 363870 h 496186"/>
                <a:gd name="connsiteX13" fmla="*/ 333153 w 649767"/>
                <a:gd name="connsiteY13" fmla="*/ 385135 h 496186"/>
                <a:gd name="connsiteX14" fmla="*/ 344967 w 649767"/>
                <a:gd name="connsiteY14" fmla="*/ 406400 h 496186"/>
                <a:gd name="connsiteX15" fmla="*/ 359144 w 649767"/>
                <a:gd name="connsiteY15" fmla="*/ 422940 h 496186"/>
                <a:gd name="connsiteX16" fmla="*/ 368595 w 649767"/>
                <a:gd name="connsiteY16" fmla="*/ 427665 h 496186"/>
                <a:gd name="connsiteX17" fmla="*/ 382772 w 649767"/>
                <a:gd name="connsiteY17" fmla="*/ 437117 h 496186"/>
                <a:gd name="connsiteX18" fmla="*/ 396949 w 649767"/>
                <a:gd name="connsiteY18" fmla="*/ 444205 h 496186"/>
                <a:gd name="connsiteX19" fmla="*/ 413488 w 649767"/>
                <a:gd name="connsiteY19" fmla="*/ 446568 h 496186"/>
                <a:gd name="connsiteX20" fmla="*/ 448930 w 649767"/>
                <a:gd name="connsiteY20" fmla="*/ 444205 h 496186"/>
                <a:gd name="connsiteX21" fmla="*/ 458381 w 649767"/>
                <a:gd name="connsiteY21" fmla="*/ 439479 h 496186"/>
                <a:gd name="connsiteX22" fmla="*/ 467832 w 649767"/>
                <a:gd name="connsiteY22" fmla="*/ 437117 h 496186"/>
                <a:gd name="connsiteX23" fmla="*/ 493823 w 649767"/>
                <a:gd name="connsiteY23" fmla="*/ 430028 h 496186"/>
                <a:gd name="connsiteX24" fmla="*/ 500912 w 649767"/>
                <a:gd name="connsiteY24" fmla="*/ 427665 h 496186"/>
                <a:gd name="connsiteX25" fmla="*/ 519814 w 649767"/>
                <a:gd name="connsiteY25" fmla="*/ 432391 h 496186"/>
                <a:gd name="connsiteX26" fmla="*/ 526902 w 649767"/>
                <a:gd name="connsiteY26" fmla="*/ 453656 h 496186"/>
                <a:gd name="connsiteX27" fmla="*/ 541079 w 649767"/>
                <a:gd name="connsiteY27" fmla="*/ 456019 h 496186"/>
                <a:gd name="connsiteX28" fmla="*/ 548167 w 649767"/>
                <a:gd name="connsiteY28" fmla="*/ 458382 h 496186"/>
                <a:gd name="connsiteX29" fmla="*/ 562344 w 649767"/>
                <a:gd name="connsiteY29" fmla="*/ 460745 h 496186"/>
                <a:gd name="connsiteX30" fmla="*/ 564707 w 649767"/>
                <a:gd name="connsiteY30" fmla="*/ 467833 h 496186"/>
                <a:gd name="connsiteX31" fmla="*/ 567070 w 649767"/>
                <a:gd name="connsiteY31" fmla="*/ 493824 h 496186"/>
                <a:gd name="connsiteX32" fmla="*/ 574158 w 649767"/>
                <a:gd name="connsiteY32" fmla="*/ 496186 h 496186"/>
                <a:gd name="connsiteX33" fmla="*/ 593060 w 649767"/>
                <a:gd name="connsiteY33" fmla="*/ 493824 h 496186"/>
                <a:gd name="connsiteX34" fmla="*/ 607237 w 649767"/>
                <a:gd name="connsiteY34" fmla="*/ 489098 h 496186"/>
                <a:gd name="connsiteX35" fmla="*/ 614325 w 649767"/>
                <a:gd name="connsiteY35" fmla="*/ 484372 h 496186"/>
                <a:gd name="connsiteX36" fmla="*/ 640316 w 649767"/>
                <a:gd name="connsiteY36" fmla="*/ 482010 h 496186"/>
                <a:gd name="connsiteX37" fmla="*/ 647405 w 649767"/>
                <a:gd name="connsiteY37" fmla="*/ 479647 h 496186"/>
                <a:gd name="connsiteX38" fmla="*/ 649767 w 649767"/>
                <a:gd name="connsiteY38" fmla="*/ 472559 h 496186"/>
                <a:gd name="connsiteX39" fmla="*/ 642679 w 649767"/>
                <a:gd name="connsiteY39" fmla="*/ 446568 h 496186"/>
                <a:gd name="connsiteX40" fmla="*/ 626139 w 649767"/>
                <a:gd name="connsiteY40" fmla="*/ 441842 h 496186"/>
                <a:gd name="connsiteX41" fmla="*/ 619051 w 649767"/>
                <a:gd name="connsiteY41" fmla="*/ 437117 h 496186"/>
                <a:gd name="connsiteX42" fmla="*/ 597786 w 649767"/>
                <a:gd name="connsiteY42" fmla="*/ 434754 h 496186"/>
                <a:gd name="connsiteX43" fmla="*/ 590698 w 649767"/>
                <a:gd name="connsiteY43" fmla="*/ 432391 h 496186"/>
                <a:gd name="connsiteX44" fmla="*/ 583609 w 649767"/>
                <a:gd name="connsiteY44" fmla="*/ 425303 h 496186"/>
                <a:gd name="connsiteX45" fmla="*/ 574158 w 649767"/>
                <a:gd name="connsiteY45" fmla="*/ 408763 h 496186"/>
                <a:gd name="connsiteX46" fmla="*/ 567070 w 649767"/>
                <a:gd name="connsiteY46" fmla="*/ 404038 h 496186"/>
                <a:gd name="connsiteX47" fmla="*/ 593060 w 649767"/>
                <a:gd name="connsiteY47" fmla="*/ 392224 h 496186"/>
                <a:gd name="connsiteX48" fmla="*/ 604874 w 649767"/>
                <a:gd name="connsiteY48" fmla="*/ 370959 h 496186"/>
                <a:gd name="connsiteX49" fmla="*/ 609600 w 649767"/>
                <a:gd name="connsiteY49" fmla="*/ 361507 h 496186"/>
                <a:gd name="connsiteX50" fmla="*/ 619051 w 649767"/>
                <a:gd name="connsiteY50" fmla="*/ 354419 h 496186"/>
                <a:gd name="connsiteX51" fmla="*/ 623777 w 649767"/>
                <a:gd name="connsiteY51" fmla="*/ 347331 h 496186"/>
                <a:gd name="connsiteX52" fmla="*/ 630865 w 649767"/>
                <a:gd name="connsiteY52" fmla="*/ 342605 h 496186"/>
                <a:gd name="connsiteX53" fmla="*/ 645042 w 649767"/>
                <a:gd name="connsiteY53" fmla="*/ 337879 h 496186"/>
                <a:gd name="connsiteX54" fmla="*/ 647405 w 649767"/>
                <a:gd name="connsiteY54" fmla="*/ 330791 h 496186"/>
                <a:gd name="connsiteX55" fmla="*/ 633228 w 649767"/>
                <a:gd name="connsiteY55" fmla="*/ 316614 h 496186"/>
                <a:gd name="connsiteX56" fmla="*/ 626139 w 649767"/>
                <a:gd name="connsiteY56" fmla="*/ 309526 h 496186"/>
                <a:gd name="connsiteX57" fmla="*/ 557619 w 649767"/>
                <a:gd name="connsiteY57" fmla="*/ 302438 h 496186"/>
                <a:gd name="connsiteX58" fmla="*/ 550530 w 649767"/>
                <a:gd name="connsiteY58" fmla="*/ 295349 h 496186"/>
                <a:gd name="connsiteX59" fmla="*/ 543442 w 649767"/>
                <a:gd name="connsiteY59" fmla="*/ 278810 h 496186"/>
                <a:gd name="connsiteX60" fmla="*/ 533991 w 649767"/>
                <a:gd name="connsiteY60" fmla="*/ 264633 h 496186"/>
                <a:gd name="connsiteX61" fmla="*/ 519814 w 649767"/>
                <a:gd name="connsiteY61" fmla="*/ 250456 h 496186"/>
                <a:gd name="connsiteX62" fmla="*/ 498549 w 649767"/>
                <a:gd name="connsiteY62" fmla="*/ 248093 h 496186"/>
                <a:gd name="connsiteX63" fmla="*/ 491460 w 649767"/>
                <a:gd name="connsiteY63" fmla="*/ 245731 h 496186"/>
                <a:gd name="connsiteX64" fmla="*/ 500912 w 649767"/>
                <a:gd name="connsiteY64" fmla="*/ 231554 h 496186"/>
                <a:gd name="connsiteX65" fmla="*/ 505637 w 649767"/>
                <a:gd name="connsiteY65" fmla="*/ 224465 h 496186"/>
                <a:gd name="connsiteX66" fmla="*/ 498549 w 649767"/>
                <a:gd name="connsiteY66" fmla="*/ 205563 h 496186"/>
                <a:gd name="connsiteX67" fmla="*/ 484372 w 649767"/>
                <a:gd name="connsiteY67" fmla="*/ 200838 h 496186"/>
                <a:gd name="connsiteX68" fmla="*/ 453656 w 649767"/>
                <a:gd name="connsiteY68" fmla="*/ 196112 h 496186"/>
                <a:gd name="connsiteX69" fmla="*/ 427665 w 649767"/>
                <a:gd name="connsiteY69" fmla="*/ 186661 h 496186"/>
                <a:gd name="connsiteX70" fmla="*/ 415851 w 649767"/>
                <a:gd name="connsiteY70" fmla="*/ 163033 h 496186"/>
                <a:gd name="connsiteX71" fmla="*/ 413488 w 649767"/>
                <a:gd name="connsiteY71" fmla="*/ 132317 h 496186"/>
                <a:gd name="connsiteX72" fmla="*/ 408763 w 649767"/>
                <a:gd name="connsiteY72" fmla="*/ 118140 h 496186"/>
                <a:gd name="connsiteX73" fmla="*/ 406400 w 649767"/>
                <a:gd name="connsiteY73" fmla="*/ 108689 h 496186"/>
                <a:gd name="connsiteX74" fmla="*/ 401674 w 649767"/>
                <a:gd name="connsiteY74" fmla="*/ 101600 h 496186"/>
                <a:gd name="connsiteX75" fmla="*/ 399312 w 649767"/>
                <a:gd name="connsiteY75" fmla="*/ 92149 h 496186"/>
                <a:gd name="connsiteX76" fmla="*/ 394586 w 649767"/>
                <a:gd name="connsiteY76" fmla="*/ 61433 h 496186"/>
                <a:gd name="connsiteX77" fmla="*/ 392223 w 649767"/>
                <a:gd name="connsiteY77" fmla="*/ 54345 h 496186"/>
                <a:gd name="connsiteX78" fmla="*/ 385135 w 649767"/>
                <a:gd name="connsiteY78" fmla="*/ 30717 h 496186"/>
                <a:gd name="connsiteX79" fmla="*/ 380409 w 649767"/>
                <a:gd name="connsiteY79" fmla="*/ 16540 h 496186"/>
                <a:gd name="connsiteX80" fmla="*/ 375684 w 649767"/>
                <a:gd name="connsiteY80" fmla="*/ 7089 h 496186"/>
                <a:gd name="connsiteX81" fmla="*/ 370958 w 649767"/>
                <a:gd name="connsiteY81" fmla="*/ 0 h 496186"/>
                <a:gd name="connsiteX82" fmla="*/ 99237 w 649767"/>
                <a:gd name="connsiteY82" fmla="*/ 122865 h 496186"/>
                <a:gd name="connsiteX83" fmla="*/ 103963 w 649767"/>
                <a:gd name="connsiteY83" fmla="*/ 160670 h 496186"/>
                <a:gd name="connsiteX84" fmla="*/ 11814 w 649767"/>
                <a:gd name="connsiteY84" fmla="*/ 269359 h 496186"/>
                <a:gd name="connsiteX85" fmla="*/ 0 w 649767"/>
                <a:gd name="connsiteY85" fmla="*/ 330791 h 49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649767" h="496186">
                  <a:moveTo>
                    <a:pt x="0" y="330791"/>
                  </a:moveTo>
                  <a:lnTo>
                    <a:pt x="0" y="330791"/>
                  </a:lnTo>
                  <a:cubicBezTo>
                    <a:pt x="5375" y="346917"/>
                    <a:pt x="6830" y="355739"/>
                    <a:pt x="14177" y="368596"/>
                  </a:cubicBezTo>
                  <a:cubicBezTo>
                    <a:pt x="15586" y="371061"/>
                    <a:pt x="17084" y="373503"/>
                    <a:pt x="18902" y="375684"/>
                  </a:cubicBezTo>
                  <a:cubicBezTo>
                    <a:pt x="21041" y="378251"/>
                    <a:pt x="23852" y="380205"/>
                    <a:pt x="25991" y="382772"/>
                  </a:cubicBezTo>
                  <a:cubicBezTo>
                    <a:pt x="27809" y="384954"/>
                    <a:pt x="28898" y="387679"/>
                    <a:pt x="30716" y="389861"/>
                  </a:cubicBezTo>
                  <a:cubicBezTo>
                    <a:pt x="36399" y="396680"/>
                    <a:pt x="37927" y="397030"/>
                    <a:pt x="44893" y="401675"/>
                  </a:cubicBezTo>
                  <a:cubicBezTo>
                    <a:pt x="50512" y="418528"/>
                    <a:pt x="42545" y="398153"/>
                    <a:pt x="54344" y="415852"/>
                  </a:cubicBezTo>
                  <a:cubicBezTo>
                    <a:pt x="55725" y="417924"/>
                    <a:pt x="55471" y="420778"/>
                    <a:pt x="56707" y="422940"/>
                  </a:cubicBezTo>
                  <a:cubicBezTo>
                    <a:pt x="62137" y="432443"/>
                    <a:pt x="61487" y="431237"/>
                    <a:pt x="68521" y="434754"/>
                  </a:cubicBezTo>
                  <a:lnTo>
                    <a:pt x="146493" y="470196"/>
                  </a:lnTo>
                  <a:lnTo>
                    <a:pt x="295349" y="328428"/>
                  </a:lnTo>
                  <a:lnTo>
                    <a:pt x="335516" y="363870"/>
                  </a:lnTo>
                  <a:cubicBezTo>
                    <a:pt x="334728" y="370958"/>
                    <a:pt x="333153" y="378003"/>
                    <a:pt x="333153" y="385135"/>
                  </a:cubicBezTo>
                  <a:cubicBezTo>
                    <a:pt x="333153" y="391275"/>
                    <a:pt x="343617" y="404600"/>
                    <a:pt x="344967" y="406400"/>
                  </a:cubicBezTo>
                  <a:cubicBezTo>
                    <a:pt x="348690" y="411363"/>
                    <a:pt x="353828" y="419143"/>
                    <a:pt x="359144" y="422940"/>
                  </a:cubicBezTo>
                  <a:cubicBezTo>
                    <a:pt x="362010" y="424987"/>
                    <a:pt x="365575" y="425853"/>
                    <a:pt x="368595" y="427665"/>
                  </a:cubicBezTo>
                  <a:cubicBezTo>
                    <a:pt x="373465" y="430587"/>
                    <a:pt x="378046" y="433966"/>
                    <a:pt x="382772" y="437117"/>
                  </a:cubicBezTo>
                  <a:cubicBezTo>
                    <a:pt x="388745" y="441099"/>
                    <a:pt x="389962" y="442807"/>
                    <a:pt x="396949" y="444205"/>
                  </a:cubicBezTo>
                  <a:cubicBezTo>
                    <a:pt x="402410" y="445297"/>
                    <a:pt x="407975" y="445780"/>
                    <a:pt x="413488" y="446568"/>
                  </a:cubicBezTo>
                  <a:cubicBezTo>
                    <a:pt x="425302" y="445780"/>
                    <a:pt x="437235" y="446052"/>
                    <a:pt x="448930" y="444205"/>
                  </a:cubicBezTo>
                  <a:cubicBezTo>
                    <a:pt x="452409" y="443656"/>
                    <a:pt x="455083" y="440716"/>
                    <a:pt x="458381" y="439479"/>
                  </a:cubicBezTo>
                  <a:cubicBezTo>
                    <a:pt x="461421" y="438339"/>
                    <a:pt x="464662" y="437821"/>
                    <a:pt x="467832" y="437117"/>
                  </a:cubicBezTo>
                  <a:cubicBezTo>
                    <a:pt x="487864" y="432666"/>
                    <a:pt x="471702" y="437402"/>
                    <a:pt x="493823" y="430028"/>
                  </a:cubicBezTo>
                  <a:lnTo>
                    <a:pt x="500912" y="427665"/>
                  </a:lnTo>
                  <a:cubicBezTo>
                    <a:pt x="507213" y="429240"/>
                    <a:pt x="514005" y="429486"/>
                    <a:pt x="519814" y="432391"/>
                  </a:cubicBezTo>
                  <a:cubicBezTo>
                    <a:pt x="529201" y="437085"/>
                    <a:pt x="520689" y="447443"/>
                    <a:pt x="526902" y="453656"/>
                  </a:cubicBezTo>
                  <a:cubicBezTo>
                    <a:pt x="530290" y="457044"/>
                    <a:pt x="536353" y="455231"/>
                    <a:pt x="541079" y="456019"/>
                  </a:cubicBezTo>
                  <a:cubicBezTo>
                    <a:pt x="543442" y="456807"/>
                    <a:pt x="545736" y="457842"/>
                    <a:pt x="548167" y="458382"/>
                  </a:cubicBezTo>
                  <a:cubicBezTo>
                    <a:pt x="552844" y="459421"/>
                    <a:pt x="558184" y="458368"/>
                    <a:pt x="562344" y="460745"/>
                  </a:cubicBezTo>
                  <a:cubicBezTo>
                    <a:pt x="564506" y="461981"/>
                    <a:pt x="563919" y="465470"/>
                    <a:pt x="564707" y="467833"/>
                  </a:cubicBezTo>
                  <a:cubicBezTo>
                    <a:pt x="565495" y="476497"/>
                    <a:pt x="564319" y="485571"/>
                    <a:pt x="567070" y="493824"/>
                  </a:cubicBezTo>
                  <a:cubicBezTo>
                    <a:pt x="567858" y="496187"/>
                    <a:pt x="571668" y="496186"/>
                    <a:pt x="574158" y="496186"/>
                  </a:cubicBezTo>
                  <a:cubicBezTo>
                    <a:pt x="580508" y="496186"/>
                    <a:pt x="586759" y="494611"/>
                    <a:pt x="593060" y="493824"/>
                  </a:cubicBezTo>
                  <a:cubicBezTo>
                    <a:pt x="597786" y="492249"/>
                    <a:pt x="603092" y="491861"/>
                    <a:pt x="607237" y="489098"/>
                  </a:cubicBezTo>
                  <a:cubicBezTo>
                    <a:pt x="609600" y="487523"/>
                    <a:pt x="611548" y="484967"/>
                    <a:pt x="614325" y="484372"/>
                  </a:cubicBezTo>
                  <a:cubicBezTo>
                    <a:pt x="622831" y="482549"/>
                    <a:pt x="631652" y="482797"/>
                    <a:pt x="640316" y="482010"/>
                  </a:cubicBezTo>
                  <a:cubicBezTo>
                    <a:pt x="642679" y="481222"/>
                    <a:pt x="645644" y="481408"/>
                    <a:pt x="647405" y="479647"/>
                  </a:cubicBezTo>
                  <a:cubicBezTo>
                    <a:pt x="649166" y="477886"/>
                    <a:pt x="649767" y="475049"/>
                    <a:pt x="649767" y="472559"/>
                  </a:cubicBezTo>
                  <a:cubicBezTo>
                    <a:pt x="649767" y="465918"/>
                    <a:pt x="649714" y="452196"/>
                    <a:pt x="642679" y="446568"/>
                  </a:cubicBezTo>
                  <a:cubicBezTo>
                    <a:pt x="641137" y="445335"/>
                    <a:pt x="626757" y="441997"/>
                    <a:pt x="626139" y="441842"/>
                  </a:cubicBezTo>
                  <a:cubicBezTo>
                    <a:pt x="623776" y="440267"/>
                    <a:pt x="621806" y="437806"/>
                    <a:pt x="619051" y="437117"/>
                  </a:cubicBezTo>
                  <a:cubicBezTo>
                    <a:pt x="612132" y="435387"/>
                    <a:pt x="604821" y="435927"/>
                    <a:pt x="597786" y="434754"/>
                  </a:cubicBezTo>
                  <a:cubicBezTo>
                    <a:pt x="595329" y="434345"/>
                    <a:pt x="593061" y="433179"/>
                    <a:pt x="590698" y="432391"/>
                  </a:cubicBezTo>
                  <a:cubicBezTo>
                    <a:pt x="588335" y="430028"/>
                    <a:pt x="585551" y="428022"/>
                    <a:pt x="583609" y="425303"/>
                  </a:cubicBezTo>
                  <a:cubicBezTo>
                    <a:pt x="578973" y="418813"/>
                    <a:pt x="579742" y="414347"/>
                    <a:pt x="574158" y="408763"/>
                  </a:cubicBezTo>
                  <a:cubicBezTo>
                    <a:pt x="572150" y="406755"/>
                    <a:pt x="569433" y="405613"/>
                    <a:pt x="567070" y="404038"/>
                  </a:cubicBezTo>
                  <a:cubicBezTo>
                    <a:pt x="584587" y="392358"/>
                    <a:pt x="575677" y="395699"/>
                    <a:pt x="593060" y="392224"/>
                  </a:cubicBezTo>
                  <a:cubicBezTo>
                    <a:pt x="599595" y="372620"/>
                    <a:pt x="588624" y="403458"/>
                    <a:pt x="604874" y="370959"/>
                  </a:cubicBezTo>
                  <a:cubicBezTo>
                    <a:pt x="606449" y="367808"/>
                    <a:pt x="607308" y="364182"/>
                    <a:pt x="609600" y="361507"/>
                  </a:cubicBezTo>
                  <a:cubicBezTo>
                    <a:pt x="612163" y="358517"/>
                    <a:pt x="616266" y="357203"/>
                    <a:pt x="619051" y="354419"/>
                  </a:cubicBezTo>
                  <a:cubicBezTo>
                    <a:pt x="621059" y="352411"/>
                    <a:pt x="621769" y="349339"/>
                    <a:pt x="623777" y="347331"/>
                  </a:cubicBezTo>
                  <a:cubicBezTo>
                    <a:pt x="625785" y="345323"/>
                    <a:pt x="628270" y="343758"/>
                    <a:pt x="630865" y="342605"/>
                  </a:cubicBezTo>
                  <a:cubicBezTo>
                    <a:pt x="635417" y="340582"/>
                    <a:pt x="645042" y="337879"/>
                    <a:pt x="645042" y="337879"/>
                  </a:cubicBezTo>
                  <a:cubicBezTo>
                    <a:pt x="645830" y="335516"/>
                    <a:pt x="648089" y="333186"/>
                    <a:pt x="647405" y="330791"/>
                  </a:cubicBezTo>
                  <a:cubicBezTo>
                    <a:pt x="644859" y="321880"/>
                    <a:pt x="639088" y="321497"/>
                    <a:pt x="633228" y="316614"/>
                  </a:cubicBezTo>
                  <a:cubicBezTo>
                    <a:pt x="630661" y="314475"/>
                    <a:pt x="629060" y="311149"/>
                    <a:pt x="626139" y="309526"/>
                  </a:cubicBezTo>
                  <a:cubicBezTo>
                    <a:pt x="608375" y="299657"/>
                    <a:pt x="567384" y="302862"/>
                    <a:pt x="557619" y="302438"/>
                  </a:cubicBezTo>
                  <a:cubicBezTo>
                    <a:pt x="555256" y="300075"/>
                    <a:pt x="552472" y="298068"/>
                    <a:pt x="550530" y="295349"/>
                  </a:cubicBezTo>
                  <a:cubicBezTo>
                    <a:pt x="538705" y="278793"/>
                    <a:pt x="551152" y="292688"/>
                    <a:pt x="543442" y="278810"/>
                  </a:cubicBezTo>
                  <a:cubicBezTo>
                    <a:pt x="540684" y="273845"/>
                    <a:pt x="538007" y="268649"/>
                    <a:pt x="533991" y="264633"/>
                  </a:cubicBezTo>
                  <a:cubicBezTo>
                    <a:pt x="529265" y="259907"/>
                    <a:pt x="526456" y="251194"/>
                    <a:pt x="519814" y="250456"/>
                  </a:cubicBezTo>
                  <a:lnTo>
                    <a:pt x="498549" y="248093"/>
                  </a:lnTo>
                  <a:cubicBezTo>
                    <a:pt x="496186" y="247306"/>
                    <a:pt x="492385" y="248044"/>
                    <a:pt x="491460" y="245731"/>
                  </a:cubicBezTo>
                  <a:cubicBezTo>
                    <a:pt x="488247" y="237700"/>
                    <a:pt x="496599" y="234429"/>
                    <a:pt x="500912" y="231554"/>
                  </a:cubicBezTo>
                  <a:cubicBezTo>
                    <a:pt x="502487" y="229191"/>
                    <a:pt x="505285" y="227283"/>
                    <a:pt x="505637" y="224465"/>
                  </a:cubicBezTo>
                  <a:cubicBezTo>
                    <a:pt x="506120" y="220599"/>
                    <a:pt x="503095" y="208404"/>
                    <a:pt x="498549" y="205563"/>
                  </a:cubicBezTo>
                  <a:cubicBezTo>
                    <a:pt x="494325" y="202923"/>
                    <a:pt x="489204" y="202046"/>
                    <a:pt x="484372" y="200838"/>
                  </a:cubicBezTo>
                  <a:cubicBezTo>
                    <a:pt x="468002" y="196745"/>
                    <a:pt x="478148" y="198834"/>
                    <a:pt x="453656" y="196112"/>
                  </a:cubicBezTo>
                  <a:cubicBezTo>
                    <a:pt x="431998" y="190697"/>
                    <a:pt x="440157" y="194989"/>
                    <a:pt x="427665" y="186661"/>
                  </a:cubicBezTo>
                  <a:cubicBezTo>
                    <a:pt x="416413" y="169782"/>
                    <a:pt x="419592" y="177994"/>
                    <a:pt x="415851" y="163033"/>
                  </a:cubicBezTo>
                  <a:cubicBezTo>
                    <a:pt x="415063" y="152794"/>
                    <a:pt x="415089" y="142460"/>
                    <a:pt x="413488" y="132317"/>
                  </a:cubicBezTo>
                  <a:cubicBezTo>
                    <a:pt x="412711" y="127397"/>
                    <a:pt x="409971" y="122972"/>
                    <a:pt x="408763" y="118140"/>
                  </a:cubicBezTo>
                  <a:cubicBezTo>
                    <a:pt x="407975" y="114990"/>
                    <a:pt x="407679" y="111674"/>
                    <a:pt x="406400" y="108689"/>
                  </a:cubicBezTo>
                  <a:cubicBezTo>
                    <a:pt x="405281" y="106079"/>
                    <a:pt x="403249" y="103963"/>
                    <a:pt x="401674" y="101600"/>
                  </a:cubicBezTo>
                  <a:cubicBezTo>
                    <a:pt x="400887" y="98450"/>
                    <a:pt x="399893" y="95344"/>
                    <a:pt x="399312" y="92149"/>
                  </a:cubicBezTo>
                  <a:cubicBezTo>
                    <a:pt x="397430" y="81798"/>
                    <a:pt x="396868" y="71700"/>
                    <a:pt x="394586" y="61433"/>
                  </a:cubicBezTo>
                  <a:cubicBezTo>
                    <a:pt x="394046" y="59002"/>
                    <a:pt x="392907" y="56740"/>
                    <a:pt x="392223" y="54345"/>
                  </a:cubicBezTo>
                  <a:cubicBezTo>
                    <a:pt x="385077" y="29337"/>
                    <a:pt x="396369" y="64421"/>
                    <a:pt x="385135" y="30717"/>
                  </a:cubicBezTo>
                  <a:cubicBezTo>
                    <a:pt x="385134" y="30715"/>
                    <a:pt x="380410" y="16543"/>
                    <a:pt x="380409" y="16540"/>
                  </a:cubicBezTo>
                  <a:cubicBezTo>
                    <a:pt x="378834" y="13390"/>
                    <a:pt x="377431" y="10147"/>
                    <a:pt x="375684" y="7089"/>
                  </a:cubicBezTo>
                  <a:cubicBezTo>
                    <a:pt x="374275" y="4623"/>
                    <a:pt x="370958" y="0"/>
                    <a:pt x="370958" y="0"/>
                  </a:cubicBezTo>
                  <a:lnTo>
                    <a:pt x="99237" y="122865"/>
                  </a:lnTo>
                  <a:lnTo>
                    <a:pt x="103963" y="160670"/>
                  </a:lnTo>
                  <a:lnTo>
                    <a:pt x="11814" y="269359"/>
                  </a:lnTo>
                  <a:lnTo>
                    <a:pt x="0" y="330791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0" name="Freeform 49"/>
            <p:cNvSpPr/>
            <p:nvPr/>
          </p:nvSpPr>
          <p:spPr bwMode="auto">
            <a:xfrm>
              <a:off x="6581899" y="4035408"/>
              <a:ext cx="795760" cy="847193"/>
            </a:xfrm>
            <a:custGeom>
              <a:avLst/>
              <a:gdLst>
                <a:gd name="connsiteX0" fmla="*/ 75610 w 1301898"/>
                <a:gd name="connsiteY0" fmla="*/ 163032 h 1386958"/>
                <a:gd name="connsiteX1" fmla="*/ 75610 w 1301898"/>
                <a:gd name="connsiteY1" fmla="*/ 163032 h 1386958"/>
                <a:gd name="connsiteX2" fmla="*/ 77972 w 1301898"/>
                <a:gd name="connsiteY2" fmla="*/ 184298 h 1386958"/>
                <a:gd name="connsiteX3" fmla="*/ 85061 w 1301898"/>
                <a:gd name="connsiteY3" fmla="*/ 193749 h 1386958"/>
                <a:gd name="connsiteX4" fmla="*/ 99238 w 1301898"/>
                <a:gd name="connsiteY4" fmla="*/ 210288 h 1386958"/>
                <a:gd name="connsiteX5" fmla="*/ 106326 w 1301898"/>
                <a:gd name="connsiteY5" fmla="*/ 229191 h 1386958"/>
                <a:gd name="connsiteX6" fmla="*/ 111051 w 1301898"/>
                <a:gd name="connsiteY6" fmla="*/ 245730 h 1386958"/>
                <a:gd name="connsiteX7" fmla="*/ 115777 w 1301898"/>
                <a:gd name="connsiteY7" fmla="*/ 252819 h 1386958"/>
                <a:gd name="connsiteX8" fmla="*/ 122865 w 1301898"/>
                <a:gd name="connsiteY8" fmla="*/ 255181 h 1386958"/>
                <a:gd name="connsiteX9" fmla="*/ 189024 w 1301898"/>
                <a:gd name="connsiteY9" fmla="*/ 252819 h 1386958"/>
                <a:gd name="connsiteX10" fmla="*/ 196112 w 1301898"/>
                <a:gd name="connsiteY10" fmla="*/ 248093 h 1386958"/>
                <a:gd name="connsiteX11" fmla="*/ 203200 w 1301898"/>
                <a:gd name="connsiteY11" fmla="*/ 245730 h 1386958"/>
                <a:gd name="connsiteX12" fmla="*/ 210289 w 1301898"/>
                <a:gd name="connsiteY12" fmla="*/ 231553 h 1386958"/>
                <a:gd name="connsiteX13" fmla="*/ 217377 w 1301898"/>
                <a:gd name="connsiteY13" fmla="*/ 224465 h 1386958"/>
                <a:gd name="connsiteX14" fmla="*/ 222103 w 1301898"/>
                <a:gd name="connsiteY14" fmla="*/ 215014 h 1386958"/>
                <a:gd name="connsiteX15" fmla="*/ 229191 w 1301898"/>
                <a:gd name="connsiteY15" fmla="*/ 200837 h 1386958"/>
                <a:gd name="connsiteX16" fmla="*/ 236279 w 1301898"/>
                <a:gd name="connsiteY16" fmla="*/ 196112 h 1386958"/>
                <a:gd name="connsiteX17" fmla="*/ 238642 w 1301898"/>
                <a:gd name="connsiteY17" fmla="*/ 189023 h 1386958"/>
                <a:gd name="connsiteX18" fmla="*/ 243368 w 1301898"/>
                <a:gd name="connsiteY18" fmla="*/ 181935 h 1386958"/>
                <a:gd name="connsiteX19" fmla="*/ 241005 w 1301898"/>
                <a:gd name="connsiteY19" fmla="*/ 153581 h 1386958"/>
                <a:gd name="connsiteX20" fmla="*/ 250456 w 1301898"/>
                <a:gd name="connsiteY20" fmla="*/ 125228 h 1386958"/>
                <a:gd name="connsiteX21" fmla="*/ 278810 w 1301898"/>
                <a:gd name="connsiteY21" fmla="*/ 111051 h 1386958"/>
                <a:gd name="connsiteX22" fmla="*/ 302438 w 1301898"/>
                <a:gd name="connsiteY22" fmla="*/ 103963 h 1386958"/>
                <a:gd name="connsiteX23" fmla="*/ 347331 w 1301898"/>
                <a:gd name="connsiteY23" fmla="*/ 99237 h 1386958"/>
                <a:gd name="connsiteX24" fmla="*/ 368596 w 1301898"/>
                <a:gd name="connsiteY24" fmla="*/ 94512 h 1386958"/>
                <a:gd name="connsiteX25" fmla="*/ 389861 w 1301898"/>
                <a:gd name="connsiteY25" fmla="*/ 75609 h 1386958"/>
                <a:gd name="connsiteX26" fmla="*/ 394586 w 1301898"/>
                <a:gd name="connsiteY26" fmla="*/ 68521 h 1386958"/>
                <a:gd name="connsiteX27" fmla="*/ 394586 w 1301898"/>
                <a:gd name="connsiteY27" fmla="*/ 42530 h 1386958"/>
                <a:gd name="connsiteX28" fmla="*/ 477284 w 1301898"/>
                <a:gd name="connsiteY28" fmla="*/ 40167 h 1386958"/>
                <a:gd name="connsiteX29" fmla="*/ 489098 w 1301898"/>
                <a:gd name="connsiteY29" fmla="*/ 0 h 1386958"/>
                <a:gd name="connsiteX30" fmla="*/ 569433 w 1301898"/>
                <a:gd name="connsiteY30" fmla="*/ 11814 h 1386958"/>
                <a:gd name="connsiteX31" fmla="*/ 576521 w 1301898"/>
                <a:gd name="connsiteY31" fmla="*/ 18902 h 1386958"/>
                <a:gd name="connsiteX32" fmla="*/ 581247 w 1301898"/>
                <a:gd name="connsiteY32" fmla="*/ 25991 h 1386958"/>
                <a:gd name="connsiteX33" fmla="*/ 588335 w 1301898"/>
                <a:gd name="connsiteY33" fmla="*/ 28353 h 1386958"/>
                <a:gd name="connsiteX34" fmla="*/ 595424 w 1301898"/>
                <a:gd name="connsiteY34" fmla="*/ 33079 h 1386958"/>
                <a:gd name="connsiteX35" fmla="*/ 600149 w 1301898"/>
                <a:gd name="connsiteY35" fmla="*/ 189023 h 1386958"/>
                <a:gd name="connsiteX36" fmla="*/ 770270 w 1301898"/>
                <a:gd name="connsiteY36" fmla="*/ 342605 h 1386958"/>
                <a:gd name="connsiteX37" fmla="*/ 758456 w 1301898"/>
                <a:gd name="connsiteY37" fmla="*/ 370958 h 1386958"/>
                <a:gd name="connsiteX38" fmla="*/ 756093 w 1301898"/>
                <a:gd name="connsiteY38" fmla="*/ 399312 h 1386958"/>
                <a:gd name="connsiteX39" fmla="*/ 763182 w 1301898"/>
                <a:gd name="connsiteY39" fmla="*/ 401674 h 1386958"/>
                <a:gd name="connsiteX40" fmla="*/ 774996 w 1301898"/>
                <a:gd name="connsiteY40" fmla="*/ 422939 h 1386958"/>
                <a:gd name="connsiteX41" fmla="*/ 777358 w 1301898"/>
                <a:gd name="connsiteY41" fmla="*/ 444205 h 1386958"/>
                <a:gd name="connsiteX42" fmla="*/ 777358 w 1301898"/>
                <a:gd name="connsiteY42" fmla="*/ 489098 h 1386958"/>
                <a:gd name="connsiteX43" fmla="*/ 767907 w 1301898"/>
                <a:gd name="connsiteY43" fmla="*/ 503274 h 1386958"/>
                <a:gd name="connsiteX44" fmla="*/ 763182 w 1301898"/>
                <a:gd name="connsiteY44" fmla="*/ 510363 h 1386958"/>
                <a:gd name="connsiteX45" fmla="*/ 751368 w 1301898"/>
                <a:gd name="connsiteY45" fmla="*/ 524539 h 1386958"/>
                <a:gd name="connsiteX46" fmla="*/ 753731 w 1301898"/>
                <a:gd name="connsiteY46" fmla="*/ 614325 h 1386958"/>
                <a:gd name="connsiteX47" fmla="*/ 760819 w 1301898"/>
                <a:gd name="connsiteY47" fmla="*/ 628502 h 1386958"/>
                <a:gd name="connsiteX48" fmla="*/ 767907 w 1301898"/>
                <a:gd name="connsiteY48" fmla="*/ 635591 h 1386958"/>
                <a:gd name="connsiteX49" fmla="*/ 784447 w 1301898"/>
                <a:gd name="connsiteY49" fmla="*/ 637953 h 1386958"/>
                <a:gd name="connsiteX50" fmla="*/ 793898 w 1301898"/>
                <a:gd name="connsiteY50" fmla="*/ 640316 h 1386958"/>
                <a:gd name="connsiteX51" fmla="*/ 800986 w 1301898"/>
                <a:gd name="connsiteY51" fmla="*/ 642679 h 1386958"/>
                <a:gd name="connsiteX52" fmla="*/ 819889 w 1301898"/>
                <a:gd name="connsiteY52" fmla="*/ 645042 h 1386958"/>
                <a:gd name="connsiteX53" fmla="*/ 834065 w 1301898"/>
                <a:gd name="connsiteY53" fmla="*/ 649767 h 1386958"/>
                <a:gd name="connsiteX54" fmla="*/ 848242 w 1301898"/>
                <a:gd name="connsiteY54" fmla="*/ 656856 h 1386958"/>
                <a:gd name="connsiteX55" fmla="*/ 871870 w 1301898"/>
                <a:gd name="connsiteY55" fmla="*/ 668670 h 1386958"/>
                <a:gd name="connsiteX56" fmla="*/ 886047 w 1301898"/>
                <a:gd name="connsiteY56" fmla="*/ 673395 h 1386958"/>
                <a:gd name="connsiteX57" fmla="*/ 890772 w 1301898"/>
                <a:gd name="connsiteY57" fmla="*/ 680484 h 1386958"/>
                <a:gd name="connsiteX58" fmla="*/ 893135 w 1301898"/>
                <a:gd name="connsiteY58" fmla="*/ 687572 h 1386958"/>
                <a:gd name="connsiteX59" fmla="*/ 902586 w 1301898"/>
                <a:gd name="connsiteY59" fmla="*/ 701749 h 1386958"/>
                <a:gd name="connsiteX60" fmla="*/ 907312 w 1301898"/>
                <a:gd name="connsiteY60" fmla="*/ 708837 h 1386958"/>
                <a:gd name="connsiteX61" fmla="*/ 912038 w 1301898"/>
                <a:gd name="connsiteY61" fmla="*/ 715925 h 1386958"/>
                <a:gd name="connsiteX62" fmla="*/ 919126 w 1301898"/>
                <a:gd name="connsiteY62" fmla="*/ 725377 h 1386958"/>
                <a:gd name="connsiteX63" fmla="*/ 923851 w 1301898"/>
                <a:gd name="connsiteY63" fmla="*/ 741916 h 1386958"/>
                <a:gd name="connsiteX64" fmla="*/ 928577 w 1301898"/>
                <a:gd name="connsiteY64" fmla="*/ 751367 h 1386958"/>
                <a:gd name="connsiteX65" fmla="*/ 930940 w 1301898"/>
                <a:gd name="connsiteY65" fmla="*/ 758456 h 1386958"/>
                <a:gd name="connsiteX66" fmla="*/ 938028 w 1301898"/>
                <a:gd name="connsiteY66" fmla="*/ 760819 h 1386958"/>
                <a:gd name="connsiteX67" fmla="*/ 935665 w 1301898"/>
                <a:gd name="connsiteY67" fmla="*/ 786809 h 1386958"/>
                <a:gd name="connsiteX68" fmla="*/ 930940 w 1301898"/>
                <a:gd name="connsiteY68" fmla="*/ 796260 h 1386958"/>
                <a:gd name="connsiteX69" fmla="*/ 926214 w 1301898"/>
                <a:gd name="connsiteY69" fmla="*/ 810437 h 1386958"/>
                <a:gd name="connsiteX70" fmla="*/ 923851 w 1301898"/>
                <a:gd name="connsiteY70" fmla="*/ 817525 h 1386958"/>
                <a:gd name="connsiteX71" fmla="*/ 919126 w 1301898"/>
                <a:gd name="connsiteY71" fmla="*/ 824614 h 1386958"/>
                <a:gd name="connsiteX72" fmla="*/ 923851 w 1301898"/>
                <a:gd name="connsiteY72" fmla="*/ 848242 h 1386958"/>
                <a:gd name="connsiteX73" fmla="*/ 961656 w 1301898"/>
                <a:gd name="connsiteY73" fmla="*/ 845879 h 1386958"/>
                <a:gd name="connsiteX74" fmla="*/ 975833 w 1301898"/>
                <a:gd name="connsiteY74" fmla="*/ 852967 h 1386958"/>
                <a:gd name="connsiteX75" fmla="*/ 980558 w 1301898"/>
                <a:gd name="connsiteY75" fmla="*/ 860056 h 1386958"/>
                <a:gd name="connsiteX76" fmla="*/ 997098 w 1301898"/>
                <a:gd name="connsiteY76" fmla="*/ 869507 h 1386958"/>
                <a:gd name="connsiteX77" fmla="*/ 1004186 w 1301898"/>
                <a:gd name="connsiteY77" fmla="*/ 874232 h 1386958"/>
                <a:gd name="connsiteX78" fmla="*/ 1013638 w 1301898"/>
                <a:gd name="connsiteY78" fmla="*/ 890772 h 1386958"/>
                <a:gd name="connsiteX79" fmla="*/ 1025451 w 1301898"/>
                <a:gd name="connsiteY79" fmla="*/ 904949 h 1386958"/>
                <a:gd name="connsiteX80" fmla="*/ 1037265 w 1301898"/>
                <a:gd name="connsiteY80" fmla="*/ 926214 h 1386958"/>
                <a:gd name="connsiteX81" fmla="*/ 1041991 w 1301898"/>
                <a:gd name="connsiteY81" fmla="*/ 933302 h 1386958"/>
                <a:gd name="connsiteX82" fmla="*/ 1063256 w 1301898"/>
                <a:gd name="connsiteY82" fmla="*/ 940391 h 1386958"/>
                <a:gd name="connsiteX83" fmla="*/ 1079796 w 1301898"/>
                <a:gd name="connsiteY83" fmla="*/ 949842 h 1386958"/>
                <a:gd name="connsiteX84" fmla="*/ 1098698 w 1301898"/>
                <a:gd name="connsiteY84" fmla="*/ 971107 h 1386958"/>
                <a:gd name="connsiteX85" fmla="*/ 1105786 w 1301898"/>
                <a:gd name="connsiteY85" fmla="*/ 973470 h 1386958"/>
                <a:gd name="connsiteX86" fmla="*/ 1110512 w 1301898"/>
                <a:gd name="connsiteY86" fmla="*/ 980558 h 1386958"/>
                <a:gd name="connsiteX87" fmla="*/ 1115238 w 1301898"/>
                <a:gd name="connsiteY87" fmla="*/ 1046716 h 1386958"/>
                <a:gd name="connsiteX88" fmla="*/ 1119963 w 1301898"/>
                <a:gd name="connsiteY88" fmla="*/ 1053805 h 1386958"/>
                <a:gd name="connsiteX89" fmla="*/ 1129414 w 1301898"/>
                <a:gd name="connsiteY89" fmla="*/ 1058530 h 1386958"/>
                <a:gd name="connsiteX90" fmla="*/ 1136503 w 1301898"/>
                <a:gd name="connsiteY90" fmla="*/ 1063256 h 1386958"/>
                <a:gd name="connsiteX91" fmla="*/ 1155405 w 1301898"/>
                <a:gd name="connsiteY91" fmla="*/ 1065619 h 1386958"/>
                <a:gd name="connsiteX92" fmla="*/ 1162493 w 1301898"/>
                <a:gd name="connsiteY92" fmla="*/ 1070344 h 1386958"/>
                <a:gd name="connsiteX93" fmla="*/ 1164856 w 1301898"/>
                <a:gd name="connsiteY93" fmla="*/ 1077432 h 1386958"/>
                <a:gd name="connsiteX94" fmla="*/ 1167219 w 1301898"/>
                <a:gd name="connsiteY94" fmla="*/ 1138865 h 1386958"/>
                <a:gd name="connsiteX95" fmla="*/ 1181396 w 1301898"/>
                <a:gd name="connsiteY95" fmla="*/ 1145953 h 1386958"/>
                <a:gd name="connsiteX96" fmla="*/ 1200298 w 1301898"/>
                <a:gd name="connsiteY96" fmla="*/ 1153042 h 1386958"/>
                <a:gd name="connsiteX97" fmla="*/ 1228651 w 1301898"/>
                <a:gd name="connsiteY97" fmla="*/ 1160130 h 1386958"/>
                <a:gd name="connsiteX98" fmla="*/ 1235740 w 1301898"/>
                <a:gd name="connsiteY98" fmla="*/ 1164856 h 1386958"/>
                <a:gd name="connsiteX99" fmla="*/ 1254642 w 1301898"/>
                <a:gd name="connsiteY99" fmla="*/ 1174307 h 1386958"/>
                <a:gd name="connsiteX100" fmla="*/ 1259368 w 1301898"/>
                <a:gd name="connsiteY100" fmla="*/ 1181395 h 1386958"/>
                <a:gd name="connsiteX101" fmla="*/ 1266456 w 1301898"/>
                <a:gd name="connsiteY101" fmla="*/ 1183758 h 1386958"/>
                <a:gd name="connsiteX102" fmla="*/ 1273545 w 1301898"/>
                <a:gd name="connsiteY102" fmla="*/ 1214474 h 1386958"/>
                <a:gd name="connsiteX103" fmla="*/ 1278270 w 1301898"/>
                <a:gd name="connsiteY103" fmla="*/ 1231014 h 1386958"/>
                <a:gd name="connsiteX104" fmla="*/ 1282996 w 1301898"/>
                <a:gd name="connsiteY104" fmla="*/ 1238102 h 1386958"/>
                <a:gd name="connsiteX105" fmla="*/ 1285358 w 1301898"/>
                <a:gd name="connsiteY105" fmla="*/ 1245191 h 1386958"/>
                <a:gd name="connsiteX106" fmla="*/ 1297172 w 1301898"/>
                <a:gd name="connsiteY106" fmla="*/ 1259367 h 1386958"/>
                <a:gd name="connsiteX107" fmla="*/ 1301898 w 1301898"/>
                <a:gd name="connsiteY107" fmla="*/ 1275907 h 1386958"/>
                <a:gd name="connsiteX108" fmla="*/ 1297172 w 1301898"/>
                <a:gd name="connsiteY108" fmla="*/ 1320800 h 1386958"/>
                <a:gd name="connsiteX109" fmla="*/ 1292447 w 1301898"/>
                <a:gd name="connsiteY109" fmla="*/ 1342065 h 1386958"/>
                <a:gd name="connsiteX110" fmla="*/ 1039628 w 1301898"/>
                <a:gd name="connsiteY110" fmla="*/ 1342065 h 1386958"/>
                <a:gd name="connsiteX111" fmla="*/ 1039628 w 1301898"/>
                <a:gd name="connsiteY111" fmla="*/ 1386958 h 1386958"/>
                <a:gd name="connsiteX112" fmla="*/ 994735 w 1301898"/>
                <a:gd name="connsiteY112" fmla="*/ 1386958 h 1386958"/>
                <a:gd name="connsiteX113" fmla="*/ 985284 w 1301898"/>
                <a:gd name="connsiteY113" fmla="*/ 1353879 h 1386958"/>
                <a:gd name="connsiteX114" fmla="*/ 966382 w 1301898"/>
                <a:gd name="connsiteY114" fmla="*/ 1344428 h 1386958"/>
                <a:gd name="connsiteX115" fmla="*/ 959293 w 1301898"/>
                <a:gd name="connsiteY115" fmla="*/ 1339702 h 1386958"/>
                <a:gd name="connsiteX116" fmla="*/ 940391 w 1301898"/>
                <a:gd name="connsiteY116" fmla="*/ 1342065 h 1386958"/>
                <a:gd name="connsiteX117" fmla="*/ 923851 w 1301898"/>
                <a:gd name="connsiteY117" fmla="*/ 1346791 h 1386958"/>
                <a:gd name="connsiteX118" fmla="*/ 912038 w 1301898"/>
                <a:gd name="connsiteY118" fmla="*/ 1344428 h 1386958"/>
                <a:gd name="connsiteX119" fmla="*/ 902586 w 1301898"/>
                <a:gd name="connsiteY119" fmla="*/ 1330251 h 1386958"/>
                <a:gd name="connsiteX120" fmla="*/ 897861 w 1301898"/>
                <a:gd name="connsiteY120" fmla="*/ 1323163 h 1386958"/>
                <a:gd name="connsiteX121" fmla="*/ 890772 w 1301898"/>
                <a:gd name="connsiteY121" fmla="*/ 1316074 h 1386958"/>
                <a:gd name="connsiteX122" fmla="*/ 878958 w 1301898"/>
                <a:gd name="connsiteY122" fmla="*/ 1318437 h 1386958"/>
                <a:gd name="connsiteX123" fmla="*/ 869507 w 1301898"/>
                <a:gd name="connsiteY123" fmla="*/ 1327888 h 1386958"/>
                <a:gd name="connsiteX124" fmla="*/ 860056 w 1301898"/>
                <a:gd name="connsiteY124" fmla="*/ 1332614 h 1386958"/>
                <a:gd name="connsiteX125" fmla="*/ 845879 w 1301898"/>
                <a:gd name="connsiteY125" fmla="*/ 1339702 h 1386958"/>
                <a:gd name="connsiteX126" fmla="*/ 822251 w 1301898"/>
                <a:gd name="connsiteY126" fmla="*/ 1332614 h 1386958"/>
                <a:gd name="connsiteX127" fmla="*/ 819889 w 1301898"/>
                <a:gd name="connsiteY127" fmla="*/ 1320800 h 1386958"/>
                <a:gd name="connsiteX128" fmla="*/ 812800 w 1301898"/>
                <a:gd name="connsiteY128" fmla="*/ 1311349 h 1386958"/>
                <a:gd name="connsiteX129" fmla="*/ 803349 w 1301898"/>
                <a:gd name="connsiteY129" fmla="*/ 1294809 h 1386958"/>
                <a:gd name="connsiteX130" fmla="*/ 789172 w 1301898"/>
                <a:gd name="connsiteY130" fmla="*/ 1280632 h 1386958"/>
                <a:gd name="connsiteX131" fmla="*/ 782084 w 1301898"/>
                <a:gd name="connsiteY131" fmla="*/ 1273544 h 1386958"/>
                <a:gd name="connsiteX132" fmla="*/ 767907 w 1301898"/>
                <a:gd name="connsiteY132" fmla="*/ 1264093 h 1386958"/>
                <a:gd name="connsiteX133" fmla="*/ 760819 w 1301898"/>
                <a:gd name="connsiteY133" fmla="*/ 1257005 h 1386958"/>
                <a:gd name="connsiteX134" fmla="*/ 741917 w 1301898"/>
                <a:gd name="connsiteY134" fmla="*/ 1247553 h 1386958"/>
                <a:gd name="connsiteX135" fmla="*/ 737191 w 1301898"/>
                <a:gd name="connsiteY135" fmla="*/ 1240465 h 1386958"/>
                <a:gd name="connsiteX136" fmla="*/ 734828 w 1301898"/>
                <a:gd name="connsiteY136" fmla="*/ 1228651 h 1386958"/>
                <a:gd name="connsiteX137" fmla="*/ 725377 w 1301898"/>
                <a:gd name="connsiteY137" fmla="*/ 1226288 h 1386958"/>
                <a:gd name="connsiteX138" fmla="*/ 682847 w 1301898"/>
                <a:gd name="connsiteY138" fmla="*/ 1223925 h 1386958"/>
                <a:gd name="connsiteX139" fmla="*/ 673396 w 1301898"/>
                <a:gd name="connsiteY139" fmla="*/ 1219200 h 1386958"/>
                <a:gd name="connsiteX140" fmla="*/ 656856 w 1301898"/>
                <a:gd name="connsiteY140" fmla="*/ 1214474 h 1386958"/>
                <a:gd name="connsiteX141" fmla="*/ 647405 w 1301898"/>
                <a:gd name="connsiteY141" fmla="*/ 1209749 h 1386958"/>
                <a:gd name="connsiteX142" fmla="*/ 645042 w 1301898"/>
                <a:gd name="connsiteY142" fmla="*/ 1202660 h 1386958"/>
                <a:gd name="connsiteX143" fmla="*/ 637954 w 1301898"/>
                <a:gd name="connsiteY143" fmla="*/ 1195572 h 1386958"/>
                <a:gd name="connsiteX144" fmla="*/ 633228 w 1301898"/>
                <a:gd name="connsiteY144" fmla="*/ 1188484 h 1386958"/>
                <a:gd name="connsiteX145" fmla="*/ 630865 w 1301898"/>
                <a:gd name="connsiteY145" fmla="*/ 1181395 h 1386958"/>
                <a:gd name="connsiteX146" fmla="*/ 619051 w 1301898"/>
                <a:gd name="connsiteY146" fmla="*/ 1164856 h 1386958"/>
                <a:gd name="connsiteX147" fmla="*/ 611963 w 1301898"/>
                <a:gd name="connsiteY147" fmla="*/ 1160130 h 1386958"/>
                <a:gd name="connsiteX148" fmla="*/ 590698 w 1301898"/>
                <a:gd name="connsiteY148" fmla="*/ 1153042 h 1386958"/>
                <a:gd name="connsiteX149" fmla="*/ 569433 w 1301898"/>
                <a:gd name="connsiteY149" fmla="*/ 1150679 h 1386958"/>
                <a:gd name="connsiteX150" fmla="*/ 562345 w 1301898"/>
                <a:gd name="connsiteY150" fmla="*/ 1145953 h 1386958"/>
                <a:gd name="connsiteX151" fmla="*/ 559982 w 1301898"/>
                <a:gd name="connsiteY151" fmla="*/ 1138865 h 1386958"/>
                <a:gd name="connsiteX152" fmla="*/ 567070 w 1301898"/>
                <a:gd name="connsiteY152" fmla="*/ 1134139 h 1386958"/>
                <a:gd name="connsiteX153" fmla="*/ 583610 w 1301898"/>
                <a:gd name="connsiteY153" fmla="*/ 1129414 h 1386958"/>
                <a:gd name="connsiteX154" fmla="*/ 576521 w 1301898"/>
                <a:gd name="connsiteY154" fmla="*/ 1115237 h 1386958"/>
                <a:gd name="connsiteX155" fmla="*/ 569433 w 1301898"/>
                <a:gd name="connsiteY155" fmla="*/ 1110512 h 1386958"/>
                <a:gd name="connsiteX156" fmla="*/ 555256 w 1301898"/>
                <a:gd name="connsiteY156" fmla="*/ 1101060 h 1386958"/>
                <a:gd name="connsiteX157" fmla="*/ 541079 w 1301898"/>
                <a:gd name="connsiteY157" fmla="*/ 1096335 h 1386958"/>
                <a:gd name="connsiteX158" fmla="*/ 533991 w 1301898"/>
                <a:gd name="connsiteY158" fmla="*/ 1089246 h 1386958"/>
                <a:gd name="connsiteX159" fmla="*/ 526903 w 1301898"/>
                <a:gd name="connsiteY159" fmla="*/ 1086884 h 1386958"/>
                <a:gd name="connsiteX160" fmla="*/ 519814 w 1301898"/>
                <a:gd name="connsiteY160" fmla="*/ 1082158 h 1386958"/>
                <a:gd name="connsiteX161" fmla="*/ 515089 w 1301898"/>
                <a:gd name="connsiteY161" fmla="*/ 1034902 h 1386958"/>
                <a:gd name="connsiteX162" fmla="*/ 510363 w 1301898"/>
                <a:gd name="connsiteY162" fmla="*/ 1027814 h 1386958"/>
                <a:gd name="connsiteX163" fmla="*/ 508000 w 1301898"/>
                <a:gd name="connsiteY163" fmla="*/ 1018363 h 1386958"/>
                <a:gd name="connsiteX164" fmla="*/ 505638 w 1301898"/>
                <a:gd name="connsiteY164" fmla="*/ 1006549 h 1386958"/>
                <a:gd name="connsiteX165" fmla="*/ 500912 w 1301898"/>
                <a:gd name="connsiteY165" fmla="*/ 999460 h 1386958"/>
                <a:gd name="connsiteX166" fmla="*/ 491461 w 1301898"/>
                <a:gd name="connsiteY166" fmla="*/ 982921 h 1386958"/>
                <a:gd name="connsiteX167" fmla="*/ 486735 w 1301898"/>
                <a:gd name="connsiteY167" fmla="*/ 961656 h 1386958"/>
                <a:gd name="connsiteX168" fmla="*/ 482010 w 1301898"/>
                <a:gd name="connsiteY168" fmla="*/ 945116 h 1386958"/>
                <a:gd name="connsiteX169" fmla="*/ 479647 w 1301898"/>
                <a:gd name="connsiteY169" fmla="*/ 933302 h 1386958"/>
                <a:gd name="connsiteX170" fmla="*/ 472558 w 1301898"/>
                <a:gd name="connsiteY170" fmla="*/ 916763 h 1386958"/>
                <a:gd name="connsiteX171" fmla="*/ 470196 w 1301898"/>
                <a:gd name="connsiteY171" fmla="*/ 909674 h 1386958"/>
                <a:gd name="connsiteX172" fmla="*/ 446568 w 1301898"/>
                <a:gd name="connsiteY172" fmla="*/ 886046 h 1386958"/>
                <a:gd name="connsiteX173" fmla="*/ 444205 w 1301898"/>
                <a:gd name="connsiteY173" fmla="*/ 886046 h 1386958"/>
                <a:gd name="connsiteX174" fmla="*/ 344968 w 1301898"/>
                <a:gd name="connsiteY174" fmla="*/ 824614 h 1386958"/>
                <a:gd name="connsiteX175" fmla="*/ 231554 w 1301898"/>
                <a:gd name="connsiteY175" fmla="*/ 689935 h 1386958"/>
                <a:gd name="connsiteX176" fmla="*/ 181935 w 1301898"/>
                <a:gd name="connsiteY176" fmla="*/ 569432 h 1386958"/>
                <a:gd name="connsiteX177" fmla="*/ 186661 w 1301898"/>
                <a:gd name="connsiteY177" fmla="*/ 463107 h 1386958"/>
                <a:gd name="connsiteX178" fmla="*/ 148856 w 1301898"/>
                <a:gd name="connsiteY178" fmla="*/ 375684 h 1386958"/>
                <a:gd name="connsiteX179" fmla="*/ 68521 w 1301898"/>
                <a:gd name="connsiteY179" fmla="*/ 361507 h 1386958"/>
                <a:gd name="connsiteX180" fmla="*/ 21265 w 1301898"/>
                <a:gd name="connsiteY180" fmla="*/ 349693 h 1386958"/>
                <a:gd name="connsiteX181" fmla="*/ 2363 w 1301898"/>
                <a:gd name="connsiteY181" fmla="*/ 316614 h 1386958"/>
                <a:gd name="connsiteX182" fmla="*/ 0 w 1301898"/>
                <a:gd name="connsiteY182" fmla="*/ 309525 h 1386958"/>
                <a:gd name="connsiteX183" fmla="*/ 2363 w 1301898"/>
                <a:gd name="connsiteY183" fmla="*/ 250456 h 1386958"/>
                <a:gd name="connsiteX184" fmla="*/ 7089 w 1301898"/>
                <a:gd name="connsiteY184" fmla="*/ 231553 h 1386958"/>
                <a:gd name="connsiteX185" fmla="*/ 9451 w 1301898"/>
                <a:gd name="connsiteY185" fmla="*/ 219739 h 1386958"/>
                <a:gd name="connsiteX186" fmla="*/ 16540 w 1301898"/>
                <a:gd name="connsiteY186" fmla="*/ 198474 h 1386958"/>
                <a:gd name="connsiteX187" fmla="*/ 35442 w 1301898"/>
                <a:gd name="connsiteY187" fmla="*/ 186660 h 1386958"/>
                <a:gd name="connsiteX188" fmla="*/ 42531 w 1301898"/>
                <a:gd name="connsiteY188" fmla="*/ 181935 h 1386958"/>
                <a:gd name="connsiteX189" fmla="*/ 51982 w 1301898"/>
                <a:gd name="connsiteY189" fmla="*/ 179572 h 1386958"/>
                <a:gd name="connsiteX190" fmla="*/ 66158 w 1301898"/>
                <a:gd name="connsiteY190" fmla="*/ 174846 h 1386958"/>
                <a:gd name="connsiteX191" fmla="*/ 75610 w 1301898"/>
                <a:gd name="connsiteY191" fmla="*/ 163032 h 138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301898" h="1386958">
                  <a:moveTo>
                    <a:pt x="75610" y="163032"/>
                  </a:moveTo>
                  <a:lnTo>
                    <a:pt x="75610" y="163032"/>
                  </a:lnTo>
                  <a:cubicBezTo>
                    <a:pt x="76397" y="170121"/>
                    <a:pt x="75875" y="177481"/>
                    <a:pt x="77972" y="184298"/>
                  </a:cubicBezTo>
                  <a:cubicBezTo>
                    <a:pt x="79130" y="188062"/>
                    <a:pt x="82468" y="190785"/>
                    <a:pt x="85061" y="193749"/>
                  </a:cubicBezTo>
                  <a:cubicBezTo>
                    <a:pt x="101104" y="212083"/>
                    <a:pt x="89119" y="195111"/>
                    <a:pt x="99238" y="210288"/>
                  </a:cubicBezTo>
                  <a:cubicBezTo>
                    <a:pt x="103794" y="233076"/>
                    <a:pt x="98214" y="212969"/>
                    <a:pt x="106326" y="229191"/>
                  </a:cubicBezTo>
                  <a:cubicBezTo>
                    <a:pt x="110929" y="238396"/>
                    <a:pt x="106504" y="235120"/>
                    <a:pt x="111051" y="245730"/>
                  </a:cubicBezTo>
                  <a:cubicBezTo>
                    <a:pt x="112170" y="248340"/>
                    <a:pt x="113559" y="251045"/>
                    <a:pt x="115777" y="252819"/>
                  </a:cubicBezTo>
                  <a:cubicBezTo>
                    <a:pt x="117722" y="254375"/>
                    <a:pt x="120502" y="254394"/>
                    <a:pt x="122865" y="255181"/>
                  </a:cubicBezTo>
                  <a:cubicBezTo>
                    <a:pt x="144918" y="254394"/>
                    <a:pt x="167060" y="254944"/>
                    <a:pt x="189024" y="252819"/>
                  </a:cubicBezTo>
                  <a:cubicBezTo>
                    <a:pt x="191850" y="252545"/>
                    <a:pt x="193572" y="249363"/>
                    <a:pt x="196112" y="248093"/>
                  </a:cubicBezTo>
                  <a:cubicBezTo>
                    <a:pt x="198340" y="246979"/>
                    <a:pt x="200837" y="246518"/>
                    <a:pt x="203200" y="245730"/>
                  </a:cubicBezTo>
                  <a:cubicBezTo>
                    <a:pt x="205568" y="238626"/>
                    <a:pt x="205200" y="237660"/>
                    <a:pt x="210289" y="231553"/>
                  </a:cubicBezTo>
                  <a:cubicBezTo>
                    <a:pt x="212428" y="228986"/>
                    <a:pt x="215435" y="227184"/>
                    <a:pt x="217377" y="224465"/>
                  </a:cubicBezTo>
                  <a:cubicBezTo>
                    <a:pt x="219424" y="221599"/>
                    <a:pt x="220716" y="218252"/>
                    <a:pt x="222103" y="215014"/>
                  </a:cubicBezTo>
                  <a:cubicBezTo>
                    <a:pt x="224987" y="208285"/>
                    <a:pt x="223512" y="206516"/>
                    <a:pt x="229191" y="200837"/>
                  </a:cubicBezTo>
                  <a:cubicBezTo>
                    <a:pt x="231199" y="198829"/>
                    <a:pt x="233916" y="197687"/>
                    <a:pt x="236279" y="196112"/>
                  </a:cubicBezTo>
                  <a:cubicBezTo>
                    <a:pt x="237067" y="193749"/>
                    <a:pt x="237528" y="191251"/>
                    <a:pt x="238642" y="189023"/>
                  </a:cubicBezTo>
                  <a:cubicBezTo>
                    <a:pt x="239912" y="186483"/>
                    <a:pt x="243179" y="184768"/>
                    <a:pt x="243368" y="181935"/>
                  </a:cubicBezTo>
                  <a:cubicBezTo>
                    <a:pt x="243999" y="172472"/>
                    <a:pt x="241793" y="163032"/>
                    <a:pt x="241005" y="153581"/>
                  </a:cubicBezTo>
                  <a:cubicBezTo>
                    <a:pt x="244155" y="144130"/>
                    <a:pt x="245176" y="133676"/>
                    <a:pt x="250456" y="125228"/>
                  </a:cubicBezTo>
                  <a:cubicBezTo>
                    <a:pt x="255277" y="117514"/>
                    <a:pt x="271086" y="113626"/>
                    <a:pt x="278810" y="111051"/>
                  </a:cubicBezTo>
                  <a:cubicBezTo>
                    <a:pt x="286052" y="108637"/>
                    <a:pt x="294838" y="105049"/>
                    <a:pt x="302438" y="103963"/>
                  </a:cubicBezTo>
                  <a:cubicBezTo>
                    <a:pt x="313019" y="102452"/>
                    <a:pt x="336350" y="101067"/>
                    <a:pt x="347331" y="99237"/>
                  </a:cubicBezTo>
                  <a:cubicBezTo>
                    <a:pt x="354493" y="98043"/>
                    <a:pt x="361508" y="96087"/>
                    <a:pt x="368596" y="94512"/>
                  </a:cubicBezTo>
                  <a:cubicBezTo>
                    <a:pt x="377117" y="88830"/>
                    <a:pt x="383389" y="85318"/>
                    <a:pt x="389861" y="75609"/>
                  </a:cubicBezTo>
                  <a:cubicBezTo>
                    <a:pt x="391436" y="73246"/>
                    <a:pt x="394184" y="71332"/>
                    <a:pt x="394586" y="68521"/>
                  </a:cubicBezTo>
                  <a:cubicBezTo>
                    <a:pt x="395811" y="59944"/>
                    <a:pt x="394586" y="51194"/>
                    <a:pt x="394586" y="42530"/>
                  </a:cubicBezTo>
                  <a:lnTo>
                    <a:pt x="477284" y="40167"/>
                  </a:lnTo>
                  <a:lnTo>
                    <a:pt x="489098" y="0"/>
                  </a:lnTo>
                  <a:cubicBezTo>
                    <a:pt x="537656" y="10405"/>
                    <a:pt x="510956" y="5966"/>
                    <a:pt x="569433" y="11814"/>
                  </a:cubicBezTo>
                  <a:cubicBezTo>
                    <a:pt x="571796" y="14177"/>
                    <a:pt x="574382" y="16335"/>
                    <a:pt x="576521" y="18902"/>
                  </a:cubicBezTo>
                  <a:cubicBezTo>
                    <a:pt x="578339" y="21084"/>
                    <a:pt x="579029" y="24217"/>
                    <a:pt x="581247" y="25991"/>
                  </a:cubicBezTo>
                  <a:cubicBezTo>
                    <a:pt x="583192" y="27547"/>
                    <a:pt x="585972" y="27566"/>
                    <a:pt x="588335" y="28353"/>
                  </a:cubicBezTo>
                  <a:lnTo>
                    <a:pt x="595424" y="33079"/>
                  </a:lnTo>
                  <a:lnTo>
                    <a:pt x="600149" y="189023"/>
                  </a:lnTo>
                  <a:lnTo>
                    <a:pt x="770270" y="342605"/>
                  </a:lnTo>
                  <a:lnTo>
                    <a:pt x="758456" y="370958"/>
                  </a:lnTo>
                  <a:cubicBezTo>
                    <a:pt x="758131" y="372422"/>
                    <a:pt x="749741" y="392960"/>
                    <a:pt x="756093" y="399312"/>
                  </a:cubicBezTo>
                  <a:cubicBezTo>
                    <a:pt x="757854" y="401073"/>
                    <a:pt x="760819" y="400887"/>
                    <a:pt x="763182" y="401674"/>
                  </a:cubicBezTo>
                  <a:cubicBezTo>
                    <a:pt x="774014" y="417923"/>
                    <a:pt x="770837" y="410463"/>
                    <a:pt x="774996" y="422939"/>
                  </a:cubicBezTo>
                  <a:cubicBezTo>
                    <a:pt x="775783" y="430028"/>
                    <a:pt x="776611" y="437112"/>
                    <a:pt x="777358" y="444205"/>
                  </a:cubicBezTo>
                  <a:cubicBezTo>
                    <a:pt x="778829" y="458182"/>
                    <a:pt x="782038" y="475057"/>
                    <a:pt x="777358" y="489098"/>
                  </a:cubicBezTo>
                  <a:cubicBezTo>
                    <a:pt x="775562" y="494486"/>
                    <a:pt x="771057" y="498549"/>
                    <a:pt x="767907" y="503274"/>
                  </a:cubicBezTo>
                  <a:cubicBezTo>
                    <a:pt x="766332" y="505637"/>
                    <a:pt x="765190" y="508355"/>
                    <a:pt x="763182" y="510363"/>
                  </a:cubicBezTo>
                  <a:cubicBezTo>
                    <a:pt x="754085" y="519459"/>
                    <a:pt x="757946" y="514671"/>
                    <a:pt x="751368" y="524539"/>
                  </a:cubicBezTo>
                  <a:cubicBezTo>
                    <a:pt x="752156" y="554468"/>
                    <a:pt x="752272" y="584422"/>
                    <a:pt x="753731" y="614325"/>
                  </a:cubicBezTo>
                  <a:cubicBezTo>
                    <a:pt x="753952" y="618856"/>
                    <a:pt x="758176" y="625330"/>
                    <a:pt x="760819" y="628502"/>
                  </a:cubicBezTo>
                  <a:cubicBezTo>
                    <a:pt x="762958" y="631069"/>
                    <a:pt x="764804" y="634350"/>
                    <a:pt x="767907" y="635591"/>
                  </a:cubicBezTo>
                  <a:cubicBezTo>
                    <a:pt x="773078" y="637659"/>
                    <a:pt x="778968" y="636957"/>
                    <a:pt x="784447" y="637953"/>
                  </a:cubicBezTo>
                  <a:cubicBezTo>
                    <a:pt x="787642" y="638534"/>
                    <a:pt x="790776" y="639424"/>
                    <a:pt x="793898" y="640316"/>
                  </a:cubicBezTo>
                  <a:cubicBezTo>
                    <a:pt x="796293" y="641000"/>
                    <a:pt x="798536" y="642233"/>
                    <a:pt x="800986" y="642679"/>
                  </a:cubicBezTo>
                  <a:cubicBezTo>
                    <a:pt x="807234" y="643815"/>
                    <a:pt x="813588" y="644254"/>
                    <a:pt x="819889" y="645042"/>
                  </a:cubicBezTo>
                  <a:cubicBezTo>
                    <a:pt x="824614" y="646617"/>
                    <a:pt x="829921" y="647004"/>
                    <a:pt x="834065" y="649767"/>
                  </a:cubicBezTo>
                  <a:cubicBezTo>
                    <a:pt x="843226" y="655874"/>
                    <a:pt x="838460" y="653595"/>
                    <a:pt x="848242" y="656856"/>
                  </a:cubicBezTo>
                  <a:cubicBezTo>
                    <a:pt x="856849" y="669765"/>
                    <a:pt x="849577" y="662301"/>
                    <a:pt x="871870" y="668670"/>
                  </a:cubicBezTo>
                  <a:cubicBezTo>
                    <a:pt x="876660" y="670038"/>
                    <a:pt x="886047" y="673395"/>
                    <a:pt x="886047" y="673395"/>
                  </a:cubicBezTo>
                  <a:cubicBezTo>
                    <a:pt x="887622" y="675758"/>
                    <a:pt x="889502" y="677944"/>
                    <a:pt x="890772" y="680484"/>
                  </a:cubicBezTo>
                  <a:cubicBezTo>
                    <a:pt x="891886" y="682712"/>
                    <a:pt x="891925" y="685395"/>
                    <a:pt x="893135" y="687572"/>
                  </a:cubicBezTo>
                  <a:cubicBezTo>
                    <a:pt x="895893" y="692537"/>
                    <a:pt x="899436" y="697023"/>
                    <a:pt x="902586" y="701749"/>
                  </a:cubicBezTo>
                  <a:lnTo>
                    <a:pt x="907312" y="708837"/>
                  </a:lnTo>
                  <a:cubicBezTo>
                    <a:pt x="908887" y="711200"/>
                    <a:pt x="910334" y="713653"/>
                    <a:pt x="912038" y="715925"/>
                  </a:cubicBezTo>
                  <a:lnTo>
                    <a:pt x="919126" y="725377"/>
                  </a:lnTo>
                  <a:cubicBezTo>
                    <a:pt x="920323" y="730165"/>
                    <a:pt x="921820" y="737177"/>
                    <a:pt x="923851" y="741916"/>
                  </a:cubicBezTo>
                  <a:cubicBezTo>
                    <a:pt x="925238" y="745153"/>
                    <a:pt x="927189" y="748130"/>
                    <a:pt x="928577" y="751367"/>
                  </a:cubicBezTo>
                  <a:cubicBezTo>
                    <a:pt x="929558" y="753656"/>
                    <a:pt x="929179" y="756695"/>
                    <a:pt x="930940" y="758456"/>
                  </a:cubicBezTo>
                  <a:cubicBezTo>
                    <a:pt x="932701" y="760217"/>
                    <a:pt x="935665" y="760031"/>
                    <a:pt x="938028" y="760819"/>
                  </a:cubicBezTo>
                  <a:cubicBezTo>
                    <a:pt x="937240" y="769482"/>
                    <a:pt x="937371" y="778279"/>
                    <a:pt x="935665" y="786809"/>
                  </a:cubicBezTo>
                  <a:cubicBezTo>
                    <a:pt x="934974" y="790263"/>
                    <a:pt x="932248" y="792990"/>
                    <a:pt x="930940" y="796260"/>
                  </a:cubicBezTo>
                  <a:cubicBezTo>
                    <a:pt x="929090" y="800885"/>
                    <a:pt x="927789" y="805711"/>
                    <a:pt x="926214" y="810437"/>
                  </a:cubicBezTo>
                  <a:cubicBezTo>
                    <a:pt x="925426" y="812800"/>
                    <a:pt x="925232" y="815453"/>
                    <a:pt x="923851" y="817525"/>
                  </a:cubicBezTo>
                  <a:lnTo>
                    <a:pt x="919126" y="824614"/>
                  </a:lnTo>
                  <a:cubicBezTo>
                    <a:pt x="920701" y="832490"/>
                    <a:pt x="916667" y="844650"/>
                    <a:pt x="923851" y="848242"/>
                  </a:cubicBezTo>
                  <a:cubicBezTo>
                    <a:pt x="935144" y="853889"/>
                    <a:pt x="949030" y="845879"/>
                    <a:pt x="961656" y="845879"/>
                  </a:cubicBezTo>
                  <a:cubicBezTo>
                    <a:pt x="966547" y="845879"/>
                    <a:pt x="972249" y="850578"/>
                    <a:pt x="975833" y="852967"/>
                  </a:cubicBezTo>
                  <a:cubicBezTo>
                    <a:pt x="977408" y="855330"/>
                    <a:pt x="978550" y="858048"/>
                    <a:pt x="980558" y="860056"/>
                  </a:cubicBezTo>
                  <a:cubicBezTo>
                    <a:pt x="984391" y="863889"/>
                    <a:pt x="992780" y="867040"/>
                    <a:pt x="997098" y="869507"/>
                  </a:cubicBezTo>
                  <a:cubicBezTo>
                    <a:pt x="999563" y="870916"/>
                    <a:pt x="1001823" y="872657"/>
                    <a:pt x="1004186" y="874232"/>
                  </a:cubicBezTo>
                  <a:cubicBezTo>
                    <a:pt x="1007301" y="883577"/>
                    <a:pt x="1005834" y="881668"/>
                    <a:pt x="1013638" y="890772"/>
                  </a:cubicBezTo>
                  <a:cubicBezTo>
                    <a:pt x="1018777" y="896767"/>
                    <a:pt x="1022236" y="897715"/>
                    <a:pt x="1025451" y="904949"/>
                  </a:cubicBezTo>
                  <a:cubicBezTo>
                    <a:pt x="1038372" y="934023"/>
                    <a:pt x="1021866" y="907735"/>
                    <a:pt x="1037265" y="926214"/>
                  </a:cubicBezTo>
                  <a:cubicBezTo>
                    <a:pt x="1039083" y="928396"/>
                    <a:pt x="1039583" y="931797"/>
                    <a:pt x="1041991" y="933302"/>
                  </a:cubicBezTo>
                  <a:cubicBezTo>
                    <a:pt x="1051432" y="939202"/>
                    <a:pt x="1054992" y="936259"/>
                    <a:pt x="1063256" y="940391"/>
                  </a:cubicBezTo>
                  <a:cubicBezTo>
                    <a:pt x="1075247" y="946386"/>
                    <a:pt x="1069776" y="943162"/>
                    <a:pt x="1079796" y="949842"/>
                  </a:cubicBezTo>
                  <a:cubicBezTo>
                    <a:pt x="1084299" y="956597"/>
                    <a:pt x="1091761" y="968794"/>
                    <a:pt x="1098698" y="971107"/>
                  </a:cubicBezTo>
                  <a:lnTo>
                    <a:pt x="1105786" y="973470"/>
                  </a:lnTo>
                  <a:cubicBezTo>
                    <a:pt x="1107361" y="975833"/>
                    <a:pt x="1110149" y="977742"/>
                    <a:pt x="1110512" y="980558"/>
                  </a:cubicBezTo>
                  <a:cubicBezTo>
                    <a:pt x="1113342" y="1002485"/>
                    <a:pt x="1112409" y="1024789"/>
                    <a:pt x="1115238" y="1046716"/>
                  </a:cubicBezTo>
                  <a:cubicBezTo>
                    <a:pt x="1115601" y="1049532"/>
                    <a:pt x="1117781" y="1051987"/>
                    <a:pt x="1119963" y="1053805"/>
                  </a:cubicBezTo>
                  <a:cubicBezTo>
                    <a:pt x="1122669" y="1056060"/>
                    <a:pt x="1126356" y="1056783"/>
                    <a:pt x="1129414" y="1058530"/>
                  </a:cubicBezTo>
                  <a:cubicBezTo>
                    <a:pt x="1131880" y="1059939"/>
                    <a:pt x="1133763" y="1062509"/>
                    <a:pt x="1136503" y="1063256"/>
                  </a:cubicBezTo>
                  <a:cubicBezTo>
                    <a:pt x="1142629" y="1064927"/>
                    <a:pt x="1149104" y="1064831"/>
                    <a:pt x="1155405" y="1065619"/>
                  </a:cubicBezTo>
                  <a:cubicBezTo>
                    <a:pt x="1157768" y="1067194"/>
                    <a:pt x="1160719" y="1068127"/>
                    <a:pt x="1162493" y="1070344"/>
                  </a:cubicBezTo>
                  <a:cubicBezTo>
                    <a:pt x="1164049" y="1072289"/>
                    <a:pt x="1164685" y="1074947"/>
                    <a:pt x="1164856" y="1077432"/>
                  </a:cubicBezTo>
                  <a:cubicBezTo>
                    <a:pt x="1166266" y="1097876"/>
                    <a:pt x="1164321" y="1118578"/>
                    <a:pt x="1167219" y="1138865"/>
                  </a:cubicBezTo>
                  <a:cubicBezTo>
                    <a:pt x="1167693" y="1142182"/>
                    <a:pt x="1179232" y="1145142"/>
                    <a:pt x="1181396" y="1145953"/>
                  </a:cubicBezTo>
                  <a:cubicBezTo>
                    <a:pt x="1184070" y="1146956"/>
                    <a:pt x="1195911" y="1152067"/>
                    <a:pt x="1200298" y="1153042"/>
                  </a:cubicBezTo>
                  <a:cubicBezTo>
                    <a:pt x="1228939" y="1159407"/>
                    <a:pt x="1200001" y="1150581"/>
                    <a:pt x="1228651" y="1160130"/>
                  </a:cubicBezTo>
                  <a:cubicBezTo>
                    <a:pt x="1231014" y="1161705"/>
                    <a:pt x="1233247" y="1163496"/>
                    <a:pt x="1235740" y="1164856"/>
                  </a:cubicBezTo>
                  <a:cubicBezTo>
                    <a:pt x="1241924" y="1168229"/>
                    <a:pt x="1254642" y="1174307"/>
                    <a:pt x="1254642" y="1174307"/>
                  </a:cubicBezTo>
                  <a:cubicBezTo>
                    <a:pt x="1256217" y="1176670"/>
                    <a:pt x="1257151" y="1179621"/>
                    <a:pt x="1259368" y="1181395"/>
                  </a:cubicBezTo>
                  <a:cubicBezTo>
                    <a:pt x="1261313" y="1182951"/>
                    <a:pt x="1265605" y="1181417"/>
                    <a:pt x="1266456" y="1183758"/>
                  </a:cubicBezTo>
                  <a:cubicBezTo>
                    <a:pt x="1284440" y="1233217"/>
                    <a:pt x="1258925" y="1192547"/>
                    <a:pt x="1273545" y="1214474"/>
                  </a:cubicBezTo>
                  <a:cubicBezTo>
                    <a:pt x="1274303" y="1217505"/>
                    <a:pt x="1276574" y="1227622"/>
                    <a:pt x="1278270" y="1231014"/>
                  </a:cubicBezTo>
                  <a:cubicBezTo>
                    <a:pt x="1279540" y="1233554"/>
                    <a:pt x="1281421" y="1235739"/>
                    <a:pt x="1282996" y="1238102"/>
                  </a:cubicBezTo>
                  <a:cubicBezTo>
                    <a:pt x="1283783" y="1240465"/>
                    <a:pt x="1284244" y="1242963"/>
                    <a:pt x="1285358" y="1245191"/>
                  </a:cubicBezTo>
                  <a:cubicBezTo>
                    <a:pt x="1288646" y="1251767"/>
                    <a:pt x="1291949" y="1254144"/>
                    <a:pt x="1297172" y="1259367"/>
                  </a:cubicBezTo>
                  <a:cubicBezTo>
                    <a:pt x="1298286" y="1262709"/>
                    <a:pt x="1301898" y="1272941"/>
                    <a:pt x="1301898" y="1275907"/>
                  </a:cubicBezTo>
                  <a:cubicBezTo>
                    <a:pt x="1301898" y="1291778"/>
                    <a:pt x="1299217" y="1305461"/>
                    <a:pt x="1297172" y="1320800"/>
                  </a:cubicBezTo>
                  <a:cubicBezTo>
                    <a:pt x="1294479" y="1341000"/>
                    <a:pt x="1299334" y="1335178"/>
                    <a:pt x="1292447" y="1342065"/>
                  </a:cubicBezTo>
                  <a:lnTo>
                    <a:pt x="1039628" y="1342065"/>
                  </a:lnTo>
                  <a:lnTo>
                    <a:pt x="1039628" y="1386958"/>
                  </a:lnTo>
                  <a:lnTo>
                    <a:pt x="994735" y="1386958"/>
                  </a:lnTo>
                  <a:lnTo>
                    <a:pt x="985284" y="1353879"/>
                  </a:lnTo>
                  <a:cubicBezTo>
                    <a:pt x="978983" y="1350729"/>
                    <a:pt x="972566" y="1347801"/>
                    <a:pt x="966382" y="1344428"/>
                  </a:cubicBezTo>
                  <a:cubicBezTo>
                    <a:pt x="963889" y="1343068"/>
                    <a:pt x="962121" y="1339959"/>
                    <a:pt x="959293" y="1339702"/>
                  </a:cubicBezTo>
                  <a:cubicBezTo>
                    <a:pt x="952969" y="1339127"/>
                    <a:pt x="946692" y="1341277"/>
                    <a:pt x="940391" y="1342065"/>
                  </a:cubicBezTo>
                  <a:cubicBezTo>
                    <a:pt x="937047" y="1343180"/>
                    <a:pt x="926819" y="1346791"/>
                    <a:pt x="923851" y="1346791"/>
                  </a:cubicBezTo>
                  <a:cubicBezTo>
                    <a:pt x="919835" y="1346791"/>
                    <a:pt x="915976" y="1345216"/>
                    <a:pt x="912038" y="1344428"/>
                  </a:cubicBezTo>
                  <a:lnTo>
                    <a:pt x="902586" y="1330251"/>
                  </a:lnTo>
                  <a:cubicBezTo>
                    <a:pt x="901011" y="1327888"/>
                    <a:pt x="899869" y="1325171"/>
                    <a:pt x="897861" y="1323163"/>
                  </a:cubicBezTo>
                  <a:lnTo>
                    <a:pt x="890772" y="1316074"/>
                  </a:lnTo>
                  <a:cubicBezTo>
                    <a:pt x="886834" y="1316862"/>
                    <a:pt x="882469" y="1316487"/>
                    <a:pt x="878958" y="1318437"/>
                  </a:cubicBezTo>
                  <a:cubicBezTo>
                    <a:pt x="875063" y="1320601"/>
                    <a:pt x="873071" y="1325215"/>
                    <a:pt x="869507" y="1327888"/>
                  </a:cubicBezTo>
                  <a:cubicBezTo>
                    <a:pt x="866689" y="1330001"/>
                    <a:pt x="863114" y="1330866"/>
                    <a:pt x="860056" y="1332614"/>
                  </a:cubicBezTo>
                  <a:cubicBezTo>
                    <a:pt x="847234" y="1339941"/>
                    <a:pt x="858874" y="1335370"/>
                    <a:pt x="845879" y="1339702"/>
                  </a:cubicBezTo>
                  <a:cubicBezTo>
                    <a:pt x="842027" y="1339152"/>
                    <a:pt x="826071" y="1339298"/>
                    <a:pt x="822251" y="1332614"/>
                  </a:cubicBezTo>
                  <a:cubicBezTo>
                    <a:pt x="820259" y="1329127"/>
                    <a:pt x="821520" y="1324470"/>
                    <a:pt x="819889" y="1320800"/>
                  </a:cubicBezTo>
                  <a:cubicBezTo>
                    <a:pt x="818290" y="1317201"/>
                    <a:pt x="814887" y="1314688"/>
                    <a:pt x="812800" y="1311349"/>
                  </a:cubicBezTo>
                  <a:cubicBezTo>
                    <a:pt x="798946" y="1289183"/>
                    <a:pt x="816366" y="1313033"/>
                    <a:pt x="803349" y="1294809"/>
                  </a:cubicBezTo>
                  <a:cubicBezTo>
                    <a:pt x="791364" y="1278030"/>
                    <a:pt x="801840" y="1291188"/>
                    <a:pt x="789172" y="1280632"/>
                  </a:cubicBezTo>
                  <a:cubicBezTo>
                    <a:pt x="786605" y="1278493"/>
                    <a:pt x="784722" y="1275595"/>
                    <a:pt x="782084" y="1273544"/>
                  </a:cubicBezTo>
                  <a:cubicBezTo>
                    <a:pt x="777601" y="1270057"/>
                    <a:pt x="771923" y="1268109"/>
                    <a:pt x="767907" y="1264093"/>
                  </a:cubicBezTo>
                  <a:cubicBezTo>
                    <a:pt x="765544" y="1261730"/>
                    <a:pt x="763492" y="1259010"/>
                    <a:pt x="760819" y="1257005"/>
                  </a:cubicBezTo>
                  <a:cubicBezTo>
                    <a:pt x="751891" y="1250309"/>
                    <a:pt x="750639" y="1250461"/>
                    <a:pt x="741917" y="1247553"/>
                  </a:cubicBezTo>
                  <a:cubicBezTo>
                    <a:pt x="740342" y="1245190"/>
                    <a:pt x="738188" y="1243124"/>
                    <a:pt x="737191" y="1240465"/>
                  </a:cubicBezTo>
                  <a:cubicBezTo>
                    <a:pt x="735781" y="1236705"/>
                    <a:pt x="737399" y="1231736"/>
                    <a:pt x="734828" y="1228651"/>
                  </a:cubicBezTo>
                  <a:cubicBezTo>
                    <a:pt x="732749" y="1226156"/>
                    <a:pt x="728611" y="1226582"/>
                    <a:pt x="725377" y="1226288"/>
                  </a:cubicBezTo>
                  <a:cubicBezTo>
                    <a:pt x="711237" y="1225002"/>
                    <a:pt x="697024" y="1224713"/>
                    <a:pt x="682847" y="1223925"/>
                  </a:cubicBezTo>
                  <a:cubicBezTo>
                    <a:pt x="679697" y="1222350"/>
                    <a:pt x="676633" y="1220587"/>
                    <a:pt x="673396" y="1219200"/>
                  </a:cubicBezTo>
                  <a:cubicBezTo>
                    <a:pt x="660065" y="1213487"/>
                    <a:pt x="672845" y="1220470"/>
                    <a:pt x="656856" y="1214474"/>
                  </a:cubicBezTo>
                  <a:cubicBezTo>
                    <a:pt x="653558" y="1213237"/>
                    <a:pt x="650555" y="1211324"/>
                    <a:pt x="647405" y="1209749"/>
                  </a:cubicBezTo>
                  <a:cubicBezTo>
                    <a:pt x="646617" y="1207386"/>
                    <a:pt x="646424" y="1204733"/>
                    <a:pt x="645042" y="1202660"/>
                  </a:cubicBezTo>
                  <a:cubicBezTo>
                    <a:pt x="643189" y="1199880"/>
                    <a:pt x="640093" y="1198139"/>
                    <a:pt x="637954" y="1195572"/>
                  </a:cubicBezTo>
                  <a:cubicBezTo>
                    <a:pt x="636136" y="1193391"/>
                    <a:pt x="634803" y="1190847"/>
                    <a:pt x="633228" y="1188484"/>
                  </a:cubicBezTo>
                  <a:cubicBezTo>
                    <a:pt x="632440" y="1186121"/>
                    <a:pt x="631979" y="1183623"/>
                    <a:pt x="630865" y="1181395"/>
                  </a:cubicBezTo>
                  <a:cubicBezTo>
                    <a:pt x="629522" y="1178709"/>
                    <a:pt x="620124" y="1165929"/>
                    <a:pt x="619051" y="1164856"/>
                  </a:cubicBezTo>
                  <a:cubicBezTo>
                    <a:pt x="617043" y="1162848"/>
                    <a:pt x="614503" y="1161400"/>
                    <a:pt x="611963" y="1160130"/>
                  </a:cubicBezTo>
                  <a:cubicBezTo>
                    <a:pt x="606343" y="1157320"/>
                    <a:pt x="597213" y="1154044"/>
                    <a:pt x="590698" y="1153042"/>
                  </a:cubicBezTo>
                  <a:cubicBezTo>
                    <a:pt x="583649" y="1151957"/>
                    <a:pt x="576521" y="1151467"/>
                    <a:pt x="569433" y="1150679"/>
                  </a:cubicBezTo>
                  <a:cubicBezTo>
                    <a:pt x="567070" y="1149104"/>
                    <a:pt x="564119" y="1148170"/>
                    <a:pt x="562345" y="1145953"/>
                  </a:cubicBezTo>
                  <a:cubicBezTo>
                    <a:pt x="560789" y="1144008"/>
                    <a:pt x="559057" y="1141177"/>
                    <a:pt x="559982" y="1138865"/>
                  </a:cubicBezTo>
                  <a:cubicBezTo>
                    <a:pt x="561037" y="1136228"/>
                    <a:pt x="564433" y="1135194"/>
                    <a:pt x="567070" y="1134139"/>
                  </a:cubicBezTo>
                  <a:cubicBezTo>
                    <a:pt x="572394" y="1132010"/>
                    <a:pt x="578097" y="1130989"/>
                    <a:pt x="583610" y="1129414"/>
                  </a:cubicBezTo>
                  <a:cubicBezTo>
                    <a:pt x="581688" y="1123648"/>
                    <a:pt x="581102" y="1119818"/>
                    <a:pt x="576521" y="1115237"/>
                  </a:cubicBezTo>
                  <a:cubicBezTo>
                    <a:pt x="574513" y="1113229"/>
                    <a:pt x="571796" y="1112087"/>
                    <a:pt x="569433" y="1110512"/>
                  </a:cubicBezTo>
                  <a:cubicBezTo>
                    <a:pt x="562461" y="1100054"/>
                    <a:pt x="567970" y="1104874"/>
                    <a:pt x="555256" y="1101060"/>
                  </a:cubicBezTo>
                  <a:cubicBezTo>
                    <a:pt x="550485" y="1099629"/>
                    <a:pt x="541079" y="1096335"/>
                    <a:pt x="541079" y="1096335"/>
                  </a:cubicBezTo>
                  <a:cubicBezTo>
                    <a:pt x="538716" y="1093972"/>
                    <a:pt x="536771" y="1091100"/>
                    <a:pt x="533991" y="1089246"/>
                  </a:cubicBezTo>
                  <a:cubicBezTo>
                    <a:pt x="531919" y="1087865"/>
                    <a:pt x="529131" y="1087998"/>
                    <a:pt x="526903" y="1086884"/>
                  </a:cubicBezTo>
                  <a:cubicBezTo>
                    <a:pt x="524363" y="1085614"/>
                    <a:pt x="522177" y="1083733"/>
                    <a:pt x="519814" y="1082158"/>
                  </a:cubicBezTo>
                  <a:cubicBezTo>
                    <a:pt x="511896" y="1058408"/>
                    <a:pt x="524668" y="1098766"/>
                    <a:pt x="515089" y="1034902"/>
                  </a:cubicBezTo>
                  <a:cubicBezTo>
                    <a:pt x="514668" y="1032094"/>
                    <a:pt x="511938" y="1030177"/>
                    <a:pt x="510363" y="1027814"/>
                  </a:cubicBezTo>
                  <a:cubicBezTo>
                    <a:pt x="509575" y="1024664"/>
                    <a:pt x="508704" y="1021533"/>
                    <a:pt x="508000" y="1018363"/>
                  </a:cubicBezTo>
                  <a:cubicBezTo>
                    <a:pt x="507129" y="1014443"/>
                    <a:pt x="507048" y="1010309"/>
                    <a:pt x="505638" y="1006549"/>
                  </a:cubicBezTo>
                  <a:cubicBezTo>
                    <a:pt x="504641" y="1003890"/>
                    <a:pt x="502182" y="1002000"/>
                    <a:pt x="500912" y="999460"/>
                  </a:cubicBezTo>
                  <a:cubicBezTo>
                    <a:pt x="491891" y="981419"/>
                    <a:pt x="508601" y="1005776"/>
                    <a:pt x="491461" y="982921"/>
                  </a:cubicBezTo>
                  <a:cubicBezTo>
                    <a:pt x="486862" y="969125"/>
                    <a:pt x="490894" y="982448"/>
                    <a:pt x="486735" y="961656"/>
                  </a:cubicBezTo>
                  <a:cubicBezTo>
                    <a:pt x="482318" y="939571"/>
                    <a:pt x="486511" y="963122"/>
                    <a:pt x="482010" y="945116"/>
                  </a:cubicBezTo>
                  <a:cubicBezTo>
                    <a:pt x="481036" y="941220"/>
                    <a:pt x="480621" y="937198"/>
                    <a:pt x="479647" y="933302"/>
                  </a:cubicBezTo>
                  <a:cubicBezTo>
                    <a:pt x="477430" y="924434"/>
                    <a:pt x="476616" y="926233"/>
                    <a:pt x="472558" y="916763"/>
                  </a:cubicBezTo>
                  <a:cubicBezTo>
                    <a:pt x="471577" y="914474"/>
                    <a:pt x="471533" y="911775"/>
                    <a:pt x="470196" y="909674"/>
                  </a:cubicBezTo>
                  <a:cubicBezTo>
                    <a:pt x="460367" y="894228"/>
                    <a:pt x="460173" y="891489"/>
                    <a:pt x="446568" y="886046"/>
                  </a:cubicBezTo>
                  <a:cubicBezTo>
                    <a:pt x="445837" y="885753"/>
                    <a:pt x="444993" y="886046"/>
                    <a:pt x="444205" y="886046"/>
                  </a:cubicBezTo>
                  <a:lnTo>
                    <a:pt x="344968" y="824614"/>
                  </a:lnTo>
                  <a:lnTo>
                    <a:pt x="231554" y="689935"/>
                  </a:lnTo>
                  <a:lnTo>
                    <a:pt x="181935" y="569432"/>
                  </a:lnTo>
                  <a:lnTo>
                    <a:pt x="186661" y="463107"/>
                  </a:lnTo>
                  <a:lnTo>
                    <a:pt x="148856" y="375684"/>
                  </a:lnTo>
                  <a:lnTo>
                    <a:pt x="68521" y="361507"/>
                  </a:lnTo>
                  <a:lnTo>
                    <a:pt x="21265" y="349693"/>
                  </a:lnTo>
                  <a:cubicBezTo>
                    <a:pt x="-490" y="318613"/>
                    <a:pt x="8191" y="337010"/>
                    <a:pt x="2363" y="316614"/>
                  </a:cubicBezTo>
                  <a:cubicBezTo>
                    <a:pt x="1679" y="314219"/>
                    <a:pt x="788" y="311888"/>
                    <a:pt x="0" y="309525"/>
                  </a:cubicBezTo>
                  <a:cubicBezTo>
                    <a:pt x="788" y="289835"/>
                    <a:pt x="1052" y="270118"/>
                    <a:pt x="2363" y="250456"/>
                  </a:cubicBezTo>
                  <a:cubicBezTo>
                    <a:pt x="3155" y="238578"/>
                    <a:pt x="4733" y="240977"/>
                    <a:pt x="7089" y="231553"/>
                  </a:cubicBezTo>
                  <a:cubicBezTo>
                    <a:pt x="8063" y="227657"/>
                    <a:pt x="8733" y="223690"/>
                    <a:pt x="9451" y="219739"/>
                  </a:cubicBezTo>
                  <a:cubicBezTo>
                    <a:pt x="11211" y="210059"/>
                    <a:pt x="9791" y="205223"/>
                    <a:pt x="16540" y="198474"/>
                  </a:cubicBezTo>
                  <a:cubicBezTo>
                    <a:pt x="24066" y="190948"/>
                    <a:pt x="26711" y="191649"/>
                    <a:pt x="35442" y="186660"/>
                  </a:cubicBezTo>
                  <a:cubicBezTo>
                    <a:pt x="37908" y="185251"/>
                    <a:pt x="39921" y="183054"/>
                    <a:pt x="42531" y="181935"/>
                  </a:cubicBezTo>
                  <a:cubicBezTo>
                    <a:pt x="45516" y="180656"/>
                    <a:pt x="48872" y="180505"/>
                    <a:pt x="51982" y="179572"/>
                  </a:cubicBezTo>
                  <a:cubicBezTo>
                    <a:pt x="56753" y="178141"/>
                    <a:pt x="61433" y="176421"/>
                    <a:pt x="66158" y="174846"/>
                  </a:cubicBezTo>
                  <a:lnTo>
                    <a:pt x="75610" y="163032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1" name="Freeform 50"/>
            <p:cNvSpPr/>
            <p:nvPr/>
          </p:nvSpPr>
          <p:spPr bwMode="auto">
            <a:xfrm>
              <a:off x="6209250" y="3908281"/>
              <a:ext cx="497835" cy="574500"/>
            </a:xfrm>
            <a:custGeom>
              <a:avLst/>
              <a:gdLst>
                <a:gd name="connsiteX0" fmla="*/ 25991 w 813885"/>
                <a:gd name="connsiteY0" fmla="*/ 413489 h 940391"/>
                <a:gd name="connsiteX1" fmla="*/ 25991 w 813885"/>
                <a:gd name="connsiteY1" fmla="*/ 413489 h 940391"/>
                <a:gd name="connsiteX2" fmla="*/ 9451 w 813885"/>
                <a:gd name="connsiteY2" fmla="*/ 401675 h 940391"/>
                <a:gd name="connsiteX3" fmla="*/ 7089 w 813885"/>
                <a:gd name="connsiteY3" fmla="*/ 394586 h 940391"/>
                <a:gd name="connsiteX4" fmla="*/ 0 w 813885"/>
                <a:gd name="connsiteY4" fmla="*/ 387498 h 940391"/>
                <a:gd name="connsiteX5" fmla="*/ 4726 w 813885"/>
                <a:gd name="connsiteY5" fmla="*/ 318977 h 940391"/>
                <a:gd name="connsiteX6" fmla="*/ 11814 w 813885"/>
                <a:gd name="connsiteY6" fmla="*/ 304800 h 940391"/>
                <a:gd name="connsiteX7" fmla="*/ 18903 w 813885"/>
                <a:gd name="connsiteY7" fmla="*/ 300075 h 940391"/>
                <a:gd name="connsiteX8" fmla="*/ 28354 w 813885"/>
                <a:gd name="connsiteY8" fmla="*/ 292986 h 940391"/>
                <a:gd name="connsiteX9" fmla="*/ 28354 w 813885"/>
                <a:gd name="connsiteY9" fmla="*/ 248093 h 940391"/>
                <a:gd name="connsiteX10" fmla="*/ 23628 w 813885"/>
                <a:gd name="connsiteY10" fmla="*/ 241005 h 940391"/>
                <a:gd name="connsiteX11" fmla="*/ 18903 w 813885"/>
                <a:gd name="connsiteY11" fmla="*/ 231554 h 940391"/>
                <a:gd name="connsiteX12" fmla="*/ 14177 w 813885"/>
                <a:gd name="connsiteY12" fmla="*/ 212651 h 940391"/>
                <a:gd name="connsiteX13" fmla="*/ 9451 w 813885"/>
                <a:gd name="connsiteY13" fmla="*/ 198475 h 940391"/>
                <a:gd name="connsiteX14" fmla="*/ 7089 w 813885"/>
                <a:gd name="connsiteY14" fmla="*/ 191386 h 940391"/>
                <a:gd name="connsiteX15" fmla="*/ 2363 w 813885"/>
                <a:gd name="connsiteY15" fmla="*/ 181935 h 940391"/>
                <a:gd name="connsiteX16" fmla="*/ 4726 w 813885"/>
                <a:gd name="connsiteY16" fmla="*/ 163033 h 940391"/>
                <a:gd name="connsiteX17" fmla="*/ 16540 w 813885"/>
                <a:gd name="connsiteY17" fmla="*/ 151219 h 940391"/>
                <a:gd name="connsiteX18" fmla="*/ 35442 w 813885"/>
                <a:gd name="connsiteY18" fmla="*/ 146493 h 940391"/>
                <a:gd name="connsiteX19" fmla="*/ 80335 w 813885"/>
                <a:gd name="connsiteY19" fmla="*/ 139405 h 940391"/>
                <a:gd name="connsiteX20" fmla="*/ 56707 w 813885"/>
                <a:gd name="connsiteY20" fmla="*/ 0 h 940391"/>
                <a:gd name="connsiteX21" fmla="*/ 411126 w 813885"/>
                <a:gd name="connsiteY21" fmla="*/ 0 h 940391"/>
                <a:gd name="connsiteX22" fmla="*/ 434754 w 813885"/>
                <a:gd name="connsiteY22" fmla="*/ 44893 h 940391"/>
                <a:gd name="connsiteX23" fmla="*/ 366233 w 813885"/>
                <a:gd name="connsiteY23" fmla="*/ 47256 h 940391"/>
                <a:gd name="connsiteX24" fmla="*/ 359145 w 813885"/>
                <a:gd name="connsiteY24" fmla="*/ 49619 h 940391"/>
                <a:gd name="connsiteX25" fmla="*/ 356782 w 813885"/>
                <a:gd name="connsiteY25" fmla="*/ 56707 h 940391"/>
                <a:gd name="connsiteX26" fmla="*/ 352056 w 813885"/>
                <a:gd name="connsiteY26" fmla="*/ 155945 h 940391"/>
                <a:gd name="connsiteX27" fmla="*/ 349693 w 813885"/>
                <a:gd name="connsiteY27" fmla="*/ 163033 h 940391"/>
                <a:gd name="connsiteX28" fmla="*/ 347331 w 813885"/>
                <a:gd name="connsiteY28" fmla="*/ 172484 h 940391"/>
                <a:gd name="connsiteX29" fmla="*/ 340242 w 813885"/>
                <a:gd name="connsiteY29" fmla="*/ 198475 h 940391"/>
                <a:gd name="connsiteX30" fmla="*/ 342605 w 813885"/>
                <a:gd name="connsiteY30" fmla="*/ 222103 h 940391"/>
                <a:gd name="connsiteX31" fmla="*/ 352056 w 813885"/>
                <a:gd name="connsiteY31" fmla="*/ 224465 h 940391"/>
                <a:gd name="connsiteX32" fmla="*/ 380410 w 813885"/>
                <a:gd name="connsiteY32" fmla="*/ 210289 h 940391"/>
                <a:gd name="connsiteX33" fmla="*/ 387498 w 813885"/>
                <a:gd name="connsiteY33" fmla="*/ 207926 h 940391"/>
                <a:gd name="connsiteX34" fmla="*/ 411126 w 813885"/>
                <a:gd name="connsiteY34" fmla="*/ 210289 h 940391"/>
                <a:gd name="connsiteX35" fmla="*/ 418214 w 813885"/>
                <a:gd name="connsiteY35" fmla="*/ 217377 h 940391"/>
                <a:gd name="connsiteX36" fmla="*/ 430028 w 813885"/>
                <a:gd name="connsiteY36" fmla="*/ 222103 h 940391"/>
                <a:gd name="connsiteX37" fmla="*/ 460745 w 813885"/>
                <a:gd name="connsiteY37" fmla="*/ 224465 h 940391"/>
                <a:gd name="connsiteX38" fmla="*/ 463107 w 813885"/>
                <a:gd name="connsiteY38" fmla="*/ 262270 h 940391"/>
                <a:gd name="connsiteX39" fmla="*/ 477284 w 813885"/>
                <a:gd name="connsiteY39" fmla="*/ 266996 h 940391"/>
                <a:gd name="connsiteX40" fmla="*/ 524540 w 813885"/>
                <a:gd name="connsiteY40" fmla="*/ 264633 h 940391"/>
                <a:gd name="connsiteX41" fmla="*/ 541079 w 813885"/>
                <a:gd name="connsiteY41" fmla="*/ 262270 h 940391"/>
                <a:gd name="connsiteX42" fmla="*/ 604875 w 813885"/>
                <a:gd name="connsiteY42" fmla="*/ 255182 h 940391"/>
                <a:gd name="connsiteX43" fmla="*/ 637954 w 813885"/>
                <a:gd name="connsiteY43" fmla="*/ 248093 h 940391"/>
                <a:gd name="connsiteX44" fmla="*/ 647405 w 813885"/>
                <a:gd name="connsiteY44" fmla="*/ 245731 h 940391"/>
                <a:gd name="connsiteX45" fmla="*/ 654493 w 813885"/>
                <a:gd name="connsiteY45" fmla="*/ 243368 h 940391"/>
                <a:gd name="connsiteX46" fmla="*/ 668670 w 813885"/>
                <a:gd name="connsiteY46" fmla="*/ 233917 h 940391"/>
                <a:gd name="connsiteX47" fmla="*/ 671033 w 813885"/>
                <a:gd name="connsiteY47" fmla="*/ 226828 h 940391"/>
                <a:gd name="connsiteX48" fmla="*/ 685210 w 813885"/>
                <a:gd name="connsiteY48" fmla="*/ 203200 h 940391"/>
                <a:gd name="connsiteX49" fmla="*/ 689935 w 813885"/>
                <a:gd name="connsiteY49" fmla="*/ 189024 h 940391"/>
                <a:gd name="connsiteX50" fmla="*/ 692298 w 813885"/>
                <a:gd name="connsiteY50" fmla="*/ 165396 h 940391"/>
                <a:gd name="connsiteX51" fmla="*/ 704112 w 813885"/>
                <a:gd name="connsiteY51" fmla="*/ 153582 h 940391"/>
                <a:gd name="connsiteX52" fmla="*/ 718289 w 813885"/>
                <a:gd name="connsiteY52" fmla="*/ 144131 h 940391"/>
                <a:gd name="connsiteX53" fmla="*/ 763182 w 813885"/>
                <a:gd name="connsiteY53" fmla="*/ 146493 h 940391"/>
                <a:gd name="connsiteX54" fmla="*/ 767907 w 813885"/>
                <a:gd name="connsiteY54" fmla="*/ 132317 h 940391"/>
                <a:gd name="connsiteX55" fmla="*/ 770270 w 813885"/>
                <a:gd name="connsiteY55" fmla="*/ 113414 h 940391"/>
                <a:gd name="connsiteX56" fmla="*/ 777358 w 813885"/>
                <a:gd name="connsiteY56" fmla="*/ 106326 h 940391"/>
                <a:gd name="connsiteX57" fmla="*/ 793898 w 813885"/>
                <a:gd name="connsiteY57" fmla="*/ 99238 h 940391"/>
                <a:gd name="connsiteX58" fmla="*/ 812800 w 813885"/>
                <a:gd name="connsiteY58" fmla="*/ 96875 h 940391"/>
                <a:gd name="connsiteX59" fmla="*/ 810438 w 813885"/>
                <a:gd name="connsiteY59" fmla="*/ 118140 h 940391"/>
                <a:gd name="connsiteX60" fmla="*/ 800986 w 813885"/>
                <a:gd name="connsiteY60" fmla="*/ 132317 h 940391"/>
                <a:gd name="connsiteX61" fmla="*/ 798624 w 813885"/>
                <a:gd name="connsiteY61" fmla="*/ 139405 h 940391"/>
                <a:gd name="connsiteX62" fmla="*/ 803349 w 813885"/>
                <a:gd name="connsiteY62" fmla="*/ 160670 h 940391"/>
                <a:gd name="connsiteX63" fmla="*/ 808075 w 813885"/>
                <a:gd name="connsiteY63" fmla="*/ 167758 h 940391"/>
                <a:gd name="connsiteX64" fmla="*/ 810438 w 813885"/>
                <a:gd name="connsiteY64" fmla="*/ 174847 h 940391"/>
                <a:gd name="connsiteX65" fmla="*/ 808075 w 813885"/>
                <a:gd name="connsiteY65" fmla="*/ 212651 h 940391"/>
                <a:gd name="connsiteX66" fmla="*/ 796261 w 813885"/>
                <a:gd name="connsiteY66" fmla="*/ 222103 h 940391"/>
                <a:gd name="connsiteX67" fmla="*/ 765545 w 813885"/>
                <a:gd name="connsiteY67" fmla="*/ 226828 h 940391"/>
                <a:gd name="connsiteX68" fmla="*/ 756093 w 813885"/>
                <a:gd name="connsiteY68" fmla="*/ 229191 h 940391"/>
                <a:gd name="connsiteX69" fmla="*/ 739554 w 813885"/>
                <a:gd name="connsiteY69" fmla="*/ 243368 h 940391"/>
                <a:gd name="connsiteX70" fmla="*/ 727740 w 813885"/>
                <a:gd name="connsiteY70" fmla="*/ 255182 h 940391"/>
                <a:gd name="connsiteX71" fmla="*/ 723014 w 813885"/>
                <a:gd name="connsiteY71" fmla="*/ 269358 h 940391"/>
                <a:gd name="connsiteX72" fmla="*/ 713563 w 813885"/>
                <a:gd name="connsiteY72" fmla="*/ 283535 h 940391"/>
                <a:gd name="connsiteX73" fmla="*/ 708838 w 813885"/>
                <a:gd name="connsiteY73" fmla="*/ 300075 h 940391"/>
                <a:gd name="connsiteX74" fmla="*/ 706475 w 813885"/>
                <a:gd name="connsiteY74" fmla="*/ 349693 h 940391"/>
                <a:gd name="connsiteX75" fmla="*/ 704112 w 813885"/>
                <a:gd name="connsiteY75" fmla="*/ 389861 h 940391"/>
                <a:gd name="connsiteX76" fmla="*/ 697024 w 813885"/>
                <a:gd name="connsiteY76" fmla="*/ 392224 h 940391"/>
                <a:gd name="connsiteX77" fmla="*/ 673396 w 813885"/>
                <a:gd name="connsiteY77" fmla="*/ 399312 h 940391"/>
                <a:gd name="connsiteX78" fmla="*/ 659219 w 813885"/>
                <a:gd name="connsiteY78" fmla="*/ 408763 h 940391"/>
                <a:gd name="connsiteX79" fmla="*/ 645042 w 813885"/>
                <a:gd name="connsiteY79" fmla="*/ 418214 h 940391"/>
                <a:gd name="connsiteX80" fmla="*/ 640317 w 813885"/>
                <a:gd name="connsiteY80" fmla="*/ 425303 h 940391"/>
                <a:gd name="connsiteX81" fmla="*/ 640317 w 813885"/>
                <a:gd name="connsiteY81" fmla="*/ 463107 h 940391"/>
                <a:gd name="connsiteX82" fmla="*/ 630865 w 813885"/>
                <a:gd name="connsiteY82" fmla="*/ 477284 h 940391"/>
                <a:gd name="connsiteX83" fmla="*/ 630865 w 813885"/>
                <a:gd name="connsiteY83" fmla="*/ 522177 h 940391"/>
                <a:gd name="connsiteX84" fmla="*/ 633228 w 813885"/>
                <a:gd name="connsiteY84" fmla="*/ 529265 h 940391"/>
                <a:gd name="connsiteX85" fmla="*/ 640317 w 813885"/>
                <a:gd name="connsiteY85" fmla="*/ 536354 h 940391"/>
                <a:gd name="connsiteX86" fmla="*/ 663945 w 813885"/>
                <a:gd name="connsiteY86" fmla="*/ 552893 h 940391"/>
                <a:gd name="connsiteX87" fmla="*/ 659219 w 813885"/>
                <a:gd name="connsiteY87" fmla="*/ 569433 h 940391"/>
                <a:gd name="connsiteX88" fmla="*/ 649768 w 813885"/>
                <a:gd name="connsiteY88" fmla="*/ 590698 h 940391"/>
                <a:gd name="connsiteX89" fmla="*/ 642679 w 813885"/>
                <a:gd name="connsiteY89" fmla="*/ 597786 h 940391"/>
                <a:gd name="connsiteX90" fmla="*/ 609600 w 813885"/>
                <a:gd name="connsiteY90" fmla="*/ 593061 h 940391"/>
                <a:gd name="connsiteX91" fmla="*/ 600149 w 813885"/>
                <a:gd name="connsiteY91" fmla="*/ 590698 h 940391"/>
                <a:gd name="connsiteX92" fmla="*/ 588335 w 813885"/>
                <a:gd name="connsiteY92" fmla="*/ 588335 h 940391"/>
                <a:gd name="connsiteX93" fmla="*/ 590698 w 813885"/>
                <a:gd name="connsiteY93" fmla="*/ 602512 h 940391"/>
                <a:gd name="connsiteX94" fmla="*/ 597786 w 813885"/>
                <a:gd name="connsiteY94" fmla="*/ 609600 h 940391"/>
                <a:gd name="connsiteX95" fmla="*/ 600149 w 813885"/>
                <a:gd name="connsiteY95" fmla="*/ 621414 h 940391"/>
                <a:gd name="connsiteX96" fmla="*/ 604875 w 813885"/>
                <a:gd name="connsiteY96" fmla="*/ 628503 h 940391"/>
                <a:gd name="connsiteX97" fmla="*/ 609600 w 813885"/>
                <a:gd name="connsiteY97" fmla="*/ 645042 h 940391"/>
                <a:gd name="connsiteX98" fmla="*/ 614326 w 813885"/>
                <a:gd name="connsiteY98" fmla="*/ 652131 h 940391"/>
                <a:gd name="connsiteX99" fmla="*/ 619051 w 813885"/>
                <a:gd name="connsiteY99" fmla="*/ 666307 h 940391"/>
                <a:gd name="connsiteX100" fmla="*/ 626140 w 813885"/>
                <a:gd name="connsiteY100" fmla="*/ 671033 h 940391"/>
                <a:gd name="connsiteX101" fmla="*/ 640317 w 813885"/>
                <a:gd name="connsiteY101" fmla="*/ 675758 h 940391"/>
                <a:gd name="connsiteX102" fmla="*/ 647405 w 813885"/>
                <a:gd name="connsiteY102" fmla="*/ 678121 h 940391"/>
                <a:gd name="connsiteX103" fmla="*/ 654493 w 813885"/>
                <a:gd name="connsiteY103" fmla="*/ 682847 h 940391"/>
                <a:gd name="connsiteX104" fmla="*/ 659219 w 813885"/>
                <a:gd name="connsiteY104" fmla="*/ 713563 h 940391"/>
                <a:gd name="connsiteX105" fmla="*/ 663945 w 813885"/>
                <a:gd name="connsiteY105" fmla="*/ 720651 h 940391"/>
                <a:gd name="connsiteX106" fmla="*/ 671033 w 813885"/>
                <a:gd name="connsiteY106" fmla="*/ 730103 h 940391"/>
                <a:gd name="connsiteX107" fmla="*/ 692298 w 813885"/>
                <a:gd name="connsiteY107" fmla="*/ 741917 h 940391"/>
                <a:gd name="connsiteX108" fmla="*/ 706475 w 813885"/>
                <a:gd name="connsiteY108" fmla="*/ 751368 h 940391"/>
                <a:gd name="connsiteX109" fmla="*/ 704112 w 813885"/>
                <a:gd name="connsiteY109" fmla="*/ 774996 h 940391"/>
                <a:gd name="connsiteX110" fmla="*/ 701749 w 813885"/>
                <a:gd name="connsiteY110" fmla="*/ 782084 h 940391"/>
                <a:gd name="connsiteX111" fmla="*/ 694661 w 813885"/>
                <a:gd name="connsiteY111" fmla="*/ 789172 h 940391"/>
                <a:gd name="connsiteX112" fmla="*/ 680484 w 813885"/>
                <a:gd name="connsiteY112" fmla="*/ 798624 h 940391"/>
                <a:gd name="connsiteX113" fmla="*/ 673396 w 813885"/>
                <a:gd name="connsiteY113" fmla="*/ 803349 h 940391"/>
                <a:gd name="connsiteX114" fmla="*/ 649768 w 813885"/>
                <a:gd name="connsiteY114" fmla="*/ 808075 h 940391"/>
                <a:gd name="connsiteX115" fmla="*/ 642679 w 813885"/>
                <a:gd name="connsiteY115" fmla="*/ 810438 h 940391"/>
                <a:gd name="connsiteX116" fmla="*/ 628503 w 813885"/>
                <a:gd name="connsiteY116" fmla="*/ 819889 h 940391"/>
                <a:gd name="connsiteX117" fmla="*/ 616689 w 813885"/>
                <a:gd name="connsiteY117" fmla="*/ 834065 h 940391"/>
                <a:gd name="connsiteX118" fmla="*/ 611963 w 813885"/>
                <a:gd name="connsiteY118" fmla="*/ 841154 h 940391"/>
                <a:gd name="connsiteX119" fmla="*/ 604875 w 813885"/>
                <a:gd name="connsiteY119" fmla="*/ 850605 h 940391"/>
                <a:gd name="connsiteX120" fmla="*/ 600149 w 813885"/>
                <a:gd name="connsiteY120" fmla="*/ 864782 h 940391"/>
                <a:gd name="connsiteX121" fmla="*/ 597786 w 813885"/>
                <a:gd name="connsiteY121" fmla="*/ 900224 h 940391"/>
                <a:gd name="connsiteX122" fmla="*/ 595424 w 813885"/>
                <a:gd name="connsiteY122" fmla="*/ 912038 h 940391"/>
                <a:gd name="connsiteX123" fmla="*/ 588335 w 813885"/>
                <a:gd name="connsiteY123" fmla="*/ 919126 h 940391"/>
                <a:gd name="connsiteX124" fmla="*/ 574158 w 813885"/>
                <a:gd name="connsiteY124" fmla="*/ 926214 h 940391"/>
                <a:gd name="connsiteX125" fmla="*/ 545805 w 813885"/>
                <a:gd name="connsiteY125" fmla="*/ 928577 h 940391"/>
                <a:gd name="connsiteX126" fmla="*/ 538717 w 813885"/>
                <a:gd name="connsiteY126" fmla="*/ 930940 h 940391"/>
                <a:gd name="connsiteX127" fmla="*/ 531628 w 813885"/>
                <a:gd name="connsiteY127" fmla="*/ 935665 h 940391"/>
                <a:gd name="connsiteX128" fmla="*/ 519814 w 813885"/>
                <a:gd name="connsiteY128" fmla="*/ 938028 h 940391"/>
                <a:gd name="connsiteX129" fmla="*/ 510363 w 813885"/>
                <a:gd name="connsiteY129" fmla="*/ 940391 h 940391"/>
                <a:gd name="connsiteX130" fmla="*/ 413489 w 813885"/>
                <a:gd name="connsiteY130" fmla="*/ 938028 h 940391"/>
                <a:gd name="connsiteX131" fmla="*/ 399312 w 813885"/>
                <a:gd name="connsiteY131" fmla="*/ 933303 h 940391"/>
                <a:gd name="connsiteX132" fmla="*/ 394586 w 813885"/>
                <a:gd name="connsiteY132" fmla="*/ 926214 h 940391"/>
                <a:gd name="connsiteX133" fmla="*/ 380410 w 813885"/>
                <a:gd name="connsiteY133" fmla="*/ 914400 h 940391"/>
                <a:gd name="connsiteX134" fmla="*/ 375684 w 813885"/>
                <a:gd name="connsiteY134" fmla="*/ 900224 h 940391"/>
                <a:gd name="connsiteX135" fmla="*/ 373321 w 813885"/>
                <a:gd name="connsiteY135" fmla="*/ 883684 h 940391"/>
                <a:gd name="connsiteX136" fmla="*/ 359145 w 813885"/>
                <a:gd name="connsiteY136" fmla="*/ 878958 h 940391"/>
                <a:gd name="connsiteX137" fmla="*/ 352056 w 813885"/>
                <a:gd name="connsiteY137" fmla="*/ 874233 h 940391"/>
                <a:gd name="connsiteX138" fmla="*/ 335517 w 813885"/>
                <a:gd name="connsiteY138" fmla="*/ 864782 h 940391"/>
                <a:gd name="connsiteX139" fmla="*/ 328428 w 813885"/>
                <a:gd name="connsiteY139" fmla="*/ 857693 h 940391"/>
                <a:gd name="connsiteX140" fmla="*/ 321340 w 813885"/>
                <a:gd name="connsiteY140" fmla="*/ 841154 h 940391"/>
                <a:gd name="connsiteX141" fmla="*/ 318977 w 813885"/>
                <a:gd name="connsiteY141" fmla="*/ 834065 h 940391"/>
                <a:gd name="connsiteX142" fmla="*/ 318977 w 813885"/>
                <a:gd name="connsiteY142" fmla="*/ 749005 h 940391"/>
                <a:gd name="connsiteX143" fmla="*/ 373321 w 813885"/>
                <a:gd name="connsiteY143" fmla="*/ 751368 h 940391"/>
                <a:gd name="connsiteX144" fmla="*/ 363870 w 813885"/>
                <a:gd name="connsiteY144" fmla="*/ 718289 h 940391"/>
                <a:gd name="connsiteX145" fmla="*/ 359145 w 813885"/>
                <a:gd name="connsiteY145" fmla="*/ 649768 h 940391"/>
                <a:gd name="connsiteX146" fmla="*/ 354419 w 813885"/>
                <a:gd name="connsiteY146" fmla="*/ 635591 h 940391"/>
                <a:gd name="connsiteX147" fmla="*/ 349693 w 813885"/>
                <a:gd name="connsiteY147" fmla="*/ 621414 h 940391"/>
                <a:gd name="connsiteX148" fmla="*/ 340242 w 813885"/>
                <a:gd name="connsiteY148" fmla="*/ 593061 h 940391"/>
                <a:gd name="connsiteX149" fmla="*/ 337879 w 813885"/>
                <a:gd name="connsiteY149" fmla="*/ 585972 h 940391"/>
                <a:gd name="connsiteX150" fmla="*/ 335517 w 813885"/>
                <a:gd name="connsiteY150" fmla="*/ 578884 h 940391"/>
                <a:gd name="connsiteX151" fmla="*/ 328428 w 813885"/>
                <a:gd name="connsiteY151" fmla="*/ 569433 h 940391"/>
                <a:gd name="connsiteX152" fmla="*/ 318977 w 813885"/>
                <a:gd name="connsiteY152" fmla="*/ 555256 h 940391"/>
                <a:gd name="connsiteX153" fmla="*/ 314251 w 813885"/>
                <a:gd name="connsiteY153" fmla="*/ 548168 h 940391"/>
                <a:gd name="connsiteX154" fmla="*/ 307163 w 813885"/>
                <a:gd name="connsiteY154" fmla="*/ 538717 h 940391"/>
                <a:gd name="connsiteX155" fmla="*/ 300075 w 813885"/>
                <a:gd name="connsiteY155" fmla="*/ 531628 h 940391"/>
                <a:gd name="connsiteX156" fmla="*/ 295349 w 813885"/>
                <a:gd name="connsiteY156" fmla="*/ 524540 h 940391"/>
                <a:gd name="connsiteX157" fmla="*/ 288261 w 813885"/>
                <a:gd name="connsiteY157" fmla="*/ 519814 h 940391"/>
                <a:gd name="connsiteX158" fmla="*/ 281172 w 813885"/>
                <a:gd name="connsiteY158" fmla="*/ 512726 h 940391"/>
                <a:gd name="connsiteX159" fmla="*/ 266996 w 813885"/>
                <a:gd name="connsiteY159" fmla="*/ 503275 h 940391"/>
                <a:gd name="connsiteX160" fmla="*/ 262270 w 813885"/>
                <a:gd name="connsiteY160" fmla="*/ 496186 h 940391"/>
                <a:gd name="connsiteX161" fmla="*/ 248093 w 813885"/>
                <a:gd name="connsiteY161" fmla="*/ 486735 h 940391"/>
                <a:gd name="connsiteX162" fmla="*/ 245731 w 813885"/>
                <a:gd name="connsiteY162" fmla="*/ 479647 h 940391"/>
                <a:gd name="connsiteX163" fmla="*/ 231554 w 813885"/>
                <a:gd name="connsiteY163" fmla="*/ 467833 h 940391"/>
                <a:gd name="connsiteX164" fmla="*/ 155945 w 813885"/>
                <a:gd name="connsiteY164" fmla="*/ 470196 h 940391"/>
                <a:gd name="connsiteX165" fmla="*/ 148856 w 813885"/>
                <a:gd name="connsiteY165" fmla="*/ 463107 h 940391"/>
                <a:gd name="connsiteX166" fmla="*/ 132317 w 813885"/>
                <a:gd name="connsiteY166" fmla="*/ 439479 h 940391"/>
                <a:gd name="connsiteX167" fmla="*/ 111051 w 813885"/>
                <a:gd name="connsiteY167" fmla="*/ 430028 h 940391"/>
                <a:gd name="connsiteX168" fmla="*/ 96875 w 813885"/>
                <a:gd name="connsiteY168" fmla="*/ 425303 h 940391"/>
                <a:gd name="connsiteX169" fmla="*/ 89786 w 813885"/>
                <a:gd name="connsiteY169" fmla="*/ 422940 h 940391"/>
                <a:gd name="connsiteX170" fmla="*/ 73247 w 813885"/>
                <a:gd name="connsiteY170" fmla="*/ 418214 h 940391"/>
                <a:gd name="connsiteX171" fmla="*/ 61433 w 813885"/>
                <a:gd name="connsiteY171" fmla="*/ 406400 h 940391"/>
                <a:gd name="connsiteX172" fmla="*/ 56707 w 813885"/>
                <a:gd name="connsiteY172" fmla="*/ 399312 h 940391"/>
                <a:gd name="connsiteX173" fmla="*/ 25991 w 813885"/>
                <a:gd name="connsiteY173" fmla="*/ 413489 h 94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813885" h="940391">
                  <a:moveTo>
                    <a:pt x="25991" y="413489"/>
                  </a:moveTo>
                  <a:lnTo>
                    <a:pt x="25991" y="413489"/>
                  </a:lnTo>
                  <a:cubicBezTo>
                    <a:pt x="20478" y="409551"/>
                    <a:pt x="14242" y="406466"/>
                    <a:pt x="9451" y="401675"/>
                  </a:cubicBezTo>
                  <a:cubicBezTo>
                    <a:pt x="7690" y="399914"/>
                    <a:pt x="8471" y="396658"/>
                    <a:pt x="7089" y="394586"/>
                  </a:cubicBezTo>
                  <a:cubicBezTo>
                    <a:pt x="5235" y="391806"/>
                    <a:pt x="2363" y="389861"/>
                    <a:pt x="0" y="387498"/>
                  </a:cubicBezTo>
                  <a:cubicBezTo>
                    <a:pt x="1485" y="350384"/>
                    <a:pt x="-2251" y="343392"/>
                    <a:pt x="4726" y="318977"/>
                  </a:cubicBezTo>
                  <a:cubicBezTo>
                    <a:pt x="6263" y="313599"/>
                    <a:pt x="7674" y="308940"/>
                    <a:pt x="11814" y="304800"/>
                  </a:cubicBezTo>
                  <a:cubicBezTo>
                    <a:pt x="13822" y="302792"/>
                    <a:pt x="16592" y="301726"/>
                    <a:pt x="18903" y="300075"/>
                  </a:cubicBezTo>
                  <a:cubicBezTo>
                    <a:pt x="22108" y="297786"/>
                    <a:pt x="25204" y="295349"/>
                    <a:pt x="28354" y="292986"/>
                  </a:cubicBezTo>
                  <a:cubicBezTo>
                    <a:pt x="34196" y="275463"/>
                    <a:pt x="33481" y="280560"/>
                    <a:pt x="28354" y="248093"/>
                  </a:cubicBezTo>
                  <a:cubicBezTo>
                    <a:pt x="27911" y="245288"/>
                    <a:pt x="25037" y="243471"/>
                    <a:pt x="23628" y="241005"/>
                  </a:cubicBezTo>
                  <a:cubicBezTo>
                    <a:pt x="21881" y="237947"/>
                    <a:pt x="20290" y="234791"/>
                    <a:pt x="18903" y="231554"/>
                  </a:cubicBezTo>
                  <a:cubicBezTo>
                    <a:pt x="15317" y="223187"/>
                    <a:pt x="16952" y="222825"/>
                    <a:pt x="14177" y="212651"/>
                  </a:cubicBezTo>
                  <a:cubicBezTo>
                    <a:pt x="12866" y="207846"/>
                    <a:pt x="11026" y="203200"/>
                    <a:pt x="9451" y="198475"/>
                  </a:cubicBezTo>
                  <a:cubicBezTo>
                    <a:pt x="8663" y="196112"/>
                    <a:pt x="8203" y="193614"/>
                    <a:pt x="7089" y="191386"/>
                  </a:cubicBezTo>
                  <a:lnTo>
                    <a:pt x="2363" y="181935"/>
                  </a:lnTo>
                  <a:cubicBezTo>
                    <a:pt x="3151" y="175634"/>
                    <a:pt x="3055" y="169159"/>
                    <a:pt x="4726" y="163033"/>
                  </a:cubicBezTo>
                  <a:cubicBezTo>
                    <a:pt x="6027" y="158263"/>
                    <a:pt x="12089" y="152838"/>
                    <a:pt x="16540" y="151219"/>
                  </a:cubicBezTo>
                  <a:cubicBezTo>
                    <a:pt x="22644" y="148999"/>
                    <a:pt x="28992" y="147252"/>
                    <a:pt x="35442" y="146493"/>
                  </a:cubicBezTo>
                  <a:cubicBezTo>
                    <a:pt x="77359" y="141562"/>
                    <a:pt x="63552" y="147798"/>
                    <a:pt x="80335" y="139405"/>
                  </a:cubicBezTo>
                  <a:lnTo>
                    <a:pt x="56707" y="0"/>
                  </a:lnTo>
                  <a:lnTo>
                    <a:pt x="411126" y="0"/>
                  </a:lnTo>
                  <a:lnTo>
                    <a:pt x="434754" y="44893"/>
                  </a:lnTo>
                  <a:cubicBezTo>
                    <a:pt x="411914" y="45681"/>
                    <a:pt x="389042" y="45830"/>
                    <a:pt x="366233" y="47256"/>
                  </a:cubicBezTo>
                  <a:cubicBezTo>
                    <a:pt x="363747" y="47411"/>
                    <a:pt x="360906" y="47858"/>
                    <a:pt x="359145" y="49619"/>
                  </a:cubicBezTo>
                  <a:cubicBezTo>
                    <a:pt x="357384" y="51380"/>
                    <a:pt x="357570" y="54344"/>
                    <a:pt x="356782" y="56707"/>
                  </a:cubicBezTo>
                  <a:cubicBezTo>
                    <a:pt x="356302" y="72060"/>
                    <a:pt x="356260" y="128625"/>
                    <a:pt x="352056" y="155945"/>
                  </a:cubicBezTo>
                  <a:cubicBezTo>
                    <a:pt x="351677" y="158407"/>
                    <a:pt x="350377" y="160638"/>
                    <a:pt x="349693" y="163033"/>
                  </a:cubicBezTo>
                  <a:cubicBezTo>
                    <a:pt x="348801" y="166155"/>
                    <a:pt x="348185" y="169351"/>
                    <a:pt x="347331" y="172484"/>
                  </a:cubicBezTo>
                  <a:cubicBezTo>
                    <a:pt x="338891" y="203434"/>
                    <a:pt x="345594" y="177069"/>
                    <a:pt x="340242" y="198475"/>
                  </a:cubicBezTo>
                  <a:cubicBezTo>
                    <a:pt x="341030" y="206351"/>
                    <a:pt x="339330" y="214897"/>
                    <a:pt x="342605" y="222103"/>
                  </a:cubicBezTo>
                  <a:cubicBezTo>
                    <a:pt x="343949" y="225059"/>
                    <a:pt x="348825" y="224788"/>
                    <a:pt x="352056" y="224465"/>
                  </a:cubicBezTo>
                  <a:cubicBezTo>
                    <a:pt x="375011" y="222169"/>
                    <a:pt x="358223" y="217686"/>
                    <a:pt x="380410" y="210289"/>
                  </a:cubicBezTo>
                  <a:lnTo>
                    <a:pt x="387498" y="207926"/>
                  </a:lnTo>
                  <a:cubicBezTo>
                    <a:pt x="395374" y="208714"/>
                    <a:pt x="403561" y="207961"/>
                    <a:pt x="411126" y="210289"/>
                  </a:cubicBezTo>
                  <a:cubicBezTo>
                    <a:pt x="414320" y="211272"/>
                    <a:pt x="415381" y="215606"/>
                    <a:pt x="418214" y="217377"/>
                  </a:cubicBezTo>
                  <a:cubicBezTo>
                    <a:pt x="421811" y="219625"/>
                    <a:pt x="425844" y="221406"/>
                    <a:pt x="430028" y="222103"/>
                  </a:cubicBezTo>
                  <a:cubicBezTo>
                    <a:pt x="440158" y="223791"/>
                    <a:pt x="450506" y="223678"/>
                    <a:pt x="460745" y="224465"/>
                  </a:cubicBezTo>
                  <a:cubicBezTo>
                    <a:pt x="461532" y="237067"/>
                    <a:pt x="458531" y="250502"/>
                    <a:pt x="463107" y="262270"/>
                  </a:cubicBezTo>
                  <a:cubicBezTo>
                    <a:pt x="464912" y="266913"/>
                    <a:pt x="477284" y="266996"/>
                    <a:pt x="477284" y="266996"/>
                  </a:cubicBezTo>
                  <a:cubicBezTo>
                    <a:pt x="493036" y="266208"/>
                    <a:pt x="508811" y="265798"/>
                    <a:pt x="524540" y="264633"/>
                  </a:cubicBezTo>
                  <a:cubicBezTo>
                    <a:pt x="530094" y="264222"/>
                    <a:pt x="535538" y="262824"/>
                    <a:pt x="541079" y="262270"/>
                  </a:cubicBezTo>
                  <a:cubicBezTo>
                    <a:pt x="583116" y="258066"/>
                    <a:pt x="561397" y="262429"/>
                    <a:pt x="604875" y="255182"/>
                  </a:cubicBezTo>
                  <a:cubicBezTo>
                    <a:pt x="625464" y="251750"/>
                    <a:pt x="614395" y="253982"/>
                    <a:pt x="637954" y="248093"/>
                  </a:cubicBezTo>
                  <a:cubicBezTo>
                    <a:pt x="641104" y="247305"/>
                    <a:pt x="644324" y="246758"/>
                    <a:pt x="647405" y="245731"/>
                  </a:cubicBezTo>
                  <a:cubicBezTo>
                    <a:pt x="649768" y="244943"/>
                    <a:pt x="652316" y="244578"/>
                    <a:pt x="654493" y="243368"/>
                  </a:cubicBezTo>
                  <a:cubicBezTo>
                    <a:pt x="659458" y="240610"/>
                    <a:pt x="668670" y="233917"/>
                    <a:pt x="668670" y="233917"/>
                  </a:cubicBezTo>
                  <a:cubicBezTo>
                    <a:pt x="669458" y="231554"/>
                    <a:pt x="669823" y="229005"/>
                    <a:pt x="671033" y="226828"/>
                  </a:cubicBezTo>
                  <a:cubicBezTo>
                    <a:pt x="678954" y="212570"/>
                    <a:pt x="680105" y="215963"/>
                    <a:pt x="685210" y="203200"/>
                  </a:cubicBezTo>
                  <a:cubicBezTo>
                    <a:pt x="687060" y="198575"/>
                    <a:pt x="689935" y="189024"/>
                    <a:pt x="689935" y="189024"/>
                  </a:cubicBezTo>
                  <a:cubicBezTo>
                    <a:pt x="690723" y="181148"/>
                    <a:pt x="690518" y="173109"/>
                    <a:pt x="692298" y="165396"/>
                  </a:cubicBezTo>
                  <a:cubicBezTo>
                    <a:pt x="693949" y="158244"/>
                    <a:pt x="699311" y="157583"/>
                    <a:pt x="704112" y="153582"/>
                  </a:cubicBezTo>
                  <a:cubicBezTo>
                    <a:pt x="715911" y="143749"/>
                    <a:pt x="705831" y="148282"/>
                    <a:pt x="718289" y="144131"/>
                  </a:cubicBezTo>
                  <a:cubicBezTo>
                    <a:pt x="728224" y="146118"/>
                    <a:pt x="752303" y="153416"/>
                    <a:pt x="763182" y="146493"/>
                  </a:cubicBezTo>
                  <a:cubicBezTo>
                    <a:pt x="767384" y="143819"/>
                    <a:pt x="767907" y="132317"/>
                    <a:pt x="767907" y="132317"/>
                  </a:cubicBezTo>
                  <a:cubicBezTo>
                    <a:pt x="768695" y="126016"/>
                    <a:pt x="768100" y="119382"/>
                    <a:pt x="770270" y="113414"/>
                  </a:cubicBezTo>
                  <a:cubicBezTo>
                    <a:pt x="771412" y="110274"/>
                    <a:pt x="774639" y="108268"/>
                    <a:pt x="777358" y="106326"/>
                  </a:cubicBezTo>
                  <a:cubicBezTo>
                    <a:pt x="782470" y="102675"/>
                    <a:pt x="788112" y="101166"/>
                    <a:pt x="793898" y="99238"/>
                  </a:cubicBezTo>
                  <a:cubicBezTo>
                    <a:pt x="796830" y="97283"/>
                    <a:pt x="808804" y="86886"/>
                    <a:pt x="812800" y="96875"/>
                  </a:cubicBezTo>
                  <a:cubicBezTo>
                    <a:pt x="815449" y="103497"/>
                    <a:pt x="812693" y="111374"/>
                    <a:pt x="810438" y="118140"/>
                  </a:cubicBezTo>
                  <a:cubicBezTo>
                    <a:pt x="808642" y="123528"/>
                    <a:pt x="800986" y="132317"/>
                    <a:pt x="800986" y="132317"/>
                  </a:cubicBezTo>
                  <a:cubicBezTo>
                    <a:pt x="800199" y="134680"/>
                    <a:pt x="798624" y="136915"/>
                    <a:pt x="798624" y="139405"/>
                  </a:cubicBezTo>
                  <a:cubicBezTo>
                    <a:pt x="798624" y="143038"/>
                    <a:pt x="800911" y="155796"/>
                    <a:pt x="803349" y="160670"/>
                  </a:cubicBezTo>
                  <a:cubicBezTo>
                    <a:pt x="804619" y="163210"/>
                    <a:pt x="806500" y="165395"/>
                    <a:pt x="808075" y="167758"/>
                  </a:cubicBezTo>
                  <a:cubicBezTo>
                    <a:pt x="808863" y="170121"/>
                    <a:pt x="810438" y="172356"/>
                    <a:pt x="810438" y="174847"/>
                  </a:cubicBezTo>
                  <a:cubicBezTo>
                    <a:pt x="810438" y="187473"/>
                    <a:pt x="810044" y="200180"/>
                    <a:pt x="808075" y="212651"/>
                  </a:cubicBezTo>
                  <a:cubicBezTo>
                    <a:pt x="807001" y="219454"/>
                    <a:pt x="801629" y="220910"/>
                    <a:pt x="796261" y="222103"/>
                  </a:cubicBezTo>
                  <a:cubicBezTo>
                    <a:pt x="786010" y="224381"/>
                    <a:pt x="775877" y="224949"/>
                    <a:pt x="765545" y="226828"/>
                  </a:cubicBezTo>
                  <a:cubicBezTo>
                    <a:pt x="762350" y="227409"/>
                    <a:pt x="759244" y="228403"/>
                    <a:pt x="756093" y="229191"/>
                  </a:cubicBezTo>
                  <a:cubicBezTo>
                    <a:pt x="749136" y="234409"/>
                    <a:pt x="745042" y="236783"/>
                    <a:pt x="739554" y="243368"/>
                  </a:cubicBezTo>
                  <a:cubicBezTo>
                    <a:pt x="729710" y="255181"/>
                    <a:pt x="740733" y="246519"/>
                    <a:pt x="727740" y="255182"/>
                  </a:cubicBezTo>
                  <a:cubicBezTo>
                    <a:pt x="726165" y="259907"/>
                    <a:pt x="725777" y="265214"/>
                    <a:pt x="723014" y="269358"/>
                  </a:cubicBezTo>
                  <a:lnTo>
                    <a:pt x="713563" y="283535"/>
                  </a:lnTo>
                  <a:cubicBezTo>
                    <a:pt x="712208" y="287599"/>
                    <a:pt x="709151" y="296168"/>
                    <a:pt x="708838" y="300075"/>
                  </a:cubicBezTo>
                  <a:cubicBezTo>
                    <a:pt x="707518" y="316580"/>
                    <a:pt x="707345" y="333158"/>
                    <a:pt x="706475" y="349693"/>
                  </a:cubicBezTo>
                  <a:cubicBezTo>
                    <a:pt x="705770" y="363087"/>
                    <a:pt x="707021" y="376768"/>
                    <a:pt x="704112" y="389861"/>
                  </a:cubicBezTo>
                  <a:cubicBezTo>
                    <a:pt x="703572" y="392292"/>
                    <a:pt x="699419" y="391540"/>
                    <a:pt x="697024" y="392224"/>
                  </a:cubicBezTo>
                  <a:cubicBezTo>
                    <a:pt x="691240" y="393876"/>
                    <a:pt x="677615" y="396500"/>
                    <a:pt x="673396" y="399312"/>
                  </a:cubicBezTo>
                  <a:cubicBezTo>
                    <a:pt x="668670" y="402462"/>
                    <a:pt x="663235" y="404747"/>
                    <a:pt x="659219" y="408763"/>
                  </a:cubicBezTo>
                  <a:cubicBezTo>
                    <a:pt x="650370" y="417612"/>
                    <a:pt x="655301" y="414794"/>
                    <a:pt x="645042" y="418214"/>
                  </a:cubicBezTo>
                  <a:cubicBezTo>
                    <a:pt x="643467" y="420577"/>
                    <a:pt x="640553" y="422473"/>
                    <a:pt x="640317" y="425303"/>
                  </a:cubicBezTo>
                  <a:cubicBezTo>
                    <a:pt x="638664" y="445140"/>
                    <a:pt x="647303" y="444945"/>
                    <a:pt x="640317" y="463107"/>
                  </a:cubicBezTo>
                  <a:cubicBezTo>
                    <a:pt x="638278" y="468408"/>
                    <a:pt x="630865" y="477284"/>
                    <a:pt x="630865" y="477284"/>
                  </a:cubicBezTo>
                  <a:cubicBezTo>
                    <a:pt x="625959" y="496916"/>
                    <a:pt x="627097" y="488258"/>
                    <a:pt x="630865" y="522177"/>
                  </a:cubicBezTo>
                  <a:cubicBezTo>
                    <a:pt x="631140" y="524652"/>
                    <a:pt x="631846" y="527193"/>
                    <a:pt x="633228" y="529265"/>
                  </a:cubicBezTo>
                  <a:cubicBezTo>
                    <a:pt x="635082" y="532045"/>
                    <a:pt x="637954" y="533991"/>
                    <a:pt x="640317" y="536354"/>
                  </a:cubicBezTo>
                  <a:cubicBezTo>
                    <a:pt x="647050" y="556555"/>
                    <a:pt x="640099" y="549913"/>
                    <a:pt x="663945" y="552893"/>
                  </a:cubicBezTo>
                  <a:cubicBezTo>
                    <a:pt x="668275" y="565890"/>
                    <a:pt x="666657" y="554556"/>
                    <a:pt x="659219" y="569433"/>
                  </a:cubicBezTo>
                  <a:cubicBezTo>
                    <a:pt x="651496" y="584880"/>
                    <a:pt x="658453" y="580277"/>
                    <a:pt x="649768" y="590698"/>
                  </a:cubicBezTo>
                  <a:cubicBezTo>
                    <a:pt x="647629" y="593265"/>
                    <a:pt x="645042" y="595423"/>
                    <a:pt x="642679" y="597786"/>
                  </a:cubicBezTo>
                  <a:cubicBezTo>
                    <a:pt x="631653" y="596211"/>
                    <a:pt x="620587" y="594892"/>
                    <a:pt x="609600" y="593061"/>
                  </a:cubicBezTo>
                  <a:cubicBezTo>
                    <a:pt x="606397" y="592527"/>
                    <a:pt x="603319" y="591403"/>
                    <a:pt x="600149" y="590698"/>
                  </a:cubicBezTo>
                  <a:cubicBezTo>
                    <a:pt x="596229" y="589827"/>
                    <a:pt x="592273" y="589123"/>
                    <a:pt x="588335" y="588335"/>
                  </a:cubicBezTo>
                  <a:cubicBezTo>
                    <a:pt x="589123" y="593061"/>
                    <a:pt x="588752" y="598134"/>
                    <a:pt x="590698" y="602512"/>
                  </a:cubicBezTo>
                  <a:cubicBezTo>
                    <a:pt x="592055" y="605565"/>
                    <a:pt x="596292" y="606611"/>
                    <a:pt x="597786" y="609600"/>
                  </a:cubicBezTo>
                  <a:cubicBezTo>
                    <a:pt x="599582" y="613192"/>
                    <a:pt x="598739" y="617654"/>
                    <a:pt x="600149" y="621414"/>
                  </a:cubicBezTo>
                  <a:cubicBezTo>
                    <a:pt x="601146" y="624073"/>
                    <a:pt x="603605" y="625963"/>
                    <a:pt x="604875" y="628503"/>
                  </a:cubicBezTo>
                  <a:cubicBezTo>
                    <a:pt x="609478" y="637708"/>
                    <a:pt x="605053" y="634432"/>
                    <a:pt x="609600" y="645042"/>
                  </a:cubicBezTo>
                  <a:cubicBezTo>
                    <a:pt x="610719" y="647652"/>
                    <a:pt x="613173" y="649536"/>
                    <a:pt x="614326" y="652131"/>
                  </a:cubicBezTo>
                  <a:cubicBezTo>
                    <a:pt x="616349" y="656683"/>
                    <a:pt x="614907" y="663544"/>
                    <a:pt x="619051" y="666307"/>
                  </a:cubicBezTo>
                  <a:cubicBezTo>
                    <a:pt x="621414" y="667882"/>
                    <a:pt x="623545" y="669880"/>
                    <a:pt x="626140" y="671033"/>
                  </a:cubicBezTo>
                  <a:cubicBezTo>
                    <a:pt x="630692" y="673056"/>
                    <a:pt x="635591" y="674183"/>
                    <a:pt x="640317" y="675758"/>
                  </a:cubicBezTo>
                  <a:cubicBezTo>
                    <a:pt x="642680" y="676546"/>
                    <a:pt x="645333" y="676739"/>
                    <a:pt x="647405" y="678121"/>
                  </a:cubicBezTo>
                  <a:lnTo>
                    <a:pt x="654493" y="682847"/>
                  </a:lnTo>
                  <a:cubicBezTo>
                    <a:pt x="655171" y="689623"/>
                    <a:pt x="654961" y="705048"/>
                    <a:pt x="659219" y="713563"/>
                  </a:cubicBezTo>
                  <a:cubicBezTo>
                    <a:pt x="660489" y="716103"/>
                    <a:pt x="662294" y="718340"/>
                    <a:pt x="663945" y="720651"/>
                  </a:cubicBezTo>
                  <a:cubicBezTo>
                    <a:pt x="666234" y="723856"/>
                    <a:pt x="668090" y="727487"/>
                    <a:pt x="671033" y="730103"/>
                  </a:cubicBezTo>
                  <a:cubicBezTo>
                    <a:pt x="695409" y="751772"/>
                    <a:pt x="676258" y="733006"/>
                    <a:pt x="692298" y="741917"/>
                  </a:cubicBezTo>
                  <a:cubicBezTo>
                    <a:pt x="697263" y="744675"/>
                    <a:pt x="706475" y="751368"/>
                    <a:pt x="706475" y="751368"/>
                  </a:cubicBezTo>
                  <a:cubicBezTo>
                    <a:pt x="705687" y="759244"/>
                    <a:pt x="705316" y="767173"/>
                    <a:pt x="704112" y="774996"/>
                  </a:cubicBezTo>
                  <a:cubicBezTo>
                    <a:pt x="703733" y="777458"/>
                    <a:pt x="703131" y="780012"/>
                    <a:pt x="701749" y="782084"/>
                  </a:cubicBezTo>
                  <a:cubicBezTo>
                    <a:pt x="699896" y="784864"/>
                    <a:pt x="697298" y="787121"/>
                    <a:pt x="694661" y="789172"/>
                  </a:cubicBezTo>
                  <a:cubicBezTo>
                    <a:pt x="690178" y="792659"/>
                    <a:pt x="685210" y="795473"/>
                    <a:pt x="680484" y="798624"/>
                  </a:cubicBezTo>
                  <a:cubicBezTo>
                    <a:pt x="678121" y="800199"/>
                    <a:pt x="676197" y="802882"/>
                    <a:pt x="673396" y="803349"/>
                  </a:cubicBezTo>
                  <a:cubicBezTo>
                    <a:pt x="662254" y="805206"/>
                    <a:pt x="659638" y="805255"/>
                    <a:pt x="649768" y="808075"/>
                  </a:cubicBezTo>
                  <a:cubicBezTo>
                    <a:pt x="647373" y="808759"/>
                    <a:pt x="644856" y="809228"/>
                    <a:pt x="642679" y="810438"/>
                  </a:cubicBezTo>
                  <a:cubicBezTo>
                    <a:pt x="637714" y="813196"/>
                    <a:pt x="628503" y="819889"/>
                    <a:pt x="628503" y="819889"/>
                  </a:cubicBezTo>
                  <a:cubicBezTo>
                    <a:pt x="616765" y="837493"/>
                    <a:pt x="631854" y="815867"/>
                    <a:pt x="616689" y="834065"/>
                  </a:cubicBezTo>
                  <a:cubicBezTo>
                    <a:pt x="614871" y="836247"/>
                    <a:pt x="613614" y="838843"/>
                    <a:pt x="611963" y="841154"/>
                  </a:cubicBezTo>
                  <a:cubicBezTo>
                    <a:pt x="609674" y="844358"/>
                    <a:pt x="607238" y="847455"/>
                    <a:pt x="604875" y="850605"/>
                  </a:cubicBezTo>
                  <a:cubicBezTo>
                    <a:pt x="603300" y="855331"/>
                    <a:pt x="600480" y="859812"/>
                    <a:pt x="600149" y="864782"/>
                  </a:cubicBezTo>
                  <a:cubicBezTo>
                    <a:pt x="599361" y="876596"/>
                    <a:pt x="598964" y="888443"/>
                    <a:pt x="597786" y="900224"/>
                  </a:cubicBezTo>
                  <a:cubicBezTo>
                    <a:pt x="597386" y="904220"/>
                    <a:pt x="597220" y="908446"/>
                    <a:pt x="595424" y="912038"/>
                  </a:cubicBezTo>
                  <a:cubicBezTo>
                    <a:pt x="593930" y="915027"/>
                    <a:pt x="590902" y="916987"/>
                    <a:pt x="588335" y="919126"/>
                  </a:cubicBezTo>
                  <a:cubicBezTo>
                    <a:pt x="584542" y="922287"/>
                    <a:pt x="579232" y="925537"/>
                    <a:pt x="574158" y="926214"/>
                  </a:cubicBezTo>
                  <a:cubicBezTo>
                    <a:pt x="564757" y="927468"/>
                    <a:pt x="555256" y="927789"/>
                    <a:pt x="545805" y="928577"/>
                  </a:cubicBezTo>
                  <a:cubicBezTo>
                    <a:pt x="543442" y="929365"/>
                    <a:pt x="540945" y="929826"/>
                    <a:pt x="538717" y="930940"/>
                  </a:cubicBezTo>
                  <a:cubicBezTo>
                    <a:pt x="536177" y="932210"/>
                    <a:pt x="534287" y="934668"/>
                    <a:pt x="531628" y="935665"/>
                  </a:cubicBezTo>
                  <a:cubicBezTo>
                    <a:pt x="527868" y="937075"/>
                    <a:pt x="523734" y="937157"/>
                    <a:pt x="519814" y="938028"/>
                  </a:cubicBezTo>
                  <a:cubicBezTo>
                    <a:pt x="516644" y="938733"/>
                    <a:pt x="513513" y="939603"/>
                    <a:pt x="510363" y="940391"/>
                  </a:cubicBezTo>
                  <a:cubicBezTo>
                    <a:pt x="478072" y="939603"/>
                    <a:pt x="445724" y="940085"/>
                    <a:pt x="413489" y="938028"/>
                  </a:cubicBezTo>
                  <a:cubicBezTo>
                    <a:pt x="408518" y="937711"/>
                    <a:pt x="399312" y="933303"/>
                    <a:pt x="399312" y="933303"/>
                  </a:cubicBezTo>
                  <a:cubicBezTo>
                    <a:pt x="397737" y="930940"/>
                    <a:pt x="396404" y="928396"/>
                    <a:pt x="394586" y="926214"/>
                  </a:cubicBezTo>
                  <a:cubicBezTo>
                    <a:pt x="388902" y="919393"/>
                    <a:pt x="387378" y="919046"/>
                    <a:pt x="380410" y="914400"/>
                  </a:cubicBezTo>
                  <a:cubicBezTo>
                    <a:pt x="378835" y="909675"/>
                    <a:pt x="376388" y="905155"/>
                    <a:pt x="375684" y="900224"/>
                  </a:cubicBezTo>
                  <a:cubicBezTo>
                    <a:pt x="374896" y="894711"/>
                    <a:pt x="376740" y="888080"/>
                    <a:pt x="373321" y="883684"/>
                  </a:cubicBezTo>
                  <a:cubicBezTo>
                    <a:pt x="370263" y="879752"/>
                    <a:pt x="363290" y="881721"/>
                    <a:pt x="359145" y="878958"/>
                  </a:cubicBezTo>
                  <a:cubicBezTo>
                    <a:pt x="356782" y="877383"/>
                    <a:pt x="354522" y="875642"/>
                    <a:pt x="352056" y="874233"/>
                  </a:cubicBezTo>
                  <a:cubicBezTo>
                    <a:pt x="344709" y="870035"/>
                    <a:pt x="341792" y="870011"/>
                    <a:pt x="335517" y="864782"/>
                  </a:cubicBezTo>
                  <a:cubicBezTo>
                    <a:pt x="332950" y="862643"/>
                    <a:pt x="330791" y="860056"/>
                    <a:pt x="328428" y="857693"/>
                  </a:cubicBezTo>
                  <a:cubicBezTo>
                    <a:pt x="322885" y="841066"/>
                    <a:pt x="330101" y="861597"/>
                    <a:pt x="321340" y="841154"/>
                  </a:cubicBezTo>
                  <a:cubicBezTo>
                    <a:pt x="320359" y="838865"/>
                    <a:pt x="319041" y="836555"/>
                    <a:pt x="318977" y="834065"/>
                  </a:cubicBezTo>
                  <a:cubicBezTo>
                    <a:pt x="318250" y="805721"/>
                    <a:pt x="318977" y="777358"/>
                    <a:pt x="318977" y="749005"/>
                  </a:cubicBezTo>
                  <a:lnTo>
                    <a:pt x="373321" y="751368"/>
                  </a:lnTo>
                  <a:lnTo>
                    <a:pt x="363870" y="718289"/>
                  </a:lnTo>
                  <a:cubicBezTo>
                    <a:pt x="362295" y="695449"/>
                    <a:pt x="361745" y="672515"/>
                    <a:pt x="359145" y="649768"/>
                  </a:cubicBezTo>
                  <a:cubicBezTo>
                    <a:pt x="358579" y="644819"/>
                    <a:pt x="355994" y="640317"/>
                    <a:pt x="354419" y="635591"/>
                  </a:cubicBezTo>
                  <a:lnTo>
                    <a:pt x="349693" y="621414"/>
                  </a:lnTo>
                  <a:lnTo>
                    <a:pt x="340242" y="593061"/>
                  </a:lnTo>
                  <a:lnTo>
                    <a:pt x="337879" y="585972"/>
                  </a:lnTo>
                  <a:cubicBezTo>
                    <a:pt x="337092" y="583609"/>
                    <a:pt x="337011" y="580876"/>
                    <a:pt x="335517" y="578884"/>
                  </a:cubicBezTo>
                  <a:lnTo>
                    <a:pt x="328428" y="569433"/>
                  </a:lnTo>
                  <a:cubicBezTo>
                    <a:pt x="324276" y="556978"/>
                    <a:pt x="328809" y="567054"/>
                    <a:pt x="318977" y="555256"/>
                  </a:cubicBezTo>
                  <a:cubicBezTo>
                    <a:pt x="317159" y="553074"/>
                    <a:pt x="315902" y="550479"/>
                    <a:pt x="314251" y="548168"/>
                  </a:cubicBezTo>
                  <a:cubicBezTo>
                    <a:pt x="311962" y="544964"/>
                    <a:pt x="309726" y="541707"/>
                    <a:pt x="307163" y="538717"/>
                  </a:cubicBezTo>
                  <a:cubicBezTo>
                    <a:pt x="304988" y="536180"/>
                    <a:pt x="302214" y="534195"/>
                    <a:pt x="300075" y="531628"/>
                  </a:cubicBezTo>
                  <a:cubicBezTo>
                    <a:pt x="298257" y="529446"/>
                    <a:pt x="297357" y="526548"/>
                    <a:pt x="295349" y="524540"/>
                  </a:cubicBezTo>
                  <a:cubicBezTo>
                    <a:pt x="293341" y="522532"/>
                    <a:pt x="290443" y="521632"/>
                    <a:pt x="288261" y="519814"/>
                  </a:cubicBezTo>
                  <a:cubicBezTo>
                    <a:pt x="285694" y="517675"/>
                    <a:pt x="283810" y="514777"/>
                    <a:pt x="281172" y="512726"/>
                  </a:cubicBezTo>
                  <a:cubicBezTo>
                    <a:pt x="276689" y="509239"/>
                    <a:pt x="266996" y="503275"/>
                    <a:pt x="266996" y="503275"/>
                  </a:cubicBezTo>
                  <a:cubicBezTo>
                    <a:pt x="265421" y="500912"/>
                    <a:pt x="264407" y="498056"/>
                    <a:pt x="262270" y="496186"/>
                  </a:cubicBezTo>
                  <a:cubicBezTo>
                    <a:pt x="257996" y="492446"/>
                    <a:pt x="248093" y="486735"/>
                    <a:pt x="248093" y="486735"/>
                  </a:cubicBezTo>
                  <a:cubicBezTo>
                    <a:pt x="247306" y="484372"/>
                    <a:pt x="247112" y="481719"/>
                    <a:pt x="245731" y="479647"/>
                  </a:cubicBezTo>
                  <a:cubicBezTo>
                    <a:pt x="242092" y="474189"/>
                    <a:pt x="236785" y="471320"/>
                    <a:pt x="231554" y="467833"/>
                  </a:cubicBezTo>
                  <a:cubicBezTo>
                    <a:pt x="187643" y="475150"/>
                    <a:pt x="212770" y="473036"/>
                    <a:pt x="155945" y="470196"/>
                  </a:cubicBezTo>
                  <a:cubicBezTo>
                    <a:pt x="153582" y="467833"/>
                    <a:pt x="150514" y="466008"/>
                    <a:pt x="148856" y="463107"/>
                  </a:cubicBezTo>
                  <a:cubicBezTo>
                    <a:pt x="139063" y="445971"/>
                    <a:pt x="160743" y="458426"/>
                    <a:pt x="132317" y="439479"/>
                  </a:cubicBezTo>
                  <a:cubicBezTo>
                    <a:pt x="121083" y="431991"/>
                    <a:pt x="127922" y="435652"/>
                    <a:pt x="111051" y="430028"/>
                  </a:cubicBezTo>
                  <a:lnTo>
                    <a:pt x="96875" y="425303"/>
                  </a:lnTo>
                  <a:cubicBezTo>
                    <a:pt x="94512" y="424515"/>
                    <a:pt x="92202" y="423544"/>
                    <a:pt x="89786" y="422940"/>
                  </a:cubicBezTo>
                  <a:cubicBezTo>
                    <a:pt x="77919" y="419973"/>
                    <a:pt x="83416" y="421604"/>
                    <a:pt x="73247" y="418214"/>
                  </a:cubicBezTo>
                  <a:cubicBezTo>
                    <a:pt x="60644" y="399313"/>
                    <a:pt x="77185" y="422152"/>
                    <a:pt x="61433" y="406400"/>
                  </a:cubicBezTo>
                  <a:cubicBezTo>
                    <a:pt x="59425" y="404392"/>
                    <a:pt x="59508" y="399779"/>
                    <a:pt x="56707" y="399312"/>
                  </a:cubicBezTo>
                  <a:cubicBezTo>
                    <a:pt x="44277" y="397240"/>
                    <a:pt x="31110" y="411126"/>
                    <a:pt x="25991" y="413489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6214102" y="4130511"/>
              <a:ext cx="243580" cy="368767"/>
            </a:xfrm>
            <a:custGeom>
              <a:avLst/>
              <a:gdLst>
                <a:gd name="connsiteX0" fmla="*/ 0 w 399311"/>
                <a:gd name="connsiteY0" fmla="*/ 28354 h 603995"/>
                <a:gd name="connsiteX1" fmla="*/ 0 w 399311"/>
                <a:gd name="connsiteY1" fmla="*/ 28354 h 603995"/>
                <a:gd name="connsiteX2" fmla="*/ 35442 w 399311"/>
                <a:gd name="connsiteY2" fmla="*/ 18902 h 603995"/>
                <a:gd name="connsiteX3" fmla="*/ 37804 w 399311"/>
                <a:gd name="connsiteY3" fmla="*/ 0 h 603995"/>
                <a:gd name="connsiteX4" fmla="*/ 49618 w 399311"/>
                <a:gd name="connsiteY4" fmla="*/ 2363 h 603995"/>
                <a:gd name="connsiteX5" fmla="*/ 59069 w 399311"/>
                <a:gd name="connsiteY5" fmla="*/ 11814 h 603995"/>
                <a:gd name="connsiteX6" fmla="*/ 66158 w 399311"/>
                <a:gd name="connsiteY6" fmla="*/ 16540 h 603995"/>
                <a:gd name="connsiteX7" fmla="*/ 73246 w 399311"/>
                <a:gd name="connsiteY7" fmla="*/ 23628 h 603995"/>
                <a:gd name="connsiteX8" fmla="*/ 82697 w 399311"/>
                <a:gd name="connsiteY8" fmla="*/ 30716 h 603995"/>
                <a:gd name="connsiteX9" fmla="*/ 87423 w 399311"/>
                <a:gd name="connsiteY9" fmla="*/ 37805 h 603995"/>
                <a:gd name="connsiteX10" fmla="*/ 89786 w 399311"/>
                <a:gd name="connsiteY10" fmla="*/ 44893 h 603995"/>
                <a:gd name="connsiteX11" fmla="*/ 96874 w 399311"/>
                <a:gd name="connsiteY11" fmla="*/ 49619 h 603995"/>
                <a:gd name="connsiteX12" fmla="*/ 129953 w 399311"/>
                <a:gd name="connsiteY12" fmla="*/ 54344 h 603995"/>
                <a:gd name="connsiteX13" fmla="*/ 137042 w 399311"/>
                <a:gd name="connsiteY13" fmla="*/ 59070 h 603995"/>
                <a:gd name="connsiteX14" fmla="*/ 148856 w 399311"/>
                <a:gd name="connsiteY14" fmla="*/ 80335 h 603995"/>
                <a:gd name="connsiteX15" fmla="*/ 163032 w 399311"/>
                <a:gd name="connsiteY15" fmla="*/ 96875 h 603995"/>
                <a:gd name="connsiteX16" fmla="*/ 191386 w 399311"/>
                <a:gd name="connsiteY16" fmla="*/ 94512 h 603995"/>
                <a:gd name="connsiteX17" fmla="*/ 198474 w 399311"/>
                <a:gd name="connsiteY17" fmla="*/ 87423 h 603995"/>
                <a:gd name="connsiteX18" fmla="*/ 212651 w 399311"/>
                <a:gd name="connsiteY18" fmla="*/ 80335 h 603995"/>
                <a:gd name="connsiteX19" fmla="*/ 215014 w 399311"/>
                <a:gd name="connsiteY19" fmla="*/ 70884 h 603995"/>
                <a:gd name="connsiteX20" fmla="*/ 233916 w 399311"/>
                <a:gd name="connsiteY20" fmla="*/ 70884 h 603995"/>
                <a:gd name="connsiteX21" fmla="*/ 248093 w 399311"/>
                <a:gd name="connsiteY21" fmla="*/ 85061 h 603995"/>
                <a:gd name="connsiteX22" fmla="*/ 255181 w 399311"/>
                <a:gd name="connsiteY22" fmla="*/ 99237 h 603995"/>
                <a:gd name="connsiteX23" fmla="*/ 259907 w 399311"/>
                <a:gd name="connsiteY23" fmla="*/ 108688 h 603995"/>
                <a:gd name="connsiteX24" fmla="*/ 269358 w 399311"/>
                <a:gd name="connsiteY24" fmla="*/ 122865 h 603995"/>
                <a:gd name="connsiteX25" fmla="*/ 285897 w 399311"/>
                <a:gd name="connsiteY25" fmla="*/ 134679 h 603995"/>
                <a:gd name="connsiteX26" fmla="*/ 292986 w 399311"/>
                <a:gd name="connsiteY26" fmla="*/ 141768 h 603995"/>
                <a:gd name="connsiteX27" fmla="*/ 307162 w 399311"/>
                <a:gd name="connsiteY27" fmla="*/ 146493 h 603995"/>
                <a:gd name="connsiteX28" fmla="*/ 321339 w 399311"/>
                <a:gd name="connsiteY28" fmla="*/ 158307 h 603995"/>
                <a:gd name="connsiteX29" fmla="*/ 333153 w 399311"/>
                <a:gd name="connsiteY29" fmla="*/ 179572 h 603995"/>
                <a:gd name="connsiteX30" fmla="*/ 337879 w 399311"/>
                <a:gd name="connsiteY30" fmla="*/ 186661 h 603995"/>
                <a:gd name="connsiteX31" fmla="*/ 344967 w 399311"/>
                <a:gd name="connsiteY31" fmla="*/ 200837 h 603995"/>
                <a:gd name="connsiteX32" fmla="*/ 347330 w 399311"/>
                <a:gd name="connsiteY32" fmla="*/ 207926 h 603995"/>
                <a:gd name="connsiteX33" fmla="*/ 356781 w 399311"/>
                <a:gd name="connsiteY33" fmla="*/ 224465 h 603995"/>
                <a:gd name="connsiteX34" fmla="*/ 359144 w 399311"/>
                <a:gd name="connsiteY34" fmla="*/ 231554 h 603995"/>
                <a:gd name="connsiteX35" fmla="*/ 363869 w 399311"/>
                <a:gd name="connsiteY35" fmla="*/ 241005 h 603995"/>
                <a:gd name="connsiteX36" fmla="*/ 368595 w 399311"/>
                <a:gd name="connsiteY36" fmla="*/ 262270 h 603995"/>
                <a:gd name="connsiteX37" fmla="*/ 375683 w 399311"/>
                <a:gd name="connsiteY37" fmla="*/ 278809 h 603995"/>
                <a:gd name="connsiteX38" fmla="*/ 378046 w 399311"/>
                <a:gd name="connsiteY38" fmla="*/ 292986 h 603995"/>
                <a:gd name="connsiteX39" fmla="*/ 373321 w 399311"/>
                <a:gd name="connsiteY39" fmla="*/ 342605 h 603995"/>
                <a:gd name="connsiteX40" fmla="*/ 370958 w 399311"/>
                <a:gd name="connsiteY40" fmla="*/ 349693 h 603995"/>
                <a:gd name="connsiteX41" fmla="*/ 373321 w 399311"/>
                <a:gd name="connsiteY41" fmla="*/ 363870 h 603995"/>
                <a:gd name="connsiteX42" fmla="*/ 378046 w 399311"/>
                <a:gd name="connsiteY42" fmla="*/ 370958 h 603995"/>
                <a:gd name="connsiteX43" fmla="*/ 380409 w 399311"/>
                <a:gd name="connsiteY43" fmla="*/ 378047 h 603995"/>
                <a:gd name="connsiteX44" fmla="*/ 394586 w 399311"/>
                <a:gd name="connsiteY44" fmla="*/ 389861 h 603995"/>
                <a:gd name="connsiteX45" fmla="*/ 399311 w 399311"/>
                <a:gd name="connsiteY45" fmla="*/ 404037 h 603995"/>
                <a:gd name="connsiteX46" fmla="*/ 335516 w 399311"/>
                <a:gd name="connsiteY46" fmla="*/ 404037 h 603995"/>
                <a:gd name="connsiteX47" fmla="*/ 330790 w 399311"/>
                <a:gd name="connsiteY47" fmla="*/ 460744 h 603995"/>
                <a:gd name="connsiteX48" fmla="*/ 337879 w 399311"/>
                <a:gd name="connsiteY48" fmla="*/ 482009 h 603995"/>
                <a:gd name="connsiteX49" fmla="*/ 352056 w 399311"/>
                <a:gd name="connsiteY49" fmla="*/ 491461 h 603995"/>
                <a:gd name="connsiteX50" fmla="*/ 359144 w 399311"/>
                <a:gd name="connsiteY50" fmla="*/ 496186 h 603995"/>
                <a:gd name="connsiteX51" fmla="*/ 387497 w 399311"/>
                <a:gd name="connsiteY51" fmla="*/ 503275 h 603995"/>
                <a:gd name="connsiteX52" fmla="*/ 387497 w 399311"/>
                <a:gd name="connsiteY52" fmla="*/ 583609 h 603995"/>
                <a:gd name="connsiteX53" fmla="*/ 380409 w 399311"/>
                <a:gd name="connsiteY53" fmla="*/ 585972 h 603995"/>
                <a:gd name="connsiteX54" fmla="*/ 373321 w 399311"/>
                <a:gd name="connsiteY54" fmla="*/ 593061 h 603995"/>
                <a:gd name="connsiteX55" fmla="*/ 269358 w 399311"/>
                <a:gd name="connsiteY55" fmla="*/ 595423 h 603995"/>
                <a:gd name="connsiteX56" fmla="*/ 274083 w 399311"/>
                <a:gd name="connsiteY56" fmla="*/ 578884 h 603995"/>
                <a:gd name="connsiteX57" fmla="*/ 288260 w 399311"/>
                <a:gd name="connsiteY57" fmla="*/ 569433 h 603995"/>
                <a:gd name="connsiteX58" fmla="*/ 295349 w 399311"/>
                <a:gd name="connsiteY58" fmla="*/ 564707 h 603995"/>
                <a:gd name="connsiteX59" fmla="*/ 300074 w 399311"/>
                <a:gd name="connsiteY59" fmla="*/ 557619 h 603995"/>
                <a:gd name="connsiteX60" fmla="*/ 307162 w 399311"/>
                <a:gd name="connsiteY60" fmla="*/ 550530 h 603995"/>
                <a:gd name="connsiteX61" fmla="*/ 316614 w 399311"/>
                <a:gd name="connsiteY61" fmla="*/ 541079 h 603995"/>
                <a:gd name="connsiteX62" fmla="*/ 314251 w 399311"/>
                <a:gd name="connsiteY62" fmla="*/ 529265 h 603995"/>
                <a:gd name="connsiteX63" fmla="*/ 300074 w 399311"/>
                <a:gd name="connsiteY63" fmla="*/ 524540 h 603995"/>
                <a:gd name="connsiteX64" fmla="*/ 292986 w 399311"/>
                <a:gd name="connsiteY64" fmla="*/ 519814 h 603995"/>
                <a:gd name="connsiteX65" fmla="*/ 285897 w 399311"/>
                <a:gd name="connsiteY65" fmla="*/ 517451 h 603995"/>
                <a:gd name="connsiteX66" fmla="*/ 276446 w 399311"/>
                <a:gd name="connsiteY66" fmla="*/ 512726 h 603995"/>
                <a:gd name="connsiteX67" fmla="*/ 269358 w 399311"/>
                <a:gd name="connsiteY67" fmla="*/ 503275 h 603995"/>
                <a:gd name="connsiteX68" fmla="*/ 266995 w 399311"/>
                <a:gd name="connsiteY68" fmla="*/ 496186 h 603995"/>
                <a:gd name="connsiteX69" fmla="*/ 259907 w 399311"/>
                <a:gd name="connsiteY69" fmla="*/ 491461 h 603995"/>
                <a:gd name="connsiteX70" fmla="*/ 224465 w 399311"/>
                <a:gd name="connsiteY70" fmla="*/ 496186 h 603995"/>
                <a:gd name="connsiteX71" fmla="*/ 217376 w 399311"/>
                <a:gd name="connsiteY71" fmla="*/ 500912 h 603995"/>
                <a:gd name="connsiteX72" fmla="*/ 207925 w 399311"/>
                <a:gd name="connsiteY72" fmla="*/ 498549 h 603995"/>
                <a:gd name="connsiteX73" fmla="*/ 200837 w 399311"/>
                <a:gd name="connsiteY73" fmla="*/ 491461 h 603995"/>
                <a:gd name="connsiteX74" fmla="*/ 191386 w 399311"/>
                <a:gd name="connsiteY74" fmla="*/ 472558 h 603995"/>
                <a:gd name="connsiteX75" fmla="*/ 186660 w 399311"/>
                <a:gd name="connsiteY75" fmla="*/ 458381 h 603995"/>
                <a:gd name="connsiteX76" fmla="*/ 181935 w 399311"/>
                <a:gd name="connsiteY76" fmla="*/ 439479 h 603995"/>
                <a:gd name="connsiteX77" fmla="*/ 174846 w 399311"/>
                <a:gd name="connsiteY77" fmla="*/ 430028 h 603995"/>
                <a:gd name="connsiteX78" fmla="*/ 167758 w 399311"/>
                <a:gd name="connsiteY78" fmla="*/ 422940 h 603995"/>
                <a:gd name="connsiteX79" fmla="*/ 160669 w 399311"/>
                <a:gd name="connsiteY79" fmla="*/ 420577 h 603995"/>
                <a:gd name="connsiteX80" fmla="*/ 141767 w 399311"/>
                <a:gd name="connsiteY80" fmla="*/ 415851 h 603995"/>
                <a:gd name="connsiteX81" fmla="*/ 132316 w 399311"/>
                <a:gd name="connsiteY81" fmla="*/ 413488 h 603995"/>
                <a:gd name="connsiteX82" fmla="*/ 115776 w 399311"/>
                <a:gd name="connsiteY82" fmla="*/ 401675 h 603995"/>
                <a:gd name="connsiteX83" fmla="*/ 101600 w 399311"/>
                <a:gd name="connsiteY83" fmla="*/ 389861 h 603995"/>
                <a:gd name="connsiteX84" fmla="*/ 96874 w 399311"/>
                <a:gd name="connsiteY84" fmla="*/ 375684 h 603995"/>
                <a:gd name="connsiteX85" fmla="*/ 85060 w 399311"/>
                <a:gd name="connsiteY85" fmla="*/ 356781 h 603995"/>
                <a:gd name="connsiteX86" fmla="*/ 80335 w 399311"/>
                <a:gd name="connsiteY86" fmla="*/ 328428 h 603995"/>
                <a:gd name="connsiteX87" fmla="*/ 82697 w 399311"/>
                <a:gd name="connsiteY87" fmla="*/ 309526 h 603995"/>
                <a:gd name="connsiteX88" fmla="*/ 163032 w 399311"/>
                <a:gd name="connsiteY88" fmla="*/ 292986 h 603995"/>
                <a:gd name="connsiteX89" fmla="*/ 174846 w 399311"/>
                <a:gd name="connsiteY89" fmla="*/ 281172 h 603995"/>
                <a:gd name="connsiteX90" fmla="*/ 172483 w 399311"/>
                <a:gd name="connsiteY90" fmla="*/ 264633 h 603995"/>
                <a:gd name="connsiteX91" fmla="*/ 170121 w 399311"/>
                <a:gd name="connsiteY91" fmla="*/ 255181 h 603995"/>
                <a:gd name="connsiteX92" fmla="*/ 163032 w 399311"/>
                <a:gd name="connsiteY92" fmla="*/ 250456 h 603995"/>
                <a:gd name="connsiteX93" fmla="*/ 165395 w 399311"/>
                <a:gd name="connsiteY93" fmla="*/ 224465 h 603995"/>
                <a:gd name="connsiteX94" fmla="*/ 165395 w 399311"/>
                <a:gd name="connsiteY94" fmla="*/ 196112 h 603995"/>
                <a:gd name="connsiteX95" fmla="*/ 158307 w 399311"/>
                <a:gd name="connsiteY95" fmla="*/ 193749 h 603995"/>
                <a:gd name="connsiteX96" fmla="*/ 148856 w 399311"/>
                <a:gd name="connsiteY96" fmla="*/ 191386 h 603995"/>
                <a:gd name="connsiteX97" fmla="*/ 141767 w 399311"/>
                <a:gd name="connsiteY97" fmla="*/ 189023 h 603995"/>
                <a:gd name="connsiteX98" fmla="*/ 125228 w 399311"/>
                <a:gd name="connsiteY98" fmla="*/ 148856 h 603995"/>
                <a:gd name="connsiteX99" fmla="*/ 108688 w 399311"/>
                <a:gd name="connsiteY99" fmla="*/ 132316 h 603995"/>
                <a:gd name="connsiteX100" fmla="*/ 94511 w 399311"/>
                <a:gd name="connsiteY100" fmla="*/ 127591 h 603995"/>
                <a:gd name="connsiteX101" fmla="*/ 87423 w 399311"/>
                <a:gd name="connsiteY101" fmla="*/ 125228 h 603995"/>
                <a:gd name="connsiteX102" fmla="*/ 73246 w 399311"/>
                <a:gd name="connsiteY102" fmla="*/ 120502 h 603995"/>
                <a:gd name="connsiteX103" fmla="*/ 66158 w 399311"/>
                <a:gd name="connsiteY103" fmla="*/ 118140 h 603995"/>
                <a:gd name="connsiteX104" fmla="*/ 59069 w 399311"/>
                <a:gd name="connsiteY104" fmla="*/ 113414 h 603995"/>
                <a:gd name="connsiteX105" fmla="*/ 51981 w 399311"/>
                <a:gd name="connsiteY105" fmla="*/ 106326 h 603995"/>
                <a:gd name="connsiteX106" fmla="*/ 42530 w 399311"/>
                <a:gd name="connsiteY106" fmla="*/ 103963 h 603995"/>
                <a:gd name="connsiteX107" fmla="*/ 21265 w 399311"/>
                <a:gd name="connsiteY107" fmla="*/ 80335 h 603995"/>
                <a:gd name="connsiteX108" fmla="*/ 16539 w 399311"/>
                <a:gd name="connsiteY108" fmla="*/ 59070 h 603995"/>
                <a:gd name="connsiteX109" fmla="*/ 9451 w 399311"/>
                <a:gd name="connsiteY109" fmla="*/ 54344 h 603995"/>
                <a:gd name="connsiteX110" fmla="*/ 0 w 399311"/>
                <a:gd name="connsiteY110" fmla="*/ 28354 h 60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99311" h="603995">
                  <a:moveTo>
                    <a:pt x="0" y="28354"/>
                  </a:moveTo>
                  <a:lnTo>
                    <a:pt x="0" y="28354"/>
                  </a:lnTo>
                  <a:cubicBezTo>
                    <a:pt x="5991" y="27855"/>
                    <a:pt x="30700" y="31943"/>
                    <a:pt x="35442" y="18902"/>
                  </a:cubicBezTo>
                  <a:cubicBezTo>
                    <a:pt x="37612" y="12935"/>
                    <a:pt x="37017" y="6301"/>
                    <a:pt x="37804" y="0"/>
                  </a:cubicBezTo>
                  <a:cubicBezTo>
                    <a:pt x="41742" y="788"/>
                    <a:pt x="46107" y="413"/>
                    <a:pt x="49618" y="2363"/>
                  </a:cubicBezTo>
                  <a:cubicBezTo>
                    <a:pt x="53513" y="4527"/>
                    <a:pt x="55686" y="8915"/>
                    <a:pt x="59069" y="11814"/>
                  </a:cubicBezTo>
                  <a:cubicBezTo>
                    <a:pt x="61225" y="13662"/>
                    <a:pt x="63976" y="14722"/>
                    <a:pt x="66158" y="16540"/>
                  </a:cubicBezTo>
                  <a:cubicBezTo>
                    <a:pt x="68725" y="18679"/>
                    <a:pt x="70709" y="21454"/>
                    <a:pt x="73246" y="23628"/>
                  </a:cubicBezTo>
                  <a:cubicBezTo>
                    <a:pt x="76236" y="26191"/>
                    <a:pt x="79547" y="28353"/>
                    <a:pt x="82697" y="30716"/>
                  </a:cubicBezTo>
                  <a:cubicBezTo>
                    <a:pt x="84272" y="33079"/>
                    <a:pt x="86153" y="35265"/>
                    <a:pt x="87423" y="37805"/>
                  </a:cubicBezTo>
                  <a:cubicBezTo>
                    <a:pt x="88537" y="40033"/>
                    <a:pt x="88230" y="42948"/>
                    <a:pt x="89786" y="44893"/>
                  </a:cubicBezTo>
                  <a:cubicBezTo>
                    <a:pt x="91560" y="47110"/>
                    <a:pt x="94334" y="48349"/>
                    <a:pt x="96874" y="49619"/>
                  </a:cubicBezTo>
                  <a:cubicBezTo>
                    <a:pt x="105961" y="54163"/>
                    <a:pt x="123327" y="53742"/>
                    <a:pt x="129953" y="54344"/>
                  </a:cubicBezTo>
                  <a:cubicBezTo>
                    <a:pt x="132316" y="55919"/>
                    <a:pt x="135172" y="56933"/>
                    <a:pt x="137042" y="59070"/>
                  </a:cubicBezTo>
                  <a:cubicBezTo>
                    <a:pt x="154422" y="78932"/>
                    <a:pt x="141826" y="66275"/>
                    <a:pt x="148856" y="80335"/>
                  </a:cubicBezTo>
                  <a:cubicBezTo>
                    <a:pt x="152455" y="87532"/>
                    <a:pt x="157219" y="91061"/>
                    <a:pt x="163032" y="96875"/>
                  </a:cubicBezTo>
                  <a:cubicBezTo>
                    <a:pt x="172483" y="96087"/>
                    <a:pt x="182222" y="96956"/>
                    <a:pt x="191386" y="94512"/>
                  </a:cubicBezTo>
                  <a:cubicBezTo>
                    <a:pt x="194615" y="93651"/>
                    <a:pt x="195907" y="89562"/>
                    <a:pt x="198474" y="87423"/>
                  </a:cubicBezTo>
                  <a:cubicBezTo>
                    <a:pt x="204580" y="82335"/>
                    <a:pt x="205548" y="82703"/>
                    <a:pt x="212651" y="80335"/>
                  </a:cubicBezTo>
                  <a:cubicBezTo>
                    <a:pt x="213439" y="77185"/>
                    <a:pt x="212985" y="73420"/>
                    <a:pt x="215014" y="70884"/>
                  </a:cubicBezTo>
                  <a:cubicBezTo>
                    <a:pt x="219023" y="65873"/>
                    <a:pt x="230769" y="70254"/>
                    <a:pt x="233916" y="70884"/>
                  </a:cubicBezTo>
                  <a:cubicBezTo>
                    <a:pt x="238642" y="75610"/>
                    <a:pt x="245979" y="78721"/>
                    <a:pt x="248093" y="85061"/>
                  </a:cubicBezTo>
                  <a:cubicBezTo>
                    <a:pt x="252425" y="98055"/>
                    <a:pt x="247854" y="86414"/>
                    <a:pt x="255181" y="99237"/>
                  </a:cubicBezTo>
                  <a:cubicBezTo>
                    <a:pt x="256929" y="102295"/>
                    <a:pt x="258095" y="105668"/>
                    <a:pt x="259907" y="108688"/>
                  </a:cubicBezTo>
                  <a:cubicBezTo>
                    <a:pt x="262829" y="113558"/>
                    <a:pt x="264633" y="119714"/>
                    <a:pt x="269358" y="122865"/>
                  </a:cubicBezTo>
                  <a:cubicBezTo>
                    <a:pt x="274964" y="126603"/>
                    <a:pt x="280773" y="130287"/>
                    <a:pt x="285897" y="134679"/>
                  </a:cubicBezTo>
                  <a:cubicBezTo>
                    <a:pt x="288434" y="136854"/>
                    <a:pt x="290065" y="140145"/>
                    <a:pt x="292986" y="141768"/>
                  </a:cubicBezTo>
                  <a:cubicBezTo>
                    <a:pt x="297340" y="144187"/>
                    <a:pt x="303018" y="143730"/>
                    <a:pt x="307162" y="146493"/>
                  </a:cubicBezTo>
                  <a:cubicBezTo>
                    <a:pt x="317031" y="153072"/>
                    <a:pt x="312243" y="149211"/>
                    <a:pt x="321339" y="158307"/>
                  </a:cubicBezTo>
                  <a:cubicBezTo>
                    <a:pt x="325498" y="170783"/>
                    <a:pt x="322321" y="163323"/>
                    <a:pt x="333153" y="179572"/>
                  </a:cubicBezTo>
                  <a:cubicBezTo>
                    <a:pt x="334728" y="181935"/>
                    <a:pt x="336981" y="183967"/>
                    <a:pt x="337879" y="186661"/>
                  </a:cubicBezTo>
                  <a:cubicBezTo>
                    <a:pt x="343820" y="204481"/>
                    <a:pt x="335805" y="182513"/>
                    <a:pt x="344967" y="200837"/>
                  </a:cubicBezTo>
                  <a:cubicBezTo>
                    <a:pt x="346081" y="203065"/>
                    <a:pt x="346349" y="205637"/>
                    <a:pt x="347330" y="207926"/>
                  </a:cubicBezTo>
                  <a:cubicBezTo>
                    <a:pt x="359762" y="236932"/>
                    <a:pt x="344914" y="200729"/>
                    <a:pt x="356781" y="224465"/>
                  </a:cubicBezTo>
                  <a:cubicBezTo>
                    <a:pt x="357895" y="226693"/>
                    <a:pt x="358163" y="229265"/>
                    <a:pt x="359144" y="231554"/>
                  </a:cubicBezTo>
                  <a:cubicBezTo>
                    <a:pt x="360531" y="234791"/>
                    <a:pt x="362632" y="237707"/>
                    <a:pt x="363869" y="241005"/>
                  </a:cubicBezTo>
                  <a:cubicBezTo>
                    <a:pt x="365689" y="245858"/>
                    <a:pt x="367471" y="257776"/>
                    <a:pt x="368595" y="262270"/>
                  </a:cubicBezTo>
                  <a:cubicBezTo>
                    <a:pt x="370333" y="269221"/>
                    <a:pt x="372304" y="272050"/>
                    <a:pt x="375683" y="278809"/>
                  </a:cubicBezTo>
                  <a:cubicBezTo>
                    <a:pt x="376471" y="283535"/>
                    <a:pt x="378046" y="288195"/>
                    <a:pt x="378046" y="292986"/>
                  </a:cubicBezTo>
                  <a:cubicBezTo>
                    <a:pt x="378046" y="309116"/>
                    <a:pt x="377327" y="326579"/>
                    <a:pt x="373321" y="342605"/>
                  </a:cubicBezTo>
                  <a:cubicBezTo>
                    <a:pt x="372717" y="345021"/>
                    <a:pt x="371746" y="347330"/>
                    <a:pt x="370958" y="349693"/>
                  </a:cubicBezTo>
                  <a:cubicBezTo>
                    <a:pt x="371746" y="354419"/>
                    <a:pt x="371806" y="359325"/>
                    <a:pt x="373321" y="363870"/>
                  </a:cubicBezTo>
                  <a:cubicBezTo>
                    <a:pt x="374219" y="366564"/>
                    <a:pt x="376776" y="368418"/>
                    <a:pt x="378046" y="370958"/>
                  </a:cubicBezTo>
                  <a:cubicBezTo>
                    <a:pt x="379160" y="373186"/>
                    <a:pt x="379027" y="375974"/>
                    <a:pt x="380409" y="378047"/>
                  </a:cubicBezTo>
                  <a:cubicBezTo>
                    <a:pt x="384047" y="383505"/>
                    <a:pt x="389356" y="386374"/>
                    <a:pt x="394586" y="389861"/>
                  </a:cubicBezTo>
                  <a:cubicBezTo>
                    <a:pt x="397376" y="401020"/>
                    <a:pt x="395497" y="396407"/>
                    <a:pt x="399311" y="404037"/>
                  </a:cubicBezTo>
                  <a:lnTo>
                    <a:pt x="335516" y="404037"/>
                  </a:lnTo>
                  <a:lnTo>
                    <a:pt x="330790" y="460744"/>
                  </a:lnTo>
                  <a:cubicBezTo>
                    <a:pt x="333153" y="467832"/>
                    <a:pt x="333626" y="475866"/>
                    <a:pt x="337879" y="482009"/>
                  </a:cubicBezTo>
                  <a:cubicBezTo>
                    <a:pt x="341112" y="486679"/>
                    <a:pt x="347330" y="488310"/>
                    <a:pt x="352056" y="491461"/>
                  </a:cubicBezTo>
                  <a:cubicBezTo>
                    <a:pt x="354419" y="493036"/>
                    <a:pt x="356450" y="495288"/>
                    <a:pt x="359144" y="496186"/>
                  </a:cubicBezTo>
                  <a:cubicBezTo>
                    <a:pt x="377866" y="502427"/>
                    <a:pt x="368407" y="500093"/>
                    <a:pt x="387497" y="503275"/>
                  </a:cubicBezTo>
                  <a:cubicBezTo>
                    <a:pt x="389418" y="530171"/>
                    <a:pt x="392646" y="556579"/>
                    <a:pt x="387497" y="583609"/>
                  </a:cubicBezTo>
                  <a:cubicBezTo>
                    <a:pt x="387031" y="586056"/>
                    <a:pt x="382772" y="585184"/>
                    <a:pt x="380409" y="585972"/>
                  </a:cubicBezTo>
                  <a:cubicBezTo>
                    <a:pt x="378046" y="588335"/>
                    <a:pt x="375888" y="590922"/>
                    <a:pt x="373321" y="593061"/>
                  </a:cubicBezTo>
                  <a:cubicBezTo>
                    <a:pt x="345960" y="615862"/>
                    <a:pt x="293939" y="596023"/>
                    <a:pt x="269358" y="595423"/>
                  </a:cubicBezTo>
                  <a:cubicBezTo>
                    <a:pt x="269378" y="595344"/>
                    <a:pt x="272955" y="580012"/>
                    <a:pt x="274083" y="578884"/>
                  </a:cubicBezTo>
                  <a:cubicBezTo>
                    <a:pt x="278099" y="574868"/>
                    <a:pt x="283534" y="572583"/>
                    <a:pt x="288260" y="569433"/>
                  </a:cubicBezTo>
                  <a:lnTo>
                    <a:pt x="295349" y="564707"/>
                  </a:lnTo>
                  <a:cubicBezTo>
                    <a:pt x="296924" y="562344"/>
                    <a:pt x="298256" y="559800"/>
                    <a:pt x="300074" y="557619"/>
                  </a:cubicBezTo>
                  <a:cubicBezTo>
                    <a:pt x="302213" y="555052"/>
                    <a:pt x="305308" y="553310"/>
                    <a:pt x="307162" y="550530"/>
                  </a:cubicBezTo>
                  <a:cubicBezTo>
                    <a:pt x="314362" y="539729"/>
                    <a:pt x="303112" y="545580"/>
                    <a:pt x="316614" y="541079"/>
                  </a:cubicBezTo>
                  <a:cubicBezTo>
                    <a:pt x="315826" y="537141"/>
                    <a:pt x="317091" y="532105"/>
                    <a:pt x="314251" y="529265"/>
                  </a:cubicBezTo>
                  <a:cubicBezTo>
                    <a:pt x="310729" y="525743"/>
                    <a:pt x="300074" y="524540"/>
                    <a:pt x="300074" y="524540"/>
                  </a:cubicBezTo>
                  <a:cubicBezTo>
                    <a:pt x="297711" y="522965"/>
                    <a:pt x="295526" y="521084"/>
                    <a:pt x="292986" y="519814"/>
                  </a:cubicBezTo>
                  <a:cubicBezTo>
                    <a:pt x="290758" y="518700"/>
                    <a:pt x="288186" y="518432"/>
                    <a:pt x="285897" y="517451"/>
                  </a:cubicBezTo>
                  <a:cubicBezTo>
                    <a:pt x="282660" y="516064"/>
                    <a:pt x="279596" y="514301"/>
                    <a:pt x="276446" y="512726"/>
                  </a:cubicBezTo>
                  <a:cubicBezTo>
                    <a:pt x="274083" y="509576"/>
                    <a:pt x="271312" y="506694"/>
                    <a:pt x="269358" y="503275"/>
                  </a:cubicBezTo>
                  <a:cubicBezTo>
                    <a:pt x="268122" y="501112"/>
                    <a:pt x="268551" y="498131"/>
                    <a:pt x="266995" y="496186"/>
                  </a:cubicBezTo>
                  <a:cubicBezTo>
                    <a:pt x="265221" y="493969"/>
                    <a:pt x="262270" y="493036"/>
                    <a:pt x="259907" y="491461"/>
                  </a:cubicBezTo>
                  <a:cubicBezTo>
                    <a:pt x="253567" y="491989"/>
                    <a:pt x="234118" y="491359"/>
                    <a:pt x="224465" y="496186"/>
                  </a:cubicBezTo>
                  <a:cubicBezTo>
                    <a:pt x="221925" y="497456"/>
                    <a:pt x="219739" y="499337"/>
                    <a:pt x="217376" y="500912"/>
                  </a:cubicBezTo>
                  <a:cubicBezTo>
                    <a:pt x="214226" y="500124"/>
                    <a:pt x="210744" y="500160"/>
                    <a:pt x="207925" y="498549"/>
                  </a:cubicBezTo>
                  <a:cubicBezTo>
                    <a:pt x="205024" y="496891"/>
                    <a:pt x="202976" y="494028"/>
                    <a:pt x="200837" y="491461"/>
                  </a:cubicBezTo>
                  <a:cubicBezTo>
                    <a:pt x="195752" y="485359"/>
                    <a:pt x="194188" y="480265"/>
                    <a:pt x="191386" y="472558"/>
                  </a:cubicBezTo>
                  <a:cubicBezTo>
                    <a:pt x="189684" y="467877"/>
                    <a:pt x="187868" y="463214"/>
                    <a:pt x="186660" y="458381"/>
                  </a:cubicBezTo>
                  <a:cubicBezTo>
                    <a:pt x="185085" y="452080"/>
                    <a:pt x="185832" y="444674"/>
                    <a:pt x="181935" y="439479"/>
                  </a:cubicBezTo>
                  <a:cubicBezTo>
                    <a:pt x="179572" y="436329"/>
                    <a:pt x="177409" y="433018"/>
                    <a:pt x="174846" y="430028"/>
                  </a:cubicBezTo>
                  <a:cubicBezTo>
                    <a:pt x="172671" y="427491"/>
                    <a:pt x="170538" y="424793"/>
                    <a:pt x="167758" y="422940"/>
                  </a:cubicBezTo>
                  <a:cubicBezTo>
                    <a:pt x="165685" y="421558"/>
                    <a:pt x="163072" y="421232"/>
                    <a:pt x="160669" y="420577"/>
                  </a:cubicBezTo>
                  <a:cubicBezTo>
                    <a:pt x="154403" y="418868"/>
                    <a:pt x="148068" y="417426"/>
                    <a:pt x="141767" y="415851"/>
                  </a:cubicBezTo>
                  <a:cubicBezTo>
                    <a:pt x="138617" y="415063"/>
                    <a:pt x="135221" y="414940"/>
                    <a:pt x="132316" y="413488"/>
                  </a:cubicBezTo>
                  <a:cubicBezTo>
                    <a:pt x="114832" y="404747"/>
                    <a:pt x="130141" y="413646"/>
                    <a:pt x="115776" y="401675"/>
                  </a:cubicBezTo>
                  <a:cubicBezTo>
                    <a:pt x="96047" y="385234"/>
                    <a:pt x="122299" y="410560"/>
                    <a:pt x="101600" y="389861"/>
                  </a:cubicBezTo>
                  <a:cubicBezTo>
                    <a:pt x="100025" y="385135"/>
                    <a:pt x="99863" y="379669"/>
                    <a:pt x="96874" y="375684"/>
                  </a:cubicBezTo>
                  <a:cubicBezTo>
                    <a:pt x="87673" y="363415"/>
                    <a:pt x="91547" y="369755"/>
                    <a:pt x="85060" y="356781"/>
                  </a:cubicBezTo>
                  <a:cubicBezTo>
                    <a:pt x="83485" y="347330"/>
                    <a:pt x="79147" y="337935"/>
                    <a:pt x="80335" y="328428"/>
                  </a:cubicBezTo>
                  <a:cubicBezTo>
                    <a:pt x="81122" y="322127"/>
                    <a:pt x="79857" y="315205"/>
                    <a:pt x="82697" y="309526"/>
                  </a:cubicBezTo>
                  <a:cubicBezTo>
                    <a:pt x="97316" y="280287"/>
                    <a:pt x="140256" y="293799"/>
                    <a:pt x="163032" y="292986"/>
                  </a:cubicBezTo>
                  <a:cubicBezTo>
                    <a:pt x="166747" y="290510"/>
                    <a:pt x="174283" y="286800"/>
                    <a:pt x="174846" y="281172"/>
                  </a:cubicBezTo>
                  <a:cubicBezTo>
                    <a:pt x="175400" y="275631"/>
                    <a:pt x="173479" y="270112"/>
                    <a:pt x="172483" y="264633"/>
                  </a:cubicBezTo>
                  <a:cubicBezTo>
                    <a:pt x="171902" y="261438"/>
                    <a:pt x="171922" y="257883"/>
                    <a:pt x="170121" y="255181"/>
                  </a:cubicBezTo>
                  <a:cubicBezTo>
                    <a:pt x="168546" y="252818"/>
                    <a:pt x="165395" y="252031"/>
                    <a:pt x="163032" y="250456"/>
                  </a:cubicBezTo>
                  <a:cubicBezTo>
                    <a:pt x="163820" y="241792"/>
                    <a:pt x="164165" y="233077"/>
                    <a:pt x="165395" y="224465"/>
                  </a:cubicBezTo>
                  <a:cubicBezTo>
                    <a:pt x="167439" y="210161"/>
                    <a:pt x="175407" y="221142"/>
                    <a:pt x="165395" y="196112"/>
                  </a:cubicBezTo>
                  <a:cubicBezTo>
                    <a:pt x="164470" y="193800"/>
                    <a:pt x="160702" y="194433"/>
                    <a:pt x="158307" y="193749"/>
                  </a:cubicBezTo>
                  <a:cubicBezTo>
                    <a:pt x="155185" y="192857"/>
                    <a:pt x="151978" y="192278"/>
                    <a:pt x="148856" y="191386"/>
                  </a:cubicBezTo>
                  <a:cubicBezTo>
                    <a:pt x="146461" y="190702"/>
                    <a:pt x="141767" y="189023"/>
                    <a:pt x="141767" y="189023"/>
                  </a:cubicBezTo>
                  <a:lnTo>
                    <a:pt x="125228" y="148856"/>
                  </a:lnTo>
                  <a:cubicBezTo>
                    <a:pt x="119715" y="143343"/>
                    <a:pt x="115099" y="136754"/>
                    <a:pt x="108688" y="132316"/>
                  </a:cubicBezTo>
                  <a:cubicBezTo>
                    <a:pt x="104592" y="129481"/>
                    <a:pt x="99237" y="129166"/>
                    <a:pt x="94511" y="127591"/>
                  </a:cubicBezTo>
                  <a:lnTo>
                    <a:pt x="87423" y="125228"/>
                  </a:lnTo>
                  <a:lnTo>
                    <a:pt x="73246" y="120502"/>
                  </a:lnTo>
                  <a:lnTo>
                    <a:pt x="66158" y="118140"/>
                  </a:lnTo>
                  <a:cubicBezTo>
                    <a:pt x="63795" y="116565"/>
                    <a:pt x="61251" y="115232"/>
                    <a:pt x="59069" y="113414"/>
                  </a:cubicBezTo>
                  <a:cubicBezTo>
                    <a:pt x="56502" y="111275"/>
                    <a:pt x="54882" y="107984"/>
                    <a:pt x="51981" y="106326"/>
                  </a:cubicBezTo>
                  <a:cubicBezTo>
                    <a:pt x="49162" y="104715"/>
                    <a:pt x="45680" y="104751"/>
                    <a:pt x="42530" y="103963"/>
                  </a:cubicBezTo>
                  <a:cubicBezTo>
                    <a:pt x="25569" y="87002"/>
                    <a:pt x="32363" y="95133"/>
                    <a:pt x="21265" y="80335"/>
                  </a:cubicBezTo>
                  <a:cubicBezTo>
                    <a:pt x="21213" y="80074"/>
                    <a:pt x="17493" y="60500"/>
                    <a:pt x="16539" y="59070"/>
                  </a:cubicBezTo>
                  <a:cubicBezTo>
                    <a:pt x="14964" y="56707"/>
                    <a:pt x="11814" y="55919"/>
                    <a:pt x="9451" y="54344"/>
                  </a:cubicBezTo>
                  <a:cubicBezTo>
                    <a:pt x="3748" y="45791"/>
                    <a:pt x="1575" y="32686"/>
                    <a:pt x="0" y="28354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6560549" y="4238230"/>
              <a:ext cx="74724" cy="88310"/>
            </a:xfrm>
            <a:custGeom>
              <a:avLst/>
              <a:gdLst>
                <a:gd name="connsiteX0" fmla="*/ 99646 w 121139"/>
                <a:gd name="connsiteY0" fmla="*/ 0 h 144806"/>
                <a:gd name="connsiteX1" fmla="*/ 99646 w 121139"/>
                <a:gd name="connsiteY1" fmla="*/ 0 h 144806"/>
                <a:gd name="connsiteX2" fmla="*/ 87923 w 121139"/>
                <a:gd name="connsiteY2" fmla="*/ 13677 h 144806"/>
                <a:gd name="connsiteX3" fmla="*/ 84016 w 121139"/>
                <a:gd name="connsiteY3" fmla="*/ 19538 h 144806"/>
                <a:gd name="connsiteX4" fmla="*/ 70339 w 121139"/>
                <a:gd name="connsiteY4" fmla="*/ 33215 h 144806"/>
                <a:gd name="connsiteX5" fmla="*/ 68385 w 121139"/>
                <a:gd name="connsiteY5" fmla="*/ 39077 h 144806"/>
                <a:gd name="connsiteX6" fmla="*/ 41031 w 121139"/>
                <a:gd name="connsiteY6" fmla="*/ 44938 h 144806"/>
                <a:gd name="connsiteX7" fmla="*/ 37123 w 121139"/>
                <a:gd name="connsiteY7" fmla="*/ 39077 h 144806"/>
                <a:gd name="connsiteX8" fmla="*/ 35169 w 121139"/>
                <a:gd name="connsiteY8" fmla="*/ 29308 h 144806"/>
                <a:gd name="connsiteX9" fmla="*/ 21493 w 121139"/>
                <a:gd name="connsiteY9" fmla="*/ 19538 h 144806"/>
                <a:gd name="connsiteX10" fmla="*/ 15631 w 121139"/>
                <a:gd name="connsiteY10" fmla="*/ 13677 h 144806"/>
                <a:gd name="connsiteX11" fmla="*/ 9769 w 121139"/>
                <a:gd name="connsiteY11" fmla="*/ 9769 h 144806"/>
                <a:gd name="connsiteX12" fmla="*/ 3908 w 121139"/>
                <a:gd name="connsiteY12" fmla="*/ 13677 h 144806"/>
                <a:gd name="connsiteX13" fmla="*/ 0 w 121139"/>
                <a:gd name="connsiteY13" fmla="*/ 31262 h 144806"/>
                <a:gd name="connsiteX14" fmla="*/ 1954 w 121139"/>
                <a:gd name="connsiteY14" fmla="*/ 48846 h 144806"/>
                <a:gd name="connsiteX15" fmla="*/ 5862 w 121139"/>
                <a:gd name="connsiteY15" fmla="*/ 54708 h 144806"/>
                <a:gd name="connsiteX16" fmla="*/ 7816 w 121139"/>
                <a:gd name="connsiteY16" fmla="*/ 60569 h 144806"/>
                <a:gd name="connsiteX17" fmla="*/ 11723 w 121139"/>
                <a:gd name="connsiteY17" fmla="*/ 68385 h 144806"/>
                <a:gd name="connsiteX18" fmla="*/ 13677 w 121139"/>
                <a:gd name="connsiteY18" fmla="*/ 74246 h 144806"/>
                <a:gd name="connsiteX19" fmla="*/ 19539 w 121139"/>
                <a:gd name="connsiteY19" fmla="*/ 78154 h 144806"/>
                <a:gd name="connsiteX20" fmla="*/ 21493 w 121139"/>
                <a:gd name="connsiteY20" fmla="*/ 115277 h 144806"/>
                <a:gd name="connsiteX21" fmla="*/ 23446 w 121139"/>
                <a:gd name="connsiteY21" fmla="*/ 127000 h 144806"/>
                <a:gd name="connsiteX22" fmla="*/ 37123 w 121139"/>
                <a:gd name="connsiteY22" fmla="*/ 144585 h 144806"/>
                <a:gd name="connsiteX23" fmla="*/ 85969 w 121139"/>
                <a:gd name="connsiteY23" fmla="*/ 142631 h 144806"/>
                <a:gd name="connsiteX24" fmla="*/ 93785 w 121139"/>
                <a:gd name="connsiteY24" fmla="*/ 130908 h 144806"/>
                <a:gd name="connsiteX25" fmla="*/ 105508 w 121139"/>
                <a:gd name="connsiteY25" fmla="*/ 128954 h 144806"/>
                <a:gd name="connsiteX26" fmla="*/ 107462 w 121139"/>
                <a:gd name="connsiteY26" fmla="*/ 123092 h 144806"/>
                <a:gd name="connsiteX27" fmla="*/ 103554 w 121139"/>
                <a:gd name="connsiteY27" fmla="*/ 85969 h 144806"/>
                <a:gd name="connsiteX28" fmla="*/ 99646 w 121139"/>
                <a:gd name="connsiteY28" fmla="*/ 78154 h 144806"/>
                <a:gd name="connsiteX29" fmla="*/ 101600 w 121139"/>
                <a:gd name="connsiteY29" fmla="*/ 52754 h 144806"/>
                <a:gd name="connsiteX30" fmla="*/ 109416 w 121139"/>
                <a:gd name="connsiteY30" fmla="*/ 48846 h 144806"/>
                <a:gd name="connsiteX31" fmla="*/ 119185 w 121139"/>
                <a:gd name="connsiteY31" fmla="*/ 37123 h 144806"/>
                <a:gd name="connsiteX32" fmla="*/ 121139 w 121139"/>
                <a:gd name="connsiteY32" fmla="*/ 31262 h 144806"/>
                <a:gd name="connsiteX33" fmla="*/ 99646 w 121139"/>
                <a:gd name="connsiteY33" fmla="*/ 0 h 14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139" h="144806">
                  <a:moveTo>
                    <a:pt x="99646" y="0"/>
                  </a:moveTo>
                  <a:lnTo>
                    <a:pt x="99646" y="0"/>
                  </a:lnTo>
                  <a:cubicBezTo>
                    <a:pt x="95738" y="4559"/>
                    <a:pt x="91674" y="8988"/>
                    <a:pt x="87923" y="13677"/>
                  </a:cubicBezTo>
                  <a:cubicBezTo>
                    <a:pt x="86456" y="15510"/>
                    <a:pt x="85587" y="17793"/>
                    <a:pt x="84016" y="19538"/>
                  </a:cubicBezTo>
                  <a:cubicBezTo>
                    <a:pt x="79703" y="24330"/>
                    <a:pt x="70339" y="33215"/>
                    <a:pt x="70339" y="33215"/>
                  </a:cubicBezTo>
                  <a:cubicBezTo>
                    <a:pt x="69688" y="35169"/>
                    <a:pt x="69196" y="37184"/>
                    <a:pt x="68385" y="39077"/>
                  </a:cubicBezTo>
                  <a:cubicBezTo>
                    <a:pt x="61993" y="53992"/>
                    <a:pt x="64624" y="46904"/>
                    <a:pt x="41031" y="44938"/>
                  </a:cubicBezTo>
                  <a:cubicBezTo>
                    <a:pt x="39728" y="42984"/>
                    <a:pt x="37948" y="41276"/>
                    <a:pt x="37123" y="39077"/>
                  </a:cubicBezTo>
                  <a:cubicBezTo>
                    <a:pt x="35957" y="35968"/>
                    <a:pt x="36654" y="32278"/>
                    <a:pt x="35169" y="29308"/>
                  </a:cubicBezTo>
                  <a:cubicBezTo>
                    <a:pt x="31782" y="22534"/>
                    <a:pt x="27001" y="23472"/>
                    <a:pt x="21493" y="19538"/>
                  </a:cubicBezTo>
                  <a:cubicBezTo>
                    <a:pt x="19245" y="17932"/>
                    <a:pt x="17754" y="15446"/>
                    <a:pt x="15631" y="13677"/>
                  </a:cubicBezTo>
                  <a:cubicBezTo>
                    <a:pt x="13827" y="12174"/>
                    <a:pt x="11723" y="11072"/>
                    <a:pt x="9769" y="9769"/>
                  </a:cubicBezTo>
                  <a:cubicBezTo>
                    <a:pt x="7815" y="11072"/>
                    <a:pt x="5210" y="11723"/>
                    <a:pt x="3908" y="13677"/>
                  </a:cubicBezTo>
                  <a:cubicBezTo>
                    <a:pt x="3119" y="14860"/>
                    <a:pt x="43" y="31046"/>
                    <a:pt x="0" y="31262"/>
                  </a:cubicBezTo>
                  <a:cubicBezTo>
                    <a:pt x="651" y="37123"/>
                    <a:pt x="524" y="43125"/>
                    <a:pt x="1954" y="48846"/>
                  </a:cubicBezTo>
                  <a:cubicBezTo>
                    <a:pt x="2524" y="51124"/>
                    <a:pt x="4812" y="52608"/>
                    <a:pt x="5862" y="54708"/>
                  </a:cubicBezTo>
                  <a:cubicBezTo>
                    <a:pt x="6783" y="56550"/>
                    <a:pt x="7005" y="58676"/>
                    <a:pt x="7816" y="60569"/>
                  </a:cubicBezTo>
                  <a:cubicBezTo>
                    <a:pt x="8963" y="63246"/>
                    <a:pt x="10576" y="65708"/>
                    <a:pt x="11723" y="68385"/>
                  </a:cubicBezTo>
                  <a:cubicBezTo>
                    <a:pt x="12534" y="70278"/>
                    <a:pt x="12390" y="72638"/>
                    <a:pt x="13677" y="74246"/>
                  </a:cubicBezTo>
                  <a:cubicBezTo>
                    <a:pt x="15144" y="76080"/>
                    <a:pt x="17585" y="76851"/>
                    <a:pt x="19539" y="78154"/>
                  </a:cubicBezTo>
                  <a:cubicBezTo>
                    <a:pt x="20190" y="90528"/>
                    <a:pt x="20505" y="102925"/>
                    <a:pt x="21493" y="115277"/>
                  </a:cubicBezTo>
                  <a:cubicBezTo>
                    <a:pt x="21809" y="119226"/>
                    <a:pt x="21922" y="123343"/>
                    <a:pt x="23446" y="127000"/>
                  </a:cubicBezTo>
                  <a:cubicBezTo>
                    <a:pt x="26783" y="135009"/>
                    <a:pt x="31478" y="138939"/>
                    <a:pt x="37123" y="144585"/>
                  </a:cubicBezTo>
                  <a:cubicBezTo>
                    <a:pt x="53405" y="143934"/>
                    <a:pt x="70129" y="146454"/>
                    <a:pt x="85969" y="142631"/>
                  </a:cubicBezTo>
                  <a:cubicBezTo>
                    <a:pt x="90534" y="141529"/>
                    <a:pt x="89152" y="131680"/>
                    <a:pt x="93785" y="130908"/>
                  </a:cubicBezTo>
                  <a:lnTo>
                    <a:pt x="105508" y="128954"/>
                  </a:lnTo>
                  <a:cubicBezTo>
                    <a:pt x="106159" y="127000"/>
                    <a:pt x="107462" y="125152"/>
                    <a:pt x="107462" y="123092"/>
                  </a:cubicBezTo>
                  <a:cubicBezTo>
                    <a:pt x="107462" y="112399"/>
                    <a:pt x="108399" y="97273"/>
                    <a:pt x="103554" y="85969"/>
                  </a:cubicBezTo>
                  <a:cubicBezTo>
                    <a:pt x="102407" y="83292"/>
                    <a:pt x="100949" y="80759"/>
                    <a:pt x="99646" y="78154"/>
                  </a:cubicBezTo>
                  <a:cubicBezTo>
                    <a:pt x="100297" y="69687"/>
                    <a:pt x="98915" y="60810"/>
                    <a:pt x="101600" y="52754"/>
                  </a:cubicBezTo>
                  <a:cubicBezTo>
                    <a:pt x="102521" y="49991"/>
                    <a:pt x="107046" y="50539"/>
                    <a:pt x="109416" y="48846"/>
                  </a:cubicBezTo>
                  <a:cubicBezTo>
                    <a:pt x="112777" y="46445"/>
                    <a:pt x="117281" y="40931"/>
                    <a:pt x="119185" y="37123"/>
                  </a:cubicBezTo>
                  <a:cubicBezTo>
                    <a:pt x="120106" y="35281"/>
                    <a:pt x="120488" y="33216"/>
                    <a:pt x="121139" y="31262"/>
                  </a:cubicBezTo>
                  <a:lnTo>
                    <a:pt x="9964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6600337" y="4248905"/>
              <a:ext cx="104807" cy="161093"/>
            </a:xfrm>
            <a:custGeom>
              <a:avLst/>
              <a:gdLst>
                <a:gd name="connsiteX0" fmla="*/ 171939 w 171939"/>
                <a:gd name="connsiteY0" fmla="*/ 240323 h 263769"/>
                <a:gd name="connsiteX1" fmla="*/ 171939 w 171939"/>
                <a:gd name="connsiteY1" fmla="*/ 117230 h 263769"/>
                <a:gd name="connsiteX2" fmla="*/ 134816 w 171939"/>
                <a:gd name="connsiteY2" fmla="*/ 7815 h 263769"/>
                <a:gd name="connsiteX3" fmla="*/ 52754 w 171939"/>
                <a:gd name="connsiteY3" fmla="*/ 0 h 263769"/>
                <a:gd name="connsiteX4" fmla="*/ 23446 w 171939"/>
                <a:gd name="connsiteY4" fmla="*/ 39077 h 263769"/>
                <a:gd name="connsiteX5" fmla="*/ 19539 w 171939"/>
                <a:gd name="connsiteY5" fmla="*/ 56661 h 263769"/>
                <a:gd name="connsiteX6" fmla="*/ 21492 w 171939"/>
                <a:gd name="connsiteY6" fmla="*/ 66430 h 263769"/>
                <a:gd name="connsiteX7" fmla="*/ 27354 w 171939"/>
                <a:gd name="connsiteY7" fmla="*/ 82061 h 263769"/>
                <a:gd name="connsiteX8" fmla="*/ 27354 w 171939"/>
                <a:gd name="connsiteY8" fmla="*/ 105507 h 263769"/>
                <a:gd name="connsiteX9" fmla="*/ 13677 w 171939"/>
                <a:gd name="connsiteY9" fmla="*/ 111369 h 263769"/>
                <a:gd name="connsiteX10" fmla="*/ 7816 w 171939"/>
                <a:gd name="connsiteY10" fmla="*/ 146538 h 263769"/>
                <a:gd name="connsiteX11" fmla="*/ 0 w 171939"/>
                <a:gd name="connsiteY11" fmla="*/ 148492 h 263769"/>
                <a:gd name="connsiteX12" fmla="*/ 1954 w 171939"/>
                <a:gd name="connsiteY12" fmla="*/ 175846 h 263769"/>
                <a:gd name="connsiteX13" fmla="*/ 7816 w 171939"/>
                <a:gd name="connsiteY13" fmla="*/ 183661 h 263769"/>
                <a:gd name="connsiteX14" fmla="*/ 13677 w 171939"/>
                <a:gd name="connsiteY14" fmla="*/ 189523 h 263769"/>
                <a:gd name="connsiteX15" fmla="*/ 19539 w 171939"/>
                <a:gd name="connsiteY15" fmla="*/ 193430 h 263769"/>
                <a:gd name="connsiteX16" fmla="*/ 50800 w 171939"/>
                <a:gd name="connsiteY16" fmla="*/ 197338 h 263769"/>
                <a:gd name="connsiteX17" fmla="*/ 52754 w 171939"/>
                <a:gd name="connsiteY17" fmla="*/ 218830 h 263769"/>
                <a:gd name="connsiteX18" fmla="*/ 54708 w 171939"/>
                <a:gd name="connsiteY18" fmla="*/ 224692 h 263769"/>
                <a:gd name="connsiteX19" fmla="*/ 56662 w 171939"/>
                <a:gd name="connsiteY19" fmla="*/ 259861 h 263769"/>
                <a:gd name="connsiteX20" fmla="*/ 62523 w 171939"/>
                <a:gd name="connsiteY20" fmla="*/ 263769 h 263769"/>
                <a:gd name="connsiteX21" fmla="*/ 80108 w 171939"/>
                <a:gd name="connsiteY21" fmla="*/ 261815 h 263769"/>
                <a:gd name="connsiteX22" fmla="*/ 85969 w 171939"/>
                <a:gd name="connsiteY22" fmla="*/ 255953 h 263769"/>
                <a:gd name="connsiteX23" fmla="*/ 113323 w 171939"/>
                <a:gd name="connsiteY23" fmla="*/ 252046 h 263769"/>
                <a:gd name="connsiteX24" fmla="*/ 119185 w 171939"/>
                <a:gd name="connsiteY24" fmla="*/ 250092 h 263769"/>
                <a:gd name="connsiteX25" fmla="*/ 134816 w 171939"/>
                <a:gd name="connsiteY25" fmla="*/ 246184 h 263769"/>
                <a:gd name="connsiteX26" fmla="*/ 140677 w 171939"/>
                <a:gd name="connsiteY26" fmla="*/ 242277 h 263769"/>
                <a:gd name="connsiteX27" fmla="*/ 154354 w 171939"/>
                <a:gd name="connsiteY27" fmla="*/ 238369 h 263769"/>
                <a:gd name="connsiteX28" fmla="*/ 171939 w 171939"/>
                <a:gd name="connsiteY28" fmla="*/ 240323 h 26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939" h="263769">
                  <a:moveTo>
                    <a:pt x="171939" y="240323"/>
                  </a:moveTo>
                  <a:lnTo>
                    <a:pt x="171939" y="117230"/>
                  </a:lnTo>
                  <a:lnTo>
                    <a:pt x="134816" y="7815"/>
                  </a:lnTo>
                  <a:lnTo>
                    <a:pt x="52754" y="0"/>
                  </a:lnTo>
                  <a:lnTo>
                    <a:pt x="23446" y="39077"/>
                  </a:lnTo>
                  <a:cubicBezTo>
                    <a:pt x="22144" y="44938"/>
                    <a:pt x="19967" y="50672"/>
                    <a:pt x="19539" y="56661"/>
                  </a:cubicBezTo>
                  <a:cubicBezTo>
                    <a:pt x="19302" y="59973"/>
                    <a:pt x="20772" y="63188"/>
                    <a:pt x="21492" y="66430"/>
                  </a:cubicBezTo>
                  <a:cubicBezTo>
                    <a:pt x="23620" y="76006"/>
                    <a:pt x="22823" y="73000"/>
                    <a:pt x="27354" y="82061"/>
                  </a:cubicBezTo>
                  <a:cubicBezTo>
                    <a:pt x="29592" y="91012"/>
                    <a:pt x="31576" y="94953"/>
                    <a:pt x="27354" y="105507"/>
                  </a:cubicBezTo>
                  <a:cubicBezTo>
                    <a:pt x="25855" y="109255"/>
                    <a:pt x="16227" y="110731"/>
                    <a:pt x="13677" y="111369"/>
                  </a:cubicBezTo>
                  <a:cubicBezTo>
                    <a:pt x="15343" y="138024"/>
                    <a:pt x="25100" y="140056"/>
                    <a:pt x="7816" y="146538"/>
                  </a:cubicBezTo>
                  <a:cubicBezTo>
                    <a:pt x="5301" y="147481"/>
                    <a:pt x="2605" y="147841"/>
                    <a:pt x="0" y="148492"/>
                  </a:cubicBezTo>
                  <a:cubicBezTo>
                    <a:pt x="651" y="157610"/>
                    <a:pt x="-29" y="166922"/>
                    <a:pt x="1954" y="175846"/>
                  </a:cubicBezTo>
                  <a:cubicBezTo>
                    <a:pt x="2660" y="179025"/>
                    <a:pt x="5697" y="181189"/>
                    <a:pt x="7816" y="183661"/>
                  </a:cubicBezTo>
                  <a:cubicBezTo>
                    <a:pt x="9614" y="185759"/>
                    <a:pt x="11554" y="187754"/>
                    <a:pt x="13677" y="189523"/>
                  </a:cubicBezTo>
                  <a:cubicBezTo>
                    <a:pt x="15481" y="191026"/>
                    <a:pt x="17439" y="192380"/>
                    <a:pt x="19539" y="193430"/>
                  </a:cubicBezTo>
                  <a:cubicBezTo>
                    <a:pt x="27976" y="197648"/>
                    <a:pt x="45942" y="196964"/>
                    <a:pt x="50800" y="197338"/>
                  </a:cubicBezTo>
                  <a:cubicBezTo>
                    <a:pt x="51451" y="204502"/>
                    <a:pt x="51737" y="211709"/>
                    <a:pt x="52754" y="218830"/>
                  </a:cubicBezTo>
                  <a:cubicBezTo>
                    <a:pt x="53045" y="220869"/>
                    <a:pt x="54513" y="222642"/>
                    <a:pt x="54708" y="224692"/>
                  </a:cubicBezTo>
                  <a:cubicBezTo>
                    <a:pt x="55821" y="236380"/>
                    <a:pt x="54359" y="248348"/>
                    <a:pt x="56662" y="259861"/>
                  </a:cubicBezTo>
                  <a:cubicBezTo>
                    <a:pt x="57122" y="262164"/>
                    <a:pt x="60569" y="262466"/>
                    <a:pt x="62523" y="263769"/>
                  </a:cubicBezTo>
                  <a:cubicBezTo>
                    <a:pt x="68385" y="263118"/>
                    <a:pt x="74513" y="263680"/>
                    <a:pt x="80108" y="261815"/>
                  </a:cubicBezTo>
                  <a:cubicBezTo>
                    <a:pt x="82729" y="260941"/>
                    <a:pt x="83444" y="257075"/>
                    <a:pt x="85969" y="255953"/>
                  </a:cubicBezTo>
                  <a:cubicBezTo>
                    <a:pt x="88170" y="254975"/>
                    <a:pt x="113248" y="252055"/>
                    <a:pt x="113323" y="252046"/>
                  </a:cubicBezTo>
                  <a:cubicBezTo>
                    <a:pt x="115277" y="251395"/>
                    <a:pt x="117187" y="250592"/>
                    <a:pt x="119185" y="250092"/>
                  </a:cubicBezTo>
                  <a:cubicBezTo>
                    <a:pt x="123645" y="248977"/>
                    <a:pt x="130349" y="248417"/>
                    <a:pt x="134816" y="246184"/>
                  </a:cubicBezTo>
                  <a:cubicBezTo>
                    <a:pt x="136916" y="245134"/>
                    <a:pt x="138577" y="243327"/>
                    <a:pt x="140677" y="242277"/>
                  </a:cubicBezTo>
                  <a:cubicBezTo>
                    <a:pt x="142794" y="241219"/>
                    <a:pt x="152744" y="238548"/>
                    <a:pt x="154354" y="238369"/>
                  </a:cubicBezTo>
                  <a:cubicBezTo>
                    <a:pt x="157590" y="238009"/>
                    <a:pt x="160867" y="238369"/>
                    <a:pt x="171939" y="240323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6494559" y="4380885"/>
              <a:ext cx="249403" cy="184383"/>
            </a:xfrm>
            <a:custGeom>
              <a:avLst/>
              <a:gdLst>
                <a:gd name="connsiteX0" fmla="*/ 394677 w 408354"/>
                <a:gd name="connsiteY0" fmla="*/ 134815 h 300892"/>
                <a:gd name="connsiteX1" fmla="*/ 345831 w 408354"/>
                <a:gd name="connsiteY1" fmla="*/ 0 h 300892"/>
                <a:gd name="connsiteX2" fmla="*/ 316523 w 408354"/>
                <a:gd name="connsiteY2" fmla="*/ 1953 h 300892"/>
                <a:gd name="connsiteX3" fmla="*/ 302846 w 408354"/>
                <a:gd name="connsiteY3" fmla="*/ 11723 h 300892"/>
                <a:gd name="connsiteX4" fmla="*/ 295031 w 408354"/>
                <a:gd name="connsiteY4" fmla="*/ 13676 h 300892"/>
                <a:gd name="connsiteX5" fmla="*/ 287215 w 408354"/>
                <a:gd name="connsiteY5" fmla="*/ 17584 h 300892"/>
                <a:gd name="connsiteX6" fmla="*/ 281354 w 408354"/>
                <a:gd name="connsiteY6" fmla="*/ 19538 h 300892"/>
                <a:gd name="connsiteX7" fmla="*/ 275492 w 408354"/>
                <a:gd name="connsiteY7" fmla="*/ 23446 h 300892"/>
                <a:gd name="connsiteX8" fmla="*/ 267677 w 408354"/>
                <a:gd name="connsiteY8" fmla="*/ 25400 h 300892"/>
                <a:gd name="connsiteX9" fmla="*/ 261815 w 408354"/>
                <a:gd name="connsiteY9" fmla="*/ 27353 h 300892"/>
                <a:gd name="connsiteX10" fmla="*/ 238369 w 408354"/>
                <a:gd name="connsiteY10" fmla="*/ 25400 h 300892"/>
                <a:gd name="connsiteX11" fmla="*/ 236415 w 408354"/>
                <a:gd name="connsiteY11" fmla="*/ 13676 h 300892"/>
                <a:gd name="connsiteX12" fmla="*/ 226646 w 408354"/>
                <a:gd name="connsiteY12" fmla="*/ 1953 h 300892"/>
                <a:gd name="connsiteX13" fmla="*/ 195384 w 408354"/>
                <a:gd name="connsiteY13" fmla="*/ 5861 h 300892"/>
                <a:gd name="connsiteX14" fmla="*/ 187569 w 408354"/>
                <a:gd name="connsiteY14" fmla="*/ 9769 h 300892"/>
                <a:gd name="connsiteX15" fmla="*/ 175846 w 408354"/>
                <a:gd name="connsiteY15" fmla="*/ 13676 h 300892"/>
                <a:gd name="connsiteX16" fmla="*/ 164123 w 408354"/>
                <a:gd name="connsiteY16" fmla="*/ 25400 h 300892"/>
                <a:gd name="connsiteX17" fmla="*/ 158261 w 408354"/>
                <a:gd name="connsiteY17" fmla="*/ 31261 h 300892"/>
                <a:gd name="connsiteX18" fmla="*/ 150446 w 408354"/>
                <a:gd name="connsiteY18" fmla="*/ 44938 h 300892"/>
                <a:gd name="connsiteX19" fmla="*/ 138723 w 408354"/>
                <a:gd name="connsiteY19" fmla="*/ 54707 h 300892"/>
                <a:gd name="connsiteX20" fmla="*/ 128954 w 408354"/>
                <a:gd name="connsiteY20" fmla="*/ 64476 h 300892"/>
                <a:gd name="connsiteX21" fmla="*/ 123092 w 408354"/>
                <a:gd name="connsiteY21" fmla="*/ 105507 h 300892"/>
                <a:gd name="connsiteX22" fmla="*/ 121138 w 408354"/>
                <a:gd name="connsiteY22" fmla="*/ 113323 h 300892"/>
                <a:gd name="connsiteX23" fmla="*/ 117231 w 408354"/>
                <a:gd name="connsiteY23" fmla="*/ 132861 h 300892"/>
                <a:gd name="connsiteX24" fmla="*/ 99646 w 408354"/>
                <a:gd name="connsiteY24" fmla="*/ 130907 h 300892"/>
                <a:gd name="connsiteX25" fmla="*/ 87923 w 408354"/>
                <a:gd name="connsiteY25" fmla="*/ 128953 h 300892"/>
                <a:gd name="connsiteX26" fmla="*/ 84015 w 408354"/>
                <a:gd name="connsiteY26" fmla="*/ 134815 h 300892"/>
                <a:gd name="connsiteX27" fmla="*/ 82061 w 408354"/>
                <a:gd name="connsiteY27" fmla="*/ 140676 h 300892"/>
                <a:gd name="connsiteX28" fmla="*/ 76200 w 408354"/>
                <a:gd name="connsiteY28" fmla="*/ 144584 h 300892"/>
                <a:gd name="connsiteX29" fmla="*/ 62523 w 408354"/>
                <a:gd name="connsiteY29" fmla="*/ 148492 h 300892"/>
                <a:gd name="connsiteX30" fmla="*/ 50800 w 408354"/>
                <a:gd name="connsiteY30" fmla="*/ 144584 h 300892"/>
                <a:gd name="connsiteX31" fmla="*/ 11723 w 408354"/>
                <a:gd name="connsiteY31" fmla="*/ 146538 h 300892"/>
                <a:gd name="connsiteX32" fmla="*/ 0 w 408354"/>
                <a:gd name="connsiteY32" fmla="*/ 160215 h 300892"/>
                <a:gd name="connsiteX33" fmla="*/ 3908 w 408354"/>
                <a:gd name="connsiteY33" fmla="*/ 179753 h 300892"/>
                <a:gd name="connsiteX34" fmla="*/ 9769 w 408354"/>
                <a:gd name="connsiteY34" fmla="*/ 181707 h 300892"/>
                <a:gd name="connsiteX35" fmla="*/ 15631 w 408354"/>
                <a:gd name="connsiteY35" fmla="*/ 185615 h 300892"/>
                <a:gd name="connsiteX36" fmla="*/ 119184 w 408354"/>
                <a:gd name="connsiteY36" fmla="*/ 267676 h 300892"/>
                <a:gd name="connsiteX37" fmla="*/ 140677 w 408354"/>
                <a:gd name="connsiteY37" fmla="*/ 295030 h 300892"/>
                <a:gd name="connsiteX38" fmla="*/ 201246 w 408354"/>
                <a:gd name="connsiteY38" fmla="*/ 277446 h 300892"/>
                <a:gd name="connsiteX39" fmla="*/ 230554 w 408354"/>
                <a:gd name="connsiteY39" fmla="*/ 293076 h 300892"/>
                <a:gd name="connsiteX40" fmla="*/ 275492 w 408354"/>
                <a:gd name="connsiteY40" fmla="*/ 254000 h 300892"/>
                <a:gd name="connsiteX41" fmla="*/ 285261 w 408354"/>
                <a:gd name="connsiteY41" fmla="*/ 289169 h 300892"/>
                <a:gd name="connsiteX42" fmla="*/ 341923 w 408354"/>
                <a:gd name="connsiteY42" fmla="*/ 273538 h 300892"/>
                <a:gd name="connsiteX43" fmla="*/ 388815 w 408354"/>
                <a:gd name="connsiteY43" fmla="*/ 300892 h 300892"/>
                <a:gd name="connsiteX44" fmla="*/ 408354 w 408354"/>
                <a:gd name="connsiteY44" fmla="*/ 285261 h 300892"/>
                <a:gd name="connsiteX45" fmla="*/ 394677 w 408354"/>
                <a:gd name="connsiteY45" fmla="*/ 134815 h 3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8354" h="300892">
                  <a:moveTo>
                    <a:pt x="394677" y="134815"/>
                  </a:moveTo>
                  <a:lnTo>
                    <a:pt x="345831" y="0"/>
                  </a:lnTo>
                  <a:lnTo>
                    <a:pt x="316523" y="1953"/>
                  </a:lnTo>
                  <a:cubicBezTo>
                    <a:pt x="311964" y="5210"/>
                    <a:pt x="307765" y="9040"/>
                    <a:pt x="302846" y="11723"/>
                  </a:cubicBezTo>
                  <a:cubicBezTo>
                    <a:pt x="300489" y="13009"/>
                    <a:pt x="297545" y="12733"/>
                    <a:pt x="295031" y="13676"/>
                  </a:cubicBezTo>
                  <a:cubicBezTo>
                    <a:pt x="292304" y="14699"/>
                    <a:pt x="289892" y="16437"/>
                    <a:pt x="287215" y="17584"/>
                  </a:cubicBezTo>
                  <a:cubicBezTo>
                    <a:pt x="285322" y="18395"/>
                    <a:pt x="283196" y="18617"/>
                    <a:pt x="281354" y="19538"/>
                  </a:cubicBezTo>
                  <a:cubicBezTo>
                    <a:pt x="279254" y="20588"/>
                    <a:pt x="277651" y="22521"/>
                    <a:pt x="275492" y="23446"/>
                  </a:cubicBezTo>
                  <a:cubicBezTo>
                    <a:pt x="273024" y="24504"/>
                    <a:pt x="270259" y="24662"/>
                    <a:pt x="267677" y="25400"/>
                  </a:cubicBezTo>
                  <a:cubicBezTo>
                    <a:pt x="265697" y="25966"/>
                    <a:pt x="263769" y="26702"/>
                    <a:pt x="261815" y="27353"/>
                  </a:cubicBezTo>
                  <a:cubicBezTo>
                    <a:pt x="254000" y="26702"/>
                    <a:pt x="245274" y="29118"/>
                    <a:pt x="238369" y="25400"/>
                  </a:cubicBezTo>
                  <a:cubicBezTo>
                    <a:pt x="234881" y="23522"/>
                    <a:pt x="237668" y="17435"/>
                    <a:pt x="236415" y="13676"/>
                  </a:cubicBezTo>
                  <a:cubicBezTo>
                    <a:pt x="235055" y="9595"/>
                    <a:pt x="229367" y="4674"/>
                    <a:pt x="226646" y="1953"/>
                  </a:cubicBezTo>
                  <a:cubicBezTo>
                    <a:pt x="216225" y="3256"/>
                    <a:pt x="204777" y="1164"/>
                    <a:pt x="195384" y="5861"/>
                  </a:cubicBezTo>
                  <a:cubicBezTo>
                    <a:pt x="192779" y="7164"/>
                    <a:pt x="190273" y="8687"/>
                    <a:pt x="187569" y="9769"/>
                  </a:cubicBezTo>
                  <a:cubicBezTo>
                    <a:pt x="183745" y="11299"/>
                    <a:pt x="175846" y="13676"/>
                    <a:pt x="175846" y="13676"/>
                  </a:cubicBezTo>
                  <a:lnTo>
                    <a:pt x="164123" y="25400"/>
                  </a:lnTo>
                  <a:lnTo>
                    <a:pt x="158261" y="31261"/>
                  </a:lnTo>
                  <a:cubicBezTo>
                    <a:pt x="156728" y="34327"/>
                    <a:pt x="153208" y="42176"/>
                    <a:pt x="150446" y="44938"/>
                  </a:cubicBezTo>
                  <a:cubicBezTo>
                    <a:pt x="135078" y="60306"/>
                    <a:pt x="154723" y="35506"/>
                    <a:pt x="138723" y="54707"/>
                  </a:cubicBezTo>
                  <a:cubicBezTo>
                    <a:pt x="130582" y="64476"/>
                    <a:pt x="139699" y="57313"/>
                    <a:pt x="128954" y="64476"/>
                  </a:cubicBezTo>
                  <a:cubicBezTo>
                    <a:pt x="121157" y="87868"/>
                    <a:pt x="127205" y="66434"/>
                    <a:pt x="123092" y="105507"/>
                  </a:cubicBezTo>
                  <a:cubicBezTo>
                    <a:pt x="122811" y="108178"/>
                    <a:pt x="121701" y="110697"/>
                    <a:pt x="121138" y="113323"/>
                  </a:cubicBezTo>
                  <a:cubicBezTo>
                    <a:pt x="119747" y="119817"/>
                    <a:pt x="117231" y="132861"/>
                    <a:pt x="117231" y="132861"/>
                  </a:cubicBezTo>
                  <a:cubicBezTo>
                    <a:pt x="111369" y="132210"/>
                    <a:pt x="105241" y="132772"/>
                    <a:pt x="99646" y="130907"/>
                  </a:cubicBezTo>
                  <a:cubicBezTo>
                    <a:pt x="87109" y="126728"/>
                    <a:pt x="100344" y="120673"/>
                    <a:pt x="87923" y="128953"/>
                  </a:cubicBezTo>
                  <a:cubicBezTo>
                    <a:pt x="86620" y="130907"/>
                    <a:pt x="85065" y="132715"/>
                    <a:pt x="84015" y="134815"/>
                  </a:cubicBezTo>
                  <a:cubicBezTo>
                    <a:pt x="83094" y="136657"/>
                    <a:pt x="83347" y="139068"/>
                    <a:pt x="82061" y="140676"/>
                  </a:cubicBezTo>
                  <a:cubicBezTo>
                    <a:pt x="80594" y="142510"/>
                    <a:pt x="78154" y="143281"/>
                    <a:pt x="76200" y="144584"/>
                  </a:cubicBezTo>
                  <a:cubicBezTo>
                    <a:pt x="73177" y="153654"/>
                    <a:pt x="75925" y="151843"/>
                    <a:pt x="62523" y="148492"/>
                  </a:cubicBezTo>
                  <a:cubicBezTo>
                    <a:pt x="58527" y="147493"/>
                    <a:pt x="50800" y="144584"/>
                    <a:pt x="50800" y="144584"/>
                  </a:cubicBezTo>
                  <a:cubicBezTo>
                    <a:pt x="19548" y="146816"/>
                    <a:pt x="32587" y="146538"/>
                    <a:pt x="11723" y="146538"/>
                  </a:cubicBezTo>
                  <a:lnTo>
                    <a:pt x="0" y="160215"/>
                  </a:lnTo>
                  <a:cubicBezTo>
                    <a:pt x="1303" y="166728"/>
                    <a:pt x="1160" y="173707"/>
                    <a:pt x="3908" y="179753"/>
                  </a:cubicBezTo>
                  <a:cubicBezTo>
                    <a:pt x="4760" y="181628"/>
                    <a:pt x="7927" y="180786"/>
                    <a:pt x="9769" y="181707"/>
                  </a:cubicBezTo>
                  <a:cubicBezTo>
                    <a:pt x="11869" y="182757"/>
                    <a:pt x="15631" y="185615"/>
                    <a:pt x="15631" y="185615"/>
                  </a:cubicBezTo>
                  <a:lnTo>
                    <a:pt x="119184" y="267676"/>
                  </a:lnTo>
                  <a:lnTo>
                    <a:pt x="140677" y="295030"/>
                  </a:lnTo>
                  <a:lnTo>
                    <a:pt x="201246" y="277446"/>
                  </a:lnTo>
                  <a:lnTo>
                    <a:pt x="230554" y="293076"/>
                  </a:lnTo>
                  <a:lnTo>
                    <a:pt x="275492" y="254000"/>
                  </a:lnTo>
                  <a:lnTo>
                    <a:pt x="285261" y="289169"/>
                  </a:lnTo>
                  <a:lnTo>
                    <a:pt x="341923" y="273538"/>
                  </a:lnTo>
                  <a:lnTo>
                    <a:pt x="388815" y="300892"/>
                  </a:lnTo>
                  <a:lnTo>
                    <a:pt x="408354" y="285261"/>
                  </a:lnTo>
                  <a:lnTo>
                    <a:pt x="394677" y="13481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6370343" y="4462401"/>
              <a:ext cx="199911" cy="108689"/>
            </a:xfrm>
            <a:custGeom>
              <a:avLst/>
              <a:gdLst>
                <a:gd name="connsiteX0" fmla="*/ 328246 w 328246"/>
                <a:gd name="connsiteY0" fmla="*/ 121139 h 177815"/>
                <a:gd name="connsiteX1" fmla="*/ 261815 w 328246"/>
                <a:gd name="connsiteY1" fmla="*/ 66431 h 177815"/>
                <a:gd name="connsiteX2" fmla="*/ 222738 w 328246"/>
                <a:gd name="connsiteY2" fmla="*/ 41031 h 177815"/>
                <a:gd name="connsiteX3" fmla="*/ 220784 w 328246"/>
                <a:gd name="connsiteY3" fmla="*/ 23446 h 177815"/>
                <a:gd name="connsiteX4" fmla="*/ 236415 w 328246"/>
                <a:gd name="connsiteY4" fmla="*/ 13677 h 177815"/>
                <a:gd name="connsiteX5" fmla="*/ 152400 w 328246"/>
                <a:gd name="connsiteY5" fmla="*/ 0 h 177815"/>
                <a:gd name="connsiteX6" fmla="*/ 130908 w 328246"/>
                <a:gd name="connsiteY6" fmla="*/ 1954 h 177815"/>
                <a:gd name="connsiteX7" fmla="*/ 123092 w 328246"/>
                <a:gd name="connsiteY7" fmla="*/ 5862 h 177815"/>
                <a:gd name="connsiteX8" fmla="*/ 127000 w 328246"/>
                <a:gd name="connsiteY8" fmla="*/ 23446 h 177815"/>
                <a:gd name="connsiteX9" fmla="*/ 119184 w 328246"/>
                <a:gd name="connsiteY9" fmla="*/ 29308 h 177815"/>
                <a:gd name="connsiteX10" fmla="*/ 101600 w 328246"/>
                <a:gd name="connsiteY10" fmla="*/ 33215 h 177815"/>
                <a:gd name="connsiteX11" fmla="*/ 89877 w 328246"/>
                <a:gd name="connsiteY11" fmla="*/ 41031 h 177815"/>
                <a:gd name="connsiteX12" fmla="*/ 84015 w 328246"/>
                <a:gd name="connsiteY12" fmla="*/ 44939 h 177815"/>
                <a:gd name="connsiteX13" fmla="*/ 66431 w 328246"/>
                <a:gd name="connsiteY13" fmla="*/ 41031 h 177815"/>
                <a:gd name="connsiteX14" fmla="*/ 42984 w 328246"/>
                <a:gd name="connsiteY14" fmla="*/ 31262 h 177815"/>
                <a:gd name="connsiteX15" fmla="*/ 17584 w 328246"/>
                <a:gd name="connsiteY15" fmla="*/ 27354 h 177815"/>
                <a:gd name="connsiteX16" fmla="*/ 3908 w 328246"/>
                <a:gd name="connsiteY16" fmla="*/ 33215 h 177815"/>
                <a:gd name="connsiteX17" fmla="*/ 1954 w 328246"/>
                <a:gd name="connsiteY17" fmla="*/ 42985 h 177815"/>
                <a:gd name="connsiteX18" fmla="*/ 0 w 328246"/>
                <a:gd name="connsiteY18" fmla="*/ 48846 h 177815"/>
                <a:gd name="connsiteX19" fmla="*/ 9769 w 328246"/>
                <a:gd name="connsiteY19" fmla="*/ 58615 h 177815"/>
                <a:gd name="connsiteX20" fmla="*/ 17584 w 328246"/>
                <a:gd name="connsiteY20" fmla="*/ 60569 h 177815"/>
                <a:gd name="connsiteX21" fmla="*/ 31261 w 328246"/>
                <a:gd name="connsiteY21" fmla="*/ 68385 h 177815"/>
                <a:gd name="connsiteX22" fmla="*/ 37123 w 328246"/>
                <a:gd name="connsiteY22" fmla="*/ 70339 h 177815"/>
                <a:gd name="connsiteX23" fmla="*/ 42984 w 328246"/>
                <a:gd name="connsiteY23" fmla="*/ 76200 h 177815"/>
                <a:gd name="connsiteX24" fmla="*/ 48846 w 328246"/>
                <a:gd name="connsiteY24" fmla="*/ 78154 h 177815"/>
                <a:gd name="connsiteX25" fmla="*/ 50800 w 328246"/>
                <a:gd name="connsiteY25" fmla="*/ 84015 h 177815"/>
                <a:gd name="connsiteX26" fmla="*/ 58615 w 328246"/>
                <a:gd name="connsiteY26" fmla="*/ 95739 h 177815"/>
                <a:gd name="connsiteX27" fmla="*/ 76200 w 328246"/>
                <a:gd name="connsiteY27" fmla="*/ 107462 h 177815"/>
                <a:gd name="connsiteX28" fmla="*/ 82061 w 328246"/>
                <a:gd name="connsiteY28" fmla="*/ 111369 h 177815"/>
                <a:gd name="connsiteX29" fmla="*/ 87923 w 328246"/>
                <a:gd name="connsiteY29" fmla="*/ 113323 h 177815"/>
                <a:gd name="connsiteX30" fmla="*/ 93784 w 328246"/>
                <a:gd name="connsiteY30" fmla="*/ 117231 h 177815"/>
                <a:gd name="connsiteX31" fmla="*/ 105508 w 328246"/>
                <a:gd name="connsiteY31" fmla="*/ 127000 h 177815"/>
                <a:gd name="connsiteX32" fmla="*/ 111369 w 328246"/>
                <a:gd name="connsiteY32" fmla="*/ 128954 h 177815"/>
                <a:gd name="connsiteX33" fmla="*/ 117231 w 328246"/>
                <a:gd name="connsiteY33" fmla="*/ 132862 h 177815"/>
                <a:gd name="connsiteX34" fmla="*/ 128954 w 328246"/>
                <a:gd name="connsiteY34" fmla="*/ 134815 h 177815"/>
                <a:gd name="connsiteX35" fmla="*/ 138723 w 328246"/>
                <a:gd name="connsiteY35" fmla="*/ 136769 h 177815"/>
                <a:gd name="connsiteX36" fmla="*/ 152400 w 328246"/>
                <a:gd name="connsiteY36" fmla="*/ 142631 h 177815"/>
                <a:gd name="connsiteX37" fmla="*/ 164123 w 328246"/>
                <a:gd name="connsiteY37" fmla="*/ 146539 h 177815"/>
                <a:gd name="connsiteX38" fmla="*/ 173892 w 328246"/>
                <a:gd name="connsiteY38" fmla="*/ 148492 h 177815"/>
                <a:gd name="connsiteX39" fmla="*/ 179754 w 328246"/>
                <a:gd name="connsiteY39" fmla="*/ 150446 h 177815"/>
                <a:gd name="connsiteX40" fmla="*/ 197338 w 328246"/>
                <a:gd name="connsiteY40" fmla="*/ 152400 h 177815"/>
                <a:gd name="connsiteX41" fmla="*/ 207108 w 328246"/>
                <a:gd name="connsiteY41" fmla="*/ 171939 h 177815"/>
                <a:gd name="connsiteX42" fmla="*/ 211015 w 328246"/>
                <a:gd name="connsiteY42" fmla="*/ 177800 h 177815"/>
                <a:gd name="connsiteX43" fmla="*/ 328246 w 328246"/>
                <a:gd name="connsiteY43" fmla="*/ 121139 h 1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28246" h="177815">
                  <a:moveTo>
                    <a:pt x="328246" y="121139"/>
                  </a:moveTo>
                  <a:lnTo>
                    <a:pt x="261815" y="66431"/>
                  </a:lnTo>
                  <a:lnTo>
                    <a:pt x="222738" y="41031"/>
                  </a:lnTo>
                  <a:cubicBezTo>
                    <a:pt x="222087" y="35169"/>
                    <a:pt x="218667" y="28951"/>
                    <a:pt x="220784" y="23446"/>
                  </a:cubicBezTo>
                  <a:cubicBezTo>
                    <a:pt x="221809" y="20780"/>
                    <a:pt x="232000" y="15885"/>
                    <a:pt x="236415" y="13677"/>
                  </a:cubicBezTo>
                  <a:lnTo>
                    <a:pt x="152400" y="0"/>
                  </a:lnTo>
                  <a:cubicBezTo>
                    <a:pt x="145236" y="651"/>
                    <a:pt x="137962" y="543"/>
                    <a:pt x="130908" y="1954"/>
                  </a:cubicBezTo>
                  <a:cubicBezTo>
                    <a:pt x="128052" y="2525"/>
                    <a:pt x="124115" y="3135"/>
                    <a:pt x="123092" y="5862"/>
                  </a:cubicBezTo>
                  <a:cubicBezTo>
                    <a:pt x="121878" y="9099"/>
                    <a:pt x="125616" y="19294"/>
                    <a:pt x="127000" y="23446"/>
                  </a:cubicBezTo>
                  <a:cubicBezTo>
                    <a:pt x="124395" y="25400"/>
                    <a:pt x="122012" y="27692"/>
                    <a:pt x="119184" y="29308"/>
                  </a:cubicBezTo>
                  <a:cubicBezTo>
                    <a:pt x="115221" y="31573"/>
                    <a:pt x="104473" y="32736"/>
                    <a:pt x="101600" y="33215"/>
                  </a:cubicBezTo>
                  <a:lnTo>
                    <a:pt x="89877" y="41031"/>
                  </a:lnTo>
                  <a:lnTo>
                    <a:pt x="84015" y="44939"/>
                  </a:lnTo>
                  <a:cubicBezTo>
                    <a:pt x="82276" y="44591"/>
                    <a:pt x="68846" y="42066"/>
                    <a:pt x="66431" y="41031"/>
                  </a:cubicBezTo>
                  <a:cubicBezTo>
                    <a:pt x="51966" y="34831"/>
                    <a:pt x="71905" y="34878"/>
                    <a:pt x="42984" y="31262"/>
                  </a:cubicBezTo>
                  <a:cubicBezTo>
                    <a:pt x="24058" y="28896"/>
                    <a:pt x="32503" y="30338"/>
                    <a:pt x="17584" y="27354"/>
                  </a:cubicBezTo>
                  <a:cubicBezTo>
                    <a:pt x="14178" y="28206"/>
                    <a:pt x="6156" y="29281"/>
                    <a:pt x="3908" y="33215"/>
                  </a:cubicBezTo>
                  <a:cubicBezTo>
                    <a:pt x="2260" y="36099"/>
                    <a:pt x="2760" y="39763"/>
                    <a:pt x="1954" y="42985"/>
                  </a:cubicBezTo>
                  <a:cubicBezTo>
                    <a:pt x="1454" y="44983"/>
                    <a:pt x="651" y="46892"/>
                    <a:pt x="0" y="48846"/>
                  </a:cubicBezTo>
                  <a:cubicBezTo>
                    <a:pt x="3474" y="54057"/>
                    <a:pt x="3690" y="56010"/>
                    <a:pt x="9769" y="58615"/>
                  </a:cubicBezTo>
                  <a:cubicBezTo>
                    <a:pt x="12237" y="59673"/>
                    <a:pt x="15070" y="59626"/>
                    <a:pt x="17584" y="60569"/>
                  </a:cubicBezTo>
                  <a:cubicBezTo>
                    <a:pt x="31294" y="65710"/>
                    <a:pt x="19918" y="62713"/>
                    <a:pt x="31261" y="68385"/>
                  </a:cubicBezTo>
                  <a:cubicBezTo>
                    <a:pt x="33103" y="69306"/>
                    <a:pt x="35169" y="69688"/>
                    <a:pt x="37123" y="70339"/>
                  </a:cubicBezTo>
                  <a:cubicBezTo>
                    <a:pt x="39077" y="72293"/>
                    <a:pt x="40685" y="74667"/>
                    <a:pt x="42984" y="76200"/>
                  </a:cubicBezTo>
                  <a:cubicBezTo>
                    <a:pt x="44698" y="77342"/>
                    <a:pt x="47389" y="76698"/>
                    <a:pt x="48846" y="78154"/>
                  </a:cubicBezTo>
                  <a:cubicBezTo>
                    <a:pt x="50302" y="79610"/>
                    <a:pt x="49800" y="82215"/>
                    <a:pt x="50800" y="84015"/>
                  </a:cubicBezTo>
                  <a:cubicBezTo>
                    <a:pt x="53081" y="88121"/>
                    <a:pt x="54707" y="93134"/>
                    <a:pt x="58615" y="95739"/>
                  </a:cubicBezTo>
                  <a:lnTo>
                    <a:pt x="76200" y="107462"/>
                  </a:lnTo>
                  <a:cubicBezTo>
                    <a:pt x="78154" y="108764"/>
                    <a:pt x="79834" y="110627"/>
                    <a:pt x="82061" y="111369"/>
                  </a:cubicBezTo>
                  <a:lnTo>
                    <a:pt x="87923" y="113323"/>
                  </a:lnTo>
                  <a:cubicBezTo>
                    <a:pt x="89877" y="114626"/>
                    <a:pt x="91980" y="115728"/>
                    <a:pt x="93784" y="117231"/>
                  </a:cubicBezTo>
                  <a:cubicBezTo>
                    <a:pt x="100264" y="122631"/>
                    <a:pt x="98233" y="123362"/>
                    <a:pt x="105508" y="127000"/>
                  </a:cubicBezTo>
                  <a:cubicBezTo>
                    <a:pt x="107350" y="127921"/>
                    <a:pt x="109527" y="128033"/>
                    <a:pt x="111369" y="128954"/>
                  </a:cubicBezTo>
                  <a:cubicBezTo>
                    <a:pt x="113469" y="130004"/>
                    <a:pt x="115003" y="132119"/>
                    <a:pt x="117231" y="132862"/>
                  </a:cubicBezTo>
                  <a:cubicBezTo>
                    <a:pt x="120989" y="134115"/>
                    <a:pt x="125056" y="134106"/>
                    <a:pt x="128954" y="134815"/>
                  </a:cubicBezTo>
                  <a:cubicBezTo>
                    <a:pt x="132221" y="135409"/>
                    <a:pt x="135501" y="135963"/>
                    <a:pt x="138723" y="136769"/>
                  </a:cubicBezTo>
                  <a:cubicBezTo>
                    <a:pt x="147106" y="138865"/>
                    <a:pt x="143084" y="138904"/>
                    <a:pt x="152400" y="142631"/>
                  </a:cubicBezTo>
                  <a:cubicBezTo>
                    <a:pt x="156224" y="144161"/>
                    <a:pt x="160084" y="145732"/>
                    <a:pt x="164123" y="146539"/>
                  </a:cubicBezTo>
                  <a:cubicBezTo>
                    <a:pt x="167379" y="147190"/>
                    <a:pt x="170670" y="147687"/>
                    <a:pt x="173892" y="148492"/>
                  </a:cubicBezTo>
                  <a:cubicBezTo>
                    <a:pt x="175890" y="148991"/>
                    <a:pt x="177722" y="150107"/>
                    <a:pt x="179754" y="150446"/>
                  </a:cubicBezTo>
                  <a:cubicBezTo>
                    <a:pt x="185571" y="151416"/>
                    <a:pt x="191477" y="151749"/>
                    <a:pt x="197338" y="152400"/>
                  </a:cubicBezTo>
                  <a:cubicBezTo>
                    <a:pt x="202276" y="167213"/>
                    <a:pt x="198775" y="160828"/>
                    <a:pt x="207108" y="171939"/>
                  </a:cubicBezTo>
                  <a:cubicBezTo>
                    <a:pt x="209267" y="178418"/>
                    <a:pt x="207002" y="177800"/>
                    <a:pt x="211015" y="177800"/>
                  </a:cubicBezTo>
                  <a:lnTo>
                    <a:pt x="328246" y="121139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6476121" y="4631258"/>
              <a:ext cx="184383" cy="185354"/>
            </a:xfrm>
            <a:custGeom>
              <a:avLst/>
              <a:gdLst>
                <a:gd name="connsiteX0" fmla="*/ 297041 w 301897"/>
                <a:gd name="connsiteY0" fmla="*/ 150447 h 302981"/>
                <a:gd name="connsiteX1" fmla="*/ 297041 w 301897"/>
                <a:gd name="connsiteY1" fmla="*/ 150447 h 302981"/>
                <a:gd name="connsiteX2" fmla="*/ 298995 w 301897"/>
                <a:gd name="connsiteY2" fmla="*/ 169985 h 302981"/>
                <a:gd name="connsiteX3" fmla="*/ 300948 w 301897"/>
                <a:gd name="connsiteY3" fmla="*/ 181708 h 302981"/>
                <a:gd name="connsiteX4" fmla="*/ 297041 w 301897"/>
                <a:gd name="connsiteY4" fmla="*/ 283308 h 302981"/>
                <a:gd name="connsiteX5" fmla="*/ 283364 w 301897"/>
                <a:gd name="connsiteY5" fmla="*/ 279400 h 302981"/>
                <a:gd name="connsiteX6" fmla="*/ 269687 w 301897"/>
                <a:gd name="connsiteY6" fmla="*/ 273539 h 302981"/>
                <a:gd name="connsiteX7" fmla="*/ 230610 w 301897"/>
                <a:gd name="connsiteY7" fmla="*/ 275493 h 302981"/>
                <a:gd name="connsiteX8" fmla="*/ 213025 w 301897"/>
                <a:gd name="connsiteY8" fmla="*/ 275493 h 302981"/>
                <a:gd name="connsiteX9" fmla="*/ 195441 w 301897"/>
                <a:gd name="connsiteY9" fmla="*/ 259862 h 302981"/>
                <a:gd name="connsiteX10" fmla="*/ 189579 w 301897"/>
                <a:gd name="connsiteY10" fmla="*/ 255954 h 302981"/>
                <a:gd name="connsiteX11" fmla="*/ 181764 w 301897"/>
                <a:gd name="connsiteY11" fmla="*/ 250093 h 302981"/>
                <a:gd name="connsiteX12" fmla="*/ 177856 w 301897"/>
                <a:gd name="connsiteY12" fmla="*/ 244231 h 302981"/>
                <a:gd name="connsiteX13" fmla="*/ 175902 w 301897"/>
                <a:gd name="connsiteY13" fmla="*/ 238370 h 302981"/>
                <a:gd name="connsiteX14" fmla="*/ 168087 w 301897"/>
                <a:gd name="connsiteY14" fmla="*/ 232508 h 302981"/>
                <a:gd name="connsiteX15" fmla="*/ 156364 w 301897"/>
                <a:gd name="connsiteY15" fmla="*/ 238370 h 302981"/>
                <a:gd name="connsiteX16" fmla="*/ 162225 w 301897"/>
                <a:gd name="connsiteY16" fmla="*/ 277447 h 302981"/>
                <a:gd name="connsiteX17" fmla="*/ 166133 w 301897"/>
                <a:gd name="connsiteY17" fmla="*/ 283308 h 302981"/>
                <a:gd name="connsiteX18" fmla="*/ 164179 w 301897"/>
                <a:gd name="connsiteY18" fmla="*/ 302847 h 302981"/>
                <a:gd name="connsiteX19" fmla="*/ 158318 w 301897"/>
                <a:gd name="connsiteY19" fmla="*/ 296985 h 302981"/>
                <a:gd name="connsiteX20" fmla="*/ 152456 w 301897"/>
                <a:gd name="connsiteY20" fmla="*/ 293077 h 302981"/>
                <a:gd name="connsiteX21" fmla="*/ 146595 w 301897"/>
                <a:gd name="connsiteY21" fmla="*/ 287216 h 302981"/>
                <a:gd name="connsiteX22" fmla="*/ 140733 w 301897"/>
                <a:gd name="connsiteY22" fmla="*/ 283308 h 302981"/>
                <a:gd name="connsiteX23" fmla="*/ 125102 w 301897"/>
                <a:gd name="connsiteY23" fmla="*/ 279400 h 302981"/>
                <a:gd name="connsiteX24" fmla="*/ 117287 w 301897"/>
                <a:gd name="connsiteY24" fmla="*/ 277447 h 302981"/>
                <a:gd name="connsiteX25" fmla="*/ 111425 w 301897"/>
                <a:gd name="connsiteY25" fmla="*/ 273539 h 302981"/>
                <a:gd name="connsiteX26" fmla="*/ 105564 w 301897"/>
                <a:gd name="connsiteY26" fmla="*/ 271585 h 302981"/>
                <a:gd name="connsiteX27" fmla="*/ 99702 w 301897"/>
                <a:gd name="connsiteY27" fmla="*/ 259862 h 302981"/>
                <a:gd name="connsiteX28" fmla="*/ 95795 w 301897"/>
                <a:gd name="connsiteY28" fmla="*/ 254000 h 302981"/>
                <a:gd name="connsiteX29" fmla="*/ 93841 w 301897"/>
                <a:gd name="connsiteY29" fmla="*/ 248139 h 302981"/>
                <a:gd name="connsiteX30" fmla="*/ 82118 w 301897"/>
                <a:gd name="connsiteY30" fmla="*/ 240323 h 302981"/>
                <a:gd name="connsiteX31" fmla="*/ 76256 w 301897"/>
                <a:gd name="connsiteY31" fmla="*/ 236416 h 302981"/>
                <a:gd name="connsiteX32" fmla="*/ 72348 w 301897"/>
                <a:gd name="connsiteY32" fmla="*/ 230554 h 302981"/>
                <a:gd name="connsiteX33" fmla="*/ 56718 w 301897"/>
                <a:gd name="connsiteY33" fmla="*/ 226647 h 302981"/>
                <a:gd name="connsiteX34" fmla="*/ 50856 w 301897"/>
                <a:gd name="connsiteY34" fmla="*/ 220785 h 302981"/>
                <a:gd name="connsiteX35" fmla="*/ 44995 w 301897"/>
                <a:gd name="connsiteY35" fmla="*/ 218831 h 302981"/>
                <a:gd name="connsiteX36" fmla="*/ 43041 w 301897"/>
                <a:gd name="connsiteY36" fmla="*/ 212970 h 302981"/>
                <a:gd name="connsiteX37" fmla="*/ 39133 w 301897"/>
                <a:gd name="connsiteY37" fmla="*/ 205154 h 302981"/>
                <a:gd name="connsiteX38" fmla="*/ 43041 w 301897"/>
                <a:gd name="connsiteY38" fmla="*/ 177800 h 302981"/>
                <a:gd name="connsiteX39" fmla="*/ 48902 w 301897"/>
                <a:gd name="connsiteY39" fmla="*/ 171939 h 302981"/>
                <a:gd name="connsiteX40" fmla="*/ 58672 w 301897"/>
                <a:gd name="connsiteY40" fmla="*/ 164123 h 302981"/>
                <a:gd name="connsiteX41" fmla="*/ 39133 w 301897"/>
                <a:gd name="connsiteY41" fmla="*/ 156308 h 302981"/>
                <a:gd name="connsiteX42" fmla="*/ 31318 w 301897"/>
                <a:gd name="connsiteY42" fmla="*/ 152400 h 302981"/>
                <a:gd name="connsiteX43" fmla="*/ 23502 w 301897"/>
                <a:gd name="connsiteY43" fmla="*/ 130908 h 302981"/>
                <a:gd name="connsiteX44" fmla="*/ 15687 w 301897"/>
                <a:gd name="connsiteY44" fmla="*/ 119185 h 302981"/>
                <a:gd name="connsiteX45" fmla="*/ 13733 w 301897"/>
                <a:gd name="connsiteY45" fmla="*/ 113323 h 302981"/>
                <a:gd name="connsiteX46" fmla="*/ 7872 w 301897"/>
                <a:gd name="connsiteY46" fmla="*/ 105508 h 302981"/>
                <a:gd name="connsiteX47" fmla="*/ 3964 w 301897"/>
                <a:gd name="connsiteY47" fmla="*/ 99647 h 302981"/>
                <a:gd name="connsiteX48" fmla="*/ 56 w 301897"/>
                <a:gd name="connsiteY48" fmla="*/ 85970 h 302981"/>
                <a:gd name="connsiteX49" fmla="*/ 56 w 301897"/>
                <a:gd name="connsiteY49" fmla="*/ 84016 h 302981"/>
                <a:gd name="connsiteX50" fmla="*/ 54764 w 301897"/>
                <a:gd name="connsiteY50" fmla="*/ 58616 h 302981"/>
                <a:gd name="connsiteX51" fmla="*/ 41087 w 301897"/>
                <a:gd name="connsiteY51" fmla="*/ 1954 h 302981"/>
                <a:gd name="connsiteX52" fmla="*/ 43041 w 301897"/>
                <a:gd name="connsiteY52" fmla="*/ 0 h 302981"/>
                <a:gd name="connsiteX53" fmla="*/ 207164 w 301897"/>
                <a:gd name="connsiteY53" fmla="*/ 1954 h 302981"/>
                <a:gd name="connsiteX54" fmla="*/ 205210 w 301897"/>
                <a:gd name="connsiteY54" fmla="*/ 19539 h 302981"/>
                <a:gd name="connsiteX55" fmla="*/ 214979 w 301897"/>
                <a:gd name="connsiteY55" fmla="*/ 33216 h 302981"/>
                <a:gd name="connsiteX56" fmla="*/ 222795 w 301897"/>
                <a:gd name="connsiteY56" fmla="*/ 42985 h 302981"/>
                <a:gd name="connsiteX57" fmla="*/ 230610 w 301897"/>
                <a:gd name="connsiteY57" fmla="*/ 60570 h 302981"/>
                <a:gd name="connsiteX58" fmla="*/ 238425 w 301897"/>
                <a:gd name="connsiteY58" fmla="*/ 72293 h 302981"/>
                <a:gd name="connsiteX59" fmla="*/ 238425 w 301897"/>
                <a:gd name="connsiteY59" fmla="*/ 97693 h 302981"/>
                <a:gd name="connsiteX60" fmla="*/ 228656 w 301897"/>
                <a:gd name="connsiteY60" fmla="*/ 109416 h 302981"/>
                <a:gd name="connsiteX61" fmla="*/ 230610 w 301897"/>
                <a:gd name="connsiteY61" fmla="*/ 128954 h 302981"/>
                <a:gd name="connsiteX62" fmla="*/ 236472 w 301897"/>
                <a:gd name="connsiteY62" fmla="*/ 144585 h 302981"/>
                <a:gd name="connsiteX63" fmla="*/ 250148 w 301897"/>
                <a:gd name="connsiteY63" fmla="*/ 158262 h 302981"/>
                <a:gd name="connsiteX64" fmla="*/ 297041 w 301897"/>
                <a:gd name="connsiteY64" fmla="*/ 150447 h 30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1897" h="302981">
                  <a:moveTo>
                    <a:pt x="297041" y="150447"/>
                  </a:moveTo>
                  <a:lnTo>
                    <a:pt x="297041" y="150447"/>
                  </a:lnTo>
                  <a:cubicBezTo>
                    <a:pt x="297692" y="156960"/>
                    <a:pt x="298183" y="163490"/>
                    <a:pt x="298995" y="169985"/>
                  </a:cubicBezTo>
                  <a:cubicBezTo>
                    <a:pt x="299486" y="173916"/>
                    <a:pt x="300948" y="177746"/>
                    <a:pt x="300948" y="181708"/>
                  </a:cubicBezTo>
                  <a:cubicBezTo>
                    <a:pt x="300948" y="266742"/>
                    <a:pt x="304781" y="244614"/>
                    <a:pt x="297041" y="283308"/>
                  </a:cubicBezTo>
                  <a:cubicBezTo>
                    <a:pt x="294534" y="282681"/>
                    <a:pt x="286169" y="280803"/>
                    <a:pt x="283364" y="279400"/>
                  </a:cubicBezTo>
                  <a:cubicBezTo>
                    <a:pt x="269873" y="272655"/>
                    <a:pt x="285949" y="277605"/>
                    <a:pt x="269687" y="273539"/>
                  </a:cubicBezTo>
                  <a:cubicBezTo>
                    <a:pt x="256661" y="274190"/>
                    <a:pt x="243603" y="274363"/>
                    <a:pt x="230610" y="275493"/>
                  </a:cubicBezTo>
                  <a:cubicBezTo>
                    <a:pt x="211645" y="277142"/>
                    <a:pt x="244753" y="280781"/>
                    <a:pt x="213025" y="275493"/>
                  </a:cubicBezTo>
                  <a:cubicBezTo>
                    <a:pt x="186071" y="257522"/>
                    <a:pt x="212802" y="277223"/>
                    <a:pt x="195441" y="259862"/>
                  </a:cubicBezTo>
                  <a:cubicBezTo>
                    <a:pt x="193780" y="258201"/>
                    <a:pt x="191490" y="257319"/>
                    <a:pt x="189579" y="255954"/>
                  </a:cubicBezTo>
                  <a:cubicBezTo>
                    <a:pt x="186929" y="254061"/>
                    <a:pt x="184369" y="252047"/>
                    <a:pt x="181764" y="250093"/>
                  </a:cubicBezTo>
                  <a:cubicBezTo>
                    <a:pt x="180461" y="248139"/>
                    <a:pt x="178906" y="246331"/>
                    <a:pt x="177856" y="244231"/>
                  </a:cubicBezTo>
                  <a:cubicBezTo>
                    <a:pt x="176935" y="242389"/>
                    <a:pt x="177220" y="239952"/>
                    <a:pt x="175902" y="238370"/>
                  </a:cubicBezTo>
                  <a:cubicBezTo>
                    <a:pt x="173817" y="235868"/>
                    <a:pt x="170692" y="234462"/>
                    <a:pt x="168087" y="232508"/>
                  </a:cubicBezTo>
                  <a:cubicBezTo>
                    <a:pt x="166353" y="233086"/>
                    <a:pt x="156693" y="235734"/>
                    <a:pt x="156364" y="238370"/>
                  </a:cubicBezTo>
                  <a:cubicBezTo>
                    <a:pt x="155790" y="242961"/>
                    <a:pt x="156699" y="269160"/>
                    <a:pt x="162225" y="277447"/>
                  </a:cubicBezTo>
                  <a:lnTo>
                    <a:pt x="166133" y="283308"/>
                  </a:lnTo>
                  <a:cubicBezTo>
                    <a:pt x="166882" y="287052"/>
                    <a:pt x="171320" y="299990"/>
                    <a:pt x="164179" y="302847"/>
                  </a:cubicBezTo>
                  <a:cubicBezTo>
                    <a:pt x="161614" y="303873"/>
                    <a:pt x="160441" y="298754"/>
                    <a:pt x="158318" y="296985"/>
                  </a:cubicBezTo>
                  <a:cubicBezTo>
                    <a:pt x="156514" y="295482"/>
                    <a:pt x="154260" y="294580"/>
                    <a:pt x="152456" y="293077"/>
                  </a:cubicBezTo>
                  <a:cubicBezTo>
                    <a:pt x="150333" y="291308"/>
                    <a:pt x="148718" y="288985"/>
                    <a:pt x="146595" y="287216"/>
                  </a:cubicBezTo>
                  <a:cubicBezTo>
                    <a:pt x="144791" y="285713"/>
                    <a:pt x="142833" y="284358"/>
                    <a:pt x="140733" y="283308"/>
                  </a:cubicBezTo>
                  <a:cubicBezTo>
                    <a:pt x="136543" y="281213"/>
                    <a:pt x="129116" y="280292"/>
                    <a:pt x="125102" y="279400"/>
                  </a:cubicBezTo>
                  <a:cubicBezTo>
                    <a:pt x="122481" y="278818"/>
                    <a:pt x="119892" y="278098"/>
                    <a:pt x="117287" y="277447"/>
                  </a:cubicBezTo>
                  <a:cubicBezTo>
                    <a:pt x="115333" y="276144"/>
                    <a:pt x="113525" y="274589"/>
                    <a:pt x="111425" y="273539"/>
                  </a:cubicBezTo>
                  <a:cubicBezTo>
                    <a:pt x="109583" y="272618"/>
                    <a:pt x="107172" y="272872"/>
                    <a:pt x="105564" y="271585"/>
                  </a:cubicBezTo>
                  <a:cubicBezTo>
                    <a:pt x="100898" y="267852"/>
                    <a:pt x="102061" y="264581"/>
                    <a:pt x="99702" y="259862"/>
                  </a:cubicBezTo>
                  <a:cubicBezTo>
                    <a:pt x="98652" y="257762"/>
                    <a:pt x="96845" y="256100"/>
                    <a:pt x="95795" y="254000"/>
                  </a:cubicBezTo>
                  <a:cubicBezTo>
                    <a:pt x="94874" y="252158"/>
                    <a:pt x="95297" y="249595"/>
                    <a:pt x="93841" y="248139"/>
                  </a:cubicBezTo>
                  <a:cubicBezTo>
                    <a:pt x="90520" y="244818"/>
                    <a:pt x="86026" y="242928"/>
                    <a:pt x="82118" y="240323"/>
                  </a:cubicBezTo>
                  <a:lnTo>
                    <a:pt x="76256" y="236416"/>
                  </a:lnTo>
                  <a:cubicBezTo>
                    <a:pt x="74953" y="234462"/>
                    <a:pt x="74182" y="232021"/>
                    <a:pt x="72348" y="230554"/>
                  </a:cubicBezTo>
                  <a:cubicBezTo>
                    <a:pt x="70344" y="228951"/>
                    <a:pt x="57207" y="226745"/>
                    <a:pt x="56718" y="226647"/>
                  </a:cubicBezTo>
                  <a:cubicBezTo>
                    <a:pt x="54764" y="224693"/>
                    <a:pt x="53155" y="222318"/>
                    <a:pt x="50856" y="220785"/>
                  </a:cubicBezTo>
                  <a:cubicBezTo>
                    <a:pt x="49143" y="219643"/>
                    <a:pt x="46451" y="220287"/>
                    <a:pt x="44995" y="218831"/>
                  </a:cubicBezTo>
                  <a:cubicBezTo>
                    <a:pt x="43539" y="217375"/>
                    <a:pt x="43852" y="214863"/>
                    <a:pt x="43041" y="212970"/>
                  </a:cubicBezTo>
                  <a:cubicBezTo>
                    <a:pt x="41894" y="210293"/>
                    <a:pt x="40436" y="207759"/>
                    <a:pt x="39133" y="205154"/>
                  </a:cubicBezTo>
                  <a:cubicBezTo>
                    <a:pt x="40436" y="196036"/>
                    <a:pt x="40442" y="186636"/>
                    <a:pt x="43041" y="177800"/>
                  </a:cubicBezTo>
                  <a:cubicBezTo>
                    <a:pt x="43821" y="175149"/>
                    <a:pt x="47133" y="174062"/>
                    <a:pt x="48902" y="171939"/>
                  </a:cubicBezTo>
                  <a:cubicBezTo>
                    <a:pt x="55701" y="163781"/>
                    <a:pt x="49049" y="167331"/>
                    <a:pt x="58672" y="164123"/>
                  </a:cubicBezTo>
                  <a:cubicBezTo>
                    <a:pt x="54556" y="151778"/>
                    <a:pt x="59613" y="161035"/>
                    <a:pt x="39133" y="156308"/>
                  </a:cubicBezTo>
                  <a:cubicBezTo>
                    <a:pt x="36295" y="155653"/>
                    <a:pt x="33923" y="153703"/>
                    <a:pt x="31318" y="152400"/>
                  </a:cubicBezTo>
                  <a:cubicBezTo>
                    <a:pt x="29950" y="148296"/>
                    <a:pt x="25833" y="135182"/>
                    <a:pt x="23502" y="130908"/>
                  </a:cubicBezTo>
                  <a:cubicBezTo>
                    <a:pt x="21253" y="126785"/>
                    <a:pt x="17172" y="123640"/>
                    <a:pt x="15687" y="119185"/>
                  </a:cubicBezTo>
                  <a:cubicBezTo>
                    <a:pt x="15036" y="117231"/>
                    <a:pt x="14755" y="115111"/>
                    <a:pt x="13733" y="113323"/>
                  </a:cubicBezTo>
                  <a:cubicBezTo>
                    <a:pt x="12118" y="110496"/>
                    <a:pt x="9765" y="108158"/>
                    <a:pt x="7872" y="105508"/>
                  </a:cubicBezTo>
                  <a:cubicBezTo>
                    <a:pt x="6507" y="103597"/>
                    <a:pt x="5267" y="101601"/>
                    <a:pt x="3964" y="99647"/>
                  </a:cubicBezTo>
                  <a:cubicBezTo>
                    <a:pt x="2102" y="94061"/>
                    <a:pt x="1282" y="92102"/>
                    <a:pt x="56" y="85970"/>
                  </a:cubicBezTo>
                  <a:cubicBezTo>
                    <a:pt x="-72" y="85331"/>
                    <a:pt x="56" y="84667"/>
                    <a:pt x="56" y="84016"/>
                  </a:cubicBezTo>
                  <a:lnTo>
                    <a:pt x="54764" y="58616"/>
                  </a:lnTo>
                  <a:cubicBezTo>
                    <a:pt x="33669" y="29610"/>
                    <a:pt x="36730" y="43340"/>
                    <a:pt x="41087" y="1954"/>
                  </a:cubicBezTo>
                  <a:cubicBezTo>
                    <a:pt x="41183" y="1038"/>
                    <a:pt x="42390" y="651"/>
                    <a:pt x="43041" y="0"/>
                  </a:cubicBezTo>
                  <a:lnTo>
                    <a:pt x="207164" y="1954"/>
                  </a:lnTo>
                  <a:lnTo>
                    <a:pt x="205210" y="19539"/>
                  </a:lnTo>
                  <a:cubicBezTo>
                    <a:pt x="208466" y="24098"/>
                    <a:pt x="212096" y="28412"/>
                    <a:pt x="214979" y="33216"/>
                  </a:cubicBezTo>
                  <a:cubicBezTo>
                    <a:pt x="221270" y="43701"/>
                    <a:pt x="211121" y="35202"/>
                    <a:pt x="222795" y="42985"/>
                  </a:cubicBezTo>
                  <a:cubicBezTo>
                    <a:pt x="226412" y="61079"/>
                    <a:pt x="221750" y="45065"/>
                    <a:pt x="230610" y="60570"/>
                  </a:cubicBezTo>
                  <a:cubicBezTo>
                    <a:pt x="238152" y="73767"/>
                    <a:pt x="224784" y="58649"/>
                    <a:pt x="238425" y="72293"/>
                  </a:cubicBezTo>
                  <a:cubicBezTo>
                    <a:pt x="240661" y="83471"/>
                    <a:pt x="241974" y="84680"/>
                    <a:pt x="238425" y="97693"/>
                  </a:cubicBezTo>
                  <a:cubicBezTo>
                    <a:pt x="237405" y="101434"/>
                    <a:pt x="230977" y="107095"/>
                    <a:pt x="228656" y="109416"/>
                  </a:cubicBezTo>
                  <a:cubicBezTo>
                    <a:pt x="229307" y="115929"/>
                    <a:pt x="229615" y="122485"/>
                    <a:pt x="230610" y="128954"/>
                  </a:cubicBezTo>
                  <a:cubicBezTo>
                    <a:pt x="230984" y="131384"/>
                    <a:pt x="236378" y="144413"/>
                    <a:pt x="236472" y="144585"/>
                  </a:cubicBezTo>
                  <a:cubicBezTo>
                    <a:pt x="240074" y="151188"/>
                    <a:pt x="242180" y="157819"/>
                    <a:pt x="250148" y="158262"/>
                  </a:cubicBezTo>
                  <a:cubicBezTo>
                    <a:pt x="259902" y="158804"/>
                    <a:pt x="289226" y="151749"/>
                    <a:pt x="297041" y="15044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8" name="Freeform 57"/>
            <p:cNvSpPr/>
            <p:nvPr/>
          </p:nvSpPr>
          <p:spPr bwMode="auto">
            <a:xfrm>
              <a:off x="6568312" y="4451726"/>
              <a:ext cx="296954" cy="295013"/>
            </a:xfrm>
            <a:custGeom>
              <a:avLst/>
              <a:gdLst>
                <a:gd name="connsiteX0" fmla="*/ 1954 w 486508"/>
                <a:gd name="connsiteY0" fmla="*/ 166077 h 482600"/>
                <a:gd name="connsiteX1" fmla="*/ 41031 w 486508"/>
                <a:gd name="connsiteY1" fmla="*/ 166077 h 482600"/>
                <a:gd name="connsiteX2" fmla="*/ 78154 w 486508"/>
                <a:gd name="connsiteY2" fmla="*/ 148493 h 482600"/>
                <a:gd name="connsiteX3" fmla="*/ 107462 w 486508"/>
                <a:gd name="connsiteY3" fmla="*/ 162170 h 482600"/>
                <a:gd name="connsiteX4" fmla="*/ 117231 w 486508"/>
                <a:gd name="connsiteY4" fmla="*/ 152400 h 482600"/>
                <a:gd name="connsiteX5" fmla="*/ 130908 w 486508"/>
                <a:gd name="connsiteY5" fmla="*/ 140677 h 482600"/>
                <a:gd name="connsiteX6" fmla="*/ 136770 w 486508"/>
                <a:gd name="connsiteY6" fmla="*/ 134816 h 482600"/>
                <a:gd name="connsiteX7" fmla="*/ 148493 w 486508"/>
                <a:gd name="connsiteY7" fmla="*/ 127000 h 482600"/>
                <a:gd name="connsiteX8" fmla="*/ 169985 w 486508"/>
                <a:gd name="connsiteY8" fmla="*/ 138724 h 482600"/>
                <a:gd name="connsiteX9" fmla="*/ 171939 w 486508"/>
                <a:gd name="connsiteY9" fmla="*/ 144585 h 482600"/>
                <a:gd name="connsiteX10" fmla="*/ 173893 w 486508"/>
                <a:gd name="connsiteY10" fmla="*/ 156308 h 482600"/>
                <a:gd name="connsiteX11" fmla="*/ 195385 w 486508"/>
                <a:gd name="connsiteY11" fmla="*/ 158262 h 482600"/>
                <a:gd name="connsiteX12" fmla="*/ 205154 w 486508"/>
                <a:gd name="connsiteY12" fmla="*/ 150447 h 482600"/>
                <a:gd name="connsiteX13" fmla="*/ 209062 w 486508"/>
                <a:gd name="connsiteY13" fmla="*/ 144585 h 482600"/>
                <a:gd name="connsiteX14" fmla="*/ 230554 w 486508"/>
                <a:gd name="connsiteY14" fmla="*/ 142631 h 482600"/>
                <a:gd name="connsiteX15" fmla="*/ 236416 w 486508"/>
                <a:gd name="connsiteY15" fmla="*/ 138724 h 482600"/>
                <a:gd name="connsiteX16" fmla="*/ 248139 w 486508"/>
                <a:gd name="connsiteY16" fmla="*/ 162170 h 482600"/>
                <a:gd name="connsiteX17" fmla="*/ 248139 w 486508"/>
                <a:gd name="connsiteY17" fmla="*/ 162170 h 482600"/>
                <a:gd name="connsiteX18" fmla="*/ 254000 w 486508"/>
                <a:gd name="connsiteY18" fmla="*/ 166077 h 482600"/>
                <a:gd name="connsiteX19" fmla="*/ 265723 w 486508"/>
                <a:gd name="connsiteY19" fmla="*/ 168031 h 482600"/>
                <a:gd name="connsiteX20" fmla="*/ 267677 w 486508"/>
                <a:gd name="connsiteY20" fmla="*/ 0 h 482600"/>
                <a:gd name="connsiteX21" fmla="*/ 373185 w 486508"/>
                <a:gd name="connsiteY21" fmla="*/ 127000 h 482600"/>
                <a:gd name="connsiteX22" fmla="*/ 486508 w 486508"/>
                <a:gd name="connsiteY22" fmla="*/ 220785 h 482600"/>
                <a:gd name="connsiteX23" fmla="*/ 242277 w 486508"/>
                <a:gd name="connsiteY23" fmla="*/ 347785 h 482600"/>
                <a:gd name="connsiteX24" fmla="*/ 248139 w 486508"/>
                <a:gd name="connsiteY24" fmla="*/ 379047 h 482600"/>
                <a:gd name="connsiteX25" fmla="*/ 150446 w 486508"/>
                <a:gd name="connsiteY25" fmla="*/ 482600 h 482600"/>
                <a:gd name="connsiteX26" fmla="*/ 134816 w 486508"/>
                <a:gd name="connsiteY26" fmla="*/ 461108 h 482600"/>
                <a:gd name="connsiteX27" fmla="*/ 89877 w 486508"/>
                <a:gd name="connsiteY27" fmla="*/ 472831 h 482600"/>
                <a:gd name="connsiteX28" fmla="*/ 80108 w 486508"/>
                <a:gd name="connsiteY28" fmla="*/ 470877 h 482600"/>
                <a:gd name="connsiteX29" fmla="*/ 72293 w 486508"/>
                <a:gd name="connsiteY29" fmla="*/ 447431 h 482600"/>
                <a:gd name="connsiteX30" fmla="*/ 66431 w 486508"/>
                <a:gd name="connsiteY30" fmla="*/ 435708 h 482600"/>
                <a:gd name="connsiteX31" fmla="*/ 62523 w 486508"/>
                <a:gd name="connsiteY31" fmla="*/ 420077 h 482600"/>
                <a:gd name="connsiteX32" fmla="*/ 64477 w 486508"/>
                <a:gd name="connsiteY32" fmla="*/ 396631 h 482600"/>
                <a:gd name="connsiteX33" fmla="*/ 78154 w 486508"/>
                <a:gd name="connsiteY33" fmla="*/ 379047 h 482600"/>
                <a:gd name="connsiteX34" fmla="*/ 64477 w 486508"/>
                <a:gd name="connsiteY34" fmla="*/ 341924 h 482600"/>
                <a:gd name="connsiteX35" fmla="*/ 58616 w 486508"/>
                <a:gd name="connsiteY35" fmla="*/ 336062 h 482600"/>
                <a:gd name="connsiteX36" fmla="*/ 52754 w 486508"/>
                <a:gd name="connsiteY36" fmla="*/ 334108 h 482600"/>
                <a:gd name="connsiteX37" fmla="*/ 46893 w 486508"/>
                <a:gd name="connsiteY37" fmla="*/ 306754 h 482600"/>
                <a:gd name="connsiteX38" fmla="*/ 39077 w 486508"/>
                <a:gd name="connsiteY38" fmla="*/ 293077 h 482600"/>
                <a:gd name="connsiteX39" fmla="*/ 39077 w 486508"/>
                <a:gd name="connsiteY39" fmla="*/ 289170 h 482600"/>
                <a:gd name="connsiteX40" fmla="*/ 0 w 486508"/>
                <a:gd name="connsiteY40" fmla="*/ 275493 h 482600"/>
                <a:gd name="connsiteX41" fmla="*/ 1954 w 486508"/>
                <a:gd name="connsiteY41" fmla="*/ 166077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6508" h="482600">
                  <a:moveTo>
                    <a:pt x="1954" y="166077"/>
                  </a:moveTo>
                  <a:lnTo>
                    <a:pt x="41031" y="166077"/>
                  </a:lnTo>
                  <a:lnTo>
                    <a:pt x="78154" y="148493"/>
                  </a:lnTo>
                  <a:cubicBezTo>
                    <a:pt x="104222" y="157182"/>
                    <a:pt x="95775" y="150483"/>
                    <a:pt x="107462" y="162170"/>
                  </a:cubicBezTo>
                  <a:cubicBezTo>
                    <a:pt x="121790" y="158587"/>
                    <a:pt x="110717" y="163798"/>
                    <a:pt x="117231" y="152400"/>
                  </a:cubicBezTo>
                  <a:cubicBezTo>
                    <a:pt x="119556" y="148332"/>
                    <a:pt x="127765" y="143371"/>
                    <a:pt x="130908" y="140677"/>
                  </a:cubicBezTo>
                  <a:cubicBezTo>
                    <a:pt x="133006" y="138879"/>
                    <a:pt x="134589" y="136512"/>
                    <a:pt x="136770" y="134816"/>
                  </a:cubicBezTo>
                  <a:cubicBezTo>
                    <a:pt x="140477" y="131933"/>
                    <a:pt x="148493" y="127000"/>
                    <a:pt x="148493" y="127000"/>
                  </a:cubicBezTo>
                  <a:cubicBezTo>
                    <a:pt x="172972" y="129448"/>
                    <a:pt x="165917" y="122453"/>
                    <a:pt x="169985" y="138724"/>
                  </a:cubicBezTo>
                  <a:cubicBezTo>
                    <a:pt x="170485" y="140722"/>
                    <a:pt x="171288" y="142631"/>
                    <a:pt x="171939" y="144585"/>
                  </a:cubicBezTo>
                  <a:cubicBezTo>
                    <a:pt x="172590" y="148493"/>
                    <a:pt x="172121" y="152765"/>
                    <a:pt x="173893" y="156308"/>
                  </a:cubicBezTo>
                  <a:cubicBezTo>
                    <a:pt x="177704" y="163931"/>
                    <a:pt x="191777" y="158713"/>
                    <a:pt x="195385" y="158262"/>
                  </a:cubicBezTo>
                  <a:cubicBezTo>
                    <a:pt x="206586" y="141460"/>
                    <a:pt x="191671" y="161233"/>
                    <a:pt x="205154" y="150447"/>
                  </a:cubicBezTo>
                  <a:cubicBezTo>
                    <a:pt x="206988" y="148980"/>
                    <a:pt x="206817" y="145276"/>
                    <a:pt x="209062" y="144585"/>
                  </a:cubicBezTo>
                  <a:cubicBezTo>
                    <a:pt x="215937" y="142469"/>
                    <a:pt x="223390" y="143282"/>
                    <a:pt x="230554" y="142631"/>
                  </a:cubicBezTo>
                  <a:cubicBezTo>
                    <a:pt x="232508" y="141329"/>
                    <a:pt x="234377" y="137559"/>
                    <a:pt x="236416" y="138724"/>
                  </a:cubicBezTo>
                  <a:cubicBezTo>
                    <a:pt x="242654" y="142289"/>
                    <a:pt x="246133" y="156153"/>
                    <a:pt x="248139" y="162170"/>
                  </a:cubicBezTo>
                  <a:lnTo>
                    <a:pt x="248139" y="162170"/>
                  </a:lnTo>
                  <a:cubicBezTo>
                    <a:pt x="250093" y="163472"/>
                    <a:pt x="251773" y="165335"/>
                    <a:pt x="254000" y="166077"/>
                  </a:cubicBezTo>
                  <a:cubicBezTo>
                    <a:pt x="257758" y="167330"/>
                    <a:pt x="265723" y="168031"/>
                    <a:pt x="265723" y="168031"/>
                  </a:cubicBezTo>
                  <a:cubicBezTo>
                    <a:pt x="266374" y="112021"/>
                    <a:pt x="267026" y="56010"/>
                    <a:pt x="267677" y="0"/>
                  </a:cubicBezTo>
                  <a:lnTo>
                    <a:pt x="373185" y="127000"/>
                  </a:lnTo>
                  <a:lnTo>
                    <a:pt x="486508" y="220785"/>
                  </a:lnTo>
                  <a:lnTo>
                    <a:pt x="242277" y="347785"/>
                  </a:lnTo>
                  <a:lnTo>
                    <a:pt x="248139" y="379047"/>
                  </a:lnTo>
                  <a:lnTo>
                    <a:pt x="150446" y="482600"/>
                  </a:lnTo>
                  <a:lnTo>
                    <a:pt x="134816" y="461108"/>
                  </a:lnTo>
                  <a:cubicBezTo>
                    <a:pt x="101908" y="472861"/>
                    <a:pt x="117085" y="469808"/>
                    <a:pt x="89877" y="472831"/>
                  </a:cubicBezTo>
                  <a:cubicBezTo>
                    <a:pt x="86621" y="472180"/>
                    <a:pt x="81698" y="473792"/>
                    <a:pt x="80108" y="470877"/>
                  </a:cubicBezTo>
                  <a:cubicBezTo>
                    <a:pt x="62607" y="438792"/>
                    <a:pt x="89093" y="458633"/>
                    <a:pt x="72293" y="447431"/>
                  </a:cubicBezTo>
                  <a:cubicBezTo>
                    <a:pt x="68188" y="441275"/>
                    <a:pt x="68298" y="442554"/>
                    <a:pt x="66431" y="435708"/>
                  </a:cubicBezTo>
                  <a:cubicBezTo>
                    <a:pt x="65018" y="430527"/>
                    <a:pt x="62523" y="420077"/>
                    <a:pt x="62523" y="420077"/>
                  </a:cubicBezTo>
                  <a:cubicBezTo>
                    <a:pt x="63174" y="412262"/>
                    <a:pt x="62378" y="404187"/>
                    <a:pt x="64477" y="396631"/>
                  </a:cubicBezTo>
                  <a:cubicBezTo>
                    <a:pt x="66275" y="390160"/>
                    <a:pt x="73414" y="383787"/>
                    <a:pt x="78154" y="379047"/>
                  </a:cubicBezTo>
                  <a:cubicBezTo>
                    <a:pt x="75424" y="365397"/>
                    <a:pt x="74880" y="352329"/>
                    <a:pt x="64477" y="341924"/>
                  </a:cubicBezTo>
                  <a:cubicBezTo>
                    <a:pt x="62523" y="339970"/>
                    <a:pt x="60915" y="337595"/>
                    <a:pt x="58616" y="336062"/>
                  </a:cubicBezTo>
                  <a:cubicBezTo>
                    <a:pt x="56902" y="334919"/>
                    <a:pt x="54708" y="334759"/>
                    <a:pt x="52754" y="334108"/>
                  </a:cubicBezTo>
                  <a:cubicBezTo>
                    <a:pt x="43643" y="320443"/>
                    <a:pt x="52773" y="336156"/>
                    <a:pt x="46893" y="306754"/>
                  </a:cubicBezTo>
                  <a:cubicBezTo>
                    <a:pt x="45146" y="298017"/>
                    <a:pt x="42011" y="300412"/>
                    <a:pt x="39077" y="293077"/>
                  </a:cubicBezTo>
                  <a:cubicBezTo>
                    <a:pt x="38593" y="291868"/>
                    <a:pt x="39077" y="290472"/>
                    <a:pt x="39077" y="289170"/>
                  </a:cubicBezTo>
                  <a:lnTo>
                    <a:pt x="0" y="275493"/>
                  </a:lnTo>
                  <a:cubicBezTo>
                    <a:pt x="651" y="239021"/>
                    <a:pt x="1303" y="202549"/>
                    <a:pt x="1954" y="166077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9" name="Freeform 58"/>
            <p:cNvSpPr/>
            <p:nvPr/>
          </p:nvSpPr>
          <p:spPr bwMode="auto">
            <a:xfrm>
              <a:off x="6428569" y="4533243"/>
              <a:ext cx="169827" cy="105778"/>
            </a:xfrm>
            <a:custGeom>
              <a:avLst/>
              <a:gdLst>
                <a:gd name="connsiteX0" fmla="*/ 0 w 277446"/>
                <a:gd name="connsiteY0" fmla="*/ 54708 h 173892"/>
                <a:gd name="connsiteX1" fmla="*/ 0 w 277446"/>
                <a:gd name="connsiteY1" fmla="*/ 54708 h 173892"/>
                <a:gd name="connsiteX2" fmla="*/ 1954 w 277446"/>
                <a:gd name="connsiteY2" fmla="*/ 85969 h 173892"/>
                <a:gd name="connsiteX3" fmla="*/ 3908 w 277446"/>
                <a:gd name="connsiteY3" fmla="*/ 91831 h 173892"/>
                <a:gd name="connsiteX4" fmla="*/ 9770 w 277446"/>
                <a:gd name="connsiteY4" fmla="*/ 95738 h 173892"/>
                <a:gd name="connsiteX5" fmla="*/ 11723 w 277446"/>
                <a:gd name="connsiteY5" fmla="*/ 101600 h 173892"/>
                <a:gd name="connsiteX6" fmla="*/ 13677 w 277446"/>
                <a:gd name="connsiteY6" fmla="*/ 132862 h 173892"/>
                <a:gd name="connsiteX7" fmla="*/ 19539 w 277446"/>
                <a:gd name="connsiteY7" fmla="*/ 138723 h 173892"/>
                <a:gd name="connsiteX8" fmla="*/ 27354 w 277446"/>
                <a:gd name="connsiteY8" fmla="*/ 150446 h 173892"/>
                <a:gd name="connsiteX9" fmla="*/ 31262 w 277446"/>
                <a:gd name="connsiteY9" fmla="*/ 156308 h 173892"/>
                <a:gd name="connsiteX10" fmla="*/ 62523 w 277446"/>
                <a:gd name="connsiteY10" fmla="*/ 164123 h 173892"/>
                <a:gd name="connsiteX11" fmla="*/ 68385 w 277446"/>
                <a:gd name="connsiteY11" fmla="*/ 166077 h 173892"/>
                <a:gd name="connsiteX12" fmla="*/ 74246 w 277446"/>
                <a:gd name="connsiteY12" fmla="*/ 162169 h 173892"/>
                <a:gd name="connsiteX13" fmla="*/ 82062 w 277446"/>
                <a:gd name="connsiteY13" fmla="*/ 160215 h 173892"/>
                <a:gd name="connsiteX14" fmla="*/ 93785 w 277446"/>
                <a:gd name="connsiteY14" fmla="*/ 156308 h 173892"/>
                <a:gd name="connsiteX15" fmla="*/ 107462 w 277446"/>
                <a:gd name="connsiteY15" fmla="*/ 158262 h 173892"/>
                <a:gd name="connsiteX16" fmla="*/ 111370 w 277446"/>
                <a:gd name="connsiteY16" fmla="*/ 164123 h 173892"/>
                <a:gd name="connsiteX17" fmla="*/ 117231 w 277446"/>
                <a:gd name="connsiteY17" fmla="*/ 169985 h 173892"/>
                <a:gd name="connsiteX18" fmla="*/ 127000 w 277446"/>
                <a:gd name="connsiteY18" fmla="*/ 173892 h 173892"/>
                <a:gd name="connsiteX19" fmla="*/ 277446 w 277446"/>
                <a:gd name="connsiteY19" fmla="*/ 171938 h 173892"/>
                <a:gd name="connsiteX20" fmla="*/ 269631 w 277446"/>
                <a:gd name="connsiteY20" fmla="*/ 148492 h 173892"/>
                <a:gd name="connsiteX21" fmla="*/ 246185 w 277446"/>
                <a:gd name="connsiteY21" fmla="*/ 140677 h 173892"/>
                <a:gd name="connsiteX22" fmla="*/ 238370 w 277446"/>
                <a:gd name="connsiteY22" fmla="*/ 136769 h 173892"/>
                <a:gd name="connsiteX23" fmla="*/ 242277 w 277446"/>
                <a:gd name="connsiteY23" fmla="*/ 0 h 173892"/>
                <a:gd name="connsiteX24" fmla="*/ 121139 w 277446"/>
                <a:gd name="connsiteY24" fmla="*/ 41031 h 173892"/>
                <a:gd name="connsiteX25" fmla="*/ 107462 w 277446"/>
                <a:gd name="connsiteY25" fmla="*/ 21492 h 173892"/>
                <a:gd name="connsiteX26" fmla="*/ 85970 w 277446"/>
                <a:gd name="connsiteY26" fmla="*/ 19538 h 173892"/>
                <a:gd name="connsiteX27" fmla="*/ 46893 w 277446"/>
                <a:gd name="connsiteY27" fmla="*/ 15631 h 173892"/>
                <a:gd name="connsiteX28" fmla="*/ 17585 w 277446"/>
                <a:gd name="connsiteY28" fmla="*/ 13677 h 173892"/>
                <a:gd name="connsiteX29" fmla="*/ 15631 w 277446"/>
                <a:gd name="connsiteY29" fmla="*/ 35169 h 173892"/>
                <a:gd name="connsiteX30" fmla="*/ 7816 w 277446"/>
                <a:gd name="connsiteY30" fmla="*/ 46892 h 173892"/>
                <a:gd name="connsiteX31" fmla="*/ 5862 w 277446"/>
                <a:gd name="connsiteY31" fmla="*/ 52754 h 173892"/>
                <a:gd name="connsiteX32" fmla="*/ 0 w 277446"/>
                <a:gd name="connsiteY32" fmla="*/ 54708 h 17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7446" h="173892">
                  <a:moveTo>
                    <a:pt x="0" y="54708"/>
                  </a:moveTo>
                  <a:lnTo>
                    <a:pt x="0" y="54708"/>
                  </a:lnTo>
                  <a:cubicBezTo>
                    <a:pt x="651" y="65128"/>
                    <a:pt x="861" y="75586"/>
                    <a:pt x="1954" y="85969"/>
                  </a:cubicBezTo>
                  <a:cubicBezTo>
                    <a:pt x="2170" y="88017"/>
                    <a:pt x="2621" y="90223"/>
                    <a:pt x="3908" y="91831"/>
                  </a:cubicBezTo>
                  <a:cubicBezTo>
                    <a:pt x="5375" y="93665"/>
                    <a:pt x="7816" y="94436"/>
                    <a:pt x="9770" y="95738"/>
                  </a:cubicBezTo>
                  <a:cubicBezTo>
                    <a:pt x="10421" y="97692"/>
                    <a:pt x="11507" y="99552"/>
                    <a:pt x="11723" y="101600"/>
                  </a:cubicBezTo>
                  <a:cubicBezTo>
                    <a:pt x="12816" y="111984"/>
                    <a:pt x="11526" y="122645"/>
                    <a:pt x="13677" y="132862"/>
                  </a:cubicBezTo>
                  <a:cubicBezTo>
                    <a:pt x="14246" y="135566"/>
                    <a:pt x="17585" y="136769"/>
                    <a:pt x="19539" y="138723"/>
                  </a:cubicBezTo>
                  <a:cubicBezTo>
                    <a:pt x="22973" y="149025"/>
                    <a:pt x="19223" y="140689"/>
                    <a:pt x="27354" y="150446"/>
                  </a:cubicBezTo>
                  <a:cubicBezTo>
                    <a:pt x="28857" y="152250"/>
                    <a:pt x="29601" y="154647"/>
                    <a:pt x="31262" y="156308"/>
                  </a:cubicBezTo>
                  <a:cubicBezTo>
                    <a:pt x="39102" y="164148"/>
                    <a:pt x="53073" y="163178"/>
                    <a:pt x="62523" y="164123"/>
                  </a:cubicBezTo>
                  <a:cubicBezTo>
                    <a:pt x="64477" y="164774"/>
                    <a:pt x="66353" y="166416"/>
                    <a:pt x="68385" y="166077"/>
                  </a:cubicBezTo>
                  <a:cubicBezTo>
                    <a:pt x="70701" y="165691"/>
                    <a:pt x="72088" y="163094"/>
                    <a:pt x="74246" y="162169"/>
                  </a:cubicBezTo>
                  <a:cubicBezTo>
                    <a:pt x="76714" y="161111"/>
                    <a:pt x="79490" y="160987"/>
                    <a:pt x="82062" y="160215"/>
                  </a:cubicBezTo>
                  <a:cubicBezTo>
                    <a:pt x="86007" y="159032"/>
                    <a:pt x="93785" y="156308"/>
                    <a:pt x="93785" y="156308"/>
                  </a:cubicBezTo>
                  <a:cubicBezTo>
                    <a:pt x="98344" y="156959"/>
                    <a:pt x="103254" y="156392"/>
                    <a:pt x="107462" y="158262"/>
                  </a:cubicBezTo>
                  <a:cubicBezTo>
                    <a:pt x="109608" y="159216"/>
                    <a:pt x="109867" y="162319"/>
                    <a:pt x="111370" y="164123"/>
                  </a:cubicBezTo>
                  <a:cubicBezTo>
                    <a:pt x="113139" y="166246"/>
                    <a:pt x="114888" y="168521"/>
                    <a:pt x="117231" y="169985"/>
                  </a:cubicBezTo>
                  <a:cubicBezTo>
                    <a:pt x="120205" y="171844"/>
                    <a:pt x="127000" y="173892"/>
                    <a:pt x="127000" y="173892"/>
                  </a:cubicBezTo>
                  <a:lnTo>
                    <a:pt x="277446" y="171938"/>
                  </a:lnTo>
                  <a:lnTo>
                    <a:pt x="269631" y="148492"/>
                  </a:lnTo>
                  <a:lnTo>
                    <a:pt x="246185" y="140677"/>
                  </a:lnTo>
                  <a:cubicBezTo>
                    <a:pt x="239449" y="138432"/>
                    <a:pt x="241779" y="140180"/>
                    <a:pt x="238370" y="136769"/>
                  </a:cubicBezTo>
                  <a:lnTo>
                    <a:pt x="242277" y="0"/>
                  </a:lnTo>
                  <a:lnTo>
                    <a:pt x="121139" y="41031"/>
                  </a:lnTo>
                  <a:lnTo>
                    <a:pt x="107462" y="21492"/>
                  </a:lnTo>
                  <a:lnTo>
                    <a:pt x="85970" y="19538"/>
                  </a:lnTo>
                  <a:cubicBezTo>
                    <a:pt x="49793" y="16859"/>
                    <a:pt x="65412" y="20261"/>
                    <a:pt x="46893" y="15631"/>
                  </a:cubicBezTo>
                  <a:cubicBezTo>
                    <a:pt x="38584" y="10092"/>
                    <a:pt x="29750" y="2447"/>
                    <a:pt x="17585" y="13677"/>
                  </a:cubicBezTo>
                  <a:cubicBezTo>
                    <a:pt x="12299" y="18556"/>
                    <a:pt x="17661" y="28268"/>
                    <a:pt x="15631" y="35169"/>
                  </a:cubicBezTo>
                  <a:cubicBezTo>
                    <a:pt x="14306" y="39675"/>
                    <a:pt x="9301" y="42437"/>
                    <a:pt x="7816" y="46892"/>
                  </a:cubicBezTo>
                  <a:cubicBezTo>
                    <a:pt x="7165" y="48846"/>
                    <a:pt x="7318" y="51298"/>
                    <a:pt x="5862" y="52754"/>
                  </a:cubicBezTo>
                  <a:cubicBezTo>
                    <a:pt x="-1236" y="59852"/>
                    <a:pt x="977" y="54382"/>
                    <a:pt x="0" y="5470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0" name="Freeform 59"/>
            <p:cNvSpPr/>
            <p:nvPr/>
          </p:nvSpPr>
          <p:spPr bwMode="auto">
            <a:xfrm>
              <a:off x="6441185" y="4616701"/>
              <a:ext cx="79576" cy="84429"/>
            </a:xfrm>
            <a:custGeom>
              <a:avLst/>
              <a:gdLst>
                <a:gd name="connsiteX0" fmla="*/ 1953 w 128965"/>
                <a:gd name="connsiteY0" fmla="*/ 13757 h 138803"/>
                <a:gd name="connsiteX1" fmla="*/ 1953 w 128965"/>
                <a:gd name="connsiteY1" fmla="*/ 13757 h 138803"/>
                <a:gd name="connsiteX2" fmla="*/ 21492 w 128965"/>
                <a:gd name="connsiteY2" fmla="*/ 11803 h 138803"/>
                <a:gd name="connsiteX3" fmla="*/ 27353 w 128965"/>
                <a:gd name="connsiteY3" fmla="*/ 9849 h 138803"/>
                <a:gd name="connsiteX4" fmla="*/ 35169 w 128965"/>
                <a:gd name="connsiteY4" fmla="*/ 7896 h 138803"/>
                <a:gd name="connsiteX5" fmla="*/ 42984 w 128965"/>
                <a:gd name="connsiteY5" fmla="*/ 3988 h 138803"/>
                <a:gd name="connsiteX6" fmla="*/ 48846 w 128965"/>
                <a:gd name="connsiteY6" fmla="*/ 80 h 138803"/>
                <a:gd name="connsiteX7" fmla="*/ 87923 w 128965"/>
                <a:gd name="connsiteY7" fmla="*/ 3988 h 138803"/>
                <a:gd name="connsiteX8" fmla="*/ 91830 w 128965"/>
                <a:gd name="connsiteY8" fmla="*/ 17665 h 138803"/>
                <a:gd name="connsiteX9" fmla="*/ 103553 w 128965"/>
                <a:gd name="connsiteY9" fmla="*/ 37203 h 138803"/>
                <a:gd name="connsiteX10" fmla="*/ 105507 w 128965"/>
                <a:gd name="connsiteY10" fmla="*/ 43065 h 138803"/>
                <a:gd name="connsiteX11" fmla="*/ 107461 w 128965"/>
                <a:gd name="connsiteY11" fmla="*/ 50880 h 138803"/>
                <a:gd name="connsiteX12" fmla="*/ 111369 w 128965"/>
                <a:gd name="connsiteY12" fmla="*/ 56742 h 138803"/>
                <a:gd name="connsiteX13" fmla="*/ 113323 w 128965"/>
                <a:gd name="connsiteY13" fmla="*/ 62603 h 138803"/>
                <a:gd name="connsiteX14" fmla="*/ 119184 w 128965"/>
                <a:gd name="connsiteY14" fmla="*/ 66511 h 138803"/>
                <a:gd name="connsiteX15" fmla="*/ 125046 w 128965"/>
                <a:gd name="connsiteY15" fmla="*/ 72373 h 138803"/>
                <a:gd name="connsiteX16" fmla="*/ 128953 w 128965"/>
                <a:gd name="connsiteY16" fmla="*/ 86049 h 138803"/>
                <a:gd name="connsiteX17" fmla="*/ 117230 w 128965"/>
                <a:gd name="connsiteY17" fmla="*/ 95819 h 138803"/>
                <a:gd name="connsiteX18" fmla="*/ 105507 w 128965"/>
                <a:gd name="connsiteY18" fmla="*/ 99726 h 138803"/>
                <a:gd name="connsiteX19" fmla="*/ 85969 w 128965"/>
                <a:gd name="connsiteY19" fmla="*/ 105588 h 138803"/>
                <a:gd name="connsiteX20" fmla="*/ 64477 w 128965"/>
                <a:gd name="connsiteY20" fmla="*/ 115357 h 138803"/>
                <a:gd name="connsiteX21" fmla="*/ 60569 w 128965"/>
                <a:gd name="connsiteY21" fmla="*/ 121219 h 138803"/>
                <a:gd name="connsiteX22" fmla="*/ 39077 w 128965"/>
                <a:gd name="connsiteY22" fmla="*/ 134896 h 138803"/>
                <a:gd name="connsiteX23" fmla="*/ 27353 w 128965"/>
                <a:gd name="connsiteY23" fmla="*/ 138803 h 138803"/>
                <a:gd name="connsiteX24" fmla="*/ 7815 w 128965"/>
                <a:gd name="connsiteY24" fmla="*/ 136849 h 138803"/>
                <a:gd name="connsiteX25" fmla="*/ 3907 w 128965"/>
                <a:gd name="connsiteY25" fmla="*/ 130988 h 138803"/>
                <a:gd name="connsiteX26" fmla="*/ 1953 w 128965"/>
                <a:gd name="connsiteY26" fmla="*/ 119265 h 138803"/>
                <a:gd name="connsiteX27" fmla="*/ 0 w 128965"/>
                <a:gd name="connsiteY27" fmla="*/ 113403 h 138803"/>
                <a:gd name="connsiteX28" fmla="*/ 7815 w 128965"/>
                <a:gd name="connsiteY28" fmla="*/ 93865 h 138803"/>
                <a:gd name="connsiteX29" fmla="*/ 15630 w 128965"/>
                <a:gd name="connsiteY29" fmla="*/ 82142 h 138803"/>
                <a:gd name="connsiteX30" fmla="*/ 19538 w 128965"/>
                <a:gd name="connsiteY30" fmla="*/ 68465 h 138803"/>
                <a:gd name="connsiteX31" fmla="*/ 29307 w 128965"/>
                <a:gd name="connsiteY31" fmla="*/ 56742 h 138803"/>
                <a:gd name="connsiteX32" fmla="*/ 13677 w 128965"/>
                <a:gd name="connsiteY32" fmla="*/ 33296 h 138803"/>
                <a:gd name="connsiteX33" fmla="*/ 7815 w 128965"/>
                <a:gd name="connsiteY33" fmla="*/ 29388 h 138803"/>
                <a:gd name="connsiteX34" fmla="*/ 1953 w 128965"/>
                <a:gd name="connsiteY34" fmla="*/ 13757 h 13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965" h="138803">
                  <a:moveTo>
                    <a:pt x="1953" y="13757"/>
                  </a:moveTo>
                  <a:lnTo>
                    <a:pt x="1953" y="13757"/>
                  </a:lnTo>
                  <a:cubicBezTo>
                    <a:pt x="8466" y="13106"/>
                    <a:pt x="15023" y="12798"/>
                    <a:pt x="21492" y="11803"/>
                  </a:cubicBezTo>
                  <a:cubicBezTo>
                    <a:pt x="23527" y="11490"/>
                    <a:pt x="25373" y="10415"/>
                    <a:pt x="27353" y="9849"/>
                  </a:cubicBezTo>
                  <a:cubicBezTo>
                    <a:pt x="29935" y="9111"/>
                    <a:pt x="32564" y="8547"/>
                    <a:pt x="35169" y="7896"/>
                  </a:cubicBezTo>
                  <a:cubicBezTo>
                    <a:pt x="37774" y="6593"/>
                    <a:pt x="40455" y="5433"/>
                    <a:pt x="42984" y="3988"/>
                  </a:cubicBezTo>
                  <a:cubicBezTo>
                    <a:pt x="45023" y="2823"/>
                    <a:pt x="46502" y="226"/>
                    <a:pt x="48846" y="80"/>
                  </a:cubicBezTo>
                  <a:cubicBezTo>
                    <a:pt x="58475" y="-522"/>
                    <a:pt x="76883" y="2411"/>
                    <a:pt x="87923" y="3988"/>
                  </a:cubicBezTo>
                  <a:cubicBezTo>
                    <a:pt x="88381" y="5821"/>
                    <a:pt x="90559" y="15377"/>
                    <a:pt x="91830" y="17665"/>
                  </a:cubicBezTo>
                  <a:cubicBezTo>
                    <a:pt x="100517" y="33302"/>
                    <a:pt x="98008" y="24263"/>
                    <a:pt x="103553" y="37203"/>
                  </a:cubicBezTo>
                  <a:cubicBezTo>
                    <a:pt x="104364" y="39096"/>
                    <a:pt x="104941" y="41085"/>
                    <a:pt x="105507" y="43065"/>
                  </a:cubicBezTo>
                  <a:cubicBezTo>
                    <a:pt x="106245" y="45647"/>
                    <a:pt x="106403" y="48412"/>
                    <a:pt x="107461" y="50880"/>
                  </a:cubicBezTo>
                  <a:cubicBezTo>
                    <a:pt x="108386" y="53039"/>
                    <a:pt x="110319" y="54642"/>
                    <a:pt x="111369" y="56742"/>
                  </a:cubicBezTo>
                  <a:cubicBezTo>
                    <a:pt x="112290" y="58584"/>
                    <a:pt x="112037" y="60995"/>
                    <a:pt x="113323" y="62603"/>
                  </a:cubicBezTo>
                  <a:cubicBezTo>
                    <a:pt x="114790" y="64437"/>
                    <a:pt x="117380" y="65008"/>
                    <a:pt x="119184" y="66511"/>
                  </a:cubicBezTo>
                  <a:cubicBezTo>
                    <a:pt x="121307" y="68280"/>
                    <a:pt x="123092" y="70419"/>
                    <a:pt x="125046" y="72373"/>
                  </a:cubicBezTo>
                  <a:cubicBezTo>
                    <a:pt x="125780" y="74574"/>
                    <a:pt x="129199" y="84329"/>
                    <a:pt x="128953" y="86049"/>
                  </a:cubicBezTo>
                  <a:cubicBezTo>
                    <a:pt x="128153" y="91646"/>
                    <a:pt x="121288" y="94196"/>
                    <a:pt x="117230" y="95819"/>
                  </a:cubicBezTo>
                  <a:cubicBezTo>
                    <a:pt x="113406" y="97349"/>
                    <a:pt x="109503" y="98727"/>
                    <a:pt x="105507" y="99726"/>
                  </a:cubicBezTo>
                  <a:cubicBezTo>
                    <a:pt x="99897" y="101129"/>
                    <a:pt x="90727" y="103209"/>
                    <a:pt x="85969" y="105588"/>
                  </a:cubicBezTo>
                  <a:cubicBezTo>
                    <a:pt x="68496" y="114324"/>
                    <a:pt x="75864" y="111561"/>
                    <a:pt x="64477" y="115357"/>
                  </a:cubicBezTo>
                  <a:cubicBezTo>
                    <a:pt x="63174" y="117311"/>
                    <a:pt x="62072" y="119415"/>
                    <a:pt x="60569" y="121219"/>
                  </a:cubicBezTo>
                  <a:cubicBezTo>
                    <a:pt x="54545" y="128448"/>
                    <a:pt x="48837" y="131644"/>
                    <a:pt x="39077" y="134896"/>
                  </a:cubicBezTo>
                  <a:lnTo>
                    <a:pt x="27353" y="138803"/>
                  </a:lnTo>
                  <a:cubicBezTo>
                    <a:pt x="20840" y="138152"/>
                    <a:pt x="14024" y="138919"/>
                    <a:pt x="7815" y="136849"/>
                  </a:cubicBezTo>
                  <a:cubicBezTo>
                    <a:pt x="5587" y="136106"/>
                    <a:pt x="4650" y="133216"/>
                    <a:pt x="3907" y="130988"/>
                  </a:cubicBezTo>
                  <a:cubicBezTo>
                    <a:pt x="2654" y="127230"/>
                    <a:pt x="2812" y="123132"/>
                    <a:pt x="1953" y="119265"/>
                  </a:cubicBezTo>
                  <a:cubicBezTo>
                    <a:pt x="1506" y="117254"/>
                    <a:pt x="651" y="115357"/>
                    <a:pt x="0" y="113403"/>
                  </a:cubicBezTo>
                  <a:cubicBezTo>
                    <a:pt x="3103" y="91670"/>
                    <a:pt x="-1760" y="106175"/>
                    <a:pt x="7815" y="93865"/>
                  </a:cubicBezTo>
                  <a:cubicBezTo>
                    <a:pt x="10698" y="90158"/>
                    <a:pt x="15630" y="82142"/>
                    <a:pt x="15630" y="82142"/>
                  </a:cubicBezTo>
                  <a:cubicBezTo>
                    <a:pt x="16256" y="79636"/>
                    <a:pt x="18136" y="71269"/>
                    <a:pt x="19538" y="68465"/>
                  </a:cubicBezTo>
                  <a:cubicBezTo>
                    <a:pt x="22259" y="63024"/>
                    <a:pt x="24985" y="61064"/>
                    <a:pt x="29307" y="56742"/>
                  </a:cubicBezTo>
                  <a:cubicBezTo>
                    <a:pt x="25211" y="44451"/>
                    <a:pt x="26222" y="41659"/>
                    <a:pt x="13677" y="33296"/>
                  </a:cubicBezTo>
                  <a:cubicBezTo>
                    <a:pt x="11723" y="31993"/>
                    <a:pt x="9915" y="30438"/>
                    <a:pt x="7815" y="29388"/>
                  </a:cubicBezTo>
                  <a:cubicBezTo>
                    <a:pt x="5973" y="28467"/>
                    <a:pt x="2930" y="16362"/>
                    <a:pt x="1953" y="1375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1" name="Freeform 60"/>
            <p:cNvSpPr/>
            <p:nvPr/>
          </p:nvSpPr>
          <p:spPr bwMode="auto">
            <a:xfrm>
              <a:off x="6362579" y="4636110"/>
              <a:ext cx="164974" cy="166916"/>
            </a:xfrm>
            <a:custGeom>
              <a:avLst/>
              <a:gdLst>
                <a:gd name="connsiteX0" fmla="*/ 105507 w 269459"/>
                <a:gd name="connsiteY0" fmla="*/ 5861 h 273538"/>
                <a:gd name="connsiteX1" fmla="*/ 105507 w 269459"/>
                <a:gd name="connsiteY1" fmla="*/ 5861 h 273538"/>
                <a:gd name="connsiteX2" fmla="*/ 123092 w 269459"/>
                <a:gd name="connsiteY2" fmla="*/ 9769 h 273538"/>
                <a:gd name="connsiteX3" fmla="*/ 134815 w 269459"/>
                <a:gd name="connsiteY3" fmla="*/ 17584 h 273538"/>
                <a:gd name="connsiteX4" fmla="*/ 140677 w 269459"/>
                <a:gd name="connsiteY4" fmla="*/ 19538 h 273538"/>
                <a:gd name="connsiteX5" fmla="*/ 144584 w 269459"/>
                <a:gd name="connsiteY5" fmla="*/ 25400 h 273538"/>
                <a:gd name="connsiteX6" fmla="*/ 156307 w 269459"/>
                <a:gd name="connsiteY6" fmla="*/ 33215 h 273538"/>
                <a:gd name="connsiteX7" fmla="*/ 150446 w 269459"/>
                <a:gd name="connsiteY7" fmla="*/ 64477 h 273538"/>
                <a:gd name="connsiteX8" fmla="*/ 146538 w 269459"/>
                <a:gd name="connsiteY8" fmla="*/ 70338 h 273538"/>
                <a:gd name="connsiteX9" fmla="*/ 146538 w 269459"/>
                <a:gd name="connsiteY9" fmla="*/ 97692 h 273538"/>
                <a:gd name="connsiteX10" fmla="*/ 156307 w 269459"/>
                <a:gd name="connsiteY10" fmla="*/ 99646 h 273538"/>
                <a:gd name="connsiteX11" fmla="*/ 171938 w 269459"/>
                <a:gd name="connsiteY11" fmla="*/ 103554 h 273538"/>
                <a:gd name="connsiteX12" fmla="*/ 187569 w 269459"/>
                <a:gd name="connsiteY12" fmla="*/ 97692 h 273538"/>
                <a:gd name="connsiteX13" fmla="*/ 193431 w 269459"/>
                <a:gd name="connsiteY13" fmla="*/ 89877 h 273538"/>
                <a:gd name="connsiteX14" fmla="*/ 197338 w 269459"/>
                <a:gd name="connsiteY14" fmla="*/ 84015 h 273538"/>
                <a:gd name="connsiteX15" fmla="*/ 205154 w 269459"/>
                <a:gd name="connsiteY15" fmla="*/ 82061 h 273538"/>
                <a:gd name="connsiteX16" fmla="*/ 212969 w 269459"/>
                <a:gd name="connsiteY16" fmla="*/ 95738 h 273538"/>
                <a:gd name="connsiteX17" fmla="*/ 216877 w 269459"/>
                <a:gd name="connsiteY17" fmla="*/ 101600 h 273538"/>
                <a:gd name="connsiteX18" fmla="*/ 224692 w 269459"/>
                <a:gd name="connsiteY18" fmla="*/ 119184 h 273538"/>
                <a:gd name="connsiteX19" fmla="*/ 230554 w 269459"/>
                <a:gd name="connsiteY19" fmla="*/ 132861 h 273538"/>
                <a:gd name="connsiteX20" fmla="*/ 238369 w 269459"/>
                <a:gd name="connsiteY20" fmla="*/ 142631 h 273538"/>
                <a:gd name="connsiteX21" fmla="*/ 263769 w 269459"/>
                <a:gd name="connsiteY21" fmla="*/ 144584 h 273538"/>
                <a:gd name="connsiteX22" fmla="*/ 263769 w 269459"/>
                <a:gd name="connsiteY22" fmla="*/ 166077 h 273538"/>
                <a:gd name="connsiteX23" fmla="*/ 248138 w 269459"/>
                <a:gd name="connsiteY23" fmla="*/ 168031 h 273538"/>
                <a:gd name="connsiteX24" fmla="*/ 242277 w 269459"/>
                <a:gd name="connsiteY24" fmla="*/ 171938 h 273538"/>
                <a:gd name="connsiteX25" fmla="*/ 240323 w 269459"/>
                <a:gd name="connsiteY25" fmla="*/ 177800 h 273538"/>
                <a:gd name="connsiteX26" fmla="*/ 242277 w 269459"/>
                <a:gd name="connsiteY26" fmla="*/ 201246 h 273538"/>
                <a:gd name="connsiteX27" fmla="*/ 240323 w 269459"/>
                <a:gd name="connsiteY27" fmla="*/ 222738 h 273538"/>
                <a:gd name="connsiteX28" fmla="*/ 181707 w 269459"/>
                <a:gd name="connsiteY28" fmla="*/ 214923 h 273538"/>
                <a:gd name="connsiteX29" fmla="*/ 173892 w 269459"/>
                <a:gd name="connsiteY29" fmla="*/ 224692 h 273538"/>
                <a:gd name="connsiteX30" fmla="*/ 166077 w 269459"/>
                <a:gd name="connsiteY30" fmla="*/ 234461 h 273538"/>
                <a:gd name="connsiteX31" fmla="*/ 160215 w 269459"/>
                <a:gd name="connsiteY31" fmla="*/ 244231 h 273538"/>
                <a:gd name="connsiteX32" fmla="*/ 156307 w 269459"/>
                <a:gd name="connsiteY32" fmla="*/ 250092 h 273538"/>
                <a:gd name="connsiteX33" fmla="*/ 154354 w 269459"/>
                <a:gd name="connsiteY33" fmla="*/ 257907 h 273538"/>
                <a:gd name="connsiteX34" fmla="*/ 150446 w 269459"/>
                <a:gd name="connsiteY34" fmla="*/ 263769 h 273538"/>
                <a:gd name="connsiteX35" fmla="*/ 148492 w 269459"/>
                <a:gd name="connsiteY35" fmla="*/ 269631 h 273538"/>
                <a:gd name="connsiteX36" fmla="*/ 142631 w 269459"/>
                <a:gd name="connsiteY36" fmla="*/ 273538 h 273538"/>
                <a:gd name="connsiteX37" fmla="*/ 127000 w 269459"/>
                <a:gd name="connsiteY37" fmla="*/ 271584 h 273538"/>
                <a:gd name="connsiteX38" fmla="*/ 115277 w 269459"/>
                <a:gd name="connsiteY38" fmla="*/ 257907 h 273538"/>
                <a:gd name="connsiteX39" fmla="*/ 109415 w 269459"/>
                <a:gd name="connsiteY39" fmla="*/ 254000 h 273538"/>
                <a:gd name="connsiteX40" fmla="*/ 103554 w 269459"/>
                <a:gd name="connsiteY40" fmla="*/ 242277 h 273538"/>
                <a:gd name="connsiteX41" fmla="*/ 97692 w 269459"/>
                <a:gd name="connsiteY41" fmla="*/ 236415 h 273538"/>
                <a:gd name="connsiteX42" fmla="*/ 93784 w 269459"/>
                <a:gd name="connsiteY42" fmla="*/ 228600 h 273538"/>
                <a:gd name="connsiteX43" fmla="*/ 82061 w 269459"/>
                <a:gd name="connsiteY43" fmla="*/ 220784 h 273538"/>
                <a:gd name="connsiteX44" fmla="*/ 76200 w 269459"/>
                <a:gd name="connsiteY44" fmla="*/ 216877 h 273538"/>
                <a:gd name="connsiteX45" fmla="*/ 70338 w 269459"/>
                <a:gd name="connsiteY45" fmla="*/ 211015 h 273538"/>
                <a:gd name="connsiteX46" fmla="*/ 66431 w 269459"/>
                <a:gd name="connsiteY46" fmla="*/ 205154 h 273538"/>
                <a:gd name="connsiteX47" fmla="*/ 60569 w 269459"/>
                <a:gd name="connsiteY47" fmla="*/ 203200 h 273538"/>
                <a:gd name="connsiteX48" fmla="*/ 46892 w 269459"/>
                <a:gd name="connsiteY48" fmla="*/ 197338 h 273538"/>
                <a:gd name="connsiteX49" fmla="*/ 33215 w 269459"/>
                <a:gd name="connsiteY49" fmla="*/ 189523 h 273538"/>
                <a:gd name="connsiteX50" fmla="*/ 15631 w 269459"/>
                <a:gd name="connsiteY50" fmla="*/ 179754 h 273538"/>
                <a:gd name="connsiteX51" fmla="*/ 3907 w 269459"/>
                <a:gd name="connsiteY51" fmla="*/ 168031 h 273538"/>
                <a:gd name="connsiteX52" fmla="*/ 0 w 269459"/>
                <a:gd name="connsiteY52" fmla="*/ 156307 h 273538"/>
                <a:gd name="connsiteX53" fmla="*/ 1954 w 269459"/>
                <a:gd name="connsiteY53" fmla="*/ 142631 h 273538"/>
                <a:gd name="connsiteX54" fmla="*/ 3907 w 269459"/>
                <a:gd name="connsiteY54" fmla="*/ 136769 h 273538"/>
                <a:gd name="connsiteX55" fmla="*/ 5861 w 269459"/>
                <a:gd name="connsiteY55" fmla="*/ 115277 h 273538"/>
                <a:gd name="connsiteX56" fmla="*/ 9769 w 269459"/>
                <a:gd name="connsiteY56" fmla="*/ 107461 h 273538"/>
                <a:gd name="connsiteX57" fmla="*/ 11723 w 269459"/>
                <a:gd name="connsiteY57" fmla="*/ 101600 h 273538"/>
                <a:gd name="connsiteX58" fmla="*/ 13677 w 269459"/>
                <a:gd name="connsiteY58" fmla="*/ 66431 h 273538"/>
                <a:gd name="connsiteX59" fmla="*/ 19538 w 269459"/>
                <a:gd name="connsiteY59" fmla="*/ 60569 h 273538"/>
                <a:gd name="connsiteX60" fmla="*/ 27354 w 269459"/>
                <a:gd name="connsiteY60" fmla="*/ 58615 h 273538"/>
                <a:gd name="connsiteX61" fmla="*/ 39077 w 269459"/>
                <a:gd name="connsiteY61" fmla="*/ 54707 h 273538"/>
                <a:gd name="connsiteX62" fmla="*/ 44938 w 269459"/>
                <a:gd name="connsiteY62" fmla="*/ 52754 h 273538"/>
                <a:gd name="connsiteX63" fmla="*/ 46892 w 269459"/>
                <a:gd name="connsiteY63" fmla="*/ 44938 h 273538"/>
                <a:gd name="connsiteX64" fmla="*/ 42984 w 269459"/>
                <a:gd name="connsiteY64" fmla="*/ 29307 h 273538"/>
                <a:gd name="connsiteX65" fmla="*/ 39077 w 269459"/>
                <a:gd name="connsiteY65" fmla="*/ 23446 h 273538"/>
                <a:gd name="connsiteX66" fmla="*/ 41031 w 269459"/>
                <a:gd name="connsiteY66" fmla="*/ 7815 h 273538"/>
                <a:gd name="connsiteX67" fmla="*/ 58615 w 269459"/>
                <a:gd name="connsiteY67" fmla="*/ 0 h 273538"/>
                <a:gd name="connsiteX68" fmla="*/ 105507 w 269459"/>
                <a:gd name="connsiteY68" fmla="*/ 5861 h 27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9459" h="273538">
                  <a:moveTo>
                    <a:pt x="105507" y="5861"/>
                  </a:moveTo>
                  <a:lnTo>
                    <a:pt x="105507" y="5861"/>
                  </a:lnTo>
                  <a:cubicBezTo>
                    <a:pt x="111369" y="7164"/>
                    <a:pt x="117517" y="7539"/>
                    <a:pt x="123092" y="9769"/>
                  </a:cubicBezTo>
                  <a:cubicBezTo>
                    <a:pt x="127452" y="11513"/>
                    <a:pt x="130360" y="16099"/>
                    <a:pt x="134815" y="17584"/>
                  </a:cubicBezTo>
                  <a:lnTo>
                    <a:pt x="140677" y="19538"/>
                  </a:lnTo>
                  <a:cubicBezTo>
                    <a:pt x="141979" y="21492"/>
                    <a:pt x="142817" y="23854"/>
                    <a:pt x="144584" y="25400"/>
                  </a:cubicBezTo>
                  <a:cubicBezTo>
                    <a:pt x="148118" y="28493"/>
                    <a:pt x="156307" y="33215"/>
                    <a:pt x="156307" y="33215"/>
                  </a:cubicBezTo>
                  <a:cubicBezTo>
                    <a:pt x="155620" y="40091"/>
                    <a:pt x="155370" y="57093"/>
                    <a:pt x="150446" y="64477"/>
                  </a:cubicBezTo>
                  <a:lnTo>
                    <a:pt x="146538" y="70338"/>
                  </a:lnTo>
                  <a:cubicBezTo>
                    <a:pt x="145320" y="77648"/>
                    <a:pt x="141973" y="90845"/>
                    <a:pt x="146538" y="97692"/>
                  </a:cubicBezTo>
                  <a:cubicBezTo>
                    <a:pt x="148380" y="100455"/>
                    <a:pt x="153071" y="98899"/>
                    <a:pt x="156307" y="99646"/>
                  </a:cubicBezTo>
                  <a:cubicBezTo>
                    <a:pt x="161540" y="100854"/>
                    <a:pt x="166728" y="102251"/>
                    <a:pt x="171938" y="103554"/>
                  </a:cubicBezTo>
                  <a:cubicBezTo>
                    <a:pt x="178929" y="102156"/>
                    <a:pt x="182537" y="102723"/>
                    <a:pt x="187569" y="97692"/>
                  </a:cubicBezTo>
                  <a:cubicBezTo>
                    <a:pt x="189872" y="95389"/>
                    <a:pt x="191538" y="92527"/>
                    <a:pt x="193431" y="89877"/>
                  </a:cubicBezTo>
                  <a:cubicBezTo>
                    <a:pt x="194796" y="87966"/>
                    <a:pt x="195384" y="85318"/>
                    <a:pt x="197338" y="84015"/>
                  </a:cubicBezTo>
                  <a:cubicBezTo>
                    <a:pt x="199572" y="82525"/>
                    <a:pt x="202549" y="82712"/>
                    <a:pt x="205154" y="82061"/>
                  </a:cubicBezTo>
                  <a:cubicBezTo>
                    <a:pt x="219330" y="100966"/>
                    <a:pt x="205508" y="80817"/>
                    <a:pt x="212969" y="95738"/>
                  </a:cubicBezTo>
                  <a:cubicBezTo>
                    <a:pt x="214019" y="97838"/>
                    <a:pt x="215923" y="99454"/>
                    <a:pt x="216877" y="101600"/>
                  </a:cubicBezTo>
                  <a:cubicBezTo>
                    <a:pt x="226175" y="122523"/>
                    <a:pt x="215849" y="105921"/>
                    <a:pt x="224692" y="119184"/>
                  </a:cubicBezTo>
                  <a:cubicBezTo>
                    <a:pt x="229278" y="132941"/>
                    <a:pt x="223306" y="115947"/>
                    <a:pt x="230554" y="132861"/>
                  </a:cubicBezTo>
                  <a:cubicBezTo>
                    <a:pt x="232605" y="137646"/>
                    <a:pt x="231528" y="141349"/>
                    <a:pt x="238369" y="142631"/>
                  </a:cubicBezTo>
                  <a:cubicBezTo>
                    <a:pt x="246715" y="144196"/>
                    <a:pt x="255302" y="143933"/>
                    <a:pt x="263769" y="144584"/>
                  </a:cubicBezTo>
                  <a:cubicBezTo>
                    <a:pt x="268127" y="151122"/>
                    <a:pt x="274030" y="156842"/>
                    <a:pt x="263769" y="166077"/>
                  </a:cubicBezTo>
                  <a:cubicBezTo>
                    <a:pt x="259866" y="169590"/>
                    <a:pt x="253348" y="167380"/>
                    <a:pt x="248138" y="168031"/>
                  </a:cubicBezTo>
                  <a:cubicBezTo>
                    <a:pt x="246184" y="169333"/>
                    <a:pt x="243744" y="170105"/>
                    <a:pt x="242277" y="171938"/>
                  </a:cubicBezTo>
                  <a:cubicBezTo>
                    <a:pt x="240990" y="173546"/>
                    <a:pt x="240323" y="175740"/>
                    <a:pt x="240323" y="177800"/>
                  </a:cubicBezTo>
                  <a:cubicBezTo>
                    <a:pt x="240323" y="185642"/>
                    <a:pt x="241626" y="193431"/>
                    <a:pt x="242277" y="201246"/>
                  </a:cubicBezTo>
                  <a:cubicBezTo>
                    <a:pt x="241626" y="208410"/>
                    <a:pt x="247097" y="220319"/>
                    <a:pt x="240323" y="222738"/>
                  </a:cubicBezTo>
                  <a:cubicBezTo>
                    <a:pt x="200934" y="236805"/>
                    <a:pt x="197481" y="230694"/>
                    <a:pt x="181707" y="214923"/>
                  </a:cubicBezTo>
                  <a:cubicBezTo>
                    <a:pt x="176799" y="229653"/>
                    <a:pt x="183991" y="212068"/>
                    <a:pt x="173892" y="224692"/>
                  </a:cubicBezTo>
                  <a:cubicBezTo>
                    <a:pt x="163107" y="238173"/>
                    <a:pt x="182873" y="223265"/>
                    <a:pt x="166077" y="234461"/>
                  </a:cubicBezTo>
                  <a:cubicBezTo>
                    <a:pt x="164123" y="237718"/>
                    <a:pt x="162228" y="241010"/>
                    <a:pt x="160215" y="244231"/>
                  </a:cubicBezTo>
                  <a:cubicBezTo>
                    <a:pt x="158970" y="246222"/>
                    <a:pt x="157232" y="247934"/>
                    <a:pt x="156307" y="250092"/>
                  </a:cubicBezTo>
                  <a:cubicBezTo>
                    <a:pt x="155249" y="252560"/>
                    <a:pt x="155412" y="255439"/>
                    <a:pt x="154354" y="257907"/>
                  </a:cubicBezTo>
                  <a:cubicBezTo>
                    <a:pt x="153429" y="260066"/>
                    <a:pt x="151496" y="261669"/>
                    <a:pt x="150446" y="263769"/>
                  </a:cubicBezTo>
                  <a:cubicBezTo>
                    <a:pt x="149525" y="265611"/>
                    <a:pt x="149779" y="268023"/>
                    <a:pt x="148492" y="269631"/>
                  </a:cubicBezTo>
                  <a:cubicBezTo>
                    <a:pt x="147025" y="271464"/>
                    <a:pt x="144585" y="272236"/>
                    <a:pt x="142631" y="273538"/>
                  </a:cubicBezTo>
                  <a:cubicBezTo>
                    <a:pt x="137421" y="272887"/>
                    <a:pt x="131935" y="273378"/>
                    <a:pt x="127000" y="271584"/>
                  </a:cubicBezTo>
                  <a:cubicBezTo>
                    <a:pt x="123654" y="270367"/>
                    <a:pt x="117117" y="259747"/>
                    <a:pt x="115277" y="257907"/>
                  </a:cubicBezTo>
                  <a:cubicBezTo>
                    <a:pt x="113617" y="256247"/>
                    <a:pt x="111369" y="255302"/>
                    <a:pt x="109415" y="254000"/>
                  </a:cubicBezTo>
                  <a:cubicBezTo>
                    <a:pt x="107457" y="248126"/>
                    <a:pt x="107762" y="247326"/>
                    <a:pt x="103554" y="242277"/>
                  </a:cubicBezTo>
                  <a:cubicBezTo>
                    <a:pt x="101785" y="240154"/>
                    <a:pt x="99298" y="238664"/>
                    <a:pt x="97692" y="236415"/>
                  </a:cubicBezTo>
                  <a:cubicBezTo>
                    <a:pt x="95999" y="234045"/>
                    <a:pt x="95843" y="230659"/>
                    <a:pt x="93784" y="228600"/>
                  </a:cubicBezTo>
                  <a:cubicBezTo>
                    <a:pt x="90463" y="225279"/>
                    <a:pt x="85969" y="223389"/>
                    <a:pt x="82061" y="220784"/>
                  </a:cubicBezTo>
                  <a:cubicBezTo>
                    <a:pt x="80107" y="219482"/>
                    <a:pt x="77860" y="218537"/>
                    <a:pt x="76200" y="216877"/>
                  </a:cubicBezTo>
                  <a:cubicBezTo>
                    <a:pt x="74246" y="214923"/>
                    <a:pt x="72107" y="213138"/>
                    <a:pt x="70338" y="211015"/>
                  </a:cubicBezTo>
                  <a:cubicBezTo>
                    <a:pt x="68835" y="209211"/>
                    <a:pt x="68264" y="206621"/>
                    <a:pt x="66431" y="205154"/>
                  </a:cubicBezTo>
                  <a:cubicBezTo>
                    <a:pt x="64823" y="203867"/>
                    <a:pt x="62411" y="204121"/>
                    <a:pt x="60569" y="203200"/>
                  </a:cubicBezTo>
                  <a:cubicBezTo>
                    <a:pt x="47075" y="196453"/>
                    <a:pt x="63158" y="201405"/>
                    <a:pt x="46892" y="197338"/>
                  </a:cubicBezTo>
                  <a:cubicBezTo>
                    <a:pt x="26598" y="183810"/>
                    <a:pt x="58029" y="204412"/>
                    <a:pt x="33215" y="189523"/>
                  </a:cubicBezTo>
                  <a:cubicBezTo>
                    <a:pt x="16420" y="179446"/>
                    <a:pt x="27420" y="183682"/>
                    <a:pt x="15631" y="179754"/>
                  </a:cubicBezTo>
                  <a:cubicBezTo>
                    <a:pt x="9682" y="175788"/>
                    <a:pt x="7541" y="175300"/>
                    <a:pt x="3907" y="168031"/>
                  </a:cubicBezTo>
                  <a:cubicBezTo>
                    <a:pt x="2065" y="164347"/>
                    <a:pt x="0" y="156307"/>
                    <a:pt x="0" y="156307"/>
                  </a:cubicBezTo>
                  <a:cubicBezTo>
                    <a:pt x="651" y="151748"/>
                    <a:pt x="1051" y="147147"/>
                    <a:pt x="1954" y="142631"/>
                  </a:cubicBezTo>
                  <a:cubicBezTo>
                    <a:pt x="2358" y="140611"/>
                    <a:pt x="3616" y="138808"/>
                    <a:pt x="3907" y="136769"/>
                  </a:cubicBezTo>
                  <a:cubicBezTo>
                    <a:pt x="4924" y="129648"/>
                    <a:pt x="4450" y="122331"/>
                    <a:pt x="5861" y="115277"/>
                  </a:cubicBezTo>
                  <a:cubicBezTo>
                    <a:pt x="6432" y="112421"/>
                    <a:pt x="8622" y="110138"/>
                    <a:pt x="9769" y="107461"/>
                  </a:cubicBezTo>
                  <a:cubicBezTo>
                    <a:pt x="10580" y="105568"/>
                    <a:pt x="11072" y="103554"/>
                    <a:pt x="11723" y="101600"/>
                  </a:cubicBezTo>
                  <a:cubicBezTo>
                    <a:pt x="12374" y="89877"/>
                    <a:pt x="11480" y="77965"/>
                    <a:pt x="13677" y="66431"/>
                  </a:cubicBezTo>
                  <a:cubicBezTo>
                    <a:pt x="14194" y="63717"/>
                    <a:pt x="17139" y="61940"/>
                    <a:pt x="19538" y="60569"/>
                  </a:cubicBezTo>
                  <a:cubicBezTo>
                    <a:pt x="21870" y="59237"/>
                    <a:pt x="24782" y="59387"/>
                    <a:pt x="27354" y="58615"/>
                  </a:cubicBezTo>
                  <a:cubicBezTo>
                    <a:pt x="31299" y="57431"/>
                    <a:pt x="35169" y="56009"/>
                    <a:pt x="39077" y="54707"/>
                  </a:cubicBezTo>
                  <a:lnTo>
                    <a:pt x="44938" y="52754"/>
                  </a:lnTo>
                  <a:cubicBezTo>
                    <a:pt x="45589" y="50149"/>
                    <a:pt x="46892" y="47624"/>
                    <a:pt x="46892" y="44938"/>
                  </a:cubicBezTo>
                  <a:cubicBezTo>
                    <a:pt x="46892" y="42708"/>
                    <a:pt x="44526" y="32391"/>
                    <a:pt x="42984" y="29307"/>
                  </a:cubicBezTo>
                  <a:cubicBezTo>
                    <a:pt x="41934" y="27207"/>
                    <a:pt x="40379" y="25400"/>
                    <a:pt x="39077" y="23446"/>
                  </a:cubicBezTo>
                  <a:cubicBezTo>
                    <a:pt x="39728" y="18236"/>
                    <a:pt x="39081" y="12690"/>
                    <a:pt x="41031" y="7815"/>
                  </a:cubicBezTo>
                  <a:cubicBezTo>
                    <a:pt x="42448" y="4272"/>
                    <a:pt x="58471" y="0"/>
                    <a:pt x="58615" y="0"/>
                  </a:cubicBezTo>
                  <a:lnTo>
                    <a:pt x="105507" y="5861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2" name="Freeform 61"/>
            <p:cNvSpPr/>
            <p:nvPr/>
          </p:nvSpPr>
          <p:spPr bwMode="auto">
            <a:xfrm>
              <a:off x="6339288" y="4558475"/>
              <a:ext cx="98985" cy="125187"/>
            </a:xfrm>
            <a:custGeom>
              <a:avLst/>
              <a:gdLst>
                <a:gd name="connsiteX0" fmla="*/ 9769 w 162169"/>
                <a:gd name="connsiteY0" fmla="*/ 0 h 205154"/>
                <a:gd name="connsiteX1" fmla="*/ 9769 w 162169"/>
                <a:gd name="connsiteY1" fmla="*/ 0 h 205154"/>
                <a:gd name="connsiteX2" fmla="*/ 23446 w 162169"/>
                <a:gd name="connsiteY2" fmla="*/ 11723 h 205154"/>
                <a:gd name="connsiteX3" fmla="*/ 17584 w 162169"/>
                <a:gd name="connsiteY3" fmla="*/ 52754 h 205154"/>
                <a:gd name="connsiteX4" fmla="*/ 9769 w 162169"/>
                <a:gd name="connsiteY4" fmla="*/ 64477 h 205154"/>
                <a:gd name="connsiteX5" fmla="*/ 7815 w 162169"/>
                <a:gd name="connsiteY5" fmla="*/ 70338 h 205154"/>
                <a:gd name="connsiteX6" fmla="*/ 1954 w 162169"/>
                <a:gd name="connsiteY6" fmla="*/ 78154 h 205154"/>
                <a:gd name="connsiteX7" fmla="*/ 0 w 162169"/>
                <a:gd name="connsiteY7" fmla="*/ 85969 h 205154"/>
                <a:gd name="connsiteX8" fmla="*/ 5861 w 162169"/>
                <a:gd name="connsiteY8" fmla="*/ 105507 h 205154"/>
                <a:gd name="connsiteX9" fmla="*/ 13677 w 162169"/>
                <a:gd name="connsiteY9" fmla="*/ 109415 h 205154"/>
                <a:gd name="connsiteX10" fmla="*/ 29308 w 162169"/>
                <a:gd name="connsiteY10" fmla="*/ 128954 h 205154"/>
                <a:gd name="connsiteX11" fmla="*/ 33215 w 162169"/>
                <a:gd name="connsiteY11" fmla="*/ 134815 h 205154"/>
                <a:gd name="connsiteX12" fmla="*/ 35169 w 162169"/>
                <a:gd name="connsiteY12" fmla="*/ 140677 h 205154"/>
                <a:gd name="connsiteX13" fmla="*/ 39077 w 162169"/>
                <a:gd name="connsiteY13" fmla="*/ 160215 h 205154"/>
                <a:gd name="connsiteX14" fmla="*/ 42984 w 162169"/>
                <a:gd name="connsiteY14" fmla="*/ 173892 h 205154"/>
                <a:gd name="connsiteX15" fmla="*/ 46892 w 162169"/>
                <a:gd name="connsiteY15" fmla="*/ 199292 h 205154"/>
                <a:gd name="connsiteX16" fmla="*/ 50800 w 162169"/>
                <a:gd name="connsiteY16" fmla="*/ 205154 h 205154"/>
                <a:gd name="connsiteX17" fmla="*/ 62523 w 162169"/>
                <a:gd name="connsiteY17" fmla="*/ 203200 h 205154"/>
                <a:gd name="connsiteX18" fmla="*/ 74246 w 162169"/>
                <a:gd name="connsiteY18" fmla="*/ 193431 h 205154"/>
                <a:gd name="connsiteX19" fmla="*/ 89877 w 162169"/>
                <a:gd name="connsiteY19" fmla="*/ 187569 h 205154"/>
                <a:gd name="connsiteX20" fmla="*/ 97692 w 162169"/>
                <a:gd name="connsiteY20" fmla="*/ 189523 h 205154"/>
                <a:gd name="connsiteX21" fmla="*/ 105508 w 162169"/>
                <a:gd name="connsiteY21" fmla="*/ 193431 h 205154"/>
                <a:gd name="connsiteX22" fmla="*/ 115277 w 162169"/>
                <a:gd name="connsiteY22" fmla="*/ 191477 h 205154"/>
                <a:gd name="connsiteX23" fmla="*/ 113323 w 162169"/>
                <a:gd name="connsiteY23" fmla="*/ 175846 h 205154"/>
                <a:gd name="connsiteX24" fmla="*/ 99646 w 162169"/>
                <a:gd name="connsiteY24" fmla="*/ 162169 h 205154"/>
                <a:gd name="connsiteX25" fmla="*/ 97692 w 162169"/>
                <a:gd name="connsiteY25" fmla="*/ 156307 h 205154"/>
                <a:gd name="connsiteX26" fmla="*/ 99646 w 162169"/>
                <a:gd name="connsiteY26" fmla="*/ 142631 h 205154"/>
                <a:gd name="connsiteX27" fmla="*/ 105508 w 162169"/>
                <a:gd name="connsiteY27" fmla="*/ 140677 h 205154"/>
                <a:gd name="connsiteX28" fmla="*/ 119184 w 162169"/>
                <a:gd name="connsiteY28" fmla="*/ 136769 h 205154"/>
                <a:gd name="connsiteX29" fmla="*/ 154354 w 162169"/>
                <a:gd name="connsiteY29" fmla="*/ 138723 h 205154"/>
                <a:gd name="connsiteX30" fmla="*/ 160215 w 162169"/>
                <a:gd name="connsiteY30" fmla="*/ 142631 h 205154"/>
                <a:gd name="connsiteX31" fmla="*/ 162169 w 162169"/>
                <a:gd name="connsiteY31" fmla="*/ 136769 h 205154"/>
                <a:gd name="connsiteX32" fmla="*/ 156308 w 162169"/>
                <a:gd name="connsiteY32" fmla="*/ 132861 h 205154"/>
                <a:gd name="connsiteX33" fmla="*/ 150446 w 162169"/>
                <a:gd name="connsiteY33" fmla="*/ 130907 h 205154"/>
                <a:gd name="connsiteX34" fmla="*/ 146538 w 162169"/>
                <a:gd name="connsiteY34" fmla="*/ 125046 h 205154"/>
                <a:gd name="connsiteX35" fmla="*/ 140677 w 162169"/>
                <a:gd name="connsiteY35" fmla="*/ 123092 h 205154"/>
                <a:gd name="connsiteX36" fmla="*/ 134815 w 162169"/>
                <a:gd name="connsiteY36" fmla="*/ 119184 h 205154"/>
                <a:gd name="connsiteX37" fmla="*/ 125046 w 162169"/>
                <a:gd name="connsiteY37" fmla="*/ 107461 h 205154"/>
                <a:gd name="connsiteX38" fmla="*/ 89877 w 162169"/>
                <a:gd name="connsiteY38" fmla="*/ 99646 h 205154"/>
                <a:gd name="connsiteX39" fmla="*/ 84015 w 162169"/>
                <a:gd name="connsiteY39" fmla="*/ 95738 h 205154"/>
                <a:gd name="connsiteX40" fmla="*/ 78154 w 162169"/>
                <a:gd name="connsiteY40" fmla="*/ 82061 h 205154"/>
                <a:gd name="connsiteX41" fmla="*/ 68384 w 162169"/>
                <a:gd name="connsiteY41" fmla="*/ 80107 h 205154"/>
                <a:gd name="connsiteX42" fmla="*/ 60569 w 162169"/>
                <a:gd name="connsiteY42" fmla="*/ 68384 h 205154"/>
                <a:gd name="connsiteX43" fmla="*/ 54708 w 162169"/>
                <a:gd name="connsiteY43" fmla="*/ 23446 h 205154"/>
                <a:gd name="connsiteX44" fmla="*/ 52754 w 162169"/>
                <a:gd name="connsiteY44" fmla="*/ 11723 h 205154"/>
                <a:gd name="connsiteX45" fmla="*/ 50800 w 162169"/>
                <a:gd name="connsiteY45" fmla="*/ 5861 h 205154"/>
                <a:gd name="connsiteX46" fmla="*/ 39077 w 162169"/>
                <a:gd name="connsiteY46" fmla="*/ 1954 h 205154"/>
                <a:gd name="connsiteX47" fmla="*/ 9769 w 162169"/>
                <a:gd name="connsiteY47" fmla="*/ 0 h 205154"/>
                <a:gd name="connsiteX0" fmla="*/ 9769 w 162169"/>
                <a:gd name="connsiteY0" fmla="*/ 0 h 205154"/>
                <a:gd name="connsiteX1" fmla="*/ 9769 w 162169"/>
                <a:gd name="connsiteY1" fmla="*/ 0 h 205154"/>
                <a:gd name="connsiteX2" fmla="*/ 11723 w 162169"/>
                <a:gd name="connsiteY2" fmla="*/ 21492 h 205154"/>
                <a:gd name="connsiteX3" fmla="*/ 17584 w 162169"/>
                <a:gd name="connsiteY3" fmla="*/ 52754 h 205154"/>
                <a:gd name="connsiteX4" fmla="*/ 9769 w 162169"/>
                <a:gd name="connsiteY4" fmla="*/ 64477 h 205154"/>
                <a:gd name="connsiteX5" fmla="*/ 7815 w 162169"/>
                <a:gd name="connsiteY5" fmla="*/ 70338 h 205154"/>
                <a:gd name="connsiteX6" fmla="*/ 1954 w 162169"/>
                <a:gd name="connsiteY6" fmla="*/ 78154 h 205154"/>
                <a:gd name="connsiteX7" fmla="*/ 0 w 162169"/>
                <a:gd name="connsiteY7" fmla="*/ 85969 h 205154"/>
                <a:gd name="connsiteX8" fmla="*/ 5861 w 162169"/>
                <a:gd name="connsiteY8" fmla="*/ 105507 h 205154"/>
                <a:gd name="connsiteX9" fmla="*/ 13677 w 162169"/>
                <a:gd name="connsiteY9" fmla="*/ 109415 h 205154"/>
                <a:gd name="connsiteX10" fmla="*/ 29308 w 162169"/>
                <a:gd name="connsiteY10" fmla="*/ 128954 h 205154"/>
                <a:gd name="connsiteX11" fmla="*/ 33215 w 162169"/>
                <a:gd name="connsiteY11" fmla="*/ 134815 h 205154"/>
                <a:gd name="connsiteX12" fmla="*/ 35169 w 162169"/>
                <a:gd name="connsiteY12" fmla="*/ 140677 h 205154"/>
                <a:gd name="connsiteX13" fmla="*/ 39077 w 162169"/>
                <a:gd name="connsiteY13" fmla="*/ 160215 h 205154"/>
                <a:gd name="connsiteX14" fmla="*/ 42984 w 162169"/>
                <a:gd name="connsiteY14" fmla="*/ 173892 h 205154"/>
                <a:gd name="connsiteX15" fmla="*/ 46892 w 162169"/>
                <a:gd name="connsiteY15" fmla="*/ 199292 h 205154"/>
                <a:gd name="connsiteX16" fmla="*/ 50800 w 162169"/>
                <a:gd name="connsiteY16" fmla="*/ 205154 h 205154"/>
                <a:gd name="connsiteX17" fmla="*/ 62523 w 162169"/>
                <a:gd name="connsiteY17" fmla="*/ 203200 h 205154"/>
                <a:gd name="connsiteX18" fmla="*/ 74246 w 162169"/>
                <a:gd name="connsiteY18" fmla="*/ 193431 h 205154"/>
                <a:gd name="connsiteX19" fmla="*/ 89877 w 162169"/>
                <a:gd name="connsiteY19" fmla="*/ 187569 h 205154"/>
                <a:gd name="connsiteX20" fmla="*/ 97692 w 162169"/>
                <a:gd name="connsiteY20" fmla="*/ 189523 h 205154"/>
                <a:gd name="connsiteX21" fmla="*/ 105508 w 162169"/>
                <a:gd name="connsiteY21" fmla="*/ 193431 h 205154"/>
                <a:gd name="connsiteX22" fmla="*/ 115277 w 162169"/>
                <a:gd name="connsiteY22" fmla="*/ 191477 h 205154"/>
                <a:gd name="connsiteX23" fmla="*/ 113323 w 162169"/>
                <a:gd name="connsiteY23" fmla="*/ 175846 h 205154"/>
                <a:gd name="connsiteX24" fmla="*/ 99646 w 162169"/>
                <a:gd name="connsiteY24" fmla="*/ 162169 h 205154"/>
                <a:gd name="connsiteX25" fmla="*/ 97692 w 162169"/>
                <a:gd name="connsiteY25" fmla="*/ 156307 h 205154"/>
                <a:gd name="connsiteX26" fmla="*/ 99646 w 162169"/>
                <a:gd name="connsiteY26" fmla="*/ 142631 h 205154"/>
                <a:gd name="connsiteX27" fmla="*/ 105508 w 162169"/>
                <a:gd name="connsiteY27" fmla="*/ 140677 h 205154"/>
                <a:gd name="connsiteX28" fmla="*/ 119184 w 162169"/>
                <a:gd name="connsiteY28" fmla="*/ 136769 h 205154"/>
                <a:gd name="connsiteX29" fmla="*/ 154354 w 162169"/>
                <a:gd name="connsiteY29" fmla="*/ 138723 h 205154"/>
                <a:gd name="connsiteX30" fmla="*/ 160215 w 162169"/>
                <a:gd name="connsiteY30" fmla="*/ 142631 h 205154"/>
                <a:gd name="connsiteX31" fmla="*/ 162169 w 162169"/>
                <a:gd name="connsiteY31" fmla="*/ 136769 h 205154"/>
                <a:gd name="connsiteX32" fmla="*/ 156308 w 162169"/>
                <a:gd name="connsiteY32" fmla="*/ 132861 h 205154"/>
                <a:gd name="connsiteX33" fmla="*/ 150446 w 162169"/>
                <a:gd name="connsiteY33" fmla="*/ 130907 h 205154"/>
                <a:gd name="connsiteX34" fmla="*/ 146538 w 162169"/>
                <a:gd name="connsiteY34" fmla="*/ 125046 h 205154"/>
                <a:gd name="connsiteX35" fmla="*/ 140677 w 162169"/>
                <a:gd name="connsiteY35" fmla="*/ 123092 h 205154"/>
                <a:gd name="connsiteX36" fmla="*/ 134815 w 162169"/>
                <a:gd name="connsiteY36" fmla="*/ 119184 h 205154"/>
                <a:gd name="connsiteX37" fmla="*/ 125046 w 162169"/>
                <a:gd name="connsiteY37" fmla="*/ 107461 h 205154"/>
                <a:gd name="connsiteX38" fmla="*/ 89877 w 162169"/>
                <a:gd name="connsiteY38" fmla="*/ 99646 h 205154"/>
                <a:gd name="connsiteX39" fmla="*/ 84015 w 162169"/>
                <a:gd name="connsiteY39" fmla="*/ 95738 h 205154"/>
                <a:gd name="connsiteX40" fmla="*/ 78154 w 162169"/>
                <a:gd name="connsiteY40" fmla="*/ 82061 h 205154"/>
                <a:gd name="connsiteX41" fmla="*/ 68384 w 162169"/>
                <a:gd name="connsiteY41" fmla="*/ 80107 h 205154"/>
                <a:gd name="connsiteX42" fmla="*/ 60569 w 162169"/>
                <a:gd name="connsiteY42" fmla="*/ 68384 h 205154"/>
                <a:gd name="connsiteX43" fmla="*/ 54708 w 162169"/>
                <a:gd name="connsiteY43" fmla="*/ 23446 h 205154"/>
                <a:gd name="connsiteX44" fmla="*/ 52754 w 162169"/>
                <a:gd name="connsiteY44" fmla="*/ 11723 h 205154"/>
                <a:gd name="connsiteX45" fmla="*/ 50800 w 162169"/>
                <a:gd name="connsiteY45" fmla="*/ 5861 h 205154"/>
                <a:gd name="connsiteX46" fmla="*/ 39077 w 162169"/>
                <a:gd name="connsiteY46" fmla="*/ 1954 h 205154"/>
                <a:gd name="connsiteX47" fmla="*/ 9769 w 162169"/>
                <a:gd name="connsiteY47" fmla="*/ 0 h 20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169" h="205154">
                  <a:moveTo>
                    <a:pt x="9769" y="0"/>
                  </a:moveTo>
                  <a:lnTo>
                    <a:pt x="9769" y="0"/>
                  </a:lnTo>
                  <a:cubicBezTo>
                    <a:pt x="10095" y="3582"/>
                    <a:pt x="10267" y="15667"/>
                    <a:pt x="11723" y="21492"/>
                  </a:cubicBezTo>
                  <a:cubicBezTo>
                    <a:pt x="17975" y="46501"/>
                    <a:pt x="26337" y="39624"/>
                    <a:pt x="17584" y="52754"/>
                  </a:cubicBezTo>
                  <a:cubicBezTo>
                    <a:pt x="12941" y="66686"/>
                    <a:pt x="19524" y="49846"/>
                    <a:pt x="9769" y="64477"/>
                  </a:cubicBezTo>
                  <a:cubicBezTo>
                    <a:pt x="8627" y="66190"/>
                    <a:pt x="8837" y="68550"/>
                    <a:pt x="7815" y="70338"/>
                  </a:cubicBezTo>
                  <a:cubicBezTo>
                    <a:pt x="6199" y="73165"/>
                    <a:pt x="3908" y="75549"/>
                    <a:pt x="1954" y="78154"/>
                  </a:cubicBezTo>
                  <a:cubicBezTo>
                    <a:pt x="1303" y="80759"/>
                    <a:pt x="0" y="83284"/>
                    <a:pt x="0" y="85969"/>
                  </a:cubicBezTo>
                  <a:cubicBezTo>
                    <a:pt x="0" y="91615"/>
                    <a:pt x="565" y="101094"/>
                    <a:pt x="5861" y="105507"/>
                  </a:cubicBezTo>
                  <a:cubicBezTo>
                    <a:pt x="8099" y="107372"/>
                    <a:pt x="11072" y="108112"/>
                    <a:pt x="13677" y="109415"/>
                  </a:cubicBezTo>
                  <a:cubicBezTo>
                    <a:pt x="31492" y="127230"/>
                    <a:pt x="20803" y="114070"/>
                    <a:pt x="29308" y="128954"/>
                  </a:cubicBezTo>
                  <a:cubicBezTo>
                    <a:pt x="30473" y="130993"/>
                    <a:pt x="32165" y="132715"/>
                    <a:pt x="33215" y="134815"/>
                  </a:cubicBezTo>
                  <a:cubicBezTo>
                    <a:pt x="34136" y="136657"/>
                    <a:pt x="34706" y="138670"/>
                    <a:pt x="35169" y="140677"/>
                  </a:cubicBezTo>
                  <a:cubicBezTo>
                    <a:pt x="36663" y="147149"/>
                    <a:pt x="36977" y="153914"/>
                    <a:pt x="39077" y="160215"/>
                  </a:cubicBezTo>
                  <a:cubicBezTo>
                    <a:pt x="41880" y="168624"/>
                    <a:pt x="40532" y="164079"/>
                    <a:pt x="42984" y="173892"/>
                  </a:cubicBezTo>
                  <a:cubicBezTo>
                    <a:pt x="43545" y="179498"/>
                    <a:pt x="43371" y="192250"/>
                    <a:pt x="46892" y="199292"/>
                  </a:cubicBezTo>
                  <a:cubicBezTo>
                    <a:pt x="47942" y="201392"/>
                    <a:pt x="49497" y="203200"/>
                    <a:pt x="50800" y="205154"/>
                  </a:cubicBezTo>
                  <a:cubicBezTo>
                    <a:pt x="54708" y="204503"/>
                    <a:pt x="58765" y="204453"/>
                    <a:pt x="62523" y="203200"/>
                  </a:cubicBezTo>
                  <a:cubicBezTo>
                    <a:pt x="68333" y="201263"/>
                    <a:pt x="69489" y="196829"/>
                    <a:pt x="74246" y="193431"/>
                  </a:cubicBezTo>
                  <a:cubicBezTo>
                    <a:pt x="79749" y="189500"/>
                    <a:pt x="83582" y="189143"/>
                    <a:pt x="89877" y="187569"/>
                  </a:cubicBezTo>
                  <a:cubicBezTo>
                    <a:pt x="92482" y="188220"/>
                    <a:pt x="95178" y="188580"/>
                    <a:pt x="97692" y="189523"/>
                  </a:cubicBezTo>
                  <a:cubicBezTo>
                    <a:pt x="100419" y="190546"/>
                    <a:pt x="102613" y="193109"/>
                    <a:pt x="105508" y="193431"/>
                  </a:cubicBezTo>
                  <a:cubicBezTo>
                    <a:pt x="108809" y="193798"/>
                    <a:pt x="112021" y="192128"/>
                    <a:pt x="115277" y="191477"/>
                  </a:cubicBezTo>
                  <a:cubicBezTo>
                    <a:pt x="114626" y="186267"/>
                    <a:pt x="114984" y="180827"/>
                    <a:pt x="113323" y="175846"/>
                  </a:cubicBezTo>
                  <a:cubicBezTo>
                    <a:pt x="111297" y="169769"/>
                    <a:pt x="104276" y="165642"/>
                    <a:pt x="99646" y="162169"/>
                  </a:cubicBezTo>
                  <a:cubicBezTo>
                    <a:pt x="98995" y="160215"/>
                    <a:pt x="97692" y="158367"/>
                    <a:pt x="97692" y="156307"/>
                  </a:cubicBezTo>
                  <a:cubicBezTo>
                    <a:pt x="97692" y="151702"/>
                    <a:pt x="97586" y="146750"/>
                    <a:pt x="99646" y="142631"/>
                  </a:cubicBezTo>
                  <a:cubicBezTo>
                    <a:pt x="100567" y="140789"/>
                    <a:pt x="103528" y="141243"/>
                    <a:pt x="105508" y="140677"/>
                  </a:cubicBezTo>
                  <a:cubicBezTo>
                    <a:pt x="122673" y="135772"/>
                    <a:pt x="105137" y="141452"/>
                    <a:pt x="119184" y="136769"/>
                  </a:cubicBezTo>
                  <a:cubicBezTo>
                    <a:pt x="130907" y="137420"/>
                    <a:pt x="142731" y="137062"/>
                    <a:pt x="154354" y="138723"/>
                  </a:cubicBezTo>
                  <a:cubicBezTo>
                    <a:pt x="156679" y="139055"/>
                    <a:pt x="157937" y="143201"/>
                    <a:pt x="160215" y="142631"/>
                  </a:cubicBezTo>
                  <a:cubicBezTo>
                    <a:pt x="162213" y="142131"/>
                    <a:pt x="161518" y="138723"/>
                    <a:pt x="162169" y="136769"/>
                  </a:cubicBezTo>
                  <a:cubicBezTo>
                    <a:pt x="160215" y="135466"/>
                    <a:pt x="158408" y="133911"/>
                    <a:pt x="156308" y="132861"/>
                  </a:cubicBezTo>
                  <a:cubicBezTo>
                    <a:pt x="154466" y="131940"/>
                    <a:pt x="152054" y="132194"/>
                    <a:pt x="150446" y="130907"/>
                  </a:cubicBezTo>
                  <a:cubicBezTo>
                    <a:pt x="148612" y="129440"/>
                    <a:pt x="148372" y="126513"/>
                    <a:pt x="146538" y="125046"/>
                  </a:cubicBezTo>
                  <a:cubicBezTo>
                    <a:pt x="144930" y="123760"/>
                    <a:pt x="142519" y="124013"/>
                    <a:pt x="140677" y="123092"/>
                  </a:cubicBezTo>
                  <a:cubicBezTo>
                    <a:pt x="138577" y="122042"/>
                    <a:pt x="136769" y="120487"/>
                    <a:pt x="134815" y="119184"/>
                  </a:cubicBezTo>
                  <a:cubicBezTo>
                    <a:pt x="132383" y="115535"/>
                    <a:pt x="129029" y="109674"/>
                    <a:pt x="125046" y="107461"/>
                  </a:cubicBezTo>
                  <a:cubicBezTo>
                    <a:pt x="116803" y="102882"/>
                    <a:pt x="96233" y="100705"/>
                    <a:pt x="89877" y="99646"/>
                  </a:cubicBezTo>
                  <a:cubicBezTo>
                    <a:pt x="87923" y="98343"/>
                    <a:pt x="85482" y="97572"/>
                    <a:pt x="84015" y="95738"/>
                  </a:cubicBezTo>
                  <a:cubicBezTo>
                    <a:pt x="79944" y="90650"/>
                    <a:pt x="84673" y="86718"/>
                    <a:pt x="78154" y="82061"/>
                  </a:cubicBezTo>
                  <a:cubicBezTo>
                    <a:pt x="75452" y="80131"/>
                    <a:pt x="71641" y="80758"/>
                    <a:pt x="68384" y="80107"/>
                  </a:cubicBezTo>
                  <a:cubicBezTo>
                    <a:pt x="65779" y="76199"/>
                    <a:pt x="61490" y="72989"/>
                    <a:pt x="60569" y="68384"/>
                  </a:cubicBezTo>
                  <a:cubicBezTo>
                    <a:pt x="55900" y="45043"/>
                    <a:pt x="60407" y="69041"/>
                    <a:pt x="54708" y="23446"/>
                  </a:cubicBezTo>
                  <a:cubicBezTo>
                    <a:pt x="54217" y="19515"/>
                    <a:pt x="53613" y="15590"/>
                    <a:pt x="52754" y="11723"/>
                  </a:cubicBezTo>
                  <a:cubicBezTo>
                    <a:pt x="52307" y="9712"/>
                    <a:pt x="52476" y="7058"/>
                    <a:pt x="50800" y="5861"/>
                  </a:cubicBezTo>
                  <a:cubicBezTo>
                    <a:pt x="47448" y="3467"/>
                    <a:pt x="42985" y="3256"/>
                    <a:pt x="39077" y="1954"/>
                  </a:cubicBezTo>
                  <a:cubicBezTo>
                    <a:pt x="30743" y="-824"/>
                    <a:pt x="14654" y="326"/>
                    <a:pt x="9769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6343170" y="4541007"/>
              <a:ext cx="31054" cy="27172"/>
            </a:xfrm>
            <a:custGeom>
              <a:avLst/>
              <a:gdLst>
                <a:gd name="connsiteX0" fmla="*/ 319 w 51119"/>
                <a:gd name="connsiteY0" fmla="*/ 33215 h 43251"/>
                <a:gd name="connsiteX1" fmla="*/ 319 w 51119"/>
                <a:gd name="connsiteY1" fmla="*/ 33215 h 43251"/>
                <a:gd name="connsiteX2" fmla="*/ 8135 w 51119"/>
                <a:gd name="connsiteY2" fmla="*/ 1954 h 43251"/>
                <a:gd name="connsiteX3" fmla="*/ 21812 w 51119"/>
                <a:gd name="connsiteY3" fmla="*/ 0 h 43251"/>
                <a:gd name="connsiteX4" fmla="*/ 35488 w 51119"/>
                <a:gd name="connsiteY4" fmla="*/ 5861 h 43251"/>
                <a:gd name="connsiteX5" fmla="*/ 37442 w 51119"/>
                <a:gd name="connsiteY5" fmla="*/ 13677 h 43251"/>
                <a:gd name="connsiteX6" fmla="*/ 45258 w 51119"/>
                <a:gd name="connsiteY6" fmla="*/ 27354 h 43251"/>
                <a:gd name="connsiteX7" fmla="*/ 51119 w 51119"/>
                <a:gd name="connsiteY7" fmla="*/ 33215 h 43251"/>
                <a:gd name="connsiteX8" fmla="*/ 45258 w 51119"/>
                <a:gd name="connsiteY8" fmla="*/ 42985 h 43251"/>
                <a:gd name="connsiteX9" fmla="*/ 27673 w 51119"/>
                <a:gd name="connsiteY9" fmla="*/ 39077 h 43251"/>
                <a:gd name="connsiteX10" fmla="*/ 25719 w 51119"/>
                <a:gd name="connsiteY10" fmla="*/ 33215 h 43251"/>
                <a:gd name="connsiteX11" fmla="*/ 19858 w 51119"/>
                <a:gd name="connsiteY11" fmla="*/ 31261 h 43251"/>
                <a:gd name="connsiteX12" fmla="*/ 319 w 51119"/>
                <a:gd name="connsiteY12" fmla="*/ 33215 h 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19" h="43251">
                  <a:moveTo>
                    <a:pt x="319" y="33215"/>
                  </a:moveTo>
                  <a:lnTo>
                    <a:pt x="319" y="33215"/>
                  </a:lnTo>
                  <a:cubicBezTo>
                    <a:pt x="749" y="27631"/>
                    <a:pt x="-3167" y="6474"/>
                    <a:pt x="8135" y="1954"/>
                  </a:cubicBezTo>
                  <a:cubicBezTo>
                    <a:pt x="12411" y="244"/>
                    <a:pt x="17253" y="651"/>
                    <a:pt x="21812" y="0"/>
                  </a:cubicBezTo>
                  <a:cubicBezTo>
                    <a:pt x="25732" y="980"/>
                    <a:pt x="32790" y="1814"/>
                    <a:pt x="35488" y="5861"/>
                  </a:cubicBezTo>
                  <a:cubicBezTo>
                    <a:pt x="36978" y="8096"/>
                    <a:pt x="36499" y="11162"/>
                    <a:pt x="37442" y="13677"/>
                  </a:cubicBezTo>
                  <a:cubicBezTo>
                    <a:pt x="38745" y="17151"/>
                    <a:pt x="42682" y="24263"/>
                    <a:pt x="45258" y="27354"/>
                  </a:cubicBezTo>
                  <a:cubicBezTo>
                    <a:pt x="47027" y="29477"/>
                    <a:pt x="49165" y="31261"/>
                    <a:pt x="51119" y="33215"/>
                  </a:cubicBezTo>
                  <a:cubicBezTo>
                    <a:pt x="49165" y="36472"/>
                    <a:pt x="48728" y="41442"/>
                    <a:pt x="45258" y="42985"/>
                  </a:cubicBezTo>
                  <a:cubicBezTo>
                    <a:pt x="42311" y="44295"/>
                    <a:pt x="31674" y="40411"/>
                    <a:pt x="27673" y="39077"/>
                  </a:cubicBezTo>
                  <a:cubicBezTo>
                    <a:pt x="27022" y="37123"/>
                    <a:pt x="27175" y="34672"/>
                    <a:pt x="25719" y="33215"/>
                  </a:cubicBezTo>
                  <a:cubicBezTo>
                    <a:pt x="24263" y="31759"/>
                    <a:pt x="21910" y="31432"/>
                    <a:pt x="19858" y="31261"/>
                  </a:cubicBezTo>
                  <a:cubicBezTo>
                    <a:pt x="14017" y="30774"/>
                    <a:pt x="3575" y="32889"/>
                    <a:pt x="319" y="3321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4" name="Freeform 63"/>
            <p:cNvSpPr/>
            <p:nvPr/>
          </p:nvSpPr>
          <p:spPr bwMode="auto">
            <a:xfrm>
              <a:off x="6391692" y="4505101"/>
              <a:ext cx="51434" cy="71812"/>
            </a:xfrm>
            <a:custGeom>
              <a:avLst/>
              <a:gdLst>
                <a:gd name="connsiteX0" fmla="*/ 0 w 84448"/>
                <a:gd name="connsiteY0" fmla="*/ 6191 h 117560"/>
                <a:gd name="connsiteX1" fmla="*/ 0 w 84448"/>
                <a:gd name="connsiteY1" fmla="*/ 6191 h 117560"/>
                <a:gd name="connsiteX2" fmla="*/ 25400 w 84448"/>
                <a:gd name="connsiteY2" fmla="*/ 2283 h 117560"/>
                <a:gd name="connsiteX3" fmla="*/ 29308 w 84448"/>
                <a:gd name="connsiteY3" fmla="*/ 14006 h 117560"/>
                <a:gd name="connsiteX4" fmla="*/ 39077 w 84448"/>
                <a:gd name="connsiteY4" fmla="*/ 23776 h 117560"/>
                <a:gd name="connsiteX5" fmla="*/ 50800 w 84448"/>
                <a:gd name="connsiteY5" fmla="*/ 33545 h 117560"/>
                <a:gd name="connsiteX6" fmla="*/ 56662 w 84448"/>
                <a:gd name="connsiteY6" fmla="*/ 45268 h 117560"/>
                <a:gd name="connsiteX7" fmla="*/ 58615 w 84448"/>
                <a:gd name="connsiteY7" fmla="*/ 51130 h 117560"/>
                <a:gd name="connsiteX8" fmla="*/ 68385 w 84448"/>
                <a:gd name="connsiteY8" fmla="*/ 53083 h 117560"/>
                <a:gd name="connsiteX9" fmla="*/ 80108 w 84448"/>
                <a:gd name="connsiteY9" fmla="*/ 58945 h 117560"/>
                <a:gd name="connsiteX10" fmla="*/ 80108 w 84448"/>
                <a:gd name="connsiteY10" fmla="*/ 105837 h 117560"/>
                <a:gd name="connsiteX11" fmla="*/ 72292 w 84448"/>
                <a:gd name="connsiteY11" fmla="*/ 117560 h 117560"/>
                <a:gd name="connsiteX12" fmla="*/ 58615 w 84448"/>
                <a:gd name="connsiteY12" fmla="*/ 115606 h 117560"/>
                <a:gd name="connsiteX13" fmla="*/ 54708 w 84448"/>
                <a:gd name="connsiteY13" fmla="*/ 107791 h 117560"/>
                <a:gd name="connsiteX14" fmla="*/ 48846 w 84448"/>
                <a:gd name="connsiteY14" fmla="*/ 103883 h 117560"/>
                <a:gd name="connsiteX15" fmla="*/ 37123 w 84448"/>
                <a:gd name="connsiteY15" fmla="*/ 96068 h 117560"/>
                <a:gd name="connsiteX16" fmla="*/ 35169 w 84448"/>
                <a:gd name="connsiteY16" fmla="*/ 86299 h 117560"/>
                <a:gd name="connsiteX17" fmla="*/ 31262 w 84448"/>
                <a:gd name="connsiteY17" fmla="*/ 80437 h 117560"/>
                <a:gd name="connsiteX18" fmla="*/ 7815 w 84448"/>
                <a:gd name="connsiteY18" fmla="*/ 72622 h 117560"/>
                <a:gd name="connsiteX19" fmla="*/ 3908 w 84448"/>
                <a:gd name="connsiteY19" fmla="*/ 66760 h 117560"/>
                <a:gd name="connsiteX20" fmla="*/ 0 w 84448"/>
                <a:gd name="connsiteY20" fmla="*/ 53083 h 117560"/>
                <a:gd name="connsiteX21" fmla="*/ 3908 w 84448"/>
                <a:gd name="connsiteY21" fmla="*/ 47222 h 117560"/>
                <a:gd name="connsiteX22" fmla="*/ 9769 w 84448"/>
                <a:gd name="connsiteY22" fmla="*/ 43314 h 117560"/>
                <a:gd name="connsiteX23" fmla="*/ 11723 w 84448"/>
                <a:gd name="connsiteY23" fmla="*/ 37453 h 117560"/>
                <a:gd name="connsiteX24" fmla="*/ 7815 w 84448"/>
                <a:gd name="connsiteY24" fmla="*/ 15960 h 117560"/>
                <a:gd name="connsiteX25" fmla="*/ 0 w 84448"/>
                <a:gd name="connsiteY25" fmla="*/ 6191 h 11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448" h="117560">
                  <a:moveTo>
                    <a:pt x="0" y="6191"/>
                  </a:moveTo>
                  <a:lnTo>
                    <a:pt x="0" y="6191"/>
                  </a:lnTo>
                  <a:cubicBezTo>
                    <a:pt x="3895" y="4731"/>
                    <a:pt x="19034" y="-4083"/>
                    <a:pt x="25400" y="2283"/>
                  </a:cubicBezTo>
                  <a:cubicBezTo>
                    <a:pt x="28313" y="5196"/>
                    <a:pt x="27024" y="10578"/>
                    <a:pt x="29308" y="14006"/>
                  </a:cubicBezTo>
                  <a:cubicBezTo>
                    <a:pt x="36469" y="24750"/>
                    <a:pt x="29310" y="15637"/>
                    <a:pt x="39077" y="23776"/>
                  </a:cubicBezTo>
                  <a:cubicBezTo>
                    <a:pt x="54127" y="36317"/>
                    <a:pt x="36243" y="23839"/>
                    <a:pt x="50800" y="33545"/>
                  </a:cubicBezTo>
                  <a:cubicBezTo>
                    <a:pt x="55715" y="48286"/>
                    <a:pt x="49083" y="30107"/>
                    <a:pt x="56662" y="45268"/>
                  </a:cubicBezTo>
                  <a:cubicBezTo>
                    <a:pt x="57583" y="47110"/>
                    <a:pt x="56901" y="49988"/>
                    <a:pt x="58615" y="51130"/>
                  </a:cubicBezTo>
                  <a:cubicBezTo>
                    <a:pt x="61378" y="52972"/>
                    <a:pt x="65163" y="52278"/>
                    <a:pt x="68385" y="53083"/>
                  </a:cubicBezTo>
                  <a:cubicBezTo>
                    <a:pt x="74854" y="54700"/>
                    <a:pt x="74379" y="55126"/>
                    <a:pt x="80108" y="58945"/>
                  </a:cubicBezTo>
                  <a:cubicBezTo>
                    <a:pt x="85819" y="76076"/>
                    <a:pt x="85971" y="74180"/>
                    <a:pt x="80108" y="105837"/>
                  </a:cubicBezTo>
                  <a:cubicBezTo>
                    <a:pt x="79253" y="110455"/>
                    <a:pt x="72292" y="117560"/>
                    <a:pt x="72292" y="117560"/>
                  </a:cubicBezTo>
                  <a:cubicBezTo>
                    <a:pt x="67733" y="116909"/>
                    <a:pt x="62641" y="117843"/>
                    <a:pt x="58615" y="115606"/>
                  </a:cubicBezTo>
                  <a:cubicBezTo>
                    <a:pt x="56069" y="114192"/>
                    <a:pt x="56572" y="110028"/>
                    <a:pt x="54708" y="107791"/>
                  </a:cubicBezTo>
                  <a:cubicBezTo>
                    <a:pt x="53205" y="105987"/>
                    <a:pt x="50650" y="105386"/>
                    <a:pt x="48846" y="103883"/>
                  </a:cubicBezTo>
                  <a:cubicBezTo>
                    <a:pt x="39089" y="95752"/>
                    <a:pt x="47425" y="99502"/>
                    <a:pt x="37123" y="96068"/>
                  </a:cubicBezTo>
                  <a:cubicBezTo>
                    <a:pt x="36472" y="92812"/>
                    <a:pt x="36335" y="89408"/>
                    <a:pt x="35169" y="86299"/>
                  </a:cubicBezTo>
                  <a:cubicBezTo>
                    <a:pt x="34345" y="84100"/>
                    <a:pt x="32922" y="82097"/>
                    <a:pt x="31262" y="80437"/>
                  </a:cubicBezTo>
                  <a:cubicBezTo>
                    <a:pt x="25174" y="74349"/>
                    <a:pt x="15629" y="73924"/>
                    <a:pt x="7815" y="72622"/>
                  </a:cubicBezTo>
                  <a:cubicBezTo>
                    <a:pt x="6513" y="70668"/>
                    <a:pt x="4958" y="68860"/>
                    <a:pt x="3908" y="66760"/>
                  </a:cubicBezTo>
                  <a:cubicBezTo>
                    <a:pt x="2505" y="63955"/>
                    <a:pt x="627" y="55590"/>
                    <a:pt x="0" y="53083"/>
                  </a:cubicBezTo>
                  <a:cubicBezTo>
                    <a:pt x="1303" y="51129"/>
                    <a:pt x="2248" y="48882"/>
                    <a:pt x="3908" y="47222"/>
                  </a:cubicBezTo>
                  <a:cubicBezTo>
                    <a:pt x="5568" y="45562"/>
                    <a:pt x="8302" y="45148"/>
                    <a:pt x="9769" y="43314"/>
                  </a:cubicBezTo>
                  <a:cubicBezTo>
                    <a:pt x="11055" y="41706"/>
                    <a:pt x="11072" y="39407"/>
                    <a:pt x="11723" y="37453"/>
                  </a:cubicBezTo>
                  <a:cubicBezTo>
                    <a:pt x="10141" y="26378"/>
                    <a:pt x="10448" y="25176"/>
                    <a:pt x="7815" y="15960"/>
                  </a:cubicBezTo>
                  <a:cubicBezTo>
                    <a:pt x="7249" y="13980"/>
                    <a:pt x="1302" y="7819"/>
                    <a:pt x="0" y="619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5" name="Rectangle 64"/>
            <p:cNvSpPr/>
            <p:nvPr/>
          </p:nvSpPr>
          <p:spPr bwMode="auto">
            <a:xfrm>
              <a:off x="7197157" y="5549293"/>
              <a:ext cx="533742" cy="35906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6" name="Freeform 65"/>
            <p:cNvSpPr/>
            <p:nvPr/>
          </p:nvSpPr>
          <p:spPr bwMode="auto">
            <a:xfrm>
              <a:off x="5199993" y="5335796"/>
              <a:ext cx="547328" cy="353240"/>
            </a:xfrm>
            <a:custGeom>
              <a:avLst/>
              <a:gdLst>
                <a:gd name="connsiteX0" fmla="*/ 72390 w 895350"/>
                <a:gd name="connsiteY0" fmla="*/ 579120 h 579120"/>
                <a:gd name="connsiteX1" fmla="*/ 3810 w 895350"/>
                <a:gd name="connsiteY1" fmla="*/ 560070 h 579120"/>
                <a:gd name="connsiteX2" fmla="*/ 0 w 895350"/>
                <a:gd name="connsiteY2" fmla="*/ 0 h 579120"/>
                <a:gd name="connsiteX3" fmla="*/ 895350 w 895350"/>
                <a:gd name="connsiteY3" fmla="*/ 3810 h 579120"/>
                <a:gd name="connsiteX4" fmla="*/ 800100 w 895350"/>
                <a:gd name="connsiteY4" fmla="*/ 85725 h 579120"/>
                <a:gd name="connsiteX5" fmla="*/ 800100 w 895350"/>
                <a:gd name="connsiteY5" fmla="*/ 179070 h 579120"/>
                <a:gd name="connsiteX6" fmla="*/ 641985 w 895350"/>
                <a:gd name="connsiteY6" fmla="*/ 177165 h 579120"/>
                <a:gd name="connsiteX7" fmla="*/ 624840 w 895350"/>
                <a:gd name="connsiteY7" fmla="*/ 106680 h 579120"/>
                <a:gd name="connsiteX8" fmla="*/ 586740 w 895350"/>
                <a:gd name="connsiteY8" fmla="*/ 121920 h 579120"/>
                <a:gd name="connsiteX9" fmla="*/ 598170 w 895350"/>
                <a:gd name="connsiteY9" fmla="*/ 177165 h 579120"/>
                <a:gd name="connsiteX10" fmla="*/ 529590 w 895350"/>
                <a:gd name="connsiteY10" fmla="*/ 173355 h 579120"/>
                <a:gd name="connsiteX11" fmla="*/ 512445 w 895350"/>
                <a:gd name="connsiteY11" fmla="*/ 198120 h 579120"/>
                <a:gd name="connsiteX12" fmla="*/ 497205 w 895350"/>
                <a:gd name="connsiteY12" fmla="*/ 203835 h 579120"/>
                <a:gd name="connsiteX13" fmla="*/ 487680 w 895350"/>
                <a:gd name="connsiteY13" fmla="*/ 205740 h 579120"/>
                <a:gd name="connsiteX14" fmla="*/ 485775 w 895350"/>
                <a:gd name="connsiteY14" fmla="*/ 222885 h 579120"/>
                <a:gd name="connsiteX15" fmla="*/ 481965 w 895350"/>
                <a:gd name="connsiteY15" fmla="*/ 228600 h 579120"/>
                <a:gd name="connsiteX16" fmla="*/ 464820 w 895350"/>
                <a:gd name="connsiteY16" fmla="*/ 238125 h 579120"/>
                <a:gd name="connsiteX17" fmla="*/ 459105 w 895350"/>
                <a:gd name="connsiteY17" fmla="*/ 259080 h 579120"/>
                <a:gd name="connsiteX18" fmla="*/ 464820 w 895350"/>
                <a:gd name="connsiteY18" fmla="*/ 264795 h 579120"/>
                <a:gd name="connsiteX19" fmla="*/ 472440 w 895350"/>
                <a:gd name="connsiteY19" fmla="*/ 276225 h 579120"/>
                <a:gd name="connsiteX20" fmla="*/ 470535 w 895350"/>
                <a:gd name="connsiteY20" fmla="*/ 300990 h 579120"/>
                <a:gd name="connsiteX21" fmla="*/ 464820 w 895350"/>
                <a:gd name="connsiteY21" fmla="*/ 304800 h 579120"/>
                <a:gd name="connsiteX22" fmla="*/ 438150 w 895350"/>
                <a:gd name="connsiteY22" fmla="*/ 306705 h 579120"/>
                <a:gd name="connsiteX23" fmla="*/ 422910 w 895350"/>
                <a:gd name="connsiteY23" fmla="*/ 304800 h 579120"/>
                <a:gd name="connsiteX24" fmla="*/ 415290 w 895350"/>
                <a:gd name="connsiteY24" fmla="*/ 300990 h 579120"/>
                <a:gd name="connsiteX25" fmla="*/ 403860 w 895350"/>
                <a:gd name="connsiteY25" fmla="*/ 291465 h 579120"/>
                <a:gd name="connsiteX26" fmla="*/ 392430 w 895350"/>
                <a:gd name="connsiteY26" fmla="*/ 293370 h 579120"/>
                <a:gd name="connsiteX27" fmla="*/ 384810 w 895350"/>
                <a:gd name="connsiteY27" fmla="*/ 299085 h 579120"/>
                <a:gd name="connsiteX28" fmla="*/ 379095 w 895350"/>
                <a:gd name="connsiteY28" fmla="*/ 302895 h 579120"/>
                <a:gd name="connsiteX29" fmla="*/ 375285 w 895350"/>
                <a:gd name="connsiteY29" fmla="*/ 308610 h 579120"/>
                <a:gd name="connsiteX30" fmla="*/ 365760 w 895350"/>
                <a:gd name="connsiteY30" fmla="*/ 325755 h 579120"/>
                <a:gd name="connsiteX31" fmla="*/ 358140 w 895350"/>
                <a:gd name="connsiteY31" fmla="*/ 331470 h 579120"/>
                <a:gd name="connsiteX32" fmla="*/ 344805 w 895350"/>
                <a:gd name="connsiteY32" fmla="*/ 340995 h 579120"/>
                <a:gd name="connsiteX33" fmla="*/ 333375 w 895350"/>
                <a:gd name="connsiteY33" fmla="*/ 350520 h 579120"/>
                <a:gd name="connsiteX34" fmla="*/ 327660 w 895350"/>
                <a:gd name="connsiteY34" fmla="*/ 352425 h 579120"/>
                <a:gd name="connsiteX35" fmla="*/ 321945 w 895350"/>
                <a:gd name="connsiteY35" fmla="*/ 356235 h 579120"/>
                <a:gd name="connsiteX36" fmla="*/ 299085 w 895350"/>
                <a:gd name="connsiteY36" fmla="*/ 361950 h 579120"/>
                <a:gd name="connsiteX37" fmla="*/ 316230 w 895350"/>
                <a:gd name="connsiteY37" fmla="*/ 369570 h 579120"/>
                <a:gd name="connsiteX38" fmla="*/ 321945 w 895350"/>
                <a:gd name="connsiteY38" fmla="*/ 371475 h 579120"/>
                <a:gd name="connsiteX39" fmla="*/ 329565 w 895350"/>
                <a:gd name="connsiteY39" fmla="*/ 379095 h 579120"/>
                <a:gd name="connsiteX40" fmla="*/ 340995 w 895350"/>
                <a:gd name="connsiteY40" fmla="*/ 382905 h 579120"/>
                <a:gd name="connsiteX41" fmla="*/ 346710 w 895350"/>
                <a:gd name="connsiteY41" fmla="*/ 388620 h 579120"/>
                <a:gd name="connsiteX42" fmla="*/ 348615 w 895350"/>
                <a:gd name="connsiteY42" fmla="*/ 394335 h 579120"/>
                <a:gd name="connsiteX43" fmla="*/ 352425 w 895350"/>
                <a:gd name="connsiteY43" fmla="*/ 401955 h 579120"/>
                <a:gd name="connsiteX44" fmla="*/ 350520 w 895350"/>
                <a:gd name="connsiteY44" fmla="*/ 422910 h 579120"/>
                <a:gd name="connsiteX45" fmla="*/ 346710 w 895350"/>
                <a:gd name="connsiteY45" fmla="*/ 430530 h 579120"/>
                <a:gd name="connsiteX46" fmla="*/ 339090 w 895350"/>
                <a:gd name="connsiteY46" fmla="*/ 443865 h 579120"/>
                <a:gd name="connsiteX47" fmla="*/ 327660 w 895350"/>
                <a:gd name="connsiteY47" fmla="*/ 449580 h 579120"/>
                <a:gd name="connsiteX48" fmla="*/ 314325 w 895350"/>
                <a:gd name="connsiteY48" fmla="*/ 455295 h 579120"/>
                <a:gd name="connsiteX49" fmla="*/ 293370 w 895350"/>
                <a:gd name="connsiteY49" fmla="*/ 453390 h 579120"/>
                <a:gd name="connsiteX50" fmla="*/ 281940 w 895350"/>
                <a:gd name="connsiteY50" fmla="*/ 445770 h 579120"/>
                <a:gd name="connsiteX51" fmla="*/ 270510 w 895350"/>
                <a:gd name="connsiteY51" fmla="*/ 440055 h 579120"/>
                <a:gd name="connsiteX52" fmla="*/ 264795 w 895350"/>
                <a:gd name="connsiteY52" fmla="*/ 434340 h 579120"/>
                <a:gd name="connsiteX53" fmla="*/ 253365 w 895350"/>
                <a:gd name="connsiteY53" fmla="*/ 430530 h 579120"/>
                <a:gd name="connsiteX54" fmla="*/ 228600 w 895350"/>
                <a:gd name="connsiteY54" fmla="*/ 434340 h 579120"/>
                <a:gd name="connsiteX55" fmla="*/ 222885 w 895350"/>
                <a:gd name="connsiteY55" fmla="*/ 438150 h 579120"/>
                <a:gd name="connsiteX56" fmla="*/ 211455 w 895350"/>
                <a:gd name="connsiteY56" fmla="*/ 440055 h 579120"/>
                <a:gd name="connsiteX57" fmla="*/ 200025 w 895350"/>
                <a:gd name="connsiteY57" fmla="*/ 485775 h 579120"/>
                <a:gd name="connsiteX58" fmla="*/ 144780 w 895350"/>
                <a:gd name="connsiteY58" fmla="*/ 520065 h 579120"/>
                <a:gd name="connsiteX59" fmla="*/ 116205 w 895350"/>
                <a:gd name="connsiteY59" fmla="*/ 497205 h 579120"/>
                <a:gd name="connsiteX60" fmla="*/ 72390 w 895350"/>
                <a:gd name="connsiteY60" fmla="*/ 579120 h 5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95350" h="579120">
                  <a:moveTo>
                    <a:pt x="72390" y="579120"/>
                  </a:moveTo>
                  <a:lnTo>
                    <a:pt x="3810" y="560070"/>
                  </a:lnTo>
                  <a:lnTo>
                    <a:pt x="0" y="0"/>
                  </a:lnTo>
                  <a:lnTo>
                    <a:pt x="895350" y="3810"/>
                  </a:lnTo>
                  <a:lnTo>
                    <a:pt x="800100" y="85725"/>
                  </a:lnTo>
                  <a:lnTo>
                    <a:pt x="800100" y="179070"/>
                  </a:lnTo>
                  <a:lnTo>
                    <a:pt x="641985" y="177165"/>
                  </a:lnTo>
                  <a:lnTo>
                    <a:pt x="624840" y="106680"/>
                  </a:lnTo>
                  <a:lnTo>
                    <a:pt x="586740" y="121920"/>
                  </a:lnTo>
                  <a:lnTo>
                    <a:pt x="598170" y="177165"/>
                  </a:lnTo>
                  <a:lnTo>
                    <a:pt x="529590" y="173355"/>
                  </a:lnTo>
                  <a:lnTo>
                    <a:pt x="512445" y="198120"/>
                  </a:lnTo>
                  <a:cubicBezTo>
                    <a:pt x="507365" y="200025"/>
                    <a:pt x="502391" y="202239"/>
                    <a:pt x="497205" y="203835"/>
                  </a:cubicBezTo>
                  <a:cubicBezTo>
                    <a:pt x="494110" y="204787"/>
                    <a:pt x="489346" y="202964"/>
                    <a:pt x="487680" y="205740"/>
                  </a:cubicBezTo>
                  <a:cubicBezTo>
                    <a:pt x="484722" y="210671"/>
                    <a:pt x="487170" y="217307"/>
                    <a:pt x="485775" y="222885"/>
                  </a:cubicBezTo>
                  <a:cubicBezTo>
                    <a:pt x="485220" y="225106"/>
                    <a:pt x="483688" y="227092"/>
                    <a:pt x="481965" y="228600"/>
                  </a:cubicBezTo>
                  <a:cubicBezTo>
                    <a:pt x="473903" y="235654"/>
                    <a:pt x="472669" y="235509"/>
                    <a:pt x="464820" y="238125"/>
                  </a:cubicBezTo>
                  <a:cubicBezTo>
                    <a:pt x="460788" y="246188"/>
                    <a:pt x="453818" y="251149"/>
                    <a:pt x="459105" y="259080"/>
                  </a:cubicBezTo>
                  <a:cubicBezTo>
                    <a:pt x="460599" y="261322"/>
                    <a:pt x="463166" y="262668"/>
                    <a:pt x="464820" y="264795"/>
                  </a:cubicBezTo>
                  <a:cubicBezTo>
                    <a:pt x="467631" y="268409"/>
                    <a:pt x="472440" y="276225"/>
                    <a:pt x="472440" y="276225"/>
                  </a:cubicBezTo>
                  <a:cubicBezTo>
                    <a:pt x="471805" y="284480"/>
                    <a:pt x="472668" y="292990"/>
                    <a:pt x="470535" y="300990"/>
                  </a:cubicBezTo>
                  <a:cubicBezTo>
                    <a:pt x="469945" y="303202"/>
                    <a:pt x="467075" y="304402"/>
                    <a:pt x="464820" y="304800"/>
                  </a:cubicBezTo>
                  <a:cubicBezTo>
                    <a:pt x="456043" y="306349"/>
                    <a:pt x="447040" y="306070"/>
                    <a:pt x="438150" y="306705"/>
                  </a:cubicBezTo>
                  <a:cubicBezTo>
                    <a:pt x="433070" y="306070"/>
                    <a:pt x="427877" y="306042"/>
                    <a:pt x="422910" y="304800"/>
                  </a:cubicBezTo>
                  <a:cubicBezTo>
                    <a:pt x="420155" y="304111"/>
                    <a:pt x="417756" y="302399"/>
                    <a:pt x="415290" y="300990"/>
                  </a:cubicBezTo>
                  <a:cubicBezTo>
                    <a:pt x="409102" y="297454"/>
                    <a:pt x="409113" y="296718"/>
                    <a:pt x="403860" y="291465"/>
                  </a:cubicBezTo>
                  <a:cubicBezTo>
                    <a:pt x="400050" y="292100"/>
                    <a:pt x="396016" y="291935"/>
                    <a:pt x="392430" y="293370"/>
                  </a:cubicBezTo>
                  <a:cubicBezTo>
                    <a:pt x="389482" y="294549"/>
                    <a:pt x="387394" y="297240"/>
                    <a:pt x="384810" y="299085"/>
                  </a:cubicBezTo>
                  <a:cubicBezTo>
                    <a:pt x="382947" y="300416"/>
                    <a:pt x="381000" y="301625"/>
                    <a:pt x="379095" y="302895"/>
                  </a:cubicBezTo>
                  <a:cubicBezTo>
                    <a:pt x="377825" y="304800"/>
                    <a:pt x="376309" y="306562"/>
                    <a:pt x="375285" y="308610"/>
                  </a:cubicBezTo>
                  <a:cubicBezTo>
                    <a:pt x="371548" y="316085"/>
                    <a:pt x="375370" y="318547"/>
                    <a:pt x="365760" y="325755"/>
                  </a:cubicBezTo>
                  <a:cubicBezTo>
                    <a:pt x="363220" y="327660"/>
                    <a:pt x="360724" y="329625"/>
                    <a:pt x="358140" y="331470"/>
                  </a:cubicBezTo>
                  <a:cubicBezTo>
                    <a:pt x="352109" y="335778"/>
                    <a:pt x="351031" y="335659"/>
                    <a:pt x="344805" y="340995"/>
                  </a:cubicBezTo>
                  <a:cubicBezTo>
                    <a:pt x="338907" y="346051"/>
                    <a:pt x="340112" y="347152"/>
                    <a:pt x="333375" y="350520"/>
                  </a:cubicBezTo>
                  <a:cubicBezTo>
                    <a:pt x="331579" y="351418"/>
                    <a:pt x="329456" y="351527"/>
                    <a:pt x="327660" y="352425"/>
                  </a:cubicBezTo>
                  <a:cubicBezTo>
                    <a:pt x="325612" y="353449"/>
                    <a:pt x="324037" y="355305"/>
                    <a:pt x="321945" y="356235"/>
                  </a:cubicBezTo>
                  <a:cubicBezTo>
                    <a:pt x="312888" y="360260"/>
                    <a:pt x="308670" y="360353"/>
                    <a:pt x="299085" y="361950"/>
                  </a:cubicBezTo>
                  <a:cubicBezTo>
                    <a:pt x="308142" y="367988"/>
                    <a:pt x="302628" y="365036"/>
                    <a:pt x="316230" y="369570"/>
                  </a:cubicBezTo>
                  <a:lnTo>
                    <a:pt x="321945" y="371475"/>
                  </a:lnTo>
                  <a:cubicBezTo>
                    <a:pt x="324485" y="374015"/>
                    <a:pt x="326485" y="377247"/>
                    <a:pt x="329565" y="379095"/>
                  </a:cubicBezTo>
                  <a:cubicBezTo>
                    <a:pt x="333009" y="381161"/>
                    <a:pt x="340995" y="382905"/>
                    <a:pt x="340995" y="382905"/>
                  </a:cubicBezTo>
                  <a:cubicBezTo>
                    <a:pt x="342900" y="384810"/>
                    <a:pt x="345216" y="386378"/>
                    <a:pt x="346710" y="388620"/>
                  </a:cubicBezTo>
                  <a:cubicBezTo>
                    <a:pt x="347824" y="390291"/>
                    <a:pt x="347824" y="392489"/>
                    <a:pt x="348615" y="394335"/>
                  </a:cubicBezTo>
                  <a:cubicBezTo>
                    <a:pt x="349734" y="396945"/>
                    <a:pt x="351155" y="399415"/>
                    <a:pt x="352425" y="401955"/>
                  </a:cubicBezTo>
                  <a:cubicBezTo>
                    <a:pt x="351790" y="408940"/>
                    <a:pt x="351896" y="416032"/>
                    <a:pt x="350520" y="422910"/>
                  </a:cubicBezTo>
                  <a:cubicBezTo>
                    <a:pt x="349963" y="425695"/>
                    <a:pt x="347829" y="427920"/>
                    <a:pt x="346710" y="430530"/>
                  </a:cubicBezTo>
                  <a:cubicBezTo>
                    <a:pt x="343441" y="438159"/>
                    <a:pt x="346580" y="436375"/>
                    <a:pt x="339090" y="443865"/>
                  </a:cubicBezTo>
                  <a:cubicBezTo>
                    <a:pt x="333631" y="449324"/>
                    <a:pt x="333858" y="446481"/>
                    <a:pt x="327660" y="449580"/>
                  </a:cubicBezTo>
                  <a:cubicBezTo>
                    <a:pt x="314504" y="456158"/>
                    <a:pt x="330184" y="451330"/>
                    <a:pt x="314325" y="455295"/>
                  </a:cubicBezTo>
                  <a:cubicBezTo>
                    <a:pt x="307340" y="454660"/>
                    <a:pt x="300099" y="455369"/>
                    <a:pt x="293370" y="453390"/>
                  </a:cubicBezTo>
                  <a:cubicBezTo>
                    <a:pt x="288977" y="452098"/>
                    <a:pt x="285750" y="448310"/>
                    <a:pt x="281940" y="445770"/>
                  </a:cubicBezTo>
                  <a:cubicBezTo>
                    <a:pt x="274554" y="440846"/>
                    <a:pt x="278397" y="442684"/>
                    <a:pt x="270510" y="440055"/>
                  </a:cubicBezTo>
                  <a:cubicBezTo>
                    <a:pt x="268605" y="438150"/>
                    <a:pt x="267150" y="435648"/>
                    <a:pt x="264795" y="434340"/>
                  </a:cubicBezTo>
                  <a:cubicBezTo>
                    <a:pt x="261284" y="432390"/>
                    <a:pt x="253365" y="430530"/>
                    <a:pt x="253365" y="430530"/>
                  </a:cubicBezTo>
                  <a:cubicBezTo>
                    <a:pt x="249923" y="430912"/>
                    <a:pt x="234374" y="431865"/>
                    <a:pt x="228600" y="434340"/>
                  </a:cubicBezTo>
                  <a:cubicBezTo>
                    <a:pt x="226496" y="435242"/>
                    <a:pt x="225057" y="437426"/>
                    <a:pt x="222885" y="438150"/>
                  </a:cubicBezTo>
                  <a:cubicBezTo>
                    <a:pt x="219221" y="439371"/>
                    <a:pt x="211455" y="440055"/>
                    <a:pt x="211455" y="440055"/>
                  </a:cubicBezTo>
                  <a:lnTo>
                    <a:pt x="200025" y="485775"/>
                  </a:lnTo>
                  <a:lnTo>
                    <a:pt x="144780" y="520065"/>
                  </a:lnTo>
                  <a:lnTo>
                    <a:pt x="116205" y="497205"/>
                  </a:lnTo>
                  <a:lnTo>
                    <a:pt x="72390" y="5791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" name="Freeform 66"/>
            <p:cNvSpPr/>
            <p:nvPr/>
          </p:nvSpPr>
          <p:spPr bwMode="auto">
            <a:xfrm>
              <a:off x="5790991" y="5326092"/>
              <a:ext cx="538593" cy="286279"/>
            </a:xfrm>
            <a:custGeom>
              <a:avLst/>
              <a:gdLst>
                <a:gd name="connsiteX0" fmla="*/ 20955 w 880110"/>
                <a:gd name="connsiteY0" fmla="*/ 0 h 468630"/>
                <a:gd name="connsiteX1" fmla="*/ 0 w 880110"/>
                <a:gd name="connsiteY1" fmla="*/ 91440 h 468630"/>
                <a:gd name="connsiteX2" fmla="*/ 110490 w 880110"/>
                <a:gd name="connsiteY2" fmla="*/ 104775 h 468630"/>
                <a:gd name="connsiteX3" fmla="*/ 310515 w 880110"/>
                <a:gd name="connsiteY3" fmla="*/ 93345 h 468630"/>
                <a:gd name="connsiteX4" fmla="*/ 333375 w 880110"/>
                <a:gd name="connsiteY4" fmla="*/ 116205 h 468630"/>
                <a:gd name="connsiteX5" fmla="*/ 346710 w 880110"/>
                <a:gd name="connsiteY5" fmla="*/ 238125 h 468630"/>
                <a:gd name="connsiteX6" fmla="*/ 308610 w 880110"/>
                <a:gd name="connsiteY6" fmla="*/ 396240 h 468630"/>
                <a:gd name="connsiteX7" fmla="*/ 434340 w 880110"/>
                <a:gd name="connsiteY7" fmla="*/ 411480 h 468630"/>
                <a:gd name="connsiteX8" fmla="*/ 476250 w 880110"/>
                <a:gd name="connsiteY8" fmla="*/ 426720 h 468630"/>
                <a:gd name="connsiteX9" fmla="*/ 491490 w 880110"/>
                <a:gd name="connsiteY9" fmla="*/ 419100 h 468630"/>
                <a:gd name="connsiteX10" fmla="*/ 495300 w 880110"/>
                <a:gd name="connsiteY10" fmla="*/ 413385 h 468630"/>
                <a:gd name="connsiteX11" fmla="*/ 499110 w 880110"/>
                <a:gd name="connsiteY11" fmla="*/ 400050 h 468630"/>
                <a:gd name="connsiteX12" fmla="*/ 501015 w 880110"/>
                <a:gd name="connsiteY12" fmla="*/ 392430 h 468630"/>
                <a:gd name="connsiteX13" fmla="*/ 607695 w 880110"/>
                <a:gd name="connsiteY13" fmla="*/ 367665 h 468630"/>
                <a:gd name="connsiteX14" fmla="*/ 621030 w 880110"/>
                <a:gd name="connsiteY14" fmla="*/ 337185 h 468630"/>
                <a:gd name="connsiteX15" fmla="*/ 607695 w 880110"/>
                <a:gd name="connsiteY15" fmla="*/ 314325 h 468630"/>
                <a:gd name="connsiteX16" fmla="*/ 626745 w 880110"/>
                <a:gd name="connsiteY16" fmla="*/ 310515 h 468630"/>
                <a:gd name="connsiteX17" fmla="*/ 636270 w 880110"/>
                <a:gd name="connsiteY17" fmla="*/ 320040 h 468630"/>
                <a:gd name="connsiteX18" fmla="*/ 641985 w 880110"/>
                <a:gd name="connsiteY18" fmla="*/ 323850 h 468630"/>
                <a:gd name="connsiteX19" fmla="*/ 649605 w 880110"/>
                <a:gd name="connsiteY19" fmla="*/ 335280 h 468630"/>
                <a:gd name="connsiteX20" fmla="*/ 655320 w 880110"/>
                <a:gd name="connsiteY20" fmla="*/ 337185 h 468630"/>
                <a:gd name="connsiteX21" fmla="*/ 659130 w 880110"/>
                <a:gd name="connsiteY21" fmla="*/ 342900 h 468630"/>
                <a:gd name="connsiteX22" fmla="*/ 683895 w 880110"/>
                <a:gd name="connsiteY22" fmla="*/ 348615 h 468630"/>
                <a:gd name="connsiteX23" fmla="*/ 699135 w 880110"/>
                <a:gd name="connsiteY23" fmla="*/ 352425 h 468630"/>
                <a:gd name="connsiteX24" fmla="*/ 704850 w 880110"/>
                <a:gd name="connsiteY24" fmla="*/ 356235 h 468630"/>
                <a:gd name="connsiteX25" fmla="*/ 708660 w 880110"/>
                <a:gd name="connsiteY25" fmla="*/ 361950 h 468630"/>
                <a:gd name="connsiteX26" fmla="*/ 727710 w 880110"/>
                <a:gd name="connsiteY26" fmla="*/ 373380 h 468630"/>
                <a:gd name="connsiteX27" fmla="*/ 739140 w 880110"/>
                <a:gd name="connsiteY27" fmla="*/ 379095 h 468630"/>
                <a:gd name="connsiteX28" fmla="*/ 742950 w 880110"/>
                <a:gd name="connsiteY28" fmla="*/ 384810 h 468630"/>
                <a:gd name="connsiteX29" fmla="*/ 748665 w 880110"/>
                <a:gd name="connsiteY29" fmla="*/ 386715 h 468630"/>
                <a:gd name="connsiteX30" fmla="*/ 762000 w 880110"/>
                <a:gd name="connsiteY30" fmla="*/ 392430 h 468630"/>
                <a:gd name="connsiteX31" fmla="*/ 773430 w 880110"/>
                <a:gd name="connsiteY31" fmla="*/ 394335 h 468630"/>
                <a:gd name="connsiteX32" fmla="*/ 788670 w 880110"/>
                <a:gd name="connsiteY32" fmla="*/ 398145 h 468630"/>
                <a:gd name="connsiteX33" fmla="*/ 794385 w 880110"/>
                <a:gd name="connsiteY33" fmla="*/ 401955 h 468630"/>
                <a:gd name="connsiteX34" fmla="*/ 781050 w 880110"/>
                <a:gd name="connsiteY34" fmla="*/ 409575 h 468630"/>
                <a:gd name="connsiteX35" fmla="*/ 762000 w 880110"/>
                <a:gd name="connsiteY35" fmla="*/ 421005 h 468630"/>
                <a:gd name="connsiteX36" fmla="*/ 756285 w 880110"/>
                <a:gd name="connsiteY36" fmla="*/ 422910 h 468630"/>
                <a:gd name="connsiteX37" fmla="*/ 758190 w 880110"/>
                <a:gd name="connsiteY37" fmla="*/ 428625 h 468630"/>
                <a:gd name="connsiteX38" fmla="*/ 760095 w 880110"/>
                <a:gd name="connsiteY38" fmla="*/ 440055 h 468630"/>
                <a:gd name="connsiteX39" fmla="*/ 763905 w 880110"/>
                <a:gd name="connsiteY39" fmla="*/ 445770 h 468630"/>
                <a:gd name="connsiteX40" fmla="*/ 771525 w 880110"/>
                <a:gd name="connsiteY40" fmla="*/ 457200 h 468630"/>
                <a:gd name="connsiteX41" fmla="*/ 777240 w 880110"/>
                <a:gd name="connsiteY41" fmla="*/ 464820 h 468630"/>
                <a:gd name="connsiteX42" fmla="*/ 788670 w 880110"/>
                <a:gd name="connsiteY42" fmla="*/ 468630 h 468630"/>
                <a:gd name="connsiteX43" fmla="*/ 811530 w 880110"/>
                <a:gd name="connsiteY43" fmla="*/ 466725 h 468630"/>
                <a:gd name="connsiteX44" fmla="*/ 824865 w 880110"/>
                <a:gd name="connsiteY44" fmla="*/ 461010 h 468630"/>
                <a:gd name="connsiteX45" fmla="*/ 830580 w 880110"/>
                <a:gd name="connsiteY45" fmla="*/ 459105 h 468630"/>
                <a:gd name="connsiteX46" fmla="*/ 862965 w 880110"/>
                <a:gd name="connsiteY46" fmla="*/ 461010 h 468630"/>
                <a:gd name="connsiteX47" fmla="*/ 870585 w 880110"/>
                <a:gd name="connsiteY47" fmla="*/ 462915 h 468630"/>
                <a:gd name="connsiteX48" fmla="*/ 880110 w 880110"/>
                <a:gd name="connsiteY48" fmla="*/ 19050 h 468630"/>
                <a:gd name="connsiteX49" fmla="*/ 20955 w 880110"/>
                <a:gd name="connsiteY49" fmla="*/ 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80110" h="468630">
                  <a:moveTo>
                    <a:pt x="20955" y="0"/>
                  </a:moveTo>
                  <a:lnTo>
                    <a:pt x="0" y="91440"/>
                  </a:lnTo>
                  <a:lnTo>
                    <a:pt x="110490" y="104775"/>
                  </a:lnTo>
                  <a:lnTo>
                    <a:pt x="310515" y="93345"/>
                  </a:lnTo>
                  <a:lnTo>
                    <a:pt x="333375" y="116205"/>
                  </a:lnTo>
                  <a:lnTo>
                    <a:pt x="346710" y="238125"/>
                  </a:lnTo>
                  <a:lnTo>
                    <a:pt x="308610" y="396240"/>
                  </a:lnTo>
                  <a:lnTo>
                    <a:pt x="434340" y="411480"/>
                  </a:lnTo>
                  <a:lnTo>
                    <a:pt x="476250" y="426720"/>
                  </a:lnTo>
                  <a:cubicBezTo>
                    <a:pt x="481330" y="424180"/>
                    <a:pt x="486837" y="422357"/>
                    <a:pt x="491490" y="419100"/>
                  </a:cubicBezTo>
                  <a:cubicBezTo>
                    <a:pt x="493366" y="417787"/>
                    <a:pt x="494276" y="415433"/>
                    <a:pt x="495300" y="413385"/>
                  </a:cubicBezTo>
                  <a:cubicBezTo>
                    <a:pt x="496823" y="410340"/>
                    <a:pt x="498296" y="402898"/>
                    <a:pt x="499110" y="400050"/>
                  </a:cubicBezTo>
                  <a:cubicBezTo>
                    <a:pt x="501216" y="392680"/>
                    <a:pt x="501015" y="396676"/>
                    <a:pt x="501015" y="392430"/>
                  </a:cubicBezTo>
                  <a:lnTo>
                    <a:pt x="607695" y="367665"/>
                  </a:lnTo>
                  <a:lnTo>
                    <a:pt x="621030" y="337185"/>
                  </a:lnTo>
                  <a:lnTo>
                    <a:pt x="607695" y="314325"/>
                  </a:lnTo>
                  <a:cubicBezTo>
                    <a:pt x="614045" y="313055"/>
                    <a:pt x="620269" y="310515"/>
                    <a:pt x="626745" y="310515"/>
                  </a:cubicBezTo>
                  <a:cubicBezTo>
                    <a:pt x="637944" y="310515"/>
                    <a:pt x="632206" y="314960"/>
                    <a:pt x="636270" y="320040"/>
                  </a:cubicBezTo>
                  <a:cubicBezTo>
                    <a:pt x="637700" y="321828"/>
                    <a:pt x="640080" y="322580"/>
                    <a:pt x="641985" y="323850"/>
                  </a:cubicBezTo>
                  <a:cubicBezTo>
                    <a:pt x="643982" y="329842"/>
                    <a:pt x="643489" y="331203"/>
                    <a:pt x="649605" y="335280"/>
                  </a:cubicBezTo>
                  <a:cubicBezTo>
                    <a:pt x="651276" y="336394"/>
                    <a:pt x="653415" y="336550"/>
                    <a:pt x="655320" y="337185"/>
                  </a:cubicBezTo>
                  <a:cubicBezTo>
                    <a:pt x="656590" y="339090"/>
                    <a:pt x="657082" y="341876"/>
                    <a:pt x="659130" y="342900"/>
                  </a:cubicBezTo>
                  <a:cubicBezTo>
                    <a:pt x="663152" y="344911"/>
                    <a:pt x="678114" y="347281"/>
                    <a:pt x="683895" y="348615"/>
                  </a:cubicBezTo>
                  <a:cubicBezTo>
                    <a:pt x="688997" y="349792"/>
                    <a:pt x="699135" y="352425"/>
                    <a:pt x="699135" y="352425"/>
                  </a:cubicBezTo>
                  <a:cubicBezTo>
                    <a:pt x="701040" y="353695"/>
                    <a:pt x="703231" y="354616"/>
                    <a:pt x="704850" y="356235"/>
                  </a:cubicBezTo>
                  <a:cubicBezTo>
                    <a:pt x="706469" y="357854"/>
                    <a:pt x="706937" y="360442"/>
                    <a:pt x="708660" y="361950"/>
                  </a:cubicBezTo>
                  <a:cubicBezTo>
                    <a:pt x="717432" y="369626"/>
                    <a:pt x="719108" y="368465"/>
                    <a:pt x="727710" y="373380"/>
                  </a:cubicBezTo>
                  <a:cubicBezTo>
                    <a:pt x="738050" y="379289"/>
                    <a:pt x="728662" y="375602"/>
                    <a:pt x="739140" y="379095"/>
                  </a:cubicBezTo>
                  <a:cubicBezTo>
                    <a:pt x="740410" y="381000"/>
                    <a:pt x="741162" y="383380"/>
                    <a:pt x="742950" y="384810"/>
                  </a:cubicBezTo>
                  <a:cubicBezTo>
                    <a:pt x="744518" y="386064"/>
                    <a:pt x="746819" y="385924"/>
                    <a:pt x="748665" y="386715"/>
                  </a:cubicBezTo>
                  <a:cubicBezTo>
                    <a:pt x="754937" y="389403"/>
                    <a:pt x="755814" y="391055"/>
                    <a:pt x="762000" y="392430"/>
                  </a:cubicBezTo>
                  <a:cubicBezTo>
                    <a:pt x="765771" y="393268"/>
                    <a:pt x="769653" y="393526"/>
                    <a:pt x="773430" y="394335"/>
                  </a:cubicBezTo>
                  <a:cubicBezTo>
                    <a:pt x="778550" y="395432"/>
                    <a:pt x="788670" y="398145"/>
                    <a:pt x="788670" y="398145"/>
                  </a:cubicBezTo>
                  <a:cubicBezTo>
                    <a:pt x="790575" y="399415"/>
                    <a:pt x="793535" y="399829"/>
                    <a:pt x="794385" y="401955"/>
                  </a:cubicBezTo>
                  <a:cubicBezTo>
                    <a:pt x="797707" y="410260"/>
                    <a:pt x="782057" y="409407"/>
                    <a:pt x="781050" y="409575"/>
                  </a:cubicBezTo>
                  <a:cubicBezTo>
                    <a:pt x="772924" y="414992"/>
                    <a:pt x="770201" y="417490"/>
                    <a:pt x="762000" y="421005"/>
                  </a:cubicBezTo>
                  <a:cubicBezTo>
                    <a:pt x="760154" y="421796"/>
                    <a:pt x="758190" y="422275"/>
                    <a:pt x="756285" y="422910"/>
                  </a:cubicBezTo>
                  <a:cubicBezTo>
                    <a:pt x="756920" y="424815"/>
                    <a:pt x="757754" y="426665"/>
                    <a:pt x="758190" y="428625"/>
                  </a:cubicBezTo>
                  <a:cubicBezTo>
                    <a:pt x="759028" y="432396"/>
                    <a:pt x="758874" y="436391"/>
                    <a:pt x="760095" y="440055"/>
                  </a:cubicBezTo>
                  <a:cubicBezTo>
                    <a:pt x="760819" y="442227"/>
                    <a:pt x="762881" y="443722"/>
                    <a:pt x="763905" y="445770"/>
                  </a:cubicBezTo>
                  <a:cubicBezTo>
                    <a:pt x="771034" y="460028"/>
                    <a:pt x="758525" y="442033"/>
                    <a:pt x="771525" y="457200"/>
                  </a:cubicBezTo>
                  <a:cubicBezTo>
                    <a:pt x="773591" y="459611"/>
                    <a:pt x="774598" y="463059"/>
                    <a:pt x="777240" y="464820"/>
                  </a:cubicBezTo>
                  <a:cubicBezTo>
                    <a:pt x="780582" y="467048"/>
                    <a:pt x="788670" y="468630"/>
                    <a:pt x="788670" y="468630"/>
                  </a:cubicBezTo>
                  <a:cubicBezTo>
                    <a:pt x="796290" y="467995"/>
                    <a:pt x="803951" y="467736"/>
                    <a:pt x="811530" y="466725"/>
                  </a:cubicBezTo>
                  <a:cubicBezTo>
                    <a:pt x="815853" y="466149"/>
                    <a:pt x="821227" y="462569"/>
                    <a:pt x="824865" y="461010"/>
                  </a:cubicBezTo>
                  <a:cubicBezTo>
                    <a:pt x="826711" y="460219"/>
                    <a:pt x="828675" y="459740"/>
                    <a:pt x="830580" y="459105"/>
                  </a:cubicBezTo>
                  <a:cubicBezTo>
                    <a:pt x="841375" y="459740"/>
                    <a:pt x="852205" y="459934"/>
                    <a:pt x="862965" y="461010"/>
                  </a:cubicBezTo>
                  <a:cubicBezTo>
                    <a:pt x="884023" y="463116"/>
                    <a:pt x="862011" y="462915"/>
                    <a:pt x="870585" y="462915"/>
                  </a:cubicBezTo>
                  <a:lnTo>
                    <a:pt x="880110" y="19050"/>
                  </a:lnTo>
                  <a:lnTo>
                    <a:pt x="20955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8" name="Freeform 67"/>
            <p:cNvSpPr/>
            <p:nvPr/>
          </p:nvSpPr>
          <p:spPr bwMode="auto">
            <a:xfrm>
              <a:off x="5985078" y="5686125"/>
              <a:ext cx="344505" cy="494924"/>
            </a:xfrm>
            <a:custGeom>
              <a:avLst/>
              <a:gdLst>
                <a:gd name="connsiteX0" fmla="*/ 154519 w 564094"/>
                <a:gd name="connsiteY0" fmla="*/ 0 h 809625"/>
                <a:gd name="connsiteX1" fmla="*/ 207859 w 564094"/>
                <a:gd name="connsiteY1" fmla="*/ 45720 h 809625"/>
                <a:gd name="connsiteX2" fmla="*/ 230719 w 564094"/>
                <a:gd name="connsiteY2" fmla="*/ 129540 h 809625"/>
                <a:gd name="connsiteX3" fmla="*/ 318349 w 564094"/>
                <a:gd name="connsiteY3" fmla="*/ 120015 h 809625"/>
                <a:gd name="connsiteX4" fmla="*/ 348829 w 564094"/>
                <a:gd name="connsiteY4" fmla="*/ 100965 h 809625"/>
                <a:gd name="connsiteX5" fmla="*/ 411694 w 564094"/>
                <a:gd name="connsiteY5" fmla="*/ 114300 h 809625"/>
                <a:gd name="connsiteX6" fmla="*/ 407884 w 564094"/>
                <a:gd name="connsiteY6" fmla="*/ 139065 h 809625"/>
                <a:gd name="connsiteX7" fmla="*/ 404074 w 564094"/>
                <a:gd name="connsiteY7" fmla="*/ 150495 h 809625"/>
                <a:gd name="connsiteX8" fmla="*/ 400264 w 564094"/>
                <a:gd name="connsiteY8" fmla="*/ 158115 h 809625"/>
                <a:gd name="connsiteX9" fmla="*/ 396454 w 564094"/>
                <a:gd name="connsiteY9" fmla="*/ 163830 h 809625"/>
                <a:gd name="connsiteX10" fmla="*/ 394549 w 564094"/>
                <a:gd name="connsiteY10" fmla="*/ 169545 h 809625"/>
                <a:gd name="connsiteX11" fmla="*/ 386929 w 564094"/>
                <a:gd name="connsiteY11" fmla="*/ 171450 h 809625"/>
                <a:gd name="connsiteX12" fmla="*/ 364069 w 564094"/>
                <a:gd name="connsiteY12" fmla="*/ 175260 h 809625"/>
                <a:gd name="connsiteX13" fmla="*/ 362164 w 564094"/>
                <a:gd name="connsiteY13" fmla="*/ 180975 h 809625"/>
                <a:gd name="connsiteX14" fmla="*/ 360259 w 564094"/>
                <a:gd name="connsiteY14" fmla="*/ 207645 h 809625"/>
                <a:gd name="connsiteX15" fmla="*/ 354544 w 564094"/>
                <a:gd name="connsiteY15" fmla="*/ 213360 h 809625"/>
                <a:gd name="connsiteX16" fmla="*/ 371689 w 564094"/>
                <a:gd name="connsiteY16" fmla="*/ 200025 h 809625"/>
                <a:gd name="connsiteX17" fmla="*/ 377404 w 564094"/>
                <a:gd name="connsiteY17" fmla="*/ 196215 h 809625"/>
                <a:gd name="connsiteX18" fmla="*/ 383119 w 564094"/>
                <a:gd name="connsiteY18" fmla="*/ 192405 h 809625"/>
                <a:gd name="connsiteX19" fmla="*/ 388834 w 564094"/>
                <a:gd name="connsiteY19" fmla="*/ 190500 h 809625"/>
                <a:gd name="connsiteX20" fmla="*/ 405979 w 564094"/>
                <a:gd name="connsiteY20" fmla="*/ 192405 h 809625"/>
                <a:gd name="connsiteX21" fmla="*/ 417409 w 564094"/>
                <a:gd name="connsiteY21" fmla="*/ 200025 h 809625"/>
                <a:gd name="connsiteX22" fmla="*/ 421219 w 564094"/>
                <a:gd name="connsiteY22" fmla="*/ 205740 h 809625"/>
                <a:gd name="connsiteX23" fmla="*/ 423124 w 564094"/>
                <a:gd name="connsiteY23" fmla="*/ 211455 h 809625"/>
                <a:gd name="connsiteX24" fmla="*/ 428839 w 564094"/>
                <a:gd name="connsiteY24" fmla="*/ 217170 h 809625"/>
                <a:gd name="connsiteX25" fmla="*/ 434554 w 564094"/>
                <a:gd name="connsiteY25" fmla="*/ 228600 h 809625"/>
                <a:gd name="connsiteX26" fmla="*/ 436459 w 564094"/>
                <a:gd name="connsiteY26" fmla="*/ 234315 h 809625"/>
                <a:gd name="connsiteX27" fmla="*/ 444079 w 564094"/>
                <a:gd name="connsiteY27" fmla="*/ 249555 h 809625"/>
                <a:gd name="connsiteX28" fmla="*/ 449794 w 564094"/>
                <a:gd name="connsiteY28" fmla="*/ 262890 h 809625"/>
                <a:gd name="connsiteX29" fmla="*/ 453604 w 564094"/>
                <a:gd name="connsiteY29" fmla="*/ 281940 h 809625"/>
                <a:gd name="connsiteX30" fmla="*/ 461224 w 564094"/>
                <a:gd name="connsiteY30" fmla="*/ 293370 h 809625"/>
                <a:gd name="connsiteX31" fmla="*/ 466939 w 564094"/>
                <a:gd name="connsiteY31" fmla="*/ 291465 h 809625"/>
                <a:gd name="connsiteX32" fmla="*/ 472654 w 564094"/>
                <a:gd name="connsiteY32" fmla="*/ 278130 h 809625"/>
                <a:gd name="connsiteX33" fmla="*/ 478369 w 564094"/>
                <a:gd name="connsiteY33" fmla="*/ 274320 h 809625"/>
                <a:gd name="connsiteX34" fmla="*/ 493609 w 564094"/>
                <a:gd name="connsiteY34" fmla="*/ 270510 h 809625"/>
                <a:gd name="connsiteX35" fmla="*/ 520279 w 564094"/>
                <a:gd name="connsiteY35" fmla="*/ 262890 h 809625"/>
                <a:gd name="connsiteX36" fmla="*/ 560284 w 564094"/>
                <a:gd name="connsiteY36" fmla="*/ 262890 h 809625"/>
                <a:gd name="connsiteX37" fmla="*/ 564094 w 564094"/>
                <a:gd name="connsiteY37" fmla="*/ 782955 h 809625"/>
                <a:gd name="connsiteX38" fmla="*/ 184999 w 564094"/>
                <a:gd name="connsiteY38" fmla="*/ 809625 h 809625"/>
                <a:gd name="connsiteX39" fmla="*/ 169759 w 564094"/>
                <a:gd name="connsiteY39" fmla="*/ 752475 h 809625"/>
                <a:gd name="connsiteX40" fmla="*/ 156424 w 564094"/>
                <a:gd name="connsiteY40" fmla="*/ 742950 h 809625"/>
                <a:gd name="connsiteX41" fmla="*/ 150709 w 564094"/>
                <a:gd name="connsiteY41" fmla="*/ 735330 h 809625"/>
                <a:gd name="connsiteX42" fmla="*/ 131659 w 564094"/>
                <a:gd name="connsiteY42" fmla="*/ 716280 h 809625"/>
                <a:gd name="connsiteX43" fmla="*/ 125944 w 564094"/>
                <a:gd name="connsiteY43" fmla="*/ 710565 h 809625"/>
                <a:gd name="connsiteX44" fmla="*/ 122134 w 564094"/>
                <a:gd name="connsiteY44" fmla="*/ 704850 h 809625"/>
                <a:gd name="connsiteX45" fmla="*/ 116419 w 564094"/>
                <a:gd name="connsiteY45" fmla="*/ 702945 h 809625"/>
                <a:gd name="connsiteX46" fmla="*/ 104989 w 564094"/>
                <a:gd name="connsiteY46" fmla="*/ 691515 h 809625"/>
                <a:gd name="connsiteX47" fmla="*/ 95464 w 564094"/>
                <a:gd name="connsiteY47" fmla="*/ 689610 h 809625"/>
                <a:gd name="connsiteX48" fmla="*/ 87844 w 564094"/>
                <a:gd name="connsiteY48" fmla="*/ 687705 h 809625"/>
                <a:gd name="connsiteX49" fmla="*/ 82129 w 564094"/>
                <a:gd name="connsiteY49" fmla="*/ 683895 h 809625"/>
                <a:gd name="connsiteX50" fmla="*/ 44029 w 564094"/>
                <a:gd name="connsiteY50" fmla="*/ 680085 h 809625"/>
                <a:gd name="connsiteX51" fmla="*/ 30694 w 564094"/>
                <a:gd name="connsiteY51" fmla="*/ 674370 h 809625"/>
                <a:gd name="connsiteX52" fmla="*/ 26884 w 564094"/>
                <a:gd name="connsiteY52" fmla="*/ 668655 h 809625"/>
                <a:gd name="connsiteX53" fmla="*/ 15454 w 564094"/>
                <a:gd name="connsiteY53" fmla="*/ 657225 h 809625"/>
                <a:gd name="connsiteX54" fmla="*/ 11644 w 564094"/>
                <a:gd name="connsiteY54" fmla="*/ 640080 h 809625"/>
                <a:gd name="connsiteX55" fmla="*/ 2119 w 564094"/>
                <a:gd name="connsiteY55" fmla="*/ 626745 h 809625"/>
                <a:gd name="connsiteX56" fmla="*/ 214 w 564094"/>
                <a:gd name="connsiteY56" fmla="*/ 621030 h 809625"/>
                <a:gd name="connsiteX57" fmla="*/ 7834 w 564094"/>
                <a:gd name="connsiteY57" fmla="*/ 615315 h 809625"/>
                <a:gd name="connsiteX58" fmla="*/ 21169 w 564094"/>
                <a:gd name="connsiteY58" fmla="*/ 611505 h 809625"/>
                <a:gd name="connsiteX59" fmla="*/ 26884 w 564094"/>
                <a:gd name="connsiteY59" fmla="*/ 607695 h 809625"/>
                <a:gd name="connsiteX60" fmla="*/ 32599 w 564094"/>
                <a:gd name="connsiteY60" fmla="*/ 605790 h 809625"/>
                <a:gd name="connsiteX61" fmla="*/ 34504 w 564094"/>
                <a:gd name="connsiteY61" fmla="*/ 600075 h 809625"/>
                <a:gd name="connsiteX62" fmla="*/ 38314 w 564094"/>
                <a:gd name="connsiteY62" fmla="*/ 594360 h 809625"/>
                <a:gd name="connsiteX63" fmla="*/ 44029 w 564094"/>
                <a:gd name="connsiteY63" fmla="*/ 575310 h 809625"/>
                <a:gd name="connsiteX64" fmla="*/ 47839 w 564094"/>
                <a:gd name="connsiteY64" fmla="*/ 558165 h 809625"/>
                <a:gd name="connsiteX65" fmla="*/ 51649 w 564094"/>
                <a:gd name="connsiteY65" fmla="*/ 550545 h 809625"/>
                <a:gd name="connsiteX66" fmla="*/ 55459 w 564094"/>
                <a:gd name="connsiteY66" fmla="*/ 531495 h 809625"/>
                <a:gd name="connsiteX67" fmla="*/ 59269 w 564094"/>
                <a:gd name="connsiteY67" fmla="*/ 525780 h 809625"/>
                <a:gd name="connsiteX68" fmla="*/ 64984 w 564094"/>
                <a:gd name="connsiteY68" fmla="*/ 518160 h 809625"/>
                <a:gd name="connsiteX69" fmla="*/ 68794 w 564094"/>
                <a:gd name="connsiteY69" fmla="*/ 512445 h 809625"/>
                <a:gd name="connsiteX70" fmla="*/ 74509 w 564094"/>
                <a:gd name="connsiteY70" fmla="*/ 506730 h 809625"/>
                <a:gd name="connsiteX71" fmla="*/ 82129 w 564094"/>
                <a:gd name="connsiteY71" fmla="*/ 495300 h 809625"/>
                <a:gd name="connsiteX72" fmla="*/ 95464 w 564094"/>
                <a:gd name="connsiteY72" fmla="*/ 483870 h 809625"/>
                <a:gd name="connsiteX73" fmla="*/ 101179 w 564094"/>
                <a:gd name="connsiteY73" fmla="*/ 480060 h 809625"/>
                <a:gd name="connsiteX74" fmla="*/ 108799 w 564094"/>
                <a:gd name="connsiteY74" fmla="*/ 478155 h 809625"/>
                <a:gd name="connsiteX75" fmla="*/ 133564 w 564094"/>
                <a:gd name="connsiteY75" fmla="*/ 480060 h 809625"/>
                <a:gd name="connsiteX76" fmla="*/ 137374 w 564094"/>
                <a:gd name="connsiteY76" fmla="*/ 485775 h 809625"/>
                <a:gd name="connsiteX77" fmla="*/ 143089 w 564094"/>
                <a:gd name="connsiteY77" fmla="*/ 491490 h 809625"/>
                <a:gd name="connsiteX78" fmla="*/ 146899 w 564094"/>
                <a:gd name="connsiteY78" fmla="*/ 485775 h 809625"/>
                <a:gd name="connsiteX79" fmla="*/ 150709 w 564094"/>
                <a:gd name="connsiteY79" fmla="*/ 474345 h 809625"/>
                <a:gd name="connsiteX80" fmla="*/ 152614 w 564094"/>
                <a:gd name="connsiteY80" fmla="*/ 468630 h 809625"/>
                <a:gd name="connsiteX81" fmla="*/ 156424 w 564094"/>
                <a:gd name="connsiteY81" fmla="*/ 455295 h 809625"/>
                <a:gd name="connsiteX82" fmla="*/ 160234 w 564094"/>
                <a:gd name="connsiteY82" fmla="*/ 449580 h 809625"/>
                <a:gd name="connsiteX83" fmla="*/ 165949 w 564094"/>
                <a:gd name="connsiteY83" fmla="*/ 434340 h 809625"/>
                <a:gd name="connsiteX84" fmla="*/ 171664 w 564094"/>
                <a:gd name="connsiteY84" fmla="*/ 432435 h 809625"/>
                <a:gd name="connsiteX85" fmla="*/ 194524 w 564094"/>
                <a:gd name="connsiteY85" fmla="*/ 434340 h 809625"/>
                <a:gd name="connsiteX86" fmla="*/ 202144 w 564094"/>
                <a:gd name="connsiteY86" fmla="*/ 445770 h 809625"/>
                <a:gd name="connsiteX87" fmla="*/ 213574 w 564094"/>
                <a:gd name="connsiteY87" fmla="*/ 464820 h 809625"/>
                <a:gd name="connsiteX88" fmla="*/ 219289 w 564094"/>
                <a:gd name="connsiteY88" fmla="*/ 470535 h 809625"/>
                <a:gd name="connsiteX89" fmla="*/ 230719 w 564094"/>
                <a:gd name="connsiteY89" fmla="*/ 474345 h 809625"/>
                <a:gd name="connsiteX90" fmla="*/ 266914 w 564094"/>
                <a:gd name="connsiteY90" fmla="*/ 470535 h 809625"/>
                <a:gd name="connsiteX91" fmla="*/ 268819 w 564094"/>
                <a:gd name="connsiteY91" fmla="*/ 468630 h 809625"/>
                <a:gd name="connsiteX92" fmla="*/ 308824 w 564094"/>
                <a:gd name="connsiteY92" fmla="*/ 421005 h 809625"/>
                <a:gd name="connsiteX93" fmla="*/ 268819 w 564094"/>
                <a:gd name="connsiteY93" fmla="*/ 382905 h 809625"/>
                <a:gd name="connsiteX94" fmla="*/ 188809 w 564094"/>
                <a:gd name="connsiteY94" fmla="*/ 382905 h 809625"/>
                <a:gd name="connsiteX95" fmla="*/ 184999 w 564094"/>
                <a:gd name="connsiteY95" fmla="*/ 302895 h 809625"/>
                <a:gd name="connsiteX96" fmla="*/ 125944 w 564094"/>
                <a:gd name="connsiteY96" fmla="*/ 304800 h 809625"/>
                <a:gd name="connsiteX97" fmla="*/ 24979 w 564094"/>
                <a:gd name="connsiteY97" fmla="*/ 167640 h 809625"/>
                <a:gd name="connsiteX98" fmla="*/ 30694 w 564094"/>
                <a:gd name="connsiteY98" fmla="*/ 121920 h 809625"/>
                <a:gd name="connsiteX99" fmla="*/ 42124 w 564094"/>
                <a:gd name="connsiteY99" fmla="*/ 120015 h 809625"/>
                <a:gd name="connsiteX100" fmla="*/ 57364 w 564094"/>
                <a:gd name="connsiteY100" fmla="*/ 78105 h 809625"/>
                <a:gd name="connsiteX101" fmla="*/ 85939 w 564094"/>
                <a:gd name="connsiteY101" fmla="*/ 80010 h 809625"/>
                <a:gd name="connsiteX102" fmla="*/ 84034 w 564094"/>
                <a:gd name="connsiteY102" fmla="*/ 34290 h 809625"/>
                <a:gd name="connsiteX103" fmla="*/ 154519 w 564094"/>
                <a:gd name="connsiteY103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564094" h="809625">
                  <a:moveTo>
                    <a:pt x="154519" y="0"/>
                  </a:moveTo>
                  <a:lnTo>
                    <a:pt x="207859" y="45720"/>
                  </a:lnTo>
                  <a:lnTo>
                    <a:pt x="230719" y="129540"/>
                  </a:lnTo>
                  <a:lnTo>
                    <a:pt x="318349" y="120015"/>
                  </a:lnTo>
                  <a:lnTo>
                    <a:pt x="348829" y="100965"/>
                  </a:lnTo>
                  <a:lnTo>
                    <a:pt x="411694" y="114300"/>
                  </a:lnTo>
                  <a:cubicBezTo>
                    <a:pt x="410352" y="126374"/>
                    <a:pt x="410795" y="129360"/>
                    <a:pt x="407884" y="139065"/>
                  </a:cubicBezTo>
                  <a:cubicBezTo>
                    <a:pt x="406730" y="142912"/>
                    <a:pt x="405870" y="146903"/>
                    <a:pt x="404074" y="150495"/>
                  </a:cubicBezTo>
                  <a:cubicBezTo>
                    <a:pt x="402804" y="153035"/>
                    <a:pt x="401673" y="155649"/>
                    <a:pt x="400264" y="158115"/>
                  </a:cubicBezTo>
                  <a:cubicBezTo>
                    <a:pt x="399128" y="160103"/>
                    <a:pt x="397478" y="161782"/>
                    <a:pt x="396454" y="163830"/>
                  </a:cubicBezTo>
                  <a:cubicBezTo>
                    <a:pt x="395556" y="165626"/>
                    <a:pt x="396117" y="168291"/>
                    <a:pt x="394549" y="169545"/>
                  </a:cubicBezTo>
                  <a:cubicBezTo>
                    <a:pt x="392505" y="171181"/>
                    <a:pt x="389446" y="170731"/>
                    <a:pt x="386929" y="171450"/>
                  </a:cubicBezTo>
                  <a:cubicBezTo>
                    <a:pt x="372713" y="175512"/>
                    <a:pt x="391933" y="172164"/>
                    <a:pt x="364069" y="175260"/>
                  </a:cubicBezTo>
                  <a:cubicBezTo>
                    <a:pt x="363434" y="177165"/>
                    <a:pt x="362399" y="178981"/>
                    <a:pt x="362164" y="180975"/>
                  </a:cubicBezTo>
                  <a:cubicBezTo>
                    <a:pt x="361123" y="189827"/>
                    <a:pt x="362300" y="198969"/>
                    <a:pt x="360259" y="207645"/>
                  </a:cubicBezTo>
                  <a:cubicBezTo>
                    <a:pt x="359642" y="210267"/>
                    <a:pt x="352639" y="215265"/>
                    <a:pt x="354544" y="213360"/>
                  </a:cubicBezTo>
                  <a:cubicBezTo>
                    <a:pt x="363497" y="204407"/>
                    <a:pt x="358017" y="209139"/>
                    <a:pt x="371689" y="200025"/>
                  </a:cubicBezTo>
                  <a:lnTo>
                    <a:pt x="377404" y="196215"/>
                  </a:lnTo>
                  <a:cubicBezTo>
                    <a:pt x="379309" y="194945"/>
                    <a:pt x="380947" y="193129"/>
                    <a:pt x="383119" y="192405"/>
                  </a:cubicBezTo>
                  <a:lnTo>
                    <a:pt x="388834" y="190500"/>
                  </a:lnTo>
                  <a:cubicBezTo>
                    <a:pt x="394549" y="191135"/>
                    <a:pt x="400524" y="190587"/>
                    <a:pt x="405979" y="192405"/>
                  </a:cubicBezTo>
                  <a:cubicBezTo>
                    <a:pt x="410323" y="193853"/>
                    <a:pt x="417409" y="200025"/>
                    <a:pt x="417409" y="200025"/>
                  </a:cubicBezTo>
                  <a:cubicBezTo>
                    <a:pt x="418679" y="201930"/>
                    <a:pt x="420195" y="203692"/>
                    <a:pt x="421219" y="205740"/>
                  </a:cubicBezTo>
                  <a:cubicBezTo>
                    <a:pt x="422117" y="207536"/>
                    <a:pt x="422010" y="209784"/>
                    <a:pt x="423124" y="211455"/>
                  </a:cubicBezTo>
                  <a:cubicBezTo>
                    <a:pt x="424618" y="213697"/>
                    <a:pt x="426934" y="215265"/>
                    <a:pt x="428839" y="217170"/>
                  </a:cubicBezTo>
                  <a:cubicBezTo>
                    <a:pt x="433627" y="231535"/>
                    <a:pt x="427168" y="213828"/>
                    <a:pt x="434554" y="228600"/>
                  </a:cubicBezTo>
                  <a:cubicBezTo>
                    <a:pt x="435452" y="230396"/>
                    <a:pt x="435628" y="232487"/>
                    <a:pt x="436459" y="234315"/>
                  </a:cubicBezTo>
                  <a:cubicBezTo>
                    <a:pt x="438809" y="239486"/>
                    <a:pt x="441539" y="244475"/>
                    <a:pt x="444079" y="249555"/>
                  </a:cubicBezTo>
                  <a:cubicBezTo>
                    <a:pt x="446409" y="254214"/>
                    <a:pt x="448673" y="257845"/>
                    <a:pt x="449794" y="262890"/>
                  </a:cubicBezTo>
                  <a:cubicBezTo>
                    <a:pt x="450177" y="264612"/>
                    <a:pt x="452086" y="278904"/>
                    <a:pt x="453604" y="281940"/>
                  </a:cubicBezTo>
                  <a:cubicBezTo>
                    <a:pt x="455652" y="286036"/>
                    <a:pt x="461224" y="293370"/>
                    <a:pt x="461224" y="293370"/>
                  </a:cubicBezTo>
                  <a:cubicBezTo>
                    <a:pt x="463129" y="292735"/>
                    <a:pt x="465519" y="292885"/>
                    <a:pt x="466939" y="291465"/>
                  </a:cubicBezTo>
                  <a:cubicBezTo>
                    <a:pt x="480563" y="277841"/>
                    <a:pt x="463546" y="289515"/>
                    <a:pt x="472654" y="278130"/>
                  </a:cubicBezTo>
                  <a:cubicBezTo>
                    <a:pt x="474084" y="276342"/>
                    <a:pt x="476321" y="275344"/>
                    <a:pt x="478369" y="274320"/>
                  </a:cubicBezTo>
                  <a:cubicBezTo>
                    <a:pt x="482993" y="272008"/>
                    <a:pt x="488827" y="271814"/>
                    <a:pt x="493609" y="270510"/>
                  </a:cubicBezTo>
                  <a:cubicBezTo>
                    <a:pt x="500197" y="268713"/>
                    <a:pt x="513933" y="262890"/>
                    <a:pt x="520279" y="262890"/>
                  </a:cubicBezTo>
                  <a:lnTo>
                    <a:pt x="560284" y="262890"/>
                  </a:lnTo>
                  <a:lnTo>
                    <a:pt x="564094" y="782955"/>
                  </a:lnTo>
                  <a:lnTo>
                    <a:pt x="184999" y="809625"/>
                  </a:lnTo>
                  <a:lnTo>
                    <a:pt x="169759" y="752475"/>
                  </a:lnTo>
                  <a:cubicBezTo>
                    <a:pt x="165314" y="749300"/>
                    <a:pt x="160484" y="746604"/>
                    <a:pt x="156424" y="742950"/>
                  </a:cubicBezTo>
                  <a:cubicBezTo>
                    <a:pt x="154064" y="740826"/>
                    <a:pt x="152845" y="737679"/>
                    <a:pt x="150709" y="735330"/>
                  </a:cubicBezTo>
                  <a:cubicBezTo>
                    <a:pt x="144668" y="728685"/>
                    <a:pt x="138009" y="722630"/>
                    <a:pt x="131659" y="716280"/>
                  </a:cubicBezTo>
                  <a:cubicBezTo>
                    <a:pt x="129754" y="714375"/>
                    <a:pt x="127438" y="712807"/>
                    <a:pt x="125944" y="710565"/>
                  </a:cubicBezTo>
                  <a:cubicBezTo>
                    <a:pt x="124674" y="708660"/>
                    <a:pt x="123922" y="706280"/>
                    <a:pt x="122134" y="704850"/>
                  </a:cubicBezTo>
                  <a:cubicBezTo>
                    <a:pt x="120566" y="703596"/>
                    <a:pt x="118324" y="703580"/>
                    <a:pt x="116419" y="702945"/>
                  </a:cubicBezTo>
                  <a:cubicBezTo>
                    <a:pt x="112821" y="697548"/>
                    <a:pt x="111705" y="694500"/>
                    <a:pt x="104989" y="691515"/>
                  </a:cubicBezTo>
                  <a:cubicBezTo>
                    <a:pt x="102030" y="690200"/>
                    <a:pt x="98625" y="690312"/>
                    <a:pt x="95464" y="689610"/>
                  </a:cubicBezTo>
                  <a:cubicBezTo>
                    <a:pt x="92908" y="689042"/>
                    <a:pt x="90384" y="688340"/>
                    <a:pt x="87844" y="687705"/>
                  </a:cubicBezTo>
                  <a:cubicBezTo>
                    <a:pt x="85939" y="686435"/>
                    <a:pt x="84273" y="684699"/>
                    <a:pt x="82129" y="683895"/>
                  </a:cubicBezTo>
                  <a:cubicBezTo>
                    <a:pt x="73962" y="680832"/>
                    <a:pt x="44232" y="680099"/>
                    <a:pt x="44029" y="680085"/>
                  </a:cubicBezTo>
                  <a:cubicBezTo>
                    <a:pt x="38200" y="678628"/>
                    <a:pt x="35079" y="678755"/>
                    <a:pt x="30694" y="674370"/>
                  </a:cubicBezTo>
                  <a:cubicBezTo>
                    <a:pt x="29075" y="672751"/>
                    <a:pt x="28405" y="670366"/>
                    <a:pt x="26884" y="668655"/>
                  </a:cubicBezTo>
                  <a:cubicBezTo>
                    <a:pt x="23304" y="664628"/>
                    <a:pt x="15454" y="657225"/>
                    <a:pt x="15454" y="657225"/>
                  </a:cubicBezTo>
                  <a:cubicBezTo>
                    <a:pt x="14722" y="652835"/>
                    <a:pt x="13989" y="644770"/>
                    <a:pt x="11644" y="640080"/>
                  </a:cubicBezTo>
                  <a:cubicBezTo>
                    <a:pt x="10251" y="637294"/>
                    <a:pt x="3413" y="628471"/>
                    <a:pt x="2119" y="626745"/>
                  </a:cubicBezTo>
                  <a:cubicBezTo>
                    <a:pt x="1484" y="624840"/>
                    <a:pt x="-684" y="622826"/>
                    <a:pt x="214" y="621030"/>
                  </a:cubicBezTo>
                  <a:cubicBezTo>
                    <a:pt x="1634" y="618190"/>
                    <a:pt x="5077" y="616890"/>
                    <a:pt x="7834" y="615315"/>
                  </a:cubicBezTo>
                  <a:cubicBezTo>
                    <a:pt x="9960" y="614100"/>
                    <a:pt x="19519" y="611917"/>
                    <a:pt x="21169" y="611505"/>
                  </a:cubicBezTo>
                  <a:cubicBezTo>
                    <a:pt x="23074" y="610235"/>
                    <a:pt x="24836" y="608719"/>
                    <a:pt x="26884" y="607695"/>
                  </a:cubicBezTo>
                  <a:cubicBezTo>
                    <a:pt x="28680" y="606797"/>
                    <a:pt x="31179" y="607210"/>
                    <a:pt x="32599" y="605790"/>
                  </a:cubicBezTo>
                  <a:cubicBezTo>
                    <a:pt x="34019" y="604370"/>
                    <a:pt x="33606" y="601871"/>
                    <a:pt x="34504" y="600075"/>
                  </a:cubicBezTo>
                  <a:cubicBezTo>
                    <a:pt x="35528" y="598027"/>
                    <a:pt x="37044" y="596265"/>
                    <a:pt x="38314" y="594360"/>
                  </a:cubicBezTo>
                  <a:cubicBezTo>
                    <a:pt x="42192" y="571091"/>
                    <a:pt x="37384" y="593030"/>
                    <a:pt x="44029" y="575310"/>
                  </a:cubicBezTo>
                  <a:cubicBezTo>
                    <a:pt x="47692" y="565543"/>
                    <a:pt x="44218" y="569028"/>
                    <a:pt x="47839" y="558165"/>
                  </a:cubicBezTo>
                  <a:cubicBezTo>
                    <a:pt x="48737" y="555471"/>
                    <a:pt x="50652" y="553204"/>
                    <a:pt x="51649" y="550545"/>
                  </a:cubicBezTo>
                  <a:cubicBezTo>
                    <a:pt x="57371" y="535287"/>
                    <a:pt x="48875" y="551248"/>
                    <a:pt x="55459" y="531495"/>
                  </a:cubicBezTo>
                  <a:cubicBezTo>
                    <a:pt x="56183" y="529323"/>
                    <a:pt x="57938" y="527643"/>
                    <a:pt x="59269" y="525780"/>
                  </a:cubicBezTo>
                  <a:cubicBezTo>
                    <a:pt x="61114" y="523196"/>
                    <a:pt x="63139" y="520744"/>
                    <a:pt x="64984" y="518160"/>
                  </a:cubicBezTo>
                  <a:cubicBezTo>
                    <a:pt x="66315" y="516297"/>
                    <a:pt x="67328" y="514204"/>
                    <a:pt x="68794" y="512445"/>
                  </a:cubicBezTo>
                  <a:cubicBezTo>
                    <a:pt x="70519" y="510375"/>
                    <a:pt x="72855" y="508857"/>
                    <a:pt x="74509" y="506730"/>
                  </a:cubicBezTo>
                  <a:cubicBezTo>
                    <a:pt x="77320" y="503116"/>
                    <a:pt x="78891" y="498538"/>
                    <a:pt x="82129" y="495300"/>
                  </a:cubicBezTo>
                  <a:cubicBezTo>
                    <a:pt x="89052" y="488377"/>
                    <a:pt x="86911" y="489980"/>
                    <a:pt x="95464" y="483870"/>
                  </a:cubicBezTo>
                  <a:cubicBezTo>
                    <a:pt x="97327" y="482539"/>
                    <a:pt x="99075" y="480962"/>
                    <a:pt x="101179" y="480060"/>
                  </a:cubicBezTo>
                  <a:cubicBezTo>
                    <a:pt x="103585" y="479029"/>
                    <a:pt x="106259" y="478790"/>
                    <a:pt x="108799" y="478155"/>
                  </a:cubicBezTo>
                  <a:cubicBezTo>
                    <a:pt x="117054" y="478790"/>
                    <a:pt x="125564" y="477927"/>
                    <a:pt x="133564" y="480060"/>
                  </a:cubicBezTo>
                  <a:cubicBezTo>
                    <a:pt x="135776" y="480650"/>
                    <a:pt x="135908" y="484016"/>
                    <a:pt x="137374" y="485775"/>
                  </a:cubicBezTo>
                  <a:cubicBezTo>
                    <a:pt x="139099" y="487845"/>
                    <a:pt x="141184" y="489585"/>
                    <a:pt x="143089" y="491490"/>
                  </a:cubicBezTo>
                  <a:cubicBezTo>
                    <a:pt x="144359" y="489585"/>
                    <a:pt x="145969" y="487867"/>
                    <a:pt x="146899" y="485775"/>
                  </a:cubicBezTo>
                  <a:cubicBezTo>
                    <a:pt x="148530" y="482105"/>
                    <a:pt x="149439" y="478155"/>
                    <a:pt x="150709" y="474345"/>
                  </a:cubicBezTo>
                  <a:cubicBezTo>
                    <a:pt x="151344" y="472440"/>
                    <a:pt x="152127" y="470578"/>
                    <a:pt x="152614" y="468630"/>
                  </a:cubicBezTo>
                  <a:cubicBezTo>
                    <a:pt x="153224" y="466189"/>
                    <a:pt x="155058" y="458028"/>
                    <a:pt x="156424" y="455295"/>
                  </a:cubicBezTo>
                  <a:cubicBezTo>
                    <a:pt x="157448" y="453247"/>
                    <a:pt x="158964" y="451485"/>
                    <a:pt x="160234" y="449580"/>
                  </a:cubicBezTo>
                  <a:cubicBezTo>
                    <a:pt x="161267" y="444417"/>
                    <a:pt x="161277" y="438077"/>
                    <a:pt x="165949" y="434340"/>
                  </a:cubicBezTo>
                  <a:cubicBezTo>
                    <a:pt x="167517" y="433086"/>
                    <a:pt x="169759" y="433070"/>
                    <a:pt x="171664" y="432435"/>
                  </a:cubicBezTo>
                  <a:cubicBezTo>
                    <a:pt x="179284" y="433070"/>
                    <a:pt x="187026" y="432840"/>
                    <a:pt x="194524" y="434340"/>
                  </a:cubicBezTo>
                  <a:cubicBezTo>
                    <a:pt x="202087" y="435853"/>
                    <a:pt x="200062" y="440217"/>
                    <a:pt x="202144" y="445770"/>
                  </a:cubicBezTo>
                  <a:cubicBezTo>
                    <a:pt x="203948" y="450580"/>
                    <a:pt x="210916" y="462162"/>
                    <a:pt x="213574" y="464820"/>
                  </a:cubicBezTo>
                  <a:cubicBezTo>
                    <a:pt x="215479" y="466725"/>
                    <a:pt x="216934" y="469227"/>
                    <a:pt x="219289" y="470535"/>
                  </a:cubicBezTo>
                  <a:cubicBezTo>
                    <a:pt x="222800" y="472485"/>
                    <a:pt x="230719" y="474345"/>
                    <a:pt x="230719" y="474345"/>
                  </a:cubicBezTo>
                  <a:cubicBezTo>
                    <a:pt x="233515" y="474170"/>
                    <a:pt x="257398" y="475293"/>
                    <a:pt x="266914" y="470535"/>
                  </a:cubicBezTo>
                  <a:cubicBezTo>
                    <a:pt x="267717" y="470133"/>
                    <a:pt x="268184" y="469265"/>
                    <a:pt x="268819" y="468630"/>
                  </a:cubicBezTo>
                  <a:lnTo>
                    <a:pt x="308824" y="421005"/>
                  </a:lnTo>
                  <a:lnTo>
                    <a:pt x="268819" y="382905"/>
                  </a:lnTo>
                  <a:lnTo>
                    <a:pt x="188809" y="382905"/>
                  </a:lnTo>
                  <a:lnTo>
                    <a:pt x="184999" y="302895"/>
                  </a:lnTo>
                  <a:lnTo>
                    <a:pt x="125944" y="304800"/>
                  </a:lnTo>
                  <a:lnTo>
                    <a:pt x="24979" y="167640"/>
                  </a:lnTo>
                  <a:lnTo>
                    <a:pt x="30694" y="121920"/>
                  </a:lnTo>
                  <a:lnTo>
                    <a:pt x="42124" y="120015"/>
                  </a:lnTo>
                  <a:lnTo>
                    <a:pt x="57364" y="78105"/>
                  </a:lnTo>
                  <a:lnTo>
                    <a:pt x="85939" y="80010"/>
                  </a:lnTo>
                  <a:lnTo>
                    <a:pt x="84034" y="34290"/>
                  </a:lnTo>
                  <a:lnTo>
                    <a:pt x="154519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9" name="Freeform 68"/>
            <p:cNvSpPr/>
            <p:nvPr/>
          </p:nvSpPr>
          <p:spPr bwMode="auto">
            <a:xfrm>
              <a:off x="5894827" y="5777346"/>
              <a:ext cx="288221" cy="250373"/>
            </a:xfrm>
            <a:custGeom>
              <a:avLst/>
              <a:gdLst>
                <a:gd name="connsiteX0" fmla="*/ 165735 w 470535"/>
                <a:gd name="connsiteY0" fmla="*/ 3810 h 409575"/>
                <a:gd name="connsiteX1" fmla="*/ 297180 w 470535"/>
                <a:gd name="connsiteY1" fmla="*/ 140970 h 409575"/>
                <a:gd name="connsiteX2" fmla="*/ 344805 w 470535"/>
                <a:gd name="connsiteY2" fmla="*/ 152400 h 409575"/>
                <a:gd name="connsiteX3" fmla="*/ 346710 w 470535"/>
                <a:gd name="connsiteY3" fmla="*/ 205740 h 409575"/>
                <a:gd name="connsiteX4" fmla="*/ 415290 w 470535"/>
                <a:gd name="connsiteY4" fmla="*/ 217170 h 409575"/>
                <a:gd name="connsiteX5" fmla="*/ 470535 w 470535"/>
                <a:gd name="connsiteY5" fmla="*/ 268605 h 409575"/>
                <a:gd name="connsiteX6" fmla="*/ 426720 w 470535"/>
                <a:gd name="connsiteY6" fmla="*/ 350520 h 409575"/>
                <a:gd name="connsiteX7" fmla="*/ 390525 w 470535"/>
                <a:gd name="connsiteY7" fmla="*/ 346710 h 409575"/>
                <a:gd name="connsiteX8" fmla="*/ 354330 w 470535"/>
                <a:gd name="connsiteY8" fmla="*/ 344805 h 409575"/>
                <a:gd name="connsiteX9" fmla="*/ 348615 w 470535"/>
                <a:gd name="connsiteY9" fmla="*/ 339090 h 409575"/>
                <a:gd name="connsiteX10" fmla="*/ 342900 w 470535"/>
                <a:gd name="connsiteY10" fmla="*/ 327660 h 409575"/>
                <a:gd name="connsiteX11" fmla="*/ 340995 w 470535"/>
                <a:gd name="connsiteY11" fmla="*/ 308610 h 409575"/>
                <a:gd name="connsiteX12" fmla="*/ 335280 w 470535"/>
                <a:gd name="connsiteY12" fmla="*/ 304800 h 409575"/>
                <a:gd name="connsiteX13" fmla="*/ 323850 w 470535"/>
                <a:gd name="connsiteY13" fmla="*/ 300990 h 409575"/>
                <a:gd name="connsiteX14" fmla="*/ 316230 w 470535"/>
                <a:gd name="connsiteY14" fmla="*/ 302895 h 409575"/>
                <a:gd name="connsiteX15" fmla="*/ 314325 w 470535"/>
                <a:gd name="connsiteY15" fmla="*/ 308610 h 409575"/>
                <a:gd name="connsiteX16" fmla="*/ 308610 w 470535"/>
                <a:gd name="connsiteY16" fmla="*/ 333375 h 409575"/>
                <a:gd name="connsiteX17" fmla="*/ 306705 w 470535"/>
                <a:gd name="connsiteY17" fmla="*/ 340995 h 409575"/>
                <a:gd name="connsiteX18" fmla="*/ 297180 w 470535"/>
                <a:gd name="connsiteY18" fmla="*/ 398145 h 409575"/>
                <a:gd name="connsiteX19" fmla="*/ 287655 w 470535"/>
                <a:gd name="connsiteY19" fmla="*/ 396240 h 409575"/>
                <a:gd name="connsiteX20" fmla="*/ 283845 w 470535"/>
                <a:gd name="connsiteY20" fmla="*/ 384810 h 409575"/>
                <a:gd name="connsiteX21" fmla="*/ 280035 w 470535"/>
                <a:gd name="connsiteY21" fmla="*/ 379095 h 409575"/>
                <a:gd name="connsiteX22" fmla="*/ 276225 w 470535"/>
                <a:gd name="connsiteY22" fmla="*/ 361950 h 409575"/>
                <a:gd name="connsiteX23" fmla="*/ 270510 w 470535"/>
                <a:gd name="connsiteY23" fmla="*/ 356235 h 409575"/>
                <a:gd name="connsiteX24" fmla="*/ 268605 w 470535"/>
                <a:gd name="connsiteY24" fmla="*/ 350520 h 409575"/>
                <a:gd name="connsiteX25" fmla="*/ 253365 w 470535"/>
                <a:gd name="connsiteY25" fmla="*/ 348615 h 409575"/>
                <a:gd name="connsiteX26" fmla="*/ 249555 w 470535"/>
                <a:gd name="connsiteY26" fmla="*/ 356235 h 409575"/>
                <a:gd name="connsiteX27" fmla="*/ 245745 w 470535"/>
                <a:gd name="connsiteY27" fmla="*/ 369570 h 409575"/>
                <a:gd name="connsiteX28" fmla="*/ 243840 w 470535"/>
                <a:gd name="connsiteY28" fmla="*/ 382905 h 409575"/>
                <a:gd name="connsiteX29" fmla="*/ 236220 w 470535"/>
                <a:gd name="connsiteY29" fmla="*/ 386715 h 409575"/>
                <a:gd name="connsiteX30" fmla="*/ 230505 w 470535"/>
                <a:gd name="connsiteY30" fmla="*/ 390525 h 409575"/>
                <a:gd name="connsiteX31" fmla="*/ 219075 w 470535"/>
                <a:gd name="connsiteY31" fmla="*/ 394335 h 409575"/>
                <a:gd name="connsiteX32" fmla="*/ 207645 w 470535"/>
                <a:gd name="connsiteY32" fmla="*/ 401955 h 409575"/>
                <a:gd name="connsiteX33" fmla="*/ 200025 w 470535"/>
                <a:gd name="connsiteY33" fmla="*/ 407670 h 409575"/>
                <a:gd name="connsiteX34" fmla="*/ 192405 w 470535"/>
                <a:gd name="connsiteY34" fmla="*/ 409575 h 409575"/>
                <a:gd name="connsiteX35" fmla="*/ 179070 w 470535"/>
                <a:gd name="connsiteY35" fmla="*/ 407670 h 409575"/>
                <a:gd name="connsiteX36" fmla="*/ 177165 w 470535"/>
                <a:gd name="connsiteY36" fmla="*/ 401955 h 409575"/>
                <a:gd name="connsiteX37" fmla="*/ 171450 w 470535"/>
                <a:gd name="connsiteY37" fmla="*/ 396240 h 409575"/>
                <a:gd name="connsiteX38" fmla="*/ 163830 w 470535"/>
                <a:gd name="connsiteY38" fmla="*/ 384810 h 409575"/>
                <a:gd name="connsiteX39" fmla="*/ 160020 w 470535"/>
                <a:gd name="connsiteY39" fmla="*/ 379095 h 409575"/>
                <a:gd name="connsiteX40" fmla="*/ 158115 w 470535"/>
                <a:gd name="connsiteY40" fmla="*/ 373380 h 409575"/>
                <a:gd name="connsiteX41" fmla="*/ 154305 w 470535"/>
                <a:gd name="connsiteY41" fmla="*/ 367665 h 409575"/>
                <a:gd name="connsiteX42" fmla="*/ 140970 w 470535"/>
                <a:gd name="connsiteY42" fmla="*/ 350520 h 409575"/>
                <a:gd name="connsiteX43" fmla="*/ 123825 w 470535"/>
                <a:gd name="connsiteY43" fmla="*/ 348615 h 409575"/>
                <a:gd name="connsiteX44" fmla="*/ 112395 w 470535"/>
                <a:gd name="connsiteY44" fmla="*/ 350520 h 409575"/>
                <a:gd name="connsiteX45" fmla="*/ 108585 w 470535"/>
                <a:gd name="connsiteY45" fmla="*/ 356235 h 409575"/>
                <a:gd name="connsiteX46" fmla="*/ 102870 w 470535"/>
                <a:gd name="connsiteY46" fmla="*/ 360045 h 409575"/>
                <a:gd name="connsiteX47" fmla="*/ 91440 w 470535"/>
                <a:gd name="connsiteY47" fmla="*/ 358140 h 409575"/>
                <a:gd name="connsiteX48" fmla="*/ 80010 w 470535"/>
                <a:gd name="connsiteY48" fmla="*/ 350520 h 409575"/>
                <a:gd name="connsiteX49" fmla="*/ 62865 w 470535"/>
                <a:gd name="connsiteY49" fmla="*/ 342900 h 409575"/>
                <a:gd name="connsiteX50" fmla="*/ 47625 w 470535"/>
                <a:gd name="connsiteY50" fmla="*/ 339090 h 409575"/>
                <a:gd name="connsiteX51" fmla="*/ 36195 w 470535"/>
                <a:gd name="connsiteY51" fmla="*/ 331470 h 409575"/>
                <a:gd name="connsiteX52" fmla="*/ 30480 w 470535"/>
                <a:gd name="connsiteY52" fmla="*/ 329565 h 409575"/>
                <a:gd name="connsiteX53" fmla="*/ 19050 w 470535"/>
                <a:gd name="connsiteY53" fmla="*/ 321945 h 409575"/>
                <a:gd name="connsiteX54" fmla="*/ 11430 w 470535"/>
                <a:gd name="connsiteY54" fmla="*/ 312420 h 409575"/>
                <a:gd name="connsiteX55" fmla="*/ 3810 w 470535"/>
                <a:gd name="connsiteY55" fmla="*/ 300990 h 409575"/>
                <a:gd name="connsiteX56" fmla="*/ 1905 w 470535"/>
                <a:gd name="connsiteY56" fmla="*/ 287655 h 409575"/>
                <a:gd name="connsiteX57" fmla="*/ 0 w 470535"/>
                <a:gd name="connsiteY57" fmla="*/ 281940 h 409575"/>
                <a:gd name="connsiteX58" fmla="*/ 3810 w 470535"/>
                <a:gd name="connsiteY58" fmla="*/ 245745 h 409575"/>
                <a:gd name="connsiteX59" fmla="*/ 7620 w 470535"/>
                <a:gd name="connsiteY59" fmla="*/ 230505 h 409575"/>
                <a:gd name="connsiteX60" fmla="*/ 9525 w 470535"/>
                <a:gd name="connsiteY60" fmla="*/ 222885 h 409575"/>
                <a:gd name="connsiteX61" fmla="*/ 17145 w 470535"/>
                <a:gd name="connsiteY61" fmla="*/ 209550 h 409575"/>
                <a:gd name="connsiteX62" fmla="*/ 28575 w 470535"/>
                <a:gd name="connsiteY62" fmla="*/ 198120 h 409575"/>
                <a:gd name="connsiteX63" fmla="*/ 32385 w 470535"/>
                <a:gd name="connsiteY63" fmla="*/ 60960 h 409575"/>
                <a:gd name="connsiteX64" fmla="*/ 74295 w 470535"/>
                <a:gd name="connsiteY64" fmla="*/ 24765 h 409575"/>
                <a:gd name="connsiteX65" fmla="*/ 85725 w 470535"/>
                <a:gd name="connsiteY65" fmla="*/ 11430 h 409575"/>
                <a:gd name="connsiteX66" fmla="*/ 99060 w 470535"/>
                <a:gd name="connsiteY66" fmla="*/ 3810 h 409575"/>
                <a:gd name="connsiteX67" fmla="*/ 110490 w 470535"/>
                <a:gd name="connsiteY67" fmla="*/ 0 h 409575"/>
                <a:gd name="connsiteX68" fmla="*/ 148590 w 470535"/>
                <a:gd name="connsiteY68" fmla="*/ 3810 h 409575"/>
                <a:gd name="connsiteX69" fmla="*/ 161925 w 470535"/>
                <a:gd name="connsiteY69" fmla="*/ 5715 h 409575"/>
                <a:gd name="connsiteX70" fmla="*/ 165735 w 470535"/>
                <a:gd name="connsiteY70" fmla="*/ 381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70535" h="409575">
                  <a:moveTo>
                    <a:pt x="165735" y="3810"/>
                  </a:moveTo>
                  <a:lnTo>
                    <a:pt x="297180" y="140970"/>
                  </a:lnTo>
                  <a:lnTo>
                    <a:pt x="344805" y="152400"/>
                  </a:lnTo>
                  <a:lnTo>
                    <a:pt x="346710" y="205740"/>
                  </a:lnTo>
                  <a:lnTo>
                    <a:pt x="415290" y="217170"/>
                  </a:lnTo>
                  <a:lnTo>
                    <a:pt x="470535" y="268605"/>
                  </a:lnTo>
                  <a:lnTo>
                    <a:pt x="426720" y="350520"/>
                  </a:lnTo>
                  <a:lnTo>
                    <a:pt x="390525" y="346710"/>
                  </a:lnTo>
                  <a:cubicBezTo>
                    <a:pt x="378460" y="346075"/>
                    <a:pt x="366217" y="346966"/>
                    <a:pt x="354330" y="344805"/>
                  </a:cubicBezTo>
                  <a:cubicBezTo>
                    <a:pt x="351679" y="344323"/>
                    <a:pt x="350340" y="341160"/>
                    <a:pt x="348615" y="339090"/>
                  </a:cubicBezTo>
                  <a:cubicBezTo>
                    <a:pt x="344512" y="334166"/>
                    <a:pt x="344809" y="333388"/>
                    <a:pt x="342900" y="327660"/>
                  </a:cubicBezTo>
                  <a:cubicBezTo>
                    <a:pt x="342265" y="321310"/>
                    <a:pt x="343013" y="314664"/>
                    <a:pt x="340995" y="308610"/>
                  </a:cubicBezTo>
                  <a:cubicBezTo>
                    <a:pt x="340271" y="306438"/>
                    <a:pt x="337372" y="305730"/>
                    <a:pt x="335280" y="304800"/>
                  </a:cubicBezTo>
                  <a:cubicBezTo>
                    <a:pt x="331610" y="303169"/>
                    <a:pt x="323850" y="300990"/>
                    <a:pt x="323850" y="300990"/>
                  </a:cubicBezTo>
                  <a:cubicBezTo>
                    <a:pt x="321310" y="301625"/>
                    <a:pt x="318274" y="301259"/>
                    <a:pt x="316230" y="302895"/>
                  </a:cubicBezTo>
                  <a:cubicBezTo>
                    <a:pt x="314662" y="304149"/>
                    <a:pt x="314630" y="306625"/>
                    <a:pt x="314325" y="308610"/>
                  </a:cubicBezTo>
                  <a:cubicBezTo>
                    <a:pt x="310699" y="332178"/>
                    <a:pt x="316496" y="321547"/>
                    <a:pt x="308610" y="333375"/>
                  </a:cubicBezTo>
                  <a:cubicBezTo>
                    <a:pt x="307975" y="335915"/>
                    <a:pt x="306942" y="338388"/>
                    <a:pt x="306705" y="340995"/>
                  </a:cubicBezTo>
                  <a:cubicBezTo>
                    <a:pt x="301461" y="398675"/>
                    <a:pt x="320547" y="390356"/>
                    <a:pt x="297180" y="398145"/>
                  </a:cubicBezTo>
                  <a:cubicBezTo>
                    <a:pt x="294005" y="397510"/>
                    <a:pt x="289945" y="398530"/>
                    <a:pt x="287655" y="396240"/>
                  </a:cubicBezTo>
                  <a:cubicBezTo>
                    <a:pt x="284815" y="393400"/>
                    <a:pt x="286073" y="388152"/>
                    <a:pt x="283845" y="384810"/>
                  </a:cubicBezTo>
                  <a:lnTo>
                    <a:pt x="280035" y="379095"/>
                  </a:lnTo>
                  <a:cubicBezTo>
                    <a:pt x="279920" y="378519"/>
                    <a:pt x="277053" y="363399"/>
                    <a:pt x="276225" y="361950"/>
                  </a:cubicBezTo>
                  <a:cubicBezTo>
                    <a:pt x="274888" y="359611"/>
                    <a:pt x="272415" y="358140"/>
                    <a:pt x="270510" y="356235"/>
                  </a:cubicBezTo>
                  <a:cubicBezTo>
                    <a:pt x="269875" y="354330"/>
                    <a:pt x="269859" y="352088"/>
                    <a:pt x="268605" y="350520"/>
                  </a:cubicBezTo>
                  <a:cubicBezTo>
                    <a:pt x="263579" y="344237"/>
                    <a:pt x="260351" y="347218"/>
                    <a:pt x="253365" y="348615"/>
                  </a:cubicBezTo>
                  <a:cubicBezTo>
                    <a:pt x="252095" y="351155"/>
                    <a:pt x="250674" y="353625"/>
                    <a:pt x="249555" y="356235"/>
                  </a:cubicBezTo>
                  <a:cubicBezTo>
                    <a:pt x="248266" y="359242"/>
                    <a:pt x="246254" y="366772"/>
                    <a:pt x="245745" y="369570"/>
                  </a:cubicBezTo>
                  <a:cubicBezTo>
                    <a:pt x="244942" y="373988"/>
                    <a:pt x="246021" y="378980"/>
                    <a:pt x="243840" y="382905"/>
                  </a:cubicBezTo>
                  <a:cubicBezTo>
                    <a:pt x="242461" y="385387"/>
                    <a:pt x="238686" y="385306"/>
                    <a:pt x="236220" y="386715"/>
                  </a:cubicBezTo>
                  <a:cubicBezTo>
                    <a:pt x="234232" y="387851"/>
                    <a:pt x="232597" y="389595"/>
                    <a:pt x="230505" y="390525"/>
                  </a:cubicBezTo>
                  <a:cubicBezTo>
                    <a:pt x="226835" y="392156"/>
                    <a:pt x="222417" y="392107"/>
                    <a:pt x="219075" y="394335"/>
                  </a:cubicBezTo>
                  <a:cubicBezTo>
                    <a:pt x="215265" y="396875"/>
                    <a:pt x="211308" y="399208"/>
                    <a:pt x="207645" y="401955"/>
                  </a:cubicBezTo>
                  <a:cubicBezTo>
                    <a:pt x="205105" y="403860"/>
                    <a:pt x="202865" y="406250"/>
                    <a:pt x="200025" y="407670"/>
                  </a:cubicBezTo>
                  <a:cubicBezTo>
                    <a:pt x="197683" y="408841"/>
                    <a:pt x="194945" y="408940"/>
                    <a:pt x="192405" y="409575"/>
                  </a:cubicBezTo>
                  <a:cubicBezTo>
                    <a:pt x="187960" y="408940"/>
                    <a:pt x="183086" y="409678"/>
                    <a:pt x="179070" y="407670"/>
                  </a:cubicBezTo>
                  <a:cubicBezTo>
                    <a:pt x="177274" y="406772"/>
                    <a:pt x="178279" y="403626"/>
                    <a:pt x="177165" y="401955"/>
                  </a:cubicBezTo>
                  <a:cubicBezTo>
                    <a:pt x="175671" y="399713"/>
                    <a:pt x="173104" y="398367"/>
                    <a:pt x="171450" y="396240"/>
                  </a:cubicBezTo>
                  <a:cubicBezTo>
                    <a:pt x="168639" y="392626"/>
                    <a:pt x="166370" y="388620"/>
                    <a:pt x="163830" y="384810"/>
                  </a:cubicBezTo>
                  <a:cubicBezTo>
                    <a:pt x="162560" y="382905"/>
                    <a:pt x="160744" y="381267"/>
                    <a:pt x="160020" y="379095"/>
                  </a:cubicBezTo>
                  <a:cubicBezTo>
                    <a:pt x="159385" y="377190"/>
                    <a:pt x="159013" y="375176"/>
                    <a:pt x="158115" y="373380"/>
                  </a:cubicBezTo>
                  <a:cubicBezTo>
                    <a:pt x="157091" y="371332"/>
                    <a:pt x="155329" y="369713"/>
                    <a:pt x="154305" y="367665"/>
                  </a:cubicBezTo>
                  <a:cubicBezTo>
                    <a:pt x="151039" y="361133"/>
                    <a:pt x="152900" y="351846"/>
                    <a:pt x="140970" y="350520"/>
                  </a:cubicBezTo>
                  <a:lnTo>
                    <a:pt x="123825" y="348615"/>
                  </a:lnTo>
                  <a:cubicBezTo>
                    <a:pt x="120015" y="349250"/>
                    <a:pt x="115850" y="348793"/>
                    <a:pt x="112395" y="350520"/>
                  </a:cubicBezTo>
                  <a:cubicBezTo>
                    <a:pt x="110347" y="351544"/>
                    <a:pt x="110204" y="354616"/>
                    <a:pt x="108585" y="356235"/>
                  </a:cubicBezTo>
                  <a:cubicBezTo>
                    <a:pt x="106966" y="357854"/>
                    <a:pt x="104775" y="358775"/>
                    <a:pt x="102870" y="360045"/>
                  </a:cubicBezTo>
                  <a:cubicBezTo>
                    <a:pt x="99060" y="359410"/>
                    <a:pt x="95005" y="359626"/>
                    <a:pt x="91440" y="358140"/>
                  </a:cubicBezTo>
                  <a:cubicBezTo>
                    <a:pt x="87213" y="356379"/>
                    <a:pt x="84354" y="351968"/>
                    <a:pt x="80010" y="350520"/>
                  </a:cubicBezTo>
                  <a:cubicBezTo>
                    <a:pt x="50522" y="340691"/>
                    <a:pt x="80978" y="351957"/>
                    <a:pt x="62865" y="342900"/>
                  </a:cubicBezTo>
                  <a:cubicBezTo>
                    <a:pt x="58960" y="340947"/>
                    <a:pt x="51248" y="339815"/>
                    <a:pt x="47625" y="339090"/>
                  </a:cubicBezTo>
                  <a:cubicBezTo>
                    <a:pt x="43815" y="336550"/>
                    <a:pt x="40539" y="332918"/>
                    <a:pt x="36195" y="331470"/>
                  </a:cubicBezTo>
                  <a:cubicBezTo>
                    <a:pt x="34290" y="330835"/>
                    <a:pt x="32235" y="330540"/>
                    <a:pt x="30480" y="329565"/>
                  </a:cubicBezTo>
                  <a:cubicBezTo>
                    <a:pt x="26477" y="327341"/>
                    <a:pt x="19050" y="321945"/>
                    <a:pt x="19050" y="321945"/>
                  </a:cubicBezTo>
                  <a:cubicBezTo>
                    <a:pt x="14760" y="309075"/>
                    <a:pt x="20710" y="323025"/>
                    <a:pt x="11430" y="312420"/>
                  </a:cubicBezTo>
                  <a:cubicBezTo>
                    <a:pt x="8415" y="308974"/>
                    <a:pt x="3810" y="300990"/>
                    <a:pt x="3810" y="300990"/>
                  </a:cubicBezTo>
                  <a:cubicBezTo>
                    <a:pt x="3175" y="296545"/>
                    <a:pt x="2786" y="292058"/>
                    <a:pt x="1905" y="287655"/>
                  </a:cubicBezTo>
                  <a:cubicBezTo>
                    <a:pt x="1511" y="285686"/>
                    <a:pt x="0" y="283948"/>
                    <a:pt x="0" y="281940"/>
                  </a:cubicBezTo>
                  <a:cubicBezTo>
                    <a:pt x="0" y="272931"/>
                    <a:pt x="1571" y="256195"/>
                    <a:pt x="3810" y="245745"/>
                  </a:cubicBezTo>
                  <a:cubicBezTo>
                    <a:pt x="4907" y="240625"/>
                    <a:pt x="6350" y="235585"/>
                    <a:pt x="7620" y="230505"/>
                  </a:cubicBezTo>
                  <a:cubicBezTo>
                    <a:pt x="8255" y="227965"/>
                    <a:pt x="8354" y="225227"/>
                    <a:pt x="9525" y="222885"/>
                  </a:cubicBezTo>
                  <a:cubicBezTo>
                    <a:pt x="11496" y="218943"/>
                    <a:pt x="14068" y="213012"/>
                    <a:pt x="17145" y="209550"/>
                  </a:cubicBezTo>
                  <a:cubicBezTo>
                    <a:pt x="20725" y="205523"/>
                    <a:pt x="28575" y="198120"/>
                    <a:pt x="28575" y="198120"/>
                  </a:cubicBezTo>
                  <a:lnTo>
                    <a:pt x="32385" y="60960"/>
                  </a:lnTo>
                  <a:lnTo>
                    <a:pt x="74295" y="24765"/>
                  </a:lnTo>
                  <a:cubicBezTo>
                    <a:pt x="78105" y="20320"/>
                    <a:pt x="81585" y="15570"/>
                    <a:pt x="85725" y="11430"/>
                  </a:cubicBezTo>
                  <a:cubicBezTo>
                    <a:pt x="88016" y="9139"/>
                    <a:pt x="96570" y="4806"/>
                    <a:pt x="99060" y="3810"/>
                  </a:cubicBezTo>
                  <a:cubicBezTo>
                    <a:pt x="102789" y="2318"/>
                    <a:pt x="110490" y="0"/>
                    <a:pt x="110490" y="0"/>
                  </a:cubicBezTo>
                  <a:lnTo>
                    <a:pt x="148590" y="3810"/>
                  </a:lnTo>
                  <a:cubicBezTo>
                    <a:pt x="153053" y="4306"/>
                    <a:pt x="157453" y="5308"/>
                    <a:pt x="161925" y="5715"/>
                  </a:cubicBezTo>
                  <a:cubicBezTo>
                    <a:pt x="183345" y="7662"/>
                    <a:pt x="181472" y="7620"/>
                    <a:pt x="165735" y="381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" name="Freeform 69"/>
            <p:cNvSpPr/>
            <p:nvPr/>
          </p:nvSpPr>
          <p:spPr bwMode="auto">
            <a:xfrm>
              <a:off x="5747320" y="5851099"/>
              <a:ext cx="279486" cy="223201"/>
            </a:xfrm>
            <a:custGeom>
              <a:avLst/>
              <a:gdLst>
                <a:gd name="connsiteX0" fmla="*/ 260985 w 457267"/>
                <a:gd name="connsiteY0" fmla="*/ 102870 h 363856"/>
                <a:gd name="connsiteX1" fmla="*/ 260985 w 457267"/>
                <a:gd name="connsiteY1" fmla="*/ 102870 h 363856"/>
                <a:gd name="connsiteX2" fmla="*/ 259080 w 457267"/>
                <a:gd name="connsiteY2" fmla="*/ 160020 h 363856"/>
                <a:gd name="connsiteX3" fmla="*/ 259080 w 457267"/>
                <a:gd name="connsiteY3" fmla="*/ 180975 h 363856"/>
                <a:gd name="connsiteX4" fmla="*/ 270510 w 457267"/>
                <a:gd name="connsiteY4" fmla="*/ 188595 h 363856"/>
                <a:gd name="connsiteX5" fmla="*/ 276225 w 457267"/>
                <a:gd name="connsiteY5" fmla="*/ 192405 h 363856"/>
                <a:gd name="connsiteX6" fmla="*/ 281940 w 457267"/>
                <a:gd name="connsiteY6" fmla="*/ 196215 h 363856"/>
                <a:gd name="connsiteX7" fmla="*/ 287655 w 457267"/>
                <a:gd name="connsiteY7" fmla="*/ 198120 h 363856"/>
                <a:gd name="connsiteX8" fmla="*/ 304800 w 457267"/>
                <a:gd name="connsiteY8" fmla="*/ 213360 h 363856"/>
                <a:gd name="connsiteX9" fmla="*/ 316230 w 457267"/>
                <a:gd name="connsiteY9" fmla="*/ 217170 h 363856"/>
                <a:gd name="connsiteX10" fmla="*/ 333375 w 457267"/>
                <a:gd name="connsiteY10" fmla="*/ 220980 h 363856"/>
                <a:gd name="connsiteX11" fmla="*/ 340995 w 457267"/>
                <a:gd name="connsiteY11" fmla="*/ 226695 h 363856"/>
                <a:gd name="connsiteX12" fmla="*/ 352425 w 457267"/>
                <a:gd name="connsiteY12" fmla="*/ 222885 h 363856"/>
                <a:gd name="connsiteX13" fmla="*/ 354330 w 457267"/>
                <a:gd name="connsiteY13" fmla="*/ 215265 h 363856"/>
                <a:gd name="connsiteX14" fmla="*/ 358140 w 457267"/>
                <a:gd name="connsiteY14" fmla="*/ 209550 h 363856"/>
                <a:gd name="connsiteX15" fmla="*/ 369570 w 457267"/>
                <a:gd name="connsiteY15" fmla="*/ 207645 h 363856"/>
                <a:gd name="connsiteX16" fmla="*/ 403860 w 457267"/>
                <a:gd name="connsiteY16" fmla="*/ 232410 h 363856"/>
                <a:gd name="connsiteX17" fmla="*/ 438150 w 457267"/>
                <a:gd name="connsiteY17" fmla="*/ 278130 h 363856"/>
                <a:gd name="connsiteX18" fmla="*/ 455295 w 457267"/>
                <a:gd name="connsiteY18" fmla="*/ 276225 h 363856"/>
                <a:gd name="connsiteX19" fmla="*/ 457200 w 457267"/>
                <a:gd name="connsiteY19" fmla="*/ 281940 h 363856"/>
                <a:gd name="connsiteX20" fmla="*/ 453390 w 457267"/>
                <a:gd name="connsiteY20" fmla="*/ 295275 h 363856"/>
                <a:gd name="connsiteX21" fmla="*/ 451485 w 457267"/>
                <a:gd name="connsiteY21" fmla="*/ 329565 h 363856"/>
                <a:gd name="connsiteX22" fmla="*/ 447675 w 457267"/>
                <a:gd name="connsiteY22" fmla="*/ 335280 h 363856"/>
                <a:gd name="connsiteX23" fmla="*/ 443865 w 457267"/>
                <a:gd name="connsiteY23" fmla="*/ 352425 h 363856"/>
                <a:gd name="connsiteX24" fmla="*/ 438150 w 457267"/>
                <a:gd name="connsiteY24" fmla="*/ 356235 h 363856"/>
                <a:gd name="connsiteX25" fmla="*/ 434340 w 457267"/>
                <a:gd name="connsiteY25" fmla="*/ 361950 h 363856"/>
                <a:gd name="connsiteX26" fmla="*/ 415290 w 457267"/>
                <a:gd name="connsiteY26" fmla="*/ 361950 h 363856"/>
                <a:gd name="connsiteX27" fmla="*/ 409575 w 457267"/>
                <a:gd name="connsiteY27" fmla="*/ 360045 h 363856"/>
                <a:gd name="connsiteX28" fmla="*/ 394335 w 457267"/>
                <a:gd name="connsiteY28" fmla="*/ 360045 h 363856"/>
                <a:gd name="connsiteX29" fmla="*/ 348615 w 457267"/>
                <a:gd name="connsiteY29" fmla="*/ 320040 h 363856"/>
                <a:gd name="connsiteX30" fmla="*/ 333375 w 457267"/>
                <a:gd name="connsiteY30" fmla="*/ 306705 h 363856"/>
                <a:gd name="connsiteX31" fmla="*/ 325755 w 457267"/>
                <a:gd name="connsiteY31" fmla="*/ 304800 h 363856"/>
                <a:gd name="connsiteX32" fmla="*/ 314325 w 457267"/>
                <a:gd name="connsiteY32" fmla="*/ 297180 h 363856"/>
                <a:gd name="connsiteX33" fmla="*/ 308610 w 457267"/>
                <a:gd name="connsiteY33" fmla="*/ 293370 h 363856"/>
                <a:gd name="connsiteX34" fmla="*/ 289560 w 457267"/>
                <a:gd name="connsiteY34" fmla="*/ 287655 h 363856"/>
                <a:gd name="connsiteX35" fmla="*/ 272415 w 457267"/>
                <a:gd name="connsiteY35" fmla="*/ 274320 h 363856"/>
                <a:gd name="connsiteX36" fmla="*/ 266700 w 457267"/>
                <a:gd name="connsiteY36" fmla="*/ 270510 h 363856"/>
                <a:gd name="connsiteX37" fmla="*/ 260985 w 457267"/>
                <a:gd name="connsiteY37" fmla="*/ 262890 h 363856"/>
                <a:gd name="connsiteX38" fmla="*/ 249555 w 457267"/>
                <a:gd name="connsiteY38" fmla="*/ 255270 h 363856"/>
                <a:gd name="connsiteX39" fmla="*/ 243840 w 457267"/>
                <a:gd name="connsiteY39" fmla="*/ 251460 h 363856"/>
                <a:gd name="connsiteX40" fmla="*/ 240030 w 457267"/>
                <a:gd name="connsiteY40" fmla="*/ 245745 h 363856"/>
                <a:gd name="connsiteX41" fmla="*/ 238125 w 457267"/>
                <a:gd name="connsiteY41" fmla="*/ 240030 h 363856"/>
                <a:gd name="connsiteX42" fmla="*/ 232410 w 457267"/>
                <a:gd name="connsiteY42" fmla="*/ 238125 h 363856"/>
                <a:gd name="connsiteX43" fmla="*/ 226695 w 457267"/>
                <a:gd name="connsiteY43" fmla="*/ 234315 h 363856"/>
                <a:gd name="connsiteX44" fmla="*/ 211455 w 457267"/>
                <a:gd name="connsiteY44" fmla="*/ 230505 h 363856"/>
                <a:gd name="connsiteX45" fmla="*/ 200025 w 457267"/>
                <a:gd name="connsiteY45" fmla="*/ 224790 h 363856"/>
                <a:gd name="connsiteX46" fmla="*/ 194310 w 457267"/>
                <a:gd name="connsiteY46" fmla="*/ 222885 h 363856"/>
                <a:gd name="connsiteX47" fmla="*/ 188595 w 457267"/>
                <a:gd name="connsiteY47" fmla="*/ 217170 h 363856"/>
                <a:gd name="connsiteX48" fmla="*/ 179070 w 457267"/>
                <a:gd name="connsiteY48" fmla="*/ 215265 h 363856"/>
                <a:gd name="connsiteX49" fmla="*/ 173355 w 457267"/>
                <a:gd name="connsiteY49" fmla="*/ 213360 h 363856"/>
                <a:gd name="connsiteX50" fmla="*/ 165735 w 457267"/>
                <a:gd name="connsiteY50" fmla="*/ 207645 h 363856"/>
                <a:gd name="connsiteX51" fmla="*/ 160020 w 457267"/>
                <a:gd name="connsiteY51" fmla="*/ 201930 h 363856"/>
                <a:gd name="connsiteX52" fmla="*/ 154305 w 457267"/>
                <a:gd name="connsiteY52" fmla="*/ 200025 h 363856"/>
                <a:gd name="connsiteX53" fmla="*/ 142875 w 457267"/>
                <a:gd name="connsiteY53" fmla="*/ 192405 h 363856"/>
                <a:gd name="connsiteX54" fmla="*/ 131445 w 457267"/>
                <a:gd name="connsiteY54" fmla="*/ 184785 h 363856"/>
                <a:gd name="connsiteX55" fmla="*/ 118110 w 457267"/>
                <a:gd name="connsiteY55" fmla="*/ 180975 h 363856"/>
                <a:gd name="connsiteX56" fmla="*/ 106680 w 457267"/>
                <a:gd name="connsiteY56" fmla="*/ 175260 h 363856"/>
                <a:gd name="connsiteX57" fmla="*/ 100965 w 457267"/>
                <a:gd name="connsiteY57" fmla="*/ 169545 h 363856"/>
                <a:gd name="connsiteX58" fmla="*/ 95250 w 457267"/>
                <a:gd name="connsiteY58" fmla="*/ 165735 h 363856"/>
                <a:gd name="connsiteX59" fmla="*/ 78105 w 457267"/>
                <a:gd name="connsiteY59" fmla="*/ 146685 h 363856"/>
                <a:gd name="connsiteX60" fmla="*/ 72390 w 457267"/>
                <a:gd name="connsiteY60" fmla="*/ 140970 h 363856"/>
                <a:gd name="connsiteX61" fmla="*/ 68580 w 457267"/>
                <a:gd name="connsiteY61" fmla="*/ 135255 h 363856"/>
                <a:gd name="connsiteX62" fmla="*/ 62865 w 457267"/>
                <a:gd name="connsiteY62" fmla="*/ 131445 h 363856"/>
                <a:gd name="connsiteX63" fmla="*/ 57150 w 457267"/>
                <a:gd name="connsiteY63" fmla="*/ 125730 h 363856"/>
                <a:gd name="connsiteX64" fmla="*/ 43815 w 457267"/>
                <a:gd name="connsiteY64" fmla="*/ 108585 h 363856"/>
                <a:gd name="connsiteX65" fmla="*/ 40005 w 457267"/>
                <a:gd name="connsiteY65" fmla="*/ 102870 h 363856"/>
                <a:gd name="connsiteX66" fmla="*/ 30480 w 457267"/>
                <a:gd name="connsiteY66" fmla="*/ 91440 h 363856"/>
                <a:gd name="connsiteX67" fmla="*/ 15240 w 457267"/>
                <a:gd name="connsiteY67" fmla="*/ 68580 h 363856"/>
                <a:gd name="connsiteX68" fmla="*/ 9525 w 457267"/>
                <a:gd name="connsiteY68" fmla="*/ 64770 h 363856"/>
                <a:gd name="connsiteX69" fmla="*/ 0 w 457267"/>
                <a:gd name="connsiteY69" fmla="*/ 45720 h 363856"/>
                <a:gd name="connsiteX70" fmla="*/ 1905 w 457267"/>
                <a:gd name="connsiteY70" fmla="*/ 19050 h 363856"/>
                <a:gd name="connsiteX71" fmla="*/ 5715 w 457267"/>
                <a:gd name="connsiteY71" fmla="*/ 7620 h 363856"/>
                <a:gd name="connsiteX72" fmla="*/ 11430 w 457267"/>
                <a:gd name="connsiteY72" fmla="*/ 3810 h 363856"/>
                <a:gd name="connsiteX73" fmla="*/ 24765 w 457267"/>
                <a:gd name="connsiteY73" fmla="*/ 0 h 363856"/>
                <a:gd name="connsiteX74" fmla="*/ 62865 w 457267"/>
                <a:gd name="connsiteY74" fmla="*/ 1905 h 363856"/>
                <a:gd name="connsiteX75" fmla="*/ 68580 w 457267"/>
                <a:gd name="connsiteY75" fmla="*/ 3810 h 363856"/>
                <a:gd name="connsiteX76" fmla="*/ 74295 w 457267"/>
                <a:gd name="connsiteY76" fmla="*/ 9525 h 363856"/>
                <a:gd name="connsiteX77" fmla="*/ 81915 w 457267"/>
                <a:gd name="connsiteY77" fmla="*/ 24765 h 363856"/>
                <a:gd name="connsiteX78" fmla="*/ 95250 w 457267"/>
                <a:gd name="connsiteY78" fmla="*/ 41910 h 363856"/>
                <a:gd name="connsiteX79" fmla="*/ 97155 w 457267"/>
                <a:gd name="connsiteY79" fmla="*/ 47625 h 363856"/>
                <a:gd name="connsiteX80" fmla="*/ 129540 w 457267"/>
                <a:gd name="connsiteY80" fmla="*/ 43815 h 363856"/>
                <a:gd name="connsiteX81" fmla="*/ 135255 w 457267"/>
                <a:gd name="connsiteY81" fmla="*/ 40005 h 363856"/>
                <a:gd name="connsiteX82" fmla="*/ 148590 w 457267"/>
                <a:gd name="connsiteY82" fmla="*/ 36195 h 363856"/>
                <a:gd name="connsiteX83" fmla="*/ 161925 w 457267"/>
                <a:gd name="connsiteY83" fmla="*/ 28575 h 363856"/>
                <a:gd name="connsiteX84" fmla="*/ 167640 w 457267"/>
                <a:gd name="connsiteY84" fmla="*/ 24765 h 363856"/>
                <a:gd name="connsiteX85" fmla="*/ 186690 w 457267"/>
                <a:gd name="connsiteY85" fmla="*/ 20955 h 363856"/>
                <a:gd name="connsiteX86" fmla="*/ 207645 w 457267"/>
                <a:gd name="connsiteY86" fmla="*/ 22860 h 363856"/>
                <a:gd name="connsiteX87" fmla="*/ 209550 w 457267"/>
                <a:gd name="connsiteY87" fmla="*/ 28575 h 363856"/>
                <a:gd name="connsiteX88" fmla="*/ 215265 w 457267"/>
                <a:gd name="connsiteY88" fmla="*/ 43815 h 363856"/>
                <a:gd name="connsiteX89" fmla="*/ 219075 w 457267"/>
                <a:gd name="connsiteY89" fmla="*/ 70485 h 363856"/>
                <a:gd name="connsiteX90" fmla="*/ 220980 w 457267"/>
                <a:gd name="connsiteY90" fmla="*/ 76200 h 363856"/>
                <a:gd name="connsiteX91" fmla="*/ 217170 w 457267"/>
                <a:gd name="connsiteY91" fmla="*/ 95250 h 363856"/>
                <a:gd name="connsiteX92" fmla="*/ 213360 w 457267"/>
                <a:gd name="connsiteY92" fmla="*/ 100965 h 363856"/>
                <a:gd name="connsiteX93" fmla="*/ 217170 w 457267"/>
                <a:gd name="connsiteY93" fmla="*/ 108585 h 363856"/>
                <a:gd name="connsiteX94" fmla="*/ 222885 w 457267"/>
                <a:gd name="connsiteY94" fmla="*/ 110490 h 363856"/>
                <a:gd name="connsiteX95" fmla="*/ 260985 w 457267"/>
                <a:gd name="connsiteY95" fmla="*/ 102870 h 36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57267" h="363856">
                  <a:moveTo>
                    <a:pt x="260985" y="102870"/>
                  </a:moveTo>
                  <a:lnTo>
                    <a:pt x="260985" y="102870"/>
                  </a:lnTo>
                  <a:cubicBezTo>
                    <a:pt x="260350" y="121920"/>
                    <a:pt x="260199" y="140992"/>
                    <a:pt x="259080" y="160020"/>
                  </a:cubicBezTo>
                  <a:cubicBezTo>
                    <a:pt x="258570" y="168697"/>
                    <a:pt x="252545" y="170706"/>
                    <a:pt x="259080" y="180975"/>
                  </a:cubicBezTo>
                  <a:cubicBezTo>
                    <a:pt x="261538" y="184838"/>
                    <a:pt x="266700" y="186055"/>
                    <a:pt x="270510" y="188595"/>
                  </a:cubicBezTo>
                  <a:lnTo>
                    <a:pt x="276225" y="192405"/>
                  </a:lnTo>
                  <a:cubicBezTo>
                    <a:pt x="278130" y="193675"/>
                    <a:pt x="279768" y="195491"/>
                    <a:pt x="281940" y="196215"/>
                  </a:cubicBezTo>
                  <a:lnTo>
                    <a:pt x="287655" y="198120"/>
                  </a:lnTo>
                  <a:cubicBezTo>
                    <a:pt x="291104" y="201569"/>
                    <a:pt x="298681" y="210640"/>
                    <a:pt x="304800" y="213360"/>
                  </a:cubicBezTo>
                  <a:cubicBezTo>
                    <a:pt x="308470" y="214991"/>
                    <a:pt x="312420" y="215900"/>
                    <a:pt x="316230" y="217170"/>
                  </a:cubicBezTo>
                  <a:cubicBezTo>
                    <a:pt x="325609" y="220296"/>
                    <a:pt x="319964" y="218745"/>
                    <a:pt x="333375" y="220980"/>
                  </a:cubicBezTo>
                  <a:cubicBezTo>
                    <a:pt x="335915" y="222885"/>
                    <a:pt x="337836" y="226379"/>
                    <a:pt x="340995" y="226695"/>
                  </a:cubicBezTo>
                  <a:cubicBezTo>
                    <a:pt x="344991" y="227095"/>
                    <a:pt x="349376" y="225499"/>
                    <a:pt x="352425" y="222885"/>
                  </a:cubicBezTo>
                  <a:cubicBezTo>
                    <a:pt x="354413" y="221181"/>
                    <a:pt x="353299" y="217671"/>
                    <a:pt x="354330" y="215265"/>
                  </a:cubicBezTo>
                  <a:cubicBezTo>
                    <a:pt x="355232" y="213161"/>
                    <a:pt x="356352" y="210980"/>
                    <a:pt x="358140" y="209550"/>
                  </a:cubicBezTo>
                  <a:cubicBezTo>
                    <a:pt x="361274" y="207043"/>
                    <a:pt x="366010" y="207645"/>
                    <a:pt x="369570" y="207645"/>
                  </a:cubicBezTo>
                  <a:lnTo>
                    <a:pt x="403860" y="232410"/>
                  </a:lnTo>
                  <a:lnTo>
                    <a:pt x="438150" y="278130"/>
                  </a:lnTo>
                  <a:cubicBezTo>
                    <a:pt x="443865" y="277495"/>
                    <a:pt x="449656" y="275097"/>
                    <a:pt x="455295" y="276225"/>
                  </a:cubicBezTo>
                  <a:cubicBezTo>
                    <a:pt x="457264" y="276619"/>
                    <a:pt x="457400" y="279942"/>
                    <a:pt x="457200" y="281940"/>
                  </a:cubicBezTo>
                  <a:cubicBezTo>
                    <a:pt x="456740" y="286540"/>
                    <a:pt x="454660" y="290830"/>
                    <a:pt x="453390" y="295275"/>
                  </a:cubicBezTo>
                  <a:cubicBezTo>
                    <a:pt x="452755" y="306705"/>
                    <a:pt x="453104" y="318232"/>
                    <a:pt x="451485" y="329565"/>
                  </a:cubicBezTo>
                  <a:cubicBezTo>
                    <a:pt x="451161" y="331832"/>
                    <a:pt x="448399" y="333108"/>
                    <a:pt x="447675" y="335280"/>
                  </a:cubicBezTo>
                  <a:cubicBezTo>
                    <a:pt x="447622" y="335439"/>
                    <a:pt x="445857" y="349935"/>
                    <a:pt x="443865" y="352425"/>
                  </a:cubicBezTo>
                  <a:cubicBezTo>
                    <a:pt x="442435" y="354213"/>
                    <a:pt x="440055" y="354965"/>
                    <a:pt x="438150" y="356235"/>
                  </a:cubicBezTo>
                  <a:cubicBezTo>
                    <a:pt x="436880" y="358140"/>
                    <a:pt x="436245" y="360680"/>
                    <a:pt x="434340" y="361950"/>
                  </a:cubicBezTo>
                  <a:cubicBezTo>
                    <a:pt x="428895" y="365580"/>
                    <a:pt x="420566" y="363122"/>
                    <a:pt x="415290" y="361950"/>
                  </a:cubicBezTo>
                  <a:cubicBezTo>
                    <a:pt x="413330" y="361514"/>
                    <a:pt x="411575" y="360227"/>
                    <a:pt x="409575" y="360045"/>
                  </a:cubicBezTo>
                  <a:cubicBezTo>
                    <a:pt x="404516" y="359585"/>
                    <a:pt x="399415" y="360045"/>
                    <a:pt x="394335" y="360045"/>
                  </a:cubicBezTo>
                  <a:lnTo>
                    <a:pt x="348615" y="320040"/>
                  </a:lnTo>
                  <a:cubicBezTo>
                    <a:pt x="343535" y="315595"/>
                    <a:pt x="338991" y="310449"/>
                    <a:pt x="333375" y="306705"/>
                  </a:cubicBezTo>
                  <a:cubicBezTo>
                    <a:pt x="331197" y="305253"/>
                    <a:pt x="327933" y="306252"/>
                    <a:pt x="325755" y="304800"/>
                  </a:cubicBezTo>
                  <a:cubicBezTo>
                    <a:pt x="309968" y="294275"/>
                    <a:pt x="336202" y="302649"/>
                    <a:pt x="314325" y="297180"/>
                  </a:cubicBezTo>
                  <a:cubicBezTo>
                    <a:pt x="312420" y="295910"/>
                    <a:pt x="310702" y="294300"/>
                    <a:pt x="308610" y="293370"/>
                  </a:cubicBezTo>
                  <a:cubicBezTo>
                    <a:pt x="302647" y="290720"/>
                    <a:pt x="295893" y="289238"/>
                    <a:pt x="289560" y="287655"/>
                  </a:cubicBezTo>
                  <a:cubicBezTo>
                    <a:pt x="260671" y="268396"/>
                    <a:pt x="290321" y="289241"/>
                    <a:pt x="272415" y="274320"/>
                  </a:cubicBezTo>
                  <a:cubicBezTo>
                    <a:pt x="270656" y="272854"/>
                    <a:pt x="268319" y="272129"/>
                    <a:pt x="266700" y="270510"/>
                  </a:cubicBezTo>
                  <a:cubicBezTo>
                    <a:pt x="264455" y="268265"/>
                    <a:pt x="263358" y="264999"/>
                    <a:pt x="260985" y="262890"/>
                  </a:cubicBezTo>
                  <a:cubicBezTo>
                    <a:pt x="257563" y="259848"/>
                    <a:pt x="253365" y="257810"/>
                    <a:pt x="249555" y="255270"/>
                  </a:cubicBezTo>
                  <a:lnTo>
                    <a:pt x="243840" y="251460"/>
                  </a:lnTo>
                  <a:cubicBezTo>
                    <a:pt x="242570" y="249555"/>
                    <a:pt x="241054" y="247793"/>
                    <a:pt x="240030" y="245745"/>
                  </a:cubicBezTo>
                  <a:cubicBezTo>
                    <a:pt x="239132" y="243949"/>
                    <a:pt x="239545" y="241450"/>
                    <a:pt x="238125" y="240030"/>
                  </a:cubicBezTo>
                  <a:cubicBezTo>
                    <a:pt x="236705" y="238610"/>
                    <a:pt x="234206" y="239023"/>
                    <a:pt x="232410" y="238125"/>
                  </a:cubicBezTo>
                  <a:cubicBezTo>
                    <a:pt x="230362" y="237101"/>
                    <a:pt x="228743" y="235339"/>
                    <a:pt x="226695" y="234315"/>
                  </a:cubicBezTo>
                  <a:cubicBezTo>
                    <a:pt x="222790" y="232362"/>
                    <a:pt x="215078" y="231230"/>
                    <a:pt x="211455" y="230505"/>
                  </a:cubicBezTo>
                  <a:cubicBezTo>
                    <a:pt x="207645" y="228600"/>
                    <a:pt x="203918" y="226520"/>
                    <a:pt x="200025" y="224790"/>
                  </a:cubicBezTo>
                  <a:cubicBezTo>
                    <a:pt x="198190" y="223974"/>
                    <a:pt x="195981" y="223999"/>
                    <a:pt x="194310" y="222885"/>
                  </a:cubicBezTo>
                  <a:cubicBezTo>
                    <a:pt x="192068" y="221391"/>
                    <a:pt x="191005" y="218375"/>
                    <a:pt x="188595" y="217170"/>
                  </a:cubicBezTo>
                  <a:cubicBezTo>
                    <a:pt x="185699" y="215722"/>
                    <a:pt x="182211" y="216050"/>
                    <a:pt x="179070" y="215265"/>
                  </a:cubicBezTo>
                  <a:cubicBezTo>
                    <a:pt x="177122" y="214778"/>
                    <a:pt x="175260" y="213995"/>
                    <a:pt x="173355" y="213360"/>
                  </a:cubicBezTo>
                  <a:cubicBezTo>
                    <a:pt x="170815" y="211455"/>
                    <a:pt x="168146" y="209711"/>
                    <a:pt x="165735" y="207645"/>
                  </a:cubicBezTo>
                  <a:cubicBezTo>
                    <a:pt x="163690" y="205892"/>
                    <a:pt x="162262" y="203424"/>
                    <a:pt x="160020" y="201930"/>
                  </a:cubicBezTo>
                  <a:cubicBezTo>
                    <a:pt x="158349" y="200816"/>
                    <a:pt x="156210" y="200660"/>
                    <a:pt x="154305" y="200025"/>
                  </a:cubicBezTo>
                  <a:cubicBezTo>
                    <a:pt x="141622" y="187342"/>
                    <a:pt x="155281" y="199297"/>
                    <a:pt x="142875" y="192405"/>
                  </a:cubicBezTo>
                  <a:cubicBezTo>
                    <a:pt x="138872" y="190181"/>
                    <a:pt x="135887" y="185896"/>
                    <a:pt x="131445" y="184785"/>
                  </a:cubicBezTo>
                  <a:cubicBezTo>
                    <a:pt x="129004" y="184175"/>
                    <a:pt x="120843" y="182341"/>
                    <a:pt x="118110" y="180975"/>
                  </a:cubicBezTo>
                  <a:cubicBezTo>
                    <a:pt x="103338" y="173589"/>
                    <a:pt x="121045" y="180048"/>
                    <a:pt x="106680" y="175260"/>
                  </a:cubicBezTo>
                  <a:cubicBezTo>
                    <a:pt x="104775" y="173355"/>
                    <a:pt x="103035" y="171270"/>
                    <a:pt x="100965" y="169545"/>
                  </a:cubicBezTo>
                  <a:cubicBezTo>
                    <a:pt x="99206" y="168079"/>
                    <a:pt x="96952" y="167267"/>
                    <a:pt x="95250" y="165735"/>
                  </a:cubicBezTo>
                  <a:cubicBezTo>
                    <a:pt x="65246" y="138731"/>
                    <a:pt x="90883" y="162019"/>
                    <a:pt x="78105" y="146685"/>
                  </a:cubicBezTo>
                  <a:cubicBezTo>
                    <a:pt x="76380" y="144615"/>
                    <a:pt x="74115" y="143040"/>
                    <a:pt x="72390" y="140970"/>
                  </a:cubicBezTo>
                  <a:cubicBezTo>
                    <a:pt x="70924" y="139211"/>
                    <a:pt x="70199" y="136874"/>
                    <a:pt x="68580" y="135255"/>
                  </a:cubicBezTo>
                  <a:cubicBezTo>
                    <a:pt x="66961" y="133636"/>
                    <a:pt x="64624" y="132911"/>
                    <a:pt x="62865" y="131445"/>
                  </a:cubicBezTo>
                  <a:cubicBezTo>
                    <a:pt x="60795" y="129720"/>
                    <a:pt x="59055" y="127635"/>
                    <a:pt x="57150" y="125730"/>
                  </a:cubicBezTo>
                  <a:cubicBezTo>
                    <a:pt x="51945" y="110114"/>
                    <a:pt x="60948" y="134285"/>
                    <a:pt x="43815" y="108585"/>
                  </a:cubicBezTo>
                  <a:cubicBezTo>
                    <a:pt x="42545" y="106680"/>
                    <a:pt x="41471" y="104629"/>
                    <a:pt x="40005" y="102870"/>
                  </a:cubicBezTo>
                  <a:cubicBezTo>
                    <a:pt x="32841" y="94274"/>
                    <a:pt x="35640" y="100470"/>
                    <a:pt x="30480" y="91440"/>
                  </a:cubicBezTo>
                  <a:cubicBezTo>
                    <a:pt x="25910" y="83443"/>
                    <a:pt x="23723" y="74235"/>
                    <a:pt x="15240" y="68580"/>
                  </a:cubicBezTo>
                  <a:lnTo>
                    <a:pt x="9525" y="64770"/>
                  </a:lnTo>
                  <a:cubicBezTo>
                    <a:pt x="453" y="51162"/>
                    <a:pt x="3016" y="57782"/>
                    <a:pt x="0" y="45720"/>
                  </a:cubicBezTo>
                  <a:cubicBezTo>
                    <a:pt x="635" y="36830"/>
                    <a:pt x="583" y="27864"/>
                    <a:pt x="1905" y="19050"/>
                  </a:cubicBezTo>
                  <a:cubicBezTo>
                    <a:pt x="2501" y="15078"/>
                    <a:pt x="2373" y="9848"/>
                    <a:pt x="5715" y="7620"/>
                  </a:cubicBezTo>
                  <a:cubicBezTo>
                    <a:pt x="7620" y="6350"/>
                    <a:pt x="9382" y="4834"/>
                    <a:pt x="11430" y="3810"/>
                  </a:cubicBezTo>
                  <a:cubicBezTo>
                    <a:pt x="14163" y="2444"/>
                    <a:pt x="22324" y="610"/>
                    <a:pt x="24765" y="0"/>
                  </a:cubicBezTo>
                  <a:cubicBezTo>
                    <a:pt x="37465" y="635"/>
                    <a:pt x="50197" y="803"/>
                    <a:pt x="62865" y="1905"/>
                  </a:cubicBezTo>
                  <a:cubicBezTo>
                    <a:pt x="64865" y="2079"/>
                    <a:pt x="66909" y="2696"/>
                    <a:pt x="68580" y="3810"/>
                  </a:cubicBezTo>
                  <a:cubicBezTo>
                    <a:pt x="70822" y="5304"/>
                    <a:pt x="72390" y="7620"/>
                    <a:pt x="74295" y="9525"/>
                  </a:cubicBezTo>
                  <a:cubicBezTo>
                    <a:pt x="77193" y="21115"/>
                    <a:pt x="74359" y="13971"/>
                    <a:pt x="81915" y="24765"/>
                  </a:cubicBezTo>
                  <a:cubicBezTo>
                    <a:pt x="92548" y="39956"/>
                    <a:pt x="85403" y="32063"/>
                    <a:pt x="95250" y="41910"/>
                  </a:cubicBezTo>
                  <a:cubicBezTo>
                    <a:pt x="95885" y="43815"/>
                    <a:pt x="95167" y="47341"/>
                    <a:pt x="97155" y="47625"/>
                  </a:cubicBezTo>
                  <a:cubicBezTo>
                    <a:pt x="109216" y="49348"/>
                    <a:pt x="118731" y="46517"/>
                    <a:pt x="129540" y="43815"/>
                  </a:cubicBezTo>
                  <a:cubicBezTo>
                    <a:pt x="131445" y="42545"/>
                    <a:pt x="133207" y="41029"/>
                    <a:pt x="135255" y="40005"/>
                  </a:cubicBezTo>
                  <a:cubicBezTo>
                    <a:pt x="137988" y="38639"/>
                    <a:pt x="146149" y="36805"/>
                    <a:pt x="148590" y="36195"/>
                  </a:cubicBezTo>
                  <a:cubicBezTo>
                    <a:pt x="162514" y="26913"/>
                    <a:pt x="145006" y="38243"/>
                    <a:pt x="161925" y="28575"/>
                  </a:cubicBezTo>
                  <a:cubicBezTo>
                    <a:pt x="163913" y="27439"/>
                    <a:pt x="165536" y="25667"/>
                    <a:pt x="167640" y="24765"/>
                  </a:cubicBezTo>
                  <a:cubicBezTo>
                    <a:pt x="171257" y="23215"/>
                    <a:pt x="184111" y="21385"/>
                    <a:pt x="186690" y="20955"/>
                  </a:cubicBezTo>
                  <a:cubicBezTo>
                    <a:pt x="193675" y="21590"/>
                    <a:pt x="200991" y="20642"/>
                    <a:pt x="207645" y="22860"/>
                  </a:cubicBezTo>
                  <a:cubicBezTo>
                    <a:pt x="209550" y="23495"/>
                    <a:pt x="208759" y="26729"/>
                    <a:pt x="209550" y="28575"/>
                  </a:cubicBezTo>
                  <a:cubicBezTo>
                    <a:pt x="215527" y="42521"/>
                    <a:pt x="211753" y="29766"/>
                    <a:pt x="215265" y="43815"/>
                  </a:cubicBezTo>
                  <a:cubicBezTo>
                    <a:pt x="216450" y="54484"/>
                    <a:pt x="216649" y="60780"/>
                    <a:pt x="219075" y="70485"/>
                  </a:cubicBezTo>
                  <a:cubicBezTo>
                    <a:pt x="219562" y="72433"/>
                    <a:pt x="220345" y="74295"/>
                    <a:pt x="220980" y="76200"/>
                  </a:cubicBezTo>
                  <a:cubicBezTo>
                    <a:pt x="220278" y="81114"/>
                    <a:pt x="219830" y="89930"/>
                    <a:pt x="217170" y="95250"/>
                  </a:cubicBezTo>
                  <a:cubicBezTo>
                    <a:pt x="216146" y="97298"/>
                    <a:pt x="214630" y="99060"/>
                    <a:pt x="213360" y="100965"/>
                  </a:cubicBezTo>
                  <a:cubicBezTo>
                    <a:pt x="214630" y="103505"/>
                    <a:pt x="215162" y="106577"/>
                    <a:pt x="217170" y="108585"/>
                  </a:cubicBezTo>
                  <a:cubicBezTo>
                    <a:pt x="218590" y="110005"/>
                    <a:pt x="220880" y="110372"/>
                    <a:pt x="222885" y="110490"/>
                  </a:cubicBezTo>
                  <a:cubicBezTo>
                    <a:pt x="231760" y="111012"/>
                    <a:pt x="254635" y="104140"/>
                    <a:pt x="260985" y="10287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1" name="Freeform 70"/>
            <p:cNvSpPr/>
            <p:nvPr/>
          </p:nvSpPr>
          <p:spPr bwMode="auto">
            <a:xfrm>
              <a:off x="5800695" y="5779287"/>
              <a:ext cx="121305" cy="150418"/>
            </a:xfrm>
            <a:custGeom>
              <a:avLst/>
              <a:gdLst>
                <a:gd name="connsiteX0" fmla="*/ 78105 w 198120"/>
                <a:gd name="connsiteY0" fmla="*/ 133350 h 245511"/>
                <a:gd name="connsiteX1" fmla="*/ 78105 w 198120"/>
                <a:gd name="connsiteY1" fmla="*/ 133350 h 245511"/>
                <a:gd name="connsiteX2" fmla="*/ 93345 w 198120"/>
                <a:gd name="connsiteY2" fmla="*/ 139065 h 245511"/>
                <a:gd name="connsiteX3" fmla="*/ 99060 w 198120"/>
                <a:gd name="connsiteY3" fmla="*/ 144780 h 245511"/>
                <a:gd name="connsiteX4" fmla="*/ 106680 w 198120"/>
                <a:gd name="connsiteY4" fmla="*/ 161925 h 245511"/>
                <a:gd name="connsiteX5" fmla="*/ 108585 w 198120"/>
                <a:gd name="connsiteY5" fmla="*/ 167640 h 245511"/>
                <a:gd name="connsiteX6" fmla="*/ 114300 w 198120"/>
                <a:gd name="connsiteY6" fmla="*/ 175260 h 245511"/>
                <a:gd name="connsiteX7" fmla="*/ 114300 w 198120"/>
                <a:gd name="connsiteY7" fmla="*/ 207645 h 245511"/>
                <a:gd name="connsiteX8" fmla="*/ 110490 w 198120"/>
                <a:gd name="connsiteY8" fmla="*/ 224790 h 245511"/>
                <a:gd name="connsiteX9" fmla="*/ 112395 w 198120"/>
                <a:gd name="connsiteY9" fmla="*/ 238125 h 245511"/>
                <a:gd name="connsiteX10" fmla="*/ 184785 w 198120"/>
                <a:gd name="connsiteY10" fmla="*/ 230505 h 245511"/>
                <a:gd name="connsiteX11" fmla="*/ 186690 w 198120"/>
                <a:gd name="connsiteY11" fmla="*/ 224790 h 245511"/>
                <a:gd name="connsiteX12" fmla="*/ 190500 w 198120"/>
                <a:gd name="connsiteY12" fmla="*/ 219075 h 245511"/>
                <a:gd name="connsiteX13" fmla="*/ 194310 w 198120"/>
                <a:gd name="connsiteY13" fmla="*/ 207645 h 245511"/>
                <a:gd name="connsiteX14" fmla="*/ 196215 w 198120"/>
                <a:gd name="connsiteY14" fmla="*/ 93345 h 245511"/>
                <a:gd name="connsiteX15" fmla="*/ 198120 w 198120"/>
                <a:gd name="connsiteY15" fmla="*/ 83820 h 245511"/>
                <a:gd name="connsiteX16" fmla="*/ 196215 w 198120"/>
                <a:gd name="connsiteY16" fmla="*/ 51435 h 245511"/>
                <a:gd name="connsiteX17" fmla="*/ 194310 w 198120"/>
                <a:gd name="connsiteY17" fmla="*/ 43815 h 245511"/>
                <a:gd name="connsiteX18" fmla="*/ 190500 w 198120"/>
                <a:gd name="connsiteY18" fmla="*/ 0 h 245511"/>
                <a:gd name="connsiteX19" fmla="*/ 175260 w 198120"/>
                <a:gd name="connsiteY19" fmla="*/ 5715 h 245511"/>
                <a:gd name="connsiteX20" fmla="*/ 169545 w 198120"/>
                <a:gd name="connsiteY20" fmla="*/ 7620 h 245511"/>
                <a:gd name="connsiteX21" fmla="*/ 161925 w 198120"/>
                <a:gd name="connsiteY21" fmla="*/ 11430 h 245511"/>
                <a:gd name="connsiteX22" fmla="*/ 148590 w 198120"/>
                <a:gd name="connsiteY22" fmla="*/ 13335 h 245511"/>
                <a:gd name="connsiteX23" fmla="*/ 142875 w 198120"/>
                <a:gd name="connsiteY23" fmla="*/ 15240 h 245511"/>
                <a:gd name="connsiteX24" fmla="*/ 135255 w 198120"/>
                <a:gd name="connsiteY24" fmla="*/ 19050 h 245511"/>
                <a:gd name="connsiteX25" fmla="*/ 123825 w 198120"/>
                <a:gd name="connsiteY25" fmla="*/ 20955 h 245511"/>
                <a:gd name="connsiteX26" fmla="*/ 118110 w 198120"/>
                <a:gd name="connsiteY26" fmla="*/ 22860 h 245511"/>
                <a:gd name="connsiteX27" fmla="*/ 110490 w 198120"/>
                <a:gd name="connsiteY27" fmla="*/ 24765 h 245511"/>
                <a:gd name="connsiteX28" fmla="*/ 104775 w 198120"/>
                <a:gd name="connsiteY28" fmla="*/ 30480 h 245511"/>
                <a:gd name="connsiteX29" fmla="*/ 66675 w 198120"/>
                <a:gd name="connsiteY29" fmla="*/ 32385 h 245511"/>
                <a:gd name="connsiteX30" fmla="*/ 45720 w 198120"/>
                <a:gd name="connsiteY30" fmla="*/ 32385 h 245511"/>
                <a:gd name="connsiteX31" fmla="*/ 43815 w 198120"/>
                <a:gd name="connsiteY31" fmla="*/ 38100 h 245511"/>
                <a:gd name="connsiteX32" fmla="*/ 40005 w 198120"/>
                <a:gd name="connsiteY32" fmla="*/ 43815 h 245511"/>
                <a:gd name="connsiteX33" fmla="*/ 38100 w 198120"/>
                <a:gd name="connsiteY33" fmla="*/ 51435 h 245511"/>
                <a:gd name="connsiteX34" fmla="*/ 36195 w 198120"/>
                <a:gd name="connsiteY34" fmla="*/ 57150 h 245511"/>
                <a:gd name="connsiteX35" fmla="*/ 28575 w 198120"/>
                <a:gd name="connsiteY35" fmla="*/ 59055 h 245511"/>
                <a:gd name="connsiteX36" fmla="*/ 15240 w 198120"/>
                <a:gd name="connsiteY36" fmla="*/ 66675 h 245511"/>
                <a:gd name="connsiteX37" fmla="*/ 3810 w 198120"/>
                <a:gd name="connsiteY37" fmla="*/ 76200 h 245511"/>
                <a:gd name="connsiteX38" fmla="*/ 0 w 198120"/>
                <a:gd name="connsiteY38" fmla="*/ 81915 h 245511"/>
                <a:gd name="connsiteX39" fmla="*/ 7620 w 198120"/>
                <a:gd name="connsiteY39" fmla="*/ 91440 h 245511"/>
                <a:gd name="connsiteX40" fmla="*/ 20955 w 198120"/>
                <a:gd name="connsiteY40" fmla="*/ 102870 h 245511"/>
                <a:gd name="connsiteX41" fmla="*/ 36195 w 198120"/>
                <a:gd name="connsiteY41" fmla="*/ 120015 h 245511"/>
                <a:gd name="connsiteX42" fmla="*/ 57150 w 198120"/>
                <a:gd name="connsiteY42" fmla="*/ 121920 h 245511"/>
                <a:gd name="connsiteX43" fmla="*/ 68580 w 198120"/>
                <a:gd name="connsiteY43" fmla="*/ 125730 h 245511"/>
                <a:gd name="connsiteX44" fmla="*/ 78105 w 198120"/>
                <a:gd name="connsiteY44" fmla="*/ 133350 h 24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120" h="245511">
                  <a:moveTo>
                    <a:pt x="78105" y="133350"/>
                  </a:moveTo>
                  <a:lnTo>
                    <a:pt x="78105" y="133350"/>
                  </a:lnTo>
                  <a:cubicBezTo>
                    <a:pt x="83185" y="135255"/>
                    <a:pt x="88582" y="136467"/>
                    <a:pt x="93345" y="139065"/>
                  </a:cubicBezTo>
                  <a:cubicBezTo>
                    <a:pt x="95710" y="140355"/>
                    <a:pt x="97335" y="142710"/>
                    <a:pt x="99060" y="144780"/>
                  </a:cubicBezTo>
                  <a:cubicBezTo>
                    <a:pt x="104091" y="150818"/>
                    <a:pt x="103911" y="153618"/>
                    <a:pt x="106680" y="161925"/>
                  </a:cubicBezTo>
                  <a:cubicBezTo>
                    <a:pt x="107315" y="163830"/>
                    <a:pt x="107380" y="166034"/>
                    <a:pt x="108585" y="167640"/>
                  </a:cubicBezTo>
                  <a:lnTo>
                    <a:pt x="114300" y="175260"/>
                  </a:lnTo>
                  <a:cubicBezTo>
                    <a:pt x="118040" y="190222"/>
                    <a:pt x="116952" y="182453"/>
                    <a:pt x="114300" y="207645"/>
                  </a:cubicBezTo>
                  <a:cubicBezTo>
                    <a:pt x="113268" y="217445"/>
                    <a:pt x="112991" y="217288"/>
                    <a:pt x="110490" y="224790"/>
                  </a:cubicBezTo>
                  <a:cubicBezTo>
                    <a:pt x="111125" y="229235"/>
                    <a:pt x="107966" y="237387"/>
                    <a:pt x="112395" y="238125"/>
                  </a:cubicBezTo>
                  <a:cubicBezTo>
                    <a:pt x="170154" y="247752"/>
                    <a:pt x="164755" y="250535"/>
                    <a:pt x="184785" y="230505"/>
                  </a:cubicBezTo>
                  <a:cubicBezTo>
                    <a:pt x="185420" y="228600"/>
                    <a:pt x="185792" y="226586"/>
                    <a:pt x="186690" y="224790"/>
                  </a:cubicBezTo>
                  <a:cubicBezTo>
                    <a:pt x="187714" y="222742"/>
                    <a:pt x="189570" y="221167"/>
                    <a:pt x="190500" y="219075"/>
                  </a:cubicBezTo>
                  <a:cubicBezTo>
                    <a:pt x="192131" y="215405"/>
                    <a:pt x="194310" y="207645"/>
                    <a:pt x="194310" y="207645"/>
                  </a:cubicBezTo>
                  <a:cubicBezTo>
                    <a:pt x="194945" y="169545"/>
                    <a:pt x="195043" y="131432"/>
                    <a:pt x="196215" y="93345"/>
                  </a:cubicBezTo>
                  <a:cubicBezTo>
                    <a:pt x="196315" y="90109"/>
                    <a:pt x="198120" y="87058"/>
                    <a:pt x="198120" y="83820"/>
                  </a:cubicBezTo>
                  <a:cubicBezTo>
                    <a:pt x="198120" y="73006"/>
                    <a:pt x="197291" y="62195"/>
                    <a:pt x="196215" y="51435"/>
                  </a:cubicBezTo>
                  <a:cubicBezTo>
                    <a:pt x="194109" y="30377"/>
                    <a:pt x="194310" y="52389"/>
                    <a:pt x="194310" y="43815"/>
                  </a:cubicBezTo>
                  <a:lnTo>
                    <a:pt x="190500" y="0"/>
                  </a:lnTo>
                  <a:lnTo>
                    <a:pt x="175260" y="5715"/>
                  </a:lnTo>
                  <a:cubicBezTo>
                    <a:pt x="173373" y="6401"/>
                    <a:pt x="171391" y="6829"/>
                    <a:pt x="169545" y="7620"/>
                  </a:cubicBezTo>
                  <a:cubicBezTo>
                    <a:pt x="166935" y="8739"/>
                    <a:pt x="164665" y="10683"/>
                    <a:pt x="161925" y="11430"/>
                  </a:cubicBezTo>
                  <a:cubicBezTo>
                    <a:pt x="157593" y="12611"/>
                    <a:pt x="153035" y="12700"/>
                    <a:pt x="148590" y="13335"/>
                  </a:cubicBezTo>
                  <a:cubicBezTo>
                    <a:pt x="146685" y="13970"/>
                    <a:pt x="144721" y="14449"/>
                    <a:pt x="142875" y="15240"/>
                  </a:cubicBezTo>
                  <a:cubicBezTo>
                    <a:pt x="140265" y="16359"/>
                    <a:pt x="137975" y="18234"/>
                    <a:pt x="135255" y="19050"/>
                  </a:cubicBezTo>
                  <a:cubicBezTo>
                    <a:pt x="131555" y="20160"/>
                    <a:pt x="127596" y="20117"/>
                    <a:pt x="123825" y="20955"/>
                  </a:cubicBezTo>
                  <a:cubicBezTo>
                    <a:pt x="121865" y="21391"/>
                    <a:pt x="120041" y="22308"/>
                    <a:pt x="118110" y="22860"/>
                  </a:cubicBezTo>
                  <a:cubicBezTo>
                    <a:pt x="115593" y="23579"/>
                    <a:pt x="113030" y="24130"/>
                    <a:pt x="110490" y="24765"/>
                  </a:cubicBezTo>
                  <a:cubicBezTo>
                    <a:pt x="108585" y="26670"/>
                    <a:pt x="106845" y="28755"/>
                    <a:pt x="104775" y="30480"/>
                  </a:cubicBezTo>
                  <a:cubicBezTo>
                    <a:pt x="92811" y="40450"/>
                    <a:pt x="88364" y="33661"/>
                    <a:pt x="66675" y="32385"/>
                  </a:cubicBezTo>
                  <a:cubicBezTo>
                    <a:pt x="58879" y="29786"/>
                    <a:pt x="55875" y="27872"/>
                    <a:pt x="45720" y="32385"/>
                  </a:cubicBezTo>
                  <a:cubicBezTo>
                    <a:pt x="43885" y="33201"/>
                    <a:pt x="44713" y="36304"/>
                    <a:pt x="43815" y="38100"/>
                  </a:cubicBezTo>
                  <a:cubicBezTo>
                    <a:pt x="42791" y="40148"/>
                    <a:pt x="41275" y="41910"/>
                    <a:pt x="40005" y="43815"/>
                  </a:cubicBezTo>
                  <a:cubicBezTo>
                    <a:pt x="39370" y="46355"/>
                    <a:pt x="38819" y="48918"/>
                    <a:pt x="38100" y="51435"/>
                  </a:cubicBezTo>
                  <a:cubicBezTo>
                    <a:pt x="37548" y="53366"/>
                    <a:pt x="37763" y="55896"/>
                    <a:pt x="36195" y="57150"/>
                  </a:cubicBezTo>
                  <a:cubicBezTo>
                    <a:pt x="34151" y="58786"/>
                    <a:pt x="31115" y="58420"/>
                    <a:pt x="28575" y="59055"/>
                  </a:cubicBezTo>
                  <a:cubicBezTo>
                    <a:pt x="17718" y="69912"/>
                    <a:pt x="28672" y="60919"/>
                    <a:pt x="15240" y="66675"/>
                  </a:cubicBezTo>
                  <a:cubicBezTo>
                    <a:pt x="11355" y="68340"/>
                    <a:pt x="6353" y="73149"/>
                    <a:pt x="3810" y="76200"/>
                  </a:cubicBezTo>
                  <a:cubicBezTo>
                    <a:pt x="2344" y="77959"/>
                    <a:pt x="1270" y="80010"/>
                    <a:pt x="0" y="81915"/>
                  </a:cubicBezTo>
                  <a:cubicBezTo>
                    <a:pt x="3205" y="91529"/>
                    <a:pt x="-422" y="84547"/>
                    <a:pt x="7620" y="91440"/>
                  </a:cubicBezTo>
                  <a:cubicBezTo>
                    <a:pt x="23788" y="105298"/>
                    <a:pt x="7835" y="94123"/>
                    <a:pt x="20955" y="102870"/>
                  </a:cubicBezTo>
                  <a:cubicBezTo>
                    <a:pt x="23959" y="107376"/>
                    <a:pt x="29334" y="118185"/>
                    <a:pt x="36195" y="120015"/>
                  </a:cubicBezTo>
                  <a:cubicBezTo>
                    <a:pt x="42972" y="121822"/>
                    <a:pt x="50165" y="121285"/>
                    <a:pt x="57150" y="121920"/>
                  </a:cubicBezTo>
                  <a:lnTo>
                    <a:pt x="68580" y="125730"/>
                  </a:lnTo>
                  <a:cubicBezTo>
                    <a:pt x="74897" y="127836"/>
                    <a:pt x="76518" y="132080"/>
                    <a:pt x="78105" y="13335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2" name="Freeform 71"/>
            <p:cNvSpPr/>
            <p:nvPr/>
          </p:nvSpPr>
          <p:spPr bwMode="auto">
            <a:xfrm>
              <a:off x="6058832" y="5639544"/>
              <a:ext cx="270752" cy="256196"/>
            </a:xfrm>
            <a:custGeom>
              <a:avLst/>
              <a:gdLst>
                <a:gd name="connsiteX0" fmla="*/ 19050 w 441960"/>
                <a:gd name="connsiteY0" fmla="*/ 89535 h 419100"/>
                <a:gd name="connsiteX1" fmla="*/ 19050 w 441960"/>
                <a:gd name="connsiteY1" fmla="*/ 89535 h 419100"/>
                <a:gd name="connsiteX2" fmla="*/ 38100 w 441960"/>
                <a:gd name="connsiteY2" fmla="*/ 95250 h 419100"/>
                <a:gd name="connsiteX3" fmla="*/ 41910 w 441960"/>
                <a:gd name="connsiteY3" fmla="*/ 100965 h 419100"/>
                <a:gd name="connsiteX4" fmla="*/ 47625 w 441960"/>
                <a:gd name="connsiteY4" fmla="*/ 106680 h 419100"/>
                <a:gd name="connsiteX5" fmla="*/ 49530 w 441960"/>
                <a:gd name="connsiteY5" fmla="*/ 112395 h 419100"/>
                <a:gd name="connsiteX6" fmla="*/ 59055 w 441960"/>
                <a:gd name="connsiteY6" fmla="*/ 123825 h 419100"/>
                <a:gd name="connsiteX7" fmla="*/ 64770 w 441960"/>
                <a:gd name="connsiteY7" fmla="*/ 127635 h 419100"/>
                <a:gd name="connsiteX8" fmla="*/ 70485 w 441960"/>
                <a:gd name="connsiteY8" fmla="*/ 135255 h 419100"/>
                <a:gd name="connsiteX9" fmla="*/ 76200 w 441960"/>
                <a:gd name="connsiteY9" fmla="*/ 158115 h 419100"/>
                <a:gd name="connsiteX10" fmla="*/ 78105 w 441960"/>
                <a:gd name="connsiteY10" fmla="*/ 165735 h 419100"/>
                <a:gd name="connsiteX11" fmla="*/ 80010 w 441960"/>
                <a:gd name="connsiteY11" fmla="*/ 179070 h 419100"/>
                <a:gd name="connsiteX12" fmla="*/ 85725 w 441960"/>
                <a:gd name="connsiteY12" fmla="*/ 192405 h 419100"/>
                <a:gd name="connsiteX13" fmla="*/ 87630 w 441960"/>
                <a:gd name="connsiteY13" fmla="*/ 201930 h 419100"/>
                <a:gd name="connsiteX14" fmla="*/ 95250 w 441960"/>
                <a:gd name="connsiteY14" fmla="*/ 207645 h 419100"/>
                <a:gd name="connsiteX15" fmla="*/ 106680 w 441960"/>
                <a:gd name="connsiteY15" fmla="*/ 217170 h 419100"/>
                <a:gd name="connsiteX16" fmla="*/ 152400 w 441960"/>
                <a:gd name="connsiteY16" fmla="*/ 215265 h 419100"/>
                <a:gd name="connsiteX17" fmla="*/ 184785 w 441960"/>
                <a:gd name="connsiteY17" fmla="*/ 213360 h 419100"/>
                <a:gd name="connsiteX18" fmla="*/ 205740 w 441960"/>
                <a:gd name="connsiteY18" fmla="*/ 209550 h 419100"/>
                <a:gd name="connsiteX19" fmla="*/ 211455 w 441960"/>
                <a:gd name="connsiteY19" fmla="*/ 207645 h 419100"/>
                <a:gd name="connsiteX20" fmla="*/ 215265 w 441960"/>
                <a:gd name="connsiteY20" fmla="*/ 201930 h 419100"/>
                <a:gd name="connsiteX21" fmla="*/ 226695 w 441960"/>
                <a:gd name="connsiteY21" fmla="*/ 190500 h 419100"/>
                <a:gd name="connsiteX22" fmla="*/ 266700 w 441960"/>
                <a:gd name="connsiteY22" fmla="*/ 194310 h 419100"/>
                <a:gd name="connsiteX23" fmla="*/ 268605 w 441960"/>
                <a:gd name="connsiteY23" fmla="*/ 207645 h 419100"/>
                <a:gd name="connsiteX24" fmla="*/ 262890 w 441960"/>
                <a:gd name="connsiteY24" fmla="*/ 211455 h 419100"/>
                <a:gd name="connsiteX25" fmla="*/ 251460 w 441960"/>
                <a:gd name="connsiteY25" fmla="*/ 222885 h 419100"/>
                <a:gd name="connsiteX26" fmla="*/ 255270 w 441960"/>
                <a:gd name="connsiteY26" fmla="*/ 228600 h 419100"/>
                <a:gd name="connsiteX27" fmla="*/ 262890 w 441960"/>
                <a:gd name="connsiteY27" fmla="*/ 236220 h 419100"/>
                <a:gd name="connsiteX28" fmla="*/ 257175 w 441960"/>
                <a:gd name="connsiteY28" fmla="*/ 238125 h 419100"/>
                <a:gd name="connsiteX29" fmla="*/ 215265 w 441960"/>
                <a:gd name="connsiteY29" fmla="*/ 243840 h 419100"/>
                <a:gd name="connsiteX30" fmla="*/ 203835 w 441960"/>
                <a:gd name="connsiteY30" fmla="*/ 249555 h 419100"/>
                <a:gd name="connsiteX31" fmla="*/ 205740 w 441960"/>
                <a:gd name="connsiteY31" fmla="*/ 259080 h 419100"/>
                <a:gd name="connsiteX32" fmla="*/ 211455 w 441960"/>
                <a:gd name="connsiteY32" fmla="*/ 260985 h 419100"/>
                <a:gd name="connsiteX33" fmla="*/ 220980 w 441960"/>
                <a:gd name="connsiteY33" fmla="*/ 262890 h 419100"/>
                <a:gd name="connsiteX34" fmla="*/ 222885 w 441960"/>
                <a:gd name="connsiteY34" fmla="*/ 268605 h 419100"/>
                <a:gd name="connsiteX35" fmla="*/ 209550 w 441960"/>
                <a:gd name="connsiteY35" fmla="*/ 274320 h 419100"/>
                <a:gd name="connsiteX36" fmla="*/ 194310 w 441960"/>
                <a:gd name="connsiteY36" fmla="*/ 276225 h 419100"/>
                <a:gd name="connsiteX37" fmla="*/ 184785 w 441960"/>
                <a:gd name="connsiteY37" fmla="*/ 278130 h 419100"/>
                <a:gd name="connsiteX38" fmla="*/ 180975 w 441960"/>
                <a:gd name="connsiteY38" fmla="*/ 283845 h 419100"/>
                <a:gd name="connsiteX39" fmla="*/ 190500 w 441960"/>
                <a:gd name="connsiteY39" fmla="*/ 293370 h 419100"/>
                <a:gd name="connsiteX40" fmla="*/ 196215 w 441960"/>
                <a:gd name="connsiteY40" fmla="*/ 299085 h 419100"/>
                <a:gd name="connsiteX41" fmla="*/ 203835 w 441960"/>
                <a:gd name="connsiteY41" fmla="*/ 304800 h 419100"/>
                <a:gd name="connsiteX42" fmla="*/ 215265 w 441960"/>
                <a:gd name="connsiteY42" fmla="*/ 310515 h 419100"/>
                <a:gd name="connsiteX43" fmla="*/ 232410 w 441960"/>
                <a:gd name="connsiteY43" fmla="*/ 312420 h 419100"/>
                <a:gd name="connsiteX44" fmla="*/ 259080 w 441960"/>
                <a:gd name="connsiteY44" fmla="*/ 310515 h 419100"/>
                <a:gd name="connsiteX45" fmla="*/ 262890 w 441960"/>
                <a:gd name="connsiteY45" fmla="*/ 302895 h 419100"/>
                <a:gd name="connsiteX46" fmla="*/ 266700 w 441960"/>
                <a:gd name="connsiteY46" fmla="*/ 291465 h 419100"/>
                <a:gd name="connsiteX47" fmla="*/ 268605 w 441960"/>
                <a:gd name="connsiteY47" fmla="*/ 285750 h 419100"/>
                <a:gd name="connsiteX48" fmla="*/ 280035 w 441960"/>
                <a:gd name="connsiteY48" fmla="*/ 287655 h 419100"/>
                <a:gd name="connsiteX49" fmla="*/ 285750 w 441960"/>
                <a:gd name="connsiteY49" fmla="*/ 289560 h 419100"/>
                <a:gd name="connsiteX50" fmla="*/ 291465 w 441960"/>
                <a:gd name="connsiteY50" fmla="*/ 308610 h 419100"/>
                <a:gd name="connsiteX51" fmla="*/ 295275 w 441960"/>
                <a:gd name="connsiteY51" fmla="*/ 320040 h 419100"/>
                <a:gd name="connsiteX52" fmla="*/ 304800 w 441960"/>
                <a:gd name="connsiteY52" fmla="*/ 333375 h 419100"/>
                <a:gd name="connsiteX53" fmla="*/ 306705 w 441960"/>
                <a:gd name="connsiteY53" fmla="*/ 367665 h 419100"/>
                <a:gd name="connsiteX54" fmla="*/ 310515 w 441960"/>
                <a:gd name="connsiteY54" fmla="*/ 379095 h 419100"/>
                <a:gd name="connsiteX55" fmla="*/ 321945 w 441960"/>
                <a:gd name="connsiteY55" fmla="*/ 382905 h 419100"/>
                <a:gd name="connsiteX56" fmla="*/ 333375 w 441960"/>
                <a:gd name="connsiteY56" fmla="*/ 386715 h 419100"/>
                <a:gd name="connsiteX57" fmla="*/ 339090 w 441960"/>
                <a:gd name="connsiteY57" fmla="*/ 390525 h 419100"/>
                <a:gd name="connsiteX58" fmla="*/ 344805 w 441960"/>
                <a:gd name="connsiteY58" fmla="*/ 401955 h 419100"/>
                <a:gd name="connsiteX59" fmla="*/ 350520 w 441960"/>
                <a:gd name="connsiteY59" fmla="*/ 405765 h 419100"/>
                <a:gd name="connsiteX60" fmla="*/ 363855 w 441960"/>
                <a:gd name="connsiteY60" fmla="*/ 417195 h 419100"/>
                <a:gd name="connsiteX61" fmla="*/ 369570 w 441960"/>
                <a:gd name="connsiteY61" fmla="*/ 419100 h 419100"/>
                <a:gd name="connsiteX62" fmla="*/ 373380 w 441960"/>
                <a:gd name="connsiteY62" fmla="*/ 413385 h 419100"/>
                <a:gd name="connsiteX63" fmla="*/ 377190 w 441960"/>
                <a:gd name="connsiteY63" fmla="*/ 379095 h 419100"/>
                <a:gd name="connsiteX64" fmla="*/ 400050 w 441960"/>
                <a:gd name="connsiteY64" fmla="*/ 373380 h 419100"/>
                <a:gd name="connsiteX65" fmla="*/ 438150 w 441960"/>
                <a:gd name="connsiteY65" fmla="*/ 373380 h 419100"/>
                <a:gd name="connsiteX66" fmla="*/ 430530 w 441960"/>
                <a:gd name="connsiteY66" fmla="*/ 268605 h 419100"/>
                <a:gd name="connsiteX67" fmla="*/ 441960 w 441960"/>
                <a:gd name="connsiteY67" fmla="*/ 45720 h 419100"/>
                <a:gd name="connsiteX68" fmla="*/ 381000 w 441960"/>
                <a:gd name="connsiteY68" fmla="*/ 38100 h 419100"/>
                <a:gd name="connsiteX69" fmla="*/ 365760 w 441960"/>
                <a:gd name="connsiteY69" fmla="*/ 0 h 419100"/>
                <a:gd name="connsiteX70" fmla="*/ 234315 w 441960"/>
                <a:gd name="connsiteY70" fmla="*/ 26670 h 419100"/>
                <a:gd name="connsiteX71" fmla="*/ 228600 w 441960"/>
                <a:gd name="connsiteY71" fmla="*/ 3810 h 419100"/>
                <a:gd name="connsiteX72" fmla="*/ 0 w 441960"/>
                <a:gd name="connsiteY72" fmla="*/ 30480 h 419100"/>
                <a:gd name="connsiteX73" fmla="*/ 19050 w 441960"/>
                <a:gd name="connsiteY73" fmla="*/ 8953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41960" h="419100">
                  <a:moveTo>
                    <a:pt x="19050" y="89535"/>
                  </a:moveTo>
                  <a:lnTo>
                    <a:pt x="19050" y="89535"/>
                  </a:lnTo>
                  <a:cubicBezTo>
                    <a:pt x="25400" y="91440"/>
                    <a:pt x="32170" y="92285"/>
                    <a:pt x="38100" y="95250"/>
                  </a:cubicBezTo>
                  <a:cubicBezTo>
                    <a:pt x="40148" y="96274"/>
                    <a:pt x="40444" y="99206"/>
                    <a:pt x="41910" y="100965"/>
                  </a:cubicBezTo>
                  <a:cubicBezTo>
                    <a:pt x="43635" y="103035"/>
                    <a:pt x="45720" y="104775"/>
                    <a:pt x="47625" y="106680"/>
                  </a:cubicBezTo>
                  <a:cubicBezTo>
                    <a:pt x="48260" y="108585"/>
                    <a:pt x="48632" y="110599"/>
                    <a:pt x="49530" y="112395"/>
                  </a:cubicBezTo>
                  <a:cubicBezTo>
                    <a:pt x="51671" y="116676"/>
                    <a:pt x="55444" y="120816"/>
                    <a:pt x="59055" y="123825"/>
                  </a:cubicBezTo>
                  <a:cubicBezTo>
                    <a:pt x="60814" y="125291"/>
                    <a:pt x="63151" y="126016"/>
                    <a:pt x="64770" y="127635"/>
                  </a:cubicBezTo>
                  <a:cubicBezTo>
                    <a:pt x="67015" y="129880"/>
                    <a:pt x="68580" y="132715"/>
                    <a:pt x="70485" y="135255"/>
                  </a:cubicBezTo>
                  <a:cubicBezTo>
                    <a:pt x="76850" y="154350"/>
                    <a:pt x="72352" y="138876"/>
                    <a:pt x="76200" y="158115"/>
                  </a:cubicBezTo>
                  <a:cubicBezTo>
                    <a:pt x="76713" y="160682"/>
                    <a:pt x="77637" y="163159"/>
                    <a:pt x="78105" y="165735"/>
                  </a:cubicBezTo>
                  <a:cubicBezTo>
                    <a:pt x="78908" y="170153"/>
                    <a:pt x="79129" y="174667"/>
                    <a:pt x="80010" y="179070"/>
                  </a:cubicBezTo>
                  <a:cubicBezTo>
                    <a:pt x="80944" y="183742"/>
                    <a:pt x="83660" y="188274"/>
                    <a:pt x="85725" y="192405"/>
                  </a:cubicBezTo>
                  <a:cubicBezTo>
                    <a:pt x="86360" y="195580"/>
                    <a:pt x="85914" y="199184"/>
                    <a:pt x="87630" y="201930"/>
                  </a:cubicBezTo>
                  <a:cubicBezTo>
                    <a:pt x="89313" y="204622"/>
                    <a:pt x="92839" y="205579"/>
                    <a:pt x="95250" y="207645"/>
                  </a:cubicBezTo>
                  <a:cubicBezTo>
                    <a:pt x="108084" y="218646"/>
                    <a:pt x="94049" y="208749"/>
                    <a:pt x="106680" y="217170"/>
                  </a:cubicBezTo>
                  <a:lnTo>
                    <a:pt x="152400" y="215265"/>
                  </a:lnTo>
                  <a:cubicBezTo>
                    <a:pt x="163201" y="214738"/>
                    <a:pt x="174012" y="214297"/>
                    <a:pt x="184785" y="213360"/>
                  </a:cubicBezTo>
                  <a:cubicBezTo>
                    <a:pt x="187389" y="213134"/>
                    <a:pt x="202503" y="210359"/>
                    <a:pt x="205740" y="209550"/>
                  </a:cubicBezTo>
                  <a:cubicBezTo>
                    <a:pt x="207688" y="209063"/>
                    <a:pt x="209550" y="208280"/>
                    <a:pt x="211455" y="207645"/>
                  </a:cubicBezTo>
                  <a:cubicBezTo>
                    <a:pt x="212725" y="205740"/>
                    <a:pt x="213744" y="203641"/>
                    <a:pt x="215265" y="201930"/>
                  </a:cubicBezTo>
                  <a:cubicBezTo>
                    <a:pt x="218845" y="197903"/>
                    <a:pt x="226695" y="190500"/>
                    <a:pt x="226695" y="190500"/>
                  </a:cubicBezTo>
                  <a:cubicBezTo>
                    <a:pt x="240030" y="191770"/>
                    <a:pt x="253610" y="191464"/>
                    <a:pt x="266700" y="194310"/>
                  </a:cubicBezTo>
                  <a:cubicBezTo>
                    <a:pt x="272760" y="195627"/>
                    <a:pt x="270153" y="205324"/>
                    <a:pt x="268605" y="207645"/>
                  </a:cubicBezTo>
                  <a:cubicBezTo>
                    <a:pt x="267335" y="209550"/>
                    <a:pt x="264509" y="209836"/>
                    <a:pt x="262890" y="211455"/>
                  </a:cubicBezTo>
                  <a:cubicBezTo>
                    <a:pt x="248713" y="225632"/>
                    <a:pt x="264929" y="213906"/>
                    <a:pt x="251460" y="222885"/>
                  </a:cubicBezTo>
                  <a:cubicBezTo>
                    <a:pt x="252730" y="224790"/>
                    <a:pt x="253482" y="227170"/>
                    <a:pt x="255270" y="228600"/>
                  </a:cubicBezTo>
                  <a:cubicBezTo>
                    <a:pt x="264506" y="235989"/>
                    <a:pt x="258734" y="223751"/>
                    <a:pt x="262890" y="236220"/>
                  </a:cubicBezTo>
                  <a:cubicBezTo>
                    <a:pt x="260985" y="236855"/>
                    <a:pt x="259123" y="237638"/>
                    <a:pt x="257175" y="238125"/>
                  </a:cubicBezTo>
                  <a:cubicBezTo>
                    <a:pt x="243518" y="241539"/>
                    <a:pt x="229200" y="242446"/>
                    <a:pt x="215265" y="243840"/>
                  </a:cubicBezTo>
                  <a:cubicBezTo>
                    <a:pt x="213174" y="244537"/>
                    <a:pt x="204612" y="246834"/>
                    <a:pt x="203835" y="249555"/>
                  </a:cubicBezTo>
                  <a:cubicBezTo>
                    <a:pt x="202945" y="252668"/>
                    <a:pt x="203944" y="256386"/>
                    <a:pt x="205740" y="259080"/>
                  </a:cubicBezTo>
                  <a:cubicBezTo>
                    <a:pt x="206854" y="260751"/>
                    <a:pt x="209507" y="260498"/>
                    <a:pt x="211455" y="260985"/>
                  </a:cubicBezTo>
                  <a:cubicBezTo>
                    <a:pt x="214596" y="261770"/>
                    <a:pt x="217805" y="262255"/>
                    <a:pt x="220980" y="262890"/>
                  </a:cubicBezTo>
                  <a:cubicBezTo>
                    <a:pt x="221615" y="264795"/>
                    <a:pt x="223631" y="266741"/>
                    <a:pt x="222885" y="268605"/>
                  </a:cubicBezTo>
                  <a:cubicBezTo>
                    <a:pt x="221501" y="272065"/>
                    <a:pt x="211947" y="273920"/>
                    <a:pt x="209550" y="274320"/>
                  </a:cubicBezTo>
                  <a:cubicBezTo>
                    <a:pt x="204500" y="275162"/>
                    <a:pt x="199370" y="275447"/>
                    <a:pt x="194310" y="276225"/>
                  </a:cubicBezTo>
                  <a:cubicBezTo>
                    <a:pt x="191110" y="276717"/>
                    <a:pt x="187960" y="277495"/>
                    <a:pt x="184785" y="278130"/>
                  </a:cubicBezTo>
                  <a:cubicBezTo>
                    <a:pt x="183515" y="280035"/>
                    <a:pt x="180975" y="281555"/>
                    <a:pt x="180975" y="283845"/>
                  </a:cubicBezTo>
                  <a:cubicBezTo>
                    <a:pt x="180975" y="288502"/>
                    <a:pt x="187960" y="291253"/>
                    <a:pt x="190500" y="293370"/>
                  </a:cubicBezTo>
                  <a:cubicBezTo>
                    <a:pt x="192570" y="295095"/>
                    <a:pt x="194170" y="297332"/>
                    <a:pt x="196215" y="299085"/>
                  </a:cubicBezTo>
                  <a:cubicBezTo>
                    <a:pt x="198626" y="301151"/>
                    <a:pt x="201251" y="302955"/>
                    <a:pt x="203835" y="304800"/>
                  </a:cubicBezTo>
                  <a:cubicBezTo>
                    <a:pt x="207842" y="307662"/>
                    <a:pt x="210342" y="309694"/>
                    <a:pt x="215265" y="310515"/>
                  </a:cubicBezTo>
                  <a:cubicBezTo>
                    <a:pt x="220937" y="311460"/>
                    <a:pt x="226695" y="311785"/>
                    <a:pt x="232410" y="312420"/>
                  </a:cubicBezTo>
                  <a:cubicBezTo>
                    <a:pt x="241300" y="311785"/>
                    <a:pt x="250573" y="313173"/>
                    <a:pt x="259080" y="310515"/>
                  </a:cubicBezTo>
                  <a:cubicBezTo>
                    <a:pt x="261791" y="309668"/>
                    <a:pt x="261835" y="305532"/>
                    <a:pt x="262890" y="302895"/>
                  </a:cubicBezTo>
                  <a:cubicBezTo>
                    <a:pt x="264382" y="299166"/>
                    <a:pt x="265430" y="295275"/>
                    <a:pt x="266700" y="291465"/>
                  </a:cubicBezTo>
                  <a:lnTo>
                    <a:pt x="268605" y="285750"/>
                  </a:lnTo>
                  <a:cubicBezTo>
                    <a:pt x="272415" y="286385"/>
                    <a:pt x="276264" y="286817"/>
                    <a:pt x="280035" y="287655"/>
                  </a:cubicBezTo>
                  <a:cubicBezTo>
                    <a:pt x="281995" y="288091"/>
                    <a:pt x="284583" y="287926"/>
                    <a:pt x="285750" y="289560"/>
                  </a:cubicBezTo>
                  <a:cubicBezTo>
                    <a:pt x="288072" y="292811"/>
                    <a:pt x="290095" y="304045"/>
                    <a:pt x="291465" y="308610"/>
                  </a:cubicBezTo>
                  <a:cubicBezTo>
                    <a:pt x="292619" y="312457"/>
                    <a:pt x="293047" y="316698"/>
                    <a:pt x="295275" y="320040"/>
                  </a:cubicBezTo>
                  <a:cubicBezTo>
                    <a:pt x="300846" y="328397"/>
                    <a:pt x="297711" y="323923"/>
                    <a:pt x="304800" y="333375"/>
                  </a:cubicBezTo>
                  <a:cubicBezTo>
                    <a:pt x="305435" y="344805"/>
                    <a:pt x="305285" y="356306"/>
                    <a:pt x="306705" y="367665"/>
                  </a:cubicBezTo>
                  <a:cubicBezTo>
                    <a:pt x="307203" y="371650"/>
                    <a:pt x="306705" y="377825"/>
                    <a:pt x="310515" y="379095"/>
                  </a:cubicBezTo>
                  <a:lnTo>
                    <a:pt x="321945" y="382905"/>
                  </a:lnTo>
                  <a:cubicBezTo>
                    <a:pt x="325755" y="384175"/>
                    <a:pt x="330033" y="384487"/>
                    <a:pt x="333375" y="386715"/>
                  </a:cubicBezTo>
                  <a:lnTo>
                    <a:pt x="339090" y="390525"/>
                  </a:lnTo>
                  <a:cubicBezTo>
                    <a:pt x="340639" y="395173"/>
                    <a:pt x="341112" y="398262"/>
                    <a:pt x="344805" y="401955"/>
                  </a:cubicBezTo>
                  <a:cubicBezTo>
                    <a:pt x="346424" y="403574"/>
                    <a:pt x="348761" y="404299"/>
                    <a:pt x="350520" y="405765"/>
                  </a:cubicBezTo>
                  <a:cubicBezTo>
                    <a:pt x="357890" y="411907"/>
                    <a:pt x="354775" y="412006"/>
                    <a:pt x="363855" y="417195"/>
                  </a:cubicBezTo>
                  <a:cubicBezTo>
                    <a:pt x="365598" y="418191"/>
                    <a:pt x="367665" y="418465"/>
                    <a:pt x="369570" y="419100"/>
                  </a:cubicBezTo>
                  <a:cubicBezTo>
                    <a:pt x="370840" y="417195"/>
                    <a:pt x="372952" y="415634"/>
                    <a:pt x="373380" y="413385"/>
                  </a:cubicBezTo>
                  <a:cubicBezTo>
                    <a:pt x="375532" y="402088"/>
                    <a:pt x="366280" y="382732"/>
                    <a:pt x="377190" y="379095"/>
                  </a:cubicBezTo>
                  <a:cubicBezTo>
                    <a:pt x="385326" y="376383"/>
                    <a:pt x="391350" y="373715"/>
                    <a:pt x="400050" y="373380"/>
                  </a:cubicBezTo>
                  <a:cubicBezTo>
                    <a:pt x="412741" y="372892"/>
                    <a:pt x="425450" y="373380"/>
                    <a:pt x="438150" y="373380"/>
                  </a:cubicBezTo>
                  <a:lnTo>
                    <a:pt x="430530" y="268605"/>
                  </a:lnTo>
                  <a:lnTo>
                    <a:pt x="441960" y="45720"/>
                  </a:lnTo>
                  <a:lnTo>
                    <a:pt x="381000" y="38100"/>
                  </a:lnTo>
                  <a:lnTo>
                    <a:pt x="365760" y="0"/>
                  </a:lnTo>
                  <a:lnTo>
                    <a:pt x="234315" y="26670"/>
                  </a:lnTo>
                  <a:lnTo>
                    <a:pt x="228600" y="3810"/>
                  </a:lnTo>
                  <a:lnTo>
                    <a:pt x="0" y="30480"/>
                  </a:lnTo>
                  <a:lnTo>
                    <a:pt x="19050" y="895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3" name="Freeform 72"/>
            <p:cNvSpPr/>
            <p:nvPr/>
          </p:nvSpPr>
          <p:spPr bwMode="auto">
            <a:xfrm>
              <a:off x="5903562" y="5575495"/>
              <a:ext cx="304718" cy="176620"/>
            </a:xfrm>
            <a:custGeom>
              <a:avLst/>
              <a:gdLst>
                <a:gd name="connsiteX0" fmla="*/ 499110 w 499110"/>
                <a:gd name="connsiteY0" fmla="*/ 121920 h 289560"/>
                <a:gd name="connsiteX1" fmla="*/ 276225 w 499110"/>
                <a:gd name="connsiteY1" fmla="*/ 146685 h 289560"/>
                <a:gd name="connsiteX2" fmla="*/ 285750 w 499110"/>
                <a:gd name="connsiteY2" fmla="*/ 200025 h 289560"/>
                <a:gd name="connsiteX3" fmla="*/ 232410 w 499110"/>
                <a:gd name="connsiteY3" fmla="*/ 224790 h 289560"/>
                <a:gd name="connsiteX4" fmla="*/ 230505 w 499110"/>
                <a:gd name="connsiteY4" fmla="*/ 278130 h 289560"/>
                <a:gd name="connsiteX5" fmla="*/ 179070 w 499110"/>
                <a:gd name="connsiteY5" fmla="*/ 289560 h 289560"/>
                <a:gd name="connsiteX6" fmla="*/ 131445 w 499110"/>
                <a:gd name="connsiteY6" fmla="*/ 234315 h 289560"/>
                <a:gd name="connsiteX7" fmla="*/ 120015 w 499110"/>
                <a:gd name="connsiteY7" fmla="*/ 219075 h 289560"/>
                <a:gd name="connsiteX8" fmla="*/ 118110 w 499110"/>
                <a:gd name="connsiteY8" fmla="*/ 213360 h 289560"/>
                <a:gd name="connsiteX9" fmla="*/ 104775 w 499110"/>
                <a:gd name="connsiteY9" fmla="*/ 198120 h 289560"/>
                <a:gd name="connsiteX10" fmla="*/ 99060 w 499110"/>
                <a:gd name="connsiteY10" fmla="*/ 192405 h 289560"/>
                <a:gd name="connsiteX11" fmla="*/ 89535 w 499110"/>
                <a:gd name="connsiteY11" fmla="*/ 190500 h 289560"/>
                <a:gd name="connsiteX12" fmla="*/ 62865 w 499110"/>
                <a:gd name="connsiteY12" fmla="*/ 186690 h 289560"/>
                <a:gd name="connsiteX13" fmla="*/ 55245 w 499110"/>
                <a:gd name="connsiteY13" fmla="*/ 184785 h 289560"/>
                <a:gd name="connsiteX14" fmla="*/ 41910 w 499110"/>
                <a:gd name="connsiteY14" fmla="*/ 182880 h 289560"/>
                <a:gd name="connsiteX15" fmla="*/ 24765 w 499110"/>
                <a:gd name="connsiteY15" fmla="*/ 175260 h 289560"/>
                <a:gd name="connsiteX16" fmla="*/ 17145 w 499110"/>
                <a:gd name="connsiteY16" fmla="*/ 173355 h 289560"/>
                <a:gd name="connsiteX17" fmla="*/ 11430 w 499110"/>
                <a:gd name="connsiteY17" fmla="*/ 169545 h 289560"/>
                <a:gd name="connsiteX18" fmla="*/ 5715 w 499110"/>
                <a:gd name="connsiteY18" fmla="*/ 167640 h 289560"/>
                <a:gd name="connsiteX19" fmla="*/ 3810 w 499110"/>
                <a:gd name="connsiteY19" fmla="*/ 161925 h 289560"/>
                <a:gd name="connsiteX20" fmla="*/ 0 w 499110"/>
                <a:gd name="connsiteY20" fmla="*/ 156210 h 289560"/>
                <a:gd name="connsiteX21" fmla="*/ 1905 w 499110"/>
                <a:gd name="connsiteY21" fmla="*/ 129540 h 289560"/>
                <a:gd name="connsiteX22" fmla="*/ 3810 w 499110"/>
                <a:gd name="connsiteY22" fmla="*/ 123825 h 289560"/>
                <a:gd name="connsiteX23" fmla="*/ 9525 w 499110"/>
                <a:gd name="connsiteY23" fmla="*/ 120015 h 289560"/>
                <a:gd name="connsiteX24" fmla="*/ 11430 w 499110"/>
                <a:gd name="connsiteY24" fmla="*/ 114300 h 289560"/>
                <a:gd name="connsiteX25" fmla="*/ 22860 w 499110"/>
                <a:gd name="connsiteY25" fmla="*/ 102870 h 289560"/>
                <a:gd name="connsiteX26" fmla="*/ 28575 w 499110"/>
                <a:gd name="connsiteY26" fmla="*/ 100965 h 289560"/>
                <a:gd name="connsiteX27" fmla="*/ 41910 w 499110"/>
                <a:gd name="connsiteY27" fmla="*/ 89535 h 289560"/>
                <a:gd name="connsiteX28" fmla="*/ 45720 w 499110"/>
                <a:gd name="connsiteY28" fmla="*/ 83820 h 289560"/>
                <a:gd name="connsiteX29" fmla="*/ 51435 w 499110"/>
                <a:gd name="connsiteY29" fmla="*/ 80010 h 289560"/>
                <a:gd name="connsiteX30" fmla="*/ 57150 w 499110"/>
                <a:gd name="connsiteY30" fmla="*/ 74295 h 289560"/>
                <a:gd name="connsiteX31" fmla="*/ 64770 w 499110"/>
                <a:gd name="connsiteY31" fmla="*/ 64770 h 289560"/>
                <a:gd name="connsiteX32" fmla="*/ 68580 w 499110"/>
                <a:gd name="connsiteY32" fmla="*/ 57150 h 289560"/>
                <a:gd name="connsiteX33" fmla="*/ 74295 w 499110"/>
                <a:gd name="connsiteY33" fmla="*/ 51435 h 289560"/>
                <a:gd name="connsiteX34" fmla="*/ 81915 w 499110"/>
                <a:gd name="connsiteY34" fmla="*/ 49530 h 289560"/>
                <a:gd name="connsiteX35" fmla="*/ 87630 w 499110"/>
                <a:gd name="connsiteY35" fmla="*/ 47625 h 289560"/>
                <a:gd name="connsiteX36" fmla="*/ 106680 w 499110"/>
                <a:gd name="connsiteY36" fmla="*/ 49530 h 289560"/>
                <a:gd name="connsiteX37" fmla="*/ 123825 w 499110"/>
                <a:gd name="connsiteY37" fmla="*/ 59055 h 289560"/>
                <a:gd name="connsiteX38" fmla="*/ 154305 w 499110"/>
                <a:gd name="connsiteY38" fmla="*/ 60960 h 289560"/>
                <a:gd name="connsiteX39" fmla="*/ 161925 w 499110"/>
                <a:gd name="connsiteY39" fmla="*/ 64770 h 289560"/>
                <a:gd name="connsiteX40" fmla="*/ 184785 w 499110"/>
                <a:gd name="connsiteY40" fmla="*/ 66675 h 289560"/>
                <a:gd name="connsiteX41" fmla="*/ 198120 w 499110"/>
                <a:gd name="connsiteY41" fmla="*/ 68580 h 289560"/>
                <a:gd name="connsiteX42" fmla="*/ 203835 w 499110"/>
                <a:gd name="connsiteY42" fmla="*/ 70485 h 289560"/>
                <a:gd name="connsiteX43" fmla="*/ 215265 w 499110"/>
                <a:gd name="connsiteY43" fmla="*/ 62865 h 289560"/>
                <a:gd name="connsiteX44" fmla="*/ 220980 w 499110"/>
                <a:gd name="connsiteY44" fmla="*/ 60960 h 289560"/>
                <a:gd name="connsiteX45" fmla="*/ 249555 w 499110"/>
                <a:gd name="connsiteY45" fmla="*/ 62865 h 289560"/>
                <a:gd name="connsiteX46" fmla="*/ 255270 w 499110"/>
                <a:gd name="connsiteY46" fmla="*/ 64770 h 289560"/>
                <a:gd name="connsiteX47" fmla="*/ 314325 w 499110"/>
                <a:gd name="connsiteY47" fmla="*/ 62865 h 289560"/>
                <a:gd name="connsiteX48" fmla="*/ 312420 w 499110"/>
                <a:gd name="connsiteY48" fmla="*/ 41910 h 289560"/>
                <a:gd name="connsiteX49" fmla="*/ 314325 w 499110"/>
                <a:gd name="connsiteY49" fmla="*/ 34290 h 289560"/>
                <a:gd name="connsiteX50" fmla="*/ 316230 w 499110"/>
                <a:gd name="connsiteY50" fmla="*/ 28575 h 289560"/>
                <a:gd name="connsiteX51" fmla="*/ 327660 w 499110"/>
                <a:gd name="connsiteY51" fmla="*/ 13335 h 289560"/>
                <a:gd name="connsiteX52" fmla="*/ 339090 w 499110"/>
                <a:gd name="connsiteY52" fmla="*/ 5715 h 289560"/>
                <a:gd name="connsiteX53" fmla="*/ 350520 w 499110"/>
                <a:gd name="connsiteY53" fmla="*/ 0 h 289560"/>
                <a:gd name="connsiteX54" fmla="*/ 381000 w 499110"/>
                <a:gd name="connsiteY54" fmla="*/ 1905 h 289560"/>
                <a:gd name="connsiteX55" fmla="*/ 386715 w 499110"/>
                <a:gd name="connsiteY55" fmla="*/ 5715 h 289560"/>
                <a:gd name="connsiteX56" fmla="*/ 394335 w 499110"/>
                <a:gd name="connsiteY56" fmla="*/ 7620 h 289560"/>
                <a:gd name="connsiteX57" fmla="*/ 419100 w 499110"/>
                <a:gd name="connsiteY57" fmla="*/ 9525 h 289560"/>
                <a:gd name="connsiteX58" fmla="*/ 422910 w 499110"/>
                <a:gd name="connsiteY58" fmla="*/ 15240 h 289560"/>
                <a:gd name="connsiteX59" fmla="*/ 434340 w 499110"/>
                <a:gd name="connsiteY59" fmla="*/ 24765 h 289560"/>
                <a:gd name="connsiteX60" fmla="*/ 445770 w 499110"/>
                <a:gd name="connsiteY60" fmla="*/ 28575 h 289560"/>
                <a:gd name="connsiteX61" fmla="*/ 491490 w 499110"/>
                <a:gd name="connsiteY61" fmla="*/ 30480 h 289560"/>
                <a:gd name="connsiteX62" fmla="*/ 499110 w 499110"/>
                <a:gd name="connsiteY62" fmla="*/ 12192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99110" h="289560">
                  <a:moveTo>
                    <a:pt x="499110" y="121920"/>
                  </a:moveTo>
                  <a:lnTo>
                    <a:pt x="276225" y="146685"/>
                  </a:lnTo>
                  <a:lnTo>
                    <a:pt x="285750" y="200025"/>
                  </a:lnTo>
                  <a:lnTo>
                    <a:pt x="232410" y="224790"/>
                  </a:lnTo>
                  <a:lnTo>
                    <a:pt x="230505" y="278130"/>
                  </a:lnTo>
                  <a:lnTo>
                    <a:pt x="179070" y="289560"/>
                  </a:lnTo>
                  <a:lnTo>
                    <a:pt x="131445" y="234315"/>
                  </a:lnTo>
                  <a:cubicBezTo>
                    <a:pt x="127635" y="229235"/>
                    <a:pt x="123424" y="224432"/>
                    <a:pt x="120015" y="219075"/>
                  </a:cubicBezTo>
                  <a:cubicBezTo>
                    <a:pt x="118937" y="217381"/>
                    <a:pt x="119085" y="215115"/>
                    <a:pt x="118110" y="213360"/>
                  </a:cubicBezTo>
                  <a:cubicBezTo>
                    <a:pt x="108694" y="196412"/>
                    <a:pt x="114563" y="206276"/>
                    <a:pt x="104775" y="198120"/>
                  </a:cubicBezTo>
                  <a:cubicBezTo>
                    <a:pt x="102705" y="196395"/>
                    <a:pt x="101470" y="193610"/>
                    <a:pt x="99060" y="192405"/>
                  </a:cubicBezTo>
                  <a:cubicBezTo>
                    <a:pt x="96164" y="190957"/>
                    <a:pt x="92696" y="191202"/>
                    <a:pt x="89535" y="190500"/>
                  </a:cubicBezTo>
                  <a:cubicBezTo>
                    <a:pt x="72585" y="186733"/>
                    <a:pt x="92171" y="189621"/>
                    <a:pt x="62865" y="186690"/>
                  </a:cubicBezTo>
                  <a:cubicBezTo>
                    <a:pt x="60325" y="186055"/>
                    <a:pt x="57821" y="185253"/>
                    <a:pt x="55245" y="184785"/>
                  </a:cubicBezTo>
                  <a:cubicBezTo>
                    <a:pt x="50827" y="183982"/>
                    <a:pt x="46285" y="183890"/>
                    <a:pt x="41910" y="182880"/>
                  </a:cubicBezTo>
                  <a:cubicBezTo>
                    <a:pt x="16238" y="176956"/>
                    <a:pt x="40702" y="182090"/>
                    <a:pt x="24765" y="175260"/>
                  </a:cubicBezTo>
                  <a:cubicBezTo>
                    <a:pt x="22359" y="174229"/>
                    <a:pt x="19685" y="173990"/>
                    <a:pt x="17145" y="173355"/>
                  </a:cubicBezTo>
                  <a:cubicBezTo>
                    <a:pt x="15240" y="172085"/>
                    <a:pt x="13478" y="170569"/>
                    <a:pt x="11430" y="169545"/>
                  </a:cubicBezTo>
                  <a:cubicBezTo>
                    <a:pt x="9634" y="168647"/>
                    <a:pt x="7135" y="169060"/>
                    <a:pt x="5715" y="167640"/>
                  </a:cubicBezTo>
                  <a:cubicBezTo>
                    <a:pt x="4295" y="166220"/>
                    <a:pt x="4708" y="163721"/>
                    <a:pt x="3810" y="161925"/>
                  </a:cubicBezTo>
                  <a:cubicBezTo>
                    <a:pt x="2786" y="159877"/>
                    <a:pt x="1270" y="158115"/>
                    <a:pt x="0" y="156210"/>
                  </a:cubicBezTo>
                  <a:cubicBezTo>
                    <a:pt x="635" y="147320"/>
                    <a:pt x="864" y="138392"/>
                    <a:pt x="1905" y="129540"/>
                  </a:cubicBezTo>
                  <a:cubicBezTo>
                    <a:pt x="2140" y="127546"/>
                    <a:pt x="2556" y="125393"/>
                    <a:pt x="3810" y="123825"/>
                  </a:cubicBezTo>
                  <a:cubicBezTo>
                    <a:pt x="5240" y="122037"/>
                    <a:pt x="7620" y="121285"/>
                    <a:pt x="9525" y="120015"/>
                  </a:cubicBezTo>
                  <a:cubicBezTo>
                    <a:pt x="10160" y="118110"/>
                    <a:pt x="10434" y="116043"/>
                    <a:pt x="11430" y="114300"/>
                  </a:cubicBezTo>
                  <a:cubicBezTo>
                    <a:pt x="14611" y="108734"/>
                    <a:pt x="17321" y="105639"/>
                    <a:pt x="22860" y="102870"/>
                  </a:cubicBezTo>
                  <a:cubicBezTo>
                    <a:pt x="24656" y="101972"/>
                    <a:pt x="26670" y="101600"/>
                    <a:pt x="28575" y="100965"/>
                  </a:cubicBezTo>
                  <a:cubicBezTo>
                    <a:pt x="34181" y="96761"/>
                    <a:pt x="37488" y="94842"/>
                    <a:pt x="41910" y="89535"/>
                  </a:cubicBezTo>
                  <a:cubicBezTo>
                    <a:pt x="43376" y="87776"/>
                    <a:pt x="44101" y="85439"/>
                    <a:pt x="45720" y="83820"/>
                  </a:cubicBezTo>
                  <a:cubicBezTo>
                    <a:pt x="47339" y="82201"/>
                    <a:pt x="49676" y="81476"/>
                    <a:pt x="51435" y="80010"/>
                  </a:cubicBezTo>
                  <a:cubicBezTo>
                    <a:pt x="53505" y="78285"/>
                    <a:pt x="55245" y="76200"/>
                    <a:pt x="57150" y="74295"/>
                  </a:cubicBezTo>
                  <a:cubicBezTo>
                    <a:pt x="61698" y="60650"/>
                    <a:pt x="55196" y="76259"/>
                    <a:pt x="64770" y="64770"/>
                  </a:cubicBezTo>
                  <a:cubicBezTo>
                    <a:pt x="66588" y="62588"/>
                    <a:pt x="66929" y="59461"/>
                    <a:pt x="68580" y="57150"/>
                  </a:cubicBezTo>
                  <a:cubicBezTo>
                    <a:pt x="70146" y="54958"/>
                    <a:pt x="71956" y="52772"/>
                    <a:pt x="74295" y="51435"/>
                  </a:cubicBezTo>
                  <a:cubicBezTo>
                    <a:pt x="76568" y="50136"/>
                    <a:pt x="79398" y="50249"/>
                    <a:pt x="81915" y="49530"/>
                  </a:cubicBezTo>
                  <a:cubicBezTo>
                    <a:pt x="83846" y="48978"/>
                    <a:pt x="85725" y="48260"/>
                    <a:pt x="87630" y="47625"/>
                  </a:cubicBezTo>
                  <a:cubicBezTo>
                    <a:pt x="93980" y="48260"/>
                    <a:pt x="100589" y="47627"/>
                    <a:pt x="106680" y="49530"/>
                  </a:cubicBezTo>
                  <a:cubicBezTo>
                    <a:pt x="116926" y="52732"/>
                    <a:pt x="115018" y="58128"/>
                    <a:pt x="123825" y="59055"/>
                  </a:cubicBezTo>
                  <a:cubicBezTo>
                    <a:pt x="133949" y="60121"/>
                    <a:pt x="144145" y="60325"/>
                    <a:pt x="154305" y="60960"/>
                  </a:cubicBezTo>
                  <a:cubicBezTo>
                    <a:pt x="156845" y="62230"/>
                    <a:pt x="159134" y="64247"/>
                    <a:pt x="161925" y="64770"/>
                  </a:cubicBezTo>
                  <a:cubicBezTo>
                    <a:pt x="169440" y="66179"/>
                    <a:pt x="177181" y="65875"/>
                    <a:pt x="184785" y="66675"/>
                  </a:cubicBezTo>
                  <a:cubicBezTo>
                    <a:pt x="189250" y="67145"/>
                    <a:pt x="193675" y="67945"/>
                    <a:pt x="198120" y="68580"/>
                  </a:cubicBezTo>
                  <a:cubicBezTo>
                    <a:pt x="200025" y="69215"/>
                    <a:pt x="201827" y="70485"/>
                    <a:pt x="203835" y="70485"/>
                  </a:cubicBezTo>
                  <a:cubicBezTo>
                    <a:pt x="210629" y="70485"/>
                    <a:pt x="210111" y="66301"/>
                    <a:pt x="215265" y="62865"/>
                  </a:cubicBezTo>
                  <a:cubicBezTo>
                    <a:pt x="216936" y="61751"/>
                    <a:pt x="219075" y="61595"/>
                    <a:pt x="220980" y="60960"/>
                  </a:cubicBezTo>
                  <a:cubicBezTo>
                    <a:pt x="230505" y="61595"/>
                    <a:pt x="240067" y="61811"/>
                    <a:pt x="249555" y="62865"/>
                  </a:cubicBezTo>
                  <a:cubicBezTo>
                    <a:pt x="251551" y="63087"/>
                    <a:pt x="253262" y="64770"/>
                    <a:pt x="255270" y="64770"/>
                  </a:cubicBezTo>
                  <a:cubicBezTo>
                    <a:pt x="274965" y="64770"/>
                    <a:pt x="294640" y="63500"/>
                    <a:pt x="314325" y="62865"/>
                  </a:cubicBezTo>
                  <a:cubicBezTo>
                    <a:pt x="313690" y="55880"/>
                    <a:pt x="312420" y="48924"/>
                    <a:pt x="312420" y="41910"/>
                  </a:cubicBezTo>
                  <a:cubicBezTo>
                    <a:pt x="312420" y="39292"/>
                    <a:pt x="313606" y="36807"/>
                    <a:pt x="314325" y="34290"/>
                  </a:cubicBezTo>
                  <a:cubicBezTo>
                    <a:pt x="314877" y="32359"/>
                    <a:pt x="315152" y="30269"/>
                    <a:pt x="316230" y="28575"/>
                  </a:cubicBezTo>
                  <a:cubicBezTo>
                    <a:pt x="319639" y="23218"/>
                    <a:pt x="322376" y="16857"/>
                    <a:pt x="327660" y="13335"/>
                  </a:cubicBezTo>
                  <a:cubicBezTo>
                    <a:pt x="331470" y="10795"/>
                    <a:pt x="334746" y="7163"/>
                    <a:pt x="339090" y="5715"/>
                  </a:cubicBezTo>
                  <a:cubicBezTo>
                    <a:pt x="346977" y="3086"/>
                    <a:pt x="343134" y="4924"/>
                    <a:pt x="350520" y="0"/>
                  </a:cubicBezTo>
                  <a:cubicBezTo>
                    <a:pt x="360680" y="635"/>
                    <a:pt x="370945" y="317"/>
                    <a:pt x="381000" y="1905"/>
                  </a:cubicBezTo>
                  <a:cubicBezTo>
                    <a:pt x="383262" y="2262"/>
                    <a:pt x="384611" y="4813"/>
                    <a:pt x="386715" y="5715"/>
                  </a:cubicBezTo>
                  <a:cubicBezTo>
                    <a:pt x="389121" y="6746"/>
                    <a:pt x="391735" y="7314"/>
                    <a:pt x="394335" y="7620"/>
                  </a:cubicBezTo>
                  <a:cubicBezTo>
                    <a:pt x="402558" y="8587"/>
                    <a:pt x="410845" y="8890"/>
                    <a:pt x="419100" y="9525"/>
                  </a:cubicBezTo>
                  <a:cubicBezTo>
                    <a:pt x="420370" y="11430"/>
                    <a:pt x="421444" y="13481"/>
                    <a:pt x="422910" y="15240"/>
                  </a:cubicBezTo>
                  <a:cubicBezTo>
                    <a:pt x="425549" y="18407"/>
                    <a:pt x="430373" y="23002"/>
                    <a:pt x="434340" y="24765"/>
                  </a:cubicBezTo>
                  <a:cubicBezTo>
                    <a:pt x="438010" y="26396"/>
                    <a:pt x="441757" y="28408"/>
                    <a:pt x="445770" y="28575"/>
                  </a:cubicBezTo>
                  <a:lnTo>
                    <a:pt x="491490" y="30480"/>
                  </a:lnTo>
                  <a:lnTo>
                    <a:pt x="499110" y="12192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4" name="Freeform 73"/>
            <p:cNvSpPr/>
            <p:nvPr/>
          </p:nvSpPr>
          <p:spPr bwMode="auto">
            <a:xfrm>
              <a:off x="5971492" y="5507564"/>
              <a:ext cx="358092" cy="165945"/>
            </a:xfrm>
            <a:custGeom>
              <a:avLst/>
              <a:gdLst>
                <a:gd name="connsiteX0" fmla="*/ 68861 w 585116"/>
                <a:gd name="connsiteY0" fmla="*/ 100127 h 271577"/>
                <a:gd name="connsiteX1" fmla="*/ 167921 w 585116"/>
                <a:gd name="connsiteY1" fmla="*/ 98222 h 271577"/>
                <a:gd name="connsiteX2" fmla="*/ 173636 w 585116"/>
                <a:gd name="connsiteY2" fmla="*/ 113462 h 271577"/>
                <a:gd name="connsiteX3" fmla="*/ 190781 w 585116"/>
                <a:gd name="connsiteY3" fmla="*/ 105842 h 271577"/>
                <a:gd name="connsiteX4" fmla="*/ 192686 w 585116"/>
                <a:gd name="connsiteY4" fmla="*/ 92507 h 271577"/>
                <a:gd name="connsiteX5" fmla="*/ 198401 w 585116"/>
                <a:gd name="connsiteY5" fmla="*/ 88697 h 271577"/>
                <a:gd name="connsiteX6" fmla="*/ 211736 w 585116"/>
                <a:gd name="connsiteY6" fmla="*/ 84887 h 271577"/>
                <a:gd name="connsiteX7" fmla="*/ 240311 w 585116"/>
                <a:gd name="connsiteY7" fmla="*/ 82982 h 271577"/>
                <a:gd name="connsiteX8" fmla="*/ 265076 w 585116"/>
                <a:gd name="connsiteY8" fmla="*/ 81077 h 271577"/>
                <a:gd name="connsiteX9" fmla="*/ 276506 w 585116"/>
                <a:gd name="connsiteY9" fmla="*/ 73457 h 271577"/>
                <a:gd name="connsiteX10" fmla="*/ 286031 w 585116"/>
                <a:gd name="connsiteY10" fmla="*/ 65837 h 271577"/>
                <a:gd name="connsiteX11" fmla="*/ 297461 w 585116"/>
                <a:gd name="connsiteY11" fmla="*/ 56312 h 271577"/>
                <a:gd name="connsiteX12" fmla="*/ 301271 w 585116"/>
                <a:gd name="connsiteY12" fmla="*/ 50597 h 271577"/>
                <a:gd name="connsiteX13" fmla="*/ 306986 w 585116"/>
                <a:gd name="connsiteY13" fmla="*/ 44882 h 271577"/>
                <a:gd name="connsiteX14" fmla="*/ 308891 w 585116"/>
                <a:gd name="connsiteY14" fmla="*/ 39167 h 271577"/>
                <a:gd name="connsiteX15" fmla="*/ 299366 w 585116"/>
                <a:gd name="connsiteY15" fmla="*/ 20117 h 271577"/>
                <a:gd name="connsiteX16" fmla="*/ 297461 w 585116"/>
                <a:gd name="connsiteY16" fmla="*/ 12497 h 271577"/>
                <a:gd name="connsiteX17" fmla="*/ 324131 w 585116"/>
                <a:gd name="connsiteY17" fmla="*/ 2972 h 271577"/>
                <a:gd name="connsiteX18" fmla="*/ 331751 w 585116"/>
                <a:gd name="connsiteY18" fmla="*/ 4877 h 271577"/>
                <a:gd name="connsiteX19" fmla="*/ 345086 w 585116"/>
                <a:gd name="connsiteY19" fmla="*/ 12497 h 271577"/>
                <a:gd name="connsiteX20" fmla="*/ 356516 w 585116"/>
                <a:gd name="connsiteY20" fmla="*/ 20117 h 271577"/>
                <a:gd name="connsiteX21" fmla="*/ 362231 w 585116"/>
                <a:gd name="connsiteY21" fmla="*/ 25832 h 271577"/>
                <a:gd name="connsiteX22" fmla="*/ 381281 w 585116"/>
                <a:gd name="connsiteY22" fmla="*/ 29642 h 271577"/>
                <a:gd name="connsiteX23" fmla="*/ 386996 w 585116"/>
                <a:gd name="connsiteY23" fmla="*/ 33452 h 271577"/>
                <a:gd name="connsiteX24" fmla="*/ 402236 w 585116"/>
                <a:gd name="connsiteY24" fmla="*/ 37262 h 271577"/>
                <a:gd name="connsiteX25" fmla="*/ 407951 w 585116"/>
                <a:gd name="connsiteY25" fmla="*/ 39167 h 271577"/>
                <a:gd name="connsiteX26" fmla="*/ 413666 w 585116"/>
                <a:gd name="connsiteY26" fmla="*/ 42977 h 271577"/>
                <a:gd name="connsiteX27" fmla="*/ 419381 w 585116"/>
                <a:gd name="connsiteY27" fmla="*/ 44882 h 271577"/>
                <a:gd name="connsiteX28" fmla="*/ 430811 w 585116"/>
                <a:gd name="connsiteY28" fmla="*/ 52502 h 271577"/>
                <a:gd name="connsiteX29" fmla="*/ 444146 w 585116"/>
                <a:gd name="connsiteY29" fmla="*/ 56312 h 271577"/>
                <a:gd name="connsiteX30" fmla="*/ 455576 w 585116"/>
                <a:gd name="connsiteY30" fmla="*/ 60122 h 271577"/>
                <a:gd name="connsiteX31" fmla="*/ 461291 w 585116"/>
                <a:gd name="connsiteY31" fmla="*/ 63932 h 271577"/>
                <a:gd name="connsiteX32" fmla="*/ 474626 w 585116"/>
                <a:gd name="connsiteY32" fmla="*/ 79172 h 271577"/>
                <a:gd name="connsiteX33" fmla="*/ 484151 w 585116"/>
                <a:gd name="connsiteY33" fmla="*/ 81077 h 271577"/>
                <a:gd name="connsiteX34" fmla="*/ 514631 w 585116"/>
                <a:gd name="connsiteY34" fmla="*/ 86792 h 271577"/>
                <a:gd name="connsiteX35" fmla="*/ 531776 w 585116"/>
                <a:gd name="connsiteY35" fmla="*/ 94412 h 271577"/>
                <a:gd name="connsiteX36" fmla="*/ 545111 w 585116"/>
                <a:gd name="connsiteY36" fmla="*/ 98222 h 271577"/>
                <a:gd name="connsiteX37" fmla="*/ 550826 w 585116"/>
                <a:gd name="connsiteY37" fmla="*/ 102032 h 271577"/>
                <a:gd name="connsiteX38" fmla="*/ 545111 w 585116"/>
                <a:gd name="connsiteY38" fmla="*/ 113462 h 271577"/>
                <a:gd name="connsiteX39" fmla="*/ 531776 w 585116"/>
                <a:gd name="connsiteY39" fmla="*/ 119177 h 271577"/>
                <a:gd name="connsiteX40" fmla="*/ 487961 w 585116"/>
                <a:gd name="connsiteY40" fmla="*/ 122987 h 271577"/>
                <a:gd name="connsiteX41" fmla="*/ 476531 w 585116"/>
                <a:gd name="connsiteY41" fmla="*/ 132512 h 271577"/>
                <a:gd name="connsiteX42" fmla="*/ 472721 w 585116"/>
                <a:gd name="connsiteY42" fmla="*/ 138227 h 271577"/>
                <a:gd name="connsiteX43" fmla="*/ 476531 w 585116"/>
                <a:gd name="connsiteY43" fmla="*/ 161087 h 271577"/>
                <a:gd name="connsiteX44" fmla="*/ 505106 w 585116"/>
                <a:gd name="connsiteY44" fmla="*/ 157277 h 271577"/>
                <a:gd name="connsiteX45" fmla="*/ 512726 w 585116"/>
                <a:gd name="connsiteY45" fmla="*/ 155372 h 271577"/>
                <a:gd name="connsiteX46" fmla="*/ 545111 w 585116"/>
                <a:gd name="connsiteY46" fmla="*/ 153467 h 271577"/>
                <a:gd name="connsiteX47" fmla="*/ 571781 w 585116"/>
                <a:gd name="connsiteY47" fmla="*/ 151562 h 271577"/>
                <a:gd name="connsiteX48" fmla="*/ 577496 w 585116"/>
                <a:gd name="connsiteY48" fmla="*/ 153467 h 271577"/>
                <a:gd name="connsiteX49" fmla="*/ 585116 w 585116"/>
                <a:gd name="connsiteY49" fmla="*/ 267767 h 271577"/>
                <a:gd name="connsiteX50" fmla="*/ 518441 w 585116"/>
                <a:gd name="connsiteY50" fmla="*/ 271577 h 271577"/>
                <a:gd name="connsiteX51" fmla="*/ 507011 w 585116"/>
                <a:gd name="connsiteY51" fmla="*/ 241097 h 271577"/>
                <a:gd name="connsiteX52" fmla="*/ 366041 w 585116"/>
                <a:gd name="connsiteY52" fmla="*/ 262052 h 271577"/>
                <a:gd name="connsiteX53" fmla="*/ 360326 w 585116"/>
                <a:gd name="connsiteY53" fmla="*/ 216332 h 271577"/>
                <a:gd name="connsiteX54" fmla="*/ 356516 w 585116"/>
                <a:gd name="connsiteY54" fmla="*/ 199187 h 271577"/>
                <a:gd name="connsiteX55" fmla="*/ 354611 w 585116"/>
                <a:gd name="connsiteY55" fmla="*/ 193472 h 271577"/>
                <a:gd name="connsiteX56" fmla="*/ 356516 w 585116"/>
                <a:gd name="connsiteY56" fmla="*/ 164897 h 271577"/>
                <a:gd name="connsiteX57" fmla="*/ 360326 w 585116"/>
                <a:gd name="connsiteY57" fmla="*/ 159182 h 271577"/>
                <a:gd name="connsiteX58" fmla="*/ 362231 w 585116"/>
                <a:gd name="connsiteY58" fmla="*/ 153467 h 271577"/>
                <a:gd name="connsiteX59" fmla="*/ 308891 w 585116"/>
                <a:gd name="connsiteY59" fmla="*/ 151562 h 271577"/>
                <a:gd name="connsiteX60" fmla="*/ 301271 w 585116"/>
                <a:gd name="connsiteY60" fmla="*/ 140132 h 271577"/>
                <a:gd name="connsiteX61" fmla="*/ 291746 w 585116"/>
                <a:gd name="connsiteY61" fmla="*/ 130607 h 271577"/>
                <a:gd name="connsiteX62" fmla="*/ 255551 w 585116"/>
                <a:gd name="connsiteY62" fmla="*/ 128702 h 271577"/>
                <a:gd name="connsiteX63" fmla="*/ 249836 w 585116"/>
                <a:gd name="connsiteY63" fmla="*/ 126797 h 271577"/>
                <a:gd name="connsiteX64" fmla="*/ 230786 w 585116"/>
                <a:gd name="connsiteY64" fmla="*/ 128702 h 271577"/>
                <a:gd name="connsiteX65" fmla="*/ 226976 w 585116"/>
                <a:gd name="connsiteY65" fmla="*/ 134417 h 271577"/>
                <a:gd name="connsiteX66" fmla="*/ 221261 w 585116"/>
                <a:gd name="connsiteY66" fmla="*/ 140132 h 271577"/>
                <a:gd name="connsiteX67" fmla="*/ 211736 w 585116"/>
                <a:gd name="connsiteY67" fmla="*/ 149657 h 271577"/>
                <a:gd name="connsiteX68" fmla="*/ 211736 w 585116"/>
                <a:gd name="connsiteY68" fmla="*/ 168707 h 271577"/>
                <a:gd name="connsiteX69" fmla="*/ 209831 w 585116"/>
                <a:gd name="connsiteY69" fmla="*/ 197282 h 271577"/>
                <a:gd name="connsiteX70" fmla="*/ 204116 w 585116"/>
                <a:gd name="connsiteY70" fmla="*/ 199187 h 271577"/>
                <a:gd name="connsiteX71" fmla="*/ 175541 w 585116"/>
                <a:gd name="connsiteY71" fmla="*/ 201092 h 271577"/>
                <a:gd name="connsiteX72" fmla="*/ 122201 w 585116"/>
                <a:gd name="connsiteY72" fmla="*/ 201092 h 271577"/>
                <a:gd name="connsiteX73" fmla="*/ 110771 w 585116"/>
                <a:gd name="connsiteY73" fmla="*/ 195377 h 271577"/>
                <a:gd name="connsiteX74" fmla="*/ 95531 w 585116"/>
                <a:gd name="connsiteY74" fmla="*/ 191567 h 271577"/>
                <a:gd name="connsiteX75" fmla="*/ 89816 w 585116"/>
                <a:gd name="connsiteY75" fmla="*/ 189662 h 271577"/>
                <a:gd name="connsiteX76" fmla="*/ 72671 w 585116"/>
                <a:gd name="connsiteY76" fmla="*/ 191567 h 271577"/>
                <a:gd name="connsiteX77" fmla="*/ 66956 w 585116"/>
                <a:gd name="connsiteY77" fmla="*/ 197282 h 271577"/>
                <a:gd name="connsiteX78" fmla="*/ 36476 w 585116"/>
                <a:gd name="connsiteY78" fmla="*/ 195377 h 271577"/>
                <a:gd name="connsiteX79" fmla="*/ 25046 w 585116"/>
                <a:gd name="connsiteY79" fmla="*/ 189662 h 271577"/>
                <a:gd name="connsiteX80" fmla="*/ 19331 w 585116"/>
                <a:gd name="connsiteY80" fmla="*/ 187757 h 271577"/>
                <a:gd name="connsiteX81" fmla="*/ 13616 w 585116"/>
                <a:gd name="connsiteY81" fmla="*/ 183947 h 271577"/>
                <a:gd name="connsiteX82" fmla="*/ 5996 w 585116"/>
                <a:gd name="connsiteY82" fmla="*/ 180137 h 271577"/>
                <a:gd name="connsiteX83" fmla="*/ 2186 w 585116"/>
                <a:gd name="connsiteY83" fmla="*/ 174422 h 271577"/>
                <a:gd name="connsiteX84" fmla="*/ 2186 w 585116"/>
                <a:gd name="connsiteY84" fmla="*/ 149657 h 271577"/>
                <a:gd name="connsiteX85" fmla="*/ 9806 w 585116"/>
                <a:gd name="connsiteY85" fmla="*/ 132512 h 271577"/>
                <a:gd name="connsiteX86" fmla="*/ 76481 w 585116"/>
                <a:gd name="connsiteY86" fmla="*/ 130607 h 271577"/>
                <a:gd name="connsiteX87" fmla="*/ 68861 w 585116"/>
                <a:gd name="connsiteY87" fmla="*/ 100127 h 27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85116" h="271577">
                  <a:moveTo>
                    <a:pt x="68861" y="100127"/>
                  </a:moveTo>
                  <a:cubicBezTo>
                    <a:pt x="84101" y="94730"/>
                    <a:pt x="134901" y="98857"/>
                    <a:pt x="167921" y="98222"/>
                  </a:cubicBezTo>
                  <a:cubicBezTo>
                    <a:pt x="169826" y="103302"/>
                    <a:pt x="169191" y="110351"/>
                    <a:pt x="173636" y="113462"/>
                  </a:cubicBezTo>
                  <a:cubicBezTo>
                    <a:pt x="183260" y="120199"/>
                    <a:pt x="187528" y="110721"/>
                    <a:pt x="190781" y="105842"/>
                  </a:cubicBezTo>
                  <a:cubicBezTo>
                    <a:pt x="191416" y="101397"/>
                    <a:pt x="190862" y="96610"/>
                    <a:pt x="192686" y="92507"/>
                  </a:cubicBezTo>
                  <a:cubicBezTo>
                    <a:pt x="193616" y="90415"/>
                    <a:pt x="196353" y="89721"/>
                    <a:pt x="198401" y="88697"/>
                  </a:cubicBezTo>
                  <a:cubicBezTo>
                    <a:pt x="200447" y="87674"/>
                    <a:pt x="210190" y="85050"/>
                    <a:pt x="211736" y="84887"/>
                  </a:cubicBezTo>
                  <a:cubicBezTo>
                    <a:pt x="221230" y="83888"/>
                    <a:pt x="230789" y="83662"/>
                    <a:pt x="240311" y="82982"/>
                  </a:cubicBezTo>
                  <a:lnTo>
                    <a:pt x="265076" y="81077"/>
                  </a:lnTo>
                  <a:cubicBezTo>
                    <a:pt x="268886" y="78537"/>
                    <a:pt x="273966" y="77267"/>
                    <a:pt x="276506" y="73457"/>
                  </a:cubicBezTo>
                  <a:cubicBezTo>
                    <a:pt x="281430" y="66071"/>
                    <a:pt x="278144" y="68466"/>
                    <a:pt x="286031" y="65837"/>
                  </a:cubicBezTo>
                  <a:cubicBezTo>
                    <a:pt x="295313" y="51913"/>
                    <a:pt x="282959" y="68397"/>
                    <a:pt x="297461" y="56312"/>
                  </a:cubicBezTo>
                  <a:cubicBezTo>
                    <a:pt x="299220" y="54846"/>
                    <a:pt x="299805" y="52356"/>
                    <a:pt x="301271" y="50597"/>
                  </a:cubicBezTo>
                  <a:cubicBezTo>
                    <a:pt x="302996" y="48527"/>
                    <a:pt x="305081" y="46787"/>
                    <a:pt x="306986" y="44882"/>
                  </a:cubicBezTo>
                  <a:cubicBezTo>
                    <a:pt x="307621" y="42977"/>
                    <a:pt x="309091" y="41165"/>
                    <a:pt x="308891" y="39167"/>
                  </a:cubicBezTo>
                  <a:cubicBezTo>
                    <a:pt x="307627" y="26528"/>
                    <a:pt x="306435" y="27186"/>
                    <a:pt x="299366" y="20117"/>
                  </a:cubicBezTo>
                  <a:cubicBezTo>
                    <a:pt x="298731" y="17577"/>
                    <a:pt x="297200" y="15102"/>
                    <a:pt x="297461" y="12497"/>
                  </a:cubicBezTo>
                  <a:cubicBezTo>
                    <a:pt x="299365" y="-6547"/>
                    <a:pt x="305501" y="1419"/>
                    <a:pt x="324131" y="2972"/>
                  </a:cubicBezTo>
                  <a:cubicBezTo>
                    <a:pt x="326671" y="3607"/>
                    <a:pt x="329409" y="3706"/>
                    <a:pt x="331751" y="4877"/>
                  </a:cubicBezTo>
                  <a:cubicBezTo>
                    <a:pt x="354817" y="16410"/>
                    <a:pt x="327606" y="6670"/>
                    <a:pt x="345086" y="12497"/>
                  </a:cubicBezTo>
                  <a:cubicBezTo>
                    <a:pt x="363317" y="30728"/>
                    <a:pt x="339974" y="9089"/>
                    <a:pt x="356516" y="20117"/>
                  </a:cubicBezTo>
                  <a:cubicBezTo>
                    <a:pt x="358758" y="21611"/>
                    <a:pt x="359892" y="24495"/>
                    <a:pt x="362231" y="25832"/>
                  </a:cubicBezTo>
                  <a:cubicBezTo>
                    <a:pt x="364571" y="27169"/>
                    <a:pt x="380586" y="29526"/>
                    <a:pt x="381281" y="29642"/>
                  </a:cubicBezTo>
                  <a:cubicBezTo>
                    <a:pt x="383186" y="30912"/>
                    <a:pt x="384844" y="32670"/>
                    <a:pt x="386996" y="33452"/>
                  </a:cubicBezTo>
                  <a:cubicBezTo>
                    <a:pt x="391917" y="35241"/>
                    <a:pt x="397268" y="35606"/>
                    <a:pt x="402236" y="37262"/>
                  </a:cubicBezTo>
                  <a:cubicBezTo>
                    <a:pt x="404141" y="37897"/>
                    <a:pt x="406155" y="38269"/>
                    <a:pt x="407951" y="39167"/>
                  </a:cubicBezTo>
                  <a:cubicBezTo>
                    <a:pt x="409999" y="40191"/>
                    <a:pt x="411618" y="41953"/>
                    <a:pt x="413666" y="42977"/>
                  </a:cubicBezTo>
                  <a:cubicBezTo>
                    <a:pt x="415462" y="43875"/>
                    <a:pt x="417626" y="43907"/>
                    <a:pt x="419381" y="44882"/>
                  </a:cubicBezTo>
                  <a:cubicBezTo>
                    <a:pt x="423384" y="47106"/>
                    <a:pt x="426467" y="51054"/>
                    <a:pt x="430811" y="52502"/>
                  </a:cubicBezTo>
                  <a:cubicBezTo>
                    <a:pt x="450017" y="58904"/>
                    <a:pt x="420226" y="49136"/>
                    <a:pt x="444146" y="56312"/>
                  </a:cubicBezTo>
                  <a:cubicBezTo>
                    <a:pt x="447993" y="57466"/>
                    <a:pt x="452234" y="57894"/>
                    <a:pt x="455576" y="60122"/>
                  </a:cubicBezTo>
                  <a:lnTo>
                    <a:pt x="461291" y="63932"/>
                  </a:lnTo>
                  <a:cubicBezTo>
                    <a:pt x="465242" y="69859"/>
                    <a:pt x="467570" y="76526"/>
                    <a:pt x="474626" y="79172"/>
                  </a:cubicBezTo>
                  <a:cubicBezTo>
                    <a:pt x="477658" y="80309"/>
                    <a:pt x="480976" y="80442"/>
                    <a:pt x="484151" y="81077"/>
                  </a:cubicBezTo>
                  <a:cubicBezTo>
                    <a:pt x="500995" y="89499"/>
                    <a:pt x="482519" y="81440"/>
                    <a:pt x="514631" y="86792"/>
                  </a:cubicBezTo>
                  <a:cubicBezTo>
                    <a:pt x="534019" y="90023"/>
                    <a:pt x="519421" y="89117"/>
                    <a:pt x="531776" y="94412"/>
                  </a:cubicBezTo>
                  <a:cubicBezTo>
                    <a:pt x="540321" y="98074"/>
                    <a:pt x="537697" y="94515"/>
                    <a:pt x="545111" y="98222"/>
                  </a:cubicBezTo>
                  <a:cubicBezTo>
                    <a:pt x="547159" y="99246"/>
                    <a:pt x="548921" y="100762"/>
                    <a:pt x="550826" y="102032"/>
                  </a:cubicBezTo>
                  <a:cubicBezTo>
                    <a:pt x="549277" y="106680"/>
                    <a:pt x="548804" y="109769"/>
                    <a:pt x="545111" y="113462"/>
                  </a:cubicBezTo>
                  <a:cubicBezTo>
                    <a:pt x="541151" y="117422"/>
                    <a:pt x="537120" y="118205"/>
                    <a:pt x="531776" y="119177"/>
                  </a:cubicBezTo>
                  <a:cubicBezTo>
                    <a:pt x="516008" y="122044"/>
                    <a:pt x="505590" y="121885"/>
                    <a:pt x="487961" y="122987"/>
                  </a:cubicBezTo>
                  <a:cubicBezTo>
                    <a:pt x="482342" y="126733"/>
                    <a:pt x="481115" y="127012"/>
                    <a:pt x="476531" y="132512"/>
                  </a:cubicBezTo>
                  <a:cubicBezTo>
                    <a:pt x="475065" y="134271"/>
                    <a:pt x="473991" y="136322"/>
                    <a:pt x="472721" y="138227"/>
                  </a:cubicBezTo>
                  <a:cubicBezTo>
                    <a:pt x="473991" y="145847"/>
                    <a:pt x="469872" y="157170"/>
                    <a:pt x="476531" y="161087"/>
                  </a:cubicBezTo>
                  <a:cubicBezTo>
                    <a:pt x="484814" y="165959"/>
                    <a:pt x="495614" y="158776"/>
                    <a:pt x="505106" y="157277"/>
                  </a:cubicBezTo>
                  <a:cubicBezTo>
                    <a:pt x="507692" y="156869"/>
                    <a:pt x="510120" y="155620"/>
                    <a:pt x="512726" y="155372"/>
                  </a:cubicBezTo>
                  <a:cubicBezTo>
                    <a:pt x="523491" y="154347"/>
                    <a:pt x="534316" y="154102"/>
                    <a:pt x="545111" y="153467"/>
                  </a:cubicBezTo>
                  <a:cubicBezTo>
                    <a:pt x="556175" y="146091"/>
                    <a:pt x="550037" y="148456"/>
                    <a:pt x="571781" y="151562"/>
                  </a:cubicBezTo>
                  <a:cubicBezTo>
                    <a:pt x="573769" y="151846"/>
                    <a:pt x="577496" y="153467"/>
                    <a:pt x="577496" y="153467"/>
                  </a:cubicBezTo>
                  <a:lnTo>
                    <a:pt x="585116" y="267767"/>
                  </a:lnTo>
                  <a:lnTo>
                    <a:pt x="518441" y="271577"/>
                  </a:lnTo>
                  <a:lnTo>
                    <a:pt x="507011" y="241097"/>
                  </a:lnTo>
                  <a:lnTo>
                    <a:pt x="366041" y="262052"/>
                  </a:lnTo>
                  <a:lnTo>
                    <a:pt x="360326" y="216332"/>
                  </a:lnTo>
                  <a:cubicBezTo>
                    <a:pt x="359056" y="210617"/>
                    <a:pt x="357936" y="204867"/>
                    <a:pt x="356516" y="199187"/>
                  </a:cubicBezTo>
                  <a:cubicBezTo>
                    <a:pt x="356029" y="197239"/>
                    <a:pt x="354611" y="195480"/>
                    <a:pt x="354611" y="193472"/>
                  </a:cubicBezTo>
                  <a:cubicBezTo>
                    <a:pt x="354611" y="183926"/>
                    <a:pt x="354947" y="174313"/>
                    <a:pt x="356516" y="164897"/>
                  </a:cubicBezTo>
                  <a:cubicBezTo>
                    <a:pt x="356892" y="162639"/>
                    <a:pt x="359302" y="161230"/>
                    <a:pt x="360326" y="159182"/>
                  </a:cubicBezTo>
                  <a:cubicBezTo>
                    <a:pt x="361224" y="157386"/>
                    <a:pt x="361596" y="155372"/>
                    <a:pt x="362231" y="153467"/>
                  </a:cubicBezTo>
                  <a:cubicBezTo>
                    <a:pt x="344451" y="152832"/>
                    <a:pt x="326271" y="155364"/>
                    <a:pt x="308891" y="151562"/>
                  </a:cubicBezTo>
                  <a:cubicBezTo>
                    <a:pt x="304418" y="150583"/>
                    <a:pt x="303811" y="143942"/>
                    <a:pt x="301271" y="140132"/>
                  </a:cubicBezTo>
                  <a:cubicBezTo>
                    <a:pt x="299154" y="136957"/>
                    <a:pt x="296403" y="131242"/>
                    <a:pt x="291746" y="130607"/>
                  </a:cubicBezTo>
                  <a:cubicBezTo>
                    <a:pt x="279775" y="128975"/>
                    <a:pt x="267616" y="129337"/>
                    <a:pt x="255551" y="128702"/>
                  </a:cubicBezTo>
                  <a:cubicBezTo>
                    <a:pt x="253646" y="128067"/>
                    <a:pt x="251844" y="126797"/>
                    <a:pt x="249836" y="126797"/>
                  </a:cubicBezTo>
                  <a:cubicBezTo>
                    <a:pt x="243454" y="126797"/>
                    <a:pt x="236840" y="126684"/>
                    <a:pt x="230786" y="128702"/>
                  </a:cubicBezTo>
                  <a:cubicBezTo>
                    <a:pt x="228614" y="129426"/>
                    <a:pt x="228442" y="132658"/>
                    <a:pt x="226976" y="134417"/>
                  </a:cubicBezTo>
                  <a:cubicBezTo>
                    <a:pt x="225251" y="136487"/>
                    <a:pt x="222986" y="138062"/>
                    <a:pt x="221261" y="140132"/>
                  </a:cubicBezTo>
                  <a:cubicBezTo>
                    <a:pt x="213324" y="149657"/>
                    <a:pt x="222213" y="142672"/>
                    <a:pt x="211736" y="149657"/>
                  </a:cubicBezTo>
                  <a:cubicBezTo>
                    <a:pt x="207311" y="167356"/>
                    <a:pt x="211736" y="145353"/>
                    <a:pt x="211736" y="168707"/>
                  </a:cubicBezTo>
                  <a:cubicBezTo>
                    <a:pt x="211736" y="178253"/>
                    <a:pt x="212146" y="188021"/>
                    <a:pt x="209831" y="197282"/>
                  </a:cubicBezTo>
                  <a:cubicBezTo>
                    <a:pt x="209344" y="199230"/>
                    <a:pt x="206112" y="198965"/>
                    <a:pt x="204116" y="199187"/>
                  </a:cubicBezTo>
                  <a:cubicBezTo>
                    <a:pt x="194628" y="200241"/>
                    <a:pt x="185066" y="200457"/>
                    <a:pt x="175541" y="201092"/>
                  </a:cubicBezTo>
                  <a:cubicBezTo>
                    <a:pt x="151353" y="204547"/>
                    <a:pt x="159666" y="204214"/>
                    <a:pt x="122201" y="201092"/>
                  </a:cubicBezTo>
                  <a:cubicBezTo>
                    <a:pt x="116455" y="200613"/>
                    <a:pt x="115716" y="197849"/>
                    <a:pt x="110771" y="195377"/>
                  </a:cubicBezTo>
                  <a:cubicBezTo>
                    <a:pt x="106416" y="193200"/>
                    <a:pt x="99878" y="192654"/>
                    <a:pt x="95531" y="191567"/>
                  </a:cubicBezTo>
                  <a:cubicBezTo>
                    <a:pt x="93583" y="191080"/>
                    <a:pt x="91721" y="190297"/>
                    <a:pt x="89816" y="189662"/>
                  </a:cubicBezTo>
                  <a:cubicBezTo>
                    <a:pt x="84101" y="190297"/>
                    <a:pt x="78126" y="189749"/>
                    <a:pt x="72671" y="191567"/>
                  </a:cubicBezTo>
                  <a:cubicBezTo>
                    <a:pt x="70115" y="192419"/>
                    <a:pt x="69635" y="197000"/>
                    <a:pt x="66956" y="197282"/>
                  </a:cubicBezTo>
                  <a:cubicBezTo>
                    <a:pt x="56832" y="198348"/>
                    <a:pt x="46636" y="196012"/>
                    <a:pt x="36476" y="195377"/>
                  </a:cubicBezTo>
                  <a:cubicBezTo>
                    <a:pt x="22111" y="190589"/>
                    <a:pt x="39818" y="197048"/>
                    <a:pt x="25046" y="189662"/>
                  </a:cubicBezTo>
                  <a:cubicBezTo>
                    <a:pt x="23250" y="188764"/>
                    <a:pt x="21127" y="188655"/>
                    <a:pt x="19331" y="187757"/>
                  </a:cubicBezTo>
                  <a:cubicBezTo>
                    <a:pt x="17283" y="186733"/>
                    <a:pt x="15604" y="185083"/>
                    <a:pt x="13616" y="183947"/>
                  </a:cubicBezTo>
                  <a:cubicBezTo>
                    <a:pt x="11150" y="182538"/>
                    <a:pt x="8536" y="181407"/>
                    <a:pt x="5996" y="180137"/>
                  </a:cubicBezTo>
                  <a:cubicBezTo>
                    <a:pt x="4726" y="178232"/>
                    <a:pt x="3210" y="176470"/>
                    <a:pt x="2186" y="174422"/>
                  </a:cubicBezTo>
                  <a:cubicBezTo>
                    <a:pt x="-1976" y="166099"/>
                    <a:pt x="840" y="159754"/>
                    <a:pt x="2186" y="149657"/>
                  </a:cubicBezTo>
                  <a:cubicBezTo>
                    <a:pt x="2582" y="146684"/>
                    <a:pt x="4238" y="133245"/>
                    <a:pt x="9806" y="132512"/>
                  </a:cubicBezTo>
                  <a:cubicBezTo>
                    <a:pt x="31850" y="129611"/>
                    <a:pt x="54256" y="131242"/>
                    <a:pt x="76481" y="130607"/>
                  </a:cubicBezTo>
                  <a:cubicBezTo>
                    <a:pt x="84870" y="118023"/>
                    <a:pt x="53621" y="105524"/>
                    <a:pt x="68861" y="10012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5640572" y="5336767"/>
              <a:ext cx="390117" cy="355181"/>
            </a:xfrm>
            <a:custGeom>
              <a:avLst/>
              <a:gdLst>
                <a:gd name="connsiteX0" fmla="*/ 55366 w 636620"/>
                <a:gd name="connsiteY0" fmla="*/ 165735 h 581025"/>
                <a:gd name="connsiteX1" fmla="*/ 57271 w 636620"/>
                <a:gd name="connsiteY1" fmla="*/ 76200 h 581025"/>
                <a:gd name="connsiteX2" fmla="*/ 116326 w 636620"/>
                <a:gd name="connsiteY2" fmla="*/ 36195 h 581025"/>
                <a:gd name="connsiteX3" fmla="*/ 169666 w 636620"/>
                <a:gd name="connsiteY3" fmla="*/ 0 h 581025"/>
                <a:gd name="connsiteX4" fmla="*/ 276346 w 636620"/>
                <a:gd name="connsiteY4" fmla="*/ 3810 h 581025"/>
                <a:gd name="connsiteX5" fmla="*/ 268726 w 636620"/>
                <a:gd name="connsiteY5" fmla="*/ 64770 h 581025"/>
                <a:gd name="connsiteX6" fmla="*/ 348736 w 636620"/>
                <a:gd name="connsiteY6" fmla="*/ 72390 h 581025"/>
                <a:gd name="connsiteX7" fmla="*/ 565906 w 636620"/>
                <a:gd name="connsiteY7" fmla="*/ 60960 h 581025"/>
                <a:gd name="connsiteX8" fmla="*/ 596386 w 636620"/>
                <a:gd name="connsiteY8" fmla="*/ 100965 h 581025"/>
                <a:gd name="connsiteX9" fmla="*/ 602101 w 636620"/>
                <a:gd name="connsiteY9" fmla="*/ 228600 h 581025"/>
                <a:gd name="connsiteX10" fmla="*/ 581146 w 636620"/>
                <a:gd name="connsiteY10" fmla="*/ 373380 h 581025"/>
                <a:gd name="connsiteX11" fmla="*/ 628771 w 636620"/>
                <a:gd name="connsiteY11" fmla="*/ 379095 h 581025"/>
                <a:gd name="connsiteX12" fmla="*/ 628771 w 636620"/>
                <a:gd name="connsiteY12" fmla="*/ 398145 h 581025"/>
                <a:gd name="connsiteX13" fmla="*/ 634486 w 636620"/>
                <a:gd name="connsiteY13" fmla="*/ 434340 h 581025"/>
                <a:gd name="connsiteX14" fmla="*/ 628771 w 636620"/>
                <a:gd name="connsiteY14" fmla="*/ 438150 h 581025"/>
                <a:gd name="connsiteX15" fmla="*/ 613531 w 636620"/>
                <a:gd name="connsiteY15" fmla="*/ 441960 h 581025"/>
                <a:gd name="connsiteX16" fmla="*/ 598291 w 636620"/>
                <a:gd name="connsiteY16" fmla="*/ 440055 h 581025"/>
                <a:gd name="connsiteX17" fmla="*/ 592576 w 636620"/>
                <a:gd name="connsiteY17" fmla="*/ 436245 h 581025"/>
                <a:gd name="connsiteX18" fmla="*/ 579241 w 636620"/>
                <a:gd name="connsiteY18" fmla="*/ 428625 h 581025"/>
                <a:gd name="connsiteX19" fmla="*/ 564001 w 636620"/>
                <a:gd name="connsiteY19" fmla="*/ 430530 h 581025"/>
                <a:gd name="connsiteX20" fmla="*/ 558286 w 636620"/>
                <a:gd name="connsiteY20" fmla="*/ 432435 h 581025"/>
                <a:gd name="connsiteX21" fmla="*/ 554476 w 636620"/>
                <a:gd name="connsiteY21" fmla="*/ 438150 h 581025"/>
                <a:gd name="connsiteX22" fmla="*/ 554476 w 636620"/>
                <a:gd name="connsiteY22" fmla="*/ 474345 h 581025"/>
                <a:gd name="connsiteX23" fmla="*/ 552571 w 636620"/>
                <a:gd name="connsiteY23" fmla="*/ 480060 h 581025"/>
                <a:gd name="connsiteX24" fmla="*/ 546856 w 636620"/>
                <a:gd name="connsiteY24" fmla="*/ 481965 h 581025"/>
                <a:gd name="connsiteX25" fmla="*/ 539236 w 636620"/>
                <a:gd name="connsiteY25" fmla="*/ 480060 h 581025"/>
                <a:gd name="connsiteX26" fmla="*/ 531616 w 636620"/>
                <a:gd name="connsiteY26" fmla="*/ 464820 h 581025"/>
                <a:gd name="connsiteX27" fmla="*/ 520186 w 636620"/>
                <a:gd name="connsiteY27" fmla="*/ 455295 h 581025"/>
                <a:gd name="connsiteX28" fmla="*/ 514471 w 636620"/>
                <a:gd name="connsiteY28" fmla="*/ 449580 h 581025"/>
                <a:gd name="connsiteX29" fmla="*/ 499231 w 636620"/>
                <a:gd name="connsiteY29" fmla="*/ 447675 h 581025"/>
                <a:gd name="connsiteX30" fmla="*/ 495421 w 636620"/>
                <a:gd name="connsiteY30" fmla="*/ 415290 h 581025"/>
                <a:gd name="connsiteX31" fmla="*/ 489706 w 636620"/>
                <a:gd name="connsiteY31" fmla="*/ 403860 h 581025"/>
                <a:gd name="connsiteX32" fmla="*/ 483991 w 636620"/>
                <a:gd name="connsiteY32" fmla="*/ 401955 h 581025"/>
                <a:gd name="connsiteX33" fmla="*/ 476371 w 636620"/>
                <a:gd name="connsiteY33" fmla="*/ 398145 h 581025"/>
                <a:gd name="connsiteX34" fmla="*/ 470656 w 636620"/>
                <a:gd name="connsiteY34" fmla="*/ 401955 h 581025"/>
                <a:gd name="connsiteX35" fmla="*/ 466846 w 636620"/>
                <a:gd name="connsiteY35" fmla="*/ 413385 h 581025"/>
                <a:gd name="connsiteX36" fmla="*/ 459226 w 636620"/>
                <a:gd name="connsiteY36" fmla="*/ 441960 h 581025"/>
                <a:gd name="connsiteX37" fmla="*/ 445891 w 636620"/>
                <a:gd name="connsiteY37" fmla="*/ 443865 h 581025"/>
                <a:gd name="connsiteX38" fmla="*/ 438271 w 636620"/>
                <a:gd name="connsiteY38" fmla="*/ 449580 h 581025"/>
                <a:gd name="connsiteX39" fmla="*/ 424936 w 636620"/>
                <a:gd name="connsiteY39" fmla="*/ 453390 h 581025"/>
                <a:gd name="connsiteX40" fmla="*/ 386836 w 636620"/>
                <a:gd name="connsiteY40" fmla="*/ 451485 h 581025"/>
                <a:gd name="connsiteX41" fmla="*/ 381121 w 636620"/>
                <a:gd name="connsiteY41" fmla="*/ 447675 h 581025"/>
                <a:gd name="connsiteX42" fmla="*/ 375406 w 636620"/>
                <a:gd name="connsiteY42" fmla="*/ 445770 h 581025"/>
                <a:gd name="connsiteX43" fmla="*/ 371596 w 636620"/>
                <a:gd name="connsiteY43" fmla="*/ 440055 h 581025"/>
                <a:gd name="connsiteX44" fmla="*/ 369691 w 636620"/>
                <a:gd name="connsiteY44" fmla="*/ 432435 h 581025"/>
                <a:gd name="connsiteX45" fmla="*/ 363976 w 636620"/>
                <a:gd name="connsiteY45" fmla="*/ 428625 h 581025"/>
                <a:gd name="connsiteX46" fmla="*/ 362071 w 636620"/>
                <a:gd name="connsiteY46" fmla="*/ 422910 h 581025"/>
                <a:gd name="connsiteX47" fmla="*/ 341116 w 636620"/>
                <a:gd name="connsiteY47" fmla="*/ 407670 h 581025"/>
                <a:gd name="connsiteX48" fmla="*/ 335401 w 636620"/>
                <a:gd name="connsiteY48" fmla="*/ 405765 h 581025"/>
                <a:gd name="connsiteX49" fmla="*/ 329686 w 636620"/>
                <a:gd name="connsiteY49" fmla="*/ 401955 h 581025"/>
                <a:gd name="connsiteX50" fmla="*/ 325876 w 636620"/>
                <a:gd name="connsiteY50" fmla="*/ 422910 h 581025"/>
                <a:gd name="connsiteX51" fmla="*/ 322066 w 636620"/>
                <a:gd name="connsiteY51" fmla="*/ 428625 h 581025"/>
                <a:gd name="connsiteX52" fmla="*/ 289681 w 636620"/>
                <a:gd name="connsiteY52" fmla="*/ 426720 h 581025"/>
                <a:gd name="connsiteX53" fmla="*/ 283966 w 636620"/>
                <a:gd name="connsiteY53" fmla="*/ 424815 h 581025"/>
                <a:gd name="connsiteX54" fmla="*/ 270631 w 636620"/>
                <a:gd name="connsiteY54" fmla="*/ 426720 h 581025"/>
                <a:gd name="connsiteX55" fmla="*/ 274441 w 636620"/>
                <a:gd name="connsiteY55" fmla="*/ 443865 h 581025"/>
                <a:gd name="connsiteX56" fmla="*/ 280156 w 636620"/>
                <a:gd name="connsiteY56" fmla="*/ 447675 h 581025"/>
                <a:gd name="connsiteX57" fmla="*/ 278251 w 636620"/>
                <a:gd name="connsiteY57" fmla="*/ 461010 h 581025"/>
                <a:gd name="connsiteX58" fmla="*/ 274441 w 636620"/>
                <a:gd name="connsiteY58" fmla="*/ 466725 h 581025"/>
                <a:gd name="connsiteX59" fmla="*/ 272536 w 636620"/>
                <a:gd name="connsiteY59" fmla="*/ 472440 h 581025"/>
                <a:gd name="connsiteX60" fmla="*/ 255391 w 636620"/>
                <a:gd name="connsiteY60" fmla="*/ 487680 h 581025"/>
                <a:gd name="connsiteX61" fmla="*/ 243961 w 636620"/>
                <a:gd name="connsiteY61" fmla="*/ 491490 h 581025"/>
                <a:gd name="connsiteX62" fmla="*/ 238246 w 636620"/>
                <a:gd name="connsiteY62" fmla="*/ 495300 h 581025"/>
                <a:gd name="connsiteX63" fmla="*/ 226816 w 636620"/>
                <a:gd name="connsiteY63" fmla="*/ 499110 h 581025"/>
                <a:gd name="connsiteX64" fmla="*/ 223006 w 636620"/>
                <a:gd name="connsiteY64" fmla="*/ 504825 h 581025"/>
                <a:gd name="connsiteX65" fmla="*/ 223006 w 636620"/>
                <a:gd name="connsiteY65" fmla="*/ 523875 h 581025"/>
                <a:gd name="connsiteX66" fmla="*/ 215386 w 636620"/>
                <a:gd name="connsiteY66" fmla="*/ 546735 h 581025"/>
                <a:gd name="connsiteX67" fmla="*/ 209671 w 636620"/>
                <a:gd name="connsiteY67" fmla="*/ 548640 h 581025"/>
                <a:gd name="connsiteX68" fmla="*/ 205861 w 636620"/>
                <a:gd name="connsiteY68" fmla="*/ 554355 h 581025"/>
                <a:gd name="connsiteX69" fmla="*/ 192526 w 636620"/>
                <a:gd name="connsiteY69" fmla="*/ 558165 h 581025"/>
                <a:gd name="connsiteX70" fmla="*/ 186811 w 636620"/>
                <a:gd name="connsiteY70" fmla="*/ 561975 h 581025"/>
                <a:gd name="connsiteX71" fmla="*/ 173476 w 636620"/>
                <a:gd name="connsiteY71" fmla="*/ 569595 h 581025"/>
                <a:gd name="connsiteX72" fmla="*/ 169666 w 636620"/>
                <a:gd name="connsiteY72" fmla="*/ 575310 h 581025"/>
                <a:gd name="connsiteX73" fmla="*/ 162046 w 636620"/>
                <a:gd name="connsiteY73" fmla="*/ 577215 h 581025"/>
                <a:gd name="connsiteX74" fmla="*/ 154426 w 636620"/>
                <a:gd name="connsiteY74" fmla="*/ 581025 h 581025"/>
                <a:gd name="connsiteX75" fmla="*/ 95371 w 636620"/>
                <a:gd name="connsiteY75" fmla="*/ 577215 h 581025"/>
                <a:gd name="connsiteX76" fmla="*/ 89656 w 636620"/>
                <a:gd name="connsiteY76" fmla="*/ 575310 h 581025"/>
                <a:gd name="connsiteX77" fmla="*/ 76321 w 636620"/>
                <a:gd name="connsiteY77" fmla="*/ 563880 h 581025"/>
                <a:gd name="connsiteX78" fmla="*/ 80131 w 636620"/>
                <a:gd name="connsiteY78" fmla="*/ 516255 h 581025"/>
                <a:gd name="connsiteX79" fmla="*/ 83941 w 636620"/>
                <a:gd name="connsiteY79" fmla="*/ 508635 h 581025"/>
                <a:gd name="connsiteX80" fmla="*/ 80131 w 636620"/>
                <a:gd name="connsiteY80" fmla="*/ 472440 h 581025"/>
                <a:gd name="connsiteX81" fmla="*/ 76321 w 636620"/>
                <a:gd name="connsiteY81" fmla="*/ 464820 h 581025"/>
                <a:gd name="connsiteX82" fmla="*/ 72511 w 636620"/>
                <a:gd name="connsiteY82" fmla="*/ 449580 h 581025"/>
                <a:gd name="connsiteX83" fmla="*/ 76321 w 636620"/>
                <a:gd name="connsiteY83" fmla="*/ 426720 h 581025"/>
                <a:gd name="connsiteX84" fmla="*/ 83941 w 636620"/>
                <a:gd name="connsiteY84" fmla="*/ 415290 h 581025"/>
                <a:gd name="connsiteX85" fmla="*/ 74416 w 636620"/>
                <a:gd name="connsiteY85" fmla="*/ 392430 h 581025"/>
                <a:gd name="connsiteX86" fmla="*/ 72511 w 636620"/>
                <a:gd name="connsiteY86" fmla="*/ 386715 h 581025"/>
                <a:gd name="connsiteX87" fmla="*/ 70606 w 636620"/>
                <a:gd name="connsiteY87" fmla="*/ 379095 h 581025"/>
                <a:gd name="connsiteX88" fmla="*/ 59176 w 636620"/>
                <a:gd name="connsiteY88" fmla="*/ 365760 h 581025"/>
                <a:gd name="connsiteX89" fmla="*/ 53461 w 636620"/>
                <a:gd name="connsiteY89" fmla="*/ 352425 h 581025"/>
                <a:gd name="connsiteX90" fmla="*/ 51556 w 636620"/>
                <a:gd name="connsiteY90" fmla="*/ 346710 h 581025"/>
                <a:gd name="connsiteX91" fmla="*/ 42031 w 636620"/>
                <a:gd name="connsiteY91" fmla="*/ 333375 h 581025"/>
                <a:gd name="connsiteX92" fmla="*/ 28696 w 636620"/>
                <a:gd name="connsiteY92" fmla="*/ 325755 h 581025"/>
                <a:gd name="connsiteX93" fmla="*/ 15361 w 636620"/>
                <a:gd name="connsiteY93" fmla="*/ 316230 h 581025"/>
                <a:gd name="connsiteX94" fmla="*/ 9646 w 636620"/>
                <a:gd name="connsiteY94" fmla="*/ 314325 h 581025"/>
                <a:gd name="connsiteX95" fmla="*/ 121 w 636620"/>
                <a:gd name="connsiteY95" fmla="*/ 302895 h 581025"/>
                <a:gd name="connsiteX96" fmla="*/ 2026 w 636620"/>
                <a:gd name="connsiteY96" fmla="*/ 270510 h 581025"/>
                <a:gd name="connsiteX97" fmla="*/ 3931 w 636620"/>
                <a:gd name="connsiteY97" fmla="*/ 264795 h 581025"/>
                <a:gd name="connsiteX98" fmla="*/ 9646 w 636620"/>
                <a:gd name="connsiteY98" fmla="*/ 259080 h 581025"/>
                <a:gd name="connsiteX99" fmla="*/ 17266 w 636620"/>
                <a:gd name="connsiteY99" fmla="*/ 257175 h 581025"/>
                <a:gd name="connsiteX100" fmla="*/ 22981 w 636620"/>
                <a:gd name="connsiteY100" fmla="*/ 253365 h 581025"/>
                <a:gd name="connsiteX101" fmla="*/ 38221 w 636620"/>
                <a:gd name="connsiteY101" fmla="*/ 251460 h 581025"/>
                <a:gd name="connsiteX102" fmla="*/ 42031 w 636620"/>
                <a:gd name="connsiteY102" fmla="*/ 245745 h 581025"/>
                <a:gd name="connsiteX103" fmla="*/ 47746 w 636620"/>
                <a:gd name="connsiteY103" fmla="*/ 241935 h 581025"/>
                <a:gd name="connsiteX104" fmla="*/ 49651 w 636620"/>
                <a:gd name="connsiteY104" fmla="*/ 236220 h 581025"/>
                <a:gd name="connsiteX105" fmla="*/ 53461 w 636620"/>
                <a:gd name="connsiteY105" fmla="*/ 230505 h 581025"/>
                <a:gd name="connsiteX106" fmla="*/ 55366 w 636620"/>
                <a:gd name="connsiteY106" fmla="*/ 211455 h 581025"/>
                <a:gd name="connsiteX107" fmla="*/ 57271 w 636620"/>
                <a:gd name="connsiteY107" fmla="*/ 205740 h 581025"/>
                <a:gd name="connsiteX108" fmla="*/ 55366 w 636620"/>
                <a:gd name="connsiteY108" fmla="*/ 16573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636620" h="581025">
                  <a:moveTo>
                    <a:pt x="55366" y="165735"/>
                  </a:moveTo>
                  <a:lnTo>
                    <a:pt x="57271" y="76200"/>
                  </a:lnTo>
                  <a:lnTo>
                    <a:pt x="116326" y="36195"/>
                  </a:lnTo>
                  <a:lnTo>
                    <a:pt x="169666" y="0"/>
                  </a:lnTo>
                  <a:lnTo>
                    <a:pt x="276346" y="3810"/>
                  </a:lnTo>
                  <a:lnTo>
                    <a:pt x="268726" y="64770"/>
                  </a:lnTo>
                  <a:lnTo>
                    <a:pt x="348736" y="72390"/>
                  </a:lnTo>
                  <a:lnTo>
                    <a:pt x="565906" y="60960"/>
                  </a:lnTo>
                  <a:lnTo>
                    <a:pt x="596386" y="100965"/>
                  </a:lnTo>
                  <a:lnTo>
                    <a:pt x="602101" y="228600"/>
                  </a:lnTo>
                  <a:lnTo>
                    <a:pt x="581146" y="373380"/>
                  </a:lnTo>
                  <a:lnTo>
                    <a:pt x="628771" y="379095"/>
                  </a:lnTo>
                  <a:lnTo>
                    <a:pt x="628771" y="398145"/>
                  </a:lnTo>
                  <a:cubicBezTo>
                    <a:pt x="632889" y="410500"/>
                    <a:pt x="640278" y="421307"/>
                    <a:pt x="634486" y="434340"/>
                  </a:cubicBezTo>
                  <a:cubicBezTo>
                    <a:pt x="633556" y="436432"/>
                    <a:pt x="630819" y="437126"/>
                    <a:pt x="628771" y="438150"/>
                  </a:cubicBezTo>
                  <a:cubicBezTo>
                    <a:pt x="624866" y="440103"/>
                    <a:pt x="617154" y="441235"/>
                    <a:pt x="613531" y="441960"/>
                  </a:cubicBezTo>
                  <a:cubicBezTo>
                    <a:pt x="608451" y="441325"/>
                    <a:pt x="603230" y="441402"/>
                    <a:pt x="598291" y="440055"/>
                  </a:cubicBezTo>
                  <a:cubicBezTo>
                    <a:pt x="596082" y="439453"/>
                    <a:pt x="594564" y="437381"/>
                    <a:pt x="592576" y="436245"/>
                  </a:cubicBezTo>
                  <a:cubicBezTo>
                    <a:pt x="575657" y="426577"/>
                    <a:pt x="593165" y="437907"/>
                    <a:pt x="579241" y="428625"/>
                  </a:cubicBezTo>
                  <a:cubicBezTo>
                    <a:pt x="574161" y="429260"/>
                    <a:pt x="569038" y="429614"/>
                    <a:pt x="564001" y="430530"/>
                  </a:cubicBezTo>
                  <a:cubicBezTo>
                    <a:pt x="562025" y="430889"/>
                    <a:pt x="559854" y="431181"/>
                    <a:pt x="558286" y="432435"/>
                  </a:cubicBezTo>
                  <a:cubicBezTo>
                    <a:pt x="556498" y="433865"/>
                    <a:pt x="555746" y="436245"/>
                    <a:pt x="554476" y="438150"/>
                  </a:cubicBezTo>
                  <a:cubicBezTo>
                    <a:pt x="556156" y="458305"/>
                    <a:pt x="557814" y="457656"/>
                    <a:pt x="554476" y="474345"/>
                  </a:cubicBezTo>
                  <a:cubicBezTo>
                    <a:pt x="554082" y="476314"/>
                    <a:pt x="553991" y="478640"/>
                    <a:pt x="552571" y="480060"/>
                  </a:cubicBezTo>
                  <a:cubicBezTo>
                    <a:pt x="551151" y="481480"/>
                    <a:pt x="548761" y="481330"/>
                    <a:pt x="546856" y="481965"/>
                  </a:cubicBezTo>
                  <a:cubicBezTo>
                    <a:pt x="544316" y="481330"/>
                    <a:pt x="541414" y="481512"/>
                    <a:pt x="539236" y="480060"/>
                  </a:cubicBezTo>
                  <a:cubicBezTo>
                    <a:pt x="535616" y="477647"/>
                    <a:pt x="533160" y="467290"/>
                    <a:pt x="531616" y="464820"/>
                  </a:cubicBezTo>
                  <a:cubicBezTo>
                    <a:pt x="527986" y="459013"/>
                    <a:pt x="524995" y="459302"/>
                    <a:pt x="520186" y="455295"/>
                  </a:cubicBezTo>
                  <a:cubicBezTo>
                    <a:pt x="518116" y="453570"/>
                    <a:pt x="517003" y="450501"/>
                    <a:pt x="514471" y="449580"/>
                  </a:cubicBezTo>
                  <a:cubicBezTo>
                    <a:pt x="509660" y="447830"/>
                    <a:pt x="504311" y="448310"/>
                    <a:pt x="499231" y="447675"/>
                  </a:cubicBezTo>
                  <a:cubicBezTo>
                    <a:pt x="494046" y="432120"/>
                    <a:pt x="499517" y="450107"/>
                    <a:pt x="495421" y="415290"/>
                  </a:cubicBezTo>
                  <a:cubicBezTo>
                    <a:pt x="495062" y="412242"/>
                    <a:pt x="492041" y="405728"/>
                    <a:pt x="489706" y="403860"/>
                  </a:cubicBezTo>
                  <a:cubicBezTo>
                    <a:pt x="488138" y="402606"/>
                    <a:pt x="485837" y="402746"/>
                    <a:pt x="483991" y="401955"/>
                  </a:cubicBezTo>
                  <a:cubicBezTo>
                    <a:pt x="481381" y="400836"/>
                    <a:pt x="478911" y="399415"/>
                    <a:pt x="476371" y="398145"/>
                  </a:cubicBezTo>
                  <a:cubicBezTo>
                    <a:pt x="474466" y="399415"/>
                    <a:pt x="471869" y="400013"/>
                    <a:pt x="470656" y="401955"/>
                  </a:cubicBezTo>
                  <a:cubicBezTo>
                    <a:pt x="468527" y="405361"/>
                    <a:pt x="466846" y="413385"/>
                    <a:pt x="466846" y="413385"/>
                  </a:cubicBezTo>
                  <a:cubicBezTo>
                    <a:pt x="466350" y="419337"/>
                    <a:pt x="469773" y="437741"/>
                    <a:pt x="459226" y="441960"/>
                  </a:cubicBezTo>
                  <a:cubicBezTo>
                    <a:pt x="455057" y="443628"/>
                    <a:pt x="450336" y="443230"/>
                    <a:pt x="445891" y="443865"/>
                  </a:cubicBezTo>
                  <a:cubicBezTo>
                    <a:pt x="443351" y="445770"/>
                    <a:pt x="441028" y="448005"/>
                    <a:pt x="438271" y="449580"/>
                  </a:cubicBezTo>
                  <a:cubicBezTo>
                    <a:pt x="436145" y="450795"/>
                    <a:pt x="426586" y="452978"/>
                    <a:pt x="424936" y="453390"/>
                  </a:cubicBezTo>
                  <a:cubicBezTo>
                    <a:pt x="412236" y="452755"/>
                    <a:pt x="399445" y="453130"/>
                    <a:pt x="386836" y="451485"/>
                  </a:cubicBezTo>
                  <a:cubicBezTo>
                    <a:pt x="384566" y="451189"/>
                    <a:pt x="383169" y="448699"/>
                    <a:pt x="381121" y="447675"/>
                  </a:cubicBezTo>
                  <a:cubicBezTo>
                    <a:pt x="379325" y="446777"/>
                    <a:pt x="377311" y="446405"/>
                    <a:pt x="375406" y="445770"/>
                  </a:cubicBezTo>
                  <a:cubicBezTo>
                    <a:pt x="374136" y="443865"/>
                    <a:pt x="372498" y="442159"/>
                    <a:pt x="371596" y="440055"/>
                  </a:cubicBezTo>
                  <a:cubicBezTo>
                    <a:pt x="370565" y="437649"/>
                    <a:pt x="371143" y="434613"/>
                    <a:pt x="369691" y="432435"/>
                  </a:cubicBezTo>
                  <a:cubicBezTo>
                    <a:pt x="368421" y="430530"/>
                    <a:pt x="365881" y="429895"/>
                    <a:pt x="363976" y="428625"/>
                  </a:cubicBezTo>
                  <a:cubicBezTo>
                    <a:pt x="363341" y="426720"/>
                    <a:pt x="363238" y="424544"/>
                    <a:pt x="362071" y="422910"/>
                  </a:cubicBezTo>
                  <a:cubicBezTo>
                    <a:pt x="357039" y="415866"/>
                    <a:pt x="348906" y="411008"/>
                    <a:pt x="341116" y="407670"/>
                  </a:cubicBezTo>
                  <a:cubicBezTo>
                    <a:pt x="339270" y="406879"/>
                    <a:pt x="337197" y="406663"/>
                    <a:pt x="335401" y="405765"/>
                  </a:cubicBezTo>
                  <a:cubicBezTo>
                    <a:pt x="333353" y="404741"/>
                    <a:pt x="331591" y="403225"/>
                    <a:pt x="329686" y="401955"/>
                  </a:cubicBezTo>
                  <a:cubicBezTo>
                    <a:pt x="329029" y="407208"/>
                    <a:pt x="328813" y="417037"/>
                    <a:pt x="325876" y="422910"/>
                  </a:cubicBezTo>
                  <a:cubicBezTo>
                    <a:pt x="324852" y="424958"/>
                    <a:pt x="323336" y="426720"/>
                    <a:pt x="322066" y="428625"/>
                  </a:cubicBezTo>
                  <a:cubicBezTo>
                    <a:pt x="311271" y="427990"/>
                    <a:pt x="300441" y="427796"/>
                    <a:pt x="289681" y="426720"/>
                  </a:cubicBezTo>
                  <a:cubicBezTo>
                    <a:pt x="287683" y="426520"/>
                    <a:pt x="285974" y="424815"/>
                    <a:pt x="283966" y="424815"/>
                  </a:cubicBezTo>
                  <a:cubicBezTo>
                    <a:pt x="279476" y="424815"/>
                    <a:pt x="275076" y="426085"/>
                    <a:pt x="270631" y="426720"/>
                  </a:cubicBezTo>
                  <a:cubicBezTo>
                    <a:pt x="270650" y="426837"/>
                    <a:pt x="272466" y="441397"/>
                    <a:pt x="274441" y="443865"/>
                  </a:cubicBezTo>
                  <a:cubicBezTo>
                    <a:pt x="275871" y="445653"/>
                    <a:pt x="278251" y="446405"/>
                    <a:pt x="280156" y="447675"/>
                  </a:cubicBezTo>
                  <a:cubicBezTo>
                    <a:pt x="279521" y="452120"/>
                    <a:pt x="279541" y="456709"/>
                    <a:pt x="278251" y="461010"/>
                  </a:cubicBezTo>
                  <a:cubicBezTo>
                    <a:pt x="277593" y="463203"/>
                    <a:pt x="275465" y="464677"/>
                    <a:pt x="274441" y="466725"/>
                  </a:cubicBezTo>
                  <a:cubicBezTo>
                    <a:pt x="273543" y="468521"/>
                    <a:pt x="273532" y="470697"/>
                    <a:pt x="272536" y="472440"/>
                  </a:cubicBezTo>
                  <a:cubicBezTo>
                    <a:pt x="268858" y="478876"/>
                    <a:pt x="262562" y="485290"/>
                    <a:pt x="255391" y="487680"/>
                  </a:cubicBezTo>
                  <a:cubicBezTo>
                    <a:pt x="251581" y="488950"/>
                    <a:pt x="247303" y="489262"/>
                    <a:pt x="243961" y="491490"/>
                  </a:cubicBezTo>
                  <a:cubicBezTo>
                    <a:pt x="242056" y="492760"/>
                    <a:pt x="240338" y="494370"/>
                    <a:pt x="238246" y="495300"/>
                  </a:cubicBezTo>
                  <a:cubicBezTo>
                    <a:pt x="234576" y="496931"/>
                    <a:pt x="226816" y="499110"/>
                    <a:pt x="226816" y="499110"/>
                  </a:cubicBezTo>
                  <a:cubicBezTo>
                    <a:pt x="225546" y="501015"/>
                    <a:pt x="224030" y="502777"/>
                    <a:pt x="223006" y="504825"/>
                  </a:cubicBezTo>
                  <a:cubicBezTo>
                    <a:pt x="219312" y="512214"/>
                    <a:pt x="221643" y="514335"/>
                    <a:pt x="223006" y="523875"/>
                  </a:cubicBezTo>
                  <a:cubicBezTo>
                    <a:pt x="221412" y="539812"/>
                    <a:pt x="226217" y="541319"/>
                    <a:pt x="215386" y="546735"/>
                  </a:cubicBezTo>
                  <a:cubicBezTo>
                    <a:pt x="213590" y="547633"/>
                    <a:pt x="211576" y="548005"/>
                    <a:pt x="209671" y="548640"/>
                  </a:cubicBezTo>
                  <a:cubicBezTo>
                    <a:pt x="208401" y="550545"/>
                    <a:pt x="207649" y="552925"/>
                    <a:pt x="205861" y="554355"/>
                  </a:cubicBezTo>
                  <a:cubicBezTo>
                    <a:pt x="204619" y="555349"/>
                    <a:pt x="193024" y="558041"/>
                    <a:pt x="192526" y="558165"/>
                  </a:cubicBezTo>
                  <a:cubicBezTo>
                    <a:pt x="190621" y="559435"/>
                    <a:pt x="188859" y="560951"/>
                    <a:pt x="186811" y="561975"/>
                  </a:cubicBezTo>
                  <a:cubicBezTo>
                    <a:pt x="178093" y="566334"/>
                    <a:pt x="182689" y="560382"/>
                    <a:pt x="173476" y="569595"/>
                  </a:cubicBezTo>
                  <a:cubicBezTo>
                    <a:pt x="171857" y="571214"/>
                    <a:pt x="171571" y="574040"/>
                    <a:pt x="169666" y="575310"/>
                  </a:cubicBezTo>
                  <a:cubicBezTo>
                    <a:pt x="167488" y="576762"/>
                    <a:pt x="164497" y="576296"/>
                    <a:pt x="162046" y="577215"/>
                  </a:cubicBezTo>
                  <a:cubicBezTo>
                    <a:pt x="159387" y="578212"/>
                    <a:pt x="156966" y="579755"/>
                    <a:pt x="154426" y="581025"/>
                  </a:cubicBezTo>
                  <a:cubicBezTo>
                    <a:pt x="123210" y="579869"/>
                    <a:pt x="116151" y="583152"/>
                    <a:pt x="95371" y="577215"/>
                  </a:cubicBezTo>
                  <a:cubicBezTo>
                    <a:pt x="93440" y="576663"/>
                    <a:pt x="91452" y="576208"/>
                    <a:pt x="89656" y="575310"/>
                  </a:cubicBezTo>
                  <a:cubicBezTo>
                    <a:pt x="83853" y="572409"/>
                    <a:pt x="81008" y="568567"/>
                    <a:pt x="76321" y="563880"/>
                  </a:cubicBezTo>
                  <a:cubicBezTo>
                    <a:pt x="76443" y="561310"/>
                    <a:pt x="75362" y="528972"/>
                    <a:pt x="80131" y="516255"/>
                  </a:cubicBezTo>
                  <a:cubicBezTo>
                    <a:pt x="81128" y="513596"/>
                    <a:pt x="82671" y="511175"/>
                    <a:pt x="83941" y="508635"/>
                  </a:cubicBezTo>
                  <a:cubicBezTo>
                    <a:pt x="83697" y="505711"/>
                    <a:pt x="81923" y="479010"/>
                    <a:pt x="80131" y="472440"/>
                  </a:cubicBezTo>
                  <a:cubicBezTo>
                    <a:pt x="79384" y="469700"/>
                    <a:pt x="77219" y="467514"/>
                    <a:pt x="76321" y="464820"/>
                  </a:cubicBezTo>
                  <a:cubicBezTo>
                    <a:pt x="74665" y="459852"/>
                    <a:pt x="72511" y="449580"/>
                    <a:pt x="72511" y="449580"/>
                  </a:cubicBezTo>
                  <a:cubicBezTo>
                    <a:pt x="72861" y="446432"/>
                    <a:pt x="73218" y="432305"/>
                    <a:pt x="76321" y="426720"/>
                  </a:cubicBezTo>
                  <a:cubicBezTo>
                    <a:pt x="78545" y="422717"/>
                    <a:pt x="83941" y="415290"/>
                    <a:pt x="83941" y="415290"/>
                  </a:cubicBezTo>
                  <a:cubicBezTo>
                    <a:pt x="79682" y="393995"/>
                    <a:pt x="85519" y="399832"/>
                    <a:pt x="74416" y="392430"/>
                  </a:cubicBezTo>
                  <a:cubicBezTo>
                    <a:pt x="73781" y="390525"/>
                    <a:pt x="73063" y="388646"/>
                    <a:pt x="72511" y="386715"/>
                  </a:cubicBezTo>
                  <a:cubicBezTo>
                    <a:pt x="71792" y="384198"/>
                    <a:pt x="71777" y="381437"/>
                    <a:pt x="70606" y="379095"/>
                  </a:cubicBezTo>
                  <a:cubicBezTo>
                    <a:pt x="68162" y="374207"/>
                    <a:pt x="62989" y="369573"/>
                    <a:pt x="59176" y="365760"/>
                  </a:cubicBezTo>
                  <a:cubicBezTo>
                    <a:pt x="55211" y="349901"/>
                    <a:pt x="60039" y="365581"/>
                    <a:pt x="53461" y="352425"/>
                  </a:cubicBezTo>
                  <a:cubicBezTo>
                    <a:pt x="52563" y="350629"/>
                    <a:pt x="52454" y="348506"/>
                    <a:pt x="51556" y="346710"/>
                  </a:cubicBezTo>
                  <a:cubicBezTo>
                    <a:pt x="50474" y="344547"/>
                    <a:pt x="42894" y="334238"/>
                    <a:pt x="42031" y="333375"/>
                  </a:cubicBezTo>
                  <a:cubicBezTo>
                    <a:pt x="38535" y="329879"/>
                    <a:pt x="32680" y="328245"/>
                    <a:pt x="28696" y="325755"/>
                  </a:cubicBezTo>
                  <a:cubicBezTo>
                    <a:pt x="25244" y="323598"/>
                    <a:pt x="19391" y="318245"/>
                    <a:pt x="15361" y="316230"/>
                  </a:cubicBezTo>
                  <a:cubicBezTo>
                    <a:pt x="13565" y="315332"/>
                    <a:pt x="11551" y="314960"/>
                    <a:pt x="9646" y="314325"/>
                  </a:cubicBezTo>
                  <a:cubicBezTo>
                    <a:pt x="8389" y="313068"/>
                    <a:pt x="261" y="305687"/>
                    <a:pt x="121" y="302895"/>
                  </a:cubicBezTo>
                  <a:cubicBezTo>
                    <a:pt x="-419" y="292095"/>
                    <a:pt x="950" y="281270"/>
                    <a:pt x="2026" y="270510"/>
                  </a:cubicBezTo>
                  <a:cubicBezTo>
                    <a:pt x="2226" y="268512"/>
                    <a:pt x="2817" y="266466"/>
                    <a:pt x="3931" y="264795"/>
                  </a:cubicBezTo>
                  <a:cubicBezTo>
                    <a:pt x="5425" y="262553"/>
                    <a:pt x="7307" y="260417"/>
                    <a:pt x="9646" y="259080"/>
                  </a:cubicBezTo>
                  <a:cubicBezTo>
                    <a:pt x="11919" y="257781"/>
                    <a:pt x="14726" y="257810"/>
                    <a:pt x="17266" y="257175"/>
                  </a:cubicBezTo>
                  <a:cubicBezTo>
                    <a:pt x="19171" y="255905"/>
                    <a:pt x="20772" y="253967"/>
                    <a:pt x="22981" y="253365"/>
                  </a:cubicBezTo>
                  <a:cubicBezTo>
                    <a:pt x="27920" y="252018"/>
                    <a:pt x="33468" y="253361"/>
                    <a:pt x="38221" y="251460"/>
                  </a:cubicBezTo>
                  <a:cubicBezTo>
                    <a:pt x="40347" y="250610"/>
                    <a:pt x="40412" y="247364"/>
                    <a:pt x="42031" y="245745"/>
                  </a:cubicBezTo>
                  <a:cubicBezTo>
                    <a:pt x="43650" y="244126"/>
                    <a:pt x="45841" y="243205"/>
                    <a:pt x="47746" y="241935"/>
                  </a:cubicBezTo>
                  <a:cubicBezTo>
                    <a:pt x="48381" y="240030"/>
                    <a:pt x="48753" y="238016"/>
                    <a:pt x="49651" y="236220"/>
                  </a:cubicBezTo>
                  <a:cubicBezTo>
                    <a:pt x="50675" y="234172"/>
                    <a:pt x="52946" y="232736"/>
                    <a:pt x="53461" y="230505"/>
                  </a:cubicBezTo>
                  <a:cubicBezTo>
                    <a:pt x="54896" y="224287"/>
                    <a:pt x="54396" y="217762"/>
                    <a:pt x="55366" y="211455"/>
                  </a:cubicBezTo>
                  <a:cubicBezTo>
                    <a:pt x="55671" y="209470"/>
                    <a:pt x="57212" y="207747"/>
                    <a:pt x="57271" y="205740"/>
                  </a:cubicBezTo>
                  <a:cubicBezTo>
                    <a:pt x="57850" y="186064"/>
                    <a:pt x="57271" y="166370"/>
                    <a:pt x="55366" y="16573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5540618" y="5386259"/>
              <a:ext cx="166915" cy="269782"/>
            </a:xfrm>
            <a:custGeom>
              <a:avLst/>
              <a:gdLst>
                <a:gd name="connsiteX0" fmla="*/ 15615 w 272790"/>
                <a:gd name="connsiteY0" fmla="*/ 81915 h 440645"/>
                <a:gd name="connsiteX1" fmla="*/ 19425 w 272790"/>
                <a:gd name="connsiteY1" fmla="*/ 15240 h 440645"/>
                <a:gd name="connsiteX2" fmla="*/ 86100 w 272790"/>
                <a:gd name="connsiteY2" fmla="*/ 0 h 440645"/>
                <a:gd name="connsiteX3" fmla="*/ 93720 w 272790"/>
                <a:gd name="connsiteY3" fmla="*/ 68580 h 440645"/>
                <a:gd name="connsiteX4" fmla="*/ 225165 w 272790"/>
                <a:gd name="connsiteY4" fmla="*/ 64770 h 440645"/>
                <a:gd name="connsiteX5" fmla="*/ 230880 w 272790"/>
                <a:gd name="connsiteY5" fmla="*/ 160020 h 440645"/>
                <a:gd name="connsiteX6" fmla="*/ 225165 w 272790"/>
                <a:gd name="connsiteY6" fmla="*/ 182880 h 440645"/>
                <a:gd name="connsiteX7" fmla="*/ 200400 w 272790"/>
                <a:gd name="connsiteY7" fmla="*/ 190500 h 440645"/>
                <a:gd name="connsiteX8" fmla="*/ 188970 w 272790"/>
                <a:gd name="connsiteY8" fmla="*/ 198120 h 440645"/>
                <a:gd name="connsiteX9" fmla="*/ 183255 w 272790"/>
                <a:gd name="connsiteY9" fmla="*/ 201930 h 440645"/>
                <a:gd name="connsiteX10" fmla="*/ 185160 w 272790"/>
                <a:gd name="connsiteY10" fmla="*/ 222885 h 440645"/>
                <a:gd name="connsiteX11" fmla="*/ 198495 w 272790"/>
                <a:gd name="connsiteY11" fmla="*/ 226695 h 440645"/>
                <a:gd name="connsiteX12" fmla="*/ 209925 w 272790"/>
                <a:gd name="connsiteY12" fmla="*/ 230505 h 440645"/>
                <a:gd name="connsiteX13" fmla="*/ 215640 w 272790"/>
                <a:gd name="connsiteY13" fmla="*/ 236220 h 440645"/>
                <a:gd name="connsiteX14" fmla="*/ 221355 w 272790"/>
                <a:gd name="connsiteY14" fmla="*/ 243840 h 440645"/>
                <a:gd name="connsiteX15" fmla="*/ 227070 w 272790"/>
                <a:gd name="connsiteY15" fmla="*/ 247650 h 440645"/>
                <a:gd name="connsiteX16" fmla="*/ 234690 w 272790"/>
                <a:gd name="connsiteY16" fmla="*/ 264795 h 440645"/>
                <a:gd name="connsiteX17" fmla="*/ 240405 w 272790"/>
                <a:gd name="connsiteY17" fmla="*/ 270510 h 440645"/>
                <a:gd name="connsiteX18" fmla="*/ 242310 w 272790"/>
                <a:gd name="connsiteY18" fmla="*/ 280035 h 440645"/>
                <a:gd name="connsiteX19" fmla="*/ 248025 w 272790"/>
                <a:gd name="connsiteY19" fmla="*/ 291465 h 440645"/>
                <a:gd name="connsiteX20" fmla="*/ 251835 w 272790"/>
                <a:gd name="connsiteY20" fmla="*/ 310515 h 440645"/>
                <a:gd name="connsiteX21" fmla="*/ 263265 w 272790"/>
                <a:gd name="connsiteY21" fmla="*/ 325755 h 440645"/>
                <a:gd name="connsiteX22" fmla="*/ 267075 w 272790"/>
                <a:gd name="connsiteY22" fmla="*/ 331470 h 440645"/>
                <a:gd name="connsiteX23" fmla="*/ 268980 w 272790"/>
                <a:gd name="connsiteY23" fmla="*/ 340995 h 440645"/>
                <a:gd name="connsiteX24" fmla="*/ 272790 w 272790"/>
                <a:gd name="connsiteY24" fmla="*/ 352425 h 440645"/>
                <a:gd name="connsiteX25" fmla="*/ 270885 w 272790"/>
                <a:gd name="connsiteY25" fmla="*/ 360045 h 440645"/>
                <a:gd name="connsiteX26" fmla="*/ 265170 w 272790"/>
                <a:gd name="connsiteY26" fmla="*/ 361950 h 440645"/>
                <a:gd name="connsiteX27" fmla="*/ 251835 w 272790"/>
                <a:gd name="connsiteY27" fmla="*/ 363855 h 440645"/>
                <a:gd name="connsiteX28" fmla="*/ 221355 w 272790"/>
                <a:gd name="connsiteY28" fmla="*/ 365760 h 440645"/>
                <a:gd name="connsiteX29" fmla="*/ 208020 w 272790"/>
                <a:gd name="connsiteY29" fmla="*/ 371475 h 440645"/>
                <a:gd name="connsiteX30" fmla="*/ 206115 w 272790"/>
                <a:gd name="connsiteY30" fmla="*/ 382905 h 440645"/>
                <a:gd name="connsiteX31" fmla="*/ 208020 w 272790"/>
                <a:gd name="connsiteY31" fmla="*/ 401955 h 440645"/>
                <a:gd name="connsiteX32" fmla="*/ 198495 w 272790"/>
                <a:gd name="connsiteY32" fmla="*/ 422910 h 440645"/>
                <a:gd name="connsiteX33" fmla="*/ 194685 w 272790"/>
                <a:gd name="connsiteY33" fmla="*/ 428625 h 440645"/>
                <a:gd name="connsiteX34" fmla="*/ 181350 w 272790"/>
                <a:gd name="connsiteY34" fmla="*/ 434340 h 440645"/>
                <a:gd name="connsiteX35" fmla="*/ 48000 w 272790"/>
                <a:gd name="connsiteY35" fmla="*/ 438150 h 440645"/>
                <a:gd name="connsiteX36" fmla="*/ 27045 w 272790"/>
                <a:gd name="connsiteY36" fmla="*/ 438150 h 440645"/>
                <a:gd name="connsiteX37" fmla="*/ 23235 w 272790"/>
                <a:gd name="connsiteY37" fmla="*/ 426720 h 440645"/>
                <a:gd name="connsiteX38" fmla="*/ 21330 w 272790"/>
                <a:gd name="connsiteY38" fmla="*/ 421005 h 440645"/>
                <a:gd name="connsiteX39" fmla="*/ 17520 w 272790"/>
                <a:gd name="connsiteY39" fmla="*/ 403860 h 440645"/>
                <a:gd name="connsiteX40" fmla="*/ 19425 w 272790"/>
                <a:gd name="connsiteY40" fmla="*/ 381000 h 440645"/>
                <a:gd name="connsiteX41" fmla="*/ 25140 w 272790"/>
                <a:gd name="connsiteY41" fmla="*/ 379095 h 440645"/>
                <a:gd name="connsiteX42" fmla="*/ 28950 w 272790"/>
                <a:gd name="connsiteY42" fmla="*/ 373380 h 440645"/>
                <a:gd name="connsiteX43" fmla="*/ 34665 w 272790"/>
                <a:gd name="connsiteY43" fmla="*/ 367665 h 440645"/>
                <a:gd name="connsiteX44" fmla="*/ 44190 w 272790"/>
                <a:gd name="connsiteY44" fmla="*/ 358140 h 440645"/>
                <a:gd name="connsiteX45" fmla="*/ 49905 w 272790"/>
                <a:gd name="connsiteY45" fmla="*/ 346710 h 440645"/>
                <a:gd name="connsiteX46" fmla="*/ 55620 w 272790"/>
                <a:gd name="connsiteY46" fmla="*/ 344805 h 440645"/>
                <a:gd name="connsiteX47" fmla="*/ 61335 w 272790"/>
                <a:gd name="connsiteY47" fmla="*/ 340995 h 440645"/>
                <a:gd name="connsiteX48" fmla="*/ 67050 w 272790"/>
                <a:gd name="connsiteY48" fmla="*/ 335280 h 440645"/>
                <a:gd name="connsiteX49" fmla="*/ 78480 w 272790"/>
                <a:gd name="connsiteY49" fmla="*/ 325755 h 440645"/>
                <a:gd name="connsiteX50" fmla="*/ 70860 w 272790"/>
                <a:gd name="connsiteY50" fmla="*/ 321945 h 440645"/>
                <a:gd name="connsiteX51" fmla="*/ 63240 w 272790"/>
                <a:gd name="connsiteY51" fmla="*/ 320040 h 440645"/>
                <a:gd name="connsiteX52" fmla="*/ 51810 w 272790"/>
                <a:gd name="connsiteY52" fmla="*/ 306705 h 440645"/>
                <a:gd name="connsiteX53" fmla="*/ 42285 w 272790"/>
                <a:gd name="connsiteY53" fmla="*/ 236220 h 440645"/>
                <a:gd name="connsiteX54" fmla="*/ 34665 w 272790"/>
                <a:gd name="connsiteY54" fmla="*/ 232410 h 440645"/>
                <a:gd name="connsiteX55" fmla="*/ 34665 w 272790"/>
                <a:gd name="connsiteY55" fmla="*/ 203835 h 440645"/>
                <a:gd name="connsiteX56" fmla="*/ 42285 w 272790"/>
                <a:gd name="connsiteY56" fmla="*/ 192405 h 440645"/>
                <a:gd name="connsiteX57" fmla="*/ 48000 w 272790"/>
                <a:gd name="connsiteY57" fmla="*/ 190500 h 440645"/>
                <a:gd name="connsiteX58" fmla="*/ 44190 w 272790"/>
                <a:gd name="connsiteY58" fmla="*/ 182880 h 440645"/>
                <a:gd name="connsiteX59" fmla="*/ 13710 w 272790"/>
                <a:gd name="connsiteY59" fmla="*/ 180975 h 440645"/>
                <a:gd name="connsiteX60" fmla="*/ 6090 w 272790"/>
                <a:gd name="connsiteY60" fmla="*/ 182880 h 440645"/>
                <a:gd name="connsiteX61" fmla="*/ 375 w 272790"/>
                <a:gd name="connsiteY61" fmla="*/ 177165 h 440645"/>
                <a:gd name="connsiteX62" fmla="*/ 2280 w 272790"/>
                <a:gd name="connsiteY62" fmla="*/ 146685 h 440645"/>
                <a:gd name="connsiteX63" fmla="*/ 6090 w 272790"/>
                <a:gd name="connsiteY63" fmla="*/ 140970 h 440645"/>
                <a:gd name="connsiteX64" fmla="*/ 11805 w 272790"/>
                <a:gd name="connsiteY64" fmla="*/ 125730 h 440645"/>
                <a:gd name="connsiteX65" fmla="*/ 13710 w 272790"/>
                <a:gd name="connsiteY65" fmla="*/ 116205 h 440645"/>
                <a:gd name="connsiteX66" fmla="*/ 19425 w 272790"/>
                <a:gd name="connsiteY66" fmla="*/ 89535 h 440645"/>
                <a:gd name="connsiteX67" fmla="*/ 15615 w 272790"/>
                <a:gd name="connsiteY67" fmla="*/ 81915 h 44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2790" h="440645">
                  <a:moveTo>
                    <a:pt x="15615" y="81915"/>
                  </a:moveTo>
                  <a:lnTo>
                    <a:pt x="19425" y="15240"/>
                  </a:lnTo>
                  <a:lnTo>
                    <a:pt x="86100" y="0"/>
                  </a:lnTo>
                  <a:lnTo>
                    <a:pt x="93720" y="68580"/>
                  </a:lnTo>
                  <a:lnTo>
                    <a:pt x="225165" y="64770"/>
                  </a:lnTo>
                  <a:lnTo>
                    <a:pt x="230880" y="160020"/>
                  </a:lnTo>
                  <a:lnTo>
                    <a:pt x="225165" y="182880"/>
                  </a:lnTo>
                  <a:cubicBezTo>
                    <a:pt x="212264" y="185747"/>
                    <a:pt x="209853" y="184828"/>
                    <a:pt x="200400" y="190500"/>
                  </a:cubicBezTo>
                  <a:cubicBezTo>
                    <a:pt x="196473" y="192856"/>
                    <a:pt x="192780" y="195580"/>
                    <a:pt x="188970" y="198120"/>
                  </a:cubicBezTo>
                  <a:lnTo>
                    <a:pt x="183255" y="201930"/>
                  </a:lnTo>
                  <a:cubicBezTo>
                    <a:pt x="179266" y="209909"/>
                    <a:pt x="174949" y="213695"/>
                    <a:pt x="185160" y="222885"/>
                  </a:cubicBezTo>
                  <a:cubicBezTo>
                    <a:pt x="188596" y="225978"/>
                    <a:pt x="194077" y="225335"/>
                    <a:pt x="198495" y="226695"/>
                  </a:cubicBezTo>
                  <a:cubicBezTo>
                    <a:pt x="202333" y="227876"/>
                    <a:pt x="209925" y="230505"/>
                    <a:pt x="209925" y="230505"/>
                  </a:cubicBezTo>
                  <a:cubicBezTo>
                    <a:pt x="211830" y="232410"/>
                    <a:pt x="213887" y="234175"/>
                    <a:pt x="215640" y="236220"/>
                  </a:cubicBezTo>
                  <a:cubicBezTo>
                    <a:pt x="217706" y="238631"/>
                    <a:pt x="219110" y="241595"/>
                    <a:pt x="221355" y="243840"/>
                  </a:cubicBezTo>
                  <a:cubicBezTo>
                    <a:pt x="222974" y="245459"/>
                    <a:pt x="225165" y="246380"/>
                    <a:pt x="227070" y="247650"/>
                  </a:cubicBezTo>
                  <a:cubicBezTo>
                    <a:pt x="229839" y="255957"/>
                    <a:pt x="229659" y="258757"/>
                    <a:pt x="234690" y="264795"/>
                  </a:cubicBezTo>
                  <a:cubicBezTo>
                    <a:pt x="236415" y="266865"/>
                    <a:pt x="238500" y="268605"/>
                    <a:pt x="240405" y="270510"/>
                  </a:cubicBezTo>
                  <a:cubicBezTo>
                    <a:pt x="241040" y="273685"/>
                    <a:pt x="241173" y="277003"/>
                    <a:pt x="242310" y="280035"/>
                  </a:cubicBezTo>
                  <a:cubicBezTo>
                    <a:pt x="248283" y="295962"/>
                    <a:pt x="244476" y="276087"/>
                    <a:pt x="248025" y="291465"/>
                  </a:cubicBezTo>
                  <a:cubicBezTo>
                    <a:pt x="249481" y="297775"/>
                    <a:pt x="249205" y="304597"/>
                    <a:pt x="251835" y="310515"/>
                  </a:cubicBezTo>
                  <a:cubicBezTo>
                    <a:pt x="254414" y="316318"/>
                    <a:pt x="259743" y="320471"/>
                    <a:pt x="263265" y="325755"/>
                  </a:cubicBezTo>
                  <a:lnTo>
                    <a:pt x="267075" y="331470"/>
                  </a:lnTo>
                  <a:cubicBezTo>
                    <a:pt x="267710" y="334645"/>
                    <a:pt x="268128" y="337871"/>
                    <a:pt x="268980" y="340995"/>
                  </a:cubicBezTo>
                  <a:cubicBezTo>
                    <a:pt x="270037" y="344870"/>
                    <a:pt x="272790" y="352425"/>
                    <a:pt x="272790" y="352425"/>
                  </a:cubicBezTo>
                  <a:cubicBezTo>
                    <a:pt x="272155" y="354965"/>
                    <a:pt x="272521" y="358001"/>
                    <a:pt x="270885" y="360045"/>
                  </a:cubicBezTo>
                  <a:cubicBezTo>
                    <a:pt x="269631" y="361613"/>
                    <a:pt x="267139" y="361556"/>
                    <a:pt x="265170" y="361950"/>
                  </a:cubicBezTo>
                  <a:cubicBezTo>
                    <a:pt x="260767" y="362831"/>
                    <a:pt x="256308" y="363466"/>
                    <a:pt x="251835" y="363855"/>
                  </a:cubicBezTo>
                  <a:cubicBezTo>
                    <a:pt x="241693" y="364737"/>
                    <a:pt x="231515" y="365125"/>
                    <a:pt x="221355" y="365760"/>
                  </a:cubicBezTo>
                  <a:cubicBezTo>
                    <a:pt x="218728" y="366636"/>
                    <a:pt x="209259" y="369493"/>
                    <a:pt x="208020" y="371475"/>
                  </a:cubicBezTo>
                  <a:cubicBezTo>
                    <a:pt x="205973" y="374750"/>
                    <a:pt x="206750" y="379095"/>
                    <a:pt x="206115" y="382905"/>
                  </a:cubicBezTo>
                  <a:cubicBezTo>
                    <a:pt x="206750" y="389255"/>
                    <a:pt x="208020" y="395573"/>
                    <a:pt x="208020" y="401955"/>
                  </a:cubicBezTo>
                  <a:cubicBezTo>
                    <a:pt x="208020" y="411766"/>
                    <a:pt x="203947" y="414732"/>
                    <a:pt x="198495" y="422910"/>
                  </a:cubicBezTo>
                  <a:cubicBezTo>
                    <a:pt x="197225" y="424815"/>
                    <a:pt x="196590" y="427355"/>
                    <a:pt x="194685" y="428625"/>
                  </a:cubicBezTo>
                  <a:cubicBezTo>
                    <a:pt x="189670" y="431968"/>
                    <a:pt x="187899" y="434075"/>
                    <a:pt x="181350" y="434340"/>
                  </a:cubicBezTo>
                  <a:cubicBezTo>
                    <a:pt x="136918" y="436141"/>
                    <a:pt x="92450" y="436880"/>
                    <a:pt x="48000" y="438150"/>
                  </a:cubicBezTo>
                  <a:cubicBezTo>
                    <a:pt x="41761" y="439710"/>
                    <a:pt x="33133" y="442885"/>
                    <a:pt x="27045" y="438150"/>
                  </a:cubicBezTo>
                  <a:cubicBezTo>
                    <a:pt x="23875" y="435684"/>
                    <a:pt x="24505" y="430530"/>
                    <a:pt x="23235" y="426720"/>
                  </a:cubicBezTo>
                  <a:cubicBezTo>
                    <a:pt x="22600" y="424815"/>
                    <a:pt x="21660" y="422986"/>
                    <a:pt x="21330" y="421005"/>
                  </a:cubicBezTo>
                  <a:cubicBezTo>
                    <a:pt x="19095" y="407594"/>
                    <a:pt x="20646" y="413239"/>
                    <a:pt x="17520" y="403860"/>
                  </a:cubicBezTo>
                  <a:cubicBezTo>
                    <a:pt x="18155" y="396240"/>
                    <a:pt x="17176" y="388308"/>
                    <a:pt x="19425" y="381000"/>
                  </a:cubicBezTo>
                  <a:cubicBezTo>
                    <a:pt x="20016" y="379081"/>
                    <a:pt x="23572" y="380349"/>
                    <a:pt x="25140" y="379095"/>
                  </a:cubicBezTo>
                  <a:cubicBezTo>
                    <a:pt x="26928" y="377665"/>
                    <a:pt x="27484" y="375139"/>
                    <a:pt x="28950" y="373380"/>
                  </a:cubicBezTo>
                  <a:cubicBezTo>
                    <a:pt x="30675" y="371310"/>
                    <a:pt x="32940" y="369735"/>
                    <a:pt x="34665" y="367665"/>
                  </a:cubicBezTo>
                  <a:cubicBezTo>
                    <a:pt x="42602" y="358140"/>
                    <a:pt x="33713" y="365125"/>
                    <a:pt x="44190" y="358140"/>
                  </a:cubicBezTo>
                  <a:cubicBezTo>
                    <a:pt x="45445" y="354375"/>
                    <a:pt x="46548" y="349396"/>
                    <a:pt x="49905" y="346710"/>
                  </a:cubicBezTo>
                  <a:cubicBezTo>
                    <a:pt x="51473" y="345456"/>
                    <a:pt x="53824" y="345703"/>
                    <a:pt x="55620" y="344805"/>
                  </a:cubicBezTo>
                  <a:cubicBezTo>
                    <a:pt x="57668" y="343781"/>
                    <a:pt x="59576" y="342461"/>
                    <a:pt x="61335" y="340995"/>
                  </a:cubicBezTo>
                  <a:cubicBezTo>
                    <a:pt x="63405" y="339270"/>
                    <a:pt x="64980" y="337005"/>
                    <a:pt x="67050" y="335280"/>
                  </a:cubicBezTo>
                  <a:cubicBezTo>
                    <a:pt x="82963" y="322019"/>
                    <a:pt x="61784" y="342451"/>
                    <a:pt x="78480" y="325755"/>
                  </a:cubicBezTo>
                  <a:cubicBezTo>
                    <a:pt x="75940" y="324485"/>
                    <a:pt x="73519" y="322942"/>
                    <a:pt x="70860" y="321945"/>
                  </a:cubicBezTo>
                  <a:cubicBezTo>
                    <a:pt x="68409" y="321026"/>
                    <a:pt x="65513" y="321339"/>
                    <a:pt x="63240" y="320040"/>
                  </a:cubicBezTo>
                  <a:cubicBezTo>
                    <a:pt x="59757" y="318050"/>
                    <a:pt x="53865" y="309444"/>
                    <a:pt x="51810" y="306705"/>
                  </a:cubicBezTo>
                  <a:cubicBezTo>
                    <a:pt x="50800" y="289543"/>
                    <a:pt x="62924" y="250962"/>
                    <a:pt x="42285" y="236220"/>
                  </a:cubicBezTo>
                  <a:cubicBezTo>
                    <a:pt x="39974" y="234569"/>
                    <a:pt x="37205" y="233680"/>
                    <a:pt x="34665" y="232410"/>
                  </a:cubicBezTo>
                  <a:cubicBezTo>
                    <a:pt x="31034" y="221518"/>
                    <a:pt x="29956" y="220786"/>
                    <a:pt x="34665" y="203835"/>
                  </a:cubicBezTo>
                  <a:cubicBezTo>
                    <a:pt x="35891" y="199423"/>
                    <a:pt x="37941" y="193853"/>
                    <a:pt x="42285" y="192405"/>
                  </a:cubicBezTo>
                  <a:lnTo>
                    <a:pt x="48000" y="190500"/>
                  </a:lnTo>
                  <a:cubicBezTo>
                    <a:pt x="46730" y="187960"/>
                    <a:pt x="46008" y="185062"/>
                    <a:pt x="44190" y="182880"/>
                  </a:cubicBezTo>
                  <a:cubicBezTo>
                    <a:pt x="36850" y="174072"/>
                    <a:pt x="21721" y="180359"/>
                    <a:pt x="13710" y="180975"/>
                  </a:cubicBezTo>
                  <a:cubicBezTo>
                    <a:pt x="11170" y="181610"/>
                    <a:pt x="8607" y="183599"/>
                    <a:pt x="6090" y="182880"/>
                  </a:cubicBezTo>
                  <a:cubicBezTo>
                    <a:pt x="3500" y="182140"/>
                    <a:pt x="657" y="179844"/>
                    <a:pt x="375" y="177165"/>
                  </a:cubicBezTo>
                  <a:cubicBezTo>
                    <a:pt x="-691" y="167041"/>
                    <a:pt x="692" y="156740"/>
                    <a:pt x="2280" y="146685"/>
                  </a:cubicBezTo>
                  <a:cubicBezTo>
                    <a:pt x="2637" y="144423"/>
                    <a:pt x="5066" y="143018"/>
                    <a:pt x="6090" y="140970"/>
                  </a:cubicBezTo>
                  <a:cubicBezTo>
                    <a:pt x="6964" y="139222"/>
                    <a:pt x="10981" y="129027"/>
                    <a:pt x="11805" y="125730"/>
                  </a:cubicBezTo>
                  <a:cubicBezTo>
                    <a:pt x="12590" y="122589"/>
                    <a:pt x="12982" y="119360"/>
                    <a:pt x="13710" y="116205"/>
                  </a:cubicBezTo>
                  <a:cubicBezTo>
                    <a:pt x="15517" y="108373"/>
                    <a:pt x="18827" y="97902"/>
                    <a:pt x="19425" y="89535"/>
                  </a:cubicBezTo>
                  <a:cubicBezTo>
                    <a:pt x="19787" y="84468"/>
                    <a:pt x="19425" y="79375"/>
                    <a:pt x="15615" y="8191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7" name="Freeform 76"/>
            <p:cNvSpPr/>
            <p:nvPr/>
          </p:nvSpPr>
          <p:spPr bwMode="auto">
            <a:xfrm>
              <a:off x="5782256" y="5645367"/>
              <a:ext cx="242610" cy="180502"/>
            </a:xfrm>
            <a:custGeom>
              <a:avLst/>
              <a:gdLst>
                <a:gd name="connsiteX0" fmla="*/ 224790 w 397124"/>
                <a:gd name="connsiteY0" fmla="*/ 0 h 295275"/>
                <a:gd name="connsiteX1" fmla="*/ 224790 w 397124"/>
                <a:gd name="connsiteY1" fmla="*/ 0 h 295275"/>
                <a:gd name="connsiteX2" fmla="*/ 222885 w 397124"/>
                <a:gd name="connsiteY2" fmla="*/ 19050 h 295275"/>
                <a:gd name="connsiteX3" fmla="*/ 219075 w 397124"/>
                <a:gd name="connsiteY3" fmla="*/ 24765 h 295275"/>
                <a:gd name="connsiteX4" fmla="*/ 215265 w 397124"/>
                <a:gd name="connsiteY4" fmla="*/ 40005 h 295275"/>
                <a:gd name="connsiteX5" fmla="*/ 260985 w 397124"/>
                <a:gd name="connsiteY5" fmla="*/ 49530 h 295275"/>
                <a:gd name="connsiteX6" fmla="*/ 272415 w 397124"/>
                <a:gd name="connsiteY6" fmla="*/ 57150 h 295275"/>
                <a:gd name="connsiteX7" fmla="*/ 314325 w 397124"/>
                <a:gd name="connsiteY7" fmla="*/ 62865 h 295275"/>
                <a:gd name="connsiteX8" fmla="*/ 318135 w 397124"/>
                <a:gd name="connsiteY8" fmla="*/ 68580 h 295275"/>
                <a:gd name="connsiteX9" fmla="*/ 323850 w 397124"/>
                <a:gd name="connsiteY9" fmla="*/ 72390 h 295275"/>
                <a:gd name="connsiteX10" fmla="*/ 327660 w 397124"/>
                <a:gd name="connsiteY10" fmla="*/ 81915 h 295275"/>
                <a:gd name="connsiteX11" fmla="*/ 337185 w 397124"/>
                <a:gd name="connsiteY11" fmla="*/ 93345 h 295275"/>
                <a:gd name="connsiteX12" fmla="*/ 342900 w 397124"/>
                <a:gd name="connsiteY12" fmla="*/ 95250 h 295275"/>
                <a:gd name="connsiteX13" fmla="*/ 350520 w 397124"/>
                <a:gd name="connsiteY13" fmla="*/ 108585 h 295275"/>
                <a:gd name="connsiteX14" fmla="*/ 358140 w 397124"/>
                <a:gd name="connsiteY14" fmla="*/ 114300 h 295275"/>
                <a:gd name="connsiteX15" fmla="*/ 365760 w 397124"/>
                <a:gd name="connsiteY15" fmla="*/ 125730 h 295275"/>
                <a:gd name="connsiteX16" fmla="*/ 371475 w 397124"/>
                <a:gd name="connsiteY16" fmla="*/ 133350 h 295275"/>
                <a:gd name="connsiteX17" fmla="*/ 381000 w 397124"/>
                <a:gd name="connsiteY17" fmla="*/ 150495 h 295275"/>
                <a:gd name="connsiteX18" fmla="*/ 386715 w 397124"/>
                <a:gd name="connsiteY18" fmla="*/ 154305 h 295275"/>
                <a:gd name="connsiteX19" fmla="*/ 390525 w 397124"/>
                <a:gd name="connsiteY19" fmla="*/ 165735 h 295275"/>
                <a:gd name="connsiteX20" fmla="*/ 396240 w 397124"/>
                <a:gd name="connsiteY20" fmla="*/ 177165 h 295275"/>
                <a:gd name="connsiteX21" fmla="*/ 388620 w 397124"/>
                <a:gd name="connsiteY21" fmla="*/ 205740 h 295275"/>
                <a:gd name="connsiteX22" fmla="*/ 377190 w 397124"/>
                <a:gd name="connsiteY22" fmla="*/ 207645 h 295275"/>
                <a:gd name="connsiteX23" fmla="*/ 375285 w 397124"/>
                <a:gd name="connsiteY23" fmla="*/ 234315 h 295275"/>
                <a:gd name="connsiteX24" fmla="*/ 369570 w 397124"/>
                <a:gd name="connsiteY24" fmla="*/ 240030 h 295275"/>
                <a:gd name="connsiteX25" fmla="*/ 299085 w 397124"/>
                <a:gd name="connsiteY25" fmla="*/ 238125 h 295275"/>
                <a:gd name="connsiteX26" fmla="*/ 281940 w 397124"/>
                <a:gd name="connsiteY26" fmla="*/ 238125 h 295275"/>
                <a:gd name="connsiteX27" fmla="*/ 270510 w 397124"/>
                <a:gd name="connsiteY27" fmla="*/ 249555 h 295275"/>
                <a:gd name="connsiteX28" fmla="*/ 266700 w 397124"/>
                <a:gd name="connsiteY28" fmla="*/ 259080 h 295275"/>
                <a:gd name="connsiteX29" fmla="*/ 260985 w 397124"/>
                <a:gd name="connsiteY29" fmla="*/ 264795 h 295275"/>
                <a:gd name="connsiteX30" fmla="*/ 247650 w 397124"/>
                <a:gd name="connsiteY30" fmla="*/ 274320 h 295275"/>
                <a:gd name="connsiteX31" fmla="*/ 236220 w 397124"/>
                <a:gd name="connsiteY31" fmla="*/ 280035 h 295275"/>
                <a:gd name="connsiteX32" fmla="*/ 224790 w 397124"/>
                <a:gd name="connsiteY32" fmla="*/ 278130 h 295275"/>
                <a:gd name="connsiteX33" fmla="*/ 213360 w 397124"/>
                <a:gd name="connsiteY33" fmla="*/ 260985 h 295275"/>
                <a:gd name="connsiteX34" fmla="*/ 211455 w 397124"/>
                <a:gd name="connsiteY34" fmla="*/ 245745 h 295275"/>
                <a:gd name="connsiteX35" fmla="*/ 203835 w 397124"/>
                <a:gd name="connsiteY35" fmla="*/ 243840 h 295275"/>
                <a:gd name="connsiteX36" fmla="*/ 179070 w 397124"/>
                <a:gd name="connsiteY36" fmla="*/ 245745 h 295275"/>
                <a:gd name="connsiteX37" fmla="*/ 167640 w 397124"/>
                <a:gd name="connsiteY37" fmla="*/ 253365 h 295275"/>
                <a:gd name="connsiteX38" fmla="*/ 161925 w 397124"/>
                <a:gd name="connsiteY38" fmla="*/ 259080 h 295275"/>
                <a:gd name="connsiteX39" fmla="*/ 150495 w 397124"/>
                <a:gd name="connsiteY39" fmla="*/ 262890 h 295275"/>
                <a:gd name="connsiteX40" fmla="*/ 85725 w 397124"/>
                <a:gd name="connsiteY40" fmla="*/ 266700 h 295275"/>
                <a:gd name="connsiteX41" fmla="*/ 78105 w 397124"/>
                <a:gd name="connsiteY41" fmla="*/ 289560 h 295275"/>
                <a:gd name="connsiteX42" fmla="*/ 72390 w 397124"/>
                <a:gd name="connsiteY42" fmla="*/ 291465 h 295275"/>
                <a:gd name="connsiteX43" fmla="*/ 57150 w 397124"/>
                <a:gd name="connsiteY43" fmla="*/ 295275 h 295275"/>
                <a:gd name="connsiteX44" fmla="*/ 45720 w 397124"/>
                <a:gd name="connsiteY44" fmla="*/ 293370 h 295275"/>
                <a:gd name="connsiteX45" fmla="*/ 28575 w 397124"/>
                <a:gd name="connsiteY45" fmla="*/ 287655 h 295275"/>
                <a:gd name="connsiteX46" fmla="*/ 20955 w 397124"/>
                <a:gd name="connsiteY46" fmla="*/ 285750 h 295275"/>
                <a:gd name="connsiteX47" fmla="*/ 13335 w 397124"/>
                <a:gd name="connsiteY47" fmla="*/ 278130 h 295275"/>
                <a:gd name="connsiteX48" fmla="*/ 1905 w 397124"/>
                <a:gd name="connsiteY48" fmla="*/ 270510 h 295275"/>
                <a:gd name="connsiteX49" fmla="*/ 0 w 397124"/>
                <a:gd name="connsiteY49" fmla="*/ 264795 h 295275"/>
                <a:gd name="connsiteX50" fmla="*/ 3810 w 397124"/>
                <a:gd name="connsiteY50" fmla="*/ 241935 h 295275"/>
                <a:gd name="connsiteX51" fmla="*/ 13335 w 397124"/>
                <a:gd name="connsiteY51" fmla="*/ 232410 h 295275"/>
                <a:gd name="connsiteX52" fmla="*/ 19050 w 397124"/>
                <a:gd name="connsiteY52" fmla="*/ 226695 h 295275"/>
                <a:gd name="connsiteX53" fmla="*/ 24765 w 397124"/>
                <a:gd name="connsiteY53" fmla="*/ 222885 h 295275"/>
                <a:gd name="connsiteX54" fmla="*/ 32385 w 397124"/>
                <a:gd name="connsiteY54" fmla="*/ 217170 h 295275"/>
                <a:gd name="connsiteX55" fmla="*/ 49530 w 397124"/>
                <a:gd name="connsiteY55" fmla="*/ 205740 h 295275"/>
                <a:gd name="connsiteX56" fmla="*/ 55245 w 397124"/>
                <a:gd name="connsiteY56" fmla="*/ 201930 h 295275"/>
                <a:gd name="connsiteX57" fmla="*/ 57150 w 397124"/>
                <a:gd name="connsiteY57" fmla="*/ 156210 h 295275"/>
                <a:gd name="connsiteX58" fmla="*/ 55245 w 397124"/>
                <a:gd name="connsiteY58" fmla="*/ 144780 h 295275"/>
                <a:gd name="connsiteX59" fmla="*/ 45720 w 397124"/>
                <a:gd name="connsiteY59" fmla="*/ 133350 h 295275"/>
                <a:gd name="connsiteX60" fmla="*/ 34290 w 397124"/>
                <a:gd name="connsiteY60" fmla="*/ 125730 h 295275"/>
                <a:gd name="connsiteX61" fmla="*/ 28575 w 397124"/>
                <a:gd name="connsiteY61" fmla="*/ 114300 h 295275"/>
                <a:gd name="connsiteX62" fmla="*/ 24765 w 397124"/>
                <a:gd name="connsiteY62" fmla="*/ 108585 h 295275"/>
                <a:gd name="connsiteX63" fmla="*/ 20955 w 397124"/>
                <a:gd name="connsiteY63" fmla="*/ 95250 h 295275"/>
                <a:gd name="connsiteX64" fmla="*/ 15240 w 397124"/>
                <a:gd name="connsiteY64" fmla="*/ 89535 h 295275"/>
                <a:gd name="connsiteX65" fmla="*/ 19050 w 397124"/>
                <a:gd name="connsiteY65" fmla="*/ 62865 h 295275"/>
                <a:gd name="connsiteX66" fmla="*/ 22860 w 397124"/>
                <a:gd name="connsiteY66" fmla="*/ 57150 h 295275"/>
                <a:gd name="connsiteX67" fmla="*/ 28575 w 397124"/>
                <a:gd name="connsiteY67" fmla="*/ 51435 h 295275"/>
                <a:gd name="connsiteX68" fmla="*/ 40005 w 397124"/>
                <a:gd name="connsiteY68" fmla="*/ 47625 h 295275"/>
                <a:gd name="connsiteX69" fmla="*/ 91440 w 397124"/>
                <a:gd name="connsiteY69" fmla="*/ 51435 h 295275"/>
                <a:gd name="connsiteX70" fmla="*/ 97155 w 397124"/>
                <a:gd name="connsiteY70" fmla="*/ 53340 h 295275"/>
                <a:gd name="connsiteX71" fmla="*/ 102870 w 397124"/>
                <a:gd name="connsiteY71" fmla="*/ 59055 h 295275"/>
                <a:gd name="connsiteX72" fmla="*/ 112395 w 397124"/>
                <a:gd name="connsiteY72" fmla="*/ 68580 h 295275"/>
                <a:gd name="connsiteX73" fmla="*/ 123825 w 397124"/>
                <a:gd name="connsiteY73" fmla="*/ 72390 h 295275"/>
                <a:gd name="connsiteX74" fmla="*/ 131445 w 397124"/>
                <a:gd name="connsiteY74" fmla="*/ 70485 h 295275"/>
                <a:gd name="connsiteX75" fmla="*/ 148590 w 397124"/>
                <a:gd name="connsiteY75" fmla="*/ 68580 h 295275"/>
                <a:gd name="connsiteX76" fmla="*/ 160020 w 397124"/>
                <a:gd name="connsiteY76" fmla="*/ 66675 h 295275"/>
                <a:gd name="connsiteX77" fmla="*/ 161925 w 397124"/>
                <a:gd name="connsiteY77" fmla="*/ 60960 h 295275"/>
                <a:gd name="connsiteX78" fmla="*/ 150495 w 397124"/>
                <a:gd name="connsiteY78" fmla="*/ 55245 h 295275"/>
                <a:gd name="connsiteX79" fmla="*/ 146685 w 397124"/>
                <a:gd name="connsiteY79" fmla="*/ 49530 h 295275"/>
                <a:gd name="connsiteX80" fmla="*/ 146685 w 397124"/>
                <a:gd name="connsiteY80" fmla="*/ 28575 h 295275"/>
                <a:gd name="connsiteX81" fmla="*/ 150495 w 397124"/>
                <a:gd name="connsiteY81" fmla="*/ 22860 h 295275"/>
                <a:gd name="connsiteX82" fmla="*/ 160020 w 397124"/>
                <a:gd name="connsiteY82" fmla="*/ 13335 h 295275"/>
                <a:gd name="connsiteX83" fmla="*/ 163830 w 397124"/>
                <a:gd name="connsiteY83" fmla="*/ 7620 h 295275"/>
                <a:gd name="connsiteX84" fmla="*/ 209550 w 397124"/>
                <a:gd name="connsiteY84" fmla="*/ 1905 h 295275"/>
                <a:gd name="connsiteX85" fmla="*/ 220980 w 397124"/>
                <a:gd name="connsiteY85" fmla="*/ 3810 h 295275"/>
                <a:gd name="connsiteX86" fmla="*/ 226695 w 397124"/>
                <a:gd name="connsiteY86" fmla="*/ 9525 h 295275"/>
                <a:gd name="connsiteX87" fmla="*/ 224790 w 397124"/>
                <a:gd name="connsiteY87" fmla="*/ 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397124" h="295275">
                  <a:moveTo>
                    <a:pt x="224790" y="0"/>
                  </a:moveTo>
                  <a:lnTo>
                    <a:pt x="224790" y="0"/>
                  </a:lnTo>
                  <a:cubicBezTo>
                    <a:pt x="224155" y="6350"/>
                    <a:pt x="224320" y="12832"/>
                    <a:pt x="222885" y="19050"/>
                  </a:cubicBezTo>
                  <a:cubicBezTo>
                    <a:pt x="222370" y="21281"/>
                    <a:pt x="219857" y="22613"/>
                    <a:pt x="219075" y="24765"/>
                  </a:cubicBezTo>
                  <a:cubicBezTo>
                    <a:pt x="217286" y="29686"/>
                    <a:pt x="215265" y="40005"/>
                    <a:pt x="215265" y="40005"/>
                  </a:cubicBezTo>
                  <a:cubicBezTo>
                    <a:pt x="235681" y="55317"/>
                    <a:pt x="209335" y="37611"/>
                    <a:pt x="260985" y="49530"/>
                  </a:cubicBezTo>
                  <a:cubicBezTo>
                    <a:pt x="265447" y="50560"/>
                    <a:pt x="268071" y="55702"/>
                    <a:pt x="272415" y="57150"/>
                  </a:cubicBezTo>
                  <a:cubicBezTo>
                    <a:pt x="293502" y="64179"/>
                    <a:pt x="279837" y="60709"/>
                    <a:pt x="314325" y="62865"/>
                  </a:cubicBezTo>
                  <a:cubicBezTo>
                    <a:pt x="315595" y="64770"/>
                    <a:pt x="316516" y="66961"/>
                    <a:pt x="318135" y="68580"/>
                  </a:cubicBezTo>
                  <a:cubicBezTo>
                    <a:pt x="319754" y="70199"/>
                    <a:pt x="322519" y="70527"/>
                    <a:pt x="323850" y="72390"/>
                  </a:cubicBezTo>
                  <a:cubicBezTo>
                    <a:pt x="325838" y="75173"/>
                    <a:pt x="326131" y="78856"/>
                    <a:pt x="327660" y="81915"/>
                  </a:cubicBezTo>
                  <a:cubicBezTo>
                    <a:pt x="329417" y="85429"/>
                    <a:pt x="334025" y="91238"/>
                    <a:pt x="337185" y="93345"/>
                  </a:cubicBezTo>
                  <a:cubicBezTo>
                    <a:pt x="338856" y="94459"/>
                    <a:pt x="340995" y="94615"/>
                    <a:pt x="342900" y="95250"/>
                  </a:cubicBezTo>
                  <a:cubicBezTo>
                    <a:pt x="345080" y="101789"/>
                    <a:pt x="344753" y="102818"/>
                    <a:pt x="350520" y="108585"/>
                  </a:cubicBezTo>
                  <a:cubicBezTo>
                    <a:pt x="352765" y="110830"/>
                    <a:pt x="356031" y="111927"/>
                    <a:pt x="358140" y="114300"/>
                  </a:cubicBezTo>
                  <a:cubicBezTo>
                    <a:pt x="361182" y="117722"/>
                    <a:pt x="363013" y="122067"/>
                    <a:pt x="365760" y="125730"/>
                  </a:cubicBezTo>
                  <a:lnTo>
                    <a:pt x="371475" y="133350"/>
                  </a:lnTo>
                  <a:cubicBezTo>
                    <a:pt x="373460" y="139305"/>
                    <a:pt x="375385" y="146752"/>
                    <a:pt x="381000" y="150495"/>
                  </a:cubicBezTo>
                  <a:lnTo>
                    <a:pt x="386715" y="154305"/>
                  </a:lnTo>
                  <a:cubicBezTo>
                    <a:pt x="387985" y="158115"/>
                    <a:pt x="388297" y="162393"/>
                    <a:pt x="390525" y="165735"/>
                  </a:cubicBezTo>
                  <a:cubicBezTo>
                    <a:pt x="395449" y="173121"/>
                    <a:pt x="393611" y="169278"/>
                    <a:pt x="396240" y="177165"/>
                  </a:cubicBezTo>
                  <a:cubicBezTo>
                    <a:pt x="394699" y="198737"/>
                    <a:pt x="402676" y="202616"/>
                    <a:pt x="388620" y="205740"/>
                  </a:cubicBezTo>
                  <a:cubicBezTo>
                    <a:pt x="384849" y="206578"/>
                    <a:pt x="381000" y="207010"/>
                    <a:pt x="377190" y="207645"/>
                  </a:cubicBezTo>
                  <a:cubicBezTo>
                    <a:pt x="376555" y="216535"/>
                    <a:pt x="377326" y="225639"/>
                    <a:pt x="375285" y="234315"/>
                  </a:cubicBezTo>
                  <a:cubicBezTo>
                    <a:pt x="374668" y="236937"/>
                    <a:pt x="372261" y="239895"/>
                    <a:pt x="369570" y="240030"/>
                  </a:cubicBezTo>
                  <a:cubicBezTo>
                    <a:pt x="346096" y="241204"/>
                    <a:pt x="322580" y="238760"/>
                    <a:pt x="299085" y="238125"/>
                  </a:cubicBezTo>
                  <a:cubicBezTo>
                    <a:pt x="292875" y="236055"/>
                    <a:pt x="289255" y="233858"/>
                    <a:pt x="281940" y="238125"/>
                  </a:cubicBezTo>
                  <a:cubicBezTo>
                    <a:pt x="277286" y="240840"/>
                    <a:pt x="270510" y="249555"/>
                    <a:pt x="270510" y="249555"/>
                  </a:cubicBezTo>
                  <a:cubicBezTo>
                    <a:pt x="269240" y="252730"/>
                    <a:pt x="268512" y="256180"/>
                    <a:pt x="266700" y="259080"/>
                  </a:cubicBezTo>
                  <a:cubicBezTo>
                    <a:pt x="265272" y="261365"/>
                    <a:pt x="263030" y="263042"/>
                    <a:pt x="260985" y="264795"/>
                  </a:cubicBezTo>
                  <a:cubicBezTo>
                    <a:pt x="259777" y="265830"/>
                    <a:pt x="250062" y="273114"/>
                    <a:pt x="247650" y="274320"/>
                  </a:cubicBezTo>
                  <a:cubicBezTo>
                    <a:pt x="231876" y="282207"/>
                    <a:pt x="252598" y="269116"/>
                    <a:pt x="236220" y="280035"/>
                  </a:cubicBezTo>
                  <a:cubicBezTo>
                    <a:pt x="232410" y="279400"/>
                    <a:pt x="228454" y="279351"/>
                    <a:pt x="224790" y="278130"/>
                  </a:cubicBezTo>
                  <a:cubicBezTo>
                    <a:pt x="217123" y="275574"/>
                    <a:pt x="215586" y="267663"/>
                    <a:pt x="213360" y="260985"/>
                  </a:cubicBezTo>
                  <a:cubicBezTo>
                    <a:pt x="212725" y="255905"/>
                    <a:pt x="213941" y="250220"/>
                    <a:pt x="211455" y="245745"/>
                  </a:cubicBezTo>
                  <a:cubicBezTo>
                    <a:pt x="210184" y="243456"/>
                    <a:pt x="206453" y="243840"/>
                    <a:pt x="203835" y="243840"/>
                  </a:cubicBezTo>
                  <a:cubicBezTo>
                    <a:pt x="195556" y="243840"/>
                    <a:pt x="187325" y="245110"/>
                    <a:pt x="179070" y="245745"/>
                  </a:cubicBezTo>
                  <a:cubicBezTo>
                    <a:pt x="175260" y="248285"/>
                    <a:pt x="170878" y="250127"/>
                    <a:pt x="167640" y="253365"/>
                  </a:cubicBezTo>
                  <a:cubicBezTo>
                    <a:pt x="165735" y="255270"/>
                    <a:pt x="164280" y="257772"/>
                    <a:pt x="161925" y="259080"/>
                  </a:cubicBezTo>
                  <a:cubicBezTo>
                    <a:pt x="158414" y="261030"/>
                    <a:pt x="154305" y="261620"/>
                    <a:pt x="150495" y="262890"/>
                  </a:cubicBezTo>
                  <a:cubicBezTo>
                    <a:pt x="126095" y="271023"/>
                    <a:pt x="146787" y="264730"/>
                    <a:pt x="85725" y="266700"/>
                  </a:cubicBezTo>
                  <a:cubicBezTo>
                    <a:pt x="71564" y="271420"/>
                    <a:pt x="86452" y="264518"/>
                    <a:pt x="78105" y="289560"/>
                  </a:cubicBezTo>
                  <a:cubicBezTo>
                    <a:pt x="77470" y="291465"/>
                    <a:pt x="74338" y="290978"/>
                    <a:pt x="72390" y="291465"/>
                  </a:cubicBezTo>
                  <a:lnTo>
                    <a:pt x="57150" y="295275"/>
                  </a:lnTo>
                  <a:cubicBezTo>
                    <a:pt x="53340" y="294640"/>
                    <a:pt x="49452" y="294365"/>
                    <a:pt x="45720" y="293370"/>
                  </a:cubicBezTo>
                  <a:cubicBezTo>
                    <a:pt x="39899" y="291818"/>
                    <a:pt x="34419" y="289116"/>
                    <a:pt x="28575" y="287655"/>
                  </a:cubicBezTo>
                  <a:lnTo>
                    <a:pt x="20955" y="285750"/>
                  </a:lnTo>
                  <a:cubicBezTo>
                    <a:pt x="17722" y="276052"/>
                    <a:pt x="21648" y="282748"/>
                    <a:pt x="13335" y="278130"/>
                  </a:cubicBezTo>
                  <a:cubicBezTo>
                    <a:pt x="9332" y="275906"/>
                    <a:pt x="1905" y="270510"/>
                    <a:pt x="1905" y="270510"/>
                  </a:cubicBezTo>
                  <a:cubicBezTo>
                    <a:pt x="1270" y="268605"/>
                    <a:pt x="0" y="266803"/>
                    <a:pt x="0" y="264795"/>
                  </a:cubicBezTo>
                  <a:cubicBezTo>
                    <a:pt x="0" y="260570"/>
                    <a:pt x="829" y="247896"/>
                    <a:pt x="3810" y="241935"/>
                  </a:cubicBezTo>
                  <a:cubicBezTo>
                    <a:pt x="7801" y="233952"/>
                    <a:pt x="6804" y="237853"/>
                    <a:pt x="13335" y="232410"/>
                  </a:cubicBezTo>
                  <a:cubicBezTo>
                    <a:pt x="15405" y="230685"/>
                    <a:pt x="16980" y="228420"/>
                    <a:pt x="19050" y="226695"/>
                  </a:cubicBezTo>
                  <a:cubicBezTo>
                    <a:pt x="20809" y="225229"/>
                    <a:pt x="22902" y="224216"/>
                    <a:pt x="24765" y="222885"/>
                  </a:cubicBezTo>
                  <a:cubicBezTo>
                    <a:pt x="27349" y="221040"/>
                    <a:pt x="29784" y="218991"/>
                    <a:pt x="32385" y="217170"/>
                  </a:cubicBezTo>
                  <a:lnTo>
                    <a:pt x="49530" y="205740"/>
                  </a:lnTo>
                  <a:lnTo>
                    <a:pt x="55245" y="201930"/>
                  </a:lnTo>
                  <a:cubicBezTo>
                    <a:pt x="66288" y="185366"/>
                    <a:pt x="60171" y="196992"/>
                    <a:pt x="57150" y="156210"/>
                  </a:cubicBezTo>
                  <a:cubicBezTo>
                    <a:pt x="56865" y="152358"/>
                    <a:pt x="56466" y="148444"/>
                    <a:pt x="55245" y="144780"/>
                  </a:cubicBezTo>
                  <a:cubicBezTo>
                    <a:pt x="54144" y="141478"/>
                    <a:pt x="48107" y="135207"/>
                    <a:pt x="45720" y="133350"/>
                  </a:cubicBezTo>
                  <a:cubicBezTo>
                    <a:pt x="42106" y="130539"/>
                    <a:pt x="34290" y="125730"/>
                    <a:pt x="34290" y="125730"/>
                  </a:cubicBezTo>
                  <a:cubicBezTo>
                    <a:pt x="23371" y="109352"/>
                    <a:pt x="36462" y="130074"/>
                    <a:pt x="28575" y="114300"/>
                  </a:cubicBezTo>
                  <a:cubicBezTo>
                    <a:pt x="27551" y="112252"/>
                    <a:pt x="26035" y="110490"/>
                    <a:pt x="24765" y="108585"/>
                  </a:cubicBezTo>
                  <a:cubicBezTo>
                    <a:pt x="24511" y="107569"/>
                    <a:pt x="22048" y="96890"/>
                    <a:pt x="20955" y="95250"/>
                  </a:cubicBezTo>
                  <a:cubicBezTo>
                    <a:pt x="19461" y="93008"/>
                    <a:pt x="17145" y="91440"/>
                    <a:pt x="15240" y="89535"/>
                  </a:cubicBezTo>
                  <a:cubicBezTo>
                    <a:pt x="15727" y="84181"/>
                    <a:pt x="15385" y="70195"/>
                    <a:pt x="19050" y="62865"/>
                  </a:cubicBezTo>
                  <a:cubicBezTo>
                    <a:pt x="20074" y="60817"/>
                    <a:pt x="21394" y="58909"/>
                    <a:pt x="22860" y="57150"/>
                  </a:cubicBezTo>
                  <a:cubicBezTo>
                    <a:pt x="24585" y="55080"/>
                    <a:pt x="26220" y="52743"/>
                    <a:pt x="28575" y="51435"/>
                  </a:cubicBezTo>
                  <a:cubicBezTo>
                    <a:pt x="32086" y="49485"/>
                    <a:pt x="40005" y="47625"/>
                    <a:pt x="40005" y="47625"/>
                  </a:cubicBezTo>
                  <a:cubicBezTo>
                    <a:pt x="60616" y="48562"/>
                    <a:pt x="73883" y="47046"/>
                    <a:pt x="91440" y="51435"/>
                  </a:cubicBezTo>
                  <a:cubicBezTo>
                    <a:pt x="93388" y="51922"/>
                    <a:pt x="95250" y="52705"/>
                    <a:pt x="97155" y="53340"/>
                  </a:cubicBezTo>
                  <a:cubicBezTo>
                    <a:pt x="99060" y="55245"/>
                    <a:pt x="101145" y="56985"/>
                    <a:pt x="102870" y="59055"/>
                  </a:cubicBezTo>
                  <a:cubicBezTo>
                    <a:pt x="107726" y="64882"/>
                    <a:pt x="104999" y="65293"/>
                    <a:pt x="112395" y="68580"/>
                  </a:cubicBezTo>
                  <a:cubicBezTo>
                    <a:pt x="116065" y="70211"/>
                    <a:pt x="123825" y="72390"/>
                    <a:pt x="123825" y="72390"/>
                  </a:cubicBezTo>
                  <a:cubicBezTo>
                    <a:pt x="126365" y="71755"/>
                    <a:pt x="128857" y="70883"/>
                    <a:pt x="131445" y="70485"/>
                  </a:cubicBezTo>
                  <a:cubicBezTo>
                    <a:pt x="137128" y="69611"/>
                    <a:pt x="142890" y="69340"/>
                    <a:pt x="148590" y="68580"/>
                  </a:cubicBezTo>
                  <a:cubicBezTo>
                    <a:pt x="152419" y="68070"/>
                    <a:pt x="156210" y="67310"/>
                    <a:pt x="160020" y="66675"/>
                  </a:cubicBezTo>
                  <a:cubicBezTo>
                    <a:pt x="160655" y="64770"/>
                    <a:pt x="162671" y="62824"/>
                    <a:pt x="161925" y="60960"/>
                  </a:cubicBezTo>
                  <a:cubicBezTo>
                    <a:pt x="160789" y="58119"/>
                    <a:pt x="152901" y="56047"/>
                    <a:pt x="150495" y="55245"/>
                  </a:cubicBezTo>
                  <a:cubicBezTo>
                    <a:pt x="149225" y="53340"/>
                    <a:pt x="147709" y="51578"/>
                    <a:pt x="146685" y="49530"/>
                  </a:cubicBezTo>
                  <a:cubicBezTo>
                    <a:pt x="143185" y="42531"/>
                    <a:pt x="144469" y="36700"/>
                    <a:pt x="146685" y="28575"/>
                  </a:cubicBezTo>
                  <a:cubicBezTo>
                    <a:pt x="147287" y="26366"/>
                    <a:pt x="149359" y="24848"/>
                    <a:pt x="150495" y="22860"/>
                  </a:cubicBezTo>
                  <a:cubicBezTo>
                    <a:pt x="156034" y="13167"/>
                    <a:pt x="151023" y="16334"/>
                    <a:pt x="160020" y="13335"/>
                  </a:cubicBezTo>
                  <a:cubicBezTo>
                    <a:pt x="161290" y="11430"/>
                    <a:pt x="162071" y="9086"/>
                    <a:pt x="163830" y="7620"/>
                  </a:cubicBezTo>
                  <a:cubicBezTo>
                    <a:pt x="174741" y="-1473"/>
                    <a:pt x="204804" y="2142"/>
                    <a:pt x="209550" y="1905"/>
                  </a:cubicBezTo>
                  <a:cubicBezTo>
                    <a:pt x="213360" y="2540"/>
                    <a:pt x="217450" y="2241"/>
                    <a:pt x="220980" y="3810"/>
                  </a:cubicBezTo>
                  <a:cubicBezTo>
                    <a:pt x="223442" y="4904"/>
                    <a:pt x="224970" y="7455"/>
                    <a:pt x="226695" y="9525"/>
                  </a:cubicBezTo>
                  <a:cubicBezTo>
                    <a:pt x="228161" y="11284"/>
                    <a:pt x="225108" y="1588"/>
                    <a:pt x="224790" y="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8" name="Freeform 77"/>
            <p:cNvSpPr/>
            <p:nvPr/>
          </p:nvSpPr>
          <p:spPr bwMode="auto">
            <a:xfrm>
              <a:off x="5763818" y="5551234"/>
              <a:ext cx="192147" cy="147507"/>
            </a:xfrm>
            <a:custGeom>
              <a:avLst/>
              <a:gdLst>
                <a:gd name="connsiteX0" fmla="*/ 6900 w 313605"/>
                <a:gd name="connsiteY0" fmla="*/ 203835 h 241935"/>
                <a:gd name="connsiteX1" fmla="*/ 6900 w 313605"/>
                <a:gd name="connsiteY1" fmla="*/ 203835 h 241935"/>
                <a:gd name="connsiteX2" fmla="*/ 4995 w 313605"/>
                <a:gd name="connsiteY2" fmla="*/ 167640 h 241935"/>
                <a:gd name="connsiteX3" fmla="*/ 4995 w 313605"/>
                <a:gd name="connsiteY3" fmla="*/ 142875 h 241935"/>
                <a:gd name="connsiteX4" fmla="*/ 18330 w 313605"/>
                <a:gd name="connsiteY4" fmla="*/ 135255 h 241935"/>
                <a:gd name="connsiteX5" fmla="*/ 31665 w 313605"/>
                <a:gd name="connsiteY5" fmla="*/ 125730 h 241935"/>
                <a:gd name="connsiteX6" fmla="*/ 45000 w 313605"/>
                <a:gd name="connsiteY6" fmla="*/ 121920 h 241935"/>
                <a:gd name="connsiteX7" fmla="*/ 56430 w 313605"/>
                <a:gd name="connsiteY7" fmla="*/ 118110 h 241935"/>
                <a:gd name="connsiteX8" fmla="*/ 58335 w 313605"/>
                <a:gd name="connsiteY8" fmla="*/ 99060 h 241935"/>
                <a:gd name="connsiteX9" fmla="*/ 50715 w 313605"/>
                <a:gd name="connsiteY9" fmla="*/ 87630 h 241935"/>
                <a:gd name="connsiteX10" fmla="*/ 50715 w 313605"/>
                <a:gd name="connsiteY10" fmla="*/ 57150 h 241935"/>
                <a:gd name="connsiteX11" fmla="*/ 62145 w 313605"/>
                <a:gd name="connsiteY11" fmla="*/ 51435 h 241935"/>
                <a:gd name="connsiteX12" fmla="*/ 75480 w 313605"/>
                <a:gd name="connsiteY12" fmla="*/ 53340 h 241935"/>
                <a:gd name="connsiteX13" fmla="*/ 81195 w 313605"/>
                <a:gd name="connsiteY13" fmla="*/ 59055 h 241935"/>
                <a:gd name="connsiteX14" fmla="*/ 86910 w 313605"/>
                <a:gd name="connsiteY14" fmla="*/ 60960 h 241935"/>
                <a:gd name="connsiteX15" fmla="*/ 92625 w 313605"/>
                <a:gd name="connsiteY15" fmla="*/ 64770 h 241935"/>
                <a:gd name="connsiteX16" fmla="*/ 109770 w 313605"/>
                <a:gd name="connsiteY16" fmla="*/ 62865 h 241935"/>
                <a:gd name="connsiteX17" fmla="*/ 117390 w 313605"/>
                <a:gd name="connsiteY17" fmla="*/ 30480 h 241935"/>
                <a:gd name="connsiteX18" fmla="*/ 123105 w 313605"/>
                <a:gd name="connsiteY18" fmla="*/ 28575 h 241935"/>
                <a:gd name="connsiteX19" fmla="*/ 121200 w 313605"/>
                <a:gd name="connsiteY19" fmla="*/ 19050 h 241935"/>
                <a:gd name="connsiteX20" fmla="*/ 107865 w 313605"/>
                <a:gd name="connsiteY20" fmla="*/ 13335 h 241935"/>
                <a:gd name="connsiteX21" fmla="*/ 109770 w 313605"/>
                <a:gd name="connsiteY21" fmla="*/ 7620 h 241935"/>
                <a:gd name="connsiteX22" fmla="*/ 121200 w 313605"/>
                <a:gd name="connsiteY22" fmla="*/ 0 h 241935"/>
                <a:gd name="connsiteX23" fmla="*/ 136440 w 313605"/>
                <a:gd name="connsiteY23" fmla="*/ 1905 h 241935"/>
                <a:gd name="connsiteX24" fmla="*/ 144060 w 313605"/>
                <a:gd name="connsiteY24" fmla="*/ 19050 h 241935"/>
                <a:gd name="connsiteX25" fmla="*/ 145965 w 313605"/>
                <a:gd name="connsiteY25" fmla="*/ 38100 h 241935"/>
                <a:gd name="connsiteX26" fmla="*/ 147870 w 313605"/>
                <a:gd name="connsiteY26" fmla="*/ 43815 h 241935"/>
                <a:gd name="connsiteX27" fmla="*/ 172635 w 313605"/>
                <a:gd name="connsiteY27" fmla="*/ 45720 h 241935"/>
                <a:gd name="connsiteX28" fmla="*/ 174540 w 313605"/>
                <a:gd name="connsiteY28" fmla="*/ 59055 h 241935"/>
                <a:gd name="connsiteX29" fmla="*/ 176445 w 313605"/>
                <a:gd name="connsiteY29" fmla="*/ 70485 h 241935"/>
                <a:gd name="connsiteX30" fmla="*/ 182160 w 313605"/>
                <a:gd name="connsiteY30" fmla="*/ 74295 h 241935"/>
                <a:gd name="connsiteX31" fmla="*/ 187875 w 313605"/>
                <a:gd name="connsiteY31" fmla="*/ 80010 h 241935"/>
                <a:gd name="connsiteX32" fmla="*/ 199305 w 313605"/>
                <a:gd name="connsiteY32" fmla="*/ 83820 h 241935"/>
                <a:gd name="connsiteX33" fmla="*/ 206925 w 313605"/>
                <a:gd name="connsiteY33" fmla="*/ 89535 h 241935"/>
                <a:gd name="connsiteX34" fmla="*/ 243120 w 313605"/>
                <a:gd name="connsiteY34" fmla="*/ 85725 h 241935"/>
                <a:gd name="connsiteX35" fmla="*/ 252645 w 313605"/>
                <a:gd name="connsiteY35" fmla="*/ 68580 h 241935"/>
                <a:gd name="connsiteX36" fmla="*/ 254550 w 313605"/>
                <a:gd name="connsiteY36" fmla="*/ 62865 h 241935"/>
                <a:gd name="connsiteX37" fmla="*/ 256455 w 313605"/>
                <a:gd name="connsiteY37" fmla="*/ 45720 h 241935"/>
                <a:gd name="connsiteX38" fmla="*/ 262170 w 313605"/>
                <a:gd name="connsiteY38" fmla="*/ 43815 h 241935"/>
                <a:gd name="connsiteX39" fmla="*/ 269790 w 313605"/>
                <a:gd name="connsiteY39" fmla="*/ 40005 h 241935"/>
                <a:gd name="connsiteX40" fmla="*/ 285030 w 313605"/>
                <a:gd name="connsiteY40" fmla="*/ 41910 h 241935"/>
                <a:gd name="connsiteX41" fmla="*/ 305985 w 313605"/>
                <a:gd name="connsiteY41" fmla="*/ 40005 h 241935"/>
                <a:gd name="connsiteX42" fmla="*/ 311700 w 313605"/>
                <a:gd name="connsiteY42" fmla="*/ 85725 h 241935"/>
                <a:gd name="connsiteX43" fmla="*/ 313605 w 313605"/>
                <a:gd name="connsiteY43" fmla="*/ 93345 h 241935"/>
                <a:gd name="connsiteX44" fmla="*/ 309795 w 313605"/>
                <a:gd name="connsiteY44" fmla="*/ 114300 h 241935"/>
                <a:gd name="connsiteX45" fmla="*/ 298365 w 313605"/>
                <a:gd name="connsiteY45" fmla="*/ 129540 h 241935"/>
                <a:gd name="connsiteX46" fmla="*/ 292650 w 313605"/>
                <a:gd name="connsiteY46" fmla="*/ 140970 h 241935"/>
                <a:gd name="connsiteX47" fmla="*/ 285030 w 313605"/>
                <a:gd name="connsiteY47" fmla="*/ 142875 h 241935"/>
                <a:gd name="connsiteX48" fmla="*/ 279315 w 313605"/>
                <a:gd name="connsiteY48" fmla="*/ 148590 h 241935"/>
                <a:gd name="connsiteX49" fmla="*/ 267885 w 313605"/>
                <a:gd name="connsiteY49" fmla="*/ 156210 h 241935"/>
                <a:gd name="connsiteX50" fmla="*/ 262170 w 313605"/>
                <a:gd name="connsiteY50" fmla="*/ 161925 h 241935"/>
                <a:gd name="connsiteX51" fmla="*/ 248835 w 313605"/>
                <a:gd name="connsiteY51" fmla="*/ 167640 h 241935"/>
                <a:gd name="connsiteX52" fmla="*/ 233595 w 313605"/>
                <a:gd name="connsiteY52" fmla="*/ 173355 h 241935"/>
                <a:gd name="connsiteX53" fmla="*/ 201210 w 313605"/>
                <a:gd name="connsiteY53" fmla="*/ 175260 h 241935"/>
                <a:gd name="connsiteX54" fmla="*/ 189780 w 313605"/>
                <a:gd name="connsiteY54" fmla="*/ 182880 h 241935"/>
                <a:gd name="connsiteX55" fmla="*/ 182160 w 313605"/>
                <a:gd name="connsiteY55" fmla="*/ 194310 h 241935"/>
                <a:gd name="connsiteX56" fmla="*/ 185970 w 313605"/>
                <a:gd name="connsiteY56" fmla="*/ 207645 h 241935"/>
                <a:gd name="connsiteX57" fmla="*/ 197400 w 313605"/>
                <a:gd name="connsiteY57" fmla="*/ 213360 h 241935"/>
                <a:gd name="connsiteX58" fmla="*/ 195495 w 313605"/>
                <a:gd name="connsiteY58" fmla="*/ 240030 h 241935"/>
                <a:gd name="connsiteX59" fmla="*/ 189780 w 313605"/>
                <a:gd name="connsiteY59" fmla="*/ 241935 h 241935"/>
                <a:gd name="connsiteX60" fmla="*/ 134535 w 313605"/>
                <a:gd name="connsiteY60" fmla="*/ 240030 h 241935"/>
                <a:gd name="connsiteX61" fmla="*/ 128820 w 313605"/>
                <a:gd name="connsiteY61" fmla="*/ 234315 h 241935"/>
                <a:gd name="connsiteX62" fmla="*/ 125010 w 313605"/>
                <a:gd name="connsiteY62" fmla="*/ 228600 h 241935"/>
                <a:gd name="connsiteX63" fmla="*/ 117390 w 313605"/>
                <a:gd name="connsiteY63" fmla="*/ 224790 h 241935"/>
                <a:gd name="connsiteX64" fmla="*/ 111675 w 313605"/>
                <a:gd name="connsiteY64" fmla="*/ 220980 h 241935"/>
                <a:gd name="connsiteX65" fmla="*/ 92625 w 313605"/>
                <a:gd name="connsiteY65" fmla="*/ 217170 h 241935"/>
                <a:gd name="connsiteX66" fmla="*/ 86910 w 313605"/>
                <a:gd name="connsiteY66" fmla="*/ 215265 h 241935"/>
                <a:gd name="connsiteX67" fmla="*/ 69765 w 313605"/>
                <a:gd name="connsiteY67" fmla="*/ 217170 h 241935"/>
                <a:gd name="connsiteX68" fmla="*/ 64050 w 313605"/>
                <a:gd name="connsiteY68" fmla="*/ 219075 h 241935"/>
                <a:gd name="connsiteX69" fmla="*/ 46905 w 313605"/>
                <a:gd name="connsiteY69" fmla="*/ 234315 h 241935"/>
                <a:gd name="connsiteX70" fmla="*/ 39285 w 313605"/>
                <a:gd name="connsiteY70" fmla="*/ 236220 h 241935"/>
                <a:gd name="connsiteX71" fmla="*/ 33570 w 313605"/>
                <a:gd name="connsiteY71" fmla="*/ 234315 h 241935"/>
                <a:gd name="connsiteX72" fmla="*/ 22140 w 313605"/>
                <a:gd name="connsiteY72" fmla="*/ 226695 h 241935"/>
                <a:gd name="connsiteX73" fmla="*/ 24045 w 313605"/>
                <a:gd name="connsiteY73" fmla="*/ 192405 h 241935"/>
                <a:gd name="connsiteX74" fmla="*/ 22140 w 313605"/>
                <a:gd name="connsiteY74" fmla="*/ 180975 h 241935"/>
                <a:gd name="connsiteX75" fmla="*/ 6900 w 313605"/>
                <a:gd name="connsiteY75" fmla="*/ 203835 h 24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13605" h="241935">
                  <a:moveTo>
                    <a:pt x="6900" y="203835"/>
                  </a:moveTo>
                  <a:lnTo>
                    <a:pt x="6900" y="203835"/>
                  </a:lnTo>
                  <a:cubicBezTo>
                    <a:pt x="6265" y="191770"/>
                    <a:pt x="6089" y="179672"/>
                    <a:pt x="4995" y="167640"/>
                  </a:cubicBezTo>
                  <a:cubicBezTo>
                    <a:pt x="3740" y="153835"/>
                    <a:pt x="-5589" y="170393"/>
                    <a:pt x="4995" y="142875"/>
                  </a:cubicBezTo>
                  <a:cubicBezTo>
                    <a:pt x="6691" y="138465"/>
                    <a:pt x="14366" y="136576"/>
                    <a:pt x="18330" y="135255"/>
                  </a:cubicBezTo>
                  <a:cubicBezTo>
                    <a:pt x="20056" y="133961"/>
                    <a:pt x="28879" y="127123"/>
                    <a:pt x="31665" y="125730"/>
                  </a:cubicBezTo>
                  <a:cubicBezTo>
                    <a:pt x="34866" y="124129"/>
                    <a:pt x="41948" y="122836"/>
                    <a:pt x="45000" y="121920"/>
                  </a:cubicBezTo>
                  <a:cubicBezTo>
                    <a:pt x="48847" y="120766"/>
                    <a:pt x="56430" y="118110"/>
                    <a:pt x="56430" y="118110"/>
                  </a:cubicBezTo>
                  <a:cubicBezTo>
                    <a:pt x="61511" y="110488"/>
                    <a:pt x="62956" y="111074"/>
                    <a:pt x="58335" y="99060"/>
                  </a:cubicBezTo>
                  <a:cubicBezTo>
                    <a:pt x="56691" y="94786"/>
                    <a:pt x="50715" y="87630"/>
                    <a:pt x="50715" y="87630"/>
                  </a:cubicBezTo>
                  <a:cubicBezTo>
                    <a:pt x="47779" y="75886"/>
                    <a:pt x="46187" y="72997"/>
                    <a:pt x="50715" y="57150"/>
                  </a:cubicBezTo>
                  <a:cubicBezTo>
                    <a:pt x="51492" y="54429"/>
                    <a:pt x="60054" y="52132"/>
                    <a:pt x="62145" y="51435"/>
                  </a:cubicBezTo>
                  <a:cubicBezTo>
                    <a:pt x="66590" y="52070"/>
                    <a:pt x="71311" y="51672"/>
                    <a:pt x="75480" y="53340"/>
                  </a:cubicBezTo>
                  <a:cubicBezTo>
                    <a:pt x="77981" y="54341"/>
                    <a:pt x="78953" y="57561"/>
                    <a:pt x="81195" y="59055"/>
                  </a:cubicBezTo>
                  <a:cubicBezTo>
                    <a:pt x="82866" y="60169"/>
                    <a:pt x="85114" y="60062"/>
                    <a:pt x="86910" y="60960"/>
                  </a:cubicBezTo>
                  <a:cubicBezTo>
                    <a:pt x="88958" y="61984"/>
                    <a:pt x="90720" y="63500"/>
                    <a:pt x="92625" y="64770"/>
                  </a:cubicBezTo>
                  <a:cubicBezTo>
                    <a:pt x="98340" y="64135"/>
                    <a:pt x="106428" y="67544"/>
                    <a:pt x="109770" y="62865"/>
                  </a:cubicBezTo>
                  <a:cubicBezTo>
                    <a:pt x="131320" y="32695"/>
                    <a:pt x="99267" y="45582"/>
                    <a:pt x="117390" y="30480"/>
                  </a:cubicBezTo>
                  <a:cubicBezTo>
                    <a:pt x="118933" y="29194"/>
                    <a:pt x="121200" y="29210"/>
                    <a:pt x="123105" y="28575"/>
                  </a:cubicBezTo>
                  <a:cubicBezTo>
                    <a:pt x="122470" y="25400"/>
                    <a:pt x="122806" y="21861"/>
                    <a:pt x="121200" y="19050"/>
                  </a:cubicBezTo>
                  <a:cubicBezTo>
                    <a:pt x="119007" y="15213"/>
                    <a:pt x="111187" y="14166"/>
                    <a:pt x="107865" y="13335"/>
                  </a:cubicBezTo>
                  <a:cubicBezTo>
                    <a:pt x="108500" y="11430"/>
                    <a:pt x="108350" y="9040"/>
                    <a:pt x="109770" y="7620"/>
                  </a:cubicBezTo>
                  <a:cubicBezTo>
                    <a:pt x="113008" y="4382"/>
                    <a:pt x="121200" y="0"/>
                    <a:pt x="121200" y="0"/>
                  </a:cubicBezTo>
                  <a:cubicBezTo>
                    <a:pt x="126280" y="635"/>
                    <a:pt x="131687" y="4"/>
                    <a:pt x="136440" y="1905"/>
                  </a:cubicBezTo>
                  <a:cubicBezTo>
                    <a:pt x="139923" y="3298"/>
                    <a:pt x="144007" y="18890"/>
                    <a:pt x="144060" y="19050"/>
                  </a:cubicBezTo>
                  <a:cubicBezTo>
                    <a:pt x="144695" y="25400"/>
                    <a:pt x="144995" y="31793"/>
                    <a:pt x="145965" y="38100"/>
                  </a:cubicBezTo>
                  <a:cubicBezTo>
                    <a:pt x="146270" y="40085"/>
                    <a:pt x="145939" y="43263"/>
                    <a:pt x="147870" y="43815"/>
                  </a:cubicBezTo>
                  <a:cubicBezTo>
                    <a:pt x="155831" y="46090"/>
                    <a:pt x="164380" y="45085"/>
                    <a:pt x="172635" y="45720"/>
                  </a:cubicBezTo>
                  <a:cubicBezTo>
                    <a:pt x="173270" y="50165"/>
                    <a:pt x="173857" y="54617"/>
                    <a:pt x="174540" y="59055"/>
                  </a:cubicBezTo>
                  <a:cubicBezTo>
                    <a:pt x="175127" y="62873"/>
                    <a:pt x="174718" y="67030"/>
                    <a:pt x="176445" y="70485"/>
                  </a:cubicBezTo>
                  <a:cubicBezTo>
                    <a:pt x="177469" y="72533"/>
                    <a:pt x="180401" y="72829"/>
                    <a:pt x="182160" y="74295"/>
                  </a:cubicBezTo>
                  <a:cubicBezTo>
                    <a:pt x="184230" y="76020"/>
                    <a:pt x="185520" y="78702"/>
                    <a:pt x="187875" y="80010"/>
                  </a:cubicBezTo>
                  <a:cubicBezTo>
                    <a:pt x="191386" y="81960"/>
                    <a:pt x="199305" y="83820"/>
                    <a:pt x="199305" y="83820"/>
                  </a:cubicBezTo>
                  <a:cubicBezTo>
                    <a:pt x="201845" y="85725"/>
                    <a:pt x="203769" y="89184"/>
                    <a:pt x="206925" y="89535"/>
                  </a:cubicBezTo>
                  <a:cubicBezTo>
                    <a:pt x="219281" y="90908"/>
                    <a:pt x="231229" y="88103"/>
                    <a:pt x="243120" y="85725"/>
                  </a:cubicBezTo>
                  <a:cubicBezTo>
                    <a:pt x="251675" y="77170"/>
                    <a:pt x="247983" y="82566"/>
                    <a:pt x="252645" y="68580"/>
                  </a:cubicBezTo>
                  <a:lnTo>
                    <a:pt x="254550" y="62865"/>
                  </a:lnTo>
                  <a:cubicBezTo>
                    <a:pt x="255185" y="57150"/>
                    <a:pt x="254319" y="51059"/>
                    <a:pt x="256455" y="45720"/>
                  </a:cubicBezTo>
                  <a:cubicBezTo>
                    <a:pt x="257201" y="43856"/>
                    <a:pt x="260324" y="44606"/>
                    <a:pt x="262170" y="43815"/>
                  </a:cubicBezTo>
                  <a:cubicBezTo>
                    <a:pt x="264780" y="42696"/>
                    <a:pt x="267250" y="41275"/>
                    <a:pt x="269790" y="40005"/>
                  </a:cubicBezTo>
                  <a:cubicBezTo>
                    <a:pt x="274870" y="40640"/>
                    <a:pt x="279920" y="42229"/>
                    <a:pt x="285030" y="41910"/>
                  </a:cubicBezTo>
                  <a:cubicBezTo>
                    <a:pt x="310360" y="40327"/>
                    <a:pt x="292180" y="35403"/>
                    <a:pt x="305985" y="40005"/>
                  </a:cubicBezTo>
                  <a:cubicBezTo>
                    <a:pt x="312370" y="59159"/>
                    <a:pt x="306074" y="38846"/>
                    <a:pt x="311700" y="85725"/>
                  </a:cubicBezTo>
                  <a:cubicBezTo>
                    <a:pt x="312012" y="88325"/>
                    <a:pt x="312970" y="90805"/>
                    <a:pt x="313605" y="93345"/>
                  </a:cubicBezTo>
                  <a:cubicBezTo>
                    <a:pt x="313447" y="94605"/>
                    <a:pt x="312536" y="109993"/>
                    <a:pt x="309795" y="114300"/>
                  </a:cubicBezTo>
                  <a:cubicBezTo>
                    <a:pt x="306386" y="119657"/>
                    <a:pt x="298365" y="129540"/>
                    <a:pt x="298365" y="129540"/>
                  </a:cubicBezTo>
                  <a:cubicBezTo>
                    <a:pt x="297278" y="132800"/>
                    <a:pt x="295815" y="138860"/>
                    <a:pt x="292650" y="140970"/>
                  </a:cubicBezTo>
                  <a:cubicBezTo>
                    <a:pt x="290472" y="142422"/>
                    <a:pt x="287570" y="142240"/>
                    <a:pt x="285030" y="142875"/>
                  </a:cubicBezTo>
                  <a:cubicBezTo>
                    <a:pt x="283125" y="144780"/>
                    <a:pt x="281442" y="146936"/>
                    <a:pt x="279315" y="148590"/>
                  </a:cubicBezTo>
                  <a:cubicBezTo>
                    <a:pt x="275701" y="151401"/>
                    <a:pt x="271123" y="152972"/>
                    <a:pt x="267885" y="156210"/>
                  </a:cubicBezTo>
                  <a:cubicBezTo>
                    <a:pt x="265980" y="158115"/>
                    <a:pt x="264362" y="160359"/>
                    <a:pt x="262170" y="161925"/>
                  </a:cubicBezTo>
                  <a:cubicBezTo>
                    <a:pt x="255852" y="166438"/>
                    <a:pt x="255053" y="164975"/>
                    <a:pt x="248835" y="167640"/>
                  </a:cubicBezTo>
                  <a:cubicBezTo>
                    <a:pt x="241963" y="170585"/>
                    <a:pt x="241121" y="172638"/>
                    <a:pt x="233595" y="173355"/>
                  </a:cubicBezTo>
                  <a:cubicBezTo>
                    <a:pt x="222830" y="174380"/>
                    <a:pt x="212005" y="174625"/>
                    <a:pt x="201210" y="175260"/>
                  </a:cubicBezTo>
                  <a:cubicBezTo>
                    <a:pt x="194535" y="177485"/>
                    <a:pt x="194774" y="176459"/>
                    <a:pt x="189780" y="182880"/>
                  </a:cubicBezTo>
                  <a:cubicBezTo>
                    <a:pt x="186969" y="186494"/>
                    <a:pt x="182160" y="194310"/>
                    <a:pt x="182160" y="194310"/>
                  </a:cubicBezTo>
                  <a:cubicBezTo>
                    <a:pt x="182284" y="194808"/>
                    <a:pt x="184976" y="206403"/>
                    <a:pt x="185970" y="207645"/>
                  </a:cubicBezTo>
                  <a:cubicBezTo>
                    <a:pt x="188656" y="211002"/>
                    <a:pt x="193635" y="212105"/>
                    <a:pt x="197400" y="213360"/>
                  </a:cubicBezTo>
                  <a:cubicBezTo>
                    <a:pt x="196765" y="222250"/>
                    <a:pt x="197791" y="231418"/>
                    <a:pt x="195495" y="240030"/>
                  </a:cubicBezTo>
                  <a:cubicBezTo>
                    <a:pt x="194978" y="241970"/>
                    <a:pt x="191788" y="241935"/>
                    <a:pt x="189780" y="241935"/>
                  </a:cubicBezTo>
                  <a:cubicBezTo>
                    <a:pt x="171354" y="241935"/>
                    <a:pt x="152950" y="240665"/>
                    <a:pt x="134535" y="240030"/>
                  </a:cubicBezTo>
                  <a:cubicBezTo>
                    <a:pt x="132630" y="238125"/>
                    <a:pt x="130545" y="236385"/>
                    <a:pt x="128820" y="234315"/>
                  </a:cubicBezTo>
                  <a:cubicBezTo>
                    <a:pt x="127354" y="232556"/>
                    <a:pt x="126769" y="230066"/>
                    <a:pt x="125010" y="228600"/>
                  </a:cubicBezTo>
                  <a:cubicBezTo>
                    <a:pt x="122828" y="226782"/>
                    <a:pt x="119856" y="226199"/>
                    <a:pt x="117390" y="224790"/>
                  </a:cubicBezTo>
                  <a:cubicBezTo>
                    <a:pt x="115402" y="223654"/>
                    <a:pt x="113779" y="221882"/>
                    <a:pt x="111675" y="220980"/>
                  </a:cubicBezTo>
                  <a:cubicBezTo>
                    <a:pt x="107588" y="219228"/>
                    <a:pt x="95898" y="217897"/>
                    <a:pt x="92625" y="217170"/>
                  </a:cubicBezTo>
                  <a:cubicBezTo>
                    <a:pt x="90665" y="216734"/>
                    <a:pt x="88815" y="215900"/>
                    <a:pt x="86910" y="215265"/>
                  </a:cubicBezTo>
                  <a:cubicBezTo>
                    <a:pt x="81195" y="215900"/>
                    <a:pt x="75437" y="216225"/>
                    <a:pt x="69765" y="217170"/>
                  </a:cubicBezTo>
                  <a:cubicBezTo>
                    <a:pt x="67784" y="217500"/>
                    <a:pt x="65635" y="217842"/>
                    <a:pt x="64050" y="219075"/>
                  </a:cubicBezTo>
                  <a:cubicBezTo>
                    <a:pt x="59061" y="222955"/>
                    <a:pt x="53678" y="231412"/>
                    <a:pt x="46905" y="234315"/>
                  </a:cubicBezTo>
                  <a:cubicBezTo>
                    <a:pt x="44499" y="235346"/>
                    <a:pt x="41825" y="235585"/>
                    <a:pt x="39285" y="236220"/>
                  </a:cubicBezTo>
                  <a:cubicBezTo>
                    <a:pt x="37380" y="235585"/>
                    <a:pt x="35325" y="235290"/>
                    <a:pt x="33570" y="234315"/>
                  </a:cubicBezTo>
                  <a:cubicBezTo>
                    <a:pt x="29567" y="232091"/>
                    <a:pt x="22140" y="226695"/>
                    <a:pt x="22140" y="226695"/>
                  </a:cubicBezTo>
                  <a:cubicBezTo>
                    <a:pt x="22775" y="215265"/>
                    <a:pt x="24045" y="203853"/>
                    <a:pt x="24045" y="192405"/>
                  </a:cubicBezTo>
                  <a:cubicBezTo>
                    <a:pt x="24045" y="188542"/>
                    <a:pt x="24283" y="184189"/>
                    <a:pt x="22140" y="180975"/>
                  </a:cubicBezTo>
                  <a:lnTo>
                    <a:pt x="6900" y="2038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5663863" y="5808400"/>
              <a:ext cx="196999" cy="87340"/>
            </a:xfrm>
            <a:custGeom>
              <a:avLst/>
              <a:gdLst>
                <a:gd name="connsiteX0" fmla="*/ 189819 w 323169"/>
                <a:gd name="connsiteY0" fmla="*/ 1905 h 142875"/>
                <a:gd name="connsiteX1" fmla="*/ 189819 w 323169"/>
                <a:gd name="connsiteY1" fmla="*/ 1905 h 142875"/>
                <a:gd name="connsiteX2" fmla="*/ 206964 w 323169"/>
                <a:gd name="connsiteY2" fmla="*/ 3810 h 142875"/>
                <a:gd name="connsiteX3" fmla="*/ 212679 w 323169"/>
                <a:gd name="connsiteY3" fmla="*/ 7620 h 142875"/>
                <a:gd name="connsiteX4" fmla="*/ 220299 w 323169"/>
                <a:gd name="connsiteY4" fmla="*/ 9525 h 142875"/>
                <a:gd name="connsiteX5" fmla="*/ 226014 w 323169"/>
                <a:gd name="connsiteY5" fmla="*/ 15240 h 142875"/>
                <a:gd name="connsiteX6" fmla="*/ 231729 w 323169"/>
                <a:gd name="connsiteY6" fmla="*/ 17145 h 142875"/>
                <a:gd name="connsiteX7" fmla="*/ 237444 w 323169"/>
                <a:gd name="connsiteY7" fmla="*/ 20955 h 142875"/>
                <a:gd name="connsiteX8" fmla="*/ 237444 w 323169"/>
                <a:gd name="connsiteY8" fmla="*/ 38100 h 142875"/>
                <a:gd name="connsiteX9" fmla="*/ 241254 w 323169"/>
                <a:gd name="connsiteY9" fmla="*/ 47625 h 142875"/>
                <a:gd name="connsiteX10" fmla="*/ 266019 w 323169"/>
                <a:gd name="connsiteY10" fmla="*/ 49530 h 142875"/>
                <a:gd name="connsiteX11" fmla="*/ 271734 w 323169"/>
                <a:gd name="connsiteY11" fmla="*/ 51435 h 142875"/>
                <a:gd name="connsiteX12" fmla="*/ 283164 w 323169"/>
                <a:gd name="connsiteY12" fmla="*/ 53340 h 142875"/>
                <a:gd name="connsiteX13" fmla="*/ 288879 w 323169"/>
                <a:gd name="connsiteY13" fmla="*/ 57150 h 142875"/>
                <a:gd name="connsiteX14" fmla="*/ 296499 w 323169"/>
                <a:gd name="connsiteY14" fmla="*/ 68580 h 142875"/>
                <a:gd name="connsiteX15" fmla="*/ 302214 w 323169"/>
                <a:gd name="connsiteY15" fmla="*/ 70485 h 142875"/>
                <a:gd name="connsiteX16" fmla="*/ 315549 w 323169"/>
                <a:gd name="connsiteY16" fmla="*/ 85725 h 142875"/>
                <a:gd name="connsiteX17" fmla="*/ 323169 w 323169"/>
                <a:gd name="connsiteY17" fmla="*/ 100965 h 142875"/>
                <a:gd name="connsiteX18" fmla="*/ 319359 w 323169"/>
                <a:gd name="connsiteY18" fmla="*/ 116205 h 142875"/>
                <a:gd name="connsiteX19" fmla="*/ 311739 w 323169"/>
                <a:gd name="connsiteY19" fmla="*/ 118110 h 142875"/>
                <a:gd name="connsiteX20" fmla="*/ 306024 w 323169"/>
                <a:gd name="connsiteY20" fmla="*/ 120015 h 142875"/>
                <a:gd name="connsiteX21" fmla="*/ 264114 w 323169"/>
                <a:gd name="connsiteY21" fmla="*/ 121920 h 142875"/>
                <a:gd name="connsiteX22" fmla="*/ 262209 w 323169"/>
                <a:gd name="connsiteY22" fmla="*/ 129540 h 142875"/>
                <a:gd name="connsiteX23" fmla="*/ 248874 w 323169"/>
                <a:gd name="connsiteY23" fmla="*/ 137160 h 142875"/>
                <a:gd name="connsiteX24" fmla="*/ 227919 w 323169"/>
                <a:gd name="connsiteY24" fmla="*/ 135255 h 142875"/>
                <a:gd name="connsiteX25" fmla="*/ 220299 w 323169"/>
                <a:gd name="connsiteY25" fmla="*/ 127635 h 142875"/>
                <a:gd name="connsiteX26" fmla="*/ 214584 w 323169"/>
                <a:gd name="connsiteY26" fmla="*/ 123825 h 142875"/>
                <a:gd name="connsiteX27" fmla="*/ 206964 w 323169"/>
                <a:gd name="connsiteY27" fmla="*/ 112395 h 142875"/>
                <a:gd name="connsiteX28" fmla="*/ 199344 w 323169"/>
                <a:gd name="connsiteY28" fmla="*/ 95250 h 142875"/>
                <a:gd name="connsiteX29" fmla="*/ 193629 w 323169"/>
                <a:gd name="connsiteY29" fmla="*/ 89535 h 142875"/>
                <a:gd name="connsiteX30" fmla="*/ 186009 w 323169"/>
                <a:gd name="connsiteY30" fmla="*/ 85725 h 142875"/>
                <a:gd name="connsiteX31" fmla="*/ 170769 w 323169"/>
                <a:gd name="connsiteY31" fmla="*/ 87630 h 142875"/>
                <a:gd name="connsiteX32" fmla="*/ 165054 w 323169"/>
                <a:gd name="connsiteY32" fmla="*/ 91440 h 142875"/>
                <a:gd name="connsiteX33" fmla="*/ 155529 w 323169"/>
                <a:gd name="connsiteY33" fmla="*/ 93345 h 142875"/>
                <a:gd name="connsiteX34" fmla="*/ 153624 w 323169"/>
                <a:gd name="connsiteY34" fmla="*/ 108585 h 142875"/>
                <a:gd name="connsiteX35" fmla="*/ 147909 w 323169"/>
                <a:gd name="connsiteY35" fmla="*/ 142875 h 142875"/>
                <a:gd name="connsiteX36" fmla="*/ 140289 w 323169"/>
                <a:gd name="connsiteY36" fmla="*/ 140970 h 142875"/>
                <a:gd name="connsiteX37" fmla="*/ 128859 w 323169"/>
                <a:gd name="connsiteY37" fmla="*/ 131445 h 142875"/>
                <a:gd name="connsiteX38" fmla="*/ 126954 w 323169"/>
                <a:gd name="connsiteY38" fmla="*/ 125730 h 142875"/>
                <a:gd name="connsiteX39" fmla="*/ 115524 w 323169"/>
                <a:gd name="connsiteY39" fmla="*/ 121920 h 142875"/>
                <a:gd name="connsiteX40" fmla="*/ 109809 w 323169"/>
                <a:gd name="connsiteY40" fmla="*/ 120015 h 142875"/>
                <a:gd name="connsiteX41" fmla="*/ 104094 w 323169"/>
                <a:gd name="connsiteY41" fmla="*/ 118110 h 142875"/>
                <a:gd name="connsiteX42" fmla="*/ 94569 w 323169"/>
                <a:gd name="connsiteY42" fmla="*/ 116205 h 142875"/>
                <a:gd name="connsiteX43" fmla="*/ 60279 w 323169"/>
                <a:gd name="connsiteY43" fmla="*/ 118110 h 142875"/>
                <a:gd name="connsiteX44" fmla="*/ 54564 w 323169"/>
                <a:gd name="connsiteY44" fmla="*/ 120015 h 142875"/>
                <a:gd name="connsiteX45" fmla="*/ 46944 w 323169"/>
                <a:gd name="connsiteY45" fmla="*/ 121920 h 142875"/>
                <a:gd name="connsiteX46" fmla="*/ 5034 w 323169"/>
                <a:gd name="connsiteY46" fmla="*/ 120015 h 142875"/>
                <a:gd name="connsiteX47" fmla="*/ 6939 w 323169"/>
                <a:gd name="connsiteY47" fmla="*/ 36195 h 142875"/>
                <a:gd name="connsiteX48" fmla="*/ 8844 w 323169"/>
                <a:gd name="connsiteY48" fmla="*/ 30480 h 142875"/>
                <a:gd name="connsiteX49" fmla="*/ 14559 w 323169"/>
                <a:gd name="connsiteY49" fmla="*/ 24765 h 142875"/>
                <a:gd name="connsiteX50" fmla="*/ 22179 w 323169"/>
                <a:gd name="connsiteY50" fmla="*/ 15240 h 142875"/>
                <a:gd name="connsiteX51" fmla="*/ 29799 w 323169"/>
                <a:gd name="connsiteY51" fmla="*/ 3810 h 142875"/>
                <a:gd name="connsiteX52" fmla="*/ 41229 w 323169"/>
                <a:gd name="connsiteY52" fmla="*/ 0 h 142875"/>
                <a:gd name="connsiteX53" fmla="*/ 121239 w 323169"/>
                <a:gd name="connsiteY53" fmla="*/ 1905 h 142875"/>
                <a:gd name="connsiteX54" fmla="*/ 126954 w 323169"/>
                <a:gd name="connsiteY54" fmla="*/ 5715 h 142875"/>
                <a:gd name="connsiteX55" fmla="*/ 134574 w 323169"/>
                <a:gd name="connsiteY55" fmla="*/ 7620 h 142875"/>
                <a:gd name="connsiteX56" fmla="*/ 146004 w 323169"/>
                <a:gd name="connsiteY56" fmla="*/ 15240 h 142875"/>
                <a:gd name="connsiteX57" fmla="*/ 151719 w 323169"/>
                <a:gd name="connsiteY57" fmla="*/ 19050 h 142875"/>
                <a:gd name="connsiteX58" fmla="*/ 157434 w 323169"/>
                <a:gd name="connsiteY58" fmla="*/ 20955 h 142875"/>
                <a:gd name="connsiteX59" fmla="*/ 168864 w 323169"/>
                <a:gd name="connsiteY59" fmla="*/ 19050 h 142875"/>
                <a:gd name="connsiteX60" fmla="*/ 170769 w 323169"/>
                <a:gd name="connsiteY60" fmla="*/ 13335 h 142875"/>
                <a:gd name="connsiteX61" fmla="*/ 180294 w 323169"/>
                <a:gd name="connsiteY61" fmla="*/ 3810 h 142875"/>
                <a:gd name="connsiteX62" fmla="*/ 189819 w 323169"/>
                <a:gd name="connsiteY62" fmla="*/ 19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3169" h="142875">
                  <a:moveTo>
                    <a:pt x="189819" y="1905"/>
                  </a:moveTo>
                  <a:lnTo>
                    <a:pt x="189819" y="1905"/>
                  </a:lnTo>
                  <a:cubicBezTo>
                    <a:pt x="195534" y="2540"/>
                    <a:pt x="201386" y="2415"/>
                    <a:pt x="206964" y="3810"/>
                  </a:cubicBezTo>
                  <a:cubicBezTo>
                    <a:pt x="209185" y="4365"/>
                    <a:pt x="210575" y="6718"/>
                    <a:pt x="212679" y="7620"/>
                  </a:cubicBezTo>
                  <a:cubicBezTo>
                    <a:pt x="215085" y="8651"/>
                    <a:pt x="217759" y="8890"/>
                    <a:pt x="220299" y="9525"/>
                  </a:cubicBezTo>
                  <a:cubicBezTo>
                    <a:pt x="222204" y="11430"/>
                    <a:pt x="223772" y="13746"/>
                    <a:pt x="226014" y="15240"/>
                  </a:cubicBezTo>
                  <a:cubicBezTo>
                    <a:pt x="227685" y="16354"/>
                    <a:pt x="229933" y="16247"/>
                    <a:pt x="231729" y="17145"/>
                  </a:cubicBezTo>
                  <a:cubicBezTo>
                    <a:pt x="233777" y="18169"/>
                    <a:pt x="235539" y="19685"/>
                    <a:pt x="237444" y="20955"/>
                  </a:cubicBezTo>
                  <a:cubicBezTo>
                    <a:pt x="243040" y="37742"/>
                    <a:pt x="234929" y="10440"/>
                    <a:pt x="237444" y="38100"/>
                  </a:cubicBezTo>
                  <a:cubicBezTo>
                    <a:pt x="237754" y="41506"/>
                    <a:pt x="238079" y="46355"/>
                    <a:pt x="241254" y="47625"/>
                  </a:cubicBezTo>
                  <a:cubicBezTo>
                    <a:pt x="248941" y="50700"/>
                    <a:pt x="257764" y="48895"/>
                    <a:pt x="266019" y="49530"/>
                  </a:cubicBezTo>
                  <a:cubicBezTo>
                    <a:pt x="267924" y="50165"/>
                    <a:pt x="269774" y="50999"/>
                    <a:pt x="271734" y="51435"/>
                  </a:cubicBezTo>
                  <a:cubicBezTo>
                    <a:pt x="275505" y="52273"/>
                    <a:pt x="279500" y="52119"/>
                    <a:pt x="283164" y="53340"/>
                  </a:cubicBezTo>
                  <a:cubicBezTo>
                    <a:pt x="285336" y="54064"/>
                    <a:pt x="286974" y="55880"/>
                    <a:pt x="288879" y="57150"/>
                  </a:cubicBezTo>
                  <a:cubicBezTo>
                    <a:pt x="290876" y="63142"/>
                    <a:pt x="290383" y="64503"/>
                    <a:pt x="296499" y="68580"/>
                  </a:cubicBezTo>
                  <a:cubicBezTo>
                    <a:pt x="298170" y="69694"/>
                    <a:pt x="300309" y="69850"/>
                    <a:pt x="302214" y="70485"/>
                  </a:cubicBezTo>
                  <a:cubicBezTo>
                    <a:pt x="311104" y="83820"/>
                    <a:pt x="306024" y="79375"/>
                    <a:pt x="315549" y="85725"/>
                  </a:cubicBezTo>
                  <a:cubicBezTo>
                    <a:pt x="318136" y="89605"/>
                    <a:pt x="323169" y="96305"/>
                    <a:pt x="323169" y="100965"/>
                  </a:cubicBezTo>
                  <a:cubicBezTo>
                    <a:pt x="323169" y="106201"/>
                    <a:pt x="322264" y="111848"/>
                    <a:pt x="319359" y="116205"/>
                  </a:cubicBezTo>
                  <a:cubicBezTo>
                    <a:pt x="317907" y="118383"/>
                    <a:pt x="314256" y="117391"/>
                    <a:pt x="311739" y="118110"/>
                  </a:cubicBezTo>
                  <a:cubicBezTo>
                    <a:pt x="309808" y="118662"/>
                    <a:pt x="308026" y="119855"/>
                    <a:pt x="306024" y="120015"/>
                  </a:cubicBezTo>
                  <a:cubicBezTo>
                    <a:pt x="292084" y="121130"/>
                    <a:pt x="278084" y="121285"/>
                    <a:pt x="264114" y="121920"/>
                  </a:cubicBezTo>
                  <a:cubicBezTo>
                    <a:pt x="263479" y="124460"/>
                    <a:pt x="263731" y="127410"/>
                    <a:pt x="262209" y="129540"/>
                  </a:cubicBezTo>
                  <a:cubicBezTo>
                    <a:pt x="258605" y="134586"/>
                    <a:pt x="254045" y="135436"/>
                    <a:pt x="248874" y="137160"/>
                  </a:cubicBezTo>
                  <a:cubicBezTo>
                    <a:pt x="241889" y="136525"/>
                    <a:pt x="234573" y="137473"/>
                    <a:pt x="227919" y="135255"/>
                  </a:cubicBezTo>
                  <a:cubicBezTo>
                    <a:pt x="224511" y="134119"/>
                    <a:pt x="223026" y="129973"/>
                    <a:pt x="220299" y="127635"/>
                  </a:cubicBezTo>
                  <a:cubicBezTo>
                    <a:pt x="218561" y="126145"/>
                    <a:pt x="216489" y="125095"/>
                    <a:pt x="214584" y="123825"/>
                  </a:cubicBezTo>
                  <a:cubicBezTo>
                    <a:pt x="212044" y="120015"/>
                    <a:pt x="208412" y="116739"/>
                    <a:pt x="206964" y="112395"/>
                  </a:cubicBezTo>
                  <a:cubicBezTo>
                    <a:pt x="204195" y="104088"/>
                    <a:pt x="204375" y="101288"/>
                    <a:pt x="199344" y="95250"/>
                  </a:cubicBezTo>
                  <a:cubicBezTo>
                    <a:pt x="197619" y="93180"/>
                    <a:pt x="195821" y="91101"/>
                    <a:pt x="193629" y="89535"/>
                  </a:cubicBezTo>
                  <a:cubicBezTo>
                    <a:pt x="191318" y="87884"/>
                    <a:pt x="188549" y="86995"/>
                    <a:pt x="186009" y="85725"/>
                  </a:cubicBezTo>
                  <a:cubicBezTo>
                    <a:pt x="180929" y="86360"/>
                    <a:pt x="175708" y="86283"/>
                    <a:pt x="170769" y="87630"/>
                  </a:cubicBezTo>
                  <a:cubicBezTo>
                    <a:pt x="168560" y="88232"/>
                    <a:pt x="167198" y="90636"/>
                    <a:pt x="165054" y="91440"/>
                  </a:cubicBezTo>
                  <a:cubicBezTo>
                    <a:pt x="162022" y="92577"/>
                    <a:pt x="158704" y="92710"/>
                    <a:pt x="155529" y="93345"/>
                  </a:cubicBezTo>
                  <a:cubicBezTo>
                    <a:pt x="148258" y="104251"/>
                    <a:pt x="153624" y="93284"/>
                    <a:pt x="153624" y="108585"/>
                  </a:cubicBezTo>
                  <a:cubicBezTo>
                    <a:pt x="153624" y="136359"/>
                    <a:pt x="156521" y="129957"/>
                    <a:pt x="147909" y="142875"/>
                  </a:cubicBezTo>
                  <a:cubicBezTo>
                    <a:pt x="145369" y="142240"/>
                    <a:pt x="142695" y="142001"/>
                    <a:pt x="140289" y="140970"/>
                  </a:cubicBezTo>
                  <a:cubicBezTo>
                    <a:pt x="135648" y="138981"/>
                    <a:pt x="132292" y="134878"/>
                    <a:pt x="128859" y="131445"/>
                  </a:cubicBezTo>
                  <a:cubicBezTo>
                    <a:pt x="128224" y="129540"/>
                    <a:pt x="128588" y="126897"/>
                    <a:pt x="126954" y="125730"/>
                  </a:cubicBezTo>
                  <a:cubicBezTo>
                    <a:pt x="123686" y="123396"/>
                    <a:pt x="119334" y="123190"/>
                    <a:pt x="115524" y="121920"/>
                  </a:cubicBezTo>
                  <a:lnTo>
                    <a:pt x="109809" y="120015"/>
                  </a:lnTo>
                  <a:cubicBezTo>
                    <a:pt x="107904" y="119380"/>
                    <a:pt x="106063" y="118504"/>
                    <a:pt x="104094" y="118110"/>
                  </a:cubicBezTo>
                  <a:lnTo>
                    <a:pt x="94569" y="116205"/>
                  </a:lnTo>
                  <a:cubicBezTo>
                    <a:pt x="83139" y="116840"/>
                    <a:pt x="71675" y="117025"/>
                    <a:pt x="60279" y="118110"/>
                  </a:cubicBezTo>
                  <a:cubicBezTo>
                    <a:pt x="58280" y="118300"/>
                    <a:pt x="56495" y="119463"/>
                    <a:pt x="54564" y="120015"/>
                  </a:cubicBezTo>
                  <a:cubicBezTo>
                    <a:pt x="52047" y="120734"/>
                    <a:pt x="49484" y="121285"/>
                    <a:pt x="46944" y="121920"/>
                  </a:cubicBezTo>
                  <a:cubicBezTo>
                    <a:pt x="32974" y="121285"/>
                    <a:pt x="10948" y="132687"/>
                    <a:pt x="5034" y="120015"/>
                  </a:cubicBezTo>
                  <a:cubicBezTo>
                    <a:pt x="-6784" y="94690"/>
                    <a:pt x="5751" y="64117"/>
                    <a:pt x="6939" y="36195"/>
                  </a:cubicBezTo>
                  <a:cubicBezTo>
                    <a:pt x="7024" y="34189"/>
                    <a:pt x="7730" y="32151"/>
                    <a:pt x="8844" y="30480"/>
                  </a:cubicBezTo>
                  <a:cubicBezTo>
                    <a:pt x="10338" y="28238"/>
                    <a:pt x="12654" y="26670"/>
                    <a:pt x="14559" y="24765"/>
                  </a:cubicBezTo>
                  <a:cubicBezTo>
                    <a:pt x="18849" y="11895"/>
                    <a:pt x="12899" y="25845"/>
                    <a:pt x="22179" y="15240"/>
                  </a:cubicBezTo>
                  <a:cubicBezTo>
                    <a:pt x="25194" y="11794"/>
                    <a:pt x="25455" y="5258"/>
                    <a:pt x="29799" y="3810"/>
                  </a:cubicBezTo>
                  <a:lnTo>
                    <a:pt x="41229" y="0"/>
                  </a:lnTo>
                  <a:cubicBezTo>
                    <a:pt x="67899" y="635"/>
                    <a:pt x="94621" y="130"/>
                    <a:pt x="121239" y="1905"/>
                  </a:cubicBezTo>
                  <a:cubicBezTo>
                    <a:pt x="123523" y="2057"/>
                    <a:pt x="124850" y="4813"/>
                    <a:pt x="126954" y="5715"/>
                  </a:cubicBezTo>
                  <a:cubicBezTo>
                    <a:pt x="129360" y="6746"/>
                    <a:pt x="132034" y="6985"/>
                    <a:pt x="134574" y="7620"/>
                  </a:cubicBezTo>
                  <a:lnTo>
                    <a:pt x="146004" y="15240"/>
                  </a:lnTo>
                  <a:cubicBezTo>
                    <a:pt x="147909" y="16510"/>
                    <a:pt x="149547" y="18326"/>
                    <a:pt x="151719" y="19050"/>
                  </a:cubicBezTo>
                  <a:lnTo>
                    <a:pt x="157434" y="20955"/>
                  </a:lnTo>
                  <a:cubicBezTo>
                    <a:pt x="161244" y="20320"/>
                    <a:pt x="165510" y="20966"/>
                    <a:pt x="168864" y="19050"/>
                  </a:cubicBezTo>
                  <a:cubicBezTo>
                    <a:pt x="170607" y="18054"/>
                    <a:pt x="169871" y="15131"/>
                    <a:pt x="170769" y="13335"/>
                  </a:cubicBezTo>
                  <a:cubicBezTo>
                    <a:pt x="172332" y="10209"/>
                    <a:pt x="176191" y="4396"/>
                    <a:pt x="180294" y="3810"/>
                  </a:cubicBezTo>
                  <a:cubicBezTo>
                    <a:pt x="187209" y="2822"/>
                    <a:pt x="188231" y="2223"/>
                    <a:pt x="189819" y="190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5699770" y="5658953"/>
              <a:ext cx="126157" cy="172738"/>
            </a:xfrm>
            <a:custGeom>
              <a:avLst/>
              <a:gdLst>
                <a:gd name="connsiteX0" fmla="*/ 5715 w 207645"/>
                <a:gd name="connsiteY0" fmla="*/ 53700 h 282300"/>
                <a:gd name="connsiteX1" fmla="*/ 5715 w 207645"/>
                <a:gd name="connsiteY1" fmla="*/ 53700 h 282300"/>
                <a:gd name="connsiteX2" fmla="*/ 15240 w 207645"/>
                <a:gd name="connsiteY2" fmla="*/ 40365 h 282300"/>
                <a:gd name="connsiteX3" fmla="*/ 36195 w 207645"/>
                <a:gd name="connsiteY3" fmla="*/ 38460 h 282300"/>
                <a:gd name="connsiteX4" fmla="*/ 53340 w 207645"/>
                <a:gd name="connsiteY4" fmla="*/ 36555 h 282300"/>
                <a:gd name="connsiteX5" fmla="*/ 60960 w 207645"/>
                <a:gd name="connsiteY5" fmla="*/ 32745 h 282300"/>
                <a:gd name="connsiteX6" fmla="*/ 66675 w 207645"/>
                <a:gd name="connsiteY6" fmla="*/ 30840 h 282300"/>
                <a:gd name="connsiteX7" fmla="*/ 83820 w 207645"/>
                <a:gd name="connsiteY7" fmla="*/ 21315 h 282300"/>
                <a:gd name="connsiteX8" fmla="*/ 91440 w 207645"/>
                <a:gd name="connsiteY8" fmla="*/ 15600 h 282300"/>
                <a:gd name="connsiteX9" fmla="*/ 108585 w 207645"/>
                <a:gd name="connsiteY9" fmla="*/ 360 h 282300"/>
                <a:gd name="connsiteX10" fmla="*/ 144780 w 207645"/>
                <a:gd name="connsiteY10" fmla="*/ 6075 h 282300"/>
                <a:gd name="connsiteX11" fmla="*/ 148590 w 207645"/>
                <a:gd name="connsiteY11" fmla="*/ 11790 h 282300"/>
                <a:gd name="connsiteX12" fmla="*/ 150495 w 207645"/>
                <a:gd name="connsiteY12" fmla="*/ 17505 h 282300"/>
                <a:gd name="connsiteX13" fmla="*/ 148590 w 207645"/>
                <a:gd name="connsiteY13" fmla="*/ 27030 h 282300"/>
                <a:gd name="connsiteX14" fmla="*/ 137160 w 207645"/>
                <a:gd name="connsiteY14" fmla="*/ 38460 h 282300"/>
                <a:gd name="connsiteX15" fmla="*/ 135255 w 207645"/>
                <a:gd name="connsiteY15" fmla="*/ 44175 h 282300"/>
                <a:gd name="connsiteX16" fmla="*/ 156210 w 207645"/>
                <a:gd name="connsiteY16" fmla="*/ 51795 h 282300"/>
                <a:gd name="connsiteX17" fmla="*/ 169545 w 207645"/>
                <a:gd name="connsiteY17" fmla="*/ 72750 h 282300"/>
                <a:gd name="connsiteX18" fmla="*/ 177165 w 207645"/>
                <a:gd name="connsiteY18" fmla="*/ 80370 h 282300"/>
                <a:gd name="connsiteX19" fmla="*/ 180975 w 207645"/>
                <a:gd name="connsiteY19" fmla="*/ 89895 h 282300"/>
                <a:gd name="connsiteX20" fmla="*/ 186690 w 207645"/>
                <a:gd name="connsiteY20" fmla="*/ 93705 h 282300"/>
                <a:gd name="connsiteX21" fmla="*/ 192405 w 207645"/>
                <a:gd name="connsiteY21" fmla="*/ 99420 h 282300"/>
                <a:gd name="connsiteX22" fmla="*/ 200025 w 207645"/>
                <a:gd name="connsiteY22" fmla="*/ 110850 h 282300"/>
                <a:gd name="connsiteX23" fmla="*/ 201930 w 207645"/>
                <a:gd name="connsiteY23" fmla="*/ 122280 h 282300"/>
                <a:gd name="connsiteX24" fmla="*/ 203835 w 207645"/>
                <a:gd name="connsiteY24" fmla="*/ 135615 h 282300"/>
                <a:gd name="connsiteX25" fmla="*/ 207645 w 207645"/>
                <a:gd name="connsiteY25" fmla="*/ 150855 h 282300"/>
                <a:gd name="connsiteX26" fmla="*/ 205740 w 207645"/>
                <a:gd name="connsiteY26" fmla="*/ 188955 h 282300"/>
                <a:gd name="connsiteX27" fmla="*/ 200025 w 207645"/>
                <a:gd name="connsiteY27" fmla="*/ 192765 h 282300"/>
                <a:gd name="connsiteX28" fmla="*/ 186690 w 207645"/>
                <a:gd name="connsiteY28" fmla="*/ 198480 h 282300"/>
                <a:gd name="connsiteX29" fmla="*/ 169545 w 207645"/>
                <a:gd name="connsiteY29" fmla="*/ 215625 h 282300"/>
                <a:gd name="connsiteX30" fmla="*/ 163830 w 207645"/>
                <a:gd name="connsiteY30" fmla="*/ 221340 h 282300"/>
                <a:gd name="connsiteX31" fmla="*/ 152400 w 207645"/>
                <a:gd name="connsiteY31" fmla="*/ 227055 h 282300"/>
                <a:gd name="connsiteX32" fmla="*/ 146685 w 207645"/>
                <a:gd name="connsiteY32" fmla="*/ 230865 h 282300"/>
                <a:gd name="connsiteX33" fmla="*/ 148590 w 207645"/>
                <a:gd name="connsiteY33" fmla="*/ 240390 h 282300"/>
                <a:gd name="connsiteX34" fmla="*/ 152400 w 207645"/>
                <a:gd name="connsiteY34" fmla="*/ 246105 h 282300"/>
                <a:gd name="connsiteX35" fmla="*/ 154305 w 207645"/>
                <a:gd name="connsiteY35" fmla="*/ 251820 h 282300"/>
                <a:gd name="connsiteX36" fmla="*/ 148590 w 207645"/>
                <a:gd name="connsiteY36" fmla="*/ 265155 h 282300"/>
                <a:gd name="connsiteX37" fmla="*/ 142875 w 207645"/>
                <a:gd name="connsiteY37" fmla="*/ 268965 h 282300"/>
                <a:gd name="connsiteX38" fmla="*/ 116205 w 207645"/>
                <a:gd name="connsiteY38" fmla="*/ 272775 h 282300"/>
                <a:gd name="connsiteX39" fmla="*/ 114300 w 207645"/>
                <a:gd name="connsiteY39" fmla="*/ 282300 h 282300"/>
                <a:gd name="connsiteX40" fmla="*/ 95250 w 207645"/>
                <a:gd name="connsiteY40" fmla="*/ 280395 h 282300"/>
                <a:gd name="connsiteX41" fmla="*/ 87630 w 207645"/>
                <a:gd name="connsiteY41" fmla="*/ 276585 h 282300"/>
                <a:gd name="connsiteX42" fmla="*/ 76200 w 207645"/>
                <a:gd name="connsiteY42" fmla="*/ 267060 h 282300"/>
                <a:gd name="connsiteX43" fmla="*/ 74295 w 207645"/>
                <a:gd name="connsiteY43" fmla="*/ 261345 h 282300"/>
                <a:gd name="connsiteX44" fmla="*/ 68580 w 207645"/>
                <a:gd name="connsiteY44" fmla="*/ 259440 h 282300"/>
                <a:gd name="connsiteX45" fmla="*/ 9525 w 207645"/>
                <a:gd name="connsiteY45" fmla="*/ 257535 h 282300"/>
                <a:gd name="connsiteX46" fmla="*/ 0 w 207645"/>
                <a:gd name="connsiteY46" fmla="*/ 248010 h 282300"/>
                <a:gd name="connsiteX47" fmla="*/ 3810 w 207645"/>
                <a:gd name="connsiteY47" fmla="*/ 238485 h 282300"/>
                <a:gd name="connsiteX48" fmla="*/ 17145 w 207645"/>
                <a:gd name="connsiteY48" fmla="*/ 223245 h 282300"/>
                <a:gd name="connsiteX49" fmla="*/ 22860 w 207645"/>
                <a:gd name="connsiteY49" fmla="*/ 217530 h 282300"/>
                <a:gd name="connsiteX50" fmla="*/ 34290 w 207645"/>
                <a:gd name="connsiteY50" fmla="*/ 209910 h 282300"/>
                <a:gd name="connsiteX51" fmla="*/ 59055 w 207645"/>
                <a:gd name="connsiteY51" fmla="*/ 206100 h 282300"/>
                <a:gd name="connsiteX52" fmla="*/ 62865 w 207645"/>
                <a:gd name="connsiteY52" fmla="*/ 198480 h 282300"/>
                <a:gd name="connsiteX53" fmla="*/ 70485 w 207645"/>
                <a:gd name="connsiteY53" fmla="*/ 152760 h 282300"/>
                <a:gd name="connsiteX54" fmla="*/ 68580 w 207645"/>
                <a:gd name="connsiteY54" fmla="*/ 141330 h 282300"/>
                <a:gd name="connsiteX55" fmla="*/ 60960 w 207645"/>
                <a:gd name="connsiteY55" fmla="*/ 135615 h 282300"/>
                <a:gd name="connsiteX56" fmla="*/ 55245 w 207645"/>
                <a:gd name="connsiteY56" fmla="*/ 124185 h 282300"/>
                <a:gd name="connsiteX57" fmla="*/ 49530 w 207645"/>
                <a:gd name="connsiteY57" fmla="*/ 118470 h 282300"/>
                <a:gd name="connsiteX58" fmla="*/ 47625 w 207645"/>
                <a:gd name="connsiteY58" fmla="*/ 112755 h 282300"/>
                <a:gd name="connsiteX59" fmla="*/ 43815 w 207645"/>
                <a:gd name="connsiteY59" fmla="*/ 107040 h 282300"/>
                <a:gd name="connsiteX60" fmla="*/ 40005 w 207645"/>
                <a:gd name="connsiteY60" fmla="*/ 70845 h 282300"/>
                <a:gd name="connsiteX61" fmla="*/ 36195 w 207645"/>
                <a:gd name="connsiteY61" fmla="*/ 65130 h 282300"/>
                <a:gd name="connsiteX62" fmla="*/ 22860 w 207645"/>
                <a:gd name="connsiteY62" fmla="*/ 61320 h 282300"/>
                <a:gd name="connsiteX63" fmla="*/ 5715 w 207645"/>
                <a:gd name="connsiteY63" fmla="*/ 53700 h 2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7645" h="282300">
                  <a:moveTo>
                    <a:pt x="5715" y="53700"/>
                  </a:moveTo>
                  <a:lnTo>
                    <a:pt x="5715" y="53700"/>
                  </a:lnTo>
                  <a:cubicBezTo>
                    <a:pt x="8890" y="49255"/>
                    <a:pt x="10354" y="42808"/>
                    <a:pt x="15240" y="40365"/>
                  </a:cubicBezTo>
                  <a:cubicBezTo>
                    <a:pt x="21513" y="37228"/>
                    <a:pt x="29216" y="39158"/>
                    <a:pt x="36195" y="38460"/>
                  </a:cubicBezTo>
                  <a:cubicBezTo>
                    <a:pt x="41917" y="37888"/>
                    <a:pt x="47625" y="37190"/>
                    <a:pt x="53340" y="36555"/>
                  </a:cubicBezTo>
                  <a:cubicBezTo>
                    <a:pt x="55880" y="35285"/>
                    <a:pt x="58350" y="33864"/>
                    <a:pt x="60960" y="32745"/>
                  </a:cubicBezTo>
                  <a:cubicBezTo>
                    <a:pt x="62806" y="31954"/>
                    <a:pt x="64920" y="31815"/>
                    <a:pt x="66675" y="30840"/>
                  </a:cubicBezTo>
                  <a:cubicBezTo>
                    <a:pt x="86326" y="19923"/>
                    <a:pt x="70888" y="25626"/>
                    <a:pt x="83820" y="21315"/>
                  </a:cubicBezTo>
                  <a:cubicBezTo>
                    <a:pt x="86360" y="19410"/>
                    <a:pt x="89080" y="17724"/>
                    <a:pt x="91440" y="15600"/>
                  </a:cubicBezTo>
                  <a:cubicBezTo>
                    <a:pt x="110081" y="-1177"/>
                    <a:pt x="96010" y="8743"/>
                    <a:pt x="108585" y="360"/>
                  </a:cubicBezTo>
                  <a:cubicBezTo>
                    <a:pt x="118925" y="1006"/>
                    <a:pt x="135638" y="-3067"/>
                    <a:pt x="144780" y="6075"/>
                  </a:cubicBezTo>
                  <a:cubicBezTo>
                    <a:pt x="146399" y="7694"/>
                    <a:pt x="147566" y="9742"/>
                    <a:pt x="148590" y="11790"/>
                  </a:cubicBezTo>
                  <a:cubicBezTo>
                    <a:pt x="149488" y="13586"/>
                    <a:pt x="149860" y="15600"/>
                    <a:pt x="150495" y="17505"/>
                  </a:cubicBezTo>
                  <a:cubicBezTo>
                    <a:pt x="149860" y="20680"/>
                    <a:pt x="150328" y="24298"/>
                    <a:pt x="148590" y="27030"/>
                  </a:cubicBezTo>
                  <a:cubicBezTo>
                    <a:pt x="145697" y="31576"/>
                    <a:pt x="137160" y="38460"/>
                    <a:pt x="137160" y="38460"/>
                  </a:cubicBezTo>
                  <a:cubicBezTo>
                    <a:pt x="136525" y="40365"/>
                    <a:pt x="134357" y="42379"/>
                    <a:pt x="135255" y="44175"/>
                  </a:cubicBezTo>
                  <a:cubicBezTo>
                    <a:pt x="138920" y="51506"/>
                    <a:pt x="150404" y="50966"/>
                    <a:pt x="156210" y="51795"/>
                  </a:cubicBezTo>
                  <a:cubicBezTo>
                    <a:pt x="158414" y="55469"/>
                    <a:pt x="167127" y="70332"/>
                    <a:pt x="169545" y="72750"/>
                  </a:cubicBezTo>
                  <a:lnTo>
                    <a:pt x="177165" y="80370"/>
                  </a:lnTo>
                  <a:cubicBezTo>
                    <a:pt x="178435" y="83545"/>
                    <a:pt x="178987" y="87112"/>
                    <a:pt x="180975" y="89895"/>
                  </a:cubicBezTo>
                  <a:cubicBezTo>
                    <a:pt x="182306" y="91758"/>
                    <a:pt x="184931" y="92239"/>
                    <a:pt x="186690" y="93705"/>
                  </a:cubicBezTo>
                  <a:cubicBezTo>
                    <a:pt x="188760" y="95430"/>
                    <a:pt x="190751" y="97293"/>
                    <a:pt x="192405" y="99420"/>
                  </a:cubicBezTo>
                  <a:cubicBezTo>
                    <a:pt x="195216" y="103034"/>
                    <a:pt x="200025" y="110850"/>
                    <a:pt x="200025" y="110850"/>
                  </a:cubicBezTo>
                  <a:cubicBezTo>
                    <a:pt x="200660" y="114660"/>
                    <a:pt x="201343" y="118462"/>
                    <a:pt x="201930" y="122280"/>
                  </a:cubicBezTo>
                  <a:cubicBezTo>
                    <a:pt x="202613" y="126718"/>
                    <a:pt x="202954" y="131212"/>
                    <a:pt x="203835" y="135615"/>
                  </a:cubicBezTo>
                  <a:cubicBezTo>
                    <a:pt x="204862" y="140750"/>
                    <a:pt x="206375" y="145775"/>
                    <a:pt x="207645" y="150855"/>
                  </a:cubicBezTo>
                  <a:cubicBezTo>
                    <a:pt x="207010" y="163555"/>
                    <a:pt x="208015" y="176444"/>
                    <a:pt x="205740" y="188955"/>
                  </a:cubicBezTo>
                  <a:cubicBezTo>
                    <a:pt x="205330" y="191208"/>
                    <a:pt x="202073" y="191741"/>
                    <a:pt x="200025" y="192765"/>
                  </a:cubicBezTo>
                  <a:cubicBezTo>
                    <a:pt x="193602" y="195976"/>
                    <a:pt x="193297" y="193195"/>
                    <a:pt x="186690" y="198480"/>
                  </a:cubicBezTo>
                  <a:lnTo>
                    <a:pt x="169545" y="215625"/>
                  </a:lnTo>
                  <a:cubicBezTo>
                    <a:pt x="167640" y="217530"/>
                    <a:pt x="166072" y="219846"/>
                    <a:pt x="163830" y="221340"/>
                  </a:cubicBezTo>
                  <a:cubicBezTo>
                    <a:pt x="147452" y="232259"/>
                    <a:pt x="168174" y="219168"/>
                    <a:pt x="152400" y="227055"/>
                  </a:cubicBezTo>
                  <a:cubicBezTo>
                    <a:pt x="150352" y="228079"/>
                    <a:pt x="148590" y="229595"/>
                    <a:pt x="146685" y="230865"/>
                  </a:cubicBezTo>
                  <a:cubicBezTo>
                    <a:pt x="147320" y="234040"/>
                    <a:pt x="147453" y="237358"/>
                    <a:pt x="148590" y="240390"/>
                  </a:cubicBezTo>
                  <a:cubicBezTo>
                    <a:pt x="149394" y="242534"/>
                    <a:pt x="151376" y="244057"/>
                    <a:pt x="152400" y="246105"/>
                  </a:cubicBezTo>
                  <a:cubicBezTo>
                    <a:pt x="153298" y="247901"/>
                    <a:pt x="153670" y="249915"/>
                    <a:pt x="154305" y="251820"/>
                  </a:cubicBezTo>
                  <a:cubicBezTo>
                    <a:pt x="152848" y="257649"/>
                    <a:pt x="152975" y="260770"/>
                    <a:pt x="148590" y="265155"/>
                  </a:cubicBezTo>
                  <a:cubicBezTo>
                    <a:pt x="146971" y="266774"/>
                    <a:pt x="144780" y="267695"/>
                    <a:pt x="142875" y="268965"/>
                  </a:cubicBezTo>
                  <a:cubicBezTo>
                    <a:pt x="120682" y="267258"/>
                    <a:pt x="119619" y="259120"/>
                    <a:pt x="116205" y="272775"/>
                  </a:cubicBezTo>
                  <a:cubicBezTo>
                    <a:pt x="115420" y="275916"/>
                    <a:pt x="114935" y="279125"/>
                    <a:pt x="114300" y="282300"/>
                  </a:cubicBezTo>
                  <a:cubicBezTo>
                    <a:pt x="107950" y="281665"/>
                    <a:pt x="101490" y="281732"/>
                    <a:pt x="95250" y="280395"/>
                  </a:cubicBezTo>
                  <a:cubicBezTo>
                    <a:pt x="92473" y="279800"/>
                    <a:pt x="90096" y="277994"/>
                    <a:pt x="87630" y="276585"/>
                  </a:cubicBezTo>
                  <a:cubicBezTo>
                    <a:pt x="81442" y="273049"/>
                    <a:pt x="81453" y="272313"/>
                    <a:pt x="76200" y="267060"/>
                  </a:cubicBezTo>
                  <a:cubicBezTo>
                    <a:pt x="75565" y="265155"/>
                    <a:pt x="75715" y="262765"/>
                    <a:pt x="74295" y="261345"/>
                  </a:cubicBezTo>
                  <a:cubicBezTo>
                    <a:pt x="72875" y="259925"/>
                    <a:pt x="70585" y="259558"/>
                    <a:pt x="68580" y="259440"/>
                  </a:cubicBezTo>
                  <a:cubicBezTo>
                    <a:pt x="48919" y="258283"/>
                    <a:pt x="29210" y="258170"/>
                    <a:pt x="9525" y="257535"/>
                  </a:cubicBezTo>
                  <a:cubicBezTo>
                    <a:pt x="6985" y="255842"/>
                    <a:pt x="0" y="252243"/>
                    <a:pt x="0" y="248010"/>
                  </a:cubicBezTo>
                  <a:cubicBezTo>
                    <a:pt x="0" y="244590"/>
                    <a:pt x="2173" y="241487"/>
                    <a:pt x="3810" y="238485"/>
                  </a:cubicBezTo>
                  <a:cubicBezTo>
                    <a:pt x="12912" y="221799"/>
                    <a:pt x="7514" y="231271"/>
                    <a:pt x="17145" y="223245"/>
                  </a:cubicBezTo>
                  <a:cubicBezTo>
                    <a:pt x="19215" y="221520"/>
                    <a:pt x="20733" y="219184"/>
                    <a:pt x="22860" y="217530"/>
                  </a:cubicBezTo>
                  <a:cubicBezTo>
                    <a:pt x="26474" y="214719"/>
                    <a:pt x="29773" y="210663"/>
                    <a:pt x="34290" y="209910"/>
                  </a:cubicBezTo>
                  <a:cubicBezTo>
                    <a:pt x="50149" y="207267"/>
                    <a:pt x="41896" y="208551"/>
                    <a:pt x="59055" y="206100"/>
                  </a:cubicBezTo>
                  <a:cubicBezTo>
                    <a:pt x="60325" y="203560"/>
                    <a:pt x="62539" y="201301"/>
                    <a:pt x="62865" y="198480"/>
                  </a:cubicBezTo>
                  <a:cubicBezTo>
                    <a:pt x="68222" y="152051"/>
                    <a:pt x="52586" y="164693"/>
                    <a:pt x="70485" y="152760"/>
                  </a:cubicBezTo>
                  <a:cubicBezTo>
                    <a:pt x="69850" y="148950"/>
                    <a:pt x="70456" y="144706"/>
                    <a:pt x="68580" y="141330"/>
                  </a:cubicBezTo>
                  <a:cubicBezTo>
                    <a:pt x="67038" y="138555"/>
                    <a:pt x="63205" y="137860"/>
                    <a:pt x="60960" y="135615"/>
                  </a:cubicBezTo>
                  <a:cubicBezTo>
                    <a:pt x="51967" y="126622"/>
                    <a:pt x="61443" y="133481"/>
                    <a:pt x="55245" y="124185"/>
                  </a:cubicBezTo>
                  <a:cubicBezTo>
                    <a:pt x="53751" y="121943"/>
                    <a:pt x="51435" y="120375"/>
                    <a:pt x="49530" y="118470"/>
                  </a:cubicBezTo>
                  <a:cubicBezTo>
                    <a:pt x="48895" y="116565"/>
                    <a:pt x="48523" y="114551"/>
                    <a:pt x="47625" y="112755"/>
                  </a:cubicBezTo>
                  <a:cubicBezTo>
                    <a:pt x="46601" y="110707"/>
                    <a:pt x="44295" y="109279"/>
                    <a:pt x="43815" y="107040"/>
                  </a:cubicBezTo>
                  <a:cubicBezTo>
                    <a:pt x="42920" y="102864"/>
                    <a:pt x="41704" y="77076"/>
                    <a:pt x="40005" y="70845"/>
                  </a:cubicBezTo>
                  <a:cubicBezTo>
                    <a:pt x="39403" y="68636"/>
                    <a:pt x="37983" y="66560"/>
                    <a:pt x="36195" y="65130"/>
                  </a:cubicBezTo>
                  <a:cubicBezTo>
                    <a:pt x="34953" y="64136"/>
                    <a:pt x="23358" y="61444"/>
                    <a:pt x="22860" y="61320"/>
                  </a:cubicBezTo>
                  <a:lnTo>
                    <a:pt x="5715" y="5370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5624075" y="5668657"/>
              <a:ext cx="129068" cy="131980"/>
            </a:xfrm>
            <a:custGeom>
              <a:avLst/>
              <a:gdLst>
                <a:gd name="connsiteX0" fmla="*/ 97155 w 211787"/>
                <a:gd name="connsiteY0" fmla="*/ 0 h 215265"/>
                <a:gd name="connsiteX1" fmla="*/ 97155 w 211787"/>
                <a:gd name="connsiteY1" fmla="*/ 0 h 215265"/>
                <a:gd name="connsiteX2" fmla="*/ 114300 w 211787"/>
                <a:gd name="connsiteY2" fmla="*/ 1905 h 215265"/>
                <a:gd name="connsiteX3" fmla="*/ 120015 w 211787"/>
                <a:gd name="connsiteY3" fmla="*/ 5715 h 215265"/>
                <a:gd name="connsiteX4" fmla="*/ 133350 w 211787"/>
                <a:gd name="connsiteY4" fmla="*/ 9525 h 215265"/>
                <a:gd name="connsiteX5" fmla="*/ 139065 w 211787"/>
                <a:gd name="connsiteY5" fmla="*/ 17145 h 215265"/>
                <a:gd name="connsiteX6" fmla="*/ 142875 w 211787"/>
                <a:gd name="connsiteY6" fmla="*/ 22860 h 215265"/>
                <a:gd name="connsiteX7" fmla="*/ 150495 w 211787"/>
                <a:gd name="connsiteY7" fmla="*/ 24765 h 215265"/>
                <a:gd name="connsiteX8" fmla="*/ 160020 w 211787"/>
                <a:gd name="connsiteY8" fmla="*/ 28575 h 215265"/>
                <a:gd name="connsiteX9" fmla="*/ 177165 w 211787"/>
                <a:gd name="connsiteY9" fmla="*/ 45720 h 215265"/>
                <a:gd name="connsiteX10" fmla="*/ 180975 w 211787"/>
                <a:gd name="connsiteY10" fmla="*/ 89535 h 215265"/>
                <a:gd name="connsiteX11" fmla="*/ 182880 w 211787"/>
                <a:gd name="connsiteY11" fmla="*/ 95250 h 215265"/>
                <a:gd name="connsiteX12" fmla="*/ 188595 w 211787"/>
                <a:gd name="connsiteY12" fmla="*/ 100965 h 215265"/>
                <a:gd name="connsiteX13" fmla="*/ 194310 w 211787"/>
                <a:gd name="connsiteY13" fmla="*/ 108585 h 215265"/>
                <a:gd name="connsiteX14" fmla="*/ 200025 w 211787"/>
                <a:gd name="connsiteY14" fmla="*/ 121920 h 215265"/>
                <a:gd name="connsiteX15" fmla="*/ 205740 w 211787"/>
                <a:gd name="connsiteY15" fmla="*/ 127635 h 215265"/>
                <a:gd name="connsiteX16" fmla="*/ 209550 w 211787"/>
                <a:gd name="connsiteY16" fmla="*/ 137160 h 215265"/>
                <a:gd name="connsiteX17" fmla="*/ 211455 w 211787"/>
                <a:gd name="connsiteY17" fmla="*/ 142875 h 215265"/>
                <a:gd name="connsiteX18" fmla="*/ 203835 w 211787"/>
                <a:gd name="connsiteY18" fmla="*/ 144780 h 215265"/>
                <a:gd name="connsiteX19" fmla="*/ 198120 w 211787"/>
                <a:gd name="connsiteY19" fmla="*/ 146685 h 215265"/>
                <a:gd name="connsiteX20" fmla="*/ 196215 w 211787"/>
                <a:gd name="connsiteY20" fmla="*/ 152400 h 215265"/>
                <a:gd name="connsiteX21" fmla="*/ 194310 w 211787"/>
                <a:gd name="connsiteY21" fmla="*/ 200025 h 215265"/>
                <a:gd name="connsiteX22" fmla="*/ 188595 w 211787"/>
                <a:gd name="connsiteY22" fmla="*/ 203835 h 215265"/>
                <a:gd name="connsiteX23" fmla="*/ 150495 w 211787"/>
                <a:gd name="connsiteY23" fmla="*/ 205740 h 215265"/>
                <a:gd name="connsiteX24" fmla="*/ 139065 w 211787"/>
                <a:gd name="connsiteY24" fmla="*/ 211455 h 215265"/>
                <a:gd name="connsiteX25" fmla="*/ 133350 w 211787"/>
                <a:gd name="connsiteY25" fmla="*/ 215265 h 215265"/>
                <a:gd name="connsiteX26" fmla="*/ 114300 w 211787"/>
                <a:gd name="connsiteY26" fmla="*/ 211455 h 215265"/>
                <a:gd name="connsiteX27" fmla="*/ 108585 w 211787"/>
                <a:gd name="connsiteY27" fmla="*/ 205740 h 215265"/>
                <a:gd name="connsiteX28" fmla="*/ 108585 w 211787"/>
                <a:gd name="connsiteY28" fmla="*/ 152400 h 215265"/>
                <a:gd name="connsiteX29" fmla="*/ 123825 w 211787"/>
                <a:gd name="connsiteY29" fmla="*/ 146685 h 215265"/>
                <a:gd name="connsiteX30" fmla="*/ 114300 w 211787"/>
                <a:gd name="connsiteY30" fmla="*/ 127635 h 215265"/>
                <a:gd name="connsiteX31" fmla="*/ 110490 w 211787"/>
                <a:gd name="connsiteY31" fmla="*/ 121920 h 215265"/>
                <a:gd name="connsiteX32" fmla="*/ 95250 w 211787"/>
                <a:gd name="connsiteY32" fmla="*/ 118110 h 215265"/>
                <a:gd name="connsiteX33" fmla="*/ 89535 w 211787"/>
                <a:gd name="connsiteY33" fmla="*/ 114300 h 215265"/>
                <a:gd name="connsiteX34" fmla="*/ 78105 w 211787"/>
                <a:gd name="connsiteY34" fmla="*/ 110490 h 215265"/>
                <a:gd name="connsiteX35" fmla="*/ 64770 w 211787"/>
                <a:gd name="connsiteY35" fmla="*/ 116205 h 215265"/>
                <a:gd name="connsiteX36" fmla="*/ 57150 w 211787"/>
                <a:gd name="connsiteY36" fmla="*/ 123825 h 215265"/>
                <a:gd name="connsiteX37" fmla="*/ 22860 w 211787"/>
                <a:gd name="connsiteY37" fmla="*/ 121920 h 215265"/>
                <a:gd name="connsiteX38" fmla="*/ 11430 w 211787"/>
                <a:gd name="connsiteY38" fmla="*/ 118110 h 215265"/>
                <a:gd name="connsiteX39" fmla="*/ 5715 w 211787"/>
                <a:gd name="connsiteY39" fmla="*/ 112395 h 215265"/>
                <a:gd name="connsiteX40" fmla="*/ 3810 w 211787"/>
                <a:gd name="connsiteY40" fmla="*/ 106680 h 215265"/>
                <a:gd name="connsiteX41" fmla="*/ 0 w 211787"/>
                <a:gd name="connsiteY41" fmla="*/ 100965 h 215265"/>
                <a:gd name="connsiteX42" fmla="*/ 1905 w 211787"/>
                <a:gd name="connsiteY42" fmla="*/ 70485 h 215265"/>
                <a:gd name="connsiteX43" fmla="*/ 7620 w 211787"/>
                <a:gd name="connsiteY43" fmla="*/ 64770 h 215265"/>
                <a:gd name="connsiteX44" fmla="*/ 15240 w 211787"/>
                <a:gd name="connsiteY44" fmla="*/ 53340 h 215265"/>
                <a:gd name="connsiteX45" fmla="*/ 19050 w 211787"/>
                <a:gd name="connsiteY45" fmla="*/ 47625 h 215265"/>
                <a:gd name="connsiteX46" fmla="*/ 22860 w 211787"/>
                <a:gd name="connsiteY46" fmla="*/ 32385 h 215265"/>
                <a:gd name="connsiteX47" fmla="*/ 26670 w 211787"/>
                <a:gd name="connsiteY47" fmla="*/ 20955 h 215265"/>
                <a:gd name="connsiteX48" fmla="*/ 28575 w 211787"/>
                <a:gd name="connsiteY48" fmla="*/ 13335 h 215265"/>
                <a:gd name="connsiteX49" fmla="*/ 36195 w 211787"/>
                <a:gd name="connsiteY49" fmla="*/ 11430 h 215265"/>
                <a:gd name="connsiteX50" fmla="*/ 41910 w 211787"/>
                <a:gd name="connsiteY50" fmla="*/ 9525 h 215265"/>
                <a:gd name="connsiteX51" fmla="*/ 59055 w 211787"/>
                <a:gd name="connsiteY51" fmla="*/ 17145 h 215265"/>
                <a:gd name="connsiteX52" fmla="*/ 60960 w 211787"/>
                <a:gd name="connsiteY52" fmla="*/ 22860 h 215265"/>
                <a:gd name="connsiteX53" fmla="*/ 66675 w 211787"/>
                <a:gd name="connsiteY53" fmla="*/ 24765 h 215265"/>
                <a:gd name="connsiteX54" fmla="*/ 72390 w 211787"/>
                <a:gd name="connsiteY54" fmla="*/ 28575 h 215265"/>
                <a:gd name="connsiteX55" fmla="*/ 93345 w 211787"/>
                <a:gd name="connsiteY55" fmla="*/ 22860 h 215265"/>
                <a:gd name="connsiteX56" fmla="*/ 97155 w 211787"/>
                <a:gd name="connsiteY56" fmla="*/ 9525 h 215265"/>
                <a:gd name="connsiteX57" fmla="*/ 97155 w 211787"/>
                <a:gd name="connsiteY57" fmla="*/ 0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1787" h="215265">
                  <a:moveTo>
                    <a:pt x="97155" y="0"/>
                  </a:moveTo>
                  <a:lnTo>
                    <a:pt x="97155" y="0"/>
                  </a:lnTo>
                  <a:cubicBezTo>
                    <a:pt x="102870" y="635"/>
                    <a:pt x="108722" y="510"/>
                    <a:pt x="114300" y="1905"/>
                  </a:cubicBezTo>
                  <a:cubicBezTo>
                    <a:pt x="116521" y="2460"/>
                    <a:pt x="117967" y="4691"/>
                    <a:pt x="120015" y="5715"/>
                  </a:cubicBezTo>
                  <a:cubicBezTo>
                    <a:pt x="122748" y="7081"/>
                    <a:pt x="130909" y="8915"/>
                    <a:pt x="133350" y="9525"/>
                  </a:cubicBezTo>
                  <a:cubicBezTo>
                    <a:pt x="135255" y="12065"/>
                    <a:pt x="137220" y="14561"/>
                    <a:pt x="139065" y="17145"/>
                  </a:cubicBezTo>
                  <a:cubicBezTo>
                    <a:pt x="140396" y="19008"/>
                    <a:pt x="140970" y="21590"/>
                    <a:pt x="142875" y="22860"/>
                  </a:cubicBezTo>
                  <a:cubicBezTo>
                    <a:pt x="145053" y="24312"/>
                    <a:pt x="148011" y="23937"/>
                    <a:pt x="150495" y="24765"/>
                  </a:cubicBezTo>
                  <a:cubicBezTo>
                    <a:pt x="153739" y="25846"/>
                    <a:pt x="156961" y="27046"/>
                    <a:pt x="160020" y="28575"/>
                  </a:cubicBezTo>
                  <a:cubicBezTo>
                    <a:pt x="167718" y="32424"/>
                    <a:pt x="172178" y="39070"/>
                    <a:pt x="177165" y="45720"/>
                  </a:cubicBezTo>
                  <a:cubicBezTo>
                    <a:pt x="178435" y="60325"/>
                    <a:pt x="179295" y="74972"/>
                    <a:pt x="180975" y="89535"/>
                  </a:cubicBezTo>
                  <a:cubicBezTo>
                    <a:pt x="181205" y="91530"/>
                    <a:pt x="181766" y="93579"/>
                    <a:pt x="182880" y="95250"/>
                  </a:cubicBezTo>
                  <a:cubicBezTo>
                    <a:pt x="184374" y="97492"/>
                    <a:pt x="186842" y="98920"/>
                    <a:pt x="188595" y="100965"/>
                  </a:cubicBezTo>
                  <a:cubicBezTo>
                    <a:pt x="190661" y="103376"/>
                    <a:pt x="192405" y="106045"/>
                    <a:pt x="194310" y="108585"/>
                  </a:cubicBezTo>
                  <a:cubicBezTo>
                    <a:pt x="195865" y="113249"/>
                    <a:pt x="197082" y="117800"/>
                    <a:pt x="200025" y="121920"/>
                  </a:cubicBezTo>
                  <a:cubicBezTo>
                    <a:pt x="201591" y="124112"/>
                    <a:pt x="203835" y="125730"/>
                    <a:pt x="205740" y="127635"/>
                  </a:cubicBezTo>
                  <a:cubicBezTo>
                    <a:pt x="207010" y="130810"/>
                    <a:pt x="208349" y="133958"/>
                    <a:pt x="209550" y="137160"/>
                  </a:cubicBezTo>
                  <a:cubicBezTo>
                    <a:pt x="210255" y="139040"/>
                    <a:pt x="212660" y="141269"/>
                    <a:pt x="211455" y="142875"/>
                  </a:cubicBezTo>
                  <a:cubicBezTo>
                    <a:pt x="209884" y="144970"/>
                    <a:pt x="206352" y="144061"/>
                    <a:pt x="203835" y="144780"/>
                  </a:cubicBezTo>
                  <a:cubicBezTo>
                    <a:pt x="201904" y="145332"/>
                    <a:pt x="200025" y="146050"/>
                    <a:pt x="198120" y="146685"/>
                  </a:cubicBezTo>
                  <a:cubicBezTo>
                    <a:pt x="197485" y="148590"/>
                    <a:pt x="196358" y="150397"/>
                    <a:pt x="196215" y="152400"/>
                  </a:cubicBezTo>
                  <a:cubicBezTo>
                    <a:pt x="195083" y="168247"/>
                    <a:pt x="196638" y="184309"/>
                    <a:pt x="194310" y="200025"/>
                  </a:cubicBezTo>
                  <a:cubicBezTo>
                    <a:pt x="193974" y="202290"/>
                    <a:pt x="190865" y="203539"/>
                    <a:pt x="188595" y="203835"/>
                  </a:cubicBezTo>
                  <a:cubicBezTo>
                    <a:pt x="175986" y="205480"/>
                    <a:pt x="163195" y="205105"/>
                    <a:pt x="150495" y="205740"/>
                  </a:cubicBezTo>
                  <a:cubicBezTo>
                    <a:pt x="134117" y="216659"/>
                    <a:pt x="154839" y="203568"/>
                    <a:pt x="139065" y="211455"/>
                  </a:cubicBezTo>
                  <a:cubicBezTo>
                    <a:pt x="137017" y="212479"/>
                    <a:pt x="135255" y="213995"/>
                    <a:pt x="133350" y="215265"/>
                  </a:cubicBezTo>
                  <a:cubicBezTo>
                    <a:pt x="132655" y="215149"/>
                    <a:pt x="116640" y="212792"/>
                    <a:pt x="114300" y="211455"/>
                  </a:cubicBezTo>
                  <a:cubicBezTo>
                    <a:pt x="111961" y="210118"/>
                    <a:pt x="110490" y="207645"/>
                    <a:pt x="108585" y="205740"/>
                  </a:cubicBezTo>
                  <a:cubicBezTo>
                    <a:pt x="102241" y="186709"/>
                    <a:pt x="101967" y="188135"/>
                    <a:pt x="108585" y="152400"/>
                  </a:cubicBezTo>
                  <a:cubicBezTo>
                    <a:pt x="109069" y="149789"/>
                    <a:pt x="122188" y="147094"/>
                    <a:pt x="123825" y="146685"/>
                  </a:cubicBezTo>
                  <a:cubicBezTo>
                    <a:pt x="127624" y="131491"/>
                    <a:pt x="126374" y="145746"/>
                    <a:pt x="114300" y="127635"/>
                  </a:cubicBezTo>
                  <a:cubicBezTo>
                    <a:pt x="113030" y="125730"/>
                    <a:pt x="112538" y="122944"/>
                    <a:pt x="110490" y="121920"/>
                  </a:cubicBezTo>
                  <a:cubicBezTo>
                    <a:pt x="105806" y="119578"/>
                    <a:pt x="95250" y="118110"/>
                    <a:pt x="95250" y="118110"/>
                  </a:cubicBezTo>
                  <a:cubicBezTo>
                    <a:pt x="93345" y="116840"/>
                    <a:pt x="91627" y="115230"/>
                    <a:pt x="89535" y="114300"/>
                  </a:cubicBezTo>
                  <a:cubicBezTo>
                    <a:pt x="85865" y="112669"/>
                    <a:pt x="78105" y="110490"/>
                    <a:pt x="78105" y="110490"/>
                  </a:cubicBezTo>
                  <a:cubicBezTo>
                    <a:pt x="73529" y="111634"/>
                    <a:pt x="68059" y="112094"/>
                    <a:pt x="64770" y="116205"/>
                  </a:cubicBezTo>
                  <a:cubicBezTo>
                    <a:pt x="57381" y="125441"/>
                    <a:pt x="69619" y="119669"/>
                    <a:pt x="57150" y="123825"/>
                  </a:cubicBezTo>
                  <a:cubicBezTo>
                    <a:pt x="45720" y="123190"/>
                    <a:pt x="34219" y="123340"/>
                    <a:pt x="22860" y="121920"/>
                  </a:cubicBezTo>
                  <a:cubicBezTo>
                    <a:pt x="18875" y="121422"/>
                    <a:pt x="11430" y="118110"/>
                    <a:pt x="11430" y="118110"/>
                  </a:cubicBezTo>
                  <a:cubicBezTo>
                    <a:pt x="9525" y="116205"/>
                    <a:pt x="7209" y="114637"/>
                    <a:pt x="5715" y="112395"/>
                  </a:cubicBezTo>
                  <a:cubicBezTo>
                    <a:pt x="4601" y="110724"/>
                    <a:pt x="4708" y="108476"/>
                    <a:pt x="3810" y="106680"/>
                  </a:cubicBezTo>
                  <a:cubicBezTo>
                    <a:pt x="2786" y="104632"/>
                    <a:pt x="1270" y="102870"/>
                    <a:pt x="0" y="100965"/>
                  </a:cubicBezTo>
                  <a:cubicBezTo>
                    <a:pt x="635" y="90805"/>
                    <a:pt x="-192" y="80446"/>
                    <a:pt x="1905" y="70485"/>
                  </a:cubicBezTo>
                  <a:cubicBezTo>
                    <a:pt x="2460" y="67849"/>
                    <a:pt x="5966" y="66897"/>
                    <a:pt x="7620" y="64770"/>
                  </a:cubicBezTo>
                  <a:cubicBezTo>
                    <a:pt x="10431" y="61156"/>
                    <a:pt x="12700" y="57150"/>
                    <a:pt x="15240" y="53340"/>
                  </a:cubicBezTo>
                  <a:lnTo>
                    <a:pt x="19050" y="47625"/>
                  </a:lnTo>
                  <a:cubicBezTo>
                    <a:pt x="20320" y="42545"/>
                    <a:pt x="21204" y="37353"/>
                    <a:pt x="22860" y="32385"/>
                  </a:cubicBezTo>
                  <a:cubicBezTo>
                    <a:pt x="24130" y="28575"/>
                    <a:pt x="25696" y="24851"/>
                    <a:pt x="26670" y="20955"/>
                  </a:cubicBezTo>
                  <a:cubicBezTo>
                    <a:pt x="27305" y="18415"/>
                    <a:pt x="26724" y="15186"/>
                    <a:pt x="28575" y="13335"/>
                  </a:cubicBezTo>
                  <a:cubicBezTo>
                    <a:pt x="30426" y="11484"/>
                    <a:pt x="33678" y="12149"/>
                    <a:pt x="36195" y="11430"/>
                  </a:cubicBezTo>
                  <a:cubicBezTo>
                    <a:pt x="38126" y="10878"/>
                    <a:pt x="40005" y="10160"/>
                    <a:pt x="41910" y="9525"/>
                  </a:cubicBezTo>
                  <a:cubicBezTo>
                    <a:pt x="55512" y="14059"/>
                    <a:pt x="49998" y="11107"/>
                    <a:pt x="59055" y="17145"/>
                  </a:cubicBezTo>
                  <a:cubicBezTo>
                    <a:pt x="59690" y="19050"/>
                    <a:pt x="59540" y="21440"/>
                    <a:pt x="60960" y="22860"/>
                  </a:cubicBezTo>
                  <a:cubicBezTo>
                    <a:pt x="62380" y="24280"/>
                    <a:pt x="64879" y="23867"/>
                    <a:pt x="66675" y="24765"/>
                  </a:cubicBezTo>
                  <a:cubicBezTo>
                    <a:pt x="68723" y="25789"/>
                    <a:pt x="70485" y="27305"/>
                    <a:pt x="72390" y="28575"/>
                  </a:cubicBezTo>
                  <a:cubicBezTo>
                    <a:pt x="78337" y="27832"/>
                    <a:pt x="88542" y="28863"/>
                    <a:pt x="93345" y="22860"/>
                  </a:cubicBezTo>
                  <a:cubicBezTo>
                    <a:pt x="94360" y="21591"/>
                    <a:pt x="97003" y="10057"/>
                    <a:pt x="97155" y="9525"/>
                  </a:cubicBezTo>
                  <a:cubicBezTo>
                    <a:pt x="97707" y="7594"/>
                    <a:pt x="97155" y="1587"/>
                    <a:pt x="97155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5609519" y="5723002"/>
              <a:ext cx="114512" cy="206704"/>
            </a:xfrm>
            <a:custGeom>
              <a:avLst/>
              <a:gdLst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55245 w 187496"/>
                <a:gd name="connsiteY56" fmla="*/ 32385 h 337185"/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51435 w 187496"/>
                <a:gd name="connsiteY56" fmla="*/ 81915 h 337185"/>
                <a:gd name="connsiteX57" fmla="*/ 55245 w 187496"/>
                <a:gd name="connsiteY57" fmla="*/ 32385 h 337185"/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26670 w 187496"/>
                <a:gd name="connsiteY56" fmla="*/ 55245 h 337185"/>
                <a:gd name="connsiteX57" fmla="*/ 55245 w 187496"/>
                <a:gd name="connsiteY57" fmla="*/ 32385 h 337185"/>
                <a:gd name="connsiteX0" fmla="*/ 64770 w 187496"/>
                <a:gd name="connsiteY0" fmla="*/ 5143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26670 w 187496"/>
                <a:gd name="connsiteY56" fmla="*/ 55245 h 337185"/>
                <a:gd name="connsiteX57" fmla="*/ 64770 w 187496"/>
                <a:gd name="connsiteY57" fmla="*/ 51435 h 33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7496" h="337185">
                  <a:moveTo>
                    <a:pt x="64770" y="51435"/>
                  </a:moveTo>
                  <a:cubicBezTo>
                    <a:pt x="61595" y="45085"/>
                    <a:pt x="53658" y="37783"/>
                    <a:pt x="55245" y="32385"/>
                  </a:cubicBezTo>
                  <a:cubicBezTo>
                    <a:pt x="56833" y="26988"/>
                    <a:pt x="69995" y="25499"/>
                    <a:pt x="74295" y="19050"/>
                  </a:cubicBezTo>
                  <a:cubicBezTo>
                    <a:pt x="77742" y="13879"/>
                    <a:pt x="80826" y="6078"/>
                    <a:pt x="87630" y="3810"/>
                  </a:cubicBezTo>
                  <a:cubicBezTo>
                    <a:pt x="91294" y="2589"/>
                    <a:pt x="95289" y="2743"/>
                    <a:pt x="99060" y="1905"/>
                  </a:cubicBezTo>
                  <a:cubicBezTo>
                    <a:pt x="101020" y="1469"/>
                    <a:pt x="102870" y="635"/>
                    <a:pt x="104775" y="0"/>
                  </a:cubicBezTo>
                  <a:cubicBezTo>
                    <a:pt x="107950" y="1270"/>
                    <a:pt x="111517" y="1822"/>
                    <a:pt x="114300" y="3810"/>
                  </a:cubicBezTo>
                  <a:cubicBezTo>
                    <a:pt x="116163" y="5141"/>
                    <a:pt x="116644" y="7766"/>
                    <a:pt x="118110" y="9525"/>
                  </a:cubicBezTo>
                  <a:cubicBezTo>
                    <a:pt x="119835" y="11595"/>
                    <a:pt x="121698" y="13586"/>
                    <a:pt x="123825" y="15240"/>
                  </a:cubicBezTo>
                  <a:cubicBezTo>
                    <a:pt x="127439" y="18051"/>
                    <a:pt x="130911" y="21412"/>
                    <a:pt x="135255" y="22860"/>
                  </a:cubicBezTo>
                  <a:cubicBezTo>
                    <a:pt x="139065" y="24130"/>
                    <a:pt x="143343" y="24442"/>
                    <a:pt x="146685" y="26670"/>
                  </a:cubicBezTo>
                  <a:cubicBezTo>
                    <a:pt x="148590" y="27940"/>
                    <a:pt x="150641" y="29014"/>
                    <a:pt x="152400" y="30480"/>
                  </a:cubicBezTo>
                  <a:cubicBezTo>
                    <a:pt x="157900" y="35064"/>
                    <a:pt x="158179" y="36291"/>
                    <a:pt x="161925" y="41910"/>
                  </a:cubicBezTo>
                  <a:cubicBezTo>
                    <a:pt x="162560" y="45085"/>
                    <a:pt x="163830" y="48197"/>
                    <a:pt x="163830" y="51435"/>
                  </a:cubicBezTo>
                  <a:cubicBezTo>
                    <a:pt x="163830" y="56555"/>
                    <a:pt x="163675" y="61864"/>
                    <a:pt x="161925" y="66675"/>
                  </a:cubicBezTo>
                  <a:cubicBezTo>
                    <a:pt x="159518" y="73296"/>
                    <a:pt x="155242" y="71921"/>
                    <a:pt x="150495" y="74295"/>
                  </a:cubicBezTo>
                  <a:cubicBezTo>
                    <a:pt x="148447" y="75319"/>
                    <a:pt x="146685" y="76835"/>
                    <a:pt x="144780" y="78105"/>
                  </a:cubicBezTo>
                  <a:cubicBezTo>
                    <a:pt x="141864" y="86853"/>
                    <a:pt x="140342" y="88759"/>
                    <a:pt x="144780" y="100965"/>
                  </a:cubicBezTo>
                  <a:cubicBezTo>
                    <a:pt x="145562" y="103117"/>
                    <a:pt x="148590" y="103505"/>
                    <a:pt x="150495" y="104775"/>
                  </a:cubicBezTo>
                  <a:cubicBezTo>
                    <a:pt x="151765" y="106680"/>
                    <a:pt x="152546" y="109024"/>
                    <a:pt x="154305" y="110490"/>
                  </a:cubicBezTo>
                  <a:cubicBezTo>
                    <a:pt x="159969" y="115210"/>
                    <a:pt x="164673" y="114357"/>
                    <a:pt x="171450" y="116205"/>
                  </a:cubicBezTo>
                  <a:cubicBezTo>
                    <a:pt x="175325" y="117262"/>
                    <a:pt x="182880" y="120015"/>
                    <a:pt x="182880" y="120015"/>
                  </a:cubicBezTo>
                  <a:cubicBezTo>
                    <a:pt x="187287" y="126626"/>
                    <a:pt x="189674" y="127383"/>
                    <a:pt x="184785" y="137160"/>
                  </a:cubicBezTo>
                  <a:cubicBezTo>
                    <a:pt x="183761" y="139208"/>
                    <a:pt x="180829" y="139504"/>
                    <a:pt x="179070" y="140970"/>
                  </a:cubicBezTo>
                  <a:cubicBezTo>
                    <a:pt x="177000" y="142695"/>
                    <a:pt x="175482" y="145031"/>
                    <a:pt x="173355" y="146685"/>
                  </a:cubicBezTo>
                  <a:cubicBezTo>
                    <a:pt x="167815" y="150994"/>
                    <a:pt x="160903" y="155287"/>
                    <a:pt x="154305" y="158115"/>
                  </a:cubicBezTo>
                  <a:cubicBezTo>
                    <a:pt x="152459" y="158906"/>
                    <a:pt x="150495" y="159385"/>
                    <a:pt x="148590" y="160020"/>
                  </a:cubicBezTo>
                  <a:cubicBezTo>
                    <a:pt x="144780" y="159385"/>
                    <a:pt x="140931" y="158953"/>
                    <a:pt x="137160" y="158115"/>
                  </a:cubicBezTo>
                  <a:cubicBezTo>
                    <a:pt x="135200" y="157679"/>
                    <a:pt x="133309" y="155464"/>
                    <a:pt x="131445" y="156210"/>
                  </a:cubicBezTo>
                  <a:cubicBezTo>
                    <a:pt x="127860" y="157644"/>
                    <a:pt x="124056" y="173124"/>
                    <a:pt x="123825" y="173355"/>
                  </a:cubicBezTo>
                  <a:cubicBezTo>
                    <a:pt x="121920" y="175260"/>
                    <a:pt x="119835" y="177000"/>
                    <a:pt x="118110" y="179070"/>
                  </a:cubicBezTo>
                  <a:cubicBezTo>
                    <a:pt x="104849" y="194983"/>
                    <a:pt x="125281" y="173804"/>
                    <a:pt x="108585" y="190500"/>
                  </a:cubicBezTo>
                  <a:cubicBezTo>
                    <a:pt x="107315" y="194310"/>
                    <a:pt x="103987" y="197992"/>
                    <a:pt x="104775" y="201930"/>
                  </a:cubicBezTo>
                  <a:cubicBezTo>
                    <a:pt x="105410" y="205105"/>
                    <a:pt x="105828" y="208331"/>
                    <a:pt x="106680" y="211455"/>
                  </a:cubicBezTo>
                  <a:cubicBezTo>
                    <a:pt x="107737" y="215330"/>
                    <a:pt x="109516" y="218989"/>
                    <a:pt x="110490" y="222885"/>
                  </a:cubicBezTo>
                  <a:lnTo>
                    <a:pt x="112395" y="230505"/>
                  </a:lnTo>
                  <a:cubicBezTo>
                    <a:pt x="108573" y="249616"/>
                    <a:pt x="114222" y="233043"/>
                    <a:pt x="104775" y="243840"/>
                  </a:cubicBezTo>
                  <a:cubicBezTo>
                    <a:pt x="101760" y="247286"/>
                    <a:pt x="97155" y="255270"/>
                    <a:pt x="97155" y="255270"/>
                  </a:cubicBezTo>
                  <a:cubicBezTo>
                    <a:pt x="94059" y="283134"/>
                    <a:pt x="97407" y="263914"/>
                    <a:pt x="93345" y="278130"/>
                  </a:cubicBezTo>
                  <a:cubicBezTo>
                    <a:pt x="92626" y="280647"/>
                    <a:pt x="92611" y="283408"/>
                    <a:pt x="91440" y="285750"/>
                  </a:cubicBezTo>
                  <a:cubicBezTo>
                    <a:pt x="82619" y="303392"/>
                    <a:pt x="86885" y="291606"/>
                    <a:pt x="78105" y="302895"/>
                  </a:cubicBezTo>
                  <a:cubicBezTo>
                    <a:pt x="75294" y="306509"/>
                    <a:pt x="73025" y="310515"/>
                    <a:pt x="70485" y="314325"/>
                  </a:cubicBezTo>
                  <a:cubicBezTo>
                    <a:pt x="69215" y="316230"/>
                    <a:pt x="68294" y="318421"/>
                    <a:pt x="66675" y="320040"/>
                  </a:cubicBezTo>
                  <a:cubicBezTo>
                    <a:pt x="61744" y="324971"/>
                    <a:pt x="56366" y="331096"/>
                    <a:pt x="49530" y="333375"/>
                  </a:cubicBezTo>
                  <a:lnTo>
                    <a:pt x="38100" y="337185"/>
                  </a:lnTo>
                  <a:cubicBezTo>
                    <a:pt x="35560" y="336550"/>
                    <a:pt x="32753" y="336579"/>
                    <a:pt x="30480" y="335280"/>
                  </a:cubicBezTo>
                  <a:cubicBezTo>
                    <a:pt x="10502" y="323864"/>
                    <a:pt x="36893" y="333608"/>
                    <a:pt x="19050" y="327660"/>
                  </a:cubicBezTo>
                  <a:cubicBezTo>
                    <a:pt x="6001" y="314611"/>
                    <a:pt x="12103" y="319219"/>
                    <a:pt x="1905" y="312420"/>
                  </a:cubicBezTo>
                  <a:cubicBezTo>
                    <a:pt x="1270" y="309245"/>
                    <a:pt x="0" y="306133"/>
                    <a:pt x="0" y="302895"/>
                  </a:cubicBezTo>
                  <a:cubicBezTo>
                    <a:pt x="0" y="297634"/>
                    <a:pt x="563" y="279169"/>
                    <a:pt x="3810" y="270510"/>
                  </a:cubicBezTo>
                  <a:cubicBezTo>
                    <a:pt x="4807" y="267851"/>
                    <a:pt x="6211" y="265356"/>
                    <a:pt x="7620" y="262890"/>
                  </a:cubicBezTo>
                  <a:cubicBezTo>
                    <a:pt x="8756" y="260902"/>
                    <a:pt x="9811" y="258794"/>
                    <a:pt x="11430" y="257175"/>
                  </a:cubicBezTo>
                  <a:cubicBezTo>
                    <a:pt x="19184" y="249421"/>
                    <a:pt x="17257" y="257100"/>
                    <a:pt x="28575" y="249555"/>
                  </a:cubicBezTo>
                  <a:lnTo>
                    <a:pt x="34290" y="245745"/>
                  </a:lnTo>
                  <a:cubicBezTo>
                    <a:pt x="40451" y="233423"/>
                    <a:pt x="38213" y="242388"/>
                    <a:pt x="34290" y="226695"/>
                  </a:cubicBezTo>
                  <a:lnTo>
                    <a:pt x="32385" y="219075"/>
                  </a:lnTo>
                  <a:lnTo>
                    <a:pt x="26670" y="55245"/>
                  </a:lnTo>
                  <a:lnTo>
                    <a:pt x="64770" y="514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5532854" y="5715238"/>
              <a:ext cx="121305" cy="156241"/>
            </a:xfrm>
            <a:custGeom>
              <a:avLst/>
              <a:gdLst>
                <a:gd name="connsiteX0" fmla="*/ 148590 w 198120"/>
                <a:gd name="connsiteY0" fmla="*/ 20955 h 255270"/>
                <a:gd name="connsiteX1" fmla="*/ 148590 w 198120"/>
                <a:gd name="connsiteY1" fmla="*/ 20955 h 255270"/>
                <a:gd name="connsiteX2" fmla="*/ 165735 w 198120"/>
                <a:gd name="connsiteY2" fmla="*/ 22860 h 255270"/>
                <a:gd name="connsiteX3" fmla="*/ 177165 w 198120"/>
                <a:gd name="connsiteY3" fmla="*/ 32385 h 255270"/>
                <a:gd name="connsiteX4" fmla="*/ 190500 w 198120"/>
                <a:gd name="connsiteY4" fmla="*/ 36195 h 255270"/>
                <a:gd name="connsiteX5" fmla="*/ 198120 w 198120"/>
                <a:gd name="connsiteY5" fmla="*/ 38100 h 255270"/>
                <a:gd name="connsiteX6" fmla="*/ 198120 w 198120"/>
                <a:gd name="connsiteY6" fmla="*/ 80010 h 255270"/>
                <a:gd name="connsiteX7" fmla="*/ 169545 w 198120"/>
                <a:gd name="connsiteY7" fmla="*/ 80010 h 255270"/>
                <a:gd name="connsiteX8" fmla="*/ 169545 w 198120"/>
                <a:gd name="connsiteY8" fmla="*/ 192405 h 255270"/>
                <a:gd name="connsiteX9" fmla="*/ 167640 w 198120"/>
                <a:gd name="connsiteY9" fmla="*/ 243840 h 255270"/>
                <a:gd name="connsiteX10" fmla="*/ 158115 w 198120"/>
                <a:gd name="connsiteY10" fmla="*/ 253365 h 255270"/>
                <a:gd name="connsiteX11" fmla="*/ 129540 w 198120"/>
                <a:gd name="connsiteY11" fmla="*/ 255270 h 255270"/>
                <a:gd name="connsiteX12" fmla="*/ 104775 w 198120"/>
                <a:gd name="connsiteY12" fmla="*/ 253365 h 255270"/>
                <a:gd name="connsiteX13" fmla="*/ 99060 w 198120"/>
                <a:gd name="connsiteY13" fmla="*/ 249555 h 255270"/>
                <a:gd name="connsiteX14" fmla="*/ 87630 w 198120"/>
                <a:gd name="connsiteY14" fmla="*/ 238125 h 255270"/>
                <a:gd name="connsiteX15" fmla="*/ 85725 w 198120"/>
                <a:gd name="connsiteY15" fmla="*/ 232410 h 255270"/>
                <a:gd name="connsiteX16" fmla="*/ 81915 w 198120"/>
                <a:gd name="connsiteY16" fmla="*/ 219075 h 255270"/>
                <a:gd name="connsiteX17" fmla="*/ 80010 w 198120"/>
                <a:gd name="connsiteY17" fmla="*/ 156210 h 255270"/>
                <a:gd name="connsiteX18" fmla="*/ 78105 w 198120"/>
                <a:gd name="connsiteY18" fmla="*/ 140970 h 255270"/>
                <a:gd name="connsiteX19" fmla="*/ 74295 w 198120"/>
                <a:gd name="connsiteY19" fmla="*/ 135255 h 255270"/>
                <a:gd name="connsiteX20" fmla="*/ 70485 w 198120"/>
                <a:gd name="connsiteY20" fmla="*/ 121920 h 255270"/>
                <a:gd name="connsiteX21" fmla="*/ 66675 w 198120"/>
                <a:gd name="connsiteY21" fmla="*/ 116205 h 255270"/>
                <a:gd name="connsiteX22" fmla="*/ 60960 w 198120"/>
                <a:gd name="connsiteY22" fmla="*/ 110490 h 255270"/>
                <a:gd name="connsiteX23" fmla="*/ 51435 w 198120"/>
                <a:gd name="connsiteY23" fmla="*/ 99060 h 255270"/>
                <a:gd name="connsiteX24" fmla="*/ 40005 w 198120"/>
                <a:gd name="connsiteY24" fmla="*/ 93345 h 255270"/>
                <a:gd name="connsiteX25" fmla="*/ 22860 w 198120"/>
                <a:gd name="connsiteY25" fmla="*/ 83820 h 255270"/>
                <a:gd name="connsiteX26" fmla="*/ 17145 w 198120"/>
                <a:gd name="connsiteY26" fmla="*/ 78105 h 255270"/>
                <a:gd name="connsiteX27" fmla="*/ 11430 w 198120"/>
                <a:gd name="connsiteY27" fmla="*/ 68580 h 255270"/>
                <a:gd name="connsiteX28" fmla="*/ 5715 w 198120"/>
                <a:gd name="connsiteY28" fmla="*/ 60960 h 255270"/>
                <a:gd name="connsiteX29" fmla="*/ 3810 w 198120"/>
                <a:gd name="connsiteY29" fmla="*/ 51435 h 255270"/>
                <a:gd name="connsiteX30" fmla="*/ 0 w 198120"/>
                <a:gd name="connsiteY30" fmla="*/ 40005 h 255270"/>
                <a:gd name="connsiteX31" fmla="*/ 3810 w 198120"/>
                <a:gd name="connsiteY31" fmla="*/ 22860 h 255270"/>
                <a:gd name="connsiteX32" fmla="*/ 9525 w 198120"/>
                <a:gd name="connsiteY32" fmla="*/ 17145 h 255270"/>
                <a:gd name="connsiteX33" fmla="*/ 13335 w 198120"/>
                <a:gd name="connsiteY33" fmla="*/ 9525 h 255270"/>
                <a:gd name="connsiteX34" fmla="*/ 24765 w 198120"/>
                <a:gd name="connsiteY34" fmla="*/ 0 h 255270"/>
                <a:gd name="connsiteX35" fmla="*/ 91440 w 198120"/>
                <a:gd name="connsiteY35" fmla="*/ 3810 h 255270"/>
                <a:gd name="connsiteX36" fmla="*/ 97155 w 198120"/>
                <a:gd name="connsiteY36" fmla="*/ 5715 h 255270"/>
                <a:gd name="connsiteX37" fmla="*/ 108585 w 198120"/>
                <a:gd name="connsiteY37" fmla="*/ 7620 h 255270"/>
                <a:gd name="connsiteX38" fmla="*/ 120015 w 198120"/>
                <a:gd name="connsiteY38" fmla="*/ 11430 h 255270"/>
                <a:gd name="connsiteX39" fmla="*/ 127635 w 198120"/>
                <a:gd name="connsiteY39" fmla="*/ 13335 h 255270"/>
                <a:gd name="connsiteX40" fmla="*/ 135255 w 198120"/>
                <a:gd name="connsiteY40" fmla="*/ 19050 h 255270"/>
                <a:gd name="connsiteX41" fmla="*/ 140970 w 198120"/>
                <a:gd name="connsiteY41" fmla="*/ 22860 h 255270"/>
                <a:gd name="connsiteX42" fmla="*/ 148590 w 198120"/>
                <a:gd name="connsiteY42" fmla="*/ 20955 h 2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120" h="255270">
                  <a:moveTo>
                    <a:pt x="148590" y="20955"/>
                  </a:moveTo>
                  <a:lnTo>
                    <a:pt x="148590" y="20955"/>
                  </a:lnTo>
                  <a:cubicBezTo>
                    <a:pt x="154305" y="21590"/>
                    <a:pt x="160157" y="21465"/>
                    <a:pt x="165735" y="22860"/>
                  </a:cubicBezTo>
                  <a:cubicBezTo>
                    <a:pt x="170721" y="24107"/>
                    <a:pt x="173326" y="29826"/>
                    <a:pt x="177165" y="32385"/>
                  </a:cubicBezTo>
                  <a:cubicBezTo>
                    <a:pt x="178878" y="33527"/>
                    <a:pt x="189389" y="35877"/>
                    <a:pt x="190500" y="36195"/>
                  </a:cubicBezTo>
                  <a:cubicBezTo>
                    <a:pt x="197870" y="38301"/>
                    <a:pt x="193874" y="38100"/>
                    <a:pt x="198120" y="38100"/>
                  </a:cubicBezTo>
                  <a:lnTo>
                    <a:pt x="198120" y="80010"/>
                  </a:lnTo>
                  <a:lnTo>
                    <a:pt x="169545" y="80010"/>
                  </a:lnTo>
                  <a:cubicBezTo>
                    <a:pt x="164126" y="134200"/>
                    <a:pt x="169545" y="72328"/>
                    <a:pt x="169545" y="192405"/>
                  </a:cubicBezTo>
                  <a:cubicBezTo>
                    <a:pt x="169545" y="209562"/>
                    <a:pt x="169347" y="226768"/>
                    <a:pt x="167640" y="243840"/>
                  </a:cubicBezTo>
                  <a:cubicBezTo>
                    <a:pt x="167339" y="246854"/>
                    <a:pt x="160956" y="252891"/>
                    <a:pt x="158115" y="253365"/>
                  </a:cubicBezTo>
                  <a:cubicBezTo>
                    <a:pt x="148699" y="254934"/>
                    <a:pt x="139065" y="254635"/>
                    <a:pt x="129540" y="255270"/>
                  </a:cubicBezTo>
                  <a:cubicBezTo>
                    <a:pt x="121285" y="254635"/>
                    <a:pt x="112913" y="254891"/>
                    <a:pt x="104775" y="253365"/>
                  </a:cubicBezTo>
                  <a:cubicBezTo>
                    <a:pt x="102525" y="252943"/>
                    <a:pt x="100771" y="251076"/>
                    <a:pt x="99060" y="249555"/>
                  </a:cubicBezTo>
                  <a:cubicBezTo>
                    <a:pt x="95033" y="245975"/>
                    <a:pt x="87630" y="238125"/>
                    <a:pt x="87630" y="238125"/>
                  </a:cubicBezTo>
                  <a:cubicBezTo>
                    <a:pt x="86995" y="236220"/>
                    <a:pt x="86277" y="234341"/>
                    <a:pt x="85725" y="232410"/>
                  </a:cubicBezTo>
                  <a:cubicBezTo>
                    <a:pt x="80941" y="215666"/>
                    <a:pt x="86483" y="232778"/>
                    <a:pt x="81915" y="219075"/>
                  </a:cubicBezTo>
                  <a:cubicBezTo>
                    <a:pt x="81280" y="198120"/>
                    <a:pt x="81031" y="177150"/>
                    <a:pt x="80010" y="156210"/>
                  </a:cubicBezTo>
                  <a:cubicBezTo>
                    <a:pt x="79761" y="151097"/>
                    <a:pt x="79452" y="145909"/>
                    <a:pt x="78105" y="140970"/>
                  </a:cubicBezTo>
                  <a:cubicBezTo>
                    <a:pt x="77503" y="138761"/>
                    <a:pt x="75565" y="137160"/>
                    <a:pt x="74295" y="135255"/>
                  </a:cubicBezTo>
                  <a:cubicBezTo>
                    <a:pt x="73685" y="132814"/>
                    <a:pt x="71851" y="124653"/>
                    <a:pt x="70485" y="121920"/>
                  </a:cubicBezTo>
                  <a:cubicBezTo>
                    <a:pt x="69461" y="119872"/>
                    <a:pt x="68141" y="117964"/>
                    <a:pt x="66675" y="116205"/>
                  </a:cubicBezTo>
                  <a:cubicBezTo>
                    <a:pt x="64950" y="114135"/>
                    <a:pt x="62685" y="112560"/>
                    <a:pt x="60960" y="110490"/>
                  </a:cubicBezTo>
                  <a:cubicBezTo>
                    <a:pt x="54149" y="102316"/>
                    <a:pt x="60542" y="106649"/>
                    <a:pt x="51435" y="99060"/>
                  </a:cubicBezTo>
                  <a:cubicBezTo>
                    <a:pt x="41287" y="90603"/>
                    <a:pt x="50315" y="99073"/>
                    <a:pt x="40005" y="93345"/>
                  </a:cubicBezTo>
                  <a:cubicBezTo>
                    <a:pt x="20354" y="82428"/>
                    <a:pt x="35792" y="88131"/>
                    <a:pt x="22860" y="83820"/>
                  </a:cubicBezTo>
                  <a:cubicBezTo>
                    <a:pt x="20955" y="81915"/>
                    <a:pt x="18761" y="80260"/>
                    <a:pt x="17145" y="78105"/>
                  </a:cubicBezTo>
                  <a:cubicBezTo>
                    <a:pt x="14923" y="75143"/>
                    <a:pt x="13484" y="71661"/>
                    <a:pt x="11430" y="68580"/>
                  </a:cubicBezTo>
                  <a:cubicBezTo>
                    <a:pt x="9669" y="65938"/>
                    <a:pt x="7620" y="63500"/>
                    <a:pt x="5715" y="60960"/>
                  </a:cubicBezTo>
                  <a:cubicBezTo>
                    <a:pt x="5080" y="57785"/>
                    <a:pt x="4662" y="54559"/>
                    <a:pt x="3810" y="51435"/>
                  </a:cubicBezTo>
                  <a:cubicBezTo>
                    <a:pt x="2753" y="47560"/>
                    <a:pt x="0" y="40005"/>
                    <a:pt x="0" y="40005"/>
                  </a:cubicBezTo>
                  <a:cubicBezTo>
                    <a:pt x="115" y="39429"/>
                    <a:pt x="2982" y="24309"/>
                    <a:pt x="3810" y="22860"/>
                  </a:cubicBezTo>
                  <a:cubicBezTo>
                    <a:pt x="5147" y="20521"/>
                    <a:pt x="7959" y="19337"/>
                    <a:pt x="9525" y="17145"/>
                  </a:cubicBezTo>
                  <a:cubicBezTo>
                    <a:pt x="11176" y="14834"/>
                    <a:pt x="11684" y="11836"/>
                    <a:pt x="13335" y="9525"/>
                  </a:cubicBezTo>
                  <a:cubicBezTo>
                    <a:pt x="16669" y="4858"/>
                    <a:pt x="20208" y="3038"/>
                    <a:pt x="24765" y="0"/>
                  </a:cubicBezTo>
                  <a:cubicBezTo>
                    <a:pt x="38247" y="519"/>
                    <a:pt x="72419" y="640"/>
                    <a:pt x="91440" y="3810"/>
                  </a:cubicBezTo>
                  <a:cubicBezTo>
                    <a:pt x="93421" y="4140"/>
                    <a:pt x="95195" y="5279"/>
                    <a:pt x="97155" y="5715"/>
                  </a:cubicBezTo>
                  <a:cubicBezTo>
                    <a:pt x="100926" y="6553"/>
                    <a:pt x="104838" y="6683"/>
                    <a:pt x="108585" y="7620"/>
                  </a:cubicBezTo>
                  <a:cubicBezTo>
                    <a:pt x="112481" y="8594"/>
                    <a:pt x="116119" y="10456"/>
                    <a:pt x="120015" y="11430"/>
                  </a:cubicBezTo>
                  <a:lnTo>
                    <a:pt x="127635" y="13335"/>
                  </a:lnTo>
                  <a:cubicBezTo>
                    <a:pt x="130175" y="15240"/>
                    <a:pt x="132671" y="17205"/>
                    <a:pt x="135255" y="19050"/>
                  </a:cubicBezTo>
                  <a:cubicBezTo>
                    <a:pt x="137118" y="20381"/>
                    <a:pt x="138749" y="22305"/>
                    <a:pt x="140970" y="22860"/>
                  </a:cubicBezTo>
                  <a:lnTo>
                    <a:pt x="148590" y="2095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4" name="Freeform 83"/>
            <p:cNvSpPr/>
            <p:nvPr/>
          </p:nvSpPr>
          <p:spPr bwMode="auto">
            <a:xfrm>
              <a:off x="5598844" y="5598785"/>
              <a:ext cx="106748" cy="99956"/>
            </a:xfrm>
            <a:custGeom>
              <a:avLst/>
              <a:gdLst>
                <a:gd name="connsiteX0" fmla="*/ 0 w 173355"/>
                <a:gd name="connsiteY0" fmla="*/ 89667 h 163962"/>
                <a:gd name="connsiteX1" fmla="*/ 0 w 173355"/>
                <a:gd name="connsiteY1" fmla="*/ 89667 h 163962"/>
                <a:gd name="connsiteX2" fmla="*/ 13335 w 173355"/>
                <a:gd name="connsiteY2" fmla="*/ 78237 h 163962"/>
                <a:gd name="connsiteX3" fmla="*/ 19050 w 173355"/>
                <a:gd name="connsiteY3" fmla="*/ 74427 h 163962"/>
                <a:gd name="connsiteX4" fmla="*/ 43815 w 173355"/>
                <a:gd name="connsiteY4" fmla="*/ 76332 h 163962"/>
                <a:gd name="connsiteX5" fmla="*/ 95250 w 173355"/>
                <a:gd name="connsiteY5" fmla="*/ 76332 h 163962"/>
                <a:gd name="connsiteX6" fmla="*/ 99060 w 173355"/>
                <a:gd name="connsiteY6" fmla="*/ 70617 h 163962"/>
                <a:gd name="connsiteX7" fmla="*/ 97155 w 173355"/>
                <a:gd name="connsiteY7" fmla="*/ 59187 h 163962"/>
                <a:gd name="connsiteX8" fmla="*/ 83820 w 173355"/>
                <a:gd name="connsiteY8" fmla="*/ 47757 h 163962"/>
                <a:gd name="connsiteX9" fmla="*/ 91440 w 173355"/>
                <a:gd name="connsiteY9" fmla="*/ 32517 h 163962"/>
                <a:gd name="connsiteX10" fmla="*/ 99060 w 173355"/>
                <a:gd name="connsiteY10" fmla="*/ 28707 h 163962"/>
                <a:gd name="connsiteX11" fmla="*/ 104775 w 173355"/>
                <a:gd name="connsiteY11" fmla="*/ 21087 h 163962"/>
                <a:gd name="connsiteX12" fmla="*/ 118110 w 173355"/>
                <a:gd name="connsiteY12" fmla="*/ 3942 h 163962"/>
                <a:gd name="connsiteX13" fmla="*/ 125730 w 173355"/>
                <a:gd name="connsiteY13" fmla="*/ 132 h 163962"/>
                <a:gd name="connsiteX14" fmla="*/ 156210 w 173355"/>
                <a:gd name="connsiteY14" fmla="*/ 5847 h 163962"/>
                <a:gd name="connsiteX15" fmla="*/ 158115 w 173355"/>
                <a:gd name="connsiteY15" fmla="*/ 11562 h 163962"/>
                <a:gd name="connsiteX16" fmla="*/ 163830 w 173355"/>
                <a:gd name="connsiteY16" fmla="*/ 51567 h 163962"/>
                <a:gd name="connsiteX17" fmla="*/ 171450 w 173355"/>
                <a:gd name="connsiteY17" fmla="*/ 55377 h 163962"/>
                <a:gd name="connsiteX18" fmla="*/ 173355 w 173355"/>
                <a:gd name="connsiteY18" fmla="*/ 61092 h 163962"/>
                <a:gd name="connsiteX19" fmla="*/ 169545 w 173355"/>
                <a:gd name="connsiteY19" fmla="*/ 87762 h 163962"/>
                <a:gd name="connsiteX20" fmla="*/ 165735 w 173355"/>
                <a:gd name="connsiteY20" fmla="*/ 93477 h 163962"/>
                <a:gd name="connsiteX21" fmla="*/ 163830 w 173355"/>
                <a:gd name="connsiteY21" fmla="*/ 104907 h 163962"/>
                <a:gd name="connsiteX22" fmla="*/ 158115 w 173355"/>
                <a:gd name="connsiteY22" fmla="*/ 110622 h 163962"/>
                <a:gd name="connsiteX23" fmla="*/ 154305 w 173355"/>
                <a:gd name="connsiteY23" fmla="*/ 116337 h 163962"/>
                <a:gd name="connsiteX24" fmla="*/ 142875 w 173355"/>
                <a:gd name="connsiteY24" fmla="*/ 127767 h 163962"/>
                <a:gd name="connsiteX25" fmla="*/ 140970 w 173355"/>
                <a:gd name="connsiteY25" fmla="*/ 139197 h 163962"/>
                <a:gd name="connsiteX26" fmla="*/ 133350 w 173355"/>
                <a:gd name="connsiteY26" fmla="*/ 163962 h 163962"/>
                <a:gd name="connsiteX27" fmla="*/ 102870 w 173355"/>
                <a:gd name="connsiteY27" fmla="*/ 162057 h 163962"/>
                <a:gd name="connsiteX28" fmla="*/ 93345 w 173355"/>
                <a:gd name="connsiteY28" fmla="*/ 152532 h 163962"/>
                <a:gd name="connsiteX29" fmla="*/ 81915 w 173355"/>
                <a:gd name="connsiteY29" fmla="*/ 144912 h 163962"/>
                <a:gd name="connsiteX30" fmla="*/ 30480 w 173355"/>
                <a:gd name="connsiteY30" fmla="*/ 143007 h 163962"/>
                <a:gd name="connsiteX31" fmla="*/ 19050 w 173355"/>
                <a:gd name="connsiteY31" fmla="*/ 135387 h 163962"/>
                <a:gd name="connsiteX32" fmla="*/ 13335 w 173355"/>
                <a:gd name="connsiteY32" fmla="*/ 133482 h 163962"/>
                <a:gd name="connsiteX33" fmla="*/ 7620 w 173355"/>
                <a:gd name="connsiteY33" fmla="*/ 129672 h 163962"/>
                <a:gd name="connsiteX34" fmla="*/ 3810 w 173355"/>
                <a:gd name="connsiteY34" fmla="*/ 123957 h 163962"/>
                <a:gd name="connsiteX35" fmla="*/ 0 w 173355"/>
                <a:gd name="connsiteY35" fmla="*/ 112527 h 163962"/>
                <a:gd name="connsiteX36" fmla="*/ 0 w 173355"/>
                <a:gd name="connsiteY36" fmla="*/ 89667 h 16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3355" h="163962">
                  <a:moveTo>
                    <a:pt x="0" y="89667"/>
                  </a:moveTo>
                  <a:lnTo>
                    <a:pt x="0" y="89667"/>
                  </a:lnTo>
                  <a:cubicBezTo>
                    <a:pt x="4445" y="85857"/>
                    <a:pt x="8763" y="81894"/>
                    <a:pt x="13335" y="78237"/>
                  </a:cubicBezTo>
                  <a:cubicBezTo>
                    <a:pt x="15123" y="76807"/>
                    <a:pt x="16765" y="74570"/>
                    <a:pt x="19050" y="74427"/>
                  </a:cubicBezTo>
                  <a:cubicBezTo>
                    <a:pt x="27313" y="73911"/>
                    <a:pt x="35560" y="75697"/>
                    <a:pt x="43815" y="76332"/>
                  </a:cubicBezTo>
                  <a:cubicBezTo>
                    <a:pt x="62554" y="82578"/>
                    <a:pt x="58513" y="81984"/>
                    <a:pt x="95250" y="76332"/>
                  </a:cubicBezTo>
                  <a:cubicBezTo>
                    <a:pt x="97513" y="75984"/>
                    <a:pt x="97790" y="72522"/>
                    <a:pt x="99060" y="70617"/>
                  </a:cubicBezTo>
                  <a:cubicBezTo>
                    <a:pt x="98425" y="66807"/>
                    <a:pt x="98724" y="62717"/>
                    <a:pt x="97155" y="59187"/>
                  </a:cubicBezTo>
                  <a:cubicBezTo>
                    <a:pt x="95828" y="56202"/>
                    <a:pt x="85778" y="49225"/>
                    <a:pt x="83820" y="47757"/>
                  </a:cubicBezTo>
                  <a:cubicBezTo>
                    <a:pt x="85585" y="40698"/>
                    <a:pt x="85258" y="37816"/>
                    <a:pt x="91440" y="32517"/>
                  </a:cubicBezTo>
                  <a:cubicBezTo>
                    <a:pt x="93596" y="30669"/>
                    <a:pt x="96520" y="29977"/>
                    <a:pt x="99060" y="28707"/>
                  </a:cubicBezTo>
                  <a:cubicBezTo>
                    <a:pt x="100965" y="26167"/>
                    <a:pt x="102954" y="23688"/>
                    <a:pt x="104775" y="21087"/>
                  </a:cubicBezTo>
                  <a:cubicBezTo>
                    <a:pt x="108714" y="15460"/>
                    <a:pt x="112202" y="8162"/>
                    <a:pt x="118110" y="3942"/>
                  </a:cubicBezTo>
                  <a:cubicBezTo>
                    <a:pt x="120421" y="2291"/>
                    <a:pt x="123190" y="1402"/>
                    <a:pt x="125730" y="132"/>
                  </a:cubicBezTo>
                  <a:cubicBezTo>
                    <a:pt x="130113" y="469"/>
                    <a:pt x="149874" y="-2073"/>
                    <a:pt x="156210" y="5847"/>
                  </a:cubicBezTo>
                  <a:cubicBezTo>
                    <a:pt x="157464" y="7415"/>
                    <a:pt x="157480" y="9657"/>
                    <a:pt x="158115" y="11562"/>
                  </a:cubicBezTo>
                  <a:cubicBezTo>
                    <a:pt x="158174" y="12627"/>
                    <a:pt x="154065" y="43429"/>
                    <a:pt x="163830" y="51567"/>
                  </a:cubicBezTo>
                  <a:cubicBezTo>
                    <a:pt x="166012" y="53385"/>
                    <a:pt x="168910" y="54107"/>
                    <a:pt x="171450" y="55377"/>
                  </a:cubicBezTo>
                  <a:cubicBezTo>
                    <a:pt x="172085" y="57282"/>
                    <a:pt x="173355" y="59084"/>
                    <a:pt x="173355" y="61092"/>
                  </a:cubicBezTo>
                  <a:cubicBezTo>
                    <a:pt x="173355" y="65472"/>
                    <a:pt x="173071" y="80711"/>
                    <a:pt x="169545" y="87762"/>
                  </a:cubicBezTo>
                  <a:cubicBezTo>
                    <a:pt x="168521" y="89810"/>
                    <a:pt x="167005" y="91572"/>
                    <a:pt x="165735" y="93477"/>
                  </a:cubicBezTo>
                  <a:cubicBezTo>
                    <a:pt x="165100" y="97287"/>
                    <a:pt x="165399" y="101377"/>
                    <a:pt x="163830" y="104907"/>
                  </a:cubicBezTo>
                  <a:cubicBezTo>
                    <a:pt x="162736" y="107369"/>
                    <a:pt x="159840" y="108552"/>
                    <a:pt x="158115" y="110622"/>
                  </a:cubicBezTo>
                  <a:cubicBezTo>
                    <a:pt x="156649" y="112381"/>
                    <a:pt x="155826" y="114626"/>
                    <a:pt x="154305" y="116337"/>
                  </a:cubicBezTo>
                  <a:cubicBezTo>
                    <a:pt x="150725" y="120364"/>
                    <a:pt x="142875" y="127767"/>
                    <a:pt x="142875" y="127767"/>
                  </a:cubicBezTo>
                  <a:cubicBezTo>
                    <a:pt x="142240" y="131577"/>
                    <a:pt x="141397" y="135358"/>
                    <a:pt x="140970" y="139197"/>
                  </a:cubicBezTo>
                  <a:cubicBezTo>
                    <a:pt x="138181" y="164297"/>
                    <a:pt x="146507" y="159576"/>
                    <a:pt x="133350" y="163962"/>
                  </a:cubicBezTo>
                  <a:cubicBezTo>
                    <a:pt x="123190" y="163327"/>
                    <a:pt x="112925" y="163645"/>
                    <a:pt x="102870" y="162057"/>
                  </a:cubicBezTo>
                  <a:cubicBezTo>
                    <a:pt x="97508" y="161210"/>
                    <a:pt x="96167" y="155919"/>
                    <a:pt x="93345" y="152532"/>
                  </a:cubicBezTo>
                  <a:cubicBezTo>
                    <a:pt x="90080" y="148614"/>
                    <a:pt x="87301" y="145271"/>
                    <a:pt x="81915" y="144912"/>
                  </a:cubicBezTo>
                  <a:cubicBezTo>
                    <a:pt x="64796" y="143771"/>
                    <a:pt x="47625" y="143642"/>
                    <a:pt x="30480" y="143007"/>
                  </a:cubicBezTo>
                  <a:cubicBezTo>
                    <a:pt x="16891" y="138477"/>
                    <a:pt x="33320" y="144900"/>
                    <a:pt x="19050" y="135387"/>
                  </a:cubicBezTo>
                  <a:cubicBezTo>
                    <a:pt x="17379" y="134273"/>
                    <a:pt x="15131" y="134380"/>
                    <a:pt x="13335" y="133482"/>
                  </a:cubicBezTo>
                  <a:cubicBezTo>
                    <a:pt x="11287" y="132458"/>
                    <a:pt x="9525" y="130942"/>
                    <a:pt x="7620" y="129672"/>
                  </a:cubicBezTo>
                  <a:cubicBezTo>
                    <a:pt x="6350" y="127767"/>
                    <a:pt x="4740" y="126049"/>
                    <a:pt x="3810" y="123957"/>
                  </a:cubicBezTo>
                  <a:cubicBezTo>
                    <a:pt x="2179" y="120287"/>
                    <a:pt x="0" y="112527"/>
                    <a:pt x="0" y="112527"/>
                  </a:cubicBezTo>
                  <a:cubicBezTo>
                    <a:pt x="2115" y="93489"/>
                    <a:pt x="0" y="93477"/>
                    <a:pt x="0" y="8966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5" name="Freeform 84"/>
            <p:cNvSpPr/>
            <p:nvPr/>
          </p:nvSpPr>
          <p:spPr bwMode="auto">
            <a:xfrm>
              <a:off x="5516356" y="5657011"/>
              <a:ext cx="131010" cy="80547"/>
            </a:xfrm>
            <a:custGeom>
              <a:avLst/>
              <a:gdLst>
                <a:gd name="connsiteX0" fmla="*/ 131445 w 213680"/>
                <a:gd name="connsiteY0" fmla="*/ 0 h 131445"/>
                <a:gd name="connsiteX1" fmla="*/ 131445 w 213680"/>
                <a:gd name="connsiteY1" fmla="*/ 0 h 131445"/>
                <a:gd name="connsiteX2" fmla="*/ 150495 w 213680"/>
                <a:gd name="connsiteY2" fmla="*/ 19050 h 131445"/>
                <a:gd name="connsiteX3" fmla="*/ 156210 w 213680"/>
                <a:gd name="connsiteY3" fmla="*/ 24765 h 131445"/>
                <a:gd name="connsiteX4" fmla="*/ 160020 w 213680"/>
                <a:gd name="connsiteY4" fmla="*/ 32385 h 131445"/>
                <a:gd name="connsiteX5" fmla="*/ 171450 w 213680"/>
                <a:gd name="connsiteY5" fmla="*/ 38100 h 131445"/>
                <a:gd name="connsiteX6" fmla="*/ 205740 w 213680"/>
                <a:gd name="connsiteY6" fmla="*/ 40005 h 131445"/>
                <a:gd name="connsiteX7" fmla="*/ 213360 w 213680"/>
                <a:gd name="connsiteY7" fmla="*/ 43815 h 131445"/>
                <a:gd name="connsiteX8" fmla="*/ 211455 w 213680"/>
                <a:gd name="connsiteY8" fmla="*/ 51435 h 131445"/>
                <a:gd name="connsiteX9" fmla="*/ 203835 w 213680"/>
                <a:gd name="connsiteY9" fmla="*/ 62865 h 131445"/>
                <a:gd name="connsiteX10" fmla="*/ 198120 w 213680"/>
                <a:gd name="connsiteY10" fmla="*/ 74295 h 131445"/>
                <a:gd name="connsiteX11" fmla="*/ 196215 w 213680"/>
                <a:gd name="connsiteY11" fmla="*/ 89535 h 131445"/>
                <a:gd name="connsiteX12" fmla="*/ 190500 w 213680"/>
                <a:gd name="connsiteY12" fmla="*/ 118110 h 131445"/>
                <a:gd name="connsiteX13" fmla="*/ 182880 w 213680"/>
                <a:gd name="connsiteY13" fmla="*/ 129540 h 131445"/>
                <a:gd name="connsiteX14" fmla="*/ 177165 w 213680"/>
                <a:gd name="connsiteY14" fmla="*/ 131445 h 131445"/>
                <a:gd name="connsiteX15" fmla="*/ 158115 w 213680"/>
                <a:gd name="connsiteY15" fmla="*/ 127635 h 131445"/>
                <a:gd name="connsiteX16" fmla="*/ 150495 w 213680"/>
                <a:gd name="connsiteY16" fmla="*/ 121920 h 131445"/>
                <a:gd name="connsiteX17" fmla="*/ 144780 w 213680"/>
                <a:gd name="connsiteY17" fmla="*/ 120015 h 131445"/>
                <a:gd name="connsiteX18" fmla="*/ 129540 w 213680"/>
                <a:gd name="connsiteY18" fmla="*/ 116205 h 131445"/>
                <a:gd name="connsiteX19" fmla="*/ 123825 w 213680"/>
                <a:gd name="connsiteY19" fmla="*/ 114300 h 131445"/>
                <a:gd name="connsiteX20" fmla="*/ 112395 w 213680"/>
                <a:gd name="connsiteY20" fmla="*/ 108585 h 131445"/>
                <a:gd name="connsiteX21" fmla="*/ 59055 w 213680"/>
                <a:gd name="connsiteY21" fmla="*/ 110490 h 131445"/>
                <a:gd name="connsiteX22" fmla="*/ 47625 w 213680"/>
                <a:gd name="connsiteY22" fmla="*/ 114300 h 131445"/>
                <a:gd name="connsiteX23" fmla="*/ 20955 w 213680"/>
                <a:gd name="connsiteY23" fmla="*/ 112395 h 131445"/>
                <a:gd name="connsiteX24" fmla="*/ 17145 w 213680"/>
                <a:gd name="connsiteY24" fmla="*/ 106680 h 131445"/>
                <a:gd name="connsiteX25" fmla="*/ 13335 w 213680"/>
                <a:gd name="connsiteY25" fmla="*/ 93345 h 131445"/>
                <a:gd name="connsiteX26" fmla="*/ 11430 w 213680"/>
                <a:gd name="connsiteY26" fmla="*/ 59055 h 131445"/>
                <a:gd name="connsiteX27" fmla="*/ 5715 w 213680"/>
                <a:gd name="connsiteY27" fmla="*/ 55245 h 131445"/>
                <a:gd name="connsiteX28" fmla="*/ 3810 w 213680"/>
                <a:gd name="connsiteY28" fmla="*/ 49530 h 131445"/>
                <a:gd name="connsiteX29" fmla="*/ 0 w 213680"/>
                <a:gd name="connsiteY29" fmla="*/ 43815 h 131445"/>
                <a:gd name="connsiteX30" fmla="*/ 1905 w 213680"/>
                <a:gd name="connsiteY30" fmla="*/ 34290 h 131445"/>
                <a:gd name="connsiteX31" fmla="*/ 11430 w 213680"/>
                <a:gd name="connsiteY31" fmla="*/ 17145 h 131445"/>
                <a:gd name="connsiteX32" fmla="*/ 17145 w 213680"/>
                <a:gd name="connsiteY32" fmla="*/ 11430 h 131445"/>
                <a:gd name="connsiteX33" fmla="*/ 22860 w 213680"/>
                <a:gd name="connsiteY33" fmla="*/ 9525 h 131445"/>
                <a:gd name="connsiteX34" fmla="*/ 28575 w 213680"/>
                <a:gd name="connsiteY34" fmla="*/ 5715 h 131445"/>
                <a:gd name="connsiteX35" fmla="*/ 38100 w 213680"/>
                <a:gd name="connsiteY35" fmla="*/ 3810 h 131445"/>
                <a:gd name="connsiteX36" fmla="*/ 43815 w 213680"/>
                <a:gd name="connsiteY36" fmla="*/ 1905 h 131445"/>
                <a:gd name="connsiteX37" fmla="*/ 55245 w 213680"/>
                <a:gd name="connsiteY37" fmla="*/ 3810 h 131445"/>
                <a:gd name="connsiteX38" fmla="*/ 70485 w 213680"/>
                <a:gd name="connsiteY38" fmla="*/ 7620 h 131445"/>
                <a:gd name="connsiteX39" fmla="*/ 80010 w 213680"/>
                <a:gd name="connsiteY39" fmla="*/ 9525 h 131445"/>
                <a:gd name="connsiteX40" fmla="*/ 87630 w 213680"/>
                <a:gd name="connsiteY40" fmla="*/ 13335 h 131445"/>
                <a:gd name="connsiteX41" fmla="*/ 129540 w 213680"/>
                <a:gd name="connsiteY41" fmla="*/ 7620 h 131445"/>
                <a:gd name="connsiteX42" fmla="*/ 131445 w 213680"/>
                <a:gd name="connsiteY42" fmla="*/ 0 h 13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680" h="131445">
                  <a:moveTo>
                    <a:pt x="131445" y="0"/>
                  </a:moveTo>
                  <a:lnTo>
                    <a:pt x="131445" y="0"/>
                  </a:lnTo>
                  <a:lnTo>
                    <a:pt x="150495" y="19050"/>
                  </a:lnTo>
                  <a:cubicBezTo>
                    <a:pt x="152400" y="20955"/>
                    <a:pt x="155005" y="22355"/>
                    <a:pt x="156210" y="24765"/>
                  </a:cubicBezTo>
                  <a:cubicBezTo>
                    <a:pt x="157480" y="27305"/>
                    <a:pt x="158202" y="30203"/>
                    <a:pt x="160020" y="32385"/>
                  </a:cubicBezTo>
                  <a:cubicBezTo>
                    <a:pt x="161902" y="34644"/>
                    <a:pt x="168390" y="37809"/>
                    <a:pt x="171450" y="38100"/>
                  </a:cubicBezTo>
                  <a:cubicBezTo>
                    <a:pt x="182846" y="39185"/>
                    <a:pt x="194310" y="39370"/>
                    <a:pt x="205740" y="40005"/>
                  </a:cubicBezTo>
                  <a:cubicBezTo>
                    <a:pt x="208280" y="41275"/>
                    <a:pt x="212090" y="41275"/>
                    <a:pt x="213360" y="43815"/>
                  </a:cubicBezTo>
                  <a:cubicBezTo>
                    <a:pt x="214531" y="46157"/>
                    <a:pt x="212174" y="48918"/>
                    <a:pt x="211455" y="51435"/>
                  </a:cubicBezTo>
                  <a:cubicBezTo>
                    <a:pt x="208835" y="60605"/>
                    <a:pt x="210786" y="54524"/>
                    <a:pt x="203835" y="62865"/>
                  </a:cubicBezTo>
                  <a:cubicBezTo>
                    <a:pt x="199732" y="67789"/>
                    <a:pt x="200029" y="68567"/>
                    <a:pt x="198120" y="74295"/>
                  </a:cubicBezTo>
                  <a:cubicBezTo>
                    <a:pt x="197485" y="79375"/>
                    <a:pt x="196813" y="84451"/>
                    <a:pt x="196215" y="89535"/>
                  </a:cubicBezTo>
                  <a:cubicBezTo>
                    <a:pt x="193653" y="111312"/>
                    <a:pt x="196277" y="100778"/>
                    <a:pt x="190500" y="118110"/>
                  </a:cubicBezTo>
                  <a:cubicBezTo>
                    <a:pt x="188503" y="124102"/>
                    <a:pt x="188996" y="125463"/>
                    <a:pt x="182880" y="129540"/>
                  </a:cubicBezTo>
                  <a:cubicBezTo>
                    <a:pt x="181209" y="130654"/>
                    <a:pt x="179070" y="130810"/>
                    <a:pt x="177165" y="131445"/>
                  </a:cubicBezTo>
                  <a:cubicBezTo>
                    <a:pt x="170815" y="130175"/>
                    <a:pt x="164213" y="129813"/>
                    <a:pt x="158115" y="127635"/>
                  </a:cubicBezTo>
                  <a:cubicBezTo>
                    <a:pt x="155125" y="126567"/>
                    <a:pt x="153252" y="123495"/>
                    <a:pt x="150495" y="121920"/>
                  </a:cubicBezTo>
                  <a:cubicBezTo>
                    <a:pt x="148752" y="120924"/>
                    <a:pt x="146717" y="120543"/>
                    <a:pt x="144780" y="120015"/>
                  </a:cubicBezTo>
                  <a:cubicBezTo>
                    <a:pt x="139728" y="118637"/>
                    <a:pt x="134508" y="117861"/>
                    <a:pt x="129540" y="116205"/>
                  </a:cubicBezTo>
                  <a:cubicBezTo>
                    <a:pt x="127635" y="115570"/>
                    <a:pt x="125621" y="115198"/>
                    <a:pt x="123825" y="114300"/>
                  </a:cubicBezTo>
                  <a:cubicBezTo>
                    <a:pt x="109053" y="106914"/>
                    <a:pt x="126760" y="113373"/>
                    <a:pt x="112395" y="108585"/>
                  </a:cubicBezTo>
                  <a:cubicBezTo>
                    <a:pt x="94615" y="109220"/>
                    <a:pt x="76777" y="108926"/>
                    <a:pt x="59055" y="110490"/>
                  </a:cubicBezTo>
                  <a:cubicBezTo>
                    <a:pt x="55054" y="110843"/>
                    <a:pt x="47625" y="114300"/>
                    <a:pt x="47625" y="114300"/>
                  </a:cubicBezTo>
                  <a:cubicBezTo>
                    <a:pt x="38735" y="113665"/>
                    <a:pt x="29602" y="114557"/>
                    <a:pt x="20955" y="112395"/>
                  </a:cubicBezTo>
                  <a:cubicBezTo>
                    <a:pt x="18734" y="111840"/>
                    <a:pt x="18169" y="108728"/>
                    <a:pt x="17145" y="106680"/>
                  </a:cubicBezTo>
                  <a:cubicBezTo>
                    <a:pt x="15779" y="103947"/>
                    <a:pt x="13945" y="95786"/>
                    <a:pt x="13335" y="93345"/>
                  </a:cubicBezTo>
                  <a:cubicBezTo>
                    <a:pt x="12700" y="81915"/>
                    <a:pt x="13675" y="70280"/>
                    <a:pt x="11430" y="59055"/>
                  </a:cubicBezTo>
                  <a:cubicBezTo>
                    <a:pt x="10981" y="56810"/>
                    <a:pt x="7145" y="57033"/>
                    <a:pt x="5715" y="55245"/>
                  </a:cubicBezTo>
                  <a:cubicBezTo>
                    <a:pt x="4461" y="53677"/>
                    <a:pt x="4708" y="51326"/>
                    <a:pt x="3810" y="49530"/>
                  </a:cubicBezTo>
                  <a:cubicBezTo>
                    <a:pt x="2786" y="47482"/>
                    <a:pt x="1270" y="45720"/>
                    <a:pt x="0" y="43815"/>
                  </a:cubicBezTo>
                  <a:cubicBezTo>
                    <a:pt x="635" y="40640"/>
                    <a:pt x="1120" y="37431"/>
                    <a:pt x="1905" y="34290"/>
                  </a:cubicBezTo>
                  <a:cubicBezTo>
                    <a:pt x="3502" y="27902"/>
                    <a:pt x="6700" y="21875"/>
                    <a:pt x="11430" y="17145"/>
                  </a:cubicBezTo>
                  <a:cubicBezTo>
                    <a:pt x="13335" y="15240"/>
                    <a:pt x="14903" y="12924"/>
                    <a:pt x="17145" y="11430"/>
                  </a:cubicBezTo>
                  <a:cubicBezTo>
                    <a:pt x="18816" y="10316"/>
                    <a:pt x="21064" y="10423"/>
                    <a:pt x="22860" y="9525"/>
                  </a:cubicBezTo>
                  <a:cubicBezTo>
                    <a:pt x="24908" y="8501"/>
                    <a:pt x="26431" y="6519"/>
                    <a:pt x="28575" y="5715"/>
                  </a:cubicBezTo>
                  <a:cubicBezTo>
                    <a:pt x="31607" y="4578"/>
                    <a:pt x="34959" y="4595"/>
                    <a:pt x="38100" y="3810"/>
                  </a:cubicBezTo>
                  <a:cubicBezTo>
                    <a:pt x="40048" y="3323"/>
                    <a:pt x="41910" y="2540"/>
                    <a:pt x="43815" y="1905"/>
                  </a:cubicBezTo>
                  <a:cubicBezTo>
                    <a:pt x="47625" y="2540"/>
                    <a:pt x="51468" y="3001"/>
                    <a:pt x="55245" y="3810"/>
                  </a:cubicBezTo>
                  <a:cubicBezTo>
                    <a:pt x="60365" y="4907"/>
                    <a:pt x="65350" y="6593"/>
                    <a:pt x="70485" y="7620"/>
                  </a:cubicBezTo>
                  <a:lnTo>
                    <a:pt x="80010" y="9525"/>
                  </a:lnTo>
                  <a:cubicBezTo>
                    <a:pt x="82550" y="10795"/>
                    <a:pt x="84794" y="13193"/>
                    <a:pt x="87630" y="13335"/>
                  </a:cubicBezTo>
                  <a:cubicBezTo>
                    <a:pt x="124033" y="15155"/>
                    <a:pt x="107697" y="13081"/>
                    <a:pt x="129540" y="7620"/>
                  </a:cubicBezTo>
                  <a:lnTo>
                    <a:pt x="131445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5224254" y="5588111"/>
              <a:ext cx="417289" cy="325097"/>
            </a:xfrm>
            <a:custGeom>
              <a:avLst/>
              <a:gdLst>
                <a:gd name="connsiteX0" fmla="*/ 300990 w 683417"/>
                <a:gd name="connsiteY0" fmla="*/ 15361 h 531901"/>
                <a:gd name="connsiteX1" fmla="*/ 300990 w 683417"/>
                <a:gd name="connsiteY1" fmla="*/ 15361 h 531901"/>
                <a:gd name="connsiteX2" fmla="*/ 283845 w 683417"/>
                <a:gd name="connsiteY2" fmla="*/ 13456 h 531901"/>
                <a:gd name="connsiteX3" fmla="*/ 259080 w 683417"/>
                <a:gd name="connsiteY3" fmla="*/ 11551 h 531901"/>
                <a:gd name="connsiteX4" fmla="*/ 249555 w 683417"/>
                <a:gd name="connsiteY4" fmla="*/ 9646 h 531901"/>
                <a:gd name="connsiteX5" fmla="*/ 238125 w 683417"/>
                <a:gd name="connsiteY5" fmla="*/ 5836 h 531901"/>
                <a:gd name="connsiteX6" fmla="*/ 230505 w 683417"/>
                <a:gd name="connsiteY6" fmla="*/ 121 h 531901"/>
                <a:gd name="connsiteX7" fmla="*/ 217170 w 683417"/>
                <a:gd name="connsiteY7" fmla="*/ 3931 h 531901"/>
                <a:gd name="connsiteX8" fmla="*/ 152400 w 683417"/>
                <a:gd name="connsiteY8" fmla="*/ 5836 h 531901"/>
                <a:gd name="connsiteX9" fmla="*/ 150495 w 683417"/>
                <a:gd name="connsiteY9" fmla="*/ 45841 h 531901"/>
                <a:gd name="connsiteX10" fmla="*/ 99060 w 683417"/>
                <a:gd name="connsiteY10" fmla="*/ 83941 h 531901"/>
                <a:gd name="connsiteX11" fmla="*/ 83820 w 683417"/>
                <a:gd name="connsiteY11" fmla="*/ 61081 h 531901"/>
                <a:gd name="connsiteX12" fmla="*/ 0 w 683417"/>
                <a:gd name="connsiteY12" fmla="*/ 137281 h 531901"/>
                <a:gd name="connsiteX13" fmla="*/ 3810 w 683417"/>
                <a:gd name="connsiteY13" fmla="*/ 162046 h 531901"/>
                <a:gd name="connsiteX14" fmla="*/ 106680 w 683417"/>
                <a:gd name="connsiteY14" fmla="*/ 177286 h 531901"/>
                <a:gd name="connsiteX15" fmla="*/ 125730 w 683417"/>
                <a:gd name="connsiteY15" fmla="*/ 192526 h 531901"/>
                <a:gd name="connsiteX16" fmla="*/ 135255 w 683417"/>
                <a:gd name="connsiteY16" fmla="*/ 203956 h 531901"/>
                <a:gd name="connsiteX17" fmla="*/ 140970 w 683417"/>
                <a:gd name="connsiteY17" fmla="*/ 207766 h 531901"/>
                <a:gd name="connsiteX18" fmla="*/ 148590 w 683417"/>
                <a:gd name="connsiteY18" fmla="*/ 213481 h 531901"/>
                <a:gd name="connsiteX19" fmla="*/ 158115 w 683417"/>
                <a:gd name="connsiteY19" fmla="*/ 211576 h 531901"/>
                <a:gd name="connsiteX20" fmla="*/ 160020 w 683417"/>
                <a:gd name="connsiteY20" fmla="*/ 205861 h 531901"/>
                <a:gd name="connsiteX21" fmla="*/ 163830 w 683417"/>
                <a:gd name="connsiteY21" fmla="*/ 192526 h 531901"/>
                <a:gd name="connsiteX22" fmla="*/ 167640 w 683417"/>
                <a:gd name="connsiteY22" fmla="*/ 186811 h 531901"/>
                <a:gd name="connsiteX23" fmla="*/ 173355 w 683417"/>
                <a:gd name="connsiteY23" fmla="*/ 184906 h 531901"/>
                <a:gd name="connsiteX24" fmla="*/ 213360 w 683417"/>
                <a:gd name="connsiteY24" fmla="*/ 179191 h 531901"/>
                <a:gd name="connsiteX25" fmla="*/ 234315 w 683417"/>
                <a:gd name="connsiteY25" fmla="*/ 175381 h 531901"/>
                <a:gd name="connsiteX26" fmla="*/ 245745 w 683417"/>
                <a:gd name="connsiteY26" fmla="*/ 171571 h 531901"/>
                <a:gd name="connsiteX27" fmla="*/ 262890 w 683417"/>
                <a:gd name="connsiteY27" fmla="*/ 169666 h 531901"/>
                <a:gd name="connsiteX28" fmla="*/ 268605 w 683417"/>
                <a:gd name="connsiteY28" fmla="*/ 167761 h 531901"/>
                <a:gd name="connsiteX29" fmla="*/ 285750 w 683417"/>
                <a:gd name="connsiteY29" fmla="*/ 163951 h 531901"/>
                <a:gd name="connsiteX30" fmla="*/ 310515 w 683417"/>
                <a:gd name="connsiteY30" fmla="*/ 158236 h 531901"/>
                <a:gd name="connsiteX31" fmla="*/ 400050 w 683417"/>
                <a:gd name="connsiteY31" fmla="*/ 160141 h 531901"/>
                <a:gd name="connsiteX32" fmla="*/ 409575 w 683417"/>
                <a:gd name="connsiteY32" fmla="*/ 162046 h 531901"/>
                <a:gd name="connsiteX33" fmla="*/ 426720 w 683417"/>
                <a:gd name="connsiteY33" fmla="*/ 169666 h 531901"/>
                <a:gd name="connsiteX34" fmla="*/ 434340 w 683417"/>
                <a:gd name="connsiteY34" fmla="*/ 177286 h 531901"/>
                <a:gd name="connsiteX35" fmla="*/ 447675 w 683417"/>
                <a:gd name="connsiteY35" fmla="*/ 184906 h 531901"/>
                <a:gd name="connsiteX36" fmla="*/ 453390 w 683417"/>
                <a:gd name="connsiteY36" fmla="*/ 188716 h 531901"/>
                <a:gd name="connsiteX37" fmla="*/ 464820 w 683417"/>
                <a:gd name="connsiteY37" fmla="*/ 200146 h 531901"/>
                <a:gd name="connsiteX38" fmla="*/ 470535 w 683417"/>
                <a:gd name="connsiteY38" fmla="*/ 203956 h 531901"/>
                <a:gd name="connsiteX39" fmla="*/ 478155 w 683417"/>
                <a:gd name="connsiteY39" fmla="*/ 213481 h 531901"/>
                <a:gd name="connsiteX40" fmla="*/ 483870 w 683417"/>
                <a:gd name="connsiteY40" fmla="*/ 228721 h 531901"/>
                <a:gd name="connsiteX41" fmla="*/ 487680 w 683417"/>
                <a:gd name="connsiteY41" fmla="*/ 234436 h 531901"/>
                <a:gd name="connsiteX42" fmla="*/ 493395 w 683417"/>
                <a:gd name="connsiteY42" fmla="*/ 245866 h 531901"/>
                <a:gd name="connsiteX43" fmla="*/ 499110 w 683417"/>
                <a:gd name="connsiteY43" fmla="*/ 259201 h 531901"/>
                <a:gd name="connsiteX44" fmla="*/ 502920 w 683417"/>
                <a:gd name="connsiteY44" fmla="*/ 270631 h 531901"/>
                <a:gd name="connsiteX45" fmla="*/ 510540 w 683417"/>
                <a:gd name="connsiteY45" fmla="*/ 282061 h 531901"/>
                <a:gd name="connsiteX46" fmla="*/ 514350 w 683417"/>
                <a:gd name="connsiteY46" fmla="*/ 287776 h 531901"/>
                <a:gd name="connsiteX47" fmla="*/ 520065 w 683417"/>
                <a:gd name="connsiteY47" fmla="*/ 299206 h 531901"/>
                <a:gd name="connsiteX48" fmla="*/ 523875 w 683417"/>
                <a:gd name="connsiteY48" fmla="*/ 310636 h 531901"/>
                <a:gd name="connsiteX49" fmla="*/ 527685 w 683417"/>
                <a:gd name="connsiteY49" fmla="*/ 316351 h 531901"/>
                <a:gd name="connsiteX50" fmla="*/ 531495 w 683417"/>
                <a:gd name="connsiteY50" fmla="*/ 327781 h 531901"/>
                <a:gd name="connsiteX51" fmla="*/ 533400 w 683417"/>
                <a:gd name="connsiteY51" fmla="*/ 333496 h 531901"/>
                <a:gd name="connsiteX52" fmla="*/ 535305 w 683417"/>
                <a:gd name="connsiteY52" fmla="*/ 339211 h 531901"/>
                <a:gd name="connsiteX53" fmla="*/ 539115 w 683417"/>
                <a:gd name="connsiteY53" fmla="*/ 344926 h 531901"/>
                <a:gd name="connsiteX54" fmla="*/ 542925 w 683417"/>
                <a:gd name="connsiteY54" fmla="*/ 356356 h 531901"/>
                <a:gd name="connsiteX55" fmla="*/ 544830 w 683417"/>
                <a:gd name="connsiteY55" fmla="*/ 362071 h 531901"/>
                <a:gd name="connsiteX56" fmla="*/ 550545 w 683417"/>
                <a:gd name="connsiteY56" fmla="*/ 365881 h 531901"/>
                <a:gd name="connsiteX57" fmla="*/ 558165 w 683417"/>
                <a:gd name="connsiteY57" fmla="*/ 384931 h 531901"/>
                <a:gd name="connsiteX58" fmla="*/ 560070 w 683417"/>
                <a:gd name="connsiteY58" fmla="*/ 390646 h 531901"/>
                <a:gd name="connsiteX59" fmla="*/ 563880 w 683417"/>
                <a:gd name="connsiteY59" fmla="*/ 396361 h 531901"/>
                <a:gd name="connsiteX60" fmla="*/ 567690 w 683417"/>
                <a:gd name="connsiteY60" fmla="*/ 407791 h 531901"/>
                <a:gd name="connsiteX61" fmla="*/ 569595 w 683417"/>
                <a:gd name="connsiteY61" fmla="*/ 413506 h 531901"/>
                <a:gd name="connsiteX62" fmla="*/ 571500 w 683417"/>
                <a:gd name="connsiteY62" fmla="*/ 419221 h 531901"/>
                <a:gd name="connsiteX63" fmla="*/ 569595 w 683417"/>
                <a:gd name="connsiteY63" fmla="*/ 440176 h 531901"/>
                <a:gd name="connsiteX64" fmla="*/ 567690 w 683417"/>
                <a:gd name="connsiteY64" fmla="*/ 447796 h 531901"/>
                <a:gd name="connsiteX65" fmla="*/ 561975 w 683417"/>
                <a:gd name="connsiteY65" fmla="*/ 451606 h 531901"/>
                <a:gd name="connsiteX66" fmla="*/ 558165 w 683417"/>
                <a:gd name="connsiteY66" fmla="*/ 457321 h 531901"/>
                <a:gd name="connsiteX67" fmla="*/ 552450 w 683417"/>
                <a:gd name="connsiteY67" fmla="*/ 459226 h 531901"/>
                <a:gd name="connsiteX68" fmla="*/ 546735 w 683417"/>
                <a:gd name="connsiteY68" fmla="*/ 464941 h 531901"/>
                <a:gd name="connsiteX69" fmla="*/ 544830 w 683417"/>
                <a:gd name="connsiteY69" fmla="*/ 470656 h 531901"/>
                <a:gd name="connsiteX70" fmla="*/ 539115 w 683417"/>
                <a:gd name="connsiteY70" fmla="*/ 482086 h 531901"/>
                <a:gd name="connsiteX71" fmla="*/ 544830 w 683417"/>
                <a:gd name="connsiteY71" fmla="*/ 503041 h 531901"/>
                <a:gd name="connsiteX72" fmla="*/ 550545 w 683417"/>
                <a:gd name="connsiteY72" fmla="*/ 506851 h 531901"/>
                <a:gd name="connsiteX73" fmla="*/ 554355 w 683417"/>
                <a:gd name="connsiteY73" fmla="*/ 512566 h 531901"/>
                <a:gd name="connsiteX74" fmla="*/ 561975 w 683417"/>
                <a:gd name="connsiteY74" fmla="*/ 516376 h 531901"/>
                <a:gd name="connsiteX75" fmla="*/ 567690 w 683417"/>
                <a:gd name="connsiteY75" fmla="*/ 520186 h 531901"/>
                <a:gd name="connsiteX76" fmla="*/ 611505 w 683417"/>
                <a:gd name="connsiteY76" fmla="*/ 520186 h 531901"/>
                <a:gd name="connsiteX77" fmla="*/ 619125 w 683417"/>
                <a:gd name="connsiteY77" fmla="*/ 523996 h 531901"/>
                <a:gd name="connsiteX78" fmla="*/ 624840 w 683417"/>
                <a:gd name="connsiteY78" fmla="*/ 525901 h 531901"/>
                <a:gd name="connsiteX79" fmla="*/ 636270 w 683417"/>
                <a:gd name="connsiteY79" fmla="*/ 531616 h 531901"/>
                <a:gd name="connsiteX80" fmla="*/ 649605 w 683417"/>
                <a:gd name="connsiteY80" fmla="*/ 529711 h 531901"/>
                <a:gd name="connsiteX81" fmla="*/ 664845 w 683417"/>
                <a:gd name="connsiteY81" fmla="*/ 503041 h 531901"/>
                <a:gd name="connsiteX82" fmla="*/ 668655 w 683417"/>
                <a:gd name="connsiteY82" fmla="*/ 497326 h 531901"/>
                <a:gd name="connsiteX83" fmla="*/ 680085 w 683417"/>
                <a:gd name="connsiteY83" fmla="*/ 480181 h 531901"/>
                <a:gd name="connsiteX84" fmla="*/ 681990 w 683417"/>
                <a:gd name="connsiteY84" fmla="*/ 474466 h 531901"/>
                <a:gd name="connsiteX85" fmla="*/ 674370 w 683417"/>
                <a:gd name="connsiteY85" fmla="*/ 443986 h 531901"/>
                <a:gd name="connsiteX86" fmla="*/ 662940 w 683417"/>
                <a:gd name="connsiteY86" fmla="*/ 445891 h 531901"/>
                <a:gd name="connsiteX87" fmla="*/ 657225 w 683417"/>
                <a:gd name="connsiteY87" fmla="*/ 449701 h 531901"/>
                <a:gd name="connsiteX88" fmla="*/ 653415 w 683417"/>
                <a:gd name="connsiteY88" fmla="*/ 455416 h 531901"/>
                <a:gd name="connsiteX89" fmla="*/ 647700 w 683417"/>
                <a:gd name="connsiteY89" fmla="*/ 457321 h 531901"/>
                <a:gd name="connsiteX90" fmla="*/ 634365 w 683417"/>
                <a:gd name="connsiteY90" fmla="*/ 455416 h 531901"/>
                <a:gd name="connsiteX91" fmla="*/ 628650 w 683417"/>
                <a:gd name="connsiteY91" fmla="*/ 451606 h 531901"/>
                <a:gd name="connsiteX92" fmla="*/ 622935 w 683417"/>
                <a:gd name="connsiteY92" fmla="*/ 449701 h 531901"/>
                <a:gd name="connsiteX93" fmla="*/ 607695 w 683417"/>
                <a:gd name="connsiteY93" fmla="*/ 432556 h 531901"/>
                <a:gd name="connsiteX94" fmla="*/ 605790 w 683417"/>
                <a:gd name="connsiteY94" fmla="*/ 426841 h 531901"/>
                <a:gd name="connsiteX95" fmla="*/ 601980 w 683417"/>
                <a:gd name="connsiteY95" fmla="*/ 362071 h 531901"/>
                <a:gd name="connsiteX96" fmla="*/ 598170 w 683417"/>
                <a:gd name="connsiteY96" fmla="*/ 337306 h 531901"/>
                <a:gd name="connsiteX97" fmla="*/ 594360 w 683417"/>
                <a:gd name="connsiteY97" fmla="*/ 325876 h 531901"/>
                <a:gd name="connsiteX98" fmla="*/ 588645 w 683417"/>
                <a:gd name="connsiteY98" fmla="*/ 320161 h 531901"/>
                <a:gd name="connsiteX99" fmla="*/ 586740 w 683417"/>
                <a:gd name="connsiteY99" fmla="*/ 314446 h 531901"/>
                <a:gd name="connsiteX100" fmla="*/ 582930 w 683417"/>
                <a:gd name="connsiteY100" fmla="*/ 308731 h 531901"/>
                <a:gd name="connsiteX101" fmla="*/ 575310 w 683417"/>
                <a:gd name="connsiteY101" fmla="*/ 289681 h 531901"/>
                <a:gd name="connsiteX102" fmla="*/ 571500 w 683417"/>
                <a:gd name="connsiteY102" fmla="*/ 283966 h 531901"/>
                <a:gd name="connsiteX103" fmla="*/ 565785 w 683417"/>
                <a:gd name="connsiteY103" fmla="*/ 280156 h 531901"/>
                <a:gd name="connsiteX104" fmla="*/ 537210 w 683417"/>
                <a:gd name="connsiteY104" fmla="*/ 282061 h 531901"/>
                <a:gd name="connsiteX105" fmla="*/ 514350 w 683417"/>
                <a:gd name="connsiteY105" fmla="*/ 249676 h 531901"/>
                <a:gd name="connsiteX106" fmla="*/ 529590 w 683417"/>
                <a:gd name="connsiteY106" fmla="*/ 236341 h 531901"/>
                <a:gd name="connsiteX107" fmla="*/ 533400 w 683417"/>
                <a:gd name="connsiteY107" fmla="*/ 230626 h 531901"/>
                <a:gd name="connsiteX108" fmla="*/ 531495 w 683417"/>
                <a:gd name="connsiteY108" fmla="*/ 223006 h 531901"/>
                <a:gd name="connsiteX109" fmla="*/ 521970 w 683417"/>
                <a:gd name="connsiteY109" fmla="*/ 221101 h 531901"/>
                <a:gd name="connsiteX110" fmla="*/ 510540 w 683417"/>
                <a:gd name="connsiteY110" fmla="*/ 215386 h 531901"/>
                <a:gd name="connsiteX111" fmla="*/ 504825 w 683417"/>
                <a:gd name="connsiteY111" fmla="*/ 184906 h 531901"/>
                <a:gd name="connsiteX112" fmla="*/ 506730 w 683417"/>
                <a:gd name="connsiteY112" fmla="*/ 179191 h 531901"/>
                <a:gd name="connsiteX113" fmla="*/ 504825 w 683417"/>
                <a:gd name="connsiteY113" fmla="*/ 162046 h 531901"/>
                <a:gd name="connsiteX114" fmla="*/ 495300 w 683417"/>
                <a:gd name="connsiteY114" fmla="*/ 160141 h 531901"/>
                <a:gd name="connsiteX115" fmla="*/ 489585 w 683417"/>
                <a:gd name="connsiteY115" fmla="*/ 156331 h 531901"/>
                <a:gd name="connsiteX116" fmla="*/ 487680 w 683417"/>
                <a:gd name="connsiteY116" fmla="*/ 150616 h 531901"/>
                <a:gd name="connsiteX117" fmla="*/ 491490 w 683417"/>
                <a:gd name="connsiteY117" fmla="*/ 144901 h 531901"/>
                <a:gd name="connsiteX118" fmla="*/ 502920 w 683417"/>
                <a:gd name="connsiteY118" fmla="*/ 137281 h 531901"/>
                <a:gd name="connsiteX119" fmla="*/ 508635 w 683417"/>
                <a:gd name="connsiteY119" fmla="*/ 133471 h 531901"/>
                <a:gd name="connsiteX120" fmla="*/ 520065 w 683417"/>
                <a:gd name="connsiteY120" fmla="*/ 127756 h 531901"/>
                <a:gd name="connsiteX121" fmla="*/ 535305 w 683417"/>
                <a:gd name="connsiteY121" fmla="*/ 129661 h 531901"/>
                <a:gd name="connsiteX122" fmla="*/ 546735 w 683417"/>
                <a:gd name="connsiteY122" fmla="*/ 137281 h 531901"/>
                <a:gd name="connsiteX123" fmla="*/ 560070 w 683417"/>
                <a:gd name="connsiteY123" fmla="*/ 135376 h 531901"/>
                <a:gd name="connsiteX124" fmla="*/ 565785 w 683417"/>
                <a:gd name="connsiteY124" fmla="*/ 133471 h 531901"/>
                <a:gd name="connsiteX125" fmla="*/ 581025 w 683417"/>
                <a:gd name="connsiteY125" fmla="*/ 129661 h 531901"/>
                <a:gd name="connsiteX126" fmla="*/ 588645 w 683417"/>
                <a:gd name="connsiteY126" fmla="*/ 127756 h 531901"/>
                <a:gd name="connsiteX127" fmla="*/ 600075 w 683417"/>
                <a:gd name="connsiteY127" fmla="*/ 123946 h 531901"/>
                <a:gd name="connsiteX128" fmla="*/ 634365 w 683417"/>
                <a:gd name="connsiteY128" fmla="*/ 122041 h 531901"/>
                <a:gd name="connsiteX129" fmla="*/ 632460 w 683417"/>
                <a:gd name="connsiteY129" fmla="*/ 108706 h 531901"/>
                <a:gd name="connsiteX130" fmla="*/ 630555 w 683417"/>
                <a:gd name="connsiteY130" fmla="*/ 102991 h 531901"/>
                <a:gd name="connsiteX131" fmla="*/ 624840 w 683417"/>
                <a:gd name="connsiteY131" fmla="*/ 99181 h 531901"/>
                <a:gd name="connsiteX132" fmla="*/ 619125 w 683417"/>
                <a:gd name="connsiteY132" fmla="*/ 97276 h 531901"/>
                <a:gd name="connsiteX133" fmla="*/ 586740 w 683417"/>
                <a:gd name="connsiteY133" fmla="*/ 101086 h 531901"/>
                <a:gd name="connsiteX134" fmla="*/ 573405 w 683417"/>
                <a:gd name="connsiteY134" fmla="*/ 102991 h 531901"/>
                <a:gd name="connsiteX135" fmla="*/ 558165 w 683417"/>
                <a:gd name="connsiteY135" fmla="*/ 101086 h 531901"/>
                <a:gd name="connsiteX136" fmla="*/ 554355 w 683417"/>
                <a:gd name="connsiteY136" fmla="*/ 89656 h 531901"/>
                <a:gd name="connsiteX137" fmla="*/ 550545 w 683417"/>
                <a:gd name="connsiteY137" fmla="*/ 74416 h 531901"/>
                <a:gd name="connsiteX138" fmla="*/ 552450 w 683417"/>
                <a:gd name="connsiteY138" fmla="*/ 68701 h 531901"/>
                <a:gd name="connsiteX139" fmla="*/ 563880 w 683417"/>
                <a:gd name="connsiteY139" fmla="*/ 62986 h 531901"/>
                <a:gd name="connsiteX140" fmla="*/ 567690 w 683417"/>
                <a:gd name="connsiteY140" fmla="*/ 57271 h 531901"/>
                <a:gd name="connsiteX141" fmla="*/ 567690 w 683417"/>
                <a:gd name="connsiteY141" fmla="*/ 40126 h 531901"/>
                <a:gd name="connsiteX142" fmla="*/ 563880 w 683417"/>
                <a:gd name="connsiteY142" fmla="*/ 34411 h 531901"/>
                <a:gd name="connsiteX143" fmla="*/ 561975 w 683417"/>
                <a:gd name="connsiteY143" fmla="*/ 21076 h 531901"/>
                <a:gd name="connsiteX144" fmla="*/ 558165 w 683417"/>
                <a:gd name="connsiteY144" fmla="*/ 15361 h 531901"/>
                <a:gd name="connsiteX145" fmla="*/ 546735 w 683417"/>
                <a:gd name="connsiteY145" fmla="*/ 22981 h 531901"/>
                <a:gd name="connsiteX146" fmla="*/ 539115 w 683417"/>
                <a:gd name="connsiteY146" fmla="*/ 26791 h 531901"/>
                <a:gd name="connsiteX147" fmla="*/ 533400 w 683417"/>
                <a:gd name="connsiteY147" fmla="*/ 30601 h 531901"/>
                <a:gd name="connsiteX148" fmla="*/ 527685 w 683417"/>
                <a:gd name="connsiteY148" fmla="*/ 32506 h 531901"/>
                <a:gd name="connsiteX149" fmla="*/ 478155 w 683417"/>
                <a:gd name="connsiteY149" fmla="*/ 30601 h 531901"/>
                <a:gd name="connsiteX150" fmla="*/ 464820 w 683417"/>
                <a:gd name="connsiteY150" fmla="*/ 28696 h 531901"/>
                <a:gd name="connsiteX151" fmla="*/ 445770 w 683417"/>
                <a:gd name="connsiteY151" fmla="*/ 26791 h 531901"/>
                <a:gd name="connsiteX152" fmla="*/ 432435 w 683417"/>
                <a:gd name="connsiteY152" fmla="*/ 24886 h 531901"/>
                <a:gd name="connsiteX153" fmla="*/ 396240 w 683417"/>
                <a:gd name="connsiteY153" fmla="*/ 21076 h 531901"/>
                <a:gd name="connsiteX154" fmla="*/ 379095 w 683417"/>
                <a:gd name="connsiteY154" fmla="*/ 17266 h 531901"/>
                <a:gd name="connsiteX155" fmla="*/ 365760 w 683417"/>
                <a:gd name="connsiteY155" fmla="*/ 13456 h 531901"/>
                <a:gd name="connsiteX156" fmla="*/ 300990 w 683417"/>
                <a:gd name="connsiteY156" fmla="*/ 15361 h 5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83417" h="531901">
                  <a:moveTo>
                    <a:pt x="300990" y="15361"/>
                  </a:moveTo>
                  <a:lnTo>
                    <a:pt x="300990" y="15361"/>
                  </a:lnTo>
                  <a:cubicBezTo>
                    <a:pt x="295275" y="14726"/>
                    <a:pt x="289572" y="13977"/>
                    <a:pt x="283845" y="13456"/>
                  </a:cubicBezTo>
                  <a:cubicBezTo>
                    <a:pt x="275600" y="12706"/>
                    <a:pt x="267309" y="12465"/>
                    <a:pt x="259080" y="11551"/>
                  </a:cubicBezTo>
                  <a:cubicBezTo>
                    <a:pt x="255862" y="11193"/>
                    <a:pt x="252679" y="10498"/>
                    <a:pt x="249555" y="9646"/>
                  </a:cubicBezTo>
                  <a:cubicBezTo>
                    <a:pt x="245680" y="8589"/>
                    <a:pt x="238125" y="5836"/>
                    <a:pt x="238125" y="5836"/>
                  </a:cubicBezTo>
                  <a:cubicBezTo>
                    <a:pt x="235585" y="3931"/>
                    <a:pt x="233585" y="891"/>
                    <a:pt x="230505" y="121"/>
                  </a:cubicBezTo>
                  <a:cubicBezTo>
                    <a:pt x="226852" y="-792"/>
                    <a:pt x="220832" y="3733"/>
                    <a:pt x="217170" y="3931"/>
                  </a:cubicBezTo>
                  <a:cubicBezTo>
                    <a:pt x="195602" y="5097"/>
                    <a:pt x="152400" y="5836"/>
                    <a:pt x="152400" y="5836"/>
                  </a:cubicBezTo>
                  <a:lnTo>
                    <a:pt x="150495" y="45841"/>
                  </a:lnTo>
                  <a:lnTo>
                    <a:pt x="99060" y="83941"/>
                  </a:lnTo>
                  <a:lnTo>
                    <a:pt x="83820" y="61081"/>
                  </a:lnTo>
                  <a:lnTo>
                    <a:pt x="0" y="137281"/>
                  </a:lnTo>
                  <a:lnTo>
                    <a:pt x="3810" y="162046"/>
                  </a:lnTo>
                  <a:lnTo>
                    <a:pt x="106680" y="177286"/>
                  </a:lnTo>
                  <a:cubicBezTo>
                    <a:pt x="114211" y="182665"/>
                    <a:pt x="120096" y="185765"/>
                    <a:pt x="125730" y="192526"/>
                  </a:cubicBezTo>
                  <a:cubicBezTo>
                    <a:pt x="132541" y="200700"/>
                    <a:pt x="126148" y="196367"/>
                    <a:pt x="135255" y="203956"/>
                  </a:cubicBezTo>
                  <a:cubicBezTo>
                    <a:pt x="137014" y="205422"/>
                    <a:pt x="139107" y="206435"/>
                    <a:pt x="140970" y="207766"/>
                  </a:cubicBezTo>
                  <a:cubicBezTo>
                    <a:pt x="143554" y="209611"/>
                    <a:pt x="146050" y="211576"/>
                    <a:pt x="148590" y="213481"/>
                  </a:cubicBezTo>
                  <a:cubicBezTo>
                    <a:pt x="151765" y="212846"/>
                    <a:pt x="155421" y="213372"/>
                    <a:pt x="158115" y="211576"/>
                  </a:cubicBezTo>
                  <a:cubicBezTo>
                    <a:pt x="159786" y="210462"/>
                    <a:pt x="159468" y="207792"/>
                    <a:pt x="160020" y="205861"/>
                  </a:cubicBezTo>
                  <a:cubicBezTo>
                    <a:pt x="160834" y="203013"/>
                    <a:pt x="162307" y="195571"/>
                    <a:pt x="163830" y="192526"/>
                  </a:cubicBezTo>
                  <a:cubicBezTo>
                    <a:pt x="164854" y="190478"/>
                    <a:pt x="165852" y="188241"/>
                    <a:pt x="167640" y="186811"/>
                  </a:cubicBezTo>
                  <a:cubicBezTo>
                    <a:pt x="169208" y="185557"/>
                    <a:pt x="171418" y="185434"/>
                    <a:pt x="173355" y="184906"/>
                  </a:cubicBezTo>
                  <a:cubicBezTo>
                    <a:pt x="193926" y="179296"/>
                    <a:pt x="187645" y="181169"/>
                    <a:pt x="213360" y="179191"/>
                  </a:cubicBezTo>
                  <a:cubicBezTo>
                    <a:pt x="229001" y="173977"/>
                    <a:pt x="204158" y="181843"/>
                    <a:pt x="234315" y="175381"/>
                  </a:cubicBezTo>
                  <a:cubicBezTo>
                    <a:pt x="238242" y="174540"/>
                    <a:pt x="241935" y="172841"/>
                    <a:pt x="245745" y="171571"/>
                  </a:cubicBezTo>
                  <a:cubicBezTo>
                    <a:pt x="251200" y="169753"/>
                    <a:pt x="257175" y="170301"/>
                    <a:pt x="262890" y="169666"/>
                  </a:cubicBezTo>
                  <a:cubicBezTo>
                    <a:pt x="264795" y="169031"/>
                    <a:pt x="266674" y="168313"/>
                    <a:pt x="268605" y="167761"/>
                  </a:cubicBezTo>
                  <a:cubicBezTo>
                    <a:pt x="275941" y="165665"/>
                    <a:pt x="277893" y="165635"/>
                    <a:pt x="285750" y="163951"/>
                  </a:cubicBezTo>
                  <a:cubicBezTo>
                    <a:pt x="301073" y="160668"/>
                    <a:pt x="299173" y="161071"/>
                    <a:pt x="310515" y="158236"/>
                  </a:cubicBezTo>
                  <a:lnTo>
                    <a:pt x="400050" y="160141"/>
                  </a:lnTo>
                  <a:cubicBezTo>
                    <a:pt x="403285" y="160265"/>
                    <a:pt x="406474" y="161116"/>
                    <a:pt x="409575" y="162046"/>
                  </a:cubicBezTo>
                  <a:cubicBezTo>
                    <a:pt x="415656" y="163870"/>
                    <a:pt x="421091" y="166852"/>
                    <a:pt x="426720" y="169666"/>
                  </a:cubicBezTo>
                  <a:cubicBezTo>
                    <a:pt x="430349" y="180552"/>
                    <a:pt x="425631" y="171480"/>
                    <a:pt x="434340" y="177286"/>
                  </a:cubicBezTo>
                  <a:cubicBezTo>
                    <a:pt x="447959" y="186366"/>
                    <a:pt x="431559" y="180877"/>
                    <a:pt x="447675" y="184906"/>
                  </a:cubicBezTo>
                  <a:cubicBezTo>
                    <a:pt x="449580" y="186176"/>
                    <a:pt x="451679" y="187195"/>
                    <a:pt x="453390" y="188716"/>
                  </a:cubicBezTo>
                  <a:cubicBezTo>
                    <a:pt x="457417" y="192296"/>
                    <a:pt x="460337" y="197157"/>
                    <a:pt x="464820" y="200146"/>
                  </a:cubicBezTo>
                  <a:lnTo>
                    <a:pt x="470535" y="203956"/>
                  </a:lnTo>
                  <a:cubicBezTo>
                    <a:pt x="475083" y="217601"/>
                    <a:pt x="468581" y="201992"/>
                    <a:pt x="478155" y="213481"/>
                  </a:cubicBezTo>
                  <a:cubicBezTo>
                    <a:pt x="483757" y="220204"/>
                    <a:pt x="480703" y="221332"/>
                    <a:pt x="483870" y="228721"/>
                  </a:cubicBezTo>
                  <a:cubicBezTo>
                    <a:pt x="484772" y="230825"/>
                    <a:pt x="486656" y="232388"/>
                    <a:pt x="487680" y="234436"/>
                  </a:cubicBezTo>
                  <a:cubicBezTo>
                    <a:pt x="495567" y="250210"/>
                    <a:pt x="482476" y="229488"/>
                    <a:pt x="493395" y="245866"/>
                  </a:cubicBezTo>
                  <a:cubicBezTo>
                    <a:pt x="498434" y="266023"/>
                    <a:pt x="491592" y="242286"/>
                    <a:pt x="499110" y="259201"/>
                  </a:cubicBezTo>
                  <a:cubicBezTo>
                    <a:pt x="500741" y="262871"/>
                    <a:pt x="500692" y="267289"/>
                    <a:pt x="502920" y="270631"/>
                  </a:cubicBezTo>
                  <a:lnTo>
                    <a:pt x="510540" y="282061"/>
                  </a:lnTo>
                  <a:cubicBezTo>
                    <a:pt x="511810" y="283966"/>
                    <a:pt x="513626" y="285604"/>
                    <a:pt x="514350" y="287776"/>
                  </a:cubicBezTo>
                  <a:cubicBezTo>
                    <a:pt x="521298" y="308619"/>
                    <a:pt x="510217" y="277049"/>
                    <a:pt x="520065" y="299206"/>
                  </a:cubicBezTo>
                  <a:cubicBezTo>
                    <a:pt x="521696" y="302876"/>
                    <a:pt x="521647" y="307294"/>
                    <a:pt x="523875" y="310636"/>
                  </a:cubicBezTo>
                  <a:cubicBezTo>
                    <a:pt x="525145" y="312541"/>
                    <a:pt x="526755" y="314259"/>
                    <a:pt x="527685" y="316351"/>
                  </a:cubicBezTo>
                  <a:cubicBezTo>
                    <a:pt x="529316" y="320021"/>
                    <a:pt x="530225" y="323971"/>
                    <a:pt x="531495" y="327781"/>
                  </a:cubicBezTo>
                  <a:lnTo>
                    <a:pt x="533400" y="333496"/>
                  </a:lnTo>
                  <a:cubicBezTo>
                    <a:pt x="534035" y="335401"/>
                    <a:pt x="534191" y="337540"/>
                    <a:pt x="535305" y="339211"/>
                  </a:cubicBezTo>
                  <a:cubicBezTo>
                    <a:pt x="536575" y="341116"/>
                    <a:pt x="538185" y="342834"/>
                    <a:pt x="539115" y="344926"/>
                  </a:cubicBezTo>
                  <a:cubicBezTo>
                    <a:pt x="540746" y="348596"/>
                    <a:pt x="541655" y="352546"/>
                    <a:pt x="542925" y="356356"/>
                  </a:cubicBezTo>
                  <a:cubicBezTo>
                    <a:pt x="543560" y="358261"/>
                    <a:pt x="543159" y="360957"/>
                    <a:pt x="544830" y="362071"/>
                  </a:cubicBezTo>
                  <a:lnTo>
                    <a:pt x="550545" y="365881"/>
                  </a:lnTo>
                  <a:cubicBezTo>
                    <a:pt x="559217" y="391897"/>
                    <a:pt x="549756" y="365310"/>
                    <a:pt x="558165" y="384931"/>
                  </a:cubicBezTo>
                  <a:cubicBezTo>
                    <a:pt x="558956" y="386777"/>
                    <a:pt x="559172" y="388850"/>
                    <a:pt x="560070" y="390646"/>
                  </a:cubicBezTo>
                  <a:cubicBezTo>
                    <a:pt x="561094" y="392694"/>
                    <a:pt x="562950" y="394269"/>
                    <a:pt x="563880" y="396361"/>
                  </a:cubicBezTo>
                  <a:cubicBezTo>
                    <a:pt x="565511" y="400031"/>
                    <a:pt x="566420" y="403981"/>
                    <a:pt x="567690" y="407791"/>
                  </a:cubicBezTo>
                  <a:lnTo>
                    <a:pt x="569595" y="413506"/>
                  </a:lnTo>
                  <a:lnTo>
                    <a:pt x="571500" y="419221"/>
                  </a:lnTo>
                  <a:cubicBezTo>
                    <a:pt x="570865" y="426206"/>
                    <a:pt x="570522" y="433224"/>
                    <a:pt x="569595" y="440176"/>
                  </a:cubicBezTo>
                  <a:cubicBezTo>
                    <a:pt x="569249" y="442771"/>
                    <a:pt x="569142" y="445618"/>
                    <a:pt x="567690" y="447796"/>
                  </a:cubicBezTo>
                  <a:cubicBezTo>
                    <a:pt x="566420" y="449701"/>
                    <a:pt x="563880" y="450336"/>
                    <a:pt x="561975" y="451606"/>
                  </a:cubicBezTo>
                  <a:cubicBezTo>
                    <a:pt x="560705" y="453511"/>
                    <a:pt x="559953" y="455891"/>
                    <a:pt x="558165" y="457321"/>
                  </a:cubicBezTo>
                  <a:cubicBezTo>
                    <a:pt x="556597" y="458575"/>
                    <a:pt x="554121" y="458112"/>
                    <a:pt x="552450" y="459226"/>
                  </a:cubicBezTo>
                  <a:cubicBezTo>
                    <a:pt x="550208" y="460720"/>
                    <a:pt x="548640" y="463036"/>
                    <a:pt x="546735" y="464941"/>
                  </a:cubicBezTo>
                  <a:cubicBezTo>
                    <a:pt x="546100" y="466846"/>
                    <a:pt x="545728" y="468860"/>
                    <a:pt x="544830" y="470656"/>
                  </a:cubicBezTo>
                  <a:cubicBezTo>
                    <a:pt x="537444" y="485428"/>
                    <a:pt x="543903" y="467721"/>
                    <a:pt x="539115" y="482086"/>
                  </a:cubicBezTo>
                  <a:cubicBezTo>
                    <a:pt x="540242" y="491101"/>
                    <a:pt x="538655" y="496866"/>
                    <a:pt x="544830" y="503041"/>
                  </a:cubicBezTo>
                  <a:cubicBezTo>
                    <a:pt x="546449" y="504660"/>
                    <a:pt x="548640" y="505581"/>
                    <a:pt x="550545" y="506851"/>
                  </a:cubicBezTo>
                  <a:cubicBezTo>
                    <a:pt x="551815" y="508756"/>
                    <a:pt x="552596" y="511100"/>
                    <a:pt x="554355" y="512566"/>
                  </a:cubicBezTo>
                  <a:cubicBezTo>
                    <a:pt x="556537" y="514384"/>
                    <a:pt x="559509" y="514967"/>
                    <a:pt x="561975" y="516376"/>
                  </a:cubicBezTo>
                  <a:cubicBezTo>
                    <a:pt x="563963" y="517512"/>
                    <a:pt x="565785" y="518916"/>
                    <a:pt x="567690" y="520186"/>
                  </a:cubicBezTo>
                  <a:cubicBezTo>
                    <a:pt x="586272" y="517089"/>
                    <a:pt x="585103" y="516414"/>
                    <a:pt x="611505" y="520186"/>
                  </a:cubicBezTo>
                  <a:cubicBezTo>
                    <a:pt x="614316" y="520588"/>
                    <a:pt x="616515" y="522877"/>
                    <a:pt x="619125" y="523996"/>
                  </a:cubicBezTo>
                  <a:cubicBezTo>
                    <a:pt x="620971" y="524787"/>
                    <a:pt x="623044" y="525003"/>
                    <a:pt x="624840" y="525901"/>
                  </a:cubicBezTo>
                  <a:cubicBezTo>
                    <a:pt x="639612" y="533287"/>
                    <a:pt x="621905" y="526828"/>
                    <a:pt x="636270" y="531616"/>
                  </a:cubicBezTo>
                  <a:cubicBezTo>
                    <a:pt x="640715" y="530981"/>
                    <a:pt x="647377" y="533610"/>
                    <a:pt x="649605" y="529711"/>
                  </a:cubicBezTo>
                  <a:cubicBezTo>
                    <a:pt x="667600" y="498220"/>
                    <a:pt x="634775" y="507337"/>
                    <a:pt x="664845" y="503041"/>
                  </a:cubicBezTo>
                  <a:cubicBezTo>
                    <a:pt x="666115" y="501136"/>
                    <a:pt x="667324" y="499189"/>
                    <a:pt x="668655" y="497326"/>
                  </a:cubicBezTo>
                  <a:cubicBezTo>
                    <a:pt x="673973" y="489881"/>
                    <a:pt x="675791" y="488770"/>
                    <a:pt x="680085" y="480181"/>
                  </a:cubicBezTo>
                  <a:cubicBezTo>
                    <a:pt x="680983" y="478385"/>
                    <a:pt x="681355" y="476371"/>
                    <a:pt x="681990" y="474466"/>
                  </a:cubicBezTo>
                  <a:cubicBezTo>
                    <a:pt x="681512" y="467295"/>
                    <a:pt x="688813" y="443986"/>
                    <a:pt x="674370" y="443986"/>
                  </a:cubicBezTo>
                  <a:cubicBezTo>
                    <a:pt x="670507" y="443986"/>
                    <a:pt x="666750" y="445256"/>
                    <a:pt x="662940" y="445891"/>
                  </a:cubicBezTo>
                  <a:cubicBezTo>
                    <a:pt x="661035" y="447161"/>
                    <a:pt x="658844" y="448082"/>
                    <a:pt x="657225" y="449701"/>
                  </a:cubicBezTo>
                  <a:cubicBezTo>
                    <a:pt x="655606" y="451320"/>
                    <a:pt x="655203" y="453986"/>
                    <a:pt x="653415" y="455416"/>
                  </a:cubicBezTo>
                  <a:cubicBezTo>
                    <a:pt x="651847" y="456670"/>
                    <a:pt x="649605" y="456686"/>
                    <a:pt x="647700" y="457321"/>
                  </a:cubicBezTo>
                  <a:cubicBezTo>
                    <a:pt x="643255" y="456686"/>
                    <a:pt x="638666" y="456706"/>
                    <a:pt x="634365" y="455416"/>
                  </a:cubicBezTo>
                  <a:cubicBezTo>
                    <a:pt x="632172" y="454758"/>
                    <a:pt x="630698" y="452630"/>
                    <a:pt x="628650" y="451606"/>
                  </a:cubicBezTo>
                  <a:cubicBezTo>
                    <a:pt x="626854" y="450708"/>
                    <a:pt x="624840" y="450336"/>
                    <a:pt x="622935" y="449701"/>
                  </a:cubicBezTo>
                  <a:cubicBezTo>
                    <a:pt x="617886" y="444652"/>
                    <a:pt x="611094" y="439355"/>
                    <a:pt x="607695" y="432556"/>
                  </a:cubicBezTo>
                  <a:cubicBezTo>
                    <a:pt x="606797" y="430760"/>
                    <a:pt x="606425" y="428746"/>
                    <a:pt x="605790" y="426841"/>
                  </a:cubicBezTo>
                  <a:cubicBezTo>
                    <a:pt x="602688" y="339978"/>
                    <a:pt x="607040" y="397490"/>
                    <a:pt x="601980" y="362071"/>
                  </a:cubicBezTo>
                  <a:cubicBezTo>
                    <a:pt x="600821" y="353960"/>
                    <a:pt x="600353" y="345311"/>
                    <a:pt x="598170" y="337306"/>
                  </a:cubicBezTo>
                  <a:cubicBezTo>
                    <a:pt x="597113" y="333431"/>
                    <a:pt x="597200" y="328716"/>
                    <a:pt x="594360" y="325876"/>
                  </a:cubicBezTo>
                  <a:lnTo>
                    <a:pt x="588645" y="320161"/>
                  </a:lnTo>
                  <a:cubicBezTo>
                    <a:pt x="588010" y="318256"/>
                    <a:pt x="587638" y="316242"/>
                    <a:pt x="586740" y="314446"/>
                  </a:cubicBezTo>
                  <a:cubicBezTo>
                    <a:pt x="585716" y="312398"/>
                    <a:pt x="583860" y="310823"/>
                    <a:pt x="582930" y="308731"/>
                  </a:cubicBezTo>
                  <a:cubicBezTo>
                    <a:pt x="575124" y="291168"/>
                    <a:pt x="583107" y="303325"/>
                    <a:pt x="575310" y="289681"/>
                  </a:cubicBezTo>
                  <a:cubicBezTo>
                    <a:pt x="574174" y="287693"/>
                    <a:pt x="573119" y="285585"/>
                    <a:pt x="571500" y="283966"/>
                  </a:cubicBezTo>
                  <a:cubicBezTo>
                    <a:pt x="569881" y="282347"/>
                    <a:pt x="565785" y="280156"/>
                    <a:pt x="565785" y="280156"/>
                  </a:cubicBezTo>
                  <a:lnTo>
                    <a:pt x="537210" y="282061"/>
                  </a:lnTo>
                  <a:lnTo>
                    <a:pt x="514350" y="249676"/>
                  </a:lnTo>
                  <a:cubicBezTo>
                    <a:pt x="519430" y="245231"/>
                    <a:pt x="524817" y="241114"/>
                    <a:pt x="529590" y="236341"/>
                  </a:cubicBezTo>
                  <a:cubicBezTo>
                    <a:pt x="531209" y="234722"/>
                    <a:pt x="533076" y="232893"/>
                    <a:pt x="533400" y="230626"/>
                  </a:cubicBezTo>
                  <a:cubicBezTo>
                    <a:pt x="533770" y="228034"/>
                    <a:pt x="533506" y="224682"/>
                    <a:pt x="531495" y="223006"/>
                  </a:cubicBezTo>
                  <a:cubicBezTo>
                    <a:pt x="529008" y="220933"/>
                    <a:pt x="525111" y="221886"/>
                    <a:pt x="521970" y="221101"/>
                  </a:cubicBezTo>
                  <a:cubicBezTo>
                    <a:pt x="515660" y="219524"/>
                    <a:pt x="516127" y="219111"/>
                    <a:pt x="510540" y="215386"/>
                  </a:cubicBezTo>
                  <a:cubicBezTo>
                    <a:pt x="500121" y="199758"/>
                    <a:pt x="501432" y="206963"/>
                    <a:pt x="504825" y="184906"/>
                  </a:cubicBezTo>
                  <a:cubicBezTo>
                    <a:pt x="505130" y="182921"/>
                    <a:pt x="506095" y="181096"/>
                    <a:pt x="506730" y="179191"/>
                  </a:cubicBezTo>
                  <a:cubicBezTo>
                    <a:pt x="506095" y="173476"/>
                    <a:pt x="507783" y="166977"/>
                    <a:pt x="504825" y="162046"/>
                  </a:cubicBezTo>
                  <a:cubicBezTo>
                    <a:pt x="503159" y="159270"/>
                    <a:pt x="498332" y="161278"/>
                    <a:pt x="495300" y="160141"/>
                  </a:cubicBezTo>
                  <a:cubicBezTo>
                    <a:pt x="493156" y="159337"/>
                    <a:pt x="491490" y="157601"/>
                    <a:pt x="489585" y="156331"/>
                  </a:cubicBezTo>
                  <a:cubicBezTo>
                    <a:pt x="488950" y="154426"/>
                    <a:pt x="487350" y="152597"/>
                    <a:pt x="487680" y="150616"/>
                  </a:cubicBezTo>
                  <a:cubicBezTo>
                    <a:pt x="488056" y="148358"/>
                    <a:pt x="489767" y="146409"/>
                    <a:pt x="491490" y="144901"/>
                  </a:cubicBezTo>
                  <a:cubicBezTo>
                    <a:pt x="494936" y="141886"/>
                    <a:pt x="499110" y="139821"/>
                    <a:pt x="502920" y="137281"/>
                  </a:cubicBezTo>
                  <a:cubicBezTo>
                    <a:pt x="504825" y="136011"/>
                    <a:pt x="506463" y="134195"/>
                    <a:pt x="508635" y="133471"/>
                  </a:cubicBezTo>
                  <a:cubicBezTo>
                    <a:pt x="516522" y="130842"/>
                    <a:pt x="512679" y="132680"/>
                    <a:pt x="520065" y="127756"/>
                  </a:cubicBezTo>
                  <a:cubicBezTo>
                    <a:pt x="525145" y="128391"/>
                    <a:pt x="530484" y="127939"/>
                    <a:pt x="535305" y="129661"/>
                  </a:cubicBezTo>
                  <a:cubicBezTo>
                    <a:pt x="539617" y="131201"/>
                    <a:pt x="546735" y="137281"/>
                    <a:pt x="546735" y="137281"/>
                  </a:cubicBezTo>
                  <a:cubicBezTo>
                    <a:pt x="551180" y="136646"/>
                    <a:pt x="555667" y="136257"/>
                    <a:pt x="560070" y="135376"/>
                  </a:cubicBezTo>
                  <a:cubicBezTo>
                    <a:pt x="562039" y="134982"/>
                    <a:pt x="563848" y="133999"/>
                    <a:pt x="565785" y="133471"/>
                  </a:cubicBezTo>
                  <a:cubicBezTo>
                    <a:pt x="570837" y="132093"/>
                    <a:pt x="575945" y="130931"/>
                    <a:pt x="581025" y="129661"/>
                  </a:cubicBezTo>
                  <a:cubicBezTo>
                    <a:pt x="583565" y="129026"/>
                    <a:pt x="586161" y="128584"/>
                    <a:pt x="588645" y="127756"/>
                  </a:cubicBezTo>
                  <a:cubicBezTo>
                    <a:pt x="592455" y="126486"/>
                    <a:pt x="596065" y="124169"/>
                    <a:pt x="600075" y="123946"/>
                  </a:cubicBezTo>
                  <a:lnTo>
                    <a:pt x="634365" y="122041"/>
                  </a:lnTo>
                  <a:cubicBezTo>
                    <a:pt x="633730" y="117596"/>
                    <a:pt x="633341" y="113109"/>
                    <a:pt x="632460" y="108706"/>
                  </a:cubicBezTo>
                  <a:cubicBezTo>
                    <a:pt x="632066" y="106737"/>
                    <a:pt x="631809" y="104559"/>
                    <a:pt x="630555" y="102991"/>
                  </a:cubicBezTo>
                  <a:cubicBezTo>
                    <a:pt x="629125" y="101203"/>
                    <a:pt x="626888" y="100205"/>
                    <a:pt x="624840" y="99181"/>
                  </a:cubicBezTo>
                  <a:cubicBezTo>
                    <a:pt x="623044" y="98283"/>
                    <a:pt x="621030" y="97911"/>
                    <a:pt x="619125" y="97276"/>
                  </a:cubicBezTo>
                  <a:lnTo>
                    <a:pt x="586740" y="101086"/>
                  </a:lnTo>
                  <a:cubicBezTo>
                    <a:pt x="582285" y="101643"/>
                    <a:pt x="577895" y="102991"/>
                    <a:pt x="573405" y="102991"/>
                  </a:cubicBezTo>
                  <a:cubicBezTo>
                    <a:pt x="568285" y="102991"/>
                    <a:pt x="563245" y="101721"/>
                    <a:pt x="558165" y="101086"/>
                  </a:cubicBezTo>
                  <a:cubicBezTo>
                    <a:pt x="556895" y="97276"/>
                    <a:pt x="555329" y="93552"/>
                    <a:pt x="554355" y="89656"/>
                  </a:cubicBezTo>
                  <a:lnTo>
                    <a:pt x="550545" y="74416"/>
                  </a:lnTo>
                  <a:cubicBezTo>
                    <a:pt x="551180" y="72511"/>
                    <a:pt x="551196" y="70269"/>
                    <a:pt x="552450" y="68701"/>
                  </a:cubicBezTo>
                  <a:cubicBezTo>
                    <a:pt x="555136" y="65344"/>
                    <a:pt x="560115" y="64241"/>
                    <a:pt x="563880" y="62986"/>
                  </a:cubicBezTo>
                  <a:cubicBezTo>
                    <a:pt x="565150" y="61081"/>
                    <a:pt x="566666" y="59319"/>
                    <a:pt x="567690" y="57271"/>
                  </a:cubicBezTo>
                  <a:cubicBezTo>
                    <a:pt x="570745" y="51162"/>
                    <a:pt x="570063" y="47246"/>
                    <a:pt x="567690" y="40126"/>
                  </a:cubicBezTo>
                  <a:cubicBezTo>
                    <a:pt x="566966" y="37954"/>
                    <a:pt x="565150" y="36316"/>
                    <a:pt x="563880" y="34411"/>
                  </a:cubicBezTo>
                  <a:cubicBezTo>
                    <a:pt x="563245" y="29966"/>
                    <a:pt x="563265" y="25377"/>
                    <a:pt x="561975" y="21076"/>
                  </a:cubicBezTo>
                  <a:cubicBezTo>
                    <a:pt x="561317" y="18883"/>
                    <a:pt x="560437" y="15077"/>
                    <a:pt x="558165" y="15361"/>
                  </a:cubicBezTo>
                  <a:cubicBezTo>
                    <a:pt x="553621" y="15929"/>
                    <a:pt x="550831" y="20933"/>
                    <a:pt x="546735" y="22981"/>
                  </a:cubicBezTo>
                  <a:cubicBezTo>
                    <a:pt x="544195" y="24251"/>
                    <a:pt x="541581" y="25382"/>
                    <a:pt x="539115" y="26791"/>
                  </a:cubicBezTo>
                  <a:cubicBezTo>
                    <a:pt x="537127" y="27927"/>
                    <a:pt x="535448" y="29577"/>
                    <a:pt x="533400" y="30601"/>
                  </a:cubicBezTo>
                  <a:cubicBezTo>
                    <a:pt x="531604" y="31499"/>
                    <a:pt x="529590" y="31871"/>
                    <a:pt x="527685" y="32506"/>
                  </a:cubicBezTo>
                  <a:cubicBezTo>
                    <a:pt x="511175" y="31871"/>
                    <a:pt x="494647" y="31601"/>
                    <a:pt x="478155" y="30601"/>
                  </a:cubicBezTo>
                  <a:cubicBezTo>
                    <a:pt x="473673" y="30329"/>
                    <a:pt x="469279" y="29221"/>
                    <a:pt x="464820" y="28696"/>
                  </a:cubicBezTo>
                  <a:cubicBezTo>
                    <a:pt x="458482" y="27950"/>
                    <a:pt x="452108" y="27537"/>
                    <a:pt x="445770" y="26791"/>
                  </a:cubicBezTo>
                  <a:cubicBezTo>
                    <a:pt x="441311" y="26266"/>
                    <a:pt x="436900" y="25356"/>
                    <a:pt x="432435" y="24886"/>
                  </a:cubicBezTo>
                  <a:cubicBezTo>
                    <a:pt x="389155" y="20330"/>
                    <a:pt x="426508" y="25400"/>
                    <a:pt x="396240" y="21076"/>
                  </a:cubicBezTo>
                  <a:cubicBezTo>
                    <a:pt x="383375" y="16788"/>
                    <a:pt x="399211" y="21736"/>
                    <a:pt x="379095" y="17266"/>
                  </a:cubicBezTo>
                  <a:cubicBezTo>
                    <a:pt x="373621" y="16049"/>
                    <a:pt x="371776" y="13871"/>
                    <a:pt x="365760" y="13456"/>
                  </a:cubicBezTo>
                  <a:cubicBezTo>
                    <a:pt x="334825" y="11323"/>
                    <a:pt x="311785" y="15043"/>
                    <a:pt x="300990" y="1536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5482391" y="5430899"/>
              <a:ext cx="121305" cy="164975"/>
            </a:xfrm>
            <a:custGeom>
              <a:avLst/>
              <a:gdLst>
                <a:gd name="connsiteX0" fmla="*/ 7620 w 198120"/>
                <a:gd name="connsiteY0" fmla="*/ 76308 h 270618"/>
                <a:gd name="connsiteX1" fmla="*/ 7620 w 198120"/>
                <a:gd name="connsiteY1" fmla="*/ 76308 h 270618"/>
                <a:gd name="connsiteX2" fmla="*/ 3810 w 198120"/>
                <a:gd name="connsiteY2" fmla="*/ 45828 h 270618"/>
                <a:gd name="connsiteX3" fmla="*/ 1905 w 198120"/>
                <a:gd name="connsiteY3" fmla="*/ 40113 h 270618"/>
                <a:gd name="connsiteX4" fmla="*/ 7620 w 198120"/>
                <a:gd name="connsiteY4" fmla="*/ 36303 h 270618"/>
                <a:gd name="connsiteX5" fmla="*/ 34290 w 198120"/>
                <a:gd name="connsiteY5" fmla="*/ 30588 h 270618"/>
                <a:gd name="connsiteX6" fmla="*/ 40005 w 198120"/>
                <a:gd name="connsiteY6" fmla="*/ 28683 h 270618"/>
                <a:gd name="connsiteX7" fmla="*/ 32385 w 198120"/>
                <a:gd name="connsiteY7" fmla="*/ 9633 h 270618"/>
                <a:gd name="connsiteX8" fmla="*/ 26670 w 198120"/>
                <a:gd name="connsiteY8" fmla="*/ 7728 h 270618"/>
                <a:gd name="connsiteX9" fmla="*/ 34290 w 198120"/>
                <a:gd name="connsiteY9" fmla="*/ 2013 h 270618"/>
                <a:gd name="connsiteX10" fmla="*/ 120015 w 198120"/>
                <a:gd name="connsiteY10" fmla="*/ 2013 h 270618"/>
                <a:gd name="connsiteX11" fmla="*/ 116205 w 198120"/>
                <a:gd name="connsiteY11" fmla="*/ 30588 h 270618"/>
                <a:gd name="connsiteX12" fmla="*/ 112395 w 198120"/>
                <a:gd name="connsiteY12" fmla="*/ 47733 h 270618"/>
                <a:gd name="connsiteX13" fmla="*/ 110490 w 198120"/>
                <a:gd name="connsiteY13" fmla="*/ 53448 h 270618"/>
                <a:gd name="connsiteX14" fmla="*/ 106680 w 198120"/>
                <a:gd name="connsiteY14" fmla="*/ 66783 h 270618"/>
                <a:gd name="connsiteX15" fmla="*/ 104775 w 198120"/>
                <a:gd name="connsiteY15" fmla="*/ 83928 h 270618"/>
                <a:gd name="connsiteX16" fmla="*/ 150495 w 198120"/>
                <a:gd name="connsiteY16" fmla="*/ 99168 h 270618"/>
                <a:gd name="connsiteX17" fmla="*/ 198120 w 198120"/>
                <a:gd name="connsiteY17" fmla="*/ 108693 h 270618"/>
                <a:gd name="connsiteX18" fmla="*/ 196215 w 198120"/>
                <a:gd name="connsiteY18" fmla="*/ 114408 h 270618"/>
                <a:gd name="connsiteX19" fmla="*/ 184785 w 198120"/>
                <a:gd name="connsiteY19" fmla="*/ 122028 h 270618"/>
                <a:gd name="connsiteX20" fmla="*/ 179070 w 198120"/>
                <a:gd name="connsiteY20" fmla="*/ 125838 h 270618"/>
                <a:gd name="connsiteX21" fmla="*/ 169545 w 198120"/>
                <a:gd name="connsiteY21" fmla="*/ 127743 h 270618"/>
                <a:gd name="connsiteX22" fmla="*/ 158115 w 198120"/>
                <a:gd name="connsiteY22" fmla="*/ 131553 h 270618"/>
                <a:gd name="connsiteX23" fmla="*/ 152400 w 198120"/>
                <a:gd name="connsiteY23" fmla="*/ 133458 h 270618"/>
                <a:gd name="connsiteX24" fmla="*/ 146685 w 198120"/>
                <a:gd name="connsiteY24" fmla="*/ 135363 h 270618"/>
                <a:gd name="connsiteX25" fmla="*/ 139065 w 198120"/>
                <a:gd name="connsiteY25" fmla="*/ 139173 h 270618"/>
                <a:gd name="connsiteX26" fmla="*/ 135255 w 198120"/>
                <a:gd name="connsiteY26" fmla="*/ 146793 h 270618"/>
                <a:gd name="connsiteX27" fmla="*/ 146685 w 198120"/>
                <a:gd name="connsiteY27" fmla="*/ 156318 h 270618"/>
                <a:gd name="connsiteX28" fmla="*/ 150495 w 198120"/>
                <a:gd name="connsiteY28" fmla="*/ 162033 h 270618"/>
                <a:gd name="connsiteX29" fmla="*/ 156210 w 198120"/>
                <a:gd name="connsiteY29" fmla="*/ 163938 h 270618"/>
                <a:gd name="connsiteX30" fmla="*/ 158115 w 198120"/>
                <a:gd name="connsiteY30" fmla="*/ 169653 h 270618"/>
                <a:gd name="connsiteX31" fmla="*/ 163830 w 198120"/>
                <a:gd name="connsiteY31" fmla="*/ 175368 h 270618"/>
                <a:gd name="connsiteX32" fmla="*/ 165735 w 198120"/>
                <a:gd name="connsiteY32" fmla="*/ 181083 h 270618"/>
                <a:gd name="connsiteX33" fmla="*/ 161925 w 198120"/>
                <a:gd name="connsiteY33" fmla="*/ 192513 h 270618"/>
                <a:gd name="connsiteX34" fmla="*/ 158115 w 198120"/>
                <a:gd name="connsiteY34" fmla="*/ 205848 h 270618"/>
                <a:gd name="connsiteX35" fmla="*/ 160020 w 198120"/>
                <a:gd name="connsiteY35" fmla="*/ 242043 h 270618"/>
                <a:gd name="connsiteX36" fmla="*/ 158115 w 198120"/>
                <a:gd name="connsiteY36" fmla="*/ 253473 h 270618"/>
                <a:gd name="connsiteX37" fmla="*/ 152400 w 198120"/>
                <a:gd name="connsiteY37" fmla="*/ 257283 h 270618"/>
                <a:gd name="connsiteX38" fmla="*/ 150495 w 198120"/>
                <a:gd name="connsiteY38" fmla="*/ 262998 h 270618"/>
                <a:gd name="connsiteX39" fmla="*/ 139065 w 198120"/>
                <a:gd name="connsiteY39" fmla="*/ 270618 h 270618"/>
                <a:gd name="connsiteX40" fmla="*/ 110490 w 198120"/>
                <a:gd name="connsiteY40" fmla="*/ 268713 h 270618"/>
                <a:gd name="connsiteX41" fmla="*/ 102870 w 198120"/>
                <a:gd name="connsiteY41" fmla="*/ 264903 h 270618"/>
                <a:gd name="connsiteX42" fmla="*/ 85725 w 198120"/>
                <a:gd name="connsiteY42" fmla="*/ 257283 h 270618"/>
                <a:gd name="connsiteX43" fmla="*/ 36195 w 198120"/>
                <a:gd name="connsiteY43" fmla="*/ 255378 h 270618"/>
                <a:gd name="connsiteX44" fmla="*/ 22860 w 198120"/>
                <a:gd name="connsiteY44" fmla="*/ 243948 h 270618"/>
                <a:gd name="connsiteX45" fmla="*/ 11430 w 198120"/>
                <a:gd name="connsiteY45" fmla="*/ 224898 h 270618"/>
                <a:gd name="connsiteX46" fmla="*/ 1905 w 198120"/>
                <a:gd name="connsiteY46" fmla="*/ 211563 h 270618"/>
                <a:gd name="connsiteX47" fmla="*/ 0 w 198120"/>
                <a:gd name="connsiteY47" fmla="*/ 205848 h 270618"/>
                <a:gd name="connsiteX48" fmla="*/ 1905 w 198120"/>
                <a:gd name="connsiteY48" fmla="*/ 186798 h 270618"/>
                <a:gd name="connsiteX49" fmla="*/ 3810 w 198120"/>
                <a:gd name="connsiteY49" fmla="*/ 177273 h 270618"/>
                <a:gd name="connsiteX50" fmla="*/ 7620 w 198120"/>
                <a:gd name="connsiteY50" fmla="*/ 154413 h 270618"/>
                <a:gd name="connsiteX51" fmla="*/ 11430 w 198120"/>
                <a:gd name="connsiteY51" fmla="*/ 148698 h 270618"/>
                <a:gd name="connsiteX52" fmla="*/ 17145 w 198120"/>
                <a:gd name="connsiteY52" fmla="*/ 133458 h 270618"/>
                <a:gd name="connsiteX53" fmla="*/ 20955 w 198120"/>
                <a:gd name="connsiteY53" fmla="*/ 122028 h 270618"/>
                <a:gd name="connsiteX54" fmla="*/ 19050 w 198120"/>
                <a:gd name="connsiteY54" fmla="*/ 87738 h 270618"/>
                <a:gd name="connsiteX55" fmla="*/ 11430 w 198120"/>
                <a:gd name="connsiteY55" fmla="*/ 72498 h 270618"/>
                <a:gd name="connsiteX56" fmla="*/ 7620 w 198120"/>
                <a:gd name="connsiteY56" fmla="*/ 76308 h 2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" h="270618">
                  <a:moveTo>
                    <a:pt x="7620" y="76308"/>
                  </a:moveTo>
                  <a:lnTo>
                    <a:pt x="7620" y="76308"/>
                  </a:lnTo>
                  <a:cubicBezTo>
                    <a:pt x="6960" y="70365"/>
                    <a:pt x="5169" y="52623"/>
                    <a:pt x="3810" y="45828"/>
                  </a:cubicBezTo>
                  <a:cubicBezTo>
                    <a:pt x="3416" y="43859"/>
                    <a:pt x="2540" y="42018"/>
                    <a:pt x="1905" y="40113"/>
                  </a:cubicBezTo>
                  <a:cubicBezTo>
                    <a:pt x="3810" y="38843"/>
                    <a:pt x="5424" y="36949"/>
                    <a:pt x="7620" y="36303"/>
                  </a:cubicBezTo>
                  <a:cubicBezTo>
                    <a:pt x="16342" y="33738"/>
                    <a:pt x="25665" y="33463"/>
                    <a:pt x="34290" y="30588"/>
                  </a:cubicBezTo>
                  <a:lnTo>
                    <a:pt x="40005" y="28683"/>
                  </a:lnTo>
                  <a:cubicBezTo>
                    <a:pt x="38312" y="15136"/>
                    <a:pt x="42138" y="14510"/>
                    <a:pt x="32385" y="9633"/>
                  </a:cubicBezTo>
                  <a:cubicBezTo>
                    <a:pt x="30589" y="8735"/>
                    <a:pt x="28575" y="8363"/>
                    <a:pt x="26670" y="7728"/>
                  </a:cubicBezTo>
                  <a:cubicBezTo>
                    <a:pt x="29210" y="5823"/>
                    <a:pt x="31152" y="2496"/>
                    <a:pt x="34290" y="2013"/>
                  </a:cubicBezTo>
                  <a:cubicBezTo>
                    <a:pt x="59760" y="-1906"/>
                    <a:pt x="94680" y="911"/>
                    <a:pt x="120015" y="2013"/>
                  </a:cubicBezTo>
                  <a:cubicBezTo>
                    <a:pt x="119052" y="9718"/>
                    <a:pt x="117520" y="22701"/>
                    <a:pt x="116205" y="30588"/>
                  </a:cubicBezTo>
                  <a:cubicBezTo>
                    <a:pt x="115419" y="35302"/>
                    <a:pt x="113765" y="42938"/>
                    <a:pt x="112395" y="47733"/>
                  </a:cubicBezTo>
                  <a:cubicBezTo>
                    <a:pt x="111843" y="49664"/>
                    <a:pt x="111042" y="51517"/>
                    <a:pt x="110490" y="53448"/>
                  </a:cubicBezTo>
                  <a:cubicBezTo>
                    <a:pt x="105706" y="70192"/>
                    <a:pt x="111248" y="53080"/>
                    <a:pt x="106680" y="66783"/>
                  </a:cubicBezTo>
                  <a:cubicBezTo>
                    <a:pt x="106045" y="72498"/>
                    <a:pt x="104775" y="78178"/>
                    <a:pt x="104775" y="83928"/>
                  </a:cubicBezTo>
                  <a:cubicBezTo>
                    <a:pt x="104775" y="111562"/>
                    <a:pt x="115127" y="97630"/>
                    <a:pt x="150495" y="99168"/>
                  </a:cubicBezTo>
                  <a:cubicBezTo>
                    <a:pt x="171978" y="113490"/>
                    <a:pt x="157352" y="106547"/>
                    <a:pt x="198120" y="108693"/>
                  </a:cubicBezTo>
                  <a:cubicBezTo>
                    <a:pt x="197485" y="110598"/>
                    <a:pt x="197635" y="112988"/>
                    <a:pt x="196215" y="114408"/>
                  </a:cubicBezTo>
                  <a:cubicBezTo>
                    <a:pt x="192977" y="117646"/>
                    <a:pt x="188595" y="119488"/>
                    <a:pt x="184785" y="122028"/>
                  </a:cubicBezTo>
                  <a:cubicBezTo>
                    <a:pt x="182880" y="123298"/>
                    <a:pt x="181315" y="125389"/>
                    <a:pt x="179070" y="125838"/>
                  </a:cubicBezTo>
                  <a:cubicBezTo>
                    <a:pt x="175895" y="126473"/>
                    <a:pt x="172669" y="126891"/>
                    <a:pt x="169545" y="127743"/>
                  </a:cubicBezTo>
                  <a:cubicBezTo>
                    <a:pt x="165670" y="128800"/>
                    <a:pt x="161925" y="130283"/>
                    <a:pt x="158115" y="131553"/>
                  </a:cubicBezTo>
                  <a:lnTo>
                    <a:pt x="152400" y="133458"/>
                  </a:lnTo>
                  <a:cubicBezTo>
                    <a:pt x="150495" y="134093"/>
                    <a:pt x="148481" y="134465"/>
                    <a:pt x="146685" y="135363"/>
                  </a:cubicBezTo>
                  <a:lnTo>
                    <a:pt x="139065" y="139173"/>
                  </a:lnTo>
                  <a:cubicBezTo>
                    <a:pt x="137795" y="141713"/>
                    <a:pt x="134853" y="143982"/>
                    <a:pt x="135255" y="146793"/>
                  </a:cubicBezTo>
                  <a:cubicBezTo>
                    <a:pt x="135641" y="149495"/>
                    <a:pt x="144633" y="154950"/>
                    <a:pt x="146685" y="156318"/>
                  </a:cubicBezTo>
                  <a:cubicBezTo>
                    <a:pt x="147955" y="158223"/>
                    <a:pt x="148707" y="160603"/>
                    <a:pt x="150495" y="162033"/>
                  </a:cubicBezTo>
                  <a:cubicBezTo>
                    <a:pt x="152063" y="163287"/>
                    <a:pt x="154790" y="162518"/>
                    <a:pt x="156210" y="163938"/>
                  </a:cubicBezTo>
                  <a:cubicBezTo>
                    <a:pt x="157630" y="165358"/>
                    <a:pt x="157001" y="167982"/>
                    <a:pt x="158115" y="169653"/>
                  </a:cubicBezTo>
                  <a:cubicBezTo>
                    <a:pt x="159609" y="171895"/>
                    <a:pt x="161925" y="173463"/>
                    <a:pt x="163830" y="175368"/>
                  </a:cubicBezTo>
                  <a:cubicBezTo>
                    <a:pt x="164465" y="177273"/>
                    <a:pt x="165957" y="179087"/>
                    <a:pt x="165735" y="181083"/>
                  </a:cubicBezTo>
                  <a:cubicBezTo>
                    <a:pt x="165291" y="185075"/>
                    <a:pt x="163195" y="188703"/>
                    <a:pt x="161925" y="192513"/>
                  </a:cubicBezTo>
                  <a:cubicBezTo>
                    <a:pt x="159192" y="200712"/>
                    <a:pt x="160507" y="196280"/>
                    <a:pt x="158115" y="205848"/>
                  </a:cubicBezTo>
                  <a:cubicBezTo>
                    <a:pt x="158750" y="217913"/>
                    <a:pt x="160020" y="229961"/>
                    <a:pt x="160020" y="242043"/>
                  </a:cubicBezTo>
                  <a:cubicBezTo>
                    <a:pt x="160020" y="245906"/>
                    <a:pt x="159842" y="250018"/>
                    <a:pt x="158115" y="253473"/>
                  </a:cubicBezTo>
                  <a:cubicBezTo>
                    <a:pt x="157091" y="255521"/>
                    <a:pt x="154305" y="256013"/>
                    <a:pt x="152400" y="257283"/>
                  </a:cubicBezTo>
                  <a:cubicBezTo>
                    <a:pt x="151765" y="259188"/>
                    <a:pt x="151915" y="261578"/>
                    <a:pt x="150495" y="262998"/>
                  </a:cubicBezTo>
                  <a:cubicBezTo>
                    <a:pt x="147257" y="266236"/>
                    <a:pt x="139065" y="270618"/>
                    <a:pt x="139065" y="270618"/>
                  </a:cubicBezTo>
                  <a:cubicBezTo>
                    <a:pt x="129540" y="269983"/>
                    <a:pt x="119919" y="270202"/>
                    <a:pt x="110490" y="268713"/>
                  </a:cubicBezTo>
                  <a:cubicBezTo>
                    <a:pt x="107685" y="268270"/>
                    <a:pt x="105336" y="266312"/>
                    <a:pt x="102870" y="264903"/>
                  </a:cubicBezTo>
                  <a:cubicBezTo>
                    <a:pt x="96485" y="261255"/>
                    <a:pt x="94640" y="257626"/>
                    <a:pt x="85725" y="257283"/>
                  </a:cubicBezTo>
                  <a:lnTo>
                    <a:pt x="36195" y="255378"/>
                  </a:lnTo>
                  <a:cubicBezTo>
                    <a:pt x="30015" y="251258"/>
                    <a:pt x="28139" y="250547"/>
                    <a:pt x="22860" y="243948"/>
                  </a:cubicBezTo>
                  <a:cubicBezTo>
                    <a:pt x="9438" y="227170"/>
                    <a:pt x="19909" y="238465"/>
                    <a:pt x="11430" y="224898"/>
                  </a:cubicBezTo>
                  <a:cubicBezTo>
                    <a:pt x="9273" y="221446"/>
                    <a:pt x="3920" y="215593"/>
                    <a:pt x="1905" y="211563"/>
                  </a:cubicBezTo>
                  <a:cubicBezTo>
                    <a:pt x="1007" y="209767"/>
                    <a:pt x="635" y="207753"/>
                    <a:pt x="0" y="205848"/>
                  </a:cubicBezTo>
                  <a:cubicBezTo>
                    <a:pt x="635" y="199498"/>
                    <a:pt x="1062" y="193124"/>
                    <a:pt x="1905" y="186798"/>
                  </a:cubicBezTo>
                  <a:cubicBezTo>
                    <a:pt x="2333" y="183589"/>
                    <a:pt x="3352" y="180478"/>
                    <a:pt x="3810" y="177273"/>
                  </a:cubicBezTo>
                  <a:cubicBezTo>
                    <a:pt x="4655" y="171358"/>
                    <a:pt x="4344" y="160965"/>
                    <a:pt x="7620" y="154413"/>
                  </a:cubicBezTo>
                  <a:cubicBezTo>
                    <a:pt x="8644" y="152365"/>
                    <a:pt x="10294" y="150686"/>
                    <a:pt x="11430" y="148698"/>
                  </a:cubicBezTo>
                  <a:cubicBezTo>
                    <a:pt x="16809" y="139285"/>
                    <a:pt x="14184" y="143327"/>
                    <a:pt x="17145" y="133458"/>
                  </a:cubicBezTo>
                  <a:cubicBezTo>
                    <a:pt x="18299" y="129611"/>
                    <a:pt x="20955" y="122028"/>
                    <a:pt x="20955" y="122028"/>
                  </a:cubicBezTo>
                  <a:cubicBezTo>
                    <a:pt x="20320" y="110598"/>
                    <a:pt x="20531" y="99089"/>
                    <a:pt x="19050" y="87738"/>
                  </a:cubicBezTo>
                  <a:cubicBezTo>
                    <a:pt x="18641" y="84600"/>
                    <a:pt x="14291" y="75359"/>
                    <a:pt x="11430" y="72498"/>
                  </a:cubicBezTo>
                  <a:lnTo>
                    <a:pt x="7620" y="76308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5195141" y="5333855"/>
              <a:ext cx="1135414" cy="84525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5366908" y="5466806"/>
              <a:ext cx="234846" cy="150418"/>
            </a:xfrm>
            <a:custGeom>
              <a:avLst/>
              <a:gdLst>
                <a:gd name="connsiteX0" fmla="*/ 193081 w 384222"/>
                <a:gd name="connsiteY0" fmla="*/ 1905 h 245745"/>
                <a:gd name="connsiteX1" fmla="*/ 193081 w 384222"/>
                <a:gd name="connsiteY1" fmla="*/ 1905 h 245745"/>
                <a:gd name="connsiteX2" fmla="*/ 170221 w 384222"/>
                <a:gd name="connsiteY2" fmla="*/ 11430 h 245745"/>
                <a:gd name="connsiteX3" fmla="*/ 164506 w 384222"/>
                <a:gd name="connsiteY3" fmla="*/ 17145 h 245745"/>
                <a:gd name="connsiteX4" fmla="*/ 164506 w 384222"/>
                <a:gd name="connsiteY4" fmla="*/ 32385 h 245745"/>
                <a:gd name="connsiteX5" fmla="*/ 172126 w 384222"/>
                <a:gd name="connsiteY5" fmla="*/ 38100 h 245745"/>
                <a:gd name="connsiteX6" fmla="*/ 177841 w 384222"/>
                <a:gd name="connsiteY6" fmla="*/ 49530 h 245745"/>
                <a:gd name="connsiteX7" fmla="*/ 181651 w 384222"/>
                <a:gd name="connsiteY7" fmla="*/ 57150 h 245745"/>
                <a:gd name="connsiteX8" fmla="*/ 179746 w 384222"/>
                <a:gd name="connsiteY8" fmla="*/ 74295 h 245745"/>
                <a:gd name="connsiteX9" fmla="*/ 153076 w 384222"/>
                <a:gd name="connsiteY9" fmla="*/ 72390 h 245745"/>
                <a:gd name="connsiteX10" fmla="*/ 141646 w 384222"/>
                <a:gd name="connsiteY10" fmla="*/ 68580 h 245745"/>
                <a:gd name="connsiteX11" fmla="*/ 135931 w 384222"/>
                <a:gd name="connsiteY11" fmla="*/ 62865 h 245745"/>
                <a:gd name="connsiteX12" fmla="*/ 128311 w 384222"/>
                <a:gd name="connsiteY12" fmla="*/ 49530 h 245745"/>
                <a:gd name="connsiteX13" fmla="*/ 116881 w 384222"/>
                <a:gd name="connsiteY13" fmla="*/ 41910 h 245745"/>
                <a:gd name="connsiteX14" fmla="*/ 114976 w 384222"/>
                <a:gd name="connsiteY14" fmla="*/ 47625 h 245745"/>
                <a:gd name="connsiteX15" fmla="*/ 113071 w 384222"/>
                <a:gd name="connsiteY15" fmla="*/ 64770 h 245745"/>
                <a:gd name="connsiteX16" fmla="*/ 105451 w 384222"/>
                <a:gd name="connsiteY16" fmla="*/ 70485 h 245745"/>
                <a:gd name="connsiteX17" fmla="*/ 84496 w 384222"/>
                <a:gd name="connsiteY17" fmla="*/ 68580 h 245745"/>
                <a:gd name="connsiteX18" fmla="*/ 80686 w 384222"/>
                <a:gd name="connsiteY18" fmla="*/ 74295 h 245745"/>
                <a:gd name="connsiteX19" fmla="*/ 78781 w 384222"/>
                <a:gd name="connsiteY19" fmla="*/ 80010 h 245745"/>
                <a:gd name="connsiteX20" fmla="*/ 74971 w 384222"/>
                <a:gd name="connsiteY20" fmla="*/ 89535 h 245745"/>
                <a:gd name="connsiteX21" fmla="*/ 73066 w 384222"/>
                <a:gd name="connsiteY21" fmla="*/ 108585 h 245745"/>
                <a:gd name="connsiteX22" fmla="*/ 54016 w 384222"/>
                <a:gd name="connsiteY22" fmla="*/ 118110 h 245745"/>
                <a:gd name="connsiteX23" fmla="*/ 6391 w 384222"/>
                <a:gd name="connsiteY23" fmla="*/ 120015 h 245745"/>
                <a:gd name="connsiteX24" fmla="*/ 676 w 384222"/>
                <a:gd name="connsiteY24" fmla="*/ 125730 h 245745"/>
                <a:gd name="connsiteX25" fmla="*/ 4486 w 384222"/>
                <a:gd name="connsiteY25" fmla="*/ 150495 h 245745"/>
                <a:gd name="connsiteX26" fmla="*/ 8296 w 384222"/>
                <a:gd name="connsiteY26" fmla="*/ 165735 h 245745"/>
                <a:gd name="connsiteX27" fmla="*/ 15916 w 384222"/>
                <a:gd name="connsiteY27" fmla="*/ 177165 h 245745"/>
                <a:gd name="connsiteX28" fmla="*/ 29251 w 384222"/>
                <a:gd name="connsiteY28" fmla="*/ 175260 h 245745"/>
                <a:gd name="connsiteX29" fmla="*/ 34966 w 384222"/>
                <a:gd name="connsiteY29" fmla="*/ 173355 h 245745"/>
                <a:gd name="connsiteX30" fmla="*/ 46396 w 384222"/>
                <a:gd name="connsiteY30" fmla="*/ 184785 h 245745"/>
                <a:gd name="connsiteX31" fmla="*/ 48301 w 384222"/>
                <a:gd name="connsiteY31" fmla="*/ 192405 h 245745"/>
                <a:gd name="connsiteX32" fmla="*/ 52111 w 384222"/>
                <a:gd name="connsiteY32" fmla="*/ 198120 h 245745"/>
                <a:gd name="connsiteX33" fmla="*/ 54016 w 384222"/>
                <a:gd name="connsiteY33" fmla="*/ 203835 h 245745"/>
                <a:gd name="connsiteX34" fmla="*/ 48301 w 384222"/>
                <a:gd name="connsiteY34" fmla="*/ 207645 h 245745"/>
                <a:gd name="connsiteX35" fmla="*/ 25441 w 384222"/>
                <a:gd name="connsiteY35" fmla="*/ 209550 h 245745"/>
                <a:gd name="connsiteX36" fmla="*/ 27346 w 384222"/>
                <a:gd name="connsiteY36" fmla="*/ 215265 h 245745"/>
                <a:gd name="connsiteX37" fmla="*/ 34966 w 384222"/>
                <a:gd name="connsiteY37" fmla="*/ 219075 h 245745"/>
                <a:gd name="connsiteX38" fmla="*/ 54016 w 384222"/>
                <a:gd name="connsiteY38" fmla="*/ 224790 h 245745"/>
                <a:gd name="connsiteX39" fmla="*/ 59731 w 384222"/>
                <a:gd name="connsiteY39" fmla="*/ 228600 h 245745"/>
                <a:gd name="connsiteX40" fmla="*/ 84496 w 384222"/>
                <a:gd name="connsiteY40" fmla="*/ 228600 h 245745"/>
                <a:gd name="connsiteX41" fmla="*/ 90211 w 384222"/>
                <a:gd name="connsiteY41" fmla="*/ 224790 h 245745"/>
                <a:gd name="connsiteX42" fmla="*/ 134026 w 384222"/>
                <a:gd name="connsiteY42" fmla="*/ 228600 h 245745"/>
                <a:gd name="connsiteX43" fmla="*/ 139741 w 384222"/>
                <a:gd name="connsiteY43" fmla="*/ 232410 h 245745"/>
                <a:gd name="connsiteX44" fmla="*/ 145456 w 384222"/>
                <a:gd name="connsiteY44" fmla="*/ 234315 h 245745"/>
                <a:gd name="connsiteX45" fmla="*/ 160696 w 384222"/>
                <a:gd name="connsiteY45" fmla="*/ 240030 h 245745"/>
                <a:gd name="connsiteX46" fmla="*/ 168316 w 384222"/>
                <a:gd name="connsiteY46" fmla="*/ 243840 h 245745"/>
                <a:gd name="connsiteX47" fmla="*/ 175936 w 384222"/>
                <a:gd name="connsiteY47" fmla="*/ 245745 h 245745"/>
                <a:gd name="connsiteX48" fmla="*/ 276901 w 384222"/>
                <a:gd name="connsiteY48" fmla="*/ 243840 h 245745"/>
                <a:gd name="connsiteX49" fmla="*/ 320716 w 384222"/>
                <a:gd name="connsiteY49" fmla="*/ 238125 h 245745"/>
                <a:gd name="connsiteX50" fmla="*/ 326431 w 384222"/>
                <a:gd name="connsiteY50" fmla="*/ 236220 h 245745"/>
                <a:gd name="connsiteX51" fmla="*/ 335956 w 384222"/>
                <a:gd name="connsiteY51" fmla="*/ 234315 h 245745"/>
                <a:gd name="connsiteX52" fmla="*/ 343576 w 384222"/>
                <a:gd name="connsiteY52" fmla="*/ 230505 h 245745"/>
                <a:gd name="connsiteX53" fmla="*/ 355006 w 384222"/>
                <a:gd name="connsiteY53" fmla="*/ 222885 h 245745"/>
                <a:gd name="connsiteX54" fmla="*/ 370246 w 384222"/>
                <a:gd name="connsiteY54" fmla="*/ 215265 h 245745"/>
                <a:gd name="connsiteX55" fmla="*/ 377866 w 384222"/>
                <a:gd name="connsiteY55" fmla="*/ 211455 h 245745"/>
                <a:gd name="connsiteX56" fmla="*/ 381676 w 384222"/>
                <a:gd name="connsiteY56" fmla="*/ 205740 h 245745"/>
                <a:gd name="connsiteX57" fmla="*/ 381676 w 384222"/>
                <a:gd name="connsiteY57" fmla="*/ 182880 h 245745"/>
                <a:gd name="connsiteX58" fmla="*/ 370246 w 384222"/>
                <a:gd name="connsiteY58" fmla="*/ 179070 h 245745"/>
                <a:gd name="connsiteX59" fmla="*/ 358816 w 384222"/>
                <a:gd name="connsiteY59" fmla="*/ 180975 h 245745"/>
                <a:gd name="connsiteX60" fmla="*/ 347386 w 384222"/>
                <a:gd name="connsiteY60" fmla="*/ 198120 h 245745"/>
                <a:gd name="connsiteX61" fmla="*/ 343576 w 384222"/>
                <a:gd name="connsiteY61" fmla="*/ 203835 h 245745"/>
                <a:gd name="connsiteX62" fmla="*/ 337861 w 384222"/>
                <a:gd name="connsiteY62" fmla="*/ 205740 h 245745"/>
                <a:gd name="connsiteX63" fmla="*/ 309286 w 384222"/>
                <a:gd name="connsiteY63" fmla="*/ 203835 h 245745"/>
                <a:gd name="connsiteX64" fmla="*/ 305476 w 384222"/>
                <a:gd name="connsiteY64" fmla="*/ 198120 h 245745"/>
                <a:gd name="connsiteX65" fmla="*/ 299761 w 384222"/>
                <a:gd name="connsiteY65" fmla="*/ 196215 h 245745"/>
                <a:gd name="connsiteX66" fmla="*/ 282616 w 384222"/>
                <a:gd name="connsiteY66" fmla="*/ 190500 h 245745"/>
                <a:gd name="connsiteX67" fmla="*/ 244516 w 384222"/>
                <a:gd name="connsiteY67" fmla="*/ 188595 h 245745"/>
                <a:gd name="connsiteX68" fmla="*/ 233086 w 384222"/>
                <a:gd name="connsiteY68" fmla="*/ 180975 h 245745"/>
                <a:gd name="connsiteX69" fmla="*/ 221656 w 384222"/>
                <a:gd name="connsiteY69" fmla="*/ 169545 h 245745"/>
                <a:gd name="connsiteX70" fmla="*/ 212131 w 384222"/>
                <a:gd name="connsiteY70" fmla="*/ 156210 h 245745"/>
                <a:gd name="connsiteX71" fmla="*/ 210226 w 384222"/>
                <a:gd name="connsiteY71" fmla="*/ 148590 h 245745"/>
                <a:gd name="connsiteX72" fmla="*/ 208321 w 384222"/>
                <a:gd name="connsiteY72" fmla="*/ 142875 h 245745"/>
                <a:gd name="connsiteX73" fmla="*/ 204511 w 384222"/>
                <a:gd name="connsiteY73" fmla="*/ 123825 h 245745"/>
                <a:gd name="connsiteX74" fmla="*/ 206416 w 384222"/>
                <a:gd name="connsiteY74" fmla="*/ 100965 h 245745"/>
                <a:gd name="connsiteX75" fmla="*/ 208321 w 384222"/>
                <a:gd name="connsiteY75" fmla="*/ 95250 h 245745"/>
                <a:gd name="connsiteX76" fmla="*/ 215941 w 384222"/>
                <a:gd name="connsiteY76" fmla="*/ 80010 h 245745"/>
                <a:gd name="connsiteX77" fmla="*/ 217846 w 384222"/>
                <a:gd name="connsiteY77" fmla="*/ 72390 h 245745"/>
                <a:gd name="connsiteX78" fmla="*/ 225466 w 384222"/>
                <a:gd name="connsiteY78" fmla="*/ 57150 h 245745"/>
                <a:gd name="connsiteX79" fmla="*/ 233086 w 384222"/>
                <a:gd name="connsiteY79" fmla="*/ 40005 h 245745"/>
                <a:gd name="connsiteX80" fmla="*/ 231181 w 384222"/>
                <a:gd name="connsiteY80" fmla="*/ 30480 h 245745"/>
                <a:gd name="connsiteX81" fmla="*/ 227371 w 384222"/>
                <a:gd name="connsiteY81" fmla="*/ 24765 h 245745"/>
                <a:gd name="connsiteX82" fmla="*/ 215941 w 384222"/>
                <a:gd name="connsiteY82" fmla="*/ 15240 h 245745"/>
                <a:gd name="connsiteX83" fmla="*/ 210226 w 384222"/>
                <a:gd name="connsiteY83" fmla="*/ 13335 h 245745"/>
                <a:gd name="connsiteX84" fmla="*/ 198796 w 384222"/>
                <a:gd name="connsiteY84" fmla="*/ 5715 h 245745"/>
                <a:gd name="connsiteX85" fmla="*/ 194986 w 384222"/>
                <a:gd name="connsiteY85" fmla="*/ 0 h 245745"/>
                <a:gd name="connsiteX86" fmla="*/ 193081 w 384222"/>
                <a:gd name="connsiteY86" fmla="*/ 1905 h 24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84222" h="245745">
                  <a:moveTo>
                    <a:pt x="193081" y="1905"/>
                  </a:moveTo>
                  <a:lnTo>
                    <a:pt x="193081" y="1905"/>
                  </a:lnTo>
                  <a:cubicBezTo>
                    <a:pt x="183173" y="5208"/>
                    <a:pt x="177373" y="5470"/>
                    <a:pt x="170221" y="11430"/>
                  </a:cubicBezTo>
                  <a:cubicBezTo>
                    <a:pt x="168151" y="13155"/>
                    <a:pt x="166411" y="15240"/>
                    <a:pt x="164506" y="17145"/>
                  </a:cubicBezTo>
                  <a:cubicBezTo>
                    <a:pt x="163189" y="22413"/>
                    <a:pt x="160743" y="27117"/>
                    <a:pt x="164506" y="32385"/>
                  </a:cubicBezTo>
                  <a:cubicBezTo>
                    <a:pt x="166351" y="34969"/>
                    <a:pt x="169881" y="35855"/>
                    <a:pt x="172126" y="38100"/>
                  </a:cubicBezTo>
                  <a:cubicBezTo>
                    <a:pt x="176702" y="42676"/>
                    <a:pt x="175517" y="44107"/>
                    <a:pt x="177841" y="49530"/>
                  </a:cubicBezTo>
                  <a:cubicBezTo>
                    <a:pt x="178960" y="52140"/>
                    <a:pt x="180381" y="54610"/>
                    <a:pt x="181651" y="57150"/>
                  </a:cubicBezTo>
                  <a:cubicBezTo>
                    <a:pt x="181016" y="62865"/>
                    <a:pt x="184820" y="71589"/>
                    <a:pt x="179746" y="74295"/>
                  </a:cubicBezTo>
                  <a:cubicBezTo>
                    <a:pt x="171882" y="78489"/>
                    <a:pt x="161890" y="73712"/>
                    <a:pt x="153076" y="72390"/>
                  </a:cubicBezTo>
                  <a:cubicBezTo>
                    <a:pt x="149104" y="71794"/>
                    <a:pt x="141646" y="68580"/>
                    <a:pt x="141646" y="68580"/>
                  </a:cubicBezTo>
                  <a:cubicBezTo>
                    <a:pt x="139741" y="66675"/>
                    <a:pt x="137425" y="65107"/>
                    <a:pt x="135931" y="62865"/>
                  </a:cubicBezTo>
                  <a:cubicBezTo>
                    <a:pt x="129065" y="52565"/>
                    <a:pt x="141488" y="61243"/>
                    <a:pt x="128311" y="49530"/>
                  </a:cubicBezTo>
                  <a:cubicBezTo>
                    <a:pt x="124889" y="46488"/>
                    <a:pt x="116881" y="41910"/>
                    <a:pt x="116881" y="41910"/>
                  </a:cubicBezTo>
                  <a:cubicBezTo>
                    <a:pt x="116246" y="43815"/>
                    <a:pt x="115306" y="45644"/>
                    <a:pt x="114976" y="47625"/>
                  </a:cubicBezTo>
                  <a:cubicBezTo>
                    <a:pt x="114031" y="53297"/>
                    <a:pt x="115283" y="59462"/>
                    <a:pt x="113071" y="64770"/>
                  </a:cubicBezTo>
                  <a:cubicBezTo>
                    <a:pt x="111850" y="67701"/>
                    <a:pt x="107991" y="68580"/>
                    <a:pt x="105451" y="70485"/>
                  </a:cubicBezTo>
                  <a:cubicBezTo>
                    <a:pt x="98466" y="69850"/>
                    <a:pt x="91428" y="67514"/>
                    <a:pt x="84496" y="68580"/>
                  </a:cubicBezTo>
                  <a:cubicBezTo>
                    <a:pt x="82233" y="68928"/>
                    <a:pt x="81710" y="72247"/>
                    <a:pt x="80686" y="74295"/>
                  </a:cubicBezTo>
                  <a:cubicBezTo>
                    <a:pt x="79788" y="76091"/>
                    <a:pt x="79486" y="78130"/>
                    <a:pt x="78781" y="80010"/>
                  </a:cubicBezTo>
                  <a:cubicBezTo>
                    <a:pt x="77580" y="83212"/>
                    <a:pt x="76241" y="86360"/>
                    <a:pt x="74971" y="89535"/>
                  </a:cubicBezTo>
                  <a:cubicBezTo>
                    <a:pt x="74336" y="95885"/>
                    <a:pt x="75357" y="102629"/>
                    <a:pt x="73066" y="108585"/>
                  </a:cubicBezTo>
                  <a:cubicBezTo>
                    <a:pt x="71370" y="112995"/>
                    <a:pt x="56901" y="117995"/>
                    <a:pt x="54016" y="118110"/>
                  </a:cubicBezTo>
                  <a:lnTo>
                    <a:pt x="6391" y="120015"/>
                  </a:lnTo>
                  <a:cubicBezTo>
                    <a:pt x="4486" y="121920"/>
                    <a:pt x="1086" y="123067"/>
                    <a:pt x="676" y="125730"/>
                  </a:cubicBezTo>
                  <a:cubicBezTo>
                    <a:pt x="-1453" y="139567"/>
                    <a:pt x="1895" y="140995"/>
                    <a:pt x="4486" y="150495"/>
                  </a:cubicBezTo>
                  <a:cubicBezTo>
                    <a:pt x="5864" y="155547"/>
                    <a:pt x="5391" y="161378"/>
                    <a:pt x="8296" y="165735"/>
                  </a:cubicBezTo>
                  <a:lnTo>
                    <a:pt x="15916" y="177165"/>
                  </a:lnTo>
                  <a:cubicBezTo>
                    <a:pt x="20361" y="176530"/>
                    <a:pt x="24848" y="176141"/>
                    <a:pt x="29251" y="175260"/>
                  </a:cubicBezTo>
                  <a:cubicBezTo>
                    <a:pt x="31220" y="174866"/>
                    <a:pt x="32985" y="173025"/>
                    <a:pt x="34966" y="173355"/>
                  </a:cubicBezTo>
                  <a:cubicBezTo>
                    <a:pt x="39741" y="174151"/>
                    <a:pt x="44274" y="181956"/>
                    <a:pt x="46396" y="184785"/>
                  </a:cubicBezTo>
                  <a:cubicBezTo>
                    <a:pt x="47031" y="187325"/>
                    <a:pt x="47270" y="189999"/>
                    <a:pt x="48301" y="192405"/>
                  </a:cubicBezTo>
                  <a:cubicBezTo>
                    <a:pt x="49203" y="194509"/>
                    <a:pt x="51087" y="196072"/>
                    <a:pt x="52111" y="198120"/>
                  </a:cubicBezTo>
                  <a:cubicBezTo>
                    <a:pt x="53009" y="199916"/>
                    <a:pt x="53381" y="201930"/>
                    <a:pt x="54016" y="203835"/>
                  </a:cubicBezTo>
                  <a:cubicBezTo>
                    <a:pt x="52111" y="205105"/>
                    <a:pt x="50546" y="207196"/>
                    <a:pt x="48301" y="207645"/>
                  </a:cubicBezTo>
                  <a:cubicBezTo>
                    <a:pt x="40803" y="209145"/>
                    <a:pt x="32627" y="206937"/>
                    <a:pt x="25441" y="209550"/>
                  </a:cubicBezTo>
                  <a:cubicBezTo>
                    <a:pt x="23554" y="210236"/>
                    <a:pt x="25926" y="213845"/>
                    <a:pt x="27346" y="215265"/>
                  </a:cubicBezTo>
                  <a:cubicBezTo>
                    <a:pt x="29354" y="217273"/>
                    <a:pt x="32371" y="217922"/>
                    <a:pt x="34966" y="219075"/>
                  </a:cubicBezTo>
                  <a:cubicBezTo>
                    <a:pt x="45219" y="223632"/>
                    <a:pt x="43295" y="222646"/>
                    <a:pt x="54016" y="224790"/>
                  </a:cubicBezTo>
                  <a:cubicBezTo>
                    <a:pt x="55921" y="226060"/>
                    <a:pt x="57683" y="227576"/>
                    <a:pt x="59731" y="228600"/>
                  </a:cubicBezTo>
                  <a:cubicBezTo>
                    <a:pt x="68231" y="232850"/>
                    <a:pt x="73838" y="229666"/>
                    <a:pt x="84496" y="228600"/>
                  </a:cubicBezTo>
                  <a:cubicBezTo>
                    <a:pt x="86401" y="227330"/>
                    <a:pt x="87921" y="224790"/>
                    <a:pt x="90211" y="224790"/>
                  </a:cubicBezTo>
                  <a:cubicBezTo>
                    <a:pt x="104871" y="224790"/>
                    <a:pt x="119536" y="226371"/>
                    <a:pt x="134026" y="228600"/>
                  </a:cubicBezTo>
                  <a:cubicBezTo>
                    <a:pt x="136289" y="228948"/>
                    <a:pt x="137693" y="231386"/>
                    <a:pt x="139741" y="232410"/>
                  </a:cubicBezTo>
                  <a:cubicBezTo>
                    <a:pt x="141537" y="233308"/>
                    <a:pt x="143660" y="233417"/>
                    <a:pt x="145456" y="234315"/>
                  </a:cubicBezTo>
                  <a:cubicBezTo>
                    <a:pt x="158537" y="240855"/>
                    <a:pt x="142319" y="236355"/>
                    <a:pt x="160696" y="240030"/>
                  </a:cubicBezTo>
                  <a:cubicBezTo>
                    <a:pt x="163236" y="241300"/>
                    <a:pt x="165657" y="242843"/>
                    <a:pt x="168316" y="243840"/>
                  </a:cubicBezTo>
                  <a:cubicBezTo>
                    <a:pt x="170767" y="244759"/>
                    <a:pt x="173318" y="245745"/>
                    <a:pt x="175936" y="245745"/>
                  </a:cubicBezTo>
                  <a:cubicBezTo>
                    <a:pt x="209597" y="245745"/>
                    <a:pt x="243246" y="244475"/>
                    <a:pt x="276901" y="243840"/>
                  </a:cubicBezTo>
                  <a:cubicBezTo>
                    <a:pt x="297288" y="241987"/>
                    <a:pt x="300037" y="242261"/>
                    <a:pt x="320716" y="238125"/>
                  </a:cubicBezTo>
                  <a:cubicBezTo>
                    <a:pt x="322685" y="237731"/>
                    <a:pt x="324483" y="236707"/>
                    <a:pt x="326431" y="236220"/>
                  </a:cubicBezTo>
                  <a:cubicBezTo>
                    <a:pt x="329572" y="235435"/>
                    <a:pt x="332781" y="234950"/>
                    <a:pt x="335956" y="234315"/>
                  </a:cubicBezTo>
                  <a:cubicBezTo>
                    <a:pt x="338496" y="233045"/>
                    <a:pt x="341141" y="231966"/>
                    <a:pt x="343576" y="230505"/>
                  </a:cubicBezTo>
                  <a:cubicBezTo>
                    <a:pt x="347503" y="228149"/>
                    <a:pt x="350910" y="224933"/>
                    <a:pt x="355006" y="222885"/>
                  </a:cubicBezTo>
                  <a:lnTo>
                    <a:pt x="370246" y="215265"/>
                  </a:lnTo>
                  <a:lnTo>
                    <a:pt x="377866" y="211455"/>
                  </a:lnTo>
                  <a:cubicBezTo>
                    <a:pt x="379136" y="209550"/>
                    <a:pt x="380652" y="207788"/>
                    <a:pt x="381676" y="205740"/>
                  </a:cubicBezTo>
                  <a:cubicBezTo>
                    <a:pt x="384897" y="199298"/>
                    <a:pt x="385241" y="188482"/>
                    <a:pt x="381676" y="182880"/>
                  </a:cubicBezTo>
                  <a:cubicBezTo>
                    <a:pt x="379520" y="179492"/>
                    <a:pt x="374056" y="180340"/>
                    <a:pt x="370246" y="179070"/>
                  </a:cubicBezTo>
                  <a:cubicBezTo>
                    <a:pt x="366436" y="179705"/>
                    <a:pt x="361980" y="178760"/>
                    <a:pt x="358816" y="180975"/>
                  </a:cubicBezTo>
                  <a:lnTo>
                    <a:pt x="347386" y="198120"/>
                  </a:lnTo>
                  <a:cubicBezTo>
                    <a:pt x="346116" y="200025"/>
                    <a:pt x="345748" y="203111"/>
                    <a:pt x="343576" y="203835"/>
                  </a:cubicBezTo>
                  <a:lnTo>
                    <a:pt x="337861" y="205740"/>
                  </a:lnTo>
                  <a:cubicBezTo>
                    <a:pt x="328336" y="205105"/>
                    <a:pt x="318578" y="206021"/>
                    <a:pt x="309286" y="203835"/>
                  </a:cubicBezTo>
                  <a:cubicBezTo>
                    <a:pt x="307057" y="203311"/>
                    <a:pt x="307264" y="199550"/>
                    <a:pt x="305476" y="198120"/>
                  </a:cubicBezTo>
                  <a:cubicBezTo>
                    <a:pt x="303908" y="196866"/>
                    <a:pt x="301641" y="196920"/>
                    <a:pt x="299761" y="196215"/>
                  </a:cubicBezTo>
                  <a:cubicBezTo>
                    <a:pt x="294943" y="194408"/>
                    <a:pt x="288088" y="190956"/>
                    <a:pt x="282616" y="190500"/>
                  </a:cubicBezTo>
                  <a:cubicBezTo>
                    <a:pt x="269944" y="189444"/>
                    <a:pt x="257216" y="189230"/>
                    <a:pt x="244516" y="188595"/>
                  </a:cubicBezTo>
                  <a:cubicBezTo>
                    <a:pt x="240706" y="186055"/>
                    <a:pt x="236324" y="184213"/>
                    <a:pt x="233086" y="180975"/>
                  </a:cubicBezTo>
                  <a:cubicBezTo>
                    <a:pt x="229276" y="177165"/>
                    <a:pt x="224889" y="173856"/>
                    <a:pt x="221656" y="169545"/>
                  </a:cubicBezTo>
                  <a:cubicBezTo>
                    <a:pt x="214567" y="160093"/>
                    <a:pt x="217702" y="164567"/>
                    <a:pt x="212131" y="156210"/>
                  </a:cubicBezTo>
                  <a:cubicBezTo>
                    <a:pt x="211496" y="153670"/>
                    <a:pt x="210945" y="151107"/>
                    <a:pt x="210226" y="148590"/>
                  </a:cubicBezTo>
                  <a:cubicBezTo>
                    <a:pt x="209674" y="146659"/>
                    <a:pt x="208715" y="144844"/>
                    <a:pt x="208321" y="142875"/>
                  </a:cubicBezTo>
                  <a:cubicBezTo>
                    <a:pt x="203943" y="120985"/>
                    <a:pt x="208815" y="136737"/>
                    <a:pt x="204511" y="123825"/>
                  </a:cubicBezTo>
                  <a:cubicBezTo>
                    <a:pt x="205146" y="116205"/>
                    <a:pt x="205405" y="108544"/>
                    <a:pt x="206416" y="100965"/>
                  </a:cubicBezTo>
                  <a:cubicBezTo>
                    <a:pt x="206681" y="98975"/>
                    <a:pt x="207490" y="97078"/>
                    <a:pt x="208321" y="95250"/>
                  </a:cubicBezTo>
                  <a:cubicBezTo>
                    <a:pt x="210671" y="90079"/>
                    <a:pt x="214563" y="85520"/>
                    <a:pt x="215941" y="80010"/>
                  </a:cubicBezTo>
                  <a:cubicBezTo>
                    <a:pt x="216576" y="77470"/>
                    <a:pt x="216839" y="74807"/>
                    <a:pt x="217846" y="72390"/>
                  </a:cubicBezTo>
                  <a:cubicBezTo>
                    <a:pt x="220030" y="67147"/>
                    <a:pt x="223670" y="62538"/>
                    <a:pt x="225466" y="57150"/>
                  </a:cubicBezTo>
                  <a:cubicBezTo>
                    <a:pt x="230000" y="43548"/>
                    <a:pt x="227048" y="49062"/>
                    <a:pt x="233086" y="40005"/>
                  </a:cubicBezTo>
                  <a:cubicBezTo>
                    <a:pt x="232451" y="36830"/>
                    <a:pt x="232318" y="33512"/>
                    <a:pt x="231181" y="30480"/>
                  </a:cubicBezTo>
                  <a:cubicBezTo>
                    <a:pt x="230377" y="28336"/>
                    <a:pt x="228837" y="26524"/>
                    <a:pt x="227371" y="24765"/>
                  </a:cubicBezTo>
                  <a:cubicBezTo>
                    <a:pt x="224362" y="21154"/>
                    <a:pt x="220222" y="17381"/>
                    <a:pt x="215941" y="15240"/>
                  </a:cubicBezTo>
                  <a:cubicBezTo>
                    <a:pt x="214145" y="14342"/>
                    <a:pt x="211981" y="14310"/>
                    <a:pt x="210226" y="13335"/>
                  </a:cubicBezTo>
                  <a:cubicBezTo>
                    <a:pt x="206223" y="11111"/>
                    <a:pt x="198796" y="5715"/>
                    <a:pt x="198796" y="5715"/>
                  </a:cubicBezTo>
                  <a:cubicBezTo>
                    <a:pt x="197526" y="3810"/>
                    <a:pt x="196605" y="1619"/>
                    <a:pt x="194986" y="0"/>
                  </a:cubicBezTo>
                  <a:lnTo>
                    <a:pt x="193081" y="190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graphicFrame>
        <p:nvGraphicFramePr>
          <p:cNvPr id="90" name="Table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1767029"/>
              </p:ext>
            </p:extLst>
          </p:nvPr>
        </p:nvGraphicFramePr>
        <p:xfrm>
          <a:off x="514349" y="1730840"/>
          <a:ext cx="4535424" cy="3511260"/>
        </p:xfrm>
        <a:graphic>
          <a:graphicData uri="http://schemas.openxmlformats.org/drawingml/2006/table">
            <a:tbl>
              <a:tblPr/>
              <a:tblGrid>
                <a:gridCol w="4533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14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03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337">
                  <a:extLst>
                    <a:ext uri="{9D8B030D-6E8A-4147-A177-3AD203B41FA5}">
                      <a16:colId xmlns:a16="http://schemas.microsoft.com/office/drawing/2014/main" val="239182699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NE -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Richvale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Doug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LaMalfa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56.2%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Rafael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Jared Huffman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69.00%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Walnut Grove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John Garamendi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53.0%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Elk Grove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Tom McClintock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54.0%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39.3%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St. Helena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Mike Thompson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24.3%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Sacramento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Doris Matsui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Elk Grove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Ami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Bera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40.9%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SE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Yucca Valley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Paul Cook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54.7%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39.6% Clinton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</a:tbl>
          </a:graphicData>
        </a:graphic>
      </p:graphicFrame>
      <p:sp>
        <p:nvSpPr>
          <p:cNvPr id="91" name="TextBox 13"/>
          <p:cNvSpPr txBox="1">
            <a:spLocks noChangeArrowheads="1"/>
          </p:cNvSpPr>
          <p:nvPr/>
        </p:nvSpPr>
        <p:spPr bwMode="auto">
          <a:xfrm>
            <a:off x="5770238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4274691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8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22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3" name="Group 2"/>
          <p:cNvGrpSpPr/>
          <p:nvPr/>
        </p:nvGrpSpPr>
        <p:grpSpPr>
          <a:xfrm>
            <a:off x="5195141" y="3141165"/>
            <a:ext cx="3296581" cy="2969544"/>
            <a:chOff x="5195141" y="3211505"/>
            <a:chExt cx="3296581" cy="2969544"/>
          </a:xfrm>
        </p:grpSpPr>
        <p:sp>
          <p:nvSpPr>
            <p:cNvPr id="38" name="Freeform 37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5195141" y="3211505"/>
              <a:ext cx="3296581" cy="2969544"/>
              <a:chOff x="5195141" y="3211505"/>
              <a:chExt cx="3296581" cy="2969544"/>
            </a:xfrm>
          </p:grpSpPr>
          <p:sp>
            <p:nvSpPr>
              <p:cNvPr id="27" name="Freeform 26"/>
              <p:cNvSpPr/>
              <p:nvPr/>
            </p:nvSpPr>
            <p:spPr bwMode="auto">
              <a:xfrm>
                <a:off x="5901621" y="3215387"/>
                <a:ext cx="467751" cy="1318827"/>
              </a:xfrm>
              <a:custGeom>
                <a:avLst/>
                <a:gdLst>
                  <a:gd name="connsiteX0" fmla="*/ 365760 w 765616"/>
                  <a:gd name="connsiteY0" fmla="*/ 0 h 2157474"/>
                  <a:gd name="connsiteX1" fmla="*/ 74392 w 765616"/>
                  <a:gd name="connsiteY1" fmla="*/ 0 h 2157474"/>
                  <a:gd name="connsiteX2" fmla="*/ 83691 w 765616"/>
                  <a:gd name="connsiteY2" fmla="*/ 58894 h 2157474"/>
                  <a:gd name="connsiteX3" fmla="*/ 80591 w 765616"/>
                  <a:gd name="connsiteY3" fmla="*/ 86791 h 2157474"/>
                  <a:gd name="connsiteX4" fmla="*/ 77491 w 765616"/>
                  <a:gd name="connsiteY4" fmla="*/ 120887 h 2157474"/>
                  <a:gd name="connsiteX5" fmla="*/ 83691 w 765616"/>
                  <a:gd name="connsiteY5" fmla="*/ 127086 h 2157474"/>
                  <a:gd name="connsiteX6" fmla="*/ 92989 w 765616"/>
                  <a:gd name="connsiteY6" fmla="*/ 133285 h 2157474"/>
                  <a:gd name="connsiteX7" fmla="*/ 105388 w 765616"/>
                  <a:gd name="connsiteY7" fmla="*/ 139485 h 2157474"/>
                  <a:gd name="connsiteX8" fmla="*/ 123986 w 765616"/>
                  <a:gd name="connsiteY8" fmla="*/ 158083 h 2157474"/>
                  <a:gd name="connsiteX9" fmla="*/ 133285 w 765616"/>
                  <a:gd name="connsiteY9" fmla="*/ 185980 h 2157474"/>
                  <a:gd name="connsiteX10" fmla="*/ 139484 w 765616"/>
                  <a:gd name="connsiteY10" fmla="*/ 244873 h 2157474"/>
                  <a:gd name="connsiteX11" fmla="*/ 133285 w 765616"/>
                  <a:gd name="connsiteY11" fmla="*/ 347162 h 2157474"/>
                  <a:gd name="connsiteX12" fmla="*/ 127086 w 765616"/>
                  <a:gd name="connsiteY12" fmla="*/ 378159 h 2157474"/>
                  <a:gd name="connsiteX13" fmla="*/ 123986 w 765616"/>
                  <a:gd name="connsiteY13" fmla="*/ 399856 h 2157474"/>
                  <a:gd name="connsiteX14" fmla="*/ 108488 w 765616"/>
                  <a:gd name="connsiteY14" fmla="*/ 433953 h 2157474"/>
                  <a:gd name="connsiteX15" fmla="*/ 102288 w 765616"/>
                  <a:gd name="connsiteY15" fmla="*/ 452551 h 2157474"/>
                  <a:gd name="connsiteX16" fmla="*/ 92989 w 765616"/>
                  <a:gd name="connsiteY16" fmla="*/ 474248 h 2157474"/>
                  <a:gd name="connsiteX17" fmla="*/ 96089 w 765616"/>
                  <a:gd name="connsiteY17" fmla="*/ 514544 h 2157474"/>
                  <a:gd name="connsiteX18" fmla="*/ 105388 w 765616"/>
                  <a:gd name="connsiteY18" fmla="*/ 526942 h 2157474"/>
                  <a:gd name="connsiteX19" fmla="*/ 102288 w 765616"/>
                  <a:gd name="connsiteY19" fmla="*/ 570338 h 2157474"/>
                  <a:gd name="connsiteX20" fmla="*/ 80591 w 765616"/>
                  <a:gd name="connsiteY20" fmla="*/ 598235 h 2157474"/>
                  <a:gd name="connsiteX21" fmla="*/ 71292 w 765616"/>
                  <a:gd name="connsiteY21" fmla="*/ 619932 h 2157474"/>
                  <a:gd name="connsiteX22" fmla="*/ 65093 w 765616"/>
                  <a:gd name="connsiteY22" fmla="*/ 626132 h 2157474"/>
                  <a:gd name="connsiteX23" fmla="*/ 61993 w 765616"/>
                  <a:gd name="connsiteY23" fmla="*/ 635431 h 2157474"/>
                  <a:gd name="connsiteX24" fmla="*/ 52694 w 765616"/>
                  <a:gd name="connsiteY24" fmla="*/ 654029 h 2157474"/>
                  <a:gd name="connsiteX25" fmla="*/ 46495 w 765616"/>
                  <a:gd name="connsiteY25" fmla="*/ 678826 h 2157474"/>
                  <a:gd name="connsiteX26" fmla="*/ 43395 w 765616"/>
                  <a:gd name="connsiteY26" fmla="*/ 691224 h 2157474"/>
                  <a:gd name="connsiteX27" fmla="*/ 37196 w 765616"/>
                  <a:gd name="connsiteY27" fmla="*/ 700523 h 2157474"/>
                  <a:gd name="connsiteX28" fmla="*/ 27897 w 765616"/>
                  <a:gd name="connsiteY28" fmla="*/ 722221 h 2157474"/>
                  <a:gd name="connsiteX29" fmla="*/ 21697 w 765616"/>
                  <a:gd name="connsiteY29" fmla="*/ 728420 h 2157474"/>
                  <a:gd name="connsiteX30" fmla="*/ 18598 w 765616"/>
                  <a:gd name="connsiteY30" fmla="*/ 743919 h 2157474"/>
                  <a:gd name="connsiteX31" fmla="*/ 6199 w 765616"/>
                  <a:gd name="connsiteY31" fmla="*/ 762517 h 2157474"/>
                  <a:gd name="connsiteX32" fmla="*/ 0 w 765616"/>
                  <a:gd name="connsiteY32" fmla="*/ 781115 h 2157474"/>
                  <a:gd name="connsiteX33" fmla="*/ 3099 w 765616"/>
                  <a:gd name="connsiteY33" fmla="*/ 861706 h 2157474"/>
                  <a:gd name="connsiteX34" fmla="*/ 9299 w 765616"/>
                  <a:gd name="connsiteY34" fmla="*/ 877204 h 2157474"/>
                  <a:gd name="connsiteX35" fmla="*/ 12398 w 765616"/>
                  <a:gd name="connsiteY35" fmla="*/ 886503 h 2157474"/>
                  <a:gd name="connsiteX36" fmla="*/ 15498 w 765616"/>
                  <a:gd name="connsiteY36" fmla="*/ 917500 h 2157474"/>
                  <a:gd name="connsiteX37" fmla="*/ 18598 w 765616"/>
                  <a:gd name="connsiteY37" fmla="*/ 926799 h 2157474"/>
                  <a:gd name="connsiteX38" fmla="*/ 46495 w 765616"/>
                  <a:gd name="connsiteY38" fmla="*/ 948496 h 2157474"/>
                  <a:gd name="connsiteX39" fmla="*/ 55794 w 765616"/>
                  <a:gd name="connsiteY39" fmla="*/ 951596 h 2157474"/>
                  <a:gd name="connsiteX40" fmla="*/ 86790 w 765616"/>
                  <a:gd name="connsiteY40" fmla="*/ 973294 h 2157474"/>
                  <a:gd name="connsiteX41" fmla="*/ 96089 w 765616"/>
                  <a:gd name="connsiteY41" fmla="*/ 982593 h 2157474"/>
                  <a:gd name="connsiteX42" fmla="*/ 108488 w 765616"/>
                  <a:gd name="connsiteY42" fmla="*/ 1001191 h 2157474"/>
                  <a:gd name="connsiteX43" fmla="*/ 114687 w 765616"/>
                  <a:gd name="connsiteY43" fmla="*/ 1010490 h 2157474"/>
                  <a:gd name="connsiteX44" fmla="*/ 123986 w 765616"/>
                  <a:gd name="connsiteY44" fmla="*/ 1022888 h 2157474"/>
                  <a:gd name="connsiteX45" fmla="*/ 133285 w 765616"/>
                  <a:gd name="connsiteY45" fmla="*/ 1029088 h 2157474"/>
                  <a:gd name="connsiteX46" fmla="*/ 142584 w 765616"/>
                  <a:gd name="connsiteY46" fmla="*/ 1041486 h 2157474"/>
                  <a:gd name="connsiteX47" fmla="*/ 154983 w 765616"/>
                  <a:gd name="connsiteY47" fmla="*/ 1053885 h 2157474"/>
                  <a:gd name="connsiteX48" fmla="*/ 170481 w 765616"/>
                  <a:gd name="connsiteY48" fmla="*/ 1069383 h 2157474"/>
                  <a:gd name="connsiteX49" fmla="*/ 173581 w 765616"/>
                  <a:gd name="connsiteY49" fmla="*/ 1078682 h 2157474"/>
                  <a:gd name="connsiteX50" fmla="*/ 195278 w 765616"/>
                  <a:gd name="connsiteY50" fmla="*/ 1109679 h 2157474"/>
                  <a:gd name="connsiteX51" fmla="*/ 198378 w 765616"/>
                  <a:gd name="connsiteY51" fmla="*/ 1118978 h 2157474"/>
                  <a:gd name="connsiteX52" fmla="*/ 210777 w 765616"/>
                  <a:gd name="connsiteY52" fmla="*/ 1137576 h 2157474"/>
                  <a:gd name="connsiteX53" fmla="*/ 216976 w 765616"/>
                  <a:gd name="connsiteY53" fmla="*/ 1146875 h 2157474"/>
                  <a:gd name="connsiteX54" fmla="*/ 226275 w 765616"/>
                  <a:gd name="connsiteY54" fmla="*/ 1168572 h 2157474"/>
                  <a:gd name="connsiteX55" fmla="*/ 229375 w 765616"/>
                  <a:gd name="connsiteY55" fmla="*/ 1202669 h 2157474"/>
                  <a:gd name="connsiteX56" fmla="*/ 232474 w 765616"/>
                  <a:gd name="connsiteY56" fmla="*/ 1224366 h 2157474"/>
                  <a:gd name="connsiteX57" fmla="*/ 226275 w 765616"/>
                  <a:gd name="connsiteY57" fmla="*/ 1298758 h 2157474"/>
                  <a:gd name="connsiteX58" fmla="*/ 226275 w 765616"/>
                  <a:gd name="connsiteY58" fmla="*/ 1416545 h 2157474"/>
                  <a:gd name="connsiteX59" fmla="*/ 238674 w 765616"/>
                  <a:gd name="connsiteY59" fmla="*/ 1441342 h 2157474"/>
                  <a:gd name="connsiteX60" fmla="*/ 241773 w 765616"/>
                  <a:gd name="connsiteY60" fmla="*/ 1456841 h 2157474"/>
                  <a:gd name="connsiteX61" fmla="*/ 247973 w 765616"/>
                  <a:gd name="connsiteY61" fmla="*/ 1463040 h 2157474"/>
                  <a:gd name="connsiteX62" fmla="*/ 257272 w 765616"/>
                  <a:gd name="connsiteY62" fmla="*/ 1484738 h 2157474"/>
                  <a:gd name="connsiteX63" fmla="*/ 263471 w 765616"/>
                  <a:gd name="connsiteY63" fmla="*/ 1494037 h 2157474"/>
                  <a:gd name="connsiteX64" fmla="*/ 269670 w 765616"/>
                  <a:gd name="connsiteY64" fmla="*/ 1512635 h 2157474"/>
                  <a:gd name="connsiteX65" fmla="*/ 266571 w 765616"/>
                  <a:gd name="connsiteY65" fmla="*/ 1543631 h 2157474"/>
                  <a:gd name="connsiteX66" fmla="*/ 257272 w 765616"/>
                  <a:gd name="connsiteY66" fmla="*/ 1552930 h 2157474"/>
                  <a:gd name="connsiteX67" fmla="*/ 251072 w 765616"/>
                  <a:gd name="connsiteY67" fmla="*/ 1571528 h 2157474"/>
                  <a:gd name="connsiteX68" fmla="*/ 254172 w 765616"/>
                  <a:gd name="connsiteY68" fmla="*/ 1599425 h 2157474"/>
                  <a:gd name="connsiteX69" fmla="*/ 260371 w 765616"/>
                  <a:gd name="connsiteY69" fmla="*/ 1608724 h 2157474"/>
                  <a:gd name="connsiteX70" fmla="*/ 282069 w 765616"/>
                  <a:gd name="connsiteY70" fmla="*/ 1630422 h 2157474"/>
                  <a:gd name="connsiteX71" fmla="*/ 303766 w 765616"/>
                  <a:gd name="connsiteY71" fmla="*/ 1649020 h 2157474"/>
                  <a:gd name="connsiteX72" fmla="*/ 309966 w 765616"/>
                  <a:gd name="connsiteY72" fmla="*/ 1655219 h 2157474"/>
                  <a:gd name="connsiteX73" fmla="*/ 319265 w 765616"/>
                  <a:gd name="connsiteY73" fmla="*/ 1658319 h 2157474"/>
                  <a:gd name="connsiteX74" fmla="*/ 331663 w 765616"/>
                  <a:gd name="connsiteY74" fmla="*/ 1667618 h 2157474"/>
                  <a:gd name="connsiteX75" fmla="*/ 337863 w 765616"/>
                  <a:gd name="connsiteY75" fmla="*/ 1673817 h 2157474"/>
                  <a:gd name="connsiteX76" fmla="*/ 356461 w 765616"/>
                  <a:gd name="connsiteY76" fmla="*/ 1686216 h 2157474"/>
                  <a:gd name="connsiteX77" fmla="*/ 371959 w 765616"/>
                  <a:gd name="connsiteY77" fmla="*/ 1701714 h 2157474"/>
                  <a:gd name="connsiteX78" fmla="*/ 378158 w 765616"/>
                  <a:gd name="connsiteY78" fmla="*/ 1711013 h 2157474"/>
                  <a:gd name="connsiteX79" fmla="*/ 390557 w 765616"/>
                  <a:gd name="connsiteY79" fmla="*/ 1723412 h 2157474"/>
                  <a:gd name="connsiteX80" fmla="*/ 396756 w 765616"/>
                  <a:gd name="connsiteY80" fmla="*/ 1732711 h 2157474"/>
                  <a:gd name="connsiteX81" fmla="*/ 412255 w 765616"/>
                  <a:gd name="connsiteY81" fmla="*/ 1748209 h 2157474"/>
                  <a:gd name="connsiteX82" fmla="*/ 421554 w 765616"/>
                  <a:gd name="connsiteY82" fmla="*/ 1763707 h 2157474"/>
                  <a:gd name="connsiteX83" fmla="*/ 427753 w 765616"/>
                  <a:gd name="connsiteY83" fmla="*/ 1773006 h 2157474"/>
                  <a:gd name="connsiteX84" fmla="*/ 446351 w 765616"/>
                  <a:gd name="connsiteY84" fmla="*/ 1788504 h 2157474"/>
                  <a:gd name="connsiteX85" fmla="*/ 452550 w 765616"/>
                  <a:gd name="connsiteY85" fmla="*/ 1797803 h 2157474"/>
                  <a:gd name="connsiteX86" fmla="*/ 458749 w 765616"/>
                  <a:gd name="connsiteY86" fmla="*/ 1804003 h 2157474"/>
                  <a:gd name="connsiteX87" fmla="*/ 464949 w 765616"/>
                  <a:gd name="connsiteY87" fmla="*/ 1822601 h 2157474"/>
                  <a:gd name="connsiteX88" fmla="*/ 480447 w 765616"/>
                  <a:gd name="connsiteY88" fmla="*/ 1841199 h 2157474"/>
                  <a:gd name="connsiteX89" fmla="*/ 489746 w 765616"/>
                  <a:gd name="connsiteY89" fmla="*/ 1859797 h 2157474"/>
                  <a:gd name="connsiteX90" fmla="*/ 502145 w 765616"/>
                  <a:gd name="connsiteY90" fmla="*/ 1878395 h 2157474"/>
                  <a:gd name="connsiteX91" fmla="*/ 508344 w 765616"/>
                  <a:gd name="connsiteY91" fmla="*/ 1903192 h 2157474"/>
                  <a:gd name="connsiteX92" fmla="*/ 511444 w 765616"/>
                  <a:gd name="connsiteY92" fmla="*/ 1912491 h 2157474"/>
                  <a:gd name="connsiteX93" fmla="*/ 514543 w 765616"/>
                  <a:gd name="connsiteY93" fmla="*/ 1924890 h 2157474"/>
                  <a:gd name="connsiteX94" fmla="*/ 520743 w 765616"/>
                  <a:gd name="connsiteY94" fmla="*/ 1931089 h 2157474"/>
                  <a:gd name="connsiteX95" fmla="*/ 542440 w 765616"/>
                  <a:gd name="connsiteY95" fmla="*/ 1940388 h 2157474"/>
                  <a:gd name="connsiteX96" fmla="*/ 545540 w 765616"/>
                  <a:gd name="connsiteY96" fmla="*/ 1952787 h 2157474"/>
                  <a:gd name="connsiteX97" fmla="*/ 548640 w 765616"/>
                  <a:gd name="connsiteY97" fmla="*/ 1962085 h 2157474"/>
                  <a:gd name="connsiteX98" fmla="*/ 545540 w 765616"/>
                  <a:gd name="connsiteY98" fmla="*/ 1999281 h 2157474"/>
                  <a:gd name="connsiteX99" fmla="*/ 542440 w 765616"/>
                  <a:gd name="connsiteY99" fmla="*/ 2014780 h 2157474"/>
                  <a:gd name="connsiteX100" fmla="*/ 536241 w 765616"/>
                  <a:gd name="connsiteY100" fmla="*/ 2033378 h 2157474"/>
                  <a:gd name="connsiteX101" fmla="*/ 539341 w 765616"/>
                  <a:gd name="connsiteY101" fmla="*/ 2051976 h 2157474"/>
                  <a:gd name="connsiteX102" fmla="*/ 561038 w 765616"/>
                  <a:gd name="connsiteY102" fmla="*/ 2067474 h 2157474"/>
                  <a:gd name="connsiteX103" fmla="*/ 582736 w 765616"/>
                  <a:gd name="connsiteY103" fmla="*/ 2079873 h 2157474"/>
                  <a:gd name="connsiteX104" fmla="*/ 604434 w 765616"/>
                  <a:gd name="connsiteY104" fmla="*/ 2092271 h 2157474"/>
                  <a:gd name="connsiteX105" fmla="*/ 610633 w 765616"/>
                  <a:gd name="connsiteY105" fmla="*/ 2098471 h 2157474"/>
                  <a:gd name="connsiteX106" fmla="*/ 623032 w 765616"/>
                  <a:gd name="connsiteY106" fmla="*/ 2101570 h 2157474"/>
                  <a:gd name="connsiteX107" fmla="*/ 632331 w 765616"/>
                  <a:gd name="connsiteY107" fmla="*/ 2104670 h 2157474"/>
                  <a:gd name="connsiteX108" fmla="*/ 641629 w 765616"/>
                  <a:gd name="connsiteY108" fmla="*/ 2110869 h 2157474"/>
                  <a:gd name="connsiteX109" fmla="*/ 660227 w 765616"/>
                  <a:gd name="connsiteY109" fmla="*/ 2117069 h 2157474"/>
                  <a:gd name="connsiteX110" fmla="*/ 675726 w 765616"/>
                  <a:gd name="connsiteY110" fmla="*/ 2132567 h 2157474"/>
                  <a:gd name="connsiteX111" fmla="*/ 694324 w 765616"/>
                  <a:gd name="connsiteY111" fmla="*/ 2141866 h 2157474"/>
                  <a:gd name="connsiteX112" fmla="*/ 709822 w 765616"/>
                  <a:gd name="connsiteY112" fmla="*/ 2157364 h 2157474"/>
                  <a:gd name="connsiteX113" fmla="*/ 728420 w 765616"/>
                  <a:gd name="connsiteY113" fmla="*/ 2154264 h 2157474"/>
                  <a:gd name="connsiteX114" fmla="*/ 737719 w 765616"/>
                  <a:gd name="connsiteY114" fmla="*/ 2144965 h 2157474"/>
                  <a:gd name="connsiteX115" fmla="*/ 737719 w 765616"/>
                  <a:gd name="connsiteY115" fmla="*/ 2117069 h 2157474"/>
                  <a:gd name="connsiteX116" fmla="*/ 734619 w 765616"/>
                  <a:gd name="connsiteY116" fmla="*/ 2104670 h 2157474"/>
                  <a:gd name="connsiteX117" fmla="*/ 737719 w 765616"/>
                  <a:gd name="connsiteY117" fmla="*/ 1986883 h 2157474"/>
                  <a:gd name="connsiteX118" fmla="*/ 734619 w 765616"/>
                  <a:gd name="connsiteY118" fmla="*/ 1965185 h 2157474"/>
                  <a:gd name="connsiteX119" fmla="*/ 725320 w 765616"/>
                  <a:gd name="connsiteY119" fmla="*/ 1955886 h 2157474"/>
                  <a:gd name="connsiteX120" fmla="*/ 722221 w 765616"/>
                  <a:gd name="connsiteY120" fmla="*/ 1946587 h 2157474"/>
                  <a:gd name="connsiteX121" fmla="*/ 712922 w 765616"/>
                  <a:gd name="connsiteY121" fmla="*/ 1924890 h 2157474"/>
                  <a:gd name="connsiteX122" fmla="*/ 709822 w 765616"/>
                  <a:gd name="connsiteY122" fmla="*/ 1909391 h 2157474"/>
                  <a:gd name="connsiteX123" fmla="*/ 700523 w 765616"/>
                  <a:gd name="connsiteY123" fmla="*/ 1900092 h 2157474"/>
                  <a:gd name="connsiteX124" fmla="*/ 694324 w 765616"/>
                  <a:gd name="connsiteY124" fmla="*/ 1890793 h 2157474"/>
                  <a:gd name="connsiteX125" fmla="*/ 681925 w 765616"/>
                  <a:gd name="connsiteY125" fmla="*/ 1887694 h 2157474"/>
                  <a:gd name="connsiteX126" fmla="*/ 638530 w 765616"/>
                  <a:gd name="connsiteY126" fmla="*/ 1881494 h 2157474"/>
                  <a:gd name="connsiteX127" fmla="*/ 629231 w 765616"/>
                  <a:gd name="connsiteY127" fmla="*/ 1862896 h 2157474"/>
                  <a:gd name="connsiteX128" fmla="*/ 623032 w 765616"/>
                  <a:gd name="connsiteY128" fmla="*/ 1853597 h 2157474"/>
                  <a:gd name="connsiteX129" fmla="*/ 616832 w 765616"/>
                  <a:gd name="connsiteY129" fmla="*/ 1834999 h 2157474"/>
                  <a:gd name="connsiteX130" fmla="*/ 619932 w 765616"/>
                  <a:gd name="connsiteY130" fmla="*/ 1813302 h 2157474"/>
                  <a:gd name="connsiteX131" fmla="*/ 638530 w 765616"/>
                  <a:gd name="connsiteY131" fmla="*/ 1807102 h 2157474"/>
                  <a:gd name="connsiteX132" fmla="*/ 660227 w 765616"/>
                  <a:gd name="connsiteY132" fmla="*/ 1810202 h 2157474"/>
                  <a:gd name="connsiteX133" fmla="*/ 669526 w 765616"/>
                  <a:gd name="connsiteY133" fmla="*/ 1813302 h 2157474"/>
                  <a:gd name="connsiteX134" fmla="*/ 697423 w 765616"/>
                  <a:gd name="connsiteY134" fmla="*/ 1810202 h 2157474"/>
                  <a:gd name="connsiteX135" fmla="*/ 703623 w 765616"/>
                  <a:gd name="connsiteY135" fmla="*/ 1788504 h 2157474"/>
                  <a:gd name="connsiteX136" fmla="*/ 700523 w 765616"/>
                  <a:gd name="connsiteY136" fmla="*/ 1748209 h 2157474"/>
                  <a:gd name="connsiteX137" fmla="*/ 697423 w 765616"/>
                  <a:gd name="connsiteY137" fmla="*/ 1738910 h 2157474"/>
                  <a:gd name="connsiteX138" fmla="*/ 694324 w 765616"/>
                  <a:gd name="connsiteY138" fmla="*/ 1723412 h 2157474"/>
                  <a:gd name="connsiteX139" fmla="*/ 691224 w 765616"/>
                  <a:gd name="connsiteY139" fmla="*/ 1655219 h 2157474"/>
                  <a:gd name="connsiteX140" fmla="*/ 685025 w 765616"/>
                  <a:gd name="connsiteY140" fmla="*/ 1645920 h 2157474"/>
                  <a:gd name="connsiteX141" fmla="*/ 669526 w 765616"/>
                  <a:gd name="connsiteY141" fmla="*/ 1642820 h 2157474"/>
                  <a:gd name="connsiteX142" fmla="*/ 663327 w 765616"/>
                  <a:gd name="connsiteY142" fmla="*/ 1633521 h 2157474"/>
                  <a:gd name="connsiteX143" fmla="*/ 654028 w 765616"/>
                  <a:gd name="connsiteY143" fmla="*/ 1621123 h 2157474"/>
                  <a:gd name="connsiteX144" fmla="*/ 650928 w 765616"/>
                  <a:gd name="connsiteY144" fmla="*/ 1611824 h 2157474"/>
                  <a:gd name="connsiteX145" fmla="*/ 635430 w 765616"/>
                  <a:gd name="connsiteY145" fmla="*/ 1599425 h 2157474"/>
                  <a:gd name="connsiteX146" fmla="*/ 610633 w 765616"/>
                  <a:gd name="connsiteY146" fmla="*/ 1593226 h 2157474"/>
                  <a:gd name="connsiteX147" fmla="*/ 601334 w 765616"/>
                  <a:gd name="connsiteY147" fmla="*/ 1587027 h 2157474"/>
                  <a:gd name="connsiteX148" fmla="*/ 592035 w 765616"/>
                  <a:gd name="connsiteY148" fmla="*/ 1583927 h 2157474"/>
                  <a:gd name="connsiteX149" fmla="*/ 582736 w 765616"/>
                  <a:gd name="connsiteY149" fmla="*/ 1574628 h 2157474"/>
                  <a:gd name="connsiteX150" fmla="*/ 564138 w 765616"/>
                  <a:gd name="connsiteY150" fmla="*/ 1565329 h 2157474"/>
                  <a:gd name="connsiteX151" fmla="*/ 554839 w 765616"/>
                  <a:gd name="connsiteY151" fmla="*/ 1556030 h 2157474"/>
                  <a:gd name="connsiteX152" fmla="*/ 536241 w 765616"/>
                  <a:gd name="connsiteY152" fmla="*/ 1543631 h 2157474"/>
                  <a:gd name="connsiteX153" fmla="*/ 523842 w 765616"/>
                  <a:gd name="connsiteY153" fmla="*/ 1525033 h 2157474"/>
                  <a:gd name="connsiteX154" fmla="*/ 520743 w 765616"/>
                  <a:gd name="connsiteY154" fmla="*/ 1515734 h 2157474"/>
                  <a:gd name="connsiteX155" fmla="*/ 523842 w 765616"/>
                  <a:gd name="connsiteY155" fmla="*/ 1441342 h 2157474"/>
                  <a:gd name="connsiteX156" fmla="*/ 530042 w 765616"/>
                  <a:gd name="connsiteY156" fmla="*/ 1435143 h 2157474"/>
                  <a:gd name="connsiteX157" fmla="*/ 548640 w 765616"/>
                  <a:gd name="connsiteY157" fmla="*/ 1422744 h 2157474"/>
                  <a:gd name="connsiteX158" fmla="*/ 554839 w 765616"/>
                  <a:gd name="connsiteY158" fmla="*/ 1413445 h 2157474"/>
                  <a:gd name="connsiteX159" fmla="*/ 554839 w 765616"/>
                  <a:gd name="connsiteY159" fmla="*/ 1382449 h 2157474"/>
                  <a:gd name="connsiteX160" fmla="*/ 542440 w 765616"/>
                  <a:gd name="connsiteY160" fmla="*/ 1366951 h 2157474"/>
                  <a:gd name="connsiteX161" fmla="*/ 536241 w 765616"/>
                  <a:gd name="connsiteY161" fmla="*/ 1342153 h 2157474"/>
                  <a:gd name="connsiteX162" fmla="*/ 530042 w 765616"/>
                  <a:gd name="connsiteY162" fmla="*/ 1295658 h 2157474"/>
                  <a:gd name="connsiteX163" fmla="*/ 533141 w 765616"/>
                  <a:gd name="connsiteY163" fmla="*/ 1286359 h 2157474"/>
                  <a:gd name="connsiteX164" fmla="*/ 576537 w 765616"/>
                  <a:gd name="connsiteY164" fmla="*/ 1289459 h 2157474"/>
                  <a:gd name="connsiteX165" fmla="*/ 585836 w 765616"/>
                  <a:gd name="connsiteY165" fmla="*/ 1292559 h 2157474"/>
                  <a:gd name="connsiteX166" fmla="*/ 601334 w 765616"/>
                  <a:gd name="connsiteY166" fmla="*/ 1292559 h 2157474"/>
                  <a:gd name="connsiteX167" fmla="*/ 570337 w 765616"/>
                  <a:gd name="connsiteY167" fmla="*/ 1103479 h 2157474"/>
                  <a:gd name="connsiteX168" fmla="*/ 582736 w 765616"/>
                  <a:gd name="connsiteY168" fmla="*/ 1078682 h 2157474"/>
                  <a:gd name="connsiteX169" fmla="*/ 588935 w 765616"/>
                  <a:gd name="connsiteY169" fmla="*/ 1069383 h 2157474"/>
                  <a:gd name="connsiteX170" fmla="*/ 592035 w 765616"/>
                  <a:gd name="connsiteY170" fmla="*/ 1041486 h 2157474"/>
                  <a:gd name="connsiteX171" fmla="*/ 588935 w 765616"/>
                  <a:gd name="connsiteY171" fmla="*/ 1016689 h 2157474"/>
                  <a:gd name="connsiteX172" fmla="*/ 582736 w 765616"/>
                  <a:gd name="connsiteY172" fmla="*/ 1007390 h 2157474"/>
                  <a:gd name="connsiteX173" fmla="*/ 573437 w 765616"/>
                  <a:gd name="connsiteY173" fmla="*/ 976393 h 2157474"/>
                  <a:gd name="connsiteX174" fmla="*/ 570337 w 765616"/>
                  <a:gd name="connsiteY174" fmla="*/ 914400 h 2157474"/>
                  <a:gd name="connsiteX175" fmla="*/ 557939 w 765616"/>
                  <a:gd name="connsiteY175" fmla="*/ 883403 h 2157474"/>
                  <a:gd name="connsiteX176" fmla="*/ 561038 w 765616"/>
                  <a:gd name="connsiteY176" fmla="*/ 852407 h 2157474"/>
                  <a:gd name="connsiteX177" fmla="*/ 567238 w 765616"/>
                  <a:gd name="connsiteY177" fmla="*/ 833809 h 2157474"/>
                  <a:gd name="connsiteX178" fmla="*/ 576537 w 765616"/>
                  <a:gd name="connsiteY178" fmla="*/ 830709 h 2157474"/>
                  <a:gd name="connsiteX179" fmla="*/ 585836 w 765616"/>
                  <a:gd name="connsiteY179" fmla="*/ 821410 h 2157474"/>
                  <a:gd name="connsiteX180" fmla="*/ 598234 w 765616"/>
                  <a:gd name="connsiteY180" fmla="*/ 815211 h 2157474"/>
                  <a:gd name="connsiteX181" fmla="*/ 604434 w 765616"/>
                  <a:gd name="connsiteY181" fmla="*/ 802812 h 2157474"/>
                  <a:gd name="connsiteX182" fmla="*/ 623032 w 765616"/>
                  <a:gd name="connsiteY182" fmla="*/ 793513 h 2157474"/>
                  <a:gd name="connsiteX183" fmla="*/ 632331 w 765616"/>
                  <a:gd name="connsiteY183" fmla="*/ 784214 h 2157474"/>
                  <a:gd name="connsiteX184" fmla="*/ 638530 w 765616"/>
                  <a:gd name="connsiteY184" fmla="*/ 774915 h 2157474"/>
                  <a:gd name="connsiteX185" fmla="*/ 647829 w 765616"/>
                  <a:gd name="connsiteY185" fmla="*/ 768716 h 2157474"/>
                  <a:gd name="connsiteX186" fmla="*/ 657128 w 765616"/>
                  <a:gd name="connsiteY186" fmla="*/ 759417 h 2157474"/>
                  <a:gd name="connsiteX187" fmla="*/ 669526 w 765616"/>
                  <a:gd name="connsiteY187" fmla="*/ 743919 h 2157474"/>
                  <a:gd name="connsiteX188" fmla="*/ 672626 w 765616"/>
                  <a:gd name="connsiteY188" fmla="*/ 731520 h 2157474"/>
                  <a:gd name="connsiteX189" fmla="*/ 681925 w 765616"/>
                  <a:gd name="connsiteY189" fmla="*/ 719121 h 2157474"/>
                  <a:gd name="connsiteX190" fmla="*/ 688124 w 765616"/>
                  <a:gd name="connsiteY190" fmla="*/ 700523 h 2157474"/>
                  <a:gd name="connsiteX191" fmla="*/ 678825 w 765616"/>
                  <a:gd name="connsiteY191" fmla="*/ 694324 h 2157474"/>
                  <a:gd name="connsiteX192" fmla="*/ 669526 w 765616"/>
                  <a:gd name="connsiteY192" fmla="*/ 685025 h 2157474"/>
                  <a:gd name="connsiteX193" fmla="*/ 675726 w 765616"/>
                  <a:gd name="connsiteY193" fmla="*/ 657128 h 2157474"/>
                  <a:gd name="connsiteX194" fmla="*/ 681925 w 765616"/>
                  <a:gd name="connsiteY194" fmla="*/ 647829 h 2157474"/>
                  <a:gd name="connsiteX195" fmla="*/ 694324 w 765616"/>
                  <a:gd name="connsiteY195" fmla="*/ 607534 h 2157474"/>
                  <a:gd name="connsiteX196" fmla="*/ 700523 w 765616"/>
                  <a:gd name="connsiteY196" fmla="*/ 561039 h 2157474"/>
                  <a:gd name="connsiteX197" fmla="*/ 703623 w 765616"/>
                  <a:gd name="connsiteY197" fmla="*/ 551740 h 2157474"/>
                  <a:gd name="connsiteX198" fmla="*/ 722221 w 765616"/>
                  <a:gd name="connsiteY198" fmla="*/ 539341 h 2157474"/>
                  <a:gd name="connsiteX199" fmla="*/ 725320 w 765616"/>
                  <a:gd name="connsiteY199" fmla="*/ 530042 h 2157474"/>
                  <a:gd name="connsiteX200" fmla="*/ 728420 w 765616"/>
                  <a:gd name="connsiteY200" fmla="*/ 486647 h 2157474"/>
                  <a:gd name="connsiteX201" fmla="*/ 743918 w 765616"/>
                  <a:gd name="connsiteY201" fmla="*/ 483547 h 2157474"/>
                  <a:gd name="connsiteX202" fmla="*/ 753217 w 765616"/>
                  <a:gd name="connsiteY202" fmla="*/ 477348 h 2157474"/>
                  <a:gd name="connsiteX203" fmla="*/ 756317 w 765616"/>
                  <a:gd name="connsiteY203" fmla="*/ 468049 h 2157474"/>
                  <a:gd name="connsiteX204" fmla="*/ 753217 w 765616"/>
                  <a:gd name="connsiteY204" fmla="*/ 415355 h 2157474"/>
                  <a:gd name="connsiteX205" fmla="*/ 756317 w 765616"/>
                  <a:gd name="connsiteY205" fmla="*/ 387458 h 2157474"/>
                  <a:gd name="connsiteX206" fmla="*/ 762516 w 765616"/>
                  <a:gd name="connsiteY206" fmla="*/ 378159 h 2157474"/>
                  <a:gd name="connsiteX207" fmla="*/ 765616 w 765616"/>
                  <a:gd name="connsiteY207" fmla="*/ 368860 h 2157474"/>
                  <a:gd name="connsiteX208" fmla="*/ 762516 w 765616"/>
                  <a:gd name="connsiteY208" fmla="*/ 328564 h 2157474"/>
                  <a:gd name="connsiteX209" fmla="*/ 753217 w 765616"/>
                  <a:gd name="connsiteY209" fmla="*/ 319265 h 2157474"/>
                  <a:gd name="connsiteX210" fmla="*/ 697423 w 765616"/>
                  <a:gd name="connsiteY210" fmla="*/ 322365 h 2157474"/>
                  <a:gd name="connsiteX211" fmla="*/ 681925 w 765616"/>
                  <a:gd name="connsiteY211" fmla="*/ 340963 h 2157474"/>
                  <a:gd name="connsiteX212" fmla="*/ 647829 w 765616"/>
                  <a:gd name="connsiteY212" fmla="*/ 350262 h 2157474"/>
                  <a:gd name="connsiteX213" fmla="*/ 635430 w 765616"/>
                  <a:gd name="connsiteY213" fmla="*/ 356461 h 2157474"/>
                  <a:gd name="connsiteX214" fmla="*/ 626131 w 765616"/>
                  <a:gd name="connsiteY214" fmla="*/ 359561 h 2157474"/>
                  <a:gd name="connsiteX215" fmla="*/ 604434 w 765616"/>
                  <a:gd name="connsiteY215" fmla="*/ 368860 h 2157474"/>
                  <a:gd name="connsiteX216" fmla="*/ 592035 w 765616"/>
                  <a:gd name="connsiteY216" fmla="*/ 393657 h 2157474"/>
                  <a:gd name="connsiteX217" fmla="*/ 588935 w 765616"/>
                  <a:gd name="connsiteY217" fmla="*/ 402956 h 2157474"/>
                  <a:gd name="connsiteX218" fmla="*/ 576537 w 765616"/>
                  <a:gd name="connsiteY218" fmla="*/ 406056 h 2157474"/>
                  <a:gd name="connsiteX219" fmla="*/ 570337 w 765616"/>
                  <a:gd name="connsiteY219" fmla="*/ 412255 h 2157474"/>
                  <a:gd name="connsiteX220" fmla="*/ 551739 w 765616"/>
                  <a:gd name="connsiteY220" fmla="*/ 415355 h 2157474"/>
                  <a:gd name="connsiteX221" fmla="*/ 542440 w 765616"/>
                  <a:gd name="connsiteY221" fmla="*/ 418454 h 2157474"/>
                  <a:gd name="connsiteX222" fmla="*/ 545540 w 765616"/>
                  <a:gd name="connsiteY222" fmla="*/ 464949 h 2157474"/>
                  <a:gd name="connsiteX223" fmla="*/ 545540 w 765616"/>
                  <a:gd name="connsiteY223" fmla="*/ 486647 h 2157474"/>
                  <a:gd name="connsiteX224" fmla="*/ 526942 w 765616"/>
                  <a:gd name="connsiteY224" fmla="*/ 483547 h 2157474"/>
                  <a:gd name="connsiteX225" fmla="*/ 520743 w 765616"/>
                  <a:gd name="connsiteY225" fmla="*/ 474248 h 2157474"/>
                  <a:gd name="connsiteX226" fmla="*/ 505244 w 765616"/>
                  <a:gd name="connsiteY226" fmla="*/ 461850 h 2157474"/>
                  <a:gd name="connsiteX227" fmla="*/ 486646 w 765616"/>
                  <a:gd name="connsiteY227" fmla="*/ 440152 h 2157474"/>
                  <a:gd name="connsiteX228" fmla="*/ 477347 w 765616"/>
                  <a:gd name="connsiteY228" fmla="*/ 437052 h 2157474"/>
                  <a:gd name="connsiteX229" fmla="*/ 461849 w 765616"/>
                  <a:gd name="connsiteY229" fmla="*/ 418454 h 2157474"/>
                  <a:gd name="connsiteX230" fmla="*/ 449451 w 765616"/>
                  <a:gd name="connsiteY230" fmla="*/ 415355 h 2157474"/>
                  <a:gd name="connsiteX231" fmla="*/ 443251 w 765616"/>
                  <a:gd name="connsiteY231" fmla="*/ 409155 h 2157474"/>
                  <a:gd name="connsiteX232" fmla="*/ 424653 w 765616"/>
                  <a:gd name="connsiteY232" fmla="*/ 396757 h 2157474"/>
                  <a:gd name="connsiteX233" fmla="*/ 406055 w 765616"/>
                  <a:gd name="connsiteY233" fmla="*/ 381258 h 2157474"/>
                  <a:gd name="connsiteX234" fmla="*/ 393657 w 765616"/>
                  <a:gd name="connsiteY234" fmla="*/ 362660 h 2157474"/>
                  <a:gd name="connsiteX235" fmla="*/ 387457 w 765616"/>
                  <a:gd name="connsiteY235" fmla="*/ 344062 h 2157474"/>
                  <a:gd name="connsiteX236" fmla="*/ 375059 w 765616"/>
                  <a:gd name="connsiteY236" fmla="*/ 325464 h 2157474"/>
                  <a:gd name="connsiteX237" fmla="*/ 368859 w 765616"/>
                  <a:gd name="connsiteY237" fmla="*/ 306867 h 2157474"/>
                  <a:gd name="connsiteX238" fmla="*/ 359560 w 765616"/>
                  <a:gd name="connsiteY238" fmla="*/ 300667 h 2157474"/>
                  <a:gd name="connsiteX239" fmla="*/ 331663 w 765616"/>
                  <a:gd name="connsiteY239" fmla="*/ 294468 h 2157474"/>
                  <a:gd name="connsiteX240" fmla="*/ 322364 w 765616"/>
                  <a:gd name="connsiteY240" fmla="*/ 291368 h 2157474"/>
                  <a:gd name="connsiteX241" fmla="*/ 316165 w 765616"/>
                  <a:gd name="connsiteY241" fmla="*/ 238674 h 2157474"/>
                  <a:gd name="connsiteX242" fmla="*/ 309966 w 765616"/>
                  <a:gd name="connsiteY242" fmla="*/ 229375 h 2157474"/>
                  <a:gd name="connsiteX243" fmla="*/ 303766 w 765616"/>
                  <a:gd name="connsiteY243" fmla="*/ 210777 h 2157474"/>
                  <a:gd name="connsiteX244" fmla="*/ 288268 w 765616"/>
                  <a:gd name="connsiteY244" fmla="*/ 192179 h 2157474"/>
                  <a:gd name="connsiteX245" fmla="*/ 291368 w 765616"/>
                  <a:gd name="connsiteY245" fmla="*/ 170481 h 2157474"/>
                  <a:gd name="connsiteX246" fmla="*/ 294467 w 765616"/>
                  <a:gd name="connsiteY246" fmla="*/ 161182 h 2157474"/>
                  <a:gd name="connsiteX247" fmla="*/ 297567 w 765616"/>
                  <a:gd name="connsiteY247" fmla="*/ 142584 h 2157474"/>
                  <a:gd name="connsiteX248" fmla="*/ 294467 w 765616"/>
                  <a:gd name="connsiteY248" fmla="*/ 105389 h 2157474"/>
                  <a:gd name="connsiteX249" fmla="*/ 288268 w 765616"/>
                  <a:gd name="connsiteY249" fmla="*/ 96090 h 2157474"/>
                  <a:gd name="connsiteX250" fmla="*/ 297567 w 765616"/>
                  <a:gd name="connsiteY250" fmla="*/ 89890 h 2157474"/>
                  <a:gd name="connsiteX251" fmla="*/ 306866 w 765616"/>
                  <a:gd name="connsiteY251" fmla="*/ 80591 h 2157474"/>
                  <a:gd name="connsiteX252" fmla="*/ 325464 w 765616"/>
                  <a:gd name="connsiteY252" fmla="*/ 74392 h 2157474"/>
                  <a:gd name="connsiteX253" fmla="*/ 334763 w 765616"/>
                  <a:gd name="connsiteY253" fmla="*/ 65093 h 2157474"/>
                  <a:gd name="connsiteX254" fmla="*/ 353361 w 765616"/>
                  <a:gd name="connsiteY254" fmla="*/ 52694 h 2157474"/>
                  <a:gd name="connsiteX255" fmla="*/ 362660 w 765616"/>
                  <a:gd name="connsiteY255" fmla="*/ 34096 h 2157474"/>
                  <a:gd name="connsiteX256" fmla="*/ 365760 w 765616"/>
                  <a:gd name="connsiteY256" fmla="*/ 0 h 215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65616" h="2157474">
                    <a:moveTo>
                      <a:pt x="365760" y="0"/>
                    </a:moveTo>
                    <a:lnTo>
                      <a:pt x="74392" y="0"/>
                    </a:lnTo>
                    <a:lnTo>
                      <a:pt x="83691" y="58894"/>
                    </a:lnTo>
                    <a:cubicBezTo>
                      <a:pt x="82658" y="68193"/>
                      <a:pt x="82860" y="77714"/>
                      <a:pt x="80591" y="86791"/>
                    </a:cubicBezTo>
                    <a:cubicBezTo>
                      <a:pt x="74474" y="111260"/>
                      <a:pt x="63416" y="73970"/>
                      <a:pt x="77491" y="120887"/>
                    </a:cubicBezTo>
                    <a:cubicBezTo>
                      <a:pt x="78331" y="123686"/>
                      <a:pt x="81409" y="125260"/>
                      <a:pt x="83691" y="127086"/>
                    </a:cubicBezTo>
                    <a:cubicBezTo>
                      <a:pt x="86600" y="129413"/>
                      <a:pt x="89755" y="131437"/>
                      <a:pt x="92989" y="133285"/>
                    </a:cubicBezTo>
                    <a:cubicBezTo>
                      <a:pt x="97001" y="135578"/>
                      <a:pt x="101780" y="136598"/>
                      <a:pt x="105388" y="139485"/>
                    </a:cubicBezTo>
                    <a:cubicBezTo>
                      <a:pt x="112234" y="144962"/>
                      <a:pt x="123986" y="158083"/>
                      <a:pt x="123986" y="158083"/>
                    </a:cubicBezTo>
                    <a:cubicBezTo>
                      <a:pt x="127086" y="167382"/>
                      <a:pt x="132397" y="176218"/>
                      <a:pt x="133285" y="185980"/>
                    </a:cubicBezTo>
                    <a:cubicBezTo>
                      <a:pt x="137139" y="228372"/>
                      <a:pt x="134970" y="208752"/>
                      <a:pt x="139484" y="244873"/>
                    </a:cubicBezTo>
                    <a:cubicBezTo>
                      <a:pt x="137418" y="278969"/>
                      <a:pt x="136449" y="313150"/>
                      <a:pt x="133285" y="347162"/>
                    </a:cubicBezTo>
                    <a:cubicBezTo>
                      <a:pt x="132309" y="357654"/>
                      <a:pt x="128576" y="367728"/>
                      <a:pt x="127086" y="378159"/>
                    </a:cubicBezTo>
                    <a:cubicBezTo>
                      <a:pt x="126053" y="385391"/>
                      <a:pt x="125419" y="392692"/>
                      <a:pt x="123986" y="399856"/>
                    </a:cubicBezTo>
                    <a:cubicBezTo>
                      <a:pt x="121537" y="412100"/>
                      <a:pt x="112240" y="422699"/>
                      <a:pt x="108488" y="433953"/>
                    </a:cubicBezTo>
                    <a:cubicBezTo>
                      <a:pt x="106421" y="440152"/>
                      <a:pt x="105210" y="446706"/>
                      <a:pt x="102288" y="452551"/>
                    </a:cubicBezTo>
                    <a:cubicBezTo>
                      <a:pt x="94628" y="467871"/>
                      <a:pt x="97550" y="460566"/>
                      <a:pt x="92989" y="474248"/>
                    </a:cubicBezTo>
                    <a:cubicBezTo>
                      <a:pt x="94022" y="487680"/>
                      <a:pt x="93003" y="501430"/>
                      <a:pt x="96089" y="514544"/>
                    </a:cubicBezTo>
                    <a:cubicBezTo>
                      <a:pt x="97272" y="519573"/>
                      <a:pt x="104818" y="521808"/>
                      <a:pt x="105388" y="526942"/>
                    </a:cubicBezTo>
                    <a:cubicBezTo>
                      <a:pt x="106989" y="541356"/>
                      <a:pt x="105805" y="556269"/>
                      <a:pt x="102288" y="570338"/>
                    </a:cubicBezTo>
                    <a:cubicBezTo>
                      <a:pt x="97908" y="587857"/>
                      <a:pt x="89010" y="586448"/>
                      <a:pt x="80591" y="598235"/>
                    </a:cubicBezTo>
                    <a:cubicBezTo>
                      <a:pt x="57930" y="629960"/>
                      <a:pt x="86461" y="594649"/>
                      <a:pt x="71292" y="619932"/>
                    </a:cubicBezTo>
                    <a:cubicBezTo>
                      <a:pt x="69788" y="622438"/>
                      <a:pt x="67159" y="624065"/>
                      <a:pt x="65093" y="626132"/>
                    </a:cubicBezTo>
                    <a:cubicBezTo>
                      <a:pt x="64060" y="629232"/>
                      <a:pt x="63454" y="632509"/>
                      <a:pt x="61993" y="635431"/>
                    </a:cubicBezTo>
                    <a:cubicBezTo>
                      <a:pt x="53531" y="652356"/>
                      <a:pt x="57368" y="636892"/>
                      <a:pt x="52694" y="654029"/>
                    </a:cubicBezTo>
                    <a:cubicBezTo>
                      <a:pt x="50452" y="662249"/>
                      <a:pt x="48561" y="670560"/>
                      <a:pt x="46495" y="678826"/>
                    </a:cubicBezTo>
                    <a:cubicBezTo>
                      <a:pt x="45462" y="682959"/>
                      <a:pt x="45758" y="687679"/>
                      <a:pt x="43395" y="691224"/>
                    </a:cubicBezTo>
                    <a:cubicBezTo>
                      <a:pt x="41329" y="694324"/>
                      <a:pt x="38862" y="697191"/>
                      <a:pt x="37196" y="700523"/>
                    </a:cubicBezTo>
                    <a:cubicBezTo>
                      <a:pt x="28934" y="717047"/>
                      <a:pt x="40791" y="702881"/>
                      <a:pt x="27897" y="722221"/>
                    </a:cubicBezTo>
                    <a:cubicBezTo>
                      <a:pt x="26276" y="724653"/>
                      <a:pt x="23764" y="726354"/>
                      <a:pt x="21697" y="728420"/>
                    </a:cubicBezTo>
                    <a:cubicBezTo>
                      <a:pt x="20664" y="733586"/>
                      <a:pt x="20778" y="739123"/>
                      <a:pt x="18598" y="743919"/>
                    </a:cubicBezTo>
                    <a:cubicBezTo>
                      <a:pt x="15515" y="750702"/>
                      <a:pt x="8555" y="755449"/>
                      <a:pt x="6199" y="762517"/>
                    </a:cubicBezTo>
                    <a:lnTo>
                      <a:pt x="0" y="781115"/>
                    </a:lnTo>
                    <a:cubicBezTo>
                      <a:pt x="1033" y="807979"/>
                      <a:pt x="509" y="834947"/>
                      <a:pt x="3099" y="861706"/>
                    </a:cubicBezTo>
                    <a:cubicBezTo>
                      <a:pt x="3635" y="867244"/>
                      <a:pt x="7345" y="871994"/>
                      <a:pt x="9299" y="877204"/>
                    </a:cubicBezTo>
                    <a:cubicBezTo>
                      <a:pt x="10446" y="880263"/>
                      <a:pt x="11365" y="883403"/>
                      <a:pt x="12398" y="886503"/>
                    </a:cubicBezTo>
                    <a:cubicBezTo>
                      <a:pt x="13431" y="896835"/>
                      <a:pt x="13919" y="907237"/>
                      <a:pt x="15498" y="917500"/>
                    </a:cubicBezTo>
                    <a:cubicBezTo>
                      <a:pt x="15995" y="920729"/>
                      <a:pt x="16786" y="924080"/>
                      <a:pt x="18598" y="926799"/>
                    </a:cubicBezTo>
                    <a:cubicBezTo>
                      <a:pt x="23183" y="933677"/>
                      <a:pt x="41215" y="946736"/>
                      <a:pt x="46495" y="948496"/>
                    </a:cubicBezTo>
                    <a:cubicBezTo>
                      <a:pt x="49595" y="949529"/>
                      <a:pt x="52938" y="950009"/>
                      <a:pt x="55794" y="951596"/>
                    </a:cubicBezTo>
                    <a:cubicBezTo>
                      <a:pt x="60850" y="954405"/>
                      <a:pt x="80801" y="968160"/>
                      <a:pt x="86790" y="973294"/>
                    </a:cubicBezTo>
                    <a:cubicBezTo>
                      <a:pt x="90118" y="976147"/>
                      <a:pt x="92989" y="979493"/>
                      <a:pt x="96089" y="982593"/>
                    </a:cubicBezTo>
                    <a:cubicBezTo>
                      <a:pt x="101725" y="1005133"/>
                      <a:pt x="94217" y="986919"/>
                      <a:pt x="108488" y="1001191"/>
                    </a:cubicBezTo>
                    <a:cubicBezTo>
                      <a:pt x="111122" y="1003825"/>
                      <a:pt x="112522" y="1007459"/>
                      <a:pt x="114687" y="1010490"/>
                    </a:cubicBezTo>
                    <a:cubicBezTo>
                      <a:pt x="117690" y="1014694"/>
                      <a:pt x="120333" y="1019235"/>
                      <a:pt x="123986" y="1022888"/>
                    </a:cubicBezTo>
                    <a:cubicBezTo>
                      <a:pt x="126620" y="1025522"/>
                      <a:pt x="130651" y="1026454"/>
                      <a:pt x="133285" y="1029088"/>
                    </a:cubicBezTo>
                    <a:cubicBezTo>
                      <a:pt x="136938" y="1032741"/>
                      <a:pt x="139182" y="1037598"/>
                      <a:pt x="142584" y="1041486"/>
                    </a:cubicBezTo>
                    <a:cubicBezTo>
                      <a:pt x="146433" y="1045885"/>
                      <a:pt x="151179" y="1049447"/>
                      <a:pt x="154983" y="1053885"/>
                    </a:cubicBezTo>
                    <a:cubicBezTo>
                      <a:pt x="168759" y="1069957"/>
                      <a:pt x="152572" y="1057444"/>
                      <a:pt x="170481" y="1069383"/>
                    </a:cubicBezTo>
                    <a:cubicBezTo>
                      <a:pt x="171514" y="1072483"/>
                      <a:pt x="171960" y="1075845"/>
                      <a:pt x="173581" y="1078682"/>
                    </a:cubicBezTo>
                    <a:cubicBezTo>
                      <a:pt x="179240" y="1088586"/>
                      <a:pt x="191710" y="1098977"/>
                      <a:pt x="195278" y="1109679"/>
                    </a:cubicBezTo>
                    <a:cubicBezTo>
                      <a:pt x="196311" y="1112779"/>
                      <a:pt x="196791" y="1116122"/>
                      <a:pt x="198378" y="1118978"/>
                    </a:cubicBezTo>
                    <a:cubicBezTo>
                      <a:pt x="201997" y="1125491"/>
                      <a:pt x="206644" y="1131377"/>
                      <a:pt x="210777" y="1137576"/>
                    </a:cubicBezTo>
                    <a:cubicBezTo>
                      <a:pt x="212843" y="1140676"/>
                      <a:pt x="215310" y="1143543"/>
                      <a:pt x="216976" y="1146875"/>
                    </a:cubicBezTo>
                    <a:cubicBezTo>
                      <a:pt x="224636" y="1162195"/>
                      <a:pt x="221714" y="1154890"/>
                      <a:pt x="226275" y="1168572"/>
                    </a:cubicBezTo>
                    <a:cubicBezTo>
                      <a:pt x="227308" y="1179938"/>
                      <a:pt x="228115" y="1191326"/>
                      <a:pt x="229375" y="1202669"/>
                    </a:cubicBezTo>
                    <a:cubicBezTo>
                      <a:pt x="230182" y="1209930"/>
                      <a:pt x="232474" y="1217060"/>
                      <a:pt x="232474" y="1224366"/>
                    </a:cubicBezTo>
                    <a:cubicBezTo>
                      <a:pt x="232474" y="1282961"/>
                      <a:pt x="235755" y="1270320"/>
                      <a:pt x="226275" y="1298758"/>
                    </a:cubicBezTo>
                    <a:cubicBezTo>
                      <a:pt x="222972" y="1341692"/>
                      <a:pt x="219221" y="1369991"/>
                      <a:pt x="226275" y="1416545"/>
                    </a:cubicBezTo>
                    <a:cubicBezTo>
                      <a:pt x="227659" y="1425682"/>
                      <a:pt x="238674" y="1441342"/>
                      <a:pt x="238674" y="1441342"/>
                    </a:cubicBezTo>
                    <a:cubicBezTo>
                      <a:pt x="239707" y="1446508"/>
                      <a:pt x="239698" y="1451998"/>
                      <a:pt x="241773" y="1456841"/>
                    </a:cubicBezTo>
                    <a:cubicBezTo>
                      <a:pt x="242924" y="1459527"/>
                      <a:pt x="246822" y="1460354"/>
                      <a:pt x="247973" y="1463040"/>
                    </a:cubicBezTo>
                    <a:cubicBezTo>
                      <a:pt x="264818" y="1502343"/>
                      <a:pt x="240039" y="1463196"/>
                      <a:pt x="257272" y="1484738"/>
                    </a:cubicBezTo>
                    <a:cubicBezTo>
                      <a:pt x="259599" y="1487647"/>
                      <a:pt x="261958" y="1490633"/>
                      <a:pt x="263471" y="1494037"/>
                    </a:cubicBezTo>
                    <a:cubicBezTo>
                      <a:pt x="266125" y="1500008"/>
                      <a:pt x="269670" y="1512635"/>
                      <a:pt x="269670" y="1512635"/>
                    </a:cubicBezTo>
                    <a:cubicBezTo>
                      <a:pt x="268637" y="1522967"/>
                      <a:pt x="269625" y="1533707"/>
                      <a:pt x="266571" y="1543631"/>
                    </a:cubicBezTo>
                    <a:cubicBezTo>
                      <a:pt x="265282" y="1547821"/>
                      <a:pt x="259401" y="1549098"/>
                      <a:pt x="257272" y="1552930"/>
                    </a:cubicBezTo>
                    <a:cubicBezTo>
                      <a:pt x="254098" y="1558642"/>
                      <a:pt x="251072" y="1571528"/>
                      <a:pt x="251072" y="1571528"/>
                    </a:cubicBezTo>
                    <a:cubicBezTo>
                      <a:pt x="252105" y="1580827"/>
                      <a:pt x="251903" y="1590348"/>
                      <a:pt x="254172" y="1599425"/>
                    </a:cubicBezTo>
                    <a:cubicBezTo>
                      <a:pt x="255076" y="1603039"/>
                      <a:pt x="257879" y="1605955"/>
                      <a:pt x="260371" y="1608724"/>
                    </a:cubicBezTo>
                    <a:cubicBezTo>
                      <a:pt x="267213" y="1616327"/>
                      <a:pt x="274836" y="1623189"/>
                      <a:pt x="282069" y="1630422"/>
                    </a:cubicBezTo>
                    <a:cubicBezTo>
                      <a:pt x="311902" y="1660255"/>
                      <a:pt x="280170" y="1630143"/>
                      <a:pt x="303766" y="1649020"/>
                    </a:cubicBezTo>
                    <a:cubicBezTo>
                      <a:pt x="306048" y="1650846"/>
                      <a:pt x="307460" y="1653715"/>
                      <a:pt x="309966" y="1655219"/>
                    </a:cubicBezTo>
                    <a:cubicBezTo>
                      <a:pt x="312768" y="1656900"/>
                      <a:pt x="316165" y="1657286"/>
                      <a:pt x="319265" y="1658319"/>
                    </a:cubicBezTo>
                    <a:cubicBezTo>
                      <a:pt x="323398" y="1661419"/>
                      <a:pt x="327694" y="1664311"/>
                      <a:pt x="331663" y="1667618"/>
                    </a:cubicBezTo>
                    <a:cubicBezTo>
                      <a:pt x="333908" y="1669489"/>
                      <a:pt x="335525" y="1672064"/>
                      <a:pt x="337863" y="1673817"/>
                    </a:cubicBezTo>
                    <a:cubicBezTo>
                      <a:pt x="343824" y="1678287"/>
                      <a:pt x="356461" y="1686216"/>
                      <a:pt x="356461" y="1686216"/>
                    </a:cubicBezTo>
                    <a:cubicBezTo>
                      <a:pt x="372992" y="1711013"/>
                      <a:pt x="351295" y="1681050"/>
                      <a:pt x="371959" y="1701714"/>
                    </a:cubicBezTo>
                    <a:cubicBezTo>
                      <a:pt x="374593" y="1704348"/>
                      <a:pt x="375734" y="1708185"/>
                      <a:pt x="378158" y="1711013"/>
                    </a:cubicBezTo>
                    <a:cubicBezTo>
                      <a:pt x="381962" y="1715451"/>
                      <a:pt x="387315" y="1718549"/>
                      <a:pt x="390557" y="1723412"/>
                    </a:cubicBezTo>
                    <a:cubicBezTo>
                      <a:pt x="392623" y="1726512"/>
                      <a:pt x="394303" y="1729907"/>
                      <a:pt x="396756" y="1732711"/>
                    </a:cubicBezTo>
                    <a:cubicBezTo>
                      <a:pt x="401567" y="1738209"/>
                      <a:pt x="412255" y="1748209"/>
                      <a:pt x="412255" y="1748209"/>
                    </a:cubicBezTo>
                    <a:cubicBezTo>
                      <a:pt x="417637" y="1764359"/>
                      <a:pt x="411828" y="1751550"/>
                      <a:pt x="421554" y="1763707"/>
                    </a:cubicBezTo>
                    <a:cubicBezTo>
                      <a:pt x="423881" y="1766616"/>
                      <a:pt x="425368" y="1770144"/>
                      <a:pt x="427753" y="1773006"/>
                    </a:cubicBezTo>
                    <a:cubicBezTo>
                      <a:pt x="435211" y="1781956"/>
                      <a:pt x="437208" y="1782409"/>
                      <a:pt x="446351" y="1788504"/>
                    </a:cubicBezTo>
                    <a:cubicBezTo>
                      <a:pt x="448417" y="1791604"/>
                      <a:pt x="450223" y="1794894"/>
                      <a:pt x="452550" y="1797803"/>
                    </a:cubicBezTo>
                    <a:cubicBezTo>
                      <a:pt x="454376" y="1800085"/>
                      <a:pt x="457442" y="1801389"/>
                      <a:pt x="458749" y="1804003"/>
                    </a:cubicBezTo>
                    <a:cubicBezTo>
                      <a:pt x="461671" y="1809848"/>
                      <a:pt x="461028" y="1817373"/>
                      <a:pt x="464949" y="1822601"/>
                    </a:cubicBezTo>
                    <a:cubicBezTo>
                      <a:pt x="476002" y="1837337"/>
                      <a:pt x="470595" y="1831346"/>
                      <a:pt x="480447" y="1841199"/>
                    </a:cubicBezTo>
                    <a:cubicBezTo>
                      <a:pt x="488239" y="1864573"/>
                      <a:pt x="477728" y="1835762"/>
                      <a:pt x="489746" y="1859797"/>
                    </a:cubicBezTo>
                    <a:cubicBezTo>
                      <a:pt x="498717" y="1877739"/>
                      <a:pt x="484519" y="1860769"/>
                      <a:pt x="502145" y="1878395"/>
                    </a:cubicBezTo>
                    <a:cubicBezTo>
                      <a:pt x="509232" y="1899660"/>
                      <a:pt x="500859" y="1873254"/>
                      <a:pt x="508344" y="1903192"/>
                    </a:cubicBezTo>
                    <a:cubicBezTo>
                      <a:pt x="509137" y="1906362"/>
                      <a:pt x="510546" y="1909349"/>
                      <a:pt x="511444" y="1912491"/>
                    </a:cubicBezTo>
                    <a:cubicBezTo>
                      <a:pt x="512614" y="1916587"/>
                      <a:pt x="512638" y="1921080"/>
                      <a:pt x="514543" y="1924890"/>
                    </a:cubicBezTo>
                    <a:cubicBezTo>
                      <a:pt x="515850" y="1927504"/>
                      <a:pt x="518311" y="1929468"/>
                      <a:pt x="520743" y="1931089"/>
                    </a:cubicBezTo>
                    <a:cubicBezTo>
                      <a:pt x="528403" y="1936196"/>
                      <a:pt x="534175" y="1937633"/>
                      <a:pt x="542440" y="1940388"/>
                    </a:cubicBezTo>
                    <a:cubicBezTo>
                      <a:pt x="543473" y="1944521"/>
                      <a:pt x="544369" y="1948691"/>
                      <a:pt x="545540" y="1952787"/>
                    </a:cubicBezTo>
                    <a:cubicBezTo>
                      <a:pt x="546438" y="1955928"/>
                      <a:pt x="548640" y="1958818"/>
                      <a:pt x="548640" y="1962085"/>
                    </a:cubicBezTo>
                    <a:cubicBezTo>
                      <a:pt x="548640" y="1974527"/>
                      <a:pt x="546994" y="1986925"/>
                      <a:pt x="545540" y="1999281"/>
                    </a:cubicBezTo>
                    <a:cubicBezTo>
                      <a:pt x="544924" y="2004514"/>
                      <a:pt x="543826" y="2009697"/>
                      <a:pt x="542440" y="2014780"/>
                    </a:cubicBezTo>
                    <a:cubicBezTo>
                      <a:pt x="540721" y="2021084"/>
                      <a:pt x="536241" y="2033378"/>
                      <a:pt x="536241" y="2033378"/>
                    </a:cubicBezTo>
                    <a:cubicBezTo>
                      <a:pt x="537274" y="2039577"/>
                      <a:pt x="536788" y="2046233"/>
                      <a:pt x="539341" y="2051976"/>
                    </a:cubicBezTo>
                    <a:cubicBezTo>
                      <a:pt x="543616" y="2061595"/>
                      <a:pt x="553458" y="2062421"/>
                      <a:pt x="561038" y="2067474"/>
                    </a:cubicBezTo>
                    <a:cubicBezTo>
                      <a:pt x="583840" y="2082675"/>
                      <a:pt x="540407" y="2062939"/>
                      <a:pt x="582736" y="2079873"/>
                    </a:cubicBezTo>
                    <a:cubicBezTo>
                      <a:pt x="603617" y="2100754"/>
                      <a:pt x="579454" y="2079781"/>
                      <a:pt x="604434" y="2092271"/>
                    </a:cubicBezTo>
                    <a:cubicBezTo>
                      <a:pt x="607048" y="2093578"/>
                      <a:pt x="608019" y="2097164"/>
                      <a:pt x="610633" y="2098471"/>
                    </a:cubicBezTo>
                    <a:cubicBezTo>
                      <a:pt x="614443" y="2100376"/>
                      <a:pt x="618936" y="2100400"/>
                      <a:pt x="623032" y="2101570"/>
                    </a:cubicBezTo>
                    <a:cubicBezTo>
                      <a:pt x="626174" y="2102468"/>
                      <a:pt x="629409" y="2103209"/>
                      <a:pt x="632331" y="2104670"/>
                    </a:cubicBezTo>
                    <a:cubicBezTo>
                      <a:pt x="635663" y="2106336"/>
                      <a:pt x="638225" y="2109356"/>
                      <a:pt x="641629" y="2110869"/>
                    </a:cubicBezTo>
                    <a:cubicBezTo>
                      <a:pt x="647600" y="2113523"/>
                      <a:pt x="660227" y="2117069"/>
                      <a:pt x="660227" y="2117069"/>
                    </a:cubicBezTo>
                    <a:cubicBezTo>
                      <a:pt x="665393" y="2122235"/>
                      <a:pt x="668795" y="2130256"/>
                      <a:pt x="675726" y="2132567"/>
                    </a:cubicBezTo>
                    <a:cubicBezTo>
                      <a:pt x="688559" y="2136845"/>
                      <a:pt x="682306" y="2133855"/>
                      <a:pt x="694324" y="2141866"/>
                    </a:cubicBezTo>
                    <a:cubicBezTo>
                      <a:pt x="697630" y="2146826"/>
                      <a:pt x="702382" y="2156538"/>
                      <a:pt x="709822" y="2157364"/>
                    </a:cubicBezTo>
                    <a:cubicBezTo>
                      <a:pt x="716068" y="2158058"/>
                      <a:pt x="722221" y="2155297"/>
                      <a:pt x="728420" y="2154264"/>
                    </a:cubicBezTo>
                    <a:cubicBezTo>
                      <a:pt x="731520" y="2151164"/>
                      <a:pt x="735287" y="2148612"/>
                      <a:pt x="737719" y="2144965"/>
                    </a:cubicBezTo>
                    <a:cubicBezTo>
                      <a:pt x="743690" y="2136010"/>
                      <a:pt x="739658" y="2126761"/>
                      <a:pt x="737719" y="2117069"/>
                    </a:cubicBezTo>
                    <a:cubicBezTo>
                      <a:pt x="736883" y="2112892"/>
                      <a:pt x="735652" y="2108803"/>
                      <a:pt x="734619" y="2104670"/>
                    </a:cubicBezTo>
                    <a:cubicBezTo>
                      <a:pt x="735652" y="2065408"/>
                      <a:pt x="737719" y="2026159"/>
                      <a:pt x="737719" y="1986883"/>
                    </a:cubicBezTo>
                    <a:cubicBezTo>
                      <a:pt x="737719" y="1979577"/>
                      <a:pt x="737332" y="1971969"/>
                      <a:pt x="734619" y="1965185"/>
                    </a:cubicBezTo>
                    <a:cubicBezTo>
                      <a:pt x="732991" y="1961115"/>
                      <a:pt x="728420" y="1958986"/>
                      <a:pt x="725320" y="1955886"/>
                    </a:cubicBezTo>
                    <a:cubicBezTo>
                      <a:pt x="724287" y="1952786"/>
                      <a:pt x="723508" y="1949590"/>
                      <a:pt x="722221" y="1946587"/>
                    </a:cubicBezTo>
                    <a:cubicBezTo>
                      <a:pt x="716894" y="1934157"/>
                      <a:pt x="715832" y="1936529"/>
                      <a:pt x="712922" y="1924890"/>
                    </a:cubicBezTo>
                    <a:cubicBezTo>
                      <a:pt x="711644" y="1919779"/>
                      <a:pt x="712178" y="1914103"/>
                      <a:pt x="709822" y="1909391"/>
                    </a:cubicBezTo>
                    <a:cubicBezTo>
                      <a:pt x="707862" y="1905470"/>
                      <a:pt x="703329" y="1903460"/>
                      <a:pt x="700523" y="1900092"/>
                    </a:cubicBezTo>
                    <a:cubicBezTo>
                      <a:pt x="698138" y="1897230"/>
                      <a:pt x="697424" y="1892859"/>
                      <a:pt x="694324" y="1890793"/>
                    </a:cubicBezTo>
                    <a:cubicBezTo>
                      <a:pt x="690779" y="1888430"/>
                      <a:pt x="686021" y="1888864"/>
                      <a:pt x="681925" y="1887694"/>
                    </a:cubicBezTo>
                    <a:cubicBezTo>
                      <a:pt x="656873" y="1880537"/>
                      <a:pt x="693086" y="1886454"/>
                      <a:pt x="638530" y="1881494"/>
                    </a:cubicBezTo>
                    <a:cubicBezTo>
                      <a:pt x="620765" y="1854845"/>
                      <a:pt x="642064" y="1888562"/>
                      <a:pt x="629231" y="1862896"/>
                    </a:cubicBezTo>
                    <a:cubicBezTo>
                      <a:pt x="627565" y="1859564"/>
                      <a:pt x="624545" y="1857001"/>
                      <a:pt x="623032" y="1853597"/>
                    </a:cubicBezTo>
                    <a:cubicBezTo>
                      <a:pt x="620378" y="1847626"/>
                      <a:pt x="616832" y="1834999"/>
                      <a:pt x="616832" y="1834999"/>
                    </a:cubicBezTo>
                    <a:cubicBezTo>
                      <a:pt x="617865" y="1827767"/>
                      <a:pt x="615447" y="1819069"/>
                      <a:pt x="619932" y="1813302"/>
                    </a:cubicBezTo>
                    <a:cubicBezTo>
                      <a:pt x="623944" y="1808144"/>
                      <a:pt x="638530" y="1807102"/>
                      <a:pt x="638530" y="1807102"/>
                    </a:cubicBezTo>
                    <a:cubicBezTo>
                      <a:pt x="645762" y="1808135"/>
                      <a:pt x="653063" y="1808769"/>
                      <a:pt x="660227" y="1810202"/>
                    </a:cubicBezTo>
                    <a:cubicBezTo>
                      <a:pt x="663431" y="1810843"/>
                      <a:pt x="666259" y="1813302"/>
                      <a:pt x="669526" y="1813302"/>
                    </a:cubicBezTo>
                    <a:cubicBezTo>
                      <a:pt x="678882" y="1813302"/>
                      <a:pt x="688124" y="1811235"/>
                      <a:pt x="697423" y="1810202"/>
                    </a:cubicBezTo>
                    <a:cubicBezTo>
                      <a:pt x="698885" y="1805817"/>
                      <a:pt x="703623" y="1792397"/>
                      <a:pt x="703623" y="1788504"/>
                    </a:cubicBezTo>
                    <a:cubicBezTo>
                      <a:pt x="703623" y="1775033"/>
                      <a:pt x="702194" y="1761576"/>
                      <a:pt x="700523" y="1748209"/>
                    </a:cubicBezTo>
                    <a:cubicBezTo>
                      <a:pt x="700118" y="1744967"/>
                      <a:pt x="698215" y="1742080"/>
                      <a:pt x="697423" y="1738910"/>
                    </a:cubicBezTo>
                    <a:cubicBezTo>
                      <a:pt x="696145" y="1733799"/>
                      <a:pt x="695357" y="1728578"/>
                      <a:pt x="694324" y="1723412"/>
                    </a:cubicBezTo>
                    <a:cubicBezTo>
                      <a:pt x="693291" y="1700681"/>
                      <a:pt x="693935" y="1677811"/>
                      <a:pt x="691224" y="1655219"/>
                    </a:cubicBezTo>
                    <a:cubicBezTo>
                      <a:pt x="690780" y="1651520"/>
                      <a:pt x="688259" y="1647768"/>
                      <a:pt x="685025" y="1645920"/>
                    </a:cubicBezTo>
                    <a:cubicBezTo>
                      <a:pt x="680451" y="1643306"/>
                      <a:pt x="674692" y="1643853"/>
                      <a:pt x="669526" y="1642820"/>
                    </a:cubicBezTo>
                    <a:cubicBezTo>
                      <a:pt x="667460" y="1639720"/>
                      <a:pt x="665492" y="1636552"/>
                      <a:pt x="663327" y="1633521"/>
                    </a:cubicBezTo>
                    <a:cubicBezTo>
                      <a:pt x="660324" y="1629317"/>
                      <a:pt x="656591" y="1625608"/>
                      <a:pt x="654028" y="1621123"/>
                    </a:cubicBezTo>
                    <a:cubicBezTo>
                      <a:pt x="652407" y="1618286"/>
                      <a:pt x="652609" y="1614626"/>
                      <a:pt x="650928" y="1611824"/>
                    </a:cubicBezTo>
                    <a:cubicBezTo>
                      <a:pt x="648753" y="1608199"/>
                      <a:pt x="638674" y="1600604"/>
                      <a:pt x="635430" y="1599425"/>
                    </a:cubicBezTo>
                    <a:cubicBezTo>
                      <a:pt x="627423" y="1596513"/>
                      <a:pt x="610633" y="1593226"/>
                      <a:pt x="610633" y="1593226"/>
                    </a:cubicBezTo>
                    <a:cubicBezTo>
                      <a:pt x="607533" y="1591160"/>
                      <a:pt x="604666" y="1588693"/>
                      <a:pt x="601334" y="1587027"/>
                    </a:cubicBezTo>
                    <a:cubicBezTo>
                      <a:pt x="598412" y="1585566"/>
                      <a:pt x="594754" y="1585739"/>
                      <a:pt x="592035" y="1583927"/>
                    </a:cubicBezTo>
                    <a:cubicBezTo>
                      <a:pt x="588388" y="1581495"/>
                      <a:pt x="586383" y="1577060"/>
                      <a:pt x="582736" y="1574628"/>
                    </a:cubicBezTo>
                    <a:cubicBezTo>
                      <a:pt x="554777" y="1555988"/>
                      <a:pt x="593402" y="1589715"/>
                      <a:pt x="564138" y="1565329"/>
                    </a:cubicBezTo>
                    <a:cubicBezTo>
                      <a:pt x="560770" y="1562523"/>
                      <a:pt x="558299" y="1558721"/>
                      <a:pt x="554839" y="1556030"/>
                    </a:cubicBezTo>
                    <a:cubicBezTo>
                      <a:pt x="548958" y="1551456"/>
                      <a:pt x="536241" y="1543631"/>
                      <a:pt x="536241" y="1543631"/>
                    </a:cubicBezTo>
                    <a:cubicBezTo>
                      <a:pt x="528869" y="1521517"/>
                      <a:pt x="539323" y="1548256"/>
                      <a:pt x="523842" y="1525033"/>
                    </a:cubicBezTo>
                    <a:cubicBezTo>
                      <a:pt x="522030" y="1522314"/>
                      <a:pt x="521776" y="1518834"/>
                      <a:pt x="520743" y="1515734"/>
                    </a:cubicBezTo>
                    <a:cubicBezTo>
                      <a:pt x="521776" y="1490937"/>
                      <a:pt x="520997" y="1465997"/>
                      <a:pt x="523842" y="1441342"/>
                    </a:cubicBezTo>
                    <a:cubicBezTo>
                      <a:pt x="524177" y="1438439"/>
                      <a:pt x="527704" y="1436896"/>
                      <a:pt x="530042" y="1435143"/>
                    </a:cubicBezTo>
                    <a:cubicBezTo>
                      <a:pt x="536003" y="1430673"/>
                      <a:pt x="548640" y="1422744"/>
                      <a:pt x="548640" y="1422744"/>
                    </a:cubicBezTo>
                    <a:cubicBezTo>
                      <a:pt x="550706" y="1419644"/>
                      <a:pt x="553372" y="1416869"/>
                      <a:pt x="554839" y="1413445"/>
                    </a:cubicBezTo>
                    <a:cubicBezTo>
                      <a:pt x="559460" y="1402664"/>
                      <a:pt x="558645" y="1393868"/>
                      <a:pt x="554839" y="1382449"/>
                    </a:cubicBezTo>
                    <a:cubicBezTo>
                      <a:pt x="552883" y="1376582"/>
                      <a:pt x="546674" y="1371184"/>
                      <a:pt x="542440" y="1366951"/>
                    </a:cubicBezTo>
                    <a:cubicBezTo>
                      <a:pt x="540374" y="1358685"/>
                      <a:pt x="536949" y="1350644"/>
                      <a:pt x="536241" y="1342153"/>
                    </a:cubicBezTo>
                    <a:cubicBezTo>
                      <a:pt x="532870" y="1301701"/>
                      <a:pt x="537075" y="1316760"/>
                      <a:pt x="530042" y="1295658"/>
                    </a:cubicBezTo>
                    <a:cubicBezTo>
                      <a:pt x="531075" y="1292558"/>
                      <a:pt x="529902" y="1286791"/>
                      <a:pt x="533141" y="1286359"/>
                    </a:cubicBezTo>
                    <a:cubicBezTo>
                      <a:pt x="547516" y="1284442"/>
                      <a:pt x="562134" y="1287764"/>
                      <a:pt x="576537" y="1289459"/>
                    </a:cubicBezTo>
                    <a:cubicBezTo>
                      <a:pt x="579782" y="1289841"/>
                      <a:pt x="582594" y="1292154"/>
                      <a:pt x="585836" y="1292559"/>
                    </a:cubicBezTo>
                    <a:cubicBezTo>
                      <a:pt x="590962" y="1293200"/>
                      <a:pt x="596168" y="1292559"/>
                      <a:pt x="601334" y="1292559"/>
                    </a:cubicBezTo>
                    <a:lnTo>
                      <a:pt x="570337" y="1103479"/>
                    </a:lnTo>
                    <a:cubicBezTo>
                      <a:pt x="574470" y="1095213"/>
                      <a:pt x="578311" y="1086795"/>
                      <a:pt x="582736" y="1078682"/>
                    </a:cubicBezTo>
                    <a:cubicBezTo>
                      <a:pt x="584520" y="1075412"/>
                      <a:pt x="588031" y="1072997"/>
                      <a:pt x="588935" y="1069383"/>
                    </a:cubicBezTo>
                    <a:cubicBezTo>
                      <a:pt x="591204" y="1060306"/>
                      <a:pt x="591002" y="1050785"/>
                      <a:pt x="592035" y="1041486"/>
                    </a:cubicBezTo>
                    <a:cubicBezTo>
                      <a:pt x="591002" y="1033220"/>
                      <a:pt x="591127" y="1024725"/>
                      <a:pt x="588935" y="1016689"/>
                    </a:cubicBezTo>
                    <a:cubicBezTo>
                      <a:pt x="587955" y="1013095"/>
                      <a:pt x="584249" y="1010794"/>
                      <a:pt x="582736" y="1007390"/>
                    </a:cubicBezTo>
                    <a:cubicBezTo>
                      <a:pt x="578425" y="997690"/>
                      <a:pt x="576013" y="986696"/>
                      <a:pt x="573437" y="976393"/>
                    </a:cubicBezTo>
                    <a:cubicBezTo>
                      <a:pt x="572404" y="955729"/>
                      <a:pt x="572709" y="934954"/>
                      <a:pt x="570337" y="914400"/>
                    </a:cubicBezTo>
                    <a:cubicBezTo>
                      <a:pt x="569188" y="904442"/>
                      <a:pt x="562456" y="892438"/>
                      <a:pt x="557939" y="883403"/>
                    </a:cubicBezTo>
                    <a:cubicBezTo>
                      <a:pt x="558972" y="873071"/>
                      <a:pt x="559124" y="862613"/>
                      <a:pt x="561038" y="852407"/>
                    </a:cubicBezTo>
                    <a:cubicBezTo>
                      <a:pt x="562242" y="845984"/>
                      <a:pt x="561039" y="835876"/>
                      <a:pt x="567238" y="833809"/>
                    </a:cubicBezTo>
                    <a:lnTo>
                      <a:pt x="576537" y="830709"/>
                    </a:lnTo>
                    <a:cubicBezTo>
                      <a:pt x="579637" y="827609"/>
                      <a:pt x="582269" y="823958"/>
                      <a:pt x="585836" y="821410"/>
                    </a:cubicBezTo>
                    <a:cubicBezTo>
                      <a:pt x="589596" y="818724"/>
                      <a:pt x="594967" y="818478"/>
                      <a:pt x="598234" y="815211"/>
                    </a:cubicBezTo>
                    <a:cubicBezTo>
                      <a:pt x="601501" y="811944"/>
                      <a:pt x="601476" y="806362"/>
                      <a:pt x="604434" y="802812"/>
                    </a:cubicBezTo>
                    <a:cubicBezTo>
                      <a:pt x="609056" y="797266"/>
                      <a:pt x="616686" y="795629"/>
                      <a:pt x="623032" y="793513"/>
                    </a:cubicBezTo>
                    <a:cubicBezTo>
                      <a:pt x="626132" y="790413"/>
                      <a:pt x="629525" y="787582"/>
                      <a:pt x="632331" y="784214"/>
                    </a:cubicBezTo>
                    <a:cubicBezTo>
                      <a:pt x="634716" y="781352"/>
                      <a:pt x="635896" y="777549"/>
                      <a:pt x="638530" y="774915"/>
                    </a:cubicBezTo>
                    <a:cubicBezTo>
                      <a:pt x="641164" y="772281"/>
                      <a:pt x="644967" y="771101"/>
                      <a:pt x="647829" y="768716"/>
                    </a:cubicBezTo>
                    <a:cubicBezTo>
                      <a:pt x="651197" y="765910"/>
                      <a:pt x="654028" y="762517"/>
                      <a:pt x="657128" y="759417"/>
                    </a:cubicBezTo>
                    <a:cubicBezTo>
                      <a:pt x="667258" y="729021"/>
                      <a:pt x="650835" y="771955"/>
                      <a:pt x="669526" y="743919"/>
                    </a:cubicBezTo>
                    <a:cubicBezTo>
                      <a:pt x="671889" y="740374"/>
                      <a:pt x="670721" y="735330"/>
                      <a:pt x="672626" y="731520"/>
                    </a:cubicBezTo>
                    <a:cubicBezTo>
                      <a:pt x="674936" y="726899"/>
                      <a:pt x="678825" y="723254"/>
                      <a:pt x="681925" y="719121"/>
                    </a:cubicBezTo>
                    <a:cubicBezTo>
                      <a:pt x="683991" y="712922"/>
                      <a:pt x="688935" y="707007"/>
                      <a:pt x="688124" y="700523"/>
                    </a:cubicBezTo>
                    <a:cubicBezTo>
                      <a:pt x="687662" y="696826"/>
                      <a:pt x="681687" y="696709"/>
                      <a:pt x="678825" y="694324"/>
                    </a:cubicBezTo>
                    <a:cubicBezTo>
                      <a:pt x="675457" y="691518"/>
                      <a:pt x="672626" y="688125"/>
                      <a:pt x="669526" y="685025"/>
                    </a:cubicBezTo>
                    <a:cubicBezTo>
                      <a:pt x="670717" y="677879"/>
                      <a:pt x="671910" y="664760"/>
                      <a:pt x="675726" y="657128"/>
                    </a:cubicBezTo>
                    <a:cubicBezTo>
                      <a:pt x="677392" y="653796"/>
                      <a:pt x="679859" y="650929"/>
                      <a:pt x="681925" y="647829"/>
                    </a:cubicBezTo>
                    <a:cubicBezTo>
                      <a:pt x="689473" y="617634"/>
                      <a:pt x="684959" y="630943"/>
                      <a:pt x="694324" y="607534"/>
                    </a:cubicBezTo>
                    <a:cubicBezTo>
                      <a:pt x="696761" y="580718"/>
                      <a:pt x="695046" y="580207"/>
                      <a:pt x="700523" y="561039"/>
                    </a:cubicBezTo>
                    <a:cubicBezTo>
                      <a:pt x="701421" y="557897"/>
                      <a:pt x="701313" y="554050"/>
                      <a:pt x="703623" y="551740"/>
                    </a:cubicBezTo>
                    <a:cubicBezTo>
                      <a:pt x="708891" y="546472"/>
                      <a:pt x="722221" y="539341"/>
                      <a:pt x="722221" y="539341"/>
                    </a:cubicBezTo>
                    <a:cubicBezTo>
                      <a:pt x="723254" y="536241"/>
                      <a:pt x="724938" y="533287"/>
                      <a:pt x="725320" y="530042"/>
                    </a:cubicBezTo>
                    <a:cubicBezTo>
                      <a:pt x="727014" y="515639"/>
                      <a:pt x="723034" y="500112"/>
                      <a:pt x="728420" y="486647"/>
                    </a:cubicBezTo>
                    <a:cubicBezTo>
                      <a:pt x="730377" y="481755"/>
                      <a:pt x="738752" y="484580"/>
                      <a:pt x="743918" y="483547"/>
                    </a:cubicBezTo>
                    <a:cubicBezTo>
                      <a:pt x="747018" y="481481"/>
                      <a:pt x="750890" y="480257"/>
                      <a:pt x="753217" y="477348"/>
                    </a:cubicBezTo>
                    <a:cubicBezTo>
                      <a:pt x="755258" y="474797"/>
                      <a:pt x="756317" y="471316"/>
                      <a:pt x="756317" y="468049"/>
                    </a:cubicBezTo>
                    <a:cubicBezTo>
                      <a:pt x="756317" y="450454"/>
                      <a:pt x="754250" y="432920"/>
                      <a:pt x="753217" y="415355"/>
                    </a:cubicBezTo>
                    <a:cubicBezTo>
                      <a:pt x="754250" y="406056"/>
                      <a:pt x="754048" y="396535"/>
                      <a:pt x="756317" y="387458"/>
                    </a:cubicBezTo>
                    <a:cubicBezTo>
                      <a:pt x="757221" y="383844"/>
                      <a:pt x="760850" y="381491"/>
                      <a:pt x="762516" y="378159"/>
                    </a:cubicBezTo>
                    <a:cubicBezTo>
                      <a:pt x="763977" y="375237"/>
                      <a:pt x="764583" y="371960"/>
                      <a:pt x="765616" y="368860"/>
                    </a:cubicBezTo>
                    <a:cubicBezTo>
                      <a:pt x="764583" y="355428"/>
                      <a:pt x="765783" y="341633"/>
                      <a:pt x="762516" y="328564"/>
                    </a:cubicBezTo>
                    <a:cubicBezTo>
                      <a:pt x="761453" y="324311"/>
                      <a:pt x="757581" y="319681"/>
                      <a:pt x="753217" y="319265"/>
                    </a:cubicBezTo>
                    <a:cubicBezTo>
                      <a:pt x="734674" y="317499"/>
                      <a:pt x="716021" y="321332"/>
                      <a:pt x="697423" y="322365"/>
                    </a:cubicBezTo>
                    <a:cubicBezTo>
                      <a:pt x="696823" y="323165"/>
                      <a:pt x="685863" y="338994"/>
                      <a:pt x="681925" y="340963"/>
                    </a:cubicBezTo>
                    <a:cubicBezTo>
                      <a:pt x="671441" y="346205"/>
                      <a:pt x="659163" y="347995"/>
                      <a:pt x="647829" y="350262"/>
                    </a:cubicBezTo>
                    <a:cubicBezTo>
                      <a:pt x="643696" y="352328"/>
                      <a:pt x="639677" y="354641"/>
                      <a:pt x="635430" y="356461"/>
                    </a:cubicBezTo>
                    <a:cubicBezTo>
                      <a:pt x="632427" y="357748"/>
                      <a:pt x="629053" y="358100"/>
                      <a:pt x="626131" y="359561"/>
                    </a:cubicBezTo>
                    <a:cubicBezTo>
                      <a:pt x="604726" y="370264"/>
                      <a:pt x="630237" y="362408"/>
                      <a:pt x="604434" y="368860"/>
                    </a:cubicBezTo>
                    <a:cubicBezTo>
                      <a:pt x="593613" y="379680"/>
                      <a:pt x="599159" y="372286"/>
                      <a:pt x="592035" y="393657"/>
                    </a:cubicBezTo>
                    <a:cubicBezTo>
                      <a:pt x="591002" y="396757"/>
                      <a:pt x="592105" y="402163"/>
                      <a:pt x="588935" y="402956"/>
                    </a:cubicBezTo>
                    <a:lnTo>
                      <a:pt x="576537" y="406056"/>
                    </a:lnTo>
                    <a:cubicBezTo>
                      <a:pt x="574470" y="408122"/>
                      <a:pt x="573073" y="411229"/>
                      <a:pt x="570337" y="412255"/>
                    </a:cubicBezTo>
                    <a:cubicBezTo>
                      <a:pt x="564452" y="414462"/>
                      <a:pt x="557874" y="413992"/>
                      <a:pt x="551739" y="415355"/>
                    </a:cubicBezTo>
                    <a:cubicBezTo>
                      <a:pt x="548550" y="416064"/>
                      <a:pt x="545540" y="417421"/>
                      <a:pt x="542440" y="418454"/>
                    </a:cubicBezTo>
                    <a:cubicBezTo>
                      <a:pt x="543473" y="433952"/>
                      <a:pt x="543914" y="449502"/>
                      <a:pt x="545540" y="464949"/>
                    </a:cubicBezTo>
                    <a:cubicBezTo>
                      <a:pt x="547720" y="485655"/>
                      <a:pt x="551301" y="469366"/>
                      <a:pt x="545540" y="486647"/>
                    </a:cubicBezTo>
                    <a:cubicBezTo>
                      <a:pt x="539341" y="485614"/>
                      <a:pt x="532563" y="486358"/>
                      <a:pt x="526942" y="483547"/>
                    </a:cubicBezTo>
                    <a:cubicBezTo>
                      <a:pt x="523610" y="481881"/>
                      <a:pt x="523070" y="477157"/>
                      <a:pt x="520743" y="474248"/>
                    </a:cubicBezTo>
                    <a:cubicBezTo>
                      <a:pt x="515696" y="467940"/>
                      <a:pt x="512146" y="466451"/>
                      <a:pt x="505244" y="461850"/>
                    </a:cubicBezTo>
                    <a:cubicBezTo>
                      <a:pt x="501278" y="455900"/>
                      <a:pt x="493090" y="442300"/>
                      <a:pt x="486646" y="440152"/>
                    </a:cubicBezTo>
                    <a:lnTo>
                      <a:pt x="477347" y="437052"/>
                    </a:lnTo>
                    <a:cubicBezTo>
                      <a:pt x="476747" y="436252"/>
                      <a:pt x="465787" y="420423"/>
                      <a:pt x="461849" y="418454"/>
                    </a:cubicBezTo>
                    <a:cubicBezTo>
                      <a:pt x="458039" y="416549"/>
                      <a:pt x="453584" y="416388"/>
                      <a:pt x="449451" y="415355"/>
                    </a:cubicBezTo>
                    <a:cubicBezTo>
                      <a:pt x="447384" y="413288"/>
                      <a:pt x="445589" y="410909"/>
                      <a:pt x="443251" y="409155"/>
                    </a:cubicBezTo>
                    <a:cubicBezTo>
                      <a:pt x="437291" y="404685"/>
                      <a:pt x="429921" y="402026"/>
                      <a:pt x="424653" y="396757"/>
                    </a:cubicBezTo>
                    <a:cubicBezTo>
                      <a:pt x="414801" y="386904"/>
                      <a:pt x="420792" y="392310"/>
                      <a:pt x="406055" y="381258"/>
                    </a:cubicBezTo>
                    <a:cubicBezTo>
                      <a:pt x="401922" y="375059"/>
                      <a:pt x="396013" y="369728"/>
                      <a:pt x="393657" y="362660"/>
                    </a:cubicBezTo>
                    <a:cubicBezTo>
                      <a:pt x="391590" y="356461"/>
                      <a:pt x="391082" y="349499"/>
                      <a:pt x="387457" y="344062"/>
                    </a:cubicBezTo>
                    <a:cubicBezTo>
                      <a:pt x="383324" y="337863"/>
                      <a:pt x="377415" y="332532"/>
                      <a:pt x="375059" y="325464"/>
                    </a:cubicBezTo>
                    <a:cubicBezTo>
                      <a:pt x="372992" y="319265"/>
                      <a:pt x="374296" y="310492"/>
                      <a:pt x="368859" y="306867"/>
                    </a:cubicBezTo>
                    <a:cubicBezTo>
                      <a:pt x="365759" y="304800"/>
                      <a:pt x="363094" y="301845"/>
                      <a:pt x="359560" y="300667"/>
                    </a:cubicBezTo>
                    <a:cubicBezTo>
                      <a:pt x="350523" y="297655"/>
                      <a:pt x="340904" y="296778"/>
                      <a:pt x="331663" y="294468"/>
                    </a:cubicBezTo>
                    <a:cubicBezTo>
                      <a:pt x="328493" y="293676"/>
                      <a:pt x="325464" y="292401"/>
                      <a:pt x="322364" y="291368"/>
                    </a:cubicBezTo>
                    <a:cubicBezTo>
                      <a:pt x="312333" y="261270"/>
                      <a:pt x="329914" y="316582"/>
                      <a:pt x="316165" y="238674"/>
                    </a:cubicBezTo>
                    <a:cubicBezTo>
                      <a:pt x="315518" y="235005"/>
                      <a:pt x="311479" y="232779"/>
                      <a:pt x="309966" y="229375"/>
                    </a:cubicBezTo>
                    <a:cubicBezTo>
                      <a:pt x="307312" y="223404"/>
                      <a:pt x="308387" y="215398"/>
                      <a:pt x="303766" y="210777"/>
                    </a:cubicBezTo>
                    <a:cubicBezTo>
                      <a:pt x="291833" y="198844"/>
                      <a:pt x="296898" y="205125"/>
                      <a:pt x="288268" y="192179"/>
                    </a:cubicBezTo>
                    <a:cubicBezTo>
                      <a:pt x="289301" y="184946"/>
                      <a:pt x="289935" y="177645"/>
                      <a:pt x="291368" y="170481"/>
                    </a:cubicBezTo>
                    <a:cubicBezTo>
                      <a:pt x="292009" y="167277"/>
                      <a:pt x="293758" y="164371"/>
                      <a:pt x="294467" y="161182"/>
                    </a:cubicBezTo>
                    <a:cubicBezTo>
                      <a:pt x="295830" y="155047"/>
                      <a:pt x="296534" y="148783"/>
                      <a:pt x="297567" y="142584"/>
                    </a:cubicBezTo>
                    <a:cubicBezTo>
                      <a:pt x="296534" y="130186"/>
                      <a:pt x="296907" y="117589"/>
                      <a:pt x="294467" y="105389"/>
                    </a:cubicBezTo>
                    <a:cubicBezTo>
                      <a:pt x="293736" y="101736"/>
                      <a:pt x="287537" y="99743"/>
                      <a:pt x="288268" y="96090"/>
                    </a:cubicBezTo>
                    <a:cubicBezTo>
                      <a:pt x="288999" y="92437"/>
                      <a:pt x="294705" y="92275"/>
                      <a:pt x="297567" y="89890"/>
                    </a:cubicBezTo>
                    <a:cubicBezTo>
                      <a:pt x="300935" y="87084"/>
                      <a:pt x="303034" y="82720"/>
                      <a:pt x="306866" y="80591"/>
                    </a:cubicBezTo>
                    <a:cubicBezTo>
                      <a:pt x="312578" y="77418"/>
                      <a:pt x="325464" y="74392"/>
                      <a:pt x="325464" y="74392"/>
                    </a:cubicBezTo>
                    <a:cubicBezTo>
                      <a:pt x="328564" y="71292"/>
                      <a:pt x="331303" y="67784"/>
                      <a:pt x="334763" y="65093"/>
                    </a:cubicBezTo>
                    <a:cubicBezTo>
                      <a:pt x="340644" y="60519"/>
                      <a:pt x="353361" y="52694"/>
                      <a:pt x="353361" y="52694"/>
                    </a:cubicBezTo>
                    <a:cubicBezTo>
                      <a:pt x="356495" y="47993"/>
                      <a:pt x="362660" y="40511"/>
                      <a:pt x="362660" y="34096"/>
                    </a:cubicBezTo>
                    <a:cubicBezTo>
                      <a:pt x="362660" y="23712"/>
                      <a:pt x="359560" y="13484"/>
                      <a:pt x="365760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 bwMode="auto">
              <a:xfrm>
                <a:off x="6068536" y="3211505"/>
                <a:ext cx="875336" cy="994701"/>
              </a:xfrm>
              <a:custGeom>
                <a:avLst/>
                <a:gdLst>
                  <a:gd name="connsiteX0" fmla="*/ 1432079 w 1432079"/>
                  <a:gd name="connsiteY0" fmla="*/ 1388648 h 1627322"/>
                  <a:gd name="connsiteX1" fmla="*/ 1401083 w 1432079"/>
                  <a:gd name="connsiteY1" fmla="*/ 0 h 1627322"/>
                  <a:gd name="connsiteX2" fmla="*/ 74428 w 1432079"/>
                  <a:gd name="connsiteY2" fmla="*/ 6199 h 1627322"/>
                  <a:gd name="connsiteX3" fmla="*/ 58929 w 1432079"/>
                  <a:gd name="connsiteY3" fmla="*/ 49594 h 1627322"/>
                  <a:gd name="connsiteX4" fmla="*/ 43431 w 1432079"/>
                  <a:gd name="connsiteY4" fmla="*/ 71292 h 1627322"/>
                  <a:gd name="connsiteX5" fmla="*/ 34132 w 1432079"/>
                  <a:gd name="connsiteY5" fmla="*/ 74392 h 1627322"/>
                  <a:gd name="connsiteX6" fmla="*/ 12434 w 1432079"/>
                  <a:gd name="connsiteY6" fmla="*/ 83691 h 1627322"/>
                  <a:gd name="connsiteX7" fmla="*/ 36 w 1432079"/>
                  <a:gd name="connsiteY7" fmla="*/ 102289 h 1627322"/>
                  <a:gd name="connsiteX8" fmla="*/ 6235 w 1432079"/>
                  <a:gd name="connsiteY8" fmla="*/ 145684 h 1627322"/>
                  <a:gd name="connsiteX9" fmla="*/ 15534 w 1432079"/>
                  <a:gd name="connsiteY9" fmla="*/ 158082 h 1627322"/>
                  <a:gd name="connsiteX10" fmla="*/ 12434 w 1432079"/>
                  <a:gd name="connsiteY10" fmla="*/ 179780 h 1627322"/>
                  <a:gd name="connsiteX11" fmla="*/ 3135 w 1432079"/>
                  <a:gd name="connsiteY11" fmla="*/ 213876 h 1627322"/>
                  <a:gd name="connsiteX12" fmla="*/ 12434 w 1432079"/>
                  <a:gd name="connsiteY12" fmla="*/ 241773 h 1627322"/>
                  <a:gd name="connsiteX13" fmla="*/ 18634 w 1432079"/>
                  <a:gd name="connsiteY13" fmla="*/ 247973 h 1627322"/>
                  <a:gd name="connsiteX14" fmla="*/ 34132 w 1432079"/>
                  <a:gd name="connsiteY14" fmla="*/ 269670 h 1627322"/>
                  <a:gd name="connsiteX15" fmla="*/ 37232 w 1432079"/>
                  <a:gd name="connsiteY15" fmla="*/ 278969 h 1627322"/>
                  <a:gd name="connsiteX16" fmla="*/ 34132 w 1432079"/>
                  <a:gd name="connsiteY16" fmla="*/ 303767 h 1627322"/>
                  <a:gd name="connsiteX17" fmla="*/ 27933 w 1432079"/>
                  <a:gd name="connsiteY17" fmla="*/ 316165 h 1627322"/>
                  <a:gd name="connsiteX18" fmla="*/ 52730 w 1432079"/>
                  <a:gd name="connsiteY18" fmla="*/ 322364 h 1627322"/>
                  <a:gd name="connsiteX19" fmla="*/ 62029 w 1432079"/>
                  <a:gd name="connsiteY19" fmla="*/ 325464 h 1627322"/>
                  <a:gd name="connsiteX20" fmla="*/ 86826 w 1432079"/>
                  <a:gd name="connsiteY20" fmla="*/ 328564 h 1627322"/>
                  <a:gd name="connsiteX21" fmla="*/ 89926 w 1432079"/>
                  <a:gd name="connsiteY21" fmla="*/ 337863 h 1627322"/>
                  <a:gd name="connsiteX22" fmla="*/ 99225 w 1432079"/>
                  <a:gd name="connsiteY22" fmla="*/ 390557 h 1627322"/>
                  <a:gd name="connsiteX23" fmla="*/ 111624 w 1432079"/>
                  <a:gd name="connsiteY23" fmla="*/ 415354 h 1627322"/>
                  <a:gd name="connsiteX24" fmla="*/ 127122 w 1432079"/>
                  <a:gd name="connsiteY24" fmla="*/ 430853 h 1627322"/>
                  <a:gd name="connsiteX25" fmla="*/ 139521 w 1432079"/>
                  <a:gd name="connsiteY25" fmla="*/ 446351 h 1627322"/>
                  <a:gd name="connsiteX26" fmla="*/ 142620 w 1432079"/>
                  <a:gd name="connsiteY26" fmla="*/ 455650 h 1627322"/>
                  <a:gd name="connsiteX27" fmla="*/ 170517 w 1432079"/>
                  <a:gd name="connsiteY27" fmla="*/ 468049 h 1627322"/>
                  <a:gd name="connsiteX28" fmla="*/ 207713 w 1432079"/>
                  <a:gd name="connsiteY28" fmla="*/ 483547 h 1627322"/>
                  <a:gd name="connsiteX29" fmla="*/ 223211 w 1432079"/>
                  <a:gd name="connsiteY29" fmla="*/ 495946 h 1627322"/>
                  <a:gd name="connsiteX30" fmla="*/ 232510 w 1432079"/>
                  <a:gd name="connsiteY30" fmla="*/ 502145 h 1627322"/>
                  <a:gd name="connsiteX31" fmla="*/ 238710 w 1432079"/>
                  <a:gd name="connsiteY31" fmla="*/ 508344 h 1627322"/>
                  <a:gd name="connsiteX32" fmla="*/ 260407 w 1432079"/>
                  <a:gd name="connsiteY32" fmla="*/ 511444 h 1627322"/>
                  <a:gd name="connsiteX33" fmla="*/ 269706 w 1432079"/>
                  <a:gd name="connsiteY33" fmla="*/ 514543 h 1627322"/>
                  <a:gd name="connsiteX34" fmla="*/ 279005 w 1432079"/>
                  <a:gd name="connsiteY34" fmla="*/ 520743 h 1627322"/>
                  <a:gd name="connsiteX35" fmla="*/ 303803 w 1432079"/>
                  <a:gd name="connsiteY35" fmla="*/ 517643 h 1627322"/>
                  <a:gd name="connsiteX36" fmla="*/ 297603 w 1432079"/>
                  <a:gd name="connsiteY36" fmla="*/ 483547 h 1627322"/>
                  <a:gd name="connsiteX37" fmla="*/ 294504 w 1432079"/>
                  <a:gd name="connsiteY37" fmla="*/ 474248 h 1627322"/>
                  <a:gd name="connsiteX38" fmla="*/ 288304 w 1432079"/>
                  <a:gd name="connsiteY38" fmla="*/ 468049 h 1627322"/>
                  <a:gd name="connsiteX39" fmla="*/ 291404 w 1432079"/>
                  <a:gd name="connsiteY39" fmla="*/ 437052 h 1627322"/>
                  <a:gd name="connsiteX40" fmla="*/ 294504 w 1432079"/>
                  <a:gd name="connsiteY40" fmla="*/ 427753 h 1627322"/>
                  <a:gd name="connsiteX41" fmla="*/ 303803 w 1432079"/>
                  <a:gd name="connsiteY41" fmla="*/ 421554 h 1627322"/>
                  <a:gd name="connsiteX42" fmla="*/ 325500 w 1432079"/>
                  <a:gd name="connsiteY42" fmla="*/ 415354 h 1627322"/>
                  <a:gd name="connsiteX43" fmla="*/ 337899 w 1432079"/>
                  <a:gd name="connsiteY43" fmla="*/ 409155 h 1627322"/>
                  <a:gd name="connsiteX44" fmla="*/ 347198 w 1432079"/>
                  <a:gd name="connsiteY44" fmla="*/ 396756 h 1627322"/>
                  <a:gd name="connsiteX45" fmla="*/ 350298 w 1432079"/>
                  <a:gd name="connsiteY45" fmla="*/ 387457 h 1627322"/>
                  <a:gd name="connsiteX46" fmla="*/ 384394 w 1432079"/>
                  <a:gd name="connsiteY46" fmla="*/ 371959 h 1627322"/>
                  <a:gd name="connsiteX47" fmla="*/ 418490 w 1432079"/>
                  <a:gd name="connsiteY47" fmla="*/ 356461 h 1627322"/>
                  <a:gd name="connsiteX48" fmla="*/ 437088 w 1432079"/>
                  <a:gd name="connsiteY48" fmla="*/ 344062 h 1627322"/>
                  <a:gd name="connsiteX49" fmla="*/ 446387 w 1432079"/>
                  <a:gd name="connsiteY49" fmla="*/ 337863 h 1627322"/>
                  <a:gd name="connsiteX50" fmla="*/ 468085 w 1432079"/>
                  <a:gd name="connsiteY50" fmla="*/ 340962 h 1627322"/>
                  <a:gd name="connsiteX51" fmla="*/ 471184 w 1432079"/>
                  <a:gd name="connsiteY51" fmla="*/ 350261 h 1627322"/>
                  <a:gd name="connsiteX52" fmla="*/ 477384 w 1432079"/>
                  <a:gd name="connsiteY52" fmla="*/ 359560 h 1627322"/>
                  <a:gd name="connsiteX53" fmla="*/ 477384 w 1432079"/>
                  <a:gd name="connsiteY53" fmla="*/ 393657 h 1627322"/>
                  <a:gd name="connsiteX54" fmla="*/ 471184 w 1432079"/>
                  <a:gd name="connsiteY54" fmla="*/ 399856 h 1627322"/>
                  <a:gd name="connsiteX55" fmla="*/ 458786 w 1432079"/>
                  <a:gd name="connsiteY55" fmla="*/ 418454 h 1627322"/>
                  <a:gd name="connsiteX56" fmla="*/ 461885 w 1432079"/>
                  <a:gd name="connsiteY56" fmla="*/ 437052 h 1627322"/>
                  <a:gd name="connsiteX57" fmla="*/ 468085 w 1432079"/>
                  <a:gd name="connsiteY57" fmla="*/ 443251 h 1627322"/>
                  <a:gd name="connsiteX58" fmla="*/ 474284 w 1432079"/>
                  <a:gd name="connsiteY58" fmla="*/ 452550 h 1627322"/>
                  <a:gd name="connsiteX59" fmla="*/ 468085 w 1432079"/>
                  <a:gd name="connsiteY59" fmla="*/ 471148 h 1627322"/>
                  <a:gd name="connsiteX60" fmla="*/ 446387 w 1432079"/>
                  <a:gd name="connsiteY60" fmla="*/ 486647 h 1627322"/>
                  <a:gd name="connsiteX61" fmla="*/ 437088 w 1432079"/>
                  <a:gd name="connsiteY61" fmla="*/ 495946 h 1627322"/>
                  <a:gd name="connsiteX62" fmla="*/ 427789 w 1432079"/>
                  <a:gd name="connsiteY62" fmla="*/ 548640 h 1627322"/>
                  <a:gd name="connsiteX63" fmla="*/ 421590 w 1432079"/>
                  <a:gd name="connsiteY63" fmla="*/ 557939 h 1627322"/>
                  <a:gd name="connsiteX64" fmla="*/ 402992 w 1432079"/>
                  <a:gd name="connsiteY64" fmla="*/ 573437 h 1627322"/>
                  <a:gd name="connsiteX65" fmla="*/ 396792 w 1432079"/>
                  <a:gd name="connsiteY65" fmla="*/ 582736 h 1627322"/>
                  <a:gd name="connsiteX66" fmla="*/ 390593 w 1432079"/>
                  <a:gd name="connsiteY66" fmla="*/ 601334 h 1627322"/>
                  <a:gd name="connsiteX67" fmla="*/ 381294 w 1432079"/>
                  <a:gd name="connsiteY67" fmla="*/ 669527 h 1627322"/>
                  <a:gd name="connsiteX68" fmla="*/ 378194 w 1432079"/>
                  <a:gd name="connsiteY68" fmla="*/ 678826 h 1627322"/>
                  <a:gd name="connsiteX69" fmla="*/ 375095 w 1432079"/>
                  <a:gd name="connsiteY69" fmla="*/ 691224 h 1627322"/>
                  <a:gd name="connsiteX70" fmla="*/ 368895 w 1432079"/>
                  <a:gd name="connsiteY70" fmla="*/ 697423 h 1627322"/>
                  <a:gd name="connsiteX71" fmla="*/ 371995 w 1432079"/>
                  <a:gd name="connsiteY71" fmla="*/ 719121 h 1627322"/>
                  <a:gd name="connsiteX72" fmla="*/ 390593 w 1432079"/>
                  <a:gd name="connsiteY72" fmla="*/ 731520 h 1627322"/>
                  <a:gd name="connsiteX73" fmla="*/ 387493 w 1432079"/>
                  <a:gd name="connsiteY73" fmla="*/ 743918 h 1627322"/>
                  <a:gd name="connsiteX74" fmla="*/ 378194 w 1432079"/>
                  <a:gd name="connsiteY74" fmla="*/ 747018 h 1627322"/>
                  <a:gd name="connsiteX75" fmla="*/ 365796 w 1432079"/>
                  <a:gd name="connsiteY75" fmla="*/ 756317 h 1627322"/>
                  <a:gd name="connsiteX76" fmla="*/ 353397 w 1432079"/>
                  <a:gd name="connsiteY76" fmla="*/ 762516 h 1627322"/>
                  <a:gd name="connsiteX77" fmla="*/ 334799 w 1432079"/>
                  <a:gd name="connsiteY77" fmla="*/ 771815 h 1627322"/>
                  <a:gd name="connsiteX78" fmla="*/ 316201 w 1432079"/>
                  <a:gd name="connsiteY78" fmla="*/ 790413 h 1627322"/>
                  <a:gd name="connsiteX79" fmla="*/ 306902 w 1432079"/>
                  <a:gd name="connsiteY79" fmla="*/ 796613 h 1627322"/>
                  <a:gd name="connsiteX80" fmla="*/ 288304 w 1432079"/>
                  <a:gd name="connsiteY80" fmla="*/ 824510 h 1627322"/>
                  <a:gd name="connsiteX81" fmla="*/ 269706 w 1432079"/>
                  <a:gd name="connsiteY81" fmla="*/ 843108 h 1627322"/>
                  <a:gd name="connsiteX82" fmla="*/ 260407 w 1432079"/>
                  <a:gd name="connsiteY82" fmla="*/ 849307 h 1627322"/>
                  <a:gd name="connsiteX83" fmla="*/ 260407 w 1432079"/>
                  <a:gd name="connsiteY83" fmla="*/ 905101 h 1627322"/>
                  <a:gd name="connsiteX84" fmla="*/ 266607 w 1432079"/>
                  <a:gd name="connsiteY84" fmla="*/ 911300 h 1627322"/>
                  <a:gd name="connsiteX85" fmla="*/ 279005 w 1432079"/>
                  <a:gd name="connsiteY85" fmla="*/ 929898 h 1627322"/>
                  <a:gd name="connsiteX86" fmla="*/ 285205 w 1432079"/>
                  <a:gd name="connsiteY86" fmla="*/ 1025988 h 1627322"/>
                  <a:gd name="connsiteX87" fmla="*/ 297603 w 1432079"/>
                  <a:gd name="connsiteY87" fmla="*/ 1069383 h 1627322"/>
                  <a:gd name="connsiteX88" fmla="*/ 300703 w 1432079"/>
                  <a:gd name="connsiteY88" fmla="*/ 1078682 h 1627322"/>
                  <a:gd name="connsiteX89" fmla="*/ 291404 w 1432079"/>
                  <a:gd name="connsiteY89" fmla="*/ 1097280 h 1627322"/>
                  <a:gd name="connsiteX90" fmla="*/ 282105 w 1432079"/>
                  <a:gd name="connsiteY90" fmla="*/ 1115878 h 1627322"/>
                  <a:gd name="connsiteX91" fmla="*/ 285205 w 1432079"/>
                  <a:gd name="connsiteY91" fmla="*/ 1143775 h 1627322"/>
                  <a:gd name="connsiteX92" fmla="*/ 291404 w 1432079"/>
                  <a:gd name="connsiteY92" fmla="*/ 1153074 h 1627322"/>
                  <a:gd name="connsiteX93" fmla="*/ 626167 w 1432079"/>
                  <a:gd name="connsiteY93" fmla="*/ 1159273 h 1627322"/>
                  <a:gd name="connsiteX94" fmla="*/ 626167 w 1432079"/>
                  <a:gd name="connsiteY94" fmla="*/ 1159273 h 1627322"/>
                  <a:gd name="connsiteX95" fmla="*/ 557975 w 1432079"/>
                  <a:gd name="connsiteY95" fmla="*/ 1193369 h 1627322"/>
                  <a:gd name="connsiteX96" fmla="*/ 561074 w 1432079"/>
                  <a:gd name="connsiteY96" fmla="*/ 1382449 h 1627322"/>
                  <a:gd name="connsiteX97" fmla="*/ 604470 w 1432079"/>
                  <a:gd name="connsiteY97" fmla="*/ 1366950 h 1627322"/>
                  <a:gd name="connsiteX98" fmla="*/ 638566 w 1432079"/>
                  <a:gd name="connsiteY98" fmla="*/ 1373150 h 1627322"/>
                  <a:gd name="connsiteX99" fmla="*/ 647865 w 1432079"/>
                  <a:gd name="connsiteY99" fmla="*/ 1376249 h 1627322"/>
                  <a:gd name="connsiteX100" fmla="*/ 654064 w 1432079"/>
                  <a:gd name="connsiteY100" fmla="*/ 1385548 h 1627322"/>
                  <a:gd name="connsiteX101" fmla="*/ 663363 w 1432079"/>
                  <a:gd name="connsiteY101" fmla="*/ 1388648 h 1627322"/>
                  <a:gd name="connsiteX102" fmla="*/ 672662 w 1432079"/>
                  <a:gd name="connsiteY102" fmla="*/ 1394847 h 1627322"/>
                  <a:gd name="connsiteX103" fmla="*/ 678862 w 1432079"/>
                  <a:gd name="connsiteY103" fmla="*/ 1416545 h 1627322"/>
                  <a:gd name="connsiteX104" fmla="*/ 688161 w 1432079"/>
                  <a:gd name="connsiteY104" fmla="*/ 1425844 h 1627322"/>
                  <a:gd name="connsiteX105" fmla="*/ 697460 w 1432079"/>
                  <a:gd name="connsiteY105" fmla="*/ 1432043 h 1627322"/>
                  <a:gd name="connsiteX106" fmla="*/ 747054 w 1432079"/>
                  <a:gd name="connsiteY106" fmla="*/ 1435143 h 1627322"/>
                  <a:gd name="connsiteX107" fmla="*/ 914436 w 1432079"/>
                  <a:gd name="connsiteY107" fmla="*/ 1394847 h 1627322"/>
                  <a:gd name="connsiteX108" fmla="*/ 933034 w 1432079"/>
                  <a:gd name="connsiteY108" fmla="*/ 1373150 h 1627322"/>
                  <a:gd name="connsiteX109" fmla="*/ 939233 w 1432079"/>
                  <a:gd name="connsiteY109" fmla="*/ 1366950 h 1627322"/>
                  <a:gd name="connsiteX110" fmla="*/ 942333 w 1432079"/>
                  <a:gd name="connsiteY110" fmla="*/ 1326655 h 1627322"/>
                  <a:gd name="connsiteX111" fmla="*/ 945432 w 1432079"/>
                  <a:gd name="connsiteY111" fmla="*/ 1317356 h 1627322"/>
                  <a:gd name="connsiteX112" fmla="*/ 985728 w 1432079"/>
                  <a:gd name="connsiteY112" fmla="*/ 1308057 h 1627322"/>
                  <a:gd name="connsiteX113" fmla="*/ 998127 w 1432079"/>
                  <a:gd name="connsiteY113" fmla="*/ 1289459 h 1627322"/>
                  <a:gd name="connsiteX114" fmla="*/ 1004326 w 1432079"/>
                  <a:gd name="connsiteY114" fmla="*/ 1283259 h 1627322"/>
                  <a:gd name="connsiteX115" fmla="*/ 1019824 w 1432079"/>
                  <a:gd name="connsiteY115" fmla="*/ 1270861 h 1627322"/>
                  <a:gd name="connsiteX116" fmla="*/ 1022924 w 1432079"/>
                  <a:gd name="connsiteY116" fmla="*/ 1280160 h 1627322"/>
                  <a:gd name="connsiteX117" fmla="*/ 1016725 w 1432079"/>
                  <a:gd name="connsiteY117" fmla="*/ 1326655 h 1627322"/>
                  <a:gd name="connsiteX118" fmla="*/ 1007426 w 1432079"/>
                  <a:gd name="connsiteY118" fmla="*/ 1329754 h 1627322"/>
                  <a:gd name="connsiteX119" fmla="*/ 985728 w 1432079"/>
                  <a:gd name="connsiteY119" fmla="*/ 1342153 h 1627322"/>
                  <a:gd name="connsiteX120" fmla="*/ 967130 w 1432079"/>
                  <a:gd name="connsiteY120" fmla="*/ 1370050 h 1627322"/>
                  <a:gd name="connsiteX121" fmla="*/ 960931 w 1432079"/>
                  <a:gd name="connsiteY121" fmla="*/ 1379349 h 1627322"/>
                  <a:gd name="connsiteX122" fmla="*/ 951632 w 1432079"/>
                  <a:gd name="connsiteY122" fmla="*/ 1385548 h 1627322"/>
                  <a:gd name="connsiteX123" fmla="*/ 939233 w 1432079"/>
                  <a:gd name="connsiteY123" fmla="*/ 1404146 h 1627322"/>
                  <a:gd name="connsiteX124" fmla="*/ 933034 w 1432079"/>
                  <a:gd name="connsiteY124" fmla="*/ 1413445 h 1627322"/>
                  <a:gd name="connsiteX125" fmla="*/ 923735 w 1432079"/>
                  <a:gd name="connsiteY125" fmla="*/ 1419644 h 1627322"/>
                  <a:gd name="connsiteX126" fmla="*/ 917535 w 1432079"/>
                  <a:gd name="connsiteY126" fmla="*/ 1428943 h 1627322"/>
                  <a:gd name="connsiteX127" fmla="*/ 914436 w 1432079"/>
                  <a:gd name="connsiteY127" fmla="*/ 1438242 h 1627322"/>
                  <a:gd name="connsiteX128" fmla="*/ 905137 w 1432079"/>
                  <a:gd name="connsiteY128" fmla="*/ 1447541 h 1627322"/>
                  <a:gd name="connsiteX129" fmla="*/ 908237 w 1432079"/>
                  <a:gd name="connsiteY129" fmla="*/ 1549830 h 1627322"/>
                  <a:gd name="connsiteX130" fmla="*/ 914436 w 1432079"/>
                  <a:gd name="connsiteY130" fmla="*/ 1559129 h 1627322"/>
                  <a:gd name="connsiteX131" fmla="*/ 929934 w 1432079"/>
                  <a:gd name="connsiteY131" fmla="*/ 1574628 h 1627322"/>
                  <a:gd name="connsiteX132" fmla="*/ 945432 w 1432079"/>
                  <a:gd name="connsiteY132" fmla="*/ 1590126 h 1627322"/>
                  <a:gd name="connsiteX133" fmla="*/ 951632 w 1432079"/>
                  <a:gd name="connsiteY133" fmla="*/ 1599425 h 1627322"/>
                  <a:gd name="connsiteX134" fmla="*/ 954731 w 1432079"/>
                  <a:gd name="connsiteY134" fmla="*/ 1608724 h 1627322"/>
                  <a:gd name="connsiteX135" fmla="*/ 964030 w 1432079"/>
                  <a:gd name="connsiteY135" fmla="*/ 1614923 h 1627322"/>
                  <a:gd name="connsiteX136" fmla="*/ 976429 w 1432079"/>
                  <a:gd name="connsiteY136" fmla="*/ 1627322 h 1627322"/>
                  <a:gd name="connsiteX137" fmla="*/ 1032223 w 1432079"/>
                  <a:gd name="connsiteY137" fmla="*/ 1624222 h 1627322"/>
                  <a:gd name="connsiteX138" fmla="*/ 1047721 w 1432079"/>
                  <a:gd name="connsiteY138" fmla="*/ 1621122 h 1627322"/>
                  <a:gd name="connsiteX139" fmla="*/ 1060120 w 1432079"/>
                  <a:gd name="connsiteY139" fmla="*/ 1602524 h 1627322"/>
                  <a:gd name="connsiteX140" fmla="*/ 1072519 w 1432079"/>
                  <a:gd name="connsiteY140" fmla="*/ 1587026 h 1627322"/>
                  <a:gd name="connsiteX141" fmla="*/ 1088017 w 1432079"/>
                  <a:gd name="connsiteY141" fmla="*/ 1568428 h 1627322"/>
                  <a:gd name="connsiteX142" fmla="*/ 1094216 w 1432079"/>
                  <a:gd name="connsiteY142" fmla="*/ 1540531 h 1627322"/>
                  <a:gd name="connsiteX143" fmla="*/ 1097316 w 1432079"/>
                  <a:gd name="connsiteY143" fmla="*/ 1521933 h 1627322"/>
                  <a:gd name="connsiteX144" fmla="*/ 1100415 w 1432079"/>
                  <a:gd name="connsiteY144" fmla="*/ 1512634 h 1627322"/>
                  <a:gd name="connsiteX145" fmla="*/ 1103515 w 1432079"/>
                  <a:gd name="connsiteY145" fmla="*/ 1500236 h 1627322"/>
                  <a:gd name="connsiteX146" fmla="*/ 1109714 w 1432079"/>
                  <a:gd name="connsiteY146" fmla="*/ 1494036 h 1627322"/>
                  <a:gd name="connsiteX147" fmla="*/ 1115914 w 1432079"/>
                  <a:gd name="connsiteY147" fmla="*/ 1484737 h 1627322"/>
                  <a:gd name="connsiteX148" fmla="*/ 1137611 w 1432079"/>
                  <a:gd name="connsiteY148" fmla="*/ 1481638 h 1627322"/>
                  <a:gd name="connsiteX149" fmla="*/ 1156209 w 1432079"/>
                  <a:gd name="connsiteY149" fmla="*/ 1478538 h 1627322"/>
                  <a:gd name="connsiteX150" fmla="*/ 1184106 w 1432079"/>
                  <a:gd name="connsiteY150" fmla="*/ 1472339 h 1627322"/>
                  <a:gd name="connsiteX151" fmla="*/ 1212003 w 1432079"/>
                  <a:gd name="connsiteY151" fmla="*/ 1469239 h 1627322"/>
                  <a:gd name="connsiteX152" fmla="*/ 1224402 w 1432079"/>
                  <a:gd name="connsiteY152" fmla="*/ 1463040 h 1627322"/>
                  <a:gd name="connsiteX153" fmla="*/ 1236801 w 1432079"/>
                  <a:gd name="connsiteY153" fmla="*/ 1444442 h 1627322"/>
                  <a:gd name="connsiteX154" fmla="*/ 1239900 w 1432079"/>
                  <a:gd name="connsiteY154" fmla="*/ 1435143 h 1627322"/>
                  <a:gd name="connsiteX155" fmla="*/ 1252299 w 1432079"/>
                  <a:gd name="connsiteY155" fmla="*/ 1416545 h 1627322"/>
                  <a:gd name="connsiteX156" fmla="*/ 1255399 w 1432079"/>
                  <a:gd name="connsiteY156" fmla="*/ 1407246 h 1627322"/>
                  <a:gd name="connsiteX157" fmla="*/ 1280196 w 1432079"/>
                  <a:gd name="connsiteY157" fmla="*/ 1407246 h 1627322"/>
                  <a:gd name="connsiteX158" fmla="*/ 1326691 w 1432079"/>
                  <a:gd name="connsiteY158" fmla="*/ 1407246 h 1627322"/>
                  <a:gd name="connsiteX159" fmla="*/ 1345289 w 1432079"/>
                  <a:gd name="connsiteY159" fmla="*/ 1373150 h 1627322"/>
                  <a:gd name="connsiteX160" fmla="*/ 1432079 w 1432079"/>
                  <a:gd name="connsiteY160" fmla="*/ 1388648 h 162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432079" h="1627322">
                    <a:moveTo>
                      <a:pt x="1432079" y="1388648"/>
                    </a:moveTo>
                    <a:lnTo>
                      <a:pt x="1401083" y="0"/>
                    </a:lnTo>
                    <a:lnTo>
                      <a:pt x="74428" y="6199"/>
                    </a:lnTo>
                    <a:lnTo>
                      <a:pt x="58929" y="49594"/>
                    </a:lnTo>
                    <a:cubicBezTo>
                      <a:pt x="53763" y="56827"/>
                      <a:pt x="49716" y="65007"/>
                      <a:pt x="43431" y="71292"/>
                    </a:cubicBezTo>
                    <a:cubicBezTo>
                      <a:pt x="41121" y="73602"/>
                      <a:pt x="37054" y="72931"/>
                      <a:pt x="34132" y="74392"/>
                    </a:cubicBezTo>
                    <a:cubicBezTo>
                      <a:pt x="12727" y="85095"/>
                      <a:pt x="38238" y="77240"/>
                      <a:pt x="12434" y="83691"/>
                    </a:cubicBezTo>
                    <a:cubicBezTo>
                      <a:pt x="8301" y="89890"/>
                      <a:pt x="-638" y="94869"/>
                      <a:pt x="36" y="102289"/>
                    </a:cubicBezTo>
                    <a:cubicBezTo>
                      <a:pt x="265" y="104813"/>
                      <a:pt x="432" y="135529"/>
                      <a:pt x="6235" y="145684"/>
                    </a:cubicBezTo>
                    <a:cubicBezTo>
                      <a:pt x="8798" y="150169"/>
                      <a:pt x="12434" y="153949"/>
                      <a:pt x="15534" y="158082"/>
                    </a:cubicBezTo>
                    <a:cubicBezTo>
                      <a:pt x="14501" y="165315"/>
                      <a:pt x="13867" y="172616"/>
                      <a:pt x="12434" y="179780"/>
                    </a:cubicBezTo>
                    <a:cubicBezTo>
                      <a:pt x="8937" y="197264"/>
                      <a:pt x="7589" y="200514"/>
                      <a:pt x="3135" y="213876"/>
                    </a:cubicBezTo>
                    <a:cubicBezTo>
                      <a:pt x="5747" y="226937"/>
                      <a:pt x="5101" y="230774"/>
                      <a:pt x="12434" y="241773"/>
                    </a:cubicBezTo>
                    <a:cubicBezTo>
                      <a:pt x="14055" y="244205"/>
                      <a:pt x="16763" y="245728"/>
                      <a:pt x="18634" y="247973"/>
                    </a:cubicBezTo>
                    <a:cubicBezTo>
                      <a:pt x="20392" y="250082"/>
                      <a:pt x="32118" y="265641"/>
                      <a:pt x="34132" y="269670"/>
                    </a:cubicBezTo>
                    <a:cubicBezTo>
                      <a:pt x="35593" y="272592"/>
                      <a:pt x="36199" y="275869"/>
                      <a:pt x="37232" y="278969"/>
                    </a:cubicBezTo>
                    <a:cubicBezTo>
                      <a:pt x="36199" y="287235"/>
                      <a:pt x="36152" y="295685"/>
                      <a:pt x="34132" y="303767"/>
                    </a:cubicBezTo>
                    <a:cubicBezTo>
                      <a:pt x="33011" y="308250"/>
                      <a:pt x="24666" y="312898"/>
                      <a:pt x="27933" y="316165"/>
                    </a:cubicBezTo>
                    <a:cubicBezTo>
                      <a:pt x="33958" y="322189"/>
                      <a:pt x="44647" y="319669"/>
                      <a:pt x="52730" y="322364"/>
                    </a:cubicBezTo>
                    <a:cubicBezTo>
                      <a:pt x="55830" y="323397"/>
                      <a:pt x="58814" y="324879"/>
                      <a:pt x="62029" y="325464"/>
                    </a:cubicBezTo>
                    <a:cubicBezTo>
                      <a:pt x="70225" y="326954"/>
                      <a:pt x="78560" y="327531"/>
                      <a:pt x="86826" y="328564"/>
                    </a:cubicBezTo>
                    <a:cubicBezTo>
                      <a:pt x="87859" y="331664"/>
                      <a:pt x="89324" y="334652"/>
                      <a:pt x="89926" y="337863"/>
                    </a:cubicBezTo>
                    <a:cubicBezTo>
                      <a:pt x="91455" y="346020"/>
                      <a:pt x="94496" y="376369"/>
                      <a:pt x="99225" y="390557"/>
                    </a:cubicBezTo>
                    <a:cubicBezTo>
                      <a:pt x="102101" y="399184"/>
                      <a:pt x="105489" y="408343"/>
                      <a:pt x="111624" y="415354"/>
                    </a:cubicBezTo>
                    <a:cubicBezTo>
                      <a:pt x="116435" y="420852"/>
                      <a:pt x="123069" y="424774"/>
                      <a:pt x="127122" y="430853"/>
                    </a:cubicBezTo>
                    <a:cubicBezTo>
                      <a:pt x="134942" y="442584"/>
                      <a:pt x="130687" y="437518"/>
                      <a:pt x="139521" y="446351"/>
                    </a:cubicBezTo>
                    <a:cubicBezTo>
                      <a:pt x="140554" y="449451"/>
                      <a:pt x="140579" y="453099"/>
                      <a:pt x="142620" y="455650"/>
                    </a:cubicBezTo>
                    <a:cubicBezTo>
                      <a:pt x="148697" y="463246"/>
                      <a:pt x="163575" y="464578"/>
                      <a:pt x="170517" y="468049"/>
                    </a:cubicBezTo>
                    <a:cubicBezTo>
                      <a:pt x="199124" y="482352"/>
                      <a:pt x="186349" y="478206"/>
                      <a:pt x="207713" y="483547"/>
                    </a:cubicBezTo>
                    <a:cubicBezTo>
                      <a:pt x="236334" y="502626"/>
                      <a:pt x="201128" y="478279"/>
                      <a:pt x="223211" y="495946"/>
                    </a:cubicBezTo>
                    <a:cubicBezTo>
                      <a:pt x="226120" y="498273"/>
                      <a:pt x="229601" y="499818"/>
                      <a:pt x="232510" y="502145"/>
                    </a:cubicBezTo>
                    <a:cubicBezTo>
                      <a:pt x="234792" y="503971"/>
                      <a:pt x="235937" y="507420"/>
                      <a:pt x="238710" y="508344"/>
                    </a:cubicBezTo>
                    <a:cubicBezTo>
                      <a:pt x="245641" y="510654"/>
                      <a:pt x="253175" y="510411"/>
                      <a:pt x="260407" y="511444"/>
                    </a:cubicBezTo>
                    <a:cubicBezTo>
                      <a:pt x="263507" y="512477"/>
                      <a:pt x="266784" y="513082"/>
                      <a:pt x="269706" y="514543"/>
                    </a:cubicBezTo>
                    <a:cubicBezTo>
                      <a:pt x="273038" y="516209"/>
                      <a:pt x="275295" y="520406"/>
                      <a:pt x="279005" y="520743"/>
                    </a:cubicBezTo>
                    <a:cubicBezTo>
                      <a:pt x="287301" y="521497"/>
                      <a:pt x="295537" y="518676"/>
                      <a:pt x="303803" y="517643"/>
                    </a:cubicBezTo>
                    <a:cubicBezTo>
                      <a:pt x="302420" y="509347"/>
                      <a:pt x="299770" y="492216"/>
                      <a:pt x="297603" y="483547"/>
                    </a:cubicBezTo>
                    <a:cubicBezTo>
                      <a:pt x="296811" y="480377"/>
                      <a:pt x="296185" y="477050"/>
                      <a:pt x="294504" y="474248"/>
                    </a:cubicBezTo>
                    <a:cubicBezTo>
                      <a:pt x="293000" y="471742"/>
                      <a:pt x="290371" y="470115"/>
                      <a:pt x="288304" y="468049"/>
                    </a:cubicBezTo>
                    <a:cubicBezTo>
                      <a:pt x="289337" y="457717"/>
                      <a:pt x="289825" y="447315"/>
                      <a:pt x="291404" y="437052"/>
                    </a:cubicBezTo>
                    <a:cubicBezTo>
                      <a:pt x="291901" y="433823"/>
                      <a:pt x="292463" y="430304"/>
                      <a:pt x="294504" y="427753"/>
                    </a:cubicBezTo>
                    <a:cubicBezTo>
                      <a:pt x="296831" y="424844"/>
                      <a:pt x="300471" y="423220"/>
                      <a:pt x="303803" y="421554"/>
                    </a:cubicBezTo>
                    <a:cubicBezTo>
                      <a:pt x="311297" y="417807"/>
                      <a:pt x="317554" y="418334"/>
                      <a:pt x="325500" y="415354"/>
                    </a:cubicBezTo>
                    <a:cubicBezTo>
                      <a:pt x="329827" y="413732"/>
                      <a:pt x="333766" y="411221"/>
                      <a:pt x="337899" y="409155"/>
                    </a:cubicBezTo>
                    <a:cubicBezTo>
                      <a:pt x="340999" y="405022"/>
                      <a:pt x="344635" y="401242"/>
                      <a:pt x="347198" y="396756"/>
                    </a:cubicBezTo>
                    <a:cubicBezTo>
                      <a:pt x="348819" y="393919"/>
                      <a:pt x="347988" y="389767"/>
                      <a:pt x="350298" y="387457"/>
                    </a:cubicBezTo>
                    <a:cubicBezTo>
                      <a:pt x="365215" y="372540"/>
                      <a:pt x="367292" y="376235"/>
                      <a:pt x="384394" y="371959"/>
                    </a:cubicBezTo>
                    <a:cubicBezTo>
                      <a:pt x="394925" y="369326"/>
                      <a:pt x="412082" y="360733"/>
                      <a:pt x="418490" y="356461"/>
                    </a:cubicBezTo>
                    <a:lnTo>
                      <a:pt x="437088" y="344062"/>
                    </a:lnTo>
                    <a:lnTo>
                      <a:pt x="446387" y="337863"/>
                    </a:lnTo>
                    <a:cubicBezTo>
                      <a:pt x="453620" y="338896"/>
                      <a:pt x="461550" y="337695"/>
                      <a:pt x="468085" y="340962"/>
                    </a:cubicBezTo>
                    <a:cubicBezTo>
                      <a:pt x="471007" y="342423"/>
                      <a:pt x="469723" y="347339"/>
                      <a:pt x="471184" y="350261"/>
                    </a:cubicBezTo>
                    <a:cubicBezTo>
                      <a:pt x="472850" y="353593"/>
                      <a:pt x="475317" y="356460"/>
                      <a:pt x="477384" y="359560"/>
                    </a:cubicBezTo>
                    <a:cubicBezTo>
                      <a:pt x="482104" y="373722"/>
                      <a:pt x="483471" y="373367"/>
                      <a:pt x="477384" y="393657"/>
                    </a:cubicBezTo>
                    <a:cubicBezTo>
                      <a:pt x="476544" y="396456"/>
                      <a:pt x="472937" y="397518"/>
                      <a:pt x="471184" y="399856"/>
                    </a:cubicBezTo>
                    <a:cubicBezTo>
                      <a:pt x="466714" y="405816"/>
                      <a:pt x="458786" y="418454"/>
                      <a:pt x="458786" y="418454"/>
                    </a:cubicBezTo>
                    <a:cubicBezTo>
                      <a:pt x="459819" y="424653"/>
                      <a:pt x="459678" y="431167"/>
                      <a:pt x="461885" y="437052"/>
                    </a:cubicBezTo>
                    <a:cubicBezTo>
                      <a:pt x="462911" y="439788"/>
                      <a:pt x="466259" y="440969"/>
                      <a:pt x="468085" y="443251"/>
                    </a:cubicBezTo>
                    <a:cubicBezTo>
                      <a:pt x="470412" y="446160"/>
                      <a:pt x="472218" y="449450"/>
                      <a:pt x="474284" y="452550"/>
                    </a:cubicBezTo>
                    <a:cubicBezTo>
                      <a:pt x="472218" y="458749"/>
                      <a:pt x="471258" y="465436"/>
                      <a:pt x="468085" y="471148"/>
                    </a:cubicBezTo>
                    <a:cubicBezTo>
                      <a:pt x="461723" y="482600"/>
                      <a:pt x="456166" y="479662"/>
                      <a:pt x="446387" y="486647"/>
                    </a:cubicBezTo>
                    <a:cubicBezTo>
                      <a:pt x="442820" y="489195"/>
                      <a:pt x="440188" y="492846"/>
                      <a:pt x="437088" y="495946"/>
                    </a:cubicBezTo>
                    <a:cubicBezTo>
                      <a:pt x="435866" y="504500"/>
                      <a:pt x="430563" y="544479"/>
                      <a:pt x="427789" y="548640"/>
                    </a:cubicBezTo>
                    <a:cubicBezTo>
                      <a:pt x="425723" y="551740"/>
                      <a:pt x="423917" y="555030"/>
                      <a:pt x="421590" y="557939"/>
                    </a:cubicBezTo>
                    <a:cubicBezTo>
                      <a:pt x="413259" y="568352"/>
                      <a:pt x="415037" y="561392"/>
                      <a:pt x="402992" y="573437"/>
                    </a:cubicBezTo>
                    <a:cubicBezTo>
                      <a:pt x="400358" y="576071"/>
                      <a:pt x="398859" y="579636"/>
                      <a:pt x="396792" y="582736"/>
                    </a:cubicBezTo>
                    <a:cubicBezTo>
                      <a:pt x="394726" y="588935"/>
                      <a:pt x="390919" y="594808"/>
                      <a:pt x="390593" y="601334"/>
                    </a:cubicBezTo>
                    <a:cubicBezTo>
                      <a:pt x="387347" y="666246"/>
                      <a:pt x="402122" y="648696"/>
                      <a:pt x="381294" y="669527"/>
                    </a:cubicBezTo>
                    <a:cubicBezTo>
                      <a:pt x="380261" y="672627"/>
                      <a:pt x="379092" y="675684"/>
                      <a:pt x="378194" y="678826"/>
                    </a:cubicBezTo>
                    <a:cubicBezTo>
                      <a:pt x="377024" y="682922"/>
                      <a:pt x="377000" y="687414"/>
                      <a:pt x="375095" y="691224"/>
                    </a:cubicBezTo>
                    <a:cubicBezTo>
                      <a:pt x="373788" y="693838"/>
                      <a:pt x="370962" y="695357"/>
                      <a:pt x="368895" y="697423"/>
                    </a:cubicBezTo>
                    <a:cubicBezTo>
                      <a:pt x="369928" y="704656"/>
                      <a:pt x="368073" y="712957"/>
                      <a:pt x="371995" y="719121"/>
                    </a:cubicBezTo>
                    <a:cubicBezTo>
                      <a:pt x="375995" y="725407"/>
                      <a:pt x="390593" y="731520"/>
                      <a:pt x="390593" y="731520"/>
                    </a:cubicBezTo>
                    <a:cubicBezTo>
                      <a:pt x="389560" y="735653"/>
                      <a:pt x="390154" y="740592"/>
                      <a:pt x="387493" y="743918"/>
                    </a:cubicBezTo>
                    <a:cubicBezTo>
                      <a:pt x="385452" y="746469"/>
                      <a:pt x="381031" y="745397"/>
                      <a:pt x="378194" y="747018"/>
                    </a:cubicBezTo>
                    <a:cubicBezTo>
                      <a:pt x="373709" y="749581"/>
                      <a:pt x="370177" y="753579"/>
                      <a:pt x="365796" y="756317"/>
                    </a:cubicBezTo>
                    <a:cubicBezTo>
                      <a:pt x="361878" y="758766"/>
                      <a:pt x="357409" y="760223"/>
                      <a:pt x="353397" y="762516"/>
                    </a:cubicBezTo>
                    <a:cubicBezTo>
                      <a:pt x="336571" y="772131"/>
                      <a:pt x="351850" y="766133"/>
                      <a:pt x="334799" y="771815"/>
                    </a:cubicBezTo>
                    <a:cubicBezTo>
                      <a:pt x="312884" y="786427"/>
                      <a:pt x="339270" y="767344"/>
                      <a:pt x="316201" y="790413"/>
                    </a:cubicBezTo>
                    <a:cubicBezTo>
                      <a:pt x="313567" y="793047"/>
                      <a:pt x="310002" y="794546"/>
                      <a:pt x="306902" y="796613"/>
                    </a:cubicBezTo>
                    <a:cubicBezTo>
                      <a:pt x="300970" y="806500"/>
                      <a:pt x="296051" y="815902"/>
                      <a:pt x="288304" y="824510"/>
                    </a:cubicBezTo>
                    <a:cubicBezTo>
                      <a:pt x="282439" y="831027"/>
                      <a:pt x="277001" y="838245"/>
                      <a:pt x="269706" y="843108"/>
                    </a:cubicBezTo>
                    <a:lnTo>
                      <a:pt x="260407" y="849307"/>
                    </a:lnTo>
                    <a:cubicBezTo>
                      <a:pt x="253149" y="871087"/>
                      <a:pt x="253518" y="866065"/>
                      <a:pt x="260407" y="905101"/>
                    </a:cubicBezTo>
                    <a:cubicBezTo>
                      <a:pt x="260915" y="907979"/>
                      <a:pt x="264854" y="908962"/>
                      <a:pt x="266607" y="911300"/>
                    </a:cubicBezTo>
                    <a:cubicBezTo>
                      <a:pt x="271077" y="917260"/>
                      <a:pt x="279005" y="929898"/>
                      <a:pt x="279005" y="929898"/>
                    </a:cubicBezTo>
                    <a:cubicBezTo>
                      <a:pt x="281072" y="961928"/>
                      <a:pt x="281930" y="994059"/>
                      <a:pt x="285205" y="1025988"/>
                    </a:cubicBezTo>
                    <a:cubicBezTo>
                      <a:pt x="286358" y="1037231"/>
                      <a:pt x="293795" y="1057960"/>
                      <a:pt x="297603" y="1069383"/>
                    </a:cubicBezTo>
                    <a:lnTo>
                      <a:pt x="300703" y="1078682"/>
                    </a:lnTo>
                    <a:cubicBezTo>
                      <a:pt x="282938" y="1105331"/>
                      <a:pt x="304237" y="1071614"/>
                      <a:pt x="291404" y="1097280"/>
                    </a:cubicBezTo>
                    <a:cubicBezTo>
                      <a:pt x="279386" y="1121315"/>
                      <a:pt x="289897" y="1092504"/>
                      <a:pt x="282105" y="1115878"/>
                    </a:cubicBezTo>
                    <a:cubicBezTo>
                      <a:pt x="283138" y="1125177"/>
                      <a:pt x="283667" y="1134546"/>
                      <a:pt x="285205" y="1143775"/>
                    </a:cubicBezTo>
                    <a:cubicBezTo>
                      <a:pt x="286918" y="1154054"/>
                      <a:pt x="285578" y="1153074"/>
                      <a:pt x="291404" y="1153074"/>
                    </a:cubicBezTo>
                    <a:lnTo>
                      <a:pt x="626167" y="1159273"/>
                    </a:lnTo>
                    <a:lnTo>
                      <a:pt x="626167" y="1159273"/>
                    </a:lnTo>
                    <a:lnTo>
                      <a:pt x="557975" y="1193369"/>
                    </a:lnTo>
                    <a:lnTo>
                      <a:pt x="561074" y="1382449"/>
                    </a:lnTo>
                    <a:lnTo>
                      <a:pt x="604470" y="1366950"/>
                    </a:lnTo>
                    <a:cubicBezTo>
                      <a:pt x="615835" y="1369017"/>
                      <a:pt x="627271" y="1370730"/>
                      <a:pt x="638566" y="1373150"/>
                    </a:cubicBezTo>
                    <a:cubicBezTo>
                      <a:pt x="641761" y="1373835"/>
                      <a:pt x="645314" y="1374208"/>
                      <a:pt x="647865" y="1376249"/>
                    </a:cubicBezTo>
                    <a:cubicBezTo>
                      <a:pt x="650774" y="1378576"/>
                      <a:pt x="651155" y="1383221"/>
                      <a:pt x="654064" y="1385548"/>
                    </a:cubicBezTo>
                    <a:cubicBezTo>
                      <a:pt x="656615" y="1387589"/>
                      <a:pt x="660441" y="1387187"/>
                      <a:pt x="663363" y="1388648"/>
                    </a:cubicBezTo>
                    <a:cubicBezTo>
                      <a:pt x="666695" y="1390314"/>
                      <a:pt x="669562" y="1392781"/>
                      <a:pt x="672662" y="1394847"/>
                    </a:cubicBezTo>
                    <a:cubicBezTo>
                      <a:pt x="673076" y="1396501"/>
                      <a:pt x="677083" y="1413876"/>
                      <a:pt x="678862" y="1416545"/>
                    </a:cubicBezTo>
                    <a:cubicBezTo>
                      <a:pt x="681294" y="1420192"/>
                      <a:pt x="684793" y="1423038"/>
                      <a:pt x="688161" y="1425844"/>
                    </a:cubicBezTo>
                    <a:cubicBezTo>
                      <a:pt x="691023" y="1428229"/>
                      <a:pt x="694036" y="1430576"/>
                      <a:pt x="697460" y="1432043"/>
                    </a:cubicBezTo>
                    <a:cubicBezTo>
                      <a:pt x="711711" y="1438151"/>
                      <a:pt x="735215" y="1435143"/>
                      <a:pt x="747054" y="1435143"/>
                    </a:cubicBezTo>
                    <a:lnTo>
                      <a:pt x="914436" y="1394847"/>
                    </a:lnTo>
                    <a:cubicBezTo>
                      <a:pt x="920635" y="1387615"/>
                      <a:pt x="926706" y="1380270"/>
                      <a:pt x="933034" y="1373150"/>
                    </a:cubicBezTo>
                    <a:cubicBezTo>
                      <a:pt x="934976" y="1370966"/>
                      <a:pt x="938660" y="1369816"/>
                      <a:pt x="939233" y="1366950"/>
                    </a:cubicBezTo>
                    <a:cubicBezTo>
                      <a:pt x="941875" y="1353740"/>
                      <a:pt x="940662" y="1340022"/>
                      <a:pt x="942333" y="1326655"/>
                    </a:cubicBezTo>
                    <a:cubicBezTo>
                      <a:pt x="942738" y="1323413"/>
                      <a:pt x="942773" y="1319255"/>
                      <a:pt x="945432" y="1317356"/>
                    </a:cubicBezTo>
                    <a:cubicBezTo>
                      <a:pt x="953943" y="1311276"/>
                      <a:pt x="976587" y="1309363"/>
                      <a:pt x="985728" y="1308057"/>
                    </a:cubicBezTo>
                    <a:cubicBezTo>
                      <a:pt x="1003118" y="1302260"/>
                      <a:pt x="989400" y="1309823"/>
                      <a:pt x="998127" y="1289459"/>
                    </a:cubicBezTo>
                    <a:cubicBezTo>
                      <a:pt x="999278" y="1286773"/>
                      <a:pt x="1002500" y="1285541"/>
                      <a:pt x="1004326" y="1283259"/>
                    </a:cubicBezTo>
                    <a:cubicBezTo>
                      <a:pt x="1014521" y="1270514"/>
                      <a:pt x="1005075" y="1275776"/>
                      <a:pt x="1019824" y="1270861"/>
                    </a:cubicBezTo>
                    <a:cubicBezTo>
                      <a:pt x="1020857" y="1273961"/>
                      <a:pt x="1023105" y="1276898"/>
                      <a:pt x="1022924" y="1280160"/>
                    </a:cubicBezTo>
                    <a:cubicBezTo>
                      <a:pt x="1022057" y="1295771"/>
                      <a:pt x="1021389" y="1311731"/>
                      <a:pt x="1016725" y="1326655"/>
                    </a:cubicBezTo>
                    <a:cubicBezTo>
                      <a:pt x="1015750" y="1329774"/>
                      <a:pt x="1010429" y="1328467"/>
                      <a:pt x="1007426" y="1329754"/>
                    </a:cubicBezTo>
                    <a:cubicBezTo>
                      <a:pt x="996418" y="1334472"/>
                      <a:pt x="995064" y="1335929"/>
                      <a:pt x="985728" y="1342153"/>
                    </a:cubicBezTo>
                    <a:lnTo>
                      <a:pt x="967130" y="1370050"/>
                    </a:lnTo>
                    <a:cubicBezTo>
                      <a:pt x="965064" y="1373150"/>
                      <a:pt x="964031" y="1377283"/>
                      <a:pt x="960931" y="1379349"/>
                    </a:cubicBezTo>
                    <a:lnTo>
                      <a:pt x="951632" y="1385548"/>
                    </a:lnTo>
                    <a:lnTo>
                      <a:pt x="939233" y="1404146"/>
                    </a:lnTo>
                    <a:cubicBezTo>
                      <a:pt x="937167" y="1407246"/>
                      <a:pt x="936134" y="1411379"/>
                      <a:pt x="933034" y="1413445"/>
                    </a:cubicBezTo>
                    <a:lnTo>
                      <a:pt x="923735" y="1419644"/>
                    </a:lnTo>
                    <a:cubicBezTo>
                      <a:pt x="921668" y="1422744"/>
                      <a:pt x="919201" y="1425611"/>
                      <a:pt x="917535" y="1428943"/>
                    </a:cubicBezTo>
                    <a:cubicBezTo>
                      <a:pt x="916074" y="1431865"/>
                      <a:pt x="916248" y="1435523"/>
                      <a:pt x="914436" y="1438242"/>
                    </a:cubicBezTo>
                    <a:cubicBezTo>
                      <a:pt x="912005" y="1441889"/>
                      <a:pt x="908237" y="1444441"/>
                      <a:pt x="905137" y="1447541"/>
                    </a:cubicBezTo>
                    <a:cubicBezTo>
                      <a:pt x="906170" y="1481637"/>
                      <a:pt x="905404" y="1515836"/>
                      <a:pt x="908237" y="1549830"/>
                    </a:cubicBezTo>
                    <a:cubicBezTo>
                      <a:pt x="908546" y="1553542"/>
                      <a:pt x="911983" y="1556325"/>
                      <a:pt x="914436" y="1559129"/>
                    </a:cubicBezTo>
                    <a:cubicBezTo>
                      <a:pt x="919247" y="1564628"/>
                      <a:pt x="925881" y="1568549"/>
                      <a:pt x="929934" y="1574628"/>
                    </a:cubicBezTo>
                    <a:cubicBezTo>
                      <a:pt x="938199" y="1587027"/>
                      <a:pt x="933033" y="1581861"/>
                      <a:pt x="945432" y="1590126"/>
                    </a:cubicBezTo>
                    <a:cubicBezTo>
                      <a:pt x="947499" y="1593226"/>
                      <a:pt x="949966" y="1596093"/>
                      <a:pt x="951632" y="1599425"/>
                    </a:cubicBezTo>
                    <a:cubicBezTo>
                      <a:pt x="953093" y="1602347"/>
                      <a:pt x="952690" y="1606173"/>
                      <a:pt x="954731" y="1608724"/>
                    </a:cubicBezTo>
                    <a:cubicBezTo>
                      <a:pt x="957058" y="1611633"/>
                      <a:pt x="961202" y="1612499"/>
                      <a:pt x="964030" y="1614923"/>
                    </a:cubicBezTo>
                    <a:cubicBezTo>
                      <a:pt x="968468" y="1618727"/>
                      <a:pt x="976429" y="1627322"/>
                      <a:pt x="976429" y="1627322"/>
                    </a:cubicBezTo>
                    <a:cubicBezTo>
                      <a:pt x="995027" y="1626289"/>
                      <a:pt x="1013666" y="1625836"/>
                      <a:pt x="1032223" y="1624222"/>
                    </a:cubicBezTo>
                    <a:cubicBezTo>
                      <a:pt x="1037472" y="1623766"/>
                      <a:pt x="1043562" y="1624356"/>
                      <a:pt x="1047721" y="1621122"/>
                    </a:cubicBezTo>
                    <a:cubicBezTo>
                      <a:pt x="1053602" y="1616548"/>
                      <a:pt x="1055987" y="1608723"/>
                      <a:pt x="1060120" y="1602524"/>
                    </a:cubicBezTo>
                    <a:cubicBezTo>
                      <a:pt x="1079203" y="1573901"/>
                      <a:pt x="1054848" y="1609115"/>
                      <a:pt x="1072519" y="1587026"/>
                    </a:cubicBezTo>
                    <a:cubicBezTo>
                      <a:pt x="1089781" y="1565448"/>
                      <a:pt x="1065927" y="1590518"/>
                      <a:pt x="1088017" y="1568428"/>
                    </a:cubicBezTo>
                    <a:cubicBezTo>
                      <a:pt x="1091337" y="1555149"/>
                      <a:pt x="1091590" y="1554975"/>
                      <a:pt x="1094216" y="1540531"/>
                    </a:cubicBezTo>
                    <a:cubicBezTo>
                      <a:pt x="1095340" y="1534347"/>
                      <a:pt x="1095953" y="1528068"/>
                      <a:pt x="1097316" y="1521933"/>
                    </a:cubicBezTo>
                    <a:cubicBezTo>
                      <a:pt x="1098025" y="1518744"/>
                      <a:pt x="1099517" y="1515776"/>
                      <a:pt x="1100415" y="1512634"/>
                    </a:cubicBezTo>
                    <a:cubicBezTo>
                      <a:pt x="1101585" y="1508538"/>
                      <a:pt x="1101610" y="1504046"/>
                      <a:pt x="1103515" y="1500236"/>
                    </a:cubicBezTo>
                    <a:cubicBezTo>
                      <a:pt x="1104822" y="1497622"/>
                      <a:pt x="1107888" y="1496318"/>
                      <a:pt x="1109714" y="1494036"/>
                    </a:cubicBezTo>
                    <a:cubicBezTo>
                      <a:pt x="1112041" y="1491127"/>
                      <a:pt x="1112510" y="1486250"/>
                      <a:pt x="1115914" y="1484737"/>
                    </a:cubicBezTo>
                    <a:cubicBezTo>
                      <a:pt x="1122590" y="1481770"/>
                      <a:pt x="1130390" y="1482749"/>
                      <a:pt x="1137611" y="1481638"/>
                    </a:cubicBezTo>
                    <a:cubicBezTo>
                      <a:pt x="1143823" y="1480682"/>
                      <a:pt x="1150046" y="1479771"/>
                      <a:pt x="1156209" y="1478538"/>
                    </a:cubicBezTo>
                    <a:cubicBezTo>
                      <a:pt x="1173139" y="1475152"/>
                      <a:pt x="1165148" y="1475047"/>
                      <a:pt x="1184106" y="1472339"/>
                    </a:cubicBezTo>
                    <a:cubicBezTo>
                      <a:pt x="1193368" y="1471016"/>
                      <a:pt x="1202704" y="1470272"/>
                      <a:pt x="1212003" y="1469239"/>
                    </a:cubicBezTo>
                    <a:cubicBezTo>
                      <a:pt x="1216136" y="1467173"/>
                      <a:pt x="1221135" y="1466307"/>
                      <a:pt x="1224402" y="1463040"/>
                    </a:cubicBezTo>
                    <a:cubicBezTo>
                      <a:pt x="1229671" y="1457772"/>
                      <a:pt x="1236801" y="1444442"/>
                      <a:pt x="1236801" y="1444442"/>
                    </a:cubicBezTo>
                    <a:cubicBezTo>
                      <a:pt x="1237834" y="1441342"/>
                      <a:pt x="1238313" y="1437999"/>
                      <a:pt x="1239900" y="1435143"/>
                    </a:cubicBezTo>
                    <a:cubicBezTo>
                      <a:pt x="1243518" y="1428630"/>
                      <a:pt x="1249943" y="1423613"/>
                      <a:pt x="1252299" y="1416545"/>
                    </a:cubicBezTo>
                    <a:cubicBezTo>
                      <a:pt x="1253332" y="1413445"/>
                      <a:pt x="1252299" y="1408279"/>
                      <a:pt x="1255399" y="1407246"/>
                    </a:cubicBezTo>
                    <a:cubicBezTo>
                      <a:pt x="1263240" y="1404632"/>
                      <a:pt x="1271930" y="1407246"/>
                      <a:pt x="1280196" y="1407246"/>
                    </a:cubicBezTo>
                    <a:lnTo>
                      <a:pt x="1326691" y="1407246"/>
                    </a:lnTo>
                    <a:lnTo>
                      <a:pt x="1345289" y="1373150"/>
                    </a:lnTo>
                    <a:lnTo>
                      <a:pt x="1432079" y="1388648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 bwMode="auto">
              <a:xfrm>
                <a:off x="7249561" y="5549293"/>
                <a:ext cx="507540" cy="319274"/>
              </a:xfrm>
              <a:custGeom>
                <a:avLst/>
                <a:gdLst>
                  <a:gd name="connsiteX0" fmla="*/ 236103 w 830363"/>
                  <a:gd name="connsiteY0" fmla="*/ 44019 h 522229"/>
                  <a:gd name="connsiteX1" fmla="*/ 236103 w 830363"/>
                  <a:gd name="connsiteY1" fmla="*/ 44019 h 522229"/>
                  <a:gd name="connsiteX2" fmla="*/ 222097 w 830363"/>
                  <a:gd name="connsiteY2" fmla="*/ 56025 h 522229"/>
                  <a:gd name="connsiteX3" fmla="*/ 220096 w 830363"/>
                  <a:gd name="connsiteY3" fmla="*/ 64028 h 522229"/>
                  <a:gd name="connsiteX4" fmla="*/ 214093 w 830363"/>
                  <a:gd name="connsiteY4" fmla="*/ 70031 h 522229"/>
                  <a:gd name="connsiteX5" fmla="*/ 208091 w 830363"/>
                  <a:gd name="connsiteY5" fmla="*/ 82036 h 522229"/>
                  <a:gd name="connsiteX6" fmla="*/ 202088 w 830363"/>
                  <a:gd name="connsiteY6" fmla="*/ 84037 h 522229"/>
                  <a:gd name="connsiteX7" fmla="*/ 186081 w 830363"/>
                  <a:gd name="connsiteY7" fmla="*/ 94041 h 522229"/>
                  <a:gd name="connsiteX8" fmla="*/ 180079 w 830363"/>
                  <a:gd name="connsiteY8" fmla="*/ 98043 h 522229"/>
                  <a:gd name="connsiteX9" fmla="*/ 174076 w 830363"/>
                  <a:gd name="connsiteY9" fmla="*/ 100044 h 522229"/>
                  <a:gd name="connsiteX10" fmla="*/ 162071 w 830363"/>
                  <a:gd name="connsiteY10" fmla="*/ 106046 h 522229"/>
                  <a:gd name="connsiteX11" fmla="*/ 148065 w 830363"/>
                  <a:gd name="connsiteY11" fmla="*/ 116051 h 522229"/>
                  <a:gd name="connsiteX12" fmla="*/ 134058 w 830363"/>
                  <a:gd name="connsiteY12" fmla="*/ 124054 h 522229"/>
                  <a:gd name="connsiteX13" fmla="*/ 130057 w 830363"/>
                  <a:gd name="connsiteY13" fmla="*/ 130057 h 522229"/>
                  <a:gd name="connsiteX14" fmla="*/ 124054 w 830363"/>
                  <a:gd name="connsiteY14" fmla="*/ 132058 h 522229"/>
                  <a:gd name="connsiteX15" fmla="*/ 110048 w 830363"/>
                  <a:gd name="connsiteY15" fmla="*/ 138060 h 522229"/>
                  <a:gd name="connsiteX16" fmla="*/ 104045 w 830363"/>
                  <a:gd name="connsiteY16" fmla="*/ 142062 h 522229"/>
                  <a:gd name="connsiteX17" fmla="*/ 96042 w 830363"/>
                  <a:gd name="connsiteY17" fmla="*/ 144063 h 522229"/>
                  <a:gd name="connsiteX18" fmla="*/ 62027 w 830363"/>
                  <a:gd name="connsiteY18" fmla="*/ 148065 h 522229"/>
                  <a:gd name="connsiteX19" fmla="*/ 54023 w 830363"/>
                  <a:gd name="connsiteY19" fmla="*/ 150066 h 522229"/>
                  <a:gd name="connsiteX20" fmla="*/ 64028 w 830363"/>
                  <a:gd name="connsiteY20" fmla="*/ 162071 h 522229"/>
                  <a:gd name="connsiteX21" fmla="*/ 70030 w 830363"/>
                  <a:gd name="connsiteY21" fmla="*/ 166073 h 522229"/>
                  <a:gd name="connsiteX22" fmla="*/ 78034 w 830363"/>
                  <a:gd name="connsiteY22" fmla="*/ 168074 h 522229"/>
                  <a:gd name="connsiteX23" fmla="*/ 88038 w 830363"/>
                  <a:gd name="connsiteY23" fmla="*/ 180079 h 522229"/>
                  <a:gd name="connsiteX24" fmla="*/ 80035 w 830363"/>
                  <a:gd name="connsiteY24" fmla="*/ 182080 h 522229"/>
                  <a:gd name="connsiteX25" fmla="*/ 44019 w 830363"/>
                  <a:gd name="connsiteY25" fmla="*/ 186081 h 522229"/>
                  <a:gd name="connsiteX26" fmla="*/ 26011 w 830363"/>
                  <a:gd name="connsiteY26" fmla="*/ 202088 h 522229"/>
                  <a:gd name="connsiteX27" fmla="*/ 22009 w 830363"/>
                  <a:gd name="connsiteY27" fmla="*/ 208091 h 522229"/>
                  <a:gd name="connsiteX28" fmla="*/ 10004 w 830363"/>
                  <a:gd name="connsiteY28" fmla="*/ 220096 h 522229"/>
                  <a:gd name="connsiteX29" fmla="*/ 4002 w 830363"/>
                  <a:gd name="connsiteY29" fmla="*/ 226099 h 522229"/>
                  <a:gd name="connsiteX30" fmla="*/ 0 w 830363"/>
                  <a:gd name="connsiteY30" fmla="*/ 232102 h 522229"/>
                  <a:gd name="connsiteX31" fmla="*/ 4002 w 830363"/>
                  <a:gd name="connsiteY31" fmla="*/ 242106 h 522229"/>
                  <a:gd name="connsiteX32" fmla="*/ 10004 w 830363"/>
                  <a:gd name="connsiteY32" fmla="*/ 244107 h 522229"/>
                  <a:gd name="connsiteX33" fmla="*/ 26011 w 830363"/>
                  <a:gd name="connsiteY33" fmla="*/ 250110 h 522229"/>
                  <a:gd name="connsiteX34" fmla="*/ 40017 w 830363"/>
                  <a:gd name="connsiteY34" fmla="*/ 252110 h 522229"/>
                  <a:gd name="connsiteX35" fmla="*/ 54023 w 830363"/>
                  <a:gd name="connsiteY35" fmla="*/ 260114 h 522229"/>
                  <a:gd name="connsiteX36" fmla="*/ 60026 w 830363"/>
                  <a:gd name="connsiteY36" fmla="*/ 262115 h 522229"/>
                  <a:gd name="connsiteX37" fmla="*/ 124054 w 830363"/>
                  <a:gd name="connsiteY37" fmla="*/ 258113 h 522229"/>
                  <a:gd name="connsiteX38" fmla="*/ 136059 w 830363"/>
                  <a:gd name="connsiteY38" fmla="*/ 254111 h 522229"/>
                  <a:gd name="connsiteX39" fmla="*/ 142062 w 830363"/>
                  <a:gd name="connsiteY39" fmla="*/ 252110 h 522229"/>
                  <a:gd name="connsiteX40" fmla="*/ 150065 w 830363"/>
                  <a:gd name="connsiteY40" fmla="*/ 248109 h 522229"/>
                  <a:gd name="connsiteX41" fmla="*/ 190083 w 830363"/>
                  <a:gd name="connsiteY41" fmla="*/ 254111 h 522229"/>
                  <a:gd name="connsiteX42" fmla="*/ 202088 w 830363"/>
                  <a:gd name="connsiteY42" fmla="*/ 260114 h 522229"/>
                  <a:gd name="connsiteX43" fmla="*/ 214093 w 830363"/>
                  <a:gd name="connsiteY43" fmla="*/ 268117 h 522229"/>
                  <a:gd name="connsiteX44" fmla="*/ 222097 w 830363"/>
                  <a:gd name="connsiteY44" fmla="*/ 280123 h 522229"/>
                  <a:gd name="connsiteX45" fmla="*/ 226099 w 830363"/>
                  <a:gd name="connsiteY45" fmla="*/ 292128 h 522229"/>
                  <a:gd name="connsiteX46" fmla="*/ 242106 w 830363"/>
                  <a:gd name="connsiteY46" fmla="*/ 316138 h 522229"/>
                  <a:gd name="connsiteX47" fmla="*/ 248108 w 830363"/>
                  <a:gd name="connsiteY47" fmla="*/ 328144 h 522229"/>
                  <a:gd name="connsiteX48" fmla="*/ 252110 w 830363"/>
                  <a:gd name="connsiteY48" fmla="*/ 344151 h 522229"/>
                  <a:gd name="connsiteX49" fmla="*/ 248108 w 830363"/>
                  <a:gd name="connsiteY49" fmla="*/ 370162 h 522229"/>
                  <a:gd name="connsiteX50" fmla="*/ 244107 w 830363"/>
                  <a:gd name="connsiteY50" fmla="*/ 376165 h 522229"/>
                  <a:gd name="connsiteX51" fmla="*/ 246107 w 830363"/>
                  <a:gd name="connsiteY51" fmla="*/ 394173 h 522229"/>
                  <a:gd name="connsiteX52" fmla="*/ 252110 w 830363"/>
                  <a:gd name="connsiteY52" fmla="*/ 398174 h 522229"/>
                  <a:gd name="connsiteX53" fmla="*/ 256112 w 830363"/>
                  <a:gd name="connsiteY53" fmla="*/ 404177 h 522229"/>
                  <a:gd name="connsiteX54" fmla="*/ 262114 w 830363"/>
                  <a:gd name="connsiteY54" fmla="*/ 410180 h 522229"/>
                  <a:gd name="connsiteX55" fmla="*/ 296129 w 830363"/>
                  <a:gd name="connsiteY55" fmla="*/ 408179 h 522229"/>
                  <a:gd name="connsiteX56" fmla="*/ 306134 w 830363"/>
                  <a:gd name="connsiteY56" fmla="*/ 398174 h 522229"/>
                  <a:gd name="connsiteX57" fmla="*/ 312136 w 830363"/>
                  <a:gd name="connsiteY57" fmla="*/ 394173 h 522229"/>
                  <a:gd name="connsiteX58" fmla="*/ 318139 w 830363"/>
                  <a:gd name="connsiteY58" fmla="*/ 388170 h 522229"/>
                  <a:gd name="connsiteX59" fmla="*/ 326142 w 830363"/>
                  <a:gd name="connsiteY59" fmla="*/ 386169 h 522229"/>
                  <a:gd name="connsiteX60" fmla="*/ 332145 w 830363"/>
                  <a:gd name="connsiteY60" fmla="*/ 384168 h 522229"/>
                  <a:gd name="connsiteX61" fmla="*/ 362158 w 830363"/>
                  <a:gd name="connsiteY61" fmla="*/ 386169 h 522229"/>
                  <a:gd name="connsiteX62" fmla="*/ 370162 w 830363"/>
                  <a:gd name="connsiteY62" fmla="*/ 388170 h 522229"/>
                  <a:gd name="connsiteX63" fmla="*/ 388170 w 830363"/>
                  <a:gd name="connsiteY63" fmla="*/ 396173 h 522229"/>
                  <a:gd name="connsiteX64" fmla="*/ 400175 w 830363"/>
                  <a:gd name="connsiteY64" fmla="*/ 404177 h 522229"/>
                  <a:gd name="connsiteX65" fmla="*/ 414181 w 830363"/>
                  <a:gd name="connsiteY65" fmla="*/ 412180 h 522229"/>
                  <a:gd name="connsiteX66" fmla="*/ 426186 w 830363"/>
                  <a:gd name="connsiteY66" fmla="*/ 420184 h 522229"/>
                  <a:gd name="connsiteX67" fmla="*/ 432189 w 830363"/>
                  <a:gd name="connsiteY67" fmla="*/ 424186 h 522229"/>
                  <a:gd name="connsiteX68" fmla="*/ 444194 w 830363"/>
                  <a:gd name="connsiteY68" fmla="*/ 430188 h 522229"/>
                  <a:gd name="connsiteX69" fmla="*/ 456199 w 830363"/>
                  <a:gd name="connsiteY69" fmla="*/ 444194 h 522229"/>
                  <a:gd name="connsiteX70" fmla="*/ 460201 w 830363"/>
                  <a:gd name="connsiteY70" fmla="*/ 450197 h 522229"/>
                  <a:gd name="connsiteX71" fmla="*/ 468205 w 830363"/>
                  <a:gd name="connsiteY71" fmla="*/ 456200 h 522229"/>
                  <a:gd name="connsiteX72" fmla="*/ 474207 w 830363"/>
                  <a:gd name="connsiteY72" fmla="*/ 462202 h 522229"/>
                  <a:gd name="connsiteX73" fmla="*/ 486212 w 830363"/>
                  <a:gd name="connsiteY73" fmla="*/ 470206 h 522229"/>
                  <a:gd name="connsiteX74" fmla="*/ 492215 w 830363"/>
                  <a:gd name="connsiteY74" fmla="*/ 474208 h 522229"/>
                  <a:gd name="connsiteX75" fmla="*/ 498218 w 830363"/>
                  <a:gd name="connsiteY75" fmla="*/ 480210 h 522229"/>
                  <a:gd name="connsiteX76" fmla="*/ 504220 w 830363"/>
                  <a:gd name="connsiteY76" fmla="*/ 482211 h 522229"/>
                  <a:gd name="connsiteX77" fmla="*/ 510223 w 830363"/>
                  <a:gd name="connsiteY77" fmla="*/ 486213 h 522229"/>
                  <a:gd name="connsiteX78" fmla="*/ 514225 w 830363"/>
                  <a:gd name="connsiteY78" fmla="*/ 492215 h 522229"/>
                  <a:gd name="connsiteX79" fmla="*/ 520227 w 830363"/>
                  <a:gd name="connsiteY79" fmla="*/ 496217 h 522229"/>
                  <a:gd name="connsiteX80" fmla="*/ 534233 w 830363"/>
                  <a:gd name="connsiteY80" fmla="*/ 514225 h 522229"/>
                  <a:gd name="connsiteX81" fmla="*/ 542237 w 830363"/>
                  <a:gd name="connsiteY81" fmla="*/ 518227 h 522229"/>
                  <a:gd name="connsiteX82" fmla="*/ 554242 w 830363"/>
                  <a:gd name="connsiteY82" fmla="*/ 522229 h 522229"/>
                  <a:gd name="connsiteX83" fmla="*/ 566247 w 830363"/>
                  <a:gd name="connsiteY83" fmla="*/ 512224 h 522229"/>
                  <a:gd name="connsiteX84" fmla="*/ 578253 w 830363"/>
                  <a:gd name="connsiteY84" fmla="*/ 504221 h 522229"/>
                  <a:gd name="connsiteX85" fmla="*/ 574251 w 830363"/>
                  <a:gd name="connsiteY85" fmla="*/ 486213 h 522229"/>
                  <a:gd name="connsiteX86" fmla="*/ 576252 w 830363"/>
                  <a:gd name="connsiteY86" fmla="*/ 476208 h 522229"/>
                  <a:gd name="connsiteX87" fmla="*/ 596261 w 830363"/>
                  <a:gd name="connsiteY87" fmla="*/ 468205 h 522229"/>
                  <a:gd name="connsiteX88" fmla="*/ 602263 w 830363"/>
                  <a:gd name="connsiteY88" fmla="*/ 466204 h 522229"/>
                  <a:gd name="connsiteX89" fmla="*/ 608266 w 830363"/>
                  <a:gd name="connsiteY89" fmla="*/ 464203 h 522229"/>
                  <a:gd name="connsiteX90" fmla="*/ 662289 w 830363"/>
                  <a:gd name="connsiteY90" fmla="*/ 464203 h 522229"/>
                  <a:gd name="connsiteX91" fmla="*/ 668292 w 830363"/>
                  <a:gd name="connsiteY91" fmla="*/ 460201 h 522229"/>
                  <a:gd name="connsiteX92" fmla="*/ 670293 w 830363"/>
                  <a:gd name="connsiteY92" fmla="*/ 454199 h 522229"/>
                  <a:gd name="connsiteX93" fmla="*/ 672294 w 830363"/>
                  <a:gd name="connsiteY93" fmla="*/ 444194 h 522229"/>
                  <a:gd name="connsiteX94" fmla="*/ 676296 w 830363"/>
                  <a:gd name="connsiteY94" fmla="*/ 438192 h 522229"/>
                  <a:gd name="connsiteX95" fmla="*/ 672294 w 830363"/>
                  <a:gd name="connsiteY95" fmla="*/ 408179 h 522229"/>
                  <a:gd name="connsiteX96" fmla="*/ 670293 w 830363"/>
                  <a:gd name="connsiteY96" fmla="*/ 402176 h 522229"/>
                  <a:gd name="connsiteX97" fmla="*/ 662289 w 830363"/>
                  <a:gd name="connsiteY97" fmla="*/ 390171 h 522229"/>
                  <a:gd name="connsiteX98" fmla="*/ 656287 w 830363"/>
                  <a:gd name="connsiteY98" fmla="*/ 386169 h 522229"/>
                  <a:gd name="connsiteX99" fmla="*/ 652285 w 830363"/>
                  <a:gd name="connsiteY99" fmla="*/ 380166 h 522229"/>
                  <a:gd name="connsiteX100" fmla="*/ 640280 w 830363"/>
                  <a:gd name="connsiteY100" fmla="*/ 374164 h 522229"/>
                  <a:gd name="connsiteX101" fmla="*/ 636278 w 830363"/>
                  <a:gd name="connsiteY101" fmla="*/ 368161 h 522229"/>
                  <a:gd name="connsiteX102" fmla="*/ 622272 w 830363"/>
                  <a:gd name="connsiteY102" fmla="*/ 362159 h 522229"/>
                  <a:gd name="connsiteX103" fmla="*/ 610267 w 830363"/>
                  <a:gd name="connsiteY103" fmla="*/ 354155 h 522229"/>
                  <a:gd name="connsiteX104" fmla="*/ 604264 w 830363"/>
                  <a:gd name="connsiteY104" fmla="*/ 350153 h 522229"/>
                  <a:gd name="connsiteX105" fmla="*/ 596261 w 830363"/>
                  <a:gd name="connsiteY105" fmla="*/ 338148 h 522229"/>
                  <a:gd name="connsiteX106" fmla="*/ 592259 w 830363"/>
                  <a:gd name="connsiteY106" fmla="*/ 332145 h 522229"/>
                  <a:gd name="connsiteX107" fmla="*/ 590258 w 830363"/>
                  <a:gd name="connsiteY107" fmla="*/ 326143 h 522229"/>
                  <a:gd name="connsiteX108" fmla="*/ 578253 w 830363"/>
                  <a:gd name="connsiteY108" fmla="*/ 318139 h 522229"/>
                  <a:gd name="connsiteX109" fmla="*/ 572250 w 830363"/>
                  <a:gd name="connsiteY109" fmla="*/ 312137 h 522229"/>
                  <a:gd name="connsiteX110" fmla="*/ 574251 w 830363"/>
                  <a:gd name="connsiteY110" fmla="*/ 306134 h 522229"/>
                  <a:gd name="connsiteX111" fmla="*/ 580254 w 830363"/>
                  <a:gd name="connsiteY111" fmla="*/ 304133 h 522229"/>
                  <a:gd name="connsiteX112" fmla="*/ 594260 w 830363"/>
                  <a:gd name="connsiteY112" fmla="*/ 302132 h 522229"/>
                  <a:gd name="connsiteX113" fmla="*/ 600262 w 830363"/>
                  <a:gd name="connsiteY113" fmla="*/ 298131 h 522229"/>
                  <a:gd name="connsiteX114" fmla="*/ 606265 w 830363"/>
                  <a:gd name="connsiteY114" fmla="*/ 318139 h 522229"/>
                  <a:gd name="connsiteX115" fmla="*/ 624273 w 830363"/>
                  <a:gd name="connsiteY115" fmla="*/ 314138 h 522229"/>
                  <a:gd name="connsiteX116" fmla="*/ 642281 w 830363"/>
                  <a:gd name="connsiteY116" fmla="*/ 310136 h 522229"/>
                  <a:gd name="connsiteX117" fmla="*/ 664290 w 830363"/>
                  <a:gd name="connsiteY117" fmla="*/ 308135 h 522229"/>
                  <a:gd name="connsiteX118" fmla="*/ 660289 w 830363"/>
                  <a:gd name="connsiteY118" fmla="*/ 328144 h 522229"/>
                  <a:gd name="connsiteX119" fmla="*/ 662289 w 830363"/>
                  <a:gd name="connsiteY119" fmla="*/ 344151 h 522229"/>
                  <a:gd name="connsiteX120" fmla="*/ 688301 w 830363"/>
                  <a:gd name="connsiteY120" fmla="*/ 356156 h 522229"/>
                  <a:gd name="connsiteX121" fmla="*/ 698305 w 830363"/>
                  <a:gd name="connsiteY121" fmla="*/ 370162 h 522229"/>
                  <a:gd name="connsiteX122" fmla="*/ 710310 w 830363"/>
                  <a:gd name="connsiteY122" fmla="*/ 380166 h 522229"/>
                  <a:gd name="connsiteX123" fmla="*/ 722316 w 830363"/>
                  <a:gd name="connsiteY123" fmla="*/ 392172 h 522229"/>
                  <a:gd name="connsiteX124" fmla="*/ 734321 w 830363"/>
                  <a:gd name="connsiteY124" fmla="*/ 398174 h 522229"/>
                  <a:gd name="connsiteX125" fmla="*/ 740324 w 830363"/>
                  <a:gd name="connsiteY125" fmla="*/ 400175 h 522229"/>
                  <a:gd name="connsiteX126" fmla="*/ 764334 w 830363"/>
                  <a:gd name="connsiteY126" fmla="*/ 396173 h 522229"/>
                  <a:gd name="connsiteX127" fmla="*/ 770337 w 830363"/>
                  <a:gd name="connsiteY127" fmla="*/ 392172 h 522229"/>
                  <a:gd name="connsiteX128" fmla="*/ 780341 w 830363"/>
                  <a:gd name="connsiteY128" fmla="*/ 374164 h 522229"/>
                  <a:gd name="connsiteX129" fmla="*/ 782342 w 830363"/>
                  <a:gd name="connsiteY129" fmla="*/ 366160 h 522229"/>
                  <a:gd name="connsiteX130" fmla="*/ 780341 w 830363"/>
                  <a:gd name="connsiteY130" fmla="*/ 356156 h 522229"/>
                  <a:gd name="connsiteX131" fmla="*/ 770337 w 830363"/>
                  <a:gd name="connsiteY131" fmla="*/ 340149 h 522229"/>
                  <a:gd name="connsiteX132" fmla="*/ 770337 w 830363"/>
                  <a:gd name="connsiteY132" fmla="*/ 320140 h 522229"/>
                  <a:gd name="connsiteX133" fmla="*/ 772338 w 830363"/>
                  <a:gd name="connsiteY133" fmla="*/ 314138 h 522229"/>
                  <a:gd name="connsiteX134" fmla="*/ 784343 w 830363"/>
                  <a:gd name="connsiteY134" fmla="*/ 310136 h 522229"/>
                  <a:gd name="connsiteX135" fmla="*/ 788345 w 830363"/>
                  <a:gd name="connsiteY135" fmla="*/ 304133 h 522229"/>
                  <a:gd name="connsiteX136" fmla="*/ 800350 w 830363"/>
                  <a:gd name="connsiteY136" fmla="*/ 300131 h 522229"/>
                  <a:gd name="connsiteX137" fmla="*/ 808353 w 830363"/>
                  <a:gd name="connsiteY137" fmla="*/ 294129 h 522229"/>
                  <a:gd name="connsiteX138" fmla="*/ 820359 w 830363"/>
                  <a:gd name="connsiteY138" fmla="*/ 284124 h 522229"/>
                  <a:gd name="connsiteX139" fmla="*/ 826361 w 830363"/>
                  <a:gd name="connsiteY139" fmla="*/ 272119 h 522229"/>
                  <a:gd name="connsiteX140" fmla="*/ 830363 w 830363"/>
                  <a:gd name="connsiteY140" fmla="*/ 266117 h 522229"/>
                  <a:gd name="connsiteX141" fmla="*/ 824360 w 830363"/>
                  <a:gd name="connsiteY141" fmla="*/ 246108 h 522229"/>
                  <a:gd name="connsiteX142" fmla="*/ 822360 w 830363"/>
                  <a:gd name="connsiteY142" fmla="*/ 238104 h 522229"/>
                  <a:gd name="connsiteX143" fmla="*/ 816357 w 830363"/>
                  <a:gd name="connsiteY143" fmla="*/ 232102 h 522229"/>
                  <a:gd name="connsiteX144" fmla="*/ 804352 w 830363"/>
                  <a:gd name="connsiteY144" fmla="*/ 226099 h 522229"/>
                  <a:gd name="connsiteX145" fmla="*/ 794347 w 830363"/>
                  <a:gd name="connsiteY145" fmla="*/ 214094 h 522229"/>
                  <a:gd name="connsiteX146" fmla="*/ 786344 w 830363"/>
                  <a:gd name="connsiteY146" fmla="*/ 196086 h 522229"/>
                  <a:gd name="connsiteX147" fmla="*/ 778340 w 830363"/>
                  <a:gd name="connsiteY147" fmla="*/ 192084 h 522229"/>
                  <a:gd name="connsiteX148" fmla="*/ 766335 w 830363"/>
                  <a:gd name="connsiteY148" fmla="*/ 188082 h 522229"/>
                  <a:gd name="connsiteX149" fmla="*/ 758332 w 830363"/>
                  <a:gd name="connsiteY149" fmla="*/ 182080 h 522229"/>
                  <a:gd name="connsiteX150" fmla="*/ 748327 w 830363"/>
                  <a:gd name="connsiteY150" fmla="*/ 174076 h 522229"/>
                  <a:gd name="connsiteX151" fmla="*/ 740324 w 830363"/>
                  <a:gd name="connsiteY151" fmla="*/ 168074 h 522229"/>
                  <a:gd name="connsiteX152" fmla="*/ 734321 w 830363"/>
                  <a:gd name="connsiteY152" fmla="*/ 164072 h 522229"/>
                  <a:gd name="connsiteX153" fmla="*/ 732320 w 830363"/>
                  <a:gd name="connsiteY153" fmla="*/ 156068 h 522229"/>
                  <a:gd name="connsiteX154" fmla="*/ 728318 w 830363"/>
                  <a:gd name="connsiteY154" fmla="*/ 150066 h 522229"/>
                  <a:gd name="connsiteX155" fmla="*/ 726318 w 830363"/>
                  <a:gd name="connsiteY155" fmla="*/ 144063 h 522229"/>
                  <a:gd name="connsiteX156" fmla="*/ 704308 w 830363"/>
                  <a:gd name="connsiteY156" fmla="*/ 136060 h 522229"/>
                  <a:gd name="connsiteX157" fmla="*/ 696304 w 830363"/>
                  <a:gd name="connsiteY157" fmla="*/ 132058 h 522229"/>
                  <a:gd name="connsiteX158" fmla="*/ 684299 w 830363"/>
                  <a:gd name="connsiteY158" fmla="*/ 130057 h 522229"/>
                  <a:gd name="connsiteX159" fmla="*/ 678296 w 830363"/>
                  <a:gd name="connsiteY159" fmla="*/ 128056 h 522229"/>
                  <a:gd name="connsiteX160" fmla="*/ 594260 w 830363"/>
                  <a:gd name="connsiteY160" fmla="*/ 130057 h 522229"/>
                  <a:gd name="connsiteX161" fmla="*/ 588257 w 830363"/>
                  <a:gd name="connsiteY161" fmla="*/ 136060 h 522229"/>
                  <a:gd name="connsiteX162" fmla="*/ 576252 w 830363"/>
                  <a:gd name="connsiteY162" fmla="*/ 140061 h 522229"/>
                  <a:gd name="connsiteX163" fmla="*/ 562246 w 830363"/>
                  <a:gd name="connsiteY163" fmla="*/ 146064 h 522229"/>
                  <a:gd name="connsiteX164" fmla="*/ 550240 w 830363"/>
                  <a:gd name="connsiteY164" fmla="*/ 144063 h 522229"/>
                  <a:gd name="connsiteX165" fmla="*/ 544238 w 830363"/>
                  <a:gd name="connsiteY165" fmla="*/ 138060 h 522229"/>
                  <a:gd name="connsiteX166" fmla="*/ 546239 w 830363"/>
                  <a:gd name="connsiteY166" fmla="*/ 90039 h 522229"/>
                  <a:gd name="connsiteX167" fmla="*/ 552241 w 830363"/>
                  <a:gd name="connsiteY167" fmla="*/ 66029 h 522229"/>
                  <a:gd name="connsiteX168" fmla="*/ 554242 w 830363"/>
                  <a:gd name="connsiteY168" fmla="*/ 60026 h 522229"/>
                  <a:gd name="connsiteX169" fmla="*/ 552241 w 830363"/>
                  <a:gd name="connsiteY169" fmla="*/ 22010 h 522229"/>
                  <a:gd name="connsiteX170" fmla="*/ 546239 w 830363"/>
                  <a:gd name="connsiteY170" fmla="*/ 16007 h 522229"/>
                  <a:gd name="connsiteX171" fmla="*/ 500219 w 830363"/>
                  <a:gd name="connsiteY171" fmla="*/ 18008 h 522229"/>
                  <a:gd name="connsiteX172" fmla="*/ 452198 w 830363"/>
                  <a:gd name="connsiteY172" fmla="*/ 18008 h 522229"/>
                  <a:gd name="connsiteX173" fmla="*/ 440192 w 830363"/>
                  <a:gd name="connsiteY173" fmla="*/ 14006 h 522229"/>
                  <a:gd name="connsiteX174" fmla="*/ 426186 w 830363"/>
                  <a:gd name="connsiteY174" fmla="*/ 8004 h 522229"/>
                  <a:gd name="connsiteX175" fmla="*/ 420184 w 830363"/>
                  <a:gd name="connsiteY175" fmla="*/ 2001 h 522229"/>
                  <a:gd name="connsiteX176" fmla="*/ 406177 w 830363"/>
                  <a:gd name="connsiteY176" fmla="*/ 0 h 522229"/>
                  <a:gd name="connsiteX177" fmla="*/ 332145 w 830363"/>
                  <a:gd name="connsiteY177" fmla="*/ 2001 h 522229"/>
                  <a:gd name="connsiteX178" fmla="*/ 326142 w 830363"/>
                  <a:gd name="connsiteY178" fmla="*/ 6003 h 522229"/>
                  <a:gd name="connsiteX179" fmla="*/ 318139 w 830363"/>
                  <a:gd name="connsiteY179" fmla="*/ 16007 h 522229"/>
                  <a:gd name="connsiteX180" fmla="*/ 312136 w 830363"/>
                  <a:gd name="connsiteY180" fmla="*/ 34015 h 522229"/>
                  <a:gd name="connsiteX181" fmla="*/ 310135 w 830363"/>
                  <a:gd name="connsiteY181" fmla="*/ 40018 h 522229"/>
                  <a:gd name="connsiteX182" fmla="*/ 296129 w 830363"/>
                  <a:gd name="connsiteY182" fmla="*/ 50022 h 522229"/>
                  <a:gd name="connsiteX183" fmla="*/ 278121 w 830363"/>
                  <a:gd name="connsiteY183" fmla="*/ 48021 h 522229"/>
                  <a:gd name="connsiteX184" fmla="*/ 266116 w 830363"/>
                  <a:gd name="connsiteY184" fmla="*/ 36016 h 522229"/>
                  <a:gd name="connsiteX185" fmla="*/ 260114 w 830363"/>
                  <a:gd name="connsiteY185" fmla="*/ 34015 h 522229"/>
                  <a:gd name="connsiteX186" fmla="*/ 240105 w 830363"/>
                  <a:gd name="connsiteY186" fmla="*/ 44019 h 522229"/>
                  <a:gd name="connsiteX187" fmla="*/ 236103 w 830363"/>
                  <a:gd name="connsiteY187" fmla="*/ 44019 h 52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30363" h="522229">
                    <a:moveTo>
                      <a:pt x="236103" y="44019"/>
                    </a:moveTo>
                    <a:lnTo>
                      <a:pt x="236103" y="44019"/>
                    </a:lnTo>
                    <a:cubicBezTo>
                      <a:pt x="231434" y="48021"/>
                      <a:pt x="225938" y="51223"/>
                      <a:pt x="222097" y="56025"/>
                    </a:cubicBezTo>
                    <a:cubicBezTo>
                      <a:pt x="220379" y="58172"/>
                      <a:pt x="221460" y="61641"/>
                      <a:pt x="220096" y="64028"/>
                    </a:cubicBezTo>
                    <a:cubicBezTo>
                      <a:pt x="218692" y="66485"/>
                      <a:pt x="216094" y="68030"/>
                      <a:pt x="214093" y="70031"/>
                    </a:cubicBezTo>
                    <a:cubicBezTo>
                      <a:pt x="212775" y="73986"/>
                      <a:pt x="211618" y="79214"/>
                      <a:pt x="208091" y="82036"/>
                    </a:cubicBezTo>
                    <a:cubicBezTo>
                      <a:pt x="206444" y="83354"/>
                      <a:pt x="204089" y="83370"/>
                      <a:pt x="202088" y="84037"/>
                    </a:cubicBezTo>
                    <a:cubicBezTo>
                      <a:pt x="186781" y="95517"/>
                      <a:pt x="201466" y="85249"/>
                      <a:pt x="186081" y="94041"/>
                    </a:cubicBezTo>
                    <a:cubicBezTo>
                      <a:pt x="183993" y="95234"/>
                      <a:pt x="182230" y="96968"/>
                      <a:pt x="180079" y="98043"/>
                    </a:cubicBezTo>
                    <a:cubicBezTo>
                      <a:pt x="178192" y="98986"/>
                      <a:pt x="175963" y="99101"/>
                      <a:pt x="174076" y="100044"/>
                    </a:cubicBezTo>
                    <a:cubicBezTo>
                      <a:pt x="158566" y="107799"/>
                      <a:pt x="177153" y="101020"/>
                      <a:pt x="162071" y="106046"/>
                    </a:cubicBezTo>
                    <a:cubicBezTo>
                      <a:pt x="158642" y="108618"/>
                      <a:pt x="152156" y="113713"/>
                      <a:pt x="148065" y="116051"/>
                    </a:cubicBezTo>
                    <a:cubicBezTo>
                      <a:pt x="130273" y="126219"/>
                      <a:pt x="148700" y="114295"/>
                      <a:pt x="134058" y="124054"/>
                    </a:cubicBezTo>
                    <a:cubicBezTo>
                      <a:pt x="132724" y="126055"/>
                      <a:pt x="131935" y="128555"/>
                      <a:pt x="130057" y="130057"/>
                    </a:cubicBezTo>
                    <a:cubicBezTo>
                      <a:pt x="128410" y="131375"/>
                      <a:pt x="125941" y="131115"/>
                      <a:pt x="124054" y="132058"/>
                    </a:cubicBezTo>
                    <a:cubicBezTo>
                      <a:pt x="110238" y="138966"/>
                      <a:pt x="126702" y="133898"/>
                      <a:pt x="110048" y="138060"/>
                    </a:cubicBezTo>
                    <a:cubicBezTo>
                      <a:pt x="108047" y="139394"/>
                      <a:pt x="106255" y="141115"/>
                      <a:pt x="104045" y="142062"/>
                    </a:cubicBezTo>
                    <a:cubicBezTo>
                      <a:pt x="101518" y="143145"/>
                      <a:pt x="98747" y="143571"/>
                      <a:pt x="96042" y="144063"/>
                    </a:cubicBezTo>
                    <a:cubicBezTo>
                      <a:pt x="85230" y="146029"/>
                      <a:pt x="72758" y="146992"/>
                      <a:pt x="62027" y="148065"/>
                    </a:cubicBezTo>
                    <a:cubicBezTo>
                      <a:pt x="59359" y="148732"/>
                      <a:pt x="55253" y="147606"/>
                      <a:pt x="54023" y="150066"/>
                    </a:cubicBezTo>
                    <a:cubicBezTo>
                      <a:pt x="48660" y="160791"/>
                      <a:pt x="59116" y="160843"/>
                      <a:pt x="64028" y="162071"/>
                    </a:cubicBezTo>
                    <a:cubicBezTo>
                      <a:pt x="66029" y="163405"/>
                      <a:pt x="67820" y="165126"/>
                      <a:pt x="70030" y="166073"/>
                    </a:cubicBezTo>
                    <a:cubicBezTo>
                      <a:pt x="72558" y="167156"/>
                      <a:pt x="75646" y="166710"/>
                      <a:pt x="78034" y="168074"/>
                    </a:cubicBezTo>
                    <a:cubicBezTo>
                      <a:pt x="82185" y="170445"/>
                      <a:pt x="85487" y="176252"/>
                      <a:pt x="88038" y="180079"/>
                    </a:cubicBezTo>
                    <a:cubicBezTo>
                      <a:pt x="85370" y="180746"/>
                      <a:pt x="82770" y="181792"/>
                      <a:pt x="80035" y="182080"/>
                    </a:cubicBezTo>
                    <a:cubicBezTo>
                      <a:pt x="42478" y="186034"/>
                      <a:pt x="60679" y="180531"/>
                      <a:pt x="44019" y="186081"/>
                    </a:cubicBezTo>
                    <a:cubicBezTo>
                      <a:pt x="36802" y="190892"/>
                      <a:pt x="31493" y="193865"/>
                      <a:pt x="26011" y="202088"/>
                    </a:cubicBezTo>
                    <a:cubicBezTo>
                      <a:pt x="24677" y="204089"/>
                      <a:pt x="23607" y="206294"/>
                      <a:pt x="22009" y="208091"/>
                    </a:cubicBezTo>
                    <a:cubicBezTo>
                      <a:pt x="18249" y="212321"/>
                      <a:pt x="14006" y="216094"/>
                      <a:pt x="10004" y="220096"/>
                    </a:cubicBezTo>
                    <a:cubicBezTo>
                      <a:pt x="8003" y="222097"/>
                      <a:pt x="5572" y="223745"/>
                      <a:pt x="4002" y="226099"/>
                    </a:cubicBezTo>
                    <a:lnTo>
                      <a:pt x="0" y="232102"/>
                    </a:lnTo>
                    <a:cubicBezTo>
                      <a:pt x="1334" y="235437"/>
                      <a:pt x="1703" y="239347"/>
                      <a:pt x="4002" y="242106"/>
                    </a:cubicBezTo>
                    <a:cubicBezTo>
                      <a:pt x="5352" y="243726"/>
                      <a:pt x="8029" y="243366"/>
                      <a:pt x="10004" y="244107"/>
                    </a:cubicBezTo>
                    <a:cubicBezTo>
                      <a:pt x="11459" y="244653"/>
                      <a:pt x="22771" y="249462"/>
                      <a:pt x="26011" y="250110"/>
                    </a:cubicBezTo>
                    <a:cubicBezTo>
                      <a:pt x="30635" y="251035"/>
                      <a:pt x="35348" y="251443"/>
                      <a:pt x="40017" y="252110"/>
                    </a:cubicBezTo>
                    <a:cubicBezTo>
                      <a:pt x="46044" y="256128"/>
                      <a:pt x="46917" y="257068"/>
                      <a:pt x="54023" y="260114"/>
                    </a:cubicBezTo>
                    <a:cubicBezTo>
                      <a:pt x="55962" y="260945"/>
                      <a:pt x="58025" y="261448"/>
                      <a:pt x="60026" y="262115"/>
                    </a:cubicBezTo>
                    <a:cubicBezTo>
                      <a:pt x="67028" y="261846"/>
                      <a:pt x="106404" y="262526"/>
                      <a:pt x="124054" y="258113"/>
                    </a:cubicBezTo>
                    <a:cubicBezTo>
                      <a:pt x="128146" y="257090"/>
                      <a:pt x="132057" y="255445"/>
                      <a:pt x="136059" y="254111"/>
                    </a:cubicBezTo>
                    <a:cubicBezTo>
                      <a:pt x="138060" y="253444"/>
                      <a:pt x="140175" y="253053"/>
                      <a:pt x="142062" y="252110"/>
                    </a:cubicBezTo>
                    <a:lnTo>
                      <a:pt x="150065" y="248109"/>
                    </a:lnTo>
                    <a:cubicBezTo>
                      <a:pt x="156322" y="248556"/>
                      <a:pt x="180895" y="247986"/>
                      <a:pt x="190083" y="254111"/>
                    </a:cubicBezTo>
                    <a:cubicBezTo>
                      <a:pt x="216730" y="271875"/>
                      <a:pt x="177240" y="246310"/>
                      <a:pt x="202088" y="260114"/>
                    </a:cubicBezTo>
                    <a:cubicBezTo>
                      <a:pt x="206292" y="262450"/>
                      <a:pt x="214093" y="268117"/>
                      <a:pt x="214093" y="268117"/>
                    </a:cubicBezTo>
                    <a:cubicBezTo>
                      <a:pt x="216761" y="272119"/>
                      <a:pt x="220576" y="275560"/>
                      <a:pt x="222097" y="280123"/>
                    </a:cubicBezTo>
                    <a:cubicBezTo>
                      <a:pt x="223431" y="284125"/>
                      <a:pt x="223759" y="288618"/>
                      <a:pt x="226099" y="292128"/>
                    </a:cubicBezTo>
                    <a:lnTo>
                      <a:pt x="242106" y="316138"/>
                    </a:lnTo>
                    <a:cubicBezTo>
                      <a:pt x="246307" y="322440"/>
                      <a:pt x="246197" y="321136"/>
                      <a:pt x="248108" y="328144"/>
                    </a:cubicBezTo>
                    <a:cubicBezTo>
                      <a:pt x="249555" y="333450"/>
                      <a:pt x="252110" y="344151"/>
                      <a:pt x="252110" y="344151"/>
                    </a:cubicBezTo>
                    <a:cubicBezTo>
                      <a:pt x="251536" y="349895"/>
                      <a:pt x="251714" y="362950"/>
                      <a:pt x="248108" y="370162"/>
                    </a:cubicBezTo>
                    <a:cubicBezTo>
                      <a:pt x="247033" y="372313"/>
                      <a:pt x="245441" y="374164"/>
                      <a:pt x="244107" y="376165"/>
                    </a:cubicBezTo>
                    <a:cubicBezTo>
                      <a:pt x="244774" y="382168"/>
                      <a:pt x="244043" y="388497"/>
                      <a:pt x="246107" y="394173"/>
                    </a:cubicBezTo>
                    <a:cubicBezTo>
                      <a:pt x="246929" y="396433"/>
                      <a:pt x="250410" y="396474"/>
                      <a:pt x="252110" y="398174"/>
                    </a:cubicBezTo>
                    <a:cubicBezTo>
                      <a:pt x="253811" y="399874"/>
                      <a:pt x="254573" y="402329"/>
                      <a:pt x="256112" y="404177"/>
                    </a:cubicBezTo>
                    <a:cubicBezTo>
                      <a:pt x="257923" y="406351"/>
                      <a:pt x="260113" y="408179"/>
                      <a:pt x="262114" y="410180"/>
                    </a:cubicBezTo>
                    <a:cubicBezTo>
                      <a:pt x="273452" y="409513"/>
                      <a:pt x="284897" y="409864"/>
                      <a:pt x="296129" y="408179"/>
                    </a:cubicBezTo>
                    <a:cubicBezTo>
                      <a:pt x="302407" y="407237"/>
                      <a:pt x="302524" y="401784"/>
                      <a:pt x="306134" y="398174"/>
                    </a:cubicBezTo>
                    <a:cubicBezTo>
                      <a:pt x="307834" y="396474"/>
                      <a:pt x="310289" y="395712"/>
                      <a:pt x="312136" y="394173"/>
                    </a:cubicBezTo>
                    <a:cubicBezTo>
                      <a:pt x="314310" y="392361"/>
                      <a:pt x="315682" y="389574"/>
                      <a:pt x="318139" y="388170"/>
                    </a:cubicBezTo>
                    <a:cubicBezTo>
                      <a:pt x="320526" y="386806"/>
                      <a:pt x="323498" y="386924"/>
                      <a:pt x="326142" y="386169"/>
                    </a:cubicBezTo>
                    <a:cubicBezTo>
                      <a:pt x="328170" y="385590"/>
                      <a:pt x="330144" y="384835"/>
                      <a:pt x="332145" y="384168"/>
                    </a:cubicBezTo>
                    <a:cubicBezTo>
                      <a:pt x="342149" y="384835"/>
                      <a:pt x="352187" y="385119"/>
                      <a:pt x="362158" y="386169"/>
                    </a:cubicBezTo>
                    <a:cubicBezTo>
                      <a:pt x="364893" y="386457"/>
                      <a:pt x="367702" y="386940"/>
                      <a:pt x="370162" y="388170"/>
                    </a:cubicBezTo>
                    <a:cubicBezTo>
                      <a:pt x="389820" y="398000"/>
                      <a:pt x="365783" y="391698"/>
                      <a:pt x="388170" y="396173"/>
                    </a:cubicBezTo>
                    <a:cubicBezTo>
                      <a:pt x="407316" y="415322"/>
                      <a:pt x="382802" y="392594"/>
                      <a:pt x="400175" y="404177"/>
                    </a:cubicBezTo>
                    <a:cubicBezTo>
                      <a:pt x="414478" y="413713"/>
                      <a:pt x="397254" y="407950"/>
                      <a:pt x="414181" y="412180"/>
                    </a:cubicBezTo>
                    <a:lnTo>
                      <a:pt x="426186" y="420184"/>
                    </a:lnTo>
                    <a:cubicBezTo>
                      <a:pt x="428187" y="421518"/>
                      <a:pt x="429908" y="423425"/>
                      <a:pt x="432189" y="424186"/>
                    </a:cubicBezTo>
                    <a:cubicBezTo>
                      <a:pt x="440472" y="426948"/>
                      <a:pt x="436436" y="425017"/>
                      <a:pt x="444194" y="430188"/>
                    </a:cubicBezTo>
                    <a:cubicBezTo>
                      <a:pt x="453382" y="443970"/>
                      <a:pt x="441643" y="427212"/>
                      <a:pt x="456199" y="444194"/>
                    </a:cubicBezTo>
                    <a:cubicBezTo>
                      <a:pt x="457764" y="446020"/>
                      <a:pt x="458500" y="448496"/>
                      <a:pt x="460201" y="450197"/>
                    </a:cubicBezTo>
                    <a:cubicBezTo>
                      <a:pt x="462559" y="452555"/>
                      <a:pt x="465673" y="454030"/>
                      <a:pt x="468205" y="456200"/>
                    </a:cubicBezTo>
                    <a:cubicBezTo>
                      <a:pt x="470353" y="458041"/>
                      <a:pt x="471974" y="460465"/>
                      <a:pt x="474207" y="462202"/>
                    </a:cubicBezTo>
                    <a:cubicBezTo>
                      <a:pt x="478003" y="465155"/>
                      <a:pt x="482210" y="467538"/>
                      <a:pt x="486212" y="470206"/>
                    </a:cubicBezTo>
                    <a:cubicBezTo>
                      <a:pt x="488213" y="471540"/>
                      <a:pt x="490514" y="472508"/>
                      <a:pt x="492215" y="474208"/>
                    </a:cubicBezTo>
                    <a:cubicBezTo>
                      <a:pt x="494216" y="476209"/>
                      <a:pt x="495864" y="478640"/>
                      <a:pt x="498218" y="480210"/>
                    </a:cubicBezTo>
                    <a:cubicBezTo>
                      <a:pt x="499973" y="481380"/>
                      <a:pt x="502334" y="481268"/>
                      <a:pt x="504220" y="482211"/>
                    </a:cubicBezTo>
                    <a:cubicBezTo>
                      <a:pt x="506371" y="483287"/>
                      <a:pt x="508222" y="484879"/>
                      <a:pt x="510223" y="486213"/>
                    </a:cubicBezTo>
                    <a:cubicBezTo>
                      <a:pt x="511557" y="488214"/>
                      <a:pt x="512525" y="490515"/>
                      <a:pt x="514225" y="492215"/>
                    </a:cubicBezTo>
                    <a:cubicBezTo>
                      <a:pt x="515925" y="493915"/>
                      <a:pt x="518644" y="494407"/>
                      <a:pt x="520227" y="496217"/>
                    </a:cubicBezTo>
                    <a:cubicBezTo>
                      <a:pt x="527117" y="504091"/>
                      <a:pt x="526410" y="508636"/>
                      <a:pt x="534233" y="514225"/>
                    </a:cubicBezTo>
                    <a:cubicBezTo>
                      <a:pt x="536660" y="515959"/>
                      <a:pt x="539467" y="517119"/>
                      <a:pt x="542237" y="518227"/>
                    </a:cubicBezTo>
                    <a:cubicBezTo>
                      <a:pt x="546153" y="519794"/>
                      <a:pt x="554242" y="522229"/>
                      <a:pt x="554242" y="522229"/>
                    </a:cubicBezTo>
                    <a:cubicBezTo>
                      <a:pt x="576096" y="511302"/>
                      <a:pt x="551160" y="525425"/>
                      <a:pt x="566247" y="512224"/>
                    </a:cubicBezTo>
                    <a:cubicBezTo>
                      <a:pt x="569867" y="509057"/>
                      <a:pt x="578253" y="504221"/>
                      <a:pt x="578253" y="504221"/>
                    </a:cubicBezTo>
                    <a:cubicBezTo>
                      <a:pt x="576190" y="498031"/>
                      <a:pt x="574251" y="493255"/>
                      <a:pt x="574251" y="486213"/>
                    </a:cubicBezTo>
                    <a:cubicBezTo>
                      <a:pt x="574251" y="482812"/>
                      <a:pt x="574275" y="478976"/>
                      <a:pt x="576252" y="476208"/>
                    </a:cubicBezTo>
                    <a:cubicBezTo>
                      <a:pt x="578091" y="473633"/>
                      <a:pt x="595481" y="468465"/>
                      <a:pt x="596261" y="468205"/>
                    </a:cubicBezTo>
                    <a:lnTo>
                      <a:pt x="602263" y="466204"/>
                    </a:lnTo>
                    <a:lnTo>
                      <a:pt x="608266" y="464203"/>
                    </a:lnTo>
                    <a:cubicBezTo>
                      <a:pt x="630085" y="466021"/>
                      <a:pt x="639473" y="468006"/>
                      <a:pt x="662289" y="464203"/>
                    </a:cubicBezTo>
                    <a:cubicBezTo>
                      <a:pt x="664661" y="463808"/>
                      <a:pt x="666291" y="461535"/>
                      <a:pt x="668292" y="460201"/>
                    </a:cubicBezTo>
                    <a:cubicBezTo>
                      <a:pt x="668959" y="458200"/>
                      <a:pt x="669781" y="456245"/>
                      <a:pt x="670293" y="454199"/>
                    </a:cubicBezTo>
                    <a:cubicBezTo>
                      <a:pt x="671118" y="450900"/>
                      <a:pt x="671100" y="447378"/>
                      <a:pt x="672294" y="444194"/>
                    </a:cubicBezTo>
                    <a:cubicBezTo>
                      <a:pt x="673138" y="441942"/>
                      <a:pt x="674962" y="440193"/>
                      <a:pt x="676296" y="438192"/>
                    </a:cubicBezTo>
                    <a:cubicBezTo>
                      <a:pt x="674722" y="420882"/>
                      <a:pt x="675830" y="420553"/>
                      <a:pt x="672294" y="408179"/>
                    </a:cubicBezTo>
                    <a:cubicBezTo>
                      <a:pt x="671715" y="406151"/>
                      <a:pt x="671317" y="404020"/>
                      <a:pt x="670293" y="402176"/>
                    </a:cubicBezTo>
                    <a:cubicBezTo>
                      <a:pt x="667957" y="397972"/>
                      <a:pt x="666291" y="392839"/>
                      <a:pt x="662289" y="390171"/>
                    </a:cubicBezTo>
                    <a:lnTo>
                      <a:pt x="656287" y="386169"/>
                    </a:lnTo>
                    <a:cubicBezTo>
                      <a:pt x="654953" y="384168"/>
                      <a:pt x="653986" y="381866"/>
                      <a:pt x="652285" y="380166"/>
                    </a:cubicBezTo>
                    <a:cubicBezTo>
                      <a:pt x="648408" y="376289"/>
                      <a:pt x="645160" y="375791"/>
                      <a:pt x="640280" y="374164"/>
                    </a:cubicBezTo>
                    <a:cubicBezTo>
                      <a:pt x="638946" y="372163"/>
                      <a:pt x="637979" y="369862"/>
                      <a:pt x="636278" y="368161"/>
                    </a:cubicBezTo>
                    <a:cubicBezTo>
                      <a:pt x="631671" y="363554"/>
                      <a:pt x="628396" y="363689"/>
                      <a:pt x="622272" y="362159"/>
                    </a:cubicBezTo>
                    <a:lnTo>
                      <a:pt x="610267" y="354155"/>
                    </a:lnTo>
                    <a:lnTo>
                      <a:pt x="604264" y="350153"/>
                    </a:lnTo>
                    <a:lnTo>
                      <a:pt x="596261" y="338148"/>
                    </a:lnTo>
                    <a:cubicBezTo>
                      <a:pt x="594927" y="336147"/>
                      <a:pt x="593020" y="334426"/>
                      <a:pt x="592259" y="332145"/>
                    </a:cubicBezTo>
                    <a:cubicBezTo>
                      <a:pt x="591592" y="330144"/>
                      <a:pt x="591749" y="327634"/>
                      <a:pt x="590258" y="326143"/>
                    </a:cubicBezTo>
                    <a:cubicBezTo>
                      <a:pt x="586857" y="322742"/>
                      <a:pt x="581654" y="321540"/>
                      <a:pt x="578253" y="318139"/>
                    </a:cubicBezTo>
                    <a:lnTo>
                      <a:pt x="572250" y="312137"/>
                    </a:lnTo>
                    <a:cubicBezTo>
                      <a:pt x="572917" y="310136"/>
                      <a:pt x="572760" y="307625"/>
                      <a:pt x="574251" y="306134"/>
                    </a:cubicBezTo>
                    <a:cubicBezTo>
                      <a:pt x="575742" y="304643"/>
                      <a:pt x="578186" y="304547"/>
                      <a:pt x="580254" y="304133"/>
                    </a:cubicBezTo>
                    <a:cubicBezTo>
                      <a:pt x="584878" y="303208"/>
                      <a:pt x="589591" y="302799"/>
                      <a:pt x="594260" y="302132"/>
                    </a:cubicBezTo>
                    <a:cubicBezTo>
                      <a:pt x="598312" y="289973"/>
                      <a:pt x="597772" y="284434"/>
                      <a:pt x="600262" y="298131"/>
                    </a:cubicBezTo>
                    <a:cubicBezTo>
                      <a:pt x="603481" y="315834"/>
                      <a:pt x="599199" y="307542"/>
                      <a:pt x="606265" y="318139"/>
                    </a:cubicBezTo>
                    <a:cubicBezTo>
                      <a:pt x="612268" y="316805"/>
                      <a:pt x="618243" y="315344"/>
                      <a:pt x="624273" y="314138"/>
                    </a:cubicBezTo>
                    <a:cubicBezTo>
                      <a:pt x="641876" y="310618"/>
                      <a:pt x="630601" y="314029"/>
                      <a:pt x="642281" y="310136"/>
                    </a:cubicBezTo>
                    <a:cubicBezTo>
                      <a:pt x="648131" y="306236"/>
                      <a:pt x="656242" y="298938"/>
                      <a:pt x="664290" y="308135"/>
                    </a:cubicBezTo>
                    <a:cubicBezTo>
                      <a:pt x="666508" y="310670"/>
                      <a:pt x="661759" y="323731"/>
                      <a:pt x="660289" y="328144"/>
                    </a:cubicBezTo>
                    <a:cubicBezTo>
                      <a:pt x="660956" y="333480"/>
                      <a:pt x="660221" y="339187"/>
                      <a:pt x="662289" y="344151"/>
                    </a:cubicBezTo>
                    <a:cubicBezTo>
                      <a:pt x="666574" y="354436"/>
                      <a:pt x="679522" y="354693"/>
                      <a:pt x="688301" y="356156"/>
                    </a:cubicBezTo>
                    <a:cubicBezTo>
                      <a:pt x="703911" y="371769"/>
                      <a:pt x="685133" y="351722"/>
                      <a:pt x="698305" y="370162"/>
                    </a:cubicBezTo>
                    <a:cubicBezTo>
                      <a:pt x="704258" y="378495"/>
                      <a:pt x="703441" y="374060"/>
                      <a:pt x="710310" y="380166"/>
                    </a:cubicBezTo>
                    <a:cubicBezTo>
                      <a:pt x="714540" y="383926"/>
                      <a:pt x="716947" y="390382"/>
                      <a:pt x="722316" y="392172"/>
                    </a:cubicBezTo>
                    <a:cubicBezTo>
                      <a:pt x="737405" y="397203"/>
                      <a:pt x="718803" y="390416"/>
                      <a:pt x="734321" y="398174"/>
                    </a:cubicBezTo>
                    <a:cubicBezTo>
                      <a:pt x="736208" y="399117"/>
                      <a:pt x="738323" y="399508"/>
                      <a:pt x="740324" y="400175"/>
                    </a:cubicBezTo>
                    <a:cubicBezTo>
                      <a:pt x="746036" y="399540"/>
                      <a:pt x="757628" y="399526"/>
                      <a:pt x="764334" y="396173"/>
                    </a:cubicBezTo>
                    <a:cubicBezTo>
                      <a:pt x="766485" y="395098"/>
                      <a:pt x="768336" y="393506"/>
                      <a:pt x="770337" y="392172"/>
                    </a:cubicBezTo>
                    <a:cubicBezTo>
                      <a:pt x="777500" y="381426"/>
                      <a:pt x="777700" y="383407"/>
                      <a:pt x="780341" y="374164"/>
                    </a:cubicBezTo>
                    <a:cubicBezTo>
                      <a:pt x="781097" y="371520"/>
                      <a:pt x="781675" y="368828"/>
                      <a:pt x="782342" y="366160"/>
                    </a:cubicBezTo>
                    <a:cubicBezTo>
                      <a:pt x="781675" y="362825"/>
                      <a:pt x="781416" y="359382"/>
                      <a:pt x="780341" y="356156"/>
                    </a:cubicBezTo>
                    <a:cubicBezTo>
                      <a:pt x="778144" y="349564"/>
                      <a:pt x="774444" y="345626"/>
                      <a:pt x="770337" y="340149"/>
                    </a:cubicBezTo>
                    <a:cubicBezTo>
                      <a:pt x="767646" y="329383"/>
                      <a:pt x="767451" y="333126"/>
                      <a:pt x="770337" y="320140"/>
                    </a:cubicBezTo>
                    <a:cubicBezTo>
                      <a:pt x="770795" y="318081"/>
                      <a:pt x="770622" y="315364"/>
                      <a:pt x="772338" y="314138"/>
                    </a:cubicBezTo>
                    <a:cubicBezTo>
                      <a:pt x="775770" y="311686"/>
                      <a:pt x="784343" y="310136"/>
                      <a:pt x="784343" y="310136"/>
                    </a:cubicBezTo>
                    <a:cubicBezTo>
                      <a:pt x="785677" y="308135"/>
                      <a:pt x="786306" y="305408"/>
                      <a:pt x="788345" y="304133"/>
                    </a:cubicBezTo>
                    <a:cubicBezTo>
                      <a:pt x="791922" y="301897"/>
                      <a:pt x="800350" y="300131"/>
                      <a:pt x="800350" y="300131"/>
                    </a:cubicBezTo>
                    <a:cubicBezTo>
                      <a:pt x="803018" y="298130"/>
                      <a:pt x="805640" y="296067"/>
                      <a:pt x="808353" y="294129"/>
                    </a:cubicBezTo>
                    <a:cubicBezTo>
                      <a:pt x="814834" y="289500"/>
                      <a:pt x="814864" y="290718"/>
                      <a:pt x="820359" y="284124"/>
                    </a:cubicBezTo>
                    <a:cubicBezTo>
                      <a:pt x="827526" y="275523"/>
                      <a:pt x="821849" y="281143"/>
                      <a:pt x="826361" y="272119"/>
                    </a:cubicBezTo>
                    <a:cubicBezTo>
                      <a:pt x="827436" y="269968"/>
                      <a:pt x="829029" y="268118"/>
                      <a:pt x="830363" y="266117"/>
                    </a:cubicBezTo>
                    <a:cubicBezTo>
                      <a:pt x="825702" y="233493"/>
                      <a:pt x="832161" y="264312"/>
                      <a:pt x="824360" y="246108"/>
                    </a:cubicBezTo>
                    <a:cubicBezTo>
                      <a:pt x="823277" y="243580"/>
                      <a:pt x="823724" y="240492"/>
                      <a:pt x="822360" y="238104"/>
                    </a:cubicBezTo>
                    <a:cubicBezTo>
                      <a:pt x="820956" y="235647"/>
                      <a:pt x="818531" y="233913"/>
                      <a:pt x="816357" y="232102"/>
                    </a:cubicBezTo>
                    <a:cubicBezTo>
                      <a:pt x="811185" y="227792"/>
                      <a:pt x="810368" y="228105"/>
                      <a:pt x="804352" y="226099"/>
                    </a:cubicBezTo>
                    <a:cubicBezTo>
                      <a:pt x="800585" y="222332"/>
                      <a:pt x="796574" y="219106"/>
                      <a:pt x="794347" y="214094"/>
                    </a:cubicBezTo>
                    <a:cubicBezTo>
                      <a:pt x="792297" y="209481"/>
                      <a:pt x="791141" y="200083"/>
                      <a:pt x="786344" y="196086"/>
                    </a:cubicBezTo>
                    <a:cubicBezTo>
                      <a:pt x="784052" y="194176"/>
                      <a:pt x="781110" y="193192"/>
                      <a:pt x="778340" y="192084"/>
                    </a:cubicBezTo>
                    <a:cubicBezTo>
                      <a:pt x="774424" y="190517"/>
                      <a:pt x="766335" y="188082"/>
                      <a:pt x="766335" y="188082"/>
                    </a:cubicBezTo>
                    <a:cubicBezTo>
                      <a:pt x="763667" y="186081"/>
                      <a:pt x="760690" y="184438"/>
                      <a:pt x="758332" y="182080"/>
                    </a:cubicBezTo>
                    <a:cubicBezTo>
                      <a:pt x="749281" y="173029"/>
                      <a:pt x="760014" y="177972"/>
                      <a:pt x="748327" y="174076"/>
                    </a:cubicBezTo>
                    <a:cubicBezTo>
                      <a:pt x="745659" y="172075"/>
                      <a:pt x="743037" y="170012"/>
                      <a:pt x="740324" y="168074"/>
                    </a:cubicBezTo>
                    <a:cubicBezTo>
                      <a:pt x="738367" y="166676"/>
                      <a:pt x="735655" y="166073"/>
                      <a:pt x="734321" y="164072"/>
                    </a:cubicBezTo>
                    <a:cubicBezTo>
                      <a:pt x="732796" y="161784"/>
                      <a:pt x="733403" y="158596"/>
                      <a:pt x="732320" y="156068"/>
                    </a:cubicBezTo>
                    <a:cubicBezTo>
                      <a:pt x="731373" y="153858"/>
                      <a:pt x="729652" y="152067"/>
                      <a:pt x="728318" y="150066"/>
                    </a:cubicBezTo>
                    <a:cubicBezTo>
                      <a:pt x="727651" y="148065"/>
                      <a:pt x="727261" y="145950"/>
                      <a:pt x="726318" y="144063"/>
                    </a:cubicBezTo>
                    <a:cubicBezTo>
                      <a:pt x="720913" y="133251"/>
                      <a:pt x="719816" y="137782"/>
                      <a:pt x="704308" y="136060"/>
                    </a:cubicBezTo>
                    <a:cubicBezTo>
                      <a:pt x="701640" y="134726"/>
                      <a:pt x="699161" y="132915"/>
                      <a:pt x="696304" y="132058"/>
                    </a:cubicBezTo>
                    <a:cubicBezTo>
                      <a:pt x="692418" y="130892"/>
                      <a:pt x="688259" y="130937"/>
                      <a:pt x="684299" y="130057"/>
                    </a:cubicBezTo>
                    <a:cubicBezTo>
                      <a:pt x="682240" y="129599"/>
                      <a:pt x="680297" y="128723"/>
                      <a:pt x="678296" y="128056"/>
                    </a:cubicBezTo>
                    <a:cubicBezTo>
                      <a:pt x="650284" y="128723"/>
                      <a:pt x="622170" y="127576"/>
                      <a:pt x="594260" y="130057"/>
                    </a:cubicBezTo>
                    <a:cubicBezTo>
                      <a:pt x="591441" y="130308"/>
                      <a:pt x="590731" y="134686"/>
                      <a:pt x="588257" y="136060"/>
                    </a:cubicBezTo>
                    <a:cubicBezTo>
                      <a:pt x="584570" y="138108"/>
                      <a:pt x="580254" y="138727"/>
                      <a:pt x="576252" y="140061"/>
                    </a:cubicBezTo>
                    <a:cubicBezTo>
                      <a:pt x="567421" y="143004"/>
                      <a:pt x="572133" y="141120"/>
                      <a:pt x="562246" y="146064"/>
                    </a:cubicBezTo>
                    <a:cubicBezTo>
                      <a:pt x="558244" y="145397"/>
                      <a:pt x="553947" y="145711"/>
                      <a:pt x="550240" y="144063"/>
                    </a:cubicBezTo>
                    <a:cubicBezTo>
                      <a:pt x="547654" y="142914"/>
                      <a:pt x="544447" y="140882"/>
                      <a:pt x="544238" y="138060"/>
                    </a:cubicBezTo>
                    <a:cubicBezTo>
                      <a:pt x="543055" y="122083"/>
                      <a:pt x="545173" y="106024"/>
                      <a:pt x="546239" y="90039"/>
                    </a:cubicBezTo>
                    <a:cubicBezTo>
                      <a:pt x="546912" y="79938"/>
                      <a:pt x="549059" y="75577"/>
                      <a:pt x="552241" y="66029"/>
                    </a:cubicBezTo>
                    <a:lnTo>
                      <a:pt x="554242" y="60026"/>
                    </a:lnTo>
                    <a:cubicBezTo>
                      <a:pt x="553575" y="47354"/>
                      <a:pt x="554511" y="34495"/>
                      <a:pt x="552241" y="22010"/>
                    </a:cubicBezTo>
                    <a:cubicBezTo>
                      <a:pt x="551735" y="19226"/>
                      <a:pt x="549060" y="16224"/>
                      <a:pt x="546239" y="16007"/>
                    </a:cubicBezTo>
                    <a:cubicBezTo>
                      <a:pt x="530930" y="14829"/>
                      <a:pt x="515559" y="17341"/>
                      <a:pt x="500219" y="18008"/>
                    </a:cubicBezTo>
                    <a:cubicBezTo>
                      <a:pt x="478745" y="19960"/>
                      <a:pt x="474699" y="21561"/>
                      <a:pt x="452198" y="18008"/>
                    </a:cubicBezTo>
                    <a:cubicBezTo>
                      <a:pt x="448031" y="17350"/>
                      <a:pt x="444194" y="15340"/>
                      <a:pt x="440192" y="14006"/>
                    </a:cubicBezTo>
                    <a:cubicBezTo>
                      <a:pt x="431362" y="11063"/>
                      <a:pt x="436074" y="12947"/>
                      <a:pt x="426186" y="8004"/>
                    </a:cubicBezTo>
                    <a:cubicBezTo>
                      <a:pt x="424185" y="6003"/>
                      <a:pt x="422811" y="3052"/>
                      <a:pt x="420184" y="2001"/>
                    </a:cubicBezTo>
                    <a:cubicBezTo>
                      <a:pt x="415805" y="249"/>
                      <a:pt x="410893" y="0"/>
                      <a:pt x="406177" y="0"/>
                    </a:cubicBezTo>
                    <a:cubicBezTo>
                      <a:pt x="381491" y="0"/>
                      <a:pt x="356822" y="1334"/>
                      <a:pt x="332145" y="2001"/>
                    </a:cubicBezTo>
                    <a:cubicBezTo>
                      <a:pt x="330144" y="3335"/>
                      <a:pt x="327644" y="4125"/>
                      <a:pt x="326142" y="6003"/>
                    </a:cubicBezTo>
                    <a:cubicBezTo>
                      <a:pt x="315097" y="19810"/>
                      <a:pt x="335345" y="4536"/>
                      <a:pt x="318139" y="16007"/>
                    </a:cubicBezTo>
                    <a:lnTo>
                      <a:pt x="312136" y="34015"/>
                    </a:lnTo>
                    <a:cubicBezTo>
                      <a:pt x="311469" y="36016"/>
                      <a:pt x="311822" y="38752"/>
                      <a:pt x="310135" y="40018"/>
                    </a:cubicBezTo>
                    <a:cubicBezTo>
                      <a:pt x="300208" y="47463"/>
                      <a:pt x="304906" y="44170"/>
                      <a:pt x="296129" y="50022"/>
                    </a:cubicBezTo>
                    <a:cubicBezTo>
                      <a:pt x="290126" y="49355"/>
                      <a:pt x="283893" y="49797"/>
                      <a:pt x="278121" y="48021"/>
                    </a:cubicBezTo>
                    <a:cubicBezTo>
                      <a:pt x="265579" y="44161"/>
                      <a:pt x="273854" y="42206"/>
                      <a:pt x="266116" y="36016"/>
                    </a:cubicBezTo>
                    <a:cubicBezTo>
                      <a:pt x="264469" y="34699"/>
                      <a:pt x="262115" y="34682"/>
                      <a:pt x="260114" y="34015"/>
                    </a:cubicBezTo>
                    <a:cubicBezTo>
                      <a:pt x="243579" y="36082"/>
                      <a:pt x="245163" y="31375"/>
                      <a:pt x="240105" y="44019"/>
                    </a:cubicBezTo>
                    <a:cubicBezTo>
                      <a:pt x="239857" y="44638"/>
                      <a:pt x="236770" y="44019"/>
                      <a:pt x="236103" y="4401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30" name="Group 7180"/>
              <p:cNvGrpSpPr>
                <a:grpSpLocks/>
              </p:cNvGrpSpPr>
              <p:nvPr/>
            </p:nvGrpSpPr>
            <p:grpSpPr bwMode="auto">
              <a:xfrm>
                <a:off x="6634092" y="5158877"/>
                <a:ext cx="674565" cy="599684"/>
                <a:chOff x="3761563" y="4605079"/>
                <a:chExt cx="1103423" cy="980939"/>
              </a:xfrm>
            </p:grpSpPr>
            <p:sp>
              <p:nvSpPr>
                <p:cNvPr id="31" name="Freeform 30"/>
                <p:cNvSpPr/>
                <p:nvPr/>
              </p:nvSpPr>
              <p:spPr>
                <a:xfrm>
                  <a:off x="3761907" y="4605570"/>
                  <a:ext cx="1103244" cy="774654"/>
                </a:xfrm>
                <a:custGeom>
                  <a:avLst/>
                  <a:gdLst>
                    <a:gd name="connsiteX0" fmla="*/ 0 w 1103423"/>
                    <a:gd name="connsiteY0" fmla="*/ 0 h 774995"/>
                    <a:gd name="connsiteX1" fmla="*/ 28353 w 1103423"/>
                    <a:gd name="connsiteY1" fmla="*/ 80335 h 774995"/>
                    <a:gd name="connsiteX2" fmla="*/ 87423 w 1103423"/>
                    <a:gd name="connsiteY2" fmla="*/ 99237 h 774995"/>
                    <a:gd name="connsiteX3" fmla="*/ 148856 w 1103423"/>
                    <a:gd name="connsiteY3" fmla="*/ 191386 h 774995"/>
                    <a:gd name="connsiteX4" fmla="*/ 186660 w 1103423"/>
                    <a:gd name="connsiteY4" fmla="*/ 189023 h 774995"/>
                    <a:gd name="connsiteX5" fmla="*/ 205563 w 1103423"/>
                    <a:gd name="connsiteY5" fmla="*/ 215014 h 774995"/>
                    <a:gd name="connsiteX6" fmla="*/ 215014 w 1103423"/>
                    <a:gd name="connsiteY6" fmla="*/ 236279 h 774995"/>
                    <a:gd name="connsiteX7" fmla="*/ 210288 w 1103423"/>
                    <a:gd name="connsiteY7" fmla="*/ 269358 h 774995"/>
                    <a:gd name="connsiteX8" fmla="*/ 207925 w 1103423"/>
                    <a:gd name="connsiteY8" fmla="*/ 276447 h 774995"/>
                    <a:gd name="connsiteX9" fmla="*/ 203200 w 1103423"/>
                    <a:gd name="connsiteY9" fmla="*/ 283535 h 774995"/>
                    <a:gd name="connsiteX10" fmla="*/ 200837 w 1103423"/>
                    <a:gd name="connsiteY10" fmla="*/ 292986 h 774995"/>
                    <a:gd name="connsiteX11" fmla="*/ 198474 w 1103423"/>
                    <a:gd name="connsiteY11" fmla="*/ 300074 h 774995"/>
                    <a:gd name="connsiteX12" fmla="*/ 207925 w 1103423"/>
                    <a:gd name="connsiteY12" fmla="*/ 311888 h 774995"/>
                    <a:gd name="connsiteX13" fmla="*/ 217377 w 1103423"/>
                    <a:gd name="connsiteY13" fmla="*/ 316614 h 774995"/>
                    <a:gd name="connsiteX14" fmla="*/ 231553 w 1103423"/>
                    <a:gd name="connsiteY14" fmla="*/ 326065 h 774995"/>
                    <a:gd name="connsiteX15" fmla="*/ 276446 w 1103423"/>
                    <a:gd name="connsiteY15" fmla="*/ 330791 h 774995"/>
                    <a:gd name="connsiteX16" fmla="*/ 281172 w 1103423"/>
                    <a:gd name="connsiteY16" fmla="*/ 337879 h 774995"/>
                    <a:gd name="connsiteX17" fmla="*/ 295349 w 1103423"/>
                    <a:gd name="connsiteY17" fmla="*/ 347330 h 774995"/>
                    <a:gd name="connsiteX18" fmla="*/ 297711 w 1103423"/>
                    <a:gd name="connsiteY18" fmla="*/ 356781 h 774995"/>
                    <a:gd name="connsiteX19" fmla="*/ 302437 w 1103423"/>
                    <a:gd name="connsiteY19" fmla="*/ 363870 h 774995"/>
                    <a:gd name="connsiteX20" fmla="*/ 300074 w 1103423"/>
                    <a:gd name="connsiteY20" fmla="*/ 465470 h 774995"/>
                    <a:gd name="connsiteX21" fmla="*/ 309525 w 1103423"/>
                    <a:gd name="connsiteY21" fmla="*/ 491461 h 774995"/>
                    <a:gd name="connsiteX22" fmla="*/ 316614 w 1103423"/>
                    <a:gd name="connsiteY22" fmla="*/ 493823 h 774995"/>
                    <a:gd name="connsiteX23" fmla="*/ 314251 w 1103423"/>
                    <a:gd name="connsiteY23" fmla="*/ 500912 h 774995"/>
                    <a:gd name="connsiteX24" fmla="*/ 307163 w 1103423"/>
                    <a:gd name="connsiteY24" fmla="*/ 505637 h 774995"/>
                    <a:gd name="connsiteX25" fmla="*/ 304800 w 1103423"/>
                    <a:gd name="connsiteY25" fmla="*/ 517451 h 774995"/>
                    <a:gd name="connsiteX26" fmla="*/ 307163 w 1103423"/>
                    <a:gd name="connsiteY26" fmla="*/ 562344 h 774995"/>
                    <a:gd name="connsiteX27" fmla="*/ 311888 w 1103423"/>
                    <a:gd name="connsiteY27" fmla="*/ 576521 h 774995"/>
                    <a:gd name="connsiteX28" fmla="*/ 309525 w 1103423"/>
                    <a:gd name="connsiteY28" fmla="*/ 600149 h 774995"/>
                    <a:gd name="connsiteX29" fmla="*/ 304800 w 1103423"/>
                    <a:gd name="connsiteY29" fmla="*/ 609600 h 774995"/>
                    <a:gd name="connsiteX30" fmla="*/ 309525 w 1103423"/>
                    <a:gd name="connsiteY30" fmla="*/ 649768 h 774995"/>
                    <a:gd name="connsiteX31" fmla="*/ 314251 w 1103423"/>
                    <a:gd name="connsiteY31" fmla="*/ 656856 h 774995"/>
                    <a:gd name="connsiteX32" fmla="*/ 347330 w 1103423"/>
                    <a:gd name="connsiteY32" fmla="*/ 659219 h 774995"/>
                    <a:gd name="connsiteX33" fmla="*/ 363870 w 1103423"/>
                    <a:gd name="connsiteY33" fmla="*/ 673395 h 774995"/>
                    <a:gd name="connsiteX34" fmla="*/ 368595 w 1103423"/>
                    <a:gd name="connsiteY34" fmla="*/ 680484 h 774995"/>
                    <a:gd name="connsiteX35" fmla="*/ 375684 w 1103423"/>
                    <a:gd name="connsiteY35" fmla="*/ 687572 h 774995"/>
                    <a:gd name="connsiteX36" fmla="*/ 380409 w 1103423"/>
                    <a:gd name="connsiteY36" fmla="*/ 694661 h 774995"/>
                    <a:gd name="connsiteX37" fmla="*/ 387497 w 1103423"/>
                    <a:gd name="connsiteY37" fmla="*/ 697023 h 774995"/>
                    <a:gd name="connsiteX38" fmla="*/ 415851 w 1103423"/>
                    <a:gd name="connsiteY38" fmla="*/ 694661 h 774995"/>
                    <a:gd name="connsiteX39" fmla="*/ 458381 w 1103423"/>
                    <a:gd name="connsiteY39" fmla="*/ 689935 h 774995"/>
                    <a:gd name="connsiteX40" fmla="*/ 515088 w 1103423"/>
                    <a:gd name="connsiteY40" fmla="*/ 687572 h 774995"/>
                    <a:gd name="connsiteX41" fmla="*/ 559981 w 1103423"/>
                    <a:gd name="connsiteY41" fmla="*/ 689935 h 774995"/>
                    <a:gd name="connsiteX42" fmla="*/ 576521 w 1103423"/>
                    <a:gd name="connsiteY42" fmla="*/ 694661 h 774995"/>
                    <a:gd name="connsiteX43" fmla="*/ 585972 w 1103423"/>
                    <a:gd name="connsiteY43" fmla="*/ 699386 h 774995"/>
                    <a:gd name="connsiteX44" fmla="*/ 600149 w 1103423"/>
                    <a:gd name="connsiteY44" fmla="*/ 701749 h 774995"/>
                    <a:gd name="connsiteX45" fmla="*/ 609600 w 1103423"/>
                    <a:gd name="connsiteY45" fmla="*/ 704112 h 774995"/>
                    <a:gd name="connsiteX46" fmla="*/ 623777 w 1103423"/>
                    <a:gd name="connsiteY46" fmla="*/ 708837 h 774995"/>
                    <a:gd name="connsiteX47" fmla="*/ 630865 w 1103423"/>
                    <a:gd name="connsiteY47" fmla="*/ 711200 h 774995"/>
                    <a:gd name="connsiteX48" fmla="*/ 649767 w 1103423"/>
                    <a:gd name="connsiteY48" fmla="*/ 715926 h 774995"/>
                    <a:gd name="connsiteX49" fmla="*/ 678121 w 1103423"/>
                    <a:gd name="connsiteY49" fmla="*/ 713563 h 774995"/>
                    <a:gd name="connsiteX50" fmla="*/ 741916 w 1103423"/>
                    <a:gd name="connsiteY50" fmla="*/ 708837 h 774995"/>
                    <a:gd name="connsiteX51" fmla="*/ 770270 w 1103423"/>
                    <a:gd name="connsiteY51" fmla="*/ 713563 h 774995"/>
                    <a:gd name="connsiteX52" fmla="*/ 784446 w 1103423"/>
                    <a:gd name="connsiteY52" fmla="*/ 723014 h 774995"/>
                    <a:gd name="connsiteX53" fmla="*/ 791535 w 1103423"/>
                    <a:gd name="connsiteY53" fmla="*/ 727740 h 774995"/>
                    <a:gd name="connsiteX54" fmla="*/ 798623 w 1103423"/>
                    <a:gd name="connsiteY54" fmla="*/ 732465 h 774995"/>
                    <a:gd name="connsiteX55" fmla="*/ 803349 w 1103423"/>
                    <a:gd name="connsiteY55" fmla="*/ 739554 h 774995"/>
                    <a:gd name="connsiteX56" fmla="*/ 824614 w 1103423"/>
                    <a:gd name="connsiteY56" fmla="*/ 751368 h 774995"/>
                    <a:gd name="connsiteX57" fmla="*/ 831702 w 1103423"/>
                    <a:gd name="connsiteY57" fmla="*/ 756093 h 774995"/>
                    <a:gd name="connsiteX58" fmla="*/ 848242 w 1103423"/>
                    <a:gd name="connsiteY58" fmla="*/ 760819 h 774995"/>
                    <a:gd name="connsiteX59" fmla="*/ 850604 w 1103423"/>
                    <a:gd name="connsiteY59" fmla="*/ 767907 h 774995"/>
                    <a:gd name="connsiteX60" fmla="*/ 864781 w 1103423"/>
                    <a:gd name="connsiteY60" fmla="*/ 774995 h 774995"/>
                    <a:gd name="connsiteX61" fmla="*/ 864781 w 1103423"/>
                    <a:gd name="connsiteY61" fmla="*/ 741916 h 774995"/>
                    <a:gd name="connsiteX62" fmla="*/ 857693 w 1103423"/>
                    <a:gd name="connsiteY62" fmla="*/ 734828 h 774995"/>
                    <a:gd name="connsiteX63" fmla="*/ 834065 w 1103423"/>
                    <a:gd name="connsiteY63" fmla="*/ 730102 h 774995"/>
                    <a:gd name="connsiteX64" fmla="*/ 829339 w 1103423"/>
                    <a:gd name="connsiteY64" fmla="*/ 720651 h 774995"/>
                    <a:gd name="connsiteX65" fmla="*/ 843516 w 1103423"/>
                    <a:gd name="connsiteY65" fmla="*/ 711200 h 774995"/>
                    <a:gd name="connsiteX66" fmla="*/ 850604 w 1103423"/>
                    <a:gd name="connsiteY66" fmla="*/ 704112 h 774995"/>
                    <a:gd name="connsiteX67" fmla="*/ 852967 w 1103423"/>
                    <a:gd name="connsiteY67" fmla="*/ 697023 h 774995"/>
                    <a:gd name="connsiteX68" fmla="*/ 838790 w 1103423"/>
                    <a:gd name="connsiteY68" fmla="*/ 687572 h 774995"/>
                    <a:gd name="connsiteX69" fmla="*/ 817525 w 1103423"/>
                    <a:gd name="connsiteY69" fmla="*/ 680484 h 774995"/>
                    <a:gd name="connsiteX70" fmla="*/ 810437 w 1103423"/>
                    <a:gd name="connsiteY70" fmla="*/ 678121 h 774995"/>
                    <a:gd name="connsiteX71" fmla="*/ 800986 w 1103423"/>
                    <a:gd name="connsiteY71" fmla="*/ 673395 h 774995"/>
                    <a:gd name="connsiteX72" fmla="*/ 803349 w 1103423"/>
                    <a:gd name="connsiteY72" fmla="*/ 652130 h 774995"/>
                    <a:gd name="connsiteX73" fmla="*/ 815163 w 1103423"/>
                    <a:gd name="connsiteY73" fmla="*/ 637954 h 774995"/>
                    <a:gd name="connsiteX74" fmla="*/ 822251 w 1103423"/>
                    <a:gd name="connsiteY74" fmla="*/ 635591 h 774995"/>
                    <a:gd name="connsiteX75" fmla="*/ 848242 w 1103423"/>
                    <a:gd name="connsiteY75" fmla="*/ 637954 h 774995"/>
                    <a:gd name="connsiteX76" fmla="*/ 860056 w 1103423"/>
                    <a:gd name="connsiteY76" fmla="*/ 640316 h 774995"/>
                    <a:gd name="connsiteX77" fmla="*/ 923851 w 1103423"/>
                    <a:gd name="connsiteY77" fmla="*/ 637954 h 774995"/>
                    <a:gd name="connsiteX78" fmla="*/ 942753 w 1103423"/>
                    <a:gd name="connsiteY78" fmla="*/ 635591 h 774995"/>
                    <a:gd name="connsiteX79" fmla="*/ 952204 w 1103423"/>
                    <a:gd name="connsiteY79" fmla="*/ 694661 h 774995"/>
                    <a:gd name="connsiteX80" fmla="*/ 1025451 w 1103423"/>
                    <a:gd name="connsiteY80" fmla="*/ 694661 h 774995"/>
                    <a:gd name="connsiteX81" fmla="*/ 1034902 w 1103423"/>
                    <a:gd name="connsiteY81" fmla="*/ 673395 h 774995"/>
                    <a:gd name="connsiteX82" fmla="*/ 1041990 w 1103423"/>
                    <a:gd name="connsiteY82" fmla="*/ 671033 h 774995"/>
                    <a:gd name="connsiteX83" fmla="*/ 1046716 w 1103423"/>
                    <a:gd name="connsiteY83" fmla="*/ 663944 h 774995"/>
                    <a:gd name="connsiteX84" fmla="*/ 1065618 w 1103423"/>
                    <a:gd name="connsiteY84" fmla="*/ 666307 h 774995"/>
                    <a:gd name="connsiteX85" fmla="*/ 1075070 w 1103423"/>
                    <a:gd name="connsiteY85" fmla="*/ 668670 h 774995"/>
                    <a:gd name="connsiteX86" fmla="*/ 1103423 w 1103423"/>
                    <a:gd name="connsiteY86" fmla="*/ 663944 h 774995"/>
                    <a:gd name="connsiteX87" fmla="*/ 1027814 w 1103423"/>
                    <a:gd name="connsiteY87" fmla="*/ 510363 h 774995"/>
                    <a:gd name="connsiteX88" fmla="*/ 1006549 w 1103423"/>
                    <a:gd name="connsiteY88" fmla="*/ 510363 h 774995"/>
                    <a:gd name="connsiteX89" fmla="*/ 992372 w 1103423"/>
                    <a:gd name="connsiteY89" fmla="*/ 498549 h 774995"/>
                    <a:gd name="connsiteX90" fmla="*/ 886046 w 1103423"/>
                    <a:gd name="connsiteY90" fmla="*/ 498549 h 774995"/>
                    <a:gd name="connsiteX91" fmla="*/ 860056 w 1103423"/>
                    <a:gd name="connsiteY91" fmla="*/ 474921 h 774995"/>
                    <a:gd name="connsiteX92" fmla="*/ 777358 w 1103423"/>
                    <a:gd name="connsiteY92" fmla="*/ 460744 h 774995"/>
                    <a:gd name="connsiteX93" fmla="*/ 777358 w 1103423"/>
                    <a:gd name="connsiteY93" fmla="*/ 366233 h 774995"/>
                    <a:gd name="connsiteX94" fmla="*/ 744279 w 1103423"/>
                    <a:gd name="connsiteY94" fmla="*/ 361507 h 774995"/>
                    <a:gd name="connsiteX95" fmla="*/ 749004 w 1103423"/>
                    <a:gd name="connsiteY95" fmla="*/ 321340 h 774995"/>
                    <a:gd name="connsiteX96" fmla="*/ 701749 w 1103423"/>
                    <a:gd name="connsiteY96" fmla="*/ 318977 h 774995"/>
                    <a:gd name="connsiteX97" fmla="*/ 697023 w 1103423"/>
                    <a:gd name="connsiteY97" fmla="*/ 271721 h 774995"/>
                    <a:gd name="connsiteX98" fmla="*/ 640316 w 1103423"/>
                    <a:gd name="connsiteY98" fmla="*/ 274084 h 774995"/>
                    <a:gd name="connsiteX99" fmla="*/ 630865 w 1103423"/>
                    <a:gd name="connsiteY99" fmla="*/ 219740 h 774995"/>
                    <a:gd name="connsiteX100" fmla="*/ 604874 w 1103423"/>
                    <a:gd name="connsiteY100" fmla="*/ 224465 h 774995"/>
                    <a:gd name="connsiteX101" fmla="*/ 607237 w 1103423"/>
                    <a:gd name="connsiteY101" fmla="*/ 177209 h 774995"/>
                    <a:gd name="connsiteX102" fmla="*/ 557618 w 1103423"/>
                    <a:gd name="connsiteY102" fmla="*/ 184298 h 774995"/>
                    <a:gd name="connsiteX103" fmla="*/ 517451 w 1103423"/>
                    <a:gd name="connsiteY103" fmla="*/ 134679 h 774995"/>
                    <a:gd name="connsiteX104" fmla="*/ 515088 w 1103423"/>
                    <a:gd name="connsiteY104" fmla="*/ 99237 h 774995"/>
                    <a:gd name="connsiteX105" fmla="*/ 467832 w 1103423"/>
                    <a:gd name="connsiteY105" fmla="*/ 99237 h 774995"/>
                    <a:gd name="connsiteX106" fmla="*/ 465470 w 1103423"/>
                    <a:gd name="connsiteY106" fmla="*/ 7088 h 774995"/>
                    <a:gd name="connsiteX107" fmla="*/ 0 w 1103423"/>
                    <a:gd name="connsiteY107" fmla="*/ 0 h 774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103423" h="774995">
                      <a:moveTo>
                        <a:pt x="0" y="0"/>
                      </a:moveTo>
                      <a:lnTo>
                        <a:pt x="28353" y="80335"/>
                      </a:lnTo>
                      <a:lnTo>
                        <a:pt x="87423" y="99237"/>
                      </a:lnTo>
                      <a:lnTo>
                        <a:pt x="148856" y="191386"/>
                      </a:lnTo>
                      <a:lnTo>
                        <a:pt x="186660" y="189023"/>
                      </a:lnTo>
                      <a:cubicBezTo>
                        <a:pt x="192961" y="197687"/>
                        <a:pt x="202176" y="204851"/>
                        <a:pt x="205563" y="215014"/>
                      </a:cubicBezTo>
                      <a:cubicBezTo>
                        <a:pt x="211186" y="231885"/>
                        <a:pt x="207525" y="225047"/>
                        <a:pt x="215014" y="236279"/>
                      </a:cubicBezTo>
                      <a:cubicBezTo>
                        <a:pt x="213131" y="255111"/>
                        <a:pt x="214242" y="255521"/>
                        <a:pt x="210288" y="269358"/>
                      </a:cubicBezTo>
                      <a:cubicBezTo>
                        <a:pt x="209604" y="271753"/>
                        <a:pt x="209039" y="274219"/>
                        <a:pt x="207925" y="276447"/>
                      </a:cubicBezTo>
                      <a:cubicBezTo>
                        <a:pt x="206655" y="278987"/>
                        <a:pt x="204775" y="281172"/>
                        <a:pt x="203200" y="283535"/>
                      </a:cubicBezTo>
                      <a:cubicBezTo>
                        <a:pt x="202412" y="286685"/>
                        <a:pt x="201729" y="289864"/>
                        <a:pt x="200837" y="292986"/>
                      </a:cubicBezTo>
                      <a:cubicBezTo>
                        <a:pt x="200153" y="295381"/>
                        <a:pt x="198474" y="297583"/>
                        <a:pt x="198474" y="300074"/>
                      </a:cubicBezTo>
                      <a:cubicBezTo>
                        <a:pt x="198474" y="307228"/>
                        <a:pt x="202482" y="308778"/>
                        <a:pt x="207925" y="311888"/>
                      </a:cubicBezTo>
                      <a:cubicBezTo>
                        <a:pt x="210983" y="313636"/>
                        <a:pt x="214356" y="314802"/>
                        <a:pt x="217377" y="316614"/>
                      </a:cubicBezTo>
                      <a:cubicBezTo>
                        <a:pt x="222247" y="319536"/>
                        <a:pt x="226043" y="324687"/>
                        <a:pt x="231553" y="326065"/>
                      </a:cubicBezTo>
                      <a:cubicBezTo>
                        <a:pt x="252491" y="331300"/>
                        <a:pt x="237764" y="328212"/>
                        <a:pt x="276446" y="330791"/>
                      </a:cubicBezTo>
                      <a:cubicBezTo>
                        <a:pt x="278021" y="333154"/>
                        <a:pt x="279035" y="336009"/>
                        <a:pt x="281172" y="337879"/>
                      </a:cubicBezTo>
                      <a:cubicBezTo>
                        <a:pt x="285446" y="341619"/>
                        <a:pt x="295349" y="347330"/>
                        <a:pt x="295349" y="347330"/>
                      </a:cubicBezTo>
                      <a:cubicBezTo>
                        <a:pt x="296136" y="350480"/>
                        <a:pt x="296432" y="353796"/>
                        <a:pt x="297711" y="356781"/>
                      </a:cubicBezTo>
                      <a:cubicBezTo>
                        <a:pt x="298830" y="359391"/>
                        <a:pt x="302375" y="361031"/>
                        <a:pt x="302437" y="363870"/>
                      </a:cubicBezTo>
                      <a:cubicBezTo>
                        <a:pt x="303173" y="397738"/>
                        <a:pt x="300862" y="431603"/>
                        <a:pt x="300074" y="465470"/>
                      </a:cubicBezTo>
                      <a:cubicBezTo>
                        <a:pt x="301851" y="479684"/>
                        <a:pt x="298474" y="484094"/>
                        <a:pt x="309525" y="491461"/>
                      </a:cubicBezTo>
                      <a:cubicBezTo>
                        <a:pt x="311597" y="492843"/>
                        <a:pt x="314251" y="493036"/>
                        <a:pt x="316614" y="493823"/>
                      </a:cubicBezTo>
                      <a:cubicBezTo>
                        <a:pt x="315826" y="496186"/>
                        <a:pt x="315807" y="498967"/>
                        <a:pt x="314251" y="500912"/>
                      </a:cubicBezTo>
                      <a:cubicBezTo>
                        <a:pt x="312477" y="503129"/>
                        <a:pt x="308572" y="503172"/>
                        <a:pt x="307163" y="505637"/>
                      </a:cubicBezTo>
                      <a:cubicBezTo>
                        <a:pt x="305170" y="509124"/>
                        <a:pt x="305588" y="513513"/>
                        <a:pt x="304800" y="517451"/>
                      </a:cubicBezTo>
                      <a:cubicBezTo>
                        <a:pt x="305588" y="532415"/>
                        <a:pt x="305378" y="547466"/>
                        <a:pt x="307163" y="562344"/>
                      </a:cubicBezTo>
                      <a:cubicBezTo>
                        <a:pt x="307756" y="567290"/>
                        <a:pt x="311888" y="576521"/>
                        <a:pt x="311888" y="576521"/>
                      </a:cubicBezTo>
                      <a:cubicBezTo>
                        <a:pt x="311100" y="584397"/>
                        <a:pt x="311183" y="592409"/>
                        <a:pt x="309525" y="600149"/>
                      </a:cubicBezTo>
                      <a:cubicBezTo>
                        <a:pt x="308787" y="603593"/>
                        <a:pt x="304800" y="606078"/>
                        <a:pt x="304800" y="609600"/>
                      </a:cubicBezTo>
                      <a:cubicBezTo>
                        <a:pt x="304800" y="623082"/>
                        <a:pt x="306881" y="636548"/>
                        <a:pt x="309525" y="649768"/>
                      </a:cubicBezTo>
                      <a:cubicBezTo>
                        <a:pt x="310082" y="652553"/>
                        <a:pt x="311496" y="656167"/>
                        <a:pt x="314251" y="656856"/>
                      </a:cubicBezTo>
                      <a:cubicBezTo>
                        <a:pt x="324975" y="659537"/>
                        <a:pt x="336304" y="658431"/>
                        <a:pt x="347330" y="659219"/>
                      </a:cubicBezTo>
                      <a:cubicBezTo>
                        <a:pt x="355689" y="664791"/>
                        <a:pt x="356232" y="664484"/>
                        <a:pt x="363870" y="673395"/>
                      </a:cubicBezTo>
                      <a:cubicBezTo>
                        <a:pt x="365718" y="675551"/>
                        <a:pt x="366777" y="678302"/>
                        <a:pt x="368595" y="680484"/>
                      </a:cubicBezTo>
                      <a:cubicBezTo>
                        <a:pt x="370734" y="683051"/>
                        <a:pt x="373545" y="685005"/>
                        <a:pt x="375684" y="687572"/>
                      </a:cubicBezTo>
                      <a:cubicBezTo>
                        <a:pt x="377502" y="689754"/>
                        <a:pt x="378192" y="692887"/>
                        <a:pt x="380409" y="694661"/>
                      </a:cubicBezTo>
                      <a:cubicBezTo>
                        <a:pt x="382354" y="696217"/>
                        <a:pt x="385134" y="696236"/>
                        <a:pt x="387497" y="697023"/>
                      </a:cubicBezTo>
                      <a:lnTo>
                        <a:pt x="415851" y="694661"/>
                      </a:lnTo>
                      <a:cubicBezTo>
                        <a:pt x="430044" y="693242"/>
                        <a:pt x="444153" y="690951"/>
                        <a:pt x="458381" y="689935"/>
                      </a:cubicBezTo>
                      <a:cubicBezTo>
                        <a:pt x="477252" y="688587"/>
                        <a:pt x="496186" y="688360"/>
                        <a:pt x="515088" y="687572"/>
                      </a:cubicBezTo>
                      <a:cubicBezTo>
                        <a:pt x="530052" y="688360"/>
                        <a:pt x="545052" y="688637"/>
                        <a:pt x="559981" y="689935"/>
                      </a:cubicBezTo>
                      <a:cubicBezTo>
                        <a:pt x="562488" y="690153"/>
                        <a:pt x="573531" y="693380"/>
                        <a:pt x="576521" y="694661"/>
                      </a:cubicBezTo>
                      <a:cubicBezTo>
                        <a:pt x="579758" y="696048"/>
                        <a:pt x="582598" y="698374"/>
                        <a:pt x="585972" y="699386"/>
                      </a:cubicBezTo>
                      <a:cubicBezTo>
                        <a:pt x="590561" y="700763"/>
                        <a:pt x="595451" y="700809"/>
                        <a:pt x="600149" y="701749"/>
                      </a:cubicBezTo>
                      <a:cubicBezTo>
                        <a:pt x="603333" y="702386"/>
                        <a:pt x="606490" y="703179"/>
                        <a:pt x="609600" y="704112"/>
                      </a:cubicBezTo>
                      <a:cubicBezTo>
                        <a:pt x="614371" y="705543"/>
                        <a:pt x="619051" y="707262"/>
                        <a:pt x="623777" y="708837"/>
                      </a:cubicBezTo>
                      <a:cubicBezTo>
                        <a:pt x="626140" y="709625"/>
                        <a:pt x="628449" y="710596"/>
                        <a:pt x="630865" y="711200"/>
                      </a:cubicBezTo>
                      <a:lnTo>
                        <a:pt x="649767" y="715926"/>
                      </a:lnTo>
                      <a:cubicBezTo>
                        <a:pt x="659218" y="715138"/>
                        <a:pt x="668653" y="714120"/>
                        <a:pt x="678121" y="713563"/>
                      </a:cubicBezTo>
                      <a:cubicBezTo>
                        <a:pt x="739416" y="709957"/>
                        <a:pt x="711866" y="714847"/>
                        <a:pt x="741916" y="708837"/>
                      </a:cubicBezTo>
                      <a:cubicBezTo>
                        <a:pt x="745820" y="709271"/>
                        <a:pt x="763343" y="709714"/>
                        <a:pt x="770270" y="713563"/>
                      </a:cubicBezTo>
                      <a:cubicBezTo>
                        <a:pt x="775235" y="716321"/>
                        <a:pt x="779721" y="719864"/>
                        <a:pt x="784446" y="723014"/>
                      </a:cubicBezTo>
                      <a:lnTo>
                        <a:pt x="791535" y="727740"/>
                      </a:lnTo>
                      <a:lnTo>
                        <a:pt x="798623" y="732465"/>
                      </a:lnTo>
                      <a:cubicBezTo>
                        <a:pt x="800198" y="734828"/>
                        <a:pt x="801212" y="737684"/>
                        <a:pt x="803349" y="739554"/>
                      </a:cubicBezTo>
                      <a:cubicBezTo>
                        <a:pt x="823210" y="756933"/>
                        <a:pt x="810553" y="744338"/>
                        <a:pt x="824614" y="751368"/>
                      </a:cubicBezTo>
                      <a:cubicBezTo>
                        <a:pt x="827154" y="752638"/>
                        <a:pt x="829162" y="754823"/>
                        <a:pt x="831702" y="756093"/>
                      </a:cubicBezTo>
                      <a:cubicBezTo>
                        <a:pt x="835094" y="757789"/>
                        <a:pt x="845212" y="760061"/>
                        <a:pt x="848242" y="760819"/>
                      </a:cubicBezTo>
                      <a:cubicBezTo>
                        <a:pt x="849029" y="763182"/>
                        <a:pt x="849048" y="765962"/>
                        <a:pt x="850604" y="767907"/>
                      </a:cubicBezTo>
                      <a:cubicBezTo>
                        <a:pt x="853936" y="772072"/>
                        <a:pt x="860110" y="773439"/>
                        <a:pt x="864781" y="774995"/>
                      </a:cubicBezTo>
                      <a:cubicBezTo>
                        <a:pt x="883425" y="770335"/>
                        <a:pt x="879144" y="774748"/>
                        <a:pt x="864781" y="741916"/>
                      </a:cubicBezTo>
                      <a:cubicBezTo>
                        <a:pt x="863442" y="738855"/>
                        <a:pt x="860473" y="736681"/>
                        <a:pt x="857693" y="734828"/>
                      </a:cubicBezTo>
                      <a:cubicBezTo>
                        <a:pt x="853194" y="731829"/>
                        <a:pt x="835467" y="730302"/>
                        <a:pt x="834065" y="730102"/>
                      </a:cubicBezTo>
                      <a:cubicBezTo>
                        <a:pt x="832490" y="726952"/>
                        <a:pt x="827764" y="723801"/>
                        <a:pt x="829339" y="720651"/>
                      </a:cubicBezTo>
                      <a:cubicBezTo>
                        <a:pt x="831879" y="715571"/>
                        <a:pt x="839500" y="715216"/>
                        <a:pt x="843516" y="711200"/>
                      </a:cubicBezTo>
                      <a:lnTo>
                        <a:pt x="850604" y="704112"/>
                      </a:lnTo>
                      <a:cubicBezTo>
                        <a:pt x="851392" y="701749"/>
                        <a:pt x="853376" y="699480"/>
                        <a:pt x="852967" y="697023"/>
                      </a:cubicBezTo>
                      <a:cubicBezTo>
                        <a:pt x="851492" y="688171"/>
                        <a:pt x="845219" y="689550"/>
                        <a:pt x="838790" y="687572"/>
                      </a:cubicBezTo>
                      <a:cubicBezTo>
                        <a:pt x="831649" y="685375"/>
                        <a:pt x="824613" y="682847"/>
                        <a:pt x="817525" y="680484"/>
                      </a:cubicBezTo>
                      <a:cubicBezTo>
                        <a:pt x="815162" y="679696"/>
                        <a:pt x="812665" y="679235"/>
                        <a:pt x="810437" y="678121"/>
                      </a:cubicBezTo>
                      <a:lnTo>
                        <a:pt x="800986" y="673395"/>
                      </a:lnTo>
                      <a:cubicBezTo>
                        <a:pt x="801774" y="666307"/>
                        <a:pt x="801619" y="659049"/>
                        <a:pt x="803349" y="652130"/>
                      </a:cubicBezTo>
                      <a:cubicBezTo>
                        <a:pt x="804221" y="648642"/>
                        <a:pt x="812781" y="639542"/>
                        <a:pt x="815163" y="637954"/>
                      </a:cubicBezTo>
                      <a:cubicBezTo>
                        <a:pt x="817235" y="636573"/>
                        <a:pt x="819888" y="636379"/>
                        <a:pt x="822251" y="635591"/>
                      </a:cubicBezTo>
                      <a:cubicBezTo>
                        <a:pt x="830915" y="636379"/>
                        <a:pt x="839610" y="636875"/>
                        <a:pt x="848242" y="637954"/>
                      </a:cubicBezTo>
                      <a:cubicBezTo>
                        <a:pt x="852227" y="638452"/>
                        <a:pt x="856040" y="640316"/>
                        <a:pt x="860056" y="640316"/>
                      </a:cubicBezTo>
                      <a:cubicBezTo>
                        <a:pt x="881336" y="640316"/>
                        <a:pt x="902586" y="638741"/>
                        <a:pt x="923851" y="637954"/>
                      </a:cubicBezTo>
                      <a:cubicBezTo>
                        <a:pt x="934675" y="634346"/>
                        <a:pt x="928448" y="635591"/>
                        <a:pt x="942753" y="635591"/>
                      </a:cubicBezTo>
                      <a:lnTo>
                        <a:pt x="952204" y="694661"/>
                      </a:lnTo>
                      <a:lnTo>
                        <a:pt x="1025451" y="694661"/>
                      </a:lnTo>
                      <a:cubicBezTo>
                        <a:pt x="1028601" y="687572"/>
                        <a:pt x="1030454" y="679750"/>
                        <a:pt x="1034902" y="673395"/>
                      </a:cubicBezTo>
                      <a:cubicBezTo>
                        <a:pt x="1036330" y="671355"/>
                        <a:pt x="1040045" y="672589"/>
                        <a:pt x="1041990" y="671033"/>
                      </a:cubicBezTo>
                      <a:cubicBezTo>
                        <a:pt x="1044208" y="669259"/>
                        <a:pt x="1045141" y="666307"/>
                        <a:pt x="1046716" y="663944"/>
                      </a:cubicBezTo>
                      <a:cubicBezTo>
                        <a:pt x="1053017" y="664732"/>
                        <a:pt x="1059355" y="665263"/>
                        <a:pt x="1065618" y="666307"/>
                      </a:cubicBezTo>
                      <a:cubicBezTo>
                        <a:pt x="1068821" y="666841"/>
                        <a:pt x="1071822" y="668670"/>
                        <a:pt x="1075070" y="668670"/>
                      </a:cubicBezTo>
                      <a:cubicBezTo>
                        <a:pt x="1099705" y="668670"/>
                        <a:pt x="1095224" y="672143"/>
                        <a:pt x="1103423" y="663944"/>
                      </a:cubicBezTo>
                      <a:lnTo>
                        <a:pt x="1027814" y="510363"/>
                      </a:lnTo>
                      <a:lnTo>
                        <a:pt x="1006549" y="510363"/>
                      </a:lnTo>
                      <a:lnTo>
                        <a:pt x="992372" y="498549"/>
                      </a:lnTo>
                      <a:lnTo>
                        <a:pt x="886046" y="498549"/>
                      </a:lnTo>
                      <a:lnTo>
                        <a:pt x="860056" y="474921"/>
                      </a:lnTo>
                      <a:lnTo>
                        <a:pt x="777358" y="460744"/>
                      </a:lnTo>
                      <a:lnTo>
                        <a:pt x="777358" y="366233"/>
                      </a:lnTo>
                      <a:lnTo>
                        <a:pt x="744279" y="361507"/>
                      </a:lnTo>
                      <a:lnTo>
                        <a:pt x="749004" y="321340"/>
                      </a:lnTo>
                      <a:lnTo>
                        <a:pt x="701749" y="318977"/>
                      </a:lnTo>
                      <a:lnTo>
                        <a:pt x="697023" y="271721"/>
                      </a:lnTo>
                      <a:lnTo>
                        <a:pt x="640316" y="274084"/>
                      </a:lnTo>
                      <a:lnTo>
                        <a:pt x="630865" y="219740"/>
                      </a:lnTo>
                      <a:lnTo>
                        <a:pt x="604874" y="224465"/>
                      </a:lnTo>
                      <a:lnTo>
                        <a:pt x="607237" y="177209"/>
                      </a:lnTo>
                      <a:lnTo>
                        <a:pt x="557618" y="184298"/>
                      </a:lnTo>
                      <a:lnTo>
                        <a:pt x="517451" y="134679"/>
                      </a:lnTo>
                      <a:lnTo>
                        <a:pt x="515088" y="99237"/>
                      </a:lnTo>
                      <a:lnTo>
                        <a:pt x="467832" y="99237"/>
                      </a:lnTo>
                      <a:cubicBezTo>
                        <a:pt x="467045" y="68521"/>
                        <a:pt x="466257" y="37804"/>
                        <a:pt x="465470" y="70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" name="Freeform 31"/>
                <p:cNvSpPr/>
                <p:nvPr/>
              </p:nvSpPr>
              <p:spPr>
                <a:xfrm>
                  <a:off x="4239715" y="5507217"/>
                  <a:ext cx="106355" cy="79370"/>
                </a:xfrm>
                <a:custGeom>
                  <a:avLst/>
                  <a:gdLst>
                    <a:gd name="connsiteX0" fmla="*/ 0 w 106227"/>
                    <a:gd name="connsiteY0" fmla="*/ 20782 h 78836"/>
                    <a:gd name="connsiteX1" fmla="*/ 0 w 106227"/>
                    <a:gd name="connsiteY1" fmla="*/ 20782 h 78836"/>
                    <a:gd name="connsiteX2" fmla="*/ 34636 w 106227"/>
                    <a:gd name="connsiteY2" fmla="*/ 6927 h 78836"/>
                    <a:gd name="connsiteX3" fmla="*/ 39254 w 106227"/>
                    <a:gd name="connsiteY3" fmla="*/ 0 h 78836"/>
                    <a:gd name="connsiteX4" fmla="*/ 60036 w 106227"/>
                    <a:gd name="connsiteY4" fmla="*/ 2309 h 78836"/>
                    <a:gd name="connsiteX5" fmla="*/ 73891 w 106227"/>
                    <a:gd name="connsiteY5" fmla="*/ 16163 h 78836"/>
                    <a:gd name="connsiteX6" fmla="*/ 87745 w 106227"/>
                    <a:gd name="connsiteY6" fmla="*/ 23091 h 78836"/>
                    <a:gd name="connsiteX7" fmla="*/ 92364 w 106227"/>
                    <a:gd name="connsiteY7" fmla="*/ 27709 h 78836"/>
                    <a:gd name="connsiteX8" fmla="*/ 96982 w 106227"/>
                    <a:gd name="connsiteY8" fmla="*/ 34636 h 78836"/>
                    <a:gd name="connsiteX9" fmla="*/ 103909 w 106227"/>
                    <a:gd name="connsiteY9" fmla="*/ 36945 h 78836"/>
                    <a:gd name="connsiteX10" fmla="*/ 106218 w 106227"/>
                    <a:gd name="connsiteY10" fmla="*/ 43873 h 78836"/>
                    <a:gd name="connsiteX11" fmla="*/ 103909 w 106227"/>
                    <a:gd name="connsiteY11" fmla="*/ 57727 h 78836"/>
                    <a:gd name="connsiteX12" fmla="*/ 66964 w 106227"/>
                    <a:gd name="connsiteY12" fmla="*/ 66963 h 78836"/>
                    <a:gd name="connsiteX13" fmla="*/ 36945 w 106227"/>
                    <a:gd name="connsiteY13" fmla="*/ 76200 h 78836"/>
                    <a:gd name="connsiteX14" fmla="*/ 32327 w 106227"/>
                    <a:gd name="connsiteY14" fmla="*/ 69273 h 78836"/>
                    <a:gd name="connsiteX15" fmla="*/ 25400 w 106227"/>
                    <a:gd name="connsiteY15" fmla="*/ 64654 h 78836"/>
                    <a:gd name="connsiteX16" fmla="*/ 20782 w 106227"/>
                    <a:gd name="connsiteY16" fmla="*/ 50800 h 78836"/>
                    <a:gd name="connsiteX17" fmla="*/ 16164 w 106227"/>
                    <a:gd name="connsiteY17" fmla="*/ 43873 h 78836"/>
                    <a:gd name="connsiteX18" fmla="*/ 13854 w 106227"/>
                    <a:gd name="connsiteY18" fmla="*/ 32327 h 78836"/>
                    <a:gd name="connsiteX19" fmla="*/ 0 w 106227"/>
                    <a:gd name="connsiteY19" fmla="*/ 20782 h 7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6227" h="78836">
                      <a:moveTo>
                        <a:pt x="0" y="20782"/>
                      </a:moveTo>
                      <a:lnTo>
                        <a:pt x="0" y="20782"/>
                      </a:lnTo>
                      <a:cubicBezTo>
                        <a:pt x="16368" y="16317"/>
                        <a:pt x="23968" y="17595"/>
                        <a:pt x="34636" y="6927"/>
                      </a:cubicBezTo>
                      <a:cubicBezTo>
                        <a:pt x="36598" y="4965"/>
                        <a:pt x="37715" y="2309"/>
                        <a:pt x="39254" y="0"/>
                      </a:cubicBezTo>
                      <a:cubicBezTo>
                        <a:pt x="46181" y="770"/>
                        <a:pt x="53720" y="-638"/>
                        <a:pt x="60036" y="2309"/>
                      </a:cubicBezTo>
                      <a:cubicBezTo>
                        <a:pt x="65954" y="5071"/>
                        <a:pt x="68457" y="12540"/>
                        <a:pt x="73891" y="16163"/>
                      </a:cubicBezTo>
                      <a:cubicBezTo>
                        <a:pt x="82843" y="22132"/>
                        <a:pt x="78185" y="19904"/>
                        <a:pt x="87745" y="23091"/>
                      </a:cubicBezTo>
                      <a:cubicBezTo>
                        <a:pt x="89285" y="24630"/>
                        <a:pt x="91004" y="26009"/>
                        <a:pt x="92364" y="27709"/>
                      </a:cubicBezTo>
                      <a:cubicBezTo>
                        <a:pt x="94098" y="29876"/>
                        <a:pt x="94815" y="32902"/>
                        <a:pt x="96982" y="34636"/>
                      </a:cubicBezTo>
                      <a:cubicBezTo>
                        <a:pt x="98883" y="36156"/>
                        <a:pt x="101600" y="36175"/>
                        <a:pt x="103909" y="36945"/>
                      </a:cubicBezTo>
                      <a:cubicBezTo>
                        <a:pt x="104679" y="39254"/>
                        <a:pt x="106218" y="41439"/>
                        <a:pt x="106218" y="43873"/>
                      </a:cubicBezTo>
                      <a:cubicBezTo>
                        <a:pt x="106218" y="48555"/>
                        <a:pt x="106506" y="53832"/>
                        <a:pt x="103909" y="57727"/>
                      </a:cubicBezTo>
                      <a:cubicBezTo>
                        <a:pt x="97104" y="67934"/>
                        <a:pt x="74044" y="66319"/>
                        <a:pt x="66964" y="66963"/>
                      </a:cubicBezTo>
                      <a:cubicBezTo>
                        <a:pt x="51030" y="82897"/>
                        <a:pt x="60819" y="79184"/>
                        <a:pt x="36945" y="76200"/>
                      </a:cubicBezTo>
                      <a:cubicBezTo>
                        <a:pt x="35406" y="73891"/>
                        <a:pt x="34289" y="71235"/>
                        <a:pt x="32327" y="69273"/>
                      </a:cubicBezTo>
                      <a:cubicBezTo>
                        <a:pt x="30365" y="67311"/>
                        <a:pt x="26871" y="67007"/>
                        <a:pt x="25400" y="64654"/>
                      </a:cubicBezTo>
                      <a:cubicBezTo>
                        <a:pt x="22820" y="60526"/>
                        <a:pt x="23482" y="54850"/>
                        <a:pt x="20782" y="50800"/>
                      </a:cubicBezTo>
                      <a:lnTo>
                        <a:pt x="16164" y="43873"/>
                      </a:lnTo>
                      <a:cubicBezTo>
                        <a:pt x="15394" y="40024"/>
                        <a:pt x="15232" y="36002"/>
                        <a:pt x="13854" y="32327"/>
                      </a:cubicBezTo>
                      <a:cubicBezTo>
                        <a:pt x="12880" y="29729"/>
                        <a:pt x="2309" y="22706"/>
                        <a:pt x="0" y="20782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" name="Freeform 32"/>
                <p:cNvSpPr/>
                <p:nvPr/>
              </p:nvSpPr>
              <p:spPr>
                <a:xfrm>
                  <a:off x="4373057" y="5496104"/>
                  <a:ext cx="169851" cy="55560"/>
                </a:xfrm>
                <a:custGeom>
                  <a:avLst/>
                  <a:gdLst>
                    <a:gd name="connsiteX0" fmla="*/ 13855 w 169712"/>
                    <a:gd name="connsiteY0" fmla="*/ 278 h 55697"/>
                    <a:gd name="connsiteX1" fmla="*/ 13855 w 169712"/>
                    <a:gd name="connsiteY1" fmla="*/ 278 h 55697"/>
                    <a:gd name="connsiteX2" fmla="*/ 36946 w 169712"/>
                    <a:gd name="connsiteY2" fmla="*/ 7206 h 55697"/>
                    <a:gd name="connsiteX3" fmla="*/ 50800 w 169712"/>
                    <a:gd name="connsiteY3" fmla="*/ 11824 h 55697"/>
                    <a:gd name="connsiteX4" fmla="*/ 80818 w 169712"/>
                    <a:gd name="connsiteY4" fmla="*/ 14133 h 55697"/>
                    <a:gd name="connsiteX5" fmla="*/ 90055 w 169712"/>
                    <a:gd name="connsiteY5" fmla="*/ 18751 h 55697"/>
                    <a:gd name="connsiteX6" fmla="*/ 101600 w 169712"/>
                    <a:gd name="connsiteY6" fmla="*/ 21060 h 55697"/>
                    <a:gd name="connsiteX7" fmla="*/ 108527 w 169712"/>
                    <a:gd name="connsiteY7" fmla="*/ 27987 h 55697"/>
                    <a:gd name="connsiteX8" fmla="*/ 124691 w 169712"/>
                    <a:gd name="connsiteY8" fmla="*/ 11824 h 55697"/>
                    <a:gd name="connsiteX9" fmla="*/ 138546 w 169712"/>
                    <a:gd name="connsiteY9" fmla="*/ 7206 h 55697"/>
                    <a:gd name="connsiteX10" fmla="*/ 166255 w 169712"/>
                    <a:gd name="connsiteY10" fmla="*/ 11824 h 55697"/>
                    <a:gd name="connsiteX11" fmla="*/ 157018 w 169712"/>
                    <a:gd name="connsiteY11" fmla="*/ 32606 h 55697"/>
                    <a:gd name="connsiteX12" fmla="*/ 147782 w 169712"/>
                    <a:gd name="connsiteY12" fmla="*/ 34915 h 55697"/>
                    <a:gd name="connsiteX13" fmla="*/ 140855 w 169712"/>
                    <a:gd name="connsiteY13" fmla="*/ 37224 h 55697"/>
                    <a:gd name="connsiteX14" fmla="*/ 129309 w 169712"/>
                    <a:gd name="connsiteY14" fmla="*/ 39533 h 55697"/>
                    <a:gd name="connsiteX15" fmla="*/ 108527 w 169712"/>
                    <a:gd name="connsiteY15" fmla="*/ 46460 h 55697"/>
                    <a:gd name="connsiteX16" fmla="*/ 101600 w 169712"/>
                    <a:gd name="connsiteY16" fmla="*/ 48769 h 55697"/>
                    <a:gd name="connsiteX17" fmla="*/ 87746 w 169712"/>
                    <a:gd name="connsiteY17" fmla="*/ 55697 h 55697"/>
                    <a:gd name="connsiteX18" fmla="*/ 62346 w 169712"/>
                    <a:gd name="connsiteY18" fmla="*/ 53387 h 55697"/>
                    <a:gd name="connsiteX19" fmla="*/ 55418 w 169712"/>
                    <a:gd name="connsiteY19" fmla="*/ 51078 h 55697"/>
                    <a:gd name="connsiteX20" fmla="*/ 30018 w 169712"/>
                    <a:gd name="connsiteY20" fmla="*/ 44151 h 55697"/>
                    <a:gd name="connsiteX21" fmla="*/ 23091 w 169712"/>
                    <a:gd name="connsiteY21" fmla="*/ 41842 h 55697"/>
                    <a:gd name="connsiteX22" fmla="*/ 16164 w 169712"/>
                    <a:gd name="connsiteY22" fmla="*/ 37224 h 55697"/>
                    <a:gd name="connsiteX23" fmla="*/ 13855 w 169712"/>
                    <a:gd name="connsiteY23" fmla="*/ 30297 h 55697"/>
                    <a:gd name="connsiteX24" fmla="*/ 9237 w 169712"/>
                    <a:gd name="connsiteY24" fmla="*/ 25678 h 55697"/>
                    <a:gd name="connsiteX25" fmla="*/ 0 w 169712"/>
                    <a:gd name="connsiteY25" fmla="*/ 2587 h 55697"/>
                    <a:gd name="connsiteX26" fmla="*/ 13855 w 169712"/>
                    <a:gd name="connsiteY26" fmla="*/ 278 h 55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69712" h="55697">
                      <a:moveTo>
                        <a:pt x="13855" y="278"/>
                      </a:moveTo>
                      <a:lnTo>
                        <a:pt x="13855" y="278"/>
                      </a:lnTo>
                      <a:lnTo>
                        <a:pt x="36946" y="7206"/>
                      </a:lnTo>
                      <a:cubicBezTo>
                        <a:pt x="41592" y="8658"/>
                        <a:pt x="45947" y="11451"/>
                        <a:pt x="50800" y="11824"/>
                      </a:cubicBezTo>
                      <a:lnTo>
                        <a:pt x="80818" y="14133"/>
                      </a:lnTo>
                      <a:cubicBezTo>
                        <a:pt x="83897" y="15672"/>
                        <a:pt x="86789" y="17662"/>
                        <a:pt x="90055" y="18751"/>
                      </a:cubicBezTo>
                      <a:cubicBezTo>
                        <a:pt x="93778" y="19992"/>
                        <a:pt x="98090" y="19305"/>
                        <a:pt x="101600" y="21060"/>
                      </a:cubicBezTo>
                      <a:cubicBezTo>
                        <a:pt x="104521" y="22520"/>
                        <a:pt x="106218" y="25678"/>
                        <a:pt x="108527" y="27987"/>
                      </a:cubicBezTo>
                      <a:cubicBezTo>
                        <a:pt x="111722" y="18407"/>
                        <a:pt x="110798" y="16455"/>
                        <a:pt x="124691" y="11824"/>
                      </a:cubicBezTo>
                      <a:lnTo>
                        <a:pt x="138546" y="7206"/>
                      </a:lnTo>
                      <a:cubicBezTo>
                        <a:pt x="147782" y="8745"/>
                        <a:pt x="159008" y="5895"/>
                        <a:pt x="166255" y="11824"/>
                      </a:cubicBezTo>
                      <a:cubicBezTo>
                        <a:pt x="176204" y="19964"/>
                        <a:pt x="162023" y="30461"/>
                        <a:pt x="157018" y="32606"/>
                      </a:cubicBezTo>
                      <a:cubicBezTo>
                        <a:pt x="154101" y="33856"/>
                        <a:pt x="150833" y="34043"/>
                        <a:pt x="147782" y="34915"/>
                      </a:cubicBezTo>
                      <a:cubicBezTo>
                        <a:pt x="145442" y="35584"/>
                        <a:pt x="143216" y="36634"/>
                        <a:pt x="140855" y="37224"/>
                      </a:cubicBezTo>
                      <a:cubicBezTo>
                        <a:pt x="137047" y="38176"/>
                        <a:pt x="133096" y="38500"/>
                        <a:pt x="129309" y="39533"/>
                      </a:cubicBezTo>
                      <a:cubicBezTo>
                        <a:pt x="122264" y="41454"/>
                        <a:pt x="115454" y="44151"/>
                        <a:pt x="108527" y="46460"/>
                      </a:cubicBezTo>
                      <a:cubicBezTo>
                        <a:pt x="106218" y="47230"/>
                        <a:pt x="103625" y="47419"/>
                        <a:pt x="101600" y="48769"/>
                      </a:cubicBezTo>
                      <a:cubicBezTo>
                        <a:pt x="92648" y="54737"/>
                        <a:pt x="97306" y="52509"/>
                        <a:pt x="87746" y="55697"/>
                      </a:cubicBezTo>
                      <a:cubicBezTo>
                        <a:pt x="79279" y="54927"/>
                        <a:pt x="70762" y="54589"/>
                        <a:pt x="62346" y="53387"/>
                      </a:cubicBezTo>
                      <a:cubicBezTo>
                        <a:pt x="59936" y="53043"/>
                        <a:pt x="57780" y="51668"/>
                        <a:pt x="55418" y="51078"/>
                      </a:cubicBezTo>
                      <a:cubicBezTo>
                        <a:pt x="29312" y="44552"/>
                        <a:pt x="59737" y="54057"/>
                        <a:pt x="30018" y="44151"/>
                      </a:cubicBezTo>
                      <a:cubicBezTo>
                        <a:pt x="27709" y="43381"/>
                        <a:pt x="25116" y="43192"/>
                        <a:pt x="23091" y="41842"/>
                      </a:cubicBezTo>
                      <a:lnTo>
                        <a:pt x="16164" y="37224"/>
                      </a:lnTo>
                      <a:cubicBezTo>
                        <a:pt x="15394" y="34915"/>
                        <a:pt x="15107" y="32384"/>
                        <a:pt x="13855" y="30297"/>
                      </a:cubicBezTo>
                      <a:cubicBezTo>
                        <a:pt x="12735" y="28430"/>
                        <a:pt x="10002" y="27717"/>
                        <a:pt x="9237" y="25678"/>
                      </a:cubicBezTo>
                      <a:cubicBezTo>
                        <a:pt x="-1060" y="-1779"/>
                        <a:pt x="15781" y="23631"/>
                        <a:pt x="0" y="2587"/>
                      </a:cubicBezTo>
                      <a:cubicBezTo>
                        <a:pt x="11308" y="-1182"/>
                        <a:pt x="4493" y="278"/>
                        <a:pt x="13855" y="278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4149233" y="5507217"/>
                  <a:ext cx="57146" cy="26985"/>
                </a:xfrm>
                <a:custGeom>
                  <a:avLst/>
                  <a:gdLst>
                    <a:gd name="connsiteX0" fmla="*/ 0 w 55901"/>
                    <a:gd name="connsiteY0" fmla="*/ 13959 h 27026"/>
                    <a:gd name="connsiteX1" fmla="*/ 0 w 55901"/>
                    <a:gd name="connsiteY1" fmla="*/ 13959 h 27026"/>
                    <a:gd name="connsiteX2" fmla="*/ 16164 w 55901"/>
                    <a:gd name="connsiteY2" fmla="*/ 2414 h 27026"/>
                    <a:gd name="connsiteX3" fmla="*/ 50800 w 55901"/>
                    <a:gd name="connsiteY3" fmla="*/ 2414 h 27026"/>
                    <a:gd name="connsiteX4" fmla="*/ 55419 w 55901"/>
                    <a:gd name="connsiteY4" fmla="*/ 7032 h 27026"/>
                    <a:gd name="connsiteX5" fmla="*/ 20782 w 55901"/>
                    <a:gd name="connsiteY5" fmla="*/ 23196 h 27026"/>
                    <a:gd name="connsiteX6" fmla="*/ 0 w 55901"/>
                    <a:gd name="connsiteY6" fmla="*/ 13959 h 27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01" h="27026">
                      <a:moveTo>
                        <a:pt x="0" y="13959"/>
                      </a:moveTo>
                      <a:lnTo>
                        <a:pt x="0" y="13959"/>
                      </a:lnTo>
                      <a:cubicBezTo>
                        <a:pt x="5388" y="10111"/>
                        <a:pt x="10351" y="5584"/>
                        <a:pt x="16164" y="2414"/>
                      </a:cubicBezTo>
                      <a:cubicBezTo>
                        <a:pt x="25531" y="-2695"/>
                        <a:pt x="43986" y="1795"/>
                        <a:pt x="50800" y="2414"/>
                      </a:cubicBezTo>
                      <a:cubicBezTo>
                        <a:pt x="52340" y="3953"/>
                        <a:pt x="55202" y="4866"/>
                        <a:pt x="55419" y="7032"/>
                      </a:cubicBezTo>
                      <a:cubicBezTo>
                        <a:pt x="58385" y="36697"/>
                        <a:pt x="47780" y="25124"/>
                        <a:pt x="20782" y="23196"/>
                      </a:cubicBezTo>
                      <a:cubicBezTo>
                        <a:pt x="12222" y="20343"/>
                        <a:pt x="3464" y="15499"/>
                        <a:pt x="0" y="13959"/>
                      </a:cubicBezTo>
                      <a:close/>
                    </a:path>
                  </a:pathLst>
                </a:custGeom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5" name="Freeform 34"/>
              <p:cNvSpPr/>
              <p:nvPr/>
            </p:nvSpPr>
            <p:spPr bwMode="auto">
              <a:xfrm>
                <a:off x="7700815" y="5964641"/>
                <a:ext cx="98014" cy="136832"/>
              </a:xfrm>
              <a:custGeom>
                <a:avLst/>
                <a:gdLst>
                  <a:gd name="connsiteX0" fmla="*/ 92363 w 159327"/>
                  <a:gd name="connsiteY0" fmla="*/ 4618 h 223982"/>
                  <a:gd name="connsiteX1" fmla="*/ 92363 w 159327"/>
                  <a:gd name="connsiteY1" fmla="*/ 4618 h 223982"/>
                  <a:gd name="connsiteX2" fmla="*/ 80818 w 159327"/>
                  <a:gd name="connsiteY2" fmla="*/ 23091 h 223982"/>
                  <a:gd name="connsiteX3" fmla="*/ 78509 w 159327"/>
                  <a:gd name="connsiteY3" fmla="*/ 30018 h 223982"/>
                  <a:gd name="connsiteX4" fmla="*/ 66963 w 159327"/>
                  <a:gd name="connsiteY4" fmla="*/ 41564 h 223982"/>
                  <a:gd name="connsiteX5" fmla="*/ 64654 w 159327"/>
                  <a:gd name="connsiteY5" fmla="*/ 53109 h 223982"/>
                  <a:gd name="connsiteX6" fmla="*/ 57727 w 159327"/>
                  <a:gd name="connsiteY6" fmla="*/ 60037 h 223982"/>
                  <a:gd name="connsiteX7" fmla="*/ 2309 w 159327"/>
                  <a:gd name="connsiteY7" fmla="*/ 71582 h 223982"/>
                  <a:gd name="connsiteX8" fmla="*/ 0 w 159327"/>
                  <a:gd name="connsiteY8" fmla="*/ 78509 h 223982"/>
                  <a:gd name="connsiteX9" fmla="*/ 4618 w 159327"/>
                  <a:gd name="connsiteY9" fmla="*/ 103909 h 223982"/>
                  <a:gd name="connsiteX10" fmla="*/ 6927 w 159327"/>
                  <a:gd name="connsiteY10" fmla="*/ 113146 h 223982"/>
                  <a:gd name="connsiteX11" fmla="*/ 9236 w 159327"/>
                  <a:gd name="connsiteY11" fmla="*/ 120073 h 223982"/>
                  <a:gd name="connsiteX12" fmla="*/ 13854 w 159327"/>
                  <a:gd name="connsiteY12" fmla="*/ 140855 h 223982"/>
                  <a:gd name="connsiteX13" fmla="*/ 18473 w 159327"/>
                  <a:gd name="connsiteY13" fmla="*/ 145473 h 223982"/>
                  <a:gd name="connsiteX14" fmla="*/ 16163 w 159327"/>
                  <a:gd name="connsiteY14" fmla="*/ 152400 h 223982"/>
                  <a:gd name="connsiteX15" fmla="*/ 11545 w 159327"/>
                  <a:gd name="connsiteY15" fmla="*/ 159327 h 223982"/>
                  <a:gd name="connsiteX16" fmla="*/ 18473 w 159327"/>
                  <a:gd name="connsiteY16" fmla="*/ 203200 h 223982"/>
                  <a:gd name="connsiteX17" fmla="*/ 20782 w 159327"/>
                  <a:gd name="connsiteY17" fmla="*/ 212437 h 223982"/>
                  <a:gd name="connsiteX18" fmla="*/ 34636 w 159327"/>
                  <a:gd name="connsiteY18" fmla="*/ 223982 h 223982"/>
                  <a:gd name="connsiteX19" fmla="*/ 53109 w 159327"/>
                  <a:gd name="connsiteY19" fmla="*/ 221673 h 223982"/>
                  <a:gd name="connsiteX20" fmla="*/ 55418 w 159327"/>
                  <a:gd name="connsiteY20" fmla="*/ 214746 h 223982"/>
                  <a:gd name="connsiteX21" fmla="*/ 57727 w 159327"/>
                  <a:gd name="connsiteY21" fmla="*/ 189346 h 223982"/>
                  <a:gd name="connsiteX22" fmla="*/ 71582 w 159327"/>
                  <a:gd name="connsiteY22" fmla="*/ 184727 h 223982"/>
                  <a:gd name="connsiteX23" fmla="*/ 106218 w 159327"/>
                  <a:gd name="connsiteY23" fmla="*/ 177800 h 223982"/>
                  <a:gd name="connsiteX24" fmla="*/ 131618 w 159327"/>
                  <a:gd name="connsiteY24" fmla="*/ 175491 h 223982"/>
                  <a:gd name="connsiteX25" fmla="*/ 138545 w 159327"/>
                  <a:gd name="connsiteY25" fmla="*/ 170873 h 223982"/>
                  <a:gd name="connsiteX26" fmla="*/ 140854 w 159327"/>
                  <a:gd name="connsiteY26" fmla="*/ 163946 h 223982"/>
                  <a:gd name="connsiteX27" fmla="*/ 143163 w 159327"/>
                  <a:gd name="connsiteY27" fmla="*/ 124691 h 223982"/>
                  <a:gd name="connsiteX28" fmla="*/ 147782 w 159327"/>
                  <a:gd name="connsiteY28" fmla="*/ 117764 h 223982"/>
                  <a:gd name="connsiteX29" fmla="*/ 152400 w 159327"/>
                  <a:gd name="connsiteY29" fmla="*/ 103909 h 223982"/>
                  <a:gd name="connsiteX30" fmla="*/ 159327 w 159327"/>
                  <a:gd name="connsiteY30" fmla="*/ 64655 h 223982"/>
                  <a:gd name="connsiteX31" fmla="*/ 157018 w 159327"/>
                  <a:gd name="connsiteY31" fmla="*/ 46182 h 223982"/>
                  <a:gd name="connsiteX32" fmla="*/ 150091 w 159327"/>
                  <a:gd name="connsiteY32" fmla="*/ 43873 h 223982"/>
                  <a:gd name="connsiteX33" fmla="*/ 143163 w 159327"/>
                  <a:gd name="connsiteY33" fmla="*/ 39255 h 223982"/>
                  <a:gd name="connsiteX34" fmla="*/ 136236 w 159327"/>
                  <a:gd name="connsiteY34" fmla="*/ 25400 h 223982"/>
                  <a:gd name="connsiteX35" fmla="*/ 133927 w 159327"/>
                  <a:gd name="connsiteY35" fmla="*/ 9237 h 223982"/>
                  <a:gd name="connsiteX36" fmla="*/ 131618 w 159327"/>
                  <a:gd name="connsiteY36" fmla="*/ 2309 h 223982"/>
                  <a:gd name="connsiteX37" fmla="*/ 124691 w 159327"/>
                  <a:gd name="connsiteY37" fmla="*/ 0 h 223982"/>
                  <a:gd name="connsiteX38" fmla="*/ 92363 w 159327"/>
                  <a:gd name="connsiteY38" fmla="*/ 4618 h 22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9327" h="223982">
                    <a:moveTo>
                      <a:pt x="92363" y="4618"/>
                    </a:moveTo>
                    <a:lnTo>
                      <a:pt x="92363" y="4618"/>
                    </a:lnTo>
                    <a:cubicBezTo>
                      <a:pt x="88515" y="10776"/>
                      <a:pt x="84295" y="16716"/>
                      <a:pt x="80818" y="23091"/>
                    </a:cubicBezTo>
                    <a:cubicBezTo>
                      <a:pt x="79653" y="25228"/>
                      <a:pt x="79597" y="27841"/>
                      <a:pt x="78509" y="30018"/>
                    </a:cubicBezTo>
                    <a:cubicBezTo>
                      <a:pt x="74660" y="37717"/>
                      <a:pt x="73892" y="36945"/>
                      <a:pt x="66963" y="41564"/>
                    </a:cubicBezTo>
                    <a:cubicBezTo>
                      <a:pt x="66193" y="45412"/>
                      <a:pt x="66409" y="49599"/>
                      <a:pt x="64654" y="53109"/>
                    </a:cubicBezTo>
                    <a:cubicBezTo>
                      <a:pt x="63194" y="56030"/>
                      <a:pt x="60305" y="58032"/>
                      <a:pt x="57727" y="60037"/>
                    </a:cubicBezTo>
                    <a:cubicBezTo>
                      <a:pt x="36236" y="76753"/>
                      <a:pt x="39642" y="69508"/>
                      <a:pt x="2309" y="71582"/>
                    </a:cubicBezTo>
                    <a:cubicBezTo>
                      <a:pt x="1539" y="73891"/>
                      <a:pt x="0" y="76075"/>
                      <a:pt x="0" y="78509"/>
                    </a:cubicBezTo>
                    <a:cubicBezTo>
                      <a:pt x="0" y="95706"/>
                      <a:pt x="1371" y="92543"/>
                      <a:pt x="4618" y="103909"/>
                    </a:cubicBezTo>
                    <a:cubicBezTo>
                      <a:pt x="5490" y="106961"/>
                      <a:pt x="6055" y="110094"/>
                      <a:pt x="6927" y="113146"/>
                    </a:cubicBezTo>
                    <a:cubicBezTo>
                      <a:pt x="7596" y="115486"/>
                      <a:pt x="8708" y="117697"/>
                      <a:pt x="9236" y="120073"/>
                    </a:cubicBezTo>
                    <a:cubicBezTo>
                      <a:pt x="9949" y="123280"/>
                      <a:pt x="11103" y="136270"/>
                      <a:pt x="13854" y="140855"/>
                    </a:cubicBezTo>
                    <a:cubicBezTo>
                      <a:pt x="14974" y="142722"/>
                      <a:pt x="16933" y="143934"/>
                      <a:pt x="18473" y="145473"/>
                    </a:cubicBezTo>
                    <a:cubicBezTo>
                      <a:pt x="17703" y="147782"/>
                      <a:pt x="17252" y="150223"/>
                      <a:pt x="16163" y="152400"/>
                    </a:cubicBezTo>
                    <a:cubicBezTo>
                      <a:pt x="14922" y="154882"/>
                      <a:pt x="11691" y="156556"/>
                      <a:pt x="11545" y="159327"/>
                    </a:cubicBezTo>
                    <a:cubicBezTo>
                      <a:pt x="9789" y="192687"/>
                      <a:pt x="7961" y="187436"/>
                      <a:pt x="18473" y="203200"/>
                    </a:cubicBezTo>
                    <a:cubicBezTo>
                      <a:pt x="19243" y="206279"/>
                      <a:pt x="19207" y="209681"/>
                      <a:pt x="20782" y="212437"/>
                    </a:cubicBezTo>
                    <a:cubicBezTo>
                      <a:pt x="23517" y="217223"/>
                      <a:pt x="30222" y="221039"/>
                      <a:pt x="34636" y="223982"/>
                    </a:cubicBezTo>
                    <a:cubicBezTo>
                      <a:pt x="40794" y="223212"/>
                      <a:pt x="47438" y="224193"/>
                      <a:pt x="53109" y="221673"/>
                    </a:cubicBezTo>
                    <a:cubicBezTo>
                      <a:pt x="55333" y="220685"/>
                      <a:pt x="55074" y="217155"/>
                      <a:pt x="55418" y="214746"/>
                    </a:cubicBezTo>
                    <a:cubicBezTo>
                      <a:pt x="56620" y="206330"/>
                      <a:pt x="53696" y="196831"/>
                      <a:pt x="57727" y="189346"/>
                    </a:cubicBezTo>
                    <a:cubicBezTo>
                      <a:pt x="60035" y="185060"/>
                      <a:pt x="66830" y="185783"/>
                      <a:pt x="71582" y="184727"/>
                    </a:cubicBezTo>
                    <a:cubicBezTo>
                      <a:pt x="82121" y="182385"/>
                      <a:pt x="95137" y="179104"/>
                      <a:pt x="106218" y="177800"/>
                    </a:cubicBezTo>
                    <a:cubicBezTo>
                      <a:pt x="114661" y="176807"/>
                      <a:pt x="123151" y="176261"/>
                      <a:pt x="131618" y="175491"/>
                    </a:cubicBezTo>
                    <a:cubicBezTo>
                      <a:pt x="133927" y="173952"/>
                      <a:pt x="136811" y="173040"/>
                      <a:pt x="138545" y="170873"/>
                    </a:cubicBezTo>
                    <a:cubicBezTo>
                      <a:pt x="140065" y="168972"/>
                      <a:pt x="140612" y="166368"/>
                      <a:pt x="140854" y="163946"/>
                    </a:cubicBezTo>
                    <a:cubicBezTo>
                      <a:pt x="142158" y="150903"/>
                      <a:pt x="141218" y="137654"/>
                      <a:pt x="143163" y="124691"/>
                    </a:cubicBezTo>
                    <a:cubicBezTo>
                      <a:pt x="143575" y="121946"/>
                      <a:pt x="146242" y="120073"/>
                      <a:pt x="147782" y="117764"/>
                    </a:cubicBezTo>
                    <a:cubicBezTo>
                      <a:pt x="149321" y="113146"/>
                      <a:pt x="152027" y="108763"/>
                      <a:pt x="152400" y="103909"/>
                    </a:cubicBezTo>
                    <a:cubicBezTo>
                      <a:pt x="154973" y="70459"/>
                      <a:pt x="150221" y="82867"/>
                      <a:pt x="159327" y="64655"/>
                    </a:cubicBezTo>
                    <a:cubicBezTo>
                      <a:pt x="158557" y="58497"/>
                      <a:pt x="159538" y="51853"/>
                      <a:pt x="157018" y="46182"/>
                    </a:cubicBezTo>
                    <a:cubicBezTo>
                      <a:pt x="156030" y="43958"/>
                      <a:pt x="152268" y="44961"/>
                      <a:pt x="150091" y="43873"/>
                    </a:cubicBezTo>
                    <a:cubicBezTo>
                      <a:pt x="147609" y="42632"/>
                      <a:pt x="145472" y="40794"/>
                      <a:pt x="143163" y="39255"/>
                    </a:cubicBezTo>
                    <a:cubicBezTo>
                      <a:pt x="139272" y="33417"/>
                      <a:pt x="137602" y="32228"/>
                      <a:pt x="136236" y="25400"/>
                    </a:cubicBezTo>
                    <a:cubicBezTo>
                      <a:pt x="135169" y="20063"/>
                      <a:pt x="134994" y="14574"/>
                      <a:pt x="133927" y="9237"/>
                    </a:cubicBezTo>
                    <a:cubicBezTo>
                      <a:pt x="133450" y="6850"/>
                      <a:pt x="133339" y="4030"/>
                      <a:pt x="131618" y="2309"/>
                    </a:cubicBezTo>
                    <a:cubicBezTo>
                      <a:pt x="129897" y="588"/>
                      <a:pt x="127000" y="770"/>
                      <a:pt x="124691" y="0"/>
                    </a:cubicBezTo>
                    <a:cubicBezTo>
                      <a:pt x="95897" y="2399"/>
                      <a:pt x="97751" y="3848"/>
                      <a:pt x="92363" y="461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 bwMode="auto">
              <a:xfrm>
                <a:off x="7731868" y="6066537"/>
                <a:ext cx="79576" cy="78606"/>
              </a:xfrm>
              <a:custGeom>
                <a:avLst/>
                <a:gdLst>
                  <a:gd name="connsiteX0" fmla="*/ 41892 w 129638"/>
                  <a:gd name="connsiteY0" fmla="*/ 73891 h 129309"/>
                  <a:gd name="connsiteX1" fmla="*/ 41892 w 129638"/>
                  <a:gd name="connsiteY1" fmla="*/ 73891 h 129309"/>
                  <a:gd name="connsiteX2" fmla="*/ 9565 w 129638"/>
                  <a:gd name="connsiteY2" fmla="*/ 53109 h 129309"/>
                  <a:gd name="connsiteX3" fmla="*/ 329 w 129638"/>
                  <a:gd name="connsiteY3" fmla="*/ 43872 h 129309"/>
                  <a:gd name="connsiteX4" fmla="*/ 2638 w 129638"/>
                  <a:gd name="connsiteY4" fmla="*/ 32327 h 129309"/>
                  <a:gd name="connsiteX5" fmla="*/ 14183 w 129638"/>
                  <a:gd name="connsiteY5" fmla="*/ 11545 h 129309"/>
                  <a:gd name="connsiteX6" fmla="*/ 21111 w 129638"/>
                  <a:gd name="connsiteY6" fmla="*/ 6927 h 129309"/>
                  <a:gd name="connsiteX7" fmla="*/ 34965 w 129638"/>
                  <a:gd name="connsiteY7" fmla="*/ 4618 h 129309"/>
                  <a:gd name="connsiteX8" fmla="*/ 69602 w 129638"/>
                  <a:gd name="connsiteY8" fmla="*/ 0 h 129309"/>
                  <a:gd name="connsiteX9" fmla="*/ 104238 w 129638"/>
                  <a:gd name="connsiteY9" fmla="*/ 2309 h 129309"/>
                  <a:gd name="connsiteX10" fmla="*/ 111165 w 129638"/>
                  <a:gd name="connsiteY10" fmla="*/ 9236 h 129309"/>
                  <a:gd name="connsiteX11" fmla="*/ 120402 w 129638"/>
                  <a:gd name="connsiteY11" fmla="*/ 23091 h 129309"/>
                  <a:gd name="connsiteX12" fmla="*/ 122711 w 129638"/>
                  <a:gd name="connsiteY12" fmla="*/ 66963 h 129309"/>
                  <a:gd name="connsiteX13" fmla="*/ 127329 w 129638"/>
                  <a:gd name="connsiteY13" fmla="*/ 76200 h 129309"/>
                  <a:gd name="connsiteX14" fmla="*/ 129638 w 129638"/>
                  <a:gd name="connsiteY14" fmla="*/ 83127 h 129309"/>
                  <a:gd name="connsiteX15" fmla="*/ 120402 w 129638"/>
                  <a:gd name="connsiteY15" fmla="*/ 108527 h 129309"/>
                  <a:gd name="connsiteX16" fmla="*/ 113474 w 129638"/>
                  <a:gd name="connsiteY16" fmla="*/ 110836 h 129309"/>
                  <a:gd name="connsiteX17" fmla="*/ 104238 w 129638"/>
                  <a:gd name="connsiteY17" fmla="*/ 117763 h 129309"/>
                  <a:gd name="connsiteX18" fmla="*/ 92692 w 129638"/>
                  <a:gd name="connsiteY18" fmla="*/ 129309 h 129309"/>
                  <a:gd name="connsiteX19" fmla="*/ 67292 w 129638"/>
                  <a:gd name="connsiteY19" fmla="*/ 127000 h 129309"/>
                  <a:gd name="connsiteX20" fmla="*/ 64983 w 129638"/>
                  <a:gd name="connsiteY20" fmla="*/ 120072 h 129309"/>
                  <a:gd name="connsiteX21" fmla="*/ 58056 w 129638"/>
                  <a:gd name="connsiteY21" fmla="*/ 113145 h 129309"/>
                  <a:gd name="connsiteX22" fmla="*/ 51129 w 129638"/>
                  <a:gd name="connsiteY22" fmla="*/ 103909 h 129309"/>
                  <a:gd name="connsiteX23" fmla="*/ 46511 w 129638"/>
                  <a:gd name="connsiteY23" fmla="*/ 85436 h 129309"/>
                  <a:gd name="connsiteX24" fmla="*/ 41892 w 129638"/>
                  <a:gd name="connsiteY24" fmla="*/ 80818 h 129309"/>
                  <a:gd name="connsiteX25" fmla="*/ 39583 w 129638"/>
                  <a:gd name="connsiteY25" fmla="*/ 73891 h 129309"/>
                  <a:gd name="connsiteX26" fmla="*/ 37274 w 129638"/>
                  <a:gd name="connsiteY26" fmla="*/ 55418 h 129309"/>
                  <a:gd name="connsiteX27" fmla="*/ 41892 w 129638"/>
                  <a:gd name="connsiteY27" fmla="*/ 73891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9638" h="129309">
                    <a:moveTo>
                      <a:pt x="41892" y="73891"/>
                    </a:moveTo>
                    <a:lnTo>
                      <a:pt x="41892" y="73891"/>
                    </a:lnTo>
                    <a:cubicBezTo>
                      <a:pt x="15982" y="55753"/>
                      <a:pt x="27205" y="61928"/>
                      <a:pt x="9565" y="53109"/>
                    </a:cubicBezTo>
                    <a:cubicBezTo>
                      <a:pt x="6486" y="50030"/>
                      <a:pt x="1706" y="48003"/>
                      <a:pt x="329" y="43872"/>
                    </a:cubicBezTo>
                    <a:cubicBezTo>
                      <a:pt x="-912" y="40149"/>
                      <a:pt x="1686" y="36134"/>
                      <a:pt x="2638" y="32327"/>
                    </a:cubicBezTo>
                    <a:cubicBezTo>
                      <a:pt x="4322" y="25590"/>
                      <a:pt x="9024" y="14984"/>
                      <a:pt x="14183" y="11545"/>
                    </a:cubicBezTo>
                    <a:cubicBezTo>
                      <a:pt x="16492" y="10006"/>
                      <a:pt x="18478" y="7805"/>
                      <a:pt x="21111" y="6927"/>
                    </a:cubicBezTo>
                    <a:cubicBezTo>
                      <a:pt x="25552" y="5447"/>
                      <a:pt x="30319" y="5199"/>
                      <a:pt x="34965" y="4618"/>
                    </a:cubicBezTo>
                    <a:cubicBezTo>
                      <a:pt x="70962" y="118"/>
                      <a:pt x="45904" y="4739"/>
                      <a:pt x="69602" y="0"/>
                    </a:cubicBezTo>
                    <a:cubicBezTo>
                      <a:pt x="81147" y="770"/>
                      <a:pt x="92943" y="-201"/>
                      <a:pt x="104238" y="2309"/>
                    </a:cubicBezTo>
                    <a:cubicBezTo>
                      <a:pt x="107426" y="3017"/>
                      <a:pt x="109160" y="6658"/>
                      <a:pt x="111165" y="9236"/>
                    </a:cubicBezTo>
                    <a:cubicBezTo>
                      <a:pt x="114573" y="13617"/>
                      <a:pt x="120402" y="23091"/>
                      <a:pt x="120402" y="23091"/>
                    </a:cubicBezTo>
                    <a:cubicBezTo>
                      <a:pt x="121172" y="37715"/>
                      <a:pt x="120817" y="52442"/>
                      <a:pt x="122711" y="66963"/>
                    </a:cubicBezTo>
                    <a:cubicBezTo>
                      <a:pt x="123156" y="70376"/>
                      <a:pt x="125973" y="73036"/>
                      <a:pt x="127329" y="76200"/>
                    </a:cubicBezTo>
                    <a:cubicBezTo>
                      <a:pt x="128288" y="78437"/>
                      <a:pt x="128868" y="80818"/>
                      <a:pt x="129638" y="83127"/>
                    </a:cubicBezTo>
                    <a:cubicBezTo>
                      <a:pt x="127901" y="97020"/>
                      <a:pt x="131203" y="101327"/>
                      <a:pt x="120402" y="108527"/>
                    </a:cubicBezTo>
                    <a:cubicBezTo>
                      <a:pt x="118377" y="109877"/>
                      <a:pt x="115783" y="110066"/>
                      <a:pt x="113474" y="110836"/>
                    </a:cubicBezTo>
                    <a:cubicBezTo>
                      <a:pt x="110395" y="113145"/>
                      <a:pt x="106959" y="115042"/>
                      <a:pt x="104238" y="117763"/>
                    </a:cubicBezTo>
                    <a:cubicBezTo>
                      <a:pt x="88847" y="133155"/>
                      <a:pt x="111163" y="116997"/>
                      <a:pt x="92692" y="129309"/>
                    </a:cubicBezTo>
                    <a:cubicBezTo>
                      <a:pt x="84225" y="128539"/>
                      <a:pt x="75357" y="129689"/>
                      <a:pt x="67292" y="127000"/>
                    </a:cubicBezTo>
                    <a:cubicBezTo>
                      <a:pt x="64983" y="126230"/>
                      <a:pt x="66333" y="122097"/>
                      <a:pt x="64983" y="120072"/>
                    </a:cubicBezTo>
                    <a:cubicBezTo>
                      <a:pt x="63172" y="117355"/>
                      <a:pt x="60181" y="115624"/>
                      <a:pt x="58056" y="113145"/>
                    </a:cubicBezTo>
                    <a:cubicBezTo>
                      <a:pt x="55552" y="110223"/>
                      <a:pt x="53438" y="106988"/>
                      <a:pt x="51129" y="103909"/>
                    </a:cubicBezTo>
                    <a:cubicBezTo>
                      <a:pt x="50633" y="101427"/>
                      <a:pt x="48641" y="88986"/>
                      <a:pt x="46511" y="85436"/>
                    </a:cubicBezTo>
                    <a:cubicBezTo>
                      <a:pt x="45391" y="83569"/>
                      <a:pt x="43432" y="82357"/>
                      <a:pt x="41892" y="80818"/>
                    </a:cubicBezTo>
                    <a:cubicBezTo>
                      <a:pt x="41122" y="78509"/>
                      <a:pt x="40018" y="76286"/>
                      <a:pt x="39583" y="73891"/>
                    </a:cubicBezTo>
                    <a:cubicBezTo>
                      <a:pt x="38473" y="67786"/>
                      <a:pt x="40563" y="60680"/>
                      <a:pt x="37274" y="55418"/>
                    </a:cubicBezTo>
                    <a:cubicBezTo>
                      <a:pt x="35642" y="52807"/>
                      <a:pt x="41122" y="70812"/>
                      <a:pt x="41892" y="738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 bwMode="auto">
              <a:xfrm>
                <a:off x="7588244" y="5700682"/>
                <a:ext cx="245521" cy="184383"/>
              </a:xfrm>
              <a:custGeom>
                <a:avLst/>
                <a:gdLst>
                  <a:gd name="connsiteX0" fmla="*/ 124690 w 401781"/>
                  <a:gd name="connsiteY0" fmla="*/ 43735 h 302353"/>
                  <a:gd name="connsiteX1" fmla="*/ 124690 w 401781"/>
                  <a:gd name="connsiteY1" fmla="*/ 43735 h 302353"/>
                  <a:gd name="connsiteX2" fmla="*/ 101600 w 401781"/>
                  <a:gd name="connsiteY2" fmla="*/ 50662 h 302353"/>
                  <a:gd name="connsiteX3" fmla="*/ 94672 w 401781"/>
                  <a:gd name="connsiteY3" fmla="*/ 52971 h 302353"/>
                  <a:gd name="connsiteX4" fmla="*/ 78509 w 401781"/>
                  <a:gd name="connsiteY4" fmla="*/ 59899 h 302353"/>
                  <a:gd name="connsiteX5" fmla="*/ 62345 w 401781"/>
                  <a:gd name="connsiteY5" fmla="*/ 57589 h 302353"/>
                  <a:gd name="connsiteX6" fmla="*/ 60036 w 401781"/>
                  <a:gd name="connsiteY6" fmla="*/ 46044 h 302353"/>
                  <a:gd name="connsiteX7" fmla="*/ 53109 w 401781"/>
                  <a:gd name="connsiteY7" fmla="*/ 22953 h 302353"/>
                  <a:gd name="connsiteX8" fmla="*/ 48490 w 401781"/>
                  <a:gd name="connsiteY8" fmla="*/ 16026 h 302353"/>
                  <a:gd name="connsiteX9" fmla="*/ 39254 w 401781"/>
                  <a:gd name="connsiteY9" fmla="*/ 13717 h 302353"/>
                  <a:gd name="connsiteX10" fmla="*/ 30018 w 401781"/>
                  <a:gd name="connsiteY10" fmla="*/ 34499 h 302353"/>
                  <a:gd name="connsiteX11" fmla="*/ 11545 w 401781"/>
                  <a:gd name="connsiteY11" fmla="*/ 52971 h 302353"/>
                  <a:gd name="connsiteX12" fmla="*/ 4618 w 401781"/>
                  <a:gd name="connsiteY12" fmla="*/ 55280 h 302353"/>
                  <a:gd name="connsiteX13" fmla="*/ 0 w 401781"/>
                  <a:gd name="connsiteY13" fmla="*/ 59899 h 302353"/>
                  <a:gd name="connsiteX14" fmla="*/ 9236 w 401781"/>
                  <a:gd name="connsiteY14" fmla="*/ 87608 h 302353"/>
                  <a:gd name="connsiteX15" fmla="*/ 18472 w 401781"/>
                  <a:gd name="connsiteY15" fmla="*/ 99153 h 302353"/>
                  <a:gd name="connsiteX16" fmla="*/ 25400 w 401781"/>
                  <a:gd name="connsiteY16" fmla="*/ 113008 h 302353"/>
                  <a:gd name="connsiteX17" fmla="*/ 36945 w 401781"/>
                  <a:gd name="connsiteY17" fmla="*/ 124553 h 302353"/>
                  <a:gd name="connsiteX18" fmla="*/ 50800 w 401781"/>
                  <a:gd name="connsiteY18" fmla="*/ 133789 h 302353"/>
                  <a:gd name="connsiteX19" fmla="*/ 64654 w 401781"/>
                  <a:gd name="connsiteY19" fmla="*/ 143026 h 302353"/>
                  <a:gd name="connsiteX20" fmla="*/ 78509 w 401781"/>
                  <a:gd name="connsiteY20" fmla="*/ 152262 h 302353"/>
                  <a:gd name="connsiteX21" fmla="*/ 85436 w 401781"/>
                  <a:gd name="connsiteY21" fmla="*/ 154571 h 302353"/>
                  <a:gd name="connsiteX22" fmla="*/ 101600 w 401781"/>
                  <a:gd name="connsiteY22" fmla="*/ 166117 h 302353"/>
                  <a:gd name="connsiteX23" fmla="*/ 106218 w 401781"/>
                  <a:gd name="connsiteY23" fmla="*/ 173044 h 302353"/>
                  <a:gd name="connsiteX24" fmla="*/ 96981 w 401781"/>
                  <a:gd name="connsiteY24" fmla="*/ 193826 h 302353"/>
                  <a:gd name="connsiteX25" fmla="*/ 90054 w 401781"/>
                  <a:gd name="connsiteY25" fmla="*/ 207680 h 302353"/>
                  <a:gd name="connsiteX26" fmla="*/ 69272 w 401781"/>
                  <a:gd name="connsiteY26" fmla="*/ 226153 h 302353"/>
                  <a:gd name="connsiteX27" fmla="*/ 60036 w 401781"/>
                  <a:gd name="connsiteY27" fmla="*/ 235389 h 302353"/>
                  <a:gd name="connsiteX28" fmla="*/ 60036 w 401781"/>
                  <a:gd name="connsiteY28" fmla="*/ 246935 h 302353"/>
                  <a:gd name="connsiteX29" fmla="*/ 90054 w 401781"/>
                  <a:gd name="connsiteY29" fmla="*/ 260789 h 302353"/>
                  <a:gd name="connsiteX30" fmla="*/ 145472 w 401781"/>
                  <a:gd name="connsiteY30" fmla="*/ 267717 h 302353"/>
                  <a:gd name="connsiteX31" fmla="*/ 182418 w 401781"/>
                  <a:gd name="connsiteY31" fmla="*/ 302353 h 302353"/>
                  <a:gd name="connsiteX32" fmla="*/ 401781 w 401781"/>
                  <a:gd name="connsiteY32" fmla="*/ 293117 h 302353"/>
                  <a:gd name="connsiteX33" fmla="*/ 397163 w 401781"/>
                  <a:gd name="connsiteY33" fmla="*/ 237699 h 302353"/>
                  <a:gd name="connsiteX34" fmla="*/ 344054 w 401781"/>
                  <a:gd name="connsiteY34" fmla="*/ 209989 h 302353"/>
                  <a:gd name="connsiteX35" fmla="*/ 337127 w 401781"/>
                  <a:gd name="connsiteY35" fmla="*/ 189208 h 302353"/>
                  <a:gd name="connsiteX36" fmla="*/ 364836 w 401781"/>
                  <a:gd name="connsiteY36" fmla="*/ 168426 h 302353"/>
                  <a:gd name="connsiteX37" fmla="*/ 364836 w 401781"/>
                  <a:gd name="connsiteY37" fmla="*/ 117626 h 302353"/>
                  <a:gd name="connsiteX38" fmla="*/ 362527 w 401781"/>
                  <a:gd name="connsiteY38" fmla="*/ 108389 h 302353"/>
                  <a:gd name="connsiteX39" fmla="*/ 355600 w 401781"/>
                  <a:gd name="connsiteY39" fmla="*/ 103771 h 302353"/>
                  <a:gd name="connsiteX40" fmla="*/ 350981 w 401781"/>
                  <a:gd name="connsiteY40" fmla="*/ 99153 h 302353"/>
                  <a:gd name="connsiteX41" fmla="*/ 323272 w 401781"/>
                  <a:gd name="connsiteY41" fmla="*/ 101462 h 302353"/>
                  <a:gd name="connsiteX42" fmla="*/ 316345 w 401781"/>
                  <a:gd name="connsiteY42" fmla="*/ 103771 h 302353"/>
                  <a:gd name="connsiteX43" fmla="*/ 309418 w 401781"/>
                  <a:gd name="connsiteY43" fmla="*/ 110699 h 302353"/>
                  <a:gd name="connsiteX44" fmla="*/ 307109 w 401781"/>
                  <a:gd name="connsiteY44" fmla="*/ 117626 h 302353"/>
                  <a:gd name="connsiteX45" fmla="*/ 286327 w 401781"/>
                  <a:gd name="connsiteY45" fmla="*/ 117626 h 302353"/>
                  <a:gd name="connsiteX46" fmla="*/ 290945 w 401781"/>
                  <a:gd name="connsiteY46" fmla="*/ 99153 h 302353"/>
                  <a:gd name="connsiteX47" fmla="*/ 293254 w 401781"/>
                  <a:gd name="connsiteY47" fmla="*/ 92226 h 302353"/>
                  <a:gd name="connsiteX48" fmla="*/ 297872 w 401781"/>
                  <a:gd name="connsiteY48" fmla="*/ 85299 h 302353"/>
                  <a:gd name="connsiteX49" fmla="*/ 300181 w 401781"/>
                  <a:gd name="connsiteY49" fmla="*/ 76062 h 302353"/>
                  <a:gd name="connsiteX50" fmla="*/ 302490 w 401781"/>
                  <a:gd name="connsiteY50" fmla="*/ 52971 h 302353"/>
                  <a:gd name="connsiteX51" fmla="*/ 307109 w 401781"/>
                  <a:gd name="connsiteY51" fmla="*/ 39117 h 302353"/>
                  <a:gd name="connsiteX52" fmla="*/ 304800 w 401781"/>
                  <a:gd name="connsiteY52" fmla="*/ 4480 h 302353"/>
                  <a:gd name="connsiteX53" fmla="*/ 274781 w 401781"/>
                  <a:gd name="connsiteY53" fmla="*/ 11408 h 302353"/>
                  <a:gd name="connsiteX54" fmla="*/ 263236 w 401781"/>
                  <a:gd name="connsiteY54" fmla="*/ 16026 h 302353"/>
                  <a:gd name="connsiteX55" fmla="*/ 249381 w 401781"/>
                  <a:gd name="connsiteY55" fmla="*/ 32189 h 302353"/>
                  <a:gd name="connsiteX56" fmla="*/ 244763 w 401781"/>
                  <a:gd name="connsiteY56" fmla="*/ 36808 h 302353"/>
                  <a:gd name="connsiteX57" fmla="*/ 240145 w 401781"/>
                  <a:gd name="connsiteY57" fmla="*/ 43735 h 302353"/>
                  <a:gd name="connsiteX58" fmla="*/ 219363 w 401781"/>
                  <a:gd name="connsiteY58" fmla="*/ 52971 h 302353"/>
                  <a:gd name="connsiteX59" fmla="*/ 207818 w 401781"/>
                  <a:gd name="connsiteY59" fmla="*/ 62208 h 302353"/>
                  <a:gd name="connsiteX60" fmla="*/ 207818 w 401781"/>
                  <a:gd name="connsiteY60" fmla="*/ 110699 h 302353"/>
                  <a:gd name="connsiteX61" fmla="*/ 205509 w 401781"/>
                  <a:gd name="connsiteY61" fmla="*/ 138408 h 302353"/>
                  <a:gd name="connsiteX62" fmla="*/ 173181 w 401781"/>
                  <a:gd name="connsiteY62" fmla="*/ 136099 h 302353"/>
                  <a:gd name="connsiteX63" fmla="*/ 157018 w 401781"/>
                  <a:gd name="connsiteY63" fmla="*/ 117626 h 302353"/>
                  <a:gd name="connsiteX64" fmla="*/ 154709 w 401781"/>
                  <a:gd name="connsiteY64" fmla="*/ 108389 h 302353"/>
                  <a:gd name="connsiteX65" fmla="*/ 124690 w 401781"/>
                  <a:gd name="connsiteY65" fmla="*/ 99153 h 302353"/>
                  <a:gd name="connsiteX66" fmla="*/ 122381 w 401781"/>
                  <a:gd name="connsiteY66" fmla="*/ 73753 h 302353"/>
                  <a:gd name="connsiteX67" fmla="*/ 131618 w 401781"/>
                  <a:gd name="connsiteY67" fmla="*/ 71444 h 302353"/>
                  <a:gd name="connsiteX68" fmla="*/ 133927 w 401781"/>
                  <a:gd name="connsiteY68" fmla="*/ 55280 h 302353"/>
                  <a:gd name="connsiteX69" fmla="*/ 124690 w 401781"/>
                  <a:gd name="connsiteY69" fmla="*/ 43735 h 30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01781" h="302353">
                    <a:moveTo>
                      <a:pt x="124690" y="43735"/>
                    </a:moveTo>
                    <a:lnTo>
                      <a:pt x="124690" y="43735"/>
                    </a:lnTo>
                    <a:lnTo>
                      <a:pt x="101600" y="50662"/>
                    </a:lnTo>
                    <a:cubicBezTo>
                      <a:pt x="99273" y="51378"/>
                      <a:pt x="96849" y="51882"/>
                      <a:pt x="94672" y="52971"/>
                    </a:cubicBezTo>
                    <a:cubicBezTo>
                      <a:pt x="78721" y="60946"/>
                      <a:pt x="97737" y="55090"/>
                      <a:pt x="78509" y="59899"/>
                    </a:cubicBezTo>
                    <a:cubicBezTo>
                      <a:pt x="73121" y="59129"/>
                      <a:pt x="66699" y="60855"/>
                      <a:pt x="62345" y="57589"/>
                    </a:cubicBezTo>
                    <a:cubicBezTo>
                      <a:pt x="59205" y="55234"/>
                      <a:pt x="60887" y="49875"/>
                      <a:pt x="60036" y="46044"/>
                    </a:cubicBezTo>
                    <a:cubicBezTo>
                      <a:pt x="58961" y="41205"/>
                      <a:pt x="55027" y="25829"/>
                      <a:pt x="53109" y="22953"/>
                    </a:cubicBezTo>
                    <a:cubicBezTo>
                      <a:pt x="51569" y="20644"/>
                      <a:pt x="50799" y="17565"/>
                      <a:pt x="48490" y="16026"/>
                    </a:cubicBezTo>
                    <a:cubicBezTo>
                      <a:pt x="45849" y="14266"/>
                      <a:pt x="42333" y="14487"/>
                      <a:pt x="39254" y="13717"/>
                    </a:cubicBezTo>
                    <a:cubicBezTo>
                      <a:pt x="24663" y="23444"/>
                      <a:pt x="38869" y="11488"/>
                      <a:pt x="30018" y="34499"/>
                    </a:cubicBezTo>
                    <a:cubicBezTo>
                      <a:pt x="25272" y="46838"/>
                      <a:pt x="21776" y="48586"/>
                      <a:pt x="11545" y="52971"/>
                    </a:cubicBezTo>
                    <a:cubicBezTo>
                      <a:pt x="9308" y="53930"/>
                      <a:pt x="6927" y="54510"/>
                      <a:pt x="4618" y="55280"/>
                    </a:cubicBezTo>
                    <a:cubicBezTo>
                      <a:pt x="3079" y="56820"/>
                      <a:pt x="0" y="57722"/>
                      <a:pt x="0" y="59899"/>
                    </a:cubicBezTo>
                    <a:cubicBezTo>
                      <a:pt x="0" y="80078"/>
                      <a:pt x="468" y="78838"/>
                      <a:pt x="9236" y="87608"/>
                    </a:cubicBezTo>
                    <a:cubicBezTo>
                      <a:pt x="13731" y="101093"/>
                      <a:pt x="8028" y="88709"/>
                      <a:pt x="18472" y="99153"/>
                    </a:cubicBezTo>
                    <a:cubicBezTo>
                      <a:pt x="25088" y="105769"/>
                      <a:pt x="21644" y="105497"/>
                      <a:pt x="25400" y="113008"/>
                    </a:cubicBezTo>
                    <a:cubicBezTo>
                      <a:pt x="30239" y="122684"/>
                      <a:pt x="29028" y="117955"/>
                      <a:pt x="36945" y="124553"/>
                    </a:cubicBezTo>
                    <a:cubicBezTo>
                      <a:pt x="48476" y="134162"/>
                      <a:pt x="38625" y="129731"/>
                      <a:pt x="50800" y="133789"/>
                    </a:cubicBezTo>
                    <a:cubicBezTo>
                      <a:pt x="59785" y="147269"/>
                      <a:pt x="49744" y="135572"/>
                      <a:pt x="64654" y="143026"/>
                    </a:cubicBezTo>
                    <a:cubicBezTo>
                      <a:pt x="69618" y="145508"/>
                      <a:pt x="73243" y="150507"/>
                      <a:pt x="78509" y="152262"/>
                    </a:cubicBezTo>
                    <a:cubicBezTo>
                      <a:pt x="80818" y="153032"/>
                      <a:pt x="83259" y="153482"/>
                      <a:pt x="85436" y="154571"/>
                    </a:cubicBezTo>
                    <a:cubicBezTo>
                      <a:pt x="91701" y="157704"/>
                      <a:pt x="97274" y="160710"/>
                      <a:pt x="101600" y="166117"/>
                    </a:cubicBezTo>
                    <a:cubicBezTo>
                      <a:pt x="103334" y="168284"/>
                      <a:pt x="104679" y="170735"/>
                      <a:pt x="106218" y="173044"/>
                    </a:cubicBezTo>
                    <a:cubicBezTo>
                      <a:pt x="101741" y="199906"/>
                      <a:pt x="108357" y="176763"/>
                      <a:pt x="96981" y="193826"/>
                    </a:cubicBezTo>
                    <a:cubicBezTo>
                      <a:pt x="85638" y="210839"/>
                      <a:pt x="105322" y="190230"/>
                      <a:pt x="90054" y="207680"/>
                    </a:cubicBezTo>
                    <a:cubicBezTo>
                      <a:pt x="74424" y="225544"/>
                      <a:pt x="83828" y="213417"/>
                      <a:pt x="69272" y="226153"/>
                    </a:cubicBezTo>
                    <a:cubicBezTo>
                      <a:pt x="65995" y="229020"/>
                      <a:pt x="61804" y="231410"/>
                      <a:pt x="60036" y="235389"/>
                    </a:cubicBezTo>
                    <a:cubicBezTo>
                      <a:pt x="58473" y="238906"/>
                      <a:pt x="60036" y="243086"/>
                      <a:pt x="60036" y="246935"/>
                    </a:cubicBezTo>
                    <a:lnTo>
                      <a:pt x="90054" y="260789"/>
                    </a:lnTo>
                    <a:lnTo>
                      <a:pt x="145472" y="267717"/>
                    </a:lnTo>
                    <a:lnTo>
                      <a:pt x="182418" y="302353"/>
                    </a:lnTo>
                    <a:lnTo>
                      <a:pt x="401781" y="293117"/>
                    </a:lnTo>
                    <a:lnTo>
                      <a:pt x="397163" y="237699"/>
                    </a:lnTo>
                    <a:lnTo>
                      <a:pt x="344054" y="209989"/>
                    </a:lnTo>
                    <a:lnTo>
                      <a:pt x="337127" y="189208"/>
                    </a:lnTo>
                    <a:lnTo>
                      <a:pt x="364836" y="168426"/>
                    </a:lnTo>
                    <a:cubicBezTo>
                      <a:pt x="367520" y="141586"/>
                      <a:pt x="368443" y="146485"/>
                      <a:pt x="364836" y="117626"/>
                    </a:cubicBezTo>
                    <a:cubicBezTo>
                      <a:pt x="364442" y="114477"/>
                      <a:pt x="364287" y="111030"/>
                      <a:pt x="362527" y="108389"/>
                    </a:cubicBezTo>
                    <a:cubicBezTo>
                      <a:pt x="360988" y="106080"/>
                      <a:pt x="357767" y="105504"/>
                      <a:pt x="355600" y="103771"/>
                    </a:cubicBezTo>
                    <a:cubicBezTo>
                      <a:pt x="353900" y="102411"/>
                      <a:pt x="352521" y="100692"/>
                      <a:pt x="350981" y="99153"/>
                    </a:cubicBezTo>
                    <a:cubicBezTo>
                      <a:pt x="341745" y="99923"/>
                      <a:pt x="332459" y="100237"/>
                      <a:pt x="323272" y="101462"/>
                    </a:cubicBezTo>
                    <a:cubicBezTo>
                      <a:pt x="320859" y="101784"/>
                      <a:pt x="318370" y="102421"/>
                      <a:pt x="316345" y="103771"/>
                    </a:cubicBezTo>
                    <a:cubicBezTo>
                      <a:pt x="313628" y="105583"/>
                      <a:pt x="311727" y="108390"/>
                      <a:pt x="309418" y="110699"/>
                    </a:cubicBezTo>
                    <a:cubicBezTo>
                      <a:pt x="308648" y="113008"/>
                      <a:pt x="308830" y="115905"/>
                      <a:pt x="307109" y="117626"/>
                    </a:cubicBezTo>
                    <a:cubicBezTo>
                      <a:pt x="302236" y="122498"/>
                      <a:pt x="290087" y="118253"/>
                      <a:pt x="286327" y="117626"/>
                    </a:cubicBezTo>
                    <a:cubicBezTo>
                      <a:pt x="287866" y="111468"/>
                      <a:pt x="289275" y="105277"/>
                      <a:pt x="290945" y="99153"/>
                    </a:cubicBezTo>
                    <a:cubicBezTo>
                      <a:pt x="291585" y="96805"/>
                      <a:pt x="292166" y="94403"/>
                      <a:pt x="293254" y="92226"/>
                    </a:cubicBezTo>
                    <a:cubicBezTo>
                      <a:pt x="294495" y="89744"/>
                      <a:pt x="296333" y="87608"/>
                      <a:pt x="297872" y="85299"/>
                    </a:cubicBezTo>
                    <a:cubicBezTo>
                      <a:pt x="298642" y="82220"/>
                      <a:pt x="299732" y="79204"/>
                      <a:pt x="300181" y="76062"/>
                    </a:cubicBezTo>
                    <a:cubicBezTo>
                      <a:pt x="301275" y="68404"/>
                      <a:pt x="301064" y="60574"/>
                      <a:pt x="302490" y="52971"/>
                    </a:cubicBezTo>
                    <a:cubicBezTo>
                      <a:pt x="303387" y="48186"/>
                      <a:pt x="307109" y="39117"/>
                      <a:pt x="307109" y="39117"/>
                    </a:cubicBezTo>
                    <a:cubicBezTo>
                      <a:pt x="306339" y="27571"/>
                      <a:pt x="311949" y="13579"/>
                      <a:pt x="304800" y="4480"/>
                    </a:cubicBezTo>
                    <a:cubicBezTo>
                      <a:pt x="295464" y="-7402"/>
                      <a:pt x="282219" y="7689"/>
                      <a:pt x="274781" y="11408"/>
                    </a:cubicBezTo>
                    <a:cubicBezTo>
                      <a:pt x="271074" y="13262"/>
                      <a:pt x="267084" y="14487"/>
                      <a:pt x="263236" y="16026"/>
                    </a:cubicBezTo>
                    <a:cubicBezTo>
                      <a:pt x="241014" y="38248"/>
                      <a:pt x="263442" y="14613"/>
                      <a:pt x="249381" y="32189"/>
                    </a:cubicBezTo>
                    <a:cubicBezTo>
                      <a:pt x="248021" y="33889"/>
                      <a:pt x="246123" y="35108"/>
                      <a:pt x="244763" y="36808"/>
                    </a:cubicBezTo>
                    <a:cubicBezTo>
                      <a:pt x="243030" y="38975"/>
                      <a:pt x="242107" y="41773"/>
                      <a:pt x="240145" y="43735"/>
                    </a:cubicBezTo>
                    <a:cubicBezTo>
                      <a:pt x="230746" y="53134"/>
                      <a:pt x="233082" y="43825"/>
                      <a:pt x="219363" y="52971"/>
                    </a:cubicBezTo>
                    <a:cubicBezTo>
                      <a:pt x="210624" y="58797"/>
                      <a:pt x="214398" y="55627"/>
                      <a:pt x="207818" y="62208"/>
                    </a:cubicBezTo>
                    <a:cubicBezTo>
                      <a:pt x="200692" y="83585"/>
                      <a:pt x="207818" y="59373"/>
                      <a:pt x="207818" y="110699"/>
                    </a:cubicBezTo>
                    <a:cubicBezTo>
                      <a:pt x="207818" y="119967"/>
                      <a:pt x="206279" y="129172"/>
                      <a:pt x="205509" y="138408"/>
                    </a:cubicBezTo>
                    <a:cubicBezTo>
                      <a:pt x="194733" y="137638"/>
                      <a:pt x="183483" y="139352"/>
                      <a:pt x="173181" y="136099"/>
                    </a:cubicBezTo>
                    <a:cubicBezTo>
                      <a:pt x="167479" y="134298"/>
                      <a:pt x="160675" y="123112"/>
                      <a:pt x="157018" y="117626"/>
                    </a:cubicBezTo>
                    <a:cubicBezTo>
                      <a:pt x="156248" y="114547"/>
                      <a:pt x="155581" y="111441"/>
                      <a:pt x="154709" y="108389"/>
                    </a:cubicBezTo>
                    <a:cubicBezTo>
                      <a:pt x="150236" y="92733"/>
                      <a:pt x="151904" y="101421"/>
                      <a:pt x="124690" y="99153"/>
                    </a:cubicBezTo>
                    <a:cubicBezTo>
                      <a:pt x="118859" y="90407"/>
                      <a:pt x="114743" y="87502"/>
                      <a:pt x="122381" y="73753"/>
                    </a:cubicBezTo>
                    <a:cubicBezTo>
                      <a:pt x="123922" y="70979"/>
                      <a:pt x="128539" y="72214"/>
                      <a:pt x="131618" y="71444"/>
                    </a:cubicBezTo>
                    <a:cubicBezTo>
                      <a:pt x="135542" y="65558"/>
                      <a:pt x="139716" y="62999"/>
                      <a:pt x="133927" y="55280"/>
                    </a:cubicBezTo>
                    <a:cubicBezTo>
                      <a:pt x="133003" y="54048"/>
                      <a:pt x="130848" y="55280"/>
                      <a:pt x="124690" y="43735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 bwMode="auto">
              <a:xfrm>
                <a:off x="7694992" y="5844307"/>
                <a:ext cx="318304" cy="272693"/>
              </a:xfrm>
              <a:custGeom>
                <a:avLst/>
                <a:gdLst>
                  <a:gd name="connsiteX0" fmla="*/ 499242 w 520262"/>
                  <a:gd name="connsiteY0" fmla="*/ 0 h 446690"/>
                  <a:gd name="connsiteX1" fmla="*/ 520262 w 520262"/>
                  <a:gd name="connsiteY1" fmla="*/ 381000 h 446690"/>
                  <a:gd name="connsiteX2" fmla="*/ 367862 w 520262"/>
                  <a:gd name="connsiteY2" fmla="*/ 396766 h 446690"/>
                  <a:gd name="connsiteX3" fmla="*/ 354724 w 520262"/>
                  <a:gd name="connsiteY3" fmla="*/ 362607 h 446690"/>
                  <a:gd name="connsiteX4" fmla="*/ 328449 w 520262"/>
                  <a:gd name="connsiteY4" fmla="*/ 359980 h 446690"/>
                  <a:gd name="connsiteX5" fmla="*/ 312683 w 520262"/>
                  <a:gd name="connsiteY5" fmla="*/ 357352 h 446690"/>
                  <a:gd name="connsiteX6" fmla="*/ 257504 w 520262"/>
                  <a:gd name="connsiteY6" fmla="*/ 359980 h 446690"/>
                  <a:gd name="connsiteX7" fmla="*/ 246993 w 520262"/>
                  <a:gd name="connsiteY7" fmla="*/ 362607 h 446690"/>
                  <a:gd name="connsiteX8" fmla="*/ 236483 w 520262"/>
                  <a:gd name="connsiteY8" fmla="*/ 381000 h 446690"/>
                  <a:gd name="connsiteX9" fmla="*/ 228600 w 520262"/>
                  <a:gd name="connsiteY9" fmla="*/ 383628 h 446690"/>
                  <a:gd name="connsiteX10" fmla="*/ 220718 w 520262"/>
                  <a:gd name="connsiteY10" fmla="*/ 381000 h 446690"/>
                  <a:gd name="connsiteX11" fmla="*/ 215462 w 520262"/>
                  <a:gd name="connsiteY11" fmla="*/ 394138 h 446690"/>
                  <a:gd name="connsiteX12" fmla="*/ 220718 w 520262"/>
                  <a:gd name="connsiteY12" fmla="*/ 399393 h 446690"/>
                  <a:gd name="connsiteX13" fmla="*/ 225973 w 520262"/>
                  <a:gd name="connsiteY13" fmla="*/ 409904 h 446690"/>
                  <a:gd name="connsiteX14" fmla="*/ 225973 w 520262"/>
                  <a:gd name="connsiteY14" fmla="*/ 425669 h 446690"/>
                  <a:gd name="connsiteX15" fmla="*/ 210207 w 520262"/>
                  <a:gd name="connsiteY15" fmla="*/ 433552 h 446690"/>
                  <a:gd name="connsiteX16" fmla="*/ 202324 w 520262"/>
                  <a:gd name="connsiteY16" fmla="*/ 438807 h 446690"/>
                  <a:gd name="connsiteX17" fmla="*/ 186559 w 520262"/>
                  <a:gd name="connsiteY17" fmla="*/ 444062 h 446690"/>
                  <a:gd name="connsiteX18" fmla="*/ 178676 w 520262"/>
                  <a:gd name="connsiteY18" fmla="*/ 446690 h 446690"/>
                  <a:gd name="connsiteX19" fmla="*/ 170793 w 520262"/>
                  <a:gd name="connsiteY19" fmla="*/ 438807 h 446690"/>
                  <a:gd name="connsiteX20" fmla="*/ 168166 w 520262"/>
                  <a:gd name="connsiteY20" fmla="*/ 428297 h 446690"/>
                  <a:gd name="connsiteX21" fmla="*/ 165538 w 520262"/>
                  <a:gd name="connsiteY21" fmla="*/ 420414 h 446690"/>
                  <a:gd name="connsiteX22" fmla="*/ 162911 w 520262"/>
                  <a:gd name="connsiteY22" fmla="*/ 404649 h 446690"/>
                  <a:gd name="connsiteX23" fmla="*/ 160283 w 520262"/>
                  <a:gd name="connsiteY23" fmla="*/ 378373 h 446690"/>
                  <a:gd name="connsiteX24" fmla="*/ 152400 w 520262"/>
                  <a:gd name="connsiteY24" fmla="*/ 375745 h 446690"/>
                  <a:gd name="connsiteX25" fmla="*/ 136635 w 520262"/>
                  <a:gd name="connsiteY25" fmla="*/ 365235 h 446690"/>
                  <a:gd name="connsiteX26" fmla="*/ 134007 w 520262"/>
                  <a:gd name="connsiteY26" fmla="*/ 357352 h 446690"/>
                  <a:gd name="connsiteX27" fmla="*/ 139262 w 520262"/>
                  <a:gd name="connsiteY27" fmla="*/ 310056 h 446690"/>
                  <a:gd name="connsiteX28" fmla="*/ 141890 w 520262"/>
                  <a:gd name="connsiteY28" fmla="*/ 291662 h 446690"/>
                  <a:gd name="connsiteX29" fmla="*/ 147145 w 520262"/>
                  <a:gd name="connsiteY29" fmla="*/ 283780 h 446690"/>
                  <a:gd name="connsiteX30" fmla="*/ 149773 w 520262"/>
                  <a:gd name="connsiteY30" fmla="*/ 275897 h 446690"/>
                  <a:gd name="connsiteX31" fmla="*/ 147145 w 520262"/>
                  <a:gd name="connsiteY31" fmla="*/ 257504 h 446690"/>
                  <a:gd name="connsiteX32" fmla="*/ 139262 w 520262"/>
                  <a:gd name="connsiteY32" fmla="*/ 254876 h 446690"/>
                  <a:gd name="connsiteX33" fmla="*/ 131380 w 520262"/>
                  <a:gd name="connsiteY33" fmla="*/ 228600 h 446690"/>
                  <a:gd name="connsiteX34" fmla="*/ 139262 w 520262"/>
                  <a:gd name="connsiteY34" fmla="*/ 223345 h 446690"/>
                  <a:gd name="connsiteX35" fmla="*/ 149773 w 520262"/>
                  <a:gd name="connsiteY35" fmla="*/ 220718 h 446690"/>
                  <a:gd name="connsiteX36" fmla="*/ 107731 w 520262"/>
                  <a:gd name="connsiteY36" fmla="*/ 223345 h 446690"/>
                  <a:gd name="connsiteX37" fmla="*/ 86711 w 520262"/>
                  <a:gd name="connsiteY37" fmla="*/ 241738 h 446690"/>
                  <a:gd name="connsiteX38" fmla="*/ 73573 w 520262"/>
                  <a:gd name="connsiteY38" fmla="*/ 244366 h 446690"/>
                  <a:gd name="connsiteX39" fmla="*/ 65690 w 520262"/>
                  <a:gd name="connsiteY39" fmla="*/ 239111 h 446690"/>
                  <a:gd name="connsiteX40" fmla="*/ 18393 w 520262"/>
                  <a:gd name="connsiteY40" fmla="*/ 236483 h 446690"/>
                  <a:gd name="connsiteX41" fmla="*/ 23649 w 520262"/>
                  <a:gd name="connsiteY41" fmla="*/ 194442 h 446690"/>
                  <a:gd name="connsiteX42" fmla="*/ 28904 w 520262"/>
                  <a:gd name="connsiteY42" fmla="*/ 186559 h 446690"/>
                  <a:gd name="connsiteX43" fmla="*/ 31531 w 520262"/>
                  <a:gd name="connsiteY43" fmla="*/ 176049 h 446690"/>
                  <a:gd name="connsiteX44" fmla="*/ 28904 w 520262"/>
                  <a:gd name="connsiteY44" fmla="*/ 168166 h 446690"/>
                  <a:gd name="connsiteX45" fmla="*/ 26276 w 520262"/>
                  <a:gd name="connsiteY45" fmla="*/ 157656 h 446690"/>
                  <a:gd name="connsiteX46" fmla="*/ 23649 w 520262"/>
                  <a:gd name="connsiteY46" fmla="*/ 149773 h 446690"/>
                  <a:gd name="connsiteX47" fmla="*/ 21021 w 520262"/>
                  <a:gd name="connsiteY47" fmla="*/ 136635 h 446690"/>
                  <a:gd name="connsiteX48" fmla="*/ 10511 w 520262"/>
                  <a:gd name="connsiteY48" fmla="*/ 118242 h 446690"/>
                  <a:gd name="connsiteX49" fmla="*/ 2628 w 520262"/>
                  <a:gd name="connsiteY49" fmla="*/ 89338 h 446690"/>
                  <a:gd name="connsiteX50" fmla="*/ 0 w 520262"/>
                  <a:gd name="connsiteY50" fmla="*/ 81456 h 446690"/>
                  <a:gd name="connsiteX51" fmla="*/ 5256 w 520262"/>
                  <a:gd name="connsiteY51" fmla="*/ 49924 h 446690"/>
                  <a:gd name="connsiteX52" fmla="*/ 212835 w 520262"/>
                  <a:gd name="connsiteY52" fmla="*/ 44669 h 446690"/>
                  <a:gd name="connsiteX53" fmla="*/ 499242 w 520262"/>
                  <a:gd name="connsiteY53" fmla="*/ 0 h 44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0262" h="446690">
                    <a:moveTo>
                      <a:pt x="499242" y="0"/>
                    </a:moveTo>
                    <a:lnTo>
                      <a:pt x="520262" y="381000"/>
                    </a:lnTo>
                    <a:lnTo>
                      <a:pt x="367862" y="396766"/>
                    </a:lnTo>
                    <a:lnTo>
                      <a:pt x="354724" y="362607"/>
                    </a:lnTo>
                    <a:cubicBezTo>
                      <a:pt x="345966" y="361731"/>
                      <a:pt x="337183" y="361072"/>
                      <a:pt x="328449" y="359980"/>
                    </a:cubicBezTo>
                    <a:cubicBezTo>
                      <a:pt x="323162" y="359319"/>
                      <a:pt x="318011" y="357352"/>
                      <a:pt x="312683" y="357352"/>
                    </a:cubicBezTo>
                    <a:cubicBezTo>
                      <a:pt x="294269" y="357352"/>
                      <a:pt x="275897" y="359104"/>
                      <a:pt x="257504" y="359980"/>
                    </a:cubicBezTo>
                    <a:cubicBezTo>
                      <a:pt x="254000" y="360856"/>
                      <a:pt x="249998" y="360604"/>
                      <a:pt x="246993" y="362607"/>
                    </a:cubicBezTo>
                    <a:cubicBezTo>
                      <a:pt x="242010" y="365929"/>
                      <a:pt x="240118" y="377365"/>
                      <a:pt x="236483" y="381000"/>
                    </a:cubicBezTo>
                    <a:cubicBezTo>
                      <a:pt x="234524" y="382959"/>
                      <a:pt x="231228" y="382752"/>
                      <a:pt x="228600" y="383628"/>
                    </a:cubicBezTo>
                    <a:cubicBezTo>
                      <a:pt x="225973" y="382752"/>
                      <a:pt x="223488" y="381000"/>
                      <a:pt x="220718" y="381000"/>
                    </a:cubicBezTo>
                    <a:cubicBezTo>
                      <a:pt x="210056" y="381000"/>
                      <a:pt x="211321" y="385856"/>
                      <a:pt x="215462" y="394138"/>
                    </a:cubicBezTo>
                    <a:cubicBezTo>
                      <a:pt x="216570" y="396354"/>
                      <a:pt x="218966" y="397641"/>
                      <a:pt x="220718" y="399393"/>
                    </a:cubicBezTo>
                    <a:cubicBezTo>
                      <a:pt x="222470" y="402897"/>
                      <a:pt x="224430" y="406303"/>
                      <a:pt x="225973" y="409904"/>
                    </a:cubicBezTo>
                    <a:cubicBezTo>
                      <a:pt x="228416" y="415606"/>
                      <a:pt x="230535" y="419967"/>
                      <a:pt x="225973" y="425669"/>
                    </a:cubicBezTo>
                    <a:cubicBezTo>
                      <a:pt x="220954" y="431943"/>
                      <a:pt x="216553" y="430379"/>
                      <a:pt x="210207" y="433552"/>
                    </a:cubicBezTo>
                    <a:cubicBezTo>
                      <a:pt x="207382" y="434964"/>
                      <a:pt x="205210" y="437524"/>
                      <a:pt x="202324" y="438807"/>
                    </a:cubicBezTo>
                    <a:cubicBezTo>
                      <a:pt x="197262" y="441057"/>
                      <a:pt x="191814" y="442310"/>
                      <a:pt x="186559" y="444062"/>
                    </a:cubicBezTo>
                    <a:lnTo>
                      <a:pt x="178676" y="446690"/>
                    </a:lnTo>
                    <a:cubicBezTo>
                      <a:pt x="176048" y="444062"/>
                      <a:pt x="172637" y="442033"/>
                      <a:pt x="170793" y="438807"/>
                    </a:cubicBezTo>
                    <a:cubicBezTo>
                      <a:pt x="169001" y="435672"/>
                      <a:pt x="169158" y="431769"/>
                      <a:pt x="168166" y="428297"/>
                    </a:cubicBezTo>
                    <a:cubicBezTo>
                      <a:pt x="167405" y="425634"/>
                      <a:pt x="166414" y="423042"/>
                      <a:pt x="165538" y="420414"/>
                    </a:cubicBezTo>
                    <a:cubicBezTo>
                      <a:pt x="164662" y="415159"/>
                      <a:pt x="163572" y="409935"/>
                      <a:pt x="162911" y="404649"/>
                    </a:cubicBezTo>
                    <a:cubicBezTo>
                      <a:pt x="161819" y="395915"/>
                      <a:pt x="163291" y="386645"/>
                      <a:pt x="160283" y="378373"/>
                    </a:cubicBezTo>
                    <a:cubicBezTo>
                      <a:pt x="159336" y="375770"/>
                      <a:pt x="154821" y="377090"/>
                      <a:pt x="152400" y="375745"/>
                    </a:cubicBezTo>
                    <a:cubicBezTo>
                      <a:pt x="146879" y="372678"/>
                      <a:pt x="136635" y="365235"/>
                      <a:pt x="136635" y="365235"/>
                    </a:cubicBezTo>
                    <a:cubicBezTo>
                      <a:pt x="135759" y="362607"/>
                      <a:pt x="134007" y="360122"/>
                      <a:pt x="134007" y="357352"/>
                    </a:cubicBezTo>
                    <a:cubicBezTo>
                      <a:pt x="134007" y="323613"/>
                      <a:pt x="133063" y="328655"/>
                      <a:pt x="139262" y="310056"/>
                    </a:cubicBezTo>
                    <a:cubicBezTo>
                      <a:pt x="140138" y="303925"/>
                      <a:pt x="140110" y="297594"/>
                      <a:pt x="141890" y="291662"/>
                    </a:cubicBezTo>
                    <a:cubicBezTo>
                      <a:pt x="142797" y="288637"/>
                      <a:pt x="145733" y="286604"/>
                      <a:pt x="147145" y="283780"/>
                    </a:cubicBezTo>
                    <a:cubicBezTo>
                      <a:pt x="148384" y="281303"/>
                      <a:pt x="148897" y="278525"/>
                      <a:pt x="149773" y="275897"/>
                    </a:cubicBezTo>
                    <a:cubicBezTo>
                      <a:pt x="148897" y="269766"/>
                      <a:pt x="149915" y="263043"/>
                      <a:pt x="147145" y="257504"/>
                    </a:cubicBezTo>
                    <a:cubicBezTo>
                      <a:pt x="145906" y="255027"/>
                      <a:pt x="140872" y="257130"/>
                      <a:pt x="139262" y="254876"/>
                    </a:cubicBezTo>
                    <a:cubicBezTo>
                      <a:pt x="136800" y="251429"/>
                      <a:pt x="132785" y="234220"/>
                      <a:pt x="131380" y="228600"/>
                    </a:cubicBezTo>
                    <a:cubicBezTo>
                      <a:pt x="134007" y="226848"/>
                      <a:pt x="136360" y="224589"/>
                      <a:pt x="139262" y="223345"/>
                    </a:cubicBezTo>
                    <a:cubicBezTo>
                      <a:pt x="142581" y="221922"/>
                      <a:pt x="153384" y="220718"/>
                      <a:pt x="149773" y="220718"/>
                    </a:cubicBezTo>
                    <a:cubicBezTo>
                      <a:pt x="135732" y="220718"/>
                      <a:pt x="121745" y="222469"/>
                      <a:pt x="107731" y="223345"/>
                    </a:cubicBezTo>
                    <a:cubicBezTo>
                      <a:pt x="104292" y="226784"/>
                      <a:pt x="93662" y="239131"/>
                      <a:pt x="86711" y="241738"/>
                    </a:cubicBezTo>
                    <a:cubicBezTo>
                      <a:pt x="82529" y="243306"/>
                      <a:pt x="77952" y="243490"/>
                      <a:pt x="73573" y="244366"/>
                    </a:cubicBezTo>
                    <a:cubicBezTo>
                      <a:pt x="70945" y="242614"/>
                      <a:pt x="68816" y="239558"/>
                      <a:pt x="65690" y="239111"/>
                    </a:cubicBezTo>
                    <a:cubicBezTo>
                      <a:pt x="50059" y="236878"/>
                      <a:pt x="30582" y="246521"/>
                      <a:pt x="18393" y="236483"/>
                    </a:cubicBezTo>
                    <a:cubicBezTo>
                      <a:pt x="16436" y="234871"/>
                      <a:pt x="18572" y="204595"/>
                      <a:pt x="23649" y="194442"/>
                    </a:cubicBezTo>
                    <a:cubicBezTo>
                      <a:pt x="25061" y="191617"/>
                      <a:pt x="27152" y="189187"/>
                      <a:pt x="28904" y="186559"/>
                    </a:cubicBezTo>
                    <a:cubicBezTo>
                      <a:pt x="29780" y="183056"/>
                      <a:pt x="31531" y="179660"/>
                      <a:pt x="31531" y="176049"/>
                    </a:cubicBezTo>
                    <a:cubicBezTo>
                      <a:pt x="31531" y="173279"/>
                      <a:pt x="29665" y="170829"/>
                      <a:pt x="28904" y="168166"/>
                    </a:cubicBezTo>
                    <a:cubicBezTo>
                      <a:pt x="27912" y="164694"/>
                      <a:pt x="27268" y="161128"/>
                      <a:pt x="26276" y="157656"/>
                    </a:cubicBezTo>
                    <a:cubicBezTo>
                      <a:pt x="25515" y="154993"/>
                      <a:pt x="24321" y="152460"/>
                      <a:pt x="23649" y="149773"/>
                    </a:cubicBezTo>
                    <a:cubicBezTo>
                      <a:pt x="22566" y="145440"/>
                      <a:pt x="22433" y="140872"/>
                      <a:pt x="21021" y="136635"/>
                    </a:cubicBezTo>
                    <a:cubicBezTo>
                      <a:pt x="14026" y="115649"/>
                      <a:pt x="18204" y="135551"/>
                      <a:pt x="10511" y="118242"/>
                    </a:cubicBezTo>
                    <a:cubicBezTo>
                      <a:pt x="4069" y="103747"/>
                      <a:pt x="6161" y="103467"/>
                      <a:pt x="2628" y="89338"/>
                    </a:cubicBezTo>
                    <a:cubicBezTo>
                      <a:pt x="1956" y="86651"/>
                      <a:pt x="876" y="84083"/>
                      <a:pt x="0" y="81456"/>
                    </a:cubicBezTo>
                    <a:cubicBezTo>
                      <a:pt x="2823" y="53231"/>
                      <a:pt x="-1309" y="63053"/>
                      <a:pt x="5256" y="49924"/>
                    </a:cubicBezTo>
                    <a:lnTo>
                      <a:pt x="212835" y="44669"/>
                    </a:lnTo>
                    <a:lnTo>
                      <a:pt x="49924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 bwMode="auto">
              <a:xfrm>
                <a:off x="7575627" y="5823928"/>
                <a:ext cx="178561" cy="222231"/>
              </a:xfrm>
              <a:custGeom>
                <a:avLst/>
                <a:gdLst>
                  <a:gd name="connsiteX0" fmla="*/ 28903 w 291662"/>
                  <a:gd name="connsiteY0" fmla="*/ 19346 h 363560"/>
                  <a:gd name="connsiteX1" fmla="*/ 28903 w 291662"/>
                  <a:gd name="connsiteY1" fmla="*/ 19346 h 363560"/>
                  <a:gd name="connsiteX2" fmla="*/ 49924 w 291662"/>
                  <a:gd name="connsiteY2" fmla="*/ 8836 h 363560"/>
                  <a:gd name="connsiteX3" fmla="*/ 63062 w 291662"/>
                  <a:gd name="connsiteY3" fmla="*/ 11464 h 363560"/>
                  <a:gd name="connsiteX4" fmla="*/ 70945 w 291662"/>
                  <a:gd name="connsiteY4" fmla="*/ 8836 h 363560"/>
                  <a:gd name="connsiteX5" fmla="*/ 73572 w 291662"/>
                  <a:gd name="connsiteY5" fmla="*/ 953 h 363560"/>
                  <a:gd name="connsiteX6" fmla="*/ 97221 w 291662"/>
                  <a:gd name="connsiteY6" fmla="*/ 8836 h 363560"/>
                  <a:gd name="connsiteX7" fmla="*/ 112986 w 291662"/>
                  <a:gd name="connsiteY7" fmla="*/ 16719 h 363560"/>
                  <a:gd name="connsiteX8" fmla="*/ 107731 w 291662"/>
                  <a:gd name="connsiteY8" fmla="*/ 24602 h 363560"/>
                  <a:gd name="connsiteX9" fmla="*/ 99848 w 291662"/>
                  <a:gd name="connsiteY9" fmla="*/ 29857 h 363560"/>
                  <a:gd name="connsiteX10" fmla="*/ 89338 w 291662"/>
                  <a:gd name="connsiteY10" fmla="*/ 45622 h 363560"/>
                  <a:gd name="connsiteX11" fmla="*/ 105103 w 291662"/>
                  <a:gd name="connsiteY11" fmla="*/ 50877 h 363560"/>
                  <a:gd name="connsiteX12" fmla="*/ 168165 w 291662"/>
                  <a:gd name="connsiteY12" fmla="*/ 53505 h 363560"/>
                  <a:gd name="connsiteX13" fmla="*/ 212834 w 291662"/>
                  <a:gd name="connsiteY13" fmla="*/ 87664 h 363560"/>
                  <a:gd name="connsiteX14" fmla="*/ 210207 w 291662"/>
                  <a:gd name="connsiteY14" fmla="*/ 134960 h 363560"/>
                  <a:gd name="connsiteX15" fmla="*/ 215462 w 291662"/>
                  <a:gd name="connsiteY15" fmla="*/ 158608 h 363560"/>
                  <a:gd name="connsiteX16" fmla="*/ 223345 w 291662"/>
                  <a:gd name="connsiteY16" fmla="*/ 163864 h 363560"/>
                  <a:gd name="connsiteX17" fmla="*/ 225972 w 291662"/>
                  <a:gd name="connsiteY17" fmla="*/ 171746 h 363560"/>
                  <a:gd name="connsiteX18" fmla="*/ 231228 w 291662"/>
                  <a:gd name="connsiteY18" fmla="*/ 177002 h 363560"/>
                  <a:gd name="connsiteX19" fmla="*/ 241738 w 291662"/>
                  <a:gd name="connsiteY19" fmla="*/ 200650 h 363560"/>
                  <a:gd name="connsiteX20" fmla="*/ 239110 w 291662"/>
                  <a:gd name="connsiteY20" fmla="*/ 224298 h 363560"/>
                  <a:gd name="connsiteX21" fmla="*/ 231228 w 291662"/>
                  <a:gd name="connsiteY21" fmla="*/ 232181 h 363560"/>
                  <a:gd name="connsiteX22" fmla="*/ 236483 w 291662"/>
                  <a:gd name="connsiteY22" fmla="*/ 261084 h 363560"/>
                  <a:gd name="connsiteX23" fmla="*/ 257503 w 291662"/>
                  <a:gd name="connsiteY23" fmla="*/ 258457 h 363560"/>
                  <a:gd name="connsiteX24" fmla="*/ 265386 w 291662"/>
                  <a:gd name="connsiteY24" fmla="*/ 255829 h 363560"/>
                  <a:gd name="connsiteX25" fmla="*/ 275897 w 291662"/>
                  <a:gd name="connsiteY25" fmla="*/ 258457 h 363560"/>
                  <a:gd name="connsiteX26" fmla="*/ 278524 w 291662"/>
                  <a:gd name="connsiteY26" fmla="*/ 274222 h 363560"/>
                  <a:gd name="connsiteX27" fmla="*/ 286407 w 291662"/>
                  <a:gd name="connsiteY27" fmla="*/ 282105 h 363560"/>
                  <a:gd name="connsiteX28" fmla="*/ 291662 w 291662"/>
                  <a:gd name="connsiteY28" fmla="*/ 289988 h 363560"/>
                  <a:gd name="connsiteX29" fmla="*/ 283779 w 291662"/>
                  <a:gd name="connsiteY29" fmla="*/ 297871 h 363560"/>
                  <a:gd name="connsiteX30" fmla="*/ 257503 w 291662"/>
                  <a:gd name="connsiteY30" fmla="*/ 313636 h 363560"/>
                  <a:gd name="connsiteX31" fmla="*/ 241738 w 291662"/>
                  <a:gd name="connsiteY31" fmla="*/ 324146 h 363560"/>
                  <a:gd name="connsiteX32" fmla="*/ 215462 w 291662"/>
                  <a:gd name="connsiteY32" fmla="*/ 324146 h 363560"/>
                  <a:gd name="connsiteX33" fmla="*/ 223345 w 291662"/>
                  <a:gd name="connsiteY33" fmla="*/ 353050 h 363560"/>
                  <a:gd name="connsiteX34" fmla="*/ 225972 w 291662"/>
                  <a:gd name="connsiteY34" fmla="*/ 360933 h 363560"/>
                  <a:gd name="connsiteX35" fmla="*/ 220717 w 291662"/>
                  <a:gd name="connsiteY35" fmla="*/ 363560 h 363560"/>
                  <a:gd name="connsiteX36" fmla="*/ 186559 w 291662"/>
                  <a:gd name="connsiteY36" fmla="*/ 276850 h 363560"/>
                  <a:gd name="connsiteX37" fmla="*/ 178676 w 291662"/>
                  <a:gd name="connsiteY37" fmla="*/ 255829 h 363560"/>
                  <a:gd name="connsiteX38" fmla="*/ 176048 w 291662"/>
                  <a:gd name="connsiteY38" fmla="*/ 247946 h 363560"/>
                  <a:gd name="connsiteX39" fmla="*/ 170793 w 291662"/>
                  <a:gd name="connsiteY39" fmla="*/ 240064 h 363560"/>
                  <a:gd name="connsiteX40" fmla="*/ 165538 w 291662"/>
                  <a:gd name="connsiteY40" fmla="*/ 224298 h 363560"/>
                  <a:gd name="connsiteX41" fmla="*/ 155028 w 291662"/>
                  <a:gd name="connsiteY41" fmla="*/ 208533 h 363560"/>
                  <a:gd name="connsiteX42" fmla="*/ 139262 w 291662"/>
                  <a:gd name="connsiteY42" fmla="*/ 192767 h 363560"/>
                  <a:gd name="connsiteX43" fmla="*/ 123497 w 291662"/>
                  <a:gd name="connsiteY43" fmla="*/ 171746 h 363560"/>
                  <a:gd name="connsiteX44" fmla="*/ 115614 w 291662"/>
                  <a:gd name="connsiteY44" fmla="*/ 166491 h 363560"/>
                  <a:gd name="connsiteX45" fmla="*/ 99848 w 291662"/>
                  <a:gd name="connsiteY45" fmla="*/ 150726 h 363560"/>
                  <a:gd name="connsiteX46" fmla="*/ 89338 w 291662"/>
                  <a:gd name="connsiteY46" fmla="*/ 142843 h 363560"/>
                  <a:gd name="connsiteX47" fmla="*/ 81455 w 291662"/>
                  <a:gd name="connsiteY47" fmla="*/ 137588 h 363560"/>
                  <a:gd name="connsiteX48" fmla="*/ 73572 w 291662"/>
                  <a:gd name="connsiteY48" fmla="*/ 129705 h 363560"/>
                  <a:gd name="connsiteX49" fmla="*/ 65690 w 291662"/>
                  <a:gd name="connsiteY49" fmla="*/ 124450 h 363560"/>
                  <a:gd name="connsiteX50" fmla="*/ 49924 w 291662"/>
                  <a:gd name="connsiteY50" fmla="*/ 111312 h 363560"/>
                  <a:gd name="connsiteX51" fmla="*/ 44669 w 291662"/>
                  <a:gd name="connsiteY51" fmla="*/ 103429 h 363560"/>
                  <a:gd name="connsiteX52" fmla="*/ 28903 w 291662"/>
                  <a:gd name="connsiteY52" fmla="*/ 90291 h 363560"/>
                  <a:gd name="connsiteX53" fmla="*/ 18393 w 291662"/>
                  <a:gd name="connsiteY53" fmla="*/ 87664 h 363560"/>
                  <a:gd name="connsiteX54" fmla="*/ 10510 w 291662"/>
                  <a:gd name="connsiteY54" fmla="*/ 79781 h 363560"/>
                  <a:gd name="connsiteX55" fmla="*/ 2628 w 291662"/>
                  <a:gd name="connsiteY55" fmla="*/ 77153 h 363560"/>
                  <a:gd name="connsiteX56" fmla="*/ 0 w 291662"/>
                  <a:gd name="connsiteY56" fmla="*/ 69271 h 363560"/>
                  <a:gd name="connsiteX57" fmla="*/ 18393 w 291662"/>
                  <a:gd name="connsiteY57" fmla="*/ 50877 h 363560"/>
                  <a:gd name="connsiteX58" fmla="*/ 28903 w 291662"/>
                  <a:gd name="connsiteY58" fmla="*/ 19346 h 36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91662" h="363560">
                    <a:moveTo>
                      <a:pt x="28903" y="19346"/>
                    </a:moveTo>
                    <a:lnTo>
                      <a:pt x="28903" y="19346"/>
                    </a:lnTo>
                    <a:cubicBezTo>
                      <a:pt x="35910" y="15843"/>
                      <a:pt x="42291" y="10597"/>
                      <a:pt x="49924" y="8836"/>
                    </a:cubicBezTo>
                    <a:cubicBezTo>
                      <a:pt x="54276" y="7832"/>
                      <a:pt x="58596" y="11464"/>
                      <a:pt x="63062" y="11464"/>
                    </a:cubicBezTo>
                    <a:cubicBezTo>
                      <a:pt x="65832" y="11464"/>
                      <a:pt x="68317" y="9712"/>
                      <a:pt x="70945" y="8836"/>
                    </a:cubicBezTo>
                    <a:cubicBezTo>
                      <a:pt x="71821" y="6208"/>
                      <a:pt x="70909" y="1714"/>
                      <a:pt x="73572" y="953"/>
                    </a:cubicBezTo>
                    <a:cubicBezTo>
                      <a:pt x="85988" y="-2594"/>
                      <a:pt x="88737" y="4594"/>
                      <a:pt x="97221" y="8836"/>
                    </a:cubicBezTo>
                    <a:cubicBezTo>
                      <a:pt x="118978" y="19715"/>
                      <a:pt x="90393" y="1658"/>
                      <a:pt x="112986" y="16719"/>
                    </a:cubicBezTo>
                    <a:cubicBezTo>
                      <a:pt x="111234" y="19347"/>
                      <a:pt x="109964" y="22369"/>
                      <a:pt x="107731" y="24602"/>
                    </a:cubicBezTo>
                    <a:cubicBezTo>
                      <a:pt x="105498" y="26835"/>
                      <a:pt x="101928" y="27480"/>
                      <a:pt x="99848" y="29857"/>
                    </a:cubicBezTo>
                    <a:cubicBezTo>
                      <a:pt x="95689" y="34610"/>
                      <a:pt x="89338" y="45622"/>
                      <a:pt x="89338" y="45622"/>
                    </a:cubicBezTo>
                    <a:cubicBezTo>
                      <a:pt x="99407" y="52334"/>
                      <a:pt x="94063" y="50877"/>
                      <a:pt x="105103" y="50877"/>
                    </a:cubicBezTo>
                    <a:lnTo>
                      <a:pt x="168165" y="53505"/>
                    </a:lnTo>
                    <a:lnTo>
                      <a:pt x="212834" y="87664"/>
                    </a:lnTo>
                    <a:lnTo>
                      <a:pt x="210207" y="134960"/>
                    </a:lnTo>
                    <a:cubicBezTo>
                      <a:pt x="211959" y="142843"/>
                      <a:pt x="212121" y="151257"/>
                      <a:pt x="215462" y="158608"/>
                    </a:cubicBezTo>
                    <a:cubicBezTo>
                      <a:pt x="216769" y="161483"/>
                      <a:pt x="221372" y="161398"/>
                      <a:pt x="223345" y="163864"/>
                    </a:cubicBezTo>
                    <a:cubicBezTo>
                      <a:pt x="225075" y="166027"/>
                      <a:pt x="224547" y="169371"/>
                      <a:pt x="225972" y="171746"/>
                    </a:cubicBezTo>
                    <a:cubicBezTo>
                      <a:pt x="227247" y="173871"/>
                      <a:pt x="229476" y="175250"/>
                      <a:pt x="231228" y="177002"/>
                    </a:cubicBezTo>
                    <a:cubicBezTo>
                      <a:pt x="237482" y="195763"/>
                      <a:pt x="233411" y="188158"/>
                      <a:pt x="241738" y="200650"/>
                    </a:cubicBezTo>
                    <a:cubicBezTo>
                      <a:pt x="240862" y="208533"/>
                      <a:pt x="241618" y="216774"/>
                      <a:pt x="239110" y="224298"/>
                    </a:cubicBezTo>
                    <a:cubicBezTo>
                      <a:pt x="237935" y="227823"/>
                      <a:pt x="231893" y="228525"/>
                      <a:pt x="231228" y="232181"/>
                    </a:cubicBezTo>
                    <a:cubicBezTo>
                      <a:pt x="229480" y="241797"/>
                      <a:pt x="233472" y="252054"/>
                      <a:pt x="236483" y="261084"/>
                    </a:cubicBezTo>
                    <a:cubicBezTo>
                      <a:pt x="243490" y="260208"/>
                      <a:pt x="250556" y="259720"/>
                      <a:pt x="257503" y="258457"/>
                    </a:cubicBezTo>
                    <a:cubicBezTo>
                      <a:pt x="260228" y="257962"/>
                      <a:pt x="262616" y="255829"/>
                      <a:pt x="265386" y="255829"/>
                    </a:cubicBezTo>
                    <a:cubicBezTo>
                      <a:pt x="268998" y="255829"/>
                      <a:pt x="272393" y="257581"/>
                      <a:pt x="275897" y="258457"/>
                    </a:cubicBezTo>
                    <a:cubicBezTo>
                      <a:pt x="276773" y="263712"/>
                      <a:pt x="276360" y="269354"/>
                      <a:pt x="278524" y="274222"/>
                    </a:cubicBezTo>
                    <a:cubicBezTo>
                      <a:pt x="280033" y="277618"/>
                      <a:pt x="284028" y="279250"/>
                      <a:pt x="286407" y="282105"/>
                    </a:cubicBezTo>
                    <a:cubicBezTo>
                      <a:pt x="288429" y="284531"/>
                      <a:pt x="289910" y="287360"/>
                      <a:pt x="291662" y="289988"/>
                    </a:cubicBezTo>
                    <a:cubicBezTo>
                      <a:pt x="289034" y="292616"/>
                      <a:pt x="286803" y="295711"/>
                      <a:pt x="283779" y="297871"/>
                    </a:cubicBezTo>
                    <a:cubicBezTo>
                      <a:pt x="269271" y="308234"/>
                      <a:pt x="273866" y="297271"/>
                      <a:pt x="257503" y="313636"/>
                    </a:cubicBezTo>
                    <a:cubicBezTo>
                      <a:pt x="247663" y="323478"/>
                      <a:pt x="253146" y="320344"/>
                      <a:pt x="241738" y="324146"/>
                    </a:cubicBezTo>
                    <a:cubicBezTo>
                      <a:pt x="215463" y="315388"/>
                      <a:pt x="220718" y="308382"/>
                      <a:pt x="215462" y="324146"/>
                    </a:cubicBezTo>
                    <a:cubicBezTo>
                      <a:pt x="226732" y="357959"/>
                      <a:pt x="215919" y="323346"/>
                      <a:pt x="223345" y="353050"/>
                    </a:cubicBezTo>
                    <a:cubicBezTo>
                      <a:pt x="224017" y="355737"/>
                      <a:pt x="226644" y="358246"/>
                      <a:pt x="225972" y="360933"/>
                    </a:cubicBezTo>
                    <a:cubicBezTo>
                      <a:pt x="225497" y="362833"/>
                      <a:pt x="222469" y="362684"/>
                      <a:pt x="220717" y="363560"/>
                    </a:cubicBezTo>
                    <a:lnTo>
                      <a:pt x="186559" y="276850"/>
                    </a:lnTo>
                    <a:cubicBezTo>
                      <a:pt x="183931" y="269843"/>
                      <a:pt x="181234" y="262862"/>
                      <a:pt x="178676" y="255829"/>
                    </a:cubicBezTo>
                    <a:cubicBezTo>
                      <a:pt x="177729" y="253226"/>
                      <a:pt x="177287" y="250423"/>
                      <a:pt x="176048" y="247946"/>
                    </a:cubicBezTo>
                    <a:cubicBezTo>
                      <a:pt x="174636" y="245122"/>
                      <a:pt x="172075" y="242950"/>
                      <a:pt x="170793" y="240064"/>
                    </a:cubicBezTo>
                    <a:cubicBezTo>
                      <a:pt x="168543" y="235002"/>
                      <a:pt x="168611" y="228907"/>
                      <a:pt x="165538" y="224298"/>
                    </a:cubicBezTo>
                    <a:cubicBezTo>
                      <a:pt x="162035" y="219043"/>
                      <a:pt x="159494" y="212999"/>
                      <a:pt x="155028" y="208533"/>
                    </a:cubicBezTo>
                    <a:cubicBezTo>
                      <a:pt x="149773" y="203278"/>
                      <a:pt x="143721" y="198713"/>
                      <a:pt x="139262" y="192767"/>
                    </a:cubicBezTo>
                    <a:cubicBezTo>
                      <a:pt x="134007" y="185760"/>
                      <a:pt x="130785" y="176604"/>
                      <a:pt x="123497" y="171746"/>
                    </a:cubicBezTo>
                    <a:cubicBezTo>
                      <a:pt x="120869" y="169994"/>
                      <a:pt x="117974" y="168589"/>
                      <a:pt x="115614" y="166491"/>
                    </a:cubicBezTo>
                    <a:cubicBezTo>
                      <a:pt x="110059" y="161554"/>
                      <a:pt x="105793" y="155185"/>
                      <a:pt x="99848" y="150726"/>
                    </a:cubicBezTo>
                    <a:cubicBezTo>
                      <a:pt x="96345" y="148098"/>
                      <a:pt x="92902" y="145388"/>
                      <a:pt x="89338" y="142843"/>
                    </a:cubicBezTo>
                    <a:cubicBezTo>
                      <a:pt x="86768" y="141007"/>
                      <a:pt x="83881" y="139610"/>
                      <a:pt x="81455" y="137588"/>
                    </a:cubicBezTo>
                    <a:cubicBezTo>
                      <a:pt x="78600" y="135209"/>
                      <a:pt x="76427" y="132084"/>
                      <a:pt x="73572" y="129705"/>
                    </a:cubicBezTo>
                    <a:cubicBezTo>
                      <a:pt x="71146" y="127683"/>
                      <a:pt x="68116" y="126472"/>
                      <a:pt x="65690" y="124450"/>
                    </a:cubicBezTo>
                    <a:cubicBezTo>
                      <a:pt x="45464" y="107595"/>
                      <a:pt x="69490" y="124355"/>
                      <a:pt x="49924" y="111312"/>
                    </a:cubicBezTo>
                    <a:cubicBezTo>
                      <a:pt x="48172" y="108684"/>
                      <a:pt x="46691" y="105855"/>
                      <a:pt x="44669" y="103429"/>
                    </a:cubicBezTo>
                    <a:cubicBezTo>
                      <a:pt x="41161" y="99220"/>
                      <a:pt x="34262" y="92588"/>
                      <a:pt x="28903" y="90291"/>
                    </a:cubicBezTo>
                    <a:cubicBezTo>
                      <a:pt x="25584" y="88869"/>
                      <a:pt x="21896" y="88540"/>
                      <a:pt x="18393" y="87664"/>
                    </a:cubicBezTo>
                    <a:cubicBezTo>
                      <a:pt x="15765" y="85036"/>
                      <a:pt x="13602" y="81842"/>
                      <a:pt x="10510" y="79781"/>
                    </a:cubicBezTo>
                    <a:cubicBezTo>
                      <a:pt x="8206" y="78245"/>
                      <a:pt x="4586" y="79111"/>
                      <a:pt x="2628" y="77153"/>
                    </a:cubicBezTo>
                    <a:cubicBezTo>
                      <a:pt x="670" y="75195"/>
                      <a:pt x="876" y="71898"/>
                      <a:pt x="0" y="69271"/>
                    </a:cubicBezTo>
                    <a:cubicBezTo>
                      <a:pt x="12046" y="51200"/>
                      <a:pt x="4518" y="55503"/>
                      <a:pt x="18393" y="50877"/>
                    </a:cubicBezTo>
                    <a:cubicBezTo>
                      <a:pt x="21118" y="26359"/>
                      <a:pt x="27151" y="24601"/>
                      <a:pt x="28903" y="19346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 bwMode="auto">
              <a:xfrm>
                <a:off x="7106906" y="5528914"/>
                <a:ext cx="234846" cy="170797"/>
              </a:xfrm>
              <a:custGeom>
                <a:avLst/>
                <a:gdLst>
                  <a:gd name="connsiteX0" fmla="*/ 36786 w 383627"/>
                  <a:gd name="connsiteY0" fmla="*/ 18394 h 278525"/>
                  <a:gd name="connsiteX1" fmla="*/ 36786 w 383627"/>
                  <a:gd name="connsiteY1" fmla="*/ 18394 h 278525"/>
                  <a:gd name="connsiteX2" fmla="*/ 134007 w 383627"/>
                  <a:gd name="connsiteY2" fmla="*/ 13138 h 278525"/>
                  <a:gd name="connsiteX3" fmla="*/ 144517 w 383627"/>
                  <a:gd name="connsiteY3" fmla="*/ 10511 h 278525"/>
                  <a:gd name="connsiteX4" fmla="*/ 157655 w 383627"/>
                  <a:gd name="connsiteY4" fmla="*/ 7883 h 278525"/>
                  <a:gd name="connsiteX5" fmla="*/ 173420 w 383627"/>
                  <a:gd name="connsiteY5" fmla="*/ 2628 h 278525"/>
                  <a:gd name="connsiteX6" fmla="*/ 181303 w 383627"/>
                  <a:gd name="connsiteY6" fmla="*/ 0 h 278525"/>
                  <a:gd name="connsiteX7" fmla="*/ 183931 w 383627"/>
                  <a:gd name="connsiteY7" fmla="*/ 7883 h 278525"/>
                  <a:gd name="connsiteX8" fmla="*/ 191814 w 383627"/>
                  <a:gd name="connsiteY8" fmla="*/ 70945 h 278525"/>
                  <a:gd name="connsiteX9" fmla="*/ 244365 w 383627"/>
                  <a:gd name="connsiteY9" fmla="*/ 73573 h 278525"/>
                  <a:gd name="connsiteX10" fmla="*/ 273269 w 383627"/>
                  <a:gd name="connsiteY10" fmla="*/ 44669 h 278525"/>
                  <a:gd name="connsiteX11" fmla="*/ 346841 w 383627"/>
                  <a:gd name="connsiteY11" fmla="*/ 39414 h 278525"/>
                  <a:gd name="connsiteX12" fmla="*/ 383627 w 383627"/>
                  <a:gd name="connsiteY12" fmla="*/ 123497 h 278525"/>
                  <a:gd name="connsiteX13" fmla="*/ 352096 w 383627"/>
                  <a:gd name="connsiteY13" fmla="*/ 160283 h 278525"/>
                  <a:gd name="connsiteX14" fmla="*/ 331076 w 383627"/>
                  <a:gd name="connsiteY14" fmla="*/ 173421 h 278525"/>
                  <a:gd name="connsiteX15" fmla="*/ 312683 w 383627"/>
                  <a:gd name="connsiteY15" fmla="*/ 178676 h 278525"/>
                  <a:gd name="connsiteX16" fmla="*/ 315310 w 383627"/>
                  <a:gd name="connsiteY16" fmla="*/ 199697 h 278525"/>
                  <a:gd name="connsiteX17" fmla="*/ 331076 w 383627"/>
                  <a:gd name="connsiteY17" fmla="*/ 204952 h 278525"/>
                  <a:gd name="connsiteX18" fmla="*/ 349469 w 383627"/>
                  <a:gd name="connsiteY18" fmla="*/ 210207 h 278525"/>
                  <a:gd name="connsiteX19" fmla="*/ 352096 w 383627"/>
                  <a:gd name="connsiteY19" fmla="*/ 218090 h 278525"/>
                  <a:gd name="connsiteX20" fmla="*/ 331076 w 383627"/>
                  <a:gd name="connsiteY20" fmla="*/ 225973 h 278525"/>
                  <a:gd name="connsiteX21" fmla="*/ 294289 w 383627"/>
                  <a:gd name="connsiteY21" fmla="*/ 228600 h 278525"/>
                  <a:gd name="connsiteX22" fmla="*/ 283779 w 383627"/>
                  <a:gd name="connsiteY22" fmla="*/ 241738 h 278525"/>
                  <a:gd name="connsiteX23" fmla="*/ 270641 w 383627"/>
                  <a:gd name="connsiteY23" fmla="*/ 252249 h 278525"/>
                  <a:gd name="connsiteX24" fmla="*/ 249620 w 383627"/>
                  <a:gd name="connsiteY24" fmla="*/ 270642 h 278525"/>
                  <a:gd name="connsiteX25" fmla="*/ 244365 w 383627"/>
                  <a:gd name="connsiteY25" fmla="*/ 278525 h 278525"/>
                  <a:gd name="connsiteX26" fmla="*/ 181303 w 383627"/>
                  <a:gd name="connsiteY26" fmla="*/ 262759 h 278525"/>
                  <a:gd name="connsiteX27" fmla="*/ 155027 w 383627"/>
                  <a:gd name="connsiteY27" fmla="*/ 244366 h 278525"/>
                  <a:gd name="connsiteX28" fmla="*/ 139262 w 383627"/>
                  <a:gd name="connsiteY28" fmla="*/ 239111 h 278525"/>
                  <a:gd name="connsiteX29" fmla="*/ 115614 w 383627"/>
                  <a:gd name="connsiteY29" fmla="*/ 218090 h 278525"/>
                  <a:gd name="connsiteX30" fmla="*/ 110358 w 383627"/>
                  <a:gd name="connsiteY30" fmla="*/ 207580 h 278525"/>
                  <a:gd name="connsiteX31" fmla="*/ 105103 w 383627"/>
                  <a:gd name="connsiteY31" fmla="*/ 191814 h 278525"/>
                  <a:gd name="connsiteX32" fmla="*/ 94593 w 383627"/>
                  <a:gd name="connsiteY32" fmla="*/ 176049 h 278525"/>
                  <a:gd name="connsiteX33" fmla="*/ 89338 w 383627"/>
                  <a:gd name="connsiteY33" fmla="*/ 168166 h 278525"/>
                  <a:gd name="connsiteX34" fmla="*/ 81455 w 383627"/>
                  <a:gd name="connsiteY34" fmla="*/ 157656 h 278525"/>
                  <a:gd name="connsiteX35" fmla="*/ 76200 w 383627"/>
                  <a:gd name="connsiteY35" fmla="*/ 149773 h 278525"/>
                  <a:gd name="connsiteX36" fmla="*/ 49924 w 383627"/>
                  <a:gd name="connsiteY36" fmla="*/ 136635 h 278525"/>
                  <a:gd name="connsiteX37" fmla="*/ 44669 w 383627"/>
                  <a:gd name="connsiteY37" fmla="*/ 126125 h 278525"/>
                  <a:gd name="connsiteX38" fmla="*/ 52552 w 383627"/>
                  <a:gd name="connsiteY38" fmla="*/ 99849 h 278525"/>
                  <a:gd name="connsiteX39" fmla="*/ 49924 w 383627"/>
                  <a:gd name="connsiteY39" fmla="*/ 91966 h 278525"/>
                  <a:gd name="connsiteX40" fmla="*/ 42041 w 383627"/>
                  <a:gd name="connsiteY40" fmla="*/ 89338 h 278525"/>
                  <a:gd name="connsiteX41" fmla="*/ 34158 w 383627"/>
                  <a:gd name="connsiteY41" fmla="*/ 84083 h 278525"/>
                  <a:gd name="connsiteX42" fmla="*/ 2627 w 383627"/>
                  <a:gd name="connsiteY42" fmla="*/ 78828 h 278525"/>
                  <a:gd name="connsiteX43" fmla="*/ 0 w 383627"/>
                  <a:gd name="connsiteY43" fmla="*/ 70945 h 278525"/>
                  <a:gd name="connsiteX44" fmla="*/ 2627 w 383627"/>
                  <a:gd name="connsiteY44" fmla="*/ 49925 h 278525"/>
                  <a:gd name="connsiteX45" fmla="*/ 15765 w 383627"/>
                  <a:gd name="connsiteY45" fmla="*/ 39414 h 278525"/>
                  <a:gd name="connsiteX46" fmla="*/ 34158 w 383627"/>
                  <a:gd name="connsiteY46" fmla="*/ 28904 h 278525"/>
                  <a:gd name="connsiteX47" fmla="*/ 36786 w 383627"/>
                  <a:gd name="connsiteY47" fmla="*/ 18394 h 27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83627" h="278525">
                    <a:moveTo>
                      <a:pt x="36786" y="18394"/>
                    </a:moveTo>
                    <a:lnTo>
                      <a:pt x="36786" y="18394"/>
                    </a:lnTo>
                    <a:cubicBezTo>
                      <a:pt x="99327" y="11444"/>
                      <a:pt x="7632" y="21036"/>
                      <a:pt x="134007" y="13138"/>
                    </a:cubicBezTo>
                    <a:cubicBezTo>
                      <a:pt x="137611" y="12913"/>
                      <a:pt x="140992" y="11294"/>
                      <a:pt x="144517" y="10511"/>
                    </a:cubicBezTo>
                    <a:cubicBezTo>
                      <a:pt x="148877" y="9542"/>
                      <a:pt x="153346" y="9058"/>
                      <a:pt x="157655" y="7883"/>
                    </a:cubicBezTo>
                    <a:cubicBezTo>
                      <a:pt x="162999" y="6425"/>
                      <a:pt x="168165" y="4380"/>
                      <a:pt x="173420" y="2628"/>
                    </a:cubicBezTo>
                    <a:lnTo>
                      <a:pt x="181303" y="0"/>
                    </a:lnTo>
                    <a:lnTo>
                      <a:pt x="183931" y="7883"/>
                    </a:lnTo>
                    <a:lnTo>
                      <a:pt x="191814" y="70945"/>
                    </a:lnTo>
                    <a:lnTo>
                      <a:pt x="244365" y="73573"/>
                    </a:lnTo>
                    <a:lnTo>
                      <a:pt x="273269" y="44669"/>
                    </a:lnTo>
                    <a:lnTo>
                      <a:pt x="346841" y="39414"/>
                    </a:lnTo>
                    <a:lnTo>
                      <a:pt x="383627" y="123497"/>
                    </a:lnTo>
                    <a:lnTo>
                      <a:pt x="352096" y="160283"/>
                    </a:lnTo>
                    <a:cubicBezTo>
                      <a:pt x="345089" y="164662"/>
                      <a:pt x="338330" y="169464"/>
                      <a:pt x="331076" y="173421"/>
                    </a:cubicBezTo>
                    <a:cubicBezTo>
                      <a:pt x="327884" y="175162"/>
                      <a:pt x="315299" y="178022"/>
                      <a:pt x="312683" y="178676"/>
                    </a:cubicBezTo>
                    <a:cubicBezTo>
                      <a:pt x="313559" y="185683"/>
                      <a:pt x="311261" y="193912"/>
                      <a:pt x="315310" y="199697"/>
                    </a:cubicBezTo>
                    <a:cubicBezTo>
                      <a:pt x="318487" y="204235"/>
                      <a:pt x="325821" y="203200"/>
                      <a:pt x="331076" y="204952"/>
                    </a:cubicBezTo>
                    <a:cubicBezTo>
                      <a:pt x="342394" y="208725"/>
                      <a:pt x="336259" y="206905"/>
                      <a:pt x="349469" y="210207"/>
                    </a:cubicBezTo>
                    <a:cubicBezTo>
                      <a:pt x="350345" y="212835"/>
                      <a:pt x="353125" y="215518"/>
                      <a:pt x="352096" y="218090"/>
                    </a:cubicBezTo>
                    <a:cubicBezTo>
                      <a:pt x="349831" y="223752"/>
                      <a:pt x="334110" y="225654"/>
                      <a:pt x="331076" y="225973"/>
                    </a:cubicBezTo>
                    <a:cubicBezTo>
                      <a:pt x="318850" y="227260"/>
                      <a:pt x="306551" y="227724"/>
                      <a:pt x="294289" y="228600"/>
                    </a:cubicBezTo>
                    <a:cubicBezTo>
                      <a:pt x="281600" y="241291"/>
                      <a:pt x="297038" y="225164"/>
                      <a:pt x="283779" y="241738"/>
                    </a:cubicBezTo>
                    <a:cubicBezTo>
                      <a:pt x="276945" y="250280"/>
                      <a:pt x="279751" y="244278"/>
                      <a:pt x="270641" y="252249"/>
                    </a:cubicBezTo>
                    <a:cubicBezTo>
                      <a:pt x="246047" y="273768"/>
                      <a:pt x="267359" y="258817"/>
                      <a:pt x="249620" y="270642"/>
                    </a:cubicBezTo>
                    <a:lnTo>
                      <a:pt x="244365" y="278525"/>
                    </a:lnTo>
                    <a:lnTo>
                      <a:pt x="181303" y="262759"/>
                    </a:lnTo>
                    <a:cubicBezTo>
                      <a:pt x="172544" y="256628"/>
                      <a:pt x="165170" y="247747"/>
                      <a:pt x="155027" y="244366"/>
                    </a:cubicBezTo>
                    <a:lnTo>
                      <a:pt x="139262" y="239111"/>
                    </a:lnTo>
                    <a:cubicBezTo>
                      <a:pt x="121263" y="221112"/>
                      <a:pt x="129680" y="227468"/>
                      <a:pt x="115614" y="218090"/>
                    </a:cubicBezTo>
                    <a:cubicBezTo>
                      <a:pt x="113862" y="214587"/>
                      <a:pt x="111813" y="211217"/>
                      <a:pt x="110358" y="207580"/>
                    </a:cubicBezTo>
                    <a:cubicBezTo>
                      <a:pt x="108301" y="202437"/>
                      <a:pt x="108176" y="196423"/>
                      <a:pt x="105103" y="191814"/>
                    </a:cubicBezTo>
                    <a:lnTo>
                      <a:pt x="94593" y="176049"/>
                    </a:lnTo>
                    <a:cubicBezTo>
                      <a:pt x="92841" y="173421"/>
                      <a:pt x="91233" y="170692"/>
                      <a:pt x="89338" y="168166"/>
                    </a:cubicBezTo>
                    <a:cubicBezTo>
                      <a:pt x="86710" y="164663"/>
                      <a:pt x="84000" y="161220"/>
                      <a:pt x="81455" y="157656"/>
                    </a:cubicBezTo>
                    <a:cubicBezTo>
                      <a:pt x="79619" y="155086"/>
                      <a:pt x="78577" y="151853"/>
                      <a:pt x="76200" y="149773"/>
                    </a:cubicBezTo>
                    <a:cubicBezTo>
                      <a:pt x="63688" y="138825"/>
                      <a:pt x="62983" y="139900"/>
                      <a:pt x="49924" y="136635"/>
                    </a:cubicBezTo>
                    <a:cubicBezTo>
                      <a:pt x="48172" y="133132"/>
                      <a:pt x="45024" y="130026"/>
                      <a:pt x="44669" y="126125"/>
                    </a:cubicBezTo>
                    <a:cubicBezTo>
                      <a:pt x="43316" y="111243"/>
                      <a:pt x="46117" y="109499"/>
                      <a:pt x="52552" y="99849"/>
                    </a:cubicBezTo>
                    <a:cubicBezTo>
                      <a:pt x="51676" y="97221"/>
                      <a:pt x="51883" y="93925"/>
                      <a:pt x="49924" y="91966"/>
                    </a:cubicBezTo>
                    <a:cubicBezTo>
                      <a:pt x="47965" y="90007"/>
                      <a:pt x="44518" y="90577"/>
                      <a:pt x="42041" y="89338"/>
                    </a:cubicBezTo>
                    <a:cubicBezTo>
                      <a:pt x="39216" y="87926"/>
                      <a:pt x="37115" y="85192"/>
                      <a:pt x="34158" y="84083"/>
                    </a:cubicBezTo>
                    <a:cubicBezTo>
                      <a:pt x="29434" y="82312"/>
                      <a:pt x="5352" y="79217"/>
                      <a:pt x="2627" y="78828"/>
                    </a:cubicBezTo>
                    <a:cubicBezTo>
                      <a:pt x="1751" y="76200"/>
                      <a:pt x="0" y="73715"/>
                      <a:pt x="0" y="70945"/>
                    </a:cubicBezTo>
                    <a:cubicBezTo>
                      <a:pt x="0" y="63884"/>
                      <a:pt x="769" y="56737"/>
                      <a:pt x="2627" y="49925"/>
                    </a:cubicBezTo>
                    <a:cubicBezTo>
                      <a:pt x="5424" y="39669"/>
                      <a:pt x="8390" y="43102"/>
                      <a:pt x="15765" y="39414"/>
                    </a:cubicBezTo>
                    <a:cubicBezTo>
                      <a:pt x="31005" y="31793"/>
                      <a:pt x="15741" y="35811"/>
                      <a:pt x="34158" y="28904"/>
                    </a:cubicBezTo>
                    <a:cubicBezTo>
                      <a:pt x="48213" y="23633"/>
                      <a:pt x="36348" y="20146"/>
                      <a:pt x="36786" y="1839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 bwMode="auto">
              <a:xfrm>
                <a:off x="7256354" y="5428959"/>
                <a:ext cx="335772" cy="220290"/>
              </a:xfrm>
              <a:custGeom>
                <a:avLst/>
                <a:gdLst>
                  <a:gd name="connsiteX0" fmla="*/ 49924 w 549166"/>
                  <a:gd name="connsiteY0" fmla="*/ 170793 h 359742"/>
                  <a:gd name="connsiteX1" fmla="*/ 115614 w 549166"/>
                  <a:gd name="connsiteY1" fmla="*/ 283779 h 359742"/>
                  <a:gd name="connsiteX2" fmla="*/ 97221 w 549166"/>
                  <a:gd name="connsiteY2" fmla="*/ 317938 h 359742"/>
                  <a:gd name="connsiteX3" fmla="*/ 65690 w 549166"/>
                  <a:gd name="connsiteY3" fmla="*/ 328448 h 359742"/>
                  <a:gd name="connsiteX4" fmla="*/ 60435 w 549166"/>
                  <a:gd name="connsiteY4" fmla="*/ 333704 h 359742"/>
                  <a:gd name="connsiteX5" fmla="*/ 57807 w 549166"/>
                  <a:gd name="connsiteY5" fmla="*/ 341586 h 359742"/>
                  <a:gd name="connsiteX6" fmla="*/ 120869 w 549166"/>
                  <a:gd name="connsiteY6" fmla="*/ 349469 h 359742"/>
                  <a:gd name="connsiteX7" fmla="*/ 128752 w 549166"/>
                  <a:gd name="connsiteY7" fmla="*/ 344214 h 359742"/>
                  <a:gd name="connsiteX8" fmla="*/ 144518 w 549166"/>
                  <a:gd name="connsiteY8" fmla="*/ 328448 h 359742"/>
                  <a:gd name="connsiteX9" fmla="*/ 168166 w 549166"/>
                  <a:gd name="connsiteY9" fmla="*/ 320566 h 359742"/>
                  <a:gd name="connsiteX10" fmla="*/ 183931 w 549166"/>
                  <a:gd name="connsiteY10" fmla="*/ 312683 h 359742"/>
                  <a:gd name="connsiteX11" fmla="*/ 197069 w 549166"/>
                  <a:gd name="connsiteY11" fmla="*/ 299545 h 359742"/>
                  <a:gd name="connsiteX12" fmla="*/ 207580 w 549166"/>
                  <a:gd name="connsiteY12" fmla="*/ 283779 h 359742"/>
                  <a:gd name="connsiteX13" fmla="*/ 212835 w 549166"/>
                  <a:gd name="connsiteY13" fmla="*/ 275897 h 359742"/>
                  <a:gd name="connsiteX14" fmla="*/ 220718 w 549166"/>
                  <a:gd name="connsiteY14" fmla="*/ 273269 h 359742"/>
                  <a:gd name="connsiteX15" fmla="*/ 228600 w 549166"/>
                  <a:gd name="connsiteY15" fmla="*/ 265386 h 359742"/>
                  <a:gd name="connsiteX16" fmla="*/ 231228 w 549166"/>
                  <a:gd name="connsiteY16" fmla="*/ 254876 h 359742"/>
                  <a:gd name="connsiteX17" fmla="*/ 233855 w 549166"/>
                  <a:gd name="connsiteY17" fmla="*/ 246993 h 359742"/>
                  <a:gd name="connsiteX18" fmla="*/ 252249 w 549166"/>
                  <a:gd name="connsiteY18" fmla="*/ 249621 h 359742"/>
                  <a:gd name="connsiteX19" fmla="*/ 260131 w 549166"/>
                  <a:gd name="connsiteY19" fmla="*/ 270641 h 359742"/>
                  <a:gd name="connsiteX20" fmla="*/ 302173 w 549166"/>
                  <a:gd name="connsiteY20" fmla="*/ 268014 h 359742"/>
                  <a:gd name="connsiteX21" fmla="*/ 310055 w 549166"/>
                  <a:gd name="connsiteY21" fmla="*/ 260131 h 359742"/>
                  <a:gd name="connsiteX22" fmla="*/ 312683 w 549166"/>
                  <a:gd name="connsiteY22" fmla="*/ 249621 h 359742"/>
                  <a:gd name="connsiteX23" fmla="*/ 315311 w 549166"/>
                  <a:gd name="connsiteY23" fmla="*/ 241738 h 359742"/>
                  <a:gd name="connsiteX24" fmla="*/ 328449 w 549166"/>
                  <a:gd name="connsiteY24" fmla="*/ 225973 h 359742"/>
                  <a:gd name="connsiteX25" fmla="*/ 349469 w 549166"/>
                  <a:gd name="connsiteY25" fmla="*/ 210207 h 359742"/>
                  <a:gd name="connsiteX26" fmla="*/ 367862 w 549166"/>
                  <a:gd name="connsiteY26" fmla="*/ 212835 h 359742"/>
                  <a:gd name="connsiteX27" fmla="*/ 383628 w 549166"/>
                  <a:gd name="connsiteY27" fmla="*/ 215462 h 359742"/>
                  <a:gd name="connsiteX28" fmla="*/ 417787 w 549166"/>
                  <a:gd name="connsiteY28" fmla="*/ 218090 h 359742"/>
                  <a:gd name="connsiteX29" fmla="*/ 428297 w 549166"/>
                  <a:gd name="connsiteY29" fmla="*/ 233855 h 359742"/>
                  <a:gd name="connsiteX30" fmla="*/ 549166 w 549166"/>
                  <a:gd name="connsiteY30" fmla="*/ 233855 h 359742"/>
                  <a:gd name="connsiteX31" fmla="*/ 541283 w 549166"/>
                  <a:gd name="connsiteY31" fmla="*/ 0 h 359742"/>
                  <a:gd name="connsiteX32" fmla="*/ 459828 w 549166"/>
                  <a:gd name="connsiteY32" fmla="*/ 21021 h 359742"/>
                  <a:gd name="connsiteX33" fmla="*/ 444062 w 549166"/>
                  <a:gd name="connsiteY33" fmla="*/ 42041 h 359742"/>
                  <a:gd name="connsiteX34" fmla="*/ 304800 w 549166"/>
                  <a:gd name="connsiteY34" fmla="*/ 49924 h 359742"/>
                  <a:gd name="connsiteX35" fmla="*/ 273269 w 549166"/>
                  <a:gd name="connsiteY35" fmla="*/ 105104 h 359742"/>
                  <a:gd name="connsiteX36" fmla="*/ 265387 w 549166"/>
                  <a:gd name="connsiteY36" fmla="*/ 86710 h 359742"/>
                  <a:gd name="connsiteX37" fmla="*/ 257504 w 549166"/>
                  <a:gd name="connsiteY37" fmla="*/ 42041 h 359742"/>
                  <a:gd name="connsiteX38" fmla="*/ 254876 w 549166"/>
                  <a:gd name="connsiteY38" fmla="*/ 18393 h 359742"/>
                  <a:gd name="connsiteX39" fmla="*/ 0 w 549166"/>
                  <a:gd name="connsiteY39" fmla="*/ 57807 h 359742"/>
                  <a:gd name="connsiteX40" fmla="*/ 49924 w 549166"/>
                  <a:gd name="connsiteY40" fmla="*/ 170793 h 35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9166" h="359742">
                    <a:moveTo>
                      <a:pt x="49924" y="170793"/>
                    </a:moveTo>
                    <a:lnTo>
                      <a:pt x="115614" y="283779"/>
                    </a:lnTo>
                    <a:lnTo>
                      <a:pt x="97221" y="317938"/>
                    </a:lnTo>
                    <a:cubicBezTo>
                      <a:pt x="79111" y="321962"/>
                      <a:pt x="76920" y="319463"/>
                      <a:pt x="65690" y="328448"/>
                    </a:cubicBezTo>
                    <a:cubicBezTo>
                      <a:pt x="63755" y="329996"/>
                      <a:pt x="62187" y="331952"/>
                      <a:pt x="60435" y="333704"/>
                    </a:cubicBezTo>
                    <a:cubicBezTo>
                      <a:pt x="59559" y="336331"/>
                      <a:pt x="57807" y="338816"/>
                      <a:pt x="57807" y="341586"/>
                    </a:cubicBezTo>
                    <a:cubicBezTo>
                      <a:pt x="57807" y="375125"/>
                      <a:pt x="85842" y="352515"/>
                      <a:pt x="120869" y="349469"/>
                    </a:cubicBezTo>
                    <a:cubicBezTo>
                      <a:pt x="123497" y="347717"/>
                      <a:pt x="126392" y="346312"/>
                      <a:pt x="128752" y="344214"/>
                    </a:cubicBezTo>
                    <a:cubicBezTo>
                      <a:pt x="134307" y="339276"/>
                      <a:pt x="137467" y="330798"/>
                      <a:pt x="144518" y="328448"/>
                    </a:cubicBezTo>
                    <a:lnTo>
                      <a:pt x="168166" y="320566"/>
                    </a:lnTo>
                    <a:cubicBezTo>
                      <a:pt x="175607" y="318086"/>
                      <a:pt x="177663" y="318168"/>
                      <a:pt x="183931" y="312683"/>
                    </a:cubicBezTo>
                    <a:cubicBezTo>
                      <a:pt x="188592" y="308605"/>
                      <a:pt x="193633" y="304698"/>
                      <a:pt x="197069" y="299545"/>
                    </a:cubicBezTo>
                    <a:lnTo>
                      <a:pt x="207580" y="283779"/>
                    </a:lnTo>
                    <a:cubicBezTo>
                      <a:pt x="209332" y="281152"/>
                      <a:pt x="209839" y="276896"/>
                      <a:pt x="212835" y="275897"/>
                    </a:cubicBezTo>
                    <a:lnTo>
                      <a:pt x="220718" y="273269"/>
                    </a:lnTo>
                    <a:cubicBezTo>
                      <a:pt x="223345" y="270641"/>
                      <a:pt x="226756" y="268612"/>
                      <a:pt x="228600" y="265386"/>
                    </a:cubicBezTo>
                    <a:cubicBezTo>
                      <a:pt x="230392" y="262251"/>
                      <a:pt x="230236" y="258348"/>
                      <a:pt x="231228" y="254876"/>
                    </a:cubicBezTo>
                    <a:cubicBezTo>
                      <a:pt x="231989" y="252213"/>
                      <a:pt x="232979" y="249621"/>
                      <a:pt x="233855" y="246993"/>
                    </a:cubicBezTo>
                    <a:cubicBezTo>
                      <a:pt x="239986" y="247869"/>
                      <a:pt x="246589" y="247105"/>
                      <a:pt x="252249" y="249621"/>
                    </a:cubicBezTo>
                    <a:cubicBezTo>
                      <a:pt x="258190" y="252261"/>
                      <a:pt x="259418" y="267075"/>
                      <a:pt x="260131" y="270641"/>
                    </a:cubicBezTo>
                    <a:cubicBezTo>
                      <a:pt x="274145" y="269765"/>
                      <a:pt x="288433" y="270907"/>
                      <a:pt x="302173" y="268014"/>
                    </a:cubicBezTo>
                    <a:cubicBezTo>
                      <a:pt x="305809" y="267249"/>
                      <a:pt x="308211" y="263357"/>
                      <a:pt x="310055" y="260131"/>
                    </a:cubicBezTo>
                    <a:cubicBezTo>
                      <a:pt x="311847" y="256996"/>
                      <a:pt x="311691" y="253093"/>
                      <a:pt x="312683" y="249621"/>
                    </a:cubicBezTo>
                    <a:cubicBezTo>
                      <a:pt x="313444" y="246958"/>
                      <a:pt x="314220" y="244284"/>
                      <a:pt x="315311" y="241738"/>
                    </a:cubicBezTo>
                    <a:cubicBezTo>
                      <a:pt x="322429" y="225129"/>
                      <a:pt x="316943" y="236040"/>
                      <a:pt x="328449" y="225973"/>
                    </a:cubicBezTo>
                    <a:cubicBezTo>
                      <a:pt x="347030" y="209715"/>
                      <a:pt x="334153" y="215314"/>
                      <a:pt x="349469" y="210207"/>
                    </a:cubicBezTo>
                    <a:lnTo>
                      <a:pt x="367862" y="212835"/>
                    </a:lnTo>
                    <a:cubicBezTo>
                      <a:pt x="373128" y="213645"/>
                      <a:pt x="378329" y="214904"/>
                      <a:pt x="383628" y="215462"/>
                    </a:cubicBezTo>
                    <a:cubicBezTo>
                      <a:pt x="394985" y="216657"/>
                      <a:pt x="406401" y="217214"/>
                      <a:pt x="417787" y="218090"/>
                    </a:cubicBezTo>
                    <a:cubicBezTo>
                      <a:pt x="426306" y="232290"/>
                      <a:pt x="422057" y="227617"/>
                      <a:pt x="428297" y="233855"/>
                    </a:cubicBezTo>
                    <a:lnTo>
                      <a:pt x="549166" y="233855"/>
                    </a:lnTo>
                    <a:lnTo>
                      <a:pt x="541283" y="0"/>
                    </a:lnTo>
                    <a:lnTo>
                      <a:pt x="459828" y="21021"/>
                    </a:lnTo>
                    <a:lnTo>
                      <a:pt x="444062" y="42041"/>
                    </a:lnTo>
                    <a:lnTo>
                      <a:pt x="304800" y="49924"/>
                    </a:lnTo>
                    <a:lnTo>
                      <a:pt x="273269" y="105104"/>
                    </a:lnTo>
                    <a:lnTo>
                      <a:pt x="265387" y="86710"/>
                    </a:lnTo>
                    <a:cubicBezTo>
                      <a:pt x="259116" y="58494"/>
                      <a:pt x="260680" y="69041"/>
                      <a:pt x="257504" y="42041"/>
                    </a:cubicBezTo>
                    <a:cubicBezTo>
                      <a:pt x="256577" y="34164"/>
                      <a:pt x="254876" y="18393"/>
                      <a:pt x="254876" y="18393"/>
                    </a:cubicBezTo>
                    <a:lnTo>
                      <a:pt x="0" y="57807"/>
                    </a:lnTo>
                    <a:lnTo>
                      <a:pt x="49924" y="170793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 bwMode="auto">
              <a:xfrm>
                <a:off x="7013744" y="4234348"/>
                <a:ext cx="1477978" cy="1463423"/>
              </a:xfrm>
              <a:custGeom>
                <a:avLst/>
                <a:gdLst>
                  <a:gd name="connsiteX0" fmla="*/ 38555 w 2417396"/>
                  <a:gd name="connsiteY0" fmla="*/ 0 h 2392855"/>
                  <a:gd name="connsiteX1" fmla="*/ 2168651 w 2417396"/>
                  <a:gd name="connsiteY1" fmla="*/ 1800772 h 2392855"/>
                  <a:gd name="connsiteX2" fmla="*/ 2175658 w 2417396"/>
                  <a:gd name="connsiteY2" fmla="*/ 1881352 h 2392855"/>
                  <a:gd name="connsiteX3" fmla="*/ 2193175 w 2417396"/>
                  <a:gd name="connsiteY3" fmla="*/ 1905876 h 2392855"/>
                  <a:gd name="connsiteX4" fmla="*/ 2200182 w 2417396"/>
                  <a:gd name="connsiteY4" fmla="*/ 1919889 h 2392855"/>
                  <a:gd name="connsiteX5" fmla="*/ 2210693 w 2417396"/>
                  <a:gd name="connsiteY5" fmla="*/ 1930400 h 2392855"/>
                  <a:gd name="connsiteX6" fmla="*/ 2221203 w 2417396"/>
                  <a:gd name="connsiteY6" fmla="*/ 1944414 h 2392855"/>
                  <a:gd name="connsiteX7" fmla="*/ 2235217 w 2417396"/>
                  <a:gd name="connsiteY7" fmla="*/ 1951421 h 2392855"/>
                  <a:gd name="connsiteX8" fmla="*/ 2245727 w 2417396"/>
                  <a:gd name="connsiteY8" fmla="*/ 1958427 h 2392855"/>
                  <a:gd name="connsiteX9" fmla="*/ 2266748 w 2417396"/>
                  <a:gd name="connsiteY9" fmla="*/ 1972441 h 2392855"/>
                  <a:gd name="connsiteX10" fmla="*/ 2270251 w 2417396"/>
                  <a:gd name="connsiteY10" fmla="*/ 1982952 h 2392855"/>
                  <a:gd name="connsiteX11" fmla="*/ 2284265 w 2417396"/>
                  <a:gd name="connsiteY11" fmla="*/ 2007476 h 2392855"/>
                  <a:gd name="connsiteX12" fmla="*/ 2287769 w 2417396"/>
                  <a:gd name="connsiteY12" fmla="*/ 2021489 h 2392855"/>
                  <a:gd name="connsiteX13" fmla="*/ 2294775 w 2417396"/>
                  <a:gd name="connsiteY13" fmla="*/ 2035503 h 2392855"/>
                  <a:gd name="connsiteX14" fmla="*/ 2298279 w 2417396"/>
                  <a:gd name="connsiteY14" fmla="*/ 2046014 h 2392855"/>
                  <a:gd name="connsiteX15" fmla="*/ 2301782 w 2417396"/>
                  <a:gd name="connsiteY15" fmla="*/ 2088055 h 2392855"/>
                  <a:gd name="connsiteX16" fmla="*/ 2312293 w 2417396"/>
                  <a:gd name="connsiteY16" fmla="*/ 2091558 h 2392855"/>
                  <a:gd name="connsiteX17" fmla="*/ 2350831 w 2417396"/>
                  <a:gd name="connsiteY17" fmla="*/ 2098565 h 2392855"/>
                  <a:gd name="connsiteX18" fmla="*/ 2361341 w 2417396"/>
                  <a:gd name="connsiteY18" fmla="*/ 2102069 h 2392855"/>
                  <a:gd name="connsiteX19" fmla="*/ 2371851 w 2417396"/>
                  <a:gd name="connsiteY19" fmla="*/ 2109076 h 2392855"/>
                  <a:gd name="connsiteX20" fmla="*/ 2378858 w 2417396"/>
                  <a:gd name="connsiteY20" fmla="*/ 2123089 h 2392855"/>
                  <a:gd name="connsiteX21" fmla="*/ 2389369 w 2417396"/>
                  <a:gd name="connsiteY21" fmla="*/ 2126593 h 2392855"/>
                  <a:gd name="connsiteX22" fmla="*/ 2403382 w 2417396"/>
                  <a:gd name="connsiteY22" fmla="*/ 2154621 h 2392855"/>
                  <a:gd name="connsiteX23" fmla="*/ 2417396 w 2417396"/>
                  <a:gd name="connsiteY23" fmla="*/ 2175641 h 2392855"/>
                  <a:gd name="connsiteX24" fmla="*/ 2392872 w 2417396"/>
                  <a:gd name="connsiteY24" fmla="*/ 2193158 h 2392855"/>
                  <a:gd name="connsiteX25" fmla="*/ 2371851 w 2417396"/>
                  <a:gd name="connsiteY25" fmla="*/ 2196662 h 2392855"/>
                  <a:gd name="connsiteX26" fmla="*/ 2361341 w 2417396"/>
                  <a:gd name="connsiteY26" fmla="*/ 2203669 h 2392855"/>
                  <a:gd name="connsiteX27" fmla="*/ 2350831 w 2417396"/>
                  <a:gd name="connsiteY27" fmla="*/ 2207172 h 2392855"/>
                  <a:gd name="connsiteX28" fmla="*/ 2343824 w 2417396"/>
                  <a:gd name="connsiteY28" fmla="*/ 2217683 h 2392855"/>
                  <a:gd name="connsiteX29" fmla="*/ 2333313 w 2417396"/>
                  <a:gd name="connsiteY29" fmla="*/ 2224689 h 2392855"/>
                  <a:gd name="connsiteX30" fmla="*/ 2315796 w 2417396"/>
                  <a:gd name="connsiteY30" fmla="*/ 2245710 h 2392855"/>
                  <a:gd name="connsiteX31" fmla="*/ 2308789 w 2417396"/>
                  <a:gd name="connsiteY31" fmla="*/ 2256221 h 2392855"/>
                  <a:gd name="connsiteX32" fmla="*/ 2294775 w 2417396"/>
                  <a:gd name="connsiteY32" fmla="*/ 2270234 h 2392855"/>
                  <a:gd name="connsiteX33" fmla="*/ 1156155 w 2417396"/>
                  <a:gd name="connsiteY33" fmla="*/ 2392855 h 2392855"/>
                  <a:gd name="connsiteX34" fmla="*/ 1152651 w 2417396"/>
                  <a:gd name="connsiteY34" fmla="*/ 2357821 h 2392855"/>
                  <a:gd name="connsiteX35" fmla="*/ 1124624 w 2417396"/>
                  <a:gd name="connsiteY35" fmla="*/ 2343807 h 2392855"/>
                  <a:gd name="connsiteX36" fmla="*/ 1103603 w 2417396"/>
                  <a:gd name="connsiteY36" fmla="*/ 2333296 h 2392855"/>
                  <a:gd name="connsiteX37" fmla="*/ 1100100 w 2417396"/>
                  <a:gd name="connsiteY37" fmla="*/ 2312276 h 2392855"/>
                  <a:gd name="connsiteX38" fmla="*/ 1065065 w 2417396"/>
                  <a:gd name="connsiteY38" fmla="*/ 2305269 h 2392855"/>
                  <a:gd name="connsiteX39" fmla="*/ 1054555 w 2417396"/>
                  <a:gd name="connsiteY39" fmla="*/ 2298262 h 2392855"/>
                  <a:gd name="connsiteX40" fmla="*/ 1016017 w 2417396"/>
                  <a:gd name="connsiteY40" fmla="*/ 2298262 h 2392855"/>
                  <a:gd name="connsiteX41" fmla="*/ 994996 w 2417396"/>
                  <a:gd name="connsiteY41" fmla="*/ 2315779 h 2392855"/>
                  <a:gd name="connsiteX42" fmla="*/ 984486 w 2417396"/>
                  <a:gd name="connsiteY42" fmla="*/ 2319283 h 2392855"/>
                  <a:gd name="connsiteX43" fmla="*/ 942444 w 2417396"/>
                  <a:gd name="connsiteY43" fmla="*/ 2315779 h 2392855"/>
                  <a:gd name="connsiteX44" fmla="*/ 914417 w 2417396"/>
                  <a:gd name="connsiteY44" fmla="*/ 2305269 h 2392855"/>
                  <a:gd name="connsiteX45" fmla="*/ 921424 w 2417396"/>
                  <a:gd name="connsiteY45" fmla="*/ 2172138 h 2392855"/>
                  <a:gd name="connsiteX46" fmla="*/ 921424 w 2417396"/>
                  <a:gd name="connsiteY46" fmla="*/ 1961931 h 2392855"/>
                  <a:gd name="connsiteX47" fmla="*/ 893396 w 2417396"/>
                  <a:gd name="connsiteY47" fmla="*/ 1492469 h 2392855"/>
                  <a:gd name="connsiteX48" fmla="*/ 725231 w 2417396"/>
                  <a:gd name="connsiteY48" fmla="*/ 1495972 h 2392855"/>
                  <a:gd name="connsiteX49" fmla="*/ 739244 w 2417396"/>
                  <a:gd name="connsiteY49" fmla="*/ 1443421 h 2392855"/>
                  <a:gd name="connsiteX50" fmla="*/ 732237 w 2417396"/>
                  <a:gd name="connsiteY50" fmla="*/ 1408386 h 2392855"/>
                  <a:gd name="connsiteX51" fmla="*/ 725231 w 2417396"/>
                  <a:gd name="connsiteY51" fmla="*/ 1397876 h 2392855"/>
                  <a:gd name="connsiteX52" fmla="*/ 721727 w 2417396"/>
                  <a:gd name="connsiteY52" fmla="*/ 1383862 h 2392855"/>
                  <a:gd name="connsiteX53" fmla="*/ 718224 w 2417396"/>
                  <a:gd name="connsiteY53" fmla="*/ 1373352 h 2392855"/>
                  <a:gd name="connsiteX54" fmla="*/ 714720 w 2417396"/>
                  <a:gd name="connsiteY54" fmla="*/ 1355834 h 2392855"/>
                  <a:gd name="connsiteX55" fmla="*/ 700706 w 2417396"/>
                  <a:gd name="connsiteY55" fmla="*/ 1334814 h 2392855"/>
                  <a:gd name="connsiteX56" fmla="*/ 693700 w 2417396"/>
                  <a:gd name="connsiteY56" fmla="*/ 1324303 h 2392855"/>
                  <a:gd name="connsiteX57" fmla="*/ 683189 w 2417396"/>
                  <a:gd name="connsiteY57" fmla="*/ 1285765 h 2392855"/>
                  <a:gd name="connsiteX58" fmla="*/ 676182 w 2417396"/>
                  <a:gd name="connsiteY58" fmla="*/ 1247227 h 2392855"/>
                  <a:gd name="connsiteX59" fmla="*/ 672679 w 2417396"/>
                  <a:gd name="connsiteY59" fmla="*/ 1226207 h 2392855"/>
                  <a:gd name="connsiteX60" fmla="*/ 658665 w 2417396"/>
                  <a:gd name="connsiteY60" fmla="*/ 1187669 h 2392855"/>
                  <a:gd name="connsiteX61" fmla="*/ 655162 w 2417396"/>
                  <a:gd name="connsiteY61" fmla="*/ 1177158 h 2392855"/>
                  <a:gd name="connsiteX62" fmla="*/ 648155 w 2417396"/>
                  <a:gd name="connsiteY62" fmla="*/ 1163145 h 2392855"/>
                  <a:gd name="connsiteX63" fmla="*/ 641148 w 2417396"/>
                  <a:gd name="connsiteY63" fmla="*/ 1142124 h 2392855"/>
                  <a:gd name="connsiteX64" fmla="*/ 637644 w 2417396"/>
                  <a:gd name="connsiteY64" fmla="*/ 1131614 h 2392855"/>
                  <a:gd name="connsiteX65" fmla="*/ 630637 w 2417396"/>
                  <a:gd name="connsiteY65" fmla="*/ 1107089 h 2392855"/>
                  <a:gd name="connsiteX66" fmla="*/ 623631 w 2417396"/>
                  <a:gd name="connsiteY66" fmla="*/ 1086069 h 2392855"/>
                  <a:gd name="connsiteX67" fmla="*/ 613120 w 2417396"/>
                  <a:gd name="connsiteY67" fmla="*/ 1082565 h 2392855"/>
                  <a:gd name="connsiteX68" fmla="*/ 574582 w 2417396"/>
                  <a:gd name="connsiteY68" fmla="*/ 1075558 h 2392855"/>
                  <a:gd name="connsiteX69" fmla="*/ 564072 w 2417396"/>
                  <a:gd name="connsiteY69" fmla="*/ 1065048 h 2392855"/>
                  <a:gd name="connsiteX70" fmla="*/ 560569 w 2417396"/>
                  <a:gd name="connsiteY70" fmla="*/ 1051034 h 2392855"/>
                  <a:gd name="connsiteX71" fmla="*/ 564072 w 2417396"/>
                  <a:gd name="connsiteY71" fmla="*/ 980965 h 2392855"/>
                  <a:gd name="connsiteX72" fmla="*/ 560569 w 2417396"/>
                  <a:gd name="connsiteY72" fmla="*/ 921407 h 2392855"/>
                  <a:gd name="connsiteX73" fmla="*/ 546555 w 2417396"/>
                  <a:gd name="connsiteY73" fmla="*/ 900386 h 2392855"/>
                  <a:gd name="connsiteX74" fmla="*/ 532541 w 2417396"/>
                  <a:gd name="connsiteY74" fmla="*/ 865352 h 2392855"/>
                  <a:gd name="connsiteX75" fmla="*/ 525534 w 2417396"/>
                  <a:gd name="connsiteY75" fmla="*/ 854841 h 2392855"/>
                  <a:gd name="connsiteX76" fmla="*/ 508017 w 2417396"/>
                  <a:gd name="connsiteY76" fmla="*/ 851338 h 2392855"/>
                  <a:gd name="connsiteX77" fmla="*/ 486996 w 2417396"/>
                  <a:gd name="connsiteY77" fmla="*/ 844331 h 2392855"/>
                  <a:gd name="connsiteX78" fmla="*/ 476486 w 2417396"/>
                  <a:gd name="connsiteY78" fmla="*/ 840827 h 2392855"/>
                  <a:gd name="connsiteX79" fmla="*/ 465975 w 2417396"/>
                  <a:gd name="connsiteY79" fmla="*/ 830317 h 2392855"/>
                  <a:gd name="connsiteX80" fmla="*/ 455465 w 2417396"/>
                  <a:gd name="connsiteY80" fmla="*/ 826814 h 2392855"/>
                  <a:gd name="connsiteX81" fmla="*/ 441451 w 2417396"/>
                  <a:gd name="connsiteY81" fmla="*/ 819807 h 2392855"/>
                  <a:gd name="connsiteX82" fmla="*/ 427437 w 2417396"/>
                  <a:gd name="connsiteY82" fmla="*/ 809296 h 2392855"/>
                  <a:gd name="connsiteX83" fmla="*/ 437948 w 2417396"/>
                  <a:gd name="connsiteY83" fmla="*/ 749738 h 2392855"/>
                  <a:gd name="connsiteX84" fmla="*/ 395906 w 2417396"/>
                  <a:gd name="connsiteY84" fmla="*/ 725214 h 2392855"/>
                  <a:gd name="connsiteX85" fmla="*/ 374886 w 2417396"/>
                  <a:gd name="connsiteY85" fmla="*/ 690179 h 2392855"/>
                  <a:gd name="connsiteX86" fmla="*/ 371382 w 2417396"/>
                  <a:gd name="connsiteY86" fmla="*/ 655145 h 2392855"/>
                  <a:gd name="connsiteX87" fmla="*/ 364375 w 2417396"/>
                  <a:gd name="connsiteY87" fmla="*/ 634124 h 2392855"/>
                  <a:gd name="connsiteX88" fmla="*/ 343355 w 2417396"/>
                  <a:gd name="connsiteY88" fmla="*/ 620110 h 2392855"/>
                  <a:gd name="connsiteX89" fmla="*/ 332844 w 2417396"/>
                  <a:gd name="connsiteY89" fmla="*/ 613103 h 2392855"/>
                  <a:gd name="connsiteX90" fmla="*/ 308320 w 2417396"/>
                  <a:gd name="connsiteY90" fmla="*/ 588579 h 2392855"/>
                  <a:gd name="connsiteX91" fmla="*/ 297810 w 2417396"/>
                  <a:gd name="connsiteY91" fmla="*/ 578069 h 2392855"/>
                  <a:gd name="connsiteX92" fmla="*/ 287300 w 2417396"/>
                  <a:gd name="connsiteY92" fmla="*/ 567558 h 2392855"/>
                  <a:gd name="connsiteX93" fmla="*/ 276789 w 2417396"/>
                  <a:gd name="connsiteY93" fmla="*/ 564055 h 2392855"/>
                  <a:gd name="connsiteX94" fmla="*/ 259272 w 2417396"/>
                  <a:gd name="connsiteY94" fmla="*/ 539531 h 2392855"/>
                  <a:gd name="connsiteX95" fmla="*/ 248762 w 2417396"/>
                  <a:gd name="connsiteY95" fmla="*/ 536027 h 2392855"/>
                  <a:gd name="connsiteX96" fmla="*/ 220734 w 2417396"/>
                  <a:gd name="connsiteY96" fmla="*/ 539531 h 2392855"/>
                  <a:gd name="connsiteX97" fmla="*/ 210224 w 2417396"/>
                  <a:gd name="connsiteY97" fmla="*/ 543034 h 2392855"/>
                  <a:gd name="connsiteX98" fmla="*/ 206720 w 2417396"/>
                  <a:gd name="connsiteY98" fmla="*/ 532524 h 2392855"/>
                  <a:gd name="connsiteX99" fmla="*/ 199713 w 2417396"/>
                  <a:gd name="connsiteY99" fmla="*/ 522014 h 2392855"/>
                  <a:gd name="connsiteX100" fmla="*/ 199713 w 2417396"/>
                  <a:gd name="connsiteY100" fmla="*/ 416910 h 2392855"/>
                  <a:gd name="connsiteX101" fmla="*/ 192706 w 2417396"/>
                  <a:gd name="connsiteY101" fmla="*/ 406400 h 2392855"/>
                  <a:gd name="connsiteX102" fmla="*/ 157672 w 2417396"/>
                  <a:gd name="connsiteY102" fmla="*/ 385379 h 2392855"/>
                  <a:gd name="connsiteX103" fmla="*/ 147162 w 2417396"/>
                  <a:gd name="connsiteY103" fmla="*/ 360855 h 2392855"/>
                  <a:gd name="connsiteX104" fmla="*/ 126141 w 2417396"/>
                  <a:gd name="connsiteY104" fmla="*/ 343338 h 2392855"/>
                  <a:gd name="connsiteX105" fmla="*/ 115631 w 2417396"/>
                  <a:gd name="connsiteY105" fmla="*/ 339834 h 2392855"/>
                  <a:gd name="connsiteX106" fmla="*/ 87603 w 2417396"/>
                  <a:gd name="connsiteY106" fmla="*/ 325821 h 2392855"/>
                  <a:gd name="connsiteX107" fmla="*/ 77093 w 2417396"/>
                  <a:gd name="connsiteY107" fmla="*/ 322317 h 2392855"/>
                  <a:gd name="connsiteX108" fmla="*/ 35051 w 2417396"/>
                  <a:gd name="connsiteY108" fmla="*/ 318814 h 2392855"/>
                  <a:gd name="connsiteX109" fmla="*/ 28044 w 2417396"/>
                  <a:gd name="connsiteY109" fmla="*/ 304800 h 2392855"/>
                  <a:gd name="connsiteX110" fmla="*/ 17534 w 2417396"/>
                  <a:gd name="connsiteY110" fmla="*/ 294289 h 2392855"/>
                  <a:gd name="connsiteX111" fmla="*/ 14031 w 2417396"/>
                  <a:gd name="connsiteY111" fmla="*/ 283779 h 2392855"/>
                  <a:gd name="connsiteX112" fmla="*/ 7024 w 2417396"/>
                  <a:gd name="connsiteY112" fmla="*/ 273269 h 2392855"/>
                  <a:gd name="connsiteX113" fmla="*/ 3520 w 2417396"/>
                  <a:gd name="connsiteY113" fmla="*/ 255752 h 2392855"/>
                  <a:gd name="connsiteX114" fmla="*/ 17 w 2417396"/>
                  <a:gd name="connsiteY114" fmla="*/ 241738 h 2392855"/>
                  <a:gd name="connsiteX115" fmla="*/ 3520 w 2417396"/>
                  <a:gd name="connsiteY115" fmla="*/ 175172 h 2392855"/>
                  <a:gd name="connsiteX116" fmla="*/ 14031 w 2417396"/>
                  <a:gd name="connsiteY116" fmla="*/ 164662 h 2392855"/>
                  <a:gd name="connsiteX117" fmla="*/ 35051 w 2417396"/>
                  <a:gd name="connsiteY117" fmla="*/ 147145 h 2392855"/>
                  <a:gd name="connsiteX118" fmla="*/ 38555 w 2417396"/>
                  <a:gd name="connsiteY118" fmla="*/ 136634 h 2392855"/>
                  <a:gd name="connsiteX119" fmla="*/ 45562 w 2417396"/>
                  <a:gd name="connsiteY119" fmla="*/ 126124 h 2392855"/>
                  <a:gd name="connsiteX120" fmla="*/ 38555 w 2417396"/>
                  <a:gd name="connsiteY120" fmla="*/ 87586 h 2392855"/>
                  <a:gd name="connsiteX121" fmla="*/ 31548 w 2417396"/>
                  <a:gd name="connsiteY121" fmla="*/ 77076 h 2392855"/>
                  <a:gd name="connsiteX122" fmla="*/ 21037 w 2417396"/>
                  <a:gd name="connsiteY122" fmla="*/ 56055 h 2392855"/>
                  <a:gd name="connsiteX123" fmla="*/ 38555 w 2417396"/>
                  <a:gd name="connsiteY123" fmla="*/ 31531 h 2392855"/>
                  <a:gd name="connsiteX124" fmla="*/ 49065 w 2417396"/>
                  <a:gd name="connsiteY124" fmla="*/ 24524 h 2392855"/>
                  <a:gd name="connsiteX125" fmla="*/ 38555 w 2417396"/>
                  <a:gd name="connsiteY125" fmla="*/ 0 h 239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2417396" h="2392855">
                    <a:moveTo>
                      <a:pt x="38555" y="0"/>
                    </a:moveTo>
                    <a:lnTo>
                      <a:pt x="2168651" y="1800772"/>
                    </a:lnTo>
                    <a:lnTo>
                      <a:pt x="2175658" y="1881352"/>
                    </a:lnTo>
                    <a:cubicBezTo>
                      <a:pt x="2181497" y="1889527"/>
                      <a:pt x="2187782" y="1897401"/>
                      <a:pt x="2193175" y="1905876"/>
                    </a:cubicBezTo>
                    <a:cubicBezTo>
                      <a:pt x="2195979" y="1910282"/>
                      <a:pt x="2197146" y="1915639"/>
                      <a:pt x="2200182" y="1919889"/>
                    </a:cubicBezTo>
                    <a:cubicBezTo>
                      <a:pt x="2203062" y="1923921"/>
                      <a:pt x="2207468" y="1926638"/>
                      <a:pt x="2210693" y="1930400"/>
                    </a:cubicBezTo>
                    <a:cubicBezTo>
                      <a:pt x="2214493" y="1934833"/>
                      <a:pt x="2216770" y="1940614"/>
                      <a:pt x="2221203" y="1944414"/>
                    </a:cubicBezTo>
                    <a:cubicBezTo>
                      <a:pt x="2225168" y="1947813"/>
                      <a:pt x="2230682" y="1948830"/>
                      <a:pt x="2235217" y="1951421"/>
                    </a:cubicBezTo>
                    <a:cubicBezTo>
                      <a:pt x="2238873" y="1953510"/>
                      <a:pt x="2242493" y="1955732"/>
                      <a:pt x="2245727" y="1958427"/>
                    </a:cubicBezTo>
                    <a:cubicBezTo>
                      <a:pt x="2263223" y="1973008"/>
                      <a:pt x="2248275" y="1966285"/>
                      <a:pt x="2266748" y="1972441"/>
                    </a:cubicBezTo>
                    <a:cubicBezTo>
                      <a:pt x="2267916" y="1975945"/>
                      <a:pt x="2268599" y="1979649"/>
                      <a:pt x="2270251" y="1982952"/>
                    </a:cubicBezTo>
                    <a:cubicBezTo>
                      <a:pt x="2280421" y="2003293"/>
                      <a:pt x="2275045" y="1982892"/>
                      <a:pt x="2284265" y="2007476"/>
                    </a:cubicBezTo>
                    <a:cubicBezTo>
                      <a:pt x="2285956" y="2011984"/>
                      <a:pt x="2286078" y="2016981"/>
                      <a:pt x="2287769" y="2021489"/>
                    </a:cubicBezTo>
                    <a:cubicBezTo>
                      <a:pt x="2289603" y="2026379"/>
                      <a:pt x="2292718" y="2030703"/>
                      <a:pt x="2294775" y="2035503"/>
                    </a:cubicBezTo>
                    <a:cubicBezTo>
                      <a:pt x="2296230" y="2038898"/>
                      <a:pt x="2297111" y="2042510"/>
                      <a:pt x="2298279" y="2046014"/>
                    </a:cubicBezTo>
                    <a:cubicBezTo>
                      <a:pt x="2299447" y="2060028"/>
                      <a:pt x="2297646" y="2074615"/>
                      <a:pt x="2301782" y="2088055"/>
                    </a:cubicBezTo>
                    <a:cubicBezTo>
                      <a:pt x="2302868" y="2091585"/>
                      <a:pt x="2308672" y="2090834"/>
                      <a:pt x="2312293" y="2091558"/>
                    </a:cubicBezTo>
                    <a:cubicBezTo>
                      <a:pt x="2345346" y="2098169"/>
                      <a:pt x="2326612" y="2091645"/>
                      <a:pt x="2350831" y="2098565"/>
                    </a:cubicBezTo>
                    <a:cubicBezTo>
                      <a:pt x="2354382" y="2099580"/>
                      <a:pt x="2358038" y="2100417"/>
                      <a:pt x="2361341" y="2102069"/>
                    </a:cubicBezTo>
                    <a:cubicBezTo>
                      <a:pt x="2365107" y="2103952"/>
                      <a:pt x="2368348" y="2106740"/>
                      <a:pt x="2371851" y="2109076"/>
                    </a:cubicBezTo>
                    <a:cubicBezTo>
                      <a:pt x="2374187" y="2113747"/>
                      <a:pt x="2375165" y="2119396"/>
                      <a:pt x="2378858" y="2123089"/>
                    </a:cubicBezTo>
                    <a:cubicBezTo>
                      <a:pt x="2381470" y="2125700"/>
                      <a:pt x="2387102" y="2123678"/>
                      <a:pt x="2389369" y="2126593"/>
                    </a:cubicBezTo>
                    <a:cubicBezTo>
                      <a:pt x="2395782" y="2134838"/>
                      <a:pt x="2397588" y="2145930"/>
                      <a:pt x="2403382" y="2154621"/>
                    </a:cubicBezTo>
                    <a:lnTo>
                      <a:pt x="2417396" y="2175641"/>
                    </a:lnTo>
                    <a:cubicBezTo>
                      <a:pt x="2417061" y="2175892"/>
                      <a:pt x="2395949" y="2192132"/>
                      <a:pt x="2392872" y="2193158"/>
                    </a:cubicBezTo>
                    <a:cubicBezTo>
                      <a:pt x="2386133" y="2195404"/>
                      <a:pt x="2378858" y="2195494"/>
                      <a:pt x="2371851" y="2196662"/>
                    </a:cubicBezTo>
                    <a:cubicBezTo>
                      <a:pt x="2368348" y="2198998"/>
                      <a:pt x="2365107" y="2201786"/>
                      <a:pt x="2361341" y="2203669"/>
                    </a:cubicBezTo>
                    <a:cubicBezTo>
                      <a:pt x="2358038" y="2205320"/>
                      <a:pt x="2353715" y="2204865"/>
                      <a:pt x="2350831" y="2207172"/>
                    </a:cubicBezTo>
                    <a:cubicBezTo>
                      <a:pt x="2347543" y="2209803"/>
                      <a:pt x="2346802" y="2214706"/>
                      <a:pt x="2343824" y="2217683"/>
                    </a:cubicBezTo>
                    <a:cubicBezTo>
                      <a:pt x="2340847" y="2220660"/>
                      <a:pt x="2336817" y="2222354"/>
                      <a:pt x="2333313" y="2224689"/>
                    </a:cubicBezTo>
                    <a:cubicBezTo>
                      <a:pt x="2315915" y="2250787"/>
                      <a:pt x="2338276" y="2218734"/>
                      <a:pt x="2315796" y="2245710"/>
                    </a:cubicBezTo>
                    <a:cubicBezTo>
                      <a:pt x="2313100" y="2248945"/>
                      <a:pt x="2311236" y="2252795"/>
                      <a:pt x="2308789" y="2256221"/>
                    </a:cubicBezTo>
                    <a:cubicBezTo>
                      <a:pt x="2298112" y="2271168"/>
                      <a:pt x="2304011" y="2270234"/>
                      <a:pt x="2294775" y="2270234"/>
                    </a:cubicBezTo>
                    <a:lnTo>
                      <a:pt x="1156155" y="2392855"/>
                    </a:lnTo>
                    <a:lnTo>
                      <a:pt x="1152651" y="2357821"/>
                    </a:lnTo>
                    <a:cubicBezTo>
                      <a:pt x="1143309" y="2353150"/>
                      <a:pt x="1134133" y="2348129"/>
                      <a:pt x="1124624" y="2343807"/>
                    </a:cubicBezTo>
                    <a:cubicBezTo>
                      <a:pt x="1101831" y="2333446"/>
                      <a:pt x="1126634" y="2348651"/>
                      <a:pt x="1103603" y="2333296"/>
                    </a:cubicBezTo>
                    <a:cubicBezTo>
                      <a:pt x="1102435" y="2326289"/>
                      <a:pt x="1105845" y="2316454"/>
                      <a:pt x="1100100" y="2312276"/>
                    </a:cubicBezTo>
                    <a:cubicBezTo>
                      <a:pt x="1090468" y="2305271"/>
                      <a:pt x="1065065" y="2305269"/>
                      <a:pt x="1065065" y="2305269"/>
                    </a:cubicBezTo>
                    <a:cubicBezTo>
                      <a:pt x="1061562" y="2302933"/>
                      <a:pt x="1058497" y="2299740"/>
                      <a:pt x="1054555" y="2298262"/>
                    </a:cubicBezTo>
                    <a:cubicBezTo>
                      <a:pt x="1037981" y="2292046"/>
                      <a:pt x="1033477" y="2295351"/>
                      <a:pt x="1016017" y="2298262"/>
                    </a:cubicBezTo>
                    <a:cubicBezTo>
                      <a:pt x="1008269" y="2306009"/>
                      <a:pt x="1004750" y="2310902"/>
                      <a:pt x="994996" y="2315779"/>
                    </a:cubicBezTo>
                    <a:cubicBezTo>
                      <a:pt x="991693" y="2317431"/>
                      <a:pt x="987989" y="2318115"/>
                      <a:pt x="984486" y="2319283"/>
                    </a:cubicBezTo>
                    <a:cubicBezTo>
                      <a:pt x="970472" y="2318115"/>
                      <a:pt x="956315" y="2318091"/>
                      <a:pt x="942444" y="2315779"/>
                    </a:cubicBezTo>
                    <a:cubicBezTo>
                      <a:pt x="930699" y="2313821"/>
                      <a:pt x="923875" y="2309997"/>
                      <a:pt x="914417" y="2305269"/>
                    </a:cubicBezTo>
                    <a:lnTo>
                      <a:pt x="921424" y="2172138"/>
                    </a:lnTo>
                    <a:lnTo>
                      <a:pt x="921424" y="1961931"/>
                    </a:lnTo>
                    <a:lnTo>
                      <a:pt x="893396" y="1492469"/>
                    </a:lnTo>
                    <a:lnTo>
                      <a:pt x="725231" y="1495972"/>
                    </a:lnTo>
                    <a:lnTo>
                      <a:pt x="739244" y="1443421"/>
                    </a:lnTo>
                    <a:cubicBezTo>
                      <a:pt x="736908" y="1431743"/>
                      <a:pt x="735739" y="1419769"/>
                      <a:pt x="732237" y="1408386"/>
                    </a:cubicBezTo>
                    <a:cubicBezTo>
                      <a:pt x="730999" y="1404362"/>
                      <a:pt x="726890" y="1401746"/>
                      <a:pt x="725231" y="1397876"/>
                    </a:cubicBezTo>
                    <a:cubicBezTo>
                      <a:pt x="723334" y="1393450"/>
                      <a:pt x="723050" y="1388492"/>
                      <a:pt x="721727" y="1383862"/>
                    </a:cubicBezTo>
                    <a:cubicBezTo>
                      <a:pt x="720712" y="1380311"/>
                      <a:pt x="719120" y="1376935"/>
                      <a:pt x="718224" y="1373352"/>
                    </a:cubicBezTo>
                    <a:cubicBezTo>
                      <a:pt x="716780" y="1367575"/>
                      <a:pt x="717184" y="1361255"/>
                      <a:pt x="714720" y="1355834"/>
                    </a:cubicBezTo>
                    <a:cubicBezTo>
                      <a:pt x="711235" y="1348168"/>
                      <a:pt x="705377" y="1341821"/>
                      <a:pt x="700706" y="1334814"/>
                    </a:cubicBezTo>
                    <a:lnTo>
                      <a:pt x="693700" y="1324303"/>
                    </a:lnTo>
                    <a:cubicBezTo>
                      <a:pt x="685797" y="1292693"/>
                      <a:pt x="689738" y="1305412"/>
                      <a:pt x="683189" y="1285765"/>
                    </a:cubicBezTo>
                    <a:cubicBezTo>
                      <a:pt x="672867" y="1223828"/>
                      <a:pt x="685975" y="1301088"/>
                      <a:pt x="676182" y="1247227"/>
                    </a:cubicBezTo>
                    <a:cubicBezTo>
                      <a:pt x="674911" y="1240238"/>
                      <a:pt x="674402" y="1233098"/>
                      <a:pt x="672679" y="1226207"/>
                    </a:cubicBezTo>
                    <a:cubicBezTo>
                      <a:pt x="668998" y="1211482"/>
                      <a:pt x="663890" y="1201604"/>
                      <a:pt x="658665" y="1187669"/>
                    </a:cubicBezTo>
                    <a:cubicBezTo>
                      <a:pt x="657368" y="1184211"/>
                      <a:pt x="656617" y="1180553"/>
                      <a:pt x="655162" y="1177158"/>
                    </a:cubicBezTo>
                    <a:cubicBezTo>
                      <a:pt x="653105" y="1172358"/>
                      <a:pt x="650095" y="1167994"/>
                      <a:pt x="648155" y="1163145"/>
                    </a:cubicBezTo>
                    <a:cubicBezTo>
                      <a:pt x="645412" y="1156287"/>
                      <a:pt x="643484" y="1149131"/>
                      <a:pt x="641148" y="1142124"/>
                    </a:cubicBezTo>
                    <a:lnTo>
                      <a:pt x="637644" y="1131614"/>
                    </a:lnTo>
                    <a:cubicBezTo>
                      <a:pt x="625886" y="1096339"/>
                      <a:pt x="643815" y="1151017"/>
                      <a:pt x="630637" y="1107089"/>
                    </a:cubicBezTo>
                    <a:cubicBezTo>
                      <a:pt x="628515" y="1100015"/>
                      <a:pt x="630638" y="1088405"/>
                      <a:pt x="623631" y="1086069"/>
                    </a:cubicBezTo>
                    <a:cubicBezTo>
                      <a:pt x="620127" y="1084901"/>
                      <a:pt x="616703" y="1083461"/>
                      <a:pt x="613120" y="1082565"/>
                    </a:cubicBezTo>
                    <a:cubicBezTo>
                      <a:pt x="603338" y="1080119"/>
                      <a:pt x="583939" y="1077118"/>
                      <a:pt x="574582" y="1075558"/>
                    </a:cubicBezTo>
                    <a:cubicBezTo>
                      <a:pt x="571079" y="1072055"/>
                      <a:pt x="566530" y="1069350"/>
                      <a:pt x="564072" y="1065048"/>
                    </a:cubicBezTo>
                    <a:cubicBezTo>
                      <a:pt x="561683" y="1060867"/>
                      <a:pt x="560569" y="1055849"/>
                      <a:pt x="560569" y="1051034"/>
                    </a:cubicBezTo>
                    <a:cubicBezTo>
                      <a:pt x="560569" y="1027648"/>
                      <a:pt x="562904" y="1004321"/>
                      <a:pt x="564072" y="980965"/>
                    </a:cubicBezTo>
                    <a:cubicBezTo>
                      <a:pt x="562904" y="961112"/>
                      <a:pt x="564794" y="940840"/>
                      <a:pt x="560569" y="921407"/>
                    </a:cubicBezTo>
                    <a:cubicBezTo>
                      <a:pt x="558780" y="913178"/>
                      <a:pt x="549218" y="908375"/>
                      <a:pt x="546555" y="900386"/>
                    </a:cubicBezTo>
                    <a:cubicBezTo>
                      <a:pt x="540812" y="883156"/>
                      <a:pt x="540790" y="879788"/>
                      <a:pt x="532541" y="865352"/>
                    </a:cubicBezTo>
                    <a:cubicBezTo>
                      <a:pt x="530452" y="861696"/>
                      <a:pt x="529190" y="856930"/>
                      <a:pt x="525534" y="854841"/>
                    </a:cubicBezTo>
                    <a:cubicBezTo>
                      <a:pt x="520364" y="851887"/>
                      <a:pt x="513762" y="852905"/>
                      <a:pt x="508017" y="851338"/>
                    </a:cubicBezTo>
                    <a:cubicBezTo>
                      <a:pt x="500891" y="849395"/>
                      <a:pt x="494003" y="846667"/>
                      <a:pt x="486996" y="844331"/>
                    </a:cubicBezTo>
                    <a:lnTo>
                      <a:pt x="476486" y="840827"/>
                    </a:lnTo>
                    <a:cubicBezTo>
                      <a:pt x="472982" y="837324"/>
                      <a:pt x="470098" y="833065"/>
                      <a:pt x="465975" y="830317"/>
                    </a:cubicBezTo>
                    <a:cubicBezTo>
                      <a:pt x="462902" y="828269"/>
                      <a:pt x="458859" y="828269"/>
                      <a:pt x="455465" y="826814"/>
                    </a:cubicBezTo>
                    <a:cubicBezTo>
                      <a:pt x="450665" y="824757"/>
                      <a:pt x="446122" y="822143"/>
                      <a:pt x="441451" y="819807"/>
                    </a:cubicBezTo>
                    <a:cubicBezTo>
                      <a:pt x="433148" y="807353"/>
                      <a:pt x="438655" y="809296"/>
                      <a:pt x="427437" y="809296"/>
                    </a:cubicBezTo>
                    <a:lnTo>
                      <a:pt x="437948" y="749738"/>
                    </a:lnTo>
                    <a:lnTo>
                      <a:pt x="395906" y="725214"/>
                    </a:lnTo>
                    <a:cubicBezTo>
                      <a:pt x="388712" y="715142"/>
                      <a:pt x="376982" y="703802"/>
                      <a:pt x="374886" y="690179"/>
                    </a:cubicBezTo>
                    <a:cubicBezTo>
                      <a:pt x="373101" y="678579"/>
                      <a:pt x="373545" y="666680"/>
                      <a:pt x="371382" y="655145"/>
                    </a:cubicBezTo>
                    <a:cubicBezTo>
                      <a:pt x="370021" y="647885"/>
                      <a:pt x="370520" y="638221"/>
                      <a:pt x="364375" y="634124"/>
                    </a:cubicBezTo>
                    <a:lnTo>
                      <a:pt x="343355" y="620110"/>
                    </a:lnTo>
                    <a:cubicBezTo>
                      <a:pt x="339851" y="617774"/>
                      <a:pt x="335822" y="616081"/>
                      <a:pt x="332844" y="613103"/>
                    </a:cubicBezTo>
                    <a:lnTo>
                      <a:pt x="308320" y="588579"/>
                    </a:lnTo>
                    <a:lnTo>
                      <a:pt x="297810" y="578069"/>
                    </a:lnTo>
                    <a:cubicBezTo>
                      <a:pt x="294307" y="574565"/>
                      <a:pt x="292001" y="569125"/>
                      <a:pt x="287300" y="567558"/>
                    </a:cubicBezTo>
                    <a:lnTo>
                      <a:pt x="276789" y="564055"/>
                    </a:lnTo>
                    <a:cubicBezTo>
                      <a:pt x="273595" y="559264"/>
                      <a:pt x="262529" y="542245"/>
                      <a:pt x="259272" y="539531"/>
                    </a:cubicBezTo>
                    <a:cubicBezTo>
                      <a:pt x="256435" y="537167"/>
                      <a:pt x="252265" y="537195"/>
                      <a:pt x="248762" y="536027"/>
                    </a:cubicBezTo>
                    <a:cubicBezTo>
                      <a:pt x="239419" y="537195"/>
                      <a:pt x="229998" y="537847"/>
                      <a:pt x="220734" y="539531"/>
                    </a:cubicBezTo>
                    <a:cubicBezTo>
                      <a:pt x="217101" y="540192"/>
                      <a:pt x="213527" y="544685"/>
                      <a:pt x="210224" y="543034"/>
                    </a:cubicBezTo>
                    <a:cubicBezTo>
                      <a:pt x="206921" y="541382"/>
                      <a:pt x="208372" y="535827"/>
                      <a:pt x="206720" y="532524"/>
                    </a:cubicBezTo>
                    <a:cubicBezTo>
                      <a:pt x="204837" y="528758"/>
                      <a:pt x="202049" y="525517"/>
                      <a:pt x="199713" y="522014"/>
                    </a:cubicBezTo>
                    <a:cubicBezTo>
                      <a:pt x="201856" y="485581"/>
                      <a:pt x="206469" y="452939"/>
                      <a:pt x="199713" y="416910"/>
                    </a:cubicBezTo>
                    <a:cubicBezTo>
                      <a:pt x="198937" y="412772"/>
                      <a:pt x="195875" y="409173"/>
                      <a:pt x="192706" y="406400"/>
                    </a:cubicBezTo>
                    <a:cubicBezTo>
                      <a:pt x="181431" y="396534"/>
                      <a:pt x="170479" y="391783"/>
                      <a:pt x="157672" y="385379"/>
                    </a:cubicBezTo>
                    <a:cubicBezTo>
                      <a:pt x="154813" y="376802"/>
                      <a:pt x="152574" y="368431"/>
                      <a:pt x="147162" y="360855"/>
                    </a:cubicBezTo>
                    <a:cubicBezTo>
                      <a:pt x="142858" y="354830"/>
                      <a:pt x="132968" y="346752"/>
                      <a:pt x="126141" y="343338"/>
                    </a:cubicBezTo>
                    <a:cubicBezTo>
                      <a:pt x="122838" y="341686"/>
                      <a:pt x="118993" y="341362"/>
                      <a:pt x="115631" y="339834"/>
                    </a:cubicBezTo>
                    <a:cubicBezTo>
                      <a:pt x="106122" y="335512"/>
                      <a:pt x="97512" y="329125"/>
                      <a:pt x="87603" y="325821"/>
                    </a:cubicBezTo>
                    <a:cubicBezTo>
                      <a:pt x="84100" y="324653"/>
                      <a:pt x="80754" y="322805"/>
                      <a:pt x="77093" y="322317"/>
                    </a:cubicBezTo>
                    <a:cubicBezTo>
                      <a:pt x="63154" y="320458"/>
                      <a:pt x="49065" y="319982"/>
                      <a:pt x="35051" y="318814"/>
                    </a:cubicBezTo>
                    <a:cubicBezTo>
                      <a:pt x="32715" y="314143"/>
                      <a:pt x="31080" y="309050"/>
                      <a:pt x="28044" y="304800"/>
                    </a:cubicBezTo>
                    <a:cubicBezTo>
                      <a:pt x="25164" y="300768"/>
                      <a:pt x="20282" y="298412"/>
                      <a:pt x="17534" y="294289"/>
                    </a:cubicBezTo>
                    <a:cubicBezTo>
                      <a:pt x="15486" y="291216"/>
                      <a:pt x="15682" y="287082"/>
                      <a:pt x="14031" y="283779"/>
                    </a:cubicBezTo>
                    <a:cubicBezTo>
                      <a:pt x="12148" y="280013"/>
                      <a:pt x="9360" y="276772"/>
                      <a:pt x="7024" y="273269"/>
                    </a:cubicBezTo>
                    <a:cubicBezTo>
                      <a:pt x="5856" y="267430"/>
                      <a:pt x="4812" y="261565"/>
                      <a:pt x="3520" y="255752"/>
                    </a:cubicBezTo>
                    <a:cubicBezTo>
                      <a:pt x="2475" y="251052"/>
                      <a:pt x="17" y="246553"/>
                      <a:pt x="17" y="241738"/>
                    </a:cubicBezTo>
                    <a:cubicBezTo>
                      <a:pt x="17" y="219519"/>
                      <a:pt x="-455" y="197033"/>
                      <a:pt x="3520" y="175172"/>
                    </a:cubicBezTo>
                    <a:cubicBezTo>
                      <a:pt x="4406" y="170297"/>
                      <a:pt x="10225" y="167834"/>
                      <a:pt x="14031" y="164662"/>
                    </a:cubicBezTo>
                    <a:cubicBezTo>
                      <a:pt x="43289" y="140281"/>
                      <a:pt x="4354" y="177842"/>
                      <a:pt x="35051" y="147145"/>
                    </a:cubicBezTo>
                    <a:cubicBezTo>
                      <a:pt x="36219" y="143641"/>
                      <a:pt x="36903" y="139937"/>
                      <a:pt x="38555" y="136634"/>
                    </a:cubicBezTo>
                    <a:cubicBezTo>
                      <a:pt x="40438" y="132868"/>
                      <a:pt x="45181" y="130317"/>
                      <a:pt x="45562" y="126124"/>
                    </a:cubicBezTo>
                    <a:cubicBezTo>
                      <a:pt x="46119" y="119997"/>
                      <a:pt x="43263" y="97001"/>
                      <a:pt x="38555" y="87586"/>
                    </a:cubicBezTo>
                    <a:cubicBezTo>
                      <a:pt x="36672" y="83820"/>
                      <a:pt x="33431" y="80842"/>
                      <a:pt x="31548" y="77076"/>
                    </a:cubicBezTo>
                    <a:cubicBezTo>
                      <a:pt x="17043" y="48067"/>
                      <a:pt x="41117" y="86174"/>
                      <a:pt x="21037" y="56055"/>
                    </a:cubicBezTo>
                    <a:cubicBezTo>
                      <a:pt x="25016" y="50087"/>
                      <a:pt x="34209" y="35877"/>
                      <a:pt x="38555" y="31531"/>
                    </a:cubicBezTo>
                    <a:cubicBezTo>
                      <a:pt x="41532" y="28554"/>
                      <a:pt x="45697" y="27050"/>
                      <a:pt x="49065" y="24524"/>
                    </a:cubicBezTo>
                    <a:cubicBezTo>
                      <a:pt x="50386" y="23533"/>
                      <a:pt x="51401" y="22189"/>
                      <a:pt x="38555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 bwMode="auto">
              <a:xfrm>
                <a:off x="6992394" y="4836991"/>
                <a:ext cx="588086" cy="672514"/>
              </a:xfrm>
              <a:custGeom>
                <a:avLst/>
                <a:gdLst>
                  <a:gd name="connsiteX0" fmla="*/ 585972 w 961656"/>
                  <a:gd name="connsiteY0" fmla="*/ 0 h 1101089"/>
                  <a:gd name="connsiteX1" fmla="*/ 585972 w 961656"/>
                  <a:gd name="connsiteY1" fmla="*/ 0 h 1101089"/>
                  <a:gd name="connsiteX2" fmla="*/ 602512 w 961656"/>
                  <a:gd name="connsiteY2" fmla="*/ 16539 h 1101089"/>
                  <a:gd name="connsiteX3" fmla="*/ 604874 w 961656"/>
                  <a:gd name="connsiteY3" fmla="*/ 23628 h 1101089"/>
                  <a:gd name="connsiteX4" fmla="*/ 609600 w 961656"/>
                  <a:gd name="connsiteY4" fmla="*/ 30716 h 1101089"/>
                  <a:gd name="connsiteX5" fmla="*/ 611963 w 961656"/>
                  <a:gd name="connsiteY5" fmla="*/ 37804 h 1101089"/>
                  <a:gd name="connsiteX6" fmla="*/ 616688 w 961656"/>
                  <a:gd name="connsiteY6" fmla="*/ 44893 h 1101089"/>
                  <a:gd name="connsiteX7" fmla="*/ 621414 w 961656"/>
                  <a:gd name="connsiteY7" fmla="*/ 54344 h 1101089"/>
                  <a:gd name="connsiteX8" fmla="*/ 630865 w 961656"/>
                  <a:gd name="connsiteY8" fmla="*/ 61432 h 1101089"/>
                  <a:gd name="connsiteX9" fmla="*/ 640316 w 961656"/>
                  <a:gd name="connsiteY9" fmla="*/ 75609 h 1101089"/>
                  <a:gd name="connsiteX10" fmla="*/ 642679 w 961656"/>
                  <a:gd name="connsiteY10" fmla="*/ 82697 h 1101089"/>
                  <a:gd name="connsiteX11" fmla="*/ 659218 w 961656"/>
                  <a:gd name="connsiteY11" fmla="*/ 99237 h 1101089"/>
                  <a:gd name="connsiteX12" fmla="*/ 673395 w 961656"/>
                  <a:gd name="connsiteY12" fmla="*/ 108688 h 1101089"/>
                  <a:gd name="connsiteX13" fmla="*/ 680484 w 961656"/>
                  <a:gd name="connsiteY13" fmla="*/ 113414 h 1101089"/>
                  <a:gd name="connsiteX14" fmla="*/ 687572 w 961656"/>
                  <a:gd name="connsiteY14" fmla="*/ 127590 h 1101089"/>
                  <a:gd name="connsiteX15" fmla="*/ 692298 w 961656"/>
                  <a:gd name="connsiteY15" fmla="*/ 167758 h 1101089"/>
                  <a:gd name="connsiteX16" fmla="*/ 704112 w 961656"/>
                  <a:gd name="connsiteY16" fmla="*/ 179572 h 1101089"/>
                  <a:gd name="connsiteX17" fmla="*/ 713563 w 961656"/>
                  <a:gd name="connsiteY17" fmla="*/ 189023 h 1101089"/>
                  <a:gd name="connsiteX18" fmla="*/ 718288 w 961656"/>
                  <a:gd name="connsiteY18" fmla="*/ 198474 h 1101089"/>
                  <a:gd name="connsiteX19" fmla="*/ 725377 w 961656"/>
                  <a:gd name="connsiteY19" fmla="*/ 207925 h 1101089"/>
                  <a:gd name="connsiteX20" fmla="*/ 727739 w 961656"/>
                  <a:gd name="connsiteY20" fmla="*/ 217376 h 1101089"/>
                  <a:gd name="connsiteX21" fmla="*/ 732465 w 961656"/>
                  <a:gd name="connsiteY21" fmla="*/ 226828 h 1101089"/>
                  <a:gd name="connsiteX22" fmla="*/ 734828 w 961656"/>
                  <a:gd name="connsiteY22" fmla="*/ 297711 h 1101089"/>
                  <a:gd name="connsiteX23" fmla="*/ 741916 w 961656"/>
                  <a:gd name="connsiteY23" fmla="*/ 316614 h 1101089"/>
                  <a:gd name="connsiteX24" fmla="*/ 751367 w 961656"/>
                  <a:gd name="connsiteY24" fmla="*/ 323702 h 1101089"/>
                  <a:gd name="connsiteX25" fmla="*/ 753730 w 961656"/>
                  <a:gd name="connsiteY25" fmla="*/ 337879 h 1101089"/>
                  <a:gd name="connsiteX26" fmla="*/ 763181 w 961656"/>
                  <a:gd name="connsiteY26" fmla="*/ 361507 h 1101089"/>
                  <a:gd name="connsiteX27" fmla="*/ 767907 w 961656"/>
                  <a:gd name="connsiteY27" fmla="*/ 368595 h 1101089"/>
                  <a:gd name="connsiteX28" fmla="*/ 770270 w 961656"/>
                  <a:gd name="connsiteY28" fmla="*/ 380409 h 1101089"/>
                  <a:gd name="connsiteX29" fmla="*/ 774995 w 961656"/>
                  <a:gd name="connsiteY29" fmla="*/ 396949 h 1101089"/>
                  <a:gd name="connsiteX30" fmla="*/ 777358 w 961656"/>
                  <a:gd name="connsiteY30" fmla="*/ 411125 h 1101089"/>
                  <a:gd name="connsiteX31" fmla="*/ 782084 w 961656"/>
                  <a:gd name="connsiteY31" fmla="*/ 425302 h 1101089"/>
                  <a:gd name="connsiteX32" fmla="*/ 786809 w 961656"/>
                  <a:gd name="connsiteY32" fmla="*/ 446567 h 1101089"/>
                  <a:gd name="connsiteX33" fmla="*/ 791535 w 961656"/>
                  <a:gd name="connsiteY33" fmla="*/ 460744 h 1101089"/>
                  <a:gd name="connsiteX34" fmla="*/ 796260 w 961656"/>
                  <a:gd name="connsiteY34" fmla="*/ 477283 h 1101089"/>
                  <a:gd name="connsiteX35" fmla="*/ 791535 w 961656"/>
                  <a:gd name="connsiteY35" fmla="*/ 491460 h 1101089"/>
                  <a:gd name="connsiteX36" fmla="*/ 789172 w 961656"/>
                  <a:gd name="connsiteY36" fmla="*/ 498549 h 1101089"/>
                  <a:gd name="connsiteX37" fmla="*/ 789172 w 961656"/>
                  <a:gd name="connsiteY37" fmla="*/ 508000 h 1101089"/>
                  <a:gd name="connsiteX38" fmla="*/ 945116 w 961656"/>
                  <a:gd name="connsiteY38" fmla="*/ 503274 h 1101089"/>
                  <a:gd name="connsiteX39" fmla="*/ 961656 w 961656"/>
                  <a:gd name="connsiteY39" fmla="*/ 1001823 h 1101089"/>
                  <a:gd name="connsiteX40" fmla="*/ 909674 w 961656"/>
                  <a:gd name="connsiteY40" fmla="*/ 1006549 h 1101089"/>
                  <a:gd name="connsiteX41" fmla="*/ 902586 w 961656"/>
                  <a:gd name="connsiteY41" fmla="*/ 1032539 h 1101089"/>
                  <a:gd name="connsiteX42" fmla="*/ 758456 w 961656"/>
                  <a:gd name="connsiteY42" fmla="*/ 1034902 h 1101089"/>
                  <a:gd name="connsiteX43" fmla="*/ 737191 w 961656"/>
                  <a:gd name="connsiteY43" fmla="*/ 1082158 h 1101089"/>
                  <a:gd name="connsiteX44" fmla="*/ 715925 w 961656"/>
                  <a:gd name="connsiteY44" fmla="*/ 1101060 h 1101089"/>
                  <a:gd name="connsiteX45" fmla="*/ 697023 w 961656"/>
                  <a:gd name="connsiteY45" fmla="*/ 1096335 h 1101089"/>
                  <a:gd name="connsiteX46" fmla="*/ 687572 w 961656"/>
                  <a:gd name="connsiteY46" fmla="*/ 1089246 h 1101089"/>
                  <a:gd name="connsiteX47" fmla="*/ 682846 w 961656"/>
                  <a:gd name="connsiteY47" fmla="*/ 1082158 h 1101089"/>
                  <a:gd name="connsiteX48" fmla="*/ 680484 w 961656"/>
                  <a:gd name="connsiteY48" fmla="*/ 1079795 h 1101089"/>
                  <a:gd name="connsiteX49" fmla="*/ 678121 w 961656"/>
                  <a:gd name="connsiteY49" fmla="*/ 1013637 h 1101089"/>
                  <a:gd name="connsiteX50" fmla="*/ 430028 w 961656"/>
                  <a:gd name="connsiteY50" fmla="*/ 1041990 h 1101089"/>
                  <a:gd name="connsiteX51" fmla="*/ 406400 w 961656"/>
                  <a:gd name="connsiteY51" fmla="*/ 1044353 h 1101089"/>
                  <a:gd name="connsiteX52" fmla="*/ 285898 w 961656"/>
                  <a:gd name="connsiteY52" fmla="*/ 1037265 h 1101089"/>
                  <a:gd name="connsiteX53" fmla="*/ 255181 w 961656"/>
                  <a:gd name="connsiteY53" fmla="*/ 1011274 h 1101089"/>
                  <a:gd name="connsiteX54" fmla="*/ 155944 w 961656"/>
                  <a:gd name="connsiteY54" fmla="*/ 992372 h 1101089"/>
                  <a:gd name="connsiteX55" fmla="*/ 174846 w 961656"/>
                  <a:gd name="connsiteY55" fmla="*/ 900223 h 1101089"/>
                  <a:gd name="connsiteX56" fmla="*/ 146493 w 961656"/>
                  <a:gd name="connsiteY56" fmla="*/ 890772 h 1101089"/>
                  <a:gd name="connsiteX57" fmla="*/ 151218 w 961656"/>
                  <a:gd name="connsiteY57" fmla="*/ 855330 h 1101089"/>
                  <a:gd name="connsiteX58" fmla="*/ 99237 w 961656"/>
                  <a:gd name="connsiteY58" fmla="*/ 852967 h 1101089"/>
                  <a:gd name="connsiteX59" fmla="*/ 89786 w 961656"/>
                  <a:gd name="connsiteY59" fmla="*/ 812800 h 1101089"/>
                  <a:gd name="connsiteX60" fmla="*/ 35442 w 961656"/>
                  <a:gd name="connsiteY60" fmla="*/ 815163 h 1101089"/>
                  <a:gd name="connsiteX61" fmla="*/ 37805 w 961656"/>
                  <a:gd name="connsiteY61" fmla="*/ 767907 h 1101089"/>
                  <a:gd name="connsiteX62" fmla="*/ 0 w 961656"/>
                  <a:gd name="connsiteY62" fmla="*/ 763181 h 1101089"/>
                  <a:gd name="connsiteX63" fmla="*/ 2363 w 961656"/>
                  <a:gd name="connsiteY63" fmla="*/ 689935 h 1101089"/>
                  <a:gd name="connsiteX64" fmla="*/ 59070 w 961656"/>
                  <a:gd name="connsiteY64" fmla="*/ 666307 h 1101089"/>
                  <a:gd name="connsiteX65" fmla="*/ 132316 w 961656"/>
                  <a:gd name="connsiteY65" fmla="*/ 666307 h 1101089"/>
                  <a:gd name="connsiteX66" fmla="*/ 141767 w 961656"/>
                  <a:gd name="connsiteY66" fmla="*/ 671032 h 1101089"/>
                  <a:gd name="connsiteX67" fmla="*/ 155944 w 961656"/>
                  <a:gd name="connsiteY67" fmla="*/ 687572 h 1101089"/>
                  <a:gd name="connsiteX68" fmla="*/ 160670 w 961656"/>
                  <a:gd name="connsiteY68" fmla="*/ 699386 h 1101089"/>
                  <a:gd name="connsiteX69" fmla="*/ 165395 w 961656"/>
                  <a:gd name="connsiteY69" fmla="*/ 706474 h 1101089"/>
                  <a:gd name="connsiteX70" fmla="*/ 167758 w 961656"/>
                  <a:gd name="connsiteY70" fmla="*/ 713563 h 1101089"/>
                  <a:gd name="connsiteX71" fmla="*/ 189023 w 961656"/>
                  <a:gd name="connsiteY71" fmla="*/ 730102 h 1101089"/>
                  <a:gd name="connsiteX72" fmla="*/ 203200 w 961656"/>
                  <a:gd name="connsiteY72" fmla="*/ 737190 h 1101089"/>
                  <a:gd name="connsiteX73" fmla="*/ 212651 w 961656"/>
                  <a:gd name="connsiteY73" fmla="*/ 744279 h 1101089"/>
                  <a:gd name="connsiteX74" fmla="*/ 222102 w 961656"/>
                  <a:gd name="connsiteY74" fmla="*/ 746642 h 1101089"/>
                  <a:gd name="connsiteX75" fmla="*/ 229191 w 961656"/>
                  <a:gd name="connsiteY75" fmla="*/ 749004 h 1101089"/>
                  <a:gd name="connsiteX76" fmla="*/ 236279 w 961656"/>
                  <a:gd name="connsiteY76" fmla="*/ 753730 h 1101089"/>
                  <a:gd name="connsiteX77" fmla="*/ 250456 w 961656"/>
                  <a:gd name="connsiteY77" fmla="*/ 767907 h 1101089"/>
                  <a:gd name="connsiteX78" fmla="*/ 259907 w 961656"/>
                  <a:gd name="connsiteY78" fmla="*/ 784446 h 1101089"/>
                  <a:gd name="connsiteX79" fmla="*/ 266995 w 961656"/>
                  <a:gd name="connsiteY79" fmla="*/ 791535 h 1101089"/>
                  <a:gd name="connsiteX80" fmla="*/ 271721 w 961656"/>
                  <a:gd name="connsiteY80" fmla="*/ 798623 h 1101089"/>
                  <a:gd name="connsiteX81" fmla="*/ 281172 w 961656"/>
                  <a:gd name="connsiteY81" fmla="*/ 800986 h 1101089"/>
                  <a:gd name="connsiteX82" fmla="*/ 295349 w 961656"/>
                  <a:gd name="connsiteY82" fmla="*/ 810437 h 1101089"/>
                  <a:gd name="connsiteX83" fmla="*/ 309525 w 961656"/>
                  <a:gd name="connsiteY83" fmla="*/ 817525 h 1101089"/>
                  <a:gd name="connsiteX84" fmla="*/ 316614 w 961656"/>
                  <a:gd name="connsiteY84" fmla="*/ 819888 h 1101089"/>
                  <a:gd name="connsiteX85" fmla="*/ 335516 w 961656"/>
                  <a:gd name="connsiteY85" fmla="*/ 826976 h 1101089"/>
                  <a:gd name="connsiteX86" fmla="*/ 342605 w 961656"/>
                  <a:gd name="connsiteY86" fmla="*/ 834065 h 1101089"/>
                  <a:gd name="connsiteX87" fmla="*/ 349693 w 961656"/>
                  <a:gd name="connsiteY87" fmla="*/ 838790 h 1101089"/>
                  <a:gd name="connsiteX88" fmla="*/ 352056 w 961656"/>
                  <a:gd name="connsiteY88" fmla="*/ 850604 h 1101089"/>
                  <a:gd name="connsiteX89" fmla="*/ 380409 w 961656"/>
                  <a:gd name="connsiteY89" fmla="*/ 857693 h 1101089"/>
                  <a:gd name="connsiteX90" fmla="*/ 396949 w 961656"/>
                  <a:gd name="connsiteY90" fmla="*/ 864781 h 1101089"/>
                  <a:gd name="connsiteX91" fmla="*/ 411125 w 961656"/>
                  <a:gd name="connsiteY91" fmla="*/ 871870 h 1101089"/>
                  <a:gd name="connsiteX92" fmla="*/ 422939 w 961656"/>
                  <a:gd name="connsiteY92" fmla="*/ 893135 h 1101089"/>
                  <a:gd name="connsiteX93" fmla="*/ 432391 w 961656"/>
                  <a:gd name="connsiteY93" fmla="*/ 890772 h 1101089"/>
                  <a:gd name="connsiteX94" fmla="*/ 439479 w 961656"/>
                  <a:gd name="connsiteY94" fmla="*/ 867144 h 1101089"/>
                  <a:gd name="connsiteX95" fmla="*/ 444205 w 961656"/>
                  <a:gd name="connsiteY95" fmla="*/ 850604 h 1101089"/>
                  <a:gd name="connsiteX96" fmla="*/ 448930 w 961656"/>
                  <a:gd name="connsiteY96" fmla="*/ 843516 h 1101089"/>
                  <a:gd name="connsiteX97" fmla="*/ 453656 w 961656"/>
                  <a:gd name="connsiteY97" fmla="*/ 834065 h 1101089"/>
                  <a:gd name="connsiteX98" fmla="*/ 458381 w 961656"/>
                  <a:gd name="connsiteY98" fmla="*/ 819888 h 1101089"/>
                  <a:gd name="connsiteX99" fmla="*/ 470195 w 961656"/>
                  <a:gd name="connsiteY99" fmla="*/ 805711 h 1101089"/>
                  <a:gd name="connsiteX100" fmla="*/ 474921 w 961656"/>
                  <a:gd name="connsiteY100" fmla="*/ 791535 h 1101089"/>
                  <a:gd name="connsiteX101" fmla="*/ 472558 w 961656"/>
                  <a:gd name="connsiteY101" fmla="*/ 779721 h 1101089"/>
                  <a:gd name="connsiteX102" fmla="*/ 465470 w 961656"/>
                  <a:gd name="connsiteY102" fmla="*/ 777358 h 1101089"/>
                  <a:gd name="connsiteX103" fmla="*/ 441842 w 961656"/>
                  <a:gd name="connsiteY103" fmla="*/ 774995 h 1101089"/>
                  <a:gd name="connsiteX104" fmla="*/ 418214 w 961656"/>
                  <a:gd name="connsiteY104" fmla="*/ 763181 h 1101089"/>
                  <a:gd name="connsiteX105" fmla="*/ 413488 w 961656"/>
                  <a:gd name="connsiteY105" fmla="*/ 753730 h 1101089"/>
                  <a:gd name="connsiteX106" fmla="*/ 408763 w 961656"/>
                  <a:gd name="connsiteY106" fmla="*/ 746642 h 1101089"/>
                  <a:gd name="connsiteX107" fmla="*/ 399312 w 961656"/>
                  <a:gd name="connsiteY107" fmla="*/ 751367 h 1101089"/>
                  <a:gd name="connsiteX108" fmla="*/ 396949 w 961656"/>
                  <a:gd name="connsiteY108" fmla="*/ 763181 h 1101089"/>
                  <a:gd name="connsiteX109" fmla="*/ 394586 w 961656"/>
                  <a:gd name="connsiteY109" fmla="*/ 803349 h 1101089"/>
                  <a:gd name="connsiteX110" fmla="*/ 385135 w 961656"/>
                  <a:gd name="connsiteY110" fmla="*/ 808074 h 1101089"/>
                  <a:gd name="connsiteX111" fmla="*/ 368595 w 961656"/>
                  <a:gd name="connsiteY111" fmla="*/ 815163 h 1101089"/>
                  <a:gd name="connsiteX112" fmla="*/ 344967 w 961656"/>
                  <a:gd name="connsiteY112" fmla="*/ 812800 h 1101089"/>
                  <a:gd name="connsiteX113" fmla="*/ 335516 w 961656"/>
                  <a:gd name="connsiteY113" fmla="*/ 798623 h 1101089"/>
                  <a:gd name="connsiteX114" fmla="*/ 328428 w 961656"/>
                  <a:gd name="connsiteY114" fmla="*/ 796260 h 1101089"/>
                  <a:gd name="connsiteX115" fmla="*/ 314251 w 961656"/>
                  <a:gd name="connsiteY115" fmla="*/ 786809 h 1101089"/>
                  <a:gd name="connsiteX116" fmla="*/ 307163 w 961656"/>
                  <a:gd name="connsiteY116" fmla="*/ 784446 h 1101089"/>
                  <a:gd name="connsiteX117" fmla="*/ 271721 w 961656"/>
                  <a:gd name="connsiteY117" fmla="*/ 779721 h 1101089"/>
                  <a:gd name="connsiteX118" fmla="*/ 269358 w 961656"/>
                  <a:gd name="connsiteY118" fmla="*/ 772632 h 1101089"/>
                  <a:gd name="connsiteX119" fmla="*/ 264632 w 961656"/>
                  <a:gd name="connsiteY119" fmla="*/ 765544 h 1101089"/>
                  <a:gd name="connsiteX120" fmla="*/ 264632 w 961656"/>
                  <a:gd name="connsiteY120" fmla="*/ 697023 h 1101089"/>
                  <a:gd name="connsiteX121" fmla="*/ 337879 w 961656"/>
                  <a:gd name="connsiteY121" fmla="*/ 680483 h 1101089"/>
                  <a:gd name="connsiteX122" fmla="*/ 344967 w 961656"/>
                  <a:gd name="connsiteY122" fmla="*/ 508000 h 1101089"/>
                  <a:gd name="connsiteX123" fmla="*/ 425302 w 961656"/>
                  <a:gd name="connsiteY123" fmla="*/ 515088 h 1101089"/>
                  <a:gd name="connsiteX124" fmla="*/ 373321 w 961656"/>
                  <a:gd name="connsiteY124" fmla="*/ 441842 h 1101089"/>
                  <a:gd name="connsiteX125" fmla="*/ 333153 w 961656"/>
                  <a:gd name="connsiteY125" fmla="*/ 437116 h 1101089"/>
                  <a:gd name="connsiteX126" fmla="*/ 318977 w 961656"/>
                  <a:gd name="connsiteY126" fmla="*/ 422939 h 1101089"/>
                  <a:gd name="connsiteX127" fmla="*/ 300074 w 961656"/>
                  <a:gd name="connsiteY127" fmla="*/ 422939 h 1101089"/>
                  <a:gd name="connsiteX128" fmla="*/ 300074 w 961656"/>
                  <a:gd name="connsiteY128" fmla="*/ 337879 h 1101089"/>
                  <a:gd name="connsiteX129" fmla="*/ 326065 w 961656"/>
                  <a:gd name="connsiteY129" fmla="*/ 328428 h 1101089"/>
                  <a:gd name="connsiteX130" fmla="*/ 330791 w 961656"/>
                  <a:gd name="connsiteY130" fmla="*/ 304800 h 1101089"/>
                  <a:gd name="connsiteX131" fmla="*/ 326065 w 961656"/>
                  <a:gd name="connsiteY131" fmla="*/ 295349 h 1101089"/>
                  <a:gd name="connsiteX132" fmla="*/ 316614 w 961656"/>
                  <a:gd name="connsiteY132" fmla="*/ 278809 h 1101089"/>
                  <a:gd name="connsiteX133" fmla="*/ 311888 w 961656"/>
                  <a:gd name="connsiteY133" fmla="*/ 215014 h 1101089"/>
                  <a:gd name="connsiteX134" fmla="*/ 307163 w 961656"/>
                  <a:gd name="connsiteY134" fmla="*/ 207925 h 1101089"/>
                  <a:gd name="connsiteX135" fmla="*/ 290623 w 961656"/>
                  <a:gd name="connsiteY135" fmla="*/ 193749 h 1101089"/>
                  <a:gd name="connsiteX136" fmla="*/ 285898 w 961656"/>
                  <a:gd name="connsiteY136" fmla="*/ 186660 h 1101089"/>
                  <a:gd name="connsiteX137" fmla="*/ 281172 w 961656"/>
                  <a:gd name="connsiteY137" fmla="*/ 170121 h 1101089"/>
                  <a:gd name="connsiteX138" fmla="*/ 274084 w 961656"/>
                  <a:gd name="connsiteY138" fmla="*/ 148856 h 1101089"/>
                  <a:gd name="connsiteX139" fmla="*/ 269358 w 961656"/>
                  <a:gd name="connsiteY139" fmla="*/ 134679 h 1101089"/>
                  <a:gd name="connsiteX140" fmla="*/ 264632 w 961656"/>
                  <a:gd name="connsiteY140" fmla="*/ 127590 h 1101089"/>
                  <a:gd name="connsiteX141" fmla="*/ 259907 w 961656"/>
                  <a:gd name="connsiteY141" fmla="*/ 106325 h 1101089"/>
                  <a:gd name="connsiteX142" fmla="*/ 262270 w 961656"/>
                  <a:gd name="connsiteY142" fmla="*/ 77972 h 1101089"/>
                  <a:gd name="connsiteX143" fmla="*/ 266995 w 961656"/>
                  <a:gd name="connsiteY143" fmla="*/ 70883 h 1101089"/>
                  <a:gd name="connsiteX144" fmla="*/ 281172 w 961656"/>
                  <a:gd name="connsiteY144" fmla="*/ 56707 h 1101089"/>
                  <a:gd name="connsiteX145" fmla="*/ 318977 w 961656"/>
                  <a:gd name="connsiteY145" fmla="*/ 51981 h 1101089"/>
                  <a:gd name="connsiteX146" fmla="*/ 356781 w 961656"/>
                  <a:gd name="connsiteY146" fmla="*/ 59070 h 1101089"/>
                  <a:gd name="connsiteX147" fmla="*/ 356781 w 961656"/>
                  <a:gd name="connsiteY147" fmla="*/ 11814 h 1101089"/>
                  <a:gd name="connsiteX148" fmla="*/ 585972 w 961656"/>
                  <a:gd name="connsiteY148" fmla="*/ 0 h 110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961656" h="1101089">
                    <a:moveTo>
                      <a:pt x="585972" y="0"/>
                    </a:moveTo>
                    <a:lnTo>
                      <a:pt x="585972" y="0"/>
                    </a:lnTo>
                    <a:cubicBezTo>
                      <a:pt x="591485" y="5513"/>
                      <a:pt x="597641" y="10451"/>
                      <a:pt x="602512" y="16539"/>
                    </a:cubicBezTo>
                    <a:cubicBezTo>
                      <a:pt x="604068" y="18484"/>
                      <a:pt x="603760" y="21400"/>
                      <a:pt x="604874" y="23628"/>
                    </a:cubicBezTo>
                    <a:cubicBezTo>
                      <a:pt x="606144" y="26168"/>
                      <a:pt x="608330" y="28176"/>
                      <a:pt x="609600" y="30716"/>
                    </a:cubicBezTo>
                    <a:cubicBezTo>
                      <a:pt x="610714" y="32944"/>
                      <a:pt x="610849" y="35576"/>
                      <a:pt x="611963" y="37804"/>
                    </a:cubicBezTo>
                    <a:cubicBezTo>
                      <a:pt x="613233" y="40344"/>
                      <a:pt x="615279" y="42427"/>
                      <a:pt x="616688" y="44893"/>
                    </a:cubicBezTo>
                    <a:cubicBezTo>
                      <a:pt x="618435" y="47951"/>
                      <a:pt x="619122" y="51670"/>
                      <a:pt x="621414" y="54344"/>
                    </a:cubicBezTo>
                    <a:cubicBezTo>
                      <a:pt x="623977" y="57334"/>
                      <a:pt x="627715" y="59069"/>
                      <a:pt x="630865" y="61432"/>
                    </a:cubicBezTo>
                    <a:cubicBezTo>
                      <a:pt x="634015" y="66158"/>
                      <a:pt x="638520" y="70221"/>
                      <a:pt x="640316" y="75609"/>
                    </a:cubicBezTo>
                    <a:cubicBezTo>
                      <a:pt x="641104" y="77972"/>
                      <a:pt x="641123" y="80752"/>
                      <a:pt x="642679" y="82697"/>
                    </a:cubicBezTo>
                    <a:cubicBezTo>
                      <a:pt x="647550" y="88785"/>
                      <a:pt x="652731" y="94912"/>
                      <a:pt x="659218" y="99237"/>
                    </a:cubicBezTo>
                    <a:lnTo>
                      <a:pt x="673395" y="108688"/>
                    </a:lnTo>
                    <a:lnTo>
                      <a:pt x="680484" y="113414"/>
                    </a:lnTo>
                    <a:cubicBezTo>
                      <a:pt x="683802" y="118391"/>
                      <a:pt x="686757" y="121477"/>
                      <a:pt x="687572" y="127590"/>
                    </a:cubicBezTo>
                    <a:cubicBezTo>
                      <a:pt x="687965" y="130537"/>
                      <a:pt x="689050" y="159097"/>
                      <a:pt x="692298" y="167758"/>
                    </a:cubicBezTo>
                    <a:cubicBezTo>
                      <a:pt x="695531" y="176380"/>
                      <a:pt x="697728" y="174100"/>
                      <a:pt x="704112" y="179572"/>
                    </a:cubicBezTo>
                    <a:cubicBezTo>
                      <a:pt x="707495" y="182471"/>
                      <a:pt x="710413" y="185873"/>
                      <a:pt x="713563" y="189023"/>
                    </a:cubicBezTo>
                    <a:cubicBezTo>
                      <a:pt x="715138" y="192173"/>
                      <a:pt x="716421" y="195487"/>
                      <a:pt x="718288" y="198474"/>
                    </a:cubicBezTo>
                    <a:cubicBezTo>
                      <a:pt x="720375" y="201813"/>
                      <a:pt x="723616" y="204403"/>
                      <a:pt x="725377" y="207925"/>
                    </a:cubicBezTo>
                    <a:cubicBezTo>
                      <a:pt x="726829" y="210829"/>
                      <a:pt x="726599" y="214335"/>
                      <a:pt x="727739" y="217376"/>
                    </a:cubicBezTo>
                    <a:cubicBezTo>
                      <a:pt x="728976" y="220674"/>
                      <a:pt x="730890" y="223677"/>
                      <a:pt x="732465" y="226828"/>
                    </a:cubicBezTo>
                    <a:cubicBezTo>
                      <a:pt x="733253" y="250456"/>
                      <a:pt x="733440" y="274111"/>
                      <a:pt x="734828" y="297711"/>
                    </a:cubicBezTo>
                    <a:cubicBezTo>
                      <a:pt x="735104" y="302401"/>
                      <a:pt x="738929" y="313129"/>
                      <a:pt x="741916" y="316614"/>
                    </a:cubicBezTo>
                    <a:cubicBezTo>
                      <a:pt x="744479" y="319604"/>
                      <a:pt x="748217" y="321339"/>
                      <a:pt x="751367" y="323702"/>
                    </a:cubicBezTo>
                    <a:cubicBezTo>
                      <a:pt x="752155" y="328428"/>
                      <a:pt x="752568" y="333231"/>
                      <a:pt x="753730" y="337879"/>
                    </a:cubicBezTo>
                    <a:cubicBezTo>
                      <a:pt x="755881" y="346481"/>
                      <a:pt x="758837" y="353905"/>
                      <a:pt x="763181" y="361507"/>
                    </a:cubicBezTo>
                    <a:cubicBezTo>
                      <a:pt x="764590" y="363973"/>
                      <a:pt x="766332" y="366232"/>
                      <a:pt x="767907" y="368595"/>
                    </a:cubicBezTo>
                    <a:cubicBezTo>
                      <a:pt x="768695" y="372533"/>
                      <a:pt x="769296" y="376513"/>
                      <a:pt x="770270" y="380409"/>
                    </a:cubicBezTo>
                    <a:cubicBezTo>
                      <a:pt x="774773" y="398422"/>
                      <a:pt x="770575" y="374852"/>
                      <a:pt x="774995" y="396949"/>
                    </a:cubicBezTo>
                    <a:cubicBezTo>
                      <a:pt x="775935" y="401646"/>
                      <a:pt x="776196" y="406478"/>
                      <a:pt x="777358" y="411125"/>
                    </a:cubicBezTo>
                    <a:cubicBezTo>
                      <a:pt x="778566" y="415958"/>
                      <a:pt x="781004" y="420439"/>
                      <a:pt x="782084" y="425302"/>
                    </a:cubicBezTo>
                    <a:cubicBezTo>
                      <a:pt x="783659" y="432390"/>
                      <a:pt x="784938" y="439551"/>
                      <a:pt x="786809" y="446567"/>
                    </a:cubicBezTo>
                    <a:cubicBezTo>
                      <a:pt x="788092" y="451380"/>
                      <a:pt x="790327" y="455911"/>
                      <a:pt x="791535" y="460744"/>
                    </a:cubicBezTo>
                    <a:cubicBezTo>
                      <a:pt x="794502" y="472611"/>
                      <a:pt x="792871" y="467114"/>
                      <a:pt x="796260" y="477283"/>
                    </a:cubicBezTo>
                    <a:lnTo>
                      <a:pt x="791535" y="491460"/>
                    </a:lnTo>
                    <a:cubicBezTo>
                      <a:pt x="790747" y="493823"/>
                      <a:pt x="789172" y="496058"/>
                      <a:pt x="789172" y="498549"/>
                    </a:cubicBezTo>
                    <a:lnTo>
                      <a:pt x="789172" y="508000"/>
                    </a:lnTo>
                    <a:lnTo>
                      <a:pt x="945116" y="503274"/>
                    </a:lnTo>
                    <a:lnTo>
                      <a:pt x="961656" y="1001823"/>
                    </a:lnTo>
                    <a:lnTo>
                      <a:pt x="909674" y="1006549"/>
                    </a:lnTo>
                    <a:lnTo>
                      <a:pt x="902586" y="1032539"/>
                    </a:lnTo>
                    <a:lnTo>
                      <a:pt x="758456" y="1034902"/>
                    </a:lnTo>
                    <a:lnTo>
                      <a:pt x="737191" y="1082158"/>
                    </a:lnTo>
                    <a:cubicBezTo>
                      <a:pt x="735139" y="1084552"/>
                      <a:pt x="725187" y="1101902"/>
                      <a:pt x="715925" y="1101060"/>
                    </a:cubicBezTo>
                    <a:cubicBezTo>
                      <a:pt x="709457" y="1100472"/>
                      <a:pt x="703324" y="1097910"/>
                      <a:pt x="697023" y="1096335"/>
                    </a:cubicBezTo>
                    <a:cubicBezTo>
                      <a:pt x="693873" y="1093972"/>
                      <a:pt x="690357" y="1092031"/>
                      <a:pt x="687572" y="1089246"/>
                    </a:cubicBezTo>
                    <a:cubicBezTo>
                      <a:pt x="685564" y="1087238"/>
                      <a:pt x="684550" y="1084430"/>
                      <a:pt x="682846" y="1082158"/>
                    </a:cubicBezTo>
                    <a:cubicBezTo>
                      <a:pt x="682178" y="1081267"/>
                      <a:pt x="681271" y="1080583"/>
                      <a:pt x="680484" y="1079795"/>
                    </a:cubicBezTo>
                    <a:cubicBezTo>
                      <a:pt x="679696" y="1057742"/>
                      <a:pt x="678909" y="1035690"/>
                      <a:pt x="678121" y="1013637"/>
                    </a:cubicBezTo>
                    <a:lnTo>
                      <a:pt x="430028" y="1041990"/>
                    </a:lnTo>
                    <a:lnTo>
                      <a:pt x="406400" y="1044353"/>
                    </a:lnTo>
                    <a:lnTo>
                      <a:pt x="285898" y="1037265"/>
                    </a:lnTo>
                    <a:lnTo>
                      <a:pt x="255181" y="1011274"/>
                    </a:lnTo>
                    <a:lnTo>
                      <a:pt x="155944" y="992372"/>
                    </a:lnTo>
                    <a:lnTo>
                      <a:pt x="174846" y="900223"/>
                    </a:lnTo>
                    <a:lnTo>
                      <a:pt x="146493" y="890772"/>
                    </a:lnTo>
                    <a:lnTo>
                      <a:pt x="151218" y="855330"/>
                    </a:lnTo>
                    <a:lnTo>
                      <a:pt x="99237" y="852967"/>
                    </a:lnTo>
                    <a:lnTo>
                      <a:pt x="89786" y="812800"/>
                    </a:lnTo>
                    <a:lnTo>
                      <a:pt x="35442" y="815163"/>
                    </a:lnTo>
                    <a:lnTo>
                      <a:pt x="37805" y="767907"/>
                    </a:lnTo>
                    <a:lnTo>
                      <a:pt x="0" y="763181"/>
                    </a:lnTo>
                    <a:cubicBezTo>
                      <a:pt x="788" y="738766"/>
                      <a:pt x="1575" y="714350"/>
                      <a:pt x="2363" y="689935"/>
                    </a:cubicBezTo>
                    <a:lnTo>
                      <a:pt x="59070" y="666307"/>
                    </a:lnTo>
                    <a:cubicBezTo>
                      <a:pt x="90128" y="663201"/>
                      <a:pt x="93715" y="661675"/>
                      <a:pt x="132316" y="666307"/>
                    </a:cubicBezTo>
                    <a:cubicBezTo>
                      <a:pt x="135813" y="666727"/>
                      <a:pt x="138617" y="669457"/>
                      <a:pt x="141767" y="671032"/>
                    </a:cubicBezTo>
                    <a:cubicBezTo>
                      <a:pt x="147581" y="676846"/>
                      <a:pt x="152345" y="680374"/>
                      <a:pt x="155944" y="687572"/>
                    </a:cubicBezTo>
                    <a:cubicBezTo>
                      <a:pt x="157841" y="691366"/>
                      <a:pt x="158773" y="695592"/>
                      <a:pt x="160670" y="699386"/>
                    </a:cubicBezTo>
                    <a:cubicBezTo>
                      <a:pt x="161940" y="701926"/>
                      <a:pt x="164125" y="703934"/>
                      <a:pt x="165395" y="706474"/>
                    </a:cubicBezTo>
                    <a:cubicBezTo>
                      <a:pt x="166509" y="708702"/>
                      <a:pt x="166376" y="711490"/>
                      <a:pt x="167758" y="713563"/>
                    </a:cubicBezTo>
                    <a:cubicBezTo>
                      <a:pt x="172200" y="720226"/>
                      <a:pt x="183391" y="726347"/>
                      <a:pt x="189023" y="730102"/>
                    </a:cubicBezTo>
                    <a:cubicBezTo>
                      <a:pt x="198185" y="736210"/>
                      <a:pt x="193417" y="733930"/>
                      <a:pt x="203200" y="737190"/>
                    </a:cubicBezTo>
                    <a:cubicBezTo>
                      <a:pt x="206350" y="739553"/>
                      <a:pt x="209129" y="742518"/>
                      <a:pt x="212651" y="744279"/>
                    </a:cubicBezTo>
                    <a:cubicBezTo>
                      <a:pt x="215555" y="745731"/>
                      <a:pt x="218980" y="745750"/>
                      <a:pt x="222102" y="746642"/>
                    </a:cubicBezTo>
                    <a:cubicBezTo>
                      <a:pt x="224497" y="747326"/>
                      <a:pt x="226828" y="748217"/>
                      <a:pt x="229191" y="749004"/>
                    </a:cubicBezTo>
                    <a:cubicBezTo>
                      <a:pt x="231554" y="750579"/>
                      <a:pt x="234157" y="751843"/>
                      <a:pt x="236279" y="753730"/>
                    </a:cubicBezTo>
                    <a:cubicBezTo>
                      <a:pt x="241274" y="758170"/>
                      <a:pt x="250456" y="767907"/>
                      <a:pt x="250456" y="767907"/>
                    </a:cubicBezTo>
                    <a:cubicBezTo>
                      <a:pt x="253347" y="773690"/>
                      <a:pt x="255730" y="779433"/>
                      <a:pt x="259907" y="784446"/>
                    </a:cubicBezTo>
                    <a:cubicBezTo>
                      <a:pt x="262046" y="787013"/>
                      <a:pt x="264856" y="788968"/>
                      <a:pt x="266995" y="791535"/>
                    </a:cubicBezTo>
                    <a:cubicBezTo>
                      <a:pt x="268813" y="793717"/>
                      <a:pt x="269358" y="797048"/>
                      <a:pt x="271721" y="798623"/>
                    </a:cubicBezTo>
                    <a:cubicBezTo>
                      <a:pt x="274423" y="800424"/>
                      <a:pt x="278022" y="800198"/>
                      <a:pt x="281172" y="800986"/>
                    </a:cubicBezTo>
                    <a:cubicBezTo>
                      <a:pt x="285898" y="804136"/>
                      <a:pt x="289961" y="808641"/>
                      <a:pt x="295349" y="810437"/>
                    </a:cubicBezTo>
                    <a:cubicBezTo>
                      <a:pt x="313169" y="816378"/>
                      <a:pt x="291201" y="808363"/>
                      <a:pt x="309525" y="817525"/>
                    </a:cubicBezTo>
                    <a:cubicBezTo>
                      <a:pt x="311753" y="818639"/>
                      <a:pt x="314282" y="819013"/>
                      <a:pt x="316614" y="819888"/>
                    </a:cubicBezTo>
                    <a:cubicBezTo>
                      <a:pt x="339198" y="828357"/>
                      <a:pt x="319438" y="821618"/>
                      <a:pt x="335516" y="826976"/>
                    </a:cubicBezTo>
                    <a:cubicBezTo>
                      <a:pt x="337879" y="829339"/>
                      <a:pt x="340038" y="831926"/>
                      <a:pt x="342605" y="834065"/>
                    </a:cubicBezTo>
                    <a:cubicBezTo>
                      <a:pt x="344786" y="835883"/>
                      <a:pt x="348284" y="836325"/>
                      <a:pt x="349693" y="838790"/>
                    </a:cubicBezTo>
                    <a:cubicBezTo>
                      <a:pt x="351686" y="842277"/>
                      <a:pt x="349722" y="847336"/>
                      <a:pt x="352056" y="850604"/>
                    </a:cubicBezTo>
                    <a:cubicBezTo>
                      <a:pt x="356506" y="856835"/>
                      <a:pt x="377265" y="857300"/>
                      <a:pt x="380409" y="857693"/>
                    </a:cubicBezTo>
                    <a:cubicBezTo>
                      <a:pt x="397031" y="863234"/>
                      <a:pt x="376516" y="856024"/>
                      <a:pt x="396949" y="864781"/>
                    </a:cubicBezTo>
                    <a:cubicBezTo>
                      <a:pt x="410640" y="870648"/>
                      <a:pt x="397508" y="862791"/>
                      <a:pt x="411125" y="871870"/>
                    </a:cubicBezTo>
                    <a:cubicBezTo>
                      <a:pt x="421959" y="888118"/>
                      <a:pt x="418782" y="880658"/>
                      <a:pt x="422939" y="893135"/>
                    </a:cubicBezTo>
                    <a:cubicBezTo>
                      <a:pt x="426090" y="892347"/>
                      <a:pt x="429689" y="892574"/>
                      <a:pt x="432391" y="890772"/>
                    </a:cubicBezTo>
                    <a:cubicBezTo>
                      <a:pt x="439398" y="886100"/>
                      <a:pt x="438295" y="872667"/>
                      <a:pt x="439479" y="867144"/>
                    </a:cubicBezTo>
                    <a:cubicBezTo>
                      <a:pt x="440681" y="861537"/>
                      <a:pt x="442075" y="855928"/>
                      <a:pt x="444205" y="850604"/>
                    </a:cubicBezTo>
                    <a:cubicBezTo>
                      <a:pt x="445260" y="847968"/>
                      <a:pt x="447521" y="845981"/>
                      <a:pt x="448930" y="843516"/>
                    </a:cubicBezTo>
                    <a:cubicBezTo>
                      <a:pt x="450678" y="840458"/>
                      <a:pt x="452348" y="837335"/>
                      <a:pt x="453656" y="834065"/>
                    </a:cubicBezTo>
                    <a:cubicBezTo>
                      <a:pt x="455506" y="829440"/>
                      <a:pt x="454858" y="823410"/>
                      <a:pt x="458381" y="819888"/>
                    </a:cubicBezTo>
                    <a:cubicBezTo>
                      <a:pt x="462836" y="815433"/>
                      <a:pt x="467562" y="811636"/>
                      <a:pt x="470195" y="805711"/>
                    </a:cubicBezTo>
                    <a:cubicBezTo>
                      <a:pt x="472218" y="801159"/>
                      <a:pt x="474921" y="791535"/>
                      <a:pt x="474921" y="791535"/>
                    </a:cubicBezTo>
                    <a:cubicBezTo>
                      <a:pt x="474133" y="787597"/>
                      <a:pt x="474786" y="783063"/>
                      <a:pt x="472558" y="779721"/>
                    </a:cubicBezTo>
                    <a:cubicBezTo>
                      <a:pt x="471177" y="777649"/>
                      <a:pt x="467932" y="777737"/>
                      <a:pt x="465470" y="777358"/>
                    </a:cubicBezTo>
                    <a:cubicBezTo>
                      <a:pt x="457647" y="776154"/>
                      <a:pt x="449718" y="775783"/>
                      <a:pt x="441842" y="774995"/>
                    </a:cubicBezTo>
                    <a:cubicBezTo>
                      <a:pt x="423929" y="769025"/>
                      <a:pt x="431650" y="773259"/>
                      <a:pt x="418214" y="763181"/>
                    </a:cubicBezTo>
                    <a:cubicBezTo>
                      <a:pt x="416639" y="760031"/>
                      <a:pt x="415236" y="756788"/>
                      <a:pt x="413488" y="753730"/>
                    </a:cubicBezTo>
                    <a:cubicBezTo>
                      <a:pt x="412079" y="751265"/>
                      <a:pt x="411564" y="747109"/>
                      <a:pt x="408763" y="746642"/>
                    </a:cubicBezTo>
                    <a:cubicBezTo>
                      <a:pt x="405289" y="746063"/>
                      <a:pt x="402462" y="749792"/>
                      <a:pt x="399312" y="751367"/>
                    </a:cubicBezTo>
                    <a:cubicBezTo>
                      <a:pt x="398524" y="755305"/>
                      <a:pt x="397313" y="759181"/>
                      <a:pt x="396949" y="763181"/>
                    </a:cubicBezTo>
                    <a:cubicBezTo>
                      <a:pt x="395735" y="776538"/>
                      <a:pt x="397999" y="790378"/>
                      <a:pt x="394586" y="803349"/>
                    </a:cubicBezTo>
                    <a:cubicBezTo>
                      <a:pt x="393690" y="806755"/>
                      <a:pt x="388372" y="806687"/>
                      <a:pt x="385135" y="808074"/>
                    </a:cubicBezTo>
                    <a:cubicBezTo>
                      <a:pt x="360819" y="818494"/>
                      <a:pt x="399909" y="799504"/>
                      <a:pt x="368595" y="815163"/>
                    </a:cubicBezTo>
                    <a:cubicBezTo>
                      <a:pt x="360719" y="814375"/>
                      <a:pt x="352532" y="815128"/>
                      <a:pt x="344967" y="812800"/>
                    </a:cubicBezTo>
                    <a:cubicBezTo>
                      <a:pt x="331716" y="808722"/>
                      <a:pt x="342217" y="805324"/>
                      <a:pt x="335516" y="798623"/>
                    </a:cubicBezTo>
                    <a:cubicBezTo>
                      <a:pt x="333755" y="796862"/>
                      <a:pt x="330605" y="797470"/>
                      <a:pt x="328428" y="796260"/>
                    </a:cubicBezTo>
                    <a:cubicBezTo>
                      <a:pt x="323463" y="793502"/>
                      <a:pt x="319639" y="788605"/>
                      <a:pt x="314251" y="786809"/>
                    </a:cubicBezTo>
                    <a:cubicBezTo>
                      <a:pt x="311888" y="786021"/>
                      <a:pt x="309605" y="784934"/>
                      <a:pt x="307163" y="784446"/>
                    </a:cubicBezTo>
                    <a:cubicBezTo>
                      <a:pt x="301718" y="783357"/>
                      <a:pt x="276334" y="780297"/>
                      <a:pt x="271721" y="779721"/>
                    </a:cubicBezTo>
                    <a:cubicBezTo>
                      <a:pt x="270933" y="777358"/>
                      <a:pt x="270472" y="774860"/>
                      <a:pt x="269358" y="772632"/>
                    </a:cubicBezTo>
                    <a:cubicBezTo>
                      <a:pt x="268088" y="770092"/>
                      <a:pt x="264809" y="768378"/>
                      <a:pt x="264632" y="765544"/>
                    </a:cubicBezTo>
                    <a:cubicBezTo>
                      <a:pt x="263207" y="742748"/>
                      <a:pt x="264632" y="719863"/>
                      <a:pt x="264632" y="697023"/>
                    </a:cubicBezTo>
                    <a:lnTo>
                      <a:pt x="337879" y="680483"/>
                    </a:lnTo>
                    <a:lnTo>
                      <a:pt x="344967" y="508000"/>
                    </a:lnTo>
                    <a:lnTo>
                      <a:pt x="425302" y="515088"/>
                    </a:lnTo>
                    <a:lnTo>
                      <a:pt x="373321" y="441842"/>
                    </a:lnTo>
                    <a:lnTo>
                      <a:pt x="333153" y="437116"/>
                    </a:lnTo>
                    <a:lnTo>
                      <a:pt x="318977" y="422939"/>
                    </a:lnTo>
                    <a:lnTo>
                      <a:pt x="300074" y="422939"/>
                    </a:lnTo>
                    <a:lnTo>
                      <a:pt x="300074" y="337879"/>
                    </a:lnTo>
                    <a:lnTo>
                      <a:pt x="326065" y="328428"/>
                    </a:lnTo>
                    <a:cubicBezTo>
                      <a:pt x="327640" y="320552"/>
                      <a:pt x="330791" y="312832"/>
                      <a:pt x="330791" y="304800"/>
                    </a:cubicBezTo>
                    <a:cubicBezTo>
                      <a:pt x="330791" y="301278"/>
                      <a:pt x="327453" y="298586"/>
                      <a:pt x="326065" y="295349"/>
                    </a:cubicBezTo>
                    <a:cubicBezTo>
                      <a:pt x="320050" y="281315"/>
                      <a:pt x="329001" y="295326"/>
                      <a:pt x="316614" y="278809"/>
                    </a:cubicBezTo>
                    <a:cubicBezTo>
                      <a:pt x="308476" y="246261"/>
                      <a:pt x="322080" y="303351"/>
                      <a:pt x="311888" y="215014"/>
                    </a:cubicBezTo>
                    <a:cubicBezTo>
                      <a:pt x="311563" y="212193"/>
                      <a:pt x="308981" y="210107"/>
                      <a:pt x="307163" y="207925"/>
                    </a:cubicBezTo>
                    <a:cubicBezTo>
                      <a:pt x="301681" y="201346"/>
                      <a:pt x="297572" y="198961"/>
                      <a:pt x="290623" y="193749"/>
                    </a:cubicBezTo>
                    <a:cubicBezTo>
                      <a:pt x="289048" y="191386"/>
                      <a:pt x="287168" y="189200"/>
                      <a:pt x="285898" y="186660"/>
                    </a:cubicBezTo>
                    <a:cubicBezTo>
                      <a:pt x="283912" y="182688"/>
                      <a:pt x="282308" y="173909"/>
                      <a:pt x="281172" y="170121"/>
                    </a:cubicBezTo>
                    <a:cubicBezTo>
                      <a:pt x="279025" y="162964"/>
                      <a:pt x="276446" y="155944"/>
                      <a:pt x="274084" y="148856"/>
                    </a:cubicBezTo>
                    <a:cubicBezTo>
                      <a:pt x="274084" y="148855"/>
                      <a:pt x="269359" y="134680"/>
                      <a:pt x="269358" y="134679"/>
                    </a:cubicBezTo>
                    <a:lnTo>
                      <a:pt x="264632" y="127590"/>
                    </a:lnTo>
                    <a:cubicBezTo>
                      <a:pt x="262197" y="120282"/>
                      <a:pt x="259907" y="114639"/>
                      <a:pt x="259907" y="106325"/>
                    </a:cubicBezTo>
                    <a:cubicBezTo>
                      <a:pt x="259907" y="96841"/>
                      <a:pt x="260410" y="87272"/>
                      <a:pt x="262270" y="77972"/>
                    </a:cubicBezTo>
                    <a:cubicBezTo>
                      <a:pt x="262827" y="75187"/>
                      <a:pt x="265108" y="73005"/>
                      <a:pt x="266995" y="70883"/>
                    </a:cubicBezTo>
                    <a:cubicBezTo>
                      <a:pt x="271435" y="65888"/>
                      <a:pt x="274832" y="58820"/>
                      <a:pt x="281172" y="56707"/>
                    </a:cubicBezTo>
                    <a:cubicBezTo>
                      <a:pt x="302821" y="49490"/>
                      <a:pt x="290368" y="51981"/>
                      <a:pt x="318977" y="51981"/>
                    </a:cubicBezTo>
                    <a:lnTo>
                      <a:pt x="356781" y="59070"/>
                    </a:lnTo>
                    <a:lnTo>
                      <a:pt x="356781" y="11814"/>
                    </a:lnTo>
                    <a:lnTo>
                      <a:pt x="585972" y="0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 bwMode="auto">
              <a:xfrm>
                <a:off x="6731346" y="4772942"/>
                <a:ext cx="561885" cy="621081"/>
              </a:xfrm>
              <a:custGeom>
                <a:avLst/>
                <a:gdLst>
                  <a:gd name="connsiteX0" fmla="*/ 749004 w 919125"/>
                  <a:gd name="connsiteY0" fmla="*/ 439479 h 1016000"/>
                  <a:gd name="connsiteX1" fmla="*/ 749004 w 919125"/>
                  <a:gd name="connsiteY1" fmla="*/ 439479 h 1016000"/>
                  <a:gd name="connsiteX2" fmla="*/ 746642 w 919125"/>
                  <a:gd name="connsiteY2" fmla="*/ 460744 h 1016000"/>
                  <a:gd name="connsiteX3" fmla="*/ 744279 w 919125"/>
                  <a:gd name="connsiteY3" fmla="*/ 470195 h 1016000"/>
                  <a:gd name="connsiteX4" fmla="*/ 741916 w 919125"/>
                  <a:gd name="connsiteY4" fmla="*/ 489098 h 1016000"/>
                  <a:gd name="connsiteX5" fmla="*/ 744279 w 919125"/>
                  <a:gd name="connsiteY5" fmla="*/ 510363 h 1016000"/>
                  <a:gd name="connsiteX6" fmla="*/ 763181 w 919125"/>
                  <a:gd name="connsiteY6" fmla="*/ 512726 h 1016000"/>
                  <a:gd name="connsiteX7" fmla="*/ 770270 w 919125"/>
                  <a:gd name="connsiteY7" fmla="*/ 519814 h 1016000"/>
                  <a:gd name="connsiteX8" fmla="*/ 777358 w 919125"/>
                  <a:gd name="connsiteY8" fmla="*/ 533991 h 1016000"/>
                  <a:gd name="connsiteX9" fmla="*/ 798623 w 919125"/>
                  <a:gd name="connsiteY9" fmla="*/ 529265 h 1016000"/>
                  <a:gd name="connsiteX10" fmla="*/ 810437 w 919125"/>
                  <a:gd name="connsiteY10" fmla="*/ 526902 h 1016000"/>
                  <a:gd name="connsiteX11" fmla="*/ 883683 w 919125"/>
                  <a:gd name="connsiteY11" fmla="*/ 633228 h 1016000"/>
                  <a:gd name="connsiteX12" fmla="*/ 789172 w 919125"/>
                  <a:gd name="connsiteY12" fmla="*/ 626139 h 1016000"/>
                  <a:gd name="connsiteX13" fmla="*/ 782083 w 919125"/>
                  <a:gd name="connsiteY13" fmla="*/ 805712 h 1016000"/>
                  <a:gd name="connsiteX14" fmla="*/ 711200 w 919125"/>
                  <a:gd name="connsiteY14" fmla="*/ 812800 h 1016000"/>
                  <a:gd name="connsiteX15" fmla="*/ 708837 w 919125"/>
                  <a:gd name="connsiteY15" fmla="*/ 871870 h 1016000"/>
                  <a:gd name="connsiteX16" fmla="*/ 727739 w 919125"/>
                  <a:gd name="connsiteY16" fmla="*/ 878958 h 1016000"/>
                  <a:gd name="connsiteX17" fmla="*/ 734828 w 919125"/>
                  <a:gd name="connsiteY17" fmla="*/ 883684 h 1016000"/>
                  <a:gd name="connsiteX18" fmla="*/ 746642 w 919125"/>
                  <a:gd name="connsiteY18" fmla="*/ 888409 h 1016000"/>
                  <a:gd name="connsiteX19" fmla="*/ 763181 w 919125"/>
                  <a:gd name="connsiteY19" fmla="*/ 893135 h 1016000"/>
                  <a:gd name="connsiteX20" fmla="*/ 774995 w 919125"/>
                  <a:gd name="connsiteY20" fmla="*/ 897860 h 1016000"/>
                  <a:gd name="connsiteX21" fmla="*/ 782083 w 919125"/>
                  <a:gd name="connsiteY21" fmla="*/ 900223 h 1016000"/>
                  <a:gd name="connsiteX22" fmla="*/ 789172 w 919125"/>
                  <a:gd name="connsiteY22" fmla="*/ 904949 h 1016000"/>
                  <a:gd name="connsiteX23" fmla="*/ 808074 w 919125"/>
                  <a:gd name="connsiteY23" fmla="*/ 878958 h 1016000"/>
                  <a:gd name="connsiteX24" fmla="*/ 817525 w 919125"/>
                  <a:gd name="connsiteY24" fmla="*/ 864781 h 1016000"/>
                  <a:gd name="connsiteX25" fmla="*/ 822251 w 919125"/>
                  <a:gd name="connsiteY25" fmla="*/ 843516 h 1016000"/>
                  <a:gd name="connsiteX26" fmla="*/ 829339 w 919125"/>
                  <a:gd name="connsiteY26" fmla="*/ 836428 h 1016000"/>
                  <a:gd name="connsiteX27" fmla="*/ 852967 w 919125"/>
                  <a:gd name="connsiteY27" fmla="*/ 838791 h 1016000"/>
                  <a:gd name="connsiteX28" fmla="*/ 857693 w 919125"/>
                  <a:gd name="connsiteY28" fmla="*/ 845879 h 1016000"/>
                  <a:gd name="connsiteX29" fmla="*/ 867144 w 919125"/>
                  <a:gd name="connsiteY29" fmla="*/ 860056 h 1016000"/>
                  <a:gd name="connsiteX30" fmla="*/ 912037 w 919125"/>
                  <a:gd name="connsiteY30" fmla="*/ 862419 h 1016000"/>
                  <a:gd name="connsiteX31" fmla="*/ 916763 w 919125"/>
                  <a:gd name="connsiteY31" fmla="*/ 888409 h 1016000"/>
                  <a:gd name="connsiteX32" fmla="*/ 919125 w 919125"/>
                  <a:gd name="connsiteY32" fmla="*/ 897860 h 1016000"/>
                  <a:gd name="connsiteX33" fmla="*/ 907311 w 919125"/>
                  <a:gd name="connsiteY33" fmla="*/ 914400 h 1016000"/>
                  <a:gd name="connsiteX34" fmla="*/ 900223 w 919125"/>
                  <a:gd name="connsiteY34" fmla="*/ 921488 h 1016000"/>
                  <a:gd name="connsiteX35" fmla="*/ 897860 w 919125"/>
                  <a:gd name="connsiteY35" fmla="*/ 930939 h 1016000"/>
                  <a:gd name="connsiteX36" fmla="*/ 895497 w 919125"/>
                  <a:gd name="connsiteY36" fmla="*/ 942753 h 1016000"/>
                  <a:gd name="connsiteX37" fmla="*/ 893135 w 919125"/>
                  <a:gd name="connsiteY37" fmla="*/ 949842 h 1016000"/>
                  <a:gd name="connsiteX38" fmla="*/ 890772 w 919125"/>
                  <a:gd name="connsiteY38" fmla="*/ 968744 h 1016000"/>
                  <a:gd name="connsiteX39" fmla="*/ 888409 w 919125"/>
                  <a:gd name="connsiteY39" fmla="*/ 990009 h 1016000"/>
                  <a:gd name="connsiteX40" fmla="*/ 886046 w 919125"/>
                  <a:gd name="connsiteY40" fmla="*/ 997098 h 1016000"/>
                  <a:gd name="connsiteX41" fmla="*/ 883683 w 919125"/>
                  <a:gd name="connsiteY41" fmla="*/ 1006549 h 1016000"/>
                  <a:gd name="connsiteX42" fmla="*/ 876595 w 919125"/>
                  <a:gd name="connsiteY42" fmla="*/ 1011274 h 1016000"/>
                  <a:gd name="connsiteX43" fmla="*/ 860056 w 919125"/>
                  <a:gd name="connsiteY43" fmla="*/ 1016000 h 1016000"/>
                  <a:gd name="connsiteX44" fmla="*/ 829339 w 919125"/>
                  <a:gd name="connsiteY44" fmla="*/ 1006549 h 1016000"/>
                  <a:gd name="connsiteX45" fmla="*/ 824614 w 919125"/>
                  <a:gd name="connsiteY45" fmla="*/ 999460 h 1016000"/>
                  <a:gd name="connsiteX46" fmla="*/ 822251 w 919125"/>
                  <a:gd name="connsiteY46" fmla="*/ 980558 h 1016000"/>
                  <a:gd name="connsiteX47" fmla="*/ 793897 w 919125"/>
                  <a:gd name="connsiteY47" fmla="*/ 978195 h 1016000"/>
                  <a:gd name="connsiteX48" fmla="*/ 763181 w 919125"/>
                  <a:gd name="connsiteY48" fmla="*/ 975833 h 1016000"/>
                  <a:gd name="connsiteX49" fmla="*/ 760818 w 919125"/>
                  <a:gd name="connsiteY49" fmla="*/ 964019 h 1016000"/>
                  <a:gd name="connsiteX50" fmla="*/ 758456 w 919125"/>
                  <a:gd name="connsiteY50" fmla="*/ 945116 h 1016000"/>
                  <a:gd name="connsiteX51" fmla="*/ 744279 w 919125"/>
                  <a:gd name="connsiteY51" fmla="*/ 940391 h 1016000"/>
                  <a:gd name="connsiteX52" fmla="*/ 727739 w 919125"/>
                  <a:gd name="connsiteY52" fmla="*/ 935665 h 1016000"/>
                  <a:gd name="connsiteX53" fmla="*/ 718288 w 919125"/>
                  <a:gd name="connsiteY53" fmla="*/ 933302 h 1016000"/>
                  <a:gd name="connsiteX54" fmla="*/ 711200 w 919125"/>
                  <a:gd name="connsiteY54" fmla="*/ 928577 h 1016000"/>
                  <a:gd name="connsiteX55" fmla="*/ 701749 w 919125"/>
                  <a:gd name="connsiteY55" fmla="*/ 914400 h 1016000"/>
                  <a:gd name="connsiteX56" fmla="*/ 697023 w 919125"/>
                  <a:gd name="connsiteY56" fmla="*/ 907312 h 1016000"/>
                  <a:gd name="connsiteX57" fmla="*/ 692297 w 919125"/>
                  <a:gd name="connsiteY57" fmla="*/ 900223 h 1016000"/>
                  <a:gd name="connsiteX58" fmla="*/ 685209 w 919125"/>
                  <a:gd name="connsiteY58" fmla="*/ 893135 h 1016000"/>
                  <a:gd name="connsiteX59" fmla="*/ 668670 w 919125"/>
                  <a:gd name="connsiteY59" fmla="*/ 886046 h 1016000"/>
                  <a:gd name="connsiteX60" fmla="*/ 659218 w 919125"/>
                  <a:gd name="connsiteY60" fmla="*/ 881321 h 1016000"/>
                  <a:gd name="connsiteX61" fmla="*/ 645042 w 919125"/>
                  <a:gd name="connsiteY61" fmla="*/ 869507 h 1016000"/>
                  <a:gd name="connsiteX62" fmla="*/ 635590 w 919125"/>
                  <a:gd name="connsiteY62" fmla="*/ 864781 h 1016000"/>
                  <a:gd name="connsiteX63" fmla="*/ 628502 w 919125"/>
                  <a:gd name="connsiteY63" fmla="*/ 860056 h 1016000"/>
                  <a:gd name="connsiteX64" fmla="*/ 621414 w 919125"/>
                  <a:gd name="connsiteY64" fmla="*/ 857693 h 1016000"/>
                  <a:gd name="connsiteX65" fmla="*/ 607237 w 919125"/>
                  <a:gd name="connsiteY65" fmla="*/ 848242 h 1016000"/>
                  <a:gd name="connsiteX66" fmla="*/ 600149 w 919125"/>
                  <a:gd name="connsiteY66" fmla="*/ 843516 h 1016000"/>
                  <a:gd name="connsiteX67" fmla="*/ 593060 w 919125"/>
                  <a:gd name="connsiteY67" fmla="*/ 841153 h 1016000"/>
                  <a:gd name="connsiteX68" fmla="*/ 581246 w 919125"/>
                  <a:gd name="connsiteY68" fmla="*/ 831702 h 1016000"/>
                  <a:gd name="connsiteX69" fmla="*/ 567070 w 919125"/>
                  <a:gd name="connsiteY69" fmla="*/ 822251 h 1016000"/>
                  <a:gd name="connsiteX70" fmla="*/ 559981 w 919125"/>
                  <a:gd name="connsiteY70" fmla="*/ 815163 h 1016000"/>
                  <a:gd name="connsiteX71" fmla="*/ 555256 w 919125"/>
                  <a:gd name="connsiteY71" fmla="*/ 805712 h 1016000"/>
                  <a:gd name="connsiteX72" fmla="*/ 548167 w 919125"/>
                  <a:gd name="connsiteY72" fmla="*/ 800986 h 1016000"/>
                  <a:gd name="connsiteX73" fmla="*/ 543442 w 919125"/>
                  <a:gd name="connsiteY73" fmla="*/ 793898 h 1016000"/>
                  <a:gd name="connsiteX74" fmla="*/ 522177 w 919125"/>
                  <a:gd name="connsiteY74" fmla="*/ 789172 h 1016000"/>
                  <a:gd name="connsiteX75" fmla="*/ 515088 w 919125"/>
                  <a:gd name="connsiteY75" fmla="*/ 786809 h 1016000"/>
                  <a:gd name="connsiteX76" fmla="*/ 482009 w 919125"/>
                  <a:gd name="connsiteY76" fmla="*/ 789172 h 1016000"/>
                  <a:gd name="connsiteX77" fmla="*/ 467832 w 919125"/>
                  <a:gd name="connsiteY77" fmla="*/ 793898 h 1016000"/>
                  <a:gd name="connsiteX78" fmla="*/ 451293 w 919125"/>
                  <a:gd name="connsiteY78" fmla="*/ 805712 h 1016000"/>
                  <a:gd name="connsiteX79" fmla="*/ 444204 w 919125"/>
                  <a:gd name="connsiteY79" fmla="*/ 808074 h 1016000"/>
                  <a:gd name="connsiteX80" fmla="*/ 437116 w 919125"/>
                  <a:gd name="connsiteY80" fmla="*/ 815163 h 1016000"/>
                  <a:gd name="connsiteX81" fmla="*/ 394586 w 919125"/>
                  <a:gd name="connsiteY81" fmla="*/ 829339 h 1016000"/>
                  <a:gd name="connsiteX82" fmla="*/ 337879 w 919125"/>
                  <a:gd name="connsiteY82" fmla="*/ 777358 h 1016000"/>
                  <a:gd name="connsiteX83" fmla="*/ 340242 w 919125"/>
                  <a:gd name="connsiteY83" fmla="*/ 746642 h 1016000"/>
                  <a:gd name="connsiteX84" fmla="*/ 295349 w 919125"/>
                  <a:gd name="connsiteY84" fmla="*/ 746642 h 1016000"/>
                  <a:gd name="connsiteX85" fmla="*/ 295349 w 919125"/>
                  <a:gd name="connsiteY85" fmla="*/ 640316 h 1016000"/>
                  <a:gd name="connsiteX86" fmla="*/ 229190 w 919125"/>
                  <a:gd name="connsiteY86" fmla="*/ 578884 h 1016000"/>
                  <a:gd name="connsiteX87" fmla="*/ 203200 w 919125"/>
                  <a:gd name="connsiteY87" fmla="*/ 567070 h 1016000"/>
                  <a:gd name="connsiteX88" fmla="*/ 184297 w 919125"/>
                  <a:gd name="connsiteY88" fmla="*/ 564707 h 1016000"/>
                  <a:gd name="connsiteX89" fmla="*/ 165395 w 919125"/>
                  <a:gd name="connsiteY89" fmla="*/ 559981 h 1016000"/>
                  <a:gd name="connsiteX90" fmla="*/ 158307 w 919125"/>
                  <a:gd name="connsiteY90" fmla="*/ 557619 h 1016000"/>
                  <a:gd name="connsiteX91" fmla="*/ 151218 w 919125"/>
                  <a:gd name="connsiteY91" fmla="*/ 552893 h 1016000"/>
                  <a:gd name="connsiteX92" fmla="*/ 144130 w 919125"/>
                  <a:gd name="connsiteY92" fmla="*/ 538716 h 1016000"/>
                  <a:gd name="connsiteX93" fmla="*/ 139404 w 919125"/>
                  <a:gd name="connsiteY93" fmla="*/ 531628 h 1016000"/>
                  <a:gd name="connsiteX94" fmla="*/ 129953 w 919125"/>
                  <a:gd name="connsiteY94" fmla="*/ 510363 h 1016000"/>
                  <a:gd name="connsiteX95" fmla="*/ 127590 w 919125"/>
                  <a:gd name="connsiteY95" fmla="*/ 503274 h 1016000"/>
                  <a:gd name="connsiteX96" fmla="*/ 118139 w 919125"/>
                  <a:gd name="connsiteY96" fmla="*/ 486735 h 1016000"/>
                  <a:gd name="connsiteX97" fmla="*/ 111051 w 919125"/>
                  <a:gd name="connsiteY97" fmla="*/ 458381 h 1016000"/>
                  <a:gd name="connsiteX98" fmla="*/ 108688 w 919125"/>
                  <a:gd name="connsiteY98" fmla="*/ 451293 h 1016000"/>
                  <a:gd name="connsiteX99" fmla="*/ 101600 w 919125"/>
                  <a:gd name="connsiteY99" fmla="*/ 446567 h 1016000"/>
                  <a:gd name="connsiteX100" fmla="*/ 99237 w 919125"/>
                  <a:gd name="connsiteY100" fmla="*/ 439479 h 1016000"/>
                  <a:gd name="connsiteX101" fmla="*/ 94511 w 919125"/>
                  <a:gd name="connsiteY101" fmla="*/ 432391 h 1016000"/>
                  <a:gd name="connsiteX102" fmla="*/ 92149 w 919125"/>
                  <a:gd name="connsiteY102" fmla="*/ 411126 h 1016000"/>
                  <a:gd name="connsiteX103" fmla="*/ 94511 w 919125"/>
                  <a:gd name="connsiteY103" fmla="*/ 385135 h 1016000"/>
                  <a:gd name="connsiteX104" fmla="*/ 99237 w 919125"/>
                  <a:gd name="connsiteY104" fmla="*/ 375684 h 1016000"/>
                  <a:gd name="connsiteX105" fmla="*/ 132316 w 919125"/>
                  <a:gd name="connsiteY105" fmla="*/ 352056 h 1016000"/>
                  <a:gd name="connsiteX106" fmla="*/ 127590 w 919125"/>
                  <a:gd name="connsiteY106" fmla="*/ 290623 h 1016000"/>
                  <a:gd name="connsiteX107" fmla="*/ 9451 w 919125"/>
                  <a:gd name="connsiteY107" fmla="*/ 172484 h 1016000"/>
                  <a:gd name="connsiteX108" fmla="*/ 0 w 919125"/>
                  <a:gd name="connsiteY108" fmla="*/ 146493 h 1016000"/>
                  <a:gd name="connsiteX109" fmla="*/ 160670 w 919125"/>
                  <a:gd name="connsiteY109" fmla="*/ 0 h 1016000"/>
                  <a:gd name="connsiteX110" fmla="*/ 215014 w 919125"/>
                  <a:gd name="connsiteY110" fmla="*/ 49619 h 1016000"/>
                  <a:gd name="connsiteX111" fmla="*/ 212651 w 919125"/>
                  <a:gd name="connsiteY111" fmla="*/ 70884 h 1016000"/>
                  <a:gd name="connsiteX112" fmla="*/ 226828 w 919125"/>
                  <a:gd name="connsiteY112" fmla="*/ 96874 h 1016000"/>
                  <a:gd name="connsiteX113" fmla="*/ 236279 w 919125"/>
                  <a:gd name="connsiteY113" fmla="*/ 106326 h 1016000"/>
                  <a:gd name="connsiteX114" fmla="*/ 250456 w 919125"/>
                  <a:gd name="connsiteY114" fmla="*/ 115777 h 1016000"/>
                  <a:gd name="connsiteX115" fmla="*/ 271721 w 919125"/>
                  <a:gd name="connsiteY115" fmla="*/ 120502 h 1016000"/>
                  <a:gd name="connsiteX116" fmla="*/ 333153 w 919125"/>
                  <a:gd name="connsiteY116" fmla="*/ 118139 h 1016000"/>
                  <a:gd name="connsiteX117" fmla="*/ 340242 w 919125"/>
                  <a:gd name="connsiteY117" fmla="*/ 115777 h 1016000"/>
                  <a:gd name="connsiteX118" fmla="*/ 359144 w 919125"/>
                  <a:gd name="connsiteY118" fmla="*/ 111051 h 1016000"/>
                  <a:gd name="connsiteX119" fmla="*/ 389860 w 919125"/>
                  <a:gd name="connsiteY119" fmla="*/ 113414 h 1016000"/>
                  <a:gd name="connsiteX120" fmla="*/ 396949 w 919125"/>
                  <a:gd name="connsiteY120" fmla="*/ 118139 h 1016000"/>
                  <a:gd name="connsiteX121" fmla="*/ 411125 w 919125"/>
                  <a:gd name="connsiteY121" fmla="*/ 132316 h 1016000"/>
                  <a:gd name="connsiteX122" fmla="*/ 420577 w 919125"/>
                  <a:gd name="connsiteY122" fmla="*/ 137042 h 1016000"/>
                  <a:gd name="connsiteX123" fmla="*/ 432390 w 919125"/>
                  <a:gd name="connsiteY123" fmla="*/ 139405 h 1016000"/>
                  <a:gd name="connsiteX124" fmla="*/ 439479 w 919125"/>
                  <a:gd name="connsiteY124" fmla="*/ 141767 h 1016000"/>
                  <a:gd name="connsiteX125" fmla="*/ 448930 w 919125"/>
                  <a:gd name="connsiteY125" fmla="*/ 148856 h 1016000"/>
                  <a:gd name="connsiteX126" fmla="*/ 451293 w 919125"/>
                  <a:gd name="connsiteY126" fmla="*/ 167758 h 1016000"/>
                  <a:gd name="connsiteX127" fmla="*/ 465470 w 919125"/>
                  <a:gd name="connsiteY127" fmla="*/ 172484 h 1016000"/>
                  <a:gd name="connsiteX128" fmla="*/ 472558 w 919125"/>
                  <a:gd name="connsiteY128" fmla="*/ 170121 h 1016000"/>
                  <a:gd name="connsiteX129" fmla="*/ 479646 w 919125"/>
                  <a:gd name="connsiteY129" fmla="*/ 165395 h 1016000"/>
                  <a:gd name="connsiteX130" fmla="*/ 489097 w 919125"/>
                  <a:gd name="connsiteY130" fmla="*/ 163033 h 1016000"/>
                  <a:gd name="connsiteX131" fmla="*/ 503274 w 919125"/>
                  <a:gd name="connsiteY131" fmla="*/ 158307 h 1016000"/>
                  <a:gd name="connsiteX132" fmla="*/ 510363 w 919125"/>
                  <a:gd name="connsiteY132" fmla="*/ 155944 h 1016000"/>
                  <a:gd name="connsiteX133" fmla="*/ 543442 w 919125"/>
                  <a:gd name="connsiteY133" fmla="*/ 158307 h 1016000"/>
                  <a:gd name="connsiteX134" fmla="*/ 550530 w 919125"/>
                  <a:gd name="connsiteY134" fmla="*/ 163033 h 1016000"/>
                  <a:gd name="connsiteX135" fmla="*/ 593060 w 919125"/>
                  <a:gd name="connsiteY135" fmla="*/ 165395 h 1016000"/>
                  <a:gd name="connsiteX136" fmla="*/ 600149 w 919125"/>
                  <a:gd name="connsiteY136" fmla="*/ 167758 h 1016000"/>
                  <a:gd name="connsiteX137" fmla="*/ 609600 w 919125"/>
                  <a:gd name="connsiteY137" fmla="*/ 174846 h 1016000"/>
                  <a:gd name="connsiteX138" fmla="*/ 616688 w 919125"/>
                  <a:gd name="connsiteY138" fmla="*/ 189023 h 1016000"/>
                  <a:gd name="connsiteX139" fmla="*/ 619051 w 919125"/>
                  <a:gd name="connsiteY139" fmla="*/ 203200 h 1016000"/>
                  <a:gd name="connsiteX140" fmla="*/ 585972 w 919125"/>
                  <a:gd name="connsiteY140" fmla="*/ 271721 h 1016000"/>
                  <a:gd name="connsiteX141" fmla="*/ 595423 w 919125"/>
                  <a:gd name="connsiteY141" fmla="*/ 314251 h 1016000"/>
                  <a:gd name="connsiteX142" fmla="*/ 633228 w 919125"/>
                  <a:gd name="connsiteY142" fmla="*/ 318977 h 1016000"/>
                  <a:gd name="connsiteX143" fmla="*/ 635590 w 919125"/>
                  <a:gd name="connsiteY143" fmla="*/ 396949 h 1016000"/>
                  <a:gd name="connsiteX144" fmla="*/ 597786 w 919125"/>
                  <a:gd name="connsiteY144" fmla="*/ 415851 h 1016000"/>
                  <a:gd name="connsiteX145" fmla="*/ 600149 w 919125"/>
                  <a:gd name="connsiteY145" fmla="*/ 472558 h 1016000"/>
                  <a:gd name="connsiteX146" fmla="*/ 720651 w 919125"/>
                  <a:gd name="connsiteY146" fmla="*/ 448930 h 1016000"/>
                  <a:gd name="connsiteX147" fmla="*/ 749004 w 919125"/>
                  <a:gd name="connsiteY147" fmla="*/ 439479 h 10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919125" h="1016000">
                    <a:moveTo>
                      <a:pt x="749004" y="439479"/>
                    </a:moveTo>
                    <a:lnTo>
                      <a:pt x="749004" y="439479"/>
                    </a:lnTo>
                    <a:cubicBezTo>
                      <a:pt x="748217" y="446567"/>
                      <a:pt x="747726" y="453695"/>
                      <a:pt x="746642" y="460744"/>
                    </a:cubicBezTo>
                    <a:cubicBezTo>
                      <a:pt x="746148" y="463954"/>
                      <a:pt x="744813" y="466992"/>
                      <a:pt x="744279" y="470195"/>
                    </a:cubicBezTo>
                    <a:cubicBezTo>
                      <a:pt x="743235" y="476459"/>
                      <a:pt x="742704" y="482797"/>
                      <a:pt x="741916" y="489098"/>
                    </a:cubicBezTo>
                    <a:cubicBezTo>
                      <a:pt x="742704" y="496186"/>
                      <a:pt x="739508" y="505062"/>
                      <a:pt x="744279" y="510363"/>
                    </a:cubicBezTo>
                    <a:cubicBezTo>
                      <a:pt x="748527" y="515083"/>
                      <a:pt x="757214" y="510556"/>
                      <a:pt x="763181" y="512726"/>
                    </a:cubicBezTo>
                    <a:cubicBezTo>
                      <a:pt x="766321" y="513868"/>
                      <a:pt x="768131" y="517247"/>
                      <a:pt x="770270" y="519814"/>
                    </a:cubicBezTo>
                    <a:cubicBezTo>
                      <a:pt x="775358" y="525920"/>
                      <a:pt x="774990" y="526888"/>
                      <a:pt x="777358" y="533991"/>
                    </a:cubicBezTo>
                    <a:lnTo>
                      <a:pt x="798623" y="529265"/>
                    </a:lnTo>
                    <a:cubicBezTo>
                      <a:pt x="809689" y="526711"/>
                      <a:pt x="804620" y="526902"/>
                      <a:pt x="810437" y="526902"/>
                    </a:cubicBezTo>
                    <a:lnTo>
                      <a:pt x="883683" y="633228"/>
                    </a:lnTo>
                    <a:lnTo>
                      <a:pt x="789172" y="626139"/>
                    </a:lnTo>
                    <a:lnTo>
                      <a:pt x="782083" y="805712"/>
                    </a:lnTo>
                    <a:lnTo>
                      <a:pt x="711200" y="812800"/>
                    </a:lnTo>
                    <a:cubicBezTo>
                      <a:pt x="710412" y="832490"/>
                      <a:pt x="709625" y="852180"/>
                      <a:pt x="708837" y="871870"/>
                    </a:cubicBezTo>
                    <a:cubicBezTo>
                      <a:pt x="715138" y="874233"/>
                      <a:pt x="721613" y="876174"/>
                      <a:pt x="727739" y="878958"/>
                    </a:cubicBezTo>
                    <a:cubicBezTo>
                      <a:pt x="730324" y="880133"/>
                      <a:pt x="732288" y="882414"/>
                      <a:pt x="734828" y="883684"/>
                    </a:cubicBezTo>
                    <a:cubicBezTo>
                      <a:pt x="738622" y="885581"/>
                      <a:pt x="742671" y="886920"/>
                      <a:pt x="746642" y="888409"/>
                    </a:cubicBezTo>
                    <a:cubicBezTo>
                      <a:pt x="764850" y="895237"/>
                      <a:pt x="740832" y="885686"/>
                      <a:pt x="763181" y="893135"/>
                    </a:cubicBezTo>
                    <a:cubicBezTo>
                      <a:pt x="767205" y="894476"/>
                      <a:pt x="771024" y="896371"/>
                      <a:pt x="774995" y="897860"/>
                    </a:cubicBezTo>
                    <a:cubicBezTo>
                      <a:pt x="777327" y="898734"/>
                      <a:pt x="779855" y="899109"/>
                      <a:pt x="782083" y="900223"/>
                    </a:cubicBezTo>
                    <a:cubicBezTo>
                      <a:pt x="784623" y="901493"/>
                      <a:pt x="786809" y="903374"/>
                      <a:pt x="789172" y="904949"/>
                    </a:cubicBezTo>
                    <a:cubicBezTo>
                      <a:pt x="818111" y="900814"/>
                      <a:pt x="798669" y="909054"/>
                      <a:pt x="808074" y="878958"/>
                    </a:cubicBezTo>
                    <a:cubicBezTo>
                      <a:pt x="809768" y="873537"/>
                      <a:pt x="817525" y="864781"/>
                      <a:pt x="817525" y="864781"/>
                    </a:cubicBezTo>
                    <a:cubicBezTo>
                      <a:pt x="817811" y="863065"/>
                      <a:pt x="819666" y="847394"/>
                      <a:pt x="822251" y="843516"/>
                    </a:cubicBezTo>
                    <a:cubicBezTo>
                      <a:pt x="824104" y="840736"/>
                      <a:pt x="826976" y="838791"/>
                      <a:pt x="829339" y="836428"/>
                    </a:cubicBezTo>
                    <a:cubicBezTo>
                      <a:pt x="837215" y="837216"/>
                      <a:pt x="845458" y="836288"/>
                      <a:pt x="852967" y="838791"/>
                    </a:cubicBezTo>
                    <a:cubicBezTo>
                      <a:pt x="855661" y="839689"/>
                      <a:pt x="856423" y="843339"/>
                      <a:pt x="857693" y="845879"/>
                    </a:cubicBezTo>
                    <a:cubicBezTo>
                      <a:pt x="860025" y="850542"/>
                      <a:pt x="859755" y="858712"/>
                      <a:pt x="867144" y="860056"/>
                    </a:cubicBezTo>
                    <a:cubicBezTo>
                      <a:pt x="881887" y="862737"/>
                      <a:pt x="897073" y="861631"/>
                      <a:pt x="912037" y="862419"/>
                    </a:cubicBezTo>
                    <a:cubicBezTo>
                      <a:pt x="917106" y="877624"/>
                      <a:pt x="912312" y="861698"/>
                      <a:pt x="916763" y="888409"/>
                    </a:cubicBezTo>
                    <a:cubicBezTo>
                      <a:pt x="917297" y="891612"/>
                      <a:pt x="918338" y="894710"/>
                      <a:pt x="919125" y="897860"/>
                    </a:cubicBezTo>
                    <a:cubicBezTo>
                      <a:pt x="915381" y="903477"/>
                      <a:pt x="911715" y="909263"/>
                      <a:pt x="907311" y="914400"/>
                    </a:cubicBezTo>
                    <a:cubicBezTo>
                      <a:pt x="905136" y="916937"/>
                      <a:pt x="902586" y="919125"/>
                      <a:pt x="900223" y="921488"/>
                    </a:cubicBezTo>
                    <a:cubicBezTo>
                      <a:pt x="899435" y="924638"/>
                      <a:pt x="898565" y="927769"/>
                      <a:pt x="897860" y="930939"/>
                    </a:cubicBezTo>
                    <a:cubicBezTo>
                      <a:pt x="896989" y="934859"/>
                      <a:pt x="896471" y="938857"/>
                      <a:pt x="895497" y="942753"/>
                    </a:cubicBezTo>
                    <a:cubicBezTo>
                      <a:pt x="894893" y="945169"/>
                      <a:pt x="893922" y="947479"/>
                      <a:pt x="893135" y="949842"/>
                    </a:cubicBezTo>
                    <a:cubicBezTo>
                      <a:pt x="892347" y="956143"/>
                      <a:pt x="891514" y="962438"/>
                      <a:pt x="890772" y="968744"/>
                    </a:cubicBezTo>
                    <a:cubicBezTo>
                      <a:pt x="889939" y="975827"/>
                      <a:pt x="889582" y="982974"/>
                      <a:pt x="888409" y="990009"/>
                    </a:cubicBezTo>
                    <a:cubicBezTo>
                      <a:pt x="887999" y="992466"/>
                      <a:pt x="886730" y="994703"/>
                      <a:pt x="886046" y="997098"/>
                    </a:cubicBezTo>
                    <a:cubicBezTo>
                      <a:pt x="885154" y="1000220"/>
                      <a:pt x="885484" y="1003847"/>
                      <a:pt x="883683" y="1006549"/>
                    </a:cubicBezTo>
                    <a:cubicBezTo>
                      <a:pt x="882108" y="1008912"/>
                      <a:pt x="879135" y="1010004"/>
                      <a:pt x="876595" y="1011274"/>
                    </a:cubicBezTo>
                    <a:cubicBezTo>
                      <a:pt x="873204" y="1012969"/>
                      <a:pt x="863086" y="1015243"/>
                      <a:pt x="860056" y="1016000"/>
                    </a:cubicBezTo>
                    <a:cubicBezTo>
                      <a:pt x="842600" y="1014060"/>
                      <a:pt x="840232" y="1017442"/>
                      <a:pt x="829339" y="1006549"/>
                    </a:cubicBezTo>
                    <a:cubicBezTo>
                      <a:pt x="827331" y="1004541"/>
                      <a:pt x="826189" y="1001823"/>
                      <a:pt x="824614" y="999460"/>
                    </a:cubicBezTo>
                    <a:cubicBezTo>
                      <a:pt x="823826" y="993159"/>
                      <a:pt x="825091" y="986237"/>
                      <a:pt x="822251" y="980558"/>
                    </a:cubicBezTo>
                    <a:cubicBezTo>
                      <a:pt x="817801" y="971659"/>
                      <a:pt x="797038" y="977802"/>
                      <a:pt x="793897" y="978195"/>
                    </a:cubicBezTo>
                    <a:lnTo>
                      <a:pt x="763181" y="975833"/>
                    </a:lnTo>
                    <a:cubicBezTo>
                      <a:pt x="759490" y="974251"/>
                      <a:pt x="761429" y="967988"/>
                      <a:pt x="760818" y="964019"/>
                    </a:cubicBezTo>
                    <a:cubicBezTo>
                      <a:pt x="759853" y="957743"/>
                      <a:pt x="762097" y="950318"/>
                      <a:pt x="758456" y="945116"/>
                    </a:cubicBezTo>
                    <a:cubicBezTo>
                      <a:pt x="755600" y="941035"/>
                      <a:pt x="749111" y="941599"/>
                      <a:pt x="744279" y="940391"/>
                    </a:cubicBezTo>
                    <a:cubicBezTo>
                      <a:pt x="714736" y="933004"/>
                      <a:pt x="751467" y="942445"/>
                      <a:pt x="727739" y="935665"/>
                    </a:cubicBezTo>
                    <a:cubicBezTo>
                      <a:pt x="724617" y="934773"/>
                      <a:pt x="721438" y="934090"/>
                      <a:pt x="718288" y="933302"/>
                    </a:cubicBezTo>
                    <a:cubicBezTo>
                      <a:pt x="715925" y="931727"/>
                      <a:pt x="713070" y="930714"/>
                      <a:pt x="711200" y="928577"/>
                    </a:cubicBezTo>
                    <a:cubicBezTo>
                      <a:pt x="707460" y="924303"/>
                      <a:pt x="704899" y="919126"/>
                      <a:pt x="701749" y="914400"/>
                    </a:cubicBezTo>
                    <a:lnTo>
                      <a:pt x="697023" y="907312"/>
                    </a:lnTo>
                    <a:cubicBezTo>
                      <a:pt x="695448" y="904949"/>
                      <a:pt x="694305" y="902231"/>
                      <a:pt x="692297" y="900223"/>
                    </a:cubicBezTo>
                    <a:cubicBezTo>
                      <a:pt x="689934" y="897860"/>
                      <a:pt x="687776" y="895274"/>
                      <a:pt x="685209" y="893135"/>
                    </a:cubicBezTo>
                    <a:cubicBezTo>
                      <a:pt x="676068" y="885517"/>
                      <a:pt x="680134" y="890344"/>
                      <a:pt x="668670" y="886046"/>
                    </a:cubicBezTo>
                    <a:cubicBezTo>
                      <a:pt x="665372" y="884809"/>
                      <a:pt x="662276" y="883069"/>
                      <a:pt x="659218" y="881321"/>
                    </a:cubicBezTo>
                    <a:cubicBezTo>
                      <a:pt x="640476" y="870612"/>
                      <a:pt x="664580" y="883462"/>
                      <a:pt x="645042" y="869507"/>
                    </a:cubicBezTo>
                    <a:cubicBezTo>
                      <a:pt x="642176" y="867460"/>
                      <a:pt x="638648" y="866529"/>
                      <a:pt x="635590" y="864781"/>
                    </a:cubicBezTo>
                    <a:cubicBezTo>
                      <a:pt x="633125" y="863372"/>
                      <a:pt x="631042" y="861326"/>
                      <a:pt x="628502" y="860056"/>
                    </a:cubicBezTo>
                    <a:cubicBezTo>
                      <a:pt x="626274" y="858942"/>
                      <a:pt x="623591" y="858903"/>
                      <a:pt x="621414" y="857693"/>
                    </a:cubicBezTo>
                    <a:cubicBezTo>
                      <a:pt x="616449" y="854935"/>
                      <a:pt x="611963" y="851392"/>
                      <a:pt x="607237" y="848242"/>
                    </a:cubicBezTo>
                    <a:cubicBezTo>
                      <a:pt x="604874" y="846667"/>
                      <a:pt x="602843" y="844414"/>
                      <a:pt x="600149" y="843516"/>
                    </a:cubicBezTo>
                    <a:lnTo>
                      <a:pt x="593060" y="841153"/>
                    </a:lnTo>
                    <a:cubicBezTo>
                      <a:pt x="582494" y="825302"/>
                      <a:pt x="594941" y="840832"/>
                      <a:pt x="581246" y="831702"/>
                    </a:cubicBezTo>
                    <a:cubicBezTo>
                      <a:pt x="563545" y="819902"/>
                      <a:pt x="583925" y="827870"/>
                      <a:pt x="567070" y="822251"/>
                    </a:cubicBezTo>
                    <a:cubicBezTo>
                      <a:pt x="564707" y="819888"/>
                      <a:pt x="561923" y="817882"/>
                      <a:pt x="559981" y="815163"/>
                    </a:cubicBezTo>
                    <a:cubicBezTo>
                      <a:pt x="557934" y="812297"/>
                      <a:pt x="557511" y="808418"/>
                      <a:pt x="555256" y="805712"/>
                    </a:cubicBezTo>
                    <a:cubicBezTo>
                      <a:pt x="553438" y="803530"/>
                      <a:pt x="550530" y="802561"/>
                      <a:pt x="548167" y="800986"/>
                    </a:cubicBezTo>
                    <a:cubicBezTo>
                      <a:pt x="546592" y="798623"/>
                      <a:pt x="546027" y="795073"/>
                      <a:pt x="543442" y="793898"/>
                    </a:cubicBezTo>
                    <a:cubicBezTo>
                      <a:pt x="536832" y="790893"/>
                      <a:pt x="529221" y="790933"/>
                      <a:pt x="522177" y="789172"/>
                    </a:cubicBezTo>
                    <a:cubicBezTo>
                      <a:pt x="519761" y="788568"/>
                      <a:pt x="517451" y="787597"/>
                      <a:pt x="515088" y="786809"/>
                    </a:cubicBezTo>
                    <a:cubicBezTo>
                      <a:pt x="504062" y="787597"/>
                      <a:pt x="492941" y="787532"/>
                      <a:pt x="482009" y="789172"/>
                    </a:cubicBezTo>
                    <a:cubicBezTo>
                      <a:pt x="477083" y="789911"/>
                      <a:pt x="467832" y="793898"/>
                      <a:pt x="467832" y="793898"/>
                    </a:cubicBezTo>
                    <a:cubicBezTo>
                      <a:pt x="465698" y="795498"/>
                      <a:pt x="454743" y="803987"/>
                      <a:pt x="451293" y="805712"/>
                    </a:cubicBezTo>
                    <a:cubicBezTo>
                      <a:pt x="449065" y="806826"/>
                      <a:pt x="446567" y="807287"/>
                      <a:pt x="444204" y="808074"/>
                    </a:cubicBezTo>
                    <a:cubicBezTo>
                      <a:pt x="439042" y="815818"/>
                      <a:pt x="442319" y="815163"/>
                      <a:pt x="437116" y="815163"/>
                    </a:cubicBezTo>
                    <a:lnTo>
                      <a:pt x="394586" y="829339"/>
                    </a:lnTo>
                    <a:lnTo>
                      <a:pt x="337879" y="777358"/>
                    </a:lnTo>
                    <a:lnTo>
                      <a:pt x="340242" y="746642"/>
                    </a:lnTo>
                    <a:lnTo>
                      <a:pt x="295349" y="746642"/>
                    </a:lnTo>
                    <a:lnTo>
                      <a:pt x="295349" y="640316"/>
                    </a:lnTo>
                    <a:lnTo>
                      <a:pt x="229190" y="578884"/>
                    </a:lnTo>
                    <a:cubicBezTo>
                      <a:pt x="226613" y="577596"/>
                      <a:pt x="210412" y="568381"/>
                      <a:pt x="203200" y="567070"/>
                    </a:cubicBezTo>
                    <a:cubicBezTo>
                      <a:pt x="196952" y="565934"/>
                      <a:pt x="190598" y="565495"/>
                      <a:pt x="184297" y="564707"/>
                    </a:cubicBezTo>
                    <a:cubicBezTo>
                      <a:pt x="177996" y="563132"/>
                      <a:pt x="171661" y="561690"/>
                      <a:pt x="165395" y="559981"/>
                    </a:cubicBezTo>
                    <a:cubicBezTo>
                      <a:pt x="162992" y="559326"/>
                      <a:pt x="160535" y="558733"/>
                      <a:pt x="158307" y="557619"/>
                    </a:cubicBezTo>
                    <a:cubicBezTo>
                      <a:pt x="155767" y="556349"/>
                      <a:pt x="153581" y="554468"/>
                      <a:pt x="151218" y="552893"/>
                    </a:cubicBezTo>
                    <a:cubicBezTo>
                      <a:pt x="137672" y="532572"/>
                      <a:pt x="153917" y="558288"/>
                      <a:pt x="144130" y="538716"/>
                    </a:cubicBezTo>
                    <a:cubicBezTo>
                      <a:pt x="142860" y="536176"/>
                      <a:pt x="140979" y="533991"/>
                      <a:pt x="139404" y="531628"/>
                    </a:cubicBezTo>
                    <a:cubicBezTo>
                      <a:pt x="133781" y="514757"/>
                      <a:pt x="137442" y="521595"/>
                      <a:pt x="129953" y="510363"/>
                    </a:cubicBezTo>
                    <a:cubicBezTo>
                      <a:pt x="129165" y="508000"/>
                      <a:pt x="128571" y="505563"/>
                      <a:pt x="127590" y="503274"/>
                    </a:cubicBezTo>
                    <a:cubicBezTo>
                      <a:pt x="123992" y="494877"/>
                      <a:pt x="122887" y="493855"/>
                      <a:pt x="118139" y="486735"/>
                    </a:cubicBezTo>
                    <a:cubicBezTo>
                      <a:pt x="113907" y="448637"/>
                      <a:pt x="120353" y="476983"/>
                      <a:pt x="111051" y="458381"/>
                    </a:cubicBezTo>
                    <a:cubicBezTo>
                      <a:pt x="109937" y="456153"/>
                      <a:pt x="110244" y="453238"/>
                      <a:pt x="108688" y="451293"/>
                    </a:cubicBezTo>
                    <a:cubicBezTo>
                      <a:pt x="106914" y="449076"/>
                      <a:pt x="103963" y="448142"/>
                      <a:pt x="101600" y="446567"/>
                    </a:cubicBezTo>
                    <a:cubicBezTo>
                      <a:pt x="100812" y="444204"/>
                      <a:pt x="100351" y="441707"/>
                      <a:pt x="99237" y="439479"/>
                    </a:cubicBezTo>
                    <a:cubicBezTo>
                      <a:pt x="97967" y="436939"/>
                      <a:pt x="95200" y="435146"/>
                      <a:pt x="94511" y="432391"/>
                    </a:cubicBezTo>
                    <a:cubicBezTo>
                      <a:pt x="92781" y="425472"/>
                      <a:pt x="92936" y="418214"/>
                      <a:pt x="92149" y="411126"/>
                    </a:cubicBezTo>
                    <a:cubicBezTo>
                      <a:pt x="92936" y="402462"/>
                      <a:pt x="92805" y="393665"/>
                      <a:pt x="94511" y="385135"/>
                    </a:cubicBezTo>
                    <a:cubicBezTo>
                      <a:pt x="95202" y="381681"/>
                      <a:pt x="99237" y="375684"/>
                      <a:pt x="99237" y="375684"/>
                    </a:cubicBezTo>
                    <a:lnTo>
                      <a:pt x="132316" y="352056"/>
                    </a:lnTo>
                    <a:lnTo>
                      <a:pt x="127590" y="290623"/>
                    </a:lnTo>
                    <a:lnTo>
                      <a:pt x="9451" y="172484"/>
                    </a:lnTo>
                    <a:lnTo>
                      <a:pt x="0" y="146493"/>
                    </a:lnTo>
                    <a:lnTo>
                      <a:pt x="160670" y="0"/>
                    </a:lnTo>
                    <a:lnTo>
                      <a:pt x="215014" y="49619"/>
                    </a:lnTo>
                    <a:lnTo>
                      <a:pt x="212651" y="70884"/>
                    </a:lnTo>
                    <a:cubicBezTo>
                      <a:pt x="214810" y="75203"/>
                      <a:pt x="221645" y="90828"/>
                      <a:pt x="226828" y="96874"/>
                    </a:cubicBezTo>
                    <a:cubicBezTo>
                      <a:pt x="229728" y="100257"/>
                      <a:pt x="232800" y="103543"/>
                      <a:pt x="236279" y="106326"/>
                    </a:cubicBezTo>
                    <a:cubicBezTo>
                      <a:pt x="240714" y="109874"/>
                      <a:pt x="245068" y="113981"/>
                      <a:pt x="250456" y="115777"/>
                    </a:cubicBezTo>
                    <a:cubicBezTo>
                      <a:pt x="262089" y="119654"/>
                      <a:pt x="255087" y="117730"/>
                      <a:pt x="271721" y="120502"/>
                    </a:cubicBezTo>
                    <a:cubicBezTo>
                      <a:pt x="292198" y="119714"/>
                      <a:pt x="312709" y="119549"/>
                      <a:pt x="333153" y="118139"/>
                    </a:cubicBezTo>
                    <a:cubicBezTo>
                      <a:pt x="335638" y="117968"/>
                      <a:pt x="337839" y="116432"/>
                      <a:pt x="340242" y="115777"/>
                    </a:cubicBezTo>
                    <a:cubicBezTo>
                      <a:pt x="346508" y="114068"/>
                      <a:pt x="359144" y="111051"/>
                      <a:pt x="359144" y="111051"/>
                    </a:cubicBezTo>
                    <a:cubicBezTo>
                      <a:pt x="369383" y="111839"/>
                      <a:pt x="379767" y="111522"/>
                      <a:pt x="389860" y="113414"/>
                    </a:cubicBezTo>
                    <a:cubicBezTo>
                      <a:pt x="392651" y="113937"/>
                      <a:pt x="394827" y="116252"/>
                      <a:pt x="396949" y="118139"/>
                    </a:cubicBezTo>
                    <a:cubicBezTo>
                      <a:pt x="401944" y="122579"/>
                      <a:pt x="405148" y="129327"/>
                      <a:pt x="411125" y="132316"/>
                    </a:cubicBezTo>
                    <a:cubicBezTo>
                      <a:pt x="414276" y="133891"/>
                      <a:pt x="417235" y="135928"/>
                      <a:pt x="420577" y="137042"/>
                    </a:cubicBezTo>
                    <a:cubicBezTo>
                      <a:pt x="424387" y="138312"/>
                      <a:pt x="428494" y="138431"/>
                      <a:pt x="432390" y="139405"/>
                    </a:cubicBezTo>
                    <a:cubicBezTo>
                      <a:pt x="434806" y="140009"/>
                      <a:pt x="437116" y="140980"/>
                      <a:pt x="439479" y="141767"/>
                    </a:cubicBezTo>
                    <a:cubicBezTo>
                      <a:pt x="442629" y="144130"/>
                      <a:pt x="447300" y="145271"/>
                      <a:pt x="448930" y="148856"/>
                    </a:cubicBezTo>
                    <a:cubicBezTo>
                      <a:pt x="451558" y="154637"/>
                      <a:pt x="447652" y="162556"/>
                      <a:pt x="451293" y="167758"/>
                    </a:cubicBezTo>
                    <a:cubicBezTo>
                      <a:pt x="454150" y="171839"/>
                      <a:pt x="465470" y="172484"/>
                      <a:pt x="465470" y="172484"/>
                    </a:cubicBezTo>
                    <a:cubicBezTo>
                      <a:pt x="467833" y="171696"/>
                      <a:pt x="470330" y="171235"/>
                      <a:pt x="472558" y="170121"/>
                    </a:cubicBezTo>
                    <a:cubicBezTo>
                      <a:pt x="475098" y="168851"/>
                      <a:pt x="477036" y="166514"/>
                      <a:pt x="479646" y="165395"/>
                    </a:cubicBezTo>
                    <a:cubicBezTo>
                      <a:pt x="482631" y="164116"/>
                      <a:pt x="485987" y="163966"/>
                      <a:pt x="489097" y="163033"/>
                    </a:cubicBezTo>
                    <a:cubicBezTo>
                      <a:pt x="493868" y="161602"/>
                      <a:pt x="498548" y="159882"/>
                      <a:pt x="503274" y="158307"/>
                    </a:cubicBezTo>
                    <a:lnTo>
                      <a:pt x="510363" y="155944"/>
                    </a:lnTo>
                    <a:cubicBezTo>
                      <a:pt x="521389" y="156732"/>
                      <a:pt x="532556" y="156386"/>
                      <a:pt x="543442" y="158307"/>
                    </a:cubicBezTo>
                    <a:cubicBezTo>
                      <a:pt x="546238" y="158801"/>
                      <a:pt x="547719" y="162631"/>
                      <a:pt x="550530" y="163033"/>
                    </a:cubicBezTo>
                    <a:cubicBezTo>
                      <a:pt x="564586" y="165041"/>
                      <a:pt x="578883" y="164608"/>
                      <a:pt x="593060" y="165395"/>
                    </a:cubicBezTo>
                    <a:cubicBezTo>
                      <a:pt x="595423" y="166183"/>
                      <a:pt x="597986" y="166522"/>
                      <a:pt x="600149" y="167758"/>
                    </a:cubicBezTo>
                    <a:cubicBezTo>
                      <a:pt x="603568" y="169712"/>
                      <a:pt x="606816" y="172061"/>
                      <a:pt x="609600" y="174846"/>
                    </a:cubicBezTo>
                    <a:cubicBezTo>
                      <a:pt x="613740" y="178987"/>
                      <a:pt x="615151" y="183644"/>
                      <a:pt x="616688" y="189023"/>
                    </a:cubicBezTo>
                    <a:cubicBezTo>
                      <a:pt x="619433" y="198630"/>
                      <a:pt x="619051" y="195893"/>
                      <a:pt x="619051" y="203200"/>
                    </a:cubicBezTo>
                    <a:lnTo>
                      <a:pt x="585972" y="271721"/>
                    </a:lnTo>
                    <a:lnTo>
                      <a:pt x="595423" y="314251"/>
                    </a:lnTo>
                    <a:lnTo>
                      <a:pt x="633228" y="318977"/>
                    </a:lnTo>
                    <a:cubicBezTo>
                      <a:pt x="634015" y="344968"/>
                      <a:pt x="634803" y="370958"/>
                      <a:pt x="635590" y="396949"/>
                    </a:cubicBezTo>
                    <a:lnTo>
                      <a:pt x="597786" y="415851"/>
                    </a:lnTo>
                    <a:cubicBezTo>
                      <a:pt x="598574" y="434753"/>
                      <a:pt x="599361" y="453656"/>
                      <a:pt x="600149" y="472558"/>
                    </a:cubicBezTo>
                    <a:lnTo>
                      <a:pt x="720651" y="448930"/>
                    </a:lnTo>
                    <a:cubicBezTo>
                      <a:pt x="745830" y="446132"/>
                      <a:pt x="744279" y="441054"/>
                      <a:pt x="749004" y="439479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 bwMode="auto">
              <a:xfrm>
                <a:off x="6446037" y="4757415"/>
                <a:ext cx="473574" cy="411466"/>
              </a:xfrm>
              <a:custGeom>
                <a:avLst/>
                <a:gdLst>
                  <a:gd name="connsiteX0" fmla="*/ 460845 w 775096"/>
                  <a:gd name="connsiteY0" fmla="*/ 167758 h 673396"/>
                  <a:gd name="connsiteX1" fmla="*/ 602613 w 775096"/>
                  <a:gd name="connsiteY1" fmla="*/ 311889 h 673396"/>
                  <a:gd name="connsiteX2" fmla="*/ 609701 w 775096"/>
                  <a:gd name="connsiteY2" fmla="*/ 396949 h 673396"/>
                  <a:gd name="connsiteX3" fmla="*/ 583710 w 775096"/>
                  <a:gd name="connsiteY3" fmla="*/ 406400 h 673396"/>
                  <a:gd name="connsiteX4" fmla="*/ 583710 w 775096"/>
                  <a:gd name="connsiteY4" fmla="*/ 446568 h 673396"/>
                  <a:gd name="connsiteX5" fmla="*/ 586073 w 775096"/>
                  <a:gd name="connsiteY5" fmla="*/ 460744 h 673396"/>
                  <a:gd name="connsiteX6" fmla="*/ 593161 w 775096"/>
                  <a:gd name="connsiteY6" fmla="*/ 465470 h 673396"/>
                  <a:gd name="connsiteX7" fmla="*/ 597887 w 775096"/>
                  <a:gd name="connsiteY7" fmla="*/ 472558 h 673396"/>
                  <a:gd name="connsiteX8" fmla="*/ 607338 w 775096"/>
                  <a:gd name="connsiteY8" fmla="*/ 526903 h 673396"/>
                  <a:gd name="connsiteX9" fmla="*/ 614427 w 775096"/>
                  <a:gd name="connsiteY9" fmla="*/ 529265 h 673396"/>
                  <a:gd name="connsiteX10" fmla="*/ 621515 w 775096"/>
                  <a:gd name="connsiteY10" fmla="*/ 533991 h 673396"/>
                  <a:gd name="connsiteX11" fmla="*/ 628603 w 775096"/>
                  <a:gd name="connsiteY11" fmla="*/ 536354 h 673396"/>
                  <a:gd name="connsiteX12" fmla="*/ 635692 w 775096"/>
                  <a:gd name="connsiteY12" fmla="*/ 543442 h 673396"/>
                  <a:gd name="connsiteX13" fmla="*/ 649868 w 775096"/>
                  <a:gd name="connsiteY13" fmla="*/ 548168 h 673396"/>
                  <a:gd name="connsiteX14" fmla="*/ 661682 w 775096"/>
                  <a:gd name="connsiteY14" fmla="*/ 564707 h 673396"/>
                  <a:gd name="connsiteX15" fmla="*/ 675859 w 775096"/>
                  <a:gd name="connsiteY15" fmla="*/ 571796 h 673396"/>
                  <a:gd name="connsiteX16" fmla="*/ 682948 w 775096"/>
                  <a:gd name="connsiteY16" fmla="*/ 576521 h 673396"/>
                  <a:gd name="connsiteX17" fmla="*/ 692399 w 775096"/>
                  <a:gd name="connsiteY17" fmla="*/ 581247 h 673396"/>
                  <a:gd name="connsiteX18" fmla="*/ 706575 w 775096"/>
                  <a:gd name="connsiteY18" fmla="*/ 595424 h 673396"/>
                  <a:gd name="connsiteX19" fmla="*/ 713664 w 775096"/>
                  <a:gd name="connsiteY19" fmla="*/ 600149 h 673396"/>
                  <a:gd name="connsiteX20" fmla="*/ 730203 w 775096"/>
                  <a:gd name="connsiteY20" fmla="*/ 616689 h 673396"/>
                  <a:gd name="connsiteX21" fmla="*/ 734929 w 775096"/>
                  <a:gd name="connsiteY21" fmla="*/ 623777 h 673396"/>
                  <a:gd name="connsiteX22" fmla="*/ 758557 w 775096"/>
                  <a:gd name="connsiteY22" fmla="*/ 642679 h 673396"/>
                  <a:gd name="connsiteX23" fmla="*/ 768008 w 775096"/>
                  <a:gd name="connsiteY23" fmla="*/ 654493 h 673396"/>
                  <a:gd name="connsiteX24" fmla="*/ 775096 w 775096"/>
                  <a:gd name="connsiteY24" fmla="*/ 668670 h 673396"/>
                  <a:gd name="connsiteX25" fmla="*/ 309627 w 775096"/>
                  <a:gd name="connsiteY25" fmla="*/ 673396 h 673396"/>
                  <a:gd name="connsiteX26" fmla="*/ 260008 w 775096"/>
                  <a:gd name="connsiteY26" fmla="*/ 635591 h 673396"/>
                  <a:gd name="connsiteX27" fmla="*/ 243468 w 775096"/>
                  <a:gd name="connsiteY27" fmla="*/ 562344 h 673396"/>
                  <a:gd name="connsiteX28" fmla="*/ 212752 w 775096"/>
                  <a:gd name="connsiteY28" fmla="*/ 557619 h 673396"/>
                  <a:gd name="connsiteX29" fmla="*/ 174948 w 775096"/>
                  <a:gd name="connsiteY29" fmla="*/ 482010 h 673396"/>
                  <a:gd name="connsiteX30" fmla="*/ 106427 w 775096"/>
                  <a:gd name="connsiteY30" fmla="*/ 451293 h 673396"/>
                  <a:gd name="connsiteX31" fmla="*/ 75710 w 775096"/>
                  <a:gd name="connsiteY31" fmla="*/ 404037 h 673396"/>
                  <a:gd name="connsiteX32" fmla="*/ 52082 w 775096"/>
                  <a:gd name="connsiteY32" fmla="*/ 274084 h 673396"/>
                  <a:gd name="connsiteX33" fmla="*/ 78073 w 775096"/>
                  <a:gd name="connsiteY33" fmla="*/ 259907 h 673396"/>
                  <a:gd name="connsiteX34" fmla="*/ 111152 w 775096"/>
                  <a:gd name="connsiteY34" fmla="*/ 222103 h 673396"/>
                  <a:gd name="connsiteX35" fmla="*/ 125329 w 775096"/>
                  <a:gd name="connsiteY35" fmla="*/ 155944 h 673396"/>
                  <a:gd name="connsiteX36" fmla="*/ 94613 w 775096"/>
                  <a:gd name="connsiteY36" fmla="*/ 94512 h 673396"/>
                  <a:gd name="connsiteX37" fmla="*/ 75710 w 775096"/>
                  <a:gd name="connsiteY37" fmla="*/ 59070 h 673396"/>
                  <a:gd name="connsiteX38" fmla="*/ 33180 w 775096"/>
                  <a:gd name="connsiteY38" fmla="*/ 73247 h 673396"/>
                  <a:gd name="connsiteX39" fmla="*/ 2464 w 775096"/>
                  <a:gd name="connsiteY39" fmla="*/ 73247 h 673396"/>
                  <a:gd name="connsiteX40" fmla="*/ 101 w 775096"/>
                  <a:gd name="connsiteY40" fmla="*/ 51982 h 673396"/>
                  <a:gd name="connsiteX41" fmla="*/ 4827 w 775096"/>
                  <a:gd name="connsiteY41" fmla="*/ 44893 h 673396"/>
                  <a:gd name="connsiteX42" fmla="*/ 16641 w 775096"/>
                  <a:gd name="connsiteY42" fmla="*/ 28354 h 673396"/>
                  <a:gd name="connsiteX43" fmla="*/ 19003 w 775096"/>
                  <a:gd name="connsiteY43" fmla="*/ 21265 h 673396"/>
                  <a:gd name="connsiteX44" fmla="*/ 30817 w 775096"/>
                  <a:gd name="connsiteY44" fmla="*/ 7089 h 673396"/>
                  <a:gd name="connsiteX45" fmla="*/ 40268 w 775096"/>
                  <a:gd name="connsiteY45" fmla="*/ 0 h 673396"/>
                  <a:gd name="connsiteX46" fmla="*/ 66259 w 775096"/>
                  <a:gd name="connsiteY46" fmla="*/ 23628 h 673396"/>
                  <a:gd name="connsiteX47" fmla="*/ 113515 w 775096"/>
                  <a:gd name="connsiteY47" fmla="*/ 14177 h 673396"/>
                  <a:gd name="connsiteX48" fmla="*/ 134780 w 775096"/>
                  <a:gd name="connsiteY48" fmla="*/ 18903 h 673396"/>
                  <a:gd name="connsiteX49" fmla="*/ 151320 w 775096"/>
                  <a:gd name="connsiteY49" fmla="*/ 37805 h 673396"/>
                  <a:gd name="connsiteX50" fmla="*/ 158408 w 775096"/>
                  <a:gd name="connsiteY50" fmla="*/ 47256 h 673396"/>
                  <a:gd name="connsiteX51" fmla="*/ 165496 w 775096"/>
                  <a:gd name="connsiteY51" fmla="*/ 61433 h 673396"/>
                  <a:gd name="connsiteX52" fmla="*/ 179673 w 775096"/>
                  <a:gd name="connsiteY52" fmla="*/ 70884 h 673396"/>
                  <a:gd name="connsiteX53" fmla="*/ 189124 w 775096"/>
                  <a:gd name="connsiteY53" fmla="*/ 7089 h 673396"/>
                  <a:gd name="connsiteX54" fmla="*/ 212752 w 775096"/>
                  <a:gd name="connsiteY54" fmla="*/ 9451 h 673396"/>
                  <a:gd name="connsiteX55" fmla="*/ 236380 w 775096"/>
                  <a:gd name="connsiteY55" fmla="*/ 23628 h 673396"/>
                  <a:gd name="connsiteX56" fmla="*/ 250557 w 775096"/>
                  <a:gd name="connsiteY56" fmla="*/ 33079 h 673396"/>
                  <a:gd name="connsiteX57" fmla="*/ 260008 w 775096"/>
                  <a:gd name="connsiteY57" fmla="*/ 47256 h 673396"/>
                  <a:gd name="connsiteX58" fmla="*/ 267096 w 775096"/>
                  <a:gd name="connsiteY58" fmla="*/ 49619 h 673396"/>
                  <a:gd name="connsiteX59" fmla="*/ 345068 w 775096"/>
                  <a:gd name="connsiteY59" fmla="*/ 61433 h 673396"/>
                  <a:gd name="connsiteX60" fmla="*/ 359245 w 775096"/>
                  <a:gd name="connsiteY60" fmla="*/ 82698 h 673396"/>
                  <a:gd name="connsiteX61" fmla="*/ 366334 w 775096"/>
                  <a:gd name="connsiteY61" fmla="*/ 89786 h 673396"/>
                  <a:gd name="connsiteX62" fmla="*/ 380510 w 775096"/>
                  <a:gd name="connsiteY62" fmla="*/ 106326 h 673396"/>
                  <a:gd name="connsiteX63" fmla="*/ 385236 w 775096"/>
                  <a:gd name="connsiteY63" fmla="*/ 118140 h 673396"/>
                  <a:gd name="connsiteX64" fmla="*/ 397050 w 775096"/>
                  <a:gd name="connsiteY64" fmla="*/ 132317 h 673396"/>
                  <a:gd name="connsiteX65" fmla="*/ 460845 w 775096"/>
                  <a:gd name="connsiteY65" fmla="*/ 167758 h 67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75096" h="673396">
                    <a:moveTo>
                      <a:pt x="460845" y="167758"/>
                    </a:moveTo>
                    <a:lnTo>
                      <a:pt x="602613" y="311889"/>
                    </a:lnTo>
                    <a:lnTo>
                      <a:pt x="609701" y="396949"/>
                    </a:lnTo>
                    <a:lnTo>
                      <a:pt x="583710" y="406400"/>
                    </a:lnTo>
                    <a:cubicBezTo>
                      <a:pt x="580875" y="431921"/>
                      <a:pt x="580260" y="422418"/>
                      <a:pt x="583710" y="446568"/>
                    </a:cubicBezTo>
                    <a:cubicBezTo>
                      <a:pt x="584387" y="451310"/>
                      <a:pt x="583931" y="456459"/>
                      <a:pt x="586073" y="460744"/>
                    </a:cubicBezTo>
                    <a:cubicBezTo>
                      <a:pt x="587343" y="463284"/>
                      <a:pt x="590798" y="463895"/>
                      <a:pt x="593161" y="465470"/>
                    </a:cubicBezTo>
                    <a:cubicBezTo>
                      <a:pt x="594736" y="467833"/>
                      <a:pt x="597520" y="469742"/>
                      <a:pt x="597887" y="472558"/>
                    </a:cubicBezTo>
                    <a:cubicBezTo>
                      <a:pt x="600773" y="494678"/>
                      <a:pt x="589023" y="514694"/>
                      <a:pt x="607338" y="526903"/>
                    </a:cubicBezTo>
                    <a:cubicBezTo>
                      <a:pt x="609410" y="528285"/>
                      <a:pt x="612064" y="528478"/>
                      <a:pt x="614427" y="529265"/>
                    </a:cubicBezTo>
                    <a:cubicBezTo>
                      <a:pt x="616790" y="530840"/>
                      <a:pt x="618975" y="532721"/>
                      <a:pt x="621515" y="533991"/>
                    </a:cubicBezTo>
                    <a:cubicBezTo>
                      <a:pt x="623743" y="535105"/>
                      <a:pt x="626531" y="534973"/>
                      <a:pt x="628603" y="536354"/>
                    </a:cubicBezTo>
                    <a:cubicBezTo>
                      <a:pt x="631383" y="538208"/>
                      <a:pt x="632771" y="541819"/>
                      <a:pt x="635692" y="543442"/>
                    </a:cubicBezTo>
                    <a:cubicBezTo>
                      <a:pt x="640046" y="545861"/>
                      <a:pt x="649868" y="548168"/>
                      <a:pt x="649868" y="548168"/>
                    </a:cubicBezTo>
                    <a:cubicBezTo>
                      <a:pt x="652550" y="552190"/>
                      <a:pt x="658755" y="561780"/>
                      <a:pt x="661682" y="564707"/>
                    </a:cubicBezTo>
                    <a:cubicBezTo>
                      <a:pt x="668452" y="571477"/>
                      <a:pt x="668173" y="567954"/>
                      <a:pt x="675859" y="571796"/>
                    </a:cubicBezTo>
                    <a:cubicBezTo>
                      <a:pt x="678399" y="573066"/>
                      <a:pt x="680482" y="575112"/>
                      <a:pt x="682948" y="576521"/>
                    </a:cubicBezTo>
                    <a:cubicBezTo>
                      <a:pt x="686006" y="578268"/>
                      <a:pt x="689649" y="579047"/>
                      <a:pt x="692399" y="581247"/>
                    </a:cubicBezTo>
                    <a:cubicBezTo>
                      <a:pt x="697617" y="585422"/>
                      <a:pt x="701014" y="591718"/>
                      <a:pt x="706575" y="595424"/>
                    </a:cubicBezTo>
                    <a:lnTo>
                      <a:pt x="713664" y="600149"/>
                    </a:lnTo>
                    <a:cubicBezTo>
                      <a:pt x="724496" y="616398"/>
                      <a:pt x="717727" y="612530"/>
                      <a:pt x="730203" y="616689"/>
                    </a:cubicBezTo>
                    <a:cubicBezTo>
                      <a:pt x="731778" y="619052"/>
                      <a:pt x="733111" y="621596"/>
                      <a:pt x="734929" y="623777"/>
                    </a:cubicBezTo>
                    <a:cubicBezTo>
                      <a:pt x="741472" y="631628"/>
                      <a:pt x="750159" y="637081"/>
                      <a:pt x="758557" y="642679"/>
                    </a:cubicBezTo>
                    <a:cubicBezTo>
                      <a:pt x="766282" y="665854"/>
                      <a:pt x="753758" y="633119"/>
                      <a:pt x="768008" y="654493"/>
                    </a:cubicBezTo>
                    <a:cubicBezTo>
                      <a:pt x="785434" y="680630"/>
                      <a:pt x="758113" y="651683"/>
                      <a:pt x="775096" y="668670"/>
                    </a:cubicBezTo>
                    <a:lnTo>
                      <a:pt x="309627" y="673396"/>
                    </a:lnTo>
                    <a:lnTo>
                      <a:pt x="260008" y="635591"/>
                    </a:lnTo>
                    <a:lnTo>
                      <a:pt x="243468" y="562344"/>
                    </a:lnTo>
                    <a:lnTo>
                      <a:pt x="212752" y="557619"/>
                    </a:lnTo>
                    <a:lnTo>
                      <a:pt x="174948" y="482010"/>
                    </a:lnTo>
                    <a:lnTo>
                      <a:pt x="106427" y="451293"/>
                    </a:lnTo>
                    <a:lnTo>
                      <a:pt x="75710" y="404037"/>
                    </a:lnTo>
                    <a:lnTo>
                      <a:pt x="52082" y="274084"/>
                    </a:lnTo>
                    <a:lnTo>
                      <a:pt x="78073" y="259907"/>
                    </a:lnTo>
                    <a:lnTo>
                      <a:pt x="111152" y="222103"/>
                    </a:lnTo>
                    <a:lnTo>
                      <a:pt x="125329" y="155944"/>
                    </a:lnTo>
                    <a:lnTo>
                      <a:pt x="94613" y="94512"/>
                    </a:lnTo>
                    <a:lnTo>
                      <a:pt x="75710" y="59070"/>
                    </a:lnTo>
                    <a:lnTo>
                      <a:pt x="33180" y="73247"/>
                    </a:lnTo>
                    <a:lnTo>
                      <a:pt x="2464" y="73247"/>
                    </a:lnTo>
                    <a:cubicBezTo>
                      <a:pt x="1676" y="66159"/>
                      <a:pt x="-491" y="59089"/>
                      <a:pt x="101" y="51982"/>
                    </a:cubicBezTo>
                    <a:cubicBezTo>
                      <a:pt x="337" y="49152"/>
                      <a:pt x="3176" y="47204"/>
                      <a:pt x="4827" y="44893"/>
                    </a:cubicBezTo>
                    <a:cubicBezTo>
                      <a:pt x="19493" y="24360"/>
                      <a:pt x="5494" y="45072"/>
                      <a:pt x="16641" y="28354"/>
                    </a:cubicBezTo>
                    <a:cubicBezTo>
                      <a:pt x="17428" y="25991"/>
                      <a:pt x="17889" y="23493"/>
                      <a:pt x="19003" y="21265"/>
                    </a:cubicBezTo>
                    <a:cubicBezTo>
                      <a:pt x="21657" y="15957"/>
                      <a:pt x="26340" y="10820"/>
                      <a:pt x="30817" y="7089"/>
                    </a:cubicBezTo>
                    <a:cubicBezTo>
                      <a:pt x="46827" y="-6252"/>
                      <a:pt x="32763" y="7508"/>
                      <a:pt x="40268" y="0"/>
                    </a:cubicBezTo>
                    <a:lnTo>
                      <a:pt x="66259" y="23628"/>
                    </a:lnTo>
                    <a:lnTo>
                      <a:pt x="113515" y="14177"/>
                    </a:lnTo>
                    <a:cubicBezTo>
                      <a:pt x="120603" y="15752"/>
                      <a:pt x="127891" y="16607"/>
                      <a:pt x="134780" y="18903"/>
                    </a:cubicBezTo>
                    <a:cubicBezTo>
                      <a:pt x="143575" y="21835"/>
                      <a:pt x="146332" y="31154"/>
                      <a:pt x="151320" y="37805"/>
                    </a:cubicBezTo>
                    <a:lnTo>
                      <a:pt x="158408" y="47256"/>
                    </a:lnTo>
                    <a:cubicBezTo>
                      <a:pt x="160093" y="52310"/>
                      <a:pt x="161187" y="57662"/>
                      <a:pt x="165496" y="61433"/>
                    </a:cubicBezTo>
                    <a:cubicBezTo>
                      <a:pt x="169770" y="65173"/>
                      <a:pt x="179673" y="70884"/>
                      <a:pt x="179673" y="70884"/>
                    </a:cubicBezTo>
                    <a:cubicBezTo>
                      <a:pt x="209857" y="60821"/>
                      <a:pt x="156586" y="81037"/>
                      <a:pt x="189124" y="7089"/>
                    </a:cubicBezTo>
                    <a:cubicBezTo>
                      <a:pt x="192312" y="-156"/>
                      <a:pt x="204876" y="8664"/>
                      <a:pt x="212752" y="9451"/>
                    </a:cubicBezTo>
                    <a:cubicBezTo>
                      <a:pt x="220207" y="13179"/>
                      <a:pt x="230681" y="17928"/>
                      <a:pt x="236380" y="23628"/>
                    </a:cubicBezTo>
                    <a:cubicBezTo>
                      <a:pt x="245229" y="32478"/>
                      <a:pt x="240298" y="29661"/>
                      <a:pt x="250557" y="33079"/>
                    </a:cubicBezTo>
                    <a:cubicBezTo>
                      <a:pt x="253707" y="37805"/>
                      <a:pt x="254620" y="45460"/>
                      <a:pt x="260008" y="47256"/>
                    </a:cubicBezTo>
                    <a:cubicBezTo>
                      <a:pt x="262371" y="48044"/>
                      <a:pt x="264919" y="48409"/>
                      <a:pt x="267096" y="49619"/>
                    </a:cubicBezTo>
                    <a:cubicBezTo>
                      <a:pt x="305809" y="71126"/>
                      <a:pt x="250006" y="57912"/>
                      <a:pt x="345068" y="61433"/>
                    </a:cubicBezTo>
                    <a:cubicBezTo>
                      <a:pt x="361322" y="77685"/>
                      <a:pt x="342079" y="56950"/>
                      <a:pt x="359245" y="82698"/>
                    </a:cubicBezTo>
                    <a:cubicBezTo>
                      <a:pt x="361099" y="85478"/>
                      <a:pt x="364195" y="87219"/>
                      <a:pt x="366334" y="89786"/>
                    </a:cubicBezTo>
                    <a:cubicBezTo>
                      <a:pt x="384334" y="111386"/>
                      <a:pt x="352101" y="77917"/>
                      <a:pt x="380510" y="106326"/>
                    </a:cubicBezTo>
                    <a:cubicBezTo>
                      <a:pt x="382085" y="110264"/>
                      <a:pt x="383176" y="114432"/>
                      <a:pt x="385236" y="118140"/>
                    </a:cubicBezTo>
                    <a:cubicBezTo>
                      <a:pt x="388747" y="124459"/>
                      <a:pt x="392320" y="127587"/>
                      <a:pt x="397050" y="132317"/>
                    </a:cubicBezTo>
                    <a:lnTo>
                      <a:pt x="460845" y="16775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 bwMode="auto">
              <a:xfrm>
                <a:off x="6986571" y="4783616"/>
                <a:ext cx="219319" cy="293073"/>
              </a:xfrm>
              <a:custGeom>
                <a:avLst/>
                <a:gdLst>
                  <a:gd name="connsiteX0" fmla="*/ 75609 w 359144"/>
                  <a:gd name="connsiteY0" fmla="*/ 141768 h 479647"/>
                  <a:gd name="connsiteX1" fmla="*/ 75609 w 359144"/>
                  <a:gd name="connsiteY1" fmla="*/ 141768 h 479647"/>
                  <a:gd name="connsiteX2" fmla="*/ 92149 w 359144"/>
                  <a:gd name="connsiteY2" fmla="*/ 153582 h 479647"/>
                  <a:gd name="connsiteX3" fmla="*/ 106325 w 359144"/>
                  <a:gd name="connsiteY3" fmla="*/ 158307 h 479647"/>
                  <a:gd name="connsiteX4" fmla="*/ 113414 w 359144"/>
                  <a:gd name="connsiteY4" fmla="*/ 163033 h 479647"/>
                  <a:gd name="connsiteX5" fmla="*/ 139404 w 359144"/>
                  <a:gd name="connsiteY5" fmla="*/ 163033 h 479647"/>
                  <a:gd name="connsiteX6" fmla="*/ 146493 w 359144"/>
                  <a:gd name="connsiteY6" fmla="*/ 155945 h 479647"/>
                  <a:gd name="connsiteX7" fmla="*/ 167758 w 359144"/>
                  <a:gd name="connsiteY7" fmla="*/ 165396 h 479647"/>
                  <a:gd name="connsiteX8" fmla="*/ 170121 w 359144"/>
                  <a:gd name="connsiteY8" fmla="*/ 172484 h 479647"/>
                  <a:gd name="connsiteX9" fmla="*/ 174846 w 359144"/>
                  <a:gd name="connsiteY9" fmla="*/ 179573 h 479647"/>
                  <a:gd name="connsiteX10" fmla="*/ 184297 w 359144"/>
                  <a:gd name="connsiteY10" fmla="*/ 198475 h 479647"/>
                  <a:gd name="connsiteX11" fmla="*/ 179572 w 359144"/>
                  <a:gd name="connsiteY11" fmla="*/ 210289 h 479647"/>
                  <a:gd name="connsiteX12" fmla="*/ 148856 w 359144"/>
                  <a:gd name="connsiteY12" fmla="*/ 259907 h 479647"/>
                  <a:gd name="connsiteX13" fmla="*/ 165395 w 359144"/>
                  <a:gd name="connsiteY13" fmla="*/ 311889 h 479647"/>
                  <a:gd name="connsiteX14" fmla="*/ 189023 w 359144"/>
                  <a:gd name="connsiteY14" fmla="*/ 311889 h 479647"/>
                  <a:gd name="connsiteX15" fmla="*/ 189023 w 359144"/>
                  <a:gd name="connsiteY15" fmla="*/ 370959 h 479647"/>
                  <a:gd name="connsiteX16" fmla="*/ 165395 w 359144"/>
                  <a:gd name="connsiteY16" fmla="*/ 370959 h 479647"/>
                  <a:gd name="connsiteX17" fmla="*/ 163032 w 359144"/>
                  <a:gd name="connsiteY17" fmla="*/ 479647 h 479647"/>
                  <a:gd name="connsiteX18" fmla="*/ 198474 w 359144"/>
                  <a:gd name="connsiteY18" fmla="*/ 463107 h 479647"/>
                  <a:gd name="connsiteX19" fmla="*/ 241004 w 359144"/>
                  <a:gd name="connsiteY19" fmla="*/ 458382 h 479647"/>
                  <a:gd name="connsiteX20" fmla="*/ 250456 w 359144"/>
                  <a:gd name="connsiteY20" fmla="*/ 456019 h 479647"/>
                  <a:gd name="connsiteX21" fmla="*/ 257544 w 359144"/>
                  <a:gd name="connsiteY21" fmla="*/ 453656 h 479647"/>
                  <a:gd name="connsiteX22" fmla="*/ 340242 w 359144"/>
                  <a:gd name="connsiteY22" fmla="*/ 448931 h 479647"/>
                  <a:gd name="connsiteX23" fmla="*/ 347330 w 359144"/>
                  <a:gd name="connsiteY23" fmla="*/ 434754 h 479647"/>
                  <a:gd name="connsiteX24" fmla="*/ 349693 w 359144"/>
                  <a:gd name="connsiteY24" fmla="*/ 415852 h 479647"/>
                  <a:gd name="connsiteX25" fmla="*/ 359144 w 359144"/>
                  <a:gd name="connsiteY25" fmla="*/ 401675 h 479647"/>
                  <a:gd name="connsiteX26" fmla="*/ 356781 w 359144"/>
                  <a:gd name="connsiteY26" fmla="*/ 382773 h 479647"/>
                  <a:gd name="connsiteX27" fmla="*/ 347330 w 359144"/>
                  <a:gd name="connsiteY27" fmla="*/ 375684 h 479647"/>
                  <a:gd name="connsiteX28" fmla="*/ 344967 w 359144"/>
                  <a:gd name="connsiteY28" fmla="*/ 368596 h 479647"/>
                  <a:gd name="connsiteX29" fmla="*/ 342604 w 359144"/>
                  <a:gd name="connsiteY29" fmla="*/ 347331 h 479647"/>
                  <a:gd name="connsiteX30" fmla="*/ 340242 w 359144"/>
                  <a:gd name="connsiteY30" fmla="*/ 340242 h 479647"/>
                  <a:gd name="connsiteX31" fmla="*/ 337879 w 359144"/>
                  <a:gd name="connsiteY31" fmla="*/ 281173 h 479647"/>
                  <a:gd name="connsiteX32" fmla="*/ 330790 w 359144"/>
                  <a:gd name="connsiteY32" fmla="*/ 274084 h 479647"/>
                  <a:gd name="connsiteX33" fmla="*/ 311888 w 359144"/>
                  <a:gd name="connsiteY33" fmla="*/ 271721 h 479647"/>
                  <a:gd name="connsiteX34" fmla="*/ 304800 w 359144"/>
                  <a:gd name="connsiteY34" fmla="*/ 264633 h 479647"/>
                  <a:gd name="connsiteX35" fmla="*/ 302437 w 359144"/>
                  <a:gd name="connsiteY35" fmla="*/ 248094 h 479647"/>
                  <a:gd name="connsiteX36" fmla="*/ 295349 w 359144"/>
                  <a:gd name="connsiteY36" fmla="*/ 233917 h 479647"/>
                  <a:gd name="connsiteX37" fmla="*/ 281172 w 359144"/>
                  <a:gd name="connsiteY37" fmla="*/ 226828 h 479647"/>
                  <a:gd name="connsiteX38" fmla="*/ 283535 w 359144"/>
                  <a:gd name="connsiteY38" fmla="*/ 191387 h 479647"/>
                  <a:gd name="connsiteX39" fmla="*/ 285897 w 359144"/>
                  <a:gd name="connsiteY39" fmla="*/ 181935 h 479647"/>
                  <a:gd name="connsiteX40" fmla="*/ 292986 w 359144"/>
                  <a:gd name="connsiteY40" fmla="*/ 174847 h 479647"/>
                  <a:gd name="connsiteX41" fmla="*/ 297711 w 359144"/>
                  <a:gd name="connsiteY41" fmla="*/ 167759 h 479647"/>
                  <a:gd name="connsiteX42" fmla="*/ 318976 w 359144"/>
                  <a:gd name="connsiteY42" fmla="*/ 155945 h 479647"/>
                  <a:gd name="connsiteX43" fmla="*/ 337879 w 359144"/>
                  <a:gd name="connsiteY43" fmla="*/ 158307 h 479647"/>
                  <a:gd name="connsiteX44" fmla="*/ 337879 w 359144"/>
                  <a:gd name="connsiteY44" fmla="*/ 113414 h 479647"/>
                  <a:gd name="connsiteX45" fmla="*/ 304800 w 359144"/>
                  <a:gd name="connsiteY45" fmla="*/ 103963 h 479647"/>
                  <a:gd name="connsiteX46" fmla="*/ 283535 w 359144"/>
                  <a:gd name="connsiteY46" fmla="*/ 99238 h 479647"/>
                  <a:gd name="connsiteX47" fmla="*/ 264632 w 359144"/>
                  <a:gd name="connsiteY47" fmla="*/ 101600 h 479647"/>
                  <a:gd name="connsiteX48" fmla="*/ 250456 w 359144"/>
                  <a:gd name="connsiteY48" fmla="*/ 99238 h 479647"/>
                  <a:gd name="connsiteX49" fmla="*/ 248093 w 359144"/>
                  <a:gd name="connsiteY49" fmla="*/ 85061 h 479647"/>
                  <a:gd name="connsiteX50" fmla="*/ 233916 w 359144"/>
                  <a:gd name="connsiteY50" fmla="*/ 75610 h 479647"/>
                  <a:gd name="connsiteX51" fmla="*/ 212651 w 359144"/>
                  <a:gd name="connsiteY51" fmla="*/ 77973 h 479647"/>
                  <a:gd name="connsiteX52" fmla="*/ 196111 w 359144"/>
                  <a:gd name="connsiteY52" fmla="*/ 87424 h 479647"/>
                  <a:gd name="connsiteX53" fmla="*/ 193749 w 359144"/>
                  <a:gd name="connsiteY53" fmla="*/ 94512 h 479647"/>
                  <a:gd name="connsiteX54" fmla="*/ 174846 w 359144"/>
                  <a:gd name="connsiteY54" fmla="*/ 96875 h 479647"/>
                  <a:gd name="connsiteX55" fmla="*/ 163032 w 359144"/>
                  <a:gd name="connsiteY55" fmla="*/ 80335 h 479647"/>
                  <a:gd name="connsiteX56" fmla="*/ 155944 w 359144"/>
                  <a:gd name="connsiteY56" fmla="*/ 73247 h 479647"/>
                  <a:gd name="connsiteX57" fmla="*/ 148856 w 359144"/>
                  <a:gd name="connsiteY57" fmla="*/ 59070 h 479647"/>
                  <a:gd name="connsiteX58" fmla="*/ 141767 w 359144"/>
                  <a:gd name="connsiteY58" fmla="*/ 54345 h 479647"/>
                  <a:gd name="connsiteX59" fmla="*/ 120502 w 359144"/>
                  <a:gd name="connsiteY59" fmla="*/ 35442 h 479647"/>
                  <a:gd name="connsiteX60" fmla="*/ 115776 w 359144"/>
                  <a:gd name="connsiteY60" fmla="*/ 25991 h 479647"/>
                  <a:gd name="connsiteX61" fmla="*/ 96874 w 359144"/>
                  <a:gd name="connsiteY61" fmla="*/ 9452 h 479647"/>
                  <a:gd name="connsiteX62" fmla="*/ 80335 w 359144"/>
                  <a:gd name="connsiteY62" fmla="*/ 0 h 479647"/>
                  <a:gd name="connsiteX63" fmla="*/ 68521 w 359144"/>
                  <a:gd name="connsiteY63" fmla="*/ 2363 h 479647"/>
                  <a:gd name="connsiteX64" fmla="*/ 49618 w 359144"/>
                  <a:gd name="connsiteY64" fmla="*/ 14177 h 479647"/>
                  <a:gd name="connsiteX65" fmla="*/ 33079 w 359144"/>
                  <a:gd name="connsiteY65" fmla="*/ 35442 h 479647"/>
                  <a:gd name="connsiteX66" fmla="*/ 25990 w 359144"/>
                  <a:gd name="connsiteY66" fmla="*/ 44894 h 479647"/>
                  <a:gd name="connsiteX67" fmla="*/ 21265 w 359144"/>
                  <a:gd name="connsiteY67" fmla="*/ 51982 h 479647"/>
                  <a:gd name="connsiteX68" fmla="*/ 7088 w 359144"/>
                  <a:gd name="connsiteY68" fmla="*/ 61433 h 479647"/>
                  <a:gd name="connsiteX69" fmla="*/ 0 w 359144"/>
                  <a:gd name="connsiteY69" fmla="*/ 66159 h 479647"/>
                  <a:gd name="connsiteX70" fmla="*/ 7088 w 359144"/>
                  <a:gd name="connsiteY70" fmla="*/ 92149 h 479647"/>
                  <a:gd name="connsiteX71" fmla="*/ 9451 w 359144"/>
                  <a:gd name="connsiteY71" fmla="*/ 101600 h 479647"/>
                  <a:gd name="connsiteX72" fmla="*/ 16539 w 359144"/>
                  <a:gd name="connsiteY72" fmla="*/ 106326 h 479647"/>
                  <a:gd name="connsiteX73" fmla="*/ 30716 w 359144"/>
                  <a:gd name="connsiteY73" fmla="*/ 120503 h 479647"/>
                  <a:gd name="connsiteX74" fmla="*/ 63795 w 359144"/>
                  <a:gd name="connsiteY74" fmla="*/ 129954 h 479647"/>
                  <a:gd name="connsiteX75" fmla="*/ 70883 w 359144"/>
                  <a:gd name="connsiteY75" fmla="*/ 132317 h 479647"/>
                  <a:gd name="connsiteX76" fmla="*/ 77972 w 359144"/>
                  <a:gd name="connsiteY76" fmla="*/ 139405 h 479647"/>
                  <a:gd name="connsiteX77" fmla="*/ 85060 w 359144"/>
                  <a:gd name="connsiteY77" fmla="*/ 144131 h 479647"/>
                  <a:gd name="connsiteX78" fmla="*/ 75609 w 359144"/>
                  <a:gd name="connsiteY78" fmla="*/ 141768 h 47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359144" h="479647">
                    <a:moveTo>
                      <a:pt x="75609" y="141768"/>
                    </a:moveTo>
                    <a:lnTo>
                      <a:pt x="75609" y="141768"/>
                    </a:lnTo>
                    <a:cubicBezTo>
                      <a:pt x="81122" y="145706"/>
                      <a:pt x="86184" y="150370"/>
                      <a:pt x="92149" y="153582"/>
                    </a:cubicBezTo>
                    <a:cubicBezTo>
                      <a:pt x="96535" y="155943"/>
                      <a:pt x="106325" y="158307"/>
                      <a:pt x="106325" y="158307"/>
                    </a:cubicBezTo>
                    <a:cubicBezTo>
                      <a:pt x="108688" y="159882"/>
                      <a:pt x="110874" y="161763"/>
                      <a:pt x="113414" y="163033"/>
                    </a:cubicBezTo>
                    <a:cubicBezTo>
                      <a:pt x="123030" y="167841"/>
                      <a:pt x="126944" y="164591"/>
                      <a:pt x="139404" y="163033"/>
                    </a:cubicBezTo>
                    <a:cubicBezTo>
                      <a:pt x="141767" y="160670"/>
                      <a:pt x="143231" y="156670"/>
                      <a:pt x="146493" y="155945"/>
                    </a:cubicBezTo>
                    <a:cubicBezTo>
                      <a:pt x="158406" y="153297"/>
                      <a:pt x="161159" y="158797"/>
                      <a:pt x="167758" y="165396"/>
                    </a:cubicBezTo>
                    <a:cubicBezTo>
                      <a:pt x="168546" y="167759"/>
                      <a:pt x="169007" y="170256"/>
                      <a:pt x="170121" y="172484"/>
                    </a:cubicBezTo>
                    <a:cubicBezTo>
                      <a:pt x="171391" y="175024"/>
                      <a:pt x="173849" y="176914"/>
                      <a:pt x="174846" y="179573"/>
                    </a:cubicBezTo>
                    <a:cubicBezTo>
                      <a:pt x="182088" y="198887"/>
                      <a:pt x="170855" y="185033"/>
                      <a:pt x="184297" y="198475"/>
                    </a:cubicBezTo>
                    <a:cubicBezTo>
                      <a:pt x="181665" y="209007"/>
                      <a:pt x="184231" y="205630"/>
                      <a:pt x="179572" y="210289"/>
                    </a:cubicBezTo>
                    <a:lnTo>
                      <a:pt x="148856" y="259907"/>
                    </a:lnTo>
                    <a:lnTo>
                      <a:pt x="165395" y="311889"/>
                    </a:lnTo>
                    <a:lnTo>
                      <a:pt x="189023" y="311889"/>
                    </a:lnTo>
                    <a:lnTo>
                      <a:pt x="189023" y="370959"/>
                    </a:lnTo>
                    <a:lnTo>
                      <a:pt x="165395" y="370959"/>
                    </a:lnTo>
                    <a:cubicBezTo>
                      <a:pt x="164607" y="407188"/>
                      <a:pt x="163820" y="443418"/>
                      <a:pt x="163032" y="479647"/>
                    </a:cubicBezTo>
                    <a:lnTo>
                      <a:pt x="198474" y="463107"/>
                    </a:lnTo>
                    <a:cubicBezTo>
                      <a:pt x="213183" y="461770"/>
                      <a:pt x="226626" y="460996"/>
                      <a:pt x="241004" y="458382"/>
                    </a:cubicBezTo>
                    <a:cubicBezTo>
                      <a:pt x="244199" y="457801"/>
                      <a:pt x="247333" y="456911"/>
                      <a:pt x="250456" y="456019"/>
                    </a:cubicBezTo>
                    <a:cubicBezTo>
                      <a:pt x="252851" y="455335"/>
                      <a:pt x="255082" y="454035"/>
                      <a:pt x="257544" y="453656"/>
                    </a:cubicBezTo>
                    <a:cubicBezTo>
                      <a:pt x="280321" y="450152"/>
                      <a:pt x="324199" y="449573"/>
                      <a:pt x="340242" y="448931"/>
                    </a:cubicBezTo>
                    <a:cubicBezTo>
                      <a:pt x="344024" y="443257"/>
                      <a:pt x="346107" y="441478"/>
                      <a:pt x="347330" y="434754"/>
                    </a:cubicBezTo>
                    <a:cubicBezTo>
                      <a:pt x="348466" y="428507"/>
                      <a:pt x="347557" y="421832"/>
                      <a:pt x="349693" y="415852"/>
                    </a:cubicBezTo>
                    <a:cubicBezTo>
                      <a:pt x="351603" y="410503"/>
                      <a:pt x="359144" y="401675"/>
                      <a:pt x="359144" y="401675"/>
                    </a:cubicBezTo>
                    <a:cubicBezTo>
                      <a:pt x="358356" y="395374"/>
                      <a:pt x="359409" y="388554"/>
                      <a:pt x="356781" y="382773"/>
                    </a:cubicBezTo>
                    <a:cubicBezTo>
                      <a:pt x="355151" y="379188"/>
                      <a:pt x="349851" y="378709"/>
                      <a:pt x="347330" y="375684"/>
                    </a:cubicBezTo>
                    <a:cubicBezTo>
                      <a:pt x="345736" y="373771"/>
                      <a:pt x="345755" y="370959"/>
                      <a:pt x="344967" y="368596"/>
                    </a:cubicBezTo>
                    <a:cubicBezTo>
                      <a:pt x="344179" y="361508"/>
                      <a:pt x="343776" y="354366"/>
                      <a:pt x="342604" y="347331"/>
                    </a:cubicBezTo>
                    <a:cubicBezTo>
                      <a:pt x="342195" y="344874"/>
                      <a:pt x="340419" y="342726"/>
                      <a:pt x="340242" y="340242"/>
                    </a:cubicBezTo>
                    <a:cubicBezTo>
                      <a:pt x="338838" y="320587"/>
                      <a:pt x="340666" y="300680"/>
                      <a:pt x="337879" y="281173"/>
                    </a:cubicBezTo>
                    <a:cubicBezTo>
                      <a:pt x="337406" y="277865"/>
                      <a:pt x="333931" y="275226"/>
                      <a:pt x="330790" y="274084"/>
                    </a:cubicBezTo>
                    <a:cubicBezTo>
                      <a:pt x="324823" y="271914"/>
                      <a:pt x="318189" y="272509"/>
                      <a:pt x="311888" y="271721"/>
                    </a:cubicBezTo>
                    <a:cubicBezTo>
                      <a:pt x="309525" y="269358"/>
                      <a:pt x="306041" y="267735"/>
                      <a:pt x="304800" y="264633"/>
                    </a:cubicBezTo>
                    <a:cubicBezTo>
                      <a:pt x="302732" y="259462"/>
                      <a:pt x="303529" y="253555"/>
                      <a:pt x="302437" y="248094"/>
                    </a:cubicBezTo>
                    <a:cubicBezTo>
                      <a:pt x="301476" y="243290"/>
                      <a:pt x="298834" y="237402"/>
                      <a:pt x="295349" y="233917"/>
                    </a:cubicBezTo>
                    <a:cubicBezTo>
                      <a:pt x="290769" y="229337"/>
                      <a:pt x="286937" y="228750"/>
                      <a:pt x="281172" y="226828"/>
                    </a:cubicBezTo>
                    <a:cubicBezTo>
                      <a:pt x="281960" y="215014"/>
                      <a:pt x="282296" y="203162"/>
                      <a:pt x="283535" y="191387"/>
                    </a:cubicBezTo>
                    <a:cubicBezTo>
                      <a:pt x="283875" y="188157"/>
                      <a:pt x="284286" y="184755"/>
                      <a:pt x="285897" y="181935"/>
                    </a:cubicBezTo>
                    <a:cubicBezTo>
                      <a:pt x="287555" y="179034"/>
                      <a:pt x="290847" y="177414"/>
                      <a:pt x="292986" y="174847"/>
                    </a:cubicBezTo>
                    <a:cubicBezTo>
                      <a:pt x="294804" y="172666"/>
                      <a:pt x="295574" y="169629"/>
                      <a:pt x="297711" y="167759"/>
                    </a:cubicBezTo>
                    <a:cubicBezTo>
                      <a:pt x="307712" y="159008"/>
                      <a:pt x="309239" y="159190"/>
                      <a:pt x="318976" y="155945"/>
                    </a:cubicBezTo>
                    <a:lnTo>
                      <a:pt x="337879" y="158307"/>
                    </a:lnTo>
                    <a:lnTo>
                      <a:pt x="337879" y="113414"/>
                    </a:lnTo>
                    <a:lnTo>
                      <a:pt x="304800" y="103963"/>
                    </a:lnTo>
                    <a:cubicBezTo>
                      <a:pt x="297712" y="102388"/>
                      <a:pt x="290784" y="99664"/>
                      <a:pt x="283535" y="99238"/>
                    </a:cubicBezTo>
                    <a:cubicBezTo>
                      <a:pt x="277196" y="98865"/>
                      <a:pt x="270982" y="101600"/>
                      <a:pt x="264632" y="101600"/>
                    </a:cubicBezTo>
                    <a:cubicBezTo>
                      <a:pt x="259842" y="101600"/>
                      <a:pt x="255181" y="100025"/>
                      <a:pt x="250456" y="99238"/>
                    </a:cubicBezTo>
                    <a:cubicBezTo>
                      <a:pt x="249668" y="94512"/>
                      <a:pt x="250840" y="88986"/>
                      <a:pt x="248093" y="85061"/>
                    </a:cubicBezTo>
                    <a:cubicBezTo>
                      <a:pt x="244836" y="80408"/>
                      <a:pt x="233916" y="75610"/>
                      <a:pt x="233916" y="75610"/>
                    </a:cubicBezTo>
                    <a:cubicBezTo>
                      <a:pt x="226828" y="76398"/>
                      <a:pt x="219600" y="76369"/>
                      <a:pt x="212651" y="77973"/>
                    </a:cubicBezTo>
                    <a:cubicBezTo>
                      <a:pt x="208065" y="79031"/>
                      <a:pt x="200160" y="84725"/>
                      <a:pt x="196111" y="87424"/>
                    </a:cubicBezTo>
                    <a:cubicBezTo>
                      <a:pt x="195324" y="89787"/>
                      <a:pt x="195305" y="92567"/>
                      <a:pt x="193749" y="94512"/>
                    </a:cubicBezTo>
                    <a:cubicBezTo>
                      <a:pt x="187515" y="102305"/>
                      <a:pt x="183511" y="98608"/>
                      <a:pt x="174846" y="96875"/>
                    </a:cubicBezTo>
                    <a:cubicBezTo>
                      <a:pt x="171105" y="91263"/>
                      <a:pt x="167430" y="85466"/>
                      <a:pt x="163032" y="80335"/>
                    </a:cubicBezTo>
                    <a:cubicBezTo>
                      <a:pt x="160858" y="77798"/>
                      <a:pt x="158307" y="75610"/>
                      <a:pt x="155944" y="73247"/>
                    </a:cubicBezTo>
                    <a:cubicBezTo>
                      <a:pt x="154023" y="67484"/>
                      <a:pt x="153434" y="63648"/>
                      <a:pt x="148856" y="59070"/>
                    </a:cubicBezTo>
                    <a:cubicBezTo>
                      <a:pt x="146848" y="57062"/>
                      <a:pt x="143890" y="56232"/>
                      <a:pt x="141767" y="54345"/>
                    </a:cubicBezTo>
                    <a:cubicBezTo>
                      <a:pt x="117480" y="32758"/>
                      <a:pt x="136593" y="46171"/>
                      <a:pt x="120502" y="35442"/>
                    </a:cubicBezTo>
                    <a:cubicBezTo>
                      <a:pt x="118927" y="32292"/>
                      <a:pt x="117889" y="28809"/>
                      <a:pt x="115776" y="25991"/>
                    </a:cubicBezTo>
                    <a:cubicBezTo>
                      <a:pt x="108790" y="16676"/>
                      <a:pt x="105250" y="16631"/>
                      <a:pt x="96874" y="9452"/>
                    </a:cubicBezTo>
                    <a:cubicBezTo>
                      <a:pt x="85281" y="-486"/>
                      <a:pt x="95175" y="3710"/>
                      <a:pt x="80335" y="0"/>
                    </a:cubicBezTo>
                    <a:cubicBezTo>
                      <a:pt x="76397" y="788"/>
                      <a:pt x="72331" y="1093"/>
                      <a:pt x="68521" y="2363"/>
                    </a:cubicBezTo>
                    <a:cubicBezTo>
                      <a:pt x="60737" y="4958"/>
                      <a:pt x="56086" y="9327"/>
                      <a:pt x="49618" y="14177"/>
                    </a:cubicBezTo>
                    <a:cubicBezTo>
                      <a:pt x="28877" y="45290"/>
                      <a:pt x="49735" y="16010"/>
                      <a:pt x="33079" y="35442"/>
                    </a:cubicBezTo>
                    <a:cubicBezTo>
                      <a:pt x="30516" y="38432"/>
                      <a:pt x="28279" y="41689"/>
                      <a:pt x="25990" y="44894"/>
                    </a:cubicBezTo>
                    <a:cubicBezTo>
                      <a:pt x="24340" y="47205"/>
                      <a:pt x="23402" y="50112"/>
                      <a:pt x="21265" y="51982"/>
                    </a:cubicBezTo>
                    <a:cubicBezTo>
                      <a:pt x="16991" y="55722"/>
                      <a:pt x="11814" y="58283"/>
                      <a:pt x="7088" y="61433"/>
                    </a:cubicBezTo>
                    <a:lnTo>
                      <a:pt x="0" y="66159"/>
                    </a:lnTo>
                    <a:cubicBezTo>
                      <a:pt x="5428" y="109575"/>
                      <a:pt x="-2372" y="70075"/>
                      <a:pt x="7088" y="92149"/>
                    </a:cubicBezTo>
                    <a:cubicBezTo>
                      <a:pt x="8367" y="95134"/>
                      <a:pt x="7650" y="98898"/>
                      <a:pt x="9451" y="101600"/>
                    </a:cubicBezTo>
                    <a:cubicBezTo>
                      <a:pt x="11026" y="103963"/>
                      <a:pt x="14531" y="104318"/>
                      <a:pt x="16539" y="106326"/>
                    </a:cubicBezTo>
                    <a:cubicBezTo>
                      <a:pt x="24854" y="114641"/>
                      <a:pt x="20696" y="116050"/>
                      <a:pt x="30716" y="120503"/>
                    </a:cubicBezTo>
                    <a:cubicBezTo>
                      <a:pt x="44361" y="126568"/>
                      <a:pt x="48787" y="124951"/>
                      <a:pt x="63795" y="129954"/>
                    </a:cubicBezTo>
                    <a:lnTo>
                      <a:pt x="70883" y="132317"/>
                    </a:lnTo>
                    <a:cubicBezTo>
                      <a:pt x="73246" y="134680"/>
                      <a:pt x="75405" y="137266"/>
                      <a:pt x="77972" y="139405"/>
                    </a:cubicBezTo>
                    <a:cubicBezTo>
                      <a:pt x="80154" y="141223"/>
                      <a:pt x="82938" y="142244"/>
                      <a:pt x="85060" y="144131"/>
                    </a:cubicBezTo>
                    <a:cubicBezTo>
                      <a:pt x="104887" y="161754"/>
                      <a:pt x="77184" y="142162"/>
                      <a:pt x="75609" y="141768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 bwMode="auto">
              <a:xfrm>
                <a:off x="6646918" y="4583706"/>
                <a:ext cx="397880" cy="303748"/>
              </a:xfrm>
              <a:custGeom>
                <a:avLst/>
                <a:gdLst>
                  <a:gd name="connsiteX0" fmla="*/ 0 w 649767"/>
                  <a:gd name="connsiteY0" fmla="*/ 330791 h 496186"/>
                  <a:gd name="connsiteX1" fmla="*/ 0 w 649767"/>
                  <a:gd name="connsiteY1" fmla="*/ 330791 h 496186"/>
                  <a:gd name="connsiteX2" fmla="*/ 14177 w 649767"/>
                  <a:gd name="connsiteY2" fmla="*/ 368596 h 496186"/>
                  <a:gd name="connsiteX3" fmla="*/ 18902 w 649767"/>
                  <a:gd name="connsiteY3" fmla="*/ 375684 h 496186"/>
                  <a:gd name="connsiteX4" fmla="*/ 25991 w 649767"/>
                  <a:gd name="connsiteY4" fmla="*/ 382772 h 496186"/>
                  <a:gd name="connsiteX5" fmla="*/ 30716 w 649767"/>
                  <a:gd name="connsiteY5" fmla="*/ 389861 h 496186"/>
                  <a:gd name="connsiteX6" fmla="*/ 44893 w 649767"/>
                  <a:gd name="connsiteY6" fmla="*/ 401675 h 496186"/>
                  <a:gd name="connsiteX7" fmla="*/ 54344 w 649767"/>
                  <a:gd name="connsiteY7" fmla="*/ 415852 h 496186"/>
                  <a:gd name="connsiteX8" fmla="*/ 56707 w 649767"/>
                  <a:gd name="connsiteY8" fmla="*/ 422940 h 496186"/>
                  <a:gd name="connsiteX9" fmla="*/ 68521 w 649767"/>
                  <a:gd name="connsiteY9" fmla="*/ 434754 h 496186"/>
                  <a:gd name="connsiteX10" fmla="*/ 146493 w 649767"/>
                  <a:gd name="connsiteY10" fmla="*/ 470196 h 496186"/>
                  <a:gd name="connsiteX11" fmla="*/ 295349 w 649767"/>
                  <a:gd name="connsiteY11" fmla="*/ 328428 h 496186"/>
                  <a:gd name="connsiteX12" fmla="*/ 335516 w 649767"/>
                  <a:gd name="connsiteY12" fmla="*/ 363870 h 496186"/>
                  <a:gd name="connsiteX13" fmla="*/ 333153 w 649767"/>
                  <a:gd name="connsiteY13" fmla="*/ 385135 h 496186"/>
                  <a:gd name="connsiteX14" fmla="*/ 344967 w 649767"/>
                  <a:gd name="connsiteY14" fmla="*/ 406400 h 496186"/>
                  <a:gd name="connsiteX15" fmla="*/ 359144 w 649767"/>
                  <a:gd name="connsiteY15" fmla="*/ 422940 h 496186"/>
                  <a:gd name="connsiteX16" fmla="*/ 368595 w 649767"/>
                  <a:gd name="connsiteY16" fmla="*/ 427665 h 496186"/>
                  <a:gd name="connsiteX17" fmla="*/ 382772 w 649767"/>
                  <a:gd name="connsiteY17" fmla="*/ 437117 h 496186"/>
                  <a:gd name="connsiteX18" fmla="*/ 396949 w 649767"/>
                  <a:gd name="connsiteY18" fmla="*/ 444205 h 496186"/>
                  <a:gd name="connsiteX19" fmla="*/ 413488 w 649767"/>
                  <a:gd name="connsiteY19" fmla="*/ 446568 h 496186"/>
                  <a:gd name="connsiteX20" fmla="*/ 448930 w 649767"/>
                  <a:gd name="connsiteY20" fmla="*/ 444205 h 496186"/>
                  <a:gd name="connsiteX21" fmla="*/ 458381 w 649767"/>
                  <a:gd name="connsiteY21" fmla="*/ 439479 h 496186"/>
                  <a:gd name="connsiteX22" fmla="*/ 467832 w 649767"/>
                  <a:gd name="connsiteY22" fmla="*/ 437117 h 496186"/>
                  <a:gd name="connsiteX23" fmla="*/ 493823 w 649767"/>
                  <a:gd name="connsiteY23" fmla="*/ 430028 h 496186"/>
                  <a:gd name="connsiteX24" fmla="*/ 500912 w 649767"/>
                  <a:gd name="connsiteY24" fmla="*/ 427665 h 496186"/>
                  <a:gd name="connsiteX25" fmla="*/ 519814 w 649767"/>
                  <a:gd name="connsiteY25" fmla="*/ 432391 h 496186"/>
                  <a:gd name="connsiteX26" fmla="*/ 526902 w 649767"/>
                  <a:gd name="connsiteY26" fmla="*/ 453656 h 496186"/>
                  <a:gd name="connsiteX27" fmla="*/ 541079 w 649767"/>
                  <a:gd name="connsiteY27" fmla="*/ 456019 h 496186"/>
                  <a:gd name="connsiteX28" fmla="*/ 548167 w 649767"/>
                  <a:gd name="connsiteY28" fmla="*/ 458382 h 496186"/>
                  <a:gd name="connsiteX29" fmla="*/ 562344 w 649767"/>
                  <a:gd name="connsiteY29" fmla="*/ 460745 h 496186"/>
                  <a:gd name="connsiteX30" fmla="*/ 564707 w 649767"/>
                  <a:gd name="connsiteY30" fmla="*/ 467833 h 496186"/>
                  <a:gd name="connsiteX31" fmla="*/ 567070 w 649767"/>
                  <a:gd name="connsiteY31" fmla="*/ 493824 h 496186"/>
                  <a:gd name="connsiteX32" fmla="*/ 574158 w 649767"/>
                  <a:gd name="connsiteY32" fmla="*/ 496186 h 496186"/>
                  <a:gd name="connsiteX33" fmla="*/ 593060 w 649767"/>
                  <a:gd name="connsiteY33" fmla="*/ 493824 h 496186"/>
                  <a:gd name="connsiteX34" fmla="*/ 607237 w 649767"/>
                  <a:gd name="connsiteY34" fmla="*/ 489098 h 496186"/>
                  <a:gd name="connsiteX35" fmla="*/ 614325 w 649767"/>
                  <a:gd name="connsiteY35" fmla="*/ 484372 h 496186"/>
                  <a:gd name="connsiteX36" fmla="*/ 640316 w 649767"/>
                  <a:gd name="connsiteY36" fmla="*/ 482010 h 496186"/>
                  <a:gd name="connsiteX37" fmla="*/ 647405 w 649767"/>
                  <a:gd name="connsiteY37" fmla="*/ 479647 h 496186"/>
                  <a:gd name="connsiteX38" fmla="*/ 649767 w 649767"/>
                  <a:gd name="connsiteY38" fmla="*/ 472559 h 496186"/>
                  <a:gd name="connsiteX39" fmla="*/ 642679 w 649767"/>
                  <a:gd name="connsiteY39" fmla="*/ 446568 h 496186"/>
                  <a:gd name="connsiteX40" fmla="*/ 626139 w 649767"/>
                  <a:gd name="connsiteY40" fmla="*/ 441842 h 496186"/>
                  <a:gd name="connsiteX41" fmla="*/ 619051 w 649767"/>
                  <a:gd name="connsiteY41" fmla="*/ 437117 h 496186"/>
                  <a:gd name="connsiteX42" fmla="*/ 597786 w 649767"/>
                  <a:gd name="connsiteY42" fmla="*/ 434754 h 496186"/>
                  <a:gd name="connsiteX43" fmla="*/ 590698 w 649767"/>
                  <a:gd name="connsiteY43" fmla="*/ 432391 h 496186"/>
                  <a:gd name="connsiteX44" fmla="*/ 583609 w 649767"/>
                  <a:gd name="connsiteY44" fmla="*/ 425303 h 496186"/>
                  <a:gd name="connsiteX45" fmla="*/ 574158 w 649767"/>
                  <a:gd name="connsiteY45" fmla="*/ 408763 h 496186"/>
                  <a:gd name="connsiteX46" fmla="*/ 567070 w 649767"/>
                  <a:gd name="connsiteY46" fmla="*/ 404038 h 496186"/>
                  <a:gd name="connsiteX47" fmla="*/ 593060 w 649767"/>
                  <a:gd name="connsiteY47" fmla="*/ 392224 h 496186"/>
                  <a:gd name="connsiteX48" fmla="*/ 604874 w 649767"/>
                  <a:gd name="connsiteY48" fmla="*/ 370959 h 496186"/>
                  <a:gd name="connsiteX49" fmla="*/ 609600 w 649767"/>
                  <a:gd name="connsiteY49" fmla="*/ 361507 h 496186"/>
                  <a:gd name="connsiteX50" fmla="*/ 619051 w 649767"/>
                  <a:gd name="connsiteY50" fmla="*/ 354419 h 496186"/>
                  <a:gd name="connsiteX51" fmla="*/ 623777 w 649767"/>
                  <a:gd name="connsiteY51" fmla="*/ 347331 h 496186"/>
                  <a:gd name="connsiteX52" fmla="*/ 630865 w 649767"/>
                  <a:gd name="connsiteY52" fmla="*/ 342605 h 496186"/>
                  <a:gd name="connsiteX53" fmla="*/ 645042 w 649767"/>
                  <a:gd name="connsiteY53" fmla="*/ 337879 h 496186"/>
                  <a:gd name="connsiteX54" fmla="*/ 647405 w 649767"/>
                  <a:gd name="connsiteY54" fmla="*/ 330791 h 496186"/>
                  <a:gd name="connsiteX55" fmla="*/ 633228 w 649767"/>
                  <a:gd name="connsiteY55" fmla="*/ 316614 h 496186"/>
                  <a:gd name="connsiteX56" fmla="*/ 626139 w 649767"/>
                  <a:gd name="connsiteY56" fmla="*/ 309526 h 496186"/>
                  <a:gd name="connsiteX57" fmla="*/ 557619 w 649767"/>
                  <a:gd name="connsiteY57" fmla="*/ 302438 h 496186"/>
                  <a:gd name="connsiteX58" fmla="*/ 550530 w 649767"/>
                  <a:gd name="connsiteY58" fmla="*/ 295349 h 496186"/>
                  <a:gd name="connsiteX59" fmla="*/ 543442 w 649767"/>
                  <a:gd name="connsiteY59" fmla="*/ 278810 h 496186"/>
                  <a:gd name="connsiteX60" fmla="*/ 533991 w 649767"/>
                  <a:gd name="connsiteY60" fmla="*/ 264633 h 496186"/>
                  <a:gd name="connsiteX61" fmla="*/ 519814 w 649767"/>
                  <a:gd name="connsiteY61" fmla="*/ 250456 h 496186"/>
                  <a:gd name="connsiteX62" fmla="*/ 498549 w 649767"/>
                  <a:gd name="connsiteY62" fmla="*/ 248093 h 496186"/>
                  <a:gd name="connsiteX63" fmla="*/ 491460 w 649767"/>
                  <a:gd name="connsiteY63" fmla="*/ 245731 h 496186"/>
                  <a:gd name="connsiteX64" fmla="*/ 500912 w 649767"/>
                  <a:gd name="connsiteY64" fmla="*/ 231554 h 496186"/>
                  <a:gd name="connsiteX65" fmla="*/ 505637 w 649767"/>
                  <a:gd name="connsiteY65" fmla="*/ 224465 h 496186"/>
                  <a:gd name="connsiteX66" fmla="*/ 498549 w 649767"/>
                  <a:gd name="connsiteY66" fmla="*/ 205563 h 496186"/>
                  <a:gd name="connsiteX67" fmla="*/ 484372 w 649767"/>
                  <a:gd name="connsiteY67" fmla="*/ 200838 h 496186"/>
                  <a:gd name="connsiteX68" fmla="*/ 453656 w 649767"/>
                  <a:gd name="connsiteY68" fmla="*/ 196112 h 496186"/>
                  <a:gd name="connsiteX69" fmla="*/ 427665 w 649767"/>
                  <a:gd name="connsiteY69" fmla="*/ 186661 h 496186"/>
                  <a:gd name="connsiteX70" fmla="*/ 415851 w 649767"/>
                  <a:gd name="connsiteY70" fmla="*/ 163033 h 496186"/>
                  <a:gd name="connsiteX71" fmla="*/ 413488 w 649767"/>
                  <a:gd name="connsiteY71" fmla="*/ 132317 h 496186"/>
                  <a:gd name="connsiteX72" fmla="*/ 408763 w 649767"/>
                  <a:gd name="connsiteY72" fmla="*/ 118140 h 496186"/>
                  <a:gd name="connsiteX73" fmla="*/ 406400 w 649767"/>
                  <a:gd name="connsiteY73" fmla="*/ 108689 h 496186"/>
                  <a:gd name="connsiteX74" fmla="*/ 401674 w 649767"/>
                  <a:gd name="connsiteY74" fmla="*/ 101600 h 496186"/>
                  <a:gd name="connsiteX75" fmla="*/ 399312 w 649767"/>
                  <a:gd name="connsiteY75" fmla="*/ 92149 h 496186"/>
                  <a:gd name="connsiteX76" fmla="*/ 394586 w 649767"/>
                  <a:gd name="connsiteY76" fmla="*/ 61433 h 496186"/>
                  <a:gd name="connsiteX77" fmla="*/ 392223 w 649767"/>
                  <a:gd name="connsiteY77" fmla="*/ 54345 h 496186"/>
                  <a:gd name="connsiteX78" fmla="*/ 385135 w 649767"/>
                  <a:gd name="connsiteY78" fmla="*/ 30717 h 496186"/>
                  <a:gd name="connsiteX79" fmla="*/ 380409 w 649767"/>
                  <a:gd name="connsiteY79" fmla="*/ 16540 h 496186"/>
                  <a:gd name="connsiteX80" fmla="*/ 375684 w 649767"/>
                  <a:gd name="connsiteY80" fmla="*/ 7089 h 496186"/>
                  <a:gd name="connsiteX81" fmla="*/ 370958 w 649767"/>
                  <a:gd name="connsiteY81" fmla="*/ 0 h 496186"/>
                  <a:gd name="connsiteX82" fmla="*/ 99237 w 649767"/>
                  <a:gd name="connsiteY82" fmla="*/ 122865 h 496186"/>
                  <a:gd name="connsiteX83" fmla="*/ 103963 w 649767"/>
                  <a:gd name="connsiteY83" fmla="*/ 160670 h 496186"/>
                  <a:gd name="connsiteX84" fmla="*/ 11814 w 649767"/>
                  <a:gd name="connsiteY84" fmla="*/ 269359 h 496186"/>
                  <a:gd name="connsiteX85" fmla="*/ 0 w 649767"/>
                  <a:gd name="connsiteY85" fmla="*/ 330791 h 49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49767" h="496186">
                    <a:moveTo>
                      <a:pt x="0" y="330791"/>
                    </a:moveTo>
                    <a:lnTo>
                      <a:pt x="0" y="330791"/>
                    </a:lnTo>
                    <a:cubicBezTo>
                      <a:pt x="5375" y="346917"/>
                      <a:pt x="6830" y="355739"/>
                      <a:pt x="14177" y="368596"/>
                    </a:cubicBezTo>
                    <a:cubicBezTo>
                      <a:pt x="15586" y="371061"/>
                      <a:pt x="17084" y="373503"/>
                      <a:pt x="18902" y="375684"/>
                    </a:cubicBezTo>
                    <a:cubicBezTo>
                      <a:pt x="21041" y="378251"/>
                      <a:pt x="23852" y="380205"/>
                      <a:pt x="25991" y="382772"/>
                    </a:cubicBezTo>
                    <a:cubicBezTo>
                      <a:pt x="27809" y="384954"/>
                      <a:pt x="28898" y="387679"/>
                      <a:pt x="30716" y="389861"/>
                    </a:cubicBezTo>
                    <a:cubicBezTo>
                      <a:pt x="36399" y="396680"/>
                      <a:pt x="37927" y="397030"/>
                      <a:pt x="44893" y="401675"/>
                    </a:cubicBezTo>
                    <a:cubicBezTo>
                      <a:pt x="50512" y="418528"/>
                      <a:pt x="42545" y="398153"/>
                      <a:pt x="54344" y="415852"/>
                    </a:cubicBezTo>
                    <a:cubicBezTo>
                      <a:pt x="55725" y="417924"/>
                      <a:pt x="55471" y="420778"/>
                      <a:pt x="56707" y="422940"/>
                    </a:cubicBezTo>
                    <a:cubicBezTo>
                      <a:pt x="62137" y="432443"/>
                      <a:pt x="61487" y="431237"/>
                      <a:pt x="68521" y="434754"/>
                    </a:cubicBezTo>
                    <a:lnTo>
                      <a:pt x="146493" y="470196"/>
                    </a:lnTo>
                    <a:lnTo>
                      <a:pt x="295349" y="328428"/>
                    </a:lnTo>
                    <a:lnTo>
                      <a:pt x="335516" y="363870"/>
                    </a:lnTo>
                    <a:cubicBezTo>
                      <a:pt x="334728" y="370958"/>
                      <a:pt x="333153" y="378003"/>
                      <a:pt x="333153" y="385135"/>
                    </a:cubicBezTo>
                    <a:cubicBezTo>
                      <a:pt x="333153" y="391275"/>
                      <a:pt x="343617" y="404600"/>
                      <a:pt x="344967" y="406400"/>
                    </a:cubicBezTo>
                    <a:cubicBezTo>
                      <a:pt x="348690" y="411363"/>
                      <a:pt x="353828" y="419143"/>
                      <a:pt x="359144" y="422940"/>
                    </a:cubicBezTo>
                    <a:cubicBezTo>
                      <a:pt x="362010" y="424987"/>
                      <a:pt x="365575" y="425853"/>
                      <a:pt x="368595" y="427665"/>
                    </a:cubicBezTo>
                    <a:cubicBezTo>
                      <a:pt x="373465" y="430587"/>
                      <a:pt x="378046" y="433966"/>
                      <a:pt x="382772" y="437117"/>
                    </a:cubicBezTo>
                    <a:cubicBezTo>
                      <a:pt x="388745" y="441099"/>
                      <a:pt x="389962" y="442807"/>
                      <a:pt x="396949" y="444205"/>
                    </a:cubicBezTo>
                    <a:cubicBezTo>
                      <a:pt x="402410" y="445297"/>
                      <a:pt x="407975" y="445780"/>
                      <a:pt x="413488" y="446568"/>
                    </a:cubicBezTo>
                    <a:cubicBezTo>
                      <a:pt x="425302" y="445780"/>
                      <a:pt x="437235" y="446052"/>
                      <a:pt x="448930" y="444205"/>
                    </a:cubicBezTo>
                    <a:cubicBezTo>
                      <a:pt x="452409" y="443656"/>
                      <a:pt x="455083" y="440716"/>
                      <a:pt x="458381" y="439479"/>
                    </a:cubicBezTo>
                    <a:cubicBezTo>
                      <a:pt x="461421" y="438339"/>
                      <a:pt x="464662" y="437821"/>
                      <a:pt x="467832" y="437117"/>
                    </a:cubicBezTo>
                    <a:cubicBezTo>
                      <a:pt x="487864" y="432666"/>
                      <a:pt x="471702" y="437402"/>
                      <a:pt x="493823" y="430028"/>
                    </a:cubicBezTo>
                    <a:lnTo>
                      <a:pt x="500912" y="427665"/>
                    </a:lnTo>
                    <a:cubicBezTo>
                      <a:pt x="507213" y="429240"/>
                      <a:pt x="514005" y="429486"/>
                      <a:pt x="519814" y="432391"/>
                    </a:cubicBezTo>
                    <a:cubicBezTo>
                      <a:pt x="529201" y="437085"/>
                      <a:pt x="520689" y="447443"/>
                      <a:pt x="526902" y="453656"/>
                    </a:cubicBezTo>
                    <a:cubicBezTo>
                      <a:pt x="530290" y="457044"/>
                      <a:pt x="536353" y="455231"/>
                      <a:pt x="541079" y="456019"/>
                    </a:cubicBezTo>
                    <a:cubicBezTo>
                      <a:pt x="543442" y="456807"/>
                      <a:pt x="545736" y="457842"/>
                      <a:pt x="548167" y="458382"/>
                    </a:cubicBezTo>
                    <a:cubicBezTo>
                      <a:pt x="552844" y="459421"/>
                      <a:pt x="558184" y="458368"/>
                      <a:pt x="562344" y="460745"/>
                    </a:cubicBezTo>
                    <a:cubicBezTo>
                      <a:pt x="564506" y="461981"/>
                      <a:pt x="563919" y="465470"/>
                      <a:pt x="564707" y="467833"/>
                    </a:cubicBezTo>
                    <a:cubicBezTo>
                      <a:pt x="565495" y="476497"/>
                      <a:pt x="564319" y="485571"/>
                      <a:pt x="567070" y="493824"/>
                    </a:cubicBezTo>
                    <a:cubicBezTo>
                      <a:pt x="567858" y="496187"/>
                      <a:pt x="571668" y="496186"/>
                      <a:pt x="574158" y="496186"/>
                    </a:cubicBezTo>
                    <a:cubicBezTo>
                      <a:pt x="580508" y="496186"/>
                      <a:pt x="586759" y="494611"/>
                      <a:pt x="593060" y="493824"/>
                    </a:cubicBezTo>
                    <a:cubicBezTo>
                      <a:pt x="597786" y="492249"/>
                      <a:pt x="603092" y="491861"/>
                      <a:pt x="607237" y="489098"/>
                    </a:cubicBezTo>
                    <a:cubicBezTo>
                      <a:pt x="609600" y="487523"/>
                      <a:pt x="611548" y="484967"/>
                      <a:pt x="614325" y="484372"/>
                    </a:cubicBezTo>
                    <a:cubicBezTo>
                      <a:pt x="622831" y="482549"/>
                      <a:pt x="631652" y="482797"/>
                      <a:pt x="640316" y="482010"/>
                    </a:cubicBezTo>
                    <a:cubicBezTo>
                      <a:pt x="642679" y="481222"/>
                      <a:pt x="645644" y="481408"/>
                      <a:pt x="647405" y="479647"/>
                    </a:cubicBezTo>
                    <a:cubicBezTo>
                      <a:pt x="649166" y="477886"/>
                      <a:pt x="649767" y="475049"/>
                      <a:pt x="649767" y="472559"/>
                    </a:cubicBezTo>
                    <a:cubicBezTo>
                      <a:pt x="649767" y="465918"/>
                      <a:pt x="649714" y="452196"/>
                      <a:pt x="642679" y="446568"/>
                    </a:cubicBezTo>
                    <a:cubicBezTo>
                      <a:pt x="641137" y="445335"/>
                      <a:pt x="626757" y="441997"/>
                      <a:pt x="626139" y="441842"/>
                    </a:cubicBezTo>
                    <a:cubicBezTo>
                      <a:pt x="623776" y="440267"/>
                      <a:pt x="621806" y="437806"/>
                      <a:pt x="619051" y="437117"/>
                    </a:cubicBezTo>
                    <a:cubicBezTo>
                      <a:pt x="612132" y="435387"/>
                      <a:pt x="604821" y="435927"/>
                      <a:pt x="597786" y="434754"/>
                    </a:cubicBezTo>
                    <a:cubicBezTo>
                      <a:pt x="595329" y="434345"/>
                      <a:pt x="593061" y="433179"/>
                      <a:pt x="590698" y="432391"/>
                    </a:cubicBezTo>
                    <a:cubicBezTo>
                      <a:pt x="588335" y="430028"/>
                      <a:pt x="585551" y="428022"/>
                      <a:pt x="583609" y="425303"/>
                    </a:cubicBezTo>
                    <a:cubicBezTo>
                      <a:pt x="578973" y="418813"/>
                      <a:pt x="579742" y="414347"/>
                      <a:pt x="574158" y="408763"/>
                    </a:cubicBezTo>
                    <a:cubicBezTo>
                      <a:pt x="572150" y="406755"/>
                      <a:pt x="569433" y="405613"/>
                      <a:pt x="567070" y="404038"/>
                    </a:cubicBezTo>
                    <a:cubicBezTo>
                      <a:pt x="584587" y="392358"/>
                      <a:pt x="575677" y="395699"/>
                      <a:pt x="593060" y="392224"/>
                    </a:cubicBezTo>
                    <a:cubicBezTo>
                      <a:pt x="599595" y="372620"/>
                      <a:pt x="588624" y="403458"/>
                      <a:pt x="604874" y="370959"/>
                    </a:cubicBezTo>
                    <a:cubicBezTo>
                      <a:pt x="606449" y="367808"/>
                      <a:pt x="607308" y="364182"/>
                      <a:pt x="609600" y="361507"/>
                    </a:cubicBezTo>
                    <a:cubicBezTo>
                      <a:pt x="612163" y="358517"/>
                      <a:pt x="616266" y="357203"/>
                      <a:pt x="619051" y="354419"/>
                    </a:cubicBezTo>
                    <a:cubicBezTo>
                      <a:pt x="621059" y="352411"/>
                      <a:pt x="621769" y="349339"/>
                      <a:pt x="623777" y="347331"/>
                    </a:cubicBezTo>
                    <a:cubicBezTo>
                      <a:pt x="625785" y="345323"/>
                      <a:pt x="628270" y="343758"/>
                      <a:pt x="630865" y="342605"/>
                    </a:cubicBezTo>
                    <a:cubicBezTo>
                      <a:pt x="635417" y="340582"/>
                      <a:pt x="645042" y="337879"/>
                      <a:pt x="645042" y="337879"/>
                    </a:cubicBezTo>
                    <a:cubicBezTo>
                      <a:pt x="645830" y="335516"/>
                      <a:pt x="648089" y="333186"/>
                      <a:pt x="647405" y="330791"/>
                    </a:cubicBezTo>
                    <a:cubicBezTo>
                      <a:pt x="644859" y="321880"/>
                      <a:pt x="639088" y="321497"/>
                      <a:pt x="633228" y="316614"/>
                    </a:cubicBezTo>
                    <a:cubicBezTo>
                      <a:pt x="630661" y="314475"/>
                      <a:pt x="629060" y="311149"/>
                      <a:pt x="626139" y="309526"/>
                    </a:cubicBezTo>
                    <a:cubicBezTo>
                      <a:pt x="608375" y="299657"/>
                      <a:pt x="567384" y="302862"/>
                      <a:pt x="557619" y="302438"/>
                    </a:cubicBezTo>
                    <a:cubicBezTo>
                      <a:pt x="555256" y="300075"/>
                      <a:pt x="552472" y="298068"/>
                      <a:pt x="550530" y="295349"/>
                    </a:cubicBezTo>
                    <a:cubicBezTo>
                      <a:pt x="538705" y="278793"/>
                      <a:pt x="551152" y="292688"/>
                      <a:pt x="543442" y="278810"/>
                    </a:cubicBezTo>
                    <a:cubicBezTo>
                      <a:pt x="540684" y="273845"/>
                      <a:pt x="538007" y="268649"/>
                      <a:pt x="533991" y="264633"/>
                    </a:cubicBezTo>
                    <a:cubicBezTo>
                      <a:pt x="529265" y="259907"/>
                      <a:pt x="526456" y="251194"/>
                      <a:pt x="519814" y="250456"/>
                    </a:cubicBezTo>
                    <a:lnTo>
                      <a:pt x="498549" y="248093"/>
                    </a:lnTo>
                    <a:cubicBezTo>
                      <a:pt x="496186" y="247306"/>
                      <a:pt x="492385" y="248044"/>
                      <a:pt x="491460" y="245731"/>
                    </a:cubicBezTo>
                    <a:cubicBezTo>
                      <a:pt x="488247" y="237700"/>
                      <a:pt x="496599" y="234429"/>
                      <a:pt x="500912" y="231554"/>
                    </a:cubicBezTo>
                    <a:cubicBezTo>
                      <a:pt x="502487" y="229191"/>
                      <a:pt x="505285" y="227283"/>
                      <a:pt x="505637" y="224465"/>
                    </a:cubicBezTo>
                    <a:cubicBezTo>
                      <a:pt x="506120" y="220599"/>
                      <a:pt x="503095" y="208404"/>
                      <a:pt x="498549" y="205563"/>
                    </a:cubicBezTo>
                    <a:cubicBezTo>
                      <a:pt x="494325" y="202923"/>
                      <a:pt x="489204" y="202046"/>
                      <a:pt x="484372" y="200838"/>
                    </a:cubicBezTo>
                    <a:cubicBezTo>
                      <a:pt x="468002" y="196745"/>
                      <a:pt x="478148" y="198834"/>
                      <a:pt x="453656" y="196112"/>
                    </a:cubicBezTo>
                    <a:cubicBezTo>
                      <a:pt x="431998" y="190697"/>
                      <a:pt x="440157" y="194989"/>
                      <a:pt x="427665" y="186661"/>
                    </a:cubicBezTo>
                    <a:cubicBezTo>
                      <a:pt x="416413" y="169782"/>
                      <a:pt x="419592" y="177994"/>
                      <a:pt x="415851" y="163033"/>
                    </a:cubicBezTo>
                    <a:cubicBezTo>
                      <a:pt x="415063" y="152794"/>
                      <a:pt x="415089" y="142460"/>
                      <a:pt x="413488" y="132317"/>
                    </a:cubicBezTo>
                    <a:cubicBezTo>
                      <a:pt x="412711" y="127397"/>
                      <a:pt x="409971" y="122972"/>
                      <a:pt x="408763" y="118140"/>
                    </a:cubicBezTo>
                    <a:cubicBezTo>
                      <a:pt x="407975" y="114990"/>
                      <a:pt x="407679" y="111674"/>
                      <a:pt x="406400" y="108689"/>
                    </a:cubicBezTo>
                    <a:cubicBezTo>
                      <a:pt x="405281" y="106079"/>
                      <a:pt x="403249" y="103963"/>
                      <a:pt x="401674" y="101600"/>
                    </a:cubicBezTo>
                    <a:cubicBezTo>
                      <a:pt x="400887" y="98450"/>
                      <a:pt x="399893" y="95344"/>
                      <a:pt x="399312" y="92149"/>
                    </a:cubicBezTo>
                    <a:cubicBezTo>
                      <a:pt x="397430" y="81798"/>
                      <a:pt x="396868" y="71700"/>
                      <a:pt x="394586" y="61433"/>
                    </a:cubicBezTo>
                    <a:cubicBezTo>
                      <a:pt x="394046" y="59002"/>
                      <a:pt x="392907" y="56740"/>
                      <a:pt x="392223" y="54345"/>
                    </a:cubicBezTo>
                    <a:cubicBezTo>
                      <a:pt x="385077" y="29337"/>
                      <a:pt x="396369" y="64421"/>
                      <a:pt x="385135" y="30717"/>
                    </a:cubicBezTo>
                    <a:cubicBezTo>
                      <a:pt x="385134" y="30715"/>
                      <a:pt x="380410" y="16543"/>
                      <a:pt x="380409" y="16540"/>
                    </a:cubicBezTo>
                    <a:cubicBezTo>
                      <a:pt x="378834" y="13390"/>
                      <a:pt x="377431" y="10147"/>
                      <a:pt x="375684" y="7089"/>
                    </a:cubicBezTo>
                    <a:cubicBezTo>
                      <a:pt x="374275" y="4623"/>
                      <a:pt x="370958" y="0"/>
                      <a:pt x="370958" y="0"/>
                    </a:cubicBezTo>
                    <a:lnTo>
                      <a:pt x="99237" y="122865"/>
                    </a:lnTo>
                    <a:lnTo>
                      <a:pt x="103963" y="160670"/>
                    </a:lnTo>
                    <a:lnTo>
                      <a:pt x="11814" y="269359"/>
                    </a:lnTo>
                    <a:lnTo>
                      <a:pt x="0" y="33079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 bwMode="auto">
              <a:xfrm>
                <a:off x="6581899" y="4035408"/>
                <a:ext cx="795760" cy="847193"/>
              </a:xfrm>
              <a:custGeom>
                <a:avLst/>
                <a:gdLst>
                  <a:gd name="connsiteX0" fmla="*/ 75610 w 1301898"/>
                  <a:gd name="connsiteY0" fmla="*/ 163032 h 1386958"/>
                  <a:gd name="connsiteX1" fmla="*/ 75610 w 1301898"/>
                  <a:gd name="connsiteY1" fmla="*/ 163032 h 1386958"/>
                  <a:gd name="connsiteX2" fmla="*/ 77972 w 1301898"/>
                  <a:gd name="connsiteY2" fmla="*/ 184298 h 1386958"/>
                  <a:gd name="connsiteX3" fmla="*/ 85061 w 1301898"/>
                  <a:gd name="connsiteY3" fmla="*/ 193749 h 1386958"/>
                  <a:gd name="connsiteX4" fmla="*/ 99238 w 1301898"/>
                  <a:gd name="connsiteY4" fmla="*/ 210288 h 1386958"/>
                  <a:gd name="connsiteX5" fmla="*/ 106326 w 1301898"/>
                  <a:gd name="connsiteY5" fmla="*/ 229191 h 1386958"/>
                  <a:gd name="connsiteX6" fmla="*/ 111051 w 1301898"/>
                  <a:gd name="connsiteY6" fmla="*/ 245730 h 1386958"/>
                  <a:gd name="connsiteX7" fmla="*/ 115777 w 1301898"/>
                  <a:gd name="connsiteY7" fmla="*/ 252819 h 1386958"/>
                  <a:gd name="connsiteX8" fmla="*/ 122865 w 1301898"/>
                  <a:gd name="connsiteY8" fmla="*/ 255181 h 1386958"/>
                  <a:gd name="connsiteX9" fmla="*/ 189024 w 1301898"/>
                  <a:gd name="connsiteY9" fmla="*/ 252819 h 1386958"/>
                  <a:gd name="connsiteX10" fmla="*/ 196112 w 1301898"/>
                  <a:gd name="connsiteY10" fmla="*/ 248093 h 1386958"/>
                  <a:gd name="connsiteX11" fmla="*/ 203200 w 1301898"/>
                  <a:gd name="connsiteY11" fmla="*/ 245730 h 1386958"/>
                  <a:gd name="connsiteX12" fmla="*/ 210289 w 1301898"/>
                  <a:gd name="connsiteY12" fmla="*/ 231553 h 1386958"/>
                  <a:gd name="connsiteX13" fmla="*/ 217377 w 1301898"/>
                  <a:gd name="connsiteY13" fmla="*/ 224465 h 1386958"/>
                  <a:gd name="connsiteX14" fmla="*/ 222103 w 1301898"/>
                  <a:gd name="connsiteY14" fmla="*/ 215014 h 1386958"/>
                  <a:gd name="connsiteX15" fmla="*/ 229191 w 1301898"/>
                  <a:gd name="connsiteY15" fmla="*/ 200837 h 1386958"/>
                  <a:gd name="connsiteX16" fmla="*/ 236279 w 1301898"/>
                  <a:gd name="connsiteY16" fmla="*/ 196112 h 1386958"/>
                  <a:gd name="connsiteX17" fmla="*/ 238642 w 1301898"/>
                  <a:gd name="connsiteY17" fmla="*/ 189023 h 1386958"/>
                  <a:gd name="connsiteX18" fmla="*/ 243368 w 1301898"/>
                  <a:gd name="connsiteY18" fmla="*/ 181935 h 1386958"/>
                  <a:gd name="connsiteX19" fmla="*/ 241005 w 1301898"/>
                  <a:gd name="connsiteY19" fmla="*/ 153581 h 1386958"/>
                  <a:gd name="connsiteX20" fmla="*/ 250456 w 1301898"/>
                  <a:gd name="connsiteY20" fmla="*/ 125228 h 1386958"/>
                  <a:gd name="connsiteX21" fmla="*/ 278810 w 1301898"/>
                  <a:gd name="connsiteY21" fmla="*/ 111051 h 1386958"/>
                  <a:gd name="connsiteX22" fmla="*/ 302438 w 1301898"/>
                  <a:gd name="connsiteY22" fmla="*/ 103963 h 1386958"/>
                  <a:gd name="connsiteX23" fmla="*/ 347331 w 1301898"/>
                  <a:gd name="connsiteY23" fmla="*/ 99237 h 1386958"/>
                  <a:gd name="connsiteX24" fmla="*/ 368596 w 1301898"/>
                  <a:gd name="connsiteY24" fmla="*/ 94512 h 1386958"/>
                  <a:gd name="connsiteX25" fmla="*/ 389861 w 1301898"/>
                  <a:gd name="connsiteY25" fmla="*/ 75609 h 1386958"/>
                  <a:gd name="connsiteX26" fmla="*/ 394586 w 1301898"/>
                  <a:gd name="connsiteY26" fmla="*/ 68521 h 1386958"/>
                  <a:gd name="connsiteX27" fmla="*/ 394586 w 1301898"/>
                  <a:gd name="connsiteY27" fmla="*/ 42530 h 1386958"/>
                  <a:gd name="connsiteX28" fmla="*/ 477284 w 1301898"/>
                  <a:gd name="connsiteY28" fmla="*/ 40167 h 1386958"/>
                  <a:gd name="connsiteX29" fmla="*/ 489098 w 1301898"/>
                  <a:gd name="connsiteY29" fmla="*/ 0 h 1386958"/>
                  <a:gd name="connsiteX30" fmla="*/ 569433 w 1301898"/>
                  <a:gd name="connsiteY30" fmla="*/ 11814 h 1386958"/>
                  <a:gd name="connsiteX31" fmla="*/ 576521 w 1301898"/>
                  <a:gd name="connsiteY31" fmla="*/ 18902 h 1386958"/>
                  <a:gd name="connsiteX32" fmla="*/ 581247 w 1301898"/>
                  <a:gd name="connsiteY32" fmla="*/ 25991 h 1386958"/>
                  <a:gd name="connsiteX33" fmla="*/ 588335 w 1301898"/>
                  <a:gd name="connsiteY33" fmla="*/ 28353 h 1386958"/>
                  <a:gd name="connsiteX34" fmla="*/ 595424 w 1301898"/>
                  <a:gd name="connsiteY34" fmla="*/ 33079 h 1386958"/>
                  <a:gd name="connsiteX35" fmla="*/ 600149 w 1301898"/>
                  <a:gd name="connsiteY35" fmla="*/ 189023 h 1386958"/>
                  <a:gd name="connsiteX36" fmla="*/ 770270 w 1301898"/>
                  <a:gd name="connsiteY36" fmla="*/ 342605 h 1386958"/>
                  <a:gd name="connsiteX37" fmla="*/ 758456 w 1301898"/>
                  <a:gd name="connsiteY37" fmla="*/ 370958 h 1386958"/>
                  <a:gd name="connsiteX38" fmla="*/ 756093 w 1301898"/>
                  <a:gd name="connsiteY38" fmla="*/ 399312 h 1386958"/>
                  <a:gd name="connsiteX39" fmla="*/ 763182 w 1301898"/>
                  <a:gd name="connsiteY39" fmla="*/ 401674 h 1386958"/>
                  <a:gd name="connsiteX40" fmla="*/ 774996 w 1301898"/>
                  <a:gd name="connsiteY40" fmla="*/ 422939 h 1386958"/>
                  <a:gd name="connsiteX41" fmla="*/ 777358 w 1301898"/>
                  <a:gd name="connsiteY41" fmla="*/ 444205 h 1386958"/>
                  <a:gd name="connsiteX42" fmla="*/ 777358 w 1301898"/>
                  <a:gd name="connsiteY42" fmla="*/ 489098 h 1386958"/>
                  <a:gd name="connsiteX43" fmla="*/ 767907 w 1301898"/>
                  <a:gd name="connsiteY43" fmla="*/ 503274 h 1386958"/>
                  <a:gd name="connsiteX44" fmla="*/ 763182 w 1301898"/>
                  <a:gd name="connsiteY44" fmla="*/ 510363 h 1386958"/>
                  <a:gd name="connsiteX45" fmla="*/ 751368 w 1301898"/>
                  <a:gd name="connsiteY45" fmla="*/ 524539 h 1386958"/>
                  <a:gd name="connsiteX46" fmla="*/ 753731 w 1301898"/>
                  <a:gd name="connsiteY46" fmla="*/ 614325 h 1386958"/>
                  <a:gd name="connsiteX47" fmla="*/ 760819 w 1301898"/>
                  <a:gd name="connsiteY47" fmla="*/ 628502 h 1386958"/>
                  <a:gd name="connsiteX48" fmla="*/ 767907 w 1301898"/>
                  <a:gd name="connsiteY48" fmla="*/ 635591 h 1386958"/>
                  <a:gd name="connsiteX49" fmla="*/ 784447 w 1301898"/>
                  <a:gd name="connsiteY49" fmla="*/ 637953 h 1386958"/>
                  <a:gd name="connsiteX50" fmla="*/ 793898 w 1301898"/>
                  <a:gd name="connsiteY50" fmla="*/ 640316 h 1386958"/>
                  <a:gd name="connsiteX51" fmla="*/ 800986 w 1301898"/>
                  <a:gd name="connsiteY51" fmla="*/ 642679 h 1386958"/>
                  <a:gd name="connsiteX52" fmla="*/ 819889 w 1301898"/>
                  <a:gd name="connsiteY52" fmla="*/ 645042 h 1386958"/>
                  <a:gd name="connsiteX53" fmla="*/ 834065 w 1301898"/>
                  <a:gd name="connsiteY53" fmla="*/ 649767 h 1386958"/>
                  <a:gd name="connsiteX54" fmla="*/ 848242 w 1301898"/>
                  <a:gd name="connsiteY54" fmla="*/ 656856 h 1386958"/>
                  <a:gd name="connsiteX55" fmla="*/ 871870 w 1301898"/>
                  <a:gd name="connsiteY55" fmla="*/ 668670 h 1386958"/>
                  <a:gd name="connsiteX56" fmla="*/ 886047 w 1301898"/>
                  <a:gd name="connsiteY56" fmla="*/ 673395 h 1386958"/>
                  <a:gd name="connsiteX57" fmla="*/ 890772 w 1301898"/>
                  <a:gd name="connsiteY57" fmla="*/ 680484 h 1386958"/>
                  <a:gd name="connsiteX58" fmla="*/ 893135 w 1301898"/>
                  <a:gd name="connsiteY58" fmla="*/ 687572 h 1386958"/>
                  <a:gd name="connsiteX59" fmla="*/ 902586 w 1301898"/>
                  <a:gd name="connsiteY59" fmla="*/ 701749 h 1386958"/>
                  <a:gd name="connsiteX60" fmla="*/ 907312 w 1301898"/>
                  <a:gd name="connsiteY60" fmla="*/ 708837 h 1386958"/>
                  <a:gd name="connsiteX61" fmla="*/ 912038 w 1301898"/>
                  <a:gd name="connsiteY61" fmla="*/ 715925 h 1386958"/>
                  <a:gd name="connsiteX62" fmla="*/ 919126 w 1301898"/>
                  <a:gd name="connsiteY62" fmla="*/ 725377 h 1386958"/>
                  <a:gd name="connsiteX63" fmla="*/ 923851 w 1301898"/>
                  <a:gd name="connsiteY63" fmla="*/ 741916 h 1386958"/>
                  <a:gd name="connsiteX64" fmla="*/ 928577 w 1301898"/>
                  <a:gd name="connsiteY64" fmla="*/ 751367 h 1386958"/>
                  <a:gd name="connsiteX65" fmla="*/ 930940 w 1301898"/>
                  <a:gd name="connsiteY65" fmla="*/ 758456 h 1386958"/>
                  <a:gd name="connsiteX66" fmla="*/ 938028 w 1301898"/>
                  <a:gd name="connsiteY66" fmla="*/ 760819 h 1386958"/>
                  <a:gd name="connsiteX67" fmla="*/ 935665 w 1301898"/>
                  <a:gd name="connsiteY67" fmla="*/ 786809 h 1386958"/>
                  <a:gd name="connsiteX68" fmla="*/ 930940 w 1301898"/>
                  <a:gd name="connsiteY68" fmla="*/ 796260 h 1386958"/>
                  <a:gd name="connsiteX69" fmla="*/ 926214 w 1301898"/>
                  <a:gd name="connsiteY69" fmla="*/ 810437 h 1386958"/>
                  <a:gd name="connsiteX70" fmla="*/ 923851 w 1301898"/>
                  <a:gd name="connsiteY70" fmla="*/ 817525 h 1386958"/>
                  <a:gd name="connsiteX71" fmla="*/ 919126 w 1301898"/>
                  <a:gd name="connsiteY71" fmla="*/ 824614 h 1386958"/>
                  <a:gd name="connsiteX72" fmla="*/ 923851 w 1301898"/>
                  <a:gd name="connsiteY72" fmla="*/ 848242 h 1386958"/>
                  <a:gd name="connsiteX73" fmla="*/ 961656 w 1301898"/>
                  <a:gd name="connsiteY73" fmla="*/ 845879 h 1386958"/>
                  <a:gd name="connsiteX74" fmla="*/ 975833 w 1301898"/>
                  <a:gd name="connsiteY74" fmla="*/ 852967 h 1386958"/>
                  <a:gd name="connsiteX75" fmla="*/ 980558 w 1301898"/>
                  <a:gd name="connsiteY75" fmla="*/ 860056 h 1386958"/>
                  <a:gd name="connsiteX76" fmla="*/ 997098 w 1301898"/>
                  <a:gd name="connsiteY76" fmla="*/ 869507 h 1386958"/>
                  <a:gd name="connsiteX77" fmla="*/ 1004186 w 1301898"/>
                  <a:gd name="connsiteY77" fmla="*/ 874232 h 1386958"/>
                  <a:gd name="connsiteX78" fmla="*/ 1013638 w 1301898"/>
                  <a:gd name="connsiteY78" fmla="*/ 890772 h 1386958"/>
                  <a:gd name="connsiteX79" fmla="*/ 1025451 w 1301898"/>
                  <a:gd name="connsiteY79" fmla="*/ 904949 h 1386958"/>
                  <a:gd name="connsiteX80" fmla="*/ 1037265 w 1301898"/>
                  <a:gd name="connsiteY80" fmla="*/ 926214 h 1386958"/>
                  <a:gd name="connsiteX81" fmla="*/ 1041991 w 1301898"/>
                  <a:gd name="connsiteY81" fmla="*/ 933302 h 1386958"/>
                  <a:gd name="connsiteX82" fmla="*/ 1063256 w 1301898"/>
                  <a:gd name="connsiteY82" fmla="*/ 940391 h 1386958"/>
                  <a:gd name="connsiteX83" fmla="*/ 1079796 w 1301898"/>
                  <a:gd name="connsiteY83" fmla="*/ 949842 h 1386958"/>
                  <a:gd name="connsiteX84" fmla="*/ 1098698 w 1301898"/>
                  <a:gd name="connsiteY84" fmla="*/ 971107 h 1386958"/>
                  <a:gd name="connsiteX85" fmla="*/ 1105786 w 1301898"/>
                  <a:gd name="connsiteY85" fmla="*/ 973470 h 1386958"/>
                  <a:gd name="connsiteX86" fmla="*/ 1110512 w 1301898"/>
                  <a:gd name="connsiteY86" fmla="*/ 980558 h 1386958"/>
                  <a:gd name="connsiteX87" fmla="*/ 1115238 w 1301898"/>
                  <a:gd name="connsiteY87" fmla="*/ 1046716 h 1386958"/>
                  <a:gd name="connsiteX88" fmla="*/ 1119963 w 1301898"/>
                  <a:gd name="connsiteY88" fmla="*/ 1053805 h 1386958"/>
                  <a:gd name="connsiteX89" fmla="*/ 1129414 w 1301898"/>
                  <a:gd name="connsiteY89" fmla="*/ 1058530 h 1386958"/>
                  <a:gd name="connsiteX90" fmla="*/ 1136503 w 1301898"/>
                  <a:gd name="connsiteY90" fmla="*/ 1063256 h 1386958"/>
                  <a:gd name="connsiteX91" fmla="*/ 1155405 w 1301898"/>
                  <a:gd name="connsiteY91" fmla="*/ 1065619 h 1386958"/>
                  <a:gd name="connsiteX92" fmla="*/ 1162493 w 1301898"/>
                  <a:gd name="connsiteY92" fmla="*/ 1070344 h 1386958"/>
                  <a:gd name="connsiteX93" fmla="*/ 1164856 w 1301898"/>
                  <a:gd name="connsiteY93" fmla="*/ 1077432 h 1386958"/>
                  <a:gd name="connsiteX94" fmla="*/ 1167219 w 1301898"/>
                  <a:gd name="connsiteY94" fmla="*/ 1138865 h 1386958"/>
                  <a:gd name="connsiteX95" fmla="*/ 1181396 w 1301898"/>
                  <a:gd name="connsiteY95" fmla="*/ 1145953 h 1386958"/>
                  <a:gd name="connsiteX96" fmla="*/ 1200298 w 1301898"/>
                  <a:gd name="connsiteY96" fmla="*/ 1153042 h 1386958"/>
                  <a:gd name="connsiteX97" fmla="*/ 1228651 w 1301898"/>
                  <a:gd name="connsiteY97" fmla="*/ 1160130 h 1386958"/>
                  <a:gd name="connsiteX98" fmla="*/ 1235740 w 1301898"/>
                  <a:gd name="connsiteY98" fmla="*/ 1164856 h 1386958"/>
                  <a:gd name="connsiteX99" fmla="*/ 1254642 w 1301898"/>
                  <a:gd name="connsiteY99" fmla="*/ 1174307 h 1386958"/>
                  <a:gd name="connsiteX100" fmla="*/ 1259368 w 1301898"/>
                  <a:gd name="connsiteY100" fmla="*/ 1181395 h 1386958"/>
                  <a:gd name="connsiteX101" fmla="*/ 1266456 w 1301898"/>
                  <a:gd name="connsiteY101" fmla="*/ 1183758 h 1386958"/>
                  <a:gd name="connsiteX102" fmla="*/ 1273545 w 1301898"/>
                  <a:gd name="connsiteY102" fmla="*/ 1214474 h 1386958"/>
                  <a:gd name="connsiteX103" fmla="*/ 1278270 w 1301898"/>
                  <a:gd name="connsiteY103" fmla="*/ 1231014 h 1386958"/>
                  <a:gd name="connsiteX104" fmla="*/ 1282996 w 1301898"/>
                  <a:gd name="connsiteY104" fmla="*/ 1238102 h 1386958"/>
                  <a:gd name="connsiteX105" fmla="*/ 1285358 w 1301898"/>
                  <a:gd name="connsiteY105" fmla="*/ 1245191 h 1386958"/>
                  <a:gd name="connsiteX106" fmla="*/ 1297172 w 1301898"/>
                  <a:gd name="connsiteY106" fmla="*/ 1259367 h 1386958"/>
                  <a:gd name="connsiteX107" fmla="*/ 1301898 w 1301898"/>
                  <a:gd name="connsiteY107" fmla="*/ 1275907 h 1386958"/>
                  <a:gd name="connsiteX108" fmla="*/ 1297172 w 1301898"/>
                  <a:gd name="connsiteY108" fmla="*/ 1320800 h 1386958"/>
                  <a:gd name="connsiteX109" fmla="*/ 1292447 w 1301898"/>
                  <a:gd name="connsiteY109" fmla="*/ 1342065 h 1386958"/>
                  <a:gd name="connsiteX110" fmla="*/ 1039628 w 1301898"/>
                  <a:gd name="connsiteY110" fmla="*/ 1342065 h 1386958"/>
                  <a:gd name="connsiteX111" fmla="*/ 1039628 w 1301898"/>
                  <a:gd name="connsiteY111" fmla="*/ 1386958 h 1386958"/>
                  <a:gd name="connsiteX112" fmla="*/ 994735 w 1301898"/>
                  <a:gd name="connsiteY112" fmla="*/ 1386958 h 1386958"/>
                  <a:gd name="connsiteX113" fmla="*/ 985284 w 1301898"/>
                  <a:gd name="connsiteY113" fmla="*/ 1353879 h 1386958"/>
                  <a:gd name="connsiteX114" fmla="*/ 966382 w 1301898"/>
                  <a:gd name="connsiteY114" fmla="*/ 1344428 h 1386958"/>
                  <a:gd name="connsiteX115" fmla="*/ 959293 w 1301898"/>
                  <a:gd name="connsiteY115" fmla="*/ 1339702 h 1386958"/>
                  <a:gd name="connsiteX116" fmla="*/ 940391 w 1301898"/>
                  <a:gd name="connsiteY116" fmla="*/ 1342065 h 1386958"/>
                  <a:gd name="connsiteX117" fmla="*/ 923851 w 1301898"/>
                  <a:gd name="connsiteY117" fmla="*/ 1346791 h 1386958"/>
                  <a:gd name="connsiteX118" fmla="*/ 912038 w 1301898"/>
                  <a:gd name="connsiteY118" fmla="*/ 1344428 h 1386958"/>
                  <a:gd name="connsiteX119" fmla="*/ 902586 w 1301898"/>
                  <a:gd name="connsiteY119" fmla="*/ 1330251 h 1386958"/>
                  <a:gd name="connsiteX120" fmla="*/ 897861 w 1301898"/>
                  <a:gd name="connsiteY120" fmla="*/ 1323163 h 1386958"/>
                  <a:gd name="connsiteX121" fmla="*/ 890772 w 1301898"/>
                  <a:gd name="connsiteY121" fmla="*/ 1316074 h 1386958"/>
                  <a:gd name="connsiteX122" fmla="*/ 878958 w 1301898"/>
                  <a:gd name="connsiteY122" fmla="*/ 1318437 h 1386958"/>
                  <a:gd name="connsiteX123" fmla="*/ 869507 w 1301898"/>
                  <a:gd name="connsiteY123" fmla="*/ 1327888 h 1386958"/>
                  <a:gd name="connsiteX124" fmla="*/ 860056 w 1301898"/>
                  <a:gd name="connsiteY124" fmla="*/ 1332614 h 1386958"/>
                  <a:gd name="connsiteX125" fmla="*/ 845879 w 1301898"/>
                  <a:gd name="connsiteY125" fmla="*/ 1339702 h 1386958"/>
                  <a:gd name="connsiteX126" fmla="*/ 822251 w 1301898"/>
                  <a:gd name="connsiteY126" fmla="*/ 1332614 h 1386958"/>
                  <a:gd name="connsiteX127" fmla="*/ 819889 w 1301898"/>
                  <a:gd name="connsiteY127" fmla="*/ 1320800 h 1386958"/>
                  <a:gd name="connsiteX128" fmla="*/ 812800 w 1301898"/>
                  <a:gd name="connsiteY128" fmla="*/ 1311349 h 1386958"/>
                  <a:gd name="connsiteX129" fmla="*/ 803349 w 1301898"/>
                  <a:gd name="connsiteY129" fmla="*/ 1294809 h 1386958"/>
                  <a:gd name="connsiteX130" fmla="*/ 789172 w 1301898"/>
                  <a:gd name="connsiteY130" fmla="*/ 1280632 h 1386958"/>
                  <a:gd name="connsiteX131" fmla="*/ 782084 w 1301898"/>
                  <a:gd name="connsiteY131" fmla="*/ 1273544 h 1386958"/>
                  <a:gd name="connsiteX132" fmla="*/ 767907 w 1301898"/>
                  <a:gd name="connsiteY132" fmla="*/ 1264093 h 1386958"/>
                  <a:gd name="connsiteX133" fmla="*/ 760819 w 1301898"/>
                  <a:gd name="connsiteY133" fmla="*/ 1257005 h 1386958"/>
                  <a:gd name="connsiteX134" fmla="*/ 741917 w 1301898"/>
                  <a:gd name="connsiteY134" fmla="*/ 1247553 h 1386958"/>
                  <a:gd name="connsiteX135" fmla="*/ 737191 w 1301898"/>
                  <a:gd name="connsiteY135" fmla="*/ 1240465 h 1386958"/>
                  <a:gd name="connsiteX136" fmla="*/ 734828 w 1301898"/>
                  <a:gd name="connsiteY136" fmla="*/ 1228651 h 1386958"/>
                  <a:gd name="connsiteX137" fmla="*/ 725377 w 1301898"/>
                  <a:gd name="connsiteY137" fmla="*/ 1226288 h 1386958"/>
                  <a:gd name="connsiteX138" fmla="*/ 682847 w 1301898"/>
                  <a:gd name="connsiteY138" fmla="*/ 1223925 h 1386958"/>
                  <a:gd name="connsiteX139" fmla="*/ 673396 w 1301898"/>
                  <a:gd name="connsiteY139" fmla="*/ 1219200 h 1386958"/>
                  <a:gd name="connsiteX140" fmla="*/ 656856 w 1301898"/>
                  <a:gd name="connsiteY140" fmla="*/ 1214474 h 1386958"/>
                  <a:gd name="connsiteX141" fmla="*/ 647405 w 1301898"/>
                  <a:gd name="connsiteY141" fmla="*/ 1209749 h 1386958"/>
                  <a:gd name="connsiteX142" fmla="*/ 645042 w 1301898"/>
                  <a:gd name="connsiteY142" fmla="*/ 1202660 h 1386958"/>
                  <a:gd name="connsiteX143" fmla="*/ 637954 w 1301898"/>
                  <a:gd name="connsiteY143" fmla="*/ 1195572 h 1386958"/>
                  <a:gd name="connsiteX144" fmla="*/ 633228 w 1301898"/>
                  <a:gd name="connsiteY144" fmla="*/ 1188484 h 1386958"/>
                  <a:gd name="connsiteX145" fmla="*/ 630865 w 1301898"/>
                  <a:gd name="connsiteY145" fmla="*/ 1181395 h 1386958"/>
                  <a:gd name="connsiteX146" fmla="*/ 619051 w 1301898"/>
                  <a:gd name="connsiteY146" fmla="*/ 1164856 h 1386958"/>
                  <a:gd name="connsiteX147" fmla="*/ 611963 w 1301898"/>
                  <a:gd name="connsiteY147" fmla="*/ 1160130 h 1386958"/>
                  <a:gd name="connsiteX148" fmla="*/ 590698 w 1301898"/>
                  <a:gd name="connsiteY148" fmla="*/ 1153042 h 1386958"/>
                  <a:gd name="connsiteX149" fmla="*/ 569433 w 1301898"/>
                  <a:gd name="connsiteY149" fmla="*/ 1150679 h 1386958"/>
                  <a:gd name="connsiteX150" fmla="*/ 562345 w 1301898"/>
                  <a:gd name="connsiteY150" fmla="*/ 1145953 h 1386958"/>
                  <a:gd name="connsiteX151" fmla="*/ 559982 w 1301898"/>
                  <a:gd name="connsiteY151" fmla="*/ 1138865 h 1386958"/>
                  <a:gd name="connsiteX152" fmla="*/ 567070 w 1301898"/>
                  <a:gd name="connsiteY152" fmla="*/ 1134139 h 1386958"/>
                  <a:gd name="connsiteX153" fmla="*/ 583610 w 1301898"/>
                  <a:gd name="connsiteY153" fmla="*/ 1129414 h 1386958"/>
                  <a:gd name="connsiteX154" fmla="*/ 576521 w 1301898"/>
                  <a:gd name="connsiteY154" fmla="*/ 1115237 h 1386958"/>
                  <a:gd name="connsiteX155" fmla="*/ 569433 w 1301898"/>
                  <a:gd name="connsiteY155" fmla="*/ 1110512 h 1386958"/>
                  <a:gd name="connsiteX156" fmla="*/ 555256 w 1301898"/>
                  <a:gd name="connsiteY156" fmla="*/ 1101060 h 1386958"/>
                  <a:gd name="connsiteX157" fmla="*/ 541079 w 1301898"/>
                  <a:gd name="connsiteY157" fmla="*/ 1096335 h 1386958"/>
                  <a:gd name="connsiteX158" fmla="*/ 533991 w 1301898"/>
                  <a:gd name="connsiteY158" fmla="*/ 1089246 h 1386958"/>
                  <a:gd name="connsiteX159" fmla="*/ 526903 w 1301898"/>
                  <a:gd name="connsiteY159" fmla="*/ 1086884 h 1386958"/>
                  <a:gd name="connsiteX160" fmla="*/ 519814 w 1301898"/>
                  <a:gd name="connsiteY160" fmla="*/ 1082158 h 1386958"/>
                  <a:gd name="connsiteX161" fmla="*/ 515089 w 1301898"/>
                  <a:gd name="connsiteY161" fmla="*/ 1034902 h 1386958"/>
                  <a:gd name="connsiteX162" fmla="*/ 510363 w 1301898"/>
                  <a:gd name="connsiteY162" fmla="*/ 1027814 h 1386958"/>
                  <a:gd name="connsiteX163" fmla="*/ 508000 w 1301898"/>
                  <a:gd name="connsiteY163" fmla="*/ 1018363 h 1386958"/>
                  <a:gd name="connsiteX164" fmla="*/ 505638 w 1301898"/>
                  <a:gd name="connsiteY164" fmla="*/ 1006549 h 1386958"/>
                  <a:gd name="connsiteX165" fmla="*/ 500912 w 1301898"/>
                  <a:gd name="connsiteY165" fmla="*/ 999460 h 1386958"/>
                  <a:gd name="connsiteX166" fmla="*/ 491461 w 1301898"/>
                  <a:gd name="connsiteY166" fmla="*/ 982921 h 1386958"/>
                  <a:gd name="connsiteX167" fmla="*/ 486735 w 1301898"/>
                  <a:gd name="connsiteY167" fmla="*/ 961656 h 1386958"/>
                  <a:gd name="connsiteX168" fmla="*/ 482010 w 1301898"/>
                  <a:gd name="connsiteY168" fmla="*/ 945116 h 1386958"/>
                  <a:gd name="connsiteX169" fmla="*/ 479647 w 1301898"/>
                  <a:gd name="connsiteY169" fmla="*/ 933302 h 1386958"/>
                  <a:gd name="connsiteX170" fmla="*/ 472558 w 1301898"/>
                  <a:gd name="connsiteY170" fmla="*/ 916763 h 1386958"/>
                  <a:gd name="connsiteX171" fmla="*/ 470196 w 1301898"/>
                  <a:gd name="connsiteY171" fmla="*/ 909674 h 1386958"/>
                  <a:gd name="connsiteX172" fmla="*/ 446568 w 1301898"/>
                  <a:gd name="connsiteY172" fmla="*/ 886046 h 1386958"/>
                  <a:gd name="connsiteX173" fmla="*/ 444205 w 1301898"/>
                  <a:gd name="connsiteY173" fmla="*/ 886046 h 1386958"/>
                  <a:gd name="connsiteX174" fmla="*/ 344968 w 1301898"/>
                  <a:gd name="connsiteY174" fmla="*/ 824614 h 1386958"/>
                  <a:gd name="connsiteX175" fmla="*/ 231554 w 1301898"/>
                  <a:gd name="connsiteY175" fmla="*/ 689935 h 1386958"/>
                  <a:gd name="connsiteX176" fmla="*/ 181935 w 1301898"/>
                  <a:gd name="connsiteY176" fmla="*/ 569432 h 1386958"/>
                  <a:gd name="connsiteX177" fmla="*/ 186661 w 1301898"/>
                  <a:gd name="connsiteY177" fmla="*/ 463107 h 1386958"/>
                  <a:gd name="connsiteX178" fmla="*/ 148856 w 1301898"/>
                  <a:gd name="connsiteY178" fmla="*/ 375684 h 1386958"/>
                  <a:gd name="connsiteX179" fmla="*/ 68521 w 1301898"/>
                  <a:gd name="connsiteY179" fmla="*/ 361507 h 1386958"/>
                  <a:gd name="connsiteX180" fmla="*/ 21265 w 1301898"/>
                  <a:gd name="connsiteY180" fmla="*/ 349693 h 1386958"/>
                  <a:gd name="connsiteX181" fmla="*/ 2363 w 1301898"/>
                  <a:gd name="connsiteY181" fmla="*/ 316614 h 1386958"/>
                  <a:gd name="connsiteX182" fmla="*/ 0 w 1301898"/>
                  <a:gd name="connsiteY182" fmla="*/ 309525 h 1386958"/>
                  <a:gd name="connsiteX183" fmla="*/ 2363 w 1301898"/>
                  <a:gd name="connsiteY183" fmla="*/ 250456 h 1386958"/>
                  <a:gd name="connsiteX184" fmla="*/ 7089 w 1301898"/>
                  <a:gd name="connsiteY184" fmla="*/ 231553 h 1386958"/>
                  <a:gd name="connsiteX185" fmla="*/ 9451 w 1301898"/>
                  <a:gd name="connsiteY185" fmla="*/ 219739 h 1386958"/>
                  <a:gd name="connsiteX186" fmla="*/ 16540 w 1301898"/>
                  <a:gd name="connsiteY186" fmla="*/ 198474 h 1386958"/>
                  <a:gd name="connsiteX187" fmla="*/ 35442 w 1301898"/>
                  <a:gd name="connsiteY187" fmla="*/ 186660 h 1386958"/>
                  <a:gd name="connsiteX188" fmla="*/ 42531 w 1301898"/>
                  <a:gd name="connsiteY188" fmla="*/ 181935 h 1386958"/>
                  <a:gd name="connsiteX189" fmla="*/ 51982 w 1301898"/>
                  <a:gd name="connsiteY189" fmla="*/ 179572 h 1386958"/>
                  <a:gd name="connsiteX190" fmla="*/ 66158 w 1301898"/>
                  <a:gd name="connsiteY190" fmla="*/ 174846 h 1386958"/>
                  <a:gd name="connsiteX191" fmla="*/ 75610 w 1301898"/>
                  <a:gd name="connsiteY191" fmla="*/ 163032 h 138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1301898" h="1386958">
                    <a:moveTo>
                      <a:pt x="75610" y="163032"/>
                    </a:moveTo>
                    <a:lnTo>
                      <a:pt x="75610" y="163032"/>
                    </a:lnTo>
                    <a:cubicBezTo>
                      <a:pt x="76397" y="170121"/>
                      <a:pt x="75875" y="177481"/>
                      <a:pt x="77972" y="184298"/>
                    </a:cubicBezTo>
                    <a:cubicBezTo>
                      <a:pt x="79130" y="188062"/>
                      <a:pt x="82468" y="190785"/>
                      <a:pt x="85061" y="193749"/>
                    </a:cubicBezTo>
                    <a:cubicBezTo>
                      <a:pt x="101104" y="212083"/>
                      <a:pt x="89119" y="195111"/>
                      <a:pt x="99238" y="210288"/>
                    </a:cubicBezTo>
                    <a:cubicBezTo>
                      <a:pt x="103794" y="233076"/>
                      <a:pt x="98214" y="212969"/>
                      <a:pt x="106326" y="229191"/>
                    </a:cubicBezTo>
                    <a:cubicBezTo>
                      <a:pt x="110929" y="238396"/>
                      <a:pt x="106504" y="235120"/>
                      <a:pt x="111051" y="245730"/>
                    </a:cubicBezTo>
                    <a:cubicBezTo>
                      <a:pt x="112170" y="248340"/>
                      <a:pt x="113559" y="251045"/>
                      <a:pt x="115777" y="252819"/>
                    </a:cubicBezTo>
                    <a:cubicBezTo>
                      <a:pt x="117722" y="254375"/>
                      <a:pt x="120502" y="254394"/>
                      <a:pt x="122865" y="255181"/>
                    </a:cubicBezTo>
                    <a:cubicBezTo>
                      <a:pt x="144918" y="254394"/>
                      <a:pt x="167060" y="254944"/>
                      <a:pt x="189024" y="252819"/>
                    </a:cubicBezTo>
                    <a:cubicBezTo>
                      <a:pt x="191850" y="252545"/>
                      <a:pt x="193572" y="249363"/>
                      <a:pt x="196112" y="248093"/>
                    </a:cubicBezTo>
                    <a:cubicBezTo>
                      <a:pt x="198340" y="246979"/>
                      <a:pt x="200837" y="246518"/>
                      <a:pt x="203200" y="245730"/>
                    </a:cubicBezTo>
                    <a:cubicBezTo>
                      <a:pt x="205568" y="238626"/>
                      <a:pt x="205200" y="237660"/>
                      <a:pt x="210289" y="231553"/>
                    </a:cubicBezTo>
                    <a:cubicBezTo>
                      <a:pt x="212428" y="228986"/>
                      <a:pt x="215435" y="227184"/>
                      <a:pt x="217377" y="224465"/>
                    </a:cubicBezTo>
                    <a:cubicBezTo>
                      <a:pt x="219424" y="221599"/>
                      <a:pt x="220716" y="218252"/>
                      <a:pt x="222103" y="215014"/>
                    </a:cubicBezTo>
                    <a:cubicBezTo>
                      <a:pt x="224987" y="208285"/>
                      <a:pt x="223512" y="206516"/>
                      <a:pt x="229191" y="200837"/>
                    </a:cubicBezTo>
                    <a:cubicBezTo>
                      <a:pt x="231199" y="198829"/>
                      <a:pt x="233916" y="197687"/>
                      <a:pt x="236279" y="196112"/>
                    </a:cubicBezTo>
                    <a:cubicBezTo>
                      <a:pt x="237067" y="193749"/>
                      <a:pt x="237528" y="191251"/>
                      <a:pt x="238642" y="189023"/>
                    </a:cubicBezTo>
                    <a:cubicBezTo>
                      <a:pt x="239912" y="186483"/>
                      <a:pt x="243179" y="184768"/>
                      <a:pt x="243368" y="181935"/>
                    </a:cubicBezTo>
                    <a:cubicBezTo>
                      <a:pt x="243999" y="172472"/>
                      <a:pt x="241793" y="163032"/>
                      <a:pt x="241005" y="153581"/>
                    </a:cubicBezTo>
                    <a:cubicBezTo>
                      <a:pt x="244155" y="144130"/>
                      <a:pt x="245176" y="133676"/>
                      <a:pt x="250456" y="125228"/>
                    </a:cubicBezTo>
                    <a:cubicBezTo>
                      <a:pt x="255277" y="117514"/>
                      <a:pt x="271086" y="113626"/>
                      <a:pt x="278810" y="111051"/>
                    </a:cubicBezTo>
                    <a:cubicBezTo>
                      <a:pt x="286052" y="108637"/>
                      <a:pt x="294838" y="105049"/>
                      <a:pt x="302438" y="103963"/>
                    </a:cubicBezTo>
                    <a:cubicBezTo>
                      <a:pt x="313019" y="102452"/>
                      <a:pt x="336350" y="101067"/>
                      <a:pt x="347331" y="99237"/>
                    </a:cubicBezTo>
                    <a:cubicBezTo>
                      <a:pt x="354493" y="98043"/>
                      <a:pt x="361508" y="96087"/>
                      <a:pt x="368596" y="94512"/>
                    </a:cubicBezTo>
                    <a:cubicBezTo>
                      <a:pt x="377117" y="88830"/>
                      <a:pt x="383389" y="85318"/>
                      <a:pt x="389861" y="75609"/>
                    </a:cubicBezTo>
                    <a:cubicBezTo>
                      <a:pt x="391436" y="73246"/>
                      <a:pt x="394184" y="71332"/>
                      <a:pt x="394586" y="68521"/>
                    </a:cubicBezTo>
                    <a:cubicBezTo>
                      <a:pt x="395811" y="59944"/>
                      <a:pt x="394586" y="51194"/>
                      <a:pt x="394586" y="42530"/>
                    </a:cubicBezTo>
                    <a:lnTo>
                      <a:pt x="477284" y="40167"/>
                    </a:lnTo>
                    <a:lnTo>
                      <a:pt x="489098" y="0"/>
                    </a:lnTo>
                    <a:cubicBezTo>
                      <a:pt x="537656" y="10405"/>
                      <a:pt x="510956" y="5966"/>
                      <a:pt x="569433" y="11814"/>
                    </a:cubicBezTo>
                    <a:cubicBezTo>
                      <a:pt x="571796" y="14177"/>
                      <a:pt x="574382" y="16335"/>
                      <a:pt x="576521" y="18902"/>
                    </a:cubicBezTo>
                    <a:cubicBezTo>
                      <a:pt x="578339" y="21084"/>
                      <a:pt x="579029" y="24217"/>
                      <a:pt x="581247" y="25991"/>
                    </a:cubicBezTo>
                    <a:cubicBezTo>
                      <a:pt x="583192" y="27547"/>
                      <a:pt x="585972" y="27566"/>
                      <a:pt x="588335" y="28353"/>
                    </a:cubicBezTo>
                    <a:lnTo>
                      <a:pt x="595424" y="33079"/>
                    </a:lnTo>
                    <a:lnTo>
                      <a:pt x="600149" y="189023"/>
                    </a:lnTo>
                    <a:lnTo>
                      <a:pt x="770270" y="342605"/>
                    </a:lnTo>
                    <a:lnTo>
                      <a:pt x="758456" y="370958"/>
                    </a:lnTo>
                    <a:cubicBezTo>
                      <a:pt x="758131" y="372422"/>
                      <a:pt x="749741" y="392960"/>
                      <a:pt x="756093" y="399312"/>
                    </a:cubicBezTo>
                    <a:cubicBezTo>
                      <a:pt x="757854" y="401073"/>
                      <a:pt x="760819" y="400887"/>
                      <a:pt x="763182" y="401674"/>
                    </a:cubicBezTo>
                    <a:cubicBezTo>
                      <a:pt x="774014" y="417923"/>
                      <a:pt x="770837" y="410463"/>
                      <a:pt x="774996" y="422939"/>
                    </a:cubicBezTo>
                    <a:cubicBezTo>
                      <a:pt x="775783" y="430028"/>
                      <a:pt x="776611" y="437112"/>
                      <a:pt x="777358" y="444205"/>
                    </a:cubicBezTo>
                    <a:cubicBezTo>
                      <a:pt x="778829" y="458182"/>
                      <a:pt x="782038" y="475057"/>
                      <a:pt x="777358" y="489098"/>
                    </a:cubicBezTo>
                    <a:cubicBezTo>
                      <a:pt x="775562" y="494486"/>
                      <a:pt x="771057" y="498549"/>
                      <a:pt x="767907" y="503274"/>
                    </a:cubicBezTo>
                    <a:cubicBezTo>
                      <a:pt x="766332" y="505637"/>
                      <a:pt x="765190" y="508355"/>
                      <a:pt x="763182" y="510363"/>
                    </a:cubicBezTo>
                    <a:cubicBezTo>
                      <a:pt x="754085" y="519459"/>
                      <a:pt x="757946" y="514671"/>
                      <a:pt x="751368" y="524539"/>
                    </a:cubicBezTo>
                    <a:cubicBezTo>
                      <a:pt x="752156" y="554468"/>
                      <a:pt x="752272" y="584422"/>
                      <a:pt x="753731" y="614325"/>
                    </a:cubicBezTo>
                    <a:cubicBezTo>
                      <a:pt x="753952" y="618856"/>
                      <a:pt x="758176" y="625330"/>
                      <a:pt x="760819" y="628502"/>
                    </a:cubicBezTo>
                    <a:cubicBezTo>
                      <a:pt x="762958" y="631069"/>
                      <a:pt x="764804" y="634350"/>
                      <a:pt x="767907" y="635591"/>
                    </a:cubicBezTo>
                    <a:cubicBezTo>
                      <a:pt x="773078" y="637659"/>
                      <a:pt x="778968" y="636957"/>
                      <a:pt x="784447" y="637953"/>
                    </a:cubicBezTo>
                    <a:cubicBezTo>
                      <a:pt x="787642" y="638534"/>
                      <a:pt x="790776" y="639424"/>
                      <a:pt x="793898" y="640316"/>
                    </a:cubicBezTo>
                    <a:cubicBezTo>
                      <a:pt x="796293" y="641000"/>
                      <a:pt x="798536" y="642233"/>
                      <a:pt x="800986" y="642679"/>
                    </a:cubicBezTo>
                    <a:cubicBezTo>
                      <a:pt x="807234" y="643815"/>
                      <a:pt x="813588" y="644254"/>
                      <a:pt x="819889" y="645042"/>
                    </a:cubicBezTo>
                    <a:cubicBezTo>
                      <a:pt x="824614" y="646617"/>
                      <a:pt x="829921" y="647004"/>
                      <a:pt x="834065" y="649767"/>
                    </a:cubicBezTo>
                    <a:cubicBezTo>
                      <a:pt x="843226" y="655874"/>
                      <a:pt x="838460" y="653595"/>
                      <a:pt x="848242" y="656856"/>
                    </a:cubicBezTo>
                    <a:cubicBezTo>
                      <a:pt x="856849" y="669765"/>
                      <a:pt x="849577" y="662301"/>
                      <a:pt x="871870" y="668670"/>
                    </a:cubicBezTo>
                    <a:cubicBezTo>
                      <a:pt x="876660" y="670038"/>
                      <a:pt x="886047" y="673395"/>
                      <a:pt x="886047" y="673395"/>
                    </a:cubicBezTo>
                    <a:cubicBezTo>
                      <a:pt x="887622" y="675758"/>
                      <a:pt x="889502" y="677944"/>
                      <a:pt x="890772" y="680484"/>
                    </a:cubicBezTo>
                    <a:cubicBezTo>
                      <a:pt x="891886" y="682712"/>
                      <a:pt x="891925" y="685395"/>
                      <a:pt x="893135" y="687572"/>
                    </a:cubicBezTo>
                    <a:cubicBezTo>
                      <a:pt x="895893" y="692537"/>
                      <a:pt x="899436" y="697023"/>
                      <a:pt x="902586" y="701749"/>
                    </a:cubicBezTo>
                    <a:lnTo>
                      <a:pt x="907312" y="708837"/>
                    </a:lnTo>
                    <a:cubicBezTo>
                      <a:pt x="908887" y="711200"/>
                      <a:pt x="910334" y="713653"/>
                      <a:pt x="912038" y="715925"/>
                    </a:cubicBezTo>
                    <a:lnTo>
                      <a:pt x="919126" y="725377"/>
                    </a:lnTo>
                    <a:cubicBezTo>
                      <a:pt x="920323" y="730165"/>
                      <a:pt x="921820" y="737177"/>
                      <a:pt x="923851" y="741916"/>
                    </a:cubicBezTo>
                    <a:cubicBezTo>
                      <a:pt x="925238" y="745153"/>
                      <a:pt x="927189" y="748130"/>
                      <a:pt x="928577" y="751367"/>
                    </a:cubicBezTo>
                    <a:cubicBezTo>
                      <a:pt x="929558" y="753656"/>
                      <a:pt x="929179" y="756695"/>
                      <a:pt x="930940" y="758456"/>
                    </a:cubicBezTo>
                    <a:cubicBezTo>
                      <a:pt x="932701" y="760217"/>
                      <a:pt x="935665" y="760031"/>
                      <a:pt x="938028" y="760819"/>
                    </a:cubicBezTo>
                    <a:cubicBezTo>
                      <a:pt x="937240" y="769482"/>
                      <a:pt x="937371" y="778279"/>
                      <a:pt x="935665" y="786809"/>
                    </a:cubicBezTo>
                    <a:cubicBezTo>
                      <a:pt x="934974" y="790263"/>
                      <a:pt x="932248" y="792990"/>
                      <a:pt x="930940" y="796260"/>
                    </a:cubicBezTo>
                    <a:cubicBezTo>
                      <a:pt x="929090" y="800885"/>
                      <a:pt x="927789" y="805711"/>
                      <a:pt x="926214" y="810437"/>
                    </a:cubicBezTo>
                    <a:cubicBezTo>
                      <a:pt x="925426" y="812800"/>
                      <a:pt x="925232" y="815453"/>
                      <a:pt x="923851" y="817525"/>
                    </a:cubicBezTo>
                    <a:lnTo>
                      <a:pt x="919126" y="824614"/>
                    </a:lnTo>
                    <a:cubicBezTo>
                      <a:pt x="920701" y="832490"/>
                      <a:pt x="916667" y="844650"/>
                      <a:pt x="923851" y="848242"/>
                    </a:cubicBezTo>
                    <a:cubicBezTo>
                      <a:pt x="935144" y="853889"/>
                      <a:pt x="949030" y="845879"/>
                      <a:pt x="961656" y="845879"/>
                    </a:cubicBezTo>
                    <a:cubicBezTo>
                      <a:pt x="966547" y="845879"/>
                      <a:pt x="972249" y="850578"/>
                      <a:pt x="975833" y="852967"/>
                    </a:cubicBezTo>
                    <a:cubicBezTo>
                      <a:pt x="977408" y="855330"/>
                      <a:pt x="978550" y="858048"/>
                      <a:pt x="980558" y="860056"/>
                    </a:cubicBezTo>
                    <a:cubicBezTo>
                      <a:pt x="984391" y="863889"/>
                      <a:pt x="992780" y="867040"/>
                      <a:pt x="997098" y="869507"/>
                    </a:cubicBezTo>
                    <a:cubicBezTo>
                      <a:pt x="999563" y="870916"/>
                      <a:pt x="1001823" y="872657"/>
                      <a:pt x="1004186" y="874232"/>
                    </a:cubicBezTo>
                    <a:cubicBezTo>
                      <a:pt x="1007301" y="883577"/>
                      <a:pt x="1005834" y="881668"/>
                      <a:pt x="1013638" y="890772"/>
                    </a:cubicBezTo>
                    <a:cubicBezTo>
                      <a:pt x="1018777" y="896767"/>
                      <a:pt x="1022236" y="897715"/>
                      <a:pt x="1025451" y="904949"/>
                    </a:cubicBezTo>
                    <a:cubicBezTo>
                      <a:pt x="1038372" y="934023"/>
                      <a:pt x="1021866" y="907735"/>
                      <a:pt x="1037265" y="926214"/>
                    </a:cubicBezTo>
                    <a:cubicBezTo>
                      <a:pt x="1039083" y="928396"/>
                      <a:pt x="1039583" y="931797"/>
                      <a:pt x="1041991" y="933302"/>
                    </a:cubicBezTo>
                    <a:cubicBezTo>
                      <a:pt x="1051432" y="939202"/>
                      <a:pt x="1054992" y="936259"/>
                      <a:pt x="1063256" y="940391"/>
                    </a:cubicBezTo>
                    <a:cubicBezTo>
                      <a:pt x="1075247" y="946386"/>
                      <a:pt x="1069776" y="943162"/>
                      <a:pt x="1079796" y="949842"/>
                    </a:cubicBezTo>
                    <a:cubicBezTo>
                      <a:pt x="1084299" y="956597"/>
                      <a:pt x="1091761" y="968794"/>
                      <a:pt x="1098698" y="971107"/>
                    </a:cubicBezTo>
                    <a:lnTo>
                      <a:pt x="1105786" y="973470"/>
                    </a:lnTo>
                    <a:cubicBezTo>
                      <a:pt x="1107361" y="975833"/>
                      <a:pt x="1110149" y="977742"/>
                      <a:pt x="1110512" y="980558"/>
                    </a:cubicBezTo>
                    <a:cubicBezTo>
                      <a:pt x="1113342" y="1002485"/>
                      <a:pt x="1112409" y="1024789"/>
                      <a:pt x="1115238" y="1046716"/>
                    </a:cubicBezTo>
                    <a:cubicBezTo>
                      <a:pt x="1115601" y="1049532"/>
                      <a:pt x="1117781" y="1051987"/>
                      <a:pt x="1119963" y="1053805"/>
                    </a:cubicBezTo>
                    <a:cubicBezTo>
                      <a:pt x="1122669" y="1056060"/>
                      <a:pt x="1126356" y="1056783"/>
                      <a:pt x="1129414" y="1058530"/>
                    </a:cubicBezTo>
                    <a:cubicBezTo>
                      <a:pt x="1131880" y="1059939"/>
                      <a:pt x="1133763" y="1062509"/>
                      <a:pt x="1136503" y="1063256"/>
                    </a:cubicBezTo>
                    <a:cubicBezTo>
                      <a:pt x="1142629" y="1064927"/>
                      <a:pt x="1149104" y="1064831"/>
                      <a:pt x="1155405" y="1065619"/>
                    </a:cubicBezTo>
                    <a:cubicBezTo>
                      <a:pt x="1157768" y="1067194"/>
                      <a:pt x="1160719" y="1068127"/>
                      <a:pt x="1162493" y="1070344"/>
                    </a:cubicBezTo>
                    <a:cubicBezTo>
                      <a:pt x="1164049" y="1072289"/>
                      <a:pt x="1164685" y="1074947"/>
                      <a:pt x="1164856" y="1077432"/>
                    </a:cubicBezTo>
                    <a:cubicBezTo>
                      <a:pt x="1166266" y="1097876"/>
                      <a:pt x="1164321" y="1118578"/>
                      <a:pt x="1167219" y="1138865"/>
                    </a:cubicBezTo>
                    <a:cubicBezTo>
                      <a:pt x="1167693" y="1142182"/>
                      <a:pt x="1179232" y="1145142"/>
                      <a:pt x="1181396" y="1145953"/>
                    </a:cubicBezTo>
                    <a:cubicBezTo>
                      <a:pt x="1184070" y="1146956"/>
                      <a:pt x="1195911" y="1152067"/>
                      <a:pt x="1200298" y="1153042"/>
                    </a:cubicBezTo>
                    <a:cubicBezTo>
                      <a:pt x="1228939" y="1159407"/>
                      <a:pt x="1200001" y="1150581"/>
                      <a:pt x="1228651" y="1160130"/>
                    </a:cubicBezTo>
                    <a:cubicBezTo>
                      <a:pt x="1231014" y="1161705"/>
                      <a:pt x="1233247" y="1163496"/>
                      <a:pt x="1235740" y="1164856"/>
                    </a:cubicBezTo>
                    <a:cubicBezTo>
                      <a:pt x="1241924" y="1168229"/>
                      <a:pt x="1254642" y="1174307"/>
                      <a:pt x="1254642" y="1174307"/>
                    </a:cubicBezTo>
                    <a:cubicBezTo>
                      <a:pt x="1256217" y="1176670"/>
                      <a:pt x="1257151" y="1179621"/>
                      <a:pt x="1259368" y="1181395"/>
                    </a:cubicBezTo>
                    <a:cubicBezTo>
                      <a:pt x="1261313" y="1182951"/>
                      <a:pt x="1265605" y="1181417"/>
                      <a:pt x="1266456" y="1183758"/>
                    </a:cubicBezTo>
                    <a:cubicBezTo>
                      <a:pt x="1284440" y="1233217"/>
                      <a:pt x="1258925" y="1192547"/>
                      <a:pt x="1273545" y="1214474"/>
                    </a:cubicBezTo>
                    <a:cubicBezTo>
                      <a:pt x="1274303" y="1217505"/>
                      <a:pt x="1276574" y="1227622"/>
                      <a:pt x="1278270" y="1231014"/>
                    </a:cubicBezTo>
                    <a:cubicBezTo>
                      <a:pt x="1279540" y="1233554"/>
                      <a:pt x="1281421" y="1235739"/>
                      <a:pt x="1282996" y="1238102"/>
                    </a:cubicBezTo>
                    <a:cubicBezTo>
                      <a:pt x="1283783" y="1240465"/>
                      <a:pt x="1284244" y="1242963"/>
                      <a:pt x="1285358" y="1245191"/>
                    </a:cubicBezTo>
                    <a:cubicBezTo>
                      <a:pt x="1288646" y="1251767"/>
                      <a:pt x="1291949" y="1254144"/>
                      <a:pt x="1297172" y="1259367"/>
                    </a:cubicBezTo>
                    <a:cubicBezTo>
                      <a:pt x="1298286" y="1262709"/>
                      <a:pt x="1301898" y="1272941"/>
                      <a:pt x="1301898" y="1275907"/>
                    </a:cubicBezTo>
                    <a:cubicBezTo>
                      <a:pt x="1301898" y="1291778"/>
                      <a:pt x="1299217" y="1305461"/>
                      <a:pt x="1297172" y="1320800"/>
                    </a:cubicBezTo>
                    <a:cubicBezTo>
                      <a:pt x="1294479" y="1341000"/>
                      <a:pt x="1299334" y="1335178"/>
                      <a:pt x="1292447" y="1342065"/>
                    </a:cubicBezTo>
                    <a:lnTo>
                      <a:pt x="1039628" y="1342065"/>
                    </a:lnTo>
                    <a:lnTo>
                      <a:pt x="1039628" y="1386958"/>
                    </a:lnTo>
                    <a:lnTo>
                      <a:pt x="994735" y="1386958"/>
                    </a:lnTo>
                    <a:lnTo>
                      <a:pt x="985284" y="1353879"/>
                    </a:lnTo>
                    <a:cubicBezTo>
                      <a:pt x="978983" y="1350729"/>
                      <a:pt x="972566" y="1347801"/>
                      <a:pt x="966382" y="1344428"/>
                    </a:cubicBezTo>
                    <a:cubicBezTo>
                      <a:pt x="963889" y="1343068"/>
                      <a:pt x="962121" y="1339959"/>
                      <a:pt x="959293" y="1339702"/>
                    </a:cubicBezTo>
                    <a:cubicBezTo>
                      <a:pt x="952969" y="1339127"/>
                      <a:pt x="946692" y="1341277"/>
                      <a:pt x="940391" y="1342065"/>
                    </a:cubicBezTo>
                    <a:cubicBezTo>
                      <a:pt x="937047" y="1343180"/>
                      <a:pt x="926819" y="1346791"/>
                      <a:pt x="923851" y="1346791"/>
                    </a:cubicBezTo>
                    <a:cubicBezTo>
                      <a:pt x="919835" y="1346791"/>
                      <a:pt x="915976" y="1345216"/>
                      <a:pt x="912038" y="1344428"/>
                    </a:cubicBezTo>
                    <a:lnTo>
                      <a:pt x="902586" y="1330251"/>
                    </a:lnTo>
                    <a:cubicBezTo>
                      <a:pt x="901011" y="1327888"/>
                      <a:pt x="899869" y="1325171"/>
                      <a:pt x="897861" y="1323163"/>
                    </a:cubicBezTo>
                    <a:lnTo>
                      <a:pt x="890772" y="1316074"/>
                    </a:lnTo>
                    <a:cubicBezTo>
                      <a:pt x="886834" y="1316862"/>
                      <a:pt x="882469" y="1316487"/>
                      <a:pt x="878958" y="1318437"/>
                    </a:cubicBezTo>
                    <a:cubicBezTo>
                      <a:pt x="875063" y="1320601"/>
                      <a:pt x="873071" y="1325215"/>
                      <a:pt x="869507" y="1327888"/>
                    </a:cubicBezTo>
                    <a:cubicBezTo>
                      <a:pt x="866689" y="1330001"/>
                      <a:pt x="863114" y="1330866"/>
                      <a:pt x="860056" y="1332614"/>
                    </a:cubicBezTo>
                    <a:cubicBezTo>
                      <a:pt x="847234" y="1339941"/>
                      <a:pt x="858874" y="1335370"/>
                      <a:pt x="845879" y="1339702"/>
                    </a:cubicBezTo>
                    <a:cubicBezTo>
                      <a:pt x="842027" y="1339152"/>
                      <a:pt x="826071" y="1339298"/>
                      <a:pt x="822251" y="1332614"/>
                    </a:cubicBezTo>
                    <a:cubicBezTo>
                      <a:pt x="820259" y="1329127"/>
                      <a:pt x="821520" y="1324470"/>
                      <a:pt x="819889" y="1320800"/>
                    </a:cubicBezTo>
                    <a:cubicBezTo>
                      <a:pt x="818290" y="1317201"/>
                      <a:pt x="814887" y="1314688"/>
                      <a:pt x="812800" y="1311349"/>
                    </a:cubicBezTo>
                    <a:cubicBezTo>
                      <a:pt x="798946" y="1289183"/>
                      <a:pt x="816366" y="1313033"/>
                      <a:pt x="803349" y="1294809"/>
                    </a:cubicBezTo>
                    <a:cubicBezTo>
                      <a:pt x="791364" y="1278030"/>
                      <a:pt x="801840" y="1291188"/>
                      <a:pt x="789172" y="1280632"/>
                    </a:cubicBezTo>
                    <a:cubicBezTo>
                      <a:pt x="786605" y="1278493"/>
                      <a:pt x="784722" y="1275595"/>
                      <a:pt x="782084" y="1273544"/>
                    </a:cubicBezTo>
                    <a:cubicBezTo>
                      <a:pt x="777601" y="1270057"/>
                      <a:pt x="771923" y="1268109"/>
                      <a:pt x="767907" y="1264093"/>
                    </a:cubicBezTo>
                    <a:cubicBezTo>
                      <a:pt x="765544" y="1261730"/>
                      <a:pt x="763492" y="1259010"/>
                      <a:pt x="760819" y="1257005"/>
                    </a:cubicBezTo>
                    <a:cubicBezTo>
                      <a:pt x="751891" y="1250309"/>
                      <a:pt x="750639" y="1250461"/>
                      <a:pt x="741917" y="1247553"/>
                    </a:cubicBezTo>
                    <a:cubicBezTo>
                      <a:pt x="740342" y="1245190"/>
                      <a:pt x="738188" y="1243124"/>
                      <a:pt x="737191" y="1240465"/>
                    </a:cubicBezTo>
                    <a:cubicBezTo>
                      <a:pt x="735781" y="1236705"/>
                      <a:pt x="737399" y="1231736"/>
                      <a:pt x="734828" y="1228651"/>
                    </a:cubicBezTo>
                    <a:cubicBezTo>
                      <a:pt x="732749" y="1226156"/>
                      <a:pt x="728611" y="1226582"/>
                      <a:pt x="725377" y="1226288"/>
                    </a:cubicBezTo>
                    <a:cubicBezTo>
                      <a:pt x="711237" y="1225002"/>
                      <a:pt x="697024" y="1224713"/>
                      <a:pt x="682847" y="1223925"/>
                    </a:cubicBezTo>
                    <a:cubicBezTo>
                      <a:pt x="679697" y="1222350"/>
                      <a:pt x="676633" y="1220587"/>
                      <a:pt x="673396" y="1219200"/>
                    </a:cubicBezTo>
                    <a:cubicBezTo>
                      <a:pt x="660065" y="1213487"/>
                      <a:pt x="672845" y="1220470"/>
                      <a:pt x="656856" y="1214474"/>
                    </a:cubicBezTo>
                    <a:cubicBezTo>
                      <a:pt x="653558" y="1213237"/>
                      <a:pt x="650555" y="1211324"/>
                      <a:pt x="647405" y="1209749"/>
                    </a:cubicBezTo>
                    <a:cubicBezTo>
                      <a:pt x="646617" y="1207386"/>
                      <a:pt x="646424" y="1204733"/>
                      <a:pt x="645042" y="1202660"/>
                    </a:cubicBezTo>
                    <a:cubicBezTo>
                      <a:pt x="643189" y="1199880"/>
                      <a:pt x="640093" y="1198139"/>
                      <a:pt x="637954" y="1195572"/>
                    </a:cubicBezTo>
                    <a:cubicBezTo>
                      <a:pt x="636136" y="1193391"/>
                      <a:pt x="634803" y="1190847"/>
                      <a:pt x="633228" y="1188484"/>
                    </a:cubicBezTo>
                    <a:cubicBezTo>
                      <a:pt x="632440" y="1186121"/>
                      <a:pt x="631979" y="1183623"/>
                      <a:pt x="630865" y="1181395"/>
                    </a:cubicBezTo>
                    <a:cubicBezTo>
                      <a:pt x="629522" y="1178709"/>
                      <a:pt x="620124" y="1165929"/>
                      <a:pt x="619051" y="1164856"/>
                    </a:cubicBezTo>
                    <a:cubicBezTo>
                      <a:pt x="617043" y="1162848"/>
                      <a:pt x="614503" y="1161400"/>
                      <a:pt x="611963" y="1160130"/>
                    </a:cubicBezTo>
                    <a:cubicBezTo>
                      <a:pt x="606343" y="1157320"/>
                      <a:pt x="597213" y="1154044"/>
                      <a:pt x="590698" y="1153042"/>
                    </a:cubicBezTo>
                    <a:cubicBezTo>
                      <a:pt x="583649" y="1151957"/>
                      <a:pt x="576521" y="1151467"/>
                      <a:pt x="569433" y="1150679"/>
                    </a:cubicBezTo>
                    <a:cubicBezTo>
                      <a:pt x="567070" y="1149104"/>
                      <a:pt x="564119" y="1148170"/>
                      <a:pt x="562345" y="1145953"/>
                    </a:cubicBezTo>
                    <a:cubicBezTo>
                      <a:pt x="560789" y="1144008"/>
                      <a:pt x="559057" y="1141177"/>
                      <a:pt x="559982" y="1138865"/>
                    </a:cubicBezTo>
                    <a:cubicBezTo>
                      <a:pt x="561037" y="1136228"/>
                      <a:pt x="564433" y="1135194"/>
                      <a:pt x="567070" y="1134139"/>
                    </a:cubicBezTo>
                    <a:cubicBezTo>
                      <a:pt x="572394" y="1132010"/>
                      <a:pt x="578097" y="1130989"/>
                      <a:pt x="583610" y="1129414"/>
                    </a:cubicBezTo>
                    <a:cubicBezTo>
                      <a:pt x="581688" y="1123648"/>
                      <a:pt x="581102" y="1119818"/>
                      <a:pt x="576521" y="1115237"/>
                    </a:cubicBezTo>
                    <a:cubicBezTo>
                      <a:pt x="574513" y="1113229"/>
                      <a:pt x="571796" y="1112087"/>
                      <a:pt x="569433" y="1110512"/>
                    </a:cubicBezTo>
                    <a:cubicBezTo>
                      <a:pt x="562461" y="1100054"/>
                      <a:pt x="567970" y="1104874"/>
                      <a:pt x="555256" y="1101060"/>
                    </a:cubicBezTo>
                    <a:cubicBezTo>
                      <a:pt x="550485" y="1099629"/>
                      <a:pt x="541079" y="1096335"/>
                      <a:pt x="541079" y="1096335"/>
                    </a:cubicBezTo>
                    <a:cubicBezTo>
                      <a:pt x="538716" y="1093972"/>
                      <a:pt x="536771" y="1091100"/>
                      <a:pt x="533991" y="1089246"/>
                    </a:cubicBezTo>
                    <a:cubicBezTo>
                      <a:pt x="531919" y="1087865"/>
                      <a:pt x="529131" y="1087998"/>
                      <a:pt x="526903" y="1086884"/>
                    </a:cubicBezTo>
                    <a:cubicBezTo>
                      <a:pt x="524363" y="1085614"/>
                      <a:pt x="522177" y="1083733"/>
                      <a:pt x="519814" y="1082158"/>
                    </a:cubicBezTo>
                    <a:cubicBezTo>
                      <a:pt x="511896" y="1058408"/>
                      <a:pt x="524668" y="1098766"/>
                      <a:pt x="515089" y="1034902"/>
                    </a:cubicBezTo>
                    <a:cubicBezTo>
                      <a:pt x="514668" y="1032094"/>
                      <a:pt x="511938" y="1030177"/>
                      <a:pt x="510363" y="1027814"/>
                    </a:cubicBezTo>
                    <a:cubicBezTo>
                      <a:pt x="509575" y="1024664"/>
                      <a:pt x="508704" y="1021533"/>
                      <a:pt x="508000" y="1018363"/>
                    </a:cubicBezTo>
                    <a:cubicBezTo>
                      <a:pt x="507129" y="1014443"/>
                      <a:pt x="507048" y="1010309"/>
                      <a:pt x="505638" y="1006549"/>
                    </a:cubicBezTo>
                    <a:cubicBezTo>
                      <a:pt x="504641" y="1003890"/>
                      <a:pt x="502182" y="1002000"/>
                      <a:pt x="500912" y="999460"/>
                    </a:cubicBezTo>
                    <a:cubicBezTo>
                      <a:pt x="491891" y="981419"/>
                      <a:pt x="508601" y="1005776"/>
                      <a:pt x="491461" y="982921"/>
                    </a:cubicBezTo>
                    <a:cubicBezTo>
                      <a:pt x="486862" y="969125"/>
                      <a:pt x="490894" y="982448"/>
                      <a:pt x="486735" y="961656"/>
                    </a:cubicBezTo>
                    <a:cubicBezTo>
                      <a:pt x="482318" y="939571"/>
                      <a:pt x="486511" y="963122"/>
                      <a:pt x="482010" y="945116"/>
                    </a:cubicBezTo>
                    <a:cubicBezTo>
                      <a:pt x="481036" y="941220"/>
                      <a:pt x="480621" y="937198"/>
                      <a:pt x="479647" y="933302"/>
                    </a:cubicBezTo>
                    <a:cubicBezTo>
                      <a:pt x="477430" y="924434"/>
                      <a:pt x="476616" y="926233"/>
                      <a:pt x="472558" y="916763"/>
                    </a:cubicBezTo>
                    <a:cubicBezTo>
                      <a:pt x="471577" y="914474"/>
                      <a:pt x="471533" y="911775"/>
                      <a:pt x="470196" y="909674"/>
                    </a:cubicBezTo>
                    <a:cubicBezTo>
                      <a:pt x="460367" y="894228"/>
                      <a:pt x="460173" y="891489"/>
                      <a:pt x="446568" y="886046"/>
                    </a:cubicBezTo>
                    <a:cubicBezTo>
                      <a:pt x="445837" y="885753"/>
                      <a:pt x="444993" y="886046"/>
                      <a:pt x="444205" y="886046"/>
                    </a:cubicBezTo>
                    <a:lnTo>
                      <a:pt x="344968" y="824614"/>
                    </a:lnTo>
                    <a:lnTo>
                      <a:pt x="231554" y="689935"/>
                    </a:lnTo>
                    <a:lnTo>
                      <a:pt x="181935" y="569432"/>
                    </a:lnTo>
                    <a:lnTo>
                      <a:pt x="186661" y="463107"/>
                    </a:lnTo>
                    <a:lnTo>
                      <a:pt x="148856" y="375684"/>
                    </a:lnTo>
                    <a:lnTo>
                      <a:pt x="68521" y="361507"/>
                    </a:lnTo>
                    <a:lnTo>
                      <a:pt x="21265" y="349693"/>
                    </a:lnTo>
                    <a:cubicBezTo>
                      <a:pt x="-490" y="318613"/>
                      <a:pt x="8191" y="337010"/>
                      <a:pt x="2363" y="316614"/>
                    </a:cubicBezTo>
                    <a:cubicBezTo>
                      <a:pt x="1679" y="314219"/>
                      <a:pt x="788" y="311888"/>
                      <a:pt x="0" y="309525"/>
                    </a:cubicBezTo>
                    <a:cubicBezTo>
                      <a:pt x="788" y="289835"/>
                      <a:pt x="1052" y="270118"/>
                      <a:pt x="2363" y="250456"/>
                    </a:cubicBezTo>
                    <a:cubicBezTo>
                      <a:pt x="3155" y="238578"/>
                      <a:pt x="4733" y="240977"/>
                      <a:pt x="7089" y="231553"/>
                    </a:cubicBezTo>
                    <a:cubicBezTo>
                      <a:pt x="8063" y="227657"/>
                      <a:pt x="8733" y="223690"/>
                      <a:pt x="9451" y="219739"/>
                    </a:cubicBezTo>
                    <a:cubicBezTo>
                      <a:pt x="11211" y="210059"/>
                      <a:pt x="9791" y="205223"/>
                      <a:pt x="16540" y="198474"/>
                    </a:cubicBezTo>
                    <a:cubicBezTo>
                      <a:pt x="24066" y="190948"/>
                      <a:pt x="26711" y="191649"/>
                      <a:pt x="35442" y="186660"/>
                    </a:cubicBezTo>
                    <a:cubicBezTo>
                      <a:pt x="37908" y="185251"/>
                      <a:pt x="39921" y="183054"/>
                      <a:pt x="42531" y="181935"/>
                    </a:cubicBezTo>
                    <a:cubicBezTo>
                      <a:pt x="45516" y="180656"/>
                      <a:pt x="48872" y="180505"/>
                      <a:pt x="51982" y="179572"/>
                    </a:cubicBezTo>
                    <a:cubicBezTo>
                      <a:pt x="56753" y="178141"/>
                      <a:pt x="61433" y="176421"/>
                      <a:pt x="66158" y="174846"/>
                    </a:cubicBezTo>
                    <a:lnTo>
                      <a:pt x="75610" y="163032"/>
                    </a:ln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 bwMode="auto">
              <a:xfrm>
                <a:off x="6209250" y="3908281"/>
                <a:ext cx="497835" cy="574500"/>
              </a:xfrm>
              <a:custGeom>
                <a:avLst/>
                <a:gdLst>
                  <a:gd name="connsiteX0" fmla="*/ 25991 w 813885"/>
                  <a:gd name="connsiteY0" fmla="*/ 413489 h 940391"/>
                  <a:gd name="connsiteX1" fmla="*/ 25991 w 813885"/>
                  <a:gd name="connsiteY1" fmla="*/ 413489 h 940391"/>
                  <a:gd name="connsiteX2" fmla="*/ 9451 w 813885"/>
                  <a:gd name="connsiteY2" fmla="*/ 401675 h 940391"/>
                  <a:gd name="connsiteX3" fmla="*/ 7089 w 813885"/>
                  <a:gd name="connsiteY3" fmla="*/ 394586 h 940391"/>
                  <a:gd name="connsiteX4" fmla="*/ 0 w 813885"/>
                  <a:gd name="connsiteY4" fmla="*/ 387498 h 940391"/>
                  <a:gd name="connsiteX5" fmla="*/ 4726 w 813885"/>
                  <a:gd name="connsiteY5" fmla="*/ 318977 h 940391"/>
                  <a:gd name="connsiteX6" fmla="*/ 11814 w 813885"/>
                  <a:gd name="connsiteY6" fmla="*/ 304800 h 940391"/>
                  <a:gd name="connsiteX7" fmla="*/ 18903 w 813885"/>
                  <a:gd name="connsiteY7" fmla="*/ 300075 h 940391"/>
                  <a:gd name="connsiteX8" fmla="*/ 28354 w 813885"/>
                  <a:gd name="connsiteY8" fmla="*/ 292986 h 940391"/>
                  <a:gd name="connsiteX9" fmla="*/ 28354 w 813885"/>
                  <a:gd name="connsiteY9" fmla="*/ 248093 h 940391"/>
                  <a:gd name="connsiteX10" fmla="*/ 23628 w 813885"/>
                  <a:gd name="connsiteY10" fmla="*/ 241005 h 940391"/>
                  <a:gd name="connsiteX11" fmla="*/ 18903 w 813885"/>
                  <a:gd name="connsiteY11" fmla="*/ 231554 h 940391"/>
                  <a:gd name="connsiteX12" fmla="*/ 14177 w 813885"/>
                  <a:gd name="connsiteY12" fmla="*/ 212651 h 940391"/>
                  <a:gd name="connsiteX13" fmla="*/ 9451 w 813885"/>
                  <a:gd name="connsiteY13" fmla="*/ 198475 h 940391"/>
                  <a:gd name="connsiteX14" fmla="*/ 7089 w 813885"/>
                  <a:gd name="connsiteY14" fmla="*/ 191386 h 940391"/>
                  <a:gd name="connsiteX15" fmla="*/ 2363 w 813885"/>
                  <a:gd name="connsiteY15" fmla="*/ 181935 h 940391"/>
                  <a:gd name="connsiteX16" fmla="*/ 4726 w 813885"/>
                  <a:gd name="connsiteY16" fmla="*/ 163033 h 940391"/>
                  <a:gd name="connsiteX17" fmla="*/ 16540 w 813885"/>
                  <a:gd name="connsiteY17" fmla="*/ 151219 h 940391"/>
                  <a:gd name="connsiteX18" fmla="*/ 35442 w 813885"/>
                  <a:gd name="connsiteY18" fmla="*/ 146493 h 940391"/>
                  <a:gd name="connsiteX19" fmla="*/ 80335 w 813885"/>
                  <a:gd name="connsiteY19" fmla="*/ 139405 h 940391"/>
                  <a:gd name="connsiteX20" fmla="*/ 56707 w 813885"/>
                  <a:gd name="connsiteY20" fmla="*/ 0 h 940391"/>
                  <a:gd name="connsiteX21" fmla="*/ 411126 w 813885"/>
                  <a:gd name="connsiteY21" fmla="*/ 0 h 940391"/>
                  <a:gd name="connsiteX22" fmla="*/ 434754 w 813885"/>
                  <a:gd name="connsiteY22" fmla="*/ 44893 h 940391"/>
                  <a:gd name="connsiteX23" fmla="*/ 366233 w 813885"/>
                  <a:gd name="connsiteY23" fmla="*/ 47256 h 940391"/>
                  <a:gd name="connsiteX24" fmla="*/ 359145 w 813885"/>
                  <a:gd name="connsiteY24" fmla="*/ 49619 h 940391"/>
                  <a:gd name="connsiteX25" fmla="*/ 356782 w 813885"/>
                  <a:gd name="connsiteY25" fmla="*/ 56707 h 940391"/>
                  <a:gd name="connsiteX26" fmla="*/ 352056 w 813885"/>
                  <a:gd name="connsiteY26" fmla="*/ 155945 h 940391"/>
                  <a:gd name="connsiteX27" fmla="*/ 349693 w 813885"/>
                  <a:gd name="connsiteY27" fmla="*/ 163033 h 940391"/>
                  <a:gd name="connsiteX28" fmla="*/ 347331 w 813885"/>
                  <a:gd name="connsiteY28" fmla="*/ 172484 h 940391"/>
                  <a:gd name="connsiteX29" fmla="*/ 340242 w 813885"/>
                  <a:gd name="connsiteY29" fmla="*/ 198475 h 940391"/>
                  <a:gd name="connsiteX30" fmla="*/ 342605 w 813885"/>
                  <a:gd name="connsiteY30" fmla="*/ 222103 h 940391"/>
                  <a:gd name="connsiteX31" fmla="*/ 352056 w 813885"/>
                  <a:gd name="connsiteY31" fmla="*/ 224465 h 940391"/>
                  <a:gd name="connsiteX32" fmla="*/ 380410 w 813885"/>
                  <a:gd name="connsiteY32" fmla="*/ 210289 h 940391"/>
                  <a:gd name="connsiteX33" fmla="*/ 387498 w 813885"/>
                  <a:gd name="connsiteY33" fmla="*/ 207926 h 940391"/>
                  <a:gd name="connsiteX34" fmla="*/ 411126 w 813885"/>
                  <a:gd name="connsiteY34" fmla="*/ 210289 h 940391"/>
                  <a:gd name="connsiteX35" fmla="*/ 418214 w 813885"/>
                  <a:gd name="connsiteY35" fmla="*/ 217377 h 940391"/>
                  <a:gd name="connsiteX36" fmla="*/ 430028 w 813885"/>
                  <a:gd name="connsiteY36" fmla="*/ 222103 h 940391"/>
                  <a:gd name="connsiteX37" fmla="*/ 460745 w 813885"/>
                  <a:gd name="connsiteY37" fmla="*/ 224465 h 940391"/>
                  <a:gd name="connsiteX38" fmla="*/ 463107 w 813885"/>
                  <a:gd name="connsiteY38" fmla="*/ 262270 h 940391"/>
                  <a:gd name="connsiteX39" fmla="*/ 477284 w 813885"/>
                  <a:gd name="connsiteY39" fmla="*/ 266996 h 940391"/>
                  <a:gd name="connsiteX40" fmla="*/ 524540 w 813885"/>
                  <a:gd name="connsiteY40" fmla="*/ 264633 h 940391"/>
                  <a:gd name="connsiteX41" fmla="*/ 541079 w 813885"/>
                  <a:gd name="connsiteY41" fmla="*/ 262270 h 940391"/>
                  <a:gd name="connsiteX42" fmla="*/ 604875 w 813885"/>
                  <a:gd name="connsiteY42" fmla="*/ 255182 h 940391"/>
                  <a:gd name="connsiteX43" fmla="*/ 637954 w 813885"/>
                  <a:gd name="connsiteY43" fmla="*/ 248093 h 940391"/>
                  <a:gd name="connsiteX44" fmla="*/ 647405 w 813885"/>
                  <a:gd name="connsiteY44" fmla="*/ 245731 h 940391"/>
                  <a:gd name="connsiteX45" fmla="*/ 654493 w 813885"/>
                  <a:gd name="connsiteY45" fmla="*/ 243368 h 940391"/>
                  <a:gd name="connsiteX46" fmla="*/ 668670 w 813885"/>
                  <a:gd name="connsiteY46" fmla="*/ 233917 h 940391"/>
                  <a:gd name="connsiteX47" fmla="*/ 671033 w 813885"/>
                  <a:gd name="connsiteY47" fmla="*/ 226828 h 940391"/>
                  <a:gd name="connsiteX48" fmla="*/ 685210 w 813885"/>
                  <a:gd name="connsiteY48" fmla="*/ 203200 h 940391"/>
                  <a:gd name="connsiteX49" fmla="*/ 689935 w 813885"/>
                  <a:gd name="connsiteY49" fmla="*/ 189024 h 940391"/>
                  <a:gd name="connsiteX50" fmla="*/ 692298 w 813885"/>
                  <a:gd name="connsiteY50" fmla="*/ 165396 h 940391"/>
                  <a:gd name="connsiteX51" fmla="*/ 704112 w 813885"/>
                  <a:gd name="connsiteY51" fmla="*/ 153582 h 940391"/>
                  <a:gd name="connsiteX52" fmla="*/ 718289 w 813885"/>
                  <a:gd name="connsiteY52" fmla="*/ 144131 h 940391"/>
                  <a:gd name="connsiteX53" fmla="*/ 763182 w 813885"/>
                  <a:gd name="connsiteY53" fmla="*/ 146493 h 940391"/>
                  <a:gd name="connsiteX54" fmla="*/ 767907 w 813885"/>
                  <a:gd name="connsiteY54" fmla="*/ 132317 h 940391"/>
                  <a:gd name="connsiteX55" fmla="*/ 770270 w 813885"/>
                  <a:gd name="connsiteY55" fmla="*/ 113414 h 940391"/>
                  <a:gd name="connsiteX56" fmla="*/ 777358 w 813885"/>
                  <a:gd name="connsiteY56" fmla="*/ 106326 h 940391"/>
                  <a:gd name="connsiteX57" fmla="*/ 793898 w 813885"/>
                  <a:gd name="connsiteY57" fmla="*/ 99238 h 940391"/>
                  <a:gd name="connsiteX58" fmla="*/ 812800 w 813885"/>
                  <a:gd name="connsiteY58" fmla="*/ 96875 h 940391"/>
                  <a:gd name="connsiteX59" fmla="*/ 810438 w 813885"/>
                  <a:gd name="connsiteY59" fmla="*/ 118140 h 940391"/>
                  <a:gd name="connsiteX60" fmla="*/ 800986 w 813885"/>
                  <a:gd name="connsiteY60" fmla="*/ 132317 h 940391"/>
                  <a:gd name="connsiteX61" fmla="*/ 798624 w 813885"/>
                  <a:gd name="connsiteY61" fmla="*/ 139405 h 940391"/>
                  <a:gd name="connsiteX62" fmla="*/ 803349 w 813885"/>
                  <a:gd name="connsiteY62" fmla="*/ 160670 h 940391"/>
                  <a:gd name="connsiteX63" fmla="*/ 808075 w 813885"/>
                  <a:gd name="connsiteY63" fmla="*/ 167758 h 940391"/>
                  <a:gd name="connsiteX64" fmla="*/ 810438 w 813885"/>
                  <a:gd name="connsiteY64" fmla="*/ 174847 h 940391"/>
                  <a:gd name="connsiteX65" fmla="*/ 808075 w 813885"/>
                  <a:gd name="connsiteY65" fmla="*/ 212651 h 940391"/>
                  <a:gd name="connsiteX66" fmla="*/ 796261 w 813885"/>
                  <a:gd name="connsiteY66" fmla="*/ 222103 h 940391"/>
                  <a:gd name="connsiteX67" fmla="*/ 765545 w 813885"/>
                  <a:gd name="connsiteY67" fmla="*/ 226828 h 940391"/>
                  <a:gd name="connsiteX68" fmla="*/ 756093 w 813885"/>
                  <a:gd name="connsiteY68" fmla="*/ 229191 h 940391"/>
                  <a:gd name="connsiteX69" fmla="*/ 739554 w 813885"/>
                  <a:gd name="connsiteY69" fmla="*/ 243368 h 940391"/>
                  <a:gd name="connsiteX70" fmla="*/ 727740 w 813885"/>
                  <a:gd name="connsiteY70" fmla="*/ 255182 h 940391"/>
                  <a:gd name="connsiteX71" fmla="*/ 723014 w 813885"/>
                  <a:gd name="connsiteY71" fmla="*/ 269358 h 940391"/>
                  <a:gd name="connsiteX72" fmla="*/ 713563 w 813885"/>
                  <a:gd name="connsiteY72" fmla="*/ 283535 h 940391"/>
                  <a:gd name="connsiteX73" fmla="*/ 708838 w 813885"/>
                  <a:gd name="connsiteY73" fmla="*/ 300075 h 940391"/>
                  <a:gd name="connsiteX74" fmla="*/ 706475 w 813885"/>
                  <a:gd name="connsiteY74" fmla="*/ 349693 h 940391"/>
                  <a:gd name="connsiteX75" fmla="*/ 704112 w 813885"/>
                  <a:gd name="connsiteY75" fmla="*/ 389861 h 940391"/>
                  <a:gd name="connsiteX76" fmla="*/ 697024 w 813885"/>
                  <a:gd name="connsiteY76" fmla="*/ 392224 h 940391"/>
                  <a:gd name="connsiteX77" fmla="*/ 673396 w 813885"/>
                  <a:gd name="connsiteY77" fmla="*/ 399312 h 940391"/>
                  <a:gd name="connsiteX78" fmla="*/ 659219 w 813885"/>
                  <a:gd name="connsiteY78" fmla="*/ 408763 h 940391"/>
                  <a:gd name="connsiteX79" fmla="*/ 645042 w 813885"/>
                  <a:gd name="connsiteY79" fmla="*/ 418214 h 940391"/>
                  <a:gd name="connsiteX80" fmla="*/ 640317 w 813885"/>
                  <a:gd name="connsiteY80" fmla="*/ 425303 h 940391"/>
                  <a:gd name="connsiteX81" fmla="*/ 640317 w 813885"/>
                  <a:gd name="connsiteY81" fmla="*/ 463107 h 940391"/>
                  <a:gd name="connsiteX82" fmla="*/ 630865 w 813885"/>
                  <a:gd name="connsiteY82" fmla="*/ 477284 h 940391"/>
                  <a:gd name="connsiteX83" fmla="*/ 630865 w 813885"/>
                  <a:gd name="connsiteY83" fmla="*/ 522177 h 940391"/>
                  <a:gd name="connsiteX84" fmla="*/ 633228 w 813885"/>
                  <a:gd name="connsiteY84" fmla="*/ 529265 h 940391"/>
                  <a:gd name="connsiteX85" fmla="*/ 640317 w 813885"/>
                  <a:gd name="connsiteY85" fmla="*/ 536354 h 940391"/>
                  <a:gd name="connsiteX86" fmla="*/ 663945 w 813885"/>
                  <a:gd name="connsiteY86" fmla="*/ 552893 h 940391"/>
                  <a:gd name="connsiteX87" fmla="*/ 659219 w 813885"/>
                  <a:gd name="connsiteY87" fmla="*/ 569433 h 940391"/>
                  <a:gd name="connsiteX88" fmla="*/ 649768 w 813885"/>
                  <a:gd name="connsiteY88" fmla="*/ 590698 h 940391"/>
                  <a:gd name="connsiteX89" fmla="*/ 642679 w 813885"/>
                  <a:gd name="connsiteY89" fmla="*/ 597786 h 940391"/>
                  <a:gd name="connsiteX90" fmla="*/ 609600 w 813885"/>
                  <a:gd name="connsiteY90" fmla="*/ 593061 h 940391"/>
                  <a:gd name="connsiteX91" fmla="*/ 600149 w 813885"/>
                  <a:gd name="connsiteY91" fmla="*/ 590698 h 940391"/>
                  <a:gd name="connsiteX92" fmla="*/ 588335 w 813885"/>
                  <a:gd name="connsiteY92" fmla="*/ 588335 h 940391"/>
                  <a:gd name="connsiteX93" fmla="*/ 590698 w 813885"/>
                  <a:gd name="connsiteY93" fmla="*/ 602512 h 940391"/>
                  <a:gd name="connsiteX94" fmla="*/ 597786 w 813885"/>
                  <a:gd name="connsiteY94" fmla="*/ 609600 h 940391"/>
                  <a:gd name="connsiteX95" fmla="*/ 600149 w 813885"/>
                  <a:gd name="connsiteY95" fmla="*/ 621414 h 940391"/>
                  <a:gd name="connsiteX96" fmla="*/ 604875 w 813885"/>
                  <a:gd name="connsiteY96" fmla="*/ 628503 h 940391"/>
                  <a:gd name="connsiteX97" fmla="*/ 609600 w 813885"/>
                  <a:gd name="connsiteY97" fmla="*/ 645042 h 940391"/>
                  <a:gd name="connsiteX98" fmla="*/ 614326 w 813885"/>
                  <a:gd name="connsiteY98" fmla="*/ 652131 h 940391"/>
                  <a:gd name="connsiteX99" fmla="*/ 619051 w 813885"/>
                  <a:gd name="connsiteY99" fmla="*/ 666307 h 940391"/>
                  <a:gd name="connsiteX100" fmla="*/ 626140 w 813885"/>
                  <a:gd name="connsiteY100" fmla="*/ 671033 h 940391"/>
                  <a:gd name="connsiteX101" fmla="*/ 640317 w 813885"/>
                  <a:gd name="connsiteY101" fmla="*/ 675758 h 940391"/>
                  <a:gd name="connsiteX102" fmla="*/ 647405 w 813885"/>
                  <a:gd name="connsiteY102" fmla="*/ 678121 h 940391"/>
                  <a:gd name="connsiteX103" fmla="*/ 654493 w 813885"/>
                  <a:gd name="connsiteY103" fmla="*/ 682847 h 940391"/>
                  <a:gd name="connsiteX104" fmla="*/ 659219 w 813885"/>
                  <a:gd name="connsiteY104" fmla="*/ 713563 h 940391"/>
                  <a:gd name="connsiteX105" fmla="*/ 663945 w 813885"/>
                  <a:gd name="connsiteY105" fmla="*/ 720651 h 940391"/>
                  <a:gd name="connsiteX106" fmla="*/ 671033 w 813885"/>
                  <a:gd name="connsiteY106" fmla="*/ 730103 h 940391"/>
                  <a:gd name="connsiteX107" fmla="*/ 692298 w 813885"/>
                  <a:gd name="connsiteY107" fmla="*/ 741917 h 940391"/>
                  <a:gd name="connsiteX108" fmla="*/ 706475 w 813885"/>
                  <a:gd name="connsiteY108" fmla="*/ 751368 h 940391"/>
                  <a:gd name="connsiteX109" fmla="*/ 704112 w 813885"/>
                  <a:gd name="connsiteY109" fmla="*/ 774996 h 940391"/>
                  <a:gd name="connsiteX110" fmla="*/ 701749 w 813885"/>
                  <a:gd name="connsiteY110" fmla="*/ 782084 h 940391"/>
                  <a:gd name="connsiteX111" fmla="*/ 694661 w 813885"/>
                  <a:gd name="connsiteY111" fmla="*/ 789172 h 940391"/>
                  <a:gd name="connsiteX112" fmla="*/ 680484 w 813885"/>
                  <a:gd name="connsiteY112" fmla="*/ 798624 h 940391"/>
                  <a:gd name="connsiteX113" fmla="*/ 673396 w 813885"/>
                  <a:gd name="connsiteY113" fmla="*/ 803349 h 940391"/>
                  <a:gd name="connsiteX114" fmla="*/ 649768 w 813885"/>
                  <a:gd name="connsiteY114" fmla="*/ 808075 h 940391"/>
                  <a:gd name="connsiteX115" fmla="*/ 642679 w 813885"/>
                  <a:gd name="connsiteY115" fmla="*/ 810438 h 940391"/>
                  <a:gd name="connsiteX116" fmla="*/ 628503 w 813885"/>
                  <a:gd name="connsiteY116" fmla="*/ 819889 h 940391"/>
                  <a:gd name="connsiteX117" fmla="*/ 616689 w 813885"/>
                  <a:gd name="connsiteY117" fmla="*/ 834065 h 940391"/>
                  <a:gd name="connsiteX118" fmla="*/ 611963 w 813885"/>
                  <a:gd name="connsiteY118" fmla="*/ 841154 h 940391"/>
                  <a:gd name="connsiteX119" fmla="*/ 604875 w 813885"/>
                  <a:gd name="connsiteY119" fmla="*/ 850605 h 940391"/>
                  <a:gd name="connsiteX120" fmla="*/ 600149 w 813885"/>
                  <a:gd name="connsiteY120" fmla="*/ 864782 h 940391"/>
                  <a:gd name="connsiteX121" fmla="*/ 597786 w 813885"/>
                  <a:gd name="connsiteY121" fmla="*/ 900224 h 940391"/>
                  <a:gd name="connsiteX122" fmla="*/ 595424 w 813885"/>
                  <a:gd name="connsiteY122" fmla="*/ 912038 h 940391"/>
                  <a:gd name="connsiteX123" fmla="*/ 588335 w 813885"/>
                  <a:gd name="connsiteY123" fmla="*/ 919126 h 940391"/>
                  <a:gd name="connsiteX124" fmla="*/ 574158 w 813885"/>
                  <a:gd name="connsiteY124" fmla="*/ 926214 h 940391"/>
                  <a:gd name="connsiteX125" fmla="*/ 545805 w 813885"/>
                  <a:gd name="connsiteY125" fmla="*/ 928577 h 940391"/>
                  <a:gd name="connsiteX126" fmla="*/ 538717 w 813885"/>
                  <a:gd name="connsiteY126" fmla="*/ 930940 h 940391"/>
                  <a:gd name="connsiteX127" fmla="*/ 531628 w 813885"/>
                  <a:gd name="connsiteY127" fmla="*/ 935665 h 940391"/>
                  <a:gd name="connsiteX128" fmla="*/ 519814 w 813885"/>
                  <a:gd name="connsiteY128" fmla="*/ 938028 h 940391"/>
                  <a:gd name="connsiteX129" fmla="*/ 510363 w 813885"/>
                  <a:gd name="connsiteY129" fmla="*/ 940391 h 940391"/>
                  <a:gd name="connsiteX130" fmla="*/ 413489 w 813885"/>
                  <a:gd name="connsiteY130" fmla="*/ 938028 h 940391"/>
                  <a:gd name="connsiteX131" fmla="*/ 399312 w 813885"/>
                  <a:gd name="connsiteY131" fmla="*/ 933303 h 940391"/>
                  <a:gd name="connsiteX132" fmla="*/ 394586 w 813885"/>
                  <a:gd name="connsiteY132" fmla="*/ 926214 h 940391"/>
                  <a:gd name="connsiteX133" fmla="*/ 380410 w 813885"/>
                  <a:gd name="connsiteY133" fmla="*/ 914400 h 940391"/>
                  <a:gd name="connsiteX134" fmla="*/ 375684 w 813885"/>
                  <a:gd name="connsiteY134" fmla="*/ 900224 h 940391"/>
                  <a:gd name="connsiteX135" fmla="*/ 373321 w 813885"/>
                  <a:gd name="connsiteY135" fmla="*/ 883684 h 940391"/>
                  <a:gd name="connsiteX136" fmla="*/ 359145 w 813885"/>
                  <a:gd name="connsiteY136" fmla="*/ 878958 h 940391"/>
                  <a:gd name="connsiteX137" fmla="*/ 352056 w 813885"/>
                  <a:gd name="connsiteY137" fmla="*/ 874233 h 940391"/>
                  <a:gd name="connsiteX138" fmla="*/ 335517 w 813885"/>
                  <a:gd name="connsiteY138" fmla="*/ 864782 h 940391"/>
                  <a:gd name="connsiteX139" fmla="*/ 328428 w 813885"/>
                  <a:gd name="connsiteY139" fmla="*/ 857693 h 940391"/>
                  <a:gd name="connsiteX140" fmla="*/ 321340 w 813885"/>
                  <a:gd name="connsiteY140" fmla="*/ 841154 h 940391"/>
                  <a:gd name="connsiteX141" fmla="*/ 318977 w 813885"/>
                  <a:gd name="connsiteY141" fmla="*/ 834065 h 940391"/>
                  <a:gd name="connsiteX142" fmla="*/ 318977 w 813885"/>
                  <a:gd name="connsiteY142" fmla="*/ 749005 h 940391"/>
                  <a:gd name="connsiteX143" fmla="*/ 373321 w 813885"/>
                  <a:gd name="connsiteY143" fmla="*/ 751368 h 940391"/>
                  <a:gd name="connsiteX144" fmla="*/ 363870 w 813885"/>
                  <a:gd name="connsiteY144" fmla="*/ 718289 h 940391"/>
                  <a:gd name="connsiteX145" fmla="*/ 359145 w 813885"/>
                  <a:gd name="connsiteY145" fmla="*/ 649768 h 940391"/>
                  <a:gd name="connsiteX146" fmla="*/ 354419 w 813885"/>
                  <a:gd name="connsiteY146" fmla="*/ 635591 h 940391"/>
                  <a:gd name="connsiteX147" fmla="*/ 349693 w 813885"/>
                  <a:gd name="connsiteY147" fmla="*/ 621414 h 940391"/>
                  <a:gd name="connsiteX148" fmla="*/ 340242 w 813885"/>
                  <a:gd name="connsiteY148" fmla="*/ 593061 h 940391"/>
                  <a:gd name="connsiteX149" fmla="*/ 337879 w 813885"/>
                  <a:gd name="connsiteY149" fmla="*/ 585972 h 940391"/>
                  <a:gd name="connsiteX150" fmla="*/ 335517 w 813885"/>
                  <a:gd name="connsiteY150" fmla="*/ 578884 h 940391"/>
                  <a:gd name="connsiteX151" fmla="*/ 328428 w 813885"/>
                  <a:gd name="connsiteY151" fmla="*/ 569433 h 940391"/>
                  <a:gd name="connsiteX152" fmla="*/ 318977 w 813885"/>
                  <a:gd name="connsiteY152" fmla="*/ 555256 h 940391"/>
                  <a:gd name="connsiteX153" fmla="*/ 314251 w 813885"/>
                  <a:gd name="connsiteY153" fmla="*/ 548168 h 940391"/>
                  <a:gd name="connsiteX154" fmla="*/ 307163 w 813885"/>
                  <a:gd name="connsiteY154" fmla="*/ 538717 h 940391"/>
                  <a:gd name="connsiteX155" fmla="*/ 300075 w 813885"/>
                  <a:gd name="connsiteY155" fmla="*/ 531628 h 940391"/>
                  <a:gd name="connsiteX156" fmla="*/ 295349 w 813885"/>
                  <a:gd name="connsiteY156" fmla="*/ 524540 h 940391"/>
                  <a:gd name="connsiteX157" fmla="*/ 288261 w 813885"/>
                  <a:gd name="connsiteY157" fmla="*/ 519814 h 940391"/>
                  <a:gd name="connsiteX158" fmla="*/ 281172 w 813885"/>
                  <a:gd name="connsiteY158" fmla="*/ 512726 h 940391"/>
                  <a:gd name="connsiteX159" fmla="*/ 266996 w 813885"/>
                  <a:gd name="connsiteY159" fmla="*/ 503275 h 940391"/>
                  <a:gd name="connsiteX160" fmla="*/ 262270 w 813885"/>
                  <a:gd name="connsiteY160" fmla="*/ 496186 h 940391"/>
                  <a:gd name="connsiteX161" fmla="*/ 248093 w 813885"/>
                  <a:gd name="connsiteY161" fmla="*/ 486735 h 940391"/>
                  <a:gd name="connsiteX162" fmla="*/ 245731 w 813885"/>
                  <a:gd name="connsiteY162" fmla="*/ 479647 h 940391"/>
                  <a:gd name="connsiteX163" fmla="*/ 231554 w 813885"/>
                  <a:gd name="connsiteY163" fmla="*/ 467833 h 940391"/>
                  <a:gd name="connsiteX164" fmla="*/ 155945 w 813885"/>
                  <a:gd name="connsiteY164" fmla="*/ 470196 h 940391"/>
                  <a:gd name="connsiteX165" fmla="*/ 148856 w 813885"/>
                  <a:gd name="connsiteY165" fmla="*/ 463107 h 940391"/>
                  <a:gd name="connsiteX166" fmla="*/ 132317 w 813885"/>
                  <a:gd name="connsiteY166" fmla="*/ 439479 h 940391"/>
                  <a:gd name="connsiteX167" fmla="*/ 111051 w 813885"/>
                  <a:gd name="connsiteY167" fmla="*/ 430028 h 940391"/>
                  <a:gd name="connsiteX168" fmla="*/ 96875 w 813885"/>
                  <a:gd name="connsiteY168" fmla="*/ 425303 h 940391"/>
                  <a:gd name="connsiteX169" fmla="*/ 89786 w 813885"/>
                  <a:gd name="connsiteY169" fmla="*/ 422940 h 940391"/>
                  <a:gd name="connsiteX170" fmla="*/ 73247 w 813885"/>
                  <a:gd name="connsiteY170" fmla="*/ 418214 h 940391"/>
                  <a:gd name="connsiteX171" fmla="*/ 61433 w 813885"/>
                  <a:gd name="connsiteY171" fmla="*/ 406400 h 940391"/>
                  <a:gd name="connsiteX172" fmla="*/ 56707 w 813885"/>
                  <a:gd name="connsiteY172" fmla="*/ 399312 h 940391"/>
                  <a:gd name="connsiteX173" fmla="*/ 25991 w 813885"/>
                  <a:gd name="connsiteY173" fmla="*/ 413489 h 94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813885" h="940391">
                    <a:moveTo>
                      <a:pt x="25991" y="413489"/>
                    </a:moveTo>
                    <a:lnTo>
                      <a:pt x="25991" y="413489"/>
                    </a:lnTo>
                    <a:cubicBezTo>
                      <a:pt x="20478" y="409551"/>
                      <a:pt x="14242" y="406466"/>
                      <a:pt x="9451" y="401675"/>
                    </a:cubicBezTo>
                    <a:cubicBezTo>
                      <a:pt x="7690" y="399914"/>
                      <a:pt x="8471" y="396658"/>
                      <a:pt x="7089" y="394586"/>
                    </a:cubicBezTo>
                    <a:cubicBezTo>
                      <a:pt x="5235" y="391806"/>
                      <a:pt x="2363" y="389861"/>
                      <a:pt x="0" y="387498"/>
                    </a:cubicBezTo>
                    <a:cubicBezTo>
                      <a:pt x="1485" y="350384"/>
                      <a:pt x="-2251" y="343392"/>
                      <a:pt x="4726" y="318977"/>
                    </a:cubicBezTo>
                    <a:cubicBezTo>
                      <a:pt x="6263" y="313599"/>
                      <a:pt x="7674" y="308940"/>
                      <a:pt x="11814" y="304800"/>
                    </a:cubicBezTo>
                    <a:cubicBezTo>
                      <a:pt x="13822" y="302792"/>
                      <a:pt x="16592" y="301726"/>
                      <a:pt x="18903" y="300075"/>
                    </a:cubicBezTo>
                    <a:cubicBezTo>
                      <a:pt x="22108" y="297786"/>
                      <a:pt x="25204" y="295349"/>
                      <a:pt x="28354" y="292986"/>
                    </a:cubicBezTo>
                    <a:cubicBezTo>
                      <a:pt x="34196" y="275463"/>
                      <a:pt x="33481" y="280560"/>
                      <a:pt x="28354" y="248093"/>
                    </a:cubicBezTo>
                    <a:cubicBezTo>
                      <a:pt x="27911" y="245288"/>
                      <a:pt x="25037" y="243471"/>
                      <a:pt x="23628" y="241005"/>
                    </a:cubicBezTo>
                    <a:cubicBezTo>
                      <a:pt x="21881" y="237947"/>
                      <a:pt x="20290" y="234791"/>
                      <a:pt x="18903" y="231554"/>
                    </a:cubicBezTo>
                    <a:cubicBezTo>
                      <a:pt x="15317" y="223187"/>
                      <a:pt x="16952" y="222825"/>
                      <a:pt x="14177" y="212651"/>
                    </a:cubicBezTo>
                    <a:cubicBezTo>
                      <a:pt x="12866" y="207846"/>
                      <a:pt x="11026" y="203200"/>
                      <a:pt x="9451" y="198475"/>
                    </a:cubicBezTo>
                    <a:cubicBezTo>
                      <a:pt x="8663" y="196112"/>
                      <a:pt x="8203" y="193614"/>
                      <a:pt x="7089" y="191386"/>
                    </a:cubicBezTo>
                    <a:lnTo>
                      <a:pt x="2363" y="181935"/>
                    </a:lnTo>
                    <a:cubicBezTo>
                      <a:pt x="3151" y="175634"/>
                      <a:pt x="3055" y="169159"/>
                      <a:pt x="4726" y="163033"/>
                    </a:cubicBezTo>
                    <a:cubicBezTo>
                      <a:pt x="6027" y="158263"/>
                      <a:pt x="12089" y="152838"/>
                      <a:pt x="16540" y="151219"/>
                    </a:cubicBezTo>
                    <a:cubicBezTo>
                      <a:pt x="22644" y="148999"/>
                      <a:pt x="28992" y="147252"/>
                      <a:pt x="35442" y="146493"/>
                    </a:cubicBezTo>
                    <a:cubicBezTo>
                      <a:pt x="77359" y="141562"/>
                      <a:pt x="63552" y="147798"/>
                      <a:pt x="80335" y="139405"/>
                    </a:cubicBezTo>
                    <a:lnTo>
                      <a:pt x="56707" y="0"/>
                    </a:lnTo>
                    <a:lnTo>
                      <a:pt x="411126" y="0"/>
                    </a:lnTo>
                    <a:lnTo>
                      <a:pt x="434754" y="44893"/>
                    </a:lnTo>
                    <a:cubicBezTo>
                      <a:pt x="411914" y="45681"/>
                      <a:pt x="389042" y="45830"/>
                      <a:pt x="366233" y="47256"/>
                    </a:cubicBezTo>
                    <a:cubicBezTo>
                      <a:pt x="363747" y="47411"/>
                      <a:pt x="360906" y="47858"/>
                      <a:pt x="359145" y="49619"/>
                    </a:cubicBezTo>
                    <a:cubicBezTo>
                      <a:pt x="357384" y="51380"/>
                      <a:pt x="357570" y="54344"/>
                      <a:pt x="356782" y="56707"/>
                    </a:cubicBezTo>
                    <a:cubicBezTo>
                      <a:pt x="356302" y="72060"/>
                      <a:pt x="356260" y="128625"/>
                      <a:pt x="352056" y="155945"/>
                    </a:cubicBezTo>
                    <a:cubicBezTo>
                      <a:pt x="351677" y="158407"/>
                      <a:pt x="350377" y="160638"/>
                      <a:pt x="349693" y="163033"/>
                    </a:cubicBezTo>
                    <a:cubicBezTo>
                      <a:pt x="348801" y="166155"/>
                      <a:pt x="348185" y="169351"/>
                      <a:pt x="347331" y="172484"/>
                    </a:cubicBezTo>
                    <a:cubicBezTo>
                      <a:pt x="338891" y="203434"/>
                      <a:pt x="345594" y="177069"/>
                      <a:pt x="340242" y="198475"/>
                    </a:cubicBezTo>
                    <a:cubicBezTo>
                      <a:pt x="341030" y="206351"/>
                      <a:pt x="339330" y="214897"/>
                      <a:pt x="342605" y="222103"/>
                    </a:cubicBezTo>
                    <a:cubicBezTo>
                      <a:pt x="343949" y="225059"/>
                      <a:pt x="348825" y="224788"/>
                      <a:pt x="352056" y="224465"/>
                    </a:cubicBezTo>
                    <a:cubicBezTo>
                      <a:pt x="375011" y="222169"/>
                      <a:pt x="358223" y="217686"/>
                      <a:pt x="380410" y="210289"/>
                    </a:cubicBezTo>
                    <a:lnTo>
                      <a:pt x="387498" y="207926"/>
                    </a:lnTo>
                    <a:cubicBezTo>
                      <a:pt x="395374" y="208714"/>
                      <a:pt x="403561" y="207961"/>
                      <a:pt x="411126" y="210289"/>
                    </a:cubicBezTo>
                    <a:cubicBezTo>
                      <a:pt x="414320" y="211272"/>
                      <a:pt x="415381" y="215606"/>
                      <a:pt x="418214" y="217377"/>
                    </a:cubicBezTo>
                    <a:cubicBezTo>
                      <a:pt x="421811" y="219625"/>
                      <a:pt x="425844" y="221406"/>
                      <a:pt x="430028" y="222103"/>
                    </a:cubicBezTo>
                    <a:cubicBezTo>
                      <a:pt x="440158" y="223791"/>
                      <a:pt x="450506" y="223678"/>
                      <a:pt x="460745" y="224465"/>
                    </a:cubicBezTo>
                    <a:cubicBezTo>
                      <a:pt x="461532" y="237067"/>
                      <a:pt x="458531" y="250502"/>
                      <a:pt x="463107" y="262270"/>
                    </a:cubicBezTo>
                    <a:cubicBezTo>
                      <a:pt x="464912" y="266913"/>
                      <a:pt x="477284" y="266996"/>
                      <a:pt x="477284" y="266996"/>
                    </a:cubicBezTo>
                    <a:cubicBezTo>
                      <a:pt x="493036" y="266208"/>
                      <a:pt x="508811" y="265798"/>
                      <a:pt x="524540" y="264633"/>
                    </a:cubicBezTo>
                    <a:cubicBezTo>
                      <a:pt x="530094" y="264222"/>
                      <a:pt x="535538" y="262824"/>
                      <a:pt x="541079" y="262270"/>
                    </a:cubicBezTo>
                    <a:cubicBezTo>
                      <a:pt x="583116" y="258066"/>
                      <a:pt x="561397" y="262429"/>
                      <a:pt x="604875" y="255182"/>
                    </a:cubicBezTo>
                    <a:cubicBezTo>
                      <a:pt x="625464" y="251750"/>
                      <a:pt x="614395" y="253982"/>
                      <a:pt x="637954" y="248093"/>
                    </a:cubicBezTo>
                    <a:cubicBezTo>
                      <a:pt x="641104" y="247305"/>
                      <a:pt x="644324" y="246758"/>
                      <a:pt x="647405" y="245731"/>
                    </a:cubicBezTo>
                    <a:cubicBezTo>
                      <a:pt x="649768" y="244943"/>
                      <a:pt x="652316" y="244578"/>
                      <a:pt x="654493" y="243368"/>
                    </a:cubicBezTo>
                    <a:cubicBezTo>
                      <a:pt x="659458" y="240610"/>
                      <a:pt x="668670" y="233917"/>
                      <a:pt x="668670" y="233917"/>
                    </a:cubicBezTo>
                    <a:cubicBezTo>
                      <a:pt x="669458" y="231554"/>
                      <a:pt x="669823" y="229005"/>
                      <a:pt x="671033" y="226828"/>
                    </a:cubicBezTo>
                    <a:cubicBezTo>
                      <a:pt x="678954" y="212570"/>
                      <a:pt x="680105" y="215963"/>
                      <a:pt x="685210" y="203200"/>
                    </a:cubicBezTo>
                    <a:cubicBezTo>
                      <a:pt x="687060" y="198575"/>
                      <a:pt x="689935" y="189024"/>
                      <a:pt x="689935" y="189024"/>
                    </a:cubicBezTo>
                    <a:cubicBezTo>
                      <a:pt x="690723" y="181148"/>
                      <a:pt x="690518" y="173109"/>
                      <a:pt x="692298" y="165396"/>
                    </a:cubicBezTo>
                    <a:cubicBezTo>
                      <a:pt x="693949" y="158244"/>
                      <a:pt x="699311" y="157583"/>
                      <a:pt x="704112" y="153582"/>
                    </a:cubicBezTo>
                    <a:cubicBezTo>
                      <a:pt x="715911" y="143749"/>
                      <a:pt x="705831" y="148282"/>
                      <a:pt x="718289" y="144131"/>
                    </a:cubicBezTo>
                    <a:cubicBezTo>
                      <a:pt x="728224" y="146118"/>
                      <a:pt x="752303" y="153416"/>
                      <a:pt x="763182" y="146493"/>
                    </a:cubicBezTo>
                    <a:cubicBezTo>
                      <a:pt x="767384" y="143819"/>
                      <a:pt x="767907" y="132317"/>
                      <a:pt x="767907" y="132317"/>
                    </a:cubicBezTo>
                    <a:cubicBezTo>
                      <a:pt x="768695" y="126016"/>
                      <a:pt x="768100" y="119382"/>
                      <a:pt x="770270" y="113414"/>
                    </a:cubicBezTo>
                    <a:cubicBezTo>
                      <a:pt x="771412" y="110274"/>
                      <a:pt x="774639" y="108268"/>
                      <a:pt x="777358" y="106326"/>
                    </a:cubicBezTo>
                    <a:cubicBezTo>
                      <a:pt x="782470" y="102675"/>
                      <a:pt x="788112" y="101166"/>
                      <a:pt x="793898" y="99238"/>
                    </a:cubicBezTo>
                    <a:cubicBezTo>
                      <a:pt x="796830" y="97283"/>
                      <a:pt x="808804" y="86886"/>
                      <a:pt x="812800" y="96875"/>
                    </a:cubicBezTo>
                    <a:cubicBezTo>
                      <a:pt x="815449" y="103497"/>
                      <a:pt x="812693" y="111374"/>
                      <a:pt x="810438" y="118140"/>
                    </a:cubicBezTo>
                    <a:cubicBezTo>
                      <a:pt x="808642" y="123528"/>
                      <a:pt x="800986" y="132317"/>
                      <a:pt x="800986" y="132317"/>
                    </a:cubicBezTo>
                    <a:cubicBezTo>
                      <a:pt x="800199" y="134680"/>
                      <a:pt x="798624" y="136915"/>
                      <a:pt x="798624" y="139405"/>
                    </a:cubicBezTo>
                    <a:cubicBezTo>
                      <a:pt x="798624" y="143038"/>
                      <a:pt x="800911" y="155796"/>
                      <a:pt x="803349" y="160670"/>
                    </a:cubicBezTo>
                    <a:cubicBezTo>
                      <a:pt x="804619" y="163210"/>
                      <a:pt x="806500" y="165395"/>
                      <a:pt x="808075" y="167758"/>
                    </a:cubicBezTo>
                    <a:cubicBezTo>
                      <a:pt x="808863" y="170121"/>
                      <a:pt x="810438" y="172356"/>
                      <a:pt x="810438" y="174847"/>
                    </a:cubicBezTo>
                    <a:cubicBezTo>
                      <a:pt x="810438" y="187473"/>
                      <a:pt x="810044" y="200180"/>
                      <a:pt x="808075" y="212651"/>
                    </a:cubicBezTo>
                    <a:cubicBezTo>
                      <a:pt x="807001" y="219454"/>
                      <a:pt x="801629" y="220910"/>
                      <a:pt x="796261" y="222103"/>
                    </a:cubicBezTo>
                    <a:cubicBezTo>
                      <a:pt x="786010" y="224381"/>
                      <a:pt x="775877" y="224949"/>
                      <a:pt x="765545" y="226828"/>
                    </a:cubicBezTo>
                    <a:cubicBezTo>
                      <a:pt x="762350" y="227409"/>
                      <a:pt x="759244" y="228403"/>
                      <a:pt x="756093" y="229191"/>
                    </a:cubicBezTo>
                    <a:cubicBezTo>
                      <a:pt x="749136" y="234409"/>
                      <a:pt x="745042" y="236783"/>
                      <a:pt x="739554" y="243368"/>
                    </a:cubicBezTo>
                    <a:cubicBezTo>
                      <a:pt x="729710" y="255181"/>
                      <a:pt x="740733" y="246519"/>
                      <a:pt x="727740" y="255182"/>
                    </a:cubicBezTo>
                    <a:cubicBezTo>
                      <a:pt x="726165" y="259907"/>
                      <a:pt x="725777" y="265214"/>
                      <a:pt x="723014" y="269358"/>
                    </a:cubicBezTo>
                    <a:lnTo>
                      <a:pt x="713563" y="283535"/>
                    </a:lnTo>
                    <a:cubicBezTo>
                      <a:pt x="712208" y="287599"/>
                      <a:pt x="709151" y="296168"/>
                      <a:pt x="708838" y="300075"/>
                    </a:cubicBezTo>
                    <a:cubicBezTo>
                      <a:pt x="707518" y="316580"/>
                      <a:pt x="707345" y="333158"/>
                      <a:pt x="706475" y="349693"/>
                    </a:cubicBezTo>
                    <a:cubicBezTo>
                      <a:pt x="705770" y="363087"/>
                      <a:pt x="707021" y="376768"/>
                      <a:pt x="704112" y="389861"/>
                    </a:cubicBezTo>
                    <a:cubicBezTo>
                      <a:pt x="703572" y="392292"/>
                      <a:pt x="699419" y="391540"/>
                      <a:pt x="697024" y="392224"/>
                    </a:cubicBezTo>
                    <a:cubicBezTo>
                      <a:pt x="691240" y="393876"/>
                      <a:pt x="677615" y="396500"/>
                      <a:pt x="673396" y="399312"/>
                    </a:cubicBezTo>
                    <a:cubicBezTo>
                      <a:pt x="668670" y="402462"/>
                      <a:pt x="663235" y="404747"/>
                      <a:pt x="659219" y="408763"/>
                    </a:cubicBezTo>
                    <a:cubicBezTo>
                      <a:pt x="650370" y="417612"/>
                      <a:pt x="655301" y="414794"/>
                      <a:pt x="645042" y="418214"/>
                    </a:cubicBezTo>
                    <a:cubicBezTo>
                      <a:pt x="643467" y="420577"/>
                      <a:pt x="640553" y="422473"/>
                      <a:pt x="640317" y="425303"/>
                    </a:cubicBezTo>
                    <a:cubicBezTo>
                      <a:pt x="638664" y="445140"/>
                      <a:pt x="647303" y="444945"/>
                      <a:pt x="640317" y="463107"/>
                    </a:cubicBezTo>
                    <a:cubicBezTo>
                      <a:pt x="638278" y="468408"/>
                      <a:pt x="630865" y="477284"/>
                      <a:pt x="630865" y="477284"/>
                    </a:cubicBezTo>
                    <a:cubicBezTo>
                      <a:pt x="625959" y="496916"/>
                      <a:pt x="627097" y="488258"/>
                      <a:pt x="630865" y="522177"/>
                    </a:cubicBezTo>
                    <a:cubicBezTo>
                      <a:pt x="631140" y="524652"/>
                      <a:pt x="631846" y="527193"/>
                      <a:pt x="633228" y="529265"/>
                    </a:cubicBezTo>
                    <a:cubicBezTo>
                      <a:pt x="635082" y="532045"/>
                      <a:pt x="637954" y="533991"/>
                      <a:pt x="640317" y="536354"/>
                    </a:cubicBezTo>
                    <a:cubicBezTo>
                      <a:pt x="647050" y="556555"/>
                      <a:pt x="640099" y="549913"/>
                      <a:pt x="663945" y="552893"/>
                    </a:cubicBezTo>
                    <a:cubicBezTo>
                      <a:pt x="668275" y="565890"/>
                      <a:pt x="666657" y="554556"/>
                      <a:pt x="659219" y="569433"/>
                    </a:cubicBezTo>
                    <a:cubicBezTo>
                      <a:pt x="651496" y="584880"/>
                      <a:pt x="658453" y="580277"/>
                      <a:pt x="649768" y="590698"/>
                    </a:cubicBezTo>
                    <a:cubicBezTo>
                      <a:pt x="647629" y="593265"/>
                      <a:pt x="645042" y="595423"/>
                      <a:pt x="642679" y="597786"/>
                    </a:cubicBezTo>
                    <a:cubicBezTo>
                      <a:pt x="631653" y="596211"/>
                      <a:pt x="620587" y="594892"/>
                      <a:pt x="609600" y="593061"/>
                    </a:cubicBezTo>
                    <a:cubicBezTo>
                      <a:pt x="606397" y="592527"/>
                      <a:pt x="603319" y="591403"/>
                      <a:pt x="600149" y="590698"/>
                    </a:cubicBezTo>
                    <a:cubicBezTo>
                      <a:pt x="596229" y="589827"/>
                      <a:pt x="592273" y="589123"/>
                      <a:pt x="588335" y="588335"/>
                    </a:cubicBezTo>
                    <a:cubicBezTo>
                      <a:pt x="589123" y="593061"/>
                      <a:pt x="588752" y="598134"/>
                      <a:pt x="590698" y="602512"/>
                    </a:cubicBezTo>
                    <a:cubicBezTo>
                      <a:pt x="592055" y="605565"/>
                      <a:pt x="596292" y="606611"/>
                      <a:pt x="597786" y="609600"/>
                    </a:cubicBezTo>
                    <a:cubicBezTo>
                      <a:pt x="599582" y="613192"/>
                      <a:pt x="598739" y="617654"/>
                      <a:pt x="600149" y="621414"/>
                    </a:cubicBezTo>
                    <a:cubicBezTo>
                      <a:pt x="601146" y="624073"/>
                      <a:pt x="603605" y="625963"/>
                      <a:pt x="604875" y="628503"/>
                    </a:cubicBezTo>
                    <a:cubicBezTo>
                      <a:pt x="609478" y="637708"/>
                      <a:pt x="605053" y="634432"/>
                      <a:pt x="609600" y="645042"/>
                    </a:cubicBezTo>
                    <a:cubicBezTo>
                      <a:pt x="610719" y="647652"/>
                      <a:pt x="613173" y="649536"/>
                      <a:pt x="614326" y="652131"/>
                    </a:cubicBezTo>
                    <a:cubicBezTo>
                      <a:pt x="616349" y="656683"/>
                      <a:pt x="614907" y="663544"/>
                      <a:pt x="619051" y="666307"/>
                    </a:cubicBezTo>
                    <a:cubicBezTo>
                      <a:pt x="621414" y="667882"/>
                      <a:pt x="623545" y="669880"/>
                      <a:pt x="626140" y="671033"/>
                    </a:cubicBezTo>
                    <a:cubicBezTo>
                      <a:pt x="630692" y="673056"/>
                      <a:pt x="635591" y="674183"/>
                      <a:pt x="640317" y="675758"/>
                    </a:cubicBezTo>
                    <a:cubicBezTo>
                      <a:pt x="642680" y="676546"/>
                      <a:pt x="645333" y="676739"/>
                      <a:pt x="647405" y="678121"/>
                    </a:cubicBezTo>
                    <a:lnTo>
                      <a:pt x="654493" y="682847"/>
                    </a:lnTo>
                    <a:cubicBezTo>
                      <a:pt x="655171" y="689623"/>
                      <a:pt x="654961" y="705048"/>
                      <a:pt x="659219" y="713563"/>
                    </a:cubicBezTo>
                    <a:cubicBezTo>
                      <a:pt x="660489" y="716103"/>
                      <a:pt x="662294" y="718340"/>
                      <a:pt x="663945" y="720651"/>
                    </a:cubicBezTo>
                    <a:cubicBezTo>
                      <a:pt x="666234" y="723856"/>
                      <a:pt x="668090" y="727487"/>
                      <a:pt x="671033" y="730103"/>
                    </a:cubicBezTo>
                    <a:cubicBezTo>
                      <a:pt x="695409" y="751772"/>
                      <a:pt x="676258" y="733006"/>
                      <a:pt x="692298" y="741917"/>
                    </a:cubicBezTo>
                    <a:cubicBezTo>
                      <a:pt x="697263" y="744675"/>
                      <a:pt x="706475" y="751368"/>
                      <a:pt x="706475" y="751368"/>
                    </a:cubicBezTo>
                    <a:cubicBezTo>
                      <a:pt x="705687" y="759244"/>
                      <a:pt x="705316" y="767173"/>
                      <a:pt x="704112" y="774996"/>
                    </a:cubicBezTo>
                    <a:cubicBezTo>
                      <a:pt x="703733" y="777458"/>
                      <a:pt x="703131" y="780012"/>
                      <a:pt x="701749" y="782084"/>
                    </a:cubicBezTo>
                    <a:cubicBezTo>
                      <a:pt x="699896" y="784864"/>
                      <a:pt x="697298" y="787121"/>
                      <a:pt x="694661" y="789172"/>
                    </a:cubicBezTo>
                    <a:cubicBezTo>
                      <a:pt x="690178" y="792659"/>
                      <a:pt x="685210" y="795473"/>
                      <a:pt x="680484" y="798624"/>
                    </a:cubicBezTo>
                    <a:cubicBezTo>
                      <a:pt x="678121" y="800199"/>
                      <a:pt x="676197" y="802882"/>
                      <a:pt x="673396" y="803349"/>
                    </a:cubicBezTo>
                    <a:cubicBezTo>
                      <a:pt x="662254" y="805206"/>
                      <a:pt x="659638" y="805255"/>
                      <a:pt x="649768" y="808075"/>
                    </a:cubicBezTo>
                    <a:cubicBezTo>
                      <a:pt x="647373" y="808759"/>
                      <a:pt x="644856" y="809228"/>
                      <a:pt x="642679" y="810438"/>
                    </a:cubicBezTo>
                    <a:cubicBezTo>
                      <a:pt x="637714" y="813196"/>
                      <a:pt x="628503" y="819889"/>
                      <a:pt x="628503" y="819889"/>
                    </a:cubicBezTo>
                    <a:cubicBezTo>
                      <a:pt x="616765" y="837493"/>
                      <a:pt x="631854" y="815867"/>
                      <a:pt x="616689" y="834065"/>
                    </a:cubicBezTo>
                    <a:cubicBezTo>
                      <a:pt x="614871" y="836247"/>
                      <a:pt x="613614" y="838843"/>
                      <a:pt x="611963" y="841154"/>
                    </a:cubicBezTo>
                    <a:cubicBezTo>
                      <a:pt x="609674" y="844358"/>
                      <a:pt x="607238" y="847455"/>
                      <a:pt x="604875" y="850605"/>
                    </a:cubicBezTo>
                    <a:cubicBezTo>
                      <a:pt x="603300" y="855331"/>
                      <a:pt x="600480" y="859812"/>
                      <a:pt x="600149" y="864782"/>
                    </a:cubicBezTo>
                    <a:cubicBezTo>
                      <a:pt x="599361" y="876596"/>
                      <a:pt x="598964" y="888443"/>
                      <a:pt x="597786" y="900224"/>
                    </a:cubicBezTo>
                    <a:cubicBezTo>
                      <a:pt x="597386" y="904220"/>
                      <a:pt x="597220" y="908446"/>
                      <a:pt x="595424" y="912038"/>
                    </a:cubicBezTo>
                    <a:cubicBezTo>
                      <a:pt x="593930" y="915027"/>
                      <a:pt x="590902" y="916987"/>
                      <a:pt x="588335" y="919126"/>
                    </a:cubicBezTo>
                    <a:cubicBezTo>
                      <a:pt x="584542" y="922287"/>
                      <a:pt x="579232" y="925537"/>
                      <a:pt x="574158" y="926214"/>
                    </a:cubicBezTo>
                    <a:cubicBezTo>
                      <a:pt x="564757" y="927468"/>
                      <a:pt x="555256" y="927789"/>
                      <a:pt x="545805" y="928577"/>
                    </a:cubicBezTo>
                    <a:cubicBezTo>
                      <a:pt x="543442" y="929365"/>
                      <a:pt x="540945" y="929826"/>
                      <a:pt x="538717" y="930940"/>
                    </a:cubicBezTo>
                    <a:cubicBezTo>
                      <a:pt x="536177" y="932210"/>
                      <a:pt x="534287" y="934668"/>
                      <a:pt x="531628" y="935665"/>
                    </a:cubicBezTo>
                    <a:cubicBezTo>
                      <a:pt x="527868" y="937075"/>
                      <a:pt x="523734" y="937157"/>
                      <a:pt x="519814" y="938028"/>
                    </a:cubicBezTo>
                    <a:cubicBezTo>
                      <a:pt x="516644" y="938733"/>
                      <a:pt x="513513" y="939603"/>
                      <a:pt x="510363" y="940391"/>
                    </a:cubicBezTo>
                    <a:cubicBezTo>
                      <a:pt x="478072" y="939603"/>
                      <a:pt x="445724" y="940085"/>
                      <a:pt x="413489" y="938028"/>
                    </a:cubicBezTo>
                    <a:cubicBezTo>
                      <a:pt x="408518" y="937711"/>
                      <a:pt x="399312" y="933303"/>
                      <a:pt x="399312" y="933303"/>
                    </a:cubicBezTo>
                    <a:cubicBezTo>
                      <a:pt x="397737" y="930940"/>
                      <a:pt x="396404" y="928396"/>
                      <a:pt x="394586" y="926214"/>
                    </a:cubicBezTo>
                    <a:cubicBezTo>
                      <a:pt x="388902" y="919393"/>
                      <a:pt x="387378" y="919046"/>
                      <a:pt x="380410" y="914400"/>
                    </a:cubicBezTo>
                    <a:cubicBezTo>
                      <a:pt x="378835" y="909675"/>
                      <a:pt x="376388" y="905155"/>
                      <a:pt x="375684" y="900224"/>
                    </a:cubicBezTo>
                    <a:cubicBezTo>
                      <a:pt x="374896" y="894711"/>
                      <a:pt x="376740" y="888080"/>
                      <a:pt x="373321" y="883684"/>
                    </a:cubicBezTo>
                    <a:cubicBezTo>
                      <a:pt x="370263" y="879752"/>
                      <a:pt x="363290" y="881721"/>
                      <a:pt x="359145" y="878958"/>
                    </a:cubicBezTo>
                    <a:cubicBezTo>
                      <a:pt x="356782" y="877383"/>
                      <a:pt x="354522" y="875642"/>
                      <a:pt x="352056" y="874233"/>
                    </a:cubicBezTo>
                    <a:cubicBezTo>
                      <a:pt x="344709" y="870035"/>
                      <a:pt x="341792" y="870011"/>
                      <a:pt x="335517" y="864782"/>
                    </a:cubicBezTo>
                    <a:cubicBezTo>
                      <a:pt x="332950" y="862643"/>
                      <a:pt x="330791" y="860056"/>
                      <a:pt x="328428" y="857693"/>
                    </a:cubicBezTo>
                    <a:cubicBezTo>
                      <a:pt x="322885" y="841066"/>
                      <a:pt x="330101" y="861597"/>
                      <a:pt x="321340" y="841154"/>
                    </a:cubicBezTo>
                    <a:cubicBezTo>
                      <a:pt x="320359" y="838865"/>
                      <a:pt x="319041" y="836555"/>
                      <a:pt x="318977" y="834065"/>
                    </a:cubicBezTo>
                    <a:cubicBezTo>
                      <a:pt x="318250" y="805721"/>
                      <a:pt x="318977" y="777358"/>
                      <a:pt x="318977" y="749005"/>
                    </a:cubicBezTo>
                    <a:lnTo>
                      <a:pt x="373321" y="751368"/>
                    </a:lnTo>
                    <a:lnTo>
                      <a:pt x="363870" y="718289"/>
                    </a:lnTo>
                    <a:cubicBezTo>
                      <a:pt x="362295" y="695449"/>
                      <a:pt x="361745" y="672515"/>
                      <a:pt x="359145" y="649768"/>
                    </a:cubicBezTo>
                    <a:cubicBezTo>
                      <a:pt x="358579" y="644819"/>
                      <a:pt x="355994" y="640317"/>
                      <a:pt x="354419" y="635591"/>
                    </a:cubicBezTo>
                    <a:lnTo>
                      <a:pt x="349693" y="621414"/>
                    </a:lnTo>
                    <a:lnTo>
                      <a:pt x="340242" y="593061"/>
                    </a:lnTo>
                    <a:lnTo>
                      <a:pt x="337879" y="585972"/>
                    </a:lnTo>
                    <a:cubicBezTo>
                      <a:pt x="337092" y="583609"/>
                      <a:pt x="337011" y="580876"/>
                      <a:pt x="335517" y="578884"/>
                    </a:cubicBezTo>
                    <a:lnTo>
                      <a:pt x="328428" y="569433"/>
                    </a:lnTo>
                    <a:cubicBezTo>
                      <a:pt x="324276" y="556978"/>
                      <a:pt x="328809" y="567054"/>
                      <a:pt x="318977" y="555256"/>
                    </a:cubicBezTo>
                    <a:cubicBezTo>
                      <a:pt x="317159" y="553074"/>
                      <a:pt x="315902" y="550479"/>
                      <a:pt x="314251" y="548168"/>
                    </a:cubicBezTo>
                    <a:cubicBezTo>
                      <a:pt x="311962" y="544964"/>
                      <a:pt x="309726" y="541707"/>
                      <a:pt x="307163" y="538717"/>
                    </a:cubicBezTo>
                    <a:cubicBezTo>
                      <a:pt x="304988" y="536180"/>
                      <a:pt x="302214" y="534195"/>
                      <a:pt x="300075" y="531628"/>
                    </a:cubicBezTo>
                    <a:cubicBezTo>
                      <a:pt x="298257" y="529446"/>
                      <a:pt x="297357" y="526548"/>
                      <a:pt x="295349" y="524540"/>
                    </a:cubicBezTo>
                    <a:cubicBezTo>
                      <a:pt x="293341" y="522532"/>
                      <a:pt x="290443" y="521632"/>
                      <a:pt x="288261" y="519814"/>
                    </a:cubicBezTo>
                    <a:cubicBezTo>
                      <a:pt x="285694" y="517675"/>
                      <a:pt x="283810" y="514777"/>
                      <a:pt x="281172" y="512726"/>
                    </a:cubicBezTo>
                    <a:cubicBezTo>
                      <a:pt x="276689" y="509239"/>
                      <a:pt x="266996" y="503275"/>
                      <a:pt x="266996" y="503275"/>
                    </a:cubicBezTo>
                    <a:cubicBezTo>
                      <a:pt x="265421" y="500912"/>
                      <a:pt x="264407" y="498056"/>
                      <a:pt x="262270" y="496186"/>
                    </a:cubicBezTo>
                    <a:cubicBezTo>
                      <a:pt x="257996" y="492446"/>
                      <a:pt x="248093" y="486735"/>
                      <a:pt x="248093" y="486735"/>
                    </a:cubicBezTo>
                    <a:cubicBezTo>
                      <a:pt x="247306" y="484372"/>
                      <a:pt x="247112" y="481719"/>
                      <a:pt x="245731" y="479647"/>
                    </a:cubicBezTo>
                    <a:cubicBezTo>
                      <a:pt x="242092" y="474189"/>
                      <a:pt x="236785" y="471320"/>
                      <a:pt x="231554" y="467833"/>
                    </a:cubicBezTo>
                    <a:cubicBezTo>
                      <a:pt x="187643" y="475150"/>
                      <a:pt x="212770" y="473036"/>
                      <a:pt x="155945" y="470196"/>
                    </a:cubicBezTo>
                    <a:cubicBezTo>
                      <a:pt x="153582" y="467833"/>
                      <a:pt x="150514" y="466008"/>
                      <a:pt x="148856" y="463107"/>
                    </a:cubicBezTo>
                    <a:cubicBezTo>
                      <a:pt x="139063" y="445971"/>
                      <a:pt x="160743" y="458426"/>
                      <a:pt x="132317" y="439479"/>
                    </a:cubicBezTo>
                    <a:cubicBezTo>
                      <a:pt x="121083" y="431991"/>
                      <a:pt x="127922" y="435652"/>
                      <a:pt x="111051" y="430028"/>
                    </a:cubicBezTo>
                    <a:lnTo>
                      <a:pt x="96875" y="425303"/>
                    </a:lnTo>
                    <a:cubicBezTo>
                      <a:pt x="94512" y="424515"/>
                      <a:pt x="92202" y="423544"/>
                      <a:pt x="89786" y="422940"/>
                    </a:cubicBezTo>
                    <a:cubicBezTo>
                      <a:pt x="77919" y="419973"/>
                      <a:pt x="83416" y="421604"/>
                      <a:pt x="73247" y="418214"/>
                    </a:cubicBezTo>
                    <a:cubicBezTo>
                      <a:pt x="60644" y="399313"/>
                      <a:pt x="77185" y="422152"/>
                      <a:pt x="61433" y="406400"/>
                    </a:cubicBezTo>
                    <a:cubicBezTo>
                      <a:pt x="59425" y="404392"/>
                      <a:pt x="59508" y="399779"/>
                      <a:pt x="56707" y="399312"/>
                    </a:cubicBezTo>
                    <a:cubicBezTo>
                      <a:pt x="44277" y="397240"/>
                      <a:pt x="31110" y="411126"/>
                      <a:pt x="25991" y="41348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 bwMode="auto">
              <a:xfrm>
                <a:off x="6214102" y="4130511"/>
                <a:ext cx="243580" cy="368767"/>
              </a:xfrm>
              <a:custGeom>
                <a:avLst/>
                <a:gdLst>
                  <a:gd name="connsiteX0" fmla="*/ 0 w 399311"/>
                  <a:gd name="connsiteY0" fmla="*/ 28354 h 603995"/>
                  <a:gd name="connsiteX1" fmla="*/ 0 w 399311"/>
                  <a:gd name="connsiteY1" fmla="*/ 28354 h 603995"/>
                  <a:gd name="connsiteX2" fmla="*/ 35442 w 399311"/>
                  <a:gd name="connsiteY2" fmla="*/ 18902 h 603995"/>
                  <a:gd name="connsiteX3" fmla="*/ 37804 w 399311"/>
                  <a:gd name="connsiteY3" fmla="*/ 0 h 603995"/>
                  <a:gd name="connsiteX4" fmla="*/ 49618 w 399311"/>
                  <a:gd name="connsiteY4" fmla="*/ 2363 h 603995"/>
                  <a:gd name="connsiteX5" fmla="*/ 59069 w 399311"/>
                  <a:gd name="connsiteY5" fmla="*/ 11814 h 603995"/>
                  <a:gd name="connsiteX6" fmla="*/ 66158 w 399311"/>
                  <a:gd name="connsiteY6" fmla="*/ 16540 h 603995"/>
                  <a:gd name="connsiteX7" fmla="*/ 73246 w 399311"/>
                  <a:gd name="connsiteY7" fmla="*/ 23628 h 603995"/>
                  <a:gd name="connsiteX8" fmla="*/ 82697 w 399311"/>
                  <a:gd name="connsiteY8" fmla="*/ 30716 h 603995"/>
                  <a:gd name="connsiteX9" fmla="*/ 87423 w 399311"/>
                  <a:gd name="connsiteY9" fmla="*/ 37805 h 603995"/>
                  <a:gd name="connsiteX10" fmla="*/ 89786 w 399311"/>
                  <a:gd name="connsiteY10" fmla="*/ 44893 h 603995"/>
                  <a:gd name="connsiteX11" fmla="*/ 96874 w 399311"/>
                  <a:gd name="connsiteY11" fmla="*/ 49619 h 603995"/>
                  <a:gd name="connsiteX12" fmla="*/ 129953 w 399311"/>
                  <a:gd name="connsiteY12" fmla="*/ 54344 h 603995"/>
                  <a:gd name="connsiteX13" fmla="*/ 137042 w 399311"/>
                  <a:gd name="connsiteY13" fmla="*/ 59070 h 603995"/>
                  <a:gd name="connsiteX14" fmla="*/ 148856 w 399311"/>
                  <a:gd name="connsiteY14" fmla="*/ 80335 h 603995"/>
                  <a:gd name="connsiteX15" fmla="*/ 163032 w 399311"/>
                  <a:gd name="connsiteY15" fmla="*/ 96875 h 603995"/>
                  <a:gd name="connsiteX16" fmla="*/ 191386 w 399311"/>
                  <a:gd name="connsiteY16" fmla="*/ 94512 h 603995"/>
                  <a:gd name="connsiteX17" fmla="*/ 198474 w 399311"/>
                  <a:gd name="connsiteY17" fmla="*/ 87423 h 603995"/>
                  <a:gd name="connsiteX18" fmla="*/ 212651 w 399311"/>
                  <a:gd name="connsiteY18" fmla="*/ 80335 h 603995"/>
                  <a:gd name="connsiteX19" fmla="*/ 215014 w 399311"/>
                  <a:gd name="connsiteY19" fmla="*/ 70884 h 603995"/>
                  <a:gd name="connsiteX20" fmla="*/ 233916 w 399311"/>
                  <a:gd name="connsiteY20" fmla="*/ 70884 h 603995"/>
                  <a:gd name="connsiteX21" fmla="*/ 248093 w 399311"/>
                  <a:gd name="connsiteY21" fmla="*/ 85061 h 603995"/>
                  <a:gd name="connsiteX22" fmla="*/ 255181 w 399311"/>
                  <a:gd name="connsiteY22" fmla="*/ 99237 h 603995"/>
                  <a:gd name="connsiteX23" fmla="*/ 259907 w 399311"/>
                  <a:gd name="connsiteY23" fmla="*/ 108688 h 603995"/>
                  <a:gd name="connsiteX24" fmla="*/ 269358 w 399311"/>
                  <a:gd name="connsiteY24" fmla="*/ 122865 h 603995"/>
                  <a:gd name="connsiteX25" fmla="*/ 285897 w 399311"/>
                  <a:gd name="connsiteY25" fmla="*/ 134679 h 603995"/>
                  <a:gd name="connsiteX26" fmla="*/ 292986 w 399311"/>
                  <a:gd name="connsiteY26" fmla="*/ 141768 h 603995"/>
                  <a:gd name="connsiteX27" fmla="*/ 307162 w 399311"/>
                  <a:gd name="connsiteY27" fmla="*/ 146493 h 603995"/>
                  <a:gd name="connsiteX28" fmla="*/ 321339 w 399311"/>
                  <a:gd name="connsiteY28" fmla="*/ 158307 h 603995"/>
                  <a:gd name="connsiteX29" fmla="*/ 333153 w 399311"/>
                  <a:gd name="connsiteY29" fmla="*/ 179572 h 603995"/>
                  <a:gd name="connsiteX30" fmla="*/ 337879 w 399311"/>
                  <a:gd name="connsiteY30" fmla="*/ 186661 h 603995"/>
                  <a:gd name="connsiteX31" fmla="*/ 344967 w 399311"/>
                  <a:gd name="connsiteY31" fmla="*/ 200837 h 603995"/>
                  <a:gd name="connsiteX32" fmla="*/ 347330 w 399311"/>
                  <a:gd name="connsiteY32" fmla="*/ 207926 h 603995"/>
                  <a:gd name="connsiteX33" fmla="*/ 356781 w 399311"/>
                  <a:gd name="connsiteY33" fmla="*/ 224465 h 603995"/>
                  <a:gd name="connsiteX34" fmla="*/ 359144 w 399311"/>
                  <a:gd name="connsiteY34" fmla="*/ 231554 h 603995"/>
                  <a:gd name="connsiteX35" fmla="*/ 363869 w 399311"/>
                  <a:gd name="connsiteY35" fmla="*/ 241005 h 603995"/>
                  <a:gd name="connsiteX36" fmla="*/ 368595 w 399311"/>
                  <a:gd name="connsiteY36" fmla="*/ 262270 h 603995"/>
                  <a:gd name="connsiteX37" fmla="*/ 375683 w 399311"/>
                  <a:gd name="connsiteY37" fmla="*/ 278809 h 603995"/>
                  <a:gd name="connsiteX38" fmla="*/ 378046 w 399311"/>
                  <a:gd name="connsiteY38" fmla="*/ 292986 h 603995"/>
                  <a:gd name="connsiteX39" fmla="*/ 373321 w 399311"/>
                  <a:gd name="connsiteY39" fmla="*/ 342605 h 603995"/>
                  <a:gd name="connsiteX40" fmla="*/ 370958 w 399311"/>
                  <a:gd name="connsiteY40" fmla="*/ 349693 h 603995"/>
                  <a:gd name="connsiteX41" fmla="*/ 373321 w 399311"/>
                  <a:gd name="connsiteY41" fmla="*/ 363870 h 603995"/>
                  <a:gd name="connsiteX42" fmla="*/ 378046 w 399311"/>
                  <a:gd name="connsiteY42" fmla="*/ 370958 h 603995"/>
                  <a:gd name="connsiteX43" fmla="*/ 380409 w 399311"/>
                  <a:gd name="connsiteY43" fmla="*/ 378047 h 603995"/>
                  <a:gd name="connsiteX44" fmla="*/ 394586 w 399311"/>
                  <a:gd name="connsiteY44" fmla="*/ 389861 h 603995"/>
                  <a:gd name="connsiteX45" fmla="*/ 399311 w 399311"/>
                  <a:gd name="connsiteY45" fmla="*/ 404037 h 603995"/>
                  <a:gd name="connsiteX46" fmla="*/ 335516 w 399311"/>
                  <a:gd name="connsiteY46" fmla="*/ 404037 h 603995"/>
                  <a:gd name="connsiteX47" fmla="*/ 330790 w 399311"/>
                  <a:gd name="connsiteY47" fmla="*/ 460744 h 603995"/>
                  <a:gd name="connsiteX48" fmla="*/ 337879 w 399311"/>
                  <a:gd name="connsiteY48" fmla="*/ 482009 h 603995"/>
                  <a:gd name="connsiteX49" fmla="*/ 352056 w 399311"/>
                  <a:gd name="connsiteY49" fmla="*/ 491461 h 603995"/>
                  <a:gd name="connsiteX50" fmla="*/ 359144 w 399311"/>
                  <a:gd name="connsiteY50" fmla="*/ 496186 h 603995"/>
                  <a:gd name="connsiteX51" fmla="*/ 387497 w 399311"/>
                  <a:gd name="connsiteY51" fmla="*/ 503275 h 603995"/>
                  <a:gd name="connsiteX52" fmla="*/ 387497 w 399311"/>
                  <a:gd name="connsiteY52" fmla="*/ 583609 h 603995"/>
                  <a:gd name="connsiteX53" fmla="*/ 380409 w 399311"/>
                  <a:gd name="connsiteY53" fmla="*/ 585972 h 603995"/>
                  <a:gd name="connsiteX54" fmla="*/ 373321 w 399311"/>
                  <a:gd name="connsiteY54" fmla="*/ 593061 h 603995"/>
                  <a:gd name="connsiteX55" fmla="*/ 269358 w 399311"/>
                  <a:gd name="connsiteY55" fmla="*/ 595423 h 603995"/>
                  <a:gd name="connsiteX56" fmla="*/ 274083 w 399311"/>
                  <a:gd name="connsiteY56" fmla="*/ 578884 h 603995"/>
                  <a:gd name="connsiteX57" fmla="*/ 288260 w 399311"/>
                  <a:gd name="connsiteY57" fmla="*/ 569433 h 603995"/>
                  <a:gd name="connsiteX58" fmla="*/ 295349 w 399311"/>
                  <a:gd name="connsiteY58" fmla="*/ 564707 h 603995"/>
                  <a:gd name="connsiteX59" fmla="*/ 300074 w 399311"/>
                  <a:gd name="connsiteY59" fmla="*/ 557619 h 603995"/>
                  <a:gd name="connsiteX60" fmla="*/ 307162 w 399311"/>
                  <a:gd name="connsiteY60" fmla="*/ 550530 h 603995"/>
                  <a:gd name="connsiteX61" fmla="*/ 316614 w 399311"/>
                  <a:gd name="connsiteY61" fmla="*/ 541079 h 603995"/>
                  <a:gd name="connsiteX62" fmla="*/ 314251 w 399311"/>
                  <a:gd name="connsiteY62" fmla="*/ 529265 h 603995"/>
                  <a:gd name="connsiteX63" fmla="*/ 300074 w 399311"/>
                  <a:gd name="connsiteY63" fmla="*/ 524540 h 603995"/>
                  <a:gd name="connsiteX64" fmla="*/ 292986 w 399311"/>
                  <a:gd name="connsiteY64" fmla="*/ 519814 h 603995"/>
                  <a:gd name="connsiteX65" fmla="*/ 285897 w 399311"/>
                  <a:gd name="connsiteY65" fmla="*/ 517451 h 603995"/>
                  <a:gd name="connsiteX66" fmla="*/ 276446 w 399311"/>
                  <a:gd name="connsiteY66" fmla="*/ 512726 h 603995"/>
                  <a:gd name="connsiteX67" fmla="*/ 269358 w 399311"/>
                  <a:gd name="connsiteY67" fmla="*/ 503275 h 603995"/>
                  <a:gd name="connsiteX68" fmla="*/ 266995 w 399311"/>
                  <a:gd name="connsiteY68" fmla="*/ 496186 h 603995"/>
                  <a:gd name="connsiteX69" fmla="*/ 259907 w 399311"/>
                  <a:gd name="connsiteY69" fmla="*/ 491461 h 603995"/>
                  <a:gd name="connsiteX70" fmla="*/ 224465 w 399311"/>
                  <a:gd name="connsiteY70" fmla="*/ 496186 h 603995"/>
                  <a:gd name="connsiteX71" fmla="*/ 217376 w 399311"/>
                  <a:gd name="connsiteY71" fmla="*/ 500912 h 603995"/>
                  <a:gd name="connsiteX72" fmla="*/ 207925 w 399311"/>
                  <a:gd name="connsiteY72" fmla="*/ 498549 h 603995"/>
                  <a:gd name="connsiteX73" fmla="*/ 200837 w 399311"/>
                  <a:gd name="connsiteY73" fmla="*/ 491461 h 603995"/>
                  <a:gd name="connsiteX74" fmla="*/ 191386 w 399311"/>
                  <a:gd name="connsiteY74" fmla="*/ 472558 h 603995"/>
                  <a:gd name="connsiteX75" fmla="*/ 186660 w 399311"/>
                  <a:gd name="connsiteY75" fmla="*/ 458381 h 603995"/>
                  <a:gd name="connsiteX76" fmla="*/ 181935 w 399311"/>
                  <a:gd name="connsiteY76" fmla="*/ 439479 h 603995"/>
                  <a:gd name="connsiteX77" fmla="*/ 174846 w 399311"/>
                  <a:gd name="connsiteY77" fmla="*/ 430028 h 603995"/>
                  <a:gd name="connsiteX78" fmla="*/ 167758 w 399311"/>
                  <a:gd name="connsiteY78" fmla="*/ 422940 h 603995"/>
                  <a:gd name="connsiteX79" fmla="*/ 160669 w 399311"/>
                  <a:gd name="connsiteY79" fmla="*/ 420577 h 603995"/>
                  <a:gd name="connsiteX80" fmla="*/ 141767 w 399311"/>
                  <a:gd name="connsiteY80" fmla="*/ 415851 h 603995"/>
                  <a:gd name="connsiteX81" fmla="*/ 132316 w 399311"/>
                  <a:gd name="connsiteY81" fmla="*/ 413488 h 603995"/>
                  <a:gd name="connsiteX82" fmla="*/ 115776 w 399311"/>
                  <a:gd name="connsiteY82" fmla="*/ 401675 h 603995"/>
                  <a:gd name="connsiteX83" fmla="*/ 101600 w 399311"/>
                  <a:gd name="connsiteY83" fmla="*/ 389861 h 603995"/>
                  <a:gd name="connsiteX84" fmla="*/ 96874 w 399311"/>
                  <a:gd name="connsiteY84" fmla="*/ 375684 h 603995"/>
                  <a:gd name="connsiteX85" fmla="*/ 85060 w 399311"/>
                  <a:gd name="connsiteY85" fmla="*/ 356781 h 603995"/>
                  <a:gd name="connsiteX86" fmla="*/ 80335 w 399311"/>
                  <a:gd name="connsiteY86" fmla="*/ 328428 h 603995"/>
                  <a:gd name="connsiteX87" fmla="*/ 82697 w 399311"/>
                  <a:gd name="connsiteY87" fmla="*/ 309526 h 603995"/>
                  <a:gd name="connsiteX88" fmla="*/ 163032 w 399311"/>
                  <a:gd name="connsiteY88" fmla="*/ 292986 h 603995"/>
                  <a:gd name="connsiteX89" fmla="*/ 174846 w 399311"/>
                  <a:gd name="connsiteY89" fmla="*/ 281172 h 603995"/>
                  <a:gd name="connsiteX90" fmla="*/ 172483 w 399311"/>
                  <a:gd name="connsiteY90" fmla="*/ 264633 h 603995"/>
                  <a:gd name="connsiteX91" fmla="*/ 170121 w 399311"/>
                  <a:gd name="connsiteY91" fmla="*/ 255181 h 603995"/>
                  <a:gd name="connsiteX92" fmla="*/ 163032 w 399311"/>
                  <a:gd name="connsiteY92" fmla="*/ 250456 h 603995"/>
                  <a:gd name="connsiteX93" fmla="*/ 165395 w 399311"/>
                  <a:gd name="connsiteY93" fmla="*/ 224465 h 603995"/>
                  <a:gd name="connsiteX94" fmla="*/ 165395 w 399311"/>
                  <a:gd name="connsiteY94" fmla="*/ 196112 h 603995"/>
                  <a:gd name="connsiteX95" fmla="*/ 158307 w 399311"/>
                  <a:gd name="connsiteY95" fmla="*/ 193749 h 603995"/>
                  <a:gd name="connsiteX96" fmla="*/ 148856 w 399311"/>
                  <a:gd name="connsiteY96" fmla="*/ 191386 h 603995"/>
                  <a:gd name="connsiteX97" fmla="*/ 141767 w 399311"/>
                  <a:gd name="connsiteY97" fmla="*/ 189023 h 603995"/>
                  <a:gd name="connsiteX98" fmla="*/ 125228 w 399311"/>
                  <a:gd name="connsiteY98" fmla="*/ 148856 h 603995"/>
                  <a:gd name="connsiteX99" fmla="*/ 108688 w 399311"/>
                  <a:gd name="connsiteY99" fmla="*/ 132316 h 603995"/>
                  <a:gd name="connsiteX100" fmla="*/ 94511 w 399311"/>
                  <a:gd name="connsiteY100" fmla="*/ 127591 h 603995"/>
                  <a:gd name="connsiteX101" fmla="*/ 87423 w 399311"/>
                  <a:gd name="connsiteY101" fmla="*/ 125228 h 603995"/>
                  <a:gd name="connsiteX102" fmla="*/ 73246 w 399311"/>
                  <a:gd name="connsiteY102" fmla="*/ 120502 h 603995"/>
                  <a:gd name="connsiteX103" fmla="*/ 66158 w 399311"/>
                  <a:gd name="connsiteY103" fmla="*/ 118140 h 603995"/>
                  <a:gd name="connsiteX104" fmla="*/ 59069 w 399311"/>
                  <a:gd name="connsiteY104" fmla="*/ 113414 h 603995"/>
                  <a:gd name="connsiteX105" fmla="*/ 51981 w 399311"/>
                  <a:gd name="connsiteY105" fmla="*/ 106326 h 603995"/>
                  <a:gd name="connsiteX106" fmla="*/ 42530 w 399311"/>
                  <a:gd name="connsiteY106" fmla="*/ 103963 h 603995"/>
                  <a:gd name="connsiteX107" fmla="*/ 21265 w 399311"/>
                  <a:gd name="connsiteY107" fmla="*/ 80335 h 603995"/>
                  <a:gd name="connsiteX108" fmla="*/ 16539 w 399311"/>
                  <a:gd name="connsiteY108" fmla="*/ 59070 h 603995"/>
                  <a:gd name="connsiteX109" fmla="*/ 9451 w 399311"/>
                  <a:gd name="connsiteY109" fmla="*/ 54344 h 603995"/>
                  <a:gd name="connsiteX110" fmla="*/ 0 w 399311"/>
                  <a:gd name="connsiteY110" fmla="*/ 28354 h 60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399311" h="603995">
                    <a:moveTo>
                      <a:pt x="0" y="28354"/>
                    </a:moveTo>
                    <a:lnTo>
                      <a:pt x="0" y="28354"/>
                    </a:lnTo>
                    <a:cubicBezTo>
                      <a:pt x="5991" y="27855"/>
                      <a:pt x="30700" y="31943"/>
                      <a:pt x="35442" y="18902"/>
                    </a:cubicBezTo>
                    <a:cubicBezTo>
                      <a:pt x="37612" y="12935"/>
                      <a:pt x="37017" y="6301"/>
                      <a:pt x="37804" y="0"/>
                    </a:cubicBezTo>
                    <a:cubicBezTo>
                      <a:pt x="41742" y="788"/>
                      <a:pt x="46107" y="413"/>
                      <a:pt x="49618" y="2363"/>
                    </a:cubicBezTo>
                    <a:cubicBezTo>
                      <a:pt x="53513" y="4527"/>
                      <a:pt x="55686" y="8915"/>
                      <a:pt x="59069" y="11814"/>
                    </a:cubicBezTo>
                    <a:cubicBezTo>
                      <a:pt x="61225" y="13662"/>
                      <a:pt x="63976" y="14722"/>
                      <a:pt x="66158" y="16540"/>
                    </a:cubicBezTo>
                    <a:cubicBezTo>
                      <a:pt x="68725" y="18679"/>
                      <a:pt x="70709" y="21454"/>
                      <a:pt x="73246" y="23628"/>
                    </a:cubicBezTo>
                    <a:cubicBezTo>
                      <a:pt x="76236" y="26191"/>
                      <a:pt x="79547" y="28353"/>
                      <a:pt x="82697" y="30716"/>
                    </a:cubicBezTo>
                    <a:cubicBezTo>
                      <a:pt x="84272" y="33079"/>
                      <a:pt x="86153" y="35265"/>
                      <a:pt x="87423" y="37805"/>
                    </a:cubicBezTo>
                    <a:cubicBezTo>
                      <a:pt x="88537" y="40033"/>
                      <a:pt x="88230" y="42948"/>
                      <a:pt x="89786" y="44893"/>
                    </a:cubicBezTo>
                    <a:cubicBezTo>
                      <a:pt x="91560" y="47110"/>
                      <a:pt x="94334" y="48349"/>
                      <a:pt x="96874" y="49619"/>
                    </a:cubicBezTo>
                    <a:cubicBezTo>
                      <a:pt x="105961" y="54163"/>
                      <a:pt x="123327" y="53742"/>
                      <a:pt x="129953" y="54344"/>
                    </a:cubicBezTo>
                    <a:cubicBezTo>
                      <a:pt x="132316" y="55919"/>
                      <a:pt x="135172" y="56933"/>
                      <a:pt x="137042" y="59070"/>
                    </a:cubicBezTo>
                    <a:cubicBezTo>
                      <a:pt x="154422" y="78932"/>
                      <a:pt x="141826" y="66275"/>
                      <a:pt x="148856" y="80335"/>
                    </a:cubicBezTo>
                    <a:cubicBezTo>
                      <a:pt x="152455" y="87532"/>
                      <a:pt x="157219" y="91061"/>
                      <a:pt x="163032" y="96875"/>
                    </a:cubicBezTo>
                    <a:cubicBezTo>
                      <a:pt x="172483" y="96087"/>
                      <a:pt x="182222" y="96956"/>
                      <a:pt x="191386" y="94512"/>
                    </a:cubicBezTo>
                    <a:cubicBezTo>
                      <a:pt x="194615" y="93651"/>
                      <a:pt x="195907" y="89562"/>
                      <a:pt x="198474" y="87423"/>
                    </a:cubicBezTo>
                    <a:cubicBezTo>
                      <a:pt x="204580" y="82335"/>
                      <a:pt x="205548" y="82703"/>
                      <a:pt x="212651" y="80335"/>
                    </a:cubicBezTo>
                    <a:cubicBezTo>
                      <a:pt x="213439" y="77185"/>
                      <a:pt x="212985" y="73420"/>
                      <a:pt x="215014" y="70884"/>
                    </a:cubicBezTo>
                    <a:cubicBezTo>
                      <a:pt x="219023" y="65873"/>
                      <a:pt x="230769" y="70254"/>
                      <a:pt x="233916" y="70884"/>
                    </a:cubicBezTo>
                    <a:cubicBezTo>
                      <a:pt x="238642" y="75610"/>
                      <a:pt x="245979" y="78721"/>
                      <a:pt x="248093" y="85061"/>
                    </a:cubicBezTo>
                    <a:cubicBezTo>
                      <a:pt x="252425" y="98055"/>
                      <a:pt x="247854" y="86414"/>
                      <a:pt x="255181" y="99237"/>
                    </a:cubicBezTo>
                    <a:cubicBezTo>
                      <a:pt x="256929" y="102295"/>
                      <a:pt x="258095" y="105668"/>
                      <a:pt x="259907" y="108688"/>
                    </a:cubicBezTo>
                    <a:cubicBezTo>
                      <a:pt x="262829" y="113558"/>
                      <a:pt x="264633" y="119714"/>
                      <a:pt x="269358" y="122865"/>
                    </a:cubicBezTo>
                    <a:cubicBezTo>
                      <a:pt x="274964" y="126603"/>
                      <a:pt x="280773" y="130287"/>
                      <a:pt x="285897" y="134679"/>
                    </a:cubicBezTo>
                    <a:cubicBezTo>
                      <a:pt x="288434" y="136854"/>
                      <a:pt x="290065" y="140145"/>
                      <a:pt x="292986" y="141768"/>
                    </a:cubicBezTo>
                    <a:cubicBezTo>
                      <a:pt x="297340" y="144187"/>
                      <a:pt x="303018" y="143730"/>
                      <a:pt x="307162" y="146493"/>
                    </a:cubicBezTo>
                    <a:cubicBezTo>
                      <a:pt x="317031" y="153072"/>
                      <a:pt x="312243" y="149211"/>
                      <a:pt x="321339" y="158307"/>
                    </a:cubicBezTo>
                    <a:cubicBezTo>
                      <a:pt x="325498" y="170783"/>
                      <a:pt x="322321" y="163323"/>
                      <a:pt x="333153" y="179572"/>
                    </a:cubicBezTo>
                    <a:cubicBezTo>
                      <a:pt x="334728" y="181935"/>
                      <a:pt x="336981" y="183967"/>
                      <a:pt x="337879" y="186661"/>
                    </a:cubicBezTo>
                    <a:cubicBezTo>
                      <a:pt x="343820" y="204481"/>
                      <a:pt x="335805" y="182513"/>
                      <a:pt x="344967" y="200837"/>
                    </a:cubicBezTo>
                    <a:cubicBezTo>
                      <a:pt x="346081" y="203065"/>
                      <a:pt x="346349" y="205637"/>
                      <a:pt x="347330" y="207926"/>
                    </a:cubicBezTo>
                    <a:cubicBezTo>
                      <a:pt x="359762" y="236932"/>
                      <a:pt x="344914" y="200729"/>
                      <a:pt x="356781" y="224465"/>
                    </a:cubicBezTo>
                    <a:cubicBezTo>
                      <a:pt x="357895" y="226693"/>
                      <a:pt x="358163" y="229265"/>
                      <a:pt x="359144" y="231554"/>
                    </a:cubicBezTo>
                    <a:cubicBezTo>
                      <a:pt x="360531" y="234791"/>
                      <a:pt x="362632" y="237707"/>
                      <a:pt x="363869" y="241005"/>
                    </a:cubicBezTo>
                    <a:cubicBezTo>
                      <a:pt x="365689" y="245858"/>
                      <a:pt x="367471" y="257776"/>
                      <a:pt x="368595" y="262270"/>
                    </a:cubicBezTo>
                    <a:cubicBezTo>
                      <a:pt x="370333" y="269221"/>
                      <a:pt x="372304" y="272050"/>
                      <a:pt x="375683" y="278809"/>
                    </a:cubicBezTo>
                    <a:cubicBezTo>
                      <a:pt x="376471" y="283535"/>
                      <a:pt x="378046" y="288195"/>
                      <a:pt x="378046" y="292986"/>
                    </a:cubicBezTo>
                    <a:cubicBezTo>
                      <a:pt x="378046" y="309116"/>
                      <a:pt x="377327" y="326579"/>
                      <a:pt x="373321" y="342605"/>
                    </a:cubicBezTo>
                    <a:cubicBezTo>
                      <a:pt x="372717" y="345021"/>
                      <a:pt x="371746" y="347330"/>
                      <a:pt x="370958" y="349693"/>
                    </a:cubicBezTo>
                    <a:cubicBezTo>
                      <a:pt x="371746" y="354419"/>
                      <a:pt x="371806" y="359325"/>
                      <a:pt x="373321" y="363870"/>
                    </a:cubicBezTo>
                    <a:cubicBezTo>
                      <a:pt x="374219" y="366564"/>
                      <a:pt x="376776" y="368418"/>
                      <a:pt x="378046" y="370958"/>
                    </a:cubicBezTo>
                    <a:cubicBezTo>
                      <a:pt x="379160" y="373186"/>
                      <a:pt x="379027" y="375974"/>
                      <a:pt x="380409" y="378047"/>
                    </a:cubicBezTo>
                    <a:cubicBezTo>
                      <a:pt x="384047" y="383505"/>
                      <a:pt x="389356" y="386374"/>
                      <a:pt x="394586" y="389861"/>
                    </a:cubicBezTo>
                    <a:cubicBezTo>
                      <a:pt x="397376" y="401020"/>
                      <a:pt x="395497" y="396407"/>
                      <a:pt x="399311" y="404037"/>
                    </a:cubicBezTo>
                    <a:lnTo>
                      <a:pt x="335516" y="404037"/>
                    </a:lnTo>
                    <a:lnTo>
                      <a:pt x="330790" y="460744"/>
                    </a:lnTo>
                    <a:cubicBezTo>
                      <a:pt x="333153" y="467832"/>
                      <a:pt x="333626" y="475866"/>
                      <a:pt x="337879" y="482009"/>
                    </a:cubicBezTo>
                    <a:cubicBezTo>
                      <a:pt x="341112" y="486679"/>
                      <a:pt x="347330" y="488310"/>
                      <a:pt x="352056" y="491461"/>
                    </a:cubicBezTo>
                    <a:cubicBezTo>
                      <a:pt x="354419" y="493036"/>
                      <a:pt x="356450" y="495288"/>
                      <a:pt x="359144" y="496186"/>
                    </a:cubicBezTo>
                    <a:cubicBezTo>
                      <a:pt x="377866" y="502427"/>
                      <a:pt x="368407" y="500093"/>
                      <a:pt x="387497" y="503275"/>
                    </a:cubicBezTo>
                    <a:cubicBezTo>
                      <a:pt x="389418" y="530171"/>
                      <a:pt x="392646" y="556579"/>
                      <a:pt x="387497" y="583609"/>
                    </a:cubicBezTo>
                    <a:cubicBezTo>
                      <a:pt x="387031" y="586056"/>
                      <a:pt x="382772" y="585184"/>
                      <a:pt x="380409" y="585972"/>
                    </a:cubicBezTo>
                    <a:cubicBezTo>
                      <a:pt x="378046" y="588335"/>
                      <a:pt x="375888" y="590922"/>
                      <a:pt x="373321" y="593061"/>
                    </a:cubicBezTo>
                    <a:cubicBezTo>
                      <a:pt x="345960" y="615862"/>
                      <a:pt x="293939" y="596023"/>
                      <a:pt x="269358" y="595423"/>
                    </a:cubicBezTo>
                    <a:cubicBezTo>
                      <a:pt x="269378" y="595344"/>
                      <a:pt x="272955" y="580012"/>
                      <a:pt x="274083" y="578884"/>
                    </a:cubicBezTo>
                    <a:cubicBezTo>
                      <a:pt x="278099" y="574868"/>
                      <a:pt x="283534" y="572583"/>
                      <a:pt x="288260" y="569433"/>
                    </a:cubicBezTo>
                    <a:lnTo>
                      <a:pt x="295349" y="564707"/>
                    </a:lnTo>
                    <a:cubicBezTo>
                      <a:pt x="296924" y="562344"/>
                      <a:pt x="298256" y="559800"/>
                      <a:pt x="300074" y="557619"/>
                    </a:cubicBezTo>
                    <a:cubicBezTo>
                      <a:pt x="302213" y="555052"/>
                      <a:pt x="305308" y="553310"/>
                      <a:pt x="307162" y="550530"/>
                    </a:cubicBezTo>
                    <a:cubicBezTo>
                      <a:pt x="314362" y="539729"/>
                      <a:pt x="303112" y="545580"/>
                      <a:pt x="316614" y="541079"/>
                    </a:cubicBezTo>
                    <a:cubicBezTo>
                      <a:pt x="315826" y="537141"/>
                      <a:pt x="317091" y="532105"/>
                      <a:pt x="314251" y="529265"/>
                    </a:cubicBezTo>
                    <a:cubicBezTo>
                      <a:pt x="310729" y="525743"/>
                      <a:pt x="300074" y="524540"/>
                      <a:pt x="300074" y="524540"/>
                    </a:cubicBezTo>
                    <a:cubicBezTo>
                      <a:pt x="297711" y="522965"/>
                      <a:pt x="295526" y="521084"/>
                      <a:pt x="292986" y="519814"/>
                    </a:cubicBezTo>
                    <a:cubicBezTo>
                      <a:pt x="290758" y="518700"/>
                      <a:pt x="288186" y="518432"/>
                      <a:pt x="285897" y="517451"/>
                    </a:cubicBezTo>
                    <a:cubicBezTo>
                      <a:pt x="282660" y="516064"/>
                      <a:pt x="279596" y="514301"/>
                      <a:pt x="276446" y="512726"/>
                    </a:cubicBezTo>
                    <a:cubicBezTo>
                      <a:pt x="274083" y="509576"/>
                      <a:pt x="271312" y="506694"/>
                      <a:pt x="269358" y="503275"/>
                    </a:cubicBezTo>
                    <a:cubicBezTo>
                      <a:pt x="268122" y="501112"/>
                      <a:pt x="268551" y="498131"/>
                      <a:pt x="266995" y="496186"/>
                    </a:cubicBezTo>
                    <a:cubicBezTo>
                      <a:pt x="265221" y="493969"/>
                      <a:pt x="262270" y="493036"/>
                      <a:pt x="259907" y="491461"/>
                    </a:cubicBezTo>
                    <a:cubicBezTo>
                      <a:pt x="253567" y="491989"/>
                      <a:pt x="234118" y="491359"/>
                      <a:pt x="224465" y="496186"/>
                    </a:cubicBezTo>
                    <a:cubicBezTo>
                      <a:pt x="221925" y="497456"/>
                      <a:pt x="219739" y="499337"/>
                      <a:pt x="217376" y="500912"/>
                    </a:cubicBezTo>
                    <a:cubicBezTo>
                      <a:pt x="214226" y="500124"/>
                      <a:pt x="210744" y="500160"/>
                      <a:pt x="207925" y="498549"/>
                    </a:cubicBezTo>
                    <a:cubicBezTo>
                      <a:pt x="205024" y="496891"/>
                      <a:pt x="202976" y="494028"/>
                      <a:pt x="200837" y="491461"/>
                    </a:cubicBezTo>
                    <a:cubicBezTo>
                      <a:pt x="195752" y="485359"/>
                      <a:pt x="194188" y="480265"/>
                      <a:pt x="191386" y="472558"/>
                    </a:cubicBezTo>
                    <a:cubicBezTo>
                      <a:pt x="189684" y="467877"/>
                      <a:pt x="187868" y="463214"/>
                      <a:pt x="186660" y="458381"/>
                    </a:cubicBezTo>
                    <a:cubicBezTo>
                      <a:pt x="185085" y="452080"/>
                      <a:pt x="185832" y="444674"/>
                      <a:pt x="181935" y="439479"/>
                    </a:cubicBezTo>
                    <a:cubicBezTo>
                      <a:pt x="179572" y="436329"/>
                      <a:pt x="177409" y="433018"/>
                      <a:pt x="174846" y="430028"/>
                    </a:cubicBezTo>
                    <a:cubicBezTo>
                      <a:pt x="172671" y="427491"/>
                      <a:pt x="170538" y="424793"/>
                      <a:pt x="167758" y="422940"/>
                    </a:cubicBezTo>
                    <a:cubicBezTo>
                      <a:pt x="165685" y="421558"/>
                      <a:pt x="163072" y="421232"/>
                      <a:pt x="160669" y="420577"/>
                    </a:cubicBezTo>
                    <a:cubicBezTo>
                      <a:pt x="154403" y="418868"/>
                      <a:pt x="148068" y="417426"/>
                      <a:pt x="141767" y="415851"/>
                    </a:cubicBezTo>
                    <a:cubicBezTo>
                      <a:pt x="138617" y="415063"/>
                      <a:pt x="135221" y="414940"/>
                      <a:pt x="132316" y="413488"/>
                    </a:cubicBezTo>
                    <a:cubicBezTo>
                      <a:pt x="114832" y="404747"/>
                      <a:pt x="130141" y="413646"/>
                      <a:pt x="115776" y="401675"/>
                    </a:cubicBezTo>
                    <a:cubicBezTo>
                      <a:pt x="96047" y="385234"/>
                      <a:pt x="122299" y="410560"/>
                      <a:pt x="101600" y="389861"/>
                    </a:cubicBezTo>
                    <a:cubicBezTo>
                      <a:pt x="100025" y="385135"/>
                      <a:pt x="99863" y="379669"/>
                      <a:pt x="96874" y="375684"/>
                    </a:cubicBezTo>
                    <a:cubicBezTo>
                      <a:pt x="87673" y="363415"/>
                      <a:pt x="91547" y="369755"/>
                      <a:pt x="85060" y="356781"/>
                    </a:cubicBezTo>
                    <a:cubicBezTo>
                      <a:pt x="83485" y="347330"/>
                      <a:pt x="79147" y="337935"/>
                      <a:pt x="80335" y="328428"/>
                    </a:cubicBezTo>
                    <a:cubicBezTo>
                      <a:pt x="81122" y="322127"/>
                      <a:pt x="79857" y="315205"/>
                      <a:pt x="82697" y="309526"/>
                    </a:cubicBezTo>
                    <a:cubicBezTo>
                      <a:pt x="97316" y="280287"/>
                      <a:pt x="140256" y="293799"/>
                      <a:pt x="163032" y="292986"/>
                    </a:cubicBezTo>
                    <a:cubicBezTo>
                      <a:pt x="166747" y="290510"/>
                      <a:pt x="174283" y="286800"/>
                      <a:pt x="174846" y="281172"/>
                    </a:cubicBezTo>
                    <a:cubicBezTo>
                      <a:pt x="175400" y="275631"/>
                      <a:pt x="173479" y="270112"/>
                      <a:pt x="172483" y="264633"/>
                    </a:cubicBezTo>
                    <a:cubicBezTo>
                      <a:pt x="171902" y="261438"/>
                      <a:pt x="171922" y="257883"/>
                      <a:pt x="170121" y="255181"/>
                    </a:cubicBezTo>
                    <a:cubicBezTo>
                      <a:pt x="168546" y="252818"/>
                      <a:pt x="165395" y="252031"/>
                      <a:pt x="163032" y="250456"/>
                    </a:cubicBezTo>
                    <a:cubicBezTo>
                      <a:pt x="163820" y="241792"/>
                      <a:pt x="164165" y="233077"/>
                      <a:pt x="165395" y="224465"/>
                    </a:cubicBezTo>
                    <a:cubicBezTo>
                      <a:pt x="167439" y="210161"/>
                      <a:pt x="175407" y="221142"/>
                      <a:pt x="165395" y="196112"/>
                    </a:cubicBezTo>
                    <a:cubicBezTo>
                      <a:pt x="164470" y="193800"/>
                      <a:pt x="160702" y="194433"/>
                      <a:pt x="158307" y="193749"/>
                    </a:cubicBezTo>
                    <a:cubicBezTo>
                      <a:pt x="155185" y="192857"/>
                      <a:pt x="151978" y="192278"/>
                      <a:pt x="148856" y="191386"/>
                    </a:cubicBezTo>
                    <a:cubicBezTo>
                      <a:pt x="146461" y="190702"/>
                      <a:pt x="141767" y="189023"/>
                      <a:pt x="141767" y="189023"/>
                    </a:cubicBezTo>
                    <a:lnTo>
                      <a:pt x="125228" y="148856"/>
                    </a:lnTo>
                    <a:cubicBezTo>
                      <a:pt x="119715" y="143343"/>
                      <a:pt x="115099" y="136754"/>
                      <a:pt x="108688" y="132316"/>
                    </a:cubicBezTo>
                    <a:cubicBezTo>
                      <a:pt x="104592" y="129481"/>
                      <a:pt x="99237" y="129166"/>
                      <a:pt x="94511" y="127591"/>
                    </a:cubicBezTo>
                    <a:lnTo>
                      <a:pt x="87423" y="125228"/>
                    </a:lnTo>
                    <a:lnTo>
                      <a:pt x="73246" y="120502"/>
                    </a:lnTo>
                    <a:lnTo>
                      <a:pt x="66158" y="118140"/>
                    </a:lnTo>
                    <a:cubicBezTo>
                      <a:pt x="63795" y="116565"/>
                      <a:pt x="61251" y="115232"/>
                      <a:pt x="59069" y="113414"/>
                    </a:cubicBezTo>
                    <a:cubicBezTo>
                      <a:pt x="56502" y="111275"/>
                      <a:pt x="54882" y="107984"/>
                      <a:pt x="51981" y="106326"/>
                    </a:cubicBezTo>
                    <a:cubicBezTo>
                      <a:pt x="49162" y="104715"/>
                      <a:pt x="45680" y="104751"/>
                      <a:pt x="42530" y="103963"/>
                    </a:cubicBezTo>
                    <a:cubicBezTo>
                      <a:pt x="25569" y="87002"/>
                      <a:pt x="32363" y="95133"/>
                      <a:pt x="21265" y="80335"/>
                    </a:cubicBezTo>
                    <a:cubicBezTo>
                      <a:pt x="21213" y="80074"/>
                      <a:pt x="17493" y="60500"/>
                      <a:pt x="16539" y="59070"/>
                    </a:cubicBezTo>
                    <a:cubicBezTo>
                      <a:pt x="14964" y="56707"/>
                      <a:pt x="11814" y="55919"/>
                      <a:pt x="9451" y="54344"/>
                    </a:cubicBezTo>
                    <a:cubicBezTo>
                      <a:pt x="3748" y="45791"/>
                      <a:pt x="1575" y="32686"/>
                      <a:pt x="0" y="28354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 bwMode="auto">
              <a:xfrm>
                <a:off x="6560549" y="4238230"/>
                <a:ext cx="74724" cy="88310"/>
              </a:xfrm>
              <a:custGeom>
                <a:avLst/>
                <a:gdLst>
                  <a:gd name="connsiteX0" fmla="*/ 99646 w 121139"/>
                  <a:gd name="connsiteY0" fmla="*/ 0 h 144806"/>
                  <a:gd name="connsiteX1" fmla="*/ 99646 w 121139"/>
                  <a:gd name="connsiteY1" fmla="*/ 0 h 144806"/>
                  <a:gd name="connsiteX2" fmla="*/ 87923 w 121139"/>
                  <a:gd name="connsiteY2" fmla="*/ 13677 h 144806"/>
                  <a:gd name="connsiteX3" fmla="*/ 84016 w 121139"/>
                  <a:gd name="connsiteY3" fmla="*/ 19538 h 144806"/>
                  <a:gd name="connsiteX4" fmla="*/ 70339 w 121139"/>
                  <a:gd name="connsiteY4" fmla="*/ 33215 h 144806"/>
                  <a:gd name="connsiteX5" fmla="*/ 68385 w 121139"/>
                  <a:gd name="connsiteY5" fmla="*/ 39077 h 144806"/>
                  <a:gd name="connsiteX6" fmla="*/ 41031 w 121139"/>
                  <a:gd name="connsiteY6" fmla="*/ 44938 h 144806"/>
                  <a:gd name="connsiteX7" fmla="*/ 37123 w 121139"/>
                  <a:gd name="connsiteY7" fmla="*/ 39077 h 144806"/>
                  <a:gd name="connsiteX8" fmla="*/ 35169 w 121139"/>
                  <a:gd name="connsiteY8" fmla="*/ 29308 h 144806"/>
                  <a:gd name="connsiteX9" fmla="*/ 21493 w 121139"/>
                  <a:gd name="connsiteY9" fmla="*/ 19538 h 144806"/>
                  <a:gd name="connsiteX10" fmla="*/ 15631 w 121139"/>
                  <a:gd name="connsiteY10" fmla="*/ 13677 h 144806"/>
                  <a:gd name="connsiteX11" fmla="*/ 9769 w 121139"/>
                  <a:gd name="connsiteY11" fmla="*/ 9769 h 144806"/>
                  <a:gd name="connsiteX12" fmla="*/ 3908 w 121139"/>
                  <a:gd name="connsiteY12" fmla="*/ 13677 h 144806"/>
                  <a:gd name="connsiteX13" fmla="*/ 0 w 121139"/>
                  <a:gd name="connsiteY13" fmla="*/ 31262 h 144806"/>
                  <a:gd name="connsiteX14" fmla="*/ 1954 w 121139"/>
                  <a:gd name="connsiteY14" fmla="*/ 48846 h 144806"/>
                  <a:gd name="connsiteX15" fmla="*/ 5862 w 121139"/>
                  <a:gd name="connsiteY15" fmla="*/ 54708 h 144806"/>
                  <a:gd name="connsiteX16" fmla="*/ 7816 w 121139"/>
                  <a:gd name="connsiteY16" fmla="*/ 60569 h 144806"/>
                  <a:gd name="connsiteX17" fmla="*/ 11723 w 121139"/>
                  <a:gd name="connsiteY17" fmla="*/ 68385 h 144806"/>
                  <a:gd name="connsiteX18" fmla="*/ 13677 w 121139"/>
                  <a:gd name="connsiteY18" fmla="*/ 74246 h 144806"/>
                  <a:gd name="connsiteX19" fmla="*/ 19539 w 121139"/>
                  <a:gd name="connsiteY19" fmla="*/ 78154 h 144806"/>
                  <a:gd name="connsiteX20" fmla="*/ 21493 w 121139"/>
                  <a:gd name="connsiteY20" fmla="*/ 115277 h 144806"/>
                  <a:gd name="connsiteX21" fmla="*/ 23446 w 121139"/>
                  <a:gd name="connsiteY21" fmla="*/ 127000 h 144806"/>
                  <a:gd name="connsiteX22" fmla="*/ 37123 w 121139"/>
                  <a:gd name="connsiteY22" fmla="*/ 144585 h 144806"/>
                  <a:gd name="connsiteX23" fmla="*/ 85969 w 121139"/>
                  <a:gd name="connsiteY23" fmla="*/ 142631 h 144806"/>
                  <a:gd name="connsiteX24" fmla="*/ 93785 w 121139"/>
                  <a:gd name="connsiteY24" fmla="*/ 130908 h 144806"/>
                  <a:gd name="connsiteX25" fmla="*/ 105508 w 121139"/>
                  <a:gd name="connsiteY25" fmla="*/ 128954 h 144806"/>
                  <a:gd name="connsiteX26" fmla="*/ 107462 w 121139"/>
                  <a:gd name="connsiteY26" fmla="*/ 123092 h 144806"/>
                  <a:gd name="connsiteX27" fmla="*/ 103554 w 121139"/>
                  <a:gd name="connsiteY27" fmla="*/ 85969 h 144806"/>
                  <a:gd name="connsiteX28" fmla="*/ 99646 w 121139"/>
                  <a:gd name="connsiteY28" fmla="*/ 78154 h 144806"/>
                  <a:gd name="connsiteX29" fmla="*/ 101600 w 121139"/>
                  <a:gd name="connsiteY29" fmla="*/ 52754 h 144806"/>
                  <a:gd name="connsiteX30" fmla="*/ 109416 w 121139"/>
                  <a:gd name="connsiteY30" fmla="*/ 48846 h 144806"/>
                  <a:gd name="connsiteX31" fmla="*/ 119185 w 121139"/>
                  <a:gd name="connsiteY31" fmla="*/ 37123 h 144806"/>
                  <a:gd name="connsiteX32" fmla="*/ 121139 w 121139"/>
                  <a:gd name="connsiteY32" fmla="*/ 31262 h 144806"/>
                  <a:gd name="connsiteX33" fmla="*/ 99646 w 121139"/>
                  <a:gd name="connsiteY33" fmla="*/ 0 h 14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139" h="144806">
                    <a:moveTo>
                      <a:pt x="99646" y="0"/>
                    </a:moveTo>
                    <a:lnTo>
                      <a:pt x="99646" y="0"/>
                    </a:lnTo>
                    <a:cubicBezTo>
                      <a:pt x="95738" y="4559"/>
                      <a:pt x="91674" y="8988"/>
                      <a:pt x="87923" y="13677"/>
                    </a:cubicBezTo>
                    <a:cubicBezTo>
                      <a:pt x="86456" y="15510"/>
                      <a:pt x="85587" y="17793"/>
                      <a:pt x="84016" y="19538"/>
                    </a:cubicBezTo>
                    <a:cubicBezTo>
                      <a:pt x="79703" y="24330"/>
                      <a:pt x="70339" y="33215"/>
                      <a:pt x="70339" y="33215"/>
                    </a:cubicBezTo>
                    <a:cubicBezTo>
                      <a:pt x="69688" y="35169"/>
                      <a:pt x="69196" y="37184"/>
                      <a:pt x="68385" y="39077"/>
                    </a:cubicBezTo>
                    <a:cubicBezTo>
                      <a:pt x="61993" y="53992"/>
                      <a:pt x="64624" y="46904"/>
                      <a:pt x="41031" y="44938"/>
                    </a:cubicBezTo>
                    <a:cubicBezTo>
                      <a:pt x="39728" y="42984"/>
                      <a:pt x="37948" y="41276"/>
                      <a:pt x="37123" y="39077"/>
                    </a:cubicBezTo>
                    <a:cubicBezTo>
                      <a:pt x="35957" y="35968"/>
                      <a:pt x="36654" y="32278"/>
                      <a:pt x="35169" y="29308"/>
                    </a:cubicBezTo>
                    <a:cubicBezTo>
                      <a:pt x="31782" y="22534"/>
                      <a:pt x="27001" y="23472"/>
                      <a:pt x="21493" y="19538"/>
                    </a:cubicBezTo>
                    <a:cubicBezTo>
                      <a:pt x="19245" y="17932"/>
                      <a:pt x="17754" y="15446"/>
                      <a:pt x="15631" y="13677"/>
                    </a:cubicBezTo>
                    <a:cubicBezTo>
                      <a:pt x="13827" y="12174"/>
                      <a:pt x="11723" y="11072"/>
                      <a:pt x="9769" y="9769"/>
                    </a:cubicBezTo>
                    <a:cubicBezTo>
                      <a:pt x="7815" y="11072"/>
                      <a:pt x="5210" y="11723"/>
                      <a:pt x="3908" y="13677"/>
                    </a:cubicBezTo>
                    <a:cubicBezTo>
                      <a:pt x="3119" y="14860"/>
                      <a:pt x="43" y="31046"/>
                      <a:pt x="0" y="31262"/>
                    </a:cubicBezTo>
                    <a:cubicBezTo>
                      <a:pt x="651" y="37123"/>
                      <a:pt x="524" y="43125"/>
                      <a:pt x="1954" y="48846"/>
                    </a:cubicBezTo>
                    <a:cubicBezTo>
                      <a:pt x="2524" y="51124"/>
                      <a:pt x="4812" y="52608"/>
                      <a:pt x="5862" y="54708"/>
                    </a:cubicBezTo>
                    <a:cubicBezTo>
                      <a:pt x="6783" y="56550"/>
                      <a:pt x="7005" y="58676"/>
                      <a:pt x="7816" y="60569"/>
                    </a:cubicBezTo>
                    <a:cubicBezTo>
                      <a:pt x="8963" y="63246"/>
                      <a:pt x="10576" y="65708"/>
                      <a:pt x="11723" y="68385"/>
                    </a:cubicBezTo>
                    <a:cubicBezTo>
                      <a:pt x="12534" y="70278"/>
                      <a:pt x="12390" y="72638"/>
                      <a:pt x="13677" y="74246"/>
                    </a:cubicBezTo>
                    <a:cubicBezTo>
                      <a:pt x="15144" y="76080"/>
                      <a:pt x="17585" y="76851"/>
                      <a:pt x="19539" y="78154"/>
                    </a:cubicBezTo>
                    <a:cubicBezTo>
                      <a:pt x="20190" y="90528"/>
                      <a:pt x="20505" y="102925"/>
                      <a:pt x="21493" y="115277"/>
                    </a:cubicBezTo>
                    <a:cubicBezTo>
                      <a:pt x="21809" y="119226"/>
                      <a:pt x="21922" y="123343"/>
                      <a:pt x="23446" y="127000"/>
                    </a:cubicBezTo>
                    <a:cubicBezTo>
                      <a:pt x="26783" y="135009"/>
                      <a:pt x="31478" y="138939"/>
                      <a:pt x="37123" y="144585"/>
                    </a:cubicBezTo>
                    <a:cubicBezTo>
                      <a:pt x="53405" y="143934"/>
                      <a:pt x="70129" y="146454"/>
                      <a:pt x="85969" y="142631"/>
                    </a:cubicBezTo>
                    <a:cubicBezTo>
                      <a:pt x="90534" y="141529"/>
                      <a:pt x="89152" y="131680"/>
                      <a:pt x="93785" y="130908"/>
                    </a:cubicBezTo>
                    <a:lnTo>
                      <a:pt x="105508" y="128954"/>
                    </a:lnTo>
                    <a:cubicBezTo>
                      <a:pt x="106159" y="127000"/>
                      <a:pt x="107462" y="125152"/>
                      <a:pt x="107462" y="123092"/>
                    </a:cubicBezTo>
                    <a:cubicBezTo>
                      <a:pt x="107462" y="112399"/>
                      <a:pt x="108399" y="97273"/>
                      <a:pt x="103554" y="85969"/>
                    </a:cubicBezTo>
                    <a:cubicBezTo>
                      <a:pt x="102407" y="83292"/>
                      <a:pt x="100949" y="80759"/>
                      <a:pt x="99646" y="78154"/>
                    </a:cubicBezTo>
                    <a:cubicBezTo>
                      <a:pt x="100297" y="69687"/>
                      <a:pt x="98915" y="60810"/>
                      <a:pt x="101600" y="52754"/>
                    </a:cubicBezTo>
                    <a:cubicBezTo>
                      <a:pt x="102521" y="49991"/>
                      <a:pt x="107046" y="50539"/>
                      <a:pt x="109416" y="48846"/>
                    </a:cubicBezTo>
                    <a:cubicBezTo>
                      <a:pt x="112777" y="46445"/>
                      <a:pt x="117281" y="40931"/>
                      <a:pt x="119185" y="37123"/>
                    </a:cubicBezTo>
                    <a:cubicBezTo>
                      <a:pt x="120106" y="35281"/>
                      <a:pt x="120488" y="33216"/>
                      <a:pt x="121139" y="31262"/>
                    </a:cubicBezTo>
                    <a:lnTo>
                      <a:pt x="99646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 bwMode="auto">
              <a:xfrm>
                <a:off x="6600337" y="4248905"/>
                <a:ext cx="104807" cy="161093"/>
              </a:xfrm>
              <a:custGeom>
                <a:avLst/>
                <a:gdLst>
                  <a:gd name="connsiteX0" fmla="*/ 171939 w 171939"/>
                  <a:gd name="connsiteY0" fmla="*/ 240323 h 263769"/>
                  <a:gd name="connsiteX1" fmla="*/ 171939 w 171939"/>
                  <a:gd name="connsiteY1" fmla="*/ 117230 h 263769"/>
                  <a:gd name="connsiteX2" fmla="*/ 134816 w 171939"/>
                  <a:gd name="connsiteY2" fmla="*/ 7815 h 263769"/>
                  <a:gd name="connsiteX3" fmla="*/ 52754 w 171939"/>
                  <a:gd name="connsiteY3" fmla="*/ 0 h 263769"/>
                  <a:gd name="connsiteX4" fmla="*/ 23446 w 171939"/>
                  <a:gd name="connsiteY4" fmla="*/ 39077 h 263769"/>
                  <a:gd name="connsiteX5" fmla="*/ 19539 w 171939"/>
                  <a:gd name="connsiteY5" fmla="*/ 56661 h 263769"/>
                  <a:gd name="connsiteX6" fmla="*/ 21492 w 171939"/>
                  <a:gd name="connsiteY6" fmla="*/ 66430 h 263769"/>
                  <a:gd name="connsiteX7" fmla="*/ 27354 w 171939"/>
                  <a:gd name="connsiteY7" fmla="*/ 82061 h 263769"/>
                  <a:gd name="connsiteX8" fmla="*/ 27354 w 171939"/>
                  <a:gd name="connsiteY8" fmla="*/ 105507 h 263769"/>
                  <a:gd name="connsiteX9" fmla="*/ 13677 w 171939"/>
                  <a:gd name="connsiteY9" fmla="*/ 111369 h 263769"/>
                  <a:gd name="connsiteX10" fmla="*/ 7816 w 171939"/>
                  <a:gd name="connsiteY10" fmla="*/ 146538 h 263769"/>
                  <a:gd name="connsiteX11" fmla="*/ 0 w 171939"/>
                  <a:gd name="connsiteY11" fmla="*/ 148492 h 263769"/>
                  <a:gd name="connsiteX12" fmla="*/ 1954 w 171939"/>
                  <a:gd name="connsiteY12" fmla="*/ 175846 h 263769"/>
                  <a:gd name="connsiteX13" fmla="*/ 7816 w 171939"/>
                  <a:gd name="connsiteY13" fmla="*/ 183661 h 263769"/>
                  <a:gd name="connsiteX14" fmla="*/ 13677 w 171939"/>
                  <a:gd name="connsiteY14" fmla="*/ 189523 h 263769"/>
                  <a:gd name="connsiteX15" fmla="*/ 19539 w 171939"/>
                  <a:gd name="connsiteY15" fmla="*/ 193430 h 263769"/>
                  <a:gd name="connsiteX16" fmla="*/ 50800 w 171939"/>
                  <a:gd name="connsiteY16" fmla="*/ 197338 h 263769"/>
                  <a:gd name="connsiteX17" fmla="*/ 52754 w 171939"/>
                  <a:gd name="connsiteY17" fmla="*/ 218830 h 263769"/>
                  <a:gd name="connsiteX18" fmla="*/ 54708 w 171939"/>
                  <a:gd name="connsiteY18" fmla="*/ 224692 h 263769"/>
                  <a:gd name="connsiteX19" fmla="*/ 56662 w 171939"/>
                  <a:gd name="connsiteY19" fmla="*/ 259861 h 263769"/>
                  <a:gd name="connsiteX20" fmla="*/ 62523 w 171939"/>
                  <a:gd name="connsiteY20" fmla="*/ 263769 h 263769"/>
                  <a:gd name="connsiteX21" fmla="*/ 80108 w 171939"/>
                  <a:gd name="connsiteY21" fmla="*/ 261815 h 263769"/>
                  <a:gd name="connsiteX22" fmla="*/ 85969 w 171939"/>
                  <a:gd name="connsiteY22" fmla="*/ 255953 h 263769"/>
                  <a:gd name="connsiteX23" fmla="*/ 113323 w 171939"/>
                  <a:gd name="connsiteY23" fmla="*/ 252046 h 263769"/>
                  <a:gd name="connsiteX24" fmla="*/ 119185 w 171939"/>
                  <a:gd name="connsiteY24" fmla="*/ 250092 h 263769"/>
                  <a:gd name="connsiteX25" fmla="*/ 134816 w 171939"/>
                  <a:gd name="connsiteY25" fmla="*/ 246184 h 263769"/>
                  <a:gd name="connsiteX26" fmla="*/ 140677 w 171939"/>
                  <a:gd name="connsiteY26" fmla="*/ 242277 h 263769"/>
                  <a:gd name="connsiteX27" fmla="*/ 154354 w 171939"/>
                  <a:gd name="connsiteY27" fmla="*/ 238369 h 263769"/>
                  <a:gd name="connsiteX28" fmla="*/ 171939 w 171939"/>
                  <a:gd name="connsiteY28" fmla="*/ 240323 h 263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1939" h="263769">
                    <a:moveTo>
                      <a:pt x="171939" y="240323"/>
                    </a:moveTo>
                    <a:lnTo>
                      <a:pt x="171939" y="117230"/>
                    </a:lnTo>
                    <a:lnTo>
                      <a:pt x="134816" y="7815"/>
                    </a:lnTo>
                    <a:lnTo>
                      <a:pt x="52754" y="0"/>
                    </a:lnTo>
                    <a:lnTo>
                      <a:pt x="23446" y="39077"/>
                    </a:lnTo>
                    <a:cubicBezTo>
                      <a:pt x="22144" y="44938"/>
                      <a:pt x="19967" y="50672"/>
                      <a:pt x="19539" y="56661"/>
                    </a:cubicBezTo>
                    <a:cubicBezTo>
                      <a:pt x="19302" y="59973"/>
                      <a:pt x="20772" y="63188"/>
                      <a:pt x="21492" y="66430"/>
                    </a:cubicBezTo>
                    <a:cubicBezTo>
                      <a:pt x="23620" y="76006"/>
                      <a:pt x="22823" y="73000"/>
                      <a:pt x="27354" y="82061"/>
                    </a:cubicBezTo>
                    <a:cubicBezTo>
                      <a:pt x="29592" y="91012"/>
                      <a:pt x="31576" y="94953"/>
                      <a:pt x="27354" y="105507"/>
                    </a:cubicBezTo>
                    <a:cubicBezTo>
                      <a:pt x="25855" y="109255"/>
                      <a:pt x="16227" y="110731"/>
                      <a:pt x="13677" y="111369"/>
                    </a:cubicBezTo>
                    <a:cubicBezTo>
                      <a:pt x="15343" y="138024"/>
                      <a:pt x="25100" y="140056"/>
                      <a:pt x="7816" y="146538"/>
                    </a:cubicBezTo>
                    <a:cubicBezTo>
                      <a:pt x="5301" y="147481"/>
                      <a:pt x="2605" y="147841"/>
                      <a:pt x="0" y="148492"/>
                    </a:cubicBezTo>
                    <a:cubicBezTo>
                      <a:pt x="651" y="157610"/>
                      <a:pt x="-29" y="166922"/>
                      <a:pt x="1954" y="175846"/>
                    </a:cubicBezTo>
                    <a:cubicBezTo>
                      <a:pt x="2660" y="179025"/>
                      <a:pt x="5697" y="181189"/>
                      <a:pt x="7816" y="183661"/>
                    </a:cubicBezTo>
                    <a:cubicBezTo>
                      <a:pt x="9614" y="185759"/>
                      <a:pt x="11554" y="187754"/>
                      <a:pt x="13677" y="189523"/>
                    </a:cubicBezTo>
                    <a:cubicBezTo>
                      <a:pt x="15481" y="191026"/>
                      <a:pt x="17439" y="192380"/>
                      <a:pt x="19539" y="193430"/>
                    </a:cubicBezTo>
                    <a:cubicBezTo>
                      <a:pt x="27976" y="197648"/>
                      <a:pt x="45942" y="196964"/>
                      <a:pt x="50800" y="197338"/>
                    </a:cubicBezTo>
                    <a:cubicBezTo>
                      <a:pt x="51451" y="204502"/>
                      <a:pt x="51737" y="211709"/>
                      <a:pt x="52754" y="218830"/>
                    </a:cubicBezTo>
                    <a:cubicBezTo>
                      <a:pt x="53045" y="220869"/>
                      <a:pt x="54513" y="222642"/>
                      <a:pt x="54708" y="224692"/>
                    </a:cubicBezTo>
                    <a:cubicBezTo>
                      <a:pt x="55821" y="236380"/>
                      <a:pt x="54359" y="248348"/>
                      <a:pt x="56662" y="259861"/>
                    </a:cubicBezTo>
                    <a:cubicBezTo>
                      <a:pt x="57122" y="262164"/>
                      <a:pt x="60569" y="262466"/>
                      <a:pt x="62523" y="263769"/>
                    </a:cubicBezTo>
                    <a:cubicBezTo>
                      <a:pt x="68385" y="263118"/>
                      <a:pt x="74513" y="263680"/>
                      <a:pt x="80108" y="261815"/>
                    </a:cubicBezTo>
                    <a:cubicBezTo>
                      <a:pt x="82729" y="260941"/>
                      <a:pt x="83444" y="257075"/>
                      <a:pt x="85969" y="255953"/>
                    </a:cubicBezTo>
                    <a:cubicBezTo>
                      <a:pt x="88170" y="254975"/>
                      <a:pt x="113248" y="252055"/>
                      <a:pt x="113323" y="252046"/>
                    </a:cubicBezTo>
                    <a:cubicBezTo>
                      <a:pt x="115277" y="251395"/>
                      <a:pt x="117187" y="250592"/>
                      <a:pt x="119185" y="250092"/>
                    </a:cubicBezTo>
                    <a:cubicBezTo>
                      <a:pt x="123645" y="248977"/>
                      <a:pt x="130349" y="248417"/>
                      <a:pt x="134816" y="246184"/>
                    </a:cubicBezTo>
                    <a:cubicBezTo>
                      <a:pt x="136916" y="245134"/>
                      <a:pt x="138577" y="243327"/>
                      <a:pt x="140677" y="242277"/>
                    </a:cubicBezTo>
                    <a:cubicBezTo>
                      <a:pt x="142794" y="241219"/>
                      <a:pt x="152744" y="238548"/>
                      <a:pt x="154354" y="238369"/>
                    </a:cubicBezTo>
                    <a:cubicBezTo>
                      <a:pt x="157590" y="238009"/>
                      <a:pt x="160867" y="238369"/>
                      <a:pt x="171939" y="240323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 bwMode="auto">
              <a:xfrm>
                <a:off x="6494559" y="4380885"/>
                <a:ext cx="249403" cy="184383"/>
              </a:xfrm>
              <a:custGeom>
                <a:avLst/>
                <a:gdLst>
                  <a:gd name="connsiteX0" fmla="*/ 394677 w 408354"/>
                  <a:gd name="connsiteY0" fmla="*/ 134815 h 300892"/>
                  <a:gd name="connsiteX1" fmla="*/ 345831 w 408354"/>
                  <a:gd name="connsiteY1" fmla="*/ 0 h 300892"/>
                  <a:gd name="connsiteX2" fmla="*/ 316523 w 408354"/>
                  <a:gd name="connsiteY2" fmla="*/ 1953 h 300892"/>
                  <a:gd name="connsiteX3" fmla="*/ 302846 w 408354"/>
                  <a:gd name="connsiteY3" fmla="*/ 11723 h 300892"/>
                  <a:gd name="connsiteX4" fmla="*/ 295031 w 408354"/>
                  <a:gd name="connsiteY4" fmla="*/ 13676 h 300892"/>
                  <a:gd name="connsiteX5" fmla="*/ 287215 w 408354"/>
                  <a:gd name="connsiteY5" fmla="*/ 17584 h 300892"/>
                  <a:gd name="connsiteX6" fmla="*/ 281354 w 408354"/>
                  <a:gd name="connsiteY6" fmla="*/ 19538 h 300892"/>
                  <a:gd name="connsiteX7" fmla="*/ 275492 w 408354"/>
                  <a:gd name="connsiteY7" fmla="*/ 23446 h 300892"/>
                  <a:gd name="connsiteX8" fmla="*/ 267677 w 408354"/>
                  <a:gd name="connsiteY8" fmla="*/ 25400 h 300892"/>
                  <a:gd name="connsiteX9" fmla="*/ 261815 w 408354"/>
                  <a:gd name="connsiteY9" fmla="*/ 27353 h 300892"/>
                  <a:gd name="connsiteX10" fmla="*/ 238369 w 408354"/>
                  <a:gd name="connsiteY10" fmla="*/ 25400 h 300892"/>
                  <a:gd name="connsiteX11" fmla="*/ 236415 w 408354"/>
                  <a:gd name="connsiteY11" fmla="*/ 13676 h 300892"/>
                  <a:gd name="connsiteX12" fmla="*/ 226646 w 408354"/>
                  <a:gd name="connsiteY12" fmla="*/ 1953 h 300892"/>
                  <a:gd name="connsiteX13" fmla="*/ 195384 w 408354"/>
                  <a:gd name="connsiteY13" fmla="*/ 5861 h 300892"/>
                  <a:gd name="connsiteX14" fmla="*/ 187569 w 408354"/>
                  <a:gd name="connsiteY14" fmla="*/ 9769 h 300892"/>
                  <a:gd name="connsiteX15" fmla="*/ 175846 w 408354"/>
                  <a:gd name="connsiteY15" fmla="*/ 13676 h 300892"/>
                  <a:gd name="connsiteX16" fmla="*/ 164123 w 408354"/>
                  <a:gd name="connsiteY16" fmla="*/ 25400 h 300892"/>
                  <a:gd name="connsiteX17" fmla="*/ 158261 w 408354"/>
                  <a:gd name="connsiteY17" fmla="*/ 31261 h 300892"/>
                  <a:gd name="connsiteX18" fmla="*/ 150446 w 408354"/>
                  <a:gd name="connsiteY18" fmla="*/ 44938 h 300892"/>
                  <a:gd name="connsiteX19" fmla="*/ 138723 w 408354"/>
                  <a:gd name="connsiteY19" fmla="*/ 54707 h 300892"/>
                  <a:gd name="connsiteX20" fmla="*/ 128954 w 408354"/>
                  <a:gd name="connsiteY20" fmla="*/ 64476 h 300892"/>
                  <a:gd name="connsiteX21" fmla="*/ 123092 w 408354"/>
                  <a:gd name="connsiteY21" fmla="*/ 105507 h 300892"/>
                  <a:gd name="connsiteX22" fmla="*/ 121138 w 408354"/>
                  <a:gd name="connsiteY22" fmla="*/ 113323 h 300892"/>
                  <a:gd name="connsiteX23" fmla="*/ 117231 w 408354"/>
                  <a:gd name="connsiteY23" fmla="*/ 132861 h 300892"/>
                  <a:gd name="connsiteX24" fmla="*/ 99646 w 408354"/>
                  <a:gd name="connsiteY24" fmla="*/ 130907 h 300892"/>
                  <a:gd name="connsiteX25" fmla="*/ 87923 w 408354"/>
                  <a:gd name="connsiteY25" fmla="*/ 128953 h 300892"/>
                  <a:gd name="connsiteX26" fmla="*/ 84015 w 408354"/>
                  <a:gd name="connsiteY26" fmla="*/ 134815 h 300892"/>
                  <a:gd name="connsiteX27" fmla="*/ 82061 w 408354"/>
                  <a:gd name="connsiteY27" fmla="*/ 140676 h 300892"/>
                  <a:gd name="connsiteX28" fmla="*/ 76200 w 408354"/>
                  <a:gd name="connsiteY28" fmla="*/ 144584 h 300892"/>
                  <a:gd name="connsiteX29" fmla="*/ 62523 w 408354"/>
                  <a:gd name="connsiteY29" fmla="*/ 148492 h 300892"/>
                  <a:gd name="connsiteX30" fmla="*/ 50800 w 408354"/>
                  <a:gd name="connsiteY30" fmla="*/ 144584 h 300892"/>
                  <a:gd name="connsiteX31" fmla="*/ 11723 w 408354"/>
                  <a:gd name="connsiteY31" fmla="*/ 146538 h 300892"/>
                  <a:gd name="connsiteX32" fmla="*/ 0 w 408354"/>
                  <a:gd name="connsiteY32" fmla="*/ 160215 h 300892"/>
                  <a:gd name="connsiteX33" fmla="*/ 3908 w 408354"/>
                  <a:gd name="connsiteY33" fmla="*/ 179753 h 300892"/>
                  <a:gd name="connsiteX34" fmla="*/ 9769 w 408354"/>
                  <a:gd name="connsiteY34" fmla="*/ 181707 h 300892"/>
                  <a:gd name="connsiteX35" fmla="*/ 15631 w 408354"/>
                  <a:gd name="connsiteY35" fmla="*/ 185615 h 300892"/>
                  <a:gd name="connsiteX36" fmla="*/ 119184 w 408354"/>
                  <a:gd name="connsiteY36" fmla="*/ 267676 h 300892"/>
                  <a:gd name="connsiteX37" fmla="*/ 140677 w 408354"/>
                  <a:gd name="connsiteY37" fmla="*/ 295030 h 300892"/>
                  <a:gd name="connsiteX38" fmla="*/ 201246 w 408354"/>
                  <a:gd name="connsiteY38" fmla="*/ 277446 h 300892"/>
                  <a:gd name="connsiteX39" fmla="*/ 230554 w 408354"/>
                  <a:gd name="connsiteY39" fmla="*/ 293076 h 300892"/>
                  <a:gd name="connsiteX40" fmla="*/ 275492 w 408354"/>
                  <a:gd name="connsiteY40" fmla="*/ 254000 h 300892"/>
                  <a:gd name="connsiteX41" fmla="*/ 285261 w 408354"/>
                  <a:gd name="connsiteY41" fmla="*/ 289169 h 300892"/>
                  <a:gd name="connsiteX42" fmla="*/ 341923 w 408354"/>
                  <a:gd name="connsiteY42" fmla="*/ 273538 h 300892"/>
                  <a:gd name="connsiteX43" fmla="*/ 388815 w 408354"/>
                  <a:gd name="connsiteY43" fmla="*/ 300892 h 300892"/>
                  <a:gd name="connsiteX44" fmla="*/ 408354 w 408354"/>
                  <a:gd name="connsiteY44" fmla="*/ 285261 h 300892"/>
                  <a:gd name="connsiteX45" fmla="*/ 394677 w 408354"/>
                  <a:gd name="connsiteY45" fmla="*/ 134815 h 30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08354" h="300892">
                    <a:moveTo>
                      <a:pt x="394677" y="134815"/>
                    </a:moveTo>
                    <a:lnTo>
                      <a:pt x="345831" y="0"/>
                    </a:lnTo>
                    <a:lnTo>
                      <a:pt x="316523" y="1953"/>
                    </a:lnTo>
                    <a:cubicBezTo>
                      <a:pt x="311964" y="5210"/>
                      <a:pt x="307765" y="9040"/>
                      <a:pt x="302846" y="11723"/>
                    </a:cubicBezTo>
                    <a:cubicBezTo>
                      <a:pt x="300489" y="13009"/>
                      <a:pt x="297545" y="12733"/>
                      <a:pt x="295031" y="13676"/>
                    </a:cubicBezTo>
                    <a:cubicBezTo>
                      <a:pt x="292304" y="14699"/>
                      <a:pt x="289892" y="16437"/>
                      <a:pt x="287215" y="17584"/>
                    </a:cubicBezTo>
                    <a:cubicBezTo>
                      <a:pt x="285322" y="18395"/>
                      <a:pt x="283196" y="18617"/>
                      <a:pt x="281354" y="19538"/>
                    </a:cubicBezTo>
                    <a:cubicBezTo>
                      <a:pt x="279254" y="20588"/>
                      <a:pt x="277651" y="22521"/>
                      <a:pt x="275492" y="23446"/>
                    </a:cubicBezTo>
                    <a:cubicBezTo>
                      <a:pt x="273024" y="24504"/>
                      <a:pt x="270259" y="24662"/>
                      <a:pt x="267677" y="25400"/>
                    </a:cubicBezTo>
                    <a:cubicBezTo>
                      <a:pt x="265697" y="25966"/>
                      <a:pt x="263769" y="26702"/>
                      <a:pt x="261815" y="27353"/>
                    </a:cubicBezTo>
                    <a:cubicBezTo>
                      <a:pt x="254000" y="26702"/>
                      <a:pt x="245274" y="29118"/>
                      <a:pt x="238369" y="25400"/>
                    </a:cubicBezTo>
                    <a:cubicBezTo>
                      <a:pt x="234881" y="23522"/>
                      <a:pt x="237668" y="17435"/>
                      <a:pt x="236415" y="13676"/>
                    </a:cubicBezTo>
                    <a:cubicBezTo>
                      <a:pt x="235055" y="9595"/>
                      <a:pt x="229367" y="4674"/>
                      <a:pt x="226646" y="1953"/>
                    </a:cubicBezTo>
                    <a:cubicBezTo>
                      <a:pt x="216225" y="3256"/>
                      <a:pt x="204777" y="1164"/>
                      <a:pt x="195384" y="5861"/>
                    </a:cubicBezTo>
                    <a:cubicBezTo>
                      <a:pt x="192779" y="7164"/>
                      <a:pt x="190273" y="8687"/>
                      <a:pt x="187569" y="9769"/>
                    </a:cubicBezTo>
                    <a:cubicBezTo>
                      <a:pt x="183745" y="11299"/>
                      <a:pt x="175846" y="13676"/>
                      <a:pt x="175846" y="13676"/>
                    </a:cubicBezTo>
                    <a:lnTo>
                      <a:pt x="164123" y="25400"/>
                    </a:lnTo>
                    <a:lnTo>
                      <a:pt x="158261" y="31261"/>
                    </a:lnTo>
                    <a:cubicBezTo>
                      <a:pt x="156728" y="34327"/>
                      <a:pt x="153208" y="42176"/>
                      <a:pt x="150446" y="44938"/>
                    </a:cubicBezTo>
                    <a:cubicBezTo>
                      <a:pt x="135078" y="60306"/>
                      <a:pt x="154723" y="35506"/>
                      <a:pt x="138723" y="54707"/>
                    </a:cubicBezTo>
                    <a:cubicBezTo>
                      <a:pt x="130582" y="64476"/>
                      <a:pt x="139699" y="57313"/>
                      <a:pt x="128954" y="64476"/>
                    </a:cubicBezTo>
                    <a:cubicBezTo>
                      <a:pt x="121157" y="87868"/>
                      <a:pt x="127205" y="66434"/>
                      <a:pt x="123092" y="105507"/>
                    </a:cubicBezTo>
                    <a:cubicBezTo>
                      <a:pt x="122811" y="108178"/>
                      <a:pt x="121701" y="110697"/>
                      <a:pt x="121138" y="113323"/>
                    </a:cubicBezTo>
                    <a:cubicBezTo>
                      <a:pt x="119747" y="119817"/>
                      <a:pt x="117231" y="132861"/>
                      <a:pt x="117231" y="132861"/>
                    </a:cubicBezTo>
                    <a:cubicBezTo>
                      <a:pt x="111369" y="132210"/>
                      <a:pt x="105241" y="132772"/>
                      <a:pt x="99646" y="130907"/>
                    </a:cubicBezTo>
                    <a:cubicBezTo>
                      <a:pt x="87109" y="126728"/>
                      <a:pt x="100344" y="120673"/>
                      <a:pt x="87923" y="128953"/>
                    </a:cubicBezTo>
                    <a:cubicBezTo>
                      <a:pt x="86620" y="130907"/>
                      <a:pt x="85065" y="132715"/>
                      <a:pt x="84015" y="134815"/>
                    </a:cubicBezTo>
                    <a:cubicBezTo>
                      <a:pt x="83094" y="136657"/>
                      <a:pt x="83347" y="139068"/>
                      <a:pt x="82061" y="140676"/>
                    </a:cubicBezTo>
                    <a:cubicBezTo>
                      <a:pt x="80594" y="142510"/>
                      <a:pt x="78154" y="143281"/>
                      <a:pt x="76200" y="144584"/>
                    </a:cubicBezTo>
                    <a:cubicBezTo>
                      <a:pt x="73177" y="153654"/>
                      <a:pt x="75925" y="151843"/>
                      <a:pt x="62523" y="148492"/>
                    </a:cubicBezTo>
                    <a:cubicBezTo>
                      <a:pt x="58527" y="147493"/>
                      <a:pt x="50800" y="144584"/>
                      <a:pt x="50800" y="144584"/>
                    </a:cubicBezTo>
                    <a:cubicBezTo>
                      <a:pt x="19548" y="146816"/>
                      <a:pt x="32587" y="146538"/>
                      <a:pt x="11723" y="146538"/>
                    </a:cubicBezTo>
                    <a:lnTo>
                      <a:pt x="0" y="160215"/>
                    </a:lnTo>
                    <a:cubicBezTo>
                      <a:pt x="1303" y="166728"/>
                      <a:pt x="1160" y="173707"/>
                      <a:pt x="3908" y="179753"/>
                    </a:cubicBezTo>
                    <a:cubicBezTo>
                      <a:pt x="4760" y="181628"/>
                      <a:pt x="7927" y="180786"/>
                      <a:pt x="9769" y="181707"/>
                    </a:cubicBezTo>
                    <a:cubicBezTo>
                      <a:pt x="11869" y="182757"/>
                      <a:pt x="15631" y="185615"/>
                      <a:pt x="15631" y="185615"/>
                    </a:cubicBezTo>
                    <a:lnTo>
                      <a:pt x="119184" y="267676"/>
                    </a:lnTo>
                    <a:lnTo>
                      <a:pt x="140677" y="295030"/>
                    </a:lnTo>
                    <a:lnTo>
                      <a:pt x="201246" y="277446"/>
                    </a:lnTo>
                    <a:lnTo>
                      <a:pt x="230554" y="293076"/>
                    </a:lnTo>
                    <a:lnTo>
                      <a:pt x="275492" y="254000"/>
                    </a:lnTo>
                    <a:lnTo>
                      <a:pt x="285261" y="289169"/>
                    </a:lnTo>
                    <a:lnTo>
                      <a:pt x="341923" y="273538"/>
                    </a:lnTo>
                    <a:lnTo>
                      <a:pt x="388815" y="300892"/>
                    </a:lnTo>
                    <a:lnTo>
                      <a:pt x="408354" y="285261"/>
                    </a:lnTo>
                    <a:lnTo>
                      <a:pt x="394677" y="13481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 bwMode="auto">
              <a:xfrm>
                <a:off x="6370343" y="4462401"/>
                <a:ext cx="199911" cy="108689"/>
              </a:xfrm>
              <a:custGeom>
                <a:avLst/>
                <a:gdLst>
                  <a:gd name="connsiteX0" fmla="*/ 328246 w 328246"/>
                  <a:gd name="connsiteY0" fmla="*/ 121139 h 177815"/>
                  <a:gd name="connsiteX1" fmla="*/ 261815 w 328246"/>
                  <a:gd name="connsiteY1" fmla="*/ 66431 h 177815"/>
                  <a:gd name="connsiteX2" fmla="*/ 222738 w 328246"/>
                  <a:gd name="connsiteY2" fmla="*/ 41031 h 177815"/>
                  <a:gd name="connsiteX3" fmla="*/ 220784 w 328246"/>
                  <a:gd name="connsiteY3" fmla="*/ 23446 h 177815"/>
                  <a:gd name="connsiteX4" fmla="*/ 236415 w 328246"/>
                  <a:gd name="connsiteY4" fmla="*/ 13677 h 177815"/>
                  <a:gd name="connsiteX5" fmla="*/ 152400 w 328246"/>
                  <a:gd name="connsiteY5" fmla="*/ 0 h 177815"/>
                  <a:gd name="connsiteX6" fmla="*/ 130908 w 328246"/>
                  <a:gd name="connsiteY6" fmla="*/ 1954 h 177815"/>
                  <a:gd name="connsiteX7" fmla="*/ 123092 w 328246"/>
                  <a:gd name="connsiteY7" fmla="*/ 5862 h 177815"/>
                  <a:gd name="connsiteX8" fmla="*/ 127000 w 328246"/>
                  <a:gd name="connsiteY8" fmla="*/ 23446 h 177815"/>
                  <a:gd name="connsiteX9" fmla="*/ 119184 w 328246"/>
                  <a:gd name="connsiteY9" fmla="*/ 29308 h 177815"/>
                  <a:gd name="connsiteX10" fmla="*/ 101600 w 328246"/>
                  <a:gd name="connsiteY10" fmla="*/ 33215 h 177815"/>
                  <a:gd name="connsiteX11" fmla="*/ 89877 w 328246"/>
                  <a:gd name="connsiteY11" fmla="*/ 41031 h 177815"/>
                  <a:gd name="connsiteX12" fmla="*/ 84015 w 328246"/>
                  <a:gd name="connsiteY12" fmla="*/ 44939 h 177815"/>
                  <a:gd name="connsiteX13" fmla="*/ 66431 w 328246"/>
                  <a:gd name="connsiteY13" fmla="*/ 41031 h 177815"/>
                  <a:gd name="connsiteX14" fmla="*/ 42984 w 328246"/>
                  <a:gd name="connsiteY14" fmla="*/ 31262 h 177815"/>
                  <a:gd name="connsiteX15" fmla="*/ 17584 w 328246"/>
                  <a:gd name="connsiteY15" fmla="*/ 27354 h 177815"/>
                  <a:gd name="connsiteX16" fmla="*/ 3908 w 328246"/>
                  <a:gd name="connsiteY16" fmla="*/ 33215 h 177815"/>
                  <a:gd name="connsiteX17" fmla="*/ 1954 w 328246"/>
                  <a:gd name="connsiteY17" fmla="*/ 42985 h 177815"/>
                  <a:gd name="connsiteX18" fmla="*/ 0 w 328246"/>
                  <a:gd name="connsiteY18" fmla="*/ 48846 h 177815"/>
                  <a:gd name="connsiteX19" fmla="*/ 9769 w 328246"/>
                  <a:gd name="connsiteY19" fmla="*/ 58615 h 177815"/>
                  <a:gd name="connsiteX20" fmla="*/ 17584 w 328246"/>
                  <a:gd name="connsiteY20" fmla="*/ 60569 h 177815"/>
                  <a:gd name="connsiteX21" fmla="*/ 31261 w 328246"/>
                  <a:gd name="connsiteY21" fmla="*/ 68385 h 177815"/>
                  <a:gd name="connsiteX22" fmla="*/ 37123 w 328246"/>
                  <a:gd name="connsiteY22" fmla="*/ 70339 h 177815"/>
                  <a:gd name="connsiteX23" fmla="*/ 42984 w 328246"/>
                  <a:gd name="connsiteY23" fmla="*/ 76200 h 177815"/>
                  <a:gd name="connsiteX24" fmla="*/ 48846 w 328246"/>
                  <a:gd name="connsiteY24" fmla="*/ 78154 h 177815"/>
                  <a:gd name="connsiteX25" fmla="*/ 50800 w 328246"/>
                  <a:gd name="connsiteY25" fmla="*/ 84015 h 177815"/>
                  <a:gd name="connsiteX26" fmla="*/ 58615 w 328246"/>
                  <a:gd name="connsiteY26" fmla="*/ 95739 h 177815"/>
                  <a:gd name="connsiteX27" fmla="*/ 76200 w 328246"/>
                  <a:gd name="connsiteY27" fmla="*/ 107462 h 177815"/>
                  <a:gd name="connsiteX28" fmla="*/ 82061 w 328246"/>
                  <a:gd name="connsiteY28" fmla="*/ 111369 h 177815"/>
                  <a:gd name="connsiteX29" fmla="*/ 87923 w 328246"/>
                  <a:gd name="connsiteY29" fmla="*/ 113323 h 177815"/>
                  <a:gd name="connsiteX30" fmla="*/ 93784 w 328246"/>
                  <a:gd name="connsiteY30" fmla="*/ 117231 h 177815"/>
                  <a:gd name="connsiteX31" fmla="*/ 105508 w 328246"/>
                  <a:gd name="connsiteY31" fmla="*/ 127000 h 177815"/>
                  <a:gd name="connsiteX32" fmla="*/ 111369 w 328246"/>
                  <a:gd name="connsiteY32" fmla="*/ 128954 h 177815"/>
                  <a:gd name="connsiteX33" fmla="*/ 117231 w 328246"/>
                  <a:gd name="connsiteY33" fmla="*/ 132862 h 177815"/>
                  <a:gd name="connsiteX34" fmla="*/ 128954 w 328246"/>
                  <a:gd name="connsiteY34" fmla="*/ 134815 h 177815"/>
                  <a:gd name="connsiteX35" fmla="*/ 138723 w 328246"/>
                  <a:gd name="connsiteY35" fmla="*/ 136769 h 177815"/>
                  <a:gd name="connsiteX36" fmla="*/ 152400 w 328246"/>
                  <a:gd name="connsiteY36" fmla="*/ 142631 h 177815"/>
                  <a:gd name="connsiteX37" fmla="*/ 164123 w 328246"/>
                  <a:gd name="connsiteY37" fmla="*/ 146539 h 177815"/>
                  <a:gd name="connsiteX38" fmla="*/ 173892 w 328246"/>
                  <a:gd name="connsiteY38" fmla="*/ 148492 h 177815"/>
                  <a:gd name="connsiteX39" fmla="*/ 179754 w 328246"/>
                  <a:gd name="connsiteY39" fmla="*/ 150446 h 177815"/>
                  <a:gd name="connsiteX40" fmla="*/ 197338 w 328246"/>
                  <a:gd name="connsiteY40" fmla="*/ 152400 h 177815"/>
                  <a:gd name="connsiteX41" fmla="*/ 207108 w 328246"/>
                  <a:gd name="connsiteY41" fmla="*/ 171939 h 177815"/>
                  <a:gd name="connsiteX42" fmla="*/ 211015 w 328246"/>
                  <a:gd name="connsiteY42" fmla="*/ 177800 h 177815"/>
                  <a:gd name="connsiteX43" fmla="*/ 328246 w 328246"/>
                  <a:gd name="connsiteY43" fmla="*/ 121139 h 1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8246" h="177815">
                    <a:moveTo>
                      <a:pt x="328246" y="121139"/>
                    </a:moveTo>
                    <a:lnTo>
                      <a:pt x="261815" y="66431"/>
                    </a:lnTo>
                    <a:lnTo>
                      <a:pt x="222738" y="41031"/>
                    </a:lnTo>
                    <a:cubicBezTo>
                      <a:pt x="222087" y="35169"/>
                      <a:pt x="218667" y="28951"/>
                      <a:pt x="220784" y="23446"/>
                    </a:cubicBezTo>
                    <a:cubicBezTo>
                      <a:pt x="221809" y="20780"/>
                      <a:pt x="232000" y="15885"/>
                      <a:pt x="236415" y="13677"/>
                    </a:cubicBezTo>
                    <a:lnTo>
                      <a:pt x="152400" y="0"/>
                    </a:lnTo>
                    <a:cubicBezTo>
                      <a:pt x="145236" y="651"/>
                      <a:pt x="137962" y="543"/>
                      <a:pt x="130908" y="1954"/>
                    </a:cubicBezTo>
                    <a:cubicBezTo>
                      <a:pt x="128052" y="2525"/>
                      <a:pt x="124115" y="3135"/>
                      <a:pt x="123092" y="5862"/>
                    </a:cubicBezTo>
                    <a:cubicBezTo>
                      <a:pt x="121878" y="9099"/>
                      <a:pt x="125616" y="19294"/>
                      <a:pt x="127000" y="23446"/>
                    </a:cubicBezTo>
                    <a:cubicBezTo>
                      <a:pt x="124395" y="25400"/>
                      <a:pt x="122012" y="27692"/>
                      <a:pt x="119184" y="29308"/>
                    </a:cubicBezTo>
                    <a:cubicBezTo>
                      <a:pt x="115221" y="31573"/>
                      <a:pt x="104473" y="32736"/>
                      <a:pt x="101600" y="33215"/>
                    </a:cubicBezTo>
                    <a:lnTo>
                      <a:pt x="89877" y="41031"/>
                    </a:lnTo>
                    <a:lnTo>
                      <a:pt x="84015" y="44939"/>
                    </a:lnTo>
                    <a:cubicBezTo>
                      <a:pt x="82276" y="44591"/>
                      <a:pt x="68846" y="42066"/>
                      <a:pt x="66431" y="41031"/>
                    </a:cubicBezTo>
                    <a:cubicBezTo>
                      <a:pt x="51966" y="34831"/>
                      <a:pt x="71905" y="34878"/>
                      <a:pt x="42984" y="31262"/>
                    </a:cubicBezTo>
                    <a:cubicBezTo>
                      <a:pt x="24058" y="28896"/>
                      <a:pt x="32503" y="30338"/>
                      <a:pt x="17584" y="27354"/>
                    </a:cubicBezTo>
                    <a:cubicBezTo>
                      <a:pt x="14178" y="28206"/>
                      <a:pt x="6156" y="29281"/>
                      <a:pt x="3908" y="33215"/>
                    </a:cubicBezTo>
                    <a:cubicBezTo>
                      <a:pt x="2260" y="36099"/>
                      <a:pt x="2760" y="39763"/>
                      <a:pt x="1954" y="42985"/>
                    </a:cubicBezTo>
                    <a:cubicBezTo>
                      <a:pt x="1454" y="44983"/>
                      <a:pt x="651" y="46892"/>
                      <a:pt x="0" y="48846"/>
                    </a:cubicBezTo>
                    <a:cubicBezTo>
                      <a:pt x="3474" y="54057"/>
                      <a:pt x="3690" y="56010"/>
                      <a:pt x="9769" y="58615"/>
                    </a:cubicBezTo>
                    <a:cubicBezTo>
                      <a:pt x="12237" y="59673"/>
                      <a:pt x="15070" y="59626"/>
                      <a:pt x="17584" y="60569"/>
                    </a:cubicBezTo>
                    <a:cubicBezTo>
                      <a:pt x="31294" y="65710"/>
                      <a:pt x="19918" y="62713"/>
                      <a:pt x="31261" y="68385"/>
                    </a:cubicBezTo>
                    <a:cubicBezTo>
                      <a:pt x="33103" y="69306"/>
                      <a:pt x="35169" y="69688"/>
                      <a:pt x="37123" y="70339"/>
                    </a:cubicBezTo>
                    <a:cubicBezTo>
                      <a:pt x="39077" y="72293"/>
                      <a:pt x="40685" y="74667"/>
                      <a:pt x="42984" y="76200"/>
                    </a:cubicBezTo>
                    <a:cubicBezTo>
                      <a:pt x="44698" y="77342"/>
                      <a:pt x="47389" y="76698"/>
                      <a:pt x="48846" y="78154"/>
                    </a:cubicBezTo>
                    <a:cubicBezTo>
                      <a:pt x="50302" y="79610"/>
                      <a:pt x="49800" y="82215"/>
                      <a:pt x="50800" y="84015"/>
                    </a:cubicBezTo>
                    <a:cubicBezTo>
                      <a:pt x="53081" y="88121"/>
                      <a:pt x="54707" y="93134"/>
                      <a:pt x="58615" y="95739"/>
                    </a:cubicBezTo>
                    <a:lnTo>
                      <a:pt x="76200" y="107462"/>
                    </a:lnTo>
                    <a:cubicBezTo>
                      <a:pt x="78154" y="108764"/>
                      <a:pt x="79834" y="110627"/>
                      <a:pt x="82061" y="111369"/>
                    </a:cubicBezTo>
                    <a:lnTo>
                      <a:pt x="87923" y="113323"/>
                    </a:lnTo>
                    <a:cubicBezTo>
                      <a:pt x="89877" y="114626"/>
                      <a:pt x="91980" y="115728"/>
                      <a:pt x="93784" y="117231"/>
                    </a:cubicBezTo>
                    <a:cubicBezTo>
                      <a:pt x="100264" y="122631"/>
                      <a:pt x="98233" y="123362"/>
                      <a:pt x="105508" y="127000"/>
                    </a:cubicBezTo>
                    <a:cubicBezTo>
                      <a:pt x="107350" y="127921"/>
                      <a:pt x="109527" y="128033"/>
                      <a:pt x="111369" y="128954"/>
                    </a:cubicBezTo>
                    <a:cubicBezTo>
                      <a:pt x="113469" y="130004"/>
                      <a:pt x="115003" y="132119"/>
                      <a:pt x="117231" y="132862"/>
                    </a:cubicBezTo>
                    <a:cubicBezTo>
                      <a:pt x="120989" y="134115"/>
                      <a:pt x="125056" y="134106"/>
                      <a:pt x="128954" y="134815"/>
                    </a:cubicBezTo>
                    <a:cubicBezTo>
                      <a:pt x="132221" y="135409"/>
                      <a:pt x="135501" y="135963"/>
                      <a:pt x="138723" y="136769"/>
                    </a:cubicBezTo>
                    <a:cubicBezTo>
                      <a:pt x="147106" y="138865"/>
                      <a:pt x="143084" y="138904"/>
                      <a:pt x="152400" y="142631"/>
                    </a:cubicBezTo>
                    <a:cubicBezTo>
                      <a:pt x="156224" y="144161"/>
                      <a:pt x="160084" y="145732"/>
                      <a:pt x="164123" y="146539"/>
                    </a:cubicBezTo>
                    <a:cubicBezTo>
                      <a:pt x="167379" y="147190"/>
                      <a:pt x="170670" y="147687"/>
                      <a:pt x="173892" y="148492"/>
                    </a:cubicBezTo>
                    <a:cubicBezTo>
                      <a:pt x="175890" y="148991"/>
                      <a:pt x="177722" y="150107"/>
                      <a:pt x="179754" y="150446"/>
                    </a:cubicBezTo>
                    <a:cubicBezTo>
                      <a:pt x="185571" y="151416"/>
                      <a:pt x="191477" y="151749"/>
                      <a:pt x="197338" y="152400"/>
                    </a:cubicBezTo>
                    <a:cubicBezTo>
                      <a:pt x="202276" y="167213"/>
                      <a:pt x="198775" y="160828"/>
                      <a:pt x="207108" y="171939"/>
                    </a:cubicBezTo>
                    <a:cubicBezTo>
                      <a:pt x="209267" y="178418"/>
                      <a:pt x="207002" y="177800"/>
                      <a:pt x="211015" y="177800"/>
                    </a:cubicBezTo>
                    <a:lnTo>
                      <a:pt x="328246" y="121139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 bwMode="auto">
              <a:xfrm>
                <a:off x="6476121" y="4631258"/>
                <a:ext cx="184383" cy="185354"/>
              </a:xfrm>
              <a:custGeom>
                <a:avLst/>
                <a:gdLst>
                  <a:gd name="connsiteX0" fmla="*/ 297041 w 301897"/>
                  <a:gd name="connsiteY0" fmla="*/ 150447 h 302981"/>
                  <a:gd name="connsiteX1" fmla="*/ 297041 w 301897"/>
                  <a:gd name="connsiteY1" fmla="*/ 150447 h 302981"/>
                  <a:gd name="connsiteX2" fmla="*/ 298995 w 301897"/>
                  <a:gd name="connsiteY2" fmla="*/ 169985 h 302981"/>
                  <a:gd name="connsiteX3" fmla="*/ 300948 w 301897"/>
                  <a:gd name="connsiteY3" fmla="*/ 181708 h 302981"/>
                  <a:gd name="connsiteX4" fmla="*/ 297041 w 301897"/>
                  <a:gd name="connsiteY4" fmla="*/ 283308 h 302981"/>
                  <a:gd name="connsiteX5" fmla="*/ 283364 w 301897"/>
                  <a:gd name="connsiteY5" fmla="*/ 279400 h 302981"/>
                  <a:gd name="connsiteX6" fmla="*/ 269687 w 301897"/>
                  <a:gd name="connsiteY6" fmla="*/ 273539 h 302981"/>
                  <a:gd name="connsiteX7" fmla="*/ 230610 w 301897"/>
                  <a:gd name="connsiteY7" fmla="*/ 275493 h 302981"/>
                  <a:gd name="connsiteX8" fmla="*/ 213025 w 301897"/>
                  <a:gd name="connsiteY8" fmla="*/ 275493 h 302981"/>
                  <a:gd name="connsiteX9" fmla="*/ 195441 w 301897"/>
                  <a:gd name="connsiteY9" fmla="*/ 259862 h 302981"/>
                  <a:gd name="connsiteX10" fmla="*/ 189579 w 301897"/>
                  <a:gd name="connsiteY10" fmla="*/ 255954 h 302981"/>
                  <a:gd name="connsiteX11" fmla="*/ 181764 w 301897"/>
                  <a:gd name="connsiteY11" fmla="*/ 250093 h 302981"/>
                  <a:gd name="connsiteX12" fmla="*/ 177856 w 301897"/>
                  <a:gd name="connsiteY12" fmla="*/ 244231 h 302981"/>
                  <a:gd name="connsiteX13" fmla="*/ 175902 w 301897"/>
                  <a:gd name="connsiteY13" fmla="*/ 238370 h 302981"/>
                  <a:gd name="connsiteX14" fmla="*/ 168087 w 301897"/>
                  <a:gd name="connsiteY14" fmla="*/ 232508 h 302981"/>
                  <a:gd name="connsiteX15" fmla="*/ 156364 w 301897"/>
                  <a:gd name="connsiteY15" fmla="*/ 238370 h 302981"/>
                  <a:gd name="connsiteX16" fmla="*/ 162225 w 301897"/>
                  <a:gd name="connsiteY16" fmla="*/ 277447 h 302981"/>
                  <a:gd name="connsiteX17" fmla="*/ 166133 w 301897"/>
                  <a:gd name="connsiteY17" fmla="*/ 283308 h 302981"/>
                  <a:gd name="connsiteX18" fmla="*/ 164179 w 301897"/>
                  <a:gd name="connsiteY18" fmla="*/ 302847 h 302981"/>
                  <a:gd name="connsiteX19" fmla="*/ 158318 w 301897"/>
                  <a:gd name="connsiteY19" fmla="*/ 296985 h 302981"/>
                  <a:gd name="connsiteX20" fmla="*/ 152456 w 301897"/>
                  <a:gd name="connsiteY20" fmla="*/ 293077 h 302981"/>
                  <a:gd name="connsiteX21" fmla="*/ 146595 w 301897"/>
                  <a:gd name="connsiteY21" fmla="*/ 287216 h 302981"/>
                  <a:gd name="connsiteX22" fmla="*/ 140733 w 301897"/>
                  <a:gd name="connsiteY22" fmla="*/ 283308 h 302981"/>
                  <a:gd name="connsiteX23" fmla="*/ 125102 w 301897"/>
                  <a:gd name="connsiteY23" fmla="*/ 279400 h 302981"/>
                  <a:gd name="connsiteX24" fmla="*/ 117287 w 301897"/>
                  <a:gd name="connsiteY24" fmla="*/ 277447 h 302981"/>
                  <a:gd name="connsiteX25" fmla="*/ 111425 w 301897"/>
                  <a:gd name="connsiteY25" fmla="*/ 273539 h 302981"/>
                  <a:gd name="connsiteX26" fmla="*/ 105564 w 301897"/>
                  <a:gd name="connsiteY26" fmla="*/ 271585 h 302981"/>
                  <a:gd name="connsiteX27" fmla="*/ 99702 w 301897"/>
                  <a:gd name="connsiteY27" fmla="*/ 259862 h 302981"/>
                  <a:gd name="connsiteX28" fmla="*/ 95795 w 301897"/>
                  <a:gd name="connsiteY28" fmla="*/ 254000 h 302981"/>
                  <a:gd name="connsiteX29" fmla="*/ 93841 w 301897"/>
                  <a:gd name="connsiteY29" fmla="*/ 248139 h 302981"/>
                  <a:gd name="connsiteX30" fmla="*/ 82118 w 301897"/>
                  <a:gd name="connsiteY30" fmla="*/ 240323 h 302981"/>
                  <a:gd name="connsiteX31" fmla="*/ 76256 w 301897"/>
                  <a:gd name="connsiteY31" fmla="*/ 236416 h 302981"/>
                  <a:gd name="connsiteX32" fmla="*/ 72348 w 301897"/>
                  <a:gd name="connsiteY32" fmla="*/ 230554 h 302981"/>
                  <a:gd name="connsiteX33" fmla="*/ 56718 w 301897"/>
                  <a:gd name="connsiteY33" fmla="*/ 226647 h 302981"/>
                  <a:gd name="connsiteX34" fmla="*/ 50856 w 301897"/>
                  <a:gd name="connsiteY34" fmla="*/ 220785 h 302981"/>
                  <a:gd name="connsiteX35" fmla="*/ 44995 w 301897"/>
                  <a:gd name="connsiteY35" fmla="*/ 218831 h 302981"/>
                  <a:gd name="connsiteX36" fmla="*/ 43041 w 301897"/>
                  <a:gd name="connsiteY36" fmla="*/ 212970 h 302981"/>
                  <a:gd name="connsiteX37" fmla="*/ 39133 w 301897"/>
                  <a:gd name="connsiteY37" fmla="*/ 205154 h 302981"/>
                  <a:gd name="connsiteX38" fmla="*/ 43041 w 301897"/>
                  <a:gd name="connsiteY38" fmla="*/ 177800 h 302981"/>
                  <a:gd name="connsiteX39" fmla="*/ 48902 w 301897"/>
                  <a:gd name="connsiteY39" fmla="*/ 171939 h 302981"/>
                  <a:gd name="connsiteX40" fmla="*/ 58672 w 301897"/>
                  <a:gd name="connsiteY40" fmla="*/ 164123 h 302981"/>
                  <a:gd name="connsiteX41" fmla="*/ 39133 w 301897"/>
                  <a:gd name="connsiteY41" fmla="*/ 156308 h 302981"/>
                  <a:gd name="connsiteX42" fmla="*/ 31318 w 301897"/>
                  <a:gd name="connsiteY42" fmla="*/ 152400 h 302981"/>
                  <a:gd name="connsiteX43" fmla="*/ 23502 w 301897"/>
                  <a:gd name="connsiteY43" fmla="*/ 130908 h 302981"/>
                  <a:gd name="connsiteX44" fmla="*/ 15687 w 301897"/>
                  <a:gd name="connsiteY44" fmla="*/ 119185 h 302981"/>
                  <a:gd name="connsiteX45" fmla="*/ 13733 w 301897"/>
                  <a:gd name="connsiteY45" fmla="*/ 113323 h 302981"/>
                  <a:gd name="connsiteX46" fmla="*/ 7872 w 301897"/>
                  <a:gd name="connsiteY46" fmla="*/ 105508 h 302981"/>
                  <a:gd name="connsiteX47" fmla="*/ 3964 w 301897"/>
                  <a:gd name="connsiteY47" fmla="*/ 99647 h 302981"/>
                  <a:gd name="connsiteX48" fmla="*/ 56 w 301897"/>
                  <a:gd name="connsiteY48" fmla="*/ 85970 h 302981"/>
                  <a:gd name="connsiteX49" fmla="*/ 56 w 301897"/>
                  <a:gd name="connsiteY49" fmla="*/ 84016 h 302981"/>
                  <a:gd name="connsiteX50" fmla="*/ 54764 w 301897"/>
                  <a:gd name="connsiteY50" fmla="*/ 58616 h 302981"/>
                  <a:gd name="connsiteX51" fmla="*/ 41087 w 301897"/>
                  <a:gd name="connsiteY51" fmla="*/ 1954 h 302981"/>
                  <a:gd name="connsiteX52" fmla="*/ 43041 w 301897"/>
                  <a:gd name="connsiteY52" fmla="*/ 0 h 302981"/>
                  <a:gd name="connsiteX53" fmla="*/ 207164 w 301897"/>
                  <a:gd name="connsiteY53" fmla="*/ 1954 h 302981"/>
                  <a:gd name="connsiteX54" fmla="*/ 205210 w 301897"/>
                  <a:gd name="connsiteY54" fmla="*/ 19539 h 302981"/>
                  <a:gd name="connsiteX55" fmla="*/ 214979 w 301897"/>
                  <a:gd name="connsiteY55" fmla="*/ 33216 h 302981"/>
                  <a:gd name="connsiteX56" fmla="*/ 222795 w 301897"/>
                  <a:gd name="connsiteY56" fmla="*/ 42985 h 302981"/>
                  <a:gd name="connsiteX57" fmla="*/ 230610 w 301897"/>
                  <a:gd name="connsiteY57" fmla="*/ 60570 h 302981"/>
                  <a:gd name="connsiteX58" fmla="*/ 238425 w 301897"/>
                  <a:gd name="connsiteY58" fmla="*/ 72293 h 302981"/>
                  <a:gd name="connsiteX59" fmla="*/ 238425 w 301897"/>
                  <a:gd name="connsiteY59" fmla="*/ 97693 h 302981"/>
                  <a:gd name="connsiteX60" fmla="*/ 228656 w 301897"/>
                  <a:gd name="connsiteY60" fmla="*/ 109416 h 302981"/>
                  <a:gd name="connsiteX61" fmla="*/ 230610 w 301897"/>
                  <a:gd name="connsiteY61" fmla="*/ 128954 h 302981"/>
                  <a:gd name="connsiteX62" fmla="*/ 236472 w 301897"/>
                  <a:gd name="connsiteY62" fmla="*/ 144585 h 302981"/>
                  <a:gd name="connsiteX63" fmla="*/ 250148 w 301897"/>
                  <a:gd name="connsiteY63" fmla="*/ 158262 h 302981"/>
                  <a:gd name="connsiteX64" fmla="*/ 297041 w 301897"/>
                  <a:gd name="connsiteY64" fmla="*/ 150447 h 30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1897" h="302981">
                    <a:moveTo>
                      <a:pt x="297041" y="150447"/>
                    </a:moveTo>
                    <a:lnTo>
                      <a:pt x="297041" y="150447"/>
                    </a:lnTo>
                    <a:cubicBezTo>
                      <a:pt x="297692" y="156960"/>
                      <a:pt x="298183" y="163490"/>
                      <a:pt x="298995" y="169985"/>
                    </a:cubicBezTo>
                    <a:cubicBezTo>
                      <a:pt x="299486" y="173916"/>
                      <a:pt x="300948" y="177746"/>
                      <a:pt x="300948" y="181708"/>
                    </a:cubicBezTo>
                    <a:cubicBezTo>
                      <a:pt x="300948" y="266742"/>
                      <a:pt x="304781" y="244614"/>
                      <a:pt x="297041" y="283308"/>
                    </a:cubicBezTo>
                    <a:cubicBezTo>
                      <a:pt x="294534" y="282681"/>
                      <a:pt x="286169" y="280803"/>
                      <a:pt x="283364" y="279400"/>
                    </a:cubicBezTo>
                    <a:cubicBezTo>
                      <a:pt x="269873" y="272655"/>
                      <a:pt x="285949" y="277605"/>
                      <a:pt x="269687" y="273539"/>
                    </a:cubicBezTo>
                    <a:cubicBezTo>
                      <a:pt x="256661" y="274190"/>
                      <a:pt x="243603" y="274363"/>
                      <a:pt x="230610" y="275493"/>
                    </a:cubicBezTo>
                    <a:cubicBezTo>
                      <a:pt x="211645" y="277142"/>
                      <a:pt x="244753" y="280781"/>
                      <a:pt x="213025" y="275493"/>
                    </a:cubicBezTo>
                    <a:cubicBezTo>
                      <a:pt x="186071" y="257522"/>
                      <a:pt x="212802" y="277223"/>
                      <a:pt x="195441" y="259862"/>
                    </a:cubicBezTo>
                    <a:cubicBezTo>
                      <a:pt x="193780" y="258201"/>
                      <a:pt x="191490" y="257319"/>
                      <a:pt x="189579" y="255954"/>
                    </a:cubicBezTo>
                    <a:cubicBezTo>
                      <a:pt x="186929" y="254061"/>
                      <a:pt x="184369" y="252047"/>
                      <a:pt x="181764" y="250093"/>
                    </a:cubicBezTo>
                    <a:cubicBezTo>
                      <a:pt x="180461" y="248139"/>
                      <a:pt x="178906" y="246331"/>
                      <a:pt x="177856" y="244231"/>
                    </a:cubicBezTo>
                    <a:cubicBezTo>
                      <a:pt x="176935" y="242389"/>
                      <a:pt x="177220" y="239952"/>
                      <a:pt x="175902" y="238370"/>
                    </a:cubicBezTo>
                    <a:cubicBezTo>
                      <a:pt x="173817" y="235868"/>
                      <a:pt x="170692" y="234462"/>
                      <a:pt x="168087" y="232508"/>
                    </a:cubicBezTo>
                    <a:cubicBezTo>
                      <a:pt x="166353" y="233086"/>
                      <a:pt x="156693" y="235734"/>
                      <a:pt x="156364" y="238370"/>
                    </a:cubicBezTo>
                    <a:cubicBezTo>
                      <a:pt x="155790" y="242961"/>
                      <a:pt x="156699" y="269160"/>
                      <a:pt x="162225" y="277447"/>
                    </a:cubicBezTo>
                    <a:lnTo>
                      <a:pt x="166133" y="283308"/>
                    </a:lnTo>
                    <a:cubicBezTo>
                      <a:pt x="166882" y="287052"/>
                      <a:pt x="171320" y="299990"/>
                      <a:pt x="164179" y="302847"/>
                    </a:cubicBezTo>
                    <a:cubicBezTo>
                      <a:pt x="161614" y="303873"/>
                      <a:pt x="160441" y="298754"/>
                      <a:pt x="158318" y="296985"/>
                    </a:cubicBezTo>
                    <a:cubicBezTo>
                      <a:pt x="156514" y="295482"/>
                      <a:pt x="154260" y="294580"/>
                      <a:pt x="152456" y="293077"/>
                    </a:cubicBezTo>
                    <a:cubicBezTo>
                      <a:pt x="150333" y="291308"/>
                      <a:pt x="148718" y="288985"/>
                      <a:pt x="146595" y="287216"/>
                    </a:cubicBezTo>
                    <a:cubicBezTo>
                      <a:pt x="144791" y="285713"/>
                      <a:pt x="142833" y="284358"/>
                      <a:pt x="140733" y="283308"/>
                    </a:cubicBezTo>
                    <a:cubicBezTo>
                      <a:pt x="136543" y="281213"/>
                      <a:pt x="129116" y="280292"/>
                      <a:pt x="125102" y="279400"/>
                    </a:cubicBezTo>
                    <a:cubicBezTo>
                      <a:pt x="122481" y="278818"/>
                      <a:pt x="119892" y="278098"/>
                      <a:pt x="117287" y="277447"/>
                    </a:cubicBezTo>
                    <a:cubicBezTo>
                      <a:pt x="115333" y="276144"/>
                      <a:pt x="113525" y="274589"/>
                      <a:pt x="111425" y="273539"/>
                    </a:cubicBezTo>
                    <a:cubicBezTo>
                      <a:pt x="109583" y="272618"/>
                      <a:pt x="107172" y="272872"/>
                      <a:pt x="105564" y="271585"/>
                    </a:cubicBezTo>
                    <a:cubicBezTo>
                      <a:pt x="100898" y="267852"/>
                      <a:pt x="102061" y="264581"/>
                      <a:pt x="99702" y="259862"/>
                    </a:cubicBezTo>
                    <a:cubicBezTo>
                      <a:pt x="98652" y="257762"/>
                      <a:pt x="96845" y="256100"/>
                      <a:pt x="95795" y="254000"/>
                    </a:cubicBezTo>
                    <a:cubicBezTo>
                      <a:pt x="94874" y="252158"/>
                      <a:pt x="95297" y="249595"/>
                      <a:pt x="93841" y="248139"/>
                    </a:cubicBezTo>
                    <a:cubicBezTo>
                      <a:pt x="90520" y="244818"/>
                      <a:pt x="86026" y="242928"/>
                      <a:pt x="82118" y="240323"/>
                    </a:cubicBezTo>
                    <a:lnTo>
                      <a:pt x="76256" y="236416"/>
                    </a:lnTo>
                    <a:cubicBezTo>
                      <a:pt x="74953" y="234462"/>
                      <a:pt x="74182" y="232021"/>
                      <a:pt x="72348" y="230554"/>
                    </a:cubicBezTo>
                    <a:cubicBezTo>
                      <a:pt x="70344" y="228951"/>
                      <a:pt x="57207" y="226745"/>
                      <a:pt x="56718" y="226647"/>
                    </a:cubicBezTo>
                    <a:cubicBezTo>
                      <a:pt x="54764" y="224693"/>
                      <a:pt x="53155" y="222318"/>
                      <a:pt x="50856" y="220785"/>
                    </a:cubicBezTo>
                    <a:cubicBezTo>
                      <a:pt x="49143" y="219643"/>
                      <a:pt x="46451" y="220287"/>
                      <a:pt x="44995" y="218831"/>
                    </a:cubicBezTo>
                    <a:cubicBezTo>
                      <a:pt x="43539" y="217375"/>
                      <a:pt x="43852" y="214863"/>
                      <a:pt x="43041" y="212970"/>
                    </a:cubicBezTo>
                    <a:cubicBezTo>
                      <a:pt x="41894" y="210293"/>
                      <a:pt x="40436" y="207759"/>
                      <a:pt x="39133" y="205154"/>
                    </a:cubicBezTo>
                    <a:cubicBezTo>
                      <a:pt x="40436" y="196036"/>
                      <a:pt x="40442" y="186636"/>
                      <a:pt x="43041" y="177800"/>
                    </a:cubicBezTo>
                    <a:cubicBezTo>
                      <a:pt x="43821" y="175149"/>
                      <a:pt x="47133" y="174062"/>
                      <a:pt x="48902" y="171939"/>
                    </a:cubicBezTo>
                    <a:cubicBezTo>
                      <a:pt x="55701" y="163781"/>
                      <a:pt x="49049" y="167331"/>
                      <a:pt x="58672" y="164123"/>
                    </a:cubicBezTo>
                    <a:cubicBezTo>
                      <a:pt x="54556" y="151778"/>
                      <a:pt x="59613" y="161035"/>
                      <a:pt x="39133" y="156308"/>
                    </a:cubicBezTo>
                    <a:cubicBezTo>
                      <a:pt x="36295" y="155653"/>
                      <a:pt x="33923" y="153703"/>
                      <a:pt x="31318" y="152400"/>
                    </a:cubicBezTo>
                    <a:cubicBezTo>
                      <a:pt x="29950" y="148296"/>
                      <a:pt x="25833" y="135182"/>
                      <a:pt x="23502" y="130908"/>
                    </a:cubicBezTo>
                    <a:cubicBezTo>
                      <a:pt x="21253" y="126785"/>
                      <a:pt x="17172" y="123640"/>
                      <a:pt x="15687" y="119185"/>
                    </a:cubicBezTo>
                    <a:cubicBezTo>
                      <a:pt x="15036" y="117231"/>
                      <a:pt x="14755" y="115111"/>
                      <a:pt x="13733" y="113323"/>
                    </a:cubicBezTo>
                    <a:cubicBezTo>
                      <a:pt x="12118" y="110496"/>
                      <a:pt x="9765" y="108158"/>
                      <a:pt x="7872" y="105508"/>
                    </a:cubicBezTo>
                    <a:cubicBezTo>
                      <a:pt x="6507" y="103597"/>
                      <a:pt x="5267" y="101601"/>
                      <a:pt x="3964" y="99647"/>
                    </a:cubicBezTo>
                    <a:cubicBezTo>
                      <a:pt x="2102" y="94061"/>
                      <a:pt x="1282" y="92102"/>
                      <a:pt x="56" y="85970"/>
                    </a:cubicBezTo>
                    <a:cubicBezTo>
                      <a:pt x="-72" y="85331"/>
                      <a:pt x="56" y="84667"/>
                      <a:pt x="56" y="84016"/>
                    </a:cubicBezTo>
                    <a:lnTo>
                      <a:pt x="54764" y="58616"/>
                    </a:lnTo>
                    <a:cubicBezTo>
                      <a:pt x="33669" y="29610"/>
                      <a:pt x="36730" y="43340"/>
                      <a:pt x="41087" y="1954"/>
                    </a:cubicBezTo>
                    <a:cubicBezTo>
                      <a:pt x="41183" y="1038"/>
                      <a:pt x="42390" y="651"/>
                      <a:pt x="43041" y="0"/>
                    </a:cubicBezTo>
                    <a:lnTo>
                      <a:pt x="207164" y="1954"/>
                    </a:lnTo>
                    <a:lnTo>
                      <a:pt x="205210" y="19539"/>
                    </a:lnTo>
                    <a:cubicBezTo>
                      <a:pt x="208466" y="24098"/>
                      <a:pt x="212096" y="28412"/>
                      <a:pt x="214979" y="33216"/>
                    </a:cubicBezTo>
                    <a:cubicBezTo>
                      <a:pt x="221270" y="43701"/>
                      <a:pt x="211121" y="35202"/>
                      <a:pt x="222795" y="42985"/>
                    </a:cubicBezTo>
                    <a:cubicBezTo>
                      <a:pt x="226412" y="61079"/>
                      <a:pt x="221750" y="45065"/>
                      <a:pt x="230610" y="60570"/>
                    </a:cubicBezTo>
                    <a:cubicBezTo>
                      <a:pt x="238152" y="73767"/>
                      <a:pt x="224784" y="58649"/>
                      <a:pt x="238425" y="72293"/>
                    </a:cubicBezTo>
                    <a:cubicBezTo>
                      <a:pt x="240661" y="83471"/>
                      <a:pt x="241974" y="84680"/>
                      <a:pt x="238425" y="97693"/>
                    </a:cubicBezTo>
                    <a:cubicBezTo>
                      <a:pt x="237405" y="101434"/>
                      <a:pt x="230977" y="107095"/>
                      <a:pt x="228656" y="109416"/>
                    </a:cubicBezTo>
                    <a:cubicBezTo>
                      <a:pt x="229307" y="115929"/>
                      <a:pt x="229615" y="122485"/>
                      <a:pt x="230610" y="128954"/>
                    </a:cubicBezTo>
                    <a:cubicBezTo>
                      <a:pt x="230984" y="131384"/>
                      <a:pt x="236378" y="144413"/>
                      <a:pt x="236472" y="144585"/>
                    </a:cubicBezTo>
                    <a:cubicBezTo>
                      <a:pt x="240074" y="151188"/>
                      <a:pt x="242180" y="157819"/>
                      <a:pt x="250148" y="158262"/>
                    </a:cubicBezTo>
                    <a:cubicBezTo>
                      <a:pt x="259902" y="158804"/>
                      <a:pt x="289226" y="151749"/>
                      <a:pt x="297041" y="15044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 bwMode="auto">
              <a:xfrm>
                <a:off x="6568312" y="4451726"/>
                <a:ext cx="296954" cy="295013"/>
              </a:xfrm>
              <a:custGeom>
                <a:avLst/>
                <a:gdLst>
                  <a:gd name="connsiteX0" fmla="*/ 1954 w 486508"/>
                  <a:gd name="connsiteY0" fmla="*/ 166077 h 482600"/>
                  <a:gd name="connsiteX1" fmla="*/ 41031 w 486508"/>
                  <a:gd name="connsiteY1" fmla="*/ 166077 h 482600"/>
                  <a:gd name="connsiteX2" fmla="*/ 78154 w 486508"/>
                  <a:gd name="connsiteY2" fmla="*/ 148493 h 482600"/>
                  <a:gd name="connsiteX3" fmla="*/ 107462 w 486508"/>
                  <a:gd name="connsiteY3" fmla="*/ 162170 h 482600"/>
                  <a:gd name="connsiteX4" fmla="*/ 117231 w 486508"/>
                  <a:gd name="connsiteY4" fmla="*/ 152400 h 482600"/>
                  <a:gd name="connsiteX5" fmla="*/ 130908 w 486508"/>
                  <a:gd name="connsiteY5" fmla="*/ 140677 h 482600"/>
                  <a:gd name="connsiteX6" fmla="*/ 136770 w 486508"/>
                  <a:gd name="connsiteY6" fmla="*/ 134816 h 482600"/>
                  <a:gd name="connsiteX7" fmla="*/ 148493 w 486508"/>
                  <a:gd name="connsiteY7" fmla="*/ 127000 h 482600"/>
                  <a:gd name="connsiteX8" fmla="*/ 169985 w 486508"/>
                  <a:gd name="connsiteY8" fmla="*/ 138724 h 482600"/>
                  <a:gd name="connsiteX9" fmla="*/ 171939 w 486508"/>
                  <a:gd name="connsiteY9" fmla="*/ 144585 h 482600"/>
                  <a:gd name="connsiteX10" fmla="*/ 173893 w 486508"/>
                  <a:gd name="connsiteY10" fmla="*/ 156308 h 482600"/>
                  <a:gd name="connsiteX11" fmla="*/ 195385 w 486508"/>
                  <a:gd name="connsiteY11" fmla="*/ 158262 h 482600"/>
                  <a:gd name="connsiteX12" fmla="*/ 205154 w 486508"/>
                  <a:gd name="connsiteY12" fmla="*/ 150447 h 482600"/>
                  <a:gd name="connsiteX13" fmla="*/ 209062 w 486508"/>
                  <a:gd name="connsiteY13" fmla="*/ 144585 h 482600"/>
                  <a:gd name="connsiteX14" fmla="*/ 230554 w 486508"/>
                  <a:gd name="connsiteY14" fmla="*/ 142631 h 482600"/>
                  <a:gd name="connsiteX15" fmla="*/ 236416 w 486508"/>
                  <a:gd name="connsiteY15" fmla="*/ 138724 h 482600"/>
                  <a:gd name="connsiteX16" fmla="*/ 248139 w 486508"/>
                  <a:gd name="connsiteY16" fmla="*/ 162170 h 482600"/>
                  <a:gd name="connsiteX17" fmla="*/ 248139 w 486508"/>
                  <a:gd name="connsiteY17" fmla="*/ 162170 h 482600"/>
                  <a:gd name="connsiteX18" fmla="*/ 254000 w 486508"/>
                  <a:gd name="connsiteY18" fmla="*/ 166077 h 482600"/>
                  <a:gd name="connsiteX19" fmla="*/ 265723 w 486508"/>
                  <a:gd name="connsiteY19" fmla="*/ 168031 h 482600"/>
                  <a:gd name="connsiteX20" fmla="*/ 267677 w 486508"/>
                  <a:gd name="connsiteY20" fmla="*/ 0 h 482600"/>
                  <a:gd name="connsiteX21" fmla="*/ 373185 w 486508"/>
                  <a:gd name="connsiteY21" fmla="*/ 127000 h 482600"/>
                  <a:gd name="connsiteX22" fmla="*/ 486508 w 486508"/>
                  <a:gd name="connsiteY22" fmla="*/ 220785 h 482600"/>
                  <a:gd name="connsiteX23" fmla="*/ 242277 w 486508"/>
                  <a:gd name="connsiteY23" fmla="*/ 347785 h 482600"/>
                  <a:gd name="connsiteX24" fmla="*/ 248139 w 486508"/>
                  <a:gd name="connsiteY24" fmla="*/ 379047 h 482600"/>
                  <a:gd name="connsiteX25" fmla="*/ 150446 w 486508"/>
                  <a:gd name="connsiteY25" fmla="*/ 482600 h 482600"/>
                  <a:gd name="connsiteX26" fmla="*/ 134816 w 486508"/>
                  <a:gd name="connsiteY26" fmla="*/ 461108 h 482600"/>
                  <a:gd name="connsiteX27" fmla="*/ 89877 w 486508"/>
                  <a:gd name="connsiteY27" fmla="*/ 472831 h 482600"/>
                  <a:gd name="connsiteX28" fmla="*/ 80108 w 486508"/>
                  <a:gd name="connsiteY28" fmla="*/ 470877 h 482600"/>
                  <a:gd name="connsiteX29" fmla="*/ 72293 w 486508"/>
                  <a:gd name="connsiteY29" fmla="*/ 447431 h 482600"/>
                  <a:gd name="connsiteX30" fmla="*/ 66431 w 486508"/>
                  <a:gd name="connsiteY30" fmla="*/ 435708 h 482600"/>
                  <a:gd name="connsiteX31" fmla="*/ 62523 w 486508"/>
                  <a:gd name="connsiteY31" fmla="*/ 420077 h 482600"/>
                  <a:gd name="connsiteX32" fmla="*/ 64477 w 486508"/>
                  <a:gd name="connsiteY32" fmla="*/ 396631 h 482600"/>
                  <a:gd name="connsiteX33" fmla="*/ 78154 w 486508"/>
                  <a:gd name="connsiteY33" fmla="*/ 379047 h 482600"/>
                  <a:gd name="connsiteX34" fmla="*/ 64477 w 486508"/>
                  <a:gd name="connsiteY34" fmla="*/ 341924 h 482600"/>
                  <a:gd name="connsiteX35" fmla="*/ 58616 w 486508"/>
                  <a:gd name="connsiteY35" fmla="*/ 336062 h 482600"/>
                  <a:gd name="connsiteX36" fmla="*/ 52754 w 486508"/>
                  <a:gd name="connsiteY36" fmla="*/ 334108 h 482600"/>
                  <a:gd name="connsiteX37" fmla="*/ 46893 w 486508"/>
                  <a:gd name="connsiteY37" fmla="*/ 306754 h 482600"/>
                  <a:gd name="connsiteX38" fmla="*/ 39077 w 486508"/>
                  <a:gd name="connsiteY38" fmla="*/ 293077 h 482600"/>
                  <a:gd name="connsiteX39" fmla="*/ 39077 w 486508"/>
                  <a:gd name="connsiteY39" fmla="*/ 289170 h 482600"/>
                  <a:gd name="connsiteX40" fmla="*/ 0 w 486508"/>
                  <a:gd name="connsiteY40" fmla="*/ 275493 h 482600"/>
                  <a:gd name="connsiteX41" fmla="*/ 1954 w 486508"/>
                  <a:gd name="connsiteY41" fmla="*/ 166077 h 48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86508" h="482600">
                    <a:moveTo>
                      <a:pt x="1954" y="166077"/>
                    </a:moveTo>
                    <a:lnTo>
                      <a:pt x="41031" y="166077"/>
                    </a:lnTo>
                    <a:lnTo>
                      <a:pt x="78154" y="148493"/>
                    </a:lnTo>
                    <a:cubicBezTo>
                      <a:pt x="104222" y="157182"/>
                      <a:pt x="95775" y="150483"/>
                      <a:pt x="107462" y="162170"/>
                    </a:cubicBezTo>
                    <a:cubicBezTo>
                      <a:pt x="121790" y="158587"/>
                      <a:pt x="110717" y="163798"/>
                      <a:pt x="117231" y="152400"/>
                    </a:cubicBezTo>
                    <a:cubicBezTo>
                      <a:pt x="119556" y="148332"/>
                      <a:pt x="127765" y="143371"/>
                      <a:pt x="130908" y="140677"/>
                    </a:cubicBezTo>
                    <a:cubicBezTo>
                      <a:pt x="133006" y="138879"/>
                      <a:pt x="134589" y="136512"/>
                      <a:pt x="136770" y="134816"/>
                    </a:cubicBezTo>
                    <a:cubicBezTo>
                      <a:pt x="140477" y="131933"/>
                      <a:pt x="148493" y="127000"/>
                      <a:pt x="148493" y="127000"/>
                    </a:cubicBezTo>
                    <a:cubicBezTo>
                      <a:pt x="172972" y="129448"/>
                      <a:pt x="165917" y="122453"/>
                      <a:pt x="169985" y="138724"/>
                    </a:cubicBezTo>
                    <a:cubicBezTo>
                      <a:pt x="170485" y="140722"/>
                      <a:pt x="171288" y="142631"/>
                      <a:pt x="171939" y="144585"/>
                    </a:cubicBezTo>
                    <a:cubicBezTo>
                      <a:pt x="172590" y="148493"/>
                      <a:pt x="172121" y="152765"/>
                      <a:pt x="173893" y="156308"/>
                    </a:cubicBezTo>
                    <a:cubicBezTo>
                      <a:pt x="177704" y="163931"/>
                      <a:pt x="191777" y="158713"/>
                      <a:pt x="195385" y="158262"/>
                    </a:cubicBezTo>
                    <a:cubicBezTo>
                      <a:pt x="206586" y="141460"/>
                      <a:pt x="191671" y="161233"/>
                      <a:pt x="205154" y="150447"/>
                    </a:cubicBezTo>
                    <a:cubicBezTo>
                      <a:pt x="206988" y="148980"/>
                      <a:pt x="206817" y="145276"/>
                      <a:pt x="209062" y="144585"/>
                    </a:cubicBezTo>
                    <a:cubicBezTo>
                      <a:pt x="215937" y="142469"/>
                      <a:pt x="223390" y="143282"/>
                      <a:pt x="230554" y="142631"/>
                    </a:cubicBezTo>
                    <a:cubicBezTo>
                      <a:pt x="232508" y="141329"/>
                      <a:pt x="234377" y="137559"/>
                      <a:pt x="236416" y="138724"/>
                    </a:cubicBezTo>
                    <a:cubicBezTo>
                      <a:pt x="242654" y="142289"/>
                      <a:pt x="246133" y="156153"/>
                      <a:pt x="248139" y="162170"/>
                    </a:cubicBezTo>
                    <a:lnTo>
                      <a:pt x="248139" y="162170"/>
                    </a:lnTo>
                    <a:cubicBezTo>
                      <a:pt x="250093" y="163472"/>
                      <a:pt x="251773" y="165335"/>
                      <a:pt x="254000" y="166077"/>
                    </a:cubicBezTo>
                    <a:cubicBezTo>
                      <a:pt x="257758" y="167330"/>
                      <a:pt x="265723" y="168031"/>
                      <a:pt x="265723" y="168031"/>
                    </a:cubicBezTo>
                    <a:cubicBezTo>
                      <a:pt x="266374" y="112021"/>
                      <a:pt x="267026" y="56010"/>
                      <a:pt x="267677" y="0"/>
                    </a:cubicBezTo>
                    <a:lnTo>
                      <a:pt x="373185" y="127000"/>
                    </a:lnTo>
                    <a:lnTo>
                      <a:pt x="486508" y="220785"/>
                    </a:lnTo>
                    <a:lnTo>
                      <a:pt x="242277" y="347785"/>
                    </a:lnTo>
                    <a:lnTo>
                      <a:pt x="248139" y="379047"/>
                    </a:lnTo>
                    <a:lnTo>
                      <a:pt x="150446" y="482600"/>
                    </a:lnTo>
                    <a:lnTo>
                      <a:pt x="134816" y="461108"/>
                    </a:lnTo>
                    <a:cubicBezTo>
                      <a:pt x="101908" y="472861"/>
                      <a:pt x="117085" y="469808"/>
                      <a:pt x="89877" y="472831"/>
                    </a:cubicBezTo>
                    <a:cubicBezTo>
                      <a:pt x="86621" y="472180"/>
                      <a:pt x="81698" y="473792"/>
                      <a:pt x="80108" y="470877"/>
                    </a:cubicBezTo>
                    <a:cubicBezTo>
                      <a:pt x="62607" y="438792"/>
                      <a:pt x="89093" y="458633"/>
                      <a:pt x="72293" y="447431"/>
                    </a:cubicBezTo>
                    <a:cubicBezTo>
                      <a:pt x="68188" y="441275"/>
                      <a:pt x="68298" y="442554"/>
                      <a:pt x="66431" y="435708"/>
                    </a:cubicBezTo>
                    <a:cubicBezTo>
                      <a:pt x="65018" y="430527"/>
                      <a:pt x="62523" y="420077"/>
                      <a:pt x="62523" y="420077"/>
                    </a:cubicBezTo>
                    <a:cubicBezTo>
                      <a:pt x="63174" y="412262"/>
                      <a:pt x="62378" y="404187"/>
                      <a:pt x="64477" y="396631"/>
                    </a:cubicBezTo>
                    <a:cubicBezTo>
                      <a:pt x="66275" y="390160"/>
                      <a:pt x="73414" y="383787"/>
                      <a:pt x="78154" y="379047"/>
                    </a:cubicBezTo>
                    <a:cubicBezTo>
                      <a:pt x="75424" y="365397"/>
                      <a:pt x="74880" y="352329"/>
                      <a:pt x="64477" y="341924"/>
                    </a:cubicBezTo>
                    <a:cubicBezTo>
                      <a:pt x="62523" y="339970"/>
                      <a:pt x="60915" y="337595"/>
                      <a:pt x="58616" y="336062"/>
                    </a:cubicBezTo>
                    <a:cubicBezTo>
                      <a:pt x="56902" y="334919"/>
                      <a:pt x="54708" y="334759"/>
                      <a:pt x="52754" y="334108"/>
                    </a:cubicBezTo>
                    <a:cubicBezTo>
                      <a:pt x="43643" y="320443"/>
                      <a:pt x="52773" y="336156"/>
                      <a:pt x="46893" y="306754"/>
                    </a:cubicBezTo>
                    <a:cubicBezTo>
                      <a:pt x="45146" y="298017"/>
                      <a:pt x="42011" y="300412"/>
                      <a:pt x="39077" y="293077"/>
                    </a:cubicBezTo>
                    <a:cubicBezTo>
                      <a:pt x="38593" y="291868"/>
                      <a:pt x="39077" y="290472"/>
                      <a:pt x="39077" y="289170"/>
                    </a:cubicBezTo>
                    <a:lnTo>
                      <a:pt x="0" y="275493"/>
                    </a:lnTo>
                    <a:cubicBezTo>
                      <a:pt x="651" y="239021"/>
                      <a:pt x="1303" y="202549"/>
                      <a:pt x="1954" y="166077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 bwMode="auto">
              <a:xfrm>
                <a:off x="6428569" y="4533243"/>
                <a:ext cx="169827" cy="105778"/>
              </a:xfrm>
              <a:custGeom>
                <a:avLst/>
                <a:gdLst>
                  <a:gd name="connsiteX0" fmla="*/ 0 w 277446"/>
                  <a:gd name="connsiteY0" fmla="*/ 54708 h 173892"/>
                  <a:gd name="connsiteX1" fmla="*/ 0 w 277446"/>
                  <a:gd name="connsiteY1" fmla="*/ 54708 h 173892"/>
                  <a:gd name="connsiteX2" fmla="*/ 1954 w 277446"/>
                  <a:gd name="connsiteY2" fmla="*/ 85969 h 173892"/>
                  <a:gd name="connsiteX3" fmla="*/ 3908 w 277446"/>
                  <a:gd name="connsiteY3" fmla="*/ 91831 h 173892"/>
                  <a:gd name="connsiteX4" fmla="*/ 9770 w 277446"/>
                  <a:gd name="connsiteY4" fmla="*/ 95738 h 173892"/>
                  <a:gd name="connsiteX5" fmla="*/ 11723 w 277446"/>
                  <a:gd name="connsiteY5" fmla="*/ 101600 h 173892"/>
                  <a:gd name="connsiteX6" fmla="*/ 13677 w 277446"/>
                  <a:gd name="connsiteY6" fmla="*/ 132862 h 173892"/>
                  <a:gd name="connsiteX7" fmla="*/ 19539 w 277446"/>
                  <a:gd name="connsiteY7" fmla="*/ 138723 h 173892"/>
                  <a:gd name="connsiteX8" fmla="*/ 27354 w 277446"/>
                  <a:gd name="connsiteY8" fmla="*/ 150446 h 173892"/>
                  <a:gd name="connsiteX9" fmla="*/ 31262 w 277446"/>
                  <a:gd name="connsiteY9" fmla="*/ 156308 h 173892"/>
                  <a:gd name="connsiteX10" fmla="*/ 62523 w 277446"/>
                  <a:gd name="connsiteY10" fmla="*/ 164123 h 173892"/>
                  <a:gd name="connsiteX11" fmla="*/ 68385 w 277446"/>
                  <a:gd name="connsiteY11" fmla="*/ 166077 h 173892"/>
                  <a:gd name="connsiteX12" fmla="*/ 74246 w 277446"/>
                  <a:gd name="connsiteY12" fmla="*/ 162169 h 173892"/>
                  <a:gd name="connsiteX13" fmla="*/ 82062 w 277446"/>
                  <a:gd name="connsiteY13" fmla="*/ 160215 h 173892"/>
                  <a:gd name="connsiteX14" fmla="*/ 93785 w 277446"/>
                  <a:gd name="connsiteY14" fmla="*/ 156308 h 173892"/>
                  <a:gd name="connsiteX15" fmla="*/ 107462 w 277446"/>
                  <a:gd name="connsiteY15" fmla="*/ 158262 h 173892"/>
                  <a:gd name="connsiteX16" fmla="*/ 111370 w 277446"/>
                  <a:gd name="connsiteY16" fmla="*/ 164123 h 173892"/>
                  <a:gd name="connsiteX17" fmla="*/ 117231 w 277446"/>
                  <a:gd name="connsiteY17" fmla="*/ 169985 h 173892"/>
                  <a:gd name="connsiteX18" fmla="*/ 127000 w 277446"/>
                  <a:gd name="connsiteY18" fmla="*/ 173892 h 173892"/>
                  <a:gd name="connsiteX19" fmla="*/ 277446 w 277446"/>
                  <a:gd name="connsiteY19" fmla="*/ 171938 h 173892"/>
                  <a:gd name="connsiteX20" fmla="*/ 269631 w 277446"/>
                  <a:gd name="connsiteY20" fmla="*/ 148492 h 173892"/>
                  <a:gd name="connsiteX21" fmla="*/ 246185 w 277446"/>
                  <a:gd name="connsiteY21" fmla="*/ 140677 h 173892"/>
                  <a:gd name="connsiteX22" fmla="*/ 238370 w 277446"/>
                  <a:gd name="connsiteY22" fmla="*/ 136769 h 173892"/>
                  <a:gd name="connsiteX23" fmla="*/ 242277 w 277446"/>
                  <a:gd name="connsiteY23" fmla="*/ 0 h 173892"/>
                  <a:gd name="connsiteX24" fmla="*/ 121139 w 277446"/>
                  <a:gd name="connsiteY24" fmla="*/ 41031 h 173892"/>
                  <a:gd name="connsiteX25" fmla="*/ 107462 w 277446"/>
                  <a:gd name="connsiteY25" fmla="*/ 21492 h 173892"/>
                  <a:gd name="connsiteX26" fmla="*/ 85970 w 277446"/>
                  <a:gd name="connsiteY26" fmla="*/ 19538 h 173892"/>
                  <a:gd name="connsiteX27" fmla="*/ 46893 w 277446"/>
                  <a:gd name="connsiteY27" fmla="*/ 15631 h 173892"/>
                  <a:gd name="connsiteX28" fmla="*/ 17585 w 277446"/>
                  <a:gd name="connsiteY28" fmla="*/ 13677 h 173892"/>
                  <a:gd name="connsiteX29" fmla="*/ 15631 w 277446"/>
                  <a:gd name="connsiteY29" fmla="*/ 35169 h 173892"/>
                  <a:gd name="connsiteX30" fmla="*/ 7816 w 277446"/>
                  <a:gd name="connsiteY30" fmla="*/ 46892 h 173892"/>
                  <a:gd name="connsiteX31" fmla="*/ 5862 w 277446"/>
                  <a:gd name="connsiteY31" fmla="*/ 52754 h 173892"/>
                  <a:gd name="connsiteX32" fmla="*/ 0 w 277446"/>
                  <a:gd name="connsiteY32" fmla="*/ 54708 h 173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446" h="173892">
                    <a:moveTo>
                      <a:pt x="0" y="54708"/>
                    </a:moveTo>
                    <a:lnTo>
                      <a:pt x="0" y="54708"/>
                    </a:lnTo>
                    <a:cubicBezTo>
                      <a:pt x="651" y="65128"/>
                      <a:pt x="861" y="75586"/>
                      <a:pt x="1954" y="85969"/>
                    </a:cubicBezTo>
                    <a:cubicBezTo>
                      <a:pt x="2170" y="88017"/>
                      <a:pt x="2621" y="90223"/>
                      <a:pt x="3908" y="91831"/>
                    </a:cubicBezTo>
                    <a:cubicBezTo>
                      <a:pt x="5375" y="93665"/>
                      <a:pt x="7816" y="94436"/>
                      <a:pt x="9770" y="95738"/>
                    </a:cubicBezTo>
                    <a:cubicBezTo>
                      <a:pt x="10421" y="97692"/>
                      <a:pt x="11507" y="99552"/>
                      <a:pt x="11723" y="101600"/>
                    </a:cubicBezTo>
                    <a:cubicBezTo>
                      <a:pt x="12816" y="111984"/>
                      <a:pt x="11526" y="122645"/>
                      <a:pt x="13677" y="132862"/>
                    </a:cubicBezTo>
                    <a:cubicBezTo>
                      <a:pt x="14246" y="135566"/>
                      <a:pt x="17585" y="136769"/>
                      <a:pt x="19539" y="138723"/>
                    </a:cubicBezTo>
                    <a:cubicBezTo>
                      <a:pt x="22973" y="149025"/>
                      <a:pt x="19223" y="140689"/>
                      <a:pt x="27354" y="150446"/>
                    </a:cubicBezTo>
                    <a:cubicBezTo>
                      <a:pt x="28857" y="152250"/>
                      <a:pt x="29601" y="154647"/>
                      <a:pt x="31262" y="156308"/>
                    </a:cubicBezTo>
                    <a:cubicBezTo>
                      <a:pt x="39102" y="164148"/>
                      <a:pt x="53073" y="163178"/>
                      <a:pt x="62523" y="164123"/>
                    </a:cubicBezTo>
                    <a:cubicBezTo>
                      <a:pt x="64477" y="164774"/>
                      <a:pt x="66353" y="166416"/>
                      <a:pt x="68385" y="166077"/>
                    </a:cubicBezTo>
                    <a:cubicBezTo>
                      <a:pt x="70701" y="165691"/>
                      <a:pt x="72088" y="163094"/>
                      <a:pt x="74246" y="162169"/>
                    </a:cubicBezTo>
                    <a:cubicBezTo>
                      <a:pt x="76714" y="161111"/>
                      <a:pt x="79490" y="160987"/>
                      <a:pt x="82062" y="160215"/>
                    </a:cubicBezTo>
                    <a:cubicBezTo>
                      <a:pt x="86007" y="159032"/>
                      <a:pt x="93785" y="156308"/>
                      <a:pt x="93785" y="156308"/>
                    </a:cubicBezTo>
                    <a:cubicBezTo>
                      <a:pt x="98344" y="156959"/>
                      <a:pt x="103254" y="156392"/>
                      <a:pt x="107462" y="158262"/>
                    </a:cubicBezTo>
                    <a:cubicBezTo>
                      <a:pt x="109608" y="159216"/>
                      <a:pt x="109867" y="162319"/>
                      <a:pt x="111370" y="164123"/>
                    </a:cubicBezTo>
                    <a:cubicBezTo>
                      <a:pt x="113139" y="166246"/>
                      <a:pt x="114888" y="168521"/>
                      <a:pt x="117231" y="169985"/>
                    </a:cubicBezTo>
                    <a:cubicBezTo>
                      <a:pt x="120205" y="171844"/>
                      <a:pt x="127000" y="173892"/>
                      <a:pt x="127000" y="173892"/>
                    </a:cubicBezTo>
                    <a:lnTo>
                      <a:pt x="277446" y="171938"/>
                    </a:lnTo>
                    <a:lnTo>
                      <a:pt x="269631" y="148492"/>
                    </a:lnTo>
                    <a:lnTo>
                      <a:pt x="246185" y="140677"/>
                    </a:lnTo>
                    <a:cubicBezTo>
                      <a:pt x="239449" y="138432"/>
                      <a:pt x="241779" y="140180"/>
                      <a:pt x="238370" y="136769"/>
                    </a:cubicBezTo>
                    <a:lnTo>
                      <a:pt x="242277" y="0"/>
                    </a:lnTo>
                    <a:lnTo>
                      <a:pt x="121139" y="41031"/>
                    </a:lnTo>
                    <a:lnTo>
                      <a:pt x="107462" y="21492"/>
                    </a:lnTo>
                    <a:lnTo>
                      <a:pt x="85970" y="19538"/>
                    </a:lnTo>
                    <a:cubicBezTo>
                      <a:pt x="49793" y="16859"/>
                      <a:pt x="65412" y="20261"/>
                      <a:pt x="46893" y="15631"/>
                    </a:cubicBezTo>
                    <a:cubicBezTo>
                      <a:pt x="38584" y="10092"/>
                      <a:pt x="29750" y="2447"/>
                      <a:pt x="17585" y="13677"/>
                    </a:cubicBezTo>
                    <a:cubicBezTo>
                      <a:pt x="12299" y="18556"/>
                      <a:pt x="17661" y="28268"/>
                      <a:pt x="15631" y="35169"/>
                    </a:cubicBezTo>
                    <a:cubicBezTo>
                      <a:pt x="14306" y="39675"/>
                      <a:pt x="9301" y="42437"/>
                      <a:pt x="7816" y="46892"/>
                    </a:cubicBezTo>
                    <a:cubicBezTo>
                      <a:pt x="7165" y="48846"/>
                      <a:pt x="7318" y="51298"/>
                      <a:pt x="5862" y="52754"/>
                    </a:cubicBezTo>
                    <a:cubicBezTo>
                      <a:pt x="-1236" y="59852"/>
                      <a:pt x="977" y="54382"/>
                      <a:pt x="0" y="5470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 bwMode="auto">
              <a:xfrm>
                <a:off x="6441185" y="4616701"/>
                <a:ext cx="79576" cy="84429"/>
              </a:xfrm>
              <a:custGeom>
                <a:avLst/>
                <a:gdLst>
                  <a:gd name="connsiteX0" fmla="*/ 1953 w 128965"/>
                  <a:gd name="connsiteY0" fmla="*/ 13757 h 138803"/>
                  <a:gd name="connsiteX1" fmla="*/ 1953 w 128965"/>
                  <a:gd name="connsiteY1" fmla="*/ 13757 h 138803"/>
                  <a:gd name="connsiteX2" fmla="*/ 21492 w 128965"/>
                  <a:gd name="connsiteY2" fmla="*/ 11803 h 138803"/>
                  <a:gd name="connsiteX3" fmla="*/ 27353 w 128965"/>
                  <a:gd name="connsiteY3" fmla="*/ 9849 h 138803"/>
                  <a:gd name="connsiteX4" fmla="*/ 35169 w 128965"/>
                  <a:gd name="connsiteY4" fmla="*/ 7896 h 138803"/>
                  <a:gd name="connsiteX5" fmla="*/ 42984 w 128965"/>
                  <a:gd name="connsiteY5" fmla="*/ 3988 h 138803"/>
                  <a:gd name="connsiteX6" fmla="*/ 48846 w 128965"/>
                  <a:gd name="connsiteY6" fmla="*/ 80 h 138803"/>
                  <a:gd name="connsiteX7" fmla="*/ 87923 w 128965"/>
                  <a:gd name="connsiteY7" fmla="*/ 3988 h 138803"/>
                  <a:gd name="connsiteX8" fmla="*/ 91830 w 128965"/>
                  <a:gd name="connsiteY8" fmla="*/ 17665 h 138803"/>
                  <a:gd name="connsiteX9" fmla="*/ 103553 w 128965"/>
                  <a:gd name="connsiteY9" fmla="*/ 37203 h 138803"/>
                  <a:gd name="connsiteX10" fmla="*/ 105507 w 128965"/>
                  <a:gd name="connsiteY10" fmla="*/ 43065 h 138803"/>
                  <a:gd name="connsiteX11" fmla="*/ 107461 w 128965"/>
                  <a:gd name="connsiteY11" fmla="*/ 50880 h 138803"/>
                  <a:gd name="connsiteX12" fmla="*/ 111369 w 128965"/>
                  <a:gd name="connsiteY12" fmla="*/ 56742 h 138803"/>
                  <a:gd name="connsiteX13" fmla="*/ 113323 w 128965"/>
                  <a:gd name="connsiteY13" fmla="*/ 62603 h 138803"/>
                  <a:gd name="connsiteX14" fmla="*/ 119184 w 128965"/>
                  <a:gd name="connsiteY14" fmla="*/ 66511 h 138803"/>
                  <a:gd name="connsiteX15" fmla="*/ 125046 w 128965"/>
                  <a:gd name="connsiteY15" fmla="*/ 72373 h 138803"/>
                  <a:gd name="connsiteX16" fmla="*/ 128953 w 128965"/>
                  <a:gd name="connsiteY16" fmla="*/ 86049 h 138803"/>
                  <a:gd name="connsiteX17" fmla="*/ 117230 w 128965"/>
                  <a:gd name="connsiteY17" fmla="*/ 95819 h 138803"/>
                  <a:gd name="connsiteX18" fmla="*/ 105507 w 128965"/>
                  <a:gd name="connsiteY18" fmla="*/ 99726 h 138803"/>
                  <a:gd name="connsiteX19" fmla="*/ 85969 w 128965"/>
                  <a:gd name="connsiteY19" fmla="*/ 105588 h 138803"/>
                  <a:gd name="connsiteX20" fmla="*/ 64477 w 128965"/>
                  <a:gd name="connsiteY20" fmla="*/ 115357 h 138803"/>
                  <a:gd name="connsiteX21" fmla="*/ 60569 w 128965"/>
                  <a:gd name="connsiteY21" fmla="*/ 121219 h 138803"/>
                  <a:gd name="connsiteX22" fmla="*/ 39077 w 128965"/>
                  <a:gd name="connsiteY22" fmla="*/ 134896 h 138803"/>
                  <a:gd name="connsiteX23" fmla="*/ 27353 w 128965"/>
                  <a:gd name="connsiteY23" fmla="*/ 138803 h 138803"/>
                  <a:gd name="connsiteX24" fmla="*/ 7815 w 128965"/>
                  <a:gd name="connsiteY24" fmla="*/ 136849 h 138803"/>
                  <a:gd name="connsiteX25" fmla="*/ 3907 w 128965"/>
                  <a:gd name="connsiteY25" fmla="*/ 130988 h 138803"/>
                  <a:gd name="connsiteX26" fmla="*/ 1953 w 128965"/>
                  <a:gd name="connsiteY26" fmla="*/ 119265 h 138803"/>
                  <a:gd name="connsiteX27" fmla="*/ 0 w 128965"/>
                  <a:gd name="connsiteY27" fmla="*/ 113403 h 138803"/>
                  <a:gd name="connsiteX28" fmla="*/ 7815 w 128965"/>
                  <a:gd name="connsiteY28" fmla="*/ 93865 h 138803"/>
                  <a:gd name="connsiteX29" fmla="*/ 15630 w 128965"/>
                  <a:gd name="connsiteY29" fmla="*/ 82142 h 138803"/>
                  <a:gd name="connsiteX30" fmla="*/ 19538 w 128965"/>
                  <a:gd name="connsiteY30" fmla="*/ 68465 h 138803"/>
                  <a:gd name="connsiteX31" fmla="*/ 29307 w 128965"/>
                  <a:gd name="connsiteY31" fmla="*/ 56742 h 138803"/>
                  <a:gd name="connsiteX32" fmla="*/ 13677 w 128965"/>
                  <a:gd name="connsiteY32" fmla="*/ 33296 h 138803"/>
                  <a:gd name="connsiteX33" fmla="*/ 7815 w 128965"/>
                  <a:gd name="connsiteY33" fmla="*/ 29388 h 138803"/>
                  <a:gd name="connsiteX34" fmla="*/ 1953 w 128965"/>
                  <a:gd name="connsiteY34" fmla="*/ 13757 h 13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8965" h="138803">
                    <a:moveTo>
                      <a:pt x="1953" y="13757"/>
                    </a:moveTo>
                    <a:lnTo>
                      <a:pt x="1953" y="13757"/>
                    </a:lnTo>
                    <a:cubicBezTo>
                      <a:pt x="8466" y="13106"/>
                      <a:pt x="15023" y="12798"/>
                      <a:pt x="21492" y="11803"/>
                    </a:cubicBezTo>
                    <a:cubicBezTo>
                      <a:pt x="23527" y="11490"/>
                      <a:pt x="25373" y="10415"/>
                      <a:pt x="27353" y="9849"/>
                    </a:cubicBezTo>
                    <a:cubicBezTo>
                      <a:pt x="29935" y="9111"/>
                      <a:pt x="32564" y="8547"/>
                      <a:pt x="35169" y="7896"/>
                    </a:cubicBezTo>
                    <a:cubicBezTo>
                      <a:pt x="37774" y="6593"/>
                      <a:pt x="40455" y="5433"/>
                      <a:pt x="42984" y="3988"/>
                    </a:cubicBezTo>
                    <a:cubicBezTo>
                      <a:pt x="45023" y="2823"/>
                      <a:pt x="46502" y="226"/>
                      <a:pt x="48846" y="80"/>
                    </a:cubicBezTo>
                    <a:cubicBezTo>
                      <a:pt x="58475" y="-522"/>
                      <a:pt x="76883" y="2411"/>
                      <a:pt x="87923" y="3988"/>
                    </a:cubicBezTo>
                    <a:cubicBezTo>
                      <a:pt x="88381" y="5821"/>
                      <a:pt x="90559" y="15377"/>
                      <a:pt x="91830" y="17665"/>
                    </a:cubicBezTo>
                    <a:cubicBezTo>
                      <a:pt x="100517" y="33302"/>
                      <a:pt x="98008" y="24263"/>
                      <a:pt x="103553" y="37203"/>
                    </a:cubicBezTo>
                    <a:cubicBezTo>
                      <a:pt x="104364" y="39096"/>
                      <a:pt x="104941" y="41085"/>
                      <a:pt x="105507" y="43065"/>
                    </a:cubicBezTo>
                    <a:cubicBezTo>
                      <a:pt x="106245" y="45647"/>
                      <a:pt x="106403" y="48412"/>
                      <a:pt x="107461" y="50880"/>
                    </a:cubicBezTo>
                    <a:cubicBezTo>
                      <a:pt x="108386" y="53039"/>
                      <a:pt x="110319" y="54642"/>
                      <a:pt x="111369" y="56742"/>
                    </a:cubicBezTo>
                    <a:cubicBezTo>
                      <a:pt x="112290" y="58584"/>
                      <a:pt x="112037" y="60995"/>
                      <a:pt x="113323" y="62603"/>
                    </a:cubicBezTo>
                    <a:cubicBezTo>
                      <a:pt x="114790" y="64437"/>
                      <a:pt x="117380" y="65008"/>
                      <a:pt x="119184" y="66511"/>
                    </a:cubicBezTo>
                    <a:cubicBezTo>
                      <a:pt x="121307" y="68280"/>
                      <a:pt x="123092" y="70419"/>
                      <a:pt x="125046" y="72373"/>
                    </a:cubicBezTo>
                    <a:cubicBezTo>
                      <a:pt x="125780" y="74574"/>
                      <a:pt x="129199" y="84329"/>
                      <a:pt x="128953" y="86049"/>
                    </a:cubicBezTo>
                    <a:cubicBezTo>
                      <a:pt x="128153" y="91646"/>
                      <a:pt x="121288" y="94196"/>
                      <a:pt x="117230" y="95819"/>
                    </a:cubicBezTo>
                    <a:cubicBezTo>
                      <a:pt x="113406" y="97349"/>
                      <a:pt x="109503" y="98727"/>
                      <a:pt x="105507" y="99726"/>
                    </a:cubicBezTo>
                    <a:cubicBezTo>
                      <a:pt x="99897" y="101129"/>
                      <a:pt x="90727" y="103209"/>
                      <a:pt x="85969" y="105588"/>
                    </a:cubicBezTo>
                    <a:cubicBezTo>
                      <a:pt x="68496" y="114324"/>
                      <a:pt x="75864" y="111561"/>
                      <a:pt x="64477" y="115357"/>
                    </a:cubicBezTo>
                    <a:cubicBezTo>
                      <a:pt x="63174" y="117311"/>
                      <a:pt x="62072" y="119415"/>
                      <a:pt x="60569" y="121219"/>
                    </a:cubicBezTo>
                    <a:cubicBezTo>
                      <a:pt x="54545" y="128448"/>
                      <a:pt x="48837" y="131644"/>
                      <a:pt x="39077" y="134896"/>
                    </a:cubicBezTo>
                    <a:lnTo>
                      <a:pt x="27353" y="138803"/>
                    </a:lnTo>
                    <a:cubicBezTo>
                      <a:pt x="20840" y="138152"/>
                      <a:pt x="14024" y="138919"/>
                      <a:pt x="7815" y="136849"/>
                    </a:cubicBezTo>
                    <a:cubicBezTo>
                      <a:pt x="5587" y="136106"/>
                      <a:pt x="4650" y="133216"/>
                      <a:pt x="3907" y="130988"/>
                    </a:cubicBezTo>
                    <a:cubicBezTo>
                      <a:pt x="2654" y="127230"/>
                      <a:pt x="2812" y="123132"/>
                      <a:pt x="1953" y="119265"/>
                    </a:cubicBezTo>
                    <a:cubicBezTo>
                      <a:pt x="1506" y="117254"/>
                      <a:pt x="651" y="115357"/>
                      <a:pt x="0" y="113403"/>
                    </a:cubicBezTo>
                    <a:cubicBezTo>
                      <a:pt x="3103" y="91670"/>
                      <a:pt x="-1760" y="106175"/>
                      <a:pt x="7815" y="93865"/>
                    </a:cubicBezTo>
                    <a:cubicBezTo>
                      <a:pt x="10698" y="90158"/>
                      <a:pt x="15630" y="82142"/>
                      <a:pt x="15630" y="82142"/>
                    </a:cubicBezTo>
                    <a:cubicBezTo>
                      <a:pt x="16256" y="79636"/>
                      <a:pt x="18136" y="71269"/>
                      <a:pt x="19538" y="68465"/>
                    </a:cubicBezTo>
                    <a:cubicBezTo>
                      <a:pt x="22259" y="63024"/>
                      <a:pt x="24985" y="61064"/>
                      <a:pt x="29307" y="56742"/>
                    </a:cubicBezTo>
                    <a:cubicBezTo>
                      <a:pt x="25211" y="44451"/>
                      <a:pt x="26222" y="41659"/>
                      <a:pt x="13677" y="33296"/>
                    </a:cubicBezTo>
                    <a:cubicBezTo>
                      <a:pt x="11723" y="31993"/>
                      <a:pt x="9915" y="30438"/>
                      <a:pt x="7815" y="29388"/>
                    </a:cubicBezTo>
                    <a:cubicBezTo>
                      <a:pt x="5973" y="28467"/>
                      <a:pt x="2930" y="16362"/>
                      <a:pt x="1953" y="1375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 bwMode="auto">
              <a:xfrm>
                <a:off x="6362579" y="4636110"/>
                <a:ext cx="164974" cy="166916"/>
              </a:xfrm>
              <a:custGeom>
                <a:avLst/>
                <a:gdLst>
                  <a:gd name="connsiteX0" fmla="*/ 105507 w 269459"/>
                  <a:gd name="connsiteY0" fmla="*/ 5861 h 273538"/>
                  <a:gd name="connsiteX1" fmla="*/ 105507 w 269459"/>
                  <a:gd name="connsiteY1" fmla="*/ 5861 h 273538"/>
                  <a:gd name="connsiteX2" fmla="*/ 123092 w 269459"/>
                  <a:gd name="connsiteY2" fmla="*/ 9769 h 273538"/>
                  <a:gd name="connsiteX3" fmla="*/ 134815 w 269459"/>
                  <a:gd name="connsiteY3" fmla="*/ 17584 h 273538"/>
                  <a:gd name="connsiteX4" fmla="*/ 140677 w 269459"/>
                  <a:gd name="connsiteY4" fmla="*/ 19538 h 273538"/>
                  <a:gd name="connsiteX5" fmla="*/ 144584 w 269459"/>
                  <a:gd name="connsiteY5" fmla="*/ 25400 h 273538"/>
                  <a:gd name="connsiteX6" fmla="*/ 156307 w 269459"/>
                  <a:gd name="connsiteY6" fmla="*/ 33215 h 273538"/>
                  <a:gd name="connsiteX7" fmla="*/ 150446 w 269459"/>
                  <a:gd name="connsiteY7" fmla="*/ 64477 h 273538"/>
                  <a:gd name="connsiteX8" fmla="*/ 146538 w 269459"/>
                  <a:gd name="connsiteY8" fmla="*/ 70338 h 273538"/>
                  <a:gd name="connsiteX9" fmla="*/ 146538 w 269459"/>
                  <a:gd name="connsiteY9" fmla="*/ 97692 h 273538"/>
                  <a:gd name="connsiteX10" fmla="*/ 156307 w 269459"/>
                  <a:gd name="connsiteY10" fmla="*/ 99646 h 273538"/>
                  <a:gd name="connsiteX11" fmla="*/ 171938 w 269459"/>
                  <a:gd name="connsiteY11" fmla="*/ 103554 h 273538"/>
                  <a:gd name="connsiteX12" fmla="*/ 187569 w 269459"/>
                  <a:gd name="connsiteY12" fmla="*/ 97692 h 273538"/>
                  <a:gd name="connsiteX13" fmla="*/ 193431 w 269459"/>
                  <a:gd name="connsiteY13" fmla="*/ 89877 h 273538"/>
                  <a:gd name="connsiteX14" fmla="*/ 197338 w 269459"/>
                  <a:gd name="connsiteY14" fmla="*/ 84015 h 273538"/>
                  <a:gd name="connsiteX15" fmla="*/ 205154 w 269459"/>
                  <a:gd name="connsiteY15" fmla="*/ 82061 h 273538"/>
                  <a:gd name="connsiteX16" fmla="*/ 212969 w 269459"/>
                  <a:gd name="connsiteY16" fmla="*/ 95738 h 273538"/>
                  <a:gd name="connsiteX17" fmla="*/ 216877 w 269459"/>
                  <a:gd name="connsiteY17" fmla="*/ 101600 h 273538"/>
                  <a:gd name="connsiteX18" fmla="*/ 224692 w 269459"/>
                  <a:gd name="connsiteY18" fmla="*/ 119184 h 273538"/>
                  <a:gd name="connsiteX19" fmla="*/ 230554 w 269459"/>
                  <a:gd name="connsiteY19" fmla="*/ 132861 h 273538"/>
                  <a:gd name="connsiteX20" fmla="*/ 238369 w 269459"/>
                  <a:gd name="connsiteY20" fmla="*/ 142631 h 273538"/>
                  <a:gd name="connsiteX21" fmla="*/ 263769 w 269459"/>
                  <a:gd name="connsiteY21" fmla="*/ 144584 h 273538"/>
                  <a:gd name="connsiteX22" fmla="*/ 263769 w 269459"/>
                  <a:gd name="connsiteY22" fmla="*/ 166077 h 273538"/>
                  <a:gd name="connsiteX23" fmla="*/ 248138 w 269459"/>
                  <a:gd name="connsiteY23" fmla="*/ 168031 h 273538"/>
                  <a:gd name="connsiteX24" fmla="*/ 242277 w 269459"/>
                  <a:gd name="connsiteY24" fmla="*/ 171938 h 273538"/>
                  <a:gd name="connsiteX25" fmla="*/ 240323 w 269459"/>
                  <a:gd name="connsiteY25" fmla="*/ 177800 h 273538"/>
                  <a:gd name="connsiteX26" fmla="*/ 242277 w 269459"/>
                  <a:gd name="connsiteY26" fmla="*/ 201246 h 273538"/>
                  <a:gd name="connsiteX27" fmla="*/ 240323 w 269459"/>
                  <a:gd name="connsiteY27" fmla="*/ 222738 h 273538"/>
                  <a:gd name="connsiteX28" fmla="*/ 181707 w 269459"/>
                  <a:gd name="connsiteY28" fmla="*/ 214923 h 273538"/>
                  <a:gd name="connsiteX29" fmla="*/ 173892 w 269459"/>
                  <a:gd name="connsiteY29" fmla="*/ 224692 h 273538"/>
                  <a:gd name="connsiteX30" fmla="*/ 166077 w 269459"/>
                  <a:gd name="connsiteY30" fmla="*/ 234461 h 273538"/>
                  <a:gd name="connsiteX31" fmla="*/ 160215 w 269459"/>
                  <a:gd name="connsiteY31" fmla="*/ 244231 h 273538"/>
                  <a:gd name="connsiteX32" fmla="*/ 156307 w 269459"/>
                  <a:gd name="connsiteY32" fmla="*/ 250092 h 273538"/>
                  <a:gd name="connsiteX33" fmla="*/ 154354 w 269459"/>
                  <a:gd name="connsiteY33" fmla="*/ 257907 h 273538"/>
                  <a:gd name="connsiteX34" fmla="*/ 150446 w 269459"/>
                  <a:gd name="connsiteY34" fmla="*/ 263769 h 273538"/>
                  <a:gd name="connsiteX35" fmla="*/ 148492 w 269459"/>
                  <a:gd name="connsiteY35" fmla="*/ 269631 h 273538"/>
                  <a:gd name="connsiteX36" fmla="*/ 142631 w 269459"/>
                  <a:gd name="connsiteY36" fmla="*/ 273538 h 273538"/>
                  <a:gd name="connsiteX37" fmla="*/ 127000 w 269459"/>
                  <a:gd name="connsiteY37" fmla="*/ 271584 h 273538"/>
                  <a:gd name="connsiteX38" fmla="*/ 115277 w 269459"/>
                  <a:gd name="connsiteY38" fmla="*/ 257907 h 273538"/>
                  <a:gd name="connsiteX39" fmla="*/ 109415 w 269459"/>
                  <a:gd name="connsiteY39" fmla="*/ 254000 h 273538"/>
                  <a:gd name="connsiteX40" fmla="*/ 103554 w 269459"/>
                  <a:gd name="connsiteY40" fmla="*/ 242277 h 273538"/>
                  <a:gd name="connsiteX41" fmla="*/ 97692 w 269459"/>
                  <a:gd name="connsiteY41" fmla="*/ 236415 h 273538"/>
                  <a:gd name="connsiteX42" fmla="*/ 93784 w 269459"/>
                  <a:gd name="connsiteY42" fmla="*/ 228600 h 273538"/>
                  <a:gd name="connsiteX43" fmla="*/ 82061 w 269459"/>
                  <a:gd name="connsiteY43" fmla="*/ 220784 h 273538"/>
                  <a:gd name="connsiteX44" fmla="*/ 76200 w 269459"/>
                  <a:gd name="connsiteY44" fmla="*/ 216877 h 273538"/>
                  <a:gd name="connsiteX45" fmla="*/ 70338 w 269459"/>
                  <a:gd name="connsiteY45" fmla="*/ 211015 h 273538"/>
                  <a:gd name="connsiteX46" fmla="*/ 66431 w 269459"/>
                  <a:gd name="connsiteY46" fmla="*/ 205154 h 273538"/>
                  <a:gd name="connsiteX47" fmla="*/ 60569 w 269459"/>
                  <a:gd name="connsiteY47" fmla="*/ 203200 h 273538"/>
                  <a:gd name="connsiteX48" fmla="*/ 46892 w 269459"/>
                  <a:gd name="connsiteY48" fmla="*/ 197338 h 273538"/>
                  <a:gd name="connsiteX49" fmla="*/ 33215 w 269459"/>
                  <a:gd name="connsiteY49" fmla="*/ 189523 h 273538"/>
                  <a:gd name="connsiteX50" fmla="*/ 15631 w 269459"/>
                  <a:gd name="connsiteY50" fmla="*/ 179754 h 273538"/>
                  <a:gd name="connsiteX51" fmla="*/ 3907 w 269459"/>
                  <a:gd name="connsiteY51" fmla="*/ 168031 h 273538"/>
                  <a:gd name="connsiteX52" fmla="*/ 0 w 269459"/>
                  <a:gd name="connsiteY52" fmla="*/ 156307 h 273538"/>
                  <a:gd name="connsiteX53" fmla="*/ 1954 w 269459"/>
                  <a:gd name="connsiteY53" fmla="*/ 142631 h 273538"/>
                  <a:gd name="connsiteX54" fmla="*/ 3907 w 269459"/>
                  <a:gd name="connsiteY54" fmla="*/ 136769 h 273538"/>
                  <a:gd name="connsiteX55" fmla="*/ 5861 w 269459"/>
                  <a:gd name="connsiteY55" fmla="*/ 115277 h 273538"/>
                  <a:gd name="connsiteX56" fmla="*/ 9769 w 269459"/>
                  <a:gd name="connsiteY56" fmla="*/ 107461 h 273538"/>
                  <a:gd name="connsiteX57" fmla="*/ 11723 w 269459"/>
                  <a:gd name="connsiteY57" fmla="*/ 101600 h 273538"/>
                  <a:gd name="connsiteX58" fmla="*/ 13677 w 269459"/>
                  <a:gd name="connsiteY58" fmla="*/ 66431 h 273538"/>
                  <a:gd name="connsiteX59" fmla="*/ 19538 w 269459"/>
                  <a:gd name="connsiteY59" fmla="*/ 60569 h 273538"/>
                  <a:gd name="connsiteX60" fmla="*/ 27354 w 269459"/>
                  <a:gd name="connsiteY60" fmla="*/ 58615 h 273538"/>
                  <a:gd name="connsiteX61" fmla="*/ 39077 w 269459"/>
                  <a:gd name="connsiteY61" fmla="*/ 54707 h 273538"/>
                  <a:gd name="connsiteX62" fmla="*/ 44938 w 269459"/>
                  <a:gd name="connsiteY62" fmla="*/ 52754 h 273538"/>
                  <a:gd name="connsiteX63" fmla="*/ 46892 w 269459"/>
                  <a:gd name="connsiteY63" fmla="*/ 44938 h 273538"/>
                  <a:gd name="connsiteX64" fmla="*/ 42984 w 269459"/>
                  <a:gd name="connsiteY64" fmla="*/ 29307 h 273538"/>
                  <a:gd name="connsiteX65" fmla="*/ 39077 w 269459"/>
                  <a:gd name="connsiteY65" fmla="*/ 23446 h 273538"/>
                  <a:gd name="connsiteX66" fmla="*/ 41031 w 269459"/>
                  <a:gd name="connsiteY66" fmla="*/ 7815 h 273538"/>
                  <a:gd name="connsiteX67" fmla="*/ 58615 w 269459"/>
                  <a:gd name="connsiteY67" fmla="*/ 0 h 273538"/>
                  <a:gd name="connsiteX68" fmla="*/ 105507 w 269459"/>
                  <a:gd name="connsiteY68" fmla="*/ 5861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9459" h="273538">
                    <a:moveTo>
                      <a:pt x="105507" y="5861"/>
                    </a:moveTo>
                    <a:lnTo>
                      <a:pt x="105507" y="5861"/>
                    </a:lnTo>
                    <a:cubicBezTo>
                      <a:pt x="111369" y="7164"/>
                      <a:pt x="117517" y="7539"/>
                      <a:pt x="123092" y="9769"/>
                    </a:cubicBezTo>
                    <a:cubicBezTo>
                      <a:pt x="127452" y="11513"/>
                      <a:pt x="130360" y="16099"/>
                      <a:pt x="134815" y="17584"/>
                    </a:cubicBezTo>
                    <a:lnTo>
                      <a:pt x="140677" y="19538"/>
                    </a:lnTo>
                    <a:cubicBezTo>
                      <a:pt x="141979" y="21492"/>
                      <a:pt x="142817" y="23854"/>
                      <a:pt x="144584" y="25400"/>
                    </a:cubicBezTo>
                    <a:cubicBezTo>
                      <a:pt x="148118" y="28493"/>
                      <a:pt x="156307" y="33215"/>
                      <a:pt x="156307" y="33215"/>
                    </a:cubicBezTo>
                    <a:cubicBezTo>
                      <a:pt x="155620" y="40091"/>
                      <a:pt x="155370" y="57093"/>
                      <a:pt x="150446" y="64477"/>
                    </a:cubicBezTo>
                    <a:lnTo>
                      <a:pt x="146538" y="70338"/>
                    </a:lnTo>
                    <a:cubicBezTo>
                      <a:pt x="145320" y="77648"/>
                      <a:pt x="141973" y="90845"/>
                      <a:pt x="146538" y="97692"/>
                    </a:cubicBezTo>
                    <a:cubicBezTo>
                      <a:pt x="148380" y="100455"/>
                      <a:pt x="153071" y="98899"/>
                      <a:pt x="156307" y="99646"/>
                    </a:cubicBezTo>
                    <a:cubicBezTo>
                      <a:pt x="161540" y="100854"/>
                      <a:pt x="166728" y="102251"/>
                      <a:pt x="171938" y="103554"/>
                    </a:cubicBezTo>
                    <a:cubicBezTo>
                      <a:pt x="178929" y="102156"/>
                      <a:pt x="182537" y="102723"/>
                      <a:pt x="187569" y="97692"/>
                    </a:cubicBezTo>
                    <a:cubicBezTo>
                      <a:pt x="189872" y="95389"/>
                      <a:pt x="191538" y="92527"/>
                      <a:pt x="193431" y="89877"/>
                    </a:cubicBezTo>
                    <a:cubicBezTo>
                      <a:pt x="194796" y="87966"/>
                      <a:pt x="195384" y="85318"/>
                      <a:pt x="197338" y="84015"/>
                    </a:cubicBezTo>
                    <a:cubicBezTo>
                      <a:pt x="199572" y="82525"/>
                      <a:pt x="202549" y="82712"/>
                      <a:pt x="205154" y="82061"/>
                    </a:cubicBezTo>
                    <a:cubicBezTo>
                      <a:pt x="219330" y="100966"/>
                      <a:pt x="205508" y="80817"/>
                      <a:pt x="212969" y="95738"/>
                    </a:cubicBezTo>
                    <a:cubicBezTo>
                      <a:pt x="214019" y="97838"/>
                      <a:pt x="215923" y="99454"/>
                      <a:pt x="216877" y="101600"/>
                    </a:cubicBezTo>
                    <a:cubicBezTo>
                      <a:pt x="226175" y="122523"/>
                      <a:pt x="215849" y="105921"/>
                      <a:pt x="224692" y="119184"/>
                    </a:cubicBezTo>
                    <a:cubicBezTo>
                      <a:pt x="229278" y="132941"/>
                      <a:pt x="223306" y="115947"/>
                      <a:pt x="230554" y="132861"/>
                    </a:cubicBezTo>
                    <a:cubicBezTo>
                      <a:pt x="232605" y="137646"/>
                      <a:pt x="231528" y="141349"/>
                      <a:pt x="238369" y="142631"/>
                    </a:cubicBezTo>
                    <a:cubicBezTo>
                      <a:pt x="246715" y="144196"/>
                      <a:pt x="255302" y="143933"/>
                      <a:pt x="263769" y="144584"/>
                    </a:cubicBezTo>
                    <a:cubicBezTo>
                      <a:pt x="268127" y="151122"/>
                      <a:pt x="274030" y="156842"/>
                      <a:pt x="263769" y="166077"/>
                    </a:cubicBezTo>
                    <a:cubicBezTo>
                      <a:pt x="259866" y="169590"/>
                      <a:pt x="253348" y="167380"/>
                      <a:pt x="248138" y="168031"/>
                    </a:cubicBezTo>
                    <a:cubicBezTo>
                      <a:pt x="246184" y="169333"/>
                      <a:pt x="243744" y="170105"/>
                      <a:pt x="242277" y="171938"/>
                    </a:cubicBezTo>
                    <a:cubicBezTo>
                      <a:pt x="240990" y="173546"/>
                      <a:pt x="240323" y="175740"/>
                      <a:pt x="240323" y="177800"/>
                    </a:cubicBezTo>
                    <a:cubicBezTo>
                      <a:pt x="240323" y="185642"/>
                      <a:pt x="241626" y="193431"/>
                      <a:pt x="242277" y="201246"/>
                    </a:cubicBezTo>
                    <a:cubicBezTo>
                      <a:pt x="241626" y="208410"/>
                      <a:pt x="247097" y="220319"/>
                      <a:pt x="240323" y="222738"/>
                    </a:cubicBezTo>
                    <a:cubicBezTo>
                      <a:pt x="200934" y="236805"/>
                      <a:pt x="197481" y="230694"/>
                      <a:pt x="181707" y="214923"/>
                    </a:cubicBezTo>
                    <a:cubicBezTo>
                      <a:pt x="176799" y="229653"/>
                      <a:pt x="183991" y="212068"/>
                      <a:pt x="173892" y="224692"/>
                    </a:cubicBezTo>
                    <a:cubicBezTo>
                      <a:pt x="163107" y="238173"/>
                      <a:pt x="182873" y="223265"/>
                      <a:pt x="166077" y="234461"/>
                    </a:cubicBezTo>
                    <a:cubicBezTo>
                      <a:pt x="164123" y="237718"/>
                      <a:pt x="162228" y="241010"/>
                      <a:pt x="160215" y="244231"/>
                    </a:cubicBezTo>
                    <a:cubicBezTo>
                      <a:pt x="158970" y="246222"/>
                      <a:pt x="157232" y="247934"/>
                      <a:pt x="156307" y="250092"/>
                    </a:cubicBezTo>
                    <a:cubicBezTo>
                      <a:pt x="155249" y="252560"/>
                      <a:pt x="155412" y="255439"/>
                      <a:pt x="154354" y="257907"/>
                    </a:cubicBezTo>
                    <a:cubicBezTo>
                      <a:pt x="153429" y="260066"/>
                      <a:pt x="151496" y="261669"/>
                      <a:pt x="150446" y="263769"/>
                    </a:cubicBezTo>
                    <a:cubicBezTo>
                      <a:pt x="149525" y="265611"/>
                      <a:pt x="149779" y="268023"/>
                      <a:pt x="148492" y="269631"/>
                    </a:cubicBezTo>
                    <a:cubicBezTo>
                      <a:pt x="147025" y="271464"/>
                      <a:pt x="144585" y="272236"/>
                      <a:pt x="142631" y="273538"/>
                    </a:cubicBezTo>
                    <a:cubicBezTo>
                      <a:pt x="137421" y="272887"/>
                      <a:pt x="131935" y="273378"/>
                      <a:pt x="127000" y="271584"/>
                    </a:cubicBezTo>
                    <a:cubicBezTo>
                      <a:pt x="123654" y="270367"/>
                      <a:pt x="117117" y="259747"/>
                      <a:pt x="115277" y="257907"/>
                    </a:cubicBezTo>
                    <a:cubicBezTo>
                      <a:pt x="113617" y="256247"/>
                      <a:pt x="111369" y="255302"/>
                      <a:pt x="109415" y="254000"/>
                    </a:cubicBezTo>
                    <a:cubicBezTo>
                      <a:pt x="107457" y="248126"/>
                      <a:pt x="107762" y="247326"/>
                      <a:pt x="103554" y="242277"/>
                    </a:cubicBezTo>
                    <a:cubicBezTo>
                      <a:pt x="101785" y="240154"/>
                      <a:pt x="99298" y="238664"/>
                      <a:pt x="97692" y="236415"/>
                    </a:cubicBezTo>
                    <a:cubicBezTo>
                      <a:pt x="95999" y="234045"/>
                      <a:pt x="95843" y="230659"/>
                      <a:pt x="93784" y="228600"/>
                    </a:cubicBezTo>
                    <a:cubicBezTo>
                      <a:pt x="90463" y="225279"/>
                      <a:pt x="85969" y="223389"/>
                      <a:pt x="82061" y="220784"/>
                    </a:cubicBezTo>
                    <a:cubicBezTo>
                      <a:pt x="80107" y="219482"/>
                      <a:pt x="77860" y="218537"/>
                      <a:pt x="76200" y="216877"/>
                    </a:cubicBezTo>
                    <a:cubicBezTo>
                      <a:pt x="74246" y="214923"/>
                      <a:pt x="72107" y="213138"/>
                      <a:pt x="70338" y="211015"/>
                    </a:cubicBezTo>
                    <a:cubicBezTo>
                      <a:pt x="68835" y="209211"/>
                      <a:pt x="68264" y="206621"/>
                      <a:pt x="66431" y="205154"/>
                    </a:cubicBezTo>
                    <a:cubicBezTo>
                      <a:pt x="64823" y="203867"/>
                      <a:pt x="62411" y="204121"/>
                      <a:pt x="60569" y="203200"/>
                    </a:cubicBezTo>
                    <a:cubicBezTo>
                      <a:pt x="47075" y="196453"/>
                      <a:pt x="63158" y="201405"/>
                      <a:pt x="46892" y="197338"/>
                    </a:cubicBezTo>
                    <a:cubicBezTo>
                      <a:pt x="26598" y="183810"/>
                      <a:pt x="58029" y="204412"/>
                      <a:pt x="33215" y="189523"/>
                    </a:cubicBezTo>
                    <a:cubicBezTo>
                      <a:pt x="16420" y="179446"/>
                      <a:pt x="27420" y="183682"/>
                      <a:pt x="15631" y="179754"/>
                    </a:cubicBezTo>
                    <a:cubicBezTo>
                      <a:pt x="9682" y="175788"/>
                      <a:pt x="7541" y="175300"/>
                      <a:pt x="3907" y="168031"/>
                    </a:cubicBezTo>
                    <a:cubicBezTo>
                      <a:pt x="2065" y="164347"/>
                      <a:pt x="0" y="156307"/>
                      <a:pt x="0" y="156307"/>
                    </a:cubicBezTo>
                    <a:cubicBezTo>
                      <a:pt x="651" y="151748"/>
                      <a:pt x="1051" y="147147"/>
                      <a:pt x="1954" y="142631"/>
                    </a:cubicBezTo>
                    <a:cubicBezTo>
                      <a:pt x="2358" y="140611"/>
                      <a:pt x="3616" y="138808"/>
                      <a:pt x="3907" y="136769"/>
                    </a:cubicBezTo>
                    <a:cubicBezTo>
                      <a:pt x="4924" y="129648"/>
                      <a:pt x="4450" y="122331"/>
                      <a:pt x="5861" y="115277"/>
                    </a:cubicBezTo>
                    <a:cubicBezTo>
                      <a:pt x="6432" y="112421"/>
                      <a:pt x="8622" y="110138"/>
                      <a:pt x="9769" y="107461"/>
                    </a:cubicBezTo>
                    <a:cubicBezTo>
                      <a:pt x="10580" y="105568"/>
                      <a:pt x="11072" y="103554"/>
                      <a:pt x="11723" y="101600"/>
                    </a:cubicBezTo>
                    <a:cubicBezTo>
                      <a:pt x="12374" y="89877"/>
                      <a:pt x="11480" y="77965"/>
                      <a:pt x="13677" y="66431"/>
                    </a:cubicBezTo>
                    <a:cubicBezTo>
                      <a:pt x="14194" y="63717"/>
                      <a:pt x="17139" y="61940"/>
                      <a:pt x="19538" y="60569"/>
                    </a:cubicBezTo>
                    <a:cubicBezTo>
                      <a:pt x="21870" y="59237"/>
                      <a:pt x="24782" y="59387"/>
                      <a:pt x="27354" y="58615"/>
                    </a:cubicBezTo>
                    <a:cubicBezTo>
                      <a:pt x="31299" y="57431"/>
                      <a:pt x="35169" y="56009"/>
                      <a:pt x="39077" y="54707"/>
                    </a:cubicBezTo>
                    <a:lnTo>
                      <a:pt x="44938" y="52754"/>
                    </a:lnTo>
                    <a:cubicBezTo>
                      <a:pt x="45589" y="50149"/>
                      <a:pt x="46892" y="47624"/>
                      <a:pt x="46892" y="44938"/>
                    </a:cubicBezTo>
                    <a:cubicBezTo>
                      <a:pt x="46892" y="42708"/>
                      <a:pt x="44526" y="32391"/>
                      <a:pt x="42984" y="29307"/>
                    </a:cubicBezTo>
                    <a:cubicBezTo>
                      <a:pt x="41934" y="27207"/>
                      <a:pt x="40379" y="25400"/>
                      <a:pt x="39077" y="23446"/>
                    </a:cubicBezTo>
                    <a:cubicBezTo>
                      <a:pt x="39728" y="18236"/>
                      <a:pt x="39081" y="12690"/>
                      <a:pt x="41031" y="7815"/>
                    </a:cubicBezTo>
                    <a:cubicBezTo>
                      <a:pt x="42448" y="4272"/>
                      <a:pt x="58471" y="0"/>
                      <a:pt x="58615" y="0"/>
                    </a:cubicBezTo>
                    <a:lnTo>
                      <a:pt x="105507" y="5861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 bwMode="auto">
              <a:xfrm>
                <a:off x="6339288" y="4558475"/>
                <a:ext cx="98985" cy="125187"/>
              </a:xfrm>
              <a:custGeom>
                <a:avLst/>
                <a:gdLst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23446 w 162169"/>
                  <a:gd name="connsiteY2" fmla="*/ 11723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  <a:gd name="connsiteX0" fmla="*/ 9769 w 162169"/>
                  <a:gd name="connsiteY0" fmla="*/ 0 h 205154"/>
                  <a:gd name="connsiteX1" fmla="*/ 9769 w 162169"/>
                  <a:gd name="connsiteY1" fmla="*/ 0 h 205154"/>
                  <a:gd name="connsiteX2" fmla="*/ 11723 w 162169"/>
                  <a:gd name="connsiteY2" fmla="*/ 21492 h 205154"/>
                  <a:gd name="connsiteX3" fmla="*/ 17584 w 162169"/>
                  <a:gd name="connsiteY3" fmla="*/ 52754 h 205154"/>
                  <a:gd name="connsiteX4" fmla="*/ 9769 w 162169"/>
                  <a:gd name="connsiteY4" fmla="*/ 64477 h 205154"/>
                  <a:gd name="connsiteX5" fmla="*/ 7815 w 162169"/>
                  <a:gd name="connsiteY5" fmla="*/ 70338 h 205154"/>
                  <a:gd name="connsiteX6" fmla="*/ 1954 w 162169"/>
                  <a:gd name="connsiteY6" fmla="*/ 78154 h 205154"/>
                  <a:gd name="connsiteX7" fmla="*/ 0 w 162169"/>
                  <a:gd name="connsiteY7" fmla="*/ 85969 h 205154"/>
                  <a:gd name="connsiteX8" fmla="*/ 5861 w 162169"/>
                  <a:gd name="connsiteY8" fmla="*/ 105507 h 205154"/>
                  <a:gd name="connsiteX9" fmla="*/ 13677 w 162169"/>
                  <a:gd name="connsiteY9" fmla="*/ 109415 h 205154"/>
                  <a:gd name="connsiteX10" fmla="*/ 29308 w 162169"/>
                  <a:gd name="connsiteY10" fmla="*/ 128954 h 205154"/>
                  <a:gd name="connsiteX11" fmla="*/ 33215 w 162169"/>
                  <a:gd name="connsiteY11" fmla="*/ 134815 h 205154"/>
                  <a:gd name="connsiteX12" fmla="*/ 35169 w 162169"/>
                  <a:gd name="connsiteY12" fmla="*/ 140677 h 205154"/>
                  <a:gd name="connsiteX13" fmla="*/ 39077 w 162169"/>
                  <a:gd name="connsiteY13" fmla="*/ 160215 h 205154"/>
                  <a:gd name="connsiteX14" fmla="*/ 42984 w 162169"/>
                  <a:gd name="connsiteY14" fmla="*/ 173892 h 205154"/>
                  <a:gd name="connsiteX15" fmla="*/ 46892 w 162169"/>
                  <a:gd name="connsiteY15" fmla="*/ 199292 h 205154"/>
                  <a:gd name="connsiteX16" fmla="*/ 50800 w 162169"/>
                  <a:gd name="connsiteY16" fmla="*/ 205154 h 205154"/>
                  <a:gd name="connsiteX17" fmla="*/ 62523 w 162169"/>
                  <a:gd name="connsiteY17" fmla="*/ 203200 h 205154"/>
                  <a:gd name="connsiteX18" fmla="*/ 74246 w 162169"/>
                  <a:gd name="connsiteY18" fmla="*/ 193431 h 205154"/>
                  <a:gd name="connsiteX19" fmla="*/ 89877 w 162169"/>
                  <a:gd name="connsiteY19" fmla="*/ 187569 h 205154"/>
                  <a:gd name="connsiteX20" fmla="*/ 97692 w 162169"/>
                  <a:gd name="connsiteY20" fmla="*/ 189523 h 205154"/>
                  <a:gd name="connsiteX21" fmla="*/ 105508 w 162169"/>
                  <a:gd name="connsiteY21" fmla="*/ 193431 h 205154"/>
                  <a:gd name="connsiteX22" fmla="*/ 115277 w 162169"/>
                  <a:gd name="connsiteY22" fmla="*/ 191477 h 205154"/>
                  <a:gd name="connsiteX23" fmla="*/ 113323 w 162169"/>
                  <a:gd name="connsiteY23" fmla="*/ 175846 h 205154"/>
                  <a:gd name="connsiteX24" fmla="*/ 99646 w 162169"/>
                  <a:gd name="connsiteY24" fmla="*/ 162169 h 205154"/>
                  <a:gd name="connsiteX25" fmla="*/ 97692 w 162169"/>
                  <a:gd name="connsiteY25" fmla="*/ 156307 h 205154"/>
                  <a:gd name="connsiteX26" fmla="*/ 99646 w 162169"/>
                  <a:gd name="connsiteY26" fmla="*/ 142631 h 205154"/>
                  <a:gd name="connsiteX27" fmla="*/ 105508 w 162169"/>
                  <a:gd name="connsiteY27" fmla="*/ 140677 h 205154"/>
                  <a:gd name="connsiteX28" fmla="*/ 119184 w 162169"/>
                  <a:gd name="connsiteY28" fmla="*/ 136769 h 205154"/>
                  <a:gd name="connsiteX29" fmla="*/ 154354 w 162169"/>
                  <a:gd name="connsiteY29" fmla="*/ 138723 h 205154"/>
                  <a:gd name="connsiteX30" fmla="*/ 160215 w 162169"/>
                  <a:gd name="connsiteY30" fmla="*/ 142631 h 205154"/>
                  <a:gd name="connsiteX31" fmla="*/ 162169 w 162169"/>
                  <a:gd name="connsiteY31" fmla="*/ 136769 h 205154"/>
                  <a:gd name="connsiteX32" fmla="*/ 156308 w 162169"/>
                  <a:gd name="connsiteY32" fmla="*/ 132861 h 205154"/>
                  <a:gd name="connsiteX33" fmla="*/ 150446 w 162169"/>
                  <a:gd name="connsiteY33" fmla="*/ 130907 h 205154"/>
                  <a:gd name="connsiteX34" fmla="*/ 146538 w 162169"/>
                  <a:gd name="connsiteY34" fmla="*/ 125046 h 205154"/>
                  <a:gd name="connsiteX35" fmla="*/ 140677 w 162169"/>
                  <a:gd name="connsiteY35" fmla="*/ 123092 h 205154"/>
                  <a:gd name="connsiteX36" fmla="*/ 134815 w 162169"/>
                  <a:gd name="connsiteY36" fmla="*/ 119184 h 205154"/>
                  <a:gd name="connsiteX37" fmla="*/ 125046 w 162169"/>
                  <a:gd name="connsiteY37" fmla="*/ 107461 h 205154"/>
                  <a:gd name="connsiteX38" fmla="*/ 89877 w 162169"/>
                  <a:gd name="connsiteY38" fmla="*/ 99646 h 205154"/>
                  <a:gd name="connsiteX39" fmla="*/ 84015 w 162169"/>
                  <a:gd name="connsiteY39" fmla="*/ 95738 h 205154"/>
                  <a:gd name="connsiteX40" fmla="*/ 78154 w 162169"/>
                  <a:gd name="connsiteY40" fmla="*/ 82061 h 205154"/>
                  <a:gd name="connsiteX41" fmla="*/ 68384 w 162169"/>
                  <a:gd name="connsiteY41" fmla="*/ 80107 h 205154"/>
                  <a:gd name="connsiteX42" fmla="*/ 60569 w 162169"/>
                  <a:gd name="connsiteY42" fmla="*/ 68384 h 205154"/>
                  <a:gd name="connsiteX43" fmla="*/ 54708 w 162169"/>
                  <a:gd name="connsiteY43" fmla="*/ 23446 h 205154"/>
                  <a:gd name="connsiteX44" fmla="*/ 52754 w 162169"/>
                  <a:gd name="connsiteY44" fmla="*/ 11723 h 205154"/>
                  <a:gd name="connsiteX45" fmla="*/ 50800 w 162169"/>
                  <a:gd name="connsiteY45" fmla="*/ 5861 h 205154"/>
                  <a:gd name="connsiteX46" fmla="*/ 39077 w 162169"/>
                  <a:gd name="connsiteY46" fmla="*/ 1954 h 205154"/>
                  <a:gd name="connsiteX47" fmla="*/ 9769 w 162169"/>
                  <a:gd name="connsiteY47" fmla="*/ 0 h 20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2169" h="205154">
                    <a:moveTo>
                      <a:pt x="9769" y="0"/>
                    </a:moveTo>
                    <a:lnTo>
                      <a:pt x="9769" y="0"/>
                    </a:lnTo>
                    <a:cubicBezTo>
                      <a:pt x="10095" y="3582"/>
                      <a:pt x="10267" y="15667"/>
                      <a:pt x="11723" y="21492"/>
                    </a:cubicBezTo>
                    <a:cubicBezTo>
                      <a:pt x="17975" y="46501"/>
                      <a:pt x="26337" y="39624"/>
                      <a:pt x="17584" y="52754"/>
                    </a:cubicBezTo>
                    <a:cubicBezTo>
                      <a:pt x="12941" y="66686"/>
                      <a:pt x="19524" y="49846"/>
                      <a:pt x="9769" y="64477"/>
                    </a:cubicBezTo>
                    <a:cubicBezTo>
                      <a:pt x="8627" y="66190"/>
                      <a:pt x="8837" y="68550"/>
                      <a:pt x="7815" y="70338"/>
                    </a:cubicBezTo>
                    <a:cubicBezTo>
                      <a:pt x="6199" y="73165"/>
                      <a:pt x="3908" y="75549"/>
                      <a:pt x="1954" y="78154"/>
                    </a:cubicBezTo>
                    <a:cubicBezTo>
                      <a:pt x="1303" y="80759"/>
                      <a:pt x="0" y="83284"/>
                      <a:pt x="0" y="85969"/>
                    </a:cubicBezTo>
                    <a:cubicBezTo>
                      <a:pt x="0" y="91615"/>
                      <a:pt x="565" y="101094"/>
                      <a:pt x="5861" y="105507"/>
                    </a:cubicBezTo>
                    <a:cubicBezTo>
                      <a:pt x="8099" y="107372"/>
                      <a:pt x="11072" y="108112"/>
                      <a:pt x="13677" y="109415"/>
                    </a:cubicBezTo>
                    <a:cubicBezTo>
                      <a:pt x="31492" y="127230"/>
                      <a:pt x="20803" y="114070"/>
                      <a:pt x="29308" y="128954"/>
                    </a:cubicBezTo>
                    <a:cubicBezTo>
                      <a:pt x="30473" y="130993"/>
                      <a:pt x="32165" y="132715"/>
                      <a:pt x="33215" y="134815"/>
                    </a:cubicBezTo>
                    <a:cubicBezTo>
                      <a:pt x="34136" y="136657"/>
                      <a:pt x="34706" y="138670"/>
                      <a:pt x="35169" y="140677"/>
                    </a:cubicBezTo>
                    <a:cubicBezTo>
                      <a:pt x="36663" y="147149"/>
                      <a:pt x="36977" y="153914"/>
                      <a:pt x="39077" y="160215"/>
                    </a:cubicBezTo>
                    <a:cubicBezTo>
                      <a:pt x="41880" y="168624"/>
                      <a:pt x="40532" y="164079"/>
                      <a:pt x="42984" y="173892"/>
                    </a:cubicBezTo>
                    <a:cubicBezTo>
                      <a:pt x="43545" y="179498"/>
                      <a:pt x="43371" y="192250"/>
                      <a:pt x="46892" y="199292"/>
                    </a:cubicBezTo>
                    <a:cubicBezTo>
                      <a:pt x="47942" y="201392"/>
                      <a:pt x="49497" y="203200"/>
                      <a:pt x="50800" y="205154"/>
                    </a:cubicBezTo>
                    <a:cubicBezTo>
                      <a:pt x="54708" y="204503"/>
                      <a:pt x="58765" y="204453"/>
                      <a:pt x="62523" y="203200"/>
                    </a:cubicBezTo>
                    <a:cubicBezTo>
                      <a:pt x="68333" y="201263"/>
                      <a:pt x="69489" y="196829"/>
                      <a:pt x="74246" y="193431"/>
                    </a:cubicBezTo>
                    <a:cubicBezTo>
                      <a:pt x="79749" y="189500"/>
                      <a:pt x="83582" y="189143"/>
                      <a:pt x="89877" y="187569"/>
                    </a:cubicBezTo>
                    <a:cubicBezTo>
                      <a:pt x="92482" y="188220"/>
                      <a:pt x="95178" y="188580"/>
                      <a:pt x="97692" y="189523"/>
                    </a:cubicBezTo>
                    <a:cubicBezTo>
                      <a:pt x="100419" y="190546"/>
                      <a:pt x="102613" y="193109"/>
                      <a:pt x="105508" y="193431"/>
                    </a:cubicBezTo>
                    <a:cubicBezTo>
                      <a:pt x="108809" y="193798"/>
                      <a:pt x="112021" y="192128"/>
                      <a:pt x="115277" y="191477"/>
                    </a:cubicBezTo>
                    <a:cubicBezTo>
                      <a:pt x="114626" y="186267"/>
                      <a:pt x="114984" y="180827"/>
                      <a:pt x="113323" y="175846"/>
                    </a:cubicBezTo>
                    <a:cubicBezTo>
                      <a:pt x="111297" y="169769"/>
                      <a:pt x="104276" y="165642"/>
                      <a:pt x="99646" y="162169"/>
                    </a:cubicBezTo>
                    <a:cubicBezTo>
                      <a:pt x="98995" y="160215"/>
                      <a:pt x="97692" y="158367"/>
                      <a:pt x="97692" y="156307"/>
                    </a:cubicBezTo>
                    <a:cubicBezTo>
                      <a:pt x="97692" y="151702"/>
                      <a:pt x="97586" y="146750"/>
                      <a:pt x="99646" y="142631"/>
                    </a:cubicBezTo>
                    <a:cubicBezTo>
                      <a:pt x="100567" y="140789"/>
                      <a:pt x="103528" y="141243"/>
                      <a:pt x="105508" y="140677"/>
                    </a:cubicBezTo>
                    <a:cubicBezTo>
                      <a:pt x="122673" y="135772"/>
                      <a:pt x="105137" y="141452"/>
                      <a:pt x="119184" y="136769"/>
                    </a:cubicBezTo>
                    <a:cubicBezTo>
                      <a:pt x="130907" y="137420"/>
                      <a:pt x="142731" y="137062"/>
                      <a:pt x="154354" y="138723"/>
                    </a:cubicBezTo>
                    <a:cubicBezTo>
                      <a:pt x="156679" y="139055"/>
                      <a:pt x="157937" y="143201"/>
                      <a:pt x="160215" y="142631"/>
                    </a:cubicBezTo>
                    <a:cubicBezTo>
                      <a:pt x="162213" y="142131"/>
                      <a:pt x="161518" y="138723"/>
                      <a:pt x="162169" y="136769"/>
                    </a:cubicBezTo>
                    <a:cubicBezTo>
                      <a:pt x="160215" y="135466"/>
                      <a:pt x="158408" y="133911"/>
                      <a:pt x="156308" y="132861"/>
                    </a:cubicBezTo>
                    <a:cubicBezTo>
                      <a:pt x="154466" y="131940"/>
                      <a:pt x="152054" y="132194"/>
                      <a:pt x="150446" y="130907"/>
                    </a:cubicBezTo>
                    <a:cubicBezTo>
                      <a:pt x="148612" y="129440"/>
                      <a:pt x="148372" y="126513"/>
                      <a:pt x="146538" y="125046"/>
                    </a:cubicBezTo>
                    <a:cubicBezTo>
                      <a:pt x="144930" y="123760"/>
                      <a:pt x="142519" y="124013"/>
                      <a:pt x="140677" y="123092"/>
                    </a:cubicBezTo>
                    <a:cubicBezTo>
                      <a:pt x="138577" y="122042"/>
                      <a:pt x="136769" y="120487"/>
                      <a:pt x="134815" y="119184"/>
                    </a:cubicBezTo>
                    <a:cubicBezTo>
                      <a:pt x="132383" y="115535"/>
                      <a:pt x="129029" y="109674"/>
                      <a:pt x="125046" y="107461"/>
                    </a:cubicBezTo>
                    <a:cubicBezTo>
                      <a:pt x="116803" y="102882"/>
                      <a:pt x="96233" y="100705"/>
                      <a:pt x="89877" y="99646"/>
                    </a:cubicBezTo>
                    <a:cubicBezTo>
                      <a:pt x="87923" y="98343"/>
                      <a:pt x="85482" y="97572"/>
                      <a:pt x="84015" y="95738"/>
                    </a:cubicBezTo>
                    <a:cubicBezTo>
                      <a:pt x="79944" y="90650"/>
                      <a:pt x="84673" y="86718"/>
                      <a:pt x="78154" y="82061"/>
                    </a:cubicBezTo>
                    <a:cubicBezTo>
                      <a:pt x="75452" y="80131"/>
                      <a:pt x="71641" y="80758"/>
                      <a:pt x="68384" y="80107"/>
                    </a:cubicBezTo>
                    <a:cubicBezTo>
                      <a:pt x="65779" y="76199"/>
                      <a:pt x="61490" y="72989"/>
                      <a:pt x="60569" y="68384"/>
                    </a:cubicBezTo>
                    <a:cubicBezTo>
                      <a:pt x="55900" y="45043"/>
                      <a:pt x="60407" y="69041"/>
                      <a:pt x="54708" y="23446"/>
                    </a:cubicBezTo>
                    <a:cubicBezTo>
                      <a:pt x="54217" y="19515"/>
                      <a:pt x="53613" y="15590"/>
                      <a:pt x="52754" y="11723"/>
                    </a:cubicBezTo>
                    <a:cubicBezTo>
                      <a:pt x="52307" y="9712"/>
                      <a:pt x="52476" y="7058"/>
                      <a:pt x="50800" y="5861"/>
                    </a:cubicBezTo>
                    <a:cubicBezTo>
                      <a:pt x="47448" y="3467"/>
                      <a:pt x="42985" y="3256"/>
                      <a:pt x="39077" y="1954"/>
                    </a:cubicBezTo>
                    <a:cubicBezTo>
                      <a:pt x="30743" y="-824"/>
                      <a:pt x="14654" y="326"/>
                      <a:pt x="9769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 bwMode="auto">
              <a:xfrm>
                <a:off x="6343170" y="4541007"/>
                <a:ext cx="31054" cy="27172"/>
              </a:xfrm>
              <a:custGeom>
                <a:avLst/>
                <a:gdLst>
                  <a:gd name="connsiteX0" fmla="*/ 319 w 51119"/>
                  <a:gd name="connsiteY0" fmla="*/ 33215 h 43251"/>
                  <a:gd name="connsiteX1" fmla="*/ 319 w 51119"/>
                  <a:gd name="connsiteY1" fmla="*/ 33215 h 43251"/>
                  <a:gd name="connsiteX2" fmla="*/ 8135 w 51119"/>
                  <a:gd name="connsiteY2" fmla="*/ 1954 h 43251"/>
                  <a:gd name="connsiteX3" fmla="*/ 21812 w 51119"/>
                  <a:gd name="connsiteY3" fmla="*/ 0 h 43251"/>
                  <a:gd name="connsiteX4" fmla="*/ 35488 w 51119"/>
                  <a:gd name="connsiteY4" fmla="*/ 5861 h 43251"/>
                  <a:gd name="connsiteX5" fmla="*/ 37442 w 51119"/>
                  <a:gd name="connsiteY5" fmla="*/ 13677 h 43251"/>
                  <a:gd name="connsiteX6" fmla="*/ 45258 w 51119"/>
                  <a:gd name="connsiteY6" fmla="*/ 27354 h 43251"/>
                  <a:gd name="connsiteX7" fmla="*/ 51119 w 51119"/>
                  <a:gd name="connsiteY7" fmla="*/ 33215 h 43251"/>
                  <a:gd name="connsiteX8" fmla="*/ 45258 w 51119"/>
                  <a:gd name="connsiteY8" fmla="*/ 42985 h 43251"/>
                  <a:gd name="connsiteX9" fmla="*/ 27673 w 51119"/>
                  <a:gd name="connsiteY9" fmla="*/ 39077 h 43251"/>
                  <a:gd name="connsiteX10" fmla="*/ 25719 w 51119"/>
                  <a:gd name="connsiteY10" fmla="*/ 33215 h 43251"/>
                  <a:gd name="connsiteX11" fmla="*/ 19858 w 51119"/>
                  <a:gd name="connsiteY11" fmla="*/ 31261 h 43251"/>
                  <a:gd name="connsiteX12" fmla="*/ 319 w 51119"/>
                  <a:gd name="connsiteY12" fmla="*/ 33215 h 4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19" h="43251">
                    <a:moveTo>
                      <a:pt x="319" y="33215"/>
                    </a:moveTo>
                    <a:lnTo>
                      <a:pt x="319" y="33215"/>
                    </a:lnTo>
                    <a:cubicBezTo>
                      <a:pt x="749" y="27631"/>
                      <a:pt x="-3167" y="6474"/>
                      <a:pt x="8135" y="1954"/>
                    </a:cubicBezTo>
                    <a:cubicBezTo>
                      <a:pt x="12411" y="244"/>
                      <a:pt x="17253" y="651"/>
                      <a:pt x="21812" y="0"/>
                    </a:cubicBezTo>
                    <a:cubicBezTo>
                      <a:pt x="25732" y="980"/>
                      <a:pt x="32790" y="1814"/>
                      <a:pt x="35488" y="5861"/>
                    </a:cubicBezTo>
                    <a:cubicBezTo>
                      <a:pt x="36978" y="8096"/>
                      <a:pt x="36499" y="11162"/>
                      <a:pt x="37442" y="13677"/>
                    </a:cubicBezTo>
                    <a:cubicBezTo>
                      <a:pt x="38745" y="17151"/>
                      <a:pt x="42682" y="24263"/>
                      <a:pt x="45258" y="27354"/>
                    </a:cubicBezTo>
                    <a:cubicBezTo>
                      <a:pt x="47027" y="29477"/>
                      <a:pt x="49165" y="31261"/>
                      <a:pt x="51119" y="33215"/>
                    </a:cubicBezTo>
                    <a:cubicBezTo>
                      <a:pt x="49165" y="36472"/>
                      <a:pt x="48728" y="41442"/>
                      <a:pt x="45258" y="42985"/>
                    </a:cubicBezTo>
                    <a:cubicBezTo>
                      <a:pt x="42311" y="44295"/>
                      <a:pt x="31674" y="40411"/>
                      <a:pt x="27673" y="39077"/>
                    </a:cubicBezTo>
                    <a:cubicBezTo>
                      <a:pt x="27022" y="37123"/>
                      <a:pt x="27175" y="34672"/>
                      <a:pt x="25719" y="33215"/>
                    </a:cubicBezTo>
                    <a:cubicBezTo>
                      <a:pt x="24263" y="31759"/>
                      <a:pt x="21910" y="31432"/>
                      <a:pt x="19858" y="31261"/>
                    </a:cubicBezTo>
                    <a:cubicBezTo>
                      <a:pt x="14017" y="30774"/>
                      <a:pt x="3575" y="32889"/>
                      <a:pt x="319" y="332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 bwMode="auto">
              <a:xfrm>
                <a:off x="6391692" y="4505101"/>
                <a:ext cx="51434" cy="71812"/>
              </a:xfrm>
              <a:custGeom>
                <a:avLst/>
                <a:gdLst>
                  <a:gd name="connsiteX0" fmla="*/ 0 w 84448"/>
                  <a:gd name="connsiteY0" fmla="*/ 6191 h 117560"/>
                  <a:gd name="connsiteX1" fmla="*/ 0 w 84448"/>
                  <a:gd name="connsiteY1" fmla="*/ 6191 h 117560"/>
                  <a:gd name="connsiteX2" fmla="*/ 25400 w 84448"/>
                  <a:gd name="connsiteY2" fmla="*/ 2283 h 117560"/>
                  <a:gd name="connsiteX3" fmla="*/ 29308 w 84448"/>
                  <a:gd name="connsiteY3" fmla="*/ 14006 h 117560"/>
                  <a:gd name="connsiteX4" fmla="*/ 39077 w 84448"/>
                  <a:gd name="connsiteY4" fmla="*/ 23776 h 117560"/>
                  <a:gd name="connsiteX5" fmla="*/ 50800 w 84448"/>
                  <a:gd name="connsiteY5" fmla="*/ 33545 h 117560"/>
                  <a:gd name="connsiteX6" fmla="*/ 56662 w 84448"/>
                  <a:gd name="connsiteY6" fmla="*/ 45268 h 117560"/>
                  <a:gd name="connsiteX7" fmla="*/ 58615 w 84448"/>
                  <a:gd name="connsiteY7" fmla="*/ 51130 h 117560"/>
                  <a:gd name="connsiteX8" fmla="*/ 68385 w 84448"/>
                  <a:gd name="connsiteY8" fmla="*/ 53083 h 117560"/>
                  <a:gd name="connsiteX9" fmla="*/ 80108 w 84448"/>
                  <a:gd name="connsiteY9" fmla="*/ 58945 h 117560"/>
                  <a:gd name="connsiteX10" fmla="*/ 80108 w 84448"/>
                  <a:gd name="connsiteY10" fmla="*/ 105837 h 117560"/>
                  <a:gd name="connsiteX11" fmla="*/ 72292 w 84448"/>
                  <a:gd name="connsiteY11" fmla="*/ 117560 h 117560"/>
                  <a:gd name="connsiteX12" fmla="*/ 58615 w 84448"/>
                  <a:gd name="connsiteY12" fmla="*/ 115606 h 117560"/>
                  <a:gd name="connsiteX13" fmla="*/ 54708 w 84448"/>
                  <a:gd name="connsiteY13" fmla="*/ 107791 h 117560"/>
                  <a:gd name="connsiteX14" fmla="*/ 48846 w 84448"/>
                  <a:gd name="connsiteY14" fmla="*/ 103883 h 117560"/>
                  <a:gd name="connsiteX15" fmla="*/ 37123 w 84448"/>
                  <a:gd name="connsiteY15" fmla="*/ 96068 h 117560"/>
                  <a:gd name="connsiteX16" fmla="*/ 35169 w 84448"/>
                  <a:gd name="connsiteY16" fmla="*/ 86299 h 117560"/>
                  <a:gd name="connsiteX17" fmla="*/ 31262 w 84448"/>
                  <a:gd name="connsiteY17" fmla="*/ 80437 h 117560"/>
                  <a:gd name="connsiteX18" fmla="*/ 7815 w 84448"/>
                  <a:gd name="connsiteY18" fmla="*/ 72622 h 117560"/>
                  <a:gd name="connsiteX19" fmla="*/ 3908 w 84448"/>
                  <a:gd name="connsiteY19" fmla="*/ 66760 h 117560"/>
                  <a:gd name="connsiteX20" fmla="*/ 0 w 84448"/>
                  <a:gd name="connsiteY20" fmla="*/ 53083 h 117560"/>
                  <a:gd name="connsiteX21" fmla="*/ 3908 w 84448"/>
                  <a:gd name="connsiteY21" fmla="*/ 47222 h 117560"/>
                  <a:gd name="connsiteX22" fmla="*/ 9769 w 84448"/>
                  <a:gd name="connsiteY22" fmla="*/ 43314 h 117560"/>
                  <a:gd name="connsiteX23" fmla="*/ 11723 w 84448"/>
                  <a:gd name="connsiteY23" fmla="*/ 37453 h 117560"/>
                  <a:gd name="connsiteX24" fmla="*/ 7815 w 84448"/>
                  <a:gd name="connsiteY24" fmla="*/ 15960 h 117560"/>
                  <a:gd name="connsiteX25" fmla="*/ 0 w 84448"/>
                  <a:gd name="connsiteY25" fmla="*/ 6191 h 11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4448" h="117560">
                    <a:moveTo>
                      <a:pt x="0" y="6191"/>
                    </a:moveTo>
                    <a:lnTo>
                      <a:pt x="0" y="6191"/>
                    </a:lnTo>
                    <a:cubicBezTo>
                      <a:pt x="3895" y="4731"/>
                      <a:pt x="19034" y="-4083"/>
                      <a:pt x="25400" y="2283"/>
                    </a:cubicBezTo>
                    <a:cubicBezTo>
                      <a:pt x="28313" y="5196"/>
                      <a:pt x="27024" y="10578"/>
                      <a:pt x="29308" y="14006"/>
                    </a:cubicBezTo>
                    <a:cubicBezTo>
                      <a:pt x="36469" y="24750"/>
                      <a:pt x="29310" y="15637"/>
                      <a:pt x="39077" y="23776"/>
                    </a:cubicBezTo>
                    <a:cubicBezTo>
                      <a:pt x="54127" y="36317"/>
                      <a:pt x="36243" y="23839"/>
                      <a:pt x="50800" y="33545"/>
                    </a:cubicBezTo>
                    <a:cubicBezTo>
                      <a:pt x="55715" y="48286"/>
                      <a:pt x="49083" y="30107"/>
                      <a:pt x="56662" y="45268"/>
                    </a:cubicBezTo>
                    <a:cubicBezTo>
                      <a:pt x="57583" y="47110"/>
                      <a:pt x="56901" y="49988"/>
                      <a:pt x="58615" y="51130"/>
                    </a:cubicBezTo>
                    <a:cubicBezTo>
                      <a:pt x="61378" y="52972"/>
                      <a:pt x="65163" y="52278"/>
                      <a:pt x="68385" y="53083"/>
                    </a:cubicBezTo>
                    <a:cubicBezTo>
                      <a:pt x="74854" y="54700"/>
                      <a:pt x="74379" y="55126"/>
                      <a:pt x="80108" y="58945"/>
                    </a:cubicBezTo>
                    <a:cubicBezTo>
                      <a:pt x="85819" y="76076"/>
                      <a:pt x="85971" y="74180"/>
                      <a:pt x="80108" y="105837"/>
                    </a:cubicBezTo>
                    <a:cubicBezTo>
                      <a:pt x="79253" y="110455"/>
                      <a:pt x="72292" y="117560"/>
                      <a:pt x="72292" y="117560"/>
                    </a:cubicBezTo>
                    <a:cubicBezTo>
                      <a:pt x="67733" y="116909"/>
                      <a:pt x="62641" y="117843"/>
                      <a:pt x="58615" y="115606"/>
                    </a:cubicBezTo>
                    <a:cubicBezTo>
                      <a:pt x="56069" y="114192"/>
                      <a:pt x="56572" y="110028"/>
                      <a:pt x="54708" y="107791"/>
                    </a:cubicBezTo>
                    <a:cubicBezTo>
                      <a:pt x="53205" y="105987"/>
                      <a:pt x="50650" y="105386"/>
                      <a:pt x="48846" y="103883"/>
                    </a:cubicBezTo>
                    <a:cubicBezTo>
                      <a:pt x="39089" y="95752"/>
                      <a:pt x="47425" y="99502"/>
                      <a:pt x="37123" y="96068"/>
                    </a:cubicBezTo>
                    <a:cubicBezTo>
                      <a:pt x="36472" y="92812"/>
                      <a:pt x="36335" y="89408"/>
                      <a:pt x="35169" y="86299"/>
                    </a:cubicBezTo>
                    <a:cubicBezTo>
                      <a:pt x="34345" y="84100"/>
                      <a:pt x="32922" y="82097"/>
                      <a:pt x="31262" y="80437"/>
                    </a:cubicBezTo>
                    <a:cubicBezTo>
                      <a:pt x="25174" y="74349"/>
                      <a:pt x="15629" y="73924"/>
                      <a:pt x="7815" y="72622"/>
                    </a:cubicBezTo>
                    <a:cubicBezTo>
                      <a:pt x="6513" y="70668"/>
                      <a:pt x="4958" y="68860"/>
                      <a:pt x="3908" y="66760"/>
                    </a:cubicBezTo>
                    <a:cubicBezTo>
                      <a:pt x="2505" y="63955"/>
                      <a:pt x="627" y="55590"/>
                      <a:pt x="0" y="53083"/>
                    </a:cubicBezTo>
                    <a:cubicBezTo>
                      <a:pt x="1303" y="51129"/>
                      <a:pt x="2248" y="48882"/>
                      <a:pt x="3908" y="47222"/>
                    </a:cubicBezTo>
                    <a:cubicBezTo>
                      <a:pt x="5568" y="45562"/>
                      <a:pt x="8302" y="45148"/>
                      <a:pt x="9769" y="43314"/>
                    </a:cubicBezTo>
                    <a:cubicBezTo>
                      <a:pt x="11055" y="41706"/>
                      <a:pt x="11072" y="39407"/>
                      <a:pt x="11723" y="37453"/>
                    </a:cubicBezTo>
                    <a:cubicBezTo>
                      <a:pt x="10141" y="26378"/>
                      <a:pt x="10448" y="25176"/>
                      <a:pt x="7815" y="15960"/>
                    </a:cubicBezTo>
                    <a:cubicBezTo>
                      <a:pt x="7249" y="13980"/>
                      <a:pt x="1302" y="7819"/>
                      <a:pt x="0" y="619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 bwMode="auto">
              <a:xfrm>
                <a:off x="7197157" y="5549293"/>
                <a:ext cx="533742" cy="3590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>
                <a:off x="5199993" y="5335796"/>
                <a:ext cx="547328" cy="353240"/>
              </a:xfrm>
              <a:custGeom>
                <a:avLst/>
                <a:gdLst>
                  <a:gd name="connsiteX0" fmla="*/ 72390 w 895350"/>
                  <a:gd name="connsiteY0" fmla="*/ 579120 h 579120"/>
                  <a:gd name="connsiteX1" fmla="*/ 3810 w 895350"/>
                  <a:gd name="connsiteY1" fmla="*/ 560070 h 579120"/>
                  <a:gd name="connsiteX2" fmla="*/ 0 w 895350"/>
                  <a:gd name="connsiteY2" fmla="*/ 0 h 579120"/>
                  <a:gd name="connsiteX3" fmla="*/ 895350 w 895350"/>
                  <a:gd name="connsiteY3" fmla="*/ 3810 h 579120"/>
                  <a:gd name="connsiteX4" fmla="*/ 800100 w 895350"/>
                  <a:gd name="connsiteY4" fmla="*/ 85725 h 579120"/>
                  <a:gd name="connsiteX5" fmla="*/ 800100 w 895350"/>
                  <a:gd name="connsiteY5" fmla="*/ 179070 h 579120"/>
                  <a:gd name="connsiteX6" fmla="*/ 641985 w 895350"/>
                  <a:gd name="connsiteY6" fmla="*/ 177165 h 579120"/>
                  <a:gd name="connsiteX7" fmla="*/ 624840 w 895350"/>
                  <a:gd name="connsiteY7" fmla="*/ 106680 h 579120"/>
                  <a:gd name="connsiteX8" fmla="*/ 586740 w 895350"/>
                  <a:gd name="connsiteY8" fmla="*/ 121920 h 579120"/>
                  <a:gd name="connsiteX9" fmla="*/ 598170 w 895350"/>
                  <a:gd name="connsiteY9" fmla="*/ 177165 h 579120"/>
                  <a:gd name="connsiteX10" fmla="*/ 529590 w 895350"/>
                  <a:gd name="connsiteY10" fmla="*/ 173355 h 579120"/>
                  <a:gd name="connsiteX11" fmla="*/ 512445 w 895350"/>
                  <a:gd name="connsiteY11" fmla="*/ 198120 h 579120"/>
                  <a:gd name="connsiteX12" fmla="*/ 497205 w 895350"/>
                  <a:gd name="connsiteY12" fmla="*/ 203835 h 579120"/>
                  <a:gd name="connsiteX13" fmla="*/ 487680 w 895350"/>
                  <a:gd name="connsiteY13" fmla="*/ 205740 h 579120"/>
                  <a:gd name="connsiteX14" fmla="*/ 485775 w 895350"/>
                  <a:gd name="connsiteY14" fmla="*/ 222885 h 579120"/>
                  <a:gd name="connsiteX15" fmla="*/ 481965 w 895350"/>
                  <a:gd name="connsiteY15" fmla="*/ 228600 h 579120"/>
                  <a:gd name="connsiteX16" fmla="*/ 464820 w 895350"/>
                  <a:gd name="connsiteY16" fmla="*/ 238125 h 579120"/>
                  <a:gd name="connsiteX17" fmla="*/ 459105 w 895350"/>
                  <a:gd name="connsiteY17" fmla="*/ 259080 h 579120"/>
                  <a:gd name="connsiteX18" fmla="*/ 464820 w 895350"/>
                  <a:gd name="connsiteY18" fmla="*/ 264795 h 579120"/>
                  <a:gd name="connsiteX19" fmla="*/ 472440 w 895350"/>
                  <a:gd name="connsiteY19" fmla="*/ 276225 h 579120"/>
                  <a:gd name="connsiteX20" fmla="*/ 470535 w 895350"/>
                  <a:gd name="connsiteY20" fmla="*/ 300990 h 579120"/>
                  <a:gd name="connsiteX21" fmla="*/ 464820 w 895350"/>
                  <a:gd name="connsiteY21" fmla="*/ 304800 h 579120"/>
                  <a:gd name="connsiteX22" fmla="*/ 438150 w 895350"/>
                  <a:gd name="connsiteY22" fmla="*/ 306705 h 579120"/>
                  <a:gd name="connsiteX23" fmla="*/ 422910 w 895350"/>
                  <a:gd name="connsiteY23" fmla="*/ 304800 h 579120"/>
                  <a:gd name="connsiteX24" fmla="*/ 415290 w 895350"/>
                  <a:gd name="connsiteY24" fmla="*/ 300990 h 579120"/>
                  <a:gd name="connsiteX25" fmla="*/ 403860 w 895350"/>
                  <a:gd name="connsiteY25" fmla="*/ 291465 h 579120"/>
                  <a:gd name="connsiteX26" fmla="*/ 392430 w 895350"/>
                  <a:gd name="connsiteY26" fmla="*/ 293370 h 579120"/>
                  <a:gd name="connsiteX27" fmla="*/ 384810 w 895350"/>
                  <a:gd name="connsiteY27" fmla="*/ 299085 h 579120"/>
                  <a:gd name="connsiteX28" fmla="*/ 379095 w 895350"/>
                  <a:gd name="connsiteY28" fmla="*/ 302895 h 579120"/>
                  <a:gd name="connsiteX29" fmla="*/ 375285 w 895350"/>
                  <a:gd name="connsiteY29" fmla="*/ 308610 h 579120"/>
                  <a:gd name="connsiteX30" fmla="*/ 365760 w 895350"/>
                  <a:gd name="connsiteY30" fmla="*/ 325755 h 579120"/>
                  <a:gd name="connsiteX31" fmla="*/ 358140 w 895350"/>
                  <a:gd name="connsiteY31" fmla="*/ 331470 h 579120"/>
                  <a:gd name="connsiteX32" fmla="*/ 344805 w 895350"/>
                  <a:gd name="connsiteY32" fmla="*/ 340995 h 579120"/>
                  <a:gd name="connsiteX33" fmla="*/ 333375 w 895350"/>
                  <a:gd name="connsiteY33" fmla="*/ 350520 h 579120"/>
                  <a:gd name="connsiteX34" fmla="*/ 327660 w 895350"/>
                  <a:gd name="connsiteY34" fmla="*/ 352425 h 579120"/>
                  <a:gd name="connsiteX35" fmla="*/ 321945 w 895350"/>
                  <a:gd name="connsiteY35" fmla="*/ 356235 h 579120"/>
                  <a:gd name="connsiteX36" fmla="*/ 299085 w 895350"/>
                  <a:gd name="connsiteY36" fmla="*/ 361950 h 579120"/>
                  <a:gd name="connsiteX37" fmla="*/ 316230 w 895350"/>
                  <a:gd name="connsiteY37" fmla="*/ 369570 h 579120"/>
                  <a:gd name="connsiteX38" fmla="*/ 321945 w 895350"/>
                  <a:gd name="connsiteY38" fmla="*/ 371475 h 579120"/>
                  <a:gd name="connsiteX39" fmla="*/ 329565 w 895350"/>
                  <a:gd name="connsiteY39" fmla="*/ 379095 h 579120"/>
                  <a:gd name="connsiteX40" fmla="*/ 340995 w 895350"/>
                  <a:gd name="connsiteY40" fmla="*/ 382905 h 579120"/>
                  <a:gd name="connsiteX41" fmla="*/ 346710 w 895350"/>
                  <a:gd name="connsiteY41" fmla="*/ 388620 h 579120"/>
                  <a:gd name="connsiteX42" fmla="*/ 348615 w 895350"/>
                  <a:gd name="connsiteY42" fmla="*/ 394335 h 579120"/>
                  <a:gd name="connsiteX43" fmla="*/ 352425 w 895350"/>
                  <a:gd name="connsiteY43" fmla="*/ 401955 h 579120"/>
                  <a:gd name="connsiteX44" fmla="*/ 350520 w 895350"/>
                  <a:gd name="connsiteY44" fmla="*/ 422910 h 579120"/>
                  <a:gd name="connsiteX45" fmla="*/ 346710 w 895350"/>
                  <a:gd name="connsiteY45" fmla="*/ 430530 h 579120"/>
                  <a:gd name="connsiteX46" fmla="*/ 339090 w 895350"/>
                  <a:gd name="connsiteY46" fmla="*/ 443865 h 579120"/>
                  <a:gd name="connsiteX47" fmla="*/ 327660 w 895350"/>
                  <a:gd name="connsiteY47" fmla="*/ 449580 h 579120"/>
                  <a:gd name="connsiteX48" fmla="*/ 314325 w 895350"/>
                  <a:gd name="connsiteY48" fmla="*/ 455295 h 579120"/>
                  <a:gd name="connsiteX49" fmla="*/ 293370 w 895350"/>
                  <a:gd name="connsiteY49" fmla="*/ 453390 h 579120"/>
                  <a:gd name="connsiteX50" fmla="*/ 281940 w 895350"/>
                  <a:gd name="connsiteY50" fmla="*/ 445770 h 579120"/>
                  <a:gd name="connsiteX51" fmla="*/ 270510 w 895350"/>
                  <a:gd name="connsiteY51" fmla="*/ 440055 h 579120"/>
                  <a:gd name="connsiteX52" fmla="*/ 264795 w 895350"/>
                  <a:gd name="connsiteY52" fmla="*/ 434340 h 579120"/>
                  <a:gd name="connsiteX53" fmla="*/ 253365 w 895350"/>
                  <a:gd name="connsiteY53" fmla="*/ 430530 h 579120"/>
                  <a:gd name="connsiteX54" fmla="*/ 228600 w 895350"/>
                  <a:gd name="connsiteY54" fmla="*/ 434340 h 579120"/>
                  <a:gd name="connsiteX55" fmla="*/ 222885 w 895350"/>
                  <a:gd name="connsiteY55" fmla="*/ 438150 h 579120"/>
                  <a:gd name="connsiteX56" fmla="*/ 211455 w 895350"/>
                  <a:gd name="connsiteY56" fmla="*/ 440055 h 579120"/>
                  <a:gd name="connsiteX57" fmla="*/ 200025 w 895350"/>
                  <a:gd name="connsiteY57" fmla="*/ 485775 h 579120"/>
                  <a:gd name="connsiteX58" fmla="*/ 144780 w 895350"/>
                  <a:gd name="connsiteY58" fmla="*/ 520065 h 579120"/>
                  <a:gd name="connsiteX59" fmla="*/ 116205 w 895350"/>
                  <a:gd name="connsiteY59" fmla="*/ 497205 h 579120"/>
                  <a:gd name="connsiteX60" fmla="*/ 72390 w 895350"/>
                  <a:gd name="connsiteY60" fmla="*/ 579120 h 57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95350" h="579120">
                    <a:moveTo>
                      <a:pt x="72390" y="579120"/>
                    </a:moveTo>
                    <a:lnTo>
                      <a:pt x="3810" y="560070"/>
                    </a:lnTo>
                    <a:lnTo>
                      <a:pt x="0" y="0"/>
                    </a:lnTo>
                    <a:lnTo>
                      <a:pt x="895350" y="3810"/>
                    </a:lnTo>
                    <a:lnTo>
                      <a:pt x="800100" y="85725"/>
                    </a:lnTo>
                    <a:lnTo>
                      <a:pt x="800100" y="179070"/>
                    </a:lnTo>
                    <a:lnTo>
                      <a:pt x="641985" y="177165"/>
                    </a:lnTo>
                    <a:lnTo>
                      <a:pt x="624840" y="106680"/>
                    </a:lnTo>
                    <a:lnTo>
                      <a:pt x="586740" y="121920"/>
                    </a:lnTo>
                    <a:lnTo>
                      <a:pt x="598170" y="177165"/>
                    </a:lnTo>
                    <a:lnTo>
                      <a:pt x="529590" y="173355"/>
                    </a:lnTo>
                    <a:lnTo>
                      <a:pt x="512445" y="198120"/>
                    </a:lnTo>
                    <a:cubicBezTo>
                      <a:pt x="507365" y="200025"/>
                      <a:pt x="502391" y="202239"/>
                      <a:pt x="497205" y="203835"/>
                    </a:cubicBezTo>
                    <a:cubicBezTo>
                      <a:pt x="494110" y="204787"/>
                      <a:pt x="489346" y="202964"/>
                      <a:pt x="487680" y="205740"/>
                    </a:cubicBezTo>
                    <a:cubicBezTo>
                      <a:pt x="484722" y="210671"/>
                      <a:pt x="487170" y="217307"/>
                      <a:pt x="485775" y="222885"/>
                    </a:cubicBezTo>
                    <a:cubicBezTo>
                      <a:pt x="485220" y="225106"/>
                      <a:pt x="483688" y="227092"/>
                      <a:pt x="481965" y="228600"/>
                    </a:cubicBezTo>
                    <a:cubicBezTo>
                      <a:pt x="473903" y="235654"/>
                      <a:pt x="472669" y="235509"/>
                      <a:pt x="464820" y="238125"/>
                    </a:cubicBezTo>
                    <a:cubicBezTo>
                      <a:pt x="460788" y="246188"/>
                      <a:pt x="453818" y="251149"/>
                      <a:pt x="459105" y="259080"/>
                    </a:cubicBezTo>
                    <a:cubicBezTo>
                      <a:pt x="460599" y="261322"/>
                      <a:pt x="463166" y="262668"/>
                      <a:pt x="464820" y="264795"/>
                    </a:cubicBezTo>
                    <a:cubicBezTo>
                      <a:pt x="467631" y="268409"/>
                      <a:pt x="472440" y="276225"/>
                      <a:pt x="472440" y="276225"/>
                    </a:cubicBezTo>
                    <a:cubicBezTo>
                      <a:pt x="471805" y="284480"/>
                      <a:pt x="472668" y="292990"/>
                      <a:pt x="470535" y="300990"/>
                    </a:cubicBezTo>
                    <a:cubicBezTo>
                      <a:pt x="469945" y="303202"/>
                      <a:pt x="467075" y="304402"/>
                      <a:pt x="464820" y="304800"/>
                    </a:cubicBezTo>
                    <a:cubicBezTo>
                      <a:pt x="456043" y="306349"/>
                      <a:pt x="447040" y="306070"/>
                      <a:pt x="438150" y="306705"/>
                    </a:cubicBezTo>
                    <a:cubicBezTo>
                      <a:pt x="433070" y="306070"/>
                      <a:pt x="427877" y="306042"/>
                      <a:pt x="422910" y="304800"/>
                    </a:cubicBezTo>
                    <a:cubicBezTo>
                      <a:pt x="420155" y="304111"/>
                      <a:pt x="417756" y="302399"/>
                      <a:pt x="415290" y="300990"/>
                    </a:cubicBezTo>
                    <a:cubicBezTo>
                      <a:pt x="409102" y="297454"/>
                      <a:pt x="409113" y="296718"/>
                      <a:pt x="403860" y="291465"/>
                    </a:cubicBezTo>
                    <a:cubicBezTo>
                      <a:pt x="400050" y="292100"/>
                      <a:pt x="396016" y="291935"/>
                      <a:pt x="392430" y="293370"/>
                    </a:cubicBezTo>
                    <a:cubicBezTo>
                      <a:pt x="389482" y="294549"/>
                      <a:pt x="387394" y="297240"/>
                      <a:pt x="384810" y="299085"/>
                    </a:cubicBezTo>
                    <a:cubicBezTo>
                      <a:pt x="382947" y="300416"/>
                      <a:pt x="381000" y="301625"/>
                      <a:pt x="379095" y="302895"/>
                    </a:cubicBezTo>
                    <a:cubicBezTo>
                      <a:pt x="377825" y="304800"/>
                      <a:pt x="376309" y="306562"/>
                      <a:pt x="375285" y="308610"/>
                    </a:cubicBezTo>
                    <a:cubicBezTo>
                      <a:pt x="371548" y="316085"/>
                      <a:pt x="375370" y="318547"/>
                      <a:pt x="365760" y="325755"/>
                    </a:cubicBezTo>
                    <a:cubicBezTo>
                      <a:pt x="363220" y="327660"/>
                      <a:pt x="360724" y="329625"/>
                      <a:pt x="358140" y="331470"/>
                    </a:cubicBezTo>
                    <a:cubicBezTo>
                      <a:pt x="352109" y="335778"/>
                      <a:pt x="351031" y="335659"/>
                      <a:pt x="344805" y="340995"/>
                    </a:cubicBezTo>
                    <a:cubicBezTo>
                      <a:pt x="338907" y="346051"/>
                      <a:pt x="340112" y="347152"/>
                      <a:pt x="333375" y="350520"/>
                    </a:cubicBezTo>
                    <a:cubicBezTo>
                      <a:pt x="331579" y="351418"/>
                      <a:pt x="329456" y="351527"/>
                      <a:pt x="327660" y="352425"/>
                    </a:cubicBezTo>
                    <a:cubicBezTo>
                      <a:pt x="325612" y="353449"/>
                      <a:pt x="324037" y="355305"/>
                      <a:pt x="321945" y="356235"/>
                    </a:cubicBezTo>
                    <a:cubicBezTo>
                      <a:pt x="312888" y="360260"/>
                      <a:pt x="308670" y="360353"/>
                      <a:pt x="299085" y="361950"/>
                    </a:cubicBezTo>
                    <a:cubicBezTo>
                      <a:pt x="308142" y="367988"/>
                      <a:pt x="302628" y="365036"/>
                      <a:pt x="316230" y="369570"/>
                    </a:cubicBezTo>
                    <a:lnTo>
                      <a:pt x="321945" y="371475"/>
                    </a:lnTo>
                    <a:cubicBezTo>
                      <a:pt x="324485" y="374015"/>
                      <a:pt x="326485" y="377247"/>
                      <a:pt x="329565" y="379095"/>
                    </a:cubicBezTo>
                    <a:cubicBezTo>
                      <a:pt x="333009" y="381161"/>
                      <a:pt x="340995" y="382905"/>
                      <a:pt x="340995" y="382905"/>
                    </a:cubicBezTo>
                    <a:cubicBezTo>
                      <a:pt x="342900" y="384810"/>
                      <a:pt x="345216" y="386378"/>
                      <a:pt x="346710" y="388620"/>
                    </a:cubicBezTo>
                    <a:cubicBezTo>
                      <a:pt x="347824" y="390291"/>
                      <a:pt x="347824" y="392489"/>
                      <a:pt x="348615" y="394335"/>
                    </a:cubicBezTo>
                    <a:cubicBezTo>
                      <a:pt x="349734" y="396945"/>
                      <a:pt x="351155" y="399415"/>
                      <a:pt x="352425" y="401955"/>
                    </a:cubicBezTo>
                    <a:cubicBezTo>
                      <a:pt x="351790" y="408940"/>
                      <a:pt x="351896" y="416032"/>
                      <a:pt x="350520" y="422910"/>
                    </a:cubicBezTo>
                    <a:cubicBezTo>
                      <a:pt x="349963" y="425695"/>
                      <a:pt x="347829" y="427920"/>
                      <a:pt x="346710" y="430530"/>
                    </a:cubicBezTo>
                    <a:cubicBezTo>
                      <a:pt x="343441" y="438159"/>
                      <a:pt x="346580" y="436375"/>
                      <a:pt x="339090" y="443865"/>
                    </a:cubicBezTo>
                    <a:cubicBezTo>
                      <a:pt x="333631" y="449324"/>
                      <a:pt x="333858" y="446481"/>
                      <a:pt x="327660" y="449580"/>
                    </a:cubicBezTo>
                    <a:cubicBezTo>
                      <a:pt x="314504" y="456158"/>
                      <a:pt x="330184" y="451330"/>
                      <a:pt x="314325" y="455295"/>
                    </a:cubicBezTo>
                    <a:cubicBezTo>
                      <a:pt x="307340" y="454660"/>
                      <a:pt x="300099" y="455369"/>
                      <a:pt x="293370" y="453390"/>
                    </a:cubicBezTo>
                    <a:cubicBezTo>
                      <a:pt x="288977" y="452098"/>
                      <a:pt x="285750" y="448310"/>
                      <a:pt x="281940" y="445770"/>
                    </a:cubicBezTo>
                    <a:cubicBezTo>
                      <a:pt x="274554" y="440846"/>
                      <a:pt x="278397" y="442684"/>
                      <a:pt x="270510" y="440055"/>
                    </a:cubicBezTo>
                    <a:cubicBezTo>
                      <a:pt x="268605" y="438150"/>
                      <a:pt x="267150" y="435648"/>
                      <a:pt x="264795" y="434340"/>
                    </a:cubicBezTo>
                    <a:cubicBezTo>
                      <a:pt x="261284" y="432390"/>
                      <a:pt x="253365" y="430530"/>
                      <a:pt x="253365" y="430530"/>
                    </a:cubicBezTo>
                    <a:cubicBezTo>
                      <a:pt x="249923" y="430912"/>
                      <a:pt x="234374" y="431865"/>
                      <a:pt x="228600" y="434340"/>
                    </a:cubicBezTo>
                    <a:cubicBezTo>
                      <a:pt x="226496" y="435242"/>
                      <a:pt x="225057" y="437426"/>
                      <a:pt x="222885" y="438150"/>
                    </a:cubicBezTo>
                    <a:cubicBezTo>
                      <a:pt x="219221" y="439371"/>
                      <a:pt x="211455" y="440055"/>
                      <a:pt x="211455" y="440055"/>
                    </a:cubicBezTo>
                    <a:lnTo>
                      <a:pt x="200025" y="485775"/>
                    </a:lnTo>
                    <a:lnTo>
                      <a:pt x="144780" y="520065"/>
                    </a:lnTo>
                    <a:lnTo>
                      <a:pt x="116205" y="497205"/>
                    </a:lnTo>
                    <a:lnTo>
                      <a:pt x="72390" y="57912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5790991" y="5326092"/>
                <a:ext cx="538593" cy="286279"/>
              </a:xfrm>
              <a:custGeom>
                <a:avLst/>
                <a:gdLst>
                  <a:gd name="connsiteX0" fmla="*/ 20955 w 880110"/>
                  <a:gd name="connsiteY0" fmla="*/ 0 h 468630"/>
                  <a:gd name="connsiteX1" fmla="*/ 0 w 880110"/>
                  <a:gd name="connsiteY1" fmla="*/ 91440 h 468630"/>
                  <a:gd name="connsiteX2" fmla="*/ 110490 w 880110"/>
                  <a:gd name="connsiteY2" fmla="*/ 104775 h 468630"/>
                  <a:gd name="connsiteX3" fmla="*/ 310515 w 880110"/>
                  <a:gd name="connsiteY3" fmla="*/ 93345 h 468630"/>
                  <a:gd name="connsiteX4" fmla="*/ 333375 w 880110"/>
                  <a:gd name="connsiteY4" fmla="*/ 116205 h 468630"/>
                  <a:gd name="connsiteX5" fmla="*/ 346710 w 880110"/>
                  <a:gd name="connsiteY5" fmla="*/ 238125 h 468630"/>
                  <a:gd name="connsiteX6" fmla="*/ 308610 w 880110"/>
                  <a:gd name="connsiteY6" fmla="*/ 396240 h 468630"/>
                  <a:gd name="connsiteX7" fmla="*/ 434340 w 880110"/>
                  <a:gd name="connsiteY7" fmla="*/ 411480 h 468630"/>
                  <a:gd name="connsiteX8" fmla="*/ 476250 w 880110"/>
                  <a:gd name="connsiteY8" fmla="*/ 426720 h 468630"/>
                  <a:gd name="connsiteX9" fmla="*/ 491490 w 880110"/>
                  <a:gd name="connsiteY9" fmla="*/ 419100 h 468630"/>
                  <a:gd name="connsiteX10" fmla="*/ 495300 w 880110"/>
                  <a:gd name="connsiteY10" fmla="*/ 413385 h 468630"/>
                  <a:gd name="connsiteX11" fmla="*/ 499110 w 880110"/>
                  <a:gd name="connsiteY11" fmla="*/ 400050 h 468630"/>
                  <a:gd name="connsiteX12" fmla="*/ 501015 w 880110"/>
                  <a:gd name="connsiteY12" fmla="*/ 392430 h 468630"/>
                  <a:gd name="connsiteX13" fmla="*/ 607695 w 880110"/>
                  <a:gd name="connsiteY13" fmla="*/ 367665 h 468630"/>
                  <a:gd name="connsiteX14" fmla="*/ 621030 w 880110"/>
                  <a:gd name="connsiteY14" fmla="*/ 337185 h 468630"/>
                  <a:gd name="connsiteX15" fmla="*/ 607695 w 880110"/>
                  <a:gd name="connsiteY15" fmla="*/ 314325 h 468630"/>
                  <a:gd name="connsiteX16" fmla="*/ 626745 w 880110"/>
                  <a:gd name="connsiteY16" fmla="*/ 310515 h 468630"/>
                  <a:gd name="connsiteX17" fmla="*/ 636270 w 880110"/>
                  <a:gd name="connsiteY17" fmla="*/ 320040 h 468630"/>
                  <a:gd name="connsiteX18" fmla="*/ 641985 w 880110"/>
                  <a:gd name="connsiteY18" fmla="*/ 323850 h 468630"/>
                  <a:gd name="connsiteX19" fmla="*/ 649605 w 880110"/>
                  <a:gd name="connsiteY19" fmla="*/ 335280 h 468630"/>
                  <a:gd name="connsiteX20" fmla="*/ 655320 w 880110"/>
                  <a:gd name="connsiteY20" fmla="*/ 337185 h 468630"/>
                  <a:gd name="connsiteX21" fmla="*/ 659130 w 880110"/>
                  <a:gd name="connsiteY21" fmla="*/ 342900 h 468630"/>
                  <a:gd name="connsiteX22" fmla="*/ 683895 w 880110"/>
                  <a:gd name="connsiteY22" fmla="*/ 348615 h 468630"/>
                  <a:gd name="connsiteX23" fmla="*/ 699135 w 880110"/>
                  <a:gd name="connsiteY23" fmla="*/ 352425 h 468630"/>
                  <a:gd name="connsiteX24" fmla="*/ 704850 w 880110"/>
                  <a:gd name="connsiteY24" fmla="*/ 356235 h 468630"/>
                  <a:gd name="connsiteX25" fmla="*/ 708660 w 880110"/>
                  <a:gd name="connsiteY25" fmla="*/ 361950 h 468630"/>
                  <a:gd name="connsiteX26" fmla="*/ 727710 w 880110"/>
                  <a:gd name="connsiteY26" fmla="*/ 373380 h 468630"/>
                  <a:gd name="connsiteX27" fmla="*/ 739140 w 880110"/>
                  <a:gd name="connsiteY27" fmla="*/ 379095 h 468630"/>
                  <a:gd name="connsiteX28" fmla="*/ 742950 w 880110"/>
                  <a:gd name="connsiteY28" fmla="*/ 384810 h 468630"/>
                  <a:gd name="connsiteX29" fmla="*/ 748665 w 880110"/>
                  <a:gd name="connsiteY29" fmla="*/ 386715 h 468630"/>
                  <a:gd name="connsiteX30" fmla="*/ 762000 w 880110"/>
                  <a:gd name="connsiteY30" fmla="*/ 392430 h 468630"/>
                  <a:gd name="connsiteX31" fmla="*/ 773430 w 880110"/>
                  <a:gd name="connsiteY31" fmla="*/ 394335 h 468630"/>
                  <a:gd name="connsiteX32" fmla="*/ 788670 w 880110"/>
                  <a:gd name="connsiteY32" fmla="*/ 398145 h 468630"/>
                  <a:gd name="connsiteX33" fmla="*/ 794385 w 880110"/>
                  <a:gd name="connsiteY33" fmla="*/ 401955 h 468630"/>
                  <a:gd name="connsiteX34" fmla="*/ 781050 w 880110"/>
                  <a:gd name="connsiteY34" fmla="*/ 409575 h 468630"/>
                  <a:gd name="connsiteX35" fmla="*/ 762000 w 880110"/>
                  <a:gd name="connsiteY35" fmla="*/ 421005 h 468630"/>
                  <a:gd name="connsiteX36" fmla="*/ 756285 w 880110"/>
                  <a:gd name="connsiteY36" fmla="*/ 422910 h 468630"/>
                  <a:gd name="connsiteX37" fmla="*/ 758190 w 880110"/>
                  <a:gd name="connsiteY37" fmla="*/ 428625 h 468630"/>
                  <a:gd name="connsiteX38" fmla="*/ 760095 w 880110"/>
                  <a:gd name="connsiteY38" fmla="*/ 440055 h 468630"/>
                  <a:gd name="connsiteX39" fmla="*/ 763905 w 880110"/>
                  <a:gd name="connsiteY39" fmla="*/ 445770 h 468630"/>
                  <a:gd name="connsiteX40" fmla="*/ 771525 w 880110"/>
                  <a:gd name="connsiteY40" fmla="*/ 457200 h 468630"/>
                  <a:gd name="connsiteX41" fmla="*/ 777240 w 880110"/>
                  <a:gd name="connsiteY41" fmla="*/ 464820 h 468630"/>
                  <a:gd name="connsiteX42" fmla="*/ 788670 w 880110"/>
                  <a:gd name="connsiteY42" fmla="*/ 468630 h 468630"/>
                  <a:gd name="connsiteX43" fmla="*/ 811530 w 880110"/>
                  <a:gd name="connsiteY43" fmla="*/ 466725 h 468630"/>
                  <a:gd name="connsiteX44" fmla="*/ 824865 w 880110"/>
                  <a:gd name="connsiteY44" fmla="*/ 461010 h 468630"/>
                  <a:gd name="connsiteX45" fmla="*/ 830580 w 880110"/>
                  <a:gd name="connsiteY45" fmla="*/ 459105 h 468630"/>
                  <a:gd name="connsiteX46" fmla="*/ 862965 w 880110"/>
                  <a:gd name="connsiteY46" fmla="*/ 461010 h 468630"/>
                  <a:gd name="connsiteX47" fmla="*/ 870585 w 880110"/>
                  <a:gd name="connsiteY47" fmla="*/ 462915 h 468630"/>
                  <a:gd name="connsiteX48" fmla="*/ 880110 w 880110"/>
                  <a:gd name="connsiteY48" fmla="*/ 19050 h 468630"/>
                  <a:gd name="connsiteX49" fmla="*/ 20955 w 880110"/>
                  <a:gd name="connsiteY49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880110" h="468630">
                    <a:moveTo>
                      <a:pt x="20955" y="0"/>
                    </a:moveTo>
                    <a:lnTo>
                      <a:pt x="0" y="91440"/>
                    </a:lnTo>
                    <a:lnTo>
                      <a:pt x="110490" y="104775"/>
                    </a:lnTo>
                    <a:lnTo>
                      <a:pt x="310515" y="93345"/>
                    </a:lnTo>
                    <a:lnTo>
                      <a:pt x="333375" y="116205"/>
                    </a:lnTo>
                    <a:lnTo>
                      <a:pt x="346710" y="238125"/>
                    </a:lnTo>
                    <a:lnTo>
                      <a:pt x="308610" y="396240"/>
                    </a:lnTo>
                    <a:lnTo>
                      <a:pt x="434340" y="411480"/>
                    </a:lnTo>
                    <a:lnTo>
                      <a:pt x="476250" y="426720"/>
                    </a:lnTo>
                    <a:cubicBezTo>
                      <a:pt x="481330" y="424180"/>
                      <a:pt x="486837" y="422357"/>
                      <a:pt x="491490" y="419100"/>
                    </a:cubicBezTo>
                    <a:cubicBezTo>
                      <a:pt x="493366" y="417787"/>
                      <a:pt x="494276" y="415433"/>
                      <a:pt x="495300" y="413385"/>
                    </a:cubicBezTo>
                    <a:cubicBezTo>
                      <a:pt x="496823" y="410340"/>
                      <a:pt x="498296" y="402898"/>
                      <a:pt x="499110" y="400050"/>
                    </a:cubicBezTo>
                    <a:cubicBezTo>
                      <a:pt x="501216" y="392680"/>
                      <a:pt x="501015" y="396676"/>
                      <a:pt x="501015" y="392430"/>
                    </a:cubicBezTo>
                    <a:lnTo>
                      <a:pt x="607695" y="367665"/>
                    </a:lnTo>
                    <a:lnTo>
                      <a:pt x="621030" y="337185"/>
                    </a:lnTo>
                    <a:lnTo>
                      <a:pt x="607695" y="314325"/>
                    </a:lnTo>
                    <a:cubicBezTo>
                      <a:pt x="614045" y="313055"/>
                      <a:pt x="620269" y="310515"/>
                      <a:pt x="626745" y="310515"/>
                    </a:cubicBezTo>
                    <a:cubicBezTo>
                      <a:pt x="637944" y="310515"/>
                      <a:pt x="632206" y="314960"/>
                      <a:pt x="636270" y="320040"/>
                    </a:cubicBezTo>
                    <a:cubicBezTo>
                      <a:pt x="637700" y="321828"/>
                      <a:pt x="640080" y="322580"/>
                      <a:pt x="641985" y="323850"/>
                    </a:cubicBezTo>
                    <a:cubicBezTo>
                      <a:pt x="643982" y="329842"/>
                      <a:pt x="643489" y="331203"/>
                      <a:pt x="649605" y="335280"/>
                    </a:cubicBezTo>
                    <a:cubicBezTo>
                      <a:pt x="651276" y="336394"/>
                      <a:pt x="653415" y="336550"/>
                      <a:pt x="655320" y="337185"/>
                    </a:cubicBezTo>
                    <a:cubicBezTo>
                      <a:pt x="656590" y="339090"/>
                      <a:pt x="657082" y="341876"/>
                      <a:pt x="659130" y="342900"/>
                    </a:cubicBezTo>
                    <a:cubicBezTo>
                      <a:pt x="663152" y="344911"/>
                      <a:pt x="678114" y="347281"/>
                      <a:pt x="683895" y="348615"/>
                    </a:cubicBezTo>
                    <a:cubicBezTo>
                      <a:pt x="688997" y="349792"/>
                      <a:pt x="699135" y="352425"/>
                      <a:pt x="699135" y="352425"/>
                    </a:cubicBezTo>
                    <a:cubicBezTo>
                      <a:pt x="701040" y="353695"/>
                      <a:pt x="703231" y="354616"/>
                      <a:pt x="704850" y="356235"/>
                    </a:cubicBezTo>
                    <a:cubicBezTo>
                      <a:pt x="706469" y="357854"/>
                      <a:pt x="706937" y="360442"/>
                      <a:pt x="708660" y="361950"/>
                    </a:cubicBezTo>
                    <a:cubicBezTo>
                      <a:pt x="717432" y="369626"/>
                      <a:pt x="719108" y="368465"/>
                      <a:pt x="727710" y="373380"/>
                    </a:cubicBezTo>
                    <a:cubicBezTo>
                      <a:pt x="738050" y="379289"/>
                      <a:pt x="728662" y="375602"/>
                      <a:pt x="739140" y="379095"/>
                    </a:cubicBezTo>
                    <a:cubicBezTo>
                      <a:pt x="740410" y="381000"/>
                      <a:pt x="741162" y="383380"/>
                      <a:pt x="742950" y="384810"/>
                    </a:cubicBezTo>
                    <a:cubicBezTo>
                      <a:pt x="744518" y="386064"/>
                      <a:pt x="746819" y="385924"/>
                      <a:pt x="748665" y="386715"/>
                    </a:cubicBezTo>
                    <a:cubicBezTo>
                      <a:pt x="754937" y="389403"/>
                      <a:pt x="755814" y="391055"/>
                      <a:pt x="762000" y="392430"/>
                    </a:cubicBezTo>
                    <a:cubicBezTo>
                      <a:pt x="765771" y="393268"/>
                      <a:pt x="769653" y="393526"/>
                      <a:pt x="773430" y="394335"/>
                    </a:cubicBezTo>
                    <a:cubicBezTo>
                      <a:pt x="778550" y="395432"/>
                      <a:pt x="788670" y="398145"/>
                      <a:pt x="788670" y="398145"/>
                    </a:cubicBezTo>
                    <a:cubicBezTo>
                      <a:pt x="790575" y="399415"/>
                      <a:pt x="793535" y="399829"/>
                      <a:pt x="794385" y="401955"/>
                    </a:cubicBezTo>
                    <a:cubicBezTo>
                      <a:pt x="797707" y="410260"/>
                      <a:pt x="782057" y="409407"/>
                      <a:pt x="781050" y="409575"/>
                    </a:cubicBezTo>
                    <a:cubicBezTo>
                      <a:pt x="772924" y="414992"/>
                      <a:pt x="770201" y="417490"/>
                      <a:pt x="762000" y="421005"/>
                    </a:cubicBezTo>
                    <a:cubicBezTo>
                      <a:pt x="760154" y="421796"/>
                      <a:pt x="758190" y="422275"/>
                      <a:pt x="756285" y="422910"/>
                    </a:cubicBezTo>
                    <a:cubicBezTo>
                      <a:pt x="756920" y="424815"/>
                      <a:pt x="757754" y="426665"/>
                      <a:pt x="758190" y="428625"/>
                    </a:cubicBezTo>
                    <a:cubicBezTo>
                      <a:pt x="759028" y="432396"/>
                      <a:pt x="758874" y="436391"/>
                      <a:pt x="760095" y="440055"/>
                    </a:cubicBezTo>
                    <a:cubicBezTo>
                      <a:pt x="760819" y="442227"/>
                      <a:pt x="762881" y="443722"/>
                      <a:pt x="763905" y="445770"/>
                    </a:cubicBezTo>
                    <a:cubicBezTo>
                      <a:pt x="771034" y="460028"/>
                      <a:pt x="758525" y="442033"/>
                      <a:pt x="771525" y="457200"/>
                    </a:cubicBezTo>
                    <a:cubicBezTo>
                      <a:pt x="773591" y="459611"/>
                      <a:pt x="774598" y="463059"/>
                      <a:pt x="777240" y="464820"/>
                    </a:cubicBezTo>
                    <a:cubicBezTo>
                      <a:pt x="780582" y="467048"/>
                      <a:pt x="788670" y="468630"/>
                      <a:pt x="788670" y="468630"/>
                    </a:cubicBezTo>
                    <a:cubicBezTo>
                      <a:pt x="796290" y="467995"/>
                      <a:pt x="803951" y="467736"/>
                      <a:pt x="811530" y="466725"/>
                    </a:cubicBezTo>
                    <a:cubicBezTo>
                      <a:pt x="815853" y="466149"/>
                      <a:pt x="821227" y="462569"/>
                      <a:pt x="824865" y="461010"/>
                    </a:cubicBezTo>
                    <a:cubicBezTo>
                      <a:pt x="826711" y="460219"/>
                      <a:pt x="828675" y="459740"/>
                      <a:pt x="830580" y="459105"/>
                    </a:cubicBezTo>
                    <a:cubicBezTo>
                      <a:pt x="841375" y="459740"/>
                      <a:pt x="852205" y="459934"/>
                      <a:pt x="862965" y="461010"/>
                    </a:cubicBezTo>
                    <a:cubicBezTo>
                      <a:pt x="884023" y="463116"/>
                      <a:pt x="862011" y="462915"/>
                      <a:pt x="870585" y="462915"/>
                    </a:cubicBezTo>
                    <a:lnTo>
                      <a:pt x="880110" y="1905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5985078" y="5686125"/>
                <a:ext cx="344505" cy="494924"/>
              </a:xfrm>
              <a:custGeom>
                <a:avLst/>
                <a:gdLst>
                  <a:gd name="connsiteX0" fmla="*/ 154519 w 564094"/>
                  <a:gd name="connsiteY0" fmla="*/ 0 h 809625"/>
                  <a:gd name="connsiteX1" fmla="*/ 207859 w 564094"/>
                  <a:gd name="connsiteY1" fmla="*/ 45720 h 809625"/>
                  <a:gd name="connsiteX2" fmla="*/ 230719 w 564094"/>
                  <a:gd name="connsiteY2" fmla="*/ 129540 h 809625"/>
                  <a:gd name="connsiteX3" fmla="*/ 318349 w 564094"/>
                  <a:gd name="connsiteY3" fmla="*/ 120015 h 809625"/>
                  <a:gd name="connsiteX4" fmla="*/ 348829 w 564094"/>
                  <a:gd name="connsiteY4" fmla="*/ 100965 h 809625"/>
                  <a:gd name="connsiteX5" fmla="*/ 411694 w 564094"/>
                  <a:gd name="connsiteY5" fmla="*/ 114300 h 809625"/>
                  <a:gd name="connsiteX6" fmla="*/ 407884 w 564094"/>
                  <a:gd name="connsiteY6" fmla="*/ 139065 h 809625"/>
                  <a:gd name="connsiteX7" fmla="*/ 404074 w 564094"/>
                  <a:gd name="connsiteY7" fmla="*/ 150495 h 809625"/>
                  <a:gd name="connsiteX8" fmla="*/ 400264 w 564094"/>
                  <a:gd name="connsiteY8" fmla="*/ 158115 h 809625"/>
                  <a:gd name="connsiteX9" fmla="*/ 396454 w 564094"/>
                  <a:gd name="connsiteY9" fmla="*/ 163830 h 809625"/>
                  <a:gd name="connsiteX10" fmla="*/ 394549 w 564094"/>
                  <a:gd name="connsiteY10" fmla="*/ 169545 h 809625"/>
                  <a:gd name="connsiteX11" fmla="*/ 386929 w 564094"/>
                  <a:gd name="connsiteY11" fmla="*/ 171450 h 809625"/>
                  <a:gd name="connsiteX12" fmla="*/ 364069 w 564094"/>
                  <a:gd name="connsiteY12" fmla="*/ 175260 h 809625"/>
                  <a:gd name="connsiteX13" fmla="*/ 362164 w 564094"/>
                  <a:gd name="connsiteY13" fmla="*/ 180975 h 809625"/>
                  <a:gd name="connsiteX14" fmla="*/ 360259 w 564094"/>
                  <a:gd name="connsiteY14" fmla="*/ 207645 h 809625"/>
                  <a:gd name="connsiteX15" fmla="*/ 354544 w 564094"/>
                  <a:gd name="connsiteY15" fmla="*/ 213360 h 809625"/>
                  <a:gd name="connsiteX16" fmla="*/ 371689 w 564094"/>
                  <a:gd name="connsiteY16" fmla="*/ 200025 h 809625"/>
                  <a:gd name="connsiteX17" fmla="*/ 377404 w 564094"/>
                  <a:gd name="connsiteY17" fmla="*/ 196215 h 809625"/>
                  <a:gd name="connsiteX18" fmla="*/ 383119 w 564094"/>
                  <a:gd name="connsiteY18" fmla="*/ 192405 h 809625"/>
                  <a:gd name="connsiteX19" fmla="*/ 388834 w 564094"/>
                  <a:gd name="connsiteY19" fmla="*/ 190500 h 809625"/>
                  <a:gd name="connsiteX20" fmla="*/ 405979 w 564094"/>
                  <a:gd name="connsiteY20" fmla="*/ 192405 h 809625"/>
                  <a:gd name="connsiteX21" fmla="*/ 417409 w 564094"/>
                  <a:gd name="connsiteY21" fmla="*/ 200025 h 809625"/>
                  <a:gd name="connsiteX22" fmla="*/ 421219 w 564094"/>
                  <a:gd name="connsiteY22" fmla="*/ 205740 h 809625"/>
                  <a:gd name="connsiteX23" fmla="*/ 423124 w 564094"/>
                  <a:gd name="connsiteY23" fmla="*/ 211455 h 809625"/>
                  <a:gd name="connsiteX24" fmla="*/ 428839 w 564094"/>
                  <a:gd name="connsiteY24" fmla="*/ 217170 h 809625"/>
                  <a:gd name="connsiteX25" fmla="*/ 434554 w 564094"/>
                  <a:gd name="connsiteY25" fmla="*/ 228600 h 809625"/>
                  <a:gd name="connsiteX26" fmla="*/ 436459 w 564094"/>
                  <a:gd name="connsiteY26" fmla="*/ 234315 h 809625"/>
                  <a:gd name="connsiteX27" fmla="*/ 444079 w 564094"/>
                  <a:gd name="connsiteY27" fmla="*/ 249555 h 809625"/>
                  <a:gd name="connsiteX28" fmla="*/ 449794 w 564094"/>
                  <a:gd name="connsiteY28" fmla="*/ 262890 h 809625"/>
                  <a:gd name="connsiteX29" fmla="*/ 453604 w 564094"/>
                  <a:gd name="connsiteY29" fmla="*/ 281940 h 809625"/>
                  <a:gd name="connsiteX30" fmla="*/ 461224 w 564094"/>
                  <a:gd name="connsiteY30" fmla="*/ 293370 h 809625"/>
                  <a:gd name="connsiteX31" fmla="*/ 466939 w 564094"/>
                  <a:gd name="connsiteY31" fmla="*/ 291465 h 809625"/>
                  <a:gd name="connsiteX32" fmla="*/ 472654 w 564094"/>
                  <a:gd name="connsiteY32" fmla="*/ 278130 h 809625"/>
                  <a:gd name="connsiteX33" fmla="*/ 478369 w 564094"/>
                  <a:gd name="connsiteY33" fmla="*/ 274320 h 809625"/>
                  <a:gd name="connsiteX34" fmla="*/ 493609 w 564094"/>
                  <a:gd name="connsiteY34" fmla="*/ 270510 h 809625"/>
                  <a:gd name="connsiteX35" fmla="*/ 520279 w 564094"/>
                  <a:gd name="connsiteY35" fmla="*/ 262890 h 809625"/>
                  <a:gd name="connsiteX36" fmla="*/ 560284 w 564094"/>
                  <a:gd name="connsiteY36" fmla="*/ 262890 h 809625"/>
                  <a:gd name="connsiteX37" fmla="*/ 564094 w 564094"/>
                  <a:gd name="connsiteY37" fmla="*/ 782955 h 809625"/>
                  <a:gd name="connsiteX38" fmla="*/ 184999 w 564094"/>
                  <a:gd name="connsiteY38" fmla="*/ 809625 h 809625"/>
                  <a:gd name="connsiteX39" fmla="*/ 169759 w 564094"/>
                  <a:gd name="connsiteY39" fmla="*/ 752475 h 809625"/>
                  <a:gd name="connsiteX40" fmla="*/ 156424 w 564094"/>
                  <a:gd name="connsiteY40" fmla="*/ 742950 h 809625"/>
                  <a:gd name="connsiteX41" fmla="*/ 150709 w 564094"/>
                  <a:gd name="connsiteY41" fmla="*/ 735330 h 809625"/>
                  <a:gd name="connsiteX42" fmla="*/ 131659 w 564094"/>
                  <a:gd name="connsiteY42" fmla="*/ 716280 h 809625"/>
                  <a:gd name="connsiteX43" fmla="*/ 125944 w 564094"/>
                  <a:gd name="connsiteY43" fmla="*/ 710565 h 809625"/>
                  <a:gd name="connsiteX44" fmla="*/ 122134 w 564094"/>
                  <a:gd name="connsiteY44" fmla="*/ 704850 h 809625"/>
                  <a:gd name="connsiteX45" fmla="*/ 116419 w 564094"/>
                  <a:gd name="connsiteY45" fmla="*/ 702945 h 809625"/>
                  <a:gd name="connsiteX46" fmla="*/ 104989 w 564094"/>
                  <a:gd name="connsiteY46" fmla="*/ 691515 h 809625"/>
                  <a:gd name="connsiteX47" fmla="*/ 95464 w 564094"/>
                  <a:gd name="connsiteY47" fmla="*/ 689610 h 809625"/>
                  <a:gd name="connsiteX48" fmla="*/ 87844 w 564094"/>
                  <a:gd name="connsiteY48" fmla="*/ 687705 h 809625"/>
                  <a:gd name="connsiteX49" fmla="*/ 82129 w 564094"/>
                  <a:gd name="connsiteY49" fmla="*/ 683895 h 809625"/>
                  <a:gd name="connsiteX50" fmla="*/ 44029 w 564094"/>
                  <a:gd name="connsiteY50" fmla="*/ 680085 h 809625"/>
                  <a:gd name="connsiteX51" fmla="*/ 30694 w 564094"/>
                  <a:gd name="connsiteY51" fmla="*/ 674370 h 809625"/>
                  <a:gd name="connsiteX52" fmla="*/ 26884 w 564094"/>
                  <a:gd name="connsiteY52" fmla="*/ 668655 h 809625"/>
                  <a:gd name="connsiteX53" fmla="*/ 15454 w 564094"/>
                  <a:gd name="connsiteY53" fmla="*/ 657225 h 809625"/>
                  <a:gd name="connsiteX54" fmla="*/ 11644 w 564094"/>
                  <a:gd name="connsiteY54" fmla="*/ 640080 h 809625"/>
                  <a:gd name="connsiteX55" fmla="*/ 2119 w 564094"/>
                  <a:gd name="connsiteY55" fmla="*/ 626745 h 809625"/>
                  <a:gd name="connsiteX56" fmla="*/ 214 w 564094"/>
                  <a:gd name="connsiteY56" fmla="*/ 621030 h 809625"/>
                  <a:gd name="connsiteX57" fmla="*/ 7834 w 564094"/>
                  <a:gd name="connsiteY57" fmla="*/ 615315 h 809625"/>
                  <a:gd name="connsiteX58" fmla="*/ 21169 w 564094"/>
                  <a:gd name="connsiteY58" fmla="*/ 611505 h 809625"/>
                  <a:gd name="connsiteX59" fmla="*/ 26884 w 564094"/>
                  <a:gd name="connsiteY59" fmla="*/ 607695 h 809625"/>
                  <a:gd name="connsiteX60" fmla="*/ 32599 w 564094"/>
                  <a:gd name="connsiteY60" fmla="*/ 605790 h 809625"/>
                  <a:gd name="connsiteX61" fmla="*/ 34504 w 564094"/>
                  <a:gd name="connsiteY61" fmla="*/ 600075 h 809625"/>
                  <a:gd name="connsiteX62" fmla="*/ 38314 w 564094"/>
                  <a:gd name="connsiteY62" fmla="*/ 594360 h 809625"/>
                  <a:gd name="connsiteX63" fmla="*/ 44029 w 564094"/>
                  <a:gd name="connsiteY63" fmla="*/ 575310 h 809625"/>
                  <a:gd name="connsiteX64" fmla="*/ 47839 w 564094"/>
                  <a:gd name="connsiteY64" fmla="*/ 558165 h 809625"/>
                  <a:gd name="connsiteX65" fmla="*/ 51649 w 564094"/>
                  <a:gd name="connsiteY65" fmla="*/ 550545 h 809625"/>
                  <a:gd name="connsiteX66" fmla="*/ 55459 w 564094"/>
                  <a:gd name="connsiteY66" fmla="*/ 531495 h 809625"/>
                  <a:gd name="connsiteX67" fmla="*/ 59269 w 564094"/>
                  <a:gd name="connsiteY67" fmla="*/ 525780 h 809625"/>
                  <a:gd name="connsiteX68" fmla="*/ 64984 w 564094"/>
                  <a:gd name="connsiteY68" fmla="*/ 518160 h 809625"/>
                  <a:gd name="connsiteX69" fmla="*/ 68794 w 564094"/>
                  <a:gd name="connsiteY69" fmla="*/ 512445 h 809625"/>
                  <a:gd name="connsiteX70" fmla="*/ 74509 w 564094"/>
                  <a:gd name="connsiteY70" fmla="*/ 506730 h 809625"/>
                  <a:gd name="connsiteX71" fmla="*/ 82129 w 564094"/>
                  <a:gd name="connsiteY71" fmla="*/ 495300 h 809625"/>
                  <a:gd name="connsiteX72" fmla="*/ 95464 w 564094"/>
                  <a:gd name="connsiteY72" fmla="*/ 483870 h 809625"/>
                  <a:gd name="connsiteX73" fmla="*/ 101179 w 564094"/>
                  <a:gd name="connsiteY73" fmla="*/ 480060 h 809625"/>
                  <a:gd name="connsiteX74" fmla="*/ 108799 w 564094"/>
                  <a:gd name="connsiteY74" fmla="*/ 478155 h 809625"/>
                  <a:gd name="connsiteX75" fmla="*/ 133564 w 564094"/>
                  <a:gd name="connsiteY75" fmla="*/ 480060 h 809625"/>
                  <a:gd name="connsiteX76" fmla="*/ 137374 w 564094"/>
                  <a:gd name="connsiteY76" fmla="*/ 485775 h 809625"/>
                  <a:gd name="connsiteX77" fmla="*/ 143089 w 564094"/>
                  <a:gd name="connsiteY77" fmla="*/ 491490 h 809625"/>
                  <a:gd name="connsiteX78" fmla="*/ 146899 w 564094"/>
                  <a:gd name="connsiteY78" fmla="*/ 485775 h 809625"/>
                  <a:gd name="connsiteX79" fmla="*/ 150709 w 564094"/>
                  <a:gd name="connsiteY79" fmla="*/ 474345 h 809625"/>
                  <a:gd name="connsiteX80" fmla="*/ 152614 w 564094"/>
                  <a:gd name="connsiteY80" fmla="*/ 468630 h 809625"/>
                  <a:gd name="connsiteX81" fmla="*/ 156424 w 564094"/>
                  <a:gd name="connsiteY81" fmla="*/ 455295 h 809625"/>
                  <a:gd name="connsiteX82" fmla="*/ 160234 w 564094"/>
                  <a:gd name="connsiteY82" fmla="*/ 449580 h 809625"/>
                  <a:gd name="connsiteX83" fmla="*/ 165949 w 564094"/>
                  <a:gd name="connsiteY83" fmla="*/ 434340 h 809625"/>
                  <a:gd name="connsiteX84" fmla="*/ 171664 w 564094"/>
                  <a:gd name="connsiteY84" fmla="*/ 432435 h 809625"/>
                  <a:gd name="connsiteX85" fmla="*/ 194524 w 564094"/>
                  <a:gd name="connsiteY85" fmla="*/ 434340 h 809625"/>
                  <a:gd name="connsiteX86" fmla="*/ 202144 w 564094"/>
                  <a:gd name="connsiteY86" fmla="*/ 445770 h 809625"/>
                  <a:gd name="connsiteX87" fmla="*/ 213574 w 564094"/>
                  <a:gd name="connsiteY87" fmla="*/ 464820 h 809625"/>
                  <a:gd name="connsiteX88" fmla="*/ 219289 w 564094"/>
                  <a:gd name="connsiteY88" fmla="*/ 470535 h 809625"/>
                  <a:gd name="connsiteX89" fmla="*/ 230719 w 564094"/>
                  <a:gd name="connsiteY89" fmla="*/ 474345 h 809625"/>
                  <a:gd name="connsiteX90" fmla="*/ 266914 w 564094"/>
                  <a:gd name="connsiteY90" fmla="*/ 470535 h 809625"/>
                  <a:gd name="connsiteX91" fmla="*/ 268819 w 564094"/>
                  <a:gd name="connsiteY91" fmla="*/ 468630 h 809625"/>
                  <a:gd name="connsiteX92" fmla="*/ 308824 w 564094"/>
                  <a:gd name="connsiteY92" fmla="*/ 421005 h 809625"/>
                  <a:gd name="connsiteX93" fmla="*/ 268819 w 564094"/>
                  <a:gd name="connsiteY93" fmla="*/ 382905 h 809625"/>
                  <a:gd name="connsiteX94" fmla="*/ 188809 w 564094"/>
                  <a:gd name="connsiteY94" fmla="*/ 382905 h 809625"/>
                  <a:gd name="connsiteX95" fmla="*/ 184999 w 564094"/>
                  <a:gd name="connsiteY95" fmla="*/ 302895 h 809625"/>
                  <a:gd name="connsiteX96" fmla="*/ 125944 w 564094"/>
                  <a:gd name="connsiteY96" fmla="*/ 304800 h 809625"/>
                  <a:gd name="connsiteX97" fmla="*/ 24979 w 564094"/>
                  <a:gd name="connsiteY97" fmla="*/ 167640 h 809625"/>
                  <a:gd name="connsiteX98" fmla="*/ 30694 w 564094"/>
                  <a:gd name="connsiteY98" fmla="*/ 121920 h 809625"/>
                  <a:gd name="connsiteX99" fmla="*/ 42124 w 564094"/>
                  <a:gd name="connsiteY99" fmla="*/ 120015 h 809625"/>
                  <a:gd name="connsiteX100" fmla="*/ 57364 w 564094"/>
                  <a:gd name="connsiteY100" fmla="*/ 78105 h 809625"/>
                  <a:gd name="connsiteX101" fmla="*/ 85939 w 564094"/>
                  <a:gd name="connsiteY101" fmla="*/ 80010 h 809625"/>
                  <a:gd name="connsiteX102" fmla="*/ 84034 w 564094"/>
                  <a:gd name="connsiteY102" fmla="*/ 34290 h 809625"/>
                  <a:gd name="connsiteX103" fmla="*/ 154519 w 564094"/>
                  <a:gd name="connsiteY103" fmla="*/ 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564094" h="809625">
                    <a:moveTo>
                      <a:pt x="154519" y="0"/>
                    </a:moveTo>
                    <a:lnTo>
                      <a:pt x="207859" y="45720"/>
                    </a:lnTo>
                    <a:lnTo>
                      <a:pt x="230719" y="129540"/>
                    </a:lnTo>
                    <a:lnTo>
                      <a:pt x="318349" y="120015"/>
                    </a:lnTo>
                    <a:lnTo>
                      <a:pt x="348829" y="100965"/>
                    </a:lnTo>
                    <a:lnTo>
                      <a:pt x="411694" y="114300"/>
                    </a:lnTo>
                    <a:cubicBezTo>
                      <a:pt x="410352" y="126374"/>
                      <a:pt x="410795" y="129360"/>
                      <a:pt x="407884" y="139065"/>
                    </a:cubicBezTo>
                    <a:cubicBezTo>
                      <a:pt x="406730" y="142912"/>
                      <a:pt x="405870" y="146903"/>
                      <a:pt x="404074" y="150495"/>
                    </a:cubicBezTo>
                    <a:cubicBezTo>
                      <a:pt x="402804" y="153035"/>
                      <a:pt x="401673" y="155649"/>
                      <a:pt x="400264" y="158115"/>
                    </a:cubicBezTo>
                    <a:cubicBezTo>
                      <a:pt x="399128" y="160103"/>
                      <a:pt x="397478" y="161782"/>
                      <a:pt x="396454" y="163830"/>
                    </a:cubicBezTo>
                    <a:cubicBezTo>
                      <a:pt x="395556" y="165626"/>
                      <a:pt x="396117" y="168291"/>
                      <a:pt x="394549" y="169545"/>
                    </a:cubicBezTo>
                    <a:cubicBezTo>
                      <a:pt x="392505" y="171181"/>
                      <a:pt x="389446" y="170731"/>
                      <a:pt x="386929" y="171450"/>
                    </a:cubicBezTo>
                    <a:cubicBezTo>
                      <a:pt x="372713" y="175512"/>
                      <a:pt x="391933" y="172164"/>
                      <a:pt x="364069" y="175260"/>
                    </a:cubicBezTo>
                    <a:cubicBezTo>
                      <a:pt x="363434" y="177165"/>
                      <a:pt x="362399" y="178981"/>
                      <a:pt x="362164" y="180975"/>
                    </a:cubicBezTo>
                    <a:cubicBezTo>
                      <a:pt x="361123" y="189827"/>
                      <a:pt x="362300" y="198969"/>
                      <a:pt x="360259" y="207645"/>
                    </a:cubicBezTo>
                    <a:cubicBezTo>
                      <a:pt x="359642" y="210267"/>
                      <a:pt x="352639" y="215265"/>
                      <a:pt x="354544" y="213360"/>
                    </a:cubicBezTo>
                    <a:cubicBezTo>
                      <a:pt x="363497" y="204407"/>
                      <a:pt x="358017" y="209139"/>
                      <a:pt x="371689" y="200025"/>
                    </a:cubicBezTo>
                    <a:lnTo>
                      <a:pt x="377404" y="196215"/>
                    </a:lnTo>
                    <a:cubicBezTo>
                      <a:pt x="379309" y="194945"/>
                      <a:pt x="380947" y="193129"/>
                      <a:pt x="383119" y="192405"/>
                    </a:cubicBezTo>
                    <a:lnTo>
                      <a:pt x="388834" y="190500"/>
                    </a:lnTo>
                    <a:cubicBezTo>
                      <a:pt x="394549" y="191135"/>
                      <a:pt x="400524" y="190587"/>
                      <a:pt x="405979" y="192405"/>
                    </a:cubicBezTo>
                    <a:cubicBezTo>
                      <a:pt x="410323" y="193853"/>
                      <a:pt x="417409" y="200025"/>
                      <a:pt x="417409" y="200025"/>
                    </a:cubicBezTo>
                    <a:cubicBezTo>
                      <a:pt x="418679" y="201930"/>
                      <a:pt x="420195" y="203692"/>
                      <a:pt x="421219" y="205740"/>
                    </a:cubicBezTo>
                    <a:cubicBezTo>
                      <a:pt x="422117" y="207536"/>
                      <a:pt x="422010" y="209784"/>
                      <a:pt x="423124" y="211455"/>
                    </a:cubicBezTo>
                    <a:cubicBezTo>
                      <a:pt x="424618" y="213697"/>
                      <a:pt x="426934" y="215265"/>
                      <a:pt x="428839" y="217170"/>
                    </a:cubicBezTo>
                    <a:cubicBezTo>
                      <a:pt x="433627" y="231535"/>
                      <a:pt x="427168" y="213828"/>
                      <a:pt x="434554" y="228600"/>
                    </a:cubicBezTo>
                    <a:cubicBezTo>
                      <a:pt x="435452" y="230396"/>
                      <a:pt x="435628" y="232487"/>
                      <a:pt x="436459" y="234315"/>
                    </a:cubicBezTo>
                    <a:cubicBezTo>
                      <a:pt x="438809" y="239486"/>
                      <a:pt x="441539" y="244475"/>
                      <a:pt x="444079" y="249555"/>
                    </a:cubicBezTo>
                    <a:cubicBezTo>
                      <a:pt x="446409" y="254214"/>
                      <a:pt x="448673" y="257845"/>
                      <a:pt x="449794" y="262890"/>
                    </a:cubicBezTo>
                    <a:cubicBezTo>
                      <a:pt x="450177" y="264612"/>
                      <a:pt x="452086" y="278904"/>
                      <a:pt x="453604" y="281940"/>
                    </a:cubicBezTo>
                    <a:cubicBezTo>
                      <a:pt x="455652" y="286036"/>
                      <a:pt x="461224" y="293370"/>
                      <a:pt x="461224" y="293370"/>
                    </a:cubicBezTo>
                    <a:cubicBezTo>
                      <a:pt x="463129" y="292735"/>
                      <a:pt x="465519" y="292885"/>
                      <a:pt x="466939" y="291465"/>
                    </a:cubicBezTo>
                    <a:cubicBezTo>
                      <a:pt x="480563" y="277841"/>
                      <a:pt x="463546" y="289515"/>
                      <a:pt x="472654" y="278130"/>
                    </a:cubicBezTo>
                    <a:cubicBezTo>
                      <a:pt x="474084" y="276342"/>
                      <a:pt x="476321" y="275344"/>
                      <a:pt x="478369" y="274320"/>
                    </a:cubicBezTo>
                    <a:cubicBezTo>
                      <a:pt x="482993" y="272008"/>
                      <a:pt x="488827" y="271814"/>
                      <a:pt x="493609" y="270510"/>
                    </a:cubicBezTo>
                    <a:cubicBezTo>
                      <a:pt x="500197" y="268713"/>
                      <a:pt x="513933" y="262890"/>
                      <a:pt x="520279" y="262890"/>
                    </a:cubicBezTo>
                    <a:lnTo>
                      <a:pt x="560284" y="262890"/>
                    </a:lnTo>
                    <a:lnTo>
                      <a:pt x="564094" y="782955"/>
                    </a:lnTo>
                    <a:lnTo>
                      <a:pt x="184999" y="809625"/>
                    </a:lnTo>
                    <a:lnTo>
                      <a:pt x="169759" y="752475"/>
                    </a:lnTo>
                    <a:cubicBezTo>
                      <a:pt x="165314" y="749300"/>
                      <a:pt x="160484" y="746604"/>
                      <a:pt x="156424" y="742950"/>
                    </a:cubicBezTo>
                    <a:cubicBezTo>
                      <a:pt x="154064" y="740826"/>
                      <a:pt x="152845" y="737679"/>
                      <a:pt x="150709" y="735330"/>
                    </a:cubicBezTo>
                    <a:cubicBezTo>
                      <a:pt x="144668" y="728685"/>
                      <a:pt x="138009" y="722630"/>
                      <a:pt x="131659" y="716280"/>
                    </a:cubicBezTo>
                    <a:cubicBezTo>
                      <a:pt x="129754" y="714375"/>
                      <a:pt x="127438" y="712807"/>
                      <a:pt x="125944" y="710565"/>
                    </a:cubicBezTo>
                    <a:cubicBezTo>
                      <a:pt x="124674" y="708660"/>
                      <a:pt x="123922" y="706280"/>
                      <a:pt x="122134" y="704850"/>
                    </a:cubicBezTo>
                    <a:cubicBezTo>
                      <a:pt x="120566" y="703596"/>
                      <a:pt x="118324" y="703580"/>
                      <a:pt x="116419" y="702945"/>
                    </a:cubicBezTo>
                    <a:cubicBezTo>
                      <a:pt x="112821" y="697548"/>
                      <a:pt x="111705" y="694500"/>
                      <a:pt x="104989" y="691515"/>
                    </a:cubicBezTo>
                    <a:cubicBezTo>
                      <a:pt x="102030" y="690200"/>
                      <a:pt x="98625" y="690312"/>
                      <a:pt x="95464" y="689610"/>
                    </a:cubicBezTo>
                    <a:cubicBezTo>
                      <a:pt x="92908" y="689042"/>
                      <a:pt x="90384" y="688340"/>
                      <a:pt x="87844" y="687705"/>
                    </a:cubicBezTo>
                    <a:cubicBezTo>
                      <a:pt x="85939" y="686435"/>
                      <a:pt x="84273" y="684699"/>
                      <a:pt x="82129" y="683895"/>
                    </a:cubicBezTo>
                    <a:cubicBezTo>
                      <a:pt x="73962" y="680832"/>
                      <a:pt x="44232" y="680099"/>
                      <a:pt x="44029" y="680085"/>
                    </a:cubicBezTo>
                    <a:cubicBezTo>
                      <a:pt x="38200" y="678628"/>
                      <a:pt x="35079" y="678755"/>
                      <a:pt x="30694" y="674370"/>
                    </a:cubicBezTo>
                    <a:cubicBezTo>
                      <a:pt x="29075" y="672751"/>
                      <a:pt x="28405" y="670366"/>
                      <a:pt x="26884" y="668655"/>
                    </a:cubicBezTo>
                    <a:cubicBezTo>
                      <a:pt x="23304" y="664628"/>
                      <a:pt x="15454" y="657225"/>
                      <a:pt x="15454" y="657225"/>
                    </a:cubicBezTo>
                    <a:cubicBezTo>
                      <a:pt x="14722" y="652835"/>
                      <a:pt x="13989" y="644770"/>
                      <a:pt x="11644" y="640080"/>
                    </a:cubicBezTo>
                    <a:cubicBezTo>
                      <a:pt x="10251" y="637294"/>
                      <a:pt x="3413" y="628471"/>
                      <a:pt x="2119" y="626745"/>
                    </a:cubicBezTo>
                    <a:cubicBezTo>
                      <a:pt x="1484" y="624840"/>
                      <a:pt x="-684" y="622826"/>
                      <a:pt x="214" y="621030"/>
                    </a:cubicBezTo>
                    <a:cubicBezTo>
                      <a:pt x="1634" y="618190"/>
                      <a:pt x="5077" y="616890"/>
                      <a:pt x="7834" y="615315"/>
                    </a:cubicBezTo>
                    <a:cubicBezTo>
                      <a:pt x="9960" y="614100"/>
                      <a:pt x="19519" y="611917"/>
                      <a:pt x="21169" y="611505"/>
                    </a:cubicBezTo>
                    <a:cubicBezTo>
                      <a:pt x="23074" y="610235"/>
                      <a:pt x="24836" y="608719"/>
                      <a:pt x="26884" y="607695"/>
                    </a:cubicBezTo>
                    <a:cubicBezTo>
                      <a:pt x="28680" y="606797"/>
                      <a:pt x="31179" y="607210"/>
                      <a:pt x="32599" y="605790"/>
                    </a:cubicBezTo>
                    <a:cubicBezTo>
                      <a:pt x="34019" y="604370"/>
                      <a:pt x="33606" y="601871"/>
                      <a:pt x="34504" y="600075"/>
                    </a:cubicBezTo>
                    <a:cubicBezTo>
                      <a:pt x="35528" y="598027"/>
                      <a:pt x="37044" y="596265"/>
                      <a:pt x="38314" y="594360"/>
                    </a:cubicBezTo>
                    <a:cubicBezTo>
                      <a:pt x="42192" y="571091"/>
                      <a:pt x="37384" y="593030"/>
                      <a:pt x="44029" y="575310"/>
                    </a:cubicBezTo>
                    <a:cubicBezTo>
                      <a:pt x="47692" y="565543"/>
                      <a:pt x="44218" y="569028"/>
                      <a:pt x="47839" y="558165"/>
                    </a:cubicBezTo>
                    <a:cubicBezTo>
                      <a:pt x="48737" y="555471"/>
                      <a:pt x="50652" y="553204"/>
                      <a:pt x="51649" y="550545"/>
                    </a:cubicBezTo>
                    <a:cubicBezTo>
                      <a:pt x="57371" y="535287"/>
                      <a:pt x="48875" y="551248"/>
                      <a:pt x="55459" y="531495"/>
                    </a:cubicBezTo>
                    <a:cubicBezTo>
                      <a:pt x="56183" y="529323"/>
                      <a:pt x="57938" y="527643"/>
                      <a:pt x="59269" y="525780"/>
                    </a:cubicBezTo>
                    <a:cubicBezTo>
                      <a:pt x="61114" y="523196"/>
                      <a:pt x="63139" y="520744"/>
                      <a:pt x="64984" y="518160"/>
                    </a:cubicBezTo>
                    <a:cubicBezTo>
                      <a:pt x="66315" y="516297"/>
                      <a:pt x="67328" y="514204"/>
                      <a:pt x="68794" y="512445"/>
                    </a:cubicBezTo>
                    <a:cubicBezTo>
                      <a:pt x="70519" y="510375"/>
                      <a:pt x="72855" y="508857"/>
                      <a:pt x="74509" y="506730"/>
                    </a:cubicBezTo>
                    <a:cubicBezTo>
                      <a:pt x="77320" y="503116"/>
                      <a:pt x="78891" y="498538"/>
                      <a:pt x="82129" y="495300"/>
                    </a:cubicBezTo>
                    <a:cubicBezTo>
                      <a:pt x="89052" y="488377"/>
                      <a:pt x="86911" y="489980"/>
                      <a:pt x="95464" y="483870"/>
                    </a:cubicBezTo>
                    <a:cubicBezTo>
                      <a:pt x="97327" y="482539"/>
                      <a:pt x="99075" y="480962"/>
                      <a:pt x="101179" y="480060"/>
                    </a:cubicBezTo>
                    <a:cubicBezTo>
                      <a:pt x="103585" y="479029"/>
                      <a:pt x="106259" y="478790"/>
                      <a:pt x="108799" y="478155"/>
                    </a:cubicBezTo>
                    <a:cubicBezTo>
                      <a:pt x="117054" y="478790"/>
                      <a:pt x="125564" y="477927"/>
                      <a:pt x="133564" y="480060"/>
                    </a:cubicBezTo>
                    <a:cubicBezTo>
                      <a:pt x="135776" y="480650"/>
                      <a:pt x="135908" y="484016"/>
                      <a:pt x="137374" y="485775"/>
                    </a:cubicBezTo>
                    <a:cubicBezTo>
                      <a:pt x="139099" y="487845"/>
                      <a:pt x="141184" y="489585"/>
                      <a:pt x="143089" y="491490"/>
                    </a:cubicBezTo>
                    <a:cubicBezTo>
                      <a:pt x="144359" y="489585"/>
                      <a:pt x="145969" y="487867"/>
                      <a:pt x="146899" y="485775"/>
                    </a:cubicBezTo>
                    <a:cubicBezTo>
                      <a:pt x="148530" y="482105"/>
                      <a:pt x="149439" y="478155"/>
                      <a:pt x="150709" y="474345"/>
                    </a:cubicBezTo>
                    <a:cubicBezTo>
                      <a:pt x="151344" y="472440"/>
                      <a:pt x="152127" y="470578"/>
                      <a:pt x="152614" y="468630"/>
                    </a:cubicBezTo>
                    <a:cubicBezTo>
                      <a:pt x="153224" y="466189"/>
                      <a:pt x="155058" y="458028"/>
                      <a:pt x="156424" y="455295"/>
                    </a:cubicBezTo>
                    <a:cubicBezTo>
                      <a:pt x="157448" y="453247"/>
                      <a:pt x="158964" y="451485"/>
                      <a:pt x="160234" y="449580"/>
                    </a:cubicBezTo>
                    <a:cubicBezTo>
                      <a:pt x="161267" y="444417"/>
                      <a:pt x="161277" y="438077"/>
                      <a:pt x="165949" y="434340"/>
                    </a:cubicBezTo>
                    <a:cubicBezTo>
                      <a:pt x="167517" y="433086"/>
                      <a:pt x="169759" y="433070"/>
                      <a:pt x="171664" y="432435"/>
                    </a:cubicBezTo>
                    <a:cubicBezTo>
                      <a:pt x="179284" y="433070"/>
                      <a:pt x="187026" y="432840"/>
                      <a:pt x="194524" y="434340"/>
                    </a:cubicBezTo>
                    <a:cubicBezTo>
                      <a:pt x="202087" y="435853"/>
                      <a:pt x="200062" y="440217"/>
                      <a:pt x="202144" y="445770"/>
                    </a:cubicBezTo>
                    <a:cubicBezTo>
                      <a:pt x="203948" y="450580"/>
                      <a:pt x="210916" y="462162"/>
                      <a:pt x="213574" y="464820"/>
                    </a:cubicBezTo>
                    <a:cubicBezTo>
                      <a:pt x="215479" y="466725"/>
                      <a:pt x="216934" y="469227"/>
                      <a:pt x="219289" y="470535"/>
                    </a:cubicBezTo>
                    <a:cubicBezTo>
                      <a:pt x="222800" y="472485"/>
                      <a:pt x="230719" y="474345"/>
                      <a:pt x="230719" y="474345"/>
                    </a:cubicBezTo>
                    <a:cubicBezTo>
                      <a:pt x="233515" y="474170"/>
                      <a:pt x="257398" y="475293"/>
                      <a:pt x="266914" y="470535"/>
                    </a:cubicBezTo>
                    <a:cubicBezTo>
                      <a:pt x="267717" y="470133"/>
                      <a:pt x="268184" y="469265"/>
                      <a:pt x="268819" y="468630"/>
                    </a:cubicBezTo>
                    <a:lnTo>
                      <a:pt x="308824" y="421005"/>
                    </a:lnTo>
                    <a:lnTo>
                      <a:pt x="268819" y="382905"/>
                    </a:lnTo>
                    <a:lnTo>
                      <a:pt x="188809" y="382905"/>
                    </a:lnTo>
                    <a:lnTo>
                      <a:pt x="184999" y="302895"/>
                    </a:lnTo>
                    <a:lnTo>
                      <a:pt x="125944" y="304800"/>
                    </a:lnTo>
                    <a:lnTo>
                      <a:pt x="24979" y="167640"/>
                    </a:lnTo>
                    <a:lnTo>
                      <a:pt x="30694" y="121920"/>
                    </a:lnTo>
                    <a:lnTo>
                      <a:pt x="42124" y="120015"/>
                    </a:lnTo>
                    <a:lnTo>
                      <a:pt x="57364" y="78105"/>
                    </a:lnTo>
                    <a:lnTo>
                      <a:pt x="85939" y="80010"/>
                    </a:lnTo>
                    <a:lnTo>
                      <a:pt x="84034" y="34290"/>
                    </a:lnTo>
                    <a:lnTo>
                      <a:pt x="154519" y="0"/>
                    </a:lnTo>
                    <a:close/>
                  </a:path>
                </a:pathLst>
              </a:custGeom>
              <a:solidFill>
                <a:srgbClr val="D9D9D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9" name="Freeform 68"/>
              <p:cNvSpPr/>
              <p:nvPr/>
            </p:nvSpPr>
            <p:spPr bwMode="auto">
              <a:xfrm>
                <a:off x="5894827" y="5777346"/>
                <a:ext cx="288221" cy="250373"/>
              </a:xfrm>
              <a:custGeom>
                <a:avLst/>
                <a:gdLst>
                  <a:gd name="connsiteX0" fmla="*/ 165735 w 470535"/>
                  <a:gd name="connsiteY0" fmla="*/ 3810 h 409575"/>
                  <a:gd name="connsiteX1" fmla="*/ 297180 w 470535"/>
                  <a:gd name="connsiteY1" fmla="*/ 140970 h 409575"/>
                  <a:gd name="connsiteX2" fmla="*/ 344805 w 470535"/>
                  <a:gd name="connsiteY2" fmla="*/ 152400 h 409575"/>
                  <a:gd name="connsiteX3" fmla="*/ 346710 w 470535"/>
                  <a:gd name="connsiteY3" fmla="*/ 205740 h 409575"/>
                  <a:gd name="connsiteX4" fmla="*/ 415290 w 470535"/>
                  <a:gd name="connsiteY4" fmla="*/ 217170 h 409575"/>
                  <a:gd name="connsiteX5" fmla="*/ 470535 w 470535"/>
                  <a:gd name="connsiteY5" fmla="*/ 268605 h 409575"/>
                  <a:gd name="connsiteX6" fmla="*/ 426720 w 470535"/>
                  <a:gd name="connsiteY6" fmla="*/ 350520 h 409575"/>
                  <a:gd name="connsiteX7" fmla="*/ 390525 w 470535"/>
                  <a:gd name="connsiteY7" fmla="*/ 346710 h 409575"/>
                  <a:gd name="connsiteX8" fmla="*/ 354330 w 470535"/>
                  <a:gd name="connsiteY8" fmla="*/ 344805 h 409575"/>
                  <a:gd name="connsiteX9" fmla="*/ 348615 w 470535"/>
                  <a:gd name="connsiteY9" fmla="*/ 339090 h 409575"/>
                  <a:gd name="connsiteX10" fmla="*/ 342900 w 470535"/>
                  <a:gd name="connsiteY10" fmla="*/ 327660 h 409575"/>
                  <a:gd name="connsiteX11" fmla="*/ 340995 w 470535"/>
                  <a:gd name="connsiteY11" fmla="*/ 308610 h 409575"/>
                  <a:gd name="connsiteX12" fmla="*/ 335280 w 470535"/>
                  <a:gd name="connsiteY12" fmla="*/ 304800 h 409575"/>
                  <a:gd name="connsiteX13" fmla="*/ 323850 w 470535"/>
                  <a:gd name="connsiteY13" fmla="*/ 300990 h 409575"/>
                  <a:gd name="connsiteX14" fmla="*/ 316230 w 470535"/>
                  <a:gd name="connsiteY14" fmla="*/ 302895 h 409575"/>
                  <a:gd name="connsiteX15" fmla="*/ 314325 w 470535"/>
                  <a:gd name="connsiteY15" fmla="*/ 308610 h 409575"/>
                  <a:gd name="connsiteX16" fmla="*/ 308610 w 470535"/>
                  <a:gd name="connsiteY16" fmla="*/ 333375 h 409575"/>
                  <a:gd name="connsiteX17" fmla="*/ 306705 w 470535"/>
                  <a:gd name="connsiteY17" fmla="*/ 340995 h 409575"/>
                  <a:gd name="connsiteX18" fmla="*/ 297180 w 470535"/>
                  <a:gd name="connsiteY18" fmla="*/ 398145 h 409575"/>
                  <a:gd name="connsiteX19" fmla="*/ 287655 w 470535"/>
                  <a:gd name="connsiteY19" fmla="*/ 396240 h 409575"/>
                  <a:gd name="connsiteX20" fmla="*/ 283845 w 470535"/>
                  <a:gd name="connsiteY20" fmla="*/ 384810 h 409575"/>
                  <a:gd name="connsiteX21" fmla="*/ 280035 w 470535"/>
                  <a:gd name="connsiteY21" fmla="*/ 379095 h 409575"/>
                  <a:gd name="connsiteX22" fmla="*/ 276225 w 470535"/>
                  <a:gd name="connsiteY22" fmla="*/ 361950 h 409575"/>
                  <a:gd name="connsiteX23" fmla="*/ 270510 w 470535"/>
                  <a:gd name="connsiteY23" fmla="*/ 356235 h 409575"/>
                  <a:gd name="connsiteX24" fmla="*/ 268605 w 470535"/>
                  <a:gd name="connsiteY24" fmla="*/ 350520 h 409575"/>
                  <a:gd name="connsiteX25" fmla="*/ 253365 w 470535"/>
                  <a:gd name="connsiteY25" fmla="*/ 348615 h 409575"/>
                  <a:gd name="connsiteX26" fmla="*/ 249555 w 470535"/>
                  <a:gd name="connsiteY26" fmla="*/ 356235 h 409575"/>
                  <a:gd name="connsiteX27" fmla="*/ 245745 w 470535"/>
                  <a:gd name="connsiteY27" fmla="*/ 369570 h 409575"/>
                  <a:gd name="connsiteX28" fmla="*/ 243840 w 470535"/>
                  <a:gd name="connsiteY28" fmla="*/ 382905 h 409575"/>
                  <a:gd name="connsiteX29" fmla="*/ 236220 w 470535"/>
                  <a:gd name="connsiteY29" fmla="*/ 386715 h 409575"/>
                  <a:gd name="connsiteX30" fmla="*/ 230505 w 470535"/>
                  <a:gd name="connsiteY30" fmla="*/ 390525 h 409575"/>
                  <a:gd name="connsiteX31" fmla="*/ 219075 w 470535"/>
                  <a:gd name="connsiteY31" fmla="*/ 394335 h 409575"/>
                  <a:gd name="connsiteX32" fmla="*/ 207645 w 470535"/>
                  <a:gd name="connsiteY32" fmla="*/ 401955 h 409575"/>
                  <a:gd name="connsiteX33" fmla="*/ 200025 w 470535"/>
                  <a:gd name="connsiteY33" fmla="*/ 407670 h 409575"/>
                  <a:gd name="connsiteX34" fmla="*/ 192405 w 470535"/>
                  <a:gd name="connsiteY34" fmla="*/ 409575 h 409575"/>
                  <a:gd name="connsiteX35" fmla="*/ 179070 w 470535"/>
                  <a:gd name="connsiteY35" fmla="*/ 407670 h 409575"/>
                  <a:gd name="connsiteX36" fmla="*/ 177165 w 470535"/>
                  <a:gd name="connsiteY36" fmla="*/ 401955 h 409575"/>
                  <a:gd name="connsiteX37" fmla="*/ 171450 w 470535"/>
                  <a:gd name="connsiteY37" fmla="*/ 396240 h 409575"/>
                  <a:gd name="connsiteX38" fmla="*/ 163830 w 470535"/>
                  <a:gd name="connsiteY38" fmla="*/ 384810 h 409575"/>
                  <a:gd name="connsiteX39" fmla="*/ 160020 w 470535"/>
                  <a:gd name="connsiteY39" fmla="*/ 379095 h 409575"/>
                  <a:gd name="connsiteX40" fmla="*/ 158115 w 470535"/>
                  <a:gd name="connsiteY40" fmla="*/ 373380 h 409575"/>
                  <a:gd name="connsiteX41" fmla="*/ 154305 w 470535"/>
                  <a:gd name="connsiteY41" fmla="*/ 367665 h 409575"/>
                  <a:gd name="connsiteX42" fmla="*/ 140970 w 470535"/>
                  <a:gd name="connsiteY42" fmla="*/ 350520 h 409575"/>
                  <a:gd name="connsiteX43" fmla="*/ 123825 w 470535"/>
                  <a:gd name="connsiteY43" fmla="*/ 348615 h 409575"/>
                  <a:gd name="connsiteX44" fmla="*/ 112395 w 470535"/>
                  <a:gd name="connsiteY44" fmla="*/ 350520 h 409575"/>
                  <a:gd name="connsiteX45" fmla="*/ 108585 w 470535"/>
                  <a:gd name="connsiteY45" fmla="*/ 356235 h 409575"/>
                  <a:gd name="connsiteX46" fmla="*/ 102870 w 470535"/>
                  <a:gd name="connsiteY46" fmla="*/ 360045 h 409575"/>
                  <a:gd name="connsiteX47" fmla="*/ 91440 w 470535"/>
                  <a:gd name="connsiteY47" fmla="*/ 358140 h 409575"/>
                  <a:gd name="connsiteX48" fmla="*/ 80010 w 470535"/>
                  <a:gd name="connsiteY48" fmla="*/ 350520 h 409575"/>
                  <a:gd name="connsiteX49" fmla="*/ 62865 w 470535"/>
                  <a:gd name="connsiteY49" fmla="*/ 342900 h 409575"/>
                  <a:gd name="connsiteX50" fmla="*/ 47625 w 470535"/>
                  <a:gd name="connsiteY50" fmla="*/ 339090 h 409575"/>
                  <a:gd name="connsiteX51" fmla="*/ 36195 w 470535"/>
                  <a:gd name="connsiteY51" fmla="*/ 331470 h 409575"/>
                  <a:gd name="connsiteX52" fmla="*/ 30480 w 470535"/>
                  <a:gd name="connsiteY52" fmla="*/ 329565 h 409575"/>
                  <a:gd name="connsiteX53" fmla="*/ 19050 w 470535"/>
                  <a:gd name="connsiteY53" fmla="*/ 321945 h 409575"/>
                  <a:gd name="connsiteX54" fmla="*/ 11430 w 470535"/>
                  <a:gd name="connsiteY54" fmla="*/ 312420 h 409575"/>
                  <a:gd name="connsiteX55" fmla="*/ 3810 w 470535"/>
                  <a:gd name="connsiteY55" fmla="*/ 300990 h 409575"/>
                  <a:gd name="connsiteX56" fmla="*/ 1905 w 470535"/>
                  <a:gd name="connsiteY56" fmla="*/ 287655 h 409575"/>
                  <a:gd name="connsiteX57" fmla="*/ 0 w 470535"/>
                  <a:gd name="connsiteY57" fmla="*/ 281940 h 409575"/>
                  <a:gd name="connsiteX58" fmla="*/ 3810 w 470535"/>
                  <a:gd name="connsiteY58" fmla="*/ 245745 h 409575"/>
                  <a:gd name="connsiteX59" fmla="*/ 7620 w 470535"/>
                  <a:gd name="connsiteY59" fmla="*/ 230505 h 409575"/>
                  <a:gd name="connsiteX60" fmla="*/ 9525 w 470535"/>
                  <a:gd name="connsiteY60" fmla="*/ 222885 h 409575"/>
                  <a:gd name="connsiteX61" fmla="*/ 17145 w 470535"/>
                  <a:gd name="connsiteY61" fmla="*/ 209550 h 409575"/>
                  <a:gd name="connsiteX62" fmla="*/ 28575 w 470535"/>
                  <a:gd name="connsiteY62" fmla="*/ 198120 h 409575"/>
                  <a:gd name="connsiteX63" fmla="*/ 32385 w 470535"/>
                  <a:gd name="connsiteY63" fmla="*/ 60960 h 409575"/>
                  <a:gd name="connsiteX64" fmla="*/ 74295 w 470535"/>
                  <a:gd name="connsiteY64" fmla="*/ 24765 h 409575"/>
                  <a:gd name="connsiteX65" fmla="*/ 85725 w 470535"/>
                  <a:gd name="connsiteY65" fmla="*/ 11430 h 409575"/>
                  <a:gd name="connsiteX66" fmla="*/ 99060 w 470535"/>
                  <a:gd name="connsiteY66" fmla="*/ 3810 h 409575"/>
                  <a:gd name="connsiteX67" fmla="*/ 110490 w 470535"/>
                  <a:gd name="connsiteY67" fmla="*/ 0 h 409575"/>
                  <a:gd name="connsiteX68" fmla="*/ 148590 w 470535"/>
                  <a:gd name="connsiteY68" fmla="*/ 3810 h 409575"/>
                  <a:gd name="connsiteX69" fmla="*/ 161925 w 470535"/>
                  <a:gd name="connsiteY69" fmla="*/ 5715 h 409575"/>
                  <a:gd name="connsiteX70" fmla="*/ 165735 w 470535"/>
                  <a:gd name="connsiteY70" fmla="*/ 3810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470535" h="409575">
                    <a:moveTo>
                      <a:pt x="165735" y="3810"/>
                    </a:moveTo>
                    <a:lnTo>
                      <a:pt x="297180" y="140970"/>
                    </a:lnTo>
                    <a:lnTo>
                      <a:pt x="344805" y="152400"/>
                    </a:lnTo>
                    <a:lnTo>
                      <a:pt x="346710" y="205740"/>
                    </a:lnTo>
                    <a:lnTo>
                      <a:pt x="415290" y="217170"/>
                    </a:lnTo>
                    <a:lnTo>
                      <a:pt x="470535" y="268605"/>
                    </a:lnTo>
                    <a:lnTo>
                      <a:pt x="426720" y="350520"/>
                    </a:lnTo>
                    <a:lnTo>
                      <a:pt x="390525" y="346710"/>
                    </a:lnTo>
                    <a:cubicBezTo>
                      <a:pt x="378460" y="346075"/>
                      <a:pt x="366217" y="346966"/>
                      <a:pt x="354330" y="344805"/>
                    </a:cubicBezTo>
                    <a:cubicBezTo>
                      <a:pt x="351679" y="344323"/>
                      <a:pt x="350340" y="341160"/>
                      <a:pt x="348615" y="339090"/>
                    </a:cubicBezTo>
                    <a:cubicBezTo>
                      <a:pt x="344512" y="334166"/>
                      <a:pt x="344809" y="333388"/>
                      <a:pt x="342900" y="327660"/>
                    </a:cubicBezTo>
                    <a:cubicBezTo>
                      <a:pt x="342265" y="321310"/>
                      <a:pt x="343013" y="314664"/>
                      <a:pt x="340995" y="308610"/>
                    </a:cubicBezTo>
                    <a:cubicBezTo>
                      <a:pt x="340271" y="306438"/>
                      <a:pt x="337372" y="305730"/>
                      <a:pt x="335280" y="304800"/>
                    </a:cubicBezTo>
                    <a:cubicBezTo>
                      <a:pt x="331610" y="303169"/>
                      <a:pt x="323850" y="300990"/>
                      <a:pt x="323850" y="300990"/>
                    </a:cubicBezTo>
                    <a:cubicBezTo>
                      <a:pt x="321310" y="301625"/>
                      <a:pt x="318274" y="301259"/>
                      <a:pt x="316230" y="302895"/>
                    </a:cubicBezTo>
                    <a:cubicBezTo>
                      <a:pt x="314662" y="304149"/>
                      <a:pt x="314630" y="306625"/>
                      <a:pt x="314325" y="308610"/>
                    </a:cubicBezTo>
                    <a:cubicBezTo>
                      <a:pt x="310699" y="332178"/>
                      <a:pt x="316496" y="321547"/>
                      <a:pt x="308610" y="333375"/>
                    </a:cubicBezTo>
                    <a:cubicBezTo>
                      <a:pt x="307975" y="335915"/>
                      <a:pt x="306942" y="338388"/>
                      <a:pt x="306705" y="340995"/>
                    </a:cubicBezTo>
                    <a:cubicBezTo>
                      <a:pt x="301461" y="398675"/>
                      <a:pt x="320547" y="390356"/>
                      <a:pt x="297180" y="398145"/>
                    </a:cubicBezTo>
                    <a:cubicBezTo>
                      <a:pt x="294005" y="397510"/>
                      <a:pt x="289945" y="398530"/>
                      <a:pt x="287655" y="396240"/>
                    </a:cubicBezTo>
                    <a:cubicBezTo>
                      <a:pt x="284815" y="393400"/>
                      <a:pt x="286073" y="388152"/>
                      <a:pt x="283845" y="384810"/>
                    </a:cubicBezTo>
                    <a:lnTo>
                      <a:pt x="280035" y="379095"/>
                    </a:lnTo>
                    <a:cubicBezTo>
                      <a:pt x="279920" y="378519"/>
                      <a:pt x="277053" y="363399"/>
                      <a:pt x="276225" y="361950"/>
                    </a:cubicBezTo>
                    <a:cubicBezTo>
                      <a:pt x="274888" y="359611"/>
                      <a:pt x="272415" y="358140"/>
                      <a:pt x="270510" y="356235"/>
                    </a:cubicBezTo>
                    <a:cubicBezTo>
                      <a:pt x="269875" y="354330"/>
                      <a:pt x="269859" y="352088"/>
                      <a:pt x="268605" y="350520"/>
                    </a:cubicBezTo>
                    <a:cubicBezTo>
                      <a:pt x="263579" y="344237"/>
                      <a:pt x="260351" y="347218"/>
                      <a:pt x="253365" y="348615"/>
                    </a:cubicBezTo>
                    <a:cubicBezTo>
                      <a:pt x="252095" y="351155"/>
                      <a:pt x="250674" y="353625"/>
                      <a:pt x="249555" y="356235"/>
                    </a:cubicBezTo>
                    <a:cubicBezTo>
                      <a:pt x="248266" y="359242"/>
                      <a:pt x="246254" y="366772"/>
                      <a:pt x="245745" y="369570"/>
                    </a:cubicBezTo>
                    <a:cubicBezTo>
                      <a:pt x="244942" y="373988"/>
                      <a:pt x="246021" y="378980"/>
                      <a:pt x="243840" y="382905"/>
                    </a:cubicBezTo>
                    <a:cubicBezTo>
                      <a:pt x="242461" y="385387"/>
                      <a:pt x="238686" y="385306"/>
                      <a:pt x="236220" y="386715"/>
                    </a:cubicBezTo>
                    <a:cubicBezTo>
                      <a:pt x="234232" y="387851"/>
                      <a:pt x="232597" y="389595"/>
                      <a:pt x="230505" y="390525"/>
                    </a:cubicBezTo>
                    <a:cubicBezTo>
                      <a:pt x="226835" y="392156"/>
                      <a:pt x="222417" y="392107"/>
                      <a:pt x="219075" y="394335"/>
                    </a:cubicBezTo>
                    <a:cubicBezTo>
                      <a:pt x="215265" y="396875"/>
                      <a:pt x="211308" y="399208"/>
                      <a:pt x="207645" y="401955"/>
                    </a:cubicBezTo>
                    <a:cubicBezTo>
                      <a:pt x="205105" y="403860"/>
                      <a:pt x="202865" y="406250"/>
                      <a:pt x="200025" y="407670"/>
                    </a:cubicBezTo>
                    <a:cubicBezTo>
                      <a:pt x="197683" y="408841"/>
                      <a:pt x="194945" y="408940"/>
                      <a:pt x="192405" y="409575"/>
                    </a:cubicBezTo>
                    <a:cubicBezTo>
                      <a:pt x="187960" y="408940"/>
                      <a:pt x="183086" y="409678"/>
                      <a:pt x="179070" y="407670"/>
                    </a:cubicBezTo>
                    <a:cubicBezTo>
                      <a:pt x="177274" y="406772"/>
                      <a:pt x="178279" y="403626"/>
                      <a:pt x="177165" y="401955"/>
                    </a:cubicBezTo>
                    <a:cubicBezTo>
                      <a:pt x="175671" y="399713"/>
                      <a:pt x="173104" y="398367"/>
                      <a:pt x="171450" y="396240"/>
                    </a:cubicBezTo>
                    <a:cubicBezTo>
                      <a:pt x="168639" y="392626"/>
                      <a:pt x="166370" y="388620"/>
                      <a:pt x="163830" y="384810"/>
                    </a:cubicBezTo>
                    <a:cubicBezTo>
                      <a:pt x="162560" y="382905"/>
                      <a:pt x="160744" y="381267"/>
                      <a:pt x="160020" y="379095"/>
                    </a:cubicBezTo>
                    <a:cubicBezTo>
                      <a:pt x="159385" y="377190"/>
                      <a:pt x="159013" y="375176"/>
                      <a:pt x="158115" y="373380"/>
                    </a:cubicBezTo>
                    <a:cubicBezTo>
                      <a:pt x="157091" y="371332"/>
                      <a:pt x="155329" y="369713"/>
                      <a:pt x="154305" y="367665"/>
                    </a:cubicBezTo>
                    <a:cubicBezTo>
                      <a:pt x="151039" y="361133"/>
                      <a:pt x="152900" y="351846"/>
                      <a:pt x="140970" y="350520"/>
                    </a:cubicBezTo>
                    <a:lnTo>
                      <a:pt x="123825" y="348615"/>
                    </a:lnTo>
                    <a:cubicBezTo>
                      <a:pt x="120015" y="349250"/>
                      <a:pt x="115850" y="348793"/>
                      <a:pt x="112395" y="350520"/>
                    </a:cubicBezTo>
                    <a:cubicBezTo>
                      <a:pt x="110347" y="351544"/>
                      <a:pt x="110204" y="354616"/>
                      <a:pt x="108585" y="356235"/>
                    </a:cubicBezTo>
                    <a:cubicBezTo>
                      <a:pt x="106966" y="357854"/>
                      <a:pt x="104775" y="358775"/>
                      <a:pt x="102870" y="360045"/>
                    </a:cubicBezTo>
                    <a:cubicBezTo>
                      <a:pt x="99060" y="359410"/>
                      <a:pt x="95005" y="359626"/>
                      <a:pt x="91440" y="358140"/>
                    </a:cubicBezTo>
                    <a:cubicBezTo>
                      <a:pt x="87213" y="356379"/>
                      <a:pt x="84354" y="351968"/>
                      <a:pt x="80010" y="350520"/>
                    </a:cubicBezTo>
                    <a:cubicBezTo>
                      <a:pt x="50522" y="340691"/>
                      <a:pt x="80978" y="351957"/>
                      <a:pt x="62865" y="342900"/>
                    </a:cubicBezTo>
                    <a:cubicBezTo>
                      <a:pt x="58960" y="340947"/>
                      <a:pt x="51248" y="339815"/>
                      <a:pt x="47625" y="339090"/>
                    </a:cubicBezTo>
                    <a:cubicBezTo>
                      <a:pt x="43815" y="336550"/>
                      <a:pt x="40539" y="332918"/>
                      <a:pt x="36195" y="331470"/>
                    </a:cubicBezTo>
                    <a:cubicBezTo>
                      <a:pt x="34290" y="330835"/>
                      <a:pt x="32235" y="330540"/>
                      <a:pt x="30480" y="329565"/>
                    </a:cubicBezTo>
                    <a:cubicBezTo>
                      <a:pt x="26477" y="327341"/>
                      <a:pt x="19050" y="321945"/>
                      <a:pt x="19050" y="321945"/>
                    </a:cubicBezTo>
                    <a:cubicBezTo>
                      <a:pt x="14760" y="309075"/>
                      <a:pt x="20710" y="323025"/>
                      <a:pt x="11430" y="312420"/>
                    </a:cubicBezTo>
                    <a:cubicBezTo>
                      <a:pt x="8415" y="308974"/>
                      <a:pt x="3810" y="300990"/>
                      <a:pt x="3810" y="300990"/>
                    </a:cubicBezTo>
                    <a:cubicBezTo>
                      <a:pt x="3175" y="296545"/>
                      <a:pt x="2786" y="292058"/>
                      <a:pt x="1905" y="287655"/>
                    </a:cubicBezTo>
                    <a:cubicBezTo>
                      <a:pt x="1511" y="285686"/>
                      <a:pt x="0" y="283948"/>
                      <a:pt x="0" y="281940"/>
                    </a:cubicBezTo>
                    <a:cubicBezTo>
                      <a:pt x="0" y="272931"/>
                      <a:pt x="1571" y="256195"/>
                      <a:pt x="3810" y="245745"/>
                    </a:cubicBezTo>
                    <a:cubicBezTo>
                      <a:pt x="4907" y="240625"/>
                      <a:pt x="6350" y="235585"/>
                      <a:pt x="7620" y="230505"/>
                    </a:cubicBezTo>
                    <a:cubicBezTo>
                      <a:pt x="8255" y="227965"/>
                      <a:pt x="8354" y="225227"/>
                      <a:pt x="9525" y="222885"/>
                    </a:cubicBezTo>
                    <a:cubicBezTo>
                      <a:pt x="11496" y="218943"/>
                      <a:pt x="14068" y="213012"/>
                      <a:pt x="17145" y="209550"/>
                    </a:cubicBezTo>
                    <a:cubicBezTo>
                      <a:pt x="20725" y="205523"/>
                      <a:pt x="28575" y="198120"/>
                      <a:pt x="28575" y="198120"/>
                    </a:cubicBezTo>
                    <a:lnTo>
                      <a:pt x="32385" y="60960"/>
                    </a:lnTo>
                    <a:lnTo>
                      <a:pt x="74295" y="24765"/>
                    </a:lnTo>
                    <a:cubicBezTo>
                      <a:pt x="78105" y="20320"/>
                      <a:pt x="81585" y="15570"/>
                      <a:pt x="85725" y="11430"/>
                    </a:cubicBezTo>
                    <a:cubicBezTo>
                      <a:pt x="88016" y="9139"/>
                      <a:pt x="96570" y="4806"/>
                      <a:pt x="99060" y="3810"/>
                    </a:cubicBezTo>
                    <a:cubicBezTo>
                      <a:pt x="102789" y="2318"/>
                      <a:pt x="110490" y="0"/>
                      <a:pt x="110490" y="0"/>
                    </a:cubicBezTo>
                    <a:lnTo>
                      <a:pt x="148590" y="3810"/>
                    </a:lnTo>
                    <a:cubicBezTo>
                      <a:pt x="153053" y="4306"/>
                      <a:pt x="157453" y="5308"/>
                      <a:pt x="161925" y="5715"/>
                    </a:cubicBezTo>
                    <a:cubicBezTo>
                      <a:pt x="183345" y="7662"/>
                      <a:pt x="181472" y="7620"/>
                      <a:pt x="165735" y="381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 bwMode="auto">
              <a:xfrm>
                <a:off x="5747320" y="5851099"/>
                <a:ext cx="279486" cy="223201"/>
              </a:xfrm>
              <a:custGeom>
                <a:avLst/>
                <a:gdLst>
                  <a:gd name="connsiteX0" fmla="*/ 260985 w 457267"/>
                  <a:gd name="connsiteY0" fmla="*/ 102870 h 363856"/>
                  <a:gd name="connsiteX1" fmla="*/ 260985 w 457267"/>
                  <a:gd name="connsiteY1" fmla="*/ 102870 h 363856"/>
                  <a:gd name="connsiteX2" fmla="*/ 259080 w 457267"/>
                  <a:gd name="connsiteY2" fmla="*/ 160020 h 363856"/>
                  <a:gd name="connsiteX3" fmla="*/ 259080 w 457267"/>
                  <a:gd name="connsiteY3" fmla="*/ 180975 h 363856"/>
                  <a:gd name="connsiteX4" fmla="*/ 270510 w 457267"/>
                  <a:gd name="connsiteY4" fmla="*/ 188595 h 363856"/>
                  <a:gd name="connsiteX5" fmla="*/ 276225 w 457267"/>
                  <a:gd name="connsiteY5" fmla="*/ 192405 h 363856"/>
                  <a:gd name="connsiteX6" fmla="*/ 281940 w 457267"/>
                  <a:gd name="connsiteY6" fmla="*/ 196215 h 363856"/>
                  <a:gd name="connsiteX7" fmla="*/ 287655 w 457267"/>
                  <a:gd name="connsiteY7" fmla="*/ 198120 h 363856"/>
                  <a:gd name="connsiteX8" fmla="*/ 304800 w 457267"/>
                  <a:gd name="connsiteY8" fmla="*/ 213360 h 363856"/>
                  <a:gd name="connsiteX9" fmla="*/ 316230 w 457267"/>
                  <a:gd name="connsiteY9" fmla="*/ 217170 h 363856"/>
                  <a:gd name="connsiteX10" fmla="*/ 333375 w 457267"/>
                  <a:gd name="connsiteY10" fmla="*/ 220980 h 363856"/>
                  <a:gd name="connsiteX11" fmla="*/ 340995 w 457267"/>
                  <a:gd name="connsiteY11" fmla="*/ 226695 h 363856"/>
                  <a:gd name="connsiteX12" fmla="*/ 352425 w 457267"/>
                  <a:gd name="connsiteY12" fmla="*/ 222885 h 363856"/>
                  <a:gd name="connsiteX13" fmla="*/ 354330 w 457267"/>
                  <a:gd name="connsiteY13" fmla="*/ 215265 h 363856"/>
                  <a:gd name="connsiteX14" fmla="*/ 358140 w 457267"/>
                  <a:gd name="connsiteY14" fmla="*/ 209550 h 363856"/>
                  <a:gd name="connsiteX15" fmla="*/ 369570 w 457267"/>
                  <a:gd name="connsiteY15" fmla="*/ 207645 h 363856"/>
                  <a:gd name="connsiteX16" fmla="*/ 403860 w 457267"/>
                  <a:gd name="connsiteY16" fmla="*/ 232410 h 363856"/>
                  <a:gd name="connsiteX17" fmla="*/ 438150 w 457267"/>
                  <a:gd name="connsiteY17" fmla="*/ 278130 h 363856"/>
                  <a:gd name="connsiteX18" fmla="*/ 455295 w 457267"/>
                  <a:gd name="connsiteY18" fmla="*/ 276225 h 363856"/>
                  <a:gd name="connsiteX19" fmla="*/ 457200 w 457267"/>
                  <a:gd name="connsiteY19" fmla="*/ 281940 h 363856"/>
                  <a:gd name="connsiteX20" fmla="*/ 453390 w 457267"/>
                  <a:gd name="connsiteY20" fmla="*/ 295275 h 363856"/>
                  <a:gd name="connsiteX21" fmla="*/ 451485 w 457267"/>
                  <a:gd name="connsiteY21" fmla="*/ 329565 h 363856"/>
                  <a:gd name="connsiteX22" fmla="*/ 447675 w 457267"/>
                  <a:gd name="connsiteY22" fmla="*/ 335280 h 363856"/>
                  <a:gd name="connsiteX23" fmla="*/ 443865 w 457267"/>
                  <a:gd name="connsiteY23" fmla="*/ 352425 h 363856"/>
                  <a:gd name="connsiteX24" fmla="*/ 438150 w 457267"/>
                  <a:gd name="connsiteY24" fmla="*/ 356235 h 363856"/>
                  <a:gd name="connsiteX25" fmla="*/ 434340 w 457267"/>
                  <a:gd name="connsiteY25" fmla="*/ 361950 h 363856"/>
                  <a:gd name="connsiteX26" fmla="*/ 415290 w 457267"/>
                  <a:gd name="connsiteY26" fmla="*/ 361950 h 363856"/>
                  <a:gd name="connsiteX27" fmla="*/ 409575 w 457267"/>
                  <a:gd name="connsiteY27" fmla="*/ 360045 h 363856"/>
                  <a:gd name="connsiteX28" fmla="*/ 394335 w 457267"/>
                  <a:gd name="connsiteY28" fmla="*/ 360045 h 363856"/>
                  <a:gd name="connsiteX29" fmla="*/ 348615 w 457267"/>
                  <a:gd name="connsiteY29" fmla="*/ 320040 h 363856"/>
                  <a:gd name="connsiteX30" fmla="*/ 333375 w 457267"/>
                  <a:gd name="connsiteY30" fmla="*/ 306705 h 363856"/>
                  <a:gd name="connsiteX31" fmla="*/ 325755 w 457267"/>
                  <a:gd name="connsiteY31" fmla="*/ 304800 h 363856"/>
                  <a:gd name="connsiteX32" fmla="*/ 314325 w 457267"/>
                  <a:gd name="connsiteY32" fmla="*/ 297180 h 363856"/>
                  <a:gd name="connsiteX33" fmla="*/ 308610 w 457267"/>
                  <a:gd name="connsiteY33" fmla="*/ 293370 h 363856"/>
                  <a:gd name="connsiteX34" fmla="*/ 289560 w 457267"/>
                  <a:gd name="connsiteY34" fmla="*/ 287655 h 363856"/>
                  <a:gd name="connsiteX35" fmla="*/ 272415 w 457267"/>
                  <a:gd name="connsiteY35" fmla="*/ 274320 h 363856"/>
                  <a:gd name="connsiteX36" fmla="*/ 266700 w 457267"/>
                  <a:gd name="connsiteY36" fmla="*/ 270510 h 363856"/>
                  <a:gd name="connsiteX37" fmla="*/ 260985 w 457267"/>
                  <a:gd name="connsiteY37" fmla="*/ 262890 h 363856"/>
                  <a:gd name="connsiteX38" fmla="*/ 249555 w 457267"/>
                  <a:gd name="connsiteY38" fmla="*/ 255270 h 363856"/>
                  <a:gd name="connsiteX39" fmla="*/ 243840 w 457267"/>
                  <a:gd name="connsiteY39" fmla="*/ 251460 h 363856"/>
                  <a:gd name="connsiteX40" fmla="*/ 240030 w 457267"/>
                  <a:gd name="connsiteY40" fmla="*/ 245745 h 363856"/>
                  <a:gd name="connsiteX41" fmla="*/ 238125 w 457267"/>
                  <a:gd name="connsiteY41" fmla="*/ 240030 h 363856"/>
                  <a:gd name="connsiteX42" fmla="*/ 232410 w 457267"/>
                  <a:gd name="connsiteY42" fmla="*/ 238125 h 363856"/>
                  <a:gd name="connsiteX43" fmla="*/ 226695 w 457267"/>
                  <a:gd name="connsiteY43" fmla="*/ 234315 h 363856"/>
                  <a:gd name="connsiteX44" fmla="*/ 211455 w 457267"/>
                  <a:gd name="connsiteY44" fmla="*/ 230505 h 363856"/>
                  <a:gd name="connsiteX45" fmla="*/ 200025 w 457267"/>
                  <a:gd name="connsiteY45" fmla="*/ 224790 h 363856"/>
                  <a:gd name="connsiteX46" fmla="*/ 194310 w 457267"/>
                  <a:gd name="connsiteY46" fmla="*/ 222885 h 363856"/>
                  <a:gd name="connsiteX47" fmla="*/ 188595 w 457267"/>
                  <a:gd name="connsiteY47" fmla="*/ 217170 h 363856"/>
                  <a:gd name="connsiteX48" fmla="*/ 179070 w 457267"/>
                  <a:gd name="connsiteY48" fmla="*/ 215265 h 363856"/>
                  <a:gd name="connsiteX49" fmla="*/ 173355 w 457267"/>
                  <a:gd name="connsiteY49" fmla="*/ 213360 h 363856"/>
                  <a:gd name="connsiteX50" fmla="*/ 165735 w 457267"/>
                  <a:gd name="connsiteY50" fmla="*/ 207645 h 363856"/>
                  <a:gd name="connsiteX51" fmla="*/ 160020 w 457267"/>
                  <a:gd name="connsiteY51" fmla="*/ 201930 h 363856"/>
                  <a:gd name="connsiteX52" fmla="*/ 154305 w 457267"/>
                  <a:gd name="connsiteY52" fmla="*/ 200025 h 363856"/>
                  <a:gd name="connsiteX53" fmla="*/ 142875 w 457267"/>
                  <a:gd name="connsiteY53" fmla="*/ 192405 h 363856"/>
                  <a:gd name="connsiteX54" fmla="*/ 131445 w 457267"/>
                  <a:gd name="connsiteY54" fmla="*/ 184785 h 363856"/>
                  <a:gd name="connsiteX55" fmla="*/ 118110 w 457267"/>
                  <a:gd name="connsiteY55" fmla="*/ 180975 h 363856"/>
                  <a:gd name="connsiteX56" fmla="*/ 106680 w 457267"/>
                  <a:gd name="connsiteY56" fmla="*/ 175260 h 363856"/>
                  <a:gd name="connsiteX57" fmla="*/ 100965 w 457267"/>
                  <a:gd name="connsiteY57" fmla="*/ 169545 h 363856"/>
                  <a:gd name="connsiteX58" fmla="*/ 95250 w 457267"/>
                  <a:gd name="connsiteY58" fmla="*/ 165735 h 363856"/>
                  <a:gd name="connsiteX59" fmla="*/ 78105 w 457267"/>
                  <a:gd name="connsiteY59" fmla="*/ 146685 h 363856"/>
                  <a:gd name="connsiteX60" fmla="*/ 72390 w 457267"/>
                  <a:gd name="connsiteY60" fmla="*/ 140970 h 363856"/>
                  <a:gd name="connsiteX61" fmla="*/ 68580 w 457267"/>
                  <a:gd name="connsiteY61" fmla="*/ 135255 h 363856"/>
                  <a:gd name="connsiteX62" fmla="*/ 62865 w 457267"/>
                  <a:gd name="connsiteY62" fmla="*/ 131445 h 363856"/>
                  <a:gd name="connsiteX63" fmla="*/ 57150 w 457267"/>
                  <a:gd name="connsiteY63" fmla="*/ 125730 h 363856"/>
                  <a:gd name="connsiteX64" fmla="*/ 43815 w 457267"/>
                  <a:gd name="connsiteY64" fmla="*/ 108585 h 363856"/>
                  <a:gd name="connsiteX65" fmla="*/ 40005 w 457267"/>
                  <a:gd name="connsiteY65" fmla="*/ 102870 h 363856"/>
                  <a:gd name="connsiteX66" fmla="*/ 30480 w 457267"/>
                  <a:gd name="connsiteY66" fmla="*/ 91440 h 363856"/>
                  <a:gd name="connsiteX67" fmla="*/ 15240 w 457267"/>
                  <a:gd name="connsiteY67" fmla="*/ 68580 h 363856"/>
                  <a:gd name="connsiteX68" fmla="*/ 9525 w 457267"/>
                  <a:gd name="connsiteY68" fmla="*/ 64770 h 363856"/>
                  <a:gd name="connsiteX69" fmla="*/ 0 w 457267"/>
                  <a:gd name="connsiteY69" fmla="*/ 45720 h 363856"/>
                  <a:gd name="connsiteX70" fmla="*/ 1905 w 457267"/>
                  <a:gd name="connsiteY70" fmla="*/ 19050 h 363856"/>
                  <a:gd name="connsiteX71" fmla="*/ 5715 w 457267"/>
                  <a:gd name="connsiteY71" fmla="*/ 7620 h 363856"/>
                  <a:gd name="connsiteX72" fmla="*/ 11430 w 457267"/>
                  <a:gd name="connsiteY72" fmla="*/ 3810 h 363856"/>
                  <a:gd name="connsiteX73" fmla="*/ 24765 w 457267"/>
                  <a:gd name="connsiteY73" fmla="*/ 0 h 363856"/>
                  <a:gd name="connsiteX74" fmla="*/ 62865 w 457267"/>
                  <a:gd name="connsiteY74" fmla="*/ 1905 h 363856"/>
                  <a:gd name="connsiteX75" fmla="*/ 68580 w 457267"/>
                  <a:gd name="connsiteY75" fmla="*/ 3810 h 363856"/>
                  <a:gd name="connsiteX76" fmla="*/ 74295 w 457267"/>
                  <a:gd name="connsiteY76" fmla="*/ 9525 h 363856"/>
                  <a:gd name="connsiteX77" fmla="*/ 81915 w 457267"/>
                  <a:gd name="connsiteY77" fmla="*/ 24765 h 363856"/>
                  <a:gd name="connsiteX78" fmla="*/ 95250 w 457267"/>
                  <a:gd name="connsiteY78" fmla="*/ 41910 h 363856"/>
                  <a:gd name="connsiteX79" fmla="*/ 97155 w 457267"/>
                  <a:gd name="connsiteY79" fmla="*/ 47625 h 363856"/>
                  <a:gd name="connsiteX80" fmla="*/ 129540 w 457267"/>
                  <a:gd name="connsiteY80" fmla="*/ 43815 h 363856"/>
                  <a:gd name="connsiteX81" fmla="*/ 135255 w 457267"/>
                  <a:gd name="connsiteY81" fmla="*/ 40005 h 363856"/>
                  <a:gd name="connsiteX82" fmla="*/ 148590 w 457267"/>
                  <a:gd name="connsiteY82" fmla="*/ 36195 h 363856"/>
                  <a:gd name="connsiteX83" fmla="*/ 161925 w 457267"/>
                  <a:gd name="connsiteY83" fmla="*/ 28575 h 363856"/>
                  <a:gd name="connsiteX84" fmla="*/ 167640 w 457267"/>
                  <a:gd name="connsiteY84" fmla="*/ 24765 h 363856"/>
                  <a:gd name="connsiteX85" fmla="*/ 186690 w 457267"/>
                  <a:gd name="connsiteY85" fmla="*/ 20955 h 363856"/>
                  <a:gd name="connsiteX86" fmla="*/ 207645 w 457267"/>
                  <a:gd name="connsiteY86" fmla="*/ 22860 h 363856"/>
                  <a:gd name="connsiteX87" fmla="*/ 209550 w 457267"/>
                  <a:gd name="connsiteY87" fmla="*/ 28575 h 363856"/>
                  <a:gd name="connsiteX88" fmla="*/ 215265 w 457267"/>
                  <a:gd name="connsiteY88" fmla="*/ 43815 h 363856"/>
                  <a:gd name="connsiteX89" fmla="*/ 219075 w 457267"/>
                  <a:gd name="connsiteY89" fmla="*/ 70485 h 363856"/>
                  <a:gd name="connsiteX90" fmla="*/ 220980 w 457267"/>
                  <a:gd name="connsiteY90" fmla="*/ 76200 h 363856"/>
                  <a:gd name="connsiteX91" fmla="*/ 217170 w 457267"/>
                  <a:gd name="connsiteY91" fmla="*/ 95250 h 363856"/>
                  <a:gd name="connsiteX92" fmla="*/ 213360 w 457267"/>
                  <a:gd name="connsiteY92" fmla="*/ 100965 h 363856"/>
                  <a:gd name="connsiteX93" fmla="*/ 217170 w 457267"/>
                  <a:gd name="connsiteY93" fmla="*/ 108585 h 363856"/>
                  <a:gd name="connsiteX94" fmla="*/ 222885 w 457267"/>
                  <a:gd name="connsiteY94" fmla="*/ 110490 h 363856"/>
                  <a:gd name="connsiteX95" fmla="*/ 260985 w 457267"/>
                  <a:gd name="connsiteY95" fmla="*/ 102870 h 36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57267" h="363856">
                    <a:moveTo>
                      <a:pt x="260985" y="102870"/>
                    </a:moveTo>
                    <a:lnTo>
                      <a:pt x="260985" y="102870"/>
                    </a:lnTo>
                    <a:cubicBezTo>
                      <a:pt x="260350" y="121920"/>
                      <a:pt x="260199" y="140992"/>
                      <a:pt x="259080" y="160020"/>
                    </a:cubicBezTo>
                    <a:cubicBezTo>
                      <a:pt x="258570" y="168697"/>
                      <a:pt x="252545" y="170706"/>
                      <a:pt x="259080" y="180975"/>
                    </a:cubicBezTo>
                    <a:cubicBezTo>
                      <a:pt x="261538" y="184838"/>
                      <a:pt x="266700" y="186055"/>
                      <a:pt x="270510" y="188595"/>
                    </a:cubicBezTo>
                    <a:lnTo>
                      <a:pt x="276225" y="192405"/>
                    </a:lnTo>
                    <a:cubicBezTo>
                      <a:pt x="278130" y="193675"/>
                      <a:pt x="279768" y="195491"/>
                      <a:pt x="281940" y="196215"/>
                    </a:cubicBezTo>
                    <a:lnTo>
                      <a:pt x="287655" y="198120"/>
                    </a:lnTo>
                    <a:cubicBezTo>
                      <a:pt x="291104" y="201569"/>
                      <a:pt x="298681" y="210640"/>
                      <a:pt x="304800" y="213360"/>
                    </a:cubicBezTo>
                    <a:cubicBezTo>
                      <a:pt x="308470" y="214991"/>
                      <a:pt x="312420" y="215900"/>
                      <a:pt x="316230" y="217170"/>
                    </a:cubicBezTo>
                    <a:cubicBezTo>
                      <a:pt x="325609" y="220296"/>
                      <a:pt x="319964" y="218745"/>
                      <a:pt x="333375" y="220980"/>
                    </a:cubicBezTo>
                    <a:cubicBezTo>
                      <a:pt x="335915" y="222885"/>
                      <a:pt x="337836" y="226379"/>
                      <a:pt x="340995" y="226695"/>
                    </a:cubicBezTo>
                    <a:cubicBezTo>
                      <a:pt x="344991" y="227095"/>
                      <a:pt x="349376" y="225499"/>
                      <a:pt x="352425" y="222885"/>
                    </a:cubicBezTo>
                    <a:cubicBezTo>
                      <a:pt x="354413" y="221181"/>
                      <a:pt x="353299" y="217671"/>
                      <a:pt x="354330" y="215265"/>
                    </a:cubicBezTo>
                    <a:cubicBezTo>
                      <a:pt x="355232" y="213161"/>
                      <a:pt x="356352" y="210980"/>
                      <a:pt x="358140" y="209550"/>
                    </a:cubicBezTo>
                    <a:cubicBezTo>
                      <a:pt x="361274" y="207043"/>
                      <a:pt x="366010" y="207645"/>
                      <a:pt x="369570" y="207645"/>
                    </a:cubicBezTo>
                    <a:lnTo>
                      <a:pt x="403860" y="232410"/>
                    </a:lnTo>
                    <a:lnTo>
                      <a:pt x="438150" y="278130"/>
                    </a:lnTo>
                    <a:cubicBezTo>
                      <a:pt x="443865" y="277495"/>
                      <a:pt x="449656" y="275097"/>
                      <a:pt x="455295" y="276225"/>
                    </a:cubicBezTo>
                    <a:cubicBezTo>
                      <a:pt x="457264" y="276619"/>
                      <a:pt x="457400" y="279942"/>
                      <a:pt x="457200" y="281940"/>
                    </a:cubicBezTo>
                    <a:cubicBezTo>
                      <a:pt x="456740" y="286540"/>
                      <a:pt x="454660" y="290830"/>
                      <a:pt x="453390" y="295275"/>
                    </a:cubicBezTo>
                    <a:cubicBezTo>
                      <a:pt x="452755" y="306705"/>
                      <a:pt x="453104" y="318232"/>
                      <a:pt x="451485" y="329565"/>
                    </a:cubicBezTo>
                    <a:cubicBezTo>
                      <a:pt x="451161" y="331832"/>
                      <a:pt x="448399" y="333108"/>
                      <a:pt x="447675" y="335280"/>
                    </a:cubicBezTo>
                    <a:cubicBezTo>
                      <a:pt x="447622" y="335439"/>
                      <a:pt x="445857" y="349935"/>
                      <a:pt x="443865" y="352425"/>
                    </a:cubicBezTo>
                    <a:cubicBezTo>
                      <a:pt x="442435" y="354213"/>
                      <a:pt x="440055" y="354965"/>
                      <a:pt x="438150" y="356235"/>
                    </a:cubicBezTo>
                    <a:cubicBezTo>
                      <a:pt x="436880" y="358140"/>
                      <a:pt x="436245" y="360680"/>
                      <a:pt x="434340" y="361950"/>
                    </a:cubicBezTo>
                    <a:cubicBezTo>
                      <a:pt x="428895" y="365580"/>
                      <a:pt x="420566" y="363122"/>
                      <a:pt x="415290" y="361950"/>
                    </a:cubicBezTo>
                    <a:cubicBezTo>
                      <a:pt x="413330" y="361514"/>
                      <a:pt x="411575" y="360227"/>
                      <a:pt x="409575" y="360045"/>
                    </a:cubicBezTo>
                    <a:cubicBezTo>
                      <a:pt x="404516" y="359585"/>
                      <a:pt x="399415" y="360045"/>
                      <a:pt x="394335" y="360045"/>
                    </a:cubicBezTo>
                    <a:lnTo>
                      <a:pt x="348615" y="320040"/>
                    </a:lnTo>
                    <a:cubicBezTo>
                      <a:pt x="343535" y="315595"/>
                      <a:pt x="338991" y="310449"/>
                      <a:pt x="333375" y="306705"/>
                    </a:cubicBezTo>
                    <a:cubicBezTo>
                      <a:pt x="331197" y="305253"/>
                      <a:pt x="327933" y="306252"/>
                      <a:pt x="325755" y="304800"/>
                    </a:cubicBezTo>
                    <a:cubicBezTo>
                      <a:pt x="309968" y="294275"/>
                      <a:pt x="336202" y="302649"/>
                      <a:pt x="314325" y="297180"/>
                    </a:cubicBezTo>
                    <a:cubicBezTo>
                      <a:pt x="312420" y="295910"/>
                      <a:pt x="310702" y="294300"/>
                      <a:pt x="308610" y="293370"/>
                    </a:cubicBezTo>
                    <a:cubicBezTo>
                      <a:pt x="302647" y="290720"/>
                      <a:pt x="295893" y="289238"/>
                      <a:pt x="289560" y="287655"/>
                    </a:cubicBezTo>
                    <a:cubicBezTo>
                      <a:pt x="260671" y="268396"/>
                      <a:pt x="290321" y="289241"/>
                      <a:pt x="272415" y="274320"/>
                    </a:cubicBezTo>
                    <a:cubicBezTo>
                      <a:pt x="270656" y="272854"/>
                      <a:pt x="268319" y="272129"/>
                      <a:pt x="266700" y="270510"/>
                    </a:cubicBezTo>
                    <a:cubicBezTo>
                      <a:pt x="264455" y="268265"/>
                      <a:pt x="263358" y="264999"/>
                      <a:pt x="260985" y="262890"/>
                    </a:cubicBezTo>
                    <a:cubicBezTo>
                      <a:pt x="257563" y="259848"/>
                      <a:pt x="253365" y="257810"/>
                      <a:pt x="249555" y="255270"/>
                    </a:cubicBezTo>
                    <a:lnTo>
                      <a:pt x="243840" y="251460"/>
                    </a:lnTo>
                    <a:cubicBezTo>
                      <a:pt x="242570" y="249555"/>
                      <a:pt x="241054" y="247793"/>
                      <a:pt x="240030" y="245745"/>
                    </a:cubicBezTo>
                    <a:cubicBezTo>
                      <a:pt x="239132" y="243949"/>
                      <a:pt x="239545" y="241450"/>
                      <a:pt x="238125" y="240030"/>
                    </a:cubicBezTo>
                    <a:cubicBezTo>
                      <a:pt x="236705" y="238610"/>
                      <a:pt x="234206" y="239023"/>
                      <a:pt x="232410" y="238125"/>
                    </a:cubicBezTo>
                    <a:cubicBezTo>
                      <a:pt x="230362" y="237101"/>
                      <a:pt x="228743" y="235339"/>
                      <a:pt x="226695" y="234315"/>
                    </a:cubicBezTo>
                    <a:cubicBezTo>
                      <a:pt x="222790" y="232362"/>
                      <a:pt x="215078" y="231230"/>
                      <a:pt x="211455" y="230505"/>
                    </a:cubicBezTo>
                    <a:cubicBezTo>
                      <a:pt x="207645" y="228600"/>
                      <a:pt x="203918" y="226520"/>
                      <a:pt x="200025" y="224790"/>
                    </a:cubicBezTo>
                    <a:cubicBezTo>
                      <a:pt x="198190" y="223974"/>
                      <a:pt x="195981" y="223999"/>
                      <a:pt x="194310" y="222885"/>
                    </a:cubicBezTo>
                    <a:cubicBezTo>
                      <a:pt x="192068" y="221391"/>
                      <a:pt x="191005" y="218375"/>
                      <a:pt x="188595" y="217170"/>
                    </a:cubicBezTo>
                    <a:cubicBezTo>
                      <a:pt x="185699" y="215722"/>
                      <a:pt x="182211" y="216050"/>
                      <a:pt x="179070" y="215265"/>
                    </a:cubicBezTo>
                    <a:cubicBezTo>
                      <a:pt x="177122" y="214778"/>
                      <a:pt x="175260" y="213995"/>
                      <a:pt x="173355" y="213360"/>
                    </a:cubicBezTo>
                    <a:cubicBezTo>
                      <a:pt x="170815" y="211455"/>
                      <a:pt x="168146" y="209711"/>
                      <a:pt x="165735" y="207645"/>
                    </a:cubicBezTo>
                    <a:cubicBezTo>
                      <a:pt x="163690" y="205892"/>
                      <a:pt x="162262" y="203424"/>
                      <a:pt x="160020" y="201930"/>
                    </a:cubicBezTo>
                    <a:cubicBezTo>
                      <a:pt x="158349" y="200816"/>
                      <a:pt x="156210" y="200660"/>
                      <a:pt x="154305" y="200025"/>
                    </a:cubicBezTo>
                    <a:cubicBezTo>
                      <a:pt x="141622" y="187342"/>
                      <a:pt x="155281" y="199297"/>
                      <a:pt x="142875" y="192405"/>
                    </a:cubicBezTo>
                    <a:cubicBezTo>
                      <a:pt x="138872" y="190181"/>
                      <a:pt x="135887" y="185896"/>
                      <a:pt x="131445" y="184785"/>
                    </a:cubicBezTo>
                    <a:cubicBezTo>
                      <a:pt x="129004" y="184175"/>
                      <a:pt x="120843" y="182341"/>
                      <a:pt x="118110" y="180975"/>
                    </a:cubicBezTo>
                    <a:cubicBezTo>
                      <a:pt x="103338" y="173589"/>
                      <a:pt x="121045" y="180048"/>
                      <a:pt x="106680" y="175260"/>
                    </a:cubicBezTo>
                    <a:cubicBezTo>
                      <a:pt x="104775" y="173355"/>
                      <a:pt x="103035" y="171270"/>
                      <a:pt x="100965" y="169545"/>
                    </a:cubicBezTo>
                    <a:cubicBezTo>
                      <a:pt x="99206" y="168079"/>
                      <a:pt x="96952" y="167267"/>
                      <a:pt x="95250" y="165735"/>
                    </a:cubicBezTo>
                    <a:cubicBezTo>
                      <a:pt x="65246" y="138731"/>
                      <a:pt x="90883" y="162019"/>
                      <a:pt x="78105" y="146685"/>
                    </a:cubicBezTo>
                    <a:cubicBezTo>
                      <a:pt x="76380" y="144615"/>
                      <a:pt x="74115" y="143040"/>
                      <a:pt x="72390" y="140970"/>
                    </a:cubicBezTo>
                    <a:cubicBezTo>
                      <a:pt x="70924" y="139211"/>
                      <a:pt x="70199" y="136874"/>
                      <a:pt x="68580" y="135255"/>
                    </a:cubicBezTo>
                    <a:cubicBezTo>
                      <a:pt x="66961" y="133636"/>
                      <a:pt x="64624" y="132911"/>
                      <a:pt x="62865" y="131445"/>
                    </a:cubicBezTo>
                    <a:cubicBezTo>
                      <a:pt x="60795" y="129720"/>
                      <a:pt x="59055" y="127635"/>
                      <a:pt x="57150" y="125730"/>
                    </a:cubicBezTo>
                    <a:cubicBezTo>
                      <a:pt x="51945" y="110114"/>
                      <a:pt x="60948" y="134285"/>
                      <a:pt x="43815" y="108585"/>
                    </a:cubicBezTo>
                    <a:cubicBezTo>
                      <a:pt x="42545" y="106680"/>
                      <a:pt x="41471" y="104629"/>
                      <a:pt x="40005" y="102870"/>
                    </a:cubicBezTo>
                    <a:cubicBezTo>
                      <a:pt x="32841" y="94274"/>
                      <a:pt x="35640" y="100470"/>
                      <a:pt x="30480" y="91440"/>
                    </a:cubicBezTo>
                    <a:cubicBezTo>
                      <a:pt x="25910" y="83443"/>
                      <a:pt x="23723" y="74235"/>
                      <a:pt x="15240" y="68580"/>
                    </a:cubicBezTo>
                    <a:lnTo>
                      <a:pt x="9525" y="64770"/>
                    </a:lnTo>
                    <a:cubicBezTo>
                      <a:pt x="453" y="51162"/>
                      <a:pt x="3016" y="57782"/>
                      <a:pt x="0" y="45720"/>
                    </a:cubicBezTo>
                    <a:cubicBezTo>
                      <a:pt x="635" y="36830"/>
                      <a:pt x="583" y="27864"/>
                      <a:pt x="1905" y="19050"/>
                    </a:cubicBezTo>
                    <a:cubicBezTo>
                      <a:pt x="2501" y="15078"/>
                      <a:pt x="2373" y="9848"/>
                      <a:pt x="5715" y="7620"/>
                    </a:cubicBezTo>
                    <a:cubicBezTo>
                      <a:pt x="7620" y="6350"/>
                      <a:pt x="9382" y="4834"/>
                      <a:pt x="11430" y="3810"/>
                    </a:cubicBezTo>
                    <a:cubicBezTo>
                      <a:pt x="14163" y="2444"/>
                      <a:pt x="22324" y="610"/>
                      <a:pt x="24765" y="0"/>
                    </a:cubicBezTo>
                    <a:cubicBezTo>
                      <a:pt x="37465" y="635"/>
                      <a:pt x="50197" y="803"/>
                      <a:pt x="62865" y="1905"/>
                    </a:cubicBezTo>
                    <a:cubicBezTo>
                      <a:pt x="64865" y="2079"/>
                      <a:pt x="66909" y="2696"/>
                      <a:pt x="68580" y="3810"/>
                    </a:cubicBezTo>
                    <a:cubicBezTo>
                      <a:pt x="70822" y="5304"/>
                      <a:pt x="72390" y="7620"/>
                      <a:pt x="74295" y="9525"/>
                    </a:cubicBezTo>
                    <a:cubicBezTo>
                      <a:pt x="77193" y="21115"/>
                      <a:pt x="74359" y="13971"/>
                      <a:pt x="81915" y="24765"/>
                    </a:cubicBezTo>
                    <a:cubicBezTo>
                      <a:pt x="92548" y="39956"/>
                      <a:pt x="85403" y="32063"/>
                      <a:pt x="95250" y="41910"/>
                    </a:cubicBezTo>
                    <a:cubicBezTo>
                      <a:pt x="95885" y="43815"/>
                      <a:pt x="95167" y="47341"/>
                      <a:pt x="97155" y="47625"/>
                    </a:cubicBezTo>
                    <a:cubicBezTo>
                      <a:pt x="109216" y="49348"/>
                      <a:pt x="118731" y="46517"/>
                      <a:pt x="129540" y="43815"/>
                    </a:cubicBezTo>
                    <a:cubicBezTo>
                      <a:pt x="131445" y="42545"/>
                      <a:pt x="133207" y="41029"/>
                      <a:pt x="135255" y="40005"/>
                    </a:cubicBezTo>
                    <a:cubicBezTo>
                      <a:pt x="137988" y="38639"/>
                      <a:pt x="146149" y="36805"/>
                      <a:pt x="148590" y="36195"/>
                    </a:cubicBezTo>
                    <a:cubicBezTo>
                      <a:pt x="162514" y="26913"/>
                      <a:pt x="145006" y="38243"/>
                      <a:pt x="161925" y="28575"/>
                    </a:cubicBezTo>
                    <a:cubicBezTo>
                      <a:pt x="163913" y="27439"/>
                      <a:pt x="165536" y="25667"/>
                      <a:pt x="167640" y="24765"/>
                    </a:cubicBezTo>
                    <a:cubicBezTo>
                      <a:pt x="171257" y="23215"/>
                      <a:pt x="184111" y="21385"/>
                      <a:pt x="186690" y="20955"/>
                    </a:cubicBezTo>
                    <a:cubicBezTo>
                      <a:pt x="193675" y="21590"/>
                      <a:pt x="200991" y="20642"/>
                      <a:pt x="207645" y="22860"/>
                    </a:cubicBezTo>
                    <a:cubicBezTo>
                      <a:pt x="209550" y="23495"/>
                      <a:pt x="208759" y="26729"/>
                      <a:pt x="209550" y="28575"/>
                    </a:cubicBezTo>
                    <a:cubicBezTo>
                      <a:pt x="215527" y="42521"/>
                      <a:pt x="211753" y="29766"/>
                      <a:pt x="215265" y="43815"/>
                    </a:cubicBezTo>
                    <a:cubicBezTo>
                      <a:pt x="216450" y="54484"/>
                      <a:pt x="216649" y="60780"/>
                      <a:pt x="219075" y="70485"/>
                    </a:cubicBezTo>
                    <a:cubicBezTo>
                      <a:pt x="219562" y="72433"/>
                      <a:pt x="220345" y="74295"/>
                      <a:pt x="220980" y="76200"/>
                    </a:cubicBezTo>
                    <a:cubicBezTo>
                      <a:pt x="220278" y="81114"/>
                      <a:pt x="219830" y="89930"/>
                      <a:pt x="217170" y="95250"/>
                    </a:cubicBezTo>
                    <a:cubicBezTo>
                      <a:pt x="216146" y="97298"/>
                      <a:pt x="214630" y="99060"/>
                      <a:pt x="213360" y="100965"/>
                    </a:cubicBezTo>
                    <a:cubicBezTo>
                      <a:pt x="214630" y="103505"/>
                      <a:pt x="215162" y="106577"/>
                      <a:pt x="217170" y="108585"/>
                    </a:cubicBezTo>
                    <a:cubicBezTo>
                      <a:pt x="218590" y="110005"/>
                      <a:pt x="220880" y="110372"/>
                      <a:pt x="222885" y="110490"/>
                    </a:cubicBezTo>
                    <a:cubicBezTo>
                      <a:pt x="231760" y="111012"/>
                      <a:pt x="254635" y="104140"/>
                      <a:pt x="260985" y="10287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 bwMode="auto">
              <a:xfrm>
                <a:off x="5800695" y="5779287"/>
                <a:ext cx="121305" cy="150418"/>
              </a:xfrm>
              <a:custGeom>
                <a:avLst/>
                <a:gdLst>
                  <a:gd name="connsiteX0" fmla="*/ 78105 w 198120"/>
                  <a:gd name="connsiteY0" fmla="*/ 133350 h 245511"/>
                  <a:gd name="connsiteX1" fmla="*/ 78105 w 198120"/>
                  <a:gd name="connsiteY1" fmla="*/ 133350 h 245511"/>
                  <a:gd name="connsiteX2" fmla="*/ 93345 w 198120"/>
                  <a:gd name="connsiteY2" fmla="*/ 139065 h 245511"/>
                  <a:gd name="connsiteX3" fmla="*/ 99060 w 198120"/>
                  <a:gd name="connsiteY3" fmla="*/ 144780 h 245511"/>
                  <a:gd name="connsiteX4" fmla="*/ 106680 w 198120"/>
                  <a:gd name="connsiteY4" fmla="*/ 161925 h 245511"/>
                  <a:gd name="connsiteX5" fmla="*/ 108585 w 198120"/>
                  <a:gd name="connsiteY5" fmla="*/ 167640 h 245511"/>
                  <a:gd name="connsiteX6" fmla="*/ 114300 w 198120"/>
                  <a:gd name="connsiteY6" fmla="*/ 175260 h 245511"/>
                  <a:gd name="connsiteX7" fmla="*/ 114300 w 198120"/>
                  <a:gd name="connsiteY7" fmla="*/ 207645 h 245511"/>
                  <a:gd name="connsiteX8" fmla="*/ 110490 w 198120"/>
                  <a:gd name="connsiteY8" fmla="*/ 224790 h 245511"/>
                  <a:gd name="connsiteX9" fmla="*/ 112395 w 198120"/>
                  <a:gd name="connsiteY9" fmla="*/ 238125 h 245511"/>
                  <a:gd name="connsiteX10" fmla="*/ 184785 w 198120"/>
                  <a:gd name="connsiteY10" fmla="*/ 230505 h 245511"/>
                  <a:gd name="connsiteX11" fmla="*/ 186690 w 198120"/>
                  <a:gd name="connsiteY11" fmla="*/ 224790 h 245511"/>
                  <a:gd name="connsiteX12" fmla="*/ 190500 w 198120"/>
                  <a:gd name="connsiteY12" fmla="*/ 219075 h 245511"/>
                  <a:gd name="connsiteX13" fmla="*/ 194310 w 198120"/>
                  <a:gd name="connsiteY13" fmla="*/ 207645 h 245511"/>
                  <a:gd name="connsiteX14" fmla="*/ 196215 w 198120"/>
                  <a:gd name="connsiteY14" fmla="*/ 93345 h 245511"/>
                  <a:gd name="connsiteX15" fmla="*/ 198120 w 198120"/>
                  <a:gd name="connsiteY15" fmla="*/ 83820 h 245511"/>
                  <a:gd name="connsiteX16" fmla="*/ 196215 w 198120"/>
                  <a:gd name="connsiteY16" fmla="*/ 51435 h 245511"/>
                  <a:gd name="connsiteX17" fmla="*/ 194310 w 198120"/>
                  <a:gd name="connsiteY17" fmla="*/ 43815 h 245511"/>
                  <a:gd name="connsiteX18" fmla="*/ 190500 w 198120"/>
                  <a:gd name="connsiteY18" fmla="*/ 0 h 245511"/>
                  <a:gd name="connsiteX19" fmla="*/ 175260 w 198120"/>
                  <a:gd name="connsiteY19" fmla="*/ 5715 h 245511"/>
                  <a:gd name="connsiteX20" fmla="*/ 169545 w 198120"/>
                  <a:gd name="connsiteY20" fmla="*/ 7620 h 245511"/>
                  <a:gd name="connsiteX21" fmla="*/ 161925 w 198120"/>
                  <a:gd name="connsiteY21" fmla="*/ 11430 h 245511"/>
                  <a:gd name="connsiteX22" fmla="*/ 148590 w 198120"/>
                  <a:gd name="connsiteY22" fmla="*/ 13335 h 245511"/>
                  <a:gd name="connsiteX23" fmla="*/ 142875 w 198120"/>
                  <a:gd name="connsiteY23" fmla="*/ 15240 h 245511"/>
                  <a:gd name="connsiteX24" fmla="*/ 135255 w 198120"/>
                  <a:gd name="connsiteY24" fmla="*/ 19050 h 245511"/>
                  <a:gd name="connsiteX25" fmla="*/ 123825 w 198120"/>
                  <a:gd name="connsiteY25" fmla="*/ 20955 h 245511"/>
                  <a:gd name="connsiteX26" fmla="*/ 118110 w 198120"/>
                  <a:gd name="connsiteY26" fmla="*/ 22860 h 245511"/>
                  <a:gd name="connsiteX27" fmla="*/ 110490 w 198120"/>
                  <a:gd name="connsiteY27" fmla="*/ 24765 h 245511"/>
                  <a:gd name="connsiteX28" fmla="*/ 104775 w 198120"/>
                  <a:gd name="connsiteY28" fmla="*/ 30480 h 245511"/>
                  <a:gd name="connsiteX29" fmla="*/ 66675 w 198120"/>
                  <a:gd name="connsiteY29" fmla="*/ 32385 h 245511"/>
                  <a:gd name="connsiteX30" fmla="*/ 45720 w 198120"/>
                  <a:gd name="connsiteY30" fmla="*/ 32385 h 245511"/>
                  <a:gd name="connsiteX31" fmla="*/ 43815 w 198120"/>
                  <a:gd name="connsiteY31" fmla="*/ 38100 h 245511"/>
                  <a:gd name="connsiteX32" fmla="*/ 40005 w 198120"/>
                  <a:gd name="connsiteY32" fmla="*/ 43815 h 245511"/>
                  <a:gd name="connsiteX33" fmla="*/ 38100 w 198120"/>
                  <a:gd name="connsiteY33" fmla="*/ 51435 h 245511"/>
                  <a:gd name="connsiteX34" fmla="*/ 36195 w 198120"/>
                  <a:gd name="connsiteY34" fmla="*/ 57150 h 245511"/>
                  <a:gd name="connsiteX35" fmla="*/ 28575 w 198120"/>
                  <a:gd name="connsiteY35" fmla="*/ 59055 h 245511"/>
                  <a:gd name="connsiteX36" fmla="*/ 15240 w 198120"/>
                  <a:gd name="connsiteY36" fmla="*/ 66675 h 245511"/>
                  <a:gd name="connsiteX37" fmla="*/ 3810 w 198120"/>
                  <a:gd name="connsiteY37" fmla="*/ 76200 h 245511"/>
                  <a:gd name="connsiteX38" fmla="*/ 0 w 198120"/>
                  <a:gd name="connsiteY38" fmla="*/ 81915 h 245511"/>
                  <a:gd name="connsiteX39" fmla="*/ 7620 w 198120"/>
                  <a:gd name="connsiteY39" fmla="*/ 91440 h 245511"/>
                  <a:gd name="connsiteX40" fmla="*/ 20955 w 198120"/>
                  <a:gd name="connsiteY40" fmla="*/ 102870 h 245511"/>
                  <a:gd name="connsiteX41" fmla="*/ 36195 w 198120"/>
                  <a:gd name="connsiteY41" fmla="*/ 120015 h 245511"/>
                  <a:gd name="connsiteX42" fmla="*/ 57150 w 198120"/>
                  <a:gd name="connsiteY42" fmla="*/ 121920 h 245511"/>
                  <a:gd name="connsiteX43" fmla="*/ 68580 w 198120"/>
                  <a:gd name="connsiteY43" fmla="*/ 125730 h 245511"/>
                  <a:gd name="connsiteX44" fmla="*/ 78105 w 198120"/>
                  <a:gd name="connsiteY44" fmla="*/ 133350 h 24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8120" h="245511">
                    <a:moveTo>
                      <a:pt x="78105" y="133350"/>
                    </a:moveTo>
                    <a:lnTo>
                      <a:pt x="78105" y="133350"/>
                    </a:lnTo>
                    <a:cubicBezTo>
                      <a:pt x="83185" y="135255"/>
                      <a:pt x="88582" y="136467"/>
                      <a:pt x="93345" y="139065"/>
                    </a:cubicBezTo>
                    <a:cubicBezTo>
                      <a:pt x="95710" y="140355"/>
                      <a:pt x="97335" y="142710"/>
                      <a:pt x="99060" y="144780"/>
                    </a:cubicBezTo>
                    <a:cubicBezTo>
                      <a:pt x="104091" y="150818"/>
                      <a:pt x="103911" y="153618"/>
                      <a:pt x="106680" y="161925"/>
                    </a:cubicBezTo>
                    <a:cubicBezTo>
                      <a:pt x="107315" y="163830"/>
                      <a:pt x="107380" y="166034"/>
                      <a:pt x="108585" y="167640"/>
                    </a:cubicBezTo>
                    <a:lnTo>
                      <a:pt x="114300" y="175260"/>
                    </a:lnTo>
                    <a:cubicBezTo>
                      <a:pt x="118040" y="190222"/>
                      <a:pt x="116952" y="182453"/>
                      <a:pt x="114300" y="207645"/>
                    </a:cubicBezTo>
                    <a:cubicBezTo>
                      <a:pt x="113268" y="217445"/>
                      <a:pt x="112991" y="217288"/>
                      <a:pt x="110490" y="224790"/>
                    </a:cubicBezTo>
                    <a:cubicBezTo>
                      <a:pt x="111125" y="229235"/>
                      <a:pt x="107966" y="237387"/>
                      <a:pt x="112395" y="238125"/>
                    </a:cubicBezTo>
                    <a:cubicBezTo>
                      <a:pt x="170154" y="247752"/>
                      <a:pt x="164755" y="250535"/>
                      <a:pt x="184785" y="230505"/>
                    </a:cubicBezTo>
                    <a:cubicBezTo>
                      <a:pt x="185420" y="228600"/>
                      <a:pt x="185792" y="226586"/>
                      <a:pt x="186690" y="224790"/>
                    </a:cubicBezTo>
                    <a:cubicBezTo>
                      <a:pt x="187714" y="222742"/>
                      <a:pt x="189570" y="221167"/>
                      <a:pt x="190500" y="219075"/>
                    </a:cubicBezTo>
                    <a:cubicBezTo>
                      <a:pt x="192131" y="215405"/>
                      <a:pt x="194310" y="207645"/>
                      <a:pt x="194310" y="207645"/>
                    </a:cubicBezTo>
                    <a:cubicBezTo>
                      <a:pt x="194945" y="169545"/>
                      <a:pt x="195043" y="131432"/>
                      <a:pt x="196215" y="93345"/>
                    </a:cubicBezTo>
                    <a:cubicBezTo>
                      <a:pt x="196315" y="90109"/>
                      <a:pt x="198120" y="87058"/>
                      <a:pt x="198120" y="83820"/>
                    </a:cubicBezTo>
                    <a:cubicBezTo>
                      <a:pt x="198120" y="73006"/>
                      <a:pt x="197291" y="62195"/>
                      <a:pt x="196215" y="51435"/>
                    </a:cubicBezTo>
                    <a:cubicBezTo>
                      <a:pt x="194109" y="30377"/>
                      <a:pt x="194310" y="52389"/>
                      <a:pt x="194310" y="43815"/>
                    </a:cubicBezTo>
                    <a:lnTo>
                      <a:pt x="190500" y="0"/>
                    </a:lnTo>
                    <a:lnTo>
                      <a:pt x="175260" y="5715"/>
                    </a:lnTo>
                    <a:cubicBezTo>
                      <a:pt x="173373" y="6401"/>
                      <a:pt x="171391" y="6829"/>
                      <a:pt x="169545" y="7620"/>
                    </a:cubicBezTo>
                    <a:cubicBezTo>
                      <a:pt x="166935" y="8739"/>
                      <a:pt x="164665" y="10683"/>
                      <a:pt x="161925" y="11430"/>
                    </a:cubicBezTo>
                    <a:cubicBezTo>
                      <a:pt x="157593" y="12611"/>
                      <a:pt x="153035" y="12700"/>
                      <a:pt x="148590" y="13335"/>
                    </a:cubicBezTo>
                    <a:cubicBezTo>
                      <a:pt x="146685" y="13970"/>
                      <a:pt x="144721" y="14449"/>
                      <a:pt x="142875" y="15240"/>
                    </a:cubicBezTo>
                    <a:cubicBezTo>
                      <a:pt x="140265" y="16359"/>
                      <a:pt x="137975" y="18234"/>
                      <a:pt x="135255" y="19050"/>
                    </a:cubicBezTo>
                    <a:cubicBezTo>
                      <a:pt x="131555" y="20160"/>
                      <a:pt x="127596" y="20117"/>
                      <a:pt x="123825" y="20955"/>
                    </a:cubicBezTo>
                    <a:cubicBezTo>
                      <a:pt x="121865" y="21391"/>
                      <a:pt x="120041" y="22308"/>
                      <a:pt x="118110" y="22860"/>
                    </a:cubicBezTo>
                    <a:cubicBezTo>
                      <a:pt x="115593" y="23579"/>
                      <a:pt x="113030" y="24130"/>
                      <a:pt x="110490" y="24765"/>
                    </a:cubicBezTo>
                    <a:cubicBezTo>
                      <a:pt x="108585" y="26670"/>
                      <a:pt x="106845" y="28755"/>
                      <a:pt x="104775" y="30480"/>
                    </a:cubicBezTo>
                    <a:cubicBezTo>
                      <a:pt x="92811" y="40450"/>
                      <a:pt x="88364" y="33661"/>
                      <a:pt x="66675" y="32385"/>
                    </a:cubicBezTo>
                    <a:cubicBezTo>
                      <a:pt x="58879" y="29786"/>
                      <a:pt x="55875" y="27872"/>
                      <a:pt x="45720" y="32385"/>
                    </a:cubicBezTo>
                    <a:cubicBezTo>
                      <a:pt x="43885" y="33201"/>
                      <a:pt x="44713" y="36304"/>
                      <a:pt x="43815" y="38100"/>
                    </a:cubicBezTo>
                    <a:cubicBezTo>
                      <a:pt x="42791" y="40148"/>
                      <a:pt x="41275" y="41910"/>
                      <a:pt x="40005" y="43815"/>
                    </a:cubicBezTo>
                    <a:cubicBezTo>
                      <a:pt x="39370" y="46355"/>
                      <a:pt x="38819" y="48918"/>
                      <a:pt x="38100" y="51435"/>
                    </a:cubicBezTo>
                    <a:cubicBezTo>
                      <a:pt x="37548" y="53366"/>
                      <a:pt x="37763" y="55896"/>
                      <a:pt x="36195" y="57150"/>
                    </a:cubicBezTo>
                    <a:cubicBezTo>
                      <a:pt x="34151" y="58786"/>
                      <a:pt x="31115" y="58420"/>
                      <a:pt x="28575" y="59055"/>
                    </a:cubicBezTo>
                    <a:cubicBezTo>
                      <a:pt x="17718" y="69912"/>
                      <a:pt x="28672" y="60919"/>
                      <a:pt x="15240" y="66675"/>
                    </a:cubicBezTo>
                    <a:cubicBezTo>
                      <a:pt x="11355" y="68340"/>
                      <a:pt x="6353" y="73149"/>
                      <a:pt x="3810" y="76200"/>
                    </a:cubicBezTo>
                    <a:cubicBezTo>
                      <a:pt x="2344" y="77959"/>
                      <a:pt x="1270" y="80010"/>
                      <a:pt x="0" y="81915"/>
                    </a:cubicBezTo>
                    <a:cubicBezTo>
                      <a:pt x="3205" y="91529"/>
                      <a:pt x="-422" y="84547"/>
                      <a:pt x="7620" y="91440"/>
                    </a:cubicBezTo>
                    <a:cubicBezTo>
                      <a:pt x="23788" y="105298"/>
                      <a:pt x="7835" y="94123"/>
                      <a:pt x="20955" y="102870"/>
                    </a:cubicBezTo>
                    <a:cubicBezTo>
                      <a:pt x="23959" y="107376"/>
                      <a:pt x="29334" y="118185"/>
                      <a:pt x="36195" y="120015"/>
                    </a:cubicBezTo>
                    <a:cubicBezTo>
                      <a:pt x="42972" y="121822"/>
                      <a:pt x="50165" y="121285"/>
                      <a:pt x="57150" y="121920"/>
                    </a:cubicBezTo>
                    <a:lnTo>
                      <a:pt x="68580" y="125730"/>
                    </a:lnTo>
                    <a:cubicBezTo>
                      <a:pt x="74897" y="127836"/>
                      <a:pt x="76518" y="132080"/>
                      <a:pt x="78105" y="13335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 bwMode="auto">
              <a:xfrm>
                <a:off x="6058832" y="5639544"/>
                <a:ext cx="270752" cy="256196"/>
              </a:xfrm>
              <a:custGeom>
                <a:avLst/>
                <a:gdLst>
                  <a:gd name="connsiteX0" fmla="*/ 19050 w 441960"/>
                  <a:gd name="connsiteY0" fmla="*/ 89535 h 419100"/>
                  <a:gd name="connsiteX1" fmla="*/ 19050 w 441960"/>
                  <a:gd name="connsiteY1" fmla="*/ 89535 h 419100"/>
                  <a:gd name="connsiteX2" fmla="*/ 38100 w 441960"/>
                  <a:gd name="connsiteY2" fmla="*/ 95250 h 419100"/>
                  <a:gd name="connsiteX3" fmla="*/ 41910 w 441960"/>
                  <a:gd name="connsiteY3" fmla="*/ 100965 h 419100"/>
                  <a:gd name="connsiteX4" fmla="*/ 47625 w 441960"/>
                  <a:gd name="connsiteY4" fmla="*/ 106680 h 419100"/>
                  <a:gd name="connsiteX5" fmla="*/ 49530 w 441960"/>
                  <a:gd name="connsiteY5" fmla="*/ 112395 h 419100"/>
                  <a:gd name="connsiteX6" fmla="*/ 59055 w 441960"/>
                  <a:gd name="connsiteY6" fmla="*/ 123825 h 419100"/>
                  <a:gd name="connsiteX7" fmla="*/ 64770 w 441960"/>
                  <a:gd name="connsiteY7" fmla="*/ 127635 h 419100"/>
                  <a:gd name="connsiteX8" fmla="*/ 70485 w 441960"/>
                  <a:gd name="connsiteY8" fmla="*/ 135255 h 419100"/>
                  <a:gd name="connsiteX9" fmla="*/ 76200 w 441960"/>
                  <a:gd name="connsiteY9" fmla="*/ 158115 h 419100"/>
                  <a:gd name="connsiteX10" fmla="*/ 78105 w 441960"/>
                  <a:gd name="connsiteY10" fmla="*/ 165735 h 419100"/>
                  <a:gd name="connsiteX11" fmla="*/ 80010 w 441960"/>
                  <a:gd name="connsiteY11" fmla="*/ 179070 h 419100"/>
                  <a:gd name="connsiteX12" fmla="*/ 85725 w 441960"/>
                  <a:gd name="connsiteY12" fmla="*/ 192405 h 419100"/>
                  <a:gd name="connsiteX13" fmla="*/ 87630 w 441960"/>
                  <a:gd name="connsiteY13" fmla="*/ 201930 h 419100"/>
                  <a:gd name="connsiteX14" fmla="*/ 95250 w 441960"/>
                  <a:gd name="connsiteY14" fmla="*/ 207645 h 419100"/>
                  <a:gd name="connsiteX15" fmla="*/ 106680 w 441960"/>
                  <a:gd name="connsiteY15" fmla="*/ 217170 h 419100"/>
                  <a:gd name="connsiteX16" fmla="*/ 152400 w 441960"/>
                  <a:gd name="connsiteY16" fmla="*/ 215265 h 419100"/>
                  <a:gd name="connsiteX17" fmla="*/ 184785 w 441960"/>
                  <a:gd name="connsiteY17" fmla="*/ 213360 h 419100"/>
                  <a:gd name="connsiteX18" fmla="*/ 205740 w 441960"/>
                  <a:gd name="connsiteY18" fmla="*/ 209550 h 419100"/>
                  <a:gd name="connsiteX19" fmla="*/ 211455 w 441960"/>
                  <a:gd name="connsiteY19" fmla="*/ 207645 h 419100"/>
                  <a:gd name="connsiteX20" fmla="*/ 215265 w 441960"/>
                  <a:gd name="connsiteY20" fmla="*/ 201930 h 419100"/>
                  <a:gd name="connsiteX21" fmla="*/ 226695 w 441960"/>
                  <a:gd name="connsiteY21" fmla="*/ 190500 h 419100"/>
                  <a:gd name="connsiteX22" fmla="*/ 266700 w 441960"/>
                  <a:gd name="connsiteY22" fmla="*/ 194310 h 419100"/>
                  <a:gd name="connsiteX23" fmla="*/ 268605 w 441960"/>
                  <a:gd name="connsiteY23" fmla="*/ 207645 h 419100"/>
                  <a:gd name="connsiteX24" fmla="*/ 262890 w 441960"/>
                  <a:gd name="connsiteY24" fmla="*/ 211455 h 419100"/>
                  <a:gd name="connsiteX25" fmla="*/ 251460 w 441960"/>
                  <a:gd name="connsiteY25" fmla="*/ 222885 h 419100"/>
                  <a:gd name="connsiteX26" fmla="*/ 255270 w 441960"/>
                  <a:gd name="connsiteY26" fmla="*/ 228600 h 419100"/>
                  <a:gd name="connsiteX27" fmla="*/ 262890 w 441960"/>
                  <a:gd name="connsiteY27" fmla="*/ 236220 h 419100"/>
                  <a:gd name="connsiteX28" fmla="*/ 257175 w 441960"/>
                  <a:gd name="connsiteY28" fmla="*/ 238125 h 419100"/>
                  <a:gd name="connsiteX29" fmla="*/ 215265 w 441960"/>
                  <a:gd name="connsiteY29" fmla="*/ 243840 h 419100"/>
                  <a:gd name="connsiteX30" fmla="*/ 203835 w 441960"/>
                  <a:gd name="connsiteY30" fmla="*/ 249555 h 419100"/>
                  <a:gd name="connsiteX31" fmla="*/ 205740 w 441960"/>
                  <a:gd name="connsiteY31" fmla="*/ 259080 h 419100"/>
                  <a:gd name="connsiteX32" fmla="*/ 211455 w 441960"/>
                  <a:gd name="connsiteY32" fmla="*/ 260985 h 419100"/>
                  <a:gd name="connsiteX33" fmla="*/ 220980 w 441960"/>
                  <a:gd name="connsiteY33" fmla="*/ 262890 h 419100"/>
                  <a:gd name="connsiteX34" fmla="*/ 222885 w 441960"/>
                  <a:gd name="connsiteY34" fmla="*/ 268605 h 419100"/>
                  <a:gd name="connsiteX35" fmla="*/ 209550 w 441960"/>
                  <a:gd name="connsiteY35" fmla="*/ 274320 h 419100"/>
                  <a:gd name="connsiteX36" fmla="*/ 194310 w 441960"/>
                  <a:gd name="connsiteY36" fmla="*/ 276225 h 419100"/>
                  <a:gd name="connsiteX37" fmla="*/ 184785 w 441960"/>
                  <a:gd name="connsiteY37" fmla="*/ 278130 h 419100"/>
                  <a:gd name="connsiteX38" fmla="*/ 180975 w 441960"/>
                  <a:gd name="connsiteY38" fmla="*/ 283845 h 419100"/>
                  <a:gd name="connsiteX39" fmla="*/ 190500 w 441960"/>
                  <a:gd name="connsiteY39" fmla="*/ 293370 h 419100"/>
                  <a:gd name="connsiteX40" fmla="*/ 196215 w 441960"/>
                  <a:gd name="connsiteY40" fmla="*/ 299085 h 419100"/>
                  <a:gd name="connsiteX41" fmla="*/ 203835 w 441960"/>
                  <a:gd name="connsiteY41" fmla="*/ 304800 h 419100"/>
                  <a:gd name="connsiteX42" fmla="*/ 215265 w 441960"/>
                  <a:gd name="connsiteY42" fmla="*/ 310515 h 419100"/>
                  <a:gd name="connsiteX43" fmla="*/ 232410 w 441960"/>
                  <a:gd name="connsiteY43" fmla="*/ 312420 h 419100"/>
                  <a:gd name="connsiteX44" fmla="*/ 259080 w 441960"/>
                  <a:gd name="connsiteY44" fmla="*/ 310515 h 419100"/>
                  <a:gd name="connsiteX45" fmla="*/ 262890 w 441960"/>
                  <a:gd name="connsiteY45" fmla="*/ 302895 h 419100"/>
                  <a:gd name="connsiteX46" fmla="*/ 266700 w 441960"/>
                  <a:gd name="connsiteY46" fmla="*/ 291465 h 419100"/>
                  <a:gd name="connsiteX47" fmla="*/ 268605 w 441960"/>
                  <a:gd name="connsiteY47" fmla="*/ 285750 h 419100"/>
                  <a:gd name="connsiteX48" fmla="*/ 280035 w 441960"/>
                  <a:gd name="connsiteY48" fmla="*/ 287655 h 419100"/>
                  <a:gd name="connsiteX49" fmla="*/ 285750 w 441960"/>
                  <a:gd name="connsiteY49" fmla="*/ 289560 h 419100"/>
                  <a:gd name="connsiteX50" fmla="*/ 291465 w 441960"/>
                  <a:gd name="connsiteY50" fmla="*/ 308610 h 419100"/>
                  <a:gd name="connsiteX51" fmla="*/ 295275 w 441960"/>
                  <a:gd name="connsiteY51" fmla="*/ 320040 h 419100"/>
                  <a:gd name="connsiteX52" fmla="*/ 304800 w 441960"/>
                  <a:gd name="connsiteY52" fmla="*/ 333375 h 419100"/>
                  <a:gd name="connsiteX53" fmla="*/ 306705 w 441960"/>
                  <a:gd name="connsiteY53" fmla="*/ 367665 h 419100"/>
                  <a:gd name="connsiteX54" fmla="*/ 310515 w 441960"/>
                  <a:gd name="connsiteY54" fmla="*/ 379095 h 419100"/>
                  <a:gd name="connsiteX55" fmla="*/ 321945 w 441960"/>
                  <a:gd name="connsiteY55" fmla="*/ 382905 h 419100"/>
                  <a:gd name="connsiteX56" fmla="*/ 333375 w 441960"/>
                  <a:gd name="connsiteY56" fmla="*/ 386715 h 419100"/>
                  <a:gd name="connsiteX57" fmla="*/ 339090 w 441960"/>
                  <a:gd name="connsiteY57" fmla="*/ 390525 h 419100"/>
                  <a:gd name="connsiteX58" fmla="*/ 344805 w 441960"/>
                  <a:gd name="connsiteY58" fmla="*/ 401955 h 419100"/>
                  <a:gd name="connsiteX59" fmla="*/ 350520 w 441960"/>
                  <a:gd name="connsiteY59" fmla="*/ 405765 h 419100"/>
                  <a:gd name="connsiteX60" fmla="*/ 363855 w 441960"/>
                  <a:gd name="connsiteY60" fmla="*/ 417195 h 419100"/>
                  <a:gd name="connsiteX61" fmla="*/ 369570 w 441960"/>
                  <a:gd name="connsiteY61" fmla="*/ 419100 h 419100"/>
                  <a:gd name="connsiteX62" fmla="*/ 373380 w 441960"/>
                  <a:gd name="connsiteY62" fmla="*/ 413385 h 419100"/>
                  <a:gd name="connsiteX63" fmla="*/ 377190 w 441960"/>
                  <a:gd name="connsiteY63" fmla="*/ 379095 h 419100"/>
                  <a:gd name="connsiteX64" fmla="*/ 400050 w 441960"/>
                  <a:gd name="connsiteY64" fmla="*/ 373380 h 419100"/>
                  <a:gd name="connsiteX65" fmla="*/ 438150 w 441960"/>
                  <a:gd name="connsiteY65" fmla="*/ 373380 h 419100"/>
                  <a:gd name="connsiteX66" fmla="*/ 430530 w 441960"/>
                  <a:gd name="connsiteY66" fmla="*/ 268605 h 419100"/>
                  <a:gd name="connsiteX67" fmla="*/ 441960 w 441960"/>
                  <a:gd name="connsiteY67" fmla="*/ 45720 h 419100"/>
                  <a:gd name="connsiteX68" fmla="*/ 381000 w 441960"/>
                  <a:gd name="connsiteY68" fmla="*/ 38100 h 419100"/>
                  <a:gd name="connsiteX69" fmla="*/ 365760 w 441960"/>
                  <a:gd name="connsiteY69" fmla="*/ 0 h 419100"/>
                  <a:gd name="connsiteX70" fmla="*/ 234315 w 441960"/>
                  <a:gd name="connsiteY70" fmla="*/ 26670 h 419100"/>
                  <a:gd name="connsiteX71" fmla="*/ 228600 w 441960"/>
                  <a:gd name="connsiteY71" fmla="*/ 3810 h 419100"/>
                  <a:gd name="connsiteX72" fmla="*/ 0 w 441960"/>
                  <a:gd name="connsiteY72" fmla="*/ 30480 h 419100"/>
                  <a:gd name="connsiteX73" fmla="*/ 19050 w 441960"/>
                  <a:gd name="connsiteY73" fmla="*/ 89535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441960" h="419100">
                    <a:moveTo>
                      <a:pt x="19050" y="89535"/>
                    </a:moveTo>
                    <a:lnTo>
                      <a:pt x="19050" y="89535"/>
                    </a:lnTo>
                    <a:cubicBezTo>
                      <a:pt x="25400" y="91440"/>
                      <a:pt x="32170" y="92285"/>
                      <a:pt x="38100" y="95250"/>
                    </a:cubicBezTo>
                    <a:cubicBezTo>
                      <a:pt x="40148" y="96274"/>
                      <a:pt x="40444" y="99206"/>
                      <a:pt x="41910" y="100965"/>
                    </a:cubicBezTo>
                    <a:cubicBezTo>
                      <a:pt x="43635" y="103035"/>
                      <a:pt x="45720" y="104775"/>
                      <a:pt x="47625" y="106680"/>
                    </a:cubicBezTo>
                    <a:cubicBezTo>
                      <a:pt x="48260" y="108585"/>
                      <a:pt x="48632" y="110599"/>
                      <a:pt x="49530" y="112395"/>
                    </a:cubicBezTo>
                    <a:cubicBezTo>
                      <a:pt x="51671" y="116676"/>
                      <a:pt x="55444" y="120816"/>
                      <a:pt x="59055" y="123825"/>
                    </a:cubicBezTo>
                    <a:cubicBezTo>
                      <a:pt x="60814" y="125291"/>
                      <a:pt x="63151" y="126016"/>
                      <a:pt x="64770" y="127635"/>
                    </a:cubicBezTo>
                    <a:cubicBezTo>
                      <a:pt x="67015" y="129880"/>
                      <a:pt x="68580" y="132715"/>
                      <a:pt x="70485" y="135255"/>
                    </a:cubicBezTo>
                    <a:cubicBezTo>
                      <a:pt x="76850" y="154350"/>
                      <a:pt x="72352" y="138876"/>
                      <a:pt x="76200" y="158115"/>
                    </a:cubicBezTo>
                    <a:cubicBezTo>
                      <a:pt x="76713" y="160682"/>
                      <a:pt x="77637" y="163159"/>
                      <a:pt x="78105" y="165735"/>
                    </a:cubicBezTo>
                    <a:cubicBezTo>
                      <a:pt x="78908" y="170153"/>
                      <a:pt x="79129" y="174667"/>
                      <a:pt x="80010" y="179070"/>
                    </a:cubicBezTo>
                    <a:cubicBezTo>
                      <a:pt x="80944" y="183742"/>
                      <a:pt x="83660" y="188274"/>
                      <a:pt x="85725" y="192405"/>
                    </a:cubicBezTo>
                    <a:cubicBezTo>
                      <a:pt x="86360" y="195580"/>
                      <a:pt x="85914" y="199184"/>
                      <a:pt x="87630" y="201930"/>
                    </a:cubicBezTo>
                    <a:cubicBezTo>
                      <a:pt x="89313" y="204622"/>
                      <a:pt x="92839" y="205579"/>
                      <a:pt x="95250" y="207645"/>
                    </a:cubicBezTo>
                    <a:cubicBezTo>
                      <a:pt x="108084" y="218646"/>
                      <a:pt x="94049" y="208749"/>
                      <a:pt x="106680" y="217170"/>
                    </a:cubicBezTo>
                    <a:lnTo>
                      <a:pt x="152400" y="215265"/>
                    </a:lnTo>
                    <a:cubicBezTo>
                      <a:pt x="163201" y="214738"/>
                      <a:pt x="174012" y="214297"/>
                      <a:pt x="184785" y="213360"/>
                    </a:cubicBezTo>
                    <a:cubicBezTo>
                      <a:pt x="187389" y="213134"/>
                      <a:pt x="202503" y="210359"/>
                      <a:pt x="205740" y="209550"/>
                    </a:cubicBezTo>
                    <a:cubicBezTo>
                      <a:pt x="207688" y="209063"/>
                      <a:pt x="209550" y="208280"/>
                      <a:pt x="211455" y="207645"/>
                    </a:cubicBezTo>
                    <a:cubicBezTo>
                      <a:pt x="212725" y="205740"/>
                      <a:pt x="213744" y="203641"/>
                      <a:pt x="215265" y="201930"/>
                    </a:cubicBezTo>
                    <a:cubicBezTo>
                      <a:pt x="218845" y="197903"/>
                      <a:pt x="226695" y="190500"/>
                      <a:pt x="226695" y="190500"/>
                    </a:cubicBezTo>
                    <a:cubicBezTo>
                      <a:pt x="240030" y="191770"/>
                      <a:pt x="253610" y="191464"/>
                      <a:pt x="266700" y="194310"/>
                    </a:cubicBezTo>
                    <a:cubicBezTo>
                      <a:pt x="272760" y="195627"/>
                      <a:pt x="270153" y="205324"/>
                      <a:pt x="268605" y="207645"/>
                    </a:cubicBezTo>
                    <a:cubicBezTo>
                      <a:pt x="267335" y="209550"/>
                      <a:pt x="264509" y="209836"/>
                      <a:pt x="262890" y="211455"/>
                    </a:cubicBezTo>
                    <a:cubicBezTo>
                      <a:pt x="248713" y="225632"/>
                      <a:pt x="264929" y="213906"/>
                      <a:pt x="251460" y="222885"/>
                    </a:cubicBezTo>
                    <a:cubicBezTo>
                      <a:pt x="252730" y="224790"/>
                      <a:pt x="253482" y="227170"/>
                      <a:pt x="255270" y="228600"/>
                    </a:cubicBezTo>
                    <a:cubicBezTo>
                      <a:pt x="264506" y="235989"/>
                      <a:pt x="258734" y="223751"/>
                      <a:pt x="262890" y="236220"/>
                    </a:cubicBezTo>
                    <a:cubicBezTo>
                      <a:pt x="260985" y="236855"/>
                      <a:pt x="259123" y="237638"/>
                      <a:pt x="257175" y="238125"/>
                    </a:cubicBezTo>
                    <a:cubicBezTo>
                      <a:pt x="243518" y="241539"/>
                      <a:pt x="229200" y="242446"/>
                      <a:pt x="215265" y="243840"/>
                    </a:cubicBezTo>
                    <a:cubicBezTo>
                      <a:pt x="213174" y="244537"/>
                      <a:pt x="204612" y="246834"/>
                      <a:pt x="203835" y="249555"/>
                    </a:cubicBezTo>
                    <a:cubicBezTo>
                      <a:pt x="202945" y="252668"/>
                      <a:pt x="203944" y="256386"/>
                      <a:pt x="205740" y="259080"/>
                    </a:cubicBezTo>
                    <a:cubicBezTo>
                      <a:pt x="206854" y="260751"/>
                      <a:pt x="209507" y="260498"/>
                      <a:pt x="211455" y="260985"/>
                    </a:cubicBezTo>
                    <a:cubicBezTo>
                      <a:pt x="214596" y="261770"/>
                      <a:pt x="217805" y="262255"/>
                      <a:pt x="220980" y="262890"/>
                    </a:cubicBezTo>
                    <a:cubicBezTo>
                      <a:pt x="221615" y="264795"/>
                      <a:pt x="223631" y="266741"/>
                      <a:pt x="222885" y="268605"/>
                    </a:cubicBezTo>
                    <a:cubicBezTo>
                      <a:pt x="221501" y="272065"/>
                      <a:pt x="211947" y="273920"/>
                      <a:pt x="209550" y="274320"/>
                    </a:cubicBezTo>
                    <a:cubicBezTo>
                      <a:pt x="204500" y="275162"/>
                      <a:pt x="199370" y="275447"/>
                      <a:pt x="194310" y="276225"/>
                    </a:cubicBezTo>
                    <a:cubicBezTo>
                      <a:pt x="191110" y="276717"/>
                      <a:pt x="187960" y="277495"/>
                      <a:pt x="184785" y="278130"/>
                    </a:cubicBezTo>
                    <a:cubicBezTo>
                      <a:pt x="183515" y="280035"/>
                      <a:pt x="180975" y="281555"/>
                      <a:pt x="180975" y="283845"/>
                    </a:cubicBezTo>
                    <a:cubicBezTo>
                      <a:pt x="180975" y="288502"/>
                      <a:pt x="187960" y="291253"/>
                      <a:pt x="190500" y="293370"/>
                    </a:cubicBezTo>
                    <a:cubicBezTo>
                      <a:pt x="192570" y="295095"/>
                      <a:pt x="194170" y="297332"/>
                      <a:pt x="196215" y="299085"/>
                    </a:cubicBezTo>
                    <a:cubicBezTo>
                      <a:pt x="198626" y="301151"/>
                      <a:pt x="201251" y="302955"/>
                      <a:pt x="203835" y="304800"/>
                    </a:cubicBezTo>
                    <a:cubicBezTo>
                      <a:pt x="207842" y="307662"/>
                      <a:pt x="210342" y="309694"/>
                      <a:pt x="215265" y="310515"/>
                    </a:cubicBezTo>
                    <a:cubicBezTo>
                      <a:pt x="220937" y="311460"/>
                      <a:pt x="226695" y="311785"/>
                      <a:pt x="232410" y="312420"/>
                    </a:cubicBezTo>
                    <a:cubicBezTo>
                      <a:pt x="241300" y="311785"/>
                      <a:pt x="250573" y="313173"/>
                      <a:pt x="259080" y="310515"/>
                    </a:cubicBezTo>
                    <a:cubicBezTo>
                      <a:pt x="261791" y="309668"/>
                      <a:pt x="261835" y="305532"/>
                      <a:pt x="262890" y="302895"/>
                    </a:cubicBezTo>
                    <a:cubicBezTo>
                      <a:pt x="264382" y="299166"/>
                      <a:pt x="265430" y="295275"/>
                      <a:pt x="266700" y="291465"/>
                    </a:cubicBezTo>
                    <a:lnTo>
                      <a:pt x="268605" y="285750"/>
                    </a:lnTo>
                    <a:cubicBezTo>
                      <a:pt x="272415" y="286385"/>
                      <a:pt x="276264" y="286817"/>
                      <a:pt x="280035" y="287655"/>
                    </a:cubicBezTo>
                    <a:cubicBezTo>
                      <a:pt x="281995" y="288091"/>
                      <a:pt x="284583" y="287926"/>
                      <a:pt x="285750" y="289560"/>
                    </a:cubicBezTo>
                    <a:cubicBezTo>
                      <a:pt x="288072" y="292811"/>
                      <a:pt x="290095" y="304045"/>
                      <a:pt x="291465" y="308610"/>
                    </a:cubicBezTo>
                    <a:cubicBezTo>
                      <a:pt x="292619" y="312457"/>
                      <a:pt x="293047" y="316698"/>
                      <a:pt x="295275" y="320040"/>
                    </a:cubicBezTo>
                    <a:cubicBezTo>
                      <a:pt x="300846" y="328397"/>
                      <a:pt x="297711" y="323923"/>
                      <a:pt x="304800" y="333375"/>
                    </a:cubicBezTo>
                    <a:cubicBezTo>
                      <a:pt x="305435" y="344805"/>
                      <a:pt x="305285" y="356306"/>
                      <a:pt x="306705" y="367665"/>
                    </a:cubicBezTo>
                    <a:cubicBezTo>
                      <a:pt x="307203" y="371650"/>
                      <a:pt x="306705" y="377825"/>
                      <a:pt x="310515" y="379095"/>
                    </a:cubicBezTo>
                    <a:lnTo>
                      <a:pt x="321945" y="382905"/>
                    </a:lnTo>
                    <a:cubicBezTo>
                      <a:pt x="325755" y="384175"/>
                      <a:pt x="330033" y="384487"/>
                      <a:pt x="333375" y="386715"/>
                    </a:cubicBezTo>
                    <a:lnTo>
                      <a:pt x="339090" y="390525"/>
                    </a:lnTo>
                    <a:cubicBezTo>
                      <a:pt x="340639" y="395173"/>
                      <a:pt x="341112" y="398262"/>
                      <a:pt x="344805" y="401955"/>
                    </a:cubicBezTo>
                    <a:cubicBezTo>
                      <a:pt x="346424" y="403574"/>
                      <a:pt x="348761" y="404299"/>
                      <a:pt x="350520" y="405765"/>
                    </a:cubicBezTo>
                    <a:cubicBezTo>
                      <a:pt x="357890" y="411907"/>
                      <a:pt x="354775" y="412006"/>
                      <a:pt x="363855" y="417195"/>
                    </a:cubicBezTo>
                    <a:cubicBezTo>
                      <a:pt x="365598" y="418191"/>
                      <a:pt x="367665" y="418465"/>
                      <a:pt x="369570" y="419100"/>
                    </a:cubicBezTo>
                    <a:cubicBezTo>
                      <a:pt x="370840" y="417195"/>
                      <a:pt x="372952" y="415634"/>
                      <a:pt x="373380" y="413385"/>
                    </a:cubicBezTo>
                    <a:cubicBezTo>
                      <a:pt x="375532" y="402088"/>
                      <a:pt x="366280" y="382732"/>
                      <a:pt x="377190" y="379095"/>
                    </a:cubicBezTo>
                    <a:cubicBezTo>
                      <a:pt x="385326" y="376383"/>
                      <a:pt x="391350" y="373715"/>
                      <a:pt x="400050" y="373380"/>
                    </a:cubicBezTo>
                    <a:cubicBezTo>
                      <a:pt x="412741" y="372892"/>
                      <a:pt x="425450" y="373380"/>
                      <a:pt x="438150" y="373380"/>
                    </a:cubicBezTo>
                    <a:lnTo>
                      <a:pt x="430530" y="268605"/>
                    </a:lnTo>
                    <a:lnTo>
                      <a:pt x="441960" y="45720"/>
                    </a:lnTo>
                    <a:lnTo>
                      <a:pt x="381000" y="38100"/>
                    </a:lnTo>
                    <a:lnTo>
                      <a:pt x="365760" y="0"/>
                    </a:lnTo>
                    <a:lnTo>
                      <a:pt x="234315" y="26670"/>
                    </a:lnTo>
                    <a:lnTo>
                      <a:pt x="228600" y="3810"/>
                    </a:lnTo>
                    <a:lnTo>
                      <a:pt x="0" y="30480"/>
                    </a:lnTo>
                    <a:lnTo>
                      <a:pt x="19050" y="895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 bwMode="auto">
              <a:xfrm>
                <a:off x="5903562" y="5575495"/>
                <a:ext cx="304718" cy="176620"/>
              </a:xfrm>
              <a:custGeom>
                <a:avLst/>
                <a:gdLst>
                  <a:gd name="connsiteX0" fmla="*/ 499110 w 499110"/>
                  <a:gd name="connsiteY0" fmla="*/ 121920 h 289560"/>
                  <a:gd name="connsiteX1" fmla="*/ 276225 w 499110"/>
                  <a:gd name="connsiteY1" fmla="*/ 146685 h 289560"/>
                  <a:gd name="connsiteX2" fmla="*/ 285750 w 499110"/>
                  <a:gd name="connsiteY2" fmla="*/ 200025 h 289560"/>
                  <a:gd name="connsiteX3" fmla="*/ 232410 w 499110"/>
                  <a:gd name="connsiteY3" fmla="*/ 224790 h 289560"/>
                  <a:gd name="connsiteX4" fmla="*/ 230505 w 499110"/>
                  <a:gd name="connsiteY4" fmla="*/ 278130 h 289560"/>
                  <a:gd name="connsiteX5" fmla="*/ 179070 w 499110"/>
                  <a:gd name="connsiteY5" fmla="*/ 289560 h 289560"/>
                  <a:gd name="connsiteX6" fmla="*/ 131445 w 499110"/>
                  <a:gd name="connsiteY6" fmla="*/ 234315 h 289560"/>
                  <a:gd name="connsiteX7" fmla="*/ 120015 w 499110"/>
                  <a:gd name="connsiteY7" fmla="*/ 219075 h 289560"/>
                  <a:gd name="connsiteX8" fmla="*/ 118110 w 499110"/>
                  <a:gd name="connsiteY8" fmla="*/ 213360 h 289560"/>
                  <a:gd name="connsiteX9" fmla="*/ 104775 w 499110"/>
                  <a:gd name="connsiteY9" fmla="*/ 198120 h 289560"/>
                  <a:gd name="connsiteX10" fmla="*/ 99060 w 499110"/>
                  <a:gd name="connsiteY10" fmla="*/ 192405 h 289560"/>
                  <a:gd name="connsiteX11" fmla="*/ 89535 w 499110"/>
                  <a:gd name="connsiteY11" fmla="*/ 190500 h 289560"/>
                  <a:gd name="connsiteX12" fmla="*/ 62865 w 499110"/>
                  <a:gd name="connsiteY12" fmla="*/ 186690 h 289560"/>
                  <a:gd name="connsiteX13" fmla="*/ 55245 w 499110"/>
                  <a:gd name="connsiteY13" fmla="*/ 184785 h 289560"/>
                  <a:gd name="connsiteX14" fmla="*/ 41910 w 499110"/>
                  <a:gd name="connsiteY14" fmla="*/ 182880 h 289560"/>
                  <a:gd name="connsiteX15" fmla="*/ 24765 w 499110"/>
                  <a:gd name="connsiteY15" fmla="*/ 175260 h 289560"/>
                  <a:gd name="connsiteX16" fmla="*/ 17145 w 499110"/>
                  <a:gd name="connsiteY16" fmla="*/ 173355 h 289560"/>
                  <a:gd name="connsiteX17" fmla="*/ 11430 w 499110"/>
                  <a:gd name="connsiteY17" fmla="*/ 169545 h 289560"/>
                  <a:gd name="connsiteX18" fmla="*/ 5715 w 499110"/>
                  <a:gd name="connsiteY18" fmla="*/ 167640 h 289560"/>
                  <a:gd name="connsiteX19" fmla="*/ 3810 w 499110"/>
                  <a:gd name="connsiteY19" fmla="*/ 161925 h 289560"/>
                  <a:gd name="connsiteX20" fmla="*/ 0 w 499110"/>
                  <a:gd name="connsiteY20" fmla="*/ 156210 h 289560"/>
                  <a:gd name="connsiteX21" fmla="*/ 1905 w 499110"/>
                  <a:gd name="connsiteY21" fmla="*/ 129540 h 289560"/>
                  <a:gd name="connsiteX22" fmla="*/ 3810 w 499110"/>
                  <a:gd name="connsiteY22" fmla="*/ 123825 h 289560"/>
                  <a:gd name="connsiteX23" fmla="*/ 9525 w 499110"/>
                  <a:gd name="connsiteY23" fmla="*/ 120015 h 289560"/>
                  <a:gd name="connsiteX24" fmla="*/ 11430 w 499110"/>
                  <a:gd name="connsiteY24" fmla="*/ 114300 h 289560"/>
                  <a:gd name="connsiteX25" fmla="*/ 22860 w 499110"/>
                  <a:gd name="connsiteY25" fmla="*/ 102870 h 289560"/>
                  <a:gd name="connsiteX26" fmla="*/ 28575 w 499110"/>
                  <a:gd name="connsiteY26" fmla="*/ 100965 h 289560"/>
                  <a:gd name="connsiteX27" fmla="*/ 41910 w 499110"/>
                  <a:gd name="connsiteY27" fmla="*/ 89535 h 289560"/>
                  <a:gd name="connsiteX28" fmla="*/ 45720 w 499110"/>
                  <a:gd name="connsiteY28" fmla="*/ 83820 h 289560"/>
                  <a:gd name="connsiteX29" fmla="*/ 51435 w 499110"/>
                  <a:gd name="connsiteY29" fmla="*/ 80010 h 289560"/>
                  <a:gd name="connsiteX30" fmla="*/ 57150 w 499110"/>
                  <a:gd name="connsiteY30" fmla="*/ 74295 h 289560"/>
                  <a:gd name="connsiteX31" fmla="*/ 64770 w 499110"/>
                  <a:gd name="connsiteY31" fmla="*/ 64770 h 289560"/>
                  <a:gd name="connsiteX32" fmla="*/ 68580 w 499110"/>
                  <a:gd name="connsiteY32" fmla="*/ 57150 h 289560"/>
                  <a:gd name="connsiteX33" fmla="*/ 74295 w 499110"/>
                  <a:gd name="connsiteY33" fmla="*/ 51435 h 289560"/>
                  <a:gd name="connsiteX34" fmla="*/ 81915 w 499110"/>
                  <a:gd name="connsiteY34" fmla="*/ 49530 h 289560"/>
                  <a:gd name="connsiteX35" fmla="*/ 87630 w 499110"/>
                  <a:gd name="connsiteY35" fmla="*/ 47625 h 289560"/>
                  <a:gd name="connsiteX36" fmla="*/ 106680 w 499110"/>
                  <a:gd name="connsiteY36" fmla="*/ 49530 h 289560"/>
                  <a:gd name="connsiteX37" fmla="*/ 123825 w 499110"/>
                  <a:gd name="connsiteY37" fmla="*/ 59055 h 289560"/>
                  <a:gd name="connsiteX38" fmla="*/ 154305 w 499110"/>
                  <a:gd name="connsiteY38" fmla="*/ 60960 h 289560"/>
                  <a:gd name="connsiteX39" fmla="*/ 161925 w 499110"/>
                  <a:gd name="connsiteY39" fmla="*/ 64770 h 289560"/>
                  <a:gd name="connsiteX40" fmla="*/ 184785 w 499110"/>
                  <a:gd name="connsiteY40" fmla="*/ 66675 h 289560"/>
                  <a:gd name="connsiteX41" fmla="*/ 198120 w 499110"/>
                  <a:gd name="connsiteY41" fmla="*/ 68580 h 289560"/>
                  <a:gd name="connsiteX42" fmla="*/ 203835 w 499110"/>
                  <a:gd name="connsiteY42" fmla="*/ 70485 h 289560"/>
                  <a:gd name="connsiteX43" fmla="*/ 215265 w 499110"/>
                  <a:gd name="connsiteY43" fmla="*/ 62865 h 289560"/>
                  <a:gd name="connsiteX44" fmla="*/ 220980 w 499110"/>
                  <a:gd name="connsiteY44" fmla="*/ 60960 h 289560"/>
                  <a:gd name="connsiteX45" fmla="*/ 249555 w 499110"/>
                  <a:gd name="connsiteY45" fmla="*/ 62865 h 289560"/>
                  <a:gd name="connsiteX46" fmla="*/ 255270 w 499110"/>
                  <a:gd name="connsiteY46" fmla="*/ 64770 h 289560"/>
                  <a:gd name="connsiteX47" fmla="*/ 314325 w 499110"/>
                  <a:gd name="connsiteY47" fmla="*/ 62865 h 289560"/>
                  <a:gd name="connsiteX48" fmla="*/ 312420 w 499110"/>
                  <a:gd name="connsiteY48" fmla="*/ 41910 h 289560"/>
                  <a:gd name="connsiteX49" fmla="*/ 314325 w 499110"/>
                  <a:gd name="connsiteY49" fmla="*/ 34290 h 289560"/>
                  <a:gd name="connsiteX50" fmla="*/ 316230 w 499110"/>
                  <a:gd name="connsiteY50" fmla="*/ 28575 h 289560"/>
                  <a:gd name="connsiteX51" fmla="*/ 327660 w 499110"/>
                  <a:gd name="connsiteY51" fmla="*/ 13335 h 289560"/>
                  <a:gd name="connsiteX52" fmla="*/ 339090 w 499110"/>
                  <a:gd name="connsiteY52" fmla="*/ 5715 h 289560"/>
                  <a:gd name="connsiteX53" fmla="*/ 350520 w 499110"/>
                  <a:gd name="connsiteY53" fmla="*/ 0 h 289560"/>
                  <a:gd name="connsiteX54" fmla="*/ 381000 w 499110"/>
                  <a:gd name="connsiteY54" fmla="*/ 1905 h 289560"/>
                  <a:gd name="connsiteX55" fmla="*/ 386715 w 499110"/>
                  <a:gd name="connsiteY55" fmla="*/ 5715 h 289560"/>
                  <a:gd name="connsiteX56" fmla="*/ 394335 w 499110"/>
                  <a:gd name="connsiteY56" fmla="*/ 7620 h 289560"/>
                  <a:gd name="connsiteX57" fmla="*/ 419100 w 499110"/>
                  <a:gd name="connsiteY57" fmla="*/ 9525 h 289560"/>
                  <a:gd name="connsiteX58" fmla="*/ 422910 w 499110"/>
                  <a:gd name="connsiteY58" fmla="*/ 15240 h 289560"/>
                  <a:gd name="connsiteX59" fmla="*/ 434340 w 499110"/>
                  <a:gd name="connsiteY59" fmla="*/ 24765 h 289560"/>
                  <a:gd name="connsiteX60" fmla="*/ 445770 w 499110"/>
                  <a:gd name="connsiteY60" fmla="*/ 28575 h 289560"/>
                  <a:gd name="connsiteX61" fmla="*/ 491490 w 499110"/>
                  <a:gd name="connsiteY61" fmla="*/ 30480 h 289560"/>
                  <a:gd name="connsiteX62" fmla="*/ 499110 w 499110"/>
                  <a:gd name="connsiteY62" fmla="*/ 121920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9110" h="289560">
                    <a:moveTo>
                      <a:pt x="499110" y="121920"/>
                    </a:moveTo>
                    <a:lnTo>
                      <a:pt x="276225" y="146685"/>
                    </a:lnTo>
                    <a:lnTo>
                      <a:pt x="285750" y="200025"/>
                    </a:lnTo>
                    <a:lnTo>
                      <a:pt x="232410" y="224790"/>
                    </a:lnTo>
                    <a:lnTo>
                      <a:pt x="230505" y="278130"/>
                    </a:lnTo>
                    <a:lnTo>
                      <a:pt x="179070" y="289560"/>
                    </a:lnTo>
                    <a:lnTo>
                      <a:pt x="131445" y="234315"/>
                    </a:lnTo>
                    <a:cubicBezTo>
                      <a:pt x="127635" y="229235"/>
                      <a:pt x="123424" y="224432"/>
                      <a:pt x="120015" y="219075"/>
                    </a:cubicBezTo>
                    <a:cubicBezTo>
                      <a:pt x="118937" y="217381"/>
                      <a:pt x="119085" y="215115"/>
                      <a:pt x="118110" y="213360"/>
                    </a:cubicBezTo>
                    <a:cubicBezTo>
                      <a:pt x="108694" y="196412"/>
                      <a:pt x="114563" y="206276"/>
                      <a:pt x="104775" y="198120"/>
                    </a:cubicBezTo>
                    <a:cubicBezTo>
                      <a:pt x="102705" y="196395"/>
                      <a:pt x="101470" y="193610"/>
                      <a:pt x="99060" y="192405"/>
                    </a:cubicBezTo>
                    <a:cubicBezTo>
                      <a:pt x="96164" y="190957"/>
                      <a:pt x="92696" y="191202"/>
                      <a:pt x="89535" y="190500"/>
                    </a:cubicBezTo>
                    <a:cubicBezTo>
                      <a:pt x="72585" y="186733"/>
                      <a:pt x="92171" y="189621"/>
                      <a:pt x="62865" y="186690"/>
                    </a:cubicBezTo>
                    <a:cubicBezTo>
                      <a:pt x="60325" y="186055"/>
                      <a:pt x="57821" y="185253"/>
                      <a:pt x="55245" y="184785"/>
                    </a:cubicBezTo>
                    <a:cubicBezTo>
                      <a:pt x="50827" y="183982"/>
                      <a:pt x="46285" y="183890"/>
                      <a:pt x="41910" y="182880"/>
                    </a:cubicBezTo>
                    <a:cubicBezTo>
                      <a:pt x="16238" y="176956"/>
                      <a:pt x="40702" y="182090"/>
                      <a:pt x="24765" y="175260"/>
                    </a:cubicBezTo>
                    <a:cubicBezTo>
                      <a:pt x="22359" y="174229"/>
                      <a:pt x="19685" y="173990"/>
                      <a:pt x="17145" y="173355"/>
                    </a:cubicBezTo>
                    <a:cubicBezTo>
                      <a:pt x="15240" y="172085"/>
                      <a:pt x="13478" y="170569"/>
                      <a:pt x="11430" y="169545"/>
                    </a:cubicBezTo>
                    <a:cubicBezTo>
                      <a:pt x="9634" y="168647"/>
                      <a:pt x="7135" y="169060"/>
                      <a:pt x="5715" y="167640"/>
                    </a:cubicBezTo>
                    <a:cubicBezTo>
                      <a:pt x="4295" y="166220"/>
                      <a:pt x="4708" y="163721"/>
                      <a:pt x="3810" y="161925"/>
                    </a:cubicBezTo>
                    <a:cubicBezTo>
                      <a:pt x="2786" y="159877"/>
                      <a:pt x="1270" y="158115"/>
                      <a:pt x="0" y="156210"/>
                    </a:cubicBezTo>
                    <a:cubicBezTo>
                      <a:pt x="635" y="147320"/>
                      <a:pt x="864" y="138392"/>
                      <a:pt x="1905" y="129540"/>
                    </a:cubicBezTo>
                    <a:cubicBezTo>
                      <a:pt x="2140" y="127546"/>
                      <a:pt x="2556" y="125393"/>
                      <a:pt x="3810" y="123825"/>
                    </a:cubicBezTo>
                    <a:cubicBezTo>
                      <a:pt x="5240" y="122037"/>
                      <a:pt x="7620" y="121285"/>
                      <a:pt x="9525" y="120015"/>
                    </a:cubicBezTo>
                    <a:cubicBezTo>
                      <a:pt x="10160" y="118110"/>
                      <a:pt x="10434" y="116043"/>
                      <a:pt x="11430" y="114300"/>
                    </a:cubicBezTo>
                    <a:cubicBezTo>
                      <a:pt x="14611" y="108734"/>
                      <a:pt x="17321" y="105639"/>
                      <a:pt x="22860" y="102870"/>
                    </a:cubicBezTo>
                    <a:cubicBezTo>
                      <a:pt x="24656" y="101972"/>
                      <a:pt x="26670" y="101600"/>
                      <a:pt x="28575" y="100965"/>
                    </a:cubicBezTo>
                    <a:cubicBezTo>
                      <a:pt x="34181" y="96761"/>
                      <a:pt x="37488" y="94842"/>
                      <a:pt x="41910" y="89535"/>
                    </a:cubicBezTo>
                    <a:cubicBezTo>
                      <a:pt x="43376" y="87776"/>
                      <a:pt x="44101" y="85439"/>
                      <a:pt x="45720" y="83820"/>
                    </a:cubicBezTo>
                    <a:cubicBezTo>
                      <a:pt x="47339" y="82201"/>
                      <a:pt x="49676" y="81476"/>
                      <a:pt x="51435" y="80010"/>
                    </a:cubicBezTo>
                    <a:cubicBezTo>
                      <a:pt x="53505" y="78285"/>
                      <a:pt x="55245" y="76200"/>
                      <a:pt x="57150" y="74295"/>
                    </a:cubicBezTo>
                    <a:cubicBezTo>
                      <a:pt x="61698" y="60650"/>
                      <a:pt x="55196" y="76259"/>
                      <a:pt x="64770" y="64770"/>
                    </a:cubicBezTo>
                    <a:cubicBezTo>
                      <a:pt x="66588" y="62588"/>
                      <a:pt x="66929" y="59461"/>
                      <a:pt x="68580" y="57150"/>
                    </a:cubicBezTo>
                    <a:cubicBezTo>
                      <a:pt x="70146" y="54958"/>
                      <a:pt x="71956" y="52772"/>
                      <a:pt x="74295" y="51435"/>
                    </a:cubicBezTo>
                    <a:cubicBezTo>
                      <a:pt x="76568" y="50136"/>
                      <a:pt x="79398" y="50249"/>
                      <a:pt x="81915" y="49530"/>
                    </a:cubicBezTo>
                    <a:cubicBezTo>
                      <a:pt x="83846" y="48978"/>
                      <a:pt x="85725" y="48260"/>
                      <a:pt x="87630" y="47625"/>
                    </a:cubicBezTo>
                    <a:cubicBezTo>
                      <a:pt x="93980" y="48260"/>
                      <a:pt x="100589" y="47627"/>
                      <a:pt x="106680" y="49530"/>
                    </a:cubicBezTo>
                    <a:cubicBezTo>
                      <a:pt x="116926" y="52732"/>
                      <a:pt x="115018" y="58128"/>
                      <a:pt x="123825" y="59055"/>
                    </a:cubicBezTo>
                    <a:cubicBezTo>
                      <a:pt x="133949" y="60121"/>
                      <a:pt x="144145" y="60325"/>
                      <a:pt x="154305" y="60960"/>
                    </a:cubicBezTo>
                    <a:cubicBezTo>
                      <a:pt x="156845" y="62230"/>
                      <a:pt x="159134" y="64247"/>
                      <a:pt x="161925" y="64770"/>
                    </a:cubicBezTo>
                    <a:cubicBezTo>
                      <a:pt x="169440" y="66179"/>
                      <a:pt x="177181" y="65875"/>
                      <a:pt x="184785" y="66675"/>
                    </a:cubicBezTo>
                    <a:cubicBezTo>
                      <a:pt x="189250" y="67145"/>
                      <a:pt x="193675" y="67945"/>
                      <a:pt x="198120" y="68580"/>
                    </a:cubicBezTo>
                    <a:cubicBezTo>
                      <a:pt x="200025" y="69215"/>
                      <a:pt x="201827" y="70485"/>
                      <a:pt x="203835" y="70485"/>
                    </a:cubicBezTo>
                    <a:cubicBezTo>
                      <a:pt x="210629" y="70485"/>
                      <a:pt x="210111" y="66301"/>
                      <a:pt x="215265" y="62865"/>
                    </a:cubicBezTo>
                    <a:cubicBezTo>
                      <a:pt x="216936" y="61751"/>
                      <a:pt x="219075" y="61595"/>
                      <a:pt x="220980" y="60960"/>
                    </a:cubicBezTo>
                    <a:cubicBezTo>
                      <a:pt x="230505" y="61595"/>
                      <a:pt x="240067" y="61811"/>
                      <a:pt x="249555" y="62865"/>
                    </a:cubicBezTo>
                    <a:cubicBezTo>
                      <a:pt x="251551" y="63087"/>
                      <a:pt x="253262" y="64770"/>
                      <a:pt x="255270" y="64770"/>
                    </a:cubicBezTo>
                    <a:cubicBezTo>
                      <a:pt x="274965" y="64770"/>
                      <a:pt x="294640" y="63500"/>
                      <a:pt x="314325" y="62865"/>
                    </a:cubicBezTo>
                    <a:cubicBezTo>
                      <a:pt x="313690" y="55880"/>
                      <a:pt x="312420" y="48924"/>
                      <a:pt x="312420" y="41910"/>
                    </a:cubicBezTo>
                    <a:cubicBezTo>
                      <a:pt x="312420" y="39292"/>
                      <a:pt x="313606" y="36807"/>
                      <a:pt x="314325" y="34290"/>
                    </a:cubicBezTo>
                    <a:cubicBezTo>
                      <a:pt x="314877" y="32359"/>
                      <a:pt x="315152" y="30269"/>
                      <a:pt x="316230" y="28575"/>
                    </a:cubicBezTo>
                    <a:cubicBezTo>
                      <a:pt x="319639" y="23218"/>
                      <a:pt x="322376" y="16857"/>
                      <a:pt x="327660" y="13335"/>
                    </a:cubicBezTo>
                    <a:cubicBezTo>
                      <a:pt x="331470" y="10795"/>
                      <a:pt x="334746" y="7163"/>
                      <a:pt x="339090" y="5715"/>
                    </a:cubicBezTo>
                    <a:cubicBezTo>
                      <a:pt x="346977" y="3086"/>
                      <a:pt x="343134" y="4924"/>
                      <a:pt x="350520" y="0"/>
                    </a:cubicBezTo>
                    <a:cubicBezTo>
                      <a:pt x="360680" y="635"/>
                      <a:pt x="370945" y="317"/>
                      <a:pt x="381000" y="1905"/>
                    </a:cubicBezTo>
                    <a:cubicBezTo>
                      <a:pt x="383262" y="2262"/>
                      <a:pt x="384611" y="4813"/>
                      <a:pt x="386715" y="5715"/>
                    </a:cubicBezTo>
                    <a:cubicBezTo>
                      <a:pt x="389121" y="6746"/>
                      <a:pt x="391735" y="7314"/>
                      <a:pt x="394335" y="7620"/>
                    </a:cubicBezTo>
                    <a:cubicBezTo>
                      <a:pt x="402558" y="8587"/>
                      <a:pt x="410845" y="8890"/>
                      <a:pt x="419100" y="9525"/>
                    </a:cubicBezTo>
                    <a:cubicBezTo>
                      <a:pt x="420370" y="11430"/>
                      <a:pt x="421444" y="13481"/>
                      <a:pt x="422910" y="15240"/>
                    </a:cubicBezTo>
                    <a:cubicBezTo>
                      <a:pt x="425549" y="18407"/>
                      <a:pt x="430373" y="23002"/>
                      <a:pt x="434340" y="24765"/>
                    </a:cubicBezTo>
                    <a:cubicBezTo>
                      <a:pt x="438010" y="26396"/>
                      <a:pt x="441757" y="28408"/>
                      <a:pt x="445770" y="28575"/>
                    </a:cubicBezTo>
                    <a:lnTo>
                      <a:pt x="491490" y="30480"/>
                    </a:lnTo>
                    <a:lnTo>
                      <a:pt x="499110" y="12192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 bwMode="auto">
              <a:xfrm>
                <a:off x="5971492" y="5507564"/>
                <a:ext cx="358092" cy="165945"/>
              </a:xfrm>
              <a:custGeom>
                <a:avLst/>
                <a:gdLst>
                  <a:gd name="connsiteX0" fmla="*/ 68861 w 585116"/>
                  <a:gd name="connsiteY0" fmla="*/ 100127 h 271577"/>
                  <a:gd name="connsiteX1" fmla="*/ 167921 w 585116"/>
                  <a:gd name="connsiteY1" fmla="*/ 98222 h 271577"/>
                  <a:gd name="connsiteX2" fmla="*/ 173636 w 585116"/>
                  <a:gd name="connsiteY2" fmla="*/ 113462 h 271577"/>
                  <a:gd name="connsiteX3" fmla="*/ 190781 w 585116"/>
                  <a:gd name="connsiteY3" fmla="*/ 105842 h 271577"/>
                  <a:gd name="connsiteX4" fmla="*/ 192686 w 585116"/>
                  <a:gd name="connsiteY4" fmla="*/ 92507 h 271577"/>
                  <a:gd name="connsiteX5" fmla="*/ 198401 w 585116"/>
                  <a:gd name="connsiteY5" fmla="*/ 88697 h 271577"/>
                  <a:gd name="connsiteX6" fmla="*/ 211736 w 585116"/>
                  <a:gd name="connsiteY6" fmla="*/ 84887 h 271577"/>
                  <a:gd name="connsiteX7" fmla="*/ 240311 w 585116"/>
                  <a:gd name="connsiteY7" fmla="*/ 82982 h 271577"/>
                  <a:gd name="connsiteX8" fmla="*/ 265076 w 585116"/>
                  <a:gd name="connsiteY8" fmla="*/ 81077 h 271577"/>
                  <a:gd name="connsiteX9" fmla="*/ 276506 w 585116"/>
                  <a:gd name="connsiteY9" fmla="*/ 73457 h 271577"/>
                  <a:gd name="connsiteX10" fmla="*/ 286031 w 585116"/>
                  <a:gd name="connsiteY10" fmla="*/ 65837 h 271577"/>
                  <a:gd name="connsiteX11" fmla="*/ 297461 w 585116"/>
                  <a:gd name="connsiteY11" fmla="*/ 56312 h 271577"/>
                  <a:gd name="connsiteX12" fmla="*/ 301271 w 585116"/>
                  <a:gd name="connsiteY12" fmla="*/ 50597 h 271577"/>
                  <a:gd name="connsiteX13" fmla="*/ 306986 w 585116"/>
                  <a:gd name="connsiteY13" fmla="*/ 44882 h 271577"/>
                  <a:gd name="connsiteX14" fmla="*/ 308891 w 585116"/>
                  <a:gd name="connsiteY14" fmla="*/ 39167 h 271577"/>
                  <a:gd name="connsiteX15" fmla="*/ 299366 w 585116"/>
                  <a:gd name="connsiteY15" fmla="*/ 20117 h 271577"/>
                  <a:gd name="connsiteX16" fmla="*/ 297461 w 585116"/>
                  <a:gd name="connsiteY16" fmla="*/ 12497 h 271577"/>
                  <a:gd name="connsiteX17" fmla="*/ 324131 w 585116"/>
                  <a:gd name="connsiteY17" fmla="*/ 2972 h 271577"/>
                  <a:gd name="connsiteX18" fmla="*/ 331751 w 585116"/>
                  <a:gd name="connsiteY18" fmla="*/ 4877 h 271577"/>
                  <a:gd name="connsiteX19" fmla="*/ 345086 w 585116"/>
                  <a:gd name="connsiteY19" fmla="*/ 12497 h 271577"/>
                  <a:gd name="connsiteX20" fmla="*/ 356516 w 585116"/>
                  <a:gd name="connsiteY20" fmla="*/ 20117 h 271577"/>
                  <a:gd name="connsiteX21" fmla="*/ 362231 w 585116"/>
                  <a:gd name="connsiteY21" fmla="*/ 25832 h 271577"/>
                  <a:gd name="connsiteX22" fmla="*/ 381281 w 585116"/>
                  <a:gd name="connsiteY22" fmla="*/ 29642 h 271577"/>
                  <a:gd name="connsiteX23" fmla="*/ 386996 w 585116"/>
                  <a:gd name="connsiteY23" fmla="*/ 33452 h 271577"/>
                  <a:gd name="connsiteX24" fmla="*/ 402236 w 585116"/>
                  <a:gd name="connsiteY24" fmla="*/ 37262 h 271577"/>
                  <a:gd name="connsiteX25" fmla="*/ 407951 w 585116"/>
                  <a:gd name="connsiteY25" fmla="*/ 39167 h 271577"/>
                  <a:gd name="connsiteX26" fmla="*/ 413666 w 585116"/>
                  <a:gd name="connsiteY26" fmla="*/ 42977 h 271577"/>
                  <a:gd name="connsiteX27" fmla="*/ 419381 w 585116"/>
                  <a:gd name="connsiteY27" fmla="*/ 44882 h 271577"/>
                  <a:gd name="connsiteX28" fmla="*/ 430811 w 585116"/>
                  <a:gd name="connsiteY28" fmla="*/ 52502 h 271577"/>
                  <a:gd name="connsiteX29" fmla="*/ 444146 w 585116"/>
                  <a:gd name="connsiteY29" fmla="*/ 56312 h 271577"/>
                  <a:gd name="connsiteX30" fmla="*/ 455576 w 585116"/>
                  <a:gd name="connsiteY30" fmla="*/ 60122 h 271577"/>
                  <a:gd name="connsiteX31" fmla="*/ 461291 w 585116"/>
                  <a:gd name="connsiteY31" fmla="*/ 63932 h 271577"/>
                  <a:gd name="connsiteX32" fmla="*/ 474626 w 585116"/>
                  <a:gd name="connsiteY32" fmla="*/ 79172 h 271577"/>
                  <a:gd name="connsiteX33" fmla="*/ 484151 w 585116"/>
                  <a:gd name="connsiteY33" fmla="*/ 81077 h 271577"/>
                  <a:gd name="connsiteX34" fmla="*/ 514631 w 585116"/>
                  <a:gd name="connsiteY34" fmla="*/ 86792 h 271577"/>
                  <a:gd name="connsiteX35" fmla="*/ 531776 w 585116"/>
                  <a:gd name="connsiteY35" fmla="*/ 94412 h 271577"/>
                  <a:gd name="connsiteX36" fmla="*/ 545111 w 585116"/>
                  <a:gd name="connsiteY36" fmla="*/ 98222 h 271577"/>
                  <a:gd name="connsiteX37" fmla="*/ 550826 w 585116"/>
                  <a:gd name="connsiteY37" fmla="*/ 102032 h 271577"/>
                  <a:gd name="connsiteX38" fmla="*/ 545111 w 585116"/>
                  <a:gd name="connsiteY38" fmla="*/ 113462 h 271577"/>
                  <a:gd name="connsiteX39" fmla="*/ 531776 w 585116"/>
                  <a:gd name="connsiteY39" fmla="*/ 119177 h 271577"/>
                  <a:gd name="connsiteX40" fmla="*/ 487961 w 585116"/>
                  <a:gd name="connsiteY40" fmla="*/ 122987 h 271577"/>
                  <a:gd name="connsiteX41" fmla="*/ 476531 w 585116"/>
                  <a:gd name="connsiteY41" fmla="*/ 132512 h 271577"/>
                  <a:gd name="connsiteX42" fmla="*/ 472721 w 585116"/>
                  <a:gd name="connsiteY42" fmla="*/ 138227 h 271577"/>
                  <a:gd name="connsiteX43" fmla="*/ 476531 w 585116"/>
                  <a:gd name="connsiteY43" fmla="*/ 161087 h 271577"/>
                  <a:gd name="connsiteX44" fmla="*/ 505106 w 585116"/>
                  <a:gd name="connsiteY44" fmla="*/ 157277 h 271577"/>
                  <a:gd name="connsiteX45" fmla="*/ 512726 w 585116"/>
                  <a:gd name="connsiteY45" fmla="*/ 155372 h 271577"/>
                  <a:gd name="connsiteX46" fmla="*/ 545111 w 585116"/>
                  <a:gd name="connsiteY46" fmla="*/ 153467 h 271577"/>
                  <a:gd name="connsiteX47" fmla="*/ 571781 w 585116"/>
                  <a:gd name="connsiteY47" fmla="*/ 151562 h 271577"/>
                  <a:gd name="connsiteX48" fmla="*/ 577496 w 585116"/>
                  <a:gd name="connsiteY48" fmla="*/ 153467 h 271577"/>
                  <a:gd name="connsiteX49" fmla="*/ 585116 w 585116"/>
                  <a:gd name="connsiteY49" fmla="*/ 267767 h 271577"/>
                  <a:gd name="connsiteX50" fmla="*/ 518441 w 585116"/>
                  <a:gd name="connsiteY50" fmla="*/ 271577 h 271577"/>
                  <a:gd name="connsiteX51" fmla="*/ 507011 w 585116"/>
                  <a:gd name="connsiteY51" fmla="*/ 241097 h 271577"/>
                  <a:gd name="connsiteX52" fmla="*/ 366041 w 585116"/>
                  <a:gd name="connsiteY52" fmla="*/ 262052 h 271577"/>
                  <a:gd name="connsiteX53" fmla="*/ 360326 w 585116"/>
                  <a:gd name="connsiteY53" fmla="*/ 216332 h 271577"/>
                  <a:gd name="connsiteX54" fmla="*/ 356516 w 585116"/>
                  <a:gd name="connsiteY54" fmla="*/ 199187 h 271577"/>
                  <a:gd name="connsiteX55" fmla="*/ 354611 w 585116"/>
                  <a:gd name="connsiteY55" fmla="*/ 193472 h 271577"/>
                  <a:gd name="connsiteX56" fmla="*/ 356516 w 585116"/>
                  <a:gd name="connsiteY56" fmla="*/ 164897 h 271577"/>
                  <a:gd name="connsiteX57" fmla="*/ 360326 w 585116"/>
                  <a:gd name="connsiteY57" fmla="*/ 159182 h 271577"/>
                  <a:gd name="connsiteX58" fmla="*/ 362231 w 585116"/>
                  <a:gd name="connsiteY58" fmla="*/ 153467 h 271577"/>
                  <a:gd name="connsiteX59" fmla="*/ 308891 w 585116"/>
                  <a:gd name="connsiteY59" fmla="*/ 151562 h 271577"/>
                  <a:gd name="connsiteX60" fmla="*/ 301271 w 585116"/>
                  <a:gd name="connsiteY60" fmla="*/ 140132 h 271577"/>
                  <a:gd name="connsiteX61" fmla="*/ 291746 w 585116"/>
                  <a:gd name="connsiteY61" fmla="*/ 130607 h 271577"/>
                  <a:gd name="connsiteX62" fmla="*/ 255551 w 585116"/>
                  <a:gd name="connsiteY62" fmla="*/ 128702 h 271577"/>
                  <a:gd name="connsiteX63" fmla="*/ 249836 w 585116"/>
                  <a:gd name="connsiteY63" fmla="*/ 126797 h 271577"/>
                  <a:gd name="connsiteX64" fmla="*/ 230786 w 585116"/>
                  <a:gd name="connsiteY64" fmla="*/ 128702 h 271577"/>
                  <a:gd name="connsiteX65" fmla="*/ 226976 w 585116"/>
                  <a:gd name="connsiteY65" fmla="*/ 134417 h 271577"/>
                  <a:gd name="connsiteX66" fmla="*/ 221261 w 585116"/>
                  <a:gd name="connsiteY66" fmla="*/ 140132 h 271577"/>
                  <a:gd name="connsiteX67" fmla="*/ 211736 w 585116"/>
                  <a:gd name="connsiteY67" fmla="*/ 149657 h 271577"/>
                  <a:gd name="connsiteX68" fmla="*/ 211736 w 585116"/>
                  <a:gd name="connsiteY68" fmla="*/ 168707 h 271577"/>
                  <a:gd name="connsiteX69" fmla="*/ 209831 w 585116"/>
                  <a:gd name="connsiteY69" fmla="*/ 197282 h 271577"/>
                  <a:gd name="connsiteX70" fmla="*/ 204116 w 585116"/>
                  <a:gd name="connsiteY70" fmla="*/ 199187 h 271577"/>
                  <a:gd name="connsiteX71" fmla="*/ 175541 w 585116"/>
                  <a:gd name="connsiteY71" fmla="*/ 201092 h 271577"/>
                  <a:gd name="connsiteX72" fmla="*/ 122201 w 585116"/>
                  <a:gd name="connsiteY72" fmla="*/ 201092 h 271577"/>
                  <a:gd name="connsiteX73" fmla="*/ 110771 w 585116"/>
                  <a:gd name="connsiteY73" fmla="*/ 195377 h 271577"/>
                  <a:gd name="connsiteX74" fmla="*/ 95531 w 585116"/>
                  <a:gd name="connsiteY74" fmla="*/ 191567 h 271577"/>
                  <a:gd name="connsiteX75" fmla="*/ 89816 w 585116"/>
                  <a:gd name="connsiteY75" fmla="*/ 189662 h 271577"/>
                  <a:gd name="connsiteX76" fmla="*/ 72671 w 585116"/>
                  <a:gd name="connsiteY76" fmla="*/ 191567 h 271577"/>
                  <a:gd name="connsiteX77" fmla="*/ 66956 w 585116"/>
                  <a:gd name="connsiteY77" fmla="*/ 197282 h 271577"/>
                  <a:gd name="connsiteX78" fmla="*/ 36476 w 585116"/>
                  <a:gd name="connsiteY78" fmla="*/ 195377 h 271577"/>
                  <a:gd name="connsiteX79" fmla="*/ 25046 w 585116"/>
                  <a:gd name="connsiteY79" fmla="*/ 189662 h 271577"/>
                  <a:gd name="connsiteX80" fmla="*/ 19331 w 585116"/>
                  <a:gd name="connsiteY80" fmla="*/ 187757 h 271577"/>
                  <a:gd name="connsiteX81" fmla="*/ 13616 w 585116"/>
                  <a:gd name="connsiteY81" fmla="*/ 183947 h 271577"/>
                  <a:gd name="connsiteX82" fmla="*/ 5996 w 585116"/>
                  <a:gd name="connsiteY82" fmla="*/ 180137 h 271577"/>
                  <a:gd name="connsiteX83" fmla="*/ 2186 w 585116"/>
                  <a:gd name="connsiteY83" fmla="*/ 174422 h 271577"/>
                  <a:gd name="connsiteX84" fmla="*/ 2186 w 585116"/>
                  <a:gd name="connsiteY84" fmla="*/ 149657 h 271577"/>
                  <a:gd name="connsiteX85" fmla="*/ 9806 w 585116"/>
                  <a:gd name="connsiteY85" fmla="*/ 132512 h 271577"/>
                  <a:gd name="connsiteX86" fmla="*/ 76481 w 585116"/>
                  <a:gd name="connsiteY86" fmla="*/ 130607 h 271577"/>
                  <a:gd name="connsiteX87" fmla="*/ 68861 w 585116"/>
                  <a:gd name="connsiteY87" fmla="*/ 100127 h 27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85116" h="271577">
                    <a:moveTo>
                      <a:pt x="68861" y="100127"/>
                    </a:moveTo>
                    <a:cubicBezTo>
                      <a:pt x="84101" y="94730"/>
                      <a:pt x="134901" y="98857"/>
                      <a:pt x="167921" y="98222"/>
                    </a:cubicBezTo>
                    <a:cubicBezTo>
                      <a:pt x="169826" y="103302"/>
                      <a:pt x="169191" y="110351"/>
                      <a:pt x="173636" y="113462"/>
                    </a:cubicBezTo>
                    <a:cubicBezTo>
                      <a:pt x="183260" y="120199"/>
                      <a:pt x="187528" y="110721"/>
                      <a:pt x="190781" y="105842"/>
                    </a:cubicBezTo>
                    <a:cubicBezTo>
                      <a:pt x="191416" y="101397"/>
                      <a:pt x="190862" y="96610"/>
                      <a:pt x="192686" y="92507"/>
                    </a:cubicBezTo>
                    <a:cubicBezTo>
                      <a:pt x="193616" y="90415"/>
                      <a:pt x="196353" y="89721"/>
                      <a:pt x="198401" y="88697"/>
                    </a:cubicBezTo>
                    <a:cubicBezTo>
                      <a:pt x="200447" y="87674"/>
                      <a:pt x="210190" y="85050"/>
                      <a:pt x="211736" y="84887"/>
                    </a:cubicBezTo>
                    <a:cubicBezTo>
                      <a:pt x="221230" y="83888"/>
                      <a:pt x="230789" y="83662"/>
                      <a:pt x="240311" y="82982"/>
                    </a:cubicBezTo>
                    <a:lnTo>
                      <a:pt x="265076" y="81077"/>
                    </a:lnTo>
                    <a:cubicBezTo>
                      <a:pt x="268886" y="78537"/>
                      <a:pt x="273966" y="77267"/>
                      <a:pt x="276506" y="73457"/>
                    </a:cubicBezTo>
                    <a:cubicBezTo>
                      <a:pt x="281430" y="66071"/>
                      <a:pt x="278144" y="68466"/>
                      <a:pt x="286031" y="65837"/>
                    </a:cubicBezTo>
                    <a:cubicBezTo>
                      <a:pt x="295313" y="51913"/>
                      <a:pt x="282959" y="68397"/>
                      <a:pt x="297461" y="56312"/>
                    </a:cubicBezTo>
                    <a:cubicBezTo>
                      <a:pt x="299220" y="54846"/>
                      <a:pt x="299805" y="52356"/>
                      <a:pt x="301271" y="50597"/>
                    </a:cubicBezTo>
                    <a:cubicBezTo>
                      <a:pt x="302996" y="48527"/>
                      <a:pt x="305081" y="46787"/>
                      <a:pt x="306986" y="44882"/>
                    </a:cubicBezTo>
                    <a:cubicBezTo>
                      <a:pt x="307621" y="42977"/>
                      <a:pt x="309091" y="41165"/>
                      <a:pt x="308891" y="39167"/>
                    </a:cubicBezTo>
                    <a:cubicBezTo>
                      <a:pt x="307627" y="26528"/>
                      <a:pt x="306435" y="27186"/>
                      <a:pt x="299366" y="20117"/>
                    </a:cubicBezTo>
                    <a:cubicBezTo>
                      <a:pt x="298731" y="17577"/>
                      <a:pt x="297200" y="15102"/>
                      <a:pt x="297461" y="12497"/>
                    </a:cubicBezTo>
                    <a:cubicBezTo>
                      <a:pt x="299365" y="-6547"/>
                      <a:pt x="305501" y="1419"/>
                      <a:pt x="324131" y="2972"/>
                    </a:cubicBezTo>
                    <a:cubicBezTo>
                      <a:pt x="326671" y="3607"/>
                      <a:pt x="329409" y="3706"/>
                      <a:pt x="331751" y="4877"/>
                    </a:cubicBezTo>
                    <a:cubicBezTo>
                      <a:pt x="354817" y="16410"/>
                      <a:pt x="327606" y="6670"/>
                      <a:pt x="345086" y="12497"/>
                    </a:cubicBezTo>
                    <a:cubicBezTo>
                      <a:pt x="363317" y="30728"/>
                      <a:pt x="339974" y="9089"/>
                      <a:pt x="356516" y="20117"/>
                    </a:cubicBezTo>
                    <a:cubicBezTo>
                      <a:pt x="358758" y="21611"/>
                      <a:pt x="359892" y="24495"/>
                      <a:pt x="362231" y="25832"/>
                    </a:cubicBezTo>
                    <a:cubicBezTo>
                      <a:pt x="364571" y="27169"/>
                      <a:pt x="380586" y="29526"/>
                      <a:pt x="381281" y="29642"/>
                    </a:cubicBezTo>
                    <a:cubicBezTo>
                      <a:pt x="383186" y="30912"/>
                      <a:pt x="384844" y="32670"/>
                      <a:pt x="386996" y="33452"/>
                    </a:cubicBezTo>
                    <a:cubicBezTo>
                      <a:pt x="391917" y="35241"/>
                      <a:pt x="397268" y="35606"/>
                      <a:pt x="402236" y="37262"/>
                    </a:cubicBezTo>
                    <a:cubicBezTo>
                      <a:pt x="404141" y="37897"/>
                      <a:pt x="406155" y="38269"/>
                      <a:pt x="407951" y="39167"/>
                    </a:cubicBezTo>
                    <a:cubicBezTo>
                      <a:pt x="409999" y="40191"/>
                      <a:pt x="411618" y="41953"/>
                      <a:pt x="413666" y="42977"/>
                    </a:cubicBezTo>
                    <a:cubicBezTo>
                      <a:pt x="415462" y="43875"/>
                      <a:pt x="417626" y="43907"/>
                      <a:pt x="419381" y="44882"/>
                    </a:cubicBezTo>
                    <a:cubicBezTo>
                      <a:pt x="423384" y="47106"/>
                      <a:pt x="426467" y="51054"/>
                      <a:pt x="430811" y="52502"/>
                    </a:cubicBezTo>
                    <a:cubicBezTo>
                      <a:pt x="450017" y="58904"/>
                      <a:pt x="420226" y="49136"/>
                      <a:pt x="444146" y="56312"/>
                    </a:cubicBezTo>
                    <a:cubicBezTo>
                      <a:pt x="447993" y="57466"/>
                      <a:pt x="452234" y="57894"/>
                      <a:pt x="455576" y="60122"/>
                    </a:cubicBezTo>
                    <a:lnTo>
                      <a:pt x="461291" y="63932"/>
                    </a:lnTo>
                    <a:cubicBezTo>
                      <a:pt x="465242" y="69859"/>
                      <a:pt x="467570" y="76526"/>
                      <a:pt x="474626" y="79172"/>
                    </a:cubicBezTo>
                    <a:cubicBezTo>
                      <a:pt x="477658" y="80309"/>
                      <a:pt x="480976" y="80442"/>
                      <a:pt x="484151" y="81077"/>
                    </a:cubicBezTo>
                    <a:cubicBezTo>
                      <a:pt x="500995" y="89499"/>
                      <a:pt x="482519" y="81440"/>
                      <a:pt x="514631" y="86792"/>
                    </a:cubicBezTo>
                    <a:cubicBezTo>
                      <a:pt x="534019" y="90023"/>
                      <a:pt x="519421" y="89117"/>
                      <a:pt x="531776" y="94412"/>
                    </a:cubicBezTo>
                    <a:cubicBezTo>
                      <a:pt x="540321" y="98074"/>
                      <a:pt x="537697" y="94515"/>
                      <a:pt x="545111" y="98222"/>
                    </a:cubicBezTo>
                    <a:cubicBezTo>
                      <a:pt x="547159" y="99246"/>
                      <a:pt x="548921" y="100762"/>
                      <a:pt x="550826" y="102032"/>
                    </a:cubicBezTo>
                    <a:cubicBezTo>
                      <a:pt x="549277" y="106680"/>
                      <a:pt x="548804" y="109769"/>
                      <a:pt x="545111" y="113462"/>
                    </a:cubicBezTo>
                    <a:cubicBezTo>
                      <a:pt x="541151" y="117422"/>
                      <a:pt x="537120" y="118205"/>
                      <a:pt x="531776" y="119177"/>
                    </a:cubicBezTo>
                    <a:cubicBezTo>
                      <a:pt x="516008" y="122044"/>
                      <a:pt x="505590" y="121885"/>
                      <a:pt x="487961" y="122987"/>
                    </a:cubicBezTo>
                    <a:cubicBezTo>
                      <a:pt x="482342" y="126733"/>
                      <a:pt x="481115" y="127012"/>
                      <a:pt x="476531" y="132512"/>
                    </a:cubicBezTo>
                    <a:cubicBezTo>
                      <a:pt x="475065" y="134271"/>
                      <a:pt x="473991" y="136322"/>
                      <a:pt x="472721" y="138227"/>
                    </a:cubicBezTo>
                    <a:cubicBezTo>
                      <a:pt x="473991" y="145847"/>
                      <a:pt x="469872" y="157170"/>
                      <a:pt x="476531" y="161087"/>
                    </a:cubicBezTo>
                    <a:cubicBezTo>
                      <a:pt x="484814" y="165959"/>
                      <a:pt x="495614" y="158776"/>
                      <a:pt x="505106" y="157277"/>
                    </a:cubicBezTo>
                    <a:cubicBezTo>
                      <a:pt x="507692" y="156869"/>
                      <a:pt x="510120" y="155620"/>
                      <a:pt x="512726" y="155372"/>
                    </a:cubicBezTo>
                    <a:cubicBezTo>
                      <a:pt x="523491" y="154347"/>
                      <a:pt x="534316" y="154102"/>
                      <a:pt x="545111" y="153467"/>
                    </a:cubicBezTo>
                    <a:cubicBezTo>
                      <a:pt x="556175" y="146091"/>
                      <a:pt x="550037" y="148456"/>
                      <a:pt x="571781" y="151562"/>
                    </a:cubicBezTo>
                    <a:cubicBezTo>
                      <a:pt x="573769" y="151846"/>
                      <a:pt x="577496" y="153467"/>
                      <a:pt x="577496" y="153467"/>
                    </a:cubicBezTo>
                    <a:lnTo>
                      <a:pt x="585116" y="267767"/>
                    </a:lnTo>
                    <a:lnTo>
                      <a:pt x="518441" y="271577"/>
                    </a:lnTo>
                    <a:lnTo>
                      <a:pt x="507011" y="241097"/>
                    </a:lnTo>
                    <a:lnTo>
                      <a:pt x="366041" y="262052"/>
                    </a:lnTo>
                    <a:lnTo>
                      <a:pt x="360326" y="216332"/>
                    </a:lnTo>
                    <a:cubicBezTo>
                      <a:pt x="359056" y="210617"/>
                      <a:pt x="357936" y="204867"/>
                      <a:pt x="356516" y="199187"/>
                    </a:cubicBezTo>
                    <a:cubicBezTo>
                      <a:pt x="356029" y="197239"/>
                      <a:pt x="354611" y="195480"/>
                      <a:pt x="354611" y="193472"/>
                    </a:cubicBezTo>
                    <a:cubicBezTo>
                      <a:pt x="354611" y="183926"/>
                      <a:pt x="354947" y="174313"/>
                      <a:pt x="356516" y="164897"/>
                    </a:cubicBezTo>
                    <a:cubicBezTo>
                      <a:pt x="356892" y="162639"/>
                      <a:pt x="359302" y="161230"/>
                      <a:pt x="360326" y="159182"/>
                    </a:cubicBezTo>
                    <a:cubicBezTo>
                      <a:pt x="361224" y="157386"/>
                      <a:pt x="361596" y="155372"/>
                      <a:pt x="362231" y="153467"/>
                    </a:cubicBezTo>
                    <a:cubicBezTo>
                      <a:pt x="344451" y="152832"/>
                      <a:pt x="326271" y="155364"/>
                      <a:pt x="308891" y="151562"/>
                    </a:cubicBezTo>
                    <a:cubicBezTo>
                      <a:pt x="304418" y="150583"/>
                      <a:pt x="303811" y="143942"/>
                      <a:pt x="301271" y="140132"/>
                    </a:cubicBezTo>
                    <a:cubicBezTo>
                      <a:pt x="299154" y="136957"/>
                      <a:pt x="296403" y="131242"/>
                      <a:pt x="291746" y="130607"/>
                    </a:cubicBezTo>
                    <a:cubicBezTo>
                      <a:pt x="279775" y="128975"/>
                      <a:pt x="267616" y="129337"/>
                      <a:pt x="255551" y="128702"/>
                    </a:cubicBezTo>
                    <a:cubicBezTo>
                      <a:pt x="253646" y="128067"/>
                      <a:pt x="251844" y="126797"/>
                      <a:pt x="249836" y="126797"/>
                    </a:cubicBezTo>
                    <a:cubicBezTo>
                      <a:pt x="243454" y="126797"/>
                      <a:pt x="236840" y="126684"/>
                      <a:pt x="230786" y="128702"/>
                    </a:cubicBezTo>
                    <a:cubicBezTo>
                      <a:pt x="228614" y="129426"/>
                      <a:pt x="228442" y="132658"/>
                      <a:pt x="226976" y="134417"/>
                    </a:cubicBezTo>
                    <a:cubicBezTo>
                      <a:pt x="225251" y="136487"/>
                      <a:pt x="222986" y="138062"/>
                      <a:pt x="221261" y="140132"/>
                    </a:cubicBezTo>
                    <a:cubicBezTo>
                      <a:pt x="213324" y="149657"/>
                      <a:pt x="222213" y="142672"/>
                      <a:pt x="211736" y="149657"/>
                    </a:cubicBezTo>
                    <a:cubicBezTo>
                      <a:pt x="207311" y="167356"/>
                      <a:pt x="211736" y="145353"/>
                      <a:pt x="211736" y="168707"/>
                    </a:cubicBezTo>
                    <a:cubicBezTo>
                      <a:pt x="211736" y="178253"/>
                      <a:pt x="212146" y="188021"/>
                      <a:pt x="209831" y="197282"/>
                    </a:cubicBezTo>
                    <a:cubicBezTo>
                      <a:pt x="209344" y="199230"/>
                      <a:pt x="206112" y="198965"/>
                      <a:pt x="204116" y="199187"/>
                    </a:cubicBezTo>
                    <a:cubicBezTo>
                      <a:pt x="194628" y="200241"/>
                      <a:pt x="185066" y="200457"/>
                      <a:pt x="175541" y="201092"/>
                    </a:cubicBezTo>
                    <a:cubicBezTo>
                      <a:pt x="151353" y="204547"/>
                      <a:pt x="159666" y="204214"/>
                      <a:pt x="122201" y="201092"/>
                    </a:cubicBezTo>
                    <a:cubicBezTo>
                      <a:pt x="116455" y="200613"/>
                      <a:pt x="115716" y="197849"/>
                      <a:pt x="110771" y="195377"/>
                    </a:cubicBezTo>
                    <a:cubicBezTo>
                      <a:pt x="106416" y="193200"/>
                      <a:pt x="99878" y="192654"/>
                      <a:pt x="95531" y="191567"/>
                    </a:cubicBezTo>
                    <a:cubicBezTo>
                      <a:pt x="93583" y="191080"/>
                      <a:pt x="91721" y="190297"/>
                      <a:pt x="89816" y="189662"/>
                    </a:cubicBezTo>
                    <a:cubicBezTo>
                      <a:pt x="84101" y="190297"/>
                      <a:pt x="78126" y="189749"/>
                      <a:pt x="72671" y="191567"/>
                    </a:cubicBezTo>
                    <a:cubicBezTo>
                      <a:pt x="70115" y="192419"/>
                      <a:pt x="69635" y="197000"/>
                      <a:pt x="66956" y="197282"/>
                    </a:cubicBezTo>
                    <a:cubicBezTo>
                      <a:pt x="56832" y="198348"/>
                      <a:pt x="46636" y="196012"/>
                      <a:pt x="36476" y="195377"/>
                    </a:cubicBezTo>
                    <a:cubicBezTo>
                      <a:pt x="22111" y="190589"/>
                      <a:pt x="39818" y="197048"/>
                      <a:pt x="25046" y="189662"/>
                    </a:cubicBezTo>
                    <a:cubicBezTo>
                      <a:pt x="23250" y="188764"/>
                      <a:pt x="21127" y="188655"/>
                      <a:pt x="19331" y="187757"/>
                    </a:cubicBezTo>
                    <a:cubicBezTo>
                      <a:pt x="17283" y="186733"/>
                      <a:pt x="15604" y="185083"/>
                      <a:pt x="13616" y="183947"/>
                    </a:cubicBezTo>
                    <a:cubicBezTo>
                      <a:pt x="11150" y="182538"/>
                      <a:pt x="8536" y="181407"/>
                      <a:pt x="5996" y="180137"/>
                    </a:cubicBezTo>
                    <a:cubicBezTo>
                      <a:pt x="4726" y="178232"/>
                      <a:pt x="3210" y="176470"/>
                      <a:pt x="2186" y="174422"/>
                    </a:cubicBezTo>
                    <a:cubicBezTo>
                      <a:pt x="-1976" y="166099"/>
                      <a:pt x="840" y="159754"/>
                      <a:pt x="2186" y="149657"/>
                    </a:cubicBezTo>
                    <a:cubicBezTo>
                      <a:pt x="2582" y="146684"/>
                      <a:pt x="4238" y="133245"/>
                      <a:pt x="9806" y="132512"/>
                    </a:cubicBezTo>
                    <a:cubicBezTo>
                      <a:pt x="31850" y="129611"/>
                      <a:pt x="54256" y="131242"/>
                      <a:pt x="76481" y="130607"/>
                    </a:cubicBezTo>
                    <a:cubicBezTo>
                      <a:pt x="84870" y="118023"/>
                      <a:pt x="53621" y="105524"/>
                      <a:pt x="68861" y="10012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5" name="Freeform 74"/>
              <p:cNvSpPr/>
              <p:nvPr/>
            </p:nvSpPr>
            <p:spPr bwMode="auto">
              <a:xfrm>
                <a:off x="5640572" y="5336767"/>
                <a:ext cx="390117" cy="355181"/>
              </a:xfrm>
              <a:custGeom>
                <a:avLst/>
                <a:gdLst>
                  <a:gd name="connsiteX0" fmla="*/ 55366 w 636620"/>
                  <a:gd name="connsiteY0" fmla="*/ 165735 h 581025"/>
                  <a:gd name="connsiteX1" fmla="*/ 57271 w 636620"/>
                  <a:gd name="connsiteY1" fmla="*/ 76200 h 581025"/>
                  <a:gd name="connsiteX2" fmla="*/ 116326 w 636620"/>
                  <a:gd name="connsiteY2" fmla="*/ 36195 h 581025"/>
                  <a:gd name="connsiteX3" fmla="*/ 169666 w 636620"/>
                  <a:gd name="connsiteY3" fmla="*/ 0 h 581025"/>
                  <a:gd name="connsiteX4" fmla="*/ 276346 w 636620"/>
                  <a:gd name="connsiteY4" fmla="*/ 3810 h 581025"/>
                  <a:gd name="connsiteX5" fmla="*/ 268726 w 636620"/>
                  <a:gd name="connsiteY5" fmla="*/ 64770 h 581025"/>
                  <a:gd name="connsiteX6" fmla="*/ 348736 w 636620"/>
                  <a:gd name="connsiteY6" fmla="*/ 72390 h 581025"/>
                  <a:gd name="connsiteX7" fmla="*/ 565906 w 636620"/>
                  <a:gd name="connsiteY7" fmla="*/ 60960 h 581025"/>
                  <a:gd name="connsiteX8" fmla="*/ 596386 w 636620"/>
                  <a:gd name="connsiteY8" fmla="*/ 100965 h 581025"/>
                  <a:gd name="connsiteX9" fmla="*/ 602101 w 636620"/>
                  <a:gd name="connsiteY9" fmla="*/ 228600 h 581025"/>
                  <a:gd name="connsiteX10" fmla="*/ 581146 w 636620"/>
                  <a:gd name="connsiteY10" fmla="*/ 373380 h 581025"/>
                  <a:gd name="connsiteX11" fmla="*/ 628771 w 636620"/>
                  <a:gd name="connsiteY11" fmla="*/ 379095 h 581025"/>
                  <a:gd name="connsiteX12" fmla="*/ 628771 w 636620"/>
                  <a:gd name="connsiteY12" fmla="*/ 398145 h 581025"/>
                  <a:gd name="connsiteX13" fmla="*/ 634486 w 636620"/>
                  <a:gd name="connsiteY13" fmla="*/ 434340 h 581025"/>
                  <a:gd name="connsiteX14" fmla="*/ 628771 w 636620"/>
                  <a:gd name="connsiteY14" fmla="*/ 438150 h 581025"/>
                  <a:gd name="connsiteX15" fmla="*/ 613531 w 636620"/>
                  <a:gd name="connsiteY15" fmla="*/ 441960 h 581025"/>
                  <a:gd name="connsiteX16" fmla="*/ 598291 w 636620"/>
                  <a:gd name="connsiteY16" fmla="*/ 440055 h 581025"/>
                  <a:gd name="connsiteX17" fmla="*/ 592576 w 636620"/>
                  <a:gd name="connsiteY17" fmla="*/ 436245 h 581025"/>
                  <a:gd name="connsiteX18" fmla="*/ 579241 w 636620"/>
                  <a:gd name="connsiteY18" fmla="*/ 428625 h 581025"/>
                  <a:gd name="connsiteX19" fmla="*/ 564001 w 636620"/>
                  <a:gd name="connsiteY19" fmla="*/ 430530 h 581025"/>
                  <a:gd name="connsiteX20" fmla="*/ 558286 w 636620"/>
                  <a:gd name="connsiteY20" fmla="*/ 432435 h 581025"/>
                  <a:gd name="connsiteX21" fmla="*/ 554476 w 636620"/>
                  <a:gd name="connsiteY21" fmla="*/ 438150 h 581025"/>
                  <a:gd name="connsiteX22" fmla="*/ 554476 w 636620"/>
                  <a:gd name="connsiteY22" fmla="*/ 474345 h 581025"/>
                  <a:gd name="connsiteX23" fmla="*/ 552571 w 636620"/>
                  <a:gd name="connsiteY23" fmla="*/ 480060 h 581025"/>
                  <a:gd name="connsiteX24" fmla="*/ 546856 w 636620"/>
                  <a:gd name="connsiteY24" fmla="*/ 481965 h 581025"/>
                  <a:gd name="connsiteX25" fmla="*/ 539236 w 636620"/>
                  <a:gd name="connsiteY25" fmla="*/ 480060 h 581025"/>
                  <a:gd name="connsiteX26" fmla="*/ 531616 w 636620"/>
                  <a:gd name="connsiteY26" fmla="*/ 464820 h 581025"/>
                  <a:gd name="connsiteX27" fmla="*/ 520186 w 636620"/>
                  <a:gd name="connsiteY27" fmla="*/ 455295 h 581025"/>
                  <a:gd name="connsiteX28" fmla="*/ 514471 w 636620"/>
                  <a:gd name="connsiteY28" fmla="*/ 449580 h 581025"/>
                  <a:gd name="connsiteX29" fmla="*/ 499231 w 636620"/>
                  <a:gd name="connsiteY29" fmla="*/ 447675 h 581025"/>
                  <a:gd name="connsiteX30" fmla="*/ 495421 w 636620"/>
                  <a:gd name="connsiteY30" fmla="*/ 415290 h 581025"/>
                  <a:gd name="connsiteX31" fmla="*/ 489706 w 636620"/>
                  <a:gd name="connsiteY31" fmla="*/ 403860 h 581025"/>
                  <a:gd name="connsiteX32" fmla="*/ 483991 w 636620"/>
                  <a:gd name="connsiteY32" fmla="*/ 401955 h 581025"/>
                  <a:gd name="connsiteX33" fmla="*/ 476371 w 636620"/>
                  <a:gd name="connsiteY33" fmla="*/ 398145 h 581025"/>
                  <a:gd name="connsiteX34" fmla="*/ 470656 w 636620"/>
                  <a:gd name="connsiteY34" fmla="*/ 401955 h 581025"/>
                  <a:gd name="connsiteX35" fmla="*/ 466846 w 636620"/>
                  <a:gd name="connsiteY35" fmla="*/ 413385 h 581025"/>
                  <a:gd name="connsiteX36" fmla="*/ 459226 w 636620"/>
                  <a:gd name="connsiteY36" fmla="*/ 441960 h 581025"/>
                  <a:gd name="connsiteX37" fmla="*/ 445891 w 636620"/>
                  <a:gd name="connsiteY37" fmla="*/ 443865 h 581025"/>
                  <a:gd name="connsiteX38" fmla="*/ 438271 w 636620"/>
                  <a:gd name="connsiteY38" fmla="*/ 449580 h 581025"/>
                  <a:gd name="connsiteX39" fmla="*/ 424936 w 636620"/>
                  <a:gd name="connsiteY39" fmla="*/ 453390 h 581025"/>
                  <a:gd name="connsiteX40" fmla="*/ 386836 w 636620"/>
                  <a:gd name="connsiteY40" fmla="*/ 451485 h 581025"/>
                  <a:gd name="connsiteX41" fmla="*/ 381121 w 636620"/>
                  <a:gd name="connsiteY41" fmla="*/ 447675 h 581025"/>
                  <a:gd name="connsiteX42" fmla="*/ 375406 w 636620"/>
                  <a:gd name="connsiteY42" fmla="*/ 445770 h 581025"/>
                  <a:gd name="connsiteX43" fmla="*/ 371596 w 636620"/>
                  <a:gd name="connsiteY43" fmla="*/ 440055 h 581025"/>
                  <a:gd name="connsiteX44" fmla="*/ 369691 w 636620"/>
                  <a:gd name="connsiteY44" fmla="*/ 432435 h 581025"/>
                  <a:gd name="connsiteX45" fmla="*/ 363976 w 636620"/>
                  <a:gd name="connsiteY45" fmla="*/ 428625 h 581025"/>
                  <a:gd name="connsiteX46" fmla="*/ 362071 w 636620"/>
                  <a:gd name="connsiteY46" fmla="*/ 422910 h 581025"/>
                  <a:gd name="connsiteX47" fmla="*/ 341116 w 636620"/>
                  <a:gd name="connsiteY47" fmla="*/ 407670 h 581025"/>
                  <a:gd name="connsiteX48" fmla="*/ 335401 w 636620"/>
                  <a:gd name="connsiteY48" fmla="*/ 405765 h 581025"/>
                  <a:gd name="connsiteX49" fmla="*/ 329686 w 636620"/>
                  <a:gd name="connsiteY49" fmla="*/ 401955 h 581025"/>
                  <a:gd name="connsiteX50" fmla="*/ 325876 w 636620"/>
                  <a:gd name="connsiteY50" fmla="*/ 422910 h 581025"/>
                  <a:gd name="connsiteX51" fmla="*/ 322066 w 636620"/>
                  <a:gd name="connsiteY51" fmla="*/ 428625 h 581025"/>
                  <a:gd name="connsiteX52" fmla="*/ 289681 w 636620"/>
                  <a:gd name="connsiteY52" fmla="*/ 426720 h 581025"/>
                  <a:gd name="connsiteX53" fmla="*/ 283966 w 636620"/>
                  <a:gd name="connsiteY53" fmla="*/ 424815 h 581025"/>
                  <a:gd name="connsiteX54" fmla="*/ 270631 w 636620"/>
                  <a:gd name="connsiteY54" fmla="*/ 426720 h 581025"/>
                  <a:gd name="connsiteX55" fmla="*/ 274441 w 636620"/>
                  <a:gd name="connsiteY55" fmla="*/ 443865 h 581025"/>
                  <a:gd name="connsiteX56" fmla="*/ 280156 w 636620"/>
                  <a:gd name="connsiteY56" fmla="*/ 447675 h 581025"/>
                  <a:gd name="connsiteX57" fmla="*/ 278251 w 636620"/>
                  <a:gd name="connsiteY57" fmla="*/ 461010 h 581025"/>
                  <a:gd name="connsiteX58" fmla="*/ 274441 w 636620"/>
                  <a:gd name="connsiteY58" fmla="*/ 466725 h 581025"/>
                  <a:gd name="connsiteX59" fmla="*/ 272536 w 636620"/>
                  <a:gd name="connsiteY59" fmla="*/ 472440 h 581025"/>
                  <a:gd name="connsiteX60" fmla="*/ 255391 w 636620"/>
                  <a:gd name="connsiteY60" fmla="*/ 487680 h 581025"/>
                  <a:gd name="connsiteX61" fmla="*/ 243961 w 636620"/>
                  <a:gd name="connsiteY61" fmla="*/ 491490 h 581025"/>
                  <a:gd name="connsiteX62" fmla="*/ 238246 w 636620"/>
                  <a:gd name="connsiteY62" fmla="*/ 495300 h 581025"/>
                  <a:gd name="connsiteX63" fmla="*/ 226816 w 636620"/>
                  <a:gd name="connsiteY63" fmla="*/ 499110 h 581025"/>
                  <a:gd name="connsiteX64" fmla="*/ 223006 w 636620"/>
                  <a:gd name="connsiteY64" fmla="*/ 504825 h 581025"/>
                  <a:gd name="connsiteX65" fmla="*/ 223006 w 636620"/>
                  <a:gd name="connsiteY65" fmla="*/ 523875 h 581025"/>
                  <a:gd name="connsiteX66" fmla="*/ 215386 w 636620"/>
                  <a:gd name="connsiteY66" fmla="*/ 546735 h 581025"/>
                  <a:gd name="connsiteX67" fmla="*/ 209671 w 636620"/>
                  <a:gd name="connsiteY67" fmla="*/ 548640 h 581025"/>
                  <a:gd name="connsiteX68" fmla="*/ 205861 w 636620"/>
                  <a:gd name="connsiteY68" fmla="*/ 554355 h 581025"/>
                  <a:gd name="connsiteX69" fmla="*/ 192526 w 636620"/>
                  <a:gd name="connsiteY69" fmla="*/ 558165 h 581025"/>
                  <a:gd name="connsiteX70" fmla="*/ 186811 w 636620"/>
                  <a:gd name="connsiteY70" fmla="*/ 561975 h 581025"/>
                  <a:gd name="connsiteX71" fmla="*/ 173476 w 636620"/>
                  <a:gd name="connsiteY71" fmla="*/ 569595 h 581025"/>
                  <a:gd name="connsiteX72" fmla="*/ 169666 w 636620"/>
                  <a:gd name="connsiteY72" fmla="*/ 575310 h 581025"/>
                  <a:gd name="connsiteX73" fmla="*/ 162046 w 636620"/>
                  <a:gd name="connsiteY73" fmla="*/ 577215 h 581025"/>
                  <a:gd name="connsiteX74" fmla="*/ 154426 w 636620"/>
                  <a:gd name="connsiteY74" fmla="*/ 581025 h 581025"/>
                  <a:gd name="connsiteX75" fmla="*/ 95371 w 636620"/>
                  <a:gd name="connsiteY75" fmla="*/ 577215 h 581025"/>
                  <a:gd name="connsiteX76" fmla="*/ 89656 w 636620"/>
                  <a:gd name="connsiteY76" fmla="*/ 575310 h 581025"/>
                  <a:gd name="connsiteX77" fmla="*/ 76321 w 636620"/>
                  <a:gd name="connsiteY77" fmla="*/ 563880 h 581025"/>
                  <a:gd name="connsiteX78" fmla="*/ 80131 w 636620"/>
                  <a:gd name="connsiteY78" fmla="*/ 516255 h 581025"/>
                  <a:gd name="connsiteX79" fmla="*/ 83941 w 636620"/>
                  <a:gd name="connsiteY79" fmla="*/ 508635 h 581025"/>
                  <a:gd name="connsiteX80" fmla="*/ 80131 w 636620"/>
                  <a:gd name="connsiteY80" fmla="*/ 472440 h 581025"/>
                  <a:gd name="connsiteX81" fmla="*/ 76321 w 636620"/>
                  <a:gd name="connsiteY81" fmla="*/ 464820 h 581025"/>
                  <a:gd name="connsiteX82" fmla="*/ 72511 w 636620"/>
                  <a:gd name="connsiteY82" fmla="*/ 449580 h 581025"/>
                  <a:gd name="connsiteX83" fmla="*/ 76321 w 636620"/>
                  <a:gd name="connsiteY83" fmla="*/ 426720 h 581025"/>
                  <a:gd name="connsiteX84" fmla="*/ 83941 w 636620"/>
                  <a:gd name="connsiteY84" fmla="*/ 415290 h 581025"/>
                  <a:gd name="connsiteX85" fmla="*/ 74416 w 636620"/>
                  <a:gd name="connsiteY85" fmla="*/ 392430 h 581025"/>
                  <a:gd name="connsiteX86" fmla="*/ 72511 w 636620"/>
                  <a:gd name="connsiteY86" fmla="*/ 386715 h 581025"/>
                  <a:gd name="connsiteX87" fmla="*/ 70606 w 636620"/>
                  <a:gd name="connsiteY87" fmla="*/ 379095 h 581025"/>
                  <a:gd name="connsiteX88" fmla="*/ 59176 w 636620"/>
                  <a:gd name="connsiteY88" fmla="*/ 365760 h 581025"/>
                  <a:gd name="connsiteX89" fmla="*/ 53461 w 636620"/>
                  <a:gd name="connsiteY89" fmla="*/ 352425 h 581025"/>
                  <a:gd name="connsiteX90" fmla="*/ 51556 w 636620"/>
                  <a:gd name="connsiteY90" fmla="*/ 346710 h 581025"/>
                  <a:gd name="connsiteX91" fmla="*/ 42031 w 636620"/>
                  <a:gd name="connsiteY91" fmla="*/ 333375 h 581025"/>
                  <a:gd name="connsiteX92" fmla="*/ 28696 w 636620"/>
                  <a:gd name="connsiteY92" fmla="*/ 325755 h 581025"/>
                  <a:gd name="connsiteX93" fmla="*/ 15361 w 636620"/>
                  <a:gd name="connsiteY93" fmla="*/ 316230 h 581025"/>
                  <a:gd name="connsiteX94" fmla="*/ 9646 w 636620"/>
                  <a:gd name="connsiteY94" fmla="*/ 314325 h 581025"/>
                  <a:gd name="connsiteX95" fmla="*/ 121 w 636620"/>
                  <a:gd name="connsiteY95" fmla="*/ 302895 h 581025"/>
                  <a:gd name="connsiteX96" fmla="*/ 2026 w 636620"/>
                  <a:gd name="connsiteY96" fmla="*/ 270510 h 581025"/>
                  <a:gd name="connsiteX97" fmla="*/ 3931 w 636620"/>
                  <a:gd name="connsiteY97" fmla="*/ 264795 h 581025"/>
                  <a:gd name="connsiteX98" fmla="*/ 9646 w 636620"/>
                  <a:gd name="connsiteY98" fmla="*/ 259080 h 581025"/>
                  <a:gd name="connsiteX99" fmla="*/ 17266 w 636620"/>
                  <a:gd name="connsiteY99" fmla="*/ 257175 h 581025"/>
                  <a:gd name="connsiteX100" fmla="*/ 22981 w 636620"/>
                  <a:gd name="connsiteY100" fmla="*/ 253365 h 581025"/>
                  <a:gd name="connsiteX101" fmla="*/ 38221 w 636620"/>
                  <a:gd name="connsiteY101" fmla="*/ 251460 h 581025"/>
                  <a:gd name="connsiteX102" fmla="*/ 42031 w 636620"/>
                  <a:gd name="connsiteY102" fmla="*/ 245745 h 581025"/>
                  <a:gd name="connsiteX103" fmla="*/ 47746 w 636620"/>
                  <a:gd name="connsiteY103" fmla="*/ 241935 h 581025"/>
                  <a:gd name="connsiteX104" fmla="*/ 49651 w 636620"/>
                  <a:gd name="connsiteY104" fmla="*/ 236220 h 581025"/>
                  <a:gd name="connsiteX105" fmla="*/ 53461 w 636620"/>
                  <a:gd name="connsiteY105" fmla="*/ 230505 h 581025"/>
                  <a:gd name="connsiteX106" fmla="*/ 55366 w 636620"/>
                  <a:gd name="connsiteY106" fmla="*/ 211455 h 581025"/>
                  <a:gd name="connsiteX107" fmla="*/ 57271 w 636620"/>
                  <a:gd name="connsiteY107" fmla="*/ 205740 h 581025"/>
                  <a:gd name="connsiteX108" fmla="*/ 55366 w 636620"/>
                  <a:gd name="connsiteY108" fmla="*/ 165735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36620" h="581025">
                    <a:moveTo>
                      <a:pt x="55366" y="165735"/>
                    </a:moveTo>
                    <a:lnTo>
                      <a:pt x="57271" y="76200"/>
                    </a:lnTo>
                    <a:lnTo>
                      <a:pt x="116326" y="36195"/>
                    </a:lnTo>
                    <a:lnTo>
                      <a:pt x="169666" y="0"/>
                    </a:lnTo>
                    <a:lnTo>
                      <a:pt x="276346" y="3810"/>
                    </a:lnTo>
                    <a:lnTo>
                      <a:pt x="268726" y="64770"/>
                    </a:lnTo>
                    <a:lnTo>
                      <a:pt x="348736" y="72390"/>
                    </a:lnTo>
                    <a:lnTo>
                      <a:pt x="565906" y="60960"/>
                    </a:lnTo>
                    <a:lnTo>
                      <a:pt x="596386" y="100965"/>
                    </a:lnTo>
                    <a:lnTo>
                      <a:pt x="602101" y="228600"/>
                    </a:lnTo>
                    <a:lnTo>
                      <a:pt x="581146" y="373380"/>
                    </a:lnTo>
                    <a:lnTo>
                      <a:pt x="628771" y="379095"/>
                    </a:lnTo>
                    <a:lnTo>
                      <a:pt x="628771" y="398145"/>
                    </a:lnTo>
                    <a:cubicBezTo>
                      <a:pt x="632889" y="410500"/>
                      <a:pt x="640278" y="421307"/>
                      <a:pt x="634486" y="434340"/>
                    </a:cubicBezTo>
                    <a:cubicBezTo>
                      <a:pt x="633556" y="436432"/>
                      <a:pt x="630819" y="437126"/>
                      <a:pt x="628771" y="438150"/>
                    </a:cubicBezTo>
                    <a:cubicBezTo>
                      <a:pt x="624866" y="440103"/>
                      <a:pt x="617154" y="441235"/>
                      <a:pt x="613531" y="441960"/>
                    </a:cubicBezTo>
                    <a:cubicBezTo>
                      <a:pt x="608451" y="441325"/>
                      <a:pt x="603230" y="441402"/>
                      <a:pt x="598291" y="440055"/>
                    </a:cubicBezTo>
                    <a:cubicBezTo>
                      <a:pt x="596082" y="439453"/>
                      <a:pt x="594564" y="437381"/>
                      <a:pt x="592576" y="436245"/>
                    </a:cubicBezTo>
                    <a:cubicBezTo>
                      <a:pt x="575657" y="426577"/>
                      <a:pt x="593165" y="437907"/>
                      <a:pt x="579241" y="428625"/>
                    </a:cubicBezTo>
                    <a:cubicBezTo>
                      <a:pt x="574161" y="429260"/>
                      <a:pt x="569038" y="429614"/>
                      <a:pt x="564001" y="430530"/>
                    </a:cubicBezTo>
                    <a:cubicBezTo>
                      <a:pt x="562025" y="430889"/>
                      <a:pt x="559854" y="431181"/>
                      <a:pt x="558286" y="432435"/>
                    </a:cubicBezTo>
                    <a:cubicBezTo>
                      <a:pt x="556498" y="433865"/>
                      <a:pt x="555746" y="436245"/>
                      <a:pt x="554476" y="438150"/>
                    </a:cubicBezTo>
                    <a:cubicBezTo>
                      <a:pt x="556156" y="458305"/>
                      <a:pt x="557814" y="457656"/>
                      <a:pt x="554476" y="474345"/>
                    </a:cubicBezTo>
                    <a:cubicBezTo>
                      <a:pt x="554082" y="476314"/>
                      <a:pt x="553991" y="478640"/>
                      <a:pt x="552571" y="480060"/>
                    </a:cubicBezTo>
                    <a:cubicBezTo>
                      <a:pt x="551151" y="481480"/>
                      <a:pt x="548761" y="481330"/>
                      <a:pt x="546856" y="481965"/>
                    </a:cubicBezTo>
                    <a:cubicBezTo>
                      <a:pt x="544316" y="481330"/>
                      <a:pt x="541414" y="481512"/>
                      <a:pt x="539236" y="480060"/>
                    </a:cubicBezTo>
                    <a:cubicBezTo>
                      <a:pt x="535616" y="477647"/>
                      <a:pt x="533160" y="467290"/>
                      <a:pt x="531616" y="464820"/>
                    </a:cubicBezTo>
                    <a:cubicBezTo>
                      <a:pt x="527986" y="459013"/>
                      <a:pt x="524995" y="459302"/>
                      <a:pt x="520186" y="455295"/>
                    </a:cubicBezTo>
                    <a:cubicBezTo>
                      <a:pt x="518116" y="453570"/>
                      <a:pt x="517003" y="450501"/>
                      <a:pt x="514471" y="449580"/>
                    </a:cubicBezTo>
                    <a:cubicBezTo>
                      <a:pt x="509660" y="447830"/>
                      <a:pt x="504311" y="448310"/>
                      <a:pt x="499231" y="447675"/>
                    </a:cubicBezTo>
                    <a:cubicBezTo>
                      <a:pt x="494046" y="432120"/>
                      <a:pt x="499517" y="450107"/>
                      <a:pt x="495421" y="415290"/>
                    </a:cubicBezTo>
                    <a:cubicBezTo>
                      <a:pt x="495062" y="412242"/>
                      <a:pt x="492041" y="405728"/>
                      <a:pt x="489706" y="403860"/>
                    </a:cubicBezTo>
                    <a:cubicBezTo>
                      <a:pt x="488138" y="402606"/>
                      <a:pt x="485837" y="402746"/>
                      <a:pt x="483991" y="401955"/>
                    </a:cubicBezTo>
                    <a:cubicBezTo>
                      <a:pt x="481381" y="400836"/>
                      <a:pt x="478911" y="399415"/>
                      <a:pt x="476371" y="398145"/>
                    </a:cubicBezTo>
                    <a:cubicBezTo>
                      <a:pt x="474466" y="399415"/>
                      <a:pt x="471869" y="400013"/>
                      <a:pt x="470656" y="401955"/>
                    </a:cubicBezTo>
                    <a:cubicBezTo>
                      <a:pt x="468527" y="405361"/>
                      <a:pt x="466846" y="413385"/>
                      <a:pt x="466846" y="413385"/>
                    </a:cubicBezTo>
                    <a:cubicBezTo>
                      <a:pt x="466350" y="419337"/>
                      <a:pt x="469773" y="437741"/>
                      <a:pt x="459226" y="441960"/>
                    </a:cubicBezTo>
                    <a:cubicBezTo>
                      <a:pt x="455057" y="443628"/>
                      <a:pt x="450336" y="443230"/>
                      <a:pt x="445891" y="443865"/>
                    </a:cubicBezTo>
                    <a:cubicBezTo>
                      <a:pt x="443351" y="445770"/>
                      <a:pt x="441028" y="448005"/>
                      <a:pt x="438271" y="449580"/>
                    </a:cubicBezTo>
                    <a:cubicBezTo>
                      <a:pt x="436145" y="450795"/>
                      <a:pt x="426586" y="452978"/>
                      <a:pt x="424936" y="453390"/>
                    </a:cubicBezTo>
                    <a:cubicBezTo>
                      <a:pt x="412236" y="452755"/>
                      <a:pt x="399445" y="453130"/>
                      <a:pt x="386836" y="451485"/>
                    </a:cubicBezTo>
                    <a:cubicBezTo>
                      <a:pt x="384566" y="451189"/>
                      <a:pt x="383169" y="448699"/>
                      <a:pt x="381121" y="447675"/>
                    </a:cubicBezTo>
                    <a:cubicBezTo>
                      <a:pt x="379325" y="446777"/>
                      <a:pt x="377311" y="446405"/>
                      <a:pt x="375406" y="445770"/>
                    </a:cubicBezTo>
                    <a:cubicBezTo>
                      <a:pt x="374136" y="443865"/>
                      <a:pt x="372498" y="442159"/>
                      <a:pt x="371596" y="440055"/>
                    </a:cubicBezTo>
                    <a:cubicBezTo>
                      <a:pt x="370565" y="437649"/>
                      <a:pt x="371143" y="434613"/>
                      <a:pt x="369691" y="432435"/>
                    </a:cubicBezTo>
                    <a:cubicBezTo>
                      <a:pt x="368421" y="430530"/>
                      <a:pt x="365881" y="429895"/>
                      <a:pt x="363976" y="428625"/>
                    </a:cubicBezTo>
                    <a:cubicBezTo>
                      <a:pt x="363341" y="426720"/>
                      <a:pt x="363238" y="424544"/>
                      <a:pt x="362071" y="422910"/>
                    </a:cubicBezTo>
                    <a:cubicBezTo>
                      <a:pt x="357039" y="415866"/>
                      <a:pt x="348906" y="411008"/>
                      <a:pt x="341116" y="407670"/>
                    </a:cubicBezTo>
                    <a:cubicBezTo>
                      <a:pt x="339270" y="406879"/>
                      <a:pt x="337197" y="406663"/>
                      <a:pt x="335401" y="405765"/>
                    </a:cubicBezTo>
                    <a:cubicBezTo>
                      <a:pt x="333353" y="404741"/>
                      <a:pt x="331591" y="403225"/>
                      <a:pt x="329686" y="401955"/>
                    </a:cubicBezTo>
                    <a:cubicBezTo>
                      <a:pt x="329029" y="407208"/>
                      <a:pt x="328813" y="417037"/>
                      <a:pt x="325876" y="422910"/>
                    </a:cubicBezTo>
                    <a:cubicBezTo>
                      <a:pt x="324852" y="424958"/>
                      <a:pt x="323336" y="426720"/>
                      <a:pt x="322066" y="428625"/>
                    </a:cubicBezTo>
                    <a:cubicBezTo>
                      <a:pt x="311271" y="427990"/>
                      <a:pt x="300441" y="427796"/>
                      <a:pt x="289681" y="426720"/>
                    </a:cubicBezTo>
                    <a:cubicBezTo>
                      <a:pt x="287683" y="426520"/>
                      <a:pt x="285974" y="424815"/>
                      <a:pt x="283966" y="424815"/>
                    </a:cubicBezTo>
                    <a:cubicBezTo>
                      <a:pt x="279476" y="424815"/>
                      <a:pt x="275076" y="426085"/>
                      <a:pt x="270631" y="426720"/>
                    </a:cubicBezTo>
                    <a:cubicBezTo>
                      <a:pt x="270650" y="426837"/>
                      <a:pt x="272466" y="441397"/>
                      <a:pt x="274441" y="443865"/>
                    </a:cubicBezTo>
                    <a:cubicBezTo>
                      <a:pt x="275871" y="445653"/>
                      <a:pt x="278251" y="446405"/>
                      <a:pt x="280156" y="447675"/>
                    </a:cubicBezTo>
                    <a:cubicBezTo>
                      <a:pt x="279521" y="452120"/>
                      <a:pt x="279541" y="456709"/>
                      <a:pt x="278251" y="461010"/>
                    </a:cubicBezTo>
                    <a:cubicBezTo>
                      <a:pt x="277593" y="463203"/>
                      <a:pt x="275465" y="464677"/>
                      <a:pt x="274441" y="466725"/>
                    </a:cubicBezTo>
                    <a:cubicBezTo>
                      <a:pt x="273543" y="468521"/>
                      <a:pt x="273532" y="470697"/>
                      <a:pt x="272536" y="472440"/>
                    </a:cubicBezTo>
                    <a:cubicBezTo>
                      <a:pt x="268858" y="478876"/>
                      <a:pt x="262562" y="485290"/>
                      <a:pt x="255391" y="487680"/>
                    </a:cubicBezTo>
                    <a:cubicBezTo>
                      <a:pt x="251581" y="488950"/>
                      <a:pt x="247303" y="489262"/>
                      <a:pt x="243961" y="491490"/>
                    </a:cubicBezTo>
                    <a:cubicBezTo>
                      <a:pt x="242056" y="492760"/>
                      <a:pt x="240338" y="494370"/>
                      <a:pt x="238246" y="495300"/>
                    </a:cubicBezTo>
                    <a:cubicBezTo>
                      <a:pt x="234576" y="496931"/>
                      <a:pt x="226816" y="499110"/>
                      <a:pt x="226816" y="499110"/>
                    </a:cubicBezTo>
                    <a:cubicBezTo>
                      <a:pt x="225546" y="501015"/>
                      <a:pt x="224030" y="502777"/>
                      <a:pt x="223006" y="504825"/>
                    </a:cubicBezTo>
                    <a:cubicBezTo>
                      <a:pt x="219312" y="512214"/>
                      <a:pt x="221643" y="514335"/>
                      <a:pt x="223006" y="523875"/>
                    </a:cubicBezTo>
                    <a:cubicBezTo>
                      <a:pt x="221412" y="539812"/>
                      <a:pt x="226217" y="541319"/>
                      <a:pt x="215386" y="546735"/>
                    </a:cubicBezTo>
                    <a:cubicBezTo>
                      <a:pt x="213590" y="547633"/>
                      <a:pt x="211576" y="548005"/>
                      <a:pt x="209671" y="548640"/>
                    </a:cubicBezTo>
                    <a:cubicBezTo>
                      <a:pt x="208401" y="550545"/>
                      <a:pt x="207649" y="552925"/>
                      <a:pt x="205861" y="554355"/>
                    </a:cubicBezTo>
                    <a:cubicBezTo>
                      <a:pt x="204619" y="555349"/>
                      <a:pt x="193024" y="558041"/>
                      <a:pt x="192526" y="558165"/>
                    </a:cubicBezTo>
                    <a:cubicBezTo>
                      <a:pt x="190621" y="559435"/>
                      <a:pt x="188859" y="560951"/>
                      <a:pt x="186811" y="561975"/>
                    </a:cubicBezTo>
                    <a:cubicBezTo>
                      <a:pt x="178093" y="566334"/>
                      <a:pt x="182689" y="560382"/>
                      <a:pt x="173476" y="569595"/>
                    </a:cubicBezTo>
                    <a:cubicBezTo>
                      <a:pt x="171857" y="571214"/>
                      <a:pt x="171571" y="574040"/>
                      <a:pt x="169666" y="575310"/>
                    </a:cubicBezTo>
                    <a:cubicBezTo>
                      <a:pt x="167488" y="576762"/>
                      <a:pt x="164497" y="576296"/>
                      <a:pt x="162046" y="577215"/>
                    </a:cubicBezTo>
                    <a:cubicBezTo>
                      <a:pt x="159387" y="578212"/>
                      <a:pt x="156966" y="579755"/>
                      <a:pt x="154426" y="581025"/>
                    </a:cubicBezTo>
                    <a:cubicBezTo>
                      <a:pt x="123210" y="579869"/>
                      <a:pt x="116151" y="583152"/>
                      <a:pt x="95371" y="577215"/>
                    </a:cubicBezTo>
                    <a:cubicBezTo>
                      <a:pt x="93440" y="576663"/>
                      <a:pt x="91452" y="576208"/>
                      <a:pt x="89656" y="575310"/>
                    </a:cubicBezTo>
                    <a:cubicBezTo>
                      <a:pt x="83853" y="572409"/>
                      <a:pt x="81008" y="568567"/>
                      <a:pt x="76321" y="563880"/>
                    </a:cubicBezTo>
                    <a:cubicBezTo>
                      <a:pt x="76443" y="561310"/>
                      <a:pt x="75362" y="528972"/>
                      <a:pt x="80131" y="516255"/>
                    </a:cubicBezTo>
                    <a:cubicBezTo>
                      <a:pt x="81128" y="513596"/>
                      <a:pt x="82671" y="511175"/>
                      <a:pt x="83941" y="508635"/>
                    </a:cubicBezTo>
                    <a:cubicBezTo>
                      <a:pt x="83697" y="505711"/>
                      <a:pt x="81923" y="479010"/>
                      <a:pt x="80131" y="472440"/>
                    </a:cubicBezTo>
                    <a:cubicBezTo>
                      <a:pt x="79384" y="469700"/>
                      <a:pt x="77219" y="467514"/>
                      <a:pt x="76321" y="464820"/>
                    </a:cubicBezTo>
                    <a:cubicBezTo>
                      <a:pt x="74665" y="459852"/>
                      <a:pt x="72511" y="449580"/>
                      <a:pt x="72511" y="449580"/>
                    </a:cubicBezTo>
                    <a:cubicBezTo>
                      <a:pt x="72861" y="446432"/>
                      <a:pt x="73218" y="432305"/>
                      <a:pt x="76321" y="426720"/>
                    </a:cubicBezTo>
                    <a:cubicBezTo>
                      <a:pt x="78545" y="422717"/>
                      <a:pt x="83941" y="415290"/>
                      <a:pt x="83941" y="415290"/>
                    </a:cubicBezTo>
                    <a:cubicBezTo>
                      <a:pt x="79682" y="393995"/>
                      <a:pt x="85519" y="399832"/>
                      <a:pt x="74416" y="392430"/>
                    </a:cubicBezTo>
                    <a:cubicBezTo>
                      <a:pt x="73781" y="390525"/>
                      <a:pt x="73063" y="388646"/>
                      <a:pt x="72511" y="386715"/>
                    </a:cubicBezTo>
                    <a:cubicBezTo>
                      <a:pt x="71792" y="384198"/>
                      <a:pt x="71777" y="381437"/>
                      <a:pt x="70606" y="379095"/>
                    </a:cubicBezTo>
                    <a:cubicBezTo>
                      <a:pt x="68162" y="374207"/>
                      <a:pt x="62989" y="369573"/>
                      <a:pt x="59176" y="365760"/>
                    </a:cubicBezTo>
                    <a:cubicBezTo>
                      <a:pt x="55211" y="349901"/>
                      <a:pt x="60039" y="365581"/>
                      <a:pt x="53461" y="352425"/>
                    </a:cubicBezTo>
                    <a:cubicBezTo>
                      <a:pt x="52563" y="350629"/>
                      <a:pt x="52454" y="348506"/>
                      <a:pt x="51556" y="346710"/>
                    </a:cubicBezTo>
                    <a:cubicBezTo>
                      <a:pt x="50474" y="344547"/>
                      <a:pt x="42894" y="334238"/>
                      <a:pt x="42031" y="333375"/>
                    </a:cubicBezTo>
                    <a:cubicBezTo>
                      <a:pt x="38535" y="329879"/>
                      <a:pt x="32680" y="328245"/>
                      <a:pt x="28696" y="325755"/>
                    </a:cubicBezTo>
                    <a:cubicBezTo>
                      <a:pt x="25244" y="323598"/>
                      <a:pt x="19391" y="318245"/>
                      <a:pt x="15361" y="316230"/>
                    </a:cubicBezTo>
                    <a:cubicBezTo>
                      <a:pt x="13565" y="315332"/>
                      <a:pt x="11551" y="314960"/>
                      <a:pt x="9646" y="314325"/>
                    </a:cubicBezTo>
                    <a:cubicBezTo>
                      <a:pt x="8389" y="313068"/>
                      <a:pt x="261" y="305687"/>
                      <a:pt x="121" y="302895"/>
                    </a:cubicBezTo>
                    <a:cubicBezTo>
                      <a:pt x="-419" y="292095"/>
                      <a:pt x="950" y="281270"/>
                      <a:pt x="2026" y="270510"/>
                    </a:cubicBezTo>
                    <a:cubicBezTo>
                      <a:pt x="2226" y="268512"/>
                      <a:pt x="2817" y="266466"/>
                      <a:pt x="3931" y="264795"/>
                    </a:cubicBezTo>
                    <a:cubicBezTo>
                      <a:pt x="5425" y="262553"/>
                      <a:pt x="7307" y="260417"/>
                      <a:pt x="9646" y="259080"/>
                    </a:cubicBezTo>
                    <a:cubicBezTo>
                      <a:pt x="11919" y="257781"/>
                      <a:pt x="14726" y="257810"/>
                      <a:pt x="17266" y="257175"/>
                    </a:cubicBezTo>
                    <a:cubicBezTo>
                      <a:pt x="19171" y="255905"/>
                      <a:pt x="20772" y="253967"/>
                      <a:pt x="22981" y="253365"/>
                    </a:cubicBezTo>
                    <a:cubicBezTo>
                      <a:pt x="27920" y="252018"/>
                      <a:pt x="33468" y="253361"/>
                      <a:pt x="38221" y="251460"/>
                    </a:cubicBezTo>
                    <a:cubicBezTo>
                      <a:pt x="40347" y="250610"/>
                      <a:pt x="40412" y="247364"/>
                      <a:pt x="42031" y="245745"/>
                    </a:cubicBezTo>
                    <a:cubicBezTo>
                      <a:pt x="43650" y="244126"/>
                      <a:pt x="45841" y="243205"/>
                      <a:pt x="47746" y="241935"/>
                    </a:cubicBezTo>
                    <a:cubicBezTo>
                      <a:pt x="48381" y="240030"/>
                      <a:pt x="48753" y="238016"/>
                      <a:pt x="49651" y="236220"/>
                    </a:cubicBezTo>
                    <a:cubicBezTo>
                      <a:pt x="50675" y="234172"/>
                      <a:pt x="52946" y="232736"/>
                      <a:pt x="53461" y="230505"/>
                    </a:cubicBezTo>
                    <a:cubicBezTo>
                      <a:pt x="54896" y="224287"/>
                      <a:pt x="54396" y="217762"/>
                      <a:pt x="55366" y="211455"/>
                    </a:cubicBezTo>
                    <a:cubicBezTo>
                      <a:pt x="55671" y="209470"/>
                      <a:pt x="57212" y="207747"/>
                      <a:pt x="57271" y="205740"/>
                    </a:cubicBezTo>
                    <a:cubicBezTo>
                      <a:pt x="57850" y="186064"/>
                      <a:pt x="57271" y="166370"/>
                      <a:pt x="55366" y="16573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5540618" y="5386259"/>
                <a:ext cx="166915" cy="269782"/>
              </a:xfrm>
              <a:custGeom>
                <a:avLst/>
                <a:gdLst>
                  <a:gd name="connsiteX0" fmla="*/ 15615 w 272790"/>
                  <a:gd name="connsiteY0" fmla="*/ 81915 h 440645"/>
                  <a:gd name="connsiteX1" fmla="*/ 19425 w 272790"/>
                  <a:gd name="connsiteY1" fmla="*/ 15240 h 440645"/>
                  <a:gd name="connsiteX2" fmla="*/ 86100 w 272790"/>
                  <a:gd name="connsiteY2" fmla="*/ 0 h 440645"/>
                  <a:gd name="connsiteX3" fmla="*/ 93720 w 272790"/>
                  <a:gd name="connsiteY3" fmla="*/ 68580 h 440645"/>
                  <a:gd name="connsiteX4" fmla="*/ 225165 w 272790"/>
                  <a:gd name="connsiteY4" fmla="*/ 64770 h 440645"/>
                  <a:gd name="connsiteX5" fmla="*/ 230880 w 272790"/>
                  <a:gd name="connsiteY5" fmla="*/ 160020 h 440645"/>
                  <a:gd name="connsiteX6" fmla="*/ 225165 w 272790"/>
                  <a:gd name="connsiteY6" fmla="*/ 182880 h 440645"/>
                  <a:gd name="connsiteX7" fmla="*/ 200400 w 272790"/>
                  <a:gd name="connsiteY7" fmla="*/ 190500 h 440645"/>
                  <a:gd name="connsiteX8" fmla="*/ 188970 w 272790"/>
                  <a:gd name="connsiteY8" fmla="*/ 198120 h 440645"/>
                  <a:gd name="connsiteX9" fmla="*/ 183255 w 272790"/>
                  <a:gd name="connsiteY9" fmla="*/ 201930 h 440645"/>
                  <a:gd name="connsiteX10" fmla="*/ 185160 w 272790"/>
                  <a:gd name="connsiteY10" fmla="*/ 222885 h 440645"/>
                  <a:gd name="connsiteX11" fmla="*/ 198495 w 272790"/>
                  <a:gd name="connsiteY11" fmla="*/ 226695 h 440645"/>
                  <a:gd name="connsiteX12" fmla="*/ 209925 w 272790"/>
                  <a:gd name="connsiteY12" fmla="*/ 230505 h 440645"/>
                  <a:gd name="connsiteX13" fmla="*/ 215640 w 272790"/>
                  <a:gd name="connsiteY13" fmla="*/ 236220 h 440645"/>
                  <a:gd name="connsiteX14" fmla="*/ 221355 w 272790"/>
                  <a:gd name="connsiteY14" fmla="*/ 243840 h 440645"/>
                  <a:gd name="connsiteX15" fmla="*/ 227070 w 272790"/>
                  <a:gd name="connsiteY15" fmla="*/ 247650 h 440645"/>
                  <a:gd name="connsiteX16" fmla="*/ 234690 w 272790"/>
                  <a:gd name="connsiteY16" fmla="*/ 264795 h 440645"/>
                  <a:gd name="connsiteX17" fmla="*/ 240405 w 272790"/>
                  <a:gd name="connsiteY17" fmla="*/ 270510 h 440645"/>
                  <a:gd name="connsiteX18" fmla="*/ 242310 w 272790"/>
                  <a:gd name="connsiteY18" fmla="*/ 280035 h 440645"/>
                  <a:gd name="connsiteX19" fmla="*/ 248025 w 272790"/>
                  <a:gd name="connsiteY19" fmla="*/ 291465 h 440645"/>
                  <a:gd name="connsiteX20" fmla="*/ 251835 w 272790"/>
                  <a:gd name="connsiteY20" fmla="*/ 310515 h 440645"/>
                  <a:gd name="connsiteX21" fmla="*/ 263265 w 272790"/>
                  <a:gd name="connsiteY21" fmla="*/ 325755 h 440645"/>
                  <a:gd name="connsiteX22" fmla="*/ 267075 w 272790"/>
                  <a:gd name="connsiteY22" fmla="*/ 331470 h 440645"/>
                  <a:gd name="connsiteX23" fmla="*/ 268980 w 272790"/>
                  <a:gd name="connsiteY23" fmla="*/ 340995 h 440645"/>
                  <a:gd name="connsiteX24" fmla="*/ 272790 w 272790"/>
                  <a:gd name="connsiteY24" fmla="*/ 352425 h 440645"/>
                  <a:gd name="connsiteX25" fmla="*/ 270885 w 272790"/>
                  <a:gd name="connsiteY25" fmla="*/ 360045 h 440645"/>
                  <a:gd name="connsiteX26" fmla="*/ 265170 w 272790"/>
                  <a:gd name="connsiteY26" fmla="*/ 361950 h 440645"/>
                  <a:gd name="connsiteX27" fmla="*/ 251835 w 272790"/>
                  <a:gd name="connsiteY27" fmla="*/ 363855 h 440645"/>
                  <a:gd name="connsiteX28" fmla="*/ 221355 w 272790"/>
                  <a:gd name="connsiteY28" fmla="*/ 365760 h 440645"/>
                  <a:gd name="connsiteX29" fmla="*/ 208020 w 272790"/>
                  <a:gd name="connsiteY29" fmla="*/ 371475 h 440645"/>
                  <a:gd name="connsiteX30" fmla="*/ 206115 w 272790"/>
                  <a:gd name="connsiteY30" fmla="*/ 382905 h 440645"/>
                  <a:gd name="connsiteX31" fmla="*/ 208020 w 272790"/>
                  <a:gd name="connsiteY31" fmla="*/ 401955 h 440645"/>
                  <a:gd name="connsiteX32" fmla="*/ 198495 w 272790"/>
                  <a:gd name="connsiteY32" fmla="*/ 422910 h 440645"/>
                  <a:gd name="connsiteX33" fmla="*/ 194685 w 272790"/>
                  <a:gd name="connsiteY33" fmla="*/ 428625 h 440645"/>
                  <a:gd name="connsiteX34" fmla="*/ 181350 w 272790"/>
                  <a:gd name="connsiteY34" fmla="*/ 434340 h 440645"/>
                  <a:gd name="connsiteX35" fmla="*/ 48000 w 272790"/>
                  <a:gd name="connsiteY35" fmla="*/ 438150 h 440645"/>
                  <a:gd name="connsiteX36" fmla="*/ 27045 w 272790"/>
                  <a:gd name="connsiteY36" fmla="*/ 438150 h 440645"/>
                  <a:gd name="connsiteX37" fmla="*/ 23235 w 272790"/>
                  <a:gd name="connsiteY37" fmla="*/ 426720 h 440645"/>
                  <a:gd name="connsiteX38" fmla="*/ 21330 w 272790"/>
                  <a:gd name="connsiteY38" fmla="*/ 421005 h 440645"/>
                  <a:gd name="connsiteX39" fmla="*/ 17520 w 272790"/>
                  <a:gd name="connsiteY39" fmla="*/ 403860 h 440645"/>
                  <a:gd name="connsiteX40" fmla="*/ 19425 w 272790"/>
                  <a:gd name="connsiteY40" fmla="*/ 381000 h 440645"/>
                  <a:gd name="connsiteX41" fmla="*/ 25140 w 272790"/>
                  <a:gd name="connsiteY41" fmla="*/ 379095 h 440645"/>
                  <a:gd name="connsiteX42" fmla="*/ 28950 w 272790"/>
                  <a:gd name="connsiteY42" fmla="*/ 373380 h 440645"/>
                  <a:gd name="connsiteX43" fmla="*/ 34665 w 272790"/>
                  <a:gd name="connsiteY43" fmla="*/ 367665 h 440645"/>
                  <a:gd name="connsiteX44" fmla="*/ 44190 w 272790"/>
                  <a:gd name="connsiteY44" fmla="*/ 358140 h 440645"/>
                  <a:gd name="connsiteX45" fmla="*/ 49905 w 272790"/>
                  <a:gd name="connsiteY45" fmla="*/ 346710 h 440645"/>
                  <a:gd name="connsiteX46" fmla="*/ 55620 w 272790"/>
                  <a:gd name="connsiteY46" fmla="*/ 344805 h 440645"/>
                  <a:gd name="connsiteX47" fmla="*/ 61335 w 272790"/>
                  <a:gd name="connsiteY47" fmla="*/ 340995 h 440645"/>
                  <a:gd name="connsiteX48" fmla="*/ 67050 w 272790"/>
                  <a:gd name="connsiteY48" fmla="*/ 335280 h 440645"/>
                  <a:gd name="connsiteX49" fmla="*/ 78480 w 272790"/>
                  <a:gd name="connsiteY49" fmla="*/ 325755 h 440645"/>
                  <a:gd name="connsiteX50" fmla="*/ 70860 w 272790"/>
                  <a:gd name="connsiteY50" fmla="*/ 321945 h 440645"/>
                  <a:gd name="connsiteX51" fmla="*/ 63240 w 272790"/>
                  <a:gd name="connsiteY51" fmla="*/ 320040 h 440645"/>
                  <a:gd name="connsiteX52" fmla="*/ 51810 w 272790"/>
                  <a:gd name="connsiteY52" fmla="*/ 306705 h 440645"/>
                  <a:gd name="connsiteX53" fmla="*/ 42285 w 272790"/>
                  <a:gd name="connsiteY53" fmla="*/ 236220 h 440645"/>
                  <a:gd name="connsiteX54" fmla="*/ 34665 w 272790"/>
                  <a:gd name="connsiteY54" fmla="*/ 232410 h 440645"/>
                  <a:gd name="connsiteX55" fmla="*/ 34665 w 272790"/>
                  <a:gd name="connsiteY55" fmla="*/ 203835 h 440645"/>
                  <a:gd name="connsiteX56" fmla="*/ 42285 w 272790"/>
                  <a:gd name="connsiteY56" fmla="*/ 192405 h 440645"/>
                  <a:gd name="connsiteX57" fmla="*/ 48000 w 272790"/>
                  <a:gd name="connsiteY57" fmla="*/ 190500 h 440645"/>
                  <a:gd name="connsiteX58" fmla="*/ 44190 w 272790"/>
                  <a:gd name="connsiteY58" fmla="*/ 182880 h 440645"/>
                  <a:gd name="connsiteX59" fmla="*/ 13710 w 272790"/>
                  <a:gd name="connsiteY59" fmla="*/ 180975 h 440645"/>
                  <a:gd name="connsiteX60" fmla="*/ 6090 w 272790"/>
                  <a:gd name="connsiteY60" fmla="*/ 182880 h 440645"/>
                  <a:gd name="connsiteX61" fmla="*/ 375 w 272790"/>
                  <a:gd name="connsiteY61" fmla="*/ 177165 h 440645"/>
                  <a:gd name="connsiteX62" fmla="*/ 2280 w 272790"/>
                  <a:gd name="connsiteY62" fmla="*/ 146685 h 440645"/>
                  <a:gd name="connsiteX63" fmla="*/ 6090 w 272790"/>
                  <a:gd name="connsiteY63" fmla="*/ 140970 h 440645"/>
                  <a:gd name="connsiteX64" fmla="*/ 11805 w 272790"/>
                  <a:gd name="connsiteY64" fmla="*/ 125730 h 440645"/>
                  <a:gd name="connsiteX65" fmla="*/ 13710 w 272790"/>
                  <a:gd name="connsiteY65" fmla="*/ 116205 h 440645"/>
                  <a:gd name="connsiteX66" fmla="*/ 19425 w 272790"/>
                  <a:gd name="connsiteY66" fmla="*/ 89535 h 440645"/>
                  <a:gd name="connsiteX67" fmla="*/ 15615 w 272790"/>
                  <a:gd name="connsiteY67" fmla="*/ 81915 h 44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72790" h="440645">
                    <a:moveTo>
                      <a:pt x="15615" y="81915"/>
                    </a:moveTo>
                    <a:lnTo>
                      <a:pt x="19425" y="15240"/>
                    </a:lnTo>
                    <a:lnTo>
                      <a:pt x="86100" y="0"/>
                    </a:lnTo>
                    <a:lnTo>
                      <a:pt x="93720" y="68580"/>
                    </a:lnTo>
                    <a:lnTo>
                      <a:pt x="225165" y="64770"/>
                    </a:lnTo>
                    <a:lnTo>
                      <a:pt x="230880" y="160020"/>
                    </a:lnTo>
                    <a:lnTo>
                      <a:pt x="225165" y="182880"/>
                    </a:lnTo>
                    <a:cubicBezTo>
                      <a:pt x="212264" y="185747"/>
                      <a:pt x="209853" y="184828"/>
                      <a:pt x="200400" y="190500"/>
                    </a:cubicBezTo>
                    <a:cubicBezTo>
                      <a:pt x="196473" y="192856"/>
                      <a:pt x="192780" y="195580"/>
                      <a:pt x="188970" y="198120"/>
                    </a:cubicBezTo>
                    <a:lnTo>
                      <a:pt x="183255" y="201930"/>
                    </a:lnTo>
                    <a:cubicBezTo>
                      <a:pt x="179266" y="209909"/>
                      <a:pt x="174949" y="213695"/>
                      <a:pt x="185160" y="222885"/>
                    </a:cubicBezTo>
                    <a:cubicBezTo>
                      <a:pt x="188596" y="225978"/>
                      <a:pt x="194077" y="225335"/>
                      <a:pt x="198495" y="226695"/>
                    </a:cubicBezTo>
                    <a:cubicBezTo>
                      <a:pt x="202333" y="227876"/>
                      <a:pt x="209925" y="230505"/>
                      <a:pt x="209925" y="230505"/>
                    </a:cubicBezTo>
                    <a:cubicBezTo>
                      <a:pt x="211830" y="232410"/>
                      <a:pt x="213887" y="234175"/>
                      <a:pt x="215640" y="236220"/>
                    </a:cubicBezTo>
                    <a:cubicBezTo>
                      <a:pt x="217706" y="238631"/>
                      <a:pt x="219110" y="241595"/>
                      <a:pt x="221355" y="243840"/>
                    </a:cubicBezTo>
                    <a:cubicBezTo>
                      <a:pt x="222974" y="245459"/>
                      <a:pt x="225165" y="246380"/>
                      <a:pt x="227070" y="247650"/>
                    </a:cubicBezTo>
                    <a:cubicBezTo>
                      <a:pt x="229839" y="255957"/>
                      <a:pt x="229659" y="258757"/>
                      <a:pt x="234690" y="264795"/>
                    </a:cubicBezTo>
                    <a:cubicBezTo>
                      <a:pt x="236415" y="266865"/>
                      <a:pt x="238500" y="268605"/>
                      <a:pt x="240405" y="270510"/>
                    </a:cubicBezTo>
                    <a:cubicBezTo>
                      <a:pt x="241040" y="273685"/>
                      <a:pt x="241173" y="277003"/>
                      <a:pt x="242310" y="280035"/>
                    </a:cubicBezTo>
                    <a:cubicBezTo>
                      <a:pt x="248283" y="295962"/>
                      <a:pt x="244476" y="276087"/>
                      <a:pt x="248025" y="291465"/>
                    </a:cubicBezTo>
                    <a:cubicBezTo>
                      <a:pt x="249481" y="297775"/>
                      <a:pt x="249205" y="304597"/>
                      <a:pt x="251835" y="310515"/>
                    </a:cubicBezTo>
                    <a:cubicBezTo>
                      <a:pt x="254414" y="316318"/>
                      <a:pt x="259743" y="320471"/>
                      <a:pt x="263265" y="325755"/>
                    </a:cubicBezTo>
                    <a:lnTo>
                      <a:pt x="267075" y="331470"/>
                    </a:lnTo>
                    <a:cubicBezTo>
                      <a:pt x="267710" y="334645"/>
                      <a:pt x="268128" y="337871"/>
                      <a:pt x="268980" y="340995"/>
                    </a:cubicBezTo>
                    <a:cubicBezTo>
                      <a:pt x="270037" y="344870"/>
                      <a:pt x="272790" y="352425"/>
                      <a:pt x="272790" y="352425"/>
                    </a:cubicBezTo>
                    <a:cubicBezTo>
                      <a:pt x="272155" y="354965"/>
                      <a:pt x="272521" y="358001"/>
                      <a:pt x="270885" y="360045"/>
                    </a:cubicBezTo>
                    <a:cubicBezTo>
                      <a:pt x="269631" y="361613"/>
                      <a:pt x="267139" y="361556"/>
                      <a:pt x="265170" y="361950"/>
                    </a:cubicBezTo>
                    <a:cubicBezTo>
                      <a:pt x="260767" y="362831"/>
                      <a:pt x="256308" y="363466"/>
                      <a:pt x="251835" y="363855"/>
                    </a:cubicBezTo>
                    <a:cubicBezTo>
                      <a:pt x="241693" y="364737"/>
                      <a:pt x="231515" y="365125"/>
                      <a:pt x="221355" y="365760"/>
                    </a:cubicBezTo>
                    <a:cubicBezTo>
                      <a:pt x="218728" y="366636"/>
                      <a:pt x="209259" y="369493"/>
                      <a:pt x="208020" y="371475"/>
                    </a:cubicBezTo>
                    <a:cubicBezTo>
                      <a:pt x="205973" y="374750"/>
                      <a:pt x="206750" y="379095"/>
                      <a:pt x="206115" y="382905"/>
                    </a:cubicBezTo>
                    <a:cubicBezTo>
                      <a:pt x="206750" y="389255"/>
                      <a:pt x="208020" y="395573"/>
                      <a:pt x="208020" y="401955"/>
                    </a:cubicBezTo>
                    <a:cubicBezTo>
                      <a:pt x="208020" y="411766"/>
                      <a:pt x="203947" y="414732"/>
                      <a:pt x="198495" y="422910"/>
                    </a:cubicBezTo>
                    <a:cubicBezTo>
                      <a:pt x="197225" y="424815"/>
                      <a:pt x="196590" y="427355"/>
                      <a:pt x="194685" y="428625"/>
                    </a:cubicBezTo>
                    <a:cubicBezTo>
                      <a:pt x="189670" y="431968"/>
                      <a:pt x="187899" y="434075"/>
                      <a:pt x="181350" y="434340"/>
                    </a:cubicBezTo>
                    <a:cubicBezTo>
                      <a:pt x="136918" y="436141"/>
                      <a:pt x="92450" y="436880"/>
                      <a:pt x="48000" y="438150"/>
                    </a:cubicBezTo>
                    <a:cubicBezTo>
                      <a:pt x="41761" y="439710"/>
                      <a:pt x="33133" y="442885"/>
                      <a:pt x="27045" y="438150"/>
                    </a:cubicBezTo>
                    <a:cubicBezTo>
                      <a:pt x="23875" y="435684"/>
                      <a:pt x="24505" y="430530"/>
                      <a:pt x="23235" y="426720"/>
                    </a:cubicBezTo>
                    <a:cubicBezTo>
                      <a:pt x="22600" y="424815"/>
                      <a:pt x="21660" y="422986"/>
                      <a:pt x="21330" y="421005"/>
                    </a:cubicBezTo>
                    <a:cubicBezTo>
                      <a:pt x="19095" y="407594"/>
                      <a:pt x="20646" y="413239"/>
                      <a:pt x="17520" y="403860"/>
                    </a:cubicBezTo>
                    <a:cubicBezTo>
                      <a:pt x="18155" y="396240"/>
                      <a:pt x="17176" y="388308"/>
                      <a:pt x="19425" y="381000"/>
                    </a:cubicBezTo>
                    <a:cubicBezTo>
                      <a:pt x="20016" y="379081"/>
                      <a:pt x="23572" y="380349"/>
                      <a:pt x="25140" y="379095"/>
                    </a:cubicBezTo>
                    <a:cubicBezTo>
                      <a:pt x="26928" y="377665"/>
                      <a:pt x="27484" y="375139"/>
                      <a:pt x="28950" y="373380"/>
                    </a:cubicBezTo>
                    <a:cubicBezTo>
                      <a:pt x="30675" y="371310"/>
                      <a:pt x="32940" y="369735"/>
                      <a:pt x="34665" y="367665"/>
                    </a:cubicBezTo>
                    <a:cubicBezTo>
                      <a:pt x="42602" y="358140"/>
                      <a:pt x="33713" y="365125"/>
                      <a:pt x="44190" y="358140"/>
                    </a:cubicBezTo>
                    <a:cubicBezTo>
                      <a:pt x="45445" y="354375"/>
                      <a:pt x="46548" y="349396"/>
                      <a:pt x="49905" y="346710"/>
                    </a:cubicBezTo>
                    <a:cubicBezTo>
                      <a:pt x="51473" y="345456"/>
                      <a:pt x="53824" y="345703"/>
                      <a:pt x="55620" y="344805"/>
                    </a:cubicBezTo>
                    <a:cubicBezTo>
                      <a:pt x="57668" y="343781"/>
                      <a:pt x="59576" y="342461"/>
                      <a:pt x="61335" y="340995"/>
                    </a:cubicBezTo>
                    <a:cubicBezTo>
                      <a:pt x="63405" y="339270"/>
                      <a:pt x="64980" y="337005"/>
                      <a:pt x="67050" y="335280"/>
                    </a:cubicBezTo>
                    <a:cubicBezTo>
                      <a:pt x="82963" y="322019"/>
                      <a:pt x="61784" y="342451"/>
                      <a:pt x="78480" y="325755"/>
                    </a:cubicBezTo>
                    <a:cubicBezTo>
                      <a:pt x="75940" y="324485"/>
                      <a:pt x="73519" y="322942"/>
                      <a:pt x="70860" y="321945"/>
                    </a:cubicBezTo>
                    <a:cubicBezTo>
                      <a:pt x="68409" y="321026"/>
                      <a:pt x="65513" y="321339"/>
                      <a:pt x="63240" y="320040"/>
                    </a:cubicBezTo>
                    <a:cubicBezTo>
                      <a:pt x="59757" y="318050"/>
                      <a:pt x="53865" y="309444"/>
                      <a:pt x="51810" y="306705"/>
                    </a:cubicBezTo>
                    <a:cubicBezTo>
                      <a:pt x="50800" y="289543"/>
                      <a:pt x="62924" y="250962"/>
                      <a:pt x="42285" y="236220"/>
                    </a:cubicBezTo>
                    <a:cubicBezTo>
                      <a:pt x="39974" y="234569"/>
                      <a:pt x="37205" y="233680"/>
                      <a:pt x="34665" y="232410"/>
                    </a:cubicBezTo>
                    <a:cubicBezTo>
                      <a:pt x="31034" y="221518"/>
                      <a:pt x="29956" y="220786"/>
                      <a:pt x="34665" y="203835"/>
                    </a:cubicBezTo>
                    <a:cubicBezTo>
                      <a:pt x="35891" y="199423"/>
                      <a:pt x="37941" y="193853"/>
                      <a:pt x="42285" y="192405"/>
                    </a:cubicBezTo>
                    <a:lnTo>
                      <a:pt x="48000" y="190500"/>
                    </a:lnTo>
                    <a:cubicBezTo>
                      <a:pt x="46730" y="187960"/>
                      <a:pt x="46008" y="185062"/>
                      <a:pt x="44190" y="182880"/>
                    </a:cubicBezTo>
                    <a:cubicBezTo>
                      <a:pt x="36850" y="174072"/>
                      <a:pt x="21721" y="180359"/>
                      <a:pt x="13710" y="180975"/>
                    </a:cubicBezTo>
                    <a:cubicBezTo>
                      <a:pt x="11170" y="181610"/>
                      <a:pt x="8607" y="183599"/>
                      <a:pt x="6090" y="182880"/>
                    </a:cubicBezTo>
                    <a:cubicBezTo>
                      <a:pt x="3500" y="182140"/>
                      <a:pt x="657" y="179844"/>
                      <a:pt x="375" y="177165"/>
                    </a:cubicBezTo>
                    <a:cubicBezTo>
                      <a:pt x="-691" y="167041"/>
                      <a:pt x="692" y="156740"/>
                      <a:pt x="2280" y="146685"/>
                    </a:cubicBezTo>
                    <a:cubicBezTo>
                      <a:pt x="2637" y="144423"/>
                      <a:pt x="5066" y="143018"/>
                      <a:pt x="6090" y="140970"/>
                    </a:cubicBezTo>
                    <a:cubicBezTo>
                      <a:pt x="6964" y="139222"/>
                      <a:pt x="10981" y="129027"/>
                      <a:pt x="11805" y="125730"/>
                    </a:cubicBezTo>
                    <a:cubicBezTo>
                      <a:pt x="12590" y="122589"/>
                      <a:pt x="12982" y="119360"/>
                      <a:pt x="13710" y="116205"/>
                    </a:cubicBezTo>
                    <a:cubicBezTo>
                      <a:pt x="15517" y="108373"/>
                      <a:pt x="18827" y="97902"/>
                      <a:pt x="19425" y="89535"/>
                    </a:cubicBezTo>
                    <a:cubicBezTo>
                      <a:pt x="19787" y="84468"/>
                      <a:pt x="19425" y="79375"/>
                      <a:pt x="15615" y="8191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5782256" y="5645367"/>
                <a:ext cx="242610" cy="180502"/>
              </a:xfrm>
              <a:custGeom>
                <a:avLst/>
                <a:gdLst>
                  <a:gd name="connsiteX0" fmla="*/ 224790 w 397124"/>
                  <a:gd name="connsiteY0" fmla="*/ 0 h 295275"/>
                  <a:gd name="connsiteX1" fmla="*/ 224790 w 397124"/>
                  <a:gd name="connsiteY1" fmla="*/ 0 h 295275"/>
                  <a:gd name="connsiteX2" fmla="*/ 222885 w 397124"/>
                  <a:gd name="connsiteY2" fmla="*/ 19050 h 295275"/>
                  <a:gd name="connsiteX3" fmla="*/ 219075 w 397124"/>
                  <a:gd name="connsiteY3" fmla="*/ 24765 h 295275"/>
                  <a:gd name="connsiteX4" fmla="*/ 215265 w 397124"/>
                  <a:gd name="connsiteY4" fmla="*/ 40005 h 295275"/>
                  <a:gd name="connsiteX5" fmla="*/ 260985 w 397124"/>
                  <a:gd name="connsiteY5" fmla="*/ 49530 h 295275"/>
                  <a:gd name="connsiteX6" fmla="*/ 272415 w 397124"/>
                  <a:gd name="connsiteY6" fmla="*/ 57150 h 295275"/>
                  <a:gd name="connsiteX7" fmla="*/ 314325 w 397124"/>
                  <a:gd name="connsiteY7" fmla="*/ 62865 h 295275"/>
                  <a:gd name="connsiteX8" fmla="*/ 318135 w 397124"/>
                  <a:gd name="connsiteY8" fmla="*/ 68580 h 295275"/>
                  <a:gd name="connsiteX9" fmla="*/ 323850 w 397124"/>
                  <a:gd name="connsiteY9" fmla="*/ 72390 h 295275"/>
                  <a:gd name="connsiteX10" fmla="*/ 327660 w 397124"/>
                  <a:gd name="connsiteY10" fmla="*/ 81915 h 295275"/>
                  <a:gd name="connsiteX11" fmla="*/ 337185 w 397124"/>
                  <a:gd name="connsiteY11" fmla="*/ 93345 h 295275"/>
                  <a:gd name="connsiteX12" fmla="*/ 342900 w 397124"/>
                  <a:gd name="connsiteY12" fmla="*/ 95250 h 295275"/>
                  <a:gd name="connsiteX13" fmla="*/ 350520 w 397124"/>
                  <a:gd name="connsiteY13" fmla="*/ 108585 h 295275"/>
                  <a:gd name="connsiteX14" fmla="*/ 358140 w 397124"/>
                  <a:gd name="connsiteY14" fmla="*/ 114300 h 295275"/>
                  <a:gd name="connsiteX15" fmla="*/ 365760 w 397124"/>
                  <a:gd name="connsiteY15" fmla="*/ 125730 h 295275"/>
                  <a:gd name="connsiteX16" fmla="*/ 371475 w 397124"/>
                  <a:gd name="connsiteY16" fmla="*/ 133350 h 295275"/>
                  <a:gd name="connsiteX17" fmla="*/ 381000 w 397124"/>
                  <a:gd name="connsiteY17" fmla="*/ 150495 h 295275"/>
                  <a:gd name="connsiteX18" fmla="*/ 386715 w 397124"/>
                  <a:gd name="connsiteY18" fmla="*/ 154305 h 295275"/>
                  <a:gd name="connsiteX19" fmla="*/ 390525 w 397124"/>
                  <a:gd name="connsiteY19" fmla="*/ 165735 h 295275"/>
                  <a:gd name="connsiteX20" fmla="*/ 396240 w 397124"/>
                  <a:gd name="connsiteY20" fmla="*/ 177165 h 295275"/>
                  <a:gd name="connsiteX21" fmla="*/ 388620 w 397124"/>
                  <a:gd name="connsiteY21" fmla="*/ 205740 h 295275"/>
                  <a:gd name="connsiteX22" fmla="*/ 377190 w 397124"/>
                  <a:gd name="connsiteY22" fmla="*/ 207645 h 295275"/>
                  <a:gd name="connsiteX23" fmla="*/ 375285 w 397124"/>
                  <a:gd name="connsiteY23" fmla="*/ 234315 h 295275"/>
                  <a:gd name="connsiteX24" fmla="*/ 369570 w 397124"/>
                  <a:gd name="connsiteY24" fmla="*/ 240030 h 295275"/>
                  <a:gd name="connsiteX25" fmla="*/ 299085 w 397124"/>
                  <a:gd name="connsiteY25" fmla="*/ 238125 h 295275"/>
                  <a:gd name="connsiteX26" fmla="*/ 281940 w 397124"/>
                  <a:gd name="connsiteY26" fmla="*/ 238125 h 295275"/>
                  <a:gd name="connsiteX27" fmla="*/ 270510 w 397124"/>
                  <a:gd name="connsiteY27" fmla="*/ 249555 h 295275"/>
                  <a:gd name="connsiteX28" fmla="*/ 266700 w 397124"/>
                  <a:gd name="connsiteY28" fmla="*/ 259080 h 295275"/>
                  <a:gd name="connsiteX29" fmla="*/ 260985 w 397124"/>
                  <a:gd name="connsiteY29" fmla="*/ 264795 h 295275"/>
                  <a:gd name="connsiteX30" fmla="*/ 247650 w 397124"/>
                  <a:gd name="connsiteY30" fmla="*/ 274320 h 295275"/>
                  <a:gd name="connsiteX31" fmla="*/ 236220 w 397124"/>
                  <a:gd name="connsiteY31" fmla="*/ 280035 h 295275"/>
                  <a:gd name="connsiteX32" fmla="*/ 224790 w 397124"/>
                  <a:gd name="connsiteY32" fmla="*/ 278130 h 295275"/>
                  <a:gd name="connsiteX33" fmla="*/ 213360 w 397124"/>
                  <a:gd name="connsiteY33" fmla="*/ 260985 h 295275"/>
                  <a:gd name="connsiteX34" fmla="*/ 211455 w 397124"/>
                  <a:gd name="connsiteY34" fmla="*/ 245745 h 295275"/>
                  <a:gd name="connsiteX35" fmla="*/ 203835 w 397124"/>
                  <a:gd name="connsiteY35" fmla="*/ 243840 h 295275"/>
                  <a:gd name="connsiteX36" fmla="*/ 179070 w 397124"/>
                  <a:gd name="connsiteY36" fmla="*/ 245745 h 295275"/>
                  <a:gd name="connsiteX37" fmla="*/ 167640 w 397124"/>
                  <a:gd name="connsiteY37" fmla="*/ 253365 h 295275"/>
                  <a:gd name="connsiteX38" fmla="*/ 161925 w 397124"/>
                  <a:gd name="connsiteY38" fmla="*/ 259080 h 295275"/>
                  <a:gd name="connsiteX39" fmla="*/ 150495 w 397124"/>
                  <a:gd name="connsiteY39" fmla="*/ 262890 h 295275"/>
                  <a:gd name="connsiteX40" fmla="*/ 85725 w 397124"/>
                  <a:gd name="connsiteY40" fmla="*/ 266700 h 295275"/>
                  <a:gd name="connsiteX41" fmla="*/ 78105 w 397124"/>
                  <a:gd name="connsiteY41" fmla="*/ 289560 h 295275"/>
                  <a:gd name="connsiteX42" fmla="*/ 72390 w 397124"/>
                  <a:gd name="connsiteY42" fmla="*/ 291465 h 295275"/>
                  <a:gd name="connsiteX43" fmla="*/ 57150 w 397124"/>
                  <a:gd name="connsiteY43" fmla="*/ 295275 h 295275"/>
                  <a:gd name="connsiteX44" fmla="*/ 45720 w 397124"/>
                  <a:gd name="connsiteY44" fmla="*/ 293370 h 295275"/>
                  <a:gd name="connsiteX45" fmla="*/ 28575 w 397124"/>
                  <a:gd name="connsiteY45" fmla="*/ 287655 h 295275"/>
                  <a:gd name="connsiteX46" fmla="*/ 20955 w 397124"/>
                  <a:gd name="connsiteY46" fmla="*/ 285750 h 295275"/>
                  <a:gd name="connsiteX47" fmla="*/ 13335 w 397124"/>
                  <a:gd name="connsiteY47" fmla="*/ 278130 h 295275"/>
                  <a:gd name="connsiteX48" fmla="*/ 1905 w 397124"/>
                  <a:gd name="connsiteY48" fmla="*/ 270510 h 295275"/>
                  <a:gd name="connsiteX49" fmla="*/ 0 w 397124"/>
                  <a:gd name="connsiteY49" fmla="*/ 264795 h 295275"/>
                  <a:gd name="connsiteX50" fmla="*/ 3810 w 397124"/>
                  <a:gd name="connsiteY50" fmla="*/ 241935 h 295275"/>
                  <a:gd name="connsiteX51" fmla="*/ 13335 w 397124"/>
                  <a:gd name="connsiteY51" fmla="*/ 232410 h 295275"/>
                  <a:gd name="connsiteX52" fmla="*/ 19050 w 397124"/>
                  <a:gd name="connsiteY52" fmla="*/ 226695 h 295275"/>
                  <a:gd name="connsiteX53" fmla="*/ 24765 w 397124"/>
                  <a:gd name="connsiteY53" fmla="*/ 222885 h 295275"/>
                  <a:gd name="connsiteX54" fmla="*/ 32385 w 397124"/>
                  <a:gd name="connsiteY54" fmla="*/ 217170 h 295275"/>
                  <a:gd name="connsiteX55" fmla="*/ 49530 w 397124"/>
                  <a:gd name="connsiteY55" fmla="*/ 205740 h 295275"/>
                  <a:gd name="connsiteX56" fmla="*/ 55245 w 397124"/>
                  <a:gd name="connsiteY56" fmla="*/ 201930 h 295275"/>
                  <a:gd name="connsiteX57" fmla="*/ 57150 w 397124"/>
                  <a:gd name="connsiteY57" fmla="*/ 156210 h 295275"/>
                  <a:gd name="connsiteX58" fmla="*/ 55245 w 397124"/>
                  <a:gd name="connsiteY58" fmla="*/ 144780 h 295275"/>
                  <a:gd name="connsiteX59" fmla="*/ 45720 w 397124"/>
                  <a:gd name="connsiteY59" fmla="*/ 133350 h 295275"/>
                  <a:gd name="connsiteX60" fmla="*/ 34290 w 397124"/>
                  <a:gd name="connsiteY60" fmla="*/ 125730 h 295275"/>
                  <a:gd name="connsiteX61" fmla="*/ 28575 w 397124"/>
                  <a:gd name="connsiteY61" fmla="*/ 114300 h 295275"/>
                  <a:gd name="connsiteX62" fmla="*/ 24765 w 397124"/>
                  <a:gd name="connsiteY62" fmla="*/ 108585 h 295275"/>
                  <a:gd name="connsiteX63" fmla="*/ 20955 w 397124"/>
                  <a:gd name="connsiteY63" fmla="*/ 95250 h 295275"/>
                  <a:gd name="connsiteX64" fmla="*/ 15240 w 397124"/>
                  <a:gd name="connsiteY64" fmla="*/ 89535 h 295275"/>
                  <a:gd name="connsiteX65" fmla="*/ 19050 w 397124"/>
                  <a:gd name="connsiteY65" fmla="*/ 62865 h 295275"/>
                  <a:gd name="connsiteX66" fmla="*/ 22860 w 397124"/>
                  <a:gd name="connsiteY66" fmla="*/ 57150 h 295275"/>
                  <a:gd name="connsiteX67" fmla="*/ 28575 w 397124"/>
                  <a:gd name="connsiteY67" fmla="*/ 51435 h 295275"/>
                  <a:gd name="connsiteX68" fmla="*/ 40005 w 397124"/>
                  <a:gd name="connsiteY68" fmla="*/ 47625 h 295275"/>
                  <a:gd name="connsiteX69" fmla="*/ 91440 w 397124"/>
                  <a:gd name="connsiteY69" fmla="*/ 51435 h 295275"/>
                  <a:gd name="connsiteX70" fmla="*/ 97155 w 397124"/>
                  <a:gd name="connsiteY70" fmla="*/ 53340 h 295275"/>
                  <a:gd name="connsiteX71" fmla="*/ 102870 w 397124"/>
                  <a:gd name="connsiteY71" fmla="*/ 59055 h 295275"/>
                  <a:gd name="connsiteX72" fmla="*/ 112395 w 397124"/>
                  <a:gd name="connsiteY72" fmla="*/ 68580 h 295275"/>
                  <a:gd name="connsiteX73" fmla="*/ 123825 w 397124"/>
                  <a:gd name="connsiteY73" fmla="*/ 72390 h 295275"/>
                  <a:gd name="connsiteX74" fmla="*/ 131445 w 397124"/>
                  <a:gd name="connsiteY74" fmla="*/ 70485 h 295275"/>
                  <a:gd name="connsiteX75" fmla="*/ 148590 w 397124"/>
                  <a:gd name="connsiteY75" fmla="*/ 68580 h 295275"/>
                  <a:gd name="connsiteX76" fmla="*/ 160020 w 397124"/>
                  <a:gd name="connsiteY76" fmla="*/ 66675 h 295275"/>
                  <a:gd name="connsiteX77" fmla="*/ 161925 w 397124"/>
                  <a:gd name="connsiteY77" fmla="*/ 60960 h 295275"/>
                  <a:gd name="connsiteX78" fmla="*/ 150495 w 397124"/>
                  <a:gd name="connsiteY78" fmla="*/ 55245 h 295275"/>
                  <a:gd name="connsiteX79" fmla="*/ 146685 w 397124"/>
                  <a:gd name="connsiteY79" fmla="*/ 49530 h 295275"/>
                  <a:gd name="connsiteX80" fmla="*/ 146685 w 397124"/>
                  <a:gd name="connsiteY80" fmla="*/ 28575 h 295275"/>
                  <a:gd name="connsiteX81" fmla="*/ 150495 w 397124"/>
                  <a:gd name="connsiteY81" fmla="*/ 22860 h 295275"/>
                  <a:gd name="connsiteX82" fmla="*/ 160020 w 397124"/>
                  <a:gd name="connsiteY82" fmla="*/ 13335 h 295275"/>
                  <a:gd name="connsiteX83" fmla="*/ 163830 w 397124"/>
                  <a:gd name="connsiteY83" fmla="*/ 7620 h 295275"/>
                  <a:gd name="connsiteX84" fmla="*/ 209550 w 397124"/>
                  <a:gd name="connsiteY84" fmla="*/ 1905 h 295275"/>
                  <a:gd name="connsiteX85" fmla="*/ 220980 w 397124"/>
                  <a:gd name="connsiteY85" fmla="*/ 3810 h 295275"/>
                  <a:gd name="connsiteX86" fmla="*/ 226695 w 397124"/>
                  <a:gd name="connsiteY86" fmla="*/ 9525 h 295275"/>
                  <a:gd name="connsiteX87" fmla="*/ 224790 w 397124"/>
                  <a:gd name="connsiteY87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7124" h="295275">
                    <a:moveTo>
                      <a:pt x="224790" y="0"/>
                    </a:moveTo>
                    <a:lnTo>
                      <a:pt x="224790" y="0"/>
                    </a:lnTo>
                    <a:cubicBezTo>
                      <a:pt x="224155" y="6350"/>
                      <a:pt x="224320" y="12832"/>
                      <a:pt x="222885" y="19050"/>
                    </a:cubicBezTo>
                    <a:cubicBezTo>
                      <a:pt x="222370" y="21281"/>
                      <a:pt x="219857" y="22613"/>
                      <a:pt x="219075" y="24765"/>
                    </a:cubicBezTo>
                    <a:cubicBezTo>
                      <a:pt x="217286" y="29686"/>
                      <a:pt x="215265" y="40005"/>
                      <a:pt x="215265" y="40005"/>
                    </a:cubicBezTo>
                    <a:cubicBezTo>
                      <a:pt x="235681" y="55317"/>
                      <a:pt x="209335" y="37611"/>
                      <a:pt x="260985" y="49530"/>
                    </a:cubicBezTo>
                    <a:cubicBezTo>
                      <a:pt x="265447" y="50560"/>
                      <a:pt x="268071" y="55702"/>
                      <a:pt x="272415" y="57150"/>
                    </a:cubicBezTo>
                    <a:cubicBezTo>
                      <a:pt x="293502" y="64179"/>
                      <a:pt x="279837" y="60709"/>
                      <a:pt x="314325" y="62865"/>
                    </a:cubicBezTo>
                    <a:cubicBezTo>
                      <a:pt x="315595" y="64770"/>
                      <a:pt x="316516" y="66961"/>
                      <a:pt x="318135" y="68580"/>
                    </a:cubicBezTo>
                    <a:cubicBezTo>
                      <a:pt x="319754" y="70199"/>
                      <a:pt x="322519" y="70527"/>
                      <a:pt x="323850" y="72390"/>
                    </a:cubicBezTo>
                    <a:cubicBezTo>
                      <a:pt x="325838" y="75173"/>
                      <a:pt x="326131" y="78856"/>
                      <a:pt x="327660" y="81915"/>
                    </a:cubicBezTo>
                    <a:cubicBezTo>
                      <a:pt x="329417" y="85429"/>
                      <a:pt x="334025" y="91238"/>
                      <a:pt x="337185" y="93345"/>
                    </a:cubicBezTo>
                    <a:cubicBezTo>
                      <a:pt x="338856" y="94459"/>
                      <a:pt x="340995" y="94615"/>
                      <a:pt x="342900" y="95250"/>
                    </a:cubicBezTo>
                    <a:cubicBezTo>
                      <a:pt x="345080" y="101789"/>
                      <a:pt x="344753" y="102818"/>
                      <a:pt x="350520" y="108585"/>
                    </a:cubicBezTo>
                    <a:cubicBezTo>
                      <a:pt x="352765" y="110830"/>
                      <a:pt x="356031" y="111927"/>
                      <a:pt x="358140" y="114300"/>
                    </a:cubicBezTo>
                    <a:cubicBezTo>
                      <a:pt x="361182" y="117722"/>
                      <a:pt x="363013" y="122067"/>
                      <a:pt x="365760" y="125730"/>
                    </a:cubicBezTo>
                    <a:lnTo>
                      <a:pt x="371475" y="133350"/>
                    </a:lnTo>
                    <a:cubicBezTo>
                      <a:pt x="373460" y="139305"/>
                      <a:pt x="375385" y="146752"/>
                      <a:pt x="381000" y="150495"/>
                    </a:cubicBezTo>
                    <a:lnTo>
                      <a:pt x="386715" y="154305"/>
                    </a:lnTo>
                    <a:cubicBezTo>
                      <a:pt x="387985" y="158115"/>
                      <a:pt x="388297" y="162393"/>
                      <a:pt x="390525" y="165735"/>
                    </a:cubicBezTo>
                    <a:cubicBezTo>
                      <a:pt x="395449" y="173121"/>
                      <a:pt x="393611" y="169278"/>
                      <a:pt x="396240" y="177165"/>
                    </a:cubicBezTo>
                    <a:cubicBezTo>
                      <a:pt x="394699" y="198737"/>
                      <a:pt x="402676" y="202616"/>
                      <a:pt x="388620" y="205740"/>
                    </a:cubicBezTo>
                    <a:cubicBezTo>
                      <a:pt x="384849" y="206578"/>
                      <a:pt x="381000" y="207010"/>
                      <a:pt x="377190" y="207645"/>
                    </a:cubicBezTo>
                    <a:cubicBezTo>
                      <a:pt x="376555" y="216535"/>
                      <a:pt x="377326" y="225639"/>
                      <a:pt x="375285" y="234315"/>
                    </a:cubicBezTo>
                    <a:cubicBezTo>
                      <a:pt x="374668" y="236937"/>
                      <a:pt x="372261" y="239895"/>
                      <a:pt x="369570" y="240030"/>
                    </a:cubicBezTo>
                    <a:cubicBezTo>
                      <a:pt x="346096" y="241204"/>
                      <a:pt x="322580" y="238760"/>
                      <a:pt x="299085" y="238125"/>
                    </a:cubicBezTo>
                    <a:cubicBezTo>
                      <a:pt x="292875" y="236055"/>
                      <a:pt x="289255" y="233858"/>
                      <a:pt x="281940" y="238125"/>
                    </a:cubicBezTo>
                    <a:cubicBezTo>
                      <a:pt x="277286" y="240840"/>
                      <a:pt x="270510" y="249555"/>
                      <a:pt x="270510" y="249555"/>
                    </a:cubicBezTo>
                    <a:cubicBezTo>
                      <a:pt x="269240" y="252730"/>
                      <a:pt x="268512" y="256180"/>
                      <a:pt x="266700" y="259080"/>
                    </a:cubicBezTo>
                    <a:cubicBezTo>
                      <a:pt x="265272" y="261365"/>
                      <a:pt x="263030" y="263042"/>
                      <a:pt x="260985" y="264795"/>
                    </a:cubicBezTo>
                    <a:cubicBezTo>
                      <a:pt x="259777" y="265830"/>
                      <a:pt x="250062" y="273114"/>
                      <a:pt x="247650" y="274320"/>
                    </a:cubicBezTo>
                    <a:cubicBezTo>
                      <a:pt x="231876" y="282207"/>
                      <a:pt x="252598" y="269116"/>
                      <a:pt x="236220" y="280035"/>
                    </a:cubicBezTo>
                    <a:cubicBezTo>
                      <a:pt x="232410" y="279400"/>
                      <a:pt x="228454" y="279351"/>
                      <a:pt x="224790" y="278130"/>
                    </a:cubicBezTo>
                    <a:cubicBezTo>
                      <a:pt x="217123" y="275574"/>
                      <a:pt x="215586" y="267663"/>
                      <a:pt x="213360" y="260985"/>
                    </a:cubicBezTo>
                    <a:cubicBezTo>
                      <a:pt x="212725" y="255905"/>
                      <a:pt x="213941" y="250220"/>
                      <a:pt x="211455" y="245745"/>
                    </a:cubicBezTo>
                    <a:cubicBezTo>
                      <a:pt x="210184" y="243456"/>
                      <a:pt x="206453" y="243840"/>
                      <a:pt x="203835" y="243840"/>
                    </a:cubicBezTo>
                    <a:cubicBezTo>
                      <a:pt x="195556" y="243840"/>
                      <a:pt x="187325" y="245110"/>
                      <a:pt x="179070" y="245745"/>
                    </a:cubicBezTo>
                    <a:cubicBezTo>
                      <a:pt x="175260" y="248285"/>
                      <a:pt x="170878" y="250127"/>
                      <a:pt x="167640" y="253365"/>
                    </a:cubicBezTo>
                    <a:cubicBezTo>
                      <a:pt x="165735" y="255270"/>
                      <a:pt x="164280" y="257772"/>
                      <a:pt x="161925" y="259080"/>
                    </a:cubicBezTo>
                    <a:cubicBezTo>
                      <a:pt x="158414" y="261030"/>
                      <a:pt x="154305" y="261620"/>
                      <a:pt x="150495" y="262890"/>
                    </a:cubicBezTo>
                    <a:cubicBezTo>
                      <a:pt x="126095" y="271023"/>
                      <a:pt x="146787" y="264730"/>
                      <a:pt x="85725" y="266700"/>
                    </a:cubicBezTo>
                    <a:cubicBezTo>
                      <a:pt x="71564" y="271420"/>
                      <a:pt x="86452" y="264518"/>
                      <a:pt x="78105" y="289560"/>
                    </a:cubicBezTo>
                    <a:cubicBezTo>
                      <a:pt x="77470" y="291465"/>
                      <a:pt x="74338" y="290978"/>
                      <a:pt x="72390" y="291465"/>
                    </a:cubicBezTo>
                    <a:lnTo>
                      <a:pt x="57150" y="295275"/>
                    </a:lnTo>
                    <a:cubicBezTo>
                      <a:pt x="53340" y="294640"/>
                      <a:pt x="49452" y="294365"/>
                      <a:pt x="45720" y="293370"/>
                    </a:cubicBezTo>
                    <a:cubicBezTo>
                      <a:pt x="39899" y="291818"/>
                      <a:pt x="34419" y="289116"/>
                      <a:pt x="28575" y="287655"/>
                    </a:cubicBezTo>
                    <a:lnTo>
                      <a:pt x="20955" y="285750"/>
                    </a:lnTo>
                    <a:cubicBezTo>
                      <a:pt x="17722" y="276052"/>
                      <a:pt x="21648" y="282748"/>
                      <a:pt x="13335" y="278130"/>
                    </a:cubicBezTo>
                    <a:cubicBezTo>
                      <a:pt x="9332" y="275906"/>
                      <a:pt x="1905" y="270510"/>
                      <a:pt x="1905" y="270510"/>
                    </a:cubicBezTo>
                    <a:cubicBezTo>
                      <a:pt x="1270" y="268605"/>
                      <a:pt x="0" y="266803"/>
                      <a:pt x="0" y="264795"/>
                    </a:cubicBezTo>
                    <a:cubicBezTo>
                      <a:pt x="0" y="260570"/>
                      <a:pt x="829" y="247896"/>
                      <a:pt x="3810" y="241935"/>
                    </a:cubicBezTo>
                    <a:cubicBezTo>
                      <a:pt x="7801" y="233952"/>
                      <a:pt x="6804" y="237853"/>
                      <a:pt x="13335" y="232410"/>
                    </a:cubicBezTo>
                    <a:cubicBezTo>
                      <a:pt x="15405" y="230685"/>
                      <a:pt x="16980" y="228420"/>
                      <a:pt x="19050" y="226695"/>
                    </a:cubicBezTo>
                    <a:cubicBezTo>
                      <a:pt x="20809" y="225229"/>
                      <a:pt x="22902" y="224216"/>
                      <a:pt x="24765" y="222885"/>
                    </a:cubicBezTo>
                    <a:cubicBezTo>
                      <a:pt x="27349" y="221040"/>
                      <a:pt x="29784" y="218991"/>
                      <a:pt x="32385" y="217170"/>
                    </a:cubicBezTo>
                    <a:lnTo>
                      <a:pt x="49530" y="205740"/>
                    </a:lnTo>
                    <a:lnTo>
                      <a:pt x="55245" y="201930"/>
                    </a:lnTo>
                    <a:cubicBezTo>
                      <a:pt x="66288" y="185366"/>
                      <a:pt x="60171" y="196992"/>
                      <a:pt x="57150" y="156210"/>
                    </a:cubicBezTo>
                    <a:cubicBezTo>
                      <a:pt x="56865" y="152358"/>
                      <a:pt x="56466" y="148444"/>
                      <a:pt x="55245" y="144780"/>
                    </a:cubicBezTo>
                    <a:cubicBezTo>
                      <a:pt x="54144" y="141478"/>
                      <a:pt x="48107" y="135207"/>
                      <a:pt x="45720" y="133350"/>
                    </a:cubicBezTo>
                    <a:cubicBezTo>
                      <a:pt x="42106" y="130539"/>
                      <a:pt x="34290" y="125730"/>
                      <a:pt x="34290" y="125730"/>
                    </a:cubicBezTo>
                    <a:cubicBezTo>
                      <a:pt x="23371" y="109352"/>
                      <a:pt x="36462" y="130074"/>
                      <a:pt x="28575" y="114300"/>
                    </a:cubicBezTo>
                    <a:cubicBezTo>
                      <a:pt x="27551" y="112252"/>
                      <a:pt x="26035" y="110490"/>
                      <a:pt x="24765" y="108585"/>
                    </a:cubicBezTo>
                    <a:cubicBezTo>
                      <a:pt x="24511" y="107569"/>
                      <a:pt x="22048" y="96890"/>
                      <a:pt x="20955" y="95250"/>
                    </a:cubicBezTo>
                    <a:cubicBezTo>
                      <a:pt x="19461" y="93008"/>
                      <a:pt x="17145" y="91440"/>
                      <a:pt x="15240" y="89535"/>
                    </a:cubicBezTo>
                    <a:cubicBezTo>
                      <a:pt x="15727" y="84181"/>
                      <a:pt x="15385" y="70195"/>
                      <a:pt x="19050" y="62865"/>
                    </a:cubicBezTo>
                    <a:cubicBezTo>
                      <a:pt x="20074" y="60817"/>
                      <a:pt x="21394" y="58909"/>
                      <a:pt x="22860" y="57150"/>
                    </a:cubicBezTo>
                    <a:cubicBezTo>
                      <a:pt x="24585" y="55080"/>
                      <a:pt x="26220" y="52743"/>
                      <a:pt x="28575" y="51435"/>
                    </a:cubicBezTo>
                    <a:cubicBezTo>
                      <a:pt x="32086" y="49485"/>
                      <a:pt x="40005" y="47625"/>
                      <a:pt x="40005" y="47625"/>
                    </a:cubicBezTo>
                    <a:cubicBezTo>
                      <a:pt x="60616" y="48562"/>
                      <a:pt x="73883" y="47046"/>
                      <a:pt x="91440" y="51435"/>
                    </a:cubicBezTo>
                    <a:cubicBezTo>
                      <a:pt x="93388" y="51922"/>
                      <a:pt x="95250" y="52705"/>
                      <a:pt x="97155" y="53340"/>
                    </a:cubicBezTo>
                    <a:cubicBezTo>
                      <a:pt x="99060" y="55245"/>
                      <a:pt x="101145" y="56985"/>
                      <a:pt x="102870" y="59055"/>
                    </a:cubicBezTo>
                    <a:cubicBezTo>
                      <a:pt x="107726" y="64882"/>
                      <a:pt x="104999" y="65293"/>
                      <a:pt x="112395" y="68580"/>
                    </a:cubicBezTo>
                    <a:cubicBezTo>
                      <a:pt x="116065" y="70211"/>
                      <a:pt x="123825" y="72390"/>
                      <a:pt x="123825" y="72390"/>
                    </a:cubicBezTo>
                    <a:cubicBezTo>
                      <a:pt x="126365" y="71755"/>
                      <a:pt x="128857" y="70883"/>
                      <a:pt x="131445" y="70485"/>
                    </a:cubicBezTo>
                    <a:cubicBezTo>
                      <a:pt x="137128" y="69611"/>
                      <a:pt x="142890" y="69340"/>
                      <a:pt x="148590" y="68580"/>
                    </a:cubicBezTo>
                    <a:cubicBezTo>
                      <a:pt x="152419" y="68070"/>
                      <a:pt x="156210" y="67310"/>
                      <a:pt x="160020" y="66675"/>
                    </a:cubicBezTo>
                    <a:cubicBezTo>
                      <a:pt x="160655" y="64770"/>
                      <a:pt x="162671" y="62824"/>
                      <a:pt x="161925" y="60960"/>
                    </a:cubicBezTo>
                    <a:cubicBezTo>
                      <a:pt x="160789" y="58119"/>
                      <a:pt x="152901" y="56047"/>
                      <a:pt x="150495" y="55245"/>
                    </a:cubicBezTo>
                    <a:cubicBezTo>
                      <a:pt x="149225" y="53340"/>
                      <a:pt x="147709" y="51578"/>
                      <a:pt x="146685" y="49530"/>
                    </a:cubicBezTo>
                    <a:cubicBezTo>
                      <a:pt x="143185" y="42531"/>
                      <a:pt x="144469" y="36700"/>
                      <a:pt x="146685" y="28575"/>
                    </a:cubicBezTo>
                    <a:cubicBezTo>
                      <a:pt x="147287" y="26366"/>
                      <a:pt x="149359" y="24848"/>
                      <a:pt x="150495" y="22860"/>
                    </a:cubicBezTo>
                    <a:cubicBezTo>
                      <a:pt x="156034" y="13167"/>
                      <a:pt x="151023" y="16334"/>
                      <a:pt x="160020" y="13335"/>
                    </a:cubicBezTo>
                    <a:cubicBezTo>
                      <a:pt x="161290" y="11430"/>
                      <a:pt x="162071" y="9086"/>
                      <a:pt x="163830" y="7620"/>
                    </a:cubicBezTo>
                    <a:cubicBezTo>
                      <a:pt x="174741" y="-1473"/>
                      <a:pt x="204804" y="2142"/>
                      <a:pt x="209550" y="1905"/>
                    </a:cubicBezTo>
                    <a:cubicBezTo>
                      <a:pt x="213360" y="2540"/>
                      <a:pt x="217450" y="2241"/>
                      <a:pt x="220980" y="3810"/>
                    </a:cubicBezTo>
                    <a:cubicBezTo>
                      <a:pt x="223442" y="4904"/>
                      <a:pt x="224970" y="7455"/>
                      <a:pt x="226695" y="9525"/>
                    </a:cubicBezTo>
                    <a:cubicBezTo>
                      <a:pt x="228161" y="11284"/>
                      <a:pt x="225108" y="1588"/>
                      <a:pt x="224790" y="0"/>
                    </a:cubicBezTo>
                    <a:close/>
                  </a:path>
                </a:pathLst>
              </a:custGeom>
              <a:solidFill>
                <a:srgbClr val="C25359"/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5763818" y="5551234"/>
                <a:ext cx="192147" cy="147507"/>
              </a:xfrm>
              <a:custGeom>
                <a:avLst/>
                <a:gdLst>
                  <a:gd name="connsiteX0" fmla="*/ 6900 w 313605"/>
                  <a:gd name="connsiteY0" fmla="*/ 203835 h 241935"/>
                  <a:gd name="connsiteX1" fmla="*/ 6900 w 313605"/>
                  <a:gd name="connsiteY1" fmla="*/ 203835 h 241935"/>
                  <a:gd name="connsiteX2" fmla="*/ 4995 w 313605"/>
                  <a:gd name="connsiteY2" fmla="*/ 167640 h 241935"/>
                  <a:gd name="connsiteX3" fmla="*/ 4995 w 313605"/>
                  <a:gd name="connsiteY3" fmla="*/ 142875 h 241935"/>
                  <a:gd name="connsiteX4" fmla="*/ 18330 w 313605"/>
                  <a:gd name="connsiteY4" fmla="*/ 135255 h 241935"/>
                  <a:gd name="connsiteX5" fmla="*/ 31665 w 313605"/>
                  <a:gd name="connsiteY5" fmla="*/ 125730 h 241935"/>
                  <a:gd name="connsiteX6" fmla="*/ 45000 w 313605"/>
                  <a:gd name="connsiteY6" fmla="*/ 121920 h 241935"/>
                  <a:gd name="connsiteX7" fmla="*/ 56430 w 313605"/>
                  <a:gd name="connsiteY7" fmla="*/ 118110 h 241935"/>
                  <a:gd name="connsiteX8" fmla="*/ 58335 w 313605"/>
                  <a:gd name="connsiteY8" fmla="*/ 99060 h 241935"/>
                  <a:gd name="connsiteX9" fmla="*/ 50715 w 313605"/>
                  <a:gd name="connsiteY9" fmla="*/ 87630 h 241935"/>
                  <a:gd name="connsiteX10" fmla="*/ 50715 w 313605"/>
                  <a:gd name="connsiteY10" fmla="*/ 57150 h 241935"/>
                  <a:gd name="connsiteX11" fmla="*/ 62145 w 313605"/>
                  <a:gd name="connsiteY11" fmla="*/ 51435 h 241935"/>
                  <a:gd name="connsiteX12" fmla="*/ 75480 w 313605"/>
                  <a:gd name="connsiteY12" fmla="*/ 53340 h 241935"/>
                  <a:gd name="connsiteX13" fmla="*/ 81195 w 313605"/>
                  <a:gd name="connsiteY13" fmla="*/ 59055 h 241935"/>
                  <a:gd name="connsiteX14" fmla="*/ 86910 w 313605"/>
                  <a:gd name="connsiteY14" fmla="*/ 60960 h 241935"/>
                  <a:gd name="connsiteX15" fmla="*/ 92625 w 313605"/>
                  <a:gd name="connsiteY15" fmla="*/ 64770 h 241935"/>
                  <a:gd name="connsiteX16" fmla="*/ 109770 w 313605"/>
                  <a:gd name="connsiteY16" fmla="*/ 62865 h 241935"/>
                  <a:gd name="connsiteX17" fmla="*/ 117390 w 313605"/>
                  <a:gd name="connsiteY17" fmla="*/ 30480 h 241935"/>
                  <a:gd name="connsiteX18" fmla="*/ 123105 w 313605"/>
                  <a:gd name="connsiteY18" fmla="*/ 28575 h 241935"/>
                  <a:gd name="connsiteX19" fmla="*/ 121200 w 313605"/>
                  <a:gd name="connsiteY19" fmla="*/ 19050 h 241935"/>
                  <a:gd name="connsiteX20" fmla="*/ 107865 w 313605"/>
                  <a:gd name="connsiteY20" fmla="*/ 13335 h 241935"/>
                  <a:gd name="connsiteX21" fmla="*/ 109770 w 313605"/>
                  <a:gd name="connsiteY21" fmla="*/ 7620 h 241935"/>
                  <a:gd name="connsiteX22" fmla="*/ 121200 w 313605"/>
                  <a:gd name="connsiteY22" fmla="*/ 0 h 241935"/>
                  <a:gd name="connsiteX23" fmla="*/ 136440 w 313605"/>
                  <a:gd name="connsiteY23" fmla="*/ 1905 h 241935"/>
                  <a:gd name="connsiteX24" fmla="*/ 144060 w 313605"/>
                  <a:gd name="connsiteY24" fmla="*/ 19050 h 241935"/>
                  <a:gd name="connsiteX25" fmla="*/ 145965 w 313605"/>
                  <a:gd name="connsiteY25" fmla="*/ 38100 h 241935"/>
                  <a:gd name="connsiteX26" fmla="*/ 147870 w 313605"/>
                  <a:gd name="connsiteY26" fmla="*/ 43815 h 241935"/>
                  <a:gd name="connsiteX27" fmla="*/ 172635 w 313605"/>
                  <a:gd name="connsiteY27" fmla="*/ 45720 h 241935"/>
                  <a:gd name="connsiteX28" fmla="*/ 174540 w 313605"/>
                  <a:gd name="connsiteY28" fmla="*/ 59055 h 241935"/>
                  <a:gd name="connsiteX29" fmla="*/ 176445 w 313605"/>
                  <a:gd name="connsiteY29" fmla="*/ 70485 h 241935"/>
                  <a:gd name="connsiteX30" fmla="*/ 182160 w 313605"/>
                  <a:gd name="connsiteY30" fmla="*/ 74295 h 241935"/>
                  <a:gd name="connsiteX31" fmla="*/ 187875 w 313605"/>
                  <a:gd name="connsiteY31" fmla="*/ 80010 h 241935"/>
                  <a:gd name="connsiteX32" fmla="*/ 199305 w 313605"/>
                  <a:gd name="connsiteY32" fmla="*/ 83820 h 241935"/>
                  <a:gd name="connsiteX33" fmla="*/ 206925 w 313605"/>
                  <a:gd name="connsiteY33" fmla="*/ 89535 h 241935"/>
                  <a:gd name="connsiteX34" fmla="*/ 243120 w 313605"/>
                  <a:gd name="connsiteY34" fmla="*/ 85725 h 241935"/>
                  <a:gd name="connsiteX35" fmla="*/ 252645 w 313605"/>
                  <a:gd name="connsiteY35" fmla="*/ 68580 h 241935"/>
                  <a:gd name="connsiteX36" fmla="*/ 254550 w 313605"/>
                  <a:gd name="connsiteY36" fmla="*/ 62865 h 241935"/>
                  <a:gd name="connsiteX37" fmla="*/ 256455 w 313605"/>
                  <a:gd name="connsiteY37" fmla="*/ 45720 h 241935"/>
                  <a:gd name="connsiteX38" fmla="*/ 262170 w 313605"/>
                  <a:gd name="connsiteY38" fmla="*/ 43815 h 241935"/>
                  <a:gd name="connsiteX39" fmla="*/ 269790 w 313605"/>
                  <a:gd name="connsiteY39" fmla="*/ 40005 h 241935"/>
                  <a:gd name="connsiteX40" fmla="*/ 285030 w 313605"/>
                  <a:gd name="connsiteY40" fmla="*/ 41910 h 241935"/>
                  <a:gd name="connsiteX41" fmla="*/ 305985 w 313605"/>
                  <a:gd name="connsiteY41" fmla="*/ 40005 h 241935"/>
                  <a:gd name="connsiteX42" fmla="*/ 311700 w 313605"/>
                  <a:gd name="connsiteY42" fmla="*/ 85725 h 241935"/>
                  <a:gd name="connsiteX43" fmla="*/ 313605 w 313605"/>
                  <a:gd name="connsiteY43" fmla="*/ 93345 h 241935"/>
                  <a:gd name="connsiteX44" fmla="*/ 309795 w 313605"/>
                  <a:gd name="connsiteY44" fmla="*/ 114300 h 241935"/>
                  <a:gd name="connsiteX45" fmla="*/ 298365 w 313605"/>
                  <a:gd name="connsiteY45" fmla="*/ 129540 h 241935"/>
                  <a:gd name="connsiteX46" fmla="*/ 292650 w 313605"/>
                  <a:gd name="connsiteY46" fmla="*/ 140970 h 241935"/>
                  <a:gd name="connsiteX47" fmla="*/ 285030 w 313605"/>
                  <a:gd name="connsiteY47" fmla="*/ 142875 h 241935"/>
                  <a:gd name="connsiteX48" fmla="*/ 279315 w 313605"/>
                  <a:gd name="connsiteY48" fmla="*/ 148590 h 241935"/>
                  <a:gd name="connsiteX49" fmla="*/ 267885 w 313605"/>
                  <a:gd name="connsiteY49" fmla="*/ 156210 h 241935"/>
                  <a:gd name="connsiteX50" fmla="*/ 262170 w 313605"/>
                  <a:gd name="connsiteY50" fmla="*/ 161925 h 241935"/>
                  <a:gd name="connsiteX51" fmla="*/ 248835 w 313605"/>
                  <a:gd name="connsiteY51" fmla="*/ 167640 h 241935"/>
                  <a:gd name="connsiteX52" fmla="*/ 233595 w 313605"/>
                  <a:gd name="connsiteY52" fmla="*/ 173355 h 241935"/>
                  <a:gd name="connsiteX53" fmla="*/ 201210 w 313605"/>
                  <a:gd name="connsiteY53" fmla="*/ 175260 h 241935"/>
                  <a:gd name="connsiteX54" fmla="*/ 189780 w 313605"/>
                  <a:gd name="connsiteY54" fmla="*/ 182880 h 241935"/>
                  <a:gd name="connsiteX55" fmla="*/ 182160 w 313605"/>
                  <a:gd name="connsiteY55" fmla="*/ 194310 h 241935"/>
                  <a:gd name="connsiteX56" fmla="*/ 185970 w 313605"/>
                  <a:gd name="connsiteY56" fmla="*/ 207645 h 241935"/>
                  <a:gd name="connsiteX57" fmla="*/ 197400 w 313605"/>
                  <a:gd name="connsiteY57" fmla="*/ 213360 h 241935"/>
                  <a:gd name="connsiteX58" fmla="*/ 195495 w 313605"/>
                  <a:gd name="connsiteY58" fmla="*/ 240030 h 241935"/>
                  <a:gd name="connsiteX59" fmla="*/ 189780 w 313605"/>
                  <a:gd name="connsiteY59" fmla="*/ 241935 h 241935"/>
                  <a:gd name="connsiteX60" fmla="*/ 134535 w 313605"/>
                  <a:gd name="connsiteY60" fmla="*/ 240030 h 241935"/>
                  <a:gd name="connsiteX61" fmla="*/ 128820 w 313605"/>
                  <a:gd name="connsiteY61" fmla="*/ 234315 h 241935"/>
                  <a:gd name="connsiteX62" fmla="*/ 125010 w 313605"/>
                  <a:gd name="connsiteY62" fmla="*/ 228600 h 241935"/>
                  <a:gd name="connsiteX63" fmla="*/ 117390 w 313605"/>
                  <a:gd name="connsiteY63" fmla="*/ 224790 h 241935"/>
                  <a:gd name="connsiteX64" fmla="*/ 111675 w 313605"/>
                  <a:gd name="connsiteY64" fmla="*/ 220980 h 241935"/>
                  <a:gd name="connsiteX65" fmla="*/ 92625 w 313605"/>
                  <a:gd name="connsiteY65" fmla="*/ 217170 h 241935"/>
                  <a:gd name="connsiteX66" fmla="*/ 86910 w 313605"/>
                  <a:gd name="connsiteY66" fmla="*/ 215265 h 241935"/>
                  <a:gd name="connsiteX67" fmla="*/ 69765 w 313605"/>
                  <a:gd name="connsiteY67" fmla="*/ 217170 h 241935"/>
                  <a:gd name="connsiteX68" fmla="*/ 64050 w 313605"/>
                  <a:gd name="connsiteY68" fmla="*/ 219075 h 241935"/>
                  <a:gd name="connsiteX69" fmla="*/ 46905 w 313605"/>
                  <a:gd name="connsiteY69" fmla="*/ 234315 h 241935"/>
                  <a:gd name="connsiteX70" fmla="*/ 39285 w 313605"/>
                  <a:gd name="connsiteY70" fmla="*/ 236220 h 241935"/>
                  <a:gd name="connsiteX71" fmla="*/ 33570 w 313605"/>
                  <a:gd name="connsiteY71" fmla="*/ 234315 h 241935"/>
                  <a:gd name="connsiteX72" fmla="*/ 22140 w 313605"/>
                  <a:gd name="connsiteY72" fmla="*/ 226695 h 241935"/>
                  <a:gd name="connsiteX73" fmla="*/ 24045 w 313605"/>
                  <a:gd name="connsiteY73" fmla="*/ 192405 h 241935"/>
                  <a:gd name="connsiteX74" fmla="*/ 22140 w 313605"/>
                  <a:gd name="connsiteY74" fmla="*/ 180975 h 241935"/>
                  <a:gd name="connsiteX75" fmla="*/ 6900 w 313605"/>
                  <a:gd name="connsiteY75" fmla="*/ 203835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13605" h="241935">
                    <a:moveTo>
                      <a:pt x="6900" y="203835"/>
                    </a:moveTo>
                    <a:lnTo>
                      <a:pt x="6900" y="203835"/>
                    </a:lnTo>
                    <a:cubicBezTo>
                      <a:pt x="6265" y="191770"/>
                      <a:pt x="6089" y="179672"/>
                      <a:pt x="4995" y="167640"/>
                    </a:cubicBezTo>
                    <a:cubicBezTo>
                      <a:pt x="3740" y="153835"/>
                      <a:pt x="-5589" y="170393"/>
                      <a:pt x="4995" y="142875"/>
                    </a:cubicBezTo>
                    <a:cubicBezTo>
                      <a:pt x="6691" y="138465"/>
                      <a:pt x="14366" y="136576"/>
                      <a:pt x="18330" y="135255"/>
                    </a:cubicBezTo>
                    <a:cubicBezTo>
                      <a:pt x="20056" y="133961"/>
                      <a:pt x="28879" y="127123"/>
                      <a:pt x="31665" y="125730"/>
                    </a:cubicBezTo>
                    <a:cubicBezTo>
                      <a:pt x="34866" y="124129"/>
                      <a:pt x="41948" y="122836"/>
                      <a:pt x="45000" y="121920"/>
                    </a:cubicBezTo>
                    <a:cubicBezTo>
                      <a:pt x="48847" y="120766"/>
                      <a:pt x="56430" y="118110"/>
                      <a:pt x="56430" y="118110"/>
                    </a:cubicBezTo>
                    <a:cubicBezTo>
                      <a:pt x="61511" y="110488"/>
                      <a:pt x="62956" y="111074"/>
                      <a:pt x="58335" y="99060"/>
                    </a:cubicBezTo>
                    <a:cubicBezTo>
                      <a:pt x="56691" y="94786"/>
                      <a:pt x="50715" y="87630"/>
                      <a:pt x="50715" y="87630"/>
                    </a:cubicBezTo>
                    <a:cubicBezTo>
                      <a:pt x="47779" y="75886"/>
                      <a:pt x="46187" y="72997"/>
                      <a:pt x="50715" y="57150"/>
                    </a:cubicBezTo>
                    <a:cubicBezTo>
                      <a:pt x="51492" y="54429"/>
                      <a:pt x="60054" y="52132"/>
                      <a:pt x="62145" y="51435"/>
                    </a:cubicBezTo>
                    <a:cubicBezTo>
                      <a:pt x="66590" y="52070"/>
                      <a:pt x="71311" y="51672"/>
                      <a:pt x="75480" y="53340"/>
                    </a:cubicBezTo>
                    <a:cubicBezTo>
                      <a:pt x="77981" y="54341"/>
                      <a:pt x="78953" y="57561"/>
                      <a:pt x="81195" y="59055"/>
                    </a:cubicBezTo>
                    <a:cubicBezTo>
                      <a:pt x="82866" y="60169"/>
                      <a:pt x="85114" y="60062"/>
                      <a:pt x="86910" y="60960"/>
                    </a:cubicBezTo>
                    <a:cubicBezTo>
                      <a:pt x="88958" y="61984"/>
                      <a:pt x="90720" y="63500"/>
                      <a:pt x="92625" y="64770"/>
                    </a:cubicBezTo>
                    <a:cubicBezTo>
                      <a:pt x="98340" y="64135"/>
                      <a:pt x="106428" y="67544"/>
                      <a:pt x="109770" y="62865"/>
                    </a:cubicBezTo>
                    <a:cubicBezTo>
                      <a:pt x="131320" y="32695"/>
                      <a:pt x="99267" y="45582"/>
                      <a:pt x="117390" y="30480"/>
                    </a:cubicBezTo>
                    <a:cubicBezTo>
                      <a:pt x="118933" y="29194"/>
                      <a:pt x="121200" y="29210"/>
                      <a:pt x="123105" y="28575"/>
                    </a:cubicBezTo>
                    <a:cubicBezTo>
                      <a:pt x="122470" y="25400"/>
                      <a:pt x="122806" y="21861"/>
                      <a:pt x="121200" y="19050"/>
                    </a:cubicBezTo>
                    <a:cubicBezTo>
                      <a:pt x="119007" y="15213"/>
                      <a:pt x="111187" y="14166"/>
                      <a:pt x="107865" y="13335"/>
                    </a:cubicBezTo>
                    <a:cubicBezTo>
                      <a:pt x="108500" y="11430"/>
                      <a:pt x="108350" y="9040"/>
                      <a:pt x="109770" y="7620"/>
                    </a:cubicBezTo>
                    <a:cubicBezTo>
                      <a:pt x="113008" y="4382"/>
                      <a:pt x="121200" y="0"/>
                      <a:pt x="121200" y="0"/>
                    </a:cubicBezTo>
                    <a:cubicBezTo>
                      <a:pt x="126280" y="635"/>
                      <a:pt x="131687" y="4"/>
                      <a:pt x="136440" y="1905"/>
                    </a:cubicBezTo>
                    <a:cubicBezTo>
                      <a:pt x="139923" y="3298"/>
                      <a:pt x="144007" y="18890"/>
                      <a:pt x="144060" y="19050"/>
                    </a:cubicBezTo>
                    <a:cubicBezTo>
                      <a:pt x="144695" y="25400"/>
                      <a:pt x="144995" y="31793"/>
                      <a:pt x="145965" y="38100"/>
                    </a:cubicBezTo>
                    <a:cubicBezTo>
                      <a:pt x="146270" y="40085"/>
                      <a:pt x="145939" y="43263"/>
                      <a:pt x="147870" y="43815"/>
                    </a:cubicBezTo>
                    <a:cubicBezTo>
                      <a:pt x="155831" y="46090"/>
                      <a:pt x="164380" y="45085"/>
                      <a:pt x="172635" y="45720"/>
                    </a:cubicBezTo>
                    <a:cubicBezTo>
                      <a:pt x="173270" y="50165"/>
                      <a:pt x="173857" y="54617"/>
                      <a:pt x="174540" y="59055"/>
                    </a:cubicBezTo>
                    <a:cubicBezTo>
                      <a:pt x="175127" y="62873"/>
                      <a:pt x="174718" y="67030"/>
                      <a:pt x="176445" y="70485"/>
                    </a:cubicBezTo>
                    <a:cubicBezTo>
                      <a:pt x="177469" y="72533"/>
                      <a:pt x="180401" y="72829"/>
                      <a:pt x="182160" y="74295"/>
                    </a:cubicBezTo>
                    <a:cubicBezTo>
                      <a:pt x="184230" y="76020"/>
                      <a:pt x="185520" y="78702"/>
                      <a:pt x="187875" y="80010"/>
                    </a:cubicBezTo>
                    <a:cubicBezTo>
                      <a:pt x="191386" y="81960"/>
                      <a:pt x="199305" y="83820"/>
                      <a:pt x="199305" y="83820"/>
                    </a:cubicBezTo>
                    <a:cubicBezTo>
                      <a:pt x="201845" y="85725"/>
                      <a:pt x="203769" y="89184"/>
                      <a:pt x="206925" y="89535"/>
                    </a:cubicBezTo>
                    <a:cubicBezTo>
                      <a:pt x="219281" y="90908"/>
                      <a:pt x="231229" y="88103"/>
                      <a:pt x="243120" y="85725"/>
                    </a:cubicBezTo>
                    <a:cubicBezTo>
                      <a:pt x="251675" y="77170"/>
                      <a:pt x="247983" y="82566"/>
                      <a:pt x="252645" y="68580"/>
                    </a:cubicBezTo>
                    <a:lnTo>
                      <a:pt x="254550" y="62865"/>
                    </a:lnTo>
                    <a:cubicBezTo>
                      <a:pt x="255185" y="57150"/>
                      <a:pt x="254319" y="51059"/>
                      <a:pt x="256455" y="45720"/>
                    </a:cubicBezTo>
                    <a:cubicBezTo>
                      <a:pt x="257201" y="43856"/>
                      <a:pt x="260324" y="44606"/>
                      <a:pt x="262170" y="43815"/>
                    </a:cubicBezTo>
                    <a:cubicBezTo>
                      <a:pt x="264780" y="42696"/>
                      <a:pt x="267250" y="41275"/>
                      <a:pt x="269790" y="40005"/>
                    </a:cubicBezTo>
                    <a:cubicBezTo>
                      <a:pt x="274870" y="40640"/>
                      <a:pt x="279920" y="42229"/>
                      <a:pt x="285030" y="41910"/>
                    </a:cubicBezTo>
                    <a:cubicBezTo>
                      <a:pt x="310360" y="40327"/>
                      <a:pt x="292180" y="35403"/>
                      <a:pt x="305985" y="40005"/>
                    </a:cubicBezTo>
                    <a:cubicBezTo>
                      <a:pt x="312370" y="59159"/>
                      <a:pt x="306074" y="38846"/>
                      <a:pt x="311700" y="85725"/>
                    </a:cubicBezTo>
                    <a:cubicBezTo>
                      <a:pt x="312012" y="88325"/>
                      <a:pt x="312970" y="90805"/>
                      <a:pt x="313605" y="93345"/>
                    </a:cubicBezTo>
                    <a:cubicBezTo>
                      <a:pt x="313447" y="94605"/>
                      <a:pt x="312536" y="109993"/>
                      <a:pt x="309795" y="114300"/>
                    </a:cubicBezTo>
                    <a:cubicBezTo>
                      <a:pt x="306386" y="119657"/>
                      <a:pt x="298365" y="129540"/>
                      <a:pt x="298365" y="129540"/>
                    </a:cubicBezTo>
                    <a:cubicBezTo>
                      <a:pt x="297278" y="132800"/>
                      <a:pt x="295815" y="138860"/>
                      <a:pt x="292650" y="140970"/>
                    </a:cubicBezTo>
                    <a:cubicBezTo>
                      <a:pt x="290472" y="142422"/>
                      <a:pt x="287570" y="142240"/>
                      <a:pt x="285030" y="142875"/>
                    </a:cubicBezTo>
                    <a:cubicBezTo>
                      <a:pt x="283125" y="144780"/>
                      <a:pt x="281442" y="146936"/>
                      <a:pt x="279315" y="148590"/>
                    </a:cubicBezTo>
                    <a:cubicBezTo>
                      <a:pt x="275701" y="151401"/>
                      <a:pt x="271123" y="152972"/>
                      <a:pt x="267885" y="156210"/>
                    </a:cubicBezTo>
                    <a:cubicBezTo>
                      <a:pt x="265980" y="158115"/>
                      <a:pt x="264362" y="160359"/>
                      <a:pt x="262170" y="161925"/>
                    </a:cubicBezTo>
                    <a:cubicBezTo>
                      <a:pt x="255852" y="166438"/>
                      <a:pt x="255053" y="164975"/>
                      <a:pt x="248835" y="167640"/>
                    </a:cubicBezTo>
                    <a:cubicBezTo>
                      <a:pt x="241963" y="170585"/>
                      <a:pt x="241121" y="172638"/>
                      <a:pt x="233595" y="173355"/>
                    </a:cubicBezTo>
                    <a:cubicBezTo>
                      <a:pt x="222830" y="174380"/>
                      <a:pt x="212005" y="174625"/>
                      <a:pt x="201210" y="175260"/>
                    </a:cubicBezTo>
                    <a:cubicBezTo>
                      <a:pt x="194535" y="177485"/>
                      <a:pt x="194774" y="176459"/>
                      <a:pt x="189780" y="182880"/>
                    </a:cubicBezTo>
                    <a:cubicBezTo>
                      <a:pt x="186969" y="186494"/>
                      <a:pt x="182160" y="194310"/>
                      <a:pt x="182160" y="194310"/>
                    </a:cubicBezTo>
                    <a:cubicBezTo>
                      <a:pt x="182284" y="194808"/>
                      <a:pt x="184976" y="206403"/>
                      <a:pt x="185970" y="207645"/>
                    </a:cubicBezTo>
                    <a:cubicBezTo>
                      <a:pt x="188656" y="211002"/>
                      <a:pt x="193635" y="212105"/>
                      <a:pt x="197400" y="213360"/>
                    </a:cubicBezTo>
                    <a:cubicBezTo>
                      <a:pt x="196765" y="222250"/>
                      <a:pt x="197791" y="231418"/>
                      <a:pt x="195495" y="240030"/>
                    </a:cubicBezTo>
                    <a:cubicBezTo>
                      <a:pt x="194978" y="241970"/>
                      <a:pt x="191788" y="241935"/>
                      <a:pt x="189780" y="241935"/>
                    </a:cubicBezTo>
                    <a:cubicBezTo>
                      <a:pt x="171354" y="241935"/>
                      <a:pt x="152950" y="240665"/>
                      <a:pt x="134535" y="240030"/>
                    </a:cubicBezTo>
                    <a:cubicBezTo>
                      <a:pt x="132630" y="238125"/>
                      <a:pt x="130545" y="236385"/>
                      <a:pt x="128820" y="234315"/>
                    </a:cubicBezTo>
                    <a:cubicBezTo>
                      <a:pt x="127354" y="232556"/>
                      <a:pt x="126769" y="230066"/>
                      <a:pt x="125010" y="228600"/>
                    </a:cubicBezTo>
                    <a:cubicBezTo>
                      <a:pt x="122828" y="226782"/>
                      <a:pt x="119856" y="226199"/>
                      <a:pt x="117390" y="224790"/>
                    </a:cubicBezTo>
                    <a:cubicBezTo>
                      <a:pt x="115402" y="223654"/>
                      <a:pt x="113779" y="221882"/>
                      <a:pt x="111675" y="220980"/>
                    </a:cubicBezTo>
                    <a:cubicBezTo>
                      <a:pt x="107588" y="219228"/>
                      <a:pt x="95898" y="217897"/>
                      <a:pt x="92625" y="217170"/>
                    </a:cubicBezTo>
                    <a:cubicBezTo>
                      <a:pt x="90665" y="216734"/>
                      <a:pt x="88815" y="215900"/>
                      <a:pt x="86910" y="215265"/>
                    </a:cubicBezTo>
                    <a:cubicBezTo>
                      <a:pt x="81195" y="215900"/>
                      <a:pt x="75437" y="216225"/>
                      <a:pt x="69765" y="217170"/>
                    </a:cubicBezTo>
                    <a:cubicBezTo>
                      <a:pt x="67784" y="217500"/>
                      <a:pt x="65635" y="217842"/>
                      <a:pt x="64050" y="219075"/>
                    </a:cubicBezTo>
                    <a:cubicBezTo>
                      <a:pt x="59061" y="222955"/>
                      <a:pt x="53678" y="231412"/>
                      <a:pt x="46905" y="234315"/>
                    </a:cubicBezTo>
                    <a:cubicBezTo>
                      <a:pt x="44499" y="235346"/>
                      <a:pt x="41825" y="235585"/>
                      <a:pt x="39285" y="236220"/>
                    </a:cubicBezTo>
                    <a:cubicBezTo>
                      <a:pt x="37380" y="235585"/>
                      <a:pt x="35325" y="235290"/>
                      <a:pt x="33570" y="234315"/>
                    </a:cubicBezTo>
                    <a:cubicBezTo>
                      <a:pt x="29567" y="232091"/>
                      <a:pt x="22140" y="226695"/>
                      <a:pt x="22140" y="226695"/>
                    </a:cubicBezTo>
                    <a:cubicBezTo>
                      <a:pt x="22775" y="215265"/>
                      <a:pt x="24045" y="203853"/>
                      <a:pt x="24045" y="192405"/>
                    </a:cubicBezTo>
                    <a:cubicBezTo>
                      <a:pt x="24045" y="188542"/>
                      <a:pt x="24283" y="184189"/>
                      <a:pt x="22140" y="180975"/>
                    </a:cubicBezTo>
                    <a:lnTo>
                      <a:pt x="6900" y="2038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 bwMode="auto">
              <a:xfrm>
                <a:off x="5663863" y="5808400"/>
                <a:ext cx="196999" cy="87340"/>
              </a:xfrm>
              <a:custGeom>
                <a:avLst/>
                <a:gdLst>
                  <a:gd name="connsiteX0" fmla="*/ 189819 w 323169"/>
                  <a:gd name="connsiteY0" fmla="*/ 1905 h 142875"/>
                  <a:gd name="connsiteX1" fmla="*/ 189819 w 323169"/>
                  <a:gd name="connsiteY1" fmla="*/ 1905 h 142875"/>
                  <a:gd name="connsiteX2" fmla="*/ 206964 w 323169"/>
                  <a:gd name="connsiteY2" fmla="*/ 3810 h 142875"/>
                  <a:gd name="connsiteX3" fmla="*/ 212679 w 323169"/>
                  <a:gd name="connsiteY3" fmla="*/ 7620 h 142875"/>
                  <a:gd name="connsiteX4" fmla="*/ 220299 w 323169"/>
                  <a:gd name="connsiteY4" fmla="*/ 9525 h 142875"/>
                  <a:gd name="connsiteX5" fmla="*/ 226014 w 323169"/>
                  <a:gd name="connsiteY5" fmla="*/ 15240 h 142875"/>
                  <a:gd name="connsiteX6" fmla="*/ 231729 w 323169"/>
                  <a:gd name="connsiteY6" fmla="*/ 17145 h 142875"/>
                  <a:gd name="connsiteX7" fmla="*/ 237444 w 323169"/>
                  <a:gd name="connsiteY7" fmla="*/ 20955 h 142875"/>
                  <a:gd name="connsiteX8" fmla="*/ 237444 w 323169"/>
                  <a:gd name="connsiteY8" fmla="*/ 38100 h 142875"/>
                  <a:gd name="connsiteX9" fmla="*/ 241254 w 323169"/>
                  <a:gd name="connsiteY9" fmla="*/ 47625 h 142875"/>
                  <a:gd name="connsiteX10" fmla="*/ 266019 w 323169"/>
                  <a:gd name="connsiteY10" fmla="*/ 49530 h 142875"/>
                  <a:gd name="connsiteX11" fmla="*/ 271734 w 323169"/>
                  <a:gd name="connsiteY11" fmla="*/ 51435 h 142875"/>
                  <a:gd name="connsiteX12" fmla="*/ 283164 w 323169"/>
                  <a:gd name="connsiteY12" fmla="*/ 53340 h 142875"/>
                  <a:gd name="connsiteX13" fmla="*/ 288879 w 323169"/>
                  <a:gd name="connsiteY13" fmla="*/ 57150 h 142875"/>
                  <a:gd name="connsiteX14" fmla="*/ 296499 w 323169"/>
                  <a:gd name="connsiteY14" fmla="*/ 68580 h 142875"/>
                  <a:gd name="connsiteX15" fmla="*/ 302214 w 323169"/>
                  <a:gd name="connsiteY15" fmla="*/ 70485 h 142875"/>
                  <a:gd name="connsiteX16" fmla="*/ 315549 w 323169"/>
                  <a:gd name="connsiteY16" fmla="*/ 85725 h 142875"/>
                  <a:gd name="connsiteX17" fmla="*/ 323169 w 323169"/>
                  <a:gd name="connsiteY17" fmla="*/ 100965 h 142875"/>
                  <a:gd name="connsiteX18" fmla="*/ 319359 w 323169"/>
                  <a:gd name="connsiteY18" fmla="*/ 116205 h 142875"/>
                  <a:gd name="connsiteX19" fmla="*/ 311739 w 323169"/>
                  <a:gd name="connsiteY19" fmla="*/ 118110 h 142875"/>
                  <a:gd name="connsiteX20" fmla="*/ 306024 w 323169"/>
                  <a:gd name="connsiteY20" fmla="*/ 120015 h 142875"/>
                  <a:gd name="connsiteX21" fmla="*/ 264114 w 323169"/>
                  <a:gd name="connsiteY21" fmla="*/ 121920 h 142875"/>
                  <a:gd name="connsiteX22" fmla="*/ 262209 w 323169"/>
                  <a:gd name="connsiteY22" fmla="*/ 129540 h 142875"/>
                  <a:gd name="connsiteX23" fmla="*/ 248874 w 323169"/>
                  <a:gd name="connsiteY23" fmla="*/ 137160 h 142875"/>
                  <a:gd name="connsiteX24" fmla="*/ 227919 w 323169"/>
                  <a:gd name="connsiteY24" fmla="*/ 135255 h 142875"/>
                  <a:gd name="connsiteX25" fmla="*/ 220299 w 323169"/>
                  <a:gd name="connsiteY25" fmla="*/ 127635 h 142875"/>
                  <a:gd name="connsiteX26" fmla="*/ 214584 w 323169"/>
                  <a:gd name="connsiteY26" fmla="*/ 123825 h 142875"/>
                  <a:gd name="connsiteX27" fmla="*/ 206964 w 323169"/>
                  <a:gd name="connsiteY27" fmla="*/ 112395 h 142875"/>
                  <a:gd name="connsiteX28" fmla="*/ 199344 w 323169"/>
                  <a:gd name="connsiteY28" fmla="*/ 95250 h 142875"/>
                  <a:gd name="connsiteX29" fmla="*/ 193629 w 323169"/>
                  <a:gd name="connsiteY29" fmla="*/ 89535 h 142875"/>
                  <a:gd name="connsiteX30" fmla="*/ 186009 w 323169"/>
                  <a:gd name="connsiteY30" fmla="*/ 85725 h 142875"/>
                  <a:gd name="connsiteX31" fmla="*/ 170769 w 323169"/>
                  <a:gd name="connsiteY31" fmla="*/ 87630 h 142875"/>
                  <a:gd name="connsiteX32" fmla="*/ 165054 w 323169"/>
                  <a:gd name="connsiteY32" fmla="*/ 91440 h 142875"/>
                  <a:gd name="connsiteX33" fmla="*/ 155529 w 323169"/>
                  <a:gd name="connsiteY33" fmla="*/ 93345 h 142875"/>
                  <a:gd name="connsiteX34" fmla="*/ 153624 w 323169"/>
                  <a:gd name="connsiteY34" fmla="*/ 108585 h 142875"/>
                  <a:gd name="connsiteX35" fmla="*/ 147909 w 323169"/>
                  <a:gd name="connsiteY35" fmla="*/ 142875 h 142875"/>
                  <a:gd name="connsiteX36" fmla="*/ 140289 w 323169"/>
                  <a:gd name="connsiteY36" fmla="*/ 140970 h 142875"/>
                  <a:gd name="connsiteX37" fmla="*/ 128859 w 323169"/>
                  <a:gd name="connsiteY37" fmla="*/ 131445 h 142875"/>
                  <a:gd name="connsiteX38" fmla="*/ 126954 w 323169"/>
                  <a:gd name="connsiteY38" fmla="*/ 125730 h 142875"/>
                  <a:gd name="connsiteX39" fmla="*/ 115524 w 323169"/>
                  <a:gd name="connsiteY39" fmla="*/ 121920 h 142875"/>
                  <a:gd name="connsiteX40" fmla="*/ 109809 w 323169"/>
                  <a:gd name="connsiteY40" fmla="*/ 120015 h 142875"/>
                  <a:gd name="connsiteX41" fmla="*/ 104094 w 323169"/>
                  <a:gd name="connsiteY41" fmla="*/ 118110 h 142875"/>
                  <a:gd name="connsiteX42" fmla="*/ 94569 w 323169"/>
                  <a:gd name="connsiteY42" fmla="*/ 116205 h 142875"/>
                  <a:gd name="connsiteX43" fmla="*/ 60279 w 323169"/>
                  <a:gd name="connsiteY43" fmla="*/ 118110 h 142875"/>
                  <a:gd name="connsiteX44" fmla="*/ 54564 w 323169"/>
                  <a:gd name="connsiteY44" fmla="*/ 120015 h 142875"/>
                  <a:gd name="connsiteX45" fmla="*/ 46944 w 323169"/>
                  <a:gd name="connsiteY45" fmla="*/ 121920 h 142875"/>
                  <a:gd name="connsiteX46" fmla="*/ 5034 w 323169"/>
                  <a:gd name="connsiteY46" fmla="*/ 120015 h 142875"/>
                  <a:gd name="connsiteX47" fmla="*/ 6939 w 323169"/>
                  <a:gd name="connsiteY47" fmla="*/ 36195 h 142875"/>
                  <a:gd name="connsiteX48" fmla="*/ 8844 w 323169"/>
                  <a:gd name="connsiteY48" fmla="*/ 30480 h 142875"/>
                  <a:gd name="connsiteX49" fmla="*/ 14559 w 323169"/>
                  <a:gd name="connsiteY49" fmla="*/ 24765 h 142875"/>
                  <a:gd name="connsiteX50" fmla="*/ 22179 w 323169"/>
                  <a:gd name="connsiteY50" fmla="*/ 15240 h 142875"/>
                  <a:gd name="connsiteX51" fmla="*/ 29799 w 323169"/>
                  <a:gd name="connsiteY51" fmla="*/ 3810 h 142875"/>
                  <a:gd name="connsiteX52" fmla="*/ 41229 w 323169"/>
                  <a:gd name="connsiteY52" fmla="*/ 0 h 142875"/>
                  <a:gd name="connsiteX53" fmla="*/ 121239 w 323169"/>
                  <a:gd name="connsiteY53" fmla="*/ 1905 h 142875"/>
                  <a:gd name="connsiteX54" fmla="*/ 126954 w 323169"/>
                  <a:gd name="connsiteY54" fmla="*/ 5715 h 142875"/>
                  <a:gd name="connsiteX55" fmla="*/ 134574 w 323169"/>
                  <a:gd name="connsiteY55" fmla="*/ 7620 h 142875"/>
                  <a:gd name="connsiteX56" fmla="*/ 146004 w 323169"/>
                  <a:gd name="connsiteY56" fmla="*/ 15240 h 142875"/>
                  <a:gd name="connsiteX57" fmla="*/ 151719 w 323169"/>
                  <a:gd name="connsiteY57" fmla="*/ 19050 h 142875"/>
                  <a:gd name="connsiteX58" fmla="*/ 157434 w 323169"/>
                  <a:gd name="connsiteY58" fmla="*/ 20955 h 142875"/>
                  <a:gd name="connsiteX59" fmla="*/ 168864 w 323169"/>
                  <a:gd name="connsiteY59" fmla="*/ 19050 h 142875"/>
                  <a:gd name="connsiteX60" fmla="*/ 170769 w 323169"/>
                  <a:gd name="connsiteY60" fmla="*/ 13335 h 142875"/>
                  <a:gd name="connsiteX61" fmla="*/ 180294 w 323169"/>
                  <a:gd name="connsiteY61" fmla="*/ 3810 h 142875"/>
                  <a:gd name="connsiteX62" fmla="*/ 189819 w 323169"/>
                  <a:gd name="connsiteY62" fmla="*/ 190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23169" h="142875">
                    <a:moveTo>
                      <a:pt x="189819" y="1905"/>
                    </a:moveTo>
                    <a:lnTo>
                      <a:pt x="189819" y="1905"/>
                    </a:lnTo>
                    <a:cubicBezTo>
                      <a:pt x="195534" y="2540"/>
                      <a:pt x="201386" y="2415"/>
                      <a:pt x="206964" y="3810"/>
                    </a:cubicBezTo>
                    <a:cubicBezTo>
                      <a:pt x="209185" y="4365"/>
                      <a:pt x="210575" y="6718"/>
                      <a:pt x="212679" y="7620"/>
                    </a:cubicBezTo>
                    <a:cubicBezTo>
                      <a:pt x="215085" y="8651"/>
                      <a:pt x="217759" y="8890"/>
                      <a:pt x="220299" y="9525"/>
                    </a:cubicBezTo>
                    <a:cubicBezTo>
                      <a:pt x="222204" y="11430"/>
                      <a:pt x="223772" y="13746"/>
                      <a:pt x="226014" y="15240"/>
                    </a:cubicBezTo>
                    <a:cubicBezTo>
                      <a:pt x="227685" y="16354"/>
                      <a:pt x="229933" y="16247"/>
                      <a:pt x="231729" y="17145"/>
                    </a:cubicBezTo>
                    <a:cubicBezTo>
                      <a:pt x="233777" y="18169"/>
                      <a:pt x="235539" y="19685"/>
                      <a:pt x="237444" y="20955"/>
                    </a:cubicBezTo>
                    <a:cubicBezTo>
                      <a:pt x="243040" y="37742"/>
                      <a:pt x="234929" y="10440"/>
                      <a:pt x="237444" y="38100"/>
                    </a:cubicBezTo>
                    <a:cubicBezTo>
                      <a:pt x="237754" y="41506"/>
                      <a:pt x="238079" y="46355"/>
                      <a:pt x="241254" y="47625"/>
                    </a:cubicBezTo>
                    <a:cubicBezTo>
                      <a:pt x="248941" y="50700"/>
                      <a:pt x="257764" y="48895"/>
                      <a:pt x="266019" y="49530"/>
                    </a:cubicBezTo>
                    <a:cubicBezTo>
                      <a:pt x="267924" y="50165"/>
                      <a:pt x="269774" y="50999"/>
                      <a:pt x="271734" y="51435"/>
                    </a:cubicBezTo>
                    <a:cubicBezTo>
                      <a:pt x="275505" y="52273"/>
                      <a:pt x="279500" y="52119"/>
                      <a:pt x="283164" y="53340"/>
                    </a:cubicBezTo>
                    <a:cubicBezTo>
                      <a:pt x="285336" y="54064"/>
                      <a:pt x="286974" y="55880"/>
                      <a:pt x="288879" y="57150"/>
                    </a:cubicBezTo>
                    <a:cubicBezTo>
                      <a:pt x="290876" y="63142"/>
                      <a:pt x="290383" y="64503"/>
                      <a:pt x="296499" y="68580"/>
                    </a:cubicBezTo>
                    <a:cubicBezTo>
                      <a:pt x="298170" y="69694"/>
                      <a:pt x="300309" y="69850"/>
                      <a:pt x="302214" y="70485"/>
                    </a:cubicBezTo>
                    <a:cubicBezTo>
                      <a:pt x="311104" y="83820"/>
                      <a:pt x="306024" y="79375"/>
                      <a:pt x="315549" y="85725"/>
                    </a:cubicBezTo>
                    <a:cubicBezTo>
                      <a:pt x="318136" y="89605"/>
                      <a:pt x="323169" y="96305"/>
                      <a:pt x="323169" y="100965"/>
                    </a:cubicBezTo>
                    <a:cubicBezTo>
                      <a:pt x="323169" y="106201"/>
                      <a:pt x="322264" y="111848"/>
                      <a:pt x="319359" y="116205"/>
                    </a:cubicBezTo>
                    <a:cubicBezTo>
                      <a:pt x="317907" y="118383"/>
                      <a:pt x="314256" y="117391"/>
                      <a:pt x="311739" y="118110"/>
                    </a:cubicBezTo>
                    <a:cubicBezTo>
                      <a:pt x="309808" y="118662"/>
                      <a:pt x="308026" y="119855"/>
                      <a:pt x="306024" y="120015"/>
                    </a:cubicBezTo>
                    <a:cubicBezTo>
                      <a:pt x="292084" y="121130"/>
                      <a:pt x="278084" y="121285"/>
                      <a:pt x="264114" y="121920"/>
                    </a:cubicBezTo>
                    <a:cubicBezTo>
                      <a:pt x="263479" y="124460"/>
                      <a:pt x="263731" y="127410"/>
                      <a:pt x="262209" y="129540"/>
                    </a:cubicBezTo>
                    <a:cubicBezTo>
                      <a:pt x="258605" y="134586"/>
                      <a:pt x="254045" y="135436"/>
                      <a:pt x="248874" y="137160"/>
                    </a:cubicBezTo>
                    <a:cubicBezTo>
                      <a:pt x="241889" y="136525"/>
                      <a:pt x="234573" y="137473"/>
                      <a:pt x="227919" y="135255"/>
                    </a:cubicBezTo>
                    <a:cubicBezTo>
                      <a:pt x="224511" y="134119"/>
                      <a:pt x="223026" y="129973"/>
                      <a:pt x="220299" y="127635"/>
                    </a:cubicBezTo>
                    <a:cubicBezTo>
                      <a:pt x="218561" y="126145"/>
                      <a:pt x="216489" y="125095"/>
                      <a:pt x="214584" y="123825"/>
                    </a:cubicBezTo>
                    <a:cubicBezTo>
                      <a:pt x="212044" y="120015"/>
                      <a:pt x="208412" y="116739"/>
                      <a:pt x="206964" y="112395"/>
                    </a:cubicBezTo>
                    <a:cubicBezTo>
                      <a:pt x="204195" y="104088"/>
                      <a:pt x="204375" y="101288"/>
                      <a:pt x="199344" y="95250"/>
                    </a:cubicBezTo>
                    <a:cubicBezTo>
                      <a:pt x="197619" y="93180"/>
                      <a:pt x="195821" y="91101"/>
                      <a:pt x="193629" y="89535"/>
                    </a:cubicBezTo>
                    <a:cubicBezTo>
                      <a:pt x="191318" y="87884"/>
                      <a:pt x="188549" y="86995"/>
                      <a:pt x="186009" y="85725"/>
                    </a:cubicBezTo>
                    <a:cubicBezTo>
                      <a:pt x="180929" y="86360"/>
                      <a:pt x="175708" y="86283"/>
                      <a:pt x="170769" y="87630"/>
                    </a:cubicBezTo>
                    <a:cubicBezTo>
                      <a:pt x="168560" y="88232"/>
                      <a:pt x="167198" y="90636"/>
                      <a:pt x="165054" y="91440"/>
                    </a:cubicBezTo>
                    <a:cubicBezTo>
                      <a:pt x="162022" y="92577"/>
                      <a:pt x="158704" y="92710"/>
                      <a:pt x="155529" y="93345"/>
                    </a:cubicBezTo>
                    <a:cubicBezTo>
                      <a:pt x="148258" y="104251"/>
                      <a:pt x="153624" y="93284"/>
                      <a:pt x="153624" y="108585"/>
                    </a:cubicBezTo>
                    <a:cubicBezTo>
                      <a:pt x="153624" y="136359"/>
                      <a:pt x="156521" y="129957"/>
                      <a:pt x="147909" y="142875"/>
                    </a:cubicBezTo>
                    <a:cubicBezTo>
                      <a:pt x="145369" y="142240"/>
                      <a:pt x="142695" y="142001"/>
                      <a:pt x="140289" y="140970"/>
                    </a:cubicBezTo>
                    <a:cubicBezTo>
                      <a:pt x="135648" y="138981"/>
                      <a:pt x="132292" y="134878"/>
                      <a:pt x="128859" y="131445"/>
                    </a:cubicBezTo>
                    <a:cubicBezTo>
                      <a:pt x="128224" y="129540"/>
                      <a:pt x="128588" y="126897"/>
                      <a:pt x="126954" y="125730"/>
                    </a:cubicBezTo>
                    <a:cubicBezTo>
                      <a:pt x="123686" y="123396"/>
                      <a:pt x="119334" y="123190"/>
                      <a:pt x="115524" y="121920"/>
                    </a:cubicBezTo>
                    <a:lnTo>
                      <a:pt x="109809" y="120015"/>
                    </a:lnTo>
                    <a:cubicBezTo>
                      <a:pt x="107904" y="119380"/>
                      <a:pt x="106063" y="118504"/>
                      <a:pt x="104094" y="118110"/>
                    </a:cubicBezTo>
                    <a:lnTo>
                      <a:pt x="94569" y="116205"/>
                    </a:lnTo>
                    <a:cubicBezTo>
                      <a:pt x="83139" y="116840"/>
                      <a:pt x="71675" y="117025"/>
                      <a:pt x="60279" y="118110"/>
                    </a:cubicBezTo>
                    <a:cubicBezTo>
                      <a:pt x="58280" y="118300"/>
                      <a:pt x="56495" y="119463"/>
                      <a:pt x="54564" y="120015"/>
                    </a:cubicBezTo>
                    <a:cubicBezTo>
                      <a:pt x="52047" y="120734"/>
                      <a:pt x="49484" y="121285"/>
                      <a:pt x="46944" y="121920"/>
                    </a:cubicBezTo>
                    <a:cubicBezTo>
                      <a:pt x="32974" y="121285"/>
                      <a:pt x="10948" y="132687"/>
                      <a:pt x="5034" y="120015"/>
                    </a:cubicBezTo>
                    <a:cubicBezTo>
                      <a:pt x="-6784" y="94690"/>
                      <a:pt x="5751" y="64117"/>
                      <a:pt x="6939" y="36195"/>
                    </a:cubicBezTo>
                    <a:cubicBezTo>
                      <a:pt x="7024" y="34189"/>
                      <a:pt x="7730" y="32151"/>
                      <a:pt x="8844" y="30480"/>
                    </a:cubicBezTo>
                    <a:cubicBezTo>
                      <a:pt x="10338" y="28238"/>
                      <a:pt x="12654" y="26670"/>
                      <a:pt x="14559" y="24765"/>
                    </a:cubicBezTo>
                    <a:cubicBezTo>
                      <a:pt x="18849" y="11895"/>
                      <a:pt x="12899" y="25845"/>
                      <a:pt x="22179" y="15240"/>
                    </a:cubicBezTo>
                    <a:cubicBezTo>
                      <a:pt x="25194" y="11794"/>
                      <a:pt x="25455" y="5258"/>
                      <a:pt x="29799" y="3810"/>
                    </a:cubicBezTo>
                    <a:lnTo>
                      <a:pt x="41229" y="0"/>
                    </a:lnTo>
                    <a:cubicBezTo>
                      <a:pt x="67899" y="635"/>
                      <a:pt x="94621" y="130"/>
                      <a:pt x="121239" y="1905"/>
                    </a:cubicBezTo>
                    <a:cubicBezTo>
                      <a:pt x="123523" y="2057"/>
                      <a:pt x="124850" y="4813"/>
                      <a:pt x="126954" y="5715"/>
                    </a:cubicBezTo>
                    <a:cubicBezTo>
                      <a:pt x="129360" y="6746"/>
                      <a:pt x="132034" y="6985"/>
                      <a:pt x="134574" y="7620"/>
                    </a:cubicBezTo>
                    <a:lnTo>
                      <a:pt x="146004" y="15240"/>
                    </a:lnTo>
                    <a:cubicBezTo>
                      <a:pt x="147909" y="16510"/>
                      <a:pt x="149547" y="18326"/>
                      <a:pt x="151719" y="19050"/>
                    </a:cubicBezTo>
                    <a:lnTo>
                      <a:pt x="157434" y="20955"/>
                    </a:lnTo>
                    <a:cubicBezTo>
                      <a:pt x="161244" y="20320"/>
                      <a:pt x="165510" y="20966"/>
                      <a:pt x="168864" y="19050"/>
                    </a:cubicBezTo>
                    <a:cubicBezTo>
                      <a:pt x="170607" y="18054"/>
                      <a:pt x="169871" y="15131"/>
                      <a:pt x="170769" y="13335"/>
                    </a:cubicBezTo>
                    <a:cubicBezTo>
                      <a:pt x="172332" y="10209"/>
                      <a:pt x="176191" y="4396"/>
                      <a:pt x="180294" y="3810"/>
                    </a:cubicBezTo>
                    <a:cubicBezTo>
                      <a:pt x="187209" y="2822"/>
                      <a:pt x="188231" y="2223"/>
                      <a:pt x="189819" y="1905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0" name="Freeform 79"/>
              <p:cNvSpPr/>
              <p:nvPr/>
            </p:nvSpPr>
            <p:spPr bwMode="auto">
              <a:xfrm>
                <a:off x="5699770" y="5658953"/>
                <a:ext cx="126157" cy="172738"/>
              </a:xfrm>
              <a:custGeom>
                <a:avLst/>
                <a:gdLst>
                  <a:gd name="connsiteX0" fmla="*/ 5715 w 207645"/>
                  <a:gd name="connsiteY0" fmla="*/ 53700 h 282300"/>
                  <a:gd name="connsiteX1" fmla="*/ 5715 w 207645"/>
                  <a:gd name="connsiteY1" fmla="*/ 53700 h 282300"/>
                  <a:gd name="connsiteX2" fmla="*/ 15240 w 207645"/>
                  <a:gd name="connsiteY2" fmla="*/ 40365 h 282300"/>
                  <a:gd name="connsiteX3" fmla="*/ 36195 w 207645"/>
                  <a:gd name="connsiteY3" fmla="*/ 38460 h 282300"/>
                  <a:gd name="connsiteX4" fmla="*/ 53340 w 207645"/>
                  <a:gd name="connsiteY4" fmla="*/ 36555 h 282300"/>
                  <a:gd name="connsiteX5" fmla="*/ 60960 w 207645"/>
                  <a:gd name="connsiteY5" fmla="*/ 32745 h 282300"/>
                  <a:gd name="connsiteX6" fmla="*/ 66675 w 207645"/>
                  <a:gd name="connsiteY6" fmla="*/ 30840 h 282300"/>
                  <a:gd name="connsiteX7" fmla="*/ 83820 w 207645"/>
                  <a:gd name="connsiteY7" fmla="*/ 21315 h 282300"/>
                  <a:gd name="connsiteX8" fmla="*/ 91440 w 207645"/>
                  <a:gd name="connsiteY8" fmla="*/ 15600 h 282300"/>
                  <a:gd name="connsiteX9" fmla="*/ 108585 w 207645"/>
                  <a:gd name="connsiteY9" fmla="*/ 360 h 282300"/>
                  <a:gd name="connsiteX10" fmla="*/ 144780 w 207645"/>
                  <a:gd name="connsiteY10" fmla="*/ 6075 h 282300"/>
                  <a:gd name="connsiteX11" fmla="*/ 148590 w 207645"/>
                  <a:gd name="connsiteY11" fmla="*/ 11790 h 282300"/>
                  <a:gd name="connsiteX12" fmla="*/ 150495 w 207645"/>
                  <a:gd name="connsiteY12" fmla="*/ 17505 h 282300"/>
                  <a:gd name="connsiteX13" fmla="*/ 148590 w 207645"/>
                  <a:gd name="connsiteY13" fmla="*/ 27030 h 282300"/>
                  <a:gd name="connsiteX14" fmla="*/ 137160 w 207645"/>
                  <a:gd name="connsiteY14" fmla="*/ 38460 h 282300"/>
                  <a:gd name="connsiteX15" fmla="*/ 135255 w 207645"/>
                  <a:gd name="connsiteY15" fmla="*/ 44175 h 282300"/>
                  <a:gd name="connsiteX16" fmla="*/ 156210 w 207645"/>
                  <a:gd name="connsiteY16" fmla="*/ 51795 h 282300"/>
                  <a:gd name="connsiteX17" fmla="*/ 169545 w 207645"/>
                  <a:gd name="connsiteY17" fmla="*/ 72750 h 282300"/>
                  <a:gd name="connsiteX18" fmla="*/ 177165 w 207645"/>
                  <a:gd name="connsiteY18" fmla="*/ 80370 h 282300"/>
                  <a:gd name="connsiteX19" fmla="*/ 180975 w 207645"/>
                  <a:gd name="connsiteY19" fmla="*/ 89895 h 282300"/>
                  <a:gd name="connsiteX20" fmla="*/ 186690 w 207645"/>
                  <a:gd name="connsiteY20" fmla="*/ 93705 h 282300"/>
                  <a:gd name="connsiteX21" fmla="*/ 192405 w 207645"/>
                  <a:gd name="connsiteY21" fmla="*/ 99420 h 282300"/>
                  <a:gd name="connsiteX22" fmla="*/ 200025 w 207645"/>
                  <a:gd name="connsiteY22" fmla="*/ 110850 h 282300"/>
                  <a:gd name="connsiteX23" fmla="*/ 201930 w 207645"/>
                  <a:gd name="connsiteY23" fmla="*/ 122280 h 282300"/>
                  <a:gd name="connsiteX24" fmla="*/ 203835 w 207645"/>
                  <a:gd name="connsiteY24" fmla="*/ 135615 h 282300"/>
                  <a:gd name="connsiteX25" fmla="*/ 207645 w 207645"/>
                  <a:gd name="connsiteY25" fmla="*/ 150855 h 282300"/>
                  <a:gd name="connsiteX26" fmla="*/ 205740 w 207645"/>
                  <a:gd name="connsiteY26" fmla="*/ 188955 h 282300"/>
                  <a:gd name="connsiteX27" fmla="*/ 200025 w 207645"/>
                  <a:gd name="connsiteY27" fmla="*/ 192765 h 282300"/>
                  <a:gd name="connsiteX28" fmla="*/ 186690 w 207645"/>
                  <a:gd name="connsiteY28" fmla="*/ 198480 h 282300"/>
                  <a:gd name="connsiteX29" fmla="*/ 169545 w 207645"/>
                  <a:gd name="connsiteY29" fmla="*/ 215625 h 282300"/>
                  <a:gd name="connsiteX30" fmla="*/ 163830 w 207645"/>
                  <a:gd name="connsiteY30" fmla="*/ 221340 h 282300"/>
                  <a:gd name="connsiteX31" fmla="*/ 152400 w 207645"/>
                  <a:gd name="connsiteY31" fmla="*/ 227055 h 282300"/>
                  <a:gd name="connsiteX32" fmla="*/ 146685 w 207645"/>
                  <a:gd name="connsiteY32" fmla="*/ 230865 h 282300"/>
                  <a:gd name="connsiteX33" fmla="*/ 148590 w 207645"/>
                  <a:gd name="connsiteY33" fmla="*/ 240390 h 282300"/>
                  <a:gd name="connsiteX34" fmla="*/ 152400 w 207645"/>
                  <a:gd name="connsiteY34" fmla="*/ 246105 h 282300"/>
                  <a:gd name="connsiteX35" fmla="*/ 154305 w 207645"/>
                  <a:gd name="connsiteY35" fmla="*/ 251820 h 282300"/>
                  <a:gd name="connsiteX36" fmla="*/ 148590 w 207645"/>
                  <a:gd name="connsiteY36" fmla="*/ 265155 h 282300"/>
                  <a:gd name="connsiteX37" fmla="*/ 142875 w 207645"/>
                  <a:gd name="connsiteY37" fmla="*/ 268965 h 282300"/>
                  <a:gd name="connsiteX38" fmla="*/ 116205 w 207645"/>
                  <a:gd name="connsiteY38" fmla="*/ 272775 h 282300"/>
                  <a:gd name="connsiteX39" fmla="*/ 114300 w 207645"/>
                  <a:gd name="connsiteY39" fmla="*/ 282300 h 282300"/>
                  <a:gd name="connsiteX40" fmla="*/ 95250 w 207645"/>
                  <a:gd name="connsiteY40" fmla="*/ 280395 h 282300"/>
                  <a:gd name="connsiteX41" fmla="*/ 87630 w 207645"/>
                  <a:gd name="connsiteY41" fmla="*/ 276585 h 282300"/>
                  <a:gd name="connsiteX42" fmla="*/ 76200 w 207645"/>
                  <a:gd name="connsiteY42" fmla="*/ 267060 h 282300"/>
                  <a:gd name="connsiteX43" fmla="*/ 74295 w 207645"/>
                  <a:gd name="connsiteY43" fmla="*/ 261345 h 282300"/>
                  <a:gd name="connsiteX44" fmla="*/ 68580 w 207645"/>
                  <a:gd name="connsiteY44" fmla="*/ 259440 h 282300"/>
                  <a:gd name="connsiteX45" fmla="*/ 9525 w 207645"/>
                  <a:gd name="connsiteY45" fmla="*/ 257535 h 282300"/>
                  <a:gd name="connsiteX46" fmla="*/ 0 w 207645"/>
                  <a:gd name="connsiteY46" fmla="*/ 248010 h 282300"/>
                  <a:gd name="connsiteX47" fmla="*/ 3810 w 207645"/>
                  <a:gd name="connsiteY47" fmla="*/ 238485 h 282300"/>
                  <a:gd name="connsiteX48" fmla="*/ 17145 w 207645"/>
                  <a:gd name="connsiteY48" fmla="*/ 223245 h 282300"/>
                  <a:gd name="connsiteX49" fmla="*/ 22860 w 207645"/>
                  <a:gd name="connsiteY49" fmla="*/ 217530 h 282300"/>
                  <a:gd name="connsiteX50" fmla="*/ 34290 w 207645"/>
                  <a:gd name="connsiteY50" fmla="*/ 209910 h 282300"/>
                  <a:gd name="connsiteX51" fmla="*/ 59055 w 207645"/>
                  <a:gd name="connsiteY51" fmla="*/ 206100 h 282300"/>
                  <a:gd name="connsiteX52" fmla="*/ 62865 w 207645"/>
                  <a:gd name="connsiteY52" fmla="*/ 198480 h 282300"/>
                  <a:gd name="connsiteX53" fmla="*/ 70485 w 207645"/>
                  <a:gd name="connsiteY53" fmla="*/ 152760 h 282300"/>
                  <a:gd name="connsiteX54" fmla="*/ 68580 w 207645"/>
                  <a:gd name="connsiteY54" fmla="*/ 141330 h 282300"/>
                  <a:gd name="connsiteX55" fmla="*/ 60960 w 207645"/>
                  <a:gd name="connsiteY55" fmla="*/ 135615 h 282300"/>
                  <a:gd name="connsiteX56" fmla="*/ 55245 w 207645"/>
                  <a:gd name="connsiteY56" fmla="*/ 124185 h 282300"/>
                  <a:gd name="connsiteX57" fmla="*/ 49530 w 207645"/>
                  <a:gd name="connsiteY57" fmla="*/ 118470 h 282300"/>
                  <a:gd name="connsiteX58" fmla="*/ 47625 w 207645"/>
                  <a:gd name="connsiteY58" fmla="*/ 112755 h 282300"/>
                  <a:gd name="connsiteX59" fmla="*/ 43815 w 207645"/>
                  <a:gd name="connsiteY59" fmla="*/ 107040 h 282300"/>
                  <a:gd name="connsiteX60" fmla="*/ 40005 w 207645"/>
                  <a:gd name="connsiteY60" fmla="*/ 70845 h 282300"/>
                  <a:gd name="connsiteX61" fmla="*/ 36195 w 207645"/>
                  <a:gd name="connsiteY61" fmla="*/ 65130 h 282300"/>
                  <a:gd name="connsiteX62" fmla="*/ 22860 w 207645"/>
                  <a:gd name="connsiteY62" fmla="*/ 61320 h 282300"/>
                  <a:gd name="connsiteX63" fmla="*/ 5715 w 207645"/>
                  <a:gd name="connsiteY63" fmla="*/ 53700 h 2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7645" h="282300">
                    <a:moveTo>
                      <a:pt x="5715" y="53700"/>
                    </a:moveTo>
                    <a:lnTo>
                      <a:pt x="5715" y="53700"/>
                    </a:lnTo>
                    <a:cubicBezTo>
                      <a:pt x="8890" y="49255"/>
                      <a:pt x="10354" y="42808"/>
                      <a:pt x="15240" y="40365"/>
                    </a:cubicBezTo>
                    <a:cubicBezTo>
                      <a:pt x="21513" y="37228"/>
                      <a:pt x="29216" y="39158"/>
                      <a:pt x="36195" y="38460"/>
                    </a:cubicBezTo>
                    <a:cubicBezTo>
                      <a:pt x="41917" y="37888"/>
                      <a:pt x="47625" y="37190"/>
                      <a:pt x="53340" y="36555"/>
                    </a:cubicBezTo>
                    <a:cubicBezTo>
                      <a:pt x="55880" y="35285"/>
                      <a:pt x="58350" y="33864"/>
                      <a:pt x="60960" y="32745"/>
                    </a:cubicBezTo>
                    <a:cubicBezTo>
                      <a:pt x="62806" y="31954"/>
                      <a:pt x="64920" y="31815"/>
                      <a:pt x="66675" y="30840"/>
                    </a:cubicBezTo>
                    <a:cubicBezTo>
                      <a:pt x="86326" y="19923"/>
                      <a:pt x="70888" y="25626"/>
                      <a:pt x="83820" y="21315"/>
                    </a:cubicBezTo>
                    <a:cubicBezTo>
                      <a:pt x="86360" y="19410"/>
                      <a:pt x="89080" y="17724"/>
                      <a:pt x="91440" y="15600"/>
                    </a:cubicBezTo>
                    <a:cubicBezTo>
                      <a:pt x="110081" y="-1177"/>
                      <a:pt x="96010" y="8743"/>
                      <a:pt x="108585" y="360"/>
                    </a:cubicBezTo>
                    <a:cubicBezTo>
                      <a:pt x="118925" y="1006"/>
                      <a:pt x="135638" y="-3067"/>
                      <a:pt x="144780" y="6075"/>
                    </a:cubicBezTo>
                    <a:cubicBezTo>
                      <a:pt x="146399" y="7694"/>
                      <a:pt x="147566" y="9742"/>
                      <a:pt x="148590" y="11790"/>
                    </a:cubicBezTo>
                    <a:cubicBezTo>
                      <a:pt x="149488" y="13586"/>
                      <a:pt x="149860" y="15600"/>
                      <a:pt x="150495" y="17505"/>
                    </a:cubicBezTo>
                    <a:cubicBezTo>
                      <a:pt x="149860" y="20680"/>
                      <a:pt x="150328" y="24298"/>
                      <a:pt x="148590" y="27030"/>
                    </a:cubicBezTo>
                    <a:cubicBezTo>
                      <a:pt x="145697" y="31576"/>
                      <a:pt x="137160" y="38460"/>
                      <a:pt x="137160" y="38460"/>
                    </a:cubicBezTo>
                    <a:cubicBezTo>
                      <a:pt x="136525" y="40365"/>
                      <a:pt x="134357" y="42379"/>
                      <a:pt x="135255" y="44175"/>
                    </a:cubicBezTo>
                    <a:cubicBezTo>
                      <a:pt x="138920" y="51506"/>
                      <a:pt x="150404" y="50966"/>
                      <a:pt x="156210" y="51795"/>
                    </a:cubicBezTo>
                    <a:cubicBezTo>
                      <a:pt x="158414" y="55469"/>
                      <a:pt x="167127" y="70332"/>
                      <a:pt x="169545" y="72750"/>
                    </a:cubicBezTo>
                    <a:lnTo>
                      <a:pt x="177165" y="80370"/>
                    </a:lnTo>
                    <a:cubicBezTo>
                      <a:pt x="178435" y="83545"/>
                      <a:pt x="178987" y="87112"/>
                      <a:pt x="180975" y="89895"/>
                    </a:cubicBezTo>
                    <a:cubicBezTo>
                      <a:pt x="182306" y="91758"/>
                      <a:pt x="184931" y="92239"/>
                      <a:pt x="186690" y="93705"/>
                    </a:cubicBezTo>
                    <a:cubicBezTo>
                      <a:pt x="188760" y="95430"/>
                      <a:pt x="190751" y="97293"/>
                      <a:pt x="192405" y="99420"/>
                    </a:cubicBezTo>
                    <a:cubicBezTo>
                      <a:pt x="195216" y="103034"/>
                      <a:pt x="200025" y="110850"/>
                      <a:pt x="200025" y="110850"/>
                    </a:cubicBezTo>
                    <a:cubicBezTo>
                      <a:pt x="200660" y="114660"/>
                      <a:pt x="201343" y="118462"/>
                      <a:pt x="201930" y="122280"/>
                    </a:cubicBezTo>
                    <a:cubicBezTo>
                      <a:pt x="202613" y="126718"/>
                      <a:pt x="202954" y="131212"/>
                      <a:pt x="203835" y="135615"/>
                    </a:cubicBezTo>
                    <a:cubicBezTo>
                      <a:pt x="204862" y="140750"/>
                      <a:pt x="206375" y="145775"/>
                      <a:pt x="207645" y="150855"/>
                    </a:cubicBezTo>
                    <a:cubicBezTo>
                      <a:pt x="207010" y="163555"/>
                      <a:pt x="208015" y="176444"/>
                      <a:pt x="205740" y="188955"/>
                    </a:cubicBezTo>
                    <a:cubicBezTo>
                      <a:pt x="205330" y="191208"/>
                      <a:pt x="202073" y="191741"/>
                      <a:pt x="200025" y="192765"/>
                    </a:cubicBezTo>
                    <a:cubicBezTo>
                      <a:pt x="193602" y="195976"/>
                      <a:pt x="193297" y="193195"/>
                      <a:pt x="186690" y="198480"/>
                    </a:cubicBezTo>
                    <a:lnTo>
                      <a:pt x="169545" y="215625"/>
                    </a:lnTo>
                    <a:cubicBezTo>
                      <a:pt x="167640" y="217530"/>
                      <a:pt x="166072" y="219846"/>
                      <a:pt x="163830" y="221340"/>
                    </a:cubicBezTo>
                    <a:cubicBezTo>
                      <a:pt x="147452" y="232259"/>
                      <a:pt x="168174" y="219168"/>
                      <a:pt x="152400" y="227055"/>
                    </a:cubicBezTo>
                    <a:cubicBezTo>
                      <a:pt x="150352" y="228079"/>
                      <a:pt x="148590" y="229595"/>
                      <a:pt x="146685" y="230865"/>
                    </a:cubicBezTo>
                    <a:cubicBezTo>
                      <a:pt x="147320" y="234040"/>
                      <a:pt x="147453" y="237358"/>
                      <a:pt x="148590" y="240390"/>
                    </a:cubicBezTo>
                    <a:cubicBezTo>
                      <a:pt x="149394" y="242534"/>
                      <a:pt x="151376" y="244057"/>
                      <a:pt x="152400" y="246105"/>
                    </a:cubicBezTo>
                    <a:cubicBezTo>
                      <a:pt x="153298" y="247901"/>
                      <a:pt x="153670" y="249915"/>
                      <a:pt x="154305" y="251820"/>
                    </a:cubicBezTo>
                    <a:cubicBezTo>
                      <a:pt x="152848" y="257649"/>
                      <a:pt x="152975" y="260770"/>
                      <a:pt x="148590" y="265155"/>
                    </a:cubicBezTo>
                    <a:cubicBezTo>
                      <a:pt x="146971" y="266774"/>
                      <a:pt x="144780" y="267695"/>
                      <a:pt x="142875" y="268965"/>
                    </a:cubicBezTo>
                    <a:cubicBezTo>
                      <a:pt x="120682" y="267258"/>
                      <a:pt x="119619" y="259120"/>
                      <a:pt x="116205" y="272775"/>
                    </a:cubicBezTo>
                    <a:cubicBezTo>
                      <a:pt x="115420" y="275916"/>
                      <a:pt x="114935" y="279125"/>
                      <a:pt x="114300" y="282300"/>
                    </a:cubicBezTo>
                    <a:cubicBezTo>
                      <a:pt x="107950" y="281665"/>
                      <a:pt x="101490" y="281732"/>
                      <a:pt x="95250" y="280395"/>
                    </a:cubicBezTo>
                    <a:cubicBezTo>
                      <a:pt x="92473" y="279800"/>
                      <a:pt x="90096" y="277994"/>
                      <a:pt x="87630" y="276585"/>
                    </a:cubicBezTo>
                    <a:cubicBezTo>
                      <a:pt x="81442" y="273049"/>
                      <a:pt x="81453" y="272313"/>
                      <a:pt x="76200" y="267060"/>
                    </a:cubicBezTo>
                    <a:cubicBezTo>
                      <a:pt x="75565" y="265155"/>
                      <a:pt x="75715" y="262765"/>
                      <a:pt x="74295" y="261345"/>
                    </a:cubicBezTo>
                    <a:cubicBezTo>
                      <a:pt x="72875" y="259925"/>
                      <a:pt x="70585" y="259558"/>
                      <a:pt x="68580" y="259440"/>
                    </a:cubicBezTo>
                    <a:cubicBezTo>
                      <a:pt x="48919" y="258283"/>
                      <a:pt x="29210" y="258170"/>
                      <a:pt x="9525" y="257535"/>
                    </a:cubicBezTo>
                    <a:cubicBezTo>
                      <a:pt x="6985" y="255842"/>
                      <a:pt x="0" y="252243"/>
                      <a:pt x="0" y="248010"/>
                    </a:cubicBezTo>
                    <a:cubicBezTo>
                      <a:pt x="0" y="244590"/>
                      <a:pt x="2173" y="241487"/>
                      <a:pt x="3810" y="238485"/>
                    </a:cubicBezTo>
                    <a:cubicBezTo>
                      <a:pt x="12912" y="221799"/>
                      <a:pt x="7514" y="231271"/>
                      <a:pt x="17145" y="223245"/>
                    </a:cubicBezTo>
                    <a:cubicBezTo>
                      <a:pt x="19215" y="221520"/>
                      <a:pt x="20733" y="219184"/>
                      <a:pt x="22860" y="217530"/>
                    </a:cubicBezTo>
                    <a:cubicBezTo>
                      <a:pt x="26474" y="214719"/>
                      <a:pt x="29773" y="210663"/>
                      <a:pt x="34290" y="209910"/>
                    </a:cubicBezTo>
                    <a:cubicBezTo>
                      <a:pt x="50149" y="207267"/>
                      <a:pt x="41896" y="208551"/>
                      <a:pt x="59055" y="206100"/>
                    </a:cubicBezTo>
                    <a:cubicBezTo>
                      <a:pt x="60325" y="203560"/>
                      <a:pt x="62539" y="201301"/>
                      <a:pt x="62865" y="198480"/>
                    </a:cubicBezTo>
                    <a:cubicBezTo>
                      <a:pt x="68222" y="152051"/>
                      <a:pt x="52586" y="164693"/>
                      <a:pt x="70485" y="152760"/>
                    </a:cubicBezTo>
                    <a:cubicBezTo>
                      <a:pt x="69850" y="148950"/>
                      <a:pt x="70456" y="144706"/>
                      <a:pt x="68580" y="141330"/>
                    </a:cubicBezTo>
                    <a:cubicBezTo>
                      <a:pt x="67038" y="138555"/>
                      <a:pt x="63205" y="137860"/>
                      <a:pt x="60960" y="135615"/>
                    </a:cubicBezTo>
                    <a:cubicBezTo>
                      <a:pt x="51967" y="126622"/>
                      <a:pt x="61443" y="133481"/>
                      <a:pt x="55245" y="124185"/>
                    </a:cubicBezTo>
                    <a:cubicBezTo>
                      <a:pt x="53751" y="121943"/>
                      <a:pt x="51435" y="120375"/>
                      <a:pt x="49530" y="118470"/>
                    </a:cubicBezTo>
                    <a:cubicBezTo>
                      <a:pt x="48895" y="116565"/>
                      <a:pt x="48523" y="114551"/>
                      <a:pt x="47625" y="112755"/>
                    </a:cubicBezTo>
                    <a:cubicBezTo>
                      <a:pt x="46601" y="110707"/>
                      <a:pt x="44295" y="109279"/>
                      <a:pt x="43815" y="107040"/>
                    </a:cubicBezTo>
                    <a:cubicBezTo>
                      <a:pt x="42920" y="102864"/>
                      <a:pt x="41704" y="77076"/>
                      <a:pt x="40005" y="70845"/>
                    </a:cubicBezTo>
                    <a:cubicBezTo>
                      <a:pt x="39403" y="68636"/>
                      <a:pt x="37983" y="66560"/>
                      <a:pt x="36195" y="65130"/>
                    </a:cubicBezTo>
                    <a:cubicBezTo>
                      <a:pt x="34953" y="64136"/>
                      <a:pt x="23358" y="61444"/>
                      <a:pt x="22860" y="61320"/>
                    </a:cubicBezTo>
                    <a:lnTo>
                      <a:pt x="5715" y="5370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 bwMode="auto">
              <a:xfrm>
                <a:off x="5624075" y="5668657"/>
                <a:ext cx="129068" cy="131980"/>
              </a:xfrm>
              <a:custGeom>
                <a:avLst/>
                <a:gdLst>
                  <a:gd name="connsiteX0" fmla="*/ 97155 w 211787"/>
                  <a:gd name="connsiteY0" fmla="*/ 0 h 215265"/>
                  <a:gd name="connsiteX1" fmla="*/ 97155 w 211787"/>
                  <a:gd name="connsiteY1" fmla="*/ 0 h 215265"/>
                  <a:gd name="connsiteX2" fmla="*/ 114300 w 211787"/>
                  <a:gd name="connsiteY2" fmla="*/ 1905 h 215265"/>
                  <a:gd name="connsiteX3" fmla="*/ 120015 w 211787"/>
                  <a:gd name="connsiteY3" fmla="*/ 5715 h 215265"/>
                  <a:gd name="connsiteX4" fmla="*/ 133350 w 211787"/>
                  <a:gd name="connsiteY4" fmla="*/ 9525 h 215265"/>
                  <a:gd name="connsiteX5" fmla="*/ 139065 w 211787"/>
                  <a:gd name="connsiteY5" fmla="*/ 17145 h 215265"/>
                  <a:gd name="connsiteX6" fmla="*/ 142875 w 211787"/>
                  <a:gd name="connsiteY6" fmla="*/ 22860 h 215265"/>
                  <a:gd name="connsiteX7" fmla="*/ 150495 w 211787"/>
                  <a:gd name="connsiteY7" fmla="*/ 24765 h 215265"/>
                  <a:gd name="connsiteX8" fmla="*/ 160020 w 211787"/>
                  <a:gd name="connsiteY8" fmla="*/ 28575 h 215265"/>
                  <a:gd name="connsiteX9" fmla="*/ 177165 w 211787"/>
                  <a:gd name="connsiteY9" fmla="*/ 45720 h 215265"/>
                  <a:gd name="connsiteX10" fmla="*/ 180975 w 211787"/>
                  <a:gd name="connsiteY10" fmla="*/ 89535 h 215265"/>
                  <a:gd name="connsiteX11" fmla="*/ 182880 w 211787"/>
                  <a:gd name="connsiteY11" fmla="*/ 95250 h 215265"/>
                  <a:gd name="connsiteX12" fmla="*/ 188595 w 211787"/>
                  <a:gd name="connsiteY12" fmla="*/ 100965 h 215265"/>
                  <a:gd name="connsiteX13" fmla="*/ 194310 w 211787"/>
                  <a:gd name="connsiteY13" fmla="*/ 108585 h 215265"/>
                  <a:gd name="connsiteX14" fmla="*/ 200025 w 211787"/>
                  <a:gd name="connsiteY14" fmla="*/ 121920 h 215265"/>
                  <a:gd name="connsiteX15" fmla="*/ 205740 w 211787"/>
                  <a:gd name="connsiteY15" fmla="*/ 127635 h 215265"/>
                  <a:gd name="connsiteX16" fmla="*/ 209550 w 211787"/>
                  <a:gd name="connsiteY16" fmla="*/ 137160 h 215265"/>
                  <a:gd name="connsiteX17" fmla="*/ 211455 w 211787"/>
                  <a:gd name="connsiteY17" fmla="*/ 142875 h 215265"/>
                  <a:gd name="connsiteX18" fmla="*/ 203835 w 211787"/>
                  <a:gd name="connsiteY18" fmla="*/ 144780 h 215265"/>
                  <a:gd name="connsiteX19" fmla="*/ 198120 w 211787"/>
                  <a:gd name="connsiteY19" fmla="*/ 146685 h 215265"/>
                  <a:gd name="connsiteX20" fmla="*/ 196215 w 211787"/>
                  <a:gd name="connsiteY20" fmla="*/ 152400 h 215265"/>
                  <a:gd name="connsiteX21" fmla="*/ 194310 w 211787"/>
                  <a:gd name="connsiteY21" fmla="*/ 200025 h 215265"/>
                  <a:gd name="connsiteX22" fmla="*/ 188595 w 211787"/>
                  <a:gd name="connsiteY22" fmla="*/ 203835 h 215265"/>
                  <a:gd name="connsiteX23" fmla="*/ 150495 w 211787"/>
                  <a:gd name="connsiteY23" fmla="*/ 205740 h 215265"/>
                  <a:gd name="connsiteX24" fmla="*/ 139065 w 211787"/>
                  <a:gd name="connsiteY24" fmla="*/ 211455 h 215265"/>
                  <a:gd name="connsiteX25" fmla="*/ 133350 w 211787"/>
                  <a:gd name="connsiteY25" fmla="*/ 215265 h 215265"/>
                  <a:gd name="connsiteX26" fmla="*/ 114300 w 211787"/>
                  <a:gd name="connsiteY26" fmla="*/ 211455 h 215265"/>
                  <a:gd name="connsiteX27" fmla="*/ 108585 w 211787"/>
                  <a:gd name="connsiteY27" fmla="*/ 205740 h 215265"/>
                  <a:gd name="connsiteX28" fmla="*/ 108585 w 211787"/>
                  <a:gd name="connsiteY28" fmla="*/ 152400 h 215265"/>
                  <a:gd name="connsiteX29" fmla="*/ 123825 w 211787"/>
                  <a:gd name="connsiteY29" fmla="*/ 146685 h 215265"/>
                  <a:gd name="connsiteX30" fmla="*/ 114300 w 211787"/>
                  <a:gd name="connsiteY30" fmla="*/ 127635 h 215265"/>
                  <a:gd name="connsiteX31" fmla="*/ 110490 w 211787"/>
                  <a:gd name="connsiteY31" fmla="*/ 121920 h 215265"/>
                  <a:gd name="connsiteX32" fmla="*/ 95250 w 211787"/>
                  <a:gd name="connsiteY32" fmla="*/ 118110 h 215265"/>
                  <a:gd name="connsiteX33" fmla="*/ 89535 w 211787"/>
                  <a:gd name="connsiteY33" fmla="*/ 114300 h 215265"/>
                  <a:gd name="connsiteX34" fmla="*/ 78105 w 211787"/>
                  <a:gd name="connsiteY34" fmla="*/ 110490 h 215265"/>
                  <a:gd name="connsiteX35" fmla="*/ 64770 w 211787"/>
                  <a:gd name="connsiteY35" fmla="*/ 116205 h 215265"/>
                  <a:gd name="connsiteX36" fmla="*/ 57150 w 211787"/>
                  <a:gd name="connsiteY36" fmla="*/ 123825 h 215265"/>
                  <a:gd name="connsiteX37" fmla="*/ 22860 w 211787"/>
                  <a:gd name="connsiteY37" fmla="*/ 121920 h 215265"/>
                  <a:gd name="connsiteX38" fmla="*/ 11430 w 211787"/>
                  <a:gd name="connsiteY38" fmla="*/ 118110 h 215265"/>
                  <a:gd name="connsiteX39" fmla="*/ 5715 w 211787"/>
                  <a:gd name="connsiteY39" fmla="*/ 112395 h 215265"/>
                  <a:gd name="connsiteX40" fmla="*/ 3810 w 211787"/>
                  <a:gd name="connsiteY40" fmla="*/ 106680 h 215265"/>
                  <a:gd name="connsiteX41" fmla="*/ 0 w 211787"/>
                  <a:gd name="connsiteY41" fmla="*/ 100965 h 215265"/>
                  <a:gd name="connsiteX42" fmla="*/ 1905 w 211787"/>
                  <a:gd name="connsiteY42" fmla="*/ 70485 h 215265"/>
                  <a:gd name="connsiteX43" fmla="*/ 7620 w 211787"/>
                  <a:gd name="connsiteY43" fmla="*/ 64770 h 215265"/>
                  <a:gd name="connsiteX44" fmla="*/ 15240 w 211787"/>
                  <a:gd name="connsiteY44" fmla="*/ 53340 h 215265"/>
                  <a:gd name="connsiteX45" fmla="*/ 19050 w 211787"/>
                  <a:gd name="connsiteY45" fmla="*/ 47625 h 215265"/>
                  <a:gd name="connsiteX46" fmla="*/ 22860 w 211787"/>
                  <a:gd name="connsiteY46" fmla="*/ 32385 h 215265"/>
                  <a:gd name="connsiteX47" fmla="*/ 26670 w 211787"/>
                  <a:gd name="connsiteY47" fmla="*/ 20955 h 215265"/>
                  <a:gd name="connsiteX48" fmla="*/ 28575 w 211787"/>
                  <a:gd name="connsiteY48" fmla="*/ 13335 h 215265"/>
                  <a:gd name="connsiteX49" fmla="*/ 36195 w 211787"/>
                  <a:gd name="connsiteY49" fmla="*/ 11430 h 215265"/>
                  <a:gd name="connsiteX50" fmla="*/ 41910 w 211787"/>
                  <a:gd name="connsiteY50" fmla="*/ 9525 h 215265"/>
                  <a:gd name="connsiteX51" fmla="*/ 59055 w 211787"/>
                  <a:gd name="connsiteY51" fmla="*/ 17145 h 215265"/>
                  <a:gd name="connsiteX52" fmla="*/ 60960 w 211787"/>
                  <a:gd name="connsiteY52" fmla="*/ 22860 h 215265"/>
                  <a:gd name="connsiteX53" fmla="*/ 66675 w 211787"/>
                  <a:gd name="connsiteY53" fmla="*/ 24765 h 215265"/>
                  <a:gd name="connsiteX54" fmla="*/ 72390 w 211787"/>
                  <a:gd name="connsiteY54" fmla="*/ 28575 h 215265"/>
                  <a:gd name="connsiteX55" fmla="*/ 93345 w 211787"/>
                  <a:gd name="connsiteY55" fmla="*/ 22860 h 215265"/>
                  <a:gd name="connsiteX56" fmla="*/ 97155 w 211787"/>
                  <a:gd name="connsiteY56" fmla="*/ 9525 h 215265"/>
                  <a:gd name="connsiteX57" fmla="*/ 97155 w 211787"/>
                  <a:gd name="connsiteY57" fmla="*/ 0 h 21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11787" h="215265">
                    <a:moveTo>
                      <a:pt x="97155" y="0"/>
                    </a:moveTo>
                    <a:lnTo>
                      <a:pt x="97155" y="0"/>
                    </a:lnTo>
                    <a:cubicBezTo>
                      <a:pt x="102870" y="635"/>
                      <a:pt x="108722" y="510"/>
                      <a:pt x="114300" y="1905"/>
                    </a:cubicBezTo>
                    <a:cubicBezTo>
                      <a:pt x="116521" y="2460"/>
                      <a:pt x="117967" y="4691"/>
                      <a:pt x="120015" y="5715"/>
                    </a:cubicBezTo>
                    <a:cubicBezTo>
                      <a:pt x="122748" y="7081"/>
                      <a:pt x="130909" y="8915"/>
                      <a:pt x="133350" y="9525"/>
                    </a:cubicBezTo>
                    <a:cubicBezTo>
                      <a:pt x="135255" y="12065"/>
                      <a:pt x="137220" y="14561"/>
                      <a:pt x="139065" y="17145"/>
                    </a:cubicBezTo>
                    <a:cubicBezTo>
                      <a:pt x="140396" y="19008"/>
                      <a:pt x="140970" y="21590"/>
                      <a:pt x="142875" y="22860"/>
                    </a:cubicBezTo>
                    <a:cubicBezTo>
                      <a:pt x="145053" y="24312"/>
                      <a:pt x="148011" y="23937"/>
                      <a:pt x="150495" y="24765"/>
                    </a:cubicBezTo>
                    <a:cubicBezTo>
                      <a:pt x="153739" y="25846"/>
                      <a:pt x="156961" y="27046"/>
                      <a:pt x="160020" y="28575"/>
                    </a:cubicBezTo>
                    <a:cubicBezTo>
                      <a:pt x="167718" y="32424"/>
                      <a:pt x="172178" y="39070"/>
                      <a:pt x="177165" y="45720"/>
                    </a:cubicBezTo>
                    <a:cubicBezTo>
                      <a:pt x="178435" y="60325"/>
                      <a:pt x="179295" y="74972"/>
                      <a:pt x="180975" y="89535"/>
                    </a:cubicBezTo>
                    <a:cubicBezTo>
                      <a:pt x="181205" y="91530"/>
                      <a:pt x="181766" y="93579"/>
                      <a:pt x="182880" y="95250"/>
                    </a:cubicBezTo>
                    <a:cubicBezTo>
                      <a:pt x="184374" y="97492"/>
                      <a:pt x="186842" y="98920"/>
                      <a:pt x="188595" y="100965"/>
                    </a:cubicBezTo>
                    <a:cubicBezTo>
                      <a:pt x="190661" y="103376"/>
                      <a:pt x="192405" y="106045"/>
                      <a:pt x="194310" y="108585"/>
                    </a:cubicBezTo>
                    <a:cubicBezTo>
                      <a:pt x="195865" y="113249"/>
                      <a:pt x="197082" y="117800"/>
                      <a:pt x="200025" y="121920"/>
                    </a:cubicBezTo>
                    <a:cubicBezTo>
                      <a:pt x="201591" y="124112"/>
                      <a:pt x="203835" y="125730"/>
                      <a:pt x="205740" y="127635"/>
                    </a:cubicBezTo>
                    <a:cubicBezTo>
                      <a:pt x="207010" y="130810"/>
                      <a:pt x="208349" y="133958"/>
                      <a:pt x="209550" y="137160"/>
                    </a:cubicBezTo>
                    <a:cubicBezTo>
                      <a:pt x="210255" y="139040"/>
                      <a:pt x="212660" y="141269"/>
                      <a:pt x="211455" y="142875"/>
                    </a:cubicBezTo>
                    <a:cubicBezTo>
                      <a:pt x="209884" y="144970"/>
                      <a:pt x="206352" y="144061"/>
                      <a:pt x="203835" y="144780"/>
                    </a:cubicBezTo>
                    <a:cubicBezTo>
                      <a:pt x="201904" y="145332"/>
                      <a:pt x="200025" y="146050"/>
                      <a:pt x="198120" y="146685"/>
                    </a:cubicBezTo>
                    <a:cubicBezTo>
                      <a:pt x="197485" y="148590"/>
                      <a:pt x="196358" y="150397"/>
                      <a:pt x="196215" y="152400"/>
                    </a:cubicBezTo>
                    <a:cubicBezTo>
                      <a:pt x="195083" y="168247"/>
                      <a:pt x="196638" y="184309"/>
                      <a:pt x="194310" y="200025"/>
                    </a:cubicBezTo>
                    <a:cubicBezTo>
                      <a:pt x="193974" y="202290"/>
                      <a:pt x="190865" y="203539"/>
                      <a:pt x="188595" y="203835"/>
                    </a:cubicBezTo>
                    <a:cubicBezTo>
                      <a:pt x="175986" y="205480"/>
                      <a:pt x="163195" y="205105"/>
                      <a:pt x="150495" y="205740"/>
                    </a:cubicBezTo>
                    <a:cubicBezTo>
                      <a:pt x="134117" y="216659"/>
                      <a:pt x="154839" y="203568"/>
                      <a:pt x="139065" y="211455"/>
                    </a:cubicBezTo>
                    <a:cubicBezTo>
                      <a:pt x="137017" y="212479"/>
                      <a:pt x="135255" y="213995"/>
                      <a:pt x="133350" y="215265"/>
                    </a:cubicBezTo>
                    <a:cubicBezTo>
                      <a:pt x="132655" y="215149"/>
                      <a:pt x="116640" y="212792"/>
                      <a:pt x="114300" y="211455"/>
                    </a:cubicBezTo>
                    <a:cubicBezTo>
                      <a:pt x="111961" y="210118"/>
                      <a:pt x="110490" y="207645"/>
                      <a:pt x="108585" y="205740"/>
                    </a:cubicBezTo>
                    <a:cubicBezTo>
                      <a:pt x="102241" y="186709"/>
                      <a:pt x="101967" y="188135"/>
                      <a:pt x="108585" y="152400"/>
                    </a:cubicBezTo>
                    <a:cubicBezTo>
                      <a:pt x="109069" y="149789"/>
                      <a:pt x="122188" y="147094"/>
                      <a:pt x="123825" y="146685"/>
                    </a:cubicBezTo>
                    <a:cubicBezTo>
                      <a:pt x="127624" y="131491"/>
                      <a:pt x="126374" y="145746"/>
                      <a:pt x="114300" y="127635"/>
                    </a:cubicBezTo>
                    <a:cubicBezTo>
                      <a:pt x="113030" y="125730"/>
                      <a:pt x="112538" y="122944"/>
                      <a:pt x="110490" y="121920"/>
                    </a:cubicBezTo>
                    <a:cubicBezTo>
                      <a:pt x="105806" y="119578"/>
                      <a:pt x="95250" y="118110"/>
                      <a:pt x="95250" y="118110"/>
                    </a:cubicBezTo>
                    <a:cubicBezTo>
                      <a:pt x="93345" y="116840"/>
                      <a:pt x="91627" y="115230"/>
                      <a:pt x="89535" y="114300"/>
                    </a:cubicBezTo>
                    <a:cubicBezTo>
                      <a:pt x="85865" y="112669"/>
                      <a:pt x="78105" y="110490"/>
                      <a:pt x="78105" y="110490"/>
                    </a:cubicBezTo>
                    <a:cubicBezTo>
                      <a:pt x="73529" y="111634"/>
                      <a:pt x="68059" y="112094"/>
                      <a:pt x="64770" y="116205"/>
                    </a:cubicBezTo>
                    <a:cubicBezTo>
                      <a:pt x="57381" y="125441"/>
                      <a:pt x="69619" y="119669"/>
                      <a:pt x="57150" y="123825"/>
                    </a:cubicBezTo>
                    <a:cubicBezTo>
                      <a:pt x="45720" y="123190"/>
                      <a:pt x="34219" y="123340"/>
                      <a:pt x="22860" y="121920"/>
                    </a:cubicBezTo>
                    <a:cubicBezTo>
                      <a:pt x="18875" y="121422"/>
                      <a:pt x="11430" y="118110"/>
                      <a:pt x="11430" y="118110"/>
                    </a:cubicBezTo>
                    <a:cubicBezTo>
                      <a:pt x="9525" y="116205"/>
                      <a:pt x="7209" y="114637"/>
                      <a:pt x="5715" y="112395"/>
                    </a:cubicBezTo>
                    <a:cubicBezTo>
                      <a:pt x="4601" y="110724"/>
                      <a:pt x="4708" y="108476"/>
                      <a:pt x="3810" y="106680"/>
                    </a:cubicBezTo>
                    <a:cubicBezTo>
                      <a:pt x="2786" y="104632"/>
                      <a:pt x="1270" y="102870"/>
                      <a:pt x="0" y="100965"/>
                    </a:cubicBezTo>
                    <a:cubicBezTo>
                      <a:pt x="635" y="90805"/>
                      <a:pt x="-192" y="80446"/>
                      <a:pt x="1905" y="70485"/>
                    </a:cubicBezTo>
                    <a:cubicBezTo>
                      <a:pt x="2460" y="67849"/>
                      <a:pt x="5966" y="66897"/>
                      <a:pt x="7620" y="64770"/>
                    </a:cubicBezTo>
                    <a:cubicBezTo>
                      <a:pt x="10431" y="61156"/>
                      <a:pt x="12700" y="57150"/>
                      <a:pt x="15240" y="53340"/>
                    </a:cubicBezTo>
                    <a:lnTo>
                      <a:pt x="19050" y="47625"/>
                    </a:lnTo>
                    <a:cubicBezTo>
                      <a:pt x="20320" y="42545"/>
                      <a:pt x="21204" y="37353"/>
                      <a:pt x="22860" y="32385"/>
                    </a:cubicBezTo>
                    <a:cubicBezTo>
                      <a:pt x="24130" y="28575"/>
                      <a:pt x="25696" y="24851"/>
                      <a:pt x="26670" y="20955"/>
                    </a:cubicBezTo>
                    <a:cubicBezTo>
                      <a:pt x="27305" y="18415"/>
                      <a:pt x="26724" y="15186"/>
                      <a:pt x="28575" y="13335"/>
                    </a:cubicBezTo>
                    <a:cubicBezTo>
                      <a:pt x="30426" y="11484"/>
                      <a:pt x="33678" y="12149"/>
                      <a:pt x="36195" y="11430"/>
                    </a:cubicBezTo>
                    <a:cubicBezTo>
                      <a:pt x="38126" y="10878"/>
                      <a:pt x="40005" y="10160"/>
                      <a:pt x="41910" y="9525"/>
                    </a:cubicBezTo>
                    <a:cubicBezTo>
                      <a:pt x="55512" y="14059"/>
                      <a:pt x="49998" y="11107"/>
                      <a:pt x="59055" y="17145"/>
                    </a:cubicBezTo>
                    <a:cubicBezTo>
                      <a:pt x="59690" y="19050"/>
                      <a:pt x="59540" y="21440"/>
                      <a:pt x="60960" y="22860"/>
                    </a:cubicBezTo>
                    <a:cubicBezTo>
                      <a:pt x="62380" y="24280"/>
                      <a:pt x="64879" y="23867"/>
                      <a:pt x="66675" y="24765"/>
                    </a:cubicBezTo>
                    <a:cubicBezTo>
                      <a:pt x="68723" y="25789"/>
                      <a:pt x="70485" y="27305"/>
                      <a:pt x="72390" y="28575"/>
                    </a:cubicBezTo>
                    <a:cubicBezTo>
                      <a:pt x="78337" y="27832"/>
                      <a:pt x="88542" y="28863"/>
                      <a:pt x="93345" y="22860"/>
                    </a:cubicBezTo>
                    <a:cubicBezTo>
                      <a:pt x="94360" y="21591"/>
                      <a:pt x="97003" y="10057"/>
                      <a:pt x="97155" y="9525"/>
                    </a:cubicBezTo>
                    <a:cubicBezTo>
                      <a:pt x="97707" y="7594"/>
                      <a:pt x="97155" y="1587"/>
                      <a:pt x="97155" y="0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5609519" y="5723002"/>
                <a:ext cx="114512" cy="206704"/>
              </a:xfrm>
              <a:custGeom>
                <a:avLst/>
                <a:gdLst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5245 w 187496"/>
                  <a:gd name="connsiteY56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51435 w 187496"/>
                  <a:gd name="connsiteY56" fmla="*/ 81915 h 337185"/>
                  <a:gd name="connsiteX57" fmla="*/ 55245 w 187496"/>
                  <a:gd name="connsiteY57" fmla="*/ 32385 h 337185"/>
                  <a:gd name="connsiteX0" fmla="*/ 55245 w 187496"/>
                  <a:gd name="connsiteY0" fmla="*/ 3238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55245 w 187496"/>
                  <a:gd name="connsiteY57" fmla="*/ 32385 h 337185"/>
                  <a:gd name="connsiteX0" fmla="*/ 64770 w 187496"/>
                  <a:gd name="connsiteY0" fmla="*/ 51435 h 337185"/>
                  <a:gd name="connsiteX1" fmla="*/ 55245 w 187496"/>
                  <a:gd name="connsiteY1" fmla="*/ 32385 h 337185"/>
                  <a:gd name="connsiteX2" fmla="*/ 74295 w 187496"/>
                  <a:gd name="connsiteY2" fmla="*/ 19050 h 337185"/>
                  <a:gd name="connsiteX3" fmla="*/ 87630 w 187496"/>
                  <a:gd name="connsiteY3" fmla="*/ 3810 h 337185"/>
                  <a:gd name="connsiteX4" fmla="*/ 99060 w 187496"/>
                  <a:gd name="connsiteY4" fmla="*/ 1905 h 337185"/>
                  <a:gd name="connsiteX5" fmla="*/ 104775 w 187496"/>
                  <a:gd name="connsiteY5" fmla="*/ 0 h 337185"/>
                  <a:gd name="connsiteX6" fmla="*/ 114300 w 187496"/>
                  <a:gd name="connsiteY6" fmla="*/ 3810 h 337185"/>
                  <a:gd name="connsiteX7" fmla="*/ 118110 w 187496"/>
                  <a:gd name="connsiteY7" fmla="*/ 9525 h 337185"/>
                  <a:gd name="connsiteX8" fmla="*/ 123825 w 187496"/>
                  <a:gd name="connsiteY8" fmla="*/ 15240 h 337185"/>
                  <a:gd name="connsiteX9" fmla="*/ 135255 w 187496"/>
                  <a:gd name="connsiteY9" fmla="*/ 22860 h 337185"/>
                  <a:gd name="connsiteX10" fmla="*/ 146685 w 187496"/>
                  <a:gd name="connsiteY10" fmla="*/ 26670 h 337185"/>
                  <a:gd name="connsiteX11" fmla="*/ 152400 w 187496"/>
                  <a:gd name="connsiteY11" fmla="*/ 30480 h 337185"/>
                  <a:gd name="connsiteX12" fmla="*/ 161925 w 187496"/>
                  <a:gd name="connsiteY12" fmla="*/ 41910 h 337185"/>
                  <a:gd name="connsiteX13" fmla="*/ 163830 w 187496"/>
                  <a:gd name="connsiteY13" fmla="*/ 51435 h 337185"/>
                  <a:gd name="connsiteX14" fmla="*/ 161925 w 187496"/>
                  <a:gd name="connsiteY14" fmla="*/ 66675 h 337185"/>
                  <a:gd name="connsiteX15" fmla="*/ 150495 w 187496"/>
                  <a:gd name="connsiteY15" fmla="*/ 74295 h 337185"/>
                  <a:gd name="connsiteX16" fmla="*/ 144780 w 187496"/>
                  <a:gd name="connsiteY16" fmla="*/ 78105 h 337185"/>
                  <a:gd name="connsiteX17" fmla="*/ 144780 w 187496"/>
                  <a:gd name="connsiteY17" fmla="*/ 100965 h 337185"/>
                  <a:gd name="connsiteX18" fmla="*/ 150495 w 187496"/>
                  <a:gd name="connsiteY18" fmla="*/ 104775 h 337185"/>
                  <a:gd name="connsiteX19" fmla="*/ 154305 w 187496"/>
                  <a:gd name="connsiteY19" fmla="*/ 110490 h 337185"/>
                  <a:gd name="connsiteX20" fmla="*/ 171450 w 187496"/>
                  <a:gd name="connsiteY20" fmla="*/ 116205 h 337185"/>
                  <a:gd name="connsiteX21" fmla="*/ 182880 w 187496"/>
                  <a:gd name="connsiteY21" fmla="*/ 120015 h 337185"/>
                  <a:gd name="connsiteX22" fmla="*/ 184785 w 187496"/>
                  <a:gd name="connsiteY22" fmla="*/ 137160 h 337185"/>
                  <a:gd name="connsiteX23" fmla="*/ 179070 w 187496"/>
                  <a:gd name="connsiteY23" fmla="*/ 140970 h 337185"/>
                  <a:gd name="connsiteX24" fmla="*/ 173355 w 187496"/>
                  <a:gd name="connsiteY24" fmla="*/ 146685 h 337185"/>
                  <a:gd name="connsiteX25" fmla="*/ 154305 w 187496"/>
                  <a:gd name="connsiteY25" fmla="*/ 158115 h 337185"/>
                  <a:gd name="connsiteX26" fmla="*/ 148590 w 187496"/>
                  <a:gd name="connsiteY26" fmla="*/ 160020 h 337185"/>
                  <a:gd name="connsiteX27" fmla="*/ 137160 w 187496"/>
                  <a:gd name="connsiteY27" fmla="*/ 158115 h 337185"/>
                  <a:gd name="connsiteX28" fmla="*/ 131445 w 187496"/>
                  <a:gd name="connsiteY28" fmla="*/ 156210 h 337185"/>
                  <a:gd name="connsiteX29" fmla="*/ 123825 w 187496"/>
                  <a:gd name="connsiteY29" fmla="*/ 173355 h 337185"/>
                  <a:gd name="connsiteX30" fmla="*/ 118110 w 187496"/>
                  <a:gd name="connsiteY30" fmla="*/ 179070 h 337185"/>
                  <a:gd name="connsiteX31" fmla="*/ 108585 w 187496"/>
                  <a:gd name="connsiteY31" fmla="*/ 190500 h 337185"/>
                  <a:gd name="connsiteX32" fmla="*/ 104775 w 187496"/>
                  <a:gd name="connsiteY32" fmla="*/ 201930 h 337185"/>
                  <a:gd name="connsiteX33" fmla="*/ 106680 w 187496"/>
                  <a:gd name="connsiteY33" fmla="*/ 211455 h 337185"/>
                  <a:gd name="connsiteX34" fmla="*/ 110490 w 187496"/>
                  <a:gd name="connsiteY34" fmla="*/ 222885 h 337185"/>
                  <a:gd name="connsiteX35" fmla="*/ 112395 w 187496"/>
                  <a:gd name="connsiteY35" fmla="*/ 230505 h 337185"/>
                  <a:gd name="connsiteX36" fmla="*/ 104775 w 187496"/>
                  <a:gd name="connsiteY36" fmla="*/ 243840 h 337185"/>
                  <a:gd name="connsiteX37" fmla="*/ 97155 w 187496"/>
                  <a:gd name="connsiteY37" fmla="*/ 255270 h 337185"/>
                  <a:gd name="connsiteX38" fmla="*/ 93345 w 187496"/>
                  <a:gd name="connsiteY38" fmla="*/ 278130 h 337185"/>
                  <a:gd name="connsiteX39" fmla="*/ 91440 w 187496"/>
                  <a:gd name="connsiteY39" fmla="*/ 285750 h 337185"/>
                  <a:gd name="connsiteX40" fmla="*/ 78105 w 187496"/>
                  <a:gd name="connsiteY40" fmla="*/ 302895 h 337185"/>
                  <a:gd name="connsiteX41" fmla="*/ 70485 w 187496"/>
                  <a:gd name="connsiteY41" fmla="*/ 314325 h 337185"/>
                  <a:gd name="connsiteX42" fmla="*/ 66675 w 187496"/>
                  <a:gd name="connsiteY42" fmla="*/ 320040 h 337185"/>
                  <a:gd name="connsiteX43" fmla="*/ 49530 w 187496"/>
                  <a:gd name="connsiteY43" fmla="*/ 333375 h 337185"/>
                  <a:gd name="connsiteX44" fmla="*/ 38100 w 187496"/>
                  <a:gd name="connsiteY44" fmla="*/ 337185 h 337185"/>
                  <a:gd name="connsiteX45" fmla="*/ 30480 w 187496"/>
                  <a:gd name="connsiteY45" fmla="*/ 335280 h 337185"/>
                  <a:gd name="connsiteX46" fmla="*/ 19050 w 187496"/>
                  <a:gd name="connsiteY46" fmla="*/ 327660 h 337185"/>
                  <a:gd name="connsiteX47" fmla="*/ 1905 w 187496"/>
                  <a:gd name="connsiteY47" fmla="*/ 312420 h 337185"/>
                  <a:gd name="connsiteX48" fmla="*/ 0 w 187496"/>
                  <a:gd name="connsiteY48" fmla="*/ 302895 h 337185"/>
                  <a:gd name="connsiteX49" fmla="*/ 3810 w 187496"/>
                  <a:gd name="connsiteY49" fmla="*/ 270510 h 337185"/>
                  <a:gd name="connsiteX50" fmla="*/ 7620 w 187496"/>
                  <a:gd name="connsiteY50" fmla="*/ 262890 h 337185"/>
                  <a:gd name="connsiteX51" fmla="*/ 11430 w 187496"/>
                  <a:gd name="connsiteY51" fmla="*/ 257175 h 337185"/>
                  <a:gd name="connsiteX52" fmla="*/ 28575 w 187496"/>
                  <a:gd name="connsiteY52" fmla="*/ 249555 h 337185"/>
                  <a:gd name="connsiteX53" fmla="*/ 34290 w 187496"/>
                  <a:gd name="connsiteY53" fmla="*/ 245745 h 337185"/>
                  <a:gd name="connsiteX54" fmla="*/ 34290 w 187496"/>
                  <a:gd name="connsiteY54" fmla="*/ 226695 h 337185"/>
                  <a:gd name="connsiteX55" fmla="*/ 32385 w 187496"/>
                  <a:gd name="connsiteY55" fmla="*/ 219075 h 337185"/>
                  <a:gd name="connsiteX56" fmla="*/ 26670 w 187496"/>
                  <a:gd name="connsiteY56" fmla="*/ 55245 h 337185"/>
                  <a:gd name="connsiteX57" fmla="*/ 64770 w 187496"/>
                  <a:gd name="connsiteY57" fmla="*/ 51435 h 33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87496" h="337185">
                    <a:moveTo>
                      <a:pt x="64770" y="51435"/>
                    </a:moveTo>
                    <a:cubicBezTo>
                      <a:pt x="61595" y="45085"/>
                      <a:pt x="53658" y="37783"/>
                      <a:pt x="55245" y="32385"/>
                    </a:cubicBezTo>
                    <a:cubicBezTo>
                      <a:pt x="56833" y="26988"/>
                      <a:pt x="69995" y="25499"/>
                      <a:pt x="74295" y="19050"/>
                    </a:cubicBezTo>
                    <a:cubicBezTo>
                      <a:pt x="77742" y="13879"/>
                      <a:pt x="80826" y="6078"/>
                      <a:pt x="87630" y="3810"/>
                    </a:cubicBezTo>
                    <a:cubicBezTo>
                      <a:pt x="91294" y="2589"/>
                      <a:pt x="95289" y="2743"/>
                      <a:pt x="99060" y="1905"/>
                    </a:cubicBezTo>
                    <a:cubicBezTo>
                      <a:pt x="101020" y="1469"/>
                      <a:pt x="102870" y="635"/>
                      <a:pt x="104775" y="0"/>
                    </a:cubicBezTo>
                    <a:cubicBezTo>
                      <a:pt x="107950" y="1270"/>
                      <a:pt x="111517" y="1822"/>
                      <a:pt x="114300" y="3810"/>
                    </a:cubicBezTo>
                    <a:cubicBezTo>
                      <a:pt x="116163" y="5141"/>
                      <a:pt x="116644" y="7766"/>
                      <a:pt x="118110" y="9525"/>
                    </a:cubicBezTo>
                    <a:cubicBezTo>
                      <a:pt x="119835" y="11595"/>
                      <a:pt x="121698" y="13586"/>
                      <a:pt x="123825" y="15240"/>
                    </a:cubicBezTo>
                    <a:cubicBezTo>
                      <a:pt x="127439" y="18051"/>
                      <a:pt x="130911" y="21412"/>
                      <a:pt x="135255" y="22860"/>
                    </a:cubicBezTo>
                    <a:cubicBezTo>
                      <a:pt x="139065" y="24130"/>
                      <a:pt x="143343" y="24442"/>
                      <a:pt x="146685" y="26670"/>
                    </a:cubicBezTo>
                    <a:cubicBezTo>
                      <a:pt x="148590" y="27940"/>
                      <a:pt x="150641" y="29014"/>
                      <a:pt x="152400" y="30480"/>
                    </a:cubicBezTo>
                    <a:cubicBezTo>
                      <a:pt x="157900" y="35064"/>
                      <a:pt x="158179" y="36291"/>
                      <a:pt x="161925" y="41910"/>
                    </a:cubicBezTo>
                    <a:cubicBezTo>
                      <a:pt x="162560" y="45085"/>
                      <a:pt x="163830" y="48197"/>
                      <a:pt x="163830" y="51435"/>
                    </a:cubicBezTo>
                    <a:cubicBezTo>
                      <a:pt x="163830" y="56555"/>
                      <a:pt x="163675" y="61864"/>
                      <a:pt x="161925" y="66675"/>
                    </a:cubicBezTo>
                    <a:cubicBezTo>
                      <a:pt x="159518" y="73296"/>
                      <a:pt x="155242" y="71921"/>
                      <a:pt x="150495" y="74295"/>
                    </a:cubicBezTo>
                    <a:cubicBezTo>
                      <a:pt x="148447" y="75319"/>
                      <a:pt x="146685" y="76835"/>
                      <a:pt x="144780" y="78105"/>
                    </a:cubicBezTo>
                    <a:cubicBezTo>
                      <a:pt x="141864" y="86853"/>
                      <a:pt x="140342" y="88759"/>
                      <a:pt x="144780" y="100965"/>
                    </a:cubicBezTo>
                    <a:cubicBezTo>
                      <a:pt x="145562" y="103117"/>
                      <a:pt x="148590" y="103505"/>
                      <a:pt x="150495" y="104775"/>
                    </a:cubicBezTo>
                    <a:cubicBezTo>
                      <a:pt x="151765" y="106680"/>
                      <a:pt x="152546" y="109024"/>
                      <a:pt x="154305" y="110490"/>
                    </a:cubicBezTo>
                    <a:cubicBezTo>
                      <a:pt x="159969" y="115210"/>
                      <a:pt x="164673" y="114357"/>
                      <a:pt x="171450" y="116205"/>
                    </a:cubicBezTo>
                    <a:cubicBezTo>
                      <a:pt x="175325" y="117262"/>
                      <a:pt x="182880" y="120015"/>
                      <a:pt x="182880" y="120015"/>
                    </a:cubicBezTo>
                    <a:cubicBezTo>
                      <a:pt x="187287" y="126626"/>
                      <a:pt x="189674" y="127383"/>
                      <a:pt x="184785" y="137160"/>
                    </a:cubicBezTo>
                    <a:cubicBezTo>
                      <a:pt x="183761" y="139208"/>
                      <a:pt x="180829" y="139504"/>
                      <a:pt x="179070" y="140970"/>
                    </a:cubicBezTo>
                    <a:cubicBezTo>
                      <a:pt x="177000" y="142695"/>
                      <a:pt x="175482" y="145031"/>
                      <a:pt x="173355" y="146685"/>
                    </a:cubicBezTo>
                    <a:cubicBezTo>
                      <a:pt x="167815" y="150994"/>
                      <a:pt x="160903" y="155287"/>
                      <a:pt x="154305" y="158115"/>
                    </a:cubicBezTo>
                    <a:cubicBezTo>
                      <a:pt x="152459" y="158906"/>
                      <a:pt x="150495" y="159385"/>
                      <a:pt x="148590" y="160020"/>
                    </a:cubicBezTo>
                    <a:cubicBezTo>
                      <a:pt x="144780" y="159385"/>
                      <a:pt x="140931" y="158953"/>
                      <a:pt x="137160" y="158115"/>
                    </a:cubicBezTo>
                    <a:cubicBezTo>
                      <a:pt x="135200" y="157679"/>
                      <a:pt x="133309" y="155464"/>
                      <a:pt x="131445" y="156210"/>
                    </a:cubicBezTo>
                    <a:cubicBezTo>
                      <a:pt x="127860" y="157644"/>
                      <a:pt x="124056" y="173124"/>
                      <a:pt x="123825" y="173355"/>
                    </a:cubicBezTo>
                    <a:cubicBezTo>
                      <a:pt x="121920" y="175260"/>
                      <a:pt x="119835" y="177000"/>
                      <a:pt x="118110" y="179070"/>
                    </a:cubicBezTo>
                    <a:cubicBezTo>
                      <a:pt x="104849" y="194983"/>
                      <a:pt x="125281" y="173804"/>
                      <a:pt x="108585" y="190500"/>
                    </a:cubicBezTo>
                    <a:cubicBezTo>
                      <a:pt x="107315" y="194310"/>
                      <a:pt x="103987" y="197992"/>
                      <a:pt x="104775" y="201930"/>
                    </a:cubicBezTo>
                    <a:cubicBezTo>
                      <a:pt x="105410" y="205105"/>
                      <a:pt x="105828" y="208331"/>
                      <a:pt x="106680" y="211455"/>
                    </a:cubicBezTo>
                    <a:cubicBezTo>
                      <a:pt x="107737" y="215330"/>
                      <a:pt x="109516" y="218989"/>
                      <a:pt x="110490" y="222885"/>
                    </a:cubicBezTo>
                    <a:lnTo>
                      <a:pt x="112395" y="230505"/>
                    </a:lnTo>
                    <a:cubicBezTo>
                      <a:pt x="108573" y="249616"/>
                      <a:pt x="114222" y="233043"/>
                      <a:pt x="104775" y="243840"/>
                    </a:cubicBezTo>
                    <a:cubicBezTo>
                      <a:pt x="101760" y="247286"/>
                      <a:pt x="97155" y="255270"/>
                      <a:pt x="97155" y="255270"/>
                    </a:cubicBezTo>
                    <a:cubicBezTo>
                      <a:pt x="94059" y="283134"/>
                      <a:pt x="97407" y="263914"/>
                      <a:pt x="93345" y="278130"/>
                    </a:cubicBezTo>
                    <a:cubicBezTo>
                      <a:pt x="92626" y="280647"/>
                      <a:pt x="92611" y="283408"/>
                      <a:pt x="91440" y="285750"/>
                    </a:cubicBezTo>
                    <a:cubicBezTo>
                      <a:pt x="82619" y="303392"/>
                      <a:pt x="86885" y="291606"/>
                      <a:pt x="78105" y="302895"/>
                    </a:cubicBezTo>
                    <a:cubicBezTo>
                      <a:pt x="75294" y="306509"/>
                      <a:pt x="73025" y="310515"/>
                      <a:pt x="70485" y="314325"/>
                    </a:cubicBezTo>
                    <a:cubicBezTo>
                      <a:pt x="69215" y="316230"/>
                      <a:pt x="68294" y="318421"/>
                      <a:pt x="66675" y="320040"/>
                    </a:cubicBezTo>
                    <a:cubicBezTo>
                      <a:pt x="61744" y="324971"/>
                      <a:pt x="56366" y="331096"/>
                      <a:pt x="49530" y="333375"/>
                    </a:cubicBezTo>
                    <a:lnTo>
                      <a:pt x="38100" y="337185"/>
                    </a:lnTo>
                    <a:cubicBezTo>
                      <a:pt x="35560" y="336550"/>
                      <a:pt x="32753" y="336579"/>
                      <a:pt x="30480" y="335280"/>
                    </a:cubicBezTo>
                    <a:cubicBezTo>
                      <a:pt x="10502" y="323864"/>
                      <a:pt x="36893" y="333608"/>
                      <a:pt x="19050" y="327660"/>
                    </a:cubicBezTo>
                    <a:cubicBezTo>
                      <a:pt x="6001" y="314611"/>
                      <a:pt x="12103" y="319219"/>
                      <a:pt x="1905" y="312420"/>
                    </a:cubicBezTo>
                    <a:cubicBezTo>
                      <a:pt x="1270" y="309245"/>
                      <a:pt x="0" y="306133"/>
                      <a:pt x="0" y="302895"/>
                    </a:cubicBezTo>
                    <a:cubicBezTo>
                      <a:pt x="0" y="297634"/>
                      <a:pt x="563" y="279169"/>
                      <a:pt x="3810" y="270510"/>
                    </a:cubicBezTo>
                    <a:cubicBezTo>
                      <a:pt x="4807" y="267851"/>
                      <a:pt x="6211" y="265356"/>
                      <a:pt x="7620" y="262890"/>
                    </a:cubicBezTo>
                    <a:cubicBezTo>
                      <a:pt x="8756" y="260902"/>
                      <a:pt x="9811" y="258794"/>
                      <a:pt x="11430" y="257175"/>
                    </a:cubicBezTo>
                    <a:cubicBezTo>
                      <a:pt x="19184" y="249421"/>
                      <a:pt x="17257" y="257100"/>
                      <a:pt x="28575" y="249555"/>
                    </a:cubicBezTo>
                    <a:lnTo>
                      <a:pt x="34290" y="245745"/>
                    </a:lnTo>
                    <a:cubicBezTo>
                      <a:pt x="40451" y="233423"/>
                      <a:pt x="38213" y="242388"/>
                      <a:pt x="34290" y="226695"/>
                    </a:cubicBezTo>
                    <a:lnTo>
                      <a:pt x="32385" y="219075"/>
                    </a:lnTo>
                    <a:lnTo>
                      <a:pt x="26670" y="55245"/>
                    </a:lnTo>
                    <a:lnTo>
                      <a:pt x="64770" y="5143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5532854" y="5715238"/>
                <a:ext cx="121305" cy="156241"/>
              </a:xfrm>
              <a:custGeom>
                <a:avLst/>
                <a:gdLst>
                  <a:gd name="connsiteX0" fmla="*/ 148590 w 198120"/>
                  <a:gd name="connsiteY0" fmla="*/ 20955 h 255270"/>
                  <a:gd name="connsiteX1" fmla="*/ 148590 w 198120"/>
                  <a:gd name="connsiteY1" fmla="*/ 20955 h 255270"/>
                  <a:gd name="connsiteX2" fmla="*/ 165735 w 198120"/>
                  <a:gd name="connsiteY2" fmla="*/ 22860 h 255270"/>
                  <a:gd name="connsiteX3" fmla="*/ 177165 w 198120"/>
                  <a:gd name="connsiteY3" fmla="*/ 32385 h 255270"/>
                  <a:gd name="connsiteX4" fmla="*/ 190500 w 198120"/>
                  <a:gd name="connsiteY4" fmla="*/ 36195 h 255270"/>
                  <a:gd name="connsiteX5" fmla="*/ 198120 w 198120"/>
                  <a:gd name="connsiteY5" fmla="*/ 38100 h 255270"/>
                  <a:gd name="connsiteX6" fmla="*/ 198120 w 198120"/>
                  <a:gd name="connsiteY6" fmla="*/ 80010 h 255270"/>
                  <a:gd name="connsiteX7" fmla="*/ 169545 w 198120"/>
                  <a:gd name="connsiteY7" fmla="*/ 80010 h 255270"/>
                  <a:gd name="connsiteX8" fmla="*/ 169545 w 198120"/>
                  <a:gd name="connsiteY8" fmla="*/ 192405 h 255270"/>
                  <a:gd name="connsiteX9" fmla="*/ 167640 w 198120"/>
                  <a:gd name="connsiteY9" fmla="*/ 243840 h 255270"/>
                  <a:gd name="connsiteX10" fmla="*/ 158115 w 198120"/>
                  <a:gd name="connsiteY10" fmla="*/ 253365 h 255270"/>
                  <a:gd name="connsiteX11" fmla="*/ 129540 w 198120"/>
                  <a:gd name="connsiteY11" fmla="*/ 255270 h 255270"/>
                  <a:gd name="connsiteX12" fmla="*/ 104775 w 198120"/>
                  <a:gd name="connsiteY12" fmla="*/ 253365 h 255270"/>
                  <a:gd name="connsiteX13" fmla="*/ 99060 w 198120"/>
                  <a:gd name="connsiteY13" fmla="*/ 249555 h 255270"/>
                  <a:gd name="connsiteX14" fmla="*/ 87630 w 198120"/>
                  <a:gd name="connsiteY14" fmla="*/ 238125 h 255270"/>
                  <a:gd name="connsiteX15" fmla="*/ 85725 w 198120"/>
                  <a:gd name="connsiteY15" fmla="*/ 232410 h 255270"/>
                  <a:gd name="connsiteX16" fmla="*/ 81915 w 198120"/>
                  <a:gd name="connsiteY16" fmla="*/ 219075 h 255270"/>
                  <a:gd name="connsiteX17" fmla="*/ 80010 w 198120"/>
                  <a:gd name="connsiteY17" fmla="*/ 156210 h 255270"/>
                  <a:gd name="connsiteX18" fmla="*/ 78105 w 198120"/>
                  <a:gd name="connsiteY18" fmla="*/ 140970 h 255270"/>
                  <a:gd name="connsiteX19" fmla="*/ 74295 w 198120"/>
                  <a:gd name="connsiteY19" fmla="*/ 135255 h 255270"/>
                  <a:gd name="connsiteX20" fmla="*/ 70485 w 198120"/>
                  <a:gd name="connsiteY20" fmla="*/ 121920 h 255270"/>
                  <a:gd name="connsiteX21" fmla="*/ 66675 w 198120"/>
                  <a:gd name="connsiteY21" fmla="*/ 116205 h 255270"/>
                  <a:gd name="connsiteX22" fmla="*/ 60960 w 198120"/>
                  <a:gd name="connsiteY22" fmla="*/ 110490 h 255270"/>
                  <a:gd name="connsiteX23" fmla="*/ 51435 w 198120"/>
                  <a:gd name="connsiteY23" fmla="*/ 99060 h 255270"/>
                  <a:gd name="connsiteX24" fmla="*/ 40005 w 198120"/>
                  <a:gd name="connsiteY24" fmla="*/ 93345 h 255270"/>
                  <a:gd name="connsiteX25" fmla="*/ 22860 w 198120"/>
                  <a:gd name="connsiteY25" fmla="*/ 83820 h 255270"/>
                  <a:gd name="connsiteX26" fmla="*/ 17145 w 198120"/>
                  <a:gd name="connsiteY26" fmla="*/ 78105 h 255270"/>
                  <a:gd name="connsiteX27" fmla="*/ 11430 w 198120"/>
                  <a:gd name="connsiteY27" fmla="*/ 68580 h 255270"/>
                  <a:gd name="connsiteX28" fmla="*/ 5715 w 198120"/>
                  <a:gd name="connsiteY28" fmla="*/ 60960 h 255270"/>
                  <a:gd name="connsiteX29" fmla="*/ 3810 w 198120"/>
                  <a:gd name="connsiteY29" fmla="*/ 51435 h 255270"/>
                  <a:gd name="connsiteX30" fmla="*/ 0 w 198120"/>
                  <a:gd name="connsiteY30" fmla="*/ 40005 h 255270"/>
                  <a:gd name="connsiteX31" fmla="*/ 3810 w 198120"/>
                  <a:gd name="connsiteY31" fmla="*/ 22860 h 255270"/>
                  <a:gd name="connsiteX32" fmla="*/ 9525 w 198120"/>
                  <a:gd name="connsiteY32" fmla="*/ 17145 h 255270"/>
                  <a:gd name="connsiteX33" fmla="*/ 13335 w 198120"/>
                  <a:gd name="connsiteY33" fmla="*/ 9525 h 255270"/>
                  <a:gd name="connsiteX34" fmla="*/ 24765 w 198120"/>
                  <a:gd name="connsiteY34" fmla="*/ 0 h 255270"/>
                  <a:gd name="connsiteX35" fmla="*/ 91440 w 198120"/>
                  <a:gd name="connsiteY35" fmla="*/ 3810 h 255270"/>
                  <a:gd name="connsiteX36" fmla="*/ 97155 w 198120"/>
                  <a:gd name="connsiteY36" fmla="*/ 5715 h 255270"/>
                  <a:gd name="connsiteX37" fmla="*/ 108585 w 198120"/>
                  <a:gd name="connsiteY37" fmla="*/ 7620 h 255270"/>
                  <a:gd name="connsiteX38" fmla="*/ 120015 w 198120"/>
                  <a:gd name="connsiteY38" fmla="*/ 11430 h 255270"/>
                  <a:gd name="connsiteX39" fmla="*/ 127635 w 198120"/>
                  <a:gd name="connsiteY39" fmla="*/ 13335 h 255270"/>
                  <a:gd name="connsiteX40" fmla="*/ 135255 w 198120"/>
                  <a:gd name="connsiteY40" fmla="*/ 19050 h 255270"/>
                  <a:gd name="connsiteX41" fmla="*/ 140970 w 198120"/>
                  <a:gd name="connsiteY41" fmla="*/ 22860 h 255270"/>
                  <a:gd name="connsiteX42" fmla="*/ 148590 w 198120"/>
                  <a:gd name="connsiteY42" fmla="*/ 20955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98120" h="255270">
                    <a:moveTo>
                      <a:pt x="148590" y="20955"/>
                    </a:moveTo>
                    <a:lnTo>
                      <a:pt x="148590" y="20955"/>
                    </a:lnTo>
                    <a:cubicBezTo>
                      <a:pt x="154305" y="21590"/>
                      <a:pt x="160157" y="21465"/>
                      <a:pt x="165735" y="22860"/>
                    </a:cubicBezTo>
                    <a:cubicBezTo>
                      <a:pt x="170721" y="24107"/>
                      <a:pt x="173326" y="29826"/>
                      <a:pt x="177165" y="32385"/>
                    </a:cubicBezTo>
                    <a:cubicBezTo>
                      <a:pt x="178878" y="33527"/>
                      <a:pt x="189389" y="35877"/>
                      <a:pt x="190500" y="36195"/>
                    </a:cubicBezTo>
                    <a:cubicBezTo>
                      <a:pt x="197870" y="38301"/>
                      <a:pt x="193874" y="38100"/>
                      <a:pt x="198120" y="38100"/>
                    </a:cubicBezTo>
                    <a:lnTo>
                      <a:pt x="198120" y="80010"/>
                    </a:lnTo>
                    <a:lnTo>
                      <a:pt x="169545" y="80010"/>
                    </a:lnTo>
                    <a:cubicBezTo>
                      <a:pt x="164126" y="134200"/>
                      <a:pt x="169545" y="72328"/>
                      <a:pt x="169545" y="192405"/>
                    </a:cubicBezTo>
                    <a:cubicBezTo>
                      <a:pt x="169545" y="209562"/>
                      <a:pt x="169347" y="226768"/>
                      <a:pt x="167640" y="243840"/>
                    </a:cubicBezTo>
                    <a:cubicBezTo>
                      <a:pt x="167339" y="246854"/>
                      <a:pt x="160956" y="252891"/>
                      <a:pt x="158115" y="253365"/>
                    </a:cubicBezTo>
                    <a:cubicBezTo>
                      <a:pt x="148699" y="254934"/>
                      <a:pt x="139065" y="254635"/>
                      <a:pt x="129540" y="255270"/>
                    </a:cubicBezTo>
                    <a:cubicBezTo>
                      <a:pt x="121285" y="254635"/>
                      <a:pt x="112913" y="254891"/>
                      <a:pt x="104775" y="253365"/>
                    </a:cubicBezTo>
                    <a:cubicBezTo>
                      <a:pt x="102525" y="252943"/>
                      <a:pt x="100771" y="251076"/>
                      <a:pt x="99060" y="249555"/>
                    </a:cubicBezTo>
                    <a:cubicBezTo>
                      <a:pt x="95033" y="245975"/>
                      <a:pt x="87630" y="238125"/>
                      <a:pt x="87630" y="238125"/>
                    </a:cubicBezTo>
                    <a:cubicBezTo>
                      <a:pt x="86995" y="236220"/>
                      <a:pt x="86277" y="234341"/>
                      <a:pt x="85725" y="232410"/>
                    </a:cubicBezTo>
                    <a:cubicBezTo>
                      <a:pt x="80941" y="215666"/>
                      <a:pt x="86483" y="232778"/>
                      <a:pt x="81915" y="219075"/>
                    </a:cubicBezTo>
                    <a:cubicBezTo>
                      <a:pt x="81280" y="198120"/>
                      <a:pt x="81031" y="177150"/>
                      <a:pt x="80010" y="156210"/>
                    </a:cubicBezTo>
                    <a:cubicBezTo>
                      <a:pt x="79761" y="151097"/>
                      <a:pt x="79452" y="145909"/>
                      <a:pt x="78105" y="140970"/>
                    </a:cubicBezTo>
                    <a:cubicBezTo>
                      <a:pt x="77503" y="138761"/>
                      <a:pt x="75565" y="137160"/>
                      <a:pt x="74295" y="135255"/>
                    </a:cubicBezTo>
                    <a:cubicBezTo>
                      <a:pt x="73685" y="132814"/>
                      <a:pt x="71851" y="124653"/>
                      <a:pt x="70485" y="121920"/>
                    </a:cubicBezTo>
                    <a:cubicBezTo>
                      <a:pt x="69461" y="119872"/>
                      <a:pt x="68141" y="117964"/>
                      <a:pt x="66675" y="116205"/>
                    </a:cubicBezTo>
                    <a:cubicBezTo>
                      <a:pt x="64950" y="114135"/>
                      <a:pt x="62685" y="112560"/>
                      <a:pt x="60960" y="110490"/>
                    </a:cubicBezTo>
                    <a:cubicBezTo>
                      <a:pt x="54149" y="102316"/>
                      <a:pt x="60542" y="106649"/>
                      <a:pt x="51435" y="99060"/>
                    </a:cubicBezTo>
                    <a:cubicBezTo>
                      <a:pt x="41287" y="90603"/>
                      <a:pt x="50315" y="99073"/>
                      <a:pt x="40005" y="93345"/>
                    </a:cubicBezTo>
                    <a:cubicBezTo>
                      <a:pt x="20354" y="82428"/>
                      <a:pt x="35792" y="88131"/>
                      <a:pt x="22860" y="83820"/>
                    </a:cubicBezTo>
                    <a:cubicBezTo>
                      <a:pt x="20955" y="81915"/>
                      <a:pt x="18761" y="80260"/>
                      <a:pt x="17145" y="78105"/>
                    </a:cubicBezTo>
                    <a:cubicBezTo>
                      <a:pt x="14923" y="75143"/>
                      <a:pt x="13484" y="71661"/>
                      <a:pt x="11430" y="68580"/>
                    </a:cubicBezTo>
                    <a:cubicBezTo>
                      <a:pt x="9669" y="65938"/>
                      <a:pt x="7620" y="63500"/>
                      <a:pt x="5715" y="60960"/>
                    </a:cubicBezTo>
                    <a:cubicBezTo>
                      <a:pt x="5080" y="57785"/>
                      <a:pt x="4662" y="54559"/>
                      <a:pt x="3810" y="51435"/>
                    </a:cubicBezTo>
                    <a:cubicBezTo>
                      <a:pt x="2753" y="47560"/>
                      <a:pt x="0" y="40005"/>
                      <a:pt x="0" y="40005"/>
                    </a:cubicBezTo>
                    <a:cubicBezTo>
                      <a:pt x="115" y="39429"/>
                      <a:pt x="2982" y="24309"/>
                      <a:pt x="3810" y="22860"/>
                    </a:cubicBezTo>
                    <a:cubicBezTo>
                      <a:pt x="5147" y="20521"/>
                      <a:pt x="7959" y="19337"/>
                      <a:pt x="9525" y="17145"/>
                    </a:cubicBezTo>
                    <a:cubicBezTo>
                      <a:pt x="11176" y="14834"/>
                      <a:pt x="11684" y="11836"/>
                      <a:pt x="13335" y="9525"/>
                    </a:cubicBezTo>
                    <a:cubicBezTo>
                      <a:pt x="16669" y="4858"/>
                      <a:pt x="20208" y="3038"/>
                      <a:pt x="24765" y="0"/>
                    </a:cubicBezTo>
                    <a:cubicBezTo>
                      <a:pt x="38247" y="519"/>
                      <a:pt x="72419" y="640"/>
                      <a:pt x="91440" y="3810"/>
                    </a:cubicBezTo>
                    <a:cubicBezTo>
                      <a:pt x="93421" y="4140"/>
                      <a:pt x="95195" y="5279"/>
                      <a:pt x="97155" y="5715"/>
                    </a:cubicBezTo>
                    <a:cubicBezTo>
                      <a:pt x="100926" y="6553"/>
                      <a:pt x="104838" y="6683"/>
                      <a:pt x="108585" y="7620"/>
                    </a:cubicBezTo>
                    <a:cubicBezTo>
                      <a:pt x="112481" y="8594"/>
                      <a:pt x="116119" y="10456"/>
                      <a:pt x="120015" y="11430"/>
                    </a:cubicBezTo>
                    <a:lnTo>
                      <a:pt x="127635" y="13335"/>
                    </a:lnTo>
                    <a:cubicBezTo>
                      <a:pt x="130175" y="15240"/>
                      <a:pt x="132671" y="17205"/>
                      <a:pt x="135255" y="19050"/>
                    </a:cubicBezTo>
                    <a:cubicBezTo>
                      <a:pt x="137118" y="20381"/>
                      <a:pt x="138749" y="22305"/>
                      <a:pt x="140970" y="22860"/>
                    </a:cubicBezTo>
                    <a:lnTo>
                      <a:pt x="148590" y="2095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5598844" y="5598785"/>
                <a:ext cx="106748" cy="99956"/>
              </a:xfrm>
              <a:custGeom>
                <a:avLst/>
                <a:gdLst>
                  <a:gd name="connsiteX0" fmla="*/ 0 w 173355"/>
                  <a:gd name="connsiteY0" fmla="*/ 89667 h 163962"/>
                  <a:gd name="connsiteX1" fmla="*/ 0 w 173355"/>
                  <a:gd name="connsiteY1" fmla="*/ 89667 h 163962"/>
                  <a:gd name="connsiteX2" fmla="*/ 13335 w 173355"/>
                  <a:gd name="connsiteY2" fmla="*/ 78237 h 163962"/>
                  <a:gd name="connsiteX3" fmla="*/ 19050 w 173355"/>
                  <a:gd name="connsiteY3" fmla="*/ 74427 h 163962"/>
                  <a:gd name="connsiteX4" fmla="*/ 43815 w 173355"/>
                  <a:gd name="connsiteY4" fmla="*/ 76332 h 163962"/>
                  <a:gd name="connsiteX5" fmla="*/ 95250 w 173355"/>
                  <a:gd name="connsiteY5" fmla="*/ 76332 h 163962"/>
                  <a:gd name="connsiteX6" fmla="*/ 99060 w 173355"/>
                  <a:gd name="connsiteY6" fmla="*/ 70617 h 163962"/>
                  <a:gd name="connsiteX7" fmla="*/ 97155 w 173355"/>
                  <a:gd name="connsiteY7" fmla="*/ 59187 h 163962"/>
                  <a:gd name="connsiteX8" fmla="*/ 83820 w 173355"/>
                  <a:gd name="connsiteY8" fmla="*/ 47757 h 163962"/>
                  <a:gd name="connsiteX9" fmla="*/ 91440 w 173355"/>
                  <a:gd name="connsiteY9" fmla="*/ 32517 h 163962"/>
                  <a:gd name="connsiteX10" fmla="*/ 99060 w 173355"/>
                  <a:gd name="connsiteY10" fmla="*/ 28707 h 163962"/>
                  <a:gd name="connsiteX11" fmla="*/ 104775 w 173355"/>
                  <a:gd name="connsiteY11" fmla="*/ 21087 h 163962"/>
                  <a:gd name="connsiteX12" fmla="*/ 118110 w 173355"/>
                  <a:gd name="connsiteY12" fmla="*/ 3942 h 163962"/>
                  <a:gd name="connsiteX13" fmla="*/ 125730 w 173355"/>
                  <a:gd name="connsiteY13" fmla="*/ 132 h 163962"/>
                  <a:gd name="connsiteX14" fmla="*/ 156210 w 173355"/>
                  <a:gd name="connsiteY14" fmla="*/ 5847 h 163962"/>
                  <a:gd name="connsiteX15" fmla="*/ 158115 w 173355"/>
                  <a:gd name="connsiteY15" fmla="*/ 11562 h 163962"/>
                  <a:gd name="connsiteX16" fmla="*/ 163830 w 173355"/>
                  <a:gd name="connsiteY16" fmla="*/ 51567 h 163962"/>
                  <a:gd name="connsiteX17" fmla="*/ 171450 w 173355"/>
                  <a:gd name="connsiteY17" fmla="*/ 55377 h 163962"/>
                  <a:gd name="connsiteX18" fmla="*/ 173355 w 173355"/>
                  <a:gd name="connsiteY18" fmla="*/ 61092 h 163962"/>
                  <a:gd name="connsiteX19" fmla="*/ 169545 w 173355"/>
                  <a:gd name="connsiteY19" fmla="*/ 87762 h 163962"/>
                  <a:gd name="connsiteX20" fmla="*/ 165735 w 173355"/>
                  <a:gd name="connsiteY20" fmla="*/ 93477 h 163962"/>
                  <a:gd name="connsiteX21" fmla="*/ 163830 w 173355"/>
                  <a:gd name="connsiteY21" fmla="*/ 104907 h 163962"/>
                  <a:gd name="connsiteX22" fmla="*/ 158115 w 173355"/>
                  <a:gd name="connsiteY22" fmla="*/ 110622 h 163962"/>
                  <a:gd name="connsiteX23" fmla="*/ 154305 w 173355"/>
                  <a:gd name="connsiteY23" fmla="*/ 116337 h 163962"/>
                  <a:gd name="connsiteX24" fmla="*/ 142875 w 173355"/>
                  <a:gd name="connsiteY24" fmla="*/ 127767 h 163962"/>
                  <a:gd name="connsiteX25" fmla="*/ 140970 w 173355"/>
                  <a:gd name="connsiteY25" fmla="*/ 139197 h 163962"/>
                  <a:gd name="connsiteX26" fmla="*/ 133350 w 173355"/>
                  <a:gd name="connsiteY26" fmla="*/ 163962 h 163962"/>
                  <a:gd name="connsiteX27" fmla="*/ 102870 w 173355"/>
                  <a:gd name="connsiteY27" fmla="*/ 162057 h 163962"/>
                  <a:gd name="connsiteX28" fmla="*/ 93345 w 173355"/>
                  <a:gd name="connsiteY28" fmla="*/ 152532 h 163962"/>
                  <a:gd name="connsiteX29" fmla="*/ 81915 w 173355"/>
                  <a:gd name="connsiteY29" fmla="*/ 144912 h 163962"/>
                  <a:gd name="connsiteX30" fmla="*/ 30480 w 173355"/>
                  <a:gd name="connsiteY30" fmla="*/ 143007 h 163962"/>
                  <a:gd name="connsiteX31" fmla="*/ 19050 w 173355"/>
                  <a:gd name="connsiteY31" fmla="*/ 135387 h 163962"/>
                  <a:gd name="connsiteX32" fmla="*/ 13335 w 173355"/>
                  <a:gd name="connsiteY32" fmla="*/ 133482 h 163962"/>
                  <a:gd name="connsiteX33" fmla="*/ 7620 w 173355"/>
                  <a:gd name="connsiteY33" fmla="*/ 129672 h 163962"/>
                  <a:gd name="connsiteX34" fmla="*/ 3810 w 173355"/>
                  <a:gd name="connsiteY34" fmla="*/ 123957 h 163962"/>
                  <a:gd name="connsiteX35" fmla="*/ 0 w 173355"/>
                  <a:gd name="connsiteY35" fmla="*/ 112527 h 163962"/>
                  <a:gd name="connsiteX36" fmla="*/ 0 w 173355"/>
                  <a:gd name="connsiteY36" fmla="*/ 89667 h 1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3355" h="163962">
                    <a:moveTo>
                      <a:pt x="0" y="89667"/>
                    </a:moveTo>
                    <a:lnTo>
                      <a:pt x="0" y="89667"/>
                    </a:lnTo>
                    <a:cubicBezTo>
                      <a:pt x="4445" y="85857"/>
                      <a:pt x="8763" y="81894"/>
                      <a:pt x="13335" y="78237"/>
                    </a:cubicBezTo>
                    <a:cubicBezTo>
                      <a:pt x="15123" y="76807"/>
                      <a:pt x="16765" y="74570"/>
                      <a:pt x="19050" y="74427"/>
                    </a:cubicBezTo>
                    <a:cubicBezTo>
                      <a:pt x="27313" y="73911"/>
                      <a:pt x="35560" y="75697"/>
                      <a:pt x="43815" y="76332"/>
                    </a:cubicBezTo>
                    <a:cubicBezTo>
                      <a:pt x="62554" y="82578"/>
                      <a:pt x="58513" y="81984"/>
                      <a:pt x="95250" y="76332"/>
                    </a:cubicBezTo>
                    <a:cubicBezTo>
                      <a:pt x="97513" y="75984"/>
                      <a:pt x="97790" y="72522"/>
                      <a:pt x="99060" y="70617"/>
                    </a:cubicBezTo>
                    <a:cubicBezTo>
                      <a:pt x="98425" y="66807"/>
                      <a:pt x="98724" y="62717"/>
                      <a:pt x="97155" y="59187"/>
                    </a:cubicBezTo>
                    <a:cubicBezTo>
                      <a:pt x="95828" y="56202"/>
                      <a:pt x="85778" y="49225"/>
                      <a:pt x="83820" y="47757"/>
                    </a:cubicBezTo>
                    <a:cubicBezTo>
                      <a:pt x="85585" y="40698"/>
                      <a:pt x="85258" y="37816"/>
                      <a:pt x="91440" y="32517"/>
                    </a:cubicBezTo>
                    <a:cubicBezTo>
                      <a:pt x="93596" y="30669"/>
                      <a:pt x="96520" y="29977"/>
                      <a:pt x="99060" y="28707"/>
                    </a:cubicBezTo>
                    <a:cubicBezTo>
                      <a:pt x="100965" y="26167"/>
                      <a:pt x="102954" y="23688"/>
                      <a:pt x="104775" y="21087"/>
                    </a:cubicBezTo>
                    <a:cubicBezTo>
                      <a:pt x="108714" y="15460"/>
                      <a:pt x="112202" y="8162"/>
                      <a:pt x="118110" y="3942"/>
                    </a:cubicBezTo>
                    <a:cubicBezTo>
                      <a:pt x="120421" y="2291"/>
                      <a:pt x="123190" y="1402"/>
                      <a:pt x="125730" y="132"/>
                    </a:cubicBezTo>
                    <a:cubicBezTo>
                      <a:pt x="130113" y="469"/>
                      <a:pt x="149874" y="-2073"/>
                      <a:pt x="156210" y="5847"/>
                    </a:cubicBezTo>
                    <a:cubicBezTo>
                      <a:pt x="157464" y="7415"/>
                      <a:pt x="157480" y="9657"/>
                      <a:pt x="158115" y="11562"/>
                    </a:cubicBezTo>
                    <a:cubicBezTo>
                      <a:pt x="158174" y="12627"/>
                      <a:pt x="154065" y="43429"/>
                      <a:pt x="163830" y="51567"/>
                    </a:cubicBezTo>
                    <a:cubicBezTo>
                      <a:pt x="166012" y="53385"/>
                      <a:pt x="168910" y="54107"/>
                      <a:pt x="171450" y="55377"/>
                    </a:cubicBezTo>
                    <a:cubicBezTo>
                      <a:pt x="172085" y="57282"/>
                      <a:pt x="173355" y="59084"/>
                      <a:pt x="173355" y="61092"/>
                    </a:cubicBezTo>
                    <a:cubicBezTo>
                      <a:pt x="173355" y="65472"/>
                      <a:pt x="173071" y="80711"/>
                      <a:pt x="169545" y="87762"/>
                    </a:cubicBezTo>
                    <a:cubicBezTo>
                      <a:pt x="168521" y="89810"/>
                      <a:pt x="167005" y="91572"/>
                      <a:pt x="165735" y="93477"/>
                    </a:cubicBezTo>
                    <a:cubicBezTo>
                      <a:pt x="165100" y="97287"/>
                      <a:pt x="165399" y="101377"/>
                      <a:pt x="163830" y="104907"/>
                    </a:cubicBezTo>
                    <a:cubicBezTo>
                      <a:pt x="162736" y="107369"/>
                      <a:pt x="159840" y="108552"/>
                      <a:pt x="158115" y="110622"/>
                    </a:cubicBezTo>
                    <a:cubicBezTo>
                      <a:pt x="156649" y="112381"/>
                      <a:pt x="155826" y="114626"/>
                      <a:pt x="154305" y="116337"/>
                    </a:cubicBezTo>
                    <a:cubicBezTo>
                      <a:pt x="150725" y="120364"/>
                      <a:pt x="142875" y="127767"/>
                      <a:pt x="142875" y="127767"/>
                    </a:cubicBezTo>
                    <a:cubicBezTo>
                      <a:pt x="142240" y="131577"/>
                      <a:pt x="141397" y="135358"/>
                      <a:pt x="140970" y="139197"/>
                    </a:cubicBezTo>
                    <a:cubicBezTo>
                      <a:pt x="138181" y="164297"/>
                      <a:pt x="146507" y="159576"/>
                      <a:pt x="133350" y="163962"/>
                    </a:cubicBezTo>
                    <a:cubicBezTo>
                      <a:pt x="123190" y="163327"/>
                      <a:pt x="112925" y="163645"/>
                      <a:pt x="102870" y="162057"/>
                    </a:cubicBezTo>
                    <a:cubicBezTo>
                      <a:pt x="97508" y="161210"/>
                      <a:pt x="96167" y="155919"/>
                      <a:pt x="93345" y="152532"/>
                    </a:cubicBezTo>
                    <a:cubicBezTo>
                      <a:pt x="90080" y="148614"/>
                      <a:pt x="87301" y="145271"/>
                      <a:pt x="81915" y="144912"/>
                    </a:cubicBezTo>
                    <a:cubicBezTo>
                      <a:pt x="64796" y="143771"/>
                      <a:pt x="47625" y="143642"/>
                      <a:pt x="30480" y="143007"/>
                    </a:cubicBezTo>
                    <a:cubicBezTo>
                      <a:pt x="16891" y="138477"/>
                      <a:pt x="33320" y="144900"/>
                      <a:pt x="19050" y="135387"/>
                    </a:cubicBezTo>
                    <a:cubicBezTo>
                      <a:pt x="17379" y="134273"/>
                      <a:pt x="15131" y="134380"/>
                      <a:pt x="13335" y="133482"/>
                    </a:cubicBezTo>
                    <a:cubicBezTo>
                      <a:pt x="11287" y="132458"/>
                      <a:pt x="9525" y="130942"/>
                      <a:pt x="7620" y="129672"/>
                    </a:cubicBezTo>
                    <a:cubicBezTo>
                      <a:pt x="6350" y="127767"/>
                      <a:pt x="4740" y="126049"/>
                      <a:pt x="3810" y="123957"/>
                    </a:cubicBezTo>
                    <a:cubicBezTo>
                      <a:pt x="2179" y="120287"/>
                      <a:pt x="0" y="112527"/>
                      <a:pt x="0" y="112527"/>
                    </a:cubicBezTo>
                    <a:cubicBezTo>
                      <a:pt x="2115" y="93489"/>
                      <a:pt x="0" y="93477"/>
                      <a:pt x="0" y="89667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5516356" y="5657011"/>
                <a:ext cx="131010" cy="80547"/>
              </a:xfrm>
              <a:custGeom>
                <a:avLst/>
                <a:gdLst>
                  <a:gd name="connsiteX0" fmla="*/ 131445 w 213680"/>
                  <a:gd name="connsiteY0" fmla="*/ 0 h 131445"/>
                  <a:gd name="connsiteX1" fmla="*/ 131445 w 213680"/>
                  <a:gd name="connsiteY1" fmla="*/ 0 h 131445"/>
                  <a:gd name="connsiteX2" fmla="*/ 150495 w 213680"/>
                  <a:gd name="connsiteY2" fmla="*/ 19050 h 131445"/>
                  <a:gd name="connsiteX3" fmla="*/ 156210 w 213680"/>
                  <a:gd name="connsiteY3" fmla="*/ 24765 h 131445"/>
                  <a:gd name="connsiteX4" fmla="*/ 160020 w 213680"/>
                  <a:gd name="connsiteY4" fmla="*/ 32385 h 131445"/>
                  <a:gd name="connsiteX5" fmla="*/ 171450 w 213680"/>
                  <a:gd name="connsiteY5" fmla="*/ 38100 h 131445"/>
                  <a:gd name="connsiteX6" fmla="*/ 205740 w 213680"/>
                  <a:gd name="connsiteY6" fmla="*/ 40005 h 131445"/>
                  <a:gd name="connsiteX7" fmla="*/ 213360 w 213680"/>
                  <a:gd name="connsiteY7" fmla="*/ 43815 h 131445"/>
                  <a:gd name="connsiteX8" fmla="*/ 211455 w 213680"/>
                  <a:gd name="connsiteY8" fmla="*/ 51435 h 131445"/>
                  <a:gd name="connsiteX9" fmla="*/ 203835 w 213680"/>
                  <a:gd name="connsiteY9" fmla="*/ 62865 h 131445"/>
                  <a:gd name="connsiteX10" fmla="*/ 198120 w 213680"/>
                  <a:gd name="connsiteY10" fmla="*/ 74295 h 131445"/>
                  <a:gd name="connsiteX11" fmla="*/ 196215 w 213680"/>
                  <a:gd name="connsiteY11" fmla="*/ 89535 h 131445"/>
                  <a:gd name="connsiteX12" fmla="*/ 190500 w 213680"/>
                  <a:gd name="connsiteY12" fmla="*/ 118110 h 131445"/>
                  <a:gd name="connsiteX13" fmla="*/ 182880 w 213680"/>
                  <a:gd name="connsiteY13" fmla="*/ 129540 h 131445"/>
                  <a:gd name="connsiteX14" fmla="*/ 177165 w 213680"/>
                  <a:gd name="connsiteY14" fmla="*/ 131445 h 131445"/>
                  <a:gd name="connsiteX15" fmla="*/ 158115 w 213680"/>
                  <a:gd name="connsiteY15" fmla="*/ 127635 h 131445"/>
                  <a:gd name="connsiteX16" fmla="*/ 150495 w 213680"/>
                  <a:gd name="connsiteY16" fmla="*/ 121920 h 131445"/>
                  <a:gd name="connsiteX17" fmla="*/ 144780 w 213680"/>
                  <a:gd name="connsiteY17" fmla="*/ 120015 h 131445"/>
                  <a:gd name="connsiteX18" fmla="*/ 129540 w 213680"/>
                  <a:gd name="connsiteY18" fmla="*/ 116205 h 131445"/>
                  <a:gd name="connsiteX19" fmla="*/ 123825 w 213680"/>
                  <a:gd name="connsiteY19" fmla="*/ 114300 h 131445"/>
                  <a:gd name="connsiteX20" fmla="*/ 112395 w 213680"/>
                  <a:gd name="connsiteY20" fmla="*/ 108585 h 131445"/>
                  <a:gd name="connsiteX21" fmla="*/ 59055 w 213680"/>
                  <a:gd name="connsiteY21" fmla="*/ 110490 h 131445"/>
                  <a:gd name="connsiteX22" fmla="*/ 47625 w 213680"/>
                  <a:gd name="connsiteY22" fmla="*/ 114300 h 131445"/>
                  <a:gd name="connsiteX23" fmla="*/ 20955 w 213680"/>
                  <a:gd name="connsiteY23" fmla="*/ 112395 h 131445"/>
                  <a:gd name="connsiteX24" fmla="*/ 17145 w 213680"/>
                  <a:gd name="connsiteY24" fmla="*/ 106680 h 131445"/>
                  <a:gd name="connsiteX25" fmla="*/ 13335 w 213680"/>
                  <a:gd name="connsiteY25" fmla="*/ 93345 h 131445"/>
                  <a:gd name="connsiteX26" fmla="*/ 11430 w 213680"/>
                  <a:gd name="connsiteY26" fmla="*/ 59055 h 131445"/>
                  <a:gd name="connsiteX27" fmla="*/ 5715 w 213680"/>
                  <a:gd name="connsiteY27" fmla="*/ 55245 h 131445"/>
                  <a:gd name="connsiteX28" fmla="*/ 3810 w 213680"/>
                  <a:gd name="connsiteY28" fmla="*/ 49530 h 131445"/>
                  <a:gd name="connsiteX29" fmla="*/ 0 w 213680"/>
                  <a:gd name="connsiteY29" fmla="*/ 43815 h 131445"/>
                  <a:gd name="connsiteX30" fmla="*/ 1905 w 213680"/>
                  <a:gd name="connsiteY30" fmla="*/ 34290 h 131445"/>
                  <a:gd name="connsiteX31" fmla="*/ 11430 w 213680"/>
                  <a:gd name="connsiteY31" fmla="*/ 17145 h 131445"/>
                  <a:gd name="connsiteX32" fmla="*/ 17145 w 213680"/>
                  <a:gd name="connsiteY32" fmla="*/ 11430 h 131445"/>
                  <a:gd name="connsiteX33" fmla="*/ 22860 w 213680"/>
                  <a:gd name="connsiteY33" fmla="*/ 9525 h 131445"/>
                  <a:gd name="connsiteX34" fmla="*/ 28575 w 213680"/>
                  <a:gd name="connsiteY34" fmla="*/ 5715 h 131445"/>
                  <a:gd name="connsiteX35" fmla="*/ 38100 w 213680"/>
                  <a:gd name="connsiteY35" fmla="*/ 3810 h 131445"/>
                  <a:gd name="connsiteX36" fmla="*/ 43815 w 213680"/>
                  <a:gd name="connsiteY36" fmla="*/ 1905 h 131445"/>
                  <a:gd name="connsiteX37" fmla="*/ 55245 w 213680"/>
                  <a:gd name="connsiteY37" fmla="*/ 3810 h 131445"/>
                  <a:gd name="connsiteX38" fmla="*/ 70485 w 213680"/>
                  <a:gd name="connsiteY38" fmla="*/ 7620 h 131445"/>
                  <a:gd name="connsiteX39" fmla="*/ 80010 w 213680"/>
                  <a:gd name="connsiteY39" fmla="*/ 9525 h 131445"/>
                  <a:gd name="connsiteX40" fmla="*/ 87630 w 213680"/>
                  <a:gd name="connsiteY40" fmla="*/ 13335 h 131445"/>
                  <a:gd name="connsiteX41" fmla="*/ 129540 w 213680"/>
                  <a:gd name="connsiteY41" fmla="*/ 7620 h 131445"/>
                  <a:gd name="connsiteX42" fmla="*/ 131445 w 213680"/>
                  <a:gd name="connsiteY42" fmla="*/ 0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3680" h="131445">
                    <a:moveTo>
                      <a:pt x="131445" y="0"/>
                    </a:moveTo>
                    <a:lnTo>
                      <a:pt x="131445" y="0"/>
                    </a:lnTo>
                    <a:lnTo>
                      <a:pt x="150495" y="19050"/>
                    </a:lnTo>
                    <a:cubicBezTo>
                      <a:pt x="152400" y="20955"/>
                      <a:pt x="155005" y="22355"/>
                      <a:pt x="156210" y="24765"/>
                    </a:cubicBezTo>
                    <a:cubicBezTo>
                      <a:pt x="157480" y="27305"/>
                      <a:pt x="158202" y="30203"/>
                      <a:pt x="160020" y="32385"/>
                    </a:cubicBezTo>
                    <a:cubicBezTo>
                      <a:pt x="161902" y="34644"/>
                      <a:pt x="168390" y="37809"/>
                      <a:pt x="171450" y="38100"/>
                    </a:cubicBezTo>
                    <a:cubicBezTo>
                      <a:pt x="182846" y="39185"/>
                      <a:pt x="194310" y="39370"/>
                      <a:pt x="205740" y="40005"/>
                    </a:cubicBezTo>
                    <a:cubicBezTo>
                      <a:pt x="208280" y="41275"/>
                      <a:pt x="212090" y="41275"/>
                      <a:pt x="213360" y="43815"/>
                    </a:cubicBezTo>
                    <a:cubicBezTo>
                      <a:pt x="214531" y="46157"/>
                      <a:pt x="212174" y="48918"/>
                      <a:pt x="211455" y="51435"/>
                    </a:cubicBezTo>
                    <a:cubicBezTo>
                      <a:pt x="208835" y="60605"/>
                      <a:pt x="210786" y="54524"/>
                      <a:pt x="203835" y="62865"/>
                    </a:cubicBezTo>
                    <a:cubicBezTo>
                      <a:pt x="199732" y="67789"/>
                      <a:pt x="200029" y="68567"/>
                      <a:pt x="198120" y="74295"/>
                    </a:cubicBezTo>
                    <a:cubicBezTo>
                      <a:pt x="197485" y="79375"/>
                      <a:pt x="196813" y="84451"/>
                      <a:pt x="196215" y="89535"/>
                    </a:cubicBezTo>
                    <a:cubicBezTo>
                      <a:pt x="193653" y="111312"/>
                      <a:pt x="196277" y="100778"/>
                      <a:pt x="190500" y="118110"/>
                    </a:cubicBezTo>
                    <a:cubicBezTo>
                      <a:pt x="188503" y="124102"/>
                      <a:pt x="188996" y="125463"/>
                      <a:pt x="182880" y="129540"/>
                    </a:cubicBezTo>
                    <a:cubicBezTo>
                      <a:pt x="181209" y="130654"/>
                      <a:pt x="179070" y="130810"/>
                      <a:pt x="177165" y="131445"/>
                    </a:cubicBezTo>
                    <a:cubicBezTo>
                      <a:pt x="170815" y="130175"/>
                      <a:pt x="164213" y="129813"/>
                      <a:pt x="158115" y="127635"/>
                    </a:cubicBezTo>
                    <a:cubicBezTo>
                      <a:pt x="155125" y="126567"/>
                      <a:pt x="153252" y="123495"/>
                      <a:pt x="150495" y="121920"/>
                    </a:cubicBezTo>
                    <a:cubicBezTo>
                      <a:pt x="148752" y="120924"/>
                      <a:pt x="146717" y="120543"/>
                      <a:pt x="144780" y="120015"/>
                    </a:cubicBezTo>
                    <a:cubicBezTo>
                      <a:pt x="139728" y="118637"/>
                      <a:pt x="134508" y="117861"/>
                      <a:pt x="129540" y="116205"/>
                    </a:cubicBezTo>
                    <a:cubicBezTo>
                      <a:pt x="127635" y="115570"/>
                      <a:pt x="125621" y="115198"/>
                      <a:pt x="123825" y="114300"/>
                    </a:cubicBezTo>
                    <a:cubicBezTo>
                      <a:pt x="109053" y="106914"/>
                      <a:pt x="126760" y="113373"/>
                      <a:pt x="112395" y="108585"/>
                    </a:cubicBezTo>
                    <a:cubicBezTo>
                      <a:pt x="94615" y="109220"/>
                      <a:pt x="76777" y="108926"/>
                      <a:pt x="59055" y="110490"/>
                    </a:cubicBezTo>
                    <a:cubicBezTo>
                      <a:pt x="55054" y="110843"/>
                      <a:pt x="47625" y="114300"/>
                      <a:pt x="47625" y="114300"/>
                    </a:cubicBezTo>
                    <a:cubicBezTo>
                      <a:pt x="38735" y="113665"/>
                      <a:pt x="29602" y="114557"/>
                      <a:pt x="20955" y="112395"/>
                    </a:cubicBezTo>
                    <a:cubicBezTo>
                      <a:pt x="18734" y="111840"/>
                      <a:pt x="18169" y="108728"/>
                      <a:pt x="17145" y="106680"/>
                    </a:cubicBezTo>
                    <a:cubicBezTo>
                      <a:pt x="15779" y="103947"/>
                      <a:pt x="13945" y="95786"/>
                      <a:pt x="13335" y="93345"/>
                    </a:cubicBezTo>
                    <a:cubicBezTo>
                      <a:pt x="12700" y="81915"/>
                      <a:pt x="13675" y="70280"/>
                      <a:pt x="11430" y="59055"/>
                    </a:cubicBezTo>
                    <a:cubicBezTo>
                      <a:pt x="10981" y="56810"/>
                      <a:pt x="7145" y="57033"/>
                      <a:pt x="5715" y="55245"/>
                    </a:cubicBezTo>
                    <a:cubicBezTo>
                      <a:pt x="4461" y="53677"/>
                      <a:pt x="4708" y="51326"/>
                      <a:pt x="3810" y="49530"/>
                    </a:cubicBezTo>
                    <a:cubicBezTo>
                      <a:pt x="2786" y="47482"/>
                      <a:pt x="1270" y="45720"/>
                      <a:pt x="0" y="43815"/>
                    </a:cubicBezTo>
                    <a:cubicBezTo>
                      <a:pt x="635" y="40640"/>
                      <a:pt x="1120" y="37431"/>
                      <a:pt x="1905" y="34290"/>
                    </a:cubicBezTo>
                    <a:cubicBezTo>
                      <a:pt x="3502" y="27902"/>
                      <a:pt x="6700" y="21875"/>
                      <a:pt x="11430" y="17145"/>
                    </a:cubicBezTo>
                    <a:cubicBezTo>
                      <a:pt x="13335" y="15240"/>
                      <a:pt x="14903" y="12924"/>
                      <a:pt x="17145" y="11430"/>
                    </a:cubicBezTo>
                    <a:cubicBezTo>
                      <a:pt x="18816" y="10316"/>
                      <a:pt x="21064" y="10423"/>
                      <a:pt x="22860" y="9525"/>
                    </a:cubicBezTo>
                    <a:cubicBezTo>
                      <a:pt x="24908" y="8501"/>
                      <a:pt x="26431" y="6519"/>
                      <a:pt x="28575" y="5715"/>
                    </a:cubicBezTo>
                    <a:cubicBezTo>
                      <a:pt x="31607" y="4578"/>
                      <a:pt x="34959" y="4595"/>
                      <a:pt x="38100" y="3810"/>
                    </a:cubicBezTo>
                    <a:cubicBezTo>
                      <a:pt x="40048" y="3323"/>
                      <a:pt x="41910" y="2540"/>
                      <a:pt x="43815" y="1905"/>
                    </a:cubicBezTo>
                    <a:cubicBezTo>
                      <a:pt x="47625" y="2540"/>
                      <a:pt x="51468" y="3001"/>
                      <a:pt x="55245" y="3810"/>
                    </a:cubicBezTo>
                    <a:cubicBezTo>
                      <a:pt x="60365" y="4907"/>
                      <a:pt x="65350" y="6593"/>
                      <a:pt x="70485" y="7620"/>
                    </a:cubicBezTo>
                    <a:lnTo>
                      <a:pt x="80010" y="9525"/>
                    </a:lnTo>
                    <a:cubicBezTo>
                      <a:pt x="82550" y="10795"/>
                      <a:pt x="84794" y="13193"/>
                      <a:pt x="87630" y="13335"/>
                    </a:cubicBezTo>
                    <a:cubicBezTo>
                      <a:pt x="124033" y="15155"/>
                      <a:pt x="107697" y="13081"/>
                      <a:pt x="129540" y="7620"/>
                    </a:cubicBezTo>
                    <a:lnTo>
                      <a:pt x="131445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5224254" y="5588111"/>
                <a:ext cx="417289" cy="325097"/>
              </a:xfrm>
              <a:custGeom>
                <a:avLst/>
                <a:gdLst>
                  <a:gd name="connsiteX0" fmla="*/ 300990 w 683417"/>
                  <a:gd name="connsiteY0" fmla="*/ 15361 h 531901"/>
                  <a:gd name="connsiteX1" fmla="*/ 300990 w 683417"/>
                  <a:gd name="connsiteY1" fmla="*/ 15361 h 531901"/>
                  <a:gd name="connsiteX2" fmla="*/ 283845 w 683417"/>
                  <a:gd name="connsiteY2" fmla="*/ 13456 h 531901"/>
                  <a:gd name="connsiteX3" fmla="*/ 259080 w 683417"/>
                  <a:gd name="connsiteY3" fmla="*/ 11551 h 531901"/>
                  <a:gd name="connsiteX4" fmla="*/ 249555 w 683417"/>
                  <a:gd name="connsiteY4" fmla="*/ 9646 h 531901"/>
                  <a:gd name="connsiteX5" fmla="*/ 238125 w 683417"/>
                  <a:gd name="connsiteY5" fmla="*/ 5836 h 531901"/>
                  <a:gd name="connsiteX6" fmla="*/ 230505 w 683417"/>
                  <a:gd name="connsiteY6" fmla="*/ 121 h 531901"/>
                  <a:gd name="connsiteX7" fmla="*/ 217170 w 683417"/>
                  <a:gd name="connsiteY7" fmla="*/ 3931 h 531901"/>
                  <a:gd name="connsiteX8" fmla="*/ 152400 w 683417"/>
                  <a:gd name="connsiteY8" fmla="*/ 5836 h 531901"/>
                  <a:gd name="connsiteX9" fmla="*/ 150495 w 683417"/>
                  <a:gd name="connsiteY9" fmla="*/ 45841 h 531901"/>
                  <a:gd name="connsiteX10" fmla="*/ 99060 w 683417"/>
                  <a:gd name="connsiteY10" fmla="*/ 83941 h 531901"/>
                  <a:gd name="connsiteX11" fmla="*/ 83820 w 683417"/>
                  <a:gd name="connsiteY11" fmla="*/ 61081 h 531901"/>
                  <a:gd name="connsiteX12" fmla="*/ 0 w 683417"/>
                  <a:gd name="connsiteY12" fmla="*/ 137281 h 531901"/>
                  <a:gd name="connsiteX13" fmla="*/ 3810 w 683417"/>
                  <a:gd name="connsiteY13" fmla="*/ 162046 h 531901"/>
                  <a:gd name="connsiteX14" fmla="*/ 106680 w 683417"/>
                  <a:gd name="connsiteY14" fmla="*/ 177286 h 531901"/>
                  <a:gd name="connsiteX15" fmla="*/ 125730 w 683417"/>
                  <a:gd name="connsiteY15" fmla="*/ 192526 h 531901"/>
                  <a:gd name="connsiteX16" fmla="*/ 135255 w 683417"/>
                  <a:gd name="connsiteY16" fmla="*/ 203956 h 531901"/>
                  <a:gd name="connsiteX17" fmla="*/ 140970 w 683417"/>
                  <a:gd name="connsiteY17" fmla="*/ 207766 h 531901"/>
                  <a:gd name="connsiteX18" fmla="*/ 148590 w 683417"/>
                  <a:gd name="connsiteY18" fmla="*/ 213481 h 531901"/>
                  <a:gd name="connsiteX19" fmla="*/ 158115 w 683417"/>
                  <a:gd name="connsiteY19" fmla="*/ 211576 h 531901"/>
                  <a:gd name="connsiteX20" fmla="*/ 160020 w 683417"/>
                  <a:gd name="connsiteY20" fmla="*/ 205861 h 531901"/>
                  <a:gd name="connsiteX21" fmla="*/ 163830 w 683417"/>
                  <a:gd name="connsiteY21" fmla="*/ 192526 h 531901"/>
                  <a:gd name="connsiteX22" fmla="*/ 167640 w 683417"/>
                  <a:gd name="connsiteY22" fmla="*/ 186811 h 531901"/>
                  <a:gd name="connsiteX23" fmla="*/ 173355 w 683417"/>
                  <a:gd name="connsiteY23" fmla="*/ 184906 h 531901"/>
                  <a:gd name="connsiteX24" fmla="*/ 213360 w 683417"/>
                  <a:gd name="connsiteY24" fmla="*/ 179191 h 531901"/>
                  <a:gd name="connsiteX25" fmla="*/ 234315 w 683417"/>
                  <a:gd name="connsiteY25" fmla="*/ 175381 h 531901"/>
                  <a:gd name="connsiteX26" fmla="*/ 245745 w 683417"/>
                  <a:gd name="connsiteY26" fmla="*/ 171571 h 531901"/>
                  <a:gd name="connsiteX27" fmla="*/ 262890 w 683417"/>
                  <a:gd name="connsiteY27" fmla="*/ 169666 h 531901"/>
                  <a:gd name="connsiteX28" fmla="*/ 268605 w 683417"/>
                  <a:gd name="connsiteY28" fmla="*/ 167761 h 531901"/>
                  <a:gd name="connsiteX29" fmla="*/ 285750 w 683417"/>
                  <a:gd name="connsiteY29" fmla="*/ 163951 h 531901"/>
                  <a:gd name="connsiteX30" fmla="*/ 310515 w 683417"/>
                  <a:gd name="connsiteY30" fmla="*/ 158236 h 531901"/>
                  <a:gd name="connsiteX31" fmla="*/ 400050 w 683417"/>
                  <a:gd name="connsiteY31" fmla="*/ 160141 h 531901"/>
                  <a:gd name="connsiteX32" fmla="*/ 409575 w 683417"/>
                  <a:gd name="connsiteY32" fmla="*/ 162046 h 531901"/>
                  <a:gd name="connsiteX33" fmla="*/ 426720 w 683417"/>
                  <a:gd name="connsiteY33" fmla="*/ 169666 h 531901"/>
                  <a:gd name="connsiteX34" fmla="*/ 434340 w 683417"/>
                  <a:gd name="connsiteY34" fmla="*/ 177286 h 531901"/>
                  <a:gd name="connsiteX35" fmla="*/ 447675 w 683417"/>
                  <a:gd name="connsiteY35" fmla="*/ 184906 h 531901"/>
                  <a:gd name="connsiteX36" fmla="*/ 453390 w 683417"/>
                  <a:gd name="connsiteY36" fmla="*/ 188716 h 531901"/>
                  <a:gd name="connsiteX37" fmla="*/ 464820 w 683417"/>
                  <a:gd name="connsiteY37" fmla="*/ 200146 h 531901"/>
                  <a:gd name="connsiteX38" fmla="*/ 470535 w 683417"/>
                  <a:gd name="connsiteY38" fmla="*/ 203956 h 531901"/>
                  <a:gd name="connsiteX39" fmla="*/ 478155 w 683417"/>
                  <a:gd name="connsiteY39" fmla="*/ 213481 h 531901"/>
                  <a:gd name="connsiteX40" fmla="*/ 483870 w 683417"/>
                  <a:gd name="connsiteY40" fmla="*/ 228721 h 531901"/>
                  <a:gd name="connsiteX41" fmla="*/ 487680 w 683417"/>
                  <a:gd name="connsiteY41" fmla="*/ 234436 h 531901"/>
                  <a:gd name="connsiteX42" fmla="*/ 493395 w 683417"/>
                  <a:gd name="connsiteY42" fmla="*/ 245866 h 531901"/>
                  <a:gd name="connsiteX43" fmla="*/ 499110 w 683417"/>
                  <a:gd name="connsiteY43" fmla="*/ 259201 h 531901"/>
                  <a:gd name="connsiteX44" fmla="*/ 502920 w 683417"/>
                  <a:gd name="connsiteY44" fmla="*/ 270631 h 531901"/>
                  <a:gd name="connsiteX45" fmla="*/ 510540 w 683417"/>
                  <a:gd name="connsiteY45" fmla="*/ 282061 h 531901"/>
                  <a:gd name="connsiteX46" fmla="*/ 514350 w 683417"/>
                  <a:gd name="connsiteY46" fmla="*/ 287776 h 531901"/>
                  <a:gd name="connsiteX47" fmla="*/ 520065 w 683417"/>
                  <a:gd name="connsiteY47" fmla="*/ 299206 h 531901"/>
                  <a:gd name="connsiteX48" fmla="*/ 523875 w 683417"/>
                  <a:gd name="connsiteY48" fmla="*/ 310636 h 531901"/>
                  <a:gd name="connsiteX49" fmla="*/ 527685 w 683417"/>
                  <a:gd name="connsiteY49" fmla="*/ 316351 h 531901"/>
                  <a:gd name="connsiteX50" fmla="*/ 531495 w 683417"/>
                  <a:gd name="connsiteY50" fmla="*/ 327781 h 531901"/>
                  <a:gd name="connsiteX51" fmla="*/ 533400 w 683417"/>
                  <a:gd name="connsiteY51" fmla="*/ 333496 h 531901"/>
                  <a:gd name="connsiteX52" fmla="*/ 535305 w 683417"/>
                  <a:gd name="connsiteY52" fmla="*/ 339211 h 531901"/>
                  <a:gd name="connsiteX53" fmla="*/ 539115 w 683417"/>
                  <a:gd name="connsiteY53" fmla="*/ 344926 h 531901"/>
                  <a:gd name="connsiteX54" fmla="*/ 542925 w 683417"/>
                  <a:gd name="connsiteY54" fmla="*/ 356356 h 531901"/>
                  <a:gd name="connsiteX55" fmla="*/ 544830 w 683417"/>
                  <a:gd name="connsiteY55" fmla="*/ 362071 h 531901"/>
                  <a:gd name="connsiteX56" fmla="*/ 550545 w 683417"/>
                  <a:gd name="connsiteY56" fmla="*/ 365881 h 531901"/>
                  <a:gd name="connsiteX57" fmla="*/ 558165 w 683417"/>
                  <a:gd name="connsiteY57" fmla="*/ 384931 h 531901"/>
                  <a:gd name="connsiteX58" fmla="*/ 560070 w 683417"/>
                  <a:gd name="connsiteY58" fmla="*/ 390646 h 531901"/>
                  <a:gd name="connsiteX59" fmla="*/ 563880 w 683417"/>
                  <a:gd name="connsiteY59" fmla="*/ 396361 h 531901"/>
                  <a:gd name="connsiteX60" fmla="*/ 567690 w 683417"/>
                  <a:gd name="connsiteY60" fmla="*/ 407791 h 531901"/>
                  <a:gd name="connsiteX61" fmla="*/ 569595 w 683417"/>
                  <a:gd name="connsiteY61" fmla="*/ 413506 h 531901"/>
                  <a:gd name="connsiteX62" fmla="*/ 571500 w 683417"/>
                  <a:gd name="connsiteY62" fmla="*/ 419221 h 531901"/>
                  <a:gd name="connsiteX63" fmla="*/ 569595 w 683417"/>
                  <a:gd name="connsiteY63" fmla="*/ 440176 h 531901"/>
                  <a:gd name="connsiteX64" fmla="*/ 567690 w 683417"/>
                  <a:gd name="connsiteY64" fmla="*/ 447796 h 531901"/>
                  <a:gd name="connsiteX65" fmla="*/ 561975 w 683417"/>
                  <a:gd name="connsiteY65" fmla="*/ 451606 h 531901"/>
                  <a:gd name="connsiteX66" fmla="*/ 558165 w 683417"/>
                  <a:gd name="connsiteY66" fmla="*/ 457321 h 531901"/>
                  <a:gd name="connsiteX67" fmla="*/ 552450 w 683417"/>
                  <a:gd name="connsiteY67" fmla="*/ 459226 h 531901"/>
                  <a:gd name="connsiteX68" fmla="*/ 546735 w 683417"/>
                  <a:gd name="connsiteY68" fmla="*/ 464941 h 531901"/>
                  <a:gd name="connsiteX69" fmla="*/ 544830 w 683417"/>
                  <a:gd name="connsiteY69" fmla="*/ 470656 h 531901"/>
                  <a:gd name="connsiteX70" fmla="*/ 539115 w 683417"/>
                  <a:gd name="connsiteY70" fmla="*/ 482086 h 531901"/>
                  <a:gd name="connsiteX71" fmla="*/ 544830 w 683417"/>
                  <a:gd name="connsiteY71" fmla="*/ 503041 h 531901"/>
                  <a:gd name="connsiteX72" fmla="*/ 550545 w 683417"/>
                  <a:gd name="connsiteY72" fmla="*/ 506851 h 531901"/>
                  <a:gd name="connsiteX73" fmla="*/ 554355 w 683417"/>
                  <a:gd name="connsiteY73" fmla="*/ 512566 h 531901"/>
                  <a:gd name="connsiteX74" fmla="*/ 561975 w 683417"/>
                  <a:gd name="connsiteY74" fmla="*/ 516376 h 531901"/>
                  <a:gd name="connsiteX75" fmla="*/ 567690 w 683417"/>
                  <a:gd name="connsiteY75" fmla="*/ 520186 h 531901"/>
                  <a:gd name="connsiteX76" fmla="*/ 611505 w 683417"/>
                  <a:gd name="connsiteY76" fmla="*/ 520186 h 531901"/>
                  <a:gd name="connsiteX77" fmla="*/ 619125 w 683417"/>
                  <a:gd name="connsiteY77" fmla="*/ 523996 h 531901"/>
                  <a:gd name="connsiteX78" fmla="*/ 624840 w 683417"/>
                  <a:gd name="connsiteY78" fmla="*/ 525901 h 531901"/>
                  <a:gd name="connsiteX79" fmla="*/ 636270 w 683417"/>
                  <a:gd name="connsiteY79" fmla="*/ 531616 h 531901"/>
                  <a:gd name="connsiteX80" fmla="*/ 649605 w 683417"/>
                  <a:gd name="connsiteY80" fmla="*/ 529711 h 531901"/>
                  <a:gd name="connsiteX81" fmla="*/ 664845 w 683417"/>
                  <a:gd name="connsiteY81" fmla="*/ 503041 h 531901"/>
                  <a:gd name="connsiteX82" fmla="*/ 668655 w 683417"/>
                  <a:gd name="connsiteY82" fmla="*/ 497326 h 531901"/>
                  <a:gd name="connsiteX83" fmla="*/ 680085 w 683417"/>
                  <a:gd name="connsiteY83" fmla="*/ 480181 h 531901"/>
                  <a:gd name="connsiteX84" fmla="*/ 681990 w 683417"/>
                  <a:gd name="connsiteY84" fmla="*/ 474466 h 531901"/>
                  <a:gd name="connsiteX85" fmla="*/ 674370 w 683417"/>
                  <a:gd name="connsiteY85" fmla="*/ 443986 h 531901"/>
                  <a:gd name="connsiteX86" fmla="*/ 662940 w 683417"/>
                  <a:gd name="connsiteY86" fmla="*/ 445891 h 531901"/>
                  <a:gd name="connsiteX87" fmla="*/ 657225 w 683417"/>
                  <a:gd name="connsiteY87" fmla="*/ 449701 h 531901"/>
                  <a:gd name="connsiteX88" fmla="*/ 653415 w 683417"/>
                  <a:gd name="connsiteY88" fmla="*/ 455416 h 531901"/>
                  <a:gd name="connsiteX89" fmla="*/ 647700 w 683417"/>
                  <a:gd name="connsiteY89" fmla="*/ 457321 h 531901"/>
                  <a:gd name="connsiteX90" fmla="*/ 634365 w 683417"/>
                  <a:gd name="connsiteY90" fmla="*/ 455416 h 531901"/>
                  <a:gd name="connsiteX91" fmla="*/ 628650 w 683417"/>
                  <a:gd name="connsiteY91" fmla="*/ 451606 h 531901"/>
                  <a:gd name="connsiteX92" fmla="*/ 622935 w 683417"/>
                  <a:gd name="connsiteY92" fmla="*/ 449701 h 531901"/>
                  <a:gd name="connsiteX93" fmla="*/ 607695 w 683417"/>
                  <a:gd name="connsiteY93" fmla="*/ 432556 h 531901"/>
                  <a:gd name="connsiteX94" fmla="*/ 605790 w 683417"/>
                  <a:gd name="connsiteY94" fmla="*/ 426841 h 531901"/>
                  <a:gd name="connsiteX95" fmla="*/ 601980 w 683417"/>
                  <a:gd name="connsiteY95" fmla="*/ 362071 h 531901"/>
                  <a:gd name="connsiteX96" fmla="*/ 598170 w 683417"/>
                  <a:gd name="connsiteY96" fmla="*/ 337306 h 531901"/>
                  <a:gd name="connsiteX97" fmla="*/ 594360 w 683417"/>
                  <a:gd name="connsiteY97" fmla="*/ 325876 h 531901"/>
                  <a:gd name="connsiteX98" fmla="*/ 588645 w 683417"/>
                  <a:gd name="connsiteY98" fmla="*/ 320161 h 531901"/>
                  <a:gd name="connsiteX99" fmla="*/ 586740 w 683417"/>
                  <a:gd name="connsiteY99" fmla="*/ 314446 h 531901"/>
                  <a:gd name="connsiteX100" fmla="*/ 582930 w 683417"/>
                  <a:gd name="connsiteY100" fmla="*/ 308731 h 531901"/>
                  <a:gd name="connsiteX101" fmla="*/ 575310 w 683417"/>
                  <a:gd name="connsiteY101" fmla="*/ 289681 h 531901"/>
                  <a:gd name="connsiteX102" fmla="*/ 571500 w 683417"/>
                  <a:gd name="connsiteY102" fmla="*/ 283966 h 531901"/>
                  <a:gd name="connsiteX103" fmla="*/ 565785 w 683417"/>
                  <a:gd name="connsiteY103" fmla="*/ 280156 h 531901"/>
                  <a:gd name="connsiteX104" fmla="*/ 537210 w 683417"/>
                  <a:gd name="connsiteY104" fmla="*/ 282061 h 531901"/>
                  <a:gd name="connsiteX105" fmla="*/ 514350 w 683417"/>
                  <a:gd name="connsiteY105" fmla="*/ 249676 h 531901"/>
                  <a:gd name="connsiteX106" fmla="*/ 529590 w 683417"/>
                  <a:gd name="connsiteY106" fmla="*/ 236341 h 531901"/>
                  <a:gd name="connsiteX107" fmla="*/ 533400 w 683417"/>
                  <a:gd name="connsiteY107" fmla="*/ 230626 h 531901"/>
                  <a:gd name="connsiteX108" fmla="*/ 531495 w 683417"/>
                  <a:gd name="connsiteY108" fmla="*/ 223006 h 531901"/>
                  <a:gd name="connsiteX109" fmla="*/ 521970 w 683417"/>
                  <a:gd name="connsiteY109" fmla="*/ 221101 h 531901"/>
                  <a:gd name="connsiteX110" fmla="*/ 510540 w 683417"/>
                  <a:gd name="connsiteY110" fmla="*/ 215386 h 531901"/>
                  <a:gd name="connsiteX111" fmla="*/ 504825 w 683417"/>
                  <a:gd name="connsiteY111" fmla="*/ 184906 h 531901"/>
                  <a:gd name="connsiteX112" fmla="*/ 506730 w 683417"/>
                  <a:gd name="connsiteY112" fmla="*/ 179191 h 531901"/>
                  <a:gd name="connsiteX113" fmla="*/ 504825 w 683417"/>
                  <a:gd name="connsiteY113" fmla="*/ 162046 h 531901"/>
                  <a:gd name="connsiteX114" fmla="*/ 495300 w 683417"/>
                  <a:gd name="connsiteY114" fmla="*/ 160141 h 531901"/>
                  <a:gd name="connsiteX115" fmla="*/ 489585 w 683417"/>
                  <a:gd name="connsiteY115" fmla="*/ 156331 h 531901"/>
                  <a:gd name="connsiteX116" fmla="*/ 487680 w 683417"/>
                  <a:gd name="connsiteY116" fmla="*/ 150616 h 531901"/>
                  <a:gd name="connsiteX117" fmla="*/ 491490 w 683417"/>
                  <a:gd name="connsiteY117" fmla="*/ 144901 h 531901"/>
                  <a:gd name="connsiteX118" fmla="*/ 502920 w 683417"/>
                  <a:gd name="connsiteY118" fmla="*/ 137281 h 531901"/>
                  <a:gd name="connsiteX119" fmla="*/ 508635 w 683417"/>
                  <a:gd name="connsiteY119" fmla="*/ 133471 h 531901"/>
                  <a:gd name="connsiteX120" fmla="*/ 520065 w 683417"/>
                  <a:gd name="connsiteY120" fmla="*/ 127756 h 531901"/>
                  <a:gd name="connsiteX121" fmla="*/ 535305 w 683417"/>
                  <a:gd name="connsiteY121" fmla="*/ 129661 h 531901"/>
                  <a:gd name="connsiteX122" fmla="*/ 546735 w 683417"/>
                  <a:gd name="connsiteY122" fmla="*/ 137281 h 531901"/>
                  <a:gd name="connsiteX123" fmla="*/ 560070 w 683417"/>
                  <a:gd name="connsiteY123" fmla="*/ 135376 h 531901"/>
                  <a:gd name="connsiteX124" fmla="*/ 565785 w 683417"/>
                  <a:gd name="connsiteY124" fmla="*/ 133471 h 531901"/>
                  <a:gd name="connsiteX125" fmla="*/ 581025 w 683417"/>
                  <a:gd name="connsiteY125" fmla="*/ 129661 h 531901"/>
                  <a:gd name="connsiteX126" fmla="*/ 588645 w 683417"/>
                  <a:gd name="connsiteY126" fmla="*/ 127756 h 531901"/>
                  <a:gd name="connsiteX127" fmla="*/ 600075 w 683417"/>
                  <a:gd name="connsiteY127" fmla="*/ 123946 h 531901"/>
                  <a:gd name="connsiteX128" fmla="*/ 634365 w 683417"/>
                  <a:gd name="connsiteY128" fmla="*/ 122041 h 531901"/>
                  <a:gd name="connsiteX129" fmla="*/ 632460 w 683417"/>
                  <a:gd name="connsiteY129" fmla="*/ 108706 h 531901"/>
                  <a:gd name="connsiteX130" fmla="*/ 630555 w 683417"/>
                  <a:gd name="connsiteY130" fmla="*/ 102991 h 531901"/>
                  <a:gd name="connsiteX131" fmla="*/ 624840 w 683417"/>
                  <a:gd name="connsiteY131" fmla="*/ 99181 h 531901"/>
                  <a:gd name="connsiteX132" fmla="*/ 619125 w 683417"/>
                  <a:gd name="connsiteY132" fmla="*/ 97276 h 531901"/>
                  <a:gd name="connsiteX133" fmla="*/ 586740 w 683417"/>
                  <a:gd name="connsiteY133" fmla="*/ 101086 h 531901"/>
                  <a:gd name="connsiteX134" fmla="*/ 573405 w 683417"/>
                  <a:gd name="connsiteY134" fmla="*/ 102991 h 531901"/>
                  <a:gd name="connsiteX135" fmla="*/ 558165 w 683417"/>
                  <a:gd name="connsiteY135" fmla="*/ 101086 h 531901"/>
                  <a:gd name="connsiteX136" fmla="*/ 554355 w 683417"/>
                  <a:gd name="connsiteY136" fmla="*/ 89656 h 531901"/>
                  <a:gd name="connsiteX137" fmla="*/ 550545 w 683417"/>
                  <a:gd name="connsiteY137" fmla="*/ 74416 h 531901"/>
                  <a:gd name="connsiteX138" fmla="*/ 552450 w 683417"/>
                  <a:gd name="connsiteY138" fmla="*/ 68701 h 531901"/>
                  <a:gd name="connsiteX139" fmla="*/ 563880 w 683417"/>
                  <a:gd name="connsiteY139" fmla="*/ 62986 h 531901"/>
                  <a:gd name="connsiteX140" fmla="*/ 567690 w 683417"/>
                  <a:gd name="connsiteY140" fmla="*/ 57271 h 531901"/>
                  <a:gd name="connsiteX141" fmla="*/ 567690 w 683417"/>
                  <a:gd name="connsiteY141" fmla="*/ 40126 h 531901"/>
                  <a:gd name="connsiteX142" fmla="*/ 563880 w 683417"/>
                  <a:gd name="connsiteY142" fmla="*/ 34411 h 531901"/>
                  <a:gd name="connsiteX143" fmla="*/ 561975 w 683417"/>
                  <a:gd name="connsiteY143" fmla="*/ 21076 h 531901"/>
                  <a:gd name="connsiteX144" fmla="*/ 558165 w 683417"/>
                  <a:gd name="connsiteY144" fmla="*/ 15361 h 531901"/>
                  <a:gd name="connsiteX145" fmla="*/ 546735 w 683417"/>
                  <a:gd name="connsiteY145" fmla="*/ 22981 h 531901"/>
                  <a:gd name="connsiteX146" fmla="*/ 539115 w 683417"/>
                  <a:gd name="connsiteY146" fmla="*/ 26791 h 531901"/>
                  <a:gd name="connsiteX147" fmla="*/ 533400 w 683417"/>
                  <a:gd name="connsiteY147" fmla="*/ 30601 h 531901"/>
                  <a:gd name="connsiteX148" fmla="*/ 527685 w 683417"/>
                  <a:gd name="connsiteY148" fmla="*/ 32506 h 531901"/>
                  <a:gd name="connsiteX149" fmla="*/ 478155 w 683417"/>
                  <a:gd name="connsiteY149" fmla="*/ 30601 h 531901"/>
                  <a:gd name="connsiteX150" fmla="*/ 464820 w 683417"/>
                  <a:gd name="connsiteY150" fmla="*/ 28696 h 531901"/>
                  <a:gd name="connsiteX151" fmla="*/ 445770 w 683417"/>
                  <a:gd name="connsiteY151" fmla="*/ 26791 h 531901"/>
                  <a:gd name="connsiteX152" fmla="*/ 432435 w 683417"/>
                  <a:gd name="connsiteY152" fmla="*/ 24886 h 531901"/>
                  <a:gd name="connsiteX153" fmla="*/ 396240 w 683417"/>
                  <a:gd name="connsiteY153" fmla="*/ 21076 h 531901"/>
                  <a:gd name="connsiteX154" fmla="*/ 379095 w 683417"/>
                  <a:gd name="connsiteY154" fmla="*/ 17266 h 531901"/>
                  <a:gd name="connsiteX155" fmla="*/ 365760 w 683417"/>
                  <a:gd name="connsiteY155" fmla="*/ 13456 h 531901"/>
                  <a:gd name="connsiteX156" fmla="*/ 300990 w 683417"/>
                  <a:gd name="connsiteY156" fmla="*/ 15361 h 53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683417" h="531901">
                    <a:moveTo>
                      <a:pt x="300990" y="15361"/>
                    </a:moveTo>
                    <a:lnTo>
                      <a:pt x="300990" y="15361"/>
                    </a:lnTo>
                    <a:cubicBezTo>
                      <a:pt x="295275" y="14726"/>
                      <a:pt x="289572" y="13977"/>
                      <a:pt x="283845" y="13456"/>
                    </a:cubicBezTo>
                    <a:cubicBezTo>
                      <a:pt x="275600" y="12706"/>
                      <a:pt x="267309" y="12465"/>
                      <a:pt x="259080" y="11551"/>
                    </a:cubicBezTo>
                    <a:cubicBezTo>
                      <a:pt x="255862" y="11193"/>
                      <a:pt x="252679" y="10498"/>
                      <a:pt x="249555" y="9646"/>
                    </a:cubicBezTo>
                    <a:cubicBezTo>
                      <a:pt x="245680" y="8589"/>
                      <a:pt x="238125" y="5836"/>
                      <a:pt x="238125" y="5836"/>
                    </a:cubicBezTo>
                    <a:cubicBezTo>
                      <a:pt x="235585" y="3931"/>
                      <a:pt x="233585" y="891"/>
                      <a:pt x="230505" y="121"/>
                    </a:cubicBezTo>
                    <a:cubicBezTo>
                      <a:pt x="226852" y="-792"/>
                      <a:pt x="220832" y="3733"/>
                      <a:pt x="217170" y="3931"/>
                    </a:cubicBezTo>
                    <a:cubicBezTo>
                      <a:pt x="195602" y="5097"/>
                      <a:pt x="152400" y="5836"/>
                      <a:pt x="152400" y="5836"/>
                    </a:cubicBezTo>
                    <a:lnTo>
                      <a:pt x="150495" y="45841"/>
                    </a:lnTo>
                    <a:lnTo>
                      <a:pt x="99060" y="83941"/>
                    </a:lnTo>
                    <a:lnTo>
                      <a:pt x="83820" y="61081"/>
                    </a:lnTo>
                    <a:lnTo>
                      <a:pt x="0" y="137281"/>
                    </a:lnTo>
                    <a:lnTo>
                      <a:pt x="3810" y="162046"/>
                    </a:lnTo>
                    <a:lnTo>
                      <a:pt x="106680" y="177286"/>
                    </a:lnTo>
                    <a:cubicBezTo>
                      <a:pt x="114211" y="182665"/>
                      <a:pt x="120096" y="185765"/>
                      <a:pt x="125730" y="192526"/>
                    </a:cubicBezTo>
                    <a:cubicBezTo>
                      <a:pt x="132541" y="200700"/>
                      <a:pt x="126148" y="196367"/>
                      <a:pt x="135255" y="203956"/>
                    </a:cubicBezTo>
                    <a:cubicBezTo>
                      <a:pt x="137014" y="205422"/>
                      <a:pt x="139107" y="206435"/>
                      <a:pt x="140970" y="207766"/>
                    </a:cubicBezTo>
                    <a:cubicBezTo>
                      <a:pt x="143554" y="209611"/>
                      <a:pt x="146050" y="211576"/>
                      <a:pt x="148590" y="213481"/>
                    </a:cubicBezTo>
                    <a:cubicBezTo>
                      <a:pt x="151765" y="212846"/>
                      <a:pt x="155421" y="213372"/>
                      <a:pt x="158115" y="211576"/>
                    </a:cubicBezTo>
                    <a:cubicBezTo>
                      <a:pt x="159786" y="210462"/>
                      <a:pt x="159468" y="207792"/>
                      <a:pt x="160020" y="205861"/>
                    </a:cubicBezTo>
                    <a:cubicBezTo>
                      <a:pt x="160834" y="203013"/>
                      <a:pt x="162307" y="195571"/>
                      <a:pt x="163830" y="192526"/>
                    </a:cubicBezTo>
                    <a:cubicBezTo>
                      <a:pt x="164854" y="190478"/>
                      <a:pt x="165852" y="188241"/>
                      <a:pt x="167640" y="186811"/>
                    </a:cubicBezTo>
                    <a:cubicBezTo>
                      <a:pt x="169208" y="185557"/>
                      <a:pt x="171418" y="185434"/>
                      <a:pt x="173355" y="184906"/>
                    </a:cubicBezTo>
                    <a:cubicBezTo>
                      <a:pt x="193926" y="179296"/>
                      <a:pt x="187645" y="181169"/>
                      <a:pt x="213360" y="179191"/>
                    </a:cubicBezTo>
                    <a:cubicBezTo>
                      <a:pt x="229001" y="173977"/>
                      <a:pt x="204158" y="181843"/>
                      <a:pt x="234315" y="175381"/>
                    </a:cubicBezTo>
                    <a:cubicBezTo>
                      <a:pt x="238242" y="174540"/>
                      <a:pt x="241935" y="172841"/>
                      <a:pt x="245745" y="171571"/>
                    </a:cubicBezTo>
                    <a:cubicBezTo>
                      <a:pt x="251200" y="169753"/>
                      <a:pt x="257175" y="170301"/>
                      <a:pt x="262890" y="169666"/>
                    </a:cubicBezTo>
                    <a:cubicBezTo>
                      <a:pt x="264795" y="169031"/>
                      <a:pt x="266674" y="168313"/>
                      <a:pt x="268605" y="167761"/>
                    </a:cubicBezTo>
                    <a:cubicBezTo>
                      <a:pt x="275941" y="165665"/>
                      <a:pt x="277893" y="165635"/>
                      <a:pt x="285750" y="163951"/>
                    </a:cubicBezTo>
                    <a:cubicBezTo>
                      <a:pt x="301073" y="160668"/>
                      <a:pt x="299173" y="161071"/>
                      <a:pt x="310515" y="158236"/>
                    </a:cubicBezTo>
                    <a:lnTo>
                      <a:pt x="400050" y="160141"/>
                    </a:lnTo>
                    <a:cubicBezTo>
                      <a:pt x="403285" y="160265"/>
                      <a:pt x="406474" y="161116"/>
                      <a:pt x="409575" y="162046"/>
                    </a:cubicBezTo>
                    <a:cubicBezTo>
                      <a:pt x="415656" y="163870"/>
                      <a:pt x="421091" y="166852"/>
                      <a:pt x="426720" y="169666"/>
                    </a:cubicBezTo>
                    <a:cubicBezTo>
                      <a:pt x="430349" y="180552"/>
                      <a:pt x="425631" y="171480"/>
                      <a:pt x="434340" y="177286"/>
                    </a:cubicBezTo>
                    <a:cubicBezTo>
                      <a:pt x="447959" y="186366"/>
                      <a:pt x="431559" y="180877"/>
                      <a:pt x="447675" y="184906"/>
                    </a:cubicBezTo>
                    <a:cubicBezTo>
                      <a:pt x="449580" y="186176"/>
                      <a:pt x="451679" y="187195"/>
                      <a:pt x="453390" y="188716"/>
                    </a:cubicBezTo>
                    <a:cubicBezTo>
                      <a:pt x="457417" y="192296"/>
                      <a:pt x="460337" y="197157"/>
                      <a:pt x="464820" y="200146"/>
                    </a:cubicBezTo>
                    <a:lnTo>
                      <a:pt x="470535" y="203956"/>
                    </a:lnTo>
                    <a:cubicBezTo>
                      <a:pt x="475083" y="217601"/>
                      <a:pt x="468581" y="201992"/>
                      <a:pt x="478155" y="213481"/>
                    </a:cubicBezTo>
                    <a:cubicBezTo>
                      <a:pt x="483757" y="220204"/>
                      <a:pt x="480703" y="221332"/>
                      <a:pt x="483870" y="228721"/>
                    </a:cubicBezTo>
                    <a:cubicBezTo>
                      <a:pt x="484772" y="230825"/>
                      <a:pt x="486656" y="232388"/>
                      <a:pt x="487680" y="234436"/>
                    </a:cubicBezTo>
                    <a:cubicBezTo>
                      <a:pt x="495567" y="250210"/>
                      <a:pt x="482476" y="229488"/>
                      <a:pt x="493395" y="245866"/>
                    </a:cubicBezTo>
                    <a:cubicBezTo>
                      <a:pt x="498434" y="266023"/>
                      <a:pt x="491592" y="242286"/>
                      <a:pt x="499110" y="259201"/>
                    </a:cubicBezTo>
                    <a:cubicBezTo>
                      <a:pt x="500741" y="262871"/>
                      <a:pt x="500692" y="267289"/>
                      <a:pt x="502920" y="270631"/>
                    </a:cubicBezTo>
                    <a:lnTo>
                      <a:pt x="510540" y="282061"/>
                    </a:lnTo>
                    <a:cubicBezTo>
                      <a:pt x="511810" y="283966"/>
                      <a:pt x="513626" y="285604"/>
                      <a:pt x="514350" y="287776"/>
                    </a:cubicBezTo>
                    <a:cubicBezTo>
                      <a:pt x="521298" y="308619"/>
                      <a:pt x="510217" y="277049"/>
                      <a:pt x="520065" y="299206"/>
                    </a:cubicBezTo>
                    <a:cubicBezTo>
                      <a:pt x="521696" y="302876"/>
                      <a:pt x="521647" y="307294"/>
                      <a:pt x="523875" y="310636"/>
                    </a:cubicBezTo>
                    <a:cubicBezTo>
                      <a:pt x="525145" y="312541"/>
                      <a:pt x="526755" y="314259"/>
                      <a:pt x="527685" y="316351"/>
                    </a:cubicBezTo>
                    <a:cubicBezTo>
                      <a:pt x="529316" y="320021"/>
                      <a:pt x="530225" y="323971"/>
                      <a:pt x="531495" y="327781"/>
                    </a:cubicBezTo>
                    <a:lnTo>
                      <a:pt x="533400" y="333496"/>
                    </a:lnTo>
                    <a:cubicBezTo>
                      <a:pt x="534035" y="335401"/>
                      <a:pt x="534191" y="337540"/>
                      <a:pt x="535305" y="339211"/>
                    </a:cubicBezTo>
                    <a:cubicBezTo>
                      <a:pt x="536575" y="341116"/>
                      <a:pt x="538185" y="342834"/>
                      <a:pt x="539115" y="344926"/>
                    </a:cubicBezTo>
                    <a:cubicBezTo>
                      <a:pt x="540746" y="348596"/>
                      <a:pt x="541655" y="352546"/>
                      <a:pt x="542925" y="356356"/>
                    </a:cubicBezTo>
                    <a:cubicBezTo>
                      <a:pt x="543560" y="358261"/>
                      <a:pt x="543159" y="360957"/>
                      <a:pt x="544830" y="362071"/>
                    </a:cubicBezTo>
                    <a:lnTo>
                      <a:pt x="550545" y="365881"/>
                    </a:lnTo>
                    <a:cubicBezTo>
                      <a:pt x="559217" y="391897"/>
                      <a:pt x="549756" y="365310"/>
                      <a:pt x="558165" y="384931"/>
                    </a:cubicBezTo>
                    <a:cubicBezTo>
                      <a:pt x="558956" y="386777"/>
                      <a:pt x="559172" y="388850"/>
                      <a:pt x="560070" y="390646"/>
                    </a:cubicBezTo>
                    <a:cubicBezTo>
                      <a:pt x="561094" y="392694"/>
                      <a:pt x="562950" y="394269"/>
                      <a:pt x="563880" y="396361"/>
                    </a:cubicBezTo>
                    <a:cubicBezTo>
                      <a:pt x="565511" y="400031"/>
                      <a:pt x="566420" y="403981"/>
                      <a:pt x="567690" y="407791"/>
                    </a:cubicBezTo>
                    <a:lnTo>
                      <a:pt x="569595" y="413506"/>
                    </a:lnTo>
                    <a:lnTo>
                      <a:pt x="571500" y="419221"/>
                    </a:lnTo>
                    <a:cubicBezTo>
                      <a:pt x="570865" y="426206"/>
                      <a:pt x="570522" y="433224"/>
                      <a:pt x="569595" y="440176"/>
                    </a:cubicBezTo>
                    <a:cubicBezTo>
                      <a:pt x="569249" y="442771"/>
                      <a:pt x="569142" y="445618"/>
                      <a:pt x="567690" y="447796"/>
                    </a:cubicBezTo>
                    <a:cubicBezTo>
                      <a:pt x="566420" y="449701"/>
                      <a:pt x="563880" y="450336"/>
                      <a:pt x="561975" y="451606"/>
                    </a:cubicBezTo>
                    <a:cubicBezTo>
                      <a:pt x="560705" y="453511"/>
                      <a:pt x="559953" y="455891"/>
                      <a:pt x="558165" y="457321"/>
                    </a:cubicBezTo>
                    <a:cubicBezTo>
                      <a:pt x="556597" y="458575"/>
                      <a:pt x="554121" y="458112"/>
                      <a:pt x="552450" y="459226"/>
                    </a:cubicBezTo>
                    <a:cubicBezTo>
                      <a:pt x="550208" y="460720"/>
                      <a:pt x="548640" y="463036"/>
                      <a:pt x="546735" y="464941"/>
                    </a:cubicBezTo>
                    <a:cubicBezTo>
                      <a:pt x="546100" y="466846"/>
                      <a:pt x="545728" y="468860"/>
                      <a:pt x="544830" y="470656"/>
                    </a:cubicBezTo>
                    <a:cubicBezTo>
                      <a:pt x="537444" y="485428"/>
                      <a:pt x="543903" y="467721"/>
                      <a:pt x="539115" y="482086"/>
                    </a:cubicBezTo>
                    <a:cubicBezTo>
                      <a:pt x="540242" y="491101"/>
                      <a:pt x="538655" y="496866"/>
                      <a:pt x="544830" y="503041"/>
                    </a:cubicBezTo>
                    <a:cubicBezTo>
                      <a:pt x="546449" y="504660"/>
                      <a:pt x="548640" y="505581"/>
                      <a:pt x="550545" y="506851"/>
                    </a:cubicBezTo>
                    <a:cubicBezTo>
                      <a:pt x="551815" y="508756"/>
                      <a:pt x="552596" y="511100"/>
                      <a:pt x="554355" y="512566"/>
                    </a:cubicBezTo>
                    <a:cubicBezTo>
                      <a:pt x="556537" y="514384"/>
                      <a:pt x="559509" y="514967"/>
                      <a:pt x="561975" y="516376"/>
                    </a:cubicBezTo>
                    <a:cubicBezTo>
                      <a:pt x="563963" y="517512"/>
                      <a:pt x="565785" y="518916"/>
                      <a:pt x="567690" y="520186"/>
                    </a:cubicBezTo>
                    <a:cubicBezTo>
                      <a:pt x="586272" y="517089"/>
                      <a:pt x="585103" y="516414"/>
                      <a:pt x="611505" y="520186"/>
                    </a:cubicBezTo>
                    <a:cubicBezTo>
                      <a:pt x="614316" y="520588"/>
                      <a:pt x="616515" y="522877"/>
                      <a:pt x="619125" y="523996"/>
                    </a:cubicBezTo>
                    <a:cubicBezTo>
                      <a:pt x="620971" y="524787"/>
                      <a:pt x="623044" y="525003"/>
                      <a:pt x="624840" y="525901"/>
                    </a:cubicBezTo>
                    <a:cubicBezTo>
                      <a:pt x="639612" y="533287"/>
                      <a:pt x="621905" y="526828"/>
                      <a:pt x="636270" y="531616"/>
                    </a:cubicBezTo>
                    <a:cubicBezTo>
                      <a:pt x="640715" y="530981"/>
                      <a:pt x="647377" y="533610"/>
                      <a:pt x="649605" y="529711"/>
                    </a:cubicBezTo>
                    <a:cubicBezTo>
                      <a:pt x="667600" y="498220"/>
                      <a:pt x="634775" y="507337"/>
                      <a:pt x="664845" y="503041"/>
                    </a:cubicBezTo>
                    <a:cubicBezTo>
                      <a:pt x="666115" y="501136"/>
                      <a:pt x="667324" y="499189"/>
                      <a:pt x="668655" y="497326"/>
                    </a:cubicBezTo>
                    <a:cubicBezTo>
                      <a:pt x="673973" y="489881"/>
                      <a:pt x="675791" y="488770"/>
                      <a:pt x="680085" y="480181"/>
                    </a:cubicBezTo>
                    <a:cubicBezTo>
                      <a:pt x="680983" y="478385"/>
                      <a:pt x="681355" y="476371"/>
                      <a:pt x="681990" y="474466"/>
                    </a:cubicBezTo>
                    <a:cubicBezTo>
                      <a:pt x="681512" y="467295"/>
                      <a:pt x="688813" y="443986"/>
                      <a:pt x="674370" y="443986"/>
                    </a:cubicBezTo>
                    <a:cubicBezTo>
                      <a:pt x="670507" y="443986"/>
                      <a:pt x="666750" y="445256"/>
                      <a:pt x="662940" y="445891"/>
                    </a:cubicBezTo>
                    <a:cubicBezTo>
                      <a:pt x="661035" y="447161"/>
                      <a:pt x="658844" y="448082"/>
                      <a:pt x="657225" y="449701"/>
                    </a:cubicBezTo>
                    <a:cubicBezTo>
                      <a:pt x="655606" y="451320"/>
                      <a:pt x="655203" y="453986"/>
                      <a:pt x="653415" y="455416"/>
                    </a:cubicBezTo>
                    <a:cubicBezTo>
                      <a:pt x="651847" y="456670"/>
                      <a:pt x="649605" y="456686"/>
                      <a:pt x="647700" y="457321"/>
                    </a:cubicBezTo>
                    <a:cubicBezTo>
                      <a:pt x="643255" y="456686"/>
                      <a:pt x="638666" y="456706"/>
                      <a:pt x="634365" y="455416"/>
                    </a:cubicBezTo>
                    <a:cubicBezTo>
                      <a:pt x="632172" y="454758"/>
                      <a:pt x="630698" y="452630"/>
                      <a:pt x="628650" y="451606"/>
                    </a:cubicBezTo>
                    <a:cubicBezTo>
                      <a:pt x="626854" y="450708"/>
                      <a:pt x="624840" y="450336"/>
                      <a:pt x="622935" y="449701"/>
                    </a:cubicBezTo>
                    <a:cubicBezTo>
                      <a:pt x="617886" y="444652"/>
                      <a:pt x="611094" y="439355"/>
                      <a:pt x="607695" y="432556"/>
                    </a:cubicBezTo>
                    <a:cubicBezTo>
                      <a:pt x="606797" y="430760"/>
                      <a:pt x="606425" y="428746"/>
                      <a:pt x="605790" y="426841"/>
                    </a:cubicBezTo>
                    <a:cubicBezTo>
                      <a:pt x="602688" y="339978"/>
                      <a:pt x="607040" y="397490"/>
                      <a:pt x="601980" y="362071"/>
                    </a:cubicBezTo>
                    <a:cubicBezTo>
                      <a:pt x="600821" y="353960"/>
                      <a:pt x="600353" y="345311"/>
                      <a:pt x="598170" y="337306"/>
                    </a:cubicBezTo>
                    <a:cubicBezTo>
                      <a:pt x="597113" y="333431"/>
                      <a:pt x="597200" y="328716"/>
                      <a:pt x="594360" y="325876"/>
                    </a:cubicBezTo>
                    <a:lnTo>
                      <a:pt x="588645" y="320161"/>
                    </a:lnTo>
                    <a:cubicBezTo>
                      <a:pt x="588010" y="318256"/>
                      <a:pt x="587638" y="316242"/>
                      <a:pt x="586740" y="314446"/>
                    </a:cubicBezTo>
                    <a:cubicBezTo>
                      <a:pt x="585716" y="312398"/>
                      <a:pt x="583860" y="310823"/>
                      <a:pt x="582930" y="308731"/>
                    </a:cubicBezTo>
                    <a:cubicBezTo>
                      <a:pt x="575124" y="291168"/>
                      <a:pt x="583107" y="303325"/>
                      <a:pt x="575310" y="289681"/>
                    </a:cubicBezTo>
                    <a:cubicBezTo>
                      <a:pt x="574174" y="287693"/>
                      <a:pt x="573119" y="285585"/>
                      <a:pt x="571500" y="283966"/>
                    </a:cubicBezTo>
                    <a:cubicBezTo>
                      <a:pt x="569881" y="282347"/>
                      <a:pt x="565785" y="280156"/>
                      <a:pt x="565785" y="280156"/>
                    </a:cubicBezTo>
                    <a:lnTo>
                      <a:pt x="537210" y="282061"/>
                    </a:lnTo>
                    <a:lnTo>
                      <a:pt x="514350" y="249676"/>
                    </a:lnTo>
                    <a:cubicBezTo>
                      <a:pt x="519430" y="245231"/>
                      <a:pt x="524817" y="241114"/>
                      <a:pt x="529590" y="236341"/>
                    </a:cubicBezTo>
                    <a:cubicBezTo>
                      <a:pt x="531209" y="234722"/>
                      <a:pt x="533076" y="232893"/>
                      <a:pt x="533400" y="230626"/>
                    </a:cubicBezTo>
                    <a:cubicBezTo>
                      <a:pt x="533770" y="228034"/>
                      <a:pt x="533506" y="224682"/>
                      <a:pt x="531495" y="223006"/>
                    </a:cubicBezTo>
                    <a:cubicBezTo>
                      <a:pt x="529008" y="220933"/>
                      <a:pt x="525111" y="221886"/>
                      <a:pt x="521970" y="221101"/>
                    </a:cubicBezTo>
                    <a:cubicBezTo>
                      <a:pt x="515660" y="219524"/>
                      <a:pt x="516127" y="219111"/>
                      <a:pt x="510540" y="215386"/>
                    </a:cubicBezTo>
                    <a:cubicBezTo>
                      <a:pt x="500121" y="199758"/>
                      <a:pt x="501432" y="206963"/>
                      <a:pt x="504825" y="184906"/>
                    </a:cubicBezTo>
                    <a:cubicBezTo>
                      <a:pt x="505130" y="182921"/>
                      <a:pt x="506095" y="181096"/>
                      <a:pt x="506730" y="179191"/>
                    </a:cubicBezTo>
                    <a:cubicBezTo>
                      <a:pt x="506095" y="173476"/>
                      <a:pt x="507783" y="166977"/>
                      <a:pt x="504825" y="162046"/>
                    </a:cubicBezTo>
                    <a:cubicBezTo>
                      <a:pt x="503159" y="159270"/>
                      <a:pt x="498332" y="161278"/>
                      <a:pt x="495300" y="160141"/>
                    </a:cubicBezTo>
                    <a:cubicBezTo>
                      <a:pt x="493156" y="159337"/>
                      <a:pt x="491490" y="157601"/>
                      <a:pt x="489585" y="156331"/>
                    </a:cubicBezTo>
                    <a:cubicBezTo>
                      <a:pt x="488950" y="154426"/>
                      <a:pt x="487350" y="152597"/>
                      <a:pt x="487680" y="150616"/>
                    </a:cubicBezTo>
                    <a:cubicBezTo>
                      <a:pt x="488056" y="148358"/>
                      <a:pt x="489767" y="146409"/>
                      <a:pt x="491490" y="144901"/>
                    </a:cubicBezTo>
                    <a:cubicBezTo>
                      <a:pt x="494936" y="141886"/>
                      <a:pt x="499110" y="139821"/>
                      <a:pt x="502920" y="137281"/>
                    </a:cubicBezTo>
                    <a:cubicBezTo>
                      <a:pt x="504825" y="136011"/>
                      <a:pt x="506463" y="134195"/>
                      <a:pt x="508635" y="133471"/>
                    </a:cubicBezTo>
                    <a:cubicBezTo>
                      <a:pt x="516522" y="130842"/>
                      <a:pt x="512679" y="132680"/>
                      <a:pt x="520065" y="127756"/>
                    </a:cubicBezTo>
                    <a:cubicBezTo>
                      <a:pt x="525145" y="128391"/>
                      <a:pt x="530484" y="127939"/>
                      <a:pt x="535305" y="129661"/>
                    </a:cubicBezTo>
                    <a:cubicBezTo>
                      <a:pt x="539617" y="131201"/>
                      <a:pt x="546735" y="137281"/>
                      <a:pt x="546735" y="137281"/>
                    </a:cubicBezTo>
                    <a:cubicBezTo>
                      <a:pt x="551180" y="136646"/>
                      <a:pt x="555667" y="136257"/>
                      <a:pt x="560070" y="135376"/>
                    </a:cubicBezTo>
                    <a:cubicBezTo>
                      <a:pt x="562039" y="134982"/>
                      <a:pt x="563848" y="133999"/>
                      <a:pt x="565785" y="133471"/>
                    </a:cubicBezTo>
                    <a:cubicBezTo>
                      <a:pt x="570837" y="132093"/>
                      <a:pt x="575945" y="130931"/>
                      <a:pt x="581025" y="129661"/>
                    </a:cubicBezTo>
                    <a:cubicBezTo>
                      <a:pt x="583565" y="129026"/>
                      <a:pt x="586161" y="128584"/>
                      <a:pt x="588645" y="127756"/>
                    </a:cubicBezTo>
                    <a:cubicBezTo>
                      <a:pt x="592455" y="126486"/>
                      <a:pt x="596065" y="124169"/>
                      <a:pt x="600075" y="123946"/>
                    </a:cubicBezTo>
                    <a:lnTo>
                      <a:pt x="634365" y="122041"/>
                    </a:lnTo>
                    <a:cubicBezTo>
                      <a:pt x="633730" y="117596"/>
                      <a:pt x="633341" y="113109"/>
                      <a:pt x="632460" y="108706"/>
                    </a:cubicBezTo>
                    <a:cubicBezTo>
                      <a:pt x="632066" y="106737"/>
                      <a:pt x="631809" y="104559"/>
                      <a:pt x="630555" y="102991"/>
                    </a:cubicBezTo>
                    <a:cubicBezTo>
                      <a:pt x="629125" y="101203"/>
                      <a:pt x="626888" y="100205"/>
                      <a:pt x="624840" y="99181"/>
                    </a:cubicBezTo>
                    <a:cubicBezTo>
                      <a:pt x="623044" y="98283"/>
                      <a:pt x="621030" y="97911"/>
                      <a:pt x="619125" y="97276"/>
                    </a:cubicBezTo>
                    <a:lnTo>
                      <a:pt x="586740" y="101086"/>
                    </a:lnTo>
                    <a:cubicBezTo>
                      <a:pt x="582285" y="101643"/>
                      <a:pt x="577895" y="102991"/>
                      <a:pt x="573405" y="102991"/>
                    </a:cubicBezTo>
                    <a:cubicBezTo>
                      <a:pt x="568285" y="102991"/>
                      <a:pt x="563245" y="101721"/>
                      <a:pt x="558165" y="101086"/>
                    </a:cubicBezTo>
                    <a:cubicBezTo>
                      <a:pt x="556895" y="97276"/>
                      <a:pt x="555329" y="93552"/>
                      <a:pt x="554355" y="89656"/>
                    </a:cubicBezTo>
                    <a:lnTo>
                      <a:pt x="550545" y="74416"/>
                    </a:lnTo>
                    <a:cubicBezTo>
                      <a:pt x="551180" y="72511"/>
                      <a:pt x="551196" y="70269"/>
                      <a:pt x="552450" y="68701"/>
                    </a:cubicBezTo>
                    <a:cubicBezTo>
                      <a:pt x="555136" y="65344"/>
                      <a:pt x="560115" y="64241"/>
                      <a:pt x="563880" y="62986"/>
                    </a:cubicBezTo>
                    <a:cubicBezTo>
                      <a:pt x="565150" y="61081"/>
                      <a:pt x="566666" y="59319"/>
                      <a:pt x="567690" y="57271"/>
                    </a:cubicBezTo>
                    <a:cubicBezTo>
                      <a:pt x="570745" y="51162"/>
                      <a:pt x="570063" y="47246"/>
                      <a:pt x="567690" y="40126"/>
                    </a:cubicBezTo>
                    <a:cubicBezTo>
                      <a:pt x="566966" y="37954"/>
                      <a:pt x="565150" y="36316"/>
                      <a:pt x="563880" y="34411"/>
                    </a:cubicBezTo>
                    <a:cubicBezTo>
                      <a:pt x="563245" y="29966"/>
                      <a:pt x="563265" y="25377"/>
                      <a:pt x="561975" y="21076"/>
                    </a:cubicBezTo>
                    <a:cubicBezTo>
                      <a:pt x="561317" y="18883"/>
                      <a:pt x="560437" y="15077"/>
                      <a:pt x="558165" y="15361"/>
                    </a:cubicBezTo>
                    <a:cubicBezTo>
                      <a:pt x="553621" y="15929"/>
                      <a:pt x="550831" y="20933"/>
                      <a:pt x="546735" y="22981"/>
                    </a:cubicBezTo>
                    <a:cubicBezTo>
                      <a:pt x="544195" y="24251"/>
                      <a:pt x="541581" y="25382"/>
                      <a:pt x="539115" y="26791"/>
                    </a:cubicBezTo>
                    <a:cubicBezTo>
                      <a:pt x="537127" y="27927"/>
                      <a:pt x="535448" y="29577"/>
                      <a:pt x="533400" y="30601"/>
                    </a:cubicBezTo>
                    <a:cubicBezTo>
                      <a:pt x="531604" y="31499"/>
                      <a:pt x="529590" y="31871"/>
                      <a:pt x="527685" y="32506"/>
                    </a:cubicBezTo>
                    <a:cubicBezTo>
                      <a:pt x="511175" y="31871"/>
                      <a:pt x="494647" y="31601"/>
                      <a:pt x="478155" y="30601"/>
                    </a:cubicBezTo>
                    <a:cubicBezTo>
                      <a:pt x="473673" y="30329"/>
                      <a:pt x="469279" y="29221"/>
                      <a:pt x="464820" y="28696"/>
                    </a:cubicBezTo>
                    <a:cubicBezTo>
                      <a:pt x="458482" y="27950"/>
                      <a:pt x="452108" y="27537"/>
                      <a:pt x="445770" y="26791"/>
                    </a:cubicBezTo>
                    <a:cubicBezTo>
                      <a:pt x="441311" y="26266"/>
                      <a:pt x="436900" y="25356"/>
                      <a:pt x="432435" y="24886"/>
                    </a:cubicBezTo>
                    <a:cubicBezTo>
                      <a:pt x="389155" y="20330"/>
                      <a:pt x="426508" y="25400"/>
                      <a:pt x="396240" y="21076"/>
                    </a:cubicBezTo>
                    <a:cubicBezTo>
                      <a:pt x="383375" y="16788"/>
                      <a:pt x="399211" y="21736"/>
                      <a:pt x="379095" y="17266"/>
                    </a:cubicBezTo>
                    <a:cubicBezTo>
                      <a:pt x="373621" y="16049"/>
                      <a:pt x="371776" y="13871"/>
                      <a:pt x="365760" y="13456"/>
                    </a:cubicBezTo>
                    <a:cubicBezTo>
                      <a:pt x="334825" y="11323"/>
                      <a:pt x="311785" y="15043"/>
                      <a:pt x="300990" y="15361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5482391" y="5430899"/>
                <a:ext cx="121305" cy="164975"/>
              </a:xfrm>
              <a:custGeom>
                <a:avLst/>
                <a:gdLst>
                  <a:gd name="connsiteX0" fmla="*/ 7620 w 198120"/>
                  <a:gd name="connsiteY0" fmla="*/ 76308 h 270618"/>
                  <a:gd name="connsiteX1" fmla="*/ 7620 w 198120"/>
                  <a:gd name="connsiteY1" fmla="*/ 76308 h 270618"/>
                  <a:gd name="connsiteX2" fmla="*/ 3810 w 198120"/>
                  <a:gd name="connsiteY2" fmla="*/ 45828 h 270618"/>
                  <a:gd name="connsiteX3" fmla="*/ 1905 w 198120"/>
                  <a:gd name="connsiteY3" fmla="*/ 40113 h 270618"/>
                  <a:gd name="connsiteX4" fmla="*/ 7620 w 198120"/>
                  <a:gd name="connsiteY4" fmla="*/ 36303 h 270618"/>
                  <a:gd name="connsiteX5" fmla="*/ 34290 w 198120"/>
                  <a:gd name="connsiteY5" fmla="*/ 30588 h 270618"/>
                  <a:gd name="connsiteX6" fmla="*/ 40005 w 198120"/>
                  <a:gd name="connsiteY6" fmla="*/ 28683 h 270618"/>
                  <a:gd name="connsiteX7" fmla="*/ 32385 w 198120"/>
                  <a:gd name="connsiteY7" fmla="*/ 9633 h 270618"/>
                  <a:gd name="connsiteX8" fmla="*/ 26670 w 198120"/>
                  <a:gd name="connsiteY8" fmla="*/ 7728 h 270618"/>
                  <a:gd name="connsiteX9" fmla="*/ 34290 w 198120"/>
                  <a:gd name="connsiteY9" fmla="*/ 2013 h 270618"/>
                  <a:gd name="connsiteX10" fmla="*/ 120015 w 198120"/>
                  <a:gd name="connsiteY10" fmla="*/ 2013 h 270618"/>
                  <a:gd name="connsiteX11" fmla="*/ 116205 w 198120"/>
                  <a:gd name="connsiteY11" fmla="*/ 30588 h 270618"/>
                  <a:gd name="connsiteX12" fmla="*/ 112395 w 198120"/>
                  <a:gd name="connsiteY12" fmla="*/ 47733 h 270618"/>
                  <a:gd name="connsiteX13" fmla="*/ 110490 w 198120"/>
                  <a:gd name="connsiteY13" fmla="*/ 53448 h 270618"/>
                  <a:gd name="connsiteX14" fmla="*/ 106680 w 198120"/>
                  <a:gd name="connsiteY14" fmla="*/ 66783 h 270618"/>
                  <a:gd name="connsiteX15" fmla="*/ 104775 w 198120"/>
                  <a:gd name="connsiteY15" fmla="*/ 83928 h 270618"/>
                  <a:gd name="connsiteX16" fmla="*/ 150495 w 198120"/>
                  <a:gd name="connsiteY16" fmla="*/ 99168 h 270618"/>
                  <a:gd name="connsiteX17" fmla="*/ 198120 w 198120"/>
                  <a:gd name="connsiteY17" fmla="*/ 108693 h 270618"/>
                  <a:gd name="connsiteX18" fmla="*/ 196215 w 198120"/>
                  <a:gd name="connsiteY18" fmla="*/ 114408 h 270618"/>
                  <a:gd name="connsiteX19" fmla="*/ 184785 w 198120"/>
                  <a:gd name="connsiteY19" fmla="*/ 122028 h 270618"/>
                  <a:gd name="connsiteX20" fmla="*/ 179070 w 198120"/>
                  <a:gd name="connsiteY20" fmla="*/ 125838 h 270618"/>
                  <a:gd name="connsiteX21" fmla="*/ 169545 w 198120"/>
                  <a:gd name="connsiteY21" fmla="*/ 127743 h 270618"/>
                  <a:gd name="connsiteX22" fmla="*/ 158115 w 198120"/>
                  <a:gd name="connsiteY22" fmla="*/ 131553 h 270618"/>
                  <a:gd name="connsiteX23" fmla="*/ 152400 w 198120"/>
                  <a:gd name="connsiteY23" fmla="*/ 133458 h 270618"/>
                  <a:gd name="connsiteX24" fmla="*/ 146685 w 198120"/>
                  <a:gd name="connsiteY24" fmla="*/ 135363 h 270618"/>
                  <a:gd name="connsiteX25" fmla="*/ 139065 w 198120"/>
                  <a:gd name="connsiteY25" fmla="*/ 139173 h 270618"/>
                  <a:gd name="connsiteX26" fmla="*/ 135255 w 198120"/>
                  <a:gd name="connsiteY26" fmla="*/ 146793 h 270618"/>
                  <a:gd name="connsiteX27" fmla="*/ 146685 w 198120"/>
                  <a:gd name="connsiteY27" fmla="*/ 156318 h 270618"/>
                  <a:gd name="connsiteX28" fmla="*/ 150495 w 198120"/>
                  <a:gd name="connsiteY28" fmla="*/ 162033 h 270618"/>
                  <a:gd name="connsiteX29" fmla="*/ 156210 w 198120"/>
                  <a:gd name="connsiteY29" fmla="*/ 163938 h 270618"/>
                  <a:gd name="connsiteX30" fmla="*/ 158115 w 198120"/>
                  <a:gd name="connsiteY30" fmla="*/ 169653 h 270618"/>
                  <a:gd name="connsiteX31" fmla="*/ 163830 w 198120"/>
                  <a:gd name="connsiteY31" fmla="*/ 175368 h 270618"/>
                  <a:gd name="connsiteX32" fmla="*/ 165735 w 198120"/>
                  <a:gd name="connsiteY32" fmla="*/ 181083 h 270618"/>
                  <a:gd name="connsiteX33" fmla="*/ 161925 w 198120"/>
                  <a:gd name="connsiteY33" fmla="*/ 192513 h 270618"/>
                  <a:gd name="connsiteX34" fmla="*/ 158115 w 198120"/>
                  <a:gd name="connsiteY34" fmla="*/ 205848 h 270618"/>
                  <a:gd name="connsiteX35" fmla="*/ 160020 w 198120"/>
                  <a:gd name="connsiteY35" fmla="*/ 242043 h 270618"/>
                  <a:gd name="connsiteX36" fmla="*/ 158115 w 198120"/>
                  <a:gd name="connsiteY36" fmla="*/ 253473 h 270618"/>
                  <a:gd name="connsiteX37" fmla="*/ 152400 w 198120"/>
                  <a:gd name="connsiteY37" fmla="*/ 257283 h 270618"/>
                  <a:gd name="connsiteX38" fmla="*/ 150495 w 198120"/>
                  <a:gd name="connsiteY38" fmla="*/ 262998 h 270618"/>
                  <a:gd name="connsiteX39" fmla="*/ 139065 w 198120"/>
                  <a:gd name="connsiteY39" fmla="*/ 270618 h 270618"/>
                  <a:gd name="connsiteX40" fmla="*/ 110490 w 198120"/>
                  <a:gd name="connsiteY40" fmla="*/ 268713 h 270618"/>
                  <a:gd name="connsiteX41" fmla="*/ 102870 w 198120"/>
                  <a:gd name="connsiteY41" fmla="*/ 264903 h 270618"/>
                  <a:gd name="connsiteX42" fmla="*/ 85725 w 198120"/>
                  <a:gd name="connsiteY42" fmla="*/ 257283 h 270618"/>
                  <a:gd name="connsiteX43" fmla="*/ 36195 w 198120"/>
                  <a:gd name="connsiteY43" fmla="*/ 255378 h 270618"/>
                  <a:gd name="connsiteX44" fmla="*/ 22860 w 198120"/>
                  <a:gd name="connsiteY44" fmla="*/ 243948 h 270618"/>
                  <a:gd name="connsiteX45" fmla="*/ 11430 w 198120"/>
                  <a:gd name="connsiteY45" fmla="*/ 224898 h 270618"/>
                  <a:gd name="connsiteX46" fmla="*/ 1905 w 198120"/>
                  <a:gd name="connsiteY46" fmla="*/ 211563 h 270618"/>
                  <a:gd name="connsiteX47" fmla="*/ 0 w 198120"/>
                  <a:gd name="connsiteY47" fmla="*/ 205848 h 270618"/>
                  <a:gd name="connsiteX48" fmla="*/ 1905 w 198120"/>
                  <a:gd name="connsiteY48" fmla="*/ 186798 h 270618"/>
                  <a:gd name="connsiteX49" fmla="*/ 3810 w 198120"/>
                  <a:gd name="connsiteY49" fmla="*/ 177273 h 270618"/>
                  <a:gd name="connsiteX50" fmla="*/ 7620 w 198120"/>
                  <a:gd name="connsiteY50" fmla="*/ 154413 h 270618"/>
                  <a:gd name="connsiteX51" fmla="*/ 11430 w 198120"/>
                  <a:gd name="connsiteY51" fmla="*/ 148698 h 270618"/>
                  <a:gd name="connsiteX52" fmla="*/ 17145 w 198120"/>
                  <a:gd name="connsiteY52" fmla="*/ 133458 h 270618"/>
                  <a:gd name="connsiteX53" fmla="*/ 20955 w 198120"/>
                  <a:gd name="connsiteY53" fmla="*/ 122028 h 270618"/>
                  <a:gd name="connsiteX54" fmla="*/ 19050 w 198120"/>
                  <a:gd name="connsiteY54" fmla="*/ 87738 h 270618"/>
                  <a:gd name="connsiteX55" fmla="*/ 11430 w 198120"/>
                  <a:gd name="connsiteY55" fmla="*/ 72498 h 270618"/>
                  <a:gd name="connsiteX56" fmla="*/ 7620 w 198120"/>
                  <a:gd name="connsiteY56" fmla="*/ 76308 h 27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98120" h="270618">
                    <a:moveTo>
                      <a:pt x="7620" y="76308"/>
                    </a:moveTo>
                    <a:lnTo>
                      <a:pt x="7620" y="76308"/>
                    </a:lnTo>
                    <a:cubicBezTo>
                      <a:pt x="6960" y="70365"/>
                      <a:pt x="5169" y="52623"/>
                      <a:pt x="3810" y="45828"/>
                    </a:cubicBezTo>
                    <a:cubicBezTo>
                      <a:pt x="3416" y="43859"/>
                      <a:pt x="2540" y="42018"/>
                      <a:pt x="1905" y="40113"/>
                    </a:cubicBezTo>
                    <a:cubicBezTo>
                      <a:pt x="3810" y="38843"/>
                      <a:pt x="5424" y="36949"/>
                      <a:pt x="7620" y="36303"/>
                    </a:cubicBezTo>
                    <a:cubicBezTo>
                      <a:pt x="16342" y="33738"/>
                      <a:pt x="25665" y="33463"/>
                      <a:pt x="34290" y="30588"/>
                    </a:cubicBezTo>
                    <a:lnTo>
                      <a:pt x="40005" y="28683"/>
                    </a:lnTo>
                    <a:cubicBezTo>
                      <a:pt x="38312" y="15136"/>
                      <a:pt x="42138" y="14510"/>
                      <a:pt x="32385" y="9633"/>
                    </a:cubicBezTo>
                    <a:cubicBezTo>
                      <a:pt x="30589" y="8735"/>
                      <a:pt x="28575" y="8363"/>
                      <a:pt x="26670" y="7728"/>
                    </a:cubicBezTo>
                    <a:cubicBezTo>
                      <a:pt x="29210" y="5823"/>
                      <a:pt x="31152" y="2496"/>
                      <a:pt x="34290" y="2013"/>
                    </a:cubicBezTo>
                    <a:cubicBezTo>
                      <a:pt x="59760" y="-1906"/>
                      <a:pt x="94680" y="911"/>
                      <a:pt x="120015" y="2013"/>
                    </a:cubicBezTo>
                    <a:cubicBezTo>
                      <a:pt x="119052" y="9718"/>
                      <a:pt x="117520" y="22701"/>
                      <a:pt x="116205" y="30588"/>
                    </a:cubicBezTo>
                    <a:cubicBezTo>
                      <a:pt x="115419" y="35302"/>
                      <a:pt x="113765" y="42938"/>
                      <a:pt x="112395" y="47733"/>
                    </a:cubicBezTo>
                    <a:cubicBezTo>
                      <a:pt x="111843" y="49664"/>
                      <a:pt x="111042" y="51517"/>
                      <a:pt x="110490" y="53448"/>
                    </a:cubicBezTo>
                    <a:cubicBezTo>
                      <a:pt x="105706" y="70192"/>
                      <a:pt x="111248" y="53080"/>
                      <a:pt x="106680" y="66783"/>
                    </a:cubicBezTo>
                    <a:cubicBezTo>
                      <a:pt x="106045" y="72498"/>
                      <a:pt x="104775" y="78178"/>
                      <a:pt x="104775" y="83928"/>
                    </a:cubicBezTo>
                    <a:cubicBezTo>
                      <a:pt x="104775" y="111562"/>
                      <a:pt x="115127" y="97630"/>
                      <a:pt x="150495" y="99168"/>
                    </a:cubicBezTo>
                    <a:cubicBezTo>
                      <a:pt x="171978" y="113490"/>
                      <a:pt x="157352" y="106547"/>
                      <a:pt x="198120" y="108693"/>
                    </a:cubicBezTo>
                    <a:cubicBezTo>
                      <a:pt x="197485" y="110598"/>
                      <a:pt x="197635" y="112988"/>
                      <a:pt x="196215" y="114408"/>
                    </a:cubicBezTo>
                    <a:cubicBezTo>
                      <a:pt x="192977" y="117646"/>
                      <a:pt x="188595" y="119488"/>
                      <a:pt x="184785" y="122028"/>
                    </a:cubicBezTo>
                    <a:cubicBezTo>
                      <a:pt x="182880" y="123298"/>
                      <a:pt x="181315" y="125389"/>
                      <a:pt x="179070" y="125838"/>
                    </a:cubicBezTo>
                    <a:cubicBezTo>
                      <a:pt x="175895" y="126473"/>
                      <a:pt x="172669" y="126891"/>
                      <a:pt x="169545" y="127743"/>
                    </a:cubicBezTo>
                    <a:cubicBezTo>
                      <a:pt x="165670" y="128800"/>
                      <a:pt x="161925" y="130283"/>
                      <a:pt x="158115" y="131553"/>
                    </a:cubicBezTo>
                    <a:lnTo>
                      <a:pt x="152400" y="133458"/>
                    </a:lnTo>
                    <a:cubicBezTo>
                      <a:pt x="150495" y="134093"/>
                      <a:pt x="148481" y="134465"/>
                      <a:pt x="146685" y="135363"/>
                    </a:cubicBezTo>
                    <a:lnTo>
                      <a:pt x="139065" y="139173"/>
                    </a:lnTo>
                    <a:cubicBezTo>
                      <a:pt x="137795" y="141713"/>
                      <a:pt x="134853" y="143982"/>
                      <a:pt x="135255" y="146793"/>
                    </a:cubicBezTo>
                    <a:cubicBezTo>
                      <a:pt x="135641" y="149495"/>
                      <a:pt x="144633" y="154950"/>
                      <a:pt x="146685" y="156318"/>
                    </a:cubicBezTo>
                    <a:cubicBezTo>
                      <a:pt x="147955" y="158223"/>
                      <a:pt x="148707" y="160603"/>
                      <a:pt x="150495" y="162033"/>
                    </a:cubicBezTo>
                    <a:cubicBezTo>
                      <a:pt x="152063" y="163287"/>
                      <a:pt x="154790" y="162518"/>
                      <a:pt x="156210" y="163938"/>
                    </a:cubicBezTo>
                    <a:cubicBezTo>
                      <a:pt x="157630" y="165358"/>
                      <a:pt x="157001" y="167982"/>
                      <a:pt x="158115" y="169653"/>
                    </a:cubicBezTo>
                    <a:cubicBezTo>
                      <a:pt x="159609" y="171895"/>
                      <a:pt x="161925" y="173463"/>
                      <a:pt x="163830" y="175368"/>
                    </a:cubicBezTo>
                    <a:cubicBezTo>
                      <a:pt x="164465" y="177273"/>
                      <a:pt x="165957" y="179087"/>
                      <a:pt x="165735" y="181083"/>
                    </a:cubicBezTo>
                    <a:cubicBezTo>
                      <a:pt x="165291" y="185075"/>
                      <a:pt x="163195" y="188703"/>
                      <a:pt x="161925" y="192513"/>
                    </a:cubicBezTo>
                    <a:cubicBezTo>
                      <a:pt x="159192" y="200712"/>
                      <a:pt x="160507" y="196280"/>
                      <a:pt x="158115" y="205848"/>
                    </a:cubicBezTo>
                    <a:cubicBezTo>
                      <a:pt x="158750" y="217913"/>
                      <a:pt x="160020" y="229961"/>
                      <a:pt x="160020" y="242043"/>
                    </a:cubicBezTo>
                    <a:cubicBezTo>
                      <a:pt x="160020" y="245906"/>
                      <a:pt x="159842" y="250018"/>
                      <a:pt x="158115" y="253473"/>
                    </a:cubicBezTo>
                    <a:cubicBezTo>
                      <a:pt x="157091" y="255521"/>
                      <a:pt x="154305" y="256013"/>
                      <a:pt x="152400" y="257283"/>
                    </a:cubicBezTo>
                    <a:cubicBezTo>
                      <a:pt x="151765" y="259188"/>
                      <a:pt x="151915" y="261578"/>
                      <a:pt x="150495" y="262998"/>
                    </a:cubicBezTo>
                    <a:cubicBezTo>
                      <a:pt x="147257" y="266236"/>
                      <a:pt x="139065" y="270618"/>
                      <a:pt x="139065" y="270618"/>
                    </a:cubicBezTo>
                    <a:cubicBezTo>
                      <a:pt x="129540" y="269983"/>
                      <a:pt x="119919" y="270202"/>
                      <a:pt x="110490" y="268713"/>
                    </a:cubicBezTo>
                    <a:cubicBezTo>
                      <a:pt x="107685" y="268270"/>
                      <a:pt x="105336" y="266312"/>
                      <a:pt x="102870" y="264903"/>
                    </a:cubicBezTo>
                    <a:cubicBezTo>
                      <a:pt x="96485" y="261255"/>
                      <a:pt x="94640" y="257626"/>
                      <a:pt x="85725" y="257283"/>
                    </a:cubicBezTo>
                    <a:lnTo>
                      <a:pt x="36195" y="255378"/>
                    </a:lnTo>
                    <a:cubicBezTo>
                      <a:pt x="30015" y="251258"/>
                      <a:pt x="28139" y="250547"/>
                      <a:pt x="22860" y="243948"/>
                    </a:cubicBezTo>
                    <a:cubicBezTo>
                      <a:pt x="9438" y="227170"/>
                      <a:pt x="19909" y="238465"/>
                      <a:pt x="11430" y="224898"/>
                    </a:cubicBezTo>
                    <a:cubicBezTo>
                      <a:pt x="9273" y="221446"/>
                      <a:pt x="3920" y="215593"/>
                      <a:pt x="1905" y="211563"/>
                    </a:cubicBezTo>
                    <a:cubicBezTo>
                      <a:pt x="1007" y="209767"/>
                      <a:pt x="635" y="207753"/>
                      <a:pt x="0" y="205848"/>
                    </a:cubicBezTo>
                    <a:cubicBezTo>
                      <a:pt x="635" y="199498"/>
                      <a:pt x="1062" y="193124"/>
                      <a:pt x="1905" y="186798"/>
                    </a:cubicBezTo>
                    <a:cubicBezTo>
                      <a:pt x="2333" y="183589"/>
                      <a:pt x="3352" y="180478"/>
                      <a:pt x="3810" y="177273"/>
                    </a:cubicBezTo>
                    <a:cubicBezTo>
                      <a:pt x="4655" y="171358"/>
                      <a:pt x="4344" y="160965"/>
                      <a:pt x="7620" y="154413"/>
                    </a:cubicBezTo>
                    <a:cubicBezTo>
                      <a:pt x="8644" y="152365"/>
                      <a:pt x="10294" y="150686"/>
                      <a:pt x="11430" y="148698"/>
                    </a:cubicBezTo>
                    <a:cubicBezTo>
                      <a:pt x="16809" y="139285"/>
                      <a:pt x="14184" y="143327"/>
                      <a:pt x="17145" y="133458"/>
                    </a:cubicBezTo>
                    <a:cubicBezTo>
                      <a:pt x="18299" y="129611"/>
                      <a:pt x="20955" y="122028"/>
                      <a:pt x="20955" y="122028"/>
                    </a:cubicBezTo>
                    <a:cubicBezTo>
                      <a:pt x="20320" y="110598"/>
                      <a:pt x="20531" y="99089"/>
                      <a:pt x="19050" y="87738"/>
                    </a:cubicBezTo>
                    <a:cubicBezTo>
                      <a:pt x="18641" y="84600"/>
                      <a:pt x="14291" y="75359"/>
                      <a:pt x="11430" y="72498"/>
                    </a:cubicBezTo>
                    <a:lnTo>
                      <a:pt x="7620" y="76308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Rectangle 87"/>
              <p:cNvSpPr/>
              <p:nvPr/>
            </p:nvSpPr>
            <p:spPr bwMode="auto">
              <a:xfrm>
                <a:off x="5195141" y="5333855"/>
                <a:ext cx="1135414" cy="84525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5366908" y="5466806"/>
                <a:ext cx="234846" cy="150418"/>
              </a:xfrm>
              <a:custGeom>
                <a:avLst/>
                <a:gdLst>
                  <a:gd name="connsiteX0" fmla="*/ 193081 w 384222"/>
                  <a:gd name="connsiteY0" fmla="*/ 1905 h 245745"/>
                  <a:gd name="connsiteX1" fmla="*/ 193081 w 384222"/>
                  <a:gd name="connsiteY1" fmla="*/ 1905 h 245745"/>
                  <a:gd name="connsiteX2" fmla="*/ 170221 w 384222"/>
                  <a:gd name="connsiteY2" fmla="*/ 11430 h 245745"/>
                  <a:gd name="connsiteX3" fmla="*/ 164506 w 384222"/>
                  <a:gd name="connsiteY3" fmla="*/ 17145 h 245745"/>
                  <a:gd name="connsiteX4" fmla="*/ 164506 w 384222"/>
                  <a:gd name="connsiteY4" fmla="*/ 32385 h 245745"/>
                  <a:gd name="connsiteX5" fmla="*/ 172126 w 384222"/>
                  <a:gd name="connsiteY5" fmla="*/ 38100 h 245745"/>
                  <a:gd name="connsiteX6" fmla="*/ 177841 w 384222"/>
                  <a:gd name="connsiteY6" fmla="*/ 49530 h 245745"/>
                  <a:gd name="connsiteX7" fmla="*/ 181651 w 384222"/>
                  <a:gd name="connsiteY7" fmla="*/ 57150 h 245745"/>
                  <a:gd name="connsiteX8" fmla="*/ 179746 w 384222"/>
                  <a:gd name="connsiteY8" fmla="*/ 74295 h 245745"/>
                  <a:gd name="connsiteX9" fmla="*/ 153076 w 384222"/>
                  <a:gd name="connsiteY9" fmla="*/ 72390 h 245745"/>
                  <a:gd name="connsiteX10" fmla="*/ 141646 w 384222"/>
                  <a:gd name="connsiteY10" fmla="*/ 68580 h 245745"/>
                  <a:gd name="connsiteX11" fmla="*/ 135931 w 384222"/>
                  <a:gd name="connsiteY11" fmla="*/ 62865 h 245745"/>
                  <a:gd name="connsiteX12" fmla="*/ 128311 w 384222"/>
                  <a:gd name="connsiteY12" fmla="*/ 49530 h 245745"/>
                  <a:gd name="connsiteX13" fmla="*/ 116881 w 384222"/>
                  <a:gd name="connsiteY13" fmla="*/ 41910 h 245745"/>
                  <a:gd name="connsiteX14" fmla="*/ 114976 w 384222"/>
                  <a:gd name="connsiteY14" fmla="*/ 47625 h 245745"/>
                  <a:gd name="connsiteX15" fmla="*/ 113071 w 384222"/>
                  <a:gd name="connsiteY15" fmla="*/ 64770 h 245745"/>
                  <a:gd name="connsiteX16" fmla="*/ 105451 w 384222"/>
                  <a:gd name="connsiteY16" fmla="*/ 70485 h 245745"/>
                  <a:gd name="connsiteX17" fmla="*/ 84496 w 384222"/>
                  <a:gd name="connsiteY17" fmla="*/ 68580 h 245745"/>
                  <a:gd name="connsiteX18" fmla="*/ 80686 w 384222"/>
                  <a:gd name="connsiteY18" fmla="*/ 74295 h 245745"/>
                  <a:gd name="connsiteX19" fmla="*/ 78781 w 384222"/>
                  <a:gd name="connsiteY19" fmla="*/ 80010 h 245745"/>
                  <a:gd name="connsiteX20" fmla="*/ 74971 w 384222"/>
                  <a:gd name="connsiteY20" fmla="*/ 89535 h 245745"/>
                  <a:gd name="connsiteX21" fmla="*/ 73066 w 384222"/>
                  <a:gd name="connsiteY21" fmla="*/ 108585 h 245745"/>
                  <a:gd name="connsiteX22" fmla="*/ 54016 w 384222"/>
                  <a:gd name="connsiteY22" fmla="*/ 118110 h 245745"/>
                  <a:gd name="connsiteX23" fmla="*/ 6391 w 384222"/>
                  <a:gd name="connsiteY23" fmla="*/ 120015 h 245745"/>
                  <a:gd name="connsiteX24" fmla="*/ 676 w 384222"/>
                  <a:gd name="connsiteY24" fmla="*/ 125730 h 245745"/>
                  <a:gd name="connsiteX25" fmla="*/ 4486 w 384222"/>
                  <a:gd name="connsiteY25" fmla="*/ 150495 h 245745"/>
                  <a:gd name="connsiteX26" fmla="*/ 8296 w 384222"/>
                  <a:gd name="connsiteY26" fmla="*/ 165735 h 245745"/>
                  <a:gd name="connsiteX27" fmla="*/ 15916 w 384222"/>
                  <a:gd name="connsiteY27" fmla="*/ 177165 h 245745"/>
                  <a:gd name="connsiteX28" fmla="*/ 29251 w 384222"/>
                  <a:gd name="connsiteY28" fmla="*/ 175260 h 245745"/>
                  <a:gd name="connsiteX29" fmla="*/ 34966 w 384222"/>
                  <a:gd name="connsiteY29" fmla="*/ 173355 h 245745"/>
                  <a:gd name="connsiteX30" fmla="*/ 46396 w 384222"/>
                  <a:gd name="connsiteY30" fmla="*/ 184785 h 245745"/>
                  <a:gd name="connsiteX31" fmla="*/ 48301 w 384222"/>
                  <a:gd name="connsiteY31" fmla="*/ 192405 h 245745"/>
                  <a:gd name="connsiteX32" fmla="*/ 52111 w 384222"/>
                  <a:gd name="connsiteY32" fmla="*/ 198120 h 245745"/>
                  <a:gd name="connsiteX33" fmla="*/ 54016 w 384222"/>
                  <a:gd name="connsiteY33" fmla="*/ 203835 h 245745"/>
                  <a:gd name="connsiteX34" fmla="*/ 48301 w 384222"/>
                  <a:gd name="connsiteY34" fmla="*/ 207645 h 245745"/>
                  <a:gd name="connsiteX35" fmla="*/ 25441 w 384222"/>
                  <a:gd name="connsiteY35" fmla="*/ 209550 h 245745"/>
                  <a:gd name="connsiteX36" fmla="*/ 27346 w 384222"/>
                  <a:gd name="connsiteY36" fmla="*/ 215265 h 245745"/>
                  <a:gd name="connsiteX37" fmla="*/ 34966 w 384222"/>
                  <a:gd name="connsiteY37" fmla="*/ 219075 h 245745"/>
                  <a:gd name="connsiteX38" fmla="*/ 54016 w 384222"/>
                  <a:gd name="connsiteY38" fmla="*/ 224790 h 245745"/>
                  <a:gd name="connsiteX39" fmla="*/ 59731 w 384222"/>
                  <a:gd name="connsiteY39" fmla="*/ 228600 h 245745"/>
                  <a:gd name="connsiteX40" fmla="*/ 84496 w 384222"/>
                  <a:gd name="connsiteY40" fmla="*/ 228600 h 245745"/>
                  <a:gd name="connsiteX41" fmla="*/ 90211 w 384222"/>
                  <a:gd name="connsiteY41" fmla="*/ 224790 h 245745"/>
                  <a:gd name="connsiteX42" fmla="*/ 134026 w 384222"/>
                  <a:gd name="connsiteY42" fmla="*/ 228600 h 245745"/>
                  <a:gd name="connsiteX43" fmla="*/ 139741 w 384222"/>
                  <a:gd name="connsiteY43" fmla="*/ 232410 h 245745"/>
                  <a:gd name="connsiteX44" fmla="*/ 145456 w 384222"/>
                  <a:gd name="connsiteY44" fmla="*/ 234315 h 245745"/>
                  <a:gd name="connsiteX45" fmla="*/ 160696 w 384222"/>
                  <a:gd name="connsiteY45" fmla="*/ 240030 h 245745"/>
                  <a:gd name="connsiteX46" fmla="*/ 168316 w 384222"/>
                  <a:gd name="connsiteY46" fmla="*/ 243840 h 245745"/>
                  <a:gd name="connsiteX47" fmla="*/ 175936 w 384222"/>
                  <a:gd name="connsiteY47" fmla="*/ 245745 h 245745"/>
                  <a:gd name="connsiteX48" fmla="*/ 276901 w 384222"/>
                  <a:gd name="connsiteY48" fmla="*/ 243840 h 245745"/>
                  <a:gd name="connsiteX49" fmla="*/ 320716 w 384222"/>
                  <a:gd name="connsiteY49" fmla="*/ 238125 h 245745"/>
                  <a:gd name="connsiteX50" fmla="*/ 326431 w 384222"/>
                  <a:gd name="connsiteY50" fmla="*/ 236220 h 245745"/>
                  <a:gd name="connsiteX51" fmla="*/ 335956 w 384222"/>
                  <a:gd name="connsiteY51" fmla="*/ 234315 h 245745"/>
                  <a:gd name="connsiteX52" fmla="*/ 343576 w 384222"/>
                  <a:gd name="connsiteY52" fmla="*/ 230505 h 245745"/>
                  <a:gd name="connsiteX53" fmla="*/ 355006 w 384222"/>
                  <a:gd name="connsiteY53" fmla="*/ 222885 h 245745"/>
                  <a:gd name="connsiteX54" fmla="*/ 370246 w 384222"/>
                  <a:gd name="connsiteY54" fmla="*/ 215265 h 245745"/>
                  <a:gd name="connsiteX55" fmla="*/ 377866 w 384222"/>
                  <a:gd name="connsiteY55" fmla="*/ 211455 h 245745"/>
                  <a:gd name="connsiteX56" fmla="*/ 381676 w 384222"/>
                  <a:gd name="connsiteY56" fmla="*/ 205740 h 245745"/>
                  <a:gd name="connsiteX57" fmla="*/ 381676 w 384222"/>
                  <a:gd name="connsiteY57" fmla="*/ 182880 h 245745"/>
                  <a:gd name="connsiteX58" fmla="*/ 370246 w 384222"/>
                  <a:gd name="connsiteY58" fmla="*/ 179070 h 245745"/>
                  <a:gd name="connsiteX59" fmla="*/ 358816 w 384222"/>
                  <a:gd name="connsiteY59" fmla="*/ 180975 h 245745"/>
                  <a:gd name="connsiteX60" fmla="*/ 347386 w 384222"/>
                  <a:gd name="connsiteY60" fmla="*/ 198120 h 245745"/>
                  <a:gd name="connsiteX61" fmla="*/ 343576 w 384222"/>
                  <a:gd name="connsiteY61" fmla="*/ 203835 h 245745"/>
                  <a:gd name="connsiteX62" fmla="*/ 337861 w 384222"/>
                  <a:gd name="connsiteY62" fmla="*/ 205740 h 245745"/>
                  <a:gd name="connsiteX63" fmla="*/ 309286 w 384222"/>
                  <a:gd name="connsiteY63" fmla="*/ 203835 h 245745"/>
                  <a:gd name="connsiteX64" fmla="*/ 305476 w 384222"/>
                  <a:gd name="connsiteY64" fmla="*/ 198120 h 245745"/>
                  <a:gd name="connsiteX65" fmla="*/ 299761 w 384222"/>
                  <a:gd name="connsiteY65" fmla="*/ 196215 h 245745"/>
                  <a:gd name="connsiteX66" fmla="*/ 282616 w 384222"/>
                  <a:gd name="connsiteY66" fmla="*/ 190500 h 245745"/>
                  <a:gd name="connsiteX67" fmla="*/ 244516 w 384222"/>
                  <a:gd name="connsiteY67" fmla="*/ 188595 h 245745"/>
                  <a:gd name="connsiteX68" fmla="*/ 233086 w 384222"/>
                  <a:gd name="connsiteY68" fmla="*/ 180975 h 245745"/>
                  <a:gd name="connsiteX69" fmla="*/ 221656 w 384222"/>
                  <a:gd name="connsiteY69" fmla="*/ 169545 h 245745"/>
                  <a:gd name="connsiteX70" fmla="*/ 212131 w 384222"/>
                  <a:gd name="connsiteY70" fmla="*/ 156210 h 245745"/>
                  <a:gd name="connsiteX71" fmla="*/ 210226 w 384222"/>
                  <a:gd name="connsiteY71" fmla="*/ 148590 h 245745"/>
                  <a:gd name="connsiteX72" fmla="*/ 208321 w 384222"/>
                  <a:gd name="connsiteY72" fmla="*/ 142875 h 245745"/>
                  <a:gd name="connsiteX73" fmla="*/ 204511 w 384222"/>
                  <a:gd name="connsiteY73" fmla="*/ 123825 h 245745"/>
                  <a:gd name="connsiteX74" fmla="*/ 206416 w 384222"/>
                  <a:gd name="connsiteY74" fmla="*/ 100965 h 245745"/>
                  <a:gd name="connsiteX75" fmla="*/ 208321 w 384222"/>
                  <a:gd name="connsiteY75" fmla="*/ 95250 h 245745"/>
                  <a:gd name="connsiteX76" fmla="*/ 215941 w 384222"/>
                  <a:gd name="connsiteY76" fmla="*/ 80010 h 245745"/>
                  <a:gd name="connsiteX77" fmla="*/ 217846 w 384222"/>
                  <a:gd name="connsiteY77" fmla="*/ 72390 h 245745"/>
                  <a:gd name="connsiteX78" fmla="*/ 225466 w 384222"/>
                  <a:gd name="connsiteY78" fmla="*/ 57150 h 245745"/>
                  <a:gd name="connsiteX79" fmla="*/ 233086 w 384222"/>
                  <a:gd name="connsiteY79" fmla="*/ 40005 h 245745"/>
                  <a:gd name="connsiteX80" fmla="*/ 231181 w 384222"/>
                  <a:gd name="connsiteY80" fmla="*/ 30480 h 245745"/>
                  <a:gd name="connsiteX81" fmla="*/ 227371 w 384222"/>
                  <a:gd name="connsiteY81" fmla="*/ 24765 h 245745"/>
                  <a:gd name="connsiteX82" fmla="*/ 215941 w 384222"/>
                  <a:gd name="connsiteY82" fmla="*/ 15240 h 245745"/>
                  <a:gd name="connsiteX83" fmla="*/ 210226 w 384222"/>
                  <a:gd name="connsiteY83" fmla="*/ 13335 h 245745"/>
                  <a:gd name="connsiteX84" fmla="*/ 198796 w 384222"/>
                  <a:gd name="connsiteY84" fmla="*/ 5715 h 245745"/>
                  <a:gd name="connsiteX85" fmla="*/ 194986 w 384222"/>
                  <a:gd name="connsiteY85" fmla="*/ 0 h 245745"/>
                  <a:gd name="connsiteX86" fmla="*/ 193081 w 384222"/>
                  <a:gd name="connsiteY86" fmla="*/ 1905 h 245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84222" h="245745">
                    <a:moveTo>
                      <a:pt x="193081" y="1905"/>
                    </a:moveTo>
                    <a:lnTo>
                      <a:pt x="193081" y="1905"/>
                    </a:lnTo>
                    <a:cubicBezTo>
                      <a:pt x="183173" y="5208"/>
                      <a:pt x="177373" y="5470"/>
                      <a:pt x="170221" y="11430"/>
                    </a:cubicBezTo>
                    <a:cubicBezTo>
                      <a:pt x="168151" y="13155"/>
                      <a:pt x="166411" y="15240"/>
                      <a:pt x="164506" y="17145"/>
                    </a:cubicBezTo>
                    <a:cubicBezTo>
                      <a:pt x="163189" y="22413"/>
                      <a:pt x="160743" y="27117"/>
                      <a:pt x="164506" y="32385"/>
                    </a:cubicBezTo>
                    <a:cubicBezTo>
                      <a:pt x="166351" y="34969"/>
                      <a:pt x="169881" y="35855"/>
                      <a:pt x="172126" y="38100"/>
                    </a:cubicBezTo>
                    <a:cubicBezTo>
                      <a:pt x="176702" y="42676"/>
                      <a:pt x="175517" y="44107"/>
                      <a:pt x="177841" y="49530"/>
                    </a:cubicBezTo>
                    <a:cubicBezTo>
                      <a:pt x="178960" y="52140"/>
                      <a:pt x="180381" y="54610"/>
                      <a:pt x="181651" y="57150"/>
                    </a:cubicBezTo>
                    <a:cubicBezTo>
                      <a:pt x="181016" y="62865"/>
                      <a:pt x="184820" y="71589"/>
                      <a:pt x="179746" y="74295"/>
                    </a:cubicBezTo>
                    <a:cubicBezTo>
                      <a:pt x="171882" y="78489"/>
                      <a:pt x="161890" y="73712"/>
                      <a:pt x="153076" y="72390"/>
                    </a:cubicBezTo>
                    <a:cubicBezTo>
                      <a:pt x="149104" y="71794"/>
                      <a:pt x="141646" y="68580"/>
                      <a:pt x="141646" y="68580"/>
                    </a:cubicBezTo>
                    <a:cubicBezTo>
                      <a:pt x="139741" y="66675"/>
                      <a:pt x="137425" y="65107"/>
                      <a:pt x="135931" y="62865"/>
                    </a:cubicBezTo>
                    <a:cubicBezTo>
                      <a:pt x="129065" y="52565"/>
                      <a:pt x="141488" y="61243"/>
                      <a:pt x="128311" y="49530"/>
                    </a:cubicBezTo>
                    <a:cubicBezTo>
                      <a:pt x="124889" y="46488"/>
                      <a:pt x="116881" y="41910"/>
                      <a:pt x="116881" y="41910"/>
                    </a:cubicBezTo>
                    <a:cubicBezTo>
                      <a:pt x="116246" y="43815"/>
                      <a:pt x="115306" y="45644"/>
                      <a:pt x="114976" y="47625"/>
                    </a:cubicBezTo>
                    <a:cubicBezTo>
                      <a:pt x="114031" y="53297"/>
                      <a:pt x="115283" y="59462"/>
                      <a:pt x="113071" y="64770"/>
                    </a:cubicBezTo>
                    <a:cubicBezTo>
                      <a:pt x="111850" y="67701"/>
                      <a:pt x="107991" y="68580"/>
                      <a:pt x="105451" y="70485"/>
                    </a:cubicBezTo>
                    <a:cubicBezTo>
                      <a:pt x="98466" y="69850"/>
                      <a:pt x="91428" y="67514"/>
                      <a:pt x="84496" y="68580"/>
                    </a:cubicBezTo>
                    <a:cubicBezTo>
                      <a:pt x="82233" y="68928"/>
                      <a:pt x="81710" y="72247"/>
                      <a:pt x="80686" y="74295"/>
                    </a:cubicBezTo>
                    <a:cubicBezTo>
                      <a:pt x="79788" y="76091"/>
                      <a:pt x="79486" y="78130"/>
                      <a:pt x="78781" y="80010"/>
                    </a:cubicBezTo>
                    <a:cubicBezTo>
                      <a:pt x="77580" y="83212"/>
                      <a:pt x="76241" y="86360"/>
                      <a:pt x="74971" y="89535"/>
                    </a:cubicBezTo>
                    <a:cubicBezTo>
                      <a:pt x="74336" y="95885"/>
                      <a:pt x="75357" y="102629"/>
                      <a:pt x="73066" y="108585"/>
                    </a:cubicBezTo>
                    <a:cubicBezTo>
                      <a:pt x="71370" y="112995"/>
                      <a:pt x="56901" y="117995"/>
                      <a:pt x="54016" y="118110"/>
                    </a:cubicBezTo>
                    <a:lnTo>
                      <a:pt x="6391" y="120015"/>
                    </a:lnTo>
                    <a:cubicBezTo>
                      <a:pt x="4486" y="121920"/>
                      <a:pt x="1086" y="123067"/>
                      <a:pt x="676" y="125730"/>
                    </a:cubicBezTo>
                    <a:cubicBezTo>
                      <a:pt x="-1453" y="139567"/>
                      <a:pt x="1895" y="140995"/>
                      <a:pt x="4486" y="150495"/>
                    </a:cubicBezTo>
                    <a:cubicBezTo>
                      <a:pt x="5864" y="155547"/>
                      <a:pt x="5391" y="161378"/>
                      <a:pt x="8296" y="165735"/>
                    </a:cubicBezTo>
                    <a:lnTo>
                      <a:pt x="15916" y="177165"/>
                    </a:lnTo>
                    <a:cubicBezTo>
                      <a:pt x="20361" y="176530"/>
                      <a:pt x="24848" y="176141"/>
                      <a:pt x="29251" y="175260"/>
                    </a:cubicBezTo>
                    <a:cubicBezTo>
                      <a:pt x="31220" y="174866"/>
                      <a:pt x="32985" y="173025"/>
                      <a:pt x="34966" y="173355"/>
                    </a:cubicBezTo>
                    <a:cubicBezTo>
                      <a:pt x="39741" y="174151"/>
                      <a:pt x="44274" y="181956"/>
                      <a:pt x="46396" y="184785"/>
                    </a:cubicBezTo>
                    <a:cubicBezTo>
                      <a:pt x="47031" y="187325"/>
                      <a:pt x="47270" y="189999"/>
                      <a:pt x="48301" y="192405"/>
                    </a:cubicBezTo>
                    <a:cubicBezTo>
                      <a:pt x="49203" y="194509"/>
                      <a:pt x="51087" y="196072"/>
                      <a:pt x="52111" y="198120"/>
                    </a:cubicBezTo>
                    <a:cubicBezTo>
                      <a:pt x="53009" y="199916"/>
                      <a:pt x="53381" y="201930"/>
                      <a:pt x="54016" y="203835"/>
                    </a:cubicBezTo>
                    <a:cubicBezTo>
                      <a:pt x="52111" y="205105"/>
                      <a:pt x="50546" y="207196"/>
                      <a:pt x="48301" y="207645"/>
                    </a:cubicBezTo>
                    <a:cubicBezTo>
                      <a:pt x="40803" y="209145"/>
                      <a:pt x="32627" y="206937"/>
                      <a:pt x="25441" y="209550"/>
                    </a:cubicBezTo>
                    <a:cubicBezTo>
                      <a:pt x="23554" y="210236"/>
                      <a:pt x="25926" y="213845"/>
                      <a:pt x="27346" y="215265"/>
                    </a:cubicBezTo>
                    <a:cubicBezTo>
                      <a:pt x="29354" y="217273"/>
                      <a:pt x="32371" y="217922"/>
                      <a:pt x="34966" y="219075"/>
                    </a:cubicBezTo>
                    <a:cubicBezTo>
                      <a:pt x="45219" y="223632"/>
                      <a:pt x="43295" y="222646"/>
                      <a:pt x="54016" y="224790"/>
                    </a:cubicBezTo>
                    <a:cubicBezTo>
                      <a:pt x="55921" y="226060"/>
                      <a:pt x="57683" y="227576"/>
                      <a:pt x="59731" y="228600"/>
                    </a:cubicBezTo>
                    <a:cubicBezTo>
                      <a:pt x="68231" y="232850"/>
                      <a:pt x="73838" y="229666"/>
                      <a:pt x="84496" y="228600"/>
                    </a:cubicBezTo>
                    <a:cubicBezTo>
                      <a:pt x="86401" y="227330"/>
                      <a:pt x="87921" y="224790"/>
                      <a:pt x="90211" y="224790"/>
                    </a:cubicBezTo>
                    <a:cubicBezTo>
                      <a:pt x="104871" y="224790"/>
                      <a:pt x="119536" y="226371"/>
                      <a:pt x="134026" y="228600"/>
                    </a:cubicBezTo>
                    <a:cubicBezTo>
                      <a:pt x="136289" y="228948"/>
                      <a:pt x="137693" y="231386"/>
                      <a:pt x="139741" y="232410"/>
                    </a:cubicBezTo>
                    <a:cubicBezTo>
                      <a:pt x="141537" y="233308"/>
                      <a:pt x="143660" y="233417"/>
                      <a:pt x="145456" y="234315"/>
                    </a:cubicBezTo>
                    <a:cubicBezTo>
                      <a:pt x="158537" y="240855"/>
                      <a:pt x="142319" y="236355"/>
                      <a:pt x="160696" y="240030"/>
                    </a:cubicBezTo>
                    <a:cubicBezTo>
                      <a:pt x="163236" y="241300"/>
                      <a:pt x="165657" y="242843"/>
                      <a:pt x="168316" y="243840"/>
                    </a:cubicBezTo>
                    <a:cubicBezTo>
                      <a:pt x="170767" y="244759"/>
                      <a:pt x="173318" y="245745"/>
                      <a:pt x="175936" y="245745"/>
                    </a:cubicBezTo>
                    <a:cubicBezTo>
                      <a:pt x="209597" y="245745"/>
                      <a:pt x="243246" y="244475"/>
                      <a:pt x="276901" y="243840"/>
                    </a:cubicBezTo>
                    <a:cubicBezTo>
                      <a:pt x="297288" y="241987"/>
                      <a:pt x="300037" y="242261"/>
                      <a:pt x="320716" y="238125"/>
                    </a:cubicBezTo>
                    <a:cubicBezTo>
                      <a:pt x="322685" y="237731"/>
                      <a:pt x="324483" y="236707"/>
                      <a:pt x="326431" y="236220"/>
                    </a:cubicBezTo>
                    <a:cubicBezTo>
                      <a:pt x="329572" y="235435"/>
                      <a:pt x="332781" y="234950"/>
                      <a:pt x="335956" y="234315"/>
                    </a:cubicBezTo>
                    <a:cubicBezTo>
                      <a:pt x="338496" y="233045"/>
                      <a:pt x="341141" y="231966"/>
                      <a:pt x="343576" y="230505"/>
                    </a:cubicBezTo>
                    <a:cubicBezTo>
                      <a:pt x="347503" y="228149"/>
                      <a:pt x="350910" y="224933"/>
                      <a:pt x="355006" y="222885"/>
                    </a:cubicBezTo>
                    <a:lnTo>
                      <a:pt x="370246" y="215265"/>
                    </a:lnTo>
                    <a:lnTo>
                      <a:pt x="377866" y="211455"/>
                    </a:lnTo>
                    <a:cubicBezTo>
                      <a:pt x="379136" y="209550"/>
                      <a:pt x="380652" y="207788"/>
                      <a:pt x="381676" y="205740"/>
                    </a:cubicBezTo>
                    <a:cubicBezTo>
                      <a:pt x="384897" y="199298"/>
                      <a:pt x="385241" y="188482"/>
                      <a:pt x="381676" y="182880"/>
                    </a:cubicBezTo>
                    <a:cubicBezTo>
                      <a:pt x="379520" y="179492"/>
                      <a:pt x="374056" y="180340"/>
                      <a:pt x="370246" y="179070"/>
                    </a:cubicBezTo>
                    <a:cubicBezTo>
                      <a:pt x="366436" y="179705"/>
                      <a:pt x="361980" y="178760"/>
                      <a:pt x="358816" y="180975"/>
                    </a:cubicBezTo>
                    <a:lnTo>
                      <a:pt x="347386" y="198120"/>
                    </a:lnTo>
                    <a:cubicBezTo>
                      <a:pt x="346116" y="200025"/>
                      <a:pt x="345748" y="203111"/>
                      <a:pt x="343576" y="203835"/>
                    </a:cubicBezTo>
                    <a:lnTo>
                      <a:pt x="337861" y="205740"/>
                    </a:lnTo>
                    <a:cubicBezTo>
                      <a:pt x="328336" y="205105"/>
                      <a:pt x="318578" y="206021"/>
                      <a:pt x="309286" y="203835"/>
                    </a:cubicBezTo>
                    <a:cubicBezTo>
                      <a:pt x="307057" y="203311"/>
                      <a:pt x="307264" y="199550"/>
                      <a:pt x="305476" y="198120"/>
                    </a:cubicBezTo>
                    <a:cubicBezTo>
                      <a:pt x="303908" y="196866"/>
                      <a:pt x="301641" y="196920"/>
                      <a:pt x="299761" y="196215"/>
                    </a:cubicBezTo>
                    <a:cubicBezTo>
                      <a:pt x="294943" y="194408"/>
                      <a:pt x="288088" y="190956"/>
                      <a:pt x="282616" y="190500"/>
                    </a:cubicBezTo>
                    <a:cubicBezTo>
                      <a:pt x="269944" y="189444"/>
                      <a:pt x="257216" y="189230"/>
                      <a:pt x="244516" y="188595"/>
                    </a:cubicBezTo>
                    <a:cubicBezTo>
                      <a:pt x="240706" y="186055"/>
                      <a:pt x="236324" y="184213"/>
                      <a:pt x="233086" y="180975"/>
                    </a:cubicBezTo>
                    <a:cubicBezTo>
                      <a:pt x="229276" y="177165"/>
                      <a:pt x="224889" y="173856"/>
                      <a:pt x="221656" y="169545"/>
                    </a:cubicBezTo>
                    <a:cubicBezTo>
                      <a:pt x="214567" y="160093"/>
                      <a:pt x="217702" y="164567"/>
                      <a:pt x="212131" y="156210"/>
                    </a:cubicBezTo>
                    <a:cubicBezTo>
                      <a:pt x="211496" y="153670"/>
                      <a:pt x="210945" y="151107"/>
                      <a:pt x="210226" y="148590"/>
                    </a:cubicBezTo>
                    <a:cubicBezTo>
                      <a:pt x="209674" y="146659"/>
                      <a:pt x="208715" y="144844"/>
                      <a:pt x="208321" y="142875"/>
                    </a:cubicBezTo>
                    <a:cubicBezTo>
                      <a:pt x="203943" y="120985"/>
                      <a:pt x="208815" y="136737"/>
                      <a:pt x="204511" y="123825"/>
                    </a:cubicBezTo>
                    <a:cubicBezTo>
                      <a:pt x="205146" y="116205"/>
                      <a:pt x="205405" y="108544"/>
                      <a:pt x="206416" y="100965"/>
                    </a:cubicBezTo>
                    <a:cubicBezTo>
                      <a:pt x="206681" y="98975"/>
                      <a:pt x="207490" y="97078"/>
                      <a:pt x="208321" y="95250"/>
                    </a:cubicBezTo>
                    <a:cubicBezTo>
                      <a:pt x="210671" y="90079"/>
                      <a:pt x="214563" y="85520"/>
                      <a:pt x="215941" y="80010"/>
                    </a:cubicBezTo>
                    <a:cubicBezTo>
                      <a:pt x="216576" y="77470"/>
                      <a:pt x="216839" y="74807"/>
                      <a:pt x="217846" y="72390"/>
                    </a:cubicBezTo>
                    <a:cubicBezTo>
                      <a:pt x="220030" y="67147"/>
                      <a:pt x="223670" y="62538"/>
                      <a:pt x="225466" y="57150"/>
                    </a:cubicBezTo>
                    <a:cubicBezTo>
                      <a:pt x="230000" y="43548"/>
                      <a:pt x="227048" y="49062"/>
                      <a:pt x="233086" y="40005"/>
                    </a:cubicBezTo>
                    <a:cubicBezTo>
                      <a:pt x="232451" y="36830"/>
                      <a:pt x="232318" y="33512"/>
                      <a:pt x="231181" y="30480"/>
                    </a:cubicBezTo>
                    <a:cubicBezTo>
                      <a:pt x="230377" y="28336"/>
                      <a:pt x="228837" y="26524"/>
                      <a:pt x="227371" y="24765"/>
                    </a:cubicBezTo>
                    <a:cubicBezTo>
                      <a:pt x="224362" y="21154"/>
                      <a:pt x="220222" y="17381"/>
                      <a:pt x="215941" y="15240"/>
                    </a:cubicBezTo>
                    <a:cubicBezTo>
                      <a:pt x="214145" y="14342"/>
                      <a:pt x="211981" y="14310"/>
                      <a:pt x="210226" y="13335"/>
                    </a:cubicBezTo>
                    <a:cubicBezTo>
                      <a:pt x="206223" y="11111"/>
                      <a:pt x="198796" y="5715"/>
                      <a:pt x="198796" y="5715"/>
                    </a:cubicBezTo>
                    <a:cubicBezTo>
                      <a:pt x="197526" y="3810"/>
                      <a:pt x="196605" y="1619"/>
                      <a:pt x="194986" y="0"/>
                    </a:cubicBezTo>
                    <a:lnTo>
                      <a:pt x="193081" y="1905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</p:grpSp>
      <p:graphicFrame>
        <p:nvGraphicFramePr>
          <p:cNvPr id="90" name="Table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7461549"/>
              </p:ext>
            </p:extLst>
          </p:nvPr>
        </p:nvGraphicFramePr>
        <p:xfrm>
          <a:off x="514349" y="1730840"/>
          <a:ext cx="4535424" cy="3500021"/>
        </p:xfrm>
        <a:graphic>
          <a:graphicData uri="http://schemas.openxmlformats.org/drawingml/2006/table">
            <a:tbl>
              <a:tblPr/>
              <a:tblGrid>
                <a:gridCol w="4533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14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03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337">
                  <a:extLst>
                    <a:ext uri="{9D8B030D-6E8A-4147-A177-3AD203B41FA5}">
                      <a16:colId xmlns:a16="http://schemas.microsoft.com/office/drawing/2014/main" val="2391826994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 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Stockton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Jerry McNerney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56.6%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38.0%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Atwater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Jeff Denham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48.5%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45.5%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Concord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Mark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DeSaulnier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71.5%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945643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Francisco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Nancy Pelosi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86.2%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978834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Oakland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Barbara Lee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87.4%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6.8%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47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Hillsborough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Jackie Speier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76.9%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853289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Dublin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Eric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Swalwell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69.9%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91753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Fresno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 Costa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58.0%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36.4%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011421"/>
                  </a:ext>
                </a:extLst>
              </a:tr>
            </a:tbl>
          </a:graphicData>
        </a:graphic>
      </p:graphicFrame>
      <p:sp>
        <p:nvSpPr>
          <p:cNvPr id="91" name="TextBox 13"/>
          <p:cNvSpPr txBox="1">
            <a:spLocks noChangeArrowheads="1"/>
          </p:cNvSpPr>
          <p:nvPr/>
        </p:nvSpPr>
        <p:spPr bwMode="auto">
          <a:xfrm>
            <a:off x="5770238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2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</p:spTree>
    <p:extLst>
      <p:ext uri="{BB962C8B-B14F-4D97-AF65-F5344CB8AC3E}">
        <p14:creationId xmlns:p14="http://schemas.microsoft.com/office/powerpoint/2010/main" val="281428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 bwMode="auto">
          <a:xfrm>
            <a:off x="404814" y="756919"/>
            <a:ext cx="8407400" cy="39843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  <a:cs typeface="MS PGothic" charset="0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Georgia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altLang="en-US" sz="2000" dirty="0" smtClean="0">
                <a:latin typeface="Georgia" charset="0"/>
                <a:ea typeface="ＭＳ Ｐゴシック" charset="-128"/>
                <a:cs typeface="MS PGothic" charset="-128"/>
              </a:rPr>
              <a:t>California </a:t>
            </a:r>
            <a:r>
              <a:rPr lang="en-US" altLang="en-US" sz="2000" dirty="0">
                <a:latin typeface="Georgia" charset="0"/>
                <a:ea typeface="ＭＳ Ｐゴシック" charset="-128"/>
                <a:cs typeface="MS PGothic" charset="-128"/>
              </a:rPr>
              <a:t>presidential election results by district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BC90E-502A-A54D-9BAE-6F74229062B0}" type="slidenum">
              <a:rPr lang="en-US" smtClean="0"/>
              <a:t>9</a:t>
            </a:fld>
            <a:endParaRPr lang="en-US"/>
          </a:p>
        </p:txBody>
      </p:sp>
      <p:sp>
        <p:nvSpPr>
          <p:cNvPr id="13" name="Text Placeholder 18"/>
          <p:cNvSpPr txBox="1">
            <a:spLocks/>
          </p:cNvSpPr>
          <p:nvPr/>
        </p:nvSpPr>
        <p:spPr bwMode="auto">
          <a:xfrm>
            <a:off x="404808" y="6422607"/>
            <a:ext cx="7413630" cy="340591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700" dirty="0" smtClean="0">
                <a:latin typeface="Georgia"/>
                <a:cs typeface="Georgia"/>
              </a:rPr>
              <a:t>September 13, 2017  </a:t>
            </a:r>
            <a:r>
              <a:rPr 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| </a:t>
            </a:r>
            <a:r>
              <a:rPr lang="en-US" sz="800" dirty="0" smtClean="0"/>
              <a:t> </a:t>
            </a:r>
            <a:r>
              <a:rPr lang="en-US" sz="700" dirty="0" smtClean="0"/>
              <a:t>Adriana Morton and Claire </a:t>
            </a:r>
            <a:r>
              <a:rPr lang="en-US" sz="700" dirty="0" err="1" smtClean="0"/>
              <a:t>Garney</a:t>
            </a:r>
            <a:r>
              <a:rPr lang="en-US" sz="700" dirty="0" smtClean="0"/>
              <a:t> </a:t>
            </a:r>
            <a:endParaRPr lang="en-US" sz="700" dirty="0">
              <a:latin typeface="Georgia"/>
              <a:cs typeface="Georgia"/>
            </a:endParaRPr>
          </a:p>
        </p:txBody>
      </p:sp>
      <p:pic>
        <p:nvPicPr>
          <p:cNvPr id="19" name="Picture 18" descr="Logo-NJ-presentation_center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47" y="301888"/>
            <a:ext cx="2311852" cy="287010"/>
          </a:xfrm>
          <a:prstGeom prst="rect">
            <a:avLst/>
          </a:prstGeom>
        </p:spPr>
      </p:pic>
      <p:sp>
        <p:nvSpPr>
          <p:cNvPr id="23" name="Text Placeholder 18"/>
          <p:cNvSpPr txBox="1">
            <a:spLocks/>
          </p:cNvSpPr>
          <p:nvPr/>
        </p:nvSpPr>
        <p:spPr bwMode="auto">
          <a:xfrm>
            <a:off x="404807" y="6164316"/>
            <a:ext cx="8247721" cy="191226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ＭＳ Ｐゴシック" charset="0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0"/>
              </a:spcBef>
              <a:buNone/>
              <a:defRPr/>
            </a:pP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Sources: “House At-A-Glance,” The Cook Political Report, July 11, 2017;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Ballotpedia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2017; “Senate election results: G.O.P. keeps control,” The New York Times, August 1, 2017; Alex </a:t>
            </a:r>
            <a:r>
              <a:rPr lang="en-US" sz="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Elfering</a:t>
            </a:r>
            <a:r>
              <a:rPr lang="en-US" sz="600" dirty="0">
                <a:solidFill>
                  <a:schemeClr val="tx1">
                    <a:lumMod val="50000"/>
                    <a:lumOff val="50000"/>
                  </a:schemeClr>
                </a:solidFill>
                <a:latin typeface="Georgia"/>
                <a:cs typeface="Georgia"/>
              </a:rPr>
              <a:t>, “Margins of victory,” Tableau Public, January 29, 2017; Stephen Wolf, “Daily Kos Elections presents the presidential election results by congressional district,” Daily Kos, January 30, 2017; National Journal Research, 2017. </a:t>
            </a:r>
          </a:p>
        </p:txBody>
      </p:sp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7326235"/>
              </p:ext>
            </p:extLst>
          </p:nvPr>
        </p:nvGraphicFramePr>
        <p:xfrm>
          <a:off x="514349" y="1484092"/>
          <a:ext cx="4535424" cy="4275158"/>
        </p:xfrm>
        <a:graphic>
          <a:graphicData uri="http://schemas.openxmlformats.org/drawingml/2006/table">
            <a:tbl>
              <a:tblPr/>
              <a:tblGrid>
                <a:gridCol w="575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04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9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9614">
                  <a:extLst>
                    <a:ext uri="{9D8B030D-6E8A-4147-A177-3AD203B41FA5}">
                      <a16:colId xmlns:a16="http://schemas.microsoft.com/office/drawing/2014/main" val="4133203458"/>
                    </a:ext>
                  </a:extLst>
                </a:gridCol>
              </a:tblGrid>
              <a:tr h="184945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CD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Location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Member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Presidential election results</a:t>
                      </a:r>
                    </a:p>
                  </a:txBody>
                  <a:tcPr marL="91453" marR="91453" marT="45718" marB="4571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CB1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17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Fremont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Ro Khanna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73.9%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041"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18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Atherton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90000"/>
                        </a:lnSpc>
                        <a:spcBef>
                          <a:spcPts val="1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lnSpc>
                          <a:spcPct val="90000"/>
                        </a:lnSpc>
                        <a:spcBef>
                          <a:spcPts val="5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lnSpc>
                          <a:spcPct val="90000"/>
                        </a:lnSpc>
                        <a:spcBef>
                          <a:spcPts val="5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Georgia" panose="02040502050405020303" pitchFamily="18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Anna Eshoo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20.2% Trump 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19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 Jose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Zoe Lofgren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72.9%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25895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20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coast - Carmel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Jimmy Panetta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70.4%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23.2%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6706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21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Hanford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David G.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Valadao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55.2%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39.7%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604165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22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Tulare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Devin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Nunes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52.1%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42.6% Clinton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4758287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23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Central - Bakersfield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Kevin McCarthy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58.1% Trump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36.1% Clinton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0D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093130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24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Santa Barbara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Salud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Carbajal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56.7%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36.5%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048729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25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- Palmdale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Stephen Knight (R)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50.3%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43.6% Trump</a:t>
                      </a:r>
                      <a:endParaRPr kumimoji="0" lang="en-US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Georgia"/>
                        <a:ea typeface="ＭＳ Ｐゴシック" panose="020B0600070205080204" pitchFamily="34" charset="-128"/>
                        <a:cs typeface="Georgia"/>
                      </a:endParaRP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3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305022"/>
                  </a:ext>
                </a:extLst>
              </a:tr>
              <a:tr h="196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26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SW </a:t>
                      </a:r>
                      <a:r>
                        <a:rPr kumimoji="0" lang="mr-IN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–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Oak Park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Julia </a:t>
                      </a:r>
                      <a:r>
                        <a:rPr kumimoji="0" lang="en-US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Brownley</a:t>
                      </a: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 (D)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57.9% Clinton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Georgia"/>
                          <a:ea typeface="ＭＳ Ｐゴシック" panose="020B0600070205080204" pitchFamily="34" charset="-128"/>
                          <a:cs typeface="Georgia"/>
                        </a:rPr>
                        <a:t>36.0% Trump</a:t>
                      </a:r>
                    </a:p>
                  </a:txBody>
                  <a:tcPr marL="91453" marR="91453" marT="45718" marB="4571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0D0D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FD8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566519"/>
                  </a:ext>
                </a:extLst>
              </a:tr>
            </a:tbl>
          </a:graphicData>
        </a:graphic>
      </p:graphicFrame>
      <p:sp>
        <p:nvSpPr>
          <p:cNvPr id="92" name="TextBox 13"/>
          <p:cNvSpPr txBox="1">
            <a:spLocks noChangeArrowheads="1"/>
          </p:cNvSpPr>
          <p:nvPr/>
        </p:nvSpPr>
        <p:spPr bwMode="auto">
          <a:xfrm>
            <a:off x="5785736" y="1454897"/>
            <a:ext cx="183415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b="1" dirty="0" smtClean="0">
                <a:solidFill>
                  <a:srgbClr val="DAC126"/>
                </a:solidFill>
                <a:latin typeface="Verdana"/>
                <a:cs typeface="Verdana"/>
              </a:rPr>
              <a:t>■</a:t>
            </a:r>
            <a:r>
              <a:rPr lang="en-US" altLang="en-US" sz="800" b="1" dirty="0" smtClean="0">
                <a:latin typeface="Verdana"/>
                <a:cs typeface="Verdana"/>
              </a:rPr>
              <a:t> </a:t>
            </a:r>
            <a:r>
              <a:rPr lang="en-US" altLang="en-US" sz="800" dirty="0" smtClean="0">
                <a:latin typeface="Verdana"/>
                <a:cs typeface="Verdana"/>
              </a:rPr>
              <a:t>Elected or-re-elected in 2016</a:t>
            </a:r>
            <a:endParaRPr lang="en-US" altLang="en-US" sz="800" dirty="0">
              <a:latin typeface="Verdana"/>
              <a:cs typeface="Verdana"/>
            </a:endParaRPr>
          </a:p>
        </p:txBody>
      </p:sp>
      <p:sp>
        <p:nvSpPr>
          <p:cNvPr id="93" name="TextBox 12"/>
          <p:cNvSpPr txBox="1">
            <a:spLocks noChangeArrowheads="1"/>
          </p:cNvSpPr>
          <p:nvPr/>
        </p:nvSpPr>
        <p:spPr bwMode="auto">
          <a:xfrm>
            <a:off x="7520899" y="311516"/>
            <a:ext cx="1205779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600" b="1" dirty="0" smtClean="0">
                <a:solidFill>
                  <a:schemeClr val="bg2">
                    <a:lumMod val="25000"/>
                  </a:schemeClr>
                </a:solidFill>
                <a:latin typeface="Verdana"/>
                <a:cs typeface="Verdana"/>
              </a:rPr>
              <a:t>VOTER MARGINS BY CD</a:t>
            </a: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0" t="1816" r="5661" b="26332"/>
          <a:stretch/>
        </p:blipFill>
        <p:spPr>
          <a:xfrm>
            <a:off x="7026228" y="1799887"/>
            <a:ext cx="688556" cy="914400"/>
          </a:xfrm>
          <a:prstGeom prst="rect">
            <a:avLst/>
          </a:prstGeom>
          <a:ln w="76200">
            <a:solidFill>
              <a:srgbClr val="DAC126"/>
            </a:solidFill>
          </a:ln>
        </p:spPr>
      </p:pic>
      <p:sp>
        <p:nvSpPr>
          <p:cNvPr id="95" name="Rectangle 14"/>
          <p:cNvSpPr>
            <a:spLocks noChangeArrowheads="1"/>
          </p:cNvSpPr>
          <p:nvPr/>
        </p:nvSpPr>
        <p:spPr bwMode="auto">
          <a:xfrm>
            <a:off x="5377931" y="2761793"/>
            <a:ext cx="1422279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Dianne Feinstein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3B608D"/>
                </a:solidFill>
              </a:rPr>
              <a:t>Senior Senator</a:t>
            </a:r>
          </a:p>
        </p:txBody>
      </p:sp>
      <p:sp>
        <p:nvSpPr>
          <p:cNvPr id="96" name="Rectangle 14"/>
          <p:cNvSpPr>
            <a:spLocks noChangeArrowheads="1"/>
          </p:cNvSpPr>
          <p:nvPr/>
        </p:nvSpPr>
        <p:spPr bwMode="auto">
          <a:xfrm>
            <a:off x="6735086" y="2761793"/>
            <a:ext cx="1292661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defTabSz="8112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1pPr>
            <a:lvl2pPr marL="742950" indent="-28575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2pPr>
            <a:lvl3pPr marL="11430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3pPr>
            <a:lvl4pPr marL="16002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4pPr>
            <a:lvl5pPr marL="2057400" indent="-228600" defTabSz="8112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5pPr>
            <a:lvl6pPr marL="25146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6pPr>
            <a:lvl7pPr marL="29718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7pPr>
            <a:lvl8pPr marL="34290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8pPr>
            <a:lvl9pPr marL="3886200" indent="-228600" defTabSz="8112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Georgia" panose="02040502050405020303" pitchFamily="18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/>
              <a:t>Kamala Harris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900" b="1" dirty="0" smtClean="0">
                <a:solidFill>
                  <a:srgbClr val="0C396F"/>
                </a:solidFill>
              </a:rPr>
              <a:t>Junior Senator</a:t>
            </a: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19" t="1347" r="7036" b="20709"/>
          <a:stretch/>
        </p:blipFill>
        <p:spPr>
          <a:xfrm>
            <a:off x="5702176" y="1754167"/>
            <a:ext cx="794086" cy="1005840"/>
          </a:xfrm>
          <a:prstGeom prst="rect">
            <a:avLst/>
          </a:prstGeom>
          <a:ln w="63500">
            <a:noFill/>
          </a:ln>
        </p:spPr>
      </p:pic>
      <p:grpSp>
        <p:nvGrpSpPr>
          <p:cNvPr id="90" name="Group 89"/>
          <p:cNvGrpSpPr/>
          <p:nvPr/>
        </p:nvGrpSpPr>
        <p:grpSpPr>
          <a:xfrm>
            <a:off x="5195141" y="3084893"/>
            <a:ext cx="3296581" cy="2969544"/>
            <a:chOff x="5195141" y="3211505"/>
            <a:chExt cx="3296581" cy="2969544"/>
          </a:xfrm>
        </p:grpSpPr>
        <p:sp>
          <p:nvSpPr>
            <p:cNvPr id="98" name="Freeform 97"/>
            <p:cNvSpPr/>
            <p:nvPr/>
          </p:nvSpPr>
          <p:spPr bwMode="auto">
            <a:xfrm>
              <a:off x="5901621" y="3215387"/>
              <a:ext cx="467751" cy="1318827"/>
            </a:xfrm>
            <a:custGeom>
              <a:avLst/>
              <a:gdLst>
                <a:gd name="connsiteX0" fmla="*/ 365760 w 765616"/>
                <a:gd name="connsiteY0" fmla="*/ 0 h 2157474"/>
                <a:gd name="connsiteX1" fmla="*/ 74392 w 765616"/>
                <a:gd name="connsiteY1" fmla="*/ 0 h 2157474"/>
                <a:gd name="connsiteX2" fmla="*/ 83691 w 765616"/>
                <a:gd name="connsiteY2" fmla="*/ 58894 h 2157474"/>
                <a:gd name="connsiteX3" fmla="*/ 80591 w 765616"/>
                <a:gd name="connsiteY3" fmla="*/ 86791 h 2157474"/>
                <a:gd name="connsiteX4" fmla="*/ 77491 w 765616"/>
                <a:gd name="connsiteY4" fmla="*/ 120887 h 2157474"/>
                <a:gd name="connsiteX5" fmla="*/ 83691 w 765616"/>
                <a:gd name="connsiteY5" fmla="*/ 127086 h 2157474"/>
                <a:gd name="connsiteX6" fmla="*/ 92989 w 765616"/>
                <a:gd name="connsiteY6" fmla="*/ 133285 h 2157474"/>
                <a:gd name="connsiteX7" fmla="*/ 105388 w 765616"/>
                <a:gd name="connsiteY7" fmla="*/ 139485 h 2157474"/>
                <a:gd name="connsiteX8" fmla="*/ 123986 w 765616"/>
                <a:gd name="connsiteY8" fmla="*/ 158083 h 2157474"/>
                <a:gd name="connsiteX9" fmla="*/ 133285 w 765616"/>
                <a:gd name="connsiteY9" fmla="*/ 185980 h 2157474"/>
                <a:gd name="connsiteX10" fmla="*/ 139484 w 765616"/>
                <a:gd name="connsiteY10" fmla="*/ 244873 h 2157474"/>
                <a:gd name="connsiteX11" fmla="*/ 133285 w 765616"/>
                <a:gd name="connsiteY11" fmla="*/ 347162 h 2157474"/>
                <a:gd name="connsiteX12" fmla="*/ 127086 w 765616"/>
                <a:gd name="connsiteY12" fmla="*/ 378159 h 2157474"/>
                <a:gd name="connsiteX13" fmla="*/ 123986 w 765616"/>
                <a:gd name="connsiteY13" fmla="*/ 399856 h 2157474"/>
                <a:gd name="connsiteX14" fmla="*/ 108488 w 765616"/>
                <a:gd name="connsiteY14" fmla="*/ 433953 h 2157474"/>
                <a:gd name="connsiteX15" fmla="*/ 102288 w 765616"/>
                <a:gd name="connsiteY15" fmla="*/ 452551 h 2157474"/>
                <a:gd name="connsiteX16" fmla="*/ 92989 w 765616"/>
                <a:gd name="connsiteY16" fmla="*/ 474248 h 2157474"/>
                <a:gd name="connsiteX17" fmla="*/ 96089 w 765616"/>
                <a:gd name="connsiteY17" fmla="*/ 514544 h 2157474"/>
                <a:gd name="connsiteX18" fmla="*/ 105388 w 765616"/>
                <a:gd name="connsiteY18" fmla="*/ 526942 h 2157474"/>
                <a:gd name="connsiteX19" fmla="*/ 102288 w 765616"/>
                <a:gd name="connsiteY19" fmla="*/ 570338 h 2157474"/>
                <a:gd name="connsiteX20" fmla="*/ 80591 w 765616"/>
                <a:gd name="connsiteY20" fmla="*/ 598235 h 2157474"/>
                <a:gd name="connsiteX21" fmla="*/ 71292 w 765616"/>
                <a:gd name="connsiteY21" fmla="*/ 619932 h 2157474"/>
                <a:gd name="connsiteX22" fmla="*/ 65093 w 765616"/>
                <a:gd name="connsiteY22" fmla="*/ 626132 h 2157474"/>
                <a:gd name="connsiteX23" fmla="*/ 61993 w 765616"/>
                <a:gd name="connsiteY23" fmla="*/ 635431 h 2157474"/>
                <a:gd name="connsiteX24" fmla="*/ 52694 w 765616"/>
                <a:gd name="connsiteY24" fmla="*/ 654029 h 2157474"/>
                <a:gd name="connsiteX25" fmla="*/ 46495 w 765616"/>
                <a:gd name="connsiteY25" fmla="*/ 678826 h 2157474"/>
                <a:gd name="connsiteX26" fmla="*/ 43395 w 765616"/>
                <a:gd name="connsiteY26" fmla="*/ 691224 h 2157474"/>
                <a:gd name="connsiteX27" fmla="*/ 37196 w 765616"/>
                <a:gd name="connsiteY27" fmla="*/ 700523 h 2157474"/>
                <a:gd name="connsiteX28" fmla="*/ 27897 w 765616"/>
                <a:gd name="connsiteY28" fmla="*/ 722221 h 2157474"/>
                <a:gd name="connsiteX29" fmla="*/ 21697 w 765616"/>
                <a:gd name="connsiteY29" fmla="*/ 728420 h 2157474"/>
                <a:gd name="connsiteX30" fmla="*/ 18598 w 765616"/>
                <a:gd name="connsiteY30" fmla="*/ 743919 h 2157474"/>
                <a:gd name="connsiteX31" fmla="*/ 6199 w 765616"/>
                <a:gd name="connsiteY31" fmla="*/ 762517 h 2157474"/>
                <a:gd name="connsiteX32" fmla="*/ 0 w 765616"/>
                <a:gd name="connsiteY32" fmla="*/ 781115 h 2157474"/>
                <a:gd name="connsiteX33" fmla="*/ 3099 w 765616"/>
                <a:gd name="connsiteY33" fmla="*/ 861706 h 2157474"/>
                <a:gd name="connsiteX34" fmla="*/ 9299 w 765616"/>
                <a:gd name="connsiteY34" fmla="*/ 877204 h 2157474"/>
                <a:gd name="connsiteX35" fmla="*/ 12398 w 765616"/>
                <a:gd name="connsiteY35" fmla="*/ 886503 h 2157474"/>
                <a:gd name="connsiteX36" fmla="*/ 15498 w 765616"/>
                <a:gd name="connsiteY36" fmla="*/ 917500 h 2157474"/>
                <a:gd name="connsiteX37" fmla="*/ 18598 w 765616"/>
                <a:gd name="connsiteY37" fmla="*/ 926799 h 2157474"/>
                <a:gd name="connsiteX38" fmla="*/ 46495 w 765616"/>
                <a:gd name="connsiteY38" fmla="*/ 948496 h 2157474"/>
                <a:gd name="connsiteX39" fmla="*/ 55794 w 765616"/>
                <a:gd name="connsiteY39" fmla="*/ 951596 h 2157474"/>
                <a:gd name="connsiteX40" fmla="*/ 86790 w 765616"/>
                <a:gd name="connsiteY40" fmla="*/ 973294 h 2157474"/>
                <a:gd name="connsiteX41" fmla="*/ 96089 w 765616"/>
                <a:gd name="connsiteY41" fmla="*/ 982593 h 2157474"/>
                <a:gd name="connsiteX42" fmla="*/ 108488 w 765616"/>
                <a:gd name="connsiteY42" fmla="*/ 1001191 h 2157474"/>
                <a:gd name="connsiteX43" fmla="*/ 114687 w 765616"/>
                <a:gd name="connsiteY43" fmla="*/ 1010490 h 2157474"/>
                <a:gd name="connsiteX44" fmla="*/ 123986 w 765616"/>
                <a:gd name="connsiteY44" fmla="*/ 1022888 h 2157474"/>
                <a:gd name="connsiteX45" fmla="*/ 133285 w 765616"/>
                <a:gd name="connsiteY45" fmla="*/ 1029088 h 2157474"/>
                <a:gd name="connsiteX46" fmla="*/ 142584 w 765616"/>
                <a:gd name="connsiteY46" fmla="*/ 1041486 h 2157474"/>
                <a:gd name="connsiteX47" fmla="*/ 154983 w 765616"/>
                <a:gd name="connsiteY47" fmla="*/ 1053885 h 2157474"/>
                <a:gd name="connsiteX48" fmla="*/ 170481 w 765616"/>
                <a:gd name="connsiteY48" fmla="*/ 1069383 h 2157474"/>
                <a:gd name="connsiteX49" fmla="*/ 173581 w 765616"/>
                <a:gd name="connsiteY49" fmla="*/ 1078682 h 2157474"/>
                <a:gd name="connsiteX50" fmla="*/ 195278 w 765616"/>
                <a:gd name="connsiteY50" fmla="*/ 1109679 h 2157474"/>
                <a:gd name="connsiteX51" fmla="*/ 198378 w 765616"/>
                <a:gd name="connsiteY51" fmla="*/ 1118978 h 2157474"/>
                <a:gd name="connsiteX52" fmla="*/ 210777 w 765616"/>
                <a:gd name="connsiteY52" fmla="*/ 1137576 h 2157474"/>
                <a:gd name="connsiteX53" fmla="*/ 216976 w 765616"/>
                <a:gd name="connsiteY53" fmla="*/ 1146875 h 2157474"/>
                <a:gd name="connsiteX54" fmla="*/ 226275 w 765616"/>
                <a:gd name="connsiteY54" fmla="*/ 1168572 h 2157474"/>
                <a:gd name="connsiteX55" fmla="*/ 229375 w 765616"/>
                <a:gd name="connsiteY55" fmla="*/ 1202669 h 2157474"/>
                <a:gd name="connsiteX56" fmla="*/ 232474 w 765616"/>
                <a:gd name="connsiteY56" fmla="*/ 1224366 h 2157474"/>
                <a:gd name="connsiteX57" fmla="*/ 226275 w 765616"/>
                <a:gd name="connsiteY57" fmla="*/ 1298758 h 2157474"/>
                <a:gd name="connsiteX58" fmla="*/ 226275 w 765616"/>
                <a:gd name="connsiteY58" fmla="*/ 1416545 h 2157474"/>
                <a:gd name="connsiteX59" fmla="*/ 238674 w 765616"/>
                <a:gd name="connsiteY59" fmla="*/ 1441342 h 2157474"/>
                <a:gd name="connsiteX60" fmla="*/ 241773 w 765616"/>
                <a:gd name="connsiteY60" fmla="*/ 1456841 h 2157474"/>
                <a:gd name="connsiteX61" fmla="*/ 247973 w 765616"/>
                <a:gd name="connsiteY61" fmla="*/ 1463040 h 2157474"/>
                <a:gd name="connsiteX62" fmla="*/ 257272 w 765616"/>
                <a:gd name="connsiteY62" fmla="*/ 1484738 h 2157474"/>
                <a:gd name="connsiteX63" fmla="*/ 263471 w 765616"/>
                <a:gd name="connsiteY63" fmla="*/ 1494037 h 2157474"/>
                <a:gd name="connsiteX64" fmla="*/ 269670 w 765616"/>
                <a:gd name="connsiteY64" fmla="*/ 1512635 h 2157474"/>
                <a:gd name="connsiteX65" fmla="*/ 266571 w 765616"/>
                <a:gd name="connsiteY65" fmla="*/ 1543631 h 2157474"/>
                <a:gd name="connsiteX66" fmla="*/ 257272 w 765616"/>
                <a:gd name="connsiteY66" fmla="*/ 1552930 h 2157474"/>
                <a:gd name="connsiteX67" fmla="*/ 251072 w 765616"/>
                <a:gd name="connsiteY67" fmla="*/ 1571528 h 2157474"/>
                <a:gd name="connsiteX68" fmla="*/ 254172 w 765616"/>
                <a:gd name="connsiteY68" fmla="*/ 1599425 h 2157474"/>
                <a:gd name="connsiteX69" fmla="*/ 260371 w 765616"/>
                <a:gd name="connsiteY69" fmla="*/ 1608724 h 2157474"/>
                <a:gd name="connsiteX70" fmla="*/ 282069 w 765616"/>
                <a:gd name="connsiteY70" fmla="*/ 1630422 h 2157474"/>
                <a:gd name="connsiteX71" fmla="*/ 303766 w 765616"/>
                <a:gd name="connsiteY71" fmla="*/ 1649020 h 2157474"/>
                <a:gd name="connsiteX72" fmla="*/ 309966 w 765616"/>
                <a:gd name="connsiteY72" fmla="*/ 1655219 h 2157474"/>
                <a:gd name="connsiteX73" fmla="*/ 319265 w 765616"/>
                <a:gd name="connsiteY73" fmla="*/ 1658319 h 2157474"/>
                <a:gd name="connsiteX74" fmla="*/ 331663 w 765616"/>
                <a:gd name="connsiteY74" fmla="*/ 1667618 h 2157474"/>
                <a:gd name="connsiteX75" fmla="*/ 337863 w 765616"/>
                <a:gd name="connsiteY75" fmla="*/ 1673817 h 2157474"/>
                <a:gd name="connsiteX76" fmla="*/ 356461 w 765616"/>
                <a:gd name="connsiteY76" fmla="*/ 1686216 h 2157474"/>
                <a:gd name="connsiteX77" fmla="*/ 371959 w 765616"/>
                <a:gd name="connsiteY77" fmla="*/ 1701714 h 2157474"/>
                <a:gd name="connsiteX78" fmla="*/ 378158 w 765616"/>
                <a:gd name="connsiteY78" fmla="*/ 1711013 h 2157474"/>
                <a:gd name="connsiteX79" fmla="*/ 390557 w 765616"/>
                <a:gd name="connsiteY79" fmla="*/ 1723412 h 2157474"/>
                <a:gd name="connsiteX80" fmla="*/ 396756 w 765616"/>
                <a:gd name="connsiteY80" fmla="*/ 1732711 h 2157474"/>
                <a:gd name="connsiteX81" fmla="*/ 412255 w 765616"/>
                <a:gd name="connsiteY81" fmla="*/ 1748209 h 2157474"/>
                <a:gd name="connsiteX82" fmla="*/ 421554 w 765616"/>
                <a:gd name="connsiteY82" fmla="*/ 1763707 h 2157474"/>
                <a:gd name="connsiteX83" fmla="*/ 427753 w 765616"/>
                <a:gd name="connsiteY83" fmla="*/ 1773006 h 2157474"/>
                <a:gd name="connsiteX84" fmla="*/ 446351 w 765616"/>
                <a:gd name="connsiteY84" fmla="*/ 1788504 h 2157474"/>
                <a:gd name="connsiteX85" fmla="*/ 452550 w 765616"/>
                <a:gd name="connsiteY85" fmla="*/ 1797803 h 2157474"/>
                <a:gd name="connsiteX86" fmla="*/ 458749 w 765616"/>
                <a:gd name="connsiteY86" fmla="*/ 1804003 h 2157474"/>
                <a:gd name="connsiteX87" fmla="*/ 464949 w 765616"/>
                <a:gd name="connsiteY87" fmla="*/ 1822601 h 2157474"/>
                <a:gd name="connsiteX88" fmla="*/ 480447 w 765616"/>
                <a:gd name="connsiteY88" fmla="*/ 1841199 h 2157474"/>
                <a:gd name="connsiteX89" fmla="*/ 489746 w 765616"/>
                <a:gd name="connsiteY89" fmla="*/ 1859797 h 2157474"/>
                <a:gd name="connsiteX90" fmla="*/ 502145 w 765616"/>
                <a:gd name="connsiteY90" fmla="*/ 1878395 h 2157474"/>
                <a:gd name="connsiteX91" fmla="*/ 508344 w 765616"/>
                <a:gd name="connsiteY91" fmla="*/ 1903192 h 2157474"/>
                <a:gd name="connsiteX92" fmla="*/ 511444 w 765616"/>
                <a:gd name="connsiteY92" fmla="*/ 1912491 h 2157474"/>
                <a:gd name="connsiteX93" fmla="*/ 514543 w 765616"/>
                <a:gd name="connsiteY93" fmla="*/ 1924890 h 2157474"/>
                <a:gd name="connsiteX94" fmla="*/ 520743 w 765616"/>
                <a:gd name="connsiteY94" fmla="*/ 1931089 h 2157474"/>
                <a:gd name="connsiteX95" fmla="*/ 542440 w 765616"/>
                <a:gd name="connsiteY95" fmla="*/ 1940388 h 2157474"/>
                <a:gd name="connsiteX96" fmla="*/ 545540 w 765616"/>
                <a:gd name="connsiteY96" fmla="*/ 1952787 h 2157474"/>
                <a:gd name="connsiteX97" fmla="*/ 548640 w 765616"/>
                <a:gd name="connsiteY97" fmla="*/ 1962085 h 2157474"/>
                <a:gd name="connsiteX98" fmla="*/ 545540 w 765616"/>
                <a:gd name="connsiteY98" fmla="*/ 1999281 h 2157474"/>
                <a:gd name="connsiteX99" fmla="*/ 542440 w 765616"/>
                <a:gd name="connsiteY99" fmla="*/ 2014780 h 2157474"/>
                <a:gd name="connsiteX100" fmla="*/ 536241 w 765616"/>
                <a:gd name="connsiteY100" fmla="*/ 2033378 h 2157474"/>
                <a:gd name="connsiteX101" fmla="*/ 539341 w 765616"/>
                <a:gd name="connsiteY101" fmla="*/ 2051976 h 2157474"/>
                <a:gd name="connsiteX102" fmla="*/ 561038 w 765616"/>
                <a:gd name="connsiteY102" fmla="*/ 2067474 h 2157474"/>
                <a:gd name="connsiteX103" fmla="*/ 582736 w 765616"/>
                <a:gd name="connsiteY103" fmla="*/ 2079873 h 2157474"/>
                <a:gd name="connsiteX104" fmla="*/ 604434 w 765616"/>
                <a:gd name="connsiteY104" fmla="*/ 2092271 h 2157474"/>
                <a:gd name="connsiteX105" fmla="*/ 610633 w 765616"/>
                <a:gd name="connsiteY105" fmla="*/ 2098471 h 2157474"/>
                <a:gd name="connsiteX106" fmla="*/ 623032 w 765616"/>
                <a:gd name="connsiteY106" fmla="*/ 2101570 h 2157474"/>
                <a:gd name="connsiteX107" fmla="*/ 632331 w 765616"/>
                <a:gd name="connsiteY107" fmla="*/ 2104670 h 2157474"/>
                <a:gd name="connsiteX108" fmla="*/ 641629 w 765616"/>
                <a:gd name="connsiteY108" fmla="*/ 2110869 h 2157474"/>
                <a:gd name="connsiteX109" fmla="*/ 660227 w 765616"/>
                <a:gd name="connsiteY109" fmla="*/ 2117069 h 2157474"/>
                <a:gd name="connsiteX110" fmla="*/ 675726 w 765616"/>
                <a:gd name="connsiteY110" fmla="*/ 2132567 h 2157474"/>
                <a:gd name="connsiteX111" fmla="*/ 694324 w 765616"/>
                <a:gd name="connsiteY111" fmla="*/ 2141866 h 2157474"/>
                <a:gd name="connsiteX112" fmla="*/ 709822 w 765616"/>
                <a:gd name="connsiteY112" fmla="*/ 2157364 h 2157474"/>
                <a:gd name="connsiteX113" fmla="*/ 728420 w 765616"/>
                <a:gd name="connsiteY113" fmla="*/ 2154264 h 2157474"/>
                <a:gd name="connsiteX114" fmla="*/ 737719 w 765616"/>
                <a:gd name="connsiteY114" fmla="*/ 2144965 h 2157474"/>
                <a:gd name="connsiteX115" fmla="*/ 737719 w 765616"/>
                <a:gd name="connsiteY115" fmla="*/ 2117069 h 2157474"/>
                <a:gd name="connsiteX116" fmla="*/ 734619 w 765616"/>
                <a:gd name="connsiteY116" fmla="*/ 2104670 h 2157474"/>
                <a:gd name="connsiteX117" fmla="*/ 737719 w 765616"/>
                <a:gd name="connsiteY117" fmla="*/ 1986883 h 2157474"/>
                <a:gd name="connsiteX118" fmla="*/ 734619 w 765616"/>
                <a:gd name="connsiteY118" fmla="*/ 1965185 h 2157474"/>
                <a:gd name="connsiteX119" fmla="*/ 725320 w 765616"/>
                <a:gd name="connsiteY119" fmla="*/ 1955886 h 2157474"/>
                <a:gd name="connsiteX120" fmla="*/ 722221 w 765616"/>
                <a:gd name="connsiteY120" fmla="*/ 1946587 h 2157474"/>
                <a:gd name="connsiteX121" fmla="*/ 712922 w 765616"/>
                <a:gd name="connsiteY121" fmla="*/ 1924890 h 2157474"/>
                <a:gd name="connsiteX122" fmla="*/ 709822 w 765616"/>
                <a:gd name="connsiteY122" fmla="*/ 1909391 h 2157474"/>
                <a:gd name="connsiteX123" fmla="*/ 700523 w 765616"/>
                <a:gd name="connsiteY123" fmla="*/ 1900092 h 2157474"/>
                <a:gd name="connsiteX124" fmla="*/ 694324 w 765616"/>
                <a:gd name="connsiteY124" fmla="*/ 1890793 h 2157474"/>
                <a:gd name="connsiteX125" fmla="*/ 681925 w 765616"/>
                <a:gd name="connsiteY125" fmla="*/ 1887694 h 2157474"/>
                <a:gd name="connsiteX126" fmla="*/ 638530 w 765616"/>
                <a:gd name="connsiteY126" fmla="*/ 1881494 h 2157474"/>
                <a:gd name="connsiteX127" fmla="*/ 629231 w 765616"/>
                <a:gd name="connsiteY127" fmla="*/ 1862896 h 2157474"/>
                <a:gd name="connsiteX128" fmla="*/ 623032 w 765616"/>
                <a:gd name="connsiteY128" fmla="*/ 1853597 h 2157474"/>
                <a:gd name="connsiteX129" fmla="*/ 616832 w 765616"/>
                <a:gd name="connsiteY129" fmla="*/ 1834999 h 2157474"/>
                <a:gd name="connsiteX130" fmla="*/ 619932 w 765616"/>
                <a:gd name="connsiteY130" fmla="*/ 1813302 h 2157474"/>
                <a:gd name="connsiteX131" fmla="*/ 638530 w 765616"/>
                <a:gd name="connsiteY131" fmla="*/ 1807102 h 2157474"/>
                <a:gd name="connsiteX132" fmla="*/ 660227 w 765616"/>
                <a:gd name="connsiteY132" fmla="*/ 1810202 h 2157474"/>
                <a:gd name="connsiteX133" fmla="*/ 669526 w 765616"/>
                <a:gd name="connsiteY133" fmla="*/ 1813302 h 2157474"/>
                <a:gd name="connsiteX134" fmla="*/ 697423 w 765616"/>
                <a:gd name="connsiteY134" fmla="*/ 1810202 h 2157474"/>
                <a:gd name="connsiteX135" fmla="*/ 703623 w 765616"/>
                <a:gd name="connsiteY135" fmla="*/ 1788504 h 2157474"/>
                <a:gd name="connsiteX136" fmla="*/ 700523 w 765616"/>
                <a:gd name="connsiteY136" fmla="*/ 1748209 h 2157474"/>
                <a:gd name="connsiteX137" fmla="*/ 697423 w 765616"/>
                <a:gd name="connsiteY137" fmla="*/ 1738910 h 2157474"/>
                <a:gd name="connsiteX138" fmla="*/ 694324 w 765616"/>
                <a:gd name="connsiteY138" fmla="*/ 1723412 h 2157474"/>
                <a:gd name="connsiteX139" fmla="*/ 691224 w 765616"/>
                <a:gd name="connsiteY139" fmla="*/ 1655219 h 2157474"/>
                <a:gd name="connsiteX140" fmla="*/ 685025 w 765616"/>
                <a:gd name="connsiteY140" fmla="*/ 1645920 h 2157474"/>
                <a:gd name="connsiteX141" fmla="*/ 669526 w 765616"/>
                <a:gd name="connsiteY141" fmla="*/ 1642820 h 2157474"/>
                <a:gd name="connsiteX142" fmla="*/ 663327 w 765616"/>
                <a:gd name="connsiteY142" fmla="*/ 1633521 h 2157474"/>
                <a:gd name="connsiteX143" fmla="*/ 654028 w 765616"/>
                <a:gd name="connsiteY143" fmla="*/ 1621123 h 2157474"/>
                <a:gd name="connsiteX144" fmla="*/ 650928 w 765616"/>
                <a:gd name="connsiteY144" fmla="*/ 1611824 h 2157474"/>
                <a:gd name="connsiteX145" fmla="*/ 635430 w 765616"/>
                <a:gd name="connsiteY145" fmla="*/ 1599425 h 2157474"/>
                <a:gd name="connsiteX146" fmla="*/ 610633 w 765616"/>
                <a:gd name="connsiteY146" fmla="*/ 1593226 h 2157474"/>
                <a:gd name="connsiteX147" fmla="*/ 601334 w 765616"/>
                <a:gd name="connsiteY147" fmla="*/ 1587027 h 2157474"/>
                <a:gd name="connsiteX148" fmla="*/ 592035 w 765616"/>
                <a:gd name="connsiteY148" fmla="*/ 1583927 h 2157474"/>
                <a:gd name="connsiteX149" fmla="*/ 582736 w 765616"/>
                <a:gd name="connsiteY149" fmla="*/ 1574628 h 2157474"/>
                <a:gd name="connsiteX150" fmla="*/ 564138 w 765616"/>
                <a:gd name="connsiteY150" fmla="*/ 1565329 h 2157474"/>
                <a:gd name="connsiteX151" fmla="*/ 554839 w 765616"/>
                <a:gd name="connsiteY151" fmla="*/ 1556030 h 2157474"/>
                <a:gd name="connsiteX152" fmla="*/ 536241 w 765616"/>
                <a:gd name="connsiteY152" fmla="*/ 1543631 h 2157474"/>
                <a:gd name="connsiteX153" fmla="*/ 523842 w 765616"/>
                <a:gd name="connsiteY153" fmla="*/ 1525033 h 2157474"/>
                <a:gd name="connsiteX154" fmla="*/ 520743 w 765616"/>
                <a:gd name="connsiteY154" fmla="*/ 1515734 h 2157474"/>
                <a:gd name="connsiteX155" fmla="*/ 523842 w 765616"/>
                <a:gd name="connsiteY155" fmla="*/ 1441342 h 2157474"/>
                <a:gd name="connsiteX156" fmla="*/ 530042 w 765616"/>
                <a:gd name="connsiteY156" fmla="*/ 1435143 h 2157474"/>
                <a:gd name="connsiteX157" fmla="*/ 548640 w 765616"/>
                <a:gd name="connsiteY157" fmla="*/ 1422744 h 2157474"/>
                <a:gd name="connsiteX158" fmla="*/ 554839 w 765616"/>
                <a:gd name="connsiteY158" fmla="*/ 1413445 h 2157474"/>
                <a:gd name="connsiteX159" fmla="*/ 554839 w 765616"/>
                <a:gd name="connsiteY159" fmla="*/ 1382449 h 2157474"/>
                <a:gd name="connsiteX160" fmla="*/ 542440 w 765616"/>
                <a:gd name="connsiteY160" fmla="*/ 1366951 h 2157474"/>
                <a:gd name="connsiteX161" fmla="*/ 536241 w 765616"/>
                <a:gd name="connsiteY161" fmla="*/ 1342153 h 2157474"/>
                <a:gd name="connsiteX162" fmla="*/ 530042 w 765616"/>
                <a:gd name="connsiteY162" fmla="*/ 1295658 h 2157474"/>
                <a:gd name="connsiteX163" fmla="*/ 533141 w 765616"/>
                <a:gd name="connsiteY163" fmla="*/ 1286359 h 2157474"/>
                <a:gd name="connsiteX164" fmla="*/ 576537 w 765616"/>
                <a:gd name="connsiteY164" fmla="*/ 1289459 h 2157474"/>
                <a:gd name="connsiteX165" fmla="*/ 585836 w 765616"/>
                <a:gd name="connsiteY165" fmla="*/ 1292559 h 2157474"/>
                <a:gd name="connsiteX166" fmla="*/ 601334 w 765616"/>
                <a:gd name="connsiteY166" fmla="*/ 1292559 h 2157474"/>
                <a:gd name="connsiteX167" fmla="*/ 570337 w 765616"/>
                <a:gd name="connsiteY167" fmla="*/ 1103479 h 2157474"/>
                <a:gd name="connsiteX168" fmla="*/ 582736 w 765616"/>
                <a:gd name="connsiteY168" fmla="*/ 1078682 h 2157474"/>
                <a:gd name="connsiteX169" fmla="*/ 588935 w 765616"/>
                <a:gd name="connsiteY169" fmla="*/ 1069383 h 2157474"/>
                <a:gd name="connsiteX170" fmla="*/ 592035 w 765616"/>
                <a:gd name="connsiteY170" fmla="*/ 1041486 h 2157474"/>
                <a:gd name="connsiteX171" fmla="*/ 588935 w 765616"/>
                <a:gd name="connsiteY171" fmla="*/ 1016689 h 2157474"/>
                <a:gd name="connsiteX172" fmla="*/ 582736 w 765616"/>
                <a:gd name="connsiteY172" fmla="*/ 1007390 h 2157474"/>
                <a:gd name="connsiteX173" fmla="*/ 573437 w 765616"/>
                <a:gd name="connsiteY173" fmla="*/ 976393 h 2157474"/>
                <a:gd name="connsiteX174" fmla="*/ 570337 w 765616"/>
                <a:gd name="connsiteY174" fmla="*/ 914400 h 2157474"/>
                <a:gd name="connsiteX175" fmla="*/ 557939 w 765616"/>
                <a:gd name="connsiteY175" fmla="*/ 883403 h 2157474"/>
                <a:gd name="connsiteX176" fmla="*/ 561038 w 765616"/>
                <a:gd name="connsiteY176" fmla="*/ 852407 h 2157474"/>
                <a:gd name="connsiteX177" fmla="*/ 567238 w 765616"/>
                <a:gd name="connsiteY177" fmla="*/ 833809 h 2157474"/>
                <a:gd name="connsiteX178" fmla="*/ 576537 w 765616"/>
                <a:gd name="connsiteY178" fmla="*/ 830709 h 2157474"/>
                <a:gd name="connsiteX179" fmla="*/ 585836 w 765616"/>
                <a:gd name="connsiteY179" fmla="*/ 821410 h 2157474"/>
                <a:gd name="connsiteX180" fmla="*/ 598234 w 765616"/>
                <a:gd name="connsiteY180" fmla="*/ 815211 h 2157474"/>
                <a:gd name="connsiteX181" fmla="*/ 604434 w 765616"/>
                <a:gd name="connsiteY181" fmla="*/ 802812 h 2157474"/>
                <a:gd name="connsiteX182" fmla="*/ 623032 w 765616"/>
                <a:gd name="connsiteY182" fmla="*/ 793513 h 2157474"/>
                <a:gd name="connsiteX183" fmla="*/ 632331 w 765616"/>
                <a:gd name="connsiteY183" fmla="*/ 784214 h 2157474"/>
                <a:gd name="connsiteX184" fmla="*/ 638530 w 765616"/>
                <a:gd name="connsiteY184" fmla="*/ 774915 h 2157474"/>
                <a:gd name="connsiteX185" fmla="*/ 647829 w 765616"/>
                <a:gd name="connsiteY185" fmla="*/ 768716 h 2157474"/>
                <a:gd name="connsiteX186" fmla="*/ 657128 w 765616"/>
                <a:gd name="connsiteY186" fmla="*/ 759417 h 2157474"/>
                <a:gd name="connsiteX187" fmla="*/ 669526 w 765616"/>
                <a:gd name="connsiteY187" fmla="*/ 743919 h 2157474"/>
                <a:gd name="connsiteX188" fmla="*/ 672626 w 765616"/>
                <a:gd name="connsiteY188" fmla="*/ 731520 h 2157474"/>
                <a:gd name="connsiteX189" fmla="*/ 681925 w 765616"/>
                <a:gd name="connsiteY189" fmla="*/ 719121 h 2157474"/>
                <a:gd name="connsiteX190" fmla="*/ 688124 w 765616"/>
                <a:gd name="connsiteY190" fmla="*/ 700523 h 2157474"/>
                <a:gd name="connsiteX191" fmla="*/ 678825 w 765616"/>
                <a:gd name="connsiteY191" fmla="*/ 694324 h 2157474"/>
                <a:gd name="connsiteX192" fmla="*/ 669526 w 765616"/>
                <a:gd name="connsiteY192" fmla="*/ 685025 h 2157474"/>
                <a:gd name="connsiteX193" fmla="*/ 675726 w 765616"/>
                <a:gd name="connsiteY193" fmla="*/ 657128 h 2157474"/>
                <a:gd name="connsiteX194" fmla="*/ 681925 w 765616"/>
                <a:gd name="connsiteY194" fmla="*/ 647829 h 2157474"/>
                <a:gd name="connsiteX195" fmla="*/ 694324 w 765616"/>
                <a:gd name="connsiteY195" fmla="*/ 607534 h 2157474"/>
                <a:gd name="connsiteX196" fmla="*/ 700523 w 765616"/>
                <a:gd name="connsiteY196" fmla="*/ 561039 h 2157474"/>
                <a:gd name="connsiteX197" fmla="*/ 703623 w 765616"/>
                <a:gd name="connsiteY197" fmla="*/ 551740 h 2157474"/>
                <a:gd name="connsiteX198" fmla="*/ 722221 w 765616"/>
                <a:gd name="connsiteY198" fmla="*/ 539341 h 2157474"/>
                <a:gd name="connsiteX199" fmla="*/ 725320 w 765616"/>
                <a:gd name="connsiteY199" fmla="*/ 530042 h 2157474"/>
                <a:gd name="connsiteX200" fmla="*/ 728420 w 765616"/>
                <a:gd name="connsiteY200" fmla="*/ 486647 h 2157474"/>
                <a:gd name="connsiteX201" fmla="*/ 743918 w 765616"/>
                <a:gd name="connsiteY201" fmla="*/ 483547 h 2157474"/>
                <a:gd name="connsiteX202" fmla="*/ 753217 w 765616"/>
                <a:gd name="connsiteY202" fmla="*/ 477348 h 2157474"/>
                <a:gd name="connsiteX203" fmla="*/ 756317 w 765616"/>
                <a:gd name="connsiteY203" fmla="*/ 468049 h 2157474"/>
                <a:gd name="connsiteX204" fmla="*/ 753217 w 765616"/>
                <a:gd name="connsiteY204" fmla="*/ 415355 h 2157474"/>
                <a:gd name="connsiteX205" fmla="*/ 756317 w 765616"/>
                <a:gd name="connsiteY205" fmla="*/ 387458 h 2157474"/>
                <a:gd name="connsiteX206" fmla="*/ 762516 w 765616"/>
                <a:gd name="connsiteY206" fmla="*/ 378159 h 2157474"/>
                <a:gd name="connsiteX207" fmla="*/ 765616 w 765616"/>
                <a:gd name="connsiteY207" fmla="*/ 368860 h 2157474"/>
                <a:gd name="connsiteX208" fmla="*/ 762516 w 765616"/>
                <a:gd name="connsiteY208" fmla="*/ 328564 h 2157474"/>
                <a:gd name="connsiteX209" fmla="*/ 753217 w 765616"/>
                <a:gd name="connsiteY209" fmla="*/ 319265 h 2157474"/>
                <a:gd name="connsiteX210" fmla="*/ 697423 w 765616"/>
                <a:gd name="connsiteY210" fmla="*/ 322365 h 2157474"/>
                <a:gd name="connsiteX211" fmla="*/ 681925 w 765616"/>
                <a:gd name="connsiteY211" fmla="*/ 340963 h 2157474"/>
                <a:gd name="connsiteX212" fmla="*/ 647829 w 765616"/>
                <a:gd name="connsiteY212" fmla="*/ 350262 h 2157474"/>
                <a:gd name="connsiteX213" fmla="*/ 635430 w 765616"/>
                <a:gd name="connsiteY213" fmla="*/ 356461 h 2157474"/>
                <a:gd name="connsiteX214" fmla="*/ 626131 w 765616"/>
                <a:gd name="connsiteY214" fmla="*/ 359561 h 2157474"/>
                <a:gd name="connsiteX215" fmla="*/ 604434 w 765616"/>
                <a:gd name="connsiteY215" fmla="*/ 368860 h 2157474"/>
                <a:gd name="connsiteX216" fmla="*/ 592035 w 765616"/>
                <a:gd name="connsiteY216" fmla="*/ 393657 h 2157474"/>
                <a:gd name="connsiteX217" fmla="*/ 588935 w 765616"/>
                <a:gd name="connsiteY217" fmla="*/ 402956 h 2157474"/>
                <a:gd name="connsiteX218" fmla="*/ 576537 w 765616"/>
                <a:gd name="connsiteY218" fmla="*/ 406056 h 2157474"/>
                <a:gd name="connsiteX219" fmla="*/ 570337 w 765616"/>
                <a:gd name="connsiteY219" fmla="*/ 412255 h 2157474"/>
                <a:gd name="connsiteX220" fmla="*/ 551739 w 765616"/>
                <a:gd name="connsiteY220" fmla="*/ 415355 h 2157474"/>
                <a:gd name="connsiteX221" fmla="*/ 542440 w 765616"/>
                <a:gd name="connsiteY221" fmla="*/ 418454 h 2157474"/>
                <a:gd name="connsiteX222" fmla="*/ 545540 w 765616"/>
                <a:gd name="connsiteY222" fmla="*/ 464949 h 2157474"/>
                <a:gd name="connsiteX223" fmla="*/ 545540 w 765616"/>
                <a:gd name="connsiteY223" fmla="*/ 486647 h 2157474"/>
                <a:gd name="connsiteX224" fmla="*/ 526942 w 765616"/>
                <a:gd name="connsiteY224" fmla="*/ 483547 h 2157474"/>
                <a:gd name="connsiteX225" fmla="*/ 520743 w 765616"/>
                <a:gd name="connsiteY225" fmla="*/ 474248 h 2157474"/>
                <a:gd name="connsiteX226" fmla="*/ 505244 w 765616"/>
                <a:gd name="connsiteY226" fmla="*/ 461850 h 2157474"/>
                <a:gd name="connsiteX227" fmla="*/ 486646 w 765616"/>
                <a:gd name="connsiteY227" fmla="*/ 440152 h 2157474"/>
                <a:gd name="connsiteX228" fmla="*/ 477347 w 765616"/>
                <a:gd name="connsiteY228" fmla="*/ 437052 h 2157474"/>
                <a:gd name="connsiteX229" fmla="*/ 461849 w 765616"/>
                <a:gd name="connsiteY229" fmla="*/ 418454 h 2157474"/>
                <a:gd name="connsiteX230" fmla="*/ 449451 w 765616"/>
                <a:gd name="connsiteY230" fmla="*/ 415355 h 2157474"/>
                <a:gd name="connsiteX231" fmla="*/ 443251 w 765616"/>
                <a:gd name="connsiteY231" fmla="*/ 409155 h 2157474"/>
                <a:gd name="connsiteX232" fmla="*/ 424653 w 765616"/>
                <a:gd name="connsiteY232" fmla="*/ 396757 h 2157474"/>
                <a:gd name="connsiteX233" fmla="*/ 406055 w 765616"/>
                <a:gd name="connsiteY233" fmla="*/ 381258 h 2157474"/>
                <a:gd name="connsiteX234" fmla="*/ 393657 w 765616"/>
                <a:gd name="connsiteY234" fmla="*/ 362660 h 2157474"/>
                <a:gd name="connsiteX235" fmla="*/ 387457 w 765616"/>
                <a:gd name="connsiteY235" fmla="*/ 344062 h 2157474"/>
                <a:gd name="connsiteX236" fmla="*/ 375059 w 765616"/>
                <a:gd name="connsiteY236" fmla="*/ 325464 h 2157474"/>
                <a:gd name="connsiteX237" fmla="*/ 368859 w 765616"/>
                <a:gd name="connsiteY237" fmla="*/ 306867 h 2157474"/>
                <a:gd name="connsiteX238" fmla="*/ 359560 w 765616"/>
                <a:gd name="connsiteY238" fmla="*/ 300667 h 2157474"/>
                <a:gd name="connsiteX239" fmla="*/ 331663 w 765616"/>
                <a:gd name="connsiteY239" fmla="*/ 294468 h 2157474"/>
                <a:gd name="connsiteX240" fmla="*/ 322364 w 765616"/>
                <a:gd name="connsiteY240" fmla="*/ 291368 h 2157474"/>
                <a:gd name="connsiteX241" fmla="*/ 316165 w 765616"/>
                <a:gd name="connsiteY241" fmla="*/ 238674 h 2157474"/>
                <a:gd name="connsiteX242" fmla="*/ 309966 w 765616"/>
                <a:gd name="connsiteY242" fmla="*/ 229375 h 2157474"/>
                <a:gd name="connsiteX243" fmla="*/ 303766 w 765616"/>
                <a:gd name="connsiteY243" fmla="*/ 210777 h 2157474"/>
                <a:gd name="connsiteX244" fmla="*/ 288268 w 765616"/>
                <a:gd name="connsiteY244" fmla="*/ 192179 h 2157474"/>
                <a:gd name="connsiteX245" fmla="*/ 291368 w 765616"/>
                <a:gd name="connsiteY245" fmla="*/ 170481 h 2157474"/>
                <a:gd name="connsiteX246" fmla="*/ 294467 w 765616"/>
                <a:gd name="connsiteY246" fmla="*/ 161182 h 2157474"/>
                <a:gd name="connsiteX247" fmla="*/ 297567 w 765616"/>
                <a:gd name="connsiteY247" fmla="*/ 142584 h 2157474"/>
                <a:gd name="connsiteX248" fmla="*/ 294467 w 765616"/>
                <a:gd name="connsiteY248" fmla="*/ 105389 h 2157474"/>
                <a:gd name="connsiteX249" fmla="*/ 288268 w 765616"/>
                <a:gd name="connsiteY249" fmla="*/ 96090 h 2157474"/>
                <a:gd name="connsiteX250" fmla="*/ 297567 w 765616"/>
                <a:gd name="connsiteY250" fmla="*/ 89890 h 2157474"/>
                <a:gd name="connsiteX251" fmla="*/ 306866 w 765616"/>
                <a:gd name="connsiteY251" fmla="*/ 80591 h 2157474"/>
                <a:gd name="connsiteX252" fmla="*/ 325464 w 765616"/>
                <a:gd name="connsiteY252" fmla="*/ 74392 h 2157474"/>
                <a:gd name="connsiteX253" fmla="*/ 334763 w 765616"/>
                <a:gd name="connsiteY253" fmla="*/ 65093 h 2157474"/>
                <a:gd name="connsiteX254" fmla="*/ 353361 w 765616"/>
                <a:gd name="connsiteY254" fmla="*/ 52694 h 2157474"/>
                <a:gd name="connsiteX255" fmla="*/ 362660 w 765616"/>
                <a:gd name="connsiteY255" fmla="*/ 34096 h 2157474"/>
                <a:gd name="connsiteX256" fmla="*/ 365760 w 765616"/>
                <a:gd name="connsiteY256" fmla="*/ 0 h 215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765616" h="2157474">
                  <a:moveTo>
                    <a:pt x="365760" y="0"/>
                  </a:moveTo>
                  <a:lnTo>
                    <a:pt x="74392" y="0"/>
                  </a:lnTo>
                  <a:lnTo>
                    <a:pt x="83691" y="58894"/>
                  </a:lnTo>
                  <a:cubicBezTo>
                    <a:pt x="82658" y="68193"/>
                    <a:pt x="82860" y="77714"/>
                    <a:pt x="80591" y="86791"/>
                  </a:cubicBezTo>
                  <a:cubicBezTo>
                    <a:pt x="74474" y="111260"/>
                    <a:pt x="63416" y="73970"/>
                    <a:pt x="77491" y="120887"/>
                  </a:cubicBezTo>
                  <a:cubicBezTo>
                    <a:pt x="78331" y="123686"/>
                    <a:pt x="81409" y="125260"/>
                    <a:pt x="83691" y="127086"/>
                  </a:cubicBezTo>
                  <a:cubicBezTo>
                    <a:pt x="86600" y="129413"/>
                    <a:pt x="89755" y="131437"/>
                    <a:pt x="92989" y="133285"/>
                  </a:cubicBezTo>
                  <a:cubicBezTo>
                    <a:pt x="97001" y="135578"/>
                    <a:pt x="101780" y="136598"/>
                    <a:pt x="105388" y="139485"/>
                  </a:cubicBezTo>
                  <a:cubicBezTo>
                    <a:pt x="112234" y="144962"/>
                    <a:pt x="123986" y="158083"/>
                    <a:pt x="123986" y="158083"/>
                  </a:cubicBezTo>
                  <a:cubicBezTo>
                    <a:pt x="127086" y="167382"/>
                    <a:pt x="132397" y="176218"/>
                    <a:pt x="133285" y="185980"/>
                  </a:cubicBezTo>
                  <a:cubicBezTo>
                    <a:pt x="137139" y="228372"/>
                    <a:pt x="134970" y="208752"/>
                    <a:pt x="139484" y="244873"/>
                  </a:cubicBezTo>
                  <a:cubicBezTo>
                    <a:pt x="137418" y="278969"/>
                    <a:pt x="136449" y="313150"/>
                    <a:pt x="133285" y="347162"/>
                  </a:cubicBezTo>
                  <a:cubicBezTo>
                    <a:pt x="132309" y="357654"/>
                    <a:pt x="128576" y="367728"/>
                    <a:pt x="127086" y="378159"/>
                  </a:cubicBezTo>
                  <a:cubicBezTo>
                    <a:pt x="126053" y="385391"/>
                    <a:pt x="125419" y="392692"/>
                    <a:pt x="123986" y="399856"/>
                  </a:cubicBezTo>
                  <a:cubicBezTo>
                    <a:pt x="121537" y="412100"/>
                    <a:pt x="112240" y="422699"/>
                    <a:pt x="108488" y="433953"/>
                  </a:cubicBezTo>
                  <a:cubicBezTo>
                    <a:pt x="106421" y="440152"/>
                    <a:pt x="105210" y="446706"/>
                    <a:pt x="102288" y="452551"/>
                  </a:cubicBezTo>
                  <a:cubicBezTo>
                    <a:pt x="94628" y="467871"/>
                    <a:pt x="97550" y="460566"/>
                    <a:pt x="92989" y="474248"/>
                  </a:cubicBezTo>
                  <a:cubicBezTo>
                    <a:pt x="94022" y="487680"/>
                    <a:pt x="93003" y="501430"/>
                    <a:pt x="96089" y="514544"/>
                  </a:cubicBezTo>
                  <a:cubicBezTo>
                    <a:pt x="97272" y="519573"/>
                    <a:pt x="104818" y="521808"/>
                    <a:pt x="105388" y="526942"/>
                  </a:cubicBezTo>
                  <a:cubicBezTo>
                    <a:pt x="106989" y="541356"/>
                    <a:pt x="105805" y="556269"/>
                    <a:pt x="102288" y="570338"/>
                  </a:cubicBezTo>
                  <a:cubicBezTo>
                    <a:pt x="97908" y="587857"/>
                    <a:pt x="89010" y="586448"/>
                    <a:pt x="80591" y="598235"/>
                  </a:cubicBezTo>
                  <a:cubicBezTo>
                    <a:pt x="57930" y="629960"/>
                    <a:pt x="86461" y="594649"/>
                    <a:pt x="71292" y="619932"/>
                  </a:cubicBezTo>
                  <a:cubicBezTo>
                    <a:pt x="69788" y="622438"/>
                    <a:pt x="67159" y="624065"/>
                    <a:pt x="65093" y="626132"/>
                  </a:cubicBezTo>
                  <a:cubicBezTo>
                    <a:pt x="64060" y="629232"/>
                    <a:pt x="63454" y="632509"/>
                    <a:pt x="61993" y="635431"/>
                  </a:cubicBezTo>
                  <a:cubicBezTo>
                    <a:pt x="53531" y="652356"/>
                    <a:pt x="57368" y="636892"/>
                    <a:pt x="52694" y="654029"/>
                  </a:cubicBezTo>
                  <a:cubicBezTo>
                    <a:pt x="50452" y="662249"/>
                    <a:pt x="48561" y="670560"/>
                    <a:pt x="46495" y="678826"/>
                  </a:cubicBezTo>
                  <a:cubicBezTo>
                    <a:pt x="45462" y="682959"/>
                    <a:pt x="45758" y="687679"/>
                    <a:pt x="43395" y="691224"/>
                  </a:cubicBezTo>
                  <a:cubicBezTo>
                    <a:pt x="41329" y="694324"/>
                    <a:pt x="38862" y="697191"/>
                    <a:pt x="37196" y="700523"/>
                  </a:cubicBezTo>
                  <a:cubicBezTo>
                    <a:pt x="28934" y="717047"/>
                    <a:pt x="40791" y="702881"/>
                    <a:pt x="27897" y="722221"/>
                  </a:cubicBezTo>
                  <a:cubicBezTo>
                    <a:pt x="26276" y="724653"/>
                    <a:pt x="23764" y="726354"/>
                    <a:pt x="21697" y="728420"/>
                  </a:cubicBezTo>
                  <a:cubicBezTo>
                    <a:pt x="20664" y="733586"/>
                    <a:pt x="20778" y="739123"/>
                    <a:pt x="18598" y="743919"/>
                  </a:cubicBezTo>
                  <a:cubicBezTo>
                    <a:pt x="15515" y="750702"/>
                    <a:pt x="8555" y="755449"/>
                    <a:pt x="6199" y="762517"/>
                  </a:cubicBezTo>
                  <a:lnTo>
                    <a:pt x="0" y="781115"/>
                  </a:lnTo>
                  <a:cubicBezTo>
                    <a:pt x="1033" y="807979"/>
                    <a:pt x="509" y="834947"/>
                    <a:pt x="3099" y="861706"/>
                  </a:cubicBezTo>
                  <a:cubicBezTo>
                    <a:pt x="3635" y="867244"/>
                    <a:pt x="7345" y="871994"/>
                    <a:pt x="9299" y="877204"/>
                  </a:cubicBezTo>
                  <a:cubicBezTo>
                    <a:pt x="10446" y="880263"/>
                    <a:pt x="11365" y="883403"/>
                    <a:pt x="12398" y="886503"/>
                  </a:cubicBezTo>
                  <a:cubicBezTo>
                    <a:pt x="13431" y="896835"/>
                    <a:pt x="13919" y="907237"/>
                    <a:pt x="15498" y="917500"/>
                  </a:cubicBezTo>
                  <a:cubicBezTo>
                    <a:pt x="15995" y="920729"/>
                    <a:pt x="16786" y="924080"/>
                    <a:pt x="18598" y="926799"/>
                  </a:cubicBezTo>
                  <a:cubicBezTo>
                    <a:pt x="23183" y="933677"/>
                    <a:pt x="41215" y="946736"/>
                    <a:pt x="46495" y="948496"/>
                  </a:cubicBezTo>
                  <a:cubicBezTo>
                    <a:pt x="49595" y="949529"/>
                    <a:pt x="52938" y="950009"/>
                    <a:pt x="55794" y="951596"/>
                  </a:cubicBezTo>
                  <a:cubicBezTo>
                    <a:pt x="60850" y="954405"/>
                    <a:pt x="80801" y="968160"/>
                    <a:pt x="86790" y="973294"/>
                  </a:cubicBezTo>
                  <a:cubicBezTo>
                    <a:pt x="90118" y="976147"/>
                    <a:pt x="92989" y="979493"/>
                    <a:pt x="96089" y="982593"/>
                  </a:cubicBezTo>
                  <a:cubicBezTo>
                    <a:pt x="101725" y="1005133"/>
                    <a:pt x="94217" y="986919"/>
                    <a:pt x="108488" y="1001191"/>
                  </a:cubicBezTo>
                  <a:cubicBezTo>
                    <a:pt x="111122" y="1003825"/>
                    <a:pt x="112522" y="1007459"/>
                    <a:pt x="114687" y="1010490"/>
                  </a:cubicBezTo>
                  <a:cubicBezTo>
                    <a:pt x="117690" y="1014694"/>
                    <a:pt x="120333" y="1019235"/>
                    <a:pt x="123986" y="1022888"/>
                  </a:cubicBezTo>
                  <a:cubicBezTo>
                    <a:pt x="126620" y="1025522"/>
                    <a:pt x="130651" y="1026454"/>
                    <a:pt x="133285" y="1029088"/>
                  </a:cubicBezTo>
                  <a:cubicBezTo>
                    <a:pt x="136938" y="1032741"/>
                    <a:pt x="139182" y="1037598"/>
                    <a:pt x="142584" y="1041486"/>
                  </a:cubicBezTo>
                  <a:cubicBezTo>
                    <a:pt x="146433" y="1045885"/>
                    <a:pt x="151179" y="1049447"/>
                    <a:pt x="154983" y="1053885"/>
                  </a:cubicBezTo>
                  <a:cubicBezTo>
                    <a:pt x="168759" y="1069957"/>
                    <a:pt x="152572" y="1057444"/>
                    <a:pt x="170481" y="1069383"/>
                  </a:cubicBezTo>
                  <a:cubicBezTo>
                    <a:pt x="171514" y="1072483"/>
                    <a:pt x="171960" y="1075845"/>
                    <a:pt x="173581" y="1078682"/>
                  </a:cubicBezTo>
                  <a:cubicBezTo>
                    <a:pt x="179240" y="1088586"/>
                    <a:pt x="191710" y="1098977"/>
                    <a:pt x="195278" y="1109679"/>
                  </a:cubicBezTo>
                  <a:cubicBezTo>
                    <a:pt x="196311" y="1112779"/>
                    <a:pt x="196791" y="1116122"/>
                    <a:pt x="198378" y="1118978"/>
                  </a:cubicBezTo>
                  <a:cubicBezTo>
                    <a:pt x="201997" y="1125491"/>
                    <a:pt x="206644" y="1131377"/>
                    <a:pt x="210777" y="1137576"/>
                  </a:cubicBezTo>
                  <a:cubicBezTo>
                    <a:pt x="212843" y="1140676"/>
                    <a:pt x="215310" y="1143543"/>
                    <a:pt x="216976" y="1146875"/>
                  </a:cubicBezTo>
                  <a:cubicBezTo>
                    <a:pt x="224636" y="1162195"/>
                    <a:pt x="221714" y="1154890"/>
                    <a:pt x="226275" y="1168572"/>
                  </a:cubicBezTo>
                  <a:cubicBezTo>
                    <a:pt x="227308" y="1179938"/>
                    <a:pt x="228115" y="1191326"/>
                    <a:pt x="229375" y="1202669"/>
                  </a:cubicBezTo>
                  <a:cubicBezTo>
                    <a:pt x="230182" y="1209930"/>
                    <a:pt x="232474" y="1217060"/>
                    <a:pt x="232474" y="1224366"/>
                  </a:cubicBezTo>
                  <a:cubicBezTo>
                    <a:pt x="232474" y="1282961"/>
                    <a:pt x="235755" y="1270320"/>
                    <a:pt x="226275" y="1298758"/>
                  </a:cubicBezTo>
                  <a:cubicBezTo>
                    <a:pt x="222972" y="1341692"/>
                    <a:pt x="219221" y="1369991"/>
                    <a:pt x="226275" y="1416545"/>
                  </a:cubicBezTo>
                  <a:cubicBezTo>
                    <a:pt x="227659" y="1425682"/>
                    <a:pt x="238674" y="1441342"/>
                    <a:pt x="238674" y="1441342"/>
                  </a:cubicBezTo>
                  <a:cubicBezTo>
                    <a:pt x="239707" y="1446508"/>
                    <a:pt x="239698" y="1451998"/>
                    <a:pt x="241773" y="1456841"/>
                  </a:cubicBezTo>
                  <a:cubicBezTo>
                    <a:pt x="242924" y="1459527"/>
                    <a:pt x="246822" y="1460354"/>
                    <a:pt x="247973" y="1463040"/>
                  </a:cubicBezTo>
                  <a:cubicBezTo>
                    <a:pt x="264818" y="1502343"/>
                    <a:pt x="240039" y="1463196"/>
                    <a:pt x="257272" y="1484738"/>
                  </a:cubicBezTo>
                  <a:cubicBezTo>
                    <a:pt x="259599" y="1487647"/>
                    <a:pt x="261958" y="1490633"/>
                    <a:pt x="263471" y="1494037"/>
                  </a:cubicBezTo>
                  <a:cubicBezTo>
                    <a:pt x="266125" y="1500008"/>
                    <a:pt x="269670" y="1512635"/>
                    <a:pt x="269670" y="1512635"/>
                  </a:cubicBezTo>
                  <a:cubicBezTo>
                    <a:pt x="268637" y="1522967"/>
                    <a:pt x="269625" y="1533707"/>
                    <a:pt x="266571" y="1543631"/>
                  </a:cubicBezTo>
                  <a:cubicBezTo>
                    <a:pt x="265282" y="1547821"/>
                    <a:pt x="259401" y="1549098"/>
                    <a:pt x="257272" y="1552930"/>
                  </a:cubicBezTo>
                  <a:cubicBezTo>
                    <a:pt x="254098" y="1558642"/>
                    <a:pt x="251072" y="1571528"/>
                    <a:pt x="251072" y="1571528"/>
                  </a:cubicBezTo>
                  <a:cubicBezTo>
                    <a:pt x="252105" y="1580827"/>
                    <a:pt x="251903" y="1590348"/>
                    <a:pt x="254172" y="1599425"/>
                  </a:cubicBezTo>
                  <a:cubicBezTo>
                    <a:pt x="255076" y="1603039"/>
                    <a:pt x="257879" y="1605955"/>
                    <a:pt x="260371" y="1608724"/>
                  </a:cubicBezTo>
                  <a:cubicBezTo>
                    <a:pt x="267213" y="1616327"/>
                    <a:pt x="274836" y="1623189"/>
                    <a:pt x="282069" y="1630422"/>
                  </a:cubicBezTo>
                  <a:cubicBezTo>
                    <a:pt x="311902" y="1660255"/>
                    <a:pt x="280170" y="1630143"/>
                    <a:pt x="303766" y="1649020"/>
                  </a:cubicBezTo>
                  <a:cubicBezTo>
                    <a:pt x="306048" y="1650846"/>
                    <a:pt x="307460" y="1653715"/>
                    <a:pt x="309966" y="1655219"/>
                  </a:cubicBezTo>
                  <a:cubicBezTo>
                    <a:pt x="312768" y="1656900"/>
                    <a:pt x="316165" y="1657286"/>
                    <a:pt x="319265" y="1658319"/>
                  </a:cubicBezTo>
                  <a:cubicBezTo>
                    <a:pt x="323398" y="1661419"/>
                    <a:pt x="327694" y="1664311"/>
                    <a:pt x="331663" y="1667618"/>
                  </a:cubicBezTo>
                  <a:cubicBezTo>
                    <a:pt x="333908" y="1669489"/>
                    <a:pt x="335525" y="1672064"/>
                    <a:pt x="337863" y="1673817"/>
                  </a:cubicBezTo>
                  <a:cubicBezTo>
                    <a:pt x="343824" y="1678287"/>
                    <a:pt x="356461" y="1686216"/>
                    <a:pt x="356461" y="1686216"/>
                  </a:cubicBezTo>
                  <a:cubicBezTo>
                    <a:pt x="372992" y="1711013"/>
                    <a:pt x="351295" y="1681050"/>
                    <a:pt x="371959" y="1701714"/>
                  </a:cubicBezTo>
                  <a:cubicBezTo>
                    <a:pt x="374593" y="1704348"/>
                    <a:pt x="375734" y="1708185"/>
                    <a:pt x="378158" y="1711013"/>
                  </a:cubicBezTo>
                  <a:cubicBezTo>
                    <a:pt x="381962" y="1715451"/>
                    <a:pt x="387315" y="1718549"/>
                    <a:pt x="390557" y="1723412"/>
                  </a:cubicBezTo>
                  <a:cubicBezTo>
                    <a:pt x="392623" y="1726512"/>
                    <a:pt x="394303" y="1729907"/>
                    <a:pt x="396756" y="1732711"/>
                  </a:cubicBezTo>
                  <a:cubicBezTo>
                    <a:pt x="401567" y="1738209"/>
                    <a:pt x="412255" y="1748209"/>
                    <a:pt x="412255" y="1748209"/>
                  </a:cubicBezTo>
                  <a:cubicBezTo>
                    <a:pt x="417637" y="1764359"/>
                    <a:pt x="411828" y="1751550"/>
                    <a:pt x="421554" y="1763707"/>
                  </a:cubicBezTo>
                  <a:cubicBezTo>
                    <a:pt x="423881" y="1766616"/>
                    <a:pt x="425368" y="1770144"/>
                    <a:pt x="427753" y="1773006"/>
                  </a:cubicBezTo>
                  <a:cubicBezTo>
                    <a:pt x="435211" y="1781956"/>
                    <a:pt x="437208" y="1782409"/>
                    <a:pt x="446351" y="1788504"/>
                  </a:cubicBezTo>
                  <a:cubicBezTo>
                    <a:pt x="448417" y="1791604"/>
                    <a:pt x="450223" y="1794894"/>
                    <a:pt x="452550" y="1797803"/>
                  </a:cubicBezTo>
                  <a:cubicBezTo>
                    <a:pt x="454376" y="1800085"/>
                    <a:pt x="457442" y="1801389"/>
                    <a:pt x="458749" y="1804003"/>
                  </a:cubicBezTo>
                  <a:cubicBezTo>
                    <a:pt x="461671" y="1809848"/>
                    <a:pt x="461028" y="1817373"/>
                    <a:pt x="464949" y="1822601"/>
                  </a:cubicBezTo>
                  <a:cubicBezTo>
                    <a:pt x="476002" y="1837337"/>
                    <a:pt x="470595" y="1831346"/>
                    <a:pt x="480447" y="1841199"/>
                  </a:cubicBezTo>
                  <a:cubicBezTo>
                    <a:pt x="488239" y="1864573"/>
                    <a:pt x="477728" y="1835762"/>
                    <a:pt x="489746" y="1859797"/>
                  </a:cubicBezTo>
                  <a:cubicBezTo>
                    <a:pt x="498717" y="1877739"/>
                    <a:pt x="484519" y="1860769"/>
                    <a:pt x="502145" y="1878395"/>
                  </a:cubicBezTo>
                  <a:cubicBezTo>
                    <a:pt x="509232" y="1899660"/>
                    <a:pt x="500859" y="1873254"/>
                    <a:pt x="508344" y="1903192"/>
                  </a:cubicBezTo>
                  <a:cubicBezTo>
                    <a:pt x="509137" y="1906362"/>
                    <a:pt x="510546" y="1909349"/>
                    <a:pt x="511444" y="1912491"/>
                  </a:cubicBezTo>
                  <a:cubicBezTo>
                    <a:pt x="512614" y="1916587"/>
                    <a:pt x="512638" y="1921080"/>
                    <a:pt x="514543" y="1924890"/>
                  </a:cubicBezTo>
                  <a:cubicBezTo>
                    <a:pt x="515850" y="1927504"/>
                    <a:pt x="518311" y="1929468"/>
                    <a:pt x="520743" y="1931089"/>
                  </a:cubicBezTo>
                  <a:cubicBezTo>
                    <a:pt x="528403" y="1936196"/>
                    <a:pt x="534175" y="1937633"/>
                    <a:pt x="542440" y="1940388"/>
                  </a:cubicBezTo>
                  <a:cubicBezTo>
                    <a:pt x="543473" y="1944521"/>
                    <a:pt x="544369" y="1948691"/>
                    <a:pt x="545540" y="1952787"/>
                  </a:cubicBezTo>
                  <a:cubicBezTo>
                    <a:pt x="546438" y="1955928"/>
                    <a:pt x="548640" y="1958818"/>
                    <a:pt x="548640" y="1962085"/>
                  </a:cubicBezTo>
                  <a:cubicBezTo>
                    <a:pt x="548640" y="1974527"/>
                    <a:pt x="546994" y="1986925"/>
                    <a:pt x="545540" y="1999281"/>
                  </a:cubicBezTo>
                  <a:cubicBezTo>
                    <a:pt x="544924" y="2004514"/>
                    <a:pt x="543826" y="2009697"/>
                    <a:pt x="542440" y="2014780"/>
                  </a:cubicBezTo>
                  <a:cubicBezTo>
                    <a:pt x="540721" y="2021084"/>
                    <a:pt x="536241" y="2033378"/>
                    <a:pt x="536241" y="2033378"/>
                  </a:cubicBezTo>
                  <a:cubicBezTo>
                    <a:pt x="537274" y="2039577"/>
                    <a:pt x="536788" y="2046233"/>
                    <a:pt x="539341" y="2051976"/>
                  </a:cubicBezTo>
                  <a:cubicBezTo>
                    <a:pt x="543616" y="2061595"/>
                    <a:pt x="553458" y="2062421"/>
                    <a:pt x="561038" y="2067474"/>
                  </a:cubicBezTo>
                  <a:cubicBezTo>
                    <a:pt x="583840" y="2082675"/>
                    <a:pt x="540407" y="2062939"/>
                    <a:pt x="582736" y="2079873"/>
                  </a:cubicBezTo>
                  <a:cubicBezTo>
                    <a:pt x="603617" y="2100754"/>
                    <a:pt x="579454" y="2079781"/>
                    <a:pt x="604434" y="2092271"/>
                  </a:cubicBezTo>
                  <a:cubicBezTo>
                    <a:pt x="607048" y="2093578"/>
                    <a:pt x="608019" y="2097164"/>
                    <a:pt x="610633" y="2098471"/>
                  </a:cubicBezTo>
                  <a:cubicBezTo>
                    <a:pt x="614443" y="2100376"/>
                    <a:pt x="618936" y="2100400"/>
                    <a:pt x="623032" y="2101570"/>
                  </a:cubicBezTo>
                  <a:cubicBezTo>
                    <a:pt x="626174" y="2102468"/>
                    <a:pt x="629409" y="2103209"/>
                    <a:pt x="632331" y="2104670"/>
                  </a:cubicBezTo>
                  <a:cubicBezTo>
                    <a:pt x="635663" y="2106336"/>
                    <a:pt x="638225" y="2109356"/>
                    <a:pt x="641629" y="2110869"/>
                  </a:cubicBezTo>
                  <a:cubicBezTo>
                    <a:pt x="647600" y="2113523"/>
                    <a:pt x="660227" y="2117069"/>
                    <a:pt x="660227" y="2117069"/>
                  </a:cubicBezTo>
                  <a:cubicBezTo>
                    <a:pt x="665393" y="2122235"/>
                    <a:pt x="668795" y="2130256"/>
                    <a:pt x="675726" y="2132567"/>
                  </a:cubicBezTo>
                  <a:cubicBezTo>
                    <a:pt x="688559" y="2136845"/>
                    <a:pt x="682306" y="2133855"/>
                    <a:pt x="694324" y="2141866"/>
                  </a:cubicBezTo>
                  <a:cubicBezTo>
                    <a:pt x="697630" y="2146826"/>
                    <a:pt x="702382" y="2156538"/>
                    <a:pt x="709822" y="2157364"/>
                  </a:cubicBezTo>
                  <a:cubicBezTo>
                    <a:pt x="716068" y="2158058"/>
                    <a:pt x="722221" y="2155297"/>
                    <a:pt x="728420" y="2154264"/>
                  </a:cubicBezTo>
                  <a:cubicBezTo>
                    <a:pt x="731520" y="2151164"/>
                    <a:pt x="735287" y="2148612"/>
                    <a:pt x="737719" y="2144965"/>
                  </a:cubicBezTo>
                  <a:cubicBezTo>
                    <a:pt x="743690" y="2136010"/>
                    <a:pt x="739658" y="2126761"/>
                    <a:pt x="737719" y="2117069"/>
                  </a:cubicBezTo>
                  <a:cubicBezTo>
                    <a:pt x="736883" y="2112892"/>
                    <a:pt x="735652" y="2108803"/>
                    <a:pt x="734619" y="2104670"/>
                  </a:cubicBezTo>
                  <a:cubicBezTo>
                    <a:pt x="735652" y="2065408"/>
                    <a:pt x="737719" y="2026159"/>
                    <a:pt x="737719" y="1986883"/>
                  </a:cubicBezTo>
                  <a:cubicBezTo>
                    <a:pt x="737719" y="1979577"/>
                    <a:pt x="737332" y="1971969"/>
                    <a:pt x="734619" y="1965185"/>
                  </a:cubicBezTo>
                  <a:cubicBezTo>
                    <a:pt x="732991" y="1961115"/>
                    <a:pt x="728420" y="1958986"/>
                    <a:pt x="725320" y="1955886"/>
                  </a:cubicBezTo>
                  <a:cubicBezTo>
                    <a:pt x="724287" y="1952786"/>
                    <a:pt x="723508" y="1949590"/>
                    <a:pt x="722221" y="1946587"/>
                  </a:cubicBezTo>
                  <a:cubicBezTo>
                    <a:pt x="716894" y="1934157"/>
                    <a:pt x="715832" y="1936529"/>
                    <a:pt x="712922" y="1924890"/>
                  </a:cubicBezTo>
                  <a:cubicBezTo>
                    <a:pt x="711644" y="1919779"/>
                    <a:pt x="712178" y="1914103"/>
                    <a:pt x="709822" y="1909391"/>
                  </a:cubicBezTo>
                  <a:cubicBezTo>
                    <a:pt x="707862" y="1905470"/>
                    <a:pt x="703329" y="1903460"/>
                    <a:pt x="700523" y="1900092"/>
                  </a:cubicBezTo>
                  <a:cubicBezTo>
                    <a:pt x="698138" y="1897230"/>
                    <a:pt x="697424" y="1892859"/>
                    <a:pt x="694324" y="1890793"/>
                  </a:cubicBezTo>
                  <a:cubicBezTo>
                    <a:pt x="690779" y="1888430"/>
                    <a:pt x="686021" y="1888864"/>
                    <a:pt x="681925" y="1887694"/>
                  </a:cubicBezTo>
                  <a:cubicBezTo>
                    <a:pt x="656873" y="1880537"/>
                    <a:pt x="693086" y="1886454"/>
                    <a:pt x="638530" y="1881494"/>
                  </a:cubicBezTo>
                  <a:cubicBezTo>
                    <a:pt x="620765" y="1854845"/>
                    <a:pt x="642064" y="1888562"/>
                    <a:pt x="629231" y="1862896"/>
                  </a:cubicBezTo>
                  <a:cubicBezTo>
                    <a:pt x="627565" y="1859564"/>
                    <a:pt x="624545" y="1857001"/>
                    <a:pt x="623032" y="1853597"/>
                  </a:cubicBezTo>
                  <a:cubicBezTo>
                    <a:pt x="620378" y="1847626"/>
                    <a:pt x="616832" y="1834999"/>
                    <a:pt x="616832" y="1834999"/>
                  </a:cubicBezTo>
                  <a:cubicBezTo>
                    <a:pt x="617865" y="1827767"/>
                    <a:pt x="615447" y="1819069"/>
                    <a:pt x="619932" y="1813302"/>
                  </a:cubicBezTo>
                  <a:cubicBezTo>
                    <a:pt x="623944" y="1808144"/>
                    <a:pt x="638530" y="1807102"/>
                    <a:pt x="638530" y="1807102"/>
                  </a:cubicBezTo>
                  <a:cubicBezTo>
                    <a:pt x="645762" y="1808135"/>
                    <a:pt x="653063" y="1808769"/>
                    <a:pt x="660227" y="1810202"/>
                  </a:cubicBezTo>
                  <a:cubicBezTo>
                    <a:pt x="663431" y="1810843"/>
                    <a:pt x="666259" y="1813302"/>
                    <a:pt x="669526" y="1813302"/>
                  </a:cubicBezTo>
                  <a:cubicBezTo>
                    <a:pt x="678882" y="1813302"/>
                    <a:pt x="688124" y="1811235"/>
                    <a:pt x="697423" y="1810202"/>
                  </a:cubicBezTo>
                  <a:cubicBezTo>
                    <a:pt x="698885" y="1805817"/>
                    <a:pt x="703623" y="1792397"/>
                    <a:pt x="703623" y="1788504"/>
                  </a:cubicBezTo>
                  <a:cubicBezTo>
                    <a:pt x="703623" y="1775033"/>
                    <a:pt x="702194" y="1761576"/>
                    <a:pt x="700523" y="1748209"/>
                  </a:cubicBezTo>
                  <a:cubicBezTo>
                    <a:pt x="700118" y="1744967"/>
                    <a:pt x="698215" y="1742080"/>
                    <a:pt x="697423" y="1738910"/>
                  </a:cubicBezTo>
                  <a:cubicBezTo>
                    <a:pt x="696145" y="1733799"/>
                    <a:pt x="695357" y="1728578"/>
                    <a:pt x="694324" y="1723412"/>
                  </a:cubicBezTo>
                  <a:cubicBezTo>
                    <a:pt x="693291" y="1700681"/>
                    <a:pt x="693935" y="1677811"/>
                    <a:pt x="691224" y="1655219"/>
                  </a:cubicBezTo>
                  <a:cubicBezTo>
                    <a:pt x="690780" y="1651520"/>
                    <a:pt x="688259" y="1647768"/>
                    <a:pt x="685025" y="1645920"/>
                  </a:cubicBezTo>
                  <a:cubicBezTo>
                    <a:pt x="680451" y="1643306"/>
                    <a:pt x="674692" y="1643853"/>
                    <a:pt x="669526" y="1642820"/>
                  </a:cubicBezTo>
                  <a:cubicBezTo>
                    <a:pt x="667460" y="1639720"/>
                    <a:pt x="665492" y="1636552"/>
                    <a:pt x="663327" y="1633521"/>
                  </a:cubicBezTo>
                  <a:cubicBezTo>
                    <a:pt x="660324" y="1629317"/>
                    <a:pt x="656591" y="1625608"/>
                    <a:pt x="654028" y="1621123"/>
                  </a:cubicBezTo>
                  <a:cubicBezTo>
                    <a:pt x="652407" y="1618286"/>
                    <a:pt x="652609" y="1614626"/>
                    <a:pt x="650928" y="1611824"/>
                  </a:cubicBezTo>
                  <a:cubicBezTo>
                    <a:pt x="648753" y="1608199"/>
                    <a:pt x="638674" y="1600604"/>
                    <a:pt x="635430" y="1599425"/>
                  </a:cubicBezTo>
                  <a:cubicBezTo>
                    <a:pt x="627423" y="1596513"/>
                    <a:pt x="610633" y="1593226"/>
                    <a:pt x="610633" y="1593226"/>
                  </a:cubicBezTo>
                  <a:cubicBezTo>
                    <a:pt x="607533" y="1591160"/>
                    <a:pt x="604666" y="1588693"/>
                    <a:pt x="601334" y="1587027"/>
                  </a:cubicBezTo>
                  <a:cubicBezTo>
                    <a:pt x="598412" y="1585566"/>
                    <a:pt x="594754" y="1585739"/>
                    <a:pt x="592035" y="1583927"/>
                  </a:cubicBezTo>
                  <a:cubicBezTo>
                    <a:pt x="588388" y="1581495"/>
                    <a:pt x="586383" y="1577060"/>
                    <a:pt x="582736" y="1574628"/>
                  </a:cubicBezTo>
                  <a:cubicBezTo>
                    <a:pt x="554777" y="1555988"/>
                    <a:pt x="593402" y="1589715"/>
                    <a:pt x="564138" y="1565329"/>
                  </a:cubicBezTo>
                  <a:cubicBezTo>
                    <a:pt x="560770" y="1562523"/>
                    <a:pt x="558299" y="1558721"/>
                    <a:pt x="554839" y="1556030"/>
                  </a:cubicBezTo>
                  <a:cubicBezTo>
                    <a:pt x="548958" y="1551456"/>
                    <a:pt x="536241" y="1543631"/>
                    <a:pt x="536241" y="1543631"/>
                  </a:cubicBezTo>
                  <a:cubicBezTo>
                    <a:pt x="528869" y="1521517"/>
                    <a:pt x="539323" y="1548256"/>
                    <a:pt x="523842" y="1525033"/>
                  </a:cubicBezTo>
                  <a:cubicBezTo>
                    <a:pt x="522030" y="1522314"/>
                    <a:pt x="521776" y="1518834"/>
                    <a:pt x="520743" y="1515734"/>
                  </a:cubicBezTo>
                  <a:cubicBezTo>
                    <a:pt x="521776" y="1490937"/>
                    <a:pt x="520997" y="1465997"/>
                    <a:pt x="523842" y="1441342"/>
                  </a:cubicBezTo>
                  <a:cubicBezTo>
                    <a:pt x="524177" y="1438439"/>
                    <a:pt x="527704" y="1436896"/>
                    <a:pt x="530042" y="1435143"/>
                  </a:cubicBezTo>
                  <a:cubicBezTo>
                    <a:pt x="536003" y="1430673"/>
                    <a:pt x="548640" y="1422744"/>
                    <a:pt x="548640" y="1422744"/>
                  </a:cubicBezTo>
                  <a:cubicBezTo>
                    <a:pt x="550706" y="1419644"/>
                    <a:pt x="553372" y="1416869"/>
                    <a:pt x="554839" y="1413445"/>
                  </a:cubicBezTo>
                  <a:cubicBezTo>
                    <a:pt x="559460" y="1402664"/>
                    <a:pt x="558645" y="1393868"/>
                    <a:pt x="554839" y="1382449"/>
                  </a:cubicBezTo>
                  <a:cubicBezTo>
                    <a:pt x="552883" y="1376582"/>
                    <a:pt x="546674" y="1371184"/>
                    <a:pt x="542440" y="1366951"/>
                  </a:cubicBezTo>
                  <a:cubicBezTo>
                    <a:pt x="540374" y="1358685"/>
                    <a:pt x="536949" y="1350644"/>
                    <a:pt x="536241" y="1342153"/>
                  </a:cubicBezTo>
                  <a:cubicBezTo>
                    <a:pt x="532870" y="1301701"/>
                    <a:pt x="537075" y="1316760"/>
                    <a:pt x="530042" y="1295658"/>
                  </a:cubicBezTo>
                  <a:cubicBezTo>
                    <a:pt x="531075" y="1292558"/>
                    <a:pt x="529902" y="1286791"/>
                    <a:pt x="533141" y="1286359"/>
                  </a:cubicBezTo>
                  <a:cubicBezTo>
                    <a:pt x="547516" y="1284442"/>
                    <a:pt x="562134" y="1287764"/>
                    <a:pt x="576537" y="1289459"/>
                  </a:cubicBezTo>
                  <a:cubicBezTo>
                    <a:pt x="579782" y="1289841"/>
                    <a:pt x="582594" y="1292154"/>
                    <a:pt x="585836" y="1292559"/>
                  </a:cubicBezTo>
                  <a:cubicBezTo>
                    <a:pt x="590962" y="1293200"/>
                    <a:pt x="596168" y="1292559"/>
                    <a:pt x="601334" y="1292559"/>
                  </a:cubicBezTo>
                  <a:lnTo>
                    <a:pt x="570337" y="1103479"/>
                  </a:lnTo>
                  <a:cubicBezTo>
                    <a:pt x="574470" y="1095213"/>
                    <a:pt x="578311" y="1086795"/>
                    <a:pt x="582736" y="1078682"/>
                  </a:cubicBezTo>
                  <a:cubicBezTo>
                    <a:pt x="584520" y="1075412"/>
                    <a:pt x="588031" y="1072997"/>
                    <a:pt x="588935" y="1069383"/>
                  </a:cubicBezTo>
                  <a:cubicBezTo>
                    <a:pt x="591204" y="1060306"/>
                    <a:pt x="591002" y="1050785"/>
                    <a:pt x="592035" y="1041486"/>
                  </a:cubicBezTo>
                  <a:cubicBezTo>
                    <a:pt x="591002" y="1033220"/>
                    <a:pt x="591127" y="1024725"/>
                    <a:pt x="588935" y="1016689"/>
                  </a:cubicBezTo>
                  <a:cubicBezTo>
                    <a:pt x="587955" y="1013095"/>
                    <a:pt x="584249" y="1010794"/>
                    <a:pt x="582736" y="1007390"/>
                  </a:cubicBezTo>
                  <a:cubicBezTo>
                    <a:pt x="578425" y="997690"/>
                    <a:pt x="576013" y="986696"/>
                    <a:pt x="573437" y="976393"/>
                  </a:cubicBezTo>
                  <a:cubicBezTo>
                    <a:pt x="572404" y="955729"/>
                    <a:pt x="572709" y="934954"/>
                    <a:pt x="570337" y="914400"/>
                  </a:cubicBezTo>
                  <a:cubicBezTo>
                    <a:pt x="569188" y="904442"/>
                    <a:pt x="562456" y="892438"/>
                    <a:pt x="557939" y="883403"/>
                  </a:cubicBezTo>
                  <a:cubicBezTo>
                    <a:pt x="558972" y="873071"/>
                    <a:pt x="559124" y="862613"/>
                    <a:pt x="561038" y="852407"/>
                  </a:cubicBezTo>
                  <a:cubicBezTo>
                    <a:pt x="562242" y="845984"/>
                    <a:pt x="561039" y="835876"/>
                    <a:pt x="567238" y="833809"/>
                  </a:cubicBezTo>
                  <a:lnTo>
                    <a:pt x="576537" y="830709"/>
                  </a:lnTo>
                  <a:cubicBezTo>
                    <a:pt x="579637" y="827609"/>
                    <a:pt x="582269" y="823958"/>
                    <a:pt x="585836" y="821410"/>
                  </a:cubicBezTo>
                  <a:cubicBezTo>
                    <a:pt x="589596" y="818724"/>
                    <a:pt x="594967" y="818478"/>
                    <a:pt x="598234" y="815211"/>
                  </a:cubicBezTo>
                  <a:cubicBezTo>
                    <a:pt x="601501" y="811944"/>
                    <a:pt x="601476" y="806362"/>
                    <a:pt x="604434" y="802812"/>
                  </a:cubicBezTo>
                  <a:cubicBezTo>
                    <a:pt x="609056" y="797266"/>
                    <a:pt x="616686" y="795629"/>
                    <a:pt x="623032" y="793513"/>
                  </a:cubicBezTo>
                  <a:cubicBezTo>
                    <a:pt x="626132" y="790413"/>
                    <a:pt x="629525" y="787582"/>
                    <a:pt x="632331" y="784214"/>
                  </a:cubicBezTo>
                  <a:cubicBezTo>
                    <a:pt x="634716" y="781352"/>
                    <a:pt x="635896" y="777549"/>
                    <a:pt x="638530" y="774915"/>
                  </a:cubicBezTo>
                  <a:cubicBezTo>
                    <a:pt x="641164" y="772281"/>
                    <a:pt x="644967" y="771101"/>
                    <a:pt x="647829" y="768716"/>
                  </a:cubicBezTo>
                  <a:cubicBezTo>
                    <a:pt x="651197" y="765910"/>
                    <a:pt x="654028" y="762517"/>
                    <a:pt x="657128" y="759417"/>
                  </a:cubicBezTo>
                  <a:cubicBezTo>
                    <a:pt x="667258" y="729021"/>
                    <a:pt x="650835" y="771955"/>
                    <a:pt x="669526" y="743919"/>
                  </a:cubicBezTo>
                  <a:cubicBezTo>
                    <a:pt x="671889" y="740374"/>
                    <a:pt x="670721" y="735330"/>
                    <a:pt x="672626" y="731520"/>
                  </a:cubicBezTo>
                  <a:cubicBezTo>
                    <a:pt x="674936" y="726899"/>
                    <a:pt x="678825" y="723254"/>
                    <a:pt x="681925" y="719121"/>
                  </a:cubicBezTo>
                  <a:cubicBezTo>
                    <a:pt x="683991" y="712922"/>
                    <a:pt x="688935" y="707007"/>
                    <a:pt x="688124" y="700523"/>
                  </a:cubicBezTo>
                  <a:cubicBezTo>
                    <a:pt x="687662" y="696826"/>
                    <a:pt x="681687" y="696709"/>
                    <a:pt x="678825" y="694324"/>
                  </a:cubicBezTo>
                  <a:cubicBezTo>
                    <a:pt x="675457" y="691518"/>
                    <a:pt x="672626" y="688125"/>
                    <a:pt x="669526" y="685025"/>
                  </a:cubicBezTo>
                  <a:cubicBezTo>
                    <a:pt x="670717" y="677879"/>
                    <a:pt x="671910" y="664760"/>
                    <a:pt x="675726" y="657128"/>
                  </a:cubicBezTo>
                  <a:cubicBezTo>
                    <a:pt x="677392" y="653796"/>
                    <a:pt x="679859" y="650929"/>
                    <a:pt x="681925" y="647829"/>
                  </a:cubicBezTo>
                  <a:cubicBezTo>
                    <a:pt x="689473" y="617634"/>
                    <a:pt x="684959" y="630943"/>
                    <a:pt x="694324" y="607534"/>
                  </a:cubicBezTo>
                  <a:cubicBezTo>
                    <a:pt x="696761" y="580718"/>
                    <a:pt x="695046" y="580207"/>
                    <a:pt x="700523" y="561039"/>
                  </a:cubicBezTo>
                  <a:cubicBezTo>
                    <a:pt x="701421" y="557897"/>
                    <a:pt x="701313" y="554050"/>
                    <a:pt x="703623" y="551740"/>
                  </a:cubicBezTo>
                  <a:cubicBezTo>
                    <a:pt x="708891" y="546472"/>
                    <a:pt x="722221" y="539341"/>
                    <a:pt x="722221" y="539341"/>
                  </a:cubicBezTo>
                  <a:cubicBezTo>
                    <a:pt x="723254" y="536241"/>
                    <a:pt x="724938" y="533287"/>
                    <a:pt x="725320" y="530042"/>
                  </a:cubicBezTo>
                  <a:cubicBezTo>
                    <a:pt x="727014" y="515639"/>
                    <a:pt x="723034" y="500112"/>
                    <a:pt x="728420" y="486647"/>
                  </a:cubicBezTo>
                  <a:cubicBezTo>
                    <a:pt x="730377" y="481755"/>
                    <a:pt x="738752" y="484580"/>
                    <a:pt x="743918" y="483547"/>
                  </a:cubicBezTo>
                  <a:cubicBezTo>
                    <a:pt x="747018" y="481481"/>
                    <a:pt x="750890" y="480257"/>
                    <a:pt x="753217" y="477348"/>
                  </a:cubicBezTo>
                  <a:cubicBezTo>
                    <a:pt x="755258" y="474797"/>
                    <a:pt x="756317" y="471316"/>
                    <a:pt x="756317" y="468049"/>
                  </a:cubicBezTo>
                  <a:cubicBezTo>
                    <a:pt x="756317" y="450454"/>
                    <a:pt x="754250" y="432920"/>
                    <a:pt x="753217" y="415355"/>
                  </a:cubicBezTo>
                  <a:cubicBezTo>
                    <a:pt x="754250" y="406056"/>
                    <a:pt x="754048" y="396535"/>
                    <a:pt x="756317" y="387458"/>
                  </a:cubicBezTo>
                  <a:cubicBezTo>
                    <a:pt x="757221" y="383844"/>
                    <a:pt x="760850" y="381491"/>
                    <a:pt x="762516" y="378159"/>
                  </a:cubicBezTo>
                  <a:cubicBezTo>
                    <a:pt x="763977" y="375237"/>
                    <a:pt x="764583" y="371960"/>
                    <a:pt x="765616" y="368860"/>
                  </a:cubicBezTo>
                  <a:cubicBezTo>
                    <a:pt x="764583" y="355428"/>
                    <a:pt x="765783" y="341633"/>
                    <a:pt x="762516" y="328564"/>
                  </a:cubicBezTo>
                  <a:cubicBezTo>
                    <a:pt x="761453" y="324311"/>
                    <a:pt x="757581" y="319681"/>
                    <a:pt x="753217" y="319265"/>
                  </a:cubicBezTo>
                  <a:cubicBezTo>
                    <a:pt x="734674" y="317499"/>
                    <a:pt x="716021" y="321332"/>
                    <a:pt x="697423" y="322365"/>
                  </a:cubicBezTo>
                  <a:cubicBezTo>
                    <a:pt x="696823" y="323165"/>
                    <a:pt x="685863" y="338994"/>
                    <a:pt x="681925" y="340963"/>
                  </a:cubicBezTo>
                  <a:cubicBezTo>
                    <a:pt x="671441" y="346205"/>
                    <a:pt x="659163" y="347995"/>
                    <a:pt x="647829" y="350262"/>
                  </a:cubicBezTo>
                  <a:cubicBezTo>
                    <a:pt x="643696" y="352328"/>
                    <a:pt x="639677" y="354641"/>
                    <a:pt x="635430" y="356461"/>
                  </a:cubicBezTo>
                  <a:cubicBezTo>
                    <a:pt x="632427" y="357748"/>
                    <a:pt x="629053" y="358100"/>
                    <a:pt x="626131" y="359561"/>
                  </a:cubicBezTo>
                  <a:cubicBezTo>
                    <a:pt x="604726" y="370264"/>
                    <a:pt x="630237" y="362408"/>
                    <a:pt x="604434" y="368860"/>
                  </a:cubicBezTo>
                  <a:cubicBezTo>
                    <a:pt x="593613" y="379680"/>
                    <a:pt x="599159" y="372286"/>
                    <a:pt x="592035" y="393657"/>
                  </a:cubicBezTo>
                  <a:cubicBezTo>
                    <a:pt x="591002" y="396757"/>
                    <a:pt x="592105" y="402163"/>
                    <a:pt x="588935" y="402956"/>
                  </a:cubicBezTo>
                  <a:lnTo>
                    <a:pt x="576537" y="406056"/>
                  </a:lnTo>
                  <a:cubicBezTo>
                    <a:pt x="574470" y="408122"/>
                    <a:pt x="573073" y="411229"/>
                    <a:pt x="570337" y="412255"/>
                  </a:cubicBezTo>
                  <a:cubicBezTo>
                    <a:pt x="564452" y="414462"/>
                    <a:pt x="557874" y="413992"/>
                    <a:pt x="551739" y="415355"/>
                  </a:cubicBezTo>
                  <a:cubicBezTo>
                    <a:pt x="548550" y="416064"/>
                    <a:pt x="545540" y="417421"/>
                    <a:pt x="542440" y="418454"/>
                  </a:cubicBezTo>
                  <a:cubicBezTo>
                    <a:pt x="543473" y="433952"/>
                    <a:pt x="543914" y="449502"/>
                    <a:pt x="545540" y="464949"/>
                  </a:cubicBezTo>
                  <a:cubicBezTo>
                    <a:pt x="547720" y="485655"/>
                    <a:pt x="551301" y="469366"/>
                    <a:pt x="545540" y="486647"/>
                  </a:cubicBezTo>
                  <a:cubicBezTo>
                    <a:pt x="539341" y="485614"/>
                    <a:pt x="532563" y="486358"/>
                    <a:pt x="526942" y="483547"/>
                  </a:cubicBezTo>
                  <a:cubicBezTo>
                    <a:pt x="523610" y="481881"/>
                    <a:pt x="523070" y="477157"/>
                    <a:pt x="520743" y="474248"/>
                  </a:cubicBezTo>
                  <a:cubicBezTo>
                    <a:pt x="515696" y="467940"/>
                    <a:pt x="512146" y="466451"/>
                    <a:pt x="505244" y="461850"/>
                  </a:cubicBezTo>
                  <a:cubicBezTo>
                    <a:pt x="501278" y="455900"/>
                    <a:pt x="493090" y="442300"/>
                    <a:pt x="486646" y="440152"/>
                  </a:cubicBezTo>
                  <a:lnTo>
                    <a:pt x="477347" y="437052"/>
                  </a:lnTo>
                  <a:cubicBezTo>
                    <a:pt x="476747" y="436252"/>
                    <a:pt x="465787" y="420423"/>
                    <a:pt x="461849" y="418454"/>
                  </a:cubicBezTo>
                  <a:cubicBezTo>
                    <a:pt x="458039" y="416549"/>
                    <a:pt x="453584" y="416388"/>
                    <a:pt x="449451" y="415355"/>
                  </a:cubicBezTo>
                  <a:cubicBezTo>
                    <a:pt x="447384" y="413288"/>
                    <a:pt x="445589" y="410909"/>
                    <a:pt x="443251" y="409155"/>
                  </a:cubicBezTo>
                  <a:cubicBezTo>
                    <a:pt x="437291" y="404685"/>
                    <a:pt x="429921" y="402026"/>
                    <a:pt x="424653" y="396757"/>
                  </a:cubicBezTo>
                  <a:cubicBezTo>
                    <a:pt x="414801" y="386904"/>
                    <a:pt x="420792" y="392310"/>
                    <a:pt x="406055" y="381258"/>
                  </a:cubicBezTo>
                  <a:cubicBezTo>
                    <a:pt x="401922" y="375059"/>
                    <a:pt x="396013" y="369728"/>
                    <a:pt x="393657" y="362660"/>
                  </a:cubicBezTo>
                  <a:cubicBezTo>
                    <a:pt x="391590" y="356461"/>
                    <a:pt x="391082" y="349499"/>
                    <a:pt x="387457" y="344062"/>
                  </a:cubicBezTo>
                  <a:cubicBezTo>
                    <a:pt x="383324" y="337863"/>
                    <a:pt x="377415" y="332532"/>
                    <a:pt x="375059" y="325464"/>
                  </a:cubicBezTo>
                  <a:cubicBezTo>
                    <a:pt x="372992" y="319265"/>
                    <a:pt x="374296" y="310492"/>
                    <a:pt x="368859" y="306867"/>
                  </a:cubicBezTo>
                  <a:cubicBezTo>
                    <a:pt x="365759" y="304800"/>
                    <a:pt x="363094" y="301845"/>
                    <a:pt x="359560" y="300667"/>
                  </a:cubicBezTo>
                  <a:cubicBezTo>
                    <a:pt x="350523" y="297655"/>
                    <a:pt x="340904" y="296778"/>
                    <a:pt x="331663" y="294468"/>
                  </a:cubicBezTo>
                  <a:cubicBezTo>
                    <a:pt x="328493" y="293676"/>
                    <a:pt x="325464" y="292401"/>
                    <a:pt x="322364" y="291368"/>
                  </a:cubicBezTo>
                  <a:cubicBezTo>
                    <a:pt x="312333" y="261270"/>
                    <a:pt x="329914" y="316582"/>
                    <a:pt x="316165" y="238674"/>
                  </a:cubicBezTo>
                  <a:cubicBezTo>
                    <a:pt x="315518" y="235005"/>
                    <a:pt x="311479" y="232779"/>
                    <a:pt x="309966" y="229375"/>
                  </a:cubicBezTo>
                  <a:cubicBezTo>
                    <a:pt x="307312" y="223404"/>
                    <a:pt x="308387" y="215398"/>
                    <a:pt x="303766" y="210777"/>
                  </a:cubicBezTo>
                  <a:cubicBezTo>
                    <a:pt x="291833" y="198844"/>
                    <a:pt x="296898" y="205125"/>
                    <a:pt x="288268" y="192179"/>
                  </a:cubicBezTo>
                  <a:cubicBezTo>
                    <a:pt x="289301" y="184946"/>
                    <a:pt x="289935" y="177645"/>
                    <a:pt x="291368" y="170481"/>
                  </a:cubicBezTo>
                  <a:cubicBezTo>
                    <a:pt x="292009" y="167277"/>
                    <a:pt x="293758" y="164371"/>
                    <a:pt x="294467" y="161182"/>
                  </a:cubicBezTo>
                  <a:cubicBezTo>
                    <a:pt x="295830" y="155047"/>
                    <a:pt x="296534" y="148783"/>
                    <a:pt x="297567" y="142584"/>
                  </a:cubicBezTo>
                  <a:cubicBezTo>
                    <a:pt x="296534" y="130186"/>
                    <a:pt x="296907" y="117589"/>
                    <a:pt x="294467" y="105389"/>
                  </a:cubicBezTo>
                  <a:cubicBezTo>
                    <a:pt x="293736" y="101736"/>
                    <a:pt x="287537" y="99743"/>
                    <a:pt x="288268" y="96090"/>
                  </a:cubicBezTo>
                  <a:cubicBezTo>
                    <a:pt x="288999" y="92437"/>
                    <a:pt x="294705" y="92275"/>
                    <a:pt x="297567" y="89890"/>
                  </a:cubicBezTo>
                  <a:cubicBezTo>
                    <a:pt x="300935" y="87084"/>
                    <a:pt x="303034" y="82720"/>
                    <a:pt x="306866" y="80591"/>
                  </a:cubicBezTo>
                  <a:cubicBezTo>
                    <a:pt x="312578" y="77418"/>
                    <a:pt x="325464" y="74392"/>
                    <a:pt x="325464" y="74392"/>
                  </a:cubicBezTo>
                  <a:cubicBezTo>
                    <a:pt x="328564" y="71292"/>
                    <a:pt x="331303" y="67784"/>
                    <a:pt x="334763" y="65093"/>
                  </a:cubicBezTo>
                  <a:cubicBezTo>
                    <a:pt x="340644" y="60519"/>
                    <a:pt x="353361" y="52694"/>
                    <a:pt x="353361" y="52694"/>
                  </a:cubicBezTo>
                  <a:cubicBezTo>
                    <a:pt x="356495" y="47993"/>
                    <a:pt x="362660" y="40511"/>
                    <a:pt x="362660" y="34096"/>
                  </a:cubicBezTo>
                  <a:cubicBezTo>
                    <a:pt x="362660" y="23712"/>
                    <a:pt x="359560" y="13484"/>
                    <a:pt x="365760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6068536" y="3211505"/>
              <a:ext cx="875336" cy="994701"/>
            </a:xfrm>
            <a:custGeom>
              <a:avLst/>
              <a:gdLst>
                <a:gd name="connsiteX0" fmla="*/ 1432079 w 1432079"/>
                <a:gd name="connsiteY0" fmla="*/ 1388648 h 1627322"/>
                <a:gd name="connsiteX1" fmla="*/ 1401083 w 1432079"/>
                <a:gd name="connsiteY1" fmla="*/ 0 h 1627322"/>
                <a:gd name="connsiteX2" fmla="*/ 74428 w 1432079"/>
                <a:gd name="connsiteY2" fmla="*/ 6199 h 1627322"/>
                <a:gd name="connsiteX3" fmla="*/ 58929 w 1432079"/>
                <a:gd name="connsiteY3" fmla="*/ 49594 h 1627322"/>
                <a:gd name="connsiteX4" fmla="*/ 43431 w 1432079"/>
                <a:gd name="connsiteY4" fmla="*/ 71292 h 1627322"/>
                <a:gd name="connsiteX5" fmla="*/ 34132 w 1432079"/>
                <a:gd name="connsiteY5" fmla="*/ 74392 h 1627322"/>
                <a:gd name="connsiteX6" fmla="*/ 12434 w 1432079"/>
                <a:gd name="connsiteY6" fmla="*/ 83691 h 1627322"/>
                <a:gd name="connsiteX7" fmla="*/ 36 w 1432079"/>
                <a:gd name="connsiteY7" fmla="*/ 102289 h 1627322"/>
                <a:gd name="connsiteX8" fmla="*/ 6235 w 1432079"/>
                <a:gd name="connsiteY8" fmla="*/ 145684 h 1627322"/>
                <a:gd name="connsiteX9" fmla="*/ 15534 w 1432079"/>
                <a:gd name="connsiteY9" fmla="*/ 158082 h 1627322"/>
                <a:gd name="connsiteX10" fmla="*/ 12434 w 1432079"/>
                <a:gd name="connsiteY10" fmla="*/ 179780 h 1627322"/>
                <a:gd name="connsiteX11" fmla="*/ 3135 w 1432079"/>
                <a:gd name="connsiteY11" fmla="*/ 213876 h 1627322"/>
                <a:gd name="connsiteX12" fmla="*/ 12434 w 1432079"/>
                <a:gd name="connsiteY12" fmla="*/ 241773 h 1627322"/>
                <a:gd name="connsiteX13" fmla="*/ 18634 w 1432079"/>
                <a:gd name="connsiteY13" fmla="*/ 247973 h 1627322"/>
                <a:gd name="connsiteX14" fmla="*/ 34132 w 1432079"/>
                <a:gd name="connsiteY14" fmla="*/ 269670 h 1627322"/>
                <a:gd name="connsiteX15" fmla="*/ 37232 w 1432079"/>
                <a:gd name="connsiteY15" fmla="*/ 278969 h 1627322"/>
                <a:gd name="connsiteX16" fmla="*/ 34132 w 1432079"/>
                <a:gd name="connsiteY16" fmla="*/ 303767 h 1627322"/>
                <a:gd name="connsiteX17" fmla="*/ 27933 w 1432079"/>
                <a:gd name="connsiteY17" fmla="*/ 316165 h 1627322"/>
                <a:gd name="connsiteX18" fmla="*/ 52730 w 1432079"/>
                <a:gd name="connsiteY18" fmla="*/ 322364 h 1627322"/>
                <a:gd name="connsiteX19" fmla="*/ 62029 w 1432079"/>
                <a:gd name="connsiteY19" fmla="*/ 325464 h 1627322"/>
                <a:gd name="connsiteX20" fmla="*/ 86826 w 1432079"/>
                <a:gd name="connsiteY20" fmla="*/ 328564 h 1627322"/>
                <a:gd name="connsiteX21" fmla="*/ 89926 w 1432079"/>
                <a:gd name="connsiteY21" fmla="*/ 337863 h 1627322"/>
                <a:gd name="connsiteX22" fmla="*/ 99225 w 1432079"/>
                <a:gd name="connsiteY22" fmla="*/ 390557 h 1627322"/>
                <a:gd name="connsiteX23" fmla="*/ 111624 w 1432079"/>
                <a:gd name="connsiteY23" fmla="*/ 415354 h 1627322"/>
                <a:gd name="connsiteX24" fmla="*/ 127122 w 1432079"/>
                <a:gd name="connsiteY24" fmla="*/ 430853 h 1627322"/>
                <a:gd name="connsiteX25" fmla="*/ 139521 w 1432079"/>
                <a:gd name="connsiteY25" fmla="*/ 446351 h 1627322"/>
                <a:gd name="connsiteX26" fmla="*/ 142620 w 1432079"/>
                <a:gd name="connsiteY26" fmla="*/ 455650 h 1627322"/>
                <a:gd name="connsiteX27" fmla="*/ 170517 w 1432079"/>
                <a:gd name="connsiteY27" fmla="*/ 468049 h 1627322"/>
                <a:gd name="connsiteX28" fmla="*/ 207713 w 1432079"/>
                <a:gd name="connsiteY28" fmla="*/ 483547 h 1627322"/>
                <a:gd name="connsiteX29" fmla="*/ 223211 w 1432079"/>
                <a:gd name="connsiteY29" fmla="*/ 495946 h 1627322"/>
                <a:gd name="connsiteX30" fmla="*/ 232510 w 1432079"/>
                <a:gd name="connsiteY30" fmla="*/ 502145 h 1627322"/>
                <a:gd name="connsiteX31" fmla="*/ 238710 w 1432079"/>
                <a:gd name="connsiteY31" fmla="*/ 508344 h 1627322"/>
                <a:gd name="connsiteX32" fmla="*/ 260407 w 1432079"/>
                <a:gd name="connsiteY32" fmla="*/ 511444 h 1627322"/>
                <a:gd name="connsiteX33" fmla="*/ 269706 w 1432079"/>
                <a:gd name="connsiteY33" fmla="*/ 514543 h 1627322"/>
                <a:gd name="connsiteX34" fmla="*/ 279005 w 1432079"/>
                <a:gd name="connsiteY34" fmla="*/ 520743 h 1627322"/>
                <a:gd name="connsiteX35" fmla="*/ 303803 w 1432079"/>
                <a:gd name="connsiteY35" fmla="*/ 517643 h 1627322"/>
                <a:gd name="connsiteX36" fmla="*/ 297603 w 1432079"/>
                <a:gd name="connsiteY36" fmla="*/ 483547 h 1627322"/>
                <a:gd name="connsiteX37" fmla="*/ 294504 w 1432079"/>
                <a:gd name="connsiteY37" fmla="*/ 474248 h 1627322"/>
                <a:gd name="connsiteX38" fmla="*/ 288304 w 1432079"/>
                <a:gd name="connsiteY38" fmla="*/ 468049 h 1627322"/>
                <a:gd name="connsiteX39" fmla="*/ 291404 w 1432079"/>
                <a:gd name="connsiteY39" fmla="*/ 437052 h 1627322"/>
                <a:gd name="connsiteX40" fmla="*/ 294504 w 1432079"/>
                <a:gd name="connsiteY40" fmla="*/ 427753 h 1627322"/>
                <a:gd name="connsiteX41" fmla="*/ 303803 w 1432079"/>
                <a:gd name="connsiteY41" fmla="*/ 421554 h 1627322"/>
                <a:gd name="connsiteX42" fmla="*/ 325500 w 1432079"/>
                <a:gd name="connsiteY42" fmla="*/ 415354 h 1627322"/>
                <a:gd name="connsiteX43" fmla="*/ 337899 w 1432079"/>
                <a:gd name="connsiteY43" fmla="*/ 409155 h 1627322"/>
                <a:gd name="connsiteX44" fmla="*/ 347198 w 1432079"/>
                <a:gd name="connsiteY44" fmla="*/ 396756 h 1627322"/>
                <a:gd name="connsiteX45" fmla="*/ 350298 w 1432079"/>
                <a:gd name="connsiteY45" fmla="*/ 387457 h 1627322"/>
                <a:gd name="connsiteX46" fmla="*/ 384394 w 1432079"/>
                <a:gd name="connsiteY46" fmla="*/ 371959 h 1627322"/>
                <a:gd name="connsiteX47" fmla="*/ 418490 w 1432079"/>
                <a:gd name="connsiteY47" fmla="*/ 356461 h 1627322"/>
                <a:gd name="connsiteX48" fmla="*/ 437088 w 1432079"/>
                <a:gd name="connsiteY48" fmla="*/ 344062 h 1627322"/>
                <a:gd name="connsiteX49" fmla="*/ 446387 w 1432079"/>
                <a:gd name="connsiteY49" fmla="*/ 337863 h 1627322"/>
                <a:gd name="connsiteX50" fmla="*/ 468085 w 1432079"/>
                <a:gd name="connsiteY50" fmla="*/ 340962 h 1627322"/>
                <a:gd name="connsiteX51" fmla="*/ 471184 w 1432079"/>
                <a:gd name="connsiteY51" fmla="*/ 350261 h 1627322"/>
                <a:gd name="connsiteX52" fmla="*/ 477384 w 1432079"/>
                <a:gd name="connsiteY52" fmla="*/ 359560 h 1627322"/>
                <a:gd name="connsiteX53" fmla="*/ 477384 w 1432079"/>
                <a:gd name="connsiteY53" fmla="*/ 393657 h 1627322"/>
                <a:gd name="connsiteX54" fmla="*/ 471184 w 1432079"/>
                <a:gd name="connsiteY54" fmla="*/ 399856 h 1627322"/>
                <a:gd name="connsiteX55" fmla="*/ 458786 w 1432079"/>
                <a:gd name="connsiteY55" fmla="*/ 418454 h 1627322"/>
                <a:gd name="connsiteX56" fmla="*/ 461885 w 1432079"/>
                <a:gd name="connsiteY56" fmla="*/ 437052 h 1627322"/>
                <a:gd name="connsiteX57" fmla="*/ 468085 w 1432079"/>
                <a:gd name="connsiteY57" fmla="*/ 443251 h 1627322"/>
                <a:gd name="connsiteX58" fmla="*/ 474284 w 1432079"/>
                <a:gd name="connsiteY58" fmla="*/ 452550 h 1627322"/>
                <a:gd name="connsiteX59" fmla="*/ 468085 w 1432079"/>
                <a:gd name="connsiteY59" fmla="*/ 471148 h 1627322"/>
                <a:gd name="connsiteX60" fmla="*/ 446387 w 1432079"/>
                <a:gd name="connsiteY60" fmla="*/ 486647 h 1627322"/>
                <a:gd name="connsiteX61" fmla="*/ 437088 w 1432079"/>
                <a:gd name="connsiteY61" fmla="*/ 495946 h 1627322"/>
                <a:gd name="connsiteX62" fmla="*/ 427789 w 1432079"/>
                <a:gd name="connsiteY62" fmla="*/ 548640 h 1627322"/>
                <a:gd name="connsiteX63" fmla="*/ 421590 w 1432079"/>
                <a:gd name="connsiteY63" fmla="*/ 557939 h 1627322"/>
                <a:gd name="connsiteX64" fmla="*/ 402992 w 1432079"/>
                <a:gd name="connsiteY64" fmla="*/ 573437 h 1627322"/>
                <a:gd name="connsiteX65" fmla="*/ 396792 w 1432079"/>
                <a:gd name="connsiteY65" fmla="*/ 582736 h 1627322"/>
                <a:gd name="connsiteX66" fmla="*/ 390593 w 1432079"/>
                <a:gd name="connsiteY66" fmla="*/ 601334 h 1627322"/>
                <a:gd name="connsiteX67" fmla="*/ 381294 w 1432079"/>
                <a:gd name="connsiteY67" fmla="*/ 669527 h 1627322"/>
                <a:gd name="connsiteX68" fmla="*/ 378194 w 1432079"/>
                <a:gd name="connsiteY68" fmla="*/ 678826 h 1627322"/>
                <a:gd name="connsiteX69" fmla="*/ 375095 w 1432079"/>
                <a:gd name="connsiteY69" fmla="*/ 691224 h 1627322"/>
                <a:gd name="connsiteX70" fmla="*/ 368895 w 1432079"/>
                <a:gd name="connsiteY70" fmla="*/ 697423 h 1627322"/>
                <a:gd name="connsiteX71" fmla="*/ 371995 w 1432079"/>
                <a:gd name="connsiteY71" fmla="*/ 719121 h 1627322"/>
                <a:gd name="connsiteX72" fmla="*/ 390593 w 1432079"/>
                <a:gd name="connsiteY72" fmla="*/ 731520 h 1627322"/>
                <a:gd name="connsiteX73" fmla="*/ 387493 w 1432079"/>
                <a:gd name="connsiteY73" fmla="*/ 743918 h 1627322"/>
                <a:gd name="connsiteX74" fmla="*/ 378194 w 1432079"/>
                <a:gd name="connsiteY74" fmla="*/ 747018 h 1627322"/>
                <a:gd name="connsiteX75" fmla="*/ 365796 w 1432079"/>
                <a:gd name="connsiteY75" fmla="*/ 756317 h 1627322"/>
                <a:gd name="connsiteX76" fmla="*/ 353397 w 1432079"/>
                <a:gd name="connsiteY76" fmla="*/ 762516 h 1627322"/>
                <a:gd name="connsiteX77" fmla="*/ 334799 w 1432079"/>
                <a:gd name="connsiteY77" fmla="*/ 771815 h 1627322"/>
                <a:gd name="connsiteX78" fmla="*/ 316201 w 1432079"/>
                <a:gd name="connsiteY78" fmla="*/ 790413 h 1627322"/>
                <a:gd name="connsiteX79" fmla="*/ 306902 w 1432079"/>
                <a:gd name="connsiteY79" fmla="*/ 796613 h 1627322"/>
                <a:gd name="connsiteX80" fmla="*/ 288304 w 1432079"/>
                <a:gd name="connsiteY80" fmla="*/ 824510 h 1627322"/>
                <a:gd name="connsiteX81" fmla="*/ 269706 w 1432079"/>
                <a:gd name="connsiteY81" fmla="*/ 843108 h 1627322"/>
                <a:gd name="connsiteX82" fmla="*/ 260407 w 1432079"/>
                <a:gd name="connsiteY82" fmla="*/ 849307 h 1627322"/>
                <a:gd name="connsiteX83" fmla="*/ 260407 w 1432079"/>
                <a:gd name="connsiteY83" fmla="*/ 905101 h 1627322"/>
                <a:gd name="connsiteX84" fmla="*/ 266607 w 1432079"/>
                <a:gd name="connsiteY84" fmla="*/ 911300 h 1627322"/>
                <a:gd name="connsiteX85" fmla="*/ 279005 w 1432079"/>
                <a:gd name="connsiteY85" fmla="*/ 929898 h 1627322"/>
                <a:gd name="connsiteX86" fmla="*/ 285205 w 1432079"/>
                <a:gd name="connsiteY86" fmla="*/ 1025988 h 1627322"/>
                <a:gd name="connsiteX87" fmla="*/ 297603 w 1432079"/>
                <a:gd name="connsiteY87" fmla="*/ 1069383 h 1627322"/>
                <a:gd name="connsiteX88" fmla="*/ 300703 w 1432079"/>
                <a:gd name="connsiteY88" fmla="*/ 1078682 h 1627322"/>
                <a:gd name="connsiteX89" fmla="*/ 291404 w 1432079"/>
                <a:gd name="connsiteY89" fmla="*/ 1097280 h 1627322"/>
                <a:gd name="connsiteX90" fmla="*/ 282105 w 1432079"/>
                <a:gd name="connsiteY90" fmla="*/ 1115878 h 1627322"/>
                <a:gd name="connsiteX91" fmla="*/ 285205 w 1432079"/>
                <a:gd name="connsiteY91" fmla="*/ 1143775 h 1627322"/>
                <a:gd name="connsiteX92" fmla="*/ 291404 w 1432079"/>
                <a:gd name="connsiteY92" fmla="*/ 1153074 h 1627322"/>
                <a:gd name="connsiteX93" fmla="*/ 626167 w 1432079"/>
                <a:gd name="connsiteY93" fmla="*/ 1159273 h 1627322"/>
                <a:gd name="connsiteX94" fmla="*/ 626167 w 1432079"/>
                <a:gd name="connsiteY94" fmla="*/ 1159273 h 1627322"/>
                <a:gd name="connsiteX95" fmla="*/ 557975 w 1432079"/>
                <a:gd name="connsiteY95" fmla="*/ 1193369 h 1627322"/>
                <a:gd name="connsiteX96" fmla="*/ 561074 w 1432079"/>
                <a:gd name="connsiteY96" fmla="*/ 1382449 h 1627322"/>
                <a:gd name="connsiteX97" fmla="*/ 604470 w 1432079"/>
                <a:gd name="connsiteY97" fmla="*/ 1366950 h 1627322"/>
                <a:gd name="connsiteX98" fmla="*/ 638566 w 1432079"/>
                <a:gd name="connsiteY98" fmla="*/ 1373150 h 1627322"/>
                <a:gd name="connsiteX99" fmla="*/ 647865 w 1432079"/>
                <a:gd name="connsiteY99" fmla="*/ 1376249 h 1627322"/>
                <a:gd name="connsiteX100" fmla="*/ 654064 w 1432079"/>
                <a:gd name="connsiteY100" fmla="*/ 1385548 h 1627322"/>
                <a:gd name="connsiteX101" fmla="*/ 663363 w 1432079"/>
                <a:gd name="connsiteY101" fmla="*/ 1388648 h 1627322"/>
                <a:gd name="connsiteX102" fmla="*/ 672662 w 1432079"/>
                <a:gd name="connsiteY102" fmla="*/ 1394847 h 1627322"/>
                <a:gd name="connsiteX103" fmla="*/ 678862 w 1432079"/>
                <a:gd name="connsiteY103" fmla="*/ 1416545 h 1627322"/>
                <a:gd name="connsiteX104" fmla="*/ 688161 w 1432079"/>
                <a:gd name="connsiteY104" fmla="*/ 1425844 h 1627322"/>
                <a:gd name="connsiteX105" fmla="*/ 697460 w 1432079"/>
                <a:gd name="connsiteY105" fmla="*/ 1432043 h 1627322"/>
                <a:gd name="connsiteX106" fmla="*/ 747054 w 1432079"/>
                <a:gd name="connsiteY106" fmla="*/ 1435143 h 1627322"/>
                <a:gd name="connsiteX107" fmla="*/ 914436 w 1432079"/>
                <a:gd name="connsiteY107" fmla="*/ 1394847 h 1627322"/>
                <a:gd name="connsiteX108" fmla="*/ 933034 w 1432079"/>
                <a:gd name="connsiteY108" fmla="*/ 1373150 h 1627322"/>
                <a:gd name="connsiteX109" fmla="*/ 939233 w 1432079"/>
                <a:gd name="connsiteY109" fmla="*/ 1366950 h 1627322"/>
                <a:gd name="connsiteX110" fmla="*/ 942333 w 1432079"/>
                <a:gd name="connsiteY110" fmla="*/ 1326655 h 1627322"/>
                <a:gd name="connsiteX111" fmla="*/ 945432 w 1432079"/>
                <a:gd name="connsiteY111" fmla="*/ 1317356 h 1627322"/>
                <a:gd name="connsiteX112" fmla="*/ 985728 w 1432079"/>
                <a:gd name="connsiteY112" fmla="*/ 1308057 h 1627322"/>
                <a:gd name="connsiteX113" fmla="*/ 998127 w 1432079"/>
                <a:gd name="connsiteY113" fmla="*/ 1289459 h 1627322"/>
                <a:gd name="connsiteX114" fmla="*/ 1004326 w 1432079"/>
                <a:gd name="connsiteY114" fmla="*/ 1283259 h 1627322"/>
                <a:gd name="connsiteX115" fmla="*/ 1019824 w 1432079"/>
                <a:gd name="connsiteY115" fmla="*/ 1270861 h 1627322"/>
                <a:gd name="connsiteX116" fmla="*/ 1022924 w 1432079"/>
                <a:gd name="connsiteY116" fmla="*/ 1280160 h 1627322"/>
                <a:gd name="connsiteX117" fmla="*/ 1016725 w 1432079"/>
                <a:gd name="connsiteY117" fmla="*/ 1326655 h 1627322"/>
                <a:gd name="connsiteX118" fmla="*/ 1007426 w 1432079"/>
                <a:gd name="connsiteY118" fmla="*/ 1329754 h 1627322"/>
                <a:gd name="connsiteX119" fmla="*/ 985728 w 1432079"/>
                <a:gd name="connsiteY119" fmla="*/ 1342153 h 1627322"/>
                <a:gd name="connsiteX120" fmla="*/ 967130 w 1432079"/>
                <a:gd name="connsiteY120" fmla="*/ 1370050 h 1627322"/>
                <a:gd name="connsiteX121" fmla="*/ 960931 w 1432079"/>
                <a:gd name="connsiteY121" fmla="*/ 1379349 h 1627322"/>
                <a:gd name="connsiteX122" fmla="*/ 951632 w 1432079"/>
                <a:gd name="connsiteY122" fmla="*/ 1385548 h 1627322"/>
                <a:gd name="connsiteX123" fmla="*/ 939233 w 1432079"/>
                <a:gd name="connsiteY123" fmla="*/ 1404146 h 1627322"/>
                <a:gd name="connsiteX124" fmla="*/ 933034 w 1432079"/>
                <a:gd name="connsiteY124" fmla="*/ 1413445 h 1627322"/>
                <a:gd name="connsiteX125" fmla="*/ 923735 w 1432079"/>
                <a:gd name="connsiteY125" fmla="*/ 1419644 h 1627322"/>
                <a:gd name="connsiteX126" fmla="*/ 917535 w 1432079"/>
                <a:gd name="connsiteY126" fmla="*/ 1428943 h 1627322"/>
                <a:gd name="connsiteX127" fmla="*/ 914436 w 1432079"/>
                <a:gd name="connsiteY127" fmla="*/ 1438242 h 1627322"/>
                <a:gd name="connsiteX128" fmla="*/ 905137 w 1432079"/>
                <a:gd name="connsiteY128" fmla="*/ 1447541 h 1627322"/>
                <a:gd name="connsiteX129" fmla="*/ 908237 w 1432079"/>
                <a:gd name="connsiteY129" fmla="*/ 1549830 h 1627322"/>
                <a:gd name="connsiteX130" fmla="*/ 914436 w 1432079"/>
                <a:gd name="connsiteY130" fmla="*/ 1559129 h 1627322"/>
                <a:gd name="connsiteX131" fmla="*/ 929934 w 1432079"/>
                <a:gd name="connsiteY131" fmla="*/ 1574628 h 1627322"/>
                <a:gd name="connsiteX132" fmla="*/ 945432 w 1432079"/>
                <a:gd name="connsiteY132" fmla="*/ 1590126 h 1627322"/>
                <a:gd name="connsiteX133" fmla="*/ 951632 w 1432079"/>
                <a:gd name="connsiteY133" fmla="*/ 1599425 h 1627322"/>
                <a:gd name="connsiteX134" fmla="*/ 954731 w 1432079"/>
                <a:gd name="connsiteY134" fmla="*/ 1608724 h 1627322"/>
                <a:gd name="connsiteX135" fmla="*/ 964030 w 1432079"/>
                <a:gd name="connsiteY135" fmla="*/ 1614923 h 1627322"/>
                <a:gd name="connsiteX136" fmla="*/ 976429 w 1432079"/>
                <a:gd name="connsiteY136" fmla="*/ 1627322 h 1627322"/>
                <a:gd name="connsiteX137" fmla="*/ 1032223 w 1432079"/>
                <a:gd name="connsiteY137" fmla="*/ 1624222 h 1627322"/>
                <a:gd name="connsiteX138" fmla="*/ 1047721 w 1432079"/>
                <a:gd name="connsiteY138" fmla="*/ 1621122 h 1627322"/>
                <a:gd name="connsiteX139" fmla="*/ 1060120 w 1432079"/>
                <a:gd name="connsiteY139" fmla="*/ 1602524 h 1627322"/>
                <a:gd name="connsiteX140" fmla="*/ 1072519 w 1432079"/>
                <a:gd name="connsiteY140" fmla="*/ 1587026 h 1627322"/>
                <a:gd name="connsiteX141" fmla="*/ 1088017 w 1432079"/>
                <a:gd name="connsiteY141" fmla="*/ 1568428 h 1627322"/>
                <a:gd name="connsiteX142" fmla="*/ 1094216 w 1432079"/>
                <a:gd name="connsiteY142" fmla="*/ 1540531 h 1627322"/>
                <a:gd name="connsiteX143" fmla="*/ 1097316 w 1432079"/>
                <a:gd name="connsiteY143" fmla="*/ 1521933 h 1627322"/>
                <a:gd name="connsiteX144" fmla="*/ 1100415 w 1432079"/>
                <a:gd name="connsiteY144" fmla="*/ 1512634 h 1627322"/>
                <a:gd name="connsiteX145" fmla="*/ 1103515 w 1432079"/>
                <a:gd name="connsiteY145" fmla="*/ 1500236 h 1627322"/>
                <a:gd name="connsiteX146" fmla="*/ 1109714 w 1432079"/>
                <a:gd name="connsiteY146" fmla="*/ 1494036 h 1627322"/>
                <a:gd name="connsiteX147" fmla="*/ 1115914 w 1432079"/>
                <a:gd name="connsiteY147" fmla="*/ 1484737 h 1627322"/>
                <a:gd name="connsiteX148" fmla="*/ 1137611 w 1432079"/>
                <a:gd name="connsiteY148" fmla="*/ 1481638 h 1627322"/>
                <a:gd name="connsiteX149" fmla="*/ 1156209 w 1432079"/>
                <a:gd name="connsiteY149" fmla="*/ 1478538 h 1627322"/>
                <a:gd name="connsiteX150" fmla="*/ 1184106 w 1432079"/>
                <a:gd name="connsiteY150" fmla="*/ 1472339 h 1627322"/>
                <a:gd name="connsiteX151" fmla="*/ 1212003 w 1432079"/>
                <a:gd name="connsiteY151" fmla="*/ 1469239 h 1627322"/>
                <a:gd name="connsiteX152" fmla="*/ 1224402 w 1432079"/>
                <a:gd name="connsiteY152" fmla="*/ 1463040 h 1627322"/>
                <a:gd name="connsiteX153" fmla="*/ 1236801 w 1432079"/>
                <a:gd name="connsiteY153" fmla="*/ 1444442 h 1627322"/>
                <a:gd name="connsiteX154" fmla="*/ 1239900 w 1432079"/>
                <a:gd name="connsiteY154" fmla="*/ 1435143 h 1627322"/>
                <a:gd name="connsiteX155" fmla="*/ 1252299 w 1432079"/>
                <a:gd name="connsiteY155" fmla="*/ 1416545 h 1627322"/>
                <a:gd name="connsiteX156" fmla="*/ 1255399 w 1432079"/>
                <a:gd name="connsiteY156" fmla="*/ 1407246 h 1627322"/>
                <a:gd name="connsiteX157" fmla="*/ 1280196 w 1432079"/>
                <a:gd name="connsiteY157" fmla="*/ 1407246 h 1627322"/>
                <a:gd name="connsiteX158" fmla="*/ 1326691 w 1432079"/>
                <a:gd name="connsiteY158" fmla="*/ 1407246 h 1627322"/>
                <a:gd name="connsiteX159" fmla="*/ 1345289 w 1432079"/>
                <a:gd name="connsiteY159" fmla="*/ 1373150 h 1627322"/>
                <a:gd name="connsiteX160" fmla="*/ 1432079 w 1432079"/>
                <a:gd name="connsiteY160" fmla="*/ 1388648 h 162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1432079" h="1627322">
                  <a:moveTo>
                    <a:pt x="1432079" y="1388648"/>
                  </a:moveTo>
                  <a:lnTo>
                    <a:pt x="1401083" y="0"/>
                  </a:lnTo>
                  <a:lnTo>
                    <a:pt x="74428" y="6199"/>
                  </a:lnTo>
                  <a:lnTo>
                    <a:pt x="58929" y="49594"/>
                  </a:lnTo>
                  <a:cubicBezTo>
                    <a:pt x="53763" y="56827"/>
                    <a:pt x="49716" y="65007"/>
                    <a:pt x="43431" y="71292"/>
                  </a:cubicBezTo>
                  <a:cubicBezTo>
                    <a:pt x="41121" y="73602"/>
                    <a:pt x="37054" y="72931"/>
                    <a:pt x="34132" y="74392"/>
                  </a:cubicBezTo>
                  <a:cubicBezTo>
                    <a:pt x="12727" y="85095"/>
                    <a:pt x="38238" y="77240"/>
                    <a:pt x="12434" y="83691"/>
                  </a:cubicBezTo>
                  <a:cubicBezTo>
                    <a:pt x="8301" y="89890"/>
                    <a:pt x="-638" y="94869"/>
                    <a:pt x="36" y="102289"/>
                  </a:cubicBezTo>
                  <a:cubicBezTo>
                    <a:pt x="265" y="104813"/>
                    <a:pt x="432" y="135529"/>
                    <a:pt x="6235" y="145684"/>
                  </a:cubicBezTo>
                  <a:cubicBezTo>
                    <a:pt x="8798" y="150169"/>
                    <a:pt x="12434" y="153949"/>
                    <a:pt x="15534" y="158082"/>
                  </a:cubicBezTo>
                  <a:cubicBezTo>
                    <a:pt x="14501" y="165315"/>
                    <a:pt x="13867" y="172616"/>
                    <a:pt x="12434" y="179780"/>
                  </a:cubicBezTo>
                  <a:cubicBezTo>
                    <a:pt x="8937" y="197264"/>
                    <a:pt x="7589" y="200514"/>
                    <a:pt x="3135" y="213876"/>
                  </a:cubicBezTo>
                  <a:cubicBezTo>
                    <a:pt x="5747" y="226937"/>
                    <a:pt x="5101" y="230774"/>
                    <a:pt x="12434" y="241773"/>
                  </a:cubicBezTo>
                  <a:cubicBezTo>
                    <a:pt x="14055" y="244205"/>
                    <a:pt x="16763" y="245728"/>
                    <a:pt x="18634" y="247973"/>
                  </a:cubicBezTo>
                  <a:cubicBezTo>
                    <a:pt x="20392" y="250082"/>
                    <a:pt x="32118" y="265641"/>
                    <a:pt x="34132" y="269670"/>
                  </a:cubicBezTo>
                  <a:cubicBezTo>
                    <a:pt x="35593" y="272592"/>
                    <a:pt x="36199" y="275869"/>
                    <a:pt x="37232" y="278969"/>
                  </a:cubicBezTo>
                  <a:cubicBezTo>
                    <a:pt x="36199" y="287235"/>
                    <a:pt x="36152" y="295685"/>
                    <a:pt x="34132" y="303767"/>
                  </a:cubicBezTo>
                  <a:cubicBezTo>
                    <a:pt x="33011" y="308250"/>
                    <a:pt x="24666" y="312898"/>
                    <a:pt x="27933" y="316165"/>
                  </a:cubicBezTo>
                  <a:cubicBezTo>
                    <a:pt x="33958" y="322189"/>
                    <a:pt x="44647" y="319669"/>
                    <a:pt x="52730" y="322364"/>
                  </a:cubicBezTo>
                  <a:cubicBezTo>
                    <a:pt x="55830" y="323397"/>
                    <a:pt x="58814" y="324879"/>
                    <a:pt x="62029" y="325464"/>
                  </a:cubicBezTo>
                  <a:cubicBezTo>
                    <a:pt x="70225" y="326954"/>
                    <a:pt x="78560" y="327531"/>
                    <a:pt x="86826" y="328564"/>
                  </a:cubicBezTo>
                  <a:cubicBezTo>
                    <a:pt x="87859" y="331664"/>
                    <a:pt x="89324" y="334652"/>
                    <a:pt x="89926" y="337863"/>
                  </a:cubicBezTo>
                  <a:cubicBezTo>
                    <a:pt x="91455" y="346020"/>
                    <a:pt x="94496" y="376369"/>
                    <a:pt x="99225" y="390557"/>
                  </a:cubicBezTo>
                  <a:cubicBezTo>
                    <a:pt x="102101" y="399184"/>
                    <a:pt x="105489" y="408343"/>
                    <a:pt x="111624" y="415354"/>
                  </a:cubicBezTo>
                  <a:cubicBezTo>
                    <a:pt x="116435" y="420852"/>
                    <a:pt x="123069" y="424774"/>
                    <a:pt x="127122" y="430853"/>
                  </a:cubicBezTo>
                  <a:cubicBezTo>
                    <a:pt x="134942" y="442584"/>
                    <a:pt x="130687" y="437518"/>
                    <a:pt x="139521" y="446351"/>
                  </a:cubicBezTo>
                  <a:cubicBezTo>
                    <a:pt x="140554" y="449451"/>
                    <a:pt x="140579" y="453099"/>
                    <a:pt x="142620" y="455650"/>
                  </a:cubicBezTo>
                  <a:cubicBezTo>
                    <a:pt x="148697" y="463246"/>
                    <a:pt x="163575" y="464578"/>
                    <a:pt x="170517" y="468049"/>
                  </a:cubicBezTo>
                  <a:cubicBezTo>
                    <a:pt x="199124" y="482352"/>
                    <a:pt x="186349" y="478206"/>
                    <a:pt x="207713" y="483547"/>
                  </a:cubicBezTo>
                  <a:cubicBezTo>
                    <a:pt x="236334" y="502626"/>
                    <a:pt x="201128" y="478279"/>
                    <a:pt x="223211" y="495946"/>
                  </a:cubicBezTo>
                  <a:cubicBezTo>
                    <a:pt x="226120" y="498273"/>
                    <a:pt x="229601" y="499818"/>
                    <a:pt x="232510" y="502145"/>
                  </a:cubicBezTo>
                  <a:cubicBezTo>
                    <a:pt x="234792" y="503971"/>
                    <a:pt x="235937" y="507420"/>
                    <a:pt x="238710" y="508344"/>
                  </a:cubicBezTo>
                  <a:cubicBezTo>
                    <a:pt x="245641" y="510654"/>
                    <a:pt x="253175" y="510411"/>
                    <a:pt x="260407" y="511444"/>
                  </a:cubicBezTo>
                  <a:cubicBezTo>
                    <a:pt x="263507" y="512477"/>
                    <a:pt x="266784" y="513082"/>
                    <a:pt x="269706" y="514543"/>
                  </a:cubicBezTo>
                  <a:cubicBezTo>
                    <a:pt x="273038" y="516209"/>
                    <a:pt x="275295" y="520406"/>
                    <a:pt x="279005" y="520743"/>
                  </a:cubicBezTo>
                  <a:cubicBezTo>
                    <a:pt x="287301" y="521497"/>
                    <a:pt x="295537" y="518676"/>
                    <a:pt x="303803" y="517643"/>
                  </a:cubicBezTo>
                  <a:cubicBezTo>
                    <a:pt x="302420" y="509347"/>
                    <a:pt x="299770" y="492216"/>
                    <a:pt x="297603" y="483547"/>
                  </a:cubicBezTo>
                  <a:cubicBezTo>
                    <a:pt x="296811" y="480377"/>
                    <a:pt x="296185" y="477050"/>
                    <a:pt x="294504" y="474248"/>
                  </a:cubicBezTo>
                  <a:cubicBezTo>
                    <a:pt x="293000" y="471742"/>
                    <a:pt x="290371" y="470115"/>
                    <a:pt x="288304" y="468049"/>
                  </a:cubicBezTo>
                  <a:cubicBezTo>
                    <a:pt x="289337" y="457717"/>
                    <a:pt x="289825" y="447315"/>
                    <a:pt x="291404" y="437052"/>
                  </a:cubicBezTo>
                  <a:cubicBezTo>
                    <a:pt x="291901" y="433823"/>
                    <a:pt x="292463" y="430304"/>
                    <a:pt x="294504" y="427753"/>
                  </a:cubicBezTo>
                  <a:cubicBezTo>
                    <a:pt x="296831" y="424844"/>
                    <a:pt x="300471" y="423220"/>
                    <a:pt x="303803" y="421554"/>
                  </a:cubicBezTo>
                  <a:cubicBezTo>
                    <a:pt x="311297" y="417807"/>
                    <a:pt x="317554" y="418334"/>
                    <a:pt x="325500" y="415354"/>
                  </a:cubicBezTo>
                  <a:cubicBezTo>
                    <a:pt x="329827" y="413732"/>
                    <a:pt x="333766" y="411221"/>
                    <a:pt x="337899" y="409155"/>
                  </a:cubicBezTo>
                  <a:cubicBezTo>
                    <a:pt x="340999" y="405022"/>
                    <a:pt x="344635" y="401242"/>
                    <a:pt x="347198" y="396756"/>
                  </a:cubicBezTo>
                  <a:cubicBezTo>
                    <a:pt x="348819" y="393919"/>
                    <a:pt x="347988" y="389767"/>
                    <a:pt x="350298" y="387457"/>
                  </a:cubicBezTo>
                  <a:cubicBezTo>
                    <a:pt x="365215" y="372540"/>
                    <a:pt x="367292" y="376235"/>
                    <a:pt x="384394" y="371959"/>
                  </a:cubicBezTo>
                  <a:cubicBezTo>
                    <a:pt x="394925" y="369326"/>
                    <a:pt x="412082" y="360733"/>
                    <a:pt x="418490" y="356461"/>
                  </a:cubicBezTo>
                  <a:lnTo>
                    <a:pt x="437088" y="344062"/>
                  </a:lnTo>
                  <a:lnTo>
                    <a:pt x="446387" y="337863"/>
                  </a:lnTo>
                  <a:cubicBezTo>
                    <a:pt x="453620" y="338896"/>
                    <a:pt x="461550" y="337695"/>
                    <a:pt x="468085" y="340962"/>
                  </a:cubicBezTo>
                  <a:cubicBezTo>
                    <a:pt x="471007" y="342423"/>
                    <a:pt x="469723" y="347339"/>
                    <a:pt x="471184" y="350261"/>
                  </a:cubicBezTo>
                  <a:cubicBezTo>
                    <a:pt x="472850" y="353593"/>
                    <a:pt x="475317" y="356460"/>
                    <a:pt x="477384" y="359560"/>
                  </a:cubicBezTo>
                  <a:cubicBezTo>
                    <a:pt x="482104" y="373722"/>
                    <a:pt x="483471" y="373367"/>
                    <a:pt x="477384" y="393657"/>
                  </a:cubicBezTo>
                  <a:cubicBezTo>
                    <a:pt x="476544" y="396456"/>
                    <a:pt x="472937" y="397518"/>
                    <a:pt x="471184" y="399856"/>
                  </a:cubicBezTo>
                  <a:cubicBezTo>
                    <a:pt x="466714" y="405816"/>
                    <a:pt x="458786" y="418454"/>
                    <a:pt x="458786" y="418454"/>
                  </a:cubicBezTo>
                  <a:cubicBezTo>
                    <a:pt x="459819" y="424653"/>
                    <a:pt x="459678" y="431167"/>
                    <a:pt x="461885" y="437052"/>
                  </a:cubicBezTo>
                  <a:cubicBezTo>
                    <a:pt x="462911" y="439788"/>
                    <a:pt x="466259" y="440969"/>
                    <a:pt x="468085" y="443251"/>
                  </a:cubicBezTo>
                  <a:cubicBezTo>
                    <a:pt x="470412" y="446160"/>
                    <a:pt x="472218" y="449450"/>
                    <a:pt x="474284" y="452550"/>
                  </a:cubicBezTo>
                  <a:cubicBezTo>
                    <a:pt x="472218" y="458749"/>
                    <a:pt x="471258" y="465436"/>
                    <a:pt x="468085" y="471148"/>
                  </a:cubicBezTo>
                  <a:cubicBezTo>
                    <a:pt x="461723" y="482600"/>
                    <a:pt x="456166" y="479662"/>
                    <a:pt x="446387" y="486647"/>
                  </a:cubicBezTo>
                  <a:cubicBezTo>
                    <a:pt x="442820" y="489195"/>
                    <a:pt x="440188" y="492846"/>
                    <a:pt x="437088" y="495946"/>
                  </a:cubicBezTo>
                  <a:cubicBezTo>
                    <a:pt x="435866" y="504500"/>
                    <a:pt x="430563" y="544479"/>
                    <a:pt x="427789" y="548640"/>
                  </a:cubicBezTo>
                  <a:cubicBezTo>
                    <a:pt x="425723" y="551740"/>
                    <a:pt x="423917" y="555030"/>
                    <a:pt x="421590" y="557939"/>
                  </a:cubicBezTo>
                  <a:cubicBezTo>
                    <a:pt x="413259" y="568352"/>
                    <a:pt x="415037" y="561392"/>
                    <a:pt x="402992" y="573437"/>
                  </a:cubicBezTo>
                  <a:cubicBezTo>
                    <a:pt x="400358" y="576071"/>
                    <a:pt x="398859" y="579636"/>
                    <a:pt x="396792" y="582736"/>
                  </a:cubicBezTo>
                  <a:cubicBezTo>
                    <a:pt x="394726" y="588935"/>
                    <a:pt x="390919" y="594808"/>
                    <a:pt x="390593" y="601334"/>
                  </a:cubicBezTo>
                  <a:cubicBezTo>
                    <a:pt x="387347" y="666246"/>
                    <a:pt x="402122" y="648696"/>
                    <a:pt x="381294" y="669527"/>
                  </a:cubicBezTo>
                  <a:cubicBezTo>
                    <a:pt x="380261" y="672627"/>
                    <a:pt x="379092" y="675684"/>
                    <a:pt x="378194" y="678826"/>
                  </a:cubicBezTo>
                  <a:cubicBezTo>
                    <a:pt x="377024" y="682922"/>
                    <a:pt x="377000" y="687414"/>
                    <a:pt x="375095" y="691224"/>
                  </a:cubicBezTo>
                  <a:cubicBezTo>
                    <a:pt x="373788" y="693838"/>
                    <a:pt x="370962" y="695357"/>
                    <a:pt x="368895" y="697423"/>
                  </a:cubicBezTo>
                  <a:cubicBezTo>
                    <a:pt x="369928" y="704656"/>
                    <a:pt x="368073" y="712957"/>
                    <a:pt x="371995" y="719121"/>
                  </a:cubicBezTo>
                  <a:cubicBezTo>
                    <a:pt x="375995" y="725407"/>
                    <a:pt x="390593" y="731520"/>
                    <a:pt x="390593" y="731520"/>
                  </a:cubicBezTo>
                  <a:cubicBezTo>
                    <a:pt x="389560" y="735653"/>
                    <a:pt x="390154" y="740592"/>
                    <a:pt x="387493" y="743918"/>
                  </a:cubicBezTo>
                  <a:cubicBezTo>
                    <a:pt x="385452" y="746469"/>
                    <a:pt x="381031" y="745397"/>
                    <a:pt x="378194" y="747018"/>
                  </a:cubicBezTo>
                  <a:cubicBezTo>
                    <a:pt x="373709" y="749581"/>
                    <a:pt x="370177" y="753579"/>
                    <a:pt x="365796" y="756317"/>
                  </a:cubicBezTo>
                  <a:cubicBezTo>
                    <a:pt x="361878" y="758766"/>
                    <a:pt x="357409" y="760223"/>
                    <a:pt x="353397" y="762516"/>
                  </a:cubicBezTo>
                  <a:cubicBezTo>
                    <a:pt x="336571" y="772131"/>
                    <a:pt x="351850" y="766133"/>
                    <a:pt x="334799" y="771815"/>
                  </a:cubicBezTo>
                  <a:cubicBezTo>
                    <a:pt x="312884" y="786427"/>
                    <a:pt x="339270" y="767344"/>
                    <a:pt x="316201" y="790413"/>
                  </a:cubicBezTo>
                  <a:cubicBezTo>
                    <a:pt x="313567" y="793047"/>
                    <a:pt x="310002" y="794546"/>
                    <a:pt x="306902" y="796613"/>
                  </a:cubicBezTo>
                  <a:cubicBezTo>
                    <a:pt x="300970" y="806500"/>
                    <a:pt x="296051" y="815902"/>
                    <a:pt x="288304" y="824510"/>
                  </a:cubicBezTo>
                  <a:cubicBezTo>
                    <a:pt x="282439" y="831027"/>
                    <a:pt x="277001" y="838245"/>
                    <a:pt x="269706" y="843108"/>
                  </a:cubicBezTo>
                  <a:lnTo>
                    <a:pt x="260407" y="849307"/>
                  </a:lnTo>
                  <a:cubicBezTo>
                    <a:pt x="253149" y="871087"/>
                    <a:pt x="253518" y="866065"/>
                    <a:pt x="260407" y="905101"/>
                  </a:cubicBezTo>
                  <a:cubicBezTo>
                    <a:pt x="260915" y="907979"/>
                    <a:pt x="264854" y="908962"/>
                    <a:pt x="266607" y="911300"/>
                  </a:cubicBezTo>
                  <a:cubicBezTo>
                    <a:pt x="271077" y="917260"/>
                    <a:pt x="279005" y="929898"/>
                    <a:pt x="279005" y="929898"/>
                  </a:cubicBezTo>
                  <a:cubicBezTo>
                    <a:pt x="281072" y="961928"/>
                    <a:pt x="281930" y="994059"/>
                    <a:pt x="285205" y="1025988"/>
                  </a:cubicBezTo>
                  <a:cubicBezTo>
                    <a:pt x="286358" y="1037231"/>
                    <a:pt x="293795" y="1057960"/>
                    <a:pt x="297603" y="1069383"/>
                  </a:cubicBezTo>
                  <a:lnTo>
                    <a:pt x="300703" y="1078682"/>
                  </a:lnTo>
                  <a:cubicBezTo>
                    <a:pt x="282938" y="1105331"/>
                    <a:pt x="304237" y="1071614"/>
                    <a:pt x="291404" y="1097280"/>
                  </a:cubicBezTo>
                  <a:cubicBezTo>
                    <a:pt x="279386" y="1121315"/>
                    <a:pt x="289897" y="1092504"/>
                    <a:pt x="282105" y="1115878"/>
                  </a:cubicBezTo>
                  <a:cubicBezTo>
                    <a:pt x="283138" y="1125177"/>
                    <a:pt x="283667" y="1134546"/>
                    <a:pt x="285205" y="1143775"/>
                  </a:cubicBezTo>
                  <a:cubicBezTo>
                    <a:pt x="286918" y="1154054"/>
                    <a:pt x="285578" y="1153074"/>
                    <a:pt x="291404" y="1153074"/>
                  </a:cubicBezTo>
                  <a:lnTo>
                    <a:pt x="626167" y="1159273"/>
                  </a:lnTo>
                  <a:lnTo>
                    <a:pt x="626167" y="1159273"/>
                  </a:lnTo>
                  <a:lnTo>
                    <a:pt x="557975" y="1193369"/>
                  </a:lnTo>
                  <a:lnTo>
                    <a:pt x="561074" y="1382449"/>
                  </a:lnTo>
                  <a:lnTo>
                    <a:pt x="604470" y="1366950"/>
                  </a:lnTo>
                  <a:cubicBezTo>
                    <a:pt x="615835" y="1369017"/>
                    <a:pt x="627271" y="1370730"/>
                    <a:pt x="638566" y="1373150"/>
                  </a:cubicBezTo>
                  <a:cubicBezTo>
                    <a:pt x="641761" y="1373835"/>
                    <a:pt x="645314" y="1374208"/>
                    <a:pt x="647865" y="1376249"/>
                  </a:cubicBezTo>
                  <a:cubicBezTo>
                    <a:pt x="650774" y="1378576"/>
                    <a:pt x="651155" y="1383221"/>
                    <a:pt x="654064" y="1385548"/>
                  </a:cubicBezTo>
                  <a:cubicBezTo>
                    <a:pt x="656615" y="1387589"/>
                    <a:pt x="660441" y="1387187"/>
                    <a:pt x="663363" y="1388648"/>
                  </a:cubicBezTo>
                  <a:cubicBezTo>
                    <a:pt x="666695" y="1390314"/>
                    <a:pt x="669562" y="1392781"/>
                    <a:pt x="672662" y="1394847"/>
                  </a:cubicBezTo>
                  <a:cubicBezTo>
                    <a:pt x="673076" y="1396501"/>
                    <a:pt x="677083" y="1413876"/>
                    <a:pt x="678862" y="1416545"/>
                  </a:cubicBezTo>
                  <a:cubicBezTo>
                    <a:pt x="681294" y="1420192"/>
                    <a:pt x="684793" y="1423038"/>
                    <a:pt x="688161" y="1425844"/>
                  </a:cubicBezTo>
                  <a:cubicBezTo>
                    <a:pt x="691023" y="1428229"/>
                    <a:pt x="694036" y="1430576"/>
                    <a:pt x="697460" y="1432043"/>
                  </a:cubicBezTo>
                  <a:cubicBezTo>
                    <a:pt x="711711" y="1438151"/>
                    <a:pt x="735215" y="1435143"/>
                    <a:pt x="747054" y="1435143"/>
                  </a:cubicBezTo>
                  <a:lnTo>
                    <a:pt x="914436" y="1394847"/>
                  </a:lnTo>
                  <a:cubicBezTo>
                    <a:pt x="920635" y="1387615"/>
                    <a:pt x="926706" y="1380270"/>
                    <a:pt x="933034" y="1373150"/>
                  </a:cubicBezTo>
                  <a:cubicBezTo>
                    <a:pt x="934976" y="1370966"/>
                    <a:pt x="938660" y="1369816"/>
                    <a:pt x="939233" y="1366950"/>
                  </a:cubicBezTo>
                  <a:cubicBezTo>
                    <a:pt x="941875" y="1353740"/>
                    <a:pt x="940662" y="1340022"/>
                    <a:pt x="942333" y="1326655"/>
                  </a:cubicBezTo>
                  <a:cubicBezTo>
                    <a:pt x="942738" y="1323413"/>
                    <a:pt x="942773" y="1319255"/>
                    <a:pt x="945432" y="1317356"/>
                  </a:cubicBezTo>
                  <a:cubicBezTo>
                    <a:pt x="953943" y="1311276"/>
                    <a:pt x="976587" y="1309363"/>
                    <a:pt x="985728" y="1308057"/>
                  </a:cubicBezTo>
                  <a:cubicBezTo>
                    <a:pt x="1003118" y="1302260"/>
                    <a:pt x="989400" y="1309823"/>
                    <a:pt x="998127" y="1289459"/>
                  </a:cubicBezTo>
                  <a:cubicBezTo>
                    <a:pt x="999278" y="1286773"/>
                    <a:pt x="1002500" y="1285541"/>
                    <a:pt x="1004326" y="1283259"/>
                  </a:cubicBezTo>
                  <a:cubicBezTo>
                    <a:pt x="1014521" y="1270514"/>
                    <a:pt x="1005075" y="1275776"/>
                    <a:pt x="1019824" y="1270861"/>
                  </a:cubicBezTo>
                  <a:cubicBezTo>
                    <a:pt x="1020857" y="1273961"/>
                    <a:pt x="1023105" y="1276898"/>
                    <a:pt x="1022924" y="1280160"/>
                  </a:cubicBezTo>
                  <a:cubicBezTo>
                    <a:pt x="1022057" y="1295771"/>
                    <a:pt x="1021389" y="1311731"/>
                    <a:pt x="1016725" y="1326655"/>
                  </a:cubicBezTo>
                  <a:cubicBezTo>
                    <a:pt x="1015750" y="1329774"/>
                    <a:pt x="1010429" y="1328467"/>
                    <a:pt x="1007426" y="1329754"/>
                  </a:cubicBezTo>
                  <a:cubicBezTo>
                    <a:pt x="996418" y="1334472"/>
                    <a:pt x="995064" y="1335929"/>
                    <a:pt x="985728" y="1342153"/>
                  </a:cubicBezTo>
                  <a:lnTo>
                    <a:pt x="967130" y="1370050"/>
                  </a:lnTo>
                  <a:cubicBezTo>
                    <a:pt x="965064" y="1373150"/>
                    <a:pt x="964031" y="1377283"/>
                    <a:pt x="960931" y="1379349"/>
                  </a:cubicBezTo>
                  <a:lnTo>
                    <a:pt x="951632" y="1385548"/>
                  </a:lnTo>
                  <a:lnTo>
                    <a:pt x="939233" y="1404146"/>
                  </a:lnTo>
                  <a:cubicBezTo>
                    <a:pt x="937167" y="1407246"/>
                    <a:pt x="936134" y="1411379"/>
                    <a:pt x="933034" y="1413445"/>
                  </a:cubicBezTo>
                  <a:lnTo>
                    <a:pt x="923735" y="1419644"/>
                  </a:lnTo>
                  <a:cubicBezTo>
                    <a:pt x="921668" y="1422744"/>
                    <a:pt x="919201" y="1425611"/>
                    <a:pt x="917535" y="1428943"/>
                  </a:cubicBezTo>
                  <a:cubicBezTo>
                    <a:pt x="916074" y="1431865"/>
                    <a:pt x="916248" y="1435523"/>
                    <a:pt x="914436" y="1438242"/>
                  </a:cubicBezTo>
                  <a:cubicBezTo>
                    <a:pt x="912005" y="1441889"/>
                    <a:pt x="908237" y="1444441"/>
                    <a:pt x="905137" y="1447541"/>
                  </a:cubicBezTo>
                  <a:cubicBezTo>
                    <a:pt x="906170" y="1481637"/>
                    <a:pt x="905404" y="1515836"/>
                    <a:pt x="908237" y="1549830"/>
                  </a:cubicBezTo>
                  <a:cubicBezTo>
                    <a:pt x="908546" y="1553542"/>
                    <a:pt x="911983" y="1556325"/>
                    <a:pt x="914436" y="1559129"/>
                  </a:cubicBezTo>
                  <a:cubicBezTo>
                    <a:pt x="919247" y="1564628"/>
                    <a:pt x="925881" y="1568549"/>
                    <a:pt x="929934" y="1574628"/>
                  </a:cubicBezTo>
                  <a:cubicBezTo>
                    <a:pt x="938199" y="1587027"/>
                    <a:pt x="933033" y="1581861"/>
                    <a:pt x="945432" y="1590126"/>
                  </a:cubicBezTo>
                  <a:cubicBezTo>
                    <a:pt x="947499" y="1593226"/>
                    <a:pt x="949966" y="1596093"/>
                    <a:pt x="951632" y="1599425"/>
                  </a:cubicBezTo>
                  <a:cubicBezTo>
                    <a:pt x="953093" y="1602347"/>
                    <a:pt x="952690" y="1606173"/>
                    <a:pt x="954731" y="1608724"/>
                  </a:cubicBezTo>
                  <a:cubicBezTo>
                    <a:pt x="957058" y="1611633"/>
                    <a:pt x="961202" y="1612499"/>
                    <a:pt x="964030" y="1614923"/>
                  </a:cubicBezTo>
                  <a:cubicBezTo>
                    <a:pt x="968468" y="1618727"/>
                    <a:pt x="976429" y="1627322"/>
                    <a:pt x="976429" y="1627322"/>
                  </a:cubicBezTo>
                  <a:cubicBezTo>
                    <a:pt x="995027" y="1626289"/>
                    <a:pt x="1013666" y="1625836"/>
                    <a:pt x="1032223" y="1624222"/>
                  </a:cubicBezTo>
                  <a:cubicBezTo>
                    <a:pt x="1037472" y="1623766"/>
                    <a:pt x="1043562" y="1624356"/>
                    <a:pt x="1047721" y="1621122"/>
                  </a:cubicBezTo>
                  <a:cubicBezTo>
                    <a:pt x="1053602" y="1616548"/>
                    <a:pt x="1055987" y="1608723"/>
                    <a:pt x="1060120" y="1602524"/>
                  </a:cubicBezTo>
                  <a:cubicBezTo>
                    <a:pt x="1079203" y="1573901"/>
                    <a:pt x="1054848" y="1609115"/>
                    <a:pt x="1072519" y="1587026"/>
                  </a:cubicBezTo>
                  <a:cubicBezTo>
                    <a:pt x="1089781" y="1565448"/>
                    <a:pt x="1065927" y="1590518"/>
                    <a:pt x="1088017" y="1568428"/>
                  </a:cubicBezTo>
                  <a:cubicBezTo>
                    <a:pt x="1091337" y="1555149"/>
                    <a:pt x="1091590" y="1554975"/>
                    <a:pt x="1094216" y="1540531"/>
                  </a:cubicBezTo>
                  <a:cubicBezTo>
                    <a:pt x="1095340" y="1534347"/>
                    <a:pt x="1095953" y="1528068"/>
                    <a:pt x="1097316" y="1521933"/>
                  </a:cubicBezTo>
                  <a:cubicBezTo>
                    <a:pt x="1098025" y="1518744"/>
                    <a:pt x="1099517" y="1515776"/>
                    <a:pt x="1100415" y="1512634"/>
                  </a:cubicBezTo>
                  <a:cubicBezTo>
                    <a:pt x="1101585" y="1508538"/>
                    <a:pt x="1101610" y="1504046"/>
                    <a:pt x="1103515" y="1500236"/>
                  </a:cubicBezTo>
                  <a:cubicBezTo>
                    <a:pt x="1104822" y="1497622"/>
                    <a:pt x="1107888" y="1496318"/>
                    <a:pt x="1109714" y="1494036"/>
                  </a:cubicBezTo>
                  <a:cubicBezTo>
                    <a:pt x="1112041" y="1491127"/>
                    <a:pt x="1112510" y="1486250"/>
                    <a:pt x="1115914" y="1484737"/>
                  </a:cubicBezTo>
                  <a:cubicBezTo>
                    <a:pt x="1122590" y="1481770"/>
                    <a:pt x="1130390" y="1482749"/>
                    <a:pt x="1137611" y="1481638"/>
                  </a:cubicBezTo>
                  <a:cubicBezTo>
                    <a:pt x="1143823" y="1480682"/>
                    <a:pt x="1150046" y="1479771"/>
                    <a:pt x="1156209" y="1478538"/>
                  </a:cubicBezTo>
                  <a:cubicBezTo>
                    <a:pt x="1173139" y="1475152"/>
                    <a:pt x="1165148" y="1475047"/>
                    <a:pt x="1184106" y="1472339"/>
                  </a:cubicBezTo>
                  <a:cubicBezTo>
                    <a:pt x="1193368" y="1471016"/>
                    <a:pt x="1202704" y="1470272"/>
                    <a:pt x="1212003" y="1469239"/>
                  </a:cubicBezTo>
                  <a:cubicBezTo>
                    <a:pt x="1216136" y="1467173"/>
                    <a:pt x="1221135" y="1466307"/>
                    <a:pt x="1224402" y="1463040"/>
                  </a:cubicBezTo>
                  <a:cubicBezTo>
                    <a:pt x="1229671" y="1457772"/>
                    <a:pt x="1236801" y="1444442"/>
                    <a:pt x="1236801" y="1444442"/>
                  </a:cubicBezTo>
                  <a:cubicBezTo>
                    <a:pt x="1237834" y="1441342"/>
                    <a:pt x="1238313" y="1437999"/>
                    <a:pt x="1239900" y="1435143"/>
                  </a:cubicBezTo>
                  <a:cubicBezTo>
                    <a:pt x="1243518" y="1428630"/>
                    <a:pt x="1249943" y="1423613"/>
                    <a:pt x="1252299" y="1416545"/>
                  </a:cubicBezTo>
                  <a:cubicBezTo>
                    <a:pt x="1253332" y="1413445"/>
                    <a:pt x="1252299" y="1408279"/>
                    <a:pt x="1255399" y="1407246"/>
                  </a:cubicBezTo>
                  <a:cubicBezTo>
                    <a:pt x="1263240" y="1404632"/>
                    <a:pt x="1271930" y="1407246"/>
                    <a:pt x="1280196" y="1407246"/>
                  </a:cubicBezTo>
                  <a:lnTo>
                    <a:pt x="1326691" y="1407246"/>
                  </a:lnTo>
                  <a:lnTo>
                    <a:pt x="1345289" y="1373150"/>
                  </a:lnTo>
                  <a:lnTo>
                    <a:pt x="1432079" y="1388648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7249561" y="5549293"/>
              <a:ext cx="507540" cy="319274"/>
            </a:xfrm>
            <a:custGeom>
              <a:avLst/>
              <a:gdLst>
                <a:gd name="connsiteX0" fmla="*/ 236103 w 830363"/>
                <a:gd name="connsiteY0" fmla="*/ 44019 h 522229"/>
                <a:gd name="connsiteX1" fmla="*/ 236103 w 830363"/>
                <a:gd name="connsiteY1" fmla="*/ 44019 h 522229"/>
                <a:gd name="connsiteX2" fmla="*/ 222097 w 830363"/>
                <a:gd name="connsiteY2" fmla="*/ 56025 h 522229"/>
                <a:gd name="connsiteX3" fmla="*/ 220096 w 830363"/>
                <a:gd name="connsiteY3" fmla="*/ 64028 h 522229"/>
                <a:gd name="connsiteX4" fmla="*/ 214093 w 830363"/>
                <a:gd name="connsiteY4" fmla="*/ 70031 h 522229"/>
                <a:gd name="connsiteX5" fmla="*/ 208091 w 830363"/>
                <a:gd name="connsiteY5" fmla="*/ 82036 h 522229"/>
                <a:gd name="connsiteX6" fmla="*/ 202088 w 830363"/>
                <a:gd name="connsiteY6" fmla="*/ 84037 h 522229"/>
                <a:gd name="connsiteX7" fmla="*/ 186081 w 830363"/>
                <a:gd name="connsiteY7" fmla="*/ 94041 h 522229"/>
                <a:gd name="connsiteX8" fmla="*/ 180079 w 830363"/>
                <a:gd name="connsiteY8" fmla="*/ 98043 h 522229"/>
                <a:gd name="connsiteX9" fmla="*/ 174076 w 830363"/>
                <a:gd name="connsiteY9" fmla="*/ 100044 h 522229"/>
                <a:gd name="connsiteX10" fmla="*/ 162071 w 830363"/>
                <a:gd name="connsiteY10" fmla="*/ 106046 h 522229"/>
                <a:gd name="connsiteX11" fmla="*/ 148065 w 830363"/>
                <a:gd name="connsiteY11" fmla="*/ 116051 h 522229"/>
                <a:gd name="connsiteX12" fmla="*/ 134058 w 830363"/>
                <a:gd name="connsiteY12" fmla="*/ 124054 h 522229"/>
                <a:gd name="connsiteX13" fmla="*/ 130057 w 830363"/>
                <a:gd name="connsiteY13" fmla="*/ 130057 h 522229"/>
                <a:gd name="connsiteX14" fmla="*/ 124054 w 830363"/>
                <a:gd name="connsiteY14" fmla="*/ 132058 h 522229"/>
                <a:gd name="connsiteX15" fmla="*/ 110048 w 830363"/>
                <a:gd name="connsiteY15" fmla="*/ 138060 h 522229"/>
                <a:gd name="connsiteX16" fmla="*/ 104045 w 830363"/>
                <a:gd name="connsiteY16" fmla="*/ 142062 h 522229"/>
                <a:gd name="connsiteX17" fmla="*/ 96042 w 830363"/>
                <a:gd name="connsiteY17" fmla="*/ 144063 h 522229"/>
                <a:gd name="connsiteX18" fmla="*/ 62027 w 830363"/>
                <a:gd name="connsiteY18" fmla="*/ 148065 h 522229"/>
                <a:gd name="connsiteX19" fmla="*/ 54023 w 830363"/>
                <a:gd name="connsiteY19" fmla="*/ 150066 h 522229"/>
                <a:gd name="connsiteX20" fmla="*/ 64028 w 830363"/>
                <a:gd name="connsiteY20" fmla="*/ 162071 h 522229"/>
                <a:gd name="connsiteX21" fmla="*/ 70030 w 830363"/>
                <a:gd name="connsiteY21" fmla="*/ 166073 h 522229"/>
                <a:gd name="connsiteX22" fmla="*/ 78034 w 830363"/>
                <a:gd name="connsiteY22" fmla="*/ 168074 h 522229"/>
                <a:gd name="connsiteX23" fmla="*/ 88038 w 830363"/>
                <a:gd name="connsiteY23" fmla="*/ 180079 h 522229"/>
                <a:gd name="connsiteX24" fmla="*/ 80035 w 830363"/>
                <a:gd name="connsiteY24" fmla="*/ 182080 h 522229"/>
                <a:gd name="connsiteX25" fmla="*/ 44019 w 830363"/>
                <a:gd name="connsiteY25" fmla="*/ 186081 h 522229"/>
                <a:gd name="connsiteX26" fmla="*/ 26011 w 830363"/>
                <a:gd name="connsiteY26" fmla="*/ 202088 h 522229"/>
                <a:gd name="connsiteX27" fmla="*/ 22009 w 830363"/>
                <a:gd name="connsiteY27" fmla="*/ 208091 h 522229"/>
                <a:gd name="connsiteX28" fmla="*/ 10004 w 830363"/>
                <a:gd name="connsiteY28" fmla="*/ 220096 h 522229"/>
                <a:gd name="connsiteX29" fmla="*/ 4002 w 830363"/>
                <a:gd name="connsiteY29" fmla="*/ 226099 h 522229"/>
                <a:gd name="connsiteX30" fmla="*/ 0 w 830363"/>
                <a:gd name="connsiteY30" fmla="*/ 232102 h 522229"/>
                <a:gd name="connsiteX31" fmla="*/ 4002 w 830363"/>
                <a:gd name="connsiteY31" fmla="*/ 242106 h 522229"/>
                <a:gd name="connsiteX32" fmla="*/ 10004 w 830363"/>
                <a:gd name="connsiteY32" fmla="*/ 244107 h 522229"/>
                <a:gd name="connsiteX33" fmla="*/ 26011 w 830363"/>
                <a:gd name="connsiteY33" fmla="*/ 250110 h 522229"/>
                <a:gd name="connsiteX34" fmla="*/ 40017 w 830363"/>
                <a:gd name="connsiteY34" fmla="*/ 252110 h 522229"/>
                <a:gd name="connsiteX35" fmla="*/ 54023 w 830363"/>
                <a:gd name="connsiteY35" fmla="*/ 260114 h 522229"/>
                <a:gd name="connsiteX36" fmla="*/ 60026 w 830363"/>
                <a:gd name="connsiteY36" fmla="*/ 262115 h 522229"/>
                <a:gd name="connsiteX37" fmla="*/ 124054 w 830363"/>
                <a:gd name="connsiteY37" fmla="*/ 258113 h 522229"/>
                <a:gd name="connsiteX38" fmla="*/ 136059 w 830363"/>
                <a:gd name="connsiteY38" fmla="*/ 254111 h 522229"/>
                <a:gd name="connsiteX39" fmla="*/ 142062 w 830363"/>
                <a:gd name="connsiteY39" fmla="*/ 252110 h 522229"/>
                <a:gd name="connsiteX40" fmla="*/ 150065 w 830363"/>
                <a:gd name="connsiteY40" fmla="*/ 248109 h 522229"/>
                <a:gd name="connsiteX41" fmla="*/ 190083 w 830363"/>
                <a:gd name="connsiteY41" fmla="*/ 254111 h 522229"/>
                <a:gd name="connsiteX42" fmla="*/ 202088 w 830363"/>
                <a:gd name="connsiteY42" fmla="*/ 260114 h 522229"/>
                <a:gd name="connsiteX43" fmla="*/ 214093 w 830363"/>
                <a:gd name="connsiteY43" fmla="*/ 268117 h 522229"/>
                <a:gd name="connsiteX44" fmla="*/ 222097 w 830363"/>
                <a:gd name="connsiteY44" fmla="*/ 280123 h 522229"/>
                <a:gd name="connsiteX45" fmla="*/ 226099 w 830363"/>
                <a:gd name="connsiteY45" fmla="*/ 292128 h 522229"/>
                <a:gd name="connsiteX46" fmla="*/ 242106 w 830363"/>
                <a:gd name="connsiteY46" fmla="*/ 316138 h 522229"/>
                <a:gd name="connsiteX47" fmla="*/ 248108 w 830363"/>
                <a:gd name="connsiteY47" fmla="*/ 328144 h 522229"/>
                <a:gd name="connsiteX48" fmla="*/ 252110 w 830363"/>
                <a:gd name="connsiteY48" fmla="*/ 344151 h 522229"/>
                <a:gd name="connsiteX49" fmla="*/ 248108 w 830363"/>
                <a:gd name="connsiteY49" fmla="*/ 370162 h 522229"/>
                <a:gd name="connsiteX50" fmla="*/ 244107 w 830363"/>
                <a:gd name="connsiteY50" fmla="*/ 376165 h 522229"/>
                <a:gd name="connsiteX51" fmla="*/ 246107 w 830363"/>
                <a:gd name="connsiteY51" fmla="*/ 394173 h 522229"/>
                <a:gd name="connsiteX52" fmla="*/ 252110 w 830363"/>
                <a:gd name="connsiteY52" fmla="*/ 398174 h 522229"/>
                <a:gd name="connsiteX53" fmla="*/ 256112 w 830363"/>
                <a:gd name="connsiteY53" fmla="*/ 404177 h 522229"/>
                <a:gd name="connsiteX54" fmla="*/ 262114 w 830363"/>
                <a:gd name="connsiteY54" fmla="*/ 410180 h 522229"/>
                <a:gd name="connsiteX55" fmla="*/ 296129 w 830363"/>
                <a:gd name="connsiteY55" fmla="*/ 408179 h 522229"/>
                <a:gd name="connsiteX56" fmla="*/ 306134 w 830363"/>
                <a:gd name="connsiteY56" fmla="*/ 398174 h 522229"/>
                <a:gd name="connsiteX57" fmla="*/ 312136 w 830363"/>
                <a:gd name="connsiteY57" fmla="*/ 394173 h 522229"/>
                <a:gd name="connsiteX58" fmla="*/ 318139 w 830363"/>
                <a:gd name="connsiteY58" fmla="*/ 388170 h 522229"/>
                <a:gd name="connsiteX59" fmla="*/ 326142 w 830363"/>
                <a:gd name="connsiteY59" fmla="*/ 386169 h 522229"/>
                <a:gd name="connsiteX60" fmla="*/ 332145 w 830363"/>
                <a:gd name="connsiteY60" fmla="*/ 384168 h 522229"/>
                <a:gd name="connsiteX61" fmla="*/ 362158 w 830363"/>
                <a:gd name="connsiteY61" fmla="*/ 386169 h 522229"/>
                <a:gd name="connsiteX62" fmla="*/ 370162 w 830363"/>
                <a:gd name="connsiteY62" fmla="*/ 388170 h 522229"/>
                <a:gd name="connsiteX63" fmla="*/ 388170 w 830363"/>
                <a:gd name="connsiteY63" fmla="*/ 396173 h 522229"/>
                <a:gd name="connsiteX64" fmla="*/ 400175 w 830363"/>
                <a:gd name="connsiteY64" fmla="*/ 404177 h 522229"/>
                <a:gd name="connsiteX65" fmla="*/ 414181 w 830363"/>
                <a:gd name="connsiteY65" fmla="*/ 412180 h 522229"/>
                <a:gd name="connsiteX66" fmla="*/ 426186 w 830363"/>
                <a:gd name="connsiteY66" fmla="*/ 420184 h 522229"/>
                <a:gd name="connsiteX67" fmla="*/ 432189 w 830363"/>
                <a:gd name="connsiteY67" fmla="*/ 424186 h 522229"/>
                <a:gd name="connsiteX68" fmla="*/ 444194 w 830363"/>
                <a:gd name="connsiteY68" fmla="*/ 430188 h 522229"/>
                <a:gd name="connsiteX69" fmla="*/ 456199 w 830363"/>
                <a:gd name="connsiteY69" fmla="*/ 444194 h 522229"/>
                <a:gd name="connsiteX70" fmla="*/ 460201 w 830363"/>
                <a:gd name="connsiteY70" fmla="*/ 450197 h 522229"/>
                <a:gd name="connsiteX71" fmla="*/ 468205 w 830363"/>
                <a:gd name="connsiteY71" fmla="*/ 456200 h 522229"/>
                <a:gd name="connsiteX72" fmla="*/ 474207 w 830363"/>
                <a:gd name="connsiteY72" fmla="*/ 462202 h 522229"/>
                <a:gd name="connsiteX73" fmla="*/ 486212 w 830363"/>
                <a:gd name="connsiteY73" fmla="*/ 470206 h 522229"/>
                <a:gd name="connsiteX74" fmla="*/ 492215 w 830363"/>
                <a:gd name="connsiteY74" fmla="*/ 474208 h 522229"/>
                <a:gd name="connsiteX75" fmla="*/ 498218 w 830363"/>
                <a:gd name="connsiteY75" fmla="*/ 480210 h 522229"/>
                <a:gd name="connsiteX76" fmla="*/ 504220 w 830363"/>
                <a:gd name="connsiteY76" fmla="*/ 482211 h 522229"/>
                <a:gd name="connsiteX77" fmla="*/ 510223 w 830363"/>
                <a:gd name="connsiteY77" fmla="*/ 486213 h 522229"/>
                <a:gd name="connsiteX78" fmla="*/ 514225 w 830363"/>
                <a:gd name="connsiteY78" fmla="*/ 492215 h 522229"/>
                <a:gd name="connsiteX79" fmla="*/ 520227 w 830363"/>
                <a:gd name="connsiteY79" fmla="*/ 496217 h 522229"/>
                <a:gd name="connsiteX80" fmla="*/ 534233 w 830363"/>
                <a:gd name="connsiteY80" fmla="*/ 514225 h 522229"/>
                <a:gd name="connsiteX81" fmla="*/ 542237 w 830363"/>
                <a:gd name="connsiteY81" fmla="*/ 518227 h 522229"/>
                <a:gd name="connsiteX82" fmla="*/ 554242 w 830363"/>
                <a:gd name="connsiteY82" fmla="*/ 522229 h 522229"/>
                <a:gd name="connsiteX83" fmla="*/ 566247 w 830363"/>
                <a:gd name="connsiteY83" fmla="*/ 512224 h 522229"/>
                <a:gd name="connsiteX84" fmla="*/ 578253 w 830363"/>
                <a:gd name="connsiteY84" fmla="*/ 504221 h 522229"/>
                <a:gd name="connsiteX85" fmla="*/ 574251 w 830363"/>
                <a:gd name="connsiteY85" fmla="*/ 486213 h 522229"/>
                <a:gd name="connsiteX86" fmla="*/ 576252 w 830363"/>
                <a:gd name="connsiteY86" fmla="*/ 476208 h 522229"/>
                <a:gd name="connsiteX87" fmla="*/ 596261 w 830363"/>
                <a:gd name="connsiteY87" fmla="*/ 468205 h 522229"/>
                <a:gd name="connsiteX88" fmla="*/ 602263 w 830363"/>
                <a:gd name="connsiteY88" fmla="*/ 466204 h 522229"/>
                <a:gd name="connsiteX89" fmla="*/ 608266 w 830363"/>
                <a:gd name="connsiteY89" fmla="*/ 464203 h 522229"/>
                <a:gd name="connsiteX90" fmla="*/ 662289 w 830363"/>
                <a:gd name="connsiteY90" fmla="*/ 464203 h 522229"/>
                <a:gd name="connsiteX91" fmla="*/ 668292 w 830363"/>
                <a:gd name="connsiteY91" fmla="*/ 460201 h 522229"/>
                <a:gd name="connsiteX92" fmla="*/ 670293 w 830363"/>
                <a:gd name="connsiteY92" fmla="*/ 454199 h 522229"/>
                <a:gd name="connsiteX93" fmla="*/ 672294 w 830363"/>
                <a:gd name="connsiteY93" fmla="*/ 444194 h 522229"/>
                <a:gd name="connsiteX94" fmla="*/ 676296 w 830363"/>
                <a:gd name="connsiteY94" fmla="*/ 438192 h 522229"/>
                <a:gd name="connsiteX95" fmla="*/ 672294 w 830363"/>
                <a:gd name="connsiteY95" fmla="*/ 408179 h 522229"/>
                <a:gd name="connsiteX96" fmla="*/ 670293 w 830363"/>
                <a:gd name="connsiteY96" fmla="*/ 402176 h 522229"/>
                <a:gd name="connsiteX97" fmla="*/ 662289 w 830363"/>
                <a:gd name="connsiteY97" fmla="*/ 390171 h 522229"/>
                <a:gd name="connsiteX98" fmla="*/ 656287 w 830363"/>
                <a:gd name="connsiteY98" fmla="*/ 386169 h 522229"/>
                <a:gd name="connsiteX99" fmla="*/ 652285 w 830363"/>
                <a:gd name="connsiteY99" fmla="*/ 380166 h 522229"/>
                <a:gd name="connsiteX100" fmla="*/ 640280 w 830363"/>
                <a:gd name="connsiteY100" fmla="*/ 374164 h 522229"/>
                <a:gd name="connsiteX101" fmla="*/ 636278 w 830363"/>
                <a:gd name="connsiteY101" fmla="*/ 368161 h 522229"/>
                <a:gd name="connsiteX102" fmla="*/ 622272 w 830363"/>
                <a:gd name="connsiteY102" fmla="*/ 362159 h 522229"/>
                <a:gd name="connsiteX103" fmla="*/ 610267 w 830363"/>
                <a:gd name="connsiteY103" fmla="*/ 354155 h 522229"/>
                <a:gd name="connsiteX104" fmla="*/ 604264 w 830363"/>
                <a:gd name="connsiteY104" fmla="*/ 350153 h 522229"/>
                <a:gd name="connsiteX105" fmla="*/ 596261 w 830363"/>
                <a:gd name="connsiteY105" fmla="*/ 338148 h 522229"/>
                <a:gd name="connsiteX106" fmla="*/ 592259 w 830363"/>
                <a:gd name="connsiteY106" fmla="*/ 332145 h 522229"/>
                <a:gd name="connsiteX107" fmla="*/ 590258 w 830363"/>
                <a:gd name="connsiteY107" fmla="*/ 326143 h 522229"/>
                <a:gd name="connsiteX108" fmla="*/ 578253 w 830363"/>
                <a:gd name="connsiteY108" fmla="*/ 318139 h 522229"/>
                <a:gd name="connsiteX109" fmla="*/ 572250 w 830363"/>
                <a:gd name="connsiteY109" fmla="*/ 312137 h 522229"/>
                <a:gd name="connsiteX110" fmla="*/ 574251 w 830363"/>
                <a:gd name="connsiteY110" fmla="*/ 306134 h 522229"/>
                <a:gd name="connsiteX111" fmla="*/ 580254 w 830363"/>
                <a:gd name="connsiteY111" fmla="*/ 304133 h 522229"/>
                <a:gd name="connsiteX112" fmla="*/ 594260 w 830363"/>
                <a:gd name="connsiteY112" fmla="*/ 302132 h 522229"/>
                <a:gd name="connsiteX113" fmla="*/ 600262 w 830363"/>
                <a:gd name="connsiteY113" fmla="*/ 298131 h 522229"/>
                <a:gd name="connsiteX114" fmla="*/ 606265 w 830363"/>
                <a:gd name="connsiteY114" fmla="*/ 318139 h 522229"/>
                <a:gd name="connsiteX115" fmla="*/ 624273 w 830363"/>
                <a:gd name="connsiteY115" fmla="*/ 314138 h 522229"/>
                <a:gd name="connsiteX116" fmla="*/ 642281 w 830363"/>
                <a:gd name="connsiteY116" fmla="*/ 310136 h 522229"/>
                <a:gd name="connsiteX117" fmla="*/ 664290 w 830363"/>
                <a:gd name="connsiteY117" fmla="*/ 308135 h 522229"/>
                <a:gd name="connsiteX118" fmla="*/ 660289 w 830363"/>
                <a:gd name="connsiteY118" fmla="*/ 328144 h 522229"/>
                <a:gd name="connsiteX119" fmla="*/ 662289 w 830363"/>
                <a:gd name="connsiteY119" fmla="*/ 344151 h 522229"/>
                <a:gd name="connsiteX120" fmla="*/ 688301 w 830363"/>
                <a:gd name="connsiteY120" fmla="*/ 356156 h 522229"/>
                <a:gd name="connsiteX121" fmla="*/ 698305 w 830363"/>
                <a:gd name="connsiteY121" fmla="*/ 370162 h 522229"/>
                <a:gd name="connsiteX122" fmla="*/ 710310 w 830363"/>
                <a:gd name="connsiteY122" fmla="*/ 380166 h 522229"/>
                <a:gd name="connsiteX123" fmla="*/ 722316 w 830363"/>
                <a:gd name="connsiteY123" fmla="*/ 392172 h 522229"/>
                <a:gd name="connsiteX124" fmla="*/ 734321 w 830363"/>
                <a:gd name="connsiteY124" fmla="*/ 398174 h 522229"/>
                <a:gd name="connsiteX125" fmla="*/ 740324 w 830363"/>
                <a:gd name="connsiteY125" fmla="*/ 400175 h 522229"/>
                <a:gd name="connsiteX126" fmla="*/ 764334 w 830363"/>
                <a:gd name="connsiteY126" fmla="*/ 396173 h 522229"/>
                <a:gd name="connsiteX127" fmla="*/ 770337 w 830363"/>
                <a:gd name="connsiteY127" fmla="*/ 392172 h 522229"/>
                <a:gd name="connsiteX128" fmla="*/ 780341 w 830363"/>
                <a:gd name="connsiteY128" fmla="*/ 374164 h 522229"/>
                <a:gd name="connsiteX129" fmla="*/ 782342 w 830363"/>
                <a:gd name="connsiteY129" fmla="*/ 366160 h 522229"/>
                <a:gd name="connsiteX130" fmla="*/ 780341 w 830363"/>
                <a:gd name="connsiteY130" fmla="*/ 356156 h 522229"/>
                <a:gd name="connsiteX131" fmla="*/ 770337 w 830363"/>
                <a:gd name="connsiteY131" fmla="*/ 340149 h 522229"/>
                <a:gd name="connsiteX132" fmla="*/ 770337 w 830363"/>
                <a:gd name="connsiteY132" fmla="*/ 320140 h 522229"/>
                <a:gd name="connsiteX133" fmla="*/ 772338 w 830363"/>
                <a:gd name="connsiteY133" fmla="*/ 314138 h 522229"/>
                <a:gd name="connsiteX134" fmla="*/ 784343 w 830363"/>
                <a:gd name="connsiteY134" fmla="*/ 310136 h 522229"/>
                <a:gd name="connsiteX135" fmla="*/ 788345 w 830363"/>
                <a:gd name="connsiteY135" fmla="*/ 304133 h 522229"/>
                <a:gd name="connsiteX136" fmla="*/ 800350 w 830363"/>
                <a:gd name="connsiteY136" fmla="*/ 300131 h 522229"/>
                <a:gd name="connsiteX137" fmla="*/ 808353 w 830363"/>
                <a:gd name="connsiteY137" fmla="*/ 294129 h 522229"/>
                <a:gd name="connsiteX138" fmla="*/ 820359 w 830363"/>
                <a:gd name="connsiteY138" fmla="*/ 284124 h 522229"/>
                <a:gd name="connsiteX139" fmla="*/ 826361 w 830363"/>
                <a:gd name="connsiteY139" fmla="*/ 272119 h 522229"/>
                <a:gd name="connsiteX140" fmla="*/ 830363 w 830363"/>
                <a:gd name="connsiteY140" fmla="*/ 266117 h 522229"/>
                <a:gd name="connsiteX141" fmla="*/ 824360 w 830363"/>
                <a:gd name="connsiteY141" fmla="*/ 246108 h 522229"/>
                <a:gd name="connsiteX142" fmla="*/ 822360 w 830363"/>
                <a:gd name="connsiteY142" fmla="*/ 238104 h 522229"/>
                <a:gd name="connsiteX143" fmla="*/ 816357 w 830363"/>
                <a:gd name="connsiteY143" fmla="*/ 232102 h 522229"/>
                <a:gd name="connsiteX144" fmla="*/ 804352 w 830363"/>
                <a:gd name="connsiteY144" fmla="*/ 226099 h 522229"/>
                <a:gd name="connsiteX145" fmla="*/ 794347 w 830363"/>
                <a:gd name="connsiteY145" fmla="*/ 214094 h 522229"/>
                <a:gd name="connsiteX146" fmla="*/ 786344 w 830363"/>
                <a:gd name="connsiteY146" fmla="*/ 196086 h 522229"/>
                <a:gd name="connsiteX147" fmla="*/ 778340 w 830363"/>
                <a:gd name="connsiteY147" fmla="*/ 192084 h 522229"/>
                <a:gd name="connsiteX148" fmla="*/ 766335 w 830363"/>
                <a:gd name="connsiteY148" fmla="*/ 188082 h 522229"/>
                <a:gd name="connsiteX149" fmla="*/ 758332 w 830363"/>
                <a:gd name="connsiteY149" fmla="*/ 182080 h 522229"/>
                <a:gd name="connsiteX150" fmla="*/ 748327 w 830363"/>
                <a:gd name="connsiteY150" fmla="*/ 174076 h 522229"/>
                <a:gd name="connsiteX151" fmla="*/ 740324 w 830363"/>
                <a:gd name="connsiteY151" fmla="*/ 168074 h 522229"/>
                <a:gd name="connsiteX152" fmla="*/ 734321 w 830363"/>
                <a:gd name="connsiteY152" fmla="*/ 164072 h 522229"/>
                <a:gd name="connsiteX153" fmla="*/ 732320 w 830363"/>
                <a:gd name="connsiteY153" fmla="*/ 156068 h 522229"/>
                <a:gd name="connsiteX154" fmla="*/ 728318 w 830363"/>
                <a:gd name="connsiteY154" fmla="*/ 150066 h 522229"/>
                <a:gd name="connsiteX155" fmla="*/ 726318 w 830363"/>
                <a:gd name="connsiteY155" fmla="*/ 144063 h 522229"/>
                <a:gd name="connsiteX156" fmla="*/ 704308 w 830363"/>
                <a:gd name="connsiteY156" fmla="*/ 136060 h 522229"/>
                <a:gd name="connsiteX157" fmla="*/ 696304 w 830363"/>
                <a:gd name="connsiteY157" fmla="*/ 132058 h 522229"/>
                <a:gd name="connsiteX158" fmla="*/ 684299 w 830363"/>
                <a:gd name="connsiteY158" fmla="*/ 130057 h 522229"/>
                <a:gd name="connsiteX159" fmla="*/ 678296 w 830363"/>
                <a:gd name="connsiteY159" fmla="*/ 128056 h 522229"/>
                <a:gd name="connsiteX160" fmla="*/ 594260 w 830363"/>
                <a:gd name="connsiteY160" fmla="*/ 130057 h 522229"/>
                <a:gd name="connsiteX161" fmla="*/ 588257 w 830363"/>
                <a:gd name="connsiteY161" fmla="*/ 136060 h 522229"/>
                <a:gd name="connsiteX162" fmla="*/ 576252 w 830363"/>
                <a:gd name="connsiteY162" fmla="*/ 140061 h 522229"/>
                <a:gd name="connsiteX163" fmla="*/ 562246 w 830363"/>
                <a:gd name="connsiteY163" fmla="*/ 146064 h 522229"/>
                <a:gd name="connsiteX164" fmla="*/ 550240 w 830363"/>
                <a:gd name="connsiteY164" fmla="*/ 144063 h 522229"/>
                <a:gd name="connsiteX165" fmla="*/ 544238 w 830363"/>
                <a:gd name="connsiteY165" fmla="*/ 138060 h 522229"/>
                <a:gd name="connsiteX166" fmla="*/ 546239 w 830363"/>
                <a:gd name="connsiteY166" fmla="*/ 90039 h 522229"/>
                <a:gd name="connsiteX167" fmla="*/ 552241 w 830363"/>
                <a:gd name="connsiteY167" fmla="*/ 66029 h 522229"/>
                <a:gd name="connsiteX168" fmla="*/ 554242 w 830363"/>
                <a:gd name="connsiteY168" fmla="*/ 60026 h 522229"/>
                <a:gd name="connsiteX169" fmla="*/ 552241 w 830363"/>
                <a:gd name="connsiteY169" fmla="*/ 22010 h 522229"/>
                <a:gd name="connsiteX170" fmla="*/ 546239 w 830363"/>
                <a:gd name="connsiteY170" fmla="*/ 16007 h 522229"/>
                <a:gd name="connsiteX171" fmla="*/ 500219 w 830363"/>
                <a:gd name="connsiteY171" fmla="*/ 18008 h 522229"/>
                <a:gd name="connsiteX172" fmla="*/ 452198 w 830363"/>
                <a:gd name="connsiteY172" fmla="*/ 18008 h 522229"/>
                <a:gd name="connsiteX173" fmla="*/ 440192 w 830363"/>
                <a:gd name="connsiteY173" fmla="*/ 14006 h 522229"/>
                <a:gd name="connsiteX174" fmla="*/ 426186 w 830363"/>
                <a:gd name="connsiteY174" fmla="*/ 8004 h 522229"/>
                <a:gd name="connsiteX175" fmla="*/ 420184 w 830363"/>
                <a:gd name="connsiteY175" fmla="*/ 2001 h 522229"/>
                <a:gd name="connsiteX176" fmla="*/ 406177 w 830363"/>
                <a:gd name="connsiteY176" fmla="*/ 0 h 522229"/>
                <a:gd name="connsiteX177" fmla="*/ 332145 w 830363"/>
                <a:gd name="connsiteY177" fmla="*/ 2001 h 522229"/>
                <a:gd name="connsiteX178" fmla="*/ 326142 w 830363"/>
                <a:gd name="connsiteY178" fmla="*/ 6003 h 522229"/>
                <a:gd name="connsiteX179" fmla="*/ 318139 w 830363"/>
                <a:gd name="connsiteY179" fmla="*/ 16007 h 522229"/>
                <a:gd name="connsiteX180" fmla="*/ 312136 w 830363"/>
                <a:gd name="connsiteY180" fmla="*/ 34015 h 522229"/>
                <a:gd name="connsiteX181" fmla="*/ 310135 w 830363"/>
                <a:gd name="connsiteY181" fmla="*/ 40018 h 522229"/>
                <a:gd name="connsiteX182" fmla="*/ 296129 w 830363"/>
                <a:gd name="connsiteY182" fmla="*/ 50022 h 522229"/>
                <a:gd name="connsiteX183" fmla="*/ 278121 w 830363"/>
                <a:gd name="connsiteY183" fmla="*/ 48021 h 522229"/>
                <a:gd name="connsiteX184" fmla="*/ 266116 w 830363"/>
                <a:gd name="connsiteY184" fmla="*/ 36016 h 522229"/>
                <a:gd name="connsiteX185" fmla="*/ 260114 w 830363"/>
                <a:gd name="connsiteY185" fmla="*/ 34015 h 522229"/>
                <a:gd name="connsiteX186" fmla="*/ 240105 w 830363"/>
                <a:gd name="connsiteY186" fmla="*/ 44019 h 522229"/>
                <a:gd name="connsiteX187" fmla="*/ 236103 w 830363"/>
                <a:gd name="connsiteY187" fmla="*/ 44019 h 52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830363" h="522229">
                  <a:moveTo>
                    <a:pt x="236103" y="44019"/>
                  </a:moveTo>
                  <a:lnTo>
                    <a:pt x="236103" y="44019"/>
                  </a:lnTo>
                  <a:cubicBezTo>
                    <a:pt x="231434" y="48021"/>
                    <a:pt x="225938" y="51223"/>
                    <a:pt x="222097" y="56025"/>
                  </a:cubicBezTo>
                  <a:cubicBezTo>
                    <a:pt x="220379" y="58172"/>
                    <a:pt x="221460" y="61641"/>
                    <a:pt x="220096" y="64028"/>
                  </a:cubicBezTo>
                  <a:cubicBezTo>
                    <a:pt x="218692" y="66485"/>
                    <a:pt x="216094" y="68030"/>
                    <a:pt x="214093" y="70031"/>
                  </a:cubicBezTo>
                  <a:cubicBezTo>
                    <a:pt x="212775" y="73986"/>
                    <a:pt x="211618" y="79214"/>
                    <a:pt x="208091" y="82036"/>
                  </a:cubicBezTo>
                  <a:cubicBezTo>
                    <a:pt x="206444" y="83354"/>
                    <a:pt x="204089" y="83370"/>
                    <a:pt x="202088" y="84037"/>
                  </a:cubicBezTo>
                  <a:cubicBezTo>
                    <a:pt x="186781" y="95517"/>
                    <a:pt x="201466" y="85249"/>
                    <a:pt x="186081" y="94041"/>
                  </a:cubicBezTo>
                  <a:cubicBezTo>
                    <a:pt x="183993" y="95234"/>
                    <a:pt x="182230" y="96968"/>
                    <a:pt x="180079" y="98043"/>
                  </a:cubicBezTo>
                  <a:cubicBezTo>
                    <a:pt x="178192" y="98986"/>
                    <a:pt x="175963" y="99101"/>
                    <a:pt x="174076" y="100044"/>
                  </a:cubicBezTo>
                  <a:cubicBezTo>
                    <a:pt x="158566" y="107799"/>
                    <a:pt x="177153" y="101020"/>
                    <a:pt x="162071" y="106046"/>
                  </a:cubicBezTo>
                  <a:cubicBezTo>
                    <a:pt x="158642" y="108618"/>
                    <a:pt x="152156" y="113713"/>
                    <a:pt x="148065" y="116051"/>
                  </a:cubicBezTo>
                  <a:cubicBezTo>
                    <a:pt x="130273" y="126219"/>
                    <a:pt x="148700" y="114295"/>
                    <a:pt x="134058" y="124054"/>
                  </a:cubicBezTo>
                  <a:cubicBezTo>
                    <a:pt x="132724" y="126055"/>
                    <a:pt x="131935" y="128555"/>
                    <a:pt x="130057" y="130057"/>
                  </a:cubicBezTo>
                  <a:cubicBezTo>
                    <a:pt x="128410" y="131375"/>
                    <a:pt x="125941" y="131115"/>
                    <a:pt x="124054" y="132058"/>
                  </a:cubicBezTo>
                  <a:cubicBezTo>
                    <a:pt x="110238" y="138966"/>
                    <a:pt x="126702" y="133898"/>
                    <a:pt x="110048" y="138060"/>
                  </a:cubicBezTo>
                  <a:cubicBezTo>
                    <a:pt x="108047" y="139394"/>
                    <a:pt x="106255" y="141115"/>
                    <a:pt x="104045" y="142062"/>
                  </a:cubicBezTo>
                  <a:cubicBezTo>
                    <a:pt x="101518" y="143145"/>
                    <a:pt x="98747" y="143571"/>
                    <a:pt x="96042" y="144063"/>
                  </a:cubicBezTo>
                  <a:cubicBezTo>
                    <a:pt x="85230" y="146029"/>
                    <a:pt x="72758" y="146992"/>
                    <a:pt x="62027" y="148065"/>
                  </a:cubicBezTo>
                  <a:cubicBezTo>
                    <a:pt x="59359" y="148732"/>
                    <a:pt x="55253" y="147606"/>
                    <a:pt x="54023" y="150066"/>
                  </a:cubicBezTo>
                  <a:cubicBezTo>
                    <a:pt x="48660" y="160791"/>
                    <a:pt x="59116" y="160843"/>
                    <a:pt x="64028" y="162071"/>
                  </a:cubicBezTo>
                  <a:cubicBezTo>
                    <a:pt x="66029" y="163405"/>
                    <a:pt x="67820" y="165126"/>
                    <a:pt x="70030" y="166073"/>
                  </a:cubicBezTo>
                  <a:cubicBezTo>
                    <a:pt x="72558" y="167156"/>
                    <a:pt x="75646" y="166710"/>
                    <a:pt x="78034" y="168074"/>
                  </a:cubicBezTo>
                  <a:cubicBezTo>
                    <a:pt x="82185" y="170445"/>
                    <a:pt x="85487" y="176252"/>
                    <a:pt x="88038" y="180079"/>
                  </a:cubicBezTo>
                  <a:cubicBezTo>
                    <a:pt x="85370" y="180746"/>
                    <a:pt x="82770" y="181792"/>
                    <a:pt x="80035" y="182080"/>
                  </a:cubicBezTo>
                  <a:cubicBezTo>
                    <a:pt x="42478" y="186034"/>
                    <a:pt x="60679" y="180531"/>
                    <a:pt x="44019" y="186081"/>
                  </a:cubicBezTo>
                  <a:cubicBezTo>
                    <a:pt x="36802" y="190892"/>
                    <a:pt x="31493" y="193865"/>
                    <a:pt x="26011" y="202088"/>
                  </a:cubicBezTo>
                  <a:cubicBezTo>
                    <a:pt x="24677" y="204089"/>
                    <a:pt x="23607" y="206294"/>
                    <a:pt x="22009" y="208091"/>
                  </a:cubicBezTo>
                  <a:cubicBezTo>
                    <a:pt x="18249" y="212321"/>
                    <a:pt x="14006" y="216094"/>
                    <a:pt x="10004" y="220096"/>
                  </a:cubicBezTo>
                  <a:cubicBezTo>
                    <a:pt x="8003" y="222097"/>
                    <a:pt x="5572" y="223745"/>
                    <a:pt x="4002" y="226099"/>
                  </a:cubicBezTo>
                  <a:lnTo>
                    <a:pt x="0" y="232102"/>
                  </a:lnTo>
                  <a:cubicBezTo>
                    <a:pt x="1334" y="235437"/>
                    <a:pt x="1703" y="239347"/>
                    <a:pt x="4002" y="242106"/>
                  </a:cubicBezTo>
                  <a:cubicBezTo>
                    <a:pt x="5352" y="243726"/>
                    <a:pt x="8029" y="243366"/>
                    <a:pt x="10004" y="244107"/>
                  </a:cubicBezTo>
                  <a:cubicBezTo>
                    <a:pt x="11459" y="244653"/>
                    <a:pt x="22771" y="249462"/>
                    <a:pt x="26011" y="250110"/>
                  </a:cubicBezTo>
                  <a:cubicBezTo>
                    <a:pt x="30635" y="251035"/>
                    <a:pt x="35348" y="251443"/>
                    <a:pt x="40017" y="252110"/>
                  </a:cubicBezTo>
                  <a:cubicBezTo>
                    <a:pt x="46044" y="256128"/>
                    <a:pt x="46917" y="257068"/>
                    <a:pt x="54023" y="260114"/>
                  </a:cubicBezTo>
                  <a:cubicBezTo>
                    <a:pt x="55962" y="260945"/>
                    <a:pt x="58025" y="261448"/>
                    <a:pt x="60026" y="262115"/>
                  </a:cubicBezTo>
                  <a:cubicBezTo>
                    <a:pt x="67028" y="261846"/>
                    <a:pt x="106404" y="262526"/>
                    <a:pt x="124054" y="258113"/>
                  </a:cubicBezTo>
                  <a:cubicBezTo>
                    <a:pt x="128146" y="257090"/>
                    <a:pt x="132057" y="255445"/>
                    <a:pt x="136059" y="254111"/>
                  </a:cubicBezTo>
                  <a:cubicBezTo>
                    <a:pt x="138060" y="253444"/>
                    <a:pt x="140175" y="253053"/>
                    <a:pt x="142062" y="252110"/>
                  </a:cubicBezTo>
                  <a:lnTo>
                    <a:pt x="150065" y="248109"/>
                  </a:lnTo>
                  <a:cubicBezTo>
                    <a:pt x="156322" y="248556"/>
                    <a:pt x="180895" y="247986"/>
                    <a:pt x="190083" y="254111"/>
                  </a:cubicBezTo>
                  <a:cubicBezTo>
                    <a:pt x="216730" y="271875"/>
                    <a:pt x="177240" y="246310"/>
                    <a:pt x="202088" y="260114"/>
                  </a:cubicBezTo>
                  <a:cubicBezTo>
                    <a:pt x="206292" y="262450"/>
                    <a:pt x="214093" y="268117"/>
                    <a:pt x="214093" y="268117"/>
                  </a:cubicBezTo>
                  <a:cubicBezTo>
                    <a:pt x="216761" y="272119"/>
                    <a:pt x="220576" y="275560"/>
                    <a:pt x="222097" y="280123"/>
                  </a:cubicBezTo>
                  <a:cubicBezTo>
                    <a:pt x="223431" y="284125"/>
                    <a:pt x="223759" y="288618"/>
                    <a:pt x="226099" y="292128"/>
                  </a:cubicBezTo>
                  <a:lnTo>
                    <a:pt x="242106" y="316138"/>
                  </a:lnTo>
                  <a:cubicBezTo>
                    <a:pt x="246307" y="322440"/>
                    <a:pt x="246197" y="321136"/>
                    <a:pt x="248108" y="328144"/>
                  </a:cubicBezTo>
                  <a:cubicBezTo>
                    <a:pt x="249555" y="333450"/>
                    <a:pt x="252110" y="344151"/>
                    <a:pt x="252110" y="344151"/>
                  </a:cubicBezTo>
                  <a:cubicBezTo>
                    <a:pt x="251536" y="349895"/>
                    <a:pt x="251714" y="362950"/>
                    <a:pt x="248108" y="370162"/>
                  </a:cubicBezTo>
                  <a:cubicBezTo>
                    <a:pt x="247033" y="372313"/>
                    <a:pt x="245441" y="374164"/>
                    <a:pt x="244107" y="376165"/>
                  </a:cubicBezTo>
                  <a:cubicBezTo>
                    <a:pt x="244774" y="382168"/>
                    <a:pt x="244043" y="388497"/>
                    <a:pt x="246107" y="394173"/>
                  </a:cubicBezTo>
                  <a:cubicBezTo>
                    <a:pt x="246929" y="396433"/>
                    <a:pt x="250410" y="396474"/>
                    <a:pt x="252110" y="398174"/>
                  </a:cubicBezTo>
                  <a:cubicBezTo>
                    <a:pt x="253811" y="399874"/>
                    <a:pt x="254573" y="402329"/>
                    <a:pt x="256112" y="404177"/>
                  </a:cubicBezTo>
                  <a:cubicBezTo>
                    <a:pt x="257923" y="406351"/>
                    <a:pt x="260113" y="408179"/>
                    <a:pt x="262114" y="410180"/>
                  </a:cubicBezTo>
                  <a:cubicBezTo>
                    <a:pt x="273452" y="409513"/>
                    <a:pt x="284897" y="409864"/>
                    <a:pt x="296129" y="408179"/>
                  </a:cubicBezTo>
                  <a:cubicBezTo>
                    <a:pt x="302407" y="407237"/>
                    <a:pt x="302524" y="401784"/>
                    <a:pt x="306134" y="398174"/>
                  </a:cubicBezTo>
                  <a:cubicBezTo>
                    <a:pt x="307834" y="396474"/>
                    <a:pt x="310289" y="395712"/>
                    <a:pt x="312136" y="394173"/>
                  </a:cubicBezTo>
                  <a:cubicBezTo>
                    <a:pt x="314310" y="392361"/>
                    <a:pt x="315682" y="389574"/>
                    <a:pt x="318139" y="388170"/>
                  </a:cubicBezTo>
                  <a:cubicBezTo>
                    <a:pt x="320526" y="386806"/>
                    <a:pt x="323498" y="386924"/>
                    <a:pt x="326142" y="386169"/>
                  </a:cubicBezTo>
                  <a:cubicBezTo>
                    <a:pt x="328170" y="385590"/>
                    <a:pt x="330144" y="384835"/>
                    <a:pt x="332145" y="384168"/>
                  </a:cubicBezTo>
                  <a:cubicBezTo>
                    <a:pt x="342149" y="384835"/>
                    <a:pt x="352187" y="385119"/>
                    <a:pt x="362158" y="386169"/>
                  </a:cubicBezTo>
                  <a:cubicBezTo>
                    <a:pt x="364893" y="386457"/>
                    <a:pt x="367702" y="386940"/>
                    <a:pt x="370162" y="388170"/>
                  </a:cubicBezTo>
                  <a:cubicBezTo>
                    <a:pt x="389820" y="398000"/>
                    <a:pt x="365783" y="391698"/>
                    <a:pt x="388170" y="396173"/>
                  </a:cubicBezTo>
                  <a:cubicBezTo>
                    <a:pt x="407316" y="415322"/>
                    <a:pt x="382802" y="392594"/>
                    <a:pt x="400175" y="404177"/>
                  </a:cubicBezTo>
                  <a:cubicBezTo>
                    <a:pt x="414478" y="413713"/>
                    <a:pt x="397254" y="407950"/>
                    <a:pt x="414181" y="412180"/>
                  </a:cubicBezTo>
                  <a:lnTo>
                    <a:pt x="426186" y="420184"/>
                  </a:lnTo>
                  <a:cubicBezTo>
                    <a:pt x="428187" y="421518"/>
                    <a:pt x="429908" y="423425"/>
                    <a:pt x="432189" y="424186"/>
                  </a:cubicBezTo>
                  <a:cubicBezTo>
                    <a:pt x="440472" y="426948"/>
                    <a:pt x="436436" y="425017"/>
                    <a:pt x="444194" y="430188"/>
                  </a:cubicBezTo>
                  <a:cubicBezTo>
                    <a:pt x="453382" y="443970"/>
                    <a:pt x="441643" y="427212"/>
                    <a:pt x="456199" y="444194"/>
                  </a:cubicBezTo>
                  <a:cubicBezTo>
                    <a:pt x="457764" y="446020"/>
                    <a:pt x="458500" y="448496"/>
                    <a:pt x="460201" y="450197"/>
                  </a:cubicBezTo>
                  <a:cubicBezTo>
                    <a:pt x="462559" y="452555"/>
                    <a:pt x="465673" y="454030"/>
                    <a:pt x="468205" y="456200"/>
                  </a:cubicBezTo>
                  <a:cubicBezTo>
                    <a:pt x="470353" y="458041"/>
                    <a:pt x="471974" y="460465"/>
                    <a:pt x="474207" y="462202"/>
                  </a:cubicBezTo>
                  <a:cubicBezTo>
                    <a:pt x="478003" y="465155"/>
                    <a:pt x="482210" y="467538"/>
                    <a:pt x="486212" y="470206"/>
                  </a:cubicBezTo>
                  <a:cubicBezTo>
                    <a:pt x="488213" y="471540"/>
                    <a:pt x="490514" y="472508"/>
                    <a:pt x="492215" y="474208"/>
                  </a:cubicBezTo>
                  <a:cubicBezTo>
                    <a:pt x="494216" y="476209"/>
                    <a:pt x="495864" y="478640"/>
                    <a:pt x="498218" y="480210"/>
                  </a:cubicBezTo>
                  <a:cubicBezTo>
                    <a:pt x="499973" y="481380"/>
                    <a:pt x="502334" y="481268"/>
                    <a:pt x="504220" y="482211"/>
                  </a:cubicBezTo>
                  <a:cubicBezTo>
                    <a:pt x="506371" y="483287"/>
                    <a:pt x="508222" y="484879"/>
                    <a:pt x="510223" y="486213"/>
                  </a:cubicBezTo>
                  <a:cubicBezTo>
                    <a:pt x="511557" y="488214"/>
                    <a:pt x="512525" y="490515"/>
                    <a:pt x="514225" y="492215"/>
                  </a:cubicBezTo>
                  <a:cubicBezTo>
                    <a:pt x="515925" y="493915"/>
                    <a:pt x="518644" y="494407"/>
                    <a:pt x="520227" y="496217"/>
                  </a:cubicBezTo>
                  <a:cubicBezTo>
                    <a:pt x="527117" y="504091"/>
                    <a:pt x="526410" y="508636"/>
                    <a:pt x="534233" y="514225"/>
                  </a:cubicBezTo>
                  <a:cubicBezTo>
                    <a:pt x="536660" y="515959"/>
                    <a:pt x="539467" y="517119"/>
                    <a:pt x="542237" y="518227"/>
                  </a:cubicBezTo>
                  <a:cubicBezTo>
                    <a:pt x="546153" y="519794"/>
                    <a:pt x="554242" y="522229"/>
                    <a:pt x="554242" y="522229"/>
                  </a:cubicBezTo>
                  <a:cubicBezTo>
                    <a:pt x="576096" y="511302"/>
                    <a:pt x="551160" y="525425"/>
                    <a:pt x="566247" y="512224"/>
                  </a:cubicBezTo>
                  <a:cubicBezTo>
                    <a:pt x="569867" y="509057"/>
                    <a:pt x="578253" y="504221"/>
                    <a:pt x="578253" y="504221"/>
                  </a:cubicBezTo>
                  <a:cubicBezTo>
                    <a:pt x="576190" y="498031"/>
                    <a:pt x="574251" y="493255"/>
                    <a:pt x="574251" y="486213"/>
                  </a:cubicBezTo>
                  <a:cubicBezTo>
                    <a:pt x="574251" y="482812"/>
                    <a:pt x="574275" y="478976"/>
                    <a:pt x="576252" y="476208"/>
                  </a:cubicBezTo>
                  <a:cubicBezTo>
                    <a:pt x="578091" y="473633"/>
                    <a:pt x="595481" y="468465"/>
                    <a:pt x="596261" y="468205"/>
                  </a:cubicBezTo>
                  <a:lnTo>
                    <a:pt x="602263" y="466204"/>
                  </a:lnTo>
                  <a:lnTo>
                    <a:pt x="608266" y="464203"/>
                  </a:lnTo>
                  <a:cubicBezTo>
                    <a:pt x="630085" y="466021"/>
                    <a:pt x="639473" y="468006"/>
                    <a:pt x="662289" y="464203"/>
                  </a:cubicBezTo>
                  <a:cubicBezTo>
                    <a:pt x="664661" y="463808"/>
                    <a:pt x="666291" y="461535"/>
                    <a:pt x="668292" y="460201"/>
                  </a:cubicBezTo>
                  <a:cubicBezTo>
                    <a:pt x="668959" y="458200"/>
                    <a:pt x="669781" y="456245"/>
                    <a:pt x="670293" y="454199"/>
                  </a:cubicBezTo>
                  <a:cubicBezTo>
                    <a:pt x="671118" y="450900"/>
                    <a:pt x="671100" y="447378"/>
                    <a:pt x="672294" y="444194"/>
                  </a:cubicBezTo>
                  <a:cubicBezTo>
                    <a:pt x="673138" y="441942"/>
                    <a:pt x="674962" y="440193"/>
                    <a:pt x="676296" y="438192"/>
                  </a:cubicBezTo>
                  <a:cubicBezTo>
                    <a:pt x="674722" y="420882"/>
                    <a:pt x="675830" y="420553"/>
                    <a:pt x="672294" y="408179"/>
                  </a:cubicBezTo>
                  <a:cubicBezTo>
                    <a:pt x="671715" y="406151"/>
                    <a:pt x="671317" y="404020"/>
                    <a:pt x="670293" y="402176"/>
                  </a:cubicBezTo>
                  <a:cubicBezTo>
                    <a:pt x="667957" y="397972"/>
                    <a:pt x="666291" y="392839"/>
                    <a:pt x="662289" y="390171"/>
                  </a:cubicBezTo>
                  <a:lnTo>
                    <a:pt x="656287" y="386169"/>
                  </a:lnTo>
                  <a:cubicBezTo>
                    <a:pt x="654953" y="384168"/>
                    <a:pt x="653986" y="381866"/>
                    <a:pt x="652285" y="380166"/>
                  </a:cubicBezTo>
                  <a:cubicBezTo>
                    <a:pt x="648408" y="376289"/>
                    <a:pt x="645160" y="375791"/>
                    <a:pt x="640280" y="374164"/>
                  </a:cubicBezTo>
                  <a:cubicBezTo>
                    <a:pt x="638946" y="372163"/>
                    <a:pt x="637979" y="369862"/>
                    <a:pt x="636278" y="368161"/>
                  </a:cubicBezTo>
                  <a:cubicBezTo>
                    <a:pt x="631671" y="363554"/>
                    <a:pt x="628396" y="363689"/>
                    <a:pt x="622272" y="362159"/>
                  </a:cubicBezTo>
                  <a:lnTo>
                    <a:pt x="610267" y="354155"/>
                  </a:lnTo>
                  <a:lnTo>
                    <a:pt x="604264" y="350153"/>
                  </a:lnTo>
                  <a:lnTo>
                    <a:pt x="596261" y="338148"/>
                  </a:lnTo>
                  <a:cubicBezTo>
                    <a:pt x="594927" y="336147"/>
                    <a:pt x="593020" y="334426"/>
                    <a:pt x="592259" y="332145"/>
                  </a:cubicBezTo>
                  <a:cubicBezTo>
                    <a:pt x="591592" y="330144"/>
                    <a:pt x="591749" y="327634"/>
                    <a:pt x="590258" y="326143"/>
                  </a:cubicBezTo>
                  <a:cubicBezTo>
                    <a:pt x="586857" y="322742"/>
                    <a:pt x="581654" y="321540"/>
                    <a:pt x="578253" y="318139"/>
                  </a:cubicBezTo>
                  <a:lnTo>
                    <a:pt x="572250" y="312137"/>
                  </a:lnTo>
                  <a:cubicBezTo>
                    <a:pt x="572917" y="310136"/>
                    <a:pt x="572760" y="307625"/>
                    <a:pt x="574251" y="306134"/>
                  </a:cubicBezTo>
                  <a:cubicBezTo>
                    <a:pt x="575742" y="304643"/>
                    <a:pt x="578186" y="304547"/>
                    <a:pt x="580254" y="304133"/>
                  </a:cubicBezTo>
                  <a:cubicBezTo>
                    <a:pt x="584878" y="303208"/>
                    <a:pt x="589591" y="302799"/>
                    <a:pt x="594260" y="302132"/>
                  </a:cubicBezTo>
                  <a:cubicBezTo>
                    <a:pt x="598312" y="289973"/>
                    <a:pt x="597772" y="284434"/>
                    <a:pt x="600262" y="298131"/>
                  </a:cubicBezTo>
                  <a:cubicBezTo>
                    <a:pt x="603481" y="315834"/>
                    <a:pt x="599199" y="307542"/>
                    <a:pt x="606265" y="318139"/>
                  </a:cubicBezTo>
                  <a:cubicBezTo>
                    <a:pt x="612268" y="316805"/>
                    <a:pt x="618243" y="315344"/>
                    <a:pt x="624273" y="314138"/>
                  </a:cubicBezTo>
                  <a:cubicBezTo>
                    <a:pt x="641876" y="310618"/>
                    <a:pt x="630601" y="314029"/>
                    <a:pt x="642281" y="310136"/>
                  </a:cubicBezTo>
                  <a:cubicBezTo>
                    <a:pt x="648131" y="306236"/>
                    <a:pt x="656242" y="298938"/>
                    <a:pt x="664290" y="308135"/>
                  </a:cubicBezTo>
                  <a:cubicBezTo>
                    <a:pt x="666508" y="310670"/>
                    <a:pt x="661759" y="323731"/>
                    <a:pt x="660289" y="328144"/>
                  </a:cubicBezTo>
                  <a:cubicBezTo>
                    <a:pt x="660956" y="333480"/>
                    <a:pt x="660221" y="339187"/>
                    <a:pt x="662289" y="344151"/>
                  </a:cubicBezTo>
                  <a:cubicBezTo>
                    <a:pt x="666574" y="354436"/>
                    <a:pt x="679522" y="354693"/>
                    <a:pt x="688301" y="356156"/>
                  </a:cubicBezTo>
                  <a:cubicBezTo>
                    <a:pt x="703911" y="371769"/>
                    <a:pt x="685133" y="351722"/>
                    <a:pt x="698305" y="370162"/>
                  </a:cubicBezTo>
                  <a:cubicBezTo>
                    <a:pt x="704258" y="378495"/>
                    <a:pt x="703441" y="374060"/>
                    <a:pt x="710310" y="380166"/>
                  </a:cubicBezTo>
                  <a:cubicBezTo>
                    <a:pt x="714540" y="383926"/>
                    <a:pt x="716947" y="390382"/>
                    <a:pt x="722316" y="392172"/>
                  </a:cubicBezTo>
                  <a:cubicBezTo>
                    <a:pt x="737405" y="397203"/>
                    <a:pt x="718803" y="390416"/>
                    <a:pt x="734321" y="398174"/>
                  </a:cubicBezTo>
                  <a:cubicBezTo>
                    <a:pt x="736208" y="399117"/>
                    <a:pt x="738323" y="399508"/>
                    <a:pt x="740324" y="400175"/>
                  </a:cubicBezTo>
                  <a:cubicBezTo>
                    <a:pt x="746036" y="399540"/>
                    <a:pt x="757628" y="399526"/>
                    <a:pt x="764334" y="396173"/>
                  </a:cubicBezTo>
                  <a:cubicBezTo>
                    <a:pt x="766485" y="395098"/>
                    <a:pt x="768336" y="393506"/>
                    <a:pt x="770337" y="392172"/>
                  </a:cubicBezTo>
                  <a:cubicBezTo>
                    <a:pt x="777500" y="381426"/>
                    <a:pt x="777700" y="383407"/>
                    <a:pt x="780341" y="374164"/>
                  </a:cubicBezTo>
                  <a:cubicBezTo>
                    <a:pt x="781097" y="371520"/>
                    <a:pt x="781675" y="368828"/>
                    <a:pt x="782342" y="366160"/>
                  </a:cubicBezTo>
                  <a:cubicBezTo>
                    <a:pt x="781675" y="362825"/>
                    <a:pt x="781416" y="359382"/>
                    <a:pt x="780341" y="356156"/>
                  </a:cubicBezTo>
                  <a:cubicBezTo>
                    <a:pt x="778144" y="349564"/>
                    <a:pt x="774444" y="345626"/>
                    <a:pt x="770337" y="340149"/>
                  </a:cubicBezTo>
                  <a:cubicBezTo>
                    <a:pt x="767646" y="329383"/>
                    <a:pt x="767451" y="333126"/>
                    <a:pt x="770337" y="320140"/>
                  </a:cubicBezTo>
                  <a:cubicBezTo>
                    <a:pt x="770795" y="318081"/>
                    <a:pt x="770622" y="315364"/>
                    <a:pt x="772338" y="314138"/>
                  </a:cubicBezTo>
                  <a:cubicBezTo>
                    <a:pt x="775770" y="311686"/>
                    <a:pt x="784343" y="310136"/>
                    <a:pt x="784343" y="310136"/>
                  </a:cubicBezTo>
                  <a:cubicBezTo>
                    <a:pt x="785677" y="308135"/>
                    <a:pt x="786306" y="305408"/>
                    <a:pt x="788345" y="304133"/>
                  </a:cubicBezTo>
                  <a:cubicBezTo>
                    <a:pt x="791922" y="301897"/>
                    <a:pt x="800350" y="300131"/>
                    <a:pt x="800350" y="300131"/>
                  </a:cubicBezTo>
                  <a:cubicBezTo>
                    <a:pt x="803018" y="298130"/>
                    <a:pt x="805640" y="296067"/>
                    <a:pt x="808353" y="294129"/>
                  </a:cubicBezTo>
                  <a:cubicBezTo>
                    <a:pt x="814834" y="289500"/>
                    <a:pt x="814864" y="290718"/>
                    <a:pt x="820359" y="284124"/>
                  </a:cubicBezTo>
                  <a:cubicBezTo>
                    <a:pt x="827526" y="275523"/>
                    <a:pt x="821849" y="281143"/>
                    <a:pt x="826361" y="272119"/>
                  </a:cubicBezTo>
                  <a:cubicBezTo>
                    <a:pt x="827436" y="269968"/>
                    <a:pt x="829029" y="268118"/>
                    <a:pt x="830363" y="266117"/>
                  </a:cubicBezTo>
                  <a:cubicBezTo>
                    <a:pt x="825702" y="233493"/>
                    <a:pt x="832161" y="264312"/>
                    <a:pt x="824360" y="246108"/>
                  </a:cubicBezTo>
                  <a:cubicBezTo>
                    <a:pt x="823277" y="243580"/>
                    <a:pt x="823724" y="240492"/>
                    <a:pt x="822360" y="238104"/>
                  </a:cubicBezTo>
                  <a:cubicBezTo>
                    <a:pt x="820956" y="235647"/>
                    <a:pt x="818531" y="233913"/>
                    <a:pt x="816357" y="232102"/>
                  </a:cubicBezTo>
                  <a:cubicBezTo>
                    <a:pt x="811185" y="227792"/>
                    <a:pt x="810368" y="228105"/>
                    <a:pt x="804352" y="226099"/>
                  </a:cubicBezTo>
                  <a:cubicBezTo>
                    <a:pt x="800585" y="222332"/>
                    <a:pt x="796574" y="219106"/>
                    <a:pt x="794347" y="214094"/>
                  </a:cubicBezTo>
                  <a:cubicBezTo>
                    <a:pt x="792297" y="209481"/>
                    <a:pt x="791141" y="200083"/>
                    <a:pt x="786344" y="196086"/>
                  </a:cubicBezTo>
                  <a:cubicBezTo>
                    <a:pt x="784052" y="194176"/>
                    <a:pt x="781110" y="193192"/>
                    <a:pt x="778340" y="192084"/>
                  </a:cubicBezTo>
                  <a:cubicBezTo>
                    <a:pt x="774424" y="190517"/>
                    <a:pt x="766335" y="188082"/>
                    <a:pt x="766335" y="188082"/>
                  </a:cubicBezTo>
                  <a:cubicBezTo>
                    <a:pt x="763667" y="186081"/>
                    <a:pt x="760690" y="184438"/>
                    <a:pt x="758332" y="182080"/>
                  </a:cubicBezTo>
                  <a:cubicBezTo>
                    <a:pt x="749281" y="173029"/>
                    <a:pt x="760014" y="177972"/>
                    <a:pt x="748327" y="174076"/>
                  </a:cubicBezTo>
                  <a:cubicBezTo>
                    <a:pt x="745659" y="172075"/>
                    <a:pt x="743037" y="170012"/>
                    <a:pt x="740324" y="168074"/>
                  </a:cubicBezTo>
                  <a:cubicBezTo>
                    <a:pt x="738367" y="166676"/>
                    <a:pt x="735655" y="166073"/>
                    <a:pt x="734321" y="164072"/>
                  </a:cubicBezTo>
                  <a:cubicBezTo>
                    <a:pt x="732796" y="161784"/>
                    <a:pt x="733403" y="158596"/>
                    <a:pt x="732320" y="156068"/>
                  </a:cubicBezTo>
                  <a:cubicBezTo>
                    <a:pt x="731373" y="153858"/>
                    <a:pt x="729652" y="152067"/>
                    <a:pt x="728318" y="150066"/>
                  </a:cubicBezTo>
                  <a:cubicBezTo>
                    <a:pt x="727651" y="148065"/>
                    <a:pt x="727261" y="145950"/>
                    <a:pt x="726318" y="144063"/>
                  </a:cubicBezTo>
                  <a:cubicBezTo>
                    <a:pt x="720913" y="133251"/>
                    <a:pt x="719816" y="137782"/>
                    <a:pt x="704308" y="136060"/>
                  </a:cubicBezTo>
                  <a:cubicBezTo>
                    <a:pt x="701640" y="134726"/>
                    <a:pt x="699161" y="132915"/>
                    <a:pt x="696304" y="132058"/>
                  </a:cubicBezTo>
                  <a:cubicBezTo>
                    <a:pt x="692418" y="130892"/>
                    <a:pt x="688259" y="130937"/>
                    <a:pt x="684299" y="130057"/>
                  </a:cubicBezTo>
                  <a:cubicBezTo>
                    <a:pt x="682240" y="129599"/>
                    <a:pt x="680297" y="128723"/>
                    <a:pt x="678296" y="128056"/>
                  </a:cubicBezTo>
                  <a:cubicBezTo>
                    <a:pt x="650284" y="128723"/>
                    <a:pt x="622170" y="127576"/>
                    <a:pt x="594260" y="130057"/>
                  </a:cubicBezTo>
                  <a:cubicBezTo>
                    <a:pt x="591441" y="130308"/>
                    <a:pt x="590731" y="134686"/>
                    <a:pt x="588257" y="136060"/>
                  </a:cubicBezTo>
                  <a:cubicBezTo>
                    <a:pt x="584570" y="138108"/>
                    <a:pt x="580254" y="138727"/>
                    <a:pt x="576252" y="140061"/>
                  </a:cubicBezTo>
                  <a:cubicBezTo>
                    <a:pt x="567421" y="143004"/>
                    <a:pt x="572133" y="141120"/>
                    <a:pt x="562246" y="146064"/>
                  </a:cubicBezTo>
                  <a:cubicBezTo>
                    <a:pt x="558244" y="145397"/>
                    <a:pt x="553947" y="145711"/>
                    <a:pt x="550240" y="144063"/>
                  </a:cubicBezTo>
                  <a:cubicBezTo>
                    <a:pt x="547654" y="142914"/>
                    <a:pt x="544447" y="140882"/>
                    <a:pt x="544238" y="138060"/>
                  </a:cubicBezTo>
                  <a:cubicBezTo>
                    <a:pt x="543055" y="122083"/>
                    <a:pt x="545173" y="106024"/>
                    <a:pt x="546239" y="90039"/>
                  </a:cubicBezTo>
                  <a:cubicBezTo>
                    <a:pt x="546912" y="79938"/>
                    <a:pt x="549059" y="75577"/>
                    <a:pt x="552241" y="66029"/>
                  </a:cubicBezTo>
                  <a:lnTo>
                    <a:pt x="554242" y="60026"/>
                  </a:lnTo>
                  <a:cubicBezTo>
                    <a:pt x="553575" y="47354"/>
                    <a:pt x="554511" y="34495"/>
                    <a:pt x="552241" y="22010"/>
                  </a:cubicBezTo>
                  <a:cubicBezTo>
                    <a:pt x="551735" y="19226"/>
                    <a:pt x="549060" y="16224"/>
                    <a:pt x="546239" y="16007"/>
                  </a:cubicBezTo>
                  <a:cubicBezTo>
                    <a:pt x="530930" y="14829"/>
                    <a:pt x="515559" y="17341"/>
                    <a:pt x="500219" y="18008"/>
                  </a:cubicBezTo>
                  <a:cubicBezTo>
                    <a:pt x="478745" y="19960"/>
                    <a:pt x="474699" y="21561"/>
                    <a:pt x="452198" y="18008"/>
                  </a:cubicBezTo>
                  <a:cubicBezTo>
                    <a:pt x="448031" y="17350"/>
                    <a:pt x="444194" y="15340"/>
                    <a:pt x="440192" y="14006"/>
                  </a:cubicBezTo>
                  <a:cubicBezTo>
                    <a:pt x="431362" y="11063"/>
                    <a:pt x="436074" y="12947"/>
                    <a:pt x="426186" y="8004"/>
                  </a:cubicBezTo>
                  <a:cubicBezTo>
                    <a:pt x="424185" y="6003"/>
                    <a:pt x="422811" y="3052"/>
                    <a:pt x="420184" y="2001"/>
                  </a:cubicBezTo>
                  <a:cubicBezTo>
                    <a:pt x="415805" y="249"/>
                    <a:pt x="410893" y="0"/>
                    <a:pt x="406177" y="0"/>
                  </a:cubicBezTo>
                  <a:cubicBezTo>
                    <a:pt x="381491" y="0"/>
                    <a:pt x="356822" y="1334"/>
                    <a:pt x="332145" y="2001"/>
                  </a:cubicBezTo>
                  <a:cubicBezTo>
                    <a:pt x="330144" y="3335"/>
                    <a:pt x="327644" y="4125"/>
                    <a:pt x="326142" y="6003"/>
                  </a:cubicBezTo>
                  <a:cubicBezTo>
                    <a:pt x="315097" y="19810"/>
                    <a:pt x="335345" y="4536"/>
                    <a:pt x="318139" y="16007"/>
                  </a:cubicBezTo>
                  <a:lnTo>
                    <a:pt x="312136" y="34015"/>
                  </a:lnTo>
                  <a:cubicBezTo>
                    <a:pt x="311469" y="36016"/>
                    <a:pt x="311822" y="38752"/>
                    <a:pt x="310135" y="40018"/>
                  </a:cubicBezTo>
                  <a:cubicBezTo>
                    <a:pt x="300208" y="47463"/>
                    <a:pt x="304906" y="44170"/>
                    <a:pt x="296129" y="50022"/>
                  </a:cubicBezTo>
                  <a:cubicBezTo>
                    <a:pt x="290126" y="49355"/>
                    <a:pt x="283893" y="49797"/>
                    <a:pt x="278121" y="48021"/>
                  </a:cubicBezTo>
                  <a:cubicBezTo>
                    <a:pt x="265579" y="44161"/>
                    <a:pt x="273854" y="42206"/>
                    <a:pt x="266116" y="36016"/>
                  </a:cubicBezTo>
                  <a:cubicBezTo>
                    <a:pt x="264469" y="34699"/>
                    <a:pt x="262115" y="34682"/>
                    <a:pt x="260114" y="34015"/>
                  </a:cubicBezTo>
                  <a:cubicBezTo>
                    <a:pt x="243579" y="36082"/>
                    <a:pt x="245163" y="31375"/>
                    <a:pt x="240105" y="44019"/>
                  </a:cubicBezTo>
                  <a:cubicBezTo>
                    <a:pt x="239857" y="44638"/>
                    <a:pt x="236770" y="44019"/>
                    <a:pt x="236103" y="440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" name="Group 7180"/>
            <p:cNvGrpSpPr>
              <a:grpSpLocks/>
            </p:cNvGrpSpPr>
            <p:nvPr/>
          </p:nvGrpSpPr>
          <p:grpSpPr bwMode="auto">
            <a:xfrm>
              <a:off x="6634092" y="5158877"/>
              <a:ext cx="674565" cy="599684"/>
              <a:chOff x="3761563" y="4605079"/>
              <a:chExt cx="1103423" cy="980939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3761907" y="4605570"/>
                <a:ext cx="1103244" cy="774654"/>
              </a:xfrm>
              <a:custGeom>
                <a:avLst/>
                <a:gdLst>
                  <a:gd name="connsiteX0" fmla="*/ 0 w 1103423"/>
                  <a:gd name="connsiteY0" fmla="*/ 0 h 774995"/>
                  <a:gd name="connsiteX1" fmla="*/ 28353 w 1103423"/>
                  <a:gd name="connsiteY1" fmla="*/ 80335 h 774995"/>
                  <a:gd name="connsiteX2" fmla="*/ 87423 w 1103423"/>
                  <a:gd name="connsiteY2" fmla="*/ 99237 h 774995"/>
                  <a:gd name="connsiteX3" fmla="*/ 148856 w 1103423"/>
                  <a:gd name="connsiteY3" fmla="*/ 191386 h 774995"/>
                  <a:gd name="connsiteX4" fmla="*/ 186660 w 1103423"/>
                  <a:gd name="connsiteY4" fmla="*/ 189023 h 774995"/>
                  <a:gd name="connsiteX5" fmla="*/ 205563 w 1103423"/>
                  <a:gd name="connsiteY5" fmla="*/ 215014 h 774995"/>
                  <a:gd name="connsiteX6" fmla="*/ 215014 w 1103423"/>
                  <a:gd name="connsiteY6" fmla="*/ 236279 h 774995"/>
                  <a:gd name="connsiteX7" fmla="*/ 210288 w 1103423"/>
                  <a:gd name="connsiteY7" fmla="*/ 269358 h 774995"/>
                  <a:gd name="connsiteX8" fmla="*/ 207925 w 1103423"/>
                  <a:gd name="connsiteY8" fmla="*/ 276447 h 774995"/>
                  <a:gd name="connsiteX9" fmla="*/ 203200 w 1103423"/>
                  <a:gd name="connsiteY9" fmla="*/ 283535 h 774995"/>
                  <a:gd name="connsiteX10" fmla="*/ 200837 w 1103423"/>
                  <a:gd name="connsiteY10" fmla="*/ 292986 h 774995"/>
                  <a:gd name="connsiteX11" fmla="*/ 198474 w 1103423"/>
                  <a:gd name="connsiteY11" fmla="*/ 300074 h 774995"/>
                  <a:gd name="connsiteX12" fmla="*/ 207925 w 1103423"/>
                  <a:gd name="connsiteY12" fmla="*/ 311888 h 774995"/>
                  <a:gd name="connsiteX13" fmla="*/ 217377 w 1103423"/>
                  <a:gd name="connsiteY13" fmla="*/ 316614 h 774995"/>
                  <a:gd name="connsiteX14" fmla="*/ 231553 w 1103423"/>
                  <a:gd name="connsiteY14" fmla="*/ 326065 h 774995"/>
                  <a:gd name="connsiteX15" fmla="*/ 276446 w 1103423"/>
                  <a:gd name="connsiteY15" fmla="*/ 330791 h 774995"/>
                  <a:gd name="connsiteX16" fmla="*/ 281172 w 1103423"/>
                  <a:gd name="connsiteY16" fmla="*/ 337879 h 774995"/>
                  <a:gd name="connsiteX17" fmla="*/ 295349 w 1103423"/>
                  <a:gd name="connsiteY17" fmla="*/ 347330 h 774995"/>
                  <a:gd name="connsiteX18" fmla="*/ 297711 w 1103423"/>
                  <a:gd name="connsiteY18" fmla="*/ 356781 h 774995"/>
                  <a:gd name="connsiteX19" fmla="*/ 302437 w 1103423"/>
                  <a:gd name="connsiteY19" fmla="*/ 363870 h 774995"/>
                  <a:gd name="connsiteX20" fmla="*/ 300074 w 1103423"/>
                  <a:gd name="connsiteY20" fmla="*/ 465470 h 774995"/>
                  <a:gd name="connsiteX21" fmla="*/ 309525 w 1103423"/>
                  <a:gd name="connsiteY21" fmla="*/ 491461 h 774995"/>
                  <a:gd name="connsiteX22" fmla="*/ 316614 w 1103423"/>
                  <a:gd name="connsiteY22" fmla="*/ 493823 h 774995"/>
                  <a:gd name="connsiteX23" fmla="*/ 314251 w 1103423"/>
                  <a:gd name="connsiteY23" fmla="*/ 500912 h 774995"/>
                  <a:gd name="connsiteX24" fmla="*/ 307163 w 1103423"/>
                  <a:gd name="connsiteY24" fmla="*/ 505637 h 774995"/>
                  <a:gd name="connsiteX25" fmla="*/ 304800 w 1103423"/>
                  <a:gd name="connsiteY25" fmla="*/ 517451 h 774995"/>
                  <a:gd name="connsiteX26" fmla="*/ 307163 w 1103423"/>
                  <a:gd name="connsiteY26" fmla="*/ 562344 h 774995"/>
                  <a:gd name="connsiteX27" fmla="*/ 311888 w 1103423"/>
                  <a:gd name="connsiteY27" fmla="*/ 576521 h 774995"/>
                  <a:gd name="connsiteX28" fmla="*/ 309525 w 1103423"/>
                  <a:gd name="connsiteY28" fmla="*/ 600149 h 774995"/>
                  <a:gd name="connsiteX29" fmla="*/ 304800 w 1103423"/>
                  <a:gd name="connsiteY29" fmla="*/ 609600 h 774995"/>
                  <a:gd name="connsiteX30" fmla="*/ 309525 w 1103423"/>
                  <a:gd name="connsiteY30" fmla="*/ 649768 h 774995"/>
                  <a:gd name="connsiteX31" fmla="*/ 314251 w 1103423"/>
                  <a:gd name="connsiteY31" fmla="*/ 656856 h 774995"/>
                  <a:gd name="connsiteX32" fmla="*/ 347330 w 1103423"/>
                  <a:gd name="connsiteY32" fmla="*/ 659219 h 774995"/>
                  <a:gd name="connsiteX33" fmla="*/ 363870 w 1103423"/>
                  <a:gd name="connsiteY33" fmla="*/ 673395 h 774995"/>
                  <a:gd name="connsiteX34" fmla="*/ 368595 w 1103423"/>
                  <a:gd name="connsiteY34" fmla="*/ 680484 h 774995"/>
                  <a:gd name="connsiteX35" fmla="*/ 375684 w 1103423"/>
                  <a:gd name="connsiteY35" fmla="*/ 687572 h 774995"/>
                  <a:gd name="connsiteX36" fmla="*/ 380409 w 1103423"/>
                  <a:gd name="connsiteY36" fmla="*/ 694661 h 774995"/>
                  <a:gd name="connsiteX37" fmla="*/ 387497 w 1103423"/>
                  <a:gd name="connsiteY37" fmla="*/ 697023 h 774995"/>
                  <a:gd name="connsiteX38" fmla="*/ 415851 w 1103423"/>
                  <a:gd name="connsiteY38" fmla="*/ 694661 h 774995"/>
                  <a:gd name="connsiteX39" fmla="*/ 458381 w 1103423"/>
                  <a:gd name="connsiteY39" fmla="*/ 689935 h 774995"/>
                  <a:gd name="connsiteX40" fmla="*/ 515088 w 1103423"/>
                  <a:gd name="connsiteY40" fmla="*/ 687572 h 774995"/>
                  <a:gd name="connsiteX41" fmla="*/ 559981 w 1103423"/>
                  <a:gd name="connsiteY41" fmla="*/ 689935 h 774995"/>
                  <a:gd name="connsiteX42" fmla="*/ 576521 w 1103423"/>
                  <a:gd name="connsiteY42" fmla="*/ 694661 h 774995"/>
                  <a:gd name="connsiteX43" fmla="*/ 585972 w 1103423"/>
                  <a:gd name="connsiteY43" fmla="*/ 699386 h 774995"/>
                  <a:gd name="connsiteX44" fmla="*/ 600149 w 1103423"/>
                  <a:gd name="connsiteY44" fmla="*/ 701749 h 774995"/>
                  <a:gd name="connsiteX45" fmla="*/ 609600 w 1103423"/>
                  <a:gd name="connsiteY45" fmla="*/ 704112 h 774995"/>
                  <a:gd name="connsiteX46" fmla="*/ 623777 w 1103423"/>
                  <a:gd name="connsiteY46" fmla="*/ 708837 h 774995"/>
                  <a:gd name="connsiteX47" fmla="*/ 630865 w 1103423"/>
                  <a:gd name="connsiteY47" fmla="*/ 711200 h 774995"/>
                  <a:gd name="connsiteX48" fmla="*/ 649767 w 1103423"/>
                  <a:gd name="connsiteY48" fmla="*/ 715926 h 774995"/>
                  <a:gd name="connsiteX49" fmla="*/ 678121 w 1103423"/>
                  <a:gd name="connsiteY49" fmla="*/ 713563 h 774995"/>
                  <a:gd name="connsiteX50" fmla="*/ 741916 w 1103423"/>
                  <a:gd name="connsiteY50" fmla="*/ 708837 h 774995"/>
                  <a:gd name="connsiteX51" fmla="*/ 770270 w 1103423"/>
                  <a:gd name="connsiteY51" fmla="*/ 713563 h 774995"/>
                  <a:gd name="connsiteX52" fmla="*/ 784446 w 1103423"/>
                  <a:gd name="connsiteY52" fmla="*/ 723014 h 774995"/>
                  <a:gd name="connsiteX53" fmla="*/ 791535 w 1103423"/>
                  <a:gd name="connsiteY53" fmla="*/ 727740 h 774995"/>
                  <a:gd name="connsiteX54" fmla="*/ 798623 w 1103423"/>
                  <a:gd name="connsiteY54" fmla="*/ 732465 h 774995"/>
                  <a:gd name="connsiteX55" fmla="*/ 803349 w 1103423"/>
                  <a:gd name="connsiteY55" fmla="*/ 739554 h 774995"/>
                  <a:gd name="connsiteX56" fmla="*/ 824614 w 1103423"/>
                  <a:gd name="connsiteY56" fmla="*/ 751368 h 774995"/>
                  <a:gd name="connsiteX57" fmla="*/ 831702 w 1103423"/>
                  <a:gd name="connsiteY57" fmla="*/ 756093 h 774995"/>
                  <a:gd name="connsiteX58" fmla="*/ 848242 w 1103423"/>
                  <a:gd name="connsiteY58" fmla="*/ 760819 h 774995"/>
                  <a:gd name="connsiteX59" fmla="*/ 850604 w 1103423"/>
                  <a:gd name="connsiteY59" fmla="*/ 767907 h 774995"/>
                  <a:gd name="connsiteX60" fmla="*/ 864781 w 1103423"/>
                  <a:gd name="connsiteY60" fmla="*/ 774995 h 774995"/>
                  <a:gd name="connsiteX61" fmla="*/ 864781 w 1103423"/>
                  <a:gd name="connsiteY61" fmla="*/ 741916 h 774995"/>
                  <a:gd name="connsiteX62" fmla="*/ 857693 w 1103423"/>
                  <a:gd name="connsiteY62" fmla="*/ 734828 h 774995"/>
                  <a:gd name="connsiteX63" fmla="*/ 834065 w 1103423"/>
                  <a:gd name="connsiteY63" fmla="*/ 730102 h 774995"/>
                  <a:gd name="connsiteX64" fmla="*/ 829339 w 1103423"/>
                  <a:gd name="connsiteY64" fmla="*/ 720651 h 774995"/>
                  <a:gd name="connsiteX65" fmla="*/ 843516 w 1103423"/>
                  <a:gd name="connsiteY65" fmla="*/ 711200 h 774995"/>
                  <a:gd name="connsiteX66" fmla="*/ 850604 w 1103423"/>
                  <a:gd name="connsiteY66" fmla="*/ 704112 h 774995"/>
                  <a:gd name="connsiteX67" fmla="*/ 852967 w 1103423"/>
                  <a:gd name="connsiteY67" fmla="*/ 697023 h 774995"/>
                  <a:gd name="connsiteX68" fmla="*/ 838790 w 1103423"/>
                  <a:gd name="connsiteY68" fmla="*/ 687572 h 774995"/>
                  <a:gd name="connsiteX69" fmla="*/ 817525 w 1103423"/>
                  <a:gd name="connsiteY69" fmla="*/ 680484 h 774995"/>
                  <a:gd name="connsiteX70" fmla="*/ 810437 w 1103423"/>
                  <a:gd name="connsiteY70" fmla="*/ 678121 h 774995"/>
                  <a:gd name="connsiteX71" fmla="*/ 800986 w 1103423"/>
                  <a:gd name="connsiteY71" fmla="*/ 673395 h 774995"/>
                  <a:gd name="connsiteX72" fmla="*/ 803349 w 1103423"/>
                  <a:gd name="connsiteY72" fmla="*/ 652130 h 774995"/>
                  <a:gd name="connsiteX73" fmla="*/ 815163 w 1103423"/>
                  <a:gd name="connsiteY73" fmla="*/ 637954 h 774995"/>
                  <a:gd name="connsiteX74" fmla="*/ 822251 w 1103423"/>
                  <a:gd name="connsiteY74" fmla="*/ 635591 h 774995"/>
                  <a:gd name="connsiteX75" fmla="*/ 848242 w 1103423"/>
                  <a:gd name="connsiteY75" fmla="*/ 637954 h 774995"/>
                  <a:gd name="connsiteX76" fmla="*/ 860056 w 1103423"/>
                  <a:gd name="connsiteY76" fmla="*/ 640316 h 774995"/>
                  <a:gd name="connsiteX77" fmla="*/ 923851 w 1103423"/>
                  <a:gd name="connsiteY77" fmla="*/ 637954 h 774995"/>
                  <a:gd name="connsiteX78" fmla="*/ 942753 w 1103423"/>
                  <a:gd name="connsiteY78" fmla="*/ 635591 h 774995"/>
                  <a:gd name="connsiteX79" fmla="*/ 952204 w 1103423"/>
                  <a:gd name="connsiteY79" fmla="*/ 694661 h 774995"/>
                  <a:gd name="connsiteX80" fmla="*/ 1025451 w 1103423"/>
                  <a:gd name="connsiteY80" fmla="*/ 694661 h 774995"/>
                  <a:gd name="connsiteX81" fmla="*/ 1034902 w 1103423"/>
                  <a:gd name="connsiteY81" fmla="*/ 673395 h 774995"/>
                  <a:gd name="connsiteX82" fmla="*/ 1041990 w 1103423"/>
                  <a:gd name="connsiteY82" fmla="*/ 671033 h 774995"/>
                  <a:gd name="connsiteX83" fmla="*/ 1046716 w 1103423"/>
                  <a:gd name="connsiteY83" fmla="*/ 663944 h 774995"/>
                  <a:gd name="connsiteX84" fmla="*/ 1065618 w 1103423"/>
                  <a:gd name="connsiteY84" fmla="*/ 666307 h 774995"/>
                  <a:gd name="connsiteX85" fmla="*/ 1075070 w 1103423"/>
                  <a:gd name="connsiteY85" fmla="*/ 668670 h 774995"/>
                  <a:gd name="connsiteX86" fmla="*/ 1103423 w 1103423"/>
                  <a:gd name="connsiteY86" fmla="*/ 663944 h 774995"/>
                  <a:gd name="connsiteX87" fmla="*/ 1027814 w 1103423"/>
                  <a:gd name="connsiteY87" fmla="*/ 510363 h 774995"/>
                  <a:gd name="connsiteX88" fmla="*/ 1006549 w 1103423"/>
                  <a:gd name="connsiteY88" fmla="*/ 510363 h 774995"/>
                  <a:gd name="connsiteX89" fmla="*/ 992372 w 1103423"/>
                  <a:gd name="connsiteY89" fmla="*/ 498549 h 774995"/>
                  <a:gd name="connsiteX90" fmla="*/ 886046 w 1103423"/>
                  <a:gd name="connsiteY90" fmla="*/ 498549 h 774995"/>
                  <a:gd name="connsiteX91" fmla="*/ 860056 w 1103423"/>
                  <a:gd name="connsiteY91" fmla="*/ 474921 h 774995"/>
                  <a:gd name="connsiteX92" fmla="*/ 777358 w 1103423"/>
                  <a:gd name="connsiteY92" fmla="*/ 460744 h 774995"/>
                  <a:gd name="connsiteX93" fmla="*/ 777358 w 1103423"/>
                  <a:gd name="connsiteY93" fmla="*/ 366233 h 774995"/>
                  <a:gd name="connsiteX94" fmla="*/ 744279 w 1103423"/>
                  <a:gd name="connsiteY94" fmla="*/ 361507 h 774995"/>
                  <a:gd name="connsiteX95" fmla="*/ 749004 w 1103423"/>
                  <a:gd name="connsiteY95" fmla="*/ 321340 h 774995"/>
                  <a:gd name="connsiteX96" fmla="*/ 701749 w 1103423"/>
                  <a:gd name="connsiteY96" fmla="*/ 318977 h 774995"/>
                  <a:gd name="connsiteX97" fmla="*/ 697023 w 1103423"/>
                  <a:gd name="connsiteY97" fmla="*/ 271721 h 774995"/>
                  <a:gd name="connsiteX98" fmla="*/ 640316 w 1103423"/>
                  <a:gd name="connsiteY98" fmla="*/ 274084 h 774995"/>
                  <a:gd name="connsiteX99" fmla="*/ 630865 w 1103423"/>
                  <a:gd name="connsiteY99" fmla="*/ 219740 h 774995"/>
                  <a:gd name="connsiteX100" fmla="*/ 604874 w 1103423"/>
                  <a:gd name="connsiteY100" fmla="*/ 224465 h 774995"/>
                  <a:gd name="connsiteX101" fmla="*/ 607237 w 1103423"/>
                  <a:gd name="connsiteY101" fmla="*/ 177209 h 774995"/>
                  <a:gd name="connsiteX102" fmla="*/ 557618 w 1103423"/>
                  <a:gd name="connsiteY102" fmla="*/ 184298 h 774995"/>
                  <a:gd name="connsiteX103" fmla="*/ 517451 w 1103423"/>
                  <a:gd name="connsiteY103" fmla="*/ 134679 h 774995"/>
                  <a:gd name="connsiteX104" fmla="*/ 515088 w 1103423"/>
                  <a:gd name="connsiteY104" fmla="*/ 99237 h 774995"/>
                  <a:gd name="connsiteX105" fmla="*/ 467832 w 1103423"/>
                  <a:gd name="connsiteY105" fmla="*/ 99237 h 774995"/>
                  <a:gd name="connsiteX106" fmla="*/ 465470 w 1103423"/>
                  <a:gd name="connsiteY106" fmla="*/ 7088 h 774995"/>
                  <a:gd name="connsiteX107" fmla="*/ 0 w 1103423"/>
                  <a:gd name="connsiteY107" fmla="*/ 0 h 77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103423" h="774995">
                    <a:moveTo>
                      <a:pt x="0" y="0"/>
                    </a:moveTo>
                    <a:lnTo>
                      <a:pt x="28353" y="80335"/>
                    </a:lnTo>
                    <a:lnTo>
                      <a:pt x="87423" y="99237"/>
                    </a:lnTo>
                    <a:lnTo>
                      <a:pt x="148856" y="191386"/>
                    </a:lnTo>
                    <a:lnTo>
                      <a:pt x="186660" y="189023"/>
                    </a:lnTo>
                    <a:cubicBezTo>
                      <a:pt x="192961" y="197687"/>
                      <a:pt x="202176" y="204851"/>
                      <a:pt x="205563" y="215014"/>
                    </a:cubicBezTo>
                    <a:cubicBezTo>
                      <a:pt x="211186" y="231885"/>
                      <a:pt x="207525" y="225047"/>
                      <a:pt x="215014" y="236279"/>
                    </a:cubicBezTo>
                    <a:cubicBezTo>
                      <a:pt x="213131" y="255111"/>
                      <a:pt x="214242" y="255521"/>
                      <a:pt x="210288" y="269358"/>
                    </a:cubicBezTo>
                    <a:cubicBezTo>
                      <a:pt x="209604" y="271753"/>
                      <a:pt x="209039" y="274219"/>
                      <a:pt x="207925" y="276447"/>
                    </a:cubicBezTo>
                    <a:cubicBezTo>
                      <a:pt x="206655" y="278987"/>
                      <a:pt x="204775" y="281172"/>
                      <a:pt x="203200" y="283535"/>
                    </a:cubicBezTo>
                    <a:cubicBezTo>
                      <a:pt x="202412" y="286685"/>
                      <a:pt x="201729" y="289864"/>
                      <a:pt x="200837" y="292986"/>
                    </a:cubicBezTo>
                    <a:cubicBezTo>
                      <a:pt x="200153" y="295381"/>
                      <a:pt x="198474" y="297583"/>
                      <a:pt x="198474" y="300074"/>
                    </a:cubicBezTo>
                    <a:cubicBezTo>
                      <a:pt x="198474" y="307228"/>
                      <a:pt x="202482" y="308778"/>
                      <a:pt x="207925" y="311888"/>
                    </a:cubicBezTo>
                    <a:cubicBezTo>
                      <a:pt x="210983" y="313636"/>
                      <a:pt x="214356" y="314802"/>
                      <a:pt x="217377" y="316614"/>
                    </a:cubicBezTo>
                    <a:cubicBezTo>
                      <a:pt x="222247" y="319536"/>
                      <a:pt x="226043" y="324687"/>
                      <a:pt x="231553" y="326065"/>
                    </a:cubicBezTo>
                    <a:cubicBezTo>
                      <a:pt x="252491" y="331300"/>
                      <a:pt x="237764" y="328212"/>
                      <a:pt x="276446" y="330791"/>
                    </a:cubicBezTo>
                    <a:cubicBezTo>
                      <a:pt x="278021" y="333154"/>
                      <a:pt x="279035" y="336009"/>
                      <a:pt x="281172" y="337879"/>
                    </a:cubicBezTo>
                    <a:cubicBezTo>
                      <a:pt x="285446" y="341619"/>
                      <a:pt x="295349" y="347330"/>
                      <a:pt x="295349" y="347330"/>
                    </a:cubicBezTo>
                    <a:cubicBezTo>
                      <a:pt x="296136" y="350480"/>
                      <a:pt x="296432" y="353796"/>
                      <a:pt x="297711" y="356781"/>
                    </a:cubicBezTo>
                    <a:cubicBezTo>
                      <a:pt x="298830" y="359391"/>
                      <a:pt x="302375" y="361031"/>
                      <a:pt x="302437" y="363870"/>
                    </a:cubicBezTo>
                    <a:cubicBezTo>
                      <a:pt x="303173" y="397738"/>
                      <a:pt x="300862" y="431603"/>
                      <a:pt x="300074" y="465470"/>
                    </a:cubicBezTo>
                    <a:cubicBezTo>
                      <a:pt x="301851" y="479684"/>
                      <a:pt x="298474" y="484094"/>
                      <a:pt x="309525" y="491461"/>
                    </a:cubicBezTo>
                    <a:cubicBezTo>
                      <a:pt x="311597" y="492843"/>
                      <a:pt x="314251" y="493036"/>
                      <a:pt x="316614" y="493823"/>
                    </a:cubicBezTo>
                    <a:cubicBezTo>
                      <a:pt x="315826" y="496186"/>
                      <a:pt x="315807" y="498967"/>
                      <a:pt x="314251" y="500912"/>
                    </a:cubicBezTo>
                    <a:cubicBezTo>
                      <a:pt x="312477" y="503129"/>
                      <a:pt x="308572" y="503172"/>
                      <a:pt x="307163" y="505637"/>
                    </a:cubicBezTo>
                    <a:cubicBezTo>
                      <a:pt x="305170" y="509124"/>
                      <a:pt x="305588" y="513513"/>
                      <a:pt x="304800" y="517451"/>
                    </a:cubicBezTo>
                    <a:cubicBezTo>
                      <a:pt x="305588" y="532415"/>
                      <a:pt x="305378" y="547466"/>
                      <a:pt x="307163" y="562344"/>
                    </a:cubicBezTo>
                    <a:cubicBezTo>
                      <a:pt x="307756" y="567290"/>
                      <a:pt x="311888" y="576521"/>
                      <a:pt x="311888" y="576521"/>
                    </a:cubicBezTo>
                    <a:cubicBezTo>
                      <a:pt x="311100" y="584397"/>
                      <a:pt x="311183" y="592409"/>
                      <a:pt x="309525" y="600149"/>
                    </a:cubicBezTo>
                    <a:cubicBezTo>
                      <a:pt x="308787" y="603593"/>
                      <a:pt x="304800" y="606078"/>
                      <a:pt x="304800" y="609600"/>
                    </a:cubicBezTo>
                    <a:cubicBezTo>
                      <a:pt x="304800" y="623082"/>
                      <a:pt x="306881" y="636548"/>
                      <a:pt x="309525" y="649768"/>
                    </a:cubicBezTo>
                    <a:cubicBezTo>
                      <a:pt x="310082" y="652553"/>
                      <a:pt x="311496" y="656167"/>
                      <a:pt x="314251" y="656856"/>
                    </a:cubicBezTo>
                    <a:cubicBezTo>
                      <a:pt x="324975" y="659537"/>
                      <a:pt x="336304" y="658431"/>
                      <a:pt x="347330" y="659219"/>
                    </a:cubicBezTo>
                    <a:cubicBezTo>
                      <a:pt x="355689" y="664791"/>
                      <a:pt x="356232" y="664484"/>
                      <a:pt x="363870" y="673395"/>
                    </a:cubicBezTo>
                    <a:cubicBezTo>
                      <a:pt x="365718" y="675551"/>
                      <a:pt x="366777" y="678302"/>
                      <a:pt x="368595" y="680484"/>
                    </a:cubicBezTo>
                    <a:cubicBezTo>
                      <a:pt x="370734" y="683051"/>
                      <a:pt x="373545" y="685005"/>
                      <a:pt x="375684" y="687572"/>
                    </a:cubicBezTo>
                    <a:cubicBezTo>
                      <a:pt x="377502" y="689754"/>
                      <a:pt x="378192" y="692887"/>
                      <a:pt x="380409" y="694661"/>
                    </a:cubicBezTo>
                    <a:cubicBezTo>
                      <a:pt x="382354" y="696217"/>
                      <a:pt x="385134" y="696236"/>
                      <a:pt x="387497" y="697023"/>
                    </a:cubicBezTo>
                    <a:lnTo>
                      <a:pt x="415851" y="694661"/>
                    </a:lnTo>
                    <a:cubicBezTo>
                      <a:pt x="430044" y="693242"/>
                      <a:pt x="444153" y="690951"/>
                      <a:pt x="458381" y="689935"/>
                    </a:cubicBezTo>
                    <a:cubicBezTo>
                      <a:pt x="477252" y="688587"/>
                      <a:pt x="496186" y="688360"/>
                      <a:pt x="515088" y="687572"/>
                    </a:cubicBezTo>
                    <a:cubicBezTo>
                      <a:pt x="530052" y="688360"/>
                      <a:pt x="545052" y="688637"/>
                      <a:pt x="559981" y="689935"/>
                    </a:cubicBezTo>
                    <a:cubicBezTo>
                      <a:pt x="562488" y="690153"/>
                      <a:pt x="573531" y="693380"/>
                      <a:pt x="576521" y="694661"/>
                    </a:cubicBezTo>
                    <a:cubicBezTo>
                      <a:pt x="579758" y="696048"/>
                      <a:pt x="582598" y="698374"/>
                      <a:pt x="585972" y="699386"/>
                    </a:cubicBezTo>
                    <a:cubicBezTo>
                      <a:pt x="590561" y="700763"/>
                      <a:pt x="595451" y="700809"/>
                      <a:pt x="600149" y="701749"/>
                    </a:cubicBezTo>
                    <a:cubicBezTo>
                      <a:pt x="603333" y="702386"/>
                      <a:pt x="606490" y="703179"/>
                      <a:pt x="609600" y="704112"/>
                    </a:cubicBezTo>
                    <a:cubicBezTo>
                      <a:pt x="614371" y="705543"/>
                      <a:pt x="619051" y="707262"/>
                      <a:pt x="623777" y="708837"/>
                    </a:cubicBezTo>
                    <a:cubicBezTo>
                      <a:pt x="626140" y="709625"/>
                      <a:pt x="628449" y="710596"/>
                      <a:pt x="630865" y="711200"/>
                    </a:cubicBezTo>
                    <a:lnTo>
                      <a:pt x="649767" y="715926"/>
                    </a:lnTo>
                    <a:cubicBezTo>
                      <a:pt x="659218" y="715138"/>
                      <a:pt x="668653" y="714120"/>
                      <a:pt x="678121" y="713563"/>
                    </a:cubicBezTo>
                    <a:cubicBezTo>
                      <a:pt x="739416" y="709957"/>
                      <a:pt x="711866" y="714847"/>
                      <a:pt x="741916" y="708837"/>
                    </a:cubicBezTo>
                    <a:cubicBezTo>
                      <a:pt x="745820" y="709271"/>
                      <a:pt x="763343" y="709714"/>
                      <a:pt x="770270" y="713563"/>
                    </a:cubicBezTo>
                    <a:cubicBezTo>
                      <a:pt x="775235" y="716321"/>
                      <a:pt x="779721" y="719864"/>
                      <a:pt x="784446" y="723014"/>
                    </a:cubicBezTo>
                    <a:lnTo>
                      <a:pt x="791535" y="727740"/>
                    </a:lnTo>
                    <a:lnTo>
                      <a:pt x="798623" y="732465"/>
                    </a:lnTo>
                    <a:cubicBezTo>
                      <a:pt x="800198" y="734828"/>
                      <a:pt x="801212" y="737684"/>
                      <a:pt x="803349" y="739554"/>
                    </a:cubicBezTo>
                    <a:cubicBezTo>
                      <a:pt x="823210" y="756933"/>
                      <a:pt x="810553" y="744338"/>
                      <a:pt x="824614" y="751368"/>
                    </a:cubicBezTo>
                    <a:cubicBezTo>
                      <a:pt x="827154" y="752638"/>
                      <a:pt x="829162" y="754823"/>
                      <a:pt x="831702" y="756093"/>
                    </a:cubicBezTo>
                    <a:cubicBezTo>
                      <a:pt x="835094" y="757789"/>
                      <a:pt x="845212" y="760061"/>
                      <a:pt x="848242" y="760819"/>
                    </a:cubicBezTo>
                    <a:cubicBezTo>
                      <a:pt x="849029" y="763182"/>
                      <a:pt x="849048" y="765962"/>
                      <a:pt x="850604" y="767907"/>
                    </a:cubicBezTo>
                    <a:cubicBezTo>
                      <a:pt x="853936" y="772072"/>
                      <a:pt x="860110" y="773439"/>
                      <a:pt x="864781" y="774995"/>
                    </a:cubicBezTo>
                    <a:cubicBezTo>
                      <a:pt x="883425" y="770335"/>
                      <a:pt x="879144" y="774748"/>
                      <a:pt x="864781" y="741916"/>
                    </a:cubicBezTo>
                    <a:cubicBezTo>
                      <a:pt x="863442" y="738855"/>
                      <a:pt x="860473" y="736681"/>
                      <a:pt x="857693" y="734828"/>
                    </a:cubicBezTo>
                    <a:cubicBezTo>
                      <a:pt x="853194" y="731829"/>
                      <a:pt x="835467" y="730302"/>
                      <a:pt x="834065" y="730102"/>
                    </a:cubicBezTo>
                    <a:cubicBezTo>
                      <a:pt x="832490" y="726952"/>
                      <a:pt x="827764" y="723801"/>
                      <a:pt x="829339" y="720651"/>
                    </a:cubicBezTo>
                    <a:cubicBezTo>
                      <a:pt x="831879" y="715571"/>
                      <a:pt x="839500" y="715216"/>
                      <a:pt x="843516" y="711200"/>
                    </a:cubicBezTo>
                    <a:lnTo>
                      <a:pt x="850604" y="704112"/>
                    </a:lnTo>
                    <a:cubicBezTo>
                      <a:pt x="851392" y="701749"/>
                      <a:pt x="853376" y="699480"/>
                      <a:pt x="852967" y="697023"/>
                    </a:cubicBezTo>
                    <a:cubicBezTo>
                      <a:pt x="851492" y="688171"/>
                      <a:pt x="845219" y="689550"/>
                      <a:pt x="838790" y="687572"/>
                    </a:cubicBezTo>
                    <a:cubicBezTo>
                      <a:pt x="831649" y="685375"/>
                      <a:pt x="824613" y="682847"/>
                      <a:pt x="817525" y="680484"/>
                    </a:cubicBezTo>
                    <a:cubicBezTo>
                      <a:pt x="815162" y="679696"/>
                      <a:pt x="812665" y="679235"/>
                      <a:pt x="810437" y="678121"/>
                    </a:cubicBezTo>
                    <a:lnTo>
                      <a:pt x="800986" y="673395"/>
                    </a:lnTo>
                    <a:cubicBezTo>
                      <a:pt x="801774" y="666307"/>
                      <a:pt x="801619" y="659049"/>
                      <a:pt x="803349" y="652130"/>
                    </a:cubicBezTo>
                    <a:cubicBezTo>
                      <a:pt x="804221" y="648642"/>
                      <a:pt x="812781" y="639542"/>
                      <a:pt x="815163" y="637954"/>
                    </a:cubicBezTo>
                    <a:cubicBezTo>
                      <a:pt x="817235" y="636573"/>
                      <a:pt x="819888" y="636379"/>
                      <a:pt x="822251" y="635591"/>
                    </a:cubicBezTo>
                    <a:cubicBezTo>
                      <a:pt x="830915" y="636379"/>
                      <a:pt x="839610" y="636875"/>
                      <a:pt x="848242" y="637954"/>
                    </a:cubicBezTo>
                    <a:cubicBezTo>
                      <a:pt x="852227" y="638452"/>
                      <a:pt x="856040" y="640316"/>
                      <a:pt x="860056" y="640316"/>
                    </a:cubicBezTo>
                    <a:cubicBezTo>
                      <a:pt x="881336" y="640316"/>
                      <a:pt x="902586" y="638741"/>
                      <a:pt x="923851" y="637954"/>
                    </a:cubicBezTo>
                    <a:cubicBezTo>
                      <a:pt x="934675" y="634346"/>
                      <a:pt x="928448" y="635591"/>
                      <a:pt x="942753" y="635591"/>
                    </a:cubicBezTo>
                    <a:lnTo>
                      <a:pt x="952204" y="694661"/>
                    </a:lnTo>
                    <a:lnTo>
                      <a:pt x="1025451" y="694661"/>
                    </a:lnTo>
                    <a:cubicBezTo>
                      <a:pt x="1028601" y="687572"/>
                      <a:pt x="1030454" y="679750"/>
                      <a:pt x="1034902" y="673395"/>
                    </a:cubicBezTo>
                    <a:cubicBezTo>
                      <a:pt x="1036330" y="671355"/>
                      <a:pt x="1040045" y="672589"/>
                      <a:pt x="1041990" y="671033"/>
                    </a:cubicBezTo>
                    <a:cubicBezTo>
                      <a:pt x="1044208" y="669259"/>
                      <a:pt x="1045141" y="666307"/>
                      <a:pt x="1046716" y="663944"/>
                    </a:cubicBezTo>
                    <a:cubicBezTo>
                      <a:pt x="1053017" y="664732"/>
                      <a:pt x="1059355" y="665263"/>
                      <a:pt x="1065618" y="666307"/>
                    </a:cubicBezTo>
                    <a:cubicBezTo>
                      <a:pt x="1068821" y="666841"/>
                      <a:pt x="1071822" y="668670"/>
                      <a:pt x="1075070" y="668670"/>
                    </a:cubicBezTo>
                    <a:cubicBezTo>
                      <a:pt x="1099705" y="668670"/>
                      <a:pt x="1095224" y="672143"/>
                      <a:pt x="1103423" y="663944"/>
                    </a:cubicBezTo>
                    <a:lnTo>
                      <a:pt x="1027814" y="510363"/>
                    </a:lnTo>
                    <a:lnTo>
                      <a:pt x="1006549" y="510363"/>
                    </a:lnTo>
                    <a:lnTo>
                      <a:pt x="992372" y="498549"/>
                    </a:lnTo>
                    <a:lnTo>
                      <a:pt x="886046" y="498549"/>
                    </a:lnTo>
                    <a:lnTo>
                      <a:pt x="860056" y="474921"/>
                    </a:lnTo>
                    <a:lnTo>
                      <a:pt x="777358" y="460744"/>
                    </a:lnTo>
                    <a:lnTo>
                      <a:pt x="777358" y="366233"/>
                    </a:lnTo>
                    <a:lnTo>
                      <a:pt x="744279" y="361507"/>
                    </a:lnTo>
                    <a:lnTo>
                      <a:pt x="749004" y="321340"/>
                    </a:lnTo>
                    <a:lnTo>
                      <a:pt x="701749" y="318977"/>
                    </a:lnTo>
                    <a:lnTo>
                      <a:pt x="697023" y="271721"/>
                    </a:lnTo>
                    <a:lnTo>
                      <a:pt x="640316" y="274084"/>
                    </a:lnTo>
                    <a:lnTo>
                      <a:pt x="630865" y="219740"/>
                    </a:lnTo>
                    <a:lnTo>
                      <a:pt x="604874" y="224465"/>
                    </a:lnTo>
                    <a:lnTo>
                      <a:pt x="607237" y="177209"/>
                    </a:lnTo>
                    <a:lnTo>
                      <a:pt x="557618" y="184298"/>
                    </a:lnTo>
                    <a:lnTo>
                      <a:pt x="517451" y="134679"/>
                    </a:lnTo>
                    <a:lnTo>
                      <a:pt x="515088" y="99237"/>
                    </a:lnTo>
                    <a:lnTo>
                      <a:pt x="467832" y="99237"/>
                    </a:lnTo>
                    <a:cubicBezTo>
                      <a:pt x="467045" y="68521"/>
                      <a:pt x="466257" y="37804"/>
                      <a:pt x="465470" y="7088"/>
                    </a:cubicBezTo>
                    <a:lnTo>
                      <a:pt x="0" y="0"/>
                    </a:ln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4239715" y="5507217"/>
                <a:ext cx="106355" cy="79370"/>
              </a:xfrm>
              <a:custGeom>
                <a:avLst/>
                <a:gdLst>
                  <a:gd name="connsiteX0" fmla="*/ 0 w 106227"/>
                  <a:gd name="connsiteY0" fmla="*/ 20782 h 78836"/>
                  <a:gd name="connsiteX1" fmla="*/ 0 w 106227"/>
                  <a:gd name="connsiteY1" fmla="*/ 20782 h 78836"/>
                  <a:gd name="connsiteX2" fmla="*/ 34636 w 106227"/>
                  <a:gd name="connsiteY2" fmla="*/ 6927 h 78836"/>
                  <a:gd name="connsiteX3" fmla="*/ 39254 w 106227"/>
                  <a:gd name="connsiteY3" fmla="*/ 0 h 78836"/>
                  <a:gd name="connsiteX4" fmla="*/ 60036 w 106227"/>
                  <a:gd name="connsiteY4" fmla="*/ 2309 h 78836"/>
                  <a:gd name="connsiteX5" fmla="*/ 73891 w 106227"/>
                  <a:gd name="connsiteY5" fmla="*/ 16163 h 78836"/>
                  <a:gd name="connsiteX6" fmla="*/ 87745 w 106227"/>
                  <a:gd name="connsiteY6" fmla="*/ 23091 h 78836"/>
                  <a:gd name="connsiteX7" fmla="*/ 92364 w 106227"/>
                  <a:gd name="connsiteY7" fmla="*/ 27709 h 78836"/>
                  <a:gd name="connsiteX8" fmla="*/ 96982 w 106227"/>
                  <a:gd name="connsiteY8" fmla="*/ 34636 h 78836"/>
                  <a:gd name="connsiteX9" fmla="*/ 103909 w 106227"/>
                  <a:gd name="connsiteY9" fmla="*/ 36945 h 78836"/>
                  <a:gd name="connsiteX10" fmla="*/ 106218 w 106227"/>
                  <a:gd name="connsiteY10" fmla="*/ 43873 h 78836"/>
                  <a:gd name="connsiteX11" fmla="*/ 103909 w 106227"/>
                  <a:gd name="connsiteY11" fmla="*/ 57727 h 78836"/>
                  <a:gd name="connsiteX12" fmla="*/ 66964 w 106227"/>
                  <a:gd name="connsiteY12" fmla="*/ 66963 h 78836"/>
                  <a:gd name="connsiteX13" fmla="*/ 36945 w 106227"/>
                  <a:gd name="connsiteY13" fmla="*/ 76200 h 78836"/>
                  <a:gd name="connsiteX14" fmla="*/ 32327 w 106227"/>
                  <a:gd name="connsiteY14" fmla="*/ 69273 h 78836"/>
                  <a:gd name="connsiteX15" fmla="*/ 25400 w 106227"/>
                  <a:gd name="connsiteY15" fmla="*/ 64654 h 78836"/>
                  <a:gd name="connsiteX16" fmla="*/ 20782 w 106227"/>
                  <a:gd name="connsiteY16" fmla="*/ 50800 h 78836"/>
                  <a:gd name="connsiteX17" fmla="*/ 16164 w 106227"/>
                  <a:gd name="connsiteY17" fmla="*/ 43873 h 78836"/>
                  <a:gd name="connsiteX18" fmla="*/ 13854 w 106227"/>
                  <a:gd name="connsiteY18" fmla="*/ 32327 h 78836"/>
                  <a:gd name="connsiteX19" fmla="*/ 0 w 106227"/>
                  <a:gd name="connsiteY19" fmla="*/ 20782 h 7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6227" h="78836">
                    <a:moveTo>
                      <a:pt x="0" y="20782"/>
                    </a:moveTo>
                    <a:lnTo>
                      <a:pt x="0" y="20782"/>
                    </a:lnTo>
                    <a:cubicBezTo>
                      <a:pt x="16368" y="16317"/>
                      <a:pt x="23968" y="17595"/>
                      <a:pt x="34636" y="6927"/>
                    </a:cubicBezTo>
                    <a:cubicBezTo>
                      <a:pt x="36598" y="4965"/>
                      <a:pt x="37715" y="2309"/>
                      <a:pt x="39254" y="0"/>
                    </a:cubicBezTo>
                    <a:cubicBezTo>
                      <a:pt x="46181" y="770"/>
                      <a:pt x="53720" y="-638"/>
                      <a:pt x="60036" y="2309"/>
                    </a:cubicBezTo>
                    <a:cubicBezTo>
                      <a:pt x="65954" y="5071"/>
                      <a:pt x="68457" y="12540"/>
                      <a:pt x="73891" y="16163"/>
                    </a:cubicBezTo>
                    <a:cubicBezTo>
                      <a:pt x="82843" y="22132"/>
                      <a:pt x="78185" y="19904"/>
                      <a:pt x="87745" y="23091"/>
                    </a:cubicBezTo>
                    <a:cubicBezTo>
                      <a:pt x="89285" y="24630"/>
                      <a:pt x="91004" y="26009"/>
                      <a:pt x="92364" y="27709"/>
                    </a:cubicBezTo>
                    <a:cubicBezTo>
                      <a:pt x="94098" y="29876"/>
                      <a:pt x="94815" y="32902"/>
                      <a:pt x="96982" y="34636"/>
                    </a:cubicBezTo>
                    <a:cubicBezTo>
                      <a:pt x="98883" y="36156"/>
                      <a:pt x="101600" y="36175"/>
                      <a:pt x="103909" y="36945"/>
                    </a:cubicBezTo>
                    <a:cubicBezTo>
                      <a:pt x="104679" y="39254"/>
                      <a:pt x="106218" y="41439"/>
                      <a:pt x="106218" y="43873"/>
                    </a:cubicBezTo>
                    <a:cubicBezTo>
                      <a:pt x="106218" y="48555"/>
                      <a:pt x="106506" y="53832"/>
                      <a:pt x="103909" y="57727"/>
                    </a:cubicBezTo>
                    <a:cubicBezTo>
                      <a:pt x="97104" y="67934"/>
                      <a:pt x="74044" y="66319"/>
                      <a:pt x="66964" y="66963"/>
                    </a:cubicBezTo>
                    <a:cubicBezTo>
                      <a:pt x="51030" y="82897"/>
                      <a:pt x="60819" y="79184"/>
                      <a:pt x="36945" y="76200"/>
                    </a:cubicBezTo>
                    <a:cubicBezTo>
                      <a:pt x="35406" y="73891"/>
                      <a:pt x="34289" y="71235"/>
                      <a:pt x="32327" y="69273"/>
                    </a:cubicBezTo>
                    <a:cubicBezTo>
                      <a:pt x="30365" y="67311"/>
                      <a:pt x="26871" y="67007"/>
                      <a:pt x="25400" y="64654"/>
                    </a:cubicBezTo>
                    <a:cubicBezTo>
                      <a:pt x="22820" y="60526"/>
                      <a:pt x="23482" y="54850"/>
                      <a:pt x="20782" y="50800"/>
                    </a:cubicBezTo>
                    <a:lnTo>
                      <a:pt x="16164" y="43873"/>
                    </a:lnTo>
                    <a:cubicBezTo>
                      <a:pt x="15394" y="40024"/>
                      <a:pt x="15232" y="36002"/>
                      <a:pt x="13854" y="32327"/>
                    </a:cubicBezTo>
                    <a:cubicBezTo>
                      <a:pt x="12880" y="29729"/>
                      <a:pt x="2309" y="22706"/>
                      <a:pt x="0" y="20782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4373057" y="5496104"/>
                <a:ext cx="169851" cy="55560"/>
              </a:xfrm>
              <a:custGeom>
                <a:avLst/>
                <a:gdLst>
                  <a:gd name="connsiteX0" fmla="*/ 13855 w 169712"/>
                  <a:gd name="connsiteY0" fmla="*/ 278 h 55697"/>
                  <a:gd name="connsiteX1" fmla="*/ 13855 w 169712"/>
                  <a:gd name="connsiteY1" fmla="*/ 278 h 55697"/>
                  <a:gd name="connsiteX2" fmla="*/ 36946 w 169712"/>
                  <a:gd name="connsiteY2" fmla="*/ 7206 h 55697"/>
                  <a:gd name="connsiteX3" fmla="*/ 50800 w 169712"/>
                  <a:gd name="connsiteY3" fmla="*/ 11824 h 55697"/>
                  <a:gd name="connsiteX4" fmla="*/ 80818 w 169712"/>
                  <a:gd name="connsiteY4" fmla="*/ 14133 h 55697"/>
                  <a:gd name="connsiteX5" fmla="*/ 90055 w 169712"/>
                  <a:gd name="connsiteY5" fmla="*/ 18751 h 55697"/>
                  <a:gd name="connsiteX6" fmla="*/ 101600 w 169712"/>
                  <a:gd name="connsiteY6" fmla="*/ 21060 h 55697"/>
                  <a:gd name="connsiteX7" fmla="*/ 108527 w 169712"/>
                  <a:gd name="connsiteY7" fmla="*/ 27987 h 55697"/>
                  <a:gd name="connsiteX8" fmla="*/ 124691 w 169712"/>
                  <a:gd name="connsiteY8" fmla="*/ 11824 h 55697"/>
                  <a:gd name="connsiteX9" fmla="*/ 138546 w 169712"/>
                  <a:gd name="connsiteY9" fmla="*/ 7206 h 55697"/>
                  <a:gd name="connsiteX10" fmla="*/ 166255 w 169712"/>
                  <a:gd name="connsiteY10" fmla="*/ 11824 h 55697"/>
                  <a:gd name="connsiteX11" fmla="*/ 157018 w 169712"/>
                  <a:gd name="connsiteY11" fmla="*/ 32606 h 55697"/>
                  <a:gd name="connsiteX12" fmla="*/ 147782 w 169712"/>
                  <a:gd name="connsiteY12" fmla="*/ 34915 h 55697"/>
                  <a:gd name="connsiteX13" fmla="*/ 140855 w 169712"/>
                  <a:gd name="connsiteY13" fmla="*/ 37224 h 55697"/>
                  <a:gd name="connsiteX14" fmla="*/ 129309 w 169712"/>
                  <a:gd name="connsiteY14" fmla="*/ 39533 h 55697"/>
                  <a:gd name="connsiteX15" fmla="*/ 108527 w 169712"/>
                  <a:gd name="connsiteY15" fmla="*/ 46460 h 55697"/>
                  <a:gd name="connsiteX16" fmla="*/ 101600 w 169712"/>
                  <a:gd name="connsiteY16" fmla="*/ 48769 h 55697"/>
                  <a:gd name="connsiteX17" fmla="*/ 87746 w 169712"/>
                  <a:gd name="connsiteY17" fmla="*/ 55697 h 55697"/>
                  <a:gd name="connsiteX18" fmla="*/ 62346 w 169712"/>
                  <a:gd name="connsiteY18" fmla="*/ 53387 h 55697"/>
                  <a:gd name="connsiteX19" fmla="*/ 55418 w 169712"/>
                  <a:gd name="connsiteY19" fmla="*/ 51078 h 55697"/>
                  <a:gd name="connsiteX20" fmla="*/ 30018 w 169712"/>
                  <a:gd name="connsiteY20" fmla="*/ 44151 h 55697"/>
                  <a:gd name="connsiteX21" fmla="*/ 23091 w 169712"/>
                  <a:gd name="connsiteY21" fmla="*/ 41842 h 55697"/>
                  <a:gd name="connsiteX22" fmla="*/ 16164 w 169712"/>
                  <a:gd name="connsiteY22" fmla="*/ 37224 h 55697"/>
                  <a:gd name="connsiteX23" fmla="*/ 13855 w 169712"/>
                  <a:gd name="connsiteY23" fmla="*/ 30297 h 55697"/>
                  <a:gd name="connsiteX24" fmla="*/ 9237 w 169712"/>
                  <a:gd name="connsiteY24" fmla="*/ 25678 h 55697"/>
                  <a:gd name="connsiteX25" fmla="*/ 0 w 169712"/>
                  <a:gd name="connsiteY25" fmla="*/ 2587 h 55697"/>
                  <a:gd name="connsiteX26" fmla="*/ 13855 w 169712"/>
                  <a:gd name="connsiteY26" fmla="*/ 278 h 5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9712" h="55697">
                    <a:moveTo>
                      <a:pt x="13855" y="278"/>
                    </a:moveTo>
                    <a:lnTo>
                      <a:pt x="13855" y="278"/>
                    </a:lnTo>
                    <a:lnTo>
                      <a:pt x="36946" y="7206"/>
                    </a:lnTo>
                    <a:cubicBezTo>
                      <a:pt x="41592" y="8658"/>
                      <a:pt x="45947" y="11451"/>
                      <a:pt x="50800" y="11824"/>
                    </a:cubicBezTo>
                    <a:lnTo>
                      <a:pt x="80818" y="14133"/>
                    </a:lnTo>
                    <a:cubicBezTo>
                      <a:pt x="83897" y="15672"/>
                      <a:pt x="86789" y="17662"/>
                      <a:pt x="90055" y="18751"/>
                    </a:cubicBezTo>
                    <a:cubicBezTo>
                      <a:pt x="93778" y="19992"/>
                      <a:pt x="98090" y="19305"/>
                      <a:pt x="101600" y="21060"/>
                    </a:cubicBezTo>
                    <a:cubicBezTo>
                      <a:pt x="104521" y="22520"/>
                      <a:pt x="106218" y="25678"/>
                      <a:pt x="108527" y="27987"/>
                    </a:cubicBezTo>
                    <a:cubicBezTo>
                      <a:pt x="111722" y="18407"/>
                      <a:pt x="110798" y="16455"/>
                      <a:pt x="124691" y="11824"/>
                    </a:cubicBezTo>
                    <a:lnTo>
                      <a:pt x="138546" y="7206"/>
                    </a:lnTo>
                    <a:cubicBezTo>
                      <a:pt x="147782" y="8745"/>
                      <a:pt x="159008" y="5895"/>
                      <a:pt x="166255" y="11824"/>
                    </a:cubicBezTo>
                    <a:cubicBezTo>
                      <a:pt x="176204" y="19964"/>
                      <a:pt x="162023" y="30461"/>
                      <a:pt x="157018" y="32606"/>
                    </a:cubicBezTo>
                    <a:cubicBezTo>
                      <a:pt x="154101" y="33856"/>
                      <a:pt x="150833" y="34043"/>
                      <a:pt x="147782" y="34915"/>
                    </a:cubicBezTo>
                    <a:cubicBezTo>
                      <a:pt x="145442" y="35584"/>
                      <a:pt x="143216" y="36634"/>
                      <a:pt x="140855" y="37224"/>
                    </a:cubicBezTo>
                    <a:cubicBezTo>
                      <a:pt x="137047" y="38176"/>
                      <a:pt x="133096" y="38500"/>
                      <a:pt x="129309" y="39533"/>
                    </a:cubicBezTo>
                    <a:cubicBezTo>
                      <a:pt x="122264" y="41454"/>
                      <a:pt x="115454" y="44151"/>
                      <a:pt x="108527" y="46460"/>
                    </a:cubicBezTo>
                    <a:cubicBezTo>
                      <a:pt x="106218" y="47230"/>
                      <a:pt x="103625" y="47419"/>
                      <a:pt x="101600" y="48769"/>
                    </a:cubicBezTo>
                    <a:cubicBezTo>
                      <a:pt x="92648" y="54737"/>
                      <a:pt x="97306" y="52509"/>
                      <a:pt x="87746" y="55697"/>
                    </a:cubicBezTo>
                    <a:cubicBezTo>
                      <a:pt x="79279" y="54927"/>
                      <a:pt x="70762" y="54589"/>
                      <a:pt x="62346" y="53387"/>
                    </a:cubicBezTo>
                    <a:cubicBezTo>
                      <a:pt x="59936" y="53043"/>
                      <a:pt x="57780" y="51668"/>
                      <a:pt x="55418" y="51078"/>
                    </a:cubicBezTo>
                    <a:cubicBezTo>
                      <a:pt x="29312" y="44552"/>
                      <a:pt x="59737" y="54057"/>
                      <a:pt x="30018" y="44151"/>
                    </a:cubicBezTo>
                    <a:cubicBezTo>
                      <a:pt x="27709" y="43381"/>
                      <a:pt x="25116" y="43192"/>
                      <a:pt x="23091" y="41842"/>
                    </a:cubicBezTo>
                    <a:lnTo>
                      <a:pt x="16164" y="37224"/>
                    </a:lnTo>
                    <a:cubicBezTo>
                      <a:pt x="15394" y="34915"/>
                      <a:pt x="15107" y="32384"/>
                      <a:pt x="13855" y="30297"/>
                    </a:cubicBezTo>
                    <a:cubicBezTo>
                      <a:pt x="12735" y="28430"/>
                      <a:pt x="10002" y="27717"/>
                      <a:pt x="9237" y="25678"/>
                    </a:cubicBezTo>
                    <a:cubicBezTo>
                      <a:pt x="-1060" y="-1779"/>
                      <a:pt x="15781" y="23631"/>
                      <a:pt x="0" y="2587"/>
                    </a:cubicBezTo>
                    <a:cubicBezTo>
                      <a:pt x="11308" y="-1182"/>
                      <a:pt x="4493" y="278"/>
                      <a:pt x="13855" y="278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4149233" y="5507217"/>
                <a:ext cx="57146" cy="26985"/>
              </a:xfrm>
              <a:custGeom>
                <a:avLst/>
                <a:gdLst>
                  <a:gd name="connsiteX0" fmla="*/ 0 w 55901"/>
                  <a:gd name="connsiteY0" fmla="*/ 13959 h 27026"/>
                  <a:gd name="connsiteX1" fmla="*/ 0 w 55901"/>
                  <a:gd name="connsiteY1" fmla="*/ 13959 h 27026"/>
                  <a:gd name="connsiteX2" fmla="*/ 16164 w 55901"/>
                  <a:gd name="connsiteY2" fmla="*/ 2414 h 27026"/>
                  <a:gd name="connsiteX3" fmla="*/ 50800 w 55901"/>
                  <a:gd name="connsiteY3" fmla="*/ 2414 h 27026"/>
                  <a:gd name="connsiteX4" fmla="*/ 55419 w 55901"/>
                  <a:gd name="connsiteY4" fmla="*/ 7032 h 27026"/>
                  <a:gd name="connsiteX5" fmla="*/ 20782 w 55901"/>
                  <a:gd name="connsiteY5" fmla="*/ 23196 h 27026"/>
                  <a:gd name="connsiteX6" fmla="*/ 0 w 55901"/>
                  <a:gd name="connsiteY6" fmla="*/ 13959 h 27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01" h="27026">
                    <a:moveTo>
                      <a:pt x="0" y="13959"/>
                    </a:moveTo>
                    <a:lnTo>
                      <a:pt x="0" y="13959"/>
                    </a:lnTo>
                    <a:cubicBezTo>
                      <a:pt x="5388" y="10111"/>
                      <a:pt x="10351" y="5584"/>
                      <a:pt x="16164" y="2414"/>
                    </a:cubicBezTo>
                    <a:cubicBezTo>
                      <a:pt x="25531" y="-2695"/>
                      <a:pt x="43986" y="1795"/>
                      <a:pt x="50800" y="2414"/>
                    </a:cubicBezTo>
                    <a:cubicBezTo>
                      <a:pt x="52340" y="3953"/>
                      <a:pt x="55202" y="4866"/>
                      <a:pt x="55419" y="7032"/>
                    </a:cubicBezTo>
                    <a:cubicBezTo>
                      <a:pt x="58385" y="36697"/>
                      <a:pt x="47780" y="25124"/>
                      <a:pt x="20782" y="23196"/>
                    </a:cubicBezTo>
                    <a:cubicBezTo>
                      <a:pt x="12222" y="20343"/>
                      <a:pt x="3464" y="15499"/>
                      <a:pt x="0" y="13959"/>
                    </a:cubicBezTo>
                    <a:close/>
                  </a:path>
                </a:pathLst>
              </a:custGeom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02" name="Freeform 101"/>
            <p:cNvSpPr/>
            <p:nvPr/>
          </p:nvSpPr>
          <p:spPr bwMode="auto">
            <a:xfrm>
              <a:off x="7700815" y="5964641"/>
              <a:ext cx="98014" cy="136832"/>
            </a:xfrm>
            <a:custGeom>
              <a:avLst/>
              <a:gdLst>
                <a:gd name="connsiteX0" fmla="*/ 92363 w 159327"/>
                <a:gd name="connsiteY0" fmla="*/ 4618 h 223982"/>
                <a:gd name="connsiteX1" fmla="*/ 92363 w 159327"/>
                <a:gd name="connsiteY1" fmla="*/ 4618 h 223982"/>
                <a:gd name="connsiteX2" fmla="*/ 80818 w 159327"/>
                <a:gd name="connsiteY2" fmla="*/ 23091 h 223982"/>
                <a:gd name="connsiteX3" fmla="*/ 78509 w 159327"/>
                <a:gd name="connsiteY3" fmla="*/ 30018 h 223982"/>
                <a:gd name="connsiteX4" fmla="*/ 66963 w 159327"/>
                <a:gd name="connsiteY4" fmla="*/ 41564 h 223982"/>
                <a:gd name="connsiteX5" fmla="*/ 64654 w 159327"/>
                <a:gd name="connsiteY5" fmla="*/ 53109 h 223982"/>
                <a:gd name="connsiteX6" fmla="*/ 57727 w 159327"/>
                <a:gd name="connsiteY6" fmla="*/ 60037 h 223982"/>
                <a:gd name="connsiteX7" fmla="*/ 2309 w 159327"/>
                <a:gd name="connsiteY7" fmla="*/ 71582 h 223982"/>
                <a:gd name="connsiteX8" fmla="*/ 0 w 159327"/>
                <a:gd name="connsiteY8" fmla="*/ 78509 h 223982"/>
                <a:gd name="connsiteX9" fmla="*/ 4618 w 159327"/>
                <a:gd name="connsiteY9" fmla="*/ 103909 h 223982"/>
                <a:gd name="connsiteX10" fmla="*/ 6927 w 159327"/>
                <a:gd name="connsiteY10" fmla="*/ 113146 h 223982"/>
                <a:gd name="connsiteX11" fmla="*/ 9236 w 159327"/>
                <a:gd name="connsiteY11" fmla="*/ 120073 h 223982"/>
                <a:gd name="connsiteX12" fmla="*/ 13854 w 159327"/>
                <a:gd name="connsiteY12" fmla="*/ 140855 h 223982"/>
                <a:gd name="connsiteX13" fmla="*/ 18473 w 159327"/>
                <a:gd name="connsiteY13" fmla="*/ 145473 h 223982"/>
                <a:gd name="connsiteX14" fmla="*/ 16163 w 159327"/>
                <a:gd name="connsiteY14" fmla="*/ 152400 h 223982"/>
                <a:gd name="connsiteX15" fmla="*/ 11545 w 159327"/>
                <a:gd name="connsiteY15" fmla="*/ 159327 h 223982"/>
                <a:gd name="connsiteX16" fmla="*/ 18473 w 159327"/>
                <a:gd name="connsiteY16" fmla="*/ 203200 h 223982"/>
                <a:gd name="connsiteX17" fmla="*/ 20782 w 159327"/>
                <a:gd name="connsiteY17" fmla="*/ 212437 h 223982"/>
                <a:gd name="connsiteX18" fmla="*/ 34636 w 159327"/>
                <a:gd name="connsiteY18" fmla="*/ 223982 h 223982"/>
                <a:gd name="connsiteX19" fmla="*/ 53109 w 159327"/>
                <a:gd name="connsiteY19" fmla="*/ 221673 h 223982"/>
                <a:gd name="connsiteX20" fmla="*/ 55418 w 159327"/>
                <a:gd name="connsiteY20" fmla="*/ 214746 h 223982"/>
                <a:gd name="connsiteX21" fmla="*/ 57727 w 159327"/>
                <a:gd name="connsiteY21" fmla="*/ 189346 h 223982"/>
                <a:gd name="connsiteX22" fmla="*/ 71582 w 159327"/>
                <a:gd name="connsiteY22" fmla="*/ 184727 h 223982"/>
                <a:gd name="connsiteX23" fmla="*/ 106218 w 159327"/>
                <a:gd name="connsiteY23" fmla="*/ 177800 h 223982"/>
                <a:gd name="connsiteX24" fmla="*/ 131618 w 159327"/>
                <a:gd name="connsiteY24" fmla="*/ 175491 h 223982"/>
                <a:gd name="connsiteX25" fmla="*/ 138545 w 159327"/>
                <a:gd name="connsiteY25" fmla="*/ 170873 h 223982"/>
                <a:gd name="connsiteX26" fmla="*/ 140854 w 159327"/>
                <a:gd name="connsiteY26" fmla="*/ 163946 h 223982"/>
                <a:gd name="connsiteX27" fmla="*/ 143163 w 159327"/>
                <a:gd name="connsiteY27" fmla="*/ 124691 h 223982"/>
                <a:gd name="connsiteX28" fmla="*/ 147782 w 159327"/>
                <a:gd name="connsiteY28" fmla="*/ 117764 h 223982"/>
                <a:gd name="connsiteX29" fmla="*/ 152400 w 159327"/>
                <a:gd name="connsiteY29" fmla="*/ 103909 h 223982"/>
                <a:gd name="connsiteX30" fmla="*/ 159327 w 159327"/>
                <a:gd name="connsiteY30" fmla="*/ 64655 h 223982"/>
                <a:gd name="connsiteX31" fmla="*/ 157018 w 159327"/>
                <a:gd name="connsiteY31" fmla="*/ 46182 h 223982"/>
                <a:gd name="connsiteX32" fmla="*/ 150091 w 159327"/>
                <a:gd name="connsiteY32" fmla="*/ 43873 h 223982"/>
                <a:gd name="connsiteX33" fmla="*/ 143163 w 159327"/>
                <a:gd name="connsiteY33" fmla="*/ 39255 h 223982"/>
                <a:gd name="connsiteX34" fmla="*/ 136236 w 159327"/>
                <a:gd name="connsiteY34" fmla="*/ 25400 h 223982"/>
                <a:gd name="connsiteX35" fmla="*/ 133927 w 159327"/>
                <a:gd name="connsiteY35" fmla="*/ 9237 h 223982"/>
                <a:gd name="connsiteX36" fmla="*/ 131618 w 159327"/>
                <a:gd name="connsiteY36" fmla="*/ 2309 h 223982"/>
                <a:gd name="connsiteX37" fmla="*/ 124691 w 159327"/>
                <a:gd name="connsiteY37" fmla="*/ 0 h 223982"/>
                <a:gd name="connsiteX38" fmla="*/ 92363 w 159327"/>
                <a:gd name="connsiteY38" fmla="*/ 4618 h 22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9327" h="223982">
                  <a:moveTo>
                    <a:pt x="92363" y="4618"/>
                  </a:moveTo>
                  <a:lnTo>
                    <a:pt x="92363" y="4618"/>
                  </a:lnTo>
                  <a:cubicBezTo>
                    <a:pt x="88515" y="10776"/>
                    <a:pt x="84295" y="16716"/>
                    <a:pt x="80818" y="23091"/>
                  </a:cubicBezTo>
                  <a:cubicBezTo>
                    <a:pt x="79653" y="25228"/>
                    <a:pt x="79597" y="27841"/>
                    <a:pt x="78509" y="30018"/>
                  </a:cubicBezTo>
                  <a:cubicBezTo>
                    <a:pt x="74660" y="37717"/>
                    <a:pt x="73892" y="36945"/>
                    <a:pt x="66963" y="41564"/>
                  </a:cubicBezTo>
                  <a:cubicBezTo>
                    <a:pt x="66193" y="45412"/>
                    <a:pt x="66409" y="49599"/>
                    <a:pt x="64654" y="53109"/>
                  </a:cubicBezTo>
                  <a:cubicBezTo>
                    <a:pt x="63194" y="56030"/>
                    <a:pt x="60305" y="58032"/>
                    <a:pt x="57727" y="60037"/>
                  </a:cubicBezTo>
                  <a:cubicBezTo>
                    <a:pt x="36236" y="76753"/>
                    <a:pt x="39642" y="69508"/>
                    <a:pt x="2309" y="71582"/>
                  </a:cubicBezTo>
                  <a:cubicBezTo>
                    <a:pt x="1539" y="73891"/>
                    <a:pt x="0" y="76075"/>
                    <a:pt x="0" y="78509"/>
                  </a:cubicBezTo>
                  <a:cubicBezTo>
                    <a:pt x="0" y="95706"/>
                    <a:pt x="1371" y="92543"/>
                    <a:pt x="4618" y="103909"/>
                  </a:cubicBezTo>
                  <a:cubicBezTo>
                    <a:pt x="5490" y="106961"/>
                    <a:pt x="6055" y="110094"/>
                    <a:pt x="6927" y="113146"/>
                  </a:cubicBezTo>
                  <a:cubicBezTo>
                    <a:pt x="7596" y="115486"/>
                    <a:pt x="8708" y="117697"/>
                    <a:pt x="9236" y="120073"/>
                  </a:cubicBezTo>
                  <a:cubicBezTo>
                    <a:pt x="9949" y="123280"/>
                    <a:pt x="11103" y="136270"/>
                    <a:pt x="13854" y="140855"/>
                  </a:cubicBezTo>
                  <a:cubicBezTo>
                    <a:pt x="14974" y="142722"/>
                    <a:pt x="16933" y="143934"/>
                    <a:pt x="18473" y="145473"/>
                  </a:cubicBezTo>
                  <a:cubicBezTo>
                    <a:pt x="17703" y="147782"/>
                    <a:pt x="17252" y="150223"/>
                    <a:pt x="16163" y="152400"/>
                  </a:cubicBezTo>
                  <a:cubicBezTo>
                    <a:pt x="14922" y="154882"/>
                    <a:pt x="11691" y="156556"/>
                    <a:pt x="11545" y="159327"/>
                  </a:cubicBezTo>
                  <a:cubicBezTo>
                    <a:pt x="9789" y="192687"/>
                    <a:pt x="7961" y="187436"/>
                    <a:pt x="18473" y="203200"/>
                  </a:cubicBezTo>
                  <a:cubicBezTo>
                    <a:pt x="19243" y="206279"/>
                    <a:pt x="19207" y="209681"/>
                    <a:pt x="20782" y="212437"/>
                  </a:cubicBezTo>
                  <a:cubicBezTo>
                    <a:pt x="23517" y="217223"/>
                    <a:pt x="30222" y="221039"/>
                    <a:pt x="34636" y="223982"/>
                  </a:cubicBezTo>
                  <a:cubicBezTo>
                    <a:pt x="40794" y="223212"/>
                    <a:pt x="47438" y="224193"/>
                    <a:pt x="53109" y="221673"/>
                  </a:cubicBezTo>
                  <a:cubicBezTo>
                    <a:pt x="55333" y="220685"/>
                    <a:pt x="55074" y="217155"/>
                    <a:pt x="55418" y="214746"/>
                  </a:cubicBezTo>
                  <a:cubicBezTo>
                    <a:pt x="56620" y="206330"/>
                    <a:pt x="53696" y="196831"/>
                    <a:pt x="57727" y="189346"/>
                  </a:cubicBezTo>
                  <a:cubicBezTo>
                    <a:pt x="60035" y="185060"/>
                    <a:pt x="66830" y="185783"/>
                    <a:pt x="71582" y="184727"/>
                  </a:cubicBezTo>
                  <a:cubicBezTo>
                    <a:pt x="82121" y="182385"/>
                    <a:pt x="95137" y="179104"/>
                    <a:pt x="106218" y="177800"/>
                  </a:cubicBezTo>
                  <a:cubicBezTo>
                    <a:pt x="114661" y="176807"/>
                    <a:pt x="123151" y="176261"/>
                    <a:pt x="131618" y="175491"/>
                  </a:cubicBezTo>
                  <a:cubicBezTo>
                    <a:pt x="133927" y="173952"/>
                    <a:pt x="136811" y="173040"/>
                    <a:pt x="138545" y="170873"/>
                  </a:cubicBezTo>
                  <a:cubicBezTo>
                    <a:pt x="140065" y="168972"/>
                    <a:pt x="140612" y="166368"/>
                    <a:pt x="140854" y="163946"/>
                  </a:cubicBezTo>
                  <a:cubicBezTo>
                    <a:pt x="142158" y="150903"/>
                    <a:pt x="141218" y="137654"/>
                    <a:pt x="143163" y="124691"/>
                  </a:cubicBezTo>
                  <a:cubicBezTo>
                    <a:pt x="143575" y="121946"/>
                    <a:pt x="146242" y="120073"/>
                    <a:pt x="147782" y="117764"/>
                  </a:cubicBezTo>
                  <a:cubicBezTo>
                    <a:pt x="149321" y="113146"/>
                    <a:pt x="152027" y="108763"/>
                    <a:pt x="152400" y="103909"/>
                  </a:cubicBezTo>
                  <a:cubicBezTo>
                    <a:pt x="154973" y="70459"/>
                    <a:pt x="150221" y="82867"/>
                    <a:pt x="159327" y="64655"/>
                  </a:cubicBezTo>
                  <a:cubicBezTo>
                    <a:pt x="158557" y="58497"/>
                    <a:pt x="159538" y="51853"/>
                    <a:pt x="157018" y="46182"/>
                  </a:cubicBezTo>
                  <a:cubicBezTo>
                    <a:pt x="156030" y="43958"/>
                    <a:pt x="152268" y="44961"/>
                    <a:pt x="150091" y="43873"/>
                  </a:cubicBezTo>
                  <a:cubicBezTo>
                    <a:pt x="147609" y="42632"/>
                    <a:pt x="145472" y="40794"/>
                    <a:pt x="143163" y="39255"/>
                  </a:cubicBezTo>
                  <a:cubicBezTo>
                    <a:pt x="139272" y="33417"/>
                    <a:pt x="137602" y="32228"/>
                    <a:pt x="136236" y="25400"/>
                  </a:cubicBezTo>
                  <a:cubicBezTo>
                    <a:pt x="135169" y="20063"/>
                    <a:pt x="134994" y="14574"/>
                    <a:pt x="133927" y="9237"/>
                  </a:cubicBezTo>
                  <a:cubicBezTo>
                    <a:pt x="133450" y="6850"/>
                    <a:pt x="133339" y="4030"/>
                    <a:pt x="131618" y="2309"/>
                  </a:cubicBezTo>
                  <a:cubicBezTo>
                    <a:pt x="129897" y="588"/>
                    <a:pt x="127000" y="770"/>
                    <a:pt x="124691" y="0"/>
                  </a:cubicBezTo>
                  <a:cubicBezTo>
                    <a:pt x="95897" y="2399"/>
                    <a:pt x="97751" y="3848"/>
                    <a:pt x="92363" y="461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7731868" y="6066537"/>
              <a:ext cx="79576" cy="78606"/>
            </a:xfrm>
            <a:custGeom>
              <a:avLst/>
              <a:gdLst>
                <a:gd name="connsiteX0" fmla="*/ 41892 w 129638"/>
                <a:gd name="connsiteY0" fmla="*/ 73891 h 129309"/>
                <a:gd name="connsiteX1" fmla="*/ 41892 w 129638"/>
                <a:gd name="connsiteY1" fmla="*/ 73891 h 129309"/>
                <a:gd name="connsiteX2" fmla="*/ 9565 w 129638"/>
                <a:gd name="connsiteY2" fmla="*/ 53109 h 129309"/>
                <a:gd name="connsiteX3" fmla="*/ 329 w 129638"/>
                <a:gd name="connsiteY3" fmla="*/ 43872 h 129309"/>
                <a:gd name="connsiteX4" fmla="*/ 2638 w 129638"/>
                <a:gd name="connsiteY4" fmla="*/ 32327 h 129309"/>
                <a:gd name="connsiteX5" fmla="*/ 14183 w 129638"/>
                <a:gd name="connsiteY5" fmla="*/ 11545 h 129309"/>
                <a:gd name="connsiteX6" fmla="*/ 21111 w 129638"/>
                <a:gd name="connsiteY6" fmla="*/ 6927 h 129309"/>
                <a:gd name="connsiteX7" fmla="*/ 34965 w 129638"/>
                <a:gd name="connsiteY7" fmla="*/ 4618 h 129309"/>
                <a:gd name="connsiteX8" fmla="*/ 69602 w 129638"/>
                <a:gd name="connsiteY8" fmla="*/ 0 h 129309"/>
                <a:gd name="connsiteX9" fmla="*/ 104238 w 129638"/>
                <a:gd name="connsiteY9" fmla="*/ 2309 h 129309"/>
                <a:gd name="connsiteX10" fmla="*/ 111165 w 129638"/>
                <a:gd name="connsiteY10" fmla="*/ 9236 h 129309"/>
                <a:gd name="connsiteX11" fmla="*/ 120402 w 129638"/>
                <a:gd name="connsiteY11" fmla="*/ 23091 h 129309"/>
                <a:gd name="connsiteX12" fmla="*/ 122711 w 129638"/>
                <a:gd name="connsiteY12" fmla="*/ 66963 h 129309"/>
                <a:gd name="connsiteX13" fmla="*/ 127329 w 129638"/>
                <a:gd name="connsiteY13" fmla="*/ 76200 h 129309"/>
                <a:gd name="connsiteX14" fmla="*/ 129638 w 129638"/>
                <a:gd name="connsiteY14" fmla="*/ 83127 h 129309"/>
                <a:gd name="connsiteX15" fmla="*/ 120402 w 129638"/>
                <a:gd name="connsiteY15" fmla="*/ 108527 h 129309"/>
                <a:gd name="connsiteX16" fmla="*/ 113474 w 129638"/>
                <a:gd name="connsiteY16" fmla="*/ 110836 h 129309"/>
                <a:gd name="connsiteX17" fmla="*/ 104238 w 129638"/>
                <a:gd name="connsiteY17" fmla="*/ 117763 h 129309"/>
                <a:gd name="connsiteX18" fmla="*/ 92692 w 129638"/>
                <a:gd name="connsiteY18" fmla="*/ 129309 h 129309"/>
                <a:gd name="connsiteX19" fmla="*/ 67292 w 129638"/>
                <a:gd name="connsiteY19" fmla="*/ 127000 h 129309"/>
                <a:gd name="connsiteX20" fmla="*/ 64983 w 129638"/>
                <a:gd name="connsiteY20" fmla="*/ 120072 h 129309"/>
                <a:gd name="connsiteX21" fmla="*/ 58056 w 129638"/>
                <a:gd name="connsiteY21" fmla="*/ 113145 h 129309"/>
                <a:gd name="connsiteX22" fmla="*/ 51129 w 129638"/>
                <a:gd name="connsiteY22" fmla="*/ 103909 h 129309"/>
                <a:gd name="connsiteX23" fmla="*/ 46511 w 129638"/>
                <a:gd name="connsiteY23" fmla="*/ 85436 h 129309"/>
                <a:gd name="connsiteX24" fmla="*/ 41892 w 129638"/>
                <a:gd name="connsiteY24" fmla="*/ 80818 h 129309"/>
                <a:gd name="connsiteX25" fmla="*/ 39583 w 129638"/>
                <a:gd name="connsiteY25" fmla="*/ 73891 h 129309"/>
                <a:gd name="connsiteX26" fmla="*/ 37274 w 129638"/>
                <a:gd name="connsiteY26" fmla="*/ 55418 h 129309"/>
                <a:gd name="connsiteX27" fmla="*/ 41892 w 129638"/>
                <a:gd name="connsiteY27" fmla="*/ 73891 h 12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638" h="129309">
                  <a:moveTo>
                    <a:pt x="41892" y="73891"/>
                  </a:moveTo>
                  <a:lnTo>
                    <a:pt x="41892" y="73891"/>
                  </a:lnTo>
                  <a:cubicBezTo>
                    <a:pt x="15982" y="55753"/>
                    <a:pt x="27205" y="61928"/>
                    <a:pt x="9565" y="53109"/>
                  </a:cubicBezTo>
                  <a:cubicBezTo>
                    <a:pt x="6486" y="50030"/>
                    <a:pt x="1706" y="48003"/>
                    <a:pt x="329" y="43872"/>
                  </a:cubicBezTo>
                  <a:cubicBezTo>
                    <a:pt x="-912" y="40149"/>
                    <a:pt x="1686" y="36134"/>
                    <a:pt x="2638" y="32327"/>
                  </a:cubicBezTo>
                  <a:cubicBezTo>
                    <a:pt x="4322" y="25590"/>
                    <a:pt x="9024" y="14984"/>
                    <a:pt x="14183" y="11545"/>
                  </a:cubicBezTo>
                  <a:cubicBezTo>
                    <a:pt x="16492" y="10006"/>
                    <a:pt x="18478" y="7805"/>
                    <a:pt x="21111" y="6927"/>
                  </a:cubicBezTo>
                  <a:cubicBezTo>
                    <a:pt x="25552" y="5447"/>
                    <a:pt x="30319" y="5199"/>
                    <a:pt x="34965" y="4618"/>
                  </a:cubicBezTo>
                  <a:cubicBezTo>
                    <a:pt x="70962" y="118"/>
                    <a:pt x="45904" y="4739"/>
                    <a:pt x="69602" y="0"/>
                  </a:cubicBezTo>
                  <a:cubicBezTo>
                    <a:pt x="81147" y="770"/>
                    <a:pt x="92943" y="-201"/>
                    <a:pt x="104238" y="2309"/>
                  </a:cubicBezTo>
                  <a:cubicBezTo>
                    <a:pt x="107426" y="3017"/>
                    <a:pt x="109160" y="6658"/>
                    <a:pt x="111165" y="9236"/>
                  </a:cubicBezTo>
                  <a:cubicBezTo>
                    <a:pt x="114573" y="13617"/>
                    <a:pt x="120402" y="23091"/>
                    <a:pt x="120402" y="23091"/>
                  </a:cubicBezTo>
                  <a:cubicBezTo>
                    <a:pt x="121172" y="37715"/>
                    <a:pt x="120817" y="52442"/>
                    <a:pt x="122711" y="66963"/>
                  </a:cubicBezTo>
                  <a:cubicBezTo>
                    <a:pt x="123156" y="70376"/>
                    <a:pt x="125973" y="73036"/>
                    <a:pt x="127329" y="76200"/>
                  </a:cubicBezTo>
                  <a:cubicBezTo>
                    <a:pt x="128288" y="78437"/>
                    <a:pt x="128868" y="80818"/>
                    <a:pt x="129638" y="83127"/>
                  </a:cubicBezTo>
                  <a:cubicBezTo>
                    <a:pt x="127901" y="97020"/>
                    <a:pt x="131203" y="101327"/>
                    <a:pt x="120402" y="108527"/>
                  </a:cubicBezTo>
                  <a:cubicBezTo>
                    <a:pt x="118377" y="109877"/>
                    <a:pt x="115783" y="110066"/>
                    <a:pt x="113474" y="110836"/>
                  </a:cubicBezTo>
                  <a:cubicBezTo>
                    <a:pt x="110395" y="113145"/>
                    <a:pt x="106959" y="115042"/>
                    <a:pt x="104238" y="117763"/>
                  </a:cubicBezTo>
                  <a:cubicBezTo>
                    <a:pt x="88847" y="133155"/>
                    <a:pt x="111163" y="116997"/>
                    <a:pt x="92692" y="129309"/>
                  </a:cubicBezTo>
                  <a:cubicBezTo>
                    <a:pt x="84225" y="128539"/>
                    <a:pt x="75357" y="129689"/>
                    <a:pt x="67292" y="127000"/>
                  </a:cubicBezTo>
                  <a:cubicBezTo>
                    <a:pt x="64983" y="126230"/>
                    <a:pt x="66333" y="122097"/>
                    <a:pt x="64983" y="120072"/>
                  </a:cubicBezTo>
                  <a:cubicBezTo>
                    <a:pt x="63172" y="117355"/>
                    <a:pt x="60181" y="115624"/>
                    <a:pt x="58056" y="113145"/>
                  </a:cubicBezTo>
                  <a:cubicBezTo>
                    <a:pt x="55552" y="110223"/>
                    <a:pt x="53438" y="106988"/>
                    <a:pt x="51129" y="103909"/>
                  </a:cubicBezTo>
                  <a:cubicBezTo>
                    <a:pt x="50633" y="101427"/>
                    <a:pt x="48641" y="88986"/>
                    <a:pt x="46511" y="85436"/>
                  </a:cubicBezTo>
                  <a:cubicBezTo>
                    <a:pt x="45391" y="83569"/>
                    <a:pt x="43432" y="82357"/>
                    <a:pt x="41892" y="80818"/>
                  </a:cubicBezTo>
                  <a:cubicBezTo>
                    <a:pt x="41122" y="78509"/>
                    <a:pt x="40018" y="76286"/>
                    <a:pt x="39583" y="73891"/>
                  </a:cubicBezTo>
                  <a:cubicBezTo>
                    <a:pt x="38473" y="67786"/>
                    <a:pt x="40563" y="60680"/>
                    <a:pt x="37274" y="55418"/>
                  </a:cubicBezTo>
                  <a:cubicBezTo>
                    <a:pt x="35642" y="52807"/>
                    <a:pt x="41122" y="70812"/>
                    <a:pt x="41892" y="7389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7588244" y="5700682"/>
              <a:ext cx="245521" cy="184383"/>
            </a:xfrm>
            <a:custGeom>
              <a:avLst/>
              <a:gdLst>
                <a:gd name="connsiteX0" fmla="*/ 124690 w 401781"/>
                <a:gd name="connsiteY0" fmla="*/ 43735 h 302353"/>
                <a:gd name="connsiteX1" fmla="*/ 124690 w 401781"/>
                <a:gd name="connsiteY1" fmla="*/ 43735 h 302353"/>
                <a:gd name="connsiteX2" fmla="*/ 101600 w 401781"/>
                <a:gd name="connsiteY2" fmla="*/ 50662 h 302353"/>
                <a:gd name="connsiteX3" fmla="*/ 94672 w 401781"/>
                <a:gd name="connsiteY3" fmla="*/ 52971 h 302353"/>
                <a:gd name="connsiteX4" fmla="*/ 78509 w 401781"/>
                <a:gd name="connsiteY4" fmla="*/ 59899 h 302353"/>
                <a:gd name="connsiteX5" fmla="*/ 62345 w 401781"/>
                <a:gd name="connsiteY5" fmla="*/ 57589 h 302353"/>
                <a:gd name="connsiteX6" fmla="*/ 60036 w 401781"/>
                <a:gd name="connsiteY6" fmla="*/ 46044 h 302353"/>
                <a:gd name="connsiteX7" fmla="*/ 53109 w 401781"/>
                <a:gd name="connsiteY7" fmla="*/ 22953 h 302353"/>
                <a:gd name="connsiteX8" fmla="*/ 48490 w 401781"/>
                <a:gd name="connsiteY8" fmla="*/ 16026 h 302353"/>
                <a:gd name="connsiteX9" fmla="*/ 39254 w 401781"/>
                <a:gd name="connsiteY9" fmla="*/ 13717 h 302353"/>
                <a:gd name="connsiteX10" fmla="*/ 30018 w 401781"/>
                <a:gd name="connsiteY10" fmla="*/ 34499 h 302353"/>
                <a:gd name="connsiteX11" fmla="*/ 11545 w 401781"/>
                <a:gd name="connsiteY11" fmla="*/ 52971 h 302353"/>
                <a:gd name="connsiteX12" fmla="*/ 4618 w 401781"/>
                <a:gd name="connsiteY12" fmla="*/ 55280 h 302353"/>
                <a:gd name="connsiteX13" fmla="*/ 0 w 401781"/>
                <a:gd name="connsiteY13" fmla="*/ 59899 h 302353"/>
                <a:gd name="connsiteX14" fmla="*/ 9236 w 401781"/>
                <a:gd name="connsiteY14" fmla="*/ 87608 h 302353"/>
                <a:gd name="connsiteX15" fmla="*/ 18472 w 401781"/>
                <a:gd name="connsiteY15" fmla="*/ 99153 h 302353"/>
                <a:gd name="connsiteX16" fmla="*/ 25400 w 401781"/>
                <a:gd name="connsiteY16" fmla="*/ 113008 h 302353"/>
                <a:gd name="connsiteX17" fmla="*/ 36945 w 401781"/>
                <a:gd name="connsiteY17" fmla="*/ 124553 h 302353"/>
                <a:gd name="connsiteX18" fmla="*/ 50800 w 401781"/>
                <a:gd name="connsiteY18" fmla="*/ 133789 h 302353"/>
                <a:gd name="connsiteX19" fmla="*/ 64654 w 401781"/>
                <a:gd name="connsiteY19" fmla="*/ 143026 h 302353"/>
                <a:gd name="connsiteX20" fmla="*/ 78509 w 401781"/>
                <a:gd name="connsiteY20" fmla="*/ 152262 h 302353"/>
                <a:gd name="connsiteX21" fmla="*/ 85436 w 401781"/>
                <a:gd name="connsiteY21" fmla="*/ 154571 h 302353"/>
                <a:gd name="connsiteX22" fmla="*/ 101600 w 401781"/>
                <a:gd name="connsiteY22" fmla="*/ 166117 h 302353"/>
                <a:gd name="connsiteX23" fmla="*/ 106218 w 401781"/>
                <a:gd name="connsiteY23" fmla="*/ 173044 h 302353"/>
                <a:gd name="connsiteX24" fmla="*/ 96981 w 401781"/>
                <a:gd name="connsiteY24" fmla="*/ 193826 h 302353"/>
                <a:gd name="connsiteX25" fmla="*/ 90054 w 401781"/>
                <a:gd name="connsiteY25" fmla="*/ 207680 h 302353"/>
                <a:gd name="connsiteX26" fmla="*/ 69272 w 401781"/>
                <a:gd name="connsiteY26" fmla="*/ 226153 h 302353"/>
                <a:gd name="connsiteX27" fmla="*/ 60036 w 401781"/>
                <a:gd name="connsiteY27" fmla="*/ 235389 h 302353"/>
                <a:gd name="connsiteX28" fmla="*/ 60036 w 401781"/>
                <a:gd name="connsiteY28" fmla="*/ 246935 h 302353"/>
                <a:gd name="connsiteX29" fmla="*/ 90054 w 401781"/>
                <a:gd name="connsiteY29" fmla="*/ 260789 h 302353"/>
                <a:gd name="connsiteX30" fmla="*/ 145472 w 401781"/>
                <a:gd name="connsiteY30" fmla="*/ 267717 h 302353"/>
                <a:gd name="connsiteX31" fmla="*/ 182418 w 401781"/>
                <a:gd name="connsiteY31" fmla="*/ 302353 h 302353"/>
                <a:gd name="connsiteX32" fmla="*/ 401781 w 401781"/>
                <a:gd name="connsiteY32" fmla="*/ 293117 h 302353"/>
                <a:gd name="connsiteX33" fmla="*/ 397163 w 401781"/>
                <a:gd name="connsiteY33" fmla="*/ 237699 h 302353"/>
                <a:gd name="connsiteX34" fmla="*/ 344054 w 401781"/>
                <a:gd name="connsiteY34" fmla="*/ 209989 h 302353"/>
                <a:gd name="connsiteX35" fmla="*/ 337127 w 401781"/>
                <a:gd name="connsiteY35" fmla="*/ 189208 h 302353"/>
                <a:gd name="connsiteX36" fmla="*/ 364836 w 401781"/>
                <a:gd name="connsiteY36" fmla="*/ 168426 h 302353"/>
                <a:gd name="connsiteX37" fmla="*/ 364836 w 401781"/>
                <a:gd name="connsiteY37" fmla="*/ 117626 h 302353"/>
                <a:gd name="connsiteX38" fmla="*/ 362527 w 401781"/>
                <a:gd name="connsiteY38" fmla="*/ 108389 h 302353"/>
                <a:gd name="connsiteX39" fmla="*/ 355600 w 401781"/>
                <a:gd name="connsiteY39" fmla="*/ 103771 h 302353"/>
                <a:gd name="connsiteX40" fmla="*/ 350981 w 401781"/>
                <a:gd name="connsiteY40" fmla="*/ 99153 h 302353"/>
                <a:gd name="connsiteX41" fmla="*/ 323272 w 401781"/>
                <a:gd name="connsiteY41" fmla="*/ 101462 h 302353"/>
                <a:gd name="connsiteX42" fmla="*/ 316345 w 401781"/>
                <a:gd name="connsiteY42" fmla="*/ 103771 h 302353"/>
                <a:gd name="connsiteX43" fmla="*/ 309418 w 401781"/>
                <a:gd name="connsiteY43" fmla="*/ 110699 h 302353"/>
                <a:gd name="connsiteX44" fmla="*/ 307109 w 401781"/>
                <a:gd name="connsiteY44" fmla="*/ 117626 h 302353"/>
                <a:gd name="connsiteX45" fmla="*/ 286327 w 401781"/>
                <a:gd name="connsiteY45" fmla="*/ 117626 h 302353"/>
                <a:gd name="connsiteX46" fmla="*/ 290945 w 401781"/>
                <a:gd name="connsiteY46" fmla="*/ 99153 h 302353"/>
                <a:gd name="connsiteX47" fmla="*/ 293254 w 401781"/>
                <a:gd name="connsiteY47" fmla="*/ 92226 h 302353"/>
                <a:gd name="connsiteX48" fmla="*/ 297872 w 401781"/>
                <a:gd name="connsiteY48" fmla="*/ 85299 h 302353"/>
                <a:gd name="connsiteX49" fmla="*/ 300181 w 401781"/>
                <a:gd name="connsiteY49" fmla="*/ 76062 h 302353"/>
                <a:gd name="connsiteX50" fmla="*/ 302490 w 401781"/>
                <a:gd name="connsiteY50" fmla="*/ 52971 h 302353"/>
                <a:gd name="connsiteX51" fmla="*/ 307109 w 401781"/>
                <a:gd name="connsiteY51" fmla="*/ 39117 h 302353"/>
                <a:gd name="connsiteX52" fmla="*/ 304800 w 401781"/>
                <a:gd name="connsiteY52" fmla="*/ 4480 h 302353"/>
                <a:gd name="connsiteX53" fmla="*/ 274781 w 401781"/>
                <a:gd name="connsiteY53" fmla="*/ 11408 h 302353"/>
                <a:gd name="connsiteX54" fmla="*/ 263236 w 401781"/>
                <a:gd name="connsiteY54" fmla="*/ 16026 h 302353"/>
                <a:gd name="connsiteX55" fmla="*/ 249381 w 401781"/>
                <a:gd name="connsiteY55" fmla="*/ 32189 h 302353"/>
                <a:gd name="connsiteX56" fmla="*/ 244763 w 401781"/>
                <a:gd name="connsiteY56" fmla="*/ 36808 h 302353"/>
                <a:gd name="connsiteX57" fmla="*/ 240145 w 401781"/>
                <a:gd name="connsiteY57" fmla="*/ 43735 h 302353"/>
                <a:gd name="connsiteX58" fmla="*/ 219363 w 401781"/>
                <a:gd name="connsiteY58" fmla="*/ 52971 h 302353"/>
                <a:gd name="connsiteX59" fmla="*/ 207818 w 401781"/>
                <a:gd name="connsiteY59" fmla="*/ 62208 h 302353"/>
                <a:gd name="connsiteX60" fmla="*/ 207818 w 401781"/>
                <a:gd name="connsiteY60" fmla="*/ 110699 h 302353"/>
                <a:gd name="connsiteX61" fmla="*/ 205509 w 401781"/>
                <a:gd name="connsiteY61" fmla="*/ 138408 h 302353"/>
                <a:gd name="connsiteX62" fmla="*/ 173181 w 401781"/>
                <a:gd name="connsiteY62" fmla="*/ 136099 h 302353"/>
                <a:gd name="connsiteX63" fmla="*/ 157018 w 401781"/>
                <a:gd name="connsiteY63" fmla="*/ 117626 h 302353"/>
                <a:gd name="connsiteX64" fmla="*/ 154709 w 401781"/>
                <a:gd name="connsiteY64" fmla="*/ 108389 h 302353"/>
                <a:gd name="connsiteX65" fmla="*/ 124690 w 401781"/>
                <a:gd name="connsiteY65" fmla="*/ 99153 h 302353"/>
                <a:gd name="connsiteX66" fmla="*/ 122381 w 401781"/>
                <a:gd name="connsiteY66" fmla="*/ 73753 h 302353"/>
                <a:gd name="connsiteX67" fmla="*/ 131618 w 401781"/>
                <a:gd name="connsiteY67" fmla="*/ 71444 h 302353"/>
                <a:gd name="connsiteX68" fmla="*/ 133927 w 401781"/>
                <a:gd name="connsiteY68" fmla="*/ 55280 h 302353"/>
                <a:gd name="connsiteX69" fmla="*/ 124690 w 401781"/>
                <a:gd name="connsiteY69" fmla="*/ 43735 h 30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1781" h="302353">
                  <a:moveTo>
                    <a:pt x="124690" y="43735"/>
                  </a:moveTo>
                  <a:lnTo>
                    <a:pt x="124690" y="43735"/>
                  </a:lnTo>
                  <a:lnTo>
                    <a:pt x="101600" y="50662"/>
                  </a:lnTo>
                  <a:cubicBezTo>
                    <a:pt x="99273" y="51378"/>
                    <a:pt x="96849" y="51882"/>
                    <a:pt x="94672" y="52971"/>
                  </a:cubicBezTo>
                  <a:cubicBezTo>
                    <a:pt x="78721" y="60946"/>
                    <a:pt x="97737" y="55090"/>
                    <a:pt x="78509" y="59899"/>
                  </a:cubicBezTo>
                  <a:cubicBezTo>
                    <a:pt x="73121" y="59129"/>
                    <a:pt x="66699" y="60855"/>
                    <a:pt x="62345" y="57589"/>
                  </a:cubicBezTo>
                  <a:cubicBezTo>
                    <a:pt x="59205" y="55234"/>
                    <a:pt x="60887" y="49875"/>
                    <a:pt x="60036" y="46044"/>
                  </a:cubicBezTo>
                  <a:cubicBezTo>
                    <a:pt x="58961" y="41205"/>
                    <a:pt x="55027" y="25829"/>
                    <a:pt x="53109" y="22953"/>
                  </a:cubicBezTo>
                  <a:cubicBezTo>
                    <a:pt x="51569" y="20644"/>
                    <a:pt x="50799" y="17565"/>
                    <a:pt x="48490" y="16026"/>
                  </a:cubicBezTo>
                  <a:cubicBezTo>
                    <a:pt x="45849" y="14266"/>
                    <a:pt x="42333" y="14487"/>
                    <a:pt x="39254" y="13717"/>
                  </a:cubicBezTo>
                  <a:cubicBezTo>
                    <a:pt x="24663" y="23444"/>
                    <a:pt x="38869" y="11488"/>
                    <a:pt x="30018" y="34499"/>
                  </a:cubicBezTo>
                  <a:cubicBezTo>
                    <a:pt x="25272" y="46838"/>
                    <a:pt x="21776" y="48586"/>
                    <a:pt x="11545" y="52971"/>
                  </a:cubicBezTo>
                  <a:cubicBezTo>
                    <a:pt x="9308" y="53930"/>
                    <a:pt x="6927" y="54510"/>
                    <a:pt x="4618" y="55280"/>
                  </a:cubicBezTo>
                  <a:cubicBezTo>
                    <a:pt x="3079" y="56820"/>
                    <a:pt x="0" y="57722"/>
                    <a:pt x="0" y="59899"/>
                  </a:cubicBezTo>
                  <a:cubicBezTo>
                    <a:pt x="0" y="80078"/>
                    <a:pt x="468" y="78838"/>
                    <a:pt x="9236" y="87608"/>
                  </a:cubicBezTo>
                  <a:cubicBezTo>
                    <a:pt x="13731" y="101093"/>
                    <a:pt x="8028" y="88709"/>
                    <a:pt x="18472" y="99153"/>
                  </a:cubicBezTo>
                  <a:cubicBezTo>
                    <a:pt x="25088" y="105769"/>
                    <a:pt x="21644" y="105497"/>
                    <a:pt x="25400" y="113008"/>
                  </a:cubicBezTo>
                  <a:cubicBezTo>
                    <a:pt x="30239" y="122684"/>
                    <a:pt x="29028" y="117955"/>
                    <a:pt x="36945" y="124553"/>
                  </a:cubicBezTo>
                  <a:cubicBezTo>
                    <a:pt x="48476" y="134162"/>
                    <a:pt x="38625" y="129731"/>
                    <a:pt x="50800" y="133789"/>
                  </a:cubicBezTo>
                  <a:cubicBezTo>
                    <a:pt x="59785" y="147269"/>
                    <a:pt x="49744" y="135572"/>
                    <a:pt x="64654" y="143026"/>
                  </a:cubicBezTo>
                  <a:cubicBezTo>
                    <a:pt x="69618" y="145508"/>
                    <a:pt x="73243" y="150507"/>
                    <a:pt x="78509" y="152262"/>
                  </a:cubicBezTo>
                  <a:cubicBezTo>
                    <a:pt x="80818" y="153032"/>
                    <a:pt x="83259" y="153482"/>
                    <a:pt x="85436" y="154571"/>
                  </a:cubicBezTo>
                  <a:cubicBezTo>
                    <a:pt x="91701" y="157704"/>
                    <a:pt x="97274" y="160710"/>
                    <a:pt x="101600" y="166117"/>
                  </a:cubicBezTo>
                  <a:cubicBezTo>
                    <a:pt x="103334" y="168284"/>
                    <a:pt x="104679" y="170735"/>
                    <a:pt x="106218" y="173044"/>
                  </a:cubicBezTo>
                  <a:cubicBezTo>
                    <a:pt x="101741" y="199906"/>
                    <a:pt x="108357" y="176763"/>
                    <a:pt x="96981" y="193826"/>
                  </a:cubicBezTo>
                  <a:cubicBezTo>
                    <a:pt x="85638" y="210839"/>
                    <a:pt x="105322" y="190230"/>
                    <a:pt x="90054" y="207680"/>
                  </a:cubicBezTo>
                  <a:cubicBezTo>
                    <a:pt x="74424" y="225544"/>
                    <a:pt x="83828" y="213417"/>
                    <a:pt x="69272" y="226153"/>
                  </a:cubicBezTo>
                  <a:cubicBezTo>
                    <a:pt x="65995" y="229020"/>
                    <a:pt x="61804" y="231410"/>
                    <a:pt x="60036" y="235389"/>
                  </a:cubicBezTo>
                  <a:cubicBezTo>
                    <a:pt x="58473" y="238906"/>
                    <a:pt x="60036" y="243086"/>
                    <a:pt x="60036" y="246935"/>
                  </a:cubicBezTo>
                  <a:lnTo>
                    <a:pt x="90054" y="260789"/>
                  </a:lnTo>
                  <a:lnTo>
                    <a:pt x="145472" y="267717"/>
                  </a:lnTo>
                  <a:lnTo>
                    <a:pt x="182418" y="302353"/>
                  </a:lnTo>
                  <a:lnTo>
                    <a:pt x="401781" y="293117"/>
                  </a:lnTo>
                  <a:lnTo>
                    <a:pt x="397163" y="237699"/>
                  </a:lnTo>
                  <a:lnTo>
                    <a:pt x="344054" y="209989"/>
                  </a:lnTo>
                  <a:lnTo>
                    <a:pt x="337127" y="189208"/>
                  </a:lnTo>
                  <a:lnTo>
                    <a:pt x="364836" y="168426"/>
                  </a:lnTo>
                  <a:cubicBezTo>
                    <a:pt x="367520" y="141586"/>
                    <a:pt x="368443" y="146485"/>
                    <a:pt x="364836" y="117626"/>
                  </a:cubicBezTo>
                  <a:cubicBezTo>
                    <a:pt x="364442" y="114477"/>
                    <a:pt x="364287" y="111030"/>
                    <a:pt x="362527" y="108389"/>
                  </a:cubicBezTo>
                  <a:cubicBezTo>
                    <a:pt x="360988" y="106080"/>
                    <a:pt x="357767" y="105504"/>
                    <a:pt x="355600" y="103771"/>
                  </a:cubicBezTo>
                  <a:cubicBezTo>
                    <a:pt x="353900" y="102411"/>
                    <a:pt x="352521" y="100692"/>
                    <a:pt x="350981" y="99153"/>
                  </a:cubicBezTo>
                  <a:cubicBezTo>
                    <a:pt x="341745" y="99923"/>
                    <a:pt x="332459" y="100237"/>
                    <a:pt x="323272" y="101462"/>
                  </a:cubicBezTo>
                  <a:cubicBezTo>
                    <a:pt x="320859" y="101784"/>
                    <a:pt x="318370" y="102421"/>
                    <a:pt x="316345" y="103771"/>
                  </a:cubicBezTo>
                  <a:cubicBezTo>
                    <a:pt x="313628" y="105583"/>
                    <a:pt x="311727" y="108390"/>
                    <a:pt x="309418" y="110699"/>
                  </a:cubicBezTo>
                  <a:cubicBezTo>
                    <a:pt x="308648" y="113008"/>
                    <a:pt x="308830" y="115905"/>
                    <a:pt x="307109" y="117626"/>
                  </a:cubicBezTo>
                  <a:cubicBezTo>
                    <a:pt x="302236" y="122498"/>
                    <a:pt x="290087" y="118253"/>
                    <a:pt x="286327" y="117626"/>
                  </a:cubicBezTo>
                  <a:cubicBezTo>
                    <a:pt x="287866" y="111468"/>
                    <a:pt x="289275" y="105277"/>
                    <a:pt x="290945" y="99153"/>
                  </a:cubicBezTo>
                  <a:cubicBezTo>
                    <a:pt x="291585" y="96805"/>
                    <a:pt x="292166" y="94403"/>
                    <a:pt x="293254" y="92226"/>
                  </a:cubicBezTo>
                  <a:cubicBezTo>
                    <a:pt x="294495" y="89744"/>
                    <a:pt x="296333" y="87608"/>
                    <a:pt x="297872" y="85299"/>
                  </a:cubicBezTo>
                  <a:cubicBezTo>
                    <a:pt x="298642" y="82220"/>
                    <a:pt x="299732" y="79204"/>
                    <a:pt x="300181" y="76062"/>
                  </a:cubicBezTo>
                  <a:cubicBezTo>
                    <a:pt x="301275" y="68404"/>
                    <a:pt x="301064" y="60574"/>
                    <a:pt x="302490" y="52971"/>
                  </a:cubicBezTo>
                  <a:cubicBezTo>
                    <a:pt x="303387" y="48186"/>
                    <a:pt x="307109" y="39117"/>
                    <a:pt x="307109" y="39117"/>
                  </a:cubicBezTo>
                  <a:cubicBezTo>
                    <a:pt x="306339" y="27571"/>
                    <a:pt x="311949" y="13579"/>
                    <a:pt x="304800" y="4480"/>
                  </a:cubicBezTo>
                  <a:cubicBezTo>
                    <a:pt x="295464" y="-7402"/>
                    <a:pt x="282219" y="7689"/>
                    <a:pt x="274781" y="11408"/>
                  </a:cubicBezTo>
                  <a:cubicBezTo>
                    <a:pt x="271074" y="13262"/>
                    <a:pt x="267084" y="14487"/>
                    <a:pt x="263236" y="16026"/>
                  </a:cubicBezTo>
                  <a:cubicBezTo>
                    <a:pt x="241014" y="38248"/>
                    <a:pt x="263442" y="14613"/>
                    <a:pt x="249381" y="32189"/>
                  </a:cubicBezTo>
                  <a:cubicBezTo>
                    <a:pt x="248021" y="33889"/>
                    <a:pt x="246123" y="35108"/>
                    <a:pt x="244763" y="36808"/>
                  </a:cubicBezTo>
                  <a:cubicBezTo>
                    <a:pt x="243030" y="38975"/>
                    <a:pt x="242107" y="41773"/>
                    <a:pt x="240145" y="43735"/>
                  </a:cubicBezTo>
                  <a:cubicBezTo>
                    <a:pt x="230746" y="53134"/>
                    <a:pt x="233082" y="43825"/>
                    <a:pt x="219363" y="52971"/>
                  </a:cubicBezTo>
                  <a:cubicBezTo>
                    <a:pt x="210624" y="58797"/>
                    <a:pt x="214398" y="55627"/>
                    <a:pt x="207818" y="62208"/>
                  </a:cubicBezTo>
                  <a:cubicBezTo>
                    <a:pt x="200692" y="83585"/>
                    <a:pt x="207818" y="59373"/>
                    <a:pt x="207818" y="110699"/>
                  </a:cubicBezTo>
                  <a:cubicBezTo>
                    <a:pt x="207818" y="119967"/>
                    <a:pt x="206279" y="129172"/>
                    <a:pt x="205509" y="138408"/>
                  </a:cubicBezTo>
                  <a:cubicBezTo>
                    <a:pt x="194733" y="137638"/>
                    <a:pt x="183483" y="139352"/>
                    <a:pt x="173181" y="136099"/>
                  </a:cubicBezTo>
                  <a:cubicBezTo>
                    <a:pt x="167479" y="134298"/>
                    <a:pt x="160675" y="123112"/>
                    <a:pt x="157018" y="117626"/>
                  </a:cubicBezTo>
                  <a:cubicBezTo>
                    <a:pt x="156248" y="114547"/>
                    <a:pt x="155581" y="111441"/>
                    <a:pt x="154709" y="108389"/>
                  </a:cubicBezTo>
                  <a:cubicBezTo>
                    <a:pt x="150236" y="92733"/>
                    <a:pt x="151904" y="101421"/>
                    <a:pt x="124690" y="99153"/>
                  </a:cubicBezTo>
                  <a:cubicBezTo>
                    <a:pt x="118859" y="90407"/>
                    <a:pt x="114743" y="87502"/>
                    <a:pt x="122381" y="73753"/>
                  </a:cubicBezTo>
                  <a:cubicBezTo>
                    <a:pt x="123922" y="70979"/>
                    <a:pt x="128539" y="72214"/>
                    <a:pt x="131618" y="71444"/>
                  </a:cubicBezTo>
                  <a:cubicBezTo>
                    <a:pt x="135542" y="65558"/>
                    <a:pt x="139716" y="62999"/>
                    <a:pt x="133927" y="55280"/>
                  </a:cubicBezTo>
                  <a:cubicBezTo>
                    <a:pt x="133003" y="54048"/>
                    <a:pt x="130848" y="55280"/>
                    <a:pt x="124690" y="43735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7744484" y="5811312"/>
              <a:ext cx="692893" cy="349358"/>
            </a:xfrm>
            <a:custGeom>
              <a:avLst/>
              <a:gdLst>
                <a:gd name="connsiteX0" fmla="*/ 0 w 1132489"/>
                <a:gd name="connsiteY0" fmla="*/ 567558 h 570814"/>
                <a:gd name="connsiteX1" fmla="*/ 1032641 w 1132489"/>
                <a:gd name="connsiteY1" fmla="*/ 399393 h 570814"/>
                <a:gd name="connsiteX2" fmla="*/ 1043151 w 1132489"/>
                <a:gd name="connsiteY2" fmla="*/ 391510 h 570814"/>
                <a:gd name="connsiteX3" fmla="*/ 1103586 w 1132489"/>
                <a:gd name="connsiteY3" fmla="*/ 391510 h 570814"/>
                <a:gd name="connsiteX4" fmla="*/ 1106213 w 1132489"/>
                <a:gd name="connsiteY4" fmla="*/ 383627 h 570814"/>
                <a:gd name="connsiteX5" fmla="*/ 1116724 w 1132489"/>
                <a:gd name="connsiteY5" fmla="*/ 367862 h 570814"/>
                <a:gd name="connsiteX6" fmla="*/ 1121979 w 1132489"/>
                <a:gd name="connsiteY6" fmla="*/ 333703 h 570814"/>
                <a:gd name="connsiteX7" fmla="*/ 1127234 w 1132489"/>
                <a:gd name="connsiteY7" fmla="*/ 325820 h 570814"/>
                <a:gd name="connsiteX8" fmla="*/ 1132489 w 1132489"/>
                <a:gd name="connsiteY8" fmla="*/ 310055 h 570814"/>
                <a:gd name="connsiteX9" fmla="*/ 1129862 w 1132489"/>
                <a:gd name="connsiteY9" fmla="*/ 289034 h 570814"/>
                <a:gd name="connsiteX10" fmla="*/ 1127234 w 1132489"/>
                <a:gd name="connsiteY10" fmla="*/ 281151 h 570814"/>
                <a:gd name="connsiteX11" fmla="*/ 1111468 w 1132489"/>
                <a:gd name="connsiteY11" fmla="*/ 252248 h 570814"/>
                <a:gd name="connsiteX12" fmla="*/ 1108841 w 1132489"/>
                <a:gd name="connsiteY12" fmla="*/ 244365 h 570814"/>
                <a:gd name="connsiteX13" fmla="*/ 1100958 w 1132489"/>
                <a:gd name="connsiteY13" fmla="*/ 241738 h 570814"/>
                <a:gd name="connsiteX14" fmla="*/ 1093075 w 1132489"/>
                <a:gd name="connsiteY14" fmla="*/ 236482 h 570814"/>
                <a:gd name="connsiteX15" fmla="*/ 1030013 w 1132489"/>
                <a:gd name="connsiteY15" fmla="*/ 233855 h 570814"/>
                <a:gd name="connsiteX16" fmla="*/ 1024758 w 1132489"/>
                <a:gd name="connsiteY16" fmla="*/ 223344 h 570814"/>
                <a:gd name="connsiteX17" fmla="*/ 1030013 w 1132489"/>
                <a:gd name="connsiteY17" fmla="*/ 181303 h 570814"/>
                <a:gd name="connsiteX18" fmla="*/ 1032641 w 1132489"/>
                <a:gd name="connsiteY18" fmla="*/ 173420 h 570814"/>
                <a:gd name="connsiteX19" fmla="*/ 1035268 w 1132489"/>
                <a:gd name="connsiteY19" fmla="*/ 160282 h 570814"/>
                <a:gd name="connsiteX20" fmla="*/ 1032641 w 1132489"/>
                <a:gd name="connsiteY20" fmla="*/ 131379 h 570814"/>
                <a:gd name="connsiteX21" fmla="*/ 1024758 w 1132489"/>
                <a:gd name="connsiteY21" fmla="*/ 128751 h 570814"/>
                <a:gd name="connsiteX22" fmla="*/ 1016875 w 1132489"/>
                <a:gd name="connsiteY22" fmla="*/ 120869 h 570814"/>
                <a:gd name="connsiteX23" fmla="*/ 1008993 w 1132489"/>
                <a:gd name="connsiteY23" fmla="*/ 115613 h 570814"/>
                <a:gd name="connsiteX24" fmla="*/ 1003737 w 1132489"/>
                <a:gd name="connsiteY24" fmla="*/ 107731 h 570814"/>
                <a:gd name="connsiteX25" fmla="*/ 998482 w 1132489"/>
                <a:gd name="connsiteY25" fmla="*/ 91965 h 570814"/>
                <a:gd name="connsiteX26" fmla="*/ 1006365 w 1132489"/>
                <a:gd name="connsiteY26" fmla="*/ 44669 h 570814"/>
                <a:gd name="connsiteX27" fmla="*/ 1011620 w 1132489"/>
                <a:gd name="connsiteY27" fmla="*/ 39413 h 570814"/>
                <a:gd name="connsiteX28" fmla="*/ 1024758 w 1132489"/>
                <a:gd name="connsiteY28" fmla="*/ 36786 h 570814"/>
                <a:gd name="connsiteX29" fmla="*/ 1053662 w 1132489"/>
                <a:gd name="connsiteY29" fmla="*/ 26275 h 570814"/>
                <a:gd name="connsiteX30" fmla="*/ 1061544 w 1132489"/>
                <a:gd name="connsiteY30" fmla="*/ 18393 h 570814"/>
                <a:gd name="connsiteX31" fmla="*/ 1061544 w 1132489"/>
                <a:gd name="connsiteY31" fmla="*/ 0 h 570814"/>
                <a:gd name="connsiteX32" fmla="*/ 396765 w 1132489"/>
                <a:gd name="connsiteY32" fmla="*/ 55179 h 570814"/>
                <a:gd name="connsiteX33" fmla="*/ 423041 w 1132489"/>
                <a:gd name="connsiteY33" fmla="*/ 423041 h 570814"/>
                <a:gd name="connsiteX34" fmla="*/ 296917 w 1132489"/>
                <a:gd name="connsiteY34" fmla="*/ 430924 h 570814"/>
                <a:gd name="connsiteX35" fmla="*/ 281151 w 1132489"/>
                <a:gd name="connsiteY35" fmla="*/ 399393 h 570814"/>
                <a:gd name="connsiteX36" fmla="*/ 162910 w 1132489"/>
                <a:gd name="connsiteY36" fmla="*/ 391510 h 570814"/>
                <a:gd name="connsiteX37" fmla="*/ 139262 w 1132489"/>
                <a:gd name="connsiteY37" fmla="*/ 399393 h 570814"/>
                <a:gd name="connsiteX38" fmla="*/ 136634 w 1132489"/>
                <a:gd name="connsiteY38" fmla="*/ 407275 h 570814"/>
                <a:gd name="connsiteX39" fmla="*/ 131379 w 1132489"/>
                <a:gd name="connsiteY39" fmla="*/ 415158 h 570814"/>
                <a:gd name="connsiteX40" fmla="*/ 123496 w 1132489"/>
                <a:gd name="connsiteY40" fmla="*/ 417786 h 570814"/>
                <a:gd name="connsiteX41" fmla="*/ 115613 w 1132489"/>
                <a:gd name="connsiteY41" fmla="*/ 423041 h 570814"/>
                <a:gd name="connsiteX42" fmla="*/ 110358 w 1132489"/>
                <a:gd name="connsiteY42" fmla="*/ 430924 h 570814"/>
                <a:gd name="connsiteX43" fmla="*/ 120868 w 1132489"/>
                <a:gd name="connsiteY43" fmla="*/ 444062 h 570814"/>
                <a:gd name="connsiteX44" fmla="*/ 123496 w 1132489"/>
                <a:gd name="connsiteY44" fmla="*/ 451944 h 570814"/>
                <a:gd name="connsiteX45" fmla="*/ 126124 w 1132489"/>
                <a:gd name="connsiteY45" fmla="*/ 470338 h 570814"/>
                <a:gd name="connsiteX46" fmla="*/ 110358 w 1132489"/>
                <a:gd name="connsiteY46" fmla="*/ 472965 h 570814"/>
                <a:gd name="connsiteX47" fmla="*/ 99848 w 1132489"/>
                <a:gd name="connsiteY47" fmla="*/ 478220 h 570814"/>
                <a:gd name="connsiteX48" fmla="*/ 91965 w 1132489"/>
                <a:gd name="connsiteY48" fmla="*/ 509751 h 570814"/>
                <a:gd name="connsiteX49" fmla="*/ 78827 w 1132489"/>
                <a:gd name="connsiteY49" fmla="*/ 528144 h 570814"/>
                <a:gd name="connsiteX50" fmla="*/ 73572 w 1132489"/>
                <a:gd name="connsiteY50" fmla="*/ 533400 h 570814"/>
                <a:gd name="connsiteX51" fmla="*/ 63062 w 1132489"/>
                <a:gd name="connsiteY51" fmla="*/ 538655 h 570814"/>
                <a:gd name="connsiteX52" fmla="*/ 52551 w 1132489"/>
                <a:gd name="connsiteY52" fmla="*/ 536027 h 570814"/>
                <a:gd name="connsiteX53" fmla="*/ 39413 w 1132489"/>
                <a:gd name="connsiteY53" fmla="*/ 512379 h 570814"/>
                <a:gd name="connsiteX54" fmla="*/ 36786 w 1132489"/>
                <a:gd name="connsiteY54" fmla="*/ 501869 h 570814"/>
                <a:gd name="connsiteX55" fmla="*/ 31531 w 1132489"/>
                <a:gd name="connsiteY55" fmla="*/ 493986 h 570814"/>
                <a:gd name="connsiteX56" fmla="*/ 21020 w 1132489"/>
                <a:gd name="connsiteY56" fmla="*/ 467710 h 570814"/>
                <a:gd name="connsiteX57" fmla="*/ 10510 w 1132489"/>
                <a:gd name="connsiteY57" fmla="*/ 470338 h 570814"/>
                <a:gd name="connsiteX58" fmla="*/ 10510 w 1132489"/>
                <a:gd name="connsiteY58" fmla="*/ 536027 h 570814"/>
                <a:gd name="connsiteX59" fmla="*/ 7882 w 1132489"/>
                <a:gd name="connsiteY59" fmla="*/ 543910 h 570814"/>
                <a:gd name="connsiteX60" fmla="*/ 0 w 1132489"/>
                <a:gd name="connsiteY60" fmla="*/ 551793 h 570814"/>
                <a:gd name="connsiteX61" fmla="*/ 2627 w 1132489"/>
                <a:gd name="connsiteY61" fmla="*/ 567558 h 570814"/>
                <a:gd name="connsiteX62" fmla="*/ 0 w 1132489"/>
                <a:gd name="connsiteY62" fmla="*/ 567558 h 57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2489" h="570814">
                  <a:moveTo>
                    <a:pt x="0" y="567558"/>
                  </a:moveTo>
                  <a:lnTo>
                    <a:pt x="1032641" y="399393"/>
                  </a:lnTo>
                  <a:lnTo>
                    <a:pt x="1043151" y="391510"/>
                  </a:lnTo>
                  <a:cubicBezTo>
                    <a:pt x="1053784" y="392270"/>
                    <a:pt x="1089697" y="397066"/>
                    <a:pt x="1103586" y="391510"/>
                  </a:cubicBezTo>
                  <a:cubicBezTo>
                    <a:pt x="1106158" y="390481"/>
                    <a:pt x="1104868" y="386048"/>
                    <a:pt x="1106213" y="383627"/>
                  </a:cubicBezTo>
                  <a:cubicBezTo>
                    <a:pt x="1109280" y="378106"/>
                    <a:pt x="1116724" y="367862"/>
                    <a:pt x="1116724" y="367862"/>
                  </a:cubicBezTo>
                  <a:cubicBezTo>
                    <a:pt x="1118476" y="356476"/>
                    <a:pt x="1119185" y="344879"/>
                    <a:pt x="1121979" y="333703"/>
                  </a:cubicBezTo>
                  <a:cubicBezTo>
                    <a:pt x="1122745" y="330639"/>
                    <a:pt x="1125951" y="328706"/>
                    <a:pt x="1127234" y="325820"/>
                  </a:cubicBezTo>
                  <a:cubicBezTo>
                    <a:pt x="1129484" y="320758"/>
                    <a:pt x="1132489" y="310055"/>
                    <a:pt x="1132489" y="310055"/>
                  </a:cubicBezTo>
                  <a:cubicBezTo>
                    <a:pt x="1131613" y="303048"/>
                    <a:pt x="1131125" y="295982"/>
                    <a:pt x="1129862" y="289034"/>
                  </a:cubicBezTo>
                  <a:cubicBezTo>
                    <a:pt x="1129367" y="286309"/>
                    <a:pt x="1128380" y="283673"/>
                    <a:pt x="1127234" y="281151"/>
                  </a:cubicBezTo>
                  <a:cubicBezTo>
                    <a:pt x="1118717" y="262413"/>
                    <a:pt x="1119697" y="264590"/>
                    <a:pt x="1111468" y="252248"/>
                  </a:cubicBezTo>
                  <a:cubicBezTo>
                    <a:pt x="1110592" y="249620"/>
                    <a:pt x="1110799" y="246323"/>
                    <a:pt x="1108841" y="244365"/>
                  </a:cubicBezTo>
                  <a:cubicBezTo>
                    <a:pt x="1106883" y="242407"/>
                    <a:pt x="1103435" y="242977"/>
                    <a:pt x="1100958" y="241738"/>
                  </a:cubicBezTo>
                  <a:cubicBezTo>
                    <a:pt x="1098133" y="240326"/>
                    <a:pt x="1096214" y="236831"/>
                    <a:pt x="1093075" y="236482"/>
                  </a:cubicBezTo>
                  <a:cubicBezTo>
                    <a:pt x="1072165" y="234159"/>
                    <a:pt x="1051034" y="234731"/>
                    <a:pt x="1030013" y="233855"/>
                  </a:cubicBezTo>
                  <a:cubicBezTo>
                    <a:pt x="1028261" y="230351"/>
                    <a:pt x="1025019" y="227252"/>
                    <a:pt x="1024758" y="223344"/>
                  </a:cubicBezTo>
                  <a:cubicBezTo>
                    <a:pt x="1024157" y="214334"/>
                    <a:pt x="1027166" y="192690"/>
                    <a:pt x="1030013" y="181303"/>
                  </a:cubicBezTo>
                  <a:cubicBezTo>
                    <a:pt x="1030685" y="178616"/>
                    <a:pt x="1031969" y="176107"/>
                    <a:pt x="1032641" y="173420"/>
                  </a:cubicBezTo>
                  <a:cubicBezTo>
                    <a:pt x="1033724" y="169087"/>
                    <a:pt x="1034392" y="164661"/>
                    <a:pt x="1035268" y="160282"/>
                  </a:cubicBezTo>
                  <a:cubicBezTo>
                    <a:pt x="1034392" y="150648"/>
                    <a:pt x="1035700" y="140557"/>
                    <a:pt x="1032641" y="131379"/>
                  </a:cubicBezTo>
                  <a:cubicBezTo>
                    <a:pt x="1031765" y="128751"/>
                    <a:pt x="1027063" y="130287"/>
                    <a:pt x="1024758" y="128751"/>
                  </a:cubicBezTo>
                  <a:cubicBezTo>
                    <a:pt x="1021666" y="126690"/>
                    <a:pt x="1019730" y="123248"/>
                    <a:pt x="1016875" y="120869"/>
                  </a:cubicBezTo>
                  <a:cubicBezTo>
                    <a:pt x="1014449" y="118847"/>
                    <a:pt x="1011620" y="117365"/>
                    <a:pt x="1008993" y="115613"/>
                  </a:cubicBezTo>
                  <a:cubicBezTo>
                    <a:pt x="1007241" y="112986"/>
                    <a:pt x="1005020" y="110617"/>
                    <a:pt x="1003737" y="107731"/>
                  </a:cubicBezTo>
                  <a:cubicBezTo>
                    <a:pt x="1001487" y="102669"/>
                    <a:pt x="998482" y="91965"/>
                    <a:pt x="998482" y="91965"/>
                  </a:cubicBezTo>
                  <a:cubicBezTo>
                    <a:pt x="1000368" y="63675"/>
                    <a:pt x="994034" y="60083"/>
                    <a:pt x="1006365" y="44669"/>
                  </a:cubicBezTo>
                  <a:cubicBezTo>
                    <a:pt x="1007913" y="42734"/>
                    <a:pt x="1009343" y="40389"/>
                    <a:pt x="1011620" y="39413"/>
                  </a:cubicBezTo>
                  <a:cubicBezTo>
                    <a:pt x="1015725" y="37654"/>
                    <a:pt x="1020425" y="37869"/>
                    <a:pt x="1024758" y="36786"/>
                  </a:cubicBezTo>
                  <a:cubicBezTo>
                    <a:pt x="1033034" y="34717"/>
                    <a:pt x="1045977" y="31764"/>
                    <a:pt x="1053662" y="26275"/>
                  </a:cubicBezTo>
                  <a:cubicBezTo>
                    <a:pt x="1056686" y="24115"/>
                    <a:pt x="1060476" y="21952"/>
                    <a:pt x="1061544" y="18393"/>
                  </a:cubicBezTo>
                  <a:cubicBezTo>
                    <a:pt x="1063306" y="12521"/>
                    <a:pt x="1061544" y="6131"/>
                    <a:pt x="1061544" y="0"/>
                  </a:cubicBezTo>
                  <a:lnTo>
                    <a:pt x="396765" y="55179"/>
                  </a:lnTo>
                  <a:lnTo>
                    <a:pt x="423041" y="423041"/>
                  </a:lnTo>
                  <a:lnTo>
                    <a:pt x="296917" y="430924"/>
                  </a:lnTo>
                  <a:lnTo>
                    <a:pt x="281151" y="399393"/>
                  </a:lnTo>
                  <a:lnTo>
                    <a:pt x="162910" y="391510"/>
                  </a:lnTo>
                  <a:cubicBezTo>
                    <a:pt x="155027" y="394138"/>
                    <a:pt x="146387" y="395118"/>
                    <a:pt x="139262" y="399393"/>
                  </a:cubicBezTo>
                  <a:cubicBezTo>
                    <a:pt x="136887" y="400818"/>
                    <a:pt x="137873" y="404798"/>
                    <a:pt x="136634" y="407275"/>
                  </a:cubicBezTo>
                  <a:cubicBezTo>
                    <a:pt x="135222" y="410100"/>
                    <a:pt x="133845" y="413185"/>
                    <a:pt x="131379" y="415158"/>
                  </a:cubicBezTo>
                  <a:cubicBezTo>
                    <a:pt x="129216" y="416888"/>
                    <a:pt x="125973" y="416547"/>
                    <a:pt x="123496" y="417786"/>
                  </a:cubicBezTo>
                  <a:cubicBezTo>
                    <a:pt x="120671" y="419198"/>
                    <a:pt x="118241" y="421289"/>
                    <a:pt x="115613" y="423041"/>
                  </a:cubicBezTo>
                  <a:cubicBezTo>
                    <a:pt x="113861" y="425669"/>
                    <a:pt x="110877" y="427809"/>
                    <a:pt x="110358" y="430924"/>
                  </a:cubicBezTo>
                  <a:cubicBezTo>
                    <a:pt x="109089" y="438539"/>
                    <a:pt x="116262" y="440991"/>
                    <a:pt x="120868" y="444062"/>
                  </a:cubicBezTo>
                  <a:cubicBezTo>
                    <a:pt x="121744" y="446689"/>
                    <a:pt x="122071" y="449569"/>
                    <a:pt x="123496" y="451944"/>
                  </a:cubicBezTo>
                  <a:cubicBezTo>
                    <a:pt x="126852" y="457537"/>
                    <a:pt x="138353" y="459857"/>
                    <a:pt x="126124" y="470338"/>
                  </a:cubicBezTo>
                  <a:cubicBezTo>
                    <a:pt x="122079" y="473805"/>
                    <a:pt x="115613" y="472089"/>
                    <a:pt x="110358" y="472965"/>
                  </a:cubicBezTo>
                  <a:lnTo>
                    <a:pt x="99848" y="478220"/>
                  </a:lnTo>
                  <a:lnTo>
                    <a:pt x="91965" y="509751"/>
                  </a:lnTo>
                  <a:cubicBezTo>
                    <a:pt x="87586" y="515882"/>
                    <a:pt x="83453" y="522197"/>
                    <a:pt x="78827" y="528144"/>
                  </a:cubicBezTo>
                  <a:cubicBezTo>
                    <a:pt x="77306" y="530100"/>
                    <a:pt x="75633" y="532026"/>
                    <a:pt x="73572" y="533400"/>
                  </a:cubicBezTo>
                  <a:cubicBezTo>
                    <a:pt x="70313" y="535573"/>
                    <a:pt x="66565" y="536903"/>
                    <a:pt x="63062" y="538655"/>
                  </a:cubicBezTo>
                  <a:cubicBezTo>
                    <a:pt x="59558" y="537779"/>
                    <a:pt x="55269" y="538405"/>
                    <a:pt x="52551" y="536027"/>
                  </a:cubicBezTo>
                  <a:cubicBezTo>
                    <a:pt x="45383" y="529756"/>
                    <a:pt x="41899" y="521079"/>
                    <a:pt x="39413" y="512379"/>
                  </a:cubicBezTo>
                  <a:cubicBezTo>
                    <a:pt x="38421" y="508907"/>
                    <a:pt x="38208" y="505188"/>
                    <a:pt x="36786" y="501869"/>
                  </a:cubicBezTo>
                  <a:cubicBezTo>
                    <a:pt x="35542" y="498966"/>
                    <a:pt x="33283" y="496614"/>
                    <a:pt x="31531" y="493986"/>
                  </a:cubicBezTo>
                  <a:cubicBezTo>
                    <a:pt x="30232" y="482293"/>
                    <a:pt x="35856" y="467710"/>
                    <a:pt x="21020" y="467710"/>
                  </a:cubicBezTo>
                  <a:cubicBezTo>
                    <a:pt x="17409" y="467710"/>
                    <a:pt x="14013" y="469462"/>
                    <a:pt x="10510" y="470338"/>
                  </a:cubicBezTo>
                  <a:cubicBezTo>
                    <a:pt x="13769" y="502930"/>
                    <a:pt x="14737" y="497981"/>
                    <a:pt x="10510" y="536027"/>
                  </a:cubicBezTo>
                  <a:cubicBezTo>
                    <a:pt x="10204" y="538780"/>
                    <a:pt x="9418" y="541605"/>
                    <a:pt x="7882" y="543910"/>
                  </a:cubicBezTo>
                  <a:cubicBezTo>
                    <a:pt x="5821" y="547002"/>
                    <a:pt x="2627" y="549165"/>
                    <a:pt x="0" y="551793"/>
                  </a:cubicBezTo>
                  <a:cubicBezTo>
                    <a:pt x="876" y="557048"/>
                    <a:pt x="-196" y="563040"/>
                    <a:pt x="2627" y="567558"/>
                  </a:cubicBezTo>
                  <a:cubicBezTo>
                    <a:pt x="4703" y="570880"/>
                    <a:pt x="13137" y="572813"/>
                    <a:pt x="0" y="56755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7694992" y="5844307"/>
              <a:ext cx="318304" cy="272693"/>
            </a:xfrm>
            <a:custGeom>
              <a:avLst/>
              <a:gdLst>
                <a:gd name="connsiteX0" fmla="*/ 499242 w 520262"/>
                <a:gd name="connsiteY0" fmla="*/ 0 h 446690"/>
                <a:gd name="connsiteX1" fmla="*/ 520262 w 520262"/>
                <a:gd name="connsiteY1" fmla="*/ 381000 h 446690"/>
                <a:gd name="connsiteX2" fmla="*/ 367862 w 520262"/>
                <a:gd name="connsiteY2" fmla="*/ 396766 h 446690"/>
                <a:gd name="connsiteX3" fmla="*/ 354724 w 520262"/>
                <a:gd name="connsiteY3" fmla="*/ 362607 h 446690"/>
                <a:gd name="connsiteX4" fmla="*/ 328449 w 520262"/>
                <a:gd name="connsiteY4" fmla="*/ 359980 h 446690"/>
                <a:gd name="connsiteX5" fmla="*/ 312683 w 520262"/>
                <a:gd name="connsiteY5" fmla="*/ 357352 h 446690"/>
                <a:gd name="connsiteX6" fmla="*/ 257504 w 520262"/>
                <a:gd name="connsiteY6" fmla="*/ 359980 h 446690"/>
                <a:gd name="connsiteX7" fmla="*/ 246993 w 520262"/>
                <a:gd name="connsiteY7" fmla="*/ 362607 h 446690"/>
                <a:gd name="connsiteX8" fmla="*/ 236483 w 520262"/>
                <a:gd name="connsiteY8" fmla="*/ 381000 h 446690"/>
                <a:gd name="connsiteX9" fmla="*/ 228600 w 520262"/>
                <a:gd name="connsiteY9" fmla="*/ 383628 h 446690"/>
                <a:gd name="connsiteX10" fmla="*/ 220718 w 520262"/>
                <a:gd name="connsiteY10" fmla="*/ 381000 h 446690"/>
                <a:gd name="connsiteX11" fmla="*/ 215462 w 520262"/>
                <a:gd name="connsiteY11" fmla="*/ 394138 h 446690"/>
                <a:gd name="connsiteX12" fmla="*/ 220718 w 520262"/>
                <a:gd name="connsiteY12" fmla="*/ 399393 h 446690"/>
                <a:gd name="connsiteX13" fmla="*/ 225973 w 520262"/>
                <a:gd name="connsiteY13" fmla="*/ 409904 h 446690"/>
                <a:gd name="connsiteX14" fmla="*/ 225973 w 520262"/>
                <a:gd name="connsiteY14" fmla="*/ 425669 h 446690"/>
                <a:gd name="connsiteX15" fmla="*/ 210207 w 520262"/>
                <a:gd name="connsiteY15" fmla="*/ 433552 h 446690"/>
                <a:gd name="connsiteX16" fmla="*/ 202324 w 520262"/>
                <a:gd name="connsiteY16" fmla="*/ 438807 h 446690"/>
                <a:gd name="connsiteX17" fmla="*/ 186559 w 520262"/>
                <a:gd name="connsiteY17" fmla="*/ 444062 h 446690"/>
                <a:gd name="connsiteX18" fmla="*/ 178676 w 520262"/>
                <a:gd name="connsiteY18" fmla="*/ 446690 h 446690"/>
                <a:gd name="connsiteX19" fmla="*/ 170793 w 520262"/>
                <a:gd name="connsiteY19" fmla="*/ 438807 h 446690"/>
                <a:gd name="connsiteX20" fmla="*/ 168166 w 520262"/>
                <a:gd name="connsiteY20" fmla="*/ 428297 h 446690"/>
                <a:gd name="connsiteX21" fmla="*/ 165538 w 520262"/>
                <a:gd name="connsiteY21" fmla="*/ 420414 h 446690"/>
                <a:gd name="connsiteX22" fmla="*/ 162911 w 520262"/>
                <a:gd name="connsiteY22" fmla="*/ 404649 h 446690"/>
                <a:gd name="connsiteX23" fmla="*/ 160283 w 520262"/>
                <a:gd name="connsiteY23" fmla="*/ 378373 h 446690"/>
                <a:gd name="connsiteX24" fmla="*/ 152400 w 520262"/>
                <a:gd name="connsiteY24" fmla="*/ 375745 h 446690"/>
                <a:gd name="connsiteX25" fmla="*/ 136635 w 520262"/>
                <a:gd name="connsiteY25" fmla="*/ 365235 h 446690"/>
                <a:gd name="connsiteX26" fmla="*/ 134007 w 520262"/>
                <a:gd name="connsiteY26" fmla="*/ 357352 h 446690"/>
                <a:gd name="connsiteX27" fmla="*/ 139262 w 520262"/>
                <a:gd name="connsiteY27" fmla="*/ 310056 h 446690"/>
                <a:gd name="connsiteX28" fmla="*/ 141890 w 520262"/>
                <a:gd name="connsiteY28" fmla="*/ 291662 h 446690"/>
                <a:gd name="connsiteX29" fmla="*/ 147145 w 520262"/>
                <a:gd name="connsiteY29" fmla="*/ 283780 h 446690"/>
                <a:gd name="connsiteX30" fmla="*/ 149773 w 520262"/>
                <a:gd name="connsiteY30" fmla="*/ 275897 h 446690"/>
                <a:gd name="connsiteX31" fmla="*/ 147145 w 520262"/>
                <a:gd name="connsiteY31" fmla="*/ 257504 h 446690"/>
                <a:gd name="connsiteX32" fmla="*/ 139262 w 520262"/>
                <a:gd name="connsiteY32" fmla="*/ 254876 h 446690"/>
                <a:gd name="connsiteX33" fmla="*/ 131380 w 520262"/>
                <a:gd name="connsiteY33" fmla="*/ 228600 h 446690"/>
                <a:gd name="connsiteX34" fmla="*/ 139262 w 520262"/>
                <a:gd name="connsiteY34" fmla="*/ 223345 h 446690"/>
                <a:gd name="connsiteX35" fmla="*/ 149773 w 520262"/>
                <a:gd name="connsiteY35" fmla="*/ 220718 h 446690"/>
                <a:gd name="connsiteX36" fmla="*/ 107731 w 520262"/>
                <a:gd name="connsiteY36" fmla="*/ 223345 h 446690"/>
                <a:gd name="connsiteX37" fmla="*/ 86711 w 520262"/>
                <a:gd name="connsiteY37" fmla="*/ 241738 h 446690"/>
                <a:gd name="connsiteX38" fmla="*/ 73573 w 520262"/>
                <a:gd name="connsiteY38" fmla="*/ 244366 h 446690"/>
                <a:gd name="connsiteX39" fmla="*/ 65690 w 520262"/>
                <a:gd name="connsiteY39" fmla="*/ 239111 h 446690"/>
                <a:gd name="connsiteX40" fmla="*/ 18393 w 520262"/>
                <a:gd name="connsiteY40" fmla="*/ 236483 h 446690"/>
                <a:gd name="connsiteX41" fmla="*/ 23649 w 520262"/>
                <a:gd name="connsiteY41" fmla="*/ 194442 h 446690"/>
                <a:gd name="connsiteX42" fmla="*/ 28904 w 520262"/>
                <a:gd name="connsiteY42" fmla="*/ 186559 h 446690"/>
                <a:gd name="connsiteX43" fmla="*/ 31531 w 520262"/>
                <a:gd name="connsiteY43" fmla="*/ 176049 h 446690"/>
                <a:gd name="connsiteX44" fmla="*/ 28904 w 520262"/>
                <a:gd name="connsiteY44" fmla="*/ 168166 h 446690"/>
                <a:gd name="connsiteX45" fmla="*/ 26276 w 520262"/>
                <a:gd name="connsiteY45" fmla="*/ 157656 h 446690"/>
                <a:gd name="connsiteX46" fmla="*/ 23649 w 520262"/>
                <a:gd name="connsiteY46" fmla="*/ 149773 h 446690"/>
                <a:gd name="connsiteX47" fmla="*/ 21021 w 520262"/>
                <a:gd name="connsiteY47" fmla="*/ 136635 h 446690"/>
                <a:gd name="connsiteX48" fmla="*/ 10511 w 520262"/>
                <a:gd name="connsiteY48" fmla="*/ 118242 h 446690"/>
                <a:gd name="connsiteX49" fmla="*/ 2628 w 520262"/>
                <a:gd name="connsiteY49" fmla="*/ 89338 h 446690"/>
                <a:gd name="connsiteX50" fmla="*/ 0 w 520262"/>
                <a:gd name="connsiteY50" fmla="*/ 81456 h 446690"/>
                <a:gd name="connsiteX51" fmla="*/ 5256 w 520262"/>
                <a:gd name="connsiteY51" fmla="*/ 49924 h 446690"/>
                <a:gd name="connsiteX52" fmla="*/ 212835 w 520262"/>
                <a:gd name="connsiteY52" fmla="*/ 44669 h 446690"/>
                <a:gd name="connsiteX53" fmla="*/ 499242 w 520262"/>
                <a:gd name="connsiteY53" fmla="*/ 0 h 44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0262" h="446690">
                  <a:moveTo>
                    <a:pt x="499242" y="0"/>
                  </a:moveTo>
                  <a:lnTo>
                    <a:pt x="520262" y="381000"/>
                  </a:lnTo>
                  <a:lnTo>
                    <a:pt x="367862" y="396766"/>
                  </a:lnTo>
                  <a:lnTo>
                    <a:pt x="354724" y="362607"/>
                  </a:lnTo>
                  <a:cubicBezTo>
                    <a:pt x="345966" y="361731"/>
                    <a:pt x="337183" y="361072"/>
                    <a:pt x="328449" y="359980"/>
                  </a:cubicBezTo>
                  <a:cubicBezTo>
                    <a:pt x="323162" y="359319"/>
                    <a:pt x="318011" y="357352"/>
                    <a:pt x="312683" y="357352"/>
                  </a:cubicBezTo>
                  <a:cubicBezTo>
                    <a:pt x="294269" y="357352"/>
                    <a:pt x="275897" y="359104"/>
                    <a:pt x="257504" y="359980"/>
                  </a:cubicBezTo>
                  <a:cubicBezTo>
                    <a:pt x="254000" y="360856"/>
                    <a:pt x="249998" y="360604"/>
                    <a:pt x="246993" y="362607"/>
                  </a:cubicBezTo>
                  <a:cubicBezTo>
                    <a:pt x="242010" y="365929"/>
                    <a:pt x="240118" y="377365"/>
                    <a:pt x="236483" y="381000"/>
                  </a:cubicBezTo>
                  <a:cubicBezTo>
                    <a:pt x="234524" y="382959"/>
                    <a:pt x="231228" y="382752"/>
                    <a:pt x="228600" y="383628"/>
                  </a:cubicBezTo>
                  <a:cubicBezTo>
                    <a:pt x="225973" y="382752"/>
                    <a:pt x="223488" y="381000"/>
                    <a:pt x="220718" y="381000"/>
                  </a:cubicBezTo>
                  <a:cubicBezTo>
                    <a:pt x="210056" y="381000"/>
                    <a:pt x="211321" y="385856"/>
                    <a:pt x="215462" y="394138"/>
                  </a:cubicBezTo>
                  <a:cubicBezTo>
                    <a:pt x="216570" y="396354"/>
                    <a:pt x="218966" y="397641"/>
                    <a:pt x="220718" y="399393"/>
                  </a:cubicBezTo>
                  <a:cubicBezTo>
                    <a:pt x="222470" y="402897"/>
                    <a:pt x="224430" y="406303"/>
                    <a:pt x="225973" y="409904"/>
                  </a:cubicBezTo>
                  <a:cubicBezTo>
                    <a:pt x="228416" y="415606"/>
                    <a:pt x="230535" y="419967"/>
                    <a:pt x="225973" y="425669"/>
                  </a:cubicBezTo>
                  <a:cubicBezTo>
                    <a:pt x="220954" y="431943"/>
                    <a:pt x="216553" y="430379"/>
                    <a:pt x="210207" y="433552"/>
                  </a:cubicBezTo>
                  <a:cubicBezTo>
                    <a:pt x="207382" y="434964"/>
                    <a:pt x="205210" y="437524"/>
                    <a:pt x="202324" y="438807"/>
                  </a:cubicBezTo>
                  <a:cubicBezTo>
                    <a:pt x="197262" y="441057"/>
                    <a:pt x="191814" y="442310"/>
                    <a:pt x="186559" y="444062"/>
                  </a:cubicBezTo>
                  <a:lnTo>
                    <a:pt x="178676" y="446690"/>
                  </a:lnTo>
                  <a:cubicBezTo>
                    <a:pt x="176048" y="444062"/>
                    <a:pt x="172637" y="442033"/>
                    <a:pt x="170793" y="438807"/>
                  </a:cubicBezTo>
                  <a:cubicBezTo>
                    <a:pt x="169001" y="435672"/>
                    <a:pt x="169158" y="431769"/>
                    <a:pt x="168166" y="428297"/>
                  </a:cubicBezTo>
                  <a:cubicBezTo>
                    <a:pt x="167405" y="425634"/>
                    <a:pt x="166414" y="423042"/>
                    <a:pt x="165538" y="420414"/>
                  </a:cubicBezTo>
                  <a:cubicBezTo>
                    <a:pt x="164662" y="415159"/>
                    <a:pt x="163572" y="409935"/>
                    <a:pt x="162911" y="404649"/>
                  </a:cubicBezTo>
                  <a:cubicBezTo>
                    <a:pt x="161819" y="395915"/>
                    <a:pt x="163291" y="386645"/>
                    <a:pt x="160283" y="378373"/>
                  </a:cubicBezTo>
                  <a:cubicBezTo>
                    <a:pt x="159336" y="375770"/>
                    <a:pt x="154821" y="377090"/>
                    <a:pt x="152400" y="375745"/>
                  </a:cubicBezTo>
                  <a:cubicBezTo>
                    <a:pt x="146879" y="372678"/>
                    <a:pt x="136635" y="365235"/>
                    <a:pt x="136635" y="365235"/>
                  </a:cubicBezTo>
                  <a:cubicBezTo>
                    <a:pt x="135759" y="362607"/>
                    <a:pt x="134007" y="360122"/>
                    <a:pt x="134007" y="357352"/>
                  </a:cubicBezTo>
                  <a:cubicBezTo>
                    <a:pt x="134007" y="323613"/>
                    <a:pt x="133063" y="328655"/>
                    <a:pt x="139262" y="310056"/>
                  </a:cubicBezTo>
                  <a:cubicBezTo>
                    <a:pt x="140138" y="303925"/>
                    <a:pt x="140110" y="297594"/>
                    <a:pt x="141890" y="291662"/>
                  </a:cubicBezTo>
                  <a:cubicBezTo>
                    <a:pt x="142797" y="288637"/>
                    <a:pt x="145733" y="286604"/>
                    <a:pt x="147145" y="283780"/>
                  </a:cubicBezTo>
                  <a:cubicBezTo>
                    <a:pt x="148384" y="281303"/>
                    <a:pt x="148897" y="278525"/>
                    <a:pt x="149773" y="275897"/>
                  </a:cubicBezTo>
                  <a:cubicBezTo>
                    <a:pt x="148897" y="269766"/>
                    <a:pt x="149915" y="263043"/>
                    <a:pt x="147145" y="257504"/>
                  </a:cubicBezTo>
                  <a:cubicBezTo>
                    <a:pt x="145906" y="255027"/>
                    <a:pt x="140872" y="257130"/>
                    <a:pt x="139262" y="254876"/>
                  </a:cubicBezTo>
                  <a:cubicBezTo>
                    <a:pt x="136800" y="251429"/>
                    <a:pt x="132785" y="234220"/>
                    <a:pt x="131380" y="228600"/>
                  </a:cubicBezTo>
                  <a:cubicBezTo>
                    <a:pt x="134007" y="226848"/>
                    <a:pt x="136360" y="224589"/>
                    <a:pt x="139262" y="223345"/>
                  </a:cubicBezTo>
                  <a:cubicBezTo>
                    <a:pt x="142581" y="221922"/>
                    <a:pt x="153384" y="220718"/>
                    <a:pt x="149773" y="220718"/>
                  </a:cubicBezTo>
                  <a:cubicBezTo>
                    <a:pt x="135732" y="220718"/>
                    <a:pt x="121745" y="222469"/>
                    <a:pt x="107731" y="223345"/>
                  </a:cubicBezTo>
                  <a:cubicBezTo>
                    <a:pt x="104292" y="226784"/>
                    <a:pt x="93662" y="239131"/>
                    <a:pt x="86711" y="241738"/>
                  </a:cubicBezTo>
                  <a:cubicBezTo>
                    <a:pt x="82529" y="243306"/>
                    <a:pt x="77952" y="243490"/>
                    <a:pt x="73573" y="244366"/>
                  </a:cubicBezTo>
                  <a:cubicBezTo>
                    <a:pt x="70945" y="242614"/>
                    <a:pt x="68816" y="239558"/>
                    <a:pt x="65690" y="239111"/>
                  </a:cubicBezTo>
                  <a:cubicBezTo>
                    <a:pt x="50059" y="236878"/>
                    <a:pt x="30582" y="246521"/>
                    <a:pt x="18393" y="236483"/>
                  </a:cubicBezTo>
                  <a:cubicBezTo>
                    <a:pt x="16436" y="234871"/>
                    <a:pt x="18572" y="204595"/>
                    <a:pt x="23649" y="194442"/>
                  </a:cubicBezTo>
                  <a:cubicBezTo>
                    <a:pt x="25061" y="191617"/>
                    <a:pt x="27152" y="189187"/>
                    <a:pt x="28904" y="186559"/>
                  </a:cubicBezTo>
                  <a:cubicBezTo>
                    <a:pt x="29780" y="183056"/>
                    <a:pt x="31531" y="179660"/>
                    <a:pt x="31531" y="176049"/>
                  </a:cubicBezTo>
                  <a:cubicBezTo>
                    <a:pt x="31531" y="173279"/>
                    <a:pt x="29665" y="170829"/>
                    <a:pt x="28904" y="168166"/>
                  </a:cubicBezTo>
                  <a:cubicBezTo>
                    <a:pt x="27912" y="164694"/>
                    <a:pt x="27268" y="161128"/>
                    <a:pt x="26276" y="157656"/>
                  </a:cubicBezTo>
                  <a:cubicBezTo>
                    <a:pt x="25515" y="154993"/>
                    <a:pt x="24321" y="152460"/>
                    <a:pt x="23649" y="149773"/>
                  </a:cubicBezTo>
                  <a:cubicBezTo>
                    <a:pt x="22566" y="145440"/>
                    <a:pt x="22433" y="140872"/>
                    <a:pt x="21021" y="136635"/>
                  </a:cubicBezTo>
                  <a:cubicBezTo>
                    <a:pt x="14026" y="115649"/>
                    <a:pt x="18204" y="135551"/>
                    <a:pt x="10511" y="118242"/>
                  </a:cubicBezTo>
                  <a:cubicBezTo>
                    <a:pt x="4069" y="103747"/>
                    <a:pt x="6161" y="103467"/>
                    <a:pt x="2628" y="89338"/>
                  </a:cubicBezTo>
                  <a:cubicBezTo>
                    <a:pt x="1956" y="86651"/>
                    <a:pt x="876" y="84083"/>
                    <a:pt x="0" y="81456"/>
                  </a:cubicBezTo>
                  <a:cubicBezTo>
                    <a:pt x="2823" y="53231"/>
                    <a:pt x="-1309" y="63053"/>
                    <a:pt x="5256" y="49924"/>
                  </a:cubicBezTo>
                  <a:lnTo>
                    <a:pt x="212835" y="44669"/>
                  </a:lnTo>
                  <a:lnTo>
                    <a:pt x="499242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7727016" y="5607519"/>
              <a:ext cx="696775" cy="263959"/>
            </a:xfrm>
            <a:custGeom>
              <a:avLst/>
              <a:gdLst>
                <a:gd name="connsiteX0" fmla="*/ 1140736 w 1140736"/>
                <a:gd name="connsiteY0" fmla="*/ 0 h 430924"/>
                <a:gd name="connsiteX1" fmla="*/ 1140736 w 1140736"/>
                <a:gd name="connsiteY1" fmla="*/ 0 h 430924"/>
                <a:gd name="connsiteX2" fmla="*/ 1127598 w 1140736"/>
                <a:gd name="connsiteY2" fmla="*/ 31531 h 430924"/>
                <a:gd name="connsiteX3" fmla="*/ 1122343 w 1140736"/>
                <a:gd name="connsiteY3" fmla="*/ 57807 h 430924"/>
                <a:gd name="connsiteX4" fmla="*/ 1117088 w 1140736"/>
                <a:gd name="connsiteY4" fmla="*/ 65690 h 430924"/>
                <a:gd name="connsiteX5" fmla="*/ 1103950 w 1140736"/>
                <a:gd name="connsiteY5" fmla="*/ 81456 h 430924"/>
                <a:gd name="connsiteX6" fmla="*/ 1109205 w 1140736"/>
                <a:gd name="connsiteY6" fmla="*/ 139262 h 430924"/>
                <a:gd name="connsiteX7" fmla="*/ 1111833 w 1140736"/>
                <a:gd name="connsiteY7" fmla="*/ 157656 h 430924"/>
                <a:gd name="connsiteX8" fmla="*/ 1109205 w 1140736"/>
                <a:gd name="connsiteY8" fmla="*/ 244366 h 430924"/>
                <a:gd name="connsiteX9" fmla="*/ 1106578 w 1140736"/>
                <a:gd name="connsiteY9" fmla="*/ 252249 h 430924"/>
                <a:gd name="connsiteX10" fmla="*/ 1103950 w 1140736"/>
                <a:gd name="connsiteY10" fmla="*/ 262759 h 430924"/>
                <a:gd name="connsiteX11" fmla="*/ 1101323 w 1140736"/>
                <a:gd name="connsiteY11" fmla="*/ 275897 h 430924"/>
                <a:gd name="connsiteX12" fmla="*/ 1098695 w 1140736"/>
                <a:gd name="connsiteY12" fmla="*/ 296918 h 430924"/>
                <a:gd name="connsiteX13" fmla="*/ 1093440 w 1140736"/>
                <a:gd name="connsiteY13" fmla="*/ 328449 h 430924"/>
                <a:gd name="connsiteX14" fmla="*/ 1088185 w 1140736"/>
                <a:gd name="connsiteY14" fmla="*/ 349469 h 430924"/>
                <a:gd name="connsiteX15" fmla="*/ 1082929 w 1140736"/>
                <a:gd name="connsiteY15" fmla="*/ 354724 h 430924"/>
                <a:gd name="connsiteX16" fmla="*/ 1072419 w 1140736"/>
                <a:gd name="connsiteY16" fmla="*/ 357352 h 430924"/>
                <a:gd name="connsiteX17" fmla="*/ 147509 w 1140736"/>
                <a:gd name="connsiteY17" fmla="*/ 430924 h 430924"/>
                <a:gd name="connsiteX18" fmla="*/ 147509 w 1140736"/>
                <a:gd name="connsiteY18" fmla="*/ 404649 h 430924"/>
                <a:gd name="connsiteX19" fmla="*/ 129116 w 1140736"/>
                <a:gd name="connsiteY19" fmla="*/ 391511 h 430924"/>
                <a:gd name="connsiteX20" fmla="*/ 123860 w 1140736"/>
                <a:gd name="connsiteY20" fmla="*/ 386256 h 430924"/>
                <a:gd name="connsiteX21" fmla="*/ 115978 w 1140736"/>
                <a:gd name="connsiteY21" fmla="*/ 381000 h 430924"/>
                <a:gd name="connsiteX22" fmla="*/ 108095 w 1140736"/>
                <a:gd name="connsiteY22" fmla="*/ 370490 h 430924"/>
                <a:gd name="connsiteX23" fmla="*/ 102840 w 1140736"/>
                <a:gd name="connsiteY23" fmla="*/ 354724 h 430924"/>
                <a:gd name="connsiteX24" fmla="*/ 100212 w 1140736"/>
                <a:gd name="connsiteY24" fmla="*/ 346842 h 430924"/>
                <a:gd name="connsiteX25" fmla="*/ 102840 w 1140736"/>
                <a:gd name="connsiteY25" fmla="*/ 338959 h 430924"/>
                <a:gd name="connsiteX26" fmla="*/ 118605 w 1140736"/>
                <a:gd name="connsiteY26" fmla="*/ 328449 h 430924"/>
                <a:gd name="connsiteX27" fmla="*/ 123860 w 1140736"/>
                <a:gd name="connsiteY27" fmla="*/ 320566 h 430924"/>
                <a:gd name="connsiteX28" fmla="*/ 123860 w 1140736"/>
                <a:gd name="connsiteY28" fmla="*/ 278524 h 430924"/>
                <a:gd name="connsiteX29" fmla="*/ 115978 w 1140736"/>
                <a:gd name="connsiteY29" fmla="*/ 275897 h 430924"/>
                <a:gd name="connsiteX30" fmla="*/ 100212 w 1140736"/>
                <a:gd name="connsiteY30" fmla="*/ 278524 h 430924"/>
                <a:gd name="connsiteX31" fmla="*/ 89702 w 1140736"/>
                <a:gd name="connsiteY31" fmla="*/ 291662 h 430924"/>
                <a:gd name="connsiteX32" fmla="*/ 76564 w 1140736"/>
                <a:gd name="connsiteY32" fmla="*/ 302173 h 430924"/>
                <a:gd name="connsiteX33" fmla="*/ 60798 w 1140736"/>
                <a:gd name="connsiteY33" fmla="*/ 299545 h 430924"/>
                <a:gd name="connsiteX34" fmla="*/ 47660 w 1140736"/>
                <a:gd name="connsiteY34" fmla="*/ 289035 h 430924"/>
                <a:gd name="connsiteX35" fmla="*/ 45033 w 1140736"/>
                <a:gd name="connsiteY35" fmla="*/ 281152 h 430924"/>
                <a:gd name="connsiteX36" fmla="*/ 52916 w 1140736"/>
                <a:gd name="connsiteY36" fmla="*/ 246993 h 430924"/>
                <a:gd name="connsiteX37" fmla="*/ 55543 w 1140736"/>
                <a:gd name="connsiteY37" fmla="*/ 236483 h 430924"/>
                <a:gd name="connsiteX38" fmla="*/ 58171 w 1140736"/>
                <a:gd name="connsiteY38" fmla="*/ 228600 h 430924"/>
                <a:gd name="connsiteX39" fmla="*/ 60798 w 1140736"/>
                <a:gd name="connsiteY39" fmla="*/ 215462 h 430924"/>
                <a:gd name="connsiteX40" fmla="*/ 66054 w 1140736"/>
                <a:gd name="connsiteY40" fmla="*/ 207580 h 430924"/>
                <a:gd name="connsiteX41" fmla="*/ 71309 w 1140736"/>
                <a:gd name="connsiteY41" fmla="*/ 183931 h 430924"/>
                <a:gd name="connsiteX42" fmla="*/ 63426 w 1140736"/>
                <a:gd name="connsiteY42" fmla="*/ 181304 h 430924"/>
                <a:gd name="connsiteX43" fmla="*/ 52916 w 1140736"/>
                <a:gd name="connsiteY43" fmla="*/ 178676 h 430924"/>
                <a:gd name="connsiteX44" fmla="*/ 37150 w 1140736"/>
                <a:gd name="connsiteY44" fmla="*/ 173421 h 430924"/>
                <a:gd name="connsiteX45" fmla="*/ 21385 w 1140736"/>
                <a:gd name="connsiteY45" fmla="*/ 162911 h 430924"/>
                <a:gd name="connsiteX46" fmla="*/ 5619 w 1140736"/>
                <a:gd name="connsiteY46" fmla="*/ 155028 h 430924"/>
                <a:gd name="connsiteX47" fmla="*/ 364 w 1140736"/>
                <a:gd name="connsiteY47" fmla="*/ 134007 h 430924"/>
                <a:gd name="connsiteX48" fmla="*/ 1140736 w 1140736"/>
                <a:gd name="connsiteY48" fmla="*/ 0 h 43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40736" h="430924">
                  <a:moveTo>
                    <a:pt x="1140736" y="0"/>
                  </a:moveTo>
                  <a:lnTo>
                    <a:pt x="1140736" y="0"/>
                  </a:lnTo>
                  <a:cubicBezTo>
                    <a:pt x="1139785" y="2139"/>
                    <a:pt x="1129524" y="23184"/>
                    <a:pt x="1127598" y="31531"/>
                  </a:cubicBezTo>
                  <a:cubicBezTo>
                    <a:pt x="1125589" y="40234"/>
                    <a:pt x="1127297" y="50375"/>
                    <a:pt x="1122343" y="57807"/>
                  </a:cubicBezTo>
                  <a:cubicBezTo>
                    <a:pt x="1120591" y="60435"/>
                    <a:pt x="1119110" y="63264"/>
                    <a:pt x="1117088" y="65690"/>
                  </a:cubicBezTo>
                  <a:cubicBezTo>
                    <a:pt x="1100228" y="85922"/>
                    <a:pt x="1116997" y="61884"/>
                    <a:pt x="1103950" y="81456"/>
                  </a:cubicBezTo>
                  <a:cubicBezTo>
                    <a:pt x="1105702" y="100725"/>
                    <a:pt x="1107214" y="120017"/>
                    <a:pt x="1109205" y="139262"/>
                  </a:cubicBezTo>
                  <a:cubicBezTo>
                    <a:pt x="1109842" y="145423"/>
                    <a:pt x="1111833" y="151462"/>
                    <a:pt x="1111833" y="157656"/>
                  </a:cubicBezTo>
                  <a:cubicBezTo>
                    <a:pt x="1111833" y="186573"/>
                    <a:pt x="1110809" y="215494"/>
                    <a:pt x="1109205" y="244366"/>
                  </a:cubicBezTo>
                  <a:cubicBezTo>
                    <a:pt x="1109051" y="247131"/>
                    <a:pt x="1107339" y="249586"/>
                    <a:pt x="1106578" y="252249"/>
                  </a:cubicBezTo>
                  <a:cubicBezTo>
                    <a:pt x="1105586" y="255721"/>
                    <a:pt x="1104733" y="259234"/>
                    <a:pt x="1103950" y="262759"/>
                  </a:cubicBezTo>
                  <a:cubicBezTo>
                    <a:pt x="1102981" y="267119"/>
                    <a:pt x="1102002" y="271483"/>
                    <a:pt x="1101323" y="275897"/>
                  </a:cubicBezTo>
                  <a:cubicBezTo>
                    <a:pt x="1100249" y="282876"/>
                    <a:pt x="1099628" y="289918"/>
                    <a:pt x="1098695" y="296918"/>
                  </a:cubicBezTo>
                  <a:cubicBezTo>
                    <a:pt x="1097074" y="309077"/>
                    <a:pt x="1096100" y="316922"/>
                    <a:pt x="1093440" y="328449"/>
                  </a:cubicBezTo>
                  <a:cubicBezTo>
                    <a:pt x="1091816" y="335486"/>
                    <a:pt x="1093292" y="344363"/>
                    <a:pt x="1088185" y="349469"/>
                  </a:cubicBezTo>
                  <a:cubicBezTo>
                    <a:pt x="1086433" y="351221"/>
                    <a:pt x="1085145" y="353616"/>
                    <a:pt x="1082929" y="354724"/>
                  </a:cubicBezTo>
                  <a:cubicBezTo>
                    <a:pt x="1079699" y="356339"/>
                    <a:pt x="1072419" y="357352"/>
                    <a:pt x="1072419" y="357352"/>
                  </a:cubicBezTo>
                  <a:lnTo>
                    <a:pt x="147509" y="430924"/>
                  </a:lnTo>
                  <a:lnTo>
                    <a:pt x="147509" y="404649"/>
                  </a:lnTo>
                  <a:cubicBezTo>
                    <a:pt x="141378" y="400270"/>
                    <a:pt x="135063" y="396137"/>
                    <a:pt x="129116" y="391511"/>
                  </a:cubicBezTo>
                  <a:cubicBezTo>
                    <a:pt x="127160" y="389990"/>
                    <a:pt x="125795" y="387804"/>
                    <a:pt x="123860" y="386256"/>
                  </a:cubicBezTo>
                  <a:cubicBezTo>
                    <a:pt x="121394" y="384283"/>
                    <a:pt x="118211" y="383233"/>
                    <a:pt x="115978" y="381000"/>
                  </a:cubicBezTo>
                  <a:cubicBezTo>
                    <a:pt x="112881" y="377903"/>
                    <a:pt x="110723" y="373993"/>
                    <a:pt x="108095" y="370490"/>
                  </a:cubicBezTo>
                  <a:lnTo>
                    <a:pt x="102840" y="354724"/>
                  </a:lnTo>
                  <a:lnTo>
                    <a:pt x="100212" y="346842"/>
                  </a:lnTo>
                  <a:cubicBezTo>
                    <a:pt x="101088" y="344214"/>
                    <a:pt x="100881" y="340918"/>
                    <a:pt x="102840" y="338959"/>
                  </a:cubicBezTo>
                  <a:cubicBezTo>
                    <a:pt x="107306" y="334493"/>
                    <a:pt x="118605" y="328449"/>
                    <a:pt x="118605" y="328449"/>
                  </a:cubicBezTo>
                  <a:cubicBezTo>
                    <a:pt x="120357" y="325821"/>
                    <a:pt x="122861" y="323562"/>
                    <a:pt x="123860" y="320566"/>
                  </a:cubicBezTo>
                  <a:cubicBezTo>
                    <a:pt x="127651" y="309192"/>
                    <a:pt x="127488" y="288500"/>
                    <a:pt x="123860" y="278524"/>
                  </a:cubicBezTo>
                  <a:cubicBezTo>
                    <a:pt x="122914" y="275921"/>
                    <a:pt x="118605" y="276773"/>
                    <a:pt x="115978" y="275897"/>
                  </a:cubicBezTo>
                  <a:cubicBezTo>
                    <a:pt x="110723" y="276773"/>
                    <a:pt x="105201" y="276653"/>
                    <a:pt x="100212" y="278524"/>
                  </a:cubicBezTo>
                  <a:cubicBezTo>
                    <a:pt x="96589" y="279883"/>
                    <a:pt x="91406" y="289532"/>
                    <a:pt x="89702" y="291662"/>
                  </a:cubicBezTo>
                  <a:cubicBezTo>
                    <a:pt x="85421" y="297014"/>
                    <a:pt x="82421" y="298269"/>
                    <a:pt x="76564" y="302173"/>
                  </a:cubicBezTo>
                  <a:cubicBezTo>
                    <a:pt x="71309" y="301297"/>
                    <a:pt x="65852" y="301230"/>
                    <a:pt x="60798" y="299545"/>
                  </a:cubicBezTo>
                  <a:cubicBezTo>
                    <a:pt x="55828" y="297888"/>
                    <a:pt x="51247" y="292621"/>
                    <a:pt x="47660" y="289035"/>
                  </a:cubicBezTo>
                  <a:cubicBezTo>
                    <a:pt x="46784" y="286407"/>
                    <a:pt x="45033" y="283922"/>
                    <a:pt x="45033" y="281152"/>
                  </a:cubicBezTo>
                  <a:cubicBezTo>
                    <a:pt x="45033" y="271635"/>
                    <a:pt x="50595" y="255502"/>
                    <a:pt x="52916" y="246993"/>
                  </a:cubicBezTo>
                  <a:cubicBezTo>
                    <a:pt x="53866" y="243509"/>
                    <a:pt x="54551" y="239955"/>
                    <a:pt x="55543" y="236483"/>
                  </a:cubicBezTo>
                  <a:cubicBezTo>
                    <a:pt x="56304" y="233820"/>
                    <a:pt x="57499" y="231287"/>
                    <a:pt x="58171" y="228600"/>
                  </a:cubicBezTo>
                  <a:cubicBezTo>
                    <a:pt x="59254" y="224267"/>
                    <a:pt x="59230" y="219644"/>
                    <a:pt x="60798" y="215462"/>
                  </a:cubicBezTo>
                  <a:cubicBezTo>
                    <a:pt x="61907" y="212505"/>
                    <a:pt x="64302" y="210207"/>
                    <a:pt x="66054" y="207580"/>
                  </a:cubicBezTo>
                  <a:cubicBezTo>
                    <a:pt x="68023" y="201671"/>
                    <a:pt x="72731" y="188909"/>
                    <a:pt x="71309" y="183931"/>
                  </a:cubicBezTo>
                  <a:cubicBezTo>
                    <a:pt x="70548" y="181268"/>
                    <a:pt x="66089" y="182065"/>
                    <a:pt x="63426" y="181304"/>
                  </a:cubicBezTo>
                  <a:cubicBezTo>
                    <a:pt x="59954" y="180312"/>
                    <a:pt x="56375" y="179714"/>
                    <a:pt x="52916" y="178676"/>
                  </a:cubicBezTo>
                  <a:cubicBezTo>
                    <a:pt x="47610" y="177084"/>
                    <a:pt x="41759" y="176494"/>
                    <a:pt x="37150" y="173421"/>
                  </a:cubicBezTo>
                  <a:cubicBezTo>
                    <a:pt x="31895" y="169918"/>
                    <a:pt x="27377" y="164908"/>
                    <a:pt x="21385" y="162911"/>
                  </a:cubicBezTo>
                  <a:cubicBezTo>
                    <a:pt x="10506" y="159284"/>
                    <a:pt x="15807" y="161819"/>
                    <a:pt x="5619" y="155028"/>
                  </a:cubicBezTo>
                  <a:cubicBezTo>
                    <a:pt x="-2065" y="143501"/>
                    <a:pt x="364" y="150303"/>
                    <a:pt x="364" y="134007"/>
                  </a:cubicBezTo>
                  <a:lnTo>
                    <a:pt x="114073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7575627" y="5823928"/>
              <a:ext cx="178561" cy="222231"/>
            </a:xfrm>
            <a:custGeom>
              <a:avLst/>
              <a:gdLst>
                <a:gd name="connsiteX0" fmla="*/ 28903 w 291662"/>
                <a:gd name="connsiteY0" fmla="*/ 19346 h 363560"/>
                <a:gd name="connsiteX1" fmla="*/ 28903 w 291662"/>
                <a:gd name="connsiteY1" fmla="*/ 19346 h 363560"/>
                <a:gd name="connsiteX2" fmla="*/ 49924 w 291662"/>
                <a:gd name="connsiteY2" fmla="*/ 8836 h 363560"/>
                <a:gd name="connsiteX3" fmla="*/ 63062 w 291662"/>
                <a:gd name="connsiteY3" fmla="*/ 11464 h 363560"/>
                <a:gd name="connsiteX4" fmla="*/ 70945 w 291662"/>
                <a:gd name="connsiteY4" fmla="*/ 8836 h 363560"/>
                <a:gd name="connsiteX5" fmla="*/ 73572 w 291662"/>
                <a:gd name="connsiteY5" fmla="*/ 953 h 363560"/>
                <a:gd name="connsiteX6" fmla="*/ 97221 w 291662"/>
                <a:gd name="connsiteY6" fmla="*/ 8836 h 363560"/>
                <a:gd name="connsiteX7" fmla="*/ 112986 w 291662"/>
                <a:gd name="connsiteY7" fmla="*/ 16719 h 363560"/>
                <a:gd name="connsiteX8" fmla="*/ 107731 w 291662"/>
                <a:gd name="connsiteY8" fmla="*/ 24602 h 363560"/>
                <a:gd name="connsiteX9" fmla="*/ 99848 w 291662"/>
                <a:gd name="connsiteY9" fmla="*/ 29857 h 363560"/>
                <a:gd name="connsiteX10" fmla="*/ 89338 w 291662"/>
                <a:gd name="connsiteY10" fmla="*/ 45622 h 363560"/>
                <a:gd name="connsiteX11" fmla="*/ 105103 w 291662"/>
                <a:gd name="connsiteY11" fmla="*/ 50877 h 363560"/>
                <a:gd name="connsiteX12" fmla="*/ 168165 w 291662"/>
                <a:gd name="connsiteY12" fmla="*/ 53505 h 363560"/>
                <a:gd name="connsiteX13" fmla="*/ 212834 w 291662"/>
                <a:gd name="connsiteY13" fmla="*/ 87664 h 363560"/>
                <a:gd name="connsiteX14" fmla="*/ 210207 w 291662"/>
                <a:gd name="connsiteY14" fmla="*/ 134960 h 363560"/>
                <a:gd name="connsiteX15" fmla="*/ 215462 w 291662"/>
                <a:gd name="connsiteY15" fmla="*/ 158608 h 363560"/>
                <a:gd name="connsiteX16" fmla="*/ 223345 w 291662"/>
                <a:gd name="connsiteY16" fmla="*/ 163864 h 363560"/>
                <a:gd name="connsiteX17" fmla="*/ 225972 w 291662"/>
                <a:gd name="connsiteY17" fmla="*/ 171746 h 363560"/>
                <a:gd name="connsiteX18" fmla="*/ 231228 w 291662"/>
                <a:gd name="connsiteY18" fmla="*/ 177002 h 363560"/>
                <a:gd name="connsiteX19" fmla="*/ 241738 w 291662"/>
                <a:gd name="connsiteY19" fmla="*/ 200650 h 363560"/>
                <a:gd name="connsiteX20" fmla="*/ 239110 w 291662"/>
                <a:gd name="connsiteY20" fmla="*/ 224298 h 363560"/>
                <a:gd name="connsiteX21" fmla="*/ 231228 w 291662"/>
                <a:gd name="connsiteY21" fmla="*/ 232181 h 363560"/>
                <a:gd name="connsiteX22" fmla="*/ 236483 w 291662"/>
                <a:gd name="connsiteY22" fmla="*/ 261084 h 363560"/>
                <a:gd name="connsiteX23" fmla="*/ 257503 w 291662"/>
                <a:gd name="connsiteY23" fmla="*/ 258457 h 363560"/>
                <a:gd name="connsiteX24" fmla="*/ 265386 w 291662"/>
                <a:gd name="connsiteY24" fmla="*/ 255829 h 363560"/>
                <a:gd name="connsiteX25" fmla="*/ 275897 w 291662"/>
                <a:gd name="connsiteY25" fmla="*/ 258457 h 363560"/>
                <a:gd name="connsiteX26" fmla="*/ 278524 w 291662"/>
                <a:gd name="connsiteY26" fmla="*/ 274222 h 363560"/>
                <a:gd name="connsiteX27" fmla="*/ 286407 w 291662"/>
                <a:gd name="connsiteY27" fmla="*/ 282105 h 363560"/>
                <a:gd name="connsiteX28" fmla="*/ 291662 w 291662"/>
                <a:gd name="connsiteY28" fmla="*/ 289988 h 363560"/>
                <a:gd name="connsiteX29" fmla="*/ 283779 w 291662"/>
                <a:gd name="connsiteY29" fmla="*/ 297871 h 363560"/>
                <a:gd name="connsiteX30" fmla="*/ 257503 w 291662"/>
                <a:gd name="connsiteY30" fmla="*/ 313636 h 363560"/>
                <a:gd name="connsiteX31" fmla="*/ 241738 w 291662"/>
                <a:gd name="connsiteY31" fmla="*/ 324146 h 363560"/>
                <a:gd name="connsiteX32" fmla="*/ 215462 w 291662"/>
                <a:gd name="connsiteY32" fmla="*/ 324146 h 363560"/>
                <a:gd name="connsiteX33" fmla="*/ 223345 w 291662"/>
                <a:gd name="connsiteY33" fmla="*/ 353050 h 363560"/>
                <a:gd name="connsiteX34" fmla="*/ 225972 w 291662"/>
                <a:gd name="connsiteY34" fmla="*/ 360933 h 363560"/>
                <a:gd name="connsiteX35" fmla="*/ 220717 w 291662"/>
                <a:gd name="connsiteY35" fmla="*/ 363560 h 363560"/>
                <a:gd name="connsiteX36" fmla="*/ 186559 w 291662"/>
                <a:gd name="connsiteY36" fmla="*/ 276850 h 363560"/>
                <a:gd name="connsiteX37" fmla="*/ 178676 w 291662"/>
                <a:gd name="connsiteY37" fmla="*/ 255829 h 363560"/>
                <a:gd name="connsiteX38" fmla="*/ 176048 w 291662"/>
                <a:gd name="connsiteY38" fmla="*/ 247946 h 363560"/>
                <a:gd name="connsiteX39" fmla="*/ 170793 w 291662"/>
                <a:gd name="connsiteY39" fmla="*/ 240064 h 363560"/>
                <a:gd name="connsiteX40" fmla="*/ 165538 w 291662"/>
                <a:gd name="connsiteY40" fmla="*/ 224298 h 363560"/>
                <a:gd name="connsiteX41" fmla="*/ 155028 w 291662"/>
                <a:gd name="connsiteY41" fmla="*/ 208533 h 363560"/>
                <a:gd name="connsiteX42" fmla="*/ 139262 w 291662"/>
                <a:gd name="connsiteY42" fmla="*/ 192767 h 363560"/>
                <a:gd name="connsiteX43" fmla="*/ 123497 w 291662"/>
                <a:gd name="connsiteY43" fmla="*/ 171746 h 363560"/>
                <a:gd name="connsiteX44" fmla="*/ 115614 w 291662"/>
                <a:gd name="connsiteY44" fmla="*/ 166491 h 363560"/>
                <a:gd name="connsiteX45" fmla="*/ 99848 w 291662"/>
                <a:gd name="connsiteY45" fmla="*/ 150726 h 363560"/>
                <a:gd name="connsiteX46" fmla="*/ 89338 w 291662"/>
                <a:gd name="connsiteY46" fmla="*/ 142843 h 363560"/>
                <a:gd name="connsiteX47" fmla="*/ 81455 w 291662"/>
                <a:gd name="connsiteY47" fmla="*/ 137588 h 363560"/>
                <a:gd name="connsiteX48" fmla="*/ 73572 w 291662"/>
                <a:gd name="connsiteY48" fmla="*/ 129705 h 363560"/>
                <a:gd name="connsiteX49" fmla="*/ 65690 w 291662"/>
                <a:gd name="connsiteY49" fmla="*/ 124450 h 363560"/>
                <a:gd name="connsiteX50" fmla="*/ 49924 w 291662"/>
                <a:gd name="connsiteY50" fmla="*/ 111312 h 363560"/>
                <a:gd name="connsiteX51" fmla="*/ 44669 w 291662"/>
                <a:gd name="connsiteY51" fmla="*/ 103429 h 363560"/>
                <a:gd name="connsiteX52" fmla="*/ 28903 w 291662"/>
                <a:gd name="connsiteY52" fmla="*/ 90291 h 363560"/>
                <a:gd name="connsiteX53" fmla="*/ 18393 w 291662"/>
                <a:gd name="connsiteY53" fmla="*/ 87664 h 363560"/>
                <a:gd name="connsiteX54" fmla="*/ 10510 w 291662"/>
                <a:gd name="connsiteY54" fmla="*/ 79781 h 363560"/>
                <a:gd name="connsiteX55" fmla="*/ 2628 w 291662"/>
                <a:gd name="connsiteY55" fmla="*/ 77153 h 363560"/>
                <a:gd name="connsiteX56" fmla="*/ 0 w 291662"/>
                <a:gd name="connsiteY56" fmla="*/ 69271 h 363560"/>
                <a:gd name="connsiteX57" fmla="*/ 18393 w 291662"/>
                <a:gd name="connsiteY57" fmla="*/ 50877 h 363560"/>
                <a:gd name="connsiteX58" fmla="*/ 28903 w 291662"/>
                <a:gd name="connsiteY58" fmla="*/ 19346 h 36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1662" h="363560">
                  <a:moveTo>
                    <a:pt x="28903" y="19346"/>
                  </a:moveTo>
                  <a:lnTo>
                    <a:pt x="28903" y="19346"/>
                  </a:lnTo>
                  <a:cubicBezTo>
                    <a:pt x="35910" y="15843"/>
                    <a:pt x="42291" y="10597"/>
                    <a:pt x="49924" y="8836"/>
                  </a:cubicBezTo>
                  <a:cubicBezTo>
                    <a:pt x="54276" y="7832"/>
                    <a:pt x="58596" y="11464"/>
                    <a:pt x="63062" y="11464"/>
                  </a:cubicBezTo>
                  <a:cubicBezTo>
                    <a:pt x="65832" y="11464"/>
                    <a:pt x="68317" y="9712"/>
                    <a:pt x="70945" y="8836"/>
                  </a:cubicBezTo>
                  <a:cubicBezTo>
                    <a:pt x="71821" y="6208"/>
                    <a:pt x="70909" y="1714"/>
                    <a:pt x="73572" y="953"/>
                  </a:cubicBezTo>
                  <a:cubicBezTo>
                    <a:pt x="85988" y="-2594"/>
                    <a:pt x="88737" y="4594"/>
                    <a:pt x="97221" y="8836"/>
                  </a:cubicBezTo>
                  <a:cubicBezTo>
                    <a:pt x="118978" y="19715"/>
                    <a:pt x="90393" y="1658"/>
                    <a:pt x="112986" y="16719"/>
                  </a:cubicBezTo>
                  <a:cubicBezTo>
                    <a:pt x="111234" y="19347"/>
                    <a:pt x="109964" y="22369"/>
                    <a:pt x="107731" y="24602"/>
                  </a:cubicBezTo>
                  <a:cubicBezTo>
                    <a:pt x="105498" y="26835"/>
                    <a:pt x="101928" y="27480"/>
                    <a:pt x="99848" y="29857"/>
                  </a:cubicBezTo>
                  <a:cubicBezTo>
                    <a:pt x="95689" y="34610"/>
                    <a:pt x="89338" y="45622"/>
                    <a:pt x="89338" y="45622"/>
                  </a:cubicBezTo>
                  <a:cubicBezTo>
                    <a:pt x="99407" y="52334"/>
                    <a:pt x="94063" y="50877"/>
                    <a:pt x="105103" y="50877"/>
                  </a:cubicBezTo>
                  <a:lnTo>
                    <a:pt x="168165" y="53505"/>
                  </a:lnTo>
                  <a:lnTo>
                    <a:pt x="212834" y="87664"/>
                  </a:lnTo>
                  <a:lnTo>
                    <a:pt x="210207" y="134960"/>
                  </a:lnTo>
                  <a:cubicBezTo>
                    <a:pt x="211959" y="142843"/>
                    <a:pt x="212121" y="151257"/>
                    <a:pt x="215462" y="158608"/>
                  </a:cubicBezTo>
                  <a:cubicBezTo>
                    <a:pt x="216769" y="161483"/>
                    <a:pt x="221372" y="161398"/>
                    <a:pt x="223345" y="163864"/>
                  </a:cubicBezTo>
                  <a:cubicBezTo>
                    <a:pt x="225075" y="166027"/>
                    <a:pt x="224547" y="169371"/>
                    <a:pt x="225972" y="171746"/>
                  </a:cubicBezTo>
                  <a:cubicBezTo>
                    <a:pt x="227247" y="173871"/>
                    <a:pt x="229476" y="175250"/>
                    <a:pt x="231228" y="177002"/>
                  </a:cubicBezTo>
                  <a:cubicBezTo>
                    <a:pt x="237482" y="195763"/>
                    <a:pt x="233411" y="188158"/>
                    <a:pt x="241738" y="200650"/>
                  </a:cubicBezTo>
                  <a:cubicBezTo>
                    <a:pt x="240862" y="208533"/>
                    <a:pt x="241618" y="216774"/>
                    <a:pt x="239110" y="224298"/>
                  </a:cubicBezTo>
                  <a:cubicBezTo>
                    <a:pt x="237935" y="227823"/>
                    <a:pt x="231893" y="228525"/>
                    <a:pt x="231228" y="232181"/>
                  </a:cubicBezTo>
                  <a:cubicBezTo>
                    <a:pt x="229480" y="241797"/>
                    <a:pt x="233472" y="252054"/>
                    <a:pt x="236483" y="261084"/>
                  </a:cubicBezTo>
                  <a:cubicBezTo>
                    <a:pt x="243490" y="260208"/>
                    <a:pt x="250556" y="259720"/>
                    <a:pt x="257503" y="258457"/>
                  </a:cubicBezTo>
                  <a:cubicBezTo>
                    <a:pt x="260228" y="257962"/>
                    <a:pt x="262616" y="255829"/>
                    <a:pt x="265386" y="255829"/>
                  </a:cubicBezTo>
                  <a:cubicBezTo>
                    <a:pt x="268998" y="255829"/>
                    <a:pt x="272393" y="257581"/>
                    <a:pt x="275897" y="258457"/>
                  </a:cubicBezTo>
                  <a:cubicBezTo>
                    <a:pt x="276773" y="263712"/>
                    <a:pt x="276360" y="269354"/>
                    <a:pt x="278524" y="274222"/>
                  </a:cubicBezTo>
                  <a:cubicBezTo>
                    <a:pt x="280033" y="277618"/>
                    <a:pt x="284028" y="279250"/>
                    <a:pt x="286407" y="282105"/>
                  </a:cubicBezTo>
                  <a:cubicBezTo>
                    <a:pt x="288429" y="284531"/>
                    <a:pt x="289910" y="287360"/>
                    <a:pt x="291662" y="289988"/>
                  </a:cubicBezTo>
                  <a:cubicBezTo>
                    <a:pt x="289034" y="292616"/>
                    <a:pt x="286803" y="295711"/>
                    <a:pt x="283779" y="297871"/>
                  </a:cubicBezTo>
                  <a:cubicBezTo>
                    <a:pt x="269271" y="308234"/>
                    <a:pt x="273866" y="297271"/>
                    <a:pt x="257503" y="313636"/>
                  </a:cubicBezTo>
                  <a:cubicBezTo>
                    <a:pt x="247663" y="323478"/>
                    <a:pt x="253146" y="320344"/>
                    <a:pt x="241738" y="324146"/>
                  </a:cubicBezTo>
                  <a:cubicBezTo>
                    <a:pt x="215463" y="315388"/>
                    <a:pt x="220718" y="308382"/>
                    <a:pt x="215462" y="324146"/>
                  </a:cubicBezTo>
                  <a:cubicBezTo>
                    <a:pt x="226732" y="357959"/>
                    <a:pt x="215919" y="323346"/>
                    <a:pt x="223345" y="353050"/>
                  </a:cubicBezTo>
                  <a:cubicBezTo>
                    <a:pt x="224017" y="355737"/>
                    <a:pt x="226644" y="358246"/>
                    <a:pt x="225972" y="360933"/>
                  </a:cubicBezTo>
                  <a:cubicBezTo>
                    <a:pt x="225497" y="362833"/>
                    <a:pt x="222469" y="362684"/>
                    <a:pt x="220717" y="363560"/>
                  </a:cubicBezTo>
                  <a:lnTo>
                    <a:pt x="186559" y="276850"/>
                  </a:lnTo>
                  <a:cubicBezTo>
                    <a:pt x="183931" y="269843"/>
                    <a:pt x="181234" y="262862"/>
                    <a:pt x="178676" y="255829"/>
                  </a:cubicBezTo>
                  <a:cubicBezTo>
                    <a:pt x="177729" y="253226"/>
                    <a:pt x="177287" y="250423"/>
                    <a:pt x="176048" y="247946"/>
                  </a:cubicBezTo>
                  <a:cubicBezTo>
                    <a:pt x="174636" y="245122"/>
                    <a:pt x="172075" y="242950"/>
                    <a:pt x="170793" y="240064"/>
                  </a:cubicBezTo>
                  <a:cubicBezTo>
                    <a:pt x="168543" y="235002"/>
                    <a:pt x="168611" y="228907"/>
                    <a:pt x="165538" y="224298"/>
                  </a:cubicBezTo>
                  <a:cubicBezTo>
                    <a:pt x="162035" y="219043"/>
                    <a:pt x="159494" y="212999"/>
                    <a:pt x="155028" y="208533"/>
                  </a:cubicBezTo>
                  <a:cubicBezTo>
                    <a:pt x="149773" y="203278"/>
                    <a:pt x="143721" y="198713"/>
                    <a:pt x="139262" y="192767"/>
                  </a:cubicBezTo>
                  <a:cubicBezTo>
                    <a:pt x="134007" y="185760"/>
                    <a:pt x="130785" y="176604"/>
                    <a:pt x="123497" y="171746"/>
                  </a:cubicBezTo>
                  <a:cubicBezTo>
                    <a:pt x="120869" y="169994"/>
                    <a:pt x="117974" y="168589"/>
                    <a:pt x="115614" y="166491"/>
                  </a:cubicBezTo>
                  <a:cubicBezTo>
                    <a:pt x="110059" y="161554"/>
                    <a:pt x="105793" y="155185"/>
                    <a:pt x="99848" y="150726"/>
                  </a:cubicBezTo>
                  <a:cubicBezTo>
                    <a:pt x="96345" y="148098"/>
                    <a:pt x="92902" y="145388"/>
                    <a:pt x="89338" y="142843"/>
                  </a:cubicBezTo>
                  <a:cubicBezTo>
                    <a:pt x="86768" y="141007"/>
                    <a:pt x="83881" y="139610"/>
                    <a:pt x="81455" y="137588"/>
                  </a:cubicBezTo>
                  <a:cubicBezTo>
                    <a:pt x="78600" y="135209"/>
                    <a:pt x="76427" y="132084"/>
                    <a:pt x="73572" y="129705"/>
                  </a:cubicBezTo>
                  <a:cubicBezTo>
                    <a:pt x="71146" y="127683"/>
                    <a:pt x="68116" y="126472"/>
                    <a:pt x="65690" y="124450"/>
                  </a:cubicBezTo>
                  <a:cubicBezTo>
                    <a:pt x="45464" y="107595"/>
                    <a:pt x="69490" y="124355"/>
                    <a:pt x="49924" y="111312"/>
                  </a:cubicBezTo>
                  <a:cubicBezTo>
                    <a:pt x="48172" y="108684"/>
                    <a:pt x="46691" y="105855"/>
                    <a:pt x="44669" y="103429"/>
                  </a:cubicBezTo>
                  <a:cubicBezTo>
                    <a:pt x="41161" y="99220"/>
                    <a:pt x="34262" y="92588"/>
                    <a:pt x="28903" y="90291"/>
                  </a:cubicBezTo>
                  <a:cubicBezTo>
                    <a:pt x="25584" y="88869"/>
                    <a:pt x="21896" y="88540"/>
                    <a:pt x="18393" y="87664"/>
                  </a:cubicBezTo>
                  <a:cubicBezTo>
                    <a:pt x="15765" y="85036"/>
                    <a:pt x="13602" y="81842"/>
                    <a:pt x="10510" y="79781"/>
                  </a:cubicBezTo>
                  <a:cubicBezTo>
                    <a:pt x="8206" y="78245"/>
                    <a:pt x="4586" y="79111"/>
                    <a:pt x="2628" y="77153"/>
                  </a:cubicBezTo>
                  <a:cubicBezTo>
                    <a:pt x="670" y="75195"/>
                    <a:pt x="876" y="71898"/>
                    <a:pt x="0" y="69271"/>
                  </a:cubicBezTo>
                  <a:cubicBezTo>
                    <a:pt x="12046" y="51200"/>
                    <a:pt x="4518" y="55503"/>
                    <a:pt x="18393" y="50877"/>
                  </a:cubicBezTo>
                  <a:cubicBezTo>
                    <a:pt x="21118" y="26359"/>
                    <a:pt x="27151" y="24601"/>
                    <a:pt x="28903" y="19346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7106906" y="5528914"/>
              <a:ext cx="234846" cy="170797"/>
            </a:xfrm>
            <a:custGeom>
              <a:avLst/>
              <a:gdLst>
                <a:gd name="connsiteX0" fmla="*/ 36786 w 383627"/>
                <a:gd name="connsiteY0" fmla="*/ 18394 h 278525"/>
                <a:gd name="connsiteX1" fmla="*/ 36786 w 383627"/>
                <a:gd name="connsiteY1" fmla="*/ 18394 h 278525"/>
                <a:gd name="connsiteX2" fmla="*/ 134007 w 383627"/>
                <a:gd name="connsiteY2" fmla="*/ 13138 h 278525"/>
                <a:gd name="connsiteX3" fmla="*/ 144517 w 383627"/>
                <a:gd name="connsiteY3" fmla="*/ 10511 h 278525"/>
                <a:gd name="connsiteX4" fmla="*/ 157655 w 383627"/>
                <a:gd name="connsiteY4" fmla="*/ 7883 h 278525"/>
                <a:gd name="connsiteX5" fmla="*/ 173420 w 383627"/>
                <a:gd name="connsiteY5" fmla="*/ 2628 h 278525"/>
                <a:gd name="connsiteX6" fmla="*/ 181303 w 383627"/>
                <a:gd name="connsiteY6" fmla="*/ 0 h 278525"/>
                <a:gd name="connsiteX7" fmla="*/ 183931 w 383627"/>
                <a:gd name="connsiteY7" fmla="*/ 7883 h 278525"/>
                <a:gd name="connsiteX8" fmla="*/ 191814 w 383627"/>
                <a:gd name="connsiteY8" fmla="*/ 70945 h 278525"/>
                <a:gd name="connsiteX9" fmla="*/ 244365 w 383627"/>
                <a:gd name="connsiteY9" fmla="*/ 73573 h 278525"/>
                <a:gd name="connsiteX10" fmla="*/ 273269 w 383627"/>
                <a:gd name="connsiteY10" fmla="*/ 44669 h 278525"/>
                <a:gd name="connsiteX11" fmla="*/ 346841 w 383627"/>
                <a:gd name="connsiteY11" fmla="*/ 39414 h 278525"/>
                <a:gd name="connsiteX12" fmla="*/ 383627 w 383627"/>
                <a:gd name="connsiteY12" fmla="*/ 123497 h 278525"/>
                <a:gd name="connsiteX13" fmla="*/ 352096 w 383627"/>
                <a:gd name="connsiteY13" fmla="*/ 160283 h 278525"/>
                <a:gd name="connsiteX14" fmla="*/ 331076 w 383627"/>
                <a:gd name="connsiteY14" fmla="*/ 173421 h 278525"/>
                <a:gd name="connsiteX15" fmla="*/ 312683 w 383627"/>
                <a:gd name="connsiteY15" fmla="*/ 178676 h 278525"/>
                <a:gd name="connsiteX16" fmla="*/ 315310 w 383627"/>
                <a:gd name="connsiteY16" fmla="*/ 199697 h 278525"/>
                <a:gd name="connsiteX17" fmla="*/ 331076 w 383627"/>
                <a:gd name="connsiteY17" fmla="*/ 204952 h 278525"/>
                <a:gd name="connsiteX18" fmla="*/ 349469 w 383627"/>
                <a:gd name="connsiteY18" fmla="*/ 210207 h 278525"/>
                <a:gd name="connsiteX19" fmla="*/ 352096 w 383627"/>
                <a:gd name="connsiteY19" fmla="*/ 218090 h 278525"/>
                <a:gd name="connsiteX20" fmla="*/ 331076 w 383627"/>
                <a:gd name="connsiteY20" fmla="*/ 225973 h 278525"/>
                <a:gd name="connsiteX21" fmla="*/ 294289 w 383627"/>
                <a:gd name="connsiteY21" fmla="*/ 228600 h 278525"/>
                <a:gd name="connsiteX22" fmla="*/ 283779 w 383627"/>
                <a:gd name="connsiteY22" fmla="*/ 241738 h 278525"/>
                <a:gd name="connsiteX23" fmla="*/ 270641 w 383627"/>
                <a:gd name="connsiteY23" fmla="*/ 252249 h 278525"/>
                <a:gd name="connsiteX24" fmla="*/ 249620 w 383627"/>
                <a:gd name="connsiteY24" fmla="*/ 270642 h 278525"/>
                <a:gd name="connsiteX25" fmla="*/ 244365 w 383627"/>
                <a:gd name="connsiteY25" fmla="*/ 278525 h 278525"/>
                <a:gd name="connsiteX26" fmla="*/ 181303 w 383627"/>
                <a:gd name="connsiteY26" fmla="*/ 262759 h 278525"/>
                <a:gd name="connsiteX27" fmla="*/ 155027 w 383627"/>
                <a:gd name="connsiteY27" fmla="*/ 244366 h 278525"/>
                <a:gd name="connsiteX28" fmla="*/ 139262 w 383627"/>
                <a:gd name="connsiteY28" fmla="*/ 239111 h 278525"/>
                <a:gd name="connsiteX29" fmla="*/ 115614 w 383627"/>
                <a:gd name="connsiteY29" fmla="*/ 218090 h 278525"/>
                <a:gd name="connsiteX30" fmla="*/ 110358 w 383627"/>
                <a:gd name="connsiteY30" fmla="*/ 207580 h 278525"/>
                <a:gd name="connsiteX31" fmla="*/ 105103 w 383627"/>
                <a:gd name="connsiteY31" fmla="*/ 191814 h 278525"/>
                <a:gd name="connsiteX32" fmla="*/ 94593 w 383627"/>
                <a:gd name="connsiteY32" fmla="*/ 176049 h 278525"/>
                <a:gd name="connsiteX33" fmla="*/ 89338 w 383627"/>
                <a:gd name="connsiteY33" fmla="*/ 168166 h 278525"/>
                <a:gd name="connsiteX34" fmla="*/ 81455 w 383627"/>
                <a:gd name="connsiteY34" fmla="*/ 157656 h 278525"/>
                <a:gd name="connsiteX35" fmla="*/ 76200 w 383627"/>
                <a:gd name="connsiteY35" fmla="*/ 149773 h 278525"/>
                <a:gd name="connsiteX36" fmla="*/ 49924 w 383627"/>
                <a:gd name="connsiteY36" fmla="*/ 136635 h 278525"/>
                <a:gd name="connsiteX37" fmla="*/ 44669 w 383627"/>
                <a:gd name="connsiteY37" fmla="*/ 126125 h 278525"/>
                <a:gd name="connsiteX38" fmla="*/ 52552 w 383627"/>
                <a:gd name="connsiteY38" fmla="*/ 99849 h 278525"/>
                <a:gd name="connsiteX39" fmla="*/ 49924 w 383627"/>
                <a:gd name="connsiteY39" fmla="*/ 91966 h 278525"/>
                <a:gd name="connsiteX40" fmla="*/ 42041 w 383627"/>
                <a:gd name="connsiteY40" fmla="*/ 89338 h 278525"/>
                <a:gd name="connsiteX41" fmla="*/ 34158 w 383627"/>
                <a:gd name="connsiteY41" fmla="*/ 84083 h 278525"/>
                <a:gd name="connsiteX42" fmla="*/ 2627 w 383627"/>
                <a:gd name="connsiteY42" fmla="*/ 78828 h 278525"/>
                <a:gd name="connsiteX43" fmla="*/ 0 w 383627"/>
                <a:gd name="connsiteY43" fmla="*/ 70945 h 278525"/>
                <a:gd name="connsiteX44" fmla="*/ 2627 w 383627"/>
                <a:gd name="connsiteY44" fmla="*/ 49925 h 278525"/>
                <a:gd name="connsiteX45" fmla="*/ 15765 w 383627"/>
                <a:gd name="connsiteY45" fmla="*/ 39414 h 278525"/>
                <a:gd name="connsiteX46" fmla="*/ 34158 w 383627"/>
                <a:gd name="connsiteY46" fmla="*/ 28904 h 278525"/>
                <a:gd name="connsiteX47" fmla="*/ 36786 w 383627"/>
                <a:gd name="connsiteY47" fmla="*/ 18394 h 27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3627" h="278525">
                  <a:moveTo>
                    <a:pt x="36786" y="18394"/>
                  </a:moveTo>
                  <a:lnTo>
                    <a:pt x="36786" y="18394"/>
                  </a:lnTo>
                  <a:cubicBezTo>
                    <a:pt x="99327" y="11444"/>
                    <a:pt x="7632" y="21036"/>
                    <a:pt x="134007" y="13138"/>
                  </a:cubicBezTo>
                  <a:cubicBezTo>
                    <a:pt x="137611" y="12913"/>
                    <a:pt x="140992" y="11294"/>
                    <a:pt x="144517" y="10511"/>
                  </a:cubicBezTo>
                  <a:cubicBezTo>
                    <a:pt x="148877" y="9542"/>
                    <a:pt x="153346" y="9058"/>
                    <a:pt x="157655" y="7883"/>
                  </a:cubicBezTo>
                  <a:cubicBezTo>
                    <a:pt x="162999" y="6425"/>
                    <a:pt x="168165" y="4380"/>
                    <a:pt x="173420" y="2628"/>
                  </a:cubicBezTo>
                  <a:lnTo>
                    <a:pt x="181303" y="0"/>
                  </a:lnTo>
                  <a:lnTo>
                    <a:pt x="183931" y="7883"/>
                  </a:lnTo>
                  <a:lnTo>
                    <a:pt x="191814" y="70945"/>
                  </a:lnTo>
                  <a:lnTo>
                    <a:pt x="244365" y="73573"/>
                  </a:lnTo>
                  <a:lnTo>
                    <a:pt x="273269" y="44669"/>
                  </a:lnTo>
                  <a:lnTo>
                    <a:pt x="346841" y="39414"/>
                  </a:lnTo>
                  <a:lnTo>
                    <a:pt x="383627" y="123497"/>
                  </a:lnTo>
                  <a:lnTo>
                    <a:pt x="352096" y="160283"/>
                  </a:lnTo>
                  <a:cubicBezTo>
                    <a:pt x="345089" y="164662"/>
                    <a:pt x="338330" y="169464"/>
                    <a:pt x="331076" y="173421"/>
                  </a:cubicBezTo>
                  <a:cubicBezTo>
                    <a:pt x="327884" y="175162"/>
                    <a:pt x="315299" y="178022"/>
                    <a:pt x="312683" y="178676"/>
                  </a:cubicBezTo>
                  <a:cubicBezTo>
                    <a:pt x="313559" y="185683"/>
                    <a:pt x="311261" y="193912"/>
                    <a:pt x="315310" y="199697"/>
                  </a:cubicBezTo>
                  <a:cubicBezTo>
                    <a:pt x="318487" y="204235"/>
                    <a:pt x="325821" y="203200"/>
                    <a:pt x="331076" y="204952"/>
                  </a:cubicBezTo>
                  <a:cubicBezTo>
                    <a:pt x="342394" y="208725"/>
                    <a:pt x="336259" y="206905"/>
                    <a:pt x="349469" y="210207"/>
                  </a:cubicBezTo>
                  <a:cubicBezTo>
                    <a:pt x="350345" y="212835"/>
                    <a:pt x="353125" y="215518"/>
                    <a:pt x="352096" y="218090"/>
                  </a:cubicBezTo>
                  <a:cubicBezTo>
                    <a:pt x="349831" y="223752"/>
                    <a:pt x="334110" y="225654"/>
                    <a:pt x="331076" y="225973"/>
                  </a:cubicBezTo>
                  <a:cubicBezTo>
                    <a:pt x="318850" y="227260"/>
                    <a:pt x="306551" y="227724"/>
                    <a:pt x="294289" y="228600"/>
                  </a:cubicBezTo>
                  <a:cubicBezTo>
                    <a:pt x="281600" y="241291"/>
                    <a:pt x="297038" y="225164"/>
                    <a:pt x="283779" y="241738"/>
                  </a:cubicBezTo>
                  <a:cubicBezTo>
                    <a:pt x="276945" y="250280"/>
                    <a:pt x="279751" y="244278"/>
                    <a:pt x="270641" y="252249"/>
                  </a:cubicBezTo>
                  <a:cubicBezTo>
                    <a:pt x="246047" y="273768"/>
                    <a:pt x="267359" y="258817"/>
                    <a:pt x="249620" y="270642"/>
                  </a:cubicBezTo>
                  <a:lnTo>
                    <a:pt x="244365" y="278525"/>
                  </a:lnTo>
                  <a:lnTo>
                    <a:pt x="181303" y="262759"/>
                  </a:lnTo>
                  <a:cubicBezTo>
                    <a:pt x="172544" y="256628"/>
                    <a:pt x="165170" y="247747"/>
                    <a:pt x="155027" y="244366"/>
                  </a:cubicBezTo>
                  <a:lnTo>
                    <a:pt x="139262" y="239111"/>
                  </a:lnTo>
                  <a:cubicBezTo>
                    <a:pt x="121263" y="221112"/>
                    <a:pt x="129680" y="227468"/>
                    <a:pt x="115614" y="218090"/>
                  </a:cubicBezTo>
                  <a:cubicBezTo>
                    <a:pt x="113862" y="214587"/>
                    <a:pt x="111813" y="211217"/>
                    <a:pt x="110358" y="207580"/>
                  </a:cubicBezTo>
                  <a:cubicBezTo>
                    <a:pt x="108301" y="202437"/>
                    <a:pt x="108176" y="196423"/>
                    <a:pt x="105103" y="191814"/>
                  </a:cubicBezTo>
                  <a:lnTo>
                    <a:pt x="94593" y="176049"/>
                  </a:lnTo>
                  <a:cubicBezTo>
                    <a:pt x="92841" y="173421"/>
                    <a:pt x="91233" y="170692"/>
                    <a:pt x="89338" y="168166"/>
                  </a:cubicBezTo>
                  <a:cubicBezTo>
                    <a:pt x="86710" y="164663"/>
                    <a:pt x="84000" y="161220"/>
                    <a:pt x="81455" y="157656"/>
                  </a:cubicBezTo>
                  <a:cubicBezTo>
                    <a:pt x="79619" y="155086"/>
                    <a:pt x="78577" y="151853"/>
                    <a:pt x="76200" y="149773"/>
                  </a:cubicBezTo>
                  <a:cubicBezTo>
                    <a:pt x="63688" y="138825"/>
                    <a:pt x="62983" y="139900"/>
                    <a:pt x="49924" y="136635"/>
                  </a:cubicBezTo>
                  <a:cubicBezTo>
                    <a:pt x="48172" y="133132"/>
                    <a:pt x="45024" y="130026"/>
                    <a:pt x="44669" y="126125"/>
                  </a:cubicBezTo>
                  <a:cubicBezTo>
                    <a:pt x="43316" y="111243"/>
                    <a:pt x="46117" y="109499"/>
                    <a:pt x="52552" y="99849"/>
                  </a:cubicBezTo>
                  <a:cubicBezTo>
                    <a:pt x="51676" y="97221"/>
                    <a:pt x="51883" y="93925"/>
                    <a:pt x="49924" y="91966"/>
                  </a:cubicBezTo>
                  <a:cubicBezTo>
                    <a:pt x="47965" y="90007"/>
                    <a:pt x="44518" y="90577"/>
                    <a:pt x="42041" y="89338"/>
                  </a:cubicBezTo>
                  <a:cubicBezTo>
                    <a:pt x="39216" y="87926"/>
                    <a:pt x="37115" y="85192"/>
                    <a:pt x="34158" y="84083"/>
                  </a:cubicBezTo>
                  <a:cubicBezTo>
                    <a:pt x="29434" y="82312"/>
                    <a:pt x="5352" y="79217"/>
                    <a:pt x="2627" y="78828"/>
                  </a:cubicBezTo>
                  <a:cubicBezTo>
                    <a:pt x="1751" y="76200"/>
                    <a:pt x="0" y="73715"/>
                    <a:pt x="0" y="70945"/>
                  </a:cubicBezTo>
                  <a:cubicBezTo>
                    <a:pt x="0" y="63884"/>
                    <a:pt x="769" y="56737"/>
                    <a:pt x="2627" y="49925"/>
                  </a:cubicBezTo>
                  <a:cubicBezTo>
                    <a:pt x="5424" y="39669"/>
                    <a:pt x="8390" y="43102"/>
                    <a:pt x="15765" y="39414"/>
                  </a:cubicBezTo>
                  <a:cubicBezTo>
                    <a:pt x="31005" y="31793"/>
                    <a:pt x="15741" y="35811"/>
                    <a:pt x="34158" y="28904"/>
                  </a:cubicBezTo>
                  <a:cubicBezTo>
                    <a:pt x="48213" y="23633"/>
                    <a:pt x="36348" y="20146"/>
                    <a:pt x="36786" y="18394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7256354" y="5428959"/>
              <a:ext cx="335772" cy="220290"/>
            </a:xfrm>
            <a:custGeom>
              <a:avLst/>
              <a:gdLst>
                <a:gd name="connsiteX0" fmla="*/ 49924 w 549166"/>
                <a:gd name="connsiteY0" fmla="*/ 170793 h 359742"/>
                <a:gd name="connsiteX1" fmla="*/ 115614 w 549166"/>
                <a:gd name="connsiteY1" fmla="*/ 283779 h 359742"/>
                <a:gd name="connsiteX2" fmla="*/ 97221 w 549166"/>
                <a:gd name="connsiteY2" fmla="*/ 317938 h 359742"/>
                <a:gd name="connsiteX3" fmla="*/ 65690 w 549166"/>
                <a:gd name="connsiteY3" fmla="*/ 328448 h 359742"/>
                <a:gd name="connsiteX4" fmla="*/ 60435 w 549166"/>
                <a:gd name="connsiteY4" fmla="*/ 333704 h 359742"/>
                <a:gd name="connsiteX5" fmla="*/ 57807 w 549166"/>
                <a:gd name="connsiteY5" fmla="*/ 341586 h 359742"/>
                <a:gd name="connsiteX6" fmla="*/ 120869 w 549166"/>
                <a:gd name="connsiteY6" fmla="*/ 349469 h 359742"/>
                <a:gd name="connsiteX7" fmla="*/ 128752 w 549166"/>
                <a:gd name="connsiteY7" fmla="*/ 344214 h 359742"/>
                <a:gd name="connsiteX8" fmla="*/ 144518 w 549166"/>
                <a:gd name="connsiteY8" fmla="*/ 328448 h 359742"/>
                <a:gd name="connsiteX9" fmla="*/ 168166 w 549166"/>
                <a:gd name="connsiteY9" fmla="*/ 320566 h 359742"/>
                <a:gd name="connsiteX10" fmla="*/ 183931 w 549166"/>
                <a:gd name="connsiteY10" fmla="*/ 312683 h 359742"/>
                <a:gd name="connsiteX11" fmla="*/ 197069 w 549166"/>
                <a:gd name="connsiteY11" fmla="*/ 299545 h 359742"/>
                <a:gd name="connsiteX12" fmla="*/ 207580 w 549166"/>
                <a:gd name="connsiteY12" fmla="*/ 283779 h 359742"/>
                <a:gd name="connsiteX13" fmla="*/ 212835 w 549166"/>
                <a:gd name="connsiteY13" fmla="*/ 275897 h 359742"/>
                <a:gd name="connsiteX14" fmla="*/ 220718 w 549166"/>
                <a:gd name="connsiteY14" fmla="*/ 273269 h 359742"/>
                <a:gd name="connsiteX15" fmla="*/ 228600 w 549166"/>
                <a:gd name="connsiteY15" fmla="*/ 265386 h 359742"/>
                <a:gd name="connsiteX16" fmla="*/ 231228 w 549166"/>
                <a:gd name="connsiteY16" fmla="*/ 254876 h 359742"/>
                <a:gd name="connsiteX17" fmla="*/ 233855 w 549166"/>
                <a:gd name="connsiteY17" fmla="*/ 246993 h 359742"/>
                <a:gd name="connsiteX18" fmla="*/ 252249 w 549166"/>
                <a:gd name="connsiteY18" fmla="*/ 249621 h 359742"/>
                <a:gd name="connsiteX19" fmla="*/ 260131 w 549166"/>
                <a:gd name="connsiteY19" fmla="*/ 270641 h 359742"/>
                <a:gd name="connsiteX20" fmla="*/ 302173 w 549166"/>
                <a:gd name="connsiteY20" fmla="*/ 268014 h 359742"/>
                <a:gd name="connsiteX21" fmla="*/ 310055 w 549166"/>
                <a:gd name="connsiteY21" fmla="*/ 260131 h 359742"/>
                <a:gd name="connsiteX22" fmla="*/ 312683 w 549166"/>
                <a:gd name="connsiteY22" fmla="*/ 249621 h 359742"/>
                <a:gd name="connsiteX23" fmla="*/ 315311 w 549166"/>
                <a:gd name="connsiteY23" fmla="*/ 241738 h 359742"/>
                <a:gd name="connsiteX24" fmla="*/ 328449 w 549166"/>
                <a:gd name="connsiteY24" fmla="*/ 225973 h 359742"/>
                <a:gd name="connsiteX25" fmla="*/ 349469 w 549166"/>
                <a:gd name="connsiteY25" fmla="*/ 210207 h 359742"/>
                <a:gd name="connsiteX26" fmla="*/ 367862 w 549166"/>
                <a:gd name="connsiteY26" fmla="*/ 212835 h 359742"/>
                <a:gd name="connsiteX27" fmla="*/ 383628 w 549166"/>
                <a:gd name="connsiteY27" fmla="*/ 215462 h 359742"/>
                <a:gd name="connsiteX28" fmla="*/ 417787 w 549166"/>
                <a:gd name="connsiteY28" fmla="*/ 218090 h 359742"/>
                <a:gd name="connsiteX29" fmla="*/ 428297 w 549166"/>
                <a:gd name="connsiteY29" fmla="*/ 233855 h 359742"/>
                <a:gd name="connsiteX30" fmla="*/ 549166 w 549166"/>
                <a:gd name="connsiteY30" fmla="*/ 233855 h 359742"/>
                <a:gd name="connsiteX31" fmla="*/ 541283 w 549166"/>
                <a:gd name="connsiteY31" fmla="*/ 0 h 359742"/>
                <a:gd name="connsiteX32" fmla="*/ 459828 w 549166"/>
                <a:gd name="connsiteY32" fmla="*/ 21021 h 359742"/>
                <a:gd name="connsiteX33" fmla="*/ 444062 w 549166"/>
                <a:gd name="connsiteY33" fmla="*/ 42041 h 359742"/>
                <a:gd name="connsiteX34" fmla="*/ 304800 w 549166"/>
                <a:gd name="connsiteY34" fmla="*/ 49924 h 359742"/>
                <a:gd name="connsiteX35" fmla="*/ 273269 w 549166"/>
                <a:gd name="connsiteY35" fmla="*/ 105104 h 359742"/>
                <a:gd name="connsiteX36" fmla="*/ 265387 w 549166"/>
                <a:gd name="connsiteY36" fmla="*/ 86710 h 359742"/>
                <a:gd name="connsiteX37" fmla="*/ 257504 w 549166"/>
                <a:gd name="connsiteY37" fmla="*/ 42041 h 359742"/>
                <a:gd name="connsiteX38" fmla="*/ 254876 w 549166"/>
                <a:gd name="connsiteY38" fmla="*/ 18393 h 359742"/>
                <a:gd name="connsiteX39" fmla="*/ 0 w 549166"/>
                <a:gd name="connsiteY39" fmla="*/ 57807 h 359742"/>
                <a:gd name="connsiteX40" fmla="*/ 49924 w 549166"/>
                <a:gd name="connsiteY40" fmla="*/ 170793 h 35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9166" h="359742">
                  <a:moveTo>
                    <a:pt x="49924" y="170793"/>
                  </a:moveTo>
                  <a:lnTo>
                    <a:pt x="115614" y="283779"/>
                  </a:lnTo>
                  <a:lnTo>
                    <a:pt x="97221" y="317938"/>
                  </a:lnTo>
                  <a:cubicBezTo>
                    <a:pt x="79111" y="321962"/>
                    <a:pt x="76920" y="319463"/>
                    <a:pt x="65690" y="328448"/>
                  </a:cubicBezTo>
                  <a:cubicBezTo>
                    <a:pt x="63755" y="329996"/>
                    <a:pt x="62187" y="331952"/>
                    <a:pt x="60435" y="333704"/>
                  </a:cubicBezTo>
                  <a:cubicBezTo>
                    <a:pt x="59559" y="336331"/>
                    <a:pt x="57807" y="338816"/>
                    <a:pt x="57807" y="341586"/>
                  </a:cubicBezTo>
                  <a:cubicBezTo>
                    <a:pt x="57807" y="375125"/>
                    <a:pt x="85842" y="352515"/>
                    <a:pt x="120869" y="349469"/>
                  </a:cubicBezTo>
                  <a:cubicBezTo>
                    <a:pt x="123497" y="347717"/>
                    <a:pt x="126392" y="346312"/>
                    <a:pt x="128752" y="344214"/>
                  </a:cubicBezTo>
                  <a:cubicBezTo>
                    <a:pt x="134307" y="339276"/>
                    <a:pt x="137467" y="330798"/>
                    <a:pt x="144518" y="328448"/>
                  </a:cubicBezTo>
                  <a:lnTo>
                    <a:pt x="168166" y="320566"/>
                  </a:lnTo>
                  <a:cubicBezTo>
                    <a:pt x="175607" y="318086"/>
                    <a:pt x="177663" y="318168"/>
                    <a:pt x="183931" y="312683"/>
                  </a:cubicBezTo>
                  <a:cubicBezTo>
                    <a:pt x="188592" y="308605"/>
                    <a:pt x="193633" y="304698"/>
                    <a:pt x="197069" y="299545"/>
                  </a:cubicBezTo>
                  <a:lnTo>
                    <a:pt x="207580" y="283779"/>
                  </a:lnTo>
                  <a:cubicBezTo>
                    <a:pt x="209332" y="281152"/>
                    <a:pt x="209839" y="276896"/>
                    <a:pt x="212835" y="275897"/>
                  </a:cubicBezTo>
                  <a:lnTo>
                    <a:pt x="220718" y="273269"/>
                  </a:lnTo>
                  <a:cubicBezTo>
                    <a:pt x="223345" y="270641"/>
                    <a:pt x="226756" y="268612"/>
                    <a:pt x="228600" y="265386"/>
                  </a:cubicBezTo>
                  <a:cubicBezTo>
                    <a:pt x="230392" y="262251"/>
                    <a:pt x="230236" y="258348"/>
                    <a:pt x="231228" y="254876"/>
                  </a:cubicBezTo>
                  <a:cubicBezTo>
                    <a:pt x="231989" y="252213"/>
                    <a:pt x="232979" y="249621"/>
                    <a:pt x="233855" y="246993"/>
                  </a:cubicBezTo>
                  <a:cubicBezTo>
                    <a:pt x="239986" y="247869"/>
                    <a:pt x="246589" y="247105"/>
                    <a:pt x="252249" y="249621"/>
                  </a:cubicBezTo>
                  <a:cubicBezTo>
                    <a:pt x="258190" y="252261"/>
                    <a:pt x="259418" y="267075"/>
                    <a:pt x="260131" y="270641"/>
                  </a:cubicBezTo>
                  <a:cubicBezTo>
                    <a:pt x="274145" y="269765"/>
                    <a:pt x="288433" y="270907"/>
                    <a:pt x="302173" y="268014"/>
                  </a:cubicBezTo>
                  <a:cubicBezTo>
                    <a:pt x="305809" y="267249"/>
                    <a:pt x="308211" y="263357"/>
                    <a:pt x="310055" y="260131"/>
                  </a:cubicBezTo>
                  <a:cubicBezTo>
                    <a:pt x="311847" y="256996"/>
                    <a:pt x="311691" y="253093"/>
                    <a:pt x="312683" y="249621"/>
                  </a:cubicBezTo>
                  <a:cubicBezTo>
                    <a:pt x="313444" y="246958"/>
                    <a:pt x="314220" y="244284"/>
                    <a:pt x="315311" y="241738"/>
                  </a:cubicBezTo>
                  <a:cubicBezTo>
                    <a:pt x="322429" y="225129"/>
                    <a:pt x="316943" y="236040"/>
                    <a:pt x="328449" y="225973"/>
                  </a:cubicBezTo>
                  <a:cubicBezTo>
                    <a:pt x="347030" y="209715"/>
                    <a:pt x="334153" y="215314"/>
                    <a:pt x="349469" y="210207"/>
                  </a:cubicBezTo>
                  <a:lnTo>
                    <a:pt x="367862" y="212835"/>
                  </a:lnTo>
                  <a:cubicBezTo>
                    <a:pt x="373128" y="213645"/>
                    <a:pt x="378329" y="214904"/>
                    <a:pt x="383628" y="215462"/>
                  </a:cubicBezTo>
                  <a:cubicBezTo>
                    <a:pt x="394985" y="216657"/>
                    <a:pt x="406401" y="217214"/>
                    <a:pt x="417787" y="218090"/>
                  </a:cubicBezTo>
                  <a:cubicBezTo>
                    <a:pt x="426306" y="232290"/>
                    <a:pt x="422057" y="227617"/>
                    <a:pt x="428297" y="233855"/>
                  </a:cubicBezTo>
                  <a:lnTo>
                    <a:pt x="549166" y="233855"/>
                  </a:lnTo>
                  <a:lnTo>
                    <a:pt x="541283" y="0"/>
                  </a:lnTo>
                  <a:lnTo>
                    <a:pt x="459828" y="21021"/>
                  </a:lnTo>
                  <a:lnTo>
                    <a:pt x="444062" y="42041"/>
                  </a:lnTo>
                  <a:lnTo>
                    <a:pt x="304800" y="49924"/>
                  </a:lnTo>
                  <a:lnTo>
                    <a:pt x="273269" y="105104"/>
                  </a:lnTo>
                  <a:lnTo>
                    <a:pt x="265387" y="86710"/>
                  </a:lnTo>
                  <a:cubicBezTo>
                    <a:pt x="259116" y="58494"/>
                    <a:pt x="260680" y="69041"/>
                    <a:pt x="257504" y="42041"/>
                  </a:cubicBezTo>
                  <a:cubicBezTo>
                    <a:pt x="256577" y="34164"/>
                    <a:pt x="254876" y="18393"/>
                    <a:pt x="254876" y="18393"/>
                  </a:cubicBezTo>
                  <a:lnTo>
                    <a:pt x="0" y="57807"/>
                  </a:lnTo>
                  <a:lnTo>
                    <a:pt x="49924" y="170793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7013744" y="4234348"/>
              <a:ext cx="1477978" cy="1463423"/>
            </a:xfrm>
            <a:custGeom>
              <a:avLst/>
              <a:gdLst>
                <a:gd name="connsiteX0" fmla="*/ 38555 w 2417396"/>
                <a:gd name="connsiteY0" fmla="*/ 0 h 2392855"/>
                <a:gd name="connsiteX1" fmla="*/ 2168651 w 2417396"/>
                <a:gd name="connsiteY1" fmla="*/ 1800772 h 2392855"/>
                <a:gd name="connsiteX2" fmla="*/ 2175658 w 2417396"/>
                <a:gd name="connsiteY2" fmla="*/ 1881352 h 2392855"/>
                <a:gd name="connsiteX3" fmla="*/ 2193175 w 2417396"/>
                <a:gd name="connsiteY3" fmla="*/ 1905876 h 2392855"/>
                <a:gd name="connsiteX4" fmla="*/ 2200182 w 2417396"/>
                <a:gd name="connsiteY4" fmla="*/ 1919889 h 2392855"/>
                <a:gd name="connsiteX5" fmla="*/ 2210693 w 2417396"/>
                <a:gd name="connsiteY5" fmla="*/ 1930400 h 2392855"/>
                <a:gd name="connsiteX6" fmla="*/ 2221203 w 2417396"/>
                <a:gd name="connsiteY6" fmla="*/ 1944414 h 2392855"/>
                <a:gd name="connsiteX7" fmla="*/ 2235217 w 2417396"/>
                <a:gd name="connsiteY7" fmla="*/ 1951421 h 2392855"/>
                <a:gd name="connsiteX8" fmla="*/ 2245727 w 2417396"/>
                <a:gd name="connsiteY8" fmla="*/ 1958427 h 2392855"/>
                <a:gd name="connsiteX9" fmla="*/ 2266748 w 2417396"/>
                <a:gd name="connsiteY9" fmla="*/ 1972441 h 2392855"/>
                <a:gd name="connsiteX10" fmla="*/ 2270251 w 2417396"/>
                <a:gd name="connsiteY10" fmla="*/ 1982952 h 2392855"/>
                <a:gd name="connsiteX11" fmla="*/ 2284265 w 2417396"/>
                <a:gd name="connsiteY11" fmla="*/ 2007476 h 2392855"/>
                <a:gd name="connsiteX12" fmla="*/ 2287769 w 2417396"/>
                <a:gd name="connsiteY12" fmla="*/ 2021489 h 2392855"/>
                <a:gd name="connsiteX13" fmla="*/ 2294775 w 2417396"/>
                <a:gd name="connsiteY13" fmla="*/ 2035503 h 2392855"/>
                <a:gd name="connsiteX14" fmla="*/ 2298279 w 2417396"/>
                <a:gd name="connsiteY14" fmla="*/ 2046014 h 2392855"/>
                <a:gd name="connsiteX15" fmla="*/ 2301782 w 2417396"/>
                <a:gd name="connsiteY15" fmla="*/ 2088055 h 2392855"/>
                <a:gd name="connsiteX16" fmla="*/ 2312293 w 2417396"/>
                <a:gd name="connsiteY16" fmla="*/ 2091558 h 2392855"/>
                <a:gd name="connsiteX17" fmla="*/ 2350831 w 2417396"/>
                <a:gd name="connsiteY17" fmla="*/ 2098565 h 2392855"/>
                <a:gd name="connsiteX18" fmla="*/ 2361341 w 2417396"/>
                <a:gd name="connsiteY18" fmla="*/ 2102069 h 2392855"/>
                <a:gd name="connsiteX19" fmla="*/ 2371851 w 2417396"/>
                <a:gd name="connsiteY19" fmla="*/ 2109076 h 2392855"/>
                <a:gd name="connsiteX20" fmla="*/ 2378858 w 2417396"/>
                <a:gd name="connsiteY20" fmla="*/ 2123089 h 2392855"/>
                <a:gd name="connsiteX21" fmla="*/ 2389369 w 2417396"/>
                <a:gd name="connsiteY21" fmla="*/ 2126593 h 2392855"/>
                <a:gd name="connsiteX22" fmla="*/ 2403382 w 2417396"/>
                <a:gd name="connsiteY22" fmla="*/ 2154621 h 2392855"/>
                <a:gd name="connsiteX23" fmla="*/ 2417396 w 2417396"/>
                <a:gd name="connsiteY23" fmla="*/ 2175641 h 2392855"/>
                <a:gd name="connsiteX24" fmla="*/ 2392872 w 2417396"/>
                <a:gd name="connsiteY24" fmla="*/ 2193158 h 2392855"/>
                <a:gd name="connsiteX25" fmla="*/ 2371851 w 2417396"/>
                <a:gd name="connsiteY25" fmla="*/ 2196662 h 2392855"/>
                <a:gd name="connsiteX26" fmla="*/ 2361341 w 2417396"/>
                <a:gd name="connsiteY26" fmla="*/ 2203669 h 2392855"/>
                <a:gd name="connsiteX27" fmla="*/ 2350831 w 2417396"/>
                <a:gd name="connsiteY27" fmla="*/ 2207172 h 2392855"/>
                <a:gd name="connsiteX28" fmla="*/ 2343824 w 2417396"/>
                <a:gd name="connsiteY28" fmla="*/ 2217683 h 2392855"/>
                <a:gd name="connsiteX29" fmla="*/ 2333313 w 2417396"/>
                <a:gd name="connsiteY29" fmla="*/ 2224689 h 2392855"/>
                <a:gd name="connsiteX30" fmla="*/ 2315796 w 2417396"/>
                <a:gd name="connsiteY30" fmla="*/ 2245710 h 2392855"/>
                <a:gd name="connsiteX31" fmla="*/ 2308789 w 2417396"/>
                <a:gd name="connsiteY31" fmla="*/ 2256221 h 2392855"/>
                <a:gd name="connsiteX32" fmla="*/ 2294775 w 2417396"/>
                <a:gd name="connsiteY32" fmla="*/ 2270234 h 2392855"/>
                <a:gd name="connsiteX33" fmla="*/ 1156155 w 2417396"/>
                <a:gd name="connsiteY33" fmla="*/ 2392855 h 2392855"/>
                <a:gd name="connsiteX34" fmla="*/ 1152651 w 2417396"/>
                <a:gd name="connsiteY34" fmla="*/ 2357821 h 2392855"/>
                <a:gd name="connsiteX35" fmla="*/ 1124624 w 2417396"/>
                <a:gd name="connsiteY35" fmla="*/ 2343807 h 2392855"/>
                <a:gd name="connsiteX36" fmla="*/ 1103603 w 2417396"/>
                <a:gd name="connsiteY36" fmla="*/ 2333296 h 2392855"/>
                <a:gd name="connsiteX37" fmla="*/ 1100100 w 2417396"/>
                <a:gd name="connsiteY37" fmla="*/ 2312276 h 2392855"/>
                <a:gd name="connsiteX38" fmla="*/ 1065065 w 2417396"/>
                <a:gd name="connsiteY38" fmla="*/ 2305269 h 2392855"/>
                <a:gd name="connsiteX39" fmla="*/ 1054555 w 2417396"/>
                <a:gd name="connsiteY39" fmla="*/ 2298262 h 2392855"/>
                <a:gd name="connsiteX40" fmla="*/ 1016017 w 2417396"/>
                <a:gd name="connsiteY40" fmla="*/ 2298262 h 2392855"/>
                <a:gd name="connsiteX41" fmla="*/ 994996 w 2417396"/>
                <a:gd name="connsiteY41" fmla="*/ 2315779 h 2392855"/>
                <a:gd name="connsiteX42" fmla="*/ 984486 w 2417396"/>
                <a:gd name="connsiteY42" fmla="*/ 2319283 h 2392855"/>
                <a:gd name="connsiteX43" fmla="*/ 942444 w 2417396"/>
                <a:gd name="connsiteY43" fmla="*/ 2315779 h 2392855"/>
                <a:gd name="connsiteX44" fmla="*/ 914417 w 2417396"/>
                <a:gd name="connsiteY44" fmla="*/ 2305269 h 2392855"/>
                <a:gd name="connsiteX45" fmla="*/ 921424 w 2417396"/>
                <a:gd name="connsiteY45" fmla="*/ 2172138 h 2392855"/>
                <a:gd name="connsiteX46" fmla="*/ 921424 w 2417396"/>
                <a:gd name="connsiteY46" fmla="*/ 1961931 h 2392855"/>
                <a:gd name="connsiteX47" fmla="*/ 893396 w 2417396"/>
                <a:gd name="connsiteY47" fmla="*/ 1492469 h 2392855"/>
                <a:gd name="connsiteX48" fmla="*/ 725231 w 2417396"/>
                <a:gd name="connsiteY48" fmla="*/ 1495972 h 2392855"/>
                <a:gd name="connsiteX49" fmla="*/ 739244 w 2417396"/>
                <a:gd name="connsiteY49" fmla="*/ 1443421 h 2392855"/>
                <a:gd name="connsiteX50" fmla="*/ 732237 w 2417396"/>
                <a:gd name="connsiteY50" fmla="*/ 1408386 h 2392855"/>
                <a:gd name="connsiteX51" fmla="*/ 725231 w 2417396"/>
                <a:gd name="connsiteY51" fmla="*/ 1397876 h 2392855"/>
                <a:gd name="connsiteX52" fmla="*/ 721727 w 2417396"/>
                <a:gd name="connsiteY52" fmla="*/ 1383862 h 2392855"/>
                <a:gd name="connsiteX53" fmla="*/ 718224 w 2417396"/>
                <a:gd name="connsiteY53" fmla="*/ 1373352 h 2392855"/>
                <a:gd name="connsiteX54" fmla="*/ 714720 w 2417396"/>
                <a:gd name="connsiteY54" fmla="*/ 1355834 h 2392855"/>
                <a:gd name="connsiteX55" fmla="*/ 700706 w 2417396"/>
                <a:gd name="connsiteY55" fmla="*/ 1334814 h 2392855"/>
                <a:gd name="connsiteX56" fmla="*/ 693700 w 2417396"/>
                <a:gd name="connsiteY56" fmla="*/ 1324303 h 2392855"/>
                <a:gd name="connsiteX57" fmla="*/ 683189 w 2417396"/>
                <a:gd name="connsiteY57" fmla="*/ 1285765 h 2392855"/>
                <a:gd name="connsiteX58" fmla="*/ 676182 w 2417396"/>
                <a:gd name="connsiteY58" fmla="*/ 1247227 h 2392855"/>
                <a:gd name="connsiteX59" fmla="*/ 672679 w 2417396"/>
                <a:gd name="connsiteY59" fmla="*/ 1226207 h 2392855"/>
                <a:gd name="connsiteX60" fmla="*/ 658665 w 2417396"/>
                <a:gd name="connsiteY60" fmla="*/ 1187669 h 2392855"/>
                <a:gd name="connsiteX61" fmla="*/ 655162 w 2417396"/>
                <a:gd name="connsiteY61" fmla="*/ 1177158 h 2392855"/>
                <a:gd name="connsiteX62" fmla="*/ 648155 w 2417396"/>
                <a:gd name="connsiteY62" fmla="*/ 1163145 h 2392855"/>
                <a:gd name="connsiteX63" fmla="*/ 641148 w 2417396"/>
                <a:gd name="connsiteY63" fmla="*/ 1142124 h 2392855"/>
                <a:gd name="connsiteX64" fmla="*/ 637644 w 2417396"/>
                <a:gd name="connsiteY64" fmla="*/ 1131614 h 2392855"/>
                <a:gd name="connsiteX65" fmla="*/ 630637 w 2417396"/>
                <a:gd name="connsiteY65" fmla="*/ 1107089 h 2392855"/>
                <a:gd name="connsiteX66" fmla="*/ 623631 w 2417396"/>
                <a:gd name="connsiteY66" fmla="*/ 1086069 h 2392855"/>
                <a:gd name="connsiteX67" fmla="*/ 613120 w 2417396"/>
                <a:gd name="connsiteY67" fmla="*/ 1082565 h 2392855"/>
                <a:gd name="connsiteX68" fmla="*/ 574582 w 2417396"/>
                <a:gd name="connsiteY68" fmla="*/ 1075558 h 2392855"/>
                <a:gd name="connsiteX69" fmla="*/ 564072 w 2417396"/>
                <a:gd name="connsiteY69" fmla="*/ 1065048 h 2392855"/>
                <a:gd name="connsiteX70" fmla="*/ 560569 w 2417396"/>
                <a:gd name="connsiteY70" fmla="*/ 1051034 h 2392855"/>
                <a:gd name="connsiteX71" fmla="*/ 564072 w 2417396"/>
                <a:gd name="connsiteY71" fmla="*/ 980965 h 2392855"/>
                <a:gd name="connsiteX72" fmla="*/ 560569 w 2417396"/>
                <a:gd name="connsiteY72" fmla="*/ 921407 h 2392855"/>
                <a:gd name="connsiteX73" fmla="*/ 546555 w 2417396"/>
                <a:gd name="connsiteY73" fmla="*/ 900386 h 2392855"/>
                <a:gd name="connsiteX74" fmla="*/ 532541 w 2417396"/>
                <a:gd name="connsiteY74" fmla="*/ 865352 h 2392855"/>
                <a:gd name="connsiteX75" fmla="*/ 525534 w 2417396"/>
                <a:gd name="connsiteY75" fmla="*/ 854841 h 2392855"/>
                <a:gd name="connsiteX76" fmla="*/ 508017 w 2417396"/>
                <a:gd name="connsiteY76" fmla="*/ 851338 h 2392855"/>
                <a:gd name="connsiteX77" fmla="*/ 486996 w 2417396"/>
                <a:gd name="connsiteY77" fmla="*/ 844331 h 2392855"/>
                <a:gd name="connsiteX78" fmla="*/ 476486 w 2417396"/>
                <a:gd name="connsiteY78" fmla="*/ 840827 h 2392855"/>
                <a:gd name="connsiteX79" fmla="*/ 465975 w 2417396"/>
                <a:gd name="connsiteY79" fmla="*/ 830317 h 2392855"/>
                <a:gd name="connsiteX80" fmla="*/ 455465 w 2417396"/>
                <a:gd name="connsiteY80" fmla="*/ 826814 h 2392855"/>
                <a:gd name="connsiteX81" fmla="*/ 441451 w 2417396"/>
                <a:gd name="connsiteY81" fmla="*/ 819807 h 2392855"/>
                <a:gd name="connsiteX82" fmla="*/ 427437 w 2417396"/>
                <a:gd name="connsiteY82" fmla="*/ 809296 h 2392855"/>
                <a:gd name="connsiteX83" fmla="*/ 437948 w 2417396"/>
                <a:gd name="connsiteY83" fmla="*/ 749738 h 2392855"/>
                <a:gd name="connsiteX84" fmla="*/ 395906 w 2417396"/>
                <a:gd name="connsiteY84" fmla="*/ 725214 h 2392855"/>
                <a:gd name="connsiteX85" fmla="*/ 374886 w 2417396"/>
                <a:gd name="connsiteY85" fmla="*/ 690179 h 2392855"/>
                <a:gd name="connsiteX86" fmla="*/ 371382 w 2417396"/>
                <a:gd name="connsiteY86" fmla="*/ 655145 h 2392855"/>
                <a:gd name="connsiteX87" fmla="*/ 364375 w 2417396"/>
                <a:gd name="connsiteY87" fmla="*/ 634124 h 2392855"/>
                <a:gd name="connsiteX88" fmla="*/ 343355 w 2417396"/>
                <a:gd name="connsiteY88" fmla="*/ 620110 h 2392855"/>
                <a:gd name="connsiteX89" fmla="*/ 332844 w 2417396"/>
                <a:gd name="connsiteY89" fmla="*/ 613103 h 2392855"/>
                <a:gd name="connsiteX90" fmla="*/ 308320 w 2417396"/>
                <a:gd name="connsiteY90" fmla="*/ 588579 h 2392855"/>
                <a:gd name="connsiteX91" fmla="*/ 297810 w 2417396"/>
                <a:gd name="connsiteY91" fmla="*/ 578069 h 2392855"/>
                <a:gd name="connsiteX92" fmla="*/ 287300 w 2417396"/>
                <a:gd name="connsiteY92" fmla="*/ 567558 h 2392855"/>
                <a:gd name="connsiteX93" fmla="*/ 276789 w 2417396"/>
                <a:gd name="connsiteY93" fmla="*/ 564055 h 2392855"/>
                <a:gd name="connsiteX94" fmla="*/ 259272 w 2417396"/>
                <a:gd name="connsiteY94" fmla="*/ 539531 h 2392855"/>
                <a:gd name="connsiteX95" fmla="*/ 248762 w 2417396"/>
                <a:gd name="connsiteY95" fmla="*/ 536027 h 2392855"/>
                <a:gd name="connsiteX96" fmla="*/ 220734 w 2417396"/>
                <a:gd name="connsiteY96" fmla="*/ 539531 h 2392855"/>
                <a:gd name="connsiteX97" fmla="*/ 210224 w 2417396"/>
                <a:gd name="connsiteY97" fmla="*/ 543034 h 2392855"/>
                <a:gd name="connsiteX98" fmla="*/ 206720 w 2417396"/>
                <a:gd name="connsiteY98" fmla="*/ 532524 h 2392855"/>
                <a:gd name="connsiteX99" fmla="*/ 199713 w 2417396"/>
                <a:gd name="connsiteY99" fmla="*/ 522014 h 2392855"/>
                <a:gd name="connsiteX100" fmla="*/ 199713 w 2417396"/>
                <a:gd name="connsiteY100" fmla="*/ 416910 h 2392855"/>
                <a:gd name="connsiteX101" fmla="*/ 192706 w 2417396"/>
                <a:gd name="connsiteY101" fmla="*/ 406400 h 2392855"/>
                <a:gd name="connsiteX102" fmla="*/ 157672 w 2417396"/>
                <a:gd name="connsiteY102" fmla="*/ 385379 h 2392855"/>
                <a:gd name="connsiteX103" fmla="*/ 147162 w 2417396"/>
                <a:gd name="connsiteY103" fmla="*/ 360855 h 2392855"/>
                <a:gd name="connsiteX104" fmla="*/ 126141 w 2417396"/>
                <a:gd name="connsiteY104" fmla="*/ 343338 h 2392855"/>
                <a:gd name="connsiteX105" fmla="*/ 115631 w 2417396"/>
                <a:gd name="connsiteY105" fmla="*/ 339834 h 2392855"/>
                <a:gd name="connsiteX106" fmla="*/ 87603 w 2417396"/>
                <a:gd name="connsiteY106" fmla="*/ 325821 h 2392855"/>
                <a:gd name="connsiteX107" fmla="*/ 77093 w 2417396"/>
                <a:gd name="connsiteY107" fmla="*/ 322317 h 2392855"/>
                <a:gd name="connsiteX108" fmla="*/ 35051 w 2417396"/>
                <a:gd name="connsiteY108" fmla="*/ 318814 h 2392855"/>
                <a:gd name="connsiteX109" fmla="*/ 28044 w 2417396"/>
                <a:gd name="connsiteY109" fmla="*/ 304800 h 2392855"/>
                <a:gd name="connsiteX110" fmla="*/ 17534 w 2417396"/>
                <a:gd name="connsiteY110" fmla="*/ 294289 h 2392855"/>
                <a:gd name="connsiteX111" fmla="*/ 14031 w 2417396"/>
                <a:gd name="connsiteY111" fmla="*/ 283779 h 2392855"/>
                <a:gd name="connsiteX112" fmla="*/ 7024 w 2417396"/>
                <a:gd name="connsiteY112" fmla="*/ 273269 h 2392855"/>
                <a:gd name="connsiteX113" fmla="*/ 3520 w 2417396"/>
                <a:gd name="connsiteY113" fmla="*/ 255752 h 2392855"/>
                <a:gd name="connsiteX114" fmla="*/ 17 w 2417396"/>
                <a:gd name="connsiteY114" fmla="*/ 241738 h 2392855"/>
                <a:gd name="connsiteX115" fmla="*/ 3520 w 2417396"/>
                <a:gd name="connsiteY115" fmla="*/ 175172 h 2392855"/>
                <a:gd name="connsiteX116" fmla="*/ 14031 w 2417396"/>
                <a:gd name="connsiteY116" fmla="*/ 164662 h 2392855"/>
                <a:gd name="connsiteX117" fmla="*/ 35051 w 2417396"/>
                <a:gd name="connsiteY117" fmla="*/ 147145 h 2392855"/>
                <a:gd name="connsiteX118" fmla="*/ 38555 w 2417396"/>
                <a:gd name="connsiteY118" fmla="*/ 136634 h 2392855"/>
                <a:gd name="connsiteX119" fmla="*/ 45562 w 2417396"/>
                <a:gd name="connsiteY119" fmla="*/ 126124 h 2392855"/>
                <a:gd name="connsiteX120" fmla="*/ 38555 w 2417396"/>
                <a:gd name="connsiteY120" fmla="*/ 87586 h 2392855"/>
                <a:gd name="connsiteX121" fmla="*/ 31548 w 2417396"/>
                <a:gd name="connsiteY121" fmla="*/ 77076 h 2392855"/>
                <a:gd name="connsiteX122" fmla="*/ 21037 w 2417396"/>
                <a:gd name="connsiteY122" fmla="*/ 56055 h 2392855"/>
                <a:gd name="connsiteX123" fmla="*/ 38555 w 2417396"/>
                <a:gd name="connsiteY123" fmla="*/ 31531 h 2392855"/>
                <a:gd name="connsiteX124" fmla="*/ 49065 w 2417396"/>
                <a:gd name="connsiteY124" fmla="*/ 24524 h 2392855"/>
                <a:gd name="connsiteX125" fmla="*/ 38555 w 2417396"/>
                <a:gd name="connsiteY125" fmla="*/ 0 h 239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2417396" h="2392855">
                  <a:moveTo>
                    <a:pt x="38555" y="0"/>
                  </a:moveTo>
                  <a:lnTo>
                    <a:pt x="2168651" y="1800772"/>
                  </a:lnTo>
                  <a:lnTo>
                    <a:pt x="2175658" y="1881352"/>
                  </a:lnTo>
                  <a:cubicBezTo>
                    <a:pt x="2181497" y="1889527"/>
                    <a:pt x="2187782" y="1897401"/>
                    <a:pt x="2193175" y="1905876"/>
                  </a:cubicBezTo>
                  <a:cubicBezTo>
                    <a:pt x="2195979" y="1910282"/>
                    <a:pt x="2197146" y="1915639"/>
                    <a:pt x="2200182" y="1919889"/>
                  </a:cubicBezTo>
                  <a:cubicBezTo>
                    <a:pt x="2203062" y="1923921"/>
                    <a:pt x="2207468" y="1926638"/>
                    <a:pt x="2210693" y="1930400"/>
                  </a:cubicBezTo>
                  <a:cubicBezTo>
                    <a:pt x="2214493" y="1934833"/>
                    <a:pt x="2216770" y="1940614"/>
                    <a:pt x="2221203" y="1944414"/>
                  </a:cubicBezTo>
                  <a:cubicBezTo>
                    <a:pt x="2225168" y="1947813"/>
                    <a:pt x="2230682" y="1948830"/>
                    <a:pt x="2235217" y="1951421"/>
                  </a:cubicBezTo>
                  <a:cubicBezTo>
                    <a:pt x="2238873" y="1953510"/>
                    <a:pt x="2242493" y="1955732"/>
                    <a:pt x="2245727" y="1958427"/>
                  </a:cubicBezTo>
                  <a:cubicBezTo>
                    <a:pt x="2263223" y="1973008"/>
                    <a:pt x="2248275" y="1966285"/>
                    <a:pt x="2266748" y="1972441"/>
                  </a:cubicBezTo>
                  <a:cubicBezTo>
                    <a:pt x="2267916" y="1975945"/>
                    <a:pt x="2268599" y="1979649"/>
                    <a:pt x="2270251" y="1982952"/>
                  </a:cubicBezTo>
                  <a:cubicBezTo>
                    <a:pt x="2280421" y="2003293"/>
                    <a:pt x="2275045" y="1982892"/>
                    <a:pt x="2284265" y="2007476"/>
                  </a:cubicBezTo>
                  <a:cubicBezTo>
                    <a:pt x="2285956" y="2011984"/>
                    <a:pt x="2286078" y="2016981"/>
                    <a:pt x="2287769" y="2021489"/>
                  </a:cubicBezTo>
                  <a:cubicBezTo>
                    <a:pt x="2289603" y="2026379"/>
                    <a:pt x="2292718" y="2030703"/>
                    <a:pt x="2294775" y="2035503"/>
                  </a:cubicBezTo>
                  <a:cubicBezTo>
                    <a:pt x="2296230" y="2038898"/>
                    <a:pt x="2297111" y="2042510"/>
                    <a:pt x="2298279" y="2046014"/>
                  </a:cubicBezTo>
                  <a:cubicBezTo>
                    <a:pt x="2299447" y="2060028"/>
                    <a:pt x="2297646" y="2074615"/>
                    <a:pt x="2301782" y="2088055"/>
                  </a:cubicBezTo>
                  <a:cubicBezTo>
                    <a:pt x="2302868" y="2091585"/>
                    <a:pt x="2308672" y="2090834"/>
                    <a:pt x="2312293" y="2091558"/>
                  </a:cubicBezTo>
                  <a:cubicBezTo>
                    <a:pt x="2345346" y="2098169"/>
                    <a:pt x="2326612" y="2091645"/>
                    <a:pt x="2350831" y="2098565"/>
                  </a:cubicBezTo>
                  <a:cubicBezTo>
                    <a:pt x="2354382" y="2099580"/>
                    <a:pt x="2358038" y="2100417"/>
                    <a:pt x="2361341" y="2102069"/>
                  </a:cubicBezTo>
                  <a:cubicBezTo>
                    <a:pt x="2365107" y="2103952"/>
                    <a:pt x="2368348" y="2106740"/>
                    <a:pt x="2371851" y="2109076"/>
                  </a:cubicBezTo>
                  <a:cubicBezTo>
                    <a:pt x="2374187" y="2113747"/>
                    <a:pt x="2375165" y="2119396"/>
                    <a:pt x="2378858" y="2123089"/>
                  </a:cubicBezTo>
                  <a:cubicBezTo>
                    <a:pt x="2381470" y="2125700"/>
                    <a:pt x="2387102" y="2123678"/>
                    <a:pt x="2389369" y="2126593"/>
                  </a:cubicBezTo>
                  <a:cubicBezTo>
                    <a:pt x="2395782" y="2134838"/>
                    <a:pt x="2397588" y="2145930"/>
                    <a:pt x="2403382" y="2154621"/>
                  </a:cubicBezTo>
                  <a:lnTo>
                    <a:pt x="2417396" y="2175641"/>
                  </a:lnTo>
                  <a:cubicBezTo>
                    <a:pt x="2417061" y="2175892"/>
                    <a:pt x="2395949" y="2192132"/>
                    <a:pt x="2392872" y="2193158"/>
                  </a:cubicBezTo>
                  <a:cubicBezTo>
                    <a:pt x="2386133" y="2195404"/>
                    <a:pt x="2378858" y="2195494"/>
                    <a:pt x="2371851" y="2196662"/>
                  </a:cubicBezTo>
                  <a:cubicBezTo>
                    <a:pt x="2368348" y="2198998"/>
                    <a:pt x="2365107" y="2201786"/>
                    <a:pt x="2361341" y="2203669"/>
                  </a:cubicBezTo>
                  <a:cubicBezTo>
                    <a:pt x="2358038" y="2205320"/>
                    <a:pt x="2353715" y="2204865"/>
                    <a:pt x="2350831" y="2207172"/>
                  </a:cubicBezTo>
                  <a:cubicBezTo>
                    <a:pt x="2347543" y="2209803"/>
                    <a:pt x="2346802" y="2214706"/>
                    <a:pt x="2343824" y="2217683"/>
                  </a:cubicBezTo>
                  <a:cubicBezTo>
                    <a:pt x="2340847" y="2220660"/>
                    <a:pt x="2336817" y="2222354"/>
                    <a:pt x="2333313" y="2224689"/>
                  </a:cubicBezTo>
                  <a:cubicBezTo>
                    <a:pt x="2315915" y="2250787"/>
                    <a:pt x="2338276" y="2218734"/>
                    <a:pt x="2315796" y="2245710"/>
                  </a:cubicBezTo>
                  <a:cubicBezTo>
                    <a:pt x="2313100" y="2248945"/>
                    <a:pt x="2311236" y="2252795"/>
                    <a:pt x="2308789" y="2256221"/>
                  </a:cubicBezTo>
                  <a:cubicBezTo>
                    <a:pt x="2298112" y="2271168"/>
                    <a:pt x="2304011" y="2270234"/>
                    <a:pt x="2294775" y="2270234"/>
                  </a:cubicBezTo>
                  <a:lnTo>
                    <a:pt x="1156155" y="2392855"/>
                  </a:lnTo>
                  <a:lnTo>
                    <a:pt x="1152651" y="2357821"/>
                  </a:lnTo>
                  <a:cubicBezTo>
                    <a:pt x="1143309" y="2353150"/>
                    <a:pt x="1134133" y="2348129"/>
                    <a:pt x="1124624" y="2343807"/>
                  </a:cubicBezTo>
                  <a:cubicBezTo>
                    <a:pt x="1101831" y="2333446"/>
                    <a:pt x="1126634" y="2348651"/>
                    <a:pt x="1103603" y="2333296"/>
                  </a:cubicBezTo>
                  <a:cubicBezTo>
                    <a:pt x="1102435" y="2326289"/>
                    <a:pt x="1105845" y="2316454"/>
                    <a:pt x="1100100" y="2312276"/>
                  </a:cubicBezTo>
                  <a:cubicBezTo>
                    <a:pt x="1090468" y="2305271"/>
                    <a:pt x="1065065" y="2305269"/>
                    <a:pt x="1065065" y="2305269"/>
                  </a:cubicBezTo>
                  <a:cubicBezTo>
                    <a:pt x="1061562" y="2302933"/>
                    <a:pt x="1058497" y="2299740"/>
                    <a:pt x="1054555" y="2298262"/>
                  </a:cubicBezTo>
                  <a:cubicBezTo>
                    <a:pt x="1037981" y="2292046"/>
                    <a:pt x="1033477" y="2295351"/>
                    <a:pt x="1016017" y="2298262"/>
                  </a:cubicBezTo>
                  <a:cubicBezTo>
                    <a:pt x="1008269" y="2306009"/>
                    <a:pt x="1004750" y="2310902"/>
                    <a:pt x="994996" y="2315779"/>
                  </a:cubicBezTo>
                  <a:cubicBezTo>
                    <a:pt x="991693" y="2317431"/>
                    <a:pt x="987989" y="2318115"/>
                    <a:pt x="984486" y="2319283"/>
                  </a:cubicBezTo>
                  <a:cubicBezTo>
                    <a:pt x="970472" y="2318115"/>
                    <a:pt x="956315" y="2318091"/>
                    <a:pt x="942444" y="2315779"/>
                  </a:cubicBezTo>
                  <a:cubicBezTo>
                    <a:pt x="930699" y="2313821"/>
                    <a:pt x="923875" y="2309997"/>
                    <a:pt x="914417" y="2305269"/>
                  </a:cubicBezTo>
                  <a:lnTo>
                    <a:pt x="921424" y="2172138"/>
                  </a:lnTo>
                  <a:lnTo>
                    <a:pt x="921424" y="1961931"/>
                  </a:lnTo>
                  <a:lnTo>
                    <a:pt x="893396" y="1492469"/>
                  </a:lnTo>
                  <a:lnTo>
                    <a:pt x="725231" y="1495972"/>
                  </a:lnTo>
                  <a:lnTo>
                    <a:pt x="739244" y="1443421"/>
                  </a:lnTo>
                  <a:cubicBezTo>
                    <a:pt x="736908" y="1431743"/>
                    <a:pt x="735739" y="1419769"/>
                    <a:pt x="732237" y="1408386"/>
                  </a:cubicBezTo>
                  <a:cubicBezTo>
                    <a:pt x="730999" y="1404362"/>
                    <a:pt x="726890" y="1401746"/>
                    <a:pt x="725231" y="1397876"/>
                  </a:cubicBezTo>
                  <a:cubicBezTo>
                    <a:pt x="723334" y="1393450"/>
                    <a:pt x="723050" y="1388492"/>
                    <a:pt x="721727" y="1383862"/>
                  </a:cubicBezTo>
                  <a:cubicBezTo>
                    <a:pt x="720712" y="1380311"/>
                    <a:pt x="719120" y="1376935"/>
                    <a:pt x="718224" y="1373352"/>
                  </a:cubicBezTo>
                  <a:cubicBezTo>
                    <a:pt x="716780" y="1367575"/>
                    <a:pt x="717184" y="1361255"/>
                    <a:pt x="714720" y="1355834"/>
                  </a:cubicBezTo>
                  <a:cubicBezTo>
                    <a:pt x="711235" y="1348168"/>
                    <a:pt x="705377" y="1341821"/>
                    <a:pt x="700706" y="1334814"/>
                  </a:cubicBezTo>
                  <a:lnTo>
                    <a:pt x="693700" y="1324303"/>
                  </a:lnTo>
                  <a:cubicBezTo>
                    <a:pt x="685797" y="1292693"/>
                    <a:pt x="689738" y="1305412"/>
                    <a:pt x="683189" y="1285765"/>
                  </a:cubicBezTo>
                  <a:cubicBezTo>
                    <a:pt x="672867" y="1223828"/>
                    <a:pt x="685975" y="1301088"/>
                    <a:pt x="676182" y="1247227"/>
                  </a:cubicBezTo>
                  <a:cubicBezTo>
                    <a:pt x="674911" y="1240238"/>
                    <a:pt x="674402" y="1233098"/>
                    <a:pt x="672679" y="1226207"/>
                  </a:cubicBezTo>
                  <a:cubicBezTo>
                    <a:pt x="668998" y="1211482"/>
                    <a:pt x="663890" y="1201604"/>
                    <a:pt x="658665" y="1187669"/>
                  </a:cubicBezTo>
                  <a:cubicBezTo>
                    <a:pt x="657368" y="1184211"/>
                    <a:pt x="656617" y="1180553"/>
                    <a:pt x="655162" y="1177158"/>
                  </a:cubicBezTo>
                  <a:cubicBezTo>
                    <a:pt x="653105" y="1172358"/>
                    <a:pt x="650095" y="1167994"/>
                    <a:pt x="648155" y="1163145"/>
                  </a:cubicBezTo>
                  <a:cubicBezTo>
                    <a:pt x="645412" y="1156287"/>
                    <a:pt x="643484" y="1149131"/>
                    <a:pt x="641148" y="1142124"/>
                  </a:cubicBezTo>
                  <a:lnTo>
                    <a:pt x="637644" y="1131614"/>
                  </a:lnTo>
                  <a:cubicBezTo>
                    <a:pt x="625886" y="1096339"/>
                    <a:pt x="643815" y="1151017"/>
                    <a:pt x="630637" y="1107089"/>
                  </a:cubicBezTo>
                  <a:cubicBezTo>
                    <a:pt x="628515" y="1100015"/>
                    <a:pt x="630638" y="1088405"/>
                    <a:pt x="623631" y="1086069"/>
                  </a:cubicBezTo>
                  <a:cubicBezTo>
                    <a:pt x="620127" y="1084901"/>
                    <a:pt x="616703" y="1083461"/>
                    <a:pt x="613120" y="1082565"/>
                  </a:cubicBezTo>
                  <a:cubicBezTo>
                    <a:pt x="603338" y="1080119"/>
                    <a:pt x="583939" y="1077118"/>
                    <a:pt x="574582" y="1075558"/>
                  </a:cubicBezTo>
                  <a:cubicBezTo>
                    <a:pt x="571079" y="1072055"/>
                    <a:pt x="566530" y="1069350"/>
                    <a:pt x="564072" y="1065048"/>
                  </a:cubicBezTo>
                  <a:cubicBezTo>
                    <a:pt x="561683" y="1060867"/>
                    <a:pt x="560569" y="1055849"/>
                    <a:pt x="560569" y="1051034"/>
                  </a:cubicBezTo>
                  <a:cubicBezTo>
                    <a:pt x="560569" y="1027648"/>
                    <a:pt x="562904" y="1004321"/>
                    <a:pt x="564072" y="980965"/>
                  </a:cubicBezTo>
                  <a:cubicBezTo>
                    <a:pt x="562904" y="961112"/>
                    <a:pt x="564794" y="940840"/>
                    <a:pt x="560569" y="921407"/>
                  </a:cubicBezTo>
                  <a:cubicBezTo>
                    <a:pt x="558780" y="913178"/>
                    <a:pt x="549218" y="908375"/>
                    <a:pt x="546555" y="900386"/>
                  </a:cubicBezTo>
                  <a:cubicBezTo>
                    <a:pt x="540812" y="883156"/>
                    <a:pt x="540790" y="879788"/>
                    <a:pt x="532541" y="865352"/>
                  </a:cubicBezTo>
                  <a:cubicBezTo>
                    <a:pt x="530452" y="861696"/>
                    <a:pt x="529190" y="856930"/>
                    <a:pt x="525534" y="854841"/>
                  </a:cubicBezTo>
                  <a:cubicBezTo>
                    <a:pt x="520364" y="851887"/>
                    <a:pt x="513762" y="852905"/>
                    <a:pt x="508017" y="851338"/>
                  </a:cubicBezTo>
                  <a:cubicBezTo>
                    <a:pt x="500891" y="849395"/>
                    <a:pt x="494003" y="846667"/>
                    <a:pt x="486996" y="844331"/>
                  </a:cubicBezTo>
                  <a:lnTo>
                    <a:pt x="476486" y="840827"/>
                  </a:lnTo>
                  <a:cubicBezTo>
                    <a:pt x="472982" y="837324"/>
                    <a:pt x="470098" y="833065"/>
                    <a:pt x="465975" y="830317"/>
                  </a:cubicBezTo>
                  <a:cubicBezTo>
                    <a:pt x="462902" y="828269"/>
                    <a:pt x="458859" y="828269"/>
                    <a:pt x="455465" y="826814"/>
                  </a:cubicBezTo>
                  <a:cubicBezTo>
                    <a:pt x="450665" y="824757"/>
                    <a:pt x="446122" y="822143"/>
                    <a:pt x="441451" y="819807"/>
                  </a:cubicBezTo>
                  <a:cubicBezTo>
                    <a:pt x="433148" y="807353"/>
                    <a:pt x="438655" y="809296"/>
                    <a:pt x="427437" y="809296"/>
                  </a:cubicBezTo>
                  <a:lnTo>
                    <a:pt x="437948" y="749738"/>
                  </a:lnTo>
                  <a:lnTo>
                    <a:pt x="395906" y="725214"/>
                  </a:lnTo>
                  <a:cubicBezTo>
                    <a:pt x="388712" y="715142"/>
                    <a:pt x="376982" y="703802"/>
                    <a:pt x="374886" y="690179"/>
                  </a:cubicBezTo>
                  <a:cubicBezTo>
                    <a:pt x="373101" y="678579"/>
                    <a:pt x="373545" y="666680"/>
                    <a:pt x="371382" y="655145"/>
                  </a:cubicBezTo>
                  <a:cubicBezTo>
                    <a:pt x="370021" y="647885"/>
                    <a:pt x="370520" y="638221"/>
                    <a:pt x="364375" y="634124"/>
                  </a:cubicBezTo>
                  <a:lnTo>
                    <a:pt x="343355" y="620110"/>
                  </a:lnTo>
                  <a:cubicBezTo>
                    <a:pt x="339851" y="617774"/>
                    <a:pt x="335822" y="616081"/>
                    <a:pt x="332844" y="613103"/>
                  </a:cubicBezTo>
                  <a:lnTo>
                    <a:pt x="308320" y="588579"/>
                  </a:lnTo>
                  <a:lnTo>
                    <a:pt x="297810" y="578069"/>
                  </a:lnTo>
                  <a:cubicBezTo>
                    <a:pt x="294307" y="574565"/>
                    <a:pt x="292001" y="569125"/>
                    <a:pt x="287300" y="567558"/>
                  </a:cubicBezTo>
                  <a:lnTo>
                    <a:pt x="276789" y="564055"/>
                  </a:lnTo>
                  <a:cubicBezTo>
                    <a:pt x="273595" y="559264"/>
                    <a:pt x="262529" y="542245"/>
                    <a:pt x="259272" y="539531"/>
                  </a:cubicBezTo>
                  <a:cubicBezTo>
                    <a:pt x="256435" y="537167"/>
                    <a:pt x="252265" y="537195"/>
                    <a:pt x="248762" y="536027"/>
                  </a:cubicBezTo>
                  <a:cubicBezTo>
                    <a:pt x="239419" y="537195"/>
                    <a:pt x="229998" y="537847"/>
                    <a:pt x="220734" y="539531"/>
                  </a:cubicBezTo>
                  <a:cubicBezTo>
                    <a:pt x="217101" y="540192"/>
                    <a:pt x="213527" y="544685"/>
                    <a:pt x="210224" y="543034"/>
                  </a:cubicBezTo>
                  <a:cubicBezTo>
                    <a:pt x="206921" y="541382"/>
                    <a:pt x="208372" y="535827"/>
                    <a:pt x="206720" y="532524"/>
                  </a:cubicBezTo>
                  <a:cubicBezTo>
                    <a:pt x="204837" y="528758"/>
                    <a:pt x="202049" y="525517"/>
                    <a:pt x="199713" y="522014"/>
                  </a:cubicBezTo>
                  <a:cubicBezTo>
                    <a:pt x="201856" y="485581"/>
                    <a:pt x="206469" y="452939"/>
                    <a:pt x="199713" y="416910"/>
                  </a:cubicBezTo>
                  <a:cubicBezTo>
                    <a:pt x="198937" y="412772"/>
                    <a:pt x="195875" y="409173"/>
                    <a:pt x="192706" y="406400"/>
                  </a:cubicBezTo>
                  <a:cubicBezTo>
                    <a:pt x="181431" y="396534"/>
                    <a:pt x="170479" y="391783"/>
                    <a:pt x="157672" y="385379"/>
                  </a:cubicBezTo>
                  <a:cubicBezTo>
                    <a:pt x="154813" y="376802"/>
                    <a:pt x="152574" y="368431"/>
                    <a:pt x="147162" y="360855"/>
                  </a:cubicBezTo>
                  <a:cubicBezTo>
                    <a:pt x="142858" y="354830"/>
                    <a:pt x="132968" y="346752"/>
                    <a:pt x="126141" y="343338"/>
                  </a:cubicBezTo>
                  <a:cubicBezTo>
                    <a:pt x="122838" y="341686"/>
                    <a:pt x="118993" y="341362"/>
                    <a:pt x="115631" y="339834"/>
                  </a:cubicBezTo>
                  <a:cubicBezTo>
                    <a:pt x="106122" y="335512"/>
                    <a:pt x="97512" y="329125"/>
                    <a:pt x="87603" y="325821"/>
                  </a:cubicBezTo>
                  <a:cubicBezTo>
                    <a:pt x="84100" y="324653"/>
                    <a:pt x="80754" y="322805"/>
                    <a:pt x="77093" y="322317"/>
                  </a:cubicBezTo>
                  <a:cubicBezTo>
                    <a:pt x="63154" y="320458"/>
                    <a:pt x="49065" y="319982"/>
                    <a:pt x="35051" y="318814"/>
                  </a:cubicBezTo>
                  <a:cubicBezTo>
                    <a:pt x="32715" y="314143"/>
                    <a:pt x="31080" y="309050"/>
                    <a:pt x="28044" y="304800"/>
                  </a:cubicBezTo>
                  <a:cubicBezTo>
                    <a:pt x="25164" y="300768"/>
                    <a:pt x="20282" y="298412"/>
                    <a:pt x="17534" y="294289"/>
                  </a:cubicBezTo>
                  <a:cubicBezTo>
                    <a:pt x="15486" y="291216"/>
                    <a:pt x="15682" y="287082"/>
                    <a:pt x="14031" y="283779"/>
                  </a:cubicBezTo>
                  <a:cubicBezTo>
                    <a:pt x="12148" y="280013"/>
                    <a:pt x="9360" y="276772"/>
                    <a:pt x="7024" y="273269"/>
                  </a:cubicBezTo>
                  <a:cubicBezTo>
                    <a:pt x="5856" y="267430"/>
                    <a:pt x="4812" y="261565"/>
                    <a:pt x="3520" y="255752"/>
                  </a:cubicBezTo>
                  <a:cubicBezTo>
                    <a:pt x="2475" y="251052"/>
                    <a:pt x="17" y="246553"/>
                    <a:pt x="17" y="241738"/>
                  </a:cubicBezTo>
                  <a:cubicBezTo>
                    <a:pt x="17" y="219519"/>
                    <a:pt x="-455" y="197033"/>
                    <a:pt x="3520" y="175172"/>
                  </a:cubicBezTo>
                  <a:cubicBezTo>
                    <a:pt x="4406" y="170297"/>
                    <a:pt x="10225" y="167834"/>
                    <a:pt x="14031" y="164662"/>
                  </a:cubicBezTo>
                  <a:cubicBezTo>
                    <a:pt x="43289" y="140281"/>
                    <a:pt x="4354" y="177842"/>
                    <a:pt x="35051" y="147145"/>
                  </a:cubicBezTo>
                  <a:cubicBezTo>
                    <a:pt x="36219" y="143641"/>
                    <a:pt x="36903" y="139937"/>
                    <a:pt x="38555" y="136634"/>
                  </a:cubicBezTo>
                  <a:cubicBezTo>
                    <a:pt x="40438" y="132868"/>
                    <a:pt x="45181" y="130317"/>
                    <a:pt x="45562" y="126124"/>
                  </a:cubicBezTo>
                  <a:cubicBezTo>
                    <a:pt x="46119" y="119997"/>
                    <a:pt x="43263" y="97001"/>
                    <a:pt x="38555" y="87586"/>
                  </a:cubicBezTo>
                  <a:cubicBezTo>
                    <a:pt x="36672" y="83820"/>
                    <a:pt x="33431" y="80842"/>
                    <a:pt x="31548" y="77076"/>
                  </a:cubicBezTo>
                  <a:cubicBezTo>
                    <a:pt x="17043" y="48067"/>
                    <a:pt x="41117" y="86174"/>
                    <a:pt x="21037" y="56055"/>
                  </a:cubicBezTo>
                  <a:cubicBezTo>
                    <a:pt x="25016" y="50087"/>
                    <a:pt x="34209" y="35877"/>
                    <a:pt x="38555" y="31531"/>
                  </a:cubicBezTo>
                  <a:cubicBezTo>
                    <a:pt x="41532" y="28554"/>
                    <a:pt x="45697" y="27050"/>
                    <a:pt x="49065" y="24524"/>
                  </a:cubicBezTo>
                  <a:cubicBezTo>
                    <a:pt x="50386" y="23533"/>
                    <a:pt x="51401" y="22189"/>
                    <a:pt x="38555" y="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6992394" y="4836991"/>
              <a:ext cx="588086" cy="672514"/>
            </a:xfrm>
            <a:custGeom>
              <a:avLst/>
              <a:gdLst>
                <a:gd name="connsiteX0" fmla="*/ 585972 w 961656"/>
                <a:gd name="connsiteY0" fmla="*/ 0 h 1101089"/>
                <a:gd name="connsiteX1" fmla="*/ 585972 w 961656"/>
                <a:gd name="connsiteY1" fmla="*/ 0 h 1101089"/>
                <a:gd name="connsiteX2" fmla="*/ 602512 w 961656"/>
                <a:gd name="connsiteY2" fmla="*/ 16539 h 1101089"/>
                <a:gd name="connsiteX3" fmla="*/ 604874 w 961656"/>
                <a:gd name="connsiteY3" fmla="*/ 23628 h 1101089"/>
                <a:gd name="connsiteX4" fmla="*/ 609600 w 961656"/>
                <a:gd name="connsiteY4" fmla="*/ 30716 h 1101089"/>
                <a:gd name="connsiteX5" fmla="*/ 611963 w 961656"/>
                <a:gd name="connsiteY5" fmla="*/ 37804 h 1101089"/>
                <a:gd name="connsiteX6" fmla="*/ 616688 w 961656"/>
                <a:gd name="connsiteY6" fmla="*/ 44893 h 1101089"/>
                <a:gd name="connsiteX7" fmla="*/ 621414 w 961656"/>
                <a:gd name="connsiteY7" fmla="*/ 54344 h 1101089"/>
                <a:gd name="connsiteX8" fmla="*/ 630865 w 961656"/>
                <a:gd name="connsiteY8" fmla="*/ 61432 h 1101089"/>
                <a:gd name="connsiteX9" fmla="*/ 640316 w 961656"/>
                <a:gd name="connsiteY9" fmla="*/ 75609 h 1101089"/>
                <a:gd name="connsiteX10" fmla="*/ 642679 w 961656"/>
                <a:gd name="connsiteY10" fmla="*/ 82697 h 1101089"/>
                <a:gd name="connsiteX11" fmla="*/ 659218 w 961656"/>
                <a:gd name="connsiteY11" fmla="*/ 99237 h 1101089"/>
                <a:gd name="connsiteX12" fmla="*/ 673395 w 961656"/>
                <a:gd name="connsiteY12" fmla="*/ 108688 h 1101089"/>
                <a:gd name="connsiteX13" fmla="*/ 680484 w 961656"/>
                <a:gd name="connsiteY13" fmla="*/ 113414 h 1101089"/>
                <a:gd name="connsiteX14" fmla="*/ 687572 w 961656"/>
                <a:gd name="connsiteY14" fmla="*/ 127590 h 1101089"/>
                <a:gd name="connsiteX15" fmla="*/ 692298 w 961656"/>
                <a:gd name="connsiteY15" fmla="*/ 167758 h 1101089"/>
                <a:gd name="connsiteX16" fmla="*/ 704112 w 961656"/>
                <a:gd name="connsiteY16" fmla="*/ 179572 h 1101089"/>
                <a:gd name="connsiteX17" fmla="*/ 713563 w 961656"/>
                <a:gd name="connsiteY17" fmla="*/ 189023 h 1101089"/>
                <a:gd name="connsiteX18" fmla="*/ 718288 w 961656"/>
                <a:gd name="connsiteY18" fmla="*/ 198474 h 1101089"/>
                <a:gd name="connsiteX19" fmla="*/ 725377 w 961656"/>
                <a:gd name="connsiteY19" fmla="*/ 207925 h 1101089"/>
                <a:gd name="connsiteX20" fmla="*/ 727739 w 961656"/>
                <a:gd name="connsiteY20" fmla="*/ 217376 h 1101089"/>
                <a:gd name="connsiteX21" fmla="*/ 732465 w 961656"/>
                <a:gd name="connsiteY21" fmla="*/ 226828 h 1101089"/>
                <a:gd name="connsiteX22" fmla="*/ 734828 w 961656"/>
                <a:gd name="connsiteY22" fmla="*/ 297711 h 1101089"/>
                <a:gd name="connsiteX23" fmla="*/ 741916 w 961656"/>
                <a:gd name="connsiteY23" fmla="*/ 316614 h 1101089"/>
                <a:gd name="connsiteX24" fmla="*/ 751367 w 961656"/>
                <a:gd name="connsiteY24" fmla="*/ 323702 h 1101089"/>
                <a:gd name="connsiteX25" fmla="*/ 753730 w 961656"/>
                <a:gd name="connsiteY25" fmla="*/ 337879 h 1101089"/>
                <a:gd name="connsiteX26" fmla="*/ 763181 w 961656"/>
                <a:gd name="connsiteY26" fmla="*/ 361507 h 1101089"/>
                <a:gd name="connsiteX27" fmla="*/ 767907 w 961656"/>
                <a:gd name="connsiteY27" fmla="*/ 368595 h 1101089"/>
                <a:gd name="connsiteX28" fmla="*/ 770270 w 961656"/>
                <a:gd name="connsiteY28" fmla="*/ 380409 h 1101089"/>
                <a:gd name="connsiteX29" fmla="*/ 774995 w 961656"/>
                <a:gd name="connsiteY29" fmla="*/ 396949 h 1101089"/>
                <a:gd name="connsiteX30" fmla="*/ 777358 w 961656"/>
                <a:gd name="connsiteY30" fmla="*/ 411125 h 1101089"/>
                <a:gd name="connsiteX31" fmla="*/ 782084 w 961656"/>
                <a:gd name="connsiteY31" fmla="*/ 425302 h 1101089"/>
                <a:gd name="connsiteX32" fmla="*/ 786809 w 961656"/>
                <a:gd name="connsiteY32" fmla="*/ 446567 h 1101089"/>
                <a:gd name="connsiteX33" fmla="*/ 791535 w 961656"/>
                <a:gd name="connsiteY33" fmla="*/ 460744 h 1101089"/>
                <a:gd name="connsiteX34" fmla="*/ 796260 w 961656"/>
                <a:gd name="connsiteY34" fmla="*/ 477283 h 1101089"/>
                <a:gd name="connsiteX35" fmla="*/ 791535 w 961656"/>
                <a:gd name="connsiteY35" fmla="*/ 491460 h 1101089"/>
                <a:gd name="connsiteX36" fmla="*/ 789172 w 961656"/>
                <a:gd name="connsiteY36" fmla="*/ 498549 h 1101089"/>
                <a:gd name="connsiteX37" fmla="*/ 789172 w 961656"/>
                <a:gd name="connsiteY37" fmla="*/ 508000 h 1101089"/>
                <a:gd name="connsiteX38" fmla="*/ 945116 w 961656"/>
                <a:gd name="connsiteY38" fmla="*/ 503274 h 1101089"/>
                <a:gd name="connsiteX39" fmla="*/ 961656 w 961656"/>
                <a:gd name="connsiteY39" fmla="*/ 1001823 h 1101089"/>
                <a:gd name="connsiteX40" fmla="*/ 909674 w 961656"/>
                <a:gd name="connsiteY40" fmla="*/ 1006549 h 1101089"/>
                <a:gd name="connsiteX41" fmla="*/ 902586 w 961656"/>
                <a:gd name="connsiteY41" fmla="*/ 1032539 h 1101089"/>
                <a:gd name="connsiteX42" fmla="*/ 758456 w 961656"/>
                <a:gd name="connsiteY42" fmla="*/ 1034902 h 1101089"/>
                <a:gd name="connsiteX43" fmla="*/ 737191 w 961656"/>
                <a:gd name="connsiteY43" fmla="*/ 1082158 h 1101089"/>
                <a:gd name="connsiteX44" fmla="*/ 715925 w 961656"/>
                <a:gd name="connsiteY44" fmla="*/ 1101060 h 1101089"/>
                <a:gd name="connsiteX45" fmla="*/ 697023 w 961656"/>
                <a:gd name="connsiteY45" fmla="*/ 1096335 h 1101089"/>
                <a:gd name="connsiteX46" fmla="*/ 687572 w 961656"/>
                <a:gd name="connsiteY46" fmla="*/ 1089246 h 1101089"/>
                <a:gd name="connsiteX47" fmla="*/ 682846 w 961656"/>
                <a:gd name="connsiteY47" fmla="*/ 1082158 h 1101089"/>
                <a:gd name="connsiteX48" fmla="*/ 680484 w 961656"/>
                <a:gd name="connsiteY48" fmla="*/ 1079795 h 1101089"/>
                <a:gd name="connsiteX49" fmla="*/ 678121 w 961656"/>
                <a:gd name="connsiteY49" fmla="*/ 1013637 h 1101089"/>
                <a:gd name="connsiteX50" fmla="*/ 430028 w 961656"/>
                <a:gd name="connsiteY50" fmla="*/ 1041990 h 1101089"/>
                <a:gd name="connsiteX51" fmla="*/ 406400 w 961656"/>
                <a:gd name="connsiteY51" fmla="*/ 1044353 h 1101089"/>
                <a:gd name="connsiteX52" fmla="*/ 285898 w 961656"/>
                <a:gd name="connsiteY52" fmla="*/ 1037265 h 1101089"/>
                <a:gd name="connsiteX53" fmla="*/ 255181 w 961656"/>
                <a:gd name="connsiteY53" fmla="*/ 1011274 h 1101089"/>
                <a:gd name="connsiteX54" fmla="*/ 155944 w 961656"/>
                <a:gd name="connsiteY54" fmla="*/ 992372 h 1101089"/>
                <a:gd name="connsiteX55" fmla="*/ 174846 w 961656"/>
                <a:gd name="connsiteY55" fmla="*/ 900223 h 1101089"/>
                <a:gd name="connsiteX56" fmla="*/ 146493 w 961656"/>
                <a:gd name="connsiteY56" fmla="*/ 890772 h 1101089"/>
                <a:gd name="connsiteX57" fmla="*/ 151218 w 961656"/>
                <a:gd name="connsiteY57" fmla="*/ 855330 h 1101089"/>
                <a:gd name="connsiteX58" fmla="*/ 99237 w 961656"/>
                <a:gd name="connsiteY58" fmla="*/ 852967 h 1101089"/>
                <a:gd name="connsiteX59" fmla="*/ 89786 w 961656"/>
                <a:gd name="connsiteY59" fmla="*/ 812800 h 1101089"/>
                <a:gd name="connsiteX60" fmla="*/ 35442 w 961656"/>
                <a:gd name="connsiteY60" fmla="*/ 815163 h 1101089"/>
                <a:gd name="connsiteX61" fmla="*/ 37805 w 961656"/>
                <a:gd name="connsiteY61" fmla="*/ 767907 h 1101089"/>
                <a:gd name="connsiteX62" fmla="*/ 0 w 961656"/>
                <a:gd name="connsiteY62" fmla="*/ 763181 h 1101089"/>
                <a:gd name="connsiteX63" fmla="*/ 2363 w 961656"/>
                <a:gd name="connsiteY63" fmla="*/ 689935 h 1101089"/>
                <a:gd name="connsiteX64" fmla="*/ 59070 w 961656"/>
                <a:gd name="connsiteY64" fmla="*/ 666307 h 1101089"/>
                <a:gd name="connsiteX65" fmla="*/ 132316 w 961656"/>
                <a:gd name="connsiteY65" fmla="*/ 666307 h 1101089"/>
                <a:gd name="connsiteX66" fmla="*/ 141767 w 961656"/>
                <a:gd name="connsiteY66" fmla="*/ 671032 h 1101089"/>
                <a:gd name="connsiteX67" fmla="*/ 155944 w 961656"/>
                <a:gd name="connsiteY67" fmla="*/ 687572 h 1101089"/>
                <a:gd name="connsiteX68" fmla="*/ 160670 w 961656"/>
                <a:gd name="connsiteY68" fmla="*/ 699386 h 1101089"/>
                <a:gd name="connsiteX69" fmla="*/ 165395 w 961656"/>
                <a:gd name="connsiteY69" fmla="*/ 706474 h 1101089"/>
                <a:gd name="connsiteX70" fmla="*/ 167758 w 961656"/>
                <a:gd name="connsiteY70" fmla="*/ 713563 h 1101089"/>
                <a:gd name="connsiteX71" fmla="*/ 189023 w 961656"/>
                <a:gd name="connsiteY71" fmla="*/ 730102 h 1101089"/>
                <a:gd name="connsiteX72" fmla="*/ 203200 w 961656"/>
                <a:gd name="connsiteY72" fmla="*/ 737190 h 1101089"/>
                <a:gd name="connsiteX73" fmla="*/ 212651 w 961656"/>
                <a:gd name="connsiteY73" fmla="*/ 744279 h 1101089"/>
                <a:gd name="connsiteX74" fmla="*/ 222102 w 961656"/>
                <a:gd name="connsiteY74" fmla="*/ 746642 h 1101089"/>
                <a:gd name="connsiteX75" fmla="*/ 229191 w 961656"/>
                <a:gd name="connsiteY75" fmla="*/ 749004 h 1101089"/>
                <a:gd name="connsiteX76" fmla="*/ 236279 w 961656"/>
                <a:gd name="connsiteY76" fmla="*/ 753730 h 1101089"/>
                <a:gd name="connsiteX77" fmla="*/ 250456 w 961656"/>
                <a:gd name="connsiteY77" fmla="*/ 767907 h 1101089"/>
                <a:gd name="connsiteX78" fmla="*/ 259907 w 961656"/>
                <a:gd name="connsiteY78" fmla="*/ 784446 h 1101089"/>
                <a:gd name="connsiteX79" fmla="*/ 266995 w 961656"/>
                <a:gd name="connsiteY79" fmla="*/ 791535 h 1101089"/>
                <a:gd name="connsiteX80" fmla="*/ 271721 w 961656"/>
                <a:gd name="connsiteY80" fmla="*/ 798623 h 1101089"/>
                <a:gd name="connsiteX81" fmla="*/ 281172 w 961656"/>
                <a:gd name="connsiteY81" fmla="*/ 800986 h 1101089"/>
                <a:gd name="connsiteX82" fmla="*/ 295349 w 961656"/>
                <a:gd name="connsiteY82" fmla="*/ 810437 h 1101089"/>
                <a:gd name="connsiteX83" fmla="*/ 309525 w 961656"/>
                <a:gd name="connsiteY83" fmla="*/ 817525 h 1101089"/>
                <a:gd name="connsiteX84" fmla="*/ 316614 w 961656"/>
                <a:gd name="connsiteY84" fmla="*/ 819888 h 1101089"/>
                <a:gd name="connsiteX85" fmla="*/ 335516 w 961656"/>
                <a:gd name="connsiteY85" fmla="*/ 826976 h 1101089"/>
                <a:gd name="connsiteX86" fmla="*/ 342605 w 961656"/>
                <a:gd name="connsiteY86" fmla="*/ 834065 h 1101089"/>
                <a:gd name="connsiteX87" fmla="*/ 349693 w 961656"/>
                <a:gd name="connsiteY87" fmla="*/ 838790 h 1101089"/>
                <a:gd name="connsiteX88" fmla="*/ 352056 w 961656"/>
                <a:gd name="connsiteY88" fmla="*/ 850604 h 1101089"/>
                <a:gd name="connsiteX89" fmla="*/ 380409 w 961656"/>
                <a:gd name="connsiteY89" fmla="*/ 857693 h 1101089"/>
                <a:gd name="connsiteX90" fmla="*/ 396949 w 961656"/>
                <a:gd name="connsiteY90" fmla="*/ 864781 h 1101089"/>
                <a:gd name="connsiteX91" fmla="*/ 411125 w 961656"/>
                <a:gd name="connsiteY91" fmla="*/ 871870 h 1101089"/>
                <a:gd name="connsiteX92" fmla="*/ 422939 w 961656"/>
                <a:gd name="connsiteY92" fmla="*/ 893135 h 1101089"/>
                <a:gd name="connsiteX93" fmla="*/ 432391 w 961656"/>
                <a:gd name="connsiteY93" fmla="*/ 890772 h 1101089"/>
                <a:gd name="connsiteX94" fmla="*/ 439479 w 961656"/>
                <a:gd name="connsiteY94" fmla="*/ 867144 h 1101089"/>
                <a:gd name="connsiteX95" fmla="*/ 444205 w 961656"/>
                <a:gd name="connsiteY95" fmla="*/ 850604 h 1101089"/>
                <a:gd name="connsiteX96" fmla="*/ 448930 w 961656"/>
                <a:gd name="connsiteY96" fmla="*/ 843516 h 1101089"/>
                <a:gd name="connsiteX97" fmla="*/ 453656 w 961656"/>
                <a:gd name="connsiteY97" fmla="*/ 834065 h 1101089"/>
                <a:gd name="connsiteX98" fmla="*/ 458381 w 961656"/>
                <a:gd name="connsiteY98" fmla="*/ 819888 h 1101089"/>
                <a:gd name="connsiteX99" fmla="*/ 470195 w 961656"/>
                <a:gd name="connsiteY99" fmla="*/ 805711 h 1101089"/>
                <a:gd name="connsiteX100" fmla="*/ 474921 w 961656"/>
                <a:gd name="connsiteY100" fmla="*/ 791535 h 1101089"/>
                <a:gd name="connsiteX101" fmla="*/ 472558 w 961656"/>
                <a:gd name="connsiteY101" fmla="*/ 779721 h 1101089"/>
                <a:gd name="connsiteX102" fmla="*/ 465470 w 961656"/>
                <a:gd name="connsiteY102" fmla="*/ 777358 h 1101089"/>
                <a:gd name="connsiteX103" fmla="*/ 441842 w 961656"/>
                <a:gd name="connsiteY103" fmla="*/ 774995 h 1101089"/>
                <a:gd name="connsiteX104" fmla="*/ 418214 w 961656"/>
                <a:gd name="connsiteY104" fmla="*/ 763181 h 1101089"/>
                <a:gd name="connsiteX105" fmla="*/ 413488 w 961656"/>
                <a:gd name="connsiteY105" fmla="*/ 753730 h 1101089"/>
                <a:gd name="connsiteX106" fmla="*/ 408763 w 961656"/>
                <a:gd name="connsiteY106" fmla="*/ 746642 h 1101089"/>
                <a:gd name="connsiteX107" fmla="*/ 399312 w 961656"/>
                <a:gd name="connsiteY107" fmla="*/ 751367 h 1101089"/>
                <a:gd name="connsiteX108" fmla="*/ 396949 w 961656"/>
                <a:gd name="connsiteY108" fmla="*/ 763181 h 1101089"/>
                <a:gd name="connsiteX109" fmla="*/ 394586 w 961656"/>
                <a:gd name="connsiteY109" fmla="*/ 803349 h 1101089"/>
                <a:gd name="connsiteX110" fmla="*/ 385135 w 961656"/>
                <a:gd name="connsiteY110" fmla="*/ 808074 h 1101089"/>
                <a:gd name="connsiteX111" fmla="*/ 368595 w 961656"/>
                <a:gd name="connsiteY111" fmla="*/ 815163 h 1101089"/>
                <a:gd name="connsiteX112" fmla="*/ 344967 w 961656"/>
                <a:gd name="connsiteY112" fmla="*/ 812800 h 1101089"/>
                <a:gd name="connsiteX113" fmla="*/ 335516 w 961656"/>
                <a:gd name="connsiteY113" fmla="*/ 798623 h 1101089"/>
                <a:gd name="connsiteX114" fmla="*/ 328428 w 961656"/>
                <a:gd name="connsiteY114" fmla="*/ 796260 h 1101089"/>
                <a:gd name="connsiteX115" fmla="*/ 314251 w 961656"/>
                <a:gd name="connsiteY115" fmla="*/ 786809 h 1101089"/>
                <a:gd name="connsiteX116" fmla="*/ 307163 w 961656"/>
                <a:gd name="connsiteY116" fmla="*/ 784446 h 1101089"/>
                <a:gd name="connsiteX117" fmla="*/ 271721 w 961656"/>
                <a:gd name="connsiteY117" fmla="*/ 779721 h 1101089"/>
                <a:gd name="connsiteX118" fmla="*/ 269358 w 961656"/>
                <a:gd name="connsiteY118" fmla="*/ 772632 h 1101089"/>
                <a:gd name="connsiteX119" fmla="*/ 264632 w 961656"/>
                <a:gd name="connsiteY119" fmla="*/ 765544 h 1101089"/>
                <a:gd name="connsiteX120" fmla="*/ 264632 w 961656"/>
                <a:gd name="connsiteY120" fmla="*/ 697023 h 1101089"/>
                <a:gd name="connsiteX121" fmla="*/ 337879 w 961656"/>
                <a:gd name="connsiteY121" fmla="*/ 680483 h 1101089"/>
                <a:gd name="connsiteX122" fmla="*/ 344967 w 961656"/>
                <a:gd name="connsiteY122" fmla="*/ 508000 h 1101089"/>
                <a:gd name="connsiteX123" fmla="*/ 425302 w 961656"/>
                <a:gd name="connsiteY123" fmla="*/ 515088 h 1101089"/>
                <a:gd name="connsiteX124" fmla="*/ 373321 w 961656"/>
                <a:gd name="connsiteY124" fmla="*/ 441842 h 1101089"/>
                <a:gd name="connsiteX125" fmla="*/ 333153 w 961656"/>
                <a:gd name="connsiteY125" fmla="*/ 437116 h 1101089"/>
                <a:gd name="connsiteX126" fmla="*/ 318977 w 961656"/>
                <a:gd name="connsiteY126" fmla="*/ 422939 h 1101089"/>
                <a:gd name="connsiteX127" fmla="*/ 300074 w 961656"/>
                <a:gd name="connsiteY127" fmla="*/ 422939 h 1101089"/>
                <a:gd name="connsiteX128" fmla="*/ 300074 w 961656"/>
                <a:gd name="connsiteY128" fmla="*/ 337879 h 1101089"/>
                <a:gd name="connsiteX129" fmla="*/ 326065 w 961656"/>
                <a:gd name="connsiteY129" fmla="*/ 328428 h 1101089"/>
                <a:gd name="connsiteX130" fmla="*/ 330791 w 961656"/>
                <a:gd name="connsiteY130" fmla="*/ 304800 h 1101089"/>
                <a:gd name="connsiteX131" fmla="*/ 326065 w 961656"/>
                <a:gd name="connsiteY131" fmla="*/ 295349 h 1101089"/>
                <a:gd name="connsiteX132" fmla="*/ 316614 w 961656"/>
                <a:gd name="connsiteY132" fmla="*/ 278809 h 1101089"/>
                <a:gd name="connsiteX133" fmla="*/ 311888 w 961656"/>
                <a:gd name="connsiteY133" fmla="*/ 215014 h 1101089"/>
                <a:gd name="connsiteX134" fmla="*/ 307163 w 961656"/>
                <a:gd name="connsiteY134" fmla="*/ 207925 h 1101089"/>
                <a:gd name="connsiteX135" fmla="*/ 290623 w 961656"/>
                <a:gd name="connsiteY135" fmla="*/ 193749 h 1101089"/>
                <a:gd name="connsiteX136" fmla="*/ 285898 w 961656"/>
                <a:gd name="connsiteY136" fmla="*/ 186660 h 1101089"/>
                <a:gd name="connsiteX137" fmla="*/ 281172 w 961656"/>
                <a:gd name="connsiteY137" fmla="*/ 170121 h 1101089"/>
                <a:gd name="connsiteX138" fmla="*/ 274084 w 961656"/>
                <a:gd name="connsiteY138" fmla="*/ 148856 h 1101089"/>
                <a:gd name="connsiteX139" fmla="*/ 269358 w 961656"/>
                <a:gd name="connsiteY139" fmla="*/ 134679 h 1101089"/>
                <a:gd name="connsiteX140" fmla="*/ 264632 w 961656"/>
                <a:gd name="connsiteY140" fmla="*/ 127590 h 1101089"/>
                <a:gd name="connsiteX141" fmla="*/ 259907 w 961656"/>
                <a:gd name="connsiteY141" fmla="*/ 106325 h 1101089"/>
                <a:gd name="connsiteX142" fmla="*/ 262270 w 961656"/>
                <a:gd name="connsiteY142" fmla="*/ 77972 h 1101089"/>
                <a:gd name="connsiteX143" fmla="*/ 266995 w 961656"/>
                <a:gd name="connsiteY143" fmla="*/ 70883 h 1101089"/>
                <a:gd name="connsiteX144" fmla="*/ 281172 w 961656"/>
                <a:gd name="connsiteY144" fmla="*/ 56707 h 1101089"/>
                <a:gd name="connsiteX145" fmla="*/ 318977 w 961656"/>
                <a:gd name="connsiteY145" fmla="*/ 51981 h 1101089"/>
                <a:gd name="connsiteX146" fmla="*/ 356781 w 961656"/>
                <a:gd name="connsiteY146" fmla="*/ 59070 h 1101089"/>
                <a:gd name="connsiteX147" fmla="*/ 356781 w 961656"/>
                <a:gd name="connsiteY147" fmla="*/ 11814 h 1101089"/>
                <a:gd name="connsiteX148" fmla="*/ 585972 w 961656"/>
                <a:gd name="connsiteY148" fmla="*/ 0 h 110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961656" h="1101089">
                  <a:moveTo>
                    <a:pt x="585972" y="0"/>
                  </a:moveTo>
                  <a:lnTo>
                    <a:pt x="585972" y="0"/>
                  </a:lnTo>
                  <a:cubicBezTo>
                    <a:pt x="591485" y="5513"/>
                    <a:pt x="597641" y="10451"/>
                    <a:pt x="602512" y="16539"/>
                  </a:cubicBezTo>
                  <a:cubicBezTo>
                    <a:pt x="604068" y="18484"/>
                    <a:pt x="603760" y="21400"/>
                    <a:pt x="604874" y="23628"/>
                  </a:cubicBezTo>
                  <a:cubicBezTo>
                    <a:pt x="606144" y="26168"/>
                    <a:pt x="608330" y="28176"/>
                    <a:pt x="609600" y="30716"/>
                  </a:cubicBezTo>
                  <a:cubicBezTo>
                    <a:pt x="610714" y="32944"/>
                    <a:pt x="610849" y="35576"/>
                    <a:pt x="611963" y="37804"/>
                  </a:cubicBezTo>
                  <a:cubicBezTo>
                    <a:pt x="613233" y="40344"/>
                    <a:pt x="615279" y="42427"/>
                    <a:pt x="616688" y="44893"/>
                  </a:cubicBezTo>
                  <a:cubicBezTo>
                    <a:pt x="618435" y="47951"/>
                    <a:pt x="619122" y="51670"/>
                    <a:pt x="621414" y="54344"/>
                  </a:cubicBezTo>
                  <a:cubicBezTo>
                    <a:pt x="623977" y="57334"/>
                    <a:pt x="627715" y="59069"/>
                    <a:pt x="630865" y="61432"/>
                  </a:cubicBezTo>
                  <a:cubicBezTo>
                    <a:pt x="634015" y="66158"/>
                    <a:pt x="638520" y="70221"/>
                    <a:pt x="640316" y="75609"/>
                  </a:cubicBezTo>
                  <a:cubicBezTo>
                    <a:pt x="641104" y="77972"/>
                    <a:pt x="641123" y="80752"/>
                    <a:pt x="642679" y="82697"/>
                  </a:cubicBezTo>
                  <a:cubicBezTo>
                    <a:pt x="647550" y="88785"/>
                    <a:pt x="652731" y="94912"/>
                    <a:pt x="659218" y="99237"/>
                  </a:cubicBezTo>
                  <a:lnTo>
                    <a:pt x="673395" y="108688"/>
                  </a:lnTo>
                  <a:lnTo>
                    <a:pt x="680484" y="113414"/>
                  </a:lnTo>
                  <a:cubicBezTo>
                    <a:pt x="683802" y="118391"/>
                    <a:pt x="686757" y="121477"/>
                    <a:pt x="687572" y="127590"/>
                  </a:cubicBezTo>
                  <a:cubicBezTo>
                    <a:pt x="687965" y="130537"/>
                    <a:pt x="689050" y="159097"/>
                    <a:pt x="692298" y="167758"/>
                  </a:cubicBezTo>
                  <a:cubicBezTo>
                    <a:pt x="695531" y="176380"/>
                    <a:pt x="697728" y="174100"/>
                    <a:pt x="704112" y="179572"/>
                  </a:cubicBezTo>
                  <a:cubicBezTo>
                    <a:pt x="707495" y="182471"/>
                    <a:pt x="710413" y="185873"/>
                    <a:pt x="713563" y="189023"/>
                  </a:cubicBezTo>
                  <a:cubicBezTo>
                    <a:pt x="715138" y="192173"/>
                    <a:pt x="716421" y="195487"/>
                    <a:pt x="718288" y="198474"/>
                  </a:cubicBezTo>
                  <a:cubicBezTo>
                    <a:pt x="720375" y="201813"/>
                    <a:pt x="723616" y="204403"/>
                    <a:pt x="725377" y="207925"/>
                  </a:cubicBezTo>
                  <a:cubicBezTo>
                    <a:pt x="726829" y="210829"/>
                    <a:pt x="726599" y="214335"/>
                    <a:pt x="727739" y="217376"/>
                  </a:cubicBezTo>
                  <a:cubicBezTo>
                    <a:pt x="728976" y="220674"/>
                    <a:pt x="730890" y="223677"/>
                    <a:pt x="732465" y="226828"/>
                  </a:cubicBezTo>
                  <a:cubicBezTo>
                    <a:pt x="733253" y="250456"/>
                    <a:pt x="733440" y="274111"/>
                    <a:pt x="734828" y="297711"/>
                  </a:cubicBezTo>
                  <a:cubicBezTo>
                    <a:pt x="735104" y="302401"/>
                    <a:pt x="738929" y="313129"/>
                    <a:pt x="741916" y="316614"/>
                  </a:cubicBezTo>
                  <a:cubicBezTo>
                    <a:pt x="744479" y="319604"/>
                    <a:pt x="748217" y="321339"/>
                    <a:pt x="751367" y="323702"/>
                  </a:cubicBezTo>
                  <a:cubicBezTo>
                    <a:pt x="752155" y="328428"/>
                    <a:pt x="752568" y="333231"/>
                    <a:pt x="753730" y="337879"/>
                  </a:cubicBezTo>
                  <a:cubicBezTo>
                    <a:pt x="755881" y="346481"/>
                    <a:pt x="758837" y="353905"/>
                    <a:pt x="763181" y="361507"/>
                  </a:cubicBezTo>
                  <a:cubicBezTo>
                    <a:pt x="764590" y="363973"/>
                    <a:pt x="766332" y="366232"/>
                    <a:pt x="767907" y="368595"/>
                  </a:cubicBezTo>
                  <a:cubicBezTo>
                    <a:pt x="768695" y="372533"/>
                    <a:pt x="769296" y="376513"/>
                    <a:pt x="770270" y="380409"/>
                  </a:cubicBezTo>
                  <a:cubicBezTo>
                    <a:pt x="774773" y="398422"/>
                    <a:pt x="770575" y="374852"/>
                    <a:pt x="774995" y="396949"/>
                  </a:cubicBezTo>
                  <a:cubicBezTo>
                    <a:pt x="775935" y="401646"/>
                    <a:pt x="776196" y="406478"/>
                    <a:pt x="777358" y="411125"/>
                  </a:cubicBezTo>
                  <a:cubicBezTo>
                    <a:pt x="778566" y="415958"/>
                    <a:pt x="781004" y="420439"/>
                    <a:pt x="782084" y="425302"/>
                  </a:cubicBezTo>
                  <a:cubicBezTo>
                    <a:pt x="783659" y="432390"/>
                    <a:pt x="784938" y="439551"/>
                    <a:pt x="786809" y="446567"/>
                  </a:cubicBezTo>
                  <a:cubicBezTo>
                    <a:pt x="788092" y="451380"/>
                    <a:pt x="790327" y="455911"/>
                    <a:pt x="791535" y="460744"/>
                  </a:cubicBezTo>
                  <a:cubicBezTo>
                    <a:pt x="794502" y="472611"/>
                    <a:pt x="792871" y="467114"/>
                    <a:pt x="796260" y="477283"/>
                  </a:cubicBezTo>
                  <a:lnTo>
                    <a:pt x="791535" y="491460"/>
                  </a:lnTo>
                  <a:cubicBezTo>
                    <a:pt x="790747" y="493823"/>
                    <a:pt x="789172" y="496058"/>
                    <a:pt x="789172" y="498549"/>
                  </a:cubicBezTo>
                  <a:lnTo>
                    <a:pt x="789172" y="508000"/>
                  </a:lnTo>
                  <a:lnTo>
                    <a:pt x="945116" y="503274"/>
                  </a:lnTo>
                  <a:lnTo>
                    <a:pt x="961656" y="1001823"/>
                  </a:lnTo>
                  <a:lnTo>
                    <a:pt x="909674" y="1006549"/>
                  </a:lnTo>
                  <a:lnTo>
                    <a:pt x="902586" y="1032539"/>
                  </a:lnTo>
                  <a:lnTo>
                    <a:pt x="758456" y="1034902"/>
                  </a:lnTo>
                  <a:lnTo>
                    <a:pt x="737191" y="1082158"/>
                  </a:lnTo>
                  <a:cubicBezTo>
                    <a:pt x="735139" y="1084552"/>
                    <a:pt x="725187" y="1101902"/>
                    <a:pt x="715925" y="1101060"/>
                  </a:cubicBezTo>
                  <a:cubicBezTo>
                    <a:pt x="709457" y="1100472"/>
                    <a:pt x="703324" y="1097910"/>
                    <a:pt x="697023" y="1096335"/>
                  </a:cubicBezTo>
                  <a:cubicBezTo>
                    <a:pt x="693873" y="1093972"/>
                    <a:pt x="690357" y="1092031"/>
                    <a:pt x="687572" y="1089246"/>
                  </a:cubicBezTo>
                  <a:cubicBezTo>
                    <a:pt x="685564" y="1087238"/>
                    <a:pt x="684550" y="1084430"/>
                    <a:pt x="682846" y="1082158"/>
                  </a:cubicBezTo>
                  <a:cubicBezTo>
                    <a:pt x="682178" y="1081267"/>
                    <a:pt x="681271" y="1080583"/>
                    <a:pt x="680484" y="1079795"/>
                  </a:cubicBezTo>
                  <a:cubicBezTo>
                    <a:pt x="679696" y="1057742"/>
                    <a:pt x="678909" y="1035690"/>
                    <a:pt x="678121" y="1013637"/>
                  </a:cubicBezTo>
                  <a:lnTo>
                    <a:pt x="430028" y="1041990"/>
                  </a:lnTo>
                  <a:lnTo>
                    <a:pt x="406400" y="1044353"/>
                  </a:lnTo>
                  <a:lnTo>
                    <a:pt x="285898" y="1037265"/>
                  </a:lnTo>
                  <a:lnTo>
                    <a:pt x="255181" y="1011274"/>
                  </a:lnTo>
                  <a:lnTo>
                    <a:pt x="155944" y="992372"/>
                  </a:lnTo>
                  <a:lnTo>
                    <a:pt x="174846" y="900223"/>
                  </a:lnTo>
                  <a:lnTo>
                    <a:pt x="146493" y="890772"/>
                  </a:lnTo>
                  <a:lnTo>
                    <a:pt x="151218" y="855330"/>
                  </a:lnTo>
                  <a:lnTo>
                    <a:pt x="99237" y="852967"/>
                  </a:lnTo>
                  <a:lnTo>
                    <a:pt x="89786" y="812800"/>
                  </a:lnTo>
                  <a:lnTo>
                    <a:pt x="35442" y="815163"/>
                  </a:lnTo>
                  <a:lnTo>
                    <a:pt x="37805" y="767907"/>
                  </a:lnTo>
                  <a:lnTo>
                    <a:pt x="0" y="763181"/>
                  </a:lnTo>
                  <a:cubicBezTo>
                    <a:pt x="788" y="738766"/>
                    <a:pt x="1575" y="714350"/>
                    <a:pt x="2363" y="689935"/>
                  </a:cubicBezTo>
                  <a:lnTo>
                    <a:pt x="59070" y="666307"/>
                  </a:lnTo>
                  <a:cubicBezTo>
                    <a:pt x="90128" y="663201"/>
                    <a:pt x="93715" y="661675"/>
                    <a:pt x="132316" y="666307"/>
                  </a:cubicBezTo>
                  <a:cubicBezTo>
                    <a:pt x="135813" y="666727"/>
                    <a:pt x="138617" y="669457"/>
                    <a:pt x="141767" y="671032"/>
                  </a:cubicBezTo>
                  <a:cubicBezTo>
                    <a:pt x="147581" y="676846"/>
                    <a:pt x="152345" y="680374"/>
                    <a:pt x="155944" y="687572"/>
                  </a:cubicBezTo>
                  <a:cubicBezTo>
                    <a:pt x="157841" y="691366"/>
                    <a:pt x="158773" y="695592"/>
                    <a:pt x="160670" y="699386"/>
                  </a:cubicBezTo>
                  <a:cubicBezTo>
                    <a:pt x="161940" y="701926"/>
                    <a:pt x="164125" y="703934"/>
                    <a:pt x="165395" y="706474"/>
                  </a:cubicBezTo>
                  <a:cubicBezTo>
                    <a:pt x="166509" y="708702"/>
                    <a:pt x="166376" y="711490"/>
                    <a:pt x="167758" y="713563"/>
                  </a:cubicBezTo>
                  <a:cubicBezTo>
                    <a:pt x="172200" y="720226"/>
                    <a:pt x="183391" y="726347"/>
                    <a:pt x="189023" y="730102"/>
                  </a:cubicBezTo>
                  <a:cubicBezTo>
                    <a:pt x="198185" y="736210"/>
                    <a:pt x="193417" y="733930"/>
                    <a:pt x="203200" y="737190"/>
                  </a:cubicBezTo>
                  <a:cubicBezTo>
                    <a:pt x="206350" y="739553"/>
                    <a:pt x="209129" y="742518"/>
                    <a:pt x="212651" y="744279"/>
                  </a:cubicBezTo>
                  <a:cubicBezTo>
                    <a:pt x="215555" y="745731"/>
                    <a:pt x="218980" y="745750"/>
                    <a:pt x="222102" y="746642"/>
                  </a:cubicBezTo>
                  <a:cubicBezTo>
                    <a:pt x="224497" y="747326"/>
                    <a:pt x="226828" y="748217"/>
                    <a:pt x="229191" y="749004"/>
                  </a:cubicBezTo>
                  <a:cubicBezTo>
                    <a:pt x="231554" y="750579"/>
                    <a:pt x="234157" y="751843"/>
                    <a:pt x="236279" y="753730"/>
                  </a:cubicBezTo>
                  <a:cubicBezTo>
                    <a:pt x="241274" y="758170"/>
                    <a:pt x="250456" y="767907"/>
                    <a:pt x="250456" y="767907"/>
                  </a:cubicBezTo>
                  <a:cubicBezTo>
                    <a:pt x="253347" y="773690"/>
                    <a:pt x="255730" y="779433"/>
                    <a:pt x="259907" y="784446"/>
                  </a:cubicBezTo>
                  <a:cubicBezTo>
                    <a:pt x="262046" y="787013"/>
                    <a:pt x="264856" y="788968"/>
                    <a:pt x="266995" y="791535"/>
                  </a:cubicBezTo>
                  <a:cubicBezTo>
                    <a:pt x="268813" y="793717"/>
                    <a:pt x="269358" y="797048"/>
                    <a:pt x="271721" y="798623"/>
                  </a:cubicBezTo>
                  <a:cubicBezTo>
                    <a:pt x="274423" y="800424"/>
                    <a:pt x="278022" y="800198"/>
                    <a:pt x="281172" y="800986"/>
                  </a:cubicBezTo>
                  <a:cubicBezTo>
                    <a:pt x="285898" y="804136"/>
                    <a:pt x="289961" y="808641"/>
                    <a:pt x="295349" y="810437"/>
                  </a:cubicBezTo>
                  <a:cubicBezTo>
                    <a:pt x="313169" y="816378"/>
                    <a:pt x="291201" y="808363"/>
                    <a:pt x="309525" y="817525"/>
                  </a:cubicBezTo>
                  <a:cubicBezTo>
                    <a:pt x="311753" y="818639"/>
                    <a:pt x="314282" y="819013"/>
                    <a:pt x="316614" y="819888"/>
                  </a:cubicBezTo>
                  <a:cubicBezTo>
                    <a:pt x="339198" y="828357"/>
                    <a:pt x="319438" y="821618"/>
                    <a:pt x="335516" y="826976"/>
                  </a:cubicBezTo>
                  <a:cubicBezTo>
                    <a:pt x="337879" y="829339"/>
                    <a:pt x="340038" y="831926"/>
                    <a:pt x="342605" y="834065"/>
                  </a:cubicBezTo>
                  <a:cubicBezTo>
                    <a:pt x="344786" y="835883"/>
                    <a:pt x="348284" y="836325"/>
                    <a:pt x="349693" y="838790"/>
                  </a:cubicBezTo>
                  <a:cubicBezTo>
                    <a:pt x="351686" y="842277"/>
                    <a:pt x="349722" y="847336"/>
                    <a:pt x="352056" y="850604"/>
                  </a:cubicBezTo>
                  <a:cubicBezTo>
                    <a:pt x="356506" y="856835"/>
                    <a:pt x="377265" y="857300"/>
                    <a:pt x="380409" y="857693"/>
                  </a:cubicBezTo>
                  <a:cubicBezTo>
                    <a:pt x="397031" y="863234"/>
                    <a:pt x="376516" y="856024"/>
                    <a:pt x="396949" y="864781"/>
                  </a:cubicBezTo>
                  <a:cubicBezTo>
                    <a:pt x="410640" y="870648"/>
                    <a:pt x="397508" y="862791"/>
                    <a:pt x="411125" y="871870"/>
                  </a:cubicBezTo>
                  <a:cubicBezTo>
                    <a:pt x="421959" y="888118"/>
                    <a:pt x="418782" y="880658"/>
                    <a:pt x="422939" y="893135"/>
                  </a:cubicBezTo>
                  <a:cubicBezTo>
                    <a:pt x="426090" y="892347"/>
                    <a:pt x="429689" y="892574"/>
                    <a:pt x="432391" y="890772"/>
                  </a:cubicBezTo>
                  <a:cubicBezTo>
                    <a:pt x="439398" y="886100"/>
                    <a:pt x="438295" y="872667"/>
                    <a:pt x="439479" y="867144"/>
                  </a:cubicBezTo>
                  <a:cubicBezTo>
                    <a:pt x="440681" y="861537"/>
                    <a:pt x="442075" y="855928"/>
                    <a:pt x="444205" y="850604"/>
                  </a:cubicBezTo>
                  <a:cubicBezTo>
                    <a:pt x="445260" y="847968"/>
                    <a:pt x="447521" y="845981"/>
                    <a:pt x="448930" y="843516"/>
                  </a:cubicBezTo>
                  <a:cubicBezTo>
                    <a:pt x="450678" y="840458"/>
                    <a:pt x="452348" y="837335"/>
                    <a:pt x="453656" y="834065"/>
                  </a:cubicBezTo>
                  <a:cubicBezTo>
                    <a:pt x="455506" y="829440"/>
                    <a:pt x="454858" y="823410"/>
                    <a:pt x="458381" y="819888"/>
                  </a:cubicBezTo>
                  <a:cubicBezTo>
                    <a:pt x="462836" y="815433"/>
                    <a:pt x="467562" y="811636"/>
                    <a:pt x="470195" y="805711"/>
                  </a:cubicBezTo>
                  <a:cubicBezTo>
                    <a:pt x="472218" y="801159"/>
                    <a:pt x="474921" y="791535"/>
                    <a:pt x="474921" y="791535"/>
                  </a:cubicBezTo>
                  <a:cubicBezTo>
                    <a:pt x="474133" y="787597"/>
                    <a:pt x="474786" y="783063"/>
                    <a:pt x="472558" y="779721"/>
                  </a:cubicBezTo>
                  <a:cubicBezTo>
                    <a:pt x="471177" y="777649"/>
                    <a:pt x="467932" y="777737"/>
                    <a:pt x="465470" y="777358"/>
                  </a:cubicBezTo>
                  <a:cubicBezTo>
                    <a:pt x="457647" y="776154"/>
                    <a:pt x="449718" y="775783"/>
                    <a:pt x="441842" y="774995"/>
                  </a:cubicBezTo>
                  <a:cubicBezTo>
                    <a:pt x="423929" y="769025"/>
                    <a:pt x="431650" y="773259"/>
                    <a:pt x="418214" y="763181"/>
                  </a:cubicBezTo>
                  <a:cubicBezTo>
                    <a:pt x="416639" y="760031"/>
                    <a:pt x="415236" y="756788"/>
                    <a:pt x="413488" y="753730"/>
                  </a:cubicBezTo>
                  <a:cubicBezTo>
                    <a:pt x="412079" y="751265"/>
                    <a:pt x="411564" y="747109"/>
                    <a:pt x="408763" y="746642"/>
                  </a:cubicBezTo>
                  <a:cubicBezTo>
                    <a:pt x="405289" y="746063"/>
                    <a:pt x="402462" y="749792"/>
                    <a:pt x="399312" y="751367"/>
                  </a:cubicBezTo>
                  <a:cubicBezTo>
                    <a:pt x="398524" y="755305"/>
                    <a:pt x="397313" y="759181"/>
                    <a:pt x="396949" y="763181"/>
                  </a:cubicBezTo>
                  <a:cubicBezTo>
                    <a:pt x="395735" y="776538"/>
                    <a:pt x="397999" y="790378"/>
                    <a:pt x="394586" y="803349"/>
                  </a:cubicBezTo>
                  <a:cubicBezTo>
                    <a:pt x="393690" y="806755"/>
                    <a:pt x="388372" y="806687"/>
                    <a:pt x="385135" y="808074"/>
                  </a:cubicBezTo>
                  <a:cubicBezTo>
                    <a:pt x="360819" y="818494"/>
                    <a:pt x="399909" y="799504"/>
                    <a:pt x="368595" y="815163"/>
                  </a:cubicBezTo>
                  <a:cubicBezTo>
                    <a:pt x="360719" y="814375"/>
                    <a:pt x="352532" y="815128"/>
                    <a:pt x="344967" y="812800"/>
                  </a:cubicBezTo>
                  <a:cubicBezTo>
                    <a:pt x="331716" y="808722"/>
                    <a:pt x="342217" y="805324"/>
                    <a:pt x="335516" y="798623"/>
                  </a:cubicBezTo>
                  <a:cubicBezTo>
                    <a:pt x="333755" y="796862"/>
                    <a:pt x="330605" y="797470"/>
                    <a:pt x="328428" y="796260"/>
                  </a:cubicBezTo>
                  <a:cubicBezTo>
                    <a:pt x="323463" y="793502"/>
                    <a:pt x="319639" y="788605"/>
                    <a:pt x="314251" y="786809"/>
                  </a:cubicBezTo>
                  <a:cubicBezTo>
                    <a:pt x="311888" y="786021"/>
                    <a:pt x="309605" y="784934"/>
                    <a:pt x="307163" y="784446"/>
                  </a:cubicBezTo>
                  <a:cubicBezTo>
                    <a:pt x="301718" y="783357"/>
                    <a:pt x="276334" y="780297"/>
                    <a:pt x="271721" y="779721"/>
                  </a:cubicBezTo>
                  <a:cubicBezTo>
                    <a:pt x="270933" y="777358"/>
                    <a:pt x="270472" y="774860"/>
                    <a:pt x="269358" y="772632"/>
                  </a:cubicBezTo>
                  <a:cubicBezTo>
                    <a:pt x="268088" y="770092"/>
                    <a:pt x="264809" y="768378"/>
                    <a:pt x="264632" y="765544"/>
                  </a:cubicBezTo>
                  <a:cubicBezTo>
                    <a:pt x="263207" y="742748"/>
                    <a:pt x="264632" y="719863"/>
                    <a:pt x="264632" y="697023"/>
                  </a:cubicBezTo>
                  <a:lnTo>
                    <a:pt x="337879" y="680483"/>
                  </a:lnTo>
                  <a:lnTo>
                    <a:pt x="344967" y="508000"/>
                  </a:lnTo>
                  <a:lnTo>
                    <a:pt x="425302" y="515088"/>
                  </a:lnTo>
                  <a:lnTo>
                    <a:pt x="373321" y="441842"/>
                  </a:lnTo>
                  <a:lnTo>
                    <a:pt x="333153" y="437116"/>
                  </a:lnTo>
                  <a:lnTo>
                    <a:pt x="318977" y="422939"/>
                  </a:lnTo>
                  <a:lnTo>
                    <a:pt x="300074" y="422939"/>
                  </a:lnTo>
                  <a:lnTo>
                    <a:pt x="300074" y="337879"/>
                  </a:lnTo>
                  <a:lnTo>
                    <a:pt x="326065" y="328428"/>
                  </a:lnTo>
                  <a:cubicBezTo>
                    <a:pt x="327640" y="320552"/>
                    <a:pt x="330791" y="312832"/>
                    <a:pt x="330791" y="304800"/>
                  </a:cubicBezTo>
                  <a:cubicBezTo>
                    <a:pt x="330791" y="301278"/>
                    <a:pt x="327453" y="298586"/>
                    <a:pt x="326065" y="295349"/>
                  </a:cubicBezTo>
                  <a:cubicBezTo>
                    <a:pt x="320050" y="281315"/>
                    <a:pt x="329001" y="295326"/>
                    <a:pt x="316614" y="278809"/>
                  </a:cubicBezTo>
                  <a:cubicBezTo>
                    <a:pt x="308476" y="246261"/>
                    <a:pt x="322080" y="303351"/>
                    <a:pt x="311888" y="215014"/>
                  </a:cubicBezTo>
                  <a:cubicBezTo>
                    <a:pt x="311563" y="212193"/>
                    <a:pt x="308981" y="210107"/>
                    <a:pt x="307163" y="207925"/>
                  </a:cubicBezTo>
                  <a:cubicBezTo>
                    <a:pt x="301681" y="201346"/>
                    <a:pt x="297572" y="198961"/>
                    <a:pt x="290623" y="193749"/>
                  </a:cubicBezTo>
                  <a:cubicBezTo>
                    <a:pt x="289048" y="191386"/>
                    <a:pt x="287168" y="189200"/>
                    <a:pt x="285898" y="186660"/>
                  </a:cubicBezTo>
                  <a:cubicBezTo>
                    <a:pt x="283912" y="182688"/>
                    <a:pt x="282308" y="173909"/>
                    <a:pt x="281172" y="170121"/>
                  </a:cubicBezTo>
                  <a:cubicBezTo>
                    <a:pt x="279025" y="162964"/>
                    <a:pt x="276446" y="155944"/>
                    <a:pt x="274084" y="148856"/>
                  </a:cubicBezTo>
                  <a:cubicBezTo>
                    <a:pt x="274084" y="148855"/>
                    <a:pt x="269359" y="134680"/>
                    <a:pt x="269358" y="134679"/>
                  </a:cubicBezTo>
                  <a:lnTo>
                    <a:pt x="264632" y="127590"/>
                  </a:lnTo>
                  <a:cubicBezTo>
                    <a:pt x="262197" y="120282"/>
                    <a:pt x="259907" y="114639"/>
                    <a:pt x="259907" y="106325"/>
                  </a:cubicBezTo>
                  <a:cubicBezTo>
                    <a:pt x="259907" y="96841"/>
                    <a:pt x="260410" y="87272"/>
                    <a:pt x="262270" y="77972"/>
                  </a:cubicBezTo>
                  <a:cubicBezTo>
                    <a:pt x="262827" y="75187"/>
                    <a:pt x="265108" y="73005"/>
                    <a:pt x="266995" y="70883"/>
                  </a:cubicBezTo>
                  <a:cubicBezTo>
                    <a:pt x="271435" y="65888"/>
                    <a:pt x="274832" y="58820"/>
                    <a:pt x="281172" y="56707"/>
                  </a:cubicBezTo>
                  <a:cubicBezTo>
                    <a:pt x="302821" y="49490"/>
                    <a:pt x="290368" y="51981"/>
                    <a:pt x="318977" y="51981"/>
                  </a:cubicBezTo>
                  <a:lnTo>
                    <a:pt x="356781" y="59070"/>
                  </a:lnTo>
                  <a:lnTo>
                    <a:pt x="356781" y="11814"/>
                  </a:lnTo>
                  <a:lnTo>
                    <a:pt x="585972" y="0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6731346" y="4772942"/>
              <a:ext cx="561885" cy="621081"/>
            </a:xfrm>
            <a:custGeom>
              <a:avLst/>
              <a:gdLst>
                <a:gd name="connsiteX0" fmla="*/ 749004 w 919125"/>
                <a:gd name="connsiteY0" fmla="*/ 439479 h 1016000"/>
                <a:gd name="connsiteX1" fmla="*/ 749004 w 919125"/>
                <a:gd name="connsiteY1" fmla="*/ 439479 h 1016000"/>
                <a:gd name="connsiteX2" fmla="*/ 746642 w 919125"/>
                <a:gd name="connsiteY2" fmla="*/ 460744 h 1016000"/>
                <a:gd name="connsiteX3" fmla="*/ 744279 w 919125"/>
                <a:gd name="connsiteY3" fmla="*/ 470195 h 1016000"/>
                <a:gd name="connsiteX4" fmla="*/ 741916 w 919125"/>
                <a:gd name="connsiteY4" fmla="*/ 489098 h 1016000"/>
                <a:gd name="connsiteX5" fmla="*/ 744279 w 919125"/>
                <a:gd name="connsiteY5" fmla="*/ 510363 h 1016000"/>
                <a:gd name="connsiteX6" fmla="*/ 763181 w 919125"/>
                <a:gd name="connsiteY6" fmla="*/ 512726 h 1016000"/>
                <a:gd name="connsiteX7" fmla="*/ 770270 w 919125"/>
                <a:gd name="connsiteY7" fmla="*/ 519814 h 1016000"/>
                <a:gd name="connsiteX8" fmla="*/ 777358 w 919125"/>
                <a:gd name="connsiteY8" fmla="*/ 533991 h 1016000"/>
                <a:gd name="connsiteX9" fmla="*/ 798623 w 919125"/>
                <a:gd name="connsiteY9" fmla="*/ 529265 h 1016000"/>
                <a:gd name="connsiteX10" fmla="*/ 810437 w 919125"/>
                <a:gd name="connsiteY10" fmla="*/ 526902 h 1016000"/>
                <a:gd name="connsiteX11" fmla="*/ 883683 w 919125"/>
                <a:gd name="connsiteY11" fmla="*/ 633228 h 1016000"/>
                <a:gd name="connsiteX12" fmla="*/ 789172 w 919125"/>
                <a:gd name="connsiteY12" fmla="*/ 626139 h 1016000"/>
                <a:gd name="connsiteX13" fmla="*/ 782083 w 919125"/>
                <a:gd name="connsiteY13" fmla="*/ 805712 h 1016000"/>
                <a:gd name="connsiteX14" fmla="*/ 711200 w 919125"/>
                <a:gd name="connsiteY14" fmla="*/ 812800 h 1016000"/>
                <a:gd name="connsiteX15" fmla="*/ 708837 w 919125"/>
                <a:gd name="connsiteY15" fmla="*/ 871870 h 1016000"/>
                <a:gd name="connsiteX16" fmla="*/ 727739 w 919125"/>
                <a:gd name="connsiteY16" fmla="*/ 878958 h 1016000"/>
                <a:gd name="connsiteX17" fmla="*/ 734828 w 919125"/>
                <a:gd name="connsiteY17" fmla="*/ 883684 h 1016000"/>
                <a:gd name="connsiteX18" fmla="*/ 746642 w 919125"/>
                <a:gd name="connsiteY18" fmla="*/ 888409 h 1016000"/>
                <a:gd name="connsiteX19" fmla="*/ 763181 w 919125"/>
                <a:gd name="connsiteY19" fmla="*/ 893135 h 1016000"/>
                <a:gd name="connsiteX20" fmla="*/ 774995 w 919125"/>
                <a:gd name="connsiteY20" fmla="*/ 897860 h 1016000"/>
                <a:gd name="connsiteX21" fmla="*/ 782083 w 919125"/>
                <a:gd name="connsiteY21" fmla="*/ 900223 h 1016000"/>
                <a:gd name="connsiteX22" fmla="*/ 789172 w 919125"/>
                <a:gd name="connsiteY22" fmla="*/ 904949 h 1016000"/>
                <a:gd name="connsiteX23" fmla="*/ 808074 w 919125"/>
                <a:gd name="connsiteY23" fmla="*/ 878958 h 1016000"/>
                <a:gd name="connsiteX24" fmla="*/ 817525 w 919125"/>
                <a:gd name="connsiteY24" fmla="*/ 864781 h 1016000"/>
                <a:gd name="connsiteX25" fmla="*/ 822251 w 919125"/>
                <a:gd name="connsiteY25" fmla="*/ 843516 h 1016000"/>
                <a:gd name="connsiteX26" fmla="*/ 829339 w 919125"/>
                <a:gd name="connsiteY26" fmla="*/ 836428 h 1016000"/>
                <a:gd name="connsiteX27" fmla="*/ 852967 w 919125"/>
                <a:gd name="connsiteY27" fmla="*/ 838791 h 1016000"/>
                <a:gd name="connsiteX28" fmla="*/ 857693 w 919125"/>
                <a:gd name="connsiteY28" fmla="*/ 845879 h 1016000"/>
                <a:gd name="connsiteX29" fmla="*/ 867144 w 919125"/>
                <a:gd name="connsiteY29" fmla="*/ 860056 h 1016000"/>
                <a:gd name="connsiteX30" fmla="*/ 912037 w 919125"/>
                <a:gd name="connsiteY30" fmla="*/ 862419 h 1016000"/>
                <a:gd name="connsiteX31" fmla="*/ 916763 w 919125"/>
                <a:gd name="connsiteY31" fmla="*/ 888409 h 1016000"/>
                <a:gd name="connsiteX32" fmla="*/ 919125 w 919125"/>
                <a:gd name="connsiteY32" fmla="*/ 897860 h 1016000"/>
                <a:gd name="connsiteX33" fmla="*/ 907311 w 919125"/>
                <a:gd name="connsiteY33" fmla="*/ 914400 h 1016000"/>
                <a:gd name="connsiteX34" fmla="*/ 900223 w 919125"/>
                <a:gd name="connsiteY34" fmla="*/ 921488 h 1016000"/>
                <a:gd name="connsiteX35" fmla="*/ 897860 w 919125"/>
                <a:gd name="connsiteY35" fmla="*/ 930939 h 1016000"/>
                <a:gd name="connsiteX36" fmla="*/ 895497 w 919125"/>
                <a:gd name="connsiteY36" fmla="*/ 942753 h 1016000"/>
                <a:gd name="connsiteX37" fmla="*/ 893135 w 919125"/>
                <a:gd name="connsiteY37" fmla="*/ 949842 h 1016000"/>
                <a:gd name="connsiteX38" fmla="*/ 890772 w 919125"/>
                <a:gd name="connsiteY38" fmla="*/ 968744 h 1016000"/>
                <a:gd name="connsiteX39" fmla="*/ 888409 w 919125"/>
                <a:gd name="connsiteY39" fmla="*/ 990009 h 1016000"/>
                <a:gd name="connsiteX40" fmla="*/ 886046 w 919125"/>
                <a:gd name="connsiteY40" fmla="*/ 997098 h 1016000"/>
                <a:gd name="connsiteX41" fmla="*/ 883683 w 919125"/>
                <a:gd name="connsiteY41" fmla="*/ 1006549 h 1016000"/>
                <a:gd name="connsiteX42" fmla="*/ 876595 w 919125"/>
                <a:gd name="connsiteY42" fmla="*/ 1011274 h 1016000"/>
                <a:gd name="connsiteX43" fmla="*/ 860056 w 919125"/>
                <a:gd name="connsiteY43" fmla="*/ 1016000 h 1016000"/>
                <a:gd name="connsiteX44" fmla="*/ 829339 w 919125"/>
                <a:gd name="connsiteY44" fmla="*/ 1006549 h 1016000"/>
                <a:gd name="connsiteX45" fmla="*/ 824614 w 919125"/>
                <a:gd name="connsiteY45" fmla="*/ 999460 h 1016000"/>
                <a:gd name="connsiteX46" fmla="*/ 822251 w 919125"/>
                <a:gd name="connsiteY46" fmla="*/ 980558 h 1016000"/>
                <a:gd name="connsiteX47" fmla="*/ 793897 w 919125"/>
                <a:gd name="connsiteY47" fmla="*/ 978195 h 1016000"/>
                <a:gd name="connsiteX48" fmla="*/ 763181 w 919125"/>
                <a:gd name="connsiteY48" fmla="*/ 975833 h 1016000"/>
                <a:gd name="connsiteX49" fmla="*/ 760818 w 919125"/>
                <a:gd name="connsiteY49" fmla="*/ 964019 h 1016000"/>
                <a:gd name="connsiteX50" fmla="*/ 758456 w 919125"/>
                <a:gd name="connsiteY50" fmla="*/ 945116 h 1016000"/>
                <a:gd name="connsiteX51" fmla="*/ 744279 w 919125"/>
                <a:gd name="connsiteY51" fmla="*/ 940391 h 1016000"/>
                <a:gd name="connsiteX52" fmla="*/ 727739 w 919125"/>
                <a:gd name="connsiteY52" fmla="*/ 935665 h 1016000"/>
                <a:gd name="connsiteX53" fmla="*/ 718288 w 919125"/>
                <a:gd name="connsiteY53" fmla="*/ 933302 h 1016000"/>
                <a:gd name="connsiteX54" fmla="*/ 711200 w 919125"/>
                <a:gd name="connsiteY54" fmla="*/ 928577 h 1016000"/>
                <a:gd name="connsiteX55" fmla="*/ 701749 w 919125"/>
                <a:gd name="connsiteY55" fmla="*/ 914400 h 1016000"/>
                <a:gd name="connsiteX56" fmla="*/ 697023 w 919125"/>
                <a:gd name="connsiteY56" fmla="*/ 907312 h 1016000"/>
                <a:gd name="connsiteX57" fmla="*/ 692297 w 919125"/>
                <a:gd name="connsiteY57" fmla="*/ 900223 h 1016000"/>
                <a:gd name="connsiteX58" fmla="*/ 685209 w 919125"/>
                <a:gd name="connsiteY58" fmla="*/ 893135 h 1016000"/>
                <a:gd name="connsiteX59" fmla="*/ 668670 w 919125"/>
                <a:gd name="connsiteY59" fmla="*/ 886046 h 1016000"/>
                <a:gd name="connsiteX60" fmla="*/ 659218 w 919125"/>
                <a:gd name="connsiteY60" fmla="*/ 881321 h 1016000"/>
                <a:gd name="connsiteX61" fmla="*/ 645042 w 919125"/>
                <a:gd name="connsiteY61" fmla="*/ 869507 h 1016000"/>
                <a:gd name="connsiteX62" fmla="*/ 635590 w 919125"/>
                <a:gd name="connsiteY62" fmla="*/ 864781 h 1016000"/>
                <a:gd name="connsiteX63" fmla="*/ 628502 w 919125"/>
                <a:gd name="connsiteY63" fmla="*/ 860056 h 1016000"/>
                <a:gd name="connsiteX64" fmla="*/ 621414 w 919125"/>
                <a:gd name="connsiteY64" fmla="*/ 857693 h 1016000"/>
                <a:gd name="connsiteX65" fmla="*/ 607237 w 919125"/>
                <a:gd name="connsiteY65" fmla="*/ 848242 h 1016000"/>
                <a:gd name="connsiteX66" fmla="*/ 600149 w 919125"/>
                <a:gd name="connsiteY66" fmla="*/ 843516 h 1016000"/>
                <a:gd name="connsiteX67" fmla="*/ 593060 w 919125"/>
                <a:gd name="connsiteY67" fmla="*/ 841153 h 1016000"/>
                <a:gd name="connsiteX68" fmla="*/ 581246 w 919125"/>
                <a:gd name="connsiteY68" fmla="*/ 831702 h 1016000"/>
                <a:gd name="connsiteX69" fmla="*/ 567070 w 919125"/>
                <a:gd name="connsiteY69" fmla="*/ 822251 h 1016000"/>
                <a:gd name="connsiteX70" fmla="*/ 559981 w 919125"/>
                <a:gd name="connsiteY70" fmla="*/ 815163 h 1016000"/>
                <a:gd name="connsiteX71" fmla="*/ 555256 w 919125"/>
                <a:gd name="connsiteY71" fmla="*/ 805712 h 1016000"/>
                <a:gd name="connsiteX72" fmla="*/ 548167 w 919125"/>
                <a:gd name="connsiteY72" fmla="*/ 800986 h 1016000"/>
                <a:gd name="connsiteX73" fmla="*/ 543442 w 919125"/>
                <a:gd name="connsiteY73" fmla="*/ 793898 h 1016000"/>
                <a:gd name="connsiteX74" fmla="*/ 522177 w 919125"/>
                <a:gd name="connsiteY74" fmla="*/ 789172 h 1016000"/>
                <a:gd name="connsiteX75" fmla="*/ 515088 w 919125"/>
                <a:gd name="connsiteY75" fmla="*/ 786809 h 1016000"/>
                <a:gd name="connsiteX76" fmla="*/ 482009 w 919125"/>
                <a:gd name="connsiteY76" fmla="*/ 789172 h 1016000"/>
                <a:gd name="connsiteX77" fmla="*/ 467832 w 919125"/>
                <a:gd name="connsiteY77" fmla="*/ 793898 h 1016000"/>
                <a:gd name="connsiteX78" fmla="*/ 451293 w 919125"/>
                <a:gd name="connsiteY78" fmla="*/ 805712 h 1016000"/>
                <a:gd name="connsiteX79" fmla="*/ 444204 w 919125"/>
                <a:gd name="connsiteY79" fmla="*/ 808074 h 1016000"/>
                <a:gd name="connsiteX80" fmla="*/ 437116 w 919125"/>
                <a:gd name="connsiteY80" fmla="*/ 815163 h 1016000"/>
                <a:gd name="connsiteX81" fmla="*/ 394586 w 919125"/>
                <a:gd name="connsiteY81" fmla="*/ 829339 h 1016000"/>
                <a:gd name="connsiteX82" fmla="*/ 337879 w 919125"/>
                <a:gd name="connsiteY82" fmla="*/ 777358 h 1016000"/>
                <a:gd name="connsiteX83" fmla="*/ 340242 w 919125"/>
                <a:gd name="connsiteY83" fmla="*/ 746642 h 1016000"/>
                <a:gd name="connsiteX84" fmla="*/ 295349 w 919125"/>
                <a:gd name="connsiteY84" fmla="*/ 746642 h 1016000"/>
                <a:gd name="connsiteX85" fmla="*/ 295349 w 919125"/>
                <a:gd name="connsiteY85" fmla="*/ 640316 h 1016000"/>
                <a:gd name="connsiteX86" fmla="*/ 229190 w 919125"/>
                <a:gd name="connsiteY86" fmla="*/ 578884 h 1016000"/>
                <a:gd name="connsiteX87" fmla="*/ 203200 w 919125"/>
                <a:gd name="connsiteY87" fmla="*/ 567070 h 1016000"/>
                <a:gd name="connsiteX88" fmla="*/ 184297 w 919125"/>
                <a:gd name="connsiteY88" fmla="*/ 564707 h 1016000"/>
                <a:gd name="connsiteX89" fmla="*/ 165395 w 919125"/>
                <a:gd name="connsiteY89" fmla="*/ 559981 h 1016000"/>
                <a:gd name="connsiteX90" fmla="*/ 158307 w 919125"/>
                <a:gd name="connsiteY90" fmla="*/ 557619 h 1016000"/>
                <a:gd name="connsiteX91" fmla="*/ 151218 w 919125"/>
                <a:gd name="connsiteY91" fmla="*/ 552893 h 1016000"/>
                <a:gd name="connsiteX92" fmla="*/ 144130 w 919125"/>
                <a:gd name="connsiteY92" fmla="*/ 538716 h 1016000"/>
                <a:gd name="connsiteX93" fmla="*/ 139404 w 919125"/>
                <a:gd name="connsiteY93" fmla="*/ 531628 h 1016000"/>
                <a:gd name="connsiteX94" fmla="*/ 129953 w 919125"/>
                <a:gd name="connsiteY94" fmla="*/ 510363 h 1016000"/>
                <a:gd name="connsiteX95" fmla="*/ 127590 w 919125"/>
                <a:gd name="connsiteY95" fmla="*/ 503274 h 1016000"/>
                <a:gd name="connsiteX96" fmla="*/ 118139 w 919125"/>
                <a:gd name="connsiteY96" fmla="*/ 486735 h 1016000"/>
                <a:gd name="connsiteX97" fmla="*/ 111051 w 919125"/>
                <a:gd name="connsiteY97" fmla="*/ 458381 h 1016000"/>
                <a:gd name="connsiteX98" fmla="*/ 108688 w 919125"/>
                <a:gd name="connsiteY98" fmla="*/ 451293 h 1016000"/>
                <a:gd name="connsiteX99" fmla="*/ 101600 w 919125"/>
                <a:gd name="connsiteY99" fmla="*/ 446567 h 1016000"/>
                <a:gd name="connsiteX100" fmla="*/ 99237 w 919125"/>
                <a:gd name="connsiteY100" fmla="*/ 439479 h 1016000"/>
                <a:gd name="connsiteX101" fmla="*/ 94511 w 919125"/>
                <a:gd name="connsiteY101" fmla="*/ 432391 h 1016000"/>
                <a:gd name="connsiteX102" fmla="*/ 92149 w 919125"/>
                <a:gd name="connsiteY102" fmla="*/ 411126 h 1016000"/>
                <a:gd name="connsiteX103" fmla="*/ 94511 w 919125"/>
                <a:gd name="connsiteY103" fmla="*/ 385135 h 1016000"/>
                <a:gd name="connsiteX104" fmla="*/ 99237 w 919125"/>
                <a:gd name="connsiteY104" fmla="*/ 375684 h 1016000"/>
                <a:gd name="connsiteX105" fmla="*/ 132316 w 919125"/>
                <a:gd name="connsiteY105" fmla="*/ 352056 h 1016000"/>
                <a:gd name="connsiteX106" fmla="*/ 127590 w 919125"/>
                <a:gd name="connsiteY106" fmla="*/ 290623 h 1016000"/>
                <a:gd name="connsiteX107" fmla="*/ 9451 w 919125"/>
                <a:gd name="connsiteY107" fmla="*/ 172484 h 1016000"/>
                <a:gd name="connsiteX108" fmla="*/ 0 w 919125"/>
                <a:gd name="connsiteY108" fmla="*/ 146493 h 1016000"/>
                <a:gd name="connsiteX109" fmla="*/ 160670 w 919125"/>
                <a:gd name="connsiteY109" fmla="*/ 0 h 1016000"/>
                <a:gd name="connsiteX110" fmla="*/ 215014 w 919125"/>
                <a:gd name="connsiteY110" fmla="*/ 49619 h 1016000"/>
                <a:gd name="connsiteX111" fmla="*/ 212651 w 919125"/>
                <a:gd name="connsiteY111" fmla="*/ 70884 h 1016000"/>
                <a:gd name="connsiteX112" fmla="*/ 226828 w 919125"/>
                <a:gd name="connsiteY112" fmla="*/ 96874 h 1016000"/>
                <a:gd name="connsiteX113" fmla="*/ 236279 w 919125"/>
                <a:gd name="connsiteY113" fmla="*/ 106326 h 1016000"/>
                <a:gd name="connsiteX114" fmla="*/ 250456 w 919125"/>
                <a:gd name="connsiteY114" fmla="*/ 115777 h 1016000"/>
                <a:gd name="connsiteX115" fmla="*/ 271721 w 919125"/>
                <a:gd name="connsiteY115" fmla="*/ 120502 h 1016000"/>
                <a:gd name="connsiteX116" fmla="*/ 333153 w 919125"/>
                <a:gd name="connsiteY116" fmla="*/ 118139 h 1016000"/>
                <a:gd name="connsiteX117" fmla="*/ 340242 w 919125"/>
                <a:gd name="connsiteY117" fmla="*/ 115777 h 1016000"/>
                <a:gd name="connsiteX118" fmla="*/ 359144 w 919125"/>
                <a:gd name="connsiteY118" fmla="*/ 111051 h 1016000"/>
                <a:gd name="connsiteX119" fmla="*/ 389860 w 919125"/>
                <a:gd name="connsiteY119" fmla="*/ 113414 h 1016000"/>
                <a:gd name="connsiteX120" fmla="*/ 396949 w 919125"/>
                <a:gd name="connsiteY120" fmla="*/ 118139 h 1016000"/>
                <a:gd name="connsiteX121" fmla="*/ 411125 w 919125"/>
                <a:gd name="connsiteY121" fmla="*/ 132316 h 1016000"/>
                <a:gd name="connsiteX122" fmla="*/ 420577 w 919125"/>
                <a:gd name="connsiteY122" fmla="*/ 137042 h 1016000"/>
                <a:gd name="connsiteX123" fmla="*/ 432390 w 919125"/>
                <a:gd name="connsiteY123" fmla="*/ 139405 h 1016000"/>
                <a:gd name="connsiteX124" fmla="*/ 439479 w 919125"/>
                <a:gd name="connsiteY124" fmla="*/ 141767 h 1016000"/>
                <a:gd name="connsiteX125" fmla="*/ 448930 w 919125"/>
                <a:gd name="connsiteY125" fmla="*/ 148856 h 1016000"/>
                <a:gd name="connsiteX126" fmla="*/ 451293 w 919125"/>
                <a:gd name="connsiteY126" fmla="*/ 167758 h 1016000"/>
                <a:gd name="connsiteX127" fmla="*/ 465470 w 919125"/>
                <a:gd name="connsiteY127" fmla="*/ 172484 h 1016000"/>
                <a:gd name="connsiteX128" fmla="*/ 472558 w 919125"/>
                <a:gd name="connsiteY128" fmla="*/ 170121 h 1016000"/>
                <a:gd name="connsiteX129" fmla="*/ 479646 w 919125"/>
                <a:gd name="connsiteY129" fmla="*/ 165395 h 1016000"/>
                <a:gd name="connsiteX130" fmla="*/ 489097 w 919125"/>
                <a:gd name="connsiteY130" fmla="*/ 163033 h 1016000"/>
                <a:gd name="connsiteX131" fmla="*/ 503274 w 919125"/>
                <a:gd name="connsiteY131" fmla="*/ 158307 h 1016000"/>
                <a:gd name="connsiteX132" fmla="*/ 510363 w 919125"/>
                <a:gd name="connsiteY132" fmla="*/ 155944 h 1016000"/>
                <a:gd name="connsiteX133" fmla="*/ 543442 w 919125"/>
                <a:gd name="connsiteY133" fmla="*/ 158307 h 1016000"/>
                <a:gd name="connsiteX134" fmla="*/ 550530 w 919125"/>
                <a:gd name="connsiteY134" fmla="*/ 163033 h 1016000"/>
                <a:gd name="connsiteX135" fmla="*/ 593060 w 919125"/>
                <a:gd name="connsiteY135" fmla="*/ 165395 h 1016000"/>
                <a:gd name="connsiteX136" fmla="*/ 600149 w 919125"/>
                <a:gd name="connsiteY136" fmla="*/ 167758 h 1016000"/>
                <a:gd name="connsiteX137" fmla="*/ 609600 w 919125"/>
                <a:gd name="connsiteY137" fmla="*/ 174846 h 1016000"/>
                <a:gd name="connsiteX138" fmla="*/ 616688 w 919125"/>
                <a:gd name="connsiteY138" fmla="*/ 189023 h 1016000"/>
                <a:gd name="connsiteX139" fmla="*/ 619051 w 919125"/>
                <a:gd name="connsiteY139" fmla="*/ 203200 h 1016000"/>
                <a:gd name="connsiteX140" fmla="*/ 585972 w 919125"/>
                <a:gd name="connsiteY140" fmla="*/ 271721 h 1016000"/>
                <a:gd name="connsiteX141" fmla="*/ 595423 w 919125"/>
                <a:gd name="connsiteY141" fmla="*/ 314251 h 1016000"/>
                <a:gd name="connsiteX142" fmla="*/ 633228 w 919125"/>
                <a:gd name="connsiteY142" fmla="*/ 318977 h 1016000"/>
                <a:gd name="connsiteX143" fmla="*/ 635590 w 919125"/>
                <a:gd name="connsiteY143" fmla="*/ 396949 h 1016000"/>
                <a:gd name="connsiteX144" fmla="*/ 597786 w 919125"/>
                <a:gd name="connsiteY144" fmla="*/ 415851 h 1016000"/>
                <a:gd name="connsiteX145" fmla="*/ 600149 w 919125"/>
                <a:gd name="connsiteY145" fmla="*/ 472558 h 1016000"/>
                <a:gd name="connsiteX146" fmla="*/ 720651 w 919125"/>
                <a:gd name="connsiteY146" fmla="*/ 448930 h 1016000"/>
                <a:gd name="connsiteX147" fmla="*/ 749004 w 919125"/>
                <a:gd name="connsiteY147" fmla="*/ 439479 h 101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919125" h="1016000">
                  <a:moveTo>
                    <a:pt x="749004" y="439479"/>
                  </a:moveTo>
                  <a:lnTo>
                    <a:pt x="749004" y="439479"/>
                  </a:lnTo>
                  <a:cubicBezTo>
                    <a:pt x="748217" y="446567"/>
                    <a:pt x="747726" y="453695"/>
                    <a:pt x="746642" y="460744"/>
                  </a:cubicBezTo>
                  <a:cubicBezTo>
                    <a:pt x="746148" y="463954"/>
                    <a:pt x="744813" y="466992"/>
                    <a:pt x="744279" y="470195"/>
                  </a:cubicBezTo>
                  <a:cubicBezTo>
                    <a:pt x="743235" y="476459"/>
                    <a:pt x="742704" y="482797"/>
                    <a:pt x="741916" y="489098"/>
                  </a:cubicBezTo>
                  <a:cubicBezTo>
                    <a:pt x="742704" y="496186"/>
                    <a:pt x="739508" y="505062"/>
                    <a:pt x="744279" y="510363"/>
                  </a:cubicBezTo>
                  <a:cubicBezTo>
                    <a:pt x="748527" y="515083"/>
                    <a:pt x="757214" y="510556"/>
                    <a:pt x="763181" y="512726"/>
                  </a:cubicBezTo>
                  <a:cubicBezTo>
                    <a:pt x="766321" y="513868"/>
                    <a:pt x="768131" y="517247"/>
                    <a:pt x="770270" y="519814"/>
                  </a:cubicBezTo>
                  <a:cubicBezTo>
                    <a:pt x="775358" y="525920"/>
                    <a:pt x="774990" y="526888"/>
                    <a:pt x="777358" y="533991"/>
                  </a:cubicBezTo>
                  <a:lnTo>
                    <a:pt x="798623" y="529265"/>
                  </a:lnTo>
                  <a:cubicBezTo>
                    <a:pt x="809689" y="526711"/>
                    <a:pt x="804620" y="526902"/>
                    <a:pt x="810437" y="526902"/>
                  </a:cubicBezTo>
                  <a:lnTo>
                    <a:pt x="883683" y="633228"/>
                  </a:lnTo>
                  <a:lnTo>
                    <a:pt x="789172" y="626139"/>
                  </a:lnTo>
                  <a:lnTo>
                    <a:pt x="782083" y="805712"/>
                  </a:lnTo>
                  <a:lnTo>
                    <a:pt x="711200" y="812800"/>
                  </a:lnTo>
                  <a:cubicBezTo>
                    <a:pt x="710412" y="832490"/>
                    <a:pt x="709625" y="852180"/>
                    <a:pt x="708837" y="871870"/>
                  </a:cubicBezTo>
                  <a:cubicBezTo>
                    <a:pt x="715138" y="874233"/>
                    <a:pt x="721613" y="876174"/>
                    <a:pt x="727739" y="878958"/>
                  </a:cubicBezTo>
                  <a:cubicBezTo>
                    <a:pt x="730324" y="880133"/>
                    <a:pt x="732288" y="882414"/>
                    <a:pt x="734828" y="883684"/>
                  </a:cubicBezTo>
                  <a:cubicBezTo>
                    <a:pt x="738622" y="885581"/>
                    <a:pt x="742671" y="886920"/>
                    <a:pt x="746642" y="888409"/>
                  </a:cubicBezTo>
                  <a:cubicBezTo>
                    <a:pt x="764850" y="895237"/>
                    <a:pt x="740832" y="885686"/>
                    <a:pt x="763181" y="893135"/>
                  </a:cubicBezTo>
                  <a:cubicBezTo>
                    <a:pt x="767205" y="894476"/>
                    <a:pt x="771024" y="896371"/>
                    <a:pt x="774995" y="897860"/>
                  </a:cubicBezTo>
                  <a:cubicBezTo>
                    <a:pt x="777327" y="898734"/>
                    <a:pt x="779855" y="899109"/>
                    <a:pt x="782083" y="900223"/>
                  </a:cubicBezTo>
                  <a:cubicBezTo>
                    <a:pt x="784623" y="901493"/>
                    <a:pt x="786809" y="903374"/>
                    <a:pt x="789172" y="904949"/>
                  </a:cubicBezTo>
                  <a:cubicBezTo>
                    <a:pt x="818111" y="900814"/>
                    <a:pt x="798669" y="909054"/>
                    <a:pt x="808074" y="878958"/>
                  </a:cubicBezTo>
                  <a:cubicBezTo>
                    <a:pt x="809768" y="873537"/>
                    <a:pt x="817525" y="864781"/>
                    <a:pt x="817525" y="864781"/>
                  </a:cubicBezTo>
                  <a:cubicBezTo>
                    <a:pt x="817811" y="863065"/>
                    <a:pt x="819666" y="847394"/>
                    <a:pt x="822251" y="843516"/>
                  </a:cubicBezTo>
                  <a:cubicBezTo>
                    <a:pt x="824104" y="840736"/>
                    <a:pt x="826976" y="838791"/>
                    <a:pt x="829339" y="836428"/>
                  </a:cubicBezTo>
                  <a:cubicBezTo>
                    <a:pt x="837215" y="837216"/>
                    <a:pt x="845458" y="836288"/>
                    <a:pt x="852967" y="838791"/>
                  </a:cubicBezTo>
                  <a:cubicBezTo>
                    <a:pt x="855661" y="839689"/>
                    <a:pt x="856423" y="843339"/>
                    <a:pt x="857693" y="845879"/>
                  </a:cubicBezTo>
                  <a:cubicBezTo>
                    <a:pt x="860025" y="850542"/>
                    <a:pt x="859755" y="858712"/>
                    <a:pt x="867144" y="860056"/>
                  </a:cubicBezTo>
                  <a:cubicBezTo>
                    <a:pt x="881887" y="862737"/>
                    <a:pt x="897073" y="861631"/>
                    <a:pt x="912037" y="862419"/>
                  </a:cubicBezTo>
                  <a:cubicBezTo>
                    <a:pt x="917106" y="877624"/>
                    <a:pt x="912312" y="861698"/>
                    <a:pt x="916763" y="888409"/>
                  </a:cubicBezTo>
                  <a:cubicBezTo>
                    <a:pt x="917297" y="891612"/>
                    <a:pt x="918338" y="894710"/>
                    <a:pt x="919125" y="897860"/>
                  </a:cubicBezTo>
                  <a:cubicBezTo>
                    <a:pt x="915381" y="903477"/>
                    <a:pt x="911715" y="909263"/>
                    <a:pt x="907311" y="914400"/>
                  </a:cubicBezTo>
                  <a:cubicBezTo>
                    <a:pt x="905136" y="916937"/>
                    <a:pt x="902586" y="919125"/>
                    <a:pt x="900223" y="921488"/>
                  </a:cubicBezTo>
                  <a:cubicBezTo>
                    <a:pt x="899435" y="924638"/>
                    <a:pt x="898565" y="927769"/>
                    <a:pt x="897860" y="930939"/>
                  </a:cubicBezTo>
                  <a:cubicBezTo>
                    <a:pt x="896989" y="934859"/>
                    <a:pt x="896471" y="938857"/>
                    <a:pt x="895497" y="942753"/>
                  </a:cubicBezTo>
                  <a:cubicBezTo>
                    <a:pt x="894893" y="945169"/>
                    <a:pt x="893922" y="947479"/>
                    <a:pt x="893135" y="949842"/>
                  </a:cubicBezTo>
                  <a:cubicBezTo>
                    <a:pt x="892347" y="956143"/>
                    <a:pt x="891514" y="962438"/>
                    <a:pt x="890772" y="968744"/>
                  </a:cubicBezTo>
                  <a:cubicBezTo>
                    <a:pt x="889939" y="975827"/>
                    <a:pt x="889582" y="982974"/>
                    <a:pt x="888409" y="990009"/>
                  </a:cubicBezTo>
                  <a:cubicBezTo>
                    <a:pt x="887999" y="992466"/>
                    <a:pt x="886730" y="994703"/>
                    <a:pt x="886046" y="997098"/>
                  </a:cubicBezTo>
                  <a:cubicBezTo>
                    <a:pt x="885154" y="1000220"/>
                    <a:pt x="885484" y="1003847"/>
                    <a:pt x="883683" y="1006549"/>
                  </a:cubicBezTo>
                  <a:cubicBezTo>
                    <a:pt x="882108" y="1008912"/>
                    <a:pt x="879135" y="1010004"/>
                    <a:pt x="876595" y="1011274"/>
                  </a:cubicBezTo>
                  <a:cubicBezTo>
                    <a:pt x="873204" y="1012969"/>
                    <a:pt x="863086" y="1015243"/>
                    <a:pt x="860056" y="1016000"/>
                  </a:cubicBezTo>
                  <a:cubicBezTo>
                    <a:pt x="842600" y="1014060"/>
                    <a:pt x="840232" y="1017442"/>
                    <a:pt x="829339" y="1006549"/>
                  </a:cubicBezTo>
                  <a:cubicBezTo>
                    <a:pt x="827331" y="1004541"/>
                    <a:pt x="826189" y="1001823"/>
                    <a:pt x="824614" y="999460"/>
                  </a:cubicBezTo>
                  <a:cubicBezTo>
                    <a:pt x="823826" y="993159"/>
                    <a:pt x="825091" y="986237"/>
                    <a:pt x="822251" y="980558"/>
                  </a:cubicBezTo>
                  <a:cubicBezTo>
                    <a:pt x="817801" y="971659"/>
                    <a:pt x="797038" y="977802"/>
                    <a:pt x="793897" y="978195"/>
                  </a:cubicBezTo>
                  <a:lnTo>
                    <a:pt x="763181" y="975833"/>
                  </a:lnTo>
                  <a:cubicBezTo>
                    <a:pt x="759490" y="974251"/>
                    <a:pt x="761429" y="967988"/>
                    <a:pt x="760818" y="964019"/>
                  </a:cubicBezTo>
                  <a:cubicBezTo>
                    <a:pt x="759853" y="957743"/>
                    <a:pt x="762097" y="950318"/>
                    <a:pt x="758456" y="945116"/>
                  </a:cubicBezTo>
                  <a:cubicBezTo>
                    <a:pt x="755600" y="941035"/>
                    <a:pt x="749111" y="941599"/>
                    <a:pt x="744279" y="940391"/>
                  </a:cubicBezTo>
                  <a:cubicBezTo>
                    <a:pt x="714736" y="933004"/>
                    <a:pt x="751467" y="942445"/>
                    <a:pt x="727739" y="935665"/>
                  </a:cubicBezTo>
                  <a:cubicBezTo>
                    <a:pt x="724617" y="934773"/>
                    <a:pt x="721438" y="934090"/>
                    <a:pt x="718288" y="933302"/>
                  </a:cubicBezTo>
                  <a:cubicBezTo>
                    <a:pt x="715925" y="931727"/>
                    <a:pt x="713070" y="930714"/>
                    <a:pt x="711200" y="928577"/>
                  </a:cubicBezTo>
                  <a:cubicBezTo>
                    <a:pt x="707460" y="924303"/>
                    <a:pt x="704899" y="919126"/>
                    <a:pt x="701749" y="914400"/>
                  </a:cubicBezTo>
                  <a:lnTo>
                    <a:pt x="697023" y="907312"/>
                  </a:lnTo>
                  <a:cubicBezTo>
                    <a:pt x="695448" y="904949"/>
                    <a:pt x="694305" y="902231"/>
                    <a:pt x="692297" y="900223"/>
                  </a:cubicBezTo>
                  <a:cubicBezTo>
                    <a:pt x="689934" y="897860"/>
                    <a:pt x="687776" y="895274"/>
                    <a:pt x="685209" y="893135"/>
                  </a:cubicBezTo>
                  <a:cubicBezTo>
                    <a:pt x="676068" y="885517"/>
                    <a:pt x="680134" y="890344"/>
                    <a:pt x="668670" y="886046"/>
                  </a:cubicBezTo>
                  <a:cubicBezTo>
                    <a:pt x="665372" y="884809"/>
                    <a:pt x="662276" y="883069"/>
                    <a:pt x="659218" y="881321"/>
                  </a:cubicBezTo>
                  <a:cubicBezTo>
                    <a:pt x="640476" y="870612"/>
                    <a:pt x="664580" y="883462"/>
                    <a:pt x="645042" y="869507"/>
                  </a:cubicBezTo>
                  <a:cubicBezTo>
                    <a:pt x="642176" y="867460"/>
                    <a:pt x="638648" y="866529"/>
                    <a:pt x="635590" y="864781"/>
                  </a:cubicBezTo>
                  <a:cubicBezTo>
                    <a:pt x="633125" y="863372"/>
                    <a:pt x="631042" y="861326"/>
                    <a:pt x="628502" y="860056"/>
                  </a:cubicBezTo>
                  <a:cubicBezTo>
                    <a:pt x="626274" y="858942"/>
                    <a:pt x="623591" y="858903"/>
                    <a:pt x="621414" y="857693"/>
                  </a:cubicBezTo>
                  <a:cubicBezTo>
                    <a:pt x="616449" y="854935"/>
                    <a:pt x="611963" y="851392"/>
                    <a:pt x="607237" y="848242"/>
                  </a:cubicBezTo>
                  <a:cubicBezTo>
                    <a:pt x="604874" y="846667"/>
                    <a:pt x="602843" y="844414"/>
                    <a:pt x="600149" y="843516"/>
                  </a:cubicBezTo>
                  <a:lnTo>
                    <a:pt x="593060" y="841153"/>
                  </a:lnTo>
                  <a:cubicBezTo>
                    <a:pt x="582494" y="825302"/>
                    <a:pt x="594941" y="840832"/>
                    <a:pt x="581246" y="831702"/>
                  </a:cubicBezTo>
                  <a:cubicBezTo>
                    <a:pt x="563545" y="819902"/>
                    <a:pt x="583925" y="827870"/>
                    <a:pt x="567070" y="822251"/>
                  </a:cubicBezTo>
                  <a:cubicBezTo>
                    <a:pt x="564707" y="819888"/>
                    <a:pt x="561923" y="817882"/>
                    <a:pt x="559981" y="815163"/>
                  </a:cubicBezTo>
                  <a:cubicBezTo>
                    <a:pt x="557934" y="812297"/>
                    <a:pt x="557511" y="808418"/>
                    <a:pt x="555256" y="805712"/>
                  </a:cubicBezTo>
                  <a:cubicBezTo>
                    <a:pt x="553438" y="803530"/>
                    <a:pt x="550530" y="802561"/>
                    <a:pt x="548167" y="800986"/>
                  </a:cubicBezTo>
                  <a:cubicBezTo>
                    <a:pt x="546592" y="798623"/>
                    <a:pt x="546027" y="795073"/>
                    <a:pt x="543442" y="793898"/>
                  </a:cubicBezTo>
                  <a:cubicBezTo>
                    <a:pt x="536832" y="790893"/>
                    <a:pt x="529221" y="790933"/>
                    <a:pt x="522177" y="789172"/>
                  </a:cubicBezTo>
                  <a:cubicBezTo>
                    <a:pt x="519761" y="788568"/>
                    <a:pt x="517451" y="787597"/>
                    <a:pt x="515088" y="786809"/>
                  </a:cubicBezTo>
                  <a:cubicBezTo>
                    <a:pt x="504062" y="787597"/>
                    <a:pt x="492941" y="787532"/>
                    <a:pt x="482009" y="789172"/>
                  </a:cubicBezTo>
                  <a:cubicBezTo>
                    <a:pt x="477083" y="789911"/>
                    <a:pt x="467832" y="793898"/>
                    <a:pt x="467832" y="793898"/>
                  </a:cubicBezTo>
                  <a:cubicBezTo>
                    <a:pt x="465698" y="795498"/>
                    <a:pt x="454743" y="803987"/>
                    <a:pt x="451293" y="805712"/>
                  </a:cubicBezTo>
                  <a:cubicBezTo>
                    <a:pt x="449065" y="806826"/>
                    <a:pt x="446567" y="807287"/>
                    <a:pt x="444204" y="808074"/>
                  </a:cubicBezTo>
                  <a:cubicBezTo>
                    <a:pt x="439042" y="815818"/>
                    <a:pt x="442319" y="815163"/>
                    <a:pt x="437116" y="815163"/>
                  </a:cubicBezTo>
                  <a:lnTo>
                    <a:pt x="394586" y="829339"/>
                  </a:lnTo>
                  <a:lnTo>
                    <a:pt x="337879" y="777358"/>
                  </a:lnTo>
                  <a:lnTo>
                    <a:pt x="340242" y="746642"/>
                  </a:lnTo>
                  <a:lnTo>
                    <a:pt x="295349" y="746642"/>
                  </a:lnTo>
                  <a:lnTo>
                    <a:pt x="295349" y="640316"/>
                  </a:lnTo>
                  <a:lnTo>
                    <a:pt x="229190" y="578884"/>
                  </a:lnTo>
                  <a:cubicBezTo>
                    <a:pt x="226613" y="577596"/>
                    <a:pt x="210412" y="568381"/>
                    <a:pt x="203200" y="567070"/>
                  </a:cubicBezTo>
                  <a:cubicBezTo>
                    <a:pt x="196952" y="565934"/>
                    <a:pt x="190598" y="565495"/>
                    <a:pt x="184297" y="564707"/>
                  </a:cubicBezTo>
                  <a:cubicBezTo>
                    <a:pt x="177996" y="563132"/>
                    <a:pt x="171661" y="561690"/>
                    <a:pt x="165395" y="559981"/>
                  </a:cubicBezTo>
                  <a:cubicBezTo>
                    <a:pt x="162992" y="559326"/>
                    <a:pt x="160535" y="558733"/>
                    <a:pt x="158307" y="557619"/>
                  </a:cubicBezTo>
                  <a:cubicBezTo>
                    <a:pt x="155767" y="556349"/>
                    <a:pt x="153581" y="554468"/>
                    <a:pt x="151218" y="552893"/>
                  </a:cubicBezTo>
                  <a:cubicBezTo>
                    <a:pt x="137672" y="532572"/>
                    <a:pt x="153917" y="558288"/>
                    <a:pt x="144130" y="538716"/>
                  </a:cubicBezTo>
                  <a:cubicBezTo>
                    <a:pt x="142860" y="536176"/>
                    <a:pt x="140979" y="533991"/>
                    <a:pt x="139404" y="531628"/>
                  </a:cubicBezTo>
                  <a:cubicBezTo>
                    <a:pt x="133781" y="514757"/>
                    <a:pt x="137442" y="521595"/>
                    <a:pt x="129953" y="510363"/>
                  </a:cubicBezTo>
                  <a:cubicBezTo>
                    <a:pt x="129165" y="508000"/>
                    <a:pt x="128571" y="505563"/>
                    <a:pt x="127590" y="503274"/>
                  </a:cubicBezTo>
                  <a:cubicBezTo>
                    <a:pt x="123992" y="494877"/>
                    <a:pt x="122887" y="493855"/>
                    <a:pt x="118139" y="486735"/>
                  </a:cubicBezTo>
                  <a:cubicBezTo>
                    <a:pt x="113907" y="448637"/>
                    <a:pt x="120353" y="476983"/>
                    <a:pt x="111051" y="458381"/>
                  </a:cubicBezTo>
                  <a:cubicBezTo>
                    <a:pt x="109937" y="456153"/>
                    <a:pt x="110244" y="453238"/>
                    <a:pt x="108688" y="451293"/>
                  </a:cubicBezTo>
                  <a:cubicBezTo>
                    <a:pt x="106914" y="449076"/>
                    <a:pt x="103963" y="448142"/>
                    <a:pt x="101600" y="446567"/>
                  </a:cubicBezTo>
                  <a:cubicBezTo>
                    <a:pt x="100812" y="444204"/>
                    <a:pt x="100351" y="441707"/>
                    <a:pt x="99237" y="439479"/>
                  </a:cubicBezTo>
                  <a:cubicBezTo>
                    <a:pt x="97967" y="436939"/>
                    <a:pt x="95200" y="435146"/>
                    <a:pt x="94511" y="432391"/>
                  </a:cubicBezTo>
                  <a:cubicBezTo>
                    <a:pt x="92781" y="425472"/>
                    <a:pt x="92936" y="418214"/>
                    <a:pt x="92149" y="411126"/>
                  </a:cubicBezTo>
                  <a:cubicBezTo>
                    <a:pt x="92936" y="402462"/>
                    <a:pt x="92805" y="393665"/>
                    <a:pt x="94511" y="385135"/>
                  </a:cubicBezTo>
                  <a:cubicBezTo>
                    <a:pt x="95202" y="381681"/>
                    <a:pt x="99237" y="375684"/>
                    <a:pt x="99237" y="375684"/>
                  </a:cubicBezTo>
                  <a:lnTo>
                    <a:pt x="132316" y="352056"/>
                  </a:lnTo>
                  <a:lnTo>
                    <a:pt x="127590" y="290623"/>
                  </a:lnTo>
                  <a:lnTo>
                    <a:pt x="9451" y="172484"/>
                  </a:lnTo>
                  <a:lnTo>
                    <a:pt x="0" y="146493"/>
                  </a:lnTo>
                  <a:lnTo>
                    <a:pt x="160670" y="0"/>
                  </a:lnTo>
                  <a:lnTo>
                    <a:pt x="215014" y="49619"/>
                  </a:lnTo>
                  <a:lnTo>
                    <a:pt x="212651" y="70884"/>
                  </a:lnTo>
                  <a:cubicBezTo>
                    <a:pt x="214810" y="75203"/>
                    <a:pt x="221645" y="90828"/>
                    <a:pt x="226828" y="96874"/>
                  </a:cubicBezTo>
                  <a:cubicBezTo>
                    <a:pt x="229728" y="100257"/>
                    <a:pt x="232800" y="103543"/>
                    <a:pt x="236279" y="106326"/>
                  </a:cubicBezTo>
                  <a:cubicBezTo>
                    <a:pt x="240714" y="109874"/>
                    <a:pt x="245068" y="113981"/>
                    <a:pt x="250456" y="115777"/>
                  </a:cubicBezTo>
                  <a:cubicBezTo>
                    <a:pt x="262089" y="119654"/>
                    <a:pt x="255087" y="117730"/>
                    <a:pt x="271721" y="120502"/>
                  </a:cubicBezTo>
                  <a:cubicBezTo>
                    <a:pt x="292198" y="119714"/>
                    <a:pt x="312709" y="119549"/>
                    <a:pt x="333153" y="118139"/>
                  </a:cubicBezTo>
                  <a:cubicBezTo>
                    <a:pt x="335638" y="117968"/>
                    <a:pt x="337839" y="116432"/>
                    <a:pt x="340242" y="115777"/>
                  </a:cubicBezTo>
                  <a:cubicBezTo>
                    <a:pt x="346508" y="114068"/>
                    <a:pt x="359144" y="111051"/>
                    <a:pt x="359144" y="111051"/>
                  </a:cubicBezTo>
                  <a:cubicBezTo>
                    <a:pt x="369383" y="111839"/>
                    <a:pt x="379767" y="111522"/>
                    <a:pt x="389860" y="113414"/>
                  </a:cubicBezTo>
                  <a:cubicBezTo>
                    <a:pt x="392651" y="113937"/>
                    <a:pt x="394827" y="116252"/>
                    <a:pt x="396949" y="118139"/>
                  </a:cubicBezTo>
                  <a:cubicBezTo>
                    <a:pt x="401944" y="122579"/>
                    <a:pt x="405148" y="129327"/>
                    <a:pt x="411125" y="132316"/>
                  </a:cubicBezTo>
                  <a:cubicBezTo>
                    <a:pt x="414276" y="133891"/>
                    <a:pt x="417235" y="135928"/>
                    <a:pt x="420577" y="137042"/>
                  </a:cubicBezTo>
                  <a:cubicBezTo>
                    <a:pt x="424387" y="138312"/>
                    <a:pt x="428494" y="138431"/>
                    <a:pt x="432390" y="139405"/>
                  </a:cubicBezTo>
                  <a:cubicBezTo>
                    <a:pt x="434806" y="140009"/>
                    <a:pt x="437116" y="140980"/>
                    <a:pt x="439479" y="141767"/>
                  </a:cubicBezTo>
                  <a:cubicBezTo>
                    <a:pt x="442629" y="144130"/>
                    <a:pt x="447300" y="145271"/>
                    <a:pt x="448930" y="148856"/>
                  </a:cubicBezTo>
                  <a:cubicBezTo>
                    <a:pt x="451558" y="154637"/>
                    <a:pt x="447652" y="162556"/>
                    <a:pt x="451293" y="167758"/>
                  </a:cubicBezTo>
                  <a:cubicBezTo>
                    <a:pt x="454150" y="171839"/>
                    <a:pt x="465470" y="172484"/>
                    <a:pt x="465470" y="172484"/>
                  </a:cubicBezTo>
                  <a:cubicBezTo>
                    <a:pt x="467833" y="171696"/>
                    <a:pt x="470330" y="171235"/>
                    <a:pt x="472558" y="170121"/>
                  </a:cubicBezTo>
                  <a:cubicBezTo>
                    <a:pt x="475098" y="168851"/>
                    <a:pt x="477036" y="166514"/>
                    <a:pt x="479646" y="165395"/>
                  </a:cubicBezTo>
                  <a:cubicBezTo>
                    <a:pt x="482631" y="164116"/>
                    <a:pt x="485987" y="163966"/>
                    <a:pt x="489097" y="163033"/>
                  </a:cubicBezTo>
                  <a:cubicBezTo>
                    <a:pt x="493868" y="161602"/>
                    <a:pt x="498548" y="159882"/>
                    <a:pt x="503274" y="158307"/>
                  </a:cubicBezTo>
                  <a:lnTo>
                    <a:pt x="510363" y="155944"/>
                  </a:lnTo>
                  <a:cubicBezTo>
                    <a:pt x="521389" y="156732"/>
                    <a:pt x="532556" y="156386"/>
                    <a:pt x="543442" y="158307"/>
                  </a:cubicBezTo>
                  <a:cubicBezTo>
                    <a:pt x="546238" y="158801"/>
                    <a:pt x="547719" y="162631"/>
                    <a:pt x="550530" y="163033"/>
                  </a:cubicBezTo>
                  <a:cubicBezTo>
                    <a:pt x="564586" y="165041"/>
                    <a:pt x="578883" y="164608"/>
                    <a:pt x="593060" y="165395"/>
                  </a:cubicBezTo>
                  <a:cubicBezTo>
                    <a:pt x="595423" y="166183"/>
                    <a:pt x="597986" y="166522"/>
                    <a:pt x="600149" y="167758"/>
                  </a:cubicBezTo>
                  <a:cubicBezTo>
                    <a:pt x="603568" y="169712"/>
                    <a:pt x="606816" y="172061"/>
                    <a:pt x="609600" y="174846"/>
                  </a:cubicBezTo>
                  <a:cubicBezTo>
                    <a:pt x="613740" y="178987"/>
                    <a:pt x="615151" y="183644"/>
                    <a:pt x="616688" y="189023"/>
                  </a:cubicBezTo>
                  <a:cubicBezTo>
                    <a:pt x="619433" y="198630"/>
                    <a:pt x="619051" y="195893"/>
                    <a:pt x="619051" y="203200"/>
                  </a:cubicBezTo>
                  <a:lnTo>
                    <a:pt x="585972" y="271721"/>
                  </a:lnTo>
                  <a:lnTo>
                    <a:pt x="595423" y="314251"/>
                  </a:lnTo>
                  <a:lnTo>
                    <a:pt x="633228" y="318977"/>
                  </a:lnTo>
                  <a:cubicBezTo>
                    <a:pt x="634015" y="344968"/>
                    <a:pt x="634803" y="370958"/>
                    <a:pt x="635590" y="396949"/>
                  </a:cubicBezTo>
                  <a:lnTo>
                    <a:pt x="597786" y="415851"/>
                  </a:lnTo>
                  <a:cubicBezTo>
                    <a:pt x="598574" y="434753"/>
                    <a:pt x="599361" y="453656"/>
                    <a:pt x="600149" y="472558"/>
                  </a:cubicBezTo>
                  <a:lnTo>
                    <a:pt x="720651" y="448930"/>
                  </a:lnTo>
                  <a:cubicBezTo>
                    <a:pt x="745830" y="446132"/>
                    <a:pt x="744279" y="441054"/>
                    <a:pt x="749004" y="439479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6446037" y="4757415"/>
              <a:ext cx="473574" cy="411466"/>
            </a:xfrm>
            <a:custGeom>
              <a:avLst/>
              <a:gdLst>
                <a:gd name="connsiteX0" fmla="*/ 460845 w 775096"/>
                <a:gd name="connsiteY0" fmla="*/ 167758 h 673396"/>
                <a:gd name="connsiteX1" fmla="*/ 602613 w 775096"/>
                <a:gd name="connsiteY1" fmla="*/ 311889 h 673396"/>
                <a:gd name="connsiteX2" fmla="*/ 609701 w 775096"/>
                <a:gd name="connsiteY2" fmla="*/ 396949 h 673396"/>
                <a:gd name="connsiteX3" fmla="*/ 583710 w 775096"/>
                <a:gd name="connsiteY3" fmla="*/ 406400 h 673396"/>
                <a:gd name="connsiteX4" fmla="*/ 583710 w 775096"/>
                <a:gd name="connsiteY4" fmla="*/ 446568 h 673396"/>
                <a:gd name="connsiteX5" fmla="*/ 586073 w 775096"/>
                <a:gd name="connsiteY5" fmla="*/ 460744 h 673396"/>
                <a:gd name="connsiteX6" fmla="*/ 593161 w 775096"/>
                <a:gd name="connsiteY6" fmla="*/ 465470 h 673396"/>
                <a:gd name="connsiteX7" fmla="*/ 597887 w 775096"/>
                <a:gd name="connsiteY7" fmla="*/ 472558 h 673396"/>
                <a:gd name="connsiteX8" fmla="*/ 607338 w 775096"/>
                <a:gd name="connsiteY8" fmla="*/ 526903 h 673396"/>
                <a:gd name="connsiteX9" fmla="*/ 614427 w 775096"/>
                <a:gd name="connsiteY9" fmla="*/ 529265 h 673396"/>
                <a:gd name="connsiteX10" fmla="*/ 621515 w 775096"/>
                <a:gd name="connsiteY10" fmla="*/ 533991 h 673396"/>
                <a:gd name="connsiteX11" fmla="*/ 628603 w 775096"/>
                <a:gd name="connsiteY11" fmla="*/ 536354 h 673396"/>
                <a:gd name="connsiteX12" fmla="*/ 635692 w 775096"/>
                <a:gd name="connsiteY12" fmla="*/ 543442 h 673396"/>
                <a:gd name="connsiteX13" fmla="*/ 649868 w 775096"/>
                <a:gd name="connsiteY13" fmla="*/ 548168 h 673396"/>
                <a:gd name="connsiteX14" fmla="*/ 661682 w 775096"/>
                <a:gd name="connsiteY14" fmla="*/ 564707 h 673396"/>
                <a:gd name="connsiteX15" fmla="*/ 675859 w 775096"/>
                <a:gd name="connsiteY15" fmla="*/ 571796 h 673396"/>
                <a:gd name="connsiteX16" fmla="*/ 682948 w 775096"/>
                <a:gd name="connsiteY16" fmla="*/ 576521 h 673396"/>
                <a:gd name="connsiteX17" fmla="*/ 692399 w 775096"/>
                <a:gd name="connsiteY17" fmla="*/ 581247 h 673396"/>
                <a:gd name="connsiteX18" fmla="*/ 706575 w 775096"/>
                <a:gd name="connsiteY18" fmla="*/ 595424 h 673396"/>
                <a:gd name="connsiteX19" fmla="*/ 713664 w 775096"/>
                <a:gd name="connsiteY19" fmla="*/ 600149 h 673396"/>
                <a:gd name="connsiteX20" fmla="*/ 730203 w 775096"/>
                <a:gd name="connsiteY20" fmla="*/ 616689 h 673396"/>
                <a:gd name="connsiteX21" fmla="*/ 734929 w 775096"/>
                <a:gd name="connsiteY21" fmla="*/ 623777 h 673396"/>
                <a:gd name="connsiteX22" fmla="*/ 758557 w 775096"/>
                <a:gd name="connsiteY22" fmla="*/ 642679 h 673396"/>
                <a:gd name="connsiteX23" fmla="*/ 768008 w 775096"/>
                <a:gd name="connsiteY23" fmla="*/ 654493 h 673396"/>
                <a:gd name="connsiteX24" fmla="*/ 775096 w 775096"/>
                <a:gd name="connsiteY24" fmla="*/ 668670 h 673396"/>
                <a:gd name="connsiteX25" fmla="*/ 309627 w 775096"/>
                <a:gd name="connsiteY25" fmla="*/ 673396 h 673396"/>
                <a:gd name="connsiteX26" fmla="*/ 260008 w 775096"/>
                <a:gd name="connsiteY26" fmla="*/ 635591 h 673396"/>
                <a:gd name="connsiteX27" fmla="*/ 243468 w 775096"/>
                <a:gd name="connsiteY27" fmla="*/ 562344 h 673396"/>
                <a:gd name="connsiteX28" fmla="*/ 212752 w 775096"/>
                <a:gd name="connsiteY28" fmla="*/ 557619 h 673396"/>
                <a:gd name="connsiteX29" fmla="*/ 174948 w 775096"/>
                <a:gd name="connsiteY29" fmla="*/ 482010 h 673396"/>
                <a:gd name="connsiteX30" fmla="*/ 106427 w 775096"/>
                <a:gd name="connsiteY30" fmla="*/ 451293 h 673396"/>
                <a:gd name="connsiteX31" fmla="*/ 75710 w 775096"/>
                <a:gd name="connsiteY31" fmla="*/ 404037 h 673396"/>
                <a:gd name="connsiteX32" fmla="*/ 52082 w 775096"/>
                <a:gd name="connsiteY32" fmla="*/ 274084 h 673396"/>
                <a:gd name="connsiteX33" fmla="*/ 78073 w 775096"/>
                <a:gd name="connsiteY33" fmla="*/ 259907 h 673396"/>
                <a:gd name="connsiteX34" fmla="*/ 111152 w 775096"/>
                <a:gd name="connsiteY34" fmla="*/ 222103 h 673396"/>
                <a:gd name="connsiteX35" fmla="*/ 125329 w 775096"/>
                <a:gd name="connsiteY35" fmla="*/ 155944 h 673396"/>
                <a:gd name="connsiteX36" fmla="*/ 94613 w 775096"/>
                <a:gd name="connsiteY36" fmla="*/ 94512 h 673396"/>
                <a:gd name="connsiteX37" fmla="*/ 75710 w 775096"/>
                <a:gd name="connsiteY37" fmla="*/ 59070 h 673396"/>
                <a:gd name="connsiteX38" fmla="*/ 33180 w 775096"/>
                <a:gd name="connsiteY38" fmla="*/ 73247 h 673396"/>
                <a:gd name="connsiteX39" fmla="*/ 2464 w 775096"/>
                <a:gd name="connsiteY39" fmla="*/ 73247 h 673396"/>
                <a:gd name="connsiteX40" fmla="*/ 101 w 775096"/>
                <a:gd name="connsiteY40" fmla="*/ 51982 h 673396"/>
                <a:gd name="connsiteX41" fmla="*/ 4827 w 775096"/>
                <a:gd name="connsiteY41" fmla="*/ 44893 h 673396"/>
                <a:gd name="connsiteX42" fmla="*/ 16641 w 775096"/>
                <a:gd name="connsiteY42" fmla="*/ 28354 h 673396"/>
                <a:gd name="connsiteX43" fmla="*/ 19003 w 775096"/>
                <a:gd name="connsiteY43" fmla="*/ 21265 h 673396"/>
                <a:gd name="connsiteX44" fmla="*/ 30817 w 775096"/>
                <a:gd name="connsiteY44" fmla="*/ 7089 h 673396"/>
                <a:gd name="connsiteX45" fmla="*/ 40268 w 775096"/>
                <a:gd name="connsiteY45" fmla="*/ 0 h 673396"/>
                <a:gd name="connsiteX46" fmla="*/ 66259 w 775096"/>
                <a:gd name="connsiteY46" fmla="*/ 23628 h 673396"/>
                <a:gd name="connsiteX47" fmla="*/ 113515 w 775096"/>
                <a:gd name="connsiteY47" fmla="*/ 14177 h 673396"/>
                <a:gd name="connsiteX48" fmla="*/ 134780 w 775096"/>
                <a:gd name="connsiteY48" fmla="*/ 18903 h 673396"/>
                <a:gd name="connsiteX49" fmla="*/ 151320 w 775096"/>
                <a:gd name="connsiteY49" fmla="*/ 37805 h 673396"/>
                <a:gd name="connsiteX50" fmla="*/ 158408 w 775096"/>
                <a:gd name="connsiteY50" fmla="*/ 47256 h 673396"/>
                <a:gd name="connsiteX51" fmla="*/ 165496 w 775096"/>
                <a:gd name="connsiteY51" fmla="*/ 61433 h 673396"/>
                <a:gd name="connsiteX52" fmla="*/ 179673 w 775096"/>
                <a:gd name="connsiteY52" fmla="*/ 70884 h 673396"/>
                <a:gd name="connsiteX53" fmla="*/ 189124 w 775096"/>
                <a:gd name="connsiteY53" fmla="*/ 7089 h 673396"/>
                <a:gd name="connsiteX54" fmla="*/ 212752 w 775096"/>
                <a:gd name="connsiteY54" fmla="*/ 9451 h 673396"/>
                <a:gd name="connsiteX55" fmla="*/ 236380 w 775096"/>
                <a:gd name="connsiteY55" fmla="*/ 23628 h 673396"/>
                <a:gd name="connsiteX56" fmla="*/ 250557 w 775096"/>
                <a:gd name="connsiteY56" fmla="*/ 33079 h 673396"/>
                <a:gd name="connsiteX57" fmla="*/ 260008 w 775096"/>
                <a:gd name="connsiteY57" fmla="*/ 47256 h 673396"/>
                <a:gd name="connsiteX58" fmla="*/ 267096 w 775096"/>
                <a:gd name="connsiteY58" fmla="*/ 49619 h 673396"/>
                <a:gd name="connsiteX59" fmla="*/ 345068 w 775096"/>
                <a:gd name="connsiteY59" fmla="*/ 61433 h 673396"/>
                <a:gd name="connsiteX60" fmla="*/ 359245 w 775096"/>
                <a:gd name="connsiteY60" fmla="*/ 82698 h 673396"/>
                <a:gd name="connsiteX61" fmla="*/ 366334 w 775096"/>
                <a:gd name="connsiteY61" fmla="*/ 89786 h 673396"/>
                <a:gd name="connsiteX62" fmla="*/ 380510 w 775096"/>
                <a:gd name="connsiteY62" fmla="*/ 106326 h 673396"/>
                <a:gd name="connsiteX63" fmla="*/ 385236 w 775096"/>
                <a:gd name="connsiteY63" fmla="*/ 118140 h 673396"/>
                <a:gd name="connsiteX64" fmla="*/ 397050 w 775096"/>
                <a:gd name="connsiteY64" fmla="*/ 132317 h 673396"/>
                <a:gd name="connsiteX65" fmla="*/ 460845 w 775096"/>
                <a:gd name="connsiteY65" fmla="*/ 167758 h 67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75096" h="673396">
                  <a:moveTo>
                    <a:pt x="460845" y="167758"/>
                  </a:moveTo>
                  <a:lnTo>
                    <a:pt x="602613" y="311889"/>
                  </a:lnTo>
                  <a:lnTo>
                    <a:pt x="609701" y="396949"/>
                  </a:lnTo>
                  <a:lnTo>
                    <a:pt x="583710" y="406400"/>
                  </a:lnTo>
                  <a:cubicBezTo>
                    <a:pt x="580875" y="431921"/>
                    <a:pt x="580260" y="422418"/>
                    <a:pt x="583710" y="446568"/>
                  </a:cubicBezTo>
                  <a:cubicBezTo>
                    <a:pt x="584387" y="451310"/>
                    <a:pt x="583931" y="456459"/>
                    <a:pt x="586073" y="460744"/>
                  </a:cubicBezTo>
                  <a:cubicBezTo>
                    <a:pt x="587343" y="463284"/>
                    <a:pt x="590798" y="463895"/>
                    <a:pt x="593161" y="465470"/>
                  </a:cubicBezTo>
                  <a:cubicBezTo>
                    <a:pt x="594736" y="467833"/>
                    <a:pt x="597520" y="469742"/>
                    <a:pt x="597887" y="472558"/>
                  </a:cubicBezTo>
                  <a:cubicBezTo>
                    <a:pt x="600773" y="494678"/>
                    <a:pt x="589023" y="514694"/>
                    <a:pt x="607338" y="526903"/>
                  </a:cubicBezTo>
                  <a:cubicBezTo>
                    <a:pt x="609410" y="528285"/>
                    <a:pt x="612064" y="528478"/>
                    <a:pt x="614427" y="529265"/>
                  </a:cubicBezTo>
                  <a:cubicBezTo>
                    <a:pt x="616790" y="530840"/>
                    <a:pt x="618975" y="532721"/>
                    <a:pt x="621515" y="533991"/>
                  </a:cubicBezTo>
                  <a:cubicBezTo>
                    <a:pt x="623743" y="535105"/>
                    <a:pt x="626531" y="534973"/>
                    <a:pt x="628603" y="536354"/>
                  </a:cubicBezTo>
                  <a:cubicBezTo>
                    <a:pt x="631383" y="538208"/>
                    <a:pt x="632771" y="541819"/>
                    <a:pt x="635692" y="543442"/>
                  </a:cubicBezTo>
                  <a:cubicBezTo>
                    <a:pt x="640046" y="545861"/>
                    <a:pt x="649868" y="548168"/>
                    <a:pt x="649868" y="548168"/>
                  </a:cubicBezTo>
                  <a:cubicBezTo>
                    <a:pt x="652550" y="552190"/>
                    <a:pt x="658755" y="561780"/>
                    <a:pt x="661682" y="564707"/>
                  </a:cubicBezTo>
                  <a:cubicBezTo>
                    <a:pt x="668452" y="571477"/>
                    <a:pt x="668173" y="567954"/>
                    <a:pt x="675859" y="571796"/>
                  </a:cubicBezTo>
                  <a:cubicBezTo>
                    <a:pt x="678399" y="573066"/>
                    <a:pt x="680482" y="575112"/>
                    <a:pt x="682948" y="576521"/>
                  </a:cubicBezTo>
                  <a:cubicBezTo>
                    <a:pt x="686006" y="578268"/>
                    <a:pt x="689649" y="579047"/>
                    <a:pt x="692399" y="581247"/>
                  </a:cubicBezTo>
                  <a:cubicBezTo>
                    <a:pt x="697617" y="585422"/>
                    <a:pt x="701014" y="591718"/>
                    <a:pt x="706575" y="595424"/>
                  </a:cubicBezTo>
                  <a:lnTo>
                    <a:pt x="713664" y="600149"/>
                  </a:lnTo>
                  <a:cubicBezTo>
                    <a:pt x="724496" y="616398"/>
                    <a:pt x="717727" y="612530"/>
                    <a:pt x="730203" y="616689"/>
                  </a:cubicBezTo>
                  <a:cubicBezTo>
                    <a:pt x="731778" y="619052"/>
                    <a:pt x="733111" y="621596"/>
                    <a:pt x="734929" y="623777"/>
                  </a:cubicBezTo>
                  <a:cubicBezTo>
                    <a:pt x="741472" y="631628"/>
                    <a:pt x="750159" y="637081"/>
                    <a:pt x="758557" y="642679"/>
                  </a:cubicBezTo>
                  <a:cubicBezTo>
                    <a:pt x="766282" y="665854"/>
                    <a:pt x="753758" y="633119"/>
                    <a:pt x="768008" y="654493"/>
                  </a:cubicBezTo>
                  <a:cubicBezTo>
                    <a:pt x="785434" y="680630"/>
                    <a:pt x="758113" y="651683"/>
                    <a:pt x="775096" y="668670"/>
                  </a:cubicBezTo>
                  <a:lnTo>
                    <a:pt x="309627" y="673396"/>
                  </a:lnTo>
                  <a:lnTo>
                    <a:pt x="260008" y="635591"/>
                  </a:lnTo>
                  <a:lnTo>
                    <a:pt x="243468" y="562344"/>
                  </a:lnTo>
                  <a:lnTo>
                    <a:pt x="212752" y="557619"/>
                  </a:lnTo>
                  <a:lnTo>
                    <a:pt x="174948" y="482010"/>
                  </a:lnTo>
                  <a:lnTo>
                    <a:pt x="106427" y="451293"/>
                  </a:lnTo>
                  <a:lnTo>
                    <a:pt x="75710" y="404037"/>
                  </a:lnTo>
                  <a:lnTo>
                    <a:pt x="52082" y="274084"/>
                  </a:lnTo>
                  <a:lnTo>
                    <a:pt x="78073" y="259907"/>
                  </a:lnTo>
                  <a:lnTo>
                    <a:pt x="111152" y="222103"/>
                  </a:lnTo>
                  <a:lnTo>
                    <a:pt x="125329" y="155944"/>
                  </a:lnTo>
                  <a:lnTo>
                    <a:pt x="94613" y="94512"/>
                  </a:lnTo>
                  <a:lnTo>
                    <a:pt x="75710" y="59070"/>
                  </a:lnTo>
                  <a:lnTo>
                    <a:pt x="33180" y="73247"/>
                  </a:lnTo>
                  <a:lnTo>
                    <a:pt x="2464" y="73247"/>
                  </a:lnTo>
                  <a:cubicBezTo>
                    <a:pt x="1676" y="66159"/>
                    <a:pt x="-491" y="59089"/>
                    <a:pt x="101" y="51982"/>
                  </a:cubicBezTo>
                  <a:cubicBezTo>
                    <a:pt x="337" y="49152"/>
                    <a:pt x="3176" y="47204"/>
                    <a:pt x="4827" y="44893"/>
                  </a:cubicBezTo>
                  <a:cubicBezTo>
                    <a:pt x="19493" y="24360"/>
                    <a:pt x="5494" y="45072"/>
                    <a:pt x="16641" y="28354"/>
                  </a:cubicBezTo>
                  <a:cubicBezTo>
                    <a:pt x="17428" y="25991"/>
                    <a:pt x="17889" y="23493"/>
                    <a:pt x="19003" y="21265"/>
                  </a:cubicBezTo>
                  <a:cubicBezTo>
                    <a:pt x="21657" y="15957"/>
                    <a:pt x="26340" y="10820"/>
                    <a:pt x="30817" y="7089"/>
                  </a:cubicBezTo>
                  <a:cubicBezTo>
                    <a:pt x="46827" y="-6252"/>
                    <a:pt x="32763" y="7508"/>
                    <a:pt x="40268" y="0"/>
                  </a:cubicBezTo>
                  <a:lnTo>
                    <a:pt x="66259" y="23628"/>
                  </a:lnTo>
                  <a:lnTo>
                    <a:pt x="113515" y="14177"/>
                  </a:lnTo>
                  <a:cubicBezTo>
                    <a:pt x="120603" y="15752"/>
                    <a:pt x="127891" y="16607"/>
                    <a:pt x="134780" y="18903"/>
                  </a:cubicBezTo>
                  <a:cubicBezTo>
                    <a:pt x="143575" y="21835"/>
                    <a:pt x="146332" y="31154"/>
                    <a:pt x="151320" y="37805"/>
                  </a:cubicBezTo>
                  <a:lnTo>
                    <a:pt x="158408" y="47256"/>
                  </a:lnTo>
                  <a:cubicBezTo>
                    <a:pt x="160093" y="52310"/>
                    <a:pt x="161187" y="57662"/>
                    <a:pt x="165496" y="61433"/>
                  </a:cubicBezTo>
                  <a:cubicBezTo>
                    <a:pt x="169770" y="65173"/>
                    <a:pt x="179673" y="70884"/>
                    <a:pt x="179673" y="70884"/>
                  </a:cubicBezTo>
                  <a:cubicBezTo>
                    <a:pt x="209857" y="60821"/>
                    <a:pt x="156586" y="81037"/>
                    <a:pt x="189124" y="7089"/>
                  </a:cubicBezTo>
                  <a:cubicBezTo>
                    <a:pt x="192312" y="-156"/>
                    <a:pt x="204876" y="8664"/>
                    <a:pt x="212752" y="9451"/>
                  </a:cubicBezTo>
                  <a:cubicBezTo>
                    <a:pt x="220207" y="13179"/>
                    <a:pt x="230681" y="17928"/>
                    <a:pt x="236380" y="23628"/>
                  </a:cubicBezTo>
                  <a:cubicBezTo>
                    <a:pt x="245229" y="32478"/>
                    <a:pt x="240298" y="29661"/>
                    <a:pt x="250557" y="33079"/>
                  </a:cubicBezTo>
                  <a:cubicBezTo>
                    <a:pt x="253707" y="37805"/>
                    <a:pt x="254620" y="45460"/>
                    <a:pt x="260008" y="47256"/>
                  </a:cubicBezTo>
                  <a:cubicBezTo>
                    <a:pt x="262371" y="48044"/>
                    <a:pt x="264919" y="48409"/>
                    <a:pt x="267096" y="49619"/>
                  </a:cubicBezTo>
                  <a:cubicBezTo>
                    <a:pt x="305809" y="71126"/>
                    <a:pt x="250006" y="57912"/>
                    <a:pt x="345068" y="61433"/>
                  </a:cubicBezTo>
                  <a:cubicBezTo>
                    <a:pt x="361322" y="77685"/>
                    <a:pt x="342079" y="56950"/>
                    <a:pt x="359245" y="82698"/>
                  </a:cubicBezTo>
                  <a:cubicBezTo>
                    <a:pt x="361099" y="85478"/>
                    <a:pt x="364195" y="87219"/>
                    <a:pt x="366334" y="89786"/>
                  </a:cubicBezTo>
                  <a:cubicBezTo>
                    <a:pt x="384334" y="111386"/>
                    <a:pt x="352101" y="77917"/>
                    <a:pt x="380510" y="106326"/>
                  </a:cubicBezTo>
                  <a:cubicBezTo>
                    <a:pt x="382085" y="110264"/>
                    <a:pt x="383176" y="114432"/>
                    <a:pt x="385236" y="118140"/>
                  </a:cubicBezTo>
                  <a:cubicBezTo>
                    <a:pt x="388747" y="124459"/>
                    <a:pt x="392320" y="127587"/>
                    <a:pt x="397050" y="132317"/>
                  </a:cubicBezTo>
                  <a:lnTo>
                    <a:pt x="460845" y="167758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5" name="Freeform 114"/>
            <p:cNvSpPr/>
            <p:nvPr/>
          </p:nvSpPr>
          <p:spPr bwMode="auto">
            <a:xfrm>
              <a:off x="6986571" y="4783616"/>
              <a:ext cx="219319" cy="293073"/>
            </a:xfrm>
            <a:custGeom>
              <a:avLst/>
              <a:gdLst>
                <a:gd name="connsiteX0" fmla="*/ 75609 w 359144"/>
                <a:gd name="connsiteY0" fmla="*/ 141768 h 479647"/>
                <a:gd name="connsiteX1" fmla="*/ 75609 w 359144"/>
                <a:gd name="connsiteY1" fmla="*/ 141768 h 479647"/>
                <a:gd name="connsiteX2" fmla="*/ 92149 w 359144"/>
                <a:gd name="connsiteY2" fmla="*/ 153582 h 479647"/>
                <a:gd name="connsiteX3" fmla="*/ 106325 w 359144"/>
                <a:gd name="connsiteY3" fmla="*/ 158307 h 479647"/>
                <a:gd name="connsiteX4" fmla="*/ 113414 w 359144"/>
                <a:gd name="connsiteY4" fmla="*/ 163033 h 479647"/>
                <a:gd name="connsiteX5" fmla="*/ 139404 w 359144"/>
                <a:gd name="connsiteY5" fmla="*/ 163033 h 479647"/>
                <a:gd name="connsiteX6" fmla="*/ 146493 w 359144"/>
                <a:gd name="connsiteY6" fmla="*/ 155945 h 479647"/>
                <a:gd name="connsiteX7" fmla="*/ 167758 w 359144"/>
                <a:gd name="connsiteY7" fmla="*/ 165396 h 479647"/>
                <a:gd name="connsiteX8" fmla="*/ 170121 w 359144"/>
                <a:gd name="connsiteY8" fmla="*/ 172484 h 479647"/>
                <a:gd name="connsiteX9" fmla="*/ 174846 w 359144"/>
                <a:gd name="connsiteY9" fmla="*/ 179573 h 479647"/>
                <a:gd name="connsiteX10" fmla="*/ 184297 w 359144"/>
                <a:gd name="connsiteY10" fmla="*/ 198475 h 479647"/>
                <a:gd name="connsiteX11" fmla="*/ 179572 w 359144"/>
                <a:gd name="connsiteY11" fmla="*/ 210289 h 479647"/>
                <a:gd name="connsiteX12" fmla="*/ 148856 w 359144"/>
                <a:gd name="connsiteY12" fmla="*/ 259907 h 479647"/>
                <a:gd name="connsiteX13" fmla="*/ 165395 w 359144"/>
                <a:gd name="connsiteY13" fmla="*/ 311889 h 479647"/>
                <a:gd name="connsiteX14" fmla="*/ 189023 w 359144"/>
                <a:gd name="connsiteY14" fmla="*/ 311889 h 479647"/>
                <a:gd name="connsiteX15" fmla="*/ 189023 w 359144"/>
                <a:gd name="connsiteY15" fmla="*/ 370959 h 479647"/>
                <a:gd name="connsiteX16" fmla="*/ 165395 w 359144"/>
                <a:gd name="connsiteY16" fmla="*/ 370959 h 479647"/>
                <a:gd name="connsiteX17" fmla="*/ 163032 w 359144"/>
                <a:gd name="connsiteY17" fmla="*/ 479647 h 479647"/>
                <a:gd name="connsiteX18" fmla="*/ 198474 w 359144"/>
                <a:gd name="connsiteY18" fmla="*/ 463107 h 479647"/>
                <a:gd name="connsiteX19" fmla="*/ 241004 w 359144"/>
                <a:gd name="connsiteY19" fmla="*/ 458382 h 479647"/>
                <a:gd name="connsiteX20" fmla="*/ 250456 w 359144"/>
                <a:gd name="connsiteY20" fmla="*/ 456019 h 479647"/>
                <a:gd name="connsiteX21" fmla="*/ 257544 w 359144"/>
                <a:gd name="connsiteY21" fmla="*/ 453656 h 479647"/>
                <a:gd name="connsiteX22" fmla="*/ 340242 w 359144"/>
                <a:gd name="connsiteY22" fmla="*/ 448931 h 479647"/>
                <a:gd name="connsiteX23" fmla="*/ 347330 w 359144"/>
                <a:gd name="connsiteY23" fmla="*/ 434754 h 479647"/>
                <a:gd name="connsiteX24" fmla="*/ 349693 w 359144"/>
                <a:gd name="connsiteY24" fmla="*/ 415852 h 479647"/>
                <a:gd name="connsiteX25" fmla="*/ 359144 w 359144"/>
                <a:gd name="connsiteY25" fmla="*/ 401675 h 479647"/>
                <a:gd name="connsiteX26" fmla="*/ 356781 w 359144"/>
                <a:gd name="connsiteY26" fmla="*/ 382773 h 479647"/>
                <a:gd name="connsiteX27" fmla="*/ 347330 w 359144"/>
                <a:gd name="connsiteY27" fmla="*/ 375684 h 479647"/>
                <a:gd name="connsiteX28" fmla="*/ 344967 w 359144"/>
                <a:gd name="connsiteY28" fmla="*/ 368596 h 479647"/>
                <a:gd name="connsiteX29" fmla="*/ 342604 w 359144"/>
                <a:gd name="connsiteY29" fmla="*/ 347331 h 479647"/>
                <a:gd name="connsiteX30" fmla="*/ 340242 w 359144"/>
                <a:gd name="connsiteY30" fmla="*/ 340242 h 479647"/>
                <a:gd name="connsiteX31" fmla="*/ 337879 w 359144"/>
                <a:gd name="connsiteY31" fmla="*/ 281173 h 479647"/>
                <a:gd name="connsiteX32" fmla="*/ 330790 w 359144"/>
                <a:gd name="connsiteY32" fmla="*/ 274084 h 479647"/>
                <a:gd name="connsiteX33" fmla="*/ 311888 w 359144"/>
                <a:gd name="connsiteY33" fmla="*/ 271721 h 479647"/>
                <a:gd name="connsiteX34" fmla="*/ 304800 w 359144"/>
                <a:gd name="connsiteY34" fmla="*/ 264633 h 479647"/>
                <a:gd name="connsiteX35" fmla="*/ 302437 w 359144"/>
                <a:gd name="connsiteY35" fmla="*/ 248094 h 479647"/>
                <a:gd name="connsiteX36" fmla="*/ 295349 w 359144"/>
                <a:gd name="connsiteY36" fmla="*/ 233917 h 479647"/>
                <a:gd name="connsiteX37" fmla="*/ 281172 w 359144"/>
                <a:gd name="connsiteY37" fmla="*/ 226828 h 479647"/>
                <a:gd name="connsiteX38" fmla="*/ 283535 w 359144"/>
                <a:gd name="connsiteY38" fmla="*/ 191387 h 479647"/>
                <a:gd name="connsiteX39" fmla="*/ 285897 w 359144"/>
                <a:gd name="connsiteY39" fmla="*/ 181935 h 479647"/>
                <a:gd name="connsiteX40" fmla="*/ 292986 w 359144"/>
                <a:gd name="connsiteY40" fmla="*/ 174847 h 479647"/>
                <a:gd name="connsiteX41" fmla="*/ 297711 w 359144"/>
                <a:gd name="connsiteY41" fmla="*/ 167759 h 479647"/>
                <a:gd name="connsiteX42" fmla="*/ 318976 w 359144"/>
                <a:gd name="connsiteY42" fmla="*/ 155945 h 479647"/>
                <a:gd name="connsiteX43" fmla="*/ 337879 w 359144"/>
                <a:gd name="connsiteY43" fmla="*/ 158307 h 479647"/>
                <a:gd name="connsiteX44" fmla="*/ 337879 w 359144"/>
                <a:gd name="connsiteY44" fmla="*/ 113414 h 479647"/>
                <a:gd name="connsiteX45" fmla="*/ 304800 w 359144"/>
                <a:gd name="connsiteY45" fmla="*/ 103963 h 479647"/>
                <a:gd name="connsiteX46" fmla="*/ 283535 w 359144"/>
                <a:gd name="connsiteY46" fmla="*/ 99238 h 479647"/>
                <a:gd name="connsiteX47" fmla="*/ 264632 w 359144"/>
                <a:gd name="connsiteY47" fmla="*/ 101600 h 479647"/>
                <a:gd name="connsiteX48" fmla="*/ 250456 w 359144"/>
                <a:gd name="connsiteY48" fmla="*/ 99238 h 479647"/>
                <a:gd name="connsiteX49" fmla="*/ 248093 w 359144"/>
                <a:gd name="connsiteY49" fmla="*/ 85061 h 479647"/>
                <a:gd name="connsiteX50" fmla="*/ 233916 w 359144"/>
                <a:gd name="connsiteY50" fmla="*/ 75610 h 479647"/>
                <a:gd name="connsiteX51" fmla="*/ 212651 w 359144"/>
                <a:gd name="connsiteY51" fmla="*/ 77973 h 479647"/>
                <a:gd name="connsiteX52" fmla="*/ 196111 w 359144"/>
                <a:gd name="connsiteY52" fmla="*/ 87424 h 479647"/>
                <a:gd name="connsiteX53" fmla="*/ 193749 w 359144"/>
                <a:gd name="connsiteY53" fmla="*/ 94512 h 479647"/>
                <a:gd name="connsiteX54" fmla="*/ 174846 w 359144"/>
                <a:gd name="connsiteY54" fmla="*/ 96875 h 479647"/>
                <a:gd name="connsiteX55" fmla="*/ 163032 w 359144"/>
                <a:gd name="connsiteY55" fmla="*/ 80335 h 479647"/>
                <a:gd name="connsiteX56" fmla="*/ 155944 w 359144"/>
                <a:gd name="connsiteY56" fmla="*/ 73247 h 479647"/>
                <a:gd name="connsiteX57" fmla="*/ 148856 w 359144"/>
                <a:gd name="connsiteY57" fmla="*/ 59070 h 479647"/>
                <a:gd name="connsiteX58" fmla="*/ 141767 w 359144"/>
                <a:gd name="connsiteY58" fmla="*/ 54345 h 479647"/>
                <a:gd name="connsiteX59" fmla="*/ 120502 w 359144"/>
                <a:gd name="connsiteY59" fmla="*/ 35442 h 479647"/>
                <a:gd name="connsiteX60" fmla="*/ 115776 w 359144"/>
                <a:gd name="connsiteY60" fmla="*/ 25991 h 479647"/>
                <a:gd name="connsiteX61" fmla="*/ 96874 w 359144"/>
                <a:gd name="connsiteY61" fmla="*/ 9452 h 479647"/>
                <a:gd name="connsiteX62" fmla="*/ 80335 w 359144"/>
                <a:gd name="connsiteY62" fmla="*/ 0 h 479647"/>
                <a:gd name="connsiteX63" fmla="*/ 68521 w 359144"/>
                <a:gd name="connsiteY63" fmla="*/ 2363 h 479647"/>
                <a:gd name="connsiteX64" fmla="*/ 49618 w 359144"/>
                <a:gd name="connsiteY64" fmla="*/ 14177 h 479647"/>
                <a:gd name="connsiteX65" fmla="*/ 33079 w 359144"/>
                <a:gd name="connsiteY65" fmla="*/ 35442 h 479647"/>
                <a:gd name="connsiteX66" fmla="*/ 25990 w 359144"/>
                <a:gd name="connsiteY66" fmla="*/ 44894 h 479647"/>
                <a:gd name="connsiteX67" fmla="*/ 21265 w 359144"/>
                <a:gd name="connsiteY67" fmla="*/ 51982 h 479647"/>
                <a:gd name="connsiteX68" fmla="*/ 7088 w 359144"/>
                <a:gd name="connsiteY68" fmla="*/ 61433 h 479647"/>
                <a:gd name="connsiteX69" fmla="*/ 0 w 359144"/>
                <a:gd name="connsiteY69" fmla="*/ 66159 h 479647"/>
                <a:gd name="connsiteX70" fmla="*/ 7088 w 359144"/>
                <a:gd name="connsiteY70" fmla="*/ 92149 h 479647"/>
                <a:gd name="connsiteX71" fmla="*/ 9451 w 359144"/>
                <a:gd name="connsiteY71" fmla="*/ 101600 h 479647"/>
                <a:gd name="connsiteX72" fmla="*/ 16539 w 359144"/>
                <a:gd name="connsiteY72" fmla="*/ 106326 h 479647"/>
                <a:gd name="connsiteX73" fmla="*/ 30716 w 359144"/>
                <a:gd name="connsiteY73" fmla="*/ 120503 h 479647"/>
                <a:gd name="connsiteX74" fmla="*/ 63795 w 359144"/>
                <a:gd name="connsiteY74" fmla="*/ 129954 h 479647"/>
                <a:gd name="connsiteX75" fmla="*/ 70883 w 359144"/>
                <a:gd name="connsiteY75" fmla="*/ 132317 h 479647"/>
                <a:gd name="connsiteX76" fmla="*/ 77972 w 359144"/>
                <a:gd name="connsiteY76" fmla="*/ 139405 h 479647"/>
                <a:gd name="connsiteX77" fmla="*/ 85060 w 359144"/>
                <a:gd name="connsiteY77" fmla="*/ 144131 h 479647"/>
                <a:gd name="connsiteX78" fmla="*/ 75609 w 359144"/>
                <a:gd name="connsiteY78" fmla="*/ 141768 h 47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59144" h="479647">
                  <a:moveTo>
                    <a:pt x="75609" y="141768"/>
                  </a:moveTo>
                  <a:lnTo>
                    <a:pt x="75609" y="141768"/>
                  </a:lnTo>
                  <a:cubicBezTo>
                    <a:pt x="81122" y="145706"/>
                    <a:pt x="86184" y="150370"/>
                    <a:pt x="92149" y="153582"/>
                  </a:cubicBezTo>
                  <a:cubicBezTo>
                    <a:pt x="96535" y="155943"/>
                    <a:pt x="106325" y="158307"/>
                    <a:pt x="106325" y="158307"/>
                  </a:cubicBezTo>
                  <a:cubicBezTo>
                    <a:pt x="108688" y="159882"/>
                    <a:pt x="110874" y="161763"/>
                    <a:pt x="113414" y="163033"/>
                  </a:cubicBezTo>
                  <a:cubicBezTo>
                    <a:pt x="123030" y="167841"/>
                    <a:pt x="126944" y="164591"/>
                    <a:pt x="139404" y="163033"/>
                  </a:cubicBezTo>
                  <a:cubicBezTo>
                    <a:pt x="141767" y="160670"/>
                    <a:pt x="143231" y="156670"/>
                    <a:pt x="146493" y="155945"/>
                  </a:cubicBezTo>
                  <a:cubicBezTo>
                    <a:pt x="158406" y="153297"/>
                    <a:pt x="161159" y="158797"/>
                    <a:pt x="167758" y="165396"/>
                  </a:cubicBezTo>
                  <a:cubicBezTo>
                    <a:pt x="168546" y="167759"/>
                    <a:pt x="169007" y="170256"/>
                    <a:pt x="170121" y="172484"/>
                  </a:cubicBezTo>
                  <a:cubicBezTo>
                    <a:pt x="171391" y="175024"/>
                    <a:pt x="173849" y="176914"/>
                    <a:pt x="174846" y="179573"/>
                  </a:cubicBezTo>
                  <a:cubicBezTo>
                    <a:pt x="182088" y="198887"/>
                    <a:pt x="170855" y="185033"/>
                    <a:pt x="184297" y="198475"/>
                  </a:cubicBezTo>
                  <a:cubicBezTo>
                    <a:pt x="181665" y="209007"/>
                    <a:pt x="184231" y="205630"/>
                    <a:pt x="179572" y="210289"/>
                  </a:cubicBezTo>
                  <a:lnTo>
                    <a:pt x="148856" y="259907"/>
                  </a:lnTo>
                  <a:lnTo>
                    <a:pt x="165395" y="311889"/>
                  </a:lnTo>
                  <a:lnTo>
                    <a:pt x="189023" y="311889"/>
                  </a:lnTo>
                  <a:lnTo>
                    <a:pt x="189023" y="370959"/>
                  </a:lnTo>
                  <a:lnTo>
                    <a:pt x="165395" y="370959"/>
                  </a:lnTo>
                  <a:cubicBezTo>
                    <a:pt x="164607" y="407188"/>
                    <a:pt x="163820" y="443418"/>
                    <a:pt x="163032" y="479647"/>
                  </a:cubicBezTo>
                  <a:lnTo>
                    <a:pt x="198474" y="463107"/>
                  </a:lnTo>
                  <a:cubicBezTo>
                    <a:pt x="213183" y="461770"/>
                    <a:pt x="226626" y="460996"/>
                    <a:pt x="241004" y="458382"/>
                  </a:cubicBezTo>
                  <a:cubicBezTo>
                    <a:pt x="244199" y="457801"/>
                    <a:pt x="247333" y="456911"/>
                    <a:pt x="250456" y="456019"/>
                  </a:cubicBezTo>
                  <a:cubicBezTo>
                    <a:pt x="252851" y="455335"/>
                    <a:pt x="255082" y="454035"/>
                    <a:pt x="257544" y="453656"/>
                  </a:cubicBezTo>
                  <a:cubicBezTo>
                    <a:pt x="280321" y="450152"/>
                    <a:pt x="324199" y="449573"/>
                    <a:pt x="340242" y="448931"/>
                  </a:cubicBezTo>
                  <a:cubicBezTo>
                    <a:pt x="344024" y="443257"/>
                    <a:pt x="346107" y="441478"/>
                    <a:pt x="347330" y="434754"/>
                  </a:cubicBezTo>
                  <a:cubicBezTo>
                    <a:pt x="348466" y="428507"/>
                    <a:pt x="347557" y="421832"/>
                    <a:pt x="349693" y="415852"/>
                  </a:cubicBezTo>
                  <a:cubicBezTo>
                    <a:pt x="351603" y="410503"/>
                    <a:pt x="359144" y="401675"/>
                    <a:pt x="359144" y="401675"/>
                  </a:cubicBezTo>
                  <a:cubicBezTo>
                    <a:pt x="358356" y="395374"/>
                    <a:pt x="359409" y="388554"/>
                    <a:pt x="356781" y="382773"/>
                  </a:cubicBezTo>
                  <a:cubicBezTo>
                    <a:pt x="355151" y="379188"/>
                    <a:pt x="349851" y="378709"/>
                    <a:pt x="347330" y="375684"/>
                  </a:cubicBezTo>
                  <a:cubicBezTo>
                    <a:pt x="345736" y="373771"/>
                    <a:pt x="345755" y="370959"/>
                    <a:pt x="344967" y="368596"/>
                  </a:cubicBezTo>
                  <a:cubicBezTo>
                    <a:pt x="344179" y="361508"/>
                    <a:pt x="343776" y="354366"/>
                    <a:pt x="342604" y="347331"/>
                  </a:cubicBezTo>
                  <a:cubicBezTo>
                    <a:pt x="342195" y="344874"/>
                    <a:pt x="340419" y="342726"/>
                    <a:pt x="340242" y="340242"/>
                  </a:cubicBezTo>
                  <a:cubicBezTo>
                    <a:pt x="338838" y="320587"/>
                    <a:pt x="340666" y="300680"/>
                    <a:pt x="337879" y="281173"/>
                  </a:cubicBezTo>
                  <a:cubicBezTo>
                    <a:pt x="337406" y="277865"/>
                    <a:pt x="333931" y="275226"/>
                    <a:pt x="330790" y="274084"/>
                  </a:cubicBezTo>
                  <a:cubicBezTo>
                    <a:pt x="324823" y="271914"/>
                    <a:pt x="318189" y="272509"/>
                    <a:pt x="311888" y="271721"/>
                  </a:cubicBezTo>
                  <a:cubicBezTo>
                    <a:pt x="309525" y="269358"/>
                    <a:pt x="306041" y="267735"/>
                    <a:pt x="304800" y="264633"/>
                  </a:cubicBezTo>
                  <a:cubicBezTo>
                    <a:pt x="302732" y="259462"/>
                    <a:pt x="303529" y="253555"/>
                    <a:pt x="302437" y="248094"/>
                  </a:cubicBezTo>
                  <a:cubicBezTo>
                    <a:pt x="301476" y="243290"/>
                    <a:pt x="298834" y="237402"/>
                    <a:pt x="295349" y="233917"/>
                  </a:cubicBezTo>
                  <a:cubicBezTo>
                    <a:pt x="290769" y="229337"/>
                    <a:pt x="286937" y="228750"/>
                    <a:pt x="281172" y="226828"/>
                  </a:cubicBezTo>
                  <a:cubicBezTo>
                    <a:pt x="281960" y="215014"/>
                    <a:pt x="282296" y="203162"/>
                    <a:pt x="283535" y="191387"/>
                  </a:cubicBezTo>
                  <a:cubicBezTo>
                    <a:pt x="283875" y="188157"/>
                    <a:pt x="284286" y="184755"/>
                    <a:pt x="285897" y="181935"/>
                  </a:cubicBezTo>
                  <a:cubicBezTo>
                    <a:pt x="287555" y="179034"/>
                    <a:pt x="290847" y="177414"/>
                    <a:pt x="292986" y="174847"/>
                  </a:cubicBezTo>
                  <a:cubicBezTo>
                    <a:pt x="294804" y="172666"/>
                    <a:pt x="295574" y="169629"/>
                    <a:pt x="297711" y="167759"/>
                  </a:cubicBezTo>
                  <a:cubicBezTo>
                    <a:pt x="307712" y="159008"/>
                    <a:pt x="309239" y="159190"/>
                    <a:pt x="318976" y="155945"/>
                  </a:cubicBezTo>
                  <a:lnTo>
                    <a:pt x="337879" y="158307"/>
                  </a:lnTo>
                  <a:lnTo>
                    <a:pt x="337879" y="113414"/>
                  </a:lnTo>
                  <a:lnTo>
                    <a:pt x="304800" y="103963"/>
                  </a:lnTo>
                  <a:cubicBezTo>
                    <a:pt x="297712" y="102388"/>
                    <a:pt x="290784" y="99664"/>
                    <a:pt x="283535" y="99238"/>
                  </a:cubicBezTo>
                  <a:cubicBezTo>
                    <a:pt x="277196" y="98865"/>
                    <a:pt x="270982" y="101600"/>
                    <a:pt x="264632" y="101600"/>
                  </a:cubicBezTo>
                  <a:cubicBezTo>
                    <a:pt x="259842" y="101600"/>
                    <a:pt x="255181" y="100025"/>
                    <a:pt x="250456" y="99238"/>
                  </a:cubicBezTo>
                  <a:cubicBezTo>
                    <a:pt x="249668" y="94512"/>
                    <a:pt x="250840" y="88986"/>
                    <a:pt x="248093" y="85061"/>
                  </a:cubicBezTo>
                  <a:cubicBezTo>
                    <a:pt x="244836" y="80408"/>
                    <a:pt x="233916" y="75610"/>
                    <a:pt x="233916" y="75610"/>
                  </a:cubicBezTo>
                  <a:cubicBezTo>
                    <a:pt x="226828" y="76398"/>
                    <a:pt x="219600" y="76369"/>
                    <a:pt x="212651" y="77973"/>
                  </a:cubicBezTo>
                  <a:cubicBezTo>
                    <a:pt x="208065" y="79031"/>
                    <a:pt x="200160" y="84725"/>
                    <a:pt x="196111" y="87424"/>
                  </a:cubicBezTo>
                  <a:cubicBezTo>
                    <a:pt x="195324" y="89787"/>
                    <a:pt x="195305" y="92567"/>
                    <a:pt x="193749" y="94512"/>
                  </a:cubicBezTo>
                  <a:cubicBezTo>
                    <a:pt x="187515" y="102305"/>
                    <a:pt x="183511" y="98608"/>
                    <a:pt x="174846" y="96875"/>
                  </a:cubicBezTo>
                  <a:cubicBezTo>
                    <a:pt x="171105" y="91263"/>
                    <a:pt x="167430" y="85466"/>
                    <a:pt x="163032" y="80335"/>
                  </a:cubicBezTo>
                  <a:cubicBezTo>
                    <a:pt x="160858" y="77798"/>
                    <a:pt x="158307" y="75610"/>
                    <a:pt x="155944" y="73247"/>
                  </a:cubicBezTo>
                  <a:cubicBezTo>
                    <a:pt x="154023" y="67484"/>
                    <a:pt x="153434" y="63648"/>
                    <a:pt x="148856" y="59070"/>
                  </a:cubicBezTo>
                  <a:cubicBezTo>
                    <a:pt x="146848" y="57062"/>
                    <a:pt x="143890" y="56232"/>
                    <a:pt x="141767" y="54345"/>
                  </a:cubicBezTo>
                  <a:cubicBezTo>
                    <a:pt x="117480" y="32758"/>
                    <a:pt x="136593" y="46171"/>
                    <a:pt x="120502" y="35442"/>
                  </a:cubicBezTo>
                  <a:cubicBezTo>
                    <a:pt x="118927" y="32292"/>
                    <a:pt x="117889" y="28809"/>
                    <a:pt x="115776" y="25991"/>
                  </a:cubicBezTo>
                  <a:cubicBezTo>
                    <a:pt x="108790" y="16676"/>
                    <a:pt x="105250" y="16631"/>
                    <a:pt x="96874" y="9452"/>
                  </a:cubicBezTo>
                  <a:cubicBezTo>
                    <a:pt x="85281" y="-486"/>
                    <a:pt x="95175" y="3710"/>
                    <a:pt x="80335" y="0"/>
                  </a:cubicBezTo>
                  <a:cubicBezTo>
                    <a:pt x="76397" y="788"/>
                    <a:pt x="72331" y="1093"/>
                    <a:pt x="68521" y="2363"/>
                  </a:cubicBezTo>
                  <a:cubicBezTo>
                    <a:pt x="60737" y="4958"/>
                    <a:pt x="56086" y="9327"/>
                    <a:pt x="49618" y="14177"/>
                  </a:cubicBezTo>
                  <a:cubicBezTo>
                    <a:pt x="28877" y="45290"/>
                    <a:pt x="49735" y="16010"/>
                    <a:pt x="33079" y="35442"/>
                  </a:cubicBezTo>
                  <a:cubicBezTo>
                    <a:pt x="30516" y="38432"/>
                    <a:pt x="28279" y="41689"/>
                    <a:pt x="25990" y="44894"/>
                  </a:cubicBezTo>
                  <a:cubicBezTo>
                    <a:pt x="24340" y="47205"/>
                    <a:pt x="23402" y="50112"/>
                    <a:pt x="21265" y="51982"/>
                  </a:cubicBezTo>
                  <a:cubicBezTo>
                    <a:pt x="16991" y="55722"/>
                    <a:pt x="11814" y="58283"/>
                    <a:pt x="7088" y="61433"/>
                  </a:cubicBezTo>
                  <a:lnTo>
                    <a:pt x="0" y="66159"/>
                  </a:lnTo>
                  <a:cubicBezTo>
                    <a:pt x="5428" y="109575"/>
                    <a:pt x="-2372" y="70075"/>
                    <a:pt x="7088" y="92149"/>
                  </a:cubicBezTo>
                  <a:cubicBezTo>
                    <a:pt x="8367" y="95134"/>
                    <a:pt x="7650" y="98898"/>
                    <a:pt x="9451" y="101600"/>
                  </a:cubicBezTo>
                  <a:cubicBezTo>
                    <a:pt x="11026" y="103963"/>
                    <a:pt x="14531" y="104318"/>
                    <a:pt x="16539" y="106326"/>
                  </a:cubicBezTo>
                  <a:cubicBezTo>
                    <a:pt x="24854" y="114641"/>
                    <a:pt x="20696" y="116050"/>
                    <a:pt x="30716" y="120503"/>
                  </a:cubicBezTo>
                  <a:cubicBezTo>
                    <a:pt x="44361" y="126568"/>
                    <a:pt x="48787" y="124951"/>
                    <a:pt x="63795" y="129954"/>
                  </a:cubicBezTo>
                  <a:lnTo>
                    <a:pt x="70883" y="132317"/>
                  </a:lnTo>
                  <a:cubicBezTo>
                    <a:pt x="73246" y="134680"/>
                    <a:pt x="75405" y="137266"/>
                    <a:pt x="77972" y="139405"/>
                  </a:cubicBezTo>
                  <a:cubicBezTo>
                    <a:pt x="80154" y="141223"/>
                    <a:pt x="82938" y="142244"/>
                    <a:pt x="85060" y="144131"/>
                  </a:cubicBezTo>
                  <a:cubicBezTo>
                    <a:pt x="104887" y="161754"/>
                    <a:pt x="77184" y="142162"/>
                    <a:pt x="75609" y="141768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6" name="Freeform 115"/>
            <p:cNvSpPr/>
            <p:nvPr/>
          </p:nvSpPr>
          <p:spPr bwMode="auto">
            <a:xfrm>
              <a:off x="6646918" y="4583706"/>
              <a:ext cx="397880" cy="303748"/>
            </a:xfrm>
            <a:custGeom>
              <a:avLst/>
              <a:gdLst>
                <a:gd name="connsiteX0" fmla="*/ 0 w 649767"/>
                <a:gd name="connsiteY0" fmla="*/ 330791 h 496186"/>
                <a:gd name="connsiteX1" fmla="*/ 0 w 649767"/>
                <a:gd name="connsiteY1" fmla="*/ 330791 h 496186"/>
                <a:gd name="connsiteX2" fmla="*/ 14177 w 649767"/>
                <a:gd name="connsiteY2" fmla="*/ 368596 h 496186"/>
                <a:gd name="connsiteX3" fmla="*/ 18902 w 649767"/>
                <a:gd name="connsiteY3" fmla="*/ 375684 h 496186"/>
                <a:gd name="connsiteX4" fmla="*/ 25991 w 649767"/>
                <a:gd name="connsiteY4" fmla="*/ 382772 h 496186"/>
                <a:gd name="connsiteX5" fmla="*/ 30716 w 649767"/>
                <a:gd name="connsiteY5" fmla="*/ 389861 h 496186"/>
                <a:gd name="connsiteX6" fmla="*/ 44893 w 649767"/>
                <a:gd name="connsiteY6" fmla="*/ 401675 h 496186"/>
                <a:gd name="connsiteX7" fmla="*/ 54344 w 649767"/>
                <a:gd name="connsiteY7" fmla="*/ 415852 h 496186"/>
                <a:gd name="connsiteX8" fmla="*/ 56707 w 649767"/>
                <a:gd name="connsiteY8" fmla="*/ 422940 h 496186"/>
                <a:gd name="connsiteX9" fmla="*/ 68521 w 649767"/>
                <a:gd name="connsiteY9" fmla="*/ 434754 h 496186"/>
                <a:gd name="connsiteX10" fmla="*/ 146493 w 649767"/>
                <a:gd name="connsiteY10" fmla="*/ 470196 h 496186"/>
                <a:gd name="connsiteX11" fmla="*/ 295349 w 649767"/>
                <a:gd name="connsiteY11" fmla="*/ 328428 h 496186"/>
                <a:gd name="connsiteX12" fmla="*/ 335516 w 649767"/>
                <a:gd name="connsiteY12" fmla="*/ 363870 h 496186"/>
                <a:gd name="connsiteX13" fmla="*/ 333153 w 649767"/>
                <a:gd name="connsiteY13" fmla="*/ 385135 h 496186"/>
                <a:gd name="connsiteX14" fmla="*/ 344967 w 649767"/>
                <a:gd name="connsiteY14" fmla="*/ 406400 h 496186"/>
                <a:gd name="connsiteX15" fmla="*/ 359144 w 649767"/>
                <a:gd name="connsiteY15" fmla="*/ 422940 h 496186"/>
                <a:gd name="connsiteX16" fmla="*/ 368595 w 649767"/>
                <a:gd name="connsiteY16" fmla="*/ 427665 h 496186"/>
                <a:gd name="connsiteX17" fmla="*/ 382772 w 649767"/>
                <a:gd name="connsiteY17" fmla="*/ 437117 h 496186"/>
                <a:gd name="connsiteX18" fmla="*/ 396949 w 649767"/>
                <a:gd name="connsiteY18" fmla="*/ 444205 h 496186"/>
                <a:gd name="connsiteX19" fmla="*/ 413488 w 649767"/>
                <a:gd name="connsiteY19" fmla="*/ 446568 h 496186"/>
                <a:gd name="connsiteX20" fmla="*/ 448930 w 649767"/>
                <a:gd name="connsiteY20" fmla="*/ 444205 h 496186"/>
                <a:gd name="connsiteX21" fmla="*/ 458381 w 649767"/>
                <a:gd name="connsiteY21" fmla="*/ 439479 h 496186"/>
                <a:gd name="connsiteX22" fmla="*/ 467832 w 649767"/>
                <a:gd name="connsiteY22" fmla="*/ 437117 h 496186"/>
                <a:gd name="connsiteX23" fmla="*/ 493823 w 649767"/>
                <a:gd name="connsiteY23" fmla="*/ 430028 h 496186"/>
                <a:gd name="connsiteX24" fmla="*/ 500912 w 649767"/>
                <a:gd name="connsiteY24" fmla="*/ 427665 h 496186"/>
                <a:gd name="connsiteX25" fmla="*/ 519814 w 649767"/>
                <a:gd name="connsiteY25" fmla="*/ 432391 h 496186"/>
                <a:gd name="connsiteX26" fmla="*/ 526902 w 649767"/>
                <a:gd name="connsiteY26" fmla="*/ 453656 h 496186"/>
                <a:gd name="connsiteX27" fmla="*/ 541079 w 649767"/>
                <a:gd name="connsiteY27" fmla="*/ 456019 h 496186"/>
                <a:gd name="connsiteX28" fmla="*/ 548167 w 649767"/>
                <a:gd name="connsiteY28" fmla="*/ 458382 h 496186"/>
                <a:gd name="connsiteX29" fmla="*/ 562344 w 649767"/>
                <a:gd name="connsiteY29" fmla="*/ 460745 h 496186"/>
                <a:gd name="connsiteX30" fmla="*/ 564707 w 649767"/>
                <a:gd name="connsiteY30" fmla="*/ 467833 h 496186"/>
                <a:gd name="connsiteX31" fmla="*/ 567070 w 649767"/>
                <a:gd name="connsiteY31" fmla="*/ 493824 h 496186"/>
                <a:gd name="connsiteX32" fmla="*/ 574158 w 649767"/>
                <a:gd name="connsiteY32" fmla="*/ 496186 h 496186"/>
                <a:gd name="connsiteX33" fmla="*/ 593060 w 649767"/>
                <a:gd name="connsiteY33" fmla="*/ 493824 h 496186"/>
                <a:gd name="connsiteX34" fmla="*/ 607237 w 649767"/>
                <a:gd name="connsiteY34" fmla="*/ 489098 h 496186"/>
                <a:gd name="connsiteX35" fmla="*/ 614325 w 649767"/>
                <a:gd name="connsiteY35" fmla="*/ 484372 h 496186"/>
                <a:gd name="connsiteX36" fmla="*/ 640316 w 649767"/>
                <a:gd name="connsiteY36" fmla="*/ 482010 h 496186"/>
                <a:gd name="connsiteX37" fmla="*/ 647405 w 649767"/>
                <a:gd name="connsiteY37" fmla="*/ 479647 h 496186"/>
                <a:gd name="connsiteX38" fmla="*/ 649767 w 649767"/>
                <a:gd name="connsiteY38" fmla="*/ 472559 h 496186"/>
                <a:gd name="connsiteX39" fmla="*/ 642679 w 649767"/>
                <a:gd name="connsiteY39" fmla="*/ 446568 h 496186"/>
                <a:gd name="connsiteX40" fmla="*/ 626139 w 649767"/>
                <a:gd name="connsiteY40" fmla="*/ 441842 h 496186"/>
                <a:gd name="connsiteX41" fmla="*/ 619051 w 649767"/>
                <a:gd name="connsiteY41" fmla="*/ 437117 h 496186"/>
                <a:gd name="connsiteX42" fmla="*/ 597786 w 649767"/>
                <a:gd name="connsiteY42" fmla="*/ 434754 h 496186"/>
                <a:gd name="connsiteX43" fmla="*/ 590698 w 649767"/>
                <a:gd name="connsiteY43" fmla="*/ 432391 h 496186"/>
                <a:gd name="connsiteX44" fmla="*/ 583609 w 649767"/>
                <a:gd name="connsiteY44" fmla="*/ 425303 h 496186"/>
                <a:gd name="connsiteX45" fmla="*/ 574158 w 649767"/>
                <a:gd name="connsiteY45" fmla="*/ 408763 h 496186"/>
                <a:gd name="connsiteX46" fmla="*/ 567070 w 649767"/>
                <a:gd name="connsiteY46" fmla="*/ 404038 h 496186"/>
                <a:gd name="connsiteX47" fmla="*/ 593060 w 649767"/>
                <a:gd name="connsiteY47" fmla="*/ 392224 h 496186"/>
                <a:gd name="connsiteX48" fmla="*/ 604874 w 649767"/>
                <a:gd name="connsiteY48" fmla="*/ 370959 h 496186"/>
                <a:gd name="connsiteX49" fmla="*/ 609600 w 649767"/>
                <a:gd name="connsiteY49" fmla="*/ 361507 h 496186"/>
                <a:gd name="connsiteX50" fmla="*/ 619051 w 649767"/>
                <a:gd name="connsiteY50" fmla="*/ 354419 h 496186"/>
                <a:gd name="connsiteX51" fmla="*/ 623777 w 649767"/>
                <a:gd name="connsiteY51" fmla="*/ 347331 h 496186"/>
                <a:gd name="connsiteX52" fmla="*/ 630865 w 649767"/>
                <a:gd name="connsiteY52" fmla="*/ 342605 h 496186"/>
                <a:gd name="connsiteX53" fmla="*/ 645042 w 649767"/>
                <a:gd name="connsiteY53" fmla="*/ 337879 h 496186"/>
                <a:gd name="connsiteX54" fmla="*/ 647405 w 649767"/>
                <a:gd name="connsiteY54" fmla="*/ 330791 h 496186"/>
                <a:gd name="connsiteX55" fmla="*/ 633228 w 649767"/>
                <a:gd name="connsiteY55" fmla="*/ 316614 h 496186"/>
                <a:gd name="connsiteX56" fmla="*/ 626139 w 649767"/>
                <a:gd name="connsiteY56" fmla="*/ 309526 h 496186"/>
                <a:gd name="connsiteX57" fmla="*/ 557619 w 649767"/>
                <a:gd name="connsiteY57" fmla="*/ 302438 h 496186"/>
                <a:gd name="connsiteX58" fmla="*/ 550530 w 649767"/>
                <a:gd name="connsiteY58" fmla="*/ 295349 h 496186"/>
                <a:gd name="connsiteX59" fmla="*/ 543442 w 649767"/>
                <a:gd name="connsiteY59" fmla="*/ 278810 h 496186"/>
                <a:gd name="connsiteX60" fmla="*/ 533991 w 649767"/>
                <a:gd name="connsiteY60" fmla="*/ 264633 h 496186"/>
                <a:gd name="connsiteX61" fmla="*/ 519814 w 649767"/>
                <a:gd name="connsiteY61" fmla="*/ 250456 h 496186"/>
                <a:gd name="connsiteX62" fmla="*/ 498549 w 649767"/>
                <a:gd name="connsiteY62" fmla="*/ 248093 h 496186"/>
                <a:gd name="connsiteX63" fmla="*/ 491460 w 649767"/>
                <a:gd name="connsiteY63" fmla="*/ 245731 h 496186"/>
                <a:gd name="connsiteX64" fmla="*/ 500912 w 649767"/>
                <a:gd name="connsiteY64" fmla="*/ 231554 h 496186"/>
                <a:gd name="connsiteX65" fmla="*/ 505637 w 649767"/>
                <a:gd name="connsiteY65" fmla="*/ 224465 h 496186"/>
                <a:gd name="connsiteX66" fmla="*/ 498549 w 649767"/>
                <a:gd name="connsiteY66" fmla="*/ 205563 h 496186"/>
                <a:gd name="connsiteX67" fmla="*/ 484372 w 649767"/>
                <a:gd name="connsiteY67" fmla="*/ 200838 h 496186"/>
                <a:gd name="connsiteX68" fmla="*/ 453656 w 649767"/>
                <a:gd name="connsiteY68" fmla="*/ 196112 h 496186"/>
                <a:gd name="connsiteX69" fmla="*/ 427665 w 649767"/>
                <a:gd name="connsiteY69" fmla="*/ 186661 h 496186"/>
                <a:gd name="connsiteX70" fmla="*/ 415851 w 649767"/>
                <a:gd name="connsiteY70" fmla="*/ 163033 h 496186"/>
                <a:gd name="connsiteX71" fmla="*/ 413488 w 649767"/>
                <a:gd name="connsiteY71" fmla="*/ 132317 h 496186"/>
                <a:gd name="connsiteX72" fmla="*/ 408763 w 649767"/>
                <a:gd name="connsiteY72" fmla="*/ 118140 h 496186"/>
                <a:gd name="connsiteX73" fmla="*/ 406400 w 649767"/>
                <a:gd name="connsiteY73" fmla="*/ 108689 h 496186"/>
                <a:gd name="connsiteX74" fmla="*/ 401674 w 649767"/>
                <a:gd name="connsiteY74" fmla="*/ 101600 h 496186"/>
                <a:gd name="connsiteX75" fmla="*/ 399312 w 649767"/>
                <a:gd name="connsiteY75" fmla="*/ 92149 h 496186"/>
                <a:gd name="connsiteX76" fmla="*/ 394586 w 649767"/>
                <a:gd name="connsiteY76" fmla="*/ 61433 h 496186"/>
                <a:gd name="connsiteX77" fmla="*/ 392223 w 649767"/>
                <a:gd name="connsiteY77" fmla="*/ 54345 h 496186"/>
                <a:gd name="connsiteX78" fmla="*/ 385135 w 649767"/>
                <a:gd name="connsiteY78" fmla="*/ 30717 h 496186"/>
                <a:gd name="connsiteX79" fmla="*/ 380409 w 649767"/>
                <a:gd name="connsiteY79" fmla="*/ 16540 h 496186"/>
                <a:gd name="connsiteX80" fmla="*/ 375684 w 649767"/>
                <a:gd name="connsiteY80" fmla="*/ 7089 h 496186"/>
                <a:gd name="connsiteX81" fmla="*/ 370958 w 649767"/>
                <a:gd name="connsiteY81" fmla="*/ 0 h 496186"/>
                <a:gd name="connsiteX82" fmla="*/ 99237 w 649767"/>
                <a:gd name="connsiteY82" fmla="*/ 122865 h 496186"/>
                <a:gd name="connsiteX83" fmla="*/ 103963 w 649767"/>
                <a:gd name="connsiteY83" fmla="*/ 160670 h 496186"/>
                <a:gd name="connsiteX84" fmla="*/ 11814 w 649767"/>
                <a:gd name="connsiteY84" fmla="*/ 269359 h 496186"/>
                <a:gd name="connsiteX85" fmla="*/ 0 w 649767"/>
                <a:gd name="connsiteY85" fmla="*/ 330791 h 49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649767" h="496186">
                  <a:moveTo>
                    <a:pt x="0" y="330791"/>
                  </a:moveTo>
                  <a:lnTo>
                    <a:pt x="0" y="330791"/>
                  </a:lnTo>
                  <a:cubicBezTo>
                    <a:pt x="5375" y="346917"/>
                    <a:pt x="6830" y="355739"/>
                    <a:pt x="14177" y="368596"/>
                  </a:cubicBezTo>
                  <a:cubicBezTo>
                    <a:pt x="15586" y="371061"/>
                    <a:pt x="17084" y="373503"/>
                    <a:pt x="18902" y="375684"/>
                  </a:cubicBezTo>
                  <a:cubicBezTo>
                    <a:pt x="21041" y="378251"/>
                    <a:pt x="23852" y="380205"/>
                    <a:pt x="25991" y="382772"/>
                  </a:cubicBezTo>
                  <a:cubicBezTo>
                    <a:pt x="27809" y="384954"/>
                    <a:pt x="28898" y="387679"/>
                    <a:pt x="30716" y="389861"/>
                  </a:cubicBezTo>
                  <a:cubicBezTo>
                    <a:pt x="36399" y="396680"/>
                    <a:pt x="37927" y="397030"/>
                    <a:pt x="44893" y="401675"/>
                  </a:cubicBezTo>
                  <a:cubicBezTo>
                    <a:pt x="50512" y="418528"/>
                    <a:pt x="42545" y="398153"/>
                    <a:pt x="54344" y="415852"/>
                  </a:cubicBezTo>
                  <a:cubicBezTo>
                    <a:pt x="55725" y="417924"/>
                    <a:pt x="55471" y="420778"/>
                    <a:pt x="56707" y="422940"/>
                  </a:cubicBezTo>
                  <a:cubicBezTo>
                    <a:pt x="62137" y="432443"/>
                    <a:pt x="61487" y="431237"/>
                    <a:pt x="68521" y="434754"/>
                  </a:cubicBezTo>
                  <a:lnTo>
                    <a:pt x="146493" y="470196"/>
                  </a:lnTo>
                  <a:lnTo>
                    <a:pt x="295349" y="328428"/>
                  </a:lnTo>
                  <a:lnTo>
                    <a:pt x="335516" y="363870"/>
                  </a:lnTo>
                  <a:cubicBezTo>
                    <a:pt x="334728" y="370958"/>
                    <a:pt x="333153" y="378003"/>
                    <a:pt x="333153" y="385135"/>
                  </a:cubicBezTo>
                  <a:cubicBezTo>
                    <a:pt x="333153" y="391275"/>
                    <a:pt x="343617" y="404600"/>
                    <a:pt x="344967" y="406400"/>
                  </a:cubicBezTo>
                  <a:cubicBezTo>
                    <a:pt x="348690" y="411363"/>
                    <a:pt x="353828" y="419143"/>
                    <a:pt x="359144" y="422940"/>
                  </a:cubicBezTo>
                  <a:cubicBezTo>
                    <a:pt x="362010" y="424987"/>
                    <a:pt x="365575" y="425853"/>
                    <a:pt x="368595" y="427665"/>
                  </a:cubicBezTo>
                  <a:cubicBezTo>
                    <a:pt x="373465" y="430587"/>
                    <a:pt x="378046" y="433966"/>
                    <a:pt x="382772" y="437117"/>
                  </a:cubicBezTo>
                  <a:cubicBezTo>
                    <a:pt x="388745" y="441099"/>
                    <a:pt x="389962" y="442807"/>
                    <a:pt x="396949" y="444205"/>
                  </a:cubicBezTo>
                  <a:cubicBezTo>
                    <a:pt x="402410" y="445297"/>
                    <a:pt x="407975" y="445780"/>
                    <a:pt x="413488" y="446568"/>
                  </a:cubicBezTo>
                  <a:cubicBezTo>
                    <a:pt x="425302" y="445780"/>
                    <a:pt x="437235" y="446052"/>
                    <a:pt x="448930" y="444205"/>
                  </a:cubicBezTo>
                  <a:cubicBezTo>
                    <a:pt x="452409" y="443656"/>
                    <a:pt x="455083" y="440716"/>
                    <a:pt x="458381" y="439479"/>
                  </a:cubicBezTo>
                  <a:cubicBezTo>
                    <a:pt x="461421" y="438339"/>
                    <a:pt x="464662" y="437821"/>
                    <a:pt x="467832" y="437117"/>
                  </a:cubicBezTo>
                  <a:cubicBezTo>
                    <a:pt x="487864" y="432666"/>
                    <a:pt x="471702" y="437402"/>
                    <a:pt x="493823" y="430028"/>
                  </a:cubicBezTo>
                  <a:lnTo>
                    <a:pt x="500912" y="427665"/>
                  </a:lnTo>
                  <a:cubicBezTo>
                    <a:pt x="507213" y="429240"/>
                    <a:pt x="514005" y="429486"/>
                    <a:pt x="519814" y="432391"/>
                  </a:cubicBezTo>
                  <a:cubicBezTo>
                    <a:pt x="529201" y="437085"/>
                    <a:pt x="520689" y="447443"/>
                    <a:pt x="526902" y="453656"/>
                  </a:cubicBezTo>
                  <a:cubicBezTo>
                    <a:pt x="530290" y="457044"/>
                    <a:pt x="536353" y="455231"/>
                    <a:pt x="541079" y="456019"/>
                  </a:cubicBezTo>
                  <a:cubicBezTo>
                    <a:pt x="543442" y="456807"/>
                    <a:pt x="545736" y="457842"/>
                    <a:pt x="548167" y="458382"/>
                  </a:cubicBezTo>
                  <a:cubicBezTo>
                    <a:pt x="552844" y="459421"/>
                    <a:pt x="558184" y="458368"/>
                    <a:pt x="562344" y="460745"/>
                  </a:cubicBezTo>
                  <a:cubicBezTo>
                    <a:pt x="564506" y="461981"/>
                    <a:pt x="563919" y="465470"/>
                    <a:pt x="564707" y="467833"/>
                  </a:cubicBezTo>
                  <a:cubicBezTo>
                    <a:pt x="565495" y="476497"/>
                    <a:pt x="564319" y="485571"/>
                    <a:pt x="567070" y="493824"/>
                  </a:cubicBezTo>
                  <a:cubicBezTo>
                    <a:pt x="567858" y="496187"/>
                    <a:pt x="571668" y="496186"/>
                    <a:pt x="574158" y="496186"/>
                  </a:cubicBezTo>
                  <a:cubicBezTo>
                    <a:pt x="580508" y="496186"/>
                    <a:pt x="586759" y="494611"/>
                    <a:pt x="593060" y="493824"/>
                  </a:cubicBezTo>
                  <a:cubicBezTo>
                    <a:pt x="597786" y="492249"/>
                    <a:pt x="603092" y="491861"/>
                    <a:pt x="607237" y="489098"/>
                  </a:cubicBezTo>
                  <a:cubicBezTo>
                    <a:pt x="609600" y="487523"/>
                    <a:pt x="611548" y="484967"/>
                    <a:pt x="614325" y="484372"/>
                  </a:cubicBezTo>
                  <a:cubicBezTo>
                    <a:pt x="622831" y="482549"/>
                    <a:pt x="631652" y="482797"/>
                    <a:pt x="640316" y="482010"/>
                  </a:cubicBezTo>
                  <a:cubicBezTo>
                    <a:pt x="642679" y="481222"/>
                    <a:pt x="645644" y="481408"/>
                    <a:pt x="647405" y="479647"/>
                  </a:cubicBezTo>
                  <a:cubicBezTo>
                    <a:pt x="649166" y="477886"/>
                    <a:pt x="649767" y="475049"/>
                    <a:pt x="649767" y="472559"/>
                  </a:cubicBezTo>
                  <a:cubicBezTo>
                    <a:pt x="649767" y="465918"/>
                    <a:pt x="649714" y="452196"/>
                    <a:pt x="642679" y="446568"/>
                  </a:cubicBezTo>
                  <a:cubicBezTo>
                    <a:pt x="641137" y="445335"/>
                    <a:pt x="626757" y="441997"/>
                    <a:pt x="626139" y="441842"/>
                  </a:cubicBezTo>
                  <a:cubicBezTo>
                    <a:pt x="623776" y="440267"/>
                    <a:pt x="621806" y="437806"/>
                    <a:pt x="619051" y="437117"/>
                  </a:cubicBezTo>
                  <a:cubicBezTo>
                    <a:pt x="612132" y="435387"/>
                    <a:pt x="604821" y="435927"/>
                    <a:pt x="597786" y="434754"/>
                  </a:cubicBezTo>
                  <a:cubicBezTo>
                    <a:pt x="595329" y="434345"/>
                    <a:pt x="593061" y="433179"/>
                    <a:pt x="590698" y="432391"/>
                  </a:cubicBezTo>
                  <a:cubicBezTo>
                    <a:pt x="588335" y="430028"/>
                    <a:pt x="585551" y="428022"/>
                    <a:pt x="583609" y="425303"/>
                  </a:cubicBezTo>
                  <a:cubicBezTo>
                    <a:pt x="578973" y="418813"/>
                    <a:pt x="579742" y="414347"/>
                    <a:pt x="574158" y="408763"/>
                  </a:cubicBezTo>
                  <a:cubicBezTo>
                    <a:pt x="572150" y="406755"/>
                    <a:pt x="569433" y="405613"/>
                    <a:pt x="567070" y="404038"/>
                  </a:cubicBezTo>
                  <a:cubicBezTo>
                    <a:pt x="584587" y="392358"/>
                    <a:pt x="575677" y="395699"/>
                    <a:pt x="593060" y="392224"/>
                  </a:cubicBezTo>
                  <a:cubicBezTo>
                    <a:pt x="599595" y="372620"/>
                    <a:pt x="588624" y="403458"/>
                    <a:pt x="604874" y="370959"/>
                  </a:cubicBezTo>
                  <a:cubicBezTo>
                    <a:pt x="606449" y="367808"/>
                    <a:pt x="607308" y="364182"/>
                    <a:pt x="609600" y="361507"/>
                  </a:cubicBezTo>
                  <a:cubicBezTo>
                    <a:pt x="612163" y="358517"/>
                    <a:pt x="616266" y="357203"/>
                    <a:pt x="619051" y="354419"/>
                  </a:cubicBezTo>
                  <a:cubicBezTo>
                    <a:pt x="621059" y="352411"/>
                    <a:pt x="621769" y="349339"/>
                    <a:pt x="623777" y="347331"/>
                  </a:cubicBezTo>
                  <a:cubicBezTo>
                    <a:pt x="625785" y="345323"/>
                    <a:pt x="628270" y="343758"/>
                    <a:pt x="630865" y="342605"/>
                  </a:cubicBezTo>
                  <a:cubicBezTo>
                    <a:pt x="635417" y="340582"/>
                    <a:pt x="645042" y="337879"/>
                    <a:pt x="645042" y="337879"/>
                  </a:cubicBezTo>
                  <a:cubicBezTo>
                    <a:pt x="645830" y="335516"/>
                    <a:pt x="648089" y="333186"/>
                    <a:pt x="647405" y="330791"/>
                  </a:cubicBezTo>
                  <a:cubicBezTo>
                    <a:pt x="644859" y="321880"/>
                    <a:pt x="639088" y="321497"/>
                    <a:pt x="633228" y="316614"/>
                  </a:cubicBezTo>
                  <a:cubicBezTo>
                    <a:pt x="630661" y="314475"/>
                    <a:pt x="629060" y="311149"/>
                    <a:pt x="626139" y="309526"/>
                  </a:cubicBezTo>
                  <a:cubicBezTo>
                    <a:pt x="608375" y="299657"/>
                    <a:pt x="567384" y="302862"/>
                    <a:pt x="557619" y="302438"/>
                  </a:cubicBezTo>
                  <a:cubicBezTo>
                    <a:pt x="555256" y="300075"/>
                    <a:pt x="552472" y="298068"/>
                    <a:pt x="550530" y="295349"/>
                  </a:cubicBezTo>
                  <a:cubicBezTo>
                    <a:pt x="538705" y="278793"/>
                    <a:pt x="551152" y="292688"/>
                    <a:pt x="543442" y="278810"/>
                  </a:cubicBezTo>
                  <a:cubicBezTo>
                    <a:pt x="540684" y="273845"/>
                    <a:pt x="538007" y="268649"/>
                    <a:pt x="533991" y="264633"/>
                  </a:cubicBezTo>
                  <a:cubicBezTo>
                    <a:pt x="529265" y="259907"/>
                    <a:pt x="526456" y="251194"/>
                    <a:pt x="519814" y="250456"/>
                  </a:cubicBezTo>
                  <a:lnTo>
                    <a:pt x="498549" y="248093"/>
                  </a:lnTo>
                  <a:cubicBezTo>
                    <a:pt x="496186" y="247306"/>
                    <a:pt x="492385" y="248044"/>
                    <a:pt x="491460" y="245731"/>
                  </a:cubicBezTo>
                  <a:cubicBezTo>
                    <a:pt x="488247" y="237700"/>
                    <a:pt x="496599" y="234429"/>
                    <a:pt x="500912" y="231554"/>
                  </a:cubicBezTo>
                  <a:cubicBezTo>
                    <a:pt x="502487" y="229191"/>
                    <a:pt x="505285" y="227283"/>
                    <a:pt x="505637" y="224465"/>
                  </a:cubicBezTo>
                  <a:cubicBezTo>
                    <a:pt x="506120" y="220599"/>
                    <a:pt x="503095" y="208404"/>
                    <a:pt x="498549" y="205563"/>
                  </a:cubicBezTo>
                  <a:cubicBezTo>
                    <a:pt x="494325" y="202923"/>
                    <a:pt x="489204" y="202046"/>
                    <a:pt x="484372" y="200838"/>
                  </a:cubicBezTo>
                  <a:cubicBezTo>
                    <a:pt x="468002" y="196745"/>
                    <a:pt x="478148" y="198834"/>
                    <a:pt x="453656" y="196112"/>
                  </a:cubicBezTo>
                  <a:cubicBezTo>
                    <a:pt x="431998" y="190697"/>
                    <a:pt x="440157" y="194989"/>
                    <a:pt x="427665" y="186661"/>
                  </a:cubicBezTo>
                  <a:cubicBezTo>
                    <a:pt x="416413" y="169782"/>
                    <a:pt x="419592" y="177994"/>
                    <a:pt x="415851" y="163033"/>
                  </a:cubicBezTo>
                  <a:cubicBezTo>
                    <a:pt x="415063" y="152794"/>
                    <a:pt x="415089" y="142460"/>
                    <a:pt x="413488" y="132317"/>
                  </a:cubicBezTo>
                  <a:cubicBezTo>
                    <a:pt x="412711" y="127397"/>
                    <a:pt x="409971" y="122972"/>
                    <a:pt x="408763" y="118140"/>
                  </a:cubicBezTo>
                  <a:cubicBezTo>
                    <a:pt x="407975" y="114990"/>
                    <a:pt x="407679" y="111674"/>
                    <a:pt x="406400" y="108689"/>
                  </a:cubicBezTo>
                  <a:cubicBezTo>
                    <a:pt x="405281" y="106079"/>
                    <a:pt x="403249" y="103963"/>
                    <a:pt x="401674" y="101600"/>
                  </a:cubicBezTo>
                  <a:cubicBezTo>
                    <a:pt x="400887" y="98450"/>
                    <a:pt x="399893" y="95344"/>
                    <a:pt x="399312" y="92149"/>
                  </a:cubicBezTo>
                  <a:cubicBezTo>
                    <a:pt x="397430" y="81798"/>
                    <a:pt x="396868" y="71700"/>
                    <a:pt x="394586" y="61433"/>
                  </a:cubicBezTo>
                  <a:cubicBezTo>
                    <a:pt x="394046" y="59002"/>
                    <a:pt x="392907" y="56740"/>
                    <a:pt x="392223" y="54345"/>
                  </a:cubicBezTo>
                  <a:cubicBezTo>
                    <a:pt x="385077" y="29337"/>
                    <a:pt x="396369" y="64421"/>
                    <a:pt x="385135" y="30717"/>
                  </a:cubicBezTo>
                  <a:cubicBezTo>
                    <a:pt x="385134" y="30715"/>
                    <a:pt x="380410" y="16543"/>
                    <a:pt x="380409" y="16540"/>
                  </a:cubicBezTo>
                  <a:cubicBezTo>
                    <a:pt x="378834" y="13390"/>
                    <a:pt x="377431" y="10147"/>
                    <a:pt x="375684" y="7089"/>
                  </a:cubicBezTo>
                  <a:cubicBezTo>
                    <a:pt x="374275" y="4623"/>
                    <a:pt x="370958" y="0"/>
                    <a:pt x="370958" y="0"/>
                  </a:cubicBezTo>
                  <a:lnTo>
                    <a:pt x="99237" y="122865"/>
                  </a:lnTo>
                  <a:lnTo>
                    <a:pt x="103963" y="160670"/>
                  </a:lnTo>
                  <a:lnTo>
                    <a:pt x="11814" y="269359"/>
                  </a:lnTo>
                  <a:lnTo>
                    <a:pt x="0" y="330791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6581899" y="4035408"/>
              <a:ext cx="795760" cy="847193"/>
            </a:xfrm>
            <a:custGeom>
              <a:avLst/>
              <a:gdLst>
                <a:gd name="connsiteX0" fmla="*/ 75610 w 1301898"/>
                <a:gd name="connsiteY0" fmla="*/ 163032 h 1386958"/>
                <a:gd name="connsiteX1" fmla="*/ 75610 w 1301898"/>
                <a:gd name="connsiteY1" fmla="*/ 163032 h 1386958"/>
                <a:gd name="connsiteX2" fmla="*/ 77972 w 1301898"/>
                <a:gd name="connsiteY2" fmla="*/ 184298 h 1386958"/>
                <a:gd name="connsiteX3" fmla="*/ 85061 w 1301898"/>
                <a:gd name="connsiteY3" fmla="*/ 193749 h 1386958"/>
                <a:gd name="connsiteX4" fmla="*/ 99238 w 1301898"/>
                <a:gd name="connsiteY4" fmla="*/ 210288 h 1386958"/>
                <a:gd name="connsiteX5" fmla="*/ 106326 w 1301898"/>
                <a:gd name="connsiteY5" fmla="*/ 229191 h 1386958"/>
                <a:gd name="connsiteX6" fmla="*/ 111051 w 1301898"/>
                <a:gd name="connsiteY6" fmla="*/ 245730 h 1386958"/>
                <a:gd name="connsiteX7" fmla="*/ 115777 w 1301898"/>
                <a:gd name="connsiteY7" fmla="*/ 252819 h 1386958"/>
                <a:gd name="connsiteX8" fmla="*/ 122865 w 1301898"/>
                <a:gd name="connsiteY8" fmla="*/ 255181 h 1386958"/>
                <a:gd name="connsiteX9" fmla="*/ 189024 w 1301898"/>
                <a:gd name="connsiteY9" fmla="*/ 252819 h 1386958"/>
                <a:gd name="connsiteX10" fmla="*/ 196112 w 1301898"/>
                <a:gd name="connsiteY10" fmla="*/ 248093 h 1386958"/>
                <a:gd name="connsiteX11" fmla="*/ 203200 w 1301898"/>
                <a:gd name="connsiteY11" fmla="*/ 245730 h 1386958"/>
                <a:gd name="connsiteX12" fmla="*/ 210289 w 1301898"/>
                <a:gd name="connsiteY12" fmla="*/ 231553 h 1386958"/>
                <a:gd name="connsiteX13" fmla="*/ 217377 w 1301898"/>
                <a:gd name="connsiteY13" fmla="*/ 224465 h 1386958"/>
                <a:gd name="connsiteX14" fmla="*/ 222103 w 1301898"/>
                <a:gd name="connsiteY14" fmla="*/ 215014 h 1386958"/>
                <a:gd name="connsiteX15" fmla="*/ 229191 w 1301898"/>
                <a:gd name="connsiteY15" fmla="*/ 200837 h 1386958"/>
                <a:gd name="connsiteX16" fmla="*/ 236279 w 1301898"/>
                <a:gd name="connsiteY16" fmla="*/ 196112 h 1386958"/>
                <a:gd name="connsiteX17" fmla="*/ 238642 w 1301898"/>
                <a:gd name="connsiteY17" fmla="*/ 189023 h 1386958"/>
                <a:gd name="connsiteX18" fmla="*/ 243368 w 1301898"/>
                <a:gd name="connsiteY18" fmla="*/ 181935 h 1386958"/>
                <a:gd name="connsiteX19" fmla="*/ 241005 w 1301898"/>
                <a:gd name="connsiteY19" fmla="*/ 153581 h 1386958"/>
                <a:gd name="connsiteX20" fmla="*/ 250456 w 1301898"/>
                <a:gd name="connsiteY20" fmla="*/ 125228 h 1386958"/>
                <a:gd name="connsiteX21" fmla="*/ 278810 w 1301898"/>
                <a:gd name="connsiteY21" fmla="*/ 111051 h 1386958"/>
                <a:gd name="connsiteX22" fmla="*/ 302438 w 1301898"/>
                <a:gd name="connsiteY22" fmla="*/ 103963 h 1386958"/>
                <a:gd name="connsiteX23" fmla="*/ 347331 w 1301898"/>
                <a:gd name="connsiteY23" fmla="*/ 99237 h 1386958"/>
                <a:gd name="connsiteX24" fmla="*/ 368596 w 1301898"/>
                <a:gd name="connsiteY24" fmla="*/ 94512 h 1386958"/>
                <a:gd name="connsiteX25" fmla="*/ 389861 w 1301898"/>
                <a:gd name="connsiteY25" fmla="*/ 75609 h 1386958"/>
                <a:gd name="connsiteX26" fmla="*/ 394586 w 1301898"/>
                <a:gd name="connsiteY26" fmla="*/ 68521 h 1386958"/>
                <a:gd name="connsiteX27" fmla="*/ 394586 w 1301898"/>
                <a:gd name="connsiteY27" fmla="*/ 42530 h 1386958"/>
                <a:gd name="connsiteX28" fmla="*/ 477284 w 1301898"/>
                <a:gd name="connsiteY28" fmla="*/ 40167 h 1386958"/>
                <a:gd name="connsiteX29" fmla="*/ 489098 w 1301898"/>
                <a:gd name="connsiteY29" fmla="*/ 0 h 1386958"/>
                <a:gd name="connsiteX30" fmla="*/ 569433 w 1301898"/>
                <a:gd name="connsiteY30" fmla="*/ 11814 h 1386958"/>
                <a:gd name="connsiteX31" fmla="*/ 576521 w 1301898"/>
                <a:gd name="connsiteY31" fmla="*/ 18902 h 1386958"/>
                <a:gd name="connsiteX32" fmla="*/ 581247 w 1301898"/>
                <a:gd name="connsiteY32" fmla="*/ 25991 h 1386958"/>
                <a:gd name="connsiteX33" fmla="*/ 588335 w 1301898"/>
                <a:gd name="connsiteY33" fmla="*/ 28353 h 1386958"/>
                <a:gd name="connsiteX34" fmla="*/ 595424 w 1301898"/>
                <a:gd name="connsiteY34" fmla="*/ 33079 h 1386958"/>
                <a:gd name="connsiteX35" fmla="*/ 600149 w 1301898"/>
                <a:gd name="connsiteY35" fmla="*/ 189023 h 1386958"/>
                <a:gd name="connsiteX36" fmla="*/ 770270 w 1301898"/>
                <a:gd name="connsiteY36" fmla="*/ 342605 h 1386958"/>
                <a:gd name="connsiteX37" fmla="*/ 758456 w 1301898"/>
                <a:gd name="connsiteY37" fmla="*/ 370958 h 1386958"/>
                <a:gd name="connsiteX38" fmla="*/ 756093 w 1301898"/>
                <a:gd name="connsiteY38" fmla="*/ 399312 h 1386958"/>
                <a:gd name="connsiteX39" fmla="*/ 763182 w 1301898"/>
                <a:gd name="connsiteY39" fmla="*/ 401674 h 1386958"/>
                <a:gd name="connsiteX40" fmla="*/ 774996 w 1301898"/>
                <a:gd name="connsiteY40" fmla="*/ 422939 h 1386958"/>
                <a:gd name="connsiteX41" fmla="*/ 777358 w 1301898"/>
                <a:gd name="connsiteY41" fmla="*/ 444205 h 1386958"/>
                <a:gd name="connsiteX42" fmla="*/ 777358 w 1301898"/>
                <a:gd name="connsiteY42" fmla="*/ 489098 h 1386958"/>
                <a:gd name="connsiteX43" fmla="*/ 767907 w 1301898"/>
                <a:gd name="connsiteY43" fmla="*/ 503274 h 1386958"/>
                <a:gd name="connsiteX44" fmla="*/ 763182 w 1301898"/>
                <a:gd name="connsiteY44" fmla="*/ 510363 h 1386958"/>
                <a:gd name="connsiteX45" fmla="*/ 751368 w 1301898"/>
                <a:gd name="connsiteY45" fmla="*/ 524539 h 1386958"/>
                <a:gd name="connsiteX46" fmla="*/ 753731 w 1301898"/>
                <a:gd name="connsiteY46" fmla="*/ 614325 h 1386958"/>
                <a:gd name="connsiteX47" fmla="*/ 760819 w 1301898"/>
                <a:gd name="connsiteY47" fmla="*/ 628502 h 1386958"/>
                <a:gd name="connsiteX48" fmla="*/ 767907 w 1301898"/>
                <a:gd name="connsiteY48" fmla="*/ 635591 h 1386958"/>
                <a:gd name="connsiteX49" fmla="*/ 784447 w 1301898"/>
                <a:gd name="connsiteY49" fmla="*/ 637953 h 1386958"/>
                <a:gd name="connsiteX50" fmla="*/ 793898 w 1301898"/>
                <a:gd name="connsiteY50" fmla="*/ 640316 h 1386958"/>
                <a:gd name="connsiteX51" fmla="*/ 800986 w 1301898"/>
                <a:gd name="connsiteY51" fmla="*/ 642679 h 1386958"/>
                <a:gd name="connsiteX52" fmla="*/ 819889 w 1301898"/>
                <a:gd name="connsiteY52" fmla="*/ 645042 h 1386958"/>
                <a:gd name="connsiteX53" fmla="*/ 834065 w 1301898"/>
                <a:gd name="connsiteY53" fmla="*/ 649767 h 1386958"/>
                <a:gd name="connsiteX54" fmla="*/ 848242 w 1301898"/>
                <a:gd name="connsiteY54" fmla="*/ 656856 h 1386958"/>
                <a:gd name="connsiteX55" fmla="*/ 871870 w 1301898"/>
                <a:gd name="connsiteY55" fmla="*/ 668670 h 1386958"/>
                <a:gd name="connsiteX56" fmla="*/ 886047 w 1301898"/>
                <a:gd name="connsiteY56" fmla="*/ 673395 h 1386958"/>
                <a:gd name="connsiteX57" fmla="*/ 890772 w 1301898"/>
                <a:gd name="connsiteY57" fmla="*/ 680484 h 1386958"/>
                <a:gd name="connsiteX58" fmla="*/ 893135 w 1301898"/>
                <a:gd name="connsiteY58" fmla="*/ 687572 h 1386958"/>
                <a:gd name="connsiteX59" fmla="*/ 902586 w 1301898"/>
                <a:gd name="connsiteY59" fmla="*/ 701749 h 1386958"/>
                <a:gd name="connsiteX60" fmla="*/ 907312 w 1301898"/>
                <a:gd name="connsiteY60" fmla="*/ 708837 h 1386958"/>
                <a:gd name="connsiteX61" fmla="*/ 912038 w 1301898"/>
                <a:gd name="connsiteY61" fmla="*/ 715925 h 1386958"/>
                <a:gd name="connsiteX62" fmla="*/ 919126 w 1301898"/>
                <a:gd name="connsiteY62" fmla="*/ 725377 h 1386958"/>
                <a:gd name="connsiteX63" fmla="*/ 923851 w 1301898"/>
                <a:gd name="connsiteY63" fmla="*/ 741916 h 1386958"/>
                <a:gd name="connsiteX64" fmla="*/ 928577 w 1301898"/>
                <a:gd name="connsiteY64" fmla="*/ 751367 h 1386958"/>
                <a:gd name="connsiteX65" fmla="*/ 930940 w 1301898"/>
                <a:gd name="connsiteY65" fmla="*/ 758456 h 1386958"/>
                <a:gd name="connsiteX66" fmla="*/ 938028 w 1301898"/>
                <a:gd name="connsiteY66" fmla="*/ 760819 h 1386958"/>
                <a:gd name="connsiteX67" fmla="*/ 935665 w 1301898"/>
                <a:gd name="connsiteY67" fmla="*/ 786809 h 1386958"/>
                <a:gd name="connsiteX68" fmla="*/ 930940 w 1301898"/>
                <a:gd name="connsiteY68" fmla="*/ 796260 h 1386958"/>
                <a:gd name="connsiteX69" fmla="*/ 926214 w 1301898"/>
                <a:gd name="connsiteY69" fmla="*/ 810437 h 1386958"/>
                <a:gd name="connsiteX70" fmla="*/ 923851 w 1301898"/>
                <a:gd name="connsiteY70" fmla="*/ 817525 h 1386958"/>
                <a:gd name="connsiteX71" fmla="*/ 919126 w 1301898"/>
                <a:gd name="connsiteY71" fmla="*/ 824614 h 1386958"/>
                <a:gd name="connsiteX72" fmla="*/ 923851 w 1301898"/>
                <a:gd name="connsiteY72" fmla="*/ 848242 h 1386958"/>
                <a:gd name="connsiteX73" fmla="*/ 961656 w 1301898"/>
                <a:gd name="connsiteY73" fmla="*/ 845879 h 1386958"/>
                <a:gd name="connsiteX74" fmla="*/ 975833 w 1301898"/>
                <a:gd name="connsiteY74" fmla="*/ 852967 h 1386958"/>
                <a:gd name="connsiteX75" fmla="*/ 980558 w 1301898"/>
                <a:gd name="connsiteY75" fmla="*/ 860056 h 1386958"/>
                <a:gd name="connsiteX76" fmla="*/ 997098 w 1301898"/>
                <a:gd name="connsiteY76" fmla="*/ 869507 h 1386958"/>
                <a:gd name="connsiteX77" fmla="*/ 1004186 w 1301898"/>
                <a:gd name="connsiteY77" fmla="*/ 874232 h 1386958"/>
                <a:gd name="connsiteX78" fmla="*/ 1013638 w 1301898"/>
                <a:gd name="connsiteY78" fmla="*/ 890772 h 1386958"/>
                <a:gd name="connsiteX79" fmla="*/ 1025451 w 1301898"/>
                <a:gd name="connsiteY79" fmla="*/ 904949 h 1386958"/>
                <a:gd name="connsiteX80" fmla="*/ 1037265 w 1301898"/>
                <a:gd name="connsiteY80" fmla="*/ 926214 h 1386958"/>
                <a:gd name="connsiteX81" fmla="*/ 1041991 w 1301898"/>
                <a:gd name="connsiteY81" fmla="*/ 933302 h 1386958"/>
                <a:gd name="connsiteX82" fmla="*/ 1063256 w 1301898"/>
                <a:gd name="connsiteY82" fmla="*/ 940391 h 1386958"/>
                <a:gd name="connsiteX83" fmla="*/ 1079796 w 1301898"/>
                <a:gd name="connsiteY83" fmla="*/ 949842 h 1386958"/>
                <a:gd name="connsiteX84" fmla="*/ 1098698 w 1301898"/>
                <a:gd name="connsiteY84" fmla="*/ 971107 h 1386958"/>
                <a:gd name="connsiteX85" fmla="*/ 1105786 w 1301898"/>
                <a:gd name="connsiteY85" fmla="*/ 973470 h 1386958"/>
                <a:gd name="connsiteX86" fmla="*/ 1110512 w 1301898"/>
                <a:gd name="connsiteY86" fmla="*/ 980558 h 1386958"/>
                <a:gd name="connsiteX87" fmla="*/ 1115238 w 1301898"/>
                <a:gd name="connsiteY87" fmla="*/ 1046716 h 1386958"/>
                <a:gd name="connsiteX88" fmla="*/ 1119963 w 1301898"/>
                <a:gd name="connsiteY88" fmla="*/ 1053805 h 1386958"/>
                <a:gd name="connsiteX89" fmla="*/ 1129414 w 1301898"/>
                <a:gd name="connsiteY89" fmla="*/ 1058530 h 1386958"/>
                <a:gd name="connsiteX90" fmla="*/ 1136503 w 1301898"/>
                <a:gd name="connsiteY90" fmla="*/ 1063256 h 1386958"/>
                <a:gd name="connsiteX91" fmla="*/ 1155405 w 1301898"/>
                <a:gd name="connsiteY91" fmla="*/ 1065619 h 1386958"/>
                <a:gd name="connsiteX92" fmla="*/ 1162493 w 1301898"/>
                <a:gd name="connsiteY92" fmla="*/ 1070344 h 1386958"/>
                <a:gd name="connsiteX93" fmla="*/ 1164856 w 1301898"/>
                <a:gd name="connsiteY93" fmla="*/ 1077432 h 1386958"/>
                <a:gd name="connsiteX94" fmla="*/ 1167219 w 1301898"/>
                <a:gd name="connsiteY94" fmla="*/ 1138865 h 1386958"/>
                <a:gd name="connsiteX95" fmla="*/ 1181396 w 1301898"/>
                <a:gd name="connsiteY95" fmla="*/ 1145953 h 1386958"/>
                <a:gd name="connsiteX96" fmla="*/ 1200298 w 1301898"/>
                <a:gd name="connsiteY96" fmla="*/ 1153042 h 1386958"/>
                <a:gd name="connsiteX97" fmla="*/ 1228651 w 1301898"/>
                <a:gd name="connsiteY97" fmla="*/ 1160130 h 1386958"/>
                <a:gd name="connsiteX98" fmla="*/ 1235740 w 1301898"/>
                <a:gd name="connsiteY98" fmla="*/ 1164856 h 1386958"/>
                <a:gd name="connsiteX99" fmla="*/ 1254642 w 1301898"/>
                <a:gd name="connsiteY99" fmla="*/ 1174307 h 1386958"/>
                <a:gd name="connsiteX100" fmla="*/ 1259368 w 1301898"/>
                <a:gd name="connsiteY100" fmla="*/ 1181395 h 1386958"/>
                <a:gd name="connsiteX101" fmla="*/ 1266456 w 1301898"/>
                <a:gd name="connsiteY101" fmla="*/ 1183758 h 1386958"/>
                <a:gd name="connsiteX102" fmla="*/ 1273545 w 1301898"/>
                <a:gd name="connsiteY102" fmla="*/ 1214474 h 1386958"/>
                <a:gd name="connsiteX103" fmla="*/ 1278270 w 1301898"/>
                <a:gd name="connsiteY103" fmla="*/ 1231014 h 1386958"/>
                <a:gd name="connsiteX104" fmla="*/ 1282996 w 1301898"/>
                <a:gd name="connsiteY104" fmla="*/ 1238102 h 1386958"/>
                <a:gd name="connsiteX105" fmla="*/ 1285358 w 1301898"/>
                <a:gd name="connsiteY105" fmla="*/ 1245191 h 1386958"/>
                <a:gd name="connsiteX106" fmla="*/ 1297172 w 1301898"/>
                <a:gd name="connsiteY106" fmla="*/ 1259367 h 1386958"/>
                <a:gd name="connsiteX107" fmla="*/ 1301898 w 1301898"/>
                <a:gd name="connsiteY107" fmla="*/ 1275907 h 1386958"/>
                <a:gd name="connsiteX108" fmla="*/ 1297172 w 1301898"/>
                <a:gd name="connsiteY108" fmla="*/ 1320800 h 1386958"/>
                <a:gd name="connsiteX109" fmla="*/ 1292447 w 1301898"/>
                <a:gd name="connsiteY109" fmla="*/ 1342065 h 1386958"/>
                <a:gd name="connsiteX110" fmla="*/ 1039628 w 1301898"/>
                <a:gd name="connsiteY110" fmla="*/ 1342065 h 1386958"/>
                <a:gd name="connsiteX111" fmla="*/ 1039628 w 1301898"/>
                <a:gd name="connsiteY111" fmla="*/ 1386958 h 1386958"/>
                <a:gd name="connsiteX112" fmla="*/ 994735 w 1301898"/>
                <a:gd name="connsiteY112" fmla="*/ 1386958 h 1386958"/>
                <a:gd name="connsiteX113" fmla="*/ 985284 w 1301898"/>
                <a:gd name="connsiteY113" fmla="*/ 1353879 h 1386958"/>
                <a:gd name="connsiteX114" fmla="*/ 966382 w 1301898"/>
                <a:gd name="connsiteY114" fmla="*/ 1344428 h 1386958"/>
                <a:gd name="connsiteX115" fmla="*/ 959293 w 1301898"/>
                <a:gd name="connsiteY115" fmla="*/ 1339702 h 1386958"/>
                <a:gd name="connsiteX116" fmla="*/ 940391 w 1301898"/>
                <a:gd name="connsiteY116" fmla="*/ 1342065 h 1386958"/>
                <a:gd name="connsiteX117" fmla="*/ 923851 w 1301898"/>
                <a:gd name="connsiteY117" fmla="*/ 1346791 h 1386958"/>
                <a:gd name="connsiteX118" fmla="*/ 912038 w 1301898"/>
                <a:gd name="connsiteY118" fmla="*/ 1344428 h 1386958"/>
                <a:gd name="connsiteX119" fmla="*/ 902586 w 1301898"/>
                <a:gd name="connsiteY119" fmla="*/ 1330251 h 1386958"/>
                <a:gd name="connsiteX120" fmla="*/ 897861 w 1301898"/>
                <a:gd name="connsiteY120" fmla="*/ 1323163 h 1386958"/>
                <a:gd name="connsiteX121" fmla="*/ 890772 w 1301898"/>
                <a:gd name="connsiteY121" fmla="*/ 1316074 h 1386958"/>
                <a:gd name="connsiteX122" fmla="*/ 878958 w 1301898"/>
                <a:gd name="connsiteY122" fmla="*/ 1318437 h 1386958"/>
                <a:gd name="connsiteX123" fmla="*/ 869507 w 1301898"/>
                <a:gd name="connsiteY123" fmla="*/ 1327888 h 1386958"/>
                <a:gd name="connsiteX124" fmla="*/ 860056 w 1301898"/>
                <a:gd name="connsiteY124" fmla="*/ 1332614 h 1386958"/>
                <a:gd name="connsiteX125" fmla="*/ 845879 w 1301898"/>
                <a:gd name="connsiteY125" fmla="*/ 1339702 h 1386958"/>
                <a:gd name="connsiteX126" fmla="*/ 822251 w 1301898"/>
                <a:gd name="connsiteY126" fmla="*/ 1332614 h 1386958"/>
                <a:gd name="connsiteX127" fmla="*/ 819889 w 1301898"/>
                <a:gd name="connsiteY127" fmla="*/ 1320800 h 1386958"/>
                <a:gd name="connsiteX128" fmla="*/ 812800 w 1301898"/>
                <a:gd name="connsiteY128" fmla="*/ 1311349 h 1386958"/>
                <a:gd name="connsiteX129" fmla="*/ 803349 w 1301898"/>
                <a:gd name="connsiteY129" fmla="*/ 1294809 h 1386958"/>
                <a:gd name="connsiteX130" fmla="*/ 789172 w 1301898"/>
                <a:gd name="connsiteY130" fmla="*/ 1280632 h 1386958"/>
                <a:gd name="connsiteX131" fmla="*/ 782084 w 1301898"/>
                <a:gd name="connsiteY131" fmla="*/ 1273544 h 1386958"/>
                <a:gd name="connsiteX132" fmla="*/ 767907 w 1301898"/>
                <a:gd name="connsiteY132" fmla="*/ 1264093 h 1386958"/>
                <a:gd name="connsiteX133" fmla="*/ 760819 w 1301898"/>
                <a:gd name="connsiteY133" fmla="*/ 1257005 h 1386958"/>
                <a:gd name="connsiteX134" fmla="*/ 741917 w 1301898"/>
                <a:gd name="connsiteY134" fmla="*/ 1247553 h 1386958"/>
                <a:gd name="connsiteX135" fmla="*/ 737191 w 1301898"/>
                <a:gd name="connsiteY135" fmla="*/ 1240465 h 1386958"/>
                <a:gd name="connsiteX136" fmla="*/ 734828 w 1301898"/>
                <a:gd name="connsiteY136" fmla="*/ 1228651 h 1386958"/>
                <a:gd name="connsiteX137" fmla="*/ 725377 w 1301898"/>
                <a:gd name="connsiteY137" fmla="*/ 1226288 h 1386958"/>
                <a:gd name="connsiteX138" fmla="*/ 682847 w 1301898"/>
                <a:gd name="connsiteY138" fmla="*/ 1223925 h 1386958"/>
                <a:gd name="connsiteX139" fmla="*/ 673396 w 1301898"/>
                <a:gd name="connsiteY139" fmla="*/ 1219200 h 1386958"/>
                <a:gd name="connsiteX140" fmla="*/ 656856 w 1301898"/>
                <a:gd name="connsiteY140" fmla="*/ 1214474 h 1386958"/>
                <a:gd name="connsiteX141" fmla="*/ 647405 w 1301898"/>
                <a:gd name="connsiteY141" fmla="*/ 1209749 h 1386958"/>
                <a:gd name="connsiteX142" fmla="*/ 645042 w 1301898"/>
                <a:gd name="connsiteY142" fmla="*/ 1202660 h 1386958"/>
                <a:gd name="connsiteX143" fmla="*/ 637954 w 1301898"/>
                <a:gd name="connsiteY143" fmla="*/ 1195572 h 1386958"/>
                <a:gd name="connsiteX144" fmla="*/ 633228 w 1301898"/>
                <a:gd name="connsiteY144" fmla="*/ 1188484 h 1386958"/>
                <a:gd name="connsiteX145" fmla="*/ 630865 w 1301898"/>
                <a:gd name="connsiteY145" fmla="*/ 1181395 h 1386958"/>
                <a:gd name="connsiteX146" fmla="*/ 619051 w 1301898"/>
                <a:gd name="connsiteY146" fmla="*/ 1164856 h 1386958"/>
                <a:gd name="connsiteX147" fmla="*/ 611963 w 1301898"/>
                <a:gd name="connsiteY147" fmla="*/ 1160130 h 1386958"/>
                <a:gd name="connsiteX148" fmla="*/ 590698 w 1301898"/>
                <a:gd name="connsiteY148" fmla="*/ 1153042 h 1386958"/>
                <a:gd name="connsiteX149" fmla="*/ 569433 w 1301898"/>
                <a:gd name="connsiteY149" fmla="*/ 1150679 h 1386958"/>
                <a:gd name="connsiteX150" fmla="*/ 562345 w 1301898"/>
                <a:gd name="connsiteY150" fmla="*/ 1145953 h 1386958"/>
                <a:gd name="connsiteX151" fmla="*/ 559982 w 1301898"/>
                <a:gd name="connsiteY151" fmla="*/ 1138865 h 1386958"/>
                <a:gd name="connsiteX152" fmla="*/ 567070 w 1301898"/>
                <a:gd name="connsiteY152" fmla="*/ 1134139 h 1386958"/>
                <a:gd name="connsiteX153" fmla="*/ 583610 w 1301898"/>
                <a:gd name="connsiteY153" fmla="*/ 1129414 h 1386958"/>
                <a:gd name="connsiteX154" fmla="*/ 576521 w 1301898"/>
                <a:gd name="connsiteY154" fmla="*/ 1115237 h 1386958"/>
                <a:gd name="connsiteX155" fmla="*/ 569433 w 1301898"/>
                <a:gd name="connsiteY155" fmla="*/ 1110512 h 1386958"/>
                <a:gd name="connsiteX156" fmla="*/ 555256 w 1301898"/>
                <a:gd name="connsiteY156" fmla="*/ 1101060 h 1386958"/>
                <a:gd name="connsiteX157" fmla="*/ 541079 w 1301898"/>
                <a:gd name="connsiteY157" fmla="*/ 1096335 h 1386958"/>
                <a:gd name="connsiteX158" fmla="*/ 533991 w 1301898"/>
                <a:gd name="connsiteY158" fmla="*/ 1089246 h 1386958"/>
                <a:gd name="connsiteX159" fmla="*/ 526903 w 1301898"/>
                <a:gd name="connsiteY159" fmla="*/ 1086884 h 1386958"/>
                <a:gd name="connsiteX160" fmla="*/ 519814 w 1301898"/>
                <a:gd name="connsiteY160" fmla="*/ 1082158 h 1386958"/>
                <a:gd name="connsiteX161" fmla="*/ 515089 w 1301898"/>
                <a:gd name="connsiteY161" fmla="*/ 1034902 h 1386958"/>
                <a:gd name="connsiteX162" fmla="*/ 510363 w 1301898"/>
                <a:gd name="connsiteY162" fmla="*/ 1027814 h 1386958"/>
                <a:gd name="connsiteX163" fmla="*/ 508000 w 1301898"/>
                <a:gd name="connsiteY163" fmla="*/ 1018363 h 1386958"/>
                <a:gd name="connsiteX164" fmla="*/ 505638 w 1301898"/>
                <a:gd name="connsiteY164" fmla="*/ 1006549 h 1386958"/>
                <a:gd name="connsiteX165" fmla="*/ 500912 w 1301898"/>
                <a:gd name="connsiteY165" fmla="*/ 999460 h 1386958"/>
                <a:gd name="connsiteX166" fmla="*/ 491461 w 1301898"/>
                <a:gd name="connsiteY166" fmla="*/ 982921 h 1386958"/>
                <a:gd name="connsiteX167" fmla="*/ 486735 w 1301898"/>
                <a:gd name="connsiteY167" fmla="*/ 961656 h 1386958"/>
                <a:gd name="connsiteX168" fmla="*/ 482010 w 1301898"/>
                <a:gd name="connsiteY168" fmla="*/ 945116 h 1386958"/>
                <a:gd name="connsiteX169" fmla="*/ 479647 w 1301898"/>
                <a:gd name="connsiteY169" fmla="*/ 933302 h 1386958"/>
                <a:gd name="connsiteX170" fmla="*/ 472558 w 1301898"/>
                <a:gd name="connsiteY170" fmla="*/ 916763 h 1386958"/>
                <a:gd name="connsiteX171" fmla="*/ 470196 w 1301898"/>
                <a:gd name="connsiteY171" fmla="*/ 909674 h 1386958"/>
                <a:gd name="connsiteX172" fmla="*/ 446568 w 1301898"/>
                <a:gd name="connsiteY172" fmla="*/ 886046 h 1386958"/>
                <a:gd name="connsiteX173" fmla="*/ 444205 w 1301898"/>
                <a:gd name="connsiteY173" fmla="*/ 886046 h 1386958"/>
                <a:gd name="connsiteX174" fmla="*/ 344968 w 1301898"/>
                <a:gd name="connsiteY174" fmla="*/ 824614 h 1386958"/>
                <a:gd name="connsiteX175" fmla="*/ 231554 w 1301898"/>
                <a:gd name="connsiteY175" fmla="*/ 689935 h 1386958"/>
                <a:gd name="connsiteX176" fmla="*/ 181935 w 1301898"/>
                <a:gd name="connsiteY176" fmla="*/ 569432 h 1386958"/>
                <a:gd name="connsiteX177" fmla="*/ 186661 w 1301898"/>
                <a:gd name="connsiteY177" fmla="*/ 463107 h 1386958"/>
                <a:gd name="connsiteX178" fmla="*/ 148856 w 1301898"/>
                <a:gd name="connsiteY178" fmla="*/ 375684 h 1386958"/>
                <a:gd name="connsiteX179" fmla="*/ 68521 w 1301898"/>
                <a:gd name="connsiteY179" fmla="*/ 361507 h 1386958"/>
                <a:gd name="connsiteX180" fmla="*/ 21265 w 1301898"/>
                <a:gd name="connsiteY180" fmla="*/ 349693 h 1386958"/>
                <a:gd name="connsiteX181" fmla="*/ 2363 w 1301898"/>
                <a:gd name="connsiteY181" fmla="*/ 316614 h 1386958"/>
                <a:gd name="connsiteX182" fmla="*/ 0 w 1301898"/>
                <a:gd name="connsiteY182" fmla="*/ 309525 h 1386958"/>
                <a:gd name="connsiteX183" fmla="*/ 2363 w 1301898"/>
                <a:gd name="connsiteY183" fmla="*/ 250456 h 1386958"/>
                <a:gd name="connsiteX184" fmla="*/ 7089 w 1301898"/>
                <a:gd name="connsiteY184" fmla="*/ 231553 h 1386958"/>
                <a:gd name="connsiteX185" fmla="*/ 9451 w 1301898"/>
                <a:gd name="connsiteY185" fmla="*/ 219739 h 1386958"/>
                <a:gd name="connsiteX186" fmla="*/ 16540 w 1301898"/>
                <a:gd name="connsiteY186" fmla="*/ 198474 h 1386958"/>
                <a:gd name="connsiteX187" fmla="*/ 35442 w 1301898"/>
                <a:gd name="connsiteY187" fmla="*/ 186660 h 1386958"/>
                <a:gd name="connsiteX188" fmla="*/ 42531 w 1301898"/>
                <a:gd name="connsiteY188" fmla="*/ 181935 h 1386958"/>
                <a:gd name="connsiteX189" fmla="*/ 51982 w 1301898"/>
                <a:gd name="connsiteY189" fmla="*/ 179572 h 1386958"/>
                <a:gd name="connsiteX190" fmla="*/ 66158 w 1301898"/>
                <a:gd name="connsiteY190" fmla="*/ 174846 h 1386958"/>
                <a:gd name="connsiteX191" fmla="*/ 75610 w 1301898"/>
                <a:gd name="connsiteY191" fmla="*/ 163032 h 138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301898" h="1386958">
                  <a:moveTo>
                    <a:pt x="75610" y="163032"/>
                  </a:moveTo>
                  <a:lnTo>
                    <a:pt x="75610" y="163032"/>
                  </a:lnTo>
                  <a:cubicBezTo>
                    <a:pt x="76397" y="170121"/>
                    <a:pt x="75875" y="177481"/>
                    <a:pt x="77972" y="184298"/>
                  </a:cubicBezTo>
                  <a:cubicBezTo>
                    <a:pt x="79130" y="188062"/>
                    <a:pt x="82468" y="190785"/>
                    <a:pt x="85061" y="193749"/>
                  </a:cubicBezTo>
                  <a:cubicBezTo>
                    <a:pt x="101104" y="212083"/>
                    <a:pt x="89119" y="195111"/>
                    <a:pt x="99238" y="210288"/>
                  </a:cubicBezTo>
                  <a:cubicBezTo>
                    <a:pt x="103794" y="233076"/>
                    <a:pt x="98214" y="212969"/>
                    <a:pt x="106326" y="229191"/>
                  </a:cubicBezTo>
                  <a:cubicBezTo>
                    <a:pt x="110929" y="238396"/>
                    <a:pt x="106504" y="235120"/>
                    <a:pt x="111051" y="245730"/>
                  </a:cubicBezTo>
                  <a:cubicBezTo>
                    <a:pt x="112170" y="248340"/>
                    <a:pt x="113559" y="251045"/>
                    <a:pt x="115777" y="252819"/>
                  </a:cubicBezTo>
                  <a:cubicBezTo>
                    <a:pt x="117722" y="254375"/>
                    <a:pt x="120502" y="254394"/>
                    <a:pt x="122865" y="255181"/>
                  </a:cubicBezTo>
                  <a:cubicBezTo>
                    <a:pt x="144918" y="254394"/>
                    <a:pt x="167060" y="254944"/>
                    <a:pt x="189024" y="252819"/>
                  </a:cubicBezTo>
                  <a:cubicBezTo>
                    <a:pt x="191850" y="252545"/>
                    <a:pt x="193572" y="249363"/>
                    <a:pt x="196112" y="248093"/>
                  </a:cubicBezTo>
                  <a:cubicBezTo>
                    <a:pt x="198340" y="246979"/>
                    <a:pt x="200837" y="246518"/>
                    <a:pt x="203200" y="245730"/>
                  </a:cubicBezTo>
                  <a:cubicBezTo>
                    <a:pt x="205568" y="238626"/>
                    <a:pt x="205200" y="237660"/>
                    <a:pt x="210289" y="231553"/>
                  </a:cubicBezTo>
                  <a:cubicBezTo>
                    <a:pt x="212428" y="228986"/>
                    <a:pt x="215435" y="227184"/>
                    <a:pt x="217377" y="224465"/>
                  </a:cubicBezTo>
                  <a:cubicBezTo>
                    <a:pt x="219424" y="221599"/>
                    <a:pt x="220716" y="218252"/>
                    <a:pt x="222103" y="215014"/>
                  </a:cubicBezTo>
                  <a:cubicBezTo>
                    <a:pt x="224987" y="208285"/>
                    <a:pt x="223512" y="206516"/>
                    <a:pt x="229191" y="200837"/>
                  </a:cubicBezTo>
                  <a:cubicBezTo>
                    <a:pt x="231199" y="198829"/>
                    <a:pt x="233916" y="197687"/>
                    <a:pt x="236279" y="196112"/>
                  </a:cubicBezTo>
                  <a:cubicBezTo>
                    <a:pt x="237067" y="193749"/>
                    <a:pt x="237528" y="191251"/>
                    <a:pt x="238642" y="189023"/>
                  </a:cubicBezTo>
                  <a:cubicBezTo>
                    <a:pt x="239912" y="186483"/>
                    <a:pt x="243179" y="184768"/>
                    <a:pt x="243368" y="181935"/>
                  </a:cubicBezTo>
                  <a:cubicBezTo>
                    <a:pt x="243999" y="172472"/>
                    <a:pt x="241793" y="163032"/>
                    <a:pt x="241005" y="153581"/>
                  </a:cubicBezTo>
                  <a:cubicBezTo>
                    <a:pt x="244155" y="144130"/>
                    <a:pt x="245176" y="133676"/>
                    <a:pt x="250456" y="125228"/>
                  </a:cubicBezTo>
                  <a:cubicBezTo>
                    <a:pt x="255277" y="117514"/>
                    <a:pt x="271086" y="113626"/>
                    <a:pt x="278810" y="111051"/>
                  </a:cubicBezTo>
                  <a:cubicBezTo>
                    <a:pt x="286052" y="108637"/>
                    <a:pt x="294838" y="105049"/>
                    <a:pt x="302438" y="103963"/>
                  </a:cubicBezTo>
                  <a:cubicBezTo>
                    <a:pt x="313019" y="102452"/>
                    <a:pt x="336350" y="101067"/>
                    <a:pt x="347331" y="99237"/>
                  </a:cubicBezTo>
                  <a:cubicBezTo>
                    <a:pt x="354493" y="98043"/>
                    <a:pt x="361508" y="96087"/>
                    <a:pt x="368596" y="94512"/>
                  </a:cubicBezTo>
                  <a:cubicBezTo>
                    <a:pt x="377117" y="88830"/>
                    <a:pt x="383389" y="85318"/>
                    <a:pt x="389861" y="75609"/>
                  </a:cubicBezTo>
                  <a:cubicBezTo>
                    <a:pt x="391436" y="73246"/>
                    <a:pt x="394184" y="71332"/>
                    <a:pt x="394586" y="68521"/>
                  </a:cubicBezTo>
                  <a:cubicBezTo>
                    <a:pt x="395811" y="59944"/>
                    <a:pt x="394586" y="51194"/>
                    <a:pt x="394586" y="42530"/>
                  </a:cubicBezTo>
                  <a:lnTo>
                    <a:pt x="477284" y="40167"/>
                  </a:lnTo>
                  <a:lnTo>
                    <a:pt x="489098" y="0"/>
                  </a:lnTo>
                  <a:cubicBezTo>
                    <a:pt x="537656" y="10405"/>
                    <a:pt x="510956" y="5966"/>
                    <a:pt x="569433" y="11814"/>
                  </a:cubicBezTo>
                  <a:cubicBezTo>
                    <a:pt x="571796" y="14177"/>
                    <a:pt x="574382" y="16335"/>
                    <a:pt x="576521" y="18902"/>
                  </a:cubicBezTo>
                  <a:cubicBezTo>
                    <a:pt x="578339" y="21084"/>
                    <a:pt x="579029" y="24217"/>
                    <a:pt x="581247" y="25991"/>
                  </a:cubicBezTo>
                  <a:cubicBezTo>
                    <a:pt x="583192" y="27547"/>
                    <a:pt x="585972" y="27566"/>
                    <a:pt x="588335" y="28353"/>
                  </a:cubicBezTo>
                  <a:lnTo>
                    <a:pt x="595424" y="33079"/>
                  </a:lnTo>
                  <a:lnTo>
                    <a:pt x="600149" y="189023"/>
                  </a:lnTo>
                  <a:lnTo>
                    <a:pt x="770270" y="342605"/>
                  </a:lnTo>
                  <a:lnTo>
                    <a:pt x="758456" y="370958"/>
                  </a:lnTo>
                  <a:cubicBezTo>
                    <a:pt x="758131" y="372422"/>
                    <a:pt x="749741" y="392960"/>
                    <a:pt x="756093" y="399312"/>
                  </a:cubicBezTo>
                  <a:cubicBezTo>
                    <a:pt x="757854" y="401073"/>
                    <a:pt x="760819" y="400887"/>
                    <a:pt x="763182" y="401674"/>
                  </a:cubicBezTo>
                  <a:cubicBezTo>
                    <a:pt x="774014" y="417923"/>
                    <a:pt x="770837" y="410463"/>
                    <a:pt x="774996" y="422939"/>
                  </a:cubicBezTo>
                  <a:cubicBezTo>
                    <a:pt x="775783" y="430028"/>
                    <a:pt x="776611" y="437112"/>
                    <a:pt x="777358" y="444205"/>
                  </a:cubicBezTo>
                  <a:cubicBezTo>
                    <a:pt x="778829" y="458182"/>
                    <a:pt x="782038" y="475057"/>
                    <a:pt x="777358" y="489098"/>
                  </a:cubicBezTo>
                  <a:cubicBezTo>
                    <a:pt x="775562" y="494486"/>
                    <a:pt x="771057" y="498549"/>
                    <a:pt x="767907" y="503274"/>
                  </a:cubicBezTo>
                  <a:cubicBezTo>
                    <a:pt x="766332" y="505637"/>
                    <a:pt x="765190" y="508355"/>
                    <a:pt x="763182" y="510363"/>
                  </a:cubicBezTo>
                  <a:cubicBezTo>
                    <a:pt x="754085" y="519459"/>
                    <a:pt x="757946" y="514671"/>
                    <a:pt x="751368" y="524539"/>
                  </a:cubicBezTo>
                  <a:cubicBezTo>
                    <a:pt x="752156" y="554468"/>
                    <a:pt x="752272" y="584422"/>
                    <a:pt x="753731" y="614325"/>
                  </a:cubicBezTo>
                  <a:cubicBezTo>
                    <a:pt x="753952" y="618856"/>
                    <a:pt x="758176" y="625330"/>
                    <a:pt x="760819" y="628502"/>
                  </a:cubicBezTo>
                  <a:cubicBezTo>
                    <a:pt x="762958" y="631069"/>
                    <a:pt x="764804" y="634350"/>
                    <a:pt x="767907" y="635591"/>
                  </a:cubicBezTo>
                  <a:cubicBezTo>
                    <a:pt x="773078" y="637659"/>
                    <a:pt x="778968" y="636957"/>
                    <a:pt x="784447" y="637953"/>
                  </a:cubicBezTo>
                  <a:cubicBezTo>
                    <a:pt x="787642" y="638534"/>
                    <a:pt x="790776" y="639424"/>
                    <a:pt x="793898" y="640316"/>
                  </a:cubicBezTo>
                  <a:cubicBezTo>
                    <a:pt x="796293" y="641000"/>
                    <a:pt x="798536" y="642233"/>
                    <a:pt x="800986" y="642679"/>
                  </a:cubicBezTo>
                  <a:cubicBezTo>
                    <a:pt x="807234" y="643815"/>
                    <a:pt x="813588" y="644254"/>
                    <a:pt x="819889" y="645042"/>
                  </a:cubicBezTo>
                  <a:cubicBezTo>
                    <a:pt x="824614" y="646617"/>
                    <a:pt x="829921" y="647004"/>
                    <a:pt x="834065" y="649767"/>
                  </a:cubicBezTo>
                  <a:cubicBezTo>
                    <a:pt x="843226" y="655874"/>
                    <a:pt x="838460" y="653595"/>
                    <a:pt x="848242" y="656856"/>
                  </a:cubicBezTo>
                  <a:cubicBezTo>
                    <a:pt x="856849" y="669765"/>
                    <a:pt x="849577" y="662301"/>
                    <a:pt x="871870" y="668670"/>
                  </a:cubicBezTo>
                  <a:cubicBezTo>
                    <a:pt x="876660" y="670038"/>
                    <a:pt x="886047" y="673395"/>
                    <a:pt x="886047" y="673395"/>
                  </a:cubicBezTo>
                  <a:cubicBezTo>
                    <a:pt x="887622" y="675758"/>
                    <a:pt x="889502" y="677944"/>
                    <a:pt x="890772" y="680484"/>
                  </a:cubicBezTo>
                  <a:cubicBezTo>
                    <a:pt x="891886" y="682712"/>
                    <a:pt x="891925" y="685395"/>
                    <a:pt x="893135" y="687572"/>
                  </a:cubicBezTo>
                  <a:cubicBezTo>
                    <a:pt x="895893" y="692537"/>
                    <a:pt x="899436" y="697023"/>
                    <a:pt x="902586" y="701749"/>
                  </a:cubicBezTo>
                  <a:lnTo>
                    <a:pt x="907312" y="708837"/>
                  </a:lnTo>
                  <a:cubicBezTo>
                    <a:pt x="908887" y="711200"/>
                    <a:pt x="910334" y="713653"/>
                    <a:pt x="912038" y="715925"/>
                  </a:cubicBezTo>
                  <a:lnTo>
                    <a:pt x="919126" y="725377"/>
                  </a:lnTo>
                  <a:cubicBezTo>
                    <a:pt x="920323" y="730165"/>
                    <a:pt x="921820" y="737177"/>
                    <a:pt x="923851" y="741916"/>
                  </a:cubicBezTo>
                  <a:cubicBezTo>
                    <a:pt x="925238" y="745153"/>
                    <a:pt x="927189" y="748130"/>
                    <a:pt x="928577" y="751367"/>
                  </a:cubicBezTo>
                  <a:cubicBezTo>
                    <a:pt x="929558" y="753656"/>
                    <a:pt x="929179" y="756695"/>
                    <a:pt x="930940" y="758456"/>
                  </a:cubicBezTo>
                  <a:cubicBezTo>
                    <a:pt x="932701" y="760217"/>
                    <a:pt x="935665" y="760031"/>
                    <a:pt x="938028" y="760819"/>
                  </a:cubicBezTo>
                  <a:cubicBezTo>
                    <a:pt x="937240" y="769482"/>
                    <a:pt x="937371" y="778279"/>
                    <a:pt x="935665" y="786809"/>
                  </a:cubicBezTo>
                  <a:cubicBezTo>
                    <a:pt x="934974" y="790263"/>
                    <a:pt x="932248" y="792990"/>
                    <a:pt x="930940" y="796260"/>
                  </a:cubicBezTo>
                  <a:cubicBezTo>
                    <a:pt x="929090" y="800885"/>
                    <a:pt x="927789" y="805711"/>
                    <a:pt x="926214" y="810437"/>
                  </a:cubicBezTo>
                  <a:cubicBezTo>
                    <a:pt x="925426" y="812800"/>
                    <a:pt x="925232" y="815453"/>
                    <a:pt x="923851" y="817525"/>
                  </a:cubicBezTo>
                  <a:lnTo>
                    <a:pt x="919126" y="824614"/>
                  </a:lnTo>
                  <a:cubicBezTo>
                    <a:pt x="920701" y="832490"/>
                    <a:pt x="916667" y="844650"/>
                    <a:pt x="923851" y="848242"/>
                  </a:cubicBezTo>
                  <a:cubicBezTo>
                    <a:pt x="935144" y="853889"/>
                    <a:pt x="949030" y="845879"/>
                    <a:pt x="961656" y="845879"/>
                  </a:cubicBezTo>
                  <a:cubicBezTo>
                    <a:pt x="966547" y="845879"/>
                    <a:pt x="972249" y="850578"/>
                    <a:pt x="975833" y="852967"/>
                  </a:cubicBezTo>
                  <a:cubicBezTo>
                    <a:pt x="977408" y="855330"/>
                    <a:pt x="978550" y="858048"/>
                    <a:pt x="980558" y="860056"/>
                  </a:cubicBezTo>
                  <a:cubicBezTo>
                    <a:pt x="984391" y="863889"/>
                    <a:pt x="992780" y="867040"/>
                    <a:pt x="997098" y="869507"/>
                  </a:cubicBezTo>
                  <a:cubicBezTo>
                    <a:pt x="999563" y="870916"/>
                    <a:pt x="1001823" y="872657"/>
                    <a:pt x="1004186" y="874232"/>
                  </a:cubicBezTo>
                  <a:cubicBezTo>
                    <a:pt x="1007301" y="883577"/>
                    <a:pt x="1005834" y="881668"/>
                    <a:pt x="1013638" y="890772"/>
                  </a:cubicBezTo>
                  <a:cubicBezTo>
                    <a:pt x="1018777" y="896767"/>
                    <a:pt x="1022236" y="897715"/>
                    <a:pt x="1025451" y="904949"/>
                  </a:cubicBezTo>
                  <a:cubicBezTo>
                    <a:pt x="1038372" y="934023"/>
                    <a:pt x="1021866" y="907735"/>
                    <a:pt x="1037265" y="926214"/>
                  </a:cubicBezTo>
                  <a:cubicBezTo>
                    <a:pt x="1039083" y="928396"/>
                    <a:pt x="1039583" y="931797"/>
                    <a:pt x="1041991" y="933302"/>
                  </a:cubicBezTo>
                  <a:cubicBezTo>
                    <a:pt x="1051432" y="939202"/>
                    <a:pt x="1054992" y="936259"/>
                    <a:pt x="1063256" y="940391"/>
                  </a:cubicBezTo>
                  <a:cubicBezTo>
                    <a:pt x="1075247" y="946386"/>
                    <a:pt x="1069776" y="943162"/>
                    <a:pt x="1079796" y="949842"/>
                  </a:cubicBezTo>
                  <a:cubicBezTo>
                    <a:pt x="1084299" y="956597"/>
                    <a:pt x="1091761" y="968794"/>
                    <a:pt x="1098698" y="971107"/>
                  </a:cubicBezTo>
                  <a:lnTo>
                    <a:pt x="1105786" y="973470"/>
                  </a:lnTo>
                  <a:cubicBezTo>
                    <a:pt x="1107361" y="975833"/>
                    <a:pt x="1110149" y="977742"/>
                    <a:pt x="1110512" y="980558"/>
                  </a:cubicBezTo>
                  <a:cubicBezTo>
                    <a:pt x="1113342" y="1002485"/>
                    <a:pt x="1112409" y="1024789"/>
                    <a:pt x="1115238" y="1046716"/>
                  </a:cubicBezTo>
                  <a:cubicBezTo>
                    <a:pt x="1115601" y="1049532"/>
                    <a:pt x="1117781" y="1051987"/>
                    <a:pt x="1119963" y="1053805"/>
                  </a:cubicBezTo>
                  <a:cubicBezTo>
                    <a:pt x="1122669" y="1056060"/>
                    <a:pt x="1126356" y="1056783"/>
                    <a:pt x="1129414" y="1058530"/>
                  </a:cubicBezTo>
                  <a:cubicBezTo>
                    <a:pt x="1131880" y="1059939"/>
                    <a:pt x="1133763" y="1062509"/>
                    <a:pt x="1136503" y="1063256"/>
                  </a:cubicBezTo>
                  <a:cubicBezTo>
                    <a:pt x="1142629" y="1064927"/>
                    <a:pt x="1149104" y="1064831"/>
                    <a:pt x="1155405" y="1065619"/>
                  </a:cubicBezTo>
                  <a:cubicBezTo>
                    <a:pt x="1157768" y="1067194"/>
                    <a:pt x="1160719" y="1068127"/>
                    <a:pt x="1162493" y="1070344"/>
                  </a:cubicBezTo>
                  <a:cubicBezTo>
                    <a:pt x="1164049" y="1072289"/>
                    <a:pt x="1164685" y="1074947"/>
                    <a:pt x="1164856" y="1077432"/>
                  </a:cubicBezTo>
                  <a:cubicBezTo>
                    <a:pt x="1166266" y="1097876"/>
                    <a:pt x="1164321" y="1118578"/>
                    <a:pt x="1167219" y="1138865"/>
                  </a:cubicBezTo>
                  <a:cubicBezTo>
                    <a:pt x="1167693" y="1142182"/>
                    <a:pt x="1179232" y="1145142"/>
                    <a:pt x="1181396" y="1145953"/>
                  </a:cubicBezTo>
                  <a:cubicBezTo>
                    <a:pt x="1184070" y="1146956"/>
                    <a:pt x="1195911" y="1152067"/>
                    <a:pt x="1200298" y="1153042"/>
                  </a:cubicBezTo>
                  <a:cubicBezTo>
                    <a:pt x="1228939" y="1159407"/>
                    <a:pt x="1200001" y="1150581"/>
                    <a:pt x="1228651" y="1160130"/>
                  </a:cubicBezTo>
                  <a:cubicBezTo>
                    <a:pt x="1231014" y="1161705"/>
                    <a:pt x="1233247" y="1163496"/>
                    <a:pt x="1235740" y="1164856"/>
                  </a:cubicBezTo>
                  <a:cubicBezTo>
                    <a:pt x="1241924" y="1168229"/>
                    <a:pt x="1254642" y="1174307"/>
                    <a:pt x="1254642" y="1174307"/>
                  </a:cubicBezTo>
                  <a:cubicBezTo>
                    <a:pt x="1256217" y="1176670"/>
                    <a:pt x="1257151" y="1179621"/>
                    <a:pt x="1259368" y="1181395"/>
                  </a:cubicBezTo>
                  <a:cubicBezTo>
                    <a:pt x="1261313" y="1182951"/>
                    <a:pt x="1265605" y="1181417"/>
                    <a:pt x="1266456" y="1183758"/>
                  </a:cubicBezTo>
                  <a:cubicBezTo>
                    <a:pt x="1284440" y="1233217"/>
                    <a:pt x="1258925" y="1192547"/>
                    <a:pt x="1273545" y="1214474"/>
                  </a:cubicBezTo>
                  <a:cubicBezTo>
                    <a:pt x="1274303" y="1217505"/>
                    <a:pt x="1276574" y="1227622"/>
                    <a:pt x="1278270" y="1231014"/>
                  </a:cubicBezTo>
                  <a:cubicBezTo>
                    <a:pt x="1279540" y="1233554"/>
                    <a:pt x="1281421" y="1235739"/>
                    <a:pt x="1282996" y="1238102"/>
                  </a:cubicBezTo>
                  <a:cubicBezTo>
                    <a:pt x="1283783" y="1240465"/>
                    <a:pt x="1284244" y="1242963"/>
                    <a:pt x="1285358" y="1245191"/>
                  </a:cubicBezTo>
                  <a:cubicBezTo>
                    <a:pt x="1288646" y="1251767"/>
                    <a:pt x="1291949" y="1254144"/>
                    <a:pt x="1297172" y="1259367"/>
                  </a:cubicBezTo>
                  <a:cubicBezTo>
                    <a:pt x="1298286" y="1262709"/>
                    <a:pt x="1301898" y="1272941"/>
                    <a:pt x="1301898" y="1275907"/>
                  </a:cubicBezTo>
                  <a:cubicBezTo>
                    <a:pt x="1301898" y="1291778"/>
                    <a:pt x="1299217" y="1305461"/>
                    <a:pt x="1297172" y="1320800"/>
                  </a:cubicBezTo>
                  <a:cubicBezTo>
                    <a:pt x="1294479" y="1341000"/>
                    <a:pt x="1299334" y="1335178"/>
                    <a:pt x="1292447" y="1342065"/>
                  </a:cubicBezTo>
                  <a:lnTo>
                    <a:pt x="1039628" y="1342065"/>
                  </a:lnTo>
                  <a:lnTo>
                    <a:pt x="1039628" y="1386958"/>
                  </a:lnTo>
                  <a:lnTo>
                    <a:pt x="994735" y="1386958"/>
                  </a:lnTo>
                  <a:lnTo>
                    <a:pt x="985284" y="1353879"/>
                  </a:lnTo>
                  <a:cubicBezTo>
                    <a:pt x="978983" y="1350729"/>
                    <a:pt x="972566" y="1347801"/>
                    <a:pt x="966382" y="1344428"/>
                  </a:cubicBezTo>
                  <a:cubicBezTo>
                    <a:pt x="963889" y="1343068"/>
                    <a:pt x="962121" y="1339959"/>
                    <a:pt x="959293" y="1339702"/>
                  </a:cubicBezTo>
                  <a:cubicBezTo>
                    <a:pt x="952969" y="1339127"/>
                    <a:pt x="946692" y="1341277"/>
                    <a:pt x="940391" y="1342065"/>
                  </a:cubicBezTo>
                  <a:cubicBezTo>
                    <a:pt x="937047" y="1343180"/>
                    <a:pt x="926819" y="1346791"/>
                    <a:pt x="923851" y="1346791"/>
                  </a:cubicBezTo>
                  <a:cubicBezTo>
                    <a:pt x="919835" y="1346791"/>
                    <a:pt x="915976" y="1345216"/>
                    <a:pt x="912038" y="1344428"/>
                  </a:cubicBezTo>
                  <a:lnTo>
                    <a:pt x="902586" y="1330251"/>
                  </a:lnTo>
                  <a:cubicBezTo>
                    <a:pt x="901011" y="1327888"/>
                    <a:pt x="899869" y="1325171"/>
                    <a:pt x="897861" y="1323163"/>
                  </a:cubicBezTo>
                  <a:lnTo>
                    <a:pt x="890772" y="1316074"/>
                  </a:lnTo>
                  <a:cubicBezTo>
                    <a:pt x="886834" y="1316862"/>
                    <a:pt x="882469" y="1316487"/>
                    <a:pt x="878958" y="1318437"/>
                  </a:cubicBezTo>
                  <a:cubicBezTo>
                    <a:pt x="875063" y="1320601"/>
                    <a:pt x="873071" y="1325215"/>
                    <a:pt x="869507" y="1327888"/>
                  </a:cubicBezTo>
                  <a:cubicBezTo>
                    <a:pt x="866689" y="1330001"/>
                    <a:pt x="863114" y="1330866"/>
                    <a:pt x="860056" y="1332614"/>
                  </a:cubicBezTo>
                  <a:cubicBezTo>
                    <a:pt x="847234" y="1339941"/>
                    <a:pt x="858874" y="1335370"/>
                    <a:pt x="845879" y="1339702"/>
                  </a:cubicBezTo>
                  <a:cubicBezTo>
                    <a:pt x="842027" y="1339152"/>
                    <a:pt x="826071" y="1339298"/>
                    <a:pt x="822251" y="1332614"/>
                  </a:cubicBezTo>
                  <a:cubicBezTo>
                    <a:pt x="820259" y="1329127"/>
                    <a:pt x="821520" y="1324470"/>
                    <a:pt x="819889" y="1320800"/>
                  </a:cubicBezTo>
                  <a:cubicBezTo>
                    <a:pt x="818290" y="1317201"/>
                    <a:pt x="814887" y="1314688"/>
                    <a:pt x="812800" y="1311349"/>
                  </a:cubicBezTo>
                  <a:cubicBezTo>
                    <a:pt x="798946" y="1289183"/>
                    <a:pt x="816366" y="1313033"/>
                    <a:pt x="803349" y="1294809"/>
                  </a:cubicBezTo>
                  <a:cubicBezTo>
                    <a:pt x="791364" y="1278030"/>
                    <a:pt x="801840" y="1291188"/>
                    <a:pt x="789172" y="1280632"/>
                  </a:cubicBezTo>
                  <a:cubicBezTo>
                    <a:pt x="786605" y="1278493"/>
                    <a:pt x="784722" y="1275595"/>
                    <a:pt x="782084" y="1273544"/>
                  </a:cubicBezTo>
                  <a:cubicBezTo>
                    <a:pt x="777601" y="1270057"/>
                    <a:pt x="771923" y="1268109"/>
                    <a:pt x="767907" y="1264093"/>
                  </a:cubicBezTo>
                  <a:cubicBezTo>
                    <a:pt x="765544" y="1261730"/>
                    <a:pt x="763492" y="1259010"/>
                    <a:pt x="760819" y="1257005"/>
                  </a:cubicBezTo>
                  <a:cubicBezTo>
                    <a:pt x="751891" y="1250309"/>
                    <a:pt x="750639" y="1250461"/>
                    <a:pt x="741917" y="1247553"/>
                  </a:cubicBezTo>
                  <a:cubicBezTo>
                    <a:pt x="740342" y="1245190"/>
                    <a:pt x="738188" y="1243124"/>
                    <a:pt x="737191" y="1240465"/>
                  </a:cubicBezTo>
                  <a:cubicBezTo>
                    <a:pt x="735781" y="1236705"/>
                    <a:pt x="737399" y="1231736"/>
                    <a:pt x="734828" y="1228651"/>
                  </a:cubicBezTo>
                  <a:cubicBezTo>
                    <a:pt x="732749" y="1226156"/>
                    <a:pt x="728611" y="1226582"/>
                    <a:pt x="725377" y="1226288"/>
                  </a:cubicBezTo>
                  <a:cubicBezTo>
                    <a:pt x="711237" y="1225002"/>
                    <a:pt x="697024" y="1224713"/>
                    <a:pt x="682847" y="1223925"/>
                  </a:cubicBezTo>
                  <a:cubicBezTo>
                    <a:pt x="679697" y="1222350"/>
                    <a:pt x="676633" y="1220587"/>
                    <a:pt x="673396" y="1219200"/>
                  </a:cubicBezTo>
                  <a:cubicBezTo>
                    <a:pt x="660065" y="1213487"/>
                    <a:pt x="672845" y="1220470"/>
                    <a:pt x="656856" y="1214474"/>
                  </a:cubicBezTo>
                  <a:cubicBezTo>
                    <a:pt x="653558" y="1213237"/>
                    <a:pt x="650555" y="1211324"/>
                    <a:pt x="647405" y="1209749"/>
                  </a:cubicBezTo>
                  <a:cubicBezTo>
                    <a:pt x="646617" y="1207386"/>
                    <a:pt x="646424" y="1204733"/>
                    <a:pt x="645042" y="1202660"/>
                  </a:cubicBezTo>
                  <a:cubicBezTo>
                    <a:pt x="643189" y="1199880"/>
                    <a:pt x="640093" y="1198139"/>
                    <a:pt x="637954" y="1195572"/>
                  </a:cubicBezTo>
                  <a:cubicBezTo>
                    <a:pt x="636136" y="1193391"/>
                    <a:pt x="634803" y="1190847"/>
                    <a:pt x="633228" y="1188484"/>
                  </a:cubicBezTo>
                  <a:cubicBezTo>
                    <a:pt x="632440" y="1186121"/>
                    <a:pt x="631979" y="1183623"/>
                    <a:pt x="630865" y="1181395"/>
                  </a:cubicBezTo>
                  <a:cubicBezTo>
                    <a:pt x="629522" y="1178709"/>
                    <a:pt x="620124" y="1165929"/>
                    <a:pt x="619051" y="1164856"/>
                  </a:cubicBezTo>
                  <a:cubicBezTo>
                    <a:pt x="617043" y="1162848"/>
                    <a:pt x="614503" y="1161400"/>
                    <a:pt x="611963" y="1160130"/>
                  </a:cubicBezTo>
                  <a:cubicBezTo>
                    <a:pt x="606343" y="1157320"/>
                    <a:pt x="597213" y="1154044"/>
                    <a:pt x="590698" y="1153042"/>
                  </a:cubicBezTo>
                  <a:cubicBezTo>
                    <a:pt x="583649" y="1151957"/>
                    <a:pt x="576521" y="1151467"/>
                    <a:pt x="569433" y="1150679"/>
                  </a:cubicBezTo>
                  <a:cubicBezTo>
                    <a:pt x="567070" y="1149104"/>
                    <a:pt x="564119" y="1148170"/>
                    <a:pt x="562345" y="1145953"/>
                  </a:cubicBezTo>
                  <a:cubicBezTo>
                    <a:pt x="560789" y="1144008"/>
                    <a:pt x="559057" y="1141177"/>
                    <a:pt x="559982" y="1138865"/>
                  </a:cubicBezTo>
                  <a:cubicBezTo>
                    <a:pt x="561037" y="1136228"/>
                    <a:pt x="564433" y="1135194"/>
                    <a:pt x="567070" y="1134139"/>
                  </a:cubicBezTo>
                  <a:cubicBezTo>
                    <a:pt x="572394" y="1132010"/>
                    <a:pt x="578097" y="1130989"/>
                    <a:pt x="583610" y="1129414"/>
                  </a:cubicBezTo>
                  <a:cubicBezTo>
                    <a:pt x="581688" y="1123648"/>
                    <a:pt x="581102" y="1119818"/>
                    <a:pt x="576521" y="1115237"/>
                  </a:cubicBezTo>
                  <a:cubicBezTo>
                    <a:pt x="574513" y="1113229"/>
                    <a:pt x="571796" y="1112087"/>
                    <a:pt x="569433" y="1110512"/>
                  </a:cubicBezTo>
                  <a:cubicBezTo>
                    <a:pt x="562461" y="1100054"/>
                    <a:pt x="567970" y="1104874"/>
                    <a:pt x="555256" y="1101060"/>
                  </a:cubicBezTo>
                  <a:cubicBezTo>
                    <a:pt x="550485" y="1099629"/>
                    <a:pt x="541079" y="1096335"/>
                    <a:pt x="541079" y="1096335"/>
                  </a:cubicBezTo>
                  <a:cubicBezTo>
                    <a:pt x="538716" y="1093972"/>
                    <a:pt x="536771" y="1091100"/>
                    <a:pt x="533991" y="1089246"/>
                  </a:cubicBezTo>
                  <a:cubicBezTo>
                    <a:pt x="531919" y="1087865"/>
                    <a:pt x="529131" y="1087998"/>
                    <a:pt x="526903" y="1086884"/>
                  </a:cubicBezTo>
                  <a:cubicBezTo>
                    <a:pt x="524363" y="1085614"/>
                    <a:pt x="522177" y="1083733"/>
                    <a:pt x="519814" y="1082158"/>
                  </a:cubicBezTo>
                  <a:cubicBezTo>
                    <a:pt x="511896" y="1058408"/>
                    <a:pt x="524668" y="1098766"/>
                    <a:pt x="515089" y="1034902"/>
                  </a:cubicBezTo>
                  <a:cubicBezTo>
                    <a:pt x="514668" y="1032094"/>
                    <a:pt x="511938" y="1030177"/>
                    <a:pt x="510363" y="1027814"/>
                  </a:cubicBezTo>
                  <a:cubicBezTo>
                    <a:pt x="509575" y="1024664"/>
                    <a:pt x="508704" y="1021533"/>
                    <a:pt x="508000" y="1018363"/>
                  </a:cubicBezTo>
                  <a:cubicBezTo>
                    <a:pt x="507129" y="1014443"/>
                    <a:pt x="507048" y="1010309"/>
                    <a:pt x="505638" y="1006549"/>
                  </a:cubicBezTo>
                  <a:cubicBezTo>
                    <a:pt x="504641" y="1003890"/>
                    <a:pt x="502182" y="1002000"/>
                    <a:pt x="500912" y="999460"/>
                  </a:cubicBezTo>
                  <a:cubicBezTo>
                    <a:pt x="491891" y="981419"/>
                    <a:pt x="508601" y="1005776"/>
                    <a:pt x="491461" y="982921"/>
                  </a:cubicBezTo>
                  <a:cubicBezTo>
                    <a:pt x="486862" y="969125"/>
                    <a:pt x="490894" y="982448"/>
                    <a:pt x="486735" y="961656"/>
                  </a:cubicBezTo>
                  <a:cubicBezTo>
                    <a:pt x="482318" y="939571"/>
                    <a:pt x="486511" y="963122"/>
                    <a:pt x="482010" y="945116"/>
                  </a:cubicBezTo>
                  <a:cubicBezTo>
                    <a:pt x="481036" y="941220"/>
                    <a:pt x="480621" y="937198"/>
                    <a:pt x="479647" y="933302"/>
                  </a:cubicBezTo>
                  <a:cubicBezTo>
                    <a:pt x="477430" y="924434"/>
                    <a:pt x="476616" y="926233"/>
                    <a:pt x="472558" y="916763"/>
                  </a:cubicBezTo>
                  <a:cubicBezTo>
                    <a:pt x="471577" y="914474"/>
                    <a:pt x="471533" y="911775"/>
                    <a:pt x="470196" y="909674"/>
                  </a:cubicBezTo>
                  <a:cubicBezTo>
                    <a:pt x="460367" y="894228"/>
                    <a:pt x="460173" y="891489"/>
                    <a:pt x="446568" y="886046"/>
                  </a:cubicBezTo>
                  <a:cubicBezTo>
                    <a:pt x="445837" y="885753"/>
                    <a:pt x="444993" y="886046"/>
                    <a:pt x="444205" y="886046"/>
                  </a:cubicBezTo>
                  <a:lnTo>
                    <a:pt x="344968" y="824614"/>
                  </a:lnTo>
                  <a:lnTo>
                    <a:pt x="231554" y="689935"/>
                  </a:lnTo>
                  <a:lnTo>
                    <a:pt x="181935" y="569432"/>
                  </a:lnTo>
                  <a:lnTo>
                    <a:pt x="186661" y="463107"/>
                  </a:lnTo>
                  <a:lnTo>
                    <a:pt x="148856" y="375684"/>
                  </a:lnTo>
                  <a:lnTo>
                    <a:pt x="68521" y="361507"/>
                  </a:lnTo>
                  <a:lnTo>
                    <a:pt x="21265" y="349693"/>
                  </a:lnTo>
                  <a:cubicBezTo>
                    <a:pt x="-490" y="318613"/>
                    <a:pt x="8191" y="337010"/>
                    <a:pt x="2363" y="316614"/>
                  </a:cubicBezTo>
                  <a:cubicBezTo>
                    <a:pt x="1679" y="314219"/>
                    <a:pt x="788" y="311888"/>
                    <a:pt x="0" y="309525"/>
                  </a:cubicBezTo>
                  <a:cubicBezTo>
                    <a:pt x="788" y="289835"/>
                    <a:pt x="1052" y="270118"/>
                    <a:pt x="2363" y="250456"/>
                  </a:cubicBezTo>
                  <a:cubicBezTo>
                    <a:pt x="3155" y="238578"/>
                    <a:pt x="4733" y="240977"/>
                    <a:pt x="7089" y="231553"/>
                  </a:cubicBezTo>
                  <a:cubicBezTo>
                    <a:pt x="8063" y="227657"/>
                    <a:pt x="8733" y="223690"/>
                    <a:pt x="9451" y="219739"/>
                  </a:cubicBezTo>
                  <a:cubicBezTo>
                    <a:pt x="11211" y="210059"/>
                    <a:pt x="9791" y="205223"/>
                    <a:pt x="16540" y="198474"/>
                  </a:cubicBezTo>
                  <a:cubicBezTo>
                    <a:pt x="24066" y="190948"/>
                    <a:pt x="26711" y="191649"/>
                    <a:pt x="35442" y="186660"/>
                  </a:cubicBezTo>
                  <a:cubicBezTo>
                    <a:pt x="37908" y="185251"/>
                    <a:pt x="39921" y="183054"/>
                    <a:pt x="42531" y="181935"/>
                  </a:cubicBezTo>
                  <a:cubicBezTo>
                    <a:pt x="45516" y="180656"/>
                    <a:pt x="48872" y="180505"/>
                    <a:pt x="51982" y="179572"/>
                  </a:cubicBezTo>
                  <a:cubicBezTo>
                    <a:pt x="56753" y="178141"/>
                    <a:pt x="61433" y="176421"/>
                    <a:pt x="66158" y="174846"/>
                  </a:cubicBezTo>
                  <a:lnTo>
                    <a:pt x="75610" y="163032"/>
                  </a:ln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Freeform 117"/>
            <p:cNvSpPr/>
            <p:nvPr/>
          </p:nvSpPr>
          <p:spPr bwMode="auto">
            <a:xfrm>
              <a:off x="6209250" y="3908281"/>
              <a:ext cx="497835" cy="574500"/>
            </a:xfrm>
            <a:custGeom>
              <a:avLst/>
              <a:gdLst>
                <a:gd name="connsiteX0" fmla="*/ 25991 w 813885"/>
                <a:gd name="connsiteY0" fmla="*/ 413489 h 940391"/>
                <a:gd name="connsiteX1" fmla="*/ 25991 w 813885"/>
                <a:gd name="connsiteY1" fmla="*/ 413489 h 940391"/>
                <a:gd name="connsiteX2" fmla="*/ 9451 w 813885"/>
                <a:gd name="connsiteY2" fmla="*/ 401675 h 940391"/>
                <a:gd name="connsiteX3" fmla="*/ 7089 w 813885"/>
                <a:gd name="connsiteY3" fmla="*/ 394586 h 940391"/>
                <a:gd name="connsiteX4" fmla="*/ 0 w 813885"/>
                <a:gd name="connsiteY4" fmla="*/ 387498 h 940391"/>
                <a:gd name="connsiteX5" fmla="*/ 4726 w 813885"/>
                <a:gd name="connsiteY5" fmla="*/ 318977 h 940391"/>
                <a:gd name="connsiteX6" fmla="*/ 11814 w 813885"/>
                <a:gd name="connsiteY6" fmla="*/ 304800 h 940391"/>
                <a:gd name="connsiteX7" fmla="*/ 18903 w 813885"/>
                <a:gd name="connsiteY7" fmla="*/ 300075 h 940391"/>
                <a:gd name="connsiteX8" fmla="*/ 28354 w 813885"/>
                <a:gd name="connsiteY8" fmla="*/ 292986 h 940391"/>
                <a:gd name="connsiteX9" fmla="*/ 28354 w 813885"/>
                <a:gd name="connsiteY9" fmla="*/ 248093 h 940391"/>
                <a:gd name="connsiteX10" fmla="*/ 23628 w 813885"/>
                <a:gd name="connsiteY10" fmla="*/ 241005 h 940391"/>
                <a:gd name="connsiteX11" fmla="*/ 18903 w 813885"/>
                <a:gd name="connsiteY11" fmla="*/ 231554 h 940391"/>
                <a:gd name="connsiteX12" fmla="*/ 14177 w 813885"/>
                <a:gd name="connsiteY12" fmla="*/ 212651 h 940391"/>
                <a:gd name="connsiteX13" fmla="*/ 9451 w 813885"/>
                <a:gd name="connsiteY13" fmla="*/ 198475 h 940391"/>
                <a:gd name="connsiteX14" fmla="*/ 7089 w 813885"/>
                <a:gd name="connsiteY14" fmla="*/ 191386 h 940391"/>
                <a:gd name="connsiteX15" fmla="*/ 2363 w 813885"/>
                <a:gd name="connsiteY15" fmla="*/ 181935 h 940391"/>
                <a:gd name="connsiteX16" fmla="*/ 4726 w 813885"/>
                <a:gd name="connsiteY16" fmla="*/ 163033 h 940391"/>
                <a:gd name="connsiteX17" fmla="*/ 16540 w 813885"/>
                <a:gd name="connsiteY17" fmla="*/ 151219 h 940391"/>
                <a:gd name="connsiteX18" fmla="*/ 35442 w 813885"/>
                <a:gd name="connsiteY18" fmla="*/ 146493 h 940391"/>
                <a:gd name="connsiteX19" fmla="*/ 80335 w 813885"/>
                <a:gd name="connsiteY19" fmla="*/ 139405 h 940391"/>
                <a:gd name="connsiteX20" fmla="*/ 56707 w 813885"/>
                <a:gd name="connsiteY20" fmla="*/ 0 h 940391"/>
                <a:gd name="connsiteX21" fmla="*/ 411126 w 813885"/>
                <a:gd name="connsiteY21" fmla="*/ 0 h 940391"/>
                <a:gd name="connsiteX22" fmla="*/ 434754 w 813885"/>
                <a:gd name="connsiteY22" fmla="*/ 44893 h 940391"/>
                <a:gd name="connsiteX23" fmla="*/ 366233 w 813885"/>
                <a:gd name="connsiteY23" fmla="*/ 47256 h 940391"/>
                <a:gd name="connsiteX24" fmla="*/ 359145 w 813885"/>
                <a:gd name="connsiteY24" fmla="*/ 49619 h 940391"/>
                <a:gd name="connsiteX25" fmla="*/ 356782 w 813885"/>
                <a:gd name="connsiteY25" fmla="*/ 56707 h 940391"/>
                <a:gd name="connsiteX26" fmla="*/ 352056 w 813885"/>
                <a:gd name="connsiteY26" fmla="*/ 155945 h 940391"/>
                <a:gd name="connsiteX27" fmla="*/ 349693 w 813885"/>
                <a:gd name="connsiteY27" fmla="*/ 163033 h 940391"/>
                <a:gd name="connsiteX28" fmla="*/ 347331 w 813885"/>
                <a:gd name="connsiteY28" fmla="*/ 172484 h 940391"/>
                <a:gd name="connsiteX29" fmla="*/ 340242 w 813885"/>
                <a:gd name="connsiteY29" fmla="*/ 198475 h 940391"/>
                <a:gd name="connsiteX30" fmla="*/ 342605 w 813885"/>
                <a:gd name="connsiteY30" fmla="*/ 222103 h 940391"/>
                <a:gd name="connsiteX31" fmla="*/ 352056 w 813885"/>
                <a:gd name="connsiteY31" fmla="*/ 224465 h 940391"/>
                <a:gd name="connsiteX32" fmla="*/ 380410 w 813885"/>
                <a:gd name="connsiteY32" fmla="*/ 210289 h 940391"/>
                <a:gd name="connsiteX33" fmla="*/ 387498 w 813885"/>
                <a:gd name="connsiteY33" fmla="*/ 207926 h 940391"/>
                <a:gd name="connsiteX34" fmla="*/ 411126 w 813885"/>
                <a:gd name="connsiteY34" fmla="*/ 210289 h 940391"/>
                <a:gd name="connsiteX35" fmla="*/ 418214 w 813885"/>
                <a:gd name="connsiteY35" fmla="*/ 217377 h 940391"/>
                <a:gd name="connsiteX36" fmla="*/ 430028 w 813885"/>
                <a:gd name="connsiteY36" fmla="*/ 222103 h 940391"/>
                <a:gd name="connsiteX37" fmla="*/ 460745 w 813885"/>
                <a:gd name="connsiteY37" fmla="*/ 224465 h 940391"/>
                <a:gd name="connsiteX38" fmla="*/ 463107 w 813885"/>
                <a:gd name="connsiteY38" fmla="*/ 262270 h 940391"/>
                <a:gd name="connsiteX39" fmla="*/ 477284 w 813885"/>
                <a:gd name="connsiteY39" fmla="*/ 266996 h 940391"/>
                <a:gd name="connsiteX40" fmla="*/ 524540 w 813885"/>
                <a:gd name="connsiteY40" fmla="*/ 264633 h 940391"/>
                <a:gd name="connsiteX41" fmla="*/ 541079 w 813885"/>
                <a:gd name="connsiteY41" fmla="*/ 262270 h 940391"/>
                <a:gd name="connsiteX42" fmla="*/ 604875 w 813885"/>
                <a:gd name="connsiteY42" fmla="*/ 255182 h 940391"/>
                <a:gd name="connsiteX43" fmla="*/ 637954 w 813885"/>
                <a:gd name="connsiteY43" fmla="*/ 248093 h 940391"/>
                <a:gd name="connsiteX44" fmla="*/ 647405 w 813885"/>
                <a:gd name="connsiteY44" fmla="*/ 245731 h 940391"/>
                <a:gd name="connsiteX45" fmla="*/ 654493 w 813885"/>
                <a:gd name="connsiteY45" fmla="*/ 243368 h 940391"/>
                <a:gd name="connsiteX46" fmla="*/ 668670 w 813885"/>
                <a:gd name="connsiteY46" fmla="*/ 233917 h 940391"/>
                <a:gd name="connsiteX47" fmla="*/ 671033 w 813885"/>
                <a:gd name="connsiteY47" fmla="*/ 226828 h 940391"/>
                <a:gd name="connsiteX48" fmla="*/ 685210 w 813885"/>
                <a:gd name="connsiteY48" fmla="*/ 203200 h 940391"/>
                <a:gd name="connsiteX49" fmla="*/ 689935 w 813885"/>
                <a:gd name="connsiteY49" fmla="*/ 189024 h 940391"/>
                <a:gd name="connsiteX50" fmla="*/ 692298 w 813885"/>
                <a:gd name="connsiteY50" fmla="*/ 165396 h 940391"/>
                <a:gd name="connsiteX51" fmla="*/ 704112 w 813885"/>
                <a:gd name="connsiteY51" fmla="*/ 153582 h 940391"/>
                <a:gd name="connsiteX52" fmla="*/ 718289 w 813885"/>
                <a:gd name="connsiteY52" fmla="*/ 144131 h 940391"/>
                <a:gd name="connsiteX53" fmla="*/ 763182 w 813885"/>
                <a:gd name="connsiteY53" fmla="*/ 146493 h 940391"/>
                <a:gd name="connsiteX54" fmla="*/ 767907 w 813885"/>
                <a:gd name="connsiteY54" fmla="*/ 132317 h 940391"/>
                <a:gd name="connsiteX55" fmla="*/ 770270 w 813885"/>
                <a:gd name="connsiteY55" fmla="*/ 113414 h 940391"/>
                <a:gd name="connsiteX56" fmla="*/ 777358 w 813885"/>
                <a:gd name="connsiteY56" fmla="*/ 106326 h 940391"/>
                <a:gd name="connsiteX57" fmla="*/ 793898 w 813885"/>
                <a:gd name="connsiteY57" fmla="*/ 99238 h 940391"/>
                <a:gd name="connsiteX58" fmla="*/ 812800 w 813885"/>
                <a:gd name="connsiteY58" fmla="*/ 96875 h 940391"/>
                <a:gd name="connsiteX59" fmla="*/ 810438 w 813885"/>
                <a:gd name="connsiteY59" fmla="*/ 118140 h 940391"/>
                <a:gd name="connsiteX60" fmla="*/ 800986 w 813885"/>
                <a:gd name="connsiteY60" fmla="*/ 132317 h 940391"/>
                <a:gd name="connsiteX61" fmla="*/ 798624 w 813885"/>
                <a:gd name="connsiteY61" fmla="*/ 139405 h 940391"/>
                <a:gd name="connsiteX62" fmla="*/ 803349 w 813885"/>
                <a:gd name="connsiteY62" fmla="*/ 160670 h 940391"/>
                <a:gd name="connsiteX63" fmla="*/ 808075 w 813885"/>
                <a:gd name="connsiteY63" fmla="*/ 167758 h 940391"/>
                <a:gd name="connsiteX64" fmla="*/ 810438 w 813885"/>
                <a:gd name="connsiteY64" fmla="*/ 174847 h 940391"/>
                <a:gd name="connsiteX65" fmla="*/ 808075 w 813885"/>
                <a:gd name="connsiteY65" fmla="*/ 212651 h 940391"/>
                <a:gd name="connsiteX66" fmla="*/ 796261 w 813885"/>
                <a:gd name="connsiteY66" fmla="*/ 222103 h 940391"/>
                <a:gd name="connsiteX67" fmla="*/ 765545 w 813885"/>
                <a:gd name="connsiteY67" fmla="*/ 226828 h 940391"/>
                <a:gd name="connsiteX68" fmla="*/ 756093 w 813885"/>
                <a:gd name="connsiteY68" fmla="*/ 229191 h 940391"/>
                <a:gd name="connsiteX69" fmla="*/ 739554 w 813885"/>
                <a:gd name="connsiteY69" fmla="*/ 243368 h 940391"/>
                <a:gd name="connsiteX70" fmla="*/ 727740 w 813885"/>
                <a:gd name="connsiteY70" fmla="*/ 255182 h 940391"/>
                <a:gd name="connsiteX71" fmla="*/ 723014 w 813885"/>
                <a:gd name="connsiteY71" fmla="*/ 269358 h 940391"/>
                <a:gd name="connsiteX72" fmla="*/ 713563 w 813885"/>
                <a:gd name="connsiteY72" fmla="*/ 283535 h 940391"/>
                <a:gd name="connsiteX73" fmla="*/ 708838 w 813885"/>
                <a:gd name="connsiteY73" fmla="*/ 300075 h 940391"/>
                <a:gd name="connsiteX74" fmla="*/ 706475 w 813885"/>
                <a:gd name="connsiteY74" fmla="*/ 349693 h 940391"/>
                <a:gd name="connsiteX75" fmla="*/ 704112 w 813885"/>
                <a:gd name="connsiteY75" fmla="*/ 389861 h 940391"/>
                <a:gd name="connsiteX76" fmla="*/ 697024 w 813885"/>
                <a:gd name="connsiteY76" fmla="*/ 392224 h 940391"/>
                <a:gd name="connsiteX77" fmla="*/ 673396 w 813885"/>
                <a:gd name="connsiteY77" fmla="*/ 399312 h 940391"/>
                <a:gd name="connsiteX78" fmla="*/ 659219 w 813885"/>
                <a:gd name="connsiteY78" fmla="*/ 408763 h 940391"/>
                <a:gd name="connsiteX79" fmla="*/ 645042 w 813885"/>
                <a:gd name="connsiteY79" fmla="*/ 418214 h 940391"/>
                <a:gd name="connsiteX80" fmla="*/ 640317 w 813885"/>
                <a:gd name="connsiteY80" fmla="*/ 425303 h 940391"/>
                <a:gd name="connsiteX81" fmla="*/ 640317 w 813885"/>
                <a:gd name="connsiteY81" fmla="*/ 463107 h 940391"/>
                <a:gd name="connsiteX82" fmla="*/ 630865 w 813885"/>
                <a:gd name="connsiteY82" fmla="*/ 477284 h 940391"/>
                <a:gd name="connsiteX83" fmla="*/ 630865 w 813885"/>
                <a:gd name="connsiteY83" fmla="*/ 522177 h 940391"/>
                <a:gd name="connsiteX84" fmla="*/ 633228 w 813885"/>
                <a:gd name="connsiteY84" fmla="*/ 529265 h 940391"/>
                <a:gd name="connsiteX85" fmla="*/ 640317 w 813885"/>
                <a:gd name="connsiteY85" fmla="*/ 536354 h 940391"/>
                <a:gd name="connsiteX86" fmla="*/ 663945 w 813885"/>
                <a:gd name="connsiteY86" fmla="*/ 552893 h 940391"/>
                <a:gd name="connsiteX87" fmla="*/ 659219 w 813885"/>
                <a:gd name="connsiteY87" fmla="*/ 569433 h 940391"/>
                <a:gd name="connsiteX88" fmla="*/ 649768 w 813885"/>
                <a:gd name="connsiteY88" fmla="*/ 590698 h 940391"/>
                <a:gd name="connsiteX89" fmla="*/ 642679 w 813885"/>
                <a:gd name="connsiteY89" fmla="*/ 597786 h 940391"/>
                <a:gd name="connsiteX90" fmla="*/ 609600 w 813885"/>
                <a:gd name="connsiteY90" fmla="*/ 593061 h 940391"/>
                <a:gd name="connsiteX91" fmla="*/ 600149 w 813885"/>
                <a:gd name="connsiteY91" fmla="*/ 590698 h 940391"/>
                <a:gd name="connsiteX92" fmla="*/ 588335 w 813885"/>
                <a:gd name="connsiteY92" fmla="*/ 588335 h 940391"/>
                <a:gd name="connsiteX93" fmla="*/ 590698 w 813885"/>
                <a:gd name="connsiteY93" fmla="*/ 602512 h 940391"/>
                <a:gd name="connsiteX94" fmla="*/ 597786 w 813885"/>
                <a:gd name="connsiteY94" fmla="*/ 609600 h 940391"/>
                <a:gd name="connsiteX95" fmla="*/ 600149 w 813885"/>
                <a:gd name="connsiteY95" fmla="*/ 621414 h 940391"/>
                <a:gd name="connsiteX96" fmla="*/ 604875 w 813885"/>
                <a:gd name="connsiteY96" fmla="*/ 628503 h 940391"/>
                <a:gd name="connsiteX97" fmla="*/ 609600 w 813885"/>
                <a:gd name="connsiteY97" fmla="*/ 645042 h 940391"/>
                <a:gd name="connsiteX98" fmla="*/ 614326 w 813885"/>
                <a:gd name="connsiteY98" fmla="*/ 652131 h 940391"/>
                <a:gd name="connsiteX99" fmla="*/ 619051 w 813885"/>
                <a:gd name="connsiteY99" fmla="*/ 666307 h 940391"/>
                <a:gd name="connsiteX100" fmla="*/ 626140 w 813885"/>
                <a:gd name="connsiteY100" fmla="*/ 671033 h 940391"/>
                <a:gd name="connsiteX101" fmla="*/ 640317 w 813885"/>
                <a:gd name="connsiteY101" fmla="*/ 675758 h 940391"/>
                <a:gd name="connsiteX102" fmla="*/ 647405 w 813885"/>
                <a:gd name="connsiteY102" fmla="*/ 678121 h 940391"/>
                <a:gd name="connsiteX103" fmla="*/ 654493 w 813885"/>
                <a:gd name="connsiteY103" fmla="*/ 682847 h 940391"/>
                <a:gd name="connsiteX104" fmla="*/ 659219 w 813885"/>
                <a:gd name="connsiteY104" fmla="*/ 713563 h 940391"/>
                <a:gd name="connsiteX105" fmla="*/ 663945 w 813885"/>
                <a:gd name="connsiteY105" fmla="*/ 720651 h 940391"/>
                <a:gd name="connsiteX106" fmla="*/ 671033 w 813885"/>
                <a:gd name="connsiteY106" fmla="*/ 730103 h 940391"/>
                <a:gd name="connsiteX107" fmla="*/ 692298 w 813885"/>
                <a:gd name="connsiteY107" fmla="*/ 741917 h 940391"/>
                <a:gd name="connsiteX108" fmla="*/ 706475 w 813885"/>
                <a:gd name="connsiteY108" fmla="*/ 751368 h 940391"/>
                <a:gd name="connsiteX109" fmla="*/ 704112 w 813885"/>
                <a:gd name="connsiteY109" fmla="*/ 774996 h 940391"/>
                <a:gd name="connsiteX110" fmla="*/ 701749 w 813885"/>
                <a:gd name="connsiteY110" fmla="*/ 782084 h 940391"/>
                <a:gd name="connsiteX111" fmla="*/ 694661 w 813885"/>
                <a:gd name="connsiteY111" fmla="*/ 789172 h 940391"/>
                <a:gd name="connsiteX112" fmla="*/ 680484 w 813885"/>
                <a:gd name="connsiteY112" fmla="*/ 798624 h 940391"/>
                <a:gd name="connsiteX113" fmla="*/ 673396 w 813885"/>
                <a:gd name="connsiteY113" fmla="*/ 803349 h 940391"/>
                <a:gd name="connsiteX114" fmla="*/ 649768 w 813885"/>
                <a:gd name="connsiteY114" fmla="*/ 808075 h 940391"/>
                <a:gd name="connsiteX115" fmla="*/ 642679 w 813885"/>
                <a:gd name="connsiteY115" fmla="*/ 810438 h 940391"/>
                <a:gd name="connsiteX116" fmla="*/ 628503 w 813885"/>
                <a:gd name="connsiteY116" fmla="*/ 819889 h 940391"/>
                <a:gd name="connsiteX117" fmla="*/ 616689 w 813885"/>
                <a:gd name="connsiteY117" fmla="*/ 834065 h 940391"/>
                <a:gd name="connsiteX118" fmla="*/ 611963 w 813885"/>
                <a:gd name="connsiteY118" fmla="*/ 841154 h 940391"/>
                <a:gd name="connsiteX119" fmla="*/ 604875 w 813885"/>
                <a:gd name="connsiteY119" fmla="*/ 850605 h 940391"/>
                <a:gd name="connsiteX120" fmla="*/ 600149 w 813885"/>
                <a:gd name="connsiteY120" fmla="*/ 864782 h 940391"/>
                <a:gd name="connsiteX121" fmla="*/ 597786 w 813885"/>
                <a:gd name="connsiteY121" fmla="*/ 900224 h 940391"/>
                <a:gd name="connsiteX122" fmla="*/ 595424 w 813885"/>
                <a:gd name="connsiteY122" fmla="*/ 912038 h 940391"/>
                <a:gd name="connsiteX123" fmla="*/ 588335 w 813885"/>
                <a:gd name="connsiteY123" fmla="*/ 919126 h 940391"/>
                <a:gd name="connsiteX124" fmla="*/ 574158 w 813885"/>
                <a:gd name="connsiteY124" fmla="*/ 926214 h 940391"/>
                <a:gd name="connsiteX125" fmla="*/ 545805 w 813885"/>
                <a:gd name="connsiteY125" fmla="*/ 928577 h 940391"/>
                <a:gd name="connsiteX126" fmla="*/ 538717 w 813885"/>
                <a:gd name="connsiteY126" fmla="*/ 930940 h 940391"/>
                <a:gd name="connsiteX127" fmla="*/ 531628 w 813885"/>
                <a:gd name="connsiteY127" fmla="*/ 935665 h 940391"/>
                <a:gd name="connsiteX128" fmla="*/ 519814 w 813885"/>
                <a:gd name="connsiteY128" fmla="*/ 938028 h 940391"/>
                <a:gd name="connsiteX129" fmla="*/ 510363 w 813885"/>
                <a:gd name="connsiteY129" fmla="*/ 940391 h 940391"/>
                <a:gd name="connsiteX130" fmla="*/ 413489 w 813885"/>
                <a:gd name="connsiteY130" fmla="*/ 938028 h 940391"/>
                <a:gd name="connsiteX131" fmla="*/ 399312 w 813885"/>
                <a:gd name="connsiteY131" fmla="*/ 933303 h 940391"/>
                <a:gd name="connsiteX132" fmla="*/ 394586 w 813885"/>
                <a:gd name="connsiteY132" fmla="*/ 926214 h 940391"/>
                <a:gd name="connsiteX133" fmla="*/ 380410 w 813885"/>
                <a:gd name="connsiteY133" fmla="*/ 914400 h 940391"/>
                <a:gd name="connsiteX134" fmla="*/ 375684 w 813885"/>
                <a:gd name="connsiteY134" fmla="*/ 900224 h 940391"/>
                <a:gd name="connsiteX135" fmla="*/ 373321 w 813885"/>
                <a:gd name="connsiteY135" fmla="*/ 883684 h 940391"/>
                <a:gd name="connsiteX136" fmla="*/ 359145 w 813885"/>
                <a:gd name="connsiteY136" fmla="*/ 878958 h 940391"/>
                <a:gd name="connsiteX137" fmla="*/ 352056 w 813885"/>
                <a:gd name="connsiteY137" fmla="*/ 874233 h 940391"/>
                <a:gd name="connsiteX138" fmla="*/ 335517 w 813885"/>
                <a:gd name="connsiteY138" fmla="*/ 864782 h 940391"/>
                <a:gd name="connsiteX139" fmla="*/ 328428 w 813885"/>
                <a:gd name="connsiteY139" fmla="*/ 857693 h 940391"/>
                <a:gd name="connsiteX140" fmla="*/ 321340 w 813885"/>
                <a:gd name="connsiteY140" fmla="*/ 841154 h 940391"/>
                <a:gd name="connsiteX141" fmla="*/ 318977 w 813885"/>
                <a:gd name="connsiteY141" fmla="*/ 834065 h 940391"/>
                <a:gd name="connsiteX142" fmla="*/ 318977 w 813885"/>
                <a:gd name="connsiteY142" fmla="*/ 749005 h 940391"/>
                <a:gd name="connsiteX143" fmla="*/ 373321 w 813885"/>
                <a:gd name="connsiteY143" fmla="*/ 751368 h 940391"/>
                <a:gd name="connsiteX144" fmla="*/ 363870 w 813885"/>
                <a:gd name="connsiteY144" fmla="*/ 718289 h 940391"/>
                <a:gd name="connsiteX145" fmla="*/ 359145 w 813885"/>
                <a:gd name="connsiteY145" fmla="*/ 649768 h 940391"/>
                <a:gd name="connsiteX146" fmla="*/ 354419 w 813885"/>
                <a:gd name="connsiteY146" fmla="*/ 635591 h 940391"/>
                <a:gd name="connsiteX147" fmla="*/ 349693 w 813885"/>
                <a:gd name="connsiteY147" fmla="*/ 621414 h 940391"/>
                <a:gd name="connsiteX148" fmla="*/ 340242 w 813885"/>
                <a:gd name="connsiteY148" fmla="*/ 593061 h 940391"/>
                <a:gd name="connsiteX149" fmla="*/ 337879 w 813885"/>
                <a:gd name="connsiteY149" fmla="*/ 585972 h 940391"/>
                <a:gd name="connsiteX150" fmla="*/ 335517 w 813885"/>
                <a:gd name="connsiteY150" fmla="*/ 578884 h 940391"/>
                <a:gd name="connsiteX151" fmla="*/ 328428 w 813885"/>
                <a:gd name="connsiteY151" fmla="*/ 569433 h 940391"/>
                <a:gd name="connsiteX152" fmla="*/ 318977 w 813885"/>
                <a:gd name="connsiteY152" fmla="*/ 555256 h 940391"/>
                <a:gd name="connsiteX153" fmla="*/ 314251 w 813885"/>
                <a:gd name="connsiteY153" fmla="*/ 548168 h 940391"/>
                <a:gd name="connsiteX154" fmla="*/ 307163 w 813885"/>
                <a:gd name="connsiteY154" fmla="*/ 538717 h 940391"/>
                <a:gd name="connsiteX155" fmla="*/ 300075 w 813885"/>
                <a:gd name="connsiteY155" fmla="*/ 531628 h 940391"/>
                <a:gd name="connsiteX156" fmla="*/ 295349 w 813885"/>
                <a:gd name="connsiteY156" fmla="*/ 524540 h 940391"/>
                <a:gd name="connsiteX157" fmla="*/ 288261 w 813885"/>
                <a:gd name="connsiteY157" fmla="*/ 519814 h 940391"/>
                <a:gd name="connsiteX158" fmla="*/ 281172 w 813885"/>
                <a:gd name="connsiteY158" fmla="*/ 512726 h 940391"/>
                <a:gd name="connsiteX159" fmla="*/ 266996 w 813885"/>
                <a:gd name="connsiteY159" fmla="*/ 503275 h 940391"/>
                <a:gd name="connsiteX160" fmla="*/ 262270 w 813885"/>
                <a:gd name="connsiteY160" fmla="*/ 496186 h 940391"/>
                <a:gd name="connsiteX161" fmla="*/ 248093 w 813885"/>
                <a:gd name="connsiteY161" fmla="*/ 486735 h 940391"/>
                <a:gd name="connsiteX162" fmla="*/ 245731 w 813885"/>
                <a:gd name="connsiteY162" fmla="*/ 479647 h 940391"/>
                <a:gd name="connsiteX163" fmla="*/ 231554 w 813885"/>
                <a:gd name="connsiteY163" fmla="*/ 467833 h 940391"/>
                <a:gd name="connsiteX164" fmla="*/ 155945 w 813885"/>
                <a:gd name="connsiteY164" fmla="*/ 470196 h 940391"/>
                <a:gd name="connsiteX165" fmla="*/ 148856 w 813885"/>
                <a:gd name="connsiteY165" fmla="*/ 463107 h 940391"/>
                <a:gd name="connsiteX166" fmla="*/ 132317 w 813885"/>
                <a:gd name="connsiteY166" fmla="*/ 439479 h 940391"/>
                <a:gd name="connsiteX167" fmla="*/ 111051 w 813885"/>
                <a:gd name="connsiteY167" fmla="*/ 430028 h 940391"/>
                <a:gd name="connsiteX168" fmla="*/ 96875 w 813885"/>
                <a:gd name="connsiteY168" fmla="*/ 425303 h 940391"/>
                <a:gd name="connsiteX169" fmla="*/ 89786 w 813885"/>
                <a:gd name="connsiteY169" fmla="*/ 422940 h 940391"/>
                <a:gd name="connsiteX170" fmla="*/ 73247 w 813885"/>
                <a:gd name="connsiteY170" fmla="*/ 418214 h 940391"/>
                <a:gd name="connsiteX171" fmla="*/ 61433 w 813885"/>
                <a:gd name="connsiteY171" fmla="*/ 406400 h 940391"/>
                <a:gd name="connsiteX172" fmla="*/ 56707 w 813885"/>
                <a:gd name="connsiteY172" fmla="*/ 399312 h 940391"/>
                <a:gd name="connsiteX173" fmla="*/ 25991 w 813885"/>
                <a:gd name="connsiteY173" fmla="*/ 413489 h 94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813885" h="940391">
                  <a:moveTo>
                    <a:pt x="25991" y="413489"/>
                  </a:moveTo>
                  <a:lnTo>
                    <a:pt x="25991" y="413489"/>
                  </a:lnTo>
                  <a:cubicBezTo>
                    <a:pt x="20478" y="409551"/>
                    <a:pt x="14242" y="406466"/>
                    <a:pt x="9451" y="401675"/>
                  </a:cubicBezTo>
                  <a:cubicBezTo>
                    <a:pt x="7690" y="399914"/>
                    <a:pt x="8471" y="396658"/>
                    <a:pt x="7089" y="394586"/>
                  </a:cubicBezTo>
                  <a:cubicBezTo>
                    <a:pt x="5235" y="391806"/>
                    <a:pt x="2363" y="389861"/>
                    <a:pt x="0" y="387498"/>
                  </a:cubicBezTo>
                  <a:cubicBezTo>
                    <a:pt x="1485" y="350384"/>
                    <a:pt x="-2251" y="343392"/>
                    <a:pt x="4726" y="318977"/>
                  </a:cubicBezTo>
                  <a:cubicBezTo>
                    <a:pt x="6263" y="313599"/>
                    <a:pt x="7674" y="308940"/>
                    <a:pt x="11814" y="304800"/>
                  </a:cubicBezTo>
                  <a:cubicBezTo>
                    <a:pt x="13822" y="302792"/>
                    <a:pt x="16592" y="301726"/>
                    <a:pt x="18903" y="300075"/>
                  </a:cubicBezTo>
                  <a:cubicBezTo>
                    <a:pt x="22108" y="297786"/>
                    <a:pt x="25204" y="295349"/>
                    <a:pt x="28354" y="292986"/>
                  </a:cubicBezTo>
                  <a:cubicBezTo>
                    <a:pt x="34196" y="275463"/>
                    <a:pt x="33481" y="280560"/>
                    <a:pt x="28354" y="248093"/>
                  </a:cubicBezTo>
                  <a:cubicBezTo>
                    <a:pt x="27911" y="245288"/>
                    <a:pt x="25037" y="243471"/>
                    <a:pt x="23628" y="241005"/>
                  </a:cubicBezTo>
                  <a:cubicBezTo>
                    <a:pt x="21881" y="237947"/>
                    <a:pt x="20290" y="234791"/>
                    <a:pt x="18903" y="231554"/>
                  </a:cubicBezTo>
                  <a:cubicBezTo>
                    <a:pt x="15317" y="223187"/>
                    <a:pt x="16952" y="222825"/>
                    <a:pt x="14177" y="212651"/>
                  </a:cubicBezTo>
                  <a:cubicBezTo>
                    <a:pt x="12866" y="207846"/>
                    <a:pt x="11026" y="203200"/>
                    <a:pt x="9451" y="198475"/>
                  </a:cubicBezTo>
                  <a:cubicBezTo>
                    <a:pt x="8663" y="196112"/>
                    <a:pt x="8203" y="193614"/>
                    <a:pt x="7089" y="191386"/>
                  </a:cubicBezTo>
                  <a:lnTo>
                    <a:pt x="2363" y="181935"/>
                  </a:lnTo>
                  <a:cubicBezTo>
                    <a:pt x="3151" y="175634"/>
                    <a:pt x="3055" y="169159"/>
                    <a:pt x="4726" y="163033"/>
                  </a:cubicBezTo>
                  <a:cubicBezTo>
                    <a:pt x="6027" y="158263"/>
                    <a:pt x="12089" y="152838"/>
                    <a:pt x="16540" y="151219"/>
                  </a:cubicBezTo>
                  <a:cubicBezTo>
                    <a:pt x="22644" y="148999"/>
                    <a:pt x="28992" y="147252"/>
                    <a:pt x="35442" y="146493"/>
                  </a:cubicBezTo>
                  <a:cubicBezTo>
                    <a:pt x="77359" y="141562"/>
                    <a:pt x="63552" y="147798"/>
                    <a:pt x="80335" y="139405"/>
                  </a:cubicBezTo>
                  <a:lnTo>
                    <a:pt x="56707" y="0"/>
                  </a:lnTo>
                  <a:lnTo>
                    <a:pt x="411126" y="0"/>
                  </a:lnTo>
                  <a:lnTo>
                    <a:pt x="434754" y="44893"/>
                  </a:lnTo>
                  <a:cubicBezTo>
                    <a:pt x="411914" y="45681"/>
                    <a:pt x="389042" y="45830"/>
                    <a:pt x="366233" y="47256"/>
                  </a:cubicBezTo>
                  <a:cubicBezTo>
                    <a:pt x="363747" y="47411"/>
                    <a:pt x="360906" y="47858"/>
                    <a:pt x="359145" y="49619"/>
                  </a:cubicBezTo>
                  <a:cubicBezTo>
                    <a:pt x="357384" y="51380"/>
                    <a:pt x="357570" y="54344"/>
                    <a:pt x="356782" y="56707"/>
                  </a:cubicBezTo>
                  <a:cubicBezTo>
                    <a:pt x="356302" y="72060"/>
                    <a:pt x="356260" y="128625"/>
                    <a:pt x="352056" y="155945"/>
                  </a:cubicBezTo>
                  <a:cubicBezTo>
                    <a:pt x="351677" y="158407"/>
                    <a:pt x="350377" y="160638"/>
                    <a:pt x="349693" y="163033"/>
                  </a:cubicBezTo>
                  <a:cubicBezTo>
                    <a:pt x="348801" y="166155"/>
                    <a:pt x="348185" y="169351"/>
                    <a:pt x="347331" y="172484"/>
                  </a:cubicBezTo>
                  <a:cubicBezTo>
                    <a:pt x="338891" y="203434"/>
                    <a:pt x="345594" y="177069"/>
                    <a:pt x="340242" y="198475"/>
                  </a:cubicBezTo>
                  <a:cubicBezTo>
                    <a:pt x="341030" y="206351"/>
                    <a:pt x="339330" y="214897"/>
                    <a:pt x="342605" y="222103"/>
                  </a:cubicBezTo>
                  <a:cubicBezTo>
                    <a:pt x="343949" y="225059"/>
                    <a:pt x="348825" y="224788"/>
                    <a:pt x="352056" y="224465"/>
                  </a:cubicBezTo>
                  <a:cubicBezTo>
                    <a:pt x="375011" y="222169"/>
                    <a:pt x="358223" y="217686"/>
                    <a:pt x="380410" y="210289"/>
                  </a:cubicBezTo>
                  <a:lnTo>
                    <a:pt x="387498" y="207926"/>
                  </a:lnTo>
                  <a:cubicBezTo>
                    <a:pt x="395374" y="208714"/>
                    <a:pt x="403561" y="207961"/>
                    <a:pt x="411126" y="210289"/>
                  </a:cubicBezTo>
                  <a:cubicBezTo>
                    <a:pt x="414320" y="211272"/>
                    <a:pt x="415381" y="215606"/>
                    <a:pt x="418214" y="217377"/>
                  </a:cubicBezTo>
                  <a:cubicBezTo>
                    <a:pt x="421811" y="219625"/>
                    <a:pt x="425844" y="221406"/>
                    <a:pt x="430028" y="222103"/>
                  </a:cubicBezTo>
                  <a:cubicBezTo>
                    <a:pt x="440158" y="223791"/>
                    <a:pt x="450506" y="223678"/>
                    <a:pt x="460745" y="224465"/>
                  </a:cubicBezTo>
                  <a:cubicBezTo>
                    <a:pt x="461532" y="237067"/>
                    <a:pt x="458531" y="250502"/>
                    <a:pt x="463107" y="262270"/>
                  </a:cubicBezTo>
                  <a:cubicBezTo>
                    <a:pt x="464912" y="266913"/>
                    <a:pt x="477284" y="266996"/>
                    <a:pt x="477284" y="266996"/>
                  </a:cubicBezTo>
                  <a:cubicBezTo>
                    <a:pt x="493036" y="266208"/>
                    <a:pt x="508811" y="265798"/>
                    <a:pt x="524540" y="264633"/>
                  </a:cubicBezTo>
                  <a:cubicBezTo>
                    <a:pt x="530094" y="264222"/>
                    <a:pt x="535538" y="262824"/>
                    <a:pt x="541079" y="262270"/>
                  </a:cubicBezTo>
                  <a:cubicBezTo>
                    <a:pt x="583116" y="258066"/>
                    <a:pt x="561397" y="262429"/>
                    <a:pt x="604875" y="255182"/>
                  </a:cubicBezTo>
                  <a:cubicBezTo>
                    <a:pt x="625464" y="251750"/>
                    <a:pt x="614395" y="253982"/>
                    <a:pt x="637954" y="248093"/>
                  </a:cubicBezTo>
                  <a:cubicBezTo>
                    <a:pt x="641104" y="247305"/>
                    <a:pt x="644324" y="246758"/>
                    <a:pt x="647405" y="245731"/>
                  </a:cubicBezTo>
                  <a:cubicBezTo>
                    <a:pt x="649768" y="244943"/>
                    <a:pt x="652316" y="244578"/>
                    <a:pt x="654493" y="243368"/>
                  </a:cubicBezTo>
                  <a:cubicBezTo>
                    <a:pt x="659458" y="240610"/>
                    <a:pt x="668670" y="233917"/>
                    <a:pt x="668670" y="233917"/>
                  </a:cubicBezTo>
                  <a:cubicBezTo>
                    <a:pt x="669458" y="231554"/>
                    <a:pt x="669823" y="229005"/>
                    <a:pt x="671033" y="226828"/>
                  </a:cubicBezTo>
                  <a:cubicBezTo>
                    <a:pt x="678954" y="212570"/>
                    <a:pt x="680105" y="215963"/>
                    <a:pt x="685210" y="203200"/>
                  </a:cubicBezTo>
                  <a:cubicBezTo>
                    <a:pt x="687060" y="198575"/>
                    <a:pt x="689935" y="189024"/>
                    <a:pt x="689935" y="189024"/>
                  </a:cubicBezTo>
                  <a:cubicBezTo>
                    <a:pt x="690723" y="181148"/>
                    <a:pt x="690518" y="173109"/>
                    <a:pt x="692298" y="165396"/>
                  </a:cubicBezTo>
                  <a:cubicBezTo>
                    <a:pt x="693949" y="158244"/>
                    <a:pt x="699311" y="157583"/>
                    <a:pt x="704112" y="153582"/>
                  </a:cubicBezTo>
                  <a:cubicBezTo>
                    <a:pt x="715911" y="143749"/>
                    <a:pt x="705831" y="148282"/>
                    <a:pt x="718289" y="144131"/>
                  </a:cubicBezTo>
                  <a:cubicBezTo>
                    <a:pt x="728224" y="146118"/>
                    <a:pt x="752303" y="153416"/>
                    <a:pt x="763182" y="146493"/>
                  </a:cubicBezTo>
                  <a:cubicBezTo>
                    <a:pt x="767384" y="143819"/>
                    <a:pt x="767907" y="132317"/>
                    <a:pt x="767907" y="132317"/>
                  </a:cubicBezTo>
                  <a:cubicBezTo>
                    <a:pt x="768695" y="126016"/>
                    <a:pt x="768100" y="119382"/>
                    <a:pt x="770270" y="113414"/>
                  </a:cubicBezTo>
                  <a:cubicBezTo>
                    <a:pt x="771412" y="110274"/>
                    <a:pt x="774639" y="108268"/>
                    <a:pt x="777358" y="106326"/>
                  </a:cubicBezTo>
                  <a:cubicBezTo>
                    <a:pt x="782470" y="102675"/>
                    <a:pt x="788112" y="101166"/>
                    <a:pt x="793898" y="99238"/>
                  </a:cubicBezTo>
                  <a:cubicBezTo>
                    <a:pt x="796830" y="97283"/>
                    <a:pt x="808804" y="86886"/>
                    <a:pt x="812800" y="96875"/>
                  </a:cubicBezTo>
                  <a:cubicBezTo>
                    <a:pt x="815449" y="103497"/>
                    <a:pt x="812693" y="111374"/>
                    <a:pt x="810438" y="118140"/>
                  </a:cubicBezTo>
                  <a:cubicBezTo>
                    <a:pt x="808642" y="123528"/>
                    <a:pt x="800986" y="132317"/>
                    <a:pt x="800986" y="132317"/>
                  </a:cubicBezTo>
                  <a:cubicBezTo>
                    <a:pt x="800199" y="134680"/>
                    <a:pt x="798624" y="136915"/>
                    <a:pt x="798624" y="139405"/>
                  </a:cubicBezTo>
                  <a:cubicBezTo>
                    <a:pt x="798624" y="143038"/>
                    <a:pt x="800911" y="155796"/>
                    <a:pt x="803349" y="160670"/>
                  </a:cubicBezTo>
                  <a:cubicBezTo>
                    <a:pt x="804619" y="163210"/>
                    <a:pt x="806500" y="165395"/>
                    <a:pt x="808075" y="167758"/>
                  </a:cubicBezTo>
                  <a:cubicBezTo>
                    <a:pt x="808863" y="170121"/>
                    <a:pt x="810438" y="172356"/>
                    <a:pt x="810438" y="174847"/>
                  </a:cubicBezTo>
                  <a:cubicBezTo>
                    <a:pt x="810438" y="187473"/>
                    <a:pt x="810044" y="200180"/>
                    <a:pt x="808075" y="212651"/>
                  </a:cubicBezTo>
                  <a:cubicBezTo>
                    <a:pt x="807001" y="219454"/>
                    <a:pt x="801629" y="220910"/>
                    <a:pt x="796261" y="222103"/>
                  </a:cubicBezTo>
                  <a:cubicBezTo>
                    <a:pt x="786010" y="224381"/>
                    <a:pt x="775877" y="224949"/>
                    <a:pt x="765545" y="226828"/>
                  </a:cubicBezTo>
                  <a:cubicBezTo>
                    <a:pt x="762350" y="227409"/>
                    <a:pt x="759244" y="228403"/>
                    <a:pt x="756093" y="229191"/>
                  </a:cubicBezTo>
                  <a:cubicBezTo>
                    <a:pt x="749136" y="234409"/>
                    <a:pt x="745042" y="236783"/>
                    <a:pt x="739554" y="243368"/>
                  </a:cubicBezTo>
                  <a:cubicBezTo>
                    <a:pt x="729710" y="255181"/>
                    <a:pt x="740733" y="246519"/>
                    <a:pt x="727740" y="255182"/>
                  </a:cubicBezTo>
                  <a:cubicBezTo>
                    <a:pt x="726165" y="259907"/>
                    <a:pt x="725777" y="265214"/>
                    <a:pt x="723014" y="269358"/>
                  </a:cubicBezTo>
                  <a:lnTo>
                    <a:pt x="713563" y="283535"/>
                  </a:lnTo>
                  <a:cubicBezTo>
                    <a:pt x="712208" y="287599"/>
                    <a:pt x="709151" y="296168"/>
                    <a:pt x="708838" y="300075"/>
                  </a:cubicBezTo>
                  <a:cubicBezTo>
                    <a:pt x="707518" y="316580"/>
                    <a:pt x="707345" y="333158"/>
                    <a:pt x="706475" y="349693"/>
                  </a:cubicBezTo>
                  <a:cubicBezTo>
                    <a:pt x="705770" y="363087"/>
                    <a:pt x="707021" y="376768"/>
                    <a:pt x="704112" y="389861"/>
                  </a:cubicBezTo>
                  <a:cubicBezTo>
                    <a:pt x="703572" y="392292"/>
                    <a:pt x="699419" y="391540"/>
                    <a:pt x="697024" y="392224"/>
                  </a:cubicBezTo>
                  <a:cubicBezTo>
                    <a:pt x="691240" y="393876"/>
                    <a:pt x="677615" y="396500"/>
                    <a:pt x="673396" y="399312"/>
                  </a:cubicBezTo>
                  <a:cubicBezTo>
                    <a:pt x="668670" y="402462"/>
                    <a:pt x="663235" y="404747"/>
                    <a:pt x="659219" y="408763"/>
                  </a:cubicBezTo>
                  <a:cubicBezTo>
                    <a:pt x="650370" y="417612"/>
                    <a:pt x="655301" y="414794"/>
                    <a:pt x="645042" y="418214"/>
                  </a:cubicBezTo>
                  <a:cubicBezTo>
                    <a:pt x="643467" y="420577"/>
                    <a:pt x="640553" y="422473"/>
                    <a:pt x="640317" y="425303"/>
                  </a:cubicBezTo>
                  <a:cubicBezTo>
                    <a:pt x="638664" y="445140"/>
                    <a:pt x="647303" y="444945"/>
                    <a:pt x="640317" y="463107"/>
                  </a:cubicBezTo>
                  <a:cubicBezTo>
                    <a:pt x="638278" y="468408"/>
                    <a:pt x="630865" y="477284"/>
                    <a:pt x="630865" y="477284"/>
                  </a:cubicBezTo>
                  <a:cubicBezTo>
                    <a:pt x="625959" y="496916"/>
                    <a:pt x="627097" y="488258"/>
                    <a:pt x="630865" y="522177"/>
                  </a:cubicBezTo>
                  <a:cubicBezTo>
                    <a:pt x="631140" y="524652"/>
                    <a:pt x="631846" y="527193"/>
                    <a:pt x="633228" y="529265"/>
                  </a:cubicBezTo>
                  <a:cubicBezTo>
                    <a:pt x="635082" y="532045"/>
                    <a:pt x="637954" y="533991"/>
                    <a:pt x="640317" y="536354"/>
                  </a:cubicBezTo>
                  <a:cubicBezTo>
                    <a:pt x="647050" y="556555"/>
                    <a:pt x="640099" y="549913"/>
                    <a:pt x="663945" y="552893"/>
                  </a:cubicBezTo>
                  <a:cubicBezTo>
                    <a:pt x="668275" y="565890"/>
                    <a:pt x="666657" y="554556"/>
                    <a:pt x="659219" y="569433"/>
                  </a:cubicBezTo>
                  <a:cubicBezTo>
                    <a:pt x="651496" y="584880"/>
                    <a:pt x="658453" y="580277"/>
                    <a:pt x="649768" y="590698"/>
                  </a:cubicBezTo>
                  <a:cubicBezTo>
                    <a:pt x="647629" y="593265"/>
                    <a:pt x="645042" y="595423"/>
                    <a:pt x="642679" y="597786"/>
                  </a:cubicBezTo>
                  <a:cubicBezTo>
                    <a:pt x="631653" y="596211"/>
                    <a:pt x="620587" y="594892"/>
                    <a:pt x="609600" y="593061"/>
                  </a:cubicBezTo>
                  <a:cubicBezTo>
                    <a:pt x="606397" y="592527"/>
                    <a:pt x="603319" y="591403"/>
                    <a:pt x="600149" y="590698"/>
                  </a:cubicBezTo>
                  <a:cubicBezTo>
                    <a:pt x="596229" y="589827"/>
                    <a:pt x="592273" y="589123"/>
                    <a:pt x="588335" y="588335"/>
                  </a:cubicBezTo>
                  <a:cubicBezTo>
                    <a:pt x="589123" y="593061"/>
                    <a:pt x="588752" y="598134"/>
                    <a:pt x="590698" y="602512"/>
                  </a:cubicBezTo>
                  <a:cubicBezTo>
                    <a:pt x="592055" y="605565"/>
                    <a:pt x="596292" y="606611"/>
                    <a:pt x="597786" y="609600"/>
                  </a:cubicBezTo>
                  <a:cubicBezTo>
                    <a:pt x="599582" y="613192"/>
                    <a:pt x="598739" y="617654"/>
                    <a:pt x="600149" y="621414"/>
                  </a:cubicBezTo>
                  <a:cubicBezTo>
                    <a:pt x="601146" y="624073"/>
                    <a:pt x="603605" y="625963"/>
                    <a:pt x="604875" y="628503"/>
                  </a:cubicBezTo>
                  <a:cubicBezTo>
                    <a:pt x="609478" y="637708"/>
                    <a:pt x="605053" y="634432"/>
                    <a:pt x="609600" y="645042"/>
                  </a:cubicBezTo>
                  <a:cubicBezTo>
                    <a:pt x="610719" y="647652"/>
                    <a:pt x="613173" y="649536"/>
                    <a:pt x="614326" y="652131"/>
                  </a:cubicBezTo>
                  <a:cubicBezTo>
                    <a:pt x="616349" y="656683"/>
                    <a:pt x="614907" y="663544"/>
                    <a:pt x="619051" y="666307"/>
                  </a:cubicBezTo>
                  <a:cubicBezTo>
                    <a:pt x="621414" y="667882"/>
                    <a:pt x="623545" y="669880"/>
                    <a:pt x="626140" y="671033"/>
                  </a:cubicBezTo>
                  <a:cubicBezTo>
                    <a:pt x="630692" y="673056"/>
                    <a:pt x="635591" y="674183"/>
                    <a:pt x="640317" y="675758"/>
                  </a:cubicBezTo>
                  <a:cubicBezTo>
                    <a:pt x="642680" y="676546"/>
                    <a:pt x="645333" y="676739"/>
                    <a:pt x="647405" y="678121"/>
                  </a:cubicBezTo>
                  <a:lnTo>
                    <a:pt x="654493" y="682847"/>
                  </a:lnTo>
                  <a:cubicBezTo>
                    <a:pt x="655171" y="689623"/>
                    <a:pt x="654961" y="705048"/>
                    <a:pt x="659219" y="713563"/>
                  </a:cubicBezTo>
                  <a:cubicBezTo>
                    <a:pt x="660489" y="716103"/>
                    <a:pt x="662294" y="718340"/>
                    <a:pt x="663945" y="720651"/>
                  </a:cubicBezTo>
                  <a:cubicBezTo>
                    <a:pt x="666234" y="723856"/>
                    <a:pt x="668090" y="727487"/>
                    <a:pt x="671033" y="730103"/>
                  </a:cubicBezTo>
                  <a:cubicBezTo>
                    <a:pt x="695409" y="751772"/>
                    <a:pt x="676258" y="733006"/>
                    <a:pt x="692298" y="741917"/>
                  </a:cubicBezTo>
                  <a:cubicBezTo>
                    <a:pt x="697263" y="744675"/>
                    <a:pt x="706475" y="751368"/>
                    <a:pt x="706475" y="751368"/>
                  </a:cubicBezTo>
                  <a:cubicBezTo>
                    <a:pt x="705687" y="759244"/>
                    <a:pt x="705316" y="767173"/>
                    <a:pt x="704112" y="774996"/>
                  </a:cubicBezTo>
                  <a:cubicBezTo>
                    <a:pt x="703733" y="777458"/>
                    <a:pt x="703131" y="780012"/>
                    <a:pt x="701749" y="782084"/>
                  </a:cubicBezTo>
                  <a:cubicBezTo>
                    <a:pt x="699896" y="784864"/>
                    <a:pt x="697298" y="787121"/>
                    <a:pt x="694661" y="789172"/>
                  </a:cubicBezTo>
                  <a:cubicBezTo>
                    <a:pt x="690178" y="792659"/>
                    <a:pt x="685210" y="795473"/>
                    <a:pt x="680484" y="798624"/>
                  </a:cubicBezTo>
                  <a:cubicBezTo>
                    <a:pt x="678121" y="800199"/>
                    <a:pt x="676197" y="802882"/>
                    <a:pt x="673396" y="803349"/>
                  </a:cubicBezTo>
                  <a:cubicBezTo>
                    <a:pt x="662254" y="805206"/>
                    <a:pt x="659638" y="805255"/>
                    <a:pt x="649768" y="808075"/>
                  </a:cubicBezTo>
                  <a:cubicBezTo>
                    <a:pt x="647373" y="808759"/>
                    <a:pt x="644856" y="809228"/>
                    <a:pt x="642679" y="810438"/>
                  </a:cubicBezTo>
                  <a:cubicBezTo>
                    <a:pt x="637714" y="813196"/>
                    <a:pt x="628503" y="819889"/>
                    <a:pt x="628503" y="819889"/>
                  </a:cubicBezTo>
                  <a:cubicBezTo>
                    <a:pt x="616765" y="837493"/>
                    <a:pt x="631854" y="815867"/>
                    <a:pt x="616689" y="834065"/>
                  </a:cubicBezTo>
                  <a:cubicBezTo>
                    <a:pt x="614871" y="836247"/>
                    <a:pt x="613614" y="838843"/>
                    <a:pt x="611963" y="841154"/>
                  </a:cubicBezTo>
                  <a:cubicBezTo>
                    <a:pt x="609674" y="844358"/>
                    <a:pt x="607238" y="847455"/>
                    <a:pt x="604875" y="850605"/>
                  </a:cubicBezTo>
                  <a:cubicBezTo>
                    <a:pt x="603300" y="855331"/>
                    <a:pt x="600480" y="859812"/>
                    <a:pt x="600149" y="864782"/>
                  </a:cubicBezTo>
                  <a:cubicBezTo>
                    <a:pt x="599361" y="876596"/>
                    <a:pt x="598964" y="888443"/>
                    <a:pt x="597786" y="900224"/>
                  </a:cubicBezTo>
                  <a:cubicBezTo>
                    <a:pt x="597386" y="904220"/>
                    <a:pt x="597220" y="908446"/>
                    <a:pt x="595424" y="912038"/>
                  </a:cubicBezTo>
                  <a:cubicBezTo>
                    <a:pt x="593930" y="915027"/>
                    <a:pt x="590902" y="916987"/>
                    <a:pt x="588335" y="919126"/>
                  </a:cubicBezTo>
                  <a:cubicBezTo>
                    <a:pt x="584542" y="922287"/>
                    <a:pt x="579232" y="925537"/>
                    <a:pt x="574158" y="926214"/>
                  </a:cubicBezTo>
                  <a:cubicBezTo>
                    <a:pt x="564757" y="927468"/>
                    <a:pt x="555256" y="927789"/>
                    <a:pt x="545805" y="928577"/>
                  </a:cubicBezTo>
                  <a:cubicBezTo>
                    <a:pt x="543442" y="929365"/>
                    <a:pt x="540945" y="929826"/>
                    <a:pt x="538717" y="930940"/>
                  </a:cubicBezTo>
                  <a:cubicBezTo>
                    <a:pt x="536177" y="932210"/>
                    <a:pt x="534287" y="934668"/>
                    <a:pt x="531628" y="935665"/>
                  </a:cubicBezTo>
                  <a:cubicBezTo>
                    <a:pt x="527868" y="937075"/>
                    <a:pt x="523734" y="937157"/>
                    <a:pt x="519814" y="938028"/>
                  </a:cubicBezTo>
                  <a:cubicBezTo>
                    <a:pt x="516644" y="938733"/>
                    <a:pt x="513513" y="939603"/>
                    <a:pt x="510363" y="940391"/>
                  </a:cubicBezTo>
                  <a:cubicBezTo>
                    <a:pt x="478072" y="939603"/>
                    <a:pt x="445724" y="940085"/>
                    <a:pt x="413489" y="938028"/>
                  </a:cubicBezTo>
                  <a:cubicBezTo>
                    <a:pt x="408518" y="937711"/>
                    <a:pt x="399312" y="933303"/>
                    <a:pt x="399312" y="933303"/>
                  </a:cubicBezTo>
                  <a:cubicBezTo>
                    <a:pt x="397737" y="930940"/>
                    <a:pt x="396404" y="928396"/>
                    <a:pt x="394586" y="926214"/>
                  </a:cubicBezTo>
                  <a:cubicBezTo>
                    <a:pt x="388902" y="919393"/>
                    <a:pt x="387378" y="919046"/>
                    <a:pt x="380410" y="914400"/>
                  </a:cubicBezTo>
                  <a:cubicBezTo>
                    <a:pt x="378835" y="909675"/>
                    <a:pt x="376388" y="905155"/>
                    <a:pt x="375684" y="900224"/>
                  </a:cubicBezTo>
                  <a:cubicBezTo>
                    <a:pt x="374896" y="894711"/>
                    <a:pt x="376740" y="888080"/>
                    <a:pt x="373321" y="883684"/>
                  </a:cubicBezTo>
                  <a:cubicBezTo>
                    <a:pt x="370263" y="879752"/>
                    <a:pt x="363290" y="881721"/>
                    <a:pt x="359145" y="878958"/>
                  </a:cubicBezTo>
                  <a:cubicBezTo>
                    <a:pt x="356782" y="877383"/>
                    <a:pt x="354522" y="875642"/>
                    <a:pt x="352056" y="874233"/>
                  </a:cubicBezTo>
                  <a:cubicBezTo>
                    <a:pt x="344709" y="870035"/>
                    <a:pt x="341792" y="870011"/>
                    <a:pt x="335517" y="864782"/>
                  </a:cubicBezTo>
                  <a:cubicBezTo>
                    <a:pt x="332950" y="862643"/>
                    <a:pt x="330791" y="860056"/>
                    <a:pt x="328428" y="857693"/>
                  </a:cubicBezTo>
                  <a:cubicBezTo>
                    <a:pt x="322885" y="841066"/>
                    <a:pt x="330101" y="861597"/>
                    <a:pt x="321340" y="841154"/>
                  </a:cubicBezTo>
                  <a:cubicBezTo>
                    <a:pt x="320359" y="838865"/>
                    <a:pt x="319041" y="836555"/>
                    <a:pt x="318977" y="834065"/>
                  </a:cubicBezTo>
                  <a:cubicBezTo>
                    <a:pt x="318250" y="805721"/>
                    <a:pt x="318977" y="777358"/>
                    <a:pt x="318977" y="749005"/>
                  </a:cubicBezTo>
                  <a:lnTo>
                    <a:pt x="373321" y="751368"/>
                  </a:lnTo>
                  <a:lnTo>
                    <a:pt x="363870" y="718289"/>
                  </a:lnTo>
                  <a:cubicBezTo>
                    <a:pt x="362295" y="695449"/>
                    <a:pt x="361745" y="672515"/>
                    <a:pt x="359145" y="649768"/>
                  </a:cubicBezTo>
                  <a:cubicBezTo>
                    <a:pt x="358579" y="644819"/>
                    <a:pt x="355994" y="640317"/>
                    <a:pt x="354419" y="635591"/>
                  </a:cubicBezTo>
                  <a:lnTo>
                    <a:pt x="349693" y="621414"/>
                  </a:lnTo>
                  <a:lnTo>
                    <a:pt x="340242" y="593061"/>
                  </a:lnTo>
                  <a:lnTo>
                    <a:pt x="337879" y="585972"/>
                  </a:lnTo>
                  <a:cubicBezTo>
                    <a:pt x="337092" y="583609"/>
                    <a:pt x="337011" y="580876"/>
                    <a:pt x="335517" y="578884"/>
                  </a:cubicBezTo>
                  <a:lnTo>
                    <a:pt x="328428" y="569433"/>
                  </a:lnTo>
                  <a:cubicBezTo>
                    <a:pt x="324276" y="556978"/>
                    <a:pt x="328809" y="567054"/>
                    <a:pt x="318977" y="555256"/>
                  </a:cubicBezTo>
                  <a:cubicBezTo>
                    <a:pt x="317159" y="553074"/>
                    <a:pt x="315902" y="550479"/>
                    <a:pt x="314251" y="548168"/>
                  </a:cubicBezTo>
                  <a:cubicBezTo>
                    <a:pt x="311962" y="544964"/>
                    <a:pt x="309726" y="541707"/>
                    <a:pt x="307163" y="538717"/>
                  </a:cubicBezTo>
                  <a:cubicBezTo>
                    <a:pt x="304988" y="536180"/>
                    <a:pt x="302214" y="534195"/>
                    <a:pt x="300075" y="531628"/>
                  </a:cubicBezTo>
                  <a:cubicBezTo>
                    <a:pt x="298257" y="529446"/>
                    <a:pt x="297357" y="526548"/>
                    <a:pt x="295349" y="524540"/>
                  </a:cubicBezTo>
                  <a:cubicBezTo>
                    <a:pt x="293341" y="522532"/>
                    <a:pt x="290443" y="521632"/>
                    <a:pt x="288261" y="519814"/>
                  </a:cubicBezTo>
                  <a:cubicBezTo>
                    <a:pt x="285694" y="517675"/>
                    <a:pt x="283810" y="514777"/>
                    <a:pt x="281172" y="512726"/>
                  </a:cubicBezTo>
                  <a:cubicBezTo>
                    <a:pt x="276689" y="509239"/>
                    <a:pt x="266996" y="503275"/>
                    <a:pt x="266996" y="503275"/>
                  </a:cubicBezTo>
                  <a:cubicBezTo>
                    <a:pt x="265421" y="500912"/>
                    <a:pt x="264407" y="498056"/>
                    <a:pt x="262270" y="496186"/>
                  </a:cubicBezTo>
                  <a:cubicBezTo>
                    <a:pt x="257996" y="492446"/>
                    <a:pt x="248093" y="486735"/>
                    <a:pt x="248093" y="486735"/>
                  </a:cubicBezTo>
                  <a:cubicBezTo>
                    <a:pt x="247306" y="484372"/>
                    <a:pt x="247112" y="481719"/>
                    <a:pt x="245731" y="479647"/>
                  </a:cubicBezTo>
                  <a:cubicBezTo>
                    <a:pt x="242092" y="474189"/>
                    <a:pt x="236785" y="471320"/>
                    <a:pt x="231554" y="467833"/>
                  </a:cubicBezTo>
                  <a:cubicBezTo>
                    <a:pt x="187643" y="475150"/>
                    <a:pt x="212770" y="473036"/>
                    <a:pt x="155945" y="470196"/>
                  </a:cubicBezTo>
                  <a:cubicBezTo>
                    <a:pt x="153582" y="467833"/>
                    <a:pt x="150514" y="466008"/>
                    <a:pt x="148856" y="463107"/>
                  </a:cubicBezTo>
                  <a:cubicBezTo>
                    <a:pt x="139063" y="445971"/>
                    <a:pt x="160743" y="458426"/>
                    <a:pt x="132317" y="439479"/>
                  </a:cubicBezTo>
                  <a:cubicBezTo>
                    <a:pt x="121083" y="431991"/>
                    <a:pt x="127922" y="435652"/>
                    <a:pt x="111051" y="430028"/>
                  </a:cubicBezTo>
                  <a:lnTo>
                    <a:pt x="96875" y="425303"/>
                  </a:lnTo>
                  <a:cubicBezTo>
                    <a:pt x="94512" y="424515"/>
                    <a:pt x="92202" y="423544"/>
                    <a:pt x="89786" y="422940"/>
                  </a:cubicBezTo>
                  <a:cubicBezTo>
                    <a:pt x="77919" y="419973"/>
                    <a:pt x="83416" y="421604"/>
                    <a:pt x="73247" y="418214"/>
                  </a:cubicBezTo>
                  <a:cubicBezTo>
                    <a:pt x="60644" y="399313"/>
                    <a:pt x="77185" y="422152"/>
                    <a:pt x="61433" y="406400"/>
                  </a:cubicBezTo>
                  <a:cubicBezTo>
                    <a:pt x="59425" y="404392"/>
                    <a:pt x="59508" y="399779"/>
                    <a:pt x="56707" y="399312"/>
                  </a:cubicBezTo>
                  <a:cubicBezTo>
                    <a:pt x="44277" y="397240"/>
                    <a:pt x="31110" y="411126"/>
                    <a:pt x="25991" y="413489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6214102" y="4130511"/>
              <a:ext cx="243580" cy="368767"/>
            </a:xfrm>
            <a:custGeom>
              <a:avLst/>
              <a:gdLst>
                <a:gd name="connsiteX0" fmla="*/ 0 w 399311"/>
                <a:gd name="connsiteY0" fmla="*/ 28354 h 603995"/>
                <a:gd name="connsiteX1" fmla="*/ 0 w 399311"/>
                <a:gd name="connsiteY1" fmla="*/ 28354 h 603995"/>
                <a:gd name="connsiteX2" fmla="*/ 35442 w 399311"/>
                <a:gd name="connsiteY2" fmla="*/ 18902 h 603995"/>
                <a:gd name="connsiteX3" fmla="*/ 37804 w 399311"/>
                <a:gd name="connsiteY3" fmla="*/ 0 h 603995"/>
                <a:gd name="connsiteX4" fmla="*/ 49618 w 399311"/>
                <a:gd name="connsiteY4" fmla="*/ 2363 h 603995"/>
                <a:gd name="connsiteX5" fmla="*/ 59069 w 399311"/>
                <a:gd name="connsiteY5" fmla="*/ 11814 h 603995"/>
                <a:gd name="connsiteX6" fmla="*/ 66158 w 399311"/>
                <a:gd name="connsiteY6" fmla="*/ 16540 h 603995"/>
                <a:gd name="connsiteX7" fmla="*/ 73246 w 399311"/>
                <a:gd name="connsiteY7" fmla="*/ 23628 h 603995"/>
                <a:gd name="connsiteX8" fmla="*/ 82697 w 399311"/>
                <a:gd name="connsiteY8" fmla="*/ 30716 h 603995"/>
                <a:gd name="connsiteX9" fmla="*/ 87423 w 399311"/>
                <a:gd name="connsiteY9" fmla="*/ 37805 h 603995"/>
                <a:gd name="connsiteX10" fmla="*/ 89786 w 399311"/>
                <a:gd name="connsiteY10" fmla="*/ 44893 h 603995"/>
                <a:gd name="connsiteX11" fmla="*/ 96874 w 399311"/>
                <a:gd name="connsiteY11" fmla="*/ 49619 h 603995"/>
                <a:gd name="connsiteX12" fmla="*/ 129953 w 399311"/>
                <a:gd name="connsiteY12" fmla="*/ 54344 h 603995"/>
                <a:gd name="connsiteX13" fmla="*/ 137042 w 399311"/>
                <a:gd name="connsiteY13" fmla="*/ 59070 h 603995"/>
                <a:gd name="connsiteX14" fmla="*/ 148856 w 399311"/>
                <a:gd name="connsiteY14" fmla="*/ 80335 h 603995"/>
                <a:gd name="connsiteX15" fmla="*/ 163032 w 399311"/>
                <a:gd name="connsiteY15" fmla="*/ 96875 h 603995"/>
                <a:gd name="connsiteX16" fmla="*/ 191386 w 399311"/>
                <a:gd name="connsiteY16" fmla="*/ 94512 h 603995"/>
                <a:gd name="connsiteX17" fmla="*/ 198474 w 399311"/>
                <a:gd name="connsiteY17" fmla="*/ 87423 h 603995"/>
                <a:gd name="connsiteX18" fmla="*/ 212651 w 399311"/>
                <a:gd name="connsiteY18" fmla="*/ 80335 h 603995"/>
                <a:gd name="connsiteX19" fmla="*/ 215014 w 399311"/>
                <a:gd name="connsiteY19" fmla="*/ 70884 h 603995"/>
                <a:gd name="connsiteX20" fmla="*/ 233916 w 399311"/>
                <a:gd name="connsiteY20" fmla="*/ 70884 h 603995"/>
                <a:gd name="connsiteX21" fmla="*/ 248093 w 399311"/>
                <a:gd name="connsiteY21" fmla="*/ 85061 h 603995"/>
                <a:gd name="connsiteX22" fmla="*/ 255181 w 399311"/>
                <a:gd name="connsiteY22" fmla="*/ 99237 h 603995"/>
                <a:gd name="connsiteX23" fmla="*/ 259907 w 399311"/>
                <a:gd name="connsiteY23" fmla="*/ 108688 h 603995"/>
                <a:gd name="connsiteX24" fmla="*/ 269358 w 399311"/>
                <a:gd name="connsiteY24" fmla="*/ 122865 h 603995"/>
                <a:gd name="connsiteX25" fmla="*/ 285897 w 399311"/>
                <a:gd name="connsiteY25" fmla="*/ 134679 h 603995"/>
                <a:gd name="connsiteX26" fmla="*/ 292986 w 399311"/>
                <a:gd name="connsiteY26" fmla="*/ 141768 h 603995"/>
                <a:gd name="connsiteX27" fmla="*/ 307162 w 399311"/>
                <a:gd name="connsiteY27" fmla="*/ 146493 h 603995"/>
                <a:gd name="connsiteX28" fmla="*/ 321339 w 399311"/>
                <a:gd name="connsiteY28" fmla="*/ 158307 h 603995"/>
                <a:gd name="connsiteX29" fmla="*/ 333153 w 399311"/>
                <a:gd name="connsiteY29" fmla="*/ 179572 h 603995"/>
                <a:gd name="connsiteX30" fmla="*/ 337879 w 399311"/>
                <a:gd name="connsiteY30" fmla="*/ 186661 h 603995"/>
                <a:gd name="connsiteX31" fmla="*/ 344967 w 399311"/>
                <a:gd name="connsiteY31" fmla="*/ 200837 h 603995"/>
                <a:gd name="connsiteX32" fmla="*/ 347330 w 399311"/>
                <a:gd name="connsiteY32" fmla="*/ 207926 h 603995"/>
                <a:gd name="connsiteX33" fmla="*/ 356781 w 399311"/>
                <a:gd name="connsiteY33" fmla="*/ 224465 h 603995"/>
                <a:gd name="connsiteX34" fmla="*/ 359144 w 399311"/>
                <a:gd name="connsiteY34" fmla="*/ 231554 h 603995"/>
                <a:gd name="connsiteX35" fmla="*/ 363869 w 399311"/>
                <a:gd name="connsiteY35" fmla="*/ 241005 h 603995"/>
                <a:gd name="connsiteX36" fmla="*/ 368595 w 399311"/>
                <a:gd name="connsiteY36" fmla="*/ 262270 h 603995"/>
                <a:gd name="connsiteX37" fmla="*/ 375683 w 399311"/>
                <a:gd name="connsiteY37" fmla="*/ 278809 h 603995"/>
                <a:gd name="connsiteX38" fmla="*/ 378046 w 399311"/>
                <a:gd name="connsiteY38" fmla="*/ 292986 h 603995"/>
                <a:gd name="connsiteX39" fmla="*/ 373321 w 399311"/>
                <a:gd name="connsiteY39" fmla="*/ 342605 h 603995"/>
                <a:gd name="connsiteX40" fmla="*/ 370958 w 399311"/>
                <a:gd name="connsiteY40" fmla="*/ 349693 h 603995"/>
                <a:gd name="connsiteX41" fmla="*/ 373321 w 399311"/>
                <a:gd name="connsiteY41" fmla="*/ 363870 h 603995"/>
                <a:gd name="connsiteX42" fmla="*/ 378046 w 399311"/>
                <a:gd name="connsiteY42" fmla="*/ 370958 h 603995"/>
                <a:gd name="connsiteX43" fmla="*/ 380409 w 399311"/>
                <a:gd name="connsiteY43" fmla="*/ 378047 h 603995"/>
                <a:gd name="connsiteX44" fmla="*/ 394586 w 399311"/>
                <a:gd name="connsiteY44" fmla="*/ 389861 h 603995"/>
                <a:gd name="connsiteX45" fmla="*/ 399311 w 399311"/>
                <a:gd name="connsiteY45" fmla="*/ 404037 h 603995"/>
                <a:gd name="connsiteX46" fmla="*/ 335516 w 399311"/>
                <a:gd name="connsiteY46" fmla="*/ 404037 h 603995"/>
                <a:gd name="connsiteX47" fmla="*/ 330790 w 399311"/>
                <a:gd name="connsiteY47" fmla="*/ 460744 h 603995"/>
                <a:gd name="connsiteX48" fmla="*/ 337879 w 399311"/>
                <a:gd name="connsiteY48" fmla="*/ 482009 h 603995"/>
                <a:gd name="connsiteX49" fmla="*/ 352056 w 399311"/>
                <a:gd name="connsiteY49" fmla="*/ 491461 h 603995"/>
                <a:gd name="connsiteX50" fmla="*/ 359144 w 399311"/>
                <a:gd name="connsiteY50" fmla="*/ 496186 h 603995"/>
                <a:gd name="connsiteX51" fmla="*/ 387497 w 399311"/>
                <a:gd name="connsiteY51" fmla="*/ 503275 h 603995"/>
                <a:gd name="connsiteX52" fmla="*/ 387497 w 399311"/>
                <a:gd name="connsiteY52" fmla="*/ 583609 h 603995"/>
                <a:gd name="connsiteX53" fmla="*/ 380409 w 399311"/>
                <a:gd name="connsiteY53" fmla="*/ 585972 h 603995"/>
                <a:gd name="connsiteX54" fmla="*/ 373321 w 399311"/>
                <a:gd name="connsiteY54" fmla="*/ 593061 h 603995"/>
                <a:gd name="connsiteX55" fmla="*/ 269358 w 399311"/>
                <a:gd name="connsiteY55" fmla="*/ 595423 h 603995"/>
                <a:gd name="connsiteX56" fmla="*/ 274083 w 399311"/>
                <a:gd name="connsiteY56" fmla="*/ 578884 h 603995"/>
                <a:gd name="connsiteX57" fmla="*/ 288260 w 399311"/>
                <a:gd name="connsiteY57" fmla="*/ 569433 h 603995"/>
                <a:gd name="connsiteX58" fmla="*/ 295349 w 399311"/>
                <a:gd name="connsiteY58" fmla="*/ 564707 h 603995"/>
                <a:gd name="connsiteX59" fmla="*/ 300074 w 399311"/>
                <a:gd name="connsiteY59" fmla="*/ 557619 h 603995"/>
                <a:gd name="connsiteX60" fmla="*/ 307162 w 399311"/>
                <a:gd name="connsiteY60" fmla="*/ 550530 h 603995"/>
                <a:gd name="connsiteX61" fmla="*/ 316614 w 399311"/>
                <a:gd name="connsiteY61" fmla="*/ 541079 h 603995"/>
                <a:gd name="connsiteX62" fmla="*/ 314251 w 399311"/>
                <a:gd name="connsiteY62" fmla="*/ 529265 h 603995"/>
                <a:gd name="connsiteX63" fmla="*/ 300074 w 399311"/>
                <a:gd name="connsiteY63" fmla="*/ 524540 h 603995"/>
                <a:gd name="connsiteX64" fmla="*/ 292986 w 399311"/>
                <a:gd name="connsiteY64" fmla="*/ 519814 h 603995"/>
                <a:gd name="connsiteX65" fmla="*/ 285897 w 399311"/>
                <a:gd name="connsiteY65" fmla="*/ 517451 h 603995"/>
                <a:gd name="connsiteX66" fmla="*/ 276446 w 399311"/>
                <a:gd name="connsiteY66" fmla="*/ 512726 h 603995"/>
                <a:gd name="connsiteX67" fmla="*/ 269358 w 399311"/>
                <a:gd name="connsiteY67" fmla="*/ 503275 h 603995"/>
                <a:gd name="connsiteX68" fmla="*/ 266995 w 399311"/>
                <a:gd name="connsiteY68" fmla="*/ 496186 h 603995"/>
                <a:gd name="connsiteX69" fmla="*/ 259907 w 399311"/>
                <a:gd name="connsiteY69" fmla="*/ 491461 h 603995"/>
                <a:gd name="connsiteX70" fmla="*/ 224465 w 399311"/>
                <a:gd name="connsiteY70" fmla="*/ 496186 h 603995"/>
                <a:gd name="connsiteX71" fmla="*/ 217376 w 399311"/>
                <a:gd name="connsiteY71" fmla="*/ 500912 h 603995"/>
                <a:gd name="connsiteX72" fmla="*/ 207925 w 399311"/>
                <a:gd name="connsiteY72" fmla="*/ 498549 h 603995"/>
                <a:gd name="connsiteX73" fmla="*/ 200837 w 399311"/>
                <a:gd name="connsiteY73" fmla="*/ 491461 h 603995"/>
                <a:gd name="connsiteX74" fmla="*/ 191386 w 399311"/>
                <a:gd name="connsiteY74" fmla="*/ 472558 h 603995"/>
                <a:gd name="connsiteX75" fmla="*/ 186660 w 399311"/>
                <a:gd name="connsiteY75" fmla="*/ 458381 h 603995"/>
                <a:gd name="connsiteX76" fmla="*/ 181935 w 399311"/>
                <a:gd name="connsiteY76" fmla="*/ 439479 h 603995"/>
                <a:gd name="connsiteX77" fmla="*/ 174846 w 399311"/>
                <a:gd name="connsiteY77" fmla="*/ 430028 h 603995"/>
                <a:gd name="connsiteX78" fmla="*/ 167758 w 399311"/>
                <a:gd name="connsiteY78" fmla="*/ 422940 h 603995"/>
                <a:gd name="connsiteX79" fmla="*/ 160669 w 399311"/>
                <a:gd name="connsiteY79" fmla="*/ 420577 h 603995"/>
                <a:gd name="connsiteX80" fmla="*/ 141767 w 399311"/>
                <a:gd name="connsiteY80" fmla="*/ 415851 h 603995"/>
                <a:gd name="connsiteX81" fmla="*/ 132316 w 399311"/>
                <a:gd name="connsiteY81" fmla="*/ 413488 h 603995"/>
                <a:gd name="connsiteX82" fmla="*/ 115776 w 399311"/>
                <a:gd name="connsiteY82" fmla="*/ 401675 h 603995"/>
                <a:gd name="connsiteX83" fmla="*/ 101600 w 399311"/>
                <a:gd name="connsiteY83" fmla="*/ 389861 h 603995"/>
                <a:gd name="connsiteX84" fmla="*/ 96874 w 399311"/>
                <a:gd name="connsiteY84" fmla="*/ 375684 h 603995"/>
                <a:gd name="connsiteX85" fmla="*/ 85060 w 399311"/>
                <a:gd name="connsiteY85" fmla="*/ 356781 h 603995"/>
                <a:gd name="connsiteX86" fmla="*/ 80335 w 399311"/>
                <a:gd name="connsiteY86" fmla="*/ 328428 h 603995"/>
                <a:gd name="connsiteX87" fmla="*/ 82697 w 399311"/>
                <a:gd name="connsiteY87" fmla="*/ 309526 h 603995"/>
                <a:gd name="connsiteX88" fmla="*/ 163032 w 399311"/>
                <a:gd name="connsiteY88" fmla="*/ 292986 h 603995"/>
                <a:gd name="connsiteX89" fmla="*/ 174846 w 399311"/>
                <a:gd name="connsiteY89" fmla="*/ 281172 h 603995"/>
                <a:gd name="connsiteX90" fmla="*/ 172483 w 399311"/>
                <a:gd name="connsiteY90" fmla="*/ 264633 h 603995"/>
                <a:gd name="connsiteX91" fmla="*/ 170121 w 399311"/>
                <a:gd name="connsiteY91" fmla="*/ 255181 h 603995"/>
                <a:gd name="connsiteX92" fmla="*/ 163032 w 399311"/>
                <a:gd name="connsiteY92" fmla="*/ 250456 h 603995"/>
                <a:gd name="connsiteX93" fmla="*/ 165395 w 399311"/>
                <a:gd name="connsiteY93" fmla="*/ 224465 h 603995"/>
                <a:gd name="connsiteX94" fmla="*/ 165395 w 399311"/>
                <a:gd name="connsiteY94" fmla="*/ 196112 h 603995"/>
                <a:gd name="connsiteX95" fmla="*/ 158307 w 399311"/>
                <a:gd name="connsiteY95" fmla="*/ 193749 h 603995"/>
                <a:gd name="connsiteX96" fmla="*/ 148856 w 399311"/>
                <a:gd name="connsiteY96" fmla="*/ 191386 h 603995"/>
                <a:gd name="connsiteX97" fmla="*/ 141767 w 399311"/>
                <a:gd name="connsiteY97" fmla="*/ 189023 h 603995"/>
                <a:gd name="connsiteX98" fmla="*/ 125228 w 399311"/>
                <a:gd name="connsiteY98" fmla="*/ 148856 h 603995"/>
                <a:gd name="connsiteX99" fmla="*/ 108688 w 399311"/>
                <a:gd name="connsiteY99" fmla="*/ 132316 h 603995"/>
                <a:gd name="connsiteX100" fmla="*/ 94511 w 399311"/>
                <a:gd name="connsiteY100" fmla="*/ 127591 h 603995"/>
                <a:gd name="connsiteX101" fmla="*/ 87423 w 399311"/>
                <a:gd name="connsiteY101" fmla="*/ 125228 h 603995"/>
                <a:gd name="connsiteX102" fmla="*/ 73246 w 399311"/>
                <a:gd name="connsiteY102" fmla="*/ 120502 h 603995"/>
                <a:gd name="connsiteX103" fmla="*/ 66158 w 399311"/>
                <a:gd name="connsiteY103" fmla="*/ 118140 h 603995"/>
                <a:gd name="connsiteX104" fmla="*/ 59069 w 399311"/>
                <a:gd name="connsiteY104" fmla="*/ 113414 h 603995"/>
                <a:gd name="connsiteX105" fmla="*/ 51981 w 399311"/>
                <a:gd name="connsiteY105" fmla="*/ 106326 h 603995"/>
                <a:gd name="connsiteX106" fmla="*/ 42530 w 399311"/>
                <a:gd name="connsiteY106" fmla="*/ 103963 h 603995"/>
                <a:gd name="connsiteX107" fmla="*/ 21265 w 399311"/>
                <a:gd name="connsiteY107" fmla="*/ 80335 h 603995"/>
                <a:gd name="connsiteX108" fmla="*/ 16539 w 399311"/>
                <a:gd name="connsiteY108" fmla="*/ 59070 h 603995"/>
                <a:gd name="connsiteX109" fmla="*/ 9451 w 399311"/>
                <a:gd name="connsiteY109" fmla="*/ 54344 h 603995"/>
                <a:gd name="connsiteX110" fmla="*/ 0 w 399311"/>
                <a:gd name="connsiteY110" fmla="*/ 28354 h 60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99311" h="603995">
                  <a:moveTo>
                    <a:pt x="0" y="28354"/>
                  </a:moveTo>
                  <a:lnTo>
                    <a:pt x="0" y="28354"/>
                  </a:lnTo>
                  <a:cubicBezTo>
                    <a:pt x="5991" y="27855"/>
                    <a:pt x="30700" y="31943"/>
                    <a:pt x="35442" y="18902"/>
                  </a:cubicBezTo>
                  <a:cubicBezTo>
                    <a:pt x="37612" y="12935"/>
                    <a:pt x="37017" y="6301"/>
                    <a:pt x="37804" y="0"/>
                  </a:cubicBezTo>
                  <a:cubicBezTo>
                    <a:pt x="41742" y="788"/>
                    <a:pt x="46107" y="413"/>
                    <a:pt x="49618" y="2363"/>
                  </a:cubicBezTo>
                  <a:cubicBezTo>
                    <a:pt x="53513" y="4527"/>
                    <a:pt x="55686" y="8915"/>
                    <a:pt x="59069" y="11814"/>
                  </a:cubicBezTo>
                  <a:cubicBezTo>
                    <a:pt x="61225" y="13662"/>
                    <a:pt x="63976" y="14722"/>
                    <a:pt x="66158" y="16540"/>
                  </a:cubicBezTo>
                  <a:cubicBezTo>
                    <a:pt x="68725" y="18679"/>
                    <a:pt x="70709" y="21454"/>
                    <a:pt x="73246" y="23628"/>
                  </a:cubicBezTo>
                  <a:cubicBezTo>
                    <a:pt x="76236" y="26191"/>
                    <a:pt x="79547" y="28353"/>
                    <a:pt x="82697" y="30716"/>
                  </a:cubicBezTo>
                  <a:cubicBezTo>
                    <a:pt x="84272" y="33079"/>
                    <a:pt x="86153" y="35265"/>
                    <a:pt x="87423" y="37805"/>
                  </a:cubicBezTo>
                  <a:cubicBezTo>
                    <a:pt x="88537" y="40033"/>
                    <a:pt x="88230" y="42948"/>
                    <a:pt x="89786" y="44893"/>
                  </a:cubicBezTo>
                  <a:cubicBezTo>
                    <a:pt x="91560" y="47110"/>
                    <a:pt x="94334" y="48349"/>
                    <a:pt x="96874" y="49619"/>
                  </a:cubicBezTo>
                  <a:cubicBezTo>
                    <a:pt x="105961" y="54163"/>
                    <a:pt x="123327" y="53742"/>
                    <a:pt x="129953" y="54344"/>
                  </a:cubicBezTo>
                  <a:cubicBezTo>
                    <a:pt x="132316" y="55919"/>
                    <a:pt x="135172" y="56933"/>
                    <a:pt x="137042" y="59070"/>
                  </a:cubicBezTo>
                  <a:cubicBezTo>
                    <a:pt x="154422" y="78932"/>
                    <a:pt x="141826" y="66275"/>
                    <a:pt x="148856" y="80335"/>
                  </a:cubicBezTo>
                  <a:cubicBezTo>
                    <a:pt x="152455" y="87532"/>
                    <a:pt x="157219" y="91061"/>
                    <a:pt x="163032" y="96875"/>
                  </a:cubicBezTo>
                  <a:cubicBezTo>
                    <a:pt x="172483" y="96087"/>
                    <a:pt x="182222" y="96956"/>
                    <a:pt x="191386" y="94512"/>
                  </a:cubicBezTo>
                  <a:cubicBezTo>
                    <a:pt x="194615" y="93651"/>
                    <a:pt x="195907" y="89562"/>
                    <a:pt x="198474" y="87423"/>
                  </a:cubicBezTo>
                  <a:cubicBezTo>
                    <a:pt x="204580" y="82335"/>
                    <a:pt x="205548" y="82703"/>
                    <a:pt x="212651" y="80335"/>
                  </a:cubicBezTo>
                  <a:cubicBezTo>
                    <a:pt x="213439" y="77185"/>
                    <a:pt x="212985" y="73420"/>
                    <a:pt x="215014" y="70884"/>
                  </a:cubicBezTo>
                  <a:cubicBezTo>
                    <a:pt x="219023" y="65873"/>
                    <a:pt x="230769" y="70254"/>
                    <a:pt x="233916" y="70884"/>
                  </a:cubicBezTo>
                  <a:cubicBezTo>
                    <a:pt x="238642" y="75610"/>
                    <a:pt x="245979" y="78721"/>
                    <a:pt x="248093" y="85061"/>
                  </a:cubicBezTo>
                  <a:cubicBezTo>
                    <a:pt x="252425" y="98055"/>
                    <a:pt x="247854" y="86414"/>
                    <a:pt x="255181" y="99237"/>
                  </a:cubicBezTo>
                  <a:cubicBezTo>
                    <a:pt x="256929" y="102295"/>
                    <a:pt x="258095" y="105668"/>
                    <a:pt x="259907" y="108688"/>
                  </a:cubicBezTo>
                  <a:cubicBezTo>
                    <a:pt x="262829" y="113558"/>
                    <a:pt x="264633" y="119714"/>
                    <a:pt x="269358" y="122865"/>
                  </a:cubicBezTo>
                  <a:cubicBezTo>
                    <a:pt x="274964" y="126603"/>
                    <a:pt x="280773" y="130287"/>
                    <a:pt x="285897" y="134679"/>
                  </a:cubicBezTo>
                  <a:cubicBezTo>
                    <a:pt x="288434" y="136854"/>
                    <a:pt x="290065" y="140145"/>
                    <a:pt x="292986" y="141768"/>
                  </a:cubicBezTo>
                  <a:cubicBezTo>
                    <a:pt x="297340" y="144187"/>
                    <a:pt x="303018" y="143730"/>
                    <a:pt x="307162" y="146493"/>
                  </a:cubicBezTo>
                  <a:cubicBezTo>
                    <a:pt x="317031" y="153072"/>
                    <a:pt x="312243" y="149211"/>
                    <a:pt x="321339" y="158307"/>
                  </a:cubicBezTo>
                  <a:cubicBezTo>
                    <a:pt x="325498" y="170783"/>
                    <a:pt x="322321" y="163323"/>
                    <a:pt x="333153" y="179572"/>
                  </a:cubicBezTo>
                  <a:cubicBezTo>
                    <a:pt x="334728" y="181935"/>
                    <a:pt x="336981" y="183967"/>
                    <a:pt x="337879" y="186661"/>
                  </a:cubicBezTo>
                  <a:cubicBezTo>
                    <a:pt x="343820" y="204481"/>
                    <a:pt x="335805" y="182513"/>
                    <a:pt x="344967" y="200837"/>
                  </a:cubicBezTo>
                  <a:cubicBezTo>
                    <a:pt x="346081" y="203065"/>
                    <a:pt x="346349" y="205637"/>
                    <a:pt x="347330" y="207926"/>
                  </a:cubicBezTo>
                  <a:cubicBezTo>
                    <a:pt x="359762" y="236932"/>
                    <a:pt x="344914" y="200729"/>
                    <a:pt x="356781" y="224465"/>
                  </a:cubicBezTo>
                  <a:cubicBezTo>
                    <a:pt x="357895" y="226693"/>
                    <a:pt x="358163" y="229265"/>
                    <a:pt x="359144" y="231554"/>
                  </a:cubicBezTo>
                  <a:cubicBezTo>
                    <a:pt x="360531" y="234791"/>
                    <a:pt x="362632" y="237707"/>
                    <a:pt x="363869" y="241005"/>
                  </a:cubicBezTo>
                  <a:cubicBezTo>
                    <a:pt x="365689" y="245858"/>
                    <a:pt x="367471" y="257776"/>
                    <a:pt x="368595" y="262270"/>
                  </a:cubicBezTo>
                  <a:cubicBezTo>
                    <a:pt x="370333" y="269221"/>
                    <a:pt x="372304" y="272050"/>
                    <a:pt x="375683" y="278809"/>
                  </a:cubicBezTo>
                  <a:cubicBezTo>
                    <a:pt x="376471" y="283535"/>
                    <a:pt x="378046" y="288195"/>
                    <a:pt x="378046" y="292986"/>
                  </a:cubicBezTo>
                  <a:cubicBezTo>
                    <a:pt x="378046" y="309116"/>
                    <a:pt x="377327" y="326579"/>
                    <a:pt x="373321" y="342605"/>
                  </a:cubicBezTo>
                  <a:cubicBezTo>
                    <a:pt x="372717" y="345021"/>
                    <a:pt x="371746" y="347330"/>
                    <a:pt x="370958" y="349693"/>
                  </a:cubicBezTo>
                  <a:cubicBezTo>
                    <a:pt x="371746" y="354419"/>
                    <a:pt x="371806" y="359325"/>
                    <a:pt x="373321" y="363870"/>
                  </a:cubicBezTo>
                  <a:cubicBezTo>
                    <a:pt x="374219" y="366564"/>
                    <a:pt x="376776" y="368418"/>
                    <a:pt x="378046" y="370958"/>
                  </a:cubicBezTo>
                  <a:cubicBezTo>
                    <a:pt x="379160" y="373186"/>
                    <a:pt x="379027" y="375974"/>
                    <a:pt x="380409" y="378047"/>
                  </a:cubicBezTo>
                  <a:cubicBezTo>
                    <a:pt x="384047" y="383505"/>
                    <a:pt x="389356" y="386374"/>
                    <a:pt x="394586" y="389861"/>
                  </a:cubicBezTo>
                  <a:cubicBezTo>
                    <a:pt x="397376" y="401020"/>
                    <a:pt x="395497" y="396407"/>
                    <a:pt x="399311" y="404037"/>
                  </a:cubicBezTo>
                  <a:lnTo>
                    <a:pt x="335516" y="404037"/>
                  </a:lnTo>
                  <a:lnTo>
                    <a:pt x="330790" y="460744"/>
                  </a:lnTo>
                  <a:cubicBezTo>
                    <a:pt x="333153" y="467832"/>
                    <a:pt x="333626" y="475866"/>
                    <a:pt x="337879" y="482009"/>
                  </a:cubicBezTo>
                  <a:cubicBezTo>
                    <a:pt x="341112" y="486679"/>
                    <a:pt x="347330" y="488310"/>
                    <a:pt x="352056" y="491461"/>
                  </a:cubicBezTo>
                  <a:cubicBezTo>
                    <a:pt x="354419" y="493036"/>
                    <a:pt x="356450" y="495288"/>
                    <a:pt x="359144" y="496186"/>
                  </a:cubicBezTo>
                  <a:cubicBezTo>
                    <a:pt x="377866" y="502427"/>
                    <a:pt x="368407" y="500093"/>
                    <a:pt x="387497" y="503275"/>
                  </a:cubicBezTo>
                  <a:cubicBezTo>
                    <a:pt x="389418" y="530171"/>
                    <a:pt x="392646" y="556579"/>
                    <a:pt x="387497" y="583609"/>
                  </a:cubicBezTo>
                  <a:cubicBezTo>
                    <a:pt x="387031" y="586056"/>
                    <a:pt x="382772" y="585184"/>
                    <a:pt x="380409" y="585972"/>
                  </a:cubicBezTo>
                  <a:cubicBezTo>
                    <a:pt x="378046" y="588335"/>
                    <a:pt x="375888" y="590922"/>
                    <a:pt x="373321" y="593061"/>
                  </a:cubicBezTo>
                  <a:cubicBezTo>
                    <a:pt x="345960" y="615862"/>
                    <a:pt x="293939" y="596023"/>
                    <a:pt x="269358" y="595423"/>
                  </a:cubicBezTo>
                  <a:cubicBezTo>
                    <a:pt x="269378" y="595344"/>
                    <a:pt x="272955" y="580012"/>
                    <a:pt x="274083" y="578884"/>
                  </a:cubicBezTo>
                  <a:cubicBezTo>
                    <a:pt x="278099" y="574868"/>
                    <a:pt x="283534" y="572583"/>
                    <a:pt x="288260" y="569433"/>
                  </a:cubicBezTo>
                  <a:lnTo>
                    <a:pt x="295349" y="564707"/>
                  </a:lnTo>
                  <a:cubicBezTo>
                    <a:pt x="296924" y="562344"/>
                    <a:pt x="298256" y="559800"/>
                    <a:pt x="300074" y="557619"/>
                  </a:cubicBezTo>
                  <a:cubicBezTo>
                    <a:pt x="302213" y="555052"/>
                    <a:pt x="305308" y="553310"/>
                    <a:pt x="307162" y="550530"/>
                  </a:cubicBezTo>
                  <a:cubicBezTo>
                    <a:pt x="314362" y="539729"/>
                    <a:pt x="303112" y="545580"/>
                    <a:pt x="316614" y="541079"/>
                  </a:cubicBezTo>
                  <a:cubicBezTo>
                    <a:pt x="315826" y="537141"/>
                    <a:pt x="317091" y="532105"/>
                    <a:pt x="314251" y="529265"/>
                  </a:cubicBezTo>
                  <a:cubicBezTo>
                    <a:pt x="310729" y="525743"/>
                    <a:pt x="300074" y="524540"/>
                    <a:pt x="300074" y="524540"/>
                  </a:cubicBezTo>
                  <a:cubicBezTo>
                    <a:pt x="297711" y="522965"/>
                    <a:pt x="295526" y="521084"/>
                    <a:pt x="292986" y="519814"/>
                  </a:cubicBezTo>
                  <a:cubicBezTo>
                    <a:pt x="290758" y="518700"/>
                    <a:pt x="288186" y="518432"/>
                    <a:pt x="285897" y="517451"/>
                  </a:cubicBezTo>
                  <a:cubicBezTo>
                    <a:pt x="282660" y="516064"/>
                    <a:pt x="279596" y="514301"/>
                    <a:pt x="276446" y="512726"/>
                  </a:cubicBezTo>
                  <a:cubicBezTo>
                    <a:pt x="274083" y="509576"/>
                    <a:pt x="271312" y="506694"/>
                    <a:pt x="269358" y="503275"/>
                  </a:cubicBezTo>
                  <a:cubicBezTo>
                    <a:pt x="268122" y="501112"/>
                    <a:pt x="268551" y="498131"/>
                    <a:pt x="266995" y="496186"/>
                  </a:cubicBezTo>
                  <a:cubicBezTo>
                    <a:pt x="265221" y="493969"/>
                    <a:pt x="262270" y="493036"/>
                    <a:pt x="259907" y="491461"/>
                  </a:cubicBezTo>
                  <a:cubicBezTo>
                    <a:pt x="253567" y="491989"/>
                    <a:pt x="234118" y="491359"/>
                    <a:pt x="224465" y="496186"/>
                  </a:cubicBezTo>
                  <a:cubicBezTo>
                    <a:pt x="221925" y="497456"/>
                    <a:pt x="219739" y="499337"/>
                    <a:pt x="217376" y="500912"/>
                  </a:cubicBezTo>
                  <a:cubicBezTo>
                    <a:pt x="214226" y="500124"/>
                    <a:pt x="210744" y="500160"/>
                    <a:pt x="207925" y="498549"/>
                  </a:cubicBezTo>
                  <a:cubicBezTo>
                    <a:pt x="205024" y="496891"/>
                    <a:pt x="202976" y="494028"/>
                    <a:pt x="200837" y="491461"/>
                  </a:cubicBezTo>
                  <a:cubicBezTo>
                    <a:pt x="195752" y="485359"/>
                    <a:pt x="194188" y="480265"/>
                    <a:pt x="191386" y="472558"/>
                  </a:cubicBezTo>
                  <a:cubicBezTo>
                    <a:pt x="189684" y="467877"/>
                    <a:pt x="187868" y="463214"/>
                    <a:pt x="186660" y="458381"/>
                  </a:cubicBezTo>
                  <a:cubicBezTo>
                    <a:pt x="185085" y="452080"/>
                    <a:pt x="185832" y="444674"/>
                    <a:pt x="181935" y="439479"/>
                  </a:cubicBezTo>
                  <a:cubicBezTo>
                    <a:pt x="179572" y="436329"/>
                    <a:pt x="177409" y="433018"/>
                    <a:pt x="174846" y="430028"/>
                  </a:cubicBezTo>
                  <a:cubicBezTo>
                    <a:pt x="172671" y="427491"/>
                    <a:pt x="170538" y="424793"/>
                    <a:pt x="167758" y="422940"/>
                  </a:cubicBezTo>
                  <a:cubicBezTo>
                    <a:pt x="165685" y="421558"/>
                    <a:pt x="163072" y="421232"/>
                    <a:pt x="160669" y="420577"/>
                  </a:cubicBezTo>
                  <a:cubicBezTo>
                    <a:pt x="154403" y="418868"/>
                    <a:pt x="148068" y="417426"/>
                    <a:pt x="141767" y="415851"/>
                  </a:cubicBezTo>
                  <a:cubicBezTo>
                    <a:pt x="138617" y="415063"/>
                    <a:pt x="135221" y="414940"/>
                    <a:pt x="132316" y="413488"/>
                  </a:cubicBezTo>
                  <a:cubicBezTo>
                    <a:pt x="114832" y="404747"/>
                    <a:pt x="130141" y="413646"/>
                    <a:pt x="115776" y="401675"/>
                  </a:cubicBezTo>
                  <a:cubicBezTo>
                    <a:pt x="96047" y="385234"/>
                    <a:pt x="122299" y="410560"/>
                    <a:pt x="101600" y="389861"/>
                  </a:cubicBezTo>
                  <a:cubicBezTo>
                    <a:pt x="100025" y="385135"/>
                    <a:pt x="99863" y="379669"/>
                    <a:pt x="96874" y="375684"/>
                  </a:cubicBezTo>
                  <a:cubicBezTo>
                    <a:pt x="87673" y="363415"/>
                    <a:pt x="91547" y="369755"/>
                    <a:pt x="85060" y="356781"/>
                  </a:cubicBezTo>
                  <a:cubicBezTo>
                    <a:pt x="83485" y="347330"/>
                    <a:pt x="79147" y="337935"/>
                    <a:pt x="80335" y="328428"/>
                  </a:cubicBezTo>
                  <a:cubicBezTo>
                    <a:pt x="81122" y="322127"/>
                    <a:pt x="79857" y="315205"/>
                    <a:pt x="82697" y="309526"/>
                  </a:cubicBezTo>
                  <a:cubicBezTo>
                    <a:pt x="97316" y="280287"/>
                    <a:pt x="140256" y="293799"/>
                    <a:pt x="163032" y="292986"/>
                  </a:cubicBezTo>
                  <a:cubicBezTo>
                    <a:pt x="166747" y="290510"/>
                    <a:pt x="174283" y="286800"/>
                    <a:pt x="174846" y="281172"/>
                  </a:cubicBezTo>
                  <a:cubicBezTo>
                    <a:pt x="175400" y="275631"/>
                    <a:pt x="173479" y="270112"/>
                    <a:pt x="172483" y="264633"/>
                  </a:cubicBezTo>
                  <a:cubicBezTo>
                    <a:pt x="171902" y="261438"/>
                    <a:pt x="171922" y="257883"/>
                    <a:pt x="170121" y="255181"/>
                  </a:cubicBezTo>
                  <a:cubicBezTo>
                    <a:pt x="168546" y="252818"/>
                    <a:pt x="165395" y="252031"/>
                    <a:pt x="163032" y="250456"/>
                  </a:cubicBezTo>
                  <a:cubicBezTo>
                    <a:pt x="163820" y="241792"/>
                    <a:pt x="164165" y="233077"/>
                    <a:pt x="165395" y="224465"/>
                  </a:cubicBezTo>
                  <a:cubicBezTo>
                    <a:pt x="167439" y="210161"/>
                    <a:pt x="175407" y="221142"/>
                    <a:pt x="165395" y="196112"/>
                  </a:cubicBezTo>
                  <a:cubicBezTo>
                    <a:pt x="164470" y="193800"/>
                    <a:pt x="160702" y="194433"/>
                    <a:pt x="158307" y="193749"/>
                  </a:cubicBezTo>
                  <a:cubicBezTo>
                    <a:pt x="155185" y="192857"/>
                    <a:pt x="151978" y="192278"/>
                    <a:pt x="148856" y="191386"/>
                  </a:cubicBezTo>
                  <a:cubicBezTo>
                    <a:pt x="146461" y="190702"/>
                    <a:pt x="141767" y="189023"/>
                    <a:pt x="141767" y="189023"/>
                  </a:cubicBezTo>
                  <a:lnTo>
                    <a:pt x="125228" y="148856"/>
                  </a:lnTo>
                  <a:cubicBezTo>
                    <a:pt x="119715" y="143343"/>
                    <a:pt x="115099" y="136754"/>
                    <a:pt x="108688" y="132316"/>
                  </a:cubicBezTo>
                  <a:cubicBezTo>
                    <a:pt x="104592" y="129481"/>
                    <a:pt x="99237" y="129166"/>
                    <a:pt x="94511" y="127591"/>
                  </a:cubicBezTo>
                  <a:lnTo>
                    <a:pt x="87423" y="125228"/>
                  </a:lnTo>
                  <a:lnTo>
                    <a:pt x="73246" y="120502"/>
                  </a:lnTo>
                  <a:lnTo>
                    <a:pt x="66158" y="118140"/>
                  </a:lnTo>
                  <a:cubicBezTo>
                    <a:pt x="63795" y="116565"/>
                    <a:pt x="61251" y="115232"/>
                    <a:pt x="59069" y="113414"/>
                  </a:cubicBezTo>
                  <a:cubicBezTo>
                    <a:pt x="56502" y="111275"/>
                    <a:pt x="54882" y="107984"/>
                    <a:pt x="51981" y="106326"/>
                  </a:cubicBezTo>
                  <a:cubicBezTo>
                    <a:pt x="49162" y="104715"/>
                    <a:pt x="45680" y="104751"/>
                    <a:pt x="42530" y="103963"/>
                  </a:cubicBezTo>
                  <a:cubicBezTo>
                    <a:pt x="25569" y="87002"/>
                    <a:pt x="32363" y="95133"/>
                    <a:pt x="21265" y="80335"/>
                  </a:cubicBezTo>
                  <a:cubicBezTo>
                    <a:pt x="21213" y="80074"/>
                    <a:pt x="17493" y="60500"/>
                    <a:pt x="16539" y="59070"/>
                  </a:cubicBezTo>
                  <a:cubicBezTo>
                    <a:pt x="14964" y="56707"/>
                    <a:pt x="11814" y="55919"/>
                    <a:pt x="9451" y="54344"/>
                  </a:cubicBezTo>
                  <a:cubicBezTo>
                    <a:pt x="3748" y="45791"/>
                    <a:pt x="1575" y="32686"/>
                    <a:pt x="0" y="28354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6560549" y="4238230"/>
              <a:ext cx="74724" cy="88310"/>
            </a:xfrm>
            <a:custGeom>
              <a:avLst/>
              <a:gdLst>
                <a:gd name="connsiteX0" fmla="*/ 99646 w 121139"/>
                <a:gd name="connsiteY0" fmla="*/ 0 h 144806"/>
                <a:gd name="connsiteX1" fmla="*/ 99646 w 121139"/>
                <a:gd name="connsiteY1" fmla="*/ 0 h 144806"/>
                <a:gd name="connsiteX2" fmla="*/ 87923 w 121139"/>
                <a:gd name="connsiteY2" fmla="*/ 13677 h 144806"/>
                <a:gd name="connsiteX3" fmla="*/ 84016 w 121139"/>
                <a:gd name="connsiteY3" fmla="*/ 19538 h 144806"/>
                <a:gd name="connsiteX4" fmla="*/ 70339 w 121139"/>
                <a:gd name="connsiteY4" fmla="*/ 33215 h 144806"/>
                <a:gd name="connsiteX5" fmla="*/ 68385 w 121139"/>
                <a:gd name="connsiteY5" fmla="*/ 39077 h 144806"/>
                <a:gd name="connsiteX6" fmla="*/ 41031 w 121139"/>
                <a:gd name="connsiteY6" fmla="*/ 44938 h 144806"/>
                <a:gd name="connsiteX7" fmla="*/ 37123 w 121139"/>
                <a:gd name="connsiteY7" fmla="*/ 39077 h 144806"/>
                <a:gd name="connsiteX8" fmla="*/ 35169 w 121139"/>
                <a:gd name="connsiteY8" fmla="*/ 29308 h 144806"/>
                <a:gd name="connsiteX9" fmla="*/ 21493 w 121139"/>
                <a:gd name="connsiteY9" fmla="*/ 19538 h 144806"/>
                <a:gd name="connsiteX10" fmla="*/ 15631 w 121139"/>
                <a:gd name="connsiteY10" fmla="*/ 13677 h 144806"/>
                <a:gd name="connsiteX11" fmla="*/ 9769 w 121139"/>
                <a:gd name="connsiteY11" fmla="*/ 9769 h 144806"/>
                <a:gd name="connsiteX12" fmla="*/ 3908 w 121139"/>
                <a:gd name="connsiteY12" fmla="*/ 13677 h 144806"/>
                <a:gd name="connsiteX13" fmla="*/ 0 w 121139"/>
                <a:gd name="connsiteY13" fmla="*/ 31262 h 144806"/>
                <a:gd name="connsiteX14" fmla="*/ 1954 w 121139"/>
                <a:gd name="connsiteY14" fmla="*/ 48846 h 144806"/>
                <a:gd name="connsiteX15" fmla="*/ 5862 w 121139"/>
                <a:gd name="connsiteY15" fmla="*/ 54708 h 144806"/>
                <a:gd name="connsiteX16" fmla="*/ 7816 w 121139"/>
                <a:gd name="connsiteY16" fmla="*/ 60569 h 144806"/>
                <a:gd name="connsiteX17" fmla="*/ 11723 w 121139"/>
                <a:gd name="connsiteY17" fmla="*/ 68385 h 144806"/>
                <a:gd name="connsiteX18" fmla="*/ 13677 w 121139"/>
                <a:gd name="connsiteY18" fmla="*/ 74246 h 144806"/>
                <a:gd name="connsiteX19" fmla="*/ 19539 w 121139"/>
                <a:gd name="connsiteY19" fmla="*/ 78154 h 144806"/>
                <a:gd name="connsiteX20" fmla="*/ 21493 w 121139"/>
                <a:gd name="connsiteY20" fmla="*/ 115277 h 144806"/>
                <a:gd name="connsiteX21" fmla="*/ 23446 w 121139"/>
                <a:gd name="connsiteY21" fmla="*/ 127000 h 144806"/>
                <a:gd name="connsiteX22" fmla="*/ 37123 w 121139"/>
                <a:gd name="connsiteY22" fmla="*/ 144585 h 144806"/>
                <a:gd name="connsiteX23" fmla="*/ 85969 w 121139"/>
                <a:gd name="connsiteY23" fmla="*/ 142631 h 144806"/>
                <a:gd name="connsiteX24" fmla="*/ 93785 w 121139"/>
                <a:gd name="connsiteY24" fmla="*/ 130908 h 144806"/>
                <a:gd name="connsiteX25" fmla="*/ 105508 w 121139"/>
                <a:gd name="connsiteY25" fmla="*/ 128954 h 144806"/>
                <a:gd name="connsiteX26" fmla="*/ 107462 w 121139"/>
                <a:gd name="connsiteY26" fmla="*/ 123092 h 144806"/>
                <a:gd name="connsiteX27" fmla="*/ 103554 w 121139"/>
                <a:gd name="connsiteY27" fmla="*/ 85969 h 144806"/>
                <a:gd name="connsiteX28" fmla="*/ 99646 w 121139"/>
                <a:gd name="connsiteY28" fmla="*/ 78154 h 144806"/>
                <a:gd name="connsiteX29" fmla="*/ 101600 w 121139"/>
                <a:gd name="connsiteY29" fmla="*/ 52754 h 144806"/>
                <a:gd name="connsiteX30" fmla="*/ 109416 w 121139"/>
                <a:gd name="connsiteY30" fmla="*/ 48846 h 144806"/>
                <a:gd name="connsiteX31" fmla="*/ 119185 w 121139"/>
                <a:gd name="connsiteY31" fmla="*/ 37123 h 144806"/>
                <a:gd name="connsiteX32" fmla="*/ 121139 w 121139"/>
                <a:gd name="connsiteY32" fmla="*/ 31262 h 144806"/>
                <a:gd name="connsiteX33" fmla="*/ 99646 w 121139"/>
                <a:gd name="connsiteY33" fmla="*/ 0 h 14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139" h="144806">
                  <a:moveTo>
                    <a:pt x="99646" y="0"/>
                  </a:moveTo>
                  <a:lnTo>
                    <a:pt x="99646" y="0"/>
                  </a:lnTo>
                  <a:cubicBezTo>
                    <a:pt x="95738" y="4559"/>
                    <a:pt x="91674" y="8988"/>
                    <a:pt x="87923" y="13677"/>
                  </a:cubicBezTo>
                  <a:cubicBezTo>
                    <a:pt x="86456" y="15510"/>
                    <a:pt x="85587" y="17793"/>
                    <a:pt x="84016" y="19538"/>
                  </a:cubicBezTo>
                  <a:cubicBezTo>
                    <a:pt x="79703" y="24330"/>
                    <a:pt x="70339" y="33215"/>
                    <a:pt x="70339" y="33215"/>
                  </a:cubicBezTo>
                  <a:cubicBezTo>
                    <a:pt x="69688" y="35169"/>
                    <a:pt x="69196" y="37184"/>
                    <a:pt x="68385" y="39077"/>
                  </a:cubicBezTo>
                  <a:cubicBezTo>
                    <a:pt x="61993" y="53992"/>
                    <a:pt x="64624" y="46904"/>
                    <a:pt x="41031" y="44938"/>
                  </a:cubicBezTo>
                  <a:cubicBezTo>
                    <a:pt x="39728" y="42984"/>
                    <a:pt x="37948" y="41276"/>
                    <a:pt x="37123" y="39077"/>
                  </a:cubicBezTo>
                  <a:cubicBezTo>
                    <a:pt x="35957" y="35968"/>
                    <a:pt x="36654" y="32278"/>
                    <a:pt x="35169" y="29308"/>
                  </a:cubicBezTo>
                  <a:cubicBezTo>
                    <a:pt x="31782" y="22534"/>
                    <a:pt x="27001" y="23472"/>
                    <a:pt x="21493" y="19538"/>
                  </a:cubicBezTo>
                  <a:cubicBezTo>
                    <a:pt x="19245" y="17932"/>
                    <a:pt x="17754" y="15446"/>
                    <a:pt x="15631" y="13677"/>
                  </a:cubicBezTo>
                  <a:cubicBezTo>
                    <a:pt x="13827" y="12174"/>
                    <a:pt x="11723" y="11072"/>
                    <a:pt x="9769" y="9769"/>
                  </a:cubicBezTo>
                  <a:cubicBezTo>
                    <a:pt x="7815" y="11072"/>
                    <a:pt x="5210" y="11723"/>
                    <a:pt x="3908" y="13677"/>
                  </a:cubicBezTo>
                  <a:cubicBezTo>
                    <a:pt x="3119" y="14860"/>
                    <a:pt x="43" y="31046"/>
                    <a:pt x="0" y="31262"/>
                  </a:cubicBezTo>
                  <a:cubicBezTo>
                    <a:pt x="651" y="37123"/>
                    <a:pt x="524" y="43125"/>
                    <a:pt x="1954" y="48846"/>
                  </a:cubicBezTo>
                  <a:cubicBezTo>
                    <a:pt x="2524" y="51124"/>
                    <a:pt x="4812" y="52608"/>
                    <a:pt x="5862" y="54708"/>
                  </a:cubicBezTo>
                  <a:cubicBezTo>
                    <a:pt x="6783" y="56550"/>
                    <a:pt x="7005" y="58676"/>
                    <a:pt x="7816" y="60569"/>
                  </a:cubicBezTo>
                  <a:cubicBezTo>
                    <a:pt x="8963" y="63246"/>
                    <a:pt x="10576" y="65708"/>
                    <a:pt x="11723" y="68385"/>
                  </a:cubicBezTo>
                  <a:cubicBezTo>
                    <a:pt x="12534" y="70278"/>
                    <a:pt x="12390" y="72638"/>
                    <a:pt x="13677" y="74246"/>
                  </a:cubicBezTo>
                  <a:cubicBezTo>
                    <a:pt x="15144" y="76080"/>
                    <a:pt x="17585" y="76851"/>
                    <a:pt x="19539" y="78154"/>
                  </a:cubicBezTo>
                  <a:cubicBezTo>
                    <a:pt x="20190" y="90528"/>
                    <a:pt x="20505" y="102925"/>
                    <a:pt x="21493" y="115277"/>
                  </a:cubicBezTo>
                  <a:cubicBezTo>
                    <a:pt x="21809" y="119226"/>
                    <a:pt x="21922" y="123343"/>
                    <a:pt x="23446" y="127000"/>
                  </a:cubicBezTo>
                  <a:cubicBezTo>
                    <a:pt x="26783" y="135009"/>
                    <a:pt x="31478" y="138939"/>
                    <a:pt x="37123" y="144585"/>
                  </a:cubicBezTo>
                  <a:cubicBezTo>
                    <a:pt x="53405" y="143934"/>
                    <a:pt x="70129" y="146454"/>
                    <a:pt x="85969" y="142631"/>
                  </a:cubicBezTo>
                  <a:cubicBezTo>
                    <a:pt x="90534" y="141529"/>
                    <a:pt x="89152" y="131680"/>
                    <a:pt x="93785" y="130908"/>
                  </a:cubicBezTo>
                  <a:lnTo>
                    <a:pt x="105508" y="128954"/>
                  </a:lnTo>
                  <a:cubicBezTo>
                    <a:pt x="106159" y="127000"/>
                    <a:pt x="107462" y="125152"/>
                    <a:pt x="107462" y="123092"/>
                  </a:cubicBezTo>
                  <a:cubicBezTo>
                    <a:pt x="107462" y="112399"/>
                    <a:pt x="108399" y="97273"/>
                    <a:pt x="103554" y="85969"/>
                  </a:cubicBezTo>
                  <a:cubicBezTo>
                    <a:pt x="102407" y="83292"/>
                    <a:pt x="100949" y="80759"/>
                    <a:pt x="99646" y="78154"/>
                  </a:cubicBezTo>
                  <a:cubicBezTo>
                    <a:pt x="100297" y="69687"/>
                    <a:pt x="98915" y="60810"/>
                    <a:pt x="101600" y="52754"/>
                  </a:cubicBezTo>
                  <a:cubicBezTo>
                    <a:pt x="102521" y="49991"/>
                    <a:pt x="107046" y="50539"/>
                    <a:pt x="109416" y="48846"/>
                  </a:cubicBezTo>
                  <a:cubicBezTo>
                    <a:pt x="112777" y="46445"/>
                    <a:pt x="117281" y="40931"/>
                    <a:pt x="119185" y="37123"/>
                  </a:cubicBezTo>
                  <a:cubicBezTo>
                    <a:pt x="120106" y="35281"/>
                    <a:pt x="120488" y="33216"/>
                    <a:pt x="121139" y="31262"/>
                  </a:cubicBezTo>
                  <a:lnTo>
                    <a:pt x="99646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1" name="Freeform 120"/>
            <p:cNvSpPr/>
            <p:nvPr/>
          </p:nvSpPr>
          <p:spPr bwMode="auto">
            <a:xfrm>
              <a:off x="6600337" y="4248905"/>
              <a:ext cx="104807" cy="161093"/>
            </a:xfrm>
            <a:custGeom>
              <a:avLst/>
              <a:gdLst>
                <a:gd name="connsiteX0" fmla="*/ 171939 w 171939"/>
                <a:gd name="connsiteY0" fmla="*/ 240323 h 263769"/>
                <a:gd name="connsiteX1" fmla="*/ 171939 w 171939"/>
                <a:gd name="connsiteY1" fmla="*/ 117230 h 263769"/>
                <a:gd name="connsiteX2" fmla="*/ 134816 w 171939"/>
                <a:gd name="connsiteY2" fmla="*/ 7815 h 263769"/>
                <a:gd name="connsiteX3" fmla="*/ 52754 w 171939"/>
                <a:gd name="connsiteY3" fmla="*/ 0 h 263769"/>
                <a:gd name="connsiteX4" fmla="*/ 23446 w 171939"/>
                <a:gd name="connsiteY4" fmla="*/ 39077 h 263769"/>
                <a:gd name="connsiteX5" fmla="*/ 19539 w 171939"/>
                <a:gd name="connsiteY5" fmla="*/ 56661 h 263769"/>
                <a:gd name="connsiteX6" fmla="*/ 21492 w 171939"/>
                <a:gd name="connsiteY6" fmla="*/ 66430 h 263769"/>
                <a:gd name="connsiteX7" fmla="*/ 27354 w 171939"/>
                <a:gd name="connsiteY7" fmla="*/ 82061 h 263769"/>
                <a:gd name="connsiteX8" fmla="*/ 27354 w 171939"/>
                <a:gd name="connsiteY8" fmla="*/ 105507 h 263769"/>
                <a:gd name="connsiteX9" fmla="*/ 13677 w 171939"/>
                <a:gd name="connsiteY9" fmla="*/ 111369 h 263769"/>
                <a:gd name="connsiteX10" fmla="*/ 7816 w 171939"/>
                <a:gd name="connsiteY10" fmla="*/ 146538 h 263769"/>
                <a:gd name="connsiteX11" fmla="*/ 0 w 171939"/>
                <a:gd name="connsiteY11" fmla="*/ 148492 h 263769"/>
                <a:gd name="connsiteX12" fmla="*/ 1954 w 171939"/>
                <a:gd name="connsiteY12" fmla="*/ 175846 h 263769"/>
                <a:gd name="connsiteX13" fmla="*/ 7816 w 171939"/>
                <a:gd name="connsiteY13" fmla="*/ 183661 h 263769"/>
                <a:gd name="connsiteX14" fmla="*/ 13677 w 171939"/>
                <a:gd name="connsiteY14" fmla="*/ 189523 h 263769"/>
                <a:gd name="connsiteX15" fmla="*/ 19539 w 171939"/>
                <a:gd name="connsiteY15" fmla="*/ 193430 h 263769"/>
                <a:gd name="connsiteX16" fmla="*/ 50800 w 171939"/>
                <a:gd name="connsiteY16" fmla="*/ 197338 h 263769"/>
                <a:gd name="connsiteX17" fmla="*/ 52754 w 171939"/>
                <a:gd name="connsiteY17" fmla="*/ 218830 h 263769"/>
                <a:gd name="connsiteX18" fmla="*/ 54708 w 171939"/>
                <a:gd name="connsiteY18" fmla="*/ 224692 h 263769"/>
                <a:gd name="connsiteX19" fmla="*/ 56662 w 171939"/>
                <a:gd name="connsiteY19" fmla="*/ 259861 h 263769"/>
                <a:gd name="connsiteX20" fmla="*/ 62523 w 171939"/>
                <a:gd name="connsiteY20" fmla="*/ 263769 h 263769"/>
                <a:gd name="connsiteX21" fmla="*/ 80108 w 171939"/>
                <a:gd name="connsiteY21" fmla="*/ 261815 h 263769"/>
                <a:gd name="connsiteX22" fmla="*/ 85969 w 171939"/>
                <a:gd name="connsiteY22" fmla="*/ 255953 h 263769"/>
                <a:gd name="connsiteX23" fmla="*/ 113323 w 171939"/>
                <a:gd name="connsiteY23" fmla="*/ 252046 h 263769"/>
                <a:gd name="connsiteX24" fmla="*/ 119185 w 171939"/>
                <a:gd name="connsiteY24" fmla="*/ 250092 h 263769"/>
                <a:gd name="connsiteX25" fmla="*/ 134816 w 171939"/>
                <a:gd name="connsiteY25" fmla="*/ 246184 h 263769"/>
                <a:gd name="connsiteX26" fmla="*/ 140677 w 171939"/>
                <a:gd name="connsiteY26" fmla="*/ 242277 h 263769"/>
                <a:gd name="connsiteX27" fmla="*/ 154354 w 171939"/>
                <a:gd name="connsiteY27" fmla="*/ 238369 h 263769"/>
                <a:gd name="connsiteX28" fmla="*/ 171939 w 171939"/>
                <a:gd name="connsiteY28" fmla="*/ 240323 h 26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939" h="263769">
                  <a:moveTo>
                    <a:pt x="171939" y="240323"/>
                  </a:moveTo>
                  <a:lnTo>
                    <a:pt x="171939" y="117230"/>
                  </a:lnTo>
                  <a:lnTo>
                    <a:pt x="134816" y="7815"/>
                  </a:lnTo>
                  <a:lnTo>
                    <a:pt x="52754" y="0"/>
                  </a:lnTo>
                  <a:lnTo>
                    <a:pt x="23446" y="39077"/>
                  </a:lnTo>
                  <a:cubicBezTo>
                    <a:pt x="22144" y="44938"/>
                    <a:pt x="19967" y="50672"/>
                    <a:pt x="19539" y="56661"/>
                  </a:cubicBezTo>
                  <a:cubicBezTo>
                    <a:pt x="19302" y="59973"/>
                    <a:pt x="20772" y="63188"/>
                    <a:pt x="21492" y="66430"/>
                  </a:cubicBezTo>
                  <a:cubicBezTo>
                    <a:pt x="23620" y="76006"/>
                    <a:pt x="22823" y="73000"/>
                    <a:pt x="27354" y="82061"/>
                  </a:cubicBezTo>
                  <a:cubicBezTo>
                    <a:pt x="29592" y="91012"/>
                    <a:pt x="31576" y="94953"/>
                    <a:pt x="27354" y="105507"/>
                  </a:cubicBezTo>
                  <a:cubicBezTo>
                    <a:pt x="25855" y="109255"/>
                    <a:pt x="16227" y="110731"/>
                    <a:pt x="13677" y="111369"/>
                  </a:cubicBezTo>
                  <a:cubicBezTo>
                    <a:pt x="15343" y="138024"/>
                    <a:pt x="25100" y="140056"/>
                    <a:pt x="7816" y="146538"/>
                  </a:cubicBezTo>
                  <a:cubicBezTo>
                    <a:pt x="5301" y="147481"/>
                    <a:pt x="2605" y="147841"/>
                    <a:pt x="0" y="148492"/>
                  </a:cubicBezTo>
                  <a:cubicBezTo>
                    <a:pt x="651" y="157610"/>
                    <a:pt x="-29" y="166922"/>
                    <a:pt x="1954" y="175846"/>
                  </a:cubicBezTo>
                  <a:cubicBezTo>
                    <a:pt x="2660" y="179025"/>
                    <a:pt x="5697" y="181189"/>
                    <a:pt x="7816" y="183661"/>
                  </a:cubicBezTo>
                  <a:cubicBezTo>
                    <a:pt x="9614" y="185759"/>
                    <a:pt x="11554" y="187754"/>
                    <a:pt x="13677" y="189523"/>
                  </a:cubicBezTo>
                  <a:cubicBezTo>
                    <a:pt x="15481" y="191026"/>
                    <a:pt x="17439" y="192380"/>
                    <a:pt x="19539" y="193430"/>
                  </a:cubicBezTo>
                  <a:cubicBezTo>
                    <a:pt x="27976" y="197648"/>
                    <a:pt x="45942" y="196964"/>
                    <a:pt x="50800" y="197338"/>
                  </a:cubicBezTo>
                  <a:cubicBezTo>
                    <a:pt x="51451" y="204502"/>
                    <a:pt x="51737" y="211709"/>
                    <a:pt x="52754" y="218830"/>
                  </a:cubicBezTo>
                  <a:cubicBezTo>
                    <a:pt x="53045" y="220869"/>
                    <a:pt x="54513" y="222642"/>
                    <a:pt x="54708" y="224692"/>
                  </a:cubicBezTo>
                  <a:cubicBezTo>
                    <a:pt x="55821" y="236380"/>
                    <a:pt x="54359" y="248348"/>
                    <a:pt x="56662" y="259861"/>
                  </a:cubicBezTo>
                  <a:cubicBezTo>
                    <a:pt x="57122" y="262164"/>
                    <a:pt x="60569" y="262466"/>
                    <a:pt x="62523" y="263769"/>
                  </a:cubicBezTo>
                  <a:cubicBezTo>
                    <a:pt x="68385" y="263118"/>
                    <a:pt x="74513" y="263680"/>
                    <a:pt x="80108" y="261815"/>
                  </a:cubicBezTo>
                  <a:cubicBezTo>
                    <a:pt x="82729" y="260941"/>
                    <a:pt x="83444" y="257075"/>
                    <a:pt x="85969" y="255953"/>
                  </a:cubicBezTo>
                  <a:cubicBezTo>
                    <a:pt x="88170" y="254975"/>
                    <a:pt x="113248" y="252055"/>
                    <a:pt x="113323" y="252046"/>
                  </a:cubicBezTo>
                  <a:cubicBezTo>
                    <a:pt x="115277" y="251395"/>
                    <a:pt x="117187" y="250592"/>
                    <a:pt x="119185" y="250092"/>
                  </a:cubicBezTo>
                  <a:cubicBezTo>
                    <a:pt x="123645" y="248977"/>
                    <a:pt x="130349" y="248417"/>
                    <a:pt x="134816" y="246184"/>
                  </a:cubicBezTo>
                  <a:cubicBezTo>
                    <a:pt x="136916" y="245134"/>
                    <a:pt x="138577" y="243327"/>
                    <a:pt x="140677" y="242277"/>
                  </a:cubicBezTo>
                  <a:cubicBezTo>
                    <a:pt x="142794" y="241219"/>
                    <a:pt x="152744" y="238548"/>
                    <a:pt x="154354" y="238369"/>
                  </a:cubicBezTo>
                  <a:cubicBezTo>
                    <a:pt x="157590" y="238009"/>
                    <a:pt x="160867" y="238369"/>
                    <a:pt x="171939" y="240323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6494559" y="4380885"/>
              <a:ext cx="249403" cy="184383"/>
            </a:xfrm>
            <a:custGeom>
              <a:avLst/>
              <a:gdLst>
                <a:gd name="connsiteX0" fmla="*/ 394677 w 408354"/>
                <a:gd name="connsiteY0" fmla="*/ 134815 h 300892"/>
                <a:gd name="connsiteX1" fmla="*/ 345831 w 408354"/>
                <a:gd name="connsiteY1" fmla="*/ 0 h 300892"/>
                <a:gd name="connsiteX2" fmla="*/ 316523 w 408354"/>
                <a:gd name="connsiteY2" fmla="*/ 1953 h 300892"/>
                <a:gd name="connsiteX3" fmla="*/ 302846 w 408354"/>
                <a:gd name="connsiteY3" fmla="*/ 11723 h 300892"/>
                <a:gd name="connsiteX4" fmla="*/ 295031 w 408354"/>
                <a:gd name="connsiteY4" fmla="*/ 13676 h 300892"/>
                <a:gd name="connsiteX5" fmla="*/ 287215 w 408354"/>
                <a:gd name="connsiteY5" fmla="*/ 17584 h 300892"/>
                <a:gd name="connsiteX6" fmla="*/ 281354 w 408354"/>
                <a:gd name="connsiteY6" fmla="*/ 19538 h 300892"/>
                <a:gd name="connsiteX7" fmla="*/ 275492 w 408354"/>
                <a:gd name="connsiteY7" fmla="*/ 23446 h 300892"/>
                <a:gd name="connsiteX8" fmla="*/ 267677 w 408354"/>
                <a:gd name="connsiteY8" fmla="*/ 25400 h 300892"/>
                <a:gd name="connsiteX9" fmla="*/ 261815 w 408354"/>
                <a:gd name="connsiteY9" fmla="*/ 27353 h 300892"/>
                <a:gd name="connsiteX10" fmla="*/ 238369 w 408354"/>
                <a:gd name="connsiteY10" fmla="*/ 25400 h 300892"/>
                <a:gd name="connsiteX11" fmla="*/ 236415 w 408354"/>
                <a:gd name="connsiteY11" fmla="*/ 13676 h 300892"/>
                <a:gd name="connsiteX12" fmla="*/ 226646 w 408354"/>
                <a:gd name="connsiteY12" fmla="*/ 1953 h 300892"/>
                <a:gd name="connsiteX13" fmla="*/ 195384 w 408354"/>
                <a:gd name="connsiteY13" fmla="*/ 5861 h 300892"/>
                <a:gd name="connsiteX14" fmla="*/ 187569 w 408354"/>
                <a:gd name="connsiteY14" fmla="*/ 9769 h 300892"/>
                <a:gd name="connsiteX15" fmla="*/ 175846 w 408354"/>
                <a:gd name="connsiteY15" fmla="*/ 13676 h 300892"/>
                <a:gd name="connsiteX16" fmla="*/ 164123 w 408354"/>
                <a:gd name="connsiteY16" fmla="*/ 25400 h 300892"/>
                <a:gd name="connsiteX17" fmla="*/ 158261 w 408354"/>
                <a:gd name="connsiteY17" fmla="*/ 31261 h 300892"/>
                <a:gd name="connsiteX18" fmla="*/ 150446 w 408354"/>
                <a:gd name="connsiteY18" fmla="*/ 44938 h 300892"/>
                <a:gd name="connsiteX19" fmla="*/ 138723 w 408354"/>
                <a:gd name="connsiteY19" fmla="*/ 54707 h 300892"/>
                <a:gd name="connsiteX20" fmla="*/ 128954 w 408354"/>
                <a:gd name="connsiteY20" fmla="*/ 64476 h 300892"/>
                <a:gd name="connsiteX21" fmla="*/ 123092 w 408354"/>
                <a:gd name="connsiteY21" fmla="*/ 105507 h 300892"/>
                <a:gd name="connsiteX22" fmla="*/ 121138 w 408354"/>
                <a:gd name="connsiteY22" fmla="*/ 113323 h 300892"/>
                <a:gd name="connsiteX23" fmla="*/ 117231 w 408354"/>
                <a:gd name="connsiteY23" fmla="*/ 132861 h 300892"/>
                <a:gd name="connsiteX24" fmla="*/ 99646 w 408354"/>
                <a:gd name="connsiteY24" fmla="*/ 130907 h 300892"/>
                <a:gd name="connsiteX25" fmla="*/ 87923 w 408354"/>
                <a:gd name="connsiteY25" fmla="*/ 128953 h 300892"/>
                <a:gd name="connsiteX26" fmla="*/ 84015 w 408354"/>
                <a:gd name="connsiteY26" fmla="*/ 134815 h 300892"/>
                <a:gd name="connsiteX27" fmla="*/ 82061 w 408354"/>
                <a:gd name="connsiteY27" fmla="*/ 140676 h 300892"/>
                <a:gd name="connsiteX28" fmla="*/ 76200 w 408354"/>
                <a:gd name="connsiteY28" fmla="*/ 144584 h 300892"/>
                <a:gd name="connsiteX29" fmla="*/ 62523 w 408354"/>
                <a:gd name="connsiteY29" fmla="*/ 148492 h 300892"/>
                <a:gd name="connsiteX30" fmla="*/ 50800 w 408354"/>
                <a:gd name="connsiteY30" fmla="*/ 144584 h 300892"/>
                <a:gd name="connsiteX31" fmla="*/ 11723 w 408354"/>
                <a:gd name="connsiteY31" fmla="*/ 146538 h 300892"/>
                <a:gd name="connsiteX32" fmla="*/ 0 w 408354"/>
                <a:gd name="connsiteY32" fmla="*/ 160215 h 300892"/>
                <a:gd name="connsiteX33" fmla="*/ 3908 w 408354"/>
                <a:gd name="connsiteY33" fmla="*/ 179753 h 300892"/>
                <a:gd name="connsiteX34" fmla="*/ 9769 w 408354"/>
                <a:gd name="connsiteY34" fmla="*/ 181707 h 300892"/>
                <a:gd name="connsiteX35" fmla="*/ 15631 w 408354"/>
                <a:gd name="connsiteY35" fmla="*/ 185615 h 300892"/>
                <a:gd name="connsiteX36" fmla="*/ 119184 w 408354"/>
                <a:gd name="connsiteY36" fmla="*/ 267676 h 300892"/>
                <a:gd name="connsiteX37" fmla="*/ 140677 w 408354"/>
                <a:gd name="connsiteY37" fmla="*/ 295030 h 300892"/>
                <a:gd name="connsiteX38" fmla="*/ 201246 w 408354"/>
                <a:gd name="connsiteY38" fmla="*/ 277446 h 300892"/>
                <a:gd name="connsiteX39" fmla="*/ 230554 w 408354"/>
                <a:gd name="connsiteY39" fmla="*/ 293076 h 300892"/>
                <a:gd name="connsiteX40" fmla="*/ 275492 w 408354"/>
                <a:gd name="connsiteY40" fmla="*/ 254000 h 300892"/>
                <a:gd name="connsiteX41" fmla="*/ 285261 w 408354"/>
                <a:gd name="connsiteY41" fmla="*/ 289169 h 300892"/>
                <a:gd name="connsiteX42" fmla="*/ 341923 w 408354"/>
                <a:gd name="connsiteY42" fmla="*/ 273538 h 300892"/>
                <a:gd name="connsiteX43" fmla="*/ 388815 w 408354"/>
                <a:gd name="connsiteY43" fmla="*/ 300892 h 300892"/>
                <a:gd name="connsiteX44" fmla="*/ 408354 w 408354"/>
                <a:gd name="connsiteY44" fmla="*/ 285261 h 300892"/>
                <a:gd name="connsiteX45" fmla="*/ 394677 w 408354"/>
                <a:gd name="connsiteY45" fmla="*/ 134815 h 3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8354" h="300892">
                  <a:moveTo>
                    <a:pt x="394677" y="134815"/>
                  </a:moveTo>
                  <a:lnTo>
                    <a:pt x="345831" y="0"/>
                  </a:lnTo>
                  <a:lnTo>
                    <a:pt x="316523" y="1953"/>
                  </a:lnTo>
                  <a:cubicBezTo>
                    <a:pt x="311964" y="5210"/>
                    <a:pt x="307765" y="9040"/>
                    <a:pt x="302846" y="11723"/>
                  </a:cubicBezTo>
                  <a:cubicBezTo>
                    <a:pt x="300489" y="13009"/>
                    <a:pt x="297545" y="12733"/>
                    <a:pt x="295031" y="13676"/>
                  </a:cubicBezTo>
                  <a:cubicBezTo>
                    <a:pt x="292304" y="14699"/>
                    <a:pt x="289892" y="16437"/>
                    <a:pt x="287215" y="17584"/>
                  </a:cubicBezTo>
                  <a:cubicBezTo>
                    <a:pt x="285322" y="18395"/>
                    <a:pt x="283196" y="18617"/>
                    <a:pt x="281354" y="19538"/>
                  </a:cubicBezTo>
                  <a:cubicBezTo>
                    <a:pt x="279254" y="20588"/>
                    <a:pt x="277651" y="22521"/>
                    <a:pt x="275492" y="23446"/>
                  </a:cubicBezTo>
                  <a:cubicBezTo>
                    <a:pt x="273024" y="24504"/>
                    <a:pt x="270259" y="24662"/>
                    <a:pt x="267677" y="25400"/>
                  </a:cubicBezTo>
                  <a:cubicBezTo>
                    <a:pt x="265697" y="25966"/>
                    <a:pt x="263769" y="26702"/>
                    <a:pt x="261815" y="27353"/>
                  </a:cubicBezTo>
                  <a:cubicBezTo>
                    <a:pt x="254000" y="26702"/>
                    <a:pt x="245274" y="29118"/>
                    <a:pt x="238369" y="25400"/>
                  </a:cubicBezTo>
                  <a:cubicBezTo>
                    <a:pt x="234881" y="23522"/>
                    <a:pt x="237668" y="17435"/>
                    <a:pt x="236415" y="13676"/>
                  </a:cubicBezTo>
                  <a:cubicBezTo>
                    <a:pt x="235055" y="9595"/>
                    <a:pt x="229367" y="4674"/>
                    <a:pt x="226646" y="1953"/>
                  </a:cubicBezTo>
                  <a:cubicBezTo>
                    <a:pt x="216225" y="3256"/>
                    <a:pt x="204777" y="1164"/>
                    <a:pt x="195384" y="5861"/>
                  </a:cubicBezTo>
                  <a:cubicBezTo>
                    <a:pt x="192779" y="7164"/>
                    <a:pt x="190273" y="8687"/>
                    <a:pt x="187569" y="9769"/>
                  </a:cubicBezTo>
                  <a:cubicBezTo>
                    <a:pt x="183745" y="11299"/>
                    <a:pt x="175846" y="13676"/>
                    <a:pt x="175846" y="13676"/>
                  </a:cubicBezTo>
                  <a:lnTo>
                    <a:pt x="164123" y="25400"/>
                  </a:lnTo>
                  <a:lnTo>
                    <a:pt x="158261" y="31261"/>
                  </a:lnTo>
                  <a:cubicBezTo>
                    <a:pt x="156728" y="34327"/>
                    <a:pt x="153208" y="42176"/>
                    <a:pt x="150446" y="44938"/>
                  </a:cubicBezTo>
                  <a:cubicBezTo>
                    <a:pt x="135078" y="60306"/>
                    <a:pt x="154723" y="35506"/>
                    <a:pt x="138723" y="54707"/>
                  </a:cubicBezTo>
                  <a:cubicBezTo>
                    <a:pt x="130582" y="64476"/>
                    <a:pt x="139699" y="57313"/>
                    <a:pt x="128954" y="64476"/>
                  </a:cubicBezTo>
                  <a:cubicBezTo>
                    <a:pt x="121157" y="87868"/>
                    <a:pt x="127205" y="66434"/>
                    <a:pt x="123092" y="105507"/>
                  </a:cubicBezTo>
                  <a:cubicBezTo>
                    <a:pt x="122811" y="108178"/>
                    <a:pt x="121701" y="110697"/>
                    <a:pt x="121138" y="113323"/>
                  </a:cubicBezTo>
                  <a:cubicBezTo>
                    <a:pt x="119747" y="119817"/>
                    <a:pt x="117231" y="132861"/>
                    <a:pt x="117231" y="132861"/>
                  </a:cubicBezTo>
                  <a:cubicBezTo>
                    <a:pt x="111369" y="132210"/>
                    <a:pt x="105241" y="132772"/>
                    <a:pt x="99646" y="130907"/>
                  </a:cubicBezTo>
                  <a:cubicBezTo>
                    <a:pt x="87109" y="126728"/>
                    <a:pt x="100344" y="120673"/>
                    <a:pt x="87923" y="128953"/>
                  </a:cubicBezTo>
                  <a:cubicBezTo>
                    <a:pt x="86620" y="130907"/>
                    <a:pt x="85065" y="132715"/>
                    <a:pt x="84015" y="134815"/>
                  </a:cubicBezTo>
                  <a:cubicBezTo>
                    <a:pt x="83094" y="136657"/>
                    <a:pt x="83347" y="139068"/>
                    <a:pt x="82061" y="140676"/>
                  </a:cubicBezTo>
                  <a:cubicBezTo>
                    <a:pt x="80594" y="142510"/>
                    <a:pt x="78154" y="143281"/>
                    <a:pt x="76200" y="144584"/>
                  </a:cubicBezTo>
                  <a:cubicBezTo>
                    <a:pt x="73177" y="153654"/>
                    <a:pt x="75925" y="151843"/>
                    <a:pt x="62523" y="148492"/>
                  </a:cubicBezTo>
                  <a:cubicBezTo>
                    <a:pt x="58527" y="147493"/>
                    <a:pt x="50800" y="144584"/>
                    <a:pt x="50800" y="144584"/>
                  </a:cubicBezTo>
                  <a:cubicBezTo>
                    <a:pt x="19548" y="146816"/>
                    <a:pt x="32587" y="146538"/>
                    <a:pt x="11723" y="146538"/>
                  </a:cubicBezTo>
                  <a:lnTo>
                    <a:pt x="0" y="160215"/>
                  </a:lnTo>
                  <a:cubicBezTo>
                    <a:pt x="1303" y="166728"/>
                    <a:pt x="1160" y="173707"/>
                    <a:pt x="3908" y="179753"/>
                  </a:cubicBezTo>
                  <a:cubicBezTo>
                    <a:pt x="4760" y="181628"/>
                    <a:pt x="7927" y="180786"/>
                    <a:pt x="9769" y="181707"/>
                  </a:cubicBezTo>
                  <a:cubicBezTo>
                    <a:pt x="11869" y="182757"/>
                    <a:pt x="15631" y="185615"/>
                    <a:pt x="15631" y="185615"/>
                  </a:cubicBezTo>
                  <a:lnTo>
                    <a:pt x="119184" y="267676"/>
                  </a:lnTo>
                  <a:lnTo>
                    <a:pt x="140677" y="295030"/>
                  </a:lnTo>
                  <a:lnTo>
                    <a:pt x="201246" y="277446"/>
                  </a:lnTo>
                  <a:lnTo>
                    <a:pt x="230554" y="293076"/>
                  </a:lnTo>
                  <a:lnTo>
                    <a:pt x="275492" y="254000"/>
                  </a:lnTo>
                  <a:lnTo>
                    <a:pt x="285261" y="289169"/>
                  </a:lnTo>
                  <a:lnTo>
                    <a:pt x="341923" y="273538"/>
                  </a:lnTo>
                  <a:lnTo>
                    <a:pt x="388815" y="300892"/>
                  </a:lnTo>
                  <a:lnTo>
                    <a:pt x="408354" y="285261"/>
                  </a:lnTo>
                  <a:lnTo>
                    <a:pt x="394677" y="13481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6370343" y="4462401"/>
              <a:ext cx="199911" cy="108689"/>
            </a:xfrm>
            <a:custGeom>
              <a:avLst/>
              <a:gdLst>
                <a:gd name="connsiteX0" fmla="*/ 328246 w 328246"/>
                <a:gd name="connsiteY0" fmla="*/ 121139 h 177815"/>
                <a:gd name="connsiteX1" fmla="*/ 261815 w 328246"/>
                <a:gd name="connsiteY1" fmla="*/ 66431 h 177815"/>
                <a:gd name="connsiteX2" fmla="*/ 222738 w 328246"/>
                <a:gd name="connsiteY2" fmla="*/ 41031 h 177815"/>
                <a:gd name="connsiteX3" fmla="*/ 220784 w 328246"/>
                <a:gd name="connsiteY3" fmla="*/ 23446 h 177815"/>
                <a:gd name="connsiteX4" fmla="*/ 236415 w 328246"/>
                <a:gd name="connsiteY4" fmla="*/ 13677 h 177815"/>
                <a:gd name="connsiteX5" fmla="*/ 152400 w 328246"/>
                <a:gd name="connsiteY5" fmla="*/ 0 h 177815"/>
                <a:gd name="connsiteX6" fmla="*/ 130908 w 328246"/>
                <a:gd name="connsiteY6" fmla="*/ 1954 h 177815"/>
                <a:gd name="connsiteX7" fmla="*/ 123092 w 328246"/>
                <a:gd name="connsiteY7" fmla="*/ 5862 h 177815"/>
                <a:gd name="connsiteX8" fmla="*/ 127000 w 328246"/>
                <a:gd name="connsiteY8" fmla="*/ 23446 h 177815"/>
                <a:gd name="connsiteX9" fmla="*/ 119184 w 328246"/>
                <a:gd name="connsiteY9" fmla="*/ 29308 h 177815"/>
                <a:gd name="connsiteX10" fmla="*/ 101600 w 328246"/>
                <a:gd name="connsiteY10" fmla="*/ 33215 h 177815"/>
                <a:gd name="connsiteX11" fmla="*/ 89877 w 328246"/>
                <a:gd name="connsiteY11" fmla="*/ 41031 h 177815"/>
                <a:gd name="connsiteX12" fmla="*/ 84015 w 328246"/>
                <a:gd name="connsiteY12" fmla="*/ 44939 h 177815"/>
                <a:gd name="connsiteX13" fmla="*/ 66431 w 328246"/>
                <a:gd name="connsiteY13" fmla="*/ 41031 h 177815"/>
                <a:gd name="connsiteX14" fmla="*/ 42984 w 328246"/>
                <a:gd name="connsiteY14" fmla="*/ 31262 h 177815"/>
                <a:gd name="connsiteX15" fmla="*/ 17584 w 328246"/>
                <a:gd name="connsiteY15" fmla="*/ 27354 h 177815"/>
                <a:gd name="connsiteX16" fmla="*/ 3908 w 328246"/>
                <a:gd name="connsiteY16" fmla="*/ 33215 h 177815"/>
                <a:gd name="connsiteX17" fmla="*/ 1954 w 328246"/>
                <a:gd name="connsiteY17" fmla="*/ 42985 h 177815"/>
                <a:gd name="connsiteX18" fmla="*/ 0 w 328246"/>
                <a:gd name="connsiteY18" fmla="*/ 48846 h 177815"/>
                <a:gd name="connsiteX19" fmla="*/ 9769 w 328246"/>
                <a:gd name="connsiteY19" fmla="*/ 58615 h 177815"/>
                <a:gd name="connsiteX20" fmla="*/ 17584 w 328246"/>
                <a:gd name="connsiteY20" fmla="*/ 60569 h 177815"/>
                <a:gd name="connsiteX21" fmla="*/ 31261 w 328246"/>
                <a:gd name="connsiteY21" fmla="*/ 68385 h 177815"/>
                <a:gd name="connsiteX22" fmla="*/ 37123 w 328246"/>
                <a:gd name="connsiteY22" fmla="*/ 70339 h 177815"/>
                <a:gd name="connsiteX23" fmla="*/ 42984 w 328246"/>
                <a:gd name="connsiteY23" fmla="*/ 76200 h 177815"/>
                <a:gd name="connsiteX24" fmla="*/ 48846 w 328246"/>
                <a:gd name="connsiteY24" fmla="*/ 78154 h 177815"/>
                <a:gd name="connsiteX25" fmla="*/ 50800 w 328246"/>
                <a:gd name="connsiteY25" fmla="*/ 84015 h 177815"/>
                <a:gd name="connsiteX26" fmla="*/ 58615 w 328246"/>
                <a:gd name="connsiteY26" fmla="*/ 95739 h 177815"/>
                <a:gd name="connsiteX27" fmla="*/ 76200 w 328246"/>
                <a:gd name="connsiteY27" fmla="*/ 107462 h 177815"/>
                <a:gd name="connsiteX28" fmla="*/ 82061 w 328246"/>
                <a:gd name="connsiteY28" fmla="*/ 111369 h 177815"/>
                <a:gd name="connsiteX29" fmla="*/ 87923 w 328246"/>
                <a:gd name="connsiteY29" fmla="*/ 113323 h 177815"/>
                <a:gd name="connsiteX30" fmla="*/ 93784 w 328246"/>
                <a:gd name="connsiteY30" fmla="*/ 117231 h 177815"/>
                <a:gd name="connsiteX31" fmla="*/ 105508 w 328246"/>
                <a:gd name="connsiteY31" fmla="*/ 127000 h 177815"/>
                <a:gd name="connsiteX32" fmla="*/ 111369 w 328246"/>
                <a:gd name="connsiteY32" fmla="*/ 128954 h 177815"/>
                <a:gd name="connsiteX33" fmla="*/ 117231 w 328246"/>
                <a:gd name="connsiteY33" fmla="*/ 132862 h 177815"/>
                <a:gd name="connsiteX34" fmla="*/ 128954 w 328246"/>
                <a:gd name="connsiteY34" fmla="*/ 134815 h 177815"/>
                <a:gd name="connsiteX35" fmla="*/ 138723 w 328246"/>
                <a:gd name="connsiteY35" fmla="*/ 136769 h 177815"/>
                <a:gd name="connsiteX36" fmla="*/ 152400 w 328246"/>
                <a:gd name="connsiteY36" fmla="*/ 142631 h 177815"/>
                <a:gd name="connsiteX37" fmla="*/ 164123 w 328246"/>
                <a:gd name="connsiteY37" fmla="*/ 146539 h 177815"/>
                <a:gd name="connsiteX38" fmla="*/ 173892 w 328246"/>
                <a:gd name="connsiteY38" fmla="*/ 148492 h 177815"/>
                <a:gd name="connsiteX39" fmla="*/ 179754 w 328246"/>
                <a:gd name="connsiteY39" fmla="*/ 150446 h 177815"/>
                <a:gd name="connsiteX40" fmla="*/ 197338 w 328246"/>
                <a:gd name="connsiteY40" fmla="*/ 152400 h 177815"/>
                <a:gd name="connsiteX41" fmla="*/ 207108 w 328246"/>
                <a:gd name="connsiteY41" fmla="*/ 171939 h 177815"/>
                <a:gd name="connsiteX42" fmla="*/ 211015 w 328246"/>
                <a:gd name="connsiteY42" fmla="*/ 177800 h 177815"/>
                <a:gd name="connsiteX43" fmla="*/ 328246 w 328246"/>
                <a:gd name="connsiteY43" fmla="*/ 121139 h 1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28246" h="177815">
                  <a:moveTo>
                    <a:pt x="328246" y="121139"/>
                  </a:moveTo>
                  <a:lnTo>
                    <a:pt x="261815" y="66431"/>
                  </a:lnTo>
                  <a:lnTo>
                    <a:pt x="222738" y="41031"/>
                  </a:lnTo>
                  <a:cubicBezTo>
                    <a:pt x="222087" y="35169"/>
                    <a:pt x="218667" y="28951"/>
                    <a:pt x="220784" y="23446"/>
                  </a:cubicBezTo>
                  <a:cubicBezTo>
                    <a:pt x="221809" y="20780"/>
                    <a:pt x="232000" y="15885"/>
                    <a:pt x="236415" y="13677"/>
                  </a:cubicBezTo>
                  <a:lnTo>
                    <a:pt x="152400" y="0"/>
                  </a:lnTo>
                  <a:cubicBezTo>
                    <a:pt x="145236" y="651"/>
                    <a:pt x="137962" y="543"/>
                    <a:pt x="130908" y="1954"/>
                  </a:cubicBezTo>
                  <a:cubicBezTo>
                    <a:pt x="128052" y="2525"/>
                    <a:pt x="124115" y="3135"/>
                    <a:pt x="123092" y="5862"/>
                  </a:cubicBezTo>
                  <a:cubicBezTo>
                    <a:pt x="121878" y="9099"/>
                    <a:pt x="125616" y="19294"/>
                    <a:pt x="127000" y="23446"/>
                  </a:cubicBezTo>
                  <a:cubicBezTo>
                    <a:pt x="124395" y="25400"/>
                    <a:pt x="122012" y="27692"/>
                    <a:pt x="119184" y="29308"/>
                  </a:cubicBezTo>
                  <a:cubicBezTo>
                    <a:pt x="115221" y="31573"/>
                    <a:pt x="104473" y="32736"/>
                    <a:pt x="101600" y="33215"/>
                  </a:cubicBezTo>
                  <a:lnTo>
                    <a:pt x="89877" y="41031"/>
                  </a:lnTo>
                  <a:lnTo>
                    <a:pt x="84015" y="44939"/>
                  </a:lnTo>
                  <a:cubicBezTo>
                    <a:pt x="82276" y="44591"/>
                    <a:pt x="68846" y="42066"/>
                    <a:pt x="66431" y="41031"/>
                  </a:cubicBezTo>
                  <a:cubicBezTo>
                    <a:pt x="51966" y="34831"/>
                    <a:pt x="71905" y="34878"/>
                    <a:pt x="42984" y="31262"/>
                  </a:cubicBezTo>
                  <a:cubicBezTo>
                    <a:pt x="24058" y="28896"/>
                    <a:pt x="32503" y="30338"/>
                    <a:pt x="17584" y="27354"/>
                  </a:cubicBezTo>
                  <a:cubicBezTo>
                    <a:pt x="14178" y="28206"/>
                    <a:pt x="6156" y="29281"/>
                    <a:pt x="3908" y="33215"/>
                  </a:cubicBezTo>
                  <a:cubicBezTo>
                    <a:pt x="2260" y="36099"/>
                    <a:pt x="2760" y="39763"/>
                    <a:pt x="1954" y="42985"/>
                  </a:cubicBezTo>
                  <a:cubicBezTo>
                    <a:pt x="1454" y="44983"/>
                    <a:pt x="651" y="46892"/>
                    <a:pt x="0" y="48846"/>
                  </a:cubicBezTo>
                  <a:cubicBezTo>
                    <a:pt x="3474" y="54057"/>
                    <a:pt x="3690" y="56010"/>
                    <a:pt x="9769" y="58615"/>
                  </a:cubicBezTo>
                  <a:cubicBezTo>
                    <a:pt x="12237" y="59673"/>
                    <a:pt x="15070" y="59626"/>
                    <a:pt x="17584" y="60569"/>
                  </a:cubicBezTo>
                  <a:cubicBezTo>
                    <a:pt x="31294" y="65710"/>
                    <a:pt x="19918" y="62713"/>
                    <a:pt x="31261" y="68385"/>
                  </a:cubicBezTo>
                  <a:cubicBezTo>
                    <a:pt x="33103" y="69306"/>
                    <a:pt x="35169" y="69688"/>
                    <a:pt x="37123" y="70339"/>
                  </a:cubicBezTo>
                  <a:cubicBezTo>
                    <a:pt x="39077" y="72293"/>
                    <a:pt x="40685" y="74667"/>
                    <a:pt x="42984" y="76200"/>
                  </a:cubicBezTo>
                  <a:cubicBezTo>
                    <a:pt x="44698" y="77342"/>
                    <a:pt x="47389" y="76698"/>
                    <a:pt x="48846" y="78154"/>
                  </a:cubicBezTo>
                  <a:cubicBezTo>
                    <a:pt x="50302" y="79610"/>
                    <a:pt x="49800" y="82215"/>
                    <a:pt x="50800" y="84015"/>
                  </a:cubicBezTo>
                  <a:cubicBezTo>
                    <a:pt x="53081" y="88121"/>
                    <a:pt x="54707" y="93134"/>
                    <a:pt x="58615" y="95739"/>
                  </a:cubicBezTo>
                  <a:lnTo>
                    <a:pt x="76200" y="107462"/>
                  </a:lnTo>
                  <a:cubicBezTo>
                    <a:pt x="78154" y="108764"/>
                    <a:pt x="79834" y="110627"/>
                    <a:pt x="82061" y="111369"/>
                  </a:cubicBezTo>
                  <a:lnTo>
                    <a:pt x="87923" y="113323"/>
                  </a:lnTo>
                  <a:cubicBezTo>
                    <a:pt x="89877" y="114626"/>
                    <a:pt x="91980" y="115728"/>
                    <a:pt x="93784" y="117231"/>
                  </a:cubicBezTo>
                  <a:cubicBezTo>
                    <a:pt x="100264" y="122631"/>
                    <a:pt x="98233" y="123362"/>
                    <a:pt x="105508" y="127000"/>
                  </a:cubicBezTo>
                  <a:cubicBezTo>
                    <a:pt x="107350" y="127921"/>
                    <a:pt x="109527" y="128033"/>
                    <a:pt x="111369" y="128954"/>
                  </a:cubicBezTo>
                  <a:cubicBezTo>
                    <a:pt x="113469" y="130004"/>
                    <a:pt x="115003" y="132119"/>
                    <a:pt x="117231" y="132862"/>
                  </a:cubicBezTo>
                  <a:cubicBezTo>
                    <a:pt x="120989" y="134115"/>
                    <a:pt x="125056" y="134106"/>
                    <a:pt x="128954" y="134815"/>
                  </a:cubicBezTo>
                  <a:cubicBezTo>
                    <a:pt x="132221" y="135409"/>
                    <a:pt x="135501" y="135963"/>
                    <a:pt x="138723" y="136769"/>
                  </a:cubicBezTo>
                  <a:cubicBezTo>
                    <a:pt x="147106" y="138865"/>
                    <a:pt x="143084" y="138904"/>
                    <a:pt x="152400" y="142631"/>
                  </a:cubicBezTo>
                  <a:cubicBezTo>
                    <a:pt x="156224" y="144161"/>
                    <a:pt x="160084" y="145732"/>
                    <a:pt x="164123" y="146539"/>
                  </a:cubicBezTo>
                  <a:cubicBezTo>
                    <a:pt x="167379" y="147190"/>
                    <a:pt x="170670" y="147687"/>
                    <a:pt x="173892" y="148492"/>
                  </a:cubicBezTo>
                  <a:cubicBezTo>
                    <a:pt x="175890" y="148991"/>
                    <a:pt x="177722" y="150107"/>
                    <a:pt x="179754" y="150446"/>
                  </a:cubicBezTo>
                  <a:cubicBezTo>
                    <a:pt x="185571" y="151416"/>
                    <a:pt x="191477" y="151749"/>
                    <a:pt x="197338" y="152400"/>
                  </a:cubicBezTo>
                  <a:cubicBezTo>
                    <a:pt x="202276" y="167213"/>
                    <a:pt x="198775" y="160828"/>
                    <a:pt x="207108" y="171939"/>
                  </a:cubicBezTo>
                  <a:cubicBezTo>
                    <a:pt x="209267" y="178418"/>
                    <a:pt x="207002" y="177800"/>
                    <a:pt x="211015" y="177800"/>
                  </a:cubicBezTo>
                  <a:lnTo>
                    <a:pt x="328246" y="121139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4" name="Freeform 123"/>
            <p:cNvSpPr/>
            <p:nvPr/>
          </p:nvSpPr>
          <p:spPr bwMode="auto">
            <a:xfrm>
              <a:off x="6476121" y="4631258"/>
              <a:ext cx="184383" cy="185354"/>
            </a:xfrm>
            <a:custGeom>
              <a:avLst/>
              <a:gdLst>
                <a:gd name="connsiteX0" fmla="*/ 297041 w 301897"/>
                <a:gd name="connsiteY0" fmla="*/ 150447 h 302981"/>
                <a:gd name="connsiteX1" fmla="*/ 297041 w 301897"/>
                <a:gd name="connsiteY1" fmla="*/ 150447 h 302981"/>
                <a:gd name="connsiteX2" fmla="*/ 298995 w 301897"/>
                <a:gd name="connsiteY2" fmla="*/ 169985 h 302981"/>
                <a:gd name="connsiteX3" fmla="*/ 300948 w 301897"/>
                <a:gd name="connsiteY3" fmla="*/ 181708 h 302981"/>
                <a:gd name="connsiteX4" fmla="*/ 297041 w 301897"/>
                <a:gd name="connsiteY4" fmla="*/ 283308 h 302981"/>
                <a:gd name="connsiteX5" fmla="*/ 283364 w 301897"/>
                <a:gd name="connsiteY5" fmla="*/ 279400 h 302981"/>
                <a:gd name="connsiteX6" fmla="*/ 269687 w 301897"/>
                <a:gd name="connsiteY6" fmla="*/ 273539 h 302981"/>
                <a:gd name="connsiteX7" fmla="*/ 230610 w 301897"/>
                <a:gd name="connsiteY7" fmla="*/ 275493 h 302981"/>
                <a:gd name="connsiteX8" fmla="*/ 213025 w 301897"/>
                <a:gd name="connsiteY8" fmla="*/ 275493 h 302981"/>
                <a:gd name="connsiteX9" fmla="*/ 195441 w 301897"/>
                <a:gd name="connsiteY9" fmla="*/ 259862 h 302981"/>
                <a:gd name="connsiteX10" fmla="*/ 189579 w 301897"/>
                <a:gd name="connsiteY10" fmla="*/ 255954 h 302981"/>
                <a:gd name="connsiteX11" fmla="*/ 181764 w 301897"/>
                <a:gd name="connsiteY11" fmla="*/ 250093 h 302981"/>
                <a:gd name="connsiteX12" fmla="*/ 177856 w 301897"/>
                <a:gd name="connsiteY12" fmla="*/ 244231 h 302981"/>
                <a:gd name="connsiteX13" fmla="*/ 175902 w 301897"/>
                <a:gd name="connsiteY13" fmla="*/ 238370 h 302981"/>
                <a:gd name="connsiteX14" fmla="*/ 168087 w 301897"/>
                <a:gd name="connsiteY14" fmla="*/ 232508 h 302981"/>
                <a:gd name="connsiteX15" fmla="*/ 156364 w 301897"/>
                <a:gd name="connsiteY15" fmla="*/ 238370 h 302981"/>
                <a:gd name="connsiteX16" fmla="*/ 162225 w 301897"/>
                <a:gd name="connsiteY16" fmla="*/ 277447 h 302981"/>
                <a:gd name="connsiteX17" fmla="*/ 166133 w 301897"/>
                <a:gd name="connsiteY17" fmla="*/ 283308 h 302981"/>
                <a:gd name="connsiteX18" fmla="*/ 164179 w 301897"/>
                <a:gd name="connsiteY18" fmla="*/ 302847 h 302981"/>
                <a:gd name="connsiteX19" fmla="*/ 158318 w 301897"/>
                <a:gd name="connsiteY19" fmla="*/ 296985 h 302981"/>
                <a:gd name="connsiteX20" fmla="*/ 152456 w 301897"/>
                <a:gd name="connsiteY20" fmla="*/ 293077 h 302981"/>
                <a:gd name="connsiteX21" fmla="*/ 146595 w 301897"/>
                <a:gd name="connsiteY21" fmla="*/ 287216 h 302981"/>
                <a:gd name="connsiteX22" fmla="*/ 140733 w 301897"/>
                <a:gd name="connsiteY22" fmla="*/ 283308 h 302981"/>
                <a:gd name="connsiteX23" fmla="*/ 125102 w 301897"/>
                <a:gd name="connsiteY23" fmla="*/ 279400 h 302981"/>
                <a:gd name="connsiteX24" fmla="*/ 117287 w 301897"/>
                <a:gd name="connsiteY24" fmla="*/ 277447 h 302981"/>
                <a:gd name="connsiteX25" fmla="*/ 111425 w 301897"/>
                <a:gd name="connsiteY25" fmla="*/ 273539 h 302981"/>
                <a:gd name="connsiteX26" fmla="*/ 105564 w 301897"/>
                <a:gd name="connsiteY26" fmla="*/ 271585 h 302981"/>
                <a:gd name="connsiteX27" fmla="*/ 99702 w 301897"/>
                <a:gd name="connsiteY27" fmla="*/ 259862 h 302981"/>
                <a:gd name="connsiteX28" fmla="*/ 95795 w 301897"/>
                <a:gd name="connsiteY28" fmla="*/ 254000 h 302981"/>
                <a:gd name="connsiteX29" fmla="*/ 93841 w 301897"/>
                <a:gd name="connsiteY29" fmla="*/ 248139 h 302981"/>
                <a:gd name="connsiteX30" fmla="*/ 82118 w 301897"/>
                <a:gd name="connsiteY30" fmla="*/ 240323 h 302981"/>
                <a:gd name="connsiteX31" fmla="*/ 76256 w 301897"/>
                <a:gd name="connsiteY31" fmla="*/ 236416 h 302981"/>
                <a:gd name="connsiteX32" fmla="*/ 72348 w 301897"/>
                <a:gd name="connsiteY32" fmla="*/ 230554 h 302981"/>
                <a:gd name="connsiteX33" fmla="*/ 56718 w 301897"/>
                <a:gd name="connsiteY33" fmla="*/ 226647 h 302981"/>
                <a:gd name="connsiteX34" fmla="*/ 50856 w 301897"/>
                <a:gd name="connsiteY34" fmla="*/ 220785 h 302981"/>
                <a:gd name="connsiteX35" fmla="*/ 44995 w 301897"/>
                <a:gd name="connsiteY35" fmla="*/ 218831 h 302981"/>
                <a:gd name="connsiteX36" fmla="*/ 43041 w 301897"/>
                <a:gd name="connsiteY36" fmla="*/ 212970 h 302981"/>
                <a:gd name="connsiteX37" fmla="*/ 39133 w 301897"/>
                <a:gd name="connsiteY37" fmla="*/ 205154 h 302981"/>
                <a:gd name="connsiteX38" fmla="*/ 43041 w 301897"/>
                <a:gd name="connsiteY38" fmla="*/ 177800 h 302981"/>
                <a:gd name="connsiteX39" fmla="*/ 48902 w 301897"/>
                <a:gd name="connsiteY39" fmla="*/ 171939 h 302981"/>
                <a:gd name="connsiteX40" fmla="*/ 58672 w 301897"/>
                <a:gd name="connsiteY40" fmla="*/ 164123 h 302981"/>
                <a:gd name="connsiteX41" fmla="*/ 39133 w 301897"/>
                <a:gd name="connsiteY41" fmla="*/ 156308 h 302981"/>
                <a:gd name="connsiteX42" fmla="*/ 31318 w 301897"/>
                <a:gd name="connsiteY42" fmla="*/ 152400 h 302981"/>
                <a:gd name="connsiteX43" fmla="*/ 23502 w 301897"/>
                <a:gd name="connsiteY43" fmla="*/ 130908 h 302981"/>
                <a:gd name="connsiteX44" fmla="*/ 15687 w 301897"/>
                <a:gd name="connsiteY44" fmla="*/ 119185 h 302981"/>
                <a:gd name="connsiteX45" fmla="*/ 13733 w 301897"/>
                <a:gd name="connsiteY45" fmla="*/ 113323 h 302981"/>
                <a:gd name="connsiteX46" fmla="*/ 7872 w 301897"/>
                <a:gd name="connsiteY46" fmla="*/ 105508 h 302981"/>
                <a:gd name="connsiteX47" fmla="*/ 3964 w 301897"/>
                <a:gd name="connsiteY47" fmla="*/ 99647 h 302981"/>
                <a:gd name="connsiteX48" fmla="*/ 56 w 301897"/>
                <a:gd name="connsiteY48" fmla="*/ 85970 h 302981"/>
                <a:gd name="connsiteX49" fmla="*/ 56 w 301897"/>
                <a:gd name="connsiteY49" fmla="*/ 84016 h 302981"/>
                <a:gd name="connsiteX50" fmla="*/ 54764 w 301897"/>
                <a:gd name="connsiteY50" fmla="*/ 58616 h 302981"/>
                <a:gd name="connsiteX51" fmla="*/ 41087 w 301897"/>
                <a:gd name="connsiteY51" fmla="*/ 1954 h 302981"/>
                <a:gd name="connsiteX52" fmla="*/ 43041 w 301897"/>
                <a:gd name="connsiteY52" fmla="*/ 0 h 302981"/>
                <a:gd name="connsiteX53" fmla="*/ 207164 w 301897"/>
                <a:gd name="connsiteY53" fmla="*/ 1954 h 302981"/>
                <a:gd name="connsiteX54" fmla="*/ 205210 w 301897"/>
                <a:gd name="connsiteY54" fmla="*/ 19539 h 302981"/>
                <a:gd name="connsiteX55" fmla="*/ 214979 w 301897"/>
                <a:gd name="connsiteY55" fmla="*/ 33216 h 302981"/>
                <a:gd name="connsiteX56" fmla="*/ 222795 w 301897"/>
                <a:gd name="connsiteY56" fmla="*/ 42985 h 302981"/>
                <a:gd name="connsiteX57" fmla="*/ 230610 w 301897"/>
                <a:gd name="connsiteY57" fmla="*/ 60570 h 302981"/>
                <a:gd name="connsiteX58" fmla="*/ 238425 w 301897"/>
                <a:gd name="connsiteY58" fmla="*/ 72293 h 302981"/>
                <a:gd name="connsiteX59" fmla="*/ 238425 w 301897"/>
                <a:gd name="connsiteY59" fmla="*/ 97693 h 302981"/>
                <a:gd name="connsiteX60" fmla="*/ 228656 w 301897"/>
                <a:gd name="connsiteY60" fmla="*/ 109416 h 302981"/>
                <a:gd name="connsiteX61" fmla="*/ 230610 w 301897"/>
                <a:gd name="connsiteY61" fmla="*/ 128954 h 302981"/>
                <a:gd name="connsiteX62" fmla="*/ 236472 w 301897"/>
                <a:gd name="connsiteY62" fmla="*/ 144585 h 302981"/>
                <a:gd name="connsiteX63" fmla="*/ 250148 w 301897"/>
                <a:gd name="connsiteY63" fmla="*/ 158262 h 302981"/>
                <a:gd name="connsiteX64" fmla="*/ 297041 w 301897"/>
                <a:gd name="connsiteY64" fmla="*/ 150447 h 30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1897" h="302981">
                  <a:moveTo>
                    <a:pt x="297041" y="150447"/>
                  </a:moveTo>
                  <a:lnTo>
                    <a:pt x="297041" y="150447"/>
                  </a:lnTo>
                  <a:cubicBezTo>
                    <a:pt x="297692" y="156960"/>
                    <a:pt x="298183" y="163490"/>
                    <a:pt x="298995" y="169985"/>
                  </a:cubicBezTo>
                  <a:cubicBezTo>
                    <a:pt x="299486" y="173916"/>
                    <a:pt x="300948" y="177746"/>
                    <a:pt x="300948" y="181708"/>
                  </a:cubicBezTo>
                  <a:cubicBezTo>
                    <a:pt x="300948" y="266742"/>
                    <a:pt x="304781" y="244614"/>
                    <a:pt x="297041" y="283308"/>
                  </a:cubicBezTo>
                  <a:cubicBezTo>
                    <a:pt x="294534" y="282681"/>
                    <a:pt x="286169" y="280803"/>
                    <a:pt x="283364" y="279400"/>
                  </a:cubicBezTo>
                  <a:cubicBezTo>
                    <a:pt x="269873" y="272655"/>
                    <a:pt x="285949" y="277605"/>
                    <a:pt x="269687" y="273539"/>
                  </a:cubicBezTo>
                  <a:cubicBezTo>
                    <a:pt x="256661" y="274190"/>
                    <a:pt x="243603" y="274363"/>
                    <a:pt x="230610" y="275493"/>
                  </a:cubicBezTo>
                  <a:cubicBezTo>
                    <a:pt x="211645" y="277142"/>
                    <a:pt x="244753" y="280781"/>
                    <a:pt x="213025" y="275493"/>
                  </a:cubicBezTo>
                  <a:cubicBezTo>
                    <a:pt x="186071" y="257522"/>
                    <a:pt x="212802" y="277223"/>
                    <a:pt x="195441" y="259862"/>
                  </a:cubicBezTo>
                  <a:cubicBezTo>
                    <a:pt x="193780" y="258201"/>
                    <a:pt x="191490" y="257319"/>
                    <a:pt x="189579" y="255954"/>
                  </a:cubicBezTo>
                  <a:cubicBezTo>
                    <a:pt x="186929" y="254061"/>
                    <a:pt x="184369" y="252047"/>
                    <a:pt x="181764" y="250093"/>
                  </a:cubicBezTo>
                  <a:cubicBezTo>
                    <a:pt x="180461" y="248139"/>
                    <a:pt x="178906" y="246331"/>
                    <a:pt x="177856" y="244231"/>
                  </a:cubicBezTo>
                  <a:cubicBezTo>
                    <a:pt x="176935" y="242389"/>
                    <a:pt x="177220" y="239952"/>
                    <a:pt x="175902" y="238370"/>
                  </a:cubicBezTo>
                  <a:cubicBezTo>
                    <a:pt x="173817" y="235868"/>
                    <a:pt x="170692" y="234462"/>
                    <a:pt x="168087" y="232508"/>
                  </a:cubicBezTo>
                  <a:cubicBezTo>
                    <a:pt x="166353" y="233086"/>
                    <a:pt x="156693" y="235734"/>
                    <a:pt x="156364" y="238370"/>
                  </a:cubicBezTo>
                  <a:cubicBezTo>
                    <a:pt x="155790" y="242961"/>
                    <a:pt x="156699" y="269160"/>
                    <a:pt x="162225" y="277447"/>
                  </a:cubicBezTo>
                  <a:lnTo>
                    <a:pt x="166133" y="283308"/>
                  </a:lnTo>
                  <a:cubicBezTo>
                    <a:pt x="166882" y="287052"/>
                    <a:pt x="171320" y="299990"/>
                    <a:pt x="164179" y="302847"/>
                  </a:cubicBezTo>
                  <a:cubicBezTo>
                    <a:pt x="161614" y="303873"/>
                    <a:pt x="160441" y="298754"/>
                    <a:pt x="158318" y="296985"/>
                  </a:cubicBezTo>
                  <a:cubicBezTo>
                    <a:pt x="156514" y="295482"/>
                    <a:pt x="154260" y="294580"/>
                    <a:pt x="152456" y="293077"/>
                  </a:cubicBezTo>
                  <a:cubicBezTo>
                    <a:pt x="150333" y="291308"/>
                    <a:pt x="148718" y="288985"/>
                    <a:pt x="146595" y="287216"/>
                  </a:cubicBezTo>
                  <a:cubicBezTo>
                    <a:pt x="144791" y="285713"/>
                    <a:pt x="142833" y="284358"/>
                    <a:pt x="140733" y="283308"/>
                  </a:cubicBezTo>
                  <a:cubicBezTo>
                    <a:pt x="136543" y="281213"/>
                    <a:pt x="129116" y="280292"/>
                    <a:pt x="125102" y="279400"/>
                  </a:cubicBezTo>
                  <a:cubicBezTo>
                    <a:pt x="122481" y="278818"/>
                    <a:pt x="119892" y="278098"/>
                    <a:pt x="117287" y="277447"/>
                  </a:cubicBezTo>
                  <a:cubicBezTo>
                    <a:pt x="115333" y="276144"/>
                    <a:pt x="113525" y="274589"/>
                    <a:pt x="111425" y="273539"/>
                  </a:cubicBezTo>
                  <a:cubicBezTo>
                    <a:pt x="109583" y="272618"/>
                    <a:pt x="107172" y="272872"/>
                    <a:pt x="105564" y="271585"/>
                  </a:cubicBezTo>
                  <a:cubicBezTo>
                    <a:pt x="100898" y="267852"/>
                    <a:pt x="102061" y="264581"/>
                    <a:pt x="99702" y="259862"/>
                  </a:cubicBezTo>
                  <a:cubicBezTo>
                    <a:pt x="98652" y="257762"/>
                    <a:pt x="96845" y="256100"/>
                    <a:pt x="95795" y="254000"/>
                  </a:cubicBezTo>
                  <a:cubicBezTo>
                    <a:pt x="94874" y="252158"/>
                    <a:pt x="95297" y="249595"/>
                    <a:pt x="93841" y="248139"/>
                  </a:cubicBezTo>
                  <a:cubicBezTo>
                    <a:pt x="90520" y="244818"/>
                    <a:pt x="86026" y="242928"/>
                    <a:pt x="82118" y="240323"/>
                  </a:cubicBezTo>
                  <a:lnTo>
                    <a:pt x="76256" y="236416"/>
                  </a:lnTo>
                  <a:cubicBezTo>
                    <a:pt x="74953" y="234462"/>
                    <a:pt x="74182" y="232021"/>
                    <a:pt x="72348" y="230554"/>
                  </a:cubicBezTo>
                  <a:cubicBezTo>
                    <a:pt x="70344" y="228951"/>
                    <a:pt x="57207" y="226745"/>
                    <a:pt x="56718" y="226647"/>
                  </a:cubicBezTo>
                  <a:cubicBezTo>
                    <a:pt x="54764" y="224693"/>
                    <a:pt x="53155" y="222318"/>
                    <a:pt x="50856" y="220785"/>
                  </a:cubicBezTo>
                  <a:cubicBezTo>
                    <a:pt x="49143" y="219643"/>
                    <a:pt x="46451" y="220287"/>
                    <a:pt x="44995" y="218831"/>
                  </a:cubicBezTo>
                  <a:cubicBezTo>
                    <a:pt x="43539" y="217375"/>
                    <a:pt x="43852" y="214863"/>
                    <a:pt x="43041" y="212970"/>
                  </a:cubicBezTo>
                  <a:cubicBezTo>
                    <a:pt x="41894" y="210293"/>
                    <a:pt x="40436" y="207759"/>
                    <a:pt x="39133" y="205154"/>
                  </a:cubicBezTo>
                  <a:cubicBezTo>
                    <a:pt x="40436" y="196036"/>
                    <a:pt x="40442" y="186636"/>
                    <a:pt x="43041" y="177800"/>
                  </a:cubicBezTo>
                  <a:cubicBezTo>
                    <a:pt x="43821" y="175149"/>
                    <a:pt x="47133" y="174062"/>
                    <a:pt x="48902" y="171939"/>
                  </a:cubicBezTo>
                  <a:cubicBezTo>
                    <a:pt x="55701" y="163781"/>
                    <a:pt x="49049" y="167331"/>
                    <a:pt x="58672" y="164123"/>
                  </a:cubicBezTo>
                  <a:cubicBezTo>
                    <a:pt x="54556" y="151778"/>
                    <a:pt x="59613" y="161035"/>
                    <a:pt x="39133" y="156308"/>
                  </a:cubicBezTo>
                  <a:cubicBezTo>
                    <a:pt x="36295" y="155653"/>
                    <a:pt x="33923" y="153703"/>
                    <a:pt x="31318" y="152400"/>
                  </a:cubicBezTo>
                  <a:cubicBezTo>
                    <a:pt x="29950" y="148296"/>
                    <a:pt x="25833" y="135182"/>
                    <a:pt x="23502" y="130908"/>
                  </a:cubicBezTo>
                  <a:cubicBezTo>
                    <a:pt x="21253" y="126785"/>
                    <a:pt x="17172" y="123640"/>
                    <a:pt x="15687" y="119185"/>
                  </a:cubicBezTo>
                  <a:cubicBezTo>
                    <a:pt x="15036" y="117231"/>
                    <a:pt x="14755" y="115111"/>
                    <a:pt x="13733" y="113323"/>
                  </a:cubicBezTo>
                  <a:cubicBezTo>
                    <a:pt x="12118" y="110496"/>
                    <a:pt x="9765" y="108158"/>
                    <a:pt x="7872" y="105508"/>
                  </a:cubicBezTo>
                  <a:cubicBezTo>
                    <a:pt x="6507" y="103597"/>
                    <a:pt x="5267" y="101601"/>
                    <a:pt x="3964" y="99647"/>
                  </a:cubicBezTo>
                  <a:cubicBezTo>
                    <a:pt x="2102" y="94061"/>
                    <a:pt x="1282" y="92102"/>
                    <a:pt x="56" y="85970"/>
                  </a:cubicBezTo>
                  <a:cubicBezTo>
                    <a:pt x="-72" y="85331"/>
                    <a:pt x="56" y="84667"/>
                    <a:pt x="56" y="84016"/>
                  </a:cubicBezTo>
                  <a:lnTo>
                    <a:pt x="54764" y="58616"/>
                  </a:lnTo>
                  <a:cubicBezTo>
                    <a:pt x="33669" y="29610"/>
                    <a:pt x="36730" y="43340"/>
                    <a:pt x="41087" y="1954"/>
                  </a:cubicBezTo>
                  <a:cubicBezTo>
                    <a:pt x="41183" y="1038"/>
                    <a:pt x="42390" y="651"/>
                    <a:pt x="43041" y="0"/>
                  </a:cubicBezTo>
                  <a:lnTo>
                    <a:pt x="207164" y="1954"/>
                  </a:lnTo>
                  <a:lnTo>
                    <a:pt x="205210" y="19539"/>
                  </a:lnTo>
                  <a:cubicBezTo>
                    <a:pt x="208466" y="24098"/>
                    <a:pt x="212096" y="28412"/>
                    <a:pt x="214979" y="33216"/>
                  </a:cubicBezTo>
                  <a:cubicBezTo>
                    <a:pt x="221270" y="43701"/>
                    <a:pt x="211121" y="35202"/>
                    <a:pt x="222795" y="42985"/>
                  </a:cubicBezTo>
                  <a:cubicBezTo>
                    <a:pt x="226412" y="61079"/>
                    <a:pt x="221750" y="45065"/>
                    <a:pt x="230610" y="60570"/>
                  </a:cubicBezTo>
                  <a:cubicBezTo>
                    <a:pt x="238152" y="73767"/>
                    <a:pt x="224784" y="58649"/>
                    <a:pt x="238425" y="72293"/>
                  </a:cubicBezTo>
                  <a:cubicBezTo>
                    <a:pt x="240661" y="83471"/>
                    <a:pt x="241974" y="84680"/>
                    <a:pt x="238425" y="97693"/>
                  </a:cubicBezTo>
                  <a:cubicBezTo>
                    <a:pt x="237405" y="101434"/>
                    <a:pt x="230977" y="107095"/>
                    <a:pt x="228656" y="109416"/>
                  </a:cubicBezTo>
                  <a:cubicBezTo>
                    <a:pt x="229307" y="115929"/>
                    <a:pt x="229615" y="122485"/>
                    <a:pt x="230610" y="128954"/>
                  </a:cubicBezTo>
                  <a:cubicBezTo>
                    <a:pt x="230984" y="131384"/>
                    <a:pt x="236378" y="144413"/>
                    <a:pt x="236472" y="144585"/>
                  </a:cubicBezTo>
                  <a:cubicBezTo>
                    <a:pt x="240074" y="151188"/>
                    <a:pt x="242180" y="157819"/>
                    <a:pt x="250148" y="158262"/>
                  </a:cubicBezTo>
                  <a:cubicBezTo>
                    <a:pt x="259902" y="158804"/>
                    <a:pt x="289226" y="151749"/>
                    <a:pt x="297041" y="15044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5" name="Freeform 124"/>
            <p:cNvSpPr/>
            <p:nvPr/>
          </p:nvSpPr>
          <p:spPr bwMode="auto">
            <a:xfrm>
              <a:off x="6568312" y="4451726"/>
              <a:ext cx="296954" cy="295013"/>
            </a:xfrm>
            <a:custGeom>
              <a:avLst/>
              <a:gdLst>
                <a:gd name="connsiteX0" fmla="*/ 1954 w 486508"/>
                <a:gd name="connsiteY0" fmla="*/ 166077 h 482600"/>
                <a:gd name="connsiteX1" fmla="*/ 41031 w 486508"/>
                <a:gd name="connsiteY1" fmla="*/ 166077 h 482600"/>
                <a:gd name="connsiteX2" fmla="*/ 78154 w 486508"/>
                <a:gd name="connsiteY2" fmla="*/ 148493 h 482600"/>
                <a:gd name="connsiteX3" fmla="*/ 107462 w 486508"/>
                <a:gd name="connsiteY3" fmla="*/ 162170 h 482600"/>
                <a:gd name="connsiteX4" fmla="*/ 117231 w 486508"/>
                <a:gd name="connsiteY4" fmla="*/ 152400 h 482600"/>
                <a:gd name="connsiteX5" fmla="*/ 130908 w 486508"/>
                <a:gd name="connsiteY5" fmla="*/ 140677 h 482600"/>
                <a:gd name="connsiteX6" fmla="*/ 136770 w 486508"/>
                <a:gd name="connsiteY6" fmla="*/ 134816 h 482600"/>
                <a:gd name="connsiteX7" fmla="*/ 148493 w 486508"/>
                <a:gd name="connsiteY7" fmla="*/ 127000 h 482600"/>
                <a:gd name="connsiteX8" fmla="*/ 169985 w 486508"/>
                <a:gd name="connsiteY8" fmla="*/ 138724 h 482600"/>
                <a:gd name="connsiteX9" fmla="*/ 171939 w 486508"/>
                <a:gd name="connsiteY9" fmla="*/ 144585 h 482600"/>
                <a:gd name="connsiteX10" fmla="*/ 173893 w 486508"/>
                <a:gd name="connsiteY10" fmla="*/ 156308 h 482600"/>
                <a:gd name="connsiteX11" fmla="*/ 195385 w 486508"/>
                <a:gd name="connsiteY11" fmla="*/ 158262 h 482600"/>
                <a:gd name="connsiteX12" fmla="*/ 205154 w 486508"/>
                <a:gd name="connsiteY12" fmla="*/ 150447 h 482600"/>
                <a:gd name="connsiteX13" fmla="*/ 209062 w 486508"/>
                <a:gd name="connsiteY13" fmla="*/ 144585 h 482600"/>
                <a:gd name="connsiteX14" fmla="*/ 230554 w 486508"/>
                <a:gd name="connsiteY14" fmla="*/ 142631 h 482600"/>
                <a:gd name="connsiteX15" fmla="*/ 236416 w 486508"/>
                <a:gd name="connsiteY15" fmla="*/ 138724 h 482600"/>
                <a:gd name="connsiteX16" fmla="*/ 248139 w 486508"/>
                <a:gd name="connsiteY16" fmla="*/ 162170 h 482600"/>
                <a:gd name="connsiteX17" fmla="*/ 248139 w 486508"/>
                <a:gd name="connsiteY17" fmla="*/ 162170 h 482600"/>
                <a:gd name="connsiteX18" fmla="*/ 254000 w 486508"/>
                <a:gd name="connsiteY18" fmla="*/ 166077 h 482600"/>
                <a:gd name="connsiteX19" fmla="*/ 265723 w 486508"/>
                <a:gd name="connsiteY19" fmla="*/ 168031 h 482600"/>
                <a:gd name="connsiteX20" fmla="*/ 267677 w 486508"/>
                <a:gd name="connsiteY20" fmla="*/ 0 h 482600"/>
                <a:gd name="connsiteX21" fmla="*/ 373185 w 486508"/>
                <a:gd name="connsiteY21" fmla="*/ 127000 h 482600"/>
                <a:gd name="connsiteX22" fmla="*/ 486508 w 486508"/>
                <a:gd name="connsiteY22" fmla="*/ 220785 h 482600"/>
                <a:gd name="connsiteX23" fmla="*/ 242277 w 486508"/>
                <a:gd name="connsiteY23" fmla="*/ 347785 h 482600"/>
                <a:gd name="connsiteX24" fmla="*/ 248139 w 486508"/>
                <a:gd name="connsiteY24" fmla="*/ 379047 h 482600"/>
                <a:gd name="connsiteX25" fmla="*/ 150446 w 486508"/>
                <a:gd name="connsiteY25" fmla="*/ 482600 h 482600"/>
                <a:gd name="connsiteX26" fmla="*/ 134816 w 486508"/>
                <a:gd name="connsiteY26" fmla="*/ 461108 h 482600"/>
                <a:gd name="connsiteX27" fmla="*/ 89877 w 486508"/>
                <a:gd name="connsiteY27" fmla="*/ 472831 h 482600"/>
                <a:gd name="connsiteX28" fmla="*/ 80108 w 486508"/>
                <a:gd name="connsiteY28" fmla="*/ 470877 h 482600"/>
                <a:gd name="connsiteX29" fmla="*/ 72293 w 486508"/>
                <a:gd name="connsiteY29" fmla="*/ 447431 h 482600"/>
                <a:gd name="connsiteX30" fmla="*/ 66431 w 486508"/>
                <a:gd name="connsiteY30" fmla="*/ 435708 h 482600"/>
                <a:gd name="connsiteX31" fmla="*/ 62523 w 486508"/>
                <a:gd name="connsiteY31" fmla="*/ 420077 h 482600"/>
                <a:gd name="connsiteX32" fmla="*/ 64477 w 486508"/>
                <a:gd name="connsiteY32" fmla="*/ 396631 h 482600"/>
                <a:gd name="connsiteX33" fmla="*/ 78154 w 486508"/>
                <a:gd name="connsiteY33" fmla="*/ 379047 h 482600"/>
                <a:gd name="connsiteX34" fmla="*/ 64477 w 486508"/>
                <a:gd name="connsiteY34" fmla="*/ 341924 h 482600"/>
                <a:gd name="connsiteX35" fmla="*/ 58616 w 486508"/>
                <a:gd name="connsiteY35" fmla="*/ 336062 h 482600"/>
                <a:gd name="connsiteX36" fmla="*/ 52754 w 486508"/>
                <a:gd name="connsiteY36" fmla="*/ 334108 h 482600"/>
                <a:gd name="connsiteX37" fmla="*/ 46893 w 486508"/>
                <a:gd name="connsiteY37" fmla="*/ 306754 h 482600"/>
                <a:gd name="connsiteX38" fmla="*/ 39077 w 486508"/>
                <a:gd name="connsiteY38" fmla="*/ 293077 h 482600"/>
                <a:gd name="connsiteX39" fmla="*/ 39077 w 486508"/>
                <a:gd name="connsiteY39" fmla="*/ 289170 h 482600"/>
                <a:gd name="connsiteX40" fmla="*/ 0 w 486508"/>
                <a:gd name="connsiteY40" fmla="*/ 275493 h 482600"/>
                <a:gd name="connsiteX41" fmla="*/ 1954 w 486508"/>
                <a:gd name="connsiteY41" fmla="*/ 166077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6508" h="482600">
                  <a:moveTo>
                    <a:pt x="1954" y="166077"/>
                  </a:moveTo>
                  <a:lnTo>
                    <a:pt x="41031" y="166077"/>
                  </a:lnTo>
                  <a:lnTo>
                    <a:pt x="78154" y="148493"/>
                  </a:lnTo>
                  <a:cubicBezTo>
                    <a:pt x="104222" y="157182"/>
                    <a:pt x="95775" y="150483"/>
                    <a:pt x="107462" y="162170"/>
                  </a:cubicBezTo>
                  <a:cubicBezTo>
                    <a:pt x="121790" y="158587"/>
                    <a:pt x="110717" y="163798"/>
                    <a:pt x="117231" y="152400"/>
                  </a:cubicBezTo>
                  <a:cubicBezTo>
                    <a:pt x="119556" y="148332"/>
                    <a:pt x="127765" y="143371"/>
                    <a:pt x="130908" y="140677"/>
                  </a:cubicBezTo>
                  <a:cubicBezTo>
                    <a:pt x="133006" y="138879"/>
                    <a:pt x="134589" y="136512"/>
                    <a:pt x="136770" y="134816"/>
                  </a:cubicBezTo>
                  <a:cubicBezTo>
                    <a:pt x="140477" y="131933"/>
                    <a:pt x="148493" y="127000"/>
                    <a:pt x="148493" y="127000"/>
                  </a:cubicBezTo>
                  <a:cubicBezTo>
                    <a:pt x="172972" y="129448"/>
                    <a:pt x="165917" y="122453"/>
                    <a:pt x="169985" y="138724"/>
                  </a:cubicBezTo>
                  <a:cubicBezTo>
                    <a:pt x="170485" y="140722"/>
                    <a:pt x="171288" y="142631"/>
                    <a:pt x="171939" y="144585"/>
                  </a:cubicBezTo>
                  <a:cubicBezTo>
                    <a:pt x="172590" y="148493"/>
                    <a:pt x="172121" y="152765"/>
                    <a:pt x="173893" y="156308"/>
                  </a:cubicBezTo>
                  <a:cubicBezTo>
                    <a:pt x="177704" y="163931"/>
                    <a:pt x="191777" y="158713"/>
                    <a:pt x="195385" y="158262"/>
                  </a:cubicBezTo>
                  <a:cubicBezTo>
                    <a:pt x="206586" y="141460"/>
                    <a:pt x="191671" y="161233"/>
                    <a:pt x="205154" y="150447"/>
                  </a:cubicBezTo>
                  <a:cubicBezTo>
                    <a:pt x="206988" y="148980"/>
                    <a:pt x="206817" y="145276"/>
                    <a:pt x="209062" y="144585"/>
                  </a:cubicBezTo>
                  <a:cubicBezTo>
                    <a:pt x="215937" y="142469"/>
                    <a:pt x="223390" y="143282"/>
                    <a:pt x="230554" y="142631"/>
                  </a:cubicBezTo>
                  <a:cubicBezTo>
                    <a:pt x="232508" y="141329"/>
                    <a:pt x="234377" y="137559"/>
                    <a:pt x="236416" y="138724"/>
                  </a:cubicBezTo>
                  <a:cubicBezTo>
                    <a:pt x="242654" y="142289"/>
                    <a:pt x="246133" y="156153"/>
                    <a:pt x="248139" y="162170"/>
                  </a:cubicBezTo>
                  <a:lnTo>
                    <a:pt x="248139" y="162170"/>
                  </a:lnTo>
                  <a:cubicBezTo>
                    <a:pt x="250093" y="163472"/>
                    <a:pt x="251773" y="165335"/>
                    <a:pt x="254000" y="166077"/>
                  </a:cubicBezTo>
                  <a:cubicBezTo>
                    <a:pt x="257758" y="167330"/>
                    <a:pt x="265723" y="168031"/>
                    <a:pt x="265723" y="168031"/>
                  </a:cubicBezTo>
                  <a:cubicBezTo>
                    <a:pt x="266374" y="112021"/>
                    <a:pt x="267026" y="56010"/>
                    <a:pt x="267677" y="0"/>
                  </a:cubicBezTo>
                  <a:lnTo>
                    <a:pt x="373185" y="127000"/>
                  </a:lnTo>
                  <a:lnTo>
                    <a:pt x="486508" y="220785"/>
                  </a:lnTo>
                  <a:lnTo>
                    <a:pt x="242277" y="347785"/>
                  </a:lnTo>
                  <a:lnTo>
                    <a:pt x="248139" y="379047"/>
                  </a:lnTo>
                  <a:lnTo>
                    <a:pt x="150446" y="482600"/>
                  </a:lnTo>
                  <a:lnTo>
                    <a:pt x="134816" y="461108"/>
                  </a:lnTo>
                  <a:cubicBezTo>
                    <a:pt x="101908" y="472861"/>
                    <a:pt x="117085" y="469808"/>
                    <a:pt x="89877" y="472831"/>
                  </a:cubicBezTo>
                  <a:cubicBezTo>
                    <a:pt x="86621" y="472180"/>
                    <a:pt x="81698" y="473792"/>
                    <a:pt x="80108" y="470877"/>
                  </a:cubicBezTo>
                  <a:cubicBezTo>
                    <a:pt x="62607" y="438792"/>
                    <a:pt x="89093" y="458633"/>
                    <a:pt x="72293" y="447431"/>
                  </a:cubicBezTo>
                  <a:cubicBezTo>
                    <a:pt x="68188" y="441275"/>
                    <a:pt x="68298" y="442554"/>
                    <a:pt x="66431" y="435708"/>
                  </a:cubicBezTo>
                  <a:cubicBezTo>
                    <a:pt x="65018" y="430527"/>
                    <a:pt x="62523" y="420077"/>
                    <a:pt x="62523" y="420077"/>
                  </a:cubicBezTo>
                  <a:cubicBezTo>
                    <a:pt x="63174" y="412262"/>
                    <a:pt x="62378" y="404187"/>
                    <a:pt x="64477" y="396631"/>
                  </a:cubicBezTo>
                  <a:cubicBezTo>
                    <a:pt x="66275" y="390160"/>
                    <a:pt x="73414" y="383787"/>
                    <a:pt x="78154" y="379047"/>
                  </a:cubicBezTo>
                  <a:cubicBezTo>
                    <a:pt x="75424" y="365397"/>
                    <a:pt x="74880" y="352329"/>
                    <a:pt x="64477" y="341924"/>
                  </a:cubicBezTo>
                  <a:cubicBezTo>
                    <a:pt x="62523" y="339970"/>
                    <a:pt x="60915" y="337595"/>
                    <a:pt x="58616" y="336062"/>
                  </a:cubicBezTo>
                  <a:cubicBezTo>
                    <a:pt x="56902" y="334919"/>
                    <a:pt x="54708" y="334759"/>
                    <a:pt x="52754" y="334108"/>
                  </a:cubicBezTo>
                  <a:cubicBezTo>
                    <a:pt x="43643" y="320443"/>
                    <a:pt x="52773" y="336156"/>
                    <a:pt x="46893" y="306754"/>
                  </a:cubicBezTo>
                  <a:cubicBezTo>
                    <a:pt x="45146" y="298017"/>
                    <a:pt x="42011" y="300412"/>
                    <a:pt x="39077" y="293077"/>
                  </a:cubicBezTo>
                  <a:cubicBezTo>
                    <a:pt x="38593" y="291868"/>
                    <a:pt x="39077" y="290472"/>
                    <a:pt x="39077" y="289170"/>
                  </a:cubicBezTo>
                  <a:lnTo>
                    <a:pt x="0" y="275493"/>
                  </a:lnTo>
                  <a:cubicBezTo>
                    <a:pt x="651" y="239021"/>
                    <a:pt x="1303" y="202549"/>
                    <a:pt x="1954" y="166077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" name="Freeform 125"/>
            <p:cNvSpPr/>
            <p:nvPr/>
          </p:nvSpPr>
          <p:spPr bwMode="auto">
            <a:xfrm>
              <a:off x="6428569" y="4533243"/>
              <a:ext cx="169827" cy="105778"/>
            </a:xfrm>
            <a:custGeom>
              <a:avLst/>
              <a:gdLst>
                <a:gd name="connsiteX0" fmla="*/ 0 w 277446"/>
                <a:gd name="connsiteY0" fmla="*/ 54708 h 173892"/>
                <a:gd name="connsiteX1" fmla="*/ 0 w 277446"/>
                <a:gd name="connsiteY1" fmla="*/ 54708 h 173892"/>
                <a:gd name="connsiteX2" fmla="*/ 1954 w 277446"/>
                <a:gd name="connsiteY2" fmla="*/ 85969 h 173892"/>
                <a:gd name="connsiteX3" fmla="*/ 3908 w 277446"/>
                <a:gd name="connsiteY3" fmla="*/ 91831 h 173892"/>
                <a:gd name="connsiteX4" fmla="*/ 9770 w 277446"/>
                <a:gd name="connsiteY4" fmla="*/ 95738 h 173892"/>
                <a:gd name="connsiteX5" fmla="*/ 11723 w 277446"/>
                <a:gd name="connsiteY5" fmla="*/ 101600 h 173892"/>
                <a:gd name="connsiteX6" fmla="*/ 13677 w 277446"/>
                <a:gd name="connsiteY6" fmla="*/ 132862 h 173892"/>
                <a:gd name="connsiteX7" fmla="*/ 19539 w 277446"/>
                <a:gd name="connsiteY7" fmla="*/ 138723 h 173892"/>
                <a:gd name="connsiteX8" fmla="*/ 27354 w 277446"/>
                <a:gd name="connsiteY8" fmla="*/ 150446 h 173892"/>
                <a:gd name="connsiteX9" fmla="*/ 31262 w 277446"/>
                <a:gd name="connsiteY9" fmla="*/ 156308 h 173892"/>
                <a:gd name="connsiteX10" fmla="*/ 62523 w 277446"/>
                <a:gd name="connsiteY10" fmla="*/ 164123 h 173892"/>
                <a:gd name="connsiteX11" fmla="*/ 68385 w 277446"/>
                <a:gd name="connsiteY11" fmla="*/ 166077 h 173892"/>
                <a:gd name="connsiteX12" fmla="*/ 74246 w 277446"/>
                <a:gd name="connsiteY12" fmla="*/ 162169 h 173892"/>
                <a:gd name="connsiteX13" fmla="*/ 82062 w 277446"/>
                <a:gd name="connsiteY13" fmla="*/ 160215 h 173892"/>
                <a:gd name="connsiteX14" fmla="*/ 93785 w 277446"/>
                <a:gd name="connsiteY14" fmla="*/ 156308 h 173892"/>
                <a:gd name="connsiteX15" fmla="*/ 107462 w 277446"/>
                <a:gd name="connsiteY15" fmla="*/ 158262 h 173892"/>
                <a:gd name="connsiteX16" fmla="*/ 111370 w 277446"/>
                <a:gd name="connsiteY16" fmla="*/ 164123 h 173892"/>
                <a:gd name="connsiteX17" fmla="*/ 117231 w 277446"/>
                <a:gd name="connsiteY17" fmla="*/ 169985 h 173892"/>
                <a:gd name="connsiteX18" fmla="*/ 127000 w 277446"/>
                <a:gd name="connsiteY18" fmla="*/ 173892 h 173892"/>
                <a:gd name="connsiteX19" fmla="*/ 277446 w 277446"/>
                <a:gd name="connsiteY19" fmla="*/ 171938 h 173892"/>
                <a:gd name="connsiteX20" fmla="*/ 269631 w 277446"/>
                <a:gd name="connsiteY20" fmla="*/ 148492 h 173892"/>
                <a:gd name="connsiteX21" fmla="*/ 246185 w 277446"/>
                <a:gd name="connsiteY21" fmla="*/ 140677 h 173892"/>
                <a:gd name="connsiteX22" fmla="*/ 238370 w 277446"/>
                <a:gd name="connsiteY22" fmla="*/ 136769 h 173892"/>
                <a:gd name="connsiteX23" fmla="*/ 242277 w 277446"/>
                <a:gd name="connsiteY23" fmla="*/ 0 h 173892"/>
                <a:gd name="connsiteX24" fmla="*/ 121139 w 277446"/>
                <a:gd name="connsiteY24" fmla="*/ 41031 h 173892"/>
                <a:gd name="connsiteX25" fmla="*/ 107462 w 277446"/>
                <a:gd name="connsiteY25" fmla="*/ 21492 h 173892"/>
                <a:gd name="connsiteX26" fmla="*/ 85970 w 277446"/>
                <a:gd name="connsiteY26" fmla="*/ 19538 h 173892"/>
                <a:gd name="connsiteX27" fmla="*/ 46893 w 277446"/>
                <a:gd name="connsiteY27" fmla="*/ 15631 h 173892"/>
                <a:gd name="connsiteX28" fmla="*/ 17585 w 277446"/>
                <a:gd name="connsiteY28" fmla="*/ 13677 h 173892"/>
                <a:gd name="connsiteX29" fmla="*/ 15631 w 277446"/>
                <a:gd name="connsiteY29" fmla="*/ 35169 h 173892"/>
                <a:gd name="connsiteX30" fmla="*/ 7816 w 277446"/>
                <a:gd name="connsiteY30" fmla="*/ 46892 h 173892"/>
                <a:gd name="connsiteX31" fmla="*/ 5862 w 277446"/>
                <a:gd name="connsiteY31" fmla="*/ 52754 h 173892"/>
                <a:gd name="connsiteX32" fmla="*/ 0 w 277446"/>
                <a:gd name="connsiteY32" fmla="*/ 54708 h 17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7446" h="173892">
                  <a:moveTo>
                    <a:pt x="0" y="54708"/>
                  </a:moveTo>
                  <a:lnTo>
                    <a:pt x="0" y="54708"/>
                  </a:lnTo>
                  <a:cubicBezTo>
                    <a:pt x="651" y="65128"/>
                    <a:pt x="861" y="75586"/>
                    <a:pt x="1954" y="85969"/>
                  </a:cubicBezTo>
                  <a:cubicBezTo>
                    <a:pt x="2170" y="88017"/>
                    <a:pt x="2621" y="90223"/>
                    <a:pt x="3908" y="91831"/>
                  </a:cubicBezTo>
                  <a:cubicBezTo>
                    <a:pt x="5375" y="93665"/>
                    <a:pt x="7816" y="94436"/>
                    <a:pt x="9770" y="95738"/>
                  </a:cubicBezTo>
                  <a:cubicBezTo>
                    <a:pt x="10421" y="97692"/>
                    <a:pt x="11507" y="99552"/>
                    <a:pt x="11723" y="101600"/>
                  </a:cubicBezTo>
                  <a:cubicBezTo>
                    <a:pt x="12816" y="111984"/>
                    <a:pt x="11526" y="122645"/>
                    <a:pt x="13677" y="132862"/>
                  </a:cubicBezTo>
                  <a:cubicBezTo>
                    <a:pt x="14246" y="135566"/>
                    <a:pt x="17585" y="136769"/>
                    <a:pt x="19539" y="138723"/>
                  </a:cubicBezTo>
                  <a:cubicBezTo>
                    <a:pt x="22973" y="149025"/>
                    <a:pt x="19223" y="140689"/>
                    <a:pt x="27354" y="150446"/>
                  </a:cubicBezTo>
                  <a:cubicBezTo>
                    <a:pt x="28857" y="152250"/>
                    <a:pt x="29601" y="154647"/>
                    <a:pt x="31262" y="156308"/>
                  </a:cubicBezTo>
                  <a:cubicBezTo>
                    <a:pt x="39102" y="164148"/>
                    <a:pt x="53073" y="163178"/>
                    <a:pt x="62523" y="164123"/>
                  </a:cubicBezTo>
                  <a:cubicBezTo>
                    <a:pt x="64477" y="164774"/>
                    <a:pt x="66353" y="166416"/>
                    <a:pt x="68385" y="166077"/>
                  </a:cubicBezTo>
                  <a:cubicBezTo>
                    <a:pt x="70701" y="165691"/>
                    <a:pt x="72088" y="163094"/>
                    <a:pt x="74246" y="162169"/>
                  </a:cubicBezTo>
                  <a:cubicBezTo>
                    <a:pt x="76714" y="161111"/>
                    <a:pt x="79490" y="160987"/>
                    <a:pt x="82062" y="160215"/>
                  </a:cubicBezTo>
                  <a:cubicBezTo>
                    <a:pt x="86007" y="159032"/>
                    <a:pt x="93785" y="156308"/>
                    <a:pt x="93785" y="156308"/>
                  </a:cubicBezTo>
                  <a:cubicBezTo>
                    <a:pt x="98344" y="156959"/>
                    <a:pt x="103254" y="156392"/>
                    <a:pt x="107462" y="158262"/>
                  </a:cubicBezTo>
                  <a:cubicBezTo>
                    <a:pt x="109608" y="159216"/>
                    <a:pt x="109867" y="162319"/>
                    <a:pt x="111370" y="164123"/>
                  </a:cubicBezTo>
                  <a:cubicBezTo>
                    <a:pt x="113139" y="166246"/>
                    <a:pt x="114888" y="168521"/>
                    <a:pt x="117231" y="169985"/>
                  </a:cubicBezTo>
                  <a:cubicBezTo>
                    <a:pt x="120205" y="171844"/>
                    <a:pt x="127000" y="173892"/>
                    <a:pt x="127000" y="173892"/>
                  </a:cubicBezTo>
                  <a:lnTo>
                    <a:pt x="277446" y="171938"/>
                  </a:lnTo>
                  <a:lnTo>
                    <a:pt x="269631" y="148492"/>
                  </a:lnTo>
                  <a:lnTo>
                    <a:pt x="246185" y="140677"/>
                  </a:lnTo>
                  <a:cubicBezTo>
                    <a:pt x="239449" y="138432"/>
                    <a:pt x="241779" y="140180"/>
                    <a:pt x="238370" y="136769"/>
                  </a:cubicBezTo>
                  <a:lnTo>
                    <a:pt x="242277" y="0"/>
                  </a:lnTo>
                  <a:lnTo>
                    <a:pt x="121139" y="41031"/>
                  </a:lnTo>
                  <a:lnTo>
                    <a:pt x="107462" y="21492"/>
                  </a:lnTo>
                  <a:lnTo>
                    <a:pt x="85970" y="19538"/>
                  </a:lnTo>
                  <a:cubicBezTo>
                    <a:pt x="49793" y="16859"/>
                    <a:pt x="65412" y="20261"/>
                    <a:pt x="46893" y="15631"/>
                  </a:cubicBezTo>
                  <a:cubicBezTo>
                    <a:pt x="38584" y="10092"/>
                    <a:pt x="29750" y="2447"/>
                    <a:pt x="17585" y="13677"/>
                  </a:cubicBezTo>
                  <a:cubicBezTo>
                    <a:pt x="12299" y="18556"/>
                    <a:pt x="17661" y="28268"/>
                    <a:pt x="15631" y="35169"/>
                  </a:cubicBezTo>
                  <a:cubicBezTo>
                    <a:pt x="14306" y="39675"/>
                    <a:pt x="9301" y="42437"/>
                    <a:pt x="7816" y="46892"/>
                  </a:cubicBezTo>
                  <a:cubicBezTo>
                    <a:pt x="7165" y="48846"/>
                    <a:pt x="7318" y="51298"/>
                    <a:pt x="5862" y="52754"/>
                  </a:cubicBezTo>
                  <a:cubicBezTo>
                    <a:pt x="-1236" y="59852"/>
                    <a:pt x="977" y="54382"/>
                    <a:pt x="0" y="54708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7" name="Freeform 126"/>
            <p:cNvSpPr/>
            <p:nvPr/>
          </p:nvSpPr>
          <p:spPr bwMode="auto">
            <a:xfrm>
              <a:off x="6441185" y="4616701"/>
              <a:ext cx="79576" cy="84429"/>
            </a:xfrm>
            <a:custGeom>
              <a:avLst/>
              <a:gdLst>
                <a:gd name="connsiteX0" fmla="*/ 1953 w 128965"/>
                <a:gd name="connsiteY0" fmla="*/ 13757 h 138803"/>
                <a:gd name="connsiteX1" fmla="*/ 1953 w 128965"/>
                <a:gd name="connsiteY1" fmla="*/ 13757 h 138803"/>
                <a:gd name="connsiteX2" fmla="*/ 21492 w 128965"/>
                <a:gd name="connsiteY2" fmla="*/ 11803 h 138803"/>
                <a:gd name="connsiteX3" fmla="*/ 27353 w 128965"/>
                <a:gd name="connsiteY3" fmla="*/ 9849 h 138803"/>
                <a:gd name="connsiteX4" fmla="*/ 35169 w 128965"/>
                <a:gd name="connsiteY4" fmla="*/ 7896 h 138803"/>
                <a:gd name="connsiteX5" fmla="*/ 42984 w 128965"/>
                <a:gd name="connsiteY5" fmla="*/ 3988 h 138803"/>
                <a:gd name="connsiteX6" fmla="*/ 48846 w 128965"/>
                <a:gd name="connsiteY6" fmla="*/ 80 h 138803"/>
                <a:gd name="connsiteX7" fmla="*/ 87923 w 128965"/>
                <a:gd name="connsiteY7" fmla="*/ 3988 h 138803"/>
                <a:gd name="connsiteX8" fmla="*/ 91830 w 128965"/>
                <a:gd name="connsiteY8" fmla="*/ 17665 h 138803"/>
                <a:gd name="connsiteX9" fmla="*/ 103553 w 128965"/>
                <a:gd name="connsiteY9" fmla="*/ 37203 h 138803"/>
                <a:gd name="connsiteX10" fmla="*/ 105507 w 128965"/>
                <a:gd name="connsiteY10" fmla="*/ 43065 h 138803"/>
                <a:gd name="connsiteX11" fmla="*/ 107461 w 128965"/>
                <a:gd name="connsiteY11" fmla="*/ 50880 h 138803"/>
                <a:gd name="connsiteX12" fmla="*/ 111369 w 128965"/>
                <a:gd name="connsiteY12" fmla="*/ 56742 h 138803"/>
                <a:gd name="connsiteX13" fmla="*/ 113323 w 128965"/>
                <a:gd name="connsiteY13" fmla="*/ 62603 h 138803"/>
                <a:gd name="connsiteX14" fmla="*/ 119184 w 128965"/>
                <a:gd name="connsiteY14" fmla="*/ 66511 h 138803"/>
                <a:gd name="connsiteX15" fmla="*/ 125046 w 128965"/>
                <a:gd name="connsiteY15" fmla="*/ 72373 h 138803"/>
                <a:gd name="connsiteX16" fmla="*/ 128953 w 128965"/>
                <a:gd name="connsiteY16" fmla="*/ 86049 h 138803"/>
                <a:gd name="connsiteX17" fmla="*/ 117230 w 128965"/>
                <a:gd name="connsiteY17" fmla="*/ 95819 h 138803"/>
                <a:gd name="connsiteX18" fmla="*/ 105507 w 128965"/>
                <a:gd name="connsiteY18" fmla="*/ 99726 h 138803"/>
                <a:gd name="connsiteX19" fmla="*/ 85969 w 128965"/>
                <a:gd name="connsiteY19" fmla="*/ 105588 h 138803"/>
                <a:gd name="connsiteX20" fmla="*/ 64477 w 128965"/>
                <a:gd name="connsiteY20" fmla="*/ 115357 h 138803"/>
                <a:gd name="connsiteX21" fmla="*/ 60569 w 128965"/>
                <a:gd name="connsiteY21" fmla="*/ 121219 h 138803"/>
                <a:gd name="connsiteX22" fmla="*/ 39077 w 128965"/>
                <a:gd name="connsiteY22" fmla="*/ 134896 h 138803"/>
                <a:gd name="connsiteX23" fmla="*/ 27353 w 128965"/>
                <a:gd name="connsiteY23" fmla="*/ 138803 h 138803"/>
                <a:gd name="connsiteX24" fmla="*/ 7815 w 128965"/>
                <a:gd name="connsiteY24" fmla="*/ 136849 h 138803"/>
                <a:gd name="connsiteX25" fmla="*/ 3907 w 128965"/>
                <a:gd name="connsiteY25" fmla="*/ 130988 h 138803"/>
                <a:gd name="connsiteX26" fmla="*/ 1953 w 128965"/>
                <a:gd name="connsiteY26" fmla="*/ 119265 h 138803"/>
                <a:gd name="connsiteX27" fmla="*/ 0 w 128965"/>
                <a:gd name="connsiteY27" fmla="*/ 113403 h 138803"/>
                <a:gd name="connsiteX28" fmla="*/ 7815 w 128965"/>
                <a:gd name="connsiteY28" fmla="*/ 93865 h 138803"/>
                <a:gd name="connsiteX29" fmla="*/ 15630 w 128965"/>
                <a:gd name="connsiteY29" fmla="*/ 82142 h 138803"/>
                <a:gd name="connsiteX30" fmla="*/ 19538 w 128965"/>
                <a:gd name="connsiteY30" fmla="*/ 68465 h 138803"/>
                <a:gd name="connsiteX31" fmla="*/ 29307 w 128965"/>
                <a:gd name="connsiteY31" fmla="*/ 56742 h 138803"/>
                <a:gd name="connsiteX32" fmla="*/ 13677 w 128965"/>
                <a:gd name="connsiteY32" fmla="*/ 33296 h 138803"/>
                <a:gd name="connsiteX33" fmla="*/ 7815 w 128965"/>
                <a:gd name="connsiteY33" fmla="*/ 29388 h 138803"/>
                <a:gd name="connsiteX34" fmla="*/ 1953 w 128965"/>
                <a:gd name="connsiteY34" fmla="*/ 13757 h 13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965" h="138803">
                  <a:moveTo>
                    <a:pt x="1953" y="13757"/>
                  </a:moveTo>
                  <a:lnTo>
                    <a:pt x="1953" y="13757"/>
                  </a:lnTo>
                  <a:cubicBezTo>
                    <a:pt x="8466" y="13106"/>
                    <a:pt x="15023" y="12798"/>
                    <a:pt x="21492" y="11803"/>
                  </a:cubicBezTo>
                  <a:cubicBezTo>
                    <a:pt x="23527" y="11490"/>
                    <a:pt x="25373" y="10415"/>
                    <a:pt x="27353" y="9849"/>
                  </a:cubicBezTo>
                  <a:cubicBezTo>
                    <a:pt x="29935" y="9111"/>
                    <a:pt x="32564" y="8547"/>
                    <a:pt x="35169" y="7896"/>
                  </a:cubicBezTo>
                  <a:cubicBezTo>
                    <a:pt x="37774" y="6593"/>
                    <a:pt x="40455" y="5433"/>
                    <a:pt x="42984" y="3988"/>
                  </a:cubicBezTo>
                  <a:cubicBezTo>
                    <a:pt x="45023" y="2823"/>
                    <a:pt x="46502" y="226"/>
                    <a:pt x="48846" y="80"/>
                  </a:cubicBezTo>
                  <a:cubicBezTo>
                    <a:pt x="58475" y="-522"/>
                    <a:pt x="76883" y="2411"/>
                    <a:pt x="87923" y="3988"/>
                  </a:cubicBezTo>
                  <a:cubicBezTo>
                    <a:pt x="88381" y="5821"/>
                    <a:pt x="90559" y="15377"/>
                    <a:pt x="91830" y="17665"/>
                  </a:cubicBezTo>
                  <a:cubicBezTo>
                    <a:pt x="100517" y="33302"/>
                    <a:pt x="98008" y="24263"/>
                    <a:pt x="103553" y="37203"/>
                  </a:cubicBezTo>
                  <a:cubicBezTo>
                    <a:pt x="104364" y="39096"/>
                    <a:pt x="104941" y="41085"/>
                    <a:pt x="105507" y="43065"/>
                  </a:cubicBezTo>
                  <a:cubicBezTo>
                    <a:pt x="106245" y="45647"/>
                    <a:pt x="106403" y="48412"/>
                    <a:pt x="107461" y="50880"/>
                  </a:cubicBezTo>
                  <a:cubicBezTo>
                    <a:pt x="108386" y="53039"/>
                    <a:pt x="110319" y="54642"/>
                    <a:pt x="111369" y="56742"/>
                  </a:cubicBezTo>
                  <a:cubicBezTo>
                    <a:pt x="112290" y="58584"/>
                    <a:pt x="112037" y="60995"/>
                    <a:pt x="113323" y="62603"/>
                  </a:cubicBezTo>
                  <a:cubicBezTo>
                    <a:pt x="114790" y="64437"/>
                    <a:pt x="117380" y="65008"/>
                    <a:pt x="119184" y="66511"/>
                  </a:cubicBezTo>
                  <a:cubicBezTo>
                    <a:pt x="121307" y="68280"/>
                    <a:pt x="123092" y="70419"/>
                    <a:pt x="125046" y="72373"/>
                  </a:cubicBezTo>
                  <a:cubicBezTo>
                    <a:pt x="125780" y="74574"/>
                    <a:pt x="129199" y="84329"/>
                    <a:pt x="128953" y="86049"/>
                  </a:cubicBezTo>
                  <a:cubicBezTo>
                    <a:pt x="128153" y="91646"/>
                    <a:pt x="121288" y="94196"/>
                    <a:pt x="117230" y="95819"/>
                  </a:cubicBezTo>
                  <a:cubicBezTo>
                    <a:pt x="113406" y="97349"/>
                    <a:pt x="109503" y="98727"/>
                    <a:pt x="105507" y="99726"/>
                  </a:cubicBezTo>
                  <a:cubicBezTo>
                    <a:pt x="99897" y="101129"/>
                    <a:pt x="90727" y="103209"/>
                    <a:pt x="85969" y="105588"/>
                  </a:cubicBezTo>
                  <a:cubicBezTo>
                    <a:pt x="68496" y="114324"/>
                    <a:pt x="75864" y="111561"/>
                    <a:pt x="64477" y="115357"/>
                  </a:cubicBezTo>
                  <a:cubicBezTo>
                    <a:pt x="63174" y="117311"/>
                    <a:pt x="62072" y="119415"/>
                    <a:pt x="60569" y="121219"/>
                  </a:cubicBezTo>
                  <a:cubicBezTo>
                    <a:pt x="54545" y="128448"/>
                    <a:pt x="48837" y="131644"/>
                    <a:pt x="39077" y="134896"/>
                  </a:cubicBezTo>
                  <a:lnTo>
                    <a:pt x="27353" y="138803"/>
                  </a:lnTo>
                  <a:cubicBezTo>
                    <a:pt x="20840" y="138152"/>
                    <a:pt x="14024" y="138919"/>
                    <a:pt x="7815" y="136849"/>
                  </a:cubicBezTo>
                  <a:cubicBezTo>
                    <a:pt x="5587" y="136106"/>
                    <a:pt x="4650" y="133216"/>
                    <a:pt x="3907" y="130988"/>
                  </a:cubicBezTo>
                  <a:cubicBezTo>
                    <a:pt x="2654" y="127230"/>
                    <a:pt x="2812" y="123132"/>
                    <a:pt x="1953" y="119265"/>
                  </a:cubicBezTo>
                  <a:cubicBezTo>
                    <a:pt x="1506" y="117254"/>
                    <a:pt x="651" y="115357"/>
                    <a:pt x="0" y="113403"/>
                  </a:cubicBezTo>
                  <a:cubicBezTo>
                    <a:pt x="3103" y="91670"/>
                    <a:pt x="-1760" y="106175"/>
                    <a:pt x="7815" y="93865"/>
                  </a:cubicBezTo>
                  <a:cubicBezTo>
                    <a:pt x="10698" y="90158"/>
                    <a:pt x="15630" y="82142"/>
                    <a:pt x="15630" y="82142"/>
                  </a:cubicBezTo>
                  <a:cubicBezTo>
                    <a:pt x="16256" y="79636"/>
                    <a:pt x="18136" y="71269"/>
                    <a:pt x="19538" y="68465"/>
                  </a:cubicBezTo>
                  <a:cubicBezTo>
                    <a:pt x="22259" y="63024"/>
                    <a:pt x="24985" y="61064"/>
                    <a:pt x="29307" y="56742"/>
                  </a:cubicBezTo>
                  <a:cubicBezTo>
                    <a:pt x="25211" y="44451"/>
                    <a:pt x="26222" y="41659"/>
                    <a:pt x="13677" y="33296"/>
                  </a:cubicBezTo>
                  <a:cubicBezTo>
                    <a:pt x="11723" y="31993"/>
                    <a:pt x="9915" y="30438"/>
                    <a:pt x="7815" y="29388"/>
                  </a:cubicBezTo>
                  <a:cubicBezTo>
                    <a:pt x="5973" y="28467"/>
                    <a:pt x="2930" y="16362"/>
                    <a:pt x="1953" y="1375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8" name="Freeform 127"/>
            <p:cNvSpPr/>
            <p:nvPr/>
          </p:nvSpPr>
          <p:spPr bwMode="auto">
            <a:xfrm>
              <a:off x="6362579" y="4636110"/>
              <a:ext cx="164974" cy="166916"/>
            </a:xfrm>
            <a:custGeom>
              <a:avLst/>
              <a:gdLst>
                <a:gd name="connsiteX0" fmla="*/ 105507 w 269459"/>
                <a:gd name="connsiteY0" fmla="*/ 5861 h 273538"/>
                <a:gd name="connsiteX1" fmla="*/ 105507 w 269459"/>
                <a:gd name="connsiteY1" fmla="*/ 5861 h 273538"/>
                <a:gd name="connsiteX2" fmla="*/ 123092 w 269459"/>
                <a:gd name="connsiteY2" fmla="*/ 9769 h 273538"/>
                <a:gd name="connsiteX3" fmla="*/ 134815 w 269459"/>
                <a:gd name="connsiteY3" fmla="*/ 17584 h 273538"/>
                <a:gd name="connsiteX4" fmla="*/ 140677 w 269459"/>
                <a:gd name="connsiteY4" fmla="*/ 19538 h 273538"/>
                <a:gd name="connsiteX5" fmla="*/ 144584 w 269459"/>
                <a:gd name="connsiteY5" fmla="*/ 25400 h 273538"/>
                <a:gd name="connsiteX6" fmla="*/ 156307 w 269459"/>
                <a:gd name="connsiteY6" fmla="*/ 33215 h 273538"/>
                <a:gd name="connsiteX7" fmla="*/ 150446 w 269459"/>
                <a:gd name="connsiteY7" fmla="*/ 64477 h 273538"/>
                <a:gd name="connsiteX8" fmla="*/ 146538 w 269459"/>
                <a:gd name="connsiteY8" fmla="*/ 70338 h 273538"/>
                <a:gd name="connsiteX9" fmla="*/ 146538 w 269459"/>
                <a:gd name="connsiteY9" fmla="*/ 97692 h 273538"/>
                <a:gd name="connsiteX10" fmla="*/ 156307 w 269459"/>
                <a:gd name="connsiteY10" fmla="*/ 99646 h 273538"/>
                <a:gd name="connsiteX11" fmla="*/ 171938 w 269459"/>
                <a:gd name="connsiteY11" fmla="*/ 103554 h 273538"/>
                <a:gd name="connsiteX12" fmla="*/ 187569 w 269459"/>
                <a:gd name="connsiteY12" fmla="*/ 97692 h 273538"/>
                <a:gd name="connsiteX13" fmla="*/ 193431 w 269459"/>
                <a:gd name="connsiteY13" fmla="*/ 89877 h 273538"/>
                <a:gd name="connsiteX14" fmla="*/ 197338 w 269459"/>
                <a:gd name="connsiteY14" fmla="*/ 84015 h 273538"/>
                <a:gd name="connsiteX15" fmla="*/ 205154 w 269459"/>
                <a:gd name="connsiteY15" fmla="*/ 82061 h 273538"/>
                <a:gd name="connsiteX16" fmla="*/ 212969 w 269459"/>
                <a:gd name="connsiteY16" fmla="*/ 95738 h 273538"/>
                <a:gd name="connsiteX17" fmla="*/ 216877 w 269459"/>
                <a:gd name="connsiteY17" fmla="*/ 101600 h 273538"/>
                <a:gd name="connsiteX18" fmla="*/ 224692 w 269459"/>
                <a:gd name="connsiteY18" fmla="*/ 119184 h 273538"/>
                <a:gd name="connsiteX19" fmla="*/ 230554 w 269459"/>
                <a:gd name="connsiteY19" fmla="*/ 132861 h 273538"/>
                <a:gd name="connsiteX20" fmla="*/ 238369 w 269459"/>
                <a:gd name="connsiteY20" fmla="*/ 142631 h 273538"/>
                <a:gd name="connsiteX21" fmla="*/ 263769 w 269459"/>
                <a:gd name="connsiteY21" fmla="*/ 144584 h 273538"/>
                <a:gd name="connsiteX22" fmla="*/ 263769 w 269459"/>
                <a:gd name="connsiteY22" fmla="*/ 166077 h 273538"/>
                <a:gd name="connsiteX23" fmla="*/ 248138 w 269459"/>
                <a:gd name="connsiteY23" fmla="*/ 168031 h 273538"/>
                <a:gd name="connsiteX24" fmla="*/ 242277 w 269459"/>
                <a:gd name="connsiteY24" fmla="*/ 171938 h 273538"/>
                <a:gd name="connsiteX25" fmla="*/ 240323 w 269459"/>
                <a:gd name="connsiteY25" fmla="*/ 177800 h 273538"/>
                <a:gd name="connsiteX26" fmla="*/ 242277 w 269459"/>
                <a:gd name="connsiteY26" fmla="*/ 201246 h 273538"/>
                <a:gd name="connsiteX27" fmla="*/ 240323 w 269459"/>
                <a:gd name="connsiteY27" fmla="*/ 222738 h 273538"/>
                <a:gd name="connsiteX28" fmla="*/ 181707 w 269459"/>
                <a:gd name="connsiteY28" fmla="*/ 214923 h 273538"/>
                <a:gd name="connsiteX29" fmla="*/ 173892 w 269459"/>
                <a:gd name="connsiteY29" fmla="*/ 224692 h 273538"/>
                <a:gd name="connsiteX30" fmla="*/ 166077 w 269459"/>
                <a:gd name="connsiteY30" fmla="*/ 234461 h 273538"/>
                <a:gd name="connsiteX31" fmla="*/ 160215 w 269459"/>
                <a:gd name="connsiteY31" fmla="*/ 244231 h 273538"/>
                <a:gd name="connsiteX32" fmla="*/ 156307 w 269459"/>
                <a:gd name="connsiteY32" fmla="*/ 250092 h 273538"/>
                <a:gd name="connsiteX33" fmla="*/ 154354 w 269459"/>
                <a:gd name="connsiteY33" fmla="*/ 257907 h 273538"/>
                <a:gd name="connsiteX34" fmla="*/ 150446 w 269459"/>
                <a:gd name="connsiteY34" fmla="*/ 263769 h 273538"/>
                <a:gd name="connsiteX35" fmla="*/ 148492 w 269459"/>
                <a:gd name="connsiteY35" fmla="*/ 269631 h 273538"/>
                <a:gd name="connsiteX36" fmla="*/ 142631 w 269459"/>
                <a:gd name="connsiteY36" fmla="*/ 273538 h 273538"/>
                <a:gd name="connsiteX37" fmla="*/ 127000 w 269459"/>
                <a:gd name="connsiteY37" fmla="*/ 271584 h 273538"/>
                <a:gd name="connsiteX38" fmla="*/ 115277 w 269459"/>
                <a:gd name="connsiteY38" fmla="*/ 257907 h 273538"/>
                <a:gd name="connsiteX39" fmla="*/ 109415 w 269459"/>
                <a:gd name="connsiteY39" fmla="*/ 254000 h 273538"/>
                <a:gd name="connsiteX40" fmla="*/ 103554 w 269459"/>
                <a:gd name="connsiteY40" fmla="*/ 242277 h 273538"/>
                <a:gd name="connsiteX41" fmla="*/ 97692 w 269459"/>
                <a:gd name="connsiteY41" fmla="*/ 236415 h 273538"/>
                <a:gd name="connsiteX42" fmla="*/ 93784 w 269459"/>
                <a:gd name="connsiteY42" fmla="*/ 228600 h 273538"/>
                <a:gd name="connsiteX43" fmla="*/ 82061 w 269459"/>
                <a:gd name="connsiteY43" fmla="*/ 220784 h 273538"/>
                <a:gd name="connsiteX44" fmla="*/ 76200 w 269459"/>
                <a:gd name="connsiteY44" fmla="*/ 216877 h 273538"/>
                <a:gd name="connsiteX45" fmla="*/ 70338 w 269459"/>
                <a:gd name="connsiteY45" fmla="*/ 211015 h 273538"/>
                <a:gd name="connsiteX46" fmla="*/ 66431 w 269459"/>
                <a:gd name="connsiteY46" fmla="*/ 205154 h 273538"/>
                <a:gd name="connsiteX47" fmla="*/ 60569 w 269459"/>
                <a:gd name="connsiteY47" fmla="*/ 203200 h 273538"/>
                <a:gd name="connsiteX48" fmla="*/ 46892 w 269459"/>
                <a:gd name="connsiteY48" fmla="*/ 197338 h 273538"/>
                <a:gd name="connsiteX49" fmla="*/ 33215 w 269459"/>
                <a:gd name="connsiteY49" fmla="*/ 189523 h 273538"/>
                <a:gd name="connsiteX50" fmla="*/ 15631 w 269459"/>
                <a:gd name="connsiteY50" fmla="*/ 179754 h 273538"/>
                <a:gd name="connsiteX51" fmla="*/ 3907 w 269459"/>
                <a:gd name="connsiteY51" fmla="*/ 168031 h 273538"/>
                <a:gd name="connsiteX52" fmla="*/ 0 w 269459"/>
                <a:gd name="connsiteY52" fmla="*/ 156307 h 273538"/>
                <a:gd name="connsiteX53" fmla="*/ 1954 w 269459"/>
                <a:gd name="connsiteY53" fmla="*/ 142631 h 273538"/>
                <a:gd name="connsiteX54" fmla="*/ 3907 w 269459"/>
                <a:gd name="connsiteY54" fmla="*/ 136769 h 273538"/>
                <a:gd name="connsiteX55" fmla="*/ 5861 w 269459"/>
                <a:gd name="connsiteY55" fmla="*/ 115277 h 273538"/>
                <a:gd name="connsiteX56" fmla="*/ 9769 w 269459"/>
                <a:gd name="connsiteY56" fmla="*/ 107461 h 273538"/>
                <a:gd name="connsiteX57" fmla="*/ 11723 w 269459"/>
                <a:gd name="connsiteY57" fmla="*/ 101600 h 273538"/>
                <a:gd name="connsiteX58" fmla="*/ 13677 w 269459"/>
                <a:gd name="connsiteY58" fmla="*/ 66431 h 273538"/>
                <a:gd name="connsiteX59" fmla="*/ 19538 w 269459"/>
                <a:gd name="connsiteY59" fmla="*/ 60569 h 273538"/>
                <a:gd name="connsiteX60" fmla="*/ 27354 w 269459"/>
                <a:gd name="connsiteY60" fmla="*/ 58615 h 273538"/>
                <a:gd name="connsiteX61" fmla="*/ 39077 w 269459"/>
                <a:gd name="connsiteY61" fmla="*/ 54707 h 273538"/>
                <a:gd name="connsiteX62" fmla="*/ 44938 w 269459"/>
                <a:gd name="connsiteY62" fmla="*/ 52754 h 273538"/>
                <a:gd name="connsiteX63" fmla="*/ 46892 w 269459"/>
                <a:gd name="connsiteY63" fmla="*/ 44938 h 273538"/>
                <a:gd name="connsiteX64" fmla="*/ 42984 w 269459"/>
                <a:gd name="connsiteY64" fmla="*/ 29307 h 273538"/>
                <a:gd name="connsiteX65" fmla="*/ 39077 w 269459"/>
                <a:gd name="connsiteY65" fmla="*/ 23446 h 273538"/>
                <a:gd name="connsiteX66" fmla="*/ 41031 w 269459"/>
                <a:gd name="connsiteY66" fmla="*/ 7815 h 273538"/>
                <a:gd name="connsiteX67" fmla="*/ 58615 w 269459"/>
                <a:gd name="connsiteY67" fmla="*/ 0 h 273538"/>
                <a:gd name="connsiteX68" fmla="*/ 105507 w 269459"/>
                <a:gd name="connsiteY68" fmla="*/ 5861 h 27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9459" h="273538">
                  <a:moveTo>
                    <a:pt x="105507" y="5861"/>
                  </a:moveTo>
                  <a:lnTo>
                    <a:pt x="105507" y="5861"/>
                  </a:lnTo>
                  <a:cubicBezTo>
                    <a:pt x="111369" y="7164"/>
                    <a:pt x="117517" y="7539"/>
                    <a:pt x="123092" y="9769"/>
                  </a:cubicBezTo>
                  <a:cubicBezTo>
                    <a:pt x="127452" y="11513"/>
                    <a:pt x="130360" y="16099"/>
                    <a:pt x="134815" y="17584"/>
                  </a:cubicBezTo>
                  <a:lnTo>
                    <a:pt x="140677" y="19538"/>
                  </a:lnTo>
                  <a:cubicBezTo>
                    <a:pt x="141979" y="21492"/>
                    <a:pt x="142817" y="23854"/>
                    <a:pt x="144584" y="25400"/>
                  </a:cubicBezTo>
                  <a:cubicBezTo>
                    <a:pt x="148118" y="28493"/>
                    <a:pt x="156307" y="33215"/>
                    <a:pt x="156307" y="33215"/>
                  </a:cubicBezTo>
                  <a:cubicBezTo>
                    <a:pt x="155620" y="40091"/>
                    <a:pt x="155370" y="57093"/>
                    <a:pt x="150446" y="64477"/>
                  </a:cubicBezTo>
                  <a:lnTo>
                    <a:pt x="146538" y="70338"/>
                  </a:lnTo>
                  <a:cubicBezTo>
                    <a:pt x="145320" y="77648"/>
                    <a:pt x="141973" y="90845"/>
                    <a:pt x="146538" y="97692"/>
                  </a:cubicBezTo>
                  <a:cubicBezTo>
                    <a:pt x="148380" y="100455"/>
                    <a:pt x="153071" y="98899"/>
                    <a:pt x="156307" y="99646"/>
                  </a:cubicBezTo>
                  <a:cubicBezTo>
                    <a:pt x="161540" y="100854"/>
                    <a:pt x="166728" y="102251"/>
                    <a:pt x="171938" y="103554"/>
                  </a:cubicBezTo>
                  <a:cubicBezTo>
                    <a:pt x="178929" y="102156"/>
                    <a:pt x="182537" y="102723"/>
                    <a:pt x="187569" y="97692"/>
                  </a:cubicBezTo>
                  <a:cubicBezTo>
                    <a:pt x="189872" y="95389"/>
                    <a:pt x="191538" y="92527"/>
                    <a:pt x="193431" y="89877"/>
                  </a:cubicBezTo>
                  <a:cubicBezTo>
                    <a:pt x="194796" y="87966"/>
                    <a:pt x="195384" y="85318"/>
                    <a:pt x="197338" y="84015"/>
                  </a:cubicBezTo>
                  <a:cubicBezTo>
                    <a:pt x="199572" y="82525"/>
                    <a:pt x="202549" y="82712"/>
                    <a:pt x="205154" y="82061"/>
                  </a:cubicBezTo>
                  <a:cubicBezTo>
                    <a:pt x="219330" y="100966"/>
                    <a:pt x="205508" y="80817"/>
                    <a:pt x="212969" y="95738"/>
                  </a:cubicBezTo>
                  <a:cubicBezTo>
                    <a:pt x="214019" y="97838"/>
                    <a:pt x="215923" y="99454"/>
                    <a:pt x="216877" y="101600"/>
                  </a:cubicBezTo>
                  <a:cubicBezTo>
                    <a:pt x="226175" y="122523"/>
                    <a:pt x="215849" y="105921"/>
                    <a:pt x="224692" y="119184"/>
                  </a:cubicBezTo>
                  <a:cubicBezTo>
                    <a:pt x="229278" y="132941"/>
                    <a:pt x="223306" y="115947"/>
                    <a:pt x="230554" y="132861"/>
                  </a:cubicBezTo>
                  <a:cubicBezTo>
                    <a:pt x="232605" y="137646"/>
                    <a:pt x="231528" y="141349"/>
                    <a:pt x="238369" y="142631"/>
                  </a:cubicBezTo>
                  <a:cubicBezTo>
                    <a:pt x="246715" y="144196"/>
                    <a:pt x="255302" y="143933"/>
                    <a:pt x="263769" y="144584"/>
                  </a:cubicBezTo>
                  <a:cubicBezTo>
                    <a:pt x="268127" y="151122"/>
                    <a:pt x="274030" y="156842"/>
                    <a:pt x="263769" y="166077"/>
                  </a:cubicBezTo>
                  <a:cubicBezTo>
                    <a:pt x="259866" y="169590"/>
                    <a:pt x="253348" y="167380"/>
                    <a:pt x="248138" y="168031"/>
                  </a:cubicBezTo>
                  <a:cubicBezTo>
                    <a:pt x="246184" y="169333"/>
                    <a:pt x="243744" y="170105"/>
                    <a:pt x="242277" y="171938"/>
                  </a:cubicBezTo>
                  <a:cubicBezTo>
                    <a:pt x="240990" y="173546"/>
                    <a:pt x="240323" y="175740"/>
                    <a:pt x="240323" y="177800"/>
                  </a:cubicBezTo>
                  <a:cubicBezTo>
                    <a:pt x="240323" y="185642"/>
                    <a:pt x="241626" y="193431"/>
                    <a:pt x="242277" y="201246"/>
                  </a:cubicBezTo>
                  <a:cubicBezTo>
                    <a:pt x="241626" y="208410"/>
                    <a:pt x="247097" y="220319"/>
                    <a:pt x="240323" y="222738"/>
                  </a:cubicBezTo>
                  <a:cubicBezTo>
                    <a:pt x="200934" y="236805"/>
                    <a:pt x="197481" y="230694"/>
                    <a:pt x="181707" y="214923"/>
                  </a:cubicBezTo>
                  <a:cubicBezTo>
                    <a:pt x="176799" y="229653"/>
                    <a:pt x="183991" y="212068"/>
                    <a:pt x="173892" y="224692"/>
                  </a:cubicBezTo>
                  <a:cubicBezTo>
                    <a:pt x="163107" y="238173"/>
                    <a:pt x="182873" y="223265"/>
                    <a:pt x="166077" y="234461"/>
                  </a:cubicBezTo>
                  <a:cubicBezTo>
                    <a:pt x="164123" y="237718"/>
                    <a:pt x="162228" y="241010"/>
                    <a:pt x="160215" y="244231"/>
                  </a:cubicBezTo>
                  <a:cubicBezTo>
                    <a:pt x="158970" y="246222"/>
                    <a:pt x="157232" y="247934"/>
                    <a:pt x="156307" y="250092"/>
                  </a:cubicBezTo>
                  <a:cubicBezTo>
                    <a:pt x="155249" y="252560"/>
                    <a:pt x="155412" y="255439"/>
                    <a:pt x="154354" y="257907"/>
                  </a:cubicBezTo>
                  <a:cubicBezTo>
                    <a:pt x="153429" y="260066"/>
                    <a:pt x="151496" y="261669"/>
                    <a:pt x="150446" y="263769"/>
                  </a:cubicBezTo>
                  <a:cubicBezTo>
                    <a:pt x="149525" y="265611"/>
                    <a:pt x="149779" y="268023"/>
                    <a:pt x="148492" y="269631"/>
                  </a:cubicBezTo>
                  <a:cubicBezTo>
                    <a:pt x="147025" y="271464"/>
                    <a:pt x="144585" y="272236"/>
                    <a:pt x="142631" y="273538"/>
                  </a:cubicBezTo>
                  <a:cubicBezTo>
                    <a:pt x="137421" y="272887"/>
                    <a:pt x="131935" y="273378"/>
                    <a:pt x="127000" y="271584"/>
                  </a:cubicBezTo>
                  <a:cubicBezTo>
                    <a:pt x="123654" y="270367"/>
                    <a:pt x="117117" y="259747"/>
                    <a:pt x="115277" y="257907"/>
                  </a:cubicBezTo>
                  <a:cubicBezTo>
                    <a:pt x="113617" y="256247"/>
                    <a:pt x="111369" y="255302"/>
                    <a:pt x="109415" y="254000"/>
                  </a:cubicBezTo>
                  <a:cubicBezTo>
                    <a:pt x="107457" y="248126"/>
                    <a:pt x="107762" y="247326"/>
                    <a:pt x="103554" y="242277"/>
                  </a:cubicBezTo>
                  <a:cubicBezTo>
                    <a:pt x="101785" y="240154"/>
                    <a:pt x="99298" y="238664"/>
                    <a:pt x="97692" y="236415"/>
                  </a:cubicBezTo>
                  <a:cubicBezTo>
                    <a:pt x="95999" y="234045"/>
                    <a:pt x="95843" y="230659"/>
                    <a:pt x="93784" y="228600"/>
                  </a:cubicBezTo>
                  <a:cubicBezTo>
                    <a:pt x="90463" y="225279"/>
                    <a:pt x="85969" y="223389"/>
                    <a:pt x="82061" y="220784"/>
                  </a:cubicBezTo>
                  <a:cubicBezTo>
                    <a:pt x="80107" y="219482"/>
                    <a:pt x="77860" y="218537"/>
                    <a:pt x="76200" y="216877"/>
                  </a:cubicBezTo>
                  <a:cubicBezTo>
                    <a:pt x="74246" y="214923"/>
                    <a:pt x="72107" y="213138"/>
                    <a:pt x="70338" y="211015"/>
                  </a:cubicBezTo>
                  <a:cubicBezTo>
                    <a:pt x="68835" y="209211"/>
                    <a:pt x="68264" y="206621"/>
                    <a:pt x="66431" y="205154"/>
                  </a:cubicBezTo>
                  <a:cubicBezTo>
                    <a:pt x="64823" y="203867"/>
                    <a:pt x="62411" y="204121"/>
                    <a:pt x="60569" y="203200"/>
                  </a:cubicBezTo>
                  <a:cubicBezTo>
                    <a:pt x="47075" y="196453"/>
                    <a:pt x="63158" y="201405"/>
                    <a:pt x="46892" y="197338"/>
                  </a:cubicBezTo>
                  <a:cubicBezTo>
                    <a:pt x="26598" y="183810"/>
                    <a:pt x="58029" y="204412"/>
                    <a:pt x="33215" y="189523"/>
                  </a:cubicBezTo>
                  <a:cubicBezTo>
                    <a:pt x="16420" y="179446"/>
                    <a:pt x="27420" y="183682"/>
                    <a:pt x="15631" y="179754"/>
                  </a:cubicBezTo>
                  <a:cubicBezTo>
                    <a:pt x="9682" y="175788"/>
                    <a:pt x="7541" y="175300"/>
                    <a:pt x="3907" y="168031"/>
                  </a:cubicBezTo>
                  <a:cubicBezTo>
                    <a:pt x="2065" y="164347"/>
                    <a:pt x="0" y="156307"/>
                    <a:pt x="0" y="156307"/>
                  </a:cubicBezTo>
                  <a:cubicBezTo>
                    <a:pt x="651" y="151748"/>
                    <a:pt x="1051" y="147147"/>
                    <a:pt x="1954" y="142631"/>
                  </a:cubicBezTo>
                  <a:cubicBezTo>
                    <a:pt x="2358" y="140611"/>
                    <a:pt x="3616" y="138808"/>
                    <a:pt x="3907" y="136769"/>
                  </a:cubicBezTo>
                  <a:cubicBezTo>
                    <a:pt x="4924" y="129648"/>
                    <a:pt x="4450" y="122331"/>
                    <a:pt x="5861" y="115277"/>
                  </a:cubicBezTo>
                  <a:cubicBezTo>
                    <a:pt x="6432" y="112421"/>
                    <a:pt x="8622" y="110138"/>
                    <a:pt x="9769" y="107461"/>
                  </a:cubicBezTo>
                  <a:cubicBezTo>
                    <a:pt x="10580" y="105568"/>
                    <a:pt x="11072" y="103554"/>
                    <a:pt x="11723" y="101600"/>
                  </a:cubicBezTo>
                  <a:cubicBezTo>
                    <a:pt x="12374" y="89877"/>
                    <a:pt x="11480" y="77965"/>
                    <a:pt x="13677" y="66431"/>
                  </a:cubicBezTo>
                  <a:cubicBezTo>
                    <a:pt x="14194" y="63717"/>
                    <a:pt x="17139" y="61940"/>
                    <a:pt x="19538" y="60569"/>
                  </a:cubicBezTo>
                  <a:cubicBezTo>
                    <a:pt x="21870" y="59237"/>
                    <a:pt x="24782" y="59387"/>
                    <a:pt x="27354" y="58615"/>
                  </a:cubicBezTo>
                  <a:cubicBezTo>
                    <a:pt x="31299" y="57431"/>
                    <a:pt x="35169" y="56009"/>
                    <a:pt x="39077" y="54707"/>
                  </a:cubicBezTo>
                  <a:lnTo>
                    <a:pt x="44938" y="52754"/>
                  </a:lnTo>
                  <a:cubicBezTo>
                    <a:pt x="45589" y="50149"/>
                    <a:pt x="46892" y="47624"/>
                    <a:pt x="46892" y="44938"/>
                  </a:cubicBezTo>
                  <a:cubicBezTo>
                    <a:pt x="46892" y="42708"/>
                    <a:pt x="44526" y="32391"/>
                    <a:pt x="42984" y="29307"/>
                  </a:cubicBezTo>
                  <a:cubicBezTo>
                    <a:pt x="41934" y="27207"/>
                    <a:pt x="40379" y="25400"/>
                    <a:pt x="39077" y="23446"/>
                  </a:cubicBezTo>
                  <a:cubicBezTo>
                    <a:pt x="39728" y="18236"/>
                    <a:pt x="39081" y="12690"/>
                    <a:pt x="41031" y="7815"/>
                  </a:cubicBezTo>
                  <a:cubicBezTo>
                    <a:pt x="42448" y="4272"/>
                    <a:pt x="58471" y="0"/>
                    <a:pt x="58615" y="0"/>
                  </a:cubicBezTo>
                  <a:lnTo>
                    <a:pt x="105507" y="5861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6339288" y="4558475"/>
              <a:ext cx="98985" cy="125187"/>
            </a:xfrm>
            <a:custGeom>
              <a:avLst/>
              <a:gdLst>
                <a:gd name="connsiteX0" fmla="*/ 9769 w 162169"/>
                <a:gd name="connsiteY0" fmla="*/ 0 h 205154"/>
                <a:gd name="connsiteX1" fmla="*/ 9769 w 162169"/>
                <a:gd name="connsiteY1" fmla="*/ 0 h 205154"/>
                <a:gd name="connsiteX2" fmla="*/ 23446 w 162169"/>
                <a:gd name="connsiteY2" fmla="*/ 11723 h 205154"/>
                <a:gd name="connsiteX3" fmla="*/ 17584 w 162169"/>
                <a:gd name="connsiteY3" fmla="*/ 52754 h 205154"/>
                <a:gd name="connsiteX4" fmla="*/ 9769 w 162169"/>
                <a:gd name="connsiteY4" fmla="*/ 64477 h 205154"/>
                <a:gd name="connsiteX5" fmla="*/ 7815 w 162169"/>
                <a:gd name="connsiteY5" fmla="*/ 70338 h 205154"/>
                <a:gd name="connsiteX6" fmla="*/ 1954 w 162169"/>
                <a:gd name="connsiteY6" fmla="*/ 78154 h 205154"/>
                <a:gd name="connsiteX7" fmla="*/ 0 w 162169"/>
                <a:gd name="connsiteY7" fmla="*/ 85969 h 205154"/>
                <a:gd name="connsiteX8" fmla="*/ 5861 w 162169"/>
                <a:gd name="connsiteY8" fmla="*/ 105507 h 205154"/>
                <a:gd name="connsiteX9" fmla="*/ 13677 w 162169"/>
                <a:gd name="connsiteY9" fmla="*/ 109415 h 205154"/>
                <a:gd name="connsiteX10" fmla="*/ 29308 w 162169"/>
                <a:gd name="connsiteY10" fmla="*/ 128954 h 205154"/>
                <a:gd name="connsiteX11" fmla="*/ 33215 w 162169"/>
                <a:gd name="connsiteY11" fmla="*/ 134815 h 205154"/>
                <a:gd name="connsiteX12" fmla="*/ 35169 w 162169"/>
                <a:gd name="connsiteY12" fmla="*/ 140677 h 205154"/>
                <a:gd name="connsiteX13" fmla="*/ 39077 w 162169"/>
                <a:gd name="connsiteY13" fmla="*/ 160215 h 205154"/>
                <a:gd name="connsiteX14" fmla="*/ 42984 w 162169"/>
                <a:gd name="connsiteY14" fmla="*/ 173892 h 205154"/>
                <a:gd name="connsiteX15" fmla="*/ 46892 w 162169"/>
                <a:gd name="connsiteY15" fmla="*/ 199292 h 205154"/>
                <a:gd name="connsiteX16" fmla="*/ 50800 w 162169"/>
                <a:gd name="connsiteY16" fmla="*/ 205154 h 205154"/>
                <a:gd name="connsiteX17" fmla="*/ 62523 w 162169"/>
                <a:gd name="connsiteY17" fmla="*/ 203200 h 205154"/>
                <a:gd name="connsiteX18" fmla="*/ 74246 w 162169"/>
                <a:gd name="connsiteY18" fmla="*/ 193431 h 205154"/>
                <a:gd name="connsiteX19" fmla="*/ 89877 w 162169"/>
                <a:gd name="connsiteY19" fmla="*/ 187569 h 205154"/>
                <a:gd name="connsiteX20" fmla="*/ 97692 w 162169"/>
                <a:gd name="connsiteY20" fmla="*/ 189523 h 205154"/>
                <a:gd name="connsiteX21" fmla="*/ 105508 w 162169"/>
                <a:gd name="connsiteY21" fmla="*/ 193431 h 205154"/>
                <a:gd name="connsiteX22" fmla="*/ 115277 w 162169"/>
                <a:gd name="connsiteY22" fmla="*/ 191477 h 205154"/>
                <a:gd name="connsiteX23" fmla="*/ 113323 w 162169"/>
                <a:gd name="connsiteY23" fmla="*/ 175846 h 205154"/>
                <a:gd name="connsiteX24" fmla="*/ 99646 w 162169"/>
                <a:gd name="connsiteY24" fmla="*/ 162169 h 205154"/>
                <a:gd name="connsiteX25" fmla="*/ 97692 w 162169"/>
                <a:gd name="connsiteY25" fmla="*/ 156307 h 205154"/>
                <a:gd name="connsiteX26" fmla="*/ 99646 w 162169"/>
                <a:gd name="connsiteY26" fmla="*/ 142631 h 205154"/>
                <a:gd name="connsiteX27" fmla="*/ 105508 w 162169"/>
                <a:gd name="connsiteY27" fmla="*/ 140677 h 205154"/>
                <a:gd name="connsiteX28" fmla="*/ 119184 w 162169"/>
                <a:gd name="connsiteY28" fmla="*/ 136769 h 205154"/>
                <a:gd name="connsiteX29" fmla="*/ 154354 w 162169"/>
                <a:gd name="connsiteY29" fmla="*/ 138723 h 205154"/>
                <a:gd name="connsiteX30" fmla="*/ 160215 w 162169"/>
                <a:gd name="connsiteY30" fmla="*/ 142631 h 205154"/>
                <a:gd name="connsiteX31" fmla="*/ 162169 w 162169"/>
                <a:gd name="connsiteY31" fmla="*/ 136769 h 205154"/>
                <a:gd name="connsiteX32" fmla="*/ 156308 w 162169"/>
                <a:gd name="connsiteY32" fmla="*/ 132861 h 205154"/>
                <a:gd name="connsiteX33" fmla="*/ 150446 w 162169"/>
                <a:gd name="connsiteY33" fmla="*/ 130907 h 205154"/>
                <a:gd name="connsiteX34" fmla="*/ 146538 w 162169"/>
                <a:gd name="connsiteY34" fmla="*/ 125046 h 205154"/>
                <a:gd name="connsiteX35" fmla="*/ 140677 w 162169"/>
                <a:gd name="connsiteY35" fmla="*/ 123092 h 205154"/>
                <a:gd name="connsiteX36" fmla="*/ 134815 w 162169"/>
                <a:gd name="connsiteY36" fmla="*/ 119184 h 205154"/>
                <a:gd name="connsiteX37" fmla="*/ 125046 w 162169"/>
                <a:gd name="connsiteY37" fmla="*/ 107461 h 205154"/>
                <a:gd name="connsiteX38" fmla="*/ 89877 w 162169"/>
                <a:gd name="connsiteY38" fmla="*/ 99646 h 205154"/>
                <a:gd name="connsiteX39" fmla="*/ 84015 w 162169"/>
                <a:gd name="connsiteY39" fmla="*/ 95738 h 205154"/>
                <a:gd name="connsiteX40" fmla="*/ 78154 w 162169"/>
                <a:gd name="connsiteY40" fmla="*/ 82061 h 205154"/>
                <a:gd name="connsiteX41" fmla="*/ 68384 w 162169"/>
                <a:gd name="connsiteY41" fmla="*/ 80107 h 205154"/>
                <a:gd name="connsiteX42" fmla="*/ 60569 w 162169"/>
                <a:gd name="connsiteY42" fmla="*/ 68384 h 205154"/>
                <a:gd name="connsiteX43" fmla="*/ 54708 w 162169"/>
                <a:gd name="connsiteY43" fmla="*/ 23446 h 205154"/>
                <a:gd name="connsiteX44" fmla="*/ 52754 w 162169"/>
                <a:gd name="connsiteY44" fmla="*/ 11723 h 205154"/>
                <a:gd name="connsiteX45" fmla="*/ 50800 w 162169"/>
                <a:gd name="connsiteY45" fmla="*/ 5861 h 205154"/>
                <a:gd name="connsiteX46" fmla="*/ 39077 w 162169"/>
                <a:gd name="connsiteY46" fmla="*/ 1954 h 205154"/>
                <a:gd name="connsiteX47" fmla="*/ 9769 w 162169"/>
                <a:gd name="connsiteY47" fmla="*/ 0 h 205154"/>
                <a:gd name="connsiteX0" fmla="*/ 9769 w 162169"/>
                <a:gd name="connsiteY0" fmla="*/ 0 h 205154"/>
                <a:gd name="connsiteX1" fmla="*/ 9769 w 162169"/>
                <a:gd name="connsiteY1" fmla="*/ 0 h 205154"/>
                <a:gd name="connsiteX2" fmla="*/ 11723 w 162169"/>
                <a:gd name="connsiteY2" fmla="*/ 21492 h 205154"/>
                <a:gd name="connsiteX3" fmla="*/ 17584 w 162169"/>
                <a:gd name="connsiteY3" fmla="*/ 52754 h 205154"/>
                <a:gd name="connsiteX4" fmla="*/ 9769 w 162169"/>
                <a:gd name="connsiteY4" fmla="*/ 64477 h 205154"/>
                <a:gd name="connsiteX5" fmla="*/ 7815 w 162169"/>
                <a:gd name="connsiteY5" fmla="*/ 70338 h 205154"/>
                <a:gd name="connsiteX6" fmla="*/ 1954 w 162169"/>
                <a:gd name="connsiteY6" fmla="*/ 78154 h 205154"/>
                <a:gd name="connsiteX7" fmla="*/ 0 w 162169"/>
                <a:gd name="connsiteY7" fmla="*/ 85969 h 205154"/>
                <a:gd name="connsiteX8" fmla="*/ 5861 w 162169"/>
                <a:gd name="connsiteY8" fmla="*/ 105507 h 205154"/>
                <a:gd name="connsiteX9" fmla="*/ 13677 w 162169"/>
                <a:gd name="connsiteY9" fmla="*/ 109415 h 205154"/>
                <a:gd name="connsiteX10" fmla="*/ 29308 w 162169"/>
                <a:gd name="connsiteY10" fmla="*/ 128954 h 205154"/>
                <a:gd name="connsiteX11" fmla="*/ 33215 w 162169"/>
                <a:gd name="connsiteY11" fmla="*/ 134815 h 205154"/>
                <a:gd name="connsiteX12" fmla="*/ 35169 w 162169"/>
                <a:gd name="connsiteY12" fmla="*/ 140677 h 205154"/>
                <a:gd name="connsiteX13" fmla="*/ 39077 w 162169"/>
                <a:gd name="connsiteY13" fmla="*/ 160215 h 205154"/>
                <a:gd name="connsiteX14" fmla="*/ 42984 w 162169"/>
                <a:gd name="connsiteY14" fmla="*/ 173892 h 205154"/>
                <a:gd name="connsiteX15" fmla="*/ 46892 w 162169"/>
                <a:gd name="connsiteY15" fmla="*/ 199292 h 205154"/>
                <a:gd name="connsiteX16" fmla="*/ 50800 w 162169"/>
                <a:gd name="connsiteY16" fmla="*/ 205154 h 205154"/>
                <a:gd name="connsiteX17" fmla="*/ 62523 w 162169"/>
                <a:gd name="connsiteY17" fmla="*/ 203200 h 205154"/>
                <a:gd name="connsiteX18" fmla="*/ 74246 w 162169"/>
                <a:gd name="connsiteY18" fmla="*/ 193431 h 205154"/>
                <a:gd name="connsiteX19" fmla="*/ 89877 w 162169"/>
                <a:gd name="connsiteY19" fmla="*/ 187569 h 205154"/>
                <a:gd name="connsiteX20" fmla="*/ 97692 w 162169"/>
                <a:gd name="connsiteY20" fmla="*/ 189523 h 205154"/>
                <a:gd name="connsiteX21" fmla="*/ 105508 w 162169"/>
                <a:gd name="connsiteY21" fmla="*/ 193431 h 205154"/>
                <a:gd name="connsiteX22" fmla="*/ 115277 w 162169"/>
                <a:gd name="connsiteY22" fmla="*/ 191477 h 205154"/>
                <a:gd name="connsiteX23" fmla="*/ 113323 w 162169"/>
                <a:gd name="connsiteY23" fmla="*/ 175846 h 205154"/>
                <a:gd name="connsiteX24" fmla="*/ 99646 w 162169"/>
                <a:gd name="connsiteY24" fmla="*/ 162169 h 205154"/>
                <a:gd name="connsiteX25" fmla="*/ 97692 w 162169"/>
                <a:gd name="connsiteY25" fmla="*/ 156307 h 205154"/>
                <a:gd name="connsiteX26" fmla="*/ 99646 w 162169"/>
                <a:gd name="connsiteY26" fmla="*/ 142631 h 205154"/>
                <a:gd name="connsiteX27" fmla="*/ 105508 w 162169"/>
                <a:gd name="connsiteY27" fmla="*/ 140677 h 205154"/>
                <a:gd name="connsiteX28" fmla="*/ 119184 w 162169"/>
                <a:gd name="connsiteY28" fmla="*/ 136769 h 205154"/>
                <a:gd name="connsiteX29" fmla="*/ 154354 w 162169"/>
                <a:gd name="connsiteY29" fmla="*/ 138723 h 205154"/>
                <a:gd name="connsiteX30" fmla="*/ 160215 w 162169"/>
                <a:gd name="connsiteY30" fmla="*/ 142631 h 205154"/>
                <a:gd name="connsiteX31" fmla="*/ 162169 w 162169"/>
                <a:gd name="connsiteY31" fmla="*/ 136769 h 205154"/>
                <a:gd name="connsiteX32" fmla="*/ 156308 w 162169"/>
                <a:gd name="connsiteY32" fmla="*/ 132861 h 205154"/>
                <a:gd name="connsiteX33" fmla="*/ 150446 w 162169"/>
                <a:gd name="connsiteY33" fmla="*/ 130907 h 205154"/>
                <a:gd name="connsiteX34" fmla="*/ 146538 w 162169"/>
                <a:gd name="connsiteY34" fmla="*/ 125046 h 205154"/>
                <a:gd name="connsiteX35" fmla="*/ 140677 w 162169"/>
                <a:gd name="connsiteY35" fmla="*/ 123092 h 205154"/>
                <a:gd name="connsiteX36" fmla="*/ 134815 w 162169"/>
                <a:gd name="connsiteY36" fmla="*/ 119184 h 205154"/>
                <a:gd name="connsiteX37" fmla="*/ 125046 w 162169"/>
                <a:gd name="connsiteY37" fmla="*/ 107461 h 205154"/>
                <a:gd name="connsiteX38" fmla="*/ 89877 w 162169"/>
                <a:gd name="connsiteY38" fmla="*/ 99646 h 205154"/>
                <a:gd name="connsiteX39" fmla="*/ 84015 w 162169"/>
                <a:gd name="connsiteY39" fmla="*/ 95738 h 205154"/>
                <a:gd name="connsiteX40" fmla="*/ 78154 w 162169"/>
                <a:gd name="connsiteY40" fmla="*/ 82061 h 205154"/>
                <a:gd name="connsiteX41" fmla="*/ 68384 w 162169"/>
                <a:gd name="connsiteY41" fmla="*/ 80107 h 205154"/>
                <a:gd name="connsiteX42" fmla="*/ 60569 w 162169"/>
                <a:gd name="connsiteY42" fmla="*/ 68384 h 205154"/>
                <a:gd name="connsiteX43" fmla="*/ 54708 w 162169"/>
                <a:gd name="connsiteY43" fmla="*/ 23446 h 205154"/>
                <a:gd name="connsiteX44" fmla="*/ 52754 w 162169"/>
                <a:gd name="connsiteY44" fmla="*/ 11723 h 205154"/>
                <a:gd name="connsiteX45" fmla="*/ 50800 w 162169"/>
                <a:gd name="connsiteY45" fmla="*/ 5861 h 205154"/>
                <a:gd name="connsiteX46" fmla="*/ 39077 w 162169"/>
                <a:gd name="connsiteY46" fmla="*/ 1954 h 205154"/>
                <a:gd name="connsiteX47" fmla="*/ 9769 w 162169"/>
                <a:gd name="connsiteY47" fmla="*/ 0 h 20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169" h="205154">
                  <a:moveTo>
                    <a:pt x="9769" y="0"/>
                  </a:moveTo>
                  <a:lnTo>
                    <a:pt x="9769" y="0"/>
                  </a:lnTo>
                  <a:cubicBezTo>
                    <a:pt x="10095" y="3582"/>
                    <a:pt x="10267" y="15667"/>
                    <a:pt x="11723" y="21492"/>
                  </a:cubicBezTo>
                  <a:cubicBezTo>
                    <a:pt x="17975" y="46501"/>
                    <a:pt x="26337" y="39624"/>
                    <a:pt x="17584" y="52754"/>
                  </a:cubicBezTo>
                  <a:cubicBezTo>
                    <a:pt x="12941" y="66686"/>
                    <a:pt x="19524" y="49846"/>
                    <a:pt x="9769" y="64477"/>
                  </a:cubicBezTo>
                  <a:cubicBezTo>
                    <a:pt x="8627" y="66190"/>
                    <a:pt x="8837" y="68550"/>
                    <a:pt x="7815" y="70338"/>
                  </a:cubicBezTo>
                  <a:cubicBezTo>
                    <a:pt x="6199" y="73165"/>
                    <a:pt x="3908" y="75549"/>
                    <a:pt x="1954" y="78154"/>
                  </a:cubicBezTo>
                  <a:cubicBezTo>
                    <a:pt x="1303" y="80759"/>
                    <a:pt x="0" y="83284"/>
                    <a:pt x="0" y="85969"/>
                  </a:cubicBezTo>
                  <a:cubicBezTo>
                    <a:pt x="0" y="91615"/>
                    <a:pt x="565" y="101094"/>
                    <a:pt x="5861" y="105507"/>
                  </a:cubicBezTo>
                  <a:cubicBezTo>
                    <a:pt x="8099" y="107372"/>
                    <a:pt x="11072" y="108112"/>
                    <a:pt x="13677" y="109415"/>
                  </a:cubicBezTo>
                  <a:cubicBezTo>
                    <a:pt x="31492" y="127230"/>
                    <a:pt x="20803" y="114070"/>
                    <a:pt x="29308" y="128954"/>
                  </a:cubicBezTo>
                  <a:cubicBezTo>
                    <a:pt x="30473" y="130993"/>
                    <a:pt x="32165" y="132715"/>
                    <a:pt x="33215" y="134815"/>
                  </a:cubicBezTo>
                  <a:cubicBezTo>
                    <a:pt x="34136" y="136657"/>
                    <a:pt x="34706" y="138670"/>
                    <a:pt x="35169" y="140677"/>
                  </a:cubicBezTo>
                  <a:cubicBezTo>
                    <a:pt x="36663" y="147149"/>
                    <a:pt x="36977" y="153914"/>
                    <a:pt x="39077" y="160215"/>
                  </a:cubicBezTo>
                  <a:cubicBezTo>
                    <a:pt x="41880" y="168624"/>
                    <a:pt x="40532" y="164079"/>
                    <a:pt x="42984" y="173892"/>
                  </a:cubicBezTo>
                  <a:cubicBezTo>
                    <a:pt x="43545" y="179498"/>
                    <a:pt x="43371" y="192250"/>
                    <a:pt x="46892" y="199292"/>
                  </a:cubicBezTo>
                  <a:cubicBezTo>
                    <a:pt x="47942" y="201392"/>
                    <a:pt x="49497" y="203200"/>
                    <a:pt x="50800" y="205154"/>
                  </a:cubicBezTo>
                  <a:cubicBezTo>
                    <a:pt x="54708" y="204503"/>
                    <a:pt x="58765" y="204453"/>
                    <a:pt x="62523" y="203200"/>
                  </a:cubicBezTo>
                  <a:cubicBezTo>
                    <a:pt x="68333" y="201263"/>
                    <a:pt x="69489" y="196829"/>
                    <a:pt x="74246" y="193431"/>
                  </a:cubicBezTo>
                  <a:cubicBezTo>
                    <a:pt x="79749" y="189500"/>
                    <a:pt x="83582" y="189143"/>
                    <a:pt x="89877" y="187569"/>
                  </a:cubicBezTo>
                  <a:cubicBezTo>
                    <a:pt x="92482" y="188220"/>
                    <a:pt x="95178" y="188580"/>
                    <a:pt x="97692" y="189523"/>
                  </a:cubicBezTo>
                  <a:cubicBezTo>
                    <a:pt x="100419" y="190546"/>
                    <a:pt x="102613" y="193109"/>
                    <a:pt x="105508" y="193431"/>
                  </a:cubicBezTo>
                  <a:cubicBezTo>
                    <a:pt x="108809" y="193798"/>
                    <a:pt x="112021" y="192128"/>
                    <a:pt x="115277" y="191477"/>
                  </a:cubicBezTo>
                  <a:cubicBezTo>
                    <a:pt x="114626" y="186267"/>
                    <a:pt x="114984" y="180827"/>
                    <a:pt x="113323" y="175846"/>
                  </a:cubicBezTo>
                  <a:cubicBezTo>
                    <a:pt x="111297" y="169769"/>
                    <a:pt x="104276" y="165642"/>
                    <a:pt x="99646" y="162169"/>
                  </a:cubicBezTo>
                  <a:cubicBezTo>
                    <a:pt x="98995" y="160215"/>
                    <a:pt x="97692" y="158367"/>
                    <a:pt x="97692" y="156307"/>
                  </a:cubicBezTo>
                  <a:cubicBezTo>
                    <a:pt x="97692" y="151702"/>
                    <a:pt x="97586" y="146750"/>
                    <a:pt x="99646" y="142631"/>
                  </a:cubicBezTo>
                  <a:cubicBezTo>
                    <a:pt x="100567" y="140789"/>
                    <a:pt x="103528" y="141243"/>
                    <a:pt x="105508" y="140677"/>
                  </a:cubicBezTo>
                  <a:cubicBezTo>
                    <a:pt x="122673" y="135772"/>
                    <a:pt x="105137" y="141452"/>
                    <a:pt x="119184" y="136769"/>
                  </a:cubicBezTo>
                  <a:cubicBezTo>
                    <a:pt x="130907" y="137420"/>
                    <a:pt x="142731" y="137062"/>
                    <a:pt x="154354" y="138723"/>
                  </a:cubicBezTo>
                  <a:cubicBezTo>
                    <a:pt x="156679" y="139055"/>
                    <a:pt x="157937" y="143201"/>
                    <a:pt x="160215" y="142631"/>
                  </a:cubicBezTo>
                  <a:cubicBezTo>
                    <a:pt x="162213" y="142131"/>
                    <a:pt x="161518" y="138723"/>
                    <a:pt x="162169" y="136769"/>
                  </a:cubicBezTo>
                  <a:cubicBezTo>
                    <a:pt x="160215" y="135466"/>
                    <a:pt x="158408" y="133911"/>
                    <a:pt x="156308" y="132861"/>
                  </a:cubicBezTo>
                  <a:cubicBezTo>
                    <a:pt x="154466" y="131940"/>
                    <a:pt x="152054" y="132194"/>
                    <a:pt x="150446" y="130907"/>
                  </a:cubicBezTo>
                  <a:cubicBezTo>
                    <a:pt x="148612" y="129440"/>
                    <a:pt x="148372" y="126513"/>
                    <a:pt x="146538" y="125046"/>
                  </a:cubicBezTo>
                  <a:cubicBezTo>
                    <a:pt x="144930" y="123760"/>
                    <a:pt x="142519" y="124013"/>
                    <a:pt x="140677" y="123092"/>
                  </a:cubicBezTo>
                  <a:cubicBezTo>
                    <a:pt x="138577" y="122042"/>
                    <a:pt x="136769" y="120487"/>
                    <a:pt x="134815" y="119184"/>
                  </a:cubicBezTo>
                  <a:cubicBezTo>
                    <a:pt x="132383" y="115535"/>
                    <a:pt x="129029" y="109674"/>
                    <a:pt x="125046" y="107461"/>
                  </a:cubicBezTo>
                  <a:cubicBezTo>
                    <a:pt x="116803" y="102882"/>
                    <a:pt x="96233" y="100705"/>
                    <a:pt x="89877" y="99646"/>
                  </a:cubicBezTo>
                  <a:cubicBezTo>
                    <a:pt x="87923" y="98343"/>
                    <a:pt x="85482" y="97572"/>
                    <a:pt x="84015" y="95738"/>
                  </a:cubicBezTo>
                  <a:cubicBezTo>
                    <a:pt x="79944" y="90650"/>
                    <a:pt x="84673" y="86718"/>
                    <a:pt x="78154" y="82061"/>
                  </a:cubicBezTo>
                  <a:cubicBezTo>
                    <a:pt x="75452" y="80131"/>
                    <a:pt x="71641" y="80758"/>
                    <a:pt x="68384" y="80107"/>
                  </a:cubicBezTo>
                  <a:cubicBezTo>
                    <a:pt x="65779" y="76199"/>
                    <a:pt x="61490" y="72989"/>
                    <a:pt x="60569" y="68384"/>
                  </a:cubicBezTo>
                  <a:cubicBezTo>
                    <a:pt x="55900" y="45043"/>
                    <a:pt x="60407" y="69041"/>
                    <a:pt x="54708" y="23446"/>
                  </a:cubicBezTo>
                  <a:cubicBezTo>
                    <a:pt x="54217" y="19515"/>
                    <a:pt x="53613" y="15590"/>
                    <a:pt x="52754" y="11723"/>
                  </a:cubicBezTo>
                  <a:cubicBezTo>
                    <a:pt x="52307" y="9712"/>
                    <a:pt x="52476" y="7058"/>
                    <a:pt x="50800" y="5861"/>
                  </a:cubicBezTo>
                  <a:cubicBezTo>
                    <a:pt x="47448" y="3467"/>
                    <a:pt x="42985" y="3256"/>
                    <a:pt x="39077" y="1954"/>
                  </a:cubicBezTo>
                  <a:cubicBezTo>
                    <a:pt x="30743" y="-824"/>
                    <a:pt x="14654" y="326"/>
                    <a:pt x="9769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0" name="Freeform 129"/>
            <p:cNvSpPr/>
            <p:nvPr/>
          </p:nvSpPr>
          <p:spPr bwMode="auto">
            <a:xfrm>
              <a:off x="6343170" y="4541007"/>
              <a:ext cx="31054" cy="27172"/>
            </a:xfrm>
            <a:custGeom>
              <a:avLst/>
              <a:gdLst>
                <a:gd name="connsiteX0" fmla="*/ 319 w 51119"/>
                <a:gd name="connsiteY0" fmla="*/ 33215 h 43251"/>
                <a:gd name="connsiteX1" fmla="*/ 319 w 51119"/>
                <a:gd name="connsiteY1" fmla="*/ 33215 h 43251"/>
                <a:gd name="connsiteX2" fmla="*/ 8135 w 51119"/>
                <a:gd name="connsiteY2" fmla="*/ 1954 h 43251"/>
                <a:gd name="connsiteX3" fmla="*/ 21812 w 51119"/>
                <a:gd name="connsiteY3" fmla="*/ 0 h 43251"/>
                <a:gd name="connsiteX4" fmla="*/ 35488 w 51119"/>
                <a:gd name="connsiteY4" fmla="*/ 5861 h 43251"/>
                <a:gd name="connsiteX5" fmla="*/ 37442 w 51119"/>
                <a:gd name="connsiteY5" fmla="*/ 13677 h 43251"/>
                <a:gd name="connsiteX6" fmla="*/ 45258 w 51119"/>
                <a:gd name="connsiteY6" fmla="*/ 27354 h 43251"/>
                <a:gd name="connsiteX7" fmla="*/ 51119 w 51119"/>
                <a:gd name="connsiteY7" fmla="*/ 33215 h 43251"/>
                <a:gd name="connsiteX8" fmla="*/ 45258 w 51119"/>
                <a:gd name="connsiteY8" fmla="*/ 42985 h 43251"/>
                <a:gd name="connsiteX9" fmla="*/ 27673 w 51119"/>
                <a:gd name="connsiteY9" fmla="*/ 39077 h 43251"/>
                <a:gd name="connsiteX10" fmla="*/ 25719 w 51119"/>
                <a:gd name="connsiteY10" fmla="*/ 33215 h 43251"/>
                <a:gd name="connsiteX11" fmla="*/ 19858 w 51119"/>
                <a:gd name="connsiteY11" fmla="*/ 31261 h 43251"/>
                <a:gd name="connsiteX12" fmla="*/ 319 w 51119"/>
                <a:gd name="connsiteY12" fmla="*/ 33215 h 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19" h="43251">
                  <a:moveTo>
                    <a:pt x="319" y="33215"/>
                  </a:moveTo>
                  <a:lnTo>
                    <a:pt x="319" y="33215"/>
                  </a:lnTo>
                  <a:cubicBezTo>
                    <a:pt x="749" y="27631"/>
                    <a:pt x="-3167" y="6474"/>
                    <a:pt x="8135" y="1954"/>
                  </a:cubicBezTo>
                  <a:cubicBezTo>
                    <a:pt x="12411" y="244"/>
                    <a:pt x="17253" y="651"/>
                    <a:pt x="21812" y="0"/>
                  </a:cubicBezTo>
                  <a:cubicBezTo>
                    <a:pt x="25732" y="980"/>
                    <a:pt x="32790" y="1814"/>
                    <a:pt x="35488" y="5861"/>
                  </a:cubicBezTo>
                  <a:cubicBezTo>
                    <a:pt x="36978" y="8096"/>
                    <a:pt x="36499" y="11162"/>
                    <a:pt x="37442" y="13677"/>
                  </a:cubicBezTo>
                  <a:cubicBezTo>
                    <a:pt x="38745" y="17151"/>
                    <a:pt x="42682" y="24263"/>
                    <a:pt x="45258" y="27354"/>
                  </a:cubicBezTo>
                  <a:cubicBezTo>
                    <a:pt x="47027" y="29477"/>
                    <a:pt x="49165" y="31261"/>
                    <a:pt x="51119" y="33215"/>
                  </a:cubicBezTo>
                  <a:cubicBezTo>
                    <a:pt x="49165" y="36472"/>
                    <a:pt x="48728" y="41442"/>
                    <a:pt x="45258" y="42985"/>
                  </a:cubicBezTo>
                  <a:cubicBezTo>
                    <a:pt x="42311" y="44295"/>
                    <a:pt x="31674" y="40411"/>
                    <a:pt x="27673" y="39077"/>
                  </a:cubicBezTo>
                  <a:cubicBezTo>
                    <a:pt x="27022" y="37123"/>
                    <a:pt x="27175" y="34672"/>
                    <a:pt x="25719" y="33215"/>
                  </a:cubicBezTo>
                  <a:cubicBezTo>
                    <a:pt x="24263" y="31759"/>
                    <a:pt x="21910" y="31432"/>
                    <a:pt x="19858" y="31261"/>
                  </a:cubicBezTo>
                  <a:cubicBezTo>
                    <a:pt x="14017" y="30774"/>
                    <a:pt x="3575" y="32889"/>
                    <a:pt x="319" y="3321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1" name="Freeform 130"/>
            <p:cNvSpPr/>
            <p:nvPr/>
          </p:nvSpPr>
          <p:spPr bwMode="auto">
            <a:xfrm>
              <a:off x="6391692" y="4505101"/>
              <a:ext cx="51434" cy="71812"/>
            </a:xfrm>
            <a:custGeom>
              <a:avLst/>
              <a:gdLst>
                <a:gd name="connsiteX0" fmla="*/ 0 w 84448"/>
                <a:gd name="connsiteY0" fmla="*/ 6191 h 117560"/>
                <a:gd name="connsiteX1" fmla="*/ 0 w 84448"/>
                <a:gd name="connsiteY1" fmla="*/ 6191 h 117560"/>
                <a:gd name="connsiteX2" fmla="*/ 25400 w 84448"/>
                <a:gd name="connsiteY2" fmla="*/ 2283 h 117560"/>
                <a:gd name="connsiteX3" fmla="*/ 29308 w 84448"/>
                <a:gd name="connsiteY3" fmla="*/ 14006 h 117560"/>
                <a:gd name="connsiteX4" fmla="*/ 39077 w 84448"/>
                <a:gd name="connsiteY4" fmla="*/ 23776 h 117560"/>
                <a:gd name="connsiteX5" fmla="*/ 50800 w 84448"/>
                <a:gd name="connsiteY5" fmla="*/ 33545 h 117560"/>
                <a:gd name="connsiteX6" fmla="*/ 56662 w 84448"/>
                <a:gd name="connsiteY6" fmla="*/ 45268 h 117560"/>
                <a:gd name="connsiteX7" fmla="*/ 58615 w 84448"/>
                <a:gd name="connsiteY7" fmla="*/ 51130 h 117560"/>
                <a:gd name="connsiteX8" fmla="*/ 68385 w 84448"/>
                <a:gd name="connsiteY8" fmla="*/ 53083 h 117560"/>
                <a:gd name="connsiteX9" fmla="*/ 80108 w 84448"/>
                <a:gd name="connsiteY9" fmla="*/ 58945 h 117560"/>
                <a:gd name="connsiteX10" fmla="*/ 80108 w 84448"/>
                <a:gd name="connsiteY10" fmla="*/ 105837 h 117560"/>
                <a:gd name="connsiteX11" fmla="*/ 72292 w 84448"/>
                <a:gd name="connsiteY11" fmla="*/ 117560 h 117560"/>
                <a:gd name="connsiteX12" fmla="*/ 58615 w 84448"/>
                <a:gd name="connsiteY12" fmla="*/ 115606 h 117560"/>
                <a:gd name="connsiteX13" fmla="*/ 54708 w 84448"/>
                <a:gd name="connsiteY13" fmla="*/ 107791 h 117560"/>
                <a:gd name="connsiteX14" fmla="*/ 48846 w 84448"/>
                <a:gd name="connsiteY14" fmla="*/ 103883 h 117560"/>
                <a:gd name="connsiteX15" fmla="*/ 37123 w 84448"/>
                <a:gd name="connsiteY15" fmla="*/ 96068 h 117560"/>
                <a:gd name="connsiteX16" fmla="*/ 35169 w 84448"/>
                <a:gd name="connsiteY16" fmla="*/ 86299 h 117560"/>
                <a:gd name="connsiteX17" fmla="*/ 31262 w 84448"/>
                <a:gd name="connsiteY17" fmla="*/ 80437 h 117560"/>
                <a:gd name="connsiteX18" fmla="*/ 7815 w 84448"/>
                <a:gd name="connsiteY18" fmla="*/ 72622 h 117560"/>
                <a:gd name="connsiteX19" fmla="*/ 3908 w 84448"/>
                <a:gd name="connsiteY19" fmla="*/ 66760 h 117560"/>
                <a:gd name="connsiteX20" fmla="*/ 0 w 84448"/>
                <a:gd name="connsiteY20" fmla="*/ 53083 h 117560"/>
                <a:gd name="connsiteX21" fmla="*/ 3908 w 84448"/>
                <a:gd name="connsiteY21" fmla="*/ 47222 h 117560"/>
                <a:gd name="connsiteX22" fmla="*/ 9769 w 84448"/>
                <a:gd name="connsiteY22" fmla="*/ 43314 h 117560"/>
                <a:gd name="connsiteX23" fmla="*/ 11723 w 84448"/>
                <a:gd name="connsiteY23" fmla="*/ 37453 h 117560"/>
                <a:gd name="connsiteX24" fmla="*/ 7815 w 84448"/>
                <a:gd name="connsiteY24" fmla="*/ 15960 h 117560"/>
                <a:gd name="connsiteX25" fmla="*/ 0 w 84448"/>
                <a:gd name="connsiteY25" fmla="*/ 6191 h 11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448" h="117560">
                  <a:moveTo>
                    <a:pt x="0" y="6191"/>
                  </a:moveTo>
                  <a:lnTo>
                    <a:pt x="0" y="6191"/>
                  </a:lnTo>
                  <a:cubicBezTo>
                    <a:pt x="3895" y="4731"/>
                    <a:pt x="19034" y="-4083"/>
                    <a:pt x="25400" y="2283"/>
                  </a:cubicBezTo>
                  <a:cubicBezTo>
                    <a:pt x="28313" y="5196"/>
                    <a:pt x="27024" y="10578"/>
                    <a:pt x="29308" y="14006"/>
                  </a:cubicBezTo>
                  <a:cubicBezTo>
                    <a:pt x="36469" y="24750"/>
                    <a:pt x="29310" y="15637"/>
                    <a:pt x="39077" y="23776"/>
                  </a:cubicBezTo>
                  <a:cubicBezTo>
                    <a:pt x="54127" y="36317"/>
                    <a:pt x="36243" y="23839"/>
                    <a:pt x="50800" y="33545"/>
                  </a:cubicBezTo>
                  <a:cubicBezTo>
                    <a:pt x="55715" y="48286"/>
                    <a:pt x="49083" y="30107"/>
                    <a:pt x="56662" y="45268"/>
                  </a:cubicBezTo>
                  <a:cubicBezTo>
                    <a:pt x="57583" y="47110"/>
                    <a:pt x="56901" y="49988"/>
                    <a:pt x="58615" y="51130"/>
                  </a:cubicBezTo>
                  <a:cubicBezTo>
                    <a:pt x="61378" y="52972"/>
                    <a:pt x="65163" y="52278"/>
                    <a:pt x="68385" y="53083"/>
                  </a:cubicBezTo>
                  <a:cubicBezTo>
                    <a:pt x="74854" y="54700"/>
                    <a:pt x="74379" y="55126"/>
                    <a:pt x="80108" y="58945"/>
                  </a:cubicBezTo>
                  <a:cubicBezTo>
                    <a:pt x="85819" y="76076"/>
                    <a:pt x="85971" y="74180"/>
                    <a:pt x="80108" y="105837"/>
                  </a:cubicBezTo>
                  <a:cubicBezTo>
                    <a:pt x="79253" y="110455"/>
                    <a:pt x="72292" y="117560"/>
                    <a:pt x="72292" y="117560"/>
                  </a:cubicBezTo>
                  <a:cubicBezTo>
                    <a:pt x="67733" y="116909"/>
                    <a:pt x="62641" y="117843"/>
                    <a:pt x="58615" y="115606"/>
                  </a:cubicBezTo>
                  <a:cubicBezTo>
                    <a:pt x="56069" y="114192"/>
                    <a:pt x="56572" y="110028"/>
                    <a:pt x="54708" y="107791"/>
                  </a:cubicBezTo>
                  <a:cubicBezTo>
                    <a:pt x="53205" y="105987"/>
                    <a:pt x="50650" y="105386"/>
                    <a:pt x="48846" y="103883"/>
                  </a:cubicBezTo>
                  <a:cubicBezTo>
                    <a:pt x="39089" y="95752"/>
                    <a:pt x="47425" y="99502"/>
                    <a:pt x="37123" y="96068"/>
                  </a:cubicBezTo>
                  <a:cubicBezTo>
                    <a:pt x="36472" y="92812"/>
                    <a:pt x="36335" y="89408"/>
                    <a:pt x="35169" y="86299"/>
                  </a:cubicBezTo>
                  <a:cubicBezTo>
                    <a:pt x="34345" y="84100"/>
                    <a:pt x="32922" y="82097"/>
                    <a:pt x="31262" y="80437"/>
                  </a:cubicBezTo>
                  <a:cubicBezTo>
                    <a:pt x="25174" y="74349"/>
                    <a:pt x="15629" y="73924"/>
                    <a:pt x="7815" y="72622"/>
                  </a:cubicBezTo>
                  <a:cubicBezTo>
                    <a:pt x="6513" y="70668"/>
                    <a:pt x="4958" y="68860"/>
                    <a:pt x="3908" y="66760"/>
                  </a:cubicBezTo>
                  <a:cubicBezTo>
                    <a:pt x="2505" y="63955"/>
                    <a:pt x="627" y="55590"/>
                    <a:pt x="0" y="53083"/>
                  </a:cubicBezTo>
                  <a:cubicBezTo>
                    <a:pt x="1303" y="51129"/>
                    <a:pt x="2248" y="48882"/>
                    <a:pt x="3908" y="47222"/>
                  </a:cubicBezTo>
                  <a:cubicBezTo>
                    <a:pt x="5568" y="45562"/>
                    <a:pt x="8302" y="45148"/>
                    <a:pt x="9769" y="43314"/>
                  </a:cubicBezTo>
                  <a:cubicBezTo>
                    <a:pt x="11055" y="41706"/>
                    <a:pt x="11072" y="39407"/>
                    <a:pt x="11723" y="37453"/>
                  </a:cubicBezTo>
                  <a:cubicBezTo>
                    <a:pt x="10141" y="26378"/>
                    <a:pt x="10448" y="25176"/>
                    <a:pt x="7815" y="15960"/>
                  </a:cubicBezTo>
                  <a:cubicBezTo>
                    <a:pt x="7249" y="13980"/>
                    <a:pt x="1302" y="7819"/>
                    <a:pt x="0" y="619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2" name="Rectangle 131"/>
            <p:cNvSpPr/>
            <p:nvPr/>
          </p:nvSpPr>
          <p:spPr bwMode="auto">
            <a:xfrm>
              <a:off x="7197157" y="5549293"/>
              <a:ext cx="533742" cy="35906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3" name="Freeform 132"/>
            <p:cNvSpPr/>
            <p:nvPr/>
          </p:nvSpPr>
          <p:spPr bwMode="auto">
            <a:xfrm>
              <a:off x="5199993" y="5335796"/>
              <a:ext cx="547328" cy="353240"/>
            </a:xfrm>
            <a:custGeom>
              <a:avLst/>
              <a:gdLst>
                <a:gd name="connsiteX0" fmla="*/ 72390 w 895350"/>
                <a:gd name="connsiteY0" fmla="*/ 579120 h 579120"/>
                <a:gd name="connsiteX1" fmla="*/ 3810 w 895350"/>
                <a:gd name="connsiteY1" fmla="*/ 560070 h 579120"/>
                <a:gd name="connsiteX2" fmla="*/ 0 w 895350"/>
                <a:gd name="connsiteY2" fmla="*/ 0 h 579120"/>
                <a:gd name="connsiteX3" fmla="*/ 895350 w 895350"/>
                <a:gd name="connsiteY3" fmla="*/ 3810 h 579120"/>
                <a:gd name="connsiteX4" fmla="*/ 800100 w 895350"/>
                <a:gd name="connsiteY4" fmla="*/ 85725 h 579120"/>
                <a:gd name="connsiteX5" fmla="*/ 800100 w 895350"/>
                <a:gd name="connsiteY5" fmla="*/ 179070 h 579120"/>
                <a:gd name="connsiteX6" fmla="*/ 641985 w 895350"/>
                <a:gd name="connsiteY6" fmla="*/ 177165 h 579120"/>
                <a:gd name="connsiteX7" fmla="*/ 624840 w 895350"/>
                <a:gd name="connsiteY7" fmla="*/ 106680 h 579120"/>
                <a:gd name="connsiteX8" fmla="*/ 586740 w 895350"/>
                <a:gd name="connsiteY8" fmla="*/ 121920 h 579120"/>
                <a:gd name="connsiteX9" fmla="*/ 598170 w 895350"/>
                <a:gd name="connsiteY9" fmla="*/ 177165 h 579120"/>
                <a:gd name="connsiteX10" fmla="*/ 529590 w 895350"/>
                <a:gd name="connsiteY10" fmla="*/ 173355 h 579120"/>
                <a:gd name="connsiteX11" fmla="*/ 512445 w 895350"/>
                <a:gd name="connsiteY11" fmla="*/ 198120 h 579120"/>
                <a:gd name="connsiteX12" fmla="*/ 497205 w 895350"/>
                <a:gd name="connsiteY12" fmla="*/ 203835 h 579120"/>
                <a:gd name="connsiteX13" fmla="*/ 487680 w 895350"/>
                <a:gd name="connsiteY13" fmla="*/ 205740 h 579120"/>
                <a:gd name="connsiteX14" fmla="*/ 485775 w 895350"/>
                <a:gd name="connsiteY14" fmla="*/ 222885 h 579120"/>
                <a:gd name="connsiteX15" fmla="*/ 481965 w 895350"/>
                <a:gd name="connsiteY15" fmla="*/ 228600 h 579120"/>
                <a:gd name="connsiteX16" fmla="*/ 464820 w 895350"/>
                <a:gd name="connsiteY16" fmla="*/ 238125 h 579120"/>
                <a:gd name="connsiteX17" fmla="*/ 459105 w 895350"/>
                <a:gd name="connsiteY17" fmla="*/ 259080 h 579120"/>
                <a:gd name="connsiteX18" fmla="*/ 464820 w 895350"/>
                <a:gd name="connsiteY18" fmla="*/ 264795 h 579120"/>
                <a:gd name="connsiteX19" fmla="*/ 472440 w 895350"/>
                <a:gd name="connsiteY19" fmla="*/ 276225 h 579120"/>
                <a:gd name="connsiteX20" fmla="*/ 470535 w 895350"/>
                <a:gd name="connsiteY20" fmla="*/ 300990 h 579120"/>
                <a:gd name="connsiteX21" fmla="*/ 464820 w 895350"/>
                <a:gd name="connsiteY21" fmla="*/ 304800 h 579120"/>
                <a:gd name="connsiteX22" fmla="*/ 438150 w 895350"/>
                <a:gd name="connsiteY22" fmla="*/ 306705 h 579120"/>
                <a:gd name="connsiteX23" fmla="*/ 422910 w 895350"/>
                <a:gd name="connsiteY23" fmla="*/ 304800 h 579120"/>
                <a:gd name="connsiteX24" fmla="*/ 415290 w 895350"/>
                <a:gd name="connsiteY24" fmla="*/ 300990 h 579120"/>
                <a:gd name="connsiteX25" fmla="*/ 403860 w 895350"/>
                <a:gd name="connsiteY25" fmla="*/ 291465 h 579120"/>
                <a:gd name="connsiteX26" fmla="*/ 392430 w 895350"/>
                <a:gd name="connsiteY26" fmla="*/ 293370 h 579120"/>
                <a:gd name="connsiteX27" fmla="*/ 384810 w 895350"/>
                <a:gd name="connsiteY27" fmla="*/ 299085 h 579120"/>
                <a:gd name="connsiteX28" fmla="*/ 379095 w 895350"/>
                <a:gd name="connsiteY28" fmla="*/ 302895 h 579120"/>
                <a:gd name="connsiteX29" fmla="*/ 375285 w 895350"/>
                <a:gd name="connsiteY29" fmla="*/ 308610 h 579120"/>
                <a:gd name="connsiteX30" fmla="*/ 365760 w 895350"/>
                <a:gd name="connsiteY30" fmla="*/ 325755 h 579120"/>
                <a:gd name="connsiteX31" fmla="*/ 358140 w 895350"/>
                <a:gd name="connsiteY31" fmla="*/ 331470 h 579120"/>
                <a:gd name="connsiteX32" fmla="*/ 344805 w 895350"/>
                <a:gd name="connsiteY32" fmla="*/ 340995 h 579120"/>
                <a:gd name="connsiteX33" fmla="*/ 333375 w 895350"/>
                <a:gd name="connsiteY33" fmla="*/ 350520 h 579120"/>
                <a:gd name="connsiteX34" fmla="*/ 327660 w 895350"/>
                <a:gd name="connsiteY34" fmla="*/ 352425 h 579120"/>
                <a:gd name="connsiteX35" fmla="*/ 321945 w 895350"/>
                <a:gd name="connsiteY35" fmla="*/ 356235 h 579120"/>
                <a:gd name="connsiteX36" fmla="*/ 299085 w 895350"/>
                <a:gd name="connsiteY36" fmla="*/ 361950 h 579120"/>
                <a:gd name="connsiteX37" fmla="*/ 316230 w 895350"/>
                <a:gd name="connsiteY37" fmla="*/ 369570 h 579120"/>
                <a:gd name="connsiteX38" fmla="*/ 321945 w 895350"/>
                <a:gd name="connsiteY38" fmla="*/ 371475 h 579120"/>
                <a:gd name="connsiteX39" fmla="*/ 329565 w 895350"/>
                <a:gd name="connsiteY39" fmla="*/ 379095 h 579120"/>
                <a:gd name="connsiteX40" fmla="*/ 340995 w 895350"/>
                <a:gd name="connsiteY40" fmla="*/ 382905 h 579120"/>
                <a:gd name="connsiteX41" fmla="*/ 346710 w 895350"/>
                <a:gd name="connsiteY41" fmla="*/ 388620 h 579120"/>
                <a:gd name="connsiteX42" fmla="*/ 348615 w 895350"/>
                <a:gd name="connsiteY42" fmla="*/ 394335 h 579120"/>
                <a:gd name="connsiteX43" fmla="*/ 352425 w 895350"/>
                <a:gd name="connsiteY43" fmla="*/ 401955 h 579120"/>
                <a:gd name="connsiteX44" fmla="*/ 350520 w 895350"/>
                <a:gd name="connsiteY44" fmla="*/ 422910 h 579120"/>
                <a:gd name="connsiteX45" fmla="*/ 346710 w 895350"/>
                <a:gd name="connsiteY45" fmla="*/ 430530 h 579120"/>
                <a:gd name="connsiteX46" fmla="*/ 339090 w 895350"/>
                <a:gd name="connsiteY46" fmla="*/ 443865 h 579120"/>
                <a:gd name="connsiteX47" fmla="*/ 327660 w 895350"/>
                <a:gd name="connsiteY47" fmla="*/ 449580 h 579120"/>
                <a:gd name="connsiteX48" fmla="*/ 314325 w 895350"/>
                <a:gd name="connsiteY48" fmla="*/ 455295 h 579120"/>
                <a:gd name="connsiteX49" fmla="*/ 293370 w 895350"/>
                <a:gd name="connsiteY49" fmla="*/ 453390 h 579120"/>
                <a:gd name="connsiteX50" fmla="*/ 281940 w 895350"/>
                <a:gd name="connsiteY50" fmla="*/ 445770 h 579120"/>
                <a:gd name="connsiteX51" fmla="*/ 270510 w 895350"/>
                <a:gd name="connsiteY51" fmla="*/ 440055 h 579120"/>
                <a:gd name="connsiteX52" fmla="*/ 264795 w 895350"/>
                <a:gd name="connsiteY52" fmla="*/ 434340 h 579120"/>
                <a:gd name="connsiteX53" fmla="*/ 253365 w 895350"/>
                <a:gd name="connsiteY53" fmla="*/ 430530 h 579120"/>
                <a:gd name="connsiteX54" fmla="*/ 228600 w 895350"/>
                <a:gd name="connsiteY54" fmla="*/ 434340 h 579120"/>
                <a:gd name="connsiteX55" fmla="*/ 222885 w 895350"/>
                <a:gd name="connsiteY55" fmla="*/ 438150 h 579120"/>
                <a:gd name="connsiteX56" fmla="*/ 211455 w 895350"/>
                <a:gd name="connsiteY56" fmla="*/ 440055 h 579120"/>
                <a:gd name="connsiteX57" fmla="*/ 200025 w 895350"/>
                <a:gd name="connsiteY57" fmla="*/ 485775 h 579120"/>
                <a:gd name="connsiteX58" fmla="*/ 144780 w 895350"/>
                <a:gd name="connsiteY58" fmla="*/ 520065 h 579120"/>
                <a:gd name="connsiteX59" fmla="*/ 116205 w 895350"/>
                <a:gd name="connsiteY59" fmla="*/ 497205 h 579120"/>
                <a:gd name="connsiteX60" fmla="*/ 72390 w 895350"/>
                <a:gd name="connsiteY60" fmla="*/ 579120 h 5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95350" h="579120">
                  <a:moveTo>
                    <a:pt x="72390" y="579120"/>
                  </a:moveTo>
                  <a:lnTo>
                    <a:pt x="3810" y="560070"/>
                  </a:lnTo>
                  <a:lnTo>
                    <a:pt x="0" y="0"/>
                  </a:lnTo>
                  <a:lnTo>
                    <a:pt x="895350" y="3810"/>
                  </a:lnTo>
                  <a:lnTo>
                    <a:pt x="800100" y="85725"/>
                  </a:lnTo>
                  <a:lnTo>
                    <a:pt x="800100" y="179070"/>
                  </a:lnTo>
                  <a:lnTo>
                    <a:pt x="641985" y="177165"/>
                  </a:lnTo>
                  <a:lnTo>
                    <a:pt x="624840" y="106680"/>
                  </a:lnTo>
                  <a:lnTo>
                    <a:pt x="586740" y="121920"/>
                  </a:lnTo>
                  <a:lnTo>
                    <a:pt x="598170" y="177165"/>
                  </a:lnTo>
                  <a:lnTo>
                    <a:pt x="529590" y="173355"/>
                  </a:lnTo>
                  <a:lnTo>
                    <a:pt x="512445" y="198120"/>
                  </a:lnTo>
                  <a:cubicBezTo>
                    <a:pt x="507365" y="200025"/>
                    <a:pt x="502391" y="202239"/>
                    <a:pt x="497205" y="203835"/>
                  </a:cubicBezTo>
                  <a:cubicBezTo>
                    <a:pt x="494110" y="204787"/>
                    <a:pt x="489346" y="202964"/>
                    <a:pt x="487680" y="205740"/>
                  </a:cubicBezTo>
                  <a:cubicBezTo>
                    <a:pt x="484722" y="210671"/>
                    <a:pt x="487170" y="217307"/>
                    <a:pt x="485775" y="222885"/>
                  </a:cubicBezTo>
                  <a:cubicBezTo>
                    <a:pt x="485220" y="225106"/>
                    <a:pt x="483688" y="227092"/>
                    <a:pt x="481965" y="228600"/>
                  </a:cubicBezTo>
                  <a:cubicBezTo>
                    <a:pt x="473903" y="235654"/>
                    <a:pt x="472669" y="235509"/>
                    <a:pt x="464820" y="238125"/>
                  </a:cubicBezTo>
                  <a:cubicBezTo>
                    <a:pt x="460788" y="246188"/>
                    <a:pt x="453818" y="251149"/>
                    <a:pt x="459105" y="259080"/>
                  </a:cubicBezTo>
                  <a:cubicBezTo>
                    <a:pt x="460599" y="261322"/>
                    <a:pt x="463166" y="262668"/>
                    <a:pt x="464820" y="264795"/>
                  </a:cubicBezTo>
                  <a:cubicBezTo>
                    <a:pt x="467631" y="268409"/>
                    <a:pt x="472440" y="276225"/>
                    <a:pt x="472440" y="276225"/>
                  </a:cubicBezTo>
                  <a:cubicBezTo>
                    <a:pt x="471805" y="284480"/>
                    <a:pt x="472668" y="292990"/>
                    <a:pt x="470535" y="300990"/>
                  </a:cubicBezTo>
                  <a:cubicBezTo>
                    <a:pt x="469945" y="303202"/>
                    <a:pt x="467075" y="304402"/>
                    <a:pt x="464820" y="304800"/>
                  </a:cubicBezTo>
                  <a:cubicBezTo>
                    <a:pt x="456043" y="306349"/>
                    <a:pt x="447040" y="306070"/>
                    <a:pt x="438150" y="306705"/>
                  </a:cubicBezTo>
                  <a:cubicBezTo>
                    <a:pt x="433070" y="306070"/>
                    <a:pt x="427877" y="306042"/>
                    <a:pt x="422910" y="304800"/>
                  </a:cubicBezTo>
                  <a:cubicBezTo>
                    <a:pt x="420155" y="304111"/>
                    <a:pt x="417756" y="302399"/>
                    <a:pt x="415290" y="300990"/>
                  </a:cubicBezTo>
                  <a:cubicBezTo>
                    <a:pt x="409102" y="297454"/>
                    <a:pt x="409113" y="296718"/>
                    <a:pt x="403860" y="291465"/>
                  </a:cubicBezTo>
                  <a:cubicBezTo>
                    <a:pt x="400050" y="292100"/>
                    <a:pt x="396016" y="291935"/>
                    <a:pt x="392430" y="293370"/>
                  </a:cubicBezTo>
                  <a:cubicBezTo>
                    <a:pt x="389482" y="294549"/>
                    <a:pt x="387394" y="297240"/>
                    <a:pt x="384810" y="299085"/>
                  </a:cubicBezTo>
                  <a:cubicBezTo>
                    <a:pt x="382947" y="300416"/>
                    <a:pt x="381000" y="301625"/>
                    <a:pt x="379095" y="302895"/>
                  </a:cubicBezTo>
                  <a:cubicBezTo>
                    <a:pt x="377825" y="304800"/>
                    <a:pt x="376309" y="306562"/>
                    <a:pt x="375285" y="308610"/>
                  </a:cubicBezTo>
                  <a:cubicBezTo>
                    <a:pt x="371548" y="316085"/>
                    <a:pt x="375370" y="318547"/>
                    <a:pt x="365760" y="325755"/>
                  </a:cubicBezTo>
                  <a:cubicBezTo>
                    <a:pt x="363220" y="327660"/>
                    <a:pt x="360724" y="329625"/>
                    <a:pt x="358140" y="331470"/>
                  </a:cubicBezTo>
                  <a:cubicBezTo>
                    <a:pt x="352109" y="335778"/>
                    <a:pt x="351031" y="335659"/>
                    <a:pt x="344805" y="340995"/>
                  </a:cubicBezTo>
                  <a:cubicBezTo>
                    <a:pt x="338907" y="346051"/>
                    <a:pt x="340112" y="347152"/>
                    <a:pt x="333375" y="350520"/>
                  </a:cubicBezTo>
                  <a:cubicBezTo>
                    <a:pt x="331579" y="351418"/>
                    <a:pt x="329456" y="351527"/>
                    <a:pt x="327660" y="352425"/>
                  </a:cubicBezTo>
                  <a:cubicBezTo>
                    <a:pt x="325612" y="353449"/>
                    <a:pt x="324037" y="355305"/>
                    <a:pt x="321945" y="356235"/>
                  </a:cubicBezTo>
                  <a:cubicBezTo>
                    <a:pt x="312888" y="360260"/>
                    <a:pt x="308670" y="360353"/>
                    <a:pt x="299085" y="361950"/>
                  </a:cubicBezTo>
                  <a:cubicBezTo>
                    <a:pt x="308142" y="367988"/>
                    <a:pt x="302628" y="365036"/>
                    <a:pt x="316230" y="369570"/>
                  </a:cubicBezTo>
                  <a:lnTo>
                    <a:pt x="321945" y="371475"/>
                  </a:lnTo>
                  <a:cubicBezTo>
                    <a:pt x="324485" y="374015"/>
                    <a:pt x="326485" y="377247"/>
                    <a:pt x="329565" y="379095"/>
                  </a:cubicBezTo>
                  <a:cubicBezTo>
                    <a:pt x="333009" y="381161"/>
                    <a:pt x="340995" y="382905"/>
                    <a:pt x="340995" y="382905"/>
                  </a:cubicBezTo>
                  <a:cubicBezTo>
                    <a:pt x="342900" y="384810"/>
                    <a:pt x="345216" y="386378"/>
                    <a:pt x="346710" y="388620"/>
                  </a:cubicBezTo>
                  <a:cubicBezTo>
                    <a:pt x="347824" y="390291"/>
                    <a:pt x="347824" y="392489"/>
                    <a:pt x="348615" y="394335"/>
                  </a:cubicBezTo>
                  <a:cubicBezTo>
                    <a:pt x="349734" y="396945"/>
                    <a:pt x="351155" y="399415"/>
                    <a:pt x="352425" y="401955"/>
                  </a:cubicBezTo>
                  <a:cubicBezTo>
                    <a:pt x="351790" y="408940"/>
                    <a:pt x="351896" y="416032"/>
                    <a:pt x="350520" y="422910"/>
                  </a:cubicBezTo>
                  <a:cubicBezTo>
                    <a:pt x="349963" y="425695"/>
                    <a:pt x="347829" y="427920"/>
                    <a:pt x="346710" y="430530"/>
                  </a:cubicBezTo>
                  <a:cubicBezTo>
                    <a:pt x="343441" y="438159"/>
                    <a:pt x="346580" y="436375"/>
                    <a:pt x="339090" y="443865"/>
                  </a:cubicBezTo>
                  <a:cubicBezTo>
                    <a:pt x="333631" y="449324"/>
                    <a:pt x="333858" y="446481"/>
                    <a:pt x="327660" y="449580"/>
                  </a:cubicBezTo>
                  <a:cubicBezTo>
                    <a:pt x="314504" y="456158"/>
                    <a:pt x="330184" y="451330"/>
                    <a:pt x="314325" y="455295"/>
                  </a:cubicBezTo>
                  <a:cubicBezTo>
                    <a:pt x="307340" y="454660"/>
                    <a:pt x="300099" y="455369"/>
                    <a:pt x="293370" y="453390"/>
                  </a:cubicBezTo>
                  <a:cubicBezTo>
                    <a:pt x="288977" y="452098"/>
                    <a:pt x="285750" y="448310"/>
                    <a:pt x="281940" y="445770"/>
                  </a:cubicBezTo>
                  <a:cubicBezTo>
                    <a:pt x="274554" y="440846"/>
                    <a:pt x="278397" y="442684"/>
                    <a:pt x="270510" y="440055"/>
                  </a:cubicBezTo>
                  <a:cubicBezTo>
                    <a:pt x="268605" y="438150"/>
                    <a:pt x="267150" y="435648"/>
                    <a:pt x="264795" y="434340"/>
                  </a:cubicBezTo>
                  <a:cubicBezTo>
                    <a:pt x="261284" y="432390"/>
                    <a:pt x="253365" y="430530"/>
                    <a:pt x="253365" y="430530"/>
                  </a:cubicBezTo>
                  <a:cubicBezTo>
                    <a:pt x="249923" y="430912"/>
                    <a:pt x="234374" y="431865"/>
                    <a:pt x="228600" y="434340"/>
                  </a:cubicBezTo>
                  <a:cubicBezTo>
                    <a:pt x="226496" y="435242"/>
                    <a:pt x="225057" y="437426"/>
                    <a:pt x="222885" y="438150"/>
                  </a:cubicBezTo>
                  <a:cubicBezTo>
                    <a:pt x="219221" y="439371"/>
                    <a:pt x="211455" y="440055"/>
                    <a:pt x="211455" y="440055"/>
                  </a:cubicBezTo>
                  <a:lnTo>
                    <a:pt x="200025" y="485775"/>
                  </a:lnTo>
                  <a:lnTo>
                    <a:pt x="144780" y="520065"/>
                  </a:lnTo>
                  <a:lnTo>
                    <a:pt x="116205" y="497205"/>
                  </a:lnTo>
                  <a:lnTo>
                    <a:pt x="72390" y="5791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4" name="Freeform 133"/>
            <p:cNvSpPr/>
            <p:nvPr/>
          </p:nvSpPr>
          <p:spPr bwMode="auto">
            <a:xfrm>
              <a:off x="5790991" y="5326092"/>
              <a:ext cx="538593" cy="286279"/>
            </a:xfrm>
            <a:custGeom>
              <a:avLst/>
              <a:gdLst>
                <a:gd name="connsiteX0" fmla="*/ 20955 w 880110"/>
                <a:gd name="connsiteY0" fmla="*/ 0 h 468630"/>
                <a:gd name="connsiteX1" fmla="*/ 0 w 880110"/>
                <a:gd name="connsiteY1" fmla="*/ 91440 h 468630"/>
                <a:gd name="connsiteX2" fmla="*/ 110490 w 880110"/>
                <a:gd name="connsiteY2" fmla="*/ 104775 h 468630"/>
                <a:gd name="connsiteX3" fmla="*/ 310515 w 880110"/>
                <a:gd name="connsiteY3" fmla="*/ 93345 h 468630"/>
                <a:gd name="connsiteX4" fmla="*/ 333375 w 880110"/>
                <a:gd name="connsiteY4" fmla="*/ 116205 h 468630"/>
                <a:gd name="connsiteX5" fmla="*/ 346710 w 880110"/>
                <a:gd name="connsiteY5" fmla="*/ 238125 h 468630"/>
                <a:gd name="connsiteX6" fmla="*/ 308610 w 880110"/>
                <a:gd name="connsiteY6" fmla="*/ 396240 h 468630"/>
                <a:gd name="connsiteX7" fmla="*/ 434340 w 880110"/>
                <a:gd name="connsiteY7" fmla="*/ 411480 h 468630"/>
                <a:gd name="connsiteX8" fmla="*/ 476250 w 880110"/>
                <a:gd name="connsiteY8" fmla="*/ 426720 h 468630"/>
                <a:gd name="connsiteX9" fmla="*/ 491490 w 880110"/>
                <a:gd name="connsiteY9" fmla="*/ 419100 h 468630"/>
                <a:gd name="connsiteX10" fmla="*/ 495300 w 880110"/>
                <a:gd name="connsiteY10" fmla="*/ 413385 h 468630"/>
                <a:gd name="connsiteX11" fmla="*/ 499110 w 880110"/>
                <a:gd name="connsiteY11" fmla="*/ 400050 h 468630"/>
                <a:gd name="connsiteX12" fmla="*/ 501015 w 880110"/>
                <a:gd name="connsiteY12" fmla="*/ 392430 h 468630"/>
                <a:gd name="connsiteX13" fmla="*/ 607695 w 880110"/>
                <a:gd name="connsiteY13" fmla="*/ 367665 h 468630"/>
                <a:gd name="connsiteX14" fmla="*/ 621030 w 880110"/>
                <a:gd name="connsiteY14" fmla="*/ 337185 h 468630"/>
                <a:gd name="connsiteX15" fmla="*/ 607695 w 880110"/>
                <a:gd name="connsiteY15" fmla="*/ 314325 h 468630"/>
                <a:gd name="connsiteX16" fmla="*/ 626745 w 880110"/>
                <a:gd name="connsiteY16" fmla="*/ 310515 h 468630"/>
                <a:gd name="connsiteX17" fmla="*/ 636270 w 880110"/>
                <a:gd name="connsiteY17" fmla="*/ 320040 h 468630"/>
                <a:gd name="connsiteX18" fmla="*/ 641985 w 880110"/>
                <a:gd name="connsiteY18" fmla="*/ 323850 h 468630"/>
                <a:gd name="connsiteX19" fmla="*/ 649605 w 880110"/>
                <a:gd name="connsiteY19" fmla="*/ 335280 h 468630"/>
                <a:gd name="connsiteX20" fmla="*/ 655320 w 880110"/>
                <a:gd name="connsiteY20" fmla="*/ 337185 h 468630"/>
                <a:gd name="connsiteX21" fmla="*/ 659130 w 880110"/>
                <a:gd name="connsiteY21" fmla="*/ 342900 h 468630"/>
                <a:gd name="connsiteX22" fmla="*/ 683895 w 880110"/>
                <a:gd name="connsiteY22" fmla="*/ 348615 h 468630"/>
                <a:gd name="connsiteX23" fmla="*/ 699135 w 880110"/>
                <a:gd name="connsiteY23" fmla="*/ 352425 h 468630"/>
                <a:gd name="connsiteX24" fmla="*/ 704850 w 880110"/>
                <a:gd name="connsiteY24" fmla="*/ 356235 h 468630"/>
                <a:gd name="connsiteX25" fmla="*/ 708660 w 880110"/>
                <a:gd name="connsiteY25" fmla="*/ 361950 h 468630"/>
                <a:gd name="connsiteX26" fmla="*/ 727710 w 880110"/>
                <a:gd name="connsiteY26" fmla="*/ 373380 h 468630"/>
                <a:gd name="connsiteX27" fmla="*/ 739140 w 880110"/>
                <a:gd name="connsiteY27" fmla="*/ 379095 h 468630"/>
                <a:gd name="connsiteX28" fmla="*/ 742950 w 880110"/>
                <a:gd name="connsiteY28" fmla="*/ 384810 h 468630"/>
                <a:gd name="connsiteX29" fmla="*/ 748665 w 880110"/>
                <a:gd name="connsiteY29" fmla="*/ 386715 h 468630"/>
                <a:gd name="connsiteX30" fmla="*/ 762000 w 880110"/>
                <a:gd name="connsiteY30" fmla="*/ 392430 h 468630"/>
                <a:gd name="connsiteX31" fmla="*/ 773430 w 880110"/>
                <a:gd name="connsiteY31" fmla="*/ 394335 h 468630"/>
                <a:gd name="connsiteX32" fmla="*/ 788670 w 880110"/>
                <a:gd name="connsiteY32" fmla="*/ 398145 h 468630"/>
                <a:gd name="connsiteX33" fmla="*/ 794385 w 880110"/>
                <a:gd name="connsiteY33" fmla="*/ 401955 h 468630"/>
                <a:gd name="connsiteX34" fmla="*/ 781050 w 880110"/>
                <a:gd name="connsiteY34" fmla="*/ 409575 h 468630"/>
                <a:gd name="connsiteX35" fmla="*/ 762000 w 880110"/>
                <a:gd name="connsiteY35" fmla="*/ 421005 h 468630"/>
                <a:gd name="connsiteX36" fmla="*/ 756285 w 880110"/>
                <a:gd name="connsiteY36" fmla="*/ 422910 h 468630"/>
                <a:gd name="connsiteX37" fmla="*/ 758190 w 880110"/>
                <a:gd name="connsiteY37" fmla="*/ 428625 h 468630"/>
                <a:gd name="connsiteX38" fmla="*/ 760095 w 880110"/>
                <a:gd name="connsiteY38" fmla="*/ 440055 h 468630"/>
                <a:gd name="connsiteX39" fmla="*/ 763905 w 880110"/>
                <a:gd name="connsiteY39" fmla="*/ 445770 h 468630"/>
                <a:gd name="connsiteX40" fmla="*/ 771525 w 880110"/>
                <a:gd name="connsiteY40" fmla="*/ 457200 h 468630"/>
                <a:gd name="connsiteX41" fmla="*/ 777240 w 880110"/>
                <a:gd name="connsiteY41" fmla="*/ 464820 h 468630"/>
                <a:gd name="connsiteX42" fmla="*/ 788670 w 880110"/>
                <a:gd name="connsiteY42" fmla="*/ 468630 h 468630"/>
                <a:gd name="connsiteX43" fmla="*/ 811530 w 880110"/>
                <a:gd name="connsiteY43" fmla="*/ 466725 h 468630"/>
                <a:gd name="connsiteX44" fmla="*/ 824865 w 880110"/>
                <a:gd name="connsiteY44" fmla="*/ 461010 h 468630"/>
                <a:gd name="connsiteX45" fmla="*/ 830580 w 880110"/>
                <a:gd name="connsiteY45" fmla="*/ 459105 h 468630"/>
                <a:gd name="connsiteX46" fmla="*/ 862965 w 880110"/>
                <a:gd name="connsiteY46" fmla="*/ 461010 h 468630"/>
                <a:gd name="connsiteX47" fmla="*/ 870585 w 880110"/>
                <a:gd name="connsiteY47" fmla="*/ 462915 h 468630"/>
                <a:gd name="connsiteX48" fmla="*/ 880110 w 880110"/>
                <a:gd name="connsiteY48" fmla="*/ 19050 h 468630"/>
                <a:gd name="connsiteX49" fmla="*/ 20955 w 880110"/>
                <a:gd name="connsiteY49" fmla="*/ 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80110" h="468630">
                  <a:moveTo>
                    <a:pt x="20955" y="0"/>
                  </a:moveTo>
                  <a:lnTo>
                    <a:pt x="0" y="91440"/>
                  </a:lnTo>
                  <a:lnTo>
                    <a:pt x="110490" y="104775"/>
                  </a:lnTo>
                  <a:lnTo>
                    <a:pt x="310515" y="93345"/>
                  </a:lnTo>
                  <a:lnTo>
                    <a:pt x="333375" y="116205"/>
                  </a:lnTo>
                  <a:lnTo>
                    <a:pt x="346710" y="238125"/>
                  </a:lnTo>
                  <a:lnTo>
                    <a:pt x="308610" y="396240"/>
                  </a:lnTo>
                  <a:lnTo>
                    <a:pt x="434340" y="411480"/>
                  </a:lnTo>
                  <a:lnTo>
                    <a:pt x="476250" y="426720"/>
                  </a:lnTo>
                  <a:cubicBezTo>
                    <a:pt x="481330" y="424180"/>
                    <a:pt x="486837" y="422357"/>
                    <a:pt x="491490" y="419100"/>
                  </a:cubicBezTo>
                  <a:cubicBezTo>
                    <a:pt x="493366" y="417787"/>
                    <a:pt x="494276" y="415433"/>
                    <a:pt x="495300" y="413385"/>
                  </a:cubicBezTo>
                  <a:cubicBezTo>
                    <a:pt x="496823" y="410340"/>
                    <a:pt x="498296" y="402898"/>
                    <a:pt x="499110" y="400050"/>
                  </a:cubicBezTo>
                  <a:cubicBezTo>
                    <a:pt x="501216" y="392680"/>
                    <a:pt x="501015" y="396676"/>
                    <a:pt x="501015" y="392430"/>
                  </a:cubicBezTo>
                  <a:lnTo>
                    <a:pt x="607695" y="367665"/>
                  </a:lnTo>
                  <a:lnTo>
                    <a:pt x="621030" y="337185"/>
                  </a:lnTo>
                  <a:lnTo>
                    <a:pt x="607695" y="314325"/>
                  </a:lnTo>
                  <a:cubicBezTo>
                    <a:pt x="614045" y="313055"/>
                    <a:pt x="620269" y="310515"/>
                    <a:pt x="626745" y="310515"/>
                  </a:cubicBezTo>
                  <a:cubicBezTo>
                    <a:pt x="637944" y="310515"/>
                    <a:pt x="632206" y="314960"/>
                    <a:pt x="636270" y="320040"/>
                  </a:cubicBezTo>
                  <a:cubicBezTo>
                    <a:pt x="637700" y="321828"/>
                    <a:pt x="640080" y="322580"/>
                    <a:pt x="641985" y="323850"/>
                  </a:cubicBezTo>
                  <a:cubicBezTo>
                    <a:pt x="643982" y="329842"/>
                    <a:pt x="643489" y="331203"/>
                    <a:pt x="649605" y="335280"/>
                  </a:cubicBezTo>
                  <a:cubicBezTo>
                    <a:pt x="651276" y="336394"/>
                    <a:pt x="653415" y="336550"/>
                    <a:pt x="655320" y="337185"/>
                  </a:cubicBezTo>
                  <a:cubicBezTo>
                    <a:pt x="656590" y="339090"/>
                    <a:pt x="657082" y="341876"/>
                    <a:pt x="659130" y="342900"/>
                  </a:cubicBezTo>
                  <a:cubicBezTo>
                    <a:pt x="663152" y="344911"/>
                    <a:pt x="678114" y="347281"/>
                    <a:pt x="683895" y="348615"/>
                  </a:cubicBezTo>
                  <a:cubicBezTo>
                    <a:pt x="688997" y="349792"/>
                    <a:pt x="699135" y="352425"/>
                    <a:pt x="699135" y="352425"/>
                  </a:cubicBezTo>
                  <a:cubicBezTo>
                    <a:pt x="701040" y="353695"/>
                    <a:pt x="703231" y="354616"/>
                    <a:pt x="704850" y="356235"/>
                  </a:cubicBezTo>
                  <a:cubicBezTo>
                    <a:pt x="706469" y="357854"/>
                    <a:pt x="706937" y="360442"/>
                    <a:pt x="708660" y="361950"/>
                  </a:cubicBezTo>
                  <a:cubicBezTo>
                    <a:pt x="717432" y="369626"/>
                    <a:pt x="719108" y="368465"/>
                    <a:pt x="727710" y="373380"/>
                  </a:cubicBezTo>
                  <a:cubicBezTo>
                    <a:pt x="738050" y="379289"/>
                    <a:pt x="728662" y="375602"/>
                    <a:pt x="739140" y="379095"/>
                  </a:cubicBezTo>
                  <a:cubicBezTo>
                    <a:pt x="740410" y="381000"/>
                    <a:pt x="741162" y="383380"/>
                    <a:pt x="742950" y="384810"/>
                  </a:cubicBezTo>
                  <a:cubicBezTo>
                    <a:pt x="744518" y="386064"/>
                    <a:pt x="746819" y="385924"/>
                    <a:pt x="748665" y="386715"/>
                  </a:cubicBezTo>
                  <a:cubicBezTo>
                    <a:pt x="754937" y="389403"/>
                    <a:pt x="755814" y="391055"/>
                    <a:pt x="762000" y="392430"/>
                  </a:cubicBezTo>
                  <a:cubicBezTo>
                    <a:pt x="765771" y="393268"/>
                    <a:pt x="769653" y="393526"/>
                    <a:pt x="773430" y="394335"/>
                  </a:cubicBezTo>
                  <a:cubicBezTo>
                    <a:pt x="778550" y="395432"/>
                    <a:pt x="788670" y="398145"/>
                    <a:pt x="788670" y="398145"/>
                  </a:cubicBezTo>
                  <a:cubicBezTo>
                    <a:pt x="790575" y="399415"/>
                    <a:pt x="793535" y="399829"/>
                    <a:pt x="794385" y="401955"/>
                  </a:cubicBezTo>
                  <a:cubicBezTo>
                    <a:pt x="797707" y="410260"/>
                    <a:pt x="782057" y="409407"/>
                    <a:pt x="781050" y="409575"/>
                  </a:cubicBezTo>
                  <a:cubicBezTo>
                    <a:pt x="772924" y="414992"/>
                    <a:pt x="770201" y="417490"/>
                    <a:pt x="762000" y="421005"/>
                  </a:cubicBezTo>
                  <a:cubicBezTo>
                    <a:pt x="760154" y="421796"/>
                    <a:pt x="758190" y="422275"/>
                    <a:pt x="756285" y="422910"/>
                  </a:cubicBezTo>
                  <a:cubicBezTo>
                    <a:pt x="756920" y="424815"/>
                    <a:pt x="757754" y="426665"/>
                    <a:pt x="758190" y="428625"/>
                  </a:cubicBezTo>
                  <a:cubicBezTo>
                    <a:pt x="759028" y="432396"/>
                    <a:pt x="758874" y="436391"/>
                    <a:pt x="760095" y="440055"/>
                  </a:cubicBezTo>
                  <a:cubicBezTo>
                    <a:pt x="760819" y="442227"/>
                    <a:pt x="762881" y="443722"/>
                    <a:pt x="763905" y="445770"/>
                  </a:cubicBezTo>
                  <a:cubicBezTo>
                    <a:pt x="771034" y="460028"/>
                    <a:pt x="758525" y="442033"/>
                    <a:pt x="771525" y="457200"/>
                  </a:cubicBezTo>
                  <a:cubicBezTo>
                    <a:pt x="773591" y="459611"/>
                    <a:pt x="774598" y="463059"/>
                    <a:pt x="777240" y="464820"/>
                  </a:cubicBezTo>
                  <a:cubicBezTo>
                    <a:pt x="780582" y="467048"/>
                    <a:pt x="788670" y="468630"/>
                    <a:pt x="788670" y="468630"/>
                  </a:cubicBezTo>
                  <a:cubicBezTo>
                    <a:pt x="796290" y="467995"/>
                    <a:pt x="803951" y="467736"/>
                    <a:pt x="811530" y="466725"/>
                  </a:cubicBezTo>
                  <a:cubicBezTo>
                    <a:pt x="815853" y="466149"/>
                    <a:pt x="821227" y="462569"/>
                    <a:pt x="824865" y="461010"/>
                  </a:cubicBezTo>
                  <a:cubicBezTo>
                    <a:pt x="826711" y="460219"/>
                    <a:pt x="828675" y="459740"/>
                    <a:pt x="830580" y="459105"/>
                  </a:cubicBezTo>
                  <a:cubicBezTo>
                    <a:pt x="841375" y="459740"/>
                    <a:pt x="852205" y="459934"/>
                    <a:pt x="862965" y="461010"/>
                  </a:cubicBezTo>
                  <a:cubicBezTo>
                    <a:pt x="884023" y="463116"/>
                    <a:pt x="862011" y="462915"/>
                    <a:pt x="870585" y="462915"/>
                  </a:cubicBezTo>
                  <a:lnTo>
                    <a:pt x="880110" y="19050"/>
                  </a:lnTo>
                  <a:lnTo>
                    <a:pt x="20955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5" name="Freeform 134"/>
            <p:cNvSpPr/>
            <p:nvPr/>
          </p:nvSpPr>
          <p:spPr bwMode="auto">
            <a:xfrm>
              <a:off x="5985078" y="5686125"/>
              <a:ext cx="344505" cy="494924"/>
            </a:xfrm>
            <a:custGeom>
              <a:avLst/>
              <a:gdLst>
                <a:gd name="connsiteX0" fmla="*/ 154519 w 564094"/>
                <a:gd name="connsiteY0" fmla="*/ 0 h 809625"/>
                <a:gd name="connsiteX1" fmla="*/ 207859 w 564094"/>
                <a:gd name="connsiteY1" fmla="*/ 45720 h 809625"/>
                <a:gd name="connsiteX2" fmla="*/ 230719 w 564094"/>
                <a:gd name="connsiteY2" fmla="*/ 129540 h 809625"/>
                <a:gd name="connsiteX3" fmla="*/ 318349 w 564094"/>
                <a:gd name="connsiteY3" fmla="*/ 120015 h 809625"/>
                <a:gd name="connsiteX4" fmla="*/ 348829 w 564094"/>
                <a:gd name="connsiteY4" fmla="*/ 100965 h 809625"/>
                <a:gd name="connsiteX5" fmla="*/ 411694 w 564094"/>
                <a:gd name="connsiteY5" fmla="*/ 114300 h 809625"/>
                <a:gd name="connsiteX6" fmla="*/ 407884 w 564094"/>
                <a:gd name="connsiteY6" fmla="*/ 139065 h 809625"/>
                <a:gd name="connsiteX7" fmla="*/ 404074 w 564094"/>
                <a:gd name="connsiteY7" fmla="*/ 150495 h 809625"/>
                <a:gd name="connsiteX8" fmla="*/ 400264 w 564094"/>
                <a:gd name="connsiteY8" fmla="*/ 158115 h 809625"/>
                <a:gd name="connsiteX9" fmla="*/ 396454 w 564094"/>
                <a:gd name="connsiteY9" fmla="*/ 163830 h 809625"/>
                <a:gd name="connsiteX10" fmla="*/ 394549 w 564094"/>
                <a:gd name="connsiteY10" fmla="*/ 169545 h 809625"/>
                <a:gd name="connsiteX11" fmla="*/ 386929 w 564094"/>
                <a:gd name="connsiteY11" fmla="*/ 171450 h 809625"/>
                <a:gd name="connsiteX12" fmla="*/ 364069 w 564094"/>
                <a:gd name="connsiteY12" fmla="*/ 175260 h 809625"/>
                <a:gd name="connsiteX13" fmla="*/ 362164 w 564094"/>
                <a:gd name="connsiteY13" fmla="*/ 180975 h 809625"/>
                <a:gd name="connsiteX14" fmla="*/ 360259 w 564094"/>
                <a:gd name="connsiteY14" fmla="*/ 207645 h 809625"/>
                <a:gd name="connsiteX15" fmla="*/ 354544 w 564094"/>
                <a:gd name="connsiteY15" fmla="*/ 213360 h 809625"/>
                <a:gd name="connsiteX16" fmla="*/ 371689 w 564094"/>
                <a:gd name="connsiteY16" fmla="*/ 200025 h 809625"/>
                <a:gd name="connsiteX17" fmla="*/ 377404 w 564094"/>
                <a:gd name="connsiteY17" fmla="*/ 196215 h 809625"/>
                <a:gd name="connsiteX18" fmla="*/ 383119 w 564094"/>
                <a:gd name="connsiteY18" fmla="*/ 192405 h 809625"/>
                <a:gd name="connsiteX19" fmla="*/ 388834 w 564094"/>
                <a:gd name="connsiteY19" fmla="*/ 190500 h 809625"/>
                <a:gd name="connsiteX20" fmla="*/ 405979 w 564094"/>
                <a:gd name="connsiteY20" fmla="*/ 192405 h 809625"/>
                <a:gd name="connsiteX21" fmla="*/ 417409 w 564094"/>
                <a:gd name="connsiteY21" fmla="*/ 200025 h 809625"/>
                <a:gd name="connsiteX22" fmla="*/ 421219 w 564094"/>
                <a:gd name="connsiteY22" fmla="*/ 205740 h 809625"/>
                <a:gd name="connsiteX23" fmla="*/ 423124 w 564094"/>
                <a:gd name="connsiteY23" fmla="*/ 211455 h 809625"/>
                <a:gd name="connsiteX24" fmla="*/ 428839 w 564094"/>
                <a:gd name="connsiteY24" fmla="*/ 217170 h 809625"/>
                <a:gd name="connsiteX25" fmla="*/ 434554 w 564094"/>
                <a:gd name="connsiteY25" fmla="*/ 228600 h 809625"/>
                <a:gd name="connsiteX26" fmla="*/ 436459 w 564094"/>
                <a:gd name="connsiteY26" fmla="*/ 234315 h 809625"/>
                <a:gd name="connsiteX27" fmla="*/ 444079 w 564094"/>
                <a:gd name="connsiteY27" fmla="*/ 249555 h 809625"/>
                <a:gd name="connsiteX28" fmla="*/ 449794 w 564094"/>
                <a:gd name="connsiteY28" fmla="*/ 262890 h 809625"/>
                <a:gd name="connsiteX29" fmla="*/ 453604 w 564094"/>
                <a:gd name="connsiteY29" fmla="*/ 281940 h 809625"/>
                <a:gd name="connsiteX30" fmla="*/ 461224 w 564094"/>
                <a:gd name="connsiteY30" fmla="*/ 293370 h 809625"/>
                <a:gd name="connsiteX31" fmla="*/ 466939 w 564094"/>
                <a:gd name="connsiteY31" fmla="*/ 291465 h 809625"/>
                <a:gd name="connsiteX32" fmla="*/ 472654 w 564094"/>
                <a:gd name="connsiteY32" fmla="*/ 278130 h 809625"/>
                <a:gd name="connsiteX33" fmla="*/ 478369 w 564094"/>
                <a:gd name="connsiteY33" fmla="*/ 274320 h 809625"/>
                <a:gd name="connsiteX34" fmla="*/ 493609 w 564094"/>
                <a:gd name="connsiteY34" fmla="*/ 270510 h 809625"/>
                <a:gd name="connsiteX35" fmla="*/ 520279 w 564094"/>
                <a:gd name="connsiteY35" fmla="*/ 262890 h 809625"/>
                <a:gd name="connsiteX36" fmla="*/ 560284 w 564094"/>
                <a:gd name="connsiteY36" fmla="*/ 262890 h 809625"/>
                <a:gd name="connsiteX37" fmla="*/ 564094 w 564094"/>
                <a:gd name="connsiteY37" fmla="*/ 782955 h 809625"/>
                <a:gd name="connsiteX38" fmla="*/ 184999 w 564094"/>
                <a:gd name="connsiteY38" fmla="*/ 809625 h 809625"/>
                <a:gd name="connsiteX39" fmla="*/ 169759 w 564094"/>
                <a:gd name="connsiteY39" fmla="*/ 752475 h 809625"/>
                <a:gd name="connsiteX40" fmla="*/ 156424 w 564094"/>
                <a:gd name="connsiteY40" fmla="*/ 742950 h 809625"/>
                <a:gd name="connsiteX41" fmla="*/ 150709 w 564094"/>
                <a:gd name="connsiteY41" fmla="*/ 735330 h 809625"/>
                <a:gd name="connsiteX42" fmla="*/ 131659 w 564094"/>
                <a:gd name="connsiteY42" fmla="*/ 716280 h 809625"/>
                <a:gd name="connsiteX43" fmla="*/ 125944 w 564094"/>
                <a:gd name="connsiteY43" fmla="*/ 710565 h 809625"/>
                <a:gd name="connsiteX44" fmla="*/ 122134 w 564094"/>
                <a:gd name="connsiteY44" fmla="*/ 704850 h 809625"/>
                <a:gd name="connsiteX45" fmla="*/ 116419 w 564094"/>
                <a:gd name="connsiteY45" fmla="*/ 702945 h 809625"/>
                <a:gd name="connsiteX46" fmla="*/ 104989 w 564094"/>
                <a:gd name="connsiteY46" fmla="*/ 691515 h 809625"/>
                <a:gd name="connsiteX47" fmla="*/ 95464 w 564094"/>
                <a:gd name="connsiteY47" fmla="*/ 689610 h 809625"/>
                <a:gd name="connsiteX48" fmla="*/ 87844 w 564094"/>
                <a:gd name="connsiteY48" fmla="*/ 687705 h 809625"/>
                <a:gd name="connsiteX49" fmla="*/ 82129 w 564094"/>
                <a:gd name="connsiteY49" fmla="*/ 683895 h 809625"/>
                <a:gd name="connsiteX50" fmla="*/ 44029 w 564094"/>
                <a:gd name="connsiteY50" fmla="*/ 680085 h 809625"/>
                <a:gd name="connsiteX51" fmla="*/ 30694 w 564094"/>
                <a:gd name="connsiteY51" fmla="*/ 674370 h 809625"/>
                <a:gd name="connsiteX52" fmla="*/ 26884 w 564094"/>
                <a:gd name="connsiteY52" fmla="*/ 668655 h 809625"/>
                <a:gd name="connsiteX53" fmla="*/ 15454 w 564094"/>
                <a:gd name="connsiteY53" fmla="*/ 657225 h 809625"/>
                <a:gd name="connsiteX54" fmla="*/ 11644 w 564094"/>
                <a:gd name="connsiteY54" fmla="*/ 640080 h 809625"/>
                <a:gd name="connsiteX55" fmla="*/ 2119 w 564094"/>
                <a:gd name="connsiteY55" fmla="*/ 626745 h 809625"/>
                <a:gd name="connsiteX56" fmla="*/ 214 w 564094"/>
                <a:gd name="connsiteY56" fmla="*/ 621030 h 809625"/>
                <a:gd name="connsiteX57" fmla="*/ 7834 w 564094"/>
                <a:gd name="connsiteY57" fmla="*/ 615315 h 809625"/>
                <a:gd name="connsiteX58" fmla="*/ 21169 w 564094"/>
                <a:gd name="connsiteY58" fmla="*/ 611505 h 809625"/>
                <a:gd name="connsiteX59" fmla="*/ 26884 w 564094"/>
                <a:gd name="connsiteY59" fmla="*/ 607695 h 809625"/>
                <a:gd name="connsiteX60" fmla="*/ 32599 w 564094"/>
                <a:gd name="connsiteY60" fmla="*/ 605790 h 809625"/>
                <a:gd name="connsiteX61" fmla="*/ 34504 w 564094"/>
                <a:gd name="connsiteY61" fmla="*/ 600075 h 809625"/>
                <a:gd name="connsiteX62" fmla="*/ 38314 w 564094"/>
                <a:gd name="connsiteY62" fmla="*/ 594360 h 809625"/>
                <a:gd name="connsiteX63" fmla="*/ 44029 w 564094"/>
                <a:gd name="connsiteY63" fmla="*/ 575310 h 809625"/>
                <a:gd name="connsiteX64" fmla="*/ 47839 w 564094"/>
                <a:gd name="connsiteY64" fmla="*/ 558165 h 809625"/>
                <a:gd name="connsiteX65" fmla="*/ 51649 w 564094"/>
                <a:gd name="connsiteY65" fmla="*/ 550545 h 809625"/>
                <a:gd name="connsiteX66" fmla="*/ 55459 w 564094"/>
                <a:gd name="connsiteY66" fmla="*/ 531495 h 809625"/>
                <a:gd name="connsiteX67" fmla="*/ 59269 w 564094"/>
                <a:gd name="connsiteY67" fmla="*/ 525780 h 809625"/>
                <a:gd name="connsiteX68" fmla="*/ 64984 w 564094"/>
                <a:gd name="connsiteY68" fmla="*/ 518160 h 809625"/>
                <a:gd name="connsiteX69" fmla="*/ 68794 w 564094"/>
                <a:gd name="connsiteY69" fmla="*/ 512445 h 809625"/>
                <a:gd name="connsiteX70" fmla="*/ 74509 w 564094"/>
                <a:gd name="connsiteY70" fmla="*/ 506730 h 809625"/>
                <a:gd name="connsiteX71" fmla="*/ 82129 w 564094"/>
                <a:gd name="connsiteY71" fmla="*/ 495300 h 809625"/>
                <a:gd name="connsiteX72" fmla="*/ 95464 w 564094"/>
                <a:gd name="connsiteY72" fmla="*/ 483870 h 809625"/>
                <a:gd name="connsiteX73" fmla="*/ 101179 w 564094"/>
                <a:gd name="connsiteY73" fmla="*/ 480060 h 809625"/>
                <a:gd name="connsiteX74" fmla="*/ 108799 w 564094"/>
                <a:gd name="connsiteY74" fmla="*/ 478155 h 809625"/>
                <a:gd name="connsiteX75" fmla="*/ 133564 w 564094"/>
                <a:gd name="connsiteY75" fmla="*/ 480060 h 809625"/>
                <a:gd name="connsiteX76" fmla="*/ 137374 w 564094"/>
                <a:gd name="connsiteY76" fmla="*/ 485775 h 809625"/>
                <a:gd name="connsiteX77" fmla="*/ 143089 w 564094"/>
                <a:gd name="connsiteY77" fmla="*/ 491490 h 809625"/>
                <a:gd name="connsiteX78" fmla="*/ 146899 w 564094"/>
                <a:gd name="connsiteY78" fmla="*/ 485775 h 809625"/>
                <a:gd name="connsiteX79" fmla="*/ 150709 w 564094"/>
                <a:gd name="connsiteY79" fmla="*/ 474345 h 809625"/>
                <a:gd name="connsiteX80" fmla="*/ 152614 w 564094"/>
                <a:gd name="connsiteY80" fmla="*/ 468630 h 809625"/>
                <a:gd name="connsiteX81" fmla="*/ 156424 w 564094"/>
                <a:gd name="connsiteY81" fmla="*/ 455295 h 809625"/>
                <a:gd name="connsiteX82" fmla="*/ 160234 w 564094"/>
                <a:gd name="connsiteY82" fmla="*/ 449580 h 809625"/>
                <a:gd name="connsiteX83" fmla="*/ 165949 w 564094"/>
                <a:gd name="connsiteY83" fmla="*/ 434340 h 809625"/>
                <a:gd name="connsiteX84" fmla="*/ 171664 w 564094"/>
                <a:gd name="connsiteY84" fmla="*/ 432435 h 809625"/>
                <a:gd name="connsiteX85" fmla="*/ 194524 w 564094"/>
                <a:gd name="connsiteY85" fmla="*/ 434340 h 809625"/>
                <a:gd name="connsiteX86" fmla="*/ 202144 w 564094"/>
                <a:gd name="connsiteY86" fmla="*/ 445770 h 809625"/>
                <a:gd name="connsiteX87" fmla="*/ 213574 w 564094"/>
                <a:gd name="connsiteY87" fmla="*/ 464820 h 809625"/>
                <a:gd name="connsiteX88" fmla="*/ 219289 w 564094"/>
                <a:gd name="connsiteY88" fmla="*/ 470535 h 809625"/>
                <a:gd name="connsiteX89" fmla="*/ 230719 w 564094"/>
                <a:gd name="connsiteY89" fmla="*/ 474345 h 809625"/>
                <a:gd name="connsiteX90" fmla="*/ 266914 w 564094"/>
                <a:gd name="connsiteY90" fmla="*/ 470535 h 809625"/>
                <a:gd name="connsiteX91" fmla="*/ 268819 w 564094"/>
                <a:gd name="connsiteY91" fmla="*/ 468630 h 809625"/>
                <a:gd name="connsiteX92" fmla="*/ 308824 w 564094"/>
                <a:gd name="connsiteY92" fmla="*/ 421005 h 809625"/>
                <a:gd name="connsiteX93" fmla="*/ 268819 w 564094"/>
                <a:gd name="connsiteY93" fmla="*/ 382905 h 809625"/>
                <a:gd name="connsiteX94" fmla="*/ 188809 w 564094"/>
                <a:gd name="connsiteY94" fmla="*/ 382905 h 809625"/>
                <a:gd name="connsiteX95" fmla="*/ 184999 w 564094"/>
                <a:gd name="connsiteY95" fmla="*/ 302895 h 809625"/>
                <a:gd name="connsiteX96" fmla="*/ 125944 w 564094"/>
                <a:gd name="connsiteY96" fmla="*/ 304800 h 809625"/>
                <a:gd name="connsiteX97" fmla="*/ 24979 w 564094"/>
                <a:gd name="connsiteY97" fmla="*/ 167640 h 809625"/>
                <a:gd name="connsiteX98" fmla="*/ 30694 w 564094"/>
                <a:gd name="connsiteY98" fmla="*/ 121920 h 809625"/>
                <a:gd name="connsiteX99" fmla="*/ 42124 w 564094"/>
                <a:gd name="connsiteY99" fmla="*/ 120015 h 809625"/>
                <a:gd name="connsiteX100" fmla="*/ 57364 w 564094"/>
                <a:gd name="connsiteY100" fmla="*/ 78105 h 809625"/>
                <a:gd name="connsiteX101" fmla="*/ 85939 w 564094"/>
                <a:gd name="connsiteY101" fmla="*/ 80010 h 809625"/>
                <a:gd name="connsiteX102" fmla="*/ 84034 w 564094"/>
                <a:gd name="connsiteY102" fmla="*/ 34290 h 809625"/>
                <a:gd name="connsiteX103" fmla="*/ 154519 w 564094"/>
                <a:gd name="connsiteY103" fmla="*/ 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564094" h="809625">
                  <a:moveTo>
                    <a:pt x="154519" y="0"/>
                  </a:moveTo>
                  <a:lnTo>
                    <a:pt x="207859" y="45720"/>
                  </a:lnTo>
                  <a:lnTo>
                    <a:pt x="230719" y="129540"/>
                  </a:lnTo>
                  <a:lnTo>
                    <a:pt x="318349" y="120015"/>
                  </a:lnTo>
                  <a:lnTo>
                    <a:pt x="348829" y="100965"/>
                  </a:lnTo>
                  <a:lnTo>
                    <a:pt x="411694" y="114300"/>
                  </a:lnTo>
                  <a:cubicBezTo>
                    <a:pt x="410352" y="126374"/>
                    <a:pt x="410795" y="129360"/>
                    <a:pt x="407884" y="139065"/>
                  </a:cubicBezTo>
                  <a:cubicBezTo>
                    <a:pt x="406730" y="142912"/>
                    <a:pt x="405870" y="146903"/>
                    <a:pt x="404074" y="150495"/>
                  </a:cubicBezTo>
                  <a:cubicBezTo>
                    <a:pt x="402804" y="153035"/>
                    <a:pt x="401673" y="155649"/>
                    <a:pt x="400264" y="158115"/>
                  </a:cubicBezTo>
                  <a:cubicBezTo>
                    <a:pt x="399128" y="160103"/>
                    <a:pt x="397478" y="161782"/>
                    <a:pt x="396454" y="163830"/>
                  </a:cubicBezTo>
                  <a:cubicBezTo>
                    <a:pt x="395556" y="165626"/>
                    <a:pt x="396117" y="168291"/>
                    <a:pt x="394549" y="169545"/>
                  </a:cubicBezTo>
                  <a:cubicBezTo>
                    <a:pt x="392505" y="171181"/>
                    <a:pt x="389446" y="170731"/>
                    <a:pt x="386929" y="171450"/>
                  </a:cubicBezTo>
                  <a:cubicBezTo>
                    <a:pt x="372713" y="175512"/>
                    <a:pt x="391933" y="172164"/>
                    <a:pt x="364069" y="175260"/>
                  </a:cubicBezTo>
                  <a:cubicBezTo>
                    <a:pt x="363434" y="177165"/>
                    <a:pt x="362399" y="178981"/>
                    <a:pt x="362164" y="180975"/>
                  </a:cubicBezTo>
                  <a:cubicBezTo>
                    <a:pt x="361123" y="189827"/>
                    <a:pt x="362300" y="198969"/>
                    <a:pt x="360259" y="207645"/>
                  </a:cubicBezTo>
                  <a:cubicBezTo>
                    <a:pt x="359642" y="210267"/>
                    <a:pt x="352639" y="215265"/>
                    <a:pt x="354544" y="213360"/>
                  </a:cubicBezTo>
                  <a:cubicBezTo>
                    <a:pt x="363497" y="204407"/>
                    <a:pt x="358017" y="209139"/>
                    <a:pt x="371689" y="200025"/>
                  </a:cubicBezTo>
                  <a:lnTo>
                    <a:pt x="377404" y="196215"/>
                  </a:lnTo>
                  <a:cubicBezTo>
                    <a:pt x="379309" y="194945"/>
                    <a:pt x="380947" y="193129"/>
                    <a:pt x="383119" y="192405"/>
                  </a:cubicBezTo>
                  <a:lnTo>
                    <a:pt x="388834" y="190500"/>
                  </a:lnTo>
                  <a:cubicBezTo>
                    <a:pt x="394549" y="191135"/>
                    <a:pt x="400524" y="190587"/>
                    <a:pt x="405979" y="192405"/>
                  </a:cubicBezTo>
                  <a:cubicBezTo>
                    <a:pt x="410323" y="193853"/>
                    <a:pt x="417409" y="200025"/>
                    <a:pt x="417409" y="200025"/>
                  </a:cubicBezTo>
                  <a:cubicBezTo>
                    <a:pt x="418679" y="201930"/>
                    <a:pt x="420195" y="203692"/>
                    <a:pt x="421219" y="205740"/>
                  </a:cubicBezTo>
                  <a:cubicBezTo>
                    <a:pt x="422117" y="207536"/>
                    <a:pt x="422010" y="209784"/>
                    <a:pt x="423124" y="211455"/>
                  </a:cubicBezTo>
                  <a:cubicBezTo>
                    <a:pt x="424618" y="213697"/>
                    <a:pt x="426934" y="215265"/>
                    <a:pt x="428839" y="217170"/>
                  </a:cubicBezTo>
                  <a:cubicBezTo>
                    <a:pt x="433627" y="231535"/>
                    <a:pt x="427168" y="213828"/>
                    <a:pt x="434554" y="228600"/>
                  </a:cubicBezTo>
                  <a:cubicBezTo>
                    <a:pt x="435452" y="230396"/>
                    <a:pt x="435628" y="232487"/>
                    <a:pt x="436459" y="234315"/>
                  </a:cubicBezTo>
                  <a:cubicBezTo>
                    <a:pt x="438809" y="239486"/>
                    <a:pt x="441539" y="244475"/>
                    <a:pt x="444079" y="249555"/>
                  </a:cubicBezTo>
                  <a:cubicBezTo>
                    <a:pt x="446409" y="254214"/>
                    <a:pt x="448673" y="257845"/>
                    <a:pt x="449794" y="262890"/>
                  </a:cubicBezTo>
                  <a:cubicBezTo>
                    <a:pt x="450177" y="264612"/>
                    <a:pt x="452086" y="278904"/>
                    <a:pt x="453604" y="281940"/>
                  </a:cubicBezTo>
                  <a:cubicBezTo>
                    <a:pt x="455652" y="286036"/>
                    <a:pt x="461224" y="293370"/>
                    <a:pt x="461224" y="293370"/>
                  </a:cubicBezTo>
                  <a:cubicBezTo>
                    <a:pt x="463129" y="292735"/>
                    <a:pt x="465519" y="292885"/>
                    <a:pt x="466939" y="291465"/>
                  </a:cubicBezTo>
                  <a:cubicBezTo>
                    <a:pt x="480563" y="277841"/>
                    <a:pt x="463546" y="289515"/>
                    <a:pt x="472654" y="278130"/>
                  </a:cubicBezTo>
                  <a:cubicBezTo>
                    <a:pt x="474084" y="276342"/>
                    <a:pt x="476321" y="275344"/>
                    <a:pt x="478369" y="274320"/>
                  </a:cubicBezTo>
                  <a:cubicBezTo>
                    <a:pt x="482993" y="272008"/>
                    <a:pt x="488827" y="271814"/>
                    <a:pt x="493609" y="270510"/>
                  </a:cubicBezTo>
                  <a:cubicBezTo>
                    <a:pt x="500197" y="268713"/>
                    <a:pt x="513933" y="262890"/>
                    <a:pt x="520279" y="262890"/>
                  </a:cubicBezTo>
                  <a:lnTo>
                    <a:pt x="560284" y="262890"/>
                  </a:lnTo>
                  <a:lnTo>
                    <a:pt x="564094" y="782955"/>
                  </a:lnTo>
                  <a:lnTo>
                    <a:pt x="184999" y="809625"/>
                  </a:lnTo>
                  <a:lnTo>
                    <a:pt x="169759" y="752475"/>
                  </a:lnTo>
                  <a:cubicBezTo>
                    <a:pt x="165314" y="749300"/>
                    <a:pt x="160484" y="746604"/>
                    <a:pt x="156424" y="742950"/>
                  </a:cubicBezTo>
                  <a:cubicBezTo>
                    <a:pt x="154064" y="740826"/>
                    <a:pt x="152845" y="737679"/>
                    <a:pt x="150709" y="735330"/>
                  </a:cubicBezTo>
                  <a:cubicBezTo>
                    <a:pt x="144668" y="728685"/>
                    <a:pt x="138009" y="722630"/>
                    <a:pt x="131659" y="716280"/>
                  </a:cubicBezTo>
                  <a:cubicBezTo>
                    <a:pt x="129754" y="714375"/>
                    <a:pt x="127438" y="712807"/>
                    <a:pt x="125944" y="710565"/>
                  </a:cubicBezTo>
                  <a:cubicBezTo>
                    <a:pt x="124674" y="708660"/>
                    <a:pt x="123922" y="706280"/>
                    <a:pt x="122134" y="704850"/>
                  </a:cubicBezTo>
                  <a:cubicBezTo>
                    <a:pt x="120566" y="703596"/>
                    <a:pt x="118324" y="703580"/>
                    <a:pt x="116419" y="702945"/>
                  </a:cubicBezTo>
                  <a:cubicBezTo>
                    <a:pt x="112821" y="697548"/>
                    <a:pt x="111705" y="694500"/>
                    <a:pt x="104989" y="691515"/>
                  </a:cubicBezTo>
                  <a:cubicBezTo>
                    <a:pt x="102030" y="690200"/>
                    <a:pt x="98625" y="690312"/>
                    <a:pt x="95464" y="689610"/>
                  </a:cubicBezTo>
                  <a:cubicBezTo>
                    <a:pt x="92908" y="689042"/>
                    <a:pt x="90384" y="688340"/>
                    <a:pt x="87844" y="687705"/>
                  </a:cubicBezTo>
                  <a:cubicBezTo>
                    <a:pt x="85939" y="686435"/>
                    <a:pt x="84273" y="684699"/>
                    <a:pt x="82129" y="683895"/>
                  </a:cubicBezTo>
                  <a:cubicBezTo>
                    <a:pt x="73962" y="680832"/>
                    <a:pt x="44232" y="680099"/>
                    <a:pt x="44029" y="680085"/>
                  </a:cubicBezTo>
                  <a:cubicBezTo>
                    <a:pt x="38200" y="678628"/>
                    <a:pt x="35079" y="678755"/>
                    <a:pt x="30694" y="674370"/>
                  </a:cubicBezTo>
                  <a:cubicBezTo>
                    <a:pt x="29075" y="672751"/>
                    <a:pt x="28405" y="670366"/>
                    <a:pt x="26884" y="668655"/>
                  </a:cubicBezTo>
                  <a:cubicBezTo>
                    <a:pt x="23304" y="664628"/>
                    <a:pt x="15454" y="657225"/>
                    <a:pt x="15454" y="657225"/>
                  </a:cubicBezTo>
                  <a:cubicBezTo>
                    <a:pt x="14722" y="652835"/>
                    <a:pt x="13989" y="644770"/>
                    <a:pt x="11644" y="640080"/>
                  </a:cubicBezTo>
                  <a:cubicBezTo>
                    <a:pt x="10251" y="637294"/>
                    <a:pt x="3413" y="628471"/>
                    <a:pt x="2119" y="626745"/>
                  </a:cubicBezTo>
                  <a:cubicBezTo>
                    <a:pt x="1484" y="624840"/>
                    <a:pt x="-684" y="622826"/>
                    <a:pt x="214" y="621030"/>
                  </a:cubicBezTo>
                  <a:cubicBezTo>
                    <a:pt x="1634" y="618190"/>
                    <a:pt x="5077" y="616890"/>
                    <a:pt x="7834" y="615315"/>
                  </a:cubicBezTo>
                  <a:cubicBezTo>
                    <a:pt x="9960" y="614100"/>
                    <a:pt x="19519" y="611917"/>
                    <a:pt x="21169" y="611505"/>
                  </a:cubicBezTo>
                  <a:cubicBezTo>
                    <a:pt x="23074" y="610235"/>
                    <a:pt x="24836" y="608719"/>
                    <a:pt x="26884" y="607695"/>
                  </a:cubicBezTo>
                  <a:cubicBezTo>
                    <a:pt x="28680" y="606797"/>
                    <a:pt x="31179" y="607210"/>
                    <a:pt x="32599" y="605790"/>
                  </a:cubicBezTo>
                  <a:cubicBezTo>
                    <a:pt x="34019" y="604370"/>
                    <a:pt x="33606" y="601871"/>
                    <a:pt x="34504" y="600075"/>
                  </a:cubicBezTo>
                  <a:cubicBezTo>
                    <a:pt x="35528" y="598027"/>
                    <a:pt x="37044" y="596265"/>
                    <a:pt x="38314" y="594360"/>
                  </a:cubicBezTo>
                  <a:cubicBezTo>
                    <a:pt x="42192" y="571091"/>
                    <a:pt x="37384" y="593030"/>
                    <a:pt x="44029" y="575310"/>
                  </a:cubicBezTo>
                  <a:cubicBezTo>
                    <a:pt x="47692" y="565543"/>
                    <a:pt x="44218" y="569028"/>
                    <a:pt x="47839" y="558165"/>
                  </a:cubicBezTo>
                  <a:cubicBezTo>
                    <a:pt x="48737" y="555471"/>
                    <a:pt x="50652" y="553204"/>
                    <a:pt x="51649" y="550545"/>
                  </a:cubicBezTo>
                  <a:cubicBezTo>
                    <a:pt x="57371" y="535287"/>
                    <a:pt x="48875" y="551248"/>
                    <a:pt x="55459" y="531495"/>
                  </a:cubicBezTo>
                  <a:cubicBezTo>
                    <a:pt x="56183" y="529323"/>
                    <a:pt x="57938" y="527643"/>
                    <a:pt x="59269" y="525780"/>
                  </a:cubicBezTo>
                  <a:cubicBezTo>
                    <a:pt x="61114" y="523196"/>
                    <a:pt x="63139" y="520744"/>
                    <a:pt x="64984" y="518160"/>
                  </a:cubicBezTo>
                  <a:cubicBezTo>
                    <a:pt x="66315" y="516297"/>
                    <a:pt x="67328" y="514204"/>
                    <a:pt x="68794" y="512445"/>
                  </a:cubicBezTo>
                  <a:cubicBezTo>
                    <a:pt x="70519" y="510375"/>
                    <a:pt x="72855" y="508857"/>
                    <a:pt x="74509" y="506730"/>
                  </a:cubicBezTo>
                  <a:cubicBezTo>
                    <a:pt x="77320" y="503116"/>
                    <a:pt x="78891" y="498538"/>
                    <a:pt x="82129" y="495300"/>
                  </a:cubicBezTo>
                  <a:cubicBezTo>
                    <a:pt x="89052" y="488377"/>
                    <a:pt x="86911" y="489980"/>
                    <a:pt x="95464" y="483870"/>
                  </a:cubicBezTo>
                  <a:cubicBezTo>
                    <a:pt x="97327" y="482539"/>
                    <a:pt x="99075" y="480962"/>
                    <a:pt x="101179" y="480060"/>
                  </a:cubicBezTo>
                  <a:cubicBezTo>
                    <a:pt x="103585" y="479029"/>
                    <a:pt x="106259" y="478790"/>
                    <a:pt x="108799" y="478155"/>
                  </a:cubicBezTo>
                  <a:cubicBezTo>
                    <a:pt x="117054" y="478790"/>
                    <a:pt x="125564" y="477927"/>
                    <a:pt x="133564" y="480060"/>
                  </a:cubicBezTo>
                  <a:cubicBezTo>
                    <a:pt x="135776" y="480650"/>
                    <a:pt x="135908" y="484016"/>
                    <a:pt x="137374" y="485775"/>
                  </a:cubicBezTo>
                  <a:cubicBezTo>
                    <a:pt x="139099" y="487845"/>
                    <a:pt x="141184" y="489585"/>
                    <a:pt x="143089" y="491490"/>
                  </a:cubicBezTo>
                  <a:cubicBezTo>
                    <a:pt x="144359" y="489585"/>
                    <a:pt x="145969" y="487867"/>
                    <a:pt x="146899" y="485775"/>
                  </a:cubicBezTo>
                  <a:cubicBezTo>
                    <a:pt x="148530" y="482105"/>
                    <a:pt x="149439" y="478155"/>
                    <a:pt x="150709" y="474345"/>
                  </a:cubicBezTo>
                  <a:cubicBezTo>
                    <a:pt x="151344" y="472440"/>
                    <a:pt x="152127" y="470578"/>
                    <a:pt x="152614" y="468630"/>
                  </a:cubicBezTo>
                  <a:cubicBezTo>
                    <a:pt x="153224" y="466189"/>
                    <a:pt x="155058" y="458028"/>
                    <a:pt x="156424" y="455295"/>
                  </a:cubicBezTo>
                  <a:cubicBezTo>
                    <a:pt x="157448" y="453247"/>
                    <a:pt x="158964" y="451485"/>
                    <a:pt x="160234" y="449580"/>
                  </a:cubicBezTo>
                  <a:cubicBezTo>
                    <a:pt x="161267" y="444417"/>
                    <a:pt x="161277" y="438077"/>
                    <a:pt x="165949" y="434340"/>
                  </a:cubicBezTo>
                  <a:cubicBezTo>
                    <a:pt x="167517" y="433086"/>
                    <a:pt x="169759" y="433070"/>
                    <a:pt x="171664" y="432435"/>
                  </a:cubicBezTo>
                  <a:cubicBezTo>
                    <a:pt x="179284" y="433070"/>
                    <a:pt x="187026" y="432840"/>
                    <a:pt x="194524" y="434340"/>
                  </a:cubicBezTo>
                  <a:cubicBezTo>
                    <a:pt x="202087" y="435853"/>
                    <a:pt x="200062" y="440217"/>
                    <a:pt x="202144" y="445770"/>
                  </a:cubicBezTo>
                  <a:cubicBezTo>
                    <a:pt x="203948" y="450580"/>
                    <a:pt x="210916" y="462162"/>
                    <a:pt x="213574" y="464820"/>
                  </a:cubicBezTo>
                  <a:cubicBezTo>
                    <a:pt x="215479" y="466725"/>
                    <a:pt x="216934" y="469227"/>
                    <a:pt x="219289" y="470535"/>
                  </a:cubicBezTo>
                  <a:cubicBezTo>
                    <a:pt x="222800" y="472485"/>
                    <a:pt x="230719" y="474345"/>
                    <a:pt x="230719" y="474345"/>
                  </a:cubicBezTo>
                  <a:cubicBezTo>
                    <a:pt x="233515" y="474170"/>
                    <a:pt x="257398" y="475293"/>
                    <a:pt x="266914" y="470535"/>
                  </a:cubicBezTo>
                  <a:cubicBezTo>
                    <a:pt x="267717" y="470133"/>
                    <a:pt x="268184" y="469265"/>
                    <a:pt x="268819" y="468630"/>
                  </a:cubicBezTo>
                  <a:lnTo>
                    <a:pt x="308824" y="421005"/>
                  </a:lnTo>
                  <a:lnTo>
                    <a:pt x="268819" y="382905"/>
                  </a:lnTo>
                  <a:lnTo>
                    <a:pt x="188809" y="382905"/>
                  </a:lnTo>
                  <a:lnTo>
                    <a:pt x="184999" y="302895"/>
                  </a:lnTo>
                  <a:lnTo>
                    <a:pt x="125944" y="304800"/>
                  </a:lnTo>
                  <a:lnTo>
                    <a:pt x="24979" y="167640"/>
                  </a:lnTo>
                  <a:lnTo>
                    <a:pt x="30694" y="121920"/>
                  </a:lnTo>
                  <a:lnTo>
                    <a:pt x="42124" y="120015"/>
                  </a:lnTo>
                  <a:lnTo>
                    <a:pt x="57364" y="78105"/>
                  </a:lnTo>
                  <a:lnTo>
                    <a:pt x="85939" y="80010"/>
                  </a:lnTo>
                  <a:lnTo>
                    <a:pt x="84034" y="34290"/>
                  </a:lnTo>
                  <a:lnTo>
                    <a:pt x="154519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6" name="Freeform 135"/>
            <p:cNvSpPr/>
            <p:nvPr/>
          </p:nvSpPr>
          <p:spPr bwMode="auto">
            <a:xfrm>
              <a:off x="5894827" y="5777346"/>
              <a:ext cx="288221" cy="250373"/>
            </a:xfrm>
            <a:custGeom>
              <a:avLst/>
              <a:gdLst>
                <a:gd name="connsiteX0" fmla="*/ 165735 w 470535"/>
                <a:gd name="connsiteY0" fmla="*/ 3810 h 409575"/>
                <a:gd name="connsiteX1" fmla="*/ 297180 w 470535"/>
                <a:gd name="connsiteY1" fmla="*/ 140970 h 409575"/>
                <a:gd name="connsiteX2" fmla="*/ 344805 w 470535"/>
                <a:gd name="connsiteY2" fmla="*/ 152400 h 409575"/>
                <a:gd name="connsiteX3" fmla="*/ 346710 w 470535"/>
                <a:gd name="connsiteY3" fmla="*/ 205740 h 409575"/>
                <a:gd name="connsiteX4" fmla="*/ 415290 w 470535"/>
                <a:gd name="connsiteY4" fmla="*/ 217170 h 409575"/>
                <a:gd name="connsiteX5" fmla="*/ 470535 w 470535"/>
                <a:gd name="connsiteY5" fmla="*/ 268605 h 409575"/>
                <a:gd name="connsiteX6" fmla="*/ 426720 w 470535"/>
                <a:gd name="connsiteY6" fmla="*/ 350520 h 409575"/>
                <a:gd name="connsiteX7" fmla="*/ 390525 w 470535"/>
                <a:gd name="connsiteY7" fmla="*/ 346710 h 409575"/>
                <a:gd name="connsiteX8" fmla="*/ 354330 w 470535"/>
                <a:gd name="connsiteY8" fmla="*/ 344805 h 409575"/>
                <a:gd name="connsiteX9" fmla="*/ 348615 w 470535"/>
                <a:gd name="connsiteY9" fmla="*/ 339090 h 409575"/>
                <a:gd name="connsiteX10" fmla="*/ 342900 w 470535"/>
                <a:gd name="connsiteY10" fmla="*/ 327660 h 409575"/>
                <a:gd name="connsiteX11" fmla="*/ 340995 w 470535"/>
                <a:gd name="connsiteY11" fmla="*/ 308610 h 409575"/>
                <a:gd name="connsiteX12" fmla="*/ 335280 w 470535"/>
                <a:gd name="connsiteY12" fmla="*/ 304800 h 409575"/>
                <a:gd name="connsiteX13" fmla="*/ 323850 w 470535"/>
                <a:gd name="connsiteY13" fmla="*/ 300990 h 409575"/>
                <a:gd name="connsiteX14" fmla="*/ 316230 w 470535"/>
                <a:gd name="connsiteY14" fmla="*/ 302895 h 409575"/>
                <a:gd name="connsiteX15" fmla="*/ 314325 w 470535"/>
                <a:gd name="connsiteY15" fmla="*/ 308610 h 409575"/>
                <a:gd name="connsiteX16" fmla="*/ 308610 w 470535"/>
                <a:gd name="connsiteY16" fmla="*/ 333375 h 409575"/>
                <a:gd name="connsiteX17" fmla="*/ 306705 w 470535"/>
                <a:gd name="connsiteY17" fmla="*/ 340995 h 409575"/>
                <a:gd name="connsiteX18" fmla="*/ 297180 w 470535"/>
                <a:gd name="connsiteY18" fmla="*/ 398145 h 409575"/>
                <a:gd name="connsiteX19" fmla="*/ 287655 w 470535"/>
                <a:gd name="connsiteY19" fmla="*/ 396240 h 409575"/>
                <a:gd name="connsiteX20" fmla="*/ 283845 w 470535"/>
                <a:gd name="connsiteY20" fmla="*/ 384810 h 409575"/>
                <a:gd name="connsiteX21" fmla="*/ 280035 w 470535"/>
                <a:gd name="connsiteY21" fmla="*/ 379095 h 409575"/>
                <a:gd name="connsiteX22" fmla="*/ 276225 w 470535"/>
                <a:gd name="connsiteY22" fmla="*/ 361950 h 409575"/>
                <a:gd name="connsiteX23" fmla="*/ 270510 w 470535"/>
                <a:gd name="connsiteY23" fmla="*/ 356235 h 409575"/>
                <a:gd name="connsiteX24" fmla="*/ 268605 w 470535"/>
                <a:gd name="connsiteY24" fmla="*/ 350520 h 409575"/>
                <a:gd name="connsiteX25" fmla="*/ 253365 w 470535"/>
                <a:gd name="connsiteY25" fmla="*/ 348615 h 409575"/>
                <a:gd name="connsiteX26" fmla="*/ 249555 w 470535"/>
                <a:gd name="connsiteY26" fmla="*/ 356235 h 409575"/>
                <a:gd name="connsiteX27" fmla="*/ 245745 w 470535"/>
                <a:gd name="connsiteY27" fmla="*/ 369570 h 409575"/>
                <a:gd name="connsiteX28" fmla="*/ 243840 w 470535"/>
                <a:gd name="connsiteY28" fmla="*/ 382905 h 409575"/>
                <a:gd name="connsiteX29" fmla="*/ 236220 w 470535"/>
                <a:gd name="connsiteY29" fmla="*/ 386715 h 409575"/>
                <a:gd name="connsiteX30" fmla="*/ 230505 w 470535"/>
                <a:gd name="connsiteY30" fmla="*/ 390525 h 409575"/>
                <a:gd name="connsiteX31" fmla="*/ 219075 w 470535"/>
                <a:gd name="connsiteY31" fmla="*/ 394335 h 409575"/>
                <a:gd name="connsiteX32" fmla="*/ 207645 w 470535"/>
                <a:gd name="connsiteY32" fmla="*/ 401955 h 409575"/>
                <a:gd name="connsiteX33" fmla="*/ 200025 w 470535"/>
                <a:gd name="connsiteY33" fmla="*/ 407670 h 409575"/>
                <a:gd name="connsiteX34" fmla="*/ 192405 w 470535"/>
                <a:gd name="connsiteY34" fmla="*/ 409575 h 409575"/>
                <a:gd name="connsiteX35" fmla="*/ 179070 w 470535"/>
                <a:gd name="connsiteY35" fmla="*/ 407670 h 409575"/>
                <a:gd name="connsiteX36" fmla="*/ 177165 w 470535"/>
                <a:gd name="connsiteY36" fmla="*/ 401955 h 409575"/>
                <a:gd name="connsiteX37" fmla="*/ 171450 w 470535"/>
                <a:gd name="connsiteY37" fmla="*/ 396240 h 409575"/>
                <a:gd name="connsiteX38" fmla="*/ 163830 w 470535"/>
                <a:gd name="connsiteY38" fmla="*/ 384810 h 409575"/>
                <a:gd name="connsiteX39" fmla="*/ 160020 w 470535"/>
                <a:gd name="connsiteY39" fmla="*/ 379095 h 409575"/>
                <a:gd name="connsiteX40" fmla="*/ 158115 w 470535"/>
                <a:gd name="connsiteY40" fmla="*/ 373380 h 409575"/>
                <a:gd name="connsiteX41" fmla="*/ 154305 w 470535"/>
                <a:gd name="connsiteY41" fmla="*/ 367665 h 409575"/>
                <a:gd name="connsiteX42" fmla="*/ 140970 w 470535"/>
                <a:gd name="connsiteY42" fmla="*/ 350520 h 409575"/>
                <a:gd name="connsiteX43" fmla="*/ 123825 w 470535"/>
                <a:gd name="connsiteY43" fmla="*/ 348615 h 409575"/>
                <a:gd name="connsiteX44" fmla="*/ 112395 w 470535"/>
                <a:gd name="connsiteY44" fmla="*/ 350520 h 409575"/>
                <a:gd name="connsiteX45" fmla="*/ 108585 w 470535"/>
                <a:gd name="connsiteY45" fmla="*/ 356235 h 409575"/>
                <a:gd name="connsiteX46" fmla="*/ 102870 w 470535"/>
                <a:gd name="connsiteY46" fmla="*/ 360045 h 409575"/>
                <a:gd name="connsiteX47" fmla="*/ 91440 w 470535"/>
                <a:gd name="connsiteY47" fmla="*/ 358140 h 409575"/>
                <a:gd name="connsiteX48" fmla="*/ 80010 w 470535"/>
                <a:gd name="connsiteY48" fmla="*/ 350520 h 409575"/>
                <a:gd name="connsiteX49" fmla="*/ 62865 w 470535"/>
                <a:gd name="connsiteY49" fmla="*/ 342900 h 409575"/>
                <a:gd name="connsiteX50" fmla="*/ 47625 w 470535"/>
                <a:gd name="connsiteY50" fmla="*/ 339090 h 409575"/>
                <a:gd name="connsiteX51" fmla="*/ 36195 w 470535"/>
                <a:gd name="connsiteY51" fmla="*/ 331470 h 409575"/>
                <a:gd name="connsiteX52" fmla="*/ 30480 w 470535"/>
                <a:gd name="connsiteY52" fmla="*/ 329565 h 409575"/>
                <a:gd name="connsiteX53" fmla="*/ 19050 w 470535"/>
                <a:gd name="connsiteY53" fmla="*/ 321945 h 409575"/>
                <a:gd name="connsiteX54" fmla="*/ 11430 w 470535"/>
                <a:gd name="connsiteY54" fmla="*/ 312420 h 409575"/>
                <a:gd name="connsiteX55" fmla="*/ 3810 w 470535"/>
                <a:gd name="connsiteY55" fmla="*/ 300990 h 409575"/>
                <a:gd name="connsiteX56" fmla="*/ 1905 w 470535"/>
                <a:gd name="connsiteY56" fmla="*/ 287655 h 409575"/>
                <a:gd name="connsiteX57" fmla="*/ 0 w 470535"/>
                <a:gd name="connsiteY57" fmla="*/ 281940 h 409575"/>
                <a:gd name="connsiteX58" fmla="*/ 3810 w 470535"/>
                <a:gd name="connsiteY58" fmla="*/ 245745 h 409575"/>
                <a:gd name="connsiteX59" fmla="*/ 7620 w 470535"/>
                <a:gd name="connsiteY59" fmla="*/ 230505 h 409575"/>
                <a:gd name="connsiteX60" fmla="*/ 9525 w 470535"/>
                <a:gd name="connsiteY60" fmla="*/ 222885 h 409575"/>
                <a:gd name="connsiteX61" fmla="*/ 17145 w 470535"/>
                <a:gd name="connsiteY61" fmla="*/ 209550 h 409575"/>
                <a:gd name="connsiteX62" fmla="*/ 28575 w 470535"/>
                <a:gd name="connsiteY62" fmla="*/ 198120 h 409575"/>
                <a:gd name="connsiteX63" fmla="*/ 32385 w 470535"/>
                <a:gd name="connsiteY63" fmla="*/ 60960 h 409575"/>
                <a:gd name="connsiteX64" fmla="*/ 74295 w 470535"/>
                <a:gd name="connsiteY64" fmla="*/ 24765 h 409575"/>
                <a:gd name="connsiteX65" fmla="*/ 85725 w 470535"/>
                <a:gd name="connsiteY65" fmla="*/ 11430 h 409575"/>
                <a:gd name="connsiteX66" fmla="*/ 99060 w 470535"/>
                <a:gd name="connsiteY66" fmla="*/ 3810 h 409575"/>
                <a:gd name="connsiteX67" fmla="*/ 110490 w 470535"/>
                <a:gd name="connsiteY67" fmla="*/ 0 h 409575"/>
                <a:gd name="connsiteX68" fmla="*/ 148590 w 470535"/>
                <a:gd name="connsiteY68" fmla="*/ 3810 h 409575"/>
                <a:gd name="connsiteX69" fmla="*/ 161925 w 470535"/>
                <a:gd name="connsiteY69" fmla="*/ 5715 h 409575"/>
                <a:gd name="connsiteX70" fmla="*/ 165735 w 470535"/>
                <a:gd name="connsiteY70" fmla="*/ 381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70535" h="409575">
                  <a:moveTo>
                    <a:pt x="165735" y="3810"/>
                  </a:moveTo>
                  <a:lnTo>
                    <a:pt x="297180" y="140970"/>
                  </a:lnTo>
                  <a:lnTo>
                    <a:pt x="344805" y="152400"/>
                  </a:lnTo>
                  <a:lnTo>
                    <a:pt x="346710" y="205740"/>
                  </a:lnTo>
                  <a:lnTo>
                    <a:pt x="415290" y="217170"/>
                  </a:lnTo>
                  <a:lnTo>
                    <a:pt x="470535" y="268605"/>
                  </a:lnTo>
                  <a:lnTo>
                    <a:pt x="426720" y="350520"/>
                  </a:lnTo>
                  <a:lnTo>
                    <a:pt x="390525" y="346710"/>
                  </a:lnTo>
                  <a:cubicBezTo>
                    <a:pt x="378460" y="346075"/>
                    <a:pt x="366217" y="346966"/>
                    <a:pt x="354330" y="344805"/>
                  </a:cubicBezTo>
                  <a:cubicBezTo>
                    <a:pt x="351679" y="344323"/>
                    <a:pt x="350340" y="341160"/>
                    <a:pt x="348615" y="339090"/>
                  </a:cubicBezTo>
                  <a:cubicBezTo>
                    <a:pt x="344512" y="334166"/>
                    <a:pt x="344809" y="333388"/>
                    <a:pt x="342900" y="327660"/>
                  </a:cubicBezTo>
                  <a:cubicBezTo>
                    <a:pt x="342265" y="321310"/>
                    <a:pt x="343013" y="314664"/>
                    <a:pt x="340995" y="308610"/>
                  </a:cubicBezTo>
                  <a:cubicBezTo>
                    <a:pt x="340271" y="306438"/>
                    <a:pt x="337372" y="305730"/>
                    <a:pt x="335280" y="304800"/>
                  </a:cubicBezTo>
                  <a:cubicBezTo>
                    <a:pt x="331610" y="303169"/>
                    <a:pt x="323850" y="300990"/>
                    <a:pt x="323850" y="300990"/>
                  </a:cubicBezTo>
                  <a:cubicBezTo>
                    <a:pt x="321310" y="301625"/>
                    <a:pt x="318274" y="301259"/>
                    <a:pt x="316230" y="302895"/>
                  </a:cubicBezTo>
                  <a:cubicBezTo>
                    <a:pt x="314662" y="304149"/>
                    <a:pt x="314630" y="306625"/>
                    <a:pt x="314325" y="308610"/>
                  </a:cubicBezTo>
                  <a:cubicBezTo>
                    <a:pt x="310699" y="332178"/>
                    <a:pt x="316496" y="321547"/>
                    <a:pt x="308610" y="333375"/>
                  </a:cubicBezTo>
                  <a:cubicBezTo>
                    <a:pt x="307975" y="335915"/>
                    <a:pt x="306942" y="338388"/>
                    <a:pt x="306705" y="340995"/>
                  </a:cubicBezTo>
                  <a:cubicBezTo>
                    <a:pt x="301461" y="398675"/>
                    <a:pt x="320547" y="390356"/>
                    <a:pt x="297180" y="398145"/>
                  </a:cubicBezTo>
                  <a:cubicBezTo>
                    <a:pt x="294005" y="397510"/>
                    <a:pt x="289945" y="398530"/>
                    <a:pt x="287655" y="396240"/>
                  </a:cubicBezTo>
                  <a:cubicBezTo>
                    <a:pt x="284815" y="393400"/>
                    <a:pt x="286073" y="388152"/>
                    <a:pt x="283845" y="384810"/>
                  </a:cubicBezTo>
                  <a:lnTo>
                    <a:pt x="280035" y="379095"/>
                  </a:lnTo>
                  <a:cubicBezTo>
                    <a:pt x="279920" y="378519"/>
                    <a:pt x="277053" y="363399"/>
                    <a:pt x="276225" y="361950"/>
                  </a:cubicBezTo>
                  <a:cubicBezTo>
                    <a:pt x="274888" y="359611"/>
                    <a:pt x="272415" y="358140"/>
                    <a:pt x="270510" y="356235"/>
                  </a:cubicBezTo>
                  <a:cubicBezTo>
                    <a:pt x="269875" y="354330"/>
                    <a:pt x="269859" y="352088"/>
                    <a:pt x="268605" y="350520"/>
                  </a:cubicBezTo>
                  <a:cubicBezTo>
                    <a:pt x="263579" y="344237"/>
                    <a:pt x="260351" y="347218"/>
                    <a:pt x="253365" y="348615"/>
                  </a:cubicBezTo>
                  <a:cubicBezTo>
                    <a:pt x="252095" y="351155"/>
                    <a:pt x="250674" y="353625"/>
                    <a:pt x="249555" y="356235"/>
                  </a:cubicBezTo>
                  <a:cubicBezTo>
                    <a:pt x="248266" y="359242"/>
                    <a:pt x="246254" y="366772"/>
                    <a:pt x="245745" y="369570"/>
                  </a:cubicBezTo>
                  <a:cubicBezTo>
                    <a:pt x="244942" y="373988"/>
                    <a:pt x="246021" y="378980"/>
                    <a:pt x="243840" y="382905"/>
                  </a:cubicBezTo>
                  <a:cubicBezTo>
                    <a:pt x="242461" y="385387"/>
                    <a:pt x="238686" y="385306"/>
                    <a:pt x="236220" y="386715"/>
                  </a:cubicBezTo>
                  <a:cubicBezTo>
                    <a:pt x="234232" y="387851"/>
                    <a:pt x="232597" y="389595"/>
                    <a:pt x="230505" y="390525"/>
                  </a:cubicBezTo>
                  <a:cubicBezTo>
                    <a:pt x="226835" y="392156"/>
                    <a:pt x="222417" y="392107"/>
                    <a:pt x="219075" y="394335"/>
                  </a:cubicBezTo>
                  <a:cubicBezTo>
                    <a:pt x="215265" y="396875"/>
                    <a:pt x="211308" y="399208"/>
                    <a:pt x="207645" y="401955"/>
                  </a:cubicBezTo>
                  <a:cubicBezTo>
                    <a:pt x="205105" y="403860"/>
                    <a:pt x="202865" y="406250"/>
                    <a:pt x="200025" y="407670"/>
                  </a:cubicBezTo>
                  <a:cubicBezTo>
                    <a:pt x="197683" y="408841"/>
                    <a:pt x="194945" y="408940"/>
                    <a:pt x="192405" y="409575"/>
                  </a:cubicBezTo>
                  <a:cubicBezTo>
                    <a:pt x="187960" y="408940"/>
                    <a:pt x="183086" y="409678"/>
                    <a:pt x="179070" y="407670"/>
                  </a:cubicBezTo>
                  <a:cubicBezTo>
                    <a:pt x="177274" y="406772"/>
                    <a:pt x="178279" y="403626"/>
                    <a:pt x="177165" y="401955"/>
                  </a:cubicBezTo>
                  <a:cubicBezTo>
                    <a:pt x="175671" y="399713"/>
                    <a:pt x="173104" y="398367"/>
                    <a:pt x="171450" y="396240"/>
                  </a:cubicBezTo>
                  <a:cubicBezTo>
                    <a:pt x="168639" y="392626"/>
                    <a:pt x="166370" y="388620"/>
                    <a:pt x="163830" y="384810"/>
                  </a:cubicBezTo>
                  <a:cubicBezTo>
                    <a:pt x="162560" y="382905"/>
                    <a:pt x="160744" y="381267"/>
                    <a:pt x="160020" y="379095"/>
                  </a:cubicBezTo>
                  <a:cubicBezTo>
                    <a:pt x="159385" y="377190"/>
                    <a:pt x="159013" y="375176"/>
                    <a:pt x="158115" y="373380"/>
                  </a:cubicBezTo>
                  <a:cubicBezTo>
                    <a:pt x="157091" y="371332"/>
                    <a:pt x="155329" y="369713"/>
                    <a:pt x="154305" y="367665"/>
                  </a:cubicBezTo>
                  <a:cubicBezTo>
                    <a:pt x="151039" y="361133"/>
                    <a:pt x="152900" y="351846"/>
                    <a:pt x="140970" y="350520"/>
                  </a:cubicBezTo>
                  <a:lnTo>
                    <a:pt x="123825" y="348615"/>
                  </a:lnTo>
                  <a:cubicBezTo>
                    <a:pt x="120015" y="349250"/>
                    <a:pt x="115850" y="348793"/>
                    <a:pt x="112395" y="350520"/>
                  </a:cubicBezTo>
                  <a:cubicBezTo>
                    <a:pt x="110347" y="351544"/>
                    <a:pt x="110204" y="354616"/>
                    <a:pt x="108585" y="356235"/>
                  </a:cubicBezTo>
                  <a:cubicBezTo>
                    <a:pt x="106966" y="357854"/>
                    <a:pt x="104775" y="358775"/>
                    <a:pt x="102870" y="360045"/>
                  </a:cubicBezTo>
                  <a:cubicBezTo>
                    <a:pt x="99060" y="359410"/>
                    <a:pt x="95005" y="359626"/>
                    <a:pt x="91440" y="358140"/>
                  </a:cubicBezTo>
                  <a:cubicBezTo>
                    <a:pt x="87213" y="356379"/>
                    <a:pt x="84354" y="351968"/>
                    <a:pt x="80010" y="350520"/>
                  </a:cubicBezTo>
                  <a:cubicBezTo>
                    <a:pt x="50522" y="340691"/>
                    <a:pt x="80978" y="351957"/>
                    <a:pt x="62865" y="342900"/>
                  </a:cubicBezTo>
                  <a:cubicBezTo>
                    <a:pt x="58960" y="340947"/>
                    <a:pt x="51248" y="339815"/>
                    <a:pt x="47625" y="339090"/>
                  </a:cubicBezTo>
                  <a:cubicBezTo>
                    <a:pt x="43815" y="336550"/>
                    <a:pt x="40539" y="332918"/>
                    <a:pt x="36195" y="331470"/>
                  </a:cubicBezTo>
                  <a:cubicBezTo>
                    <a:pt x="34290" y="330835"/>
                    <a:pt x="32235" y="330540"/>
                    <a:pt x="30480" y="329565"/>
                  </a:cubicBezTo>
                  <a:cubicBezTo>
                    <a:pt x="26477" y="327341"/>
                    <a:pt x="19050" y="321945"/>
                    <a:pt x="19050" y="321945"/>
                  </a:cubicBezTo>
                  <a:cubicBezTo>
                    <a:pt x="14760" y="309075"/>
                    <a:pt x="20710" y="323025"/>
                    <a:pt x="11430" y="312420"/>
                  </a:cubicBezTo>
                  <a:cubicBezTo>
                    <a:pt x="8415" y="308974"/>
                    <a:pt x="3810" y="300990"/>
                    <a:pt x="3810" y="300990"/>
                  </a:cubicBezTo>
                  <a:cubicBezTo>
                    <a:pt x="3175" y="296545"/>
                    <a:pt x="2786" y="292058"/>
                    <a:pt x="1905" y="287655"/>
                  </a:cubicBezTo>
                  <a:cubicBezTo>
                    <a:pt x="1511" y="285686"/>
                    <a:pt x="0" y="283948"/>
                    <a:pt x="0" y="281940"/>
                  </a:cubicBezTo>
                  <a:cubicBezTo>
                    <a:pt x="0" y="272931"/>
                    <a:pt x="1571" y="256195"/>
                    <a:pt x="3810" y="245745"/>
                  </a:cubicBezTo>
                  <a:cubicBezTo>
                    <a:pt x="4907" y="240625"/>
                    <a:pt x="6350" y="235585"/>
                    <a:pt x="7620" y="230505"/>
                  </a:cubicBezTo>
                  <a:cubicBezTo>
                    <a:pt x="8255" y="227965"/>
                    <a:pt x="8354" y="225227"/>
                    <a:pt x="9525" y="222885"/>
                  </a:cubicBezTo>
                  <a:cubicBezTo>
                    <a:pt x="11496" y="218943"/>
                    <a:pt x="14068" y="213012"/>
                    <a:pt x="17145" y="209550"/>
                  </a:cubicBezTo>
                  <a:cubicBezTo>
                    <a:pt x="20725" y="205523"/>
                    <a:pt x="28575" y="198120"/>
                    <a:pt x="28575" y="198120"/>
                  </a:cubicBezTo>
                  <a:lnTo>
                    <a:pt x="32385" y="60960"/>
                  </a:lnTo>
                  <a:lnTo>
                    <a:pt x="74295" y="24765"/>
                  </a:lnTo>
                  <a:cubicBezTo>
                    <a:pt x="78105" y="20320"/>
                    <a:pt x="81585" y="15570"/>
                    <a:pt x="85725" y="11430"/>
                  </a:cubicBezTo>
                  <a:cubicBezTo>
                    <a:pt x="88016" y="9139"/>
                    <a:pt x="96570" y="4806"/>
                    <a:pt x="99060" y="3810"/>
                  </a:cubicBezTo>
                  <a:cubicBezTo>
                    <a:pt x="102789" y="2318"/>
                    <a:pt x="110490" y="0"/>
                    <a:pt x="110490" y="0"/>
                  </a:cubicBezTo>
                  <a:lnTo>
                    <a:pt x="148590" y="3810"/>
                  </a:lnTo>
                  <a:cubicBezTo>
                    <a:pt x="153053" y="4306"/>
                    <a:pt x="157453" y="5308"/>
                    <a:pt x="161925" y="5715"/>
                  </a:cubicBezTo>
                  <a:cubicBezTo>
                    <a:pt x="183345" y="7662"/>
                    <a:pt x="181472" y="7620"/>
                    <a:pt x="165735" y="381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7" name="Freeform 136"/>
            <p:cNvSpPr/>
            <p:nvPr/>
          </p:nvSpPr>
          <p:spPr bwMode="auto">
            <a:xfrm>
              <a:off x="5747320" y="5851099"/>
              <a:ext cx="279486" cy="223201"/>
            </a:xfrm>
            <a:custGeom>
              <a:avLst/>
              <a:gdLst>
                <a:gd name="connsiteX0" fmla="*/ 260985 w 457267"/>
                <a:gd name="connsiteY0" fmla="*/ 102870 h 363856"/>
                <a:gd name="connsiteX1" fmla="*/ 260985 w 457267"/>
                <a:gd name="connsiteY1" fmla="*/ 102870 h 363856"/>
                <a:gd name="connsiteX2" fmla="*/ 259080 w 457267"/>
                <a:gd name="connsiteY2" fmla="*/ 160020 h 363856"/>
                <a:gd name="connsiteX3" fmla="*/ 259080 w 457267"/>
                <a:gd name="connsiteY3" fmla="*/ 180975 h 363856"/>
                <a:gd name="connsiteX4" fmla="*/ 270510 w 457267"/>
                <a:gd name="connsiteY4" fmla="*/ 188595 h 363856"/>
                <a:gd name="connsiteX5" fmla="*/ 276225 w 457267"/>
                <a:gd name="connsiteY5" fmla="*/ 192405 h 363856"/>
                <a:gd name="connsiteX6" fmla="*/ 281940 w 457267"/>
                <a:gd name="connsiteY6" fmla="*/ 196215 h 363856"/>
                <a:gd name="connsiteX7" fmla="*/ 287655 w 457267"/>
                <a:gd name="connsiteY7" fmla="*/ 198120 h 363856"/>
                <a:gd name="connsiteX8" fmla="*/ 304800 w 457267"/>
                <a:gd name="connsiteY8" fmla="*/ 213360 h 363856"/>
                <a:gd name="connsiteX9" fmla="*/ 316230 w 457267"/>
                <a:gd name="connsiteY9" fmla="*/ 217170 h 363856"/>
                <a:gd name="connsiteX10" fmla="*/ 333375 w 457267"/>
                <a:gd name="connsiteY10" fmla="*/ 220980 h 363856"/>
                <a:gd name="connsiteX11" fmla="*/ 340995 w 457267"/>
                <a:gd name="connsiteY11" fmla="*/ 226695 h 363856"/>
                <a:gd name="connsiteX12" fmla="*/ 352425 w 457267"/>
                <a:gd name="connsiteY12" fmla="*/ 222885 h 363856"/>
                <a:gd name="connsiteX13" fmla="*/ 354330 w 457267"/>
                <a:gd name="connsiteY13" fmla="*/ 215265 h 363856"/>
                <a:gd name="connsiteX14" fmla="*/ 358140 w 457267"/>
                <a:gd name="connsiteY14" fmla="*/ 209550 h 363856"/>
                <a:gd name="connsiteX15" fmla="*/ 369570 w 457267"/>
                <a:gd name="connsiteY15" fmla="*/ 207645 h 363856"/>
                <a:gd name="connsiteX16" fmla="*/ 403860 w 457267"/>
                <a:gd name="connsiteY16" fmla="*/ 232410 h 363856"/>
                <a:gd name="connsiteX17" fmla="*/ 438150 w 457267"/>
                <a:gd name="connsiteY17" fmla="*/ 278130 h 363856"/>
                <a:gd name="connsiteX18" fmla="*/ 455295 w 457267"/>
                <a:gd name="connsiteY18" fmla="*/ 276225 h 363856"/>
                <a:gd name="connsiteX19" fmla="*/ 457200 w 457267"/>
                <a:gd name="connsiteY19" fmla="*/ 281940 h 363856"/>
                <a:gd name="connsiteX20" fmla="*/ 453390 w 457267"/>
                <a:gd name="connsiteY20" fmla="*/ 295275 h 363856"/>
                <a:gd name="connsiteX21" fmla="*/ 451485 w 457267"/>
                <a:gd name="connsiteY21" fmla="*/ 329565 h 363856"/>
                <a:gd name="connsiteX22" fmla="*/ 447675 w 457267"/>
                <a:gd name="connsiteY22" fmla="*/ 335280 h 363856"/>
                <a:gd name="connsiteX23" fmla="*/ 443865 w 457267"/>
                <a:gd name="connsiteY23" fmla="*/ 352425 h 363856"/>
                <a:gd name="connsiteX24" fmla="*/ 438150 w 457267"/>
                <a:gd name="connsiteY24" fmla="*/ 356235 h 363856"/>
                <a:gd name="connsiteX25" fmla="*/ 434340 w 457267"/>
                <a:gd name="connsiteY25" fmla="*/ 361950 h 363856"/>
                <a:gd name="connsiteX26" fmla="*/ 415290 w 457267"/>
                <a:gd name="connsiteY26" fmla="*/ 361950 h 363856"/>
                <a:gd name="connsiteX27" fmla="*/ 409575 w 457267"/>
                <a:gd name="connsiteY27" fmla="*/ 360045 h 363856"/>
                <a:gd name="connsiteX28" fmla="*/ 394335 w 457267"/>
                <a:gd name="connsiteY28" fmla="*/ 360045 h 363856"/>
                <a:gd name="connsiteX29" fmla="*/ 348615 w 457267"/>
                <a:gd name="connsiteY29" fmla="*/ 320040 h 363856"/>
                <a:gd name="connsiteX30" fmla="*/ 333375 w 457267"/>
                <a:gd name="connsiteY30" fmla="*/ 306705 h 363856"/>
                <a:gd name="connsiteX31" fmla="*/ 325755 w 457267"/>
                <a:gd name="connsiteY31" fmla="*/ 304800 h 363856"/>
                <a:gd name="connsiteX32" fmla="*/ 314325 w 457267"/>
                <a:gd name="connsiteY32" fmla="*/ 297180 h 363856"/>
                <a:gd name="connsiteX33" fmla="*/ 308610 w 457267"/>
                <a:gd name="connsiteY33" fmla="*/ 293370 h 363856"/>
                <a:gd name="connsiteX34" fmla="*/ 289560 w 457267"/>
                <a:gd name="connsiteY34" fmla="*/ 287655 h 363856"/>
                <a:gd name="connsiteX35" fmla="*/ 272415 w 457267"/>
                <a:gd name="connsiteY35" fmla="*/ 274320 h 363856"/>
                <a:gd name="connsiteX36" fmla="*/ 266700 w 457267"/>
                <a:gd name="connsiteY36" fmla="*/ 270510 h 363856"/>
                <a:gd name="connsiteX37" fmla="*/ 260985 w 457267"/>
                <a:gd name="connsiteY37" fmla="*/ 262890 h 363856"/>
                <a:gd name="connsiteX38" fmla="*/ 249555 w 457267"/>
                <a:gd name="connsiteY38" fmla="*/ 255270 h 363856"/>
                <a:gd name="connsiteX39" fmla="*/ 243840 w 457267"/>
                <a:gd name="connsiteY39" fmla="*/ 251460 h 363856"/>
                <a:gd name="connsiteX40" fmla="*/ 240030 w 457267"/>
                <a:gd name="connsiteY40" fmla="*/ 245745 h 363856"/>
                <a:gd name="connsiteX41" fmla="*/ 238125 w 457267"/>
                <a:gd name="connsiteY41" fmla="*/ 240030 h 363856"/>
                <a:gd name="connsiteX42" fmla="*/ 232410 w 457267"/>
                <a:gd name="connsiteY42" fmla="*/ 238125 h 363856"/>
                <a:gd name="connsiteX43" fmla="*/ 226695 w 457267"/>
                <a:gd name="connsiteY43" fmla="*/ 234315 h 363856"/>
                <a:gd name="connsiteX44" fmla="*/ 211455 w 457267"/>
                <a:gd name="connsiteY44" fmla="*/ 230505 h 363856"/>
                <a:gd name="connsiteX45" fmla="*/ 200025 w 457267"/>
                <a:gd name="connsiteY45" fmla="*/ 224790 h 363856"/>
                <a:gd name="connsiteX46" fmla="*/ 194310 w 457267"/>
                <a:gd name="connsiteY46" fmla="*/ 222885 h 363856"/>
                <a:gd name="connsiteX47" fmla="*/ 188595 w 457267"/>
                <a:gd name="connsiteY47" fmla="*/ 217170 h 363856"/>
                <a:gd name="connsiteX48" fmla="*/ 179070 w 457267"/>
                <a:gd name="connsiteY48" fmla="*/ 215265 h 363856"/>
                <a:gd name="connsiteX49" fmla="*/ 173355 w 457267"/>
                <a:gd name="connsiteY49" fmla="*/ 213360 h 363856"/>
                <a:gd name="connsiteX50" fmla="*/ 165735 w 457267"/>
                <a:gd name="connsiteY50" fmla="*/ 207645 h 363856"/>
                <a:gd name="connsiteX51" fmla="*/ 160020 w 457267"/>
                <a:gd name="connsiteY51" fmla="*/ 201930 h 363856"/>
                <a:gd name="connsiteX52" fmla="*/ 154305 w 457267"/>
                <a:gd name="connsiteY52" fmla="*/ 200025 h 363856"/>
                <a:gd name="connsiteX53" fmla="*/ 142875 w 457267"/>
                <a:gd name="connsiteY53" fmla="*/ 192405 h 363856"/>
                <a:gd name="connsiteX54" fmla="*/ 131445 w 457267"/>
                <a:gd name="connsiteY54" fmla="*/ 184785 h 363856"/>
                <a:gd name="connsiteX55" fmla="*/ 118110 w 457267"/>
                <a:gd name="connsiteY55" fmla="*/ 180975 h 363856"/>
                <a:gd name="connsiteX56" fmla="*/ 106680 w 457267"/>
                <a:gd name="connsiteY56" fmla="*/ 175260 h 363856"/>
                <a:gd name="connsiteX57" fmla="*/ 100965 w 457267"/>
                <a:gd name="connsiteY57" fmla="*/ 169545 h 363856"/>
                <a:gd name="connsiteX58" fmla="*/ 95250 w 457267"/>
                <a:gd name="connsiteY58" fmla="*/ 165735 h 363856"/>
                <a:gd name="connsiteX59" fmla="*/ 78105 w 457267"/>
                <a:gd name="connsiteY59" fmla="*/ 146685 h 363856"/>
                <a:gd name="connsiteX60" fmla="*/ 72390 w 457267"/>
                <a:gd name="connsiteY60" fmla="*/ 140970 h 363856"/>
                <a:gd name="connsiteX61" fmla="*/ 68580 w 457267"/>
                <a:gd name="connsiteY61" fmla="*/ 135255 h 363856"/>
                <a:gd name="connsiteX62" fmla="*/ 62865 w 457267"/>
                <a:gd name="connsiteY62" fmla="*/ 131445 h 363856"/>
                <a:gd name="connsiteX63" fmla="*/ 57150 w 457267"/>
                <a:gd name="connsiteY63" fmla="*/ 125730 h 363856"/>
                <a:gd name="connsiteX64" fmla="*/ 43815 w 457267"/>
                <a:gd name="connsiteY64" fmla="*/ 108585 h 363856"/>
                <a:gd name="connsiteX65" fmla="*/ 40005 w 457267"/>
                <a:gd name="connsiteY65" fmla="*/ 102870 h 363856"/>
                <a:gd name="connsiteX66" fmla="*/ 30480 w 457267"/>
                <a:gd name="connsiteY66" fmla="*/ 91440 h 363856"/>
                <a:gd name="connsiteX67" fmla="*/ 15240 w 457267"/>
                <a:gd name="connsiteY67" fmla="*/ 68580 h 363856"/>
                <a:gd name="connsiteX68" fmla="*/ 9525 w 457267"/>
                <a:gd name="connsiteY68" fmla="*/ 64770 h 363856"/>
                <a:gd name="connsiteX69" fmla="*/ 0 w 457267"/>
                <a:gd name="connsiteY69" fmla="*/ 45720 h 363856"/>
                <a:gd name="connsiteX70" fmla="*/ 1905 w 457267"/>
                <a:gd name="connsiteY70" fmla="*/ 19050 h 363856"/>
                <a:gd name="connsiteX71" fmla="*/ 5715 w 457267"/>
                <a:gd name="connsiteY71" fmla="*/ 7620 h 363856"/>
                <a:gd name="connsiteX72" fmla="*/ 11430 w 457267"/>
                <a:gd name="connsiteY72" fmla="*/ 3810 h 363856"/>
                <a:gd name="connsiteX73" fmla="*/ 24765 w 457267"/>
                <a:gd name="connsiteY73" fmla="*/ 0 h 363856"/>
                <a:gd name="connsiteX74" fmla="*/ 62865 w 457267"/>
                <a:gd name="connsiteY74" fmla="*/ 1905 h 363856"/>
                <a:gd name="connsiteX75" fmla="*/ 68580 w 457267"/>
                <a:gd name="connsiteY75" fmla="*/ 3810 h 363856"/>
                <a:gd name="connsiteX76" fmla="*/ 74295 w 457267"/>
                <a:gd name="connsiteY76" fmla="*/ 9525 h 363856"/>
                <a:gd name="connsiteX77" fmla="*/ 81915 w 457267"/>
                <a:gd name="connsiteY77" fmla="*/ 24765 h 363856"/>
                <a:gd name="connsiteX78" fmla="*/ 95250 w 457267"/>
                <a:gd name="connsiteY78" fmla="*/ 41910 h 363856"/>
                <a:gd name="connsiteX79" fmla="*/ 97155 w 457267"/>
                <a:gd name="connsiteY79" fmla="*/ 47625 h 363856"/>
                <a:gd name="connsiteX80" fmla="*/ 129540 w 457267"/>
                <a:gd name="connsiteY80" fmla="*/ 43815 h 363856"/>
                <a:gd name="connsiteX81" fmla="*/ 135255 w 457267"/>
                <a:gd name="connsiteY81" fmla="*/ 40005 h 363856"/>
                <a:gd name="connsiteX82" fmla="*/ 148590 w 457267"/>
                <a:gd name="connsiteY82" fmla="*/ 36195 h 363856"/>
                <a:gd name="connsiteX83" fmla="*/ 161925 w 457267"/>
                <a:gd name="connsiteY83" fmla="*/ 28575 h 363856"/>
                <a:gd name="connsiteX84" fmla="*/ 167640 w 457267"/>
                <a:gd name="connsiteY84" fmla="*/ 24765 h 363856"/>
                <a:gd name="connsiteX85" fmla="*/ 186690 w 457267"/>
                <a:gd name="connsiteY85" fmla="*/ 20955 h 363856"/>
                <a:gd name="connsiteX86" fmla="*/ 207645 w 457267"/>
                <a:gd name="connsiteY86" fmla="*/ 22860 h 363856"/>
                <a:gd name="connsiteX87" fmla="*/ 209550 w 457267"/>
                <a:gd name="connsiteY87" fmla="*/ 28575 h 363856"/>
                <a:gd name="connsiteX88" fmla="*/ 215265 w 457267"/>
                <a:gd name="connsiteY88" fmla="*/ 43815 h 363856"/>
                <a:gd name="connsiteX89" fmla="*/ 219075 w 457267"/>
                <a:gd name="connsiteY89" fmla="*/ 70485 h 363856"/>
                <a:gd name="connsiteX90" fmla="*/ 220980 w 457267"/>
                <a:gd name="connsiteY90" fmla="*/ 76200 h 363856"/>
                <a:gd name="connsiteX91" fmla="*/ 217170 w 457267"/>
                <a:gd name="connsiteY91" fmla="*/ 95250 h 363856"/>
                <a:gd name="connsiteX92" fmla="*/ 213360 w 457267"/>
                <a:gd name="connsiteY92" fmla="*/ 100965 h 363856"/>
                <a:gd name="connsiteX93" fmla="*/ 217170 w 457267"/>
                <a:gd name="connsiteY93" fmla="*/ 108585 h 363856"/>
                <a:gd name="connsiteX94" fmla="*/ 222885 w 457267"/>
                <a:gd name="connsiteY94" fmla="*/ 110490 h 363856"/>
                <a:gd name="connsiteX95" fmla="*/ 260985 w 457267"/>
                <a:gd name="connsiteY95" fmla="*/ 102870 h 36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57267" h="363856">
                  <a:moveTo>
                    <a:pt x="260985" y="102870"/>
                  </a:moveTo>
                  <a:lnTo>
                    <a:pt x="260985" y="102870"/>
                  </a:lnTo>
                  <a:cubicBezTo>
                    <a:pt x="260350" y="121920"/>
                    <a:pt x="260199" y="140992"/>
                    <a:pt x="259080" y="160020"/>
                  </a:cubicBezTo>
                  <a:cubicBezTo>
                    <a:pt x="258570" y="168697"/>
                    <a:pt x="252545" y="170706"/>
                    <a:pt x="259080" y="180975"/>
                  </a:cubicBezTo>
                  <a:cubicBezTo>
                    <a:pt x="261538" y="184838"/>
                    <a:pt x="266700" y="186055"/>
                    <a:pt x="270510" y="188595"/>
                  </a:cubicBezTo>
                  <a:lnTo>
                    <a:pt x="276225" y="192405"/>
                  </a:lnTo>
                  <a:cubicBezTo>
                    <a:pt x="278130" y="193675"/>
                    <a:pt x="279768" y="195491"/>
                    <a:pt x="281940" y="196215"/>
                  </a:cubicBezTo>
                  <a:lnTo>
                    <a:pt x="287655" y="198120"/>
                  </a:lnTo>
                  <a:cubicBezTo>
                    <a:pt x="291104" y="201569"/>
                    <a:pt x="298681" y="210640"/>
                    <a:pt x="304800" y="213360"/>
                  </a:cubicBezTo>
                  <a:cubicBezTo>
                    <a:pt x="308470" y="214991"/>
                    <a:pt x="312420" y="215900"/>
                    <a:pt x="316230" y="217170"/>
                  </a:cubicBezTo>
                  <a:cubicBezTo>
                    <a:pt x="325609" y="220296"/>
                    <a:pt x="319964" y="218745"/>
                    <a:pt x="333375" y="220980"/>
                  </a:cubicBezTo>
                  <a:cubicBezTo>
                    <a:pt x="335915" y="222885"/>
                    <a:pt x="337836" y="226379"/>
                    <a:pt x="340995" y="226695"/>
                  </a:cubicBezTo>
                  <a:cubicBezTo>
                    <a:pt x="344991" y="227095"/>
                    <a:pt x="349376" y="225499"/>
                    <a:pt x="352425" y="222885"/>
                  </a:cubicBezTo>
                  <a:cubicBezTo>
                    <a:pt x="354413" y="221181"/>
                    <a:pt x="353299" y="217671"/>
                    <a:pt x="354330" y="215265"/>
                  </a:cubicBezTo>
                  <a:cubicBezTo>
                    <a:pt x="355232" y="213161"/>
                    <a:pt x="356352" y="210980"/>
                    <a:pt x="358140" y="209550"/>
                  </a:cubicBezTo>
                  <a:cubicBezTo>
                    <a:pt x="361274" y="207043"/>
                    <a:pt x="366010" y="207645"/>
                    <a:pt x="369570" y="207645"/>
                  </a:cubicBezTo>
                  <a:lnTo>
                    <a:pt x="403860" y="232410"/>
                  </a:lnTo>
                  <a:lnTo>
                    <a:pt x="438150" y="278130"/>
                  </a:lnTo>
                  <a:cubicBezTo>
                    <a:pt x="443865" y="277495"/>
                    <a:pt x="449656" y="275097"/>
                    <a:pt x="455295" y="276225"/>
                  </a:cubicBezTo>
                  <a:cubicBezTo>
                    <a:pt x="457264" y="276619"/>
                    <a:pt x="457400" y="279942"/>
                    <a:pt x="457200" y="281940"/>
                  </a:cubicBezTo>
                  <a:cubicBezTo>
                    <a:pt x="456740" y="286540"/>
                    <a:pt x="454660" y="290830"/>
                    <a:pt x="453390" y="295275"/>
                  </a:cubicBezTo>
                  <a:cubicBezTo>
                    <a:pt x="452755" y="306705"/>
                    <a:pt x="453104" y="318232"/>
                    <a:pt x="451485" y="329565"/>
                  </a:cubicBezTo>
                  <a:cubicBezTo>
                    <a:pt x="451161" y="331832"/>
                    <a:pt x="448399" y="333108"/>
                    <a:pt x="447675" y="335280"/>
                  </a:cubicBezTo>
                  <a:cubicBezTo>
                    <a:pt x="447622" y="335439"/>
                    <a:pt x="445857" y="349935"/>
                    <a:pt x="443865" y="352425"/>
                  </a:cubicBezTo>
                  <a:cubicBezTo>
                    <a:pt x="442435" y="354213"/>
                    <a:pt x="440055" y="354965"/>
                    <a:pt x="438150" y="356235"/>
                  </a:cubicBezTo>
                  <a:cubicBezTo>
                    <a:pt x="436880" y="358140"/>
                    <a:pt x="436245" y="360680"/>
                    <a:pt x="434340" y="361950"/>
                  </a:cubicBezTo>
                  <a:cubicBezTo>
                    <a:pt x="428895" y="365580"/>
                    <a:pt x="420566" y="363122"/>
                    <a:pt x="415290" y="361950"/>
                  </a:cubicBezTo>
                  <a:cubicBezTo>
                    <a:pt x="413330" y="361514"/>
                    <a:pt x="411575" y="360227"/>
                    <a:pt x="409575" y="360045"/>
                  </a:cubicBezTo>
                  <a:cubicBezTo>
                    <a:pt x="404516" y="359585"/>
                    <a:pt x="399415" y="360045"/>
                    <a:pt x="394335" y="360045"/>
                  </a:cubicBezTo>
                  <a:lnTo>
                    <a:pt x="348615" y="320040"/>
                  </a:lnTo>
                  <a:cubicBezTo>
                    <a:pt x="343535" y="315595"/>
                    <a:pt x="338991" y="310449"/>
                    <a:pt x="333375" y="306705"/>
                  </a:cubicBezTo>
                  <a:cubicBezTo>
                    <a:pt x="331197" y="305253"/>
                    <a:pt x="327933" y="306252"/>
                    <a:pt x="325755" y="304800"/>
                  </a:cubicBezTo>
                  <a:cubicBezTo>
                    <a:pt x="309968" y="294275"/>
                    <a:pt x="336202" y="302649"/>
                    <a:pt x="314325" y="297180"/>
                  </a:cubicBezTo>
                  <a:cubicBezTo>
                    <a:pt x="312420" y="295910"/>
                    <a:pt x="310702" y="294300"/>
                    <a:pt x="308610" y="293370"/>
                  </a:cubicBezTo>
                  <a:cubicBezTo>
                    <a:pt x="302647" y="290720"/>
                    <a:pt x="295893" y="289238"/>
                    <a:pt x="289560" y="287655"/>
                  </a:cubicBezTo>
                  <a:cubicBezTo>
                    <a:pt x="260671" y="268396"/>
                    <a:pt x="290321" y="289241"/>
                    <a:pt x="272415" y="274320"/>
                  </a:cubicBezTo>
                  <a:cubicBezTo>
                    <a:pt x="270656" y="272854"/>
                    <a:pt x="268319" y="272129"/>
                    <a:pt x="266700" y="270510"/>
                  </a:cubicBezTo>
                  <a:cubicBezTo>
                    <a:pt x="264455" y="268265"/>
                    <a:pt x="263358" y="264999"/>
                    <a:pt x="260985" y="262890"/>
                  </a:cubicBezTo>
                  <a:cubicBezTo>
                    <a:pt x="257563" y="259848"/>
                    <a:pt x="253365" y="257810"/>
                    <a:pt x="249555" y="255270"/>
                  </a:cubicBezTo>
                  <a:lnTo>
                    <a:pt x="243840" y="251460"/>
                  </a:lnTo>
                  <a:cubicBezTo>
                    <a:pt x="242570" y="249555"/>
                    <a:pt x="241054" y="247793"/>
                    <a:pt x="240030" y="245745"/>
                  </a:cubicBezTo>
                  <a:cubicBezTo>
                    <a:pt x="239132" y="243949"/>
                    <a:pt x="239545" y="241450"/>
                    <a:pt x="238125" y="240030"/>
                  </a:cubicBezTo>
                  <a:cubicBezTo>
                    <a:pt x="236705" y="238610"/>
                    <a:pt x="234206" y="239023"/>
                    <a:pt x="232410" y="238125"/>
                  </a:cubicBezTo>
                  <a:cubicBezTo>
                    <a:pt x="230362" y="237101"/>
                    <a:pt x="228743" y="235339"/>
                    <a:pt x="226695" y="234315"/>
                  </a:cubicBezTo>
                  <a:cubicBezTo>
                    <a:pt x="222790" y="232362"/>
                    <a:pt x="215078" y="231230"/>
                    <a:pt x="211455" y="230505"/>
                  </a:cubicBezTo>
                  <a:cubicBezTo>
                    <a:pt x="207645" y="228600"/>
                    <a:pt x="203918" y="226520"/>
                    <a:pt x="200025" y="224790"/>
                  </a:cubicBezTo>
                  <a:cubicBezTo>
                    <a:pt x="198190" y="223974"/>
                    <a:pt x="195981" y="223999"/>
                    <a:pt x="194310" y="222885"/>
                  </a:cubicBezTo>
                  <a:cubicBezTo>
                    <a:pt x="192068" y="221391"/>
                    <a:pt x="191005" y="218375"/>
                    <a:pt x="188595" y="217170"/>
                  </a:cubicBezTo>
                  <a:cubicBezTo>
                    <a:pt x="185699" y="215722"/>
                    <a:pt x="182211" y="216050"/>
                    <a:pt x="179070" y="215265"/>
                  </a:cubicBezTo>
                  <a:cubicBezTo>
                    <a:pt x="177122" y="214778"/>
                    <a:pt x="175260" y="213995"/>
                    <a:pt x="173355" y="213360"/>
                  </a:cubicBezTo>
                  <a:cubicBezTo>
                    <a:pt x="170815" y="211455"/>
                    <a:pt x="168146" y="209711"/>
                    <a:pt x="165735" y="207645"/>
                  </a:cubicBezTo>
                  <a:cubicBezTo>
                    <a:pt x="163690" y="205892"/>
                    <a:pt x="162262" y="203424"/>
                    <a:pt x="160020" y="201930"/>
                  </a:cubicBezTo>
                  <a:cubicBezTo>
                    <a:pt x="158349" y="200816"/>
                    <a:pt x="156210" y="200660"/>
                    <a:pt x="154305" y="200025"/>
                  </a:cubicBezTo>
                  <a:cubicBezTo>
                    <a:pt x="141622" y="187342"/>
                    <a:pt x="155281" y="199297"/>
                    <a:pt x="142875" y="192405"/>
                  </a:cubicBezTo>
                  <a:cubicBezTo>
                    <a:pt x="138872" y="190181"/>
                    <a:pt x="135887" y="185896"/>
                    <a:pt x="131445" y="184785"/>
                  </a:cubicBezTo>
                  <a:cubicBezTo>
                    <a:pt x="129004" y="184175"/>
                    <a:pt x="120843" y="182341"/>
                    <a:pt x="118110" y="180975"/>
                  </a:cubicBezTo>
                  <a:cubicBezTo>
                    <a:pt x="103338" y="173589"/>
                    <a:pt x="121045" y="180048"/>
                    <a:pt x="106680" y="175260"/>
                  </a:cubicBezTo>
                  <a:cubicBezTo>
                    <a:pt x="104775" y="173355"/>
                    <a:pt x="103035" y="171270"/>
                    <a:pt x="100965" y="169545"/>
                  </a:cubicBezTo>
                  <a:cubicBezTo>
                    <a:pt x="99206" y="168079"/>
                    <a:pt x="96952" y="167267"/>
                    <a:pt x="95250" y="165735"/>
                  </a:cubicBezTo>
                  <a:cubicBezTo>
                    <a:pt x="65246" y="138731"/>
                    <a:pt x="90883" y="162019"/>
                    <a:pt x="78105" y="146685"/>
                  </a:cubicBezTo>
                  <a:cubicBezTo>
                    <a:pt x="76380" y="144615"/>
                    <a:pt x="74115" y="143040"/>
                    <a:pt x="72390" y="140970"/>
                  </a:cubicBezTo>
                  <a:cubicBezTo>
                    <a:pt x="70924" y="139211"/>
                    <a:pt x="70199" y="136874"/>
                    <a:pt x="68580" y="135255"/>
                  </a:cubicBezTo>
                  <a:cubicBezTo>
                    <a:pt x="66961" y="133636"/>
                    <a:pt x="64624" y="132911"/>
                    <a:pt x="62865" y="131445"/>
                  </a:cubicBezTo>
                  <a:cubicBezTo>
                    <a:pt x="60795" y="129720"/>
                    <a:pt x="59055" y="127635"/>
                    <a:pt x="57150" y="125730"/>
                  </a:cubicBezTo>
                  <a:cubicBezTo>
                    <a:pt x="51945" y="110114"/>
                    <a:pt x="60948" y="134285"/>
                    <a:pt x="43815" y="108585"/>
                  </a:cubicBezTo>
                  <a:cubicBezTo>
                    <a:pt x="42545" y="106680"/>
                    <a:pt x="41471" y="104629"/>
                    <a:pt x="40005" y="102870"/>
                  </a:cubicBezTo>
                  <a:cubicBezTo>
                    <a:pt x="32841" y="94274"/>
                    <a:pt x="35640" y="100470"/>
                    <a:pt x="30480" y="91440"/>
                  </a:cubicBezTo>
                  <a:cubicBezTo>
                    <a:pt x="25910" y="83443"/>
                    <a:pt x="23723" y="74235"/>
                    <a:pt x="15240" y="68580"/>
                  </a:cubicBezTo>
                  <a:lnTo>
                    <a:pt x="9525" y="64770"/>
                  </a:lnTo>
                  <a:cubicBezTo>
                    <a:pt x="453" y="51162"/>
                    <a:pt x="3016" y="57782"/>
                    <a:pt x="0" y="45720"/>
                  </a:cubicBezTo>
                  <a:cubicBezTo>
                    <a:pt x="635" y="36830"/>
                    <a:pt x="583" y="27864"/>
                    <a:pt x="1905" y="19050"/>
                  </a:cubicBezTo>
                  <a:cubicBezTo>
                    <a:pt x="2501" y="15078"/>
                    <a:pt x="2373" y="9848"/>
                    <a:pt x="5715" y="7620"/>
                  </a:cubicBezTo>
                  <a:cubicBezTo>
                    <a:pt x="7620" y="6350"/>
                    <a:pt x="9382" y="4834"/>
                    <a:pt x="11430" y="3810"/>
                  </a:cubicBezTo>
                  <a:cubicBezTo>
                    <a:pt x="14163" y="2444"/>
                    <a:pt x="22324" y="610"/>
                    <a:pt x="24765" y="0"/>
                  </a:cubicBezTo>
                  <a:cubicBezTo>
                    <a:pt x="37465" y="635"/>
                    <a:pt x="50197" y="803"/>
                    <a:pt x="62865" y="1905"/>
                  </a:cubicBezTo>
                  <a:cubicBezTo>
                    <a:pt x="64865" y="2079"/>
                    <a:pt x="66909" y="2696"/>
                    <a:pt x="68580" y="3810"/>
                  </a:cubicBezTo>
                  <a:cubicBezTo>
                    <a:pt x="70822" y="5304"/>
                    <a:pt x="72390" y="7620"/>
                    <a:pt x="74295" y="9525"/>
                  </a:cubicBezTo>
                  <a:cubicBezTo>
                    <a:pt x="77193" y="21115"/>
                    <a:pt x="74359" y="13971"/>
                    <a:pt x="81915" y="24765"/>
                  </a:cubicBezTo>
                  <a:cubicBezTo>
                    <a:pt x="92548" y="39956"/>
                    <a:pt x="85403" y="32063"/>
                    <a:pt x="95250" y="41910"/>
                  </a:cubicBezTo>
                  <a:cubicBezTo>
                    <a:pt x="95885" y="43815"/>
                    <a:pt x="95167" y="47341"/>
                    <a:pt x="97155" y="47625"/>
                  </a:cubicBezTo>
                  <a:cubicBezTo>
                    <a:pt x="109216" y="49348"/>
                    <a:pt x="118731" y="46517"/>
                    <a:pt x="129540" y="43815"/>
                  </a:cubicBezTo>
                  <a:cubicBezTo>
                    <a:pt x="131445" y="42545"/>
                    <a:pt x="133207" y="41029"/>
                    <a:pt x="135255" y="40005"/>
                  </a:cubicBezTo>
                  <a:cubicBezTo>
                    <a:pt x="137988" y="38639"/>
                    <a:pt x="146149" y="36805"/>
                    <a:pt x="148590" y="36195"/>
                  </a:cubicBezTo>
                  <a:cubicBezTo>
                    <a:pt x="162514" y="26913"/>
                    <a:pt x="145006" y="38243"/>
                    <a:pt x="161925" y="28575"/>
                  </a:cubicBezTo>
                  <a:cubicBezTo>
                    <a:pt x="163913" y="27439"/>
                    <a:pt x="165536" y="25667"/>
                    <a:pt x="167640" y="24765"/>
                  </a:cubicBezTo>
                  <a:cubicBezTo>
                    <a:pt x="171257" y="23215"/>
                    <a:pt x="184111" y="21385"/>
                    <a:pt x="186690" y="20955"/>
                  </a:cubicBezTo>
                  <a:cubicBezTo>
                    <a:pt x="193675" y="21590"/>
                    <a:pt x="200991" y="20642"/>
                    <a:pt x="207645" y="22860"/>
                  </a:cubicBezTo>
                  <a:cubicBezTo>
                    <a:pt x="209550" y="23495"/>
                    <a:pt x="208759" y="26729"/>
                    <a:pt x="209550" y="28575"/>
                  </a:cubicBezTo>
                  <a:cubicBezTo>
                    <a:pt x="215527" y="42521"/>
                    <a:pt x="211753" y="29766"/>
                    <a:pt x="215265" y="43815"/>
                  </a:cubicBezTo>
                  <a:cubicBezTo>
                    <a:pt x="216450" y="54484"/>
                    <a:pt x="216649" y="60780"/>
                    <a:pt x="219075" y="70485"/>
                  </a:cubicBezTo>
                  <a:cubicBezTo>
                    <a:pt x="219562" y="72433"/>
                    <a:pt x="220345" y="74295"/>
                    <a:pt x="220980" y="76200"/>
                  </a:cubicBezTo>
                  <a:cubicBezTo>
                    <a:pt x="220278" y="81114"/>
                    <a:pt x="219830" y="89930"/>
                    <a:pt x="217170" y="95250"/>
                  </a:cubicBezTo>
                  <a:cubicBezTo>
                    <a:pt x="216146" y="97298"/>
                    <a:pt x="214630" y="99060"/>
                    <a:pt x="213360" y="100965"/>
                  </a:cubicBezTo>
                  <a:cubicBezTo>
                    <a:pt x="214630" y="103505"/>
                    <a:pt x="215162" y="106577"/>
                    <a:pt x="217170" y="108585"/>
                  </a:cubicBezTo>
                  <a:cubicBezTo>
                    <a:pt x="218590" y="110005"/>
                    <a:pt x="220880" y="110372"/>
                    <a:pt x="222885" y="110490"/>
                  </a:cubicBezTo>
                  <a:cubicBezTo>
                    <a:pt x="231760" y="111012"/>
                    <a:pt x="254635" y="104140"/>
                    <a:pt x="260985" y="10287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8" name="Freeform 137"/>
            <p:cNvSpPr/>
            <p:nvPr/>
          </p:nvSpPr>
          <p:spPr bwMode="auto">
            <a:xfrm>
              <a:off x="5800695" y="5779287"/>
              <a:ext cx="121305" cy="150418"/>
            </a:xfrm>
            <a:custGeom>
              <a:avLst/>
              <a:gdLst>
                <a:gd name="connsiteX0" fmla="*/ 78105 w 198120"/>
                <a:gd name="connsiteY0" fmla="*/ 133350 h 245511"/>
                <a:gd name="connsiteX1" fmla="*/ 78105 w 198120"/>
                <a:gd name="connsiteY1" fmla="*/ 133350 h 245511"/>
                <a:gd name="connsiteX2" fmla="*/ 93345 w 198120"/>
                <a:gd name="connsiteY2" fmla="*/ 139065 h 245511"/>
                <a:gd name="connsiteX3" fmla="*/ 99060 w 198120"/>
                <a:gd name="connsiteY3" fmla="*/ 144780 h 245511"/>
                <a:gd name="connsiteX4" fmla="*/ 106680 w 198120"/>
                <a:gd name="connsiteY4" fmla="*/ 161925 h 245511"/>
                <a:gd name="connsiteX5" fmla="*/ 108585 w 198120"/>
                <a:gd name="connsiteY5" fmla="*/ 167640 h 245511"/>
                <a:gd name="connsiteX6" fmla="*/ 114300 w 198120"/>
                <a:gd name="connsiteY6" fmla="*/ 175260 h 245511"/>
                <a:gd name="connsiteX7" fmla="*/ 114300 w 198120"/>
                <a:gd name="connsiteY7" fmla="*/ 207645 h 245511"/>
                <a:gd name="connsiteX8" fmla="*/ 110490 w 198120"/>
                <a:gd name="connsiteY8" fmla="*/ 224790 h 245511"/>
                <a:gd name="connsiteX9" fmla="*/ 112395 w 198120"/>
                <a:gd name="connsiteY9" fmla="*/ 238125 h 245511"/>
                <a:gd name="connsiteX10" fmla="*/ 184785 w 198120"/>
                <a:gd name="connsiteY10" fmla="*/ 230505 h 245511"/>
                <a:gd name="connsiteX11" fmla="*/ 186690 w 198120"/>
                <a:gd name="connsiteY11" fmla="*/ 224790 h 245511"/>
                <a:gd name="connsiteX12" fmla="*/ 190500 w 198120"/>
                <a:gd name="connsiteY12" fmla="*/ 219075 h 245511"/>
                <a:gd name="connsiteX13" fmla="*/ 194310 w 198120"/>
                <a:gd name="connsiteY13" fmla="*/ 207645 h 245511"/>
                <a:gd name="connsiteX14" fmla="*/ 196215 w 198120"/>
                <a:gd name="connsiteY14" fmla="*/ 93345 h 245511"/>
                <a:gd name="connsiteX15" fmla="*/ 198120 w 198120"/>
                <a:gd name="connsiteY15" fmla="*/ 83820 h 245511"/>
                <a:gd name="connsiteX16" fmla="*/ 196215 w 198120"/>
                <a:gd name="connsiteY16" fmla="*/ 51435 h 245511"/>
                <a:gd name="connsiteX17" fmla="*/ 194310 w 198120"/>
                <a:gd name="connsiteY17" fmla="*/ 43815 h 245511"/>
                <a:gd name="connsiteX18" fmla="*/ 190500 w 198120"/>
                <a:gd name="connsiteY18" fmla="*/ 0 h 245511"/>
                <a:gd name="connsiteX19" fmla="*/ 175260 w 198120"/>
                <a:gd name="connsiteY19" fmla="*/ 5715 h 245511"/>
                <a:gd name="connsiteX20" fmla="*/ 169545 w 198120"/>
                <a:gd name="connsiteY20" fmla="*/ 7620 h 245511"/>
                <a:gd name="connsiteX21" fmla="*/ 161925 w 198120"/>
                <a:gd name="connsiteY21" fmla="*/ 11430 h 245511"/>
                <a:gd name="connsiteX22" fmla="*/ 148590 w 198120"/>
                <a:gd name="connsiteY22" fmla="*/ 13335 h 245511"/>
                <a:gd name="connsiteX23" fmla="*/ 142875 w 198120"/>
                <a:gd name="connsiteY23" fmla="*/ 15240 h 245511"/>
                <a:gd name="connsiteX24" fmla="*/ 135255 w 198120"/>
                <a:gd name="connsiteY24" fmla="*/ 19050 h 245511"/>
                <a:gd name="connsiteX25" fmla="*/ 123825 w 198120"/>
                <a:gd name="connsiteY25" fmla="*/ 20955 h 245511"/>
                <a:gd name="connsiteX26" fmla="*/ 118110 w 198120"/>
                <a:gd name="connsiteY26" fmla="*/ 22860 h 245511"/>
                <a:gd name="connsiteX27" fmla="*/ 110490 w 198120"/>
                <a:gd name="connsiteY27" fmla="*/ 24765 h 245511"/>
                <a:gd name="connsiteX28" fmla="*/ 104775 w 198120"/>
                <a:gd name="connsiteY28" fmla="*/ 30480 h 245511"/>
                <a:gd name="connsiteX29" fmla="*/ 66675 w 198120"/>
                <a:gd name="connsiteY29" fmla="*/ 32385 h 245511"/>
                <a:gd name="connsiteX30" fmla="*/ 45720 w 198120"/>
                <a:gd name="connsiteY30" fmla="*/ 32385 h 245511"/>
                <a:gd name="connsiteX31" fmla="*/ 43815 w 198120"/>
                <a:gd name="connsiteY31" fmla="*/ 38100 h 245511"/>
                <a:gd name="connsiteX32" fmla="*/ 40005 w 198120"/>
                <a:gd name="connsiteY32" fmla="*/ 43815 h 245511"/>
                <a:gd name="connsiteX33" fmla="*/ 38100 w 198120"/>
                <a:gd name="connsiteY33" fmla="*/ 51435 h 245511"/>
                <a:gd name="connsiteX34" fmla="*/ 36195 w 198120"/>
                <a:gd name="connsiteY34" fmla="*/ 57150 h 245511"/>
                <a:gd name="connsiteX35" fmla="*/ 28575 w 198120"/>
                <a:gd name="connsiteY35" fmla="*/ 59055 h 245511"/>
                <a:gd name="connsiteX36" fmla="*/ 15240 w 198120"/>
                <a:gd name="connsiteY36" fmla="*/ 66675 h 245511"/>
                <a:gd name="connsiteX37" fmla="*/ 3810 w 198120"/>
                <a:gd name="connsiteY37" fmla="*/ 76200 h 245511"/>
                <a:gd name="connsiteX38" fmla="*/ 0 w 198120"/>
                <a:gd name="connsiteY38" fmla="*/ 81915 h 245511"/>
                <a:gd name="connsiteX39" fmla="*/ 7620 w 198120"/>
                <a:gd name="connsiteY39" fmla="*/ 91440 h 245511"/>
                <a:gd name="connsiteX40" fmla="*/ 20955 w 198120"/>
                <a:gd name="connsiteY40" fmla="*/ 102870 h 245511"/>
                <a:gd name="connsiteX41" fmla="*/ 36195 w 198120"/>
                <a:gd name="connsiteY41" fmla="*/ 120015 h 245511"/>
                <a:gd name="connsiteX42" fmla="*/ 57150 w 198120"/>
                <a:gd name="connsiteY42" fmla="*/ 121920 h 245511"/>
                <a:gd name="connsiteX43" fmla="*/ 68580 w 198120"/>
                <a:gd name="connsiteY43" fmla="*/ 125730 h 245511"/>
                <a:gd name="connsiteX44" fmla="*/ 78105 w 198120"/>
                <a:gd name="connsiteY44" fmla="*/ 133350 h 24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120" h="245511">
                  <a:moveTo>
                    <a:pt x="78105" y="133350"/>
                  </a:moveTo>
                  <a:lnTo>
                    <a:pt x="78105" y="133350"/>
                  </a:lnTo>
                  <a:cubicBezTo>
                    <a:pt x="83185" y="135255"/>
                    <a:pt x="88582" y="136467"/>
                    <a:pt x="93345" y="139065"/>
                  </a:cubicBezTo>
                  <a:cubicBezTo>
                    <a:pt x="95710" y="140355"/>
                    <a:pt x="97335" y="142710"/>
                    <a:pt x="99060" y="144780"/>
                  </a:cubicBezTo>
                  <a:cubicBezTo>
                    <a:pt x="104091" y="150818"/>
                    <a:pt x="103911" y="153618"/>
                    <a:pt x="106680" y="161925"/>
                  </a:cubicBezTo>
                  <a:cubicBezTo>
                    <a:pt x="107315" y="163830"/>
                    <a:pt x="107380" y="166034"/>
                    <a:pt x="108585" y="167640"/>
                  </a:cubicBezTo>
                  <a:lnTo>
                    <a:pt x="114300" y="175260"/>
                  </a:lnTo>
                  <a:cubicBezTo>
                    <a:pt x="118040" y="190222"/>
                    <a:pt x="116952" y="182453"/>
                    <a:pt x="114300" y="207645"/>
                  </a:cubicBezTo>
                  <a:cubicBezTo>
                    <a:pt x="113268" y="217445"/>
                    <a:pt x="112991" y="217288"/>
                    <a:pt x="110490" y="224790"/>
                  </a:cubicBezTo>
                  <a:cubicBezTo>
                    <a:pt x="111125" y="229235"/>
                    <a:pt x="107966" y="237387"/>
                    <a:pt x="112395" y="238125"/>
                  </a:cubicBezTo>
                  <a:cubicBezTo>
                    <a:pt x="170154" y="247752"/>
                    <a:pt x="164755" y="250535"/>
                    <a:pt x="184785" y="230505"/>
                  </a:cubicBezTo>
                  <a:cubicBezTo>
                    <a:pt x="185420" y="228600"/>
                    <a:pt x="185792" y="226586"/>
                    <a:pt x="186690" y="224790"/>
                  </a:cubicBezTo>
                  <a:cubicBezTo>
                    <a:pt x="187714" y="222742"/>
                    <a:pt x="189570" y="221167"/>
                    <a:pt x="190500" y="219075"/>
                  </a:cubicBezTo>
                  <a:cubicBezTo>
                    <a:pt x="192131" y="215405"/>
                    <a:pt x="194310" y="207645"/>
                    <a:pt x="194310" y="207645"/>
                  </a:cubicBezTo>
                  <a:cubicBezTo>
                    <a:pt x="194945" y="169545"/>
                    <a:pt x="195043" y="131432"/>
                    <a:pt x="196215" y="93345"/>
                  </a:cubicBezTo>
                  <a:cubicBezTo>
                    <a:pt x="196315" y="90109"/>
                    <a:pt x="198120" y="87058"/>
                    <a:pt x="198120" y="83820"/>
                  </a:cubicBezTo>
                  <a:cubicBezTo>
                    <a:pt x="198120" y="73006"/>
                    <a:pt x="197291" y="62195"/>
                    <a:pt x="196215" y="51435"/>
                  </a:cubicBezTo>
                  <a:cubicBezTo>
                    <a:pt x="194109" y="30377"/>
                    <a:pt x="194310" y="52389"/>
                    <a:pt x="194310" y="43815"/>
                  </a:cubicBezTo>
                  <a:lnTo>
                    <a:pt x="190500" y="0"/>
                  </a:lnTo>
                  <a:lnTo>
                    <a:pt x="175260" y="5715"/>
                  </a:lnTo>
                  <a:cubicBezTo>
                    <a:pt x="173373" y="6401"/>
                    <a:pt x="171391" y="6829"/>
                    <a:pt x="169545" y="7620"/>
                  </a:cubicBezTo>
                  <a:cubicBezTo>
                    <a:pt x="166935" y="8739"/>
                    <a:pt x="164665" y="10683"/>
                    <a:pt x="161925" y="11430"/>
                  </a:cubicBezTo>
                  <a:cubicBezTo>
                    <a:pt x="157593" y="12611"/>
                    <a:pt x="153035" y="12700"/>
                    <a:pt x="148590" y="13335"/>
                  </a:cubicBezTo>
                  <a:cubicBezTo>
                    <a:pt x="146685" y="13970"/>
                    <a:pt x="144721" y="14449"/>
                    <a:pt x="142875" y="15240"/>
                  </a:cubicBezTo>
                  <a:cubicBezTo>
                    <a:pt x="140265" y="16359"/>
                    <a:pt x="137975" y="18234"/>
                    <a:pt x="135255" y="19050"/>
                  </a:cubicBezTo>
                  <a:cubicBezTo>
                    <a:pt x="131555" y="20160"/>
                    <a:pt x="127596" y="20117"/>
                    <a:pt x="123825" y="20955"/>
                  </a:cubicBezTo>
                  <a:cubicBezTo>
                    <a:pt x="121865" y="21391"/>
                    <a:pt x="120041" y="22308"/>
                    <a:pt x="118110" y="22860"/>
                  </a:cubicBezTo>
                  <a:cubicBezTo>
                    <a:pt x="115593" y="23579"/>
                    <a:pt x="113030" y="24130"/>
                    <a:pt x="110490" y="24765"/>
                  </a:cubicBezTo>
                  <a:cubicBezTo>
                    <a:pt x="108585" y="26670"/>
                    <a:pt x="106845" y="28755"/>
                    <a:pt x="104775" y="30480"/>
                  </a:cubicBezTo>
                  <a:cubicBezTo>
                    <a:pt x="92811" y="40450"/>
                    <a:pt x="88364" y="33661"/>
                    <a:pt x="66675" y="32385"/>
                  </a:cubicBezTo>
                  <a:cubicBezTo>
                    <a:pt x="58879" y="29786"/>
                    <a:pt x="55875" y="27872"/>
                    <a:pt x="45720" y="32385"/>
                  </a:cubicBezTo>
                  <a:cubicBezTo>
                    <a:pt x="43885" y="33201"/>
                    <a:pt x="44713" y="36304"/>
                    <a:pt x="43815" y="38100"/>
                  </a:cubicBezTo>
                  <a:cubicBezTo>
                    <a:pt x="42791" y="40148"/>
                    <a:pt x="41275" y="41910"/>
                    <a:pt x="40005" y="43815"/>
                  </a:cubicBezTo>
                  <a:cubicBezTo>
                    <a:pt x="39370" y="46355"/>
                    <a:pt x="38819" y="48918"/>
                    <a:pt x="38100" y="51435"/>
                  </a:cubicBezTo>
                  <a:cubicBezTo>
                    <a:pt x="37548" y="53366"/>
                    <a:pt x="37763" y="55896"/>
                    <a:pt x="36195" y="57150"/>
                  </a:cubicBezTo>
                  <a:cubicBezTo>
                    <a:pt x="34151" y="58786"/>
                    <a:pt x="31115" y="58420"/>
                    <a:pt x="28575" y="59055"/>
                  </a:cubicBezTo>
                  <a:cubicBezTo>
                    <a:pt x="17718" y="69912"/>
                    <a:pt x="28672" y="60919"/>
                    <a:pt x="15240" y="66675"/>
                  </a:cubicBezTo>
                  <a:cubicBezTo>
                    <a:pt x="11355" y="68340"/>
                    <a:pt x="6353" y="73149"/>
                    <a:pt x="3810" y="76200"/>
                  </a:cubicBezTo>
                  <a:cubicBezTo>
                    <a:pt x="2344" y="77959"/>
                    <a:pt x="1270" y="80010"/>
                    <a:pt x="0" y="81915"/>
                  </a:cubicBezTo>
                  <a:cubicBezTo>
                    <a:pt x="3205" y="91529"/>
                    <a:pt x="-422" y="84547"/>
                    <a:pt x="7620" y="91440"/>
                  </a:cubicBezTo>
                  <a:cubicBezTo>
                    <a:pt x="23788" y="105298"/>
                    <a:pt x="7835" y="94123"/>
                    <a:pt x="20955" y="102870"/>
                  </a:cubicBezTo>
                  <a:cubicBezTo>
                    <a:pt x="23959" y="107376"/>
                    <a:pt x="29334" y="118185"/>
                    <a:pt x="36195" y="120015"/>
                  </a:cubicBezTo>
                  <a:cubicBezTo>
                    <a:pt x="42972" y="121822"/>
                    <a:pt x="50165" y="121285"/>
                    <a:pt x="57150" y="121920"/>
                  </a:cubicBezTo>
                  <a:lnTo>
                    <a:pt x="68580" y="125730"/>
                  </a:lnTo>
                  <a:cubicBezTo>
                    <a:pt x="74897" y="127836"/>
                    <a:pt x="76518" y="132080"/>
                    <a:pt x="78105" y="13335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9" name="Freeform 138"/>
            <p:cNvSpPr/>
            <p:nvPr/>
          </p:nvSpPr>
          <p:spPr bwMode="auto">
            <a:xfrm>
              <a:off x="6058832" y="5639544"/>
              <a:ext cx="270752" cy="256196"/>
            </a:xfrm>
            <a:custGeom>
              <a:avLst/>
              <a:gdLst>
                <a:gd name="connsiteX0" fmla="*/ 19050 w 441960"/>
                <a:gd name="connsiteY0" fmla="*/ 89535 h 419100"/>
                <a:gd name="connsiteX1" fmla="*/ 19050 w 441960"/>
                <a:gd name="connsiteY1" fmla="*/ 89535 h 419100"/>
                <a:gd name="connsiteX2" fmla="*/ 38100 w 441960"/>
                <a:gd name="connsiteY2" fmla="*/ 95250 h 419100"/>
                <a:gd name="connsiteX3" fmla="*/ 41910 w 441960"/>
                <a:gd name="connsiteY3" fmla="*/ 100965 h 419100"/>
                <a:gd name="connsiteX4" fmla="*/ 47625 w 441960"/>
                <a:gd name="connsiteY4" fmla="*/ 106680 h 419100"/>
                <a:gd name="connsiteX5" fmla="*/ 49530 w 441960"/>
                <a:gd name="connsiteY5" fmla="*/ 112395 h 419100"/>
                <a:gd name="connsiteX6" fmla="*/ 59055 w 441960"/>
                <a:gd name="connsiteY6" fmla="*/ 123825 h 419100"/>
                <a:gd name="connsiteX7" fmla="*/ 64770 w 441960"/>
                <a:gd name="connsiteY7" fmla="*/ 127635 h 419100"/>
                <a:gd name="connsiteX8" fmla="*/ 70485 w 441960"/>
                <a:gd name="connsiteY8" fmla="*/ 135255 h 419100"/>
                <a:gd name="connsiteX9" fmla="*/ 76200 w 441960"/>
                <a:gd name="connsiteY9" fmla="*/ 158115 h 419100"/>
                <a:gd name="connsiteX10" fmla="*/ 78105 w 441960"/>
                <a:gd name="connsiteY10" fmla="*/ 165735 h 419100"/>
                <a:gd name="connsiteX11" fmla="*/ 80010 w 441960"/>
                <a:gd name="connsiteY11" fmla="*/ 179070 h 419100"/>
                <a:gd name="connsiteX12" fmla="*/ 85725 w 441960"/>
                <a:gd name="connsiteY12" fmla="*/ 192405 h 419100"/>
                <a:gd name="connsiteX13" fmla="*/ 87630 w 441960"/>
                <a:gd name="connsiteY13" fmla="*/ 201930 h 419100"/>
                <a:gd name="connsiteX14" fmla="*/ 95250 w 441960"/>
                <a:gd name="connsiteY14" fmla="*/ 207645 h 419100"/>
                <a:gd name="connsiteX15" fmla="*/ 106680 w 441960"/>
                <a:gd name="connsiteY15" fmla="*/ 217170 h 419100"/>
                <a:gd name="connsiteX16" fmla="*/ 152400 w 441960"/>
                <a:gd name="connsiteY16" fmla="*/ 215265 h 419100"/>
                <a:gd name="connsiteX17" fmla="*/ 184785 w 441960"/>
                <a:gd name="connsiteY17" fmla="*/ 213360 h 419100"/>
                <a:gd name="connsiteX18" fmla="*/ 205740 w 441960"/>
                <a:gd name="connsiteY18" fmla="*/ 209550 h 419100"/>
                <a:gd name="connsiteX19" fmla="*/ 211455 w 441960"/>
                <a:gd name="connsiteY19" fmla="*/ 207645 h 419100"/>
                <a:gd name="connsiteX20" fmla="*/ 215265 w 441960"/>
                <a:gd name="connsiteY20" fmla="*/ 201930 h 419100"/>
                <a:gd name="connsiteX21" fmla="*/ 226695 w 441960"/>
                <a:gd name="connsiteY21" fmla="*/ 190500 h 419100"/>
                <a:gd name="connsiteX22" fmla="*/ 266700 w 441960"/>
                <a:gd name="connsiteY22" fmla="*/ 194310 h 419100"/>
                <a:gd name="connsiteX23" fmla="*/ 268605 w 441960"/>
                <a:gd name="connsiteY23" fmla="*/ 207645 h 419100"/>
                <a:gd name="connsiteX24" fmla="*/ 262890 w 441960"/>
                <a:gd name="connsiteY24" fmla="*/ 211455 h 419100"/>
                <a:gd name="connsiteX25" fmla="*/ 251460 w 441960"/>
                <a:gd name="connsiteY25" fmla="*/ 222885 h 419100"/>
                <a:gd name="connsiteX26" fmla="*/ 255270 w 441960"/>
                <a:gd name="connsiteY26" fmla="*/ 228600 h 419100"/>
                <a:gd name="connsiteX27" fmla="*/ 262890 w 441960"/>
                <a:gd name="connsiteY27" fmla="*/ 236220 h 419100"/>
                <a:gd name="connsiteX28" fmla="*/ 257175 w 441960"/>
                <a:gd name="connsiteY28" fmla="*/ 238125 h 419100"/>
                <a:gd name="connsiteX29" fmla="*/ 215265 w 441960"/>
                <a:gd name="connsiteY29" fmla="*/ 243840 h 419100"/>
                <a:gd name="connsiteX30" fmla="*/ 203835 w 441960"/>
                <a:gd name="connsiteY30" fmla="*/ 249555 h 419100"/>
                <a:gd name="connsiteX31" fmla="*/ 205740 w 441960"/>
                <a:gd name="connsiteY31" fmla="*/ 259080 h 419100"/>
                <a:gd name="connsiteX32" fmla="*/ 211455 w 441960"/>
                <a:gd name="connsiteY32" fmla="*/ 260985 h 419100"/>
                <a:gd name="connsiteX33" fmla="*/ 220980 w 441960"/>
                <a:gd name="connsiteY33" fmla="*/ 262890 h 419100"/>
                <a:gd name="connsiteX34" fmla="*/ 222885 w 441960"/>
                <a:gd name="connsiteY34" fmla="*/ 268605 h 419100"/>
                <a:gd name="connsiteX35" fmla="*/ 209550 w 441960"/>
                <a:gd name="connsiteY35" fmla="*/ 274320 h 419100"/>
                <a:gd name="connsiteX36" fmla="*/ 194310 w 441960"/>
                <a:gd name="connsiteY36" fmla="*/ 276225 h 419100"/>
                <a:gd name="connsiteX37" fmla="*/ 184785 w 441960"/>
                <a:gd name="connsiteY37" fmla="*/ 278130 h 419100"/>
                <a:gd name="connsiteX38" fmla="*/ 180975 w 441960"/>
                <a:gd name="connsiteY38" fmla="*/ 283845 h 419100"/>
                <a:gd name="connsiteX39" fmla="*/ 190500 w 441960"/>
                <a:gd name="connsiteY39" fmla="*/ 293370 h 419100"/>
                <a:gd name="connsiteX40" fmla="*/ 196215 w 441960"/>
                <a:gd name="connsiteY40" fmla="*/ 299085 h 419100"/>
                <a:gd name="connsiteX41" fmla="*/ 203835 w 441960"/>
                <a:gd name="connsiteY41" fmla="*/ 304800 h 419100"/>
                <a:gd name="connsiteX42" fmla="*/ 215265 w 441960"/>
                <a:gd name="connsiteY42" fmla="*/ 310515 h 419100"/>
                <a:gd name="connsiteX43" fmla="*/ 232410 w 441960"/>
                <a:gd name="connsiteY43" fmla="*/ 312420 h 419100"/>
                <a:gd name="connsiteX44" fmla="*/ 259080 w 441960"/>
                <a:gd name="connsiteY44" fmla="*/ 310515 h 419100"/>
                <a:gd name="connsiteX45" fmla="*/ 262890 w 441960"/>
                <a:gd name="connsiteY45" fmla="*/ 302895 h 419100"/>
                <a:gd name="connsiteX46" fmla="*/ 266700 w 441960"/>
                <a:gd name="connsiteY46" fmla="*/ 291465 h 419100"/>
                <a:gd name="connsiteX47" fmla="*/ 268605 w 441960"/>
                <a:gd name="connsiteY47" fmla="*/ 285750 h 419100"/>
                <a:gd name="connsiteX48" fmla="*/ 280035 w 441960"/>
                <a:gd name="connsiteY48" fmla="*/ 287655 h 419100"/>
                <a:gd name="connsiteX49" fmla="*/ 285750 w 441960"/>
                <a:gd name="connsiteY49" fmla="*/ 289560 h 419100"/>
                <a:gd name="connsiteX50" fmla="*/ 291465 w 441960"/>
                <a:gd name="connsiteY50" fmla="*/ 308610 h 419100"/>
                <a:gd name="connsiteX51" fmla="*/ 295275 w 441960"/>
                <a:gd name="connsiteY51" fmla="*/ 320040 h 419100"/>
                <a:gd name="connsiteX52" fmla="*/ 304800 w 441960"/>
                <a:gd name="connsiteY52" fmla="*/ 333375 h 419100"/>
                <a:gd name="connsiteX53" fmla="*/ 306705 w 441960"/>
                <a:gd name="connsiteY53" fmla="*/ 367665 h 419100"/>
                <a:gd name="connsiteX54" fmla="*/ 310515 w 441960"/>
                <a:gd name="connsiteY54" fmla="*/ 379095 h 419100"/>
                <a:gd name="connsiteX55" fmla="*/ 321945 w 441960"/>
                <a:gd name="connsiteY55" fmla="*/ 382905 h 419100"/>
                <a:gd name="connsiteX56" fmla="*/ 333375 w 441960"/>
                <a:gd name="connsiteY56" fmla="*/ 386715 h 419100"/>
                <a:gd name="connsiteX57" fmla="*/ 339090 w 441960"/>
                <a:gd name="connsiteY57" fmla="*/ 390525 h 419100"/>
                <a:gd name="connsiteX58" fmla="*/ 344805 w 441960"/>
                <a:gd name="connsiteY58" fmla="*/ 401955 h 419100"/>
                <a:gd name="connsiteX59" fmla="*/ 350520 w 441960"/>
                <a:gd name="connsiteY59" fmla="*/ 405765 h 419100"/>
                <a:gd name="connsiteX60" fmla="*/ 363855 w 441960"/>
                <a:gd name="connsiteY60" fmla="*/ 417195 h 419100"/>
                <a:gd name="connsiteX61" fmla="*/ 369570 w 441960"/>
                <a:gd name="connsiteY61" fmla="*/ 419100 h 419100"/>
                <a:gd name="connsiteX62" fmla="*/ 373380 w 441960"/>
                <a:gd name="connsiteY62" fmla="*/ 413385 h 419100"/>
                <a:gd name="connsiteX63" fmla="*/ 377190 w 441960"/>
                <a:gd name="connsiteY63" fmla="*/ 379095 h 419100"/>
                <a:gd name="connsiteX64" fmla="*/ 400050 w 441960"/>
                <a:gd name="connsiteY64" fmla="*/ 373380 h 419100"/>
                <a:gd name="connsiteX65" fmla="*/ 438150 w 441960"/>
                <a:gd name="connsiteY65" fmla="*/ 373380 h 419100"/>
                <a:gd name="connsiteX66" fmla="*/ 430530 w 441960"/>
                <a:gd name="connsiteY66" fmla="*/ 268605 h 419100"/>
                <a:gd name="connsiteX67" fmla="*/ 441960 w 441960"/>
                <a:gd name="connsiteY67" fmla="*/ 45720 h 419100"/>
                <a:gd name="connsiteX68" fmla="*/ 381000 w 441960"/>
                <a:gd name="connsiteY68" fmla="*/ 38100 h 419100"/>
                <a:gd name="connsiteX69" fmla="*/ 365760 w 441960"/>
                <a:gd name="connsiteY69" fmla="*/ 0 h 419100"/>
                <a:gd name="connsiteX70" fmla="*/ 234315 w 441960"/>
                <a:gd name="connsiteY70" fmla="*/ 26670 h 419100"/>
                <a:gd name="connsiteX71" fmla="*/ 228600 w 441960"/>
                <a:gd name="connsiteY71" fmla="*/ 3810 h 419100"/>
                <a:gd name="connsiteX72" fmla="*/ 0 w 441960"/>
                <a:gd name="connsiteY72" fmla="*/ 30480 h 419100"/>
                <a:gd name="connsiteX73" fmla="*/ 19050 w 441960"/>
                <a:gd name="connsiteY73" fmla="*/ 8953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41960" h="419100">
                  <a:moveTo>
                    <a:pt x="19050" y="89535"/>
                  </a:moveTo>
                  <a:lnTo>
                    <a:pt x="19050" y="89535"/>
                  </a:lnTo>
                  <a:cubicBezTo>
                    <a:pt x="25400" y="91440"/>
                    <a:pt x="32170" y="92285"/>
                    <a:pt x="38100" y="95250"/>
                  </a:cubicBezTo>
                  <a:cubicBezTo>
                    <a:pt x="40148" y="96274"/>
                    <a:pt x="40444" y="99206"/>
                    <a:pt x="41910" y="100965"/>
                  </a:cubicBezTo>
                  <a:cubicBezTo>
                    <a:pt x="43635" y="103035"/>
                    <a:pt x="45720" y="104775"/>
                    <a:pt x="47625" y="106680"/>
                  </a:cubicBezTo>
                  <a:cubicBezTo>
                    <a:pt x="48260" y="108585"/>
                    <a:pt x="48632" y="110599"/>
                    <a:pt x="49530" y="112395"/>
                  </a:cubicBezTo>
                  <a:cubicBezTo>
                    <a:pt x="51671" y="116676"/>
                    <a:pt x="55444" y="120816"/>
                    <a:pt x="59055" y="123825"/>
                  </a:cubicBezTo>
                  <a:cubicBezTo>
                    <a:pt x="60814" y="125291"/>
                    <a:pt x="63151" y="126016"/>
                    <a:pt x="64770" y="127635"/>
                  </a:cubicBezTo>
                  <a:cubicBezTo>
                    <a:pt x="67015" y="129880"/>
                    <a:pt x="68580" y="132715"/>
                    <a:pt x="70485" y="135255"/>
                  </a:cubicBezTo>
                  <a:cubicBezTo>
                    <a:pt x="76850" y="154350"/>
                    <a:pt x="72352" y="138876"/>
                    <a:pt x="76200" y="158115"/>
                  </a:cubicBezTo>
                  <a:cubicBezTo>
                    <a:pt x="76713" y="160682"/>
                    <a:pt x="77637" y="163159"/>
                    <a:pt x="78105" y="165735"/>
                  </a:cubicBezTo>
                  <a:cubicBezTo>
                    <a:pt x="78908" y="170153"/>
                    <a:pt x="79129" y="174667"/>
                    <a:pt x="80010" y="179070"/>
                  </a:cubicBezTo>
                  <a:cubicBezTo>
                    <a:pt x="80944" y="183742"/>
                    <a:pt x="83660" y="188274"/>
                    <a:pt x="85725" y="192405"/>
                  </a:cubicBezTo>
                  <a:cubicBezTo>
                    <a:pt x="86360" y="195580"/>
                    <a:pt x="85914" y="199184"/>
                    <a:pt x="87630" y="201930"/>
                  </a:cubicBezTo>
                  <a:cubicBezTo>
                    <a:pt x="89313" y="204622"/>
                    <a:pt x="92839" y="205579"/>
                    <a:pt x="95250" y="207645"/>
                  </a:cubicBezTo>
                  <a:cubicBezTo>
                    <a:pt x="108084" y="218646"/>
                    <a:pt x="94049" y="208749"/>
                    <a:pt x="106680" y="217170"/>
                  </a:cubicBezTo>
                  <a:lnTo>
                    <a:pt x="152400" y="215265"/>
                  </a:lnTo>
                  <a:cubicBezTo>
                    <a:pt x="163201" y="214738"/>
                    <a:pt x="174012" y="214297"/>
                    <a:pt x="184785" y="213360"/>
                  </a:cubicBezTo>
                  <a:cubicBezTo>
                    <a:pt x="187389" y="213134"/>
                    <a:pt x="202503" y="210359"/>
                    <a:pt x="205740" y="209550"/>
                  </a:cubicBezTo>
                  <a:cubicBezTo>
                    <a:pt x="207688" y="209063"/>
                    <a:pt x="209550" y="208280"/>
                    <a:pt x="211455" y="207645"/>
                  </a:cubicBezTo>
                  <a:cubicBezTo>
                    <a:pt x="212725" y="205740"/>
                    <a:pt x="213744" y="203641"/>
                    <a:pt x="215265" y="201930"/>
                  </a:cubicBezTo>
                  <a:cubicBezTo>
                    <a:pt x="218845" y="197903"/>
                    <a:pt x="226695" y="190500"/>
                    <a:pt x="226695" y="190500"/>
                  </a:cubicBezTo>
                  <a:cubicBezTo>
                    <a:pt x="240030" y="191770"/>
                    <a:pt x="253610" y="191464"/>
                    <a:pt x="266700" y="194310"/>
                  </a:cubicBezTo>
                  <a:cubicBezTo>
                    <a:pt x="272760" y="195627"/>
                    <a:pt x="270153" y="205324"/>
                    <a:pt x="268605" y="207645"/>
                  </a:cubicBezTo>
                  <a:cubicBezTo>
                    <a:pt x="267335" y="209550"/>
                    <a:pt x="264509" y="209836"/>
                    <a:pt x="262890" y="211455"/>
                  </a:cubicBezTo>
                  <a:cubicBezTo>
                    <a:pt x="248713" y="225632"/>
                    <a:pt x="264929" y="213906"/>
                    <a:pt x="251460" y="222885"/>
                  </a:cubicBezTo>
                  <a:cubicBezTo>
                    <a:pt x="252730" y="224790"/>
                    <a:pt x="253482" y="227170"/>
                    <a:pt x="255270" y="228600"/>
                  </a:cubicBezTo>
                  <a:cubicBezTo>
                    <a:pt x="264506" y="235989"/>
                    <a:pt x="258734" y="223751"/>
                    <a:pt x="262890" y="236220"/>
                  </a:cubicBezTo>
                  <a:cubicBezTo>
                    <a:pt x="260985" y="236855"/>
                    <a:pt x="259123" y="237638"/>
                    <a:pt x="257175" y="238125"/>
                  </a:cubicBezTo>
                  <a:cubicBezTo>
                    <a:pt x="243518" y="241539"/>
                    <a:pt x="229200" y="242446"/>
                    <a:pt x="215265" y="243840"/>
                  </a:cubicBezTo>
                  <a:cubicBezTo>
                    <a:pt x="213174" y="244537"/>
                    <a:pt x="204612" y="246834"/>
                    <a:pt x="203835" y="249555"/>
                  </a:cubicBezTo>
                  <a:cubicBezTo>
                    <a:pt x="202945" y="252668"/>
                    <a:pt x="203944" y="256386"/>
                    <a:pt x="205740" y="259080"/>
                  </a:cubicBezTo>
                  <a:cubicBezTo>
                    <a:pt x="206854" y="260751"/>
                    <a:pt x="209507" y="260498"/>
                    <a:pt x="211455" y="260985"/>
                  </a:cubicBezTo>
                  <a:cubicBezTo>
                    <a:pt x="214596" y="261770"/>
                    <a:pt x="217805" y="262255"/>
                    <a:pt x="220980" y="262890"/>
                  </a:cubicBezTo>
                  <a:cubicBezTo>
                    <a:pt x="221615" y="264795"/>
                    <a:pt x="223631" y="266741"/>
                    <a:pt x="222885" y="268605"/>
                  </a:cubicBezTo>
                  <a:cubicBezTo>
                    <a:pt x="221501" y="272065"/>
                    <a:pt x="211947" y="273920"/>
                    <a:pt x="209550" y="274320"/>
                  </a:cubicBezTo>
                  <a:cubicBezTo>
                    <a:pt x="204500" y="275162"/>
                    <a:pt x="199370" y="275447"/>
                    <a:pt x="194310" y="276225"/>
                  </a:cubicBezTo>
                  <a:cubicBezTo>
                    <a:pt x="191110" y="276717"/>
                    <a:pt x="187960" y="277495"/>
                    <a:pt x="184785" y="278130"/>
                  </a:cubicBezTo>
                  <a:cubicBezTo>
                    <a:pt x="183515" y="280035"/>
                    <a:pt x="180975" y="281555"/>
                    <a:pt x="180975" y="283845"/>
                  </a:cubicBezTo>
                  <a:cubicBezTo>
                    <a:pt x="180975" y="288502"/>
                    <a:pt x="187960" y="291253"/>
                    <a:pt x="190500" y="293370"/>
                  </a:cubicBezTo>
                  <a:cubicBezTo>
                    <a:pt x="192570" y="295095"/>
                    <a:pt x="194170" y="297332"/>
                    <a:pt x="196215" y="299085"/>
                  </a:cubicBezTo>
                  <a:cubicBezTo>
                    <a:pt x="198626" y="301151"/>
                    <a:pt x="201251" y="302955"/>
                    <a:pt x="203835" y="304800"/>
                  </a:cubicBezTo>
                  <a:cubicBezTo>
                    <a:pt x="207842" y="307662"/>
                    <a:pt x="210342" y="309694"/>
                    <a:pt x="215265" y="310515"/>
                  </a:cubicBezTo>
                  <a:cubicBezTo>
                    <a:pt x="220937" y="311460"/>
                    <a:pt x="226695" y="311785"/>
                    <a:pt x="232410" y="312420"/>
                  </a:cubicBezTo>
                  <a:cubicBezTo>
                    <a:pt x="241300" y="311785"/>
                    <a:pt x="250573" y="313173"/>
                    <a:pt x="259080" y="310515"/>
                  </a:cubicBezTo>
                  <a:cubicBezTo>
                    <a:pt x="261791" y="309668"/>
                    <a:pt x="261835" y="305532"/>
                    <a:pt x="262890" y="302895"/>
                  </a:cubicBezTo>
                  <a:cubicBezTo>
                    <a:pt x="264382" y="299166"/>
                    <a:pt x="265430" y="295275"/>
                    <a:pt x="266700" y="291465"/>
                  </a:cubicBezTo>
                  <a:lnTo>
                    <a:pt x="268605" y="285750"/>
                  </a:lnTo>
                  <a:cubicBezTo>
                    <a:pt x="272415" y="286385"/>
                    <a:pt x="276264" y="286817"/>
                    <a:pt x="280035" y="287655"/>
                  </a:cubicBezTo>
                  <a:cubicBezTo>
                    <a:pt x="281995" y="288091"/>
                    <a:pt x="284583" y="287926"/>
                    <a:pt x="285750" y="289560"/>
                  </a:cubicBezTo>
                  <a:cubicBezTo>
                    <a:pt x="288072" y="292811"/>
                    <a:pt x="290095" y="304045"/>
                    <a:pt x="291465" y="308610"/>
                  </a:cubicBezTo>
                  <a:cubicBezTo>
                    <a:pt x="292619" y="312457"/>
                    <a:pt x="293047" y="316698"/>
                    <a:pt x="295275" y="320040"/>
                  </a:cubicBezTo>
                  <a:cubicBezTo>
                    <a:pt x="300846" y="328397"/>
                    <a:pt x="297711" y="323923"/>
                    <a:pt x="304800" y="333375"/>
                  </a:cubicBezTo>
                  <a:cubicBezTo>
                    <a:pt x="305435" y="344805"/>
                    <a:pt x="305285" y="356306"/>
                    <a:pt x="306705" y="367665"/>
                  </a:cubicBezTo>
                  <a:cubicBezTo>
                    <a:pt x="307203" y="371650"/>
                    <a:pt x="306705" y="377825"/>
                    <a:pt x="310515" y="379095"/>
                  </a:cubicBezTo>
                  <a:lnTo>
                    <a:pt x="321945" y="382905"/>
                  </a:lnTo>
                  <a:cubicBezTo>
                    <a:pt x="325755" y="384175"/>
                    <a:pt x="330033" y="384487"/>
                    <a:pt x="333375" y="386715"/>
                  </a:cubicBezTo>
                  <a:lnTo>
                    <a:pt x="339090" y="390525"/>
                  </a:lnTo>
                  <a:cubicBezTo>
                    <a:pt x="340639" y="395173"/>
                    <a:pt x="341112" y="398262"/>
                    <a:pt x="344805" y="401955"/>
                  </a:cubicBezTo>
                  <a:cubicBezTo>
                    <a:pt x="346424" y="403574"/>
                    <a:pt x="348761" y="404299"/>
                    <a:pt x="350520" y="405765"/>
                  </a:cubicBezTo>
                  <a:cubicBezTo>
                    <a:pt x="357890" y="411907"/>
                    <a:pt x="354775" y="412006"/>
                    <a:pt x="363855" y="417195"/>
                  </a:cubicBezTo>
                  <a:cubicBezTo>
                    <a:pt x="365598" y="418191"/>
                    <a:pt x="367665" y="418465"/>
                    <a:pt x="369570" y="419100"/>
                  </a:cubicBezTo>
                  <a:cubicBezTo>
                    <a:pt x="370840" y="417195"/>
                    <a:pt x="372952" y="415634"/>
                    <a:pt x="373380" y="413385"/>
                  </a:cubicBezTo>
                  <a:cubicBezTo>
                    <a:pt x="375532" y="402088"/>
                    <a:pt x="366280" y="382732"/>
                    <a:pt x="377190" y="379095"/>
                  </a:cubicBezTo>
                  <a:cubicBezTo>
                    <a:pt x="385326" y="376383"/>
                    <a:pt x="391350" y="373715"/>
                    <a:pt x="400050" y="373380"/>
                  </a:cubicBezTo>
                  <a:cubicBezTo>
                    <a:pt x="412741" y="372892"/>
                    <a:pt x="425450" y="373380"/>
                    <a:pt x="438150" y="373380"/>
                  </a:cubicBezTo>
                  <a:lnTo>
                    <a:pt x="430530" y="268605"/>
                  </a:lnTo>
                  <a:lnTo>
                    <a:pt x="441960" y="45720"/>
                  </a:lnTo>
                  <a:lnTo>
                    <a:pt x="381000" y="38100"/>
                  </a:lnTo>
                  <a:lnTo>
                    <a:pt x="365760" y="0"/>
                  </a:lnTo>
                  <a:lnTo>
                    <a:pt x="234315" y="26670"/>
                  </a:lnTo>
                  <a:lnTo>
                    <a:pt x="228600" y="3810"/>
                  </a:lnTo>
                  <a:lnTo>
                    <a:pt x="0" y="30480"/>
                  </a:lnTo>
                  <a:lnTo>
                    <a:pt x="19050" y="895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" name="Freeform 139"/>
            <p:cNvSpPr/>
            <p:nvPr/>
          </p:nvSpPr>
          <p:spPr bwMode="auto">
            <a:xfrm>
              <a:off x="5903562" y="5575495"/>
              <a:ext cx="304718" cy="176620"/>
            </a:xfrm>
            <a:custGeom>
              <a:avLst/>
              <a:gdLst>
                <a:gd name="connsiteX0" fmla="*/ 499110 w 499110"/>
                <a:gd name="connsiteY0" fmla="*/ 121920 h 289560"/>
                <a:gd name="connsiteX1" fmla="*/ 276225 w 499110"/>
                <a:gd name="connsiteY1" fmla="*/ 146685 h 289560"/>
                <a:gd name="connsiteX2" fmla="*/ 285750 w 499110"/>
                <a:gd name="connsiteY2" fmla="*/ 200025 h 289560"/>
                <a:gd name="connsiteX3" fmla="*/ 232410 w 499110"/>
                <a:gd name="connsiteY3" fmla="*/ 224790 h 289560"/>
                <a:gd name="connsiteX4" fmla="*/ 230505 w 499110"/>
                <a:gd name="connsiteY4" fmla="*/ 278130 h 289560"/>
                <a:gd name="connsiteX5" fmla="*/ 179070 w 499110"/>
                <a:gd name="connsiteY5" fmla="*/ 289560 h 289560"/>
                <a:gd name="connsiteX6" fmla="*/ 131445 w 499110"/>
                <a:gd name="connsiteY6" fmla="*/ 234315 h 289560"/>
                <a:gd name="connsiteX7" fmla="*/ 120015 w 499110"/>
                <a:gd name="connsiteY7" fmla="*/ 219075 h 289560"/>
                <a:gd name="connsiteX8" fmla="*/ 118110 w 499110"/>
                <a:gd name="connsiteY8" fmla="*/ 213360 h 289560"/>
                <a:gd name="connsiteX9" fmla="*/ 104775 w 499110"/>
                <a:gd name="connsiteY9" fmla="*/ 198120 h 289560"/>
                <a:gd name="connsiteX10" fmla="*/ 99060 w 499110"/>
                <a:gd name="connsiteY10" fmla="*/ 192405 h 289560"/>
                <a:gd name="connsiteX11" fmla="*/ 89535 w 499110"/>
                <a:gd name="connsiteY11" fmla="*/ 190500 h 289560"/>
                <a:gd name="connsiteX12" fmla="*/ 62865 w 499110"/>
                <a:gd name="connsiteY12" fmla="*/ 186690 h 289560"/>
                <a:gd name="connsiteX13" fmla="*/ 55245 w 499110"/>
                <a:gd name="connsiteY13" fmla="*/ 184785 h 289560"/>
                <a:gd name="connsiteX14" fmla="*/ 41910 w 499110"/>
                <a:gd name="connsiteY14" fmla="*/ 182880 h 289560"/>
                <a:gd name="connsiteX15" fmla="*/ 24765 w 499110"/>
                <a:gd name="connsiteY15" fmla="*/ 175260 h 289560"/>
                <a:gd name="connsiteX16" fmla="*/ 17145 w 499110"/>
                <a:gd name="connsiteY16" fmla="*/ 173355 h 289560"/>
                <a:gd name="connsiteX17" fmla="*/ 11430 w 499110"/>
                <a:gd name="connsiteY17" fmla="*/ 169545 h 289560"/>
                <a:gd name="connsiteX18" fmla="*/ 5715 w 499110"/>
                <a:gd name="connsiteY18" fmla="*/ 167640 h 289560"/>
                <a:gd name="connsiteX19" fmla="*/ 3810 w 499110"/>
                <a:gd name="connsiteY19" fmla="*/ 161925 h 289560"/>
                <a:gd name="connsiteX20" fmla="*/ 0 w 499110"/>
                <a:gd name="connsiteY20" fmla="*/ 156210 h 289560"/>
                <a:gd name="connsiteX21" fmla="*/ 1905 w 499110"/>
                <a:gd name="connsiteY21" fmla="*/ 129540 h 289560"/>
                <a:gd name="connsiteX22" fmla="*/ 3810 w 499110"/>
                <a:gd name="connsiteY22" fmla="*/ 123825 h 289560"/>
                <a:gd name="connsiteX23" fmla="*/ 9525 w 499110"/>
                <a:gd name="connsiteY23" fmla="*/ 120015 h 289560"/>
                <a:gd name="connsiteX24" fmla="*/ 11430 w 499110"/>
                <a:gd name="connsiteY24" fmla="*/ 114300 h 289560"/>
                <a:gd name="connsiteX25" fmla="*/ 22860 w 499110"/>
                <a:gd name="connsiteY25" fmla="*/ 102870 h 289560"/>
                <a:gd name="connsiteX26" fmla="*/ 28575 w 499110"/>
                <a:gd name="connsiteY26" fmla="*/ 100965 h 289560"/>
                <a:gd name="connsiteX27" fmla="*/ 41910 w 499110"/>
                <a:gd name="connsiteY27" fmla="*/ 89535 h 289560"/>
                <a:gd name="connsiteX28" fmla="*/ 45720 w 499110"/>
                <a:gd name="connsiteY28" fmla="*/ 83820 h 289560"/>
                <a:gd name="connsiteX29" fmla="*/ 51435 w 499110"/>
                <a:gd name="connsiteY29" fmla="*/ 80010 h 289560"/>
                <a:gd name="connsiteX30" fmla="*/ 57150 w 499110"/>
                <a:gd name="connsiteY30" fmla="*/ 74295 h 289560"/>
                <a:gd name="connsiteX31" fmla="*/ 64770 w 499110"/>
                <a:gd name="connsiteY31" fmla="*/ 64770 h 289560"/>
                <a:gd name="connsiteX32" fmla="*/ 68580 w 499110"/>
                <a:gd name="connsiteY32" fmla="*/ 57150 h 289560"/>
                <a:gd name="connsiteX33" fmla="*/ 74295 w 499110"/>
                <a:gd name="connsiteY33" fmla="*/ 51435 h 289560"/>
                <a:gd name="connsiteX34" fmla="*/ 81915 w 499110"/>
                <a:gd name="connsiteY34" fmla="*/ 49530 h 289560"/>
                <a:gd name="connsiteX35" fmla="*/ 87630 w 499110"/>
                <a:gd name="connsiteY35" fmla="*/ 47625 h 289560"/>
                <a:gd name="connsiteX36" fmla="*/ 106680 w 499110"/>
                <a:gd name="connsiteY36" fmla="*/ 49530 h 289560"/>
                <a:gd name="connsiteX37" fmla="*/ 123825 w 499110"/>
                <a:gd name="connsiteY37" fmla="*/ 59055 h 289560"/>
                <a:gd name="connsiteX38" fmla="*/ 154305 w 499110"/>
                <a:gd name="connsiteY38" fmla="*/ 60960 h 289560"/>
                <a:gd name="connsiteX39" fmla="*/ 161925 w 499110"/>
                <a:gd name="connsiteY39" fmla="*/ 64770 h 289560"/>
                <a:gd name="connsiteX40" fmla="*/ 184785 w 499110"/>
                <a:gd name="connsiteY40" fmla="*/ 66675 h 289560"/>
                <a:gd name="connsiteX41" fmla="*/ 198120 w 499110"/>
                <a:gd name="connsiteY41" fmla="*/ 68580 h 289560"/>
                <a:gd name="connsiteX42" fmla="*/ 203835 w 499110"/>
                <a:gd name="connsiteY42" fmla="*/ 70485 h 289560"/>
                <a:gd name="connsiteX43" fmla="*/ 215265 w 499110"/>
                <a:gd name="connsiteY43" fmla="*/ 62865 h 289560"/>
                <a:gd name="connsiteX44" fmla="*/ 220980 w 499110"/>
                <a:gd name="connsiteY44" fmla="*/ 60960 h 289560"/>
                <a:gd name="connsiteX45" fmla="*/ 249555 w 499110"/>
                <a:gd name="connsiteY45" fmla="*/ 62865 h 289560"/>
                <a:gd name="connsiteX46" fmla="*/ 255270 w 499110"/>
                <a:gd name="connsiteY46" fmla="*/ 64770 h 289560"/>
                <a:gd name="connsiteX47" fmla="*/ 314325 w 499110"/>
                <a:gd name="connsiteY47" fmla="*/ 62865 h 289560"/>
                <a:gd name="connsiteX48" fmla="*/ 312420 w 499110"/>
                <a:gd name="connsiteY48" fmla="*/ 41910 h 289560"/>
                <a:gd name="connsiteX49" fmla="*/ 314325 w 499110"/>
                <a:gd name="connsiteY49" fmla="*/ 34290 h 289560"/>
                <a:gd name="connsiteX50" fmla="*/ 316230 w 499110"/>
                <a:gd name="connsiteY50" fmla="*/ 28575 h 289560"/>
                <a:gd name="connsiteX51" fmla="*/ 327660 w 499110"/>
                <a:gd name="connsiteY51" fmla="*/ 13335 h 289560"/>
                <a:gd name="connsiteX52" fmla="*/ 339090 w 499110"/>
                <a:gd name="connsiteY52" fmla="*/ 5715 h 289560"/>
                <a:gd name="connsiteX53" fmla="*/ 350520 w 499110"/>
                <a:gd name="connsiteY53" fmla="*/ 0 h 289560"/>
                <a:gd name="connsiteX54" fmla="*/ 381000 w 499110"/>
                <a:gd name="connsiteY54" fmla="*/ 1905 h 289560"/>
                <a:gd name="connsiteX55" fmla="*/ 386715 w 499110"/>
                <a:gd name="connsiteY55" fmla="*/ 5715 h 289560"/>
                <a:gd name="connsiteX56" fmla="*/ 394335 w 499110"/>
                <a:gd name="connsiteY56" fmla="*/ 7620 h 289560"/>
                <a:gd name="connsiteX57" fmla="*/ 419100 w 499110"/>
                <a:gd name="connsiteY57" fmla="*/ 9525 h 289560"/>
                <a:gd name="connsiteX58" fmla="*/ 422910 w 499110"/>
                <a:gd name="connsiteY58" fmla="*/ 15240 h 289560"/>
                <a:gd name="connsiteX59" fmla="*/ 434340 w 499110"/>
                <a:gd name="connsiteY59" fmla="*/ 24765 h 289560"/>
                <a:gd name="connsiteX60" fmla="*/ 445770 w 499110"/>
                <a:gd name="connsiteY60" fmla="*/ 28575 h 289560"/>
                <a:gd name="connsiteX61" fmla="*/ 491490 w 499110"/>
                <a:gd name="connsiteY61" fmla="*/ 30480 h 289560"/>
                <a:gd name="connsiteX62" fmla="*/ 499110 w 499110"/>
                <a:gd name="connsiteY62" fmla="*/ 12192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99110" h="289560">
                  <a:moveTo>
                    <a:pt x="499110" y="121920"/>
                  </a:moveTo>
                  <a:lnTo>
                    <a:pt x="276225" y="146685"/>
                  </a:lnTo>
                  <a:lnTo>
                    <a:pt x="285750" y="200025"/>
                  </a:lnTo>
                  <a:lnTo>
                    <a:pt x="232410" y="224790"/>
                  </a:lnTo>
                  <a:lnTo>
                    <a:pt x="230505" y="278130"/>
                  </a:lnTo>
                  <a:lnTo>
                    <a:pt x="179070" y="289560"/>
                  </a:lnTo>
                  <a:lnTo>
                    <a:pt x="131445" y="234315"/>
                  </a:lnTo>
                  <a:cubicBezTo>
                    <a:pt x="127635" y="229235"/>
                    <a:pt x="123424" y="224432"/>
                    <a:pt x="120015" y="219075"/>
                  </a:cubicBezTo>
                  <a:cubicBezTo>
                    <a:pt x="118937" y="217381"/>
                    <a:pt x="119085" y="215115"/>
                    <a:pt x="118110" y="213360"/>
                  </a:cubicBezTo>
                  <a:cubicBezTo>
                    <a:pt x="108694" y="196412"/>
                    <a:pt x="114563" y="206276"/>
                    <a:pt x="104775" y="198120"/>
                  </a:cubicBezTo>
                  <a:cubicBezTo>
                    <a:pt x="102705" y="196395"/>
                    <a:pt x="101470" y="193610"/>
                    <a:pt x="99060" y="192405"/>
                  </a:cubicBezTo>
                  <a:cubicBezTo>
                    <a:pt x="96164" y="190957"/>
                    <a:pt x="92696" y="191202"/>
                    <a:pt x="89535" y="190500"/>
                  </a:cubicBezTo>
                  <a:cubicBezTo>
                    <a:pt x="72585" y="186733"/>
                    <a:pt x="92171" y="189621"/>
                    <a:pt x="62865" y="186690"/>
                  </a:cubicBezTo>
                  <a:cubicBezTo>
                    <a:pt x="60325" y="186055"/>
                    <a:pt x="57821" y="185253"/>
                    <a:pt x="55245" y="184785"/>
                  </a:cubicBezTo>
                  <a:cubicBezTo>
                    <a:pt x="50827" y="183982"/>
                    <a:pt x="46285" y="183890"/>
                    <a:pt x="41910" y="182880"/>
                  </a:cubicBezTo>
                  <a:cubicBezTo>
                    <a:pt x="16238" y="176956"/>
                    <a:pt x="40702" y="182090"/>
                    <a:pt x="24765" y="175260"/>
                  </a:cubicBezTo>
                  <a:cubicBezTo>
                    <a:pt x="22359" y="174229"/>
                    <a:pt x="19685" y="173990"/>
                    <a:pt x="17145" y="173355"/>
                  </a:cubicBezTo>
                  <a:cubicBezTo>
                    <a:pt x="15240" y="172085"/>
                    <a:pt x="13478" y="170569"/>
                    <a:pt x="11430" y="169545"/>
                  </a:cubicBezTo>
                  <a:cubicBezTo>
                    <a:pt x="9634" y="168647"/>
                    <a:pt x="7135" y="169060"/>
                    <a:pt x="5715" y="167640"/>
                  </a:cubicBezTo>
                  <a:cubicBezTo>
                    <a:pt x="4295" y="166220"/>
                    <a:pt x="4708" y="163721"/>
                    <a:pt x="3810" y="161925"/>
                  </a:cubicBezTo>
                  <a:cubicBezTo>
                    <a:pt x="2786" y="159877"/>
                    <a:pt x="1270" y="158115"/>
                    <a:pt x="0" y="156210"/>
                  </a:cubicBezTo>
                  <a:cubicBezTo>
                    <a:pt x="635" y="147320"/>
                    <a:pt x="864" y="138392"/>
                    <a:pt x="1905" y="129540"/>
                  </a:cubicBezTo>
                  <a:cubicBezTo>
                    <a:pt x="2140" y="127546"/>
                    <a:pt x="2556" y="125393"/>
                    <a:pt x="3810" y="123825"/>
                  </a:cubicBezTo>
                  <a:cubicBezTo>
                    <a:pt x="5240" y="122037"/>
                    <a:pt x="7620" y="121285"/>
                    <a:pt x="9525" y="120015"/>
                  </a:cubicBezTo>
                  <a:cubicBezTo>
                    <a:pt x="10160" y="118110"/>
                    <a:pt x="10434" y="116043"/>
                    <a:pt x="11430" y="114300"/>
                  </a:cubicBezTo>
                  <a:cubicBezTo>
                    <a:pt x="14611" y="108734"/>
                    <a:pt x="17321" y="105639"/>
                    <a:pt x="22860" y="102870"/>
                  </a:cubicBezTo>
                  <a:cubicBezTo>
                    <a:pt x="24656" y="101972"/>
                    <a:pt x="26670" y="101600"/>
                    <a:pt x="28575" y="100965"/>
                  </a:cubicBezTo>
                  <a:cubicBezTo>
                    <a:pt x="34181" y="96761"/>
                    <a:pt x="37488" y="94842"/>
                    <a:pt x="41910" y="89535"/>
                  </a:cubicBezTo>
                  <a:cubicBezTo>
                    <a:pt x="43376" y="87776"/>
                    <a:pt x="44101" y="85439"/>
                    <a:pt x="45720" y="83820"/>
                  </a:cubicBezTo>
                  <a:cubicBezTo>
                    <a:pt x="47339" y="82201"/>
                    <a:pt x="49676" y="81476"/>
                    <a:pt x="51435" y="80010"/>
                  </a:cubicBezTo>
                  <a:cubicBezTo>
                    <a:pt x="53505" y="78285"/>
                    <a:pt x="55245" y="76200"/>
                    <a:pt x="57150" y="74295"/>
                  </a:cubicBezTo>
                  <a:cubicBezTo>
                    <a:pt x="61698" y="60650"/>
                    <a:pt x="55196" y="76259"/>
                    <a:pt x="64770" y="64770"/>
                  </a:cubicBezTo>
                  <a:cubicBezTo>
                    <a:pt x="66588" y="62588"/>
                    <a:pt x="66929" y="59461"/>
                    <a:pt x="68580" y="57150"/>
                  </a:cubicBezTo>
                  <a:cubicBezTo>
                    <a:pt x="70146" y="54958"/>
                    <a:pt x="71956" y="52772"/>
                    <a:pt x="74295" y="51435"/>
                  </a:cubicBezTo>
                  <a:cubicBezTo>
                    <a:pt x="76568" y="50136"/>
                    <a:pt x="79398" y="50249"/>
                    <a:pt x="81915" y="49530"/>
                  </a:cubicBezTo>
                  <a:cubicBezTo>
                    <a:pt x="83846" y="48978"/>
                    <a:pt x="85725" y="48260"/>
                    <a:pt x="87630" y="47625"/>
                  </a:cubicBezTo>
                  <a:cubicBezTo>
                    <a:pt x="93980" y="48260"/>
                    <a:pt x="100589" y="47627"/>
                    <a:pt x="106680" y="49530"/>
                  </a:cubicBezTo>
                  <a:cubicBezTo>
                    <a:pt x="116926" y="52732"/>
                    <a:pt x="115018" y="58128"/>
                    <a:pt x="123825" y="59055"/>
                  </a:cubicBezTo>
                  <a:cubicBezTo>
                    <a:pt x="133949" y="60121"/>
                    <a:pt x="144145" y="60325"/>
                    <a:pt x="154305" y="60960"/>
                  </a:cubicBezTo>
                  <a:cubicBezTo>
                    <a:pt x="156845" y="62230"/>
                    <a:pt x="159134" y="64247"/>
                    <a:pt x="161925" y="64770"/>
                  </a:cubicBezTo>
                  <a:cubicBezTo>
                    <a:pt x="169440" y="66179"/>
                    <a:pt x="177181" y="65875"/>
                    <a:pt x="184785" y="66675"/>
                  </a:cubicBezTo>
                  <a:cubicBezTo>
                    <a:pt x="189250" y="67145"/>
                    <a:pt x="193675" y="67945"/>
                    <a:pt x="198120" y="68580"/>
                  </a:cubicBezTo>
                  <a:cubicBezTo>
                    <a:pt x="200025" y="69215"/>
                    <a:pt x="201827" y="70485"/>
                    <a:pt x="203835" y="70485"/>
                  </a:cubicBezTo>
                  <a:cubicBezTo>
                    <a:pt x="210629" y="70485"/>
                    <a:pt x="210111" y="66301"/>
                    <a:pt x="215265" y="62865"/>
                  </a:cubicBezTo>
                  <a:cubicBezTo>
                    <a:pt x="216936" y="61751"/>
                    <a:pt x="219075" y="61595"/>
                    <a:pt x="220980" y="60960"/>
                  </a:cubicBezTo>
                  <a:cubicBezTo>
                    <a:pt x="230505" y="61595"/>
                    <a:pt x="240067" y="61811"/>
                    <a:pt x="249555" y="62865"/>
                  </a:cubicBezTo>
                  <a:cubicBezTo>
                    <a:pt x="251551" y="63087"/>
                    <a:pt x="253262" y="64770"/>
                    <a:pt x="255270" y="64770"/>
                  </a:cubicBezTo>
                  <a:cubicBezTo>
                    <a:pt x="274965" y="64770"/>
                    <a:pt x="294640" y="63500"/>
                    <a:pt x="314325" y="62865"/>
                  </a:cubicBezTo>
                  <a:cubicBezTo>
                    <a:pt x="313690" y="55880"/>
                    <a:pt x="312420" y="48924"/>
                    <a:pt x="312420" y="41910"/>
                  </a:cubicBezTo>
                  <a:cubicBezTo>
                    <a:pt x="312420" y="39292"/>
                    <a:pt x="313606" y="36807"/>
                    <a:pt x="314325" y="34290"/>
                  </a:cubicBezTo>
                  <a:cubicBezTo>
                    <a:pt x="314877" y="32359"/>
                    <a:pt x="315152" y="30269"/>
                    <a:pt x="316230" y="28575"/>
                  </a:cubicBezTo>
                  <a:cubicBezTo>
                    <a:pt x="319639" y="23218"/>
                    <a:pt x="322376" y="16857"/>
                    <a:pt x="327660" y="13335"/>
                  </a:cubicBezTo>
                  <a:cubicBezTo>
                    <a:pt x="331470" y="10795"/>
                    <a:pt x="334746" y="7163"/>
                    <a:pt x="339090" y="5715"/>
                  </a:cubicBezTo>
                  <a:cubicBezTo>
                    <a:pt x="346977" y="3086"/>
                    <a:pt x="343134" y="4924"/>
                    <a:pt x="350520" y="0"/>
                  </a:cubicBezTo>
                  <a:cubicBezTo>
                    <a:pt x="360680" y="635"/>
                    <a:pt x="370945" y="317"/>
                    <a:pt x="381000" y="1905"/>
                  </a:cubicBezTo>
                  <a:cubicBezTo>
                    <a:pt x="383262" y="2262"/>
                    <a:pt x="384611" y="4813"/>
                    <a:pt x="386715" y="5715"/>
                  </a:cubicBezTo>
                  <a:cubicBezTo>
                    <a:pt x="389121" y="6746"/>
                    <a:pt x="391735" y="7314"/>
                    <a:pt x="394335" y="7620"/>
                  </a:cubicBezTo>
                  <a:cubicBezTo>
                    <a:pt x="402558" y="8587"/>
                    <a:pt x="410845" y="8890"/>
                    <a:pt x="419100" y="9525"/>
                  </a:cubicBezTo>
                  <a:cubicBezTo>
                    <a:pt x="420370" y="11430"/>
                    <a:pt x="421444" y="13481"/>
                    <a:pt x="422910" y="15240"/>
                  </a:cubicBezTo>
                  <a:cubicBezTo>
                    <a:pt x="425549" y="18407"/>
                    <a:pt x="430373" y="23002"/>
                    <a:pt x="434340" y="24765"/>
                  </a:cubicBezTo>
                  <a:cubicBezTo>
                    <a:pt x="438010" y="26396"/>
                    <a:pt x="441757" y="28408"/>
                    <a:pt x="445770" y="28575"/>
                  </a:cubicBezTo>
                  <a:lnTo>
                    <a:pt x="491490" y="30480"/>
                  </a:lnTo>
                  <a:lnTo>
                    <a:pt x="499110" y="12192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" name="Freeform 140"/>
            <p:cNvSpPr/>
            <p:nvPr/>
          </p:nvSpPr>
          <p:spPr bwMode="auto">
            <a:xfrm>
              <a:off x="5971492" y="5507564"/>
              <a:ext cx="358092" cy="165945"/>
            </a:xfrm>
            <a:custGeom>
              <a:avLst/>
              <a:gdLst>
                <a:gd name="connsiteX0" fmla="*/ 68861 w 585116"/>
                <a:gd name="connsiteY0" fmla="*/ 100127 h 271577"/>
                <a:gd name="connsiteX1" fmla="*/ 167921 w 585116"/>
                <a:gd name="connsiteY1" fmla="*/ 98222 h 271577"/>
                <a:gd name="connsiteX2" fmla="*/ 173636 w 585116"/>
                <a:gd name="connsiteY2" fmla="*/ 113462 h 271577"/>
                <a:gd name="connsiteX3" fmla="*/ 190781 w 585116"/>
                <a:gd name="connsiteY3" fmla="*/ 105842 h 271577"/>
                <a:gd name="connsiteX4" fmla="*/ 192686 w 585116"/>
                <a:gd name="connsiteY4" fmla="*/ 92507 h 271577"/>
                <a:gd name="connsiteX5" fmla="*/ 198401 w 585116"/>
                <a:gd name="connsiteY5" fmla="*/ 88697 h 271577"/>
                <a:gd name="connsiteX6" fmla="*/ 211736 w 585116"/>
                <a:gd name="connsiteY6" fmla="*/ 84887 h 271577"/>
                <a:gd name="connsiteX7" fmla="*/ 240311 w 585116"/>
                <a:gd name="connsiteY7" fmla="*/ 82982 h 271577"/>
                <a:gd name="connsiteX8" fmla="*/ 265076 w 585116"/>
                <a:gd name="connsiteY8" fmla="*/ 81077 h 271577"/>
                <a:gd name="connsiteX9" fmla="*/ 276506 w 585116"/>
                <a:gd name="connsiteY9" fmla="*/ 73457 h 271577"/>
                <a:gd name="connsiteX10" fmla="*/ 286031 w 585116"/>
                <a:gd name="connsiteY10" fmla="*/ 65837 h 271577"/>
                <a:gd name="connsiteX11" fmla="*/ 297461 w 585116"/>
                <a:gd name="connsiteY11" fmla="*/ 56312 h 271577"/>
                <a:gd name="connsiteX12" fmla="*/ 301271 w 585116"/>
                <a:gd name="connsiteY12" fmla="*/ 50597 h 271577"/>
                <a:gd name="connsiteX13" fmla="*/ 306986 w 585116"/>
                <a:gd name="connsiteY13" fmla="*/ 44882 h 271577"/>
                <a:gd name="connsiteX14" fmla="*/ 308891 w 585116"/>
                <a:gd name="connsiteY14" fmla="*/ 39167 h 271577"/>
                <a:gd name="connsiteX15" fmla="*/ 299366 w 585116"/>
                <a:gd name="connsiteY15" fmla="*/ 20117 h 271577"/>
                <a:gd name="connsiteX16" fmla="*/ 297461 w 585116"/>
                <a:gd name="connsiteY16" fmla="*/ 12497 h 271577"/>
                <a:gd name="connsiteX17" fmla="*/ 324131 w 585116"/>
                <a:gd name="connsiteY17" fmla="*/ 2972 h 271577"/>
                <a:gd name="connsiteX18" fmla="*/ 331751 w 585116"/>
                <a:gd name="connsiteY18" fmla="*/ 4877 h 271577"/>
                <a:gd name="connsiteX19" fmla="*/ 345086 w 585116"/>
                <a:gd name="connsiteY19" fmla="*/ 12497 h 271577"/>
                <a:gd name="connsiteX20" fmla="*/ 356516 w 585116"/>
                <a:gd name="connsiteY20" fmla="*/ 20117 h 271577"/>
                <a:gd name="connsiteX21" fmla="*/ 362231 w 585116"/>
                <a:gd name="connsiteY21" fmla="*/ 25832 h 271577"/>
                <a:gd name="connsiteX22" fmla="*/ 381281 w 585116"/>
                <a:gd name="connsiteY22" fmla="*/ 29642 h 271577"/>
                <a:gd name="connsiteX23" fmla="*/ 386996 w 585116"/>
                <a:gd name="connsiteY23" fmla="*/ 33452 h 271577"/>
                <a:gd name="connsiteX24" fmla="*/ 402236 w 585116"/>
                <a:gd name="connsiteY24" fmla="*/ 37262 h 271577"/>
                <a:gd name="connsiteX25" fmla="*/ 407951 w 585116"/>
                <a:gd name="connsiteY25" fmla="*/ 39167 h 271577"/>
                <a:gd name="connsiteX26" fmla="*/ 413666 w 585116"/>
                <a:gd name="connsiteY26" fmla="*/ 42977 h 271577"/>
                <a:gd name="connsiteX27" fmla="*/ 419381 w 585116"/>
                <a:gd name="connsiteY27" fmla="*/ 44882 h 271577"/>
                <a:gd name="connsiteX28" fmla="*/ 430811 w 585116"/>
                <a:gd name="connsiteY28" fmla="*/ 52502 h 271577"/>
                <a:gd name="connsiteX29" fmla="*/ 444146 w 585116"/>
                <a:gd name="connsiteY29" fmla="*/ 56312 h 271577"/>
                <a:gd name="connsiteX30" fmla="*/ 455576 w 585116"/>
                <a:gd name="connsiteY30" fmla="*/ 60122 h 271577"/>
                <a:gd name="connsiteX31" fmla="*/ 461291 w 585116"/>
                <a:gd name="connsiteY31" fmla="*/ 63932 h 271577"/>
                <a:gd name="connsiteX32" fmla="*/ 474626 w 585116"/>
                <a:gd name="connsiteY32" fmla="*/ 79172 h 271577"/>
                <a:gd name="connsiteX33" fmla="*/ 484151 w 585116"/>
                <a:gd name="connsiteY33" fmla="*/ 81077 h 271577"/>
                <a:gd name="connsiteX34" fmla="*/ 514631 w 585116"/>
                <a:gd name="connsiteY34" fmla="*/ 86792 h 271577"/>
                <a:gd name="connsiteX35" fmla="*/ 531776 w 585116"/>
                <a:gd name="connsiteY35" fmla="*/ 94412 h 271577"/>
                <a:gd name="connsiteX36" fmla="*/ 545111 w 585116"/>
                <a:gd name="connsiteY36" fmla="*/ 98222 h 271577"/>
                <a:gd name="connsiteX37" fmla="*/ 550826 w 585116"/>
                <a:gd name="connsiteY37" fmla="*/ 102032 h 271577"/>
                <a:gd name="connsiteX38" fmla="*/ 545111 w 585116"/>
                <a:gd name="connsiteY38" fmla="*/ 113462 h 271577"/>
                <a:gd name="connsiteX39" fmla="*/ 531776 w 585116"/>
                <a:gd name="connsiteY39" fmla="*/ 119177 h 271577"/>
                <a:gd name="connsiteX40" fmla="*/ 487961 w 585116"/>
                <a:gd name="connsiteY40" fmla="*/ 122987 h 271577"/>
                <a:gd name="connsiteX41" fmla="*/ 476531 w 585116"/>
                <a:gd name="connsiteY41" fmla="*/ 132512 h 271577"/>
                <a:gd name="connsiteX42" fmla="*/ 472721 w 585116"/>
                <a:gd name="connsiteY42" fmla="*/ 138227 h 271577"/>
                <a:gd name="connsiteX43" fmla="*/ 476531 w 585116"/>
                <a:gd name="connsiteY43" fmla="*/ 161087 h 271577"/>
                <a:gd name="connsiteX44" fmla="*/ 505106 w 585116"/>
                <a:gd name="connsiteY44" fmla="*/ 157277 h 271577"/>
                <a:gd name="connsiteX45" fmla="*/ 512726 w 585116"/>
                <a:gd name="connsiteY45" fmla="*/ 155372 h 271577"/>
                <a:gd name="connsiteX46" fmla="*/ 545111 w 585116"/>
                <a:gd name="connsiteY46" fmla="*/ 153467 h 271577"/>
                <a:gd name="connsiteX47" fmla="*/ 571781 w 585116"/>
                <a:gd name="connsiteY47" fmla="*/ 151562 h 271577"/>
                <a:gd name="connsiteX48" fmla="*/ 577496 w 585116"/>
                <a:gd name="connsiteY48" fmla="*/ 153467 h 271577"/>
                <a:gd name="connsiteX49" fmla="*/ 585116 w 585116"/>
                <a:gd name="connsiteY49" fmla="*/ 267767 h 271577"/>
                <a:gd name="connsiteX50" fmla="*/ 518441 w 585116"/>
                <a:gd name="connsiteY50" fmla="*/ 271577 h 271577"/>
                <a:gd name="connsiteX51" fmla="*/ 507011 w 585116"/>
                <a:gd name="connsiteY51" fmla="*/ 241097 h 271577"/>
                <a:gd name="connsiteX52" fmla="*/ 366041 w 585116"/>
                <a:gd name="connsiteY52" fmla="*/ 262052 h 271577"/>
                <a:gd name="connsiteX53" fmla="*/ 360326 w 585116"/>
                <a:gd name="connsiteY53" fmla="*/ 216332 h 271577"/>
                <a:gd name="connsiteX54" fmla="*/ 356516 w 585116"/>
                <a:gd name="connsiteY54" fmla="*/ 199187 h 271577"/>
                <a:gd name="connsiteX55" fmla="*/ 354611 w 585116"/>
                <a:gd name="connsiteY55" fmla="*/ 193472 h 271577"/>
                <a:gd name="connsiteX56" fmla="*/ 356516 w 585116"/>
                <a:gd name="connsiteY56" fmla="*/ 164897 h 271577"/>
                <a:gd name="connsiteX57" fmla="*/ 360326 w 585116"/>
                <a:gd name="connsiteY57" fmla="*/ 159182 h 271577"/>
                <a:gd name="connsiteX58" fmla="*/ 362231 w 585116"/>
                <a:gd name="connsiteY58" fmla="*/ 153467 h 271577"/>
                <a:gd name="connsiteX59" fmla="*/ 308891 w 585116"/>
                <a:gd name="connsiteY59" fmla="*/ 151562 h 271577"/>
                <a:gd name="connsiteX60" fmla="*/ 301271 w 585116"/>
                <a:gd name="connsiteY60" fmla="*/ 140132 h 271577"/>
                <a:gd name="connsiteX61" fmla="*/ 291746 w 585116"/>
                <a:gd name="connsiteY61" fmla="*/ 130607 h 271577"/>
                <a:gd name="connsiteX62" fmla="*/ 255551 w 585116"/>
                <a:gd name="connsiteY62" fmla="*/ 128702 h 271577"/>
                <a:gd name="connsiteX63" fmla="*/ 249836 w 585116"/>
                <a:gd name="connsiteY63" fmla="*/ 126797 h 271577"/>
                <a:gd name="connsiteX64" fmla="*/ 230786 w 585116"/>
                <a:gd name="connsiteY64" fmla="*/ 128702 h 271577"/>
                <a:gd name="connsiteX65" fmla="*/ 226976 w 585116"/>
                <a:gd name="connsiteY65" fmla="*/ 134417 h 271577"/>
                <a:gd name="connsiteX66" fmla="*/ 221261 w 585116"/>
                <a:gd name="connsiteY66" fmla="*/ 140132 h 271577"/>
                <a:gd name="connsiteX67" fmla="*/ 211736 w 585116"/>
                <a:gd name="connsiteY67" fmla="*/ 149657 h 271577"/>
                <a:gd name="connsiteX68" fmla="*/ 211736 w 585116"/>
                <a:gd name="connsiteY68" fmla="*/ 168707 h 271577"/>
                <a:gd name="connsiteX69" fmla="*/ 209831 w 585116"/>
                <a:gd name="connsiteY69" fmla="*/ 197282 h 271577"/>
                <a:gd name="connsiteX70" fmla="*/ 204116 w 585116"/>
                <a:gd name="connsiteY70" fmla="*/ 199187 h 271577"/>
                <a:gd name="connsiteX71" fmla="*/ 175541 w 585116"/>
                <a:gd name="connsiteY71" fmla="*/ 201092 h 271577"/>
                <a:gd name="connsiteX72" fmla="*/ 122201 w 585116"/>
                <a:gd name="connsiteY72" fmla="*/ 201092 h 271577"/>
                <a:gd name="connsiteX73" fmla="*/ 110771 w 585116"/>
                <a:gd name="connsiteY73" fmla="*/ 195377 h 271577"/>
                <a:gd name="connsiteX74" fmla="*/ 95531 w 585116"/>
                <a:gd name="connsiteY74" fmla="*/ 191567 h 271577"/>
                <a:gd name="connsiteX75" fmla="*/ 89816 w 585116"/>
                <a:gd name="connsiteY75" fmla="*/ 189662 h 271577"/>
                <a:gd name="connsiteX76" fmla="*/ 72671 w 585116"/>
                <a:gd name="connsiteY76" fmla="*/ 191567 h 271577"/>
                <a:gd name="connsiteX77" fmla="*/ 66956 w 585116"/>
                <a:gd name="connsiteY77" fmla="*/ 197282 h 271577"/>
                <a:gd name="connsiteX78" fmla="*/ 36476 w 585116"/>
                <a:gd name="connsiteY78" fmla="*/ 195377 h 271577"/>
                <a:gd name="connsiteX79" fmla="*/ 25046 w 585116"/>
                <a:gd name="connsiteY79" fmla="*/ 189662 h 271577"/>
                <a:gd name="connsiteX80" fmla="*/ 19331 w 585116"/>
                <a:gd name="connsiteY80" fmla="*/ 187757 h 271577"/>
                <a:gd name="connsiteX81" fmla="*/ 13616 w 585116"/>
                <a:gd name="connsiteY81" fmla="*/ 183947 h 271577"/>
                <a:gd name="connsiteX82" fmla="*/ 5996 w 585116"/>
                <a:gd name="connsiteY82" fmla="*/ 180137 h 271577"/>
                <a:gd name="connsiteX83" fmla="*/ 2186 w 585116"/>
                <a:gd name="connsiteY83" fmla="*/ 174422 h 271577"/>
                <a:gd name="connsiteX84" fmla="*/ 2186 w 585116"/>
                <a:gd name="connsiteY84" fmla="*/ 149657 h 271577"/>
                <a:gd name="connsiteX85" fmla="*/ 9806 w 585116"/>
                <a:gd name="connsiteY85" fmla="*/ 132512 h 271577"/>
                <a:gd name="connsiteX86" fmla="*/ 76481 w 585116"/>
                <a:gd name="connsiteY86" fmla="*/ 130607 h 271577"/>
                <a:gd name="connsiteX87" fmla="*/ 68861 w 585116"/>
                <a:gd name="connsiteY87" fmla="*/ 100127 h 27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85116" h="271577">
                  <a:moveTo>
                    <a:pt x="68861" y="100127"/>
                  </a:moveTo>
                  <a:cubicBezTo>
                    <a:pt x="84101" y="94730"/>
                    <a:pt x="134901" y="98857"/>
                    <a:pt x="167921" y="98222"/>
                  </a:cubicBezTo>
                  <a:cubicBezTo>
                    <a:pt x="169826" y="103302"/>
                    <a:pt x="169191" y="110351"/>
                    <a:pt x="173636" y="113462"/>
                  </a:cubicBezTo>
                  <a:cubicBezTo>
                    <a:pt x="183260" y="120199"/>
                    <a:pt x="187528" y="110721"/>
                    <a:pt x="190781" y="105842"/>
                  </a:cubicBezTo>
                  <a:cubicBezTo>
                    <a:pt x="191416" y="101397"/>
                    <a:pt x="190862" y="96610"/>
                    <a:pt x="192686" y="92507"/>
                  </a:cubicBezTo>
                  <a:cubicBezTo>
                    <a:pt x="193616" y="90415"/>
                    <a:pt x="196353" y="89721"/>
                    <a:pt x="198401" y="88697"/>
                  </a:cubicBezTo>
                  <a:cubicBezTo>
                    <a:pt x="200447" y="87674"/>
                    <a:pt x="210190" y="85050"/>
                    <a:pt x="211736" y="84887"/>
                  </a:cubicBezTo>
                  <a:cubicBezTo>
                    <a:pt x="221230" y="83888"/>
                    <a:pt x="230789" y="83662"/>
                    <a:pt x="240311" y="82982"/>
                  </a:cubicBezTo>
                  <a:lnTo>
                    <a:pt x="265076" y="81077"/>
                  </a:lnTo>
                  <a:cubicBezTo>
                    <a:pt x="268886" y="78537"/>
                    <a:pt x="273966" y="77267"/>
                    <a:pt x="276506" y="73457"/>
                  </a:cubicBezTo>
                  <a:cubicBezTo>
                    <a:pt x="281430" y="66071"/>
                    <a:pt x="278144" y="68466"/>
                    <a:pt x="286031" y="65837"/>
                  </a:cubicBezTo>
                  <a:cubicBezTo>
                    <a:pt x="295313" y="51913"/>
                    <a:pt x="282959" y="68397"/>
                    <a:pt x="297461" y="56312"/>
                  </a:cubicBezTo>
                  <a:cubicBezTo>
                    <a:pt x="299220" y="54846"/>
                    <a:pt x="299805" y="52356"/>
                    <a:pt x="301271" y="50597"/>
                  </a:cubicBezTo>
                  <a:cubicBezTo>
                    <a:pt x="302996" y="48527"/>
                    <a:pt x="305081" y="46787"/>
                    <a:pt x="306986" y="44882"/>
                  </a:cubicBezTo>
                  <a:cubicBezTo>
                    <a:pt x="307621" y="42977"/>
                    <a:pt x="309091" y="41165"/>
                    <a:pt x="308891" y="39167"/>
                  </a:cubicBezTo>
                  <a:cubicBezTo>
                    <a:pt x="307627" y="26528"/>
                    <a:pt x="306435" y="27186"/>
                    <a:pt x="299366" y="20117"/>
                  </a:cubicBezTo>
                  <a:cubicBezTo>
                    <a:pt x="298731" y="17577"/>
                    <a:pt x="297200" y="15102"/>
                    <a:pt x="297461" y="12497"/>
                  </a:cubicBezTo>
                  <a:cubicBezTo>
                    <a:pt x="299365" y="-6547"/>
                    <a:pt x="305501" y="1419"/>
                    <a:pt x="324131" y="2972"/>
                  </a:cubicBezTo>
                  <a:cubicBezTo>
                    <a:pt x="326671" y="3607"/>
                    <a:pt x="329409" y="3706"/>
                    <a:pt x="331751" y="4877"/>
                  </a:cubicBezTo>
                  <a:cubicBezTo>
                    <a:pt x="354817" y="16410"/>
                    <a:pt x="327606" y="6670"/>
                    <a:pt x="345086" y="12497"/>
                  </a:cubicBezTo>
                  <a:cubicBezTo>
                    <a:pt x="363317" y="30728"/>
                    <a:pt x="339974" y="9089"/>
                    <a:pt x="356516" y="20117"/>
                  </a:cubicBezTo>
                  <a:cubicBezTo>
                    <a:pt x="358758" y="21611"/>
                    <a:pt x="359892" y="24495"/>
                    <a:pt x="362231" y="25832"/>
                  </a:cubicBezTo>
                  <a:cubicBezTo>
                    <a:pt x="364571" y="27169"/>
                    <a:pt x="380586" y="29526"/>
                    <a:pt x="381281" y="29642"/>
                  </a:cubicBezTo>
                  <a:cubicBezTo>
                    <a:pt x="383186" y="30912"/>
                    <a:pt x="384844" y="32670"/>
                    <a:pt x="386996" y="33452"/>
                  </a:cubicBezTo>
                  <a:cubicBezTo>
                    <a:pt x="391917" y="35241"/>
                    <a:pt x="397268" y="35606"/>
                    <a:pt x="402236" y="37262"/>
                  </a:cubicBezTo>
                  <a:cubicBezTo>
                    <a:pt x="404141" y="37897"/>
                    <a:pt x="406155" y="38269"/>
                    <a:pt x="407951" y="39167"/>
                  </a:cubicBezTo>
                  <a:cubicBezTo>
                    <a:pt x="409999" y="40191"/>
                    <a:pt x="411618" y="41953"/>
                    <a:pt x="413666" y="42977"/>
                  </a:cubicBezTo>
                  <a:cubicBezTo>
                    <a:pt x="415462" y="43875"/>
                    <a:pt x="417626" y="43907"/>
                    <a:pt x="419381" y="44882"/>
                  </a:cubicBezTo>
                  <a:cubicBezTo>
                    <a:pt x="423384" y="47106"/>
                    <a:pt x="426467" y="51054"/>
                    <a:pt x="430811" y="52502"/>
                  </a:cubicBezTo>
                  <a:cubicBezTo>
                    <a:pt x="450017" y="58904"/>
                    <a:pt x="420226" y="49136"/>
                    <a:pt x="444146" y="56312"/>
                  </a:cubicBezTo>
                  <a:cubicBezTo>
                    <a:pt x="447993" y="57466"/>
                    <a:pt x="452234" y="57894"/>
                    <a:pt x="455576" y="60122"/>
                  </a:cubicBezTo>
                  <a:lnTo>
                    <a:pt x="461291" y="63932"/>
                  </a:lnTo>
                  <a:cubicBezTo>
                    <a:pt x="465242" y="69859"/>
                    <a:pt x="467570" y="76526"/>
                    <a:pt x="474626" y="79172"/>
                  </a:cubicBezTo>
                  <a:cubicBezTo>
                    <a:pt x="477658" y="80309"/>
                    <a:pt x="480976" y="80442"/>
                    <a:pt x="484151" y="81077"/>
                  </a:cubicBezTo>
                  <a:cubicBezTo>
                    <a:pt x="500995" y="89499"/>
                    <a:pt x="482519" y="81440"/>
                    <a:pt x="514631" y="86792"/>
                  </a:cubicBezTo>
                  <a:cubicBezTo>
                    <a:pt x="534019" y="90023"/>
                    <a:pt x="519421" y="89117"/>
                    <a:pt x="531776" y="94412"/>
                  </a:cubicBezTo>
                  <a:cubicBezTo>
                    <a:pt x="540321" y="98074"/>
                    <a:pt x="537697" y="94515"/>
                    <a:pt x="545111" y="98222"/>
                  </a:cubicBezTo>
                  <a:cubicBezTo>
                    <a:pt x="547159" y="99246"/>
                    <a:pt x="548921" y="100762"/>
                    <a:pt x="550826" y="102032"/>
                  </a:cubicBezTo>
                  <a:cubicBezTo>
                    <a:pt x="549277" y="106680"/>
                    <a:pt x="548804" y="109769"/>
                    <a:pt x="545111" y="113462"/>
                  </a:cubicBezTo>
                  <a:cubicBezTo>
                    <a:pt x="541151" y="117422"/>
                    <a:pt x="537120" y="118205"/>
                    <a:pt x="531776" y="119177"/>
                  </a:cubicBezTo>
                  <a:cubicBezTo>
                    <a:pt x="516008" y="122044"/>
                    <a:pt x="505590" y="121885"/>
                    <a:pt x="487961" y="122987"/>
                  </a:cubicBezTo>
                  <a:cubicBezTo>
                    <a:pt x="482342" y="126733"/>
                    <a:pt x="481115" y="127012"/>
                    <a:pt x="476531" y="132512"/>
                  </a:cubicBezTo>
                  <a:cubicBezTo>
                    <a:pt x="475065" y="134271"/>
                    <a:pt x="473991" y="136322"/>
                    <a:pt x="472721" y="138227"/>
                  </a:cubicBezTo>
                  <a:cubicBezTo>
                    <a:pt x="473991" y="145847"/>
                    <a:pt x="469872" y="157170"/>
                    <a:pt x="476531" y="161087"/>
                  </a:cubicBezTo>
                  <a:cubicBezTo>
                    <a:pt x="484814" y="165959"/>
                    <a:pt x="495614" y="158776"/>
                    <a:pt x="505106" y="157277"/>
                  </a:cubicBezTo>
                  <a:cubicBezTo>
                    <a:pt x="507692" y="156869"/>
                    <a:pt x="510120" y="155620"/>
                    <a:pt x="512726" y="155372"/>
                  </a:cubicBezTo>
                  <a:cubicBezTo>
                    <a:pt x="523491" y="154347"/>
                    <a:pt x="534316" y="154102"/>
                    <a:pt x="545111" y="153467"/>
                  </a:cubicBezTo>
                  <a:cubicBezTo>
                    <a:pt x="556175" y="146091"/>
                    <a:pt x="550037" y="148456"/>
                    <a:pt x="571781" y="151562"/>
                  </a:cubicBezTo>
                  <a:cubicBezTo>
                    <a:pt x="573769" y="151846"/>
                    <a:pt x="577496" y="153467"/>
                    <a:pt x="577496" y="153467"/>
                  </a:cubicBezTo>
                  <a:lnTo>
                    <a:pt x="585116" y="267767"/>
                  </a:lnTo>
                  <a:lnTo>
                    <a:pt x="518441" y="271577"/>
                  </a:lnTo>
                  <a:lnTo>
                    <a:pt x="507011" y="241097"/>
                  </a:lnTo>
                  <a:lnTo>
                    <a:pt x="366041" y="262052"/>
                  </a:lnTo>
                  <a:lnTo>
                    <a:pt x="360326" y="216332"/>
                  </a:lnTo>
                  <a:cubicBezTo>
                    <a:pt x="359056" y="210617"/>
                    <a:pt x="357936" y="204867"/>
                    <a:pt x="356516" y="199187"/>
                  </a:cubicBezTo>
                  <a:cubicBezTo>
                    <a:pt x="356029" y="197239"/>
                    <a:pt x="354611" y="195480"/>
                    <a:pt x="354611" y="193472"/>
                  </a:cubicBezTo>
                  <a:cubicBezTo>
                    <a:pt x="354611" y="183926"/>
                    <a:pt x="354947" y="174313"/>
                    <a:pt x="356516" y="164897"/>
                  </a:cubicBezTo>
                  <a:cubicBezTo>
                    <a:pt x="356892" y="162639"/>
                    <a:pt x="359302" y="161230"/>
                    <a:pt x="360326" y="159182"/>
                  </a:cubicBezTo>
                  <a:cubicBezTo>
                    <a:pt x="361224" y="157386"/>
                    <a:pt x="361596" y="155372"/>
                    <a:pt x="362231" y="153467"/>
                  </a:cubicBezTo>
                  <a:cubicBezTo>
                    <a:pt x="344451" y="152832"/>
                    <a:pt x="326271" y="155364"/>
                    <a:pt x="308891" y="151562"/>
                  </a:cubicBezTo>
                  <a:cubicBezTo>
                    <a:pt x="304418" y="150583"/>
                    <a:pt x="303811" y="143942"/>
                    <a:pt x="301271" y="140132"/>
                  </a:cubicBezTo>
                  <a:cubicBezTo>
                    <a:pt x="299154" y="136957"/>
                    <a:pt x="296403" y="131242"/>
                    <a:pt x="291746" y="130607"/>
                  </a:cubicBezTo>
                  <a:cubicBezTo>
                    <a:pt x="279775" y="128975"/>
                    <a:pt x="267616" y="129337"/>
                    <a:pt x="255551" y="128702"/>
                  </a:cubicBezTo>
                  <a:cubicBezTo>
                    <a:pt x="253646" y="128067"/>
                    <a:pt x="251844" y="126797"/>
                    <a:pt x="249836" y="126797"/>
                  </a:cubicBezTo>
                  <a:cubicBezTo>
                    <a:pt x="243454" y="126797"/>
                    <a:pt x="236840" y="126684"/>
                    <a:pt x="230786" y="128702"/>
                  </a:cubicBezTo>
                  <a:cubicBezTo>
                    <a:pt x="228614" y="129426"/>
                    <a:pt x="228442" y="132658"/>
                    <a:pt x="226976" y="134417"/>
                  </a:cubicBezTo>
                  <a:cubicBezTo>
                    <a:pt x="225251" y="136487"/>
                    <a:pt x="222986" y="138062"/>
                    <a:pt x="221261" y="140132"/>
                  </a:cubicBezTo>
                  <a:cubicBezTo>
                    <a:pt x="213324" y="149657"/>
                    <a:pt x="222213" y="142672"/>
                    <a:pt x="211736" y="149657"/>
                  </a:cubicBezTo>
                  <a:cubicBezTo>
                    <a:pt x="207311" y="167356"/>
                    <a:pt x="211736" y="145353"/>
                    <a:pt x="211736" y="168707"/>
                  </a:cubicBezTo>
                  <a:cubicBezTo>
                    <a:pt x="211736" y="178253"/>
                    <a:pt x="212146" y="188021"/>
                    <a:pt x="209831" y="197282"/>
                  </a:cubicBezTo>
                  <a:cubicBezTo>
                    <a:pt x="209344" y="199230"/>
                    <a:pt x="206112" y="198965"/>
                    <a:pt x="204116" y="199187"/>
                  </a:cubicBezTo>
                  <a:cubicBezTo>
                    <a:pt x="194628" y="200241"/>
                    <a:pt x="185066" y="200457"/>
                    <a:pt x="175541" y="201092"/>
                  </a:cubicBezTo>
                  <a:cubicBezTo>
                    <a:pt x="151353" y="204547"/>
                    <a:pt x="159666" y="204214"/>
                    <a:pt x="122201" y="201092"/>
                  </a:cubicBezTo>
                  <a:cubicBezTo>
                    <a:pt x="116455" y="200613"/>
                    <a:pt x="115716" y="197849"/>
                    <a:pt x="110771" y="195377"/>
                  </a:cubicBezTo>
                  <a:cubicBezTo>
                    <a:pt x="106416" y="193200"/>
                    <a:pt x="99878" y="192654"/>
                    <a:pt x="95531" y="191567"/>
                  </a:cubicBezTo>
                  <a:cubicBezTo>
                    <a:pt x="93583" y="191080"/>
                    <a:pt x="91721" y="190297"/>
                    <a:pt x="89816" y="189662"/>
                  </a:cubicBezTo>
                  <a:cubicBezTo>
                    <a:pt x="84101" y="190297"/>
                    <a:pt x="78126" y="189749"/>
                    <a:pt x="72671" y="191567"/>
                  </a:cubicBezTo>
                  <a:cubicBezTo>
                    <a:pt x="70115" y="192419"/>
                    <a:pt x="69635" y="197000"/>
                    <a:pt x="66956" y="197282"/>
                  </a:cubicBezTo>
                  <a:cubicBezTo>
                    <a:pt x="56832" y="198348"/>
                    <a:pt x="46636" y="196012"/>
                    <a:pt x="36476" y="195377"/>
                  </a:cubicBezTo>
                  <a:cubicBezTo>
                    <a:pt x="22111" y="190589"/>
                    <a:pt x="39818" y="197048"/>
                    <a:pt x="25046" y="189662"/>
                  </a:cubicBezTo>
                  <a:cubicBezTo>
                    <a:pt x="23250" y="188764"/>
                    <a:pt x="21127" y="188655"/>
                    <a:pt x="19331" y="187757"/>
                  </a:cubicBezTo>
                  <a:cubicBezTo>
                    <a:pt x="17283" y="186733"/>
                    <a:pt x="15604" y="185083"/>
                    <a:pt x="13616" y="183947"/>
                  </a:cubicBezTo>
                  <a:cubicBezTo>
                    <a:pt x="11150" y="182538"/>
                    <a:pt x="8536" y="181407"/>
                    <a:pt x="5996" y="180137"/>
                  </a:cubicBezTo>
                  <a:cubicBezTo>
                    <a:pt x="4726" y="178232"/>
                    <a:pt x="3210" y="176470"/>
                    <a:pt x="2186" y="174422"/>
                  </a:cubicBezTo>
                  <a:cubicBezTo>
                    <a:pt x="-1976" y="166099"/>
                    <a:pt x="840" y="159754"/>
                    <a:pt x="2186" y="149657"/>
                  </a:cubicBezTo>
                  <a:cubicBezTo>
                    <a:pt x="2582" y="146684"/>
                    <a:pt x="4238" y="133245"/>
                    <a:pt x="9806" y="132512"/>
                  </a:cubicBezTo>
                  <a:cubicBezTo>
                    <a:pt x="31850" y="129611"/>
                    <a:pt x="54256" y="131242"/>
                    <a:pt x="76481" y="130607"/>
                  </a:cubicBezTo>
                  <a:cubicBezTo>
                    <a:pt x="84870" y="118023"/>
                    <a:pt x="53621" y="105524"/>
                    <a:pt x="68861" y="10012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" name="Freeform 141"/>
            <p:cNvSpPr/>
            <p:nvPr/>
          </p:nvSpPr>
          <p:spPr bwMode="auto">
            <a:xfrm>
              <a:off x="5640572" y="5336767"/>
              <a:ext cx="390117" cy="355181"/>
            </a:xfrm>
            <a:custGeom>
              <a:avLst/>
              <a:gdLst>
                <a:gd name="connsiteX0" fmla="*/ 55366 w 636620"/>
                <a:gd name="connsiteY0" fmla="*/ 165735 h 581025"/>
                <a:gd name="connsiteX1" fmla="*/ 57271 w 636620"/>
                <a:gd name="connsiteY1" fmla="*/ 76200 h 581025"/>
                <a:gd name="connsiteX2" fmla="*/ 116326 w 636620"/>
                <a:gd name="connsiteY2" fmla="*/ 36195 h 581025"/>
                <a:gd name="connsiteX3" fmla="*/ 169666 w 636620"/>
                <a:gd name="connsiteY3" fmla="*/ 0 h 581025"/>
                <a:gd name="connsiteX4" fmla="*/ 276346 w 636620"/>
                <a:gd name="connsiteY4" fmla="*/ 3810 h 581025"/>
                <a:gd name="connsiteX5" fmla="*/ 268726 w 636620"/>
                <a:gd name="connsiteY5" fmla="*/ 64770 h 581025"/>
                <a:gd name="connsiteX6" fmla="*/ 348736 w 636620"/>
                <a:gd name="connsiteY6" fmla="*/ 72390 h 581025"/>
                <a:gd name="connsiteX7" fmla="*/ 565906 w 636620"/>
                <a:gd name="connsiteY7" fmla="*/ 60960 h 581025"/>
                <a:gd name="connsiteX8" fmla="*/ 596386 w 636620"/>
                <a:gd name="connsiteY8" fmla="*/ 100965 h 581025"/>
                <a:gd name="connsiteX9" fmla="*/ 602101 w 636620"/>
                <a:gd name="connsiteY9" fmla="*/ 228600 h 581025"/>
                <a:gd name="connsiteX10" fmla="*/ 581146 w 636620"/>
                <a:gd name="connsiteY10" fmla="*/ 373380 h 581025"/>
                <a:gd name="connsiteX11" fmla="*/ 628771 w 636620"/>
                <a:gd name="connsiteY11" fmla="*/ 379095 h 581025"/>
                <a:gd name="connsiteX12" fmla="*/ 628771 w 636620"/>
                <a:gd name="connsiteY12" fmla="*/ 398145 h 581025"/>
                <a:gd name="connsiteX13" fmla="*/ 634486 w 636620"/>
                <a:gd name="connsiteY13" fmla="*/ 434340 h 581025"/>
                <a:gd name="connsiteX14" fmla="*/ 628771 w 636620"/>
                <a:gd name="connsiteY14" fmla="*/ 438150 h 581025"/>
                <a:gd name="connsiteX15" fmla="*/ 613531 w 636620"/>
                <a:gd name="connsiteY15" fmla="*/ 441960 h 581025"/>
                <a:gd name="connsiteX16" fmla="*/ 598291 w 636620"/>
                <a:gd name="connsiteY16" fmla="*/ 440055 h 581025"/>
                <a:gd name="connsiteX17" fmla="*/ 592576 w 636620"/>
                <a:gd name="connsiteY17" fmla="*/ 436245 h 581025"/>
                <a:gd name="connsiteX18" fmla="*/ 579241 w 636620"/>
                <a:gd name="connsiteY18" fmla="*/ 428625 h 581025"/>
                <a:gd name="connsiteX19" fmla="*/ 564001 w 636620"/>
                <a:gd name="connsiteY19" fmla="*/ 430530 h 581025"/>
                <a:gd name="connsiteX20" fmla="*/ 558286 w 636620"/>
                <a:gd name="connsiteY20" fmla="*/ 432435 h 581025"/>
                <a:gd name="connsiteX21" fmla="*/ 554476 w 636620"/>
                <a:gd name="connsiteY21" fmla="*/ 438150 h 581025"/>
                <a:gd name="connsiteX22" fmla="*/ 554476 w 636620"/>
                <a:gd name="connsiteY22" fmla="*/ 474345 h 581025"/>
                <a:gd name="connsiteX23" fmla="*/ 552571 w 636620"/>
                <a:gd name="connsiteY23" fmla="*/ 480060 h 581025"/>
                <a:gd name="connsiteX24" fmla="*/ 546856 w 636620"/>
                <a:gd name="connsiteY24" fmla="*/ 481965 h 581025"/>
                <a:gd name="connsiteX25" fmla="*/ 539236 w 636620"/>
                <a:gd name="connsiteY25" fmla="*/ 480060 h 581025"/>
                <a:gd name="connsiteX26" fmla="*/ 531616 w 636620"/>
                <a:gd name="connsiteY26" fmla="*/ 464820 h 581025"/>
                <a:gd name="connsiteX27" fmla="*/ 520186 w 636620"/>
                <a:gd name="connsiteY27" fmla="*/ 455295 h 581025"/>
                <a:gd name="connsiteX28" fmla="*/ 514471 w 636620"/>
                <a:gd name="connsiteY28" fmla="*/ 449580 h 581025"/>
                <a:gd name="connsiteX29" fmla="*/ 499231 w 636620"/>
                <a:gd name="connsiteY29" fmla="*/ 447675 h 581025"/>
                <a:gd name="connsiteX30" fmla="*/ 495421 w 636620"/>
                <a:gd name="connsiteY30" fmla="*/ 415290 h 581025"/>
                <a:gd name="connsiteX31" fmla="*/ 489706 w 636620"/>
                <a:gd name="connsiteY31" fmla="*/ 403860 h 581025"/>
                <a:gd name="connsiteX32" fmla="*/ 483991 w 636620"/>
                <a:gd name="connsiteY32" fmla="*/ 401955 h 581025"/>
                <a:gd name="connsiteX33" fmla="*/ 476371 w 636620"/>
                <a:gd name="connsiteY33" fmla="*/ 398145 h 581025"/>
                <a:gd name="connsiteX34" fmla="*/ 470656 w 636620"/>
                <a:gd name="connsiteY34" fmla="*/ 401955 h 581025"/>
                <a:gd name="connsiteX35" fmla="*/ 466846 w 636620"/>
                <a:gd name="connsiteY35" fmla="*/ 413385 h 581025"/>
                <a:gd name="connsiteX36" fmla="*/ 459226 w 636620"/>
                <a:gd name="connsiteY36" fmla="*/ 441960 h 581025"/>
                <a:gd name="connsiteX37" fmla="*/ 445891 w 636620"/>
                <a:gd name="connsiteY37" fmla="*/ 443865 h 581025"/>
                <a:gd name="connsiteX38" fmla="*/ 438271 w 636620"/>
                <a:gd name="connsiteY38" fmla="*/ 449580 h 581025"/>
                <a:gd name="connsiteX39" fmla="*/ 424936 w 636620"/>
                <a:gd name="connsiteY39" fmla="*/ 453390 h 581025"/>
                <a:gd name="connsiteX40" fmla="*/ 386836 w 636620"/>
                <a:gd name="connsiteY40" fmla="*/ 451485 h 581025"/>
                <a:gd name="connsiteX41" fmla="*/ 381121 w 636620"/>
                <a:gd name="connsiteY41" fmla="*/ 447675 h 581025"/>
                <a:gd name="connsiteX42" fmla="*/ 375406 w 636620"/>
                <a:gd name="connsiteY42" fmla="*/ 445770 h 581025"/>
                <a:gd name="connsiteX43" fmla="*/ 371596 w 636620"/>
                <a:gd name="connsiteY43" fmla="*/ 440055 h 581025"/>
                <a:gd name="connsiteX44" fmla="*/ 369691 w 636620"/>
                <a:gd name="connsiteY44" fmla="*/ 432435 h 581025"/>
                <a:gd name="connsiteX45" fmla="*/ 363976 w 636620"/>
                <a:gd name="connsiteY45" fmla="*/ 428625 h 581025"/>
                <a:gd name="connsiteX46" fmla="*/ 362071 w 636620"/>
                <a:gd name="connsiteY46" fmla="*/ 422910 h 581025"/>
                <a:gd name="connsiteX47" fmla="*/ 341116 w 636620"/>
                <a:gd name="connsiteY47" fmla="*/ 407670 h 581025"/>
                <a:gd name="connsiteX48" fmla="*/ 335401 w 636620"/>
                <a:gd name="connsiteY48" fmla="*/ 405765 h 581025"/>
                <a:gd name="connsiteX49" fmla="*/ 329686 w 636620"/>
                <a:gd name="connsiteY49" fmla="*/ 401955 h 581025"/>
                <a:gd name="connsiteX50" fmla="*/ 325876 w 636620"/>
                <a:gd name="connsiteY50" fmla="*/ 422910 h 581025"/>
                <a:gd name="connsiteX51" fmla="*/ 322066 w 636620"/>
                <a:gd name="connsiteY51" fmla="*/ 428625 h 581025"/>
                <a:gd name="connsiteX52" fmla="*/ 289681 w 636620"/>
                <a:gd name="connsiteY52" fmla="*/ 426720 h 581025"/>
                <a:gd name="connsiteX53" fmla="*/ 283966 w 636620"/>
                <a:gd name="connsiteY53" fmla="*/ 424815 h 581025"/>
                <a:gd name="connsiteX54" fmla="*/ 270631 w 636620"/>
                <a:gd name="connsiteY54" fmla="*/ 426720 h 581025"/>
                <a:gd name="connsiteX55" fmla="*/ 274441 w 636620"/>
                <a:gd name="connsiteY55" fmla="*/ 443865 h 581025"/>
                <a:gd name="connsiteX56" fmla="*/ 280156 w 636620"/>
                <a:gd name="connsiteY56" fmla="*/ 447675 h 581025"/>
                <a:gd name="connsiteX57" fmla="*/ 278251 w 636620"/>
                <a:gd name="connsiteY57" fmla="*/ 461010 h 581025"/>
                <a:gd name="connsiteX58" fmla="*/ 274441 w 636620"/>
                <a:gd name="connsiteY58" fmla="*/ 466725 h 581025"/>
                <a:gd name="connsiteX59" fmla="*/ 272536 w 636620"/>
                <a:gd name="connsiteY59" fmla="*/ 472440 h 581025"/>
                <a:gd name="connsiteX60" fmla="*/ 255391 w 636620"/>
                <a:gd name="connsiteY60" fmla="*/ 487680 h 581025"/>
                <a:gd name="connsiteX61" fmla="*/ 243961 w 636620"/>
                <a:gd name="connsiteY61" fmla="*/ 491490 h 581025"/>
                <a:gd name="connsiteX62" fmla="*/ 238246 w 636620"/>
                <a:gd name="connsiteY62" fmla="*/ 495300 h 581025"/>
                <a:gd name="connsiteX63" fmla="*/ 226816 w 636620"/>
                <a:gd name="connsiteY63" fmla="*/ 499110 h 581025"/>
                <a:gd name="connsiteX64" fmla="*/ 223006 w 636620"/>
                <a:gd name="connsiteY64" fmla="*/ 504825 h 581025"/>
                <a:gd name="connsiteX65" fmla="*/ 223006 w 636620"/>
                <a:gd name="connsiteY65" fmla="*/ 523875 h 581025"/>
                <a:gd name="connsiteX66" fmla="*/ 215386 w 636620"/>
                <a:gd name="connsiteY66" fmla="*/ 546735 h 581025"/>
                <a:gd name="connsiteX67" fmla="*/ 209671 w 636620"/>
                <a:gd name="connsiteY67" fmla="*/ 548640 h 581025"/>
                <a:gd name="connsiteX68" fmla="*/ 205861 w 636620"/>
                <a:gd name="connsiteY68" fmla="*/ 554355 h 581025"/>
                <a:gd name="connsiteX69" fmla="*/ 192526 w 636620"/>
                <a:gd name="connsiteY69" fmla="*/ 558165 h 581025"/>
                <a:gd name="connsiteX70" fmla="*/ 186811 w 636620"/>
                <a:gd name="connsiteY70" fmla="*/ 561975 h 581025"/>
                <a:gd name="connsiteX71" fmla="*/ 173476 w 636620"/>
                <a:gd name="connsiteY71" fmla="*/ 569595 h 581025"/>
                <a:gd name="connsiteX72" fmla="*/ 169666 w 636620"/>
                <a:gd name="connsiteY72" fmla="*/ 575310 h 581025"/>
                <a:gd name="connsiteX73" fmla="*/ 162046 w 636620"/>
                <a:gd name="connsiteY73" fmla="*/ 577215 h 581025"/>
                <a:gd name="connsiteX74" fmla="*/ 154426 w 636620"/>
                <a:gd name="connsiteY74" fmla="*/ 581025 h 581025"/>
                <a:gd name="connsiteX75" fmla="*/ 95371 w 636620"/>
                <a:gd name="connsiteY75" fmla="*/ 577215 h 581025"/>
                <a:gd name="connsiteX76" fmla="*/ 89656 w 636620"/>
                <a:gd name="connsiteY76" fmla="*/ 575310 h 581025"/>
                <a:gd name="connsiteX77" fmla="*/ 76321 w 636620"/>
                <a:gd name="connsiteY77" fmla="*/ 563880 h 581025"/>
                <a:gd name="connsiteX78" fmla="*/ 80131 w 636620"/>
                <a:gd name="connsiteY78" fmla="*/ 516255 h 581025"/>
                <a:gd name="connsiteX79" fmla="*/ 83941 w 636620"/>
                <a:gd name="connsiteY79" fmla="*/ 508635 h 581025"/>
                <a:gd name="connsiteX80" fmla="*/ 80131 w 636620"/>
                <a:gd name="connsiteY80" fmla="*/ 472440 h 581025"/>
                <a:gd name="connsiteX81" fmla="*/ 76321 w 636620"/>
                <a:gd name="connsiteY81" fmla="*/ 464820 h 581025"/>
                <a:gd name="connsiteX82" fmla="*/ 72511 w 636620"/>
                <a:gd name="connsiteY82" fmla="*/ 449580 h 581025"/>
                <a:gd name="connsiteX83" fmla="*/ 76321 w 636620"/>
                <a:gd name="connsiteY83" fmla="*/ 426720 h 581025"/>
                <a:gd name="connsiteX84" fmla="*/ 83941 w 636620"/>
                <a:gd name="connsiteY84" fmla="*/ 415290 h 581025"/>
                <a:gd name="connsiteX85" fmla="*/ 74416 w 636620"/>
                <a:gd name="connsiteY85" fmla="*/ 392430 h 581025"/>
                <a:gd name="connsiteX86" fmla="*/ 72511 w 636620"/>
                <a:gd name="connsiteY86" fmla="*/ 386715 h 581025"/>
                <a:gd name="connsiteX87" fmla="*/ 70606 w 636620"/>
                <a:gd name="connsiteY87" fmla="*/ 379095 h 581025"/>
                <a:gd name="connsiteX88" fmla="*/ 59176 w 636620"/>
                <a:gd name="connsiteY88" fmla="*/ 365760 h 581025"/>
                <a:gd name="connsiteX89" fmla="*/ 53461 w 636620"/>
                <a:gd name="connsiteY89" fmla="*/ 352425 h 581025"/>
                <a:gd name="connsiteX90" fmla="*/ 51556 w 636620"/>
                <a:gd name="connsiteY90" fmla="*/ 346710 h 581025"/>
                <a:gd name="connsiteX91" fmla="*/ 42031 w 636620"/>
                <a:gd name="connsiteY91" fmla="*/ 333375 h 581025"/>
                <a:gd name="connsiteX92" fmla="*/ 28696 w 636620"/>
                <a:gd name="connsiteY92" fmla="*/ 325755 h 581025"/>
                <a:gd name="connsiteX93" fmla="*/ 15361 w 636620"/>
                <a:gd name="connsiteY93" fmla="*/ 316230 h 581025"/>
                <a:gd name="connsiteX94" fmla="*/ 9646 w 636620"/>
                <a:gd name="connsiteY94" fmla="*/ 314325 h 581025"/>
                <a:gd name="connsiteX95" fmla="*/ 121 w 636620"/>
                <a:gd name="connsiteY95" fmla="*/ 302895 h 581025"/>
                <a:gd name="connsiteX96" fmla="*/ 2026 w 636620"/>
                <a:gd name="connsiteY96" fmla="*/ 270510 h 581025"/>
                <a:gd name="connsiteX97" fmla="*/ 3931 w 636620"/>
                <a:gd name="connsiteY97" fmla="*/ 264795 h 581025"/>
                <a:gd name="connsiteX98" fmla="*/ 9646 w 636620"/>
                <a:gd name="connsiteY98" fmla="*/ 259080 h 581025"/>
                <a:gd name="connsiteX99" fmla="*/ 17266 w 636620"/>
                <a:gd name="connsiteY99" fmla="*/ 257175 h 581025"/>
                <a:gd name="connsiteX100" fmla="*/ 22981 w 636620"/>
                <a:gd name="connsiteY100" fmla="*/ 253365 h 581025"/>
                <a:gd name="connsiteX101" fmla="*/ 38221 w 636620"/>
                <a:gd name="connsiteY101" fmla="*/ 251460 h 581025"/>
                <a:gd name="connsiteX102" fmla="*/ 42031 w 636620"/>
                <a:gd name="connsiteY102" fmla="*/ 245745 h 581025"/>
                <a:gd name="connsiteX103" fmla="*/ 47746 w 636620"/>
                <a:gd name="connsiteY103" fmla="*/ 241935 h 581025"/>
                <a:gd name="connsiteX104" fmla="*/ 49651 w 636620"/>
                <a:gd name="connsiteY104" fmla="*/ 236220 h 581025"/>
                <a:gd name="connsiteX105" fmla="*/ 53461 w 636620"/>
                <a:gd name="connsiteY105" fmla="*/ 230505 h 581025"/>
                <a:gd name="connsiteX106" fmla="*/ 55366 w 636620"/>
                <a:gd name="connsiteY106" fmla="*/ 211455 h 581025"/>
                <a:gd name="connsiteX107" fmla="*/ 57271 w 636620"/>
                <a:gd name="connsiteY107" fmla="*/ 205740 h 581025"/>
                <a:gd name="connsiteX108" fmla="*/ 55366 w 636620"/>
                <a:gd name="connsiteY108" fmla="*/ 16573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636620" h="581025">
                  <a:moveTo>
                    <a:pt x="55366" y="165735"/>
                  </a:moveTo>
                  <a:lnTo>
                    <a:pt x="57271" y="76200"/>
                  </a:lnTo>
                  <a:lnTo>
                    <a:pt x="116326" y="36195"/>
                  </a:lnTo>
                  <a:lnTo>
                    <a:pt x="169666" y="0"/>
                  </a:lnTo>
                  <a:lnTo>
                    <a:pt x="276346" y="3810"/>
                  </a:lnTo>
                  <a:lnTo>
                    <a:pt x="268726" y="64770"/>
                  </a:lnTo>
                  <a:lnTo>
                    <a:pt x="348736" y="72390"/>
                  </a:lnTo>
                  <a:lnTo>
                    <a:pt x="565906" y="60960"/>
                  </a:lnTo>
                  <a:lnTo>
                    <a:pt x="596386" y="100965"/>
                  </a:lnTo>
                  <a:lnTo>
                    <a:pt x="602101" y="228600"/>
                  </a:lnTo>
                  <a:lnTo>
                    <a:pt x="581146" y="373380"/>
                  </a:lnTo>
                  <a:lnTo>
                    <a:pt x="628771" y="379095"/>
                  </a:lnTo>
                  <a:lnTo>
                    <a:pt x="628771" y="398145"/>
                  </a:lnTo>
                  <a:cubicBezTo>
                    <a:pt x="632889" y="410500"/>
                    <a:pt x="640278" y="421307"/>
                    <a:pt x="634486" y="434340"/>
                  </a:cubicBezTo>
                  <a:cubicBezTo>
                    <a:pt x="633556" y="436432"/>
                    <a:pt x="630819" y="437126"/>
                    <a:pt x="628771" y="438150"/>
                  </a:cubicBezTo>
                  <a:cubicBezTo>
                    <a:pt x="624866" y="440103"/>
                    <a:pt x="617154" y="441235"/>
                    <a:pt x="613531" y="441960"/>
                  </a:cubicBezTo>
                  <a:cubicBezTo>
                    <a:pt x="608451" y="441325"/>
                    <a:pt x="603230" y="441402"/>
                    <a:pt x="598291" y="440055"/>
                  </a:cubicBezTo>
                  <a:cubicBezTo>
                    <a:pt x="596082" y="439453"/>
                    <a:pt x="594564" y="437381"/>
                    <a:pt x="592576" y="436245"/>
                  </a:cubicBezTo>
                  <a:cubicBezTo>
                    <a:pt x="575657" y="426577"/>
                    <a:pt x="593165" y="437907"/>
                    <a:pt x="579241" y="428625"/>
                  </a:cubicBezTo>
                  <a:cubicBezTo>
                    <a:pt x="574161" y="429260"/>
                    <a:pt x="569038" y="429614"/>
                    <a:pt x="564001" y="430530"/>
                  </a:cubicBezTo>
                  <a:cubicBezTo>
                    <a:pt x="562025" y="430889"/>
                    <a:pt x="559854" y="431181"/>
                    <a:pt x="558286" y="432435"/>
                  </a:cubicBezTo>
                  <a:cubicBezTo>
                    <a:pt x="556498" y="433865"/>
                    <a:pt x="555746" y="436245"/>
                    <a:pt x="554476" y="438150"/>
                  </a:cubicBezTo>
                  <a:cubicBezTo>
                    <a:pt x="556156" y="458305"/>
                    <a:pt x="557814" y="457656"/>
                    <a:pt x="554476" y="474345"/>
                  </a:cubicBezTo>
                  <a:cubicBezTo>
                    <a:pt x="554082" y="476314"/>
                    <a:pt x="553991" y="478640"/>
                    <a:pt x="552571" y="480060"/>
                  </a:cubicBezTo>
                  <a:cubicBezTo>
                    <a:pt x="551151" y="481480"/>
                    <a:pt x="548761" y="481330"/>
                    <a:pt x="546856" y="481965"/>
                  </a:cubicBezTo>
                  <a:cubicBezTo>
                    <a:pt x="544316" y="481330"/>
                    <a:pt x="541414" y="481512"/>
                    <a:pt x="539236" y="480060"/>
                  </a:cubicBezTo>
                  <a:cubicBezTo>
                    <a:pt x="535616" y="477647"/>
                    <a:pt x="533160" y="467290"/>
                    <a:pt x="531616" y="464820"/>
                  </a:cubicBezTo>
                  <a:cubicBezTo>
                    <a:pt x="527986" y="459013"/>
                    <a:pt x="524995" y="459302"/>
                    <a:pt x="520186" y="455295"/>
                  </a:cubicBezTo>
                  <a:cubicBezTo>
                    <a:pt x="518116" y="453570"/>
                    <a:pt x="517003" y="450501"/>
                    <a:pt x="514471" y="449580"/>
                  </a:cubicBezTo>
                  <a:cubicBezTo>
                    <a:pt x="509660" y="447830"/>
                    <a:pt x="504311" y="448310"/>
                    <a:pt x="499231" y="447675"/>
                  </a:cubicBezTo>
                  <a:cubicBezTo>
                    <a:pt x="494046" y="432120"/>
                    <a:pt x="499517" y="450107"/>
                    <a:pt x="495421" y="415290"/>
                  </a:cubicBezTo>
                  <a:cubicBezTo>
                    <a:pt x="495062" y="412242"/>
                    <a:pt x="492041" y="405728"/>
                    <a:pt x="489706" y="403860"/>
                  </a:cubicBezTo>
                  <a:cubicBezTo>
                    <a:pt x="488138" y="402606"/>
                    <a:pt x="485837" y="402746"/>
                    <a:pt x="483991" y="401955"/>
                  </a:cubicBezTo>
                  <a:cubicBezTo>
                    <a:pt x="481381" y="400836"/>
                    <a:pt x="478911" y="399415"/>
                    <a:pt x="476371" y="398145"/>
                  </a:cubicBezTo>
                  <a:cubicBezTo>
                    <a:pt x="474466" y="399415"/>
                    <a:pt x="471869" y="400013"/>
                    <a:pt x="470656" y="401955"/>
                  </a:cubicBezTo>
                  <a:cubicBezTo>
                    <a:pt x="468527" y="405361"/>
                    <a:pt x="466846" y="413385"/>
                    <a:pt x="466846" y="413385"/>
                  </a:cubicBezTo>
                  <a:cubicBezTo>
                    <a:pt x="466350" y="419337"/>
                    <a:pt x="469773" y="437741"/>
                    <a:pt x="459226" y="441960"/>
                  </a:cubicBezTo>
                  <a:cubicBezTo>
                    <a:pt x="455057" y="443628"/>
                    <a:pt x="450336" y="443230"/>
                    <a:pt x="445891" y="443865"/>
                  </a:cubicBezTo>
                  <a:cubicBezTo>
                    <a:pt x="443351" y="445770"/>
                    <a:pt x="441028" y="448005"/>
                    <a:pt x="438271" y="449580"/>
                  </a:cubicBezTo>
                  <a:cubicBezTo>
                    <a:pt x="436145" y="450795"/>
                    <a:pt x="426586" y="452978"/>
                    <a:pt x="424936" y="453390"/>
                  </a:cubicBezTo>
                  <a:cubicBezTo>
                    <a:pt x="412236" y="452755"/>
                    <a:pt x="399445" y="453130"/>
                    <a:pt x="386836" y="451485"/>
                  </a:cubicBezTo>
                  <a:cubicBezTo>
                    <a:pt x="384566" y="451189"/>
                    <a:pt x="383169" y="448699"/>
                    <a:pt x="381121" y="447675"/>
                  </a:cubicBezTo>
                  <a:cubicBezTo>
                    <a:pt x="379325" y="446777"/>
                    <a:pt x="377311" y="446405"/>
                    <a:pt x="375406" y="445770"/>
                  </a:cubicBezTo>
                  <a:cubicBezTo>
                    <a:pt x="374136" y="443865"/>
                    <a:pt x="372498" y="442159"/>
                    <a:pt x="371596" y="440055"/>
                  </a:cubicBezTo>
                  <a:cubicBezTo>
                    <a:pt x="370565" y="437649"/>
                    <a:pt x="371143" y="434613"/>
                    <a:pt x="369691" y="432435"/>
                  </a:cubicBezTo>
                  <a:cubicBezTo>
                    <a:pt x="368421" y="430530"/>
                    <a:pt x="365881" y="429895"/>
                    <a:pt x="363976" y="428625"/>
                  </a:cubicBezTo>
                  <a:cubicBezTo>
                    <a:pt x="363341" y="426720"/>
                    <a:pt x="363238" y="424544"/>
                    <a:pt x="362071" y="422910"/>
                  </a:cubicBezTo>
                  <a:cubicBezTo>
                    <a:pt x="357039" y="415866"/>
                    <a:pt x="348906" y="411008"/>
                    <a:pt x="341116" y="407670"/>
                  </a:cubicBezTo>
                  <a:cubicBezTo>
                    <a:pt x="339270" y="406879"/>
                    <a:pt x="337197" y="406663"/>
                    <a:pt x="335401" y="405765"/>
                  </a:cubicBezTo>
                  <a:cubicBezTo>
                    <a:pt x="333353" y="404741"/>
                    <a:pt x="331591" y="403225"/>
                    <a:pt x="329686" y="401955"/>
                  </a:cubicBezTo>
                  <a:cubicBezTo>
                    <a:pt x="329029" y="407208"/>
                    <a:pt x="328813" y="417037"/>
                    <a:pt x="325876" y="422910"/>
                  </a:cubicBezTo>
                  <a:cubicBezTo>
                    <a:pt x="324852" y="424958"/>
                    <a:pt x="323336" y="426720"/>
                    <a:pt x="322066" y="428625"/>
                  </a:cubicBezTo>
                  <a:cubicBezTo>
                    <a:pt x="311271" y="427990"/>
                    <a:pt x="300441" y="427796"/>
                    <a:pt x="289681" y="426720"/>
                  </a:cubicBezTo>
                  <a:cubicBezTo>
                    <a:pt x="287683" y="426520"/>
                    <a:pt x="285974" y="424815"/>
                    <a:pt x="283966" y="424815"/>
                  </a:cubicBezTo>
                  <a:cubicBezTo>
                    <a:pt x="279476" y="424815"/>
                    <a:pt x="275076" y="426085"/>
                    <a:pt x="270631" y="426720"/>
                  </a:cubicBezTo>
                  <a:cubicBezTo>
                    <a:pt x="270650" y="426837"/>
                    <a:pt x="272466" y="441397"/>
                    <a:pt x="274441" y="443865"/>
                  </a:cubicBezTo>
                  <a:cubicBezTo>
                    <a:pt x="275871" y="445653"/>
                    <a:pt x="278251" y="446405"/>
                    <a:pt x="280156" y="447675"/>
                  </a:cubicBezTo>
                  <a:cubicBezTo>
                    <a:pt x="279521" y="452120"/>
                    <a:pt x="279541" y="456709"/>
                    <a:pt x="278251" y="461010"/>
                  </a:cubicBezTo>
                  <a:cubicBezTo>
                    <a:pt x="277593" y="463203"/>
                    <a:pt x="275465" y="464677"/>
                    <a:pt x="274441" y="466725"/>
                  </a:cubicBezTo>
                  <a:cubicBezTo>
                    <a:pt x="273543" y="468521"/>
                    <a:pt x="273532" y="470697"/>
                    <a:pt x="272536" y="472440"/>
                  </a:cubicBezTo>
                  <a:cubicBezTo>
                    <a:pt x="268858" y="478876"/>
                    <a:pt x="262562" y="485290"/>
                    <a:pt x="255391" y="487680"/>
                  </a:cubicBezTo>
                  <a:cubicBezTo>
                    <a:pt x="251581" y="488950"/>
                    <a:pt x="247303" y="489262"/>
                    <a:pt x="243961" y="491490"/>
                  </a:cubicBezTo>
                  <a:cubicBezTo>
                    <a:pt x="242056" y="492760"/>
                    <a:pt x="240338" y="494370"/>
                    <a:pt x="238246" y="495300"/>
                  </a:cubicBezTo>
                  <a:cubicBezTo>
                    <a:pt x="234576" y="496931"/>
                    <a:pt x="226816" y="499110"/>
                    <a:pt x="226816" y="499110"/>
                  </a:cubicBezTo>
                  <a:cubicBezTo>
                    <a:pt x="225546" y="501015"/>
                    <a:pt x="224030" y="502777"/>
                    <a:pt x="223006" y="504825"/>
                  </a:cubicBezTo>
                  <a:cubicBezTo>
                    <a:pt x="219312" y="512214"/>
                    <a:pt x="221643" y="514335"/>
                    <a:pt x="223006" y="523875"/>
                  </a:cubicBezTo>
                  <a:cubicBezTo>
                    <a:pt x="221412" y="539812"/>
                    <a:pt x="226217" y="541319"/>
                    <a:pt x="215386" y="546735"/>
                  </a:cubicBezTo>
                  <a:cubicBezTo>
                    <a:pt x="213590" y="547633"/>
                    <a:pt x="211576" y="548005"/>
                    <a:pt x="209671" y="548640"/>
                  </a:cubicBezTo>
                  <a:cubicBezTo>
                    <a:pt x="208401" y="550545"/>
                    <a:pt x="207649" y="552925"/>
                    <a:pt x="205861" y="554355"/>
                  </a:cubicBezTo>
                  <a:cubicBezTo>
                    <a:pt x="204619" y="555349"/>
                    <a:pt x="193024" y="558041"/>
                    <a:pt x="192526" y="558165"/>
                  </a:cubicBezTo>
                  <a:cubicBezTo>
                    <a:pt x="190621" y="559435"/>
                    <a:pt x="188859" y="560951"/>
                    <a:pt x="186811" y="561975"/>
                  </a:cubicBezTo>
                  <a:cubicBezTo>
                    <a:pt x="178093" y="566334"/>
                    <a:pt x="182689" y="560382"/>
                    <a:pt x="173476" y="569595"/>
                  </a:cubicBezTo>
                  <a:cubicBezTo>
                    <a:pt x="171857" y="571214"/>
                    <a:pt x="171571" y="574040"/>
                    <a:pt x="169666" y="575310"/>
                  </a:cubicBezTo>
                  <a:cubicBezTo>
                    <a:pt x="167488" y="576762"/>
                    <a:pt x="164497" y="576296"/>
                    <a:pt x="162046" y="577215"/>
                  </a:cubicBezTo>
                  <a:cubicBezTo>
                    <a:pt x="159387" y="578212"/>
                    <a:pt x="156966" y="579755"/>
                    <a:pt x="154426" y="581025"/>
                  </a:cubicBezTo>
                  <a:cubicBezTo>
                    <a:pt x="123210" y="579869"/>
                    <a:pt x="116151" y="583152"/>
                    <a:pt x="95371" y="577215"/>
                  </a:cubicBezTo>
                  <a:cubicBezTo>
                    <a:pt x="93440" y="576663"/>
                    <a:pt x="91452" y="576208"/>
                    <a:pt x="89656" y="575310"/>
                  </a:cubicBezTo>
                  <a:cubicBezTo>
                    <a:pt x="83853" y="572409"/>
                    <a:pt x="81008" y="568567"/>
                    <a:pt x="76321" y="563880"/>
                  </a:cubicBezTo>
                  <a:cubicBezTo>
                    <a:pt x="76443" y="561310"/>
                    <a:pt x="75362" y="528972"/>
                    <a:pt x="80131" y="516255"/>
                  </a:cubicBezTo>
                  <a:cubicBezTo>
                    <a:pt x="81128" y="513596"/>
                    <a:pt x="82671" y="511175"/>
                    <a:pt x="83941" y="508635"/>
                  </a:cubicBezTo>
                  <a:cubicBezTo>
                    <a:pt x="83697" y="505711"/>
                    <a:pt x="81923" y="479010"/>
                    <a:pt x="80131" y="472440"/>
                  </a:cubicBezTo>
                  <a:cubicBezTo>
                    <a:pt x="79384" y="469700"/>
                    <a:pt x="77219" y="467514"/>
                    <a:pt x="76321" y="464820"/>
                  </a:cubicBezTo>
                  <a:cubicBezTo>
                    <a:pt x="74665" y="459852"/>
                    <a:pt x="72511" y="449580"/>
                    <a:pt x="72511" y="449580"/>
                  </a:cubicBezTo>
                  <a:cubicBezTo>
                    <a:pt x="72861" y="446432"/>
                    <a:pt x="73218" y="432305"/>
                    <a:pt x="76321" y="426720"/>
                  </a:cubicBezTo>
                  <a:cubicBezTo>
                    <a:pt x="78545" y="422717"/>
                    <a:pt x="83941" y="415290"/>
                    <a:pt x="83941" y="415290"/>
                  </a:cubicBezTo>
                  <a:cubicBezTo>
                    <a:pt x="79682" y="393995"/>
                    <a:pt x="85519" y="399832"/>
                    <a:pt x="74416" y="392430"/>
                  </a:cubicBezTo>
                  <a:cubicBezTo>
                    <a:pt x="73781" y="390525"/>
                    <a:pt x="73063" y="388646"/>
                    <a:pt x="72511" y="386715"/>
                  </a:cubicBezTo>
                  <a:cubicBezTo>
                    <a:pt x="71792" y="384198"/>
                    <a:pt x="71777" y="381437"/>
                    <a:pt x="70606" y="379095"/>
                  </a:cubicBezTo>
                  <a:cubicBezTo>
                    <a:pt x="68162" y="374207"/>
                    <a:pt x="62989" y="369573"/>
                    <a:pt x="59176" y="365760"/>
                  </a:cubicBezTo>
                  <a:cubicBezTo>
                    <a:pt x="55211" y="349901"/>
                    <a:pt x="60039" y="365581"/>
                    <a:pt x="53461" y="352425"/>
                  </a:cubicBezTo>
                  <a:cubicBezTo>
                    <a:pt x="52563" y="350629"/>
                    <a:pt x="52454" y="348506"/>
                    <a:pt x="51556" y="346710"/>
                  </a:cubicBezTo>
                  <a:cubicBezTo>
                    <a:pt x="50474" y="344547"/>
                    <a:pt x="42894" y="334238"/>
                    <a:pt x="42031" y="333375"/>
                  </a:cubicBezTo>
                  <a:cubicBezTo>
                    <a:pt x="38535" y="329879"/>
                    <a:pt x="32680" y="328245"/>
                    <a:pt x="28696" y="325755"/>
                  </a:cubicBezTo>
                  <a:cubicBezTo>
                    <a:pt x="25244" y="323598"/>
                    <a:pt x="19391" y="318245"/>
                    <a:pt x="15361" y="316230"/>
                  </a:cubicBezTo>
                  <a:cubicBezTo>
                    <a:pt x="13565" y="315332"/>
                    <a:pt x="11551" y="314960"/>
                    <a:pt x="9646" y="314325"/>
                  </a:cubicBezTo>
                  <a:cubicBezTo>
                    <a:pt x="8389" y="313068"/>
                    <a:pt x="261" y="305687"/>
                    <a:pt x="121" y="302895"/>
                  </a:cubicBezTo>
                  <a:cubicBezTo>
                    <a:pt x="-419" y="292095"/>
                    <a:pt x="950" y="281270"/>
                    <a:pt x="2026" y="270510"/>
                  </a:cubicBezTo>
                  <a:cubicBezTo>
                    <a:pt x="2226" y="268512"/>
                    <a:pt x="2817" y="266466"/>
                    <a:pt x="3931" y="264795"/>
                  </a:cubicBezTo>
                  <a:cubicBezTo>
                    <a:pt x="5425" y="262553"/>
                    <a:pt x="7307" y="260417"/>
                    <a:pt x="9646" y="259080"/>
                  </a:cubicBezTo>
                  <a:cubicBezTo>
                    <a:pt x="11919" y="257781"/>
                    <a:pt x="14726" y="257810"/>
                    <a:pt x="17266" y="257175"/>
                  </a:cubicBezTo>
                  <a:cubicBezTo>
                    <a:pt x="19171" y="255905"/>
                    <a:pt x="20772" y="253967"/>
                    <a:pt x="22981" y="253365"/>
                  </a:cubicBezTo>
                  <a:cubicBezTo>
                    <a:pt x="27920" y="252018"/>
                    <a:pt x="33468" y="253361"/>
                    <a:pt x="38221" y="251460"/>
                  </a:cubicBezTo>
                  <a:cubicBezTo>
                    <a:pt x="40347" y="250610"/>
                    <a:pt x="40412" y="247364"/>
                    <a:pt x="42031" y="245745"/>
                  </a:cubicBezTo>
                  <a:cubicBezTo>
                    <a:pt x="43650" y="244126"/>
                    <a:pt x="45841" y="243205"/>
                    <a:pt x="47746" y="241935"/>
                  </a:cubicBezTo>
                  <a:cubicBezTo>
                    <a:pt x="48381" y="240030"/>
                    <a:pt x="48753" y="238016"/>
                    <a:pt x="49651" y="236220"/>
                  </a:cubicBezTo>
                  <a:cubicBezTo>
                    <a:pt x="50675" y="234172"/>
                    <a:pt x="52946" y="232736"/>
                    <a:pt x="53461" y="230505"/>
                  </a:cubicBezTo>
                  <a:cubicBezTo>
                    <a:pt x="54896" y="224287"/>
                    <a:pt x="54396" y="217762"/>
                    <a:pt x="55366" y="211455"/>
                  </a:cubicBezTo>
                  <a:cubicBezTo>
                    <a:pt x="55671" y="209470"/>
                    <a:pt x="57212" y="207747"/>
                    <a:pt x="57271" y="205740"/>
                  </a:cubicBezTo>
                  <a:cubicBezTo>
                    <a:pt x="57850" y="186064"/>
                    <a:pt x="57271" y="166370"/>
                    <a:pt x="55366" y="16573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" name="Freeform 142"/>
            <p:cNvSpPr/>
            <p:nvPr/>
          </p:nvSpPr>
          <p:spPr bwMode="auto">
            <a:xfrm>
              <a:off x="5540618" y="5386259"/>
              <a:ext cx="166915" cy="269782"/>
            </a:xfrm>
            <a:custGeom>
              <a:avLst/>
              <a:gdLst>
                <a:gd name="connsiteX0" fmla="*/ 15615 w 272790"/>
                <a:gd name="connsiteY0" fmla="*/ 81915 h 440645"/>
                <a:gd name="connsiteX1" fmla="*/ 19425 w 272790"/>
                <a:gd name="connsiteY1" fmla="*/ 15240 h 440645"/>
                <a:gd name="connsiteX2" fmla="*/ 86100 w 272790"/>
                <a:gd name="connsiteY2" fmla="*/ 0 h 440645"/>
                <a:gd name="connsiteX3" fmla="*/ 93720 w 272790"/>
                <a:gd name="connsiteY3" fmla="*/ 68580 h 440645"/>
                <a:gd name="connsiteX4" fmla="*/ 225165 w 272790"/>
                <a:gd name="connsiteY4" fmla="*/ 64770 h 440645"/>
                <a:gd name="connsiteX5" fmla="*/ 230880 w 272790"/>
                <a:gd name="connsiteY5" fmla="*/ 160020 h 440645"/>
                <a:gd name="connsiteX6" fmla="*/ 225165 w 272790"/>
                <a:gd name="connsiteY6" fmla="*/ 182880 h 440645"/>
                <a:gd name="connsiteX7" fmla="*/ 200400 w 272790"/>
                <a:gd name="connsiteY7" fmla="*/ 190500 h 440645"/>
                <a:gd name="connsiteX8" fmla="*/ 188970 w 272790"/>
                <a:gd name="connsiteY8" fmla="*/ 198120 h 440645"/>
                <a:gd name="connsiteX9" fmla="*/ 183255 w 272790"/>
                <a:gd name="connsiteY9" fmla="*/ 201930 h 440645"/>
                <a:gd name="connsiteX10" fmla="*/ 185160 w 272790"/>
                <a:gd name="connsiteY10" fmla="*/ 222885 h 440645"/>
                <a:gd name="connsiteX11" fmla="*/ 198495 w 272790"/>
                <a:gd name="connsiteY11" fmla="*/ 226695 h 440645"/>
                <a:gd name="connsiteX12" fmla="*/ 209925 w 272790"/>
                <a:gd name="connsiteY12" fmla="*/ 230505 h 440645"/>
                <a:gd name="connsiteX13" fmla="*/ 215640 w 272790"/>
                <a:gd name="connsiteY13" fmla="*/ 236220 h 440645"/>
                <a:gd name="connsiteX14" fmla="*/ 221355 w 272790"/>
                <a:gd name="connsiteY14" fmla="*/ 243840 h 440645"/>
                <a:gd name="connsiteX15" fmla="*/ 227070 w 272790"/>
                <a:gd name="connsiteY15" fmla="*/ 247650 h 440645"/>
                <a:gd name="connsiteX16" fmla="*/ 234690 w 272790"/>
                <a:gd name="connsiteY16" fmla="*/ 264795 h 440645"/>
                <a:gd name="connsiteX17" fmla="*/ 240405 w 272790"/>
                <a:gd name="connsiteY17" fmla="*/ 270510 h 440645"/>
                <a:gd name="connsiteX18" fmla="*/ 242310 w 272790"/>
                <a:gd name="connsiteY18" fmla="*/ 280035 h 440645"/>
                <a:gd name="connsiteX19" fmla="*/ 248025 w 272790"/>
                <a:gd name="connsiteY19" fmla="*/ 291465 h 440645"/>
                <a:gd name="connsiteX20" fmla="*/ 251835 w 272790"/>
                <a:gd name="connsiteY20" fmla="*/ 310515 h 440645"/>
                <a:gd name="connsiteX21" fmla="*/ 263265 w 272790"/>
                <a:gd name="connsiteY21" fmla="*/ 325755 h 440645"/>
                <a:gd name="connsiteX22" fmla="*/ 267075 w 272790"/>
                <a:gd name="connsiteY22" fmla="*/ 331470 h 440645"/>
                <a:gd name="connsiteX23" fmla="*/ 268980 w 272790"/>
                <a:gd name="connsiteY23" fmla="*/ 340995 h 440645"/>
                <a:gd name="connsiteX24" fmla="*/ 272790 w 272790"/>
                <a:gd name="connsiteY24" fmla="*/ 352425 h 440645"/>
                <a:gd name="connsiteX25" fmla="*/ 270885 w 272790"/>
                <a:gd name="connsiteY25" fmla="*/ 360045 h 440645"/>
                <a:gd name="connsiteX26" fmla="*/ 265170 w 272790"/>
                <a:gd name="connsiteY26" fmla="*/ 361950 h 440645"/>
                <a:gd name="connsiteX27" fmla="*/ 251835 w 272790"/>
                <a:gd name="connsiteY27" fmla="*/ 363855 h 440645"/>
                <a:gd name="connsiteX28" fmla="*/ 221355 w 272790"/>
                <a:gd name="connsiteY28" fmla="*/ 365760 h 440645"/>
                <a:gd name="connsiteX29" fmla="*/ 208020 w 272790"/>
                <a:gd name="connsiteY29" fmla="*/ 371475 h 440645"/>
                <a:gd name="connsiteX30" fmla="*/ 206115 w 272790"/>
                <a:gd name="connsiteY30" fmla="*/ 382905 h 440645"/>
                <a:gd name="connsiteX31" fmla="*/ 208020 w 272790"/>
                <a:gd name="connsiteY31" fmla="*/ 401955 h 440645"/>
                <a:gd name="connsiteX32" fmla="*/ 198495 w 272790"/>
                <a:gd name="connsiteY32" fmla="*/ 422910 h 440645"/>
                <a:gd name="connsiteX33" fmla="*/ 194685 w 272790"/>
                <a:gd name="connsiteY33" fmla="*/ 428625 h 440645"/>
                <a:gd name="connsiteX34" fmla="*/ 181350 w 272790"/>
                <a:gd name="connsiteY34" fmla="*/ 434340 h 440645"/>
                <a:gd name="connsiteX35" fmla="*/ 48000 w 272790"/>
                <a:gd name="connsiteY35" fmla="*/ 438150 h 440645"/>
                <a:gd name="connsiteX36" fmla="*/ 27045 w 272790"/>
                <a:gd name="connsiteY36" fmla="*/ 438150 h 440645"/>
                <a:gd name="connsiteX37" fmla="*/ 23235 w 272790"/>
                <a:gd name="connsiteY37" fmla="*/ 426720 h 440645"/>
                <a:gd name="connsiteX38" fmla="*/ 21330 w 272790"/>
                <a:gd name="connsiteY38" fmla="*/ 421005 h 440645"/>
                <a:gd name="connsiteX39" fmla="*/ 17520 w 272790"/>
                <a:gd name="connsiteY39" fmla="*/ 403860 h 440645"/>
                <a:gd name="connsiteX40" fmla="*/ 19425 w 272790"/>
                <a:gd name="connsiteY40" fmla="*/ 381000 h 440645"/>
                <a:gd name="connsiteX41" fmla="*/ 25140 w 272790"/>
                <a:gd name="connsiteY41" fmla="*/ 379095 h 440645"/>
                <a:gd name="connsiteX42" fmla="*/ 28950 w 272790"/>
                <a:gd name="connsiteY42" fmla="*/ 373380 h 440645"/>
                <a:gd name="connsiteX43" fmla="*/ 34665 w 272790"/>
                <a:gd name="connsiteY43" fmla="*/ 367665 h 440645"/>
                <a:gd name="connsiteX44" fmla="*/ 44190 w 272790"/>
                <a:gd name="connsiteY44" fmla="*/ 358140 h 440645"/>
                <a:gd name="connsiteX45" fmla="*/ 49905 w 272790"/>
                <a:gd name="connsiteY45" fmla="*/ 346710 h 440645"/>
                <a:gd name="connsiteX46" fmla="*/ 55620 w 272790"/>
                <a:gd name="connsiteY46" fmla="*/ 344805 h 440645"/>
                <a:gd name="connsiteX47" fmla="*/ 61335 w 272790"/>
                <a:gd name="connsiteY47" fmla="*/ 340995 h 440645"/>
                <a:gd name="connsiteX48" fmla="*/ 67050 w 272790"/>
                <a:gd name="connsiteY48" fmla="*/ 335280 h 440645"/>
                <a:gd name="connsiteX49" fmla="*/ 78480 w 272790"/>
                <a:gd name="connsiteY49" fmla="*/ 325755 h 440645"/>
                <a:gd name="connsiteX50" fmla="*/ 70860 w 272790"/>
                <a:gd name="connsiteY50" fmla="*/ 321945 h 440645"/>
                <a:gd name="connsiteX51" fmla="*/ 63240 w 272790"/>
                <a:gd name="connsiteY51" fmla="*/ 320040 h 440645"/>
                <a:gd name="connsiteX52" fmla="*/ 51810 w 272790"/>
                <a:gd name="connsiteY52" fmla="*/ 306705 h 440645"/>
                <a:gd name="connsiteX53" fmla="*/ 42285 w 272790"/>
                <a:gd name="connsiteY53" fmla="*/ 236220 h 440645"/>
                <a:gd name="connsiteX54" fmla="*/ 34665 w 272790"/>
                <a:gd name="connsiteY54" fmla="*/ 232410 h 440645"/>
                <a:gd name="connsiteX55" fmla="*/ 34665 w 272790"/>
                <a:gd name="connsiteY55" fmla="*/ 203835 h 440645"/>
                <a:gd name="connsiteX56" fmla="*/ 42285 w 272790"/>
                <a:gd name="connsiteY56" fmla="*/ 192405 h 440645"/>
                <a:gd name="connsiteX57" fmla="*/ 48000 w 272790"/>
                <a:gd name="connsiteY57" fmla="*/ 190500 h 440645"/>
                <a:gd name="connsiteX58" fmla="*/ 44190 w 272790"/>
                <a:gd name="connsiteY58" fmla="*/ 182880 h 440645"/>
                <a:gd name="connsiteX59" fmla="*/ 13710 w 272790"/>
                <a:gd name="connsiteY59" fmla="*/ 180975 h 440645"/>
                <a:gd name="connsiteX60" fmla="*/ 6090 w 272790"/>
                <a:gd name="connsiteY60" fmla="*/ 182880 h 440645"/>
                <a:gd name="connsiteX61" fmla="*/ 375 w 272790"/>
                <a:gd name="connsiteY61" fmla="*/ 177165 h 440645"/>
                <a:gd name="connsiteX62" fmla="*/ 2280 w 272790"/>
                <a:gd name="connsiteY62" fmla="*/ 146685 h 440645"/>
                <a:gd name="connsiteX63" fmla="*/ 6090 w 272790"/>
                <a:gd name="connsiteY63" fmla="*/ 140970 h 440645"/>
                <a:gd name="connsiteX64" fmla="*/ 11805 w 272790"/>
                <a:gd name="connsiteY64" fmla="*/ 125730 h 440645"/>
                <a:gd name="connsiteX65" fmla="*/ 13710 w 272790"/>
                <a:gd name="connsiteY65" fmla="*/ 116205 h 440645"/>
                <a:gd name="connsiteX66" fmla="*/ 19425 w 272790"/>
                <a:gd name="connsiteY66" fmla="*/ 89535 h 440645"/>
                <a:gd name="connsiteX67" fmla="*/ 15615 w 272790"/>
                <a:gd name="connsiteY67" fmla="*/ 81915 h 44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2790" h="440645">
                  <a:moveTo>
                    <a:pt x="15615" y="81915"/>
                  </a:moveTo>
                  <a:lnTo>
                    <a:pt x="19425" y="15240"/>
                  </a:lnTo>
                  <a:lnTo>
                    <a:pt x="86100" y="0"/>
                  </a:lnTo>
                  <a:lnTo>
                    <a:pt x="93720" y="68580"/>
                  </a:lnTo>
                  <a:lnTo>
                    <a:pt x="225165" y="64770"/>
                  </a:lnTo>
                  <a:lnTo>
                    <a:pt x="230880" y="160020"/>
                  </a:lnTo>
                  <a:lnTo>
                    <a:pt x="225165" y="182880"/>
                  </a:lnTo>
                  <a:cubicBezTo>
                    <a:pt x="212264" y="185747"/>
                    <a:pt x="209853" y="184828"/>
                    <a:pt x="200400" y="190500"/>
                  </a:cubicBezTo>
                  <a:cubicBezTo>
                    <a:pt x="196473" y="192856"/>
                    <a:pt x="192780" y="195580"/>
                    <a:pt x="188970" y="198120"/>
                  </a:cubicBezTo>
                  <a:lnTo>
                    <a:pt x="183255" y="201930"/>
                  </a:lnTo>
                  <a:cubicBezTo>
                    <a:pt x="179266" y="209909"/>
                    <a:pt x="174949" y="213695"/>
                    <a:pt x="185160" y="222885"/>
                  </a:cubicBezTo>
                  <a:cubicBezTo>
                    <a:pt x="188596" y="225978"/>
                    <a:pt x="194077" y="225335"/>
                    <a:pt x="198495" y="226695"/>
                  </a:cubicBezTo>
                  <a:cubicBezTo>
                    <a:pt x="202333" y="227876"/>
                    <a:pt x="209925" y="230505"/>
                    <a:pt x="209925" y="230505"/>
                  </a:cubicBezTo>
                  <a:cubicBezTo>
                    <a:pt x="211830" y="232410"/>
                    <a:pt x="213887" y="234175"/>
                    <a:pt x="215640" y="236220"/>
                  </a:cubicBezTo>
                  <a:cubicBezTo>
                    <a:pt x="217706" y="238631"/>
                    <a:pt x="219110" y="241595"/>
                    <a:pt x="221355" y="243840"/>
                  </a:cubicBezTo>
                  <a:cubicBezTo>
                    <a:pt x="222974" y="245459"/>
                    <a:pt x="225165" y="246380"/>
                    <a:pt x="227070" y="247650"/>
                  </a:cubicBezTo>
                  <a:cubicBezTo>
                    <a:pt x="229839" y="255957"/>
                    <a:pt x="229659" y="258757"/>
                    <a:pt x="234690" y="264795"/>
                  </a:cubicBezTo>
                  <a:cubicBezTo>
                    <a:pt x="236415" y="266865"/>
                    <a:pt x="238500" y="268605"/>
                    <a:pt x="240405" y="270510"/>
                  </a:cubicBezTo>
                  <a:cubicBezTo>
                    <a:pt x="241040" y="273685"/>
                    <a:pt x="241173" y="277003"/>
                    <a:pt x="242310" y="280035"/>
                  </a:cubicBezTo>
                  <a:cubicBezTo>
                    <a:pt x="248283" y="295962"/>
                    <a:pt x="244476" y="276087"/>
                    <a:pt x="248025" y="291465"/>
                  </a:cubicBezTo>
                  <a:cubicBezTo>
                    <a:pt x="249481" y="297775"/>
                    <a:pt x="249205" y="304597"/>
                    <a:pt x="251835" y="310515"/>
                  </a:cubicBezTo>
                  <a:cubicBezTo>
                    <a:pt x="254414" y="316318"/>
                    <a:pt x="259743" y="320471"/>
                    <a:pt x="263265" y="325755"/>
                  </a:cubicBezTo>
                  <a:lnTo>
                    <a:pt x="267075" y="331470"/>
                  </a:lnTo>
                  <a:cubicBezTo>
                    <a:pt x="267710" y="334645"/>
                    <a:pt x="268128" y="337871"/>
                    <a:pt x="268980" y="340995"/>
                  </a:cubicBezTo>
                  <a:cubicBezTo>
                    <a:pt x="270037" y="344870"/>
                    <a:pt x="272790" y="352425"/>
                    <a:pt x="272790" y="352425"/>
                  </a:cubicBezTo>
                  <a:cubicBezTo>
                    <a:pt x="272155" y="354965"/>
                    <a:pt x="272521" y="358001"/>
                    <a:pt x="270885" y="360045"/>
                  </a:cubicBezTo>
                  <a:cubicBezTo>
                    <a:pt x="269631" y="361613"/>
                    <a:pt x="267139" y="361556"/>
                    <a:pt x="265170" y="361950"/>
                  </a:cubicBezTo>
                  <a:cubicBezTo>
                    <a:pt x="260767" y="362831"/>
                    <a:pt x="256308" y="363466"/>
                    <a:pt x="251835" y="363855"/>
                  </a:cubicBezTo>
                  <a:cubicBezTo>
                    <a:pt x="241693" y="364737"/>
                    <a:pt x="231515" y="365125"/>
                    <a:pt x="221355" y="365760"/>
                  </a:cubicBezTo>
                  <a:cubicBezTo>
                    <a:pt x="218728" y="366636"/>
                    <a:pt x="209259" y="369493"/>
                    <a:pt x="208020" y="371475"/>
                  </a:cubicBezTo>
                  <a:cubicBezTo>
                    <a:pt x="205973" y="374750"/>
                    <a:pt x="206750" y="379095"/>
                    <a:pt x="206115" y="382905"/>
                  </a:cubicBezTo>
                  <a:cubicBezTo>
                    <a:pt x="206750" y="389255"/>
                    <a:pt x="208020" y="395573"/>
                    <a:pt x="208020" y="401955"/>
                  </a:cubicBezTo>
                  <a:cubicBezTo>
                    <a:pt x="208020" y="411766"/>
                    <a:pt x="203947" y="414732"/>
                    <a:pt x="198495" y="422910"/>
                  </a:cubicBezTo>
                  <a:cubicBezTo>
                    <a:pt x="197225" y="424815"/>
                    <a:pt x="196590" y="427355"/>
                    <a:pt x="194685" y="428625"/>
                  </a:cubicBezTo>
                  <a:cubicBezTo>
                    <a:pt x="189670" y="431968"/>
                    <a:pt x="187899" y="434075"/>
                    <a:pt x="181350" y="434340"/>
                  </a:cubicBezTo>
                  <a:cubicBezTo>
                    <a:pt x="136918" y="436141"/>
                    <a:pt x="92450" y="436880"/>
                    <a:pt x="48000" y="438150"/>
                  </a:cubicBezTo>
                  <a:cubicBezTo>
                    <a:pt x="41761" y="439710"/>
                    <a:pt x="33133" y="442885"/>
                    <a:pt x="27045" y="438150"/>
                  </a:cubicBezTo>
                  <a:cubicBezTo>
                    <a:pt x="23875" y="435684"/>
                    <a:pt x="24505" y="430530"/>
                    <a:pt x="23235" y="426720"/>
                  </a:cubicBezTo>
                  <a:cubicBezTo>
                    <a:pt x="22600" y="424815"/>
                    <a:pt x="21660" y="422986"/>
                    <a:pt x="21330" y="421005"/>
                  </a:cubicBezTo>
                  <a:cubicBezTo>
                    <a:pt x="19095" y="407594"/>
                    <a:pt x="20646" y="413239"/>
                    <a:pt x="17520" y="403860"/>
                  </a:cubicBezTo>
                  <a:cubicBezTo>
                    <a:pt x="18155" y="396240"/>
                    <a:pt x="17176" y="388308"/>
                    <a:pt x="19425" y="381000"/>
                  </a:cubicBezTo>
                  <a:cubicBezTo>
                    <a:pt x="20016" y="379081"/>
                    <a:pt x="23572" y="380349"/>
                    <a:pt x="25140" y="379095"/>
                  </a:cubicBezTo>
                  <a:cubicBezTo>
                    <a:pt x="26928" y="377665"/>
                    <a:pt x="27484" y="375139"/>
                    <a:pt x="28950" y="373380"/>
                  </a:cubicBezTo>
                  <a:cubicBezTo>
                    <a:pt x="30675" y="371310"/>
                    <a:pt x="32940" y="369735"/>
                    <a:pt x="34665" y="367665"/>
                  </a:cubicBezTo>
                  <a:cubicBezTo>
                    <a:pt x="42602" y="358140"/>
                    <a:pt x="33713" y="365125"/>
                    <a:pt x="44190" y="358140"/>
                  </a:cubicBezTo>
                  <a:cubicBezTo>
                    <a:pt x="45445" y="354375"/>
                    <a:pt x="46548" y="349396"/>
                    <a:pt x="49905" y="346710"/>
                  </a:cubicBezTo>
                  <a:cubicBezTo>
                    <a:pt x="51473" y="345456"/>
                    <a:pt x="53824" y="345703"/>
                    <a:pt x="55620" y="344805"/>
                  </a:cubicBezTo>
                  <a:cubicBezTo>
                    <a:pt x="57668" y="343781"/>
                    <a:pt x="59576" y="342461"/>
                    <a:pt x="61335" y="340995"/>
                  </a:cubicBezTo>
                  <a:cubicBezTo>
                    <a:pt x="63405" y="339270"/>
                    <a:pt x="64980" y="337005"/>
                    <a:pt x="67050" y="335280"/>
                  </a:cubicBezTo>
                  <a:cubicBezTo>
                    <a:pt x="82963" y="322019"/>
                    <a:pt x="61784" y="342451"/>
                    <a:pt x="78480" y="325755"/>
                  </a:cubicBezTo>
                  <a:cubicBezTo>
                    <a:pt x="75940" y="324485"/>
                    <a:pt x="73519" y="322942"/>
                    <a:pt x="70860" y="321945"/>
                  </a:cubicBezTo>
                  <a:cubicBezTo>
                    <a:pt x="68409" y="321026"/>
                    <a:pt x="65513" y="321339"/>
                    <a:pt x="63240" y="320040"/>
                  </a:cubicBezTo>
                  <a:cubicBezTo>
                    <a:pt x="59757" y="318050"/>
                    <a:pt x="53865" y="309444"/>
                    <a:pt x="51810" y="306705"/>
                  </a:cubicBezTo>
                  <a:cubicBezTo>
                    <a:pt x="50800" y="289543"/>
                    <a:pt x="62924" y="250962"/>
                    <a:pt x="42285" y="236220"/>
                  </a:cubicBezTo>
                  <a:cubicBezTo>
                    <a:pt x="39974" y="234569"/>
                    <a:pt x="37205" y="233680"/>
                    <a:pt x="34665" y="232410"/>
                  </a:cubicBezTo>
                  <a:cubicBezTo>
                    <a:pt x="31034" y="221518"/>
                    <a:pt x="29956" y="220786"/>
                    <a:pt x="34665" y="203835"/>
                  </a:cubicBezTo>
                  <a:cubicBezTo>
                    <a:pt x="35891" y="199423"/>
                    <a:pt x="37941" y="193853"/>
                    <a:pt x="42285" y="192405"/>
                  </a:cubicBezTo>
                  <a:lnTo>
                    <a:pt x="48000" y="190500"/>
                  </a:lnTo>
                  <a:cubicBezTo>
                    <a:pt x="46730" y="187960"/>
                    <a:pt x="46008" y="185062"/>
                    <a:pt x="44190" y="182880"/>
                  </a:cubicBezTo>
                  <a:cubicBezTo>
                    <a:pt x="36850" y="174072"/>
                    <a:pt x="21721" y="180359"/>
                    <a:pt x="13710" y="180975"/>
                  </a:cubicBezTo>
                  <a:cubicBezTo>
                    <a:pt x="11170" y="181610"/>
                    <a:pt x="8607" y="183599"/>
                    <a:pt x="6090" y="182880"/>
                  </a:cubicBezTo>
                  <a:cubicBezTo>
                    <a:pt x="3500" y="182140"/>
                    <a:pt x="657" y="179844"/>
                    <a:pt x="375" y="177165"/>
                  </a:cubicBezTo>
                  <a:cubicBezTo>
                    <a:pt x="-691" y="167041"/>
                    <a:pt x="692" y="156740"/>
                    <a:pt x="2280" y="146685"/>
                  </a:cubicBezTo>
                  <a:cubicBezTo>
                    <a:pt x="2637" y="144423"/>
                    <a:pt x="5066" y="143018"/>
                    <a:pt x="6090" y="140970"/>
                  </a:cubicBezTo>
                  <a:cubicBezTo>
                    <a:pt x="6964" y="139222"/>
                    <a:pt x="10981" y="129027"/>
                    <a:pt x="11805" y="125730"/>
                  </a:cubicBezTo>
                  <a:cubicBezTo>
                    <a:pt x="12590" y="122589"/>
                    <a:pt x="12982" y="119360"/>
                    <a:pt x="13710" y="116205"/>
                  </a:cubicBezTo>
                  <a:cubicBezTo>
                    <a:pt x="15517" y="108373"/>
                    <a:pt x="18827" y="97902"/>
                    <a:pt x="19425" y="89535"/>
                  </a:cubicBezTo>
                  <a:cubicBezTo>
                    <a:pt x="19787" y="84468"/>
                    <a:pt x="19425" y="79375"/>
                    <a:pt x="15615" y="8191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" name="Freeform 143"/>
            <p:cNvSpPr/>
            <p:nvPr/>
          </p:nvSpPr>
          <p:spPr bwMode="auto">
            <a:xfrm>
              <a:off x="5782256" y="5645367"/>
              <a:ext cx="242610" cy="180502"/>
            </a:xfrm>
            <a:custGeom>
              <a:avLst/>
              <a:gdLst>
                <a:gd name="connsiteX0" fmla="*/ 224790 w 397124"/>
                <a:gd name="connsiteY0" fmla="*/ 0 h 295275"/>
                <a:gd name="connsiteX1" fmla="*/ 224790 w 397124"/>
                <a:gd name="connsiteY1" fmla="*/ 0 h 295275"/>
                <a:gd name="connsiteX2" fmla="*/ 222885 w 397124"/>
                <a:gd name="connsiteY2" fmla="*/ 19050 h 295275"/>
                <a:gd name="connsiteX3" fmla="*/ 219075 w 397124"/>
                <a:gd name="connsiteY3" fmla="*/ 24765 h 295275"/>
                <a:gd name="connsiteX4" fmla="*/ 215265 w 397124"/>
                <a:gd name="connsiteY4" fmla="*/ 40005 h 295275"/>
                <a:gd name="connsiteX5" fmla="*/ 260985 w 397124"/>
                <a:gd name="connsiteY5" fmla="*/ 49530 h 295275"/>
                <a:gd name="connsiteX6" fmla="*/ 272415 w 397124"/>
                <a:gd name="connsiteY6" fmla="*/ 57150 h 295275"/>
                <a:gd name="connsiteX7" fmla="*/ 314325 w 397124"/>
                <a:gd name="connsiteY7" fmla="*/ 62865 h 295275"/>
                <a:gd name="connsiteX8" fmla="*/ 318135 w 397124"/>
                <a:gd name="connsiteY8" fmla="*/ 68580 h 295275"/>
                <a:gd name="connsiteX9" fmla="*/ 323850 w 397124"/>
                <a:gd name="connsiteY9" fmla="*/ 72390 h 295275"/>
                <a:gd name="connsiteX10" fmla="*/ 327660 w 397124"/>
                <a:gd name="connsiteY10" fmla="*/ 81915 h 295275"/>
                <a:gd name="connsiteX11" fmla="*/ 337185 w 397124"/>
                <a:gd name="connsiteY11" fmla="*/ 93345 h 295275"/>
                <a:gd name="connsiteX12" fmla="*/ 342900 w 397124"/>
                <a:gd name="connsiteY12" fmla="*/ 95250 h 295275"/>
                <a:gd name="connsiteX13" fmla="*/ 350520 w 397124"/>
                <a:gd name="connsiteY13" fmla="*/ 108585 h 295275"/>
                <a:gd name="connsiteX14" fmla="*/ 358140 w 397124"/>
                <a:gd name="connsiteY14" fmla="*/ 114300 h 295275"/>
                <a:gd name="connsiteX15" fmla="*/ 365760 w 397124"/>
                <a:gd name="connsiteY15" fmla="*/ 125730 h 295275"/>
                <a:gd name="connsiteX16" fmla="*/ 371475 w 397124"/>
                <a:gd name="connsiteY16" fmla="*/ 133350 h 295275"/>
                <a:gd name="connsiteX17" fmla="*/ 381000 w 397124"/>
                <a:gd name="connsiteY17" fmla="*/ 150495 h 295275"/>
                <a:gd name="connsiteX18" fmla="*/ 386715 w 397124"/>
                <a:gd name="connsiteY18" fmla="*/ 154305 h 295275"/>
                <a:gd name="connsiteX19" fmla="*/ 390525 w 397124"/>
                <a:gd name="connsiteY19" fmla="*/ 165735 h 295275"/>
                <a:gd name="connsiteX20" fmla="*/ 396240 w 397124"/>
                <a:gd name="connsiteY20" fmla="*/ 177165 h 295275"/>
                <a:gd name="connsiteX21" fmla="*/ 388620 w 397124"/>
                <a:gd name="connsiteY21" fmla="*/ 205740 h 295275"/>
                <a:gd name="connsiteX22" fmla="*/ 377190 w 397124"/>
                <a:gd name="connsiteY22" fmla="*/ 207645 h 295275"/>
                <a:gd name="connsiteX23" fmla="*/ 375285 w 397124"/>
                <a:gd name="connsiteY23" fmla="*/ 234315 h 295275"/>
                <a:gd name="connsiteX24" fmla="*/ 369570 w 397124"/>
                <a:gd name="connsiteY24" fmla="*/ 240030 h 295275"/>
                <a:gd name="connsiteX25" fmla="*/ 299085 w 397124"/>
                <a:gd name="connsiteY25" fmla="*/ 238125 h 295275"/>
                <a:gd name="connsiteX26" fmla="*/ 281940 w 397124"/>
                <a:gd name="connsiteY26" fmla="*/ 238125 h 295275"/>
                <a:gd name="connsiteX27" fmla="*/ 270510 w 397124"/>
                <a:gd name="connsiteY27" fmla="*/ 249555 h 295275"/>
                <a:gd name="connsiteX28" fmla="*/ 266700 w 397124"/>
                <a:gd name="connsiteY28" fmla="*/ 259080 h 295275"/>
                <a:gd name="connsiteX29" fmla="*/ 260985 w 397124"/>
                <a:gd name="connsiteY29" fmla="*/ 264795 h 295275"/>
                <a:gd name="connsiteX30" fmla="*/ 247650 w 397124"/>
                <a:gd name="connsiteY30" fmla="*/ 274320 h 295275"/>
                <a:gd name="connsiteX31" fmla="*/ 236220 w 397124"/>
                <a:gd name="connsiteY31" fmla="*/ 280035 h 295275"/>
                <a:gd name="connsiteX32" fmla="*/ 224790 w 397124"/>
                <a:gd name="connsiteY32" fmla="*/ 278130 h 295275"/>
                <a:gd name="connsiteX33" fmla="*/ 213360 w 397124"/>
                <a:gd name="connsiteY33" fmla="*/ 260985 h 295275"/>
                <a:gd name="connsiteX34" fmla="*/ 211455 w 397124"/>
                <a:gd name="connsiteY34" fmla="*/ 245745 h 295275"/>
                <a:gd name="connsiteX35" fmla="*/ 203835 w 397124"/>
                <a:gd name="connsiteY35" fmla="*/ 243840 h 295275"/>
                <a:gd name="connsiteX36" fmla="*/ 179070 w 397124"/>
                <a:gd name="connsiteY36" fmla="*/ 245745 h 295275"/>
                <a:gd name="connsiteX37" fmla="*/ 167640 w 397124"/>
                <a:gd name="connsiteY37" fmla="*/ 253365 h 295275"/>
                <a:gd name="connsiteX38" fmla="*/ 161925 w 397124"/>
                <a:gd name="connsiteY38" fmla="*/ 259080 h 295275"/>
                <a:gd name="connsiteX39" fmla="*/ 150495 w 397124"/>
                <a:gd name="connsiteY39" fmla="*/ 262890 h 295275"/>
                <a:gd name="connsiteX40" fmla="*/ 85725 w 397124"/>
                <a:gd name="connsiteY40" fmla="*/ 266700 h 295275"/>
                <a:gd name="connsiteX41" fmla="*/ 78105 w 397124"/>
                <a:gd name="connsiteY41" fmla="*/ 289560 h 295275"/>
                <a:gd name="connsiteX42" fmla="*/ 72390 w 397124"/>
                <a:gd name="connsiteY42" fmla="*/ 291465 h 295275"/>
                <a:gd name="connsiteX43" fmla="*/ 57150 w 397124"/>
                <a:gd name="connsiteY43" fmla="*/ 295275 h 295275"/>
                <a:gd name="connsiteX44" fmla="*/ 45720 w 397124"/>
                <a:gd name="connsiteY44" fmla="*/ 293370 h 295275"/>
                <a:gd name="connsiteX45" fmla="*/ 28575 w 397124"/>
                <a:gd name="connsiteY45" fmla="*/ 287655 h 295275"/>
                <a:gd name="connsiteX46" fmla="*/ 20955 w 397124"/>
                <a:gd name="connsiteY46" fmla="*/ 285750 h 295275"/>
                <a:gd name="connsiteX47" fmla="*/ 13335 w 397124"/>
                <a:gd name="connsiteY47" fmla="*/ 278130 h 295275"/>
                <a:gd name="connsiteX48" fmla="*/ 1905 w 397124"/>
                <a:gd name="connsiteY48" fmla="*/ 270510 h 295275"/>
                <a:gd name="connsiteX49" fmla="*/ 0 w 397124"/>
                <a:gd name="connsiteY49" fmla="*/ 264795 h 295275"/>
                <a:gd name="connsiteX50" fmla="*/ 3810 w 397124"/>
                <a:gd name="connsiteY50" fmla="*/ 241935 h 295275"/>
                <a:gd name="connsiteX51" fmla="*/ 13335 w 397124"/>
                <a:gd name="connsiteY51" fmla="*/ 232410 h 295275"/>
                <a:gd name="connsiteX52" fmla="*/ 19050 w 397124"/>
                <a:gd name="connsiteY52" fmla="*/ 226695 h 295275"/>
                <a:gd name="connsiteX53" fmla="*/ 24765 w 397124"/>
                <a:gd name="connsiteY53" fmla="*/ 222885 h 295275"/>
                <a:gd name="connsiteX54" fmla="*/ 32385 w 397124"/>
                <a:gd name="connsiteY54" fmla="*/ 217170 h 295275"/>
                <a:gd name="connsiteX55" fmla="*/ 49530 w 397124"/>
                <a:gd name="connsiteY55" fmla="*/ 205740 h 295275"/>
                <a:gd name="connsiteX56" fmla="*/ 55245 w 397124"/>
                <a:gd name="connsiteY56" fmla="*/ 201930 h 295275"/>
                <a:gd name="connsiteX57" fmla="*/ 57150 w 397124"/>
                <a:gd name="connsiteY57" fmla="*/ 156210 h 295275"/>
                <a:gd name="connsiteX58" fmla="*/ 55245 w 397124"/>
                <a:gd name="connsiteY58" fmla="*/ 144780 h 295275"/>
                <a:gd name="connsiteX59" fmla="*/ 45720 w 397124"/>
                <a:gd name="connsiteY59" fmla="*/ 133350 h 295275"/>
                <a:gd name="connsiteX60" fmla="*/ 34290 w 397124"/>
                <a:gd name="connsiteY60" fmla="*/ 125730 h 295275"/>
                <a:gd name="connsiteX61" fmla="*/ 28575 w 397124"/>
                <a:gd name="connsiteY61" fmla="*/ 114300 h 295275"/>
                <a:gd name="connsiteX62" fmla="*/ 24765 w 397124"/>
                <a:gd name="connsiteY62" fmla="*/ 108585 h 295275"/>
                <a:gd name="connsiteX63" fmla="*/ 20955 w 397124"/>
                <a:gd name="connsiteY63" fmla="*/ 95250 h 295275"/>
                <a:gd name="connsiteX64" fmla="*/ 15240 w 397124"/>
                <a:gd name="connsiteY64" fmla="*/ 89535 h 295275"/>
                <a:gd name="connsiteX65" fmla="*/ 19050 w 397124"/>
                <a:gd name="connsiteY65" fmla="*/ 62865 h 295275"/>
                <a:gd name="connsiteX66" fmla="*/ 22860 w 397124"/>
                <a:gd name="connsiteY66" fmla="*/ 57150 h 295275"/>
                <a:gd name="connsiteX67" fmla="*/ 28575 w 397124"/>
                <a:gd name="connsiteY67" fmla="*/ 51435 h 295275"/>
                <a:gd name="connsiteX68" fmla="*/ 40005 w 397124"/>
                <a:gd name="connsiteY68" fmla="*/ 47625 h 295275"/>
                <a:gd name="connsiteX69" fmla="*/ 91440 w 397124"/>
                <a:gd name="connsiteY69" fmla="*/ 51435 h 295275"/>
                <a:gd name="connsiteX70" fmla="*/ 97155 w 397124"/>
                <a:gd name="connsiteY70" fmla="*/ 53340 h 295275"/>
                <a:gd name="connsiteX71" fmla="*/ 102870 w 397124"/>
                <a:gd name="connsiteY71" fmla="*/ 59055 h 295275"/>
                <a:gd name="connsiteX72" fmla="*/ 112395 w 397124"/>
                <a:gd name="connsiteY72" fmla="*/ 68580 h 295275"/>
                <a:gd name="connsiteX73" fmla="*/ 123825 w 397124"/>
                <a:gd name="connsiteY73" fmla="*/ 72390 h 295275"/>
                <a:gd name="connsiteX74" fmla="*/ 131445 w 397124"/>
                <a:gd name="connsiteY74" fmla="*/ 70485 h 295275"/>
                <a:gd name="connsiteX75" fmla="*/ 148590 w 397124"/>
                <a:gd name="connsiteY75" fmla="*/ 68580 h 295275"/>
                <a:gd name="connsiteX76" fmla="*/ 160020 w 397124"/>
                <a:gd name="connsiteY76" fmla="*/ 66675 h 295275"/>
                <a:gd name="connsiteX77" fmla="*/ 161925 w 397124"/>
                <a:gd name="connsiteY77" fmla="*/ 60960 h 295275"/>
                <a:gd name="connsiteX78" fmla="*/ 150495 w 397124"/>
                <a:gd name="connsiteY78" fmla="*/ 55245 h 295275"/>
                <a:gd name="connsiteX79" fmla="*/ 146685 w 397124"/>
                <a:gd name="connsiteY79" fmla="*/ 49530 h 295275"/>
                <a:gd name="connsiteX80" fmla="*/ 146685 w 397124"/>
                <a:gd name="connsiteY80" fmla="*/ 28575 h 295275"/>
                <a:gd name="connsiteX81" fmla="*/ 150495 w 397124"/>
                <a:gd name="connsiteY81" fmla="*/ 22860 h 295275"/>
                <a:gd name="connsiteX82" fmla="*/ 160020 w 397124"/>
                <a:gd name="connsiteY82" fmla="*/ 13335 h 295275"/>
                <a:gd name="connsiteX83" fmla="*/ 163830 w 397124"/>
                <a:gd name="connsiteY83" fmla="*/ 7620 h 295275"/>
                <a:gd name="connsiteX84" fmla="*/ 209550 w 397124"/>
                <a:gd name="connsiteY84" fmla="*/ 1905 h 295275"/>
                <a:gd name="connsiteX85" fmla="*/ 220980 w 397124"/>
                <a:gd name="connsiteY85" fmla="*/ 3810 h 295275"/>
                <a:gd name="connsiteX86" fmla="*/ 226695 w 397124"/>
                <a:gd name="connsiteY86" fmla="*/ 9525 h 295275"/>
                <a:gd name="connsiteX87" fmla="*/ 224790 w 397124"/>
                <a:gd name="connsiteY87" fmla="*/ 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397124" h="295275">
                  <a:moveTo>
                    <a:pt x="224790" y="0"/>
                  </a:moveTo>
                  <a:lnTo>
                    <a:pt x="224790" y="0"/>
                  </a:lnTo>
                  <a:cubicBezTo>
                    <a:pt x="224155" y="6350"/>
                    <a:pt x="224320" y="12832"/>
                    <a:pt x="222885" y="19050"/>
                  </a:cubicBezTo>
                  <a:cubicBezTo>
                    <a:pt x="222370" y="21281"/>
                    <a:pt x="219857" y="22613"/>
                    <a:pt x="219075" y="24765"/>
                  </a:cubicBezTo>
                  <a:cubicBezTo>
                    <a:pt x="217286" y="29686"/>
                    <a:pt x="215265" y="40005"/>
                    <a:pt x="215265" y="40005"/>
                  </a:cubicBezTo>
                  <a:cubicBezTo>
                    <a:pt x="235681" y="55317"/>
                    <a:pt x="209335" y="37611"/>
                    <a:pt x="260985" y="49530"/>
                  </a:cubicBezTo>
                  <a:cubicBezTo>
                    <a:pt x="265447" y="50560"/>
                    <a:pt x="268071" y="55702"/>
                    <a:pt x="272415" y="57150"/>
                  </a:cubicBezTo>
                  <a:cubicBezTo>
                    <a:pt x="293502" y="64179"/>
                    <a:pt x="279837" y="60709"/>
                    <a:pt x="314325" y="62865"/>
                  </a:cubicBezTo>
                  <a:cubicBezTo>
                    <a:pt x="315595" y="64770"/>
                    <a:pt x="316516" y="66961"/>
                    <a:pt x="318135" y="68580"/>
                  </a:cubicBezTo>
                  <a:cubicBezTo>
                    <a:pt x="319754" y="70199"/>
                    <a:pt x="322519" y="70527"/>
                    <a:pt x="323850" y="72390"/>
                  </a:cubicBezTo>
                  <a:cubicBezTo>
                    <a:pt x="325838" y="75173"/>
                    <a:pt x="326131" y="78856"/>
                    <a:pt x="327660" y="81915"/>
                  </a:cubicBezTo>
                  <a:cubicBezTo>
                    <a:pt x="329417" y="85429"/>
                    <a:pt x="334025" y="91238"/>
                    <a:pt x="337185" y="93345"/>
                  </a:cubicBezTo>
                  <a:cubicBezTo>
                    <a:pt x="338856" y="94459"/>
                    <a:pt x="340995" y="94615"/>
                    <a:pt x="342900" y="95250"/>
                  </a:cubicBezTo>
                  <a:cubicBezTo>
                    <a:pt x="345080" y="101789"/>
                    <a:pt x="344753" y="102818"/>
                    <a:pt x="350520" y="108585"/>
                  </a:cubicBezTo>
                  <a:cubicBezTo>
                    <a:pt x="352765" y="110830"/>
                    <a:pt x="356031" y="111927"/>
                    <a:pt x="358140" y="114300"/>
                  </a:cubicBezTo>
                  <a:cubicBezTo>
                    <a:pt x="361182" y="117722"/>
                    <a:pt x="363013" y="122067"/>
                    <a:pt x="365760" y="125730"/>
                  </a:cubicBezTo>
                  <a:lnTo>
                    <a:pt x="371475" y="133350"/>
                  </a:lnTo>
                  <a:cubicBezTo>
                    <a:pt x="373460" y="139305"/>
                    <a:pt x="375385" y="146752"/>
                    <a:pt x="381000" y="150495"/>
                  </a:cubicBezTo>
                  <a:lnTo>
                    <a:pt x="386715" y="154305"/>
                  </a:lnTo>
                  <a:cubicBezTo>
                    <a:pt x="387985" y="158115"/>
                    <a:pt x="388297" y="162393"/>
                    <a:pt x="390525" y="165735"/>
                  </a:cubicBezTo>
                  <a:cubicBezTo>
                    <a:pt x="395449" y="173121"/>
                    <a:pt x="393611" y="169278"/>
                    <a:pt x="396240" y="177165"/>
                  </a:cubicBezTo>
                  <a:cubicBezTo>
                    <a:pt x="394699" y="198737"/>
                    <a:pt x="402676" y="202616"/>
                    <a:pt x="388620" y="205740"/>
                  </a:cubicBezTo>
                  <a:cubicBezTo>
                    <a:pt x="384849" y="206578"/>
                    <a:pt x="381000" y="207010"/>
                    <a:pt x="377190" y="207645"/>
                  </a:cubicBezTo>
                  <a:cubicBezTo>
                    <a:pt x="376555" y="216535"/>
                    <a:pt x="377326" y="225639"/>
                    <a:pt x="375285" y="234315"/>
                  </a:cubicBezTo>
                  <a:cubicBezTo>
                    <a:pt x="374668" y="236937"/>
                    <a:pt x="372261" y="239895"/>
                    <a:pt x="369570" y="240030"/>
                  </a:cubicBezTo>
                  <a:cubicBezTo>
                    <a:pt x="346096" y="241204"/>
                    <a:pt x="322580" y="238760"/>
                    <a:pt x="299085" y="238125"/>
                  </a:cubicBezTo>
                  <a:cubicBezTo>
                    <a:pt x="292875" y="236055"/>
                    <a:pt x="289255" y="233858"/>
                    <a:pt x="281940" y="238125"/>
                  </a:cubicBezTo>
                  <a:cubicBezTo>
                    <a:pt x="277286" y="240840"/>
                    <a:pt x="270510" y="249555"/>
                    <a:pt x="270510" y="249555"/>
                  </a:cubicBezTo>
                  <a:cubicBezTo>
                    <a:pt x="269240" y="252730"/>
                    <a:pt x="268512" y="256180"/>
                    <a:pt x="266700" y="259080"/>
                  </a:cubicBezTo>
                  <a:cubicBezTo>
                    <a:pt x="265272" y="261365"/>
                    <a:pt x="263030" y="263042"/>
                    <a:pt x="260985" y="264795"/>
                  </a:cubicBezTo>
                  <a:cubicBezTo>
                    <a:pt x="259777" y="265830"/>
                    <a:pt x="250062" y="273114"/>
                    <a:pt x="247650" y="274320"/>
                  </a:cubicBezTo>
                  <a:cubicBezTo>
                    <a:pt x="231876" y="282207"/>
                    <a:pt x="252598" y="269116"/>
                    <a:pt x="236220" y="280035"/>
                  </a:cubicBezTo>
                  <a:cubicBezTo>
                    <a:pt x="232410" y="279400"/>
                    <a:pt x="228454" y="279351"/>
                    <a:pt x="224790" y="278130"/>
                  </a:cubicBezTo>
                  <a:cubicBezTo>
                    <a:pt x="217123" y="275574"/>
                    <a:pt x="215586" y="267663"/>
                    <a:pt x="213360" y="260985"/>
                  </a:cubicBezTo>
                  <a:cubicBezTo>
                    <a:pt x="212725" y="255905"/>
                    <a:pt x="213941" y="250220"/>
                    <a:pt x="211455" y="245745"/>
                  </a:cubicBezTo>
                  <a:cubicBezTo>
                    <a:pt x="210184" y="243456"/>
                    <a:pt x="206453" y="243840"/>
                    <a:pt x="203835" y="243840"/>
                  </a:cubicBezTo>
                  <a:cubicBezTo>
                    <a:pt x="195556" y="243840"/>
                    <a:pt x="187325" y="245110"/>
                    <a:pt x="179070" y="245745"/>
                  </a:cubicBezTo>
                  <a:cubicBezTo>
                    <a:pt x="175260" y="248285"/>
                    <a:pt x="170878" y="250127"/>
                    <a:pt x="167640" y="253365"/>
                  </a:cubicBezTo>
                  <a:cubicBezTo>
                    <a:pt x="165735" y="255270"/>
                    <a:pt x="164280" y="257772"/>
                    <a:pt x="161925" y="259080"/>
                  </a:cubicBezTo>
                  <a:cubicBezTo>
                    <a:pt x="158414" y="261030"/>
                    <a:pt x="154305" y="261620"/>
                    <a:pt x="150495" y="262890"/>
                  </a:cubicBezTo>
                  <a:cubicBezTo>
                    <a:pt x="126095" y="271023"/>
                    <a:pt x="146787" y="264730"/>
                    <a:pt x="85725" y="266700"/>
                  </a:cubicBezTo>
                  <a:cubicBezTo>
                    <a:pt x="71564" y="271420"/>
                    <a:pt x="86452" y="264518"/>
                    <a:pt x="78105" y="289560"/>
                  </a:cubicBezTo>
                  <a:cubicBezTo>
                    <a:pt x="77470" y="291465"/>
                    <a:pt x="74338" y="290978"/>
                    <a:pt x="72390" y="291465"/>
                  </a:cubicBezTo>
                  <a:lnTo>
                    <a:pt x="57150" y="295275"/>
                  </a:lnTo>
                  <a:cubicBezTo>
                    <a:pt x="53340" y="294640"/>
                    <a:pt x="49452" y="294365"/>
                    <a:pt x="45720" y="293370"/>
                  </a:cubicBezTo>
                  <a:cubicBezTo>
                    <a:pt x="39899" y="291818"/>
                    <a:pt x="34419" y="289116"/>
                    <a:pt x="28575" y="287655"/>
                  </a:cubicBezTo>
                  <a:lnTo>
                    <a:pt x="20955" y="285750"/>
                  </a:lnTo>
                  <a:cubicBezTo>
                    <a:pt x="17722" y="276052"/>
                    <a:pt x="21648" y="282748"/>
                    <a:pt x="13335" y="278130"/>
                  </a:cubicBezTo>
                  <a:cubicBezTo>
                    <a:pt x="9332" y="275906"/>
                    <a:pt x="1905" y="270510"/>
                    <a:pt x="1905" y="270510"/>
                  </a:cubicBezTo>
                  <a:cubicBezTo>
                    <a:pt x="1270" y="268605"/>
                    <a:pt x="0" y="266803"/>
                    <a:pt x="0" y="264795"/>
                  </a:cubicBezTo>
                  <a:cubicBezTo>
                    <a:pt x="0" y="260570"/>
                    <a:pt x="829" y="247896"/>
                    <a:pt x="3810" y="241935"/>
                  </a:cubicBezTo>
                  <a:cubicBezTo>
                    <a:pt x="7801" y="233952"/>
                    <a:pt x="6804" y="237853"/>
                    <a:pt x="13335" y="232410"/>
                  </a:cubicBezTo>
                  <a:cubicBezTo>
                    <a:pt x="15405" y="230685"/>
                    <a:pt x="16980" y="228420"/>
                    <a:pt x="19050" y="226695"/>
                  </a:cubicBezTo>
                  <a:cubicBezTo>
                    <a:pt x="20809" y="225229"/>
                    <a:pt x="22902" y="224216"/>
                    <a:pt x="24765" y="222885"/>
                  </a:cubicBezTo>
                  <a:cubicBezTo>
                    <a:pt x="27349" y="221040"/>
                    <a:pt x="29784" y="218991"/>
                    <a:pt x="32385" y="217170"/>
                  </a:cubicBezTo>
                  <a:lnTo>
                    <a:pt x="49530" y="205740"/>
                  </a:lnTo>
                  <a:lnTo>
                    <a:pt x="55245" y="201930"/>
                  </a:lnTo>
                  <a:cubicBezTo>
                    <a:pt x="66288" y="185366"/>
                    <a:pt x="60171" y="196992"/>
                    <a:pt x="57150" y="156210"/>
                  </a:cubicBezTo>
                  <a:cubicBezTo>
                    <a:pt x="56865" y="152358"/>
                    <a:pt x="56466" y="148444"/>
                    <a:pt x="55245" y="144780"/>
                  </a:cubicBezTo>
                  <a:cubicBezTo>
                    <a:pt x="54144" y="141478"/>
                    <a:pt x="48107" y="135207"/>
                    <a:pt x="45720" y="133350"/>
                  </a:cubicBezTo>
                  <a:cubicBezTo>
                    <a:pt x="42106" y="130539"/>
                    <a:pt x="34290" y="125730"/>
                    <a:pt x="34290" y="125730"/>
                  </a:cubicBezTo>
                  <a:cubicBezTo>
                    <a:pt x="23371" y="109352"/>
                    <a:pt x="36462" y="130074"/>
                    <a:pt x="28575" y="114300"/>
                  </a:cubicBezTo>
                  <a:cubicBezTo>
                    <a:pt x="27551" y="112252"/>
                    <a:pt x="26035" y="110490"/>
                    <a:pt x="24765" y="108585"/>
                  </a:cubicBezTo>
                  <a:cubicBezTo>
                    <a:pt x="24511" y="107569"/>
                    <a:pt x="22048" y="96890"/>
                    <a:pt x="20955" y="95250"/>
                  </a:cubicBezTo>
                  <a:cubicBezTo>
                    <a:pt x="19461" y="93008"/>
                    <a:pt x="17145" y="91440"/>
                    <a:pt x="15240" y="89535"/>
                  </a:cubicBezTo>
                  <a:cubicBezTo>
                    <a:pt x="15727" y="84181"/>
                    <a:pt x="15385" y="70195"/>
                    <a:pt x="19050" y="62865"/>
                  </a:cubicBezTo>
                  <a:cubicBezTo>
                    <a:pt x="20074" y="60817"/>
                    <a:pt x="21394" y="58909"/>
                    <a:pt x="22860" y="57150"/>
                  </a:cubicBezTo>
                  <a:cubicBezTo>
                    <a:pt x="24585" y="55080"/>
                    <a:pt x="26220" y="52743"/>
                    <a:pt x="28575" y="51435"/>
                  </a:cubicBezTo>
                  <a:cubicBezTo>
                    <a:pt x="32086" y="49485"/>
                    <a:pt x="40005" y="47625"/>
                    <a:pt x="40005" y="47625"/>
                  </a:cubicBezTo>
                  <a:cubicBezTo>
                    <a:pt x="60616" y="48562"/>
                    <a:pt x="73883" y="47046"/>
                    <a:pt x="91440" y="51435"/>
                  </a:cubicBezTo>
                  <a:cubicBezTo>
                    <a:pt x="93388" y="51922"/>
                    <a:pt x="95250" y="52705"/>
                    <a:pt x="97155" y="53340"/>
                  </a:cubicBezTo>
                  <a:cubicBezTo>
                    <a:pt x="99060" y="55245"/>
                    <a:pt x="101145" y="56985"/>
                    <a:pt x="102870" y="59055"/>
                  </a:cubicBezTo>
                  <a:cubicBezTo>
                    <a:pt x="107726" y="64882"/>
                    <a:pt x="104999" y="65293"/>
                    <a:pt x="112395" y="68580"/>
                  </a:cubicBezTo>
                  <a:cubicBezTo>
                    <a:pt x="116065" y="70211"/>
                    <a:pt x="123825" y="72390"/>
                    <a:pt x="123825" y="72390"/>
                  </a:cubicBezTo>
                  <a:cubicBezTo>
                    <a:pt x="126365" y="71755"/>
                    <a:pt x="128857" y="70883"/>
                    <a:pt x="131445" y="70485"/>
                  </a:cubicBezTo>
                  <a:cubicBezTo>
                    <a:pt x="137128" y="69611"/>
                    <a:pt x="142890" y="69340"/>
                    <a:pt x="148590" y="68580"/>
                  </a:cubicBezTo>
                  <a:cubicBezTo>
                    <a:pt x="152419" y="68070"/>
                    <a:pt x="156210" y="67310"/>
                    <a:pt x="160020" y="66675"/>
                  </a:cubicBezTo>
                  <a:cubicBezTo>
                    <a:pt x="160655" y="64770"/>
                    <a:pt x="162671" y="62824"/>
                    <a:pt x="161925" y="60960"/>
                  </a:cubicBezTo>
                  <a:cubicBezTo>
                    <a:pt x="160789" y="58119"/>
                    <a:pt x="152901" y="56047"/>
                    <a:pt x="150495" y="55245"/>
                  </a:cubicBezTo>
                  <a:cubicBezTo>
                    <a:pt x="149225" y="53340"/>
                    <a:pt x="147709" y="51578"/>
                    <a:pt x="146685" y="49530"/>
                  </a:cubicBezTo>
                  <a:cubicBezTo>
                    <a:pt x="143185" y="42531"/>
                    <a:pt x="144469" y="36700"/>
                    <a:pt x="146685" y="28575"/>
                  </a:cubicBezTo>
                  <a:cubicBezTo>
                    <a:pt x="147287" y="26366"/>
                    <a:pt x="149359" y="24848"/>
                    <a:pt x="150495" y="22860"/>
                  </a:cubicBezTo>
                  <a:cubicBezTo>
                    <a:pt x="156034" y="13167"/>
                    <a:pt x="151023" y="16334"/>
                    <a:pt x="160020" y="13335"/>
                  </a:cubicBezTo>
                  <a:cubicBezTo>
                    <a:pt x="161290" y="11430"/>
                    <a:pt x="162071" y="9086"/>
                    <a:pt x="163830" y="7620"/>
                  </a:cubicBezTo>
                  <a:cubicBezTo>
                    <a:pt x="174741" y="-1473"/>
                    <a:pt x="204804" y="2142"/>
                    <a:pt x="209550" y="1905"/>
                  </a:cubicBezTo>
                  <a:cubicBezTo>
                    <a:pt x="213360" y="2540"/>
                    <a:pt x="217450" y="2241"/>
                    <a:pt x="220980" y="3810"/>
                  </a:cubicBezTo>
                  <a:cubicBezTo>
                    <a:pt x="223442" y="4904"/>
                    <a:pt x="224970" y="7455"/>
                    <a:pt x="226695" y="9525"/>
                  </a:cubicBezTo>
                  <a:cubicBezTo>
                    <a:pt x="228161" y="11284"/>
                    <a:pt x="225108" y="1588"/>
                    <a:pt x="224790" y="0"/>
                  </a:cubicBezTo>
                  <a:close/>
                </a:path>
              </a:pathLst>
            </a:custGeom>
            <a:solidFill>
              <a:srgbClr val="C25359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" name="Freeform 144"/>
            <p:cNvSpPr/>
            <p:nvPr/>
          </p:nvSpPr>
          <p:spPr bwMode="auto">
            <a:xfrm>
              <a:off x="5763818" y="5551234"/>
              <a:ext cx="192147" cy="147507"/>
            </a:xfrm>
            <a:custGeom>
              <a:avLst/>
              <a:gdLst>
                <a:gd name="connsiteX0" fmla="*/ 6900 w 313605"/>
                <a:gd name="connsiteY0" fmla="*/ 203835 h 241935"/>
                <a:gd name="connsiteX1" fmla="*/ 6900 w 313605"/>
                <a:gd name="connsiteY1" fmla="*/ 203835 h 241935"/>
                <a:gd name="connsiteX2" fmla="*/ 4995 w 313605"/>
                <a:gd name="connsiteY2" fmla="*/ 167640 h 241935"/>
                <a:gd name="connsiteX3" fmla="*/ 4995 w 313605"/>
                <a:gd name="connsiteY3" fmla="*/ 142875 h 241935"/>
                <a:gd name="connsiteX4" fmla="*/ 18330 w 313605"/>
                <a:gd name="connsiteY4" fmla="*/ 135255 h 241935"/>
                <a:gd name="connsiteX5" fmla="*/ 31665 w 313605"/>
                <a:gd name="connsiteY5" fmla="*/ 125730 h 241935"/>
                <a:gd name="connsiteX6" fmla="*/ 45000 w 313605"/>
                <a:gd name="connsiteY6" fmla="*/ 121920 h 241935"/>
                <a:gd name="connsiteX7" fmla="*/ 56430 w 313605"/>
                <a:gd name="connsiteY7" fmla="*/ 118110 h 241935"/>
                <a:gd name="connsiteX8" fmla="*/ 58335 w 313605"/>
                <a:gd name="connsiteY8" fmla="*/ 99060 h 241935"/>
                <a:gd name="connsiteX9" fmla="*/ 50715 w 313605"/>
                <a:gd name="connsiteY9" fmla="*/ 87630 h 241935"/>
                <a:gd name="connsiteX10" fmla="*/ 50715 w 313605"/>
                <a:gd name="connsiteY10" fmla="*/ 57150 h 241935"/>
                <a:gd name="connsiteX11" fmla="*/ 62145 w 313605"/>
                <a:gd name="connsiteY11" fmla="*/ 51435 h 241935"/>
                <a:gd name="connsiteX12" fmla="*/ 75480 w 313605"/>
                <a:gd name="connsiteY12" fmla="*/ 53340 h 241935"/>
                <a:gd name="connsiteX13" fmla="*/ 81195 w 313605"/>
                <a:gd name="connsiteY13" fmla="*/ 59055 h 241935"/>
                <a:gd name="connsiteX14" fmla="*/ 86910 w 313605"/>
                <a:gd name="connsiteY14" fmla="*/ 60960 h 241935"/>
                <a:gd name="connsiteX15" fmla="*/ 92625 w 313605"/>
                <a:gd name="connsiteY15" fmla="*/ 64770 h 241935"/>
                <a:gd name="connsiteX16" fmla="*/ 109770 w 313605"/>
                <a:gd name="connsiteY16" fmla="*/ 62865 h 241935"/>
                <a:gd name="connsiteX17" fmla="*/ 117390 w 313605"/>
                <a:gd name="connsiteY17" fmla="*/ 30480 h 241935"/>
                <a:gd name="connsiteX18" fmla="*/ 123105 w 313605"/>
                <a:gd name="connsiteY18" fmla="*/ 28575 h 241935"/>
                <a:gd name="connsiteX19" fmla="*/ 121200 w 313605"/>
                <a:gd name="connsiteY19" fmla="*/ 19050 h 241935"/>
                <a:gd name="connsiteX20" fmla="*/ 107865 w 313605"/>
                <a:gd name="connsiteY20" fmla="*/ 13335 h 241935"/>
                <a:gd name="connsiteX21" fmla="*/ 109770 w 313605"/>
                <a:gd name="connsiteY21" fmla="*/ 7620 h 241935"/>
                <a:gd name="connsiteX22" fmla="*/ 121200 w 313605"/>
                <a:gd name="connsiteY22" fmla="*/ 0 h 241935"/>
                <a:gd name="connsiteX23" fmla="*/ 136440 w 313605"/>
                <a:gd name="connsiteY23" fmla="*/ 1905 h 241935"/>
                <a:gd name="connsiteX24" fmla="*/ 144060 w 313605"/>
                <a:gd name="connsiteY24" fmla="*/ 19050 h 241935"/>
                <a:gd name="connsiteX25" fmla="*/ 145965 w 313605"/>
                <a:gd name="connsiteY25" fmla="*/ 38100 h 241935"/>
                <a:gd name="connsiteX26" fmla="*/ 147870 w 313605"/>
                <a:gd name="connsiteY26" fmla="*/ 43815 h 241935"/>
                <a:gd name="connsiteX27" fmla="*/ 172635 w 313605"/>
                <a:gd name="connsiteY27" fmla="*/ 45720 h 241935"/>
                <a:gd name="connsiteX28" fmla="*/ 174540 w 313605"/>
                <a:gd name="connsiteY28" fmla="*/ 59055 h 241935"/>
                <a:gd name="connsiteX29" fmla="*/ 176445 w 313605"/>
                <a:gd name="connsiteY29" fmla="*/ 70485 h 241935"/>
                <a:gd name="connsiteX30" fmla="*/ 182160 w 313605"/>
                <a:gd name="connsiteY30" fmla="*/ 74295 h 241935"/>
                <a:gd name="connsiteX31" fmla="*/ 187875 w 313605"/>
                <a:gd name="connsiteY31" fmla="*/ 80010 h 241935"/>
                <a:gd name="connsiteX32" fmla="*/ 199305 w 313605"/>
                <a:gd name="connsiteY32" fmla="*/ 83820 h 241935"/>
                <a:gd name="connsiteX33" fmla="*/ 206925 w 313605"/>
                <a:gd name="connsiteY33" fmla="*/ 89535 h 241935"/>
                <a:gd name="connsiteX34" fmla="*/ 243120 w 313605"/>
                <a:gd name="connsiteY34" fmla="*/ 85725 h 241935"/>
                <a:gd name="connsiteX35" fmla="*/ 252645 w 313605"/>
                <a:gd name="connsiteY35" fmla="*/ 68580 h 241935"/>
                <a:gd name="connsiteX36" fmla="*/ 254550 w 313605"/>
                <a:gd name="connsiteY36" fmla="*/ 62865 h 241935"/>
                <a:gd name="connsiteX37" fmla="*/ 256455 w 313605"/>
                <a:gd name="connsiteY37" fmla="*/ 45720 h 241935"/>
                <a:gd name="connsiteX38" fmla="*/ 262170 w 313605"/>
                <a:gd name="connsiteY38" fmla="*/ 43815 h 241935"/>
                <a:gd name="connsiteX39" fmla="*/ 269790 w 313605"/>
                <a:gd name="connsiteY39" fmla="*/ 40005 h 241935"/>
                <a:gd name="connsiteX40" fmla="*/ 285030 w 313605"/>
                <a:gd name="connsiteY40" fmla="*/ 41910 h 241935"/>
                <a:gd name="connsiteX41" fmla="*/ 305985 w 313605"/>
                <a:gd name="connsiteY41" fmla="*/ 40005 h 241935"/>
                <a:gd name="connsiteX42" fmla="*/ 311700 w 313605"/>
                <a:gd name="connsiteY42" fmla="*/ 85725 h 241935"/>
                <a:gd name="connsiteX43" fmla="*/ 313605 w 313605"/>
                <a:gd name="connsiteY43" fmla="*/ 93345 h 241935"/>
                <a:gd name="connsiteX44" fmla="*/ 309795 w 313605"/>
                <a:gd name="connsiteY44" fmla="*/ 114300 h 241935"/>
                <a:gd name="connsiteX45" fmla="*/ 298365 w 313605"/>
                <a:gd name="connsiteY45" fmla="*/ 129540 h 241935"/>
                <a:gd name="connsiteX46" fmla="*/ 292650 w 313605"/>
                <a:gd name="connsiteY46" fmla="*/ 140970 h 241935"/>
                <a:gd name="connsiteX47" fmla="*/ 285030 w 313605"/>
                <a:gd name="connsiteY47" fmla="*/ 142875 h 241935"/>
                <a:gd name="connsiteX48" fmla="*/ 279315 w 313605"/>
                <a:gd name="connsiteY48" fmla="*/ 148590 h 241935"/>
                <a:gd name="connsiteX49" fmla="*/ 267885 w 313605"/>
                <a:gd name="connsiteY49" fmla="*/ 156210 h 241935"/>
                <a:gd name="connsiteX50" fmla="*/ 262170 w 313605"/>
                <a:gd name="connsiteY50" fmla="*/ 161925 h 241935"/>
                <a:gd name="connsiteX51" fmla="*/ 248835 w 313605"/>
                <a:gd name="connsiteY51" fmla="*/ 167640 h 241935"/>
                <a:gd name="connsiteX52" fmla="*/ 233595 w 313605"/>
                <a:gd name="connsiteY52" fmla="*/ 173355 h 241935"/>
                <a:gd name="connsiteX53" fmla="*/ 201210 w 313605"/>
                <a:gd name="connsiteY53" fmla="*/ 175260 h 241935"/>
                <a:gd name="connsiteX54" fmla="*/ 189780 w 313605"/>
                <a:gd name="connsiteY54" fmla="*/ 182880 h 241935"/>
                <a:gd name="connsiteX55" fmla="*/ 182160 w 313605"/>
                <a:gd name="connsiteY55" fmla="*/ 194310 h 241935"/>
                <a:gd name="connsiteX56" fmla="*/ 185970 w 313605"/>
                <a:gd name="connsiteY56" fmla="*/ 207645 h 241935"/>
                <a:gd name="connsiteX57" fmla="*/ 197400 w 313605"/>
                <a:gd name="connsiteY57" fmla="*/ 213360 h 241935"/>
                <a:gd name="connsiteX58" fmla="*/ 195495 w 313605"/>
                <a:gd name="connsiteY58" fmla="*/ 240030 h 241935"/>
                <a:gd name="connsiteX59" fmla="*/ 189780 w 313605"/>
                <a:gd name="connsiteY59" fmla="*/ 241935 h 241935"/>
                <a:gd name="connsiteX60" fmla="*/ 134535 w 313605"/>
                <a:gd name="connsiteY60" fmla="*/ 240030 h 241935"/>
                <a:gd name="connsiteX61" fmla="*/ 128820 w 313605"/>
                <a:gd name="connsiteY61" fmla="*/ 234315 h 241935"/>
                <a:gd name="connsiteX62" fmla="*/ 125010 w 313605"/>
                <a:gd name="connsiteY62" fmla="*/ 228600 h 241935"/>
                <a:gd name="connsiteX63" fmla="*/ 117390 w 313605"/>
                <a:gd name="connsiteY63" fmla="*/ 224790 h 241935"/>
                <a:gd name="connsiteX64" fmla="*/ 111675 w 313605"/>
                <a:gd name="connsiteY64" fmla="*/ 220980 h 241935"/>
                <a:gd name="connsiteX65" fmla="*/ 92625 w 313605"/>
                <a:gd name="connsiteY65" fmla="*/ 217170 h 241935"/>
                <a:gd name="connsiteX66" fmla="*/ 86910 w 313605"/>
                <a:gd name="connsiteY66" fmla="*/ 215265 h 241935"/>
                <a:gd name="connsiteX67" fmla="*/ 69765 w 313605"/>
                <a:gd name="connsiteY67" fmla="*/ 217170 h 241935"/>
                <a:gd name="connsiteX68" fmla="*/ 64050 w 313605"/>
                <a:gd name="connsiteY68" fmla="*/ 219075 h 241935"/>
                <a:gd name="connsiteX69" fmla="*/ 46905 w 313605"/>
                <a:gd name="connsiteY69" fmla="*/ 234315 h 241935"/>
                <a:gd name="connsiteX70" fmla="*/ 39285 w 313605"/>
                <a:gd name="connsiteY70" fmla="*/ 236220 h 241935"/>
                <a:gd name="connsiteX71" fmla="*/ 33570 w 313605"/>
                <a:gd name="connsiteY71" fmla="*/ 234315 h 241935"/>
                <a:gd name="connsiteX72" fmla="*/ 22140 w 313605"/>
                <a:gd name="connsiteY72" fmla="*/ 226695 h 241935"/>
                <a:gd name="connsiteX73" fmla="*/ 24045 w 313605"/>
                <a:gd name="connsiteY73" fmla="*/ 192405 h 241935"/>
                <a:gd name="connsiteX74" fmla="*/ 22140 w 313605"/>
                <a:gd name="connsiteY74" fmla="*/ 180975 h 241935"/>
                <a:gd name="connsiteX75" fmla="*/ 6900 w 313605"/>
                <a:gd name="connsiteY75" fmla="*/ 203835 h 24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13605" h="241935">
                  <a:moveTo>
                    <a:pt x="6900" y="203835"/>
                  </a:moveTo>
                  <a:lnTo>
                    <a:pt x="6900" y="203835"/>
                  </a:lnTo>
                  <a:cubicBezTo>
                    <a:pt x="6265" y="191770"/>
                    <a:pt x="6089" y="179672"/>
                    <a:pt x="4995" y="167640"/>
                  </a:cubicBezTo>
                  <a:cubicBezTo>
                    <a:pt x="3740" y="153835"/>
                    <a:pt x="-5589" y="170393"/>
                    <a:pt x="4995" y="142875"/>
                  </a:cubicBezTo>
                  <a:cubicBezTo>
                    <a:pt x="6691" y="138465"/>
                    <a:pt x="14366" y="136576"/>
                    <a:pt x="18330" y="135255"/>
                  </a:cubicBezTo>
                  <a:cubicBezTo>
                    <a:pt x="20056" y="133961"/>
                    <a:pt x="28879" y="127123"/>
                    <a:pt x="31665" y="125730"/>
                  </a:cubicBezTo>
                  <a:cubicBezTo>
                    <a:pt x="34866" y="124129"/>
                    <a:pt x="41948" y="122836"/>
                    <a:pt x="45000" y="121920"/>
                  </a:cubicBezTo>
                  <a:cubicBezTo>
                    <a:pt x="48847" y="120766"/>
                    <a:pt x="56430" y="118110"/>
                    <a:pt x="56430" y="118110"/>
                  </a:cubicBezTo>
                  <a:cubicBezTo>
                    <a:pt x="61511" y="110488"/>
                    <a:pt x="62956" y="111074"/>
                    <a:pt x="58335" y="99060"/>
                  </a:cubicBezTo>
                  <a:cubicBezTo>
                    <a:pt x="56691" y="94786"/>
                    <a:pt x="50715" y="87630"/>
                    <a:pt x="50715" y="87630"/>
                  </a:cubicBezTo>
                  <a:cubicBezTo>
                    <a:pt x="47779" y="75886"/>
                    <a:pt x="46187" y="72997"/>
                    <a:pt x="50715" y="57150"/>
                  </a:cubicBezTo>
                  <a:cubicBezTo>
                    <a:pt x="51492" y="54429"/>
                    <a:pt x="60054" y="52132"/>
                    <a:pt x="62145" y="51435"/>
                  </a:cubicBezTo>
                  <a:cubicBezTo>
                    <a:pt x="66590" y="52070"/>
                    <a:pt x="71311" y="51672"/>
                    <a:pt x="75480" y="53340"/>
                  </a:cubicBezTo>
                  <a:cubicBezTo>
                    <a:pt x="77981" y="54341"/>
                    <a:pt x="78953" y="57561"/>
                    <a:pt x="81195" y="59055"/>
                  </a:cubicBezTo>
                  <a:cubicBezTo>
                    <a:pt x="82866" y="60169"/>
                    <a:pt x="85114" y="60062"/>
                    <a:pt x="86910" y="60960"/>
                  </a:cubicBezTo>
                  <a:cubicBezTo>
                    <a:pt x="88958" y="61984"/>
                    <a:pt x="90720" y="63500"/>
                    <a:pt x="92625" y="64770"/>
                  </a:cubicBezTo>
                  <a:cubicBezTo>
                    <a:pt x="98340" y="64135"/>
                    <a:pt x="106428" y="67544"/>
                    <a:pt x="109770" y="62865"/>
                  </a:cubicBezTo>
                  <a:cubicBezTo>
                    <a:pt x="131320" y="32695"/>
                    <a:pt x="99267" y="45582"/>
                    <a:pt x="117390" y="30480"/>
                  </a:cubicBezTo>
                  <a:cubicBezTo>
                    <a:pt x="118933" y="29194"/>
                    <a:pt x="121200" y="29210"/>
                    <a:pt x="123105" y="28575"/>
                  </a:cubicBezTo>
                  <a:cubicBezTo>
                    <a:pt x="122470" y="25400"/>
                    <a:pt x="122806" y="21861"/>
                    <a:pt x="121200" y="19050"/>
                  </a:cubicBezTo>
                  <a:cubicBezTo>
                    <a:pt x="119007" y="15213"/>
                    <a:pt x="111187" y="14166"/>
                    <a:pt x="107865" y="13335"/>
                  </a:cubicBezTo>
                  <a:cubicBezTo>
                    <a:pt x="108500" y="11430"/>
                    <a:pt x="108350" y="9040"/>
                    <a:pt x="109770" y="7620"/>
                  </a:cubicBezTo>
                  <a:cubicBezTo>
                    <a:pt x="113008" y="4382"/>
                    <a:pt x="121200" y="0"/>
                    <a:pt x="121200" y="0"/>
                  </a:cubicBezTo>
                  <a:cubicBezTo>
                    <a:pt x="126280" y="635"/>
                    <a:pt x="131687" y="4"/>
                    <a:pt x="136440" y="1905"/>
                  </a:cubicBezTo>
                  <a:cubicBezTo>
                    <a:pt x="139923" y="3298"/>
                    <a:pt x="144007" y="18890"/>
                    <a:pt x="144060" y="19050"/>
                  </a:cubicBezTo>
                  <a:cubicBezTo>
                    <a:pt x="144695" y="25400"/>
                    <a:pt x="144995" y="31793"/>
                    <a:pt x="145965" y="38100"/>
                  </a:cubicBezTo>
                  <a:cubicBezTo>
                    <a:pt x="146270" y="40085"/>
                    <a:pt x="145939" y="43263"/>
                    <a:pt x="147870" y="43815"/>
                  </a:cubicBezTo>
                  <a:cubicBezTo>
                    <a:pt x="155831" y="46090"/>
                    <a:pt x="164380" y="45085"/>
                    <a:pt x="172635" y="45720"/>
                  </a:cubicBezTo>
                  <a:cubicBezTo>
                    <a:pt x="173270" y="50165"/>
                    <a:pt x="173857" y="54617"/>
                    <a:pt x="174540" y="59055"/>
                  </a:cubicBezTo>
                  <a:cubicBezTo>
                    <a:pt x="175127" y="62873"/>
                    <a:pt x="174718" y="67030"/>
                    <a:pt x="176445" y="70485"/>
                  </a:cubicBezTo>
                  <a:cubicBezTo>
                    <a:pt x="177469" y="72533"/>
                    <a:pt x="180401" y="72829"/>
                    <a:pt x="182160" y="74295"/>
                  </a:cubicBezTo>
                  <a:cubicBezTo>
                    <a:pt x="184230" y="76020"/>
                    <a:pt x="185520" y="78702"/>
                    <a:pt x="187875" y="80010"/>
                  </a:cubicBezTo>
                  <a:cubicBezTo>
                    <a:pt x="191386" y="81960"/>
                    <a:pt x="199305" y="83820"/>
                    <a:pt x="199305" y="83820"/>
                  </a:cubicBezTo>
                  <a:cubicBezTo>
                    <a:pt x="201845" y="85725"/>
                    <a:pt x="203769" y="89184"/>
                    <a:pt x="206925" y="89535"/>
                  </a:cubicBezTo>
                  <a:cubicBezTo>
                    <a:pt x="219281" y="90908"/>
                    <a:pt x="231229" y="88103"/>
                    <a:pt x="243120" y="85725"/>
                  </a:cubicBezTo>
                  <a:cubicBezTo>
                    <a:pt x="251675" y="77170"/>
                    <a:pt x="247983" y="82566"/>
                    <a:pt x="252645" y="68580"/>
                  </a:cubicBezTo>
                  <a:lnTo>
                    <a:pt x="254550" y="62865"/>
                  </a:lnTo>
                  <a:cubicBezTo>
                    <a:pt x="255185" y="57150"/>
                    <a:pt x="254319" y="51059"/>
                    <a:pt x="256455" y="45720"/>
                  </a:cubicBezTo>
                  <a:cubicBezTo>
                    <a:pt x="257201" y="43856"/>
                    <a:pt x="260324" y="44606"/>
                    <a:pt x="262170" y="43815"/>
                  </a:cubicBezTo>
                  <a:cubicBezTo>
                    <a:pt x="264780" y="42696"/>
                    <a:pt x="267250" y="41275"/>
                    <a:pt x="269790" y="40005"/>
                  </a:cubicBezTo>
                  <a:cubicBezTo>
                    <a:pt x="274870" y="40640"/>
                    <a:pt x="279920" y="42229"/>
                    <a:pt x="285030" y="41910"/>
                  </a:cubicBezTo>
                  <a:cubicBezTo>
                    <a:pt x="310360" y="40327"/>
                    <a:pt x="292180" y="35403"/>
                    <a:pt x="305985" y="40005"/>
                  </a:cubicBezTo>
                  <a:cubicBezTo>
                    <a:pt x="312370" y="59159"/>
                    <a:pt x="306074" y="38846"/>
                    <a:pt x="311700" y="85725"/>
                  </a:cubicBezTo>
                  <a:cubicBezTo>
                    <a:pt x="312012" y="88325"/>
                    <a:pt x="312970" y="90805"/>
                    <a:pt x="313605" y="93345"/>
                  </a:cubicBezTo>
                  <a:cubicBezTo>
                    <a:pt x="313447" y="94605"/>
                    <a:pt x="312536" y="109993"/>
                    <a:pt x="309795" y="114300"/>
                  </a:cubicBezTo>
                  <a:cubicBezTo>
                    <a:pt x="306386" y="119657"/>
                    <a:pt x="298365" y="129540"/>
                    <a:pt x="298365" y="129540"/>
                  </a:cubicBezTo>
                  <a:cubicBezTo>
                    <a:pt x="297278" y="132800"/>
                    <a:pt x="295815" y="138860"/>
                    <a:pt x="292650" y="140970"/>
                  </a:cubicBezTo>
                  <a:cubicBezTo>
                    <a:pt x="290472" y="142422"/>
                    <a:pt x="287570" y="142240"/>
                    <a:pt x="285030" y="142875"/>
                  </a:cubicBezTo>
                  <a:cubicBezTo>
                    <a:pt x="283125" y="144780"/>
                    <a:pt x="281442" y="146936"/>
                    <a:pt x="279315" y="148590"/>
                  </a:cubicBezTo>
                  <a:cubicBezTo>
                    <a:pt x="275701" y="151401"/>
                    <a:pt x="271123" y="152972"/>
                    <a:pt x="267885" y="156210"/>
                  </a:cubicBezTo>
                  <a:cubicBezTo>
                    <a:pt x="265980" y="158115"/>
                    <a:pt x="264362" y="160359"/>
                    <a:pt x="262170" y="161925"/>
                  </a:cubicBezTo>
                  <a:cubicBezTo>
                    <a:pt x="255852" y="166438"/>
                    <a:pt x="255053" y="164975"/>
                    <a:pt x="248835" y="167640"/>
                  </a:cubicBezTo>
                  <a:cubicBezTo>
                    <a:pt x="241963" y="170585"/>
                    <a:pt x="241121" y="172638"/>
                    <a:pt x="233595" y="173355"/>
                  </a:cubicBezTo>
                  <a:cubicBezTo>
                    <a:pt x="222830" y="174380"/>
                    <a:pt x="212005" y="174625"/>
                    <a:pt x="201210" y="175260"/>
                  </a:cubicBezTo>
                  <a:cubicBezTo>
                    <a:pt x="194535" y="177485"/>
                    <a:pt x="194774" y="176459"/>
                    <a:pt x="189780" y="182880"/>
                  </a:cubicBezTo>
                  <a:cubicBezTo>
                    <a:pt x="186969" y="186494"/>
                    <a:pt x="182160" y="194310"/>
                    <a:pt x="182160" y="194310"/>
                  </a:cubicBezTo>
                  <a:cubicBezTo>
                    <a:pt x="182284" y="194808"/>
                    <a:pt x="184976" y="206403"/>
                    <a:pt x="185970" y="207645"/>
                  </a:cubicBezTo>
                  <a:cubicBezTo>
                    <a:pt x="188656" y="211002"/>
                    <a:pt x="193635" y="212105"/>
                    <a:pt x="197400" y="213360"/>
                  </a:cubicBezTo>
                  <a:cubicBezTo>
                    <a:pt x="196765" y="222250"/>
                    <a:pt x="197791" y="231418"/>
                    <a:pt x="195495" y="240030"/>
                  </a:cubicBezTo>
                  <a:cubicBezTo>
                    <a:pt x="194978" y="241970"/>
                    <a:pt x="191788" y="241935"/>
                    <a:pt x="189780" y="241935"/>
                  </a:cubicBezTo>
                  <a:cubicBezTo>
                    <a:pt x="171354" y="241935"/>
                    <a:pt x="152950" y="240665"/>
                    <a:pt x="134535" y="240030"/>
                  </a:cubicBezTo>
                  <a:cubicBezTo>
                    <a:pt x="132630" y="238125"/>
                    <a:pt x="130545" y="236385"/>
                    <a:pt x="128820" y="234315"/>
                  </a:cubicBezTo>
                  <a:cubicBezTo>
                    <a:pt x="127354" y="232556"/>
                    <a:pt x="126769" y="230066"/>
                    <a:pt x="125010" y="228600"/>
                  </a:cubicBezTo>
                  <a:cubicBezTo>
                    <a:pt x="122828" y="226782"/>
                    <a:pt x="119856" y="226199"/>
                    <a:pt x="117390" y="224790"/>
                  </a:cubicBezTo>
                  <a:cubicBezTo>
                    <a:pt x="115402" y="223654"/>
                    <a:pt x="113779" y="221882"/>
                    <a:pt x="111675" y="220980"/>
                  </a:cubicBezTo>
                  <a:cubicBezTo>
                    <a:pt x="107588" y="219228"/>
                    <a:pt x="95898" y="217897"/>
                    <a:pt x="92625" y="217170"/>
                  </a:cubicBezTo>
                  <a:cubicBezTo>
                    <a:pt x="90665" y="216734"/>
                    <a:pt x="88815" y="215900"/>
                    <a:pt x="86910" y="215265"/>
                  </a:cubicBezTo>
                  <a:cubicBezTo>
                    <a:pt x="81195" y="215900"/>
                    <a:pt x="75437" y="216225"/>
                    <a:pt x="69765" y="217170"/>
                  </a:cubicBezTo>
                  <a:cubicBezTo>
                    <a:pt x="67784" y="217500"/>
                    <a:pt x="65635" y="217842"/>
                    <a:pt x="64050" y="219075"/>
                  </a:cubicBezTo>
                  <a:cubicBezTo>
                    <a:pt x="59061" y="222955"/>
                    <a:pt x="53678" y="231412"/>
                    <a:pt x="46905" y="234315"/>
                  </a:cubicBezTo>
                  <a:cubicBezTo>
                    <a:pt x="44499" y="235346"/>
                    <a:pt x="41825" y="235585"/>
                    <a:pt x="39285" y="236220"/>
                  </a:cubicBezTo>
                  <a:cubicBezTo>
                    <a:pt x="37380" y="235585"/>
                    <a:pt x="35325" y="235290"/>
                    <a:pt x="33570" y="234315"/>
                  </a:cubicBezTo>
                  <a:cubicBezTo>
                    <a:pt x="29567" y="232091"/>
                    <a:pt x="22140" y="226695"/>
                    <a:pt x="22140" y="226695"/>
                  </a:cubicBezTo>
                  <a:cubicBezTo>
                    <a:pt x="22775" y="215265"/>
                    <a:pt x="24045" y="203853"/>
                    <a:pt x="24045" y="192405"/>
                  </a:cubicBezTo>
                  <a:cubicBezTo>
                    <a:pt x="24045" y="188542"/>
                    <a:pt x="24283" y="184189"/>
                    <a:pt x="22140" y="180975"/>
                  </a:cubicBezTo>
                  <a:lnTo>
                    <a:pt x="6900" y="2038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6" name="Freeform 145"/>
            <p:cNvSpPr/>
            <p:nvPr/>
          </p:nvSpPr>
          <p:spPr bwMode="auto">
            <a:xfrm>
              <a:off x="5663863" y="5808400"/>
              <a:ext cx="196999" cy="87340"/>
            </a:xfrm>
            <a:custGeom>
              <a:avLst/>
              <a:gdLst>
                <a:gd name="connsiteX0" fmla="*/ 189819 w 323169"/>
                <a:gd name="connsiteY0" fmla="*/ 1905 h 142875"/>
                <a:gd name="connsiteX1" fmla="*/ 189819 w 323169"/>
                <a:gd name="connsiteY1" fmla="*/ 1905 h 142875"/>
                <a:gd name="connsiteX2" fmla="*/ 206964 w 323169"/>
                <a:gd name="connsiteY2" fmla="*/ 3810 h 142875"/>
                <a:gd name="connsiteX3" fmla="*/ 212679 w 323169"/>
                <a:gd name="connsiteY3" fmla="*/ 7620 h 142875"/>
                <a:gd name="connsiteX4" fmla="*/ 220299 w 323169"/>
                <a:gd name="connsiteY4" fmla="*/ 9525 h 142875"/>
                <a:gd name="connsiteX5" fmla="*/ 226014 w 323169"/>
                <a:gd name="connsiteY5" fmla="*/ 15240 h 142875"/>
                <a:gd name="connsiteX6" fmla="*/ 231729 w 323169"/>
                <a:gd name="connsiteY6" fmla="*/ 17145 h 142875"/>
                <a:gd name="connsiteX7" fmla="*/ 237444 w 323169"/>
                <a:gd name="connsiteY7" fmla="*/ 20955 h 142875"/>
                <a:gd name="connsiteX8" fmla="*/ 237444 w 323169"/>
                <a:gd name="connsiteY8" fmla="*/ 38100 h 142875"/>
                <a:gd name="connsiteX9" fmla="*/ 241254 w 323169"/>
                <a:gd name="connsiteY9" fmla="*/ 47625 h 142875"/>
                <a:gd name="connsiteX10" fmla="*/ 266019 w 323169"/>
                <a:gd name="connsiteY10" fmla="*/ 49530 h 142875"/>
                <a:gd name="connsiteX11" fmla="*/ 271734 w 323169"/>
                <a:gd name="connsiteY11" fmla="*/ 51435 h 142875"/>
                <a:gd name="connsiteX12" fmla="*/ 283164 w 323169"/>
                <a:gd name="connsiteY12" fmla="*/ 53340 h 142875"/>
                <a:gd name="connsiteX13" fmla="*/ 288879 w 323169"/>
                <a:gd name="connsiteY13" fmla="*/ 57150 h 142875"/>
                <a:gd name="connsiteX14" fmla="*/ 296499 w 323169"/>
                <a:gd name="connsiteY14" fmla="*/ 68580 h 142875"/>
                <a:gd name="connsiteX15" fmla="*/ 302214 w 323169"/>
                <a:gd name="connsiteY15" fmla="*/ 70485 h 142875"/>
                <a:gd name="connsiteX16" fmla="*/ 315549 w 323169"/>
                <a:gd name="connsiteY16" fmla="*/ 85725 h 142875"/>
                <a:gd name="connsiteX17" fmla="*/ 323169 w 323169"/>
                <a:gd name="connsiteY17" fmla="*/ 100965 h 142875"/>
                <a:gd name="connsiteX18" fmla="*/ 319359 w 323169"/>
                <a:gd name="connsiteY18" fmla="*/ 116205 h 142875"/>
                <a:gd name="connsiteX19" fmla="*/ 311739 w 323169"/>
                <a:gd name="connsiteY19" fmla="*/ 118110 h 142875"/>
                <a:gd name="connsiteX20" fmla="*/ 306024 w 323169"/>
                <a:gd name="connsiteY20" fmla="*/ 120015 h 142875"/>
                <a:gd name="connsiteX21" fmla="*/ 264114 w 323169"/>
                <a:gd name="connsiteY21" fmla="*/ 121920 h 142875"/>
                <a:gd name="connsiteX22" fmla="*/ 262209 w 323169"/>
                <a:gd name="connsiteY22" fmla="*/ 129540 h 142875"/>
                <a:gd name="connsiteX23" fmla="*/ 248874 w 323169"/>
                <a:gd name="connsiteY23" fmla="*/ 137160 h 142875"/>
                <a:gd name="connsiteX24" fmla="*/ 227919 w 323169"/>
                <a:gd name="connsiteY24" fmla="*/ 135255 h 142875"/>
                <a:gd name="connsiteX25" fmla="*/ 220299 w 323169"/>
                <a:gd name="connsiteY25" fmla="*/ 127635 h 142875"/>
                <a:gd name="connsiteX26" fmla="*/ 214584 w 323169"/>
                <a:gd name="connsiteY26" fmla="*/ 123825 h 142875"/>
                <a:gd name="connsiteX27" fmla="*/ 206964 w 323169"/>
                <a:gd name="connsiteY27" fmla="*/ 112395 h 142875"/>
                <a:gd name="connsiteX28" fmla="*/ 199344 w 323169"/>
                <a:gd name="connsiteY28" fmla="*/ 95250 h 142875"/>
                <a:gd name="connsiteX29" fmla="*/ 193629 w 323169"/>
                <a:gd name="connsiteY29" fmla="*/ 89535 h 142875"/>
                <a:gd name="connsiteX30" fmla="*/ 186009 w 323169"/>
                <a:gd name="connsiteY30" fmla="*/ 85725 h 142875"/>
                <a:gd name="connsiteX31" fmla="*/ 170769 w 323169"/>
                <a:gd name="connsiteY31" fmla="*/ 87630 h 142875"/>
                <a:gd name="connsiteX32" fmla="*/ 165054 w 323169"/>
                <a:gd name="connsiteY32" fmla="*/ 91440 h 142875"/>
                <a:gd name="connsiteX33" fmla="*/ 155529 w 323169"/>
                <a:gd name="connsiteY33" fmla="*/ 93345 h 142875"/>
                <a:gd name="connsiteX34" fmla="*/ 153624 w 323169"/>
                <a:gd name="connsiteY34" fmla="*/ 108585 h 142875"/>
                <a:gd name="connsiteX35" fmla="*/ 147909 w 323169"/>
                <a:gd name="connsiteY35" fmla="*/ 142875 h 142875"/>
                <a:gd name="connsiteX36" fmla="*/ 140289 w 323169"/>
                <a:gd name="connsiteY36" fmla="*/ 140970 h 142875"/>
                <a:gd name="connsiteX37" fmla="*/ 128859 w 323169"/>
                <a:gd name="connsiteY37" fmla="*/ 131445 h 142875"/>
                <a:gd name="connsiteX38" fmla="*/ 126954 w 323169"/>
                <a:gd name="connsiteY38" fmla="*/ 125730 h 142875"/>
                <a:gd name="connsiteX39" fmla="*/ 115524 w 323169"/>
                <a:gd name="connsiteY39" fmla="*/ 121920 h 142875"/>
                <a:gd name="connsiteX40" fmla="*/ 109809 w 323169"/>
                <a:gd name="connsiteY40" fmla="*/ 120015 h 142875"/>
                <a:gd name="connsiteX41" fmla="*/ 104094 w 323169"/>
                <a:gd name="connsiteY41" fmla="*/ 118110 h 142875"/>
                <a:gd name="connsiteX42" fmla="*/ 94569 w 323169"/>
                <a:gd name="connsiteY42" fmla="*/ 116205 h 142875"/>
                <a:gd name="connsiteX43" fmla="*/ 60279 w 323169"/>
                <a:gd name="connsiteY43" fmla="*/ 118110 h 142875"/>
                <a:gd name="connsiteX44" fmla="*/ 54564 w 323169"/>
                <a:gd name="connsiteY44" fmla="*/ 120015 h 142875"/>
                <a:gd name="connsiteX45" fmla="*/ 46944 w 323169"/>
                <a:gd name="connsiteY45" fmla="*/ 121920 h 142875"/>
                <a:gd name="connsiteX46" fmla="*/ 5034 w 323169"/>
                <a:gd name="connsiteY46" fmla="*/ 120015 h 142875"/>
                <a:gd name="connsiteX47" fmla="*/ 6939 w 323169"/>
                <a:gd name="connsiteY47" fmla="*/ 36195 h 142875"/>
                <a:gd name="connsiteX48" fmla="*/ 8844 w 323169"/>
                <a:gd name="connsiteY48" fmla="*/ 30480 h 142875"/>
                <a:gd name="connsiteX49" fmla="*/ 14559 w 323169"/>
                <a:gd name="connsiteY49" fmla="*/ 24765 h 142875"/>
                <a:gd name="connsiteX50" fmla="*/ 22179 w 323169"/>
                <a:gd name="connsiteY50" fmla="*/ 15240 h 142875"/>
                <a:gd name="connsiteX51" fmla="*/ 29799 w 323169"/>
                <a:gd name="connsiteY51" fmla="*/ 3810 h 142875"/>
                <a:gd name="connsiteX52" fmla="*/ 41229 w 323169"/>
                <a:gd name="connsiteY52" fmla="*/ 0 h 142875"/>
                <a:gd name="connsiteX53" fmla="*/ 121239 w 323169"/>
                <a:gd name="connsiteY53" fmla="*/ 1905 h 142875"/>
                <a:gd name="connsiteX54" fmla="*/ 126954 w 323169"/>
                <a:gd name="connsiteY54" fmla="*/ 5715 h 142875"/>
                <a:gd name="connsiteX55" fmla="*/ 134574 w 323169"/>
                <a:gd name="connsiteY55" fmla="*/ 7620 h 142875"/>
                <a:gd name="connsiteX56" fmla="*/ 146004 w 323169"/>
                <a:gd name="connsiteY56" fmla="*/ 15240 h 142875"/>
                <a:gd name="connsiteX57" fmla="*/ 151719 w 323169"/>
                <a:gd name="connsiteY57" fmla="*/ 19050 h 142875"/>
                <a:gd name="connsiteX58" fmla="*/ 157434 w 323169"/>
                <a:gd name="connsiteY58" fmla="*/ 20955 h 142875"/>
                <a:gd name="connsiteX59" fmla="*/ 168864 w 323169"/>
                <a:gd name="connsiteY59" fmla="*/ 19050 h 142875"/>
                <a:gd name="connsiteX60" fmla="*/ 170769 w 323169"/>
                <a:gd name="connsiteY60" fmla="*/ 13335 h 142875"/>
                <a:gd name="connsiteX61" fmla="*/ 180294 w 323169"/>
                <a:gd name="connsiteY61" fmla="*/ 3810 h 142875"/>
                <a:gd name="connsiteX62" fmla="*/ 189819 w 323169"/>
                <a:gd name="connsiteY62" fmla="*/ 19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3169" h="142875">
                  <a:moveTo>
                    <a:pt x="189819" y="1905"/>
                  </a:moveTo>
                  <a:lnTo>
                    <a:pt x="189819" y="1905"/>
                  </a:lnTo>
                  <a:cubicBezTo>
                    <a:pt x="195534" y="2540"/>
                    <a:pt x="201386" y="2415"/>
                    <a:pt x="206964" y="3810"/>
                  </a:cubicBezTo>
                  <a:cubicBezTo>
                    <a:pt x="209185" y="4365"/>
                    <a:pt x="210575" y="6718"/>
                    <a:pt x="212679" y="7620"/>
                  </a:cubicBezTo>
                  <a:cubicBezTo>
                    <a:pt x="215085" y="8651"/>
                    <a:pt x="217759" y="8890"/>
                    <a:pt x="220299" y="9525"/>
                  </a:cubicBezTo>
                  <a:cubicBezTo>
                    <a:pt x="222204" y="11430"/>
                    <a:pt x="223772" y="13746"/>
                    <a:pt x="226014" y="15240"/>
                  </a:cubicBezTo>
                  <a:cubicBezTo>
                    <a:pt x="227685" y="16354"/>
                    <a:pt x="229933" y="16247"/>
                    <a:pt x="231729" y="17145"/>
                  </a:cubicBezTo>
                  <a:cubicBezTo>
                    <a:pt x="233777" y="18169"/>
                    <a:pt x="235539" y="19685"/>
                    <a:pt x="237444" y="20955"/>
                  </a:cubicBezTo>
                  <a:cubicBezTo>
                    <a:pt x="243040" y="37742"/>
                    <a:pt x="234929" y="10440"/>
                    <a:pt x="237444" y="38100"/>
                  </a:cubicBezTo>
                  <a:cubicBezTo>
                    <a:pt x="237754" y="41506"/>
                    <a:pt x="238079" y="46355"/>
                    <a:pt x="241254" y="47625"/>
                  </a:cubicBezTo>
                  <a:cubicBezTo>
                    <a:pt x="248941" y="50700"/>
                    <a:pt x="257764" y="48895"/>
                    <a:pt x="266019" y="49530"/>
                  </a:cubicBezTo>
                  <a:cubicBezTo>
                    <a:pt x="267924" y="50165"/>
                    <a:pt x="269774" y="50999"/>
                    <a:pt x="271734" y="51435"/>
                  </a:cubicBezTo>
                  <a:cubicBezTo>
                    <a:pt x="275505" y="52273"/>
                    <a:pt x="279500" y="52119"/>
                    <a:pt x="283164" y="53340"/>
                  </a:cubicBezTo>
                  <a:cubicBezTo>
                    <a:pt x="285336" y="54064"/>
                    <a:pt x="286974" y="55880"/>
                    <a:pt x="288879" y="57150"/>
                  </a:cubicBezTo>
                  <a:cubicBezTo>
                    <a:pt x="290876" y="63142"/>
                    <a:pt x="290383" y="64503"/>
                    <a:pt x="296499" y="68580"/>
                  </a:cubicBezTo>
                  <a:cubicBezTo>
                    <a:pt x="298170" y="69694"/>
                    <a:pt x="300309" y="69850"/>
                    <a:pt x="302214" y="70485"/>
                  </a:cubicBezTo>
                  <a:cubicBezTo>
                    <a:pt x="311104" y="83820"/>
                    <a:pt x="306024" y="79375"/>
                    <a:pt x="315549" y="85725"/>
                  </a:cubicBezTo>
                  <a:cubicBezTo>
                    <a:pt x="318136" y="89605"/>
                    <a:pt x="323169" y="96305"/>
                    <a:pt x="323169" y="100965"/>
                  </a:cubicBezTo>
                  <a:cubicBezTo>
                    <a:pt x="323169" y="106201"/>
                    <a:pt x="322264" y="111848"/>
                    <a:pt x="319359" y="116205"/>
                  </a:cubicBezTo>
                  <a:cubicBezTo>
                    <a:pt x="317907" y="118383"/>
                    <a:pt x="314256" y="117391"/>
                    <a:pt x="311739" y="118110"/>
                  </a:cubicBezTo>
                  <a:cubicBezTo>
                    <a:pt x="309808" y="118662"/>
                    <a:pt x="308026" y="119855"/>
                    <a:pt x="306024" y="120015"/>
                  </a:cubicBezTo>
                  <a:cubicBezTo>
                    <a:pt x="292084" y="121130"/>
                    <a:pt x="278084" y="121285"/>
                    <a:pt x="264114" y="121920"/>
                  </a:cubicBezTo>
                  <a:cubicBezTo>
                    <a:pt x="263479" y="124460"/>
                    <a:pt x="263731" y="127410"/>
                    <a:pt x="262209" y="129540"/>
                  </a:cubicBezTo>
                  <a:cubicBezTo>
                    <a:pt x="258605" y="134586"/>
                    <a:pt x="254045" y="135436"/>
                    <a:pt x="248874" y="137160"/>
                  </a:cubicBezTo>
                  <a:cubicBezTo>
                    <a:pt x="241889" y="136525"/>
                    <a:pt x="234573" y="137473"/>
                    <a:pt x="227919" y="135255"/>
                  </a:cubicBezTo>
                  <a:cubicBezTo>
                    <a:pt x="224511" y="134119"/>
                    <a:pt x="223026" y="129973"/>
                    <a:pt x="220299" y="127635"/>
                  </a:cubicBezTo>
                  <a:cubicBezTo>
                    <a:pt x="218561" y="126145"/>
                    <a:pt x="216489" y="125095"/>
                    <a:pt x="214584" y="123825"/>
                  </a:cubicBezTo>
                  <a:cubicBezTo>
                    <a:pt x="212044" y="120015"/>
                    <a:pt x="208412" y="116739"/>
                    <a:pt x="206964" y="112395"/>
                  </a:cubicBezTo>
                  <a:cubicBezTo>
                    <a:pt x="204195" y="104088"/>
                    <a:pt x="204375" y="101288"/>
                    <a:pt x="199344" y="95250"/>
                  </a:cubicBezTo>
                  <a:cubicBezTo>
                    <a:pt x="197619" y="93180"/>
                    <a:pt x="195821" y="91101"/>
                    <a:pt x="193629" y="89535"/>
                  </a:cubicBezTo>
                  <a:cubicBezTo>
                    <a:pt x="191318" y="87884"/>
                    <a:pt x="188549" y="86995"/>
                    <a:pt x="186009" y="85725"/>
                  </a:cubicBezTo>
                  <a:cubicBezTo>
                    <a:pt x="180929" y="86360"/>
                    <a:pt x="175708" y="86283"/>
                    <a:pt x="170769" y="87630"/>
                  </a:cubicBezTo>
                  <a:cubicBezTo>
                    <a:pt x="168560" y="88232"/>
                    <a:pt x="167198" y="90636"/>
                    <a:pt x="165054" y="91440"/>
                  </a:cubicBezTo>
                  <a:cubicBezTo>
                    <a:pt x="162022" y="92577"/>
                    <a:pt x="158704" y="92710"/>
                    <a:pt x="155529" y="93345"/>
                  </a:cubicBezTo>
                  <a:cubicBezTo>
                    <a:pt x="148258" y="104251"/>
                    <a:pt x="153624" y="93284"/>
                    <a:pt x="153624" y="108585"/>
                  </a:cubicBezTo>
                  <a:cubicBezTo>
                    <a:pt x="153624" y="136359"/>
                    <a:pt x="156521" y="129957"/>
                    <a:pt x="147909" y="142875"/>
                  </a:cubicBezTo>
                  <a:cubicBezTo>
                    <a:pt x="145369" y="142240"/>
                    <a:pt x="142695" y="142001"/>
                    <a:pt x="140289" y="140970"/>
                  </a:cubicBezTo>
                  <a:cubicBezTo>
                    <a:pt x="135648" y="138981"/>
                    <a:pt x="132292" y="134878"/>
                    <a:pt x="128859" y="131445"/>
                  </a:cubicBezTo>
                  <a:cubicBezTo>
                    <a:pt x="128224" y="129540"/>
                    <a:pt x="128588" y="126897"/>
                    <a:pt x="126954" y="125730"/>
                  </a:cubicBezTo>
                  <a:cubicBezTo>
                    <a:pt x="123686" y="123396"/>
                    <a:pt x="119334" y="123190"/>
                    <a:pt x="115524" y="121920"/>
                  </a:cubicBezTo>
                  <a:lnTo>
                    <a:pt x="109809" y="120015"/>
                  </a:lnTo>
                  <a:cubicBezTo>
                    <a:pt x="107904" y="119380"/>
                    <a:pt x="106063" y="118504"/>
                    <a:pt x="104094" y="118110"/>
                  </a:cubicBezTo>
                  <a:lnTo>
                    <a:pt x="94569" y="116205"/>
                  </a:lnTo>
                  <a:cubicBezTo>
                    <a:pt x="83139" y="116840"/>
                    <a:pt x="71675" y="117025"/>
                    <a:pt x="60279" y="118110"/>
                  </a:cubicBezTo>
                  <a:cubicBezTo>
                    <a:pt x="58280" y="118300"/>
                    <a:pt x="56495" y="119463"/>
                    <a:pt x="54564" y="120015"/>
                  </a:cubicBezTo>
                  <a:cubicBezTo>
                    <a:pt x="52047" y="120734"/>
                    <a:pt x="49484" y="121285"/>
                    <a:pt x="46944" y="121920"/>
                  </a:cubicBezTo>
                  <a:cubicBezTo>
                    <a:pt x="32974" y="121285"/>
                    <a:pt x="10948" y="132687"/>
                    <a:pt x="5034" y="120015"/>
                  </a:cubicBezTo>
                  <a:cubicBezTo>
                    <a:pt x="-6784" y="94690"/>
                    <a:pt x="5751" y="64117"/>
                    <a:pt x="6939" y="36195"/>
                  </a:cubicBezTo>
                  <a:cubicBezTo>
                    <a:pt x="7024" y="34189"/>
                    <a:pt x="7730" y="32151"/>
                    <a:pt x="8844" y="30480"/>
                  </a:cubicBezTo>
                  <a:cubicBezTo>
                    <a:pt x="10338" y="28238"/>
                    <a:pt x="12654" y="26670"/>
                    <a:pt x="14559" y="24765"/>
                  </a:cubicBezTo>
                  <a:cubicBezTo>
                    <a:pt x="18849" y="11895"/>
                    <a:pt x="12899" y="25845"/>
                    <a:pt x="22179" y="15240"/>
                  </a:cubicBezTo>
                  <a:cubicBezTo>
                    <a:pt x="25194" y="11794"/>
                    <a:pt x="25455" y="5258"/>
                    <a:pt x="29799" y="3810"/>
                  </a:cubicBezTo>
                  <a:lnTo>
                    <a:pt x="41229" y="0"/>
                  </a:lnTo>
                  <a:cubicBezTo>
                    <a:pt x="67899" y="635"/>
                    <a:pt x="94621" y="130"/>
                    <a:pt x="121239" y="1905"/>
                  </a:cubicBezTo>
                  <a:cubicBezTo>
                    <a:pt x="123523" y="2057"/>
                    <a:pt x="124850" y="4813"/>
                    <a:pt x="126954" y="5715"/>
                  </a:cubicBezTo>
                  <a:cubicBezTo>
                    <a:pt x="129360" y="6746"/>
                    <a:pt x="132034" y="6985"/>
                    <a:pt x="134574" y="7620"/>
                  </a:cubicBezTo>
                  <a:lnTo>
                    <a:pt x="146004" y="15240"/>
                  </a:lnTo>
                  <a:cubicBezTo>
                    <a:pt x="147909" y="16510"/>
                    <a:pt x="149547" y="18326"/>
                    <a:pt x="151719" y="19050"/>
                  </a:cubicBezTo>
                  <a:lnTo>
                    <a:pt x="157434" y="20955"/>
                  </a:lnTo>
                  <a:cubicBezTo>
                    <a:pt x="161244" y="20320"/>
                    <a:pt x="165510" y="20966"/>
                    <a:pt x="168864" y="19050"/>
                  </a:cubicBezTo>
                  <a:cubicBezTo>
                    <a:pt x="170607" y="18054"/>
                    <a:pt x="169871" y="15131"/>
                    <a:pt x="170769" y="13335"/>
                  </a:cubicBezTo>
                  <a:cubicBezTo>
                    <a:pt x="172332" y="10209"/>
                    <a:pt x="176191" y="4396"/>
                    <a:pt x="180294" y="3810"/>
                  </a:cubicBezTo>
                  <a:cubicBezTo>
                    <a:pt x="187209" y="2822"/>
                    <a:pt x="188231" y="2223"/>
                    <a:pt x="189819" y="1905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" name="Freeform 146"/>
            <p:cNvSpPr/>
            <p:nvPr/>
          </p:nvSpPr>
          <p:spPr bwMode="auto">
            <a:xfrm>
              <a:off x="5699770" y="5658953"/>
              <a:ext cx="126157" cy="172738"/>
            </a:xfrm>
            <a:custGeom>
              <a:avLst/>
              <a:gdLst>
                <a:gd name="connsiteX0" fmla="*/ 5715 w 207645"/>
                <a:gd name="connsiteY0" fmla="*/ 53700 h 282300"/>
                <a:gd name="connsiteX1" fmla="*/ 5715 w 207645"/>
                <a:gd name="connsiteY1" fmla="*/ 53700 h 282300"/>
                <a:gd name="connsiteX2" fmla="*/ 15240 w 207645"/>
                <a:gd name="connsiteY2" fmla="*/ 40365 h 282300"/>
                <a:gd name="connsiteX3" fmla="*/ 36195 w 207645"/>
                <a:gd name="connsiteY3" fmla="*/ 38460 h 282300"/>
                <a:gd name="connsiteX4" fmla="*/ 53340 w 207645"/>
                <a:gd name="connsiteY4" fmla="*/ 36555 h 282300"/>
                <a:gd name="connsiteX5" fmla="*/ 60960 w 207645"/>
                <a:gd name="connsiteY5" fmla="*/ 32745 h 282300"/>
                <a:gd name="connsiteX6" fmla="*/ 66675 w 207645"/>
                <a:gd name="connsiteY6" fmla="*/ 30840 h 282300"/>
                <a:gd name="connsiteX7" fmla="*/ 83820 w 207645"/>
                <a:gd name="connsiteY7" fmla="*/ 21315 h 282300"/>
                <a:gd name="connsiteX8" fmla="*/ 91440 w 207645"/>
                <a:gd name="connsiteY8" fmla="*/ 15600 h 282300"/>
                <a:gd name="connsiteX9" fmla="*/ 108585 w 207645"/>
                <a:gd name="connsiteY9" fmla="*/ 360 h 282300"/>
                <a:gd name="connsiteX10" fmla="*/ 144780 w 207645"/>
                <a:gd name="connsiteY10" fmla="*/ 6075 h 282300"/>
                <a:gd name="connsiteX11" fmla="*/ 148590 w 207645"/>
                <a:gd name="connsiteY11" fmla="*/ 11790 h 282300"/>
                <a:gd name="connsiteX12" fmla="*/ 150495 w 207645"/>
                <a:gd name="connsiteY12" fmla="*/ 17505 h 282300"/>
                <a:gd name="connsiteX13" fmla="*/ 148590 w 207645"/>
                <a:gd name="connsiteY13" fmla="*/ 27030 h 282300"/>
                <a:gd name="connsiteX14" fmla="*/ 137160 w 207645"/>
                <a:gd name="connsiteY14" fmla="*/ 38460 h 282300"/>
                <a:gd name="connsiteX15" fmla="*/ 135255 w 207645"/>
                <a:gd name="connsiteY15" fmla="*/ 44175 h 282300"/>
                <a:gd name="connsiteX16" fmla="*/ 156210 w 207645"/>
                <a:gd name="connsiteY16" fmla="*/ 51795 h 282300"/>
                <a:gd name="connsiteX17" fmla="*/ 169545 w 207645"/>
                <a:gd name="connsiteY17" fmla="*/ 72750 h 282300"/>
                <a:gd name="connsiteX18" fmla="*/ 177165 w 207645"/>
                <a:gd name="connsiteY18" fmla="*/ 80370 h 282300"/>
                <a:gd name="connsiteX19" fmla="*/ 180975 w 207645"/>
                <a:gd name="connsiteY19" fmla="*/ 89895 h 282300"/>
                <a:gd name="connsiteX20" fmla="*/ 186690 w 207645"/>
                <a:gd name="connsiteY20" fmla="*/ 93705 h 282300"/>
                <a:gd name="connsiteX21" fmla="*/ 192405 w 207645"/>
                <a:gd name="connsiteY21" fmla="*/ 99420 h 282300"/>
                <a:gd name="connsiteX22" fmla="*/ 200025 w 207645"/>
                <a:gd name="connsiteY22" fmla="*/ 110850 h 282300"/>
                <a:gd name="connsiteX23" fmla="*/ 201930 w 207645"/>
                <a:gd name="connsiteY23" fmla="*/ 122280 h 282300"/>
                <a:gd name="connsiteX24" fmla="*/ 203835 w 207645"/>
                <a:gd name="connsiteY24" fmla="*/ 135615 h 282300"/>
                <a:gd name="connsiteX25" fmla="*/ 207645 w 207645"/>
                <a:gd name="connsiteY25" fmla="*/ 150855 h 282300"/>
                <a:gd name="connsiteX26" fmla="*/ 205740 w 207645"/>
                <a:gd name="connsiteY26" fmla="*/ 188955 h 282300"/>
                <a:gd name="connsiteX27" fmla="*/ 200025 w 207645"/>
                <a:gd name="connsiteY27" fmla="*/ 192765 h 282300"/>
                <a:gd name="connsiteX28" fmla="*/ 186690 w 207645"/>
                <a:gd name="connsiteY28" fmla="*/ 198480 h 282300"/>
                <a:gd name="connsiteX29" fmla="*/ 169545 w 207645"/>
                <a:gd name="connsiteY29" fmla="*/ 215625 h 282300"/>
                <a:gd name="connsiteX30" fmla="*/ 163830 w 207645"/>
                <a:gd name="connsiteY30" fmla="*/ 221340 h 282300"/>
                <a:gd name="connsiteX31" fmla="*/ 152400 w 207645"/>
                <a:gd name="connsiteY31" fmla="*/ 227055 h 282300"/>
                <a:gd name="connsiteX32" fmla="*/ 146685 w 207645"/>
                <a:gd name="connsiteY32" fmla="*/ 230865 h 282300"/>
                <a:gd name="connsiteX33" fmla="*/ 148590 w 207645"/>
                <a:gd name="connsiteY33" fmla="*/ 240390 h 282300"/>
                <a:gd name="connsiteX34" fmla="*/ 152400 w 207645"/>
                <a:gd name="connsiteY34" fmla="*/ 246105 h 282300"/>
                <a:gd name="connsiteX35" fmla="*/ 154305 w 207645"/>
                <a:gd name="connsiteY35" fmla="*/ 251820 h 282300"/>
                <a:gd name="connsiteX36" fmla="*/ 148590 w 207645"/>
                <a:gd name="connsiteY36" fmla="*/ 265155 h 282300"/>
                <a:gd name="connsiteX37" fmla="*/ 142875 w 207645"/>
                <a:gd name="connsiteY37" fmla="*/ 268965 h 282300"/>
                <a:gd name="connsiteX38" fmla="*/ 116205 w 207645"/>
                <a:gd name="connsiteY38" fmla="*/ 272775 h 282300"/>
                <a:gd name="connsiteX39" fmla="*/ 114300 w 207645"/>
                <a:gd name="connsiteY39" fmla="*/ 282300 h 282300"/>
                <a:gd name="connsiteX40" fmla="*/ 95250 w 207645"/>
                <a:gd name="connsiteY40" fmla="*/ 280395 h 282300"/>
                <a:gd name="connsiteX41" fmla="*/ 87630 w 207645"/>
                <a:gd name="connsiteY41" fmla="*/ 276585 h 282300"/>
                <a:gd name="connsiteX42" fmla="*/ 76200 w 207645"/>
                <a:gd name="connsiteY42" fmla="*/ 267060 h 282300"/>
                <a:gd name="connsiteX43" fmla="*/ 74295 w 207645"/>
                <a:gd name="connsiteY43" fmla="*/ 261345 h 282300"/>
                <a:gd name="connsiteX44" fmla="*/ 68580 w 207645"/>
                <a:gd name="connsiteY44" fmla="*/ 259440 h 282300"/>
                <a:gd name="connsiteX45" fmla="*/ 9525 w 207645"/>
                <a:gd name="connsiteY45" fmla="*/ 257535 h 282300"/>
                <a:gd name="connsiteX46" fmla="*/ 0 w 207645"/>
                <a:gd name="connsiteY46" fmla="*/ 248010 h 282300"/>
                <a:gd name="connsiteX47" fmla="*/ 3810 w 207645"/>
                <a:gd name="connsiteY47" fmla="*/ 238485 h 282300"/>
                <a:gd name="connsiteX48" fmla="*/ 17145 w 207645"/>
                <a:gd name="connsiteY48" fmla="*/ 223245 h 282300"/>
                <a:gd name="connsiteX49" fmla="*/ 22860 w 207645"/>
                <a:gd name="connsiteY49" fmla="*/ 217530 h 282300"/>
                <a:gd name="connsiteX50" fmla="*/ 34290 w 207645"/>
                <a:gd name="connsiteY50" fmla="*/ 209910 h 282300"/>
                <a:gd name="connsiteX51" fmla="*/ 59055 w 207645"/>
                <a:gd name="connsiteY51" fmla="*/ 206100 h 282300"/>
                <a:gd name="connsiteX52" fmla="*/ 62865 w 207645"/>
                <a:gd name="connsiteY52" fmla="*/ 198480 h 282300"/>
                <a:gd name="connsiteX53" fmla="*/ 70485 w 207645"/>
                <a:gd name="connsiteY53" fmla="*/ 152760 h 282300"/>
                <a:gd name="connsiteX54" fmla="*/ 68580 w 207645"/>
                <a:gd name="connsiteY54" fmla="*/ 141330 h 282300"/>
                <a:gd name="connsiteX55" fmla="*/ 60960 w 207645"/>
                <a:gd name="connsiteY55" fmla="*/ 135615 h 282300"/>
                <a:gd name="connsiteX56" fmla="*/ 55245 w 207645"/>
                <a:gd name="connsiteY56" fmla="*/ 124185 h 282300"/>
                <a:gd name="connsiteX57" fmla="*/ 49530 w 207645"/>
                <a:gd name="connsiteY57" fmla="*/ 118470 h 282300"/>
                <a:gd name="connsiteX58" fmla="*/ 47625 w 207645"/>
                <a:gd name="connsiteY58" fmla="*/ 112755 h 282300"/>
                <a:gd name="connsiteX59" fmla="*/ 43815 w 207645"/>
                <a:gd name="connsiteY59" fmla="*/ 107040 h 282300"/>
                <a:gd name="connsiteX60" fmla="*/ 40005 w 207645"/>
                <a:gd name="connsiteY60" fmla="*/ 70845 h 282300"/>
                <a:gd name="connsiteX61" fmla="*/ 36195 w 207645"/>
                <a:gd name="connsiteY61" fmla="*/ 65130 h 282300"/>
                <a:gd name="connsiteX62" fmla="*/ 22860 w 207645"/>
                <a:gd name="connsiteY62" fmla="*/ 61320 h 282300"/>
                <a:gd name="connsiteX63" fmla="*/ 5715 w 207645"/>
                <a:gd name="connsiteY63" fmla="*/ 53700 h 2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7645" h="282300">
                  <a:moveTo>
                    <a:pt x="5715" y="53700"/>
                  </a:moveTo>
                  <a:lnTo>
                    <a:pt x="5715" y="53700"/>
                  </a:lnTo>
                  <a:cubicBezTo>
                    <a:pt x="8890" y="49255"/>
                    <a:pt x="10354" y="42808"/>
                    <a:pt x="15240" y="40365"/>
                  </a:cubicBezTo>
                  <a:cubicBezTo>
                    <a:pt x="21513" y="37228"/>
                    <a:pt x="29216" y="39158"/>
                    <a:pt x="36195" y="38460"/>
                  </a:cubicBezTo>
                  <a:cubicBezTo>
                    <a:pt x="41917" y="37888"/>
                    <a:pt x="47625" y="37190"/>
                    <a:pt x="53340" y="36555"/>
                  </a:cubicBezTo>
                  <a:cubicBezTo>
                    <a:pt x="55880" y="35285"/>
                    <a:pt x="58350" y="33864"/>
                    <a:pt x="60960" y="32745"/>
                  </a:cubicBezTo>
                  <a:cubicBezTo>
                    <a:pt x="62806" y="31954"/>
                    <a:pt x="64920" y="31815"/>
                    <a:pt x="66675" y="30840"/>
                  </a:cubicBezTo>
                  <a:cubicBezTo>
                    <a:pt x="86326" y="19923"/>
                    <a:pt x="70888" y="25626"/>
                    <a:pt x="83820" y="21315"/>
                  </a:cubicBezTo>
                  <a:cubicBezTo>
                    <a:pt x="86360" y="19410"/>
                    <a:pt x="89080" y="17724"/>
                    <a:pt x="91440" y="15600"/>
                  </a:cubicBezTo>
                  <a:cubicBezTo>
                    <a:pt x="110081" y="-1177"/>
                    <a:pt x="96010" y="8743"/>
                    <a:pt x="108585" y="360"/>
                  </a:cubicBezTo>
                  <a:cubicBezTo>
                    <a:pt x="118925" y="1006"/>
                    <a:pt x="135638" y="-3067"/>
                    <a:pt x="144780" y="6075"/>
                  </a:cubicBezTo>
                  <a:cubicBezTo>
                    <a:pt x="146399" y="7694"/>
                    <a:pt x="147566" y="9742"/>
                    <a:pt x="148590" y="11790"/>
                  </a:cubicBezTo>
                  <a:cubicBezTo>
                    <a:pt x="149488" y="13586"/>
                    <a:pt x="149860" y="15600"/>
                    <a:pt x="150495" y="17505"/>
                  </a:cubicBezTo>
                  <a:cubicBezTo>
                    <a:pt x="149860" y="20680"/>
                    <a:pt x="150328" y="24298"/>
                    <a:pt x="148590" y="27030"/>
                  </a:cubicBezTo>
                  <a:cubicBezTo>
                    <a:pt x="145697" y="31576"/>
                    <a:pt x="137160" y="38460"/>
                    <a:pt x="137160" y="38460"/>
                  </a:cubicBezTo>
                  <a:cubicBezTo>
                    <a:pt x="136525" y="40365"/>
                    <a:pt x="134357" y="42379"/>
                    <a:pt x="135255" y="44175"/>
                  </a:cubicBezTo>
                  <a:cubicBezTo>
                    <a:pt x="138920" y="51506"/>
                    <a:pt x="150404" y="50966"/>
                    <a:pt x="156210" y="51795"/>
                  </a:cubicBezTo>
                  <a:cubicBezTo>
                    <a:pt x="158414" y="55469"/>
                    <a:pt x="167127" y="70332"/>
                    <a:pt x="169545" y="72750"/>
                  </a:cubicBezTo>
                  <a:lnTo>
                    <a:pt x="177165" y="80370"/>
                  </a:lnTo>
                  <a:cubicBezTo>
                    <a:pt x="178435" y="83545"/>
                    <a:pt x="178987" y="87112"/>
                    <a:pt x="180975" y="89895"/>
                  </a:cubicBezTo>
                  <a:cubicBezTo>
                    <a:pt x="182306" y="91758"/>
                    <a:pt x="184931" y="92239"/>
                    <a:pt x="186690" y="93705"/>
                  </a:cubicBezTo>
                  <a:cubicBezTo>
                    <a:pt x="188760" y="95430"/>
                    <a:pt x="190751" y="97293"/>
                    <a:pt x="192405" y="99420"/>
                  </a:cubicBezTo>
                  <a:cubicBezTo>
                    <a:pt x="195216" y="103034"/>
                    <a:pt x="200025" y="110850"/>
                    <a:pt x="200025" y="110850"/>
                  </a:cubicBezTo>
                  <a:cubicBezTo>
                    <a:pt x="200660" y="114660"/>
                    <a:pt x="201343" y="118462"/>
                    <a:pt x="201930" y="122280"/>
                  </a:cubicBezTo>
                  <a:cubicBezTo>
                    <a:pt x="202613" y="126718"/>
                    <a:pt x="202954" y="131212"/>
                    <a:pt x="203835" y="135615"/>
                  </a:cubicBezTo>
                  <a:cubicBezTo>
                    <a:pt x="204862" y="140750"/>
                    <a:pt x="206375" y="145775"/>
                    <a:pt x="207645" y="150855"/>
                  </a:cubicBezTo>
                  <a:cubicBezTo>
                    <a:pt x="207010" y="163555"/>
                    <a:pt x="208015" y="176444"/>
                    <a:pt x="205740" y="188955"/>
                  </a:cubicBezTo>
                  <a:cubicBezTo>
                    <a:pt x="205330" y="191208"/>
                    <a:pt x="202073" y="191741"/>
                    <a:pt x="200025" y="192765"/>
                  </a:cubicBezTo>
                  <a:cubicBezTo>
                    <a:pt x="193602" y="195976"/>
                    <a:pt x="193297" y="193195"/>
                    <a:pt x="186690" y="198480"/>
                  </a:cubicBezTo>
                  <a:lnTo>
                    <a:pt x="169545" y="215625"/>
                  </a:lnTo>
                  <a:cubicBezTo>
                    <a:pt x="167640" y="217530"/>
                    <a:pt x="166072" y="219846"/>
                    <a:pt x="163830" y="221340"/>
                  </a:cubicBezTo>
                  <a:cubicBezTo>
                    <a:pt x="147452" y="232259"/>
                    <a:pt x="168174" y="219168"/>
                    <a:pt x="152400" y="227055"/>
                  </a:cubicBezTo>
                  <a:cubicBezTo>
                    <a:pt x="150352" y="228079"/>
                    <a:pt x="148590" y="229595"/>
                    <a:pt x="146685" y="230865"/>
                  </a:cubicBezTo>
                  <a:cubicBezTo>
                    <a:pt x="147320" y="234040"/>
                    <a:pt x="147453" y="237358"/>
                    <a:pt x="148590" y="240390"/>
                  </a:cubicBezTo>
                  <a:cubicBezTo>
                    <a:pt x="149394" y="242534"/>
                    <a:pt x="151376" y="244057"/>
                    <a:pt x="152400" y="246105"/>
                  </a:cubicBezTo>
                  <a:cubicBezTo>
                    <a:pt x="153298" y="247901"/>
                    <a:pt x="153670" y="249915"/>
                    <a:pt x="154305" y="251820"/>
                  </a:cubicBezTo>
                  <a:cubicBezTo>
                    <a:pt x="152848" y="257649"/>
                    <a:pt x="152975" y="260770"/>
                    <a:pt x="148590" y="265155"/>
                  </a:cubicBezTo>
                  <a:cubicBezTo>
                    <a:pt x="146971" y="266774"/>
                    <a:pt x="144780" y="267695"/>
                    <a:pt x="142875" y="268965"/>
                  </a:cubicBezTo>
                  <a:cubicBezTo>
                    <a:pt x="120682" y="267258"/>
                    <a:pt x="119619" y="259120"/>
                    <a:pt x="116205" y="272775"/>
                  </a:cubicBezTo>
                  <a:cubicBezTo>
                    <a:pt x="115420" y="275916"/>
                    <a:pt x="114935" y="279125"/>
                    <a:pt x="114300" y="282300"/>
                  </a:cubicBezTo>
                  <a:cubicBezTo>
                    <a:pt x="107950" y="281665"/>
                    <a:pt x="101490" y="281732"/>
                    <a:pt x="95250" y="280395"/>
                  </a:cubicBezTo>
                  <a:cubicBezTo>
                    <a:pt x="92473" y="279800"/>
                    <a:pt x="90096" y="277994"/>
                    <a:pt x="87630" y="276585"/>
                  </a:cubicBezTo>
                  <a:cubicBezTo>
                    <a:pt x="81442" y="273049"/>
                    <a:pt x="81453" y="272313"/>
                    <a:pt x="76200" y="267060"/>
                  </a:cubicBezTo>
                  <a:cubicBezTo>
                    <a:pt x="75565" y="265155"/>
                    <a:pt x="75715" y="262765"/>
                    <a:pt x="74295" y="261345"/>
                  </a:cubicBezTo>
                  <a:cubicBezTo>
                    <a:pt x="72875" y="259925"/>
                    <a:pt x="70585" y="259558"/>
                    <a:pt x="68580" y="259440"/>
                  </a:cubicBezTo>
                  <a:cubicBezTo>
                    <a:pt x="48919" y="258283"/>
                    <a:pt x="29210" y="258170"/>
                    <a:pt x="9525" y="257535"/>
                  </a:cubicBezTo>
                  <a:cubicBezTo>
                    <a:pt x="6985" y="255842"/>
                    <a:pt x="0" y="252243"/>
                    <a:pt x="0" y="248010"/>
                  </a:cubicBezTo>
                  <a:cubicBezTo>
                    <a:pt x="0" y="244590"/>
                    <a:pt x="2173" y="241487"/>
                    <a:pt x="3810" y="238485"/>
                  </a:cubicBezTo>
                  <a:cubicBezTo>
                    <a:pt x="12912" y="221799"/>
                    <a:pt x="7514" y="231271"/>
                    <a:pt x="17145" y="223245"/>
                  </a:cubicBezTo>
                  <a:cubicBezTo>
                    <a:pt x="19215" y="221520"/>
                    <a:pt x="20733" y="219184"/>
                    <a:pt x="22860" y="217530"/>
                  </a:cubicBezTo>
                  <a:cubicBezTo>
                    <a:pt x="26474" y="214719"/>
                    <a:pt x="29773" y="210663"/>
                    <a:pt x="34290" y="209910"/>
                  </a:cubicBezTo>
                  <a:cubicBezTo>
                    <a:pt x="50149" y="207267"/>
                    <a:pt x="41896" y="208551"/>
                    <a:pt x="59055" y="206100"/>
                  </a:cubicBezTo>
                  <a:cubicBezTo>
                    <a:pt x="60325" y="203560"/>
                    <a:pt x="62539" y="201301"/>
                    <a:pt x="62865" y="198480"/>
                  </a:cubicBezTo>
                  <a:cubicBezTo>
                    <a:pt x="68222" y="152051"/>
                    <a:pt x="52586" y="164693"/>
                    <a:pt x="70485" y="152760"/>
                  </a:cubicBezTo>
                  <a:cubicBezTo>
                    <a:pt x="69850" y="148950"/>
                    <a:pt x="70456" y="144706"/>
                    <a:pt x="68580" y="141330"/>
                  </a:cubicBezTo>
                  <a:cubicBezTo>
                    <a:pt x="67038" y="138555"/>
                    <a:pt x="63205" y="137860"/>
                    <a:pt x="60960" y="135615"/>
                  </a:cubicBezTo>
                  <a:cubicBezTo>
                    <a:pt x="51967" y="126622"/>
                    <a:pt x="61443" y="133481"/>
                    <a:pt x="55245" y="124185"/>
                  </a:cubicBezTo>
                  <a:cubicBezTo>
                    <a:pt x="53751" y="121943"/>
                    <a:pt x="51435" y="120375"/>
                    <a:pt x="49530" y="118470"/>
                  </a:cubicBezTo>
                  <a:cubicBezTo>
                    <a:pt x="48895" y="116565"/>
                    <a:pt x="48523" y="114551"/>
                    <a:pt x="47625" y="112755"/>
                  </a:cubicBezTo>
                  <a:cubicBezTo>
                    <a:pt x="46601" y="110707"/>
                    <a:pt x="44295" y="109279"/>
                    <a:pt x="43815" y="107040"/>
                  </a:cubicBezTo>
                  <a:cubicBezTo>
                    <a:pt x="42920" y="102864"/>
                    <a:pt x="41704" y="77076"/>
                    <a:pt x="40005" y="70845"/>
                  </a:cubicBezTo>
                  <a:cubicBezTo>
                    <a:pt x="39403" y="68636"/>
                    <a:pt x="37983" y="66560"/>
                    <a:pt x="36195" y="65130"/>
                  </a:cubicBezTo>
                  <a:cubicBezTo>
                    <a:pt x="34953" y="64136"/>
                    <a:pt x="23358" y="61444"/>
                    <a:pt x="22860" y="61320"/>
                  </a:cubicBezTo>
                  <a:lnTo>
                    <a:pt x="5715" y="5370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8" name="Freeform 147"/>
            <p:cNvSpPr/>
            <p:nvPr/>
          </p:nvSpPr>
          <p:spPr bwMode="auto">
            <a:xfrm>
              <a:off x="5624075" y="5668657"/>
              <a:ext cx="129068" cy="131980"/>
            </a:xfrm>
            <a:custGeom>
              <a:avLst/>
              <a:gdLst>
                <a:gd name="connsiteX0" fmla="*/ 97155 w 211787"/>
                <a:gd name="connsiteY0" fmla="*/ 0 h 215265"/>
                <a:gd name="connsiteX1" fmla="*/ 97155 w 211787"/>
                <a:gd name="connsiteY1" fmla="*/ 0 h 215265"/>
                <a:gd name="connsiteX2" fmla="*/ 114300 w 211787"/>
                <a:gd name="connsiteY2" fmla="*/ 1905 h 215265"/>
                <a:gd name="connsiteX3" fmla="*/ 120015 w 211787"/>
                <a:gd name="connsiteY3" fmla="*/ 5715 h 215265"/>
                <a:gd name="connsiteX4" fmla="*/ 133350 w 211787"/>
                <a:gd name="connsiteY4" fmla="*/ 9525 h 215265"/>
                <a:gd name="connsiteX5" fmla="*/ 139065 w 211787"/>
                <a:gd name="connsiteY5" fmla="*/ 17145 h 215265"/>
                <a:gd name="connsiteX6" fmla="*/ 142875 w 211787"/>
                <a:gd name="connsiteY6" fmla="*/ 22860 h 215265"/>
                <a:gd name="connsiteX7" fmla="*/ 150495 w 211787"/>
                <a:gd name="connsiteY7" fmla="*/ 24765 h 215265"/>
                <a:gd name="connsiteX8" fmla="*/ 160020 w 211787"/>
                <a:gd name="connsiteY8" fmla="*/ 28575 h 215265"/>
                <a:gd name="connsiteX9" fmla="*/ 177165 w 211787"/>
                <a:gd name="connsiteY9" fmla="*/ 45720 h 215265"/>
                <a:gd name="connsiteX10" fmla="*/ 180975 w 211787"/>
                <a:gd name="connsiteY10" fmla="*/ 89535 h 215265"/>
                <a:gd name="connsiteX11" fmla="*/ 182880 w 211787"/>
                <a:gd name="connsiteY11" fmla="*/ 95250 h 215265"/>
                <a:gd name="connsiteX12" fmla="*/ 188595 w 211787"/>
                <a:gd name="connsiteY12" fmla="*/ 100965 h 215265"/>
                <a:gd name="connsiteX13" fmla="*/ 194310 w 211787"/>
                <a:gd name="connsiteY13" fmla="*/ 108585 h 215265"/>
                <a:gd name="connsiteX14" fmla="*/ 200025 w 211787"/>
                <a:gd name="connsiteY14" fmla="*/ 121920 h 215265"/>
                <a:gd name="connsiteX15" fmla="*/ 205740 w 211787"/>
                <a:gd name="connsiteY15" fmla="*/ 127635 h 215265"/>
                <a:gd name="connsiteX16" fmla="*/ 209550 w 211787"/>
                <a:gd name="connsiteY16" fmla="*/ 137160 h 215265"/>
                <a:gd name="connsiteX17" fmla="*/ 211455 w 211787"/>
                <a:gd name="connsiteY17" fmla="*/ 142875 h 215265"/>
                <a:gd name="connsiteX18" fmla="*/ 203835 w 211787"/>
                <a:gd name="connsiteY18" fmla="*/ 144780 h 215265"/>
                <a:gd name="connsiteX19" fmla="*/ 198120 w 211787"/>
                <a:gd name="connsiteY19" fmla="*/ 146685 h 215265"/>
                <a:gd name="connsiteX20" fmla="*/ 196215 w 211787"/>
                <a:gd name="connsiteY20" fmla="*/ 152400 h 215265"/>
                <a:gd name="connsiteX21" fmla="*/ 194310 w 211787"/>
                <a:gd name="connsiteY21" fmla="*/ 200025 h 215265"/>
                <a:gd name="connsiteX22" fmla="*/ 188595 w 211787"/>
                <a:gd name="connsiteY22" fmla="*/ 203835 h 215265"/>
                <a:gd name="connsiteX23" fmla="*/ 150495 w 211787"/>
                <a:gd name="connsiteY23" fmla="*/ 205740 h 215265"/>
                <a:gd name="connsiteX24" fmla="*/ 139065 w 211787"/>
                <a:gd name="connsiteY24" fmla="*/ 211455 h 215265"/>
                <a:gd name="connsiteX25" fmla="*/ 133350 w 211787"/>
                <a:gd name="connsiteY25" fmla="*/ 215265 h 215265"/>
                <a:gd name="connsiteX26" fmla="*/ 114300 w 211787"/>
                <a:gd name="connsiteY26" fmla="*/ 211455 h 215265"/>
                <a:gd name="connsiteX27" fmla="*/ 108585 w 211787"/>
                <a:gd name="connsiteY27" fmla="*/ 205740 h 215265"/>
                <a:gd name="connsiteX28" fmla="*/ 108585 w 211787"/>
                <a:gd name="connsiteY28" fmla="*/ 152400 h 215265"/>
                <a:gd name="connsiteX29" fmla="*/ 123825 w 211787"/>
                <a:gd name="connsiteY29" fmla="*/ 146685 h 215265"/>
                <a:gd name="connsiteX30" fmla="*/ 114300 w 211787"/>
                <a:gd name="connsiteY30" fmla="*/ 127635 h 215265"/>
                <a:gd name="connsiteX31" fmla="*/ 110490 w 211787"/>
                <a:gd name="connsiteY31" fmla="*/ 121920 h 215265"/>
                <a:gd name="connsiteX32" fmla="*/ 95250 w 211787"/>
                <a:gd name="connsiteY32" fmla="*/ 118110 h 215265"/>
                <a:gd name="connsiteX33" fmla="*/ 89535 w 211787"/>
                <a:gd name="connsiteY33" fmla="*/ 114300 h 215265"/>
                <a:gd name="connsiteX34" fmla="*/ 78105 w 211787"/>
                <a:gd name="connsiteY34" fmla="*/ 110490 h 215265"/>
                <a:gd name="connsiteX35" fmla="*/ 64770 w 211787"/>
                <a:gd name="connsiteY35" fmla="*/ 116205 h 215265"/>
                <a:gd name="connsiteX36" fmla="*/ 57150 w 211787"/>
                <a:gd name="connsiteY36" fmla="*/ 123825 h 215265"/>
                <a:gd name="connsiteX37" fmla="*/ 22860 w 211787"/>
                <a:gd name="connsiteY37" fmla="*/ 121920 h 215265"/>
                <a:gd name="connsiteX38" fmla="*/ 11430 w 211787"/>
                <a:gd name="connsiteY38" fmla="*/ 118110 h 215265"/>
                <a:gd name="connsiteX39" fmla="*/ 5715 w 211787"/>
                <a:gd name="connsiteY39" fmla="*/ 112395 h 215265"/>
                <a:gd name="connsiteX40" fmla="*/ 3810 w 211787"/>
                <a:gd name="connsiteY40" fmla="*/ 106680 h 215265"/>
                <a:gd name="connsiteX41" fmla="*/ 0 w 211787"/>
                <a:gd name="connsiteY41" fmla="*/ 100965 h 215265"/>
                <a:gd name="connsiteX42" fmla="*/ 1905 w 211787"/>
                <a:gd name="connsiteY42" fmla="*/ 70485 h 215265"/>
                <a:gd name="connsiteX43" fmla="*/ 7620 w 211787"/>
                <a:gd name="connsiteY43" fmla="*/ 64770 h 215265"/>
                <a:gd name="connsiteX44" fmla="*/ 15240 w 211787"/>
                <a:gd name="connsiteY44" fmla="*/ 53340 h 215265"/>
                <a:gd name="connsiteX45" fmla="*/ 19050 w 211787"/>
                <a:gd name="connsiteY45" fmla="*/ 47625 h 215265"/>
                <a:gd name="connsiteX46" fmla="*/ 22860 w 211787"/>
                <a:gd name="connsiteY46" fmla="*/ 32385 h 215265"/>
                <a:gd name="connsiteX47" fmla="*/ 26670 w 211787"/>
                <a:gd name="connsiteY47" fmla="*/ 20955 h 215265"/>
                <a:gd name="connsiteX48" fmla="*/ 28575 w 211787"/>
                <a:gd name="connsiteY48" fmla="*/ 13335 h 215265"/>
                <a:gd name="connsiteX49" fmla="*/ 36195 w 211787"/>
                <a:gd name="connsiteY49" fmla="*/ 11430 h 215265"/>
                <a:gd name="connsiteX50" fmla="*/ 41910 w 211787"/>
                <a:gd name="connsiteY50" fmla="*/ 9525 h 215265"/>
                <a:gd name="connsiteX51" fmla="*/ 59055 w 211787"/>
                <a:gd name="connsiteY51" fmla="*/ 17145 h 215265"/>
                <a:gd name="connsiteX52" fmla="*/ 60960 w 211787"/>
                <a:gd name="connsiteY52" fmla="*/ 22860 h 215265"/>
                <a:gd name="connsiteX53" fmla="*/ 66675 w 211787"/>
                <a:gd name="connsiteY53" fmla="*/ 24765 h 215265"/>
                <a:gd name="connsiteX54" fmla="*/ 72390 w 211787"/>
                <a:gd name="connsiteY54" fmla="*/ 28575 h 215265"/>
                <a:gd name="connsiteX55" fmla="*/ 93345 w 211787"/>
                <a:gd name="connsiteY55" fmla="*/ 22860 h 215265"/>
                <a:gd name="connsiteX56" fmla="*/ 97155 w 211787"/>
                <a:gd name="connsiteY56" fmla="*/ 9525 h 215265"/>
                <a:gd name="connsiteX57" fmla="*/ 97155 w 211787"/>
                <a:gd name="connsiteY57" fmla="*/ 0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1787" h="215265">
                  <a:moveTo>
                    <a:pt x="97155" y="0"/>
                  </a:moveTo>
                  <a:lnTo>
                    <a:pt x="97155" y="0"/>
                  </a:lnTo>
                  <a:cubicBezTo>
                    <a:pt x="102870" y="635"/>
                    <a:pt x="108722" y="510"/>
                    <a:pt x="114300" y="1905"/>
                  </a:cubicBezTo>
                  <a:cubicBezTo>
                    <a:pt x="116521" y="2460"/>
                    <a:pt x="117967" y="4691"/>
                    <a:pt x="120015" y="5715"/>
                  </a:cubicBezTo>
                  <a:cubicBezTo>
                    <a:pt x="122748" y="7081"/>
                    <a:pt x="130909" y="8915"/>
                    <a:pt x="133350" y="9525"/>
                  </a:cubicBezTo>
                  <a:cubicBezTo>
                    <a:pt x="135255" y="12065"/>
                    <a:pt x="137220" y="14561"/>
                    <a:pt x="139065" y="17145"/>
                  </a:cubicBezTo>
                  <a:cubicBezTo>
                    <a:pt x="140396" y="19008"/>
                    <a:pt x="140970" y="21590"/>
                    <a:pt x="142875" y="22860"/>
                  </a:cubicBezTo>
                  <a:cubicBezTo>
                    <a:pt x="145053" y="24312"/>
                    <a:pt x="148011" y="23937"/>
                    <a:pt x="150495" y="24765"/>
                  </a:cubicBezTo>
                  <a:cubicBezTo>
                    <a:pt x="153739" y="25846"/>
                    <a:pt x="156961" y="27046"/>
                    <a:pt x="160020" y="28575"/>
                  </a:cubicBezTo>
                  <a:cubicBezTo>
                    <a:pt x="167718" y="32424"/>
                    <a:pt x="172178" y="39070"/>
                    <a:pt x="177165" y="45720"/>
                  </a:cubicBezTo>
                  <a:cubicBezTo>
                    <a:pt x="178435" y="60325"/>
                    <a:pt x="179295" y="74972"/>
                    <a:pt x="180975" y="89535"/>
                  </a:cubicBezTo>
                  <a:cubicBezTo>
                    <a:pt x="181205" y="91530"/>
                    <a:pt x="181766" y="93579"/>
                    <a:pt x="182880" y="95250"/>
                  </a:cubicBezTo>
                  <a:cubicBezTo>
                    <a:pt x="184374" y="97492"/>
                    <a:pt x="186842" y="98920"/>
                    <a:pt x="188595" y="100965"/>
                  </a:cubicBezTo>
                  <a:cubicBezTo>
                    <a:pt x="190661" y="103376"/>
                    <a:pt x="192405" y="106045"/>
                    <a:pt x="194310" y="108585"/>
                  </a:cubicBezTo>
                  <a:cubicBezTo>
                    <a:pt x="195865" y="113249"/>
                    <a:pt x="197082" y="117800"/>
                    <a:pt x="200025" y="121920"/>
                  </a:cubicBezTo>
                  <a:cubicBezTo>
                    <a:pt x="201591" y="124112"/>
                    <a:pt x="203835" y="125730"/>
                    <a:pt x="205740" y="127635"/>
                  </a:cubicBezTo>
                  <a:cubicBezTo>
                    <a:pt x="207010" y="130810"/>
                    <a:pt x="208349" y="133958"/>
                    <a:pt x="209550" y="137160"/>
                  </a:cubicBezTo>
                  <a:cubicBezTo>
                    <a:pt x="210255" y="139040"/>
                    <a:pt x="212660" y="141269"/>
                    <a:pt x="211455" y="142875"/>
                  </a:cubicBezTo>
                  <a:cubicBezTo>
                    <a:pt x="209884" y="144970"/>
                    <a:pt x="206352" y="144061"/>
                    <a:pt x="203835" y="144780"/>
                  </a:cubicBezTo>
                  <a:cubicBezTo>
                    <a:pt x="201904" y="145332"/>
                    <a:pt x="200025" y="146050"/>
                    <a:pt x="198120" y="146685"/>
                  </a:cubicBezTo>
                  <a:cubicBezTo>
                    <a:pt x="197485" y="148590"/>
                    <a:pt x="196358" y="150397"/>
                    <a:pt x="196215" y="152400"/>
                  </a:cubicBezTo>
                  <a:cubicBezTo>
                    <a:pt x="195083" y="168247"/>
                    <a:pt x="196638" y="184309"/>
                    <a:pt x="194310" y="200025"/>
                  </a:cubicBezTo>
                  <a:cubicBezTo>
                    <a:pt x="193974" y="202290"/>
                    <a:pt x="190865" y="203539"/>
                    <a:pt x="188595" y="203835"/>
                  </a:cubicBezTo>
                  <a:cubicBezTo>
                    <a:pt x="175986" y="205480"/>
                    <a:pt x="163195" y="205105"/>
                    <a:pt x="150495" y="205740"/>
                  </a:cubicBezTo>
                  <a:cubicBezTo>
                    <a:pt x="134117" y="216659"/>
                    <a:pt x="154839" y="203568"/>
                    <a:pt x="139065" y="211455"/>
                  </a:cubicBezTo>
                  <a:cubicBezTo>
                    <a:pt x="137017" y="212479"/>
                    <a:pt x="135255" y="213995"/>
                    <a:pt x="133350" y="215265"/>
                  </a:cubicBezTo>
                  <a:cubicBezTo>
                    <a:pt x="132655" y="215149"/>
                    <a:pt x="116640" y="212792"/>
                    <a:pt x="114300" y="211455"/>
                  </a:cubicBezTo>
                  <a:cubicBezTo>
                    <a:pt x="111961" y="210118"/>
                    <a:pt x="110490" y="207645"/>
                    <a:pt x="108585" y="205740"/>
                  </a:cubicBezTo>
                  <a:cubicBezTo>
                    <a:pt x="102241" y="186709"/>
                    <a:pt x="101967" y="188135"/>
                    <a:pt x="108585" y="152400"/>
                  </a:cubicBezTo>
                  <a:cubicBezTo>
                    <a:pt x="109069" y="149789"/>
                    <a:pt x="122188" y="147094"/>
                    <a:pt x="123825" y="146685"/>
                  </a:cubicBezTo>
                  <a:cubicBezTo>
                    <a:pt x="127624" y="131491"/>
                    <a:pt x="126374" y="145746"/>
                    <a:pt x="114300" y="127635"/>
                  </a:cubicBezTo>
                  <a:cubicBezTo>
                    <a:pt x="113030" y="125730"/>
                    <a:pt x="112538" y="122944"/>
                    <a:pt x="110490" y="121920"/>
                  </a:cubicBezTo>
                  <a:cubicBezTo>
                    <a:pt x="105806" y="119578"/>
                    <a:pt x="95250" y="118110"/>
                    <a:pt x="95250" y="118110"/>
                  </a:cubicBezTo>
                  <a:cubicBezTo>
                    <a:pt x="93345" y="116840"/>
                    <a:pt x="91627" y="115230"/>
                    <a:pt x="89535" y="114300"/>
                  </a:cubicBezTo>
                  <a:cubicBezTo>
                    <a:pt x="85865" y="112669"/>
                    <a:pt x="78105" y="110490"/>
                    <a:pt x="78105" y="110490"/>
                  </a:cubicBezTo>
                  <a:cubicBezTo>
                    <a:pt x="73529" y="111634"/>
                    <a:pt x="68059" y="112094"/>
                    <a:pt x="64770" y="116205"/>
                  </a:cubicBezTo>
                  <a:cubicBezTo>
                    <a:pt x="57381" y="125441"/>
                    <a:pt x="69619" y="119669"/>
                    <a:pt x="57150" y="123825"/>
                  </a:cubicBezTo>
                  <a:cubicBezTo>
                    <a:pt x="45720" y="123190"/>
                    <a:pt x="34219" y="123340"/>
                    <a:pt x="22860" y="121920"/>
                  </a:cubicBezTo>
                  <a:cubicBezTo>
                    <a:pt x="18875" y="121422"/>
                    <a:pt x="11430" y="118110"/>
                    <a:pt x="11430" y="118110"/>
                  </a:cubicBezTo>
                  <a:cubicBezTo>
                    <a:pt x="9525" y="116205"/>
                    <a:pt x="7209" y="114637"/>
                    <a:pt x="5715" y="112395"/>
                  </a:cubicBezTo>
                  <a:cubicBezTo>
                    <a:pt x="4601" y="110724"/>
                    <a:pt x="4708" y="108476"/>
                    <a:pt x="3810" y="106680"/>
                  </a:cubicBezTo>
                  <a:cubicBezTo>
                    <a:pt x="2786" y="104632"/>
                    <a:pt x="1270" y="102870"/>
                    <a:pt x="0" y="100965"/>
                  </a:cubicBezTo>
                  <a:cubicBezTo>
                    <a:pt x="635" y="90805"/>
                    <a:pt x="-192" y="80446"/>
                    <a:pt x="1905" y="70485"/>
                  </a:cubicBezTo>
                  <a:cubicBezTo>
                    <a:pt x="2460" y="67849"/>
                    <a:pt x="5966" y="66897"/>
                    <a:pt x="7620" y="64770"/>
                  </a:cubicBezTo>
                  <a:cubicBezTo>
                    <a:pt x="10431" y="61156"/>
                    <a:pt x="12700" y="57150"/>
                    <a:pt x="15240" y="53340"/>
                  </a:cubicBezTo>
                  <a:lnTo>
                    <a:pt x="19050" y="47625"/>
                  </a:lnTo>
                  <a:cubicBezTo>
                    <a:pt x="20320" y="42545"/>
                    <a:pt x="21204" y="37353"/>
                    <a:pt x="22860" y="32385"/>
                  </a:cubicBezTo>
                  <a:cubicBezTo>
                    <a:pt x="24130" y="28575"/>
                    <a:pt x="25696" y="24851"/>
                    <a:pt x="26670" y="20955"/>
                  </a:cubicBezTo>
                  <a:cubicBezTo>
                    <a:pt x="27305" y="18415"/>
                    <a:pt x="26724" y="15186"/>
                    <a:pt x="28575" y="13335"/>
                  </a:cubicBezTo>
                  <a:cubicBezTo>
                    <a:pt x="30426" y="11484"/>
                    <a:pt x="33678" y="12149"/>
                    <a:pt x="36195" y="11430"/>
                  </a:cubicBezTo>
                  <a:cubicBezTo>
                    <a:pt x="38126" y="10878"/>
                    <a:pt x="40005" y="10160"/>
                    <a:pt x="41910" y="9525"/>
                  </a:cubicBezTo>
                  <a:cubicBezTo>
                    <a:pt x="55512" y="14059"/>
                    <a:pt x="49998" y="11107"/>
                    <a:pt x="59055" y="17145"/>
                  </a:cubicBezTo>
                  <a:cubicBezTo>
                    <a:pt x="59690" y="19050"/>
                    <a:pt x="59540" y="21440"/>
                    <a:pt x="60960" y="22860"/>
                  </a:cubicBezTo>
                  <a:cubicBezTo>
                    <a:pt x="62380" y="24280"/>
                    <a:pt x="64879" y="23867"/>
                    <a:pt x="66675" y="24765"/>
                  </a:cubicBezTo>
                  <a:cubicBezTo>
                    <a:pt x="68723" y="25789"/>
                    <a:pt x="70485" y="27305"/>
                    <a:pt x="72390" y="28575"/>
                  </a:cubicBezTo>
                  <a:cubicBezTo>
                    <a:pt x="78337" y="27832"/>
                    <a:pt x="88542" y="28863"/>
                    <a:pt x="93345" y="22860"/>
                  </a:cubicBezTo>
                  <a:cubicBezTo>
                    <a:pt x="94360" y="21591"/>
                    <a:pt x="97003" y="10057"/>
                    <a:pt x="97155" y="9525"/>
                  </a:cubicBezTo>
                  <a:cubicBezTo>
                    <a:pt x="97707" y="7594"/>
                    <a:pt x="97155" y="1587"/>
                    <a:pt x="97155" y="0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5609519" y="5723002"/>
              <a:ext cx="114512" cy="206704"/>
            </a:xfrm>
            <a:custGeom>
              <a:avLst/>
              <a:gdLst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55245 w 187496"/>
                <a:gd name="connsiteY56" fmla="*/ 32385 h 337185"/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51435 w 187496"/>
                <a:gd name="connsiteY56" fmla="*/ 81915 h 337185"/>
                <a:gd name="connsiteX57" fmla="*/ 55245 w 187496"/>
                <a:gd name="connsiteY57" fmla="*/ 32385 h 337185"/>
                <a:gd name="connsiteX0" fmla="*/ 55245 w 187496"/>
                <a:gd name="connsiteY0" fmla="*/ 3238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26670 w 187496"/>
                <a:gd name="connsiteY56" fmla="*/ 55245 h 337185"/>
                <a:gd name="connsiteX57" fmla="*/ 55245 w 187496"/>
                <a:gd name="connsiteY57" fmla="*/ 32385 h 337185"/>
                <a:gd name="connsiteX0" fmla="*/ 64770 w 187496"/>
                <a:gd name="connsiteY0" fmla="*/ 51435 h 337185"/>
                <a:gd name="connsiteX1" fmla="*/ 55245 w 187496"/>
                <a:gd name="connsiteY1" fmla="*/ 32385 h 337185"/>
                <a:gd name="connsiteX2" fmla="*/ 74295 w 187496"/>
                <a:gd name="connsiteY2" fmla="*/ 19050 h 337185"/>
                <a:gd name="connsiteX3" fmla="*/ 87630 w 187496"/>
                <a:gd name="connsiteY3" fmla="*/ 3810 h 337185"/>
                <a:gd name="connsiteX4" fmla="*/ 99060 w 187496"/>
                <a:gd name="connsiteY4" fmla="*/ 1905 h 337185"/>
                <a:gd name="connsiteX5" fmla="*/ 104775 w 187496"/>
                <a:gd name="connsiteY5" fmla="*/ 0 h 337185"/>
                <a:gd name="connsiteX6" fmla="*/ 114300 w 187496"/>
                <a:gd name="connsiteY6" fmla="*/ 3810 h 337185"/>
                <a:gd name="connsiteX7" fmla="*/ 118110 w 187496"/>
                <a:gd name="connsiteY7" fmla="*/ 9525 h 337185"/>
                <a:gd name="connsiteX8" fmla="*/ 123825 w 187496"/>
                <a:gd name="connsiteY8" fmla="*/ 15240 h 337185"/>
                <a:gd name="connsiteX9" fmla="*/ 135255 w 187496"/>
                <a:gd name="connsiteY9" fmla="*/ 22860 h 337185"/>
                <a:gd name="connsiteX10" fmla="*/ 146685 w 187496"/>
                <a:gd name="connsiteY10" fmla="*/ 26670 h 337185"/>
                <a:gd name="connsiteX11" fmla="*/ 152400 w 187496"/>
                <a:gd name="connsiteY11" fmla="*/ 30480 h 337185"/>
                <a:gd name="connsiteX12" fmla="*/ 161925 w 187496"/>
                <a:gd name="connsiteY12" fmla="*/ 41910 h 337185"/>
                <a:gd name="connsiteX13" fmla="*/ 163830 w 187496"/>
                <a:gd name="connsiteY13" fmla="*/ 51435 h 337185"/>
                <a:gd name="connsiteX14" fmla="*/ 161925 w 187496"/>
                <a:gd name="connsiteY14" fmla="*/ 66675 h 337185"/>
                <a:gd name="connsiteX15" fmla="*/ 150495 w 187496"/>
                <a:gd name="connsiteY15" fmla="*/ 74295 h 337185"/>
                <a:gd name="connsiteX16" fmla="*/ 144780 w 187496"/>
                <a:gd name="connsiteY16" fmla="*/ 78105 h 337185"/>
                <a:gd name="connsiteX17" fmla="*/ 144780 w 187496"/>
                <a:gd name="connsiteY17" fmla="*/ 100965 h 337185"/>
                <a:gd name="connsiteX18" fmla="*/ 150495 w 187496"/>
                <a:gd name="connsiteY18" fmla="*/ 104775 h 337185"/>
                <a:gd name="connsiteX19" fmla="*/ 154305 w 187496"/>
                <a:gd name="connsiteY19" fmla="*/ 110490 h 337185"/>
                <a:gd name="connsiteX20" fmla="*/ 171450 w 187496"/>
                <a:gd name="connsiteY20" fmla="*/ 116205 h 337185"/>
                <a:gd name="connsiteX21" fmla="*/ 182880 w 187496"/>
                <a:gd name="connsiteY21" fmla="*/ 120015 h 337185"/>
                <a:gd name="connsiteX22" fmla="*/ 184785 w 187496"/>
                <a:gd name="connsiteY22" fmla="*/ 137160 h 337185"/>
                <a:gd name="connsiteX23" fmla="*/ 179070 w 187496"/>
                <a:gd name="connsiteY23" fmla="*/ 140970 h 337185"/>
                <a:gd name="connsiteX24" fmla="*/ 173355 w 187496"/>
                <a:gd name="connsiteY24" fmla="*/ 146685 h 337185"/>
                <a:gd name="connsiteX25" fmla="*/ 154305 w 187496"/>
                <a:gd name="connsiteY25" fmla="*/ 158115 h 337185"/>
                <a:gd name="connsiteX26" fmla="*/ 148590 w 187496"/>
                <a:gd name="connsiteY26" fmla="*/ 160020 h 337185"/>
                <a:gd name="connsiteX27" fmla="*/ 137160 w 187496"/>
                <a:gd name="connsiteY27" fmla="*/ 158115 h 337185"/>
                <a:gd name="connsiteX28" fmla="*/ 131445 w 187496"/>
                <a:gd name="connsiteY28" fmla="*/ 156210 h 337185"/>
                <a:gd name="connsiteX29" fmla="*/ 123825 w 187496"/>
                <a:gd name="connsiteY29" fmla="*/ 173355 h 337185"/>
                <a:gd name="connsiteX30" fmla="*/ 118110 w 187496"/>
                <a:gd name="connsiteY30" fmla="*/ 179070 h 337185"/>
                <a:gd name="connsiteX31" fmla="*/ 108585 w 187496"/>
                <a:gd name="connsiteY31" fmla="*/ 190500 h 337185"/>
                <a:gd name="connsiteX32" fmla="*/ 104775 w 187496"/>
                <a:gd name="connsiteY32" fmla="*/ 201930 h 337185"/>
                <a:gd name="connsiteX33" fmla="*/ 106680 w 187496"/>
                <a:gd name="connsiteY33" fmla="*/ 211455 h 337185"/>
                <a:gd name="connsiteX34" fmla="*/ 110490 w 187496"/>
                <a:gd name="connsiteY34" fmla="*/ 222885 h 337185"/>
                <a:gd name="connsiteX35" fmla="*/ 112395 w 187496"/>
                <a:gd name="connsiteY35" fmla="*/ 230505 h 337185"/>
                <a:gd name="connsiteX36" fmla="*/ 104775 w 187496"/>
                <a:gd name="connsiteY36" fmla="*/ 243840 h 337185"/>
                <a:gd name="connsiteX37" fmla="*/ 97155 w 187496"/>
                <a:gd name="connsiteY37" fmla="*/ 255270 h 337185"/>
                <a:gd name="connsiteX38" fmla="*/ 93345 w 187496"/>
                <a:gd name="connsiteY38" fmla="*/ 278130 h 337185"/>
                <a:gd name="connsiteX39" fmla="*/ 91440 w 187496"/>
                <a:gd name="connsiteY39" fmla="*/ 285750 h 337185"/>
                <a:gd name="connsiteX40" fmla="*/ 78105 w 187496"/>
                <a:gd name="connsiteY40" fmla="*/ 302895 h 337185"/>
                <a:gd name="connsiteX41" fmla="*/ 70485 w 187496"/>
                <a:gd name="connsiteY41" fmla="*/ 314325 h 337185"/>
                <a:gd name="connsiteX42" fmla="*/ 66675 w 187496"/>
                <a:gd name="connsiteY42" fmla="*/ 320040 h 337185"/>
                <a:gd name="connsiteX43" fmla="*/ 49530 w 187496"/>
                <a:gd name="connsiteY43" fmla="*/ 333375 h 337185"/>
                <a:gd name="connsiteX44" fmla="*/ 38100 w 187496"/>
                <a:gd name="connsiteY44" fmla="*/ 337185 h 337185"/>
                <a:gd name="connsiteX45" fmla="*/ 30480 w 187496"/>
                <a:gd name="connsiteY45" fmla="*/ 335280 h 337185"/>
                <a:gd name="connsiteX46" fmla="*/ 19050 w 187496"/>
                <a:gd name="connsiteY46" fmla="*/ 327660 h 337185"/>
                <a:gd name="connsiteX47" fmla="*/ 1905 w 187496"/>
                <a:gd name="connsiteY47" fmla="*/ 312420 h 337185"/>
                <a:gd name="connsiteX48" fmla="*/ 0 w 187496"/>
                <a:gd name="connsiteY48" fmla="*/ 302895 h 337185"/>
                <a:gd name="connsiteX49" fmla="*/ 3810 w 187496"/>
                <a:gd name="connsiteY49" fmla="*/ 270510 h 337185"/>
                <a:gd name="connsiteX50" fmla="*/ 7620 w 187496"/>
                <a:gd name="connsiteY50" fmla="*/ 262890 h 337185"/>
                <a:gd name="connsiteX51" fmla="*/ 11430 w 187496"/>
                <a:gd name="connsiteY51" fmla="*/ 257175 h 337185"/>
                <a:gd name="connsiteX52" fmla="*/ 28575 w 187496"/>
                <a:gd name="connsiteY52" fmla="*/ 249555 h 337185"/>
                <a:gd name="connsiteX53" fmla="*/ 34290 w 187496"/>
                <a:gd name="connsiteY53" fmla="*/ 245745 h 337185"/>
                <a:gd name="connsiteX54" fmla="*/ 34290 w 187496"/>
                <a:gd name="connsiteY54" fmla="*/ 226695 h 337185"/>
                <a:gd name="connsiteX55" fmla="*/ 32385 w 187496"/>
                <a:gd name="connsiteY55" fmla="*/ 219075 h 337185"/>
                <a:gd name="connsiteX56" fmla="*/ 26670 w 187496"/>
                <a:gd name="connsiteY56" fmla="*/ 55245 h 337185"/>
                <a:gd name="connsiteX57" fmla="*/ 64770 w 187496"/>
                <a:gd name="connsiteY57" fmla="*/ 51435 h 33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7496" h="337185">
                  <a:moveTo>
                    <a:pt x="64770" y="51435"/>
                  </a:moveTo>
                  <a:cubicBezTo>
                    <a:pt x="61595" y="45085"/>
                    <a:pt x="53658" y="37783"/>
                    <a:pt x="55245" y="32385"/>
                  </a:cubicBezTo>
                  <a:cubicBezTo>
                    <a:pt x="56833" y="26988"/>
                    <a:pt x="69995" y="25499"/>
                    <a:pt x="74295" y="19050"/>
                  </a:cubicBezTo>
                  <a:cubicBezTo>
                    <a:pt x="77742" y="13879"/>
                    <a:pt x="80826" y="6078"/>
                    <a:pt x="87630" y="3810"/>
                  </a:cubicBezTo>
                  <a:cubicBezTo>
                    <a:pt x="91294" y="2589"/>
                    <a:pt x="95289" y="2743"/>
                    <a:pt x="99060" y="1905"/>
                  </a:cubicBezTo>
                  <a:cubicBezTo>
                    <a:pt x="101020" y="1469"/>
                    <a:pt x="102870" y="635"/>
                    <a:pt x="104775" y="0"/>
                  </a:cubicBezTo>
                  <a:cubicBezTo>
                    <a:pt x="107950" y="1270"/>
                    <a:pt x="111517" y="1822"/>
                    <a:pt x="114300" y="3810"/>
                  </a:cubicBezTo>
                  <a:cubicBezTo>
                    <a:pt x="116163" y="5141"/>
                    <a:pt x="116644" y="7766"/>
                    <a:pt x="118110" y="9525"/>
                  </a:cubicBezTo>
                  <a:cubicBezTo>
                    <a:pt x="119835" y="11595"/>
                    <a:pt x="121698" y="13586"/>
                    <a:pt x="123825" y="15240"/>
                  </a:cubicBezTo>
                  <a:cubicBezTo>
                    <a:pt x="127439" y="18051"/>
                    <a:pt x="130911" y="21412"/>
                    <a:pt x="135255" y="22860"/>
                  </a:cubicBezTo>
                  <a:cubicBezTo>
                    <a:pt x="139065" y="24130"/>
                    <a:pt x="143343" y="24442"/>
                    <a:pt x="146685" y="26670"/>
                  </a:cubicBezTo>
                  <a:cubicBezTo>
                    <a:pt x="148590" y="27940"/>
                    <a:pt x="150641" y="29014"/>
                    <a:pt x="152400" y="30480"/>
                  </a:cubicBezTo>
                  <a:cubicBezTo>
                    <a:pt x="157900" y="35064"/>
                    <a:pt x="158179" y="36291"/>
                    <a:pt x="161925" y="41910"/>
                  </a:cubicBezTo>
                  <a:cubicBezTo>
                    <a:pt x="162560" y="45085"/>
                    <a:pt x="163830" y="48197"/>
                    <a:pt x="163830" y="51435"/>
                  </a:cubicBezTo>
                  <a:cubicBezTo>
                    <a:pt x="163830" y="56555"/>
                    <a:pt x="163675" y="61864"/>
                    <a:pt x="161925" y="66675"/>
                  </a:cubicBezTo>
                  <a:cubicBezTo>
                    <a:pt x="159518" y="73296"/>
                    <a:pt x="155242" y="71921"/>
                    <a:pt x="150495" y="74295"/>
                  </a:cubicBezTo>
                  <a:cubicBezTo>
                    <a:pt x="148447" y="75319"/>
                    <a:pt x="146685" y="76835"/>
                    <a:pt x="144780" y="78105"/>
                  </a:cubicBezTo>
                  <a:cubicBezTo>
                    <a:pt x="141864" y="86853"/>
                    <a:pt x="140342" y="88759"/>
                    <a:pt x="144780" y="100965"/>
                  </a:cubicBezTo>
                  <a:cubicBezTo>
                    <a:pt x="145562" y="103117"/>
                    <a:pt x="148590" y="103505"/>
                    <a:pt x="150495" y="104775"/>
                  </a:cubicBezTo>
                  <a:cubicBezTo>
                    <a:pt x="151765" y="106680"/>
                    <a:pt x="152546" y="109024"/>
                    <a:pt x="154305" y="110490"/>
                  </a:cubicBezTo>
                  <a:cubicBezTo>
                    <a:pt x="159969" y="115210"/>
                    <a:pt x="164673" y="114357"/>
                    <a:pt x="171450" y="116205"/>
                  </a:cubicBezTo>
                  <a:cubicBezTo>
                    <a:pt x="175325" y="117262"/>
                    <a:pt x="182880" y="120015"/>
                    <a:pt x="182880" y="120015"/>
                  </a:cubicBezTo>
                  <a:cubicBezTo>
                    <a:pt x="187287" y="126626"/>
                    <a:pt x="189674" y="127383"/>
                    <a:pt x="184785" y="137160"/>
                  </a:cubicBezTo>
                  <a:cubicBezTo>
                    <a:pt x="183761" y="139208"/>
                    <a:pt x="180829" y="139504"/>
                    <a:pt x="179070" y="140970"/>
                  </a:cubicBezTo>
                  <a:cubicBezTo>
                    <a:pt x="177000" y="142695"/>
                    <a:pt x="175482" y="145031"/>
                    <a:pt x="173355" y="146685"/>
                  </a:cubicBezTo>
                  <a:cubicBezTo>
                    <a:pt x="167815" y="150994"/>
                    <a:pt x="160903" y="155287"/>
                    <a:pt x="154305" y="158115"/>
                  </a:cubicBezTo>
                  <a:cubicBezTo>
                    <a:pt x="152459" y="158906"/>
                    <a:pt x="150495" y="159385"/>
                    <a:pt x="148590" y="160020"/>
                  </a:cubicBezTo>
                  <a:cubicBezTo>
                    <a:pt x="144780" y="159385"/>
                    <a:pt x="140931" y="158953"/>
                    <a:pt x="137160" y="158115"/>
                  </a:cubicBezTo>
                  <a:cubicBezTo>
                    <a:pt x="135200" y="157679"/>
                    <a:pt x="133309" y="155464"/>
                    <a:pt x="131445" y="156210"/>
                  </a:cubicBezTo>
                  <a:cubicBezTo>
                    <a:pt x="127860" y="157644"/>
                    <a:pt x="124056" y="173124"/>
                    <a:pt x="123825" y="173355"/>
                  </a:cubicBezTo>
                  <a:cubicBezTo>
                    <a:pt x="121920" y="175260"/>
                    <a:pt x="119835" y="177000"/>
                    <a:pt x="118110" y="179070"/>
                  </a:cubicBezTo>
                  <a:cubicBezTo>
                    <a:pt x="104849" y="194983"/>
                    <a:pt x="125281" y="173804"/>
                    <a:pt x="108585" y="190500"/>
                  </a:cubicBezTo>
                  <a:cubicBezTo>
                    <a:pt x="107315" y="194310"/>
                    <a:pt x="103987" y="197992"/>
                    <a:pt x="104775" y="201930"/>
                  </a:cubicBezTo>
                  <a:cubicBezTo>
                    <a:pt x="105410" y="205105"/>
                    <a:pt x="105828" y="208331"/>
                    <a:pt x="106680" y="211455"/>
                  </a:cubicBezTo>
                  <a:cubicBezTo>
                    <a:pt x="107737" y="215330"/>
                    <a:pt x="109516" y="218989"/>
                    <a:pt x="110490" y="222885"/>
                  </a:cubicBezTo>
                  <a:lnTo>
                    <a:pt x="112395" y="230505"/>
                  </a:lnTo>
                  <a:cubicBezTo>
                    <a:pt x="108573" y="249616"/>
                    <a:pt x="114222" y="233043"/>
                    <a:pt x="104775" y="243840"/>
                  </a:cubicBezTo>
                  <a:cubicBezTo>
                    <a:pt x="101760" y="247286"/>
                    <a:pt x="97155" y="255270"/>
                    <a:pt x="97155" y="255270"/>
                  </a:cubicBezTo>
                  <a:cubicBezTo>
                    <a:pt x="94059" y="283134"/>
                    <a:pt x="97407" y="263914"/>
                    <a:pt x="93345" y="278130"/>
                  </a:cubicBezTo>
                  <a:cubicBezTo>
                    <a:pt x="92626" y="280647"/>
                    <a:pt x="92611" y="283408"/>
                    <a:pt x="91440" y="285750"/>
                  </a:cubicBezTo>
                  <a:cubicBezTo>
                    <a:pt x="82619" y="303392"/>
                    <a:pt x="86885" y="291606"/>
                    <a:pt x="78105" y="302895"/>
                  </a:cubicBezTo>
                  <a:cubicBezTo>
                    <a:pt x="75294" y="306509"/>
                    <a:pt x="73025" y="310515"/>
                    <a:pt x="70485" y="314325"/>
                  </a:cubicBezTo>
                  <a:cubicBezTo>
                    <a:pt x="69215" y="316230"/>
                    <a:pt x="68294" y="318421"/>
                    <a:pt x="66675" y="320040"/>
                  </a:cubicBezTo>
                  <a:cubicBezTo>
                    <a:pt x="61744" y="324971"/>
                    <a:pt x="56366" y="331096"/>
                    <a:pt x="49530" y="333375"/>
                  </a:cubicBezTo>
                  <a:lnTo>
                    <a:pt x="38100" y="337185"/>
                  </a:lnTo>
                  <a:cubicBezTo>
                    <a:pt x="35560" y="336550"/>
                    <a:pt x="32753" y="336579"/>
                    <a:pt x="30480" y="335280"/>
                  </a:cubicBezTo>
                  <a:cubicBezTo>
                    <a:pt x="10502" y="323864"/>
                    <a:pt x="36893" y="333608"/>
                    <a:pt x="19050" y="327660"/>
                  </a:cubicBezTo>
                  <a:cubicBezTo>
                    <a:pt x="6001" y="314611"/>
                    <a:pt x="12103" y="319219"/>
                    <a:pt x="1905" y="312420"/>
                  </a:cubicBezTo>
                  <a:cubicBezTo>
                    <a:pt x="1270" y="309245"/>
                    <a:pt x="0" y="306133"/>
                    <a:pt x="0" y="302895"/>
                  </a:cubicBezTo>
                  <a:cubicBezTo>
                    <a:pt x="0" y="297634"/>
                    <a:pt x="563" y="279169"/>
                    <a:pt x="3810" y="270510"/>
                  </a:cubicBezTo>
                  <a:cubicBezTo>
                    <a:pt x="4807" y="267851"/>
                    <a:pt x="6211" y="265356"/>
                    <a:pt x="7620" y="262890"/>
                  </a:cubicBezTo>
                  <a:cubicBezTo>
                    <a:pt x="8756" y="260902"/>
                    <a:pt x="9811" y="258794"/>
                    <a:pt x="11430" y="257175"/>
                  </a:cubicBezTo>
                  <a:cubicBezTo>
                    <a:pt x="19184" y="249421"/>
                    <a:pt x="17257" y="257100"/>
                    <a:pt x="28575" y="249555"/>
                  </a:cubicBezTo>
                  <a:lnTo>
                    <a:pt x="34290" y="245745"/>
                  </a:lnTo>
                  <a:cubicBezTo>
                    <a:pt x="40451" y="233423"/>
                    <a:pt x="38213" y="242388"/>
                    <a:pt x="34290" y="226695"/>
                  </a:cubicBezTo>
                  <a:lnTo>
                    <a:pt x="32385" y="219075"/>
                  </a:lnTo>
                  <a:lnTo>
                    <a:pt x="26670" y="55245"/>
                  </a:lnTo>
                  <a:lnTo>
                    <a:pt x="64770" y="5143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5532854" y="5715238"/>
              <a:ext cx="121305" cy="156241"/>
            </a:xfrm>
            <a:custGeom>
              <a:avLst/>
              <a:gdLst>
                <a:gd name="connsiteX0" fmla="*/ 148590 w 198120"/>
                <a:gd name="connsiteY0" fmla="*/ 20955 h 255270"/>
                <a:gd name="connsiteX1" fmla="*/ 148590 w 198120"/>
                <a:gd name="connsiteY1" fmla="*/ 20955 h 255270"/>
                <a:gd name="connsiteX2" fmla="*/ 165735 w 198120"/>
                <a:gd name="connsiteY2" fmla="*/ 22860 h 255270"/>
                <a:gd name="connsiteX3" fmla="*/ 177165 w 198120"/>
                <a:gd name="connsiteY3" fmla="*/ 32385 h 255270"/>
                <a:gd name="connsiteX4" fmla="*/ 190500 w 198120"/>
                <a:gd name="connsiteY4" fmla="*/ 36195 h 255270"/>
                <a:gd name="connsiteX5" fmla="*/ 198120 w 198120"/>
                <a:gd name="connsiteY5" fmla="*/ 38100 h 255270"/>
                <a:gd name="connsiteX6" fmla="*/ 198120 w 198120"/>
                <a:gd name="connsiteY6" fmla="*/ 80010 h 255270"/>
                <a:gd name="connsiteX7" fmla="*/ 169545 w 198120"/>
                <a:gd name="connsiteY7" fmla="*/ 80010 h 255270"/>
                <a:gd name="connsiteX8" fmla="*/ 169545 w 198120"/>
                <a:gd name="connsiteY8" fmla="*/ 192405 h 255270"/>
                <a:gd name="connsiteX9" fmla="*/ 167640 w 198120"/>
                <a:gd name="connsiteY9" fmla="*/ 243840 h 255270"/>
                <a:gd name="connsiteX10" fmla="*/ 158115 w 198120"/>
                <a:gd name="connsiteY10" fmla="*/ 253365 h 255270"/>
                <a:gd name="connsiteX11" fmla="*/ 129540 w 198120"/>
                <a:gd name="connsiteY11" fmla="*/ 255270 h 255270"/>
                <a:gd name="connsiteX12" fmla="*/ 104775 w 198120"/>
                <a:gd name="connsiteY12" fmla="*/ 253365 h 255270"/>
                <a:gd name="connsiteX13" fmla="*/ 99060 w 198120"/>
                <a:gd name="connsiteY13" fmla="*/ 249555 h 255270"/>
                <a:gd name="connsiteX14" fmla="*/ 87630 w 198120"/>
                <a:gd name="connsiteY14" fmla="*/ 238125 h 255270"/>
                <a:gd name="connsiteX15" fmla="*/ 85725 w 198120"/>
                <a:gd name="connsiteY15" fmla="*/ 232410 h 255270"/>
                <a:gd name="connsiteX16" fmla="*/ 81915 w 198120"/>
                <a:gd name="connsiteY16" fmla="*/ 219075 h 255270"/>
                <a:gd name="connsiteX17" fmla="*/ 80010 w 198120"/>
                <a:gd name="connsiteY17" fmla="*/ 156210 h 255270"/>
                <a:gd name="connsiteX18" fmla="*/ 78105 w 198120"/>
                <a:gd name="connsiteY18" fmla="*/ 140970 h 255270"/>
                <a:gd name="connsiteX19" fmla="*/ 74295 w 198120"/>
                <a:gd name="connsiteY19" fmla="*/ 135255 h 255270"/>
                <a:gd name="connsiteX20" fmla="*/ 70485 w 198120"/>
                <a:gd name="connsiteY20" fmla="*/ 121920 h 255270"/>
                <a:gd name="connsiteX21" fmla="*/ 66675 w 198120"/>
                <a:gd name="connsiteY21" fmla="*/ 116205 h 255270"/>
                <a:gd name="connsiteX22" fmla="*/ 60960 w 198120"/>
                <a:gd name="connsiteY22" fmla="*/ 110490 h 255270"/>
                <a:gd name="connsiteX23" fmla="*/ 51435 w 198120"/>
                <a:gd name="connsiteY23" fmla="*/ 99060 h 255270"/>
                <a:gd name="connsiteX24" fmla="*/ 40005 w 198120"/>
                <a:gd name="connsiteY24" fmla="*/ 93345 h 255270"/>
                <a:gd name="connsiteX25" fmla="*/ 22860 w 198120"/>
                <a:gd name="connsiteY25" fmla="*/ 83820 h 255270"/>
                <a:gd name="connsiteX26" fmla="*/ 17145 w 198120"/>
                <a:gd name="connsiteY26" fmla="*/ 78105 h 255270"/>
                <a:gd name="connsiteX27" fmla="*/ 11430 w 198120"/>
                <a:gd name="connsiteY27" fmla="*/ 68580 h 255270"/>
                <a:gd name="connsiteX28" fmla="*/ 5715 w 198120"/>
                <a:gd name="connsiteY28" fmla="*/ 60960 h 255270"/>
                <a:gd name="connsiteX29" fmla="*/ 3810 w 198120"/>
                <a:gd name="connsiteY29" fmla="*/ 51435 h 255270"/>
                <a:gd name="connsiteX30" fmla="*/ 0 w 198120"/>
                <a:gd name="connsiteY30" fmla="*/ 40005 h 255270"/>
                <a:gd name="connsiteX31" fmla="*/ 3810 w 198120"/>
                <a:gd name="connsiteY31" fmla="*/ 22860 h 255270"/>
                <a:gd name="connsiteX32" fmla="*/ 9525 w 198120"/>
                <a:gd name="connsiteY32" fmla="*/ 17145 h 255270"/>
                <a:gd name="connsiteX33" fmla="*/ 13335 w 198120"/>
                <a:gd name="connsiteY33" fmla="*/ 9525 h 255270"/>
                <a:gd name="connsiteX34" fmla="*/ 24765 w 198120"/>
                <a:gd name="connsiteY34" fmla="*/ 0 h 255270"/>
                <a:gd name="connsiteX35" fmla="*/ 91440 w 198120"/>
                <a:gd name="connsiteY35" fmla="*/ 3810 h 255270"/>
                <a:gd name="connsiteX36" fmla="*/ 97155 w 198120"/>
                <a:gd name="connsiteY36" fmla="*/ 5715 h 255270"/>
                <a:gd name="connsiteX37" fmla="*/ 108585 w 198120"/>
                <a:gd name="connsiteY37" fmla="*/ 7620 h 255270"/>
                <a:gd name="connsiteX38" fmla="*/ 120015 w 198120"/>
                <a:gd name="connsiteY38" fmla="*/ 11430 h 255270"/>
                <a:gd name="connsiteX39" fmla="*/ 127635 w 198120"/>
                <a:gd name="connsiteY39" fmla="*/ 13335 h 255270"/>
                <a:gd name="connsiteX40" fmla="*/ 135255 w 198120"/>
                <a:gd name="connsiteY40" fmla="*/ 19050 h 255270"/>
                <a:gd name="connsiteX41" fmla="*/ 140970 w 198120"/>
                <a:gd name="connsiteY41" fmla="*/ 22860 h 255270"/>
                <a:gd name="connsiteX42" fmla="*/ 148590 w 198120"/>
                <a:gd name="connsiteY42" fmla="*/ 20955 h 2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120" h="255270">
                  <a:moveTo>
                    <a:pt x="148590" y="20955"/>
                  </a:moveTo>
                  <a:lnTo>
                    <a:pt x="148590" y="20955"/>
                  </a:lnTo>
                  <a:cubicBezTo>
                    <a:pt x="154305" y="21590"/>
                    <a:pt x="160157" y="21465"/>
                    <a:pt x="165735" y="22860"/>
                  </a:cubicBezTo>
                  <a:cubicBezTo>
                    <a:pt x="170721" y="24107"/>
                    <a:pt x="173326" y="29826"/>
                    <a:pt x="177165" y="32385"/>
                  </a:cubicBezTo>
                  <a:cubicBezTo>
                    <a:pt x="178878" y="33527"/>
                    <a:pt x="189389" y="35877"/>
                    <a:pt x="190500" y="36195"/>
                  </a:cubicBezTo>
                  <a:cubicBezTo>
                    <a:pt x="197870" y="38301"/>
                    <a:pt x="193874" y="38100"/>
                    <a:pt x="198120" y="38100"/>
                  </a:cubicBezTo>
                  <a:lnTo>
                    <a:pt x="198120" y="80010"/>
                  </a:lnTo>
                  <a:lnTo>
                    <a:pt x="169545" y="80010"/>
                  </a:lnTo>
                  <a:cubicBezTo>
                    <a:pt x="164126" y="134200"/>
                    <a:pt x="169545" y="72328"/>
                    <a:pt x="169545" y="192405"/>
                  </a:cubicBezTo>
                  <a:cubicBezTo>
                    <a:pt x="169545" y="209562"/>
                    <a:pt x="169347" y="226768"/>
                    <a:pt x="167640" y="243840"/>
                  </a:cubicBezTo>
                  <a:cubicBezTo>
                    <a:pt x="167339" y="246854"/>
                    <a:pt x="160956" y="252891"/>
                    <a:pt x="158115" y="253365"/>
                  </a:cubicBezTo>
                  <a:cubicBezTo>
                    <a:pt x="148699" y="254934"/>
                    <a:pt x="139065" y="254635"/>
                    <a:pt x="129540" y="255270"/>
                  </a:cubicBezTo>
                  <a:cubicBezTo>
                    <a:pt x="121285" y="254635"/>
                    <a:pt x="112913" y="254891"/>
                    <a:pt x="104775" y="253365"/>
                  </a:cubicBezTo>
                  <a:cubicBezTo>
                    <a:pt x="102525" y="252943"/>
                    <a:pt x="100771" y="251076"/>
                    <a:pt x="99060" y="249555"/>
                  </a:cubicBezTo>
                  <a:cubicBezTo>
                    <a:pt x="95033" y="245975"/>
                    <a:pt x="87630" y="238125"/>
                    <a:pt x="87630" y="238125"/>
                  </a:cubicBezTo>
                  <a:cubicBezTo>
                    <a:pt x="86995" y="236220"/>
                    <a:pt x="86277" y="234341"/>
                    <a:pt x="85725" y="232410"/>
                  </a:cubicBezTo>
                  <a:cubicBezTo>
                    <a:pt x="80941" y="215666"/>
                    <a:pt x="86483" y="232778"/>
                    <a:pt x="81915" y="219075"/>
                  </a:cubicBezTo>
                  <a:cubicBezTo>
                    <a:pt x="81280" y="198120"/>
                    <a:pt x="81031" y="177150"/>
                    <a:pt x="80010" y="156210"/>
                  </a:cubicBezTo>
                  <a:cubicBezTo>
                    <a:pt x="79761" y="151097"/>
                    <a:pt x="79452" y="145909"/>
                    <a:pt x="78105" y="140970"/>
                  </a:cubicBezTo>
                  <a:cubicBezTo>
                    <a:pt x="77503" y="138761"/>
                    <a:pt x="75565" y="137160"/>
                    <a:pt x="74295" y="135255"/>
                  </a:cubicBezTo>
                  <a:cubicBezTo>
                    <a:pt x="73685" y="132814"/>
                    <a:pt x="71851" y="124653"/>
                    <a:pt x="70485" y="121920"/>
                  </a:cubicBezTo>
                  <a:cubicBezTo>
                    <a:pt x="69461" y="119872"/>
                    <a:pt x="68141" y="117964"/>
                    <a:pt x="66675" y="116205"/>
                  </a:cubicBezTo>
                  <a:cubicBezTo>
                    <a:pt x="64950" y="114135"/>
                    <a:pt x="62685" y="112560"/>
                    <a:pt x="60960" y="110490"/>
                  </a:cubicBezTo>
                  <a:cubicBezTo>
                    <a:pt x="54149" y="102316"/>
                    <a:pt x="60542" y="106649"/>
                    <a:pt x="51435" y="99060"/>
                  </a:cubicBezTo>
                  <a:cubicBezTo>
                    <a:pt x="41287" y="90603"/>
                    <a:pt x="50315" y="99073"/>
                    <a:pt x="40005" y="93345"/>
                  </a:cubicBezTo>
                  <a:cubicBezTo>
                    <a:pt x="20354" y="82428"/>
                    <a:pt x="35792" y="88131"/>
                    <a:pt x="22860" y="83820"/>
                  </a:cubicBezTo>
                  <a:cubicBezTo>
                    <a:pt x="20955" y="81915"/>
                    <a:pt x="18761" y="80260"/>
                    <a:pt x="17145" y="78105"/>
                  </a:cubicBezTo>
                  <a:cubicBezTo>
                    <a:pt x="14923" y="75143"/>
                    <a:pt x="13484" y="71661"/>
                    <a:pt x="11430" y="68580"/>
                  </a:cubicBezTo>
                  <a:cubicBezTo>
                    <a:pt x="9669" y="65938"/>
                    <a:pt x="7620" y="63500"/>
                    <a:pt x="5715" y="60960"/>
                  </a:cubicBezTo>
                  <a:cubicBezTo>
                    <a:pt x="5080" y="57785"/>
                    <a:pt x="4662" y="54559"/>
                    <a:pt x="3810" y="51435"/>
                  </a:cubicBezTo>
                  <a:cubicBezTo>
                    <a:pt x="2753" y="47560"/>
                    <a:pt x="0" y="40005"/>
                    <a:pt x="0" y="40005"/>
                  </a:cubicBezTo>
                  <a:cubicBezTo>
                    <a:pt x="115" y="39429"/>
                    <a:pt x="2982" y="24309"/>
                    <a:pt x="3810" y="22860"/>
                  </a:cubicBezTo>
                  <a:cubicBezTo>
                    <a:pt x="5147" y="20521"/>
                    <a:pt x="7959" y="19337"/>
                    <a:pt x="9525" y="17145"/>
                  </a:cubicBezTo>
                  <a:cubicBezTo>
                    <a:pt x="11176" y="14834"/>
                    <a:pt x="11684" y="11836"/>
                    <a:pt x="13335" y="9525"/>
                  </a:cubicBezTo>
                  <a:cubicBezTo>
                    <a:pt x="16669" y="4858"/>
                    <a:pt x="20208" y="3038"/>
                    <a:pt x="24765" y="0"/>
                  </a:cubicBezTo>
                  <a:cubicBezTo>
                    <a:pt x="38247" y="519"/>
                    <a:pt x="72419" y="640"/>
                    <a:pt x="91440" y="3810"/>
                  </a:cubicBezTo>
                  <a:cubicBezTo>
                    <a:pt x="93421" y="4140"/>
                    <a:pt x="95195" y="5279"/>
                    <a:pt x="97155" y="5715"/>
                  </a:cubicBezTo>
                  <a:cubicBezTo>
                    <a:pt x="100926" y="6553"/>
                    <a:pt x="104838" y="6683"/>
                    <a:pt x="108585" y="7620"/>
                  </a:cubicBezTo>
                  <a:cubicBezTo>
                    <a:pt x="112481" y="8594"/>
                    <a:pt x="116119" y="10456"/>
                    <a:pt x="120015" y="11430"/>
                  </a:cubicBezTo>
                  <a:lnTo>
                    <a:pt x="127635" y="13335"/>
                  </a:lnTo>
                  <a:cubicBezTo>
                    <a:pt x="130175" y="15240"/>
                    <a:pt x="132671" y="17205"/>
                    <a:pt x="135255" y="19050"/>
                  </a:cubicBezTo>
                  <a:cubicBezTo>
                    <a:pt x="137118" y="20381"/>
                    <a:pt x="138749" y="22305"/>
                    <a:pt x="140970" y="22860"/>
                  </a:cubicBezTo>
                  <a:lnTo>
                    <a:pt x="148590" y="2095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5598844" y="5598785"/>
              <a:ext cx="106748" cy="99956"/>
            </a:xfrm>
            <a:custGeom>
              <a:avLst/>
              <a:gdLst>
                <a:gd name="connsiteX0" fmla="*/ 0 w 173355"/>
                <a:gd name="connsiteY0" fmla="*/ 89667 h 163962"/>
                <a:gd name="connsiteX1" fmla="*/ 0 w 173355"/>
                <a:gd name="connsiteY1" fmla="*/ 89667 h 163962"/>
                <a:gd name="connsiteX2" fmla="*/ 13335 w 173355"/>
                <a:gd name="connsiteY2" fmla="*/ 78237 h 163962"/>
                <a:gd name="connsiteX3" fmla="*/ 19050 w 173355"/>
                <a:gd name="connsiteY3" fmla="*/ 74427 h 163962"/>
                <a:gd name="connsiteX4" fmla="*/ 43815 w 173355"/>
                <a:gd name="connsiteY4" fmla="*/ 76332 h 163962"/>
                <a:gd name="connsiteX5" fmla="*/ 95250 w 173355"/>
                <a:gd name="connsiteY5" fmla="*/ 76332 h 163962"/>
                <a:gd name="connsiteX6" fmla="*/ 99060 w 173355"/>
                <a:gd name="connsiteY6" fmla="*/ 70617 h 163962"/>
                <a:gd name="connsiteX7" fmla="*/ 97155 w 173355"/>
                <a:gd name="connsiteY7" fmla="*/ 59187 h 163962"/>
                <a:gd name="connsiteX8" fmla="*/ 83820 w 173355"/>
                <a:gd name="connsiteY8" fmla="*/ 47757 h 163962"/>
                <a:gd name="connsiteX9" fmla="*/ 91440 w 173355"/>
                <a:gd name="connsiteY9" fmla="*/ 32517 h 163962"/>
                <a:gd name="connsiteX10" fmla="*/ 99060 w 173355"/>
                <a:gd name="connsiteY10" fmla="*/ 28707 h 163962"/>
                <a:gd name="connsiteX11" fmla="*/ 104775 w 173355"/>
                <a:gd name="connsiteY11" fmla="*/ 21087 h 163962"/>
                <a:gd name="connsiteX12" fmla="*/ 118110 w 173355"/>
                <a:gd name="connsiteY12" fmla="*/ 3942 h 163962"/>
                <a:gd name="connsiteX13" fmla="*/ 125730 w 173355"/>
                <a:gd name="connsiteY13" fmla="*/ 132 h 163962"/>
                <a:gd name="connsiteX14" fmla="*/ 156210 w 173355"/>
                <a:gd name="connsiteY14" fmla="*/ 5847 h 163962"/>
                <a:gd name="connsiteX15" fmla="*/ 158115 w 173355"/>
                <a:gd name="connsiteY15" fmla="*/ 11562 h 163962"/>
                <a:gd name="connsiteX16" fmla="*/ 163830 w 173355"/>
                <a:gd name="connsiteY16" fmla="*/ 51567 h 163962"/>
                <a:gd name="connsiteX17" fmla="*/ 171450 w 173355"/>
                <a:gd name="connsiteY17" fmla="*/ 55377 h 163962"/>
                <a:gd name="connsiteX18" fmla="*/ 173355 w 173355"/>
                <a:gd name="connsiteY18" fmla="*/ 61092 h 163962"/>
                <a:gd name="connsiteX19" fmla="*/ 169545 w 173355"/>
                <a:gd name="connsiteY19" fmla="*/ 87762 h 163962"/>
                <a:gd name="connsiteX20" fmla="*/ 165735 w 173355"/>
                <a:gd name="connsiteY20" fmla="*/ 93477 h 163962"/>
                <a:gd name="connsiteX21" fmla="*/ 163830 w 173355"/>
                <a:gd name="connsiteY21" fmla="*/ 104907 h 163962"/>
                <a:gd name="connsiteX22" fmla="*/ 158115 w 173355"/>
                <a:gd name="connsiteY22" fmla="*/ 110622 h 163962"/>
                <a:gd name="connsiteX23" fmla="*/ 154305 w 173355"/>
                <a:gd name="connsiteY23" fmla="*/ 116337 h 163962"/>
                <a:gd name="connsiteX24" fmla="*/ 142875 w 173355"/>
                <a:gd name="connsiteY24" fmla="*/ 127767 h 163962"/>
                <a:gd name="connsiteX25" fmla="*/ 140970 w 173355"/>
                <a:gd name="connsiteY25" fmla="*/ 139197 h 163962"/>
                <a:gd name="connsiteX26" fmla="*/ 133350 w 173355"/>
                <a:gd name="connsiteY26" fmla="*/ 163962 h 163962"/>
                <a:gd name="connsiteX27" fmla="*/ 102870 w 173355"/>
                <a:gd name="connsiteY27" fmla="*/ 162057 h 163962"/>
                <a:gd name="connsiteX28" fmla="*/ 93345 w 173355"/>
                <a:gd name="connsiteY28" fmla="*/ 152532 h 163962"/>
                <a:gd name="connsiteX29" fmla="*/ 81915 w 173355"/>
                <a:gd name="connsiteY29" fmla="*/ 144912 h 163962"/>
                <a:gd name="connsiteX30" fmla="*/ 30480 w 173355"/>
                <a:gd name="connsiteY30" fmla="*/ 143007 h 163962"/>
                <a:gd name="connsiteX31" fmla="*/ 19050 w 173355"/>
                <a:gd name="connsiteY31" fmla="*/ 135387 h 163962"/>
                <a:gd name="connsiteX32" fmla="*/ 13335 w 173355"/>
                <a:gd name="connsiteY32" fmla="*/ 133482 h 163962"/>
                <a:gd name="connsiteX33" fmla="*/ 7620 w 173355"/>
                <a:gd name="connsiteY33" fmla="*/ 129672 h 163962"/>
                <a:gd name="connsiteX34" fmla="*/ 3810 w 173355"/>
                <a:gd name="connsiteY34" fmla="*/ 123957 h 163962"/>
                <a:gd name="connsiteX35" fmla="*/ 0 w 173355"/>
                <a:gd name="connsiteY35" fmla="*/ 112527 h 163962"/>
                <a:gd name="connsiteX36" fmla="*/ 0 w 173355"/>
                <a:gd name="connsiteY36" fmla="*/ 89667 h 16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3355" h="163962">
                  <a:moveTo>
                    <a:pt x="0" y="89667"/>
                  </a:moveTo>
                  <a:lnTo>
                    <a:pt x="0" y="89667"/>
                  </a:lnTo>
                  <a:cubicBezTo>
                    <a:pt x="4445" y="85857"/>
                    <a:pt x="8763" y="81894"/>
                    <a:pt x="13335" y="78237"/>
                  </a:cubicBezTo>
                  <a:cubicBezTo>
                    <a:pt x="15123" y="76807"/>
                    <a:pt x="16765" y="74570"/>
                    <a:pt x="19050" y="74427"/>
                  </a:cubicBezTo>
                  <a:cubicBezTo>
                    <a:pt x="27313" y="73911"/>
                    <a:pt x="35560" y="75697"/>
                    <a:pt x="43815" y="76332"/>
                  </a:cubicBezTo>
                  <a:cubicBezTo>
                    <a:pt x="62554" y="82578"/>
                    <a:pt x="58513" y="81984"/>
                    <a:pt x="95250" y="76332"/>
                  </a:cubicBezTo>
                  <a:cubicBezTo>
                    <a:pt x="97513" y="75984"/>
                    <a:pt x="97790" y="72522"/>
                    <a:pt x="99060" y="70617"/>
                  </a:cubicBezTo>
                  <a:cubicBezTo>
                    <a:pt x="98425" y="66807"/>
                    <a:pt x="98724" y="62717"/>
                    <a:pt x="97155" y="59187"/>
                  </a:cubicBezTo>
                  <a:cubicBezTo>
                    <a:pt x="95828" y="56202"/>
                    <a:pt x="85778" y="49225"/>
                    <a:pt x="83820" y="47757"/>
                  </a:cubicBezTo>
                  <a:cubicBezTo>
                    <a:pt x="85585" y="40698"/>
                    <a:pt x="85258" y="37816"/>
                    <a:pt x="91440" y="32517"/>
                  </a:cubicBezTo>
                  <a:cubicBezTo>
                    <a:pt x="93596" y="30669"/>
                    <a:pt x="96520" y="29977"/>
                    <a:pt x="99060" y="28707"/>
                  </a:cubicBezTo>
                  <a:cubicBezTo>
                    <a:pt x="100965" y="26167"/>
                    <a:pt x="102954" y="23688"/>
                    <a:pt x="104775" y="21087"/>
                  </a:cubicBezTo>
                  <a:cubicBezTo>
                    <a:pt x="108714" y="15460"/>
                    <a:pt x="112202" y="8162"/>
                    <a:pt x="118110" y="3942"/>
                  </a:cubicBezTo>
                  <a:cubicBezTo>
                    <a:pt x="120421" y="2291"/>
                    <a:pt x="123190" y="1402"/>
                    <a:pt x="125730" y="132"/>
                  </a:cubicBezTo>
                  <a:cubicBezTo>
                    <a:pt x="130113" y="469"/>
                    <a:pt x="149874" y="-2073"/>
                    <a:pt x="156210" y="5847"/>
                  </a:cubicBezTo>
                  <a:cubicBezTo>
                    <a:pt x="157464" y="7415"/>
                    <a:pt x="157480" y="9657"/>
                    <a:pt x="158115" y="11562"/>
                  </a:cubicBezTo>
                  <a:cubicBezTo>
                    <a:pt x="158174" y="12627"/>
                    <a:pt x="154065" y="43429"/>
                    <a:pt x="163830" y="51567"/>
                  </a:cubicBezTo>
                  <a:cubicBezTo>
                    <a:pt x="166012" y="53385"/>
                    <a:pt x="168910" y="54107"/>
                    <a:pt x="171450" y="55377"/>
                  </a:cubicBezTo>
                  <a:cubicBezTo>
                    <a:pt x="172085" y="57282"/>
                    <a:pt x="173355" y="59084"/>
                    <a:pt x="173355" y="61092"/>
                  </a:cubicBezTo>
                  <a:cubicBezTo>
                    <a:pt x="173355" y="65472"/>
                    <a:pt x="173071" y="80711"/>
                    <a:pt x="169545" y="87762"/>
                  </a:cubicBezTo>
                  <a:cubicBezTo>
                    <a:pt x="168521" y="89810"/>
                    <a:pt x="167005" y="91572"/>
                    <a:pt x="165735" y="93477"/>
                  </a:cubicBezTo>
                  <a:cubicBezTo>
                    <a:pt x="165100" y="97287"/>
                    <a:pt x="165399" y="101377"/>
                    <a:pt x="163830" y="104907"/>
                  </a:cubicBezTo>
                  <a:cubicBezTo>
                    <a:pt x="162736" y="107369"/>
                    <a:pt x="159840" y="108552"/>
                    <a:pt x="158115" y="110622"/>
                  </a:cubicBezTo>
                  <a:cubicBezTo>
                    <a:pt x="156649" y="112381"/>
                    <a:pt x="155826" y="114626"/>
                    <a:pt x="154305" y="116337"/>
                  </a:cubicBezTo>
                  <a:cubicBezTo>
                    <a:pt x="150725" y="120364"/>
                    <a:pt x="142875" y="127767"/>
                    <a:pt x="142875" y="127767"/>
                  </a:cubicBezTo>
                  <a:cubicBezTo>
                    <a:pt x="142240" y="131577"/>
                    <a:pt x="141397" y="135358"/>
                    <a:pt x="140970" y="139197"/>
                  </a:cubicBezTo>
                  <a:cubicBezTo>
                    <a:pt x="138181" y="164297"/>
                    <a:pt x="146507" y="159576"/>
                    <a:pt x="133350" y="163962"/>
                  </a:cubicBezTo>
                  <a:cubicBezTo>
                    <a:pt x="123190" y="163327"/>
                    <a:pt x="112925" y="163645"/>
                    <a:pt x="102870" y="162057"/>
                  </a:cubicBezTo>
                  <a:cubicBezTo>
                    <a:pt x="97508" y="161210"/>
                    <a:pt x="96167" y="155919"/>
                    <a:pt x="93345" y="152532"/>
                  </a:cubicBezTo>
                  <a:cubicBezTo>
                    <a:pt x="90080" y="148614"/>
                    <a:pt x="87301" y="145271"/>
                    <a:pt x="81915" y="144912"/>
                  </a:cubicBezTo>
                  <a:cubicBezTo>
                    <a:pt x="64796" y="143771"/>
                    <a:pt x="47625" y="143642"/>
                    <a:pt x="30480" y="143007"/>
                  </a:cubicBezTo>
                  <a:cubicBezTo>
                    <a:pt x="16891" y="138477"/>
                    <a:pt x="33320" y="144900"/>
                    <a:pt x="19050" y="135387"/>
                  </a:cubicBezTo>
                  <a:cubicBezTo>
                    <a:pt x="17379" y="134273"/>
                    <a:pt x="15131" y="134380"/>
                    <a:pt x="13335" y="133482"/>
                  </a:cubicBezTo>
                  <a:cubicBezTo>
                    <a:pt x="11287" y="132458"/>
                    <a:pt x="9525" y="130942"/>
                    <a:pt x="7620" y="129672"/>
                  </a:cubicBezTo>
                  <a:cubicBezTo>
                    <a:pt x="6350" y="127767"/>
                    <a:pt x="4740" y="126049"/>
                    <a:pt x="3810" y="123957"/>
                  </a:cubicBezTo>
                  <a:cubicBezTo>
                    <a:pt x="2179" y="120287"/>
                    <a:pt x="0" y="112527"/>
                    <a:pt x="0" y="112527"/>
                  </a:cubicBezTo>
                  <a:cubicBezTo>
                    <a:pt x="2115" y="93489"/>
                    <a:pt x="0" y="93477"/>
                    <a:pt x="0" y="89667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5516356" y="5657011"/>
              <a:ext cx="131010" cy="80547"/>
            </a:xfrm>
            <a:custGeom>
              <a:avLst/>
              <a:gdLst>
                <a:gd name="connsiteX0" fmla="*/ 131445 w 213680"/>
                <a:gd name="connsiteY0" fmla="*/ 0 h 131445"/>
                <a:gd name="connsiteX1" fmla="*/ 131445 w 213680"/>
                <a:gd name="connsiteY1" fmla="*/ 0 h 131445"/>
                <a:gd name="connsiteX2" fmla="*/ 150495 w 213680"/>
                <a:gd name="connsiteY2" fmla="*/ 19050 h 131445"/>
                <a:gd name="connsiteX3" fmla="*/ 156210 w 213680"/>
                <a:gd name="connsiteY3" fmla="*/ 24765 h 131445"/>
                <a:gd name="connsiteX4" fmla="*/ 160020 w 213680"/>
                <a:gd name="connsiteY4" fmla="*/ 32385 h 131445"/>
                <a:gd name="connsiteX5" fmla="*/ 171450 w 213680"/>
                <a:gd name="connsiteY5" fmla="*/ 38100 h 131445"/>
                <a:gd name="connsiteX6" fmla="*/ 205740 w 213680"/>
                <a:gd name="connsiteY6" fmla="*/ 40005 h 131445"/>
                <a:gd name="connsiteX7" fmla="*/ 213360 w 213680"/>
                <a:gd name="connsiteY7" fmla="*/ 43815 h 131445"/>
                <a:gd name="connsiteX8" fmla="*/ 211455 w 213680"/>
                <a:gd name="connsiteY8" fmla="*/ 51435 h 131445"/>
                <a:gd name="connsiteX9" fmla="*/ 203835 w 213680"/>
                <a:gd name="connsiteY9" fmla="*/ 62865 h 131445"/>
                <a:gd name="connsiteX10" fmla="*/ 198120 w 213680"/>
                <a:gd name="connsiteY10" fmla="*/ 74295 h 131445"/>
                <a:gd name="connsiteX11" fmla="*/ 196215 w 213680"/>
                <a:gd name="connsiteY11" fmla="*/ 89535 h 131445"/>
                <a:gd name="connsiteX12" fmla="*/ 190500 w 213680"/>
                <a:gd name="connsiteY12" fmla="*/ 118110 h 131445"/>
                <a:gd name="connsiteX13" fmla="*/ 182880 w 213680"/>
                <a:gd name="connsiteY13" fmla="*/ 129540 h 131445"/>
                <a:gd name="connsiteX14" fmla="*/ 177165 w 213680"/>
                <a:gd name="connsiteY14" fmla="*/ 131445 h 131445"/>
                <a:gd name="connsiteX15" fmla="*/ 158115 w 213680"/>
                <a:gd name="connsiteY15" fmla="*/ 127635 h 131445"/>
                <a:gd name="connsiteX16" fmla="*/ 150495 w 213680"/>
                <a:gd name="connsiteY16" fmla="*/ 121920 h 131445"/>
                <a:gd name="connsiteX17" fmla="*/ 144780 w 213680"/>
                <a:gd name="connsiteY17" fmla="*/ 120015 h 131445"/>
                <a:gd name="connsiteX18" fmla="*/ 129540 w 213680"/>
                <a:gd name="connsiteY18" fmla="*/ 116205 h 131445"/>
                <a:gd name="connsiteX19" fmla="*/ 123825 w 213680"/>
                <a:gd name="connsiteY19" fmla="*/ 114300 h 131445"/>
                <a:gd name="connsiteX20" fmla="*/ 112395 w 213680"/>
                <a:gd name="connsiteY20" fmla="*/ 108585 h 131445"/>
                <a:gd name="connsiteX21" fmla="*/ 59055 w 213680"/>
                <a:gd name="connsiteY21" fmla="*/ 110490 h 131445"/>
                <a:gd name="connsiteX22" fmla="*/ 47625 w 213680"/>
                <a:gd name="connsiteY22" fmla="*/ 114300 h 131445"/>
                <a:gd name="connsiteX23" fmla="*/ 20955 w 213680"/>
                <a:gd name="connsiteY23" fmla="*/ 112395 h 131445"/>
                <a:gd name="connsiteX24" fmla="*/ 17145 w 213680"/>
                <a:gd name="connsiteY24" fmla="*/ 106680 h 131445"/>
                <a:gd name="connsiteX25" fmla="*/ 13335 w 213680"/>
                <a:gd name="connsiteY25" fmla="*/ 93345 h 131445"/>
                <a:gd name="connsiteX26" fmla="*/ 11430 w 213680"/>
                <a:gd name="connsiteY26" fmla="*/ 59055 h 131445"/>
                <a:gd name="connsiteX27" fmla="*/ 5715 w 213680"/>
                <a:gd name="connsiteY27" fmla="*/ 55245 h 131445"/>
                <a:gd name="connsiteX28" fmla="*/ 3810 w 213680"/>
                <a:gd name="connsiteY28" fmla="*/ 49530 h 131445"/>
                <a:gd name="connsiteX29" fmla="*/ 0 w 213680"/>
                <a:gd name="connsiteY29" fmla="*/ 43815 h 131445"/>
                <a:gd name="connsiteX30" fmla="*/ 1905 w 213680"/>
                <a:gd name="connsiteY30" fmla="*/ 34290 h 131445"/>
                <a:gd name="connsiteX31" fmla="*/ 11430 w 213680"/>
                <a:gd name="connsiteY31" fmla="*/ 17145 h 131445"/>
                <a:gd name="connsiteX32" fmla="*/ 17145 w 213680"/>
                <a:gd name="connsiteY32" fmla="*/ 11430 h 131445"/>
                <a:gd name="connsiteX33" fmla="*/ 22860 w 213680"/>
                <a:gd name="connsiteY33" fmla="*/ 9525 h 131445"/>
                <a:gd name="connsiteX34" fmla="*/ 28575 w 213680"/>
                <a:gd name="connsiteY34" fmla="*/ 5715 h 131445"/>
                <a:gd name="connsiteX35" fmla="*/ 38100 w 213680"/>
                <a:gd name="connsiteY35" fmla="*/ 3810 h 131445"/>
                <a:gd name="connsiteX36" fmla="*/ 43815 w 213680"/>
                <a:gd name="connsiteY36" fmla="*/ 1905 h 131445"/>
                <a:gd name="connsiteX37" fmla="*/ 55245 w 213680"/>
                <a:gd name="connsiteY37" fmla="*/ 3810 h 131445"/>
                <a:gd name="connsiteX38" fmla="*/ 70485 w 213680"/>
                <a:gd name="connsiteY38" fmla="*/ 7620 h 131445"/>
                <a:gd name="connsiteX39" fmla="*/ 80010 w 213680"/>
                <a:gd name="connsiteY39" fmla="*/ 9525 h 131445"/>
                <a:gd name="connsiteX40" fmla="*/ 87630 w 213680"/>
                <a:gd name="connsiteY40" fmla="*/ 13335 h 131445"/>
                <a:gd name="connsiteX41" fmla="*/ 129540 w 213680"/>
                <a:gd name="connsiteY41" fmla="*/ 7620 h 131445"/>
                <a:gd name="connsiteX42" fmla="*/ 131445 w 213680"/>
                <a:gd name="connsiteY42" fmla="*/ 0 h 13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680" h="131445">
                  <a:moveTo>
                    <a:pt x="131445" y="0"/>
                  </a:moveTo>
                  <a:lnTo>
                    <a:pt x="131445" y="0"/>
                  </a:lnTo>
                  <a:lnTo>
                    <a:pt x="150495" y="19050"/>
                  </a:lnTo>
                  <a:cubicBezTo>
                    <a:pt x="152400" y="20955"/>
                    <a:pt x="155005" y="22355"/>
                    <a:pt x="156210" y="24765"/>
                  </a:cubicBezTo>
                  <a:cubicBezTo>
                    <a:pt x="157480" y="27305"/>
                    <a:pt x="158202" y="30203"/>
                    <a:pt x="160020" y="32385"/>
                  </a:cubicBezTo>
                  <a:cubicBezTo>
                    <a:pt x="161902" y="34644"/>
                    <a:pt x="168390" y="37809"/>
                    <a:pt x="171450" y="38100"/>
                  </a:cubicBezTo>
                  <a:cubicBezTo>
                    <a:pt x="182846" y="39185"/>
                    <a:pt x="194310" y="39370"/>
                    <a:pt x="205740" y="40005"/>
                  </a:cubicBezTo>
                  <a:cubicBezTo>
                    <a:pt x="208280" y="41275"/>
                    <a:pt x="212090" y="41275"/>
                    <a:pt x="213360" y="43815"/>
                  </a:cubicBezTo>
                  <a:cubicBezTo>
                    <a:pt x="214531" y="46157"/>
                    <a:pt x="212174" y="48918"/>
                    <a:pt x="211455" y="51435"/>
                  </a:cubicBezTo>
                  <a:cubicBezTo>
                    <a:pt x="208835" y="60605"/>
                    <a:pt x="210786" y="54524"/>
                    <a:pt x="203835" y="62865"/>
                  </a:cubicBezTo>
                  <a:cubicBezTo>
                    <a:pt x="199732" y="67789"/>
                    <a:pt x="200029" y="68567"/>
                    <a:pt x="198120" y="74295"/>
                  </a:cubicBezTo>
                  <a:cubicBezTo>
                    <a:pt x="197485" y="79375"/>
                    <a:pt x="196813" y="84451"/>
                    <a:pt x="196215" y="89535"/>
                  </a:cubicBezTo>
                  <a:cubicBezTo>
                    <a:pt x="193653" y="111312"/>
                    <a:pt x="196277" y="100778"/>
                    <a:pt x="190500" y="118110"/>
                  </a:cubicBezTo>
                  <a:cubicBezTo>
                    <a:pt x="188503" y="124102"/>
                    <a:pt x="188996" y="125463"/>
                    <a:pt x="182880" y="129540"/>
                  </a:cubicBezTo>
                  <a:cubicBezTo>
                    <a:pt x="181209" y="130654"/>
                    <a:pt x="179070" y="130810"/>
                    <a:pt x="177165" y="131445"/>
                  </a:cubicBezTo>
                  <a:cubicBezTo>
                    <a:pt x="170815" y="130175"/>
                    <a:pt x="164213" y="129813"/>
                    <a:pt x="158115" y="127635"/>
                  </a:cubicBezTo>
                  <a:cubicBezTo>
                    <a:pt x="155125" y="126567"/>
                    <a:pt x="153252" y="123495"/>
                    <a:pt x="150495" y="121920"/>
                  </a:cubicBezTo>
                  <a:cubicBezTo>
                    <a:pt x="148752" y="120924"/>
                    <a:pt x="146717" y="120543"/>
                    <a:pt x="144780" y="120015"/>
                  </a:cubicBezTo>
                  <a:cubicBezTo>
                    <a:pt x="139728" y="118637"/>
                    <a:pt x="134508" y="117861"/>
                    <a:pt x="129540" y="116205"/>
                  </a:cubicBezTo>
                  <a:cubicBezTo>
                    <a:pt x="127635" y="115570"/>
                    <a:pt x="125621" y="115198"/>
                    <a:pt x="123825" y="114300"/>
                  </a:cubicBezTo>
                  <a:cubicBezTo>
                    <a:pt x="109053" y="106914"/>
                    <a:pt x="126760" y="113373"/>
                    <a:pt x="112395" y="108585"/>
                  </a:cubicBezTo>
                  <a:cubicBezTo>
                    <a:pt x="94615" y="109220"/>
                    <a:pt x="76777" y="108926"/>
                    <a:pt x="59055" y="110490"/>
                  </a:cubicBezTo>
                  <a:cubicBezTo>
                    <a:pt x="55054" y="110843"/>
                    <a:pt x="47625" y="114300"/>
                    <a:pt x="47625" y="114300"/>
                  </a:cubicBezTo>
                  <a:cubicBezTo>
                    <a:pt x="38735" y="113665"/>
                    <a:pt x="29602" y="114557"/>
                    <a:pt x="20955" y="112395"/>
                  </a:cubicBezTo>
                  <a:cubicBezTo>
                    <a:pt x="18734" y="111840"/>
                    <a:pt x="18169" y="108728"/>
                    <a:pt x="17145" y="106680"/>
                  </a:cubicBezTo>
                  <a:cubicBezTo>
                    <a:pt x="15779" y="103947"/>
                    <a:pt x="13945" y="95786"/>
                    <a:pt x="13335" y="93345"/>
                  </a:cubicBezTo>
                  <a:cubicBezTo>
                    <a:pt x="12700" y="81915"/>
                    <a:pt x="13675" y="70280"/>
                    <a:pt x="11430" y="59055"/>
                  </a:cubicBezTo>
                  <a:cubicBezTo>
                    <a:pt x="10981" y="56810"/>
                    <a:pt x="7145" y="57033"/>
                    <a:pt x="5715" y="55245"/>
                  </a:cubicBezTo>
                  <a:cubicBezTo>
                    <a:pt x="4461" y="53677"/>
                    <a:pt x="4708" y="51326"/>
                    <a:pt x="3810" y="49530"/>
                  </a:cubicBezTo>
                  <a:cubicBezTo>
                    <a:pt x="2786" y="47482"/>
                    <a:pt x="1270" y="45720"/>
                    <a:pt x="0" y="43815"/>
                  </a:cubicBezTo>
                  <a:cubicBezTo>
                    <a:pt x="635" y="40640"/>
                    <a:pt x="1120" y="37431"/>
                    <a:pt x="1905" y="34290"/>
                  </a:cubicBezTo>
                  <a:cubicBezTo>
                    <a:pt x="3502" y="27902"/>
                    <a:pt x="6700" y="21875"/>
                    <a:pt x="11430" y="17145"/>
                  </a:cubicBezTo>
                  <a:cubicBezTo>
                    <a:pt x="13335" y="15240"/>
                    <a:pt x="14903" y="12924"/>
                    <a:pt x="17145" y="11430"/>
                  </a:cubicBezTo>
                  <a:cubicBezTo>
                    <a:pt x="18816" y="10316"/>
                    <a:pt x="21064" y="10423"/>
                    <a:pt x="22860" y="9525"/>
                  </a:cubicBezTo>
                  <a:cubicBezTo>
                    <a:pt x="24908" y="8501"/>
                    <a:pt x="26431" y="6519"/>
                    <a:pt x="28575" y="5715"/>
                  </a:cubicBezTo>
                  <a:cubicBezTo>
                    <a:pt x="31607" y="4578"/>
                    <a:pt x="34959" y="4595"/>
                    <a:pt x="38100" y="3810"/>
                  </a:cubicBezTo>
                  <a:cubicBezTo>
                    <a:pt x="40048" y="3323"/>
                    <a:pt x="41910" y="2540"/>
                    <a:pt x="43815" y="1905"/>
                  </a:cubicBezTo>
                  <a:cubicBezTo>
                    <a:pt x="47625" y="2540"/>
                    <a:pt x="51468" y="3001"/>
                    <a:pt x="55245" y="3810"/>
                  </a:cubicBezTo>
                  <a:cubicBezTo>
                    <a:pt x="60365" y="4907"/>
                    <a:pt x="65350" y="6593"/>
                    <a:pt x="70485" y="7620"/>
                  </a:cubicBezTo>
                  <a:lnTo>
                    <a:pt x="80010" y="9525"/>
                  </a:lnTo>
                  <a:cubicBezTo>
                    <a:pt x="82550" y="10795"/>
                    <a:pt x="84794" y="13193"/>
                    <a:pt x="87630" y="13335"/>
                  </a:cubicBezTo>
                  <a:cubicBezTo>
                    <a:pt x="124033" y="15155"/>
                    <a:pt x="107697" y="13081"/>
                    <a:pt x="129540" y="7620"/>
                  </a:cubicBezTo>
                  <a:lnTo>
                    <a:pt x="131445" y="0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5224254" y="5588111"/>
              <a:ext cx="417289" cy="325097"/>
            </a:xfrm>
            <a:custGeom>
              <a:avLst/>
              <a:gdLst>
                <a:gd name="connsiteX0" fmla="*/ 300990 w 683417"/>
                <a:gd name="connsiteY0" fmla="*/ 15361 h 531901"/>
                <a:gd name="connsiteX1" fmla="*/ 300990 w 683417"/>
                <a:gd name="connsiteY1" fmla="*/ 15361 h 531901"/>
                <a:gd name="connsiteX2" fmla="*/ 283845 w 683417"/>
                <a:gd name="connsiteY2" fmla="*/ 13456 h 531901"/>
                <a:gd name="connsiteX3" fmla="*/ 259080 w 683417"/>
                <a:gd name="connsiteY3" fmla="*/ 11551 h 531901"/>
                <a:gd name="connsiteX4" fmla="*/ 249555 w 683417"/>
                <a:gd name="connsiteY4" fmla="*/ 9646 h 531901"/>
                <a:gd name="connsiteX5" fmla="*/ 238125 w 683417"/>
                <a:gd name="connsiteY5" fmla="*/ 5836 h 531901"/>
                <a:gd name="connsiteX6" fmla="*/ 230505 w 683417"/>
                <a:gd name="connsiteY6" fmla="*/ 121 h 531901"/>
                <a:gd name="connsiteX7" fmla="*/ 217170 w 683417"/>
                <a:gd name="connsiteY7" fmla="*/ 3931 h 531901"/>
                <a:gd name="connsiteX8" fmla="*/ 152400 w 683417"/>
                <a:gd name="connsiteY8" fmla="*/ 5836 h 531901"/>
                <a:gd name="connsiteX9" fmla="*/ 150495 w 683417"/>
                <a:gd name="connsiteY9" fmla="*/ 45841 h 531901"/>
                <a:gd name="connsiteX10" fmla="*/ 99060 w 683417"/>
                <a:gd name="connsiteY10" fmla="*/ 83941 h 531901"/>
                <a:gd name="connsiteX11" fmla="*/ 83820 w 683417"/>
                <a:gd name="connsiteY11" fmla="*/ 61081 h 531901"/>
                <a:gd name="connsiteX12" fmla="*/ 0 w 683417"/>
                <a:gd name="connsiteY12" fmla="*/ 137281 h 531901"/>
                <a:gd name="connsiteX13" fmla="*/ 3810 w 683417"/>
                <a:gd name="connsiteY13" fmla="*/ 162046 h 531901"/>
                <a:gd name="connsiteX14" fmla="*/ 106680 w 683417"/>
                <a:gd name="connsiteY14" fmla="*/ 177286 h 531901"/>
                <a:gd name="connsiteX15" fmla="*/ 125730 w 683417"/>
                <a:gd name="connsiteY15" fmla="*/ 192526 h 531901"/>
                <a:gd name="connsiteX16" fmla="*/ 135255 w 683417"/>
                <a:gd name="connsiteY16" fmla="*/ 203956 h 531901"/>
                <a:gd name="connsiteX17" fmla="*/ 140970 w 683417"/>
                <a:gd name="connsiteY17" fmla="*/ 207766 h 531901"/>
                <a:gd name="connsiteX18" fmla="*/ 148590 w 683417"/>
                <a:gd name="connsiteY18" fmla="*/ 213481 h 531901"/>
                <a:gd name="connsiteX19" fmla="*/ 158115 w 683417"/>
                <a:gd name="connsiteY19" fmla="*/ 211576 h 531901"/>
                <a:gd name="connsiteX20" fmla="*/ 160020 w 683417"/>
                <a:gd name="connsiteY20" fmla="*/ 205861 h 531901"/>
                <a:gd name="connsiteX21" fmla="*/ 163830 w 683417"/>
                <a:gd name="connsiteY21" fmla="*/ 192526 h 531901"/>
                <a:gd name="connsiteX22" fmla="*/ 167640 w 683417"/>
                <a:gd name="connsiteY22" fmla="*/ 186811 h 531901"/>
                <a:gd name="connsiteX23" fmla="*/ 173355 w 683417"/>
                <a:gd name="connsiteY23" fmla="*/ 184906 h 531901"/>
                <a:gd name="connsiteX24" fmla="*/ 213360 w 683417"/>
                <a:gd name="connsiteY24" fmla="*/ 179191 h 531901"/>
                <a:gd name="connsiteX25" fmla="*/ 234315 w 683417"/>
                <a:gd name="connsiteY25" fmla="*/ 175381 h 531901"/>
                <a:gd name="connsiteX26" fmla="*/ 245745 w 683417"/>
                <a:gd name="connsiteY26" fmla="*/ 171571 h 531901"/>
                <a:gd name="connsiteX27" fmla="*/ 262890 w 683417"/>
                <a:gd name="connsiteY27" fmla="*/ 169666 h 531901"/>
                <a:gd name="connsiteX28" fmla="*/ 268605 w 683417"/>
                <a:gd name="connsiteY28" fmla="*/ 167761 h 531901"/>
                <a:gd name="connsiteX29" fmla="*/ 285750 w 683417"/>
                <a:gd name="connsiteY29" fmla="*/ 163951 h 531901"/>
                <a:gd name="connsiteX30" fmla="*/ 310515 w 683417"/>
                <a:gd name="connsiteY30" fmla="*/ 158236 h 531901"/>
                <a:gd name="connsiteX31" fmla="*/ 400050 w 683417"/>
                <a:gd name="connsiteY31" fmla="*/ 160141 h 531901"/>
                <a:gd name="connsiteX32" fmla="*/ 409575 w 683417"/>
                <a:gd name="connsiteY32" fmla="*/ 162046 h 531901"/>
                <a:gd name="connsiteX33" fmla="*/ 426720 w 683417"/>
                <a:gd name="connsiteY33" fmla="*/ 169666 h 531901"/>
                <a:gd name="connsiteX34" fmla="*/ 434340 w 683417"/>
                <a:gd name="connsiteY34" fmla="*/ 177286 h 531901"/>
                <a:gd name="connsiteX35" fmla="*/ 447675 w 683417"/>
                <a:gd name="connsiteY35" fmla="*/ 184906 h 531901"/>
                <a:gd name="connsiteX36" fmla="*/ 453390 w 683417"/>
                <a:gd name="connsiteY36" fmla="*/ 188716 h 531901"/>
                <a:gd name="connsiteX37" fmla="*/ 464820 w 683417"/>
                <a:gd name="connsiteY37" fmla="*/ 200146 h 531901"/>
                <a:gd name="connsiteX38" fmla="*/ 470535 w 683417"/>
                <a:gd name="connsiteY38" fmla="*/ 203956 h 531901"/>
                <a:gd name="connsiteX39" fmla="*/ 478155 w 683417"/>
                <a:gd name="connsiteY39" fmla="*/ 213481 h 531901"/>
                <a:gd name="connsiteX40" fmla="*/ 483870 w 683417"/>
                <a:gd name="connsiteY40" fmla="*/ 228721 h 531901"/>
                <a:gd name="connsiteX41" fmla="*/ 487680 w 683417"/>
                <a:gd name="connsiteY41" fmla="*/ 234436 h 531901"/>
                <a:gd name="connsiteX42" fmla="*/ 493395 w 683417"/>
                <a:gd name="connsiteY42" fmla="*/ 245866 h 531901"/>
                <a:gd name="connsiteX43" fmla="*/ 499110 w 683417"/>
                <a:gd name="connsiteY43" fmla="*/ 259201 h 531901"/>
                <a:gd name="connsiteX44" fmla="*/ 502920 w 683417"/>
                <a:gd name="connsiteY44" fmla="*/ 270631 h 531901"/>
                <a:gd name="connsiteX45" fmla="*/ 510540 w 683417"/>
                <a:gd name="connsiteY45" fmla="*/ 282061 h 531901"/>
                <a:gd name="connsiteX46" fmla="*/ 514350 w 683417"/>
                <a:gd name="connsiteY46" fmla="*/ 287776 h 531901"/>
                <a:gd name="connsiteX47" fmla="*/ 520065 w 683417"/>
                <a:gd name="connsiteY47" fmla="*/ 299206 h 531901"/>
                <a:gd name="connsiteX48" fmla="*/ 523875 w 683417"/>
                <a:gd name="connsiteY48" fmla="*/ 310636 h 531901"/>
                <a:gd name="connsiteX49" fmla="*/ 527685 w 683417"/>
                <a:gd name="connsiteY49" fmla="*/ 316351 h 531901"/>
                <a:gd name="connsiteX50" fmla="*/ 531495 w 683417"/>
                <a:gd name="connsiteY50" fmla="*/ 327781 h 531901"/>
                <a:gd name="connsiteX51" fmla="*/ 533400 w 683417"/>
                <a:gd name="connsiteY51" fmla="*/ 333496 h 531901"/>
                <a:gd name="connsiteX52" fmla="*/ 535305 w 683417"/>
                <a:gd name="connsiteY52" fmla="*/ 339211 h 531901"/>
                <a:gd name="connsiteX53" fmla="*/ 539115 w 683417"/>
                <a:gd name="connsiteY53" fmla="*/ 344926 h 531901"/>
                <a:gd name="connsiteX54" fmla="*/ 542925 w 683417"/>
                <a:gd name="connsiteY54" fmla="*/ 356356 h 531901"/>
                <a:gd name="connsiteX55" fmla="*/ 544830 w 683417"/>
                <a:gd name="connsiteY55" fmla="*/ 362071 h 531901"/>
                <a:gd name="connsiteX56" fmla="*/ 550545 w 683417"/>
                <a:gd name="connsiteY56" fmla="*/ 365881 h 531901"/>
                <a:gd name="connsiteX57" fmla="*/ 558165 w 683417"/>
                <a:gd name="connsiteY57" fmla="*/ 384931 h 531901"/>
                <a:gd name="connsiteX58" fmla="*/ 560070 w 683417"/>
                <a:gd name="connsiteY58" fmla="*/ 390646 h 531901"/>
                <a:gd name="connsiteX59" fmla="*/ 563880 w 683417"/>
                <a:gd name="connsiteY59" fmla="*/ 396361 h 531901"/>
                <a:gd name="connsiteX60" fmla="*/ 567690 w 683417"/>
                <a:gd name="connsiteY60" fmla="*/ 407791 h 531901"/>
                <a:gd name="connsiteX61" fmla="*/ 569595 w 683417"/>
                <a:gd name="connsiteY61" fmla="*/ 413506 h 531901"/>
                <a:gd name="connsiteX62" fmla="*/ 571500 w 683417"/>
                <a:gd name="connsiteY62" fmla="*/ 419221 h 531901"/>
                <a:gd name="connsiteX63" fmla="*/ 569595 w 683417"/>
                <a:gd name="connsiteY63" fmla="*/ 440176 h 531901"/>
                <a:gd name="connsiteX64" fmla="*/ 567690 w 683417"/>
                <a:gd name="connsiteY64" fmla="*/ 447796 h 531901"/>
                <a:gd name="connsiteX65" fmla="*/ 561975 w 683417"/>
                <a:gd name="connsiteY65" fmla="*/ 451606 h 531901"/>
                <a:gd name="connsiteX66" fmla="*/ 558165 w 683417"/>
                <a:gd name="connsiteY66" fmla="*/ 457321 h 531901"/>
                <a:gd name="connsiteX67" fmla="*/ 552450 w 683417"/>
                <a:gd name="connsiteY67" fmla="*/ 459226 h 531901"/>
                <a:gd name="connsiteX68" fmla="*/ 546735 w 683417"/>
                <a:gd name="connsiteY68" fmla="*/ 464941 h 531901"/>
                <a:gd name="connsiteX69" fmla="*/ 544830 w 683417"/>
                <a:gd name="connsiteY69" fmla="*/ 470656 h 531901"/>
                <a:gd name="connsiteX70" fmla="*/ 539115 w 683417"/>
                <a:gd name="connsiteY70" fmla="*/ 482086 h 531901"/>
                <a:gd name="connsiteX71" fmla="*/ 544830 w 683417"/>
                <a:gd name="connsiteY71" fmla="*/ 503041 h 531901"/>
                <a:gd name="connsiteX72" fmla="*/ 550545 w 683417"/>
                <a:gd name="connsiteY72" fmla="*/ 506851 h 531901"/>
                <a:gd name="connsiteX73" fmla="*/ 554355 w 683417"/>
                <a:gd name="connsiteY73" fmla="*/ 512566 h 531901"/>
                <a:gd name="connsiteX74" fmla="*/ 561975 w 683417"/>
                <a:gd name="connsiteY74" fmla="*/ 516376 h 531901"/>
                <a:gd name="connsiteX75" fmla="*/ 567690 w 683417"/>
                <a:gd name="connsiteY75" fmla="*/ 520186 h 531901"/>
                <a:gd name="connsiteX76" fmla="*/ 611505 w 683417"/>
                <a:gd name="connsiteY76" fmla="*/ 520186 h 531901"/>
                <a:gd name="connsiteX77" fmla="*/ 619125 w 683417"/>
                <a:gd name="connsiteY77" fmla="*/ 523996 h 531901"/>
                <a:gd name="connsiteX78" fmla="*/ 624840 w 683417"/>
                <a:gd name="connsiteY78" fmla="*/ 525901 h 531901"/>
                <a:gd name="connsiteX79" fmla="*/ 636270 w 683417"/>
                <a:gd name="connsiteY79" fmla="*/ 531616 h 531901"/>
                <a:gd name="connsiteX80" fmla="*/ 649605 w 683417"/>
                <a:gd name="connsiteY80" fmla="*/ 529711 h 531901"/>
                <a:gd name="connsiteX81" fmla="*/ 664845 w 683417"/>
                <a:gd name="connsiteY81" fmla="*/ 503041 h 531901"/>
                <a:gd name="connsiteX82" fmla="*/ 668655 w 683417"/>
                <a:gd name="connsiteY82" fmla="*/ 497326 h 531901"/>
                <a:gd name="connsiteX83" fmla="*/ 680085 w 683417"/>
                <a:gd name="connsiteY83" fmla="*/ 480181 h 531901"/>
                <a:gd name="connsiteX84" fmla="*/ 681990 w 683417"/>
                <a:gd name="connsiteY84" fmla="*/ 474466 h 531901"/>
                <a:gd name="connsiteX85" fmla="*/ 674370 w 683417"/>
                <a:gd name="connsiteY85" fmla="*/ 443986 h 531901"/>
                <a:gd name="connsiteX86" fmla="*/ 662940 w 683417"/>
                <a:gd name="connsiteY86" fmla="*/ 445891 h 531901"/>
                <a:gd name="connsiteX87" fmla="*/ 657225 w 683417"/>
                <a:gd name="connsiteY87" fmla="*/ 449701 h 531901"/>
                <a:gd name="connsiteX88" fmla="*/ 653415 w 683417"/>
                <a:gd name="connsiteY88" fmla="*/ 455416 h 531901"/>
                <a:gd name="connsiteX89" fmla="*/ 647700 w 683417"/>
                <a:gd name="connsiteY89" fmla="*/ 457321 h 531901"/>
                <a:gd name="connsiteX90" fmla="*/ 634365 w 683417"/>
                <a:gd name="connsiteY90" fmla="*/ 455416 h 531901"/>
                <a:gd name="connsiteX91" fmla="*/ 628650 w 683417"/>
                <a:gd name="connsiteY91" fmla="*/ 451606 h 531901"/>
                <a:gd name="connsiteX92" fmla="*/ 622935 w 683417"/>
                <a:gd name="connsiteY92" fmla="*/ 449701 h 531901"/>
                <a:gd name="connsiteX93" fmla="*/ 607695 w 683417"/>
                <a:gd name="connsiteY93" fmla="*/ 432556 h 531901"/>
                <a:gd name="connsiteX94" fmla="*/ 605790 w 683417"/>
                <a:gd name="connsiteY94" fmla="*/ 426841 h 531901"/>
                <a:gd name="connsiteX95" fmla="*/ 601980 w 683417"/>
                <a:gd name="connsiteY95" fmla="*/ 362071 h 531901"/>
                <a:gd name="connsiteX96" fmla="*/ 598170 w 683417"/>
                <a:gd name="connsiteY96" fmla="*/ 337306 h 531901"/>
                <a:gd name="connsiteX97" fmla="*/ 594360 w 683417"/>
                <a:gd name="connsiteY97" fmla="*/ 325876 h 531901"/>
                <a:gd name="connsiteX98" fmla="*/ 588645 w 683417"/>
                <a:gd name="connsiteY98" fmla="*/ 320161 h 531901"/>
                <a:gd name="connsiteX99" fmla="*/ 586740 w 683417"/>
                <a:gd name="connsiteY99" fmla="*/ 314446 h 531901"/>
                <a:gd name="connsiteX100" fmla="*/ 582930 w 683417"/>
                <a:gd name="connsiteY100" fmla="*/ 308731 h 531901"/>
                <a:gd name="connsiteX101" fmla="*/ 575310 w 683417"/>
                <a:gd name="connsiteY101" fmla="*/ 289681 h 531901"/>
                <a:gd name="connsiteX102" fmla="*/ 571500 w 683417"/>
                <a:gd name="connsiteY102" fmla="*/ 283966 h 531901"/>
                <a:gd name="connsiteX103" fmla="*/ 565785 w 683417"/>
                <a:gd name="connsiteY103" fmla="*/ 280156 h 531901"/>
                <a:gd name="connsiteX104" fmla="*/ 537210 w 683417"/>
                <a:gd name="connsiteY104" fmla="*/ 282061 h 531901"/>
                <a:gd name="connsiteX105" fmla="*/ 514350 w 683417"/>
                <a:gd name="connsiteY105" fmla="*/ 249676 h 531901"/>
                <a:gd name="connsiteX106" fmla="*/ 529590 w 683417"/>
                <a:gd name="connsiteY106" fmla="*/ 236341 h 531901"/>
                <a:gd name="connsiteX107" fmla="*/ 533400 w 683417"/>
                <a:gd name="connsiteY107" fmla="*/ 230626 h 531901"/>
                <a:gd name="connsiteX108" fmla="*/ 531495 w 683417"/>
                <a:gd name="connsiteY108" fmla="*/ 223006 h 531901"/>
                <a:gd name="connsiteX109" fmla="*/ 521970 w 683417"/>
                <a:gd name="connsiteY109" fmla="*/ 221101 h 531901"/>
                <a:gd name="connsiteX110" fmla="*/ 510540 w 683417"/>
                <a:gd name="connsiteY110" fmla="*/ 215386 h 531901"/>
                <a:gd name="connsiteX111" fmla="*/ 504825 w 683417"/>
                <a:gd name="connsiteY111" fmla="*/ 184906 h 531901"/>
                <a:gd name="connsiteX112" fmla="*/ 506730 w 683417"/>
                <a:gd name="connsiteY112" fmla="*/ 179191 h 531901"/>
                <a:gd name="connsiteX113" fmla="*/ 504825 w 683417"/>
                <a:gd name="connsiteY113" fmla="*/ 162046 h 531901"/>
                <a:gd name="connsiteX114" fmla="*/ 495300 w 683417"/>
                <a:gd name="connsiteY114" fmla="*/ 160141 h 531901"/>
                <a:gd name="connsiteX115" fmla="*/ 489585 w 683417"/>
                <a:gd name="connsiteY115" fmla="*/ 156331 h 531901"/>
                <a:gd name="connsiteX116" fmla="*/ 487680 w 683417"/>
                <a:gd name="connsiteY116" fmla="*/ 150616 h 531901"/>
                <a:gd name="connsiteX117" fmla="*/ 491490 w 683417"/>
                <a:gd name="connsiteY117" fmla="*/ 144901 h 531901"/>
                <a:gd name="connsiteX118" fmla="*/ 502920 w 683417"/>
                <a:gd name="connsiteY118" fmla="*/ 137281 h 531901"/>
                <a:gd name="connsiteX119" fmla="*/ 508635 w 683417"/>
                <a:gd name="connsiteY119" fmla="*/ 133471 h 531901"/>
                <a:gd name="connsiteX120" fmla="*/ 520065 w 683417"/>
                <a:gd name="connsiteY120" fmla="*/ 127756 h 531901"/>
                <a:gd name="connsiteX121" fmla="*/ 535305 w 683417"/>
                <a:gd name="connsiteY121" fmla="*/ 129661 h 531901"/>
                <a:gd name="connsiteX122" fmla="*/ 546735 w 683417"/>
                <a:gd name="connsiteY122" fmla="*/ 137281 h 531901"/>
                <a:gd name="connsiteX123" fmla="*/ 560070 w 683417"/>
                <a:gd name="connsiteY123" fmla="*/ 135376 h 531901"/>
                <a:gd name="connsiteX124" fmla="*/ 565785 w 683417"/>
                <a:gd name="connsiteY124" fmla="*/ 133471 h 531901"/>
                <a:gd name="connsiteX125" fmla="*/ 581025 w 683417"/>
                <a:gd name="connsiteY125" fmla="*/ 129661 h 531901"/>
                <a:gd name="connsiteX126" fmla="*/ 588645 w 683417"/>
                <a:gd name="connsiteY126" fmla="*/ 127756 h 531901"/>
                <a:gd name="connsiteX127" fmla="*/ 600075 w 683417"/>
                <a:gd name="connsiteY127" fmla="*/ 123946 h 531901"/>
                <a:gd name="connsiteX128" fmla="*/ 634365 w 683417"/>
                <a:gd name="connsiteY128" fmla="*/ 122041 h 531901"/>
                <a:gd name="connsiteX129" fmla="*/ 632460 w 683417"/>
                <a:gd name="connsiteY129" fmla="*/ 108706 h 531901"/>
                <a:gd name="connsiteX130" fmla="*/ 630555 w 683417"/>
                <a:gd name="connsiteY130" fmla="*/ 102991 h 531901"/>
                <a:gd name="connsiteX131" fmla="*/ 624840 w 683417"/>
                <a:gd name="connsiteY131" fmla="*/ 99181 h 531901"/>
                <a:gd name="connsiteX132" fmla="*/ 619125 w 683417"/>
                <a:gd name="connsiteY132" fmla="*/ 97276 h 531901"/>
                <a:gd name="connsiteX133" fmla="*/ 586740 w 683417"/>
                <a:gd name="connsiteY133" fmla="*/ 101086 h 531901"/>
                <a:gd name="connsiteX134" fmla="*/ 573405 w 683417"/>
                <a:gd name="connsiteY134" fmla="*/ 102991 h 531901"/>
                <a:gd name="connsiteX135" fmla="*/ 558165 w 683417"/>
                <a:gd name="connsiteY135" fmla="*/ 101086 h 531901"/>
                <a:gd name="connsiteX136" fmla="*/ 554355 w 683417"/>
                <a:gd name="connsiteY136" fmla="*/ 89656 h 531901"/>
                <a:gd name="connsiteX137" fmla="*/ 550545 w 683417"/>
                <a:gd name="connsiteY137" fmla="*/ 74416 h 531901"/>
                <a:gd name="connsiteX138" fmla="*/ 552450 w 683417"/>
                <a:gd name="connsiteY138" fmla="*/ 68701 h 531901"/>
                <a:gd name="connsiteX139" fmla="*/ 563880 w 683417"/>
                <a:gd name="connsiteY139" fmla="*/ 62986 h 531901"/>
                <a:gd name="connsiteX140" fmla="*/ 567690 w 683417"/>
                <a:gd name="connsiteY140" fmla="*/ 57271 h 531901"/>
                <a:gd name="connsiteX141" fmla="*/ 567690 w 683417"/>
                <a:gd name="connsiteY141" fmla="*/ 40126 h 531901"/>
                <a:gd name="connsiteX142" fmla="*/ 563880 w 683417"/>
                <a:gd name="connsiteY142" fmla="*/ 34411 h 531901"/>
                <a:gd name="connsiteX143" fmla="*/ 561975 w 683417"/>
                <a:gd name="connsiteY143" fmla="*/ 21076 h 531901"/>
                <a:gd name="connsiteX144" fmla="*/ 558165 w 683417"/>
                <a:gd name="connsiteY144" fmla="*/ 15361 h 531901"/>
                <a:gd name="connsiteX145" fmla="*/ 546735 w 683417"/>
                <a:gd name="connsiteY145" fmla="*/ 22981 h 531901"/>
                <a:gd name="connsiteX146" fmla="*/ 539115 w 683417"/>
                <a:gd name="connsiteY146" fmla="*/ 26791 h 531901"/>
                <a:gd name="connsiteX147" fmla="*/ 533400 w 683417"/>
                <a:gd name="connsiteY147" fmla="*/ 30601 h 531901"/>
                <a:gd name="connsiteX148" fmla="*/ 527685 w 683417"/>
                <a:gd name="connsiteY148" fmla="*/ 32506 h 531901"/>
                <a:gd name="connsiteX149" fmla="*/ 478155 w 683417"/>
                <a:gd name="connsiteY149" fmla="*/ 30601 h 531901"/>
                <a:gd name="connsiteX150" fmla="*/ 464820 w 683417"/>
                <a:gd name="connsiteY150" fmla="*/ 28696 h 531901"/>
                <a:gd name="connsiteX151" fmla="*/ 445770 w 683417"/>
                <a:gd name="connsiteY151" fmla="*/ 26791 h 531901"/>
                <a:gd name="connsiteX152" fmla="*/ 432435 w 683417"/>
                <a:gd name="connsiteY152" fmla="*/ 24886 h 531901"/>
                <a:gd name="connsiteX153" fmla="*/ 396240 w 683417"/>
                <a:gd name="connsiteY153" fmla="*/ 21076 h 531901"/>
                <a:gd name="connsiteX154" fmla="*/ 379095 w 683417"/>
                <a:gd name="connsiteY154" fmla="*/ 17266 h 531901"/>
                <a:gd name="connsiteX155" fmla="*/ 365760 w 683417"/>
                <a:gd name="connsiteY155" fmla="*/ 13456 h 531901"/>
                <a:gd name="connsiteX156" fmla="*/ 300990 w 683417"/>
                <a:gd name="connsiteY156" fmla="*/ 15361 h 5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683417" h="531901">
                  <a:moveTo>
                    <a:pt x="300990" y="15361"/>
                  </a:moveTo>
                  <a:lnTo>
                    <a:pt x="300990" y="15361"/>
                  </a:lnTo>
                  <a:cubicBezTo>
                    <a:pt x="295275" y="14726"/>
                    <a:pt x="289572" y="13977"/>
                    <a:pt x="283845" y="13456"/>
                  </a:cubicBezTo>
                  <a:cubicBezTo>
                    <a:pt x="275600" y="12706"/>
                    <a:pt x="267309" y="12465"/>
                    <a:pt x="259080" y="11551"/>
                  </a:cubicBezTo>
                  <a:cubicBezTo>
                    <a:pt x="255862" y="11193"/>
                    <a:pt x="252679" y="10498"/>
                    <a:pt x="249555" y="9646"/>
                  </a:cubicBezTo>
                  <a:cubicBezTo>
                    <a:pt x="245680" y="8589"/>
                    <a:pt x="238125" y="5836"/>
                    <a:pt x="238125" y="5836"/>
                  </a:cubicBezTo>
                  <a:cubicBezTo>
                    <a:pt x="235585" y="3931"/>
                    <a:pt x="233585" y="891"/>
                    <a:pt x="230505" y="121"/>
                  </a:cubicBezTo>
                  <a:cubicBezTo>
                    <a:pt x="226852" y="-792"/>
                    <a:pt x="220832" y="3733"/>
                    <a:pt x="217170" y="3931"/>
                  </a:cubicBezTo>
                  <a:cubicBezTo>
                    <a:pt x="195602" y="5097"/>
                    <a:pt x="152400" y="5836"/>
                    <a:pt x="152400" y="5836"/>
                  </a:cubicBezTo>
                  <a:lnTo>
                    <a:pt x="150495" y="45841"/>
                  </a:lnTo>
                  <a:lnTo>
                    <a:pt x="99060" y="83941"/>
                  </a:lnTo>
                  <a:lnTo>
                    <a:pt x="83820" y="61081"/>
                  </a:lnTo>
                  <a:lnTo>
                    <a:pt x="0" y="137281"/>
                  </a:lnTo>
                  <a:lnTo>
                    <a:pt x="3810" y="162046"/>
                  </a:lnTo>
                  <a:lnTo>
                    <a:pt x="106680" y="177286"/>
                  </a:lnTo>
                  <a:cubicBezTo>
                    <a:pt x="114211" y="182665"/>
                    <a:pt x="120096" y="185765"/>
                    <a:pt x="125730" y="192526"/>
                  </a:cubicBezTo>
                  <a:cubicBezTo>
                    <a:pt x="132541" y="200700"/>
                    <a:pt x="126148" y="196367"/>
                    <a:pt x="135255" y="203956"/>
                  </a:cubicBezTo>
                  <a:cubicBezTo>
                    <a:pt x="137014" y="205422"/>
                    <a:pt x="139107" y="206435"/>
                    <a:pt x="140970" y="207766"/>
                  </a:cubicBezTo>
                  <a:cubicBezTo>
                    <a:pt x="143554" y="209611"/>
                    <a:pt x="146050" y="211576"/>
                    <a:pt x="148590" y="213481"/>
                  </a:cubicBezTo>
                  <a:cubicBezTo>
                    <a:pt x="151765" y="212846"/>
                    <a:pt x="155421" y="213372"/>
                    <a:pt x="158115" y="211576"/>
                  </a:cubicBezTo>
                  <a:cubicBezTo>
                    <a:pt x="159786" y="210462"/>
                    <a:pt x="159468" y="207792"/>
                    <a:pt x="160020" y="205861"/>
                  </a:cubicBezTo>
                  <a:cubicBezTo>
                    <a:pt x="160834" y="203013"/>
                    <a:pt x="162307" y="195571"/>
                    <a:pt x="163830" y="192526"/>
                  </a:cubicBezTo>
                  <a:cubicBezTo>
                    <a:pt x="164854" y="190478"/>
                    <a:pt x="165852" y="188241"/>
                    <a:pt x="167640" y="186811"/>
                  </a:cubicBezTo>
                  <a:cubicBezTo>
                    <a:pt x="169208" y="185557"/>
                    <a:pt x="171418" y="185434"/>
                    <a:pt x="173355" y="184906"/>
                  </a:cubicBezTo>
                  <a:cubicBezTo>
                    <a:pt x="193926" y="179296"/>
                    <a:pt x="187645" y="181169"/>
                    <a:pt x="213360" y="179191"/>
                  </a:cubicBezTo>
                  <a:cubicBezTo>
                    <a:pt x="229001" y="173977"/>
                    <a:pt x="204158" y="181843"/>
                    <a:pt x="234315" y="175381"/>
                  </a:cubicBezTo>
                  <a:cubicBezTo>
                    <a:pt x="238242" y="174540"/>
                    <a:pt x="241935" y="172841"/>
                    <a:pt x="245745" y="171571"/>
                  </a:cubicBezTo>
                  <a:cubicBezTo>
                    <a:pt x="251200" y="169753"/>
                    <a:pt x="257175" y="170301"/>
                    <a:pt x="262890" y="169666"/>
                  </a:cubicBezTo>
                  <a:cubicBezTo>
                    <a:pt x="264795" y="169031"/>
                    <a:pt x="266674" y="168313"/>
                    <a:pt x="268605" y="167761"/>
                  </a:cubicBezTo>
                  <a:cubicBezTo>
                    <a:pt x="275941" y="165665"/>
                    <a:pt x="277893" y="165635"/>
                    <a:pt x="285750" y="163951"/>
                  </a:cubicBezTo>
                  <a:cubicBezTo>
                    <a:pt x="301073" y="160668"/>
                    <a:pt x="299173" y="161071"/>
                    <a:pt x="310515" y="158236"/>
                  </a:cubicBezTo>
                  <a:lnTo>
                    <a:pt x="400050" y="160141"/>
                  </a:lnTo>
                  <a:cubicBezTo>
                    <a:pt x="403285" y="160265"/>
                    <a:pt x="406474" y="161116"/>
                    <a:pt x="409575" y="162046"/>
                  </a:cubicBezTo>
                  <a:cubicBezTo>
                    <a:pt x="415656" y="163870"/>
                    <a:pt x="421091" y="166852"/>
                    <a:pt x="426720" y="169666"/>
                  </a:cubicBezTo>
                  <a:cubicBezTo>
                    <a:pt x="430349" y="180552"/>
                    <a:pt x="425631" y="171480"/>
                    <a:pt x="434340" y="177286"/>
                  </a:cubicBezTo>
                  <a:cubicBezTo>
                    <a:pt x="447959" y="186366"/>
                    <a:pt x="431559" y="180877"/>
                    <a:pt x="447675" y="184906"/>
                  </a:cubicBezTo>
                  <a:cubicBezTo>
                    <a:pt x="449580" y="186176"/>
                    <a:pt x="451679" y="187195"/>
                    <a:pt x="453390" y="188716"/>
                  </a:cubicBezTo>
                  <a:cubicBezTo>
                    <a:pt x="457417" y="192296"/>
                    <a:pt x="460337" y="197157"/>
                    <a:pt x="464820" y="200146"/>
                  </a:cubicBezTo>
                  <a:lnTo>
                    <a:pt x="470535" y="203956"/>
                  </a:lnTo>
                  <a:cubicBezTo>
                    <a:pt x="475083" y="217601"/>
                    <a:pt x="468581" y="201992"/>
                    <a:pt x="478155" y="213481"/>
                  </a:cubicBezTo>
                  <a:cubicBezTo>
                    <a:pt x="483757" y="220204"/>
                    <a:pt x="480703" y="221332"/>
                    <a:pt x="483870" y="228721"/>
                  </a:cubicBezTo>
                  <a:cubicBezTo>
                    <a:pt x="484772" y="230825"/>
                    <a:pt x="486656" y="232388"/>
                    <a:pt x="487680" y="234436"/>
                  </a:cubicBezTo>
                  <a:cubicBezTo>
                    <a:pt x="495567" y="250210"/>
                    <a:pt x="482476" y="229488"/>
                    <a:pt x="493395" y="245866"/>
                  </a:cubicBezTo>
                  <a:cubicBezTo>
                    <a:pt x="498434" y="266023"/>
                    <a:pt x="491592" y="242286"/>
                    <a:pt x="499110" y="259201"/>
                  </a:cubicBezTo>
                  <a:cubicBezTo>
                    <a:pt x="500741" y="262871"/>
                    <a:pt x="500692" y="267289"/>
                    <a:pt x="502920" y="270631"/>
                  </a:cubicBezTo>
                  <a:lnTo>
                    <a:pt x="510540" y="282061"/>
                  </a:lnTo>
                  <a:cubicBezTo>
                    <a:pt x="511810" y="283966"/>
                    <a:pt x="513626" y="285604"/>
                    <a:pt x="514350" y="287776"/>
                  </a:cubicBezTo>
                  <a:cubicBezTo>
                    <a:pt x="521298" y="308619"/>
                    <a:pt x="510217" y="277049"/>
                    <a:pt x="520065" y="299206"/>
                  </a:cubicBezTo>
                  <a:cubicBezTo>
                    <a:pt x="521696" y="302876"/>
                    <a:pt x="521647" y="307294"/>
                    <a:pt x="523875" y="310636"/>
                  </a:cubicBezTo>
                  <a:cubicBezTo>
                    <a:pt x="525145" y="312541"/>
                    <a:pt x="526755" y="314259"/>
                    <a:pt x="527685" y="316351"/>
                  </a:cubicBezTo>
                  <a:cubicBezTo>
                    <a:pt x="529316" y="320021"/>
                    <a:pt x="530225" y="323971"/>
                    <a:pt x="531495" y="327781"/>
                  </a:cubicBezTo>
                  <a:lnTo>
                    <a:pt x="533400" y="333496"/>
                  </a:lnTo>
                  <a:cubicBezTo>
                    <a:pt x="534035" y="335401"/>
                    <a:pt x="534191" y="337540"/>
                    <a:pt x="535305" y="339211"/>
                  </a:cubicBezTo>
                  <a:cubicBezTo>
                    <a:pt x="536575" y="341116"/>
                    <a:pt x="538185" y="342834"/>
                    <a:pt x="539115" y="344926"/>
                  </a:cubicBezTo>
                  <a:cubicBezTo>
                    <a:pt x="540746" y="348596"/>
                    <a:pt x="541655" y="352546"/>
                    <a:pt x="542925" y="356356"/>
                  </a:cubicBezTo>
                  <a:cubicBezTo>
                    <a:pt x="543560" y="358261"/>
                    <a:pt x="543159" y="360957"/>
                    <a:pt x="544830" y="362071"/>
                  </a:cubicBezTo>
                  <a:lnTo>
                    <a:pt x="550545" y="365881"/>
                  </a:lnTo>
                  <a:cubicBezTo>
                    <a:pt x="559217" y="391897"/>
                    <a:pt x="549756" y="365310"/>
                    <a:pt x="558165" y="384931"/>
                  </a:cubicBezTo>
                  <a:cubicBezTo>
                    <a:pt x="558956" y="386777"/>
                    <a:pt x="559172" y="388850"/>
                    <a:pt x="560070" y="390646"/>
                  </a:cubicBezTo>
                  <a:cubicBezTo>
                    <a:pt x="561094" y="392694"/>
                    <a:pt x="562950" y="394269"/>
                    <a:pt x="563880" y="396361"/>
                  </a:cubicBezTo>
                  <a:cubicBezTo>
                    <a:pt x="565511" y="400031"/>
                    <a:pt x="566420" y="403981"/>
                    <a:pt x="567690" y="407791"/>
                  </a:cubicBezTo>
                  <a:lnTo>
                    <a:pt x="569595" y="413506"/>
                  </a:lnTo>
                  <a:lnTo>
                    <a:pt x="571500" y="419221"/>
                  </a:lnTo>
                  <a:cubicBezTo>
                    <a:pt x="570865" y="426206"/>
                    <a:pt x="570522" y="433224"/>
                    <a:pt x="569595" y="440176"/>
                  </a:cubicBezTo>
                  <a:cubicBezTo>
                    <a:pt x="569249" y="442771"/>
                    <a:pt x="569142" y="445618"/>
                    <a:pt x="567690" y="447796"/>
                  </a:cubicBezTo>
                  <a:cubicBezTo>
                    <a:pt x="566420" y="449701"/>
                    <a:pt x="563880" y="450336"/>
                    <a:pt x="561975" y="451606"/>
                  </a:cubicBezTo>
                  <a:cubicBezTo>
                    <a:pt x="560705" y="453511"/>
                    <a:pt x="559953" y="455891"/>
                    <a:pt x="558165" y="457321"/>
                  </a:cubicBezTo>
                  <a:cubicBezTo>
                    <a:pt x="556597" y="458575"/>
                    <a:pt x="554121" y="458112"/>
                    <a:pt x="552450" y="459226"/>
                  </a:cubicBezTo>
                  <a:cubicBezTo>
                    <a:pt x="550208" y="460720"/>
                    <a:pt x="548640" y="463036"/>
                    <a:pt x="546735" y="464941"/>
                  </a:cubicBezTo>
                  <a:cubicBezTo>
                    <a:pt x="546100" y="466846"/>
                    <a:pt x="545728" y="468860"/>
                    <a:pt x="544830" y="470656"/>
                  </a:cubicBezTo>
                  <a:cubicBezTo>
                    <a:pt x="537444" y="485428"/>
                    <a:pt x="543903" y="467721"/>
                    <a:pt x="539115" y="482086"/>
                  </a:cubicBezTo>
                  <a:cubicBezTo>
                    <a:pt x="540242" y="491101"/>
                    <a:pt x="538655" y="496866"/>
                    <a:pt x="544830" y="503041"/>
                  </a:cubicBezTo>
                  <a:cubicBezTo>
                    <a:pt x="546449" y="504660"/>
                    <a:pt x="548640" y="505581"/>
                    <a:pt x="550545" y="506851"/>
                  </a:cubicBezTo>
                  <a:cubicBezTo>
                    <a:pt x="551815" y="508756"/>
                    <a:pt x="552596" y="511100"/>
                    <a:pt x="554355" y="512566"/>
                  </a:cubicBezTo>
                  <a:cubicBezTo>
                    <a:pt x="556537" y="514384"/>
                    <a:pt x="559509" y="514967"/>
                    <a:pt x="561975" y="516376"/>
                  </a:cubicBezTo>
                  <a:cubicBezTo>
                    <a:pt x="563963" y="517512"/>
                    <a:pt x="565785" y="518916"/>
                    <a:pt x="567690" y="520186"/>
                  </a:cubicBezTo>
                  <a:cubicBezTo>
                    <a:pt x="586272" y="517089"/>
                    <a:pt x="585103" y="516414"/>
                    <a:pt x="611505" y="520186"/>
                  </a:cubicBezTo>
                  <a:cubicBezTo>
                    <a:pt x="614316" y="520588"/>
                    <a:pt x="616515" y="522877"/>
                    <a:pt x="619125" y="523996"/>
                  </a:cubicBezTo>
                  <a:cubicBezTo>
                    <a:pt x="620971" y="524787"/>
                    <a:pt x="623044" y="525003"/>
                    <a:pt x="624840" y="525901"/>
                  </a:cubicBezTo>
                  <a:cubicBezTo>
                    <a:pt x="639612" y="533287"/>
                    <a:pt x="621905" y="526828"/>
                    <a:pt x="636270" y="531616"/>
                  </a:cubicBezTo>
                  <a:cubicBezTo>
                    <a:pt x="640715" y="530981"/>
                    <a:pt x="647377" y="533610"/>
                    <a:pt x="649605" y="529711"/>
                  </a:cubicBezTo>
                  <a:cubicBezTo>
                    <a:pt x="667600" y="498220"/>
                    <a:pt x="634775" y="507337"/>
                    <a:pt x="664845" y="503041"/>
                  </a:cubicBezTo>
                  <a:cubicBezTo>
                    <a:pt x="666115" y="501136"/>
                    <a:pt x="667324" y="499189"/>
                    <a:pt x="668655" y="497326"/>
                  </a:cubicBezTo>
                  <a:cubicBezTo>
                    <a:pt x="673973" y="489881"/>
                    <a:pt x="675791" y="488770"/>
                    <a:pt x="680085" y="480181"/>
                  </a:cubicBezTo>
                  <a:cubicBezTo>
                    <a:pt x="680983" y="478385"/>
                    <a:pt x="681355" y="476371"/>
                    <a:pt x="681990" y="474466"/>
                  </a:cubicBezTo>
                  <a:cubicBezTo>
                    <a:pt x="681512" y="467295"/>
                    <a:pt x="688813" y="443986"/>
                    <a:pt x="674370" y="443986"/>
                  </a:cubicBezTo>
                  <a:cubicBezTo>
                    <a:pt x="670507" y="443986"/>
                    <a:pt x="666750" y="445256"/>
                    <a:pt x="662940" y="445891"/>
                  </a:cubicBezTo>
                  <a:cubicBezTo>
                    <a:pt x="661035" y="447161"/>
                    <a:pt x="658844" y="448082"/>
                    <a:pt x="657225" y="449701"/>
                  </a:cubicBezTo>
                  <a:cubicBezTo>
                    <a:pt x="655606" y="451320"/>
                    <a:pt x="655203" y="453986"/>
                    <a:pt x="653415" y="455416"/>
                  </a:cubicBezTo>
                  <a:cubicBezTo>
                    <a:pt x="651847" y="456670"/>
                    <a:pt x="649605" y="456686"/>
                    <a:pt x="647700" y="457321"/>
                  </a:cubicBezTo>
                  <a:cubicBezTo>
                    <a:pt x="643255" y="456686"/>
                    <a:pt x="638666" y="456706"/>
                    <a:pt x="634365" y="455416"/>
                  </a:cubicBezTo>
                  <a:cubicBezTo>
                    <a:pt x="632172" y="454758"/>
                    <a:pt x="630698" y="452630"/>
                    <a:pt x="628650" y="451606"/>
                  </a:cubicBezTo>
                  <a:cubicBezTo>
                    <a:pt x="626854" y="450708"/>
                    <a:pt x="624840" y="450336"/>
                    <a:pt x="622935" y="449701"/>
                  </a:cubicBezTo>
                  <a:cubicBezTo>
                    <a:pt x="617886" y="444652"/>
                    <a:pt x="611094" y="439355"/>
                    <a:pt x="607695" y="432556"/>
                  </a:cubicBezTo>
                  <a:cubicBezTo>
                    <a:pt x="606797" y="430760"/>
                    <a:pt x="606425" y="428746"/>
                    <a:pt x="605790" y="426841"/>
                  </a:cubicBezTo>
                  <a:cubicBezTo>
                    <a:pt x="602688" y="339978"/>
                    <a:pt x="607040" y="397490"/>
                    <a:pt x="601980" y="362071"/>
                  </a:cubicBezTo>
                  <a:cubicBezTo>
                    <a:pt x="600821" y="353960"/>
                    <a:pt x="600353" y="345311"/>
                    <a:pt x="598170" y="337306"/>
                  </a:cubicBezTo>
                  <a:cubicBezTo>
                    <a:pt x="597113" y="333431"/>
                    <a:pt x="597200" y="328716"/>
                    <a:pt x="594360" y="325876"/>
                  </a:cubicBezTo>
                  <a:lnTo>
                    <a:pt x="588645" y="320161"/>
                  </a:lnTo>
                  <a:cubicBezTo>
                    <a:pt x="588010" y="318256"/>
                    <a:pt x="587638" y="316242"/>
                    <a:pt x="586740" y="314446"/>
                  </a:cubicBezTo>
                  <a:cubicBezTo>
                    <a:pt x="585716" y="312398"/>
                    <a:pt x="583860" y="310823"/>
                    <a:pt x="582930" y="308731"/>
                  </a:cubicBezTo>
                  <a:cubicBezTo>
                    <a:pt x="575124" y="291168"/>
                    <a:pt x="583107" y="303325"/>
                    <a:pt x="575310" y="289681"/>
                  </a:cubicBezTo>
                  <a:cubicBezTo>
                    <a:pt x="574174" y="287693"/>
                    <a:pt x="573119" y="285585"/>
                    <a:pt x="571500" y="283966"/>
                  </a:cubicBezTo>
                  <a:cubicBezTo>
                    <a:pt x="569881" y="282347"/>
                    <a:pt x="565785" y="280156"/>
                    <a:pt x="565785" y="280156"/>
                  </a:cubicBezTo>
                  <a:lnTo>
                    <a:pt x="537210" y="282061"/>
                  </a:lnTo>
                  <a:lnTo>
                    <a:pt x="514350" y="249676"/>
                  </a:lnTo>
                  <a:cubicBezTo>
                    <a:pt x="519430" y="245231"/>
                    <a:pt x="524817" y="241114"/>
                    <a:pt x="529590" y="236341"/>
                  </a:cubicBezTo>
                  <a:cubicBezTo>
                    <a:pt x="531209" y="234722"/>
                    <a:pt x="533076" y="232893"/>
                    <a:pt x="533400" y="230626"/>
                  </a:cubicBezTo>
                  <a:cubicBezTo>
                    <a:pt x="533770" y="228034"/>
                    <a:pt x="533506" y="224682"/>
                    <a:pt x="531495" y="223006"/>
                  </a:cubicBezTo>
                  <a:cubicBezTo>
                    <a:pt x="529008" y="220933"/>
                    <a:pt x="525111" y="221886"/>
                    <a:pt x="521970" y="221101"/>
                  </a:cubicBezTo>
                  <a:cubicBezTo>
                    <a:pt x="515660" y="219524"/>
                    <a:pt x="516127" y="219111"/>
                    <a:pt x="510540" y="215386"/>
                  </a:cubicBezTo>
                  <a:cubicBezTo>
                    <a:pt x="500121" y="199758"/>
                    <a:pt x="501432" y="206963"/>
                    <a:pt x="504825" y="184906"/>
                  </a:cubicBezTo>
                  <a:cubicBezTo>
                    <a:pt x="505130" y="182921"/>
                    <a:pt x="506095" y="181096"/>
                    <a:pt x="506730" y="179191"/>
                  </a:cubicBezTo>
                  <a:cubicBezTo>
                    <a:pt x="506095" y="173476"/>
                    <a:pt x="507783" y="166977"/>
                    <a:pt x="504825" y="162046"/>
                  </a:cubicBezTo>
                  <a:cubicBezTo>
                    <a:pt x="503159" y="159270"/>
                    <a:pt x="498332" y="161278"/>
                    <a:pt x="495300" y="160141"/>
                  </a:cubicBezTo>
                  <a:cubicBezTo>
                    <a:pt x="493156" y="159337"/>
                    <a:pt x="491490" y="157601"/>
                    <a:pt x="489585" y="156331"/>
                  </a:cubicBezTo>
                  <a:cubicBezTo>
                    <a:pt x="488950" y="154426"/>
                    <a:pt x="487350" y="152597"/>
                    <a:pt x="487680" y="150616"/>
                  </a:cubicBezTo>
                  <a:cubicBezTo>
                    <a:pt x="488056" y="148358"/>
                    <a:pt x="489767" y="146409"/>
                    <a:pt x="491490" y="144901"/>
                  </a:cubicBezTo>
                  <a:cubicBezTo>
                    <a:pt x="494936" y="141886"/>
                    <a:pt x="499110" y="139821"/>
                    <a:pt x="502920" y="137281"/>
                  </a:cubicBezTo>
                  <a:cubicBezTo>
                    <a:pt x="504825" y="136011"/>
                    <a:pt x="506463" y="134195"/>
                    <a:pt x="508635" y="133471"/>
                  </a:cubicBezTo>
                  <a:cubicBezTo>
                    <a:pt x="516522" y="130842"/>
                    <a:pt x="512679" y="132680"/>
                    <a:pt x="520065" y="127756"/>
                  </a:cubicBezTo>
                  <a:cubicBezTo>
                    <a:pt x="525145" y="128391"/>
                    <a:pt x="530484" y="127939"/>
                    <a:pt x="535305" y="129661"/>
                  </a:cubicBezTo>
                  <a:cubicBezTo>
                    <a:pt x="539617" y="131201"/>
                    <a:pt x="546735" y="137281"/>
                    <a:pt x="546735" y="137281"/>
                  </a:cubicBezTo>
                  <a:cubicBezTo>
                    <a:pt x="551180" y="136646"/>
                    <a:pt x="555667" y="136257"/>
                    <a:pt x="560070" y="135376"/>
                  </a:cubicBezTo>
                  <a:cubicBezTo>
                    <a:pt x="562039" y="134982"/>
                    <a:pt x="563848" y="133999"/>
                    <a:pt x="565785" y="133471"/>
                  </a:cubicBezTo>
                  <a:cubicBezTo>
                    <a:pt x="570837" y="132093"/>
                    <a:pt x="575945" y="130931"/>
                    <a:pt x="581025" y="129661"/>
                  </a:cubicBezTo>
                  <a:cubicBezTo>
                    <a:pt x="583565" y="129026"/>
                    <a:pt x="586161" y="128584"/>
                    <a:pt x="588645" y="127756"/>
                  </a:cubicBezTo>
                  <a:cubicBezTo>
                    <a:pt x="592455" y="126486"/>
                    <a:pt x="596065" y="124169"/>
                    <a:pt x="600075" y="123946"/>
                  </a:cubicBezTo>
                  <a:lnTo>
                    <a:pt x="634365" y="122041"/>
                  </a:lnTo>
                  <a:cubicBezTo>
                    <a:pt x="633730" y="117596"/>
                    <a:pt x="633341" y="113109"/>
                    <a:pt x="632460" y="108706"/>
                  </a:cubicBezTo>
                  <a:cubicBezTo>
                    <a:pt x="632066" y="106737"/>
                    <a:pt x="631809" y="104559"/>
                    <a:pt x="630555" y="102991"/>
                  </a:cubicBezTo>
                  <a:cubicBezTo>
                    <a:pt x="629125" y="101203"/>
                    <a:pt x="626888" y="100205"/>
                    <a:pt x="624840" y="99181"/>
                  </a:cubicBezTo>
                  <a:cubicBezTo>
                    <a:pt x="623044" y="98283"/>
                    <a:pt x="621030" y="97911"/>
                    <a:pt x="619125" y="97276"/>
                  </a:cubicBezTo>
                  <a:lnTo>
                    <a:pt x="586740" y="101086"/>
                  </a:lnTo>
                  <a:cubicBezTo>
                    <a:pt x="582285" y="101643"/>
                    <a:pt x="577895" y="102991"/>
                    <a:pt x="573405" y="102991"/>
                  </a:cubicBezTo>
                  <a:cubicBezTo>
                    <a:pt x="568285" y="102991"/>
                    <a:pt x="563245" y="101721"/>
                    <a:pt x="558165" y="101086"/>
                  </a:cubicBezTo>
                  <a:cubicBezTo>
                    <a:pt x="556895" y="97276"/>
                    <a:pt x="555329" y="93552"/>
                    <a:pt x="554355" y="89656"/>
                  </a:cubicBezTo>
                  <a:lnTo>
                    <a:pt x="550545" y="74416"/>
                  </a:lnTo>
                  <a:cubicBezTo>
                    <a:pt x="551180" y="72511"/>
                    <a:pt x="551196" y="70269"/>
                    <a:pt x="552450" y="68701"/>
                  </a:cubicBezTo>
                  <a:cubicBezTo>
                    <a:pt x="555136" y="65344"/>
                    <a:pt x="560115" y="64241"/>
                    <a:pt x="563880" y="62986"/>
                  </a:cubicBezTo>
                  <a:cubicBezTo>
                    <a:pt x="565150" y="61081"/>
                    <a:pt x="566666" y="59319"/>
                    <a:pt x="567690" y="57271"/>
                  </a:cubicBezTo>
                  <a:cubicBezTo>
                    <a:pt x="570745" y="51162"/>
                    <a:pt x="570063" y="47246"/>
                    <a:pt x="567690" y="40126"/>
                  </a:cubicBezTo>
                  <a:cubicBezTo>
                    <a:pt x="566966" y="37954"/>
                    <a:pt x="565150" y="36316"/>
                    <a:pt x="563880" y="34411"/>
                  </a:cubicBezTo>
                  <a:cubicBezTo>
                    <a:pt x="563245" y="29966"/>
                    <a:pt x="563265" y="25377"/>
                    <a:pt x="561975" y="21076"/>
                  </a:cubicBezTo>
                  <a:cubicBezTo>
                    <a:pt x="561317" y="18883"/>
                    <a:pt x="560437" y="15077"/>
                    <a:pt x="558165" y="15361"/>
                  </a:cubicBezTo>
                  <a:cubicBezTo>
                    <a:pt x="553621" y="15929"/>
                    <a:pt x="550831" y="20933"/>
                    <a:pt x="546735" y="22981"/>
                  </a:cubicBezTo>
                  <a:cubicBezTo>
                    <a:pt x="544195" y="24251"/>
                    <a:pt x="541581" y="25382"/>
                    <a:pt x="539115" y="26791"/>
                  </a:cubicBezTo>
                  <a:cubicBezTo>
                    <a:pt x="537127" y="27927"/>
                    <a:pt x="535448" y="29577"/>
                    <a:pt x="533400" y="30601"/>
                  </a:cubicBezTo>
                  <a:cubicBezTo>
                    <a:pt x="531604" y="31499"/>
                    <a:pt x="529590" y="31871"/>
                    <a:pt x="527685" y="32506"/>
                  </a:cubicBezTo>
                  <a:cubicBezTo>
                    <a:pt x="511175" y="31871"/>
                    <a:pt x="494647" y="31601"/>
                    <a:pt x="478155" y="30601"/>
                  </a:cubicBezTo>
                  <a:cubicBezTo>
                    <a:pt x="473673" y="30329"/>
                    <a:pt x="469279" y="29221"/>
                    <a:pt x="464820" y="28696"/>
                  </a:cubicBezTo>
                  <a:cubicBezTo>
                    <a:pt x="458482" y="27950"/>
                    <a:pt x="452108" y="27537"/>
                    <a:pt x="445770" y="26791"/>
                  </a:cubicBezTo>
                  <a:cubicBezTo>
                    <a:pt x="441311" y="26266"/>
                    <a:pt x="436900" y="25356"/>
                    <a:pt x="432435" y="24886"/>
                  </a:cubicBezTo>
                  <a:cubicBezTo>
                    <a:pt x="389155" y="20330"/>
                    <a:pt x="426508" y="25400"/>
                    <a:pt x="396240" y="21076"/>
                  </a:cubicBezTo>
                  <a:cubicBezTo>
                    <a:pt x="383375" y="16788"/>
                    <a:pt x="399211" y="21736"/>
                    <a:pt x="379095" y="17266"/>
                  </a:cubicBezTo>
                  <a:cubicBezTo>
                    <a:pt x="373621" y="16049"/>
                    <a:pt x="371776" y="13871"/>
                    <a:pt x="365760" y="13456"/>
                  </a:cubicBezTo>
                  <a:cubicBezTo>
                    <a:pt x="334825" y="11323"/>
                    <a:pt x="311785" y="15043"/>
                    <a:pt x="300990" y="15361"/>
                  </a:cubicBez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4" name="Freeform 153"/>
            <p:cNvSpPr/>
            <p:nvPr/>
          </p:nvSpPr>
          <p:spPr bwMode="auto">
            <a:xfrm>
              <a:off x="5482391" y="5430899"/>
              <a:ext cx="121305" cy="164975"/>
            </a:xfrm>
            <a:custGeom>
              <a:avLst/>
              <a:gdLst>
                <a:gd name="connsiteX0" fmla="*/ 7620 w 198120"/>
                <a:gd name="connsiteY0" fmla="*/ 76308 h 270618"/>
                <a:gd name="connsiteX1" fmla="*/ 7620 w 198120"/>
                <a:gd name="connsiteY1" fmla="*/ 76308 h 270618"/>
                <a:gd name="connsiteX2" fmla="*/ 3810 w 198120"/>
                <a:gd name="connsiteY2" fmla="*/ 45828 h 270618"/>
                <a:gd name="connsiteX3" fmla="*/ 1905 w 198120"/>
                <a:gd name="connsiteY3" fmla="*/ 40113 h 270618"/>
                <a:gd name="connsiteX4" fmla="*/ 7620 w 198120"/>
                <a:gd name="connsiteY4" fmla="*/ 36303 h 270618"/>
                <a:gd name="connsiteX5" fmla="*/ 34290 w 198120"/>
                <a:gd name="connsiteY5" fmla="*/ 30588 h 270618"/>
                <a:gd name="connsiteX6" fmla="*/ 40005 w 198120"/>
                <a:gd name="connsiteY6" fmla="*/ 28683 h 270618"/>
                <a:gd name="connsiteX7" fmla="*/ 32385 w 198120"/>
                <a:gd name="connsiteY7" fmla="*/ 9633 h 270618"/>
                <a:gd name="connsiteX8" fmla="*/ 26670 w 198120"/>
                <a:gd name="connsiteY8" fmla="*/ 7728 h 270618"/>
                <a:gd name="connsiteX9" fmla="*/ 34290 w 198120"/>
                <a:gd name="connsiteY9" fmla="*/ 2013 h 270618"/>
                <a:gd name="connsiteX10" fmla="*/ 120015 w 198120"/>
                <a:gd name="connsiteY10" fmla="*/ 2013 h 270618"/>
                <a:gd name="connsiteX11" fmla="*/ 116205 w 198120"/>
                <a:gd name="connsiteY11" fmla="*/ 30588 h 270618"/>
                <a:gd name="connsiteX12" fmla="*/ 112395 w 198120"/>
                <a:gd name="connsiteY12" fmla="*/ 47733 h 270618"/>
                <a:gd name="connsiteX13" fmla="*/ 110490 w 198120"/>
                <a:gd name="connsiteY13" fmla="*/ 53448 h 270618"/>
                <a:gd name="connsiteX14" fmla="*/ 106680 w 198120"/>
                <a:gd name="connsiteY14" fmla="*/ 66783 h 270618"/>
                <a:gd name="connsiteX15" fmla="*/ 104775 w 198120"/>
                <a:gd name="connsiteY15" fmla="*/ 83928 h 270618"/>
                <a:gd name="connsiteX16" fmla="*/ 150495 w 198120"/>
                <a:gd name="connsiteY16" fmla="*/ 99168 h 270618"/>
                <a:gd name="connsiteX17" fmla="*/ 198120 w 198120"/>
                <a:gd name="connsiteY17" fmla="*/ 108693 h 270618"/>
                <a:gd name="connsiteX18" fmla="*/ 196215 w 198120"/>
                <a:gd name="connsiteY18" fmla="*/ 114408 h 270618"/>
                <a:gd name="connsiteX19" fmla="*/ 184785 w 198120"/>
                <a:gd name="connsiteY19" fmla="*/ 122028 h 270618"/>
                <a:gd name="connsiteX20" fmla="*/ 179070 w 198120"/>
                <a:gd name="connsiteY20" fmla="*/ 125838 h 270618"/>
                <a:gd name="connsiteX21" fmla="*/ 169545 w 198120"/>
                <a:gd name="connsiteY21" fmla="*/ 127743 h 270618"/>
                <a:gd name="connsiteX22" fmla="*/ 158115 w 198120"/>
                <a:gd name="connsiteY22" fmla="*/ 131553 h 270618"/>
                <a:gd name="connsiteX23" fmla="*/ 152400 w 198120"/>
                <a:gd name="connsiteY23" fmla="*/ 133458 h 270618"/>
                <a:gd name="connsiteX24" fmla="*/ 146685 w 198120"/>
                <a:gd name="connsiteY24" fmla="*/ 135363 h 270618"/>
                <a:gd name="connsiteX25" fmla="*/ 139065 w 198120"/>
                <a:gd name="connsiteY25" fmla="*/ 139173 h 270618"/>
                <a:gd name="connsiteX26" fmla="*/ 135255 w 198120"/>
                <a:gd name="connsiteY26" fmla="*/ 146793 h 270618"/>
                <a:gd name="connsiteX27" fmla="*/ 146685 w 198120"/>
                <a:gd name="connsiteY27" fmla="*/ 156318 h 270618"/>
                <a:gd name="connsiteX28" fmla="*/ 150495 w 198120"/>
                <a:gd name="connsiteY28" fmla="*/ 162033 h 270618"/>
                <a:gd name="connsiteX29" fmla="*/ 156210 w 198120"/>
                <a:gd name="connsiteY29" fmla="*/ 163938 h 270618"/>
                <a:gd name="connsiteX30" fmla="*/ 158115 w 198120"/>
                <a:gd name="connsiteY30" fmla="*/ 169653 h 270618"/>
                <a:gd name="connsiteX31" fmla="*/ 163830 w 198120"/>
                <a:gd name="connsiteY31" fmla="*/ 175368 h 270618"/>
                <a:gd name="connsiteX32" fmla="*/ 165735 w 198120"/>
                <a:gd name="connsiteY32" fmla="*/ 181083 h 270618"/>
                <a:gd name="connsiteX33" fmla="*/ 161925 w 198120"/>
                <a:gd name="connsiteY33" fmla="*/ 192513 h 270618"/>
                <a:gd name="connsiteX34" fmla="*/ 158115 w 198120"/>
                <a:gd name="connsiteY34" fmla="*/ 205848 h 270618"/>
                <a:gd name="connsiteX35" fmla="*/ 160020 w 198120"/>
                <a:gd name="connsiteY35" fmla="*/ 242043 h 270618"/>
                <a:gd name="connsiteX36" fmla="*/ 158115 w 198120"/>
                <a:gd name="connsiteY36" fmla="*/ 253473 h 270618"/>
                <a:gd name="connsiteX37" fmla="*/ 152400 w 198120"/>
                <a:gd name="connsiteY37" fmla="*/ 257283 h 270618"/>
                <a:gd name="connsiteX38" fmla="*/ 150495 w 198120"/>
                <a:gd name="connsiteY38" fmla="*/ 262998 h 270618"/>
                <a:gd name="connsiteX39" fmla="*/ 139065 w 198120"/>
                <a:gd name="connsiteY39" fmla="*/ 270618 h 270618"/>
                <a:gd name="connsiteX40" fmla="*/ 110490 w 198120"/>
                <a:gd name="connsiteY40" fmla="*/ 268713 h 270618"/>
                <a:gd name="connsiteX41" fmla="*/ 102870 w 198120"/>
                <a:gd name="connsiteY41" fmla="*/ 264903 h 270618"/>
                <a:gd name="connsiteX42" fmla="*/ 85725 w 198120"/>
                <a:gd name="connsiteY42" fmla="*/ 257283 h 270618"/>
                <a:gd name="connsiteX43" fmla="*/ 36195 w 198120"/>
                <a:gd name="connsiteY43" fmla="*/ 255378 h 270618"/>
                <a:gd name="connsiteX44" fmla="*/ 22860 w 198120"/>
                <a:gd name="connsiteY44" fmla="*/ 243948 h 270618"/>
                <a:gd name="connsiteX45" fmla="*/ 11430 w 198120"/>
                <a:gd name="connsiteY45" fmla="*/ 224898 h 270618"/>
                <a:gd name="connsiteX46" fmla="*/ 1905 w 198120"/>
                <a:gd name="connsiteY46" fmla="*/ 211563 h 270618"/>
                <a:gd name="connsiteX47" fmla="*/ 0 w 198120"/>
                <a:gd name="connsiteY47" fmla="*/ 205848 h 270618"/>
                <a:gd name="connsiteX48" fmla="*/ 1905 w 198120"/>
                <a:gd name="connsiteY48" fmla="*/ 186798 h 270618"/>
                <a:gd name="connsiteX49" fmla="*/ 3810 w 198120"/>
                <a:gd name="connsiteY49" fmla="*/ 177273 h 270618"/>
                <a:gd name="connsiteX50" fmla="*/ 7620 w 198120"/>
                <a:gd name="connsiteY50" fmla="*/ 154413 h 270618"/>
                <a:gd name="connsiteX51" fmla="*/ 11430 w 198120"/>
                <a:gd name="connsiteY51" fmla="*/ 148698 h 270618"/>
                <a:gd name="connsiteX52" fmla="*/ 17145 w 198120"/>
                <a:gd name="connsiteY52" fmla="*/ 133458 h 270618"/>
                <a:gd name="connsiteX53" fmla="*/ 20955 w 198120"/>
                <a:gd name="connsiteY53" fmla="*/ 122028 h 270618"/>
                <a:gd name="connsiteX54" fmla="*/ 19050 w 198120"/>
                <a:gd name="connsiteY54" fmla="*/ 87738 h 270618"/>
                <a:gd name="connsiteX55" fmla="*/ 11430 w 198120"/>
                <a:gd name="connsiteY55" fmla="*/ 72498 h 270618"/>
                <a:gd name="connsiteX56" fmla="*/ 7620 w 198120"/>
                <a:gd name="connsiteY56" fmla="*/ 76308 h 2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" h="270618">
                  <a:moveTo>
                    <a:pt x="7620" y="76308"/>
                  </a:moveTo>
                  <a:lnTo>
                    <a:pt x="7620" y="76308"/>
                  </a:lnTo>
                  <a:cubicBezTo>
                    <a:pt x="6960" y="70365"/>
                    <a:pt x="5169" y="52623"/>
                    <a:pt x="3810" y="45828"/>
                  </a:cubicBezTo>
                  <a:cubicBezTo>
                    <a:pt x="3416" y="43859"/>
                    <a:pt x="2540" y="42018"/>
                    <a:pt x="1905" y="40113"/>
                  </a:cubicBezTo>
                  <a:cubicBezTo>
                    <a:pt x="3810" y="38843"/>
                    <a:pt x="5424" y="36949"/>
                    <a:pt x="7620" y="36303"/>
                  </a:cubicBezTo>
                  <a:cubicBezTo>
                    <a:pt x="16342" y="33738"/>
                    <a:pt x="25665" y="33463"/>
                    <a:pt x="34290" y="30588"/>
                  </a:cubicBezTo>
                  <a:lnTo>
                    <a:pt x="40005" y="28683"/>
                  </a:lnTo>
                  <a:cubicBezTo>
                    <a:pt x="38312" y="15136"/>
                    <a:pt x="42138" y="14510"/>
                    <a:pt x="32385" y="9633"/>
                  </a:cubicBezTo>
                  <a:cubicBezTo>
                    <a:pt x="30589" y="8735"/>
                    <a:pt x="28575" y="8363"/>
                    <a:pt x="26670" y="7728"/>
                  </a:cubicBezTo>
                  <a:cubicBezTo>
                    <a:pt x="29210" y="5823"/>
                    <a:pt x="31152" y="2496"/>
                    <a:pt x="34290" y="2013"/>
                  </a:cubicBezTo>
                  <a:cubicBezTo>
                    <a:pt x="59760" y="-1906"/>
                    <a:pt x="94680" y="911"/>
                    <a:pt x="120015" y="2013"/>
                  </a:cubicBezTo>
                  <a:cubicBezTo>
                    <a:pt x="119052" y="9718"/>
                    <a:pt x="117520" y="22701"/>
                    <a:pt x="116205" y="30588"/>
                  </a:cubicBezTo>
                  <a:cubicBezTo>
                    <a:pt x="115419" y="35302"/>
                    <a:pt x="113765" y="42938"/>
                    <a:pt x="112395" y="47733"/>
                  </a:cubicBezTo>
                  <a:cubicBezTo>
                    <a:pt x="111843" y="49664"/>
                    <a:pt x="111042" y="51517"/>
                    <a:pt x="110490" y="53448"/>
                  </a:cubicBezTo>
                  <a:cubicBezTo>
                    <a:pt x="105706" y="70192"/>
                    <a:pt x="111248" y="53080"/>
                    <a:pt x="106680" y="66783"/>
                  </a:cubicBezTo>
                  <a:cubicBezTo>
                    <a:pt x="106045" y="72498"/>
                    <a:pt x="104775" y="78178"/>
                    <a:pt x="104775" y="83928"/>
                  </a:cubicBezTo>
                  <a:cubicBezTo>
                    <a:pt x="104775" y="111562"/>
                    <a:pt x="115127" y="97630"/>
                    <a:pt x="150495" y="99168"/>
                  </a:cubicBezTo>
                  <a:cubicBezTo>
                    <a:pt x="171978" y="113490"/>
                    <a:pt x="157352" y="106547"/>
                    <a:pt x="198120" y="108693"/>
                  </a:cubicBezTo>
                  <a:cubicBezTo>
                    <a:pt x="197485" y="110598"/>
                    <a:pt x="197635" y="112988"/>
                    <a:pt x="196215" y="114408"/>
                  </a:cubicBezTo>
                  <a:cubicBezTo>
                    <a:pt x="192977" y="117646"/>
                    <a:pt x="188595" y="119488"/>
                    <a:pt x="184785" y="122028"/>
                  </a:cubicBezTo>
                  <a:cubicBezTo>
                    <a:pt x="182880" y="123298"/>
                    <a:pt x="181315" y="125389"/>
                    <a:pt x="179070" y="125838"/>
                  </a:cubicBezTo>
                  <a:cubicBezTo>
                    <a:pt x="175895" y="126473"/>
                    <a:pt x="172669" y="126891"/>
                    <a:pt x="169545" y="127743"/>
                  </a:cubicBezTo>
                  <a:cubicBezTo>
                    <a:pt x="165670" y="128800"/>
                    <a:pt x="161925" y="130283"/>
                    <a:pt x="158115" y="131553"/>
                  </a:cubicBezTo>
                  <a:lnTo>
                    <a:pt x="152400" y="133458"/>
                  </a:lnTo>
                  <a:cubicBezTo>
                    <a:pt x="150495" y="134093"/>
                    <a:pt x="148481" y="134465"/>
                    <a:pt x="146685" y="135363"/>
                  </a:cubicBezTo>
                  <a:lnTo>
                    <a:pt x="139065" y="139173"/>
                  </a:lnTo>
                  <a:cubicBezTo>
                    <a:pt x="137795" y="141713"/>
                    <a:pt x="134853" y="143982"/>
                    <a:pt x="135255" y="146793"/>
                  </a:cubicBezTo>
                  <a:cubicBezTo>
                    <a:pt x="135641" y="149495"/>
                    <a:pt x="144633" y="154950"/>
                    <a:pt x="146685" y="156318"/>
                  </a:cubicBezTo>
                  <a:cubicBezTo>
                    <a:pt x="147955" y="158223"/>
                    <a:pt x="148707" y="160603"/>
                    <a:pt x="150495" y="162033"/>
                  </a:cubicBezTo>
                  <a:cubicBezTo>
                    <a:pt x="152063" y="163287"/>
                    <a:pt x="154790" y="162518"/>
                    <a:pt x="156210" y="163938"/>
                  </a:cubicBezTo>
                  <a:cubicBezTo>
                    <a:pt x="157630" y="165358"/>
                    <a:pt x="157001" y="167982"/>
                    <a:pt x="158115" y="169653"/>
                  </a:cubicBezTo>
                  <a:cubicBezTo>
                    <a:pt x="159609" y="171895"/>
                    <a:pt x="161925" y="173463"/>
                    <a:pt x="163830" y="175368"/>
                  </a:cubicBezTo>
                  <a:cubicBezTo>
                    <a:pt x="164465" y="177273"/>
                    <a:pt x="165957" y="179087"/>
                    <a:pt x="165735" y="181083"/>
                  </a:cubicBezTo>
                  <a:cubicBezTo>
                    <a:pt x="165291" y="185075"/>
                    <a:pt x="163195" y="188703"/>
                    <a:pt x="161925" y="192513"/>
                  </a:cubicBezTo>
                  <a:cubicBezTo>
                    <a:pt x="159192" y="200712"/>
                    <a:pt x="160507" y="196280"/>
                    <a:pt x="158115" y="205848"/>
                  </a:cubicBezTo>
                  <a:cubicBezTo>
                    <a:pt x="158750" y="217913"/>
                    <a:pt x="160020" y="229961"/>
                    <a:pt x="160020" y="242043"/>
                  </a:cubicBezTo>
                  <a:cubicBezTo>
                    <a:pt x="160020" y="245906"/>
                    <a:pt x="159842" y="250018"/>
                    <a:pt x="158115" y="253473"/>
                  </a:cubicBezTo>
                  <a:cubicBezTo>
                    <a:pt x="157091" y="255521"/>
                    <a:pt x="154305" y="256013"/>
                    <a:pt x="152400" y="257283"/>
                  </a:cubicBezTo>
                  <a:cubicBezTo>
                    <a:pt x="151765" y="259188"/>
                    <a:pt x="151915" y="261578"/>
                    <a:pt x="150495" y="262998"/>
                  </a:cubicBezTo>
                  <a:cubicBezTo>
                    <a:pt x="147257" y="266236"/>
                    <a:pt x="139065" y="270618"/>
                    <a:pt x="139065" y="270618"/>
                  </a:cubicBezTo>
                  <a:cubicBezTo>
                    <a:pt x="129540" y="269983"/>
                    <a:pt x="119919" y="270202"/>
                    <a:pt x="110490" y="268713"/>
                  </a:cubicBezTo>
                  <a:cubicBezTo>
                    <a:pt x="107685" y="268270"/>
                    <a:pt x="105336" y="266312"/>
                    <a:pt x="102870" y="264903"/>
                  </a:cubicBezTo>
                  <a:cubicBezTo>
                    <a:pt x="96485" y="261255"/>
                    <a:pt x="94640" y="257626"/>
                    <a:pt x="85725" y="257283"/>
                  </a:cubicBezTo>
                  <a:lnTo>
                    <a:pt x="36195" y="255378"/>
                  </a:lnTo>
                  <a:cubicBezTo>
                    <a:pt x="30015" y="251258"/>
                    <a:pt x="28139" y="250547"/>
                    <a:pt x="22860" y="243948"/>
                  </a:cubicBezTo>
                  <a:cubicBezTo>
                    <a:pt x="9438" y="227170"/>
                    <a:pt x="19909" y="238465"/>
                    <a:pt x="11430" y="224898"/>
                  </a:cubicBezTo>
                  <a:cubicBezTo>
                    <a:pt x="9273" y="221446"/>
                    <a:pt x="3920" y="215593"/>
                    <a:pt x="1905" y="211563"/>
                  </a:cubicBezTo>
                  <a:cubicBezTo>
                    <a:pt x="1007" y="209767"/>
                    <a:pt x="635" y="207753"/>
                    <a:pt x="0" y="205848"/>
                  </a:cubicBezTo>
                  <a:cubicBezTo>
                    <a:pt x="635" y="199498"/>
                    <a:pt x="1062" y="193124"/>
                    <a:pt x="1905" y="186798"/>
                  </a:cubicBezTo>
                  <a:cubicBezTo>
                    <a:pt x="2333" y="183589"/>
                    <a:pt x="3352" y="180478"/>
                    <a:pt x="3810" y="177273"/>
                  </a:cubicBezTo>
                  <a:cubicBezTo>
                    <a:pt x="4655" y="171358"/>
                    <a:pt x="4344" y="160965"/>
                    <a:pt x="7620" y="154413"/>
                  </a:cubicBezTo>
                  <a:cubicBezTo>
                    <a:pt x="8644" y="152365"/>
                    <a:pt x="10294" y="150686"/>
                    <a:pt x="11430" y="148698"/>
                  </a:cubicBezTo>
                  <a:cubicBezTo>
                    <a:pt x="16809" y="139285"/>
                    <a:pt x="14184" y="143327"/>
                    <a:pt x="17145" y="133458"/>
                  </a:cubicBezTo>
                  <a:cubicBezTo>
                    <a:pt x="18299" y="129611"/>
                    <a:pt x="20955" y="122028"/>
                    <a:pt x="20955" y="122028"/>
                  </a:cubicBezTo>
                  <a:cubicBezTo>
                    <a:pt x="20320" y="110598"/>
                    <a:pt x="20531" y="99089"/>
                    <a:pt x="19050" y="87738"/>
                  </a:cubicBezTo>
                  <a:cubicBezTo>
                    <a:pt x="18641" y="84600"/>
                    <a:pt x="14291" y="75359"/>
                    <a:pt x="11430" y="72498"/>
                  </a:cubicBezTo>
                  <a:lnTo>
                    <a:pt x="7620" y="76308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" name="Rectangle 154"/>
            <p:cNvSpPr/>
            <p:nvPr/>
          </p:nvSpPr>
          <p:spPr bwMode="auto">
            <a:xfrm>
              <a:off x="5195141" y="5333855"/>
              <a:ext cx="1135414" cy="84525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6" name="Freeform 155"/>
            <p:cNvSpPr/>
            <p:nvPr/>
          </p:nvSpPr>
          <p:spPr bwMode="auto">
            <a:xfrm>
              <a:off x="5366908" y="5466806"/>
              <a:ext cx="234846" cy="150418"/>
            </a:xfrm>
            <a:custGeom>
              <a:avLst/>
              <a:gdLst>
                <a:gd name="connsiteX0" fmla="*/ 193081 w 384222"/>
                <a:gd name="connsiteY0" fmla="*/ 1905 h 245745"/>
                <a:gd name="connsiteX1" fmla="*/ 193081 w 384222"/>
                <a:gd name="connsiteY1" fmla="*/ 1905 h 245745"/>
                <a:gd name="connsiteX2" fmla="*/ 170221 w 384222"/>
                <a:gd name="connsiteY2" fmla="*/ 11430 h 245745"/>
                <a:gd name="connsiteX3" fmla="*/ 164506 w 384222"/>
                <a:gd name="connsiteY3" fmla="*/ 17145 h 245745"/>
                <a:gd name="connsiteX4" fmla="*/ 164506 w 384222"/>
                <a:gd name="connsiteY4" fmla="*/ 32385 h 245745"/>
                <a:gd name="connsiteX5" fmla="*/ 172126 w 384222"/>
                <a:gd name="connsiteY5" fmla="*/ 38100 h 245745"/>
                <a:gd name="connsiteX6" fmla="*/ 177841 w 384222"/>
                <a:gd name="connsiteY6" fmla="*/ 49530 h 245745"/>
                <a:gd name="connsiteX7" fmla="*/ 181651 w 384222"/>
                <a:gd name="connsiteY7" fmla="*/ 57150 h 245745"/>
                <a:gd name="connsiteX8" fmla="*/ 179746 w 384222"/>
                <a:gd name="connsiteY8" fmla="*/ 74295 h 245745"/>
                <a:gd name="connsiteX9" fmla="*/ 153076 w 384222"/>
                <a:gd name="connsiteY9" fmla="*/ 72390 h 245745"/>
                <a:gd name="connsiteX10" fmla="*/ 141646 w 384222"/>
                <a:gd name="connsiteY10" fmla="*/ 68580 h 245745"/>
                <a:gd name="connsiteX11" fmla="*/ 135931 w 384222"/>
                <a:gd name="connsiteY11" fmla="*/ 62865 h 245745"/>
                <a:gd name="connsiteX12" fmla="*/ 128311 w 384222"/>
                <a:gd name="connsiteY12" fmla="*/ 49530 h 245745"/>
                <a:gd name="connsiteX13" fmla="*/ 116881 w 384222"/>
                <a:gd name="connsiteY13" fmla="*/ 41910 h 245745"/>
                <a:gd name="connsiteX14" fmla="*/ 114976 w 384222"/>
                <a:gd name="connsiteY14" fmla="*/ 47625 h 245745"/>
                <a:gd name="connsiteX15" fmla="*/ 113071 w 384222"/>
                <a:gd name="connsiteY15" fmla="*/ 64770 h 245745"/>
                <a:gd name="connsiteX16" fmla="*/ 105451 w 384222"/>
                <a:gd name="connsiteY16" fmla="*/ 70485 h 245745"/>
                <a:gd name="connsiteX17" fmla="*/ 84496 w 384222"/>
                <a:gd name="connsiteY17" fmla="*/ 68580 h 245745"/>
                <a:gd name="connsiteX18" fmla="*/ 80686 w 384222"/>
                <a:gd name="connsiteY18" fmla="*/ 74295 h 245745"/>
                <a:gd name="connsiteX19" fmla="*/ 78781 w 384222"/>
                <a:gd name="connsiteY19" fmla="*/ 80010 h 245745"/>
                <a:gd name="connsiteX20" fmla="*/ 74971 w 384222"/>
                <a:gd name="connsiteY20" fmla="*/ 89535 h 245745"/>
                <a:gd name="connsiteX21" fmla="*/ 73066 w 384222"/>
                <a:gd name="connsiteY21" fmla="*/ 108585 h 245745"/>
                <a:gd name="connsiteX22" fmla="*/ 54016 w 384222"/>
                <a:gd name="connsiteY22" fmla="*/ 118110 h 245745"/>
                <a:gd name="connsiteX23" fmla="*/ 6391 w 384222"/>
                <a:gd name="connsiteY23" fmla="*/ 120015 h 245745"/>
                <a:gd name="connsiteX24" fmla="*/ 676 w 384222"/>
                <a:gd name="connsiteY24" fmla="*/ 125730 h 245745"/>
                <a:gd name="connsiteX25" fmla="*/ 4486 w 384222"/>
                <a:gd name="connsiteY25" fmla="*/ 150495 h 245745"/>
                <a:gd name="connsiteX26" fmla="*/ 8296 w 384222"/>
                <a:gd name="connsiteY26" fmla="*/ 165735 h 245745"/>
                <a:gd name="connsiteX27" fmla="*/ 15916 w 384222"/>
                <a:gd name="connsiteY27" fmla="*/ 177165 h 245745"/>
                <a:gd name="connsiteX28" fmla="*/ 29251 w 384222"/>
                <a:gd name="connsiteY28" fmla="*/ 175260 h 245745"/>
                <a:gd name="connsiteX29" fmla="*/ 34966 w 384222"/>
                <a:gd name="connsiteY29" fmla="*/ 173355 h 245745"/>
                <a:gd name="connsiteX30" fmla="*/ 46396 w 384222"/>
                <a:gd name="connsiteY30" fmla="*/ 184785 h 245745"/>
                <a:gd name="connsiteX31" fmla="*/ 48301 w 384222"/>
                <a:gd name="connsiteY31" fmla="*/ 192405 h 245745"/>
                <a:gd name="connsiteX32" fmla="*/ 52111 w 384222"/>
                <a:gd name="connsiteY32" fmla="*/ 198120 h 245745"/>
                <a:gd name="connsiteX33" fmla="*/ 54016 w 384222"/>
                <a:gd name="connsiteY33" fmla="*/ 203835 h 245745"/>
                <a:gd name="connsiteX34" fmla="*/ 48301 w 384222"/>
                <a:gd name="connsiteY34" fmla="*/ 207645 h 245745"/>
                <a:gd name="connsiteX35" fmla="*/ 25441 w 384222"/>
                <a:gd name="connsiteY35" fmla="*/ 209550 h 245745"/>
                <a:gd name="connsiteX36" fmla="*/ 27346 w 384222"/>
                <a:gd name="connsiteY36" fmla="*/ 215265 h 245745"/>
                <a:gd name="connsiteX37" fmla="*/ 34966 w 384222"/>
                <a:gd name="connsiteY37" fmla="*/ 219075 h 245745"/>
                <a:gd name="connsiteX38" fmla="*/ 54016 w 384222"/>
                <a:gd name="connsiteY38" fmla="*/ 224790 h 245745"/>
                <a:gd name="connsiteX39" fmla="*/ 59731 w 384222"/>
                <a:gd name="connsiteY39" fmla="*/ 228600 h 245745"/>
                <a:gd name="connsiteX40" fmla="*/ 84496 w 384222"/>
                <a:gd name="connsiteY40" fmla="*/ 228600 h 245745"/>
                <a:gd name="connsiteX41" fmla="*/ 90211 w 384222"/>
                <a:gd name="connsiteY41" fmla="*/ 224790 h 245745"/>
                <a:gd name="connsiteX42" fmla="*/ 134026 w 384222"/>
                <a:gd name="connsiteY42" fmla="*/ 228600 h 245745"/>
                <a:gd name="connsiteX43" fmla="*/ 139741 w 384222"/>
                <a:gd name="connsiteY43" fmla="*/ 232410 h 245745"/>
                <a:gd name="connsiteX44" fmla="*/ 145456 w 384222"/>
                <a:gd name="connsiteY44" fmla="*/ 234315 h 245745"/>
                <a:gd name="connsiteX45" fmla="*/ 160696 w 384222"/>
                <a:gd name="connsiteY45" fmla="*/ 240030 h 245745"/>
                <a:gd name="connsiteX46" fmla="*/ 168316 w 384222"/>
                <a:gd name="connsiteY46" fmla="*/ 243840 h 245745"/>
                <a:gd name="connsiteX47" fmla="*/ 175936 w 384222"/>
                <a:gd name="connsiteY47" fmla="*/ 245745 h 245745"/>
                <a:gd name="connsiteX48" fmla="*/ 276901 w 384222"/>
                <a:gd name="connsiteY48" fmla="*/ 243840 h 245745"/>
                <a:gd name="connsiteX49" fmla="*/ 320716 w 384222"/>
                <a:gd name="connsiteY49" fmla="*/ 238125 h 245745"/>
                <a:gd name="connsiteX50" fmla="*/ 326431 w 384222"/>
                <a:gd name="connsiteY50" fmla="*/ 236220 h 245745"/>
                <a:gd name="connsiteX51" fmla="*/ 335956 w 384222"/>
                <a:gd name="connsiteY51" fmla="*/ 234315 h 245745"/>
                <a:gd name="connsiteX52" fmla="*/ 343576 w 384222"/>
                <a:gd name="connsiteY52" fmla="*/ 230505 h 245745"/>
                <a:gd name="connsiteX53" fmla="*/ 355006 w 384222"/>
                <a:gd name="connsiteY53" fmla="*/ 222885 h 245745"/>
                <a:gd name="connsiteX54" fmla="*/ 370246 w 384222"/>
                <a:gd name="connsiteY54" fmla="*/ 215265 h 245745"/>
                <a:gd name="connsiteX55" fmla="*/ 377866 w 384222"/>
                <a:gd name="connsiteY55" fmla="*/ 211455 h 245745"/>
                <a:gd name="connsiteX56" fmla="*/ 381676 w 384222"/>
                <a:gd name="connsiteY56" fmla="*/ 205740 h 245745"/>
                <a:gd name="connsiteX57" fmla="*/ 381676 w 384222"/>
                <a:gd name="connsiteY57" fmla="*/ 182880 h 245745"/>
                <a:gd name="connsiteX58" fmla="*/ 370246 w 384222"/>
                <a:gd name="connsiteY58" fmla="*/ 179070 h 245745"/>
                <a:gd name="connsiteX59" fmla="*/ 358816 w 384222"/>
                <a:gd name="connsiteY59" fmla="*/ 180975 h 245745"/>
                <a:gd name="connsiteX60" fmla="*/ 347386 w 384222"/>
                <a:gd name="connsiteY60" fmla="*/ 198120 h 245745"/>
                <a:gd name="connsiteX61" fmla="*/ 343576 w 384222"/>
                <a:gd name="connsiteY61" fmla="*/ 203835 h 245745"/>
                <a:gd name="connsiteX62" fmla="*/ 337861 w 384222"/>
                <a:gd name="connsiteY62" fmla="*/ 205740 h 245745"/>
                <a:gd name="connsiteX63" fmla="*/ 309286 w 384222"/>
                <a:gd name="connsiteY63" fmla="*/ 203835 h 245745"/>
                <a:gd name="connsiteX64" fmla="*/ 305476 w 384222"/>
                <a:gd name="connsiteY64" fmla="*/ 198120 h 245745"/>
                <a:gd name="connsiteX65" fmla="*/ 299761 w 384222"/>
                <a:gd name="connsiteY65" fmla="*/ 196215 h 245745"/>
                <a:gd name="connsiteX66" fmla="*/ 282616 w 384222"/>
                <a:gd name="connsiteY66" fmla="*/ 190500 h 245745"/>
                <a:gd name="connsiteX67" fmla="*/ 244516 w 384222"/>
                <a:gd name="connsiteY67" fmla="*/ 188595 h 245745"/>
                <a:gd name="connsiteX68" fmla="*/ 233086 w 384222"/>
                <a:gd name="connsiteY68" fmla="*/ 180975 h 245745"/>
                <a:gd name="connsiteX69" fmla="*/ 221656 w 384222"/>
                <a:gd name="connsiteY69" fmla="*/ 169545 h 245745"/>
                <a:gd name="connsiteX70" fmla="*/ 212131 w 384222"/>
                <a:gd name="connsiteY70" fmla="*/ 156210 h 245745"/>
                <a:gd name="connsiteX71" fmla="*/ 210226 w 384222"/>
                <a:gd name="connsiteY71" fmla="*/ 148590 h 245745"/>
                <a:gd name="connsiteX72" fmla="*/ 208321 w 384222"/>
                <a:gd name="connsiteY72" fmla="*/ 142875 h 245745"/>
                <a:gd name="connsiteX73" fmla="*/ 204511 w 384222"/>
                <a:gd name="connsiteY73" fmla="*/ 123825 h 245745"/>
                <a:gd name="connsiteX74" fmla="*/ 206416 w 384222"/>
                <a:gd name="connsiteY74" fmla="*/ 100965 h 245745"/>
                <a:gd name="connsiteX75" fmla="*/ 208321 w 384222"/>
                <a:gd name="connsiteY75" fmla="*/ 95250 h 245745"/>
                <a:gd name="connsiteX76" fmla="*/ 215941 w 384222"/>
                <a:gd name="connsiteY76" fmla="*/ 80010 h 245745"/>
                <a:gd name="connsiteX77" fmla="*/ 217846 w 384222"/>
                <a:gd name="connsiteY77" fmla="*/ 72390 h 245745"/>
                <a:gd name="connsiteX78" fmla="*/ 225466 w 384222"/>
                <a:gd name="connsiteY78" fmla="*/ 57150 h 245745"/>
                <a:gd name="connsiteX79" fmla="*/ 233086 w 384222"/>
                <a:gd name="connsiteY79" fmla="*/ 40005 h 245745"/>
                <a:gd name="connsiteX80" fmla="*/ 231181 w 384222"/>
                <a:gd name="connsiteY80" fmla="*/ 30480 h 245745"/>
                <a:gd name="connsiteX81" fmla="*/ 227371 w 384222"/>
                <a:gd name="connsiteY81" fmla="*/ 24765 h 245745"/>
                <a:gd name="connsiteX82" fmla="*/ 215941 w 384222"/>
                <a:gd name="connsiteY82" fmla="*/ 15240 h 245745"/>
                <a:gd name="connsiteX83" fmla="*/ 210226 w 384222"/>
                <a:gd name="connsiteY83" fmla="*/ 13335 h 245745"/>
                <a:gd name="connsiteX84" fmla="*/ 198796 w 384222"/>
                <a:gd name="connsiteY84" fmla="*/ 5715 h 245745"/>
                <a:gd name="connsiteX85" fmla="*/ 194986 w 384222"/>
                <a:gd name="connsiteY85" fmla="*/ 0 h 245745"/>
                <a:gd name="connsiteX86" fmla="*/ 193081 w 384222"/>
                <a:gd name="connsiteY86" fmla="*/ 1905 h 24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84222" h="245745">
                  <a:moveTo>
                    <a:pt x="193081" y="1905"/>
                  </a:moveTo>
                  <a:lnTo>
                    <a:pt x="193081" y="1905"/>
                  </a:lnTo>
                  <a:cubicBezTo>
                    <a:pt x="183173" y="5208"/>
                    <a:pt x="177373" y="5470"/>
                    <a:pt x="170221" y="11430"/>
                  </a:cubicBezTo>
                  <a:cubicBezTo>
                    <a:pt x="168151" y="13155"/>
                    <a:pt x="166411" y="15240"/>
                    <a:pt x="164506" y="17145"/>
                  </a:cubicBezTo>
                  <a:cubicBezTo>
                    <a:pt x="163189" y="22413"/>
                    <a:pt x="160743" y="27117"/>
                    <a:pt x="164506" y="32385"/>
                  </a:cubicBezTo>
                  <a:cubicBezTo>
                    <a:pt x="166351" y="34969"/>
                    <a:pt x="169881" y="35855"/>
                    <a:pt x="172126" y="38100"/>
                  </a:cubicBezTo>
                  <a:cubicBezTo>
                    <a:pt x="176702" y="42676"/>
                    <a:pt x="175517" y="44107"/>
                    <a:pt x="177841" y="49530"/>
                  </a:cubicBezTo>
                  <a:cubicBezTo>
                    <a:pt x="178960" y="52140"/>
                    <a:pt x="180381" y="54610"/>
                    <a:pt x="181651" y="57150"/>
                  </a:cubicBezTo>
                  <a:cubicBezTo>
                    <a:pt x="181016" y="62865"/>
                    <a:pt x="184820" y="71589"/>
                    <a:pt x="179746" y="74295"/>
                  </a:cubicBezTo>
                  <a:cubicBezTo>
                    <a:pt x="171882" y="78489"/>
                    <a:pt x="161890" y="73712"/>
                    <a:pt x="153076" y="72390"/>
                  </a:cubicBezTo>
                  <a:cubicBezTo>
                    <a:pt x="149104" y="71794"/>
                    <a:pt x="141646" y="68580"/>
                    <a:pt x="141646" y="68580"/>
                  </a:cubicBezTo>
                  <a:cubicBezTo>
                    <a:pt x="139741" y="66675"/>
                    <a:pt x="137425" y="65107"/>
                    <a:pt x="135931" y="62865"/>
                  </a:cubicBezTo>
                  <a:cubicBezTo>
                    <a:pt x="129065" y="52565"/>
                    <a:pt x="141488" y="61243"/>
                    <a:pt x="128311" y="49530"/>
                  </a:cubicBezTo>
                  <a:cubicBezTo>
                    <a:pt x="124889" y="46488"/>
                    <a:pt x="116881" y="41910"/>
                    <a:pt x="116881" y="41910"/>
                  </a:cubicBezTo>
                  <a:cubicBezTo>
                    <a:pt x="116246" y="43815"/>
                    <a:pt x="115306" y="45644"/>
                    <a:pt x="114976" y="47625"/>
                  </a:cubicBezTo>
                  <a:cubicBezTo>
                    <a:pt x="114031" y="53297"/>
                    <a:pt x="115283" y="59462"/>
                    <a:pt x="113071" y="64770"/>
                  </a:cubicBezTo>
                  <a:cubicBezTo>
                    <a:pt x="111850" y="67701"/>
                    <a:pt x="107991" y="68580"/>
                    <a:pt x="105451" y="70485"/>
                  </a:cubicBezTo>
                  <a:cubicBezTo>
                    <a:pt x="98466" y="69850"/>
                    <a:pt x="91428" y="67514"/>
                    <a:pt x="84496" y="68580"/>
                  </a:cubicBezTo>
                  <a:cubicBezTo>
                    <a:pt x="82233" y="68928"/>
                    <a:pt x="81710" y="72247"/>
                    <a:pt x="80686" y="74295"/>
                  </a:cubicBezTo>
                  <a:cubicBezTo>
                    <a:pt x="79788" y="76091"/>
                    <a:pt x="79486" y="78130"/>
                    <a:pt x="78781" y="80010"/>
                  </a:cubicBezTo>
                  <a:cubicBezTo>
                    <a:pt x="77580" y="83212"/>
                    <a:pt x="76241" y="86360"/>
                    <a:pt x="74971" y="89535"/>
                  </a:cubicBezTo>
                  <a:cubicBezTo>
                    <a:pt x="74336" y="95885"/>
                    <a:pt x="75357" y="102629"/>
                    <a:pt x="73066" y="108585"/>
                  </a:cubicBezTo>
                  <a:cubicBezTo>
                    <a:pt x="71370" y="112995"/>
                    <a:pt x="56901" y="117995"/>
                    <a:pt x="54016" y="118110"/>
                  </a:cubicBezTo>
                  <a:lnTo>
                    <a:pt x="6391" y="120015"/>
                  </a:lnTo>
                  <a:cubicBezTo>
                    <a:pt x="4486" y="121920"/>
                    <a:pt x="1086" y="123067"/>
                    <a:pt x="676" y="125730"/>
                  </a:cubicBezTo>
                  <a:cubicBezTo>
                    <a:pt x="-1453" y="139567"/>
                    <a:pt x="1895" y="140995"/>
                    <a:pt x="4486" y="150495"/>
                  </a:cubicBezTo>
                  <a:cubicBezTo>
                    <a:pt x="5864" y="155547"/>
                    <a:pt x="5391" y="161378"/>
                    <a:pt x="8296" y="165735"/>
                  </a:cubicBezTo>
                  <a:lnTo>
                    <a:pt x="15916" y="177165"/>
                  </a:lnTo>
                  <a:cubicBezTo>
                    <a:pt x="20361" y="176530"/>
                    <a:pt x="24848" y="176141"/>
                    <a:pt x="29251" y="175260"/>
                  </a:cubicBezTo>
                  <a:cubicBezTo>
                    <a:pt x="31220" y="174866"/>
                    <a:pt x="32985" y="173025"/>
                    <a:pt x="34966" y="173355"/>
                  </a:cubicBezTo>
                  <a:cubicBezTo>
                    <a:pt x="39741" y="174151"/>
                    <a:pt x="44274" y="181956"/>
                    <a:pt x="46396" y="184785"/>
                  </a:cubicBezTo>
                  <a:cubicBezTo>
                    <a:pt x="47031" y="187325"/>
                    <a:pt x="47270" y="189999"/>
                    <a:pt x="48301" y="192405"/>
                  </a:cubicBezTo>
                  <a:cubicBezTo>
                    <a:pt x="49203" y="194509"/>
                    <a:pt x="51087" y="196072"/>
                    <a:pt x="52111" y="198120"/>
                  </a:cubicBezTo>
                  <a:cubicBezTo>
                    <a:pt x="53009" y="199916"/>
                    <a:pt x="53381" y="201930"/>
                    <a:pt x="54016" y="203835"/>
                  </a:cubicBezTo>
                  <a:cubicBezTo>
                    <a:pt x="52111" y="205105"/>
                    <a:pt x="50546" y="207196"/>
                    <a:pt x="48301" y="207645"/>
                  </a:cubicBezTo>
                  <a:cubicBezTo>
                    <a:pt x="40803" y="209145"/>
                    <a:pt x="32627" y="206937"/>
                    <a:pt x="25441" y="209550"/>
                  </a:cubicBezTo>
                  <a:cubicBezTo>
                    <a:pt x="23554" y="210236"/>
                    <a:pt x="25926" y="213845"/>
                    <a:pt x="27346" y="215265"/>
                  </a:cubicBezTo>
                  <a:cubicBezTo>
                    <a:pt x="29354" y="217273"/>
                    <a:pt x="32371" y="217922"/>
                    <a:pt x="34966" y="219075"/>
                  </a:cubicBezTo>
                  <a:cubicBezTo>
                    <a:pt x="45219" y="223632"/>
                    <a:pt x="43295" y="222646"/>
                    <a:pt x="54016" y="224790"/>
                  </a:cubicBezTo>
                  <a:cubicBezTo>
                    <a:pt x="55921" y="226060"/>
                    <a:pt x="57683" y="227576"/>
                    <a:pt x="59731" y="228600"/>
                  </a:cubicBezTo>
                  <a:cubicBezTo>
                    <a:pt x="68231" y="232850"/>
                    <a:pt x="73838" y="229666"/>
                    <a:pt x="84496" y="228600"/>
                  </a:cubicBezTo>
                  <a:cubicBezTo>
                    <a:pt x="86401" y="227330"/>
                    <a:pt x="87921" y="224790"/>
                    <a:pt x="90211" y="224790"/>
                  </a:cubicBezTo>
                  <a:cubicBezTo>
                    <a:pt x="104871" y="224790"/>
                    <a:pt x="119536" y="226371"/>
                    <a:pt x="134026" y="228600"/>
                  </a:cubicBezTo>
                  <a:cubicBezTo>
                    <a:pt x="136289" y="228948"/>
                    <a:pt x="137693" y="231386"/>
                    <a:pt x="139741" y="232410"/>
                  </a:cubicBezTo>
                  <a:cubicBezTo>
                    <a:pt x="141537" y="233308"/>
                    <a:pt x="143660" y="233417"/>
                    <a:pt x="145456" y="234315"/>
                  </a:cubicBezTo>
                  <a:cubicBezTo>
                    <a:pt x="158537" y="240855"/>
                    <a:pt x="142319" y="236355"/>
                    <a:pt x="160696" y="240030"/>
                  </a:cubicBezTo>
                  <a:cubicBezTo>
                    <a:pt x="163236" y="241300"/>
                    <a:pt x="165657" y="242843"/>
                    <a:pt x="168316" y="243840"/>
                  </a:cubicBezTo>
                  <a:cubicBezTo>
                    <a:pt x="170767" y="244759"/>
                    <a:pt x="173318" y="245745"/>
                    <a:pt x="175936" y="245745"/>
                  </a:cubicBezTo>
                  <a:cubicBezTo>
                    <a:pt x="209597" y="245745"/>
                    <a:pt x="243246" y="244475"/>
                    <a:pt x="276901" y="243840"/>
                  </a:cubicBezTo>
                  <a:cubicBezTo>
                    <a:pt x="297288" y="241987"/>
                    <a:pt x="300037" y="242261"/>
                    <a:pt x="320716" y="238125"/>
                  </a:cubicBezTo>
                  <a:cubicBezTo>
                    <a:pt x="322685" y="237731"/>
                    <a:pt x="324483" y="236707"/>
                    <a:pt x="326431" y="236220"/>
                  </a:cubicBezTo>
                  <a:cubicBezTo>
                    <a:pt x="329572" y="235435"/>
                    <a:pt x="332781" y="234950"/>
                    <a:pt x="335956" y="234315"/>
                  </a:cubicBezTo>
                  <a:cubicBezTo>
                    <a:pt x="338496" y="233045"/>
                    <a:pt x="341141" y="231966"/>
                    <a:pt x="343576" y="230505"/>
                  </a:cubicBezTo>
                  <a:cubicBezTo>
                    <a:pt x="347503" y="228149"/>
                    <a:pt x="350910" y="224933"/>
                    <a:pt x="355006" y="222885"/>
                  </a:cubicBezTo>
                  <a:lnTo>
                    <a:pt x="370246" y="215265"/>
                  </a:lnTo>
                  <a:lnTo>
                    <a:pt x="377866" y="211455"/>
                  </a:lnTo>
                  <a:cubicBezTo>
                    <a:pt x="379136" y="209550"/>
                    <a:pt x="380652" y="207788"/>
                    <a:pt x="381676" y="205740"/>
                  </a:cubicBezTo>
                  <a:cubicBezTo>
                    <a:pt x="384897" y="199298"/>
                    <a:pt x="385241" y="188482"/>
                    <a:pt x="381676" y="182880"/>
                  </a:cubicBezTo>
                  <a:cubicBezTo>
                    <a:pt x="379520" y="179492"/>
                    <a:pt x="374056" y="180340"/>
                    <a:pt x="370246" y="179070"/>
                  </a:cubicBezTo>
                  <a:cubicBezTo>
                    <a:pt x="366436" y="179705"/>
                    <a:pt x="361980" y="178760"/>
                    <a:pt x="358816" y="180975"/>
                  </a:cubicBezTo>
                  <a:lnTo>
                    <a:pt x="347386" y="198120"/>
                  </a:lnTo>
                  <a:cubicBezTo>
                    <a:pt x="346116" y="200025"/>
                    <a:pt x="345748" y="203111"/>
                    <a:pt x="343576" y="203835"/>
                  </a:cubicBezTo>
                  <a:lnTo>
                    <a:pt x="337861" y="205740"/>
                  </a:lnTo>
                  <a:cubicBezTo>
                    <a:pt x="328336" y="205105"/>
                    <a:pt x="318578" y="206021"/>
                    <a:pt x="309286" y="203835"/>
                  </a:cubicBezTo>
                  <a:cubicBezTo>
                    <a:pt x="307057" y="203311"/>
                    <a:pt x="307264" y="199550"/>
                    <a:pt x="305476" y="198120"/>
                  </a:cubicBezTo>
                  <a:cubicBezTo>
                    <a:pt x="303908" y="196866"/>
                    <a:pt x="301641" y="196920"/>
                    <a:pt x="299761" y="196215"/>
                  </a:cubicBezTo>
                  <a:cubicBezTo>
                    <a:pt x="294943" y="194408"/>
                    <a:pt x="288088" y="190956"/>
                    <a:pt x="282616" y="190500"/>
                  </a:cubicBezTo>
                  <a:cubicBezTo>
                    <a:pt x="269944" y="189444"/>
                    <a:pt x="257216" y="189230"/>
                    <a:pt x="244516" y="188595"/>
                  </a:cubicBezTo>
                  <a:cubicBezTo>
                    <a:pt x="240706" y="186055"/>
                    <a:pt x="236324" y="184213"/>
                    <a:pt x="233086" y="180975"/>
                  </a:cubicBezTo>
                  <a:cubicBezTo>
                    <a:pt x="229276" y="177165"/>
                    <a:pt x="224889" y="173856"/>
                    <a:pt x="221656" y="169545"/>
                  </a:cubicBezTo>
                  <a:cubicBezTo>
                    <a:pt x="214567" y="160093"/>
                    <a:pt x="217702" y="164567"/>
                    <a:pt x="212131" y="156210"/>
                  </a:cubicBezTo>
                  <a:cubicBezTo>
                    <a:pt x="211496" y="153670"/>
                    <a:pt x="210945" y="151107"/>
                    <a:pt x="210226" y="148590"/>
                  </a:cubicBezTo>
                  <a:cubicBezTo>
                    <a:pt x="209674" y="146659"/>
                    <a:pt x="208715" y="144844"/>
                    <a:pt x="208321" y="142875"/>
                  </a:cubicBezTo>
                  <a:cubicBezTo>
                    <a:pt x="203943" y="120985"/>
                    <a:pt x="208815" y="136737"/>
                    <a:pt x="204511" y="123825"/>
                  </a:cubicBezTo>
                  <a:cubicBezTo>
                    <a:pt x="205146" y="116205"/>
                    <a:pt x="205405" y="108544"/>
                    <a:pt x="206416" y="100965"/>
                  </a:cubicBezTo>
                  <a:cubicBezTo>
                    <a:pt x="206681" y="98975"/>
                    <a:pt x="207490" y="97078"/>
                    <a:pt x="208321" y="95250"/>
                  </a:cubicBezTo>
                  <a:cubicBezTo>
                    <a:pt x="210671" y="90079"/>
                    <a:pt x="214563" y="85520"/>
                    <a:pt x="215941" y="80010"/>
                  </a:cubicBezTo>
                  <a:cubicBezTo>
                    <a:pt x="216576" y="77470"/>
                    <a:pt x="216839" y="74807"/>
                    <a:pt x="217846" y="72390"/>
                  </a:cubicBezTo>
                  <a:cubicBezTo>
                    <a:pt x="220030" y="67147"/>
                    <a:pt x="223670" y="62538"/>
                    <a:pt x="225466" y="57150"/>
                  </a:cubicBezTo>
                  <a:cubicBezTo>
                    <a:pt x="230000" y="43548"/>
                    <a:pt x="227048" y="49062"/>
                    <a:pt x="233086" y="40005"/>
                  </a:cubicBezTo>
                  <a:cubicBezTo>
                    <a:pt x="232451" y="36830"/>
                    <a:pt x="232318" y="33512"/>
                    <a:pt x="231181" y="30480"/>
                  </a:cubicBezTo>
                  <a:cubicBezTo>
                    <a:pt x="230377" y="28336"/>
                    <a:pt x="228837" y="26524"/>
                    <a:pt x="227371" y="24765"/>
                  </a:cubicBezTo>
                  <a:cubicBezTo>
                    <a:pt x="224362" y="21154"/>
                    <a:pt x="220222" y="17381"/>
                    <a:pt x="215941" y="15240"/>
                  </a:cubicBezTo>
                  <a:cubicBezTo>
                    <a:pt x="214145" y="14342"/>
                    <a:pt x="211981" y="14310"/>
                    <a:pt x="210226" y="13335"/>
                  </a:cubicBezTo>
                  <a:cubicBezTo>
                    <a:pt x="206223" y="11111"/>
                    <a:pt x="198796" y="5715"/>
                    <a:pt x="198796" y="5715"/>
                  </a:cubicBezTo>
                  <a:cubicBezTo>
                    <a:pt x="197526" y="3810"/>
                    <a:pt x="196605" y="1619"/>
                    <a:pt x="194986" y="0"/>
                  </a:cubicBezTo>
                  <a:lnTo>
                    <a:pt x="193081" y="1905"/>
                  </a:lnTo>
                  <a:close/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4236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New PC">
      <a:majorFont>
        <a:latin typeface="Georgi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2156</TotalTime>
  <Words>16170</Words>
  <Application>Microsoft Office PowerPoint</Application>
  <PresentationFormat>On-screen Show (4:3)</PresentationFormat>
  <Paragraphs>3495</Paragraphs>
  <Slides>69</Slides>
  <Notes>17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69</vt:i4>
      </vt:variant>
    </vt:vector>
  </HeadingPairs>
  <TitlesOfParts>
    <vt:vector size="79" baseType="lpstr">
      <vt:lpstr>ＭＳ Ｐゴシック</vt:lpstr>
      <vt:lpstr>ＭＳ Ｐゴシック</vt:lpstr>
      <vt:lpstr>Arial</vt:lpstr>
      <vt:lpstr>Calibri</vt:lpstr>
      <vt:lpstr>Calibri Light</vt:lpstr>
      <vt:lpstr>Georgia</vt:lpstr>
      <vt:lpstr>Gill Sans MT</vt:lpstr>
      <vt:lpstr>Tahoma</vt:lpstr>
      <vt:lpstr>Verdana</vt:lpstr>
      <vt:lpstr>Office Theme</vt:lpstr>
      <vt:lpstr>Voter margins in the 2016 presidential election by congressional district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New template for the presentation center [Max 2 line title]</dc:title>
  <dc:creator>Laura</dc:creator>
  <cp:lastModifiedBy>Windows User</cp:lastModifiedBy>
  <cp:revision>118</cp:revision>
  <dcterms:created xsi:type="dcterms:W3CDTF">2017-06-26T14:07:23Z</dcterms:created>
  <dcterms:modified xsi:type="dcterms:W3CDTF">2017-09-14T15:48:11Z</dcterms:modified>
</cp:coreProperties>
</file>